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4"/>
  </p:sldMasterIdLst>
  <p:notesMasterIdLst>
    <p:notesMasterId r:id="rId30"/>
  </p:notesMasterIdLst>
  <p:handoutMasterIdLst>
    <p:handoutMasterId r:id="rId31"/>
  </p:handoutMasterIdLst>
  <p:sldIdLst>
    <p:sldId id="271" r:id="rId5"/>
    <p:sldId id="274" r:id="rId6"/>
    <p:sldId id="277" r:id="rId7"/>
    <p:sldId id="278" r:id="rId8"/>
    <p:sldId id="279" r:id="rId9"/>
    <p:sldId id="280" r:id="rId10"/>
    <p:sldId id="281" r:id="rId11"/>
    <p:sldId id="282" r:id="rId12"/>
    <p:sldId id="283" r:id="rId13"/>
    <p:sldId id="284" r:id="rId14"/>
    <p:sldId id="285" r:id="rId15"/>
    <p:sldId id="286" r:id="rId16"/>
    <p:sldId id="287" r:id="rId17"/>
    <p:sldId id="288" r:id="rId18"/>
    <p:sldId id="289" r:id="rId19"/>
    <p:sldId id="290" r:id="rId20"/>
    <p:sldId id="291" r:id="rId21"/>
    <p:sldId id="292" r:id="rId22"/>
    <p:sldId id="293" r:id="rId23"/>
    <p:sldId id="294" r:id="rId24"/>
    <p:sldId id="295" r:id="rId25"/>
    <p:sldId id="296" r:id="rId26"/>
    <p:sldId id="297" r:id="rId27"/>
    <p:sldId id="298" r:id="rId28"/>
    <p:sldId id="299" r:id="rId29"/>
  </p:sldIdLst>
  <p:sldSz cx="6858000" cy="9144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8000"/>
    <a:srgbClr val="C7C587"/>
    <a:srgbClr val="EFEFDD"/>
    <a:srgbClr val="E1E0BE"/>
    <a:srgbClr val="B5B35F"/>
    <a:srgbClr val="D2D19E"/>
    <a:srgbClr val="3E3D1F"/>
    <a:srgbClr val="4C4B25"/>
    <a:srgbClr val="666633"/>
    <a:srgbClr val="A9A75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986" autoAdjust="0"/>
    <p:restoredTop sz="86410"/>
  </p:normalViewPr>
  <p:slideViewPr>
    <p:cSldViewPr snapToGrid="0">
      <p:cViewPr varScale="1">
        <p:scale>
          <a:sx n="46" d="100"/>
          <a:sy n="46" d="100"/>
        </p:scale>
        <p:origin x="1818" y="66"/>
      </p:cViewPr>
      <p:guideLst/>
    </p:cSldViewPr>
  </p:slideViewPr>
  <p:outlineViewPr>
    <p:cViewPr>
      <p:scale>
        <a:sx n="33" d="100"/>
        <a:sy n="33" d="100"/>
      </p:scale>
      <p:origin x="0" y="-82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421"/>
    </p:cViewPr>
  </p:sorterViewPr>
  <p:notesViewPr>
    <p:cSldViewPr snapToGrid="0" showGuides="1">
      <p:cViewPr varScale="1">
        <p:scale>
          <a:sx n="65" d="100"/>
          <a:sy n="65" d="100"/>
        </p:scale>
        <p:origin x="3082" y="3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handoutMaster" Target="handoutMasters/handout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notesMaster" Target="notesMasters/notesMaster1.xml"/><Relationship Id="rId35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06B95F-DB02-4413-B4D5-600A9B3AF8BA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4D26C4-F389-438C-999E-803C14B3FD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594082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2C096C5-DAF6-4838-8620-A187CA47D342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71713" y="1143000"/>
            <a:ext cx="231457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674344-56BB-46E7-8C1A-666BB0A3F33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44101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wpcoh/photos/ltc-weldon-honeycutt-commanding-3-187-in-in-vietnam/1940317232667195/" TargetMode="External"/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wpcoh/photos/ltc-weldon-honeycutt-commanding-3-187-in-in-vietnam/1940317232667195/" TargetMode="External"/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wpcoh/photos/ltc-weldon-honeycutt-commanding-3-187-in-in-vietnam/1940317232667195/" TargetMode="External"/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wpcoh/photos/ltc-weldon-honeycutt-commanding-3-187-in-in-vietnam/1940317232667195/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wpcoh/photos/ltc-weldon-honeycutt-commanding-3-187-in-in-vietnam/1940317232667195/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wpcoh/photos/ltc-weldon-honeycutt-commanding-3-187-in-in-vietnam/1940317232667195/" TargetMode="External"/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wpcoh/photos/ltc-weldon-honeycutt-commanding-3-187-in-in-vietnam/1940317232667195/" TargetMode="External"/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wpcoh/photos/ltc-weldon-honeycutt-commanding-3-187-in-in-vietnam/1940317232667195/" TargetMode="External"/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wpcoh/photos/ltc-weldon-honeycutt-commanding-3-187-in-in-vietnam/1940317232667195/" TargetMode="External"/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>
                <a:hlinkClick r:id="rId3"/>
              </a:rPr>
              <a:t>https://www.facebook.com/wpcoh/photos/ltc-weldon-honeycutt-commanding-3-187-in-in-vietnam/1940317232667195/</a:t>
            </a:r>
            <a:r>
              <a:rPr lang="en-US" dirty="0" smtClean="0"/>
              <a:t> 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F8F27B-8554-473D-969A-041492185F9F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50232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>
                <a:hlinkClick r:id="rId3"/>
              </a:rPr>
              <a:t>https://www.facebook.com/wpcoh/photos/ltc-weldon-honeycutt-commanding-3-187-in-in-vietnam/1940317232667195/</a:t>
            </a:r>
            <a:r>
              <a:rPr lang="en-US" dirty="0" smtClean="0"/>
              <a:t> 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F8F27B-8554-473D-969A-041492185F9F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767751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>
                <a:hlinkClick r:id="rId3"/>
              </a:rPr>
              <a:t>https://www.facebook.com/wpcoh/photos/ltc-weldon-honeycutt-commanding-3-187-in-in-vietnam/1940317232667195/</a:t>
            </a:r>
            <a:r>
              <a:rPr lang="en-US" dirty="0" smtClean="0"/>
              <a:t> 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F8F27B-8554-473D-969A-041492185F9F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023286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9674344-56BB-46E7-8C1A-666BB0A3F33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264532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>
                <a:hlinkClick r:id="rId3"/>
              </a:rPr>
              <a:t>https://www.facebook.com/wpcoh/photos/ltc-weldon-honeycutt-commanding-3-187-in-in-vietnam/1940317232667195/</a:t>
            </a:r>
            <a:r>
              <a:rPr lang="en-US" dirty="0" smtClean="0"/>
              <a:t> 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F8F27B-8554-473D-969A-041492185F9F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69219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>
                <a:hlinkClick r:id="rId3"/>
              </a:rPr>
              <a:t>https://www.facebook.com/wpcoh/photos/ltc-weldon-honeycutt-commanding-3-187-in-in-vietnam/1940317232667195/</a:t>
            </a:r>
            <a:r>
              <a:rPr lang="en-US" dirty="0" smtClean="0"/>
              <a:t> 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F8F27B-8554-473D-969A-041492185F9F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266164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9674344-56BB-46E7-8C1A-666BB0A3F33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98422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33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9674344-56BB-46E7-8C1A-666BB0A3F33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85251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>
                <a:hlinkClick r:id="rId3"/>
              </a:rPr>
              <a:t>https://www.facebook.com/wpcoh/photos/ltc-weldon-honeycutt-commanding-3-187-in-in-vietnam/1940317232667195/</a:t>
            </a:r>
            <a:r>
              <a:rPr lang="en-US" dirty="0" smtClean="0"/>
              <a:t> 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F8F27B-8554-473D-969A-041492185F9F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17520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>
                <a:hlinkClick r:id="rId3"/>
              </a:rPr>
              <a:t>https://www.facebook.com/wpcoh/photos/ltc-weldon-honeycutt-commanding-3-187-in-in-vietnam/1940317232667195/</a:t>
            </a:r>
            <a:r>
              <a:rPr lang="en-US" dirty="0" smtClean="0"/>
              <a:t> 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F8F27B-8554-473D-969A-041492185F9F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69447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>
                <a:hlinkClick r:id="rId3"/>
              </a:rPr>
              <a:t>https://www.facebook.com/wpcoh/photos/ltc-weldon-honeycutt-commanding-3-187-in-in-vietnam/1940317232667195/</a:t>
            </a:r>
            <a:r>
              <a:rPr lang="en-US" dirty="0" smtClean="0"/>
              <a:t> 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F8F27B-8554-473D-969A-041492185F9F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22163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>
                <a:hlinkClick r:id="rId3"/>
              </a:rPr>
              <a:t>https://www.facebook.com/wpcoh/photos/ltc-weldon-honeycutt-commanding-3-187-in-in-vietnam/1940317232667195/</a:t>
            </a:r>
            <a:r>
              <a:rPr lang="en-US" dirty="0" smtClean="0"/>
              <a:t> 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2F8F27B-8554-473D-969A-041492185F9F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99048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1496484"/>
            <a:ext cx="5829300" cy="3183467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7250" y="4802717"/>
            <a:ext cx="5143500" cy="2207683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585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875729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07757" y="486834"/>
            <a:ext cx="1478756" cy="7749117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71488" y="486834"/>
            <a:ext cx="4350544" cy="774911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89189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4181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916" y="2279653"/>
            <a:ext cx="5915025" cy="3803649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7916" y="6119286"/>
            <a:ext cx="5915025" cy="200024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18122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8" y="2434167"/>
            <a:ext cx="2914650" cy="580178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71863" y="2434167"/>
            <a:ext cx="2914650" cy="580178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5547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486836"/>
            <a:ext cx="5915025" cy="176741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381" y="2241551"/>
            <a:ext cx="2901255" cy="1098549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381" y="3340100"/>
            <a:ext cx="2901255" cy="491278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71863" y="2241551"/>
            <a:ext cx="2915543" cy="1098549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71863" y="3340100"/>
            <a:ext cx="2915543" cy="491278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5779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51521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48553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211884" cy="21336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543" y="1316569"/>
            <a:ext cx="3471863" cy="6498167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211884" cy="508211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9656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211884" cy="21336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915543" y="1316569"/>
            <a:ext cx="3471863" cy="6498167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211884" cy="508211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9477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71488" y="486836"/>
            <a:ext cx="5915025" cy="176741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1488" y="2434167"/>
            <a:ext cx="5915025" cy="58017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71488" y="8475136"/>
            <a:ext cx="154305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35FC1A-6B2F-46E8-AAB5-CE3C9286AE44}" type="datetimeFigureOut">
              <a:rPr lang="en-US" smtClean="0"/>
              <a:t>4/21/2022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71713" y="8475136"/>
            <a:ext cx="2314575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43463" y="8475136"/>
            <a:ext cx="154305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9C5E44-EA7E-4ADE-84C2-BBF1A393FD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80751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262848" y="537115"/>
            <a:ext cx="5408272" cy="8525617"/>
          </a:xfrm>
          <a:prstGeom prst="rect">
            <a:avLst/>
          </a:pr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11" name="Freeform 10"/>
          <p:cNvSpPr/>
          <p:nvPr/>
        </p:nvSpPr>
        <p:spPr>
          <a:xfrm>
            <a:off x="1274879" y="535159"/>
            <a:ext cx="5430446" cy="7369542"/>
          </a:xfrm>
          <a:custGeom>
            <a:avLst/>
            <a:gdLst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403558 w 6400800"/>
              <a:gd name="connsiteY2" fmla="*/ 1299410 h 7411452"/>
              <a:gd name="connsiteX3" fmla="*/ 4716379 w 6400800"/>
              <a:gd name="connsiteY3" fmla="*/ 1359568 h 7411452"/>
              <a:gd name="connsiteX4" fmla="*/ 4908884 w 6400800"/>
              <a:gd name="connsiteY4" fmla="*/ 1407694 h 7411452"/>
              <a:gd name="connsiteX5" fmla="*/ 5017168 w 6400800"/>
              <a:gd name="connsiteY5" fmla="*/ 1323473 h 7411452"/>
              <a:gd name="connsiteX6" fmla="*/ 5113421 w 6400800"/>
              <a:gd name="connsiteY6" fmla="*/ 1443789 h 7411452"/>
              <a:gd name="connsiteX7" fmla="*/ 5029200 w 6400800"/>
              <a:gd name="connsiteY7" fmla="*/ 1780673 h 7411452"/>
              <a:gd name="connsiteX8" fmla="*/ 5125453 w 6400800"/>
              <a:gd name="connsiteY8" fmla="*/ 2033336 h 7411452"/>
              <a:gd name="connsiteX9" fmla="*/ 5354053 w 6400800"/>
              <a:gd name="connsiteY9" fmla="*/ 2033336 h 7411452"/>
              <a:gd name="connsiteX10" fmla="*/ 5414211 w 6400800"/>
              <a:gd name="connsiteY10" fmla="*/ 1756610 h 7411452"/>
              <a:gd name="connsiteX11" fmla="*/ 5354053 w 6400800"/>
              <a:gd name="connsiteY11" fmla="*/ 1576136 h 7411452"/>
              <a:gd name="connsiteX12" fmla="*/ 5666874 w 6400800"/>
              <a:gd name="connsiteY12" fmla="*/ 1419726 h 7411452"/>
              <a:gd name="connsiteX13" fmla="*/ 5991726 w 6400800"/>
              <a:gd name="connsiteY13" fmla="*/ 1383631 h 7411452"/>
              <a:gd name="connsiteX14" fmla="*/ 6148137 w 6400800"/>
              <a:gd name="connsiteY14" fmla="*/ 1203157 h 7411452"/>
              <a:gd name="connsiteX15" fmla="*/ 6328611 w 6400800"/>
              <a:gd name="connsiteY15" fmla="*/ 1239252 h 7411452"/>
              <a:gd name="connsiteX16" fmla="*/ 6388768 w 6400800"/>
              <a:gd name="connsiteY16" fmla="*/ 1239252 h 7411452"/>
              <a:gd name="connsiteX17" fmla="*/ 6400800 w 6400800"/>
              <a:gd name="connsiteY17" fmla="*/ 24063 h 7411452"/>
              <a:gd name="connsiteX18" fmla="*/ 12032 w 6400800"/>
              <a:gd name="connsiteY18" fmla="*/ 0 h 7411452"/>
              <a:gd name="connsiteX19" fmla="*/ 0 w 6400800"/>
              <a:gd name="connsiteY19" fmla="*/ 6689557 h 7411452"/>
              <a:gd name="connsiteX20" fmla="*/ 96253 w 6400800"/>
              <a:gd name="connsiteY20" fmla="*/ 6485021 h 7411452"/>
              <a:gd name="connsiteX21" fmla="*/ 144379 w 6400800"/>
              <a:gd name="connsiteY21" fmla="*/ 5811252 h 7411452"/>
              <a:gd name="connsiteX22" fmla="*/ 348916 w 6400800"/>
              <a:gd name="connsiteY22" fmla="*/ 5727031 h 7411452"/>
              <a:gd name="connsiteX23" fmla="*/ 541421 w 6400800"/>
              <a:gd name="connsiteY23" fmla="*/ 5751094 h 7411452"/>
              <a:gd name="connsiteX24" fmla="*/ 541421 w 6400800"/>
              <a:gd name="connsiteY24" fmla="*/ 6027821 h 7411452"/>
              <a:gd name="connsiteX25" fmla="*/ 601579 w 6400800"/>
              <a:gd name="connsiteY25" fmla="*/ 6172200 h 7411452"/>
              <a:gd name="connsiteX26" fmla="*/ 890337 w 6400800"/>
              <a:gd name="connsiteY26" fmla="*/ 6148136 h 7411452"/>
              <a:gd name="connsiteX27" fmla="*/ 1167063 w 6400800"/>
              <a:gd name="connsiteY27" fmla="*/ 6292515 h 7411452"/>
              <a:gd name="connsiteX28" fmla="*/ 1395663 w 6400800"/>
              <a:gd name="connsiteY28" fmla="*/ 6424863 h 7411452"/>
              <a:gd name="connsiteX29" fmla="*/ 1612232 w 6400800"/>
              <a:gd name="connsiteY29" fmla="*/ 6629400 h 7411452"/>
              <a:gd name="connsiteX30" fmla="*/ 1684421 w 6400800"/>
              <a:gd name="connsiteY30" fmla="*/ 6882063 h 7411452"/>
              <a:gd name="connsiteX31" fmla="*/ 1708484 w 6400800"/>
              <a:gd name="connsiteY31" fmla="*/ 7122694 h 7411452"/>
              <a:gd name="connsiteX32" fmla="*/ 1852863 w 6400800"/>
              <a:gd name="connsiteY32" fmla="*/ 7170821 h 7411452"/>
              <a:gd name="connsiteX33" fmla="*/ 1925053 w 6400800"/>
              <a:gd name="connsiteY33" fmla="*/ 7062536 h 7411452"/>
              <a:gd name="connsiteX34" fmla="*/ 2033337 w 6400800"/>
              <a:gd name="connsiteY34" fmla="*/ 7267073 h 7411452"/>
              <a:gd name="connsiteX35" fmla="*/ 2033337 w 6400800"/>
              <a:gd name="connsiteY35" fmla="*/ 7411452 h 7411452"/>
              <a:gd name="connsiteX36" fmla="*/ 2213811 w 6400800"/>
              <a:gd name="connsiteY36" fmla="*/ 7243010 h 7411452"/>
              <a:gd name="connsiteX37" fmla="*/ 2370221 w 6400800"/>
              <a:gd name="connsiteY37" fmla="*/ 7411452 h 7411452"/>
              <a:gd name="connsiteX38" fmla="*/ 2430379 w 6400800"/>
              <a:gd name="connsiteY38" fmla="*/ 7399421 h 7411452"/>
              <a:gd name="connsiteX39" fmla="*/ 3910263 w 6400800"/>
              <a:gd name="connsiteY39" fmla="*/ 7122694 h 7411452"/>
              <a:gd name="connsiteX40" fmla="*/ 4656221 w 6400800"/>
              <a:gd name="connsiteY40" fmla="*/ 5534526 h 7411452"/>
              <a:gd name="connsiteX41" fmla="*/ 2959768 w 6400800"/>
              <a:gd name="connsiteY41" fmla="*/ 2911642 h 7411452"/>
              <a:gd name="connsiteX42" fmla="*/ 2779295 w 6400800"/>
              <a:gd name="connsiteY42" fmla="*/ 2249905 h 7411452"/>
              <a:gd name="connsiteX43" fmla="*/ 3128211 w 6400800"/>
              <a:gd name="connsiteY4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403558 w 6400800"/>
              <a:gd name="connsiteY3" fmla="*/ 1299410 h 7411452"/>
              <a:gd name="connsiteX4" fmla="*/ 4716379 w 6400800"/>
              <a:gd name="connsiteY4" fmla="*/ 1359568 h 7411452"/>
              <a:gd name="connsiteX5" fmla="*/ 4908884 w 6400800"/>
              <a:gd name="connsiteY5" fmla="*/ 1407694 h 7411452"/>
              <a:gd name="connsiteX6" fmla="*/ 5017168 w 6400800"/>
              <a:gd name="connsiteY6" fmla="*/ 1323473 h 7411452"/>
              <a:gd name="connsiteX7" fmla="*/ 5113421 w 6400800"/>
              <a:gd name="connsiteY7" fmla="*/ 1443789 h 7411452"/>
              <a:gd name="connsiteX8" fmla="*/ 5029200 w 6400800"/>
              <a:gd name="connsiteY8" fmla="*/ 1780673 h 7411452"/>
              <a:gd name="connsiteX9" fmla="*/ 5125453 w 6400800"/>
              <a:gd name="connsiteY9" fmla="*/ 2033336 h 7411452"/>
              <a:gd name="connsiteX10" fmla="*/ 5354053 w 6400800"/>
              <a:gd name="connsiteY10" fmla="*/ 2033336 h 7411452"/>
              <a:gd name="connsiteX11" fmla="*/ 5414211 w 6400800"/>
              <a:gd name="connsiteY11" fmla="*/ 1756610 h 7411452"/>
              <a:gd name="connsiteX12" fmla="*/ 5354053 w 6400800"/>
              <a:gd name="connsiteY12" fmla="*/ 1576136 h 7411452"/>
              <a:gd name="connsiteX13" fmla="*/ 5666874 w 6400800"/>
              <a:gd name="connsiteY13" fmla="*/ 1419726 h 7411452"/>
              <a:gd name="connsiteX14" fmla="*/ 5991726 w 6400800"/>
              <a:gd name="connsiteY14" fmla="*/ 1383631 h 7411452"/>
              <a:gd name="connsiteX15" fmla="*/ 6148137 w 6400800"/>
              <a:gd name="connsiteY15" fmla="*/ 1203157 h 7411452"/>
              <a:gd name="connsiteX16" fmla="*/ 6328611 w 6400800"/>
              <a:gd name="connsiteY16" fmla="*/ 1239252 h 7411452"/>
              <a:gd name="connsiteX17" fmla="*/ 6388768 w 6400800"/>
              <a:gd name="connsiteY17" fmla="*/ 1239252 h 7411452"/>
              <a:gd name="connsiteX18" fmla="*/ 6400800 w 6400800"/>
              <a:gd name="connsiteY18" fmla="*/ 24063 h 7411452"/>
              <a:gd name="connsiteX19" fmla="*/ 12032 w 6400800"/>
              <a:gd name="connsiteY19" fmla="*/ 0 h 7411452"/>
              <a:gd name="connsiteX20" fmla="*/ 0 w 6400800"/>
              <a:gd name="connsiteY20" fmla="*/ 6689557 h 7411452"/>
              <a:gd name="connsiteX21" fmla="*/ 96253 w 6400800"/>
              <a:gd name="connsiteY21" fmla="*/ 6485021 h 7411452"/>
              <a:gd name="connsiteX22" fmla="*/ 144379 w 6400800"/>
              <a:gd name="connsiteY22" fmla="*/ 5811252 h 7411452"/>
              <a:gd name="connsiteX23" fmla="*/ 348916 w 6400800"/>
              <a:gd name="connsiteY23" fmla="*/ 5727031 h 7411452"/>
              <a:gd name="connsiteX24" fmla="*/ 541421 w 6400800"/>
              <a:gd name="connsiteY24" fmla="*/ 5751094 h 7411452"/>
              <a:gd name="connsiteX25" fmla="*/ 541421 w 6400800"/>
              <a:gd name="connsiteY25" fmla="*/ 6027821 h 7411452"/>
              <a:gd name="connsiteX26" fmla="*/ 601579 w 6400800"/>
              <a:gd name="connsiteY26" fmla="*/ 6172200 h 7411452"/>
              <a:gd name="connsiteX27" fmla="*/ 890337 w 6400800"/>
              <a:gd name="connsiteY27" fmla="*/ 6148136 h 7411452"/>
              <a:gd name="connsiteX28" fmla="*/ 1167063 w 6400800"/>
              <a:gd name="connsiteY28" fmla="*/ 6292515 h 7411452"/>
              <a:gd name="connsiteX29" fmla="*/ 1395663 w 6400800"/>
              <a:gd name="connsiteY29" fmla="*/ 6424863 h 7411452"/>
              <a:gd name="connsiteX30" fmla="*/ 1612232 w 6400800"/>
              <a:gd name="connsiteY30" fmla="*/ 6629400 h 7411452"/>
              <a:gd name="connsiteX31" fmla="*/ 1684421 w 6400800"/>
              <a:gd name="connsiteY31" fmla="*/ 6882063 h 7411452"/>
              <a:gd name="connsiteX32" fmla="*/ 1708484 w 6400800"/>
              <a:gd name="connsiteY32" fmla="*/ 7122694 h 7411452"/>
              <a:gd name="connsiteX33" fmla="*/ 1852863 w 6400800"/>
              <a:gd name="connsiteY33" fmla="*/ 7170821 h 7411452"/>
              <a:gd name="connsiteX34" fmla="*/ 1925053 w 6400800"/>
              <a:gd name="connsiteY34" fmla="*/ 7062536 h 7411452"/>
              <a:gd name="connsiteX35" fmla="*/ 2033337 w 6400800"/>
              <a:gd name="connsiteY35" fmla="*/ 7267073 h 7411452"/>
              <a:gd name="connsiteX36" fmla="*/ 2033337 w 6400800"/>
              <a:gd name="connsiteY36" fmla="*/ 7411452 h 7411452"/>
              <a:gd name="connsiteX37" fmla="*/ 2213811 w 6400800"/>
              <a:gd name="connsiteY37" fmla="*/ 7243010 h 7411452"/>
              <a:gd name="connsiteX38" fmla="*/ 2370221 w 6400800"/>
              <a:gd name="connsiteY38" fmla="*/ 7411452 h 7411452"/>
              <a:gd name="connsiteX39" fmla="*/ 2430379 w 6400800"/>
              <a:gd name="connsiteY39" fmla="*/ 7399421 h 7411452"/>
              <a:gd name="connsiteX40" fmla="*/ 3910263 w 6400800"/>
              <a:gd name="connsiteY40" fmla="*/ 7122694 h 7411452"/>
              <a:gd name="connsiteX41" fmla="*/ 4656221 w 6400800"/>
              <a:gd name="connsiteY41" fmla="*/ 5534526 h 7411452"/>
              <a:gd name="connsiteX42" fmla="*/ 2959768 w 6400800"/>
              <a:gd name="connsiteY42" fmla="*/ 2911642 h 7411452"/>
              <a:gd name="connsiteX43" fmla="*/ 2779295 w 6400800"/>
              <a:gd name="connsiteY43" fmla="*/ 2249905 h 7411452"/>
              <a:gd name="connsiteX44" fmla="*/ 3128211 w 6400800"/>
              <a:gd name="connsiteY44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403558 w 6400800"/>
              <a:gd name="connsiteY4" fmla="*/ 1299410 h 7411452"/>
              <a:gd name="connsiteX5" fmla="*/ 4716379 w 6400800"/>
              <a:gd name="connsiteY5" fmla="*/ 1359568 h 7411452"/>
              <a:gd name="connsiteX6" fmla="*/ 4908884 w 6400800"/>
              <a:gd name="connsiteY6" fmla="*/ 1407694 h 7411452"/>
              <a:gd name="connsiteX7" fmla="*/ 5017168 w 6400800"/>
              <a:gd name="connsiteY7" fmla="*/ 1323473 h 7411452"/>
              <a:gd name="connsiteX8" fmla="*/ 5113421 w 6400800"/>
              <a:gd name="connsiteY8" fmla="*/ 1443789 h 7411452"/>
              <a:gd name="connsiteX9" fmla="*/ 5029200 w 6400800"/>
              <a:gd name="connsiteY9" fmla="*/ 1780673 h 7411452"/>
              <a:gd name="connsiteX10" fmla="*/ 5125453 w 6400800"/>
              <a:gd name="connsiteY10" fmla="*/ 2033336 h 7411452"/>
              <a:gd name="connsiteX11" fmla="*/ 5354053 w 6400800"/>
              <a:gd name="connsiteY11" fmla="*/ 2033336 h 7411452"/>
              <a:gd name="connsiteX12" fmla="*/ 5414211 w 6400800"/>
              <a:gd name="connsiteY12" fmla="*/ 1756610 h 7411452"/>
              <a:gd name="connsiteX13" fmla="*/ 5354053 w 6400800"/>
              <a:gd name="connsiteY13" fmla="*/ 1576136 h 7411452"/>
              <a:gd name="connsiteX14" fmla="*/ 5666874 w 6400800"/>
              <a:gd name="connsiteY14" fmla="*/ 1419726 h 7411452"/>
              <a:gd name="connsiteX15" fmla="*/ 5991726 w 6400800"/>
              <a:gd name="connsiteY15" fmla="*/ 1383631 h 7411452"/>
              <a:gd name="connsiteX16" fmla="*/ 6148137 w 6400800"/>
              <a:gd name="connsiteY16" fmla="*/ 1203157 h 7411452"/>
              <a:gd name="connsiteX17" fmla="*/ 6328611 w 6400800"/>
              <a:gd name="connsiteY17" fmla="*/ 1239252 h 7411452"/>
              <a:gd name="connsiteX18" fmla="*/ 6388768 w 6400800"/>
              <a:gd name="connsiteY18" fmla="*/ 1239252 h 7411452"/>
              <a:gd name="connsiteX19" fmla="*/ 6400800 w 6400800"/>
              <a:gd name="connsiteY19" fmla="*/ 24063 h 7411452"/>
              <a:gd name="connsiteX20" fmla="*/ 12032 w 6400800"/>
              <a:gd name="connsiteY20" fmla="*/ 0 h 7411452"/>
              <a:gd name="connsiteX21" fmla="*/ 0 w 6400800"/>
              <a:gd name="connsiteY21" fmla="*/ 6689557 h 7411452"/>
              <a:gd name="connsiteX22" fmla="*/ 96253 w 6400800"/>
              <a:gd name="connsiteY22" fmla="*/ 6485021 h 7411452"/>
              <a:gd name="connsiteX23" fmla="*/ 144379 w 6400800"/>
              <a:gd name="connsiteY23" fmla="*/ 5811252 h 7411452"/>
              <a:gd name="connsiteX24" fmla="*/ 348916 w 6400800"/>
              <a:gd name="connsiteY24" fmla="*/ 5727031 h 7411452"/>
              <a:gd name="connsiteX25" fmla="*/ 541421 w 6400800"/>
              <a:gd name="connsiteY25" fmla="*/ 5751094 h 7411452"/>
              <a:gd name="connsiteX26" fmla="*/ 541421 w 6400800"/>
              <a:gd name="connsiteY26" fmla="*/ 6027821 h 7411452"/>
              <a:gd name="connsiteX27" fmla="*/ 601579 w 6400800"/>
              <a:gd name="connsiteY27" fmla="*/ 6172200 h 7411452"/>
              <a:gd name="connsiteX28" fmla="*/ 890337 w 6400800"/>
              <a:gd name="connsiteY28" fmla="*/ 6148136 h 7411452"/>
              <a:gd name="connsiteX29" fmla="*/ 1167063 w 6400800"/>
              <a:gd name="connsiteY29" fmla="*/ 6292515 h 7411452"/>
              <a:gd name="connsiteX30" fmla="*/ 1395663 w 6400800"/>
              <a:gd name="connsiteY30" fmla="*/ 6424863 h 7411452"/>
              <a:gd name="connsiteX31" fmla="*/ 1612232 w 6400800"/>
              <a:gd name="connsiteY31" fmla="*/ 6629400 h 7411452"/>
              <a:gd name="connsiteX32" fmla="*/ 1684421 w 6400800"/>
              <a:gd name="connsiteY32" fmla="*/ 6882063 h 7411452"/>
              <a:gd name="connsiteX33" fmla="*/ 1708484 w 6400800"/>
              <a:gd name="connsiteY33" fmla="*/ 7122694 h 7411452"/>
              <a:gd name="connsiteX34" fmla="*/ 1852863 w 6400800"/>
              <a:gd name="connsiteY34" fmla="*/ 7170821 h 7411452"/>
              <a:gd name="connsiteX35" fmla="*/ 1925053 w 6400800"/>
              <a:gd name="connsiteY35" fmla="*/ 7062536 h 7411452"/>
              <a:gd name="connsiteX36" fmla="*/ 2033337 w 6400800"/>
              <a:gd name="connsiteY36" fmla="*/ 7267073 h 7411452"/>
              <a:gd name="connsiteX37" fmla="*/ 2033337 w 6400800"/>
              <a:gd name="connsiteY37" fmla="*/ 7411452 h 7411452"/>
              <a:gd name="connsiteX38" fmla="*/ 2213811 w 6400800"/>
              <a:gd name="connsiteY38" fmla="*/ 7243010 h 7411452"/>
              <a:gd name="connsiteX39" fmla="*/ 2370221 w 6400800"/>
              <a:gd name="connsiteY39" fmla="*/ 7411452 h 7411452"/>
              <a:gd name="connsiteX40" fmla="*/ 2430379 w 6400800"/>
              <a:gd name="connsiteY40" fmla="*/ 7399421 h 7411452"/>
              <a:gd name="connsiteX41" fmla="*/ 3910263 w 6400800"/>
              <a:gd name="connsiteY41" fmla="*/ 7122694 h 7411452"/>
              <a:gd name="connsiteX42" fmla="*/ 4656221 w 6400800"/>
              <a:gd name="connsiteY42" fmla="*/ 5534526 h 7411452"/>
              <a:gd name="connsiteX43" fmla="*/ 2959768 w 6400800"/>
              <a:gd name="connsiteY43" fmla="*/ 2911642 h 7411452"/>
              <a:gd name="connsiteX44" fmla="*/ 2779295 w 6400800"/>
              <a:gd name="connsiteY44" fmla="*/ 2249905 h 7411452"/>
              <a:gd name="connsiteX45" fmla="*/ 3128211 w 6400800"/>
              <a:gd name="connsiteY4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403558 w 6400800"/>
              <a:gd name="connsiteY4" fmla="*/ 1299410 h 7411452"/>
              <a:gd name="connsiteX5" fmla="*/ 4716379 w 6400800"/>
              <a:gd name="connsiteY5" fmla="*/ 1359568 h 7411452"/>
              <a:gd name="connsiteX6" fmla="*/ 4908884 w 6400800"/>
              <a:gd name="connsiteY6" fmla="*/ 1407694 h 7411452"/>
              <a:gd name="connsiteX7" fmla="*/ 5017168 w 6400800"/>
              <a:gd name="connsiteY7" fmla="*/ 1323473 h 7411452"/>
              <a:gd name="connsiteX8" fmla="*/ 5113421 w 6400800"/>
              <a:gd name="connsiteY8" fmla="*/ 1443789 h 7411452"/>
              <a:gd name="connsiteX9" fmla="*/ 5029200 w 6400800"/>
              <a:gd name="connsiteY9" fmla="*/ 1780673 h 7411452"/>
              <a:gd name="connsiteX10" fmla="*/ 5125453 w 6400800"/>
              <a:gd name="connsiteY10" fmla="*/ 2033336 h 7411452"/>
              <a:gd name="connsiteX11" fmla="*/ 5354053 w 6400800"/>
              <a:gd name="connsiteY11" fmla="*/ 2033336 h 7411452"/>
              <a:gd name="connsiteX12" fmla="*/ 5414211 w 6400800"/>
              <a:gd name="connsiteY12" fmla="*/ 1756610 h 7411452"/>
              <a:gd name="connsiteX13" fmla="*/ 5354053 w 6400800"/>
              <a:gd name="connsiteY13" fmla="*/ 1576136 h 7411452"/>
              <a:gd name="connsiteX14" fmla="*/ 5666874 w 6400800"/>
              <a:gd name="connsiteY14" fmla="*/ 1419726 h 7411452"/>
              <a:gd name="connsiteX15" fmla="*/ 5991726 w 6400800"/>
              <a:gd name="connsiteY15" fmla="*/ 1383631 h 7411452"/>
              <a:gd name="connsiteX16" fmla="*/ 6148137 w 6400800"/>
              <a:gd name="connsiteY16" fmla="*/ 1203157 h 7411452"/>
              <a:gd name="connsiteX17" fmla="*/ 6328611 w 6400800"/>
              <a:gd name="connsiteY17" fmla="*/ 1239252 h 7411452"/>
              <a:gd name="connsiteX18" fmla="*/ 6388768 w 6400800"/>
              <a:gd name="connsiteY18" fmla="*/ 1239252 h 7411452"/>
              <a:gd name="connsiteX19" fmla="*/ 6400800 w 6400800"/>
              <a:gd name="connsiteY19" fmla="*/ 24063 h 7411452"/>
              <a:gd name="connsiteX20" fmla="*/ 12032 w 6400800"/>
              <a:gd name="connsiteY20" fmla="*/ 0 h 7411452"/>
              <a:gd name="connsiteX21" fmla="*/ 0 w 6400800"/>
              <a:gd name="connsiteY21" fmla="*/ 6689557 h 7411452"/>
              <a:gd name="connsiteX22" fmla="*/ 96253 w 6400800"/>
              <a:gd name="connsiteY22" fmla="*/ 6485021 h 7411452"/>
              <a:gd name="connsiteX23" fmla="*/ 144379 w 6400800"/>
              <a:gd name="connsiteY23" fmla="*/ 5811252 h 7411452"/>
              <a:gd name="connsiteX24" fmla="*/ 348916 w 6400800"/>
              <a:gd name="connsiteY24" fmla="*/ 5727031 h 7411452"/>
              <a:gd name="connsiteX25" fmla="*/ 541421 w 6400800"/>
              <a:gd name="connsiteY25" fmla="*/ 5751094 h 7411452"/>
              <a:gd name="connsiteX26" fmla="*/ 541421 w 6400800"/>
              <a:gd name="connsiteY26" fmla="*/ 6027821 h 7411452"/>
              <a:gd name="connsiteX27" fmla="*/ 601579 w 6400800"/>
              <a:gd name="connsiteY27" fmla="*/ 6172200 h 7411452"/>
              <a:gd name="connsiteX28" fmla="*/ 890337 w 6400800"/>
              <a:gd name="connsiteY28" fmla="*/ 6148136 h 7411452"/>
              <a:gd name="connsiteX29" fmla="*/ 1167063 w 6400800"/>
              <a:gd name="connsiteY29" fmla="*/ 6292515 h 7411452"/>
              <a:gd name="connsiteX30" fmla="*/ 1395663 w 6400800"/>
              <a:gd name="connsiteY30" fmla="*/ 6424863 h 7411452"/>
              <a:gd name="connsiteX31" fmla="*/ 1612232 w 6400800"/>
              <a:gd name="connsiteY31" fmla="*/ 6629400 h 7411452"/>
              <a:gd name="connsiteX32" fmla="*/ 1684421 w 6400800"/>
              <a:gd name="connsiteY32" fmla="*/ 6882063 h 7411452"/>
              <a:gd name="connsiteX33" fmla="*/ 1708484 w 6400800"/>
              <a:gd name="connsiteY33" fmla="*/ 7122694 h 7411452"/>
              <a:gd name="connsiteX34" fmla="*/ 1852863 w 6400800"/>
              <a:gd name="connsiteY34" fmla="*/ 7170821 h 7411452"/>
              <a:gd name="connsiteX35" fmla="*/ 1925053 w 6400800"/>
              <a:gd name="connsiteY35" fmla="*/ 7062536 h 7411452"/>
              <a:gd name="connsiteX36" fmla="*/ 2033337 w 6400800"/>
              <a:gd name="connsiteY36" fmla="*/ 7267073 h 7411452"/>
              <a:gd name="connsiteX37" fmla="*/ 2033337 w 6400800"/>
              <a:gd name="connsiteY37" fmla="*/ 7411452 h 7411452"/>
              <a:gd name="connsiteX38" fmla="*/ 2213811 w 6400800"/>
              <a:gd name="connsiteY38" fmla="*/ 7243010 h 7411452"/>
              <a:gd name="connsiteX39" fmla="*/ 2370221 w 6400800"/>
              <a:gd name="connsiteY39" fmla="*/ 7411452 h 7411452"/>
              <a:gd name="connsiteX40" fmla="*/ 2430379 w 6400800"/>
              <a:gd name="connsiteY40" fmla="*/ 7399421 h 7411452"/>
              <a:gd name="connsiteX41" fmla="*/ 3910263 w 6400800"/>
              <a:gd name="connsiteY41" fmla="*/ 7122694 h 7411452"/>
              <a:gd name="connsiteX42" fmla="*/ 4656221 w 6400800"/>
              <a:gd name="connsiteY42" fmla="*/ 5534526 h 7411452"/>
              <a:gd name="connsiteX43" fmla="*/ 2959768 w 6400800"/>
              <a:gd name="connsiteY43" fmla="*/ 2911642 h 7411452"/>
              <a:gd name="connsiteX44" fmla="*/ 2779295 w 6400800"/>
              <a:gd name="connsiteY44" fmla="*/ 2249905 h 7411452"/>
              <a:gd name="connsiteX45" fmla="*/ 3128211 w 6400800"/>
              <a:gd name="connsiteY4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716379 w 6400800"/>
              <a:gd name="connsiteY5" fmla="*/ 1359568 h 7411452"/>
              <a:gd name="connsiteX6" fmla="*/ 4908884 w 6400800"/>
              <a:gd name="connsiteY6" fmla="*/ 1407694 h 7411452"/>
              <a:gd name="connsiteX7" fmla="*/ 5017168 w 6400800"/>
              <a:gd name="connsiteY7" fmla="*/ 1323473 h 7411452"/>
              <a:gd name="connsiteX8" fmla="*/ 5113421 w 6400800"/>
              <a:gd name="connsiteY8" fmla="*/ 1443789 h 7411452"/>
              <a:gd name="connsiteX9" fmla="*/ 5029200 w 6400800"/>
              <a:gd name="connsiteY9" fmla="*/ 1780673 h 7411452"/>
              <a:gd name="connsiteX10" fmla="*/ 5125453 w 6400800"/>
              <a:gd name="connsiteY10" fmla="*/ 2033336 h 7411452"/>
              <a:gd name="connsiteX11" fmla="*/ 5354053 w 6400800"/>
              <a:gd name="connsiteY11" fmla="*/ 2033336 h 7411452"/>
              <a:gd name="connsiteX12" fmla="*/ 5414211 w 6400800"/>
              <a:gd name="connsiteY12" fmla="*/ 1756610 h 7411452"/>
              <a:gd name="connsiteX13" fmla="*/ 5354053 w 6400800"/>
              <a:gd name="connsiteY13" fmla="*/ 1576136 h 7411452"/>
              <a:gd name="connsiteX14" fmla="*/ 5666874 w 6400800"/>
              <a:gd name="connsiteY14" fmla="*/ 1419726 h 7411452"/>
              <a:gd name="connsiteX15" fmla="*/ 5991726 w 6400800"/>
              <a:gd name="connsiteY15" fmla="*/ 1383631 h 7411452"/>
              <a:gd name="connsiteX16" fmla="*/ 6148137 w 6400800"/>
              <a:gd name="connsiteY16" fmla="*/ 1203157 h 7411452"/>
              <a:gd name="connsiteX17" fmla="*/ 6328611 w 6400800"/>
              <a:gd name="connsiteY17" fmla="*/ 1239252 h 7411452"/>
              <a:gd name="connsiteX18" fmla="*/ 6388768 w 6400800"/>
              <a:gd name="connsiteY18" fmla="*/ 1239252 h 7411452"/>
              <a:gd name="connsiteX19" fmla="*/ 6400800 w 6400800"/>
              <a:gd name="connsiteY19" fmla="*/ 24063 h 7411452"/>
              <a:gd name="connsiteX20" fmla="*/ 12032 w 6400800"/>
              <a:gd name="connsiteY20" fmla="*/ 0 h 7411452"/>
              <a:gd name="connsiteX21" fmla="*/ 0 w 6400800"/>
              <a:gd name="connsiteY21" fmla="*/ 6689557 h 7411452"/>
              <a:gd name="connsiteX22" fmla="*/ 96253 w 6400800"/>
              <a:gd name="connsiteY22" fmla="*/ 6485021 h 7411452"/>
              <a:gd name="connsiteX23" fmla="*/ 144379 w 6400800"/>
              <a:gd name="connsiteY23" fmla="*/ 5811252 h 7411452"/>
              <a:gd name="connsiteX24" fmla="*/ 348916 w 6400800"/>
              <a:gd name="connsiteY24" fmla="*/ 5727031 h 7411452"/>
              <a:gd name="connsiteX25" fmla="*/ 541421 w 6400800"/>
              <a:gd name="connsiteY25" fmla="*/ 5751094 h 7411452"/>
              <a:gd name="connsiteX26" fmla="*/ 541421 w 6400800"/>
              <a:gd name="connsiteY26" fmla="*/ 6027821 h 7411452"/>
              <a:gd name="connsiteX27" fmla="*/ 601579 w 6400800"/>
              <a:gd name="connsiteY27" fmla="*/ 6172200 h 7411452"/>
              <a:gd name="connsiteX28" fmla="*/ 890337 w 6400800"/>
              <a:gd name="connsiteY28" fmla="*/ 6148136 h 7411452"/>
              <a:gd name="connsiteX29" fmla="*/ 1167063 w 6400800"/>
              <a:gd name="connsiteY29" fmla="*/ 6292515 h 7411452"/>
              <a:gd name="connsiteX30" fmla="*/ 1395663 w 6400800"/>
              <a:gd name="connsiteY30" fmla="*/ 6424863 h 7411452"/>
              <a:gd name="connsiteX31" fmla="*/ 1612232 w 6400800"/>
              <a:gd name="connsiteY31" fmla="*/ 6629400 h 7411452"/>
              <a:gd name="connsiteX32" fmla="*/ 1684421 w 6400800"/>
              <a:gd name="connsiteY32" fmla="*/ 6882063 h 7411452"/>
              <a:gd name="connsiteX33" fmla="*/ 1708484 w 6400800"/>
              <a:gd name="connsiteY33" fmla="*/ 7122694 h 7411452"/>
              <a:gd name="connsiteX34" fmla="*/ 1852863 w 6400800"/>
              <a:gd name="connsiteY34" fmla="*/ 7170821 h 7411452"/>
              <a:gd name="connsiteX35" fmla="*/ 1925053 w 6400800"/>
              <a:gd name="connsiteY35" fmla="*/ 7062536 h 7411452"/>
              <a:gd name="connsiteX36" fmla="*/ 2033337 w 6400800"/>
              <a:gd name="connsiteY36" fmla="*/ 7267073 h 7411452"/>
              <a:gd name="connsiteX37" fmla="*/ 2033337 w 6400800"/>
              <a:gd name="connsiteY37" fmla="*/ 7411452 h 7411452"/>
              <a:gd name="connsiteX38" fmla="*/ 2213811 w 6400800"/>
              <a:gd name="connsiteY38" fmla="*/ 7243010 h 7411452"/>
              <a:gd name="connsiteX39" fmla="*/ 2370221 w 6400800"/>
              <a:gd name="connsiteY39" fmla="*/ 7411452 h 7411452"/>
              <a:gd name="connsiteX40" fmla="*/ 2430379 w 6400800"/>
              <a:gd name="connsiteY40" fmla="*/ 7399421 h 7411452"/>
              <a:gd name="connsiteX41" fmla="*/ 3910263 w 6400800"/>
              <a:gd name="connsiteY41" fmla="*/ 7122694 h 7411452"/>
              <a:gd name="connsiteX42" fmla="*/ 4656221 w 6400800"/>
              <a:gd name="connsiteY42" fmla="*/ 5534526 h 7411452"/>
              <a:gd name="connsiteX43" fmla="*/ 2959768 w 6400800"/>
              <a:gd name="connsiteY43" fmla="*/ 2911642 h 7411452"/>
              <a:gd name="connsiteX44" fmla="*/ 2779295 w 6400800"/>
              <a:gd name="connsiteY44" fmla="*/ 2249905 h 7411452"/>
              <a:gd name="connsiteX45" fmla="*/ 3128211 w 6400800"/>
              <a:gd name="connsiteY4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716379 w 6400800"/>
              <a:gd name="connsiteY5" fmla="*/ 1359568 h 7411452"/>
              <a:gd name="connsiteX6" fmla="*/ 4908884 w 6400800"/>
              <a:gd name="connsiteY6" fmla="*/ 1407694 h 7411452"/>
              <a:gd name="connsiteX7" fmla="*/ 5017168 w 6400800"/>
              <a:gd name="connsiteY7" fmla="*/ 1323473 h 7411452"/>
              <a:gd name="connsiteX8" fmla="*/ 5113421 w 6400800"/>
              <a:gd name="connsiteY8" fmla="*/ 1443789 h 7411452"/>
              <a:gd name="connsiteX9" fmla="*/ 5029200 w 6400800"/>
              <a:gd name="connsiteY9" fmla="*/ 1780673 h 7411452"/>
              <a:gd name="connsiteX10" fmla="*/ 5125453 w 6400800"/>
              <a:gd name="connsiteY10" fmla="*/ 2033336 h 7411452"/>
              <a:gd name="connsiteX11" fmla="*/ 5354053 w 6400800"/>
              <a:gd name="connsiteY11" fmla="*/ 2033336 h 7411452"/>
              <a:gd name="connsiteX12" fmla="*/ 5414211 w 6400800"/>
              <a:gd name="connsiteY12" fmla="*/ 1756610 h 7411452"/>
              <a:gd name="connsiteX13" fmla="*/ 5354053 w 6400800"/>
              <a:gd name="connsiteY13" fmla="*/ 1576136 h 7411452"/>
              <a:gd name="connsiteX14" fmla="*/ 5666874 w 6400800"/>
              <a:gd name="connsiteY14" fmla="*/ 1419726 h 7411452"/>
              <a:gd name="connsiteX15" fmla="*/ 5991726 w 6400800"/>
              <a:gd name="connsiteY15" fmla="*/ 1383631 h 7411452"/>
              <a:gd name="connsiteX16" fmla="*/ 6148137 w 6400800"/>
              <a:gd name="connsiteY16" fmla="*/ 1203157 h 7411452"/>
              <a:gd name="connsiteX17" fmla="*/ 6328611 w 6400800"/>
              <a:gd name="connsiteY17" fmla="*/ 1239252 h 7411452"/>
              <a:gd name="connsiteX18" fmla="*/ 6388768 w 6400800"/>
              <a:gd name="connsiteY18" fmla="*/ 1239252 h 7411452"/>
              <a:gd name="connsiteX19" fmla="*/ 6400800 w 6400800"/>
              <a:gd name="connsiteY19" fmla="*/ 24063 h 7411452"/>
              <a:gd name="connsiteX20" fmla="*/ 12032 w 6400800"/>
              <a:gd name="connsiteY20" fmla="*/ 0 h 7411452"/>
              <a:gd name="connsiteX21" fmla="*/ 0 w 6400800"/>
              <a:gd name="connsiteY21" fmla="*/ 6689557 h 7411452"/>
              <a:gd name="connsiteX22" fmla="*/ 96253 w 6400800"/>
              <a:gd name="connsiteY22" fmla="*/ 6485021 h 7411452"/>
              <a:gd name="connsiteX23" fmla="*/ 144379 w 6400800"/>
              <a:gd name="connsiteY23" fmla="*/ 5811252 h 7411452"/>
              <a:gd name="connsiteX24" fmla="*/ 348916 w 6400800"/>
              <a:gd name="connsiteY24" fmla="*/ 5727031 h 7411452"/>
              <a:gd name="connsiteX25" fmla="*/ 541421 w 6400800"/>
              <a:gd name="connsiteY25" fmla="*/ 5751094 h 7411452"/>
              <a:gd name="connsiteX26" fmla="*/ 541421 w 6400800"/>
              <a:gd name="connsiteY26" fmla="*/ 6027821 h 7411452"/>
              <a:gd name="connsiteX27" fmla="*/ 601579 w 6400800"/>
              <a:gd name="connsiteY27" fmla="*/ 6172200 h 7411452"/>
              <a:gd name="connsiteX28" fmla="*/ 890337 w 6400800"/>
              <a:gd name="connsiteY28" fmla="*/ 6148136 h 7411452"/>
              <a:gd name="connsiteX29" fmla="*/ 1167063 w 6400800"/>
              <a:gd name="connsiteY29" fmla="*/ 6292515 h 7411452"/>
              <a:gd name="connsiteX30" fmla="*/ 1395663 w 6400800"/>
              <a:gd name="connsiteY30" fmla="*/ 6424863 h 7411452"/>
              <a:gd name="connsiteX31" fmla="*/ 1612232 w 6400800"/>
              <a:gd name="connsiteY31" fmla="*/ 6629400 h 7411452"/>
              <a:gd name="connsiteX32" fmla="*/ 1684421 w 6400800"/>
              <a:gd name="connsiteY32" fmla="*/ 6882063 h 7411452"/>
              <a:gd name="connsiteX33" fmla="*/ 1708484 w 6400800"/>
              <a:gd name="connsiteY33" fmla="*/ 7122694 h 7411452"/>
              <a:gd name="connsiteX34" fmla="*/ 1852863 w 6400800"/>
              <a:gd name="connsiteY34" fmla="*/ 7170821 h 7411452"/>
              <a:gd name="connsiteX35" fmla="*/ 1925053 w 6400800"/>
              <a:gd name="connsiteY35" fmla="*/ 7062536 h 7411452"/>
              <a:gd name="connsiteX36" fmla="*/ 2033337 w 6400800"/>
              <a:gd name="connsiteY36" fmla="*/ 7267073 h 7411452"/>
              <a:gd name="connsiteX37" fmla="*/ 2033337 w 6400800"/>
              <a:gd name="connsiteY37" fmla="*/ 7411452 h 7411452"/>
              <a:gd name="connsiteX38" fmla="*/ 2213811 w 6400800"/>
              <a:gd name="connsiteY38" fmla="*/ 7243010 h 7411452"/>
              <a:gd name="connsiteX39" fmla="*/ 2370221 w 6400800"/>
              <a:gd name="connsiteY39" fmla="*/ 7411452 h 7411452"/>
              <a:gd name="connsiteX40" fmla="*/ 2430379 w 6400800"/>
              <a:gd name="connsiteY40" fmla="*/ 7399421 h 7411452"/>
              <a:gd name="connsiteX41" fmla="*/ 3910263 w 6400800"/>
              <a:gd name="connsiteY41" fmla="*/ 7122694 h 7411452"/>
              <a:gd name="connsiteX42" fmla="*/ 4656221 w 6400800"/>
              <a:gd name="connsiteY42" fmla="*/ 5534526 h 7411452"/>
              <a:gd name="connsiteX43" fmla="*/ 2959768 w 6400800"/>
              <a:gd name="connsiteY43" fmla="*/ 2911642 h 7411452"/>
              <a:gd name="connsiteX44" fmla="*/ 2779295 w 6400800"/>
              <a:gd name="connsiteY44" fmla="*/ 2249905 h 7411452"/>
              <a:gd name="connsiteX45" fmla="*/ 3128211 w 6400800"/>
              <a:gd name="connsiteY4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38249 w 6400800"/>
              <a:gd name="connsiteY5" fmla="*/ 1203759 h 7411452"/>
              <a:gd name="connsiteX6" fmla="*/ 4716379 w 6400800"/>
              <a:gd name="connsiteY6" fmla="*/ 1359568 h 7411452"/>
              <a:gd name="connsiteX7" fmla="*/ 4908884 w 6400800"/>
              <a:gd name="connsiteY7" fmla="*/ 1407694 h 7411452"/>
              <a:gd name="connsiteX8" fmla="*/ 5017168 w 6400800"/>
              <a:gd name="connsiteY8" fmla="*/ 1323473 h 7411452"/>
              <a:gd name="connsiteX9" fmla="*/ 5113421 w 6400800"/>
              <a:gd name="connsiteY9" fmla="*/ 1443789 h 7411452"/>
              <a:gd name="connsiteX10" fmla="*/ 5029200 w 6400800"/>
              <a:gd name="connsiteY10" fmla="*/ 1780673 h 7411452"/>
              <a:gd name="connsiteX11" fmla="*/ 5125453 w 6400800"/>
              <a:gd name="connsiteY11" fmla="*/ 2033336 h 7411452"/>
              <a:gd name="connsiteX12" fmla="*/ 5354053 w 6400800"/>
              <a:gd name="connsiteY12" fmla="*/ 2033336 h 7411452"/>
              <a:gd name="connsiteX13" fmla="*/ 5414211 w 6400800"/>
              <a:gd name="connsiteY13" fmla="*/ 1756610 h 7411452"/>
              <a:gd name="connsiteX14" fmla="*/ 5354053 w 6400800"/>
              <a:gd name="connsiteY14" fmla="*/ 1576136 h 7411452"/>
              <a:gd name="connsiteX15" fmla="*/ 5666874 w 6400800"/>
              <a:gd name="connsiteY15" fmla="*/ 1419726 h 7411452"/>
              <a:gd name="connsiteX16" fmla="*/ 5991726 w 6400800"/>
              <a:gd name="connsiteY16" fmla="*/ 1383631 h 7411452"/>
              <a:gd name="connsiteX17" fmla="*/ 6148137 w 6400800"/>
              <a:gd name="connsiteY17" fmla="*/ 1203157 h 7411452"/>
              <a:gd name="connsiteX18" fmla="*/ 6328611 w 6400800"/>
              <a:gd name="connsiteY18" fmla="*/ 1239252 h 7411452"/>
              <a:gd name="connsiteX19" fmla="*/ 6388768 w 6400800"/>
              <a:gd name="connsiteY19" fmla="*/ 1239252 h 7411452"/>
              <a:gd name="connsiteX20" fmla="*/ 6400800 w 6400800"/>
              <a:gd name="connsiteY20" fmla="*/ 24063 h 7411452"/>
              <a:gd name="connsiteX21" fmla="*/ 12032 w 6400800"/>
              <a:gd name="connsiteY21" fmla="*/ 0 h 7411452"/>
              <a:gd name="connsiteX22" fmla="*/ 0 w 6400800"/>
              <a:gd name="connsiteY22" fmla="*/ 6689557 h 7411452"/>
              <a:gd name="connsiteX23" fmla="*/ 96253 w 6400800"/>
              <a:gd name="connsiteY23" fmla="*/ 6485021 h 7411452"/>
              <a:gd name="connsiteX24" fmla="*/ 144379 w 6400800"/>
              <a:gd name="connsiteY24" fmla="*/ 5811252 h 7411452"/>
              <a:gd name="connsiteX25" fmla="*/ 348916 w 6400800"/>
              <a:gd name="connsiteY25" fmla="*/ 5727031 h 7411452"/>
              <a:gd name="connsiteX26" fmla="*/ 541421 w 6400800"/>
              <a:gd name="connsiteY26" fmla="*/ 5751094 h 7411452"/>
              <a:gd name="connsiteX27" fmla="*/ 541421 w 6400800"/>
              <a:gd name="connsiteY27" fmla="*/ 6027821 h 7411452"/>
              <a:gd name="connsiteX28" fmla="*/ 601579 w 6400800"/>
              <a:gd name="connsiteY28" fmla="*/ 6172200 h 7411452"/>
              <a:gd name="connsiteX29" fmla="*/ 890337 w 6400800"/>
              <a:gd name="connsiteY29" fmla="*/ 6148136 h 7411452"/>
              <a:gd name="connsiteX30" fmla="*/ 1167063 w 6400800"/>
              <a:gd name="connsiteY30" fmla="*/ 6292515 h 7411452"/>
              <a:gd name="connsiteX31" fmla="*/ 1395663 w 6400800"/>
              <a:gd name="connsiteY31" fmla="*/ 6424863 h 7411452"/>
              <a:gd name="connsiteX32" fmla="*/ 1612232 w 6400800"/>
              <a:gd name="connsiteY32" fmla="*/ 6629400 h 7411452"/>
              <a:gd name="connsiteX33" fmla="*/ 1684421 w 6400800"/>
              <a:gd name="connsiteY33" fmla="*/ 6882063 h 7411452"/>
              <a:gd name="connsiteX34" fmla="*/ 1708484 w 6400800"/>
              <a:gd name="connsiteY34" fmla="*/ 7122694 h 7411452"/>
              <a:gd name="connsiteX35" fmla="*/ 1852863 w 6400800"/>
              <a:gd name="connsiteY35" fmla="*/ 7170821 h 7411452"/>
              <a:gd name="connsiteX36" fmla="*/ 1925053 w 6400800"/>
              <a:gd name="connsiteY36" fmla="*/ 7062536 h 7411452"/>
              <a:gd name="connsiteX37" fmla="*/ 2033337 w 6400800"/>
              <a:gd name="connsiteY37" fmla="*/ 7267073 h 7411452"/>
              <a:gd name="connsiteX38" fmla="*/ 2033337 w 6400800"/>
              <a:gd name="connsiteY38" fmla="*/ 7411452 h 7411452"/>
              <a:gd name="connsiteX39" fmla="*/ 2213811 w 6400800"/>
              <a:gd name="connsiteY39" fmla="*/ 7243010 h 7411452"/>
              <a:gd name="connsiteX40" fmla="*/ 2370221 w 6400800"/>
              <a:gd name="connsiteY40" fmla="*/ 7411452 h 7411452"/>
              <a:gd name="connsiteX41" fmla="*/ 2430379 w 6400800"/>
              <a:gd name="connsiteY41" fmla="*/ 7399421 h 7411452"/>
              <a:gd name="connsiteX42" fmla="*/ 3910263 w 6400800"/>
              <a:gd name="connsiteY42" fmla="*/ 7122694 h 7411452"/>
              <a:gd name="connsiteX43" fmla="*/ 4656221 w 6400800"/>
              <a:gd name="connsiteY43" fmla="*/ 5534526 h 7411452"/>
              <a:gd name="connsiteX44" fmla="*/ 2959768 w 6400800"/>
              <a:gd name="connsiteY44" fmla="*/ 2911642 h 7411452"/>
              <a:gd name="connsiteX45" fmla="*/ 2779295 w 6400800"/>
              <a:gd name="connsiteY45" fmla="*/ 2249905 h 7411452"/>
              <a:gd name="connsiteX46" fmla="*/ 3128211 w 6400800"/>
              <a:gd name="connsiteY46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38249 w 6400800"/>
              <a:gd name="connsiteY5" fmla="*/ 1203759 h 7411452"/>
              <a:gd name="connsiteX6" fmla="*/ 4560169 w 6400800"/>
              <a:gd name="connsiteY6" fmla="*/ 1348539 h 7411452"/>
              <a:gd name="connsiteX7" fmla="*/ 4716379 w 6400800"/>
              <a:gd name="connsiteY7" fmla="*/ 1359568 h 7411452"/>
              <a:gd name="connsiteX8" fmla="*/ 4908884 w 6400800"/>
              <a:gd name="connsiteY8" fmla="*/ 1407694 h 7411452"/>
              <a:gd name="connsiteX9" fmla="*/ 5017168 w 6400800"/>
              <a:gd name="connsiteY9" fmla="*/ 1323473 h 7411452"/>
              <a:gd name="connsiteX10" fmla="*/ 5113421 w 6400800"/>
              <a:gd name="connsiteY10" fmla="*/ 1443789 h 7411452"/>
              <a:gd name="connsiteX11" fmla="*/ 5029200 w 6400800"/>
              <a:gd name="connsiteY11" fmla="*/ 1780673 h 7411452"/>
              <a:gd name="connsiteX12" fmla="*/ 5125453 w 6400800"/>
              <a:gd name="connsiteY12" fmla="*/ 2033336 h 7411452"/>
              <a:gd name="connsiteX13" fmla="*/ 5354053 w 6400800"/>
              <a:gd name="connsiteY13" fmla="*/ 2033336 h 7411452"/>
              <a:gd name="connsiteX14" fmla="*/ 5414211 w 6400800"/>
              <a:gd name="connsiteY14" fmla="*/ 1756610 h 7411452"/>
              <a:gd name="connsiteX15" fmla="*/ 5354053 w 6400800"/>
              <a:gd name="connsiteY15" fmla="*/ 1576136 h 7411452"/>
              <a:gd name="connsiteX16" fmla="*/ 5666874 w 6400800"/>
              <a:gd name="connsiteY16" fmla="*/ 1419726 h 7411452"/>
              <a:gd name="connsiteX17" fmla="*/ 5991726 w 6400800"/>
              <a:gd name="connsiteY17" fmla="*/ 1383631 h 7411452"/>
              <a:gd name="connsiteX18" fmla="*/ 6148137 w 6400800"/>
              <a:gd name="connsiteY18" fmla="*/ 1203157 h 7411452"/>
              <a:gd name="connsiteX19" fmla="*/ 6328611 w 6400800"/>
              <a:gd name="connsiteY19" fmla="*/ 1239252 h 7411452"/>
              <a:gd name="connsiteX20" fmla="*/ 6388768 w 6400800"/>
              <a:gd name="connsiteY20" fmla="*/ 1239252 h 7411452"/>
              <a:gd name="connsiteX21" fmla="*/ 6400800 w 6400800"/>
              <a:gd name="connsiteY21" fmla="*/ 24063 h 7411452"/>
              <a:gd name="connsiteX22" fmla="*/ 12032 w 6400800"/>
              <a:gd name="connsiteY22" fmla="*/ 0 h 7411452"/>
              <a:gd name="connsiteX23" fmla="*/ 0 w 6400800"/>
              <a:gd name="connsiteY23" fmla="*/ 6689557 h 7411452"/>
              <a:gd name="connsiteX24" fmla="*/ 96253 w 6400800"/>
              <a:gd name="connsiteY24" fmla="*/ 6485021 h 7411452"/>
              <a:gd name="connsiteX25" fmla="*/ 144379 w 6400800"/>
              <a:gd name="connsiteY25" fmla="*/ 5811252 h 7411452"/>
              <a:gd name="connsiteX26" fmla="*/ 348916 w 6400800"/>
              <a:gd name="connsiteY26" fmla="*/ 5727031 h 7411452"/>
              <a:gd name="connsiteX27" fmla="*/ 541421 w 6400800"/>
              <a:gd name="connsiteY27" fmla="*/ 5751094 h 7411452"/>
              <a:gd name="connsiteX28" fmla="*/ 541421 w 6400800"/>
              <a:gd name="connsiteY28" fmla="*/ 6027821 h 7411452"/>
              <a:gd name="connsiteX29" fmla="*/ 601579 w 6400800"/>
              <a:gd name="connsiteY29" fmla="*/ 6172200 h 7411452"/>
              <a:gd name="connsiteX30" fmla="*/ 890337 w 6400800"/>
              <a:gd name="connsiteY30" fmla="*/ 6148136 h 7411452"/>
              <a:gd name="connsiteX31" fmla="*/ 1167063 w 6400800"/>
              <a:gd name="connsiteY31" fmla="*/ 6292515 h 7411452"/>
              <a:gd name="connsiteX32" fmla="*/ 1395663 w 6400800"/>
              <a:gd name="connsiteY32" fmla="*/ 6424863 h 7411452"/>
              <a:gd name="connsiteX33" fmla="*/ 1612232 w 6400800"/>
              <a:gd name="connsiteY33" fmla="*/ 6629400 h 7411452"/>
              <a:gd name="connsiteX34" fmla="*/ 1684421 w 6400800"/>
              <a:gd name="connsiteY34" fmla="*/ 6882063 h 7411452"/>
              <a:gd name="connsiteX35" fmla="*/ 1708484 w 6400800"/>
              <a:gd name="connsiteY35" fmla="*/ 7122694 h 7411452"/>
              <a:gd name="connsiteX36" fmla="*/ 1852863 w 6400800"/>
              <a:gd name="connsiteY36" fmla="*/ 7170821 h 7411452"/>
              <a:gd name="connsiteX37" fmla="*/ 1925053 w 6400800"/>
              <a:gd name="connsiteY37" fmla="*/ 7062536 h 7411452"/>
              <a:gd name="connsiteX38" fmla="*/ 2033337 w 6400800"/>
              <a:gd name="connsiteY38" fmla="*/ 7267073 h 7411452"/>
              <a:gd name="connsiteX39" fmla="*/ 2033337 w 6400800"/>
              <a:gd name="connsiteY39" fmla="*/ 7411452 h 7411452"/>
              <a:gd name="connsiteX40" fmla="*/ 2213811 w 6400800"/>
              <a:gd name="connsiteY40" fmla="*/ 7243010 h 7411452"/>
              <a:gd name="connsiteX41" fmla="*/ 2370221 w 6400800"/>
              <a:gd name="connsiteY41" fmla="*/ 7411452 h 7411452"/>
              <a:gd name="connsiteX42" fmla="*/ 2430379 w 6400800"/>
              <a:gd name="connsiteY42" fmla="*/ 7399421 h 7411452"/>
              <a:gd name="connsiteX43" fmla="*/ 3910263 w 6400800"/>
              <a:gd name="connsiteY43" fmla="*/ 7122694 h 7411452"/>
              <a:gd name="connsiteX44" fmla="*/ 4656221 w 6400800"/>
              <a:gd name="connsiteY44" fmla="*/ 5534526 h 7411452"/>
              <a:gd name="connsiteX45" fmla="*/ 2959768 w 6400800"/>
              <a:gd name="connsiteY45" fmla="*/ 2911642 h 7411452"/>
              <a:gd name="connsiteX46" fmla="*/ 2779295 w 6400800"/>
              <a:gd name="connsiteY46" fmla="*/ 2249905 h 7411452"/>
              <a:gd name="connsiteX47" fmla="*/ 3128211 w 6400800"/>
              <a:gd name="connsiteY4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38249 w 6400800"/>
              <a:gd name="connsiteY5" fmla="*/ 1203759 h 7411452"/>
              <a:gd name="connsiteX6" fmla="*/ 4522069 w 6400800"/>
              <a:gd name="connsiteY6" fmla="*/ 1272339 h 7411452"/>
              <a:gd name="connsiteX7" fmla="*/ 4560169 w 6400800"/>
              <a:gd name="connsiteY7" fmla="*/ 1348539 h 7411452"/>
              <a:gd name="connsiteX8" fmla="*/ 4716379 w 6400800"/>
              <a:gd name="connsiteY8" fmla="*/ 1359568 h 7411452"/>
              <a:gd name="connsiteX9" fmla="*/ 4908884 w 6400800"/>
              <a:gd name="connsiteY9" fmla="*/ 1407694 h 7411452"/>
              <a:gd name="connsiteX10" fmla="*/ 5017168 w 6400800"/>
              <a:gd name="connsiteY10" fmla="*/ 1323473 h 7411452"/>
              <a:gd name="connsiteX11" fmla="*/ 5113421 w 6400800"/>
              <a:gd name="connsiteY11" fmla="*/ 1443789 h 7411452"/>
              <a:gd name="connsiteX12" fmla="*/ 5029200 w 6400800"/>
              <a:gd name="connsiteY12" fmla="*/ 1780673 h 7411452"/>
              <a:gd name="connsiteX13" fmla="*/ 5125453 w 6400800"/>
              <a:gd name="connsiteY13" fmla="*/ 2033336 h 7411452"/>
              <a:gd name="connsiteX14" fmla="*/ 5354053 w 6400800"/>
              <a:gd name="connsiteY14" fmla="*/ 2033336 h 7411452"/>
              <a:gd name="connsiteX15" fmla="*/ 5414211 w 6400800"/>
              <a:gd name="connsiteY15" fmla="*/ 1756610 h 7411452"/>
              <a:gd name="connsiteX16" fmla="*/ 5354053 w 6400800"/>
              <a:gd name="connsiteY16" fmla="*/ 1576136 h 7411452"/>
              <a:gd name="connsiteX17" fmla="*/ 5666874 w 6400800"/>
              <a:gd name="connsiteY17" fmla="*/ 1419726 h 7411452"/>
              <a:gd name="connsiteX18" fmla="*/ 5991726 w 6400800"/>
              <a:gd name="connsiteY18" fmla="*/ 1383631 h 7411452"/>
              <a:gd name="connsiteX19" fmla="*/ 6148137 w 6400800"/>
              <a:gd name="connsiteY19" fmla="*/ 1203157 h 7411452"/>
              <a:gd name="connsiteX20" fmla="*/ 6328611 w 6400800"/>
              <a:gd name="connsiteY20" fmla="*/ 1239252 h 7411452"/>
              <a:gd name="connsiteX21" fmla="*/ 6388768 w 6400800"/>
              <a:gd name="connsiteY21" fmla="*/ 1239252 h 7411452"/>
              <a:gd name="connsiteX22" fmla="*/ 6400800 w 6400800"/>
              <a:gd name="connsiteY22" fmla="*/ 24063 h 7411452"/>
              <a:gd name="connsiteX23" fmla="*/ 12032 w 6400800"/>
              <a:gd name="connsiteY23" fmla="*/ 0 h 7411452"/>
              <a:gd name="connsiteX24" fmla="*/ 0 w 6400800"/>
              <a:gd name="connsiteY24" fmla="*/ 6689557 h 7411452"/>
              <a:gd name="connsiteX25" fmla="*/ 96253 w 6400800"/>
              <a:gd name="connsiteY25" fmla="*/ 6485021 h 7411452"/>
              <a:gd name="connsiteX26" fmla="*/ 144379 w 6400800"/>
              <a:gd name="connsiteY26" fmla="*/ 5811252 h 7411452"/>
              <a:gd name="connsiteX27" fmla="*/ 348916 w 6400800"/>
              <a:gd name="connsiteY27" fmla="*/ 5727031 h 7411452"/>
              <a:gd name="connsiteX28" fmla="*/ 541421 w 6400800"/>
              <a:gd name="connsiteY28" fmla="*/ 5751094 h 7411452"/>
              <a:gd name="connsiteX29" fmla="*/ 541421 w 6400800"/>
              <a:gd name="connsiteY29" fmla="*/ 6027821 h 7411452"/>
              <a:gd name="connsiteX30" fmla="*/ 601579 w 6400800"/>
              <a:gd name="connsiteY30" fmla="*/ 6172200 h 7411452"/>
              <a:gd name="connsiteX31" fmla="*/ 890337 w 6400800"/>
              <a:gd name="connsiteY31" fmla="*/ 6148136 h 7411452"/>
              <a:gd name="connsiteX32" fmla="*/ 1167063 w 6400800"/>
              <a:gd name="connsiteY32" fmla="*/ 6292515 h 7411452"/>
              <a:gd name="connsiteX33" fmla="*/ 1395663 w 6400800"/>
              <a:gd name="connsiteY33" fmla="*/ 6424863 h 7411452"/>
              <a:gd name="connsiteX34" fmla="*/ 1612232 w 6400800"/>
              <a:gd name="connsiteY34" fmla="*/ 6629400 h 7411452"/>
              <a:gd name="connsiteX35" fmla="*/ 1684421 w 6400800"/>
              <a:gd name="connsiteY35" fmla="*/ 6882063 h 7411452"/>
              <a:gd name="connsiteX36" fmla="*/ 1708484 w 6400800"/>
              <a:gd name="connsiteY36" fmla="*/ 7122694 h 7411452"/>
              <a:gd name="connsiteX37" fmla="*/ 1852863 w 6400800"/>
              <a:gd name="connsiteY37" fmla="*/ 7170821 h 7411452"/>
              <a:gd name="connsiteX38" fmla="*/ 1925053 w 6400800"/>
              <a:gd name="connsiteY38" fmla="*/ 7062536 h 7411452"/>
              <a:gd name="connsiteX39" fmla="*/ 2033337 w 6400800"/>
              <a:gd name="connsiteY39" fmla="*/ 7267073 h 7411452"/>
              <a:gd name="connsiteX40" fmla="*/ 2033337 w 6400800"/>
              <a:gd name="connsiteY40" fmla="*/ 7411452 h 7411452"/>
              <a:gd name="connsiteX41" fmla="*/ 2213811 w 6400800"/>
              <a:gd name="connsiteY41" fmla="*/ 7243010 h 7411452"/>
              <a:gd name="connsiteX42" fmla="*/ 2370221 w 6400800"/>
              <a:gd name="connsiteY42" fmla="*/ 7411452 h 7411452"/>
              <a:gd name="connsiteX43" fmla="*/ 2430379 w 6400800"/>
              <a:gd name="connsiteY43" fmla="*/ 7399421 h 7411452"/>
              <a:gd name="connsiteX44" fmla="*/ 3910263 w 6400800"/>
              <a:gd name="connsiteY44" fmla="*/ 7122694 h 7411452"/>
              <a:gd name="connsiteX45" fmla="*/ 4656221 w 6400800"/>
              <a:gd name="connsiteY45" fmla="*/ 5534526 h 7411452"/>
              <a:gd name="connsiteX46" fmla="*/ 2959768 w 6400800"/>
              <a:gd name="connsiteY46" fmla="*/ 2911642 h 7411452"/>
              <a:gd name="connsiteX47" fmla="*/ 2779295 w 6400800"/>
              <a:gd name="connsiteY47" fmla="*/ 2249905 h 7411452"/>
              <a:gd name="connsiteX48" fmla="*/ 3128211 w 6400800"/>
              <a:gd name="connsiteY4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38249 w 6400800"/>
              <a:gd name="connsiteY5" fmla="*/ 1203759 h 7411452"/>
              <a:gd name="connsiteX6" fmla="*/ 4522069 w 6400800"/>
              <a:gd name="connsiteY6" fmla="*/ 1272339 h 7411452"/>
              <a:gd name="connsiteX7" fmla="*/ 4560169 w 6400800"/>
              <a:gd name="connsiteY7" fmla="*/ 1348539 h 7411452"/>
              <a:gd name="connsiteX8" fmla="*/ 4716379 w 6400800"/>
              <a:gd name="connsiteY8" fmla="*/ 1359568 h 7411452"/>
              <a:gd name="connsiteX9" fmla="*/ 4908884 w 6400800"/>
              <a:gd name="connsiteY9" fmla="*/ 1407694 h 7411452"/>
              <a:gd name="connsiteX10" fmla="*/ 5017168 w 6400800"/>
              <a:gd name="connsiteY10" fmla="*/ 1323473 h 7411452"/>
              <a:gd name="connsiteX11" fmla="*/ 5113421 w 6400800"/>
              <a:gd name="connsiteY11" fmla="*/ 1443789 h 7411452"/>
              <a:gd name="connsiteX12" fmla="*/ 5029200 w 6400800"/>
              <a:gd name="connsiteY12" fmla="*/ 1780673 h 7411452"/>
              <a:gd name="connsiteX13" fmla="*/ 5125453 w 6400800"/>
              <a:gd name="connsiteY13" fmla="*/ 2033336 h 7411452"/>
              <a:gd name="connsiteX14" fmla="*/ 5354053 w 6400800"/>
              <a:gd name="connsiteY14" fmla="*/ 2033336 h 7411452"/>
              <a:gd name="connsiteX15" fmla="*/ 5414211 w 6400800"/>
              <a:gd name="connsiteY15" fmla="*/ 1756610 h 7411452"/>
              <a:gd name="connsiteX16" fmla="*/ 5354053 w 6400800"/>
              <a:gd name="connsiteY16" fmla="*/ 1576136 h 7411452"/>
              <a:gd name="connsiteX17" fmla="*/ 5666874 w 6400800"/>
              <a:gd name="connsiteY17" fmla="*/ 1419726 h 7411452"/>
              <a:gd name="connsiteX18" fmla="*/ 5991726 w 6400800"/>
              <a:gd name="connsiteY18" fmla="*/ 1383631 h 7411452"/>
              <a:gd name="connsiteX19" fmla="*/ 6148137 w 6400800"/>
              <a:gd name="connsiteY19" fmla="*/ 1203157 h 7411452"/>
              <a:gd name="connsiteX20" fmla="*/ 6328611 w 6400800"/>
              <a:gd name="connsiteY20" fmla="*/ 1239252 h 7411452"/>
              <a:gd name="connsiteX21" fmla="*/ 6388768 w 6400800"/>
              <a:gd name="connsiteY21" fmla="*/ 1239252 h 7411452"/>
              <a:gd name="connsiteX22" fmla="*/ 6400800 w 6400800"/>
              <a:gd name="connsiteY22" fmla="*/ 24063 h 7411452"/>
              <a:gd name="connsiteX23" fmla="*/ 12032 w 6400800"/>
              <a:gd name="connsiteY23" fmla="*/ 0 h 7411452"/>
              <a:gd name="connsiteX24" fmla="*/ 0 w 6400800"/>
              <a:gd name="connsiteY24" fmla="*/ 6689557 h 7411452"/>
              <a:gd name="connsiteX25" fmla="*/ 96253 w 6400800"/>
              <a:gd name="connsiteY25" fmla="*/ 6485021 h 7411452"/>
              <a:gd name="connsiteX26" fmla="*/ 144379 w 6400800"/>
              <a:gd name="connsiteY26" fmla="*/ 5811252 h 7411452"/>
              <a:gd name="connsiteX27" fmla="*/ 348916 w 6400800"/>
              <a:gd name="connsiteY27" fmla="*/ 5727031 h 7411452"/>
              <a:gd name="connsiteX28" fmla="*/ 541421 w 6400800"/>
              <a:gd name="connsiteY28" fmla="*/ 5751094 h 7411452"/>
              <a:gd name="connsiteX29" fmla="*/ 541421 w 6400800"/>
              <a:gd name="connsiteY29" fmla="*/ 6027821 h 7411452"/>
              <a:gd name="connsiteX30" fmla="*/ 601579 w 6400800"/>
              <a:gd name="connsiteY30" fmla="*/ 6172200 h 7411452"/>
              <a:gd name="connsiteX31" fmla="*/ 890337 w 6400800"/>
              <a:gd name="connsiteY31" fmla="*/ 6148136 h 7411452"/>
              <a:gd name="connsiteX32" fmla="*/ 1167063 w 6400800"/>
              <a:gd name="connsiteY32" fmla="*/ 6292515 h 7411452"/>
              <a:gd name="connsiteX33" fmla="*/ 1395663 w 6400800"/>
              <a:gd name="connsiteY33" fmla="*/ 6424863 h 7411452"/>
              <a:gd name="connsiteX34" fmla="*/ 1612232 w 6400800"/>
              <a:gd name="connsiteY34" fmla="*/ 6629400 h 7411452"/>
              <a:gd name="connsiteX35" fmla="*/ 1684421 w 6400800"/>
              <a:gd name="connsiteY35" fmla="*/ 6882063 h 7411452"/>
              <a:gd name="connsiteX36" fmla="*/ 1708484 w 6400800"/>
              <a:gd name="connsiteY36" fmla="*/ 7122694 h 7411452"/>
              <a:gd name="connsiteX37" fmla="*/ 1852863 w 6400800"/>
              <a:gd name="connsiteY37" fmla="*/ 7170821 h 7411452"/>
              <a:gd name="connsiteX38" fmla="*/ 1925053 w 6400800"/>
              <a:gd name="connsiteY38" fmla="*/ 7062536 h 7411452"/>
              <a:gd name="connsiteX39" fmla="*/ 2033337 w 6400800"/>
              <a:gd name="connsiteY39" fmla="*/ 7267073 h 7411452"/>
              <a:gd name="connsiteX40" fmla="*/ 2033337 w 6400800"/>
              <a:gd name="connsiteY40" fmla="*/ 7411452 h 7411452"/>
              <a:gd name="connsiteX41" fmla="*/ 2213811 w 6400800"/>
              <a:gd name="connsiteY41" fmla="*/ 7243010 h 7411452"/>
              <a:gd name="connsiteX42" fmla="*/ 2370221 w 6400800"/>
              <a:gd name="connsiteY42" fmla="*/ 7411452 h 7411452"/>
              <a:gd name="connsiteX43" fmla="*/ 2430379 w 6400800"/>
              <a:gd name="connsiteY43" fmla="*/ 7399421 h 7411452"/>
              <a:gd name="connsiteX44" fmla="*/ 3910263 w 6400800"/>
              <a:gd name="connsiteY44" fmla="*/ 7122694 h 7411452"/>
              <a:gd name="connsiteX45" fmla="*/ 4656221 w 6400800"/>
              <a:gd name="connsiteY45" fmla="*/ 5534526 h 7411452"/>
              <a:gd name="connsiteX46" fmla="*/ 2959768 w 6400800"/>
              <a:gd name="connsiteY46" fmla="*/ 2911642 h 7411452"/>
              <a:gd name="connsiteX47" fmla="*/ 2779295 w 6400800"/>
              <a:gd name="connsiteY47" fmla="*/ 2249905 h 7411452"/>
              <a:gd name="connsiteX48" fmla="*/ 3128211 w 6400800"/>
              <a:gd name="connsiteY4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38249 w 6400800"/>
              <a:gd name="connsiteY6" fmla="*/ 1203759 h 7411452"/>
              <a:gd name="connsiteX7" fmla="*/ 4522069 w 6400800"/>
              <a:gd name="connsiteY7" fmla="*/ 1272339 h 7411452"/>
              <a:gd name="connsiteX8" fmla="*/ 4560169 w 6400800"/>
              <a:gd name="connsiteY8" fmla="*/ 1348539 h 7411452"/>
              <a:gd name="connsiteX9" fmla="*/ 4716379 w 6400800"/>
              <a:gd name="connsiteY9" fmla="*/ 1359568 h 7411452"/>
              <a:gd name="connsiteX10" fmla="*/ 4908884 w 6400800"/>
              <a:gd name="connsiteY10" fmla="*/ 1407694 h 7411452"/>
              <a:gd name="connsiteX11" fmla="*/ 5017168 w 6400800"/>
              <a:gd name="connsiteY11" fmla="*/ 1323473 h 7411452"/>
              <a:gd name="connsiteX12" fmla="*/ 5113421 w 6400800"/>
              <a:gd name="connsiteY12" fmla="*/ 1443789 h 7411452"/>
              <a:gd name="connsiteX13" fmla="*/ 5029200 w 6400800"/>
              <a:gd name="connsiteY13" fmla="*/ 1780673 h 7411452"/>
              <a:gd name="connsiteX14" fmla="*/ 5125453 w 6400800"/>
              <a:gd name="connsiteY14" fmla="*/ 2033336 h 7411452"/>
              <a:gd name="connsiteX15" fmla="*/ 5354053 w 6400800"/>
              <a:gd name="connsiteY15" fmla="*/ 2033336 h 7411452"/>
              <a:gd name="connsiteX16" fmla="*/ 5414211 w 6400800"/>
              <a:gd name="connsiteY16" fmla="*/ 1756610 h 7411452"/>
              <a:gd name="connsiteX17" fmla="*/ 5354053 w 6400800"/>
              <a:gd name="connsiteY17" fmla="*/ 1576136 h 7411452"/>
              <a:gd name="connsiteX18" fmla="*/ 5666874 w 6400800"/>
              <a:gd name="connsiteY18" fmla="*/ 1419726 h 7411452"/>
              <a:gd name="connsiteX19" fmla="*/ 5991726 w 6400800"/>
              <a:gd name="connsiteY19" fmla="*/ 1383631 h 7411452"/>
              <a:gd name="connsiteX20" fmla="*/ 6148137 w 6400800"/>
              <a:gd name="connsiteY20" fmla="*/ 1203157 h 7411452"/>
              <a:gd name="connsiteX21" fmla="*/ 6328611 w 6400800"/>
              <a:gd name="connsiteY21" fmla="*/ 1239252 h 7411452"/>
              <a:gd name="connsiteX22" fmla="*/ 6388768 w 6400800"/>
              <a:gd name="connsiteY22" fmla="*/ 1239252 h 7411452"/>
              <a:gd name="connsiteX23" fmla="*/ 6400800 w 6400800"/>
              <a:gd name="connsiteY23" fmla="*/ 24063 h 7411452"/>
              <a:gd name="connsiteX24" fmla="*/ 12032 w 6400800"/>
              <a:gd name="connsiteY24" fmla="*/ 0 h 7411452"/>
              <a:gd name="connsiteX25" fmla="*/ 0 w 6400800"/>
              <a:gd name="connsiteY25" fmla="*/ 6689557 h 7411452"/>
              <a:gd name="connsiteX26" fmla="*/ 96253 w 6400800"/>
              <a:gd name="connsiteY26" fmla="*/ 6485021 h 7411452"/>
              <a:gd name="connsiteX27" fmla="*/ 144379 w 6400800"/>
              <a:gd name="connsiteY27" fmla="*/ 5811252 h 7411452"/>
              <a:gd name="connsiteX28" fmla="*/ 348916 w 6400800"/>
              <a:gd name="connsiteY28" fmla="*/ 5727031 h 7411452"/>
              <a:gd name="connsiteX29" fmla="*/ 541421 w 6400800"/>
              <a:gd name="connsiteY29" fmla="*/ 5751094 h 7411452"/>
              <a:gd name="connsiteX30" fmla="*/ 541421 w 6400800"/>
              <a:gd name="connsiteY30" fmla="*/ 6027821 h 7411452"/>
              <a:gd name="connsiteX31" fmla="*/ 601579 w 6400800"/>
              <a:gd name="connsiteY31" fmla="*/ 6172200 h 7411452"/>
              <a:gd name="connsiteX32" fmla="*/ 890337 w 6400800"/>
              <a:gd name="connsiteY32" fmla="*/ 6148136 h 7411452"/>
              <a:gd name="connsiteX33" fmla="*/ 1167063 w 6400800"/>
              <a:gd name="connsiteY33" fmla="*/ 6292515 h 7411452"/>
              <a:gd name="connsiteX34" fmla="*/ 1395663 w 6400800"/>
              <a:gd name="connsiteY34" fmla="*/ 6424863 h 7411452"/>
              <a:gd name="connsiteX35" fmla="*/ 1612232 w 6400800"/>
              <a:gd name="connsiteY35" fmla="*/ 6629400 h 7411452"/>
              <a:gd name="connsiteX36" fmla="*/ 1684421 w 6400800"/>
              <a:gd name="connsiteY36" fmla="*/ 6882063 h 7411452"/>
              <a:gd name="connsiteX37" fmla="*/ 1708484 w 6400800"/>
              <a:gd name="connsiteY37" fmla="*/ 7122694 h 7411452"/>
              <a:gd name="connsiteX38" fmla="*/ 1852863 w 6400800"/>
              <a:gd name="connsiteY38" fmla="*/ 7170821 h 7411452"/>
              <a:gd name="connsiteX39" fmla="*/ 1925053 w 6400800"/>
              <a:gd name="connsiteY39" fmla="*/ 7062536 h 7411452"/>
              <a:gd name="connsiteX40" fmla="*/ 2033337 w 6400800"/>
              <a:gd name="connsiteY40" fmla="*/ 7267073 h 7411452"/>
              <a:gd name="connsiteX41" fmla="*/ 2033337 w 6400800"/>
              <a:gd name="connsiteY41" fmla="*/ 7411452 h 7411452"/>
              <a:gd name="connsiteX42" fmla="*/ 2213811 w 6400800"/>
              <a:gd name="connsiteY42" fmla="*/ 7243010 h 7411452"/>
              <a:gd name="connsiteX43" fmla="*/ 2370221 w 6400800"/>
              <a:gd name="connsiteY43" fmla="*/ 7411452 h 7411452"/>
              <a:gd name="connsiteX44" fmla="*/ 2430379 w 6400800"/>
              <a:gd name="connsiteY44" fmla="*/ 7399421 h 7411452"/>
              <a:gd name="connsiteX45" fmla="*/ 3910263 w 6400800"/>
              <a:gd name="connsiteY45" fmla="*/ 7122694 h 7411452"/>
              <a:gd name="connsiteX46" fmla="*/ 4656221 w 6400800"/>
              <a:gd name="connsiteY46" fmla="*/ 5534526 h 7411452"/>
              <a:gd name="connsiteX47" fmla="*/ 2959768 w 6400800"/>
              <a:gd name="connsiteY47" fmla="*/ 2911642 h 7411452"/>
              <a:gd name="connsiteX48" fmla="*/ 2779295 w 6400800"/>
              <a:gd name="connsiteY48" fmla="*/ 2249905 h 7411452"/>
              <a:gd name="connsiteX49" fmla="*/ 3128211 w 6400800"/>
              <a:gd name="connsiteY49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716379 w 6400800"/>
              <a:gd name="connsiteY10" fmla="*/ 1359568 h 7411452"/>
              <a:gd name="connsiteX11" fmla="*/ 4908884 w 6400800"/>
              <a:gd name="connsiteY11" fmla="*/ 1407694 h 7411452"/>
              <a:gd name="connsiteX12" fmla="*/ 5017168 w 6400800"/>
              <a:gd name="connsiteY12" fmla="*/ 1323473 h 7411452"/>
              <a:gd name="connsiteX13" fmla="*/ 5113421 w 6400800"/>
              <a:gd name="connsiteY13" fmla="*/ 1443789 h 7411452"/>
              <a:gd name="connsiteX14" fmla="*/ 5029200 w 6400800"/>
              <a:gd name="connsiteY14" fmla="*/ 1780673 h 7411452"/>
              <a:gd name="connsiteX15" fmla="*/ 5125453 w 6400800"/>
              <a:gd name="connsiteY15" fmla="*/ 2033336 h 7411452"/>
              <a:gd name="connsiteX16" fmla="*/ 5354053 w 6400800"/>
              <a:gd name="connsiteY16" fmla="*/ 2033336 h 7411452"/>
              <a:gd name="connsiteX17" fmla="*/ 5414211 w 6400800"/>
              <a:gd name="connsiteY17" fmla="*/ 1756610 h 7411452"/>
              <a:gd name="connsiteX18" fmla="*/ 5354053 w 6400800"/>
              <a:gd name="connsiteY18" fmla="*/ 1576136 h 7411452"/>
              <a:gd name="connsiteX19" fmla="*/ 5666874 w 6400800"/>
              <a:gd name="connsiteY19" fmla="*/ 1419726 h 7411452"/>
              <a:gd name="connsiteX20" fmla="*/ 5991726 w 6400800"/>
              <a:gd name="connsiteY20" fmla="*/ 1383631 h 7411452"/>
              <a:gd name="connsiteX21" fmla="*/ 6148137 w 6400800"/>
              <a:gd name="connsiteY21" fmla="*/ 1203157 h 7411452"/>
              <a:gd name="connsiteX22" fmla="*/ 6328611 w 6400800"/>
              <a:gd name="connsiteY22" fmla="*/ 1239252 h 7411452"/>
              <a:gd name="connsiteX23" fmla="*/ 6388768 w 6400800"/>
              <a:gd name="connsiteY23" fmla="*/ 1239252 h 7411452"/>
              <a:gd name="connsiteX24" fmla="*/ 6400800 w 6400800"/>
              <a:gd name="connsiteY24" fmla="*/ 24063 h 7411452"/>
              <a:gd name="connsiteX25" fmla="*/ 12032 w 6400800"/>
              <a:gd name="connsiteY25" fmla="*/ 0 h 7411452"/>
              <a:gd name="connsiteX26" fmla="*/ 0 w 6400800"/>
              <a:gd name="connsiteY26" fmla="*/ 6689557 h 7411452"/>
              <a:gd name="connsiteX27" fmla="*/ 96253 w 6400800"/>
              <a:gd name="connsiteY27" fmla="*/ 6485021 h 7411452"/>
              <a:gd name="connsiteX28" fmla="*/ 144379 w 6400800"/>
              <a:gd name="connsiteY28" fmla="*/ 5811252 h 7411452"/>
              <a:gd name="connsiteX29" fmla="*/ 348916 w 6400800"/>
              <a:gd name="connsiteY29" fmla="*/ 5727031 h 7411452"/>
              <a:gd name="connsiteX30" fmla="*/ 541421 w 6400800"/>
              <a:gd name="connsiteY30" fmla="*/ 5751094 h 7411452"/>
              <a:gd name="connsiteX31" fmla="*/ 541421 w 6400800"/>
              <a:gd name="connsiteY31" fmla="*/ 6027821 h 7411452"/>
              <a:gd name="connsiteX32" fmla="*/ 601579 w 6400800"/>
              <a:gd name="connsiteY32" fmla="*/ 6172200 h 7411452"/>
              <a:gd name="connsiteX33" fmla="*/ 890337 w 6400800"/>
              <a:gd name="connsiteY33" fmla="*/ 6148136 h 7411452"/>
              <a:gd name="connsiteX34" fmla="*/ 1167063 w 6400800"/>
              <a:gd name="connsiteY34" fmla="*/ 6292515 h 7411452"/>
              <a:gd name="connsiteX35" fmla="*/ 1395663 w 6400800"/>
              <a:gd name="connsiteY35" fmla="*/ 6424863 h 7411452"/>
              <a:gd name="connsiteX36" fmla="*/ 1612232 w 6400800"/>
              <a:gd name="connsiteY36" fmla="*/ 6629400 h 7411452"/>
              <a:gd name="connsiteX37" fmla="*/ 1684421 w 6400800"/>
              <a:gd name="connsiteY37" fmla="*/ 6882063 h 7411452"/>
              <a:gd name="connsiteX38" fmla="*/ 1708484 w 6400800"/>
              <a:gd name="connsiteY38" fmla="*/ 7122694 h 7411452"/>
              <a:gd name="connsiteX39" fmla="*/ 1852863 w 6400800"/>
              <a:gd name="connsiteY39" fmla="*/ 7170821 h 7411452"/>
              <a:gd name="connsiteX40" fmla="*/ 1925053 w 6400800"/>
              <a:gd name="connsiteY40" fmla="*/ 7062536 h 7411452"/>
              <a:gd name="connsiteX41" fmla="*/ 2033337 w 6400800"/>
              <a:gd name="connsiteY41" fmla="*/ 7267073 h 7411452"/>
              <a:gd name="connsiteX42" fmla="*/ 2033337 w 6400800"/>
              <a:gd name="connsiteY42" fmla="*/ 7411452 h 7411452"/>
              <a:gd name="connsiteX43" fmla="*/ 2213811 w 6400800"/>
              <a:gd name="connsiteY43" fmla="*/ 7243010 h 7411452"/>
              <a:gd name="connsiteX44" fmla="*/ 2370221 w 6400800"/>
              <a:gd name="connsiteY44" fmla="*/ 7411452 h 7411452"/>
              <a:gd name="connsiteX45" fmla="*/ 2430379 w 6400800"/>
              <a:gd name="connsiteY45" fmla="*/ 7399421 h 7411452"/>
              <a:gd name="connsiteX46" fmla="*/ 3910263 w 6400800"/>
              <a:gd name="connsiteY46" fmla="*/ 7122694 h 7411452"/>
              <a:gd name="connsiteX47" fmla="*/ 4656221 w 6400800"/>
              <a:gd name="connsiteY47" fmla="*/ 5534526 h 7411452"/>
              <a:gd name="connsiteX48" fmla="*/ 2959768 w 6400800"/>
              <a:gd name="connsiteY48" fmla="*/ 2911642 h 7411452"/>
              <a:gd name="connsiteX49" fmla="*/ 2779295 w 6400800"/>
              <a:gd name="connsiteY49" fmla="*/ 2249905 h 7411452"/>
              <a:gd name="connsiteX50" fmla="*/ 3128211 w 6400800"/>
              <a:gd name="connsiteY5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716379 w 6400800"/>
              <a:gd name="connsiteY11" fmla="*/ 1359568 h 7411452"/>
              <a:gd name="connsiteX12" fmla="*/ 4908884 w 6400800"/>
              <a:gd name="connsiteY12" fmla="*/ 1407694 h 7411452"/>
              <a:gd name="connsiteX13" fmla="*/ 5017168 w 6400800"/>
              <a:gd name="connsiteY13" fmla="*/ 1323473 h 7411452"/>
              <a:gd name="connsiteX14" fmla="*/ 5113421 w 6400800"/>
              <a:gd name="connsiteY14" fmla="*/ 1443789 h 7411452"/>
              <a:gd name="connsiteX15" fmla="*/ 5029200 w 6400800"/>
              <a:gd name="connsiteY15" fmla="*/ 1780673 h 7411452"/>
              <a:gd name="connsiteX16" fmla="*/ 5125453 w 6400800"/>
              <a:gd name="connsiteY16" fmla="*/ 2033336 h 7411452"/>
              <a:gd name="connsiteX17" fmla="*/ 5354053 w 6400800"/>
              <a:gd name="connsiteY17" fmla="*/ 2033336 h 7411452"/>
              <a:gd name="connsiteX18" fmla="*/ 5414211 w 6400800"/>
              <a:gd name="connsiteY18" fmla="*/ 1756610 h 7411452"/>
              <a:gd name="connsiteX19" fmla="*/ 5354053 w 6400800"/>
              <a:gd name="connsiteY19" fmla="*/ 1576136 h 7411452"/>
              <a:gd name="connsiteX20" fmla="*/ 5666874 w 6400800"/>
              <a:gd name="connsiteY20" fmla="*/ 1419726 h 7411452"/>
              <a:gd name="connsiteX21" fmla="*/ 5991726 w 6400800"/>
              <a:gd name="connsiteY21" fmla="*/ 1383631 h 7411452"/>
              <a:gd name="connsiteX22" fmla="*/ 6148137 w 6400800"/>
              <a:gd name="connsiteY22" fmla="*/ 1203157 h 7411452"/>
              <a:gd name="connsiteX23" fmla="*/ 6328611 w 6400800"/>
              <a:gd name="connsiteY23" fmla="*/ 1239252 h 7411452"/>
              <a:gd name="connsiteX24" fmla="*/ 6388768 w 6400800"/>
              <a:gd name="connsiteY24" fmla="*/ 1239252 h 7411452"/>
              <a:gd name="connsiteX25" fmla="*/ 6400800 w 6400800"/>
              <a:gd name="connsiteY25" fmla="*/ 24063 h 7411452"/>
              <a:gd name="connsiteX26" fmla="*/ 12032 w 6400800"/>
              <a:gd name="connsiteY26" fmla="*/ 0 h 7411452"/>
              <a:gd name="connsiteX27" fmla="*/ 0 w 6400800"/>
              <a:gd name="connsiteY27" fmla="*/ 6689557 h 7411452"/>
              <a:gd name="connsiteX28" fmla="*/ 96253 w 6400800"/>
              <a:gd name="connsiteY28" fmla="*/ 6485021 h 7411452"/>
              <a:gd name="connsiteX29" fmla="*/ 144379 w 6400800"/>
              <a:gd name="connsiteY29" fmla="*/ 5811252 h 7411452"/>
              <a:gd name="connsiteX30" fmla="*/ 348916 w 6400800"/>
              <a:gd name="connsiteY30" fmla="*/ 5727031 h 7411452"/>
              <a:gd name="connsiteX31" fmla="*/ 541421 w 6400800"/>
              <a:gd name="connsiteY31" fmla="*/ 5751094 h 7411452"/>
              <a:gd name="connsiteX32" fmla="*/ 541421 w 6400800"/>
              <a:gd name="connsiteY32" fmla="*/ 6027821 h 7411452"/>
              <a:gd name="connsiteX33" fmla="*/ 601579 w 6400800"/>
              <a:gd name="connsiteY33" fmla="*/ 6172200 h 7411452"/>
              <a:gd name="connsiteX34" fmla="*/ 890337 w 6400800"/>
              <a:gd name="connsiteY34" fmla="*/ 6148136 h 7411452"/>
              <a:gd name="connsiteX35" fmla="*/ 1167063 w 6400800"/>
              <a:gd name="connsiteY35" fmla="*/ 6292515 h 7411452"/>
              <a:gd name="connsiteX36" fmla="*/ 1395663 w 6400800"/>
              <a:gd name="connsiteY36" fmla="*/ 6424863 h 7411452"/>
              <a:gd name="connsiteX37" fmla="*/ 1612232 w 6400800"/>
              <a:gd name="connsiteY37" fmla="*/ 6629400 h 7411452"/>
              <a:gd name="connsiteX38" fmla="*/ 1684421 w 6400800"/>
              <a:gd name="connsiteY38" fmla="*/ 6882063 h 7411452"/>
              <a:gd name="connsiteX39" fmla="*/ 1708484 w 6400800"/>
              <a:gd name="connsiteY39" fmla="*/ 7122694 h 7411452"/>
              <a:gd name="connsiteX40" fmla="*/ 1852863 w 6400800"/>
              <a:gd name="connsiteY40" fmla="*/ 7170821 h 7411452"/>
              <a:gd name="connsiteX41" fmla="*/ 1925053 w 6400800"/>
              <a:gd name="connsiteY41" fmla="*/ 7062536 h 7411452"/>
              <a:gd name="connsiteX42" fmla="*/ 2033337 w 6400800"/>
              <a:gd name="connsiteY42" fmla="*/ 7267073 h 7411452"/>
              <a:gd name="connsiteX43" fmla="*/ 2033337 w 6400800"/>
              <a:gd name="connsiteY43" fmla="*/ 7411452 h 7411452"/>
              <a:gd name="connsiteX44" fmla="*/ 2213811 w 6400800"/>
              <a:gd name="connsiteY44" fmla="*/ 7243010 h 7411452"/>
              <a:gd name="connsiteX45" fmla="*/ 2370221 w 6400800"/>
              <a:gd name="connsiteY45" fmla="*/ 7411452 h 7411452"/>
              <a:gd name="connsiteX46" fmla="*/ 2430379 w 6400800"/>
              <a:gd name="connsiteY46" fmla="*/ 7399421 h 7411452"/>
              <a:gd name="connsiteX47" fmla="*/ 3910263 w 6400800"/>
              <a:gd name="connsiteY47" fmla="*/ 7122694 h 7411452"/>
              <a:gd name="connsiteX48" fmla="*/ 4656221 w 6400800"/>
              <a:gd name="connsiteY48" fmla="*/ 5534526 h 7411452"/>
              <a:gd name="connsiteX49" fmla="*/ 2959768 w 6400800"/>
              <a:gd name="connsiteY49" fmla="*/ 2911642 h 7411452"/>
              <a:gd name="connsiteX50" fmla="*/ 2779295 w 6400800"/>
              <a:gd name="connsiteY50" fmla="*/ 2249905 h 7411452"/>
              <a:gd name="connsiteX51" fmla="*/ 3128211 w 6400800"/>
              <a:gd name="connsiteY51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16379 w 6400800"/>
              <a:gd name="connsiteY12" fmla="*/ 1359568 h 7411452"/>
              <a:gd name="connsiteX13" fmla="*/ 4908884 w 6400800"/>
              <a:gd name="connsiteY13" fmla="*/ 1407694 h 7411452"/>
              <a:gd name="connsiteX14" fmla="*/ 5017168 w 6400800"/>
              <a:gd name="connsiteY14" fmla="*/ 1323473 h 7411452"/>
              <a:gd name="connsiteX15" fmla="*/ 5113421 w 6400800"/>
              <a:gd name="connsiteY15" fmla="*/ 1443789 h 7411452"/>
              <a:gd name="connsiteX16" fmla="*/ 5029200 w 6400800"/>
              <a:gd name="connsiteY16" fmla="*/ 1780673 h 7411452"/>
              <a:gd name="connsiteX17" fmla="*/ 5125453 w 6400800"/>
              <a:gd name="connsiteY17" fmla="*/ 2033336 h 7411452"/>
              <a:gd name="connsiteX18" fmla="*/ 5354053 w 6400800"/>
              <a:gd name="connsiteY18" fmla="*/ 2033336 h 7411452"/>
              <a:gd name="connsiteX19" fmla="*/ 5414211 w 6400800"/>
              <a:gd name="connsiteY19" fmla="*/ 1756610 h 7411452"/>
              <a:gd name="connsiteX20" fmla="*/ 5354053 w 6400800"/>
              <a:gd name="connsiteY20" fmla="*/ 1576136 h 7411452"/>
              <a:gd name="connsiteX21" fmla="*/ 5666874 w 6400800"/>
              <a:gd name="connsiteY21" fmla="*/ 1419726 h 7411452"/>
              <a:gd name="connsiteX22" fmla="*/ 5991726 w 6400800"/>
              <a:gd name="connsiteY22" fmla="*/ 1383631 h 7411452"/>
              <a:gd name="connsiteX23" fmla="*/ 6148137 w 6400800"/>
              <a:gd name="connsiteY23" fmla="*/ 1203157 h 7411452"/>
              <a:gd name="connsiteX24" fmla="*/ 6328611 w 6400800"/>
              <a:gd name="connsiteY24" fmla="*/ 1239252 h 7411452"/>
              <a:gd name="connsiteX25" fmla="*/ 6388768 w 6400800"/>
              <a:gd name="connsiteY25" fmla="*/ 1239252 h 7411452"/>
              <a:gd name="connsiteX26" fmla="*/ 6400800 w 6400800"/>
              <a:gd name="connsiteY26" fmla="*/ 24063 h 7411452"/>
              <a:gd name="connsiteX27" fmla="*/ 12032 w 6400800"/>
              <a:gd name="connsiteY27" fmla="*/ 0 h 7411452"/>
              <a:gd name="connsiteX28" fmla="*/ 0 w 6400800"/>
              <a:gd name="connsiteY28" fmla="*/ 6689557 h 7411452"/>
              <a:gd name="connsiteX29" fmla="*/ 96253 w 6400800"/>
              <a:gd name="connsiteY29" fmla="*/ 6485021 h 7411452"/>
              <a:gd name="connsiteX30" fmla="*/ 144379 w 6400800"/>
              <a:gd name="connsiteY30" fmla="*/ 5811252 h 7411452"/>
              <a:gd name="connsiteX31" fmla="*/ 348916 w 6400800"/>
              <a:gd name="connsiteY31" fmla="*/ 5727031 h 7411452"/>
              <a:gd name="connsiteX32" fmla="*/ 541421 w 6400800"/>
              <a:gd name="connsiteY32" fmla="*/ 5751094 h 7411452"/>
              <a:gd name="connsiteX33" fmla="*/ 541421 w 6400800"/>
              <a:gd name="connsiteY33" fmla="*/ 6027821 h 7411452"/>
              <a:gd name="connsiteX34" fmla="*/ 601579 w 6400800"/>
              <a:gd name="connsiteY34" fmla="*/ 6172200 h 7411452"/>
              <a:gd name="connsiteX35" fmla="*/ 890337 w 6400800"/>
              <a:gd name="connsiteY35" fmla="*/ 6148136 h 7411452"/>
              <a:gd name="connsiteX36" fmla="*/ 1167063 w 6400800"/>
              <a:gd name="connsiteY36" fmla="*/ 6292515 h 7411452"/>
              <a:gd name="connsiteX37" fmla="*/ 1395663 w 6400800"/>
              <a:gd name="connsiteY37" fmla="*/ 6424863 h 7411452"/>
              <a:gd name="connsiteX38" fmla="*/ 1612232 w 6400800"/>
              <a:gd name="connsiteY38" fmla="*/ 6629400 h 7411452"/>
              <a:gd name="connsiteX39" fmla="*/ 1684421 w 6400800"/>
              <a:gd name="connsiteY39" fmla="*/ 6882063 h 7411452"/>
              <a:gd name="connsiteX40" fmla="*/ 1708484 w 6400800"/>
              <a:gd name="connsiteY40" fmla="*/ 7122694 h 7411452"/>
              <a:gd name="connsiteX41" fmla="*/ 1852863 w 6400800"/>
              <a:gd name="connsiteY41" fmla="*/ 7170821 h 7411452"/>
              <a:gd name="connsiteX42" fmla="*/ 1925053 w 6400800"/>
              <a:gd name="connsiteY42" fmla="*/ 7062536 h 7411452"/>
              <a:gd name="connsiteX43" fmla="*/ 2033337 w 6400800"/>
              <a:gd name="connsiteY43" fmla="*/ 7267073 h 7411452"/>
              <a:gd name="connsiteX44" fmla="*/ 2033337 w 6400800"/>
              <a:gd name="connsiteY44" fmla="*/ 7411452 h 7411452"/>
              <a:gd name="connsiteX45" fmla="*/ 2213811 w 6400800"/>
              <a:gd name="connsiteY45" fmla="*/ 7243010 h 7411452"/>
              <a:gd name="connsiteX46" fmla="*/ 2370221 w 6400800"/>
              <a:gd name="connsiteY46" fmla="*/ 7411452 h 7411452"/>
              <a:gd name="connsiteX47" fmla="*/ 2430379 w 6400800"/>
              <a:gd name="connsiteY47" fmla="*/ 7399421 h 7411452"/>
              <a:gd name="connsiteX48" fmla="*/ 3910263 w 6400800"/>
              <a:gd name="connsiteY48" fmla="*/ 7122694 h 7411452"/>
              <a:gd name="connsiteX49" fmla="*/ 4656221 w 6400800"/>
              <a:gd name="connsiteY49" fmla="*/ 5534526 h 7411452"/>
              <a:gd name="connsiteX50" fmla="*/ 2959768 w 6400800"/>
              <a:gd name="connsiteY50" fmla="*/ 2911642 h 7411452"/>
              <a:gd name="connsiteX51" fmla="*/ 2779295 w 6400800"/>
              <a:gd name="connsiteY51" fmla="*/ 2249905 h 7411452"/>
              <a:gd name="connsiteX52" fmla="*/ 3128211 w 6400800"/>
              <a:gd name="connsiteY5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908884 w 6400800"/>
              <a:gd name="connsiteY13" fmla="*/ 1407694 h 7411452"/>
              <a:gd name="connsiteX14" fmla="*/ 5017168 w 6400800"/>
              <a:gd name="connsiteY14" fmla="*/ 1323473 h 7411452"/>
              <a:gd name="connsiteX15" fmla="*/ 5113421 w 6400800"/>
              <a:gd name="connsiteY15" fmla="*/ 1443789 h 7411452"/>
              <a:gd name="connsiteX16" fmla="*/ 5029200 w 6400800"/>
              <a:gd name="connsiteY16" fmla="*/ 1780673 h 7411452"/>
              <a:gd name="connsiteX17" fmla="*/ 5125453 w 6400800"/>
              <a:gd name="connsiteY17" fmla="*/ 2033336 h 7411452"/>
              <a:gd name="connsiteX18" fmla="*/ 5354053 w 6400800"/>
              <a:gd name="connsiteY18" fmla="*/ 2033336 h 7411452"/>
              <a:gd name="connsiteX19" fmla="*/ 5414211 w 6400800"/>
              <a:gd name="connsiteY19" fmla="*/ 1756610 h 7411452"/>
              <a:gd name="connsiteX20" fmla="*/ 5354053 w 6400800"/>
              <a:gd name="connsiteY20" fmla="*/ 1576136 h 7411452"/>
              <a:gd name="connsiteX21" fmla="*/ 5666874 w 6400800"/>
              <a:gd name="connsiteY21" fmla="*/ 1419726 h 7411452"/>
              <a:gd name="connsiteX22" fmla="*/ 5991726 w 6400800"/>
              <a:gd name="connsiteY22" fmla="*/ 1383631 h 7411452"/>
              <a:gd name="connsiteX23" fmla="*/ 6148137 w 6400800"/>
              <a:gd name="connsiteY23" fmla="*/ 1203157 h 7411452"/>
              <a:gd name="connsiteX24" fmla="*/ 6328611 w 6400800"/>
              <a:gd name="connsiteY24" fmla="*/ 1239252 h 7411452"/>
              <a:gd name="connsiteX25" fmla="*/ 6388768 w 6400800"/>
              <a:gd name="connsiteY25" fmla="*/ 1239252 h 7411452"/>
              <a:gd name="connsiteX26" fmla="*/ 6400800 w 6400800"/>
              <a:gd name="connsiteY26" fmla="*/ 24063 h 7411452"/>
              <a:gd name="connsiteX27" fmla="*/ 12032 w 6400800"/>
              <a:gd name="connsiteY27" fmla="*/ 0 h 7411452"/>
              <a:gd name="connsiteX28" fmla="*/ 0 w 6400800"/>
              <a:gd name="connsiteY28" fmla="*/ 6689557 h 7411452"/>
              <a:gd name="connsiteX29" fmla="*/ 96253 w 6400800"/>
              <a:gd name="connsiteY29" fmla="*/ 6485021 h 7411452"/>
              <a:gd name="connsiteX30" fmla="*/ 144379 w 6400800"/>
              <a:gd name="connsiteY30" fmla="*/ 5811252 h 7411452"/>
              <a:gd name="connsiteX31" fmla="*/ 348916 w 6400800"/>
              <a:gd name="connsiteY31" fmla="*/ 5727031 h 7411452"/>
              <a:gd name="connsiteX32" fmla="*/ 541421 w 6400800"/>
              <a:gd name="connsiteY32" fmla="*/ 5751094 h 7411452"/>
              <a:gd name="connsiteX33" fmla="*/ 541421 w 6400800"/>
              <a:gd name="connsiteY33" fmla="*/ 6027821 h 7411452"/>
              <a:gd name="connsiteX34" fmla="*/ 601579 w 6400800"/>
              <a:gd name="connsiteY34" fmla="*/ 6172200 h 7411452"/>
              <a:gd name="connsiteX35" fmla="*/ 890337 w 6400800"/>
              <a:gd name="connsiteY35" fmla="*/ 6148136 h 7411452"/>
              <a:gd name="connsiteX36" fmla="*/ 1167063 w 6400800"/>
              <a:gd name="connsiteY36" fmla="*/ 6292515 h 7411452"/>
              <a:gd name="connsiteX37" fmla="*/ 1395663 w 6400800"/>
              <a:gd name="connsiteY37" fmla="*/ 6424863 h 7411452"/>
              <a:gd name="connsiteX38" fmla="*/ 1612232 w 6400800"/>
              <a:gd name="connsiteY38" fmla="*/ 6629400 h 7411452"/>
              <a:gd name="connsiteX39" fmla="*/ 1684421 w 6400800"/>
              <a:gd name="connsiteY39" fmla="*/ 6882063 h 7411452"/>
              <a:gd name="connsiteX40" fmla="*/ 1708484 w 6400800"/>
              <a:gd name="connsiteY40" fmla="*/ 7122694 h 7411452"/>
              <a:gd name="connsiteX41" fmla="*/ 1852863 w 6400800"/>
              <a:gd name="connsiteY41" fmla="*/ 7170821 h 7411452"/>
              <a:gd name="connsiteX42" fmla="*/ 1925053 w 6400800"/>
              <a:gd name="connsiteY42" fmla="*/ 7062536 h 7411452"/>
              <a:gd name="connsiteX43" fmla="*/ 2033337 w 6400800"/>
              <a:gd name="connsiteY43" fmla="*/ 7267073 h 7411452"/>
              <a:gd name="connsiteX44" fmla="*/ 2033337 w 6400800"/>
              <a:gd name="connsiteY44" fmla="*/ 7411452 h 7411452"/>
              <a:gd name="connsiteX45" fmla="*/ 2213811 w 6400800"/>
              <a:gd name="connsiteY45" fmla="*/ 7243010 h 7411452"/>
              <a:gd name="connsiteX46" fmla="*/ 2370221 w 6400800"/>
              <a:gd name="connsiteY46" fmla="*/ 7411452 h 7411452"/>
              <a:gd name="connsiteX47" fmla="*/ 2430379 w 6400800"/>
              <a:gd name="connsiteY47" fmla="*/ 7399421 h 7411452"/>
              <a:gd name="connsiteX48" fmla="*/ 3910263 w 6400800"/>
              <a:gd name="connsiteY48" fmla="*/ 7122694 h 7411452"/>
              <a:gd name="connsiteX49" fmla="*/ 4656221 w 6400800"/>
              <a:gd name="connsiteY49" fmla="*/ 5534526 h 7411452"/>
              <a:gd name="connsiteX50" fmla="*/ 2959768 w 6400800"/>
              <a:gd name="connsiteY50" fmla="*/ 2911642 h 7411452"/>
              <a:gd name="connsiteX51" fmla="*/ 2779295 w 6400800"/>
              <a:gd name="connsiteY51" fmla="*/ 2249905 h 7411452"/>
              <a:gd name="connsiteX52" fmla="*/ 3128211 w 6400800"/>
              <a:gd name="connsiteY5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8289 w 6400800"/>
              <a:gd name="connsiteY13" fmla="*/ 1466649 h 7411452"/>
              <a:gd name="connsiteX14" fmla="*/ 4908884 w 6400800"/>
              <a:gd name="connsiteY14" fmla="*/ 1407694 h 7411452"/>
              <a:gd name="connsiteX15" fmla="*/ 5017168 w 6400800"/>
              <a:gd name="connsiteY15" fmla="*/ 1323473 h 7411452"/>
              <a:gd name="connsiteX16" fmla="*/ 5113421 w 6400800"/>
              <a:gd name="connsiteY16" fmla="*/ 1443789 h 7411452"/>
              <a:gd name="connsiteX17" fmla="*/ 5029200 w 6400800"/>
              <a:gd name="connsiteY17" fmla="*/ 1780673 h 7411452"/>
              <a:gd name="connsiteX18" fmla="*/ 5125453 w 6400800"/>
              <a:gd name="connsiteY18" fmla="*/ 2033336 h 7411452"/>
              <a:gd name="connsiteX19" fmla="*/ 5354053 w 6400800"/>
              <a:gd name="connsiteY19" fmla="*/ 2033336 h 7411452"/>
              <a:gd name="connsiteX20" fmla="*/ 5414211 w 6400800"/>
              <a:gd name="connsiteY20" fmla="*/ 1756610 h 7411452"/>
              <a:gd name="connsiteX21" fmla="*/ 5354053 w 6400800"/>
              <a:gd name="connsiteY21" fmla="*/ 1576136 h 7411452"/>
              <a:gd name="connsiteX22" fmla="*/ 5666874 w 6400800"/>
              <a:gd name="connsiteY22" fmla="*/ 1419726 h 7411452"/>
              <a:gd name="connsiteX23" fmla="*/ 5991726 w 6400800"/>
              <a:gd name="connsiteY23" fmla="*/ 1383631 h 7411452"/>
              <a:gd name="connsiteX24" fmla="*/ 6148137 w 6400800"/>
              <a:gd name="connsiteY24" fmla="*/ 1203157 h 7411452"/>
              <a:gd name="connsiteX25" fmla="*/ 6328611 w 6400800"/>
              <a:gd name="connsiteY25" fmla="*/ 1239252 h 7411452"/>
              <a:gd name="connsiteX26" fmla="*/ 6388768 w 6400800"/>
              <a:gd name="connsiteY26" fmla="*/ 1239252 h 7411452"/>
              <a:gd name="connsiteX27" fmla="*/ 6400800 w 6400800"/>
              <a:gd name="connsiteY27" fmla="*/ 24063 h 7411452"/>
              <a:gd name="connsiteX28" fmla="*/ 12032 w 6400800"/>
              <a:gd name="connsiteY28" fmla="*/ 0 h 7411452"/>
              <a:gd name="connsiteX29" fmla="*/ 0 w 6400800"/>
              <a:gd name="connsiteY29" fmla="*/ 6689557 h 7411452"/>
              <a:gd name="connsiteX30" fmla="*/ 96253 w 6400800"/>
              <a:gd name="connsiteY30" fmla="*/ 6485021 h 7411452"/>
              <a:gd name="connsiteX31" fmla="*/ 144379 w 6400800"/>
              <a:gd name="connsiteY31" fmla="*/ 5811252 h 7411452"/>
              <a:gd name="connsiteX32" fmla="*/ 348916 w 6400800"/>
              <a:gd name="connsiteY32" fmla="*/ 5727031 h 7411452"/>
              <a:gd name="connsiteX33" fmla="*/ 541421 w 6400800"/>
              <a:gd name="connsiteY33" fmla="*/ 5751094 h 7411452"/>
              <a:gd name="connsiteX34" fmla="*/ 541421 w 6400800"/>
              <a:gd name="connsiteY34" fmla="*/ 6027821 h 7411452"/>
              <a:gd name="connsiteX35" fmla="*/ 601579 w 6400800"/>
              <a:gd name="connsiteY35" fmla="*/ 6172200 h 7411452"/>
              <a:gd name="connsiteX36" fmla="*/ 890337 w 6400800"/>
              <a:gd name="connsiteY36" fmla="*/ 6148136 h 7411452"/>
              <a:gd name="connsiteX37" fmla="*/ 1167063 w 6400800"/>
              <a:gd name="connsiteY37" fmla="*/ 6292515 h 7411452"/>
              <a:gd name="connsiteX38" fmla="*/ 1395663 w 6400800"/>
              <a:gd name="connsiteY38" fmla="*/ 6424863 h 7411452"/>
              <a:gd name="connsiteX39" fmla="*/ 1612232 w 6400800"/>
              <a:gd name="connsiteY39" fmla="*/ 6629400 h 7411452"/>
              <a:gd name="connsiteX40" fmla="*/ 1684421 w 6400800"/>
              <a:gd name="connsiteY40" fmla="*/ 6882063 h 7411452"/>
              <a:gd name="connsiteX41" fmla="*/ 1708484 w 6400800"/>
              <a:gd name="connsiteY41" fmla="*/ 7122694 h 7411452"/>
              <a:gd name="connsiteX42" fmla="*/ 1852863 w 6400800"/>
              <a:gd name="connsiteY42" fmla="*/ 7170821 h 7411452"/>
              <a:gd name="connsiteX43" fmla="*/ 1925053 w 6400800"/>
              <a:gd name="connsiteY43" fmla="*/ 7062536 h 7411452"/>
              <a:gd name="connsiteX44" fmla="*/ 2033337 w 6400800"/>
              <a:gd name="connsiteY44" fmla="*/ 7267073 h 7411452"/>
              <a:gd name="connsiteX45" fmla="*/ 2033337 w 6400800"/>
              <a:gd name="connsiteY45" fmla="*/ 7411452 h 7411452"/>
              <a:gd name="connsiteX46" fmla="*/ 2213811 w 6400800"/>
              <a:gd name="connsiteY46" fmla="*/ 7243010 h 7411452"/>
              <a:gd name="connsiteX47" fmla="*/ 2370221 w 6400800"/>
              <a:gd name="connsiteY47" fmla="*/ 7411452 h 7411452"/>
              <a:gd name="connsiteX48" fmla="*/ 2430379 w 6400800"/>
              <a:gd name="connsiteY48" fmla="*/ 7399421 h 7411452"/>
              <a:gd name="connsiteX49" fmla="*/ 3910263 w 6400800"/>
              <a:gd name="connsiteY49" fmla="*/ 7122694 h 7411452"/>
              <a:gd name="connsiteX50" fmla="*/ 4656221 w 6400800"/>
              <a:gd name="connsiteY50" fmla="*/ 5534526 h 7411452"/>
              <a:gd name="connsiteX51" fmla="*/ 2959768 w 6400800"/>
              <a:gd name="connsiteY51" fmla="*/ 2911642 h 7411452"/>
              <a:gd name="connsiteX52" fmla="*/ 2779295 w 6400800"/>
              <a:gd name="connsiteY52" fmla="*/ 2249905 h 7411452"/>
              <a:gd name="connsiteX53" fmla="*/ 3128211 w 6400800"/>
              <a:gd name="connsiteY5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670659 w 6400800"/>
              <a:gd name="connsiteY13" fmla="*/ 1439979 h 7411452"/>
              <a:gd name="connsiteX14" fmla="*/ 4758289 w 6400800"/>
              <a:gd name="connsiteY14" fmla="*/ 1466649 h 7411452"/>
              <a:gd name="connsiteX15" fmla="*/ 4908884 w 6400800"/>
              <a:gd name="connsiteY15" fmla="*/ 1407694 h 7411452"/>
              <a:gd name="connsiteX16" fmla="*/ 5017168 w 6400800"/>
              <a:gd name="connsiteY16" fmla="*/ 1323473 h 7411452"/>
              <a:gd name="connsiteX17" fmla="*/ 5113421 w 6400800"/>
              <a:gd name="connsiteY17" fmla="*/ 1443789 h 7411452"/>
              <a:gd name="connsiteX18" fmla="*/ 5029200 w 6400800"/>
              <a:gd name="connsiteY18" fmla="*/ 1780673 h 7411452"/>
              <a:gd name="connsiteX19" fmla="*/ 5125453 w 6400800"/>
              <a:gd name="connsiteY19" fmla="*/ 2033336 h 7411452"/>
              <a:gd name="connsiteX20" fmla="*/ 5354053 w 6400800"/>
              <a:gd name="connsiteY20" fmla="*/ 2033336 h 7411452"/>
              <a:gd name="connsiteX21" fmla="*/ 5414211 w 6400800"/>
              <a:gd name="connsiteY21" fmla="*/ 1756610 h 7411452"/>
              <a:gd name="connsiteX22" fmla="*/ 5354053 w 6400800"/>
              <a:gd name="connsiteY22" fmla="*/ 1576136 h 7411452"/>
              <a:gd name="connsiteX23" fmla="*/ 5666874 w 6400800"/>
              <a:gd name="connsiteY23" fmla="*/ 1419726 h 7411452"/>
              <a:gd name="connsiteX24" fmla="*/ 5991726 w 6400800"/>
              <a:gd name="connsiteY24" fmla="*/ 1383631 h 7411452"/>
              <a:gd name="connsiteX25" fmla="*/ 6148137 w 6400800"/>
              <a:gd name="connsiteY25" fmla="*/ 1203157 h 7411452"/>
              <a:gd name="connsiteX26" fmla="*/ 6328611 w 6400800"/>
              <a:gd name="connsiteY26" fmla="*/ 1239252 h 7411452"/>
              <a:gd name="connsiteX27" fmla="*/ 6388768 w 6400800"/>
              <a:gd name="connsiteY27" fmla="*/ 1239252 h 7411452"/>
              <a:gd name="connsiteX28" fmla="*/ 6400800 w 6400800"/>
              <a:gd name="connsiteY28" fmla="*/ 24063 h 7411452"/>
              <a:gd name="connsiteX29" fmla="*/ 12032 w 6400800"/>
              <a:gd name="connsiteY29" fmla="*/ 0 h 7411452"/>
              <a:gd name="connsiteX30" fmla="*/ 0 w 6400800"/>
              <a:gd name="connsiteY30" fmla="*/ 6689557 h 7411452"/>
              <a:gd name="connsiteX31" fmla="*/ 96253 w 6400800"/>
              <a:gd name="connsiteY31" fmla="*/ 6485021 h 7411452"/>
              <a:gd name="connsiteX32" fmla="*/ 144379 w 6400800"/>
              <a:gd name="connsiteY32" fmla="*/ 5811252 h 7411452"/>
              <a:gd name="connsiteX33" fmla="*/ 348916 w 6400800"/>
              <a:gd name="connsiteY33" fmla="*/ 5727031 h 7411452"/>
              <a:gd name="connsiteX34" fmla="*/ 541421 w 6400800"/>
              <a:gd name="connsiteY34" fmla="*/ 5751094 h 7411452"/>
              <a:gd name="connsiteX35" fmla="*/ 541421 w 6400800"/>
              <a:gd name="connsiteY35" fmla="*/ 6027821 h 7411452"/>
              <a:gd name="connsiteX36" fmla="*/ 601579 w 6400800"/>
              <a:gd name="connsiteY36" fmla="*/ 6172200 h 7411452"/>
              <a:gd name="connsiteX37" fmla="*/ 890337 w 6400800"/>
              <a:gd name="connsiteY37" fmla="*/ 6148136 h 7411452"/>
              <a:gd name="connsiteX38" fmla="*/ 1167063 w 6400800"/>
              <a:gd name="connsiteY38" fmla="*/ 6292515 h 7411452"/>
              <a:gd name="connsiteX39" fmla="*/ 1395663 w 6400800"/>
              <a:gd name="connsiteY39" fmla="*/ 6424863 h 7411452"/>
              <a:gd name="connsiteX40" fmla="*/ 1612232 w 6400800"/>
              <a:gd name="connsiteY40" fmla="*/ 6629400 h 7411452"/>
              <a:gd name="connsiteX41" fmla="*/ 1684421 w 6400800"/>
              <a:gd name="connsiteY41" fmla="*/ 6882063 h 7411452"/>
              <a:gd name="connsiteX42" fmla="*/ 1708484 w 6400800"/>
              <a:gd name="connsiteY42" fmla="*/ 7122694 h 7411452"/>
              <a:gd name="connsiteX43" fmla="*/ 1852863 w 6400800"/>
              <a:gd name="connsiteY43" fmla="*/ 7170821 h 7411452"/>
              <a:gd name="connsiteX44" fmla="*/ 1925053 w 6400800"/>
              <a:gd name="connsiteY44" fmla="*/ 7062536 h 7411452"/>
              <a:gd name="connsiteX45" fmla="*/ 2033337 w 6400800"/>
              <a:gd name="connsiteY45" fmla="*/ 7267073 h 7411452"/>
              <a:gd name="connsiteX46" fmla="*/ 2033337 w 6400800"/>
              <a:gd name="connsiteY46" fmla="*/ 7411452 h 7411452"/>
              <a:gd name="connsiteX47" fmla="*/ 2213811 w 6400800"/>
              <a:gd name="connsiteY47" fmla="*/ 7243010 h 7411452"/>
              <a:gd name="connsiteX48" fmla="*/ 2370221 w 6400800"/>
              <a:gd name="connsiteY48" fmla="*/ 7411452 h 7411452"/>
              <a:gd name="connsiteX49" fmla="*/ 2430379 w 6400800"/>
              <a:gd name="connsiteY49" fmla="*/ 7399421 h 7411452"/>
              <a:gd name="connsiteX50" fmla="*/ 3910263 w 6400800"/>
              <a:gd name="connsiteY50" fmla="*/ 7122694 h 7411452"/>
              <a:gd name="connsiteX51" fmla="*/ 4656221 w 6400800"/>
              <a:gd name="connsiteY51" fmla="*/ 5534526 h 7411452"/>
              <a:gd name="connsiteX52" fmla="*/ 2959768 w 6400800"/>
              <a:gd name="connsiteY52" fmla="*/ 2911642 h 7411452"/>
              <a:gd name="connsiteX53" fmla="*/ 2779295 w 6400800"/>
              <a:gd name="connsiteY53" fmla="*/ 2249905 h 7411452"/>
              <a:gd name="connsiteX54" fmla="*/ 3128211 w 6400800"/>
              <a:gd name="connsiteY54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908884 w 6400800"/>
              <a:gd name="connsiteY16" fmla="*/ 1407694 h 7411452"/>
              <a:gd name="connsiteX17" fmla="*/ 5017168 w 6400800"/>
              <a:gd name="connsiteY17" fmla="*/ 1323473 h 7411452"/>
              <a:gd name="connsiteX18" fmla="*/ 5113421 w 6400800"/>
              <a:gd name="connsiteY18" fmla="*/ 1443789 h 7411452"/>
              <a:gd name="connsiteX19" fmla="*/ 5029200 w 6400800"/>
              <a:gd name="connsiteY19" fmla="*/ 1780673 h 7411452"/>
              <a:gd name="connsiteX20" fmla="*/ 5125453 w 6400800"/>
              <a:gd name="connsiteY20" fmla="*/ 2033336 h 7411452"/>
              <a:gd name="connsiteX21" fmla="*/ 5354053 w 6400800"/>
              <a:gd name="connsiteY21" fmla="*/ 2033336 h 7411452"/>
              <a:gd name="connsiteX22" fmla="*/ 5414211 w 6400800"/>
              <a:gd name="connsiteY22" fmla="*/ 1756610 h 7411452"/>
              <a:gd name="connsiteX23" fmla="*/ 5354053 w 6400800"/>
              <a:gd name="connsiteY23" fmla="*/ 1576136 h 7411452"/>
              <a:gd name="connsiteX24" fmla="*/ 5666874 w 6400800"/>
              <a:gd name="connsiteY24" fmla="*/ 1419726 h 7411452"/>
              <a:gd name="connsiteX25" fmla="*/ 5991726 w 6400800"/>
              <a:gd name="connsiteY25" fmla="*/ 1383631 h 7411452"/>
              <a:gd name="connsiteX26" fmla="*/ 6148137 w 6400800"/>
              <a:gd name="connsiteY26" fmla="*/ 1203157 h 7411452"/>
              <a:gd name="connsiteX27" fmla="*/ 6328611 w 6400800"/>
              <a:gd name="connsiteY27" fmla="*/ 1239252 h 7411452"/>
              <a:gd name="connsiteX28" fmla="*/ 6388768 w 6400800"/>
              <a:gd name="connsiteY28" fmla="*/ 1239252 h 7411452"/>
              <a:gd name="connsiteX29" fmla="*/ 6400800 w 6400800"/>
              <a:gd name="connsiteY29" fmla="*/ 24063 h 7411452"/>
              <a:gd name="connsiteX30" fmla="*/ 12032 w 6400800"/>
              <a:gd name="connsiteY30" fmla="*/ 0 h 7411452"/>
              <a:gd name="connsiteX31" fmla="*/ 0 w 6400800"/>
              <a:gd name="connsiteY31" fmla="*/ 6689557 h 7411452"/>
              <a:gd name="connsiteX32" fmla="*/ 96253 w 6400800"/>
              <a:gd name="connsiteY32" fmla="*/ 6485021 h 7411452"/>
              <a:gd name="connsiteX33" fmla="*/ 144379 w 6400800"/>
              <a:gd name="connsiteY33" fmla="*/ 5811252 h 7411452"/>
              <a:gd name="connsiteX34" fmla="*/ 348916 w 6400800"/>
              <a:gd name="connsiteY34" fmla="*/ 5727031 h 7411452"/>
              <a:gd name="connsiteX35" fmla="*/ 541421 w 6400800"/>
              <a:gd name="connsiteY35" fmla="*/ 5751094 h 7411452"/>
              <a:gd name="connsiteX36" fmla="*/ 541421 w 6400800"/>
              <a:gd name="connsiteY36" fmla="*/ 6027821 h 7411452"/>
              <a:gd name="connsiteX37" fmla="*/ 601579 w 6400800"/>
              <a:gd name="connsiteY37" fmla="*/ 6172200 h 7411452"/>
              <a:gd name="connsiteX38" fmla="*/ 890337 w 6400800"/>
              <a:gd name="connsiteY38" fmla="*/ 6148136 h 7411452"/>
              <a:gd name="connsiteX39" fmla="*/ 1167063 w 6400800"/>
              <a:gd name="connsiteY39" fmla="*/ 6292515 h 7411452"/>
              <a:gd name="connsiteX40" fmla="*/ 1395663 w 6400800"/>
              <a:gd name="connsiteY40" fmla="*/ 6424863 h 7411452"/>
              <a:gd name="connsiteX41" fmla="*/ 1612232 w 6400800"/>
              <a:gd name="connsiteY41" fmla="*/ 6629400 h 7411452"/>
              <a:gd name="connsiteX42" fmla="*/ 1684421 w 6400800"/>
              <a:gd name="connsiteY42" fmla="*/ 6882063 h 7411452"/>
              <a:gd name="connsiteX43" fmla="*/ 1708484 w 6400800"/>
              <a:gd name="connsiteY43" fmla="*/ 7122694 h 7411452"/>
              <a:gd name="connsiteX44" fmla="*/ 1852863 w 6400800"/>
              <a:gd name="connsiteY44" fmla="*/ 7170821 h 7411452"/>
              <a:gd name="connsiteX45" fmla="*/ 1925053 w 6400800"/>
              <a:gd name="connsiteY45" fmla="*/ 7062536 h 7411452"/>
              <a:gd name="connsiteX46" fmla="*/ 2033337 w 6400800"/>
              <a:gd name="connsiteY46" fmla="*/ 7267073 h 7411452"/>
              <a:gd name="connsiteX47" fmla="*/ 2033337 w 6400800"/>
              <a:gd name="connsiteY47" fmla="*/ 7411452 h 7411452"/>
              <a:gd name="connsiteX48" fmla="*/ 2213811 w 6400800"/>
              <a:gd name="connsiteY48" fmla="*/ 7243010 h 7411452"/>
              <a:gd name="connsiteX49" fmla="*/ 2370221 w 6400800"/>
              <a:gd name="connsiteY49" fmla="*/ 7411452 h 7411452"/>
              <a:gd name="connsiteX50" fmla="*/ 2430379 w 6400800"/>
              <a:gd name="connsiteY50" fmla="*/ 7399421 h 7411452"/>
              <a:gd name="connsiteX51" fmla="*/ 3910263 w 6400800"/>
              <a:gd name="connsiteY51" fmla="*/ 7122694 h 7411452"/>
              <a:gd name="connsiteX52" fmla="*/ 4656221 w 6400800"/>
              <a:gd name="connsiteY52" fmla="*/ 5534526 h 7411452"/>
              <a:gd name="connsiteX53" fmla="*/ 2959768 w 6400800"/>
              <a:gd name="connsiteY53" fmla="*/ 2911642 h 7411452"/>
              <a:gd name="connsiteX54" fmla="*/ 2779295 w 6400800"/>
              <a:gd name="connsiteY54" fmla="*/ 2249905 h 7411452"/>
              <a:gd name="connsiteX55" fmla="*/ 3128211 w 6400800"/>
              <a:gd name="connsiteY5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5017168 w 6400800"/>
              <a:gd name="connsiteY18" fmla="*/ 1323473 h 7411452"/>
              <a:gd name="connsiteX19" fmla="*/ 5113421 w 6400800"/>
              <a:gd name="connsiteY19" fmla="*/ 1443789 h 7411452"/>
              <a:gd name="connsiteX20" fmla="*/ 5029200 w 6400800"/>
              <a:gd name="connsiteY20" fmla="*/ 1780673 h 7411452"/>
              <a:gd name="connsiteX21" fmla="*/ 5125453 w 6400800"/>
              <a:gd name="connsiteY21" fmla="*/ 2033336 h 7411452"/>
              <a:gd name="connsiteX22" fmla="*/ 5354053 w 6400800"/>
              <a:gd name="connsiteY22" fmla="*/ 2033336 h 7411452"/>
              <a:gd name="connsiteX23" fmla="*/ 5414211 w 6400800"/>
              <a:gd name="connsiteY23" fmla="*/ 1756610 h 7411452"/>
              <a:gd name="connsiteX24" fmla="*/ 5354053 w 6400800"/>
              <a:gd name="connsiteY24" fmla="*/ 1576136 h 7411452"/>
              <a:gd name="connsiteX25" fmla="*/ 5666874 w 6400800"/>
              <a:gd name="connsiteY25" fmla="*/ 1419726 h 7411452"/>
              <a:gd name="connsiteX26" fmla="*/ 5991726 w 6400800"/>
              <a:gd name="connsiteY26" fmla="*/ 1383631 h 7411452"/>
              <a:gd name="connsiteX27" fmla="*/ 6148137 w 6400800"/>
              <a:gd name="connsiteY27" fmla="*/ 1203157 h 7411452"/>
              <a:gd name="connsiteX28" fmla="*/ 6328611 w 6400800"/>
              <a:gd name="connsiteY28" fmla="*/ 1239252 h 7411452"/>
              <a:gd name="connsiteX29" fmla="*/ 6388768 w 6400800"/>
              <a:gd name="connsiteY29" fmla="*/ 1239252 h 7411452"/>
              <a:gd name="connsiteX30" fmla="*/ 6400800 w 6400800"/>
              <a:gd name="connsiteY30" fmla="*/ 24063 h 7411452"/>
              <a:gd name="connsiteX31" fmla="*/ 12032 w 6400800"/>
              <a:gd name="connsiteY31" fmla="*/ 0 h 7411452"/>
              <a:gd name="connsiteX32" fmla="*/ 0 w 6400800"/>
              <a:gd name="connsiteY32" fmla="*/ 6689557 h 7411452"/>
              <a:gd name="connsiteX33" fmla="*/ 96253 w 6400800"/>
              <a:gd name="connsiteY33" fmla="*/ 6485021 h 7411452"/>
              <a:gd name="connsiteX34" fmla="*/ 144379 w 6400800"/>
              <a:gd name="connsiteY34" fmla="*/ 5811252 h 7411452"/>
              <a:gd name="connsiteX35" fmla="*/ 348916 w 6400800"/>
              <a:gd name="connsiteY35" fmla="*/ 5727031 h 7411452"/>
              <a:gd name="connsiteX36" fmla="*/ 541421 w 6400800"/>
              <a:gd name="connsiteY36" fmla="*/ 5751094 h 7411452"/>
              <a:gd name="connsiteX37" fmla="*/ 541421 w 6400800"/>
              <a:gd name="connsiteY37" fmla="*/ 6027821 h 7411452"/>
              <a:gd name="connsiteX38" fmla="*/ 601579 w 6400800"/>
              <a:gd name="connsiteY38" fmla="*/ 6172200 h 7411452"/>
              <a:gd name="connsiteX39" fmla="*/ 890337 w 6400800"/>
              <a:gd name="connsiteY39" fmla="*/ 6148136 h 7411452"/>
              <a:gd name="connsiteX40" fmla="*/ 1167063 w 6400800"/>
              <a:gd name="connsiteY40" fmla="*/ 6292515 h 7411452"/>
              <a:gd name="connsiteX41" fmla="*/ 1395663 w 6400800"/>
              <a:gd name="connsiteY41" fmla="*/ 6424863 h 7411452"/>
              <a:gd name="connsiteX42" fmla="*/ 1612232 w 6400800"/>
              <a:gd name="connsiteY42" fmla="*/ 6629400 h 7411452"/>
              <a:gd name="connsiteX43" fmla="*/ 1684421 w 6400800"/>
              <a:gd name="connsiteY43" fmla="*/ 6882063 h 7411452"/>
              <a:gd name="connsiteX44" fmla="*/ 1708484 w 6400800"/>
              <a:gd name="connsiteY44" fmla="*/ 7122694 h 7411452"/>
              <a:gd name="connsiteX45" fmla="*/ 1852863 w 6400800"/>
              <a:gd name="connsiteY45" fmla="*/ 7170821 h 7411452"/>
              <a:gd name="connsiteX46" fmla="*/ 1925053 w 6400800"/>
              <a:gd name="connsiteY46" fmla="*/ 7062536 h 7411452"/>
              <a:gd name="connsiteX47" fmla="*/ 2033337 w 6400800"/>
              <a:gd name="connsiteY47" fmla="*/ 7267073 h 7411452"/>
              <a:gd name="connsiteX48" fmla="*/ 2033337 w 6400800"/>
              <a:gd name="connsiteY48" fmla="*/ 7411452 h 7411452"/>
              <a:gd name="connsiteX49" fmla="*/ 2213811 w 6400800"/>
              <a:gd name="connsiteY49" fmla="*/ 7243010 h 7411452"/>
              <a:gd name="connsiteX50" fmla="*/ 2370221 w 6400800"/>
              <a:gd name="connsiteY50" fmla="*/ 7411452 h 7411452"/>
              <a:gd name="connsiteX51" fmla="*/ 2430379 w 6400800"/>
              <a:gd name="connsiteY51" fmla="*/ 7399421 h 7411452"/>
              <a:gd name="connsiteX52" fmla="*/ 3910263 w 6400800"/>
              <a:gd name="connsiteY52" fmla="*/ 7122694 h 7411452"/>
              <a:gd name="connsiteX53" fmla="*/ 4656221 w 6400800"/>
              <a:gd name="connsiteY53" fmla="*/ 5534526 h 7411452"/>
              <a:gd name="connsiteX54" fmla="*/ 2959768 w 6400800"/>
              <a:gd name="connsiteY54" fmla="*/ 2911642 h 7411452"/>
              <a:gd name="connsiteX55" fmla="*/ 2779295 w 6400800"/>
              <a:gd name="connsiteY55" fmla="*/ 2249905 h 7411452"/>
              <a:gd name="connsiteX56" fmla="*/ 3128211 w 6400800"/>
              <a:gd name="connsiteY56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5017168 w 6400800"/>
              <a:gd name="connsiteY19" fmla="*/ 1323473 h 7411452"/>
              <a:gd name="connsiteX20" fmla="*/ 5113421 w 6400800"/>
              <a:gd name="connsiteY20" fmla="*/ 1443789 h 7411452"/>
              <a:gd name="connsiteX21" fmla="*/ 5029200 w 6400800"/>
              <a:gd name="connsiteY21" fmla="*/ 1780673 h 7411452"/>
              <a:gd name="connsiteX22" fmla="*/ 5125453 w 6400800"/>
              <a:gd name="connsiteY22" fmla="*/ 2033336 h 7411452"/>
              <a:gd name="connsiteX23" fmla="*/ 5354053 w 6400800"/>
              <a:gd name="connsiteY23" fmla="*/ 2033336 h 7411452"/>
              <a:gd name="connsiteX24" fmla="*/ 5414211 w 6400800"/>
              <a:gd name="connsiteY24" fmla="*/ 1756610 h 7411452"/>
              <a:gd name="connsiteX25" fmla="*/ 5354053 w 6400800"/>
              <a:gd name="connsiteY25" fmla="*/ 1576136 h 7411452"/>
              <a:gd name="connsiteX26" fmla="*/ 5666874 w 6400800"/>
              <a:gd name="connsiteY26" fmla="*/ 1419726 h 7411452"/>
              <a:gd name="connsiteX27" fmla="*/ 5991726 w 6400800"/>
              <a:gd name="connsiteY27" fmla="*/ 1383631 h 7411452"/>
              <a:gd name="connsiteX28" fmla="*/ 6148137 w 6400800"/>
              <a:gd name="connsiteY28" fmla="*/ 1203157 h 7411452"/>
              <a:gd name="connsiteX29" fmla="*/ 6328611 w 6400800"/>
              <a:gd name="connsiteY29" fmla="*/ 1239252 h 7411452"/>
              <a:gd name="connsiteX30" fmla="*/ 6388768 w 6400800"/>
              <a:gd name="connsiteY30" fmla="*/ 1239252 h 7411452"/>
              <a:gd name="connsiteX31" fmla="*/ 6400800 w 6400800"/>
              <a:gd name="connsiteY31" fmla="*/ 24063 h 7411452"/>
              <a:gd name="connsiteX32" fmla="*/ 12032 w 6400800"/>
              <a:gd name="connsiteY32" fmla="*/ 0 h 7411452"/>
              <a:gd name="connsiteX33" fmla="*/ 0 w 6400800"/>
              <a:gd name="connsiteY33" fmla="*/ 6689557 h 7411452"/>
              <a:gd name="connsiteX34" fmla="*/ 96253 w 6400800"/>
              <a:gd name="connsiteY34" fmla="*/ 6485021 h 7411452"/>
              <a:gd name="connsiteX35" fmla="*/ 144379 w 6400800"/>
              <a:gd name="connsiteY35" fmla="*/ 5811252 h 7411452"/>
              <a:gd name="connsiteX36" fmla="*/ 348916 w 6400800"/>
              <a:gd name="connsiteY36" fmla="*/ 5727031 h 7411452"/>
              <a:gd name="connsiteX37" fmla="*/ 541421 w 6400800"/>
              <a:gd name="connsiteY37" fmla="*/ 5751094 h 7411452"/>
              <a:gd name="connsiteX38" fmla="*/ 541421 w 6400800"/>
              <a:gd name="connsiteY38" fmla="*/ 6027821 h 7411452"/>
              <a:gd name="connsiteX39" fmla="*/ 601579 w 6400800"/>
              <a:gd name="connsiteY39" fmla="*/ 6172200 h 7411452"/>
              <a:gd name="connsiteX40" fmla="*/ 890337 w 6400800"/>
              <a:gd name="connsiteY40" fmla="*/ 6148136 h 7411452"/>
              <a:gd name="connsiteX41" fmla="*/ 1167063 w 6400800"/>
              <a:gd name="connsiteY41" fmla="*/ 6292515 h 7411452"/>
              <a:gd name="connsiteX42" fmla="*/ 1395663 w 6400800"/>
              <a:gd name="connsiteY42" fmla="*/ 6424863 h 7411452"/>
              <a:gd name="connsiteX43" fmla="*/ 1612232 w 6400800"/>
              <a:gd name="connsiteY43" fmla="*/ 6629400 h 7411452"/>
              <a:gd name="connsiteX44" fmla="*/ 1684421 w 6400800"/>
              <a:gd name="connsiteY44" fmla="*/ 6882063 h 7411452"/>
              <a:gd name="connsiteX45" fmla="*/ 1708484 w 6400800"/>
              <a:gd name="connsiteY45" fmla="*/ 7122694 h 7411452"/>
              <a:gd name="connsiteX46" fmla="*/ 1852863 w 6400800"/>
              <a:gd name="connsiteY46" fmla="*/ 7170821 h 7411452"/>
              <a:gd name="connsiteX47" fmla="*/ 1925053 w 6400800"/>
              <a:gd name="connsiteY47" fmla="*/ 7062536 h 7411452"/>
              <a:gd name="connsiteX48" fmla="*/ 2033337 w 6400800"/>
              <a:gd name="connsiteY48" fmla="*/ 7267073 h 7411452"/>
              <a:gd name="connsiteX49" fmla="*/ 2033337 w 6400800"/>
              <a:gd name="connsiteY49" fmla="*/ 7411452 h 7411452"/>
              <a:gd name="connsiteX50" fmla="*/ 2213811 w 6400800"/>
              <a:gd name="connsiteY50" fmla="*/ 7243010 h 7411452"/>
              <a:gd name="connsiteX51" fmla="*/ 2370221 w 6400800"/>
              <a:gd name="connsiteY51" fmla="*/ 7411452 h 7411452"/>
              <a:gd name="connsiteX52" fmla="*/ 2430379 w 6400800"/>
              <a:gd name="connsiteY52" fmla="*/ 7399421 h 7411452"/>
              <a:gd name="connsiteX53" fmla="*/ 3910263 w 6400800"/>
              <a:gd name="connsiteY53" fmla="*/ 7122694 h 7411452"/>
              <a:gd name="connsiteX54" fmla="*/ 4656221 w 6400800"/>
              <a:gd name="connsiteY54" fmla="*/ 5534526 h 7411452"/>
              <a:gd name="connsiteX55" fmla="*/ 2959768 w 6400800"/>
              <a:gd name="connsiteY55" fmla="*/ 2911642 h 7411452"/>
              <a:gd name="connsiteX56" fmla="*/ 2779295 w 6400800"/>
              <a:gd name="connsiteY56" fmla="*/ 2249905 h 7411452"/>
              <a:gd name="connsiteX57" fmla="*/ 3128211 w 6400800"/>
              <a:gd name="connsiteY5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5017168 w 6400800"/>
              <a:gd name="connsiteY19" fmla="*/ 1323473 h 7411452"/>
              <a:gd name="connsiteX20" fmla="*/ 5113421 w 6400800"/>
              <a:gd name="connsiteY20" fmla="*/ 1443789 h 7411452"/>
              <a:gd name="connsiteX21" fmla="*/ 5029200 w 6400800"/>
              <a:gd name="connsiteY21" fmla="*/ 1780673 h 7411452"/>
              <a:gd name="connsiteX22" fmla="*/ 5125453 w 6400800"/>
              <a:gd name="connsiteY22" fmla="*/ 2033336 h 7411452"/>
              <a:gd name="connsiteX23" fmla="*/ 5354053 w 6400800"/>
              <a:gd name="connsiteY23" fmla="*/ 2033336 h 7411452"/>
              <a:gd name="connsiteX24" fmla="*/ 5414211 w 6400800"/>
              <a:gd name="connsiteY24" fmla="*/ 1756610 h 7411452"/>
              <a:gd name="connsiteX25" fmla="*/ 5354053 w 6400800"/>
              <a:gd name="connsiteY25" fmla="*/ 1576136 h 7411452"/>
              <a:gd name="connsiteX26" fmla="*/ 5666874 w 6400800"/>
              <a:gd name="connsiteY26" fmla="*/ 1419726 h 7411452"/>
              <a:gd name="connsiteX27" fmla="*/ 5991726 w 6400800"/>
              <a:gd name="connsiteY27" fmla="*/ 1383631 h 7411452"/>
              <a:gd name="connsiteX28" fmla="*/ 6148137 w 6400800"/>
              <a:gd name="connsiteY28" fmla="*/ 1203157 h 7411452"/>
              <a:gd name="connsiteX29" fmla="*/ 6328611 w 6400800"/>
              <a:gd name="connsiteY29" fmla="*/ 1239252 h 7411452"/>
              <a:gd name="connsiteX30" fmla="*/ 6388768 w 6400800"/>
              <a:gd name="connsiteY30" fmla="*/ 1239252 h 7411452"/>
              <a:gd name="connsiteX31" fmla="*/ 6400800 w 6400800"/>
              <a:gd name="connsiteY31" fmla="*/ 24063 h 7411452"/>
              <a:gd name="connsiteX32" fmla="*/ 12032 w 6400800"/>
              <a:gd name="connsiteY32" fmla="*/ 0 h 7411452"/>
              <a:gd name="connsiteX33" fmla="*/ 0 w 6400800"/>
              <a:gd name="connsiteY33" fmla="*/ 6689557 h 7411452"/>
              <a:gd name="connsiteX34" fmla="*/ 96253 w 6400800"/>
              <a:gd name="connsiteY34" fmla="*/ 6485021 h 7411452"/>
              <a:gd name="connsiteX35" fmla="*/ 144379 w 6400800"/>
              <a:gd name="connsiteY35" fmla="*/ 5811252 h 7411452"/>
              <a:gd name="connsiteX36" fmla="*/ 348916 w 6400800"/>
              <a:gd name="connsiteY36" fmla="*/ 5727031 h 7411452"/>
              <a:gd name="connsiteX37" fmla="*/ 541421 w 6400800"/>
              <a:gd name="connsiteY37" fmla="*/ 5751094 h 7411452"/>
              <a:gd name="connsiteX38" fmla="*/ 541421 w 6400800"/>
              <a:gd name="connsiteY38" fmla="*/ 6027821 h 7411452"/>
              <a:gd name="connsiteX39" fmla="*/ 601579 w 6400800"/>
              <a:gd name="connsiteY39" fmla="*/ 6172200 h 7411452"/>
              <a:gd name="connsiteX40" fmla="*/ 890337 w 6400800"/>
              <a:gd name="connsiteY40" fmla="*/ 6148136 h 7411452"/>
              <a:gd name="connsiteX41" fmla="*/ 1167063 w 6400800"/>
              <a:gd name="connsiteY41" fmla="*/ 6292515 h 7411452"/>
              <a:gd name="connsiteX42" fmla="*/ 1395663 w 6400800"/>
              <a:gd name="connsiteY42" fmla="*/ 6424863 h 7411452"/>
              <a:gd name="connsiteX43" fmla="*/ 1612232 w 6400800"/>
              <a:gd name="connsiteY43" fmla="*/ 6629400 h 7411452"/>
              <a:gd name="connsiteX44" fmla="*/ 1684421 w 6400800"/>
              <a:gd name="connsiteY44" fmla="*/ 6882063 h 7411452"/>
              <a:gd name="connsiteX45" fmla="*/ 1708484 w 6400800"/>
              <a:gd name="connsiteY45" fmla="*/ 7122694 h 7411452"/>
              <a:gd name="connsiteX46" fmla="*/ 1852863 w 6400800"/>
              <a:gd name="connsiteY46" fmla="*/ 7170821 h 7411452"/>
              <a:gd name="connsiteX47" fmla="*/ 1925053 w 6400800"/>
              <a:gd name="connsiteY47" fmla="*/ 7062536 h 7411452"/>
              <a:gd name="connsiteX48" fmla="*/ 2033337 w 6400800"/>
              <a:gd name="connsiteY48" fmla="*/ 7267073 h 7411452"/>
              <a:gd name="connsiteX49" fmla="*/ 2033337 w 6400800"/>
              <a:gd name="connsiteY49" fmla="*/ 7411452 h 7411452"/>
              <a:gd name="connsiteX50" fmla="*/ 2213811 w 6400800"/>
              <a:gd name="connsiteY50" fmla="*/ 7243010 h 7411452"/>
              <a:gd name="connsiteX51" fmla="*/ 2370221 w 6400800"/>
              <a:gd name="connsiteY51" fmla="*/ 7411452 h 7411452"/>
              <a:gd name="connsiteX52" fmla="*/ 2430379 w 6400800"/>
              <a:gd name="connsiteY52" fmla="*/ 7399421 h 7411452"/>
              <a:gd name="connsiteX53" fmla="*/ 3910263 w 6400800"/>
              <a:gd name="connsiteY53" fmla="*/ 7122694 h 7411452"/>
              <a:gd name="connsiteX54" fmla="*/ 4656221 w 6400800"/>
              <a:gd name="connsiteY54" fmla="*/ 5534526 h 7411452"/>
              <a:gd name="connsiteX55" fmla="*/ 2959768 w 6400800"/>
              <a:gd name="connsiteY55" fmla="*/ 2911642 h 7411452"/>
              <a:gd name="connsiteX56" fmla="*/ 2779295 w 6400800"/>
              <a:gd name="connsiteY56" fmla="*/ 2249905 h 7411452"/>
              <a:gd name="connsiteX57" fmla="*/ 3128211 w 6400800"/>
              <a:gd name="connsiteY5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37359 w 6400800"/>
              <a:gd name="connsiteY19" fmla="*/ 1272339 h 7411452"/>
              <a:gd name="connsiteX20" fmla="*/ 5017168 w 6400800"/>
              <a:gd name="connsiteY20" fmla="*/ 1323473 h 7411452"/>
              <a:gd name="connsiteX21" fmla="*/ 5113421 w 6400800"/>
              <a:gd name="connsiteY21" fmla="*/ 1443789 h 7411452"/>
              <a:gd name="connsiteX22" fmla="*/ 5029200 w 6400800"/>
              <a:gd name="connsiteY22" fmla="*/ 1780673 h 7411452"/>
              <a:gd name="connsiteX23" fmla="*/ 5125453 w 6400800"/>
              <a:gd name="connsiteY23" fmla="*/ 2033336 h 7411452"/>
              <a:gd name="connsiteX24" fmla="*/ 5354053 w 6400800"/>
              <a:gd name="connsiteY24" fmla="*/ 2033336 h 7411452"/>
              <a:gd name="connsiteX25" fmla="*/ 5414211 w 6400800"/>
              <a:gd name="connsiteY25" fmla="*/ 1756610 h 7411452"/>
              <a:gd name="connsiteX26" fmla="*/ 5354053 w 6400800"/>
              <a:gd name="connsiteY26" fmla="*/ 1576136 h 7411452"/>
              <a:gd name="connsiteX27" fmla="*/ 5666874 w 6400800"/>
              <a:gd name="connsiteY27" fmla="*/ 1419726 h 7411452"/>
              <a:gd name="connsiteX28" fmla="*/ 5991726 w 6400800"/>
              <a:gd name="connsiteY28" fmla="*/ 1383631 h 7411452"/>
              <a:gd name="connsiteX29" fmla="*/ 6148137 w 6400800"/>
              <a:gd name="connsiteY29" fmla="*/ 1203157 h 7411452"/>
              <a:gd name="connsiteX30" fmla="*/ 6328611 w 6400800"/>
              <a:gd name="connsiteY30" fmla="*/ 1239252 h 7411452"/>
              <a:gd name="connsiteX31" fmla="*/ 6388768 w 6400800"/>
              <a:gd name="connsiteY31" fmla="*/ 1239252 h 7411452"/>
              <a:gd name="connsiteX32" fmla="*/ 6400800 w 6400800"/>
              <a:gd name="connsiteY32" fmla="*/ 24063 h 7411452"/>
              <a:gd name="connsiteX33" fmla="*/ 12032 w 6400800"/>
              <a:gd name="connsiteY33" fmla="*/ 0 h 7411452"/>
              <a:gd name="connsiteX34" fmla="*/ 0 w 6400800"/>
              <a:gd name="connsiteY34" fmla="*/ 6689557 h 7411452"/>
              <a:gd name="connsiteX35" fmla="*/ 96253 w 6400800"/>
              <a:gd name="connsiteY35" fmla="*/ 6485021 h 7411452"/>
              <a:gd name="connsiteX36" fmla="*/ 144379 w 6400800"/>
              <a:gd name="connsiteY36" fmla="*/ 5811252 h 7411452"/>
              <a:gd name="connsiteX37" fmla="*/ 348916 w 6400800"/>
              <a:gd name="connsiteY37" fmla="*/ 5727031 h 7411452"/>
              <a:gd name="connsiteX38" fmla="*/ 541421 w 6400800"/>
              <a:gd name="connsiteY38" fmla="*/ 5751094 h 7411452"/>
              <a:gd name="connsiteX39" fmla="*/ 541421 w 6400800"/>
              <a:gd name="connsiteY39" fmla="*/ 6027821 h 7411452"/>
              <a:gd name="connsiteX40" fmla="*/ 601579 w 6400800"/>
              <a:gd name="connsiteY40" fmla="*/ 6172200 h 7411452"/>
              <a:gd name="connsiteX41" fmla="*/ 890337 w 6400800"/>
              <a:gd name="connsiteY41" fmla="*/ 6148136 h 7411452"/>
              <a:gd name="connsiteX42" fmla="*/ 1167063 w 6400800"/>
              <a:gd name="connsiteY42" fmla="*/ 6292515 h 7411452"/>
              <a:gd name="connsiteX43" fmla="*/ 1395663 w 6400800"/>
              <a:gd name="connsiteY43" fmla="*/ 6424863 h 7411452"/>
              <a:gd name="connsiteX44" fmla="*/ 1612232 w 6400800"/>
              <a:gd name="connsiteY44" fmla="*/ 6629400 h 7411452"/>
              <a:gd name="connsiteX45" fmla="*/ 1684421 w 6400800"/>
              <a:gd name="connsiteY45" fmla="*/ 6882063 h 7411452"/>
              <a:gd name="connsiteX46" fmla="*/ 1708484 w 6400800"/>
              <a:gd name="connsiteY46" fmla="*/ 7122694 h 7411452"/>
              <a:gd name="connsiteX47" fmla="*/ 1852863 w 6400800"/>
              <a:gd name="connsiteY47" fmla="*/ 7170821 h 7411452"/>
              <a:gd name="connsiteX48" fmla="*/ 1925053 w 6400800"/>
              <a:gd name="connsiteY48" fmla="*/ 7062536 h 7411452"/>
              <a:gd name="connsiteX49" fmla="*/ 2033337 w 6400800"/>
              <a:gd name="connsiteY49" fmla="*/ 7267073 h 7411452"/>
              <a:gd name="connsiteX50" fmla="*/ 2033337 w 6400800"/>
              <a:gd name="connsiteY50" fmla="*/ 7411452 h 7411452"/>
              <a:gd name="connsiteX51" fmla="*/ 2213811 w 6400800"/>
              <a:gd name="connsiteY51" fmla="*/ 7243010 h 7411452"/>
              <a:gd name="connsiteX52" fmla="*/ 2370221 w 6400800"/>
              <a:gd name="connsiteY52" fmla="*/ 7411452 h 7411452"/>
              <a:gd name="connsiteX53" fmla="*/ 2430379 w 6400800"/>
              <a:gd name="connsiteY53" fmla="*/ 7399421 h 7411452"/>
              <a:gd name="connsiteX54" fmla="*/ 3910263 w 6400800"/>
              <a:gd name="connsiteY54" fmla="*/ 7122694 h 7411452"/>
              <a:gd name="connsiteX55" fmla="*/ 4656221 w 6400800"/>
              <a:gd name="connsiteY55" fmla="*/ 5534526 h 7411452"/>
              <a:gd name="connsiteX56" fmla="*/ 2959768 w 6400800"/>
              <a:gd name="connsiteY56" fmla="*/ 2911642 h 7411452"/>
              <a:gd name="connsiteX57" fmla="*/ 2779295 w 6400800"/>
              <a:gd name="connsiteY57" fmla="*/ 2249905 h 7411452"/>
              <a:gd name="connsiteX58" fmla="*/ 3128211 w 6400800"/>
              <a:gd name="connsiteY5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7168 w 6400800"/>
              <a:gd name="connsiteY21" fmla="*/ 1323473 h 7411452"/>
              <a:gd name="connsiteX22" fmla="*/ 5113421 w 6400800"/>
              <a:gd name="connsiteY22" fmla="*/ 1443789 h 7411452"/>
              <a:gd name="connsiteX23" fmla="*/ 5029200 w 6400800"/>
              <a:gd name="connsiteY23" fmla="*/ 1780673 h 7411452"/>
              <a:gd name="connsiteX24" fmla="*/ 5125453 w 6400800"/>
              <a:gd name="connsiteY24" fmla="*/ 2033336 h 7411452"/>
              <a:gd name="connsiteX25" fmla="*/ 5354053 w 6400800"/>
              <a:gd name="connsiteY25" fmla="*/ 2033336 h 7411452"/>
              <a:gd name="connsiteX26" fmla="*/ 5414211 w 6400800"/>
              <a:gd name="connsiteY26" fmla="*/ 1756610 h 7411452"/>
              <a:gd name="connsiteX27" fmla="*/ 5354053 w 6400800"/>
              <a:gd name="connsiteY27" fmla="*/ 1576136 h 7411452"/>
              <a:gd name="connsiteX28" fmla="*/ 5666874 w 6400800"/>
              <a:gd name="connsiteY28" fmla="*/ 1419726 h 7411452"/>
              <a:gd name="connsiteX29" fmla="*/ 5991726 w 6400800"/>
              <a:gd name="connsiteY29" fmla="*/ 1383631 h 7411452"/>
              <a:gd name="connsiteX30" fmla="*/ 6148137 w 6400800"/>
              <a:gd name="connsiteY30" fmla="*/ 1203157 h 7411452"/>
              <a:gd name="connsiteX31" fmla="*/ 6328611 w 6400800"/>
              <a:gd name="connsiteY31" fmla="*/ 1239252 h 7411452"/>
              <a:gd name="connsiteX32" fmla="*/ 6388768 w 6400800"/>
              <a:gd name="connsiteY32" fmla="*/ 1239252 h 7411452"/>
              <a:gd name="connsiteX33" fmla="*/ 6400800 w 6400800"/>
              <a:gd name="connsiteY33" fmla="*/ 24063 h 7411452"/>
              <a:gd name="connsiteX34" fmla="*/ 12032 w 6400800"/>
              <a:gd name="connsiteY34" fmla="*/ 0 h 7411452"/>
              <a:gd name="connsiteX35" fmla="*/ 0 w 6400800"/>
              <a:gd name="connsiteY35" fmla="*/ 6689557 h 7411452"/>
              <a:gd name="connsiteX36" fmla="*/ 96253 w 6400800"/>
              <a:gd name="connsiteY36" fmla="*/ 6485021 h 7411452"/>
              <a:gd name="connsiteX37" fmla="*/ 144379 w 6400800"/>
              <a:gd name="connsiteY37" fmla="*/ 5811252 h 7411452"/>
              <a:gd name="connsiteX38" fmla="*/ 348916 w 6400800"/>
              <a:gd name="connsiteY38" fmla="*/ 5727031 h 7411452"/>
              <a:gd name="connsiteX39" fmla="*/ 541421 w 6400800"/>
              <a:gd name="connsiteY39" fmla="*/ 5751094 h 7411452"/>
              <a:gd name="connsiteX40" fmla="*/ 541421 w 6400800"/>
              <a:gd name="connsiteY40" fmla="*/ 6027821 h 7411452"/>
              <a:gd name="connsiteX41" fmla="*/ 601579 w 6400800"/>
              <a:gd name="connsiteY41" fmla="*/ 6172200 h 7411452"/>
              <a:gd name="connsiteX42" fmla="*/ 890337 w 6400800"/>
              <a:gd name="connsiteY42" fmla="*/ 6148136 h 7411452"/>
              <a:gd name="connsiteX43" fmla="*/ 1167063 w 6400800"/>
              <a:gd name="connsiteY43" fmla="*/ 6292515 h 7411452"/>
              <a:gd name="connsiteX44" fmla="*/ 1395663 w 6400800"/>
              <a:gd name="connsiteY44" fmla="*/ 6424863 h 7411452"/>
              <a:gd name="connsiteX45" fmla="*/ 1612232 w 6400800"/>
              <a:gd name="connsiteY45" fmla="*/ 6629400 h 7411452"/>
              <a:gd name="connsiteX46" fmla="*/ 1684421 w 6400800"/>
              <a:gd name="connsiteY46" fmla="*/ 6882063 h 7411452"/>
              <a:gd name="connsiteX47" fmla="*/ 1708484 w 6400800"/>
              <a:gd name="connsiteY47" fmla="*/ 7122694 h 7411452"/>
              <a:gd name="connsiteX48" fmla="*/ 1852863 w 6400800"/>
              <a:gd name="connsiteY48" fmla="*/ 7170821 h 7411452"/>
              <a:gd name="connsiteX49" fmla="*/ 1925053 w 6400800"/>
              <a:gd name="connsiteY49" fmla="*/ 7062536 h 7411452"/>
              <a:gd name="connsiteX50" fmla="*/ 2033337 w 6400800"/>
              <a:gd name="connsiteY50" fmla="*/ 7267073 h 7411452"/>
              <a:gd name="connsiteX51" fmla="*/ 2033337 w 6400800"/>
              <a:gd name="connsiteY51" fmla="*/ 7411452 h 7411452"/>
              <a:gd name="connsiteX52" fmla="*/ 2213811 w 6400800"/>
              <a:gd name="connsiteY52" fmla="*/ 7243010 h 7411452"/>
              <a:gd name="connsiteX53" fmla="*/ 2370221 w 6400800"/>
              <a:gd name="connsiteY53" fmla="*/ 7411452 h 7411452"/>
              <a:gd name="connsiteX54" fmla="*/ 2430379 w 6400800"/>
              <a:gd name="connsiteY54" fmla="*/ 7399421 h 7411452"/>
              <a:gd name="connsiteX55" fmla="*/ 3910263 w 6400800"/>
              <a:gd name="connsiteY55" fmla="*/ 7122694 h 7411452"/>
              <a:gd name="connsiteX56" fmla="*/ 4656221 w 6400800"/>
              <a:gd name="connsiteY56" fmla="*/ 5534526 h 7411452"/>
              <a:gd name="connsiteX57" fmla="*/ 2959768 w 6400800"/>
              <a:gd name="connsiteY57" fmla="*/ 2911642 h 7411452"/>
              <a:gd name="connsiteX58" fmla="*/ 2779295 w 6400800"/>
              <a:gd name="connsiteY58" fmla="*/ 2249905 h 7411452"/>
              <a:gd name="connsiteX59" fmla="*/ 3128211 w 6400800"/>
              <a:gd name="connsiteY59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113421 w 6400800"/>
              <a:gd name="connsiteY22" fmla="*/ 1443789 h 7411452"/>
              <a:gd name="connsiteX23" fmla="*/ 5029200 w 6400800"/>
              <a:gd name="connsiteY23" fmla="*/ 1780673 h 7411452"/>
              <a:gd name="connsiteX24" fmla="*/ 5125453 w 6400800"/>
              <a:gd name="connsiteY24" fmla="*/ 2033336 h 7411452"/>
              <a:gd name="connsiteX25" fmla="*/ 5354053 w 6400800"/>
              <a:gd name="connsiteY25" fmla="*/ 2033336 h 7411452"/>
              <a:gd name="connsiteX26" fmla="*/ 5414211 w 6400800"/>
              <a:gd name="connsiteY26" fmla="*/ 1756610 h 7411452"/>
              <a:gd name="connsiteX27" fmla="*/ 5354053 w 6400800"/>
              <a:gd name="connsiteY27" fmla="*/ 1576136 h 7411452"/>
              <a:gd name="connsiteX28" fmla="*/ 5666874 w 6400800"/>
              <a:gd name="connsiteY28" fmla="*/ 1419726 h 7411452"/>
              <a:gd name="connsiteX29" fmla="*/ 5991726 w 6400800"/>
              <a:gd name="connsiteY29" fmla="*/ 1383631 h 7411452"/>
              <a:gd name="connsiteX30" fmla="*/ 6148137 w 6400800"/>
              <a:gd name="connsiteY30" fmla="*/ 1203157 h 7411452"/>
              <a:gd name="connsiteX31" fmla="*/ 6328611 w 6400800"/>
              <a:gd name="connsiteY31" fmla="*/ 1239252 h 7411452"/>
              <a:gd name="connsiteX32" fmla="*/ 6388768 w 6400800"/>
              <a:gd name="connsiteY32" fmla="*/ 1239252 h 7411452"/>
              <a:gd name="connsiteX33" fmla="*/ 6400800 w 6400800"/>
              <a:gd name="connsiteY33" fmla="*/ 24063 h 7411452"/>
              <a:gd name="connsiteX34" fmla="*/ 12032 w 6400800"/>
              <a:gd name="connsiteY34" fmla="*/ 0 h 7411452"/>
              <a:gd name="connsiteX35" fmla="*/ 0 w 6400800"/>
              <a:gd name="connsiteY35" fmla="*/ 6689557 h 7411452"/>
              <a:gd name="connsiteX36" fmla="*/ 96253 w 6400800"/>
              <a:gd name="connsiteY36" fmla="*/ 6485021 h 7411452"/>
              <a:gd name="connsiteX37" fmla="*/ 144379 w 6400800"/>
              <a:gd name="connsiteY37" fmla="*/ 5811252 h 7411452"/>
              <a:gd name="connsiteX38" fmla="*/ 348916 w 6400800"/>
              <a:gd name="connsiteY38" fmla="*/ 5727031 h 7411452"/>
              <a:gd name="connsiteX39" fmla="*/ 541421 w 6400800"/>
              <a:gd name="connsiteY39" fmla="*/ 5751094 h 7411452"/>
              <a:gd name="connsiteX40" fmla="*/ 541421 w 6400800"/>
              <a:gd name="connsiteY40" fmla="*/ 6027821 h 7411452"/>
              <a:gd name="connsiteX41" fmla="*/ 601579 w 6400800"/>
              <a:gd name="connsiteY41" fmla="*/ 6172200 h 7411452"/>
              <a:gd name="connsiteX42" fmla="*/ 890337 w 6400800"/>
              <a:gd name="connsiteY42" fmla="*/ 6148136 h 7411452"/>
              <a:gd name="connsiteX43" fmla="*/ 1167063 w 6400800"/>
              <a:gd name="connsiteY43" fmla="*/ 6292515 h 7411452"/>
              <a:gd name="connsiteX44" fmla="*/ 1395663 w 6400800"/>
              <a:gd name="connsiteY44" fmla="*/ 6424863 h 7411452"/>
              <a:gd name="connsiteX45" fmla="*/ 1612232 w 6400800"/>
              <a:gd name="connsiteY45" fmla="*/ 6629400 h 7411452"/>
              <a:gd name="connsiteX46" fmla="*/ 1684421 w 6400800"/>
              <a:gd name="connsiteY46" fmla="*/ 6882063 h 7411452"/>
              <a:gd name="connsiteX47" fmla="*/ 1708484 w 6400800"/>
              <a:gd name="connsiteY47" fmla="*/ 7122694 h 7411452"/>
              <a:gd name="connsiteX48" fmla="*/ 1852863 w 6400800"/>
              <a:gd name="connsiteY48" fmla="*/ 7170821 h 7411452"/>
              <a:gd name="connsiteX49" fmla="*/ 1925053 w 6400800"/>
              <a:gd name="connsiteY49" fmla="*/ 7062536 h 7411452"/>
              <a:gd name="connsiteX50" fmla="*/ 2033337 w 6400800"/>
              <a:gd name="connsiteY50" fmla="*/ 7267073 h 7411452"/>
              <a:gd name="connsiteX51" fmla="*/ 2033337 w 6400800"/>
              <a:gd name="connsiteY51" fmla="*/ 7411452 h 7411452"/>
              <a:gd name="connsiteX52" fmla="*/ 2213811 w 6400800"/>
              <a:gd name="connsiteY52" fmla="*/ 7243010 h 7411452"/>
              <a:gd name="connsiteX53" fmla="*/ 2370221 w 6400800"/>
              <a:gd name="connsiteY53" fmla="*/ 7411452 h 7411452"/>
              <a:gd name="connsiteX54" fmla="*/ 2430379 w 6400800"/>
              <a:gd name="connsiteY54" fmla="*/ 7399421 h 7411452"/>
              <a:gd name="connsiteX55" fmla="*/ 3910263 w 6400800"/>
              <a:gd name="connsiteY55" fmla="*/ 7122694 h 7411452"/>
              <a:gd name="connsiteX56" fmla="*/ 4656221 w 6400800"/>
              <a:gd name="connsiteY56" fmla="*/ 5534526 h 7411452"/>
              <a:gd name="connsiteX57" fmla="*/ 2959768 w 6400800"/>
              <a:gd name="connsiteY57" fmla="*/ 2911642 h 7411452"/>
              <a:gd name="connsiteX58" fmla="*/ 2779295 w 6400800"/>
              <a:gd name="connsiteY58" fmla="*/ 2249905 h 7411452"/>
              <a:gd name="connsiteX59" fmla="*/ 3128211 w 6400800"/>
              <a:gd name="connsiteY59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113421 w 6400800"/>
              <a:gd name="connsiteY22" fmla="*/ 1443789 h 7411452"/>
              <a:gd name="connsiteX23" fmla="*/ 5029200 w 6400800"/>
              <a:gd name="connsiteY23" fmla="*/ 1780673 h 7411452"/>
              <a:gd name="connsiteX24" fmla="*/ 5125453 w 6400800"/>
              <a:gd name="connsiteY24" fmla="*/ 2033336 h 7411452"/>
              <a:gd name="connsiteX25" fmla="*/ 5354053 w 6400800"/>
              <a:gd name="connsiteY25" fmla="*/ 2033336 h 7411452"/>
              <a:gd name="connsiteX26" fmla="*/ 5414211 w 6400800"/>
              <a:gd name="connsiteY26" fmla="*/ 1756610 h 7411452"/>
              <a:gd name="connsiteX27" fmla="*/ 5354053 w 6400800"/>
              <a:gd name="connsiteY27" fmla="*/ 1576136 h 7411452"/>
              <a:gd name="connsiteX28" fmla="*/ 5666874 w 6400800"/>
              <a:gd name="connsiteY28" fmla="*/ 1419726 h 7411452"/>
              <a:gd name="connsiteX29" fmla="*/ 5991726 w 6400800"/>
              <a:gd name="connsiteY29" fmla="*/ 1383631 h 7411452"/>
              <a:gd name="connsiteX30" fmla="*/ 6148137 w 6400800"/>
              <a:gd name="connsiteY30" fmla="*/ 1203157 h 7411452"/>
              <a:gd name="connsiteX31" fmla="*/ 6328611 w 6400800"/>
              <a:gd name="connsiteY31" fmla="*/ 1239252 h 7411452"/>
              <a:gd name="connsiteX32" fmla="*/ 6388768 w 6400800"/>
              <a:gd name="connsiteY32" fmla="*/ 1239252 h 7411452"/>
              <a:gd name="connsiteX33" fmla="*/ 6400800 w 6400800"/>
              <a:gd name="connsiteY33" fmla="*/ 24063 h 7411452"/>
              <a:gd name="connsiteX34" fmla="*/ 12032 w 6400800"/>
              <a:gd name="connsiteY34" fmla="*/ 0 h 7411452"/>
              <a:gd name="connsiteX35" fmla="*/ 0 w 6400800"/>
              <a:gd name="connsiteY35" fmla="*/ 6689557 h 7411452"/>
              <a:gd name="connsiteX36" fmla="*/ 96253 w 6400800"/>
              <a:gd name="connsiteY36" fmla="*/ 6485021 h 7411452"/>
              <a:gd name="connsiteX37" fmla="*/ 144379 w 6400800"/>
              <a:gd name="connsiteY37" fmla="*/ 5811252 h 7411452"/>
              <a:gd name="connsiteX38" fmla="*/ 348916 w 6400800"/>
              <a:gd name="connsiteY38" fmla="*/ 5727031 h 7411452"/>
              <a:gd name="connsiteX39" fmla="*/ 541421 w 6400800"/>
              <a:gd name="connsiteY39" fmla="*/ 5751094 h 7411452"/>
              <a:gd name="connsiteX40" fmla="*/ 541421 w 6400800"/>
              <a:gd name="connsiteY40" fmla="*/ 6027821 h 7411452"/>
              <a:gd name="connsiteX41" fmla="*/ 601579 w 6400800"/>
              <a:gd name="connsiteY41" fmla="*/ 6172200 h 7411452"/>
              <a:gd name="connsiteX42" fmla="*/ 890337 w 6400800"/>
              <a:gd name="connsiteY42" fmla="*/ 6148136 h 7411452"/>
              <a:gd name="connsiteX43" fmla="*/ 1167063 w 6400800"/>
              <a:gd name="connsiteY43" fmla="*/ 6292515 h 7411452"/>
              <a:gd name="connsiteX44" fmla="*/ 1395663 w 6400800"/>
              <a:gd name="connsiteY44" fmla="*/ 6424863 h 7411452"/>
              <a:gd name="connsiteX45" fmla="*/ 1612232 w 6400800"/>
              <a:gd name="connsiteY45" fmla="*/ 6629400 h 7411452"/>
              <a:gd name="connsiteX46" fmla="*/ 1684421 w 6400800"/>
              <a:gd name="connsiteY46" fmla="*/ 6882063 h 7411452"/>
              <a:gd name="connsiteX47" fmla="*/ 1708484 w 6400800"/>
              <a:gd name="connsiteY47" fmla="*/ 7122694 h 7411452"/>
              <a:gd name="connsiteX48" fmla="*/ 1852863 w 6400800"/>
              <a:gd name="connsiteY48" fmla="*/ 7170821 h 7411452"/>
              <a:gd name="connsiteX49" fmla="*/ 1925053 w 6400800"/>
              <a:gd name="connsiteY49" fmla="*/ 7062536 h 7411452"/>
              <a:gd name="connsiteX50" fmla="*/ 2033337 w 6400800"/>
              <a:gd name="connsiteY50" fmla="*/ 7267073 h 7411452"/>
              <a:gd name="connsiteX51" fmla="*/ 2033337 w 6400800"/>
              <a:gd name="connsiteY51" fmla="*/ 7411452 h 7411452"/>
              <a:gd name="connsiteX52" fmla="*/ 2213811 w 6400800"/>
              <a:gd name="connsiteY52" fmla="*/ 7243010 h 7411452"/>
              <a:gd name="connsiteX53" fmla="*/ 2370221 w 6400800"/>
              <a:gd name="connsiteY53" fmla="*/ 7411452 h 7411452"/>
              <a:gd name="connsiteX54" fmla="*/ 2430379 w 6400800"/>
              <a:gd name="connsiteY54" fmla="*/ 7399421 h 7411452"/>
              <a:gd name="connsiteX55" fmla="*/ 3910263 w 6400800"/>
              <a:gd name="connsiteY55" fmla="*/ 7122694 h 7411452"/>
              <a:gd name="connsiteX56" fmla="*/ 4656221 w 6400800"/>
              <a:gd name="connsiteY56" fmla="*/ 5534526 h 7411452"/>
              <a:gd name="connsiteX57" fmla="*/ 2959768 w 6400800"/>
              <a:gd name="connsiteY57" fmla="*/ 2911642 h 7411452"/>
              <a:gd name="connsiteX58" fmla="*/ 2779295 w 6400800"/>
              <a:gd name="connsiteY58" fmla="*/ 2249905 h 7411452"/>
              <a:gd name="connsiteX59" fmla="*/ 3128211 w 6400800"/>
              <a:gd name="connsiteY59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66899 w 6400800"/>
              <a:gd name="connsiteY22" fmla="*/ 1371399 h 7411452"/>
              <a:gd name="connsiteX23" fmla="*/ 5113421 w 6400800"/>
              <a:gd name="connsiteY23" fmla="*/ 1443789 h 7411452"/>
              <a:gd name="connsiteX24" fmla="*/ 5029200 w 6400800"/>
              <a:gd name="connsiteY24" fmla="*/ 1780673 h 7411452"/>
              <a:gd name="connsiteX25" fmla="*/ 5125453 w 6400800"/>
              <a:gd name="connsiteY25" fmla="*/ 2033336 h 7411452"/>
              <a:gd name="connsiteX26" fmla="*/ 5354053 w 6400800"/>
              <a:gd name="connsiteY26" fmla="*/ 2033336 h 7411452"/>
              <a:gd name="connsiteX27" fmla="*/ 5414211 w 6400800"/>
              <a:gd name="connsiteY27" fmla="*/ 1756610 h 7411452"/>
              <a:gd name="connsiteX28" fmla="*/ 5354053 w 6400800"/>
              <a:gd name="connsiteY28" fmla="*/ 1576136 h 7411452"/>
              <a:gd name="connsiteX29" fmla="*/ 5666874 w 6400800"/>
              <a:gd name="connsiteY29" fmla="*/ 1419726 h 7411452"/>
              <a:gd name="connsiteX30" fmla="*/ 5991726 w 6400800"/>
              <a:gd name="connsiteY30" fmla="*/ 1383631 h 7411452"/>
              <a:gd name="connsiteX31" fmla="*/ 6148137 w 6400800"/>
              <a:gd name="connsiteY31" fmla="*/ 1203157 h 7411452"/>
              <a:gd name="connsiteX32" fmla="*/ 6328611 w 6400800"/>
              <a:gd name="connsiteY32" fmla="*/ 1239252 h 7411452"/>
              <a:gd name="connsiteX33" fmla="*/ 6388768 w 6400800"/>
              <a:gd name="connsiteY33" fmla="*/ 1239252 h 7411452"/>
              <a:gd name="connsiteX34" fmla="*/ 6400800 w 6400800"/>
              <a:gd name="connsiteY34" fmla="*/ 24063 h 7411452"/>
              <a:gd name="connsiteX35" fmla="*/ 12032 w 6400800"/>
              <a:gd name="connsiteY35" fmla="*/ 0 h 7411452"/>
              <a:gd name="connsiteX36" fmla="*/ 0 w 6400800"/>
              <a:gd name="connsiteY36" fmla="*/ 6689557 h 7411452"/>
              <a:gd name="connsiteX37" fmla="*/ 96253 w 6400800"/>
              <a:gd name="connsiteY37" fmla="*/ 6485021 h 7411452"/>
              <a:gd name="connsiteX38" fmla="*/ 144379 w 6400800"/>
              <a:gd name="connsiteY38" fmla="*/ 5811252 h 7411452"/>
              <a:gd name="connsiteX39" fmla="*/ 348916 w 6400800"/>
              <a:gd name="connsiteY39" fmla="*/ 5727031 h 7411452"/>
              <a:gd name="connsiteX40" fmla="*/ 541421 w 6400800"/>
              <a:gd name="connsiteY40" fmla="*/ 5751094 h 7411452"/>
              <a:gd name="connsiteX41" fmla="*/ 541421 w 6400800"/>
              <a:gd name="connsiteY41" fmla="*/ 6027821 h 7411452"/>
              <a:gd name="connsiteX42" fmla="*/ 601579 w 6400800"/>
              <a:gd name="connsiteY42" fmla="*/ 6172200 h 7411452"/>
              <a:gd name="connsiteX43" fmla="*/ 890337 w 6400800"/>
              <a:gd name="connsiteY43" fmla="*/ 6148136 h 7411452"/>
              <a:gd name="connsiteX44" fmla="*/ 1167063 w 6400800"/>
              <a:gd name="connsiteY44" fmla="*/ 6292515 h 7411452"/>
              <a:gd name="connsiteX45" fmla="*/ 1395663 w 6400800"/>
              <a:gd name="connsiteY45" fmla="*/ 6424863 h 7411452"/>
              <a:gd name="connsiteX46" fmla="*/ 1612232 w 6400800"/>
              <a:gd name="connsiteY46" fmla="*/ 6629400 h 7411452"/>
              <a:gd name="connsiteX47" fmla="*/ 1684421 w 6400800"/>
              <a:gd name="connsiteY47" fmla="*/ 6882063 h 7411452"/>
              <a:gd name="connsiteX48" fmla="*/ 1708484 w 6400800"/>
              <a:gd name="connsiteY48" fmla="*/ 7122694 h 7411452"/>
              <a:gd name="connsiteX49" fmla="*/ 1852863 w 6400800"/>
              <a:gd name="connsiteY49" fmla="*/ 7170821 h 7411452"/>
              <a:gd name="connsiteX50" fmla="*/ 1925053 w 6400800"/>
              <a:gd name="connsiteY50" fmla="*/ 7062536 h 7411452"/>
              <a:gd name="connsiteX51" fmla="*/ 2033337 w 6400800"/>
              <a:gd name="connsiteY51" fmla="*/ 7267073 h 7411452"/>
              <a:gd name="connsiteX52" fmla="*/ 2033337 w 6400800"/>
              <a:gd name="connsiteY52" fmla="*/ 7411452 h 7411452"/>
              <a:gd name="connsiteX53" fmla="*/ 2213811 w 6400800"/>
              <a:gd name="connsiteY53" fmla="*/ 7243010 h 7411452"/>
              <a:gd name="connsiteX54" fmla="*/ 2370221 w 6400800"/>
              <a:gd name="connsiteY54" fmla="*/ 7411452 h 7411452"/>
              <a:gd name="connsiteX55" fmla="*/ 2430379 w 6400800"/>
              <a:gd name="connsiteY55" fmla="*/ 7399421 h 7411452"/>
              <a:gd name="connsiteX56" fmla="*/ 3910263 w 6400800"/>
              <a:gd name="connsiteY56" fmla="*/ 7122694 h 7411452"/>
              <a:gd name="connsiteX57" fmla="*/ 4656221 w 6400800"/>
              <a:gd name="connsiteY57" fmla="*/ 5534526 h 7411452"/>
              <a:gd name="connsiteX58" fmla="*/ 2959768 w 6400800"/>
              <a:gd name="connsiteY58" fmla="*/ 2911642 h 7411452"/>
              <a:gd name="connsiteX59" fmla="*/ 2779295 w 6400800"/>
              <a:gd name="connsiteY59" fmla="*/ 2249905 h 7411452"/>
              <a:gd name="connsiteX60" fmla="*/ 3128211 w 6400800"/>
              <a:gd name="connsiteY6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113421 w 6400800"/>
              <a:gd name="connsiteY23" fmla="*/ 1443789 h 7411452"/>
              <a:gd name="connsiteX24" fmla="*/ 5029200 w 6400800"/>
              <a:gd name="connsiteY24" fmla="*/ 1780673 h 7411452"/>
              <a:gd name="connsiteX25" fmla="*/ 5125453 w 6400800"/>
              <a:gd name="connsiteY25" fmla="*/ 2033336 h 7411452"/>
              <a:gd name="connsiteX26" fmla="*/ 5354053 w 6400800"/>
              <a:gd name="connsiteY26" fmla="*/ 2033336 h 7411452"/>
              <a:gd name="connsiteX27" fmla="*/ 5414211 w 6400800"/>
              <a:gd name="connsiteY27" fmla="*/ 1756610 h 7411452"/>
              <a:gd name="connsiteX28" fmla="*/ 5354053 w 6400800"/>
              <a:gd name="connsiteY28" fmla="*/ 1576136 h 7411452"/>
              <a:gd name="connsiteX29" fmla="*/ 5666874 w 6400800"/>
              <a:gd name="connsiteY29" fmla="*/ 1419726 h 7411452"/>
              <a:gd name="connsiteX30" fmla="*/ 5991726 w 6400800"/>
              <a:gd name="connsiteY30" fmla="*/ 1383631 h 7411452"/>
              <a:gd name="connsiteX31" fmla="*/ 6148137 w 6400800"/>
              <a:gd name="connsiteY31" fmla="*/ 1203157 h 7411452"/>
              <a:gd name="connsiteX32" fmla="*/ 6328611 w 6400800"/>
              <a:gd name="connsiteY32" fmla="*/ 1239252 h 7411452"/>
              <a:gd name="connsiteX33" fmla="*/ 6388768 w 6400800"/>
              <a:gd name="connsiteY33" fmla="*/ 1239252 h 7411452"/>
              <a:gd name="connsiteX34" fmla="*/ 6400800 w 6400800"/>
              <a:gd name="connsiteY34" fmla="*/ 24063 h 7411452"/>
              <a:gd name="connsiteX35" fmla="*/ 12032 w 6400800"/>
              <a:gd name="connsiteY35" fmla="*/ 0 h 7411452"/>
              <a:gd name="connsiteX36" fmla="*/ 0 w 6400800"/>
              <a:gd name="connsiteY36" fmla="*/ 6689557 h 7411452"/>
              <a:gd name="connsiteX37" fmla="*/ 96253 w 6400800"/>
              <a:gd name="connsiteY37" fmla="*/ 6485021 h 7411452"/>
              <a:gd name="connsiteX38" fmla="*/ 144379 w 6400800"/>
              <a:gd name="connsiteY38" fmla="*/ 5811252 h 7411452"/>
              <a:gd name="connsiteX39" fmla="*/ 348916 w 6400800"/>
              <a:gd name="connsiteY39" fmla="*/ 5727031 h 7411452"/>
              <a:gd name="connsiteX40" fmla="*/ 541421 w 6400800"/>
              <a:gd name="connsiteY40" fmla="*/ 5751094 h 7411452"/>
              <a:gd name="connsiteX41" fmla="*/ 541421 w 6400800"/>
              <a:gd name="connsiteY41" fmla="*/ 6027821 h 7411452"/>
              <a:gd name="connsiteX42" fmla="*/ 601579 w 6400800"/>
              <a:gd name="connsiteY42" fmla="*/ 6172200 h 7411452"/>
              <a:gd name="connsiteX43" fmla="*/ 890337 w 6400800"/>
              <a:gd name="connsiteY43" fmla="*/ 6148136 h 7411452"/>
              <a:gd name="connsiteX44" fmla="*/ 1167063 w 6400800"/>
              <a:gd name="connsiteY44" fmla="*/ 6292515 h 7411452"/>
              <a:gd name="connsiteX45" fmla="*/ 1395663 w 6400800"/>
              <a:gd name="connsiteY45" fmla="*/ 6424863 h 7411452"/>
              <a:gd name="connsiteX46" fmla="*/ 1612232 w 6400800"/>
              <a:gd name="connsiteY46" fmla="*/ 6629400 h 7411452"/>
              <a:gd name="connsiteX47" fmla="*/ 1684421 w 6400800"/>
              <a:gd name="connsiteY47" fmla="*/ 6882063 h 7411452"/>
              <a:gd name="connsiteX48" fmla="*/ 1708484 w 6400800"/>
              <a:gd name="connsiteY48" fmla="*/ 7122694 h 7411452"/>
              <a:gd name="connsiteX49" fmla="*/ 1852863 w 6400800"/>
              <a:gd name="connsiteY49" fmla="*/ 7170821 h 7411452"/>
              <a:gd name="connsiteX50" fmla="*/ 1925053 w 6400800"/>
              <a:gd name="connsiteY50" fmla="*/ 7062536 h 7411452"/>
              <a:gd name="connsiteX51" fmla="*/ 2033337 w 6400800"/>
              <a:gd name="connsiteY51" fmla="*/ 7267073 h 7411452"/>
              <a:gd name="connsiteX52" fmla="*/ 2033337 w 6400800"/>
              <a:gd name="connsiteY52" fmla="*/ 7411452 h 7411452"/>
              <a:gd name="connsiteX53" fmla="*/ 2213811 w 6400800"/>
              <a:gd name="connsiteY53" fmla="*/ 7243010 h 7411452"/>
              <a:gd name="connsiteX54" fmla="*/ 2370221 w 6400800"/>
              <a:gd name="connsiteY54" fmla="*/ 7411452 h 7411452"/>
              <a:gd name="connsiteX55" fmla="*/ 2430379 w 6400800"/>
              <a:gd name="connsiteY55" fmla="*/ 7399421 h 7411452"/>
              <a:gd name="connsiteX56" fmla="*/ 3910263 w 6400800"/>
              <a:gd name="connsiteY56" fmla="*/ 7122694 h 7411452"/>
              <a:gd name="connsiteX57" fmla="*/ 4656221 w 6400800"/>
              <a:gd name="connsiteY57" fmla="*/ 5534526 h 7411452"/>
              <a:gd name="connsiteX58" fmla="*/ 2959768 w 6400800"/>
              <a:gd name="connsiteY58" fmla="*/ 2911642 h 7411452"/>
              <a:gd name="connsiteX59" fmla="*/ 2779295 w 6400800"/>
              <a:gd name="connsiteY59" fmla="*/ 2249905 h 7411452"/>
              <a:gd name="connsiteX60" fmla="*/ 3128211 w 6400800"/>
              <a:gd name="connsiteY6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174381 w 6400800"/>
              <a:gd name="connsiteY23" fmla="*/ 1428549 h 7411452"/>
              <a:gd name="connsiteX24" fmla="*/ 5029200 w 6400800"/>
              <a:gd name="connsiteY24" fmla="*/ 1780673 h 7411452"/>
              <a:gd name="connsiteX25" fmla="*/ 5125453 w 6400800"/>
              <a:gd name="connsiteY25" fmla="*/ 2033336 h 7411452"/>
              <a:gd name="connsiteX26" fmla="*/ 5354053 w 6400800"/>
              <a:gd name="connsiteY26" fmla="*/ 2033336 h 7411452"/>
              <a:gd name="connsiteX27" fmla="*/ 5414211 w 6400800"/>
              <a:gd name="connsiteY27" fmla="*/ 1756610 h 7411452"/>
              <a:gd name="connsiteX28" fmla="*/ 5354053 w 6400800"/>
              <a:gd name="connsiteY28" fmla="*/ 1576136 h 7411452"/>
              <a:gd name="connsiteX29" fmla="*/ 5666874 w 6400800"/>
              <a:gd name="connsiteY29" fmla="*/ 1419726 h 7411452"/>
              <a:gd name="connsiteX30" fmla="*/ 5991726 w 6400800"/>
              <a:gd name="connsiteY30" fmla="*/ 1383631 h 7411452"/>
              <a:gd name="connsiteX31" fmla="*/ 6148137 w 6400800"/>
              <a:gd name="connsiteY31" fmla="*/ 1203157 h 7411452"/>
              <a:gd name="connsiteX32" fmla="*/ 6328611 w 6400800"/>
              <a:gd name="connsiteY32" fmla="*/ 1239252 h 7411452"/>
              <a:gd name="connsiteX33" fmla="*/ 6388768 w 6400800"/>
              <a:gd name="connsiteY33" fmla="*/ 1239252 h 7411452"/>
              <a:gd name="connsiteX34" fmla="*/ 6400800 w 6400800"/>
              <a:gd name="connsiteY34" fmla="*/ 24063 h 7411452"/>
              <a:gd name="connsiteX35" fmla="*/ 12032 w 6400800"/>
              <a:gd name="connsiteY35" fmla="*/ 0 h 7411452"/>
              <a:gd name="connsiteX36" fmla="*/ 0 w 6400800"/>
              <a:gd name="connsiteY36" fmla="*/ 6689557 h 7411452"/>
              <a:gd name="connsiteX37" fmla="*/ 96253 w 6400800"/>
              <a:gd name="connsiteY37" fmla="*/ 6485021 h 7411452"/>
              <a:gd name="connsiteX38" fmla="*/ 144379 w 6400800"/>
              <a:gd name="connsiteY38" fmla="*/ 5811252 h 7411452"/>
              <a:gd name="connsiteX39" fmla="*/ 348916 w 6400800"/>
              <a:gd name="connsiteY39" fmla="*/ 5727031 h 7411452"/>
              <a:gd name="connsiteX40" fmla="*/ 541421 w 6400800"/>
              <a:gd name="connsiteY40" fmla="*/ 5751094 h 7411452"/>
              <a:gd name="connsiteX41" fmla="*/ 541421 w 6400800"/>
              <a:gd name="connsiteY41" fmla="*/ 6027821 h 7411452"/>
              <a:gd name="connsiteX42" fmla="*/ 601579 w 6400800"/>
              <a:gd name="connsiteY42" fmla="*/ 6172200 h 7411452"/>
              <a:gd name="connsiteX43" fmla="*/ 890337 w 6400800"/>
              <a:gd name="connsiteY43" fmla="*/ 6148136 h 7411452"/>
              <a:gd name="connsiteX44" fmla="*/ 1167063 w 6400800"/>
              <a:gd name="connsiteY44" fmla="*/ 6292515 h 7411452"/>
              <a:gd name="connsiteX45" fmla="*/ 1395663 w 6400800"/>
              <a:gd name="connsiteY45" fmla="*/ 6424863 h 7411452"/>
              <a:gd name="connsiteX46" fmla="*/ 1612232 w 6400800"/>
              <a:gd name="connsiteY46" fmla="*/ 6629400 h 7411452"/>
              <a:gd name="connsiteX47" fmla="*/ 1684421 w 6400800"/>
              <a:gd name="connsiteY47" fmla="*/ 6882063 h 7411452"/>
              <a:gd name="connsiteX48" fmla="*/ 1708484 w 6400800"/>
              <a:gd name="connsiteY48" fmla="*/ 7122694 h 7411452"/>
              <a:gd name="connsiteX49" fmla="*/ 1852863 w 6400800"/>
              <a:gd name="connsiteY49" fmla="*/ 7170821 h 7411452"/>
              <a:gd name="connsiteX50" fmla="*/ 1925053 w 6400800"/>
              <a:gd name="connsiteY50" fmla="*/ 7062536 h 7411452"/>
              <a:gd name="connsiteX51" fmla="*/ 2033337 w 6400800"/>
              <a:gd name="connsiteY51" fmla="*/ 7267073 h 7411452"/>
              <a:gd name="connsiteX52" fmla="*/ 2033337 w 6400800"/>
              <a:gd name="connsiteY52" fmla="*/ 7411452 h 7411452"/>
              <a:gd name="connsiteX53" fmla="*/ 2213811 w 6400800"/>
              <a:gd name="connsiteY53" fmla="*/ 7243010 h 7411452"/>
              <a:gd name="connsiteX54" fmla="*/ 2370221 w 6400800"/>
              <a:gd name="connsiteY54" fmla="*/ 7411452 h 7411452"/>
              <a:gd name="connsiteX55" fmla="*/ 2430379 w 6400800"/>
              <a:gd name="connsiteY55" fmla="*/ 7399421 h 7411452"/>
              <a:gd name="connsiteX56" fmla="*/ 3910263 w 6400800"/>
              <a:gd name="connsiteY56" fmla="*/ 7122694 h 7411452"/>
              <a:gd name="connsiteX57" fmla="*/ 4656221 w 6400800"/>
              <a:gd name="connsiteY57" fmla="*/ 5534526 h 7411452"/>
              <a:gd name="connsiteX58" fmla="*/ 2959768 w 6400800"/>
              <a:gd name="connsiteY58" fmla="*/ 2911642 h 7411452"/>
              <a:gd name="connsiteX59" fmla="*/ 2779295 w 6400800"/>
              <a:gd name="connsiteY59" fmla="*/ 2249905 h 7411452"/>
              <a:gd name="connsiteX60" fmla="*/ 3128211 w 6400800"/>
              <a:gd name="connsiteY6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74381 w 6400800"/>
              <a:gd name="connsiteY24" fmla="*/ 1428549 h 7411452"/>
              <a:gd name="connsiteX25" fmla="*/ 5029200 w 6400800"/>
              <a:gd name="connsiteY25" fmla="*/ 1780673 h 7411452"/>
              <a:gd name="connsiteX26" fmla="*/ 5125453 w 6400800"/>
              <a:gd name="connsiteY26" fmla="*/ 2033336 h 7411452"/>
              <a:gd name="connsiteX27" fmla="*/ 5354053 w 6400800"/>
              <a:gd name="connsiteY27" fmla="*/ 2033336 h 7411452"/>
              <a:gd name="connsiteX28" fmla="*/ 5414211 w 6400800"/>
              <a:gd name="connsiteY28" fmla="*/ 1756610 h 7411452"/>
              <a:gd name="connsiteX29" fmla="*/ 5354053 w 6400800"/>
              <a:gd name="connsiteY29" fmla="*/ 1576136 h 7411452"/>
              <a:gd name="connsiteX30" fmla="*/ 5666874 w 6400800"/>
              <a:gd name="connsiteY30" fmla="*/ 1419726 h 7411452"/>
              <a:gd name="connsiteX31" fmla="*/ 5991726 w 6400800"/>
              <a:gd name="connsiteY31" fmla="*/ 1383631 h 7411452"/>
              <a:gd name="connsiteX32" fmla="*/ 6148137 w 6400800"/>
              <a:gd name="connsiteY32" fmla="*/ 1203157 h 7411452"/>
              <a:gd name="connsiteX33" fmla="*/ 6328611 w 6400800"/>
              <a:gd name="connsiteY33" fmla="*/ 1239252 h 7411452"/>
              <a:gd name="connsiteX34" fmla="*/ 6388768 w 6400800"/>
              <a:gd name="connsiteY34" fmla="*/ 1239252 h 7411452"/>
              <a:gd name="connsiteX35" fmla="*/ 6400800 w 6400800"/>
              <a:gd name="connsiteY35" fmla="*/ 24063 h 7411452"/>
              <a:gd name="connsiteX36" fmla="*/ 12032 w 6400800"/>
              <a:gd name="connsiteY36" fmla="*/ 0 h 7411452"/>
              <a:gd name="connsiteX37" fmla="*/ 0 w 6400800"/>
              <a:gd name="connsiteY37" fmla="*/ 6689557 h 7411452"/>
              <a:gd name="connsiteX38" fmla="*/ 96253 w 6400800"/>
              <a:gd name="connsiteY38" fmla="*/ 6485021 h 7411452"/>
              <a:gd name="connsiteX39" fmla="*/ 144379 w 6400800"/>
              <a:gd name="connsiteY39" fmla="*/ 5811252 h 7411452"/>
              <a:gd name="connsiteX40" fmla="*/ 348916 w 6400800"/>
              <a:gd name="connsiteY40" fmla="*/ 5727031 h 7411452"/>
              <a:gd name="connsiteX41" fmla="*/ 541421 w 6400800"/>
              <a:gd name="connsiteY41" fmla="*/ 5751094 h 7411452"/>
              <a:gd name="connsiteX42" fmla="*/ 541421 w 6400800"/>
              <a:gd name="connsiteY42" fmla="*/ 6027821 h 7411452"/>
              <a:gd name="connsiteX43" fmla="*/ 601579 w 6400800"/>
              <a:gd name="connsiteY43" fmla="*/ 6172200 h 7411452"/>
              <a:gd name="connsiteX44" fmla="*/ 890337 w 6400800"/>
              <a:gd name="connsiteY44" fmla="*/ 6148136 h 7411452"/>
              <a:gd name="connsiteX45" fmla="*/ 1167063 w 6400800"/>
              <a:gd name="connsiteY45" fmla="*/ 6292515 h 7411452"/>
              <a:gd name="connsiteX46" fmla="*/ 1395663 w 6400800"/>
              <a:gd name="connsiteY46" fmla="*/ 6424863 h 7411452"/>
              <a:gd name="connsiteX47" fmla="*/ 1612232 w 6400800"/>
              <a:gd name="connsiteY47" fmla="*/ 6629400 h 7411452"/>
              <a:gd name="connsiteX48" fmla="*/ 1684421 w 6400800"/>
              <a:gd name="connsiteY48" fmla="*/ 6882063 h 7411452"/>
              <a:gd name="connsiteX49" fmla="*/ 1708484 w 6400800"/>
              <a:gd name="connsiteY49" fmla="*/ 7122694 h 7411452"/>
              <a:gd name="connsiteX50" fmla="*/ 1852863 w 6400800"/>
              <a:gd name="connsiteY50" fmla="*/ 7170821 h 7411452"/>
              <a:gd name="connsiteX51" fmla="*/ 1925053 w 6400800"/>
              <a:gd name="connsiteY51" fmla="*/ 7062536 h 7411452"/>
              <a:gd name="connsiteX52" fmla="*/ 2033337 w 6400800"/>
              <a:gd name="connsiteY52" fmla="*/ 7267073 h 7411452"/>
              <a:gd name="connsiteX53" fmla="*/ 2033337 w 6400800"/>
              <a:gd name="connsiteY53" fmla="*/ 7411452 h 7411452"/>
              <a:gd name="connsiteX54" fmla="*/ 2213811 w 6400800"/>
              <a:gd name="connsiteY54" fmla="*/ 7243010 h 7411452"/>
              <a:gd name="connsiteX55" fmla="*/ 2370221 w 6400800"/>
              <a:gd name="connsiteY55" fmla="*/ 7411452 h 7411452"/>
              <a:gd name="connsiteX56" fmla="*/ 2430379 w 6400800"/>
              <a:gd name="connsiteY56" fmla="*/ 7399421 h 7411452"/>
              <a:gd name="connsiteX57" fmla="*/ 3910263 w 6400800"/>
              <a:gd name="connsiteY57" fmla="*/ 7122694 h 7411452"/>
              <a:gd name="connsiteX58" fmla="*/ 4656221 w 6400800"/>
              <a:gd name="connsiteY58" fmla="*/ 5534526 h 7411452"/>
              <a:gd name="connsiteX59" fmla="*/ 2959768 w 6400800"/>
              <a:gd name="connsiteY59" fmla="*/ 2911642 h 7411452"/>
              <a:gd name="connsiteX60" fmla="*/ 2779295 w 6400800"/>
              <a:gd name="connsiteY60" fmla="*/ 2249905 h 7411452"/>
              <a:gd name="connsiteX61" fmla="*/ 3128211 w 6400800"/>
              <a:gd name="connsiteY61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74381 w 6400800"/>
              <a:gd name="connsiteY25" fmla="*/ 1428549 h 7411452"/>
              <a:gd name="connsiteX26" fmla="*/ 5029200 w 6400800"/>
              <a:gd name="connsiteY26" fmla="*/ 1780673 h 7411452"/>
              <a:gd name="connsiteX27" fmla="*/ 5125453 w 6400800"/>
              <a:gd name="connsiteY27" fmla="*/ 2033336 h 7411452"/>
              <a:gd name="connsiteX28" fmla="*/ 5354053 w 6400800"/>
              <a:gd name="connsiteY28" fmla="*/ 2033336 h 7411452"/>
              <a:gd name="connsiteX29" fmla="*/ 5414211 w 6400800"/>
              <a:gd name="connsiteY29" fmla="*/ 1756610 h 7411452"/>
              <a:gd name="connsiteX30" fmla="*/ 5354053 w 6400800"/>
              <a:gd name="connsiteY30" fmla="*/ 1576136 h 7411452"/>
              <a:gd name="connsiteX31" fmla="*/ 5666874 w 6400800"/>
              <a:gd name="connsiteY31" fmla="*/ 1419726 h 7411452"/>
              <a:gd name="connsiteX32" fmla="*/ 5991726 w 6400800"/>
              <a:gd name="connsiteY32" fmla="*/ 1383631 h 7411452"/>
              <a:gd name="connsiteX33" fmla="*/ 6148137 w 6400800"/>
              <a:gd name="connsiteY33" fmla="*/ 1203157 h 7411452"/>
              <a:gd name="connsiteX34" fmla="*/ 6328611 w 6400800"/>
              <a:gd name="connsiteY34" fmla="*/ 1239252 h 7411452"/>
              <a:gd name="connsiteX35" fmla="*/ 6388768 w 6400800"/>
              <a:gd name="connsiteY35" fmla="*/ 1239252 h 7411452"/>
              <a:gd name="connsiteX36" fmla="*/ 6400800 w 6400800"/>
              <a:gd name="connsiteY36" fmla="*/ 24063 h 7411452"/>
              <a:gd name="connsiteX37" fmla="*/ 12032 w 6400800"/>
              <a:gd name="connsiteY37" fmla="*/ 0 h 7411452"/>
              <a:gd name="connsiteX38" fmla="*/ 0 w 6400800"/>
              <a:gd name="connsiteY38" fmla="*/ 6689557 h 7411452"/>
              <a:gd name="connsiteX39" fmla="*/ 96253 w 6400800"/>
              <a:gd name="connsiteY39" fmla="*/ 6485021 h 7411452"/>
              <a:gd name="connsiteX40" fmla="*/ 144379 w 6400800"/>
              <a:gd name="connsiteY40" fmla="*/ 5811252 h 7411452"/>
              <a:gd name="connsiteX41" fmla="*/ 348916 w 6400800"/>
              <a:gd name="connsiteY41" fmla="*/ 5727031 h 7411452"/>
              <a:gd name="connsiteX42" fmla="*/ 541421 w 6400800"/>
              <a:gd name="connsiteY42" fmla="*/ 5751094 h 7411452"/>
              <a:gd name="connsiteX43" fmla="*/ 541421 w 6400800"/>
              <a:gd name="connsiteY43" fmla="*/ 6027821 h 7411452"/>
              <a:gd name="connsiteX44" fmla="*/ 601579 w 6400800"/>
              <a:gd name="connsiteY44" fmla="*/ 6172200 h 7411452"/>
              <a:gd name="connsiteX45" fmla="*/ 890337 w 6400800"/>
              <a:gd name="connsiteY45" fmla="*/ 6148136 h 7411452"/>
              <a:gd name="connsiteX46" fmla="*/ 1167063 w 6400800"/>
              <a:gd name="connsiteY46" fmla="*/ 6292515 h 7411452"/>
              <a:gd name="connsiteX47" fmla="*/ 1395663 w 6400800"/>
              <a:gd name="connsiteY47" fmla="*/ 6424863 h 7411452"/>
              <a:gd name="connsiteX48" fmla="*/ 1612232 w 6400800"/>
              <a:gd name="connsiteY48" fmla="*/ 6629400 h 7411452"/>
              <a:gd name="connsiteX49" fmla="*/ 1684421 w 6400800"/>
              <a:gd name="connsiteY49" fmla="*/ 6882063 h 7411452"/>
              <a:gd name="connsiteX50" fmla="*/ 1708484 w 6400800"/>
              <a:gd name="connsiteY50" fmla="*/ 7122694 h 7411452"/>
              <a:gd name="connsiteX51" fmla="*/ 1852863 w 6400800"/>
              <a:gd name="connsiteY51" fmla="*/ 7170821 h 7411452"/>
              <a:gd name="connsiteX52" fmla="*/ 1925053 w 6400800"/>
              <a:gd name="connsiteY52" fmla="*/ 7062536 h 7411452"/>
              <a:gd name="connsiteX53" fmla="*/ 2033337 w 6400800"/>
              <a:gd name="connsiteY53" fmla="*/ 7267073 h 7411452"/>
              <a:gd name="connsiteX54" fmla="*/ 2033337 w 6400800"/>
              <a:gd name="connsiteY54" fmla="*/ 7411452 h 7411452"/>
              <a:gd name="connsiteX55" fmla="*/ 2213811 w 6400800"/>
              <a:gd name="connsiteY55" fmla="*/ 7243010 h 7411452"/>
              <a:gd name="connsiteX56" fmla="*/ 2370221 w 6400800"/>
              <a:gd name="connsiteY56" fmla="*/ 7411452 h 7411452"/>
              <a:gd name="connsiteX57" fmla="*/ 2430379 w 6400800"/>
              <a:gd name="connsiteY57" fmla="*/ 7399421 h 7411452"/>
              <a:gd name="connsiteX58" fmla="*/ 3910263 w 6400800"/>
              <a:gd name="connsiteY58" fmla="*/ 7122694 h 7411452"/>
              <a:gd name="connsiteX59" fmla="*/ 4656221 w 6400800"/>
              <a:gd name="connsiteY59" fmla="*/ 5534526 h 7411452"/>
              <a:gd name="connsiteX60" fmla="*/ 2959768 w 6400800"/>
              <a:gd name="connsiteY60" fmla="*/ 2911642 h 7411452"/>
              <a:gd name="connsiteX61" fmla="*/ 2779295 w 6400800"/>
              <a:gd name="connsiteY61" fmla="*/ 2249905 h 7411452"/>
              <a:gd name="connsiteX62" fmla="*/ 3128211 w 6400800"/>
              <a:gd name="connsiteY6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29200 w 6400800"/>
              <a:gd name="connsiteY26" fmla="*/ 1780673 h 7411452"/>
              <a:gd name="connsiteX27" fmla="*/ 5125453 w 6400800"/>
              <a:gd name="connsiteY27" fmla="*/ 2033336 h 7411452"/>
              <a:gd name="connsiteX28" fmla="*/ 5354053 w 6400800"/>
              <a:gd name="connsiteY28" fmla="*/ 2033336 h 7411452"/>
              <a:gd name="connsiteX29" fmla="*/ 5414211 w 6400800"/>
              <a:gd name="connsiteY29" fmla="*/ 1756610 h 7411452"/>
              <a:gd name="connsiteX30" fmla="*/ 5354053 w 6400800"/>
              <a:gd name="connsiteY30" fmla="*/ 1576136 h 7411452"/>
              <a:gd name="connsiteX31" fmla="*/ 5666874 w 6400800"/>
              <a:gd name="connsiteY31" fmla="*/ 1419726 h 7411452"/>
              <a:gd name="connsiteX32" fmla="*/ 5991726 w 6400800"/>
              <a:gd name="connsiteY32" fmla="*/ 1383631 h 7411452"/>
              <a:gd name="connsiteX33" fmla="*/ 6148137 w 6400800"/>
              <a:gd name="connsiteY33" fmla="*/ 1203157 h 7411452"/>
              <a:gd name="connsiteX34" fmla="*/ 6328611 w 6400800"/>
              <a:gd name="connsiteY34" fmla="*/ 1239252 h 7411452"/>
              <a:gd name="connsiteX35" fmla="*/ 6388768 w 6400800"/>
              <a:gd name="connsiteY35" fmla="*/ 1239252 h 7411452"/>
              <a:gd name="connsiteX36" fmla="*/ 6400800 w 6400800"/>
              <a:gd name="connsiteY36" fmla="*/ 24063 h 7411452"/>
              <a:gd name="connsiteX37" fmla="*/ 12032 w 6400800"/>
              <a:gd name="connsiteY37" fmla="*/ 0 h 7411452"/>
              <a:gd name="connsiteX38" fmla="*/ 0 w 6400800"/>
              <a:gd name="connsiteY38" fmla="*/ 6689557 h 7411452"/>
              <a:gd name="connsiteX39" fmla="*/ 96253 w 6400800"/>
              <a:gd name="connsiteY39" fmla="*/ 6485021 h 7411452"/>
              <a:gd name="connsiteX40" fmla="*/ 144379 w 6400800"/>
              <a:gd name="connsiteY40" fmla="*/ 5811252 h 7411452"/>
              <a:gd name="connsiteX41" fmla="*/ 348916 w 6400800"/>
              <a:gd name="connsiteY41" fmla="*/ 5727031 h 7411452"/>
              <a:gd name="connsiteX42" fmla="*/ 541421 w 6400800"/>
              <a:gd name="connsiteY42" fmla="*/ 5751094 h 7411452"/>
              <a:gd name="connsiteX43" fmla="*/ 541421 w 6400800"/>
              <a:gd name="connsiteY43" fmla="*/ 6027821 h 7411452"/>
              <a:gd name="connsiteX44" fmla="*/ 601579 w 6400800"/>
              <a:gd name="connsiteY44" fmla="*/ 6172200 h 7411452"/>
              <a:gd name="connsiteX45" fmla="*/ 890337 w 6400800"/>
              <a:gd name="connsiteY45" fmla="*/ 6148136 h 7411452"/>
              <a:gd name="connsiteX46" fmla="*/ 1167063 w 6400800"/>
              <a:gd name="connsiteY46" fmla="*/ 6292515 h 7411452"/>
              <a:gd name="connsiteX47" fmla="*/ 1395663 w 6400800"/>
              <a:gd name="connsiteY47" fmla="*/ 6424863 h 7411452"/>
              <a:gd name="connsiteX48" fmla="*/ 1612232 w 6400800"/>
              <a:gd name="connsiteY48" fmla="*/ 6629400 h 7411452"/>
              <a:gd name="connsiteX49" fmla="*/ 1684421 w 6400800"/>
              <a:gd name="connsiteY49" fmla="*/ 6882063 h 7411452"/>
              <a:gd name="connsiteX50" fmla="*/ 1708484 w 6400800"/>
              <a:gd name="connsiteY50" fmla="*/ 7122694 h 7411452"/>
              <a:gd name="connsiteX51" fmla="*/ 1852863 w 6400800"/>
              <a:gd name="connsiteY51" fmla="*/ 7170821 h 7411452"/>
              <a:gd name="connsiteX52" fmla="*/ 1925053 w 6400800"/>
              <a:gd name="connsiteY52" fmla="*/ 7062536 h 7411452"/>
              <a:gd name="connsiteX53" fmla="*/ 2033337 w 6400800"/>
              <a:gd name="connsiteY53" fmla="*/ 7267073 h 7411452"/>
              <a:gd name="connsiteX54" fmla="*/ 2033337 w 6400800"/>
              <a:gd name="connsiteY54" fmla="*/ 7411452 h 7411452"/>
              <a:gd name="connsiteX55" fmla="*/ 2213811 w 6400800"/>
              <a:gd name="connsiteY55" fmla="*/ 7243010 h 7411452"/>
              <a:gd name="connsiteX56" fmla="*/ 2370221 w 6400800"/>
              <a:gd name="connsiteY56" fmla="*/ 7411452 h 7411452"/>
              <a:gd name="connsiteX57" fmla="*/ 2430379 w 6400800"/>
              <a:gd name="connsiteY57" fmla="*/ 7399421 h 7411452"/>
              <a:gd name="connsiteX58" fmla="*/ 3910263 w 6400800"/>
              <a:gd name="connsiteY58" fmla="*/ 7122694 h 7411452"/>
              <a:gd name="connsiteX59" fmla="*/ 4656221 w 6400800"/>
              <a:gd name="connsiteY59" fmla="*/ 5534526 h 7411452"/>
              <a:gd name="connsiteX60" fmla="*/ 2959768 w 6400800"/>
              <a:gd name="connsiteY60" fmla="*/ 2911642 h 7411452"/>
              <a:gd name="connsiteX61" fmla="*/ 2779295 w 6400800"/>
              <a:gd name="connsiteY61" fmla="*/ 2249905 h 7411452"/>
              <a:gd name="connsiteX62" fmla="*/ 3128211 w 6400800"/>
              <a:gd name="connsiteY6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29200 w 6400800"/>
              <a:gd name="connsiteY26" fmla="*/ 1780673 h 7411452"/>
              <a:gd name="connsiteX27" fmla="*/ 5125453 w 6400800"/>
              <a:gd name="connsiteY27" fmla="*/ 2033336 h 7411452"/>
              <a:gd name="connsiteX28" fmla="*/ 5354053 w 6400800"/>
              <a:gd name="connsiteY28" fmla="*/ 2033336 h 7411452"/>
              <a:gd name="connsiteX29" fmla="*/ 5414211 w 6400800"/>
              <a:gd name="connsiteY29" fmla="*/ 1756610 h 7411452"/>
              <a:gd name="connsiteX30" fmla="*/ 5354053 w 6400800"/>
              <a:gd name="connsiteY30" fmla="*/ 1576136 h 7411452"/>
              <a:gd name="connsiteX31" fmla="*/ 5666874 w 6400800"/>
              <a:gd name="connsiteY31" fmla="*/ 1419726 h 7411452"/>
              <a:gd name="connsiteX32" fmla="*/ 5991726 w 6400800"/>
              <a:gd name="connsiteY32" fmla="*/ 1383631 h 7411452"/>
              <a:gd name="connsiteX33" fmla="*/ 6148137 w 6400800"/>
              <a:gd name="connsiteY33" fmla="*/ 1203157 h 7411452"/>
              <a:gd name="connsiteX34" fmla="*/ 6328611 w 6400800"/>
              <a:gd name="connsiteY34" fmla="*/ 1239252 h 7411452"/>
              <a:gd name="connsiteX35" fmla="*/ 6388768 w 6400800"/>
              <a:gd name="connsiteY35" fmla="*/ 1239252 h 7411452"/>
              <a:gd name="connsiteX36" fmla="*/ 6400800 w 6400800"/>
              <a:gd name="connsiteY36" fmla="*/ 24063 h 7411452"/>
              <a:gd name="connsiteX37" fmla="*/ 12032 w 6400800"/>
              <a:gd name="connsiteY37" fmla="*/ 0 h 7411452"/>
              <a:gd name="connsiteX38" fmla="*/ 0 w 6400800"/>
              <a:gd name="connsiteY38" fmla="*/ 6689557 h 7411452"/>
              <a:gd name="connsiteX39" fmla="*/ 96253 w 6400800"/>
              <a:gd name="connsiteY39" fmla="*/ 6485021 h 7411452"/>
              <a:gd name="connsiteX40" fmla="*/ 144379 w 6400800"/>
              <a:gd name="connsiteY40" fmla="*/ 5811252 h 7411452"/>
              <a:gd name="connsiteX41" fmla="*/ 348916 w 6400800"/>
              <a:gd name="connsiteY41" fmla="*/ 5727031 h 7411452"/>
              <a:gd name="connsiteX42" fmla="*/ 541421 w 6400800"/>
              <a:gd name="connsiteY42" fmla="*/ 5751094 h 7411452"/>
              <a:gd name="connsiteX43" fmla="*/ 541421 w 6400800"/>
              <a:gd name="connsiteY43" fmla="*/ 6027821 h 7411452"/>
              <a:gd name="connsiteX44" fmla="*/ 601579 w 6400800"/>
              <a:gd name="connsiteY44" fmla="*/ 6172200 h 7411452"/>
              <a:gd name="connsiteX45" fmla="*/ 890337 w 6400800"/>
              <a:gd name="connsiteY45" fmla="*/ 6148136 h 7411452"/>
              <a:gd name="connsiteX46" fmla="*/ 1167063 w 6400800"/>
              <a:gd name="connsiteY46" fmla="*/ 6292515 h 7411452"/>
              <a:gd name="connsiteX47" fmla="*/ 1395663 w 6400800"/>
              <a:gd name="connsiteY47" fmla="*/ 6424863 h 7411452"/>
              <a:gd name="connsiteX48" fmla="*/ 1612232 w 6400800"/>
              <a:gd name="connsiteY48" fmla="*/ 6629400 h 7411452"/>
              <a:gd name="connsiteX49" fmla="*/ 1684421 w 6400800"/>
              <a:gd name="connsiteY49" fmla="*/ 6882063 h 7411452"/>
              <a:gd name="connsiteX50" fmla="*/ 1708484 w 6400800"/>
              <a:gd name="connsiteY50" fmla="*/ 7122694 h 7411452"/>
              <a:gd name="connsiteX51" fmla="*/ 1852863 w 6400800"/>
              <a:gd name="connsiteY51" fmla="*/ 7170821 h 7411452"/>
              <a:gd name="connsiteX52" fmla="*/ 1925053 w 6400800"/>
              <a:gd name="connsiteY52" fmla="*/ 7062536 h 7411452"/>
              <a:gd name="connsiteX53" fmla="*/ 2033337 w 6400800"/>
              <a:gd name="connsiteY53" fmla="*/ 7267073 h 7411452"/>
              <a:gd name="connsiteX54" fmla="*/ 2033337 w 6400800"/>
              <a:gd name="connsiteY54" fmla="*/ 7411452 h 7411452"/>
              <a:gd name="connsiteX55" fmla="*/ 2213811 w 6400800"/>
              <a:gd name="connsiteY55" fmla="*/ 7243010 h 7411452"/>
              <a:gd name="connsiteX56" fmla="*/ 2370221 w 6400800"/>
              <a:gd name="connsiteY56" fmla="*/ 7411452 h 7411452"/>
              <a:gd name="connsiteX57" fmla="*/ 2430379 w 6400800"/>
              <a:gd name="connsiteY57" fmla="*/ 7399421 h 7411452"/>
              <a:gd name="connsiteX58" fmla="*/ 3910263 w 6400800"/>
              <a:gd name="connsiteY58" fmla="*/ 7122694 h 7411452"/>
              <a:gd name="connsiteX59" fmla="*/ 4656221 w 6400800"/>
              <a:gd name="connsiteY59" fmla="*/ 5534526 h 7411452"/>
              <a:gd name="connsiteX60" fmla="*/ 2959768 w 6400800"/>
              <a:gd name="connsiteY60" fmla="*/ 2911642 h 7411452"/>
              <a:gd name="connsiteX61" fmla="*/ 2779295 w 6400800"/>
              <a:gd name="connsiteY61" fmla="*/ 2249905 h 7411452"/>
              <a:gd name="connsiteX62" fmla="*/ 3128211 w 6400800"/>
              <a:gd name="connsiteY6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24989 w 6400800"/>
              <a:gd name="connsiteY26" fmla="*/ 1592379 h 7411452"/>
              <a:gd name="connsiteX27" fmla="*/ 5029200 w 6400800"/>
              <a:gd name="connsiteY27" fmla="*/ 1780673 h 7411452"/>
              <a:gd name="connsiteX28" fmla="*/ 5125453 w 6400800"/>
              <a:gd name="connsiteY28" fmla="*/ 2033336 h 7411452"/>
              <a:gd name="connsiteX29" fmla="*/ 5354053 w 6400800"/>
              <a:gd name="connsiteY29" fmla="*/ 2033336 h 7411452"/>
              <a:gd name="connsiteX30" fmla="*/ 5414211 w 6400800"/>
              <a:gd name="connsiteY30" fmla="*/ 1756610 h 7411452"/>
              <a:gd name="connsiteX31" fmla="*/ 5354053 w 6400800"/>
              <a:gd name="connsiteY31" fmla="*/ 1576136 h 7411452"/>
              <a:gd name="connsiteX32" fmla="*/ 5666874 w 6400800"/>
              <a:gd name="connsiteY32" fmla="*/ 1419726 h 7411452"/>
              <a:gd name="connsiteX33" fmla="*/ 5991726 w 6400800"/>
              <a:gd name="connsiteY33" fmla="*/ 1383631 h 7411452"/>
              <a:gd name="connsiteX34" fmla="*/ 6148137 w 6400800"/>
              <a:gd name="connsiteY34" fmla="*/ 1203157 h 7411452"/>
              <a:gd name="connsiteX35" fmla="*/ 6328611 w 6400800"/>
              <a:gd name="connsiteY35" fmla="*/ 1239252 h 7411452"/>
              <a:gd name="connsiteX36" fmla="*/ 6388768 w 6400800"/>
              <a:gd name="connsiteY36" fmla="*/ 1239252 h 7411452"/>
              <a:gd name="connsiteX37" fmla="*/ 6400800 w 6400800"/>
              <a:gd name="connsiteY37" fmla="*/ 24063 h 7411452"/>
              <a:gd name="connsiteX38" fmla="*/ 12032 w 6400800"/>
              <a:gd name="connsiteY38" fmla="*/ 0 h 7411452"/>
              <a:gd name="connsiteX39" fmla="*/ 0 w 6400800"/>
              <a:gd name="connsiteY39" fmla="*/ 6689557 h 7411452"/>
              <a:gd name="connsiteX40" fmla="*/ 96253 w 6400800"/>
              <a:gd name="connsiteY40" fmla="*/ 6485021 h 7411452"/>
              <a:gd name="connsiteX41" fmla="*/ 144379 w 6400800"/>
              <a:gd name="connsiteY41" fmla="*/ 5811252 h 7411452"/>
              <a:gd name="connsiteX42" fmla="*/ 348916 w 6400800"/>
              <a:gd name="connsiteY42" fmla="*/ 5727031 h 7411452"/>
              <a:gd name="connsiteX43" fmla="*/ 541421 w 6400800"/>
              <a:gd name="connsiteY43" fmla="*/ 5751094 h 7411452"/>
              <a:gd name="connsiteX44" fmla="*/ 541421 w 6400800"/>
              <a:gd name="connsiteY44" fmla="*/ 6027821 h 7411452"/>
              <a:gd name="connsiteX45" fmla="*/ 601579 w 6400800"/>
              <a:gd name="connsiteY45" fmla="*/ 6172200 h 7411452"/>
              <a:gd name="connsiteX46" fmla="*/ 890337 w 6400800"/>
              <a:gd name="connsiteY46" fmla="*/ 6148136 h 7411452"/>
              <a:gd name="connsiteX47" fmla="*/ 1167063 w 6400800"/>
              <a:gd name="connsiteY47" fmla="*/ 6292515 h 7411452"/>
              <a:gd name="connsiteX48" fmla="*/ 1395663 w 6400800"/>
              <a:gd name="connsiteY48" fmla="*/ 6424863 h 7411452"/>
              <a:gd name="connsiteX49" fmla="*/ 1612232 w 6400800"/>
              <a:gd name="connsiteY49" fmla="*/ 6629400 h 7411452"/>
              <a:gd name="connsiteX50" fmla="*/ 1684421 w 6400800"/>
              <a:gd name="connsiteY50" fmla="*/ 6882063 h 7411452"/>
              <a:gd name="connsiteX51" fmla="*/ 1708484 w 6400800"/>
              <a:gd name="connsiteY51" fmla="*/ 7122694 h 7411452"/>
              <a:gd name="connsiteX52" fmla="*/ 1852863 w 6400800"/>
              <a:gd name="connsiteY52" fmla="*/ 7170821 h 7411452"/>
              <a:gd name="connsiteX53" fmla="*/ 1925053 w 6400800"/>
              <a:gd name="connsiteY53" fmla="*/ 7062536 h 7411452"/>
              <a:gd name="connsiteX54" fmla="*/ 2033337 w 6400800"/>
              <a:gd name="connsiteY54" fmla="*/ 7267073 h 7411452"/>
              <a:gd name="connsiteX55" fmla="*/ 2033337 w 6400800"/>
              <a:gd name="connsiteY55" fmla="*/ 7411452 h 7411452"/>
              <a:gd name="connsiteX56" fmla="*/ 2213811 w 6400800"/>
              <a:gd name="connsiteY56" fmla="*/ 7243010 h 7411452"/>
              <a:gd name="connsiteX57" fmla="*/ 2370221 w 6400800"/>
              <a:gd name="connsiteY57" fmla="*/ 7411452 h 7411452"/>
              <a:gd name="connsiteX58" fmla="*/ 2430379 w 6400800"/>
              <a:gd name="connsiteY58" fmla="*/ 7399421 h 7411452"/>
              <a:gd name="connsiteX59" fmla="*/ 3910263 w 6400800"/>
              <a:gd name="connsiteY59" fmla="*/ 7122694 h 7411452"/>
              <a:gd name="connsiteX60" fmla="*/ 4656221 w 6400800"/>
              <a:gd name="connsiteY60" fmla="*/ 5534526 h 7411452"/>
              <a:gd name="connsiteX61" fmla="*/ 2959768 w 6400800"/>
              <a:gd name="connsiteY61" fmla="*/ 2911642 h 7411452"/>
              <a:gd name="connsiteX62" fmla="*/ 2779295 w 6400800"/>
              <a:gd name="connsiteY62" fmla="*/ 2249905 h 7411452"/>
              <a:gd name="connsiteX63" fmla="*/ 3128211 w 6400800"/>
              <a:gd name="connsiteY6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125453 w 6400800"/>
              <a:gd name="connsiteY29" fmla="*/ 2033336 h 7411452"/>
              <a:gd name="connsiteX30" fmla="*/ 5354053 w 6400800"/>
              <a:gd name="connsiteY30" fmla="*/ 2033336 h 7411452"/>
              <a:gd name="connsiteX31" fmla="*/ 5414211 w 6400800"/>
              <a:gd name="connsiteY31" fmla="*/ 1756610 h 7411452"/>
              <a:gd name="connsiteX32" fmla="*/ 5354053 w 6400800"/>
              <a:gd name="connsiteY32" fmla="*/ 1576136 h 7411452"/>
              <a:gd name="connsiteX33" fmla="*/ 5666874 w 6400800"/>
              <a:gd name="connsiteY33" fmla="*/ 1419726 h 7411452"/>
              <a:gd name="connsiteX34" fmla="*/ 5991726 w 6400800"/>
              <a:gd name="connsiteY34" fmla="*/ 1383631 h 7411452"/>
              <a:gd name="connsiteX35" fmla="*/ 6148137 w 6400800"/>
              <a:gd name="connsiteY35" fmla="*/ 1203157 h 7411452"/>
              <a:gd name="connsiteX36" fmla="*/ 6328611 w 6400800"/>
              <a:gd name="connsiteY36" fmla="*/ 1239252 h 7411452"/>
              <a:gd name="connsiteX37" fmla="*/ 6388768 w 6400800"/>
              <a:gd name="connsiteY37" fmla="*/ 1239252 h 7411452"/>
              <a:gd name="connsiteX38" fmla="*/ 6400800 w 6400800"/>
              <a:gd name="connsiteY38" fmla="*/ 24063 h 7411452"/>
              <a:gd name="connsiteX39" fmla="*/ 12032 w 6400800"/>
              <a:gd name="connsiteY39" fmla="*/ 0 h 7411452"/>
              <a:gd name="connsiteX40" fmla="*/ 0 w 6400800"/>
              <a:gd name="connsiteY40" fmla="*/ 6689557 h 7411452"/>
              <a:gd name="connsiteX41" fmla="*/ 96253 w 6400800"/>
              <a:gd name="connsiteY41" fmla="*/ 6485021 h 7411452"/>
              <a:gd name="connsiteX42" fmla="*/ 144379 w 6400800"/>
              <a:gd name="connsiteY42" fmla="*/ 5811252 h 7411452"/>
              <a:gd name="connsiteX43" fmla="*/ 348916 w 6400800"/>
              <a:gd name="connsiteY43" fmla="*/ 5727031 h 7411452"/>
              <a:gd name="connsiteX44" fmla="*/ 541421 w 6400800"/>
              <a:gd name="connsiteY44" fmla="*/ 5751094 h 7411452"/>
              <a:gd name="connsiteX45" fmla="*/ 541421 w 6400800"/>
              <a:gd name="connsiteY45" fmla="*/ 6027821 h 7411452"/>
              <a:gd name="connsiteX46" fmla="*/ 601579 w 6400800"/>
              <a:gd name="connsiteY46" fmla="*/ 6172200 h 7411452"/>
              <a:gd name="connsiteX47" fmla="*/ 890337 w 6400800"/>
              <a:gd name="connsiteY47" fmla="*/ 6148136 h 7411452"/>
              <a:gd name="connsiteX48" fmla="*/ 1167063 w 6400800"/>
              <a:gd name="connsiteY48" fmla="*/ 6292515 h 7411452"/>
              <a:gd name="connsiteX49" fmla="*/ 1395663 w 6400800"/>
              <a:gd name="connsiteY49" fmla="*/ 6424863 h 7411452"/>
              <a:gd name="connsiteX50" fmla="*/ 1612232 w 6400800"/>
              <a:gd name="connsiteY50" fmla="*/ 6629400 h 7411452"/>
              <a:gd name="connsiteX51" fmla="*/ 1684421 w 6400800"/>
              <a:gd name="connsiteY51" fmla="*/ 6882063 h 7411452"/>
              <a:gd name="connsiteX52" fmla="*/ 1708484 w 6400800"/>
              <a:gd name="connsiteY52" fmla="*/ 7122694 h 7411452"/>
              <a:gd name="connsiteX53" fmla="*/ 1852863 w 6400800"/>
              <a:gd name="connsiteY53" fmla="*/ 7170821 h 7411452"/>
              <a:gd name="connsiteX54" fmla="*/ 1925053 w 6400800"/>
              <a:gd name="connsiteY54" fmla="*/ 7062536 h 7411452"/>
              <a:gd name="connsiteX55" fmla="*/ 2033337 w 6400800"/>
              <a:gd name="connsiteY55" fmla="*/ 7267073 h 7411452"/>
              <a:gd name="connsiteX56" fmla="*/ 2033337 w 6400800"/>
              <a:gd name="connsiteY56" fmla="*/ 7411452 h 7411452"/>
              <a:gd name="connsiteX57" fmla="*/ 2213811 w 6400800"/>
              <a:gd name="connsiteY57" fmla="*/ 7243010 h 7411452"/>
              <a:gd name="connsiteX58" fmla="*/ 2370221 w 6400800"/>
              <a:gd name="connsiteY58" fmla="*/ 7411452 h 7411452"/>
              <a:gd name="connsiteX59" fmla="*/ 2430379 w 6400800"/>
              <a:gd name="connsiteY59" fmla="*/ 7399421 h 7411452"/>
              <a:gd name="connsiteX60" fmla="*/ 3910263 w 6400800"/>
              <a:gd name="connsiteY60" fmla="*/ 7122694 h 7411452"/>
              <a:gd name="connsiteX61" fmla="*/ 4656221 w 6400800"/>
              <a:gd name="connsiteY61" fmla="*/ 5534526 h 7411452"/>
              <a:gd name="connsiteX62" fmla="*/ 2959768 w 6400800"/>
              <a:gd name="connsiteY62" fmla="*/ 2911642 h 7411452"/>
              <a:gd name="connsiteX63" fmla="*/ 2779295 w 6400800"/>
              <a:gd name="connsiteY63" fmla="*/ 2249905 h 7411452"/>
              <a:gd name="connsiteX64" fmla="*/ 3128211 w 6400800"/>
              <a:gd name="connsiteY64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148313 w 6400800"/>
              <a:gd name="connsiteY29" fmla="*/ 2067626 h 7411452"/>
              <a:gd name="connsiteX30" fmla="*/ 5354053 w 6400800"/>
              <a:gd name="connsiteY30" fmla="*/ 2033336 h 7411452"/>
              <a:gd name="connsiteX31" fmla="*/ 5414211 w 6400800"/>
              <a:gd name="connsiteY31" fmla="*/ 1756610 h 7411452"/>
              <a:gd name="connsiteX32" fmla="*/ 5354053 w 6400800"/>
              <a:gd name="connsiteY32" fmla="*/ 1576136 h 7411452"/>
              <a:gd name="connsiteX33" fmla="*/ 5666874 w 6400800"/>
              <a:gd name="connsiteY33" fmla="*/ 1419726 h 7411452"/>
              <a:gd name="connsiteX34" fmla="*/ 5991726 w 6400800"/>
              <a:gd name="connsiteY34" fmla="*/ 1383631 h 7411452"/>
              <a:gd name="connsiteX35" fmla="*/ 6148137 w 6400800"/>
              <a:gd name="connsiteY35" fmla="*/ 1203157 h 7411452"/>
              <a:gd name="connsiteX36" fmla="*/ 6328611 w 6400800"/>
              <a:gd name="connsiteY36" fmla="*/ 1239252 h 7411452"/>
              <a:gd name="connsiteX37" fmla="*/ 6388768 w 6400800"/>
              <a:gd name="connsiteY37" fmla="*/ 1239252 h 7411452"/>
              <a:gd name="connsiteX38" fmla="*/ 6400800 w 6400800"/>
              <a:gd name="connsiteY38" fmla="*/ 24063 h 7411452"/>
              <a:gd name="connsiteX39" fmla="*/ 12032 w 6400800"/>
              <a:gd name="connsiteY39" fmla="*/ 0 h 7411452"/>
              <a:gd name="connsiteX40" fmla="*/ 0 w 6400800"/>
              <a:gd name="connsiteY40" fmla="*/ 6689557 h 7411452"/>
              <a:gd name="connsiteX41" fmla="*/ 96253 w 6400800"/>
              <a:gd name="connsiteY41" fmla="*/ 6485021 h 7411452"/>
              <a:gd name="connsiteX42" fmla="*/ 144379 w 6400800"/>
              <a:gd name="connsiteY42" fmla="*/ 5811252 h 7411452"/>
              <a:gd name="connsiteX43" fmla="*/ 348916 w 6400800"/>
              <a:gd name="connsiteY43" fmla="*/ 5727031 h 7411452"/>
              <a:gd name="connsiteX44" fmla="*/ 541421 w 6400800"/>
              <a:gd name="connsiteY44" fmla="*/ 5751094 h 7411452"/>
              <a:gd name="connsiteX45" fmla="*/ 541421 w 6400800"/>
              <a:gd name="connsiteY45" fmla="*/ 6027821 h 7411452"/>
              <a:gd name="connsiteX46" fmla="*/ 601579 w 6400800"/>
              <a:gd name="connsiteY46" fmla="*/ 6172200 h 7411452"/>
              <a:gd name="connsiteX47" fmla="*/ 890337 w 6400800"/>
              <a:gd name="connsiteY47" fmla="*/ 6148136 h 7411452"/>
              <a:gd name="connsiteX48" fmla="*/ 1167063 w 6400800"/>
              <a:gd name="connsiteY48" fmla="*/ 6292515 h 7411452"/>
              <a:gd name="connsiteX49" fmla="*/ 1395663 w 6400800"/>
              <a:gd name="connsiteY49" fmla="*/ 6424863 h 7411452"/>
              <a:gd name="connsiteX50" fmla="*/ 1612232 w 6400800"/>
              <a:gd name="connsiteY50" fmla="*/ 6629400 h 7411452"/>
              <a:gd name="connsiteX51" fmla="*/ 1684421 w 6400800"/>
              <a:gd name="connsiteY51" fmla="*/ 6882063 h 7411452"/>
              <a:gd name="connsiteX52" fmla="*/ 1708484 w 6400800"/>
              <a:gd name="connsiteY52" fmla="*/ 7122694 h 7411452"/>
              <a:gd name="connsiteX53" fmla="*/ 1852863 w 6400800"/>
              <a:gd name="connsiteY53" fmla="*/ 7170821 h 7411452"/>
              <a:gd name="connsiteX54" fmla="*/ 1925053 w 6400800"/>
              <a:gd name="connsiteY54" fmla="*/ 7062536 h 7411452"/>
              <a:gd name="connsiteX55" fmla="*/ 2033337 w 6400800"/>
              <a:gd name="connsiteY55" fmla="*/ 7267073 h 7411452"/>
              <a:gd name="connsiteX56" fmla="*/ 2033337 w 6400800"/>
              <a:gd name="connsiteY56" fmla="*/ 7411452 h 7411452"/>
              <a:gd name="connsiteX57" fmla="*/ 2213811 w 6400800"/>
              <a:gd name="connsiteY57" fmla="*/ 7243010 h 7411452"/>
              <a:gd name="connsiteX58" fmla="*/ 2370221 w 6400800"/>
              <a:gd name="connsiteY58" fmla="*/ 7411452 h 7411452"/>
              <a:gd name="connsiteX59" fmla="*/ 2430379 w 6400800"/>
              <a:gd name="connsiteY59" fmla="*/ 7399421 h 7411452"/>
              <a:gd name="connsiteX60" fmla="*/ 3910263 w 6400800"/>
              <a:gd name="connsiteY60" fmla="*/ 7122694 h 7411452"/>
              <a:gd name="connsiteX61" fmla="*/ 4656221 w 6400800"/>
              <a:gd name="connsiteY61" fmla="*/ 5534526 h 7411452"/>
              <a:gd name="connsiteX62" fmla="*/ 2959768 w 6400800"/>
              <a:gd name="connsiteY62" fmla="*/ 2911642 h 7411452"/>
              <a:gd name="connsiteX63" fmla="*/ 2779295 w 6400800"/>
              <a:gd name="connsiteY63" fmla="*/ 2249905 h 7411452"/>
              <a:gd name="connsiteX64" fmla="*/ 3128211 w 6400800"/>
              <a:gd name="connsiteY64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148313 w 6400800"/>
              <a:gd name="connsiteY30" fmla="*/ 2067626 h 7411452"/>
              <a:gd name="connsiteX31" fmla="*/ 5354053 w 6400800"/>
              <a:gd name="connsiteY31" fmla="*/ 2033336 h 7411452"/>
              <a:gd name="connsiteX32" fmla="*/ 5414211 w 6400800"/>
              <a:gd name="connsiteY32" fmla="*/ 1756610 h 7411452"/>
              <a:gd name="connsiteX33" fmla="*/ 5354053 w 6400800"/>
              <a:gd name="connsiteY33" fmla="*/ 1576136 h 7411452"/>
              <a:gd name="connsiteX34" fmla="*/ 5666874 w 6400800"/>
              <a:gd name="connsiteY34" fmla="*/ 1419726 h 7411452"/>
              <a:gd name="connsiteX35" fmla="*/ 5991726 w 6400800"/>
              <a:gd name="connsiteY35" fmla="*/ 1383631 h 7411452"/>
              <a:gd name="connsiteX36" fmla="*/ 6148137 w 6400800"/>
              <a:gd name="connsiteY36" fmla="*/ 1203157 h 7411452"/>
              <a:gd name="connsiteX37" fmla="*/ 6328611 w 6400800"/>
              <a:gd name="connsiteY37" fmla="*/ 1239252 h 7411452"/>
              <a:gd name="connsiteX38" fmla="*/ 6388768 w 6400800"/>
              <a:gd name="connsiteY38" fmla="*/ 1239252 h 7411452"/>
              <a:gd name="connsiteX39" fmla="*/ 6400800 w 6400800"/>
              <a:gd name="connsiteY39" fmla="*/ 24063 h 7411452"/>
              <a:gd name="connsiteX40" fmla="*/ 12032 w 6400800"/>
              <a:gd name="connsiteY40" fmla="*/ 0 h 7411452"/>
              <a:gd name="connsiteX41" fmla="*/ 0 w 6400800"/>
              <a:gd name="connsiteY41" fmla="*/ 6689557 h 7411452"/>
              <a:gd name="connsiteX42" fmla="*/ 96253 w 6400800"/>
              <a:gd name="connsiteY42" fmla="*/ 6485021 h 7411452"/>
              <a:gd name="connsiteX43" fmla="*/ 144379 w 6400800"/>
              <a:gd name="connsiteY43" fmla="*/ 5811252 h 7411452"/>
              <a:gd name="connsiteX44" fmla="*/ 348916 w 6400800"/>
              <a:gd name="connsiteY44" fmla="*/ 5727031 h 7411452"/>
              <a:gd name="connsiteX45" fmla="*/ 541421 w 6400800"/>
              <a:gd name="connsiteY45" fmla="*/ 5751094 h 7411452"/>
              <a:gd name="connsiteX46" fmla="*/ 541421 w 6400800"/>
              <a:gd name="connsiteY46" fmla="*/ 6027821 h 7411452"/>
              <a:gd name="connsiteX47" fmla="*/ 601579 w 6400800"/>
              <a:gd name="connsiteY47" fmla="*/ 6172200 h 7411452"/>
              <a:gd name="connsiteX48" fmla="*/ 890337 w 6400800"/>
              <a:gd name="connsiteY48" fmla="*/ 6148136 h 7411452"/>
              <a:gd name="connsiteX49" fmla="*/ 1167063 w 6400800"/>
              <a:gd name="connsiteY49" fmla="*/ 6292515 h 7411452"/>
              <a:gd name="connsiteX50" fmla="*/ 1395663 w 6400800"/>
              <a:gd name="connsiteY50" fmla="*/ 6424863 h 7411452"/>
              <a:gd name="connsiteX51" fmla="*/ 1612232 w 6400800"/>
              <a:gd name="connsiteY51" fmla="*/ 6629400 h 7411452"/>
              <a:gd name="connsiteX52" fmla="*/ 1684421 w 6400800"/>
              <a:gd name="connsiteY52" fmla="*/ 6882063 h 7411452"/>
              <a:gd name="connsiteX53" fmla="*/ 1708484 w 6400800"/>
              <a:gd name="connsiteY53" fmla="*/ 7122694 h 7411452"/>
              <a:gd name="connsiteX54" fmla="*/ 1852863 w 6400800"/>
              <a:gd name="connsiteY54" fmla="*/ 7170821 h 7411452"/>
              <a:gd name="connsiteX55" fmla="*/ 1925053 w 6400800"/>
              <a:gd name="connsiteY55" fmla="*/ 7062536 h 7411452"/>
              <a:gd name="connsiteX56" fmla="*/ 2033337 w 6400800"/>
              <a:gd name="connsiteY56" fmla="*/ 7267073 h 7411452"/>
              <a:gd name="connsiteX57" fmla="*/ 2033337 w 6400800"/>
              <a:gd name="connsiteY57" fmla="*/ 7411452 h 7411452"/>
              <a:gd name="connsiteX58" fmla="*/ 2213811 w 6400800"/>
              <a:gd name="connsiteY58" fmla="*/ 7243010 h 7411452"/>
              <a:gd name="connsiteX59" fmla="*/ 2370221 w 6400800"/>
              <a:gd name="connsiteY59" fmla="*/ 7411452 h 7411452"/>
              <a:gd name="connsiteX60" fmla="*/ 2430379 w 6400800"/>
              <a:gd name="connsiteY60" fmla="*/ 7399421 h 7411452"/>
              <a:gd name="connsiteX61" fmla="*/ 3910263 w 6400800"/>
              <a:gd name="connsiteY61" fmla="*/ 7122694 h 7411452"/>
              <a:gd name="connsiteX62" fmla="*/ 4656221 w 6400800"/>
              <a:gd name="connsiteY62" fmla="*/ 5534526 h 7411452"/>
              <a:gd name="connsiteX63" fmla="*/ 2959768 w 6400800"/>
              <a:gd name="connsiteY63" fmla="*/ 2911642 h 7411452"/>
              <a:gd name="connsiteX64" fmla="*/ 2779295 w 6400800"/>
              <a:gd name="connsiteY64" fmla="*/ 2249905 h 7411452"/>
              <a:gd name="connsiteX65" fmla="*/ 3128211 w 6400800"/>
              <a:gd name="connsiteY6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48313 w 6400800"/>
              <a:gd name="connsiteY31" fmla="*/ 2067626 h 7411452"/>
              <a:gd name="connsiteX32" fmla="*/ 5354053 w 6400800"/>
              <a:gd name="connsiteY32" fmla="*/ 2033336 h 7411452"/>
              <a:gd name="connsiteX33" fmla="*/ 5414211 w 6400800"/>
              <a:gd name="connsiteY33" fmla="*/ 1756610 h 7411452"/>
              <a:gd name="connsiteX34" fmla="*/ 5354053 w 6400800"/>
              <a:gd name="connsiteY34" fmla="*/ 1576136 h 7411452"/>
              <a:gd name="connsiteX35" fmla="*/ 5666874 w 6400800"/>
              <a:gd name="connsiteY35" fmla="*/ 1419726 h 7411452"/>
              <a:gd name="connsiteX36" fmla="*/ 5991726 w 6400800"/>
              <a:gd name="connsiteY36" fmla="*/ 1383631 h 7411452"/>
              <a:gd name="connsiteX37" fmla="*/ 6148137 w 6400800"/>
              <a:gd name="connsiteY37" fmla="*/ 1203157 h 7411452"/>
              <a:gd name="connsiteX38" fmla="*/ 6328611 w 6400800"/>
              <a:gd name="connsiteY38" fmla="*/ 1239252 h 7411452"/>
              <a:gd name="connsiteX39" fmla="*/ 6388768 w 6400800"/>
              <a:gd name="connsiteY39" fmla="*/ 1239252 h 7411452"/>
              <a:gd name="connsiteX40" fmla="*/ 6400800 w 6400800"/>
              <a:gd name="connsiteY40" fmla="*/ 24063 h 7411452"/>
              <a:gd name="connsiteX41" fmla="*/ 12032 w 6400800"/>
              <a:gd name="connsiteY41" fmla="*/ 0 h 7411452"/>
              <a:gd name="connsiteX42" fmla="*/ 0 w 6400800"/>
              <a:gd name="connsiteY42" fmla="*/ 6689557 h 7411452"/>
              <a:gd name="connsiteX43" fmla="*/ 96253 w 6400800"/>
              <a:gd name="connsiteY43" fmla="*/ 6485021 h 7411452"/>
              <a:gd name="connsiteX44" fmla="*/ 144379 w 6400800"/>
              <a:gd name="connsiteY44" fmla="*/ 5811252 h 7411452"/>
              <a:gd name="connsiteX45" fmla="*/ 348916 w 6400800"/>
              <a:gd name="connsiteY45" fmla="*/ 5727031 h 7411452"/>
              <a:gd name="connsiteX46" fmla="*/ 541421 w 6400800"/>
              <a:gd name="connsiteY46" fmla="*/ 5751094 h 7411452"/>
              <a:gd name="connsiteX47" fmla="*/ 541421 w 6400800"/>
              <a:gd name="connsiteY47" fmla="*/ 6027821 h 7411452"/>
              <a:gd name="connsiteX48" fmla="*/ 601579 w 6400800"/>
              <a:gd name="connsiteY48" fmla="*/ 6172200 h 7411452"/>
              <a:gd name="connsiteX49" fmla="*/ 890337 w 6400800"/>
              <a:gd name="connsiteY49" fmla="*/ 6148136 h 7411452"/>
              <a:gd name="connsiteX50" fmla="*/ 1167063 w 6400800"/>
              <a:gd name="connsiteY50" fmla="*/ 6292515 h 7411452"/>
              <a:gd name="connsiteX51" fmla="*/ 1395663 w 6400800"/>
              <a:gd name="connsiteY51" fmla="*/ 6424863 h 7411452"/>
              <a:gd name="connsiteX52" fmla="*/ 1612232 w 6400800"/>
              <a:gd name="connsiteY52" fmla="*/ 6629400 h 7411452"/>
              <a:gd name="connsiteX53" fmla="*/ 1684421 w 6400800"/>
              <a:gd name="connsiteY53" fmla="*/ 6882063 h 7411452"/>
              <a:gd name="connsiteX54" fmla="*/ 1708484 w 6400800"/>
              <a:gd name="connsiteY54" fmla="*/ 7122694 h 7411452"/>
              <a:gd name="connsiteX55" fmla="*/ 1852863 w 6400800"/>
              <a:gd name="connsiteY55" fmla="*/ 7170821 h 7411452"/>
              <a:gd name="connsiteX56" fmla="*/ 1925053 w 6400800"/>
              <a:gd name="connsiteY56" fmla="*/ 7062536 h 7411452"/>
              <a:gd name="connsiteX57" fmla="*/ 2033337 w 6400800"/>
              <a:gd name="connsiteY57" fmla="*/ 7267073 h 7411452"/>
              <a:gd name="connsiteX58" fmla="*/ 2033337 w 6400800"/>
              <a:gd name="connsiteY58" fmla="*/ 7411452 h 7411452"/>
              <a:gd name="connsiteX59" fmla="*/ 2213811 w 6400800"/>
              <a:gd name="connsiteY59" fmla="*/ 7243010 h 7411452"/>
              <a:gd name="connsiteX60" fmla="*/ 2370221 w 6400800"/>
              <a:gd name="connsiteY60" fmla="*/ 7411452 h 7411452"/>
              <a:gd name="connsiteX61" fmla="*/ 2430379 w 6400800"/>
              <a:gd name="connsiteY61" fmla="*/ 7399421 h 7411452"/>
              <a:gd name="connsiteX62" fmla="*/ 3910263 w 6400800"/>
              <a:gd name="connsiteY62" fmla="*/ 7122694 h 7411452"/>
              <a:gd name="connsiteX63" fmla="*/ 4656221 w 6400800"/>
              <a:gd name="connsiteY63" fmla="*/ 5534526 h 7411452"/>
              <a:gd name="connsiteX64" fmla="*/ 2959768 w 6400800"/>
              <a:gd name="connsiteY64" fmla="*/ 2911642 h 7411452"/>
              <a:gd name="connsiteX65" fmla="*/ 2779295 w 6400800"/>
              <a:gd name="connsiteY65" fmla="*/ 2249905 h 7411452"/>
              <a:gd name="connsiteX66" fmla="*/ 3128211 w 6400800"/>
              <a:gd name="connsiteY66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48313 w 6400800"/>
              <a:gd name="connsiteY31" fmla="*/ 2067626 h 7411452"/>
              <a:gd name="connsiteX32" fmla="*/ 5354053 w 6400800"/>
              <a:gd name="connsiteY32" fmla="*/ 2033336 h 7411452"/>
              <a:gd name="connsiteX33" fmla="*/ 5414211 w 6400800"/>
              <a:gd name="connsiteY33" fmla="*/ 1756610 h 7411452"/>
              <a:gd name="connsiteX34" fmla="*/ 5354053 w 6400800"/>
              <a:gd name="connsiteY34" fmla="*/ 1576136 h 7411452"/>
              <a:gd name="connsiteX35" fmla="*/ 5666874 w 6400800"/>
              <a:gd name="connsiteY35" fmla="*/ 1419726 h 7411452"/>
              <a:gd name="connsiteX36" fmla="*/ 5991726 w 6400800"/>
              <a:gd name="connsiteY36" fmla="*/ 1383631 h 7411452"/>
              <a:gd name="connsiteX37" fmla="*/ 6148137 w 6400800"/>
              <a:gd name="connsiteY37" fmla="*/ 1203157 h 7411452"/>
              <a:gd name="connsiteX38" fmla="*/ 6328611 w 6400800"/>
              <a:gd name="connsiteY38" fmla="*/ 1239252 h 7411452"/>
              <a:gd name="connsiteX39" fmla="*/ 6388768 w 6400800"/>
              <a:gd name="connsiteY39" fmla="*/ 1239252 h 7411452"/>
              <a:gd name="connsiteX40" fmla="*/ 6400800 w 6400800"/>
              <a:gd name="connsiteY40" fmla="*/ 24063 h 7411452"/>
              <a:gd name="connsiteX41" fmla="*/ 12032 w 6400800"/>
              <a:gd name="connsiteY41" fmla="*/ 0 h 7411452"/>
              <a:gd name="connsiteX42" fmla="*/ 0 w 6400800"/>
              <a:gd name="connsiteY42" fmla="*/ 6689557 h 7411452"/>
              <a:gd name="connsiteX43" fmla="*/ 96253 w 6400800"/>
              <a:gd name="connsiteY43" fmla="*/ 6485021 h 7411452"/>
              <a:gd name="connsiteX44" fmla="*/ 144379 w 6400800"/>
              <a:gd name="connsiteY44" fmla="*/ 5811252 h 7411452"/>
              <a:gd name="connsiteX45" fmla="*/ 348916 w 6400800"/>
              <a:gd name="connsiteY45" fmla="*/ 5727031 h 7411452"/>
              <a:gd name="connsiteX46" fmla="*/ 541421 w 6400800"/>
              <a:gd name="connsiteY46" fmla="*/ 5751094 h 7411452"/>
              <a:gd name="connsiteX47" fmla="*/ 541421 w 6400800"/>
              <a:gd name="connsiteY47" fmla="*/ 6027821 h 7411452"/>
              <a:gd name="connsiteX48" fmla="*/ 601579 w 6400800"/>
              <a:gd name="connsiteY48" fmla="*/ 6172200 h 7411452"/>
              <a:gd name="connsiteX49" fmla="*/ 890337 w 6400800"/>
              <a:gd name="connsiteY49" fmla="*/ 6148136 h 7411452"/>
              <a:gd name="connsiteX50" fmla="*/ 1167063 w 6400800"/>
              <a:gd name="connsiteY50" fmla="*/ 6292515 h 7411452"/>
              <a:gd name="connsiteX51" fmla="*/ 1395663 w 6400800"/>
              <a:gd name="connsiteY51" fmla="*/ 6424863 h 7411452"/>
              <a:gd name="connsiteX52" fmla="*/ 1612232 w 6400800"/>
              <a:gd name="connsiteY52" fmla="*/ 6629400 h 7411452"/>
              <a:gd name="connsiteX53" fmla="*/ 1684421 w 6400800"/>
              <a:gd name="connsiteY53" fmla="*/ 6882063 h 7411452"/>
              <a:gd name="connsiteX54" fmla="*/ 1708484 w 6400800"/>
              <a:gd name="connsiteY54" fmla="*/ 7122694 h 7411452"/>
              <a:gd name="connsiteX55" fmla="*/ 1852863 w 6400800"/>
              <a:gd name="connsiteY55" fmla="*/ 7170821 h 7411452"/>
              <a:gd name="connsiteX56" fmla="*/ 1925053 w 6400800"/>
              <a:gd name="connsiteY56" fmla="*/ 7062536 h 7411452"/>
              <a:gd name="connsiteX57" fmla="*/ 2033337 w 6400800"/>
              <a:gd name="connsiteY57" fmla="*/ 7267073 h 7411452"/>
              <a:gd name="connsiteX58" fmla="*/ 2033337 w 6400800"/>
              <a:gd name="connsiteY58" fmla="*/ 7411452 h 7411452"/>
              <a:gd name="connsiteX59" fmla="*/ 2213811 w 6400800"/>
              <a:gd name="connsiteY59" fmla="*/ 7243010 h 7411452"/>
              <a:gd name="connsiteX60" fmla="*/ 2370221 w 6400800"/>
              <a:gd name="connsiteY60" fmla="*/ 7411452 h 7411452"/>
              <a:gd name="connsiteX61" fmla="*/ 2430379 w 6400800"/>
              <a:gd name="connsiteY61" fmla="*/ 7399421 h 7411452"/>
              <a:gd name="connsiteX62" fmla="*/ 3910263 w 6400800"/>
              <a:gd name="connsiteY62" fmla="*/ 7122694 h 7411452"/>
              <a:gd name="connsiteX63" fmla="*/ 4656221 w 6400800"/>
              <a:gd name="connsiteY63" fmla="*/ 5534526 h 7411452"/>
              <a:gd name="connsiteX64" fmla="*/ 2959768 w 6400800"/>
              <a:gd name="connsiteY64" fmla="*/ 2911642 h 7411452"/>
              <a:gd name="connsiteX65" fmla="*/ 2779295 w 6400800"/>
              <a:gd name="connsiteY65" fmla="*/ 2249905 h 7411452"/>
              <a:gd name="connsiteX66" fmla="*/ 3128211 w 6400800"/>
              <a:gd name="connsiteY66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85009 w 6400800"/>
              <a:gd name="connsiteY31" fmla="*/ 1980999 h 7411452"/>
              <a:gd name="connsiteX32" fmla="*/ 5148313 w 6400800"/>
              <a:gd name="connsiteY32" fmla="*/ 2067626 h 7411452"/>
              <a:gd name="connsiteX33" fmla="*/ 5354053 w 6400800"/>
              <a:gd name="connsiteY33" fmla="*/ 2033336 h 7411452"/>
              <a:gd name="connsiteX34" fmla="*/ 5414211 w 6400800"/>
              <a:gd name="connsiteY34" fmla="*/ 1756610 h 7411452"/>
              <a:gd name="connsiteX35" fmla="*/ 5354053 w 6400800"/>
              <a:gd name="connsiteY35" fmla="*/ 1576136 h 7411452"/>
              <a:gd name="connsiteX36" fmla="*/ 5666874 w 6400800"/>
              <a:gd name="connsiteY36" fmla="*/ 1419726 h 7411452"/>
              <a:gd name="connsiteX37" fmla="*/ 5991726 w 6400800"/>
              <a:gd name="connsiteY37" fmla="*/ 1383631 h 7411452"/>
              <a:gd name="connsiteX38" fmla="*/ 6148137 w 6400800"/>
              <a:gd name="connsiteY38" fmla="*/ 1203157 h 7411452"/>
              <a:gd name="connsiteX39" fmla="*/ 6328611 w 6400800"/>
              <a:gd name="connsiteY39" fmla="*/ 1239252 h 7411452"/>
              <a:gd name="connsiteX40" fmla="*/ 6388768 w 6400800"/>
              <a:gd name="connsiteY40" fmla="*/ 1239252 h 7411452"/>
              <a:gd name="connsiteX41" fmla="*/ 6400800 w 6400800"/>
              <a:gd name="connsiteY41" fmla="*/ 24063 h 7411452"/>
              <a:gd name="connsiteX42" fmla="*/ 12032 w 6400800"/>
              <a:gd name="connsiteY42" fmla="*/ 0 h 7411452"/>
              <a:gd name="connsiteX43" fmla="*/ 0 w 6400800"/>
              <a:gd name="connsiteY43" fmla="*/ 6689557 h 7411452"/>
              <a:gd name="connsiteX44" fmla="*/ 96253 w 6400800"/>
              <a:gd name="connsiteY44" fmla="*/ 6485021 h 7411452"/>
              <a:gd name="connsiteX45" fmla="*/ 144379 w 6400800"/>
              <a:gd name="connsiteY45" fmla="*/ 5811252 h 7411452"/>
              <a:gd name="connsiteX46" fmla="*/ 348916 w 6400800"/>
              <a:gd name="connsiteY46" fmla="*/ 5727031 h 7411452"/>
              <a:gd name="connsiteX47" fmla="*/ 541421 w 6400800"/>
              <a:gd name="connsiteY47" fmla="*/ 5751094 h 7411452"/>
              <a:gd name="connsiteX48" fmla="*/ 541421 w 6400800"/>
              <a:gd name="connsiteY48" fmla="*/ 6027821 h 7411452"/>
              <a:gd name="connsiteX49" fmla="*/ 601579 w 6400800"/>
              <a:gd name="connsiteY49" fmla="*/ 6172200 h 7411452"/>
              <a:gd name="connsiteX50" fmla="*/ 890337 w 6400800"/>
              <a:gd name="connsiteY50" fmla="*/ 6148136 h 7411452"/>
              <a:gd name="connsiteX51" fmla="*/ 1167063 w 6400800"/>
              <a:gd name="connsiteY51" fmla="*/ 6292515 h 7411452"/>
              <a:gd name="connsiteX52" fmla="*/ 1395663 w 6400800"/>
              <a:gd name="connsiteY52" fmla="*/ 6424863 h 7411452"/>
              <a:gd name="connsiteX53" fmla="*/ 1612232 w 6400800"/>
              <a:gd name="connsiteY53" fmla="*/ 6629400 h 7411452"/>
              <a:gd name="connsiteX54" fmla="*/ 1684421 w 6400800"/>
              <a:gd name="connsiteY54" fmla="*/ 6882063 h 7411452"/>
              <a:gd name="connsiteX55" fmla="*/ 1708484 w 6400800"/>
              <a:gd name="connsiteY55" fmla="*/ 7122694 h 7411452"/>
              <a:gd name="connsiteX56" fmla="*/ 1852863 w 6400800"/>
              <a:gd name="connsiteY56" fmla="*/ 7170821 h 7411452"/>
              <a:gd name="connsiteX57" fmla="*/ 1925053 w 6400800"/>
              <a:gd name="connsiteY57" fmla="*/ 7062536 h 7411452"/>
              <a:gd name="connsiteX58" fmla="*/ 2033337 w 6400800"/>
              <a:gd name="connsiteY58" fmla="*/ 7267073 h 7411452"/>
              <a:gd name="connsiteX59" fmla="*/ 2033337 w 6400800"/>
              <a:gd name="connsiteY59" fmla="*/ 7411452 h 7411452"/>
              <a:gd name="connsiteX60" fmla="*/ 2213811 w 6400800"/>
              <a:gd name="connsiteY60" fmla="*/ 7243010 h 7411452"/>
              <a:gd name="connsiteX61" fmla="*/ 2370221 w 6400800"/>
              <a:gd name="connsiteY61" fmla="*/ 7411452 h 7411452"/>
              <a:gd name="connsiteX62" fmla="*/ 2430379 w 6400800"/>
              <a:gd name="connsiteY62" fmla="*/ 7399421 h 7411452"/>
              <a:gd name="connsiteX63" fmla="*/ 3910263 w 6400800"/>
              <a:gd name="connsiteY63" fmla="*/ 7122694 h 7411452"/>
              <a:gd name="connsiteX64" fmla="*/ 4656221 w 6400800"/>
              <a:gd name="connsiteY64" fmla="*/ 5534526 h 7411452"/>
              <a:gd name="connsiteX65" fmla="*/ 2959768 w 6400800"/>
              <a:gd name="connsiteY65" fmla="*/ 2911642 h 7411452"/>
              <a:gd name="connsiteX66" fmla="*/ 2779295 w 6400800"/>
              <a:gd name="connsiteY66" fmla="*/ 2249905 h 7411452"/>
              <a:gd name="connsiteX67" fmla="*/ 3128211 w 6400800"/>
              <a:gd name="connsiteY6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85009 w 6400800"/>
              <a:gd name="connsiteY31" fmla="*/ 1980999 h 7411452"/>
              <a:gd name="connsiteX32" fmla="*/ 5127859 w 6400800"/>
              <a:gd name="connsiteY32" fmla="*/ 1992429 h 7411452"/>
              <a:gd name="connsiteX33" fmla="*/ 5148313 w 6400800"/>
              <a:gd name="connsiteY33" fmla="*/ 2067626 h 7411452"/>
              <a:gd name="connsiteX34" fmla="*/ 5354053 w 6400800"/>
              <a:gd name="connsiteY34" fmla="*/ 2033336 h 7411452"/>
              <a:gd name="connsiteX35" fmla="*/ 5414211 w 6400800"/>
              <a:gd name="connsiteY35" fmla="*/ 1756610 h 7411452"/>
              <a:gd name="connsiteX36" fmla="*/ 5354053 w 6400800"/>
              <a:gd name="connsiteY36" fmla="*/ 1576136 h 7411452"/>
              <a:gd name="connsiteX37" fmla="*/ 5666874 w 6400800"/>
              <a:gd name="connsiteY37" fmla="*/ 1419726 h 7411452"/>
              <a:gd name="connsiteX38" fmla="*/ 5991726 w 6400800"/>
              <a:gd name="connsiteY38" fmla="*/ 1383631 h 7411452"/>
              <a:gd name="connsiteX39" fmla="*/ 6148137 w 6400800"/>
              <a:gd name="connsiteY39" fmla="*/ 1203157 h 7411452"/>
              <a:gd name="connsiteX40" fmla="*/ 6328611 w 6400800"/>
              <a:gd name="connsiteY40" fmla="*/ 1239252 h 7411452"/>
              <a:gd name="connsiteX41" fmla="*/ 6388768 w 6400800"/>
              <a:gd name="connsiteY41" fmla="*/ 1239252 h 7411452"/>
              <a:gd name="connsiteX42" fmla="*/ 6400800 w 6400800"/>
              <a:gd name="connsiteY42" fmla="*/ 24063 h 7411452"/>
              <a:gd name="connsiteX43" fmla="*/ 12032 w 6400800"/>
              <a:gd name="connsiteY43" fmla="*/ 0 h 7411452"/>
              <a:gd name="connsiteX44" fmla="*/ 0 w 6400800"/>
              <a:gd name="connsiteY44" fmla="*/ 6689557 h 7411452"/>
              <a:gd name="connsiteX45" fmla="*/ 96253 w 6400800"/>
              <a:gd name="connsiteY45" fmla="*/ 6485021 h 7411452"/>
              <a:gd name="connsiteX46" fmla="*/ 144379 w 6400800"/>
              <a:gd name="connsiteY46" fmla="*/ 5811252 h 7411452"/>
              <a:gd name="connsiteX47" fmla="*/ 348916 w 6400800"/>
              <a:gd name="connsiteY47" fmla="*/ 5727031 h 7411452"/>
              <a:gd name="connsiteX48" fmla="*/ 541421 w 6400800"/>
              <a:gd name="connsiteY48" fmla="*/ 5751094 h 7411452"/>
              <a:gd name="connsiteX49" fmla="*/ 541421 w 6400800"/>
              <a:gd name="connsiteY49" fmla="*/ 6027821 h 7411452"/>
              <a:gd name="connsiteX50" fmla="*/ 601579 w 6400800"/>
              <a:gd name="connsiteY50" fmla="*/ 6172200 h 7411452"/>
              <a:gd name="connsiteX51" fmla="*/ 890337 w 6400800"/>
              <a:gd name="connsiteY51" fmla="*/ 6148136 h 7411452"/>
              <a:gd name="connsiteX52" fmla="*/ 1167063 w 6400800"/>
              <a:gd name="connsiteY52" fmla="*/ 6292515 h 7411452"/>
              <a:gd name="connsiteX53" fmla="*/ 1395663 w 6400800"/>
              <a:gd name="connsiteY53" fmla="*/ 6424863 h 7411452"/>
              <a:gd name="connsiteX54" fmla="*/ 1612232 w 6400800"/>
              <a:gd name="connsiteY54" fmla="*/ 6629400 h 7411452"/>
              <a:gd name="connsiteX55" fmla="*/ 1684421 w 6400800"/>
              <a:gd name="connsiteY55" fmla="*/ 6882063 h 7411452"/>
              <a:gd name="connsiteX56" fmla="*/ 1708484 w 6400800"/>
              <a:gd name="connsiteY56" fmla="*/ 7122694 h 7411452"/>
              <a:gd name="connsiteX57" fmla="*/ 1852863 w 6400800"/>
              <a:gd name="connsiteY57" fmla="*/ 7170821 h 7411452"/>
              <a:gd name="connsiteX58" fmla="*/ 1925053 w 6400800"/>
              <a:gd name="connsiteY58" fmla="*/ 7062536 h 7411452"/>
              <a:gd name="connsiteX59" fmla="*/ 2033337 w 6400800"/>
              <a:gd name="connsiteY59" fmla="*/ 7267073 h 7411452"/>
              <a:gd name="connsiteX60" fmla="*/ 2033337 w 6400800"/>
              <a:gd name="connsiteY60" fmla="*/ 7411452 h 7411452"/>
              <a:gd name="connsiteX61" fmla="*/ 2213811 w 6400800"/>
              <a:gd name="connsiteY61" fmla="*/ 7243010 h 7411452"/>
              <a:gd name="connsiteX62" fmla="*/ 2370221 w 6400800"/>
              <a:gd name="connsiteY62" fmla="*/ 7411452 h 7411452"/>
              <a:gd name="connsiteX63" fmla="*/ 2430379 w 6400800"/>
              <a:gd name="connsiteY63" fmla="*/ 7399421 h 7411452"/>
              <a:gd name="connsiteX64" fmla="*/ 3910263 w 6400800"/>
              <a:gd name="connsiteY64" fmla="*/ 7122694 h 7411452"/>
              <a:gd name="connsiteX65" fmla="*/ 4656221 w 6400800"/>
              <a:gd name="connsiteY65" fmla="*/ 5534526 h 7411452"/>
              <a:gd name="connsiteX66" fmla="*/ 2959768 w 6400800"/>
              <a:gd name="connsiteY66" fmla="*/ 2911642 h 7411452"/>
              <a:gd name="connsiteX67" fmla="*/ 2779295 w 6400800"/>
              <a:gd name="connsiteY67" fmla="*/ 2249905 h 7411452"/>
              <a:gd name="connsiteX68" fmla="*/ 3128211 w 6400800"/>
              <a:gd name="connsiteY6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354053 w 6400800"/>
              <a:gd name="connsiteY35" fmla="*/ 2033336 h 7411452"/>
              <a:gd name="connsiteX36" fmla="*/ 5414211 w 6400800"/>
              <a:gd name="connsiteY36" fmla="*/ 1756610 h 7411452"/>
              <a:gd name="connsiteX37" fmla="*/ 5354053 w 6400800"/>
              <a:gd name="connsiteY37" fmla="*/ 1576136 h 7411452"/>
              <a:gd name="connsiteX38" fmla="*/ 5666874 w 6400800"/>
              <a:gd name="connsiteY38" fmla="*/ 1419726 h 7411452"/>
              <a:gd name="connsiteX39" fmla="*/ 5991726 w 6400800"/>
              <a:gd name="connsiteY39" fmla="*/ 1383631 h 7411452"/>
              <a:gd name="connsiteX40" fmla="*/ 6148137 w 6400800"/>
              <a:gd name="connsiteY40" fmla="*/ 1203157 h 7411452"/>
              <a:gd name="connsiteX41" fmla="*/ 6328611 w 6400800"/>
              <a:gd name="connsiteY41" fmla="*/ 1239252 h 7411452"/>
              <a:gd name="connsiteX42" fmla="*/ 6388768 w 6400800"/>
              <a:gd name="connsiteY42" fmla="*/ 1239252 h 7411452"/>
              <a:gd name="connsiteX43" fmla="*/ 6400800 w 6400800"/>
              <a:gd name="connsiteY43" fmla="*/ 24063 h 7411452"/>
              <a:gd name="connsiteX44" fmla="*/ 12032 w 6400800"/>
              <a:gd name="connsiteY44" fmla="*/ 0 h 7411452"/>
              <a:gd name="connsiteX45" fmla="*/ 0 w 6400800"/>
              <a:gd name="connsiteY45" fmla="*/ 6689557 h 7411452"/>
              <a:gd name="connsiteX46" fmla="*/ 96253 w 6400800"/>
              <a:gd name="connsiteY46" fmla="*/ 6485021 h 7411452"/>
              <a:gd name="connsiteX47" fmla="*/ 144379 w 6400800"/>
              <a:gd name="connsiteY47" fmla="*/ 5811252 h 7411452"/>
              <a:gd name="connsiteX48" fmla="*/ 348916 w 6400800"/>
              <a:gd name="connsiteY48" fmla="*/ 5727031 h 7411452"/>
              <a:gd name="connsiteX49" fmla="*/ 541421 w 6400800"/>
              <a:gd name="connsiteY49" fmla="*/ 5751094 h 7411452"/>
              <a:gd name="connsiteX50" fmla="*/ 541421 w 6400800"/>
              <a:gd name="connsiteY50" fmla="*/ 6027821 h 7411452"/>
              <a:gd name="connsiteX51" fmla="*/ 601579 w 6400800"/>
              <a:gd name="connsiteY51" fmla="*/ 6172200 h 7411452"/>
              <a:gd name="connsiteX52" fmla="*/ 890337 w 6400800"/>
              <a:gd name="connsiteY52" fmla="*/ 6148136 h 7411452"/>
              <a:gd name="connsiteX53" fmla="*/ 1167063 w 6400800"/>
              <a:gd name="connsiteY53" fmla="*/ 6292515 h 7411452"/>
              <a:gd name="connsiteX54" fmla="*/ 1395663 w 6400800"/>
              <a:gd name="connsiteY54" fmla="*/ 6424863 h 7411452"/>
              <a:gd name="connsiteX55" fmla="*/ 1612232 w 6400800"/>
              <a:gd name="connsiteY55" fmla="*/ 6629400 h 7411452"/>
              <a:gd name="connsiteX56" fmla="*/ 1684421 w 6400800"/>
              <a:gd name="connsiteY56" fmla="*/ 6882063 h 7411452"/>
              <a:gd name="connsiteX57" fmla="*/ 1708484 w 6400800"/>
              <a:gd name="connsiteY57" fmla="*/ 7122694 h 7411452"/>
              <a:gd name="connsiteX58" fmla="*/ 1852863 w 6400800"/>
              <a:gd name="connsiteY58" fmla="*/ 7170821 h 7411452"/>
              <a:gd name="connsiteX59" fmla="*/ 1925053 w 6400800"/>
              <a:gd name="connsiteY59" fmla="*/ 7062536 h 7411452"/>
              <a:gd name="connsiteX60" fmla="*/ 2033337 w 6400800"/>
              <a:gd name="connsiteY60" fmla="*/ 7267073 h 7411452"/>
              <a:gd name="connsiteX61" fmla="*/ 2033337 w 6400800"/>
              <a:gd name="connsiteY61" fmla="*/ 7411452 h 7411452"/>
              <a:gd name="connsiteX62" fmla="*/ 2213811 w 6400800"/>
              <a:gd name="connsiteY62" fmla="*/ 7243010 h 7411452"/>
              <a:gd name="connsiteX63" fmla="*/ 2370221 w 6400800"/>
              <a:gd name="connsiteY63" fmla="*/ 7411452 h 7411452"/>
              <a:gd name="connsiteX64" fmla="*/ 2430379 w 6400800"/>
              <a:gd name="connsiteY64" fmla="*/ 7399421 h 7411452"/>
              <a:gd name="connsiteX65" fmla="*/ 3910263 w 6400800"/>
              <a:gd name="connsiteY65" fmla="*/ 7122694 h 7411452"/>
              <a:gd name="connsiteX66" fmla="*/ 4656221 w 6400800"/>
              <a:gd name="connsiteY66" fmla="*/ 5534526 h 7411452"/>
              <a:gd name="connsiteX67" fmla="*/ 2959768 w 6400800"/>
              <a:gd name="connsiteY67" fmla="*/ 2911642 h 7411452"/>
              <a:gd name="connsiteX68" fmla="*/ 2779295 w 6400800"/>
              <a:gd name="connsiteY68" fmla="*/ 2249905 h 7411452"/>
              <a:gd name="connsiteX69" fmla="*/ 3128211 w 6400800"/>
              <a:gd name="connsiteY69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91689 w 6400800"/>
              <a:gd name="connsiteY35" fmla="*/ 2072439 h 7411452"/>
              <a:gd name="connsiteX36" fmla="*/ 5354053 w 6400800"/>
              <a:gd name="connsiteY36" fmla="*/ 2033336 h 7411452"/>
              <a:gd name="connsiteX37" fmla="*/ 5414211 w 6400800"/>
              <a:gd name="connsiteY37" fmla="*/ 1756610 h 7411452"/>
              <a:gd name="connsiteX38" fmla="*/ 5354053 w 6400800"/>
              <a:gd name="connsiteY38" fmla="*/ 1576136 h 7411452"/>
              <a:gd name="connsiteX39" fmla="*/ 5666874 w 6400800"/>
              <a:gd name="connsiteY39" fmla="*/ 1419726 h 7411452"/>
              <a:gd name="connsiteX40" fmla="*/ 5991726 w 6400800"/>
              <a:gd name="connsiteY40" fmla="*/ 1383631 h 7411452"/>
              <a:gd name="connsiteX41" fmla="*/ 6148137 w 6400800"/>
              <a:gd name="connsiteY41" fmla="*/ 1203157 h 7411452"/>
              <a:gd name="connsiteX42" fmla="*/ 6328611 w 6400800"/>
              <a:gd name="connsiteY42" fmla="*/ 1239252 h 7411452"/>
              <a:gd name="connsiteX43" fmla="*/ 6388768 w 6400800"/>
              <a:gd name="connsiteY43" fmla="*/ 1239252 h 7411452"/>
              <a:gd name="connsiteX44" fmla="*/ 6400800 w 6400800"/>
              <a:gd name="connsiteY44" fmla="*/ 24063 h 7411452"/>
              <a:gd name="connsiteX45" fmla="*/ 12032 w 6400800"/>
              <a:gd name="connsiteY45" fmla="*/ 0 h 7411452"/>
              <a:gd name="connsiteX46" fmla="*/ 0 w 6400800"/>
              <a:gd name="connsiteY46" fmla="*/ 6689557 h 7411452"/>
              <a:gd name="connsiteX47" fmla="*/ 96253 w 6400800"/>
              <a:gd name="connsiteY47" fmla="*/ 6485021 h 7411452"/>
              <a:gd name="connsiteX48" fmla="*/ 144379 w 6400800"/>
              <a:gd name="connsiteY48" fmla="*/ 5811252 h 7411452"/>
              <a:gd name="connsiteX49" fmla="*/ 348916 w 6400800"/>
              <a:gd name="connsiteY49" fmla="*/ 5727031 h 7411452"/>
              <a:gd name="connsiteX50" fmla="*/ 541421 w 6400800"/>
              <a:gd name="connsiteY50" fmla="*/ 5751094 h 7411452"/>
              <a:gd name="connsiteX51" fmla="*/ 541421 w 6400800"/>
              <a:gd name="connsiteY51" fmla="*/ 6027821 h 7411452"/>
              <a:gd name="connsiteX52" fmla="*/ 601579 w 6400800"/>
              <a:gd name="connsiteY52" fmla="*/ 6172200 h 7411452"/>
              <a:gd name="connsiteX53" fmla="*/ 890337 w 6400800"/>
              <a:gd name="connsiteY53" fmla="*/ 6148136 h 7411452"/>
              <a:gd name="connsiteX54" fmla="*/ 1167063 w 6400800"/>
              <a:gd name="connsiteY54" fmla="*/ 6292515 h 7411452"/>
              <a:gd name="connsiteX55" fmla="*/ 1395663 w 6400800"/>
              <a:gd name="connsiteY55" fmla="*/ 6424863 h 7411452"/>
              <a:gd name="connsiteX56" fmla="*/ 1612232 w 6400800"/>
              <a:gd name="connsiteY56" fmla="*/ 6629400 h 7411452"/>
              <a:gd name="connsiteX57" fmla="*/ 1684421 w 6400800"/>
              <a:gd name="connsiteY57" fmla="*/ 6882063 h 7411452"/>
              <a:gd name="connsiteX58" fmla="*/ 1708484 w 6400800"/>
              <a:gd name="connsiteY58" fmla="*/ 7122694 h 7411452"/>
              <a:gd name="connsiteX59" fmla="*/ 1852863 w 6400800"/>
              <a:gd name="connsiteY59" fmla="*/ 7170821 h 7411452"/>
              <a:gd name="connsiteX60" fmla="*/ 1925053 w 6400800"/>
              <a:gd name="connsiteY60" fmla="*/ 7062536 h 7411452"/>
              <a:gd name="connsiteX61" fmla="*/ 2033337 w 6400800"/>
              <a:gd name="connsiteY61" fmla="*/ 7267073 h 7411452"/>
              <a:gd name="connsiteX62" fmla="*/ 2033337 w 6400800"/>
              <a:gd name="connsiteY62" fmla="*/ 7411452 h 7411452"/>
              <a:gd name="connsiteX63" fmla="*/ 2213811 w 6400800"/>
              <a:gd name="connsiteY63" fmla="*/ 7243010 h 7411452"/>
              <a:gd name="connsiteX64" fmla="*/ 2370221 w 6400800"/>
              <a:gd name="connsiteY64" fmla="*/ 7411452 h 7411452"/>
              <a:gd name="connsiteX65" fmla="*/ 2430379 w 6400800"/>
              <a:gd name="connsiteY65" fmla="*/ 7399421 h 7411452"/>
              <a:gd name="connsiteX66" fmla="*/ 3910263 w 6400800"/>
              <a:gd name="connsiteY66" fmla="*/ 7122694 h 7411452"/>
              <a:gd name="connsiteX67" fmla="*/ 4656221 w 6400800"/>
              <a:gd name="connsiteY67" fmla="*/ 5534526 h 7411452"/>
              <a:gd name="connsiteX68" fmla="*/ 2959768 w 6400800"/>
              <a:gd name="connsiteY68" fmla="*/ 2911642 h 7411452"/>
              <a:gd name="connsiteX69" fmla="*/ 2779295 w 6400800"/>
              <a:gd name="connsiteY69" fmla="*/ 2249905 h 7411452"/>
              <a:gd name="connsiteX70" fmla="*/ 3128211 w 6400800"/>
              <a:gd name="connsiteY7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91689 w 6400800"/>
              <a:gd name="connsiteY35" fmla="*/ 2072439 h 7411452"/>
              <a:gd name="connsiteX36" fmla="*/ 5354053 w 6400800"/>
              <a:gd name="connsiteY36" fmla="*/ 2033336 h 7411452"/>
              <a:gd name="connsiteX37" fmla="*/ 5414211 w 6400800"/>
              <a:gd name="connsiteY37" fmla="*/ 1756610 h 7411452"/>
              <a:gd name="connsiteX38" fmla="*/ 5354053 w 6400800"/>
              <a:gd name="connsiteY38" fmla="*/ 1576136 h 7411452"/>
              <a:gd name="connsiteX39" fmla="*/ 5666874 w 6400800"/>
              <a:gd name="connsiteY39" fmla="*/ 1419726 h 7411452"/>
              <a:gd name="connsiteX40" fmla="*/ 5991726 w 6400800"/>
              <a:gd name="connsiteY40" fmla="*/ 1383631 h 7411452"/>
              <a:gd name="connsiteX41" fmla="*/ 6148137 w 6400800"/>
              <a:gd name="connsiteY41" fmla="*/ 1203157 h 7411452"/>
              <a:gd name="connsiteX42" fmla="*/ 6328611 w 6400800"/>
              <a:gd name="connsiteY42" fmla="*/ 1239252 h 7411452"/>
              <a:gd name="connsiteX43" fmla="*/ 6388768 w 6400800"/>
              <a:gd name="connsiteY43" fmla="*/ 1239252 h 7411452"/>
              <a:gd name="connsiteX44" fmla="*/ 6400800 w 6400800"/>
              <a:gd name="connsiteY44" fmla="*/ 24063 h 7411452"/>
              <a:gd name="connsiteX45" fmla="*/ 12032 w 6400800"/>
              <a:gd name="connsiteY45" fmla="*/ 0 h 7411452"/>
              <a:gd name="connsiteX46" fmla="*/ 0 w 6400800"/>
              <a:gd name="connsiteY46" fmla="*/ 6689557 h 7411452"/>
              <a:gd name="connsiteX47" fmla="*/ 96253 w 6400800"/>
              <a:gd name="connsiteY47" fmla="*/ 6485021 h 7411452"/>
              <a:gd name="connsiteX48" fmla="*/ 144379 w 6400800"/>
              <a:gd name="connsiteY48" fmla="*/ 5811252 h 7411452"/>
              <a:gd name="connsiteX49" fmla="*/ 348916 w 6400800"/>
              <a:gd name="connsiteY49" fmla="*/ 5727031 h 7411452"/>
              <a:gd name="connsiteX50" fmla="*/ 541421 w 6400800"/>
              <a:gd name="connsiteY50" fmla="*/ 5751094 h 7411452"/>
              <a:gd name="connsiteX51" fmla="*/ 541421 w 6400800"/>
              <a:gd name="connsiteY51" fmla="*/ 6027821 h 7411452"/>
              <a:gd name="connsiteX52" fmla="*/ 601579 w 6400800"/>
              <a:gd name="connsiteY52" fmla="*/ 6172200 h 7411452"/>
              <a:gd name="connsiteX53" fmla="*/ 890337 w 6400800"/>
              <a:gd name="connsiteY53" fmla="*/ 6148136 h 7411452"/>
              <a:gd name="connsiteX54" fmla="*/ 1167063 w 6400800"/>
              <a:gd name="connsiteY54" fmla="*/ 6292515 h 7411452"/>
              <a:gd name="connsiteX55" fmla="*/ 1395663 w 6400800"/>
              <a:gd name="connsiteY55" fmla="*/ 6424863 h 7411452"/>
              <a:gd name="connsiteX56" fmla="*/ 1612232 w 6400800"/>
              <a:gd name="connsiteY56" fmla="*/ 6629400 h 7411452"/>
              <a:gd name="connsiteX57" fmla="*/ 1684421 w 6400800"/>
              <a:gd name="connsiteY57" fmla="*/ 6882063 h 7411452"/>
              <a:gd name="connsiteX58" fmla="*/ 1708484 w 6400800"/>
              <a:gd name="connsiteY58" fmla="*/ 7122694 h 7411452"/>
              <a:gd name="connsiteX59" fmla="*/ 1852863 w 6400800"/>
              <a:gd name="connsiteY59" fmla="*/ 7170821 h 7411452"/>
              <a:gd name="connsiteX60" fmla="*/ 1925053 w 6400800"/>
              <a:gd name="connsiteY60" fmla="*/ 7062536 h 7411452"/>
              <a:gd name="connsiteX61" fmla="*/ 2033337 w 6400800"/>
              <a:gd name="connsiteY61" fmla="*/ 7267073 h 7411452"/>
              <a:gd name="connsiteX62" fmla="*/ 2033337 w 6400800"/>
              <a:gd name="connsiteY62" fmla="*/ 7411452 h 7411452"/>
              <a:gd name="connsiteX63" fmla="*/ 2213811 w 6400800"/>
              <a:gd name="connsiteY63" fmla="*/ 7243010 h 7411452"/>
              <a:gd name="connsiteX64" fmla="*/ 2370221 w 6400800"/>
              <a:gd name="connsiteY64" fmla="*/ 7411452 h 7411452"/>
              <a:gd name="connsiteX65" fmla="*/ 2430379 w 6400800"/>
              <a:gd name="connsiteY65" fmla="*/ 7399421 h 7411452"/>
              <a:gd name="connsiteX66" fmla="*/ 3910263 w 6400800"/>
              <a:gd name="connsiteY66" fmla="*/ 7122694 h 7411452"/>
              <a:gd name="connsiteX67" fmla="*/ 4656221 w 6400800"/>
              <a:gd name="connsiteY67" fmla="*/ 5534526 h 7411452"/>
              <a:gd name="connsiteX68" fmla="*/ 2959768 w 6400800"/>
              <a:gd name="connsiteY68" fmla="*/ 2911642 h 7411452"/>
              <a:gd name="connsiteX69" fmla="*/ 2779295 w 6400800"/>
              <a:gd name="connsiteY69" fmla="*/ 2249905 h 7411452"/>
              <a:gd name="connsiteX70" fmla="*/ 3128211 w 6400800"/>
              <a:gd name="connsiteY7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91689 w 6400800"/>
              <a:gd name="connsiteY35" fmla="*/ 2072439 h 7411452"/>
              <a:gd name="connsiteX36" fmla="*/ 5354053 w 6400800"/>
              <a:gd name="connsiteY36" fmla="*/ 2033336 h 7411452"/>
              <a:gd name="connsiteX37" fmla="*/ 5425039 w 6400800"/>
              <a:gd name="connsiteY37" fmla="*/ 1996239 h 7411452"/>
              <a:gd name="connsiteX38" fmla="*/ 5414211 w 6400800"/>
              <a:gd name="connsiteY38" fmla="*/ 1756610 h 7411452"/>
              <a:gd name="connsiteX39" fmla="*/ 5354053 w 6400800"/>
              <a:gd name="connsiteY39" fmla="*/ 1576136 h 7411452"/>
              <a:gd name="connsiteX40" fmla="*/ 5666874 w 6400800"/>
              <a:gd name="connsiteY40" fmla="*/ 1419726 h 7411452"/>
              <a:gd name="connsiteX41" fmla="*/ 5991726 w 6400800"/>
              <a:gd name="connsiteY41" fmla="*/ 1383631 h 7411452"/>
              <a:gd name="connsiteX42" fmla="*/ 6148137 w 6400800"/>
              <a:gd name="connsiteY42" fmla="*/ 1203157 h 7411452"/>
              <a:gd name="connsiteX43" fmla="*/ 6328611 w 6400800"/>
              <a:gd name="connsiteY43" fmla="*/ 1239252 h 7411452"/>
              <a:gd name="connsiteX44" fmla="*/ 6388768 w 6400800"/>
              <a:gd name="connsiteY44" fmla="*/ 1239252 h 7411452"/>
              <a:gd name="connsiteX45" fmla="*/ 6400800 w 6400800"/>
              <a:gd name="connsiteY45" fmla="*/ 24063 h 7411452"/>
              <a:gd name="connsiteX46" fmla="*/ 12032 w 6400800"/>
              <a:gd name="connsiteY46" fmla="*/ 0 h 7411452"/>
              <a:gd name="connsiteX47" fmla="*/ 0 w 6400800"/>
              <a:gd name="connsiteY47" fmla="*/ 6689557 h 7411452"/>
              <a:gd name="connsiteX48" fmla="*/ 96253 w 6400800"/>
              <a:gd name="connsiteY48" fmla="*/ 6485021 h 7411452"/>
              <a:gd name="connsiteX49" fmla="*/ 144379 w 6400800"/>
              <a:gd name="connsiteY49" fmla="*/ 5811252 h 7411452"/>
              <a:gd name="connsiteX50" fmla="*/ 348916 w 6400800"/>
              <a:gd name="connsiteY50" fmla="*/ 5727031 h 7411452"/>
              <a:gd name="connsiteX51" fmla="*/ 541421 w 6400800"/>
              <a:gd name="connsiteY51" fmla="*/ 5751094 h 7411452"/>
              <a:gd name="connsiteX52" fmla="*/ 541421 w 6400800"/>
              <a:gd name="connsiteY52" fmla="*/ 6027821 h 7411452"/>
              <a:gd name="connsiteX53" fmla="*/ 601579 w 6400800"/>
              <a:gd name="connsiteY53" fmla="*/ 6172200 h 7411452"/>
              <a:gd name="connsiteX54" fmla="*/ 890337 w 6400800"/>
              <a:gd name="connsiteY54" fmla="*/ 6148136 h 7411452"/>
              <a:gd name="connsiteX55" fmla="*/ 1167063 w 6400800"/>
              <a:gd name="connsiteY55" fmla="*/ 6292515 h 7411452"/>
              <a:gd name="connsiteX56" fmla="*/ 1395663 w 6400800"/>
              <a:gd name="connsiteY56" fmla="*/ 6424863 h 7411452"/>
              <a:gd name="connsiteX57" fmla="*/ 1612232 w 6400800"/>
              <a:gd name="connsiteY57" fmla="*/ 6629400 h 7411452"/>
              <a:gd name="connsiteX58" fmla="*/ 1684421 w 6400800"/>
              <a:gd name="connsiteY58" fmla="*/ 6882063 h 7411452"/>
              <a:gd name="connsiteX59" fmla="*/ 1708484 w 6400800"/>
              <a:gd name="connsiteY59" fmla="*/ 7122694 h 7411452"/>
              <a:gd name="connsiteX60" fmla="*/ 1852863 w 6400800"/>
              <a:gd name="connsiteY60" fmla="*/ 7170821 h 7411452"/>
              <a:gd name="connsiteX61" fmla="*/ 1925053 w 6400800"/>
              <a:gd name="connsiteY61" fmla="*/ 7062536 h 7411452"/>
              <a:gd name="connsiteX62" fmla="*/ 2033337 w 6400800"/>
              <a:gd name="connsiteY62" fmla="*/ 7267073 h 7411452"/>
              <a:gd name="connsiteX63" fmla="*/ 2033337 w 6400800"/>
              <a:gd name="connsiteY63" fmla="*/ 7411452 h 7411452"/>
              <a:gd name="connsiteX64" fmla="*/ 2213811 w 6400800"/>
              <a:gd name="connsiteY64" fmla="*/ 7243010 h 7411452"/>
              <a:gd name="connsiteX65" fmla="*/ 2370221 w 6400800"/>
              <a:gd name="connsiteY65" fmla="*/ 7411452 h 7411452"/>
              <a:gd name="connsiteX66" fmla="*/ 2430379 w 6400800"/>
              <a:gd name="connsiteY66" fmla="*/ 7399421 h 7411452"/>
              <a:gd name="connsiteX67" fmla="*/ 3910263 w 6400800"/>
              <a:gd name="connsiteY67" fmla="*/ 7122694 h 7411452"/>
              <a:gd name="connsiteX68" fmla="*/ 4656221 w 6400800"/>
              <a:gd name="connsiteY68" fmla="*/ 5534526 h 7411452"/>
              <a:gd name="connsiteX69" fmla="*/ 2959768 w 6400800"/>
              <a:gd name="connsiteY69" fmla="*/ 2911642 h 7411452"/>
              <a:gd name="connsiteX70" fmla="*/ 2779295 w 6400800"/>
              <a:gd name="connsiteY70" fmla="*/ 2249905 h 7411452"/>
              <a:gd name="connsiteX71" fmla="*/ 3128211 w 6400800"/>
              <a:gd name="connsiteY71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91689 w 6400800"/>
              <a:gd name="connsiteY35" fmla="*/ 2072439 h 7411452"/>
              <a:gd name="connsiteX36" fmla="*/ 5365483 w 6400800"/>
              <a:gd name="connsiteY36" fmla="*/ 2060006 h 7411452"/>
              <a:gd name="connsiteX37" fmla="*/ 5425039 w 6400800"/>
              <a:gd name="connsiteY37" fmla="*/ 1996239 h 7411452"/>
              <a:gd name="connsiteX38" fmla="*/ 5414211 w 6400800"/>
              <a:gd name="connsiteY38" fmla="*/ 1756610 h 7411452"/>
              <a:gd name="connsiteX39" fmla="*/ 5354053 w 6400800"/>
              <a:gd name="connsiteY39" fmla="*/ 1576136 h 7411452"/>
              <a:gd name="connsiteX40" fmla="*/ 5666874 w 6400800"/>
              <a:gd name="connsiteY40" fmla="*/ 1419726 h 7411452"/>
              <a:gd name="connsiteX41" fmla="*/ 5991726 w 6400800"/>
              <a:gd name="connsiteY41" fmla="*/ 1383631 h 7411452"/>
              <a:gd name="connsiteX42" fmla="*/ 6148137 w 6400800"/>
              <a:gd name="connsiteY42" fmla="*/ 1203157 h 7411452"/>
              <a:gd name="connsiteX43" fmla="*/ 6328611 w 6400800"/>
              <a:gd name="connsiteY43" fmla="*/ 1239252 h 7411452"/>
              <a:gd name="connsiteX44" fmla="*/ 6388768 w 6400800"/>
              <a:gd name="connsiteY44" fmla="*/ 1239252 h 7411452"/>
              <a:gd name="connsiteX45" fmla="*/ 6400800 w 6400800"/>
              <a:gd name="connsiteY45" fmla="*/ 24063 h 7411452"/>
              <a:gd name="connsiteX46" fmla="*/ 12032 w 6400800"/>
              <a:gd name="connsiteY46" fmla="*/ 0 h 7411452"/>
              <a:gd name="connsiteX47" fmla="*/ 0 w 6400800"/>
              <a:gd name="connsiteY47" fmla="*/ 6689557 h 7411452"/>
              <a:gd name="connsiteX48" fmla="*/ 96253 w 6400800"/>
              <a:gd name="connsiteY48" fmla="*/ 6485021 h 7411452"/>
              <a:gd name="connsiteX49" fmla="*/ 144379 w 6400800"/>
              <a:gd name="connsiteY49" fmla="*/ 5811252 h 7411452"/>
              <a:gd name="connsiteX50" fmla="*/ 348916 w 6400800"/>
              <a:gd name="connsiteY50" fmla="*/ 5727031 h 7411452"/>
              <a:gd name="connsiteX51" fmla="*/ 541421 w 6400800"/>
              <a:gd name="connsiteY51" fmla="*/ 5751094 h 7411452"/>
              <a:gd name="connsiteX52" fmla="*/ 541421 w 6400800"/>
              <a:gd name="connsiteY52" fmla="*/ 6027821 h 7411452"/>
              <a:gd name="connsiteX53" fmla="*/ 601579 w 6400800"/>
              <a:gd name="connsiteY53" fmla="*/ 6172200 h 7411452"/>
              <a:gd name="connsiteX54" fmla="*/ 890337 w 6400800"/>
              <a:gd name="connsiteY54" fmla="*/ 6148136 h 7411452"/>
              <a:gd name="connsiteX55" fmla="*/ 1167063 w 6400800"/>
              <a:gd name="connsiteY55" fmla="*/ 6292515 h 7411452"/>
              <a:gd name="connsiteX56" fmla="*/ 1395663 w 6400800"/>
              <a:gd name="connsiteY56" fmla="*/ 6424863 h 7411452"/>
              <a:gd name="connsiteX57" fmla="*/ 1612232 w 6400800"/>
              <a:gd name="connsiteY57" fmla="*/ 6629400 h 7411452"/>
              <a:gd name="connsiteX58" fmla="*/ 1684421 w 6400800"/>
              <a:gd name="connsiteY58" fmla="*/ 6882063 h 7411452"/>
              <a:gd name="connsiteX59" fmla="*/ 1708484 w 6400800"/>
              <a:gd name="connsiteY59" fmla="*/ 7122694 h 7411452"/>
              <a:gd name="connsiteX60" fmla="*/ 1852863 w 6400800"/>
              <a:gd name="connsiteY60" fmla="*/ 7170821 h 7411452"/>
              <a:gd name="connsiteX61" fmla="*/ 1925053 w 6400800"/>
              <a:gd name="connsiteY61" fmla="*/ 7062536 h 7411452"/>
              <a:gd name="connsiteX62" fmla="*/ 2033337 w 6400800"/>
              <a:gd name="connsiteY62" fmla="*/ 7267073 h 7411452"/>
              <a:gd name="connsiteX63" fmla="*/ 2033337 w 6400800"/>
              <a:gd name="connsiteY63" fmla="*/ 7411452 h 7411452"/>
              <a:gd name="connsiteX64" fmla="*/ 2213811 w 6400800"/>
              <a:gd name="connsiteY64" fmla="*/ 7243010 h 7411452"/>
              <a:gd name="connsiteX65" fmla="*/ 2370221 w 6400800"/>
              <a:gd name="connsiteY65" fmla="*/ 7411452 h 7411452"/>
              <a:gd name="connsiteX66" fmla="*/ 2430379 w 6400800"/>
              <a:gd name="connsiteY66" fmla="*/ 7399421 h 7411452"/>
              <a:gd name="connsiteX67" fmla="*/ 3910263 w 6400800"/>
              <a:gd name="connsiteY67" fmla="*/ 7122694 h 7411452"/>
              <a:gd name="connsiteX68" fmla="*/ 4656221 w 6400800"/>
              <a:gd name="connsiteY68" fmla="*/ 5534526 h 7411452"/>
              <a:gd name="connsiteX69" fmla="*/ 2959768 w 6400800"/>
              <a:gd name="connsiteY69" fmla="*/ 2911642 h 7411452"/>
              <a:gd name="connsiteX70" fmla="*/ 2779295 w 6400800"/>
              <a:gd name="connsiteY70" fmla="*/ 2249905 h 7411452"/>
              <a:gd name="connsiteX71" fmla="*/ 3128211 w 6400800"/>
              <a:gd name="connsiteY71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91689 w 6400800"/>
              <a:gd name="connsiteY35" fmla="*/ 2072439 h 7411452"/>
              <a:gd name="connsiteX36" fmla="*/ 5365483 w 6400800"/>
              <a:gd name="connsiteY36" fmla="*/ 2060006 h 7411452"/>
              <a:gd name="connsiteX37" fmla="*/ 5425039 w 6400800"/>
              <a:gd name="connsiteY37" fmla="*/ 1996239 h 7411452"/>
              <a:gd name="connsiteX38" fmla="*/ 5451709 w 6400800"/>
              <a:gd name="connsiteY38" fmla="*/ 1916229 h 7411452"/>
              <a:gd name="connsiteX39" fmla="*/ 5414211 w 6400800"/>
              <a:gd name="connsiteY39" fmla="*/ 1756610 h 7411452"/>
              <a:gd name="connsiteX40" fmla="*/ 5354053 w 6400800"/>
              <a:gd name="connsiteY40" fmla="*/ 1576136 h 7411452"/>
              <a:gd name="connsiteX41" fmla="*/ 5666874 w 6400800"/>
              <a:gd name="connsiteY41" fmla="*/ 1419726 h 7411452"/>
              <a:gd name="connsiteX42" fmla="*/ 5991726 w 6400800"/>
              <a:gd name="connsiteY42" fmla="*/ 1383631 h 7411452"/>
              <a:gd name="connsiteX43" fmla="*/ 6148137 w 6400800"/>
              <a:gd name="connsiteY43" fmla="*/ 1203157 h 7411452"/>
              <a:gd name="connsiteX44" fmla="*/ 6328611 w 6400800"/>
              <a:gd name="connsiteY44" fmla="*/ 1239252 h 7411452"/>
              <a:gd name="connsiteX45" fmla="*/ 6388768 w 6400800"/>
              <a:gd name="connsiteY45" fmla="*/ 1239252 h 7411452"/>
              <a:gd name="connsiteX46" fmla="*/ 6400800 w 6400800"/>
              <a:gd name="connsiteY46" fmla="*/ 24063 h 7411452"/>
              <a:gd name="connsiteX47" fmla="*/ 12032 w 6400800"/>
              <a:gd name="connsiteY47" fmla="*/ 0 h 7411452"/>
              <a:gd name="connsiteX48" fmla="*/ 0 w 6400800"/>
              <a:gd name="connsiteY48" fmla="*/ 6689557 h 7411452"/>
              <a:gd name="connsiteX49" fmla="*/ 96253 w 6400800"/>
              <a:gd name="connsiteY49" fmla="*/ 6485021 h 7411452"/>
              <a:gd name="connsiteX50" fmla="*/ 144379 w 6400800"/>
              <a:gd name="connsiteY50" fmla="*/ 5811252 h 7411452"/>
              <a:gd name="connsiteX51" fmla="*/ 348916 w 6400800"/>
              <a:gd name="connsiteY51" fmla="*/ 5727031 h 7411452"/>
              <a:gd name="connsiteX52" fmla="*/ 541421 w 6400800"/>
              <a:gd name="connsiteY52" fmla="*/ 5751094 h 7411452"/>
              <a:gd name="connsiteX53" fmla="*/ 541421 w 6400800"/>
              <a:gd name="connsiteY53" fmla="*/ 6027821 h 7411452"/>
              <a:gd name="connsiteX54" fmla="*/ 601579 w 6400800"/>
              <a:gd name="connsiteY54" fmla="*/ 6172200 h 7411452"/>
              <a:gd name="connsiteX55" fmla="*/ 890337 w 6400800"/>
              <a:gd name="connsiteY55" fmla="*/ 6148136 h 7411452"/>
              <a:gd name="connsiteX56" fmla="*/ 1167063 w 6400800"/>
              <a:gd name="connsiteY56" fmla="*/ 6292515 h 7411452"/>
              <a:gd name="connsiteX57" fmla="*/ 1395663 w 6400800"/>
              <a:gd name="connsiteY57" fmla="*/ 6424863 h 7411452"/>
              <a:gd name="connsiteX58" fmla="*/ 1612232 w 6400800"/>
              <a:gd name="connsiteY58" fmla="*/ 6629400 h 7411452"/>
              <a:gd name="connsiteX59" fmla="*/ 1684421 w 6400800"/>
              <a:gd name="connsiteY59" fmla="*/ 6882063 h 7411452"/>
              <a:gd name="connsiteX60" fmla="*/ 1708484 w 6400800"/>
              <a:gd name="connsiteY60" fmla="*/ 7122694 h 7411452"/>
              <a:gd name="connsiteX61" fmla="*/ 1852863 w 6400800"/>
              <a:gd name="connsiteY61" fmla="*/ 7170821 h 7411452"/>
              <a:gd name="connsiteX62" fmla="*/ 1925053 w 6400800"/>
              <a:gd name="connsiteY62" fmla="*/ 7062536 h 7411452"/>
              <a:gd name="connsiteX63" fmla="*/ 2033337 w 6400800"/>
              <a:gd name="connsiteY63" fmla="*/ 7267073 h 7411452"/>
              <a:gd name="connsiteX64" fmla="*/ 2033337 w 6400800"/>
              <a:gd name="connsiteY64" fmla="*/ 7411452 h 7411452"/>
              <a:gd name="connsiteX65" fmla="*/ 2213811 w 6400800"/>
              <a:gd name="connsiteY65" fmla="*/ 7243010 h 7411452"/>
              <a:gd name="connsiteX66" fmla="*/ 2370221 w 6400800"/>
              <a:gd name="connsiteY66" fmla="*/ 7411452 h 7411452"/>
              <a:gd name="connsiteX67" fmla="*/ 2430379 w 6400800"/>
              <a:gd name="connsiteY67" fmla="*/ 7399421 h 7411452"/>
              <a:gd name="connsiteX68" fmla="*/ 3910263 w 6400800"/>
              <a:gd name="connsiteY68" fmla="*/ 7122694 h 7411452"/>
              <a:gd name="connsiteX69" fmla="*/ 4656221 w 6400800"/>
              <a:gd name="connsiteY69" fmla="*/ 5534526 h 7411452"/>
              <a:gd name="connsiteX70" fmla="*/ 2959768 w 6400800"/>
              <a:gd name="connsiteY70" fmla="*/ 2911642 h 7411452"/>
              <a:gd name="connsiteX71" fmla="*/ 2779295 w 6400800"/>
              <a:gd name="connsiteY71" fmla="*/ 2249905 h 7411452"/>
              <a:gd name="connsiteX72" fmla="*/ 3128211 w 6400800"/>
              <a:gd name="connsiteY7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91689 w 6400800"/>
              <a:gd name="connsiteY35" fmla="*/ 2072439 h 7411452"/>
              <a:gd name="connsiteX36" fmla="*/ 5365483 w 6400800"/>
              <a:gd name="connsiteY36" fmla="*/ 2060006 h 7411452"/>
              <a:gd name="connsiteX37" fmla="*/ 5425039 w 6400800"/>
              <a:gd name="connsiteY37" fmla="*/ 1996239 h 7411452"/>
              <a:gd name="connsiteX38" fmla="*/ 5451709 w 6400800"/>
              <a:gd name="connsiteY38" fmla="*/ 1916229 h 7411452"/>
              <a:gd name="connsiteX39" fmla="*/ 5406591 w 6400800"/>
              <a:gd name="connsiteY39" fmla="*/ 1768040 h 7411452"/>
              <a:gd name="connsiteX40" fmla="*/ 5354053 w 6400800"/>
              <a:gd name="connsiteY40" fmla="*/ 1576136 h 7411452"/>
              <a:gd name="connsiteX41" fmla="*/ 5666874 w 6400800"/>
              <a:gd name="connsiteY41" fmla="*/ 1419726 h 7411452"/>
              <a:gd name="connsiteX42" fmla="*/ 5991726 w 6400800"/>
              <a:gd name="connsiteY42" fmla="*/ 1383631 h 7411452"/>
              <a:gd name="connsiteX43" fmla="*/ 6148137 w 6400800"/>
              <a:gd name="connsiteY43" fmla="*/ 1203157 h 7411452"/>
              <a:gd name="connsiteX44" fmla="*/ 6328611 w 6400800"/>
              <a:gd name="connsiteY44" fmla="*/ 1239252 h 7411452"/>
              <a:gd name="connsiteX45" fmla="*/ 6388768 w 6400800"/>
              <a:gd name="connsiteY45" fmla="*/ 1239252 h 7411452"/>
              <a:gd name="connsiteX46" fmla="*/ 6400800 w 6400800"/>
              <a:gd name="connsiteY46" fmla="*/ 24063 h 7411452"/>
              <a:gd name="connsiteX47" fmla="*/ 12032 w 6400800"/>
              <a:gd name="connsiteY47" fmla="*/ 0 h 7411452"/>
              <a:gd name="connsiteX48" fmla="*/ 0 w 6400800"/>
              <a:gd name="connsiteY48" fmla="*/ 6689557 h 7411452"/>
              <a:gd name="connsiteX49" fmla="*/ 96253 w 6400800"/>
              <a:gd name="connsiteY49" fmla="*/ 6485021 h 7411452"/>
              <a:gd name="connsiteX50" fmla="*/ 144379 w 6400800"/>
              <a:gd name="connsiteY50" fmla="*/ 5811252 h 7411452"/>
              <a:gd name="connsiteX51" fmla="*/ 348916 w 6400800"/>
              <a:gd name="connsiteY51" fmla="*/ 5727031 h 7411452"/>
              <a:gd name="connsiteX52" fmla="*/ 541421 w 6400800"/>
              <a:gd name="connsiteY52" fmla="*/ 5751094 h 7411452"/>
              <a:gd name="connsiteX53" fmla="*/ 541421 w 6400800"/>
              <a:gd name="connsiteY53" fmla="*/ 6027821 h 7411452"/>
              <a:gd name="connsiteX54" fmla="*/ 601579 w 6400800"/>
              <a:gd name="connsiteY54" fmla="*/ 6172200 h 7411452"/>
              <a:gd name="connsiteX55" fmla="*/ 890337 w 6400800"/>
              <a:gd name="connsiteY55" fmla="*/ 6148136 h 7411452"/>
              <a:gd name="connsiteX56" fmla="*/ 1167063 w 6400800"/>
              <a:gd name="connsiteY56" fmla="*/ 6292515 h 7411452"/>
              <a:gd name="connsiteX57" fmla="*/ 1395663 w 6400800"/>
              <a:gd name="connsiteY57" fmla="*/ 6424863 h 7411452"/>
              <a:gd name="connsiteX58" fmla="*/ 1612232 w 6400800"/>
              <a:gd name="connsiteY58" fmla="*/ 6629400 h 7411452"/>
              <a:gd name="connsiteX59" fmla="*/ 1684421 w 6400800"/>
              <a:gd name="connsiteY59" fmla="*/ 6882063 h 7411452"/>
              <a:gd name="connsiteX60" fmla="*/ 1708484 w 6400800"/>
              <a:gd name="connsiteY60" fmla="*/ 7122694 h 7411452"/>
              <a:gd name="connsiteX61" fmla="*/ 1852863 w 6400800"/>
              <a:gd name="connsiteY61" fmla="*/ 7170821 h 7411452"/>
              <a:gd name="connsiteX62" fmla="*/ 1925053 w 6400800"/>
              <a:gd name="connsiteY62" fmla="*/ 7062536 h 7411452"/>
              <a:gd name="connsiteX63" fmla="*/ 2033337 w 6400800"/>
              <a:gd name="connsiteY63" fmla="*/ 7267073 h 7411452"/>
              <a:gd name="connsiteX64" fmla="*/ 2033337 w 6400800"/>
              <a:gd name="connsiteY64" fmla="*/ 7411452 h 7411452"/>
              <a:gd name="connsiteX65" fmla="*/ 2213811 w 6400800"/>
              <a:gd name="connsiteY65" fmla="*/ 7243010 h 7411452"/>
              <a:gd name="connsiteX66" fmla="*/ 2370221 w 6400800"/>
              <a:gd name="connsiteY66" fmla="*/ 7411452 h 7411452"/>
              <a:gd name="connsiteX67" fmla="*/ 2430379 w 6400800"/>
              <a:gd name="connsiteY67" fmla="*/ 7399421 h 7411452"/>
              <a:gd name="connsiteX68" fmla="*/ 3910263 w 6400800"/>
              <a:gd name="connsiteY68" fmla="*/ 7122694 h 7411452"/>
              <a:gd name="connsiteX69" fmla="*/ 4656221 w 6400800"/>
              <a:gd name="connsiteY69" fmla="*/ 5534526 h 7411452"/>
              <a:gd name="connsiteX70" fmla="*/ 2959768 w 6400800"/>
              <a:gd name="connsiteY70" fmla="*/ 2911642 h 7411452"/>
              <a:gd name="connsiteX71" fmla="*/ 2779295 w 6400800"/>
              <a:gd name="connsiteY71" fmla="*/ 2249905 h 7411452"/>
              <a:gd name="connsiteX72" fmla="*/ 3128211 w 6400800"/>
              <a:gd name="connsiteY7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91689 w 6400800"/>
              <a:gd name="connsiteY35" fmla="*/ 2072439 h 7411452"/>
              <a:gd name="connsiteX36" fmla="*/ 5365483 w 6400800"/>
              <a:gd name="connsiteY36" fmla="*/ 2060006 h 7411452"/>
              <a:gd name="connsiteX37" fmla="*/ 5425039 w 6400800"/>
              <a:gd name="connsiteY37" fmla="*/ 1996239 h 7411452"/>
              <a:gd name="connsiteX38" fmla="*/ 5451709 w 6400800"/>
              <a:gd name="connsiteY38" fmla="*/ 1916229 h 7411452"/>
              <a:gd name="connsiteX39" fmla="*/ 5406591 w 6400800"/>
              <a:gd name="connsiteY39" fmla="*/ 1768040 h 7411452"/>
              <a:gd name="connsiteX40" fmla="*/ 5354053 w 6400800"/>
              <a:gd name="connsiteY40" fmla="*/ 1576136 h 7411452"/>
              <a:gd name="connsiteX41" fmla="*/ 5666874 w 6400800"/>
              <a:gd name="connsiteY41" fmla="*/ 1419726 h 7411452"/>
              <a:gd name="connsiteX42" fmla="*/ 5991726 w 6400800"/>
              <a:gd name="connsiteY42" fmla="*/ 1383631 h 7411452"/>
              <a:gd name="connsiteX43" fmla="*/ 6148137 w 6400800"/>
              <a:gd name="connsiteY43" fmla="*/ 1203157 h 7411452"/>
              <a:gd name="connsiteX44" fmla="*/ 6328611 w 6400800"/>
              <a:gd name="connsiteY44" fmla="*/ 1239252 h 7411452"/>
              <a:gd name="connsiteX45" fmla="*/ 6388768 w 6400800"/>
              <a:gd name="connsiteY45" fmla="*/ 1239252 h 7411452"/>
              <a:gd name="connsiteX46" fmla="*/ 6400800 w 6400800"/>
              <a:gd name="connsiteY46" fmla="*/ 24063 h 7411452"/>
              <a:gd name="connsiteX47" fmla="*/ 12032 w 6400800"/>
              <a:gd name="connsiteY47" fmla="*/ 0 h 7411452"/>
              <a:gd name="connsiteX48" fmla="*/ 0 w 6400800"/>
              <a:gd name="connsiteY48" fmla="*/ 6689557 h 7411452"/>
              <a:gd name="connsiteX49" fmla="*/ 96253 w 6400800"/>
              <a:gd name="connsiteY49" fmla="*/ 6485021 h 7411452"/>
              <a:gd name="connsiteX50" fmla="*/ 144379 w 6400800"/>
              <a:gd name="connsiteY50" fmla="*/ 5811252 h 7411452"/>
              <a:gd name="connsiteX51" fmla="*/ 348916 w 6400800"/>
              <a:gd name="connsiteY51" fmla="*/ 5727031 h 7411452"/>
              <a:gd name="connsiteX52" fmla="*/ 541421 w 6400800"/>
              <a:gd name="connsiteY52" fmla="*/ 5751094 h 7411452"/>
              <a:gd name="connsiteX53" fmla="*/ 541421 w 6400800"/>
              <a:gd name="connsiteY53" fmla="*/ 6027821 h 7411452"/>
              <a:gd name="connsiteX54" fmla="*/ 601579 w 6400800"/>
              <a:gd name="connsiteY54" fmla="*/ 6172200 h 7411452"/>
              <a:gd name="connsiteX55" fmla="*/ 890337 w 6400800"/>
              <a:gd name="connsiteY55" fmla="*/ 6148136 h 7411452"/>
              <a:gd name="connsiteX56" fmla="*/ 1167063 w 6400800"/>
              <a:gd name="connsiteY56" fmla="*/ 6292515 h 7411452"/>
              <a:gd name="connsiteX57" fmla="*/ 1395663 w 6400800"/>
              <a:gd name="connsiteY57" fmla="*/ 6424863 h 7411452"/>
              <a:gd name="connsiteX58" fmla="*/ 1612232 w 6400800"/>
              <a:gd name="connsiteY58" fmla="*/ 6629400 h 7411452"/>
              <a:gd name="connsiteX59" fmla="*/ 1684421 w 6400800"/>
              <a:gd name="connsiteY59" fmla="*/ 6882063 h 7411452"/>
              <a:gd name="connsiteX60" fmla="*/ 1708484 w 6400800"/>
              <a:gd name="connsiteY60" fmla="*/ 7122694 h 7411452"/>
              <a:gd name="connsiteX61" fmla="*/ 1852863 w 6400800"/>
              <a:gd name="connsiteY61" fmla="*/ 7170821 h 7411452"/>
              <a:gd name="connsiteX62" fmla="*/ 1925053 w 6400800"/>
              <a:gd name="connsiteY62" fmla="*/ 7062536 h 7411452"/>
              <a:gd name="connsiteX63" fmla="*/ 2033337 w 6400800"/>
              <a:gd name="connsiteY63" fmla="*/ 7267073 h 7411452"/>
              <a:gd name="connsiteX64" fmla="*/ 2033337 w 6400800"/>
              <a:gd name="connsiteY64" fmla="*/ 7411452 h 7411452"/>
              <a:gd name="connsiteX65" fmla="*/ 2213811 w 6400800"/>
              <a:gd name="connsiteY65" fmla="*/ 7243010 h 7411452"/>
              <a:gd name="connsiteX66" fmla="*/ 2370221 w 6400800"/>
              <a:gd name="connsiteY66" fmla="*/ 7411452 h 7411452"/>
              <a:gd name="connsiteX67" fmla="*/ 2430379 w 6400800"/>
              <a:gd name="connsiteY67" fmla="*/ 7399421 h 7411452"/>
              <a:gd name="connsiteX68" fmla="*/ 3910263 w 6400800"/>
              <a:gd name="connsiteY68" fmla="*/ 7122694 h 7411452"/>
              <a:gd name="connsiteX69" fmla="*/ 4656221 w 6400800"/>
              <a:gd name="connsiteY69" fmla="*/ 5534526 h 7411452"/>
              <a:gd name="connsiteX70" fmla="*/ 2959768 w 6400800"/>
              <a:gd name="connsiteY70" fmla="*/ 2911642 h 7411452"/>
              <a:gd name="connsiteX71" fmla="*/ 2779295 w 6400800"/>
              <a:gd name="connsiteY71" fmla="*/ 2249905 h 7411452"/>
              <a:gd name="connsiteX72" fmla="*/ 3128211 w 6400800"/>
              <a:gd name="connsiteY7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91689 w 6400800"/>
              <a:gd name="connsiteY35" fmla="*/ 2072439 h 7411452"/>
              <a:gd name="connsiteX36" fmla="*/ 5365483 w 6400800"/>
              <a:gd name="connsiteY36" fmla="*/ 2060006 h 7411452"/>
              <a:gd name="connsiteX37" fmla="*/ 5425039 w 6400800"/>
              <a:gd name="connsiteY37" fmla="*/ 1996239 h 7411452"/>
              <a:gd name="connsiteX38" fmla="*/ 5451709 w 6400800"/>
              <a:gd name="connsiteY38" fmla="*/ 1916229 h 7411452"/>
              <a:gd name="connsiteX39" fmla="*/ 5364079 w 6400800"/>
              <a:gd name="connsiteY39" fmla="*/ 1851459 h 7411452"/>
              <a:gd name="connsiteX40" fmla="*/ 5406591 w 6400800"/>
              <a:gd name="connsiteY40" fmla="*/ 1768040 h 7411452"/>
              <a:gd name="connsiteX41" fmla="*/ 5354053 w 6400800"/>
              <a:gd name="connsiteY41" fmla="*/ 1576136 h 7411452"/>
              <a:gd name="connsiteX42" fmla="*/ 5666874 w 6400800"/>
              <a:gd name="connsiteY42" fmla="*/ 1419726 h 7411452"/>
              <a:gd name="connsiteX43" fmla="*/ 5991726 w 6400800"/>
              <a:gd name="connsiteY43" fmla="*/ 1383631 h 7411452"/>
              <a:gd name="connsiteX44" fmla="*/ 6148137 w 6400800"/>
              <a:gd name="connsiteY44" fmla="*/ 1203157 h 7411452"/>
              <a:gd name="connsiteX45" fmla="*/ 6328611 w 6400800"/>
              <a:gd name="connsiteY45" fmla="*/ 1239252 h 7411452"/>
              <a:gd name="connsiteX46" fmla="*/ 6388768 w 6400800"/>
              <a:gd name="connsiteY46" fmla="*/ 1239252 h 7411452"/>
              <a:gd name="connsiteX47" fmla="*/ 6400800 w 6400800"/>
              <a:gd name="connsiteY47" fmla="*/ 24063 h 7411452"/>
              <a:gd name="connsiteX48" fmla="*/ 12032 w 6400800"/>
              <a:gd name="connsiteY48" fmla="*/ 0 h 7411452"/>
              <a:gd name="connsiteX49" fmla="*/ 0 w 6400800"/>
              <a:gd name="connsiteY49" fmla="*/ 6689557 h 7411452"/>
              <a:gd name="connsiteX50" fmla="*/ 96253 w 6400800"/>
              <a:gd name="connsiteY50" fmla="*/ 6485021 h 7411452"/>
              <a:gd name="connsiteX51" fmla="*/ 144379 w 6400800"/>
              <a:gd name="connsiteY51" fmla="*/ 5811252 h 7411452"/>
              <a:gd name="connsiteX52" fmla="*/ 348916 w 6400800"/>
              <a:gd name="connsiteY52" fmla="*/ 5727031 h 7411452"/>
              <a:gd name="connsiteX53" fmla="*/ 541421 w 6400800"/>
              <a:gd name="connsiteY53" fmla="*/ 5751094 h 7411452"/>
              <a:gd name="connsiteX54" fmla="*/ 541421 w 6400800"/>
              <a:gd name="connsiteY54" fmla="*/ 6027821 h 7411452"/>
              <a:gd name="connsiteX55" fmla="*/ 601579 w 6400800"/>
              <a:gd name="connsiteY55" fmla="*/ 6172200 h 7411452"/>
              <a:gd name="connsiteX56" fmla="*/ 890337 w 6400800"/>
              <a:gd name="connsiteY56" fmla="*/ 6148136 h 7411452"/>
              <a:gd name="connsiteX57" fmla="*/ 1167063 w 6400800"/>
              <a:gd name="connsiteY57" fmla="*/ 6292515 h 7411452"/>
              <a:gd name="connsiteX58" fmla="*/ 1395663 w 6400800"/>
              <a:gd name="connsiteY58" fmla="*/ 6424863 h 7411452"/>
              <a:gd name="connsiteX59" fmla="*/ 1612232 w 6400800"/>
              <a:gd name="connsiteY59" fmla="*/ 6629400 h 7411452"/>
              <a:gd name="connsiteX60" fmla="*/ 1684421 w 6400800"/>
              <a:gd name="connsiteY60" fmla="*/ 6882063 h 7411452"/>
              <a:gd name="connsiteX61" fmla="*/ 1708484 w 6400800"/>
              <a:gd name="connsiteY61" fmla="*/ 7122694 h 7411452"/>
              <a:gd name="connsiteX62" fmla="*/ 1852863 w 6400800"/>
              <a:gd name="connsiteY62" fmla="*/ 7170821 h 7411452"/>
              <a:gd name="connsiteX63" fmla="*/ 1925053 w 6400800"/>
              <a:gd name="connsiteY63" fmla="*/ 7062536 h 7411452"/>
              <a:gd name="connsiteX64" fmla="*/ 2033337 w 6400800"/>
              <a:gd name="connsiteY64" fmla="*/ 7267073 h 7411452"/>
              <a:gd name="connsiteX65" fmla="*/ 2033337 w 6400800"/>
              <a:gd name="connsiteY65" fmla="*/ 7411452 h 7411452"/>
              <a:gd name="connsiteX66" fmla="*/ 2213811 w 6400800"/>
              <a:gd name="connsiteY66" fmla="*/ 7243010 h 7411452"/>
              <a:gd name="connsiteX67" fmla="*/ 2370221 w 6400800"/>
              <a:gd name="connsiteY67" fmla="*/ 7411452 h 7411452"/>
              <a:gd name="connsiteX68" fmla="*/ 2430379 w 6400800"/>
              <a:gd name="connsiteY68" fmla="*/ 7399421 h 7411452"/>
              <a:gd name="connsiteX69" fmla="*/ 3910263 w 6400800"/>
              <a:gd name="connsiteY69" fmla="*/ 7122694 h 7411452"/>
              <a:gd name="connsiteX70" fmla="*/ 4656221 w 6400800"/>
              <a:gd name="connsiteY70" fmla="*/ 5534526 h 7411452"/>
              <a:gd name="connsiteX71" fmla="*/ 2959768 w 6400800"/>
              <a:gd name="connsiteY71" fmla="*/ 2911642 h 7411452"/>
              <a:gd name="connsiteX72" fmla="*/ 2779295 w 6400800"/>
              <a:gd name="connsiteY72" fmla="*/ 2249905 h 7411452"/>
              <a:gd name="connsiteX73" fmla="*/ 3128211 w 6400800"/>
              <a:gd name="connsiteY7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91689 w 6400800"/>
              <a:gd name="connsiteY35" fmla="*/ 2072439 h 7411452"/>
              <a:gd name="connsiteX36" fmla="*/ 5365483 w 6400800"/>
              <a:gd name="connsiteY36" fmla="*/ 2060006 h 7411452"/>
              <a:gd name="connsiteX37" fmla="*/ 5425039 w 6400800"/>
              <a:gd name="connsiteY37" fmla="*/ 1996239 h 7411452"/>
              <a:gd name="connsiteX38" fmla="*/ 5451709 w 6400800"/>
              <a:gd name="connsiteY38" fmla="*/ 1916229 h 7411452"/>
              <a:gd name="connsiteX39" fmla="*/ 5364079 w 6400800"/>
              <a:gd name="connsiteY39" fmla="*/ 1851459 h 7411452"/>
              <a:gd name="connsiteX40" fmla="*/ 5352649 w 6400800"/>
              <a:gd name="connsiteY40" fmla="*/ 1801929 h 7411452"/>
              <a:gd name="connsiteX41" fmla="*/ 5406591 w 6400800"/>
              <a:gd name="connsiteY41" fmla="*/ 1768040 h 7411452"/>
              <a:gd name="connsiteX42" fmla="*/ 5354053 w 6400800"/>
              <a:gd name="connsiteY42" fmla="*/ 1576136 h 7411452"/>
              <a:gd name="connsiteX43" fmla="*/ 5666874 w 6400800"/>
              <a:gd name="connsiteY43" fmla="*/ 1419726 h 7411452"/>
              <a:gd name="connsiteX44" fmla="*/ 5991726 w 6400800"/>
              <a:gd name="connsiteY44" fmla="*/ 1383631 h 7411452"/>
              <a:gd name="connsiteX45" fmla="*/ 6148137 w 6400800"/>
              <a:gd name="connsiteY45" fmla="*/ 1203157 h 7411452"/>
              <a:gd name="connsiteX46" fmla="*/ 6328611 w 6400800"/>
              <a:gd name="connsiteY46" fmla="*/ 1239252 h 7411452"/>
              <a:gd name="connsiteX47" fmla="*/ 6388768 w 6400800"/>
              <a:gd name="connsiteY47" fmla="*/ 1239252 h 7411452"/>
              <a:gd name="connsiteX48" fmla="*/ 6400800 w 6400800"/>
              <a:gd name="connsiteY48" fmla="*/ 24063 h 7411452"/>
              <a:gd name="connsiteX49" fmla="*/ 12032 w 6400800"/>
              <a:gd name="connsiteY49" fmla="*/ 0 h 7411452"/>
              <a:gd name="connsiteX50" fmla="*/ 0 w 6400800"/>
              <a:gd name="connsiteY50" fmla="*/ 6689557 h 7411452"/>
              <a:gd name="connsiteX51" fmla="*/ 96253 w 6400800"/>
              <a:gd name="connsiteY51" fmla="*/ 6485021 h 7411452"/>
              <a:gd name="connsiteX52" fmla="*/ 144379 w 6400800"/>
              <a:gd name="connsiteY52" fmla="*/ 5811252 h 7411452"/>
              <a:gd name="connsiteX53" fmla="*/ 348916 w 6400800"/>
              <a:gd name="connsiteY53" fmla="*/ 5727031 h 7411452"/>
              <a:gd name="connsiteX54" fmla="*/ 541421 w 6400800"/>
              <a:gd name="connsiteY54" fmla="*/ 5751094 h 7411452"/>
              <a:gd name="connsiteX55" fmla="*/ 541421 w 6400800"/>
              <a:gd name="connsiteY55" fmla="*/ 6027821 h 7411452"/>
              <a:gd name="connsiteX56" fmla="*/ 601579 w 6400800"/>
              <a:gd name="connsiteY56" fmla="*/ 6172200 h 7411452"/>
              <a:gd name="connsiteX57" fmla="*/ 890337 w 6400800"/>
              <a:gd name="connsiteY57" fmla="*/ 6148136 h 7411452"/>
              <a:gd name="connsiteX58" fmla="*/ 1167063 w 6400800"/>
              <a:gd name="connsiteY58" fmla="*/ 6292515 h 7411452"/>
              <a:gd name="connsiteX59" fmla="*/ 1395663 w 6400800"/>
              <a:gd name="connsiteY59" fmla="*/ 6424863 h 7411452"/>
              <a:gd name="connsiteX60" fmla="*/ 1612232 w 6400800"/>
              <a:gd name="connsiteY60" fmla="*/ 6629400 h 7411452"/>
              <a:gd name="connsiteX61" fmla="*/ 1684421 w 6400800"/>
              <a:gd name="connsiteY61" fmla="*/ 6882063 h 7411452"/>
              <a:gd name="connsiteX62" fmla="*/ 1708484 w 6400800"/>
              <a:gd name="connsiteY62" fmla="*/ 7122694 h 7411452"/>
              <a:gd name="connsiteX63" fmla="*/ 1852863 w 6400800"/>
              <a:gd name="connsiteY63" fmla="*/ 7170821 h 7411452"/>
              <a:gd name="connsiteX64" fmla="*/ 1925053 w 6400800"/>
              <a:gd name="connsiteY64" fmla="*/ 7062536 h 7411452"/>
              <a:gd name="connsiteX65" fmla="*/ 2033337 w 6400800"/>
              <a:gd name="connsiteY65" fmla="*/ 7267073 h 7411452"/>
              <a:gd name="connsiteX66" fmla="*/ 2033337 w 6400800"/>
              <a:gd name="connsiteY66" fmla="*/ 7411452 h 7411452"/>
              <a:gd name="connsiteX67" fmla="*/ 2213811 w 6400800"/>
              <a:gd name="connsiteY67" fmla="*/ 7243010 h 7411452"/>
              <a:gd name="connsiteX68" fmla="*/ 2370221 w 6400800"/>
              <a:gd name="connsiteY68" fmla="*/ 7411452 h 7411452"/>
              <a:gd name="connsiteX69" fmla="*/ 2430379 w 6400800"/>
              <a:gd name="connsiteY69" fmla="*/ 7399421 h 7411452"/>
              <a:gd name="connsiteX70" fmla="*/ 3910263 w 6400800"/>
              <a:gd name="connsiteY70" fmla="*/ 7122694 h 7411452"/>
              <a:gd name="connsiteX71" fmla="*/ 4656221 w 6400800"/>
              <a:gd name="connsiteY71" fmla="*/ 5534526 h 7411452"/>
              <a:gd name="connsiteX72" fmla="*/ 2959768 w 6400800"/>
              <a:gd name="connsiteY72" fmla="*/ 2911642 h 7411452"/>
              <a:gd name="connsiteX73" fmla="*/ 2779295 w 6400800"/>
              <a:gd name="connsiteY73" fmla="*/ 2249905 h 7411452"/>
              <a:gd name="connsiteX74" fmla="*/ 3128211 w 6400800"/>
              <a:gd name="connsiteY74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65483 w 6400800"/>
              <a:gd name="connsiteY37" fmla="*/ 2060006 h 7411452"/>
              <a:gd name="connsiteX38" fmla="*/ 5425039 w 6400800"/>
              <a:gd name="connsiteY38" fmla="*/ 1996239 h 7411452"/>
              <a:gd name="connsiteX39" fmla="*/ 5451709 w 6400800"/>
              <a:gd name="connsiteY39" fmla="*/ 1916229 h 7411452"/>
              <a:gd name="connsiteX40" fmla="*/ 5364079 w 6400800"/>
              <a:gd name="connsiteY40" fmla="*/ 1851459 h 7411452"/>
              <a:gd name="connsiteX41" fmla="*/ 5352649 w 6400800"/>
              <a:gd name="connsiteY41" fmla="*/ 1801929 h 7411452"/>
              <a:gd name="connsiteX42" fmla="*/ 5406591 w 6400800"/>
              <a:gd name="connsiteY42" fmla="*/ 1768040 h 7411452"/>
              <a:gd name="connsiteX43" fmla="*/ 5354053 w 6400800"/>
              <a:gd name="connsiteY43" fmla="*/ 1576136 h 7411452"/>
              <a:gd name="connsiteX44" fmla="*/ 5666874 w 6400800"/>
              <a:gd name="connsiteY44" fmla="*/ 1419726 h 7411452"/>
              <a:gd name="connsiteX45" fmla="*/ 5991726 w 6400800"/>
              <a:gd name="connsiteY45" fmla="*/ 1383631 h 7411452"/>
              <a:gd name="connsiteX46" fmla="*/ 6148137 w 6400800"/>
              <a:gd name="connsiteY46" fmla="*/ 1203157 h 7411452"/>
              <a:gd name="connsiteX47" fmla="*/ 6328611 w 6400800"/>
              <a:gd name="connsiteY47" fmla="*/ 1239252 h 7411452"/>
              <a:gd name="connsiteX48" fmla="*/ 6388768 w 6400800"/>
              <a:gd name="connsiteY48" fmla="*/ 1239252 h 7411452"/>
              <a:gd name="connsiteX49" fmla="*/ 6400800 w 6400800"/>
              <a:gd name="connsiteY49" fmla="*/ 24063 h 7411452"/>
              <a:gd name="connsiteX50" fmla="*/ 12032 w 6400800"/>
              <a:gd name="connsiteY50" fmla="*/ 0 h 7411452"/>
              <a:gd name="connsiteX51" fmla="*/ 0 w 6400800"/>
              <a:gd name="connsiteY51" fmla="*/ 6689557 h 7411452"/>
              <a:gd name="connsiteX52" fmla="*/ 96253 w 6400800"/>
              <a:gd name="connsiteY52" fmla="*/ 6485021 h 7411452"/>
              <a:gd name="connsiteX53" fmla="*/ 144379 w 6400800"/>
              <a:gd name="connsiteY53" fmla="*/ 5811252 h 7411452"/>
              <a:gd name="connsiteX54" fmla="*/ 348916 w 6400800"/>
              <a:gd name="connsiteY54" fmla="*/ 5727031 h 7411452"/>
              <a:gd name="connsiteX55" fmla="*/ 541421 w 6400800"/>
              <a:gd name="connsiteY55" fmla="*/ 5751094 h 7411452"/>
              <a:gd name="connsiteX56" fmla="*/ 541421 w 6400800"/>
              <a:gd name="connsiteY56" fmla="*/ 6027821 h 7411452"/>
              <a:gd name="connsiteX57" fmla="*/ 601579 w 6400800"/>
              <a:gd name="connsiteY57" fmla="*/ 6172200 h 7411452"/>
              <a:gd name="connsiteX58" fmla="*/ 890337 w 6400800"/>
              <a:gd name="connsiteY58" fmla="*/ 6148136 h 7411452"/>
              <a:gd name="connsiteX59" fmla="*/ 1167063 w 6400800"/>
              <a:gd name="connsiteY59" fmla="*/ 6292515 h 7411452"/>
              <a:gd name="connsiteX60" fmla="*/ 1395663 w 6400800"/>
              <a:gd name="connsiteY60" fmla="*/ 6424863 h 7411452"/>
              <a:gd name="connsiteX61" fmla="*/ 1612232 w 6400800"/>
              <a:gd name="connsiteY61" fmla="*/ 6629400 h 7411452"/>
              <a:gd name="connsiteX62" fmla="*/ 1684421 w 6400800"/>
              <a:gd name="connsiteY62" fmla="*/ 6882063 h 7411452"/>
              <a:gd name="connsiteX63" fmla="*/ 1708484 w 6400800"/>
              <a:gd name="connsiteY63" fmla="*/ 7122694 h 7411452"/>
              <a:gd name="connsiteX64" fmla="*/ 1852863 w 6400800"/>
              <a:gd name="connsiteY64" fmla="*/ 7170821 h 7411452"/>
              <a:gd name="connsiteX65" fmla="*/ 1925053 w 6400800"/>
              <a:gd name="connsiteY65" fmla="*/ 7062536 h 7411452"/>
              <a:gd name="connsiteX66" fmla="*/ 2033337 w 6400800"/>
              <a:gd name="connsiteY66" fmla="*/ 7267073 h 7411452"/>
              <a:gd name="connsiteX67" fmla="*/ 2033337 w 6400800"/>
              <a:gd name="connsiteY67" fmla="*/ 7411452 h 7411452"/>
              <a:gd name="connsiteX68" fmla="*/ 2213811 w 6400800"/>
              <a:gd name="connsiteY68" fmla="*/ 7243010 h 7411452"/>
              <a:gd name="connsiteX69" fmla="*/ 2370221 w 6400800"/>
              <a:gd name="connsiteY69" fmla="*/ 7411452 h 7411452"/>
              <a:gd name="connsiteX70" fmla="*/ 2430379 w 6400800"/>
              <a:gd name="connsiteY70" fmla="*/ 7399421 h 7411452"/>
              <a:gd name="connsiteX71" fmla="*/ 3910263 w 6400800"/>
              <a:gd name="connsiteY71" fmla="*/ 7122694 h 7411452"/>
              <a:gd name="connsiteX72" fmla="*/ 4656221 w 6400800"/>
              <a:gd name="connsiteY72" fmla="*/ 5534526 h 7411452"/>
              <a:gd name="connsiteX73" fmla="*/ 2959768 w 6400800"/>
              <a:gd name="connsiteY73" fmla="*/ 2911642 h 7411452"/>
              <a:gd name="connsiteX74" fmla="*/ 2779295 w 6400800"/>
              <a:gd name="connsiteY74" fmla="*/ 2249905 h 7411452"/>
              <a:gd name="connsiteX75" fmla="*/ 3128211 w 6400800"/>
              <a:gd name="connsiteY7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51709 w 6400800"/>
              <a:gd name="connsiteY39" fmla="*/ 1916229 h 7411452"/>
              <a:gd name="connsiteX40" fmla="*/ 5364079 w 6400800"/>
              <a:gd name="connsiteY40" fmla="*/ 1851459 h 7411452"/>
              <a:gd name="connsiteX41" fmla="*/ 5352649 w 6400800"/>
              <a:gd name="connsiteY41" fmla="*/ 1801929 h 7411452"/>
              <a:gd name="connsiteX42" fmla="*/ 5406591 w 6400800"/>
              <a:gd name="connsiteY42" fmla="*/ 1768040 h 7411452"/>
              <a:gd name="connsiteX43" fmla="*/ 5354053 w 6400800"/>
              <a:gd name="connsiteY43" fmla="*/ 1576136 h 7411452"/>
              <a:gd name="connsiteX44" fmla="*/ 5666874 w 6400800"/>
              <a:gd name="connsiteY44" fmla="*/ 1419726 h 7411452"/>
              <a:gd name="connsiteX45" fmla="*/ 5991726 w 6400800"/>
              <a:gd name="connsiteY45" fmla="*/ 1383631 h 7411452"/>
              <a:gd name="connsiteX46" fmla="*/ 6148137 w 6400800"/>
              <a:gd name="connsiteY46" fmla="*/ 1203157 h 7411452"/>
              <a:gd name="connsiteX47" fmla="*/ 6328611 w 6400800"/>
              <a:gd name="connsiteY47" fmla="*/ 1239252 h 7411452"/>
              <a:gd name="connsiteX48" fmla="*/ 6388768 w 6400800"/>
              <a:gd name="connsiteY48" fmla="*/ 1239252 h 7411452"/>
              <a:gd name="connsiteX49" fmla="*/ 6400800 w 6400800"/>
              <a:gd name="connsiteY49" fmla="*/ 24063 h 7411452"/>
              <a:gd name="connsiteX50" fmla="*/ 12032 w 6400800"/>
              <a:gd name="connsiteY50" fmla="*/ 0 h 7411452"/>
              <a:gd name="connsiteX51" fmla="*/ 0 w 6400800"/>
              <a:gd name="connsiteY51" fmla="*/ 6689557 h 7411452"/>
              <a:gd name="connsiteX52" fmla="*/ 96253 w 6400800"/>
              <a:gd name="connsiteY52" fmla="*/ 6485021 h 7411452"/>
              <a:gd name="connsiteX53" fmla="*/ 144379 w 6400800"/>
              <a:gd name="connsiteY53" fmla="*/ 5811252 h 7411452"/>
              <a:gd name="connsiteX54" fmla="*/ 348916 w 6400800"/>
              <a:gd name="connsiteY54" fmla="*/ 5727031 h 7411452"/>
              <a:gd name="connsiteX55" fmla="*/ 541421 w 6400800"/>
              <a:gd name="connsiteY55" fmla="*/ 5751094 h 7411452"/>
              <a:gd name="connsiteX56" fmla="*/ 541421 w 6400800"/>
              <a:gd name="connsiteY56" fmla="*/ 6027821 h 7411452"/>
              <a:gd name="connsiteX57" fmla="*/ 601579 w 6400800"/>
              <a:gd name="connsiteY57" fmla="*/ 6172200 h 7411452"/>
              <a:gd name="connsiteX58" fmla="*/ 890337 w 6400800"/>
              <a:gd name="connsiteY58" fmla="*/ 6148136 h 7411452"/>
              <a:gd name="connsiteX59" fmla="*/ 1167063 w 6400800"/>
              <a:gd name="connsiteY59" fmla="*/ 6292515 h 7411452"/>
              <a:gd name="connsiteX60" fmla="*/ 1395663 w 6400800"/>
              <a:gd name="connsiteY60" fmla="*/ 6424863 h 7411452"/>
              <a:gd name="connsiteX61" fmla="*/ 1612232 w 6400800"/>
              <a:gd name="connsiteY61" fmla="*/ 6629400 h 7411452"/>
              <a:gd name="connsiteX62" fmla="*/ 1684421 w 6400800"/>
              <a:gd name="connsiteY62" fmla="*/ 6882063 h 7411452"/>
              <a:gd name="connsiteX63" fmla="*/ 1708484 w 6400800"/>
              <a:gd name="connsiteY63" fmla="*/ 7122694 h 7411452"/>
              <a:gd name="connsiteX64" fmla="*/ 1852863 w 6400800"/>
              <a:gd name="connsiteY64" fmla="*/ 7170821 h 7411452"/>
              <a:gd name="connsiteX65" fmla="*/ 1925053 w 6400800"/>
              <a:gd name="connsiteY65" fmla="*/ 7062536 h 7411452"/>
              <a:gd name="connsiteX66" fmla="*/ 2033337 w 6400800"/>
              <a:gd name="connsiteY66" fmla="*/ 7267073 h 7411452"/>
              <a:gd name="connsiteX67" fmla="*/ 2033337 w 6400800"/>
              <a:gd name="connsiteY67" fmla="*/ 7411452 h 7411452"/>
              <a:gd name="connsiteX68" fmla="*/ 2213811 w 6400800"/>
              <a:gd name="connsiteY68" fmla="*/ 7243010 h 7411452"/>
              <a:gd name="connsiteX69" fmla="*/ 2370221 w 6400800"/>
              <a:gd name="connsiteY69" fmla="*/ 7411452 h 7411452"/>
              <a:gd name="connsiteX70" fmla="*/ 2430379 w 6400800"/>
              <a:gd name="connsiteY70" fmla="*/ 7399421 h 7411452"/>
              <a:gd name="connsiteX71" fmla="*/ 3910263 w 6400800"/>
              <a:gd name="connsiteY71" fmla="*/ 7122694 h 7411452"/>
              <a:gd name="connsiteX72" fmla="*/ 4656221 w 6400800"/>
              <a:gd name="connsiteY72" fmla="*/ 5534526 h 7411452"/>
              <a:gd name="connsiteX73" fmla="*/ 2959768 w 6400800"/>
              <a:gd name="connsiteY73" fmla="*/ 2911642 h 7411452"/>
              <a:gd name="connsiteX74" fmla="*/ 2779295 w 6400800"/>
              <a:gd name="connsiteY74" fmla="*/ 2249905 h 7411452"/>
              <a:gd name="connsiteX75" fmla="*/ 3128211 w 6400800"/>
              <a:gd name="connsiteY7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364079 w 6400800"/>
              <a:gd name="connsiteY41" fmla="*/ 1851459 h 7411452"/>
              <a:gd name="connsiteX42" fmla="*/ 5352649 w 6400800"/>
              <a:gd name="connsiteY42" fmla="*/ 1801929 h 7411452"/>
              <a:gd name="connsiteX43" fmla="*/ 5406591 w 6400800"/>
              <a:gd name="connsiteY43" fmla="*/ 1768040 h 7411452"/>
              <a:gd name="connsiteX44" fmla="*/ 5354053 w 6400800"/>
              <a:gd name="connsiteY44" fmla="*/ 1576136 h 7411452"/>
              <a:gd name="connsiteX45" fmla="*/ 5666874 w 6400800"/>
              <a:gd name="connsiteY45" fmla="*/ 1419726 h 7411452"/>
              <a:gd name="connsiteX46" fmla="*/ 5991726 w 6400800"/>
              <a:gd name="connsiteY46" fmla="*/ 1383631 h 7411452"/>
              <a:gd name="connsiteX47" fmla="*/ 6148137 w 6400800"/>
              <a:gd name="connsiteY47" fmla="*/ 1203157 h 7411452"/>
              <a:gd name="connsiteX48" fmla="*/ 6328611 w 6400800"/>
              <a:gd name="connsiteY48" fmla="*/ 1239252 h 7411452"/>
              <a:gd name="connsiteX49" fmla="*/ 6388768 w 6400800"/>
              <a:gd name="connsiteY49" fmla="*/ 1239252 h 7411452"/>
              <a:gd name="connsiteX50" fmla="*/ 6400800 w 6400800"/>
              <a:gd name="connsiteY50" fmla="*/ 24063 h 7411452"/>
              <a:gd name="connsiteX51" fmla="*/ 12032 w 6400800"/>
              <a:gd name="connsiteY51" fmla="*/ 0 h 7411452"/>
              <a:gd name="connsiteX52" fmla="*/ 0 w 6400800"/>
              <a:gd name="connsiteY52" fmla="*/ 6689557 h 7411452"/>
              <a:gd name="connsiteX53" fmla="*/ 96253 w 6400800"/>
              <a:gd name="connsiteY53" fmla="*/ 6485021 h 7411452"/>
              <a:gd name="connsiteX54" fmla="*/ 144379 w 6400800"/>
              <a:gd name="connsiteY54" fmla="*/ 5811252 h 7411452"/>
              <a:gd name="connsiteX55" fmla="*/ 348916 w 6400800"/>
              <a:gd name="connsiteY55" fmla="*/ 5727031 h 7411452"/>
              <a:gd name="connsiteX56" fmla="*/ 541421 w 6400800"/>
              <a:gd name="connsiteY56" fmla="*/ 5751094 h 7411452"/>
              <a:gd name="connsiteX57" fmla="*/ 541421 w 6400800"/>
              <a:gd name="connsiteY57" fmla="*/ 6027821 h 7411452"/>
              <a:gd name="connsiteX58" fmla="*/ 601579 w 6400800"/>
              <a:gd name="connsiteY58" fmla="*/ 6172200 h 7411452"/>
              <a:gd name="connsiteX59" fmla="*/ 890337 w 6400800"/>
              <a:gd name="connsiteY59" fmla="*/ 6148136 h 7411452"/>
              <a:gd name="connsiteX60" fmla="*/ 1167063 w 6400800"/>
              <a:gd name="connsiteY60" fmla="*/ 6292515 h 7411452"/>
              <a:gd name="connsiteX61" fmla="*/ 1395663 w 6400800"/>
              <a:gd name="connsiteY61" fmla="*/ 6424863 h 7411452"/>
              <a:gd name="connsiteX62" fmla="*/ 1612232 w 6400800"/>
              <a:gd name="connsiteY62" fmla="*/ 6629400 h 7411452"/>
              <a:gd name="connsiteX63" fmla="*/ 1684421 w 6400800"/>
              <a:gd name="connsiteY63" fmla="*/ 6882063 h 7411452"/>
              <a:gd name="connsiteX64" fmla="*/ 1708484 w 6400800"/>
              <a:gd name="connsiteY64" fmla="*/ 7122694 h 7411452"/>
              <a:gd name="connsiteX65" fmla="*/ 1852863 w 6400800"/>
              <a:gd name="connsiteY65" fmla="*/ 7170821 h 7411452"/>
              <a:gd name="connsiteX66" fmla="*/ 1925053 w 6400800"/>
              <a:gd name="connsiteY66" fmla="*/ 7062536 h 7411452"/>
              <a:gd name="connsiteX67" fmla="*/ 2033337 w 6400800"/>
              <a:gd name="connsiteY67" fmla="*/ 7267073 h 7411452"/>
              <a:gd name="connsiteX68" fmla="*/ 2033337 w 6400800"/>
              <a:gd name="connsiteY68" fmla="*/ 7411452 h 7411452"/>
              <a:gd name="connsiteX69" fmla="*/ 2213811 w 6400800"/>
              <a:gd name="connsiteY69" fmla="*/ 7243010 h 7411452"/>
              <a:gd name="connsiteX70" fmla="*/ 2370221 w 6400800"/>
              <a:gd name="connsiteY70" fmla="*/ 7411452 h 7411452"/>
              <a:gd name="connsiteX71" fmla="*/ 2430379 w 6400800"/>
              <a:gd name="connsiteY71" fmla="*/ 7399421 h 7411452"/>
              <a:gd name="connsiteX72" fmla="*/ 3910263 w 6400800"/>
              <a:gd name="connsiteY72" fmla="*/ 7122694 h 7411452"/>
              <a:gd name="connsiteX73" fmla="*/ 4656221 w 6400800"/>
              <a:gd name="connsiteY73" fmla="*/ 5534526 h 7411452"/>
              <a:gd name="connsiteX74" fmla="*/ 2959768 w 6400800"/>
              <a:gd name="connsiteY74" fmla="*/ 2911642 h 7411452"/>
              <a:gd name="connsiteX75" fmla="*/ 2779295 w 6400800"/>
              <a:gd name="connsiteY75" fmla="*/ 2249905 h 7411452"/>
              <a:gd name="connsiteX76" fmla="*/ 3128211 w 6400800"/>
              <a:gd name="connsiteY76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52649 w 6400800"/>
              <a:gd name="connsiteY43" fmla="*/ 1801929 h 7411452"/>
              <a:gd name="connsiteX44" fmla="*/ 5406591 w 6400800"/>
              <a:gd name="connsiteY44" fmla="*/ 1768040 h 7411452"/>
              <a:gd name="connsiteX45" fmla="*/ 5354053 w 6400800"/>
              <a:gd name="connsiteY45" fmla="*/ 1576136 h 7411452"/>
              <a:gd name="connsiteX46" fmla="*/ 5666874 w 6400800"/>
              <a:gd name="connsiteY46" fmla="*/ 1419726 h 7411452"/>
              <a:gd name="connsiteX47" fmla="*/ 5991726 w 6400800"/>
              <a:gd name="connsiteY47" fmla="*/ 1383631 h 7411452"/>
              <a:gd name="connsiteX48" fmla="*/ 6148137 w 6400800"/>
              <a:gd name="connsiteY48" fmla="*/ 1203157 h 7411452"/>
              <a:gd name="connsiteX49" fmla="*/ 6328611 w 6400800"/>
              <a:gd name="connsiteY49" fmla="*/ 1239252 h 7411452"/>
              <a:gd name="connsiteX50" fmla="*/ 6388768 w 6400800"/>
              <a:gd name="connsiteY50" fmla="*/ 1239252 h 7411452"/>
              <a:gd name="connsiteX51" fmla="*/ 6400800 w 6400800"/>
              <a:gd name="connsiteY51" fmla="*/ 24063 h 7411452"/>
              <a:gd name="connsiteX52" fmla="*/ 12032 w 6400800"/>
              <a:gd name="connsiteY52" fmla="*/ 0 h 7411452"/>
              <a:gd name="connsiteX53" fmla="*/ 0 w 6400800"/>
              <a:gd name="connsiteY53" fmla="*/ 6689557 h 7411452"/>
              <a:gd name="connsiteX54" fmla="*/ 96253 w 6400800"/>
              <a:gd name="connsiteY54" fmla="*/ 6485021 h 7411452"/>
              <a:gd name="connsiteX55" fmla="*/ 144379 w 6400800"/>
              <a:gd name="connsiteY55" fmla="*/ 5811252 h 7411452"/>
              <a:gd name="connsiteX56" fmla="*/ 348916 w 6400800"/>
              <a:gd name="connsiteY56" fmla="*/ 5727031 h 7411452"/>
              <a:gd name="connsiteX57" fmla="*/ 541421 w 6400800"/>
              <a:gd name="connsiteY57" fmla="*/ 5751094 h 7411452"/>
              <a:gd name="connsiteX58" fmla="*/ 541421 w 6400800"/>
              <a:gd name="connsiteY58" fmla="*/ 6027821 h 7411452"/>
              <a:gd name="connsiteX59" fmla="*/ 601579 w 6400800"/>
              <a:gd name="connsiteY59" fmla="*/ 6172200 h 7411452"/>
              <a:gd name="connsiteX60" fmla="*/ 890337 w 6400800"/>
              <a:gd name="connsiteY60" fmla="*/ 6148136 h 7411452"/>
              <a:gd name="connsiteX61" fmla="*/ 1167063 w 6400800"/>
              <a:gd name="connsiteY61" fmla="*/ 6292515 h 7411452"/>
              <a:gd name="connsiteX62" fmla="*/ 1395663 w 6400800"/>
              <a:gd name="connsiteY62" fmla="*/ 6424863 h 7411452"/>
              <a:gd name="connsiteX63" fmla="*/ 1612232 w 6400800"/>
              <a:gd name="connsiteY63" fmla="*/ 6629400 h 7411452"/>
              <a:gd name="connsiteX64" fmla="*/ 1684421 w 6400800"/>
              <a:gd name="connsiteY64" fmla="*/ 6882063 h 7411452"/>
              <a:gd name="connsiteX65" fmla="*/ 1708484 w 6400800"/>
              <a:gd name="connsiteY65" fmla="*/ 7122694 h 7411452"/>
              <a:gd name="connsiteX66" fmla="*/ 1852863 w 6400800"/>
              <a:gd name="connsiteY66" fmla="*/ 7170821 h 7411452"/>
              <a:gd name="connsiteX67" fmla="*/ 1925053 w 6400800"/>
              <a:gd name="connsiteY67" fmla="*/ 7062536 h 7411452"/>
              <a:gd name="connsiteX68" fmla="*/ 2033337 w 6400800"/>
              <a:gd name="connsiteY68" fmla="*/ 7267073 h 7411452"/>
              <a:gd name="connsiteX69" fmla="*/ 2033337 w 6400800"/>
              <a:gd name="connsiteY69" fmla="*/ 7411452 h 7411452"/>
              <a:gd name="connsiteX70" fmla="*/ 2213811 w 6400800"/>
              <a:gd name="connsiteY70" fmla="*/ 7243010 h 7411452"/>
              <a:gd name="connsiteX71" fmla="*/ 2370221 w 6400800"/>
              <a:gd name="connsiteY71" fmla="*/ 7411452 h 7411452"/>
              <a:gd name="connsiteX72" fmla="*/ 2430379 w 6400800"/>
              <a:gd name="connsiteY72" fmla="*/ 7399421 h 7411452"/>
              <a:gd name="connsiteX73" fmla="*/ 3910263 w 6400800"/>
              <a:gd name="connsiteY73" fmla="*/ 7122694 h 7411452"/>
              <a:gd name="connsiteX74" fmla="*/ 4656221 w 6400800"/>
              <a:gd name="connsiteY74" fmla="*/ 5534526 h 7411452"/>
              <a:gd name="connsiteX75" fmla="*/ 2959768 w 6400800"/>
              <a:gd name="connsiteY75" fmla="*/ 2911642 h 7411452"/>
              <a:gd name="connsiteX76" fmla="*/ 2779295 w 6400800"/>
              <a:gd name="connsiteY76" fmla="*/ 2249905 h 7411452"/>
              <a:gd name="connsiteX77" fmla="*/ 3128211 w 6400800"/>
              <a:gd name="connsiteY7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52649 w 6400800"/>
              <a:gd name="connsiteY44" fmla="*/ 1801929 h 7411452"/>
              <a:gd name="connsiteX45" fmla="*/ 5406591 w 6400800"/>
              <a:gd name="connsiteY45" fmla="*/ 1768040 h 7411452"/>
              <a:gd name="connsiteX46" fmla="*/ 5354053 w 6400800"/>
              <a:gd name="connsiteY46" fmla="*/ 1576136 h 7411452"/>
              <a:gd name="connsiteX47" fmla="*/ 5666874 w 6400800"/>
              <a:gd name="connsiteY47" fmla="*/ 1419726 h 7411452"/>
              <a:gd name="connsiteX48" fmla="*/ 5991726 w 6400800"/>
              <a:gd name="connsiteY48" fmla="*/ 1383631 h 7411452"/>
              <a:gd name="connsiteX49" fmla="*/ 6148137 w 6400800"/>
              <a:gd name="connsiteY49" fmla="*/ 1203157 h 7411452"/>
              <a:gd name="connsiteX50" fmla="*/ 6328611 w 6400800"/>
              <a:gd name="connsiteY50" fmla="*/ 1239252 h 7411452"/>
              <a:gd name="connsiteX51" fmla="*/ 6388768 w 6400800"/>
              <a:gd name="connsiteY51" fmla="*/ 1239252 h 7411452"/>
              <a:gd name="connsiteX52" fmla="*/ 6400800 w 6400800"/>
              <a:gd name="connsiteY52" fmla="*/ 24063 h 7411452"/>
              <a:gd name="connsiteX53" fmla="*/ 12032 w 6400800"/>
              <a:gd name="connsiteY53" fmla="*/ 0 h 7411452"/>
              <a:gd name="connsiteX54" fmla="*/ 0 w 6400800"/>
              <a:gd name="connsiteY54" fmla="*/ 6689557 h 7411452"/>
              <a:gd name="connsiteX55" fmla="*/ 96253 w 6400800"/>
              <a:gd name="connsiteY55" fmla="*/ 6485021 h 7411452"/>
              <a:gd name="connsiteX56" fmla="*/ 144379 w 6400800"/>
              <a:gd name="connsiteY56" fmla="*/ 5811252 h 7411452"/>
              <a:gd name="connsiteX57" fmla="*/ 348916 w 6400800"/>
              <a:gd name="connsiteY57" fmla="*/ 5727031 h 7411452"/>
              <a:gd name="connsiteX58" fmla="*/ 541421 w 6400800"/>
              <a:gd name="connsiteY58" fmla="*/ 5751094 h 7411452"/>
              <a:gd name="connsiteX59" fmla="*/ 541421 w 6400800"/>
              <a:gd name="connsiteY59" fmla="*/ 6027821 h 7411452"/>
              <a:gd name="connsiteX60" fmla="*/ 601579 w 6400800"/>
              <a:gd name="connsiteY60" fmla="*/ 6172200 h 7411452"/>
              <a:gd name="connsiteX61" fmla="*/ 890337 w 6400800"/>
              <a:gd name="connsiteY61" fmla="*/ 6148136 h 7411452"/>
              <a:gd name="connsiteX62" fmla="*/ 1167063 w 6400800"/>
              <a:gd name="connsiteY62" fmla="*/ 6292515 h 7411452"/>
              <a:gd name="connsiteX63" fmla="*/ 1395663 w 6400800"/>
              <a:gd name="connsiteY63" fmla="*/ 6424863 h 7411452"/>
              <a:gd name="connsiteX64" fmla="*/ 1612232 w 6400800"/>
              <a:gd name="connsiteY64" fmla="*/ 6629400 h 7411452"/>
              <a:gd name="connsiteX65" fmla="*/ 1684421 w 6400800"/>
              <a:gd name="connsiteY65" fmla="*/ 6882063 h 7411452"/>
              <a:gd name="connsiteX66" fmla="*/ 1708484 w 6400800"/>
              <a:gd name="connsiteY66" fmla="*/ 7122694 h 7411452"/>
              <a:gd name="connsiteX67" fmla="*/ 1852863 w 6400800"/>
              <a:gd name="connsiteY67" fmla="*/ 7170821 h 7411452"/>
              <a:gd name="connsiteX68" fmla="*/ 1925053 w 6400800"/>
              <a:gd name="connsiteY68" fmla="*/ 7062536 h 7411452"/>
              <a:gd name="connsiteX69" fmla="*/ 2033337 w 6400800"/>
              <a:gd name="connsiteY69" fmla="*/ 7267073 h 7411452"/>
              <a:gd name="connsiteX70" fmla="*/ 2033337 w 6400800"/>
              <a:gd name="connsiteY70" fmla="*/ 7411452 h 7411452"/>
              <a:gd name="connsiteX71" fmla="*/ 2213811 w 6400800"/>
              <a:gd name="connsiteY71" fmla="*/ 7243010 h 7411452"/>
              <a:gd name="connsiteX72" fmla="*/ 2370221 w 6400800"/>
              <a:gd name="connsiteY72" fmla="*/ 7411452 h 7411452"/>
              <a:gd name="connsiteX73" fmla="*/ 2430379 w 6400800"/>
              <a:gd name="connsiteY73" fmla="*/ 7399421 h 7411452"/>
              <a:gd name="connsiteX74" fmla="*/ 3910263 w 6400800"/>
              <a:gd name="connsiteY74" fmla="*/ 7122694 h 7411452"/>
              <a:gd name="connsiteX75" fmla="*/ 4656221 w 6400800"/>
              <a:gd name="connsiteY75" fmla="*/ 5534526 h 7411452"/>
              <a:gd name="connsiteX76" fmla="*/ 2959768 w 6400800"/>
              <a:gd name="connsiteY76" fmla="*/ 2911642 h 7411452"/>
              <a:gd name="connsiteX77" fmla="*/ 2779295 w 6400800"/>
              <a:gd name="connsiteY77" fmla="*/ 2249905 h 7411452"/>
              <a:gd name="connsiteX78" fmla="*/ 3128211 w 6400800"/>
              <a:gd name="connsiteY7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52649 w 6400800"/>
              <a:gd name="connsiteY44" fmla="*/ 1801929 h 7411452"/>
              <a:gd name="connsiteX45" fmla="*/ 5406591 w 6400800"/>
              <a:gd name="connsiteY45" fmla="*/ 1768040 h 7411452"/>
              <a:gd name="connsiteX46" fmla="*/ 5263114 w 6400800"/>
              <a:gd name="connsiteY46" fmla="*/ 1681914 h 7411452"/>
              <a:gd name="connsiteX47" fmla="*/ 5354053 w 6400800"/>
              <a:gd name="connsiteY47" fmla="*/ 1576136 h 7411452"/>
              <a:gd name="connsiteX48" fmla="*/ 5666874 w 6400800"/>
              <a:gd name="connsiteY48" fmla="*/ 1419726 h 7411452"/>
              <a:gd name="connsiteX49" fmla="*/ 5991726 w 6400800"/>
              <a:gd name="connsiteY49" fmla="*/ 1383631 h 7411452"/>
              <a:gd name="connsiteX50" fmla="*/ 6148137 w 6400800"/>
              <a:gd name="connsiteY50" fmla="*/ 1203157 h 7411452"/>
              <a:gd name="connsiteX51" fmla="*/ 6328611 w 6400800"/>
              <a:gd name="connsiteY51" fmla="*/ 1239252 h 7411452"/>
              <a:gd name="connsiteX52" fmla="*/ 6388768 w 6400800"/>
              <a:gd name="connsiteY52" fmla="*/ 1239252 h 7411452"/>
              <a:gd name="connsiteX53" fmla="*/ 6400800 w 6400800"/>
              <a:gd name="connsiteY53" fmla="*/ 24063 h 7411452"/>
              <a:gd name="connsiteX54" fmla="*/ 12032 w 6400800"/>
              <a:gd name="connsiteY54" fmla="*/ 0 h 7411452"/>
              <a:gd name="connsiteX55" fmla="*/ 0 w 6400800"/>
              <a:gd name="connsiteY55" fmla="*/ 6689557 h 7411452"/>
              <a:gd name="connsiteX56" fmla="*/ 96253 w 6400800"/>
              <a:gd name="connsiteY56" fmla="*/ 6485021 h 7411452"/>
              <a:gd name="connsiteX57" fmla="*/ 144379 w 6400800"/>
              <a:gd name="connsiteY57" fmla="*/ 5811252 h 7411452"/>
              <a:gd name="connsiteX58" fmla="*/ 348916 w 6400800"/>
              <a:gd name="connsiteY58" fmla="*/ 5727031 h 7411452"/>
              <a:gd name="connsiteX59" fmla="*/ 541421 w 6400800"/>
              <a:gd name="connsiteY59" fmla="*/ 5751094 h 7411452"/>
              <a:gd name="connsiteX60" fmla="*/ 541421 w 6400800"/>
              <a:gd name="connsiteY60" fmla="*/ 6027821 h 7411452"/>
              <a:gd name="connsiteX61" fmla="*/ 601579 w 6400800"/>
              <a:gd name="connsiteY61" fmla="*/ 6172200 h 7411452"/>
              <a:gd name="connsiteX62" fmla="*/ 890337 w 6400800"/>
              <a:gd name="connsiteY62" fmla="*/ 6148136 h 7411452"/>
              <a:gd name="connsiteX63" fmla="*/ 1167063 w 6400800"/>
              <a:gd name="connsiteY63" fmla="*/ 6292515 h 7411452"/>
              <a:gd name="connsiteX64" fmla="*/ 1395663 w 6400800"/>
              <a:gd name="connsiteY64" fmla="*/ 6424863 h 7411452"/>
              <a:gd name="connsiteX65" fmla="*/ 1612232 w 6400800"/>
              <a:gd name="connsiteY65" fmla="*/ 6629400 h 7411452"/>
              <a:gd name="connsiteX66" fmla="*/ 1684421 w 6400800"/>
              <a:gd name="connsiteY66" fmla="*/ 6882063 h 7411452"/>
              <a:gd name="connsiteX67" fmla="*/ 1708484 w 6400800"/>
              <a:gd name="connsiteY67" fmla="*/ 7122694 h 7411452"/>
              <a:gd name="connsiteX68" fmla="*/ 1852863 w 6400800"/>
              <a:gd name="connsiteY68" fmla="*/ 7170821 h 7411452"/>
              <a:gd name="connsiteX69" fmla="*/ 1925053 w 6400800"/>
              <a:gd name="connsiteY69" fmla="*/ 7062536 h 7411452"/>
              <a:gd name="connsiteX70" fmla="*/ 2033337 w 6400800"/>
              <a:gd name="connsiteY70" fmla="*/ 7267073 h 7411452"/>
              <a:gd name="connsiteX71" fmla="*/ 2033337 w 6400800"/>
              <a:gd name="connsiteY71" fmla="*/ 7411452 h 7411452"/>
              <a:gd name="connsiteX72" fmla="*/ 2213811 w 6400800"/>
              <a:gd name="connsiteY72" fmla="*/ 7243010 h 7411452"/>
              <a:gd name="connsiteX73" fmla="*/ 2370221 w 6400800"/>
              <a:gd name="connsiteY73" fmla="*/ 7411452 h 7411452"/>
              <a:gd name="connsiteX74" fmla="*/ 2430379 w 6400800"/>
              <a:gd name="connsiteY74" fmla="*/ 7399421 h 7411452"/>
              <a:gd name="connsiteX75" fmla="*/ 3910263 w 6400800"/>
              <a:gd name="connsiteY75" fmla="*/ 7122694 h 7411452"/>
              <a:gd name="connsiteX76" fmla="*/ 4656221 w 6400800"/>
              <a:gd name="connsiteY76" fmla="*/ 5534526 h 7411452"/>
              <a:gd name="connsiteX77" fmla="*/ 2959768 w 6400800"/>
              <a:gd name="connsiteY77" fmla="*/ 2911642 h 7411452"/>
              <a:gd name="connsiteX78" fmla="*/ 2779295 w 6400800"/>
              <a:gd name="connsiteY78" fmla="*/ 2249905 h 7411452"/>
              <a:gd name="connsiteX79" fmla="*/ 3128211 w 6400800"/>
              <a:gd name="connsiteY79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52649 w 6400800"/>
              <a:gd name="connsiteY44" fmla="*/ 1801929 h 7411452"/>
              <a:gd name="connsiteX45" fmla="*/ 5406591 w 6400800"/>
              <a:gd name="connsiteY45" fmla="*/ 1768040 h 7411452"/>
              <a:gd name="connsiteX46" fmla="*/ 5285974 w 6400800"/>
              <a:gd name="connsiteY46" fmla="*/ 1725729 h 7411452"/>
              <a:gd name="connsiteX47" fmla="*/ 5263114 w 6400800"/>
              <a:gd name="connsiteY47" fmla="*/ 1681914 h 7411452"/>
              <a:gd name="connsiteX48" fmla="*/ 5354053 w 6400800"/>
              <a:gd name="connsiteY48" fmla="*/ 1576136 h 7411452"/>
              <a:gd name="connsiteX49" fmla="*/ 5666874 w 6400800"/>
              <a:gd name="connsiteY49" fmla="*/ 1419726 h 7411452"/>
              <a:gd name="connsiteX50" fmla="*/ 5991726 w 6400800"/>
              <a:gd name="connsiteY50" fmla="*/ 1383631 h 7411452"/>
              <a:gd name="connsiteX51" fmla="*/ 6148137 w 6400800"/>
              <a:gd name="connsiteY51" fmla="*/ 1203157 h 7411452"/>
              <a:gd name="connsiteX52" fmla="*/ 6328611 w 6400800"/>
              <a:gd name="connsiteY52" fmla="*/ 1239252 h 7411452"/>
              <a:gd name="connsiteX53" fmla="*/ 6388768 w 6400800"/>
              <a:gd name="connsiteY53" fmla="*/ 1239252 h 7411452"/>
              <a:gd name="connsiteX54" fmla="*/ 6400800 w 6400800"/>
              <a:gd name="connsiteY54" fmla="*/ 24063 h 7411452"/>
              <a:gd name="connsiteX55" fmla="*/ 12032 w 6400800"/>
              <a:gd name="connsiteY55" fmla="*/ 0 h 7411452"/>
              <a:gd name="connsiteX56" fmla="*/ 0 w 6400800"/>
              <a:gd name="connsiteY56" fmla="*/ 6689557 h 7411452"/>
              <a:gd name="connsiteX57" fmla="*/ 96253 w 6400800"/>
              <a:gd name="connsiteY57" fmla="*/ 6485021 h 7411452"/>
              <a:gd name="connsiteX58" fmla="*/ 144379 w 6400800"/>
              <a:gd name="connsiteY58" fmla="*/ 5811252 h 7411452"/>
              <a:gd name="connsiteX59" fmla="*/ 348916 w 6400800"/>
              <a:gd name="connsiteY59" fmla="*/ 5727031 h 7411452"/>
              <a:gd name="connsiteX60" fmla="*/ 541421 w 6400800"/>
              <a:gd name="connsiteY60" fmla="*/ 5751094 h 7411452"/>
              <a:gd name="connsiteX61" fmla="*/ 541421 w 6400800"/>
              <a:gd name="connsiteY61" fmla="*/ 6027821 h 7411452"/>
              <a:gd name="connsiteX62" fmla="*/ 601579 w 6400800"/>
              <a:gd name="connsiteY62" fmla="*/ 6172200 h 7411452"/>
              <a:gd name="connsiteX63" fmla="*/ 890337 w 6400800"/>
              <a:gd name="connsiteY63" fmla="*/ 6148136 h 7411452"/>
              <a:gd name="connsiteX64" fmla="*/ 1167063 w 6400800"/>
              <a:gd name="connsiteY64" fmla="*/ 6292515 h 7411452"/>
              <a:gd name="connsiteX65" fmla="*/ 1395663 w 6400800"/>
              <a:gd name="connsiteY65" fmla="*/ 6424863 h 7411452"/>
              <a:gd name="connsiteX66" fmla="*/ 1612232 w 6400800"/>
              <a:gd name="connsiteY66" fmla="*/ 6629400 h 7411452"/>
              <a:gd name="connsiteX67" fmla="*/ 1684421 w 6400800"/>
              <a:gd name="connsiteY67" fmla="*/ 6882063 h 7411452"/>
              <a:gd name="connsiteX68" fmla="*/ 1708484 w 6400800"/>
              <a:gd name="connsiteY68" fmla="*/ 7122694 h 7411452"/>
              <a:gd name="connsiteX69" fmla="*/ 1852863 w 6400800"/>
              <a:gd name="connsiteY69" fmla="*/ 7170821 h 7411452"/>
              <a:gd name="connsiteX70" fmla="*/ 1925053 w 6400800"/>
              <a:gd name="connsiteY70" fmla="*/ 7062536 h 7411452"/>
              <a:gd name="connsiteX71" fmla="*/ 2033337 w 6400800"/>
              <a:gd name="connsiteY71" fmla="*/ 7267073 h 7411452"/>
              <a:gd name="connsiteX72" fmla="*/ 2033337 w 6400800"/>
              <a:gd name="connsiteY72" fmla="*/ 7411452 h 7411452"/>
              <a:gd name="connsiteX73" fmla="*/ 2213811 w 6400800"/>
              <a:gd name="connsiteY73" fmla="*/ 7243010 h 7411452"/>
              <a:gd name="connsiteX74" fmla="*/ 2370221 w 6400800"/>
              <a:gd name="connsiteY74" fmla="*/ 7411452 h 7411452"/>
              <a:gd name="connsiteX75" fmla="*/ 2430379 w 6400800"/>
              <a:gd name="connsiteY75" fmla="*/ 7399421 h 7411452"/>
              <a:gd name="connsiteX76" fmla="*/ 3910263 w 6400800"/>
              <a:gd name="connsiteY76" fmla="*/ 7122694 h 7411452"/>
              <a:gd name="connsiteX77" fmla="*/ 4656221 w 6400800"/>
              <a:gd name="connsiteY77" fmla="*/ 5534526 h 7411452"/>
              <a:gd name="connsiteX78" fmla="*/ 2959768 w 6400800"/>
              <a:gd name="connsiteY78" fmla="*/ 2911642 h 7411452"/>
              <a:gd name="connsiteX79" fmla="*/ 2779295 w 6400800"/>
              <a:gd name="connsiteY79" fmla="*/ 2249905 h 7411452"/>
              <a:gd name="connsiteX80" fmla="*/ 3128211 w 6400800"/>
              <a:gd name="connsiteY8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52649 w 6400800"/>
              <a:gd name="connsiteY44" fmla="*/ 1801929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4053 w 6400800"/>
              <a:gd name="connsiteY49" fmla="*/ 1576136 h 7411452"/>
              <a:gd name="connsiteX50" fmla="*/ 5666874 w 6400800"/>
              <a:gd name="connsiteY50" fmla="*/ 1419726 h 7411452"/>
              <a:gd name="connsiteX51" fmla="*/ 5991726 w 6400800"/>
              <a:gd name="connsiteY51" fmla="*/ 1383631 h 7411452"/>
              <a:gd name="connsiteX52" fmla="*/ 6148137 w 6400800"/>
              <a:gd name="connsiteY52" fmla="*/ 1203157 h 7411452"/>
              <a:gd name="connsiteX53" fmla="*/ 6328611 w 6400800"/>
              <a:gd name="connsiteY53" fmla="*/ 1239252 h 7411452"/>
              <a:gd name="connsiteX54" fmla="*/ 6388768 w 6400800"/>
              <a:gd name="connsiteY54" fmla="*/ 1239252 h 7411452"/>
              <a:gd name="connsiteX55" fmla="*/ 6400800 w 6400800"/>
              <a:gd name="connsiteY55" fmla="*/ 24063 h 7411452"/>
              <a:gd name="connsiteX56" fmla="*/ 12032 w 6400800"/>
              <a:gd name="connsiteY56" fmla="*/ 0 h 7411452"/>
              <a:gd name="connsiteX57" fmla="*/ 0 w 6400800"/>
              <a:gd name="connsiteY57" fmla="*/ 6689557 h 7411452"/>
              <a:gd name="connsiteX58" fmla="*/ 96253 w 6400800"/>
              <a:gd name="connsiteY58" fmla="*/ 6485021 h 7411452"/>
              <a:gd name="connsiteX59" fmla="*/ 144379 w 6400800"/>
              <a:gd name="connsiteY59" fmla="*/ 5811252 h 7411452"/>
              <a:gd name="connsiteX60" fmla="*/ 348916 w 6400800"/>
              <a:gd name="connsiteY60" fmla="*/ 5727031 h 7411452"/>
              <a:gd name="connsiteX61" fmla="*/ 541421 w 6400800"/>
              <a:gd name="connsiteY61" fmla="*/ 5751094 h 7411452"/>
              <a:gd name="connsiteX62" fmla="*/ 541421 w 6400800"/>
              <a:gd name="connsiteY62" fmla="*/ 6027821 h 7411452"/>
              <a:gd name="connsiteX63" fmla="*/ 601579 w 6400800"/>
              <a:gd name="connsiteY63" fmla="*/ 6172200 h 7411452"/>
              <a:gd name="connsiteX64" fmla="*/ 890337 w 6400800"/>
              <a:gd name="connsiteY64" fmla="*/ 6148136 h 7411452"/>
              <a:gd name="connsiteX65" fmla="*/ 1167063 w 6400800"/>
              <a:gd name="connsiteY65" fmla="*/ 6292515 h 7411452"/>
              <a:gd name="connsiteX66" fmla="*/ 1395663 w 6400800"/>
              <a:gd name="connsiteY66" fmla="*/ 6424863 h 7411452"/>
              <a:gd name="connsiteX67" fmla="*/ 1612232 w 6400800"/>
              <a:gd name="connsiteY67" fmla="*/ 6629400 h 7411452"/>
              <a:gd name="connsiteX68" fmla="*/ 1684421 w 6400800"/>
              <a:gd name="connsiteY68" fmla="*/ 6882063 h 7411452"/>
              <a:gd name="connsiteX69" fmla="*/ 1708484 w 6400800"/>
              <a:gd name="connsiteY69" fmla="*/ 7122694 h 7411452"/>
              <a:gd name="connsiteX70" fmla="*/ 1852863 w 6400800"/>
              <a:gd name="connsiteY70" fmla="*/ 7170821 h 7411452"/>
              <a:gd name="connsiteX71" fmla="*/ 1925053 w 6400800"/>
              <a:gd name="connsiteY71" fmla="*/ 7062536 h 7411452"/>
              <a:gd name="connsiteX72" fmla="*/ 2033337 w 6400800"/>
              <a:gd name="connsiteY72" fmla="*/ 7267073 h 7411452"/>
              <a:gd name="connsiteX73" fmla="*/ 2033337 w 6400800"/>
              <a:gd name="connsiteY73" fmla="*/ 7411452 h 7411452"/>
              <a:gd name="connsiteX74" fmla="*/ 2213811 w 6400800"/>
              <a:gd name="connsiteY74" fmla="*/ 7243010 h 7411452"/>
              <a:gd name="connsiteX75" fmla="*/ 2370221 w 6400800"/>
              <a:gd name="connsiteY75" fmla="*/ 7411452 h 7411452"/>
              <a:gd name="connsiteX76" fmla="*/ 2430379 w 6400800"/>
              <a:gd name="connsiteY76" fmla="*/ 7399421 h 7411452"/>
              <a:gd name="connsiteX77" fmla="*/ 3910263 w 6400800"/>
              <a:gd name="connsiteY77" fmla="*/ 7122694 h 7411452"/>
              <a:gd name="connsiteX78" fmla="*/ 4656221 w 6400800"/>
              <a:gd name="connsiteY78" fmla="*/ 5534526 h 7411452"/>
              <a:gd name="connsiteX79" fmla="*/ 2959768 w 6400800"/>
              <a:gd name="connsiteY79" fmla="*/ 2911642 h 7411452"/>
              <a:gd name="connsiteX80" fmla="*/ 2779295 w 6400800"/>
              <a:gd name="connsiteY80" fmla="*/ 2249905 h 7411452"/>
              <a:gd name="connsiteX81" fmla="*/ 3128211 w 6400800"/>
              <a:gd name="connsiteY81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4053 w 6400800"/>
              <a:gd name="connsiteY49" fmla="*/ 1576136 h 7411452"/>
              <a:gd name="connsiteX50" fmla="*/ 5666874 w 6400800"/>
              <a:gd name="connsiteY50" fmla="*/ 1419726 h 7411452"/>
              <a:gd name="connsiteX51" fmla="*/ 5991726 w 6400800"/>
              <a:gd name="connsiteY51" fmla="*/ 1383631 h 7411452"/>
              <a:gd name="connsiteX52" fmla="*/ 6148137 w 6400800"/>
              <a:gd name="connsiteY52" fmla="*/ 1203157 h 7411452"/>
              <a:gd name="connsiteX53" fmla="*/ 6328611 w 6400800"/>
              <a:gd name="connsiteY53" fmla="*/ 1239252 h 7411452"/>
              <a:gd name="connsiteX54" fmla="*/ 6388768 w 6400800"/>
              <a:gd name="connsiteY54" fmla="*/ 1239252 h 7411452"/>
              <a:gd name="connsiteX55" fmla="*/ 6400800 w 6400800"/>
              <a:gd name="connsiteY55" fmla="*/ 24063 h 7411452"/>
              <a:gd name="connsiteX56" fmla="*/ 12032 w 6400800"/>
              <a:gd name="connsiteY56" fmla="*/ 0 h 7411452"/>
              <a:gd name="connsiteX57" fmla="*/ 0 w 6400800"/>
              <a:gd name="connsiteY57" fmla="*/ 6689557 h 7411452"/>
              <a:gd name="connsiteX58" fmla="*/ 96253 w 6400800"/>
              <a:gd name="connsiteY58" fmla="*/ 6485021 h 7411452"/>
              <a:gd name="connsiteX59" fmla="*/ 144379 w 6400800"/>
              <a:gd name="connsiteY59" fmla="*/ 5811252 h 7411452"/>
              <a:gd name="connsiteX60" fmla="*/ 348916 w 6400800"/>
              <a:gd name="connsiteY60" fmla="*/ 5727031 h 7411452"/>
              <a:gd name="connsiteX61" fmla="*/ 541421 w 6400800"/>
              <a:gd name="connsiteY61" fmla="*/ 5751094 h 7411452"/>
              <a:gd name="connsiteX62" fmla="*/ 541421 w 6400800"/>
              <a:gd name="connsiteY62" fmla="*/ 6027821 h 7411452"/>
              <a:gd name="connsiteX63" fmla="*/ 601579 w 6400800"/>
              <a:gd name="connsiteY63" fmla="*/ 6172200 h 7411452"/>
              <a:gd name="connsiteX64" fmla="*/ 890337 w 6400800"/>
              <a:gd name="connsiteY64" fmla="*/ 6148136 h 7411452"/>
              <a:gd name="connsiteX65" fmla="*/ 1167063 w 6400800"/>
              <a:gd name="connsiteY65" fmla="*/ 6292515 h 7411452"/>
              <a:gd name="connsiteX66" fmla="*/ 1395663 w 6400800"/>
              <a:gd name="connsiteY66" fmla="*/ 6424863 h 7411452"/>
              <a:gd name="connsiteX67" fmla="*/ 1612232 w 6400800"/>
              <a:gd name="connsiteY67" fmla="*/ 6629400 h 7411452"/>
              <a:gd name="connsiteX68" fmla="*/ 1684421 w 6400800"/>
              <a:gd name="connsiteY68" fmla="*/ 6882063 h 7411452"/>
              <a:gd name="connsiteX69" fmla="*/ 1708484 w 6400800"/>
              <a:gd name="connsiteY69" fmla="*/ 7122694 h 7411452"/>
              <a:gd name="connsiteX70" fmla="*/ 1852863 w 6400800"/>
              <a:gd name="connsiteY70" fmla="*/ 7170821 h 7411452"/>
              <a:gd name="connsiteX71" fmla="*/ 1925053 w 6400800"/>
              <a:gd name="connsiteY71" fmla="*/ 7062536 h 7411452"/>
              <a:gd name="connsiteX72" fmla="*/ 2033337 w 6400800"/>
              <a:gd name="connsiteY72" fmla="*/ 7267073 h 7411452"/>
              <a:gd name="connsiteX73" fmla="*/ 2033337 w 6400800"/>
              <a:gd name="connsiteY73" fmla="*/ 7411452 h 7411452"/>
              <a:gd name="connsiteX74" fmla="*/ 2213811 w 6400800"/>
              <a:gd name="connsiteY74" fmla="*/ 7243010 h 7411452"/>
              <a:gd name="connsiteX75" fmla="*/ 2370221 w 6400800"/>
              <a:gd name="connsiteY75" fmla="*/ 7411452 h 7411452"/>
              <a:gd name="connsiteX76" fmla="*/ 2430379 w 6400800"/>
              <a:gd name="connsiteY76" fmla="*/ 7399421 h 7411452"/>
              <a:gd name="connsiteX77" fmla="*/ 3910263 w 6400800"/>
              <a:gd name="connsiteY77" fmla="*/ 7122694 h 7411452"/>
              <a:gd name="connsiteX78" fmla="*/ 4656221 w 6400800"/>
              <a:gd name="connsiteY78" fmla="*/ 5534526 h 7411452"/>
              <a:gd name="connsiteX79" fmla="*/ 2959768 w 6400800"/>
              <a:gd name="connsiteY79" fmla="*/ 2911642 h 7411452"/>
              <a:gd name="connsiteX80" fmla="*/ 2779295 w 6400800"/>
              <a:gd name="connsiteY80" fmla="*/ 2249905 h 7411452"/>
              <a:gd name="connsiteX81" fmla="*/ 3128211 w 6400800"/>
              <a:gd name="connsiteY81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666874 w 6400800"/>
              <a:gd name="connsiteY51" fmla="*/ 1419726 h 7411452"/>
              <a:gd name="connsiteX52" fmla="*/ 5991726 w 6400800"/>
              <a:gd name="connsiteY52" fmla="*/ 1383631 h 7411452"/>
              <a:gd name="connsiteX53" fmla="*/ 6148137 w 6400800"/>
              <a:gd name="connsiteY53" fmla="*/ 1203157 h 7411452"/>
              <a:gd name="connsiteX54" fmla="*/ 6328611 w 6400800"/>
              <a:gd name="connsiteY54" fmla="*/ 1239252 h 7411452"/>
              <a:gd name="connsiteX55" fmla="*/ 6388768 w 6400800"/>
              <a:gd name="connsiteY55" fmla="*/ 1239252 h 7411452"/>
              <a:gd name="connsiteX56" fmla="*/ 6400800 w 6400800"/>
              <a:gd name="connsiteY56" fmla="*/ 24063 h 7411452"/>
              <a:gd name="connsiteX57" fmla="*/ 12032 w 6400800"/>
              <a:gd name="connsiteY57" fmla="*/ 0 h 7411452"/>
              <a:gd name="connsiteX58" fmla="*/ 0 w 6400800"/>
              <a:gd name="connsiteY58" fmla="*/ 6689557 h 7411452"/>
              <a:gd name="connsiteX59" fmla="*/ 96253 w 6400800"/>
              <a:gd name="connsiteY59" fmla="*/ 6485021 h 7411452"/>
              <a:gd name="connsiteX60" fmla="*/ 144379 w 6400800"/>
              <a:gd name="connsiteY60" fmla="*/ 5811252 h 7411452"/>
              <a:gd name="connsiteX61" fmla="*/ 348916 w 6400800"/>
              <a:gd name="connsiteY61" fmla="*/ 5727031 h 7411452"/>
              <a:gd name="connsiteX62" fmla="*/ 541421 w 6400800"/>
              <a:gd name="connsiteY62" fmla="*/ 5751094 h 7411452"/>
              <a:gd name="connsiteX63" fmla="*/ 541421 w 6400800"/>
              <a:gd name="connsiteY63" fmla="*/ 6027821 h 7411452"/>
              <a:gd name="connsiteX64" fmla="*/ 601579 w 6400800"/>
              <a:gd name="connsiteY64" fmla="*/ 6172200 h 7411452"/>
              <a:gd name="connsiteX65" fmla="*/ 890337 w 6400800"/>
              <a:gd name="connsiteY65" fmla="*/ 6148136 h 7411452"/>
              <a:gd name="connsiteX66" fmla="*/ 1167063 w 6400800"/>
              <a:gd name="connsiteY66" fmla="*/ 6292515 h 7411452"/>
              <a:gd name="connsiteX67" fmla="*/ 1395663 w 6400800"/>
              <a:gd name="connsiteY67" fmla="*/ 6424863 h 7411452"/>
              <a:gd name="connsiteX68" fmla="*/ 1612232 w 6400800"/>
              <a:gd name="connsiteY68" fmla="*/ 6629400 h 7411452"/>
              <a:gd name="connsiteX69" fmla="*/ 1684421 w 6400800"/>
              <a:gd name="connsiteY69" fmla="*/ 6882063 h 7411452"/>
              <a:gd name="connsiteX70" fmla="*/ 1708484 w 6400800"/>
              <a:gd name="connsiteY70" fmla="*/ 7122694 h 7411452"/>
              <a:gd name="connsiteX71" fmla="*/ 1852863 w 6400800"/>
              <a:gd name="connsiteY71" fmla="*/ 7170821 h 7411452"/>
              <a:gd name="connsiteX72" fmla="*/ 1925053 w 6400800"/>
              <a:gd name="connsiteY72" fmla="*/ 7062536 h 7411452"/>
              <a:gd name="connsiteX73" fmla="*/ 2033337 w 6400800"/>
              <a:gd name="connsiteY73" fmla="*/ 7267073 h 7411452"/>
              <a:gd name="connsiteX74" fmla="*/ 2033337 w 6400800"/>
              <a:gd name="connsiteY74" fmla="*/ 7411452 h 7411452"/>
              <a:gd name="connsiteX75" fmla="*/ 2213811 w 6400800"/>
              <a:gd name="connsiteY75" fmla="*/ 7243010 h 7411452"/>
              <a:gd name="connsiteX76" fmla="*/ 2370221 w 6400800"/>
              <a:gd name="connsiteY76" fmla="*/ 7411452 h 7411452"/>
              <a:gd name="connsiteX77" fmla="*/ 2430379 w 6400800"/>
              <a:gd name="connsiteY77" fmla="*/ 7399421 h 7411452"/>
              <a:gd name="connsiteX78" fmla="*/ 3910263 w 6400800"/>
              <a:gd name="connsiteY78" fmla="*/ 7122694 h 7411452"/>
              <a:gd name="connsiteX79" fmla="*/ 4656221 w 6400800"/>
              <a:gd name="connsiteY79" fmla="*/ 5534526 h 7411452"/>
              <a:gd name="connsiteX80" fmla="*/ 2959768 w 6400800"/>
              <a:gd name="connsiteY80" fmla="*/ 2911642 h 7411452"/>
              <a:gd name="connsiteX81" fmla="*/ 2779295 w 6400800"/>
              <a:gd name="connsiteY81" fmla="*/ 2249905 h 7411452"/>
              <a:gd name="connsiteX82" fmla="*/ 3128211 w 6400800"/>
              <a:gd name="connsiteY8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3604 w 6400800"/>
              <a:gd name="connsiteY51" fmla="*/ 1464744 h 7411452"/>
              <a:gd name="connsiteX52" fmla="*/ 5666874 w 6400800"/>
              <a:gd name="connsiteY52" fmla="*/ 1419726 h 7411452"/>
              <a:gd name="connsiteX53" fmla="*/ 5991726 w 6400800"/>
              <a:gd name="connsiteY53" fmla="*/ 1383631 h 7411452"/>
              <a:gd name="connsiteX54" fmla="*/ 6148137 w 6400800"/>
              <a:gd name="connsiteY54" fmla="*/ 1203157 h 7411452"/>
              <a:gd name="connsiteX55" fmla="*/ 6328611 w 6400800"/>
              <a:gd name="connsiteY55" fmla="*/ 1239252 h 7411452"/>
              <a:gd name="connsiteX56" fmla="*/ 6388768 w 6400800"/>
              <a:gd name="connsiteY56" fmla="*/ 1239252 h 7411452"/>
              <a:gd name="connsiteX57" fmla="*/ 6400800 w 6400800"/>
              <a:gd name="connsiteY57" fmla="*/ 24063 h 7411452"/>
              <a:gd name="connsiteX58" fmla="*/ 12032 w 6400800"/>
              <a:gd name="connsiteY58" fmla="*/ 0 h 7411452"/>
              <a:gd name="connsiteX59" fmla="*/ 0 w 6400800"/>
              <a:gd name="connsiteY59" fmla="*/ 6689557 h 7411452"/>
              <a:gd name="connsiteX60" fmla="*/ 96253 w 6400800"/>
              <a:gd name="connsiteY60" fmla="*/ 6485021 h 7411452"/>
              <a:gd name="connsiteX61" fmla="*/ 144379 w 6400800"/>
              <a:gd name="connsiteY61" fmla="*/ 5811252 h 7411452"/>
              <a:gd name="connsiteX62" fmla="*/ 348916 w 6400800"/>
              <a:gd name="connsiteY62" fmla="*/ 5727031 h 7411452"/>
              <a:gd name="connsiteX63" fmla="*/ 541421 w 6400800"/>
              <a:gd name="connsiteY63" fmla="*/ 5751094 h 7411452"/>
              <a:gd name="connsiteX64" fmla="*/ 541421 w 6400800"/>
              <a:gd name="connsiteY64" fmla="*/ 6027821 h 7411452"/>
              <a:gd name="connsiteX65" fmla="*/ 601579 w 6400800"/>
              <a:gd name="connsiteY65" fmla="*/ 6172200 h 7411452"/>
              <a:gd name="connsiteX66" fmla="*/ 890337 w 6400800"/>
              <a:gd name="connsiteY66" fmla="*/ 6148136 h 7411452"/>
              <a:gd name="connsiteX67" fmla="*/ 1167063 w 6400800"/>
              <a:gd name="connsiteY67" fmla="*/ 6292515 h 7411452"/>
              <a:gd name="connsiteX68" fmla="*/ 1395663 w 6400800"/>
              <a:gd name="connsiteY68" fmla="*/ 6424863 h 7411452"/>
              <a:gd name="connsiteX69" fmla="*/ 1612232 w 6400800"/>
              <a:gd name="connsiteY69" fmla="*/ 6629400 h 7411452"/>
              <a:gd name="connsiteX70" fmla="*/ 1684421 w 6400800"/>
              <a:gd name="connsiteY70" fmla="*/ 6882063 h 7411452"/>
              <a:gd name="connsiteX71" fmla="*/ 1708484 w 6400800"/>
              <a:gd name="connsiteY71" fmla="*/ 7122694 h 7411452"/>
              <a:gd name="connsiteX72" fmla="*/ 1852863 w 6400800"/>
              <a:gd name="connsiteY72" fmla="*/ 7170821 h 7411452"/>
              <a:gd name="connsiteX73" fmla="*/ 1925053 w 6400800"/>
              <a:gd name="connsiteY73" fmla="*/ 7062536 h 7411452"/>
              <a:gd name="connsiteX74" fmla="*/ 2033337 w 6400800"/>
              <a:gd name="connsiteY74" fmla="*/ 7267073 h 7411452"/>
              <a:gd name="connsiteX75" fmla="*/ 2033337 w 6400800"/>
              <a:gd name="connsiteY75" fmla="*/ 7411452 h 7411452"/>
              <a:gd name="connsiteX76" fmla="*/ 2213811 w 6400800"/>
              <a:gd name="connsiteY76" fmla="*/ 7243010 h 7411452"/>
              <a:gd name="connsiteX77" fmla="*/ 2370221 w 6400800"/>
              <a:gd name="connsiteY77" fmla="*/ 7411452 h 7411452"/>
              <a:gd name="connsiteX78" fmla="*/ 2430379 w 6400800"/>
              <a:gd name="connsiteY78" fmla="*/ 7399421 h 7411452"/>
              <a:gd name="connsiteX79" fmla="*/ 3910263 w 6400800"/>
              <a:gd name="connsiteY79" fmla="*/ 7122694 h 7411452"/>
              <a:gd name="connsiteX80" fmla="*/ 4656221 w 6400800"/>
              <a:gd name="connsiteY80" fmla="*/ 5534526 h 7411452"/>
              <a:gd name="connsiteX81" fmla="*/ 2959768 w 6400800"/>
              <a:gd name="connsiteY81" fmla="*/ 2911642 h 7411452"/>
              <a:gd name="connsiteX82" fmla="*/ 2779295 w 6400800"/>
              <a:gd name="connsiteY82" fmla="*/ 2249905 h 7411452"/>
              <a:gd name="connsiteX83" fmla="*/ 3128211 w 6400800"/>
              <a:gd name="connsiteY8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3604 w 6400800"/>
              <a:gd name="connsiteY51" fmla="*/ 1464744 h 7411452"/>
              <a:gd name="connsiteX52" fmla="*/ 5666874 w 6400800"/>
              <a:gd name="connsiteY52" fmla="*/ 1419726 h 7411452"/>
              <a:gd name="connsiteX53" fmla="*/ 5991726 w 6400800"/>
              <a:gd name="connsiteY53" fmla="*/ 1383631 h 7411452"/>
              <a:gd name="connsiteX54" fmla="*/ 6148137 w 6400800"/>
              <a:gd name="connsiteY54" fmla="*/ 1203157 h 7411452"/>
              <a:gd name="connsiteX55" fmla="*/ 6328611 w 6400800"/>
              <a:gd name="connsiteY55" fmla="*/ 1239252 h 7411452"/>
              <a:gd name="connsiteX56" fmla="*/ 6388768 w 6400800"/>
              <a:gd name="connsiteY56" fmla="*/ 1239252 h 7411452"/>
              <a:gd name="connsiteX57" fmla="*/ 6400800 w 6400800"/>
              <a:gd name="connsiteY57" fmla="*/ 24063 h 7411452"/>
              <a:gd name="connsiteX58" fmla="*/ 12032 w 6400800"/>
              <a:gd name="connsiteY58" fmla="*/ 0 h 7411452"/>
              <a:gd name="connsiteX59" fmla="*/ 0 w 6400800"/>
              <a:gd name="connsiteY59" fmla="*/ 6689557 h 7411452"/>
              <a:gd name="connsiteX60" fmla="*/ 96253 w 6400800"/>
              <a:gd name="connsiteY60" fmla="*/ 6485021 h 7411452"/>
              <a:gd name="connsiteX61" fmla="*/ 144379 w 6400800"/>
              <a:gd name="connsiteY61" fmla="*/ 5811252 h 7411452"/>
              <a:gd name="connsiteX62" fmla="*/ 348916 w 6400800"/>
              <a:gd name="connsiteY62" fmla="*/ 5727031 h 7411452"/>
              <a:gd name="connsiteX63" fmla="*/ 541421 w 6400800"/>
              <a:gd name="connsiteY63" fmla="*/ 5751094 h 7411452"/>
              <a:gd name="connsiteX64" fmla="*/ 541421 w 6400800"/>
              <a:gd name="connsiteY64" fmla="*/ 6027821 h 7411452"/>
              <a:gd name="connsiteX65" fmla="*/ 601579 w 6400800"/>
              <a:gd name="connsiteY65" fmla="*/ 6172200 h 7411452"/>
              <a:gd name="connsiteX66" fmla="*/ 890337 w 6400800"/>
              <a:gd name="connsiteY66" fmla="*/ 6148136 h 7411452"/>
              <a:gd name="connsiteX67" fmla="*/ 1167063 w 6400800"/>
              <a:gd name="connsiteY67" fmla="*/ 6292515 h 7411452"/>
              <a:gd name="connsiteX68" fmla="*/ 1395663 w 6400800"/>
              <a:gd name="connsiteY68" fmla="*/ 6424863 h 7411452"/>
              <a:gd name="connsiteX69" fmla="*/ 1612232 w 6400800"/>
              <a:gd name="connsiteY69" fmla="*/ 6629400 h 7411452"/>
              <a:gd name="connsiteX70" fmla="*/ 1684421 w 6400800"/>
              <a:gd name="connsiteY70" fmla="*/ 6882063 h 7411452"/>
              <a:gd name="connsiteX71" fmla="*/ 1708484 w 6400800"/>
              <a:gd name="connsiteY71" fmla="*/ 7122694 h 7411452"/>
              <a:gd name="connsiteX72" fmla="*/ 1852863 w 6400800"/>
              <a:gd name="connsiteY72" fmla="*/ 7170821 h 7411452"/>
              <a:gd name="connsiteX73" fmla="*/ 1925053 w 6400800"/>
              <a:gd name="connsiteY73" fmla="*/ 7062536 h 7411452"/>
              <a:gd name="connsiteX74" fmla="*/ 2033337 w 6400800"/>
              <a:gd name="connsiteY74" fmla="*/ 7267073 h 7411452"/>
              <a:gd name="connsiteX75" fmla="*/ 2033337 w 6400800"/>
              <a:gd name="connsiteY75" fmla="*/ 7411452 h 7411452"/>
              <a:gd name="connsiteX76" fmla="*/ 2213811 w 6400800"/>
              <a:gd name="connsiteY76" fmla="*/ 7243010 h 7411452"/>
              <a:gd name="connsiteX77" fmla="*/ 2370221 w 6400800"/>
              <a:gd name="connsiteY77" fmla="*/ 7411452 h 7411452"/>
              <a:gd name="connsiteX78" fmla="*/ 2430379 w 6400800"/>
              <a:gd name="connsiteY78" fmla="*/ 7399421 h 7411452"/>
              <a:gd name="connsiteX79" fmla="*/ 3910263 w 6400800"/>
              <a:gd name="connsiteY79" fmla="*/ 7122694 h 7411452"/>
              <a:gd name="connsiteX80" fmla="*/ 4656221 w 6400800"/>
              <a:gd name="connsiteY80" fmla="*/ 5534526 h 7411452"/>
              <a:gd name="connsiteX81" fmla="*/ 2959768 w 6400800"/>
              <a:gd name="connsiteY81" fmla="*/ 2911642 h 7411452"/>
              <a:gd name="connsiteX82" fmla="*/ 2779295 w 6400800"/>
              <a:gd name="connsiteY82" fmla="*/ 2249905 h 7411452"/>
              <a:gd name="connsiteX83" fmla="*/ 3128211 w 6400800"/>
              <a:gd name="connsiteY8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3604 w 6400800"/>
              <a:gd name="connsiteY51" fmla="*/ 1464744 h 7411452"/>
              <a:gd name="connsiteX52" fmla="*/ 5474569 w 6400800"/>
              <a:gd name="connsiteY52" fmla="*/ 1552374 h 7411452"/>
              <a:gd name="connsiteX53" fmla="*/ 5666874 w 6400800"/>
              <a:gd name="connsiteY53" fmla="*/ 1419726 h 7411452"/>
              <a:gd name="connsiteX54" fmla="*/ 5991726 w 6400800"/>
              <a:gd name="connsiteY54" fmla="*/ 1383631 h 7411452"/>
              <a:gd name="connsiteX55" fmla="*/ 6148137 w 6400800"/>
              <a:gd name="connsiteY55" fmla="*/ 1203157 h 7411452"/>
              <a:gd name="connsiteX56" fmla="*/ 6328611 w 6400800"/>
              <a:gd name="connsiteY56" fmla="*/ 1239252 h 7411452"/>
              <a:gd name="connsiteX57" fmla="*/ 6388768 w 6400800"/>
              <a:gd name="connsiteY57" fmla="*/ 1239252 h 7411452"/>
              <a:gd name="connsiteX58" fmla="*/ 6400800 w 6400800"/>
              <a:gd name="connsiteY58" fmla="*/ 24063 h 7411452"/>
              <a:gd name="connsiteX59" fmla="*/ 12032 w 6400800"/>
              <a:gd name="connsiteY59" fmla="*/ 0 h 7411452"/>
              <a:gd name="connsiteX60" fmla="*/ 0 w 6400800"/>
              <a:gd name="connsiteY60" fmla="*/ 6689557 h 7411452"/>
              <a:gd name="connsiteX61" fmla="*/ 96253 w 6400800"/>
              <a:gd name="connsiteY61" fmla="*/ 6485021 h 7411452"/>
              <a:gd name="connsiteX62" fmla="*/ 144379 w 6400800"/>
              <a:gd name="connsiteY62" fmla="*/ 5811252 h 7411452"/>
              <a:gd name="connsiteX63" fmla="*/ 348916 w 6400800"/>
              <a:gd name="connsiteY63" fmla="*/ 5727031 h 7411452"/>
              <a:gd name="connsiteX64" fmla="*/ 541421 w 6400800"/>
              <a:gd name="connsiteY64" fmla="*/ 5751094 h 7411452"/>
              <a:gd name="connsiteX65" fmla="*/ 541421 w 6400800"/>
              <a:gd name="connsiteY65" fmla="*/ 6027821 h 7411452"/>
              <a:gd name="connsiteX66" fmla="*/ 601579 w 6400800"/>
              <a:gd name="connsiteY66" fmla="*/ 6172200 h 7411452"/>
              <a:gd name="connsiteX67" fmla="*/ 890337 w 6400800"/>
              <a:gd name="connsiteY67" fmla="*/ 6148136 h 7411452"/>
              <a:gd name="connsiteX68" fmla="*/ 1167063 w 6400800"/>
              <a:gd name="connsiteY68" fmla="*/ 6292515 h 7411452"/>
              <a:gd name="connsiteX69" fmla="*/ 1395663 w 6400800"/>
              <a:gd name="connsiteY69" fmla="*/ 6424863 h 7411452"/>
              <a:gd name="connsiteX70" fmla="*/ 1612232 w 6400800"/>
              <a:gd name="connsiteY70" fmla="*/ 6629400 h 7411452"/>
              <a:gd name="connsiteX71" fmla="*/ 1684421 w 6400800"/>
              <a:gd name="connsiteY71" fmla="*/ 6882063 h 7411452"/>
              <a:gd name="connsiteX72" fmla="*/ 1708484 w 6400800"/>
              <a:gd name="connsiteY72" fmla="*/ 7122694 h 7411452"/>
              <a:gd name="connsiteX73" fmla="*/ 1852863 w 6400800"/>
              <a:gd name="connsiteY73" fmla="*/ 7170821 h 7411452"/>
              <a:gd name="connsiteX74" fmla="*/ 1925053 w 6400800"/>
              <a:gd name="connsiteY74" fmla="*/ 7062536 h 7411452"/>
              <a:gd name="connsiteX75" fmla="*/ 2033337 w 6400800"/>
              <a:gd name="connsiteY75" fmla="*/ 7267073 h 7411452"/>
              <a:gd name="connsiteX76" fmla="*/ 2033337 w 6400800"/>
              <a:gd name="connsiteY76" fmla="*/ 7411452 h 7411452"/>
              <a:gd name="connsiteX77" fmla="*/ 2213811 w 6400800"/>
              <a:gd name="connsiteY77" fmla="*/ 7243010 h 7411452"/>
              <a:gd name="connsiteX78" fmla="*/ 2370221 w 6400800"/>
              <a:gd name="connsiteY78" fmla="*/ 7411452 h 7411452"/>
              <a:gd name="connsiteX79" fmla="*/ 2430379 w 6400800"/>
              <a:gd name="connsiteY79" fmla="*/ 7399421 h 7411452"/>
              <a:gd name="connsiteX80" fmla="*/ 3910263 w 6400800"/>
              <a:gd name="connsiteY80" fmla="*/ 7122694 h 7411452"/>
              <a:gd name="connsiteX81" fmla="*/ 4656221 w 6400800"/>
              <a:gd name="connsiteY81" fmla="*/ 5534526 h 7411452"/>
              <a:gd name="connsiteX82" fmla="*/ 2959768 w 6400800"/>
              <a:gd name="connsiteY82" fmla="*/ 2911642 h 7411452"/>
              <a:gd name="connsiteX83" fmla="*/ 2779295 w 6400800"/>
              <a:gd name="connsiteY83" fmla="*/ 2249905 h 7411452"/>
              <a:gd name="connsiteX84" fmla="*/ 3128211 w 6400800"/>
              <a:gd name="connsiteY84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3604 w 6400800"/>
              <a:gd name="connsiteY51" fmla="*/ 1464744 h 7411452"/>
              <a:gd name="connsiteX52" fmla="*/ 5417419 w 6400800"/>
              <a:gd name="connsiteY52" fmla="*/ 1533324 h 7411452"/>
              <a:gd name="connsiteX53" fmla="*/ 5474569 w 6400800"/>
              <a:gd name="connsiteY53" fmla="*/ 1552374 h 7411452"/>
              <a:gd name="connsiteX54" fmla="*/ 5666874 w 6400800"/>
              <a:gd name="connsiteY54" fmla="*/ 1419726 h 7411452"/>
              <a:gd name="connsiteX55" fmla="*/ 5991726 w 6400800"/>
              <a:gd name="connsiteY55" fmla="*/ 1383631 h 7411452"/>
              <a:gd name="connsiteX56" fmla="*/ 6148137 w 6400800"/>
              <a:gd name="connsiteY56" fmla="*/ 1203157 h 7411452"/>
              <a:gd name="connsiteX57" fmla="*/ 6328611 w 6400800"/>
              <a:gd name="connsiteY57" fmla="*/ 1239252 h 7411452"/>
              <a:gd name="connsiteX58" fmla="*/ 6388768 w 6400800"/>
              <a:gd name="connsiteY58" fmla="*/ 1239252 h 7411452"/>
              <a:gd name="connsiteX59" fmla="*/ 6400800 w 6400800"/>
              <a:gd name="connsiteY59" fmla="*/ 24063 h 7411452"/>
              <a:gd name="connsiteX60" fmla="*/ 12032 w 6400800"/>
              <a:gd name="connsiteY60" fmla="*/ 0 h 7411452"/>
              <a:gd name="connsiteX61" fmla="*/ 0 w 6400800"/>
              <a:gd name="connsiteY61" fmla="*/ 6689557 h 7411452"/>
              <a:gd name="connsiteX62" fmla="*/ 96253 w 6400800"/>
              <a:gd name="connsiteY62" fmla="*/ 6485021 h 7411452"/>
              <a:gd name="connsiteX63" fmla="*/ 144379 w 6400800"/>
              <a:gd name="connsiteY63" fmla="*/ 5811252 h 7411452"/>
              <a:gd name="connsiteX64" fmla="*/ 348916 w 6400800"/>
              <a:gd name="connsiteY64" fmla="*/ 5727031 h 7411452"/>
              <a:gd name="connsiteX65" fmla="*/ 541421 w 6400800"/>
              <a:gd name="connsiteY65" fmla="*/ 5751094 h 7411452"/>
              <a:gd name="connsiteX66" fmla="*/ 541421 w 6400800"/>
              <a:gd name="connsiteY66" fmla="*/ 6027821 h 7411452"/>
              <a:gd name="connsiteX67" fmla="*/ 601579 w 6400800"/>
              <a:gd name="connsiteY67" fmla="*/ 6172200 h 7411452"/>
              <a:gd name="connsiteX68" fmla="*/ 890337 w 6400800"/>
              <a:gd name="connsiteY68" fmla="*/ 6148136 h 7411452"/>
              <a:gd name="connsiteX69" fmla="*/ 1167063 w 6400800"/>
              <a:gd name="connsiteY69" fmla="*/ 6292515 h 7411452"/>
              <a:gd name="connsiteX70" fmla="*/ 1395663 w 6400800"/>
              <a:gd name="connsiteY70" fmla="*/ 6424863 h 7411452"/>
              <a:gd name="connsiteX71" fmla="*/ 1612232 w 6400800"/>
              <a:gd name="connsiteY71" fmla="*/ 6629400 h 7411452"/>
              <a:gd name="connsiteX72" fmla="*/ 1684421 w 6400800"/>
              <a:gd name="connsiteY72" fmla="*/ 6882063 h 7411452"/>
              <a:gd name="connsiteX73" fmla="*/ 1708484 w 6400800"/>
              <a:gd name="connsiteY73" fmla="*/ 7122694 h 7411452"/>
              <a:gd name="connsiteX74" fmla="*/ 1852863 w 6400800"/>
              <a:gd name="connsiteY74" fmla="*/ 7170821 h 7411452"/>
              <a:gd name="connsiteX75" fmla="*/ 1925053 w 6400800"/>
              <a:gd name="connsiteY75" fmla="*/ 7062536 h 7411452"/>
              <a:gd name="connsiteX76" fmla="*/ 2033337 w 6400800"/>
              <a:gd name="connsiteY76" fmla="*/ 7267073 h 7411452"/>
              <a:gd name="connsiteX77" fmla="*/ 2033337 w 6400800"/>
              <a:gd name="connsiteY77" fmla="*/ 7411452 h 7411452"/>
              <a:gd name="connsiteX78" fmla="*/ 2213811 w 6400800"/>
              <a:gd name="connsiteY78" fmla="*/ 7243010 h 7411452"/>
              <a:gd name="connsiteX79" fmla="*/ 2370221 w 6400800"/>
              <a:gd name="connsiteY79" fmla="*/ 7411452 h 7411452"/>
              <a:gd name="connsiteX80" fmla="*/ 2430379 w 6400800"/>
              <a:gd name="connsiteY80" fmla="*/ 7399421 h 7411452"/>
              <a:gd name="connsiteX81" fmla="*/ 3910263 w 6400800"/>
              <a:gd name="connsiteY81" fmla="*/ 7122694 h 7411452"/>
              <a:gd name="connsiteX82" fmla="*/ 4656221 w 6400800"/>
              <a:gd name="connsiteY82" fmla="*/ 5534526 h 7411452"/>
              <a:gd name="connsiteX83" fmla="*/ 2959768 w 6400800"/>
              <a:gd name="connsiteY83" fmla="*/ 2911642 h 7411452"/>
              <a:gd name="connsiteX84" fmla="*/ 2779295 w 6400800"/>
              <a:gd name="connsiteY84" fmla="*/ 2249905 h 7411452"/>
              <a:gd name="connsiteX85" fmla="*/ 3128211 w 6400800"/>
              <a:gd name="connsiteY8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666874 w 6400800"/>
              <a:gd name="connsiteY55" fmla="*/ 1419726 h 7411452"/>
              <a:gd name="connsiteX56" fmla="*/ 5991726 w 6400800"/>
              <a:gd name="connsiteY56" fmla="*/ 1383631 h 7411452"/>
              <a:gd name="connsiteX57" fmla="*/ 6148137 w 6400800"/>
              <a:gd name="connsiteY57" fmla="*/ 1203157 h 7411452"/>
              <a:gd name="connsiteX58" fmla="*/ 6328611 w 6400800"/>
              <a:gd name="connsiteY58" fmla="*/ 1239252 h 7411452"/>
              <a:gd name="connsiteX59" fmla="*/ 6388768 w 6400800"/>
              <a:gd name="connsiteY59" fmla="*/ 1239252 h 7411452"/>
              <a:gd name="connsiteX60" fmla="*/ 6400800 w 6400800"/>
              <a:gd name="connsiteY60" fmla="*/ 24063 h 7411452"/>
              <a:gd name="connsiteX61" fmla="*/ 12032 w 6400800"/>
              <a:gd name="connsiteY61" fmla="*/ 0 h 7411452"/>
              <a:gd name="connsiteX62" fmla="*/ 0 w 6400800"/>
              <a:gd name="connsiteY62" fmla="*/ 6689557 h 7411452"/>
              <a:gd name="connsiteX63" fmla="*/ 96253 w 6400800"/>
              <a:gd name="connsiteY63" fmla="*/ 6485021 h 7411452"/>
              <a:gd name="connsiteX64" fmla="*/ 144379 w 6400800"/>
              <a:gd name="connsiteY64" fmla="*/ 5811252 h 7411452"/>
              <a:gd name="connsiteX65" fmla="*/ 348916 w 6400800"/>
              <a:gd name="connsiteY65" fmla="*/ 5727031 h 7411452"/>
              <a:gd name="connsiteX66" fmla="*/ 541421 w 6400800"/>
              <a:gd name="connsiteY66" fmla="*/ 5751094 h 7411452"/>
              <a:gd name="connsiteX67" fmla="*/ 541421 w 6400800"/>
              <a:gd name="connsiteY67" fmla="*/ 6027821 h 7411452"/>
              <a:gd name="connsiteX68" fmla="*/ 601579 w 6400800"/>
              <a:gd name="connsiteY68" fmla="*/ 6172200 h 7411452"/>
              <a:gd name="connsiteX69" fmla="*/ 890337 w 6400800"/>
              <a:gd name="connsiteY69" fmla="*/ 6148136 h 7411452"/>
              <a:gd name="connsiteX70" fmla="*/ 1167063 w 6400800"/>
              <a:gd name="connsiteY70" fmla="*/ 6292515 h 7411452"/>
              <a:gd name="connsiteX71" fmla="*/ 1395663 w 6400800"/>
              <a:gd name="connsiteY71" fmla="*/ 6424863 h 7411452"/>
              <a:gd name="connsiteX72" fmla="*/ 1612232 w 6400800"/>
              <a:gd name="connsiteY72" fmla="*/ 6629400 h 7411452"/>
              <a:gd name="connsiteX73" fmla="*/ 1684421 w 6400800"/>
              <a:gd name="connsiteY73" fmla="*/ 6882063 h 7411452"/>
              <a:gd name="connsiteX74" fmla="*/ 1708484 w 6400800"/>
              <a:gd name="connsiteY74" fmla="*/ 7122694 h 7411452"/>
              <a:gd name="connsiteX75" fmla="*/ 1852863 w 6400800"/>
              <a:gd name="connsiteY75" fmla="*/ 7170821 h 7411452"/>
              <a:gd name="connsiteX76" fmla="*/ 1925053 w 6400800"/>
              <a:gd name="connsiteY76" fmla="*/ 7062536 h 7411452"/>
              <a:gd name="connsiteX77" fmla="*/ 2033337 w 6400800"/>
              <a:gd name="connsiteY77" fmla="*/ 7267073 h 7411452"/>
              <a:gd name="connsiteX78" fmla="*/ 2033337 w 6400800"/>
              <a:gd name="connsiteY78" fmla="*/ 7411452 h 7411452"/>
              <a:gd name="connsiteX79" fmla="*/ 2213811 w 6400800"/>
              <a:gd name="connsiteY79" fmla="*/ 7243010 h 7411452"/>
              <a:gd name="connsiteX80" fmla="*/ 2370221 w 6400800"/>
              <a:gd name="connsiteY80" fmla="*/ 7411452 h 7411452"/>
              <a:gd name="connsiteX81" fmla="*/ 2430379 w 6400800"/>
              <a:gd name="connsiteY81" fmla="*/ 7399421 h 7411452"/>
              <a:gd name="connsiteX82" fmla="*/ 3910263 w 6400800"/>
              <a:gd name="connsiteY82" fmla="*/ 7122694 h 7411452"/>
              <a:gd name="connsiteX83" fmla="*/ 4656221 w 6400800"/>
              <a:gd name="connsiteY83" fmla="*/ 5534526 h 7411452"/>
              <a:gd name="connsiteX84" fmla="*/ 2959768 w 6400800"/>
              <a:gd name="connsiteY84" fmla="*/ 2911642 h 7411452"/>
              <a:gd name="connsiteX85" fmla="*/ 2779295 w 6400800"/>
              <a:gd name="connsiteY85" fmla="*/ 2249905 h 7411452"/>
              <a:gd name="connsiteX86" fmla="*/ 3128211 w 6400800"/>
              <a:gd name="connsiteY86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991726 w 6400800"/>
              <a:gd name="connsiteY57" fmla="*/ 1383631 h 7411452"/>
              <a:gd name="connsiteX58" fmla="*/ 6148137 w 6400800"/>
              <a:gd name="connsiteY58" fmla="*/ 1203157 h 7411452"/>
              <a:gd name="connsiteX59" fmla="*/ 6328611 w 6400800"/>
              <a:gd name="connsiteY59" fmla="*/ 1239252 h 7411452"/>
              <a:gd name="connsiteX60" fmla="*/ 6388768 w 6400800"/>
              <a:gd name="connsiteY60" fmla="*/ 1239252 h 7411452"/>
              <a:gd name="connsiteX61" fmla="*/ 6400800 w 6400800"/>
              <a:gd name="connsiteY61" fmla="*/ 24063 h 7411452"/>
              <a:gd name="connsiteX62" fmla="*/ 12032 w 6400800"/>
              <a:gd name="connsiteY62" fmla="*/ 0 h 7411452"/>
              <a:gd name="connsiteX63" fmla="*/ 0 w 6400800"/>
              <a:gd name="connsiteY63" fmla="*/ 6689557 h 7411452"/>
              <a:gd name="connsiteX64" fmla="*/ 96253 w 6400800"/>
              <a:gd name="connsiteY64" fmla="*/ 6485021 h 7411452"/>
              <a:gd name="connsiteX65" fmla="*/ 144379 w 6400800"/>
              <a:gd name="connsiteY65" fmla="*/ 5811252 h 7411452"/>
              <a:gd name="connsiteX66" fmla="*/ 348916 w 6400800"/>
              <a:gd name="connsiteY66" fmla="*/ 5727031 h 7411452"/>
              <a:gd name="connsiteX67" fmla="*/ 541421 w 6400800"/>
              <a:gd name="connsiteY67" fmla="*/ 5751094 h 7411452"/>
              <a:gd name="connsiteX68" fmla="*/ 541421 w 6400800"/>
              <a:gd name="connsiteY68" fmla="*/ 6027821 h 7411452"/>
              <a:gd name="connsiteX69" fmla="*/ 601579 w 6400800"/>
              <a:gd name="connsiteY69" fmla="*/ 6172200 h 7411452"/>
              <a:gd name="connsiteX70" fmla="*/ 890337 w 6400800"/>
              <a:gd name="connsiteY70" fmla="*/ 6148136 h 7411452"/>
              <a:gd name="connsiteX71" fmla="*/ 1167063 w 6400800"/>
              <a:gd name="connsiteY71" fmla="*/ 6292515 h 7411452"/>
              <a:gd name="connsiteX72" fmla="*/ 1395663 w 6400800"/>
              <a:gd name="connsiteY72" fmla="*/ 6424863 h 7411452"/>
              <a:gd name="connsiteX73" fmla="*/ 1612232 w 6400800"/>
              <a:gd name="connsiteY73" fmla="*/ 6629400 h 7411452"/>
              <a:gd name="connsiteX74" fmla="*/ 1684421 w 6400800"/>
              <a:gd name="connsiteY74" fmla="*/ 6882063 h 7411452"/>
              <a:gd name="connsiteX75" fmla="*/ 1708484 w 6400800"/>
              <a:gd name="connsiteY75" fmla="*/ 7122694 h 7411452"/>
              <a:gd name="connsiteX76" fmla="*/ 1852863 w 6400800"/>
              <a:gd name="connsiteY76" fmla="*/ 7170821 h 7411452"/>
              <a:gd name="connsiteX77" fmla="*/ 1925053 w 6400800"/>
              <a:gd name="connsiteY77" fmla="*/ 7062536 h 7411452"/>
              <a:gd name="connsiteX78" fmla="*/ 2033337 w 6400800"/>
              <a:gd name="connsiteY78" fmla="*/ 7267073 h 7411452"/>
              <a:gd name="connsiteX79" fmla="*/ 2033337 w 6400800"/>
              <a:gd name="connsiteY79" fmla="*/ 7411452 h 7411452"/>
              <a:gd name="connsiteX80" fmla="*/ 2213811 w 6400800"/>
              <a:gd name="connsiteY80" fmla="*/ 7243010 h 7411452"/>
              <a:gd name="connsiteX81" fmla="*/ 2370221 w 6400800"/>
              <a:gd name="connsiteY81" fmla="*/ 7411452 h 7411452"/>
              <a:gd name="connsiteX82" fmla="*/ 2430379 w 6400800"/>
              <a:gd name="connsiteY82" fmla="*/ 7399421 h 7411452"/>
              <a:gd name="connsiteX83" fmla="*/ 3910263 w 6400800"/>
              <a:gd name="connsiteY83" fmla="*/ 7122694 h 7411452"/>
              <a:gd name="connsiteX84" fmla="*/ 4656221 w 6400800"/>
              <a:gd name="connsiteY84" fmla="*/ 5534526 h 7411452"/>
              <a:gd name="connsiteX85" fmla="*/ 2959768 w 6400800"/>
              <a:gd name="connsiteY85" fmla="*/ 2911642 h 7411452"/>
              <a:gd name="connsiteX86" fmla="*/ 2779295 w 6400800"/>
              <a:gd name="connsiteY86" fmla="*/ 2249905 h 7411452"/>
              <a:gd name="connsiteX87" fmla="*/ 3128211 w 6400800"/>
              <a:gd name="connsiteY8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991726 w 6400800"/>
              <a:gd name="connsiteY58" fmla="*/ 1383631 h 7411452"/>
              <a:gd name="connsiteX59" fmla="*/ 6148137 w 6400800"/>
              <a:gd name="connsiteY59" fmla="*/ 1203157 h 7411452"/>
              <a:gd name="connsiteX60" fmla="*/ 6328611 w 6400800"/>
              <a:gd name="connsiteY60" fmla="*/ 1239252 h 7411452"/>
              <a:gd name="connsiteX61" fmla="*/ 6388768 w 6400800"/>
              <a:gd name="connsiteY61" fmla="*/ 1239252 h 7411452"/>
              <a:gd name="connsiteX62" fmla="*/ 6400800 w 6400800"/>
              <a:gd name="connsiteY62" fmla="*/ 24063 h 7411452"/>
              <a:gd name="connsiteX63" fmla="*/ 12032 w 6400800"/>
              <a:gd name="connsiteY63" fmla="*/ 0 h 7411452"/>
              <a:gd name="connsiteX64" fmla="*/ 0 w 6400800"/>
              <a:gd name="connsiteY64" fmla="*/ 6689557 h 7411452"/>
              <a:gd name="connsiteX65" fmla="*/ 96253 w 6400800"/>
              <a:gd name="connsiteY65" fmla="*/ 6485021 h 7411452"/>
              <a:gd name="connsiteX66" fmla="*/ 144379 w 6400800"/>
              <a:gd name="connsiteY66" fmla="*/ 5811252 h 7411452"/>
              <a:gd name="connsiteX67" fmla="*/ 348916 w 6400800"/>
              <a:gd name="connsiteY67" fmla="*/ 5727031 h 7411452"/>
              <a:gd name="connsiteX68" fmla="*/ 541421 w 6400800"/>
              <a:gd name="connsiteY68" fmla="*/ 5751094 h 7411452"/>
              <a:gd name="connsiteX69" fmla="*/ 541421 w 6400800"/>
              <a:gd name="connsiteY69" fmla="*/ 6027821 h 7411452"/>
              <a:gd name="connsiteX70" fmla="*/ 601579 w 6400800"/>
              <a:gd name="connsiteY70" fmla="*/ 6172200 h 7411452"/>
              <a:gd name="connsiteX71" fmla="*/ 890337 w 6400800"/>
              <a:gd name="connsiteY71" fmla="*/ 6148136 h 7411452"/>
              <a:gd name="connsiteX72" fmla="*/ 1167063 w 6400800"/>
              <a:gd name="connsiteY72" fmla="*/ 6292515 h 7411452"/>
              <a:gd name="connsiteX73" fmla="*/ 1395663 w 6400800"/>
              <a:gd name="connsiteY73" fmla="*/ 6424863 h 7411452"/>
              <a:gd name="connsiteX74" fmla="*/ 1612232 w 6400800"/>
              <a:gd name="connsiteY74" fmla="*/ 6629400 h 7411452"/>
              <a:gd name="connsiteX75" fmla="*/ 1684421 w 6400800"/>
              <a:gd name="connsiteY75" fmla="*/ 6882063 h 7411452"/>
              <a:gd name="connsiteX76" fmla="*/ 1708484 w 6400800"/>
              <a:gd name="connsiteY76" fmla="*/ 7122694 h 7411452"/>
              <a:gd name="connsiteX77" fmla="*/ 1852863 w 6400800"/>
              <a:gd name="connsiteY77" fmla="*/ 7170821 h 7411452"/>
              <a:gd name="connsiteX78" fmla="*/ 1925053 w 6400800"/>
              <a:gd name="connsiteY78" fmla="*/ 7062536 h 7411452"/>
              <a:gd name="connsiteX79" fmla="*/ 2033337 w 6400800"/>
              <a:gd name="connsiteY79" fmla="*/ 7267073 h 7411452"/>
              <a:gd name="connsiteX80" fmla="*/ 2033337 w 6400800"/>
              <a:gd name="connsiteY80" fmla="*/ 7411452 h 7411452"/>
              <a:gd name="connsiteX81" fmla="*/ 2213811 w 6400800"/>
              <a:gd name="connsiteY81" fmla="*/ 7243010 h 7411452"/>
              <a:gd name="connsiteX82" fmla="*/ 2370221 w 6400800"/>
              <a:gd name="connsiteY82" fmla="*/ 7411452 h 7411452"/>
              <a:gd name="connsiteX83" fmla="*/ 2430379 w 6400800"/>
              <a:gd name="connsiteY83" fmla="*/ 7399421 h 7411452"/>
              <a:gd name="connsiteX84" fmla="*/ 3910263 w 6400800"/>
              <a:gd name="connsiteY84" fmla="*/ 7122694 h 7411452"/>
              <a:gd name="connsiteX85" fmla="*/ 4656221 w 6400800"/>
              <a:gd name="connsiteY85" fmla="*/ 5534526 h 7411452"/>
              <a:gd name="connsiteX86" fmla="*/ 2959768 w 6400800"/>
              <a:gd name="connsiteY86" fmla="*/ 2911642 h 7411452"/>
              <a:gd name="connsiteX87" fmla="*/ 2779295 w 6400800"/>
              <a:gd name="connsiteY87" fmla="*/ 2249905 h 7411452"/>
              <a:gd name="connsiteX88" fmla="*/ 3128211 w 6400800"/>
              <a:gd name="connsiteY8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91726 w 6400800"/>
              <a:gd name="connsiteY59" fmla="*/ 1383631 h 7411452"/>
              <a:gd name="connsiteX60" fmla="*/ 6148137 w 6400800"/>
              <a:gd name="connsiteY60" fmla="*/ 1203157 h 7411452"/>
              <a:gd name="connsiteX61" fmla="*/ 6328611 w 6400800"/>
              <a:gd name="connsiteY61" fmla="*/ 1239252 h 7411452"/>
              <a:gd name="connsiteX62" fmla="*/ 6388768 w 6400800"/>
              <a:gd name="connsiteY62" fmla="*/ 1239252 h 7411452"/>
              <a:gd name="connsiteX63" fmla="*/ 6400800 w 6400800"/>
              <a:gd name="connsiteY63" fmla="*/ 24063 h 7411452"/>
              <a:gd name="connsiteX64" fmla="*/ 12032 w 6400800"/>
              <a:gd name="connsiteY64" fmla="*/ 0 h 7411452"/>
              <a:gd name="connsiteX65" fmla="*/ 0 w 6400800"/>
              <a:gd name="connsiteY65" fmla="*/ 6689557 h 7411452"/>
              <a:gd name="connsiteX66" fmla="*/ 96253 w 6400800"/>
              <a:gd name="connsiteY66" fmla="*/ 6485021 h 7411452"/>
              <a:gd name="connsiteX67" fmla="*/ 144379 w 6400800"/>
              <a:gd name="connsiteY67" fmla="*/ 5811252 h 7411452"/>
              <a:gd name="connsiteX68" fmla="*/ 348916 w 6400800"/>
              <a:gd name="connsiteY68" fmla="*/ 5727031 h 7411452"/>
              <a:gd name="connsiteX69" fmla="*/ 541421 w 6400800"/>
              <a:gd name="connsiteY69" fmla="*/ 5751094 h 7411452"/>
              <a:gd name="connsiteX70" fmla="*/ 541421 w 6400800"/>
              <a:gd name="connsiteY70" fmla="*/ 6027821 h 7411452"/>
              <a:gd name="connsiteX71" fmla="*/ 601579 w 6400800"/>
              <a:gd name="connsiteY71" fmla="*/ 6172200 h 7411452"/>
              <a:gd name="connsiteX72" fmla="*/ 890337 w 6400800"/>
              <a:gd name="connsiteY72" fmla="*/ 6148136 h 7411452"/>
              <a:gd name="connsiteX73" fmla="*/ 1167063 w 6400800"/>
              <a:gd name="connsiteY73" fmla="*/ 6292515 h 7411452"/>
              <a:gd name="connsiteX74" fmla="*/ 1395663 w 6400800"/>
              <a:gd name="connsiteY74" fmla="*/ 6424863 h 7411452"/>
              <a:gd name="connsiteX75" fmla="*/ 1612232 w 6400800"/>
              <a:gd name="connsiteY75" fmla="*/ 6629400 h 7411452"/>
              <a:gd name="connsiteX76" fmla="*/ 1684421 w 6400800"/>
              <a:gd name="connsiteY76" fmla="*/ 6882063 h 7411452"/>
              <a:gd name="connsiteX77" fmla="*/ 1708484 w 6400800"/>
              <a:gd name="connsiteY77" fmla="*/ 7122694 h 7411452"/>
              <a:gd name="connsiteX78" fmla="*/ 1852863 w 6400800"/>
              <a:gd name="connsiteY78" fmla="*/ 7170821 h 7411452"/>
              <a:gd name="connsiteX79" fmla="*/ 1925053 w 6400800"/>
              <a:gd name="connsiteY79" fmla="*/ 7062536 h 7411452"/>
              <a:gd name="connsiteX80" fmla="*/ 2033337 w 6400800"/>
              <a:gd name="connsiteY80" fmla="*/ 7267073 h 7411452"/>
              <a:gd name="connsiteX81" fmla="*/ 2033337 w 6400800"/>
              <a:gd name="connsiteY81" fmla="*/ 7411452 h 7411452"/>
              <a:gd name="connsiteX82" fmla="*/ 2213811 w 6400800"/>
              <a:gd name="connsiteY82" fmla="*/ 7243010 h 7411452"/>
              <a:gd name="connsiteX83" fmla="*/ 2370221 w 6400800"/>
              <a:gd name="connsiteY83" fmla="*/ 7411452 h 7411452"/>
              <a:gd name="connsiteX84" fmla="*/ 2430379 w 6400800"/>
              <a:gd name="connsiteY84" fmla="*/ 7399421 h 7411452"/>
              <a:gd name="connsiteX85" fmla="*/ 3910263 w 6400800"/>
              <a:gd name="connsiteY85" fmla="*/ 7122694 h 7411452"/>
              <a:gd name="connsiteX86" fmla="*/ 4656221 w 6400800"/>
              <a:gd name="connsiteY86" fmla="*/ 5534526 h 7411452"/>
              <a:gd name="connsiteX87" fmla="*/ 2959768 w 6400800"/>
              <a:gd name="connsiteY87" fmla="*/ 2911642 h 7411452"/>
              <a:gd name="connsiteX88" fmla="*/ 2779295 w 6400800"/>
              <a:gd name="connsiteY88" fmla="*/ 2249905 h 7411452"/>
              <a:gd name="connsiteX89" fmla="*/ 3128211 w 6400800"/>
              <a:gd name="connsiteY89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5991726 w 6400800"/>
              <a:gd name="connsiteY60" fmla="*/ 1383631 h 7411452"/>
              <a:gd name="connsiteX61" fmla="*/ 6148137 w 6400800"/>
              <a:gd name="connsiteY61" fmla="*/ 1203157 h 7411452"/>
              <a:gd name="connsiteX62" fmla="*/ 6328611 w 6400800"/>
              <a:gd name="connsiteY62" fmla="*/ 1239252 h 7411452"/>
              <a:gd name="connsiteX63" fmla="*/ 6388768 w 6400800"/>
              <a:gd name="connsiteY63" fmla="*/ 1239252 h 7411452"/>
              <a:gd name="connsiteX64" fmla="*/ 6400800 w 6400800"/>
              <a:gd name="connsiteY64" fmla="*/ 24063 h 7411452"/>
              <a:gd name="connsiteX65" fmla="*/ 12032 w 6400800"/>
              <a:gd name="connsiteY65" fmla="*/ 0 h 7411452"/>
              <a:gd name="connsiteX66" fmla="*/ 0 w 6400800"/>
              <a:gd name="connsiteY66" fmla="*/ 6689557 h 7411452"/>
              <a:gd name="connsiteX67" fmla="*/ 96253 w 6400800"/>
              <a:gd name="connsiteY67" fmla="*/ 6485021 h 7411452"/>
              <a:gd name="connsiteX68" fmla="*/ 144379 w 6400800"/>
              <a:gd name="connsiteY68" fmla="*/ 5811252 h 7411452"/>
              <a:gd name="connsiteX69" fmla="*/ 348916 w 6400800"/>
              <a:gd name="connsiteY69" fmla="*/ 5727031 h 7411452"/>
              <a:gd name="connsiteX70" fmla="*/ 541421 w 6400800"/>
              <a:gd name="connsiteY70" fmla="*/ 5751094 h 7411452"/>
              <a:gd name="connsiteX71" fmla="*/ 541421 w 6400800"/>
              <a:gd name="connsiteY71" fmla="*/ 6027821 h 7411452"/>
              <a:gd name="connsiteX72" fmla="*/ 601579 w 6400800"/>
              <a:gd name="connsiteY72" fmla="*/ 6172200 h 7411452"/>
              <a:gd name="connsiteX73" fmla="*/ 890337 w 6400800"/>
              <a:gd name="connsiteY73" fmla="*/ 6148136 h 7411452"/>
              <a:gd name="connsiteX74" fmla="*/ 1167063 w 6400800"/>
              <a:gd name="connsiteY74" fmla="*/ 6292515 h 7411452"/>
              <a:gd name="connsiteX75" fmla="*/ 1395663 w 6400800"/>
              <a:gd name="connsiteY75" fmla="*/ 6424863 h 7411452"/>
              <a:gd name="connsiteX76" fmla="*/ 1612232 w 6400800"/>
              <a:gd name="connsiteY76" fmla="*/ 6629400 h 7411452"/>
              <a:gd name="connsiteX77" fmla="*/ 1684421 w 6400800"/>
              <a:gd name="connsiteY77" fmla="*/ 6882063 h 7411452"/>
              <a:gd name="connsiteX78" fmla="*/ 1708484 w 6400800"/>
              <a:gd name="connsiteY78" fmla="*/ 7122694 h 7411452"/>
              <a:gd name="connsiteX79" fmla="*/ 1852863 w 6400800"/>
              <a:gd name="connsiteY79" fmla="*/ 7170821 h 7411452"/>
              <a:gd name="connsiteX80" fmla="*/ 1925053 w 6400800"/>
              <a:gd name="connsiteY80" fmla="*/ 7062536 h 7411452"/>
              <a:gd name="connsiteX81" fmla="*/ 2033337 w 6400800"/>
              <a:gd name="connsiteY81" fmla="*/ 7267073 h 7411452"/>
              <a:gd name="connsiteX82" fmla="*/ 2033337 w 6400800"/>
              <a:gd name="connsiteY82" fmla="*/ 7411452 h 7411452"/>
              <a:gd name="connsiteX83" fmla="*/ 2213811 w 6400800"/>
              <a:gd name="connsiteY83" fmla="*/ 7243010 h 7411452"/>
              <a:gd name="connsiteX84" fmla="*/ 2370221 w 6400800"/>
              <a:gd name="connsiteY84" fmla="*/ 7411452 h 7411452"/>
              <a:gd name="connsiteX85" fmla="*/ 2430379 w 6400800"/>
              <a:gd name="connsiteY85" fmla="*/ 7399421 h 7411452"/>
              <a:gd name="connsiteX86" fmla="*/ 3910263 w 6400800"/>
              <a:gd name="connsiteY86" fmla="*/ 7122694 h 7411452"/>
              <a:gd name="connsiteX87" fmla="*/ 4656221 w 6400800"/>
              <a:gd name="connsiteY87" fmla="*/ 5534526 h 7411452"/>
              <a:gd name="connsiteX88" fmla="*/ 2959768 w 6400800"/>
              <a:gd name="connsiteY88" fmla="*/ 2911642 h 7411452"/>
              <a:gd name="connsiteX89" fmla="*/ 2779295 w 6400800"/>
              <a:gd name="connsiteY89" fmla="*/ 2249905 h 7411452"/>
              <a:gd name="connsiteX90" fmla="*/ 3128211 w 6400800"/>
              <a:gd name="connsiteY9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48137 w 6400800"/>
              <a:gd name="connsiteY61" fmla="*/ 1203157 h 7411452"/>
              <a:gd name="connsiteX62" fmla="*/ 6328611 w 6400800"/>
              <a:gd name="connsiteY62" fmla="*/ 1239252 h 7411452"/>
              <a:gd name="connsiteX63" fmla="*/ 6388768 w 6400800"/>
              <a:gd name="connsiteY63" fmla="*/ 1239252 h 7411452"/>
              <a:gd name="connsiteX64" fmla="*/ 6400800 w 6400800"/>
              <a:gd name="connsiteY64" fmla="*/ 24063 h 7411452"/>
              <a:gd name="connsiteX65" fmla="*/ 12032 w 6400800"/>
              <a:gd name="connsiteY65" fmla="*/ 0 h 7411452"/>
              <a:gd name="connsiteX66" fmla="*/ 0 w 6400800"/>
              <a:gd name="connsiteY66" fmla="*/ 6689557 h 7411452"/>
              <a:gd name="connsiteX67" fmla="*/ 96253 w 6400800"/>
              <a:gd name="connsiteY67" fmla="*/ 6485021 h 7411452"/>
              <a:gd name="connsiteX68" fmla="*/ 144379 w 6400800"/>
              <a:gd name="connsiteY68" fmla="*/ 5811252 h 7411452"/>
              <a:gd name="connsiteX69" fmla="*/ 348916 w 6400800"/>
              <a:gd name="connsiteY69" fmla="*/ 5727031 h 7411452"/>
              <a:gd name="connsiteX70" fmla="*/ 541421 w 6400800"/>
              <a:gd name="connsiteY70" fmla="*/ 5751094 h 7411452"/>
              <a:gd name="connsiteX71" fmla="*/ 541421 w 6400800"/>
              <a:gd name="connsiteY71" fmla="*/ 6027821 h 7411452"/>
              <a:gd name="connsiteX72" fmla="*/ 601579 w 6400800"/>
              <a:gd name="connsiteY72" fmla="*/ 6172200 h 7411452"/>
              <a:gd name="connsiteX73" fmla="*/ 890337 w 6400800"/>
              <a:gd name="connsiteY73" fmla="*/ 6148136 h 7411452"/>
              <a:gd name="connsiteX74" fmla="*/ 1167063 w 6400800"/>
              <a:gd name="connsiteY74" fmla="*/ 6292515 h 7411452"/>
              <a:gd name="connsiteX75" fmla="*/ 1395663 w 6400800"/>
              <a:gd name="connsiteY75" fmla="*/ 6424863 h 7411452"/>
              <a:gd name="connsiteX76" fmla="*/ 1612232 w 6400800"/>
              <a:gd name="connsiteY76" fmla="*/ 6629400 h 7411452"/>
              <a:gd name="connsiteX77" fmla="*/ 1684421 w 6400800"/>
              <a:gd name="connsiteY77" fmla="*/ 6882063 h 7411452"/>
              <a:gd name="connsiteX78" fmla="*/ 1708484 w 6400800"/>
              <a:gd name="connsiteY78" fmla="*/ 7122694 h 7411452"/>
              <a:gd name="connsiteX79" fmla="*/ 1852863 w 6400800"/>
              <a:gd name="connsiteY79" fmla="*/ 7170821 h 7411452"/>
              <a:gd name="connsiteX80" fmla="*/ 1925053 w 6400800"/>
              <a:gd name="connsiteY80" fmla="*/ 7062536 h 7411452"/>
              <a:gd name="connsiteX81" fmla="*/ 2033337 w 6400800"/>
              <a:gd name="connsiteY81" fmla="*/ 7267073 h 7411452"/>
              <a:gd name="connsiteX82" fmla="*/ 2033337 w 6400800"/>
              <a:gd name="connsiteY82" fmla="*/ 7411452 h 7411452"/>
              <a:gd name="connsiteX83" fmla="*/ 2213811 w 6400800"/>
              <a:gd name="connsiteY83" fmla="*/ 7243010 h 7411452"/>
              <a:gd name="connsiteX84" fmla="*/ 2370221 w 6400800"/>
              <a:gd name="connsiteY84" fmla="*/ 7411452 h 7411452"/>
              <a:gd name="connsiteX85" fmla="*/ 2430379 w 6400800"/>
              <a:gd name="connsiteY85" fmla="*/ 7399421 h 7411452"/>
              <a:gd name="connsiteX86" fmla="*/ 3910263 w 6400800"/>
              <a:gd name="connsiteY86" fmla="*/ 7122694 h 7411452"/>
              <a:gd name="connsiteX87" fmla="*/ 4656221 w 6400800"/>
              <a:gd name="connsiteY87" fmla="*/ 5534526 h 7411452"/>
              <a:gd name="connsiteX88" fmla="*/ 2959768 w 6400800"/>
              <a:gd name="connsiteY88" fmla="*/ 2911642 h 7411452"/>
              <a:gd name="connsiteX89" fmla="*/ 2779295 w 6400800"/>
              <a:gd name="connsiteY89" fmla="*/ 2249905 h 7411452"/>
              <a:gd name="connsiteX90" fmla="*/ 3128211 w 6400800"/>
              <a:gd name="connsiteY9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95762 w 6400800"/>
              <a:gd name="connsiteY61" fmla="*/ 1309837 h 7411452"/>
              <a:gd name="connsiteX62" fmla="*/ 6328611 w 6400800"/>
              <a:gd name="connsiteY62" fmla="*/ 1239252 h 7411452"/>
              <a:gd name="connsiteX63" fmla="*/ 6388768 w 6400800"/>
              <a:gd name="connsiteY63" fmla="*/ 1239252 h 7411452"/>
              <a:gd name="connsiteX64" fmla="*/ 6400800 w 6400800"/>
              <a:gd name="connsiteY64" fmla="*/ 24063 h 7411452"/>
              <a:gd name="connsiteX65" fmla="*/ 12032 w 6400800"/>
              <a:gd name="connsiteY65" fmla="*/ 0 h 7411452"/>
              <a:gd name="connsiteX66" fmla="*/ 0 w 6400800"/>
              <a:gd name="connsiteY66" fmla="*/ 6689557 h 7411452"/>
              <a:gd name="connsiteX67" fmla="*/ 96253 w 6400800"/>
              <a:gd name="connsiteY67" fmla="*/ 6485021 h 7411452"/>
              <a:gd name="connsiteX68" fmla="*/ 144379 w 6400800"/>
              <a:gd name="connsiteY68" fmla="*/ 5811252 h 7411452"/>
              <a:gd name="connsiteX69" fmla="*/ 348916 w 6400800"/>
              <a:gd name="connsiteY69" fmla="*/ 5727031 h 7411452"/>
              <a:gd name="connsiteX70" fmla="*/ 541421 w 6400800"/>
              <a:gd name="connsiteY70" fmla="*/ 5751094 h 7411452"/>
              <a:gd name="connsiteX71" fmla="*/ 541421 w 6400800"/>
              <a:gd name="connsiteY71" fmla="*/ 6027821 h 7411452"/>
              <a:gd name="connsiteX72" fmla="*/ 601579 w 6400800"/>
              <a:gd name="connsiteY72" fmla="*/ 6172200 h 7411452"/>
              <a:gd name="connsiteX73" fmla="*/ 890337 w 6400800"/>
              <a:gd name="connsiteY73" fmla="*/ 6148136 h 7411452"/>
              <a:gd name="connsiteX74" fmla="*/ 1167063 w 6400800"/>
              <a:gd name="connsiteY74" fmla="*/ 6292515 h 7411452"/>
              <a:gd name="connsiteX75" fmla="*/ 1395663 w 6400800"/>
              <a:gd name="connsiteY75" fmla="*/ 6424863 h 7411452"/>
              <a:gd name="connsiteX76" fmla="*/ 1612232 w 6400800"/>
              <a:gd name="connsiteY76" fmla="*/ 6629400 h 7411452"/>
              <a:gd name="connsiteX77" fmla="*/ 1684421 w 6400800"/>
              <a:gd name="connsiteY77" fmla="*/ 6882063 h 7411452"/>
              <a:gd name="connsiteX78" fmla="*/ 1708484 w 6400800"/>
              <a:gd name="connsiteY78" fmla="*/ 7122694 h 7411452"/>
              <a:gd name="connsiteX79" fmla="*/ 1852863 w 6400800"/>
              <a:gd name="connsiteY79" fmla="*/ 7170821 h 7411452"/>
              <a:gd name="connsiteX80" fmla="*/ 1925053 w 6400800"/>
              <a:gd name="connsiteY80" fmla="*/ 7062536 h 7411452"/>
              <a:gd name="connsiteX81" fmla="*/ 2033337 w 6400800"/>
              <a:gd name="connsiteY81" fmla="*/ 7267073 h 7411452"/>
              <a:gd name="connsiteX82" fmla="*/ 2033337 w 6400800"/>
              <a:gd name="connsiteY82" fmla="*/ 7411452 h 7411452"/>
              <a:gd name="connsiteX83" fmla="*/ 2213811 w 6400800"/>
              <a:gd name="connsiteY83" fmla="*/ 7243010 h 7411452"/>
              <a:gd name="connsiteX84" fmla="*/ 2370221 w 6400800"/>
              <a:gd name="connsiteY84" fmla="*/ 7411452 h 7411452"/>
              <a:gd name="connsiteX85" fmla="*/ 2430379 w 6400800"/>
              <a:gd name="connsiteY85" fmla="*/ 7399421 h 7411452"/>
              <a:gd name="connsiteX86" fmla="*/ 3910263 w 6400800"/>
              <a:gd name="connsiteY86" fmla="*/ 7122694 h 7411452"/>
              <a:gd name="connsiteX87" fmla="*/ 4656221 w 6400800"/>
              <a:gd name="connsiteY87" fmla="*/ 5534526 h 7411452"/>
              <a:gd name="connsiteX88" fmla="*/ 2959768 w 6400800"/>
              <a:gd name="connsiteY88" fmla="*/ 2911642 h 7411452"/>
              <a:gd name="connsiteX89" fmla="*/ 2779295 w 6400800"/>
              <a:gd name="connsiteY89" fmla="*/ 2249905 h 7411452"/>
              <a:gd name="connsiteX90" fmla="*/ 3128211 w 6400800"/>
              <a:gd name="connsiteY9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95762 w 6400800"/>
              <a:gd name="connsiteY61" fmla="*/ 1309837 h 7411452"/>
              <a:gd name="connsiteX62" fmla="*/ 6268954 w 6400800"/>
              <a:gd name="connsiteY62" fmla="*/ 1182804 h 7411452"/>
              <a:gd name="connsiteX63" fmla="*/ 6328611 w 6400800"/>
              <a:gd name="connsiteY63" fmla="*/ 1239252 h 7411452"/>
              <a:gd name="connsiteX64" fmla="*/ 6388768 w 6400800"/>
              <a:gd name="connsiteY64" fmla="*/ 1239252 h 7411452"/>
              <a:gd name="connsiteX65" fmla="*/ 6400800 w 6400800"/>
              <a:gd name="connsiteY65" fmla="*/ 24063 h 7411452"/>
              <a:gd name="connsiteX66" fmla="*/ 12032 w 6400800"/>
              <a:gd name="connsiteY66" fmla="*/ 0 h 7411452"/>
              <a:gd name="connsiteX67" fmla="*/ 0 w 6400800"/>
              <a:gd name="connsiteY67" fmla="*/ 6689557 h 7411452"/>
              <a:gd name="connsiteX68" fmla="*/ 96253 w 6400800"/>
              <a:gd name="connsiteY68" fmla="*/ 6485021 h 7411452"/>
              <a:gd name="connsiteX69" fmla="*/ 144379 w 6400800"/>
              <a:gd name="connsiteY69" fmla="*/ 5811252 h 7411452"/>
              <a:gd name="connsiteX70" fmla="*/ 348916 w 6400800"/>
              <a:gd name="connsiteY70" fmla="*/ 5727031 h 7411452"/>
              <a:gd name="connsiteX71" fmla="*/ 541421 w 6400800"/>
              <a:gd name="connsiteY71" fmla="*/ 5751094 h 7411452"/>
              <a:gd name="connsiteX72" fmla="*/ 541421 w 6400800"/>
              <a:gd name="connsiteY72" fmla="*/ 6027821 h 7411452"/>
              <a:gd name="connsiteX73" fmla="*/ 601579 w 6400800"/>
              <a:gd name="connsiteY73" fmla="*/ 6172200 h 7411452"/>
              <a:gd name="connsiteX74" fmla="*/ 890337 w 6400800"/>
              <a:gd name="connsiteY74" fmla="*/ 6148136 h 7411452"/>
              <a:gd name="connsiteX75" fmla="*/ 1167063 w 6400800"/>
              <a:gd name="connsiteY75" fmla="*/ 6292515 h 7411452"/>
              <a:gd name="connsiteX76" fmla="*/ 1395663 w 6400800"/>
              <a:gd name="connsiteY76" fmla="*/ 6424863 h 7411452"/>
              <a:gd name="connsiteX77" fmla="*/ 1612232 w 6400800"/>
              <a:gd name="connsiteY77" fmla="*/ 6629400 h 7411452"/>
              <a:gd name="connsiteX78" fmla="*/ 1684421 w 6400800"/>
              <a:gd name="connsiteY78" fmla="*/ 6882063 h 7411452"/>
              <a:gd name="connsiteX79" fmla="*/ 1708484 w 6400800"/>
              <a:gd name="connsiteY79" fmla="*/ 7122694 h 7411452"/>
              <a:gd name="connsiteX80" fmla="*/ 1852863 w 6400800"/>
              <a:gd name="connsiteY80" fmla="*/ 7170821 h 7411452"/>
              <a:gd name="connsiteX81" fmla="*/ 1925053 w 6400800"/>
              <a:gd name="connsiteY81" fmla="*/ 7062536 h 7411452"/>
              <a:gd name="connsiteX82" fmla="*/ 2033337 w 6400800"/>
              <a:gd name="connsiteY82" fmla="*/ 7267073 h 7411452"/>
              <a:gd name="connsiteX83" fmla="*/ 2033337 w 6400800"/>
              <a:gd name="connsiteY83" fmla="*/ 7411452 h 7411452"/>
              <a:gd name="connsiteX84" fmla="*/ 2213811 w 6400800"/>
              <a:gd name="connsiteY84" fmla="*/ 7243010 h 7411452"/>
              <a:gd name="connsiteX85" fmla="*/ 2370221 w 6400800"/>
              <a:gd name="connsiteY85" fmla="*/ 7411452 h 7411452"/>
              <a:gd name="connsiteX86" fmla="*/ 2430379 w 6400800"/>
              <a:gd name="connsiteY86" fmla="*/ 7399421 h 7411452"/>
              <a:gd name="connsiteX87" fmla="*/ 3910263 w 6400800"/>
              <a:gd name="connsiteY87" fmla="*/ 7122694 h 7411452"/>
              <a:gd name="connsiteX88" fmla="*/ 4656221 w 6400800"/>
              <a:gd name="connsiteY88" fmla="*/ 5534526 h 7411452"/>
              <a:gd name="connsiteX89" fmla="*/ 2959768 w 6400800"/>
              <a:gd name="connsiteY89" fmla="*/ 2911642 h 7411452"/>
              <a:gd name="connsiteX90" fmla="*/ 2779295 w 6400800"/>
              <a:gd name="connsiteY90" fmla="*/ 2249905 h 7411452"/>
              <a:gd name="connsiteX91" fmla="*/ 3128211 w 6400800"/>
              <a:gd name="connsiteY91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95762 w 6400800"/>
              <a:gd name="connsiteY61" fmla="*/ 1309837 h 7411452"/>
              <a:gd name="connsiteX62" fmla="*/ 6198469 w 6400800"/>
              <a:gd name="connsiteY62" fmla="*/ 1253289 h 7411452"/>
              <a:gd name="connsiteX63" fmla="*/ 6268954 w 6400800"/>
              <a:gd name="connsiteY63" fmla="*/ 1182804 h 7411452"/>
              <a:gd name="connsiteX64" fmla="*/ 6328611 w 6400800"/>
              <a:gd name="connsiteY64" fmla="*/ 1239252 h 7411452"/>
              <a:gd name="connsiteX65" fmla="*/ 6388768 w 6400800"/>
              <a:gd name="connsiteY65" fmla="*/ 1239252 h 7411452"/>
              <a:gd name="connsiteX66" fmla="*/ 6400800 w 6400800"/>
              <a:gd name="connsiteY66" fmla="*/ 24063 h 7411452"/>
              <a:gd name="connsiteX67" fmla="*/ 12032 w 6400800"/>
              <a:gd name="connsiteY67" fmla="*/ 0 h 7411452"/>
              <a:gd name="connsiteX68" fmla="*/ 0 w 6400800"/>
              <a:gd name="connsiteY68" fmla="*/ 6689557 h 7411452"/>
              <a:gd name="connsiteX69" fmla="*/ 96253 w 6400800"/>
              <a:gd name="connsiteY69" fmla="*/ 6485021 h 7411452"/>
              <a:gd name="connsiteX70" fmla="*/ 144379 w 6400800"/>
              <a:gd name="connsiteY70" fmla="*/ 5811252 h 7411452"/>
              <a:gd name="connsiteX71" fmla="*/ 348916 w 6400800"/>
              <a:gd name="connsiteY71" fmla="*/ 5727031 h 7411452"/>
              <a:gd name="connsiteX72" fmla="*/ 541421 w 6400800"/>
              <a:gd name="connsiteY72" fmla="*/ 5751094 h 7411452"/>
              <a:gd name="connsiteX73" fmla="*/ 541421 w 6400800"/>
              <a:gd name="connsiteY73" fmla="*/ 6027821 h 7411452"/>
              <a:gd name="connsiteX74" fmla="*/ 601579 w 6400800"/>
              <a:gd name="connsiteY74" fmla="*/ 6172200 h 7411452"/>
              <a:gd name="connsiteX75" fmla="*/ 890337 w 6400800"/>
              <a:gd name="connsiteY75" fmla="*/ 6148136 h 7411452"/>
              <a:gd name="connsiteX76" fmla="*/ 1167063 w 6400800"/>
              <a:gd name="connsiteY76" fmla="*/ 6292515 h 7411452"/>
              <a:gd name="connsiteX77" fmla="*/ 1395663 w 6400800"/>
              <a:gd name="connsiteY77" fmla="*/ 6424863 h 7411452"/>
              <a:gd name="connsiteX78" fmla="*/ 1612232 w 6400800"/>
              <a:gd name="connsiteY78" fmla="*/ 6629400 h 7411452"/>
              <a:gd name="connsiteX79" fmla="*/ 1684421 w 6400800"/>
              <a:gd name="connsiteY79" fmla="*/ 6882063 h 7411452"/>
              <a:gd name="connsiteX80" fmla="*/ 1708484 w 6400800"/>
              <a:gd name="connsiteY80" fmla="*/ 7122694 h 7411452"/>
              <a:gd name="connsiteX81" fmla="*/ 1852863 w 6400800"/>
              <a:gd name="connsiteY81" fmla="*/ 7170821 h 7411452"/>
              <a:gd name="connsiteX82" fmla="*/ 1925053 w 6400800"/>
              <a:gd name="connsiteY82" fmla="*/ 7062536 h 7411452"/>
              <a:gd name="connsiteX83" fmla="*/ 2033337 w 6400800"/>
              <a:gd name="connsiteY83" fmla="*/ 7267073 h 7411452"/>
              <a:gd name="connsiteX84" fmla="*/ 2033337 w 6400800"/>
              <a:gd name="connsiteY84" fmla="*/ 7411452 h 7411452"/>
              <a:gd name="connsiteX85" fmla="*/ 2213811 w 6400800"/>
              <a:gd name="connsiteY85" fmla="*/ 7243010 h 7411452"/>
              <a:gd name="connsiteX86" fmla="*/ 2370221 w 6400800"/>
              <a:gd name="connsiteY86" fmla="*/ 7411452 h 7411452"/>
              <a:gd name="connsiteX87" fmla="*/ 2430379 w 6400800"/>
              <a:gd name="connsiteY87" fmla="*/ 7399421 h 7411452"/>
              <a:gd name="connsiteX88" fmla="*/ 3910263 w 6400800"/>
              <a:gd name="connsiteY88" fmla="*/ 7122694 h 7411452"/>
              <a:gd name="connsiteX89" fmla="*/ 4656221 w 6400800"/>
              <a:gd name="connsiteY89" fmla="*/ 5534526 h 7411452"/>
              <a:gd name="connsiteX90" fmla="*/ 2959768 w 6400800"/>
              <a:gd name="connsiteY90" fmla="*/ 2911642 h 7411452"/>
              <a:gd name="connsiteX91" fmla="*/ 2779295 w 6400800"/>
              <a:gd name="connsiteY91" fmla="*/ 2249905 h 7411452"/>
              <a:gd name="connsiteX92" fmla="*/ 3128211 w 6400800"/>
              <a:gd name="connsiteY9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95762 w 6400800"/>
              <a:gd name="connsiteY62" fmla="*/ 130983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96253 w 6400800"/>
              <a:gd name="connsiteY70" fmla="*/ 6485021 h 7411452"/>
              <a:gd name="connsiteX71" fmla="*/ 144379 w 6400800"/>
              <a:gd name="connsiteY71" fmla="*/ 5811252 h 7411452"/>
              <a:gd name="connsiteX72" fmla="*/ 348916 w 6400800"/>
              <a:gd name="connsiteY72" fmla="*/ 5727031 h 7411452"/>
              <a:gd name="connsiteX73" fmla="*/ 541421 w 6400800"/>
              <a:gd name="connsiteY73" fmla="*/ 5751094 h 7411452"/>
              <a:gd name="connsiteX74" fmla="*/ 541421 w 6400800"/>
              <a:gd name="connsiteY74" fmla="*/ 6027821 h 7411452"/>
              <a:gd name="connsiteX75" fmla="*/ 601579 w 6400800"/>
              <a:gd name="connsiteY75" fmla="*/ 6172200 h 7411452"/>
              <a:gd name="connsiteX76" fmla="*/ 890337 w 6400800"/>
              <a:gd name="connsiteY76" fmla="*/ 6148136 h 7411452"/>
              <a:gd name="connsiteX77" fmla="*/ 1167063 w 6400800"/>
              <a:gd name="connsiteY77" fmla="*/ 6292515 h 7411452"/>
              <a:gd name="connsiteX78" fmla="*/ 1395663 w 6400800"/>
              <a:gd name="connsiteY78" fmla="*/ 6424863 h 7411452"/>
              <a:gd name="connsiteX79" fmla="*/ 1612232 w 6400800"/>
              <a:gd name="connsiteY79" fmla="*/ 6629400 h 7411452"/>
              <a:gd name="connsiteX80" fmla="*/ 1684421 w 6400800"/>
              <a:gd name="connsiteY80" fmla="*/ 6882063 h 7411452"/>
              <a:gd name="connsiteX81" fmla="*/ 1708484 w 6400800"/>
              <a:gd name="connsiteY81" fmla="*/ 7122694 h 7411452"/>
              <a:gd name="connsiteX82" fmla="*/ 1852863 w 6400800"/>
              <a:gd name="connsiteY82" fmla="*/ 7170821 h 7411452"/>
              <a:gd name="connsiteX83" fmla="*/ 1925053 w 6400800"/>
              <a:gd name="connsiteY83" fmla="*/ 7062536 h 7411452"/>
              <a:gd name="connsiteX84" fmla="*/ 2033337 w 6400800"/>
              <a:gd name="connsiteY84" fmla="*/ 7267073 h 7411452"/>
              <a:gd name="connsiteX85" fmla="*/ 2033337 w 6400800"/>
              <a:gd name="connsiteY85" fmla="*/ 7411452 h 7411452"/>
              <a:gd name="connsiteX86" fmla="*/ 2213811 w 6400800"/>
              <a:gd name="connsiteY86" fmla="*/ 7243010 h 7411452"/>
              <a:gd name="connsiteX87" fmla="*/ 2370221 w 6400800"/>
              <a:gd name="connsiteY87" fmla="*/ 7411452 h 7411452"/>
              <a:gd name="connsiteX88" fmla="*/ 2430379 w 6400800"/>
              <a:gd name="connsiteY88" fmla="*/ 7399421 h 7411452"/>
              <a:gd name="connsiteX89" fmla="*/ 3910263 w 6400800"/>
              <a:gd name="connsiteY89" fmla="*/ 7122694 h 7411452"/>
              <a:gd name="connsiteX90" fmla="*/ 4656221 w 6400800"/>
              <a:gd name="connsiteY90" fmla="*/ 5534526 h 7411452"/>
              <a:gd name="connsiteX91" fmla="*/ 2959768 w 6400800"/>
              <a:gd name="connsiteY91" fmla="*/ 2911642 h 7411452"/>
              <a:gd name="connsiteX92" fmla="*/ 2779295 w 6400800"/>
              <a:gd name="connsiteY92" fmla="*/ 2249905 h 7411452"/>
              <a:gd name="connsiteX93" fmla="*/ 3128211 w 6400800"/>
              <a:gd name="connsiteY9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96253 w 6400800"/>
              <a:gd name="connsiteY70" fmla="*/ 6485021 h 7411452"/>
              <a:gd name="connsiteX71" fmla="*/ 144379 w 6400800"/>
              <a:gd name="connsiteY71" fmla="*/ 5811252 h 7411452"/>
              <a:gd name="connsiteX72" fmla="*/ 348916 w 6400800"/>
              <a:gd name="connsiteY72" fmla="*/ 5727031 h 7411452"/>
              <a:gd name="connsiteX73" fmla="*/ 541421 w 6400800"/>
              <a:gd name="connsiteY73" fmla="*/ 5751094 h 7411452"/>
              <a:gd name="connsiteX74" fmla="*/ 541421 w 6400800"/>
              <a:gd name="connsiteY74" fmla="*/ 6027821 h 7411452"/>
              <a:gd name="connsiteX75" fmla="*/ 601579 w 6400800"/>
              <a:gd name="connsiteY75" fmla="*/ 6172200 h 7411452"/>
              <a:gd name="connsiteX76" fmla="*/ 890337 w 6400800"/>
              <a:gd name="connsiteY76" fmla="*/ 6148136 h 7411452"/>
              <a:gd name="connsiteX77" fmla="*/ 1167063 w 6400800"/>
              <a:gd name="connsiteY77" fmla="*/ 6292515 h 7411452"/>
              <a:gd name="connsiteX78" fmla="*/ 1395663 w 6400800"/>
              <a:gd name="connsiteY78" fmla="*/ 6424863 h 7411452"/>
              <a:gd name="connsiteX79" fmla="*/ 1612232 w 6400800"/>
              <a:gd name="connsiteY79" fmla="*/ 6629400 h 7411452"/>
              <a:gd name="connsiteX80" fmla="*/ 1684421 w 6400800"/>
              <a:gd name="connsiteY80" fmla="*/ 6882063 h 7411452"/>
              <a:gd name="connsiteX81" fmla="*/ 1708484 w 6400800"/>
              <a:gd name="connsiteY81" fmla="*/ 7122694 h 7411452"/>
              <a:gd name="connsiteX82" fmla="*/ 1852863 w 6400800"/>
              <a:gd name="connsiteY82" fmla="*/ 7170821 h 7411452"/>
              <a:gd name="connsiteX83" fmla="*/ 1925053 w 6400800"/>
              <a:gd name="connsiteY83" fmla="*/ 7062536 h 7411452"/>
              <a:gd name="connsiteX84" fmla="*/ 2033337 w 6400800"/>
              <a:gd name="connsiteY84" fmla="*/ 7267073 h 7411452"/>
              <a:gd name="connsiteX85" fmla="*/ 2033337 w 6400800"/>
              <a:gd name="connsiteY85" fmla="*/ 7411452 h 7411452"/>
              <a:gd name="connsiteX86" fmla="*/ 2213811 w 6400800"/>
              <a:gd name="connsiteY86" fmla="*/ 7243010 h 7411452"/>
              <a:gd name="connsiteX87" fmla="*/ 2370221 w 6400800"/>
              <a:gd name="connsiteY87" fmla="*/ 7411452 h 7411452"/>
              <a:gd name="connsiteX88" fmla="*/ 2430379 w 6400800"/>
              <a:gd name="connsiteY88" fmla="*/ 7399421 h 7411452"/>
              <a:gd name="connsiteX89" fmla="*/ 3910263 w 6400800"/>
              <a:gd name="connsiteY89" fmla="*/ 7122694 h 7411452"/>
              <a:gd name="connsiteX90" fmla="*/ 4656221 w 6400800"/>
              <a:gd name="connsiteY90" fmla="*/ 5534526 h 7411452"/>
              <a:gd name="connsiteX91" fmla="*/ 2959768 w 6400800"/>
              <a:gd name="connsiteY91" fmla="*/ 2911642 h 7411452"/>
              <a:gd name="connsiteX92" fmla="*/ 2779295 w 6400800"/>
              <a:gd name="connsiteY92" fmla="*/ 2249905 h 7411452"/>
              <a:gd name="connsiteX93" fmla="*/ 3128211 w 6400800"/>
              <a:gd name="connsiteY9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96253 w 6400800"/>
              <a:gd name="connsiteY71" fmla="*/ 6485021 h 7411452"/>
              <a:gd name="connsiteX72" fmla="*/ 144379 w 6400800"/>
              <a:gd name="connsiteY72" fmla="*/ 5811252 h 7411452"/>
              <a:gd name="connsiteX73" fmla="*/ 348916 w 6400800"/>
              <a:gd name="connsiteY73" fmla="*/ 5727031 h 7411452"/>
              <a:gd name="connsiteX74" fmla="*/ 541421 w 6400800"/>
              <a:gd name="connsiteY74" fmla="*/ 5751094 h 7411452"/>
              <a:gd name="connsiteX75" fmla="*/ 541421 w 6400800"/>
              <a:gd name="connsiteY75" fmla="*/ 6027821 h 7411452"/>
              <a:gd name="connsiteX76" fmla="*/ 601579 w 6400800"/>
              <a:gd name="connsiteY76" fmla="*/ 6172200 h 7411452"/>
              <a:gd name="connsiteX77" fmla="*/ 890337 w 6400800"/>
              <a:gd name="connsiteY77" fmla="*/ 6148136 h 7411452"/>
              <a:gd name="connsiteX78" fmla="*/ 1167063 w 6400800"/>
              <a:gd name="connsiteY78" fmla="*/ 6292515 h 7411452"/>
              <a:gd name="connsiteX79" fmla="*/ 1395663 w 6400800"/>
              <a:gd name="connsiteY79" fmla="*/ 6424863 h 7411452"/>
              <a:gd name="connsiteX80" fmla="*/ 1612232 w 6400800"/>
              <a:gd name="connsiteY80" fmla="*/ 6629400 h 7411452"/>
              <a:gd name="connsiteX81" fmla="*/ 1684421 w 6400800"/>
              <a:gd name="connsiteY81" fmla="*/ 6882063 h 7411452"/>
              <a:gd name="connsiteX82" fmla="*/ 1708484 w 6400800"/>
              <a:gd name="connsiteY82" fmla="*/ 7122694 h 7411452"/>
              <a:gd name="connsiteX83" fmla="*/ 1852863 w 6400800"/>
              <a:gd name="connsiteY83" fmla="*/ 7170821 h 7411452"/>
              <a:gd name="connsiteX84" fmla="*/ 1925053 w 6400800"/>
              <a:gd name="connsiteY84" fmla="*/ 7062536 h 7411452"/>
              <a:gd name="connsiteX85" fmla="*/ 2033337 w 6400800"/>
              <a:gd name="connsiteY85" fmla="*/ 7267073 h 7411452"/>
              <a:gd name="connsiteX86" fmla="*/ 2033337 w 6400800"/>
              <a:gd name="connsiteY86" fmla="*/ 7411452 h 7411452"/>
              <a:gd name="connsiteX87" fmla="*/ 2213811 w 6400800"/>
              <a:gd name="connsiteY87" fmla="*/ 7243010 h 7411452"/>
              <a:gd name="connsiteX88" fmla="*/ 2370221 w 6400800"/>
              <a:gd name="connsiteY88" fmla="*/ 7411452 h 7411452"/>
              <a:gd name="connsiteX89" fmla="*/ 2430379 w 6400800"/>
              <a:gd name="connsiteY89" fmla="*/ 7399421 h 7411452"/>
              <a:gd name="connsiteX90" fmla="*/ 3910263 w 6400800"/>
              <a:gd name="connsiteY90" fmla="*/ 7122694 h 7411452"/>
              <a:gd name="connsiteX91" fmla="*/ 4656221 w 6400800"/>
              <a:gd name="connsiteY91" fmla="*/ 5534526 h 7411452"/>
              <a:gd name="connsiteX92" fmla="*/ 2959768 w 6400800"/>
              <a:gd name="connsiteY92" fmla="*/ 2911642 h 7411452"/>
              <a:gd name="connsiteX93" fmla="*/ 2779295 w 6400800"/>
              <a:gd name="connsiteY93" fmla="*/ 2249905 h 7411452"/>
              <a:gd name="connsiteX94" fmla="*/ 3128211 w 6400800"/>
              <a:gd name="connsiteY94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96253 w 6400800"/>
              <a:gd name="connsiteY72" fmla="*/ 6485021 h 7411452"/>
              <a:gd name="connsiteX73" fmla="*/ 144379 w 6400800"/>
              <a:gd name="connsiteY73" fmla="*/ 5811252 h 7411452"/>
              <a:gd name="connsiteX74" fmla="*/ 348916 w 6400800"/>
              <a:gd name="connsiteY74" fmla="*/ 5727031 h 7411452"/>
              <a:gd name="connsiteX75" fmla="*/ 541421 w 6400800"/>
              <a:gd name="connsiteY75" fmla="*/ 5751094 h 7411452"/>
              <a:gd name="connsiteX76" fmla="*/ 541421 w 6400800"/>
              <a:gd name="connsiteY76" fmla="*/ 6027821 h 7411452"/>
              <a:gd name="connsiteX77" fmla="*/ 601579 w 6400800"/>
              <a:gd name="connsiteY77" fmla="*/ 6172200 h 7411452"/>
              <a:gd name="connsiteX78" fmla="*/ 890337 w 6400800"/>
              <a:gd name="connsiteY78" fmla="*/ 6148136 h 7411452"/>
              <a:gd name="connsiteX79" fmla="*/ 1167063 w 6400800"/>
              <a:gd name="connsiteY79" fmla="*/ 6292515 h 7411452"/>
              <a:gd name="connsiteX80" fmla="*/ 1395663 w 6400800"/>
              <a:gd name="connsiteY80" fmla="*/ 6424863 h 7411452"/>
              <a:gd name="connsiteX81" fmla="*/ 1612232 w 6400800"/>
              <a:gd name="connsiteY81" fmla="*/ 6629400 h 7411452"/>
              <a:gd name="connsiteX82" fmla="*/ 1684421 w 6400800"/>
              <a:gd name="connsiteY82" fmla="*/ 6882063 h 7411452"/>
              <a:gd name="connsiteX83" fmla="*/ 1708484 w 6400800"/>
              <a:gd name="connsiteY83" fmla="*/ 7122694 h 7411452"/>
              <a:gd name="connsiteX84" fmla="*/ 1852863 w 6400800"/>
              <a:gd name="connsiteY84" fmla="*/ 7170821 h 7411452"/>
              <a:gd name="connsiteX85" fmla="*/ 1925053 w 6400800"/>
              <a:gd name="connsiteY85" fmla="*/ 7062536 h 7411452"/>
              <a:gd name="connsiteX86" fmla="*/ 2033337 w 6400800"/>
              <a:gd name="connsiteY86" fmla="*/ 7267073 h 7411452"/>
              <a:gd name="connsiteX87" fmla="*/ 2033337 w 6400800"/>
              <a:gd name="connsiteY87" fmla="*/ 7411452 h 7411452"/>
              <a:gd name="connsiteX88" fmla="*/ 2213811 w 6400800"/>
              <a:gd name="connsiteY88" fmla="*/ 7243010 h 7411452"/>
              <a:gd name="connsiteX89" fmla="*/ 2370221 w 6400800"/>
              <a:gd name="connsiteY89" fmla="*/ 7411452 h 7411452"/>
              <a:gd name="connsiteX90" fmla="*/ 2430379 w 6400800"/>
              <a:gd name="connsiteY90" fmla="*/ 7399421 h 7411452"/>
              <a:gd name="connsiteX91" fmla="*/ 3910263 w 6400800"/>
              <a:gd name="connsiteY91" fmla="*/ 7122694 h 7411452"/>
              <a:gd name="connsiteX92" fmla="*/ 4656221 w 6400800"/>
              <a:gd name="connsiteY92" fmla="*/ 5534526 h 7411452"/>
              <a:gd name="connsiteX93" fmla="*/ 2959768 w 6400800"/>
              <a:gd name="connsiteY93" fmla="*/ 2911642 h 7411452"/>
              <a:gd name="connsiteX94" fmla="*/ 2779295 w 6400800"/>
              <a:gd name="connsiteY94" fmla="*/ 2249905 h 7411452"/>
              <a:gd name="connsiteX95" fmla="*/ 3128211 w 6400800"/>
              <a:gd name="connsiteY9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96253 w 6400800"/>
              <a:gd name="connsiteY72" fmla="*/ 6485021 h 7411452"/>
              <a:gd name="connsiteX73" fmla="*/ 127234 w 6400800"/>
              <a:gd name="connsiteY73" fmla="*/ 6446319 h 7411452"/>
              <a:gd name="connsiteX74" fmla="*/ 144379 w 6400800"/>
              <a:gd name="connsiteY74" fmla="*/ 5811252 h 7411452"/>
              <a:gd name="connsiteX75" fmla="*/ 348916 w 6400800"/>
              <a:gd name="connsiteY75" fmla="*/ 5727031 h 7411452"/>
              <a:gd name="connsiteX76" fmla="*/ 541421 w 6400800"/>
              <a:gd name="connsiteY76" fmla="*/ 5751094 h 7411452"/>
              <a:gd name="connsiteX77" fmla="*/ 541421 w 6400800"/>
              <a:gd name="connsiteY77" fmla="*/ 6027821 h 7411452"/>
              <a:gd name="connsiteX78" fmla="*/ 601579 w 6400800"/>
              <a:gd name="connsiteY78" fmla="*/ 6172200 h 7411452"/>
              <a:gd name="connsiteX79" fmla="*/ 890337 w 6400800"/>
              <a:gd name="connsiteY79" fmla="*/ 6148136 h 7411452"/>
              <a:gd name="connsiteX80" fmla="*/ 1167063 w 6400800"/>
              <a:gd name="connsiteY80" fmla="*/ 6292515 h 7411452"/>
              <a:gd name="connsiteX81" fmla="*/ 1395663 w 6400800"/>
              <a:gd name="connsiteY81" fmla="*/ 6424863 h 7411452"/>
              <a:gd name="connsiteX82" fmla="*/ 1612232 w 6400800"/>
              <a:gd name="connsiteY82" fmla="*/ 6629400 h 7411452"/>
              <a:gd name="connsiteX83" fmla="*/ 1684421 w 6400800"/>
              <a:gd name="connsiteY83" fmla="*/ 6882063 h 7411452"/>
              <a:gd name="connsiteX84" fmla="*/ 1708484 w 6400800"/>
              <a:gd name="connsiteY84" fmla="*/ 7122694 h 7411452"/>
              <a:gd name="connsiteX85" fmla="*/ 1852863 w 6400800"/>
              <a:gd name="connsiteY85" fmla="*/ 7170821 h 7411452"/>
              <a:gd name="connsiteX86" fmla="*/ 1925053 w 6400800"/>
              <a:gd name="connsiteY86" fmla="*/ 7062536 h 7411452"/>
              <a:gd name="connsiteX87" fmla="*/ 2033337 w 6400800"/>
              <a:gd name="connsiteY87" fmla="*/ 7267073 h 7411452"/>
              <a:gd name="connsiteX88" fmla="*/ 2033337 w 6400800"/>
              <a:gd name="connsiteY88" fmla="*/ 7411452 h 7411452"/>
              <a:gd name="connsiteX89" fmla="*/ 2213811 w 6400800"/>
              <a:gd name="connsiteY89" fmla="*/ 7243010 h 7411452"/>
              <a:gd name="connsiteX90" fmla="*/ 2370221 w 6400800"/>
              <a:gd name="connsiteY90" fmla="*/ 7411452 h 7411452"/>
              <a:gd name="connsiteX91" fmla="*/ 2430379 w 6400800"/>
              <a:gd name="connsiteY91" fmla="*/ 7399421 h 7411452"/>
              <a:gd name="connsiteX92" fmla="*/ 3910263 w 6400800"/>
              <a:gd name="connsiteY92" fmla="*/ 7122694 h 7411452"/>
              <a:gd name="connsiteX93" fmla="*/ 4656221 w 6400800"/>
              <a:gd name="connsiteY93" fmla="*/ 5534526 h 7411452"/>
              <a:gd name="connsiteX94" fmla="*/ 2959768 w 6400800"/>
              <a:gd name="connsiteY94" fmla="*/ 2911642 h 7411452"/>
              <a:gd name="connsiteX95" fmla="*/ 2779295 w 6400800"/>
              <a:gd name="connsiteY95" fmla="*/ 2249905 h 7411452"/>
              <a:gd name="connsiteX96" fmla="*/ 3128211 w 6400800"/>
              <a:gd name="connsiteY96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96253 w 6400800"/>
              <a:gd name="connsiteY72" fmla="*/ 648502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44379 w 6400800"/>
              <a:gd name="connsiteY75" fmla="*/ 5811252 h 7411452"/>
              <a:gd name="connsiteX76" fmla="*/ 348916 w 6400800"/>
              <a:gd name="connsiteY76" fmla="*/ 5727031 h 7411452"/>
              <a:gd name="connsiteX77" fmla="*/ 541421 w 6400800"/>
              <a:gd name="connsiteY77" fmla="*/ 5751094 h 7411452"/>
              <a:gd name="connsiteX78" fmla="*/ 541421 w 6400800"/>
              <a:gd name="connsiteY78" fmla="*/ 6027821 h 7411452"/>
              <a:gd name="connsiteX79" fmla="*/ 601579 w 6400800"/>
              <a:gd name="connsiteY79" fmla="*/ 6172200 h 7411452"/>
              <a:gd name="connsiteX80" fmla="*/ 890337 w 6400800"/>
              <a:gd name="connsiteY80" fmla="*/ 6148136 h 7411452"/>
              <a:gd name="connsiteX81" fmla="*/ 1167063 w 6400800"/>
              <a:gd name="connsiteY81" fmla="*/ 6292515 h 7411452"/>
              <a:gd name="connsiteX82" fmla="*/ 1395663 w 6400800"/>
              <a:gd name="connsiteY82" fmla="*/ 6424863 h 7411452"/>
              <a:gd name="connsiteX83" fmla="*/ 1612232 w 6400800"/>
              <a:gd name="connsiteY83" fmla="*/ 6629400 h 7411452"/>
              <a:gd name="connsiteX84" fmla="*/ 1684421 w 6400800"/>
              <a:gd name="connsiteY84" fmla="*/ 6882063 h 7411452"/>
              <a:gd name="connsiteX85" fmla="*/ 1708484 w 6400800"/>
              <a:gd name="connsiteY85" fmla="*/ 7122694 h 7411452"/>
              <a:gd name="connsiteX86" fmla="*/ 1852863 w 6400800"/>
              <a:gd name="connsiteY86" fmla="*/ 7170821 h 7411452"/>
              <a:gd name="connsiteX87" fmla="*/ 1925053 w 6400800"/>
              <a:gd name="connsiteY87" fmla="*/ 7062536 h 7411452"/>
              <a:gd name="connsiteX88" fmla="*/ 2033337 w 6400800"/>
              <a:gd name="connsiteY88" fmla="*/ 7267073 h 7411452"/>
              <a:gd name="connsiteX89" fmla="*/ 2033337 w 6400800"/>
              <a:gd name="connsiteY89" fmla="*/ 7411452 h 7411452"/>
              <a:gd name="connsiteX90" fmla="*/ 2213811 w 6400800"/>
              <a:gd name="connsiteY90" fmla="*/ 7243010 h 7411452"/>
              <a:gd name="connsiteX91" fmla="*/ 2370221 w 6400800"/>
              <a:gd name="connsiteY91" fmla="*/ 7411452 h 7411452"/>
              <a:gd name="connsiteX92" fmla="*/ 2430379 w 6400800"/>
              <a:gd name="connsiteY92" fmla="*/ 7399421 h 7411452"/>
              <a:gd name="connsiteX93" fmla="*/ 3910263 w 6400800"/>
              <a:gd name="connsiteY93" fmla="*/ 7122694 h 7411452"/>
              <a:gd name="connsiteX94" fmla="*/ 4656221 w 6400800"/>
              <a:gd name="connsiteY94" fmla="*/ 5534526 h 7411452"/>
              <a:gd name="connsiteX95" fmla="*/ 2959768 w 6400800"/>
              <a:gd name="connsiteY95" fmla="*/ 2911642 h 7411452"/>
              <a:gd name="connsiteX96" fmla="*/ 2779295 w 6400800"/>
              <a:gd name="connsiteY96" fmla="*/ 2249905 h 7411452"/>
              <a:gd name="connsiteX97" fmla="*/ 3128211 w 6400800"/>
              <a:gd name="connsiteY9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96253 w 6400800"/>
              <a:gd name="connsiteY72" fmla="*/ 648502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44379 w 6400800"/>
              <a:gd name="connsiteY75" fmla="*/ 5811252 h 7411452"/>
              <a:gd name="connsiteX76" fmla="*/ 348916 w 6400800"/>
              <a:gd name="connsiteY76" fmla="*/ 5727031 h 7411452"/>
              <a:gd name="connsiteX77" fmla="*/ 541421 w 6400800"/>
              <a:gd name="connsiteY77" fmla="*/ 5751094 h 7411452"/>
              <a:gd name="connsiteX78" fmla="*/ 541421 w 6400800"/>
              <a:gd name="connsiteY78" fmla="*/ 6027821 h 7411452"/>
              <a:gd name="connsiteX79" fmla="*/ 601579 w 6400800"/>
              <a:gd name="connsiteY79" fmla="*/ 6172200 h 7411452"/>
              <a:gd name="connsiteX80" fmla="*/ 890337 w 6400800"/>
              <a:gd name="connsiteY80" fmla="*/ 6148136 h 7411452"/>
              <a:gd name="connsiteX81" fmla="*/ 1167063 w 6400800"/>
              <a:gd name="connsiteY81" fmla="*/ 6292515 h 7411452"/>
              <a:gd name="connsiteX82" fmla="*/ 1395663 w 6400800"/>
              <a:gd name="connsiteY82" fmla="*/ 6424863 h 7411452"/>
              <a:gd name="connsiteX83" fmla="*/ 1612232 w 6400800"/>
              <a:gd name="connsiteY83" fmla="*/ 6629400 h 7411452"/>
              <a:gd name="connsiteX84" fmla="*/ 1684421 w 6400800"/>
              <a:gd name="connsiteY84" fmla="*/ 6882063 h 7411452"/>
              <a:gd name="connsiteX85" fmla="*/ 1708484 w 6400800"/>
              <a:gd name="connsiteY85" fmla="*/ 7122694 h 7411452"/>
              <a:gd name="connsiteX86" fmla="*/ 1852863 w 6400800"/>
              <a:gd name="connsiteY86" fmla="*/ 7170821 h 7411452"/>
              <a:gd name="connsiteX87" fmla="*/ 1925053 w 6400800"/>
              <a:gd name="connsiteY87" fmla="*/ 7062536 h 7411452"/>
              <a:gd name="connsiteX88" fmla="*/ 2033337 w 6400800"/>
              <a:gd name="connsiteY88" fmla="*/ 7267073 h 7411452"/>
              <a:gd name="connsiteX89" fmla="*/ 2033337 w 6400800"/>
              <a:gd name="connsiteY89" fmla="*/ 7411452 h 7411452"/>
              <a:gd name="connsiteX90" fmla="*/ 2213811 w 6400800"/>
              <a:gd name="connsiteY90" fmla="*/ 7243010 h 7411452"/>
              <a:gd name="connsiteX91" fmla="*/ 2370221 w 6400800"/>
              <a:gd name="connsiteY91" fmla="*/ 7411452 h 7411452"/>
              <a:gd name="connsiteX92" fmla="*/ 2430379 w 6400800"/>
              <a:gd name="connsiteY92" fmla="*/ 7399421 h 7411452"/>
              <a:gd name="connsiteX93" fmla="*/ 3910263 w 6400800"/>
              <a:gd name="connsiteY93" fmla="*/ 7122694 h 7411452"/>
              <a:gd name="connsiteX94" fmla="*/ 4656221 w 6400800"/>
              <a:gd name="connsiteY94" fmla="*/ 5534526 h 7411452"/>
              <a:gd name="connsiteX95" fmla="*/ 2959768 w 6400800"/>
              <a:gd name="connsiteY95" fmla="*/ 2911642 h 7411452"/>
              <a:gd name="connsiteX96" fmla="*/ 2779295 w 6400800"/>
              <a:gd name="connsiteY96" fmla="*/ 2249905 h 7411452"/>
              <a:gd name="connsiteX97" fmla="*/ 3128211 w 6400800"/>
              <a:gd name="connsiteY9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96253 w 6400800"/>
              <a:gd name="connsiteY72" fmla="*/ 648502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69144 w 6400800"/>
              <a:gd name="connsiteY75" fmla="*/ 5985309 h 7411452"/>
              <a:gd name="connsiteX76" fmla="*/ 144379 w 6400800"/>
              <a:gd name="connsiteY76" fmla="*/ 5811252 h 7411452"/>
              <a:gd name="connsiteX77" fmla="*/ 348916 w 6400800"/>
              <a:gd name="connsiteY77" fmla="*/ 5727031 h 7411452"/>
              <a:gd name="connsiteX78" fmla="*/ 541421 w 6400800"/>
              <a:gd name="connsiteY78" fmla="*/ 5751094 h 7411452"/>
              <a:gd name="connsiteX79" fmla="*/ 541421 w 6400800"/>
              <a:gd name="connsiteY79" fmla="*/ 6027821 h 7411452"/>
              <a:gd name="connsiteX80" fmla="*/ 601579 w 6400800"/>
              <a:gd name="connsiteY80" fmla="*/ 6172200 h 7411452"/>
              <a:gd name="connsiteX81" fmla="*/ 890337 w 6400800"/>
              <a:gd name="connsiteY81" fmla="*/ 6148136 h 7411452"/>
              <a:gd name="connsiteX82" fmla="*/ 1167063 w 6400800"/>
              <a:gd name="connsiteY82" fmla="*/ 6292515 h 7411452"/>
              <a:gd name="connsiteX83" fmla="*/ 1395663 w 6400800"/>
              <a:gd name="connsiteY83" fmla="*/ 6424863 h 7411452"/>
              <a:gd name="connsiteX84" fmla="*/ 1612232 w 6400800"/>
              <a:gd name="connsiteY84" fmla="*/ 6629400 h 7411452"/>
              <a:gd name="connsiteX85" fmla="*/ 1684421 w 6400800"/>
              <a:gd name="connsiteY85" fmla="*/ 6882063 h 7411452"/>
              <a:gd name="connsiteX86" fmla="*/ 1708484 w 6400800"/>
              <a:gd name="connsiteY86" fmla="*/ 7122694 h 7411452"/>
              <a:gd name="connsiteX87" fmla="*/ 1852863 w 6400800"/>
              <a:gd name="connsiteY87" fmla="*/ 7170821 h 7411452"/>
              <a:gd name="connsiteX88" fmla="*/ 1925053 w 6400800"/>
              <a:gd name="connsiteY88" fmla="*/ 7062536 h 7411452"/>
              <a:gd name="connsiteX89" fmla="*/ 2033337 w 6400800"/>
              <a:gd name="connsiteY89" fmla="*/ 7267073 h 7411452"/>
              <a:gd name="connsiteX90" fmla="*/ 2033337 w 6400800"/>
              <a:gd name="connsiteY90" fmla="*/ 7411452 h 7411452"/>
              <a:gd name="connsiteX91" fmla="*/ 2213811 w 6400800"/>
              <a:gd name="connsiteY91" fmla="*/ 7243010 h 7411452"/>
              <a:gd name="connsiteX92" fmla="*/ 2370221 w 6400800"/>
              <a:gd name="connsiteY92" fmla="*/ 7411452 h 7411452"/>
              <a:gd name="connsiteX93" fmla="*/ 2430379 w 6400800"/>
              <a:gd name="connsiteY93" fmla="*/ 7399421 h 7411452"/>
              <a:gd name="connsiteX94" fmla="*/ 3910263 w 6400800"/>
              <a:gd name="connsiteY94" fmla="*/ 7122694 h 7411452"/>
              <a:gd name="connsiteX95" fmla="*/ 4656221 w 6400800"/>
              <a:gd name="connsiteY95" fmla="*/ 5534526 h 7411452"/>
              <a:gd name="connsiteX96" fmla="*/ 2959768 w 6400800"/>
              <a:gd name="connsiteY96" fmla="*/ 2911642 h 7411452"/>
              <a:gd name="connsiteX97" fmla="*/ 2779295 w 6400800"/>
              <a:gd name="connsiteY97" fmla="*/ 2249905 h 7411452"/>
              <a:gd name="connsiteX98" fmla="*/ 3128211 w 6400800"/>
              <a:gd name="connsiteY9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96253 w 6400800"/>
              <a:gd name="connsiteY72" fmla="*/ 648502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08184 w 6400800"/>
              <a:gd name="connsiteY75" fmla="*/ 6135804 h 7411452"/>
              <a:gd name="connsiteX76" fmla="*/ 169144 w 6400800"/>
              <a:gd name="connsiteY76" fmla="*/ 5985309 h 7411452"/>
              <a:gd name="connsiteX77" fmla="*/ 144379 w 6400800"/>
              <a:gd name="connsiteY77" fmla="*/ 5811252 h 7411452"/>
              <a:gd name="connsiteX78" fmla="*/ 348916 w 6400800"/>
              <a:gd name="connsiteY78" fmla="*/ 5727031 h 7411452"/>
              <a:gd name="connsiteX79" fmla="*/ 541421 w 6400800"/>
              <a:gd name="connsiteY79" fmla="*/ 5751094 h 7411452"/>
              <a:gd name="connsiteX80" fmla="*/ 541421 w 6400800"/>
              <a:gd name="connsiteY80" fmla="*/ 6027821 h 7411452"/>
              <a:gd name="connsiteX81" fmla="*/ 601579 w 6400800"/>
              <a:gd name="connsiteY81" fmla="*/ 6172200 h 7411452"/>
              <a:gd name="connsiteX82" fmla="*/ 890337 w 6400800"/>
              <a:gd name="connsiteY82" fmla="*/ 6148136 h 7411452"/>
              <a:gd name="connsiteX83" fmla="*/ 1167063 w 6400800"/>
              <a:gd name="connsiteY83" fmla="*/ 6292515 h 7411452"/>
              <a:gd name="connsiteX84" fmla="*/ 1395663 w 6400800"/>
              <a:gd name="connsiteY84" fmla="*/ 6424863 h 7411452"/>
              <a:gd name="connsiteX85" fmla="*/ 1612232 w 6400800"/>
              <a:gd name="connsiteY85" fmla="*/ 6629400 h 7411452"/>
              <a:gd name="connsiteX86" fmla="*/ 1684421 w 6400800"/>
              <a:gd name="connsiteY86" fmla="*/ 6882063 h 7411452"/>
              <a:gd name="connsiteX87" fmla="*/ 1708484 w 6400800"/>
              <a:gd name="connsiteY87" fmla="*/ 7122694 h 7411452"/>
              <a:gd name="connsiteX88" fmla="*/ 1852863 w 6400800"/>
              <a:gd name="connsiteY88" fmla="*/ 7170821 h 7411452"/>
              <a:gd name="connsiteX89" fmla="*/ 1925053 w 6400800"/>
              <a:gd name="connsiteY89" fmla="*/ 7062536 h 7411452"/>
              <a:gd name="connsiteX90" fmla="*/ 2033337 w 6400800"/>
              <a:gd name="connsiteY90" fmla="*/ 7267073 h 7411452"/>
              <a:gd name="connsiteX91" fmla="*/ 2033337 w 6400800"/>
              <a:gd name="connsiteY91" fmla="*/ 7411452 h 7411452"/>
              <a:gd name="connsiteX92" fmla="*/ 2213811 w 6400800"/>
              <a:gd name="connsiteY92" fmla="*/ 7243010 h 7411452"/>
              <a:gd name="connsiteX93" fmla="*/ 2370221 w 6400800"/>
              <a:gd name="connsiteY93" fmla="*/ 7411452 h 7411452"/>
              <a:gd name="connsiteX94" fmla="*/ 2430379 w 6400800"/>
              <a:gd name="connsiteY94" fmla="*/ 7399421 h 7411452"/>
              <a:gd name="connsiteX95" fmla="*/ 3910263 w 6400800"/>
              <a:gd name="connsiteY95" fmla="*/ 7122694 h 7411452"/>
              <a:gd name="connsiteX96" fmla="*/ 4656221 w 6400800"/>
              <a:gd name="connsiteY96" fmla="*/ 5534526 h 7411452"/>
              <a:gd name="connsiteX97" fmla="*/ 2959768 w 6400800"/>
              <a:gd name="connsiteY97" fmla="*/ 2911642 h 7411452"/>
              <a:gd name="connsiteX98" fmla="*/ 2779295 w 6400800"/>
              <a:gd name="connsiteY98" fmla="*/ 2249905 h 7411452"/>
              <a:gd name="connsiteX99" fmla="*/ 3128211 w 6400800"/>
              <a:gd name="connsiteY99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96253 w 6400800"/>
              <a:gd name="connsiteY72" fmla="*/ 648502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348916 w 6400800"/>
              <a:gd name="connsiteY79" fmla="*/ 5727031 h 7411452"/>
              <a:gd name="connsiteX80" fmla="*/ 541421 w 6400800"/>
              <a:gd name="connsiteY80" fmla="*/ 5751094 h 7411452"/>
              <a:gd name="connsiteX81" fmla="*/ 541421 w 6400800"/>
              <a:gd name="connsiteY81" fmla="*/ 6027821 h 7411452"/>
              <a:gd name="connsiteX82" fmla="*/ 601579 w 6400800"/>
              <a:gd name="connsiteY82" fmla="*/ 6172200 h 7411452"/>
              <a:gd name="connsiteX83" fmla="*/ 890337 w 6400800"/>
              <a:gd name="connsiteY83" fmla="*/ 6148136 h 7411452"/>
              <a:gd name="connsiteX84" fmla="*/ 1167063 w 6400800"/>
              <a:gd name="connsiteY84" fmla="*/ 6292515 h 7411452"/>
              <a:gd name="connsiteX85" fmla="*/ 1395663 w 6400800"/>
              <a:gd name="connsiteY85" fmla="*/ 6424863 h 7411452"/>
              <a:gd name="connsiteX86" fmla="*/ 1612232 w 6400800"/>
              <a:gd name="connsiteY86" fmla="*/ 6629400 h 7411452"/>
              <a:gd name="connsiteX87" fmla="*/ 1684421 w 6400800"/>
              <a:gd name="connsiteY87" fmla="*/ 6882063 h 7411452"/>
              <a:gd name="connsiteX88" fmla="*/ 1708484 w 6400800"/>
              <a:gd name="connsiteY88" fmla="*/ 7122694 h 7411452"/>
              <a:gd name="connsiteX89" fmla="*/ 1852863 w 6400800"/>
              <a:gd name="connsiteY89" fmla="*/ 7170821 h 7411452"/>
              <a:gd name="connsiteX90" fmla="*/ 1925053 w 6400800"/>
              <a:gd name="connsiteY90" fmla="*/ 7062536 h 7411452"/>
              <a:gd name="connsiteX91" fmla="*/ 2033337 w 6400800"/>
              <a:gd name="connsiteY91" fmla="*/ 7267073 h 7411452"/>
              <a:gd name="connsiteX92" fmla="*/ 2033337 w 6400800"/>
              <a:gd name="connsiteY92" fmla="*/ 7411452 h 7411452"/>
              <a:gd name="connsiteX93" fmla="*/ 2213811 w 6400800"/>
              <a:gd name="connsiteY93" fmla="*/ 7243010 h 7411452"/>
              <a:gd name="connsiteX94" fmla="*/ 2370221 w 6400800"/>
              <a:gd name="connsiteY94" fmla="*/ 7411452 h 7411452"/>
              <a:gd name="connsiteX95" fmla="*/ 2430379 w 6400800"/>
              <a:gd name="connsiteY95" fmla="*/ 7399421 h 7411452"/>
              <a:gd name="connsiteX96" fmla="*/ 3910263 w 6400800"/>
              <a:gd name="connsiteY96" fmla="*/ 7122694 h 7411452"/>
              <a:gd name="connsiteX97" fmla="*/ 4656221 w 6400800"/>
              <a:gd name="connsiteY97" fmla="*/ 5534526 h 7411452"/>
              <a:gd name="connsiteX98" fmla="*/ 2959768 w 6400800"/>
              <a:gd name="connsiteY98" fmla="*/ 2911642 h 7411452"/>
              <a:gd name="connsiteX99" fmla="*/ 2779295 w 6400800"/>
              <a:gd name="connsiteY99" fmla="*/ 2249905 h 7411452"/>
              <a:gd name="connsiteX100" fmla="*/ 3128211 w 6400800"/>
              <a:gd name="connsiteY10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348916 w 6400800"/>
              <a:gd name="connsiteY79" fmla="*/ 5727031 h 7411452"/>
              <a:gd name="connsiteX80" fmla="*/ 541421 w 6400800"/>
              <a:gd name="connsiteY80" fmla="*/ 5751094 h 7411452"/>
              <a:gd name="connsiteX81" fmla="*/ 541421 w 6400800"/>
              <a:gd name="connsiteY81" fmla="*/ 6027821 h 7411452"/>
              <a:gd name="connsiteX82" fmla="*/ 601579 w 6400800"/>
              <a:gd name="connsiteY82" fmla="*/ 6172200 h 7411452"/>
              <a:gd name="connsiteX83" fmla="*/ 890337 w 6400800"/>
              <a:gd name="connsiteY83" fmla="*/ 6148136 h 7411452"/>
              <a:gd name="connsiteX84" fmla="*/ 1167063 w 6400800"/>
              <a:gd name="connsiteY84" fmla="*/ 6292515 h 7411452"/>
              <a:gd name="connsiteX85" fmla="*/ 1395663 w 6400800"/>
              <a:gd name="connsiteY85" fmla="*/ 6424863 h 7411452"/>
              <a:gd name="connsiteX86" fmla="*/ 1612232 w 6400800"/>
              <a:gd name="connsiteY86" fmla="*/ 6629400 h 7411452"/>
              <a:gd name="connsiteX87" fmla="*/ 1684421 w 6400800"/>
              <a:gd name="connsiteY87" fmla="*/ 6882063 h 7411452"/>
              <a:gd name="connsiteX88" fmla="*/ 1708484 w 6400800"/>
              <a:gd name="connsiteY88" fmla="*/ 7122694 h 7411452"/>
              <a:gd name="connsiteX89" fmla="*/ 1852863 w 6400800"/>
              <a:gd name="connsiteY89" fmla="*/ 7170821 h 7411452"/>
              <a:gd name="connsiteX90" fmla="*/ 1925053 w 6400800"/>
              <a:gd name="connsiteY90" fmla="*/ 7062536 h 7411452"/>
              <a:gd name="connsiteX91" fmla="*/ 2033337 w 6400800"/>
              <a:gd name="connsiteY91" fmla="*/ 7267073 h 7411452"/>
              <a:gd name="connsiteX92" fmla="*/ 2033337 w 6400800"/>
              <a:gd name="connsiteY92" fmla="*/ 7411452 h 7411452"/>
              <a:gd name="connsiteX93" fmla="*/ 2213811 w 6400800"/>
              <a:gd name="connsiteY93" fmla="*/ 7243010 h 7411452"/>
              <a:gd name="connsiteX94" fmla="*/ 2370221 w 6400800"/>
              <a:gd name="connsiteY94" fmla="*/ 7411452 h 7411452"/>
              <a:gd name="connsiteX95" fmla="*/ 2430379 w 6400800"/>
              <a:gd name="connsiteY95" fmla="*/ 7399421 h 7411452"/>
              <a:gd name="connsiteX96" fmla="*/ 3910263 w 6400800"/>
              <a:gd name="connsiteY96" fmla="*/ 7122694 h 7411452"/>
              <a:gd name="connsiteX97" fmla="*/ 4656221 w 6400800"/>
              <a:gd name="connsiteY97" fmla="*/ 5534526 h 7411452"/>
              <a:gd name="connsiteX98" fmla="*/ 2959768 w 6400800"/>
              <a:gd name="connsiteY98" fmla="*/ 2911642 h 7411452"/>
              <a:gd name="connsiteX99" fmla="*/ 2779295 w 6400800"/>
              <a:gd name="connsiteY99" fmla="*/ 2249905 h 7411452"/>
              <a:gd name="connsiteX100" fmla="*/ 3128211 w 6400800"/>
              <a:gd name="connsiteY10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541421 w 6400800"/>
              <a:gd name="connsiteY81" fmla="*/ 5751094 h 7411452"/>
              <a:gd name="connsiteX82" fmla="*/ 541421 w 6400800"/>
              <a:gd name="connsiteY82" fmla="*/ 6027821 h 7411452"/>
              <a:gd name="connsiteX83" fmla="*/ 601579 w 6400800"/>
              <a:gd name="connsiteY83" fmla="*/ 6172200 h 7411452"/>
              <a:gd name="connsiteX84" fmla="*/ 890337 w 6400800"/>
              <a:gd name="connsiteY84" fmla="*/ 6148136 h 7411452"/>
              <a:gd name="connsiteX85" fmla="*/ 1167063 w 6400800"/>
              <a:gd name="connsiteY85" fmla="*/ 6292515 h 7411452"/>
              <a:gd name="connsiteX86" fmla="*/ 1395663 w 6400800"/>
              <a:gd name="connsiteY86" fmla="*/ 6424863 h 7411452"/>
              <a:gd name="connsiteX87" fmla="*/ 1612232 w 6400800"/>
              <a:gd name="connsiteY87" fmla="*/ 6629400 h 7411452"/>
              <a:gd name="connsiteX88" fmla="*/ 1684421 w 6400800"/>
              <a:gd name="connsiteY88" fmla="*/ 6882063 h 7411452"/>
              <a:gd name="connsiteX89" fmla="*/ 1708484 w 6400800"/>
              <a:gd name="connsiteY89" fmla="*/ 7122694 h 7411452"/>
              <a:gd name="connsiteX90" fmla="*/ 1852863 w 6400800"/>
              <a:gd name="connsiteY90" fmla="*/ 7170821 h 7411452"/>
              <a:gd name="connsiteX91" fmla="*/ 1925053 w 6400800"/>
              <a:gd name="connsiteY91" fmla="*/ 7062536 h 7411452"/>
              <a:gd name="connsiteX92" fmla="*/ 2033337 w 6400800"/>
              <a:gd name="connsiteY92" fmla="*/ 7267073 h 7411452"/>
              <a:gd name="connsiteX93" fmla="*/ 2033337 w 6400800"/>
              <a:gd name="connsiteY93" fmla="*/ 7411452 h 7411452"/>
              <a:gd name="connsiteX94" fmla="*/ 2213811 w 6400800"/>
              <a:gd name="connsiteY94" fmla="*/ 7243010 h 7411452"/>
              <a:gd name="connsiteX95" fmla="*/ 2370221 w 6400800"/>
              <a:gd name="connsiteY95" fmla="*/ 7411452 h 7411452"/>
              <a:gd name="connsiteX96" fmla="*/ 2430379 w 6400800"/>
              <a:gd name="connsiteY96" fmla="*/ 7399421 h 7411452"/>
              <a:gd name="connsiteX97" fmla="*/ 3910263 w 6400800"/>
              <a:gd name="connsiteY97" fmla="*/ 7122694 h 7411452"/>
              <a:gd name="connsiteX98" fmla="*/ 4656221 w 6400800"/>
              <a:gd name="connsiteY98" fmla="*/ 5534526 h 7411452"/>
              <a:gd name="connsiteX99" fmla="*/ 2959768 w 6400800"/>
              <a:gd name="connsiteY99" fmla="*/ 2911642 h 7411452"/>
              <a:gd name="connsiteX100" fmla="*/ 2779295 w 6400800"/>
              <a:gd name="connsiteY100" fmla="*/ 2249905 h 7411452"/>
              <a:gd name="connsiteX101" fmla="*/ 3128211 w 6400800"/>
              <a:gd name="connsiteY101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541421 w 6400800"/>
              <a:gd name="connsiteY82" fmla="*/ 5751094 h 7411452"/>
              <a:gd name="connsiteX83" fmla="*/ 541421 w 6400800"/>
              <a:gd name="connsiteY83" fmla="*/ 6027821 h 7411452"/>
              <a:gd name="connsiteX84" fmla="*/ 601579 w 6400800"/>
              <a:gd name="connsiteY84" fmla="*/ 6172200 h 7411452"/>
              <a:gd name="connsiteX85" fmla="*/ 890337 w 6400800"/>
              <a:gd name="connsiteY85" fmla="*/ 6148136 h 7411452"/>
              <a:gd name="connsiteX86" fmla="*/ 1167063 w 6400800"/>
              <a:gd name="connsiteY86" fmla="*/ 6292515 h 7411452"/>
              <a:gd name="connsiteX87" fmla="*/ 1395663 w 6400800"/>
              <a:gd name="connsiteY87" fmla="*/ 6424863 h 7411452"/>
              <a:gd name="connsiteX88" fmla="*/ 1612232 w 6400800"/>
              <a:gd name="connsiteY88" fmla="*/ 6629400 h 7411452"/>
              <a:gd name="connsiteX89" fmla="*/ 1684421 w 6400800"/>
              <a:gd name="connsiteY89" fmla="*/ 6882063 h 7411452"/>
              <a:gd name="connsiteX90" fmla="*/ 1708484 w 6400800"/>
              <a:gd name="connsiteY90" fmla="*/ 7122694 h 7411452"/>
              <a:gd name="connsiteX91" fmla="*/ 1852863 w 6400800"/>
              <a:gd name="connsiteY91" fmla="*/ 7170821 h 7411452"/>
              <a:gd name="connsiteX92" fmla="*/ 1925053 w 6400800"/>
              <a:gd name="connsiteY92" fmla="*/ 7062536 h 7411452"/>
              <a:gd name="connsiteX93" fmla="*/ 2033337 w 6400800"/>
              <a:gd name="connsiteY93" fmla="*/ 7267073 h 7411452"/>
              <a:gd name="connsiteX94" fmla="*/ 2033337 w 6400800"/>
              <a:gd name="connsiteY94" fmla="*/ 7411452 h 7411452"/>
              <a:gd name="connsiteX95" fmla="*/ 2213811 w 6400800"/>
              <a:gd name="connsiteY95" fmla="*/ 7243010 h 7411452"/>
              <a:gd name="connsiteX96" fmla="*/ 2370221 w 6400800"/>
              <a:gd name="connsiteY96" fmla="*/ 7411452 h 7411452"/>
              <a:gd name="connsiteX97" fmla="*/ 2430379 w 6400800"/>
              <a:gd name="connsiteY97" fmla="*/ 7399421 h 7411452"/>
              <a:gd name="connsiteX98" fmla="*/ 3910263 w 6400800"/>
              <a:gd name="connsiteY98" fmla="*/ 7122694 h 7411452"/>
              <a:gd name="connsiteX99" fmla="*/ 4656221 w 6400800"/>
              <a:gd name="connsiteY99" fmla="*/ 5534526 h 7411452"/>
              <a:gd name="connsiteX100" fmla="*/ 2959768 w 6400800"/>
              <a:gd name="connsiteY100" fmla="*/ 2911642 h 7411452"/>
              <a:gd name="connsiteX101" fmla="*/ 2779295 w 6400800"/>
              <a:gd name="connsiteY101" fmla="*/ 2249905 h 7411452"/>
              <a:gd name="connsiteX102" fmla="*/ 3128211 w 6400800"/>
              <a:gd name="connsiteY10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41421 w 6400800"/>
              <a:gd name="connsiteY83" fmla="*/ 6027821 h 7411452"/>
              <a:gd name="connsiteX84" fmla="*/ 601579 w 6400800"/>
              <a:gd name="connsiteY84" fmla="*/ 6172200 h 7411452"/>
              <a:gd name="connsiteX85" fmla="*/ 890337 w 6400800"/>
              <a:gd name="connsiteY85" fmla="*/ 6148136 h 7411452"/>
              <a:gd name="connsiteX86" fmla="*/ 1167063 w 6400800"/>
              <a:gd name="connsiteY86" fmla="*/ 6292515 h 7411452"/>
              <a:gd name="connsiteX87" fmla="*/ 1395663 w 6400800"/>
              <a:gd name="connsiteY87" fmla="*/ 6424863 h 7411452"/>
              <a:gd name="connsiteX88" fmla="*/ 1612232 w 6400800"/>
              <a:gd name="connsiteY88" fmla="*/ 6629400 h 7411452"/>
              <a:gd name="connsiteX89" fmla="*/ 1684421 w 6400800"/>
              <a:gd name="connsiteY89" fmla="*/ 6882063 h 7411452"/>
              <a:gd name="connsiteX90" fmla="*/ 1708484 w 6400800"/>
              <a:gd name="connsiteY90" fmla="*/ 7122694 h 7411452"/>
              <a:gd name="connsiteX91" fmla="*/ 1852863 w 6400800"/>
              <a:gd name="connsiteY91" fmla="*/ 7170821 h 7411452"/>
              <a:gd name="connsiteX92" fmla="*/ 1925053 w 6400800"/>
              <a:gd name="connsiteY92" fmla="*/ 7062536 h 7411452"/>
              <a:gd name="connsiteX93" fmla="*/ 2033337 w 6400800"/>
              <a:gd name="connsiteY93" fmla="*/ 7267073 h 7411452"/>
              <a:gd name="connsiteX94" fmla="*/ 2033337 w 6400800"/>
              <a:gd name="connsiteY94" fmla="*/ 7411452 h 7411452"/>
              <a:gd name="connsiteX95" fmla="*/ 2213811 w 6400800"/>
              <a:gd name="connsiteY95" fmla="*/ 7243010 h 7411452"/>
              <a:gd name="connsiteX96" fmla="*/ 2370221 w 6400800"/>
              <a:gd name="connsiteY96" fmla="*/ 7411452 h 7411452"/>
              <a:gd name="connsiteX97" fmla="*/ 2430379 w 6400800"/>
              <a:gd name="connsiteY97" fmla="*/ 7399421 h 7411452"/>
              <a:gd name="connsiteX98" fmla="*/ 3910263 w 6400800"/>
              <a:gd name="connsiteY98" fmla="*/ 7122694 h 7411452"/>
              <a:gd name="connsiteX99" fmla="*/ 4656221 w 6400800"/>
              <a:gd name="connsiteY99" fmla="*/ 5534526 h 7411452"/>
              <a:gd name="connsiteX100" fmla="*/ 2959768 w 6400800"/>
              <a:gd name="connsiteY100" fmla="*/ 2911642 h 7411452"/>
              <a:gd name="connsiteX101" fmla="*/ 2779295 w 6400800"/>
              <a:gd name="connsiteY101" fmla="*/ 2249905 h 7411452"/>
              <a:gd name="connsiteX102" fmla="*/ 3128211 w 6400800"/>
              <a:gd name="connsiteY10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41421 w 6400800"/>
              <a:gd name="connsiteY84" fmla="*/ 6027821 h 7411452"/>
              <a:gd name="connsiteX85" fmla="*/ 601579 w 6400800"/>
              <a:gd name="connsiteY85" fmla="*/ 6172200 h 7411452"/>
              <a:gd name="connsiteX86" fmla="*/ 890337 w 6400800"/>
              <a:gd name="connsiteY86" fmla="*/ 6148136 h 7411452"/>
              <a:gd name="connsiteX87" fmla="*/ 1167063 w 6400800"/>
              <a:gd name="connsiteY87" fmla="*/ 6292515 h 7411452"/>
              <a:gd name="connsiteX88" fmla="*/ 1395663 w 6400800"/>
              <a:gd name="connsiteY88" fmla="*/ 6424863 h 7411452"/>
              <a:gd name="connsiteX89" fmla="*/ 1612232 w 6400800"/>
              <a:gd name="connsiteY89" fmla="*/ 6629400 h 7411452"/>
              <a:gd name="connsiteX90" fmla="*/ 1684421 w 6400800"/>
              <a:gd name="connsiteY90" fmla="*/ 6882063 h 7411452"/>
              <a:gd name="connsiteX91" fmla="*/ 1708484 w 6400800"/>
              <a:gd name="connsiteY91" fmla="*/ 7122694 h 7411452"/>
              <a:gd name="connsiteX92" fmla="*/ 1852863 w 6400800"/>
              <a:gd name="connsiteY92" fmla="*/ 7170821 h 7411452"/>
              <a:gd name="connsiteX93" fmla="*/ 1925053 w 6400800"/>
              <a:gd name="connsiteY93" fmla="*/ 7062536 h 7411452"/>
              <a:gd name="connsiteX94" fmla="*/ 2033337 w 6400800"/>
              <a:gd name="connsiteY94" fmla="*/ 7267073 h 7411452"/>
              <a:gd name="connsiteX95" fmla="*/ 2033337 w 6400800"/>
              <a:gd name="connsiteY95" fmla="*/ 7411452 h 7411452"/>
              <a:gd name="connsiteX96" fmla="*/ 2213811 w 6400800"/>
              <a:gd name="connsiteY96" fmla="*/ 7243010 h 7411452"/>
              <a:gd name="connsiteX97" fmla="*/ 2370221 w 6400800"/>
              <a:gd name="connsiteY97" fmla="*/ 7411452 h 7411452"/>
              <a:gd name="connsiteX98" fmla="*/ 2430379 w 6400800"/>
              <a:gd name="connsiteY98" fmla="*/ 7399421 h 7411452"/>
              <a:gd name="connsiteX99" fmla="*/ 3910263 w 6400800"/>
              <a:gd name="connsiteY99" fmla="*/ 7122694 h 7411452"/>
              <a:gd name="connsiteX100" fmla="*/ 4656221 w 6400800"/>
              <a:gd name="connsiteY100" fmla="*/ 5534526 h 7411452"/>
              <a:gd name="connsiteX101" fmla="*/ 2959768 w 6400800"/>
              <a:gd name="connsiteY101" fmla="*/ 2911642 h 7411452"/>
              <a:gd name="connsiteX102" fmla="*/ 2779295 w 6400800"/>
              <a:gd name="connsiteY102" fmla="*/ 2249905 h 7411452"/>
              <a:gd name="connsiteX103" fmla="*/ 3128211 w 6400800"/>
              <a:gd name="connsiteY10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41421 w 6400800"/>
              <a:gd name="connsiteY84" fmla="*/ 6027821 h 7411452"/>
              <a:gd name="connsiteX85" fmla="*/ 601579 w 6400800"/>
              <a:gd name="connsiteY85" fmla="*/ 6172200 h 7411452"/>
              <a:gd name="connsiteX86" fmla="*/ 890337 w 6400800"/>
              <a:gd name="connsiteY86" fmla="*/ 6148136 h 7411452"/>
              <a:gd name="connsiteX87" fmla="*/ 1167063 w 6400800"/>
              <a:gd name="connsiteY87" fmla="*/ 6292515 h 7411452"/>
              <a:gd name="connsiteX88" fmla="*/ 1395663 w 6400800"/>
              <a:gd name="connsiteY88" fmla="*/ 6424863 h 7411452"/>
              <a:gd name="connsiteX89" fmla="*/ 1612232 w 6400800"/>
              <a:gd name="connsiteY89" fmla="*/ 6629400 h 7411452"/>
              <a:gd name="connsiteX90" fmla="*/ 1684421 w 6400800"/>
              <a:gd name="connsiteY90" fmla="*/ 6882063 h 7411452"/>
              <a:gd name="connsiteX91" fmla="*/ 1708484 w 6400800"/>
              <a:gd name="connsiteY91" fmla="*/ 7122694 h 7411452"/>
              <a:gd name="connsiteX92" fmla="*/ 1852863 w 6400800"/>
              <a:gd name="connsiteY92" fmla="*/ 7170821 h 7411452"/>
              <a:gd name="connsiteX93" fmla="*/ 1925053 w 6400800"/>
              <a:gd name="connsiteY93" fmla="*/ 7062536 h 7411452"/>
              <a:gd name="connsiteX94" fmla="*/ 2033337 w 6400800"/>
              <a:gd name="connsiteY94" fmla="*/ 7267073 h 7411452"/>
              <a:gd name="connsiteX95" fmla="*/ 2033337 w 6400800"/>
              <a:gd name="connsiteY95" fmla="*/ 7411452 h 7411452"/>
              <a:gd name="connsiteX96" fmla="*/ 2213811 w 6400800"/>
              <a:gd name="connsiteY96" fmla="*/ 7243010 h 7411452"/>
              <a:gd name="connsiteX97" fmla="*/ 2370221 w 6400800"/>
              <a:gd name="connsiteY97" fmla="*/ 7411452 h 7411452"/>
              <a:gd name="connsiteX98" fmla="*/ 2430379 w 6400800"/>
              <a:gd name="connsiteY98" fmla="*/ 7399421 h 7411452"/>
              <a:gd name="connsiteX99" fmla="*/ 3910263 w 6400800"/>
              <a:gd name="connsiteY99" fmla="*/ 7122694 h 7411452"/>
              <a:gd name="connsiteX100" fmla="*/ 4656221 w 6400800"/>
              <a:gd name="connsiteY100" fmla="*/ 5534526 h 7411452"/>
              <a:gd name="connsiteX101" fmla="*/ 2959768 w 6400800"/>
              <a:gd name="connsiteY101" fmla="*/ 2911642 h 7411452"/>
              <a:gd name="connsiteX102" fmla="*/ 2779295 w 6400800"/>
              <a:gd name="connsiteY102" fmla="*/ 2249905 h 7411452"/>
              <a:gd name="connsiteX103" fmla="*/ 3128211 w 6400800"/>
              <a:gd name="connsiteY10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52851 w 6400800"/>
              <a:gd name="connsiteY84" fmla="*/ 6164981 h 7411452"/>
              <a:gd name="connsiteX85" fmla="*/ 601579 w 6400800"/>
              <a:gd name="connsiteY85" fmla="*/ 6172200 h 7411452"/>
              <a:gd name="connsiteX86" fmla="*/ 890337 w 6400800"/>
              <a:gd name="connsiteY86" fmla="*/ 6148136 h 7411452"/>
              <a:gd name="connsiteX87" fmla="*/ 1167063 w 6400800"/>
              <a:gd name="connsiteY87" fmla="*/ 6292515 h 7411452"/>
              <a:gd name="connsiteX88" fmla="*/ 1395663 w 6400800"/>
              <a:gd name="connsiteY88" fmla="*/ 6424863 h 7411452"/>
              <a:gd name="connsiteX89" fmla="*/ 1612232 w 6400800"/>
              <a:gd name="connsiteY89" fmla="*/ 6629400 h 7411452"/>
              <a:gd name="connsiteX90" fmla="*/ 1684421 w 6400800"/>
              <a:gd name="connsiteY90" fmla="*/ 6882063 h 7411452"/>
              <a:gd name="connsiteX91" fmla="*/ 1708484 w 6400800"/>
              <a:gd name="connsiteY91" fmla="*/ 7122694 h 7411452"/>
              <a:gd name="connsiteX92" fmla="*/ 1852863 w 6400800"/>
              <a:gd name="connsiteY92" fmla="*/ 7170821 h 7411452"/>
              <a:gd name="connsiteX93" fmla="*/ 1925053 w 6400800"/>
              <a:gd name="connsiteY93" fmla="*/ 7062536 h 7411452"/>
              <a:gd name="connsiteX94" fmla="*/ 2033337 w 6400800"/>
              <a:gd name="connsiteY94" fmla="*/ 7267073 h 7411452"/>
              <a:gd name="connsiteX95" fmla="*/ 2033337 w 6400800"/>
              <a:gd name="connsiteY95" fmla="*/ 7411452 h 7411452"/>
              <a:gd name="connsiteX96" fmla="*/ 2213811 w 6400800"/>
              <a:gd name="connsiteY96" fmla="*/ 7243010 h 7411452"/>
              <a:gd name="connsiteX97" fmla="*/ 2370221 w 6400800"/>
              <a:gd name="connsiteY97" fmla="*/ 7411452 h 7411452"/>
              <a:gd name="connsiteX98" fmla="*/ 2430379 w 6400800"/>
              <a:gd name="connsiteY98" fmla="*/ 7399421 h 7411452"/>
              <a:gd name="connsiteX99" fmla="*/ 3910263 w 6400800"/>
              <a:gd name="connsiteY99" fmla="*/ 7122694 h 7411452"/>
              <a:gd name="connsiteX100" fmla="*/ 4656221 w 6400800"/>
              <a:gd name="connsiteY100" fmla="*/ 5534526 h 7411452"/>
              <a:gd name="connsiteX101" fmla="*/ 2959768 w 6400800"/>
              <a:gd name="connsiteY101" fmla="*/ 2911642 h 7411452"/>
              <a:gd name="connsiteX102" fmla="*/ 2779295 w 6400800"/>
              <a:gd name="connsiteY102" fmla="*/ 2249905 h 7411452"/>
              <a:gd name="connsiteX103" fmla="*/ 3128211 w 6400800"/>
              <a:gd name="connsiteY10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1579 w 6400800"/>
              <a:gd name="connsiteY86" fmla="*/ 6172200 h 7411452"/>
              <a:gd name="connsiteX87" fmla="*/ 890337 w 6400800"/>
              <a:gd name="connsiteY87" fmla="*/ 6148136 h 7411452"/>
              <a:gd name="connsiteX88" fmla="*/ 1167063 w 6400800"/>
              <a:gd name="connsiteY88" fmla="*/ 6292515 h 7411452"/>
              <a:gd name="connsiteX89" fmla="*/ 1395663 w 6400800"/>
              <a:gd name="connsiteY89" fmla="*/ 6424863 h 7411452"/>
              <a:gd name="connsiteX90" fmla="*/ 1612232 w 6400800"/>
              <a:gd name="connsiteY90" fmla="*/ 6629400 h 7411452"/>
              <a:gd name="connsiteX91" fmla="*/ 1684421 w 6400800"/>
              <a:gd name="connsiteY91" fmla="*/ 6882063 h 7411452"/>
              <a:gd name="connsiteX92" fmla="*/ 1708484 w 6400800"/>
              <a:gd name="connsiteY92" fmla="*/ 7122694 h 7411452"/>
              <a:gd name="connsiteX93" fmla="*/ 1852863 w 6400800"/>
              <a:gd name="connsiteY93" fmla="*/ 7170821 h 7411452"/>
              <a:gd name="connsiteX94" fmla="*/ 1925053 w 6400800"/>
              <a:gd name="connsiteY94" fmla="*/ 7062536 h 7411452"/>
              <a:gd name="connsiteX95" fmla="*/ 2033337 w 6400800"/>
              <a:gd name="connsiteY95" fmla="*/ 7267073 h 7411452"/>
              <a:gd name="connsiteX96" fmla="*/ 2033337 w 6400800"/>
              <a:gd name="connsiteY96" fmla="*/ 7411452 h 7411452"/>
              <a:gd name="connsiteX97" fmla="*/ 2213811 w 6400800"/>
              <a:gd name="connsiteY97" fmla="*/ 7243010 h 7411452"/>
              <a:gd name="connsiteX98" fmla="*/ 2370221 w 6400800"/>
              <a:gd name="connsiteY98" fmla="*/ 7411452 h 7411452"/>
              <a:gd name="connsiteX99" fmla="*/ 2430379 w 6400800"/>
              <a:gd name="connsiteY99" fmla="*/ 7399421 h 7411452"/>
              <a:gd name="connsiteX100" fmla="*/ 3910263 w 6400800"/>
              <a:gd name="connsiteY100" fmla="*/ 7122694 h 7411452"/>
              <a:gd name="connsiteX101" fmla="*/ 4656221 w 6400800"/>
              <a:gd name="connsiteY101" fmla="*/ 5534526 h 7411452"/>
              <a:gd name="connsiteX102" fmla="*/ 2959768 w 6400800"/>
              <a:gd name="connsiteY102" fmla="*/ 2911642 h 7411452"/>
              <a:gd name="connsiteX103" fmla="*/ 2779295 w 6400800"/>
              <a:gd name="connsiteY103" fmla="*/ 2249905 h 7411452"/>
              <a:gd name="connsiteX104" fmla="*/ 3128211 w 6400800"/>
              <a:gd name="connsiteY104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890337 w 6400800"/>
              <a:gd name="connsiteY87" fmla="*/ 6148136 h 7411452"/>
              <a:gd name="connsiteX88" fmla="*/ 1167063 w 6400800"/>
              <a:gd name="connsiteY88" fmla="*/ 6292515 h 7411452"/>
              <a:gd name="connsiteX89" fmla="*/ 1395663 w 6400800"/>
              <a:gd name="connsiteY89" fmla="*/ 6424863 h 7411452"/>
              <a:gd name="connsiteX90" fmla="*/ 1612232 w 6400800"/>
              <a:gd name="connsiteY90" fmla="*/ 6629400 h 7411452"/>
              <a:gd name="connsiteX91" fmla="*/ 1684421 w 6400800"/>
              <a:gd name="connsiteY91" fmla="*/ 6882063 h 7411452"/>
              <a:gd name="connsiteX92" fmla="*/ 1708484 w 6400800"/>
              <a:gd name="connsiteY92" fmla="*/ 7122694 h 7411452"/>
              <a:gd name="connsiteX93" fmla="*/ 1852863 w 6400800"/>
              <a:gd name="connsiteY93" fmla="*/ 7170821 h 7411452"/>
              <a:gd name="connsiteX94" fmla="*/ 1925053 w 6400800"/>
              <a:gd name="connsiteY94" fmla="*/ 7062536 h 7411452"/>
              <a:gd name="connsiteX95" fmla="*/ 2033337 w 6400800"/>
              <a:gd name="connsiteY95" fmla="*/ 7267073 h 7411452"/>
              <a:gd name="connsiteX96" fmla="*/ 2033337 w 6400800"/>
              <a:gd name="connsiteY96" fmla="*/ 7411452 h 7411452"/>
              <a:gd name="connsiteX97" fmla="*/ 2213811 w 6400800"/>
              <a:gd name="connsiteY97" fmla="*/ 7243010 h 7411452"/>
              <a:gd name="connsiteX98" fmla="*/ 2370221 w 6400800"/>
              <a:gd name="connsiteY98" fmla="*/ 7411452 h 7411452"/>
              <a:gd name="connsiteX99" fmla="*/ 2430379 w 6400800"/>
              <a:gd name="connsiteY99" fmla="*/ 7399421 h 7411452"/>
              <a:gd name="connsiteX100" fmla="*/ 3910263 w 6400800"/>
              <a:gd name="connsiteY100" fmla="*/ 7122694 h 7411452"/>
              <a:gd name="connsiteX101" fmla="*/ 4656221 w 6400800"/>
              <a:gd name="connsiteY101" fmla="*/ 5534526 h 7411452"/>
              <a:gd name="connsiteX102" fmla="*/ 2959768 w 6400800"/>
              <a:gd name="connsiteY102" fmla="*/ 2911642 h 7411452"/>
              <a:gd name="connsiteX103" fmla="*/ 2779295 w 6400800"/>
              <a:gd name="connsiteY103" fmla="*/ 2249905 h 7411452"/>
              <a:gd name="connsiteX104" fmla="*/ 3128211 w 6400800"/>
              <a:gd name="connsiteY104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90337 w 6400800"/>
              <a:gd name="connsiteY88" fmla="*/ 6148136 h 7411452"/>
              <a:gd name="connsiteX89" fmla="*/ 1167063 w 6400800"/>
              <a:gd name="connsiteY89" fmla="*/ 6292515 h 7411452"/>
              <a:gd name="connsiteX90" fmla="*/ 1395663 w 6400800"/>
              <a:gd name="connsiteY90" fmla="*/ 6424863 h 7411452"/>
              <a:gd name="connsiteX91" fmla="*/ 1612232 w 6400800"/>
              <a:gd name="connsiteY91" fmla="*/ 6629400 h 7411452"/>
              <a:gd name="connsiteX92" fmla="*/ 1684421 w 6400800"/>
              <a:gd name="connsiteY92" fmla="*/ 6882063 h 7411452"/>
              <a:gd name="connsiteX93" fmla="*/ 1708484 w 6400800"/>
              <a:gd name="connsiteY93" fmla="*/ 7122694 h 7411452"/>
              <a:gd name="connsiteX94" fmla="*/ 1852863 w 6400800"/>
              <a:gd name="connsiteY94" fmla="*/ 7170821 h 7411452"/>
              <a:gd name="connsiteX95" fmla="*/ 1925053 w 6400800"/>
              <a:gd name="connsiteY95" fmla="*/ 7062536 h 7411452"/>
              <a:gd name="connsiteX96" fmla="*/ 2033337 w 6400800"/>
              <a:gd name="connsiteY96" fmla="*/ 7267073 h 7411452"/>
              <a:gd name="connsiteX97" fmla="*/ 2033337 w 6400800"/>
              <a:gd name="connsiteY97" fmla="*/ 7411452 h 7411452"/>
              <a:gd name="connsiteX98" fmla="*/ 2213811 w 6400800"/>
              <a:gd name="connsiteY98" fmla="*/ 7243010 h 7411452"/>
              <a:gd name="connsiteX99" fmla="*/ 2370221 w 6400800"/>
              <a:gd name="connsiteY99" fmla="*/ 7411452 h 7411452"/>
              <a:gd name="connsiteX100" fmla="*/ 2430379 w 6400800"/>
              <a:gd name="connsiteY100" fmla="*/ 7399421 h 7411452"/>
              <a:gd name="connsiteX101" fmla="*/ 3910263 w 6400800"/>
              <a:gd name="connsiteY101" fmla="*/ 7122694 h 7411452"/>
              <a:gd name="connsiteX102" fmla="*/ 4656221 w 6400800"/>
              <a:gd name="connsiteY102" fmla="*/ 5534526 h 7411452"/>
              <a:gd name="connsiteX103" fmla="*/ 2959768 w 6400800"/>
              <a:gd name="connsiteY103" fmla="*/ 2911642 h 7411452"/>
              <a:gd name="connsiteX104" fmla="*/ 2779295 w 6400800"/>
              <a:gd name="connsiteY104" fmla="*/ 2249905 h 7411452"/>
              <a:gd name="connsiteX105" fmla="*/ 3128211 w 6400800"/>
              <a:gd name="connsiteY10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40807 w 6400800"/>
              <a:gd name="connsiteY88" fmla="*/ 6205286 h 7411452"/>
              <a:gd name="connsiteX89" fmla="*/ 1167063 w 6400800"/>
              <a:gd name="connsiteY89" fmla="*/ 6292515 h 7411452"/>
              <a:gd name="connsiteX90" fmla="*/ 1395663 w 6400800"/>
              <a:gd name="connsiteY90" fmla="*/ 6424863 h 7411452"/>
              <a:gd name="connsiteX91" fmla="*/ 1612232 w 6400800"/>
              <a:gd name="connsiteY91" fmla="*/ 6629400 h 7411452"/>
              <a:gd name="connsiteX92" fmla="*/ 1684421 w 6400800"/>
              <a:gd name="connsiteY92" fmla="*/ 6882063 h 7411452"/>
              <a:gd name="connsiteX93" fmla="*/ 1708484 w 6400800"/>
              <a:gd name="connsiteY93" fmla="*/ 7122694 h 7411452"/>
              <a:gd name="connsiteX94" fmla="*/ 1852863 w 6400800"/>
              <a:gd name="connsiteY94" fmla="*/ 7170821 h 7411452"/>
              <a:gd name="connsiteX95" fmla="*/ 1925053 w 6400800"/>
              <a:gd name="connsiteY95" fmla="*/ 7062536 h 7411452"/>
              <a:gd name="connsiteX96" fmla="*/ 2033337 w 6400800"/>
              <a:gd name="connsiteY96" fmla="*/ 7267073 h 7411452"/>
              <a:gd name="connsiteX97" fmla="*/ 2033337 w 6400800"/>
              <a:gd name="connsiteY97" fmla="*/ 7411452 h 7411452"/>
              <a:gd name="connsiteX98" fmla="*/ 2213811 w 6400800"/>
              <a:gd name="connsiteY98" fmla="*/ 7243010 h 7411452"/>
              <a:gd name="connsiteX99" fmla="*/ 2370221 w 6400800"/>
              <a:gd name="connsiteY99" fmla="*/ 7411452 h 7411452"/>
              <a:gd name="connsiteX100" fmla="*/ 2430379 w 6400800"/>
              <a:gd name="connsiteY100" fmla="*/ 7399421 h 7411452"/>
              <a:gd name="connsiteX101" fmla="*/ 3910263 w 6400800"/>
              <a:gd name="connsiteY101" fmla="*/ 7122694 h 7411452"/>
              <a:gd name="connsiteX102" fmla="*/ 4656221 w 6400800"/>
              <a:gd name="connsiteY102" fmla="*/ 5534526 h 7411452"/>
              <a:gd name="connsiteX103" fmla="*/ 2959768 w 6400800"/>
              <a:gd name="connsiteY103" fmla="*/ 2911642 h 7411452"/>
              <a:gd name="connsiteX104" fmla="*/ 2779295 w 6400800"/>
              <a:gd name="connsiteY104" fmla="*/ 2249905 h 7411452"/>
              <a:gd name="connsiteX105" fmla="*/ 3128211 w 6400800"/>
              <a:gd name="connsiteY10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40807 w 6400800"/>
              <a:gd name="connsiteY88" fmla="*/ 6205286 h 7411452"/>
              <a:gd name="connsiteX89" fmla="*/ 1167063 w 6400800"/>
              <a:gd name="connsiteY89" fmla="*/ 6292515 h 7411452"/>
              <a:gd name="connsiteX90" fmla="*/ 1395663 w 6400800"/>
              <a:gd name="connsiteY90" fmla="*/ 6424863 h 7411452"/>
              <a:gd name="connsiteX91" fmla="*/ 1612232 w 6400800"/>
              <a:gd name="connsiteY91" fmla="*/ 6629400 h 7411452"/>
              <a:gd name="connsiteX92" fmla="*/ 1684421 w 6400800"/>
              <a:gd name="connsiteY92" fmla="*/ 6882063 h 7411452"/>
              <a:gd name="connsiteX93" fmla="*/ 1708484 w 6400800"/>
              <a:gd name="connsiteY93" fmla="*/ 7122694 h 7411452"/>
              <a:gd name="connsiteX94" fmla="*/ 1852863 w 6400800"/>
              <a:gd name="connsiteY94" fmla="*/ 7170821 h 7411452"/>
              <a:gd name="connsiteX95" fmla="*/ 1925053 w 6400800"/>
              <a:gd name="connsiteY95" fmla="*/ 7062536 h 7411452"/>
              <a:gd name="connsiteX96" fmla="*/ 2033337 w 6400800"/>
              <a:gd name="connsiteY96" fmla="*/ 7267073 h 7411452"/>
              <a:gd name="connsiteX97" fmla="*/ 2033337 w 6400800"/>
              <a:gd name="connsiteY97" fmla="*/ 7411452 h 7411452"/>
              <a:gd name="connsiteX98" fmla="*/ 2213811 w 6400800"/>
              <a:gd name="connsiteY98" fmla="*/ 7243010 h 7411452"/>
              <a:gd name="connsiteX99" fmla="*/ 2370221 w 6400800"/>
              <a:gd name="connsiteY99" fmla="*/ 7411452 h 7411452"/>
              <a:gd name="connsiteX100" fmla="*/ 2430379 w 6400800"/>
              <a:gd name="connsiteY100" fmla="*/ 7399421 h 7411452"/>
              <a:gd name="connsiteX101" fmla="*/ 3910263 w 6400800"/>
              <a:gd name="connsiteY101" fmla="*/ 7122694 h 7411452"/>
              <a:gd name="connsiteX102" fmla="*/ 4656221 w 6400800"/>
              <a:gd name="connsiteY102" fmla="*/ 5534526 h 7411452"/>
              <a:gd name="connsiteX103" fmla="*/ 2959768 w 6400800"/>
              <a:gd name="connsiteY103" fmla="*/ 2911642 h 7411452"/>
              <a:gd name="connsiteX104" fmla="*/ 2779295 w 6400800"/>
              <a:gd name="connsiteY104" fmla="*/ 2249905 h 7411452"/>
              <a:gd name="connsiteX105" fmla="*/ 3128211 w 6400800"/>
              <a:gd name="connsiteY10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40807 w 6400800"/>
              <a:gd name="connsiteY88" fmla="*/ 6205286 h 7411452"/>
              <a:gd name="connsiteX89" fmla="*/ 1167063 w 6400800"/>
              <a:gd name="connsiteY89" fmla="*/ 6292515 h 7411452"/>
              <a:gd name="connsiteX90" fmla="*/ 1395663 w 6400800"/>
              <a:gd name="connsiteY90" fmla="*/ 6424863 h 7411452"/>
              <a:gd name="connsiteX91" fmla="*/ 1612232 w 6400800"/>
              <a:gd name="connsiteY91" fmla="*/ 6629400 h 7411452"/>
              <a:gd name="connsiteX92" fmla="*/ 1684421 w 6400800"/>
              <a:gd name="connsiteY92" fmla="*/ 6882063 h 7411452"/>
              <a:gd name="connsiteX93" fmla="*/ 1708484 w 6400800"/>
              <a:gd name="connsiteY93" fmla="*/ 7122694 h 7411452"/>
              <a:gd name="connsiteX94" fmla="*/ 1852863 w 6400800"/>
              <a:gd name="connsiteY94" fmla="*/ 7170821 h 7411452"/>
              <a:gd name="connsiteX95" fmla="*/ 1925053 w 6400800"/>
              <a:gd name="connsiteY95" fmla="*/ 7062536 h 7411452"/>
              <a:gd name="connsiteX96" fmla="*/ 2033337 w 6400800"/>
              <a:gd name="connsiteY96" fmla="*/ 7267073 h 7411452"/>
              <a:gd name="connsiteX97" fmla="*/ 2033337 w 6400800"/>
              <a:gd name="connsiteY97" fmla="*/ 7411452 h 7411452"/>
              <a:gd name="connsiteX98" fmla="*/ 2213811 w 6400800"/>
              <a:gd name="connsiteY98" fmla="*/ 7243010 h 7411452"/>
              <a:gd name="connsiteX99" fmla="*/ 2370221 w 6400800"/>
              <a:gd name="connsiteY99" fmla="*/ 7411452 h 7411452"/>
              <a:gd name="connsiteX100" fmla="*/ 2430379 w 6400800"/>
              <a:gd name="connsiteY100" fmla="*/ 7399421 h 7411452"/>
              <a:gd name="connsiteX101" fmla="*/ 3910263 w 6400800"/>
              <a:gd name="connsiteY101" fmla="*/ 7122694 h 7411452"/>
              <a:gd name="connsiteX102" fmla="*/ 4656221 w 6400800"/>
              <a:gd name="connsiteY102" fmla="*/ 5534526 h 7411452"/>
              <a:gd name="connsiteX103" fmla="*/ 2959768 w 6400800"/>
              <a:gd name="connsiteY103" fmla="*/ 2911642 h 7411452"/>
              <a:gd name="connsiteX104" fmla="*/ 2779295 w 6400800"/>
              <a:gd name="connsiteY104" fmla="*/ 2249905 h 7411452"/>
              <a:gd name="connsiteX105" fmla="*/ 3128211 w 6400800"/>
              <a:gd name="connsiteY10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40807 w 6400800"/>
              <a:gd name="connsiteY88" fmla="*/ 6205286 h 7411452"/>
              <a:gd name="connsiteX89" fmla="*/ 1041634 w 6400800"/>
              <a:gd name="connsiteY89" fmla="*/ 6133899 h 7411452"/>
              <a:gd name="connsiteX90" fmla="*/ 1167063 w 6400800"/>
              <a:gd name="connsiteY90" fmla="*/ 6292515 h 7411452"/>
              <a:gd name="connsiteX91" fmla="*/ 1395663 w 6400800"/>
              <a:gd name="connsiteY91" fmla="*/ 6424863 h 7411452"/>
              <a:gd name="connsiteX92" fmla="*/ 1612232 w 6400800"/>
              <a:gd name="connsiteY92" fmla="*/ 6629400 h 7411452"/>
              <a:gd name="connsiteX93" fmla="*/ 1684421 w 6400800"/>
              <a:gd name="connsiteY93" fmla="*/ 6882063 h 7411452"/>
              <a:gd name="connsiteX94" fmla="*/ 1708484 w 6400800"/>
              <a:gd name="connsiteY94" fmla="*/ 7122694 h 7411452"/>
              <a:gd name="connsiteX95" fmla="*/ 1852863 w 6400800"/>
              <a:gd name="connsiteY95" fmla="*/ 7170821 h 7411452"/>
              <a:gd name="connsiteX96" fmla="*/ 1925053 w 6400800"/>
              <a:gd name="connsiteY96" fmla="*/ 7062536 h 7411452"/>
              <a:gd name="connsiteX97" fmla="*/ 2033337 w 6400800"/>
              <a:gd name="connsiteY97" fmla="*/ 7267073 h 7411452"/>
              <a:gd name="connsiteX98" fmla="*/ 2033337 w 6400800"/>
              <a:gd name="connsiteY98" fmla="*/ 7411452 h 7411452"/>
              <a:gd name="connsiteX99" fmla="*/ 2213811 w 6400800"/>
              <a:gd name="connsiteY99" fmla="*/ 7243010 h 7411452"/>
              <a:gd name="connsiteX100" fmla="*/ 2370221 w 6400800"/>
              <a:gd name="connsiteY100" fmla="*/ 7411452 h 7411452"/>
              <a:gd name="connsiteX101" fmla="*/ 2430379 w 6400800"/>
              <a:gd name="connsiteY101" fmla="*/ 7399421 h 7411452"/>
              <a:gd name="connsiteX102" fmla="*/ 3910263 w 6400800"/>
              <a:gd name="connsiteY102" fmla="*/ 7122694 h 7411452"/>
              <a:gd name="connsiteX103" fmla="*/ 4656221 w 6400800"/>
              <a:gd name="connsiteY103" fmla="*/ 5534526 h 7411452"/>
              <a:gd name="connsiteX104" fmla="*/ 2959768 w 6400800"/>
              <a:gd name="connsiteY104" fmla="*/ 2911642 h 7411452"/>
              <a:gd name="connsiteX105" fmla="*/ 2779295 w 6400800"/>
              <a:gd name="connsiteY105" fmla="*/ 2249905 h 7411452"/>
              <a:gd name="connsiteX106" fmla="*/ 3128211 w 6400800"/>
              <a:gd name="connsiteY106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40807 w 6400800"/>
              <a:gd name="connsiteY88" fmla="*/ 6205286 h 7411452"/>
              <a:gd name="connsiteX89" fmla="*/ 974959 w 6400800"/>
              <a:gd name="connsiteY89" fmla="*/ 6168189 h 7411452"/>
              <a:gd name="connsiteX90" fmla="*/ 1041634 w 6400800"/>
              <a:gd name="connsiteY90" fmla="*/ 6133899 h 7411452"/>
              <a:gd name="connsiteX91" fmla="*/ 1167063 w 6400800"/>
              <a:gd name="connsiteY91" fmla="*/ 6292515 h 7411452"/>
              <a:gd name="connsiteX92" fmla="*/ 1395663 w 6400800"/>
              <a:gd name="connsiteY92" fmla="*/ 6424863 h 7411452"/>
              <a:gd name="connsiteX93" fmla="*/ 1612232 w 6400800"/>
              <a:gd name="connsiteY93" fmla="*/ 6629400 h 7411452"/>
              <a:gd name="connsiteX94" fmla="*/ 1684421 w 6400800"/>
              <a:gd name="connsiteY94" fmla="*/ 6882063 h 7411452"/>
              <a:gd name="connsiteX95" fmla="*/ 1708484 w 6400800"/>
              <a:gd name="connsiteY95" fmla="*/ 7122694 h 7411452"/>
              <a:gd name="connsiteX96" fmla="*/ 1852863 w 6400800"/>
              <a:gd name="connsiteY96" fmla="*/ 7170821 h 7411452"/>
              <a:gd name="connsiteX97" fmla="*/ 1925053 w 6400800"/>
              <a:gd name="connsiteY97" fmla="*/ 7062536 h 7411452"/>
              <a:gd name="connsiteX98" fmla="*/ 2033337 w 6400800"/>
              <a:gd name="connsiteY98" fmla="*/ 7267073 h 7411452"/>
              <a:gd name="connsiteX99" fmla="*/ 2033337 w 6400800"/>
              <a:gd name="connsiteY99" fmla="*/ 7411452 h 7411452"/>
              <a:gd name="connsiteX100" fmla="*/ 2213811 w 6400800"/>
              <a:gd name="connsiteY100" fmla="*/ 7243010 h 7411452"/>
              <a:gd name="connsiteX101" fmla="*/ 2370221 w 6400800"/>
              <a:gd name="connsiteY101" fmla="*/ 7411452 h 7411452"/>
              <a:gd name="connsiteX102" fmla="*/ 2430379 w 6400800"/>
              <a:gd name="connsiteY102" fmla="*/ 7399421 h 7411452"/>
              <a:gd name="connsiteX103" fmla="*/ 3910263 w 6400800"/>
              <a:gd name="connsiteY103" fmla="*/ 7122694 h 7411452"/>
              <a:gd name="connsiteX104" fmla="*/ 4656221 w 6400800"/>
              <a:gd name="connsiteY104" fmla="*/ 5534526 h 7411452"/>
              <a:gd name="connsiteX105" fmla="*/ 2959768 w 6400800"/>
              <a:gd name="connsiteY105" fmla="*/ 2911642 h 7411452"/>
              <a:gd name="connsiteX106" fmla="*/ 2779295 w 6400800"/>
              <a:gd name="connsiteY106" fmla="*/ 2249905 h 7411452"/>
              <a:gd name="connsiteX107" fmla="*/ 3128211 w 6400800"/>
              <a:gd name="connsiteY10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167063 w 6400800"/>
              <a:gd name="connsiteY92" fmla="*/ 6292515 h 7411452"/>
              <a:gd name="connsiteX93" fmla="*/ 1395663 w 6400800"/>
              <a:gd name="connsiteY93" fmla="*/ 6424863 h 7411452"/>
              <a:gd name="connsiteX94" fmla="*/ 1612232 w 6400800"/>
              <a:gd name="connsiteY94" fmla="*/ 6629400 h 7411452"/>
              <a:gd name="connsiteX95" fmla="*/ 1684421 w 6400800"/>
              <a:gd name="connsiteY95" fmla="*/ 6882063 h 7411452"/>
              <a:gd name="connsiteX96" fmla="*/ 1708484 w 6400800"/>
              <a:gd name="connsiteY96" fmla="*/ 7122694 h 7411452"/>
              <a:gd name="connsiteX97" fmla="*/ 1852863 w 6400800"/>
              <a:gd name="connsiteY97" fmla="*/ 7170821 h 7411452"/>
              <a:gd name="connsiteX98" fmla="*/ 1925053 w 6400800"/>
              <a:gd name="connsiteY98" fmla="*/ 7062536 h 7411452"/>
              <a:gd name="connsiteX99" fmla="*/ 2033337 w 6400800"/>
              <a:gd name="connsiteY99" fmla="*/ 7267073 h 7411452"/>
              <a:gd name="connsiteX100" fmla="*/ 2033337 w 6400800"/>
              <a:gd name="connsiteY100" fmla="*/ 7411452 h 7411452"/>
              <a:gd name="connsiteX101" fmla="*/ 2213811 w 6400800"/>
              <a:gd name="connsiteY101" fmla="*/ 7243010 h 7411452"/>
              <a:gd name="connsiteX102" fmla="*/ 2370221 w 6400800"/>
              <a:gd name="connsiteY102" fmla="*/ 7411452 h 7411452"/>
              <a:gd name="connsiteX103" fmla="*/ 2430379 w 6400800"/>
              <a:gd name="connsiteY103" fmla="*/ 7399421 h 7411452"/>
              <a:gd name="connsiteX104" fmla="*/ 3910263 w 6400800"/>
              <a:gd name="connsiteY104" fmla="*/ 7122694 h 7411452"/>
              <a:gd name="connsiteX105" fmla="*/ 4656221 w 6400800"/>
              <a:gd name="connsiteY105" fmla="*/ 5534526 h 7411452"/>
              <a:gd name="connsiteX106" fmla="*/ 2959768 w 6400800"/>
              <a:gd name="connsiteY106" fmla="*/ 2911642 h 7411452"/>
              <a:gd name="connsiteX107" fmla="*/ 2779295 w 6400800"/>
              <a:gd name="connsiteY107" fmla="*/ 2249905 h 7411452"/>
              <a:gd name="connsiteX108" fmla="*/ 3128211 w 6400800"/>
              <a:gd name="connsiteY10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128963 w 6400800"/>
              <a:gd name="connsiteY92" fmla="*/ 6225840 h 7411452"/>
              <a:gd name="connsiteX93" fmla="*/ 1395663 w 6400800"/>
              <a:gd name="connsiteY93" fmla="*/ 6424863 h 7411452"/>
              <a:gd name="connsiteX94" fmla="*/ 1612232 w 6400800"/>
              <a:gd name="connsiteY94" fmla="*/ 6629400 h 7411452"/>
              <a:gd name="connsiteX95" fmla="*/ 1684421 w 6400800"/>
              <a:gd name="connsiteY95" fmla="*/ 6882063 h 7411452"/>
              <a:gd name="connsiteX96" fmla="*/ 1708484 w 6400800"/>
              <a:gd name="connsiteY96" fmla="*/ 7122694 h 7411452"/>
              <a:gd name="connsiteX97" fmla="*/ 1852863 w 6400800"/>
              <a:gd name="connsiteY97" fmla="*/ 7170821 h 7411452"/>
              <a:gd name="connsiteX98" fmla="*/ 1925053 w 6400800"/>
              <a:gd name="connsiteY98" fmla="*/ 7062536 h 7411452"/>
              <a:gd name="connsiteX99" fmla="*/ 2033337 w 6400800"/>
              <a:gd name="connsiteY99" fmla="*/ 7267073 h 7411452"/>
              <a:gd name="connsiteX100" fmla="*/ 2033337 w 6400800"/>
              <a:gd name="connsiteY100" fmla="*/ 7411452 h 7411452"/>
              <a:gd name="connsiteX101" fmla="*/ 2213811 w 6400800"/>
              <a:gd name="connsiteY101" fmla="*/ 7243010 h 7411452"/>
              <a:gd name="connsiteX102" fmla="*/ 2370221 w 6400800"/>
              <a:gd name="connsiteY102" fmla="*/ 7411452 h 7411452"/>
              <a:gd name="connsiteX103" fmla="*/ 2430379 w 6400800"/>
              <a:gd name="connsiteY103" fmla="*/ 7399421 h 7411452"/>
              <a:gd name="connsiteX104" fmla="*/ 3910263 w 6400800"/>
              <a:gd name="connsiteY104" fmla="*/ 7122694 h 7411452"/>
              <a:gd name="connsiteX105" fmla="*/ 4656221 w 6400800"/>
              <a:gd name="connsiteY105" fmla="*/ 5534526 h 7411452"/>
              <a:gd name="connsiteX106" fmla="*/ 2959768 w 6400800"/>
              <a:gd name="connsiteY106" fmla="*/ 2911642 h 7411452"/>
              <a:gd name="connsiteX107" fmla="*/ 2779295 w 6400800"/>
              <a:gd name="connsiteY107" fmla="*/ 2249905 h 7411452"/>
              <a:gd name="connsiteX108" fmla="*/ 3128211 w 6400800"/>
              <a:gd name="connsiteY10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395663 w 6400800"/>
              <a:gd name="connsiteY94" fmla="*/ 6424863 h 7411452"/>
              <a:gd name="connsiteX95" fmla="*/ 1612232 w 6400800"/>
              <a:gd name="connsiteY95" fmla="*/ 6629400 h 7411452"/>
              <a:gd name="connsiteX96" fmla="*/ 1684421 w 6400800"/>
              <a:gd name="connsiteY96" fmla="*/ 6882063 h 7411452"/>
              <a:gd name="connsiteX97" fmla="*/ 1708484 w 6400800"/>
              <a:gd name="connsiteY97" fmla="*/ 7122694 h 7411452"/>
              <a:gd name="connsiteX98" fmla="*/ 1852863 w 6400800"/>
              <a:gd name="connsiteY98" fmla="*/ 7170821 h 7411452"/>
              <a:gd name="connsiteX99" fmla="*/ 1925053 w 6400800"/>
              <a:gd name="connsiteY99" fmla="*/ 7062536 h 7411452"/>
              <a:gd name="connsiteX100" fmla="*/ 2033337 w 6400800"/>
              <a:gd name="connsiteY100" fmla="*/ 7267073 h 7411452"/>
              <a:gd name="connsiteX101" fmla="*/ 2033337 w 6400800"/>
              <a:gd name="connsiteY101" fmla="*/ 7411452 h 7411452"/>
              <a:gd name="connsiteX102" fmla="*/ 2213811 w 6400800"/>
              <a:gd name="connsiteY102" fmla="*/ 7243010 h 7411452"/>
              <a:gd name="connsiteX103" fmla="*/ 2370221 w 6400800"/>
              <a:gd name="connsiteY103" fmla="*/ 7411452 h 7411452"/>
              <a:gd name="connsiteX104" fmla="*/ 2430379 w 6400800"/>
              <a:gd name="connsiteY104" fmla="*/ 7399421 h 7411452"/>
              <a:gd name="connsiteX105" fmla="*/ 3910263 w 6400800"/>
              <a:gd name="connsiteY105" fmla="*/ 7122694 h 7411452"/>
              <a:gd name="connsiteX106" fmla="*/ 4656221 w 6400800"/>
              <a:gd name="connsiteY106" fmla="*/ 5534526 h 7411452"/>
              <a:gd name="connsiteX107" fmla="*/ 2959768 w 6400800"/>
              <a:gd name="connsiteY107" fmla="*/ 2911642 h 7411452"/>
              <a:gd name="connsiteX108" fmla="*/ 2779295 w 6400800"/>
              <a:gd name="connsiteY108" fmla="*/ 2249905 h 7411452"/>
              <a:gd name="connsiteX109" fmla="*/ 3128211 w 6400800"/>
              <a:gd name="connsiteY109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30229 w 6400800"/>
              <a:gd name="connsiteY94" fmla="*/ 6320589 h 7411452"/>
              <a:gd name="connsiteX95" fmla="*/ 1395663 w 6400800"/>
              <a:gd name="connsiteY95" fmla="*/ 6424863 h 7411452"/>
              <a:gd name="connsiteX96" fmla="*/ 1612232 w 6400800"/>
              <a:gd name="connsiteY96" fmla="*/ 6629400 h 7411452"/>
              <a:gd name="connsiteX97" fmla="*/ 1684421 w 6400800"/>
              <a:gd name="connsiteY97" fmla="*/ 6882063 h 7411452"/>
              <a:gd name="connsiteX98" fmla="*/ 1708484 w 6400800"/>
              <a:gd name="connsiteY98" fmla="*/ 7122694 h 7411452"/>
              <a:gd name="connsiteX99" fmla="*/ 1852863 w 6400800"/>
              <a:gd name="connsiteY99" fmla="*/ 7170821 h 7411452"/>
              <a:gd name="connsiteX100" fmla="*/ 1925053 w 6400800"/>
              <a:gd name="connsiteY100" fmla="*/ 7062536 h 7411452"/>
              <a:gd name="connsiteX101" fmla="*/ 2033337 w 6400800"/>
              <a:gd name="connsiteY101" fmla="*/ 7267073 h 7411452"/>
              <a:gd name="connsiteX102" fmla="*/ 2033337 w 6400800"/>
              <a:gd name="connsiteY102" fmla="*/ 7411452 h 7411452"/>
              <a:gd name="connsiteX103" fmla="*/ 2213811 w 6400800"/>
              <a:gd name="connsiteY103" fmla="*/ 7243010 h 7411452"/>
              <a:gd name="connsiteX104" fmla="*/ 2370221 w 6400800"/>
              <a:gd name="connsiteY104" fmla="*/ 7411452 h 7411452"/>
              <a:gd name="connsiteX105" fmla="*/ 2430379 w 6400800"/>
              <a:gd name="connsiteY105" fmla="*/ 7399421 h 7411452"/>
              <a:gd name="connsiteX106" fmla="*/ 3910263 w 6400800"/>
              <a:gd name="connsiteY106" fmla="*/ 7122694 h 7411452"/>
              <a:gd name="connsiteX107" fmla="*/ 4656221 w 6400800"/>
              <a:gd name="connsiteY107" fmla="*/ 5534526 h 7411452"/>
              <a:gd name="connsiteX108" fmla="*/ 2959768 w 6400800"/>
              <a:gd name="connsiteY108" fmla="*/ 2911642 h 7411452"/>
              <a:gd name="connsiteX109" fmla="*/ 2779295 w 6400800"/>
              <a:gd name="connsiteY109" fmla="*/ 2249905 h 7411452"/>
              <a:gd name="connsiteX110" fmla="*/ 3128211 w 6400800"/>
              <a:gd name="connsiteY11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30229 w 6400800"/>
              <a:gd name="connsiteY94" fmla="*/ 6320589 h 7411452"/>
              <a:gd name="connsiteX95" fmla="*/ 1395663 w 6400800"/>
              <a:gd name="connsiteY95" fmla="*/ 6424863 h 7411452"/>
              <a:gd name="connsiteX96" fmla="*/ 1612232 w 6400800"/>
              <a:gd name="connsiteY96" fmla="*/ 6629400 h 7411452"/>
              <a:gd name="connsiteX97" fmla="*/ 1684421 w 6400800"/>
              <a:gd name="connsiteY97" fmla="*/ 6882063 h 7411452"/>
              <a:gd name="connsiteX98" fmla="*/ 1708484 w 6400800"/>
              <a:gd name="connsiteY98" fmla="*/ 7122694 h 7411452"/>
              <a:gd name="connsiteX99" fmla="*/ 1852863 w 6400800"/>
              <a:gd name="connsiteY99" fmla="*/ 7170821 h 7411452"/>
              <a:gd name="connsiteX100" fmla="*/ 1925053 w 6400800"/>
              <a:gd name="connsiteY100" fmla="*/ 7062536 h 7411452"/>
              <a:gd name="connsiteX101" fmla="*/ 2033337 w 6400800"/>
              <a:gd name="connsiteY101" fmla="*/ 7267073 h 7411452"/>
              <a:gd name="connsiteX102" fmla="*/ 2033337 w 6400800"/>
              <a:gd name="connsiteY102" fmla="*/ 7411452 h 7411452"/>
              <a:gd name="connsiteX103" fmla="*/ 2213811 w 6400800"/>
              <a:gd name="connsiteY103" fmla="*/ 7243010 h 7411452"/>
              <a:gd name="connsiteX104" fmla="*/ 2370221 w 6400800"/>
              <a:gd name="connsiteY104" fmla="*/ 7411452 h 7411452"/>
              <a:gd name="connsiteX105" fmla="*/ 2430379 w 6400800"/>
              <a:gd name="connsiteY105" fmla="*/ 7399421 h 7411452"/>
              <a:gd name="connsiteX106" fmla="*/ 3910263 w 6400800"/>
              <a:gd name="connsiteY106" fmla="*/ 7122694 h 7411452"/>
              <a:gd name="connsiteX107" fmla="*/ 4656221 w 6400800"/>
              <a:gd name="connsiteY107" fmla="*/ 5534526 h 7411452"/>
              <a:gd name="connsiteX108" fmla="*/ 2959768 w 6400800"/>
              <a:gd name="connsiteY108" fmla="*/ 2911642 h 7411452"/>
              <a:gd name="connsiteX109" fmla="*/ 2779295 w 6400800"/>
              <a:gd name="connsiteY109" fmla="*/ 2249905 h 7411452"/>
              <a:gd name="connsiteX110" fmla="*/ 3128211 w 6400800"/>
              <a:gd name="connsiteY11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30229 w 6400800"/>
              <a:gd name="connsiteY94" fmla="*/ 6320589 h 7411452"/>
              <a:gd name="connsiteX95" fmla="*/ 1289284 w 6400800"/>
              <a:gd name="connsiteY95" fmla="*/ 6423459 h 7411452"/>
              <a:gd name="connsiteX96" fmla="*/ 1395663 w 6400800"/>
              <a:gd name="connsiteY96" fmla="*/ 6424863 h 7411452"/>
              <a:gd name="connsiteX97" fmla="*/ 1612232 w 6400800"/>
              <a:gd name="connsiteY97" fmla="*/ 6629400 h 7411452"/>
              <a:gd name="connsiteX98" fmla="*/ 1684421 w 6400800"/>
              <a:gd name="connsiteY98" fmla="*/ 6882063 h 7411452"/>
              <a:gd name="connsiteX99" fmla="*/ 1708484 w 6400800"/>
              <a:gd name="connsiteY99" fmla="*/ 7122694 h 7411452"/>
              <a:gd name="connsiteX100" fmla="*/ 1852863 w 6400800"/>
              <a:gd name="connsiteY100" fmla="*/ 7170821 h 7411452"/>
              <a:gd name="connsiteX101" fmla="*/ 1925053 w 6400800"/>
              <a:gd name="connsiteY101" fmla="*/ 7062536 h 7411452"/>
              <a:gd name="connsiteX102" fmla="*/ 2033337 w 6400800"/>
              <a:gd name="connsiteY102" fmla="*/ 7267073 h 7411452"/>
              <a:gd name="connsiteX103" fmla="*/ 2033337 w 6400800"/>
              <a:gd name="connsiteY103" fmla="*/ 7411452 h 7411452"/>
              <a:gd name="connsiteX104" fmla="*/ 2213811 w 6400800"/>
              <a:gd name="connsiteY104" fmla="*/ 7243010 h 7411452"/>
              <a:gd name="connsiteX105" fmla="*/ 2370221 w 6400800"/>
              <a:gd name="connsiteY105" fmla="*/ 7411452 h 7411452"/>
              <a:gd name="connsiteX106" fmla="*/ 2430379 w 6400800"/>
              <a:gd name="connsiteY106" fmla="*/ 7399421 h 7411452"/>
              <a:gd name="connsiteX107" fmla="*/ 3910263 w 6400800"/>
              <a:gd name="connsiteY107" fmla="*/ 7122694 h 7411452"/>
              <a:gd name="connsiteX108" fmla="*/ 4656221 w 6400800"/>
              <a:gd name="connsiteY108" fmla="*/ 5534526 h 7411452"/>
              <a:gd name="connsiteX109" fmla="*/ 2959768 w 6400800"/>
              <a:gd name="connsiteY109" fmla="*/ 2911642 h 7411452"/>
              <a:gd name="connsiteX110" fmla="*/ 2779295 w 6400800"/>
              <a:gd name="connsiteY110" fmla="*/ 2249905 h 7411452"/>
              <a:gd name="connsiteX111" fmla="*/ 3128211 w 6400800"/>
              <a:gd name="connsiteY111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30229 w 6400800"/>
              <a:gd name="connsiteY94" fmla="*/ 6320589 h 7411452"/>
              <a:gd name="connsiteX95" fmla="*/ 1302619 w 6400800"/>
              <a:gd name="connsiteY95" fmla="*/ 6341544 h 7411452"/>
              <a:gd name="connsiteX96" fmla="*/ 1289284 w 6400800"/>
              <a:gd name="connsiteY96" fmla="*/ 6423459 h 7411452"/>
              <a:gd name="connsiteX97" fmla="*/ 1395663 w 6400800"/>
              <a:gd name="connsiteY97" fmla="*/ 6424863 h 7411452"/>
              <a:gd name="connsiteX98" fmla="*/ 1612232 w 6400800"/>
              <a:gd name="connsiteY98" fmla="*/ 6629400 h 7411452"/>
              <a:gd name="connsiteX99" fmla="*/ 1684421 w 6400800"/>
              <a:gd name="connsiteY99" fmla="*/ 6882063 h 7411452"/>
              <a:gd name="connsiteX100" fmla="*/ 1708484 w 6400800"/>
              <a:gd name="connsiteY100" fmla="*/ 7122694 h 7411452"/>
              <a:gd name="connsiteX101" fmla="*/ 1852863 w 6400800"/>
              <a:gd name="connsiteY101" fmla="*/ 7170821 h 7411452"/>
              <a:gd name="connsiteX102" fmla="*/ 1925053 w 6400800"/>
              <a:gd name="connsiteY102" fmla="*/ 7062536 h 7411452"/>
              <a:gd name="connsiteX103" fmla="*/ 2033337 w 6400800"/>
              <a:gd name="connsiteY103" fmla="*/ 7267073 h 7411452"/>
              <a:gd name="connsiteX104" fmla="*/ 2033337 w 6400800"/>
              <a:gd name="connsiteY104" fmla="*/ 7411452 h 7411452"/>
              <a:gd name="connsiteX105" fmla="*/ 2213811 w 6400800"/>
              <a:gd name="connsiteY105" fmla="*/ 7243010 h 7411452"/>
              <a:gd name="connsiteX106" fmla="*/ 2370221 w 6400800"/>
              <a:gd name="connsiteY106" fmla="*/ 7411452 h 7411452"/>
              <a:gd name="connsiteX107" fmla="*/ 2430379 w 6400800"/>
              <a:gd name="connsiteY107" fmla="*/ 7399421 h 7411452"/>
              <a:gd name="connsiteX108" fmla="*/ 3910263 w 6400800"/>
              <a:gd name="connsiteY108" fmla="*/ 7122694 h 7411452"/>
              <a:gd name="connsiteX109" fmla="*/ 4656221 w 6400800"/>
              <a:gd name="connsiteY109" fmla="*/ 5534526 h 7411452"/>
              <a:gd name="connsiteX110" fmla="*/ 2959768 w 6400800"/>
              <a:gd name="connsiteY110" fmla="*/ 2911642 h 7411452"/>
              <a:gd name="connsiteX111" fmla="*/ 2779295 w 6400800"/>
              <a:gd name="connsiteY111" fmla="*/ 2249905 h 7411452"/>
              <a:gd name="connsiteX112" fmla="*/ 3128211 w 6400800"/>
              <a:gd name="connsiteY11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30229 w 6400800"/>
              <a:gd name="connsiteY94" fmla="*/ 6320589 h 7411452"/>
              <a:gd name="connsiteX95" fmla="*/ 1302619 w 6400800"/>
              <a:gd name="connsiteY95" fmla="*/ 6341544 h 7411452"/>
              <a:gd name="connsiteX96" fmla="*/ 1289284 w 6400800"/>
              <a:gd name="connsiteY96" fmla="*/ 6423459 h 7411452"/>
              <a:gd name="connsiteX97" fmla="*/ 1395663 w 6400800"/>
              <a:gd name="connsiteY97" fmla="*/ 6424863 h 7411452"/>
              <a:gd name="connsiteX98" fmla="*/ 1540744 w 6400800"/>
              <a:gd name="connsiteY98" fmla="*/ 6556809 h 7411452"/>
              <a:gd name="connsiteX99" fmla="*/ 1612232 w 6400800"/>
              <a:gd name="connsiteY99" fmla="*/ 6629400 h 7411452"/>
              <a:gd name="connsiteX100" fmla="*/ 1684421 w 6400800"/>
              <a:gd name="connsiteY100" fmla="*/ 6882063 h 7411452"/>
              <a:gd name="connsiteX101" fmla="*/ 1708484 w 6400800"/>
              <a:gd name="connsiteY101" fmla="*/ 7122694 h 7411452"/>
              <a:gd name="connsiteX102" fmla="*/ 1852863 w 6400800"/>
              <a:gd name="connsiteY102" fmla="*/ 7170821 h 7411452"/>
              <a:gd name="connsiteX103" fmla="*/ 1925053 w 6400800"/>
              <a:gd name="connsiteY103" fmla="*/ 7062536 h 7411452"/>
              <a:gd name="connsiteX104" fmla="*/ 2033337 w 6400800"/>
              <a:gd name="connsiteY104" fmla="*/ 7267073 h 7411452"/>
              <a:gd name="connsiteX105" fmla="*/ 2033337 w 6400800"/>
              <a:gd name="connsiteY105" fmla="*/ 7411452 h 7411452"/>
              <a:gd name="connsiteX106" fmla="*/ 2213811 w 6400800"/>
              <a:gd name="connsiteY106" fmla="*/ 7243010 h 7411452"/>
              <a:gd name="connsiteX107" fmla="*/ 2370221 w 6400800"/>
              <a:gd name="connsiteY107" fmla="*/ 7411452 h 7411452"/>
              <a:gd name="connsiteX108" fmla="*/ 2430379 w 6400800"/>
              <a:gd name="connsiteY108" fmla="*/ 7399421 h 7411452"/>
              <a:gd name="connsiteX109" fmla="*/ 3910263 w 6400800"/>
              <a:gd name="connsiteY109" fmla="*/ 7122694 h 7411452"/>
              <a:gd name="connsiteX110" fmla="*/ 4656221 w 6400800"/>
              <a:gd name="connsiteY110" fmla="*/ 5534526 h 7411452"/>
              <a:gd name="connsiteX111" fmla="*/ 2959768 w 6400800"/>
              <a:gd name="connsiteY111" fmla="*/ 2911642 h 7411452"/>
              <a:gd name="connsiteX112" fmla="*/ 2779295 w 6400800"/>
              <a:gd name="connsiteY112" fmla="*/ 2249905 h 7411452"/>
              <a:gd name="connsiteX113" fmla="*/ 3128211 w 6400800"/>
              <a:gd name="connsiteY11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30229 w 6400800"/>
              <a:gd name="connsiteY94" fmla="*/ 6320589 h 7411452"/>
              <a:gd name="connsiteX95" fmla="*/ 1302619 w 6400800"/>
              <a:gd name="connsiteY95" fmla="*/ 6341544 h 7411452"/>
              <a:gd name="connsiteX96" fmla="*/ 1289284 w 6400800"/>
              <a:gd name="connsiteY96" fmla="*/ 6423459 h 7411452"/>
              <a:gd name="connsiteX97" fmla="*/ 1395663 w 6400800"/>
              <a:gd name="connsiteY97" fmla="*/ 6424863 h 7411452"/>
              <a:gd name="connsiteX98" fmla="*/ 1468354 w 6400800"/>
              <a:gd name="connsiteY98" fmla="*/ 6421554 h 7411452"/>
              <a:gd name="connsiteX99" fmla="*/ 1540744 w 6400800"/>
              <a:gd name="connsiteY99" fmla="*/ 6556809 h 7411452"/>
              <a:gd name="connsiteX100" fmla="*/ 1612232 w 6400800"/>
              <a:gd name="connsiteY100" fmla="*/ 6629400 h 7411452"/>
              <a:gd name="connsiteX101" fmla="*/ 1684421 w 6400800"/>
              <a:gd name="connsiteY101" fmla="*/ 6882063 h 7411452"/>
              <a:gd name="connsiteX102" fmla="*/ 1708484 w 6400800"/>
              <a:gd name="connsiteY102" fmla="*/ 7122694 h 7411452"/>
              <a:gd name="connsiteX103" fmla="*/ 1852863 w 6400800"/>
              <a:gd name="connsiteY103" fmla="*/ 7170821 h 7411452"/>
              <a:gd name="connsiteX104" fmla="*/ 1925053 w 6400800"/>
              <a:gd name="connsiteY104" fmla="*/ 7062536 h 7411452"/>
              <a:gd name="connsiteX105" fmla="*/ 2033337 w 6400800"/>
              <a:gd name="connsiteY105" fmla="*/ 7267073 h 7411452"/>
              <a:gd name="connsiteX106" fmla="*/ 2033337 w 6400800"/>
              <a:gd name="connsiteY106" fmla="*/ 7411452 h 7411452"/>
              <a:gd name="connsiteX107" fmla="*/ 2213811 w 6400800"/>
              <a:gd name="connsiteY107" fmla="*/ 7243010 h 7411452"/>
              <a:gd name="connsiteX108" fmla="*/ 2370221 w 6400800"/>
              <a:gd name="connsiteY108" fmla="*/ 7411452 h 7411452"/>
              <a:gd name="connsiteX109" fmla="*/ 2430379 w 6400800"/>
              <a:gd name="connsiteY109" fmla="*/ 7399421 h 7411452"/>
              <a:gd name="connsiteX110" fmla="*/ 3910263 w 6400800"/>
              <a:gd name="connsiteY110" fmla="*/ 7122694 h 7411452"/>
              <a:gd name="connsiteX111" fmla="*/ 4656221 w 6400800"/>
              <a:gd name="connsiteY111" fmla="*/ 5534526 h 7411452"/>
              <a:gd name="connsiteX112" fmla="*/ 2959768 w 6400800"/>
              <a:gd name="connsiteY112" fmla="*/ 2911642 h 7411452"/>
              <a:gd name="connsiteX113" fmla="*/ 2779295 w 6400800"/>
              <a:gd name="connsiteY113" fmla="*/ 2249905 h 7411452"/>
              <a:gd name="connsiteX114" fmla="*/ 3128211 w 6400800"/>
              <a:gd name="connsiteY114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30229 w 6400800"/>
              <a:gd name="connsiteY94" fmla="*/ 6320589 h 7411452"/>
              <a:gd name="connsiteX95" fmla="*/ 1302619 w 6400800"/>
              <a:gd name="connsiteY95" fmla="*/ 6341544 h 7411452"/>
              <a:gd name="connsiteX96" fmla="*/ 1289284 w 6400800"/>
              <a:gd name="connsiteY96" fmla="*/ 6423459 h 7411452"/>
              <a:gd name="connsiteX97" fmla="*/ 1395663 w 6400800"/>
              <a:gd name="connsiteY97" fmla="*/ 6424863 h 7411452"/>
              <a:gd name="connsiteX98" fmla="*/ 1445494 w 6400800"/>
              <a:gd name="connsiteY98" fmla="*/ 6471084 h 7411452"/>
              <a:gd name="connsiteX99" fmla="*/ 1468354 w 6400800"/>
              <a:gd name="connsiteY99" fmla="*/ 6421554 h 7411452"/>
              <a:gd name="connsiteX100" fmla="*/ 1540744 w 6400800"/>
              <a:gd name="connsiteY100" fmla="*/ 6556809 h 7411452"/>
              <a:gd name="connsiteX101" fmla="*/ 1612232 w 6400800"/>
              <a:gd name="connsiteY101" fmla="*/ 6629400 h 7411452"/>
              <a:gd name="connsiteX102" fmla="*/ 1684421 w 6400800"/>
              <a:gd name="connsiteY102" fmla="*/ 6882063 h 7411452"/>
              <a:gd name="connsiteX103" fmla="*/ 1708484 w 6400800"/>
              <a:gd name="connsiteY103" fmla="*/ 7122694 h 7411452"/>
              <a:gd name="connsiteX104" fmla="*/ 1852863 w 6400800"/>
              <a:gd name="connsiteY104" fmla="*/ 7170821 h 7411452"/>
              <a:gd name="connsiteX105" fmla="*/ 1925053 w 6400800"/>
              <a:gd name="connsiteY105" fmla="*/ 7062536 h 7411452"/>
              <a:gd name="connsiteX106" fmla="*/ 2033337 w 6400800"/>
              <a:gd name="connsiteY106" fmla="*/ 7267073 h 7411452"/>
              <a:gd name="connsiteX107" fmla="*/ 2033337 w 6400800"/>
              <a:gd name="connsiteY107" fmla="*/ 7411452 h 7411452"/>
              <a:gd name="connsiteX108" fmla="*/ 2213811 w 6400800"/>
              <a:gd name="connsiteY108" fmla="*/ 7243010 h 7411452"/>
              <a:gd name="connsiteX109" fmla="*/ 2370221 w 6400800"/>
              <a:gd name="connsiteY109" fmla="*/ 7411452 h 7411452"/>
              <a:gd name="connsiteX110" fmla="*/ 2430379 w 6400800"/>
              <a:gd name="connsiteY110" fmla="*/ 7399421 h 7411452"/>
              <a:gd name="connsiteX111" fmla="*/ 3910263 w 6400800"/>
              <a:gd name="connsiteY111" fmla="*/ 7122694 h 7411452"/>
              <a:gd name="connsiteX112" fmla="*/ 4656221 w 6400800"/>
              <a:gd name="connsiteY112" fmla="*/ 5534526 h 7411452"/>
              <a:gd name="connsiteX113" fmla="*/ 2959768 w 6400800"/>
              <a:gd name="connsiteY113" fmla="*/ 2911642 h 7411452"/>
              <a:gd name="connsiteX114" fmla="*/ 2779295 w 6400800"/>
              <a:gd name="connsiteY114" fmla="*/ 2249905 h 7411452"/>
              <a:gd name="connsiteX115" fmla="*/ 3128211 w 6400800"/>
              <a:gd name="connsiteY11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30229 w 6400800"/>
              <a:gd name="connsiteY94" fmla="*/ 6320589 h 7411452"/>
              <a:gd name="connsiteX95" fmla="*/ 1302619 w 6400800"/>
              <a:gd name="connsiteY95" fmla="*/ 6341544 h 7411452"/>
              <a:gd name="connsiteX96" fmla="*/ 1289284 w 6400800"/>
              <a:gd name="connsiteY96" fmla="*/ 6423459 h 7411452"/>
              <a:gd name="connsiteX97" fmla="*/ 1395663 w 6400800"/>
              <a:gd name="connsiteY97" fmla="*/ 6424863 h 7411452"/>
              <a:gd name="connsiteX98" fmla="*/ 1445494 w 6400800"/>
              <a:gd name="connsiteY98" fmla="*/ 6471084 h 7411452"/>
              <a:gd name="connsiteX99" fmla="*/ 1468354 w 6400800"/>
              <a:gd name="connsiteY99" fmla="*/ 6421554 h 7411452"/>
              <a:gd name="connsiteX100" fmla="*/ 1514074 w 6400800"/>
              <a:gd name="connsiteY100" fmla="*/ 6503469 h 7411452"/>
              <a:gd name="connsiteX101" fmla="*/ 1540744 w 6400800"/>
              <a:gd name="connsiteY101" fmla="*/ 6556809 h 7411452"/>
              <a:gd name="connsiteX102" fmla="*/ 1612232 w 6400800"/>
              <a:gd name="connsiteY102" fmla="*/ 6629400 h 7411452"/>
              <a:gd name="connsiteX103" fmla="*/ 1684421 w 6400800"/>
              <a:gd name="connsiteY103" fmla="*/ 6882063 h 7411452"/>
              <a:gd name="connsiteX104" fmla="*/ 1708484 w 6400800"/>
              <a:gd name="connsiteY104" fmla="*/ 7122694 h 7411452"/>
              <a:gd name="connsiteX105" fmla="*/ 1852863 w 6400800"/>
              <a:gd name="connsiteY105" fmla="*/ 7170821 h 7411452"/>
              <a:gd name="connsiteX106" fmla="*/ 1925053 w 6400800"/>
              <a:gd name="connsiteY106" fmla="*/ 7062536 h 7411452"/>
              <a:gd name="connsiteX107" fmla="*/ 2033337 w 6400800"/>
              <a:gd name="connsiteY107" fmla="*/ 7267073 h 7411452"/>
              <a:gd name="connsiteX108" fmla="*/ 2033337 w 6400800"/>
              <a:gd name="connsiteY108" fmla="*/ 7411452 h 7411452"/>
              <a:gd name="connsiteX109" fmla="*/ 2213811 w 6400800"/>
              <a:gd name="connsiteY109" fmla="*/ 7243010 h 7411452"/>
              <a:gd name="connsiteX110" fmla="*/ 2370221 w 6400800"/>
              <a:gd name="connsiteY110" fmla="*/ 7411452 h 7411452"/>
              <a:gd name="connsiteX111" fmla="*/ 2430379 w 6400800"/>
              <a:gd name="connsiteY111" fmla="*/ 7399421 h 7411452"/>
              <a:gd name="connsiteX112" fmla="*/ 3910263 w 6400800"/>
              <a:gd name="connsiteY112" fmla="*/ 7122694 h 7411452"/>
              <a:gd name="connsiteX113" fmla="*/ 4656221 w 6400800"/>
              <a:gd name="connsiteY113" fmla="*/ 5534526 h 7411452"/>
              <a:gd name="connsiteX114" fmla="*/ 2959768 w 6400800"/>
              <a:gd name="connsiteY114" fmla="*/ 2911642 h 7411452"/>
              <a:gd name="connsiteX115" fmla="*/ 2779295 w 6400800"/>
              <a:gd name="connsiteY115" fmla="*/ 2249905 h 7411452"/>
              <a:gd name="connsiteX116" fmla="*/ 3128211 w 6400800"/>
              <a:gd name="connsiteY116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30229 w 6400800"/>
              <a:gd name="connsiteY94" fmla="*/ 6320589 h 7411452"/>
              <a:gd name="connsiteX95" fmla="*/ 1302619 w 6400800"/>
              <a:gd name="connsiteY95" fmla="*/ 6341544 h 7411452"/>
              <a:gd name="connsiteX96" fmla="*/ 1289284 w 6400800"/>
              <a:gd name="connsiteY96" fmla="*/ 6423459 h 7411452"/>
              <a:gd name="connsiteX97" fmla="*/ 1395663 w 6400800"/>
              <a:gd name="connsiteY97" fmla="*/ 6424863 h 7411452"/>
              <a:gd name="connsiteX98" fmla="*/ 1445494 w 6400800"/>
              <a:gd name="connsiteY98" fmla="*/ 6471084 h 7411452"/>
              <a:gd name="connsiteX99" fmla="*/ 1468354 w 6400800"/>
              <a:gd name="connsiteY99" fmla="*/ 6421554 h 7411452"/>
              <a:gd name="connsiteX100" fmla="*/ 1514074 w 6400800"/>
              <a:gd name="connsiteY100" fmla="*/ 6503469 h 7411452"/>
              <a:gd name="connsiteX101" fmla="*/ 1540744 w 6400800"/>
              <a:gd name="connsiteY101" fmla="*/ 6556809 h 7411452"/>
              <a:gd name="connsiteX102" fmla="*/ 1577942 w 6400800"/>
              <a:gd name="connsiteY102" fmla="*/ 6659880 h 7411452"/>
              <a:gd name="connsiteX103" fmla="*/ 1684421 w 6400800"/>
              <a:gd name="connsiteY103" fmla="*/ 6882063 h 7411452"/>
              <a:gd name="connsiteX104" fmla="*/ 1708484 w 6400800"/>
              <a:gd name="connsiteY104" fmla="*/ 7122694 h 7411452"/>
              <a:gd name="connsiteX105" fmla="*/ 1852863 w 6400800"/>
              <a:gd name="connsiteY105" fmla="*/ 7170821 h 7411452"/>
              <a:gd name="connsiteX106" fmla="*/ 1925053 w 6400800"/>
              <a:gd name="connsiteY106" fmla="*/ 7062536 h 7411452"/>
              <a:gd name="connsiteX107" fmla="*/ 2033337 w 6400800"/>
              <a:gd name="connsiteY107" fmla="*/ 7267073 h 7411452"/>
              <a:gd name="connsiteX108" fmla="*/ 2033337 w 6400800"/>
              <a:gd name="connsiteY108" fmla="*/ 7411452 h 7411452"/>
              <a:gd name="connsiteX109" fmla="*/ 2213811 w 6400800"/>
              <a:gd name="connsiteY109" fmla="*/ 7243010 h 7411452"/>
              <a:gd name="connsiteX110" fmla="*/ 2370221 w 6400800"/>
              <a:gd name="connsiteY110" fmla="*/ 7411452 h 7411452"/>
              <a:gd name="connsiteX111" fmla="*/ 2430379 w 6400800"/>
              <a:gd name="connsiteY111" fmla="*/ 7399421 h 7411452"/>
              <a:gd name="connsiteX112" fmla="*/ 3910263 w 6400800"/>
              <a:gd name="connsiteY112" fmla="*/ 7122694 h 7411452"/>
              <a:gd name="connsiteX113" fmla="*/ 4656221 w 6400800"/>
              <a:gd name="connsiteY113" fmla="*/ 5534526 h 7411452"/>
              <a:gd name="connsiteX114" fmla="*/ 2959768 w 6400800"/>
              <a:gd name="connsiteY114" fmla="*/ 2911642 h 7411452"/>
              <a:gd name="connsiteX115" fmla="*/ 2779295 w 6400800"/>
              <a:gd name="connsiteY115" fmla="*/ 2249905 h 7411452"/>
              <a:gd name="connsiteX116" fmla="*/ 3128211 w 6400800"/>
              <a:gd name="connsiteY116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7942 w 6400800"/>
              <a:gd name="connsiteY103" fmla="*/ 6659880 h 7411452"/>
              <a:gd name="connsiteX104" fmla="*/ 1684421 w 6400800"/>
              <a:gd name="connsiteY104" fmla="*/ 6882063 h 7411452"/>
              <a:gd name="connsiteX105" fmla="*/ 1708484 w 6400800"/>
              <a:gd name="connsiteY105" fmla="*/ 7122694 h 7411452"/>
              <a:gd name="connsiteX106" fmla="*/ 1852863 w 6400800"/>
              <a:gd name="connsiteY106" fmla="*/ 7170821 h 7411452"/>
              <a:gd name="connsiteX107" fmla="*/ 1925053 w 6400800"/>
              <a:gd name="connsiteY107" fmla="*/ 7062536 h 7411452"/>
              <a:gd name="connsiteX108" fmla="*/ 2033337 w 6400800"/>
              <a:gd name="connsiteY108" fmla="*/ 7267073 h 7411452"/>
              <a:gd name="connsiteX109" fmla="*/ 2033337 w 6400800"/>
              <a:gd name="connsiteY109" fmla="*/ 7411452 h 7411452"/>
              <a:gd name="connsiteX110" fmla="*/ 2213811 w 6400800"/>
              <a:gd name="connsiteY110" fmla="*/ 7243010 h 7411452"/>
              <a:gd name="connsiteX111" fmla="*/ 2370221 w 6400800"/>
              <a:gd name="connsiteY111" fmla="*/ 7411452 h 7411452"/>
              <a:gd name="connsiteX112" fmla="*/ 2430379 w 6400800"/>
              <a:gd name="connsiteY112" fmla="*/ 7399421 h 7411452"/>
              <a:gd name="connsiteX113" fmla="*/ 3910263 w 6400800"/>
              <a:gd name="connsiteY113" fmla="*/ 7122694 h 7411452"/>
              <a:gd name="connsiteX114" fmla="*/ 4656221 w 6400800"/>
              <a:gd name="connsiteY114" fmla="*/ 5534526 h 7411452"/>
              <a:gd name="connsiteX115" fmla="*/ 2959768 w 6400800"/>
              <a:gd name="connsiteY115" fmla="*/ 2911642 h 7411452"/>
              <a:gd name="connsiteX116" fmla="*/ 2779295 w 6400800"/>
              <a:gd name="connsiteY116" fmla="*/ 2249905 h 7411452"/>
              <a:gd name="connsiteX117" fmla="*/ 3128211 w 6400800"/>
              <a:gd name="connsiteY11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684421 w 6400800"/>
              <a:gd name="connsiteY105" fmla="*/ 6882063 h 7411452"/>
              <a:gd name="connsiteX106" fmla="*/ 1708484 w 6400800"/>
              <a:gd name="connsiteY106" fmla="*/ 7122694 h 7411452"/>
              <a:gd name="connsiteX107" fmla="*/ 1852863 w 6400800"/>
              <a:gd name="connsiteY107" fmla="*/ 7170821 h 7411452"/>
              <a:gd name="connsiteX108" fmla="*/ 1925053 w 6400800"/>
              <a:gd name="connsiteY108" fmla="*/ 7062536 h 7411452"/>
              <a:gd name="connsiteX109" fmla="*/ 2033337 w 6400800"/>
              <a:gd name="connsiteY109" fmla="*/ 7267073 h 7411452"/>
              <a:gd name="connsiteX110" fmla="*/ 2033337 w 6400800"/>
              <a:gd name="connsiteY110" fmla="*/ 7411452 h 7411452"/>
              <a:gd name="connsiteX111" fmla="*/ 2213811 w 6400800"/>
              <a:gd name="connsiteY111" fmla="*/ 7243010 h 7411452"/>
              <a:gd name="connsiteX112" fmla="*/ 2370221 w 6400800"/>
              <a:gd name="connsiteY112" fmla="*/ 7411452 h 7411452"/>
              <a:gd name="connsiteX113" fmla="*/ 2430379 w 6400800"/>
              <a:gd name="connsiteY113" fmla="*/ 7399421 h 7411452"/>
              <a:gd name="connsiteX114" fmla="*/ 3910263 w 6400800"/>
              <a:gd name="connsiteY114" fmla="*/ 7122694 h 7411452"/>
              <a:gd name="connsiteX115" fmla="*/ 4656221 w 6400800"/>
              <a:gd name="connsiteY115" fmla="*/ 5534526 h 7411452"/>
              <a:gd name="connsiteX116" fmla="*/ 2959768 w 6400800"/>
              <a:gd name="connsiteY116" fmla="*/ 2911642 h 7411452"/>
              <a:gd name="connsiteX117" fmla="*/ 2779295 w 6400800"/>
              <a:gd name="connsiteY117" fmla="*/ 2249905 h 7411452"/>
              <a:gd name="connsiteX118" fmla="*/ 3128211 w 6400800"/>
              <a:gd name="connsiteY11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708484 w 6400800"/>
              <a:gd name="connsiteY106" fmla="*/ 7122694 h 7411452"/>
              <a:gd name="connsiteX107" fmla="*/ 1852863 w 6400800"/>
              <a:gd name="connsiteY107" fmla="*/ 7170821 h 7411452"/>
              <a:gd name="connsiteX108" fmla="*/ 1925053 w 6400800"/>
              <a:gd name="connsiteY108" fmla="*/ 7062536 h 7411452"/>
              <a:gd name="connsiteX109" fmla="*/ 2033337 w 6400800"/>
              <a:gd name="connsiteY109" fmla="*/ 7267073 h 7411452"/>
              <a:gd name="connsiteX110" fmla="*/ 2033337 w 6400800"/>
              <a:gd name="connsiteY110" fmla="*/ 7411452 h 7411452"/>
              <a:gd name="connsiteX111" fmla="*/ 2213811 w 6400800"/>
              <a:gd name="connsiteY111" fmla="*/ 7243010 h 7411452"/>
              <a:gd name="connsiteX112" fmla="*/ 2370221 w 6400800"/>
              <a:gd name="connsiteY112" fmla="*/ 7411452 h 7411452"/>
              <a:gd name="connsiteX113" fmla="*/ 2430379 w 6400800"/>
              <a:gd name="connsiteY113" fmla="*/ 7399421 h 7411452"/>
              <a:gd name="connsiteX114" fmla="*/ 3910263 w 6400800"/>
              <a:gd name="connsiteY114" fmla="*/ 7122694 h 7411452"/>
              <a:gd name="connsiteX115" fmla="*/ 4656221 w 6400800"/>
              <a:gd name="connsiteY115" fmla="*/ 5534526 h 7411452"/>
              <a:gd name="connsiteX116" fmla="*/ 2959768 w 6400800"/>
              <a:gd name="connsiteY116" fmla="*/ 2911642 h 7411452"/>
              <a:gd name="connsiteX117" fmla="*/ 2779295 w 6400800"/>
              <a:gd name="connsiteY117" fmla="*/ 2249905 h 7411452"/>
              <a:gd name="connsiteX118" fmla="*/ 3128211 w 6400800"/>
              <a:gd name="connsiteY11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49329 w 6400800"/>
              <a:gd name="connsiteY106" fmla="*/ 6859704 h 7411452"/>
              <a:gd name="connsiteX107" fmla="*/ 1708484 w 6400800"/>
              <a:gd name="connsiteY107" fmla="*/ 7122694 h 7411452"/>
              <a:gd name="connsiteX108" fmla="*/ 1852863 w 6400800"/>
              <a:gd name="connsiteY108" fmla="*/ 7170821 h 7411452"/>
              <a:gd name="connsiteX109" fmla="*/ 1925053 w 6400800"/>
              <a:gd name="connsiteY109" fmla="*/ 7062536 h 7411452"/>
              <a:gd name="connsiteX110" fmla="*/ 2033337 w 6400800"/>
              <a:gd name="connsiteY110" fmla="*/ 7267073 h 7411452"/>
              <a:gd name="connsiteX111" fmla="*/ 2033337 w 6400800"/>
              <a:gd name="connsiteY111" fmla="*/ 7411452 h 7411452"/>
              <a:gd name="connsiteX112" fmla="*/ 2213811 w 6400800"/>
              <a:gd name="connsiteY112" fmla="*/ 7243010 h 7411452"/>
              <a:gd name="connsiteX113" fmla="*/ 2370221 w 6400800"/>
              <a:gd name="connsiteY113" fmla="*/ 7411452 h 7411452"/>
              <a:gd name="connsiteX114" fmla="*/ 2430379 w 6400800"/>
              <a:gd name="connsiteY114" fmla="*/ 7399421 h 7411452"/>
              <a:gd name="connsiteX115" fmla="*/ 3910263 w 6400800"/>
              <a:gd name="connsiteY115" fmla="*/ 7122694 h 7411452"/>
              <a:gd name="connsiteX116" fmla="*/ 4656221 w 6400800"/>
              <a:gd name="connsiteY116" fmla="*/ 5534526 h 7411452"/>
              <a:gd name="connsiteX117" fmla="*/ 2959768 w 6400800"/>
              <a:gd name="connsiteY117" fmla="*/ 2911642 h 7411452"/>
              <a:gd name="connsiteX118" fmla="*/ 2779295 w 6400800"/>
              <a:gd name="connsiteY118" fmla="*/ 2249905 h 7411452"/>
              <a:gd name="connsiteX119" fmla="*/ 3128211 w 6400800"/>
              <a:gd name="connsiteY119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708484 w 6400800"/>
              <a:gd name="connsiteY108" fmla="*/ 7122694 h 7411452"/>
              <a:gd name="connsiteX109" fmla="*/ 1852863 w 6400800"/>
              <a:gd name="connsiteY109" fmla="*/ 7170821 h 7411452"/>
              <a:gd name="connsiteX110" fmla="*/ 1925053 w 6400800"/>
              <a:gd name="connsiteY110" fmla="*/ 7062536 h 7411452"/>
              <a:gd name="connsiteX111" fmla="*/ 2033337 w 6400800"/>
              <a:gd name="connsiteY111" fmla="*/ 7267073 h 7411452"/>
              <a:gd name="connsiteX112" fmla="*/ 2033337 w 6400800"/>
              <a:gd name="connsiteY112" fmla="*/ 7411452 h 7411452"/>
              <a:gd name="connsiteX113" fmla="*/ 2213811 w 6400800"/>
              <a:gd name="connsiteY113" fmla="*/ 7243010 h 7411452"/>
              <a:gd name="connsiteX114" fmla="*/ 2370221 w 6400800"/>
              <a:gd name="connsiteY114" fmla="*/ 7411452 h 7411452"/>
              <a:gd name="connsiteX115" fmla="*/ 2430379 w 6400800"/>
              <a:gd name="connsiteY115" fmla="*/ 7399421 h 7411452"/>
              <a:gd name="connsiteX116" fmla="*/ 3910263 w 6400800"/>
              <a:gd name="connsiteY116" fmla="*/ 7122694 h 7411452"/>
              <a:gd name="connsiteX117" fmla="*/ 4656221 w 6400800"/>
              <a:gd name="connsiteY117" fmla="*/ 5534526 h 7411452"/>
              <a:gd name="connsiteX118" fmla="*/ 2959768 w 6400800"/>
              <a:gd name="connsiteY118" fmla="*/ 2911642 h 7411452"/>
              <a:gd name="connsiteX119" fmla="*/ 2779295 w 6400800"/>
              <a:gd name="connsiteY119" fmla="*/ 2249905 h 7411452"/>
              <a:gd name="connsiteX120" fmla="*/ 3128211 w 6400800"/>
              <a:gd name="connsiteY120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708484 w 6400800"/>
              <a:gd name="connsiteY109" fmla="*/ 7122694 h 7411452"/>
              <a:gd name="connsiteX110" fmla="*/ 1852863 w 6400800"/>
              <a:gd name="connsiteY110" fmla="*/ 7170821 h 7411452"/>
              <a:gd name="connsiteX111" fmla="*/ 1925053 w 6400800"/>
              <a:gd name="connsiteY111" fmla="*/ 7062536 h 7411452"/>
              <a:gd name="connsiteX112" fmla="*/ 2033337 w 6400800"/>
              <a:gd name="connsiteY112" fmla="*/ 7267073 h 7411452"/>
              <a:gd name="connsiteX113" fmla="*/ 2033337 w 6400800"/>
              <a:gd name="connsiteY113" fmla="*/ 7411452 h 7411452"/>
              <a:gd name="connsiteX114" fmla="*/ 2213811 w 6400800"/>
              <a:gd name="connsiteY114" fmla="*/ 7243010 h 7411452"/>
              <a:gd name="connsiteX115" fmla="*/ 2370221 w 6400800"/>
              <a:gd name="connsiteY115" fmla="*/ 7411452 h 7411452"/>
              <a:gd name="connsiteX116" fmla="*/ 2430379 w 6400800"/>
              <a:gd name="connsiteY116" fmla="*/ 7399421 h 7411452"/>
              <a:gd name="connsiteX117" fmla="*/ 3910263 w 6400800"/>
              <a:gd name="connsiteY117" fmla="*/ 7122694 h 7411452"/>
              <a:gd name="connsiteX118" fmla="*/ 4656221 w 6400800"/>
              <a:gd name="connsiteY118" fmla="*/ 5534526 h 7411452"/>
              <a:gd name="connsiteX119" fmla="*/ 2959768 w 6400800"/>
              <a:gd name="connsiteY119" fmla="*/ 2911642 h 7411452"/>
              <a:gd name="connsiteX120" fmla="*/ 2779295 w 6400800"/>
              <a:gd name="connsiteY120" fmla="*/ 2249905 h 7411452"/>
              <a:gd name="connsiteX121" fmla="*/ 3128211 w 6400800"/>
              <a:gd name="connsiteY121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708484 w 6400800"/>
              <a:gd name="connsiteY109" fmla="*/ 7122694 h 7411452"/>
              <a:gd name="connsiteX110" fmla="*/ 1852863 w 6400800"/>
              <a:gd name="connsiteY110" fmla="*/ 7170821 h 7411452"/>
              <a:gd name="connsiteX111" fmla="*/ 1925053 w 6400800"/>
              <a:gd name="connsiteY111" fmla="*/ 7062536 h 7411452"/>
              <a:gd name="connsiteX112" fmla="*/ 2033337 w 6400800"/>
              <a:gd name="connsiteY112" fmla="*/ 7267073 h 7411452"/>
              <a:gd name="connsiteX113" fmla="*/ 2033337 w 6400800"/>
              <a:gd name="connsiteY113" fmla="*/ 7411452 h 7411452"/>
              <a:gd name="connsiteX114" fmla="*/ 2213811 w 6400800"/>
              <a:gd name="connsiteY114" fmla="*/ 7243010 h 7411452"/>
              <a:gd name="connsiteX115" fmla="*/ 2370221 w 6400800"/>
              <a:gd name="connsiteY115" fmla="*/ 7411452 h 7411452"/>
              <a:gd name="connsiteX116" fmla="*/ 2430379 w 6400800"/>
              <a:gd name="connsiteY116" fmla="*/ 7399421 h 7411452"/>
              <a:gd name="connsiteX117" fmla="*/ 3910263 w 6400800"/>
              <a:gd name="connsiteY117" fmla="*/ 7122694 h 7411452"/>
              <a:gd name="connsiteX118" fmla="*/ 4656221 w 6400800"/>
              <a:gd name="connsiteY118" fmla="*/ 5534526 h 7411452"/>
              <a:gd name="connsiteX119" fmla="*/ 2959768 w 6400800"/>
              <a:gd name="connsiteY119" fmla="*/ 2911642 h 7411452"/>
              <a:gd name="connsiteX120" fmla="*/ 2779295 w 6400800"/>
              <a:gd name="connsiteY120" fmla="*/ 2249905 h 7411452"/>
              <a:gd name="connsiteX121" fmla="*/ 3128211 w 6400800"/>
              <a:gd name="connsiteY121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729339 w 6400800"/>
              <a:gd name="connsiteY109" fmla="*/ 6996864 h 7411452"/>
              <a:gd name="connsiteX110" fmla="*/ 1708484 w 6400800"/>
              <a:gd name="connsiteY110" fmla="*/ 7122694 h 7411452"/>
              <a:gd name="connsiteX111" fmla="*/ 1852863 w 6400800"/>
              <a:gd name="connsiteY111" fmla="*/ 7170821 h 7411452"/>
              <a:gd name="connsiteX112" fmla="*/ 1925053 w 6400800"/>
              <a:gd name="connsiteY112" fmla="*/ 7062536 h 7411452"/>
              <a:gd name="connsiteX113" fmla="*/ 2033337 w 6400800"/>
              <a:gd name="connsiteY113" fmla="*/ 7267073 h 7411452"/>
              <a:gd name="connsiteX114" fmla="*/ 2033337 w 6400800"/>
              <a:gd name="connsiteY114" fmla="*/ 7411452 h 7411452"/>
              <a:gd name="connsiteX115" fmla="*/ 2213811 w 6400800"/>
              <a:gd name="connsiteY115" fmla="*/ 7243010 h 7411452"/>
              <a:gd name="connsiteX116" fmla="*/ 2370221 w 6400800"/>
              <a:gd name="connsiteY116" fmla="*/ 7411452 h 7411452"/>
              <a:gd name="connsiteX117" fmla="*/ 2430379 w 6400800"/>
              <a:gd name="connsiteY117" fmla="*/ 7399421 h 7411452"/>
              <a:gd name="connsiteX118" fmla="*/ 3910263 w 6400800"/>
              <a:gd name="connsiteY118" fmla="*/ 7122694 h 7411452"/>
              <a:gd name="connsiteX119" fmla="*/ 4656221 w 6400800"/>
              <a:gd name="connsiteY119" fmla="*/ 5534526 h 7411452"/>
              <a:gd name="connsiteX120" fmla="*/ 2959768 w 6400800"/>
              <a:gd name="connsiteY120" fmla="*/ 2911642 h 7411452"/>
              <a:gd name="connsiteX121" fmla="*/ 2779295 w 6400800"/>
              <a:gd name="connsiteY121" fmla="*/ 2249905 h 7411452"/>
              <a:gd name="connsiteX122" fmla="*/ 3128211 w 6400800"/>
              <a:gd name="connsiteY122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698859 w 6400800"/>
              <a:gd name="connsiteY109" fmla="*/ 6932094 h 7411452"/>
              <a:gd name="connsiteX110" fmla="*/ 1729339 w 6400800"/>
              <a:gd name="connsiteY110" fmla="*/ 6996864 h 7411452"/>
              <a:gd name="connsiteX111" fmla="*/ 1708484 w 6400800"/>
              <a:gd name="connsiteY111" fmla="*/ 7122694 h 7411452"/>
              <a:gd name="connsiteX112" fmla="*/ 1852863 w 6400800"/>
              <a:gd name="connsiteY112" fmla="*/ 7170821 h 7411452"/>
              <a:gd name="connsiteX113" fmla="*/ 1925053 w 6400800"/>
              <a:gd name="connsiteY113" fmla="*/ 7062536 h 7411452"/>
              <a:gd name="connsiteX114" fmla="*/ 2033337 w 6400800"/>
              <a:gd name="connsiteY114" fmla="*/ 7267073 h 7411452"/>
              <a:gd name="connsiteX115" fmla="*/ 2033337 w 6400800"/>
              <a:gd name="connsiteY115" fmla="*/ 7411452 h 7411452"/>
              <a:gd name="connsiteX116" fmla="*/ 2213811 w 6400800"/>
              <a:gd name="connsiteY116" fmla="*/ 7243010 h 7411452"/>
              <a:gd name="connsiteX117" fmla="*/ 2370221 w 6400800"/>
              <a:gd name="connsiteY117" fmla="*/ 7411452 h 7411452"/>
              <a:gd name="connsiteX118" fmla="*/ 2430379 w 6400800"/>
              <a:gd name="connsiteY118" fmla="*/ 7399421 h 7411452"/>
              <a:gd name="connsiteX119" fmla="*/ 3910263 w 6400800"/>
              <a:gd name="connsiteY119" fmla="*/ 7122694 h 7411452"/>
              <a:gd name="connsiteX120" fmla="*/ 4656221 w 6400800"/>
              <a:gd name="connsiteY120" fmla="*/ 5534526 h 7411452"/>
              <a:gd name="connsiteX121" fmla="*/ 2959768 w 6400800"/>
              <a:gd name="connsiteY121" fmla="*/ 2911642 h 7411452"/>
              <a:gd name="connsiteX122" fmla="*/ 2779295 w 6400800"/>
              <a:gd name="connsiteY122" fmla="*/ 2249905 h 7411452"/>
              <a:gd name="connsiteX123" fmla="*/ 3128211 w 6400800"/>
              <a:gd name="connsiteY12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698859 w 6400800"/>
              <a:gd name="connsiteY109" fmla="*/ 6932094 h 7411452"/>
              <a:gd name="connsiteX110" fmla="*/ 1729339 w 6400800"/>
              <a:gd name="connsiteY110" fmla="*/ 6996864 h 7411452"/>
              <a:gd name="connsiteX111" fmla="*/ 1708484 w 6400800"/>
              <a:gd name="connsiteY111" fmla="*/ 7122694 h 7411452"/>
              <a:gd name="connsiteX112" fmla="*/ 1810953 w 6400800"/>
              <a:gd name="connsiteY112" fmla="*/ 7104146 h 7411452"/>
              <a:gd name="connsiteX113" fmla="*/ 1925053 w 6400800"/>
              <a:gd name="connsiteY113" fmla="*/ 7062536 h 7411452"/>
              <a:gd name="connsiteX114" fmla="*/ 2033337 w 6400800"/>
              <a:gd name="connsiteY114" fmla="*/ 7267073 h 7411452"/>
              <a:gd name="connsiteX115" fmla="*/ 2033337 w 6400800"/>
              <a:gd name="connsiteY115" fmla="*/ 7411452 h 7411452"/>
              <a:gd name="connsiteX116" fmla="*/ 2213811 w 6400800"/>
              <a:gd name="connsiteY116" fmla="*/ 7243010 h 7411452"/>
              <a:gd name="connsiteX117" fmla="*/ 2370221 w 6400800"/>
              <a:gd name="connsiteY117" fmla="*/ 7411452 h 7411452"/>
              <a:gd name="connsiteX118" fmla="*/ 2430379 w 6400800"/>
              <a:gd name="connsiteY118" fmla="*/ 7399421 h 7411452"/>
              <a:gd name="connsiteX119" fmla="*/ 3910263 w 6400800"/>
              <a:gd name="connsiteY119" fmla="*/ 7122694 h 7411452"/>
              <a:gd name="connsiteX120" fmla="*/ 4656221 w 6400800"/>
              <a:gd name="connsiteY120" fmla="*/ 5534526 h 7411452"/>
              <a:gd name="connsiteX121" fmla="*/ 2959768 w 6400800"/>
              <a:gd name="connsiteY121" fmla="*/ 2911642 h 7411452"/>
              <a:gd name="connsiteX122" fmla="*/ 2779295 w 6400800"/>
              <a:gd name="connsiteY122" fmla="*/ 2249905 h 7411452"/>
              <a:gd name="connsiteX123" fmla="*/ 3128211 w 6400800"/>
              <a:gd name="connsiteY123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698859 w 6400800"/>
              <a:gd name="connsiteY109" fmla="*/ 6932094 h 7411452"/>
              <a:gd name="connsiteX110" fmla="*/ 1729339 w 6400800"/>
              <a:gd name="connsiteY110" fmla="*/ 6996864 h 7411452"/>
              <a:gd name="connsiteX111" fmla="*/ 1708484 w 6400800"/>
              <a:gd name="connsiteY111" fmla="*/ 7122694 h 7411452"/>
              <a:gd name="connsiteX112" fmla="*/ 1810953 w 6400800"/>
              <a:gd name="connsiteY112" fmla="*/ 7104146 h 7411452"/>
              <a:gd name="connsiteX113" fmla="*/ 1904599 w 6400800"/>
              <a:gd name="connsiteY113" fmla="*/ 7109259 h 7411452"/>
              <a:gd name="connsiteX114" fmla="*/ 1925053 w 6400800"/>
              <a:gd name="connsiteY114" fmla="*/ 7062536 h 7411452"/>
              <a:gd name="connsiteX115" fmla="*/ 2033337 w 6400800"/>
              <a:gd name="connsiteY115" fmla="*/ 7267073 h 7411452"/>
              <a:gd name="connsiteX116" fmla="*/ 2033337 w 6400800"/>
              <a:gd name="connsiteY116" fmla="*/ 7411452 h 7411452"/>
              <a:gd name="connsiteX117" fmla="*/ 2213811 w 6400800"/>
              <a:gd name="connsiteY117" fmla="*/ 7243010 h 7411452"/>
              <a:gd name="connsiteX118" fmla="*/ 2370221 w 6400800"/>
              <a:gd name="connsiteY118" fmla="*/ 7411452 h 7411452"/>
              <a:gd name="connsiteX119" fmla="*/ 2430379 w 6400800"/>
              <a:gd name="connsiteY119" fmla="*/ 7399421 h 7411452"/>
              <a:gd name="connsiteX120" fmla="*/ 3910263 w 6400800"/>
              <a:gd name="connsiteY120" fmla="*/ 7122694 h 7411452"/>
              <a:gd name="connsiteX121" fmla="*/ 4656221 w 6400800"/>
              <a:gd name="connsiteY121" fmla="*/ 5534526 h 7411452"/>
              <a:gd name="connsiteX122" fmla="*/ 2959768 w 6400800"/>
              <a:gd name="connsiteY122" fmla="*/ 2911642 h 7411452"/>
              <a:gd name="connsiteX123" fmla="*/ 2779295 w 6400800"/>
              <a:gd name="connsiteY123" fmla="*/ 2249905 h 7411452"/>
              <a:gd name="connsiteX124" fmla="*/ 3128211 w 6400800"/>
              <a:gd name="connsiteY124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698859 w 6400800"/>
              <a:gd name="connsiteY109" fmla="*/ 6932094 h 7411452"/>
              <a:gd name="connsiteX110" fmla="*/ 1729339 w 6400800"/>
              <a:gd name="connsiteY110" fmla="*/ 6996864 h 7411452"/>
              <a:gd name="connsiteX111" fmla="*/ 1708484 w 6400800"/>
              <a:gd name="connsiteY111" fmla="*/ 7122694 h 7411452"/>
              <a:gd name="connsiteX112" fmla="*/ 1769344 w 6400800"/>
              <a:gd name="connsiteY112" fmla="*/ 7099734 h 7411452"/>
              <a:gd name="connsiteX113" fmla="*/ 1810953 w 6400800"/>
              <a:gd name="connsiteY113" fmla="*/ 7104146 h 7411452"/>
              <a:gd name="connsiteX114" fmla="*/ 1904599 w 6400800"/>
              <a:gd name="connsiteY114" fmla="*/ 7109259 h 7411452"/>
              <a:gd name="connsiteX115" fmla="*/ 1925053 w 6400800"/>
              <a:gd name="connsiteY115" fmla="*/ 7062536 h 7411452"/>
              <a:gd name="connsiteX116" fmla="*/ 2033337 w 6400800"/>
              <a:gd name="connsiteY116" fmla="*/ 7267073 h 7411452"/>
              <a:gd name="connsiteX117" fmla="*/ 2033337 w 6400800"/>
              <a:gd name="connsiteY117" fmla="*/ 7411452 h 7411452"/>
              <a:gd name="connsiteX118" fmla="*/ 2213811 w 6400800"/>
              <a:gd name="connsiteY118" fmla="*/ 7243010 h 7411452"/>
              <a:gd name="connsiteX119" fmla="*/ 2370221 w 6400800"/>
              <a:gd name="connsiteY119" fmla="*/ 7411452 h 7411452"/>
              <a:gd name="connsiteX120" fmla="*/ 2430379 w 6400800"/>
              <a:gd name="connsiteY120" fmla="*/ 7399421 h 7411452"/>
              <a:gd name="connsiteX121" fmla="*/ 3910263 w 6400800"/>
              <a:gd name="connsiteY121" fmla="*/ 7122694 h 7411452"/>
              <a:gd name="connsiteX122" fmla="*/ 4656221 w 6400800"/>
              <a:gd name="connsiteY122" fmla="*/ 5534526 h 7411452"/>
              <a:gd name="connsiteX123" fmla="*/ 2959768 w 6400800"/>
              <a:gd name="connsiteY123" fmla="*/ 2911642 h 7411452"/>
              <a:gd name="connsiteX124" fmla="*/ 2779295 w 6400800"/>
              <a:gd name="connsiteY124" fmla="*/ 2249905 h 7411452"/>
              <a:gd name="connsiteX125" fmla="*/ 3128211 w 6400800"/>
              <a:gd name="connsiteY125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698859 w 6400800"/>
              <a:gd name="connsiteY109" fmla="*/ 6932094 h 7411452"/>
              <a:gd name="connsiteX110" fmla="*/ 1729339 w 6400800"/>
              <a:gd name="connsiteY110" fmla="*/ 6996864 h 7411452"/>
              <a:gd name="connsiteX111" fmla="*/ 1708484 w 6400800"/>
              <a:gd name="connsiteY111" fmla="*/ 7122694 h 7411452"/>
              <a:gd name="connsiteX112" fmla="*/ 1769344 w 6400800"/>
              <a:gd name="connsiteY112" fmla="*/ 7099734 h 7411452"/>
              <a:gd name="connsiteX113" fmla="*/ 1810953 w 6400800"/>
              <a:gd name="connsiteY113" fmla="*/ 7104146 h 7411452"/>
              <a:gd name="connsiteX114" fmla="*/ 1904599 w 6400800"/>
              <a:gd name="connsiteY114" fmla="*/ 7109259 h 7411452"/>
              <a:gd name="connsiteX115" fmla="*/ 1925053 w 6400800"/>
              <a:gd name="connsiteY115" fmla="*/ 7062536 h 7411452"/>
              <a:gd name="connsiteX116" fmla="*/ 2022709 w 6400800"/>
              <a:gd name="connsiteY116" fmla="*/ 7055919 h 7411452"/>
              <a:gd name="connsiteX117" fmla="*/ 2033337 w 6400800"/>
              <a:gd name="connsiteY117" fmla="*/ 7267073 h 7411452"/>
              <a:gd name="connsiteX118" fmla="*/ 2033337 w 6400800"/>
              <a:gd name="connsiteY118" fmla="*/ 7411452 h 7411452"/>
              <a:gd name="connsiteX119" fmla="*/ 2213811 w 6400800"/>
              <a:gd name="connsiteY119" fmla="*/ 7243010 h 7411452"/>
              <a:gd name="connsiteX120" fmla="*/ 2370221 w 6400800"/>
              <a:gd name="connsiteY120" fmla="*/ 7411452 h 7411452"/>
              <a:gd name="connsiteX121" fmla="*/ 2430379 w 6400800"/>
              <a:gd name="connsiteY121" fmla="*/ 7399421 h 7411452"/>
              <a:gd name="connsiteX122" fmla="*/ 3910263 w 6400800"/>
              <a:gd name="connsiteY122" fmla="*/ 7122694 h 7411452"/>
              <a:gd name="connsiteX123" fmla="*/ 4656221 w 6400800"/>
              <a:gd name="connsiteY123" fmla="*/ 5534526 h 7411452"/>
              <a:gd name="connsiteX124" fmla="*/ 2959768 w 6400800"/>
              <a:gd name="connsiteY124" fmla="*/ 2911642 h 7411452"/>
              <a:gd name="connsiteX125" fmla="*/ 2779295 w 6400800"/>
              <a:gd name="connsiteY125" fmla="*/ 2249905 h 7411452"/>
              <a:gd name="connsiteX126" fmla="*/ 3128211 w 6400800"/>
              <a:gd name="connsiteY126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698859 w 6400800"/>
              <a:gd name="connsiteY109" fmla="*/ 6932094 h 7411452"/>
              <a:gd name="connsiteX110" fmla="*/ 1729339 w 6400800"/>
              <a:gd name="connsiteY110" fmla="*/ 6996864 h 7411452"/>
              <a:gd name="connsiteX111" fmla="*/ 1708484 w 6400800"/>
              <a:gd name="connsiteY111" fmla="*/ 7122694 h 7411452"/>
              <a:gd name="connsiteX112" fmla="*/ 1769344 w 6400800"/>
              <a:gd name="connsiteY112" fmla="*/ 7099734 h 7411452"/>
              <a:gd name="connsiteX113" fmla="*/ 1810953 w 6400800"/>
              <a:gd name="connsiteY113" fmla="*/ 7104146 h 7411452"/>
              <a:gd name="connsiteX114" fmla="*/ 1904599 w 6400800"/>
              <a:gd name="connsiteY114" fmla="*/ 7109259 h 7411452"/>
              <a:gd name="connsiteX115" fmla="*/ 1925053 w 6400800"/>
              <a:gd name="connsiteY115" fmla="*/ 7062536 h 7411452"/>
              <a:gd name="connsiteX116" fmla="*/ 1956034 w 6400800"/>
              <a:gd name="connsiteY116" fmla="*/ 7021629 h 7411452"/>
              <a:gd name="connsiteX117" fmla="*/ 2022709 w 6400800"/>
              <a:gd name="connsiteY117" fmla="*/ 7055919 h 7411452"/>
              <a:gd name="connsiteX118" fmla="*/ 2033337 w 6400800"/>
              <a:gd name="connsiteY118" fmla="*/ 7267073 h 7411452"/>
              <a:gd name="connsiteX119" fmla="*/ 2033337 w 6400800"/>
              <a:gd name="connsiteY119" fmla="*/ 7411452 h 7411452"/>
              <a:gd name="connsiteX120" fmla="*/ 2213811 w 6400800"/>
              <a:gd name="connsiteY120" fmla="*/ 7243010 h 7411452"/>
              <a:gd name="connsiteX121" fmla="*/ 2370221 w 6400800"/>
              <a:gd name="connsiteY121" fmla="*/ 7411452 h 7411452"/>
              <a:gd name="connsiteX122" fmla="*/ 2430379 w 6400800"/>
              <a:gd name="connsiteY122" fmla="*/ 7399421 h 7411452"/>
              <a:gd name="connsiteX123" fmla="*/ 3910263 w 6400800"/>
              <a:gd name="connsiteY123" fmla="*/ 7122694 h 7411452"/>
              <a:gd name="connsiteX124" fmla="*/ 4656221 w 6400800"/>
              <a:gd name="connsiteY124" fmla="*/ 5534526 h 7411452"/>
              <a:gd name="connsiteX125" fmla="*/ 2959768 w 6400800"/>
              <a:gd name="connsiteY125" fmla="*/ 2911642 h 7411452"/>
              <a:gd name="connsiteX126" fmla="*/ 2779295 w 6400800"/>
              <a:gd name="connsiteY126" fmla="*/ 2249905 h 7411452"/>
              <a:gd name="connsiteX127" fmla="*/ 3128211 w 6400800"/>
              <a:gd name="connsiteY12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698859 w 6400800"/>
              <a:gd name="connsiteY109" fmla="*/ 6932094 h 7411452"/>
              <a:gd name="connsiteX110" fmla="*/ 1729339 w 6400800"/>
              <a:gd name="connsiteY110" fmla="*/ 6996864 h 7411452"/>
              <a:gd name="connsiteX111" fmla="*/ 1708484 w 6400800"/>
              <a:gd name="connsiteY111" fmla="*/ 7122694 h 7411452"/>
              <a:gd name="connsiteX112" fmla="*/ 1769344 w 6400800"/>
              <a:gd name="connsiteY112" fmla="*/ 7099734 h 7411452"/>
              <a:gd name="connsiteX113" fmla="*/ 1810953 w 6400800"/>
              <a:gd name="connsiteY113" fmla="*/ 7104146 h 7411452"/>
              <a:gd name="connsiteX114" fmla="*/ 1904599 w 6400800"/>
              <a:gd name="connsiteY114" fmla="*/ 7109259 h 7411452"/>
              <a:gd name="connsiteX115" fmla="*/ 1925053 w 6400800"/>
              <a:gd name="connsiteY115" fmla="*/ 7062536 h 7411452"/>
              <a:gd name="connsiteX116" fmla="*/ 1956034 w 6400800"/>
              <a:gd name="connsiteY116" fmla="*/ 7021629 h 7411452"/>
              <a:gd name="connsiteX117" fmla="*/ 2022709 w 6400800"/>
              <a:gd name="connsiteY117" fmla="*/ 7055919 h 7411452"/>
              <a:gd name="connsiteX118" fmla="*/ 2033337 w 6400800"/>
              <a:gd name="connsiteY118" fmla="*/ 7267073 h 7411452"/>
              <a:gd name="connsiteX119" fmla="*/ 2033337 w 6400800"/>
              <a:gd name="connsiteY119" fmla="*/ 7411452 h 7411452"/>
              <a:gd name="connsiteX120" fmla="*/ 2213811 w 6400800"/>
              <a:gd name="connsiteY120" fmla="*/ 7243010 h 7411452"/>
              <a:gd name="connsiteX121" fmla="*/ 2389271 w 6400800"/>
              <a:gd name="connsiteY121" fmla="*/ 7316202 h 7411452"/>
              <a:gd name="connsiteX122" fmla="*/ 2430379 w 6400800"/>
              <a:gd name="connsiteY122" fmla="*/ 7399421 h 7411452"/>
              <a:gd name="connsiteX123" fmla="*/ 3910263 w 6400800"/>
              <a:gd name="connsiteY123" fmla="*/ 7122694 h 7411452"/>
              <a:gd name="connsiteX124" fmla="*/ 4656221 w 6400800"/>
              <a:gd name="connsiteY124" fmla="*/ 5534526 h 7411452"/>
              <a:gd name="connsiteX125" fmla="*/ 2959768 w 6400800"/>
              <a:gd name="connsiteY125" fmla="*/ 2911642 h 7411452"/>
              <a:gd name="connsiteX126" fmla="*/ 2779295 w 6400800"/>
              <a:gd name="connsiteY126" fmla="*/ 2249905 h 7411452"/>
              <a:gd name="connsiteX127" fmla="*/ 3128211 w 6400800"/>
              <a:gd name="connsiteY12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698859 w 6400800"/>
              <a:gd name="connsiteY109" fmla="*/ 6932094 h 7411452"/>
              <a:gd name="connsiteX110" fmla="*/ 1729339 w 6400800"/>
              <a:gd name="connsiteY110" fmla="*/ 6996864 h 7411452"/>
              <a:gd name="connsiteX111" fmla="*/ 1708484 w 6400800"/>
              <a:gd name="connsiteY111" fmla="*/ 7122694 h 7411452"/>
              <a:gd name="connsiteX112" fmla="*/ 1769344 w 6400800"/>
              <a:gd name="connsiteY112" fmla="*/ 7099734 h 7411452"/>
              <a:gd name="connsiteX113" fmla="*/ 1810953 w 6400800"/>
              <a:gd name="connsiteY113" fmla="*/ 7104146 h 7411452"/>
              <a:gd name="connsiteX114" fmla="*/ 1904599 w 6400800"/>
              <a:gd name="connsiteY114" fmla="*/ 7109259 h 7411452"/>
              <a:gd name="connsiteX115" fmla="*/ 1925053 w 6400800"/>
              <a:gd name="connsiteY115" fmla="*/ 7062536 h 7411452"/>
              <a:gd name="connsiteX116" fmla="*/ 1956034 w 6400800"/>
              <a:gd name="connsiteY116" fmla="*/ 7021629 h 7411452"/>
              <a:gd name="connsiteX117" fmla="*/ 2022709 w 6400800"/>
              <a:gd name="connsiteY117" fmla="*/ 7055919 h 7411452"/>
              <a:gd name="connsiteX118" fmla="*/ 2033337 w 6400800"/>
              <a:gd name="connsiteY118" fmla="*/ 7267073 h 7411452"/>
              <a:gd name="connsiteX119" fmla="*/ 2033337 w 6400800"/>
              <a:gd name="connsiteY119" fmla="*/ 7411452 h 7411452"/>
              <a:gd name="connsiteX120" fmla="*/ 2213811 w 6400800"/>
              <a:gd name="connsiteY120" fmla="*/ 7243010 h 7411452"/>
              <a:gd name="connsiteX121" fmla="*/ 2389271 w 6400800"/>
              <a:gd name="connsiteY121" fmla="*/ 7316202 h 7411452"/>
              <a:gd name="connsiteX122" fmla="*/ 2430379 w 6400800"/>
              <a:gd name="connsiteY122" fmla="*/ 7399421 h 7411452"/>
              <a:gd name="connsiteX123" fmla="*/ 3910263 w 6400800"/>
              <a:gd name="connsiteY123" fmla="*/ 7122694 h 7411452"/>
              <a:gd name="connsiteX124" fmla="*/ 4656221 w 6400800"/>
              <a:gd name="connsiteY124" fmla="*/ 5534526 h 7411452"/>
              <a:gd name="connsiteX125" fmla="*/ 2959768 w 6400800"/>
              <a:gd name="connsiteY125" fmla="*/ 2911642 h 7411452"/>
              <a:gd name="connsiteX126" fmla="*/ 2779295 w 6400800"/>
              <a:gd name="connsiteY126" fmla="*/ 2249905 h 7411452"/>
              <a:gd name="connsiteX127" fmla="*/ 3128211 w 6400800"/>
              <a:gd name="connsiteY127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698859 w 6400800"/>
              <a:gd name="connsiteY109" fmla="*/ 6932094 h 7411452"/>
              <a:gd name="connsiteX110" fmla="*/ 1729339 w 6400800"/>
              <a:gd name="connsiteY110" fmla="*/ 6996864 h 7411452"/>
              <a:gd name="connsiteX111" fmla="*/ 1708484 w 6400800"/>
              <a:gd name="connsiteY111" fmla="*/ 7122694 h 7411452"/>
              <a:gd name="connsiteX112" fmla="*/ 1769344 w 6400800"/>
              <a:gd name="connsiteY112" fmla="*/ 7099734 h 7411452"/>
              <a:gd name="connsiteX113" fmla="*/ 1810953 w 6400800"/>
              <a:gd name="connsiteY113" fmla="*/ 7104146 h 7411452"/>
              <a:gd name="connsiteX114" fmla="*/ 1904599 w 6400800"/>
              <a:gd name="connsiteY114" fmla="*/ 7109259 h 7411452"/>
              <a:gd name="connsiteX115" fmla="*/ 1925053 w 6400800"/>
              <a:gd name="connsiteY115" fmla="*/ 7062536 h 7411452"/>
              <a:gd name="connsiteX116" fmla="*/ 1956034 w 6400800"/>
              <a:gd name="connsiteY116" fmla="*/ 7021629 h 7411452"/>
              <a:gd name="connsiteX117" fmla="*/ 2022709 w 6400800"/>
              <a:gd name="connsiteY117" fmla="*/ 7055919 h 7411452"/>
              <a:gd name="connsiteX118" fmla="*/ 2033337 w 6400800"/>
              <a:gd name="connsiteY118" fmla="*/ 7267073 h 7411452"/>
              <a:gd name="connsiteX119" fmla="*/ 2033337 w 6400800"/>
              <a:gd name="connsiteY119" fmla="*/ 7411452 h 7411452"/>
              <a:gd name="connsiteX120" fmla="*/ 2213811 w 6400800"/>
              <a:gd name="connsiteY120" fmla="*/ 7243010 h 7411452"/>
              <a:gd name="connsiteX121" fmla="*/ 2340844 w 6400800"/>
              <a:gd name="connsiteY121" fmla="*/ 7280709 h 7411452"/>
              <a:gd name="connsiteX122" fmla="*/ 2389271 w 6400800"/>
              <a:gd name="connsiteY122" fmla="*/ 7316202 h 7411452"/>
              <a:gd name="connsiteX123" fmla="*/ 2430379 w 6400800"/>
              <a:gd name="connsiteY123" fmla="*/ 7399421 h 7411452"/>
              <a:gd name="connsiteX124" fmla="*/ 3910263 w 6400800"/>
              <a:gd name="connsiteY124" fmla="*/ 7122694 h 7411452"/>
              <a:gd name="connsiteX125" fmla="*/ 4656221 w 6400800"/>
              <a:gd name="connsiteY125" fmla="*/ 5534526 h 7411452"/>
              <a:gd name="connsiteX126" fmla="*/ 2959768 w 6400800"/>
              <a:gd name="connsiteY126" fmla="*/ 2911642 h 7411452"/>
              <a:gd name="connsiteX127" fmla="*/ 2779295 w 6400800"/>
              <a:gd name="connsiteY127" fmla="*/ 2249905 h 7411452"/>
              <a:gd name="connsiteX128" fmla="*/ 3128211 w 6400800"/>
              <a:gd name="connsiteY128" fmla="*/ 1648326 h 7411452"/>
              <a:gd name="connsiteX0" fmla="*/ 3128211 w 6400800"/>
              <a:gd name="connsiteY0" fmla="*/ 1648326 h 7411452"/>
              <a:gd name="connsiteX1" fmla="*/ 4211053 w 6400800"/>
              <a:gd name="connsiteY1" fmla="*/ 1395663 h 7411452"/>
              <a:gd name="connsiteX2" fmla="*/ 4240129 w 6400800"/>
              <a:gd name="connsiteY2" fmla="*/ 1352349 h 7411452"/>
              <a:gd name="connsiteX3" fmla="*/ 4308709 w 6400800"/>
              <a:gd name="connsiteY3" fmla="*/ 1356159 h 7411452"/>
              <a:gd name="connsiteX4" fmla="*/ 4376888 w 6400800"/>
              <a:gd name="connsiteY4" fmla="*/ 1364180 h 7411452"/>
              <a:gd name="connsiteX5" fmla="*/ 4449679 w 6400800"/>
              <a:gd name="connsiteY5" fmla="*/ 1329489 h 7411452"/>
              <a:gd name="connsiteX6" fmla="*/ 4407769 w 6400800"/>
              <a:gd name="connsiteY6" fmla="*/ 1268529 h 7411452"/>
              <a:gd name="connsiteX7" fmla="*/ 4438249 w 6400800"/>
              <a:gd name="connsiteY7" fmla="*/ 1203759 h 7411452"/>
              <a:gd name="connsiteX8" fmla="*/ 4522069 w 6400800"/>
              <a:gd name="connsiteY8" fmla="*/ 1272339 h 7411452"/>
              <a:gd name="connsiteX9" fmla="*/ 4560169 w 6400800"/>
              <a:gd name="connsiteY9" fmla="*/ 1348539 h 7411452"/>
              <a:gd name="connsiteX10" fmla="*/ 4594459 w 6400800"/>
              <a:gd name="connsiteY10" fmla="*/ 1257099 h 7411452"/>
              <a:gd name="connsiteX11" fmla="*/ 4632559 w 6400800"/>
              <a:gd name="connsiteY11" fmla="*/ 1333299 h 7411452"/>
              <a:gd name="connsiteX12" fmla="*/ 4720189 w 6400800"/>
              <a:gd name="connsiteY12" fmla="*/ 1344328 h 7411452"/>
              <a:gd name="connsiteX13" fmla="*/ 4754479 w 6400800"/>
              <a:gd name="connsiteY13" fmla="*/ 1386639 h 7411452"/>
              <a:gd name="connsiteX14" fmla="*/ 4670659 w 6400800"/>
              <a:gd name="connsiteY14" fmla="*/ 1439979 h 7411452"/>
              <a:gd name="connsiteX15" fmla="*/ 4758289 w 6400800"/>
              <a:gd name="connsiteY15" fmla="*/ 1466649 h 7411452"/>
              <a:gd name="connsiteX16" fmla="*/ 4845919 w 6400800"/>
              <a:gd name="connsiteY16" fmla="*/ 1409499 h 7411452"/>
              <a:gd name="connsiteX17" fmla="*/ 4908884 w 6400800"/>
              <a:gd name="connsiteY17" fmla="*/ 1407694 h 7411452"/>
              <a:gd name="connsiteX18" fmla="*/ 4960219 w 6400800"/>
              <a:gd name="connsiteY18" fmla="*/ 1386639 h 7411452"/>
              <a:gd name="connsiteX19" fmla="*/ 4941169 w 6400800"/>
              <a:gd name="connsiteY19" fmla="*/ 1325679 h 7411452"/>
              <a:gd name="connsiteX20" fmla="*/ 4937359 w 6400800"/>
              <a:gd name="connsiteY20" fmla="*/ 1272339 h 7411452"/>
              <a:gd name="connsiteX21" fmla="*/ 5013358 w 6400800"/>
              <a:gd name="connsiteY21" fmla="*/ 1338713 h 7411452"/>
              <a:gd name="connsiteX22" fmla="*/ 5044039 w 6400800"/>
              <a:gd name="connsiteY22" fmla="*/ 1428549 h 7411452"/>
              <a:gd name="connsiteX23" fmla="*/ 5066899 w 6400800"/>
              <a:gd name="connsiteY23" fmla="*/ 1356159 h 7411452"/>
              <a:gd name="connsiteX24" fmla="*/ 5104999 w 6400800"/>
              <a:gd name="connsiteY24" fmla="*/ 1394259 h 7411452"/>
              <a:gd name="connsiteX25" fmla="*/ 5147711 w 6400800"/>
              <a:gd name="connsiteY25" fmla="*/ 1459029 h 7411452"/>
              <a:gd name="connsiteX26" fmla="*/ 5078329 w 6400800"/>
              <a:gd name="connsiteY26" fmla="*/ 1489509 h 7411452"/>
              <a:gd name="connsiteX27" fmla="*/ 5024989 w 6400800"/>
              <a:gd name="connsiteY27" fmla="*/ 1592379 h 7411452"/>
              <a:gd name="connsiteX28" fmla="*/ 5029200 w 6400800"/>
              <a:gd name="connsiteY28" fmla="*/ 1780673 h 7411452"/>
              <a:gd name="connsiteX29" fmla="*/ 5093569 w 6400800"/>
              <a:gd name="connsiteY29" fmla="*/ 1828599 h 7411452"/>
              <a:gd name="connsiteX30" fmla="*/ 5074519 w 6400800"/>
              <a:gd name="connsiteY30" fmla="*/ 1855269 h 7411452"/>
              <a:gd name="connsiteX31" fmla="*/ 5112619 w 6400800"/>
              <a:gd name="connsiteY31" fmla="*/ 1923849 h 7411452"/>
              <a:gd name="connsiteX32" fmla="*/ 5185009 w 6400800"/>
              <a:gd name="connsiteY32" fmla="*/ 1980999 h 7411452"/>
              <a:gd name="connsiteX33" fmla="*/ 5127859 w 6400800"/>
              <a:gd name="connsiteY33" fmla="*/ 1992429 h 7411452"/>
              <a:gd name="connsiteX34" fmla="*/ 5148313 w 6400800"/>
              <a:gd name="connsiteY34" fmla="*/ 2067626 h 7411452"/>
              <a:gd name="connsiteX35" fmla="*/ 5215489 w 6400800"/>
              <a:gd name="connsiteY35" fmla="*/ 2049579 h 7411452"/>
              <a:gd name="connsiteX36" fmla="*/ 5291689 w 6400800"/>
              <a:gd name="connsiteY36" fmla="*/ 2072439 h 7411452"/>
              <a:gd name="connsiteX37" fmla="*/ 5335003 w 6400800"/>
              <a:gd name="connsiteY37" fmla="*/ 2039051 h 7411452"/>
              <a:gd name="connsiteX38" fmla="*/ 5425039 w 6400800"/>
              <a:gd name="connsiteY38" fmla="*/ 1996239 h 7411452"/>
              <a:gd name="connsiteX39" fmla="*/ 5411704 w 6400800"/>
              <a:gd name="connsiteY39" fmla="*/ 1969569 h 7411452"/>
              <a:gd name="connsiteX40" fmla="*/ 5451709 w 6400800"/>
              <a:gd name="connsiteY40" fmla="*/ 1916229 h 7411452"/>
              <a:gd name="connsiteX41" fmla="*/ 5436469 w 6400800"/>
              <a:gd name="connsiteY41" fmla="*/ 1878129 h 7411452"/>
              <a:gd name="connsiteX42" fmla="*/ 5364079 w 6400800"/>
              <a:gd name="connsiteY42" fmla="*/ 1851459 h 7411452"/>
              <a:gd name="connsiteX43" fmla="*/ 5333599 w 6400800"/>
              <a:gd name="connsiteY43" fmla="*/ 1843839 h 7411452"/>
              <a:gd name="connsiteX44" fmla="*/ 5346934 w 6400800"/>
              <a:gd name="connsiteY44" fmla="*/ 1780974 h 7411452"/>
              <a:gd name="connsiteX45" fmla="*/ 5388844 w 6400800"/>
              <a:gd name="connsiteY45" fmla="*/ 1807644 h 7411452"/>
              <a:gd name="connsiteX46" fmla="*/ 5406591 w 6400800"/>
              <a:gd name="connsiteY46" fmla="*/ 1768040 h 7411452"/>
              <a:gd name="connsiteX47" fmla="*/ 5285974 w 6400800"/>
              <a:gd name="connsiteY47" fmla="*/ 1725729 h 7411452"/>
              <a:gd name="connsiteX48" fmla="*/ 5263114 w 6400800"/>
              <a:gd name="connsiteY48" fmla="*/ 1681914 h 7411452"/>
              <a:gd name="connsiteX49" fmla="*/ 5352649 w 6400800"/>
              <a:gd name="connsiteY49" fmla="*/ 1617144 h 7411452"/>
              <a:gd name="connsiteX50" fmla="*/ 5354053 w 6400800"/>
              <a:gd name="connsiteY50" fmla="*/ 1576136 h 7411452"/>
              <a:gd name="connsiteX51" fmla="*/ 5379319 w 6400800"/>
              <a:gd name="connsiteY51" fmla="*/ 1554279 h 7411452"/>
              <a:gd name="connsiteX52" fmla="*/ 5373604 w 6400800"/>
              <a:gd name="connsiteY52" fmla="*/ 1464744 h 7411452"/>
              <a:gd name="connsiteX53" fmla="*/ 5417419 w 6400800"/>
              <a:gd name="connsiteY53" fmla="*/ 1533324 h 7411452"/>
              <a:gd name="connsiteX54" fmla="*/ 5474569 w 6400800"/>
              <a:gd name="connsiteY54" fmla="*/ 1552374 h 7411452"/>
              <a:gd name="connsiteX55" fmla="*/ 5554579 w 6400800"/>
              <a:gd name="connsiteY55" fmla="*/ 1449504 h 7411452"/>
              <a:gd name="connsiteX56" fmla="*/ 5666874 w 6400800"/>
              <a:gd name="connsiteY56" fmla="*/ 1419726 h 7411452"/>
              <a:gd name="connsiteX57" fmla="*/ 5748889 w 6400800"/>
              <a:gd name="connsiteY57" fmla="*/ 1369494 h 7411452"/>
              <a:gd name="connsiteX58" fmla="*/ 5847949 w 6400800"/>
              <a:gd name="connsiteY58" fmla="*/ 1441884 h 7411452"/>
              <a:gd name="connsiteX59" fmla="*/ 5927959 w 6400800"/>
              <a:gd name="connsiteY59" fmla="*/ 1361874 h 7411452"/>
              <a:gd name="connsiteX60" fmla="*/ 6024111 w 6400800"/>
              <a:gd name="connsiteY60" fmla="*/ 1353151 h 7411452"/>
              <a:gd name="connsiteX61" fmla="*/ 6118459 w 6400800"/>
              <a:gd name="connsiteY61" fmla="*/ 1297104 h 7411452"/>
              <a:gd name="connsiteX62" fmla="*/ 6165282 w 6400800"/>
              <a:gd name="connsiteY62" fmla="*/ 1325077 h 7411452"/>
              <a:gd name="connsiteX63" fmla="*/ 6198469 w 6400800"/>
              <a:gd name="connsiteY63" fmla="*/ 1253289 h 7411452"/>
              <a:gd name="connsiteX64" fmla="*/ 6268954 w 6400800"/>
              <a:gd name="connsiteY64" fmla="*/ 1182804 h 7411452"/>
              <a:gd name="connsiteX65" fmla="*/ 6328611 w 6400800"/>
              <a:gd name="connsiteY65" fmla="*/ 1239252 h 7411452"/>
              <a:gd name="connsiteX66" fmla="*/ 6388768 w 6400800"/>
              <a:gd name="connsiteY66" fmla="*/ 1239252 h 7411452"/>
              <a:gd name="connsiteX67" fmla="*/ 6400800 w 6400800"/>
              <a:gd name="connsiteY67" fmla="*/ 24063 h 7411452"/>
              <a:gd name="connsiteX68" fmla="*/ 12032 w 6400800"/>
              <a:gd name="connsiteY68" fmla="*/ 0 h 7411452"/>
              <a:gd name="connsiteX69" fmla="*/ 0 w 6400800"/>
              <a:gd name="connsiteY69" fmla="*/ 6689557 h 7411452"/>
              <a:gd name="connsiteX70" fmla="*/ 30079 w 6400800"/>
              <a:gd name="connsiteY70" fmla="*/ 6657774 h 7411452"/>
              <a:gd name="connsiteX71" fmla="*/ 43414 w 6400800"/>
              <a:gd name="connsiteY71" fmla="*/ 6537759 h 7411452"/>
              <a:gd name="connsiteX72" fmla="*/ 79108 w 6400800"/>
              <a:gd name="connsiteY72" fmla="*/ 6462161 h 7411452"/>
              <a:gd name="connsiteX73" fmla="*/ 127234 w 6400800"/>
              <a:gd name="connsiteY73" fmla="*/ 6446319 h 7411452"/>
              <a:gd name="connsiteX74" fmla="*/ 117709 w 6400800"/>
              <a:gd name="connsiteY74" fmla="*/ 6343449 h 7411452"/>
              <a:gd name="connsiteX75" fmla="*/ 129139 w 6400800"/>
              <a:gd name="connsiteY75" fmla="*/ 6278679 h 7411452"/>
              <a:gd name="connsiteX76" fmla="*/ 108184 w 6400800"/>
              <a:gd name="connsiteY76" fmla="*/ 6135804 h 7411452"/>
              <a:gd name="connsiteX77" fmla="*/ 169144 w 6400800"/>
              <a:gd name="connsiteY77" fmla="*/ 5985309 h 7411452"/>
              <a:gd name="connsiteX78" fmla="*/ 144379 w 6400800"/>
              <a:gd name="connsiteY78" fmla="*/ 5811252 h 7411452"/>
              <a:gd name="connsiteX79" fmla="*/ 218674 w 6400800"/>
              <a:gd name="connsiteY79" fmla="*/ 5731944 h 7411452"/>
              <a:gd name="connsiteX80" fmla="*/ 348916 w 6400800"/>
              <a:gd name="connsiteY80" fmla="*/ 5727031 h 7411452"/>
              <a:gd name="connsiteX81" fmla="*/ 449179 w 6400800"/>
              <a:gd name="connsiteY81" fmla="*/ 5728134 h 7411452"/>
              <a:gd name="connsiteX82" fmla="*/ 619526 w 6400800"/>
              <a:gd name="connsiteY82" fmla="*/ 5762524 h 7411452"/>
              <a:gd name="connsiteX83" fmla="*/ 586339 w 6400800"/>
              <a:gd name="connsiteY83" fmla="*/ 5821479 h 7411452"/>
              <a:gd name="connsiteX84" fmla="*/ 588244 w 6400800"/>
              <a:gd name="connsiteY84" fmla="*/ 6067224 h 7411452"/>
              <a:gd name="connsiteX85" fmla="*/ 552851 w 6400800"/>
              <a:gd name="connsiteY85" fmla="*/ 6164981 h 7411452"/>
              <a:gd name="connsiteX86" fmla="*/ 609199 w 6400800"/>
              <a:gd name="connsiteY86" fmla="*/ 6208395 h 7411452"/>
              <a:gd name="connsiteX87" fmla="*/ 719689 w 6400800"/>
              <a:gd name="connsiteY87" fmla="*/ 6128184 h 7411452"/>
              <a:gd name="connsiteX88" fmla="*/ 822559 w 6400800"/>
              <a:gd name="connsiteY88" fmla="*/ 6156759 h 7411452"/>
              <a:gd name="connsiteX89" fmla="*/ 840807 w 6400800"/>
              <a:gd name="connsiteY89" fmla="*/ 6205286 h 7411452"/>
              <a:gd name="connsiteX90" fmla="*/ 974959 w 6400800"/>
              <a:gd name="connsiteY90" fmla="*/ 6168189 h 7411452"/>
              <a:gd name="connsiteX91" fmla="*/ 1041634 w 6400800"/>
              <a:gd name="connsiteY91" fmla="*/ 6133899 h 7411452"/>
              <a:gd name="connsiteX92" fmla="*/ 1093069 w 6400800"/>
              <a:gd name="connsiteY92" fmla="*/ 6179619 h 7411452"/>
              <a:gd name="connsiteX93" fmla="*/ 1128963 w 6400800"/>
              <a:gd name="connsiteY93" fmla="*/ 6225840 h 7411452"/>
              <a:gd name="connsiteX94" fmla="*/ 1203559 w 6400800"/>
              <a:gd name="connsiteY94" fmla="*/ 6267249 h 7411452"/>
              <a:gd name="connsiteX95" fmla="*/ 1230229 w 6400800"/>
              <a:gd name="connsiteY95" fmla="*/ 6320589 h 7411452"/>
              <a:gd name="connsiteX96" fmla="*/ 1302619 w 6400800"/>
              <a:gd name="connsiteY96" fmla="*/ 6341544 h 7411452"/>
              <a:gd name="connsiteX97" fmla="*/ 1289284 w 6400800"/>
              <a:gd name="connsiteY97" fmla="*/ 6423459 h 7411452"/>
              <a:gd name="connsiteX98" fmla="*/ 1395663 w 6400800"/>
              <a:gd name="connsiteY98" fmla="*/ 6424863 h 7411452"/>
              <a:gd name="connsiteX99" fmla="*/ 1445494 w 6400800"/>
              <a:gd name="connsiteY99" fmla="*/ 6471084 h 7411452"/>
              <a:gd name="connsiteX100" fmla="*/ 1468354 w 6400800"/>
              <a:gd name="connsiteY100" fmla="*/ 6421554 h 7411452"/>
              <a:gd name="connsiteX101" fmla="*/ 1514074 w 6400800"/>
              <a:gd name="connsiteY101" fmla="*/ 6503469 h 7411452"/>
              <a:gd name="connsiteX102" fmla="*/ 1540744 w 6400800"/>
              <a:gd name="connsiteY102" fmla="*/ 6556809 h 7411452"/>
              <a:gd name="connsiteX103" fmla="*/ 1575034 w 6400800"/>
              <a:gd name="connsiteY103" fmla="*/ 6606339 h 7411452"/>
              <a:gd name="connsiteX104" fmla="*/ 1577942 w 6400800"/>
              <a:gd name="connsiteY104" fmla="*/ 6659880 h 7411452"/>
              <a:gd name="connsiteX105" fmla="*/ 1724426 w 6400800"/>
              <a:gd name="connsiteY105" fmla="*/ 6853488 h 7411452"/>
              <a:gd name="connsiteX106" fmla="*/ 1695049 w 6400800"/>
              <a:gd name="connsiteY106" fmla="*/ 6895899 h 7411452"/>
              <a:gd name="connsiteX107" fmla="*/ 1649329 w 6400800"/>
              <a:gd name="connsiteY107" fmla="*/ 6859704 h 7411452"/>
              <a:gd name="connsiteX108" fmla="*/ 1668379 w 6400800"/>
              <a:gd name="connsiteY108" fmla="*/ 6939714 h 7411452"/>
              <a:gd name="connsiteX109" fmla="*/ 1698859 w 6400800"/>
              <a:gd name="connsiteY109" fmla="*/ 6932094 h 7411452"/>
              <a:gd name="connsiteX110" fmla="*/ 1729339 w 6400800"/>
              <a:gd name="connsiteY110" fmla="*/ 6996864 h 7411452"/>
              <a:gd name="connsiteX111" fmla="*/ 1708484 w 6400800"/>
              <a:gd name="connsiteY111" fmla="*/ 7122694 h 7411452"/>
              <a:gd name="connsiteX112" fmla="*/ 1769344 w 6400800"/>
              <a:gd name="connsiteY112" fmla="*/ 7099734 h 7411452"/>
              <a:gd name="connsiteX113" fmla="*/ 1810953 w 6400800"/>
              <a:gd name="connsiteY113" fmla="*/ 7104146 h 7411452"/>
              <a:gd name="connsiteX114" fmla="*/ 1904599 w 6400800"/>
              <a:gd name="connsiteY114" fmla="*/ 7109259 h 7411452"/>
              <a:gd name="connsiteX115" fmla="*/ 1925053 w 6400800"/>
              <a:gd name="connsiteY115" fmla="*/ 7062536 h 7411452"/>
              <a:gd name="connsiteX116" fmla="*/ 1956034 w 6400800"/>
              <a:gd name="connsiteY116" fmla="*/ 7021629 h 7411452"/>
              <a:gd name="connsiteX117" fmla="*/ 2022709 w 6400800"/>
              <a:gd name="connsiteY117" fmla="*/ 7055919 h 7411452"/>
              <a:gd name="connsiteX118" fmla="*/ 2033337 w 6400800"/>
              <a:gd name="connsiteY118" fmla="*/ 7267073 h 7411452"/>
              <a:gd name="connsiteX119" fmla="*/ 2033337 w 6400800"/>
              <a:gd name="connsiteY119" fmla="*/ 7411452 h 7411452"/>
              <a:gd name="connsiteX120" fmla="*/ 2213811 w 6400800"/>
              <a:gd name="connsiteY120" fmla="*/ 7284920 h 7411452"/>
              <a:gd name="connsiteX121" fmla="*/ 2340844 w 6400800"/>
              <a:gd name="connsiteY121" fmla="*/ 7280709 h 7411452"/>
              <a:gd name="connsiteX122" fmla="*/ 2389271 w 6400800"/>
              <a:gd name="connsiteY122" fmla="*/ 7316202 h 7411452"/>
              <a:gd name="connsiteX123" fmla="*/ 2430379 w 6400800"/>
              <a:gd name="connsiteY123" fmla="*/ 7399421 h 7411452"/>
              <a:gd name="connsiteX124" fmla="*/ 3910263 w 6400800"/>
              <a:gd name="connsiteY124" fmla="*/ 7122694 h 7411452"/>
              <a:gd name="connsiteX125" fmla="*/ 4656221 w 6400800"/>
              <a:gd name="connsiteY125" fmla="*/ 5534526 h 7411452"/>
              <a:gd name="connsiteX126" fmla="*/ 2959768 w 6400800"/>
              <a:gd name="connsiteY126" fmla="*/ 2911642 h 7411452"/>
              <a:gd name="connsiteX127" fmla="*/ 2779295 w 6400800"/>
              <a:gd name="connsiteY127" fmla="*/ 2249905 h 7411452"/>
              <a:gd name="connsiteX128" fmla="*/ 3128211 w 6400800"/>
              <a:gd name="connsiteY128" fmla="*/ 1648326 h 7411452"/>
              <a:gd name="connsiteX0" fmla="*/ 3128211 w 6400800"/>
              <a:gd name="connsiteY0" fmla="*/ 1648326 h 7399461"/>
              <a:gd name="connsiteX1" fmla="*/ 4211053 w 6400800"/>
              <a:gd name="connsiteY1" fmla="*/ 1395663 h 7399461"/>
              <a:gd name="connsiteX2" fmla="*/ 4240129 w 6400800"/>
              <a:gd name="connsiteY2" fmla="*/ 1352349 h 7399461"/>
              <a:gd name="connsiteX3" fmla="*/ 4308709 w 6400800"/>
              <a:gd name="connsiteY3" fmla="*/ 1356159 h 7399461"/>
              <a:gd name="connsiteX4" fmla="*/ 4376888 w 6400800"/>
              <a:gd name="connsiteY4" fmla="*/ 1364180 h 7399461"/>
              <a:gd name="connsiteX5" fmla="*/ 4449679 w 6400800"/>
              <a:gd name="connsiteY5" fmla="*/ 1329489 h 7399461"/>
              <a:gd name="connsiteX6" fmla="*/ 4407769 w 6400800"/>
              <a:gd name="connsiteY6" fmla="*/ 1268529 h 7399461"/>
              <a:gd name="connsiteX7" fmla="*/ 4438249 w 6400800"/>
              <a:gd name="connsiteY7" fmla="*/ 1203759 h 7399461"/>
              <a:gd name="connsiteX8" fmla="*/ 4522069 w 6400800"/>
              <a:gd name="connsiteY8" fmla="*/ 1272339 h 7399461"/>
              <a:gd name="connsiteX9" fmla="*/ 4560169 w 6400800"/>
              <a:gd name="connsiteY9" fmla="*/ 1348539 h 7399461"/>
              <a:gd name="connsiteX10" fmla="*/ 4594459 w 6400800"/>
              <a:gd name="connsiteY10" fmla="*/ 1257099 h 7399461"/>
              <a:gd name="connsiteX11" fmla="*/ 4632559 w 6400800"/>
              <a:gd name="connsiteY11" fmla="*/ 1333299 h 7399461"/>
              <a:gd name="connsiteX12" fmla="*/ 4720189 w 6400800"/>
              <a:gd name="connsiteY12" fmla="*/ 1344328 h 7399461"/>
              <a:gd name="connsiteX13" fmla="*/ 4754479 w 6400800"/>
              <a:gd name="connsiteY13" fmla="*/ 1386639 h 7399461"/>
              <a:gd name="connsiteX14" fmla="*/ 4670659 w 6400800"/>
              <a:gd name="connsiteY14" fmla="*/ 1439979 h 7399461"/>
              <a:gd name="connsiteX15" fmla="*/ 4758289 w 6400800"/>
              <a:gd name="connsiteY15" fmla="*/ 1466649 h 7399461"/>
              <a:gd name="connsiteX16" fmla="*/ 4845919 w 6400800"/>
              <a:gd name="connsiteY16" fmla="*/ 1409499 h 7399461"/>
              <a:gd name="connsiteX17" fmla="*/ 4908884 w 6400800"/>
              <a:gd name="connsiteY17" fmla="*/ 1407694 h 7399461"/>
              <a:gd name="connsiteX18" fmla="*/ 4960219 w 6400800"/>
              <a:gd name="connsiteY18" fmla="*/ 1386639 h 7399461"/>
              <a:gd name="connsiteX19" fmla="*/ 4941169 w 6400800"/>
              <a:gd name="connsiteY19" fmla="*/ 1325679 h 7399461"/>
              <a:gd name="connsiteX20" fmla="*/ 4937359 w 6400800"/>
              <a:gd name="connsiteY20" fmla="*/ 1272339 h 7399461"/>
              <a:gd name="connsiteX21" fmla="*/ 5013358 w 6400800"/>
              <a:gd name="connsiteY21" fmla="*/ 1338713 h 7399461"/>
              <a:gd name="connsiteX22" fmla="*/ 5044039 w 6400800"/>
              <a:gd name="connsiteY22" fmla="*/ 1428549 h 7399461"/>
              <a:gd name="connsiteX23" fmla="*/ 5066899 w 6400800"/>
              <a:gd name="connsiteY23" fmla="*/ 1356159 h 7399461"/>
              <a:gd name="connsiteX24" fmla="*/ 5104999 w 6400800"/>
              <a:gd name="connsiteY24" fmla="*/ 1394259 h 7399461"/>
              <a:gd name="connsiteX25" fmla="*/ 5147711 w 6400800"/>
              <a:gd name="connsiteY25" fmla="*/ 1459029 h 7399461"/>
              <a:gd name="connsiteX26" fmla="*/ 5078329 w 6400800"/>
              <a:gd name="connsiteY26" fmla="*/ 1489509 h 7399461"/>
              <a:gd name="connsiteX27" fmla="*/ 5024989 w 6400800"/>
              <a:gd name="connsiteY27" fmla="*/ 1592379 h 7399461"/>
              <a:gd name="connsiteX28" fmla="*/ 5029200 w 6400800"/>
              <a:gd name="connsiteY28" fmla="*/ 1780673 h 7399461"/>
              <a:gd name="connsiteX29" fmla="*/ 5093569 w 6400800"/>
              <a:gd name="connsiteY29" fmla="*/ 1828599 h 7399461"/>
              <a:gd name="connsiteX30" fmla="*/ 5074519 w 6400800"/>
              <a:gd name="connsiteY30" fmla="*/ 1855269 h 7399461"/>
              <a:gd name="connsiteX31" fmla="*/ 5112619 w 6400800"/>
              <a:gd name="connsiteY31" fmla="*/ 1923849 h 7399461"/>
              <a:gd name="connsiteX32" fmla="*/ 5185009 w 6400800"/>
              <a:gd name="connsiteY32" fmla="*/ 1980999 h 7399461"/>
              <a:gd name="connsiteX33" fmla="*/ 5127859 w 6400800"/>
              <a:gd name="connsiteY33" fmla="*/ 1992429 h 7399461"/>
              <a:gd name="connsiteX34" fmla="*/ 5148313 w 6400800"/>
              <a:gd name="connsiteY34" fmla="*/ 2067626 h 7399461"/>
              <a:gd name="connsiteX35" fmla="*/ 5215489 w 6400800"/>
              <a:gd name="connsiteY35" fmla="*/ 2049579 h 7399461"/>
              <a:gd name="connsiteX36" fmla="*/ 5291689 w 6400800"/>
              <a:gd name="connsiteY36" fmla="*/ 2072439 h 7399461"/>
              <a:gd name="connsiteX37" fmla="*/ 5335003 w 6400800"/>
              <a:gd name="connsiteY37" fmla="*/ 2039051 h 7399461"/>
              <a:gd name="connsiteX38" fmla="*/ 5425039 w 6400800"/>
              <a:gd name="connsiteY38" fmla="*/ 1996239 h 7399461"/>
              <a:gd name="connsiteX39" fmla="*/ 5411704 w 6400800"/>
              <a:gd name="connsiteY39" fmla="*/ 1969569 h 7399461"/>
              <a:gd name="connsiteX40" fmla="*/ 5451709 w 6400800"/>
              <a:gd name="connsiteY40" fmla="*/ 1916229 h 7399461"/>
              <a:gd name="connsiteX41" fmla="*/ 5436469 w 6400800"/>
              <a:gd name="connsiteY41" fmla="*/ 1878129 h 7399461"/>
              <a:gd name="connsiteX42" fmla="*/ 5364079 w 6400800"/>
              <a:gd name="connsiteY42" fmla="*/ 1851459 h 7399461"/>
              <a:gd name="connsiteX43" fmla="*/ 5333599 w 6400800"/>
              <a:gd name="connsiteY43" fmla="*/ 1843839 h 7399461"/>
              <a:gd name="connsiteX44" fmla="*/ 5346934 w 6400800"/>
              <a:gd name="connsiteY44" fmla="*/ 1780974 h 7399461"/>
              <a:gd name="connsiteX45" fmla="*/ 5388844 w 6400800"/>
              <a:gd name="connsiteY45" fmla="*/ 1807644 h 7399461"/>
              <a:gd name="connsiteX46" fmla="*/ 5406591 w 6400800"/>
              <a:gd name="connsiteY46" fmla="*/ 1768040 h 7399461"/>
              <a:gd name="connsiteX47" fmla="*/ 5285974 w 6400800"/>
              <a:gd name="connsiteY47" fmla="*/ 1725729 h 7399461"/>
              <a:gd name="connsiteX48" fmla="*/ 5263114 w 6400800"/>
              <a:gd name="connsiteY48" fmla="*/ 1681914 h 7399461"/>
              <a:gd name="connsiteX49" fmla="*/ 5352649 w 6400800"/>
              <a:gd name="connsiteY49" fmla="*/ 1617144 h 7399461"/>
              <a:gd name="connsiteX50" fmla="*/ 5354053 w 6400800"/>
              <a:gd name="connsiteY50" fmla="*/ 1576136 h 7399461"/>
              <a:gd name="connsiteX51" fmla="*/ 5379319 w 6400800"/>
              <a:gd name="connsiteY51" fmla="*/ 1554279 h 7399461"/>
              <a:gd name="connsiteX52" fmla="*/ 5373604 w 6400800"/>
              <a:gd name="connsiteY52" fmla="*/ 1464744 h 7399461"/>
              <a:gd name="connsiteX53" fmla="*/ 5417419 w 6400800"/>
              <a:gd name="connsiteY53" fmla="*/ 1533324 h 7399461"/>
              <a:gd name="connsiteX54" fmla="*/ 5474569 w 6400800"/>
              <a:gd name="connsiteY54" fmla="*/ 1552374 h 7399461"/>
              <a:gd name="connsiteX55" fmla="*/ 5554579 w 6400800"/>
              <a:gd name="connsiteY55" fmla="*/ 1449504 h 7399461"/>
              <a:gd name="connsiteX56" fmla="*/ 5666874 w 6400800"/>
              <a:gd name="connsiteY56" fmla="*/ 1419726 h 7399461"/>
              <a:gd name="connsiteX57" fmla="*/ 5748889 w 6400800"/>
              <a:gd name="connsiteY57" fmla="*/ 1369494 h 7399461"/>
              <a:gd name="connsiteX58" fmla="*/ 5847949 w 6400800"/>
              <a:gd name="connsiteY58" fmla="*/ 1441884 h 7399461"/>
              <a:gd name="connsiteX59" fmla="*/ 5927959 w 6400800"/>
              <a:gd name="connsiteY59" fmla="*/ 1361874 h 7399461"/>
              <a:gd name="connsiteX60" fmla="*/ 6024111 w 6400800"/>
              <a:gd name="connsiteY60" fmla="*/ 1353151 h 7399461"/>
              <a:gd name="connsiteX61" fmla="*/ 6118459 w 6400800"/>
              <a:gd name="connsiteY61" fmla="*/ 1297104 h 7399461"/>
              <a:gd name="connsiteX62" fmla="*/ 6165282 w 6400800"/>
              <a:gd name="connsiteY62" fmla="*/ 1325077 h 7399461"/>
              <a:gd name="connsiteX63" fmla="*/ 6198469 w 6400800"/>
              <a:gd name="connsiteY63" fmla="*/ 1253289 h 7399461"/>
              <a:gd name="connsiteX64" fmla="*/ 6268954 w 6400800"/>
              <a:gd name="connsiteY64" fmla="*/ 1182804 h 7399461"/>
              <a:gd name="connsiteX65" fmla="*/ 6328611 w 6400800"/>
              <a:gd name="connsiteY65" fmla="*/ 1239252 h 7399461"/>
              <a:gd name="connsiteX66" fmla="*/ 6388768 w 6400800"/>
              <a:gd name="connsiteY66" fmla="*/ 1239252 h 7399461"/>
              <a:gd name="connsiteX67" fmla="*/ 6400800 w 6400800"/>
              <a:gd name="connsiteY67" fmla="*/ 24063 h 7399461"/>
              <a:gd name="connsiteX68" fmla="*/ 12032 w 6400800"/>
              <a:gd name="connsiteY68" fmla="*/ 0 h 7399461"/>
              <a:gd name="connsiteX69" fmla="*/ 0 w 6400800"/>
              <a:gd name="connsiteY69" fmla="*/ 6689557 h 7399461"/>
              <a:gd name="connsiteX70" fmla="*/ 30079 w 6400800"/>
              <a:gd name="connsiteY70" fmla="*/ 6657774 h 7399461"/>
              <a:gd name="connsiteX71" fmla="*/ 43414 w 6400800"/>
              <a:gd name="connsiteY71" fmla="*/ 6537759 h 7399461"/>
              <a:gd name="connsiteX72" fmla="*/ 79108 w 6400800"/>
              <a:gd name="connsiteY72" fmla="*/ 6462161 h 7399461"/>
              <a:gd name="connsiteX73" fmla="*/ 127234 w 6400800"/>
              <a:gd name="connsiteY73" fmla="*/ 6446319 h 7399461"/>
              <a:gd name="connsiteX74" fmla="*/ 117709 w 6400800"/>
              <a:gd name="connsiteY74" fmla="*/ 6343449 h 7399461"/>
              <a:gd name="connsiteX75" fmla="*/ 129139 w 6400800"/>
              <a:gd name="connsiteY75" fmla="*/ 6278679 h 7399461"/>
              <a:gd name="connsiteX76" fmla="*/ 108184 w 6400800"/>
              <a:gd name="connsiteY76" fmla="*/ 6135804 h 7399461"/>
              <a:gd name="connsiteX77" fmla="*/ 169144 w 6400800"/>
              <a:gd name="connsiteY77" fmla="*/ 5985309 h 7399461"/>
              <a:gd name="connsiteX78" fmla="*/ 144379 w 6400800"/>
              <a:gd name="connsiteY78" fmla="*/ 5811252 h 7399461"/>
              <a:gd name="connsiteX79" fmla="*/ 218674 w 6400800"/>
              <a:gd name="connsiteY79" fmla="*/ 5731944 h 7399461"/>
              <a:gd name="connsiteX80" fmla="*/ 348916 w 6400800"/>
              <a:gd name="connsiteY80" fmla="*/ 5727031 h 7399461"/>
              <a:gd name="connsiteX81" fmla="*/ 449179 w 6400800"/>
              <a:gd name="connsiteY81" fmla="*/ 5728134 h 7399461"/>
              <a:gd name="connsiteX82" fmla="*/ 619526 w 6400800"/>
              <a:gd name="connsiteY82" fmla="*/ 5762524 h 7399461"/>
              <a:gd name="connsiteX83" fmla="*/ 586339 w 6400800"/>
              <a:gd name="connsiteY83" fmla="*/ 5821479 h 7399461"/>
              <a:gd name="connsiteX84" fmla="*/ 588244 w 6400800"/>
              <a:gd name="connsiteY84" fmla="*/ 6067224 h 7399461"/>
              <a:gd name="connsiteX85" fmla="*/ 552851 w 6400800"/>
              <a:gd name="connsiteY85" fmla="*/ 6164981 h 7399461"/>
              <a:gd name="connsiteX86" fmla="*/ 609199 w 6400800"/>
              <a:gd name="connsiteY86" fmla="*/ 6208395 h 7399461"/>
              <a:gd name="connsiteX87" fmla="*/ 719689 w 6400800"/>
              <a:gd name="connsiteY87" fmla="*/ 6128184 h 7399461"/>
              <a:gd name="connsiteX88" fmla="*/ 822559 w 6400800"/>
              <a:gd name="connsiteY88" fmla="*/ 6156759 h 7399461"/>
              <a:gd name="connsiteX89" fmla="*/ 840807 w 6400800"/>
              <a:gd name="connsiteY89" fmla="*/ 6205286 h 7399461"/>
              <a:gd name="connsiteX90" fmla="*/ 974959 w 6400800"/>
              <a:gd name="connsiteY90" fmla="*/ 6168189 h 7399461"/>
              <a:gd name="connsiteX91" fmla="*/ 1041634 w 6400800"/>
              <a:gd name="connsiteY91" fmla="*/ 6133899 h 7399461"/>
              <a:gd name="connsiteX92" fmla="*/ 1093069 w 6400800"/>
              <a:gd name="connsiteY92" fmla="*/ 6179619 h 7399461"/>
              <a:gd name="connsiteX93" fmla="*/ 1128963 w 6400800"/>
              <a:gd name="connsiteY93" fmla="*/ 6225840 h 7399461"/>
              <a:gd name="connsiteX94" fmla="*/ 1203559 w 6400800"/>
              <a:gd name="connsiteY94" fmla="*/ 6267249 h 7399461"/>
              <a:gd name="connsiteX95" fmla="*/ 1230229 w 6400800"/>
              <a:gd name="connsiteY95" fmla="*/ 6320589 h 7399461"/>
              <a:gd name="connsiteX96" fmla="*/ 1302619 w 6400800"/>
              <a:gd name="connsiteY96" fmla="*/ 6341544 h 7399461"/>
              <a:gd name="connsiteX97" fmla="*/ 1289284 w 6400800"/>
              <a:gd name="connsiteY97" fmla="*/ 6423459 h 7399461"/>
              <a:gd name="connsiteX98" fmla="*/ 1395663 w 6400800"/>
              <a:gd name="connsiteY98" fmla="*/ 6424863 h 7399461"/>
              <a:gd name="connsiteX99" fmla="*/ 1445494 w 6400800"/>
              <a:gd name="connsiteY99" fmla="*/ 6471084 h 7399461"/>
              <a:gd name="connsiteX100" fmla="*/ 1468354 w 6400800"/>
              <a:gd name="connsiteY100" fmla="*/ 6421554 h 7399461"/>
              <a:gd name="connsiteX101" fmla="*/ 1514074 w 6400800"/>
              <a:gd name="connsiteY101" fmla="*/ 6503469 h 7399461"/>
              <a:gd name="connsiteX102" fmla="*/ 1540744 w 6400800"/>
              <a:gd name="connsiteY102" fmla="*/ 6556809 h 7399461"/>
              <a:gd name="connsiteX103" fmla="*/ 1575034 w 6400800"/>
              <a:gd name="connsiteY103" fmla="*/ 6606339 h 7399461"/>
              <a:gd name="connsiteX104" fmla="*/ 1577942 w 6400800"/>
              <a:gd name="connsiteY104" fmla="*/ 6659880 h 7399461"/>
              <a:gd name="connsiteX105" fmla="*/ 1724426 w 6400800"/>
              <a:gd name="connsiteY105" fmla="*/ 6853488 h 7399461"/>
              <a:gd name="connsiteX106" fmla="*/ 1695049 w 6400800"/>
              <a:gd name="connsiteY106" fmla="*/ 6895899 h 7399461"/>
              <a:gd name="connsiteX107" fmla="*/ 1649329 w 6400800"/>
              <a:gd name="connsiteY107" fmla="*/ 6859704 h 7399461"/>
              <a:gd name="connsiteX108" fmla="*/ 1668379 w 6400800"/>
              <a:gd name="connsiteY108" fmla="*/ 6939714 h 7399461"/>
              <a:gd name="connsiteX109" fmla="*/ 1698859 w 6400800"/>
              <a:gd name="connsiteY109" fmla="*/ 6932094 h 7399461"/>
              <a:gd name="connsiteX110" fmla="*/ 1729339 w 6400800"/>
              <a:gd name="connsiteY110" fmla="*/ 6996864 h 7399461"/>
              <a:gd name="connsiteX111" fmla="*/ 1708484 w 6400800"/>
              <a:gd name="connsiteY111" fmla="*/ 7122694 h 7399461"/>
              <a:gd name="connsiteX112" fmla="*/ 1769344 w 6400800"/>
              <a:gd name="connsiteY112" fmla="*/ 7099734 h 7399461"/>
              <a:gd name="connsiteX113" fmla="*/ 1810953 w 6400800"/>
              <a:gd name="connsiteY113" fmla="*/ 7104146 h 7399461"/>
              <a:gd name="connsiteX114" fmla="*/ 1904599 w 6400800"/>
              <a:gd name="connsiteY114" fmla="*/ 7109259 h 7399461"/>
              <a:gd name="connsiteX115" fmla="*/ 1925053 w 6400800"/>
              <a:gd name="connsiteY115" fmla="*/ 7062536 h 7399461"/>
              <a:gd name="connsiteX116" fmla="*/ 1956034 w 6400800"/>
              <a:gd name="connsiteY116" fmla="*/ 7021629 h 7399461"/>
              <a:gd name="connsiteX117" fmla="*/ 2022709 w 6400800"/>
              <a:gd name="connsiteY117" fmla="*/ 7055919 h 7399461"/>
              <a:gd name="connsiteX118" fmla="*/ 2033337 w 6400800"/>
              <a:gd name="connsiteY118" fmla="*/ 7267073 h 7399461"/>
              <a:gd name="connsiteX119" fmla="*/ 2006667 w 6400800"/>
              <a:gd name="connsiteY119" fmla="*/ 7323822 h 7399461"/>
              <a:gd name="connsiteX120" fmla="*/ 2213811 w 6400800"/>
              <a:gd name="connsiteY120" fmla="*/ 7284920 h 7399461"/>
              <a:gd name="connsiteX121" fmla="*/ 2340844 w 6400800"/>
              <a:gd name="connsiteY121" fmla="*/ 7280709 h 7399461"/>
              <a:gd name="connsiteX122" fmla="*/ 2389271 w 6400800"/>
              <a:gd name="connsiteY122" fmla="*/ 7316202 h 7399461"/>
              <a:gd name="connsiteX123" fmla="*/ 2430379 w 6400800"/>
              <a:gd name="connsiteY123" fmla="*/ 7399421 h 7399461"/>
              <a:gd name="connsiteX124" fmla="*/ 3910263 w 6400800"/>
              <a:gd name="connsiteY124" fmla="*/ 7122694 h 7399461"/>
              <a:gd name="connsiteX125" fmla="*/ 4656221 w 6400800"/>
              <a:gd name="connsiteY125" fmla="*/ 5534526 h 7399461"/>
              <a:gd name="connsiteX126" fmla="*/ 2959768 w 6400800"/>
              <a:gd name="connsiteY126" fmla="*/ 2911642 h 7399461"/>
              <a:gd name="connsiteX127" fmla="*/ 2779295 w 6400800"/>
              <a:gd name="connsiteY127" fmla="*/ 2249905 h 7399461"/>
              <a:gd name="connsiteX128" fmla="*/ 3128211 w 6400800"/>
              <a:gd name="connsiteY128" fmla="*/ 1648326 h 7399461"/>
              <a:gd name="connsiteX0" fmla="*/ 3128211 w 6400800"/>
              <a:gd name="connsiteY0" fmla="*/ 1648326 h 7416356"/>
              <a:gd name="connsiteX1" fmla="*/ 4211053 w 6400800"/>
              <a:gd name="connsiteY1" fmla="*/ 1395663 h 7416356"/>
              <a:gd name="connsiteX2" fmla="*/ 4240129 w 6400800"/>
              <a:gd name="connsiteY2" fmla="*/ 1352349 h 7416356"/>
              <a:gd name="connsiteX3" fmla="*/ 4308709 w 6400800"/>
              <a:gd name="connsiteY3" fmla="*/ 1356159 h 7416356"/>
              <a:gd name="connsiteX4" fmla="*/ 4376888 w 6400800"/>
              <a:gd name="connsiteY4" fmla="*/ 1364180 h 7416356"/>
              <a:gd name="connsiteX5" fmla="*/ 4449679 w 6400800"/>
              <a:gd name="connsiteY5" fmla="*/ 1329489 h 7416356"/>
              <a:gd name="connsiteX6" fmla="*/ 4407769 w 6400800"/>
              <a:gd name="connsiteY6" fmla="*/ 1268529 h 7416356"/>
              <a:gd name="connsiteX7" fmla="*/ 4438249 w 6400800"/>
              <a:gd name="connsiteY7" fmla="*/ 1203759 h 7416356"/>
              <a:gd name="connsiteX8" fmla="*/ 4522069 w 6400800"/>
              <a:gd name="connsiteY8" fmla="*/ 1272339 h 7416356"/>
              <a:gd name="connsiteX9" fmla="*/ 4560169 w 6400800"/>
              <a:gd name="connsiteY9" fmla="*/ 1348539 h 7416356"/>
              <a:gd name="connsiteX10" fmla="*/ 4594459 w 6400800"/>
              <a:gd name="connsiteY10" fmla="*/ 1257099 h 7416356"/>
              <a:gd name="connsiteX11" fmla="*/ 4632559 w 6400800"/>
              <a:gd name="connsiteY11" fmla="*/ 1333299 h 7416356"/>
              <a:gd name="connsiteX12" fmla="*/ 4720189 w 6400800"/>
              <a:gd name="connsiteY12" fmla="*/ 1344328 h 7416356"/>
              <a:gd name="connsiteX13" fmla="*/ 4754479 w 6400800"/>
              <a:gd name="connsiteY13" fmla="*/ 1386639 h 7416356"/>
              <a:gd name="connsiteX14" fmla="*/ 4670659 w 6400800"/>
              <a:gd name="connsiteY14" fmla="*/ 1439979 h 7416356"/>
              <a:gd name="connsiteX15" fmla="*/ 4758289 w 6400800"/>
              <a:gd name="connsiteY15" fmla="*/ 1466649 h 7416356"/>
              <a:gd name="connsiteX16" fmla="*/ 4845919 w 6400800"/>
              <a:gd name="connsiteY16" fmla="*/ 1409499 h 7416356"/>
              <a:gd name="connsiteX17" fmla="*/ 4908884 w 6400800"/>
              <a:gd name="connsiteY17" fmla="*/ 1407694 h 7416356"/>
              <a:gd name="connsiteX18" fmla="*/ 4960219 w 6400800"/>
              <a:gd name="connsiteY18" fmla="*/ 1386639 h 7416356"/>
              <a:gd name="connsiteX19" fmla="*/ 4941169 w 6400800"/>
              <a:gd name="connsiteY19" fmla="*/ 1325679 h 7416356"/>
              <a:gd name="connsiteX20" fmla="*/ 4937359 w 6400800"/>
              <a:gd name="connsiteY20" fmla="*/ 1272339 h 7416356"/>
              <a:gd name="connsiteX21" fmla="*/ 5013358 w 6400800"/>
              <a:gd name="connsiteY21" fmla="*/ 1338713 h 7416356"/>
              <a:gd name="connsiteX22" fmla="*/ 5044039 w 6400800"/>
              <a:gd name="connsiteY22" fmla="*/ 1428549 h 7416356"/>
              <a:gd name="connsiteX23" fmla="*/ 5066899 w 6400800"/>
              <a:gd name="connsiteY23" fmla="*/ 1356159 h 7416356"/>
              <a:gd name="connsiteX24" fmla="*/ 5104999 w 6400800"/>
              <a:gd name="connsiteY24" fmla="*/ 1394259 h 7416356"/>
              <a:gd name="connsiteX25" fmla="*/ 5147711 w 6400800"/>
              <a:gd name="connsiteY25" fmla="*/ 1459029 h 7416356"/>
              <a:gd name="connsiteX26" fmla="*/ 5078329 w 6400800"/>
              <a:gd name="connsiteY26" fmla="*/ 1489509 h 7416356"/>
              <a:gd name="connsiteX27" fmla="*/ 5024989 w 6400800"/>
              <a:gd name="connsiteY27" fmla="*/ 1592379 h 7416356"/>
              <a:gd name="connsiteX28" fmla="*/ 5029200 w 6400800"/>
              <a:gd name="connsiteY28" fmla="*/ 1780673 h 7416356"/>
              <a:gd name="connsiteX29" fmla="*/ 5093569 w 6400800"/>
              <a:gd name="connsiteY29" fmla="*/ 1828599 h 7416356"/>
              <a:gd name="connsiteX30" fmla="*/ 5074519 w 6400800"/>
              <a:gd name="connsiteY30" fmla="*/ 1855269 h 7416356"/>
              <a:gd name="connsiteX31" fmla="*/ 5112619 w 6400800"/>
              <a:gd name="connsiteY31" fmla="*/ 1923849 h 7416356"/>
              <a:gd name="connsiteX32" fmla="*/ 5185009 w 6400800"/>
              <a:gd name="connsiteY32" fmla="*/ 1980999 h 7416356"/>
              <a:gd name="connsiteX33" fmla="*/ 5127859 w 6400800"/>
              <a:gd name="connsiteY33" fmla="*/ 1992429 h 7416356"/>
              <a:gd name="connsiteX34" fmla="*/ 5148313 w 6400800"/>
              <a:gd name="connsiteY34" fmla="*/ 2067626 h 7416356"/>
              <a:gd name="connsiteX35" fmla="*/ 5215489 w 6400800"/>
              <a:gd name="connsiteY35" fmla="*/ 2049579 h 7416356"/>
              <a:gd name="connsiteX36" fmla="*/ 5291689 w 6400800"/>
              <a:gd name="connsiteY36" fmla="*/ 2072439 h 7416356"/>
              <a:gd name="connsiteX37" fmla="*/ 5335003 w 6400800"/>
              <a:gd name="connsiteY37" fmla="*/ 2039051 h 7416356"/>
              <a:gd name="connsiteX38" fmla="*/ 5425039 w 6400800"/>
              <a:gd name="connsiteY38" fmla="*/ 1996239 h 7416356"/>
              <a:gd name="connsiteX39" fmla="*/ 5411704 w 6400800"/>
              <a:gd name="connsiteY39" fmla="*/ 1969569 h 7416356"/>
              <a:gd name="connsiteX40" fmla="*/ 5451709 w 6400800"/>
              <a:gd name="connsiteY40" fmla="*/ 1916229 h 7416356"/>
              <a:gd name="connsiteX41" fmla="*/ 5436469 w 6400800"/>
              <a:gd name="connsiteY41" fmla="*/ 1878129 h 7416356"/>
              <a:gd name="connsiteX42" fmla="*/ 5364079 w 6400800"/>
              <a:gd name="connsiteY42" fmla="*/ 1851459 h 7416356"/>
              <a:gd name="connsiteX43" fmla="*/ 5333599 w 6400800"/>
              <a:gd name="connsiteY43" fmla="*/ 1843839 h 7416356"/>
              <a:gd name="connsiteX44" fmla="*/ 5346934 w 6400800"/>
              <a:gd name="connsiteY44" fmla="*/ 1780974 h 7416356"/>
              <a:gd name="connsiteX45" fmla="*/ 5388844 w 6400800"/>
              <a:gd name="connsiteY45" fmla="*/ 1807644 h 7416356"/>
              <a:gd name="connsiteX46" fmla="*/ 5406591 w 6400800"/>
              <a:gd name="connsiteY46" fmla="*/ 1768040 h 7416356"/>
              <a:gd name="connsiteX47" fmla="*/ 5285974 w 6400800"/>
              <a:gd name="connsiteY47" fmla="*/ 1725729 h 7416356"/>
              <a:gd name="connsiteX48" fmla="*/ 5263114 w 6400800"/>
              <a:gd name="connsiteY48" fmla="*/ 1681914 h 7416356"/>
              <a:gd name="connsiteX49" fmla="*/ 5352649 w 6400800"/>
              <a:gd name="connsiteY49" fmla="*/ 1617144 h 7416356"/>
              <a:gd name="connsiteX50" fmla="*/ 5354053 w 6400800"/>
              <a:gd name="connsiteY50" fmla="*/ 1576136 h 7416356"/>
              <a:gd name="connsiteX51" fmla="*/ 5379319 w 6400800"/>
              <a:gd name="connsiteY51" fmla="*/ 1554279 h 7416356"/>
              <a:gd name="connsiteX52" fmla="*/ 5373604 w 6400800"/>
              <a:gd name="connsiteY52" fmla="*/ 1464744 h 7416356"/>
              <a:gd name="connsiteX53" fmla="*/ 5417419 w 6400800"/>
              <a:gd name="connsiteY53" fmla="*/ 1533324 h 7416356"/>
              <a:gd name="connsiteX54" fmla="*/ 5474569 w 6400800"/>
              <a:gd name="connsiteY54" fmla="*/ 1552374 h 7416356"/>
              <a:gd name="connsiteX55" fmla="*/ 5554579 w 6400800"/>
              <a:gd name="connsiteY55" fmla="*/ 1449504 h 7416356"/>
              <a:gd name="connsiteX56" fmla="*/ 5666874 w 6400800"/>
              <a:gd name="connsiteY56" fmla="*/ 1419726 h 7416356"/>
              <a:gd name="connsiteX57" fmla="*/ 5748889 w 6400800"/>
              <a:gd name="connsiteY57" fmla="*/ 1369494 h 7416356"/>
              <a:gd name="connsiteX58" fmla="*/ 5847949 w 6400800"/>
              <a:gd name="connsiteY58" fmla="*/ 1441884 h 7416356"/>
              <a:gd name="connsiteX59" fmla="*/ 5927959 w 6400800"/>
              <a:gd name="connsiteY59" fmla="*/ 1361874 h 7416356"/>
              <a:gd name="connsiteX60" fmla="*/ 6024111 w 6400800"/>
              <a:gd name="connsiteY60" fmla="*/ 1353151 h 7416356"/>
              <a:gd name="connsiteX61" fmla="*/ 6118459 w 6400800"/>
              <a:gd name="connsiteY61" fmla="*/ 1297104 h 7416356"/>
              <a:gd name="connsiteX62" fmla="*/ 6165282 w 6400800"/>
              <a:gd name="connsiteY62" fmla="*/ 1325077 h 7416356"/>
              <a:gd name="connsiteX63" fmla="*/ 6198469 w 6400800"/>
              <a:gd name="connsiteY63" fmla="*/ 1253289 h 7416356"/>
              <a:gd name="connsiteX64" fmla="*/ 6268954 w 6400800"/>
              <a:gd name="connsiteY64" fmla="*/ 1182804 h 7416356"/>
              <a:gd name="connsiteX65" fmla="*/ 6328611 w 6400800"/>
              <a:gd name="connsiteY65" fmla="*/ 1239252 h 7416356"/>
              <a:gd name="connsiteX66" fmla="*/ 6388768 w 6400800"/>
              <a:gd name="connsiteY66" fmla="*/ 1239252 h 7416356"/>
              <a:gd name="connsiteX67" fmla="*/ 6400800 w 6400800"/>
              <a:gd name="connsiteY67" fmla="*/ 24063 h 7416356"/>
              <a:gd name="connsiteX68" fmla="*/ 12032 w 6400800"/>
              <a:gd name="connsiteY68" fmla="*/ 0 h 7416356"/>
              <a:gd name="connsiteX69" fmla="*/ 0 w 6400800"/>
              <a:gd name="connsiteY69" fmla="*/ 6689557 h 7416356"/>
              <a:gd name="connsiteX70" fmla="*/ 30079 w 6400800"/>
              <a:gd name="connsiteY70" fmla="*/ 6657774 h 7416356"/>
              <a:gd name="connsiteX71" fmla="*/ 43414 w 6400800"/>
              <a:gd name="connsiteY71" fmla="*/ 6537759 h 7416356"/>
              <a:gd name="connsiteX72" fmla="*/ 79108 w 6400800"/>
              <a:gd name="connsiteY72" fmla="*/ 6462161 h 7416356"/>
              <a:gd name="connsiteX73" fmla="*/ 127234 w 6400800"/>
              <a:gd name="connsiteY73" fmla="*/ 6446319 h 7416356"/>
              <a:gd name="connsiteX74" fmla="*/ 117709 w 6400800"/>
              <a:gd name="connsiteY74" fmla="*/ 6343449 h 7416356"/>
              <a:gd name="connsiteX75" fmla="*/ 129139 w 6400800"/>
              <a:gd name="connsiteY75" fmla="*/ 6278679 h 7416356"/>
              <a:gd name="connsiteX76" fmla="*/ 108184 w 6400800"/>
              <a:gd name="connsiteY76" fmla="*/ 6135804 h 7416356"/>
              <a:gd name="connsiteX77" fmla="*/ 169144 w 6400800"/>
              <a:gd name="connsiteY77" fmla="*/ 5985309 h 7416356"/>
              <a:gd name="connsiteX78" fmla="*/ 144379 w 6400800"/>
              <a:gd name="connsiteY78" fmla="*/ 5811252 h 7416356"/>
              <a:gd name="connsiteX79" fmla="*/ 218674 w 6400800"/>
              <a:gd name="connsiteY79" fmla="*/ 5731944 h 7416356"/>
              <a:gd name="connsiteX80" fmla="*/ 348916 w 6400800"/>
              <a:gd name="connsiteY80" fmla="*/ 5727031 h 7416356"/>
              <a:gd name="connsiteX81" fmla="*/ 449179 w 6400800"/>
              <a:gd name="connsiteY81" fmla="*/ 5728134 h 7416356"/>
              <a:gd name="connsiteX82" fmla="*/ 619526 w 6400800"/>
              <a:gd name="connsiteY82" fmla="*/ 5762524 h 7416356"/>
              <a:gd name="connsiteX83" fmla="*/ 586339 w 6400800"/>
              <a:gd name="connsiteY83" fmla="*/ 5821479 h 7416356"/>
              <a:gd name="connsiteX84" fmla="*/ 588244 w 6400800"/>
              <a:gd name="connsiteY84" fmla="*/ 6067224 h 7416356"/>
              <a:gd name="connsiteX85" fmla="*/ 552851 w 6400800"/>
              <a:gd name="connsiteY85" fmla="*/ 6164981 h 7416356"/>
              <a:gd name="connsiteX86" fmla="*/ 609199 w 6400800"/>
              <a:gd name="connsiteY86" fmla="*/ 6208395 h 7416356"/>
              <a:gd name="connsiteX87" fmla="*/ 719689 w 6400800"/>
              <a:gd name="connsiteY87" fmla="*/ 6128184 h 7416356"/>
              <a:gd name="connsiteX88" fmla="*/ 822559 w 6400800"/>
              <a:gd name="connsiteY88" fmla="*/ 6156759 h 7416356"/>
              <a:gd name="connsiteX89" fmla="*/ 840807 w 6400800"/>
              <a:gd name="connsiteY89" fmla="*/ 6205286 h 7416356"/>
              <a:gd name="connsiteX90" fmla="*/ 974959 w 6400800"/>
              <a:gd name="connsiteY90" fmla="*/ 6168189 h 7416356"/>
              <a:gd name="connsiteX91" fmla="*/ 1041634 w 6400800"/>
              <a:gd name="connsiteY91" fmla="*/ 6133899 h 7416356"/>
              <a:gd name="connsiteX92" fmla="*/ 1093069 w 6400800"/>
              <a:gd name="connsiteY92" fmla="*/ 6179619 h 7416356"/>
              <a:gd name="connsiteX93" fmla="*/ 1128963 w 6400800"/>
              <a:gd name="connsiteY93" fmla="*/ 6225840 h 7416356"/>
              <a:gd name="connsiteX94" fmla="*/ 1203559 w 6400800"/>
              <a:gd name="connsiteY94" fmla="*/ 6267249 h 7416356"/>
              <a:gd name="connsiteX95" fmla="*/ 1230229 w 6400800"/>
              <a:gd name="connsiteY95" fmla="*/ 6320589 h 7416356"/>
              <a:gd name="connsiteX96" fmla="*/ 1302619 w 6400800"/>
              <a:gd name="connsiteY96" fmla="*/ 6341544 h 7416356"/>
              <a:gd name="connsiteX97" fmla="*/ 1289284 w 6400800"/>
              <a:gd name="connsiteY97" fmla="*/ 6423459 h 7416356"/>
              <a:gd name="connsiteX98" fmla="*/ 1395663 w 6400800"/>
              <a:gd name="connsiteY98" fmla="*/ 6424863 h 7416356"/>
              <a:gd name="connsiteX99" fmla="*/ 1445494 w 6400800"/>
              <a:gd name="connsiteY99" fmla="*/ 6471084 h 7416356"/>
              <a:gd name="connsiteX100" fmla="*/ 1468354 w 6400800"/>
              <a:gd name="connsiteY100" fmla="*/ 6421554 h 7416356"/>
              <a:gd name="connsiteX101" fmla="*/ 1514074 w 6400800"/>
              <a:gd name="connsiteY101" fmla="*/ 6503469 h 7416356"/>
              <a:gd name="connsiteX102" fmla="*/ 1540744 w 6400800"/>
              <a:gd name="connsiteY102" fmla="*/ 6556809 h 7416356"/>
              <a:gd name="connsiteX103" fmla="*/ 1575034 w 6400800"/>
              <a:gd name="connsiteY103" fmla="*/ 6606339 h 7416356"/>
              <a:gd name="connsiteX104" fmla="*/ 1577942 w 6400800"/>
              <a:gd name="connsiteY104" fmla="*/ 6659880 h 7416356"/>
              <a:gd name="connsiteX105" fmla="*/ 1724426 w 6400800"/>
              <a:gd name="connsiteY105" fmla="*/ 6853488 h 7416356"/>
              <a:gd name="connsiteX106" fmla="*/ 1695049 w 6400800"/>
              <a:gd name="connsiteY106" fmla="*/ 6895899 h 7416356"/>
              <a:gd name="connsiteX107" fmla="*/ 1649329 w 6400800"/>
              <a:gd name="connsiteY107" fmla="*/ 6859704 h 7416356"/>
              <a:gd name="connsiteX108" fmla="*/ 1668379 w 6400800"/>
              <a:gd name="connsiteY108" fmla="*/ 6939714 h 7416356"/>
              <a:gd name="connsiteX109" fmla="*/ 1698859 w 6400800"/>
              <a:gd name="connsiteY109" fmla="*/ 6932094 h 7416356"/>
              <a:gd name="connsiteX110" fmla="*/ 1729339 w 6400800"/>
              <a:gd name="connsiteY110" fmla="*/ 6996864 h 7416356"/>
              <a:gd name="connsiteX111" fmla="*/ 1708484 w 6400800"/>
              <a:gd name="connsiteY111" fmla="*/ 7122694 h 7416356"/>
              <a:gd name="connsiteX112" fmla="*/ 1769344 w 6400800"/>
              <a:gd name="connsiteY112" fmla="*/ 7099734 h 7416356"/>
              <a:gd name="connsiteX113" fmla="*/ 1810953 w 6400800"/>
              <a:gd name="connsiteY113" fmla="*/ 7104146 h 7416356"/>
              <a:gd name="connsiteX114" fmla="*/ 1904599 w 6400800"/>
              <a:gd name="connsiteY114" fmla="*/ 7109259 h 7416356"/>
              <a:gd name="connsiteX115" fmla="*/ 1925053 w 6400800"/>
              <a:gd name="connsiteY115" fmla="*/ 7062536 h 7416356"/>
              <a:gd name="connsiteX116" fmla="*/ 1956034 w 6400800"/>
              <a:gd name="connsiteY116" fmla="*/ 7021629 h 7416356"/>
              <a:gd name="connsiteX117" fmla="*/ 2022709 w 6400800"/>
              <a:gd name="connsiteY117" fmla="*/ 7055919 h 7416356"/>
              <a:gd name="connsiteX118" fmla="*/ 2033337 w 6400800"/>
              <a:gd name="connsiteY118" fmla="*/ 7267073 h 7416356"/>
              <a:gd name="connsiteX119" fmla="*/ 2006667 w 6400800"/>
              <a:gd name="connsiteY119" fmla="*/ 7323822 h 7416356"/>
              <a:gd name="connsiteX120" fmla="*/ 2213811 w 6400800"/>
              <a:gd name="connsiteY120" fmla="*/ 7284920 h 7416356"/>
              <a:gd name="connsiteX121" fmla="*/ 2340844 w 6400800"/>
              <a:gd name="connsiteY121" fmla="*/ 7280709 h 7416356"/>
              <a:gd name="connsiteX122" fmla="*/ 2467376 w 6400800"/>
              <a:gd name="connsiteY122" fmla="*/ 7369542 h 7416356"/>
              <a:gd name="connsiteX123" fmla="*/ 2430379 w 6400800"/>
              <a:gd name="connsiteY123" fmla="*/ 7399421 h 7416356"/>
              <a:gd name="connsiteX124" fmla="*/ 3910263 w 6400800"/>
              <a:gd name="connsiteY124" fmla="*/ 7122694 h 7416356"/>
              <a:gd name="connsiteX125" fmla="*/ 4656221 w 6400800"/>
              <a:gd name="connsiteY125" fmla="*/ 5534526 h 7416356"/>
              <a:gd name="connsiteX126" fmla="*/ 2959768 w 6400800"/>
              <a:gd name="connsiteY126" fmla="*/ 2911642 h 7416356"/>
              <a:gd name="connsiteX127" fmla="*/ 2779295 w 6400800"/>
              <a:gd name="connsiteY127" fmla="*/ 2249905 h 7416356"/>
              <a:gd name="connsiteX128" fmla="*/ 3128211 w 6400800"/>
              <a:gd name="connsiteY128" fmla="*/ 1648326 h 7416356"/>
              <a:gd name="connsiteX0" fmla="*/ 3128211 w 6400800"/>
              <a:gd name="connsiteY0" fmla="*/ 1648326 h 7369542"/>
              <a:gd name="connsiteX1" fmla="*/ 4211053 w 6400800"/>
              <a:gd name="connsiteY1" fmla="*/ 1395663 h 7369542"/>
              <a:gd name="connsiteX2" fmla="*/ 4240129 w 6400800"/>
              <a:gd name="connsiteY2" fmla="*/ 1352349 h 7369542"/>
              <a:gd name="connsiteX3" fmla="*/ 4308709 w 6400800"/>
              <a:gd name="connsiteY3" fmla="*/ 1356159 h 7369542"/>
              <a:gd name="connsiteX4" fmla="*/ 4376888 w 6400800"/>
              <a:gd name="connsiteY4" fmla="*/ 1364180 h 7369542"/>
              <a:gd name="connsiteX5" fmla="*/ 4449679 w 6400800"/>
              <a:gd name="connsiteY5" fmla="*/ 1329489 h 7369542"/>
              <a:gd name="connsiteX6" fmla="*/ 4407769 w 6400800"/>
              <a:gd name="connsiteY6" fmla="*/ 1268529 h 7369542"/>
              <a:gd name="connsiteX7" fmla="*/ 4438249 w 6400800"/>
              <a:gd name="connsiteY7" fmla="*/ 1203759 h 7369542"/>
              <a:gd name="connsiteX8" fmla="*/ 4522069 w 6400800"/>
              <a:gd name="connsiteY8" fmla="*/ 1272339 h 7369542"/>
              <a:gd name="connsiteX9" fmla="*/ 4560169 w 6400800"/>
              <a:gd name="connsiteY9" fmla="*/ 1348539 h 7369542"/>
              <a:gd name="connsiteX10" fmla="*/ 4594459 w 6400800"/>
              <a:gd name="connsiteY10" fmla="*/ 1257099 h 7369542"/>
              <a:gd name="connsiteX11" fmla="*/ 4632559 w 6400800"/>
              <a:gd name="connsiteY11" fmla="*/ 1333299 h 7369542"/>
              <a:gd name="connsiteX12" fmla="*/ 4720189 w 6400800"/>
              <a:gd name="connsiteY12" fmla="*/ 1344328 h 7369542"/>
              <a:gd name="connsiteX13" fmla="*/ 4754479 w 6400800"/>
              <a:gd name="connsiteY13" fmla="*/ 1386639 h 7369542"/>
              <a:gd name="connsiteX14" fmla="*/ 4670659 w 6400800"/>
              <a:gd name="connsiteY14" fmla="*/ 1439979 h 7369542"/>
              <a:gd name="connsiteX15" fmla="*/ 4758289 w 6400800"/>
              <a:gd name="connsiteY15" fmla="*/ 1466649 h 7369542"/>
              <a:gd name="connsiteX16" fmla="*/ 4845919 w 6400800"/>
              <a:gd name="connsiteY16" fmla="*/ 1409499 h 7369542"/>
              <a:gd name="connsiteX17" fmla="*/ 4908884 w 6400800"/>
              <a:gd name="connsiteY17" fmla="*/ 1407694 h 7369542"/>
              <a:gd name="connsiteX18" fmla="*/ 4960219 w 6400800"/>
              <a:gd name="connsiteY18" fmla="*/ 1386639 h 7369542"/>
              <a:gd name="connsiteX19" fmla="*/ 4941169 w 6400800"/>
              <a:gd name="connsiteY19" fmla="*/ 1325679 h 7369542"/>
              <a:gd name="connsiteX20" fmla="*/ 4937359 w 6400800"/>
              <a:gd name="connsiteY20" fmla="*/ 1272339 h 7369542"/>
              <a:gd name="connsiteX21" fmla="*/ 5013358 w 6400800"/>
              <a:gd name="connsiteY21" fmla="*/ 1338713 h 7369542"/>
              <a:gd name="connsiteX22" fmla="*/ 5044039 w 6400800"/>
              <a:gd name="connsiteY22" fmla="*/ 1428549 h 7369542"/>
              <a:gd name="connsiteX23" fmla="*/ 5066899 w 6400800"/>
              <a:gd name="connsiteY23" fmla="*/ 1356159 h 7369542"/>
              <a:gd name="connsiteX24" fmla="*/ 5104999 w 6400800"/>
              <a:gd name="connsiteY24" fmla="*/ 1394259 h 7369542"/>
              <a:gd name="connsiteX25" fmla="*/ 5147711 w 6400800"/>
              <a:gd name="connsiteY25" fmla="*/ 1459029 h 7369542"/>
              <a:gd name="connsiteX26" fmla="*/ 5078329 w 6400800"/>
              <a:gd name="connsiteY26" fmla="*/ 1489509 h 7369542"/>
              <a:gd name="connsiteX27" fmla="*/ 5024989 w 6400800"/>
              <a:gd name="connsiteY27" fmla="*/ 1592379 h 7369542"/>
              <a:gd name="connsiteX28" fmla="*/ 5029200 w 6400800"/>
              <a:gd name="connsiteY28" fmla="*/ 1780673 h 7369542"/>
              <a:gd name="connsiteX29" fmla="*/ 5093569 w 6400800"/>
              <a:gd name="connsiteY29" fmla="*/ 1828599 h 7369542"/>
              <a:gd name="connsiteX30" fmla="*/ 5074519 w 6400800"/>
              <a:gd name="connsiteY30" fmla="*/ 1855269 h 7369542"/>
              <a:gd name="connsiteX31" fmla="*/ 5112619 w 6400800"/>
              <a:gd name="connsiteY31" fmla="*/ 1923849 h 7369542"/>
              <a:gd name="connsiteX32" fmla="*/ 5185009 w 6400800"/>
              <a:gd name="connsiteY32" fmla="*/ 1980999 h 7369542"/>
              <a:gd name="connsiteX33" fmla="*/ 5127859 w 6400800"/>
              <a:gd name="connsiteY33" fmla="*/ 1992429 h 7369542"/>
              <a:gd name="connsiteX34" fmla="*/ 5148313 w 6400800"/>
              <a:gd name="connsiteY34" fmla="*/ 2067626 h 7369542"/>
              <a:gd name="connsiteX35" fmla="*/ 5215489 w 6400800"/>
              <a:gd name="connsiteY35" fmla="*/ 2049579 h 7369542"/>
              <a:gd name="connsiteX36" fmla="*/ 5291689 w 6400800"/>
              <a:gd name="connsiteY36" fmla="*/ 2072439 h 7369542"/>
              <a:gd name="connsiteX37" fmla="*/ 5335003 w 6400800"/>
              <a:gd name="connsiteY37" fmla="*/ 2039051 h 7369542"/>
              <a:gd name="connsiteX38" fmla="*/ 5425039 w 6400800"/>
              <a:gd name="connsiteY38" fmla="*/ 1996239 h 7369542"/>
              <a:gd name="connsiteX39" fmla="*/ 5411704 w 6400800"/>
              <a:gd name="connsiteY39" fmla="*/ 1969569 h 7369542"/>
              <a:gd name="connsiteX40" fmla="*/ 5451709 w 6400800"/>
              <a:gd name="connsiteY40" fmla="*/ 1916229 h 7369542"/>
              <a:gd name="connsiteX41" fmla="*/ 5436469 w 6400800"/>
              <a:gd name="connsiteY41" fmla="*/ 1878129 h 7369542"/>
              <a:gd name="connsiteX42" fmla="*/ 5364079 w 6400800"/>
              <a:gd name="connsiteY42" fmla="*/ 1851459 h 7369542"/>
              <a:gd name="connsiteX43" fmla="*/ 5333599 w 6400800"/>
              <a:gd name="connsiteY43" fmla="*/ 1843839 h 7369542"/>
              <a:gd name="connsiteX44" fmla="*/ 5346934 w 6400800"/>
              <a:gd name="connsiteY44" fmla="*/ 1780974 h 7369542"/>
              <a:gd name="connsiteX45" fmla="*/ 5388844 w 6400800"/>
              <a:gd name="connsiteY45" fmla="*/ 1807644 h 7369542"/>
              <a:gd name="connsiteX46" fmla="*/ 5406591 w 6400800"/>
              <a:gd name="connsiteY46" fmla="*/ 1768040 h 7369542"/>
              <a:gd name="connsiteX47" fmla="*/ 5285974 w 6400800"/>
              <a:gd name="connsiteY47" fmla="*/ 1725729 h 7369542"/>
              <a:gd name="connsiteX48" fmla="*/ 5263114 w 6400800"/>
              <a:gd name="connsiteY48" fmla="*/ 1681914 h 7369542"/>
              <a:gd name="connsiteX49" fmla="*/ 5352649 w 6400800"/>
              <a:gd name="connsiteY49" fmla="*/ 1617144 h 7369542"/>
              <a:gd name="connsiteX50" fmla="*/ 5354053 w 6400800"/>
              <a:gd name="connsiteY50" fmla="*/ 1576136 h 7369542"/>
              <a:gd name="connsiteX51" fmla="*/ 5379319 w 6400800"/>
              <a:gd name="connsiteY51" fmla="*/ 1554279 h 7369542"/>
              <a:gd name="connsiteX52" fmla="*/ 5373604 w 6400800"/>
              <a:gd name="connsiteY52" fmla="*/ 1464744 h 7369542"/>
              <a:gd name="connsiteX53" fmla="*/ 5417419 w 6400800"/>
              <a:gd name="connsiteY53" fmla="*/ 1533324 h 7369542"/>
              <a:gd name="connsiteX54" fmla="*/ 5474569 w 6400800"/>
              <a:gd name="connsiteY54" fmla="*/ 1552374 h 7369542"/>
              <a:gd name="connsiteX55" fmla="*/ 5554579 w 6400800"/>
              <a:gd name="connsiteY55" fmla="*/ 1449504 h 7369542"/>
              <a:gd name="connsiteX56" fmla="*/ 5666874 w 6400800"/>
              <a:gd name="connsiteY56" fmla="*/ 1419726 h 7369542"/>
              <a:gd name="connsiteX57" fmla="*/ 5748889 w 6400800"/>
              <a:gd name="connsiteY57" fmla="*/ 1369494 h 7369542"/>
              <a:gd name="connsiteX58" fmla="*/ 5847949 w 6400800"/>
              <a:gd name="connsiteY58" fmla="*/ 1441884 h 7369542"/>
              <a:gd name="connsiteX59" fmla="*/ 5927959 w 6400800"/>
              <a:gd name="connsiteY59" fmla="*/ 1361874 h 7369542"/>
              <a:gd name="connsiteX60" fmla="*/ 6024111 w 6400800"/>
              <a:gd name="connsiteY60" fmla="*/ 1353151 h 7369542"/>
              <a:gd name="connsiteX61" fmla="*/ 6118459 w 6400800"/>
              <a:gd name="connsiteY61" fmla="*/ 1297104 h 7369542"/>
              <a:gd name="connsiteX62" fmla="*/ 6165282 w 6400800"/>
              <a:gd name="connsiteY62" fmla="*/ 1325077 h 7369542"/>
              <a:gd name="connsiteX63" fmla="*/ 6198469 w 6400800"/>
              <a:gd name="connsiteY63" fmla="*/ 1253289 h 7369542"/>
              <a:gd name="connsiteX64" fmla="*/ 6268954 w 6400800"/>
              <a:gd name="connsiteY64" fmla="*/ 1182804 h 7369542"/>
              <a:gd name="connsiteX65" fmla="*/ 6328611 w 6400800"/>
              <a:gd name="connsiteY65" fmla="*/ 1239252 h 7369542"/>
              <a:gd name="connsiteX66" fmla="*/ 6388768 w 6400800"/>
              <a:gd name="connsiteY66" fmla="*/ 1239252 h 7369542"/>
              <a:gd name="connsiteX67" fmla="*/ 6400800 w 6400800"/>
              <a:gd name="connsiteY67" fmla="*/ 24063 h 7369542"/>
              <a:gd name="connsiteX68" fmla="*/ 12032 w 6400800"/>
              <a:gd name="connsiteY68" fmla="*/ 0 h 7369542"/>
              <a:gd name="connsiteX69" fmla="*/ 0 w 6400800"/>
              <a:gd name="connsiteY69" fmla="*/ 6689557 h 7369542"/>
              <a:gd name="connsiteX70" fmla="*/ 30079 w 6400800"/>
              <a:gd name="connsiteY70" fmla="*/ 6657774 h 7369542"/>
              <a:gd name="connsiteX71" fmla="*/ 43414 w 6400800"/>
              <a:gd name="connsiteY71" fmla="*/ 6537759 h 7369542"/>
              <a:gd name="connsiteX72" fmla="*/ 79108 w 6400800"/>
              <a:gd name="connsiteY72" fmla="*/ 6462161 h 7369542"/>
              <a:gd name="connsiteX73" fmla="*/ 127234 w 6400800"/>
              <a:gd name="connsiteY73" fmla="*/ 6446319 h 7369542"/>
              <a:gd name="connsiteX74" fmla="*/ 117709 w 6400800"/>
              <a:gd name="connsiteY74" fmla="*/ 6343449 h 7369542"/>
              <a:gd name="connsiteX75" fmla="*/ 129139 w 6400800"/>
              <a:gd name="connsiteY75" fmla="*/ 6278679 h 7369542"/>
              <a:gd name="connsiteX76" fmla="*/ 108184 w 6400800"/>
              <a:gd name="connsiteY76" fmla="*/ 6135804 h 7369542"/>
              <a:gd name="connsiteX77" fmla="*/ 169144 w 6400800"/>
              <a:gd name="connsiteY77" fmla="*/ 5985309 h 7369542"/>
              <a:gd name="connsiteX78" fmla="*/ 144379 w 6400800"/>
              <a:gd name="connsiteY78" fmla="*/ 5811252 h 7369542"/>
              <a:gd name="connsiteX79" fmla="*/ 218674 w 6400800"/>
              <a:gd name="connsiteY79" fmla="*/ 5731944 h 7369542"/>
              <a:gd name="connsiteX80" fmla="*/ 348916 w 6400800"/>
              <a:gd name="connsiteY80" fmla="*/ 5727031 h 7369542"/>
              <a:gd name="connsiteX81" fmla="*/ 449179 w 6400800"/>
              <a:gd name="connsiteY81" fmla="*/ 5728134 h 7369542"/>
              <a:gd name="connsiteX82" fmla="*/ 619526 w 6400800"/>
              <a:gd name="connsiteY82" fmla="*/ 5762524 h 7369542"/>
              <a:gd name="connsiteX83" fmla="*/ 586339 w 6400800"/>
              <a:gd name="connsiteY83" fmla="*/ 5821479 h 7369542"/>
              <a:gd name="connsiteX84" fmla="*/ 588244 w 6400800"/>
              <a:gd name="connsiteY84" fmla="*/ 6067224 h 7369542"/>
              <a:gd name="connsiteX85" fmla="*/ 552851 w 6400800"/>
              <a:gd name="connsiteY85" fmla="*/ 6164981 h 7369542"/>
              <a:gd name="connsiteX86" fmla="*/ 609199 w 6400800"/>
              <a:gd name="connsiteY86" fmla="*/ 6208395 h 7369542"/>
              <a:gd name="connsiteX87" fmla="*/ 719689 w 6400800"/>
              <a:gd name="connsiteY87" fmla="*/ 6128184 h 7369542"/>
              <a:gd name="connsiteX88" fmla="*/ 822559 w 6400800"/>
              <a:gd name="connsiteY88" fmla="*/ 6156759 h 7369542"/>
              <a:gd name="connsiteX89" fmla="*/ 840807 w 6400800"/>
              <a:gd name="connsiteY89" fmla="*/ 6205286 h 7369542"/>
              <a:gd name="connsiteX90" fmla="*/ 974959 w 6400800"/>
              <a:gd name="connsiteY90" fmla="*/ 6168189 h 7369542"/>
              <a:gd name="connsiteX91" fmla="*/ 1041634 w 6400800"/>
              <a:gd name="connsiteY91" fmla="*/ 6133899 h 7369542"/>
              <a:gd name="connsiteX92" fmla="*/ 1093069 w 6400800"/>
              <a:gd name="connsiteY92" fmla="*/ 6179619 h 7369542"/>
              <a:gd name="connsiteX93" fmla="*/ 1128963 w 6400800"/>
              <a:gd name="connsiteY93" fmla="*/ 6225840 h 7369542"/>
              <a:gd name="connsiteX94" fmla="*/ 1203559 w 6400800"/>
              <a:gd name="connsiteY94" fmla="*/ 6267249 h 7369542"/>
              <a:gd name="connsiteX95" fmla="*/ 1230229 w 6400800"/>
              <a:gd name="connsiteY95" fmla="*/ 6320589 h 7369542"/>
              <a:gd name="connsiteX96" fmla="*/ 1302619 w 6400800"/>
              <a:gd name="connsiteY96" fmla="*/ 6341544 h 7369542"/>
              <a:gd name="connsiteX97" fmla="*/ 1289284 w 6400800"/>
              <a:gd name="connsiteY97" fmla="*/ 6423459 h 7369542"/>
              <a:gd name="connsiteX98" fmla="*/ 1395663 w 6400800"/>
              <a:gd name="connsiteY98" fmla="*/ 6424863 h 7369542"/>
              <a:gd name="connsiteX99" fmla="*/ 1445494 w 6400800"/>
              <a:gd name="connsiteY99" fmla="*/ 6471084 h 7369542"/>
              <a:gd name="connsiteX100" fmla="*/ 1468354 w 6400800"/>
              <a:gd name="connsiteY100" fmla="*/ 6421554 h 7369542"/>
              <a:gd name="connsiteX101" fmla="*/ 1514074 w 6400800"/>
              <a:gd name="connsiteY101" fmla="*/ 6503469 h 7369542"/>
              <a:gd name="connsiteX102" fmla="*/ 1540744 w 6400800"/>
              <a:gd name="connsiteY102" fmla="*/ 6556809 h 7369542"/>
              <a:gd name="connsiteX103" fmla="*/ 1575034 w 6400800"/>
              <a:gd name="connsiteY103" fmla="*/ 6606339 h 7369542"/>
              <a:gd name="connsiteX104" fmla="*/ 1577942 w 6400800"/>
              <a:gd name="connsiteY104" fmla="*/ 6659880 h 7369542"/>
              <a:gd name="connsiteX105" fmla="*/ 1724426 w 6400800"/>
              <a:gd name="connsiteY105" fmla="*/ 6853488 h 7369542"/>
              <a:gd name="connsiteX106" fmla="*/ 1695049 w 6400800"/>
              <a:gd name="connsiteY106" fmla="*/ 6895899 h 7369542"/>
              <a:gd name="connsiteX107" fmla="*/ 1649329 w 6400800"/>
              <a:gd name="connsiteY107" fmla="*/ 6859704 h 7369542"/>
              <a:gd name="connsiteX108" fmla="*/ 1668379 w 6400800"/>
              <a:gd name="connsiteY108" fmla="*/ 6939714 h 7369542"/>
              <a:gd name="connsiteX109" fmla="*/ 1698859 w 6400800"/>
              <a:gd name="connsiteY109" fmla="*/ 6932094 h 7369542"/>
              <a:gd name="connsiteX110" fmla="*/ 1729339 w 6400800"/>
              <a:gd name="connsiteY110" fmla="*/ 6996864 h 7369542"/>
              <a:gd name="connsiteX111" fmla="*/ 1708484 w 6400800"/>
              <a:gd name="connsiteY111" fmla="*/ 7122694 h 7369542"/>
              <a:gd name="connsiteX112" fmla="*/ 1769344 w 6400800"/>
              <a:gd name="connsiteY112" fmla="*/ 7099734 h 7369542"/>
              <a:gd name="connsiteX113" fmla="*/ 1810953 w 6400800"/>
              <a:gd name="connsiteY113" fmla="*/ 7104146 h 7369542"/>
              <a:gd name="connsiteX114" fmla="*/ 1904599 w 6400800"/>
              <a:gd name="connsiteY114" fmla="*/ 7109259 h 7369542"/>
              <a:gd name="connsiteX115" fmla="*/ 1925053 w 6400800"/>
              <a:gd name="connsiteY115" fmla="*/ 7062536 h 7369542"/>
              <a:gd name="connsiteX116" fmla="*/ 1956034 w 6400800"/>
              <a:gd name="connsiteY116" fmla="*/ 7021629 h 7369542"/>
              <a:gd name="connsiteX117" fmla="*/ 2022709 w 6400800"/>
              <a:gd name="connsiteY117" fmla="*/ 7055919 h 7369542"/>
              <a:gd name="connsiteX118" fmla="*/ 2033337 w 6400800"/>
              <a:gd name="connsiteY118" fmla="*/ 7267073 h 7369542"/>
              <a:gd name="connsiteX119" fmla="*/ 2006667 w 6400800"/>
              <a:gd name="connsiteY119" fmla="*/ 7323822 h 7369542"/>
              <a:gd name="connsiteX120" fmla="*/ 2213811 w 6400800"/>
              <a:gd name="connsiteY120" fmla="*/ 7284920 h 7369542"/>
              <a:gd name="connsiteX121" fmla="*/ 2340844 w 6400800"/>
              <a:gd name="connsiteY121" fmla="*/ 7280709 h 7369542"/>
              <a:gd name="connsiteX122" fmla="*/ 2467376 w 6400800"/>
              <a:gd name="connsiteY122" fmla="*/ 7369542 h 7369542"/>
              <a:gd name="connsiteX123" fmla="*/ 3910263 w 6400800"/>
              <a:gd name="connsiteY123" fmla="*/ 7122694 h 7369542"/>
              <a:gd name="connsiteX124" fmla="*/ 4656221 w 6400800"/>
              <a:gd name="connsiteY124" fmla="*/ 5534526 h 7369542"/>
              <a:gd name="connsiteX125" fmla="*/ 2959768 w 6400800"/>
              <a:gd name="connsiteY125" fmla="*/ 2911642 h 7369542"/>
              <a:gd name="connsiteX126" fmla="*/ 2779295 w 6400800"/>
              <a:gd name="connsiteY126" fmla="*/ 2249905 h 7369542"/>
              <a:gd name="connsiteX127" fmla="*/ 3128211 w 6400800"/>
              <a:gd name="connsiteY127" fmla="*/ 1648326 h 7369542"/>
              <a:gd name="connsiteX0" fmla="*/ 3128211 w 6400800"/>
              <a:gd name="connsiteY0" fmla="*/ 1648326 h 7369542"/>
              <a:gd name="connsiteX1" fmla="*/ 4211053 w 6400800"/>
              <a:gd name="connsiteY1" fmla="*/ 1395663 h 7369542"/>
              <a:gd name="connsiteX2" fmla="*/ 4240129 w 6400800"/>
              <a:gd name="connsiteY2" fmla="*/ 1352349 h 7369542"/>
              <a:gd name="connsiteX3" fmla="*/ 4308709 w 6400800"/>
              <a:gd name="connsiteY3" fmla="*/ 1356159 h 7369542"/>
              <a:gd name="connsiteX4" fmla="*/ 4376888 w 6400800"/>
              <a:gd name="connsiteY4" fmla="*/ 1364180 h 7369542"/>
              <a:gd name="connsiteX5" fmla="*/ 4449679 w 6400800"/>
              <a:gd name="connsiteY5" fmla="*/ 1329489 h 7369542"/>
              <a:gd name="connsiteX6" fmla="*/ 4407769 w 6400800"/>
              <a:gd name="connsiteY6" fmla="*/ 1268529 h 7369542"/>
              <a:gd name="connsiteX7" fmla="*/ 4438249 w 6400800"/>
              <a:gd name="connsiteY7" fmla="*/ 1203759 h 7369542"/>
              <a:gd name="connsiteX8" fmla="*/ 4522069 w 6400800"/>
              <a:gd name="connsiteY8" fmla="*/ 1272339 h 7369542"/>
              <a:gd name="connsiteX9" fmla="*/ 4560169 w 6400800"/>
              <a:gd name="connsiteY9" fmla="*/ 1348539 h 7369542"/>
              <a:gd name="connsiteX10" fmla="*/ 4594459 w 6400800"/>
              <a:gd name="connsiteY10" fmla="*/ 1257099 h 7369542"/>
              <a:gd name="connsiteX11" fmla="*/ 4632559 w 6400800"/>
              <a:gd name="connsiteY11" fmla="*/ 1333299 h 7369542"/>
              <a:gd name="connsiteX12" fmla="*/ 4720189 w 6400800"/>
              <a:gd name="connsiteY12" fmla="*/ 1344328 h 7369542"/>
              <a:gd name="connsiteX13" fmla="*/ 4754479 w 6400800"/>
              <a:gd name="connsiteY13" fmla="*/ 1386639 h 7369542"/>
              <a:gd name="connsiteX14" fmla="*/ 4670659 w 6400800"/>
              <a:gd name="connsiteY14" fmla="*/ 1439979 h 7369542"/>
              <a:gd name="connsiteX15" fmla="*/ 4758289 w 6400800"/>
              <a:gd name="connsiteY15" fmla="*/ 1466649 h 7369542"/>
              <a:gd name="connsiteX16" fmla="*/ 4845919 w 6400800"/>
              <a:gd name="connsiteY16" fmla="*/ 1409499 h 7369542"/>
              <a:gd name="connsiteX17" fmla="*/ 4908884 w 6400800"/>
              <a:gd name="connsiteY17" fmla="*/ 1407694 h 7369542"/>
              <a:gd name="connsiteX18" fmla="*/ 4960219 w 6400800"/>
              <a:gd name="connsiteY18" fmla="*/ 1386639 h 7369542"/>
              <a:gd name="connsiteX19" fmla="*/ 4941169 w 6400800"/>
              <a:gd name="connsiteY19" fmla="*/ 1325679 h 7369542"/>
              <a:gd name="connsiteX20" fmla="*/ 4937359 w 6400800"/>
              <a:gd name="connsiteY20" fmla="*/ 1272339 h 7369542"/>
              <a:gd name="connsiteX21" fmla="*/ 5013358 w 6400800"/>
              <a:gd name="connsiteY21" fmla="*/ 1338713 h 7369542"/>
              <a:gd name="connsiteX22" fmla="*/ 5044039 w 6400800"/>
              <a:gd name="connsiteY22" fmla="*/ 1428549 h 7369542"/>
              <a:gd name="connsiteX23" fmla="*/ 5066899 w 6400800"/>
              <a:gd name="connsiteY23" fmla="*/ 1356159 h 7369542"/>
              <a:gd name="connsiteX24" fmla="*/ 5104999 w 6400800"/>
              <a:gd name="connsiteY24" fmla="*/ 1394259 h 7369542"/>
              <a:gd name="connsiteX25" fmla="*/ 5147711 w 6400800"/>
              <a:gd name="connsiteY25" fmla="*/ 1459029 h 7369542"/>
              <a:gd name="connsiteX26" fmla="*/ 5078329 w 6400800"/>
              <a:gd name="connsiteY26" fmla="*/ 1489509 h 7369542"/>
              <a:gd name="connsiteX27" fmla="*/ 5024989 w 6400800"/>
              <a:gd name="connsiteY27" fmla="*/ 1592379 h 7369542"/>
              <a:gd name="connsiteX28" fmla="*/ 5029200 w 6400800"/>
              <a:gd name="connsiteY28" fmla="*/ 1780673 h 7369542"/>
              <a:gd name="connsiteX29" fmla="*/ 5093569 w 6400800"/>
              <a:gd name="connsiteY29" fmla="*/ 1828599 h 7369542"/>
              <a:gd name="connsiteX30" fmla="*/ 5074519 w 6400800"/>
              <a:gd name="connsiteY30" fmla="*/ 1855269 h 7369542"/>
              <a:gd name="connsiteX31" fmla="*/ 5112619 w 6400800"/>
              <a:gd name="connsiteY31" fmla="*/ 1923849 h 7369542"/>
              <a:gd name="connsiteX32" fmla="*/ 5185009 w 6400800"/>
              <a:gd name="connsiteY32" fmla="*/ 1980999 h 7369542"/>
              <a:gd name="connsiteX33" fmla="*/ 5127859 w 6400800"/>
              <a:gd name="connsiteY33" fmla="*/ 1992429 h 7369542"/>
              <a:gd name="connsiteX34" fmla="*/ 5148313 w 6400800"/>
              <a:gd name="connsiteY34" fmla="*/ 2067626 h 7369542"/>
              <a:gd name="connsiteX35" fmla="*/ 5215489 w 6400800"/>
              <a:gd name="connsiteY35" fmla="*/ 2049579 h 7369542"/>
              <a:gd name="connsiteX36" fmla="*/ 5291689 w 6400800"/>
              <a:gd name="connsiteY36" fmla="*/ 2072439 h 7369542"/>
              <a:gd name="connsiteX37" fmla="*/ 5335003 w 6400800"/>
              <a:gd name="connsiteY37" fmla="*/ 2039051 h 7369542"/>
              <a:gd name="connsiteX38" fmla="*/ 5425039 w 6400800"/>
              <a:gd name="connsiteY38" fmla="*/ 1996239 h 7369542"/>
              <a:gd name="connsiteX39" fmla="*/ 5411704 w 6400800"/>
              <a:gd name="connsiteY39" fmla="*/ 1969569 h 7369542"/>
              <a:gd name="connsiteX40" fmla="*/ 5451709 w 6400800"/>
              <a:gd name="connsiteY40" fmla="*/ 1916229 h 7369542"/>
              <a:gd name="connsiteX41" fmla="*/ 5436469 w 6400800"/>
              <a:gd name="connsiteY41" fmla="*/ 1878129 h 7369542"/>
              <a:gd name="connsiteX42" fmla="*/ 5364079 w 6400800"/>
              <a:gd name="connsiteY42" fmla="*/ 1851459 h 7369542"/>
              <a:gd name="connsiteX43" fmla="*/ 5333599 w 6400800"/>
              <a:gd name="connsiteY43" fmla="*/ 1843839 h 7369542"/>
              <a:gd name="connsiteX44" fmla="*/ 5346934 w 6400800"/>
              <a:gd name="connsiteY44" fmla="*/ 1780974 h 7369542"/>
              <a:gd name="connsiteX45" fmla="*/ 5388844 w 6400800"/>
              <a:gd name="connsiteY45" fmla="*/ 1807644 h 7369542"/>
              <a:gd name="connsiteX46" fmla="*/ 5406591 w 6400800"/>
              <a:gd name="connsiteY46" fmla="*/ 1768040 h 7369542"/>
              <a:gd name="connsiteX47" fmla="*/ 5285974 w 6400800"/>
              <a:gd name="connsiteY47" fmla="*/ 1725729 h 7369542"/>
              <a:gd name="connsiteX48" fmla="*/ 5263114 w 6400800"/>
              <a:gd name="connsiteY48" fmla="*/ 1681914 h 7369542"/>
              <a:gd name="connsiteX49" fmla="*/ 5352649 w 6400800"/>
              <a:gd name="connsiteY49" fmla="*/ 1617144 h 7369542"/>
              <a:gd name="connsiteX50" fmla="*/ 5354053 w 6400800"/>
              <a:gd name="connsiteY50" fmla="*/ 1576136 h 7369542"/>
              <a:gd name="connsiteX51" fmla="*/ 5379319 w 6400800"/>
              <a:gd name="connsiteY51" fmla="*/ 1554279 h 7369542"/>
              <a:gd name="connsiteX52" fmla="*/ 5373604 w 6400800"/>
              <a:gd name="connsiteY52" fmla="*/ 1464744 h 7369542"/>
              <a:gd name="connsiteX53" fmla="*/ 5417419 w 6400800"/>
              <a:gd name="connsiteY53" fmla="*/ 1533324 h 7369542"/>
              <a:gd name="connsiteX54" fmla="*/ 5474569 w 6400800"/>
              <a:gd name="connsiteY54" fmla="*/ 1552374 h 7369542"/>
              <a:gd name="connsiteX55" fmla="*/ 5554579 w 6400800"/>
              <a:gd name="connsiteY55" fmla="*/ 1449504 h 7369542"/>
              <a:gd name="connsiteX56" fmla="*/ 5666874 w 6400800"/>
              <a:gd name="connsiteY56" fmla="*/ 1419726 h 7369542"/>
              <a:gd name="connsiteX57" fmla="*/ 5748889 w 6400800"/>
              <a:gd name="connsiteY57" fmla="*/ 1369494 h 7369542"/>
              <a:gd name="connsiteX58" fmla="*/ 5847949 w 6400800"/>
              <a:gd name="connsiteY58" fmla="*/ 1441884 h 7369542"/>
              <a:gd name="connsiteX59" fmla="*/ 5927959 w 6400800"/>
              <a:gd name="connsiteY59" fmla="*/ 1361874 h 7369542"/>
              <a:gd name="connsiteX60" fmla="*/ 6024111 w 6400800"/>
              <a:gd name="connsiteY60" fmla="*/ 1353151 h 7369542"/>
              <a:gd name="connsiteX61" fmla="*/ 6118459 w 6400800"/>
              <a:gd name="connsiteY61" fmla="*/ 1297104 h 7369542"/>
              <a:gd name="connsiteX62" fmla="*/ 6165282 w 6400800"/>
              <a:gd name="connsiteY62" fmla="*/ 1325077 h 7369542"/>
              <a:gd name="connsiteX63" fmla="*/ 6198469 w 6400800"/>
              <a:gd name="connsiteY63" fmla="*/ 1253289 h 7369542"/>
              <a:gd name="connsiteX64" fmla="*/ 6268954 w 6400800"/>
              <a:gd name="connsiteY64" fmla="*/ 1182804 h 7369542"/>
              <a:gd name="connsiteX65" fmla="*/ 6328611 w 6400800"/>
              <a:gd name="connsiteY65" fmla="*/ 1239252 h 7369542"/>
              <a:gd name="connsiteX66" fmla="*/ 6388768 w 6400800"/>
              <a:gd name="connsiteY66" fmla="*/ 1239252 h 7369542"/>
              <a:gd name="connsiteX67" fmla="*/ 6400800 w 6400800"/>
              <a:gd name="connsiteY67" fmla="*/ 24063 h 7369542"/>
              <a:gd name="connsiteX68" fmla="*/ 12032 w 6400800"/>
              <a:gd name="connsiteY68" fmla="*/ 0 h 7369542"/>
              <a:gd name="connsiteX69" fmla="*/ 0 w 6400800"/>
              <a:gd name="connsiteY69" fmla="*/ 6689557 h 7369542"/>
              <a:gd name="connsiteX70" fmla="*/ 30079 w 6400800"/>
              <a:gd name="connsiteY70" fmla="*/ 6657774 h 7369542"/>
              <a:gd name="connsiteX71" fmla="*/ 43414 w 6400800"/>
              <a:gd name="connsiteY71" fmla="*/ 6537759 h 7369542"/>
              <a:gd name="connsiteX72" fmla="*/ 79108 w 6400800"/>
              <a:gd name="connsiteY72" fmla="*/ 6462161 h 7369542"/>
              <a:gd name="connsiteX73" fmla="*/ 127234 w 6400800"/>
              <a:gd name="connsiteY73" fmla="*/ 6446319 h 7369542"/>
              <a:gd name="connsiteX74" fmla="*/ 117709 w 6400800"/>
              <a:gd name="connsiteY74" fmla="*/ 6343449 h 7369542"/>
              <a:gd name="connsiteX75" fmla="*/ 129139 w 6400800"/>
              <a:gd name="connsiteY75" fmla="*/ 6278679 h 7369542"/>
              <a:gd name="connsiteX76" fmla="*/ 108184 w 6400800"/>
              <a:gd name="connsiteY76" fmla="*/ 6135804 h 7369542"/>
              <a:gd name="connsiteX77" fmla="*/ 169144 w 6400800"/>
              <a:gd name="connsiteY77" fmla="*/ 5985309 h 7369542"/>
              <a:gd name="connsiteX78" fmla="*/ 144379 w 6400800"/>
              <a:gd name="connsiteY78" fmla="*/ 5811252 h 7369542"/>
              <a:gd name="connsiteX79" fmla="*/ 218674 w 6400800"/>
              <a:gd name="connsiteY79" fmla="*/ 5731944 h 7369542"/>
              <a:gd name="connsiteX80" fmla="*/ 348916 w 6400800"/>
              <a:gd name="connsiteY80" fmla="*/ 5727031 h 7369542"/>
              <a:gd name="connsiteX81" fmla="*/ 449179 w 6400800"/>
              <a:gd name="connsiteY81" fmla="*/ 5728134 h 7369542"/>
              <a:gd name="connsiteX82" fmla="*/ 619526 w 6400800"/>
              <a:gd name="connsiteY82" fmla="*/ 5762524 h 7369542"/>
              <a:gd name="connsiteX83" fmla="*/ 586339 w 6400800"/>
              <a:gd name="connsiteY83" fmla="*/ 5821479 h 7369542"/>
              <a:gd name="connsiteX84" fmla="*/ 588244 w 6400800"/>
              <a:gd name="connsiteY84" fmla="*/ 6067224 h 7369542"/>
              <a:gd name="connsiteX85" fmla="*/ 552851 w 6400800"/>
              <a:gd name="connsiteY85" fmla="*/ 6164981 h 7369542"/>
              <a:gd name="connsiteX86" fmla="*/ 609199 w 6400800"/>
              <a:gd name="connsiteY86" fmla="*/ 6208395 h 7369542"/>
              <a:gd name="connsiteX87" fmla="*/ 719689 w 6400800"/>
              <a:gd name="connsiteY87" fmla="*/ 6128184 h 7369542"/>
              <a:gd name="connsiteX88" fmla="*/ 822559 w 6400800"/>
              <a:gd name="connsiteY88" fmla="*/ 6156759 h 7369542"/>
              <a:gd name="connsiteX89" fmla="*/ 840807 w 6400800"/>
              <a:gd name="connsiteY89" fmla="*/ 6205286 h 7369542"/>
              <a:gd name="connsiteX90" fmla="*/ 974959 w 6400800"/>
              <a:gd name="connsiteY90" fmla="*/ 6168189 h 7369542"/>
              <a:gd name="connsiteX91" fmla="*/ 1041634 w 6400800"/>
              <a:gd name="connsiteY91" fmla="*/ 6133899 h 7369542"/>
              <a:gd name="connsiteX92" fmla="*/ 1093069 w 6400800"/>
              <a:gd name="connsiteY92" fmla="*/ 6179619 h 7369542"/>
              <a:gd name="connsiteX93" fmla="*/ 1128963 w 6400800"/>
              <a:gd name="connsiteY93" fmla="*/ 6225840 h 7369542"/>
              <a:gd name="connsiteX94" fmla="*/ 1203559 w 6400800"/>
              <a:gd name="connsiteY94" fmla="*/ 6267249 h 7369542"/>
              <a:gd name="connsiteX95" fmla="*/ 1230229 w 6400800"/>
              <a:gd name="connsiteY95" fmla="*/ 6320589 h 7369542"/>
              <a:gd name="connsiteX96" fmla="*/ 1302619 w 6400800"/>
              <a:gd name="connsiteY96" fmla="*/ 6341544 h 7369542"/>
              <a:gd name="connsiteX97" fmla="*/ 1289284 w 6400800"/>
              <a:gd name="connsiteY97" fmla="*/ 6423459 h 7369542"/>
              <a:gd name="connsiteX98" fmla="*/ 1395663 w 6400800"/>
              <a:gd name="connsiteY98" fmla="*/ 6424863 h 7369542"/>
              <a:gd name="connsiteX99" fmla="*/ 1445494 w 6400800"/>
              <a:gd name="connsiteY99" fmla="*/ 6471084 h 7369542"/>
              <a:gd name="connsiteX100" fmla="*/ 1468354 w 6400800"/>
              <a:gd name="connsiteY100" fmla="*/ 6421554 h 7369542"/>
              <a:gd name="connsiteX101" fmla="*/ 1514074 w 6400800"/>
              <a:gd name="connsiteY101" fmla="*/ 6503469 h 7369542"/>
              <a:gd name="connsiteX102" fmla="*/ 1540744 w 6400800"/>
              <a:gd name="connsiteY102" fmla="*/ 6556809 h 7369542"/>
              <a:gd name="connsiteX103" fmla="*/ 1575034 w 6400800"/>
              <a:gd name="connsiteY103" fmla="*/ 6606339 h 7369542"/>
              <a:gd name="connsiteX104" fmla="*/ 1577942 w 6400800"/>
              <a:gd name="connsiteY104" fmla="*/ 6659880 h 7369542"/>
              <a:gd name="connsiteX105" fmla="*/ 1724426 w 6400800"/>
              <a:gd name="connsiteY105" fmla="*/ 6853488 h 7369542"/>
              <a:gd name="connsiteX106" fmla="*/ 1695049 w 6400800"/>
              <a:gd name="connsiteY106" fmla="*/ 6895899 h 7369542"/>
              <a:gd name="connsiteX107" fmla="*/ 1649329 w 6400800"/>
              <a:gd name="connsiteY107" fmla="*/ 6859704 h 7369542"/>
              <a:gd name="connsiteX108" fmla="*/ 1668379 w 6400800"/>
              <a:gd name="connsiteY108" fmla="*/ 6939714 h 7369542"/>
              <a:gd name="connsiteX109" fmla="*/ 1698859 w 6400800"/>
              <a:gd name="connsiteY109" fmla="*/ 6932094 h 7369542"/>
              <a:gd name="connsiteX110" fmla="*/ 1729339 w 6400800"/>
              <a:gd name="connsiteY110" fmla="*/ 6996864 h 7369542"/>
              <a:gd name="connsiteX111" fmla="*/ 1708484 w 6400800"/>
              <a:gd name="connsiteY111" fmla="*/ 7122694 h 7369542"/>
              <a:gd name="connsiteX112" fmla="*/ 1769344 w 6400800"/>
              <a:gd name="connsiteY112" fmla="*/ 7099734 h 7369542"/>
              <a:gd name="connsiteX113" fmla="*/ 1810953 w 6400800"/>
              <a:gd name="connsiteY113" fmla="*/ 7104146 h 7369542"/>
              <a:gd name="connsiteX114" fmla="*/ 1904599 w 6400800"/>
              <a:gd name="connsiteY114" fmla="*/ 7109259 h 7369542"/>
              <a:gd name="connsiteX115" fmla="*/ 1925053 w 6400800"/>
              <a:gd name="connsiteY115" fmla="*/ 7062536 h 7369542"/>
              <a:gd name="connsiteX116" fmla="*/ 1956034 w 6400800"/>
              <a:gd name="connsiteY116" fmla="*/ 7021629 h 7369542"/>
              <a:gd name="connsiteX117" fmla="*/ 2022709 w 6400800"/>
              <a:gd name="connsiteY117" fmla="*/ 7055919 h 7369542"/>
              <a:gd name="connsiteX118" fmla="*/ 2033337 w 6400800"/>
              <a:gd name="connsiteY118" fmla="*/ 7267073 h 7369542"/>
              <a:gd name="connsiteX119" fmla="*/ 2006667 w 6400800"/>
              <a:gd name="connsiteY119" fmla="*/ 7323822 h 7369542"/>
              <a:gd name="connsiteX120" fmla="*/ 2213811 w 6400800"/>
              <a:gd name="connsiteY120" fmla="*/ 7284920 h 7369542"/>
              <a:gd name="connsiteX121" fmla="*/ 2262738 w 6400800"/>
              <a:gd name="connsiteY121" fmla="*/ 7267373 h 7369542"/>
              <a:gd name="connsiteX122" fmla="*/ 2340844 w 6400800"/>
              <a:gd name="connsiteY122" fmla="*/ 7280709 h 7369542"/>
              <a:gd name="connsiteX123" fmla="*/ 2467376 w 6400800"/>
              <a:gd name="connsiteY123" fmla="*/ 7369542 h 7369542"/>
              <a:gd name="connsiteX124" fmla="*/ 3910263 w 6400800"/>
              <a:gd name="connsiteY124" fmla="*/ 7122694 h 7369542"/>
              <a:gd name="connsiteX125" fmla="*/ 4656221 w 6400800"/>
              <a:gd name="connsiteY125" fmla="*/ 5534526 h 7369542"/>
              <a:gd name="connsiteX126" fmla="*/ 2959768 w 6400800"/>
              <a:gd name="connsiteY126" fmla="*/ 2911642 h 7369542"/>
              <a:gd name="connsiteX127" fmla="*/ 2779295 w 6400800"/>
              <a:gd name="connsiteY127" fmla="*/ 2249905 h 7369542"/>
              <a:gd name="connsiteX128" fmla="*/ 3128211 w 6400800"/>
              <a:gd name="connsiteY128" fmla="*/ 1648326 h 7369542"/>
              <a:gd name="connsiteX0" fmla="*/ 3128211 w 6400800"/>
              <a:gd name="connsiteY0" fmla="*/ 1648326 h 7369542"/>
              <a:gd name="connsiteX1" fmla="*/ 4211053 w 6400800"/>
              <a:gd name="connsiteY1" fmla="*/ 1395663 h 7369542"/>
              <a:gd name="connsiteX2" fmla="*/ 4240129 w 6400800"/>
              <a:gd name="connsiteY2" fmla="*/ 1352349 h 7369542"/>
              <a:gd name="connsiteX3" fmla="*/ 4308709 w 6400800"/>
              <a:gd name="connsiteY3" fmla="*/ 1356159 h 7369542"/>
              <a:gd name="connsiteX4" fmla="*/ 4376888 w 6400800"/>
              <a:gd name="connsiteY4" fmla="*/ 1364180 h 7369542"/>
              <a:gd name="connsiteX5" fmla="*/ 4449679 w 6400800"/>
              <a:gd name="connsiteY5" fmla="*/ 1329489 h 7369542"/>
              <a:gd name="connsiteX6" fmla="*/ 4407769 w 6400800"/>
              <a:gd name="connsiteY6" fmla="*/ 1268529 h 7369542"/>
              <a:gd name="connsiteX7" fmla="*/ 4438249 w 6400800"/>
              <a:gd name="connsiteY7" fmla="*/ 1203759 h 7369542"/>
              <a:gd name="connsiteX8" fmla="*/ 4522069 w 6400800"/>
              <a:gd name="connsiteY8" fmla="*/ 1272339 h 7369542"/>
              <a:gd name="connsiteX9" fmla="*/ 4560169 w 6400800"/>
              <a:gd name="connsiteY9" fmla="*/ 1348539 h 7369542"/>
              <a:gd name="connsiteX10" fmla="*/ 4594459 w 6400800"/>
              <a:gd name="connsiteY10" fmla="*/ 1257099 h 7369542"/>
              <a:gd name="connsiteX11" fmla="*/ 4632559 w 6400800"/>
              <a:gd name="connsiteY11" fmla="*/ 1333299 h 7369542"/>
              <a:gd name="connsiteX12" fmla="*/ 4720189 w 6400800"/>
              <a:gd name="connsiteY12" fmla="*/ 1344328 h 7369542"/>
              <a:gd name="connsiteX13" fmla="*/ 4754479 w 6400800"/>
              <a:gd name="connsiteY13" fmla="*/ 1386639 h 7369542"/>
              <a:gd name="connsiteX14" fmla="*/ 4670659 w 6400800"/>
              <a:gd name="connsiteY14" fmla="*/ 1439979 h 7369542"/>
              <a:gd name="connsiteX15" fmla="*/ 4758289 w 6400800"/>
              <a:gd name="connsiteY15" fmla="*/ 1466649 h 7369542"/>
              <a:gd name="connsiteX16" fmla="*/ 4845919 w 6400800"/>
              <a:gd name="connsiteY16" fmla="*/ 1409499 h 7369542"/>
              <a:gd name="connsiteX17" fmla="*/ 4908884 w 6400800"/>
              <a:gd name="connsiteY17" fmla="*/ 1407694 h 7369542"/>
              <a:gd name="connsiteX18" fmla="*/ 4960219 w 6400800"/>
              <a:gd name="connsiteY18" fmla="*/ 1386639 h 7369542"/>
              <a:gd name="connsiteX19" fmla="*/ 4941169 w 6400800"/>
              <a:gd name="connsiteY19" fmla="*/ 1325679 h 7369542"/>
              <a:gd name="connsiteX20" fmla="*/ 4937359 w 6400800"/>
              <a:gd name="connsiteY20" fmla="*/ 1272339 h 7369542"/>
              <a:gd name="connsiteX21" fmla="*/ 5013358 w 6400800"/>
              <a:gd name="connsiteY21" fmla="*/ 1338713 h 7369542"/>
              <a:gd name="connsiteX22" fmla="*/ 5044039 w 6400800"/>
              <a:gd name="connsiteY22" fmla="*/ 1428549 h 7369542"/>
              <a:gd name="connsiteX23" fmla="*/ 5066899 w 6400800"/>
              <a:gd name="connsiteY23" fmla="*/ 1356159 h 7369542"/>
              <a:gd name="connsiteX24" fmla="*/ 5104999 w 6400800"/>
              <a:gd name="connsiteY24" fmla="*/ 1394259 h 7369542"/>
              <a:gd name="connsiteX25" fmla="*/ 5147711 w 6400800"/>
              <a:gd name="connsiteY25" fmla="*/ 1459029 h 7369542"/>
              <a:gd name="connsiteX26" fmla="*/ 5078329 w 6400800"/>
              <a:gd name="connsiteY26" fmla="*/ 1489509 h 7369542"/>
              <a:gd name="connsiteX27" fmla="*/ 5024989 w 6400800"/>
              <a:gd name="connsiteY27" fmla="*/ 1592379 h 7369542"/>
              <a:gd name="connsiteX28" fmla="*/ 5029200 w 6400800"/>
              <a:gd name="connsiteY28" fmla="*/ 1780673 h 7369542"/>
              <a:gd name="connsiteX29" fmla="*/ 5093569 w 6400800"/>
              <a:gd name="connsiteY29" fmla="*/ 1828599 h 7369542"/>
              <a:gd name="connsiteX30" fmla="*/ 5074519 w 6400800"/>
              <a:gd name="connsiteY30" fmla="*/ 1855269 h 7369542"/>
              <a:gd name="connsiteX31" fmla="*/ 5112619 w 6400800"/>
              <a:gd name="connsiteY31" fmla="*/ 1923849 h 7369542"/>
              <a:gd name="connsiteX32" fmla="*/ 5185009 w 6400800"/>
              <a:gd name="connsiteY32" fmla="*/ 1980999 h 7369542"/>
              <a:gd name="connsiteX33" fmla="*/ 5127859 w 6400800"/>
              <a:gd name="connsiteY33" fmla="*/ 1992429 h 7369542"/>
              <a:gd name="connsiteX34" fmla="*/ 5148313 w 6400800"/>
              <a:gd name="connsiteY34" fmla="*/ 2067626 h 7369542"/>
              <a:gd name="connsiteX35" fmla="*/ 5215489 w 6400800"/>
              <a:gd name="connsiteY35" fmla="*/ 2049579 h 7369542"/>
              <a:gd name="connsiteX36" fmla="*/ 5291689 w 6400800"/>
              <a:gd name="connsiteY36" fmla="*/ 2072439 h 7369542"/>
              <a:gd name="connsiteX37" fmla="*/ 5335003 w 6400800"/>
              <a:gd name="connsiteY37" fmla="*/ 2039051 h 7369542"/>
              <a:gd name="connsiteX38" fmla="*/ 5425039 w 6400800"/>
              <a:gd name="connsiteY38" fmla="*/ 1996239 h 7369542"/>
              <a:gd name="connsiteX39" fmla="*/ 5411704 w 6400800"/>
              <a:gd name="connsiteY39" fmla="*/ 1969569 h 7369542"/>
              <a:gd name="connsiteX40" fmla="*/ 5451709 w 6400800"/>
              <a:gd name="connsiteY40" fmla="*/ 1916229 h 7369542"/>
              <a:gd name="connsiteX41" fmla="*/ 5436469 w 6400800"/>
              <a:gd name="connsiteY41" fmla="*/ 1878129 h 7369542"/>
              <a:gd name="connsiteX42" fmla="*/ 5364079 w 6400800"/>
              <a:gd name="connsiteY42" fmla="*/ 1851459 h 7369542"/>
              <a:gd name="connsiteX43" fmla="*/ 5333599 w 6400800"/>
              <a:gd name="connsiteY43" fmla="*/ 1843839 h 7369542"/>
              <a:gd name="connsiteX44" fmla="*/ 5346934 w 6400800"/>
              <a:gd name="connsiteY44" fmla="*/ 1780974 h 7369542"/>
              <a:gd name="connsiteX45" fmla="*/ 5388844 w 6400800"/>
              <a:gd name="connsiteY45" fmla="*/ 1807644 h 7369542"/>
              <a:gd name="connsiteX46" fmla="*/ 5406591 w 6400800"/>
              <a:gd name="connsiteY46" fmla="*/ 1768040 h 7369542"/>
              <a:gd name="connsiteX47" fmla="*/ 5285974 w 6400800"/>
              <a:gd name="connsiteY47" fmla="*/ 1725729 h 7369542"/>
              <a:gd name="connsiteX48" fmla="*/ 5263114 w 6400800"/>
              <a:gd name="connsiteY48" fmla="*/ 1681914 h 7369542"/>
              <a:gd name="connsiteX49" fmla="*/ 5352649 w 6400800"/>
              <a:gd name="connsiteY49" fmla="*/ 1617144 h 7369542"/>
              <a:gd name="connsiteX50" fmla="*/ 5354053 w 6400800"/>
              <a:gd name="connsiteY50" fmla="*/ 1576136 h 7369542"/>
              <a:gd name="connsiteX51" fmla="*/ 5379319 w 6400800"/>
              <a:gd name="connsiteY51" fmla="*/ 1554279 h 7369542"/>
              <a:gd name="connsiteX52" fmla="*/ 5373604 w 6400800"/>
              <a:gd name="connsiteY52" fmla="*/ 1464744 h 7369542"/>
              <a:gd name="connsiteX53" fmla="*/ 5417419 w 6400800"/>
              <a:gd name="connsiteY53" fmla="*/ 1533324 h 7369542"/>
              <a:gd name="connsiteX54" fmla="*/ 5474569 w 6400800"/>
              <a:gd name="connsiteY54" fmla="*/ 1552374 h 7369542"/>
              <a:gd name="connsiteX55" fmla="*/ 5554579 w 6400800"/>
              <a:gd name="connsiteY55" fmla="*/ 1449504 h 7369542"/>
              <a:gd name="connsiteX56" fmla="*/ 5666874 w 6400800"/>
              <a:gd name="connsiteY56" fmla="*/ 1419726 h 7369542"/>
              <a:gd name="connsiteX57" fmla="*/ 5748889 w 6400800"/>
              <a:gd name="connsiteY57" fmla="*/ 1369494 h 7369542"/>
              <a:gd name="connsiteX58" fmla="*/ 5847949 w 6400800"/>
              <a:gd name="connsiteY58" fmla="*/ 1441884 h 7369542"/>
              <a:gd name="connsiteX59" fmla="*/ 5927959 w 6400800"/>
              <a:gd name="connsiteY59" fmla="*/ 1361874 h 7369542"/>
              <a:gd name="connsiteX60" fmla="*/ 6024111 w 6400800"/>
              <a:gd name="connsiteY60" fmla="*/ 1353151 h 7369542"/>
              <a:gd name="connsiteX61" fmla="*/ 6118459 w 6400800"/>
              <a:gd name="connsiteY61" fmla="*/ 1297104 h 7369542"/>
              <a:gd name="connsiteX62" fmla="*/ 6165282 w 6400800"/>
              <a:gd name="connsiteY62" fmla="*/ 1325077 h 7369542"/>
              <a:gd name="connsiteX63" fmla="*/ 6198469 w 6400800"/>
              <a:gd name="connsiteY63" fmla="*/ 1253289 h 7369542"/>
              <a:gd name="connsiteX64" fmla="*/ 6268954 w 6400800"/>
              <a:gd name="connsiteY64" fmla="*/ 1182804 h 7369542"/>
              <a:gd name="connsiteX65" fmla="*/ 6328611 w 6400800"/>
              <a:gd name="connsiteY65" fmla="*/ 1239252 h 7369542"/>
              <a:gd name="connsiteX66" fmla="*/ 6388768 w 6400800"/>
              <a:gd name="connsiteY66" fmla="*/ 1239252 h 7369542"/>
              <a:gd name="connsiteX67" fmla="*/ 6400800 w 6400800"/>
              <a:gd name="connsiteY67" fmla="*/ 24063 h 7369542"/>
              <a:gd name="connsiteX68" fmla="*/ 12032 w 6400800"/>
              <a:gd name="connsiteY68" fmla="*/ 0 h 7369542"/>
              <a:gd name="connsiteX69" fmla="*/ 0 w 6400800"/>
              <a:gd name="connsiteY69" fmla="*/ 6689557 h 7369542"/>
              <a:gd name="connsiteX70" fmla="*/ 30079 w 6400800"/>
              <a:gd name="connsiteY70" fmla="*/ 6657774 h 7369542"/>
              <a:gd name="connsiteX71" fmla="*/ 43414 w 6400800"/>
              <a:gd name="connsiteY71" fmla="*/ 6537759 h 7369542"/>
              <a:gd name="connsiteX72" fmla="*/ 79108 w 6400800"/>
              <a:gd name="connsiteY72" fmla="*/ 6462161 h 7369542"/>
              <a:gd name="connsiteX73" fmla="*/ 127234 w 6400800"/>
              <a:gd name="connsiteY73" fmla="*/ 6446319 h 7369542"/>
              <a:gd name="connsiteX74" fmla="*/ 117709 w 6400800"/>
              <a:gd name="connsiteY74" fmla="*/ 6343449 h 7369542"/>
              <a:gd name="connsiteX75" fmla="*/ 129139 w 6400800"/>
              <a:gd name="connsiteY75" fmla="*/ 6278679 h 7369542"/>
              <a:gd name="connsiteX76" fmla="*/ 108184 w 6400800"/>
              <a:gd name="connsiteY76" fmla="*/ 6135804 h 7369542"/>
              <a:gd name="connsiteX77" fmla="*/ 169144 w 6400800"/>
              <a:gd name="connsiteY77" fmla="*/ 5985309 h 7369542"/>
              <a:gd name="connsiteX78" fmla="*/ 144379 w 6400800"/>
              <a:gd name="connsiteY78" fmla="*/ 5811252 h 7369542"/>
              <a:gd name="connsiteX79" fmla="*/ 218674 w 6400800"/>
              <a:gd name="connsiteY79" fmla="*/ 5731944 h 7369542"/>
              <a:gd name="connsiteX80" fmla="*/ 348916 w 6400800"/>
              <a:gd name="connsiteY80" fmla="*/ 5727031 h 7369542"/>
              <a:gd name="connsiteX81" fmla="*/ 449179 w 6400800"/>
              <a:gd name="connsiteY81" fmla="*/ 5728134 h 7369542"/>
              <a:gd name="connsiteX82" fmla="*/ 619526 w 6400800"/>
              <a:gd name="connsiteY82" fmla="*/ 5762524 h 7369542"/>
              <a:gd name="connsiteX83" fmla="*/ 586339 w 6400800"/>
              <a:gd name="connsiteY83" fmla="*/ 5821479 h 7369542"/>
              <a:gd name="connsiteX84" fmla="*/ 588244 w 6400800"/>
              <a:gd name="connsiteY84" fmla="*/ 6067224 h 7369542"/>
              <a:gd name="connsiteX85" fmla="*/ 552851 w 6400800"/>
              <a:gd name="connsiteY85" fmla="*/ 6164981 h 7369542"/>
              <a:gd name="connsiteX86" fmla="*/ 609199 w 6400800"/>
              <a:gd name="connsiteY86" fmla="*/ 6208395 h 7369542"/>
              <a:gd name="connsiteX87" fmla="*/ 719689 w 6400800"/>
              <a:gd name="connsiteY87" fmla="*/ 6128184 h 7369542"/>
              <a:gd name="connsiteX88" fmla="*/ 822559 w 6400800"/>
              <a:gd name="connsiteY88" fmla="*/ 6156759 h 7369542"/>
              <a:gd name="connsiteX89" fmla="*/ 840807 w 6400800"/>
              <a:gd name="connsiteY89" fmla="*/ 6205286 h 7369542"/>
              <a:gd name="connsiteX90" fmla="*/ 974959 w 6400800"/>
              <a:gd name="connsiteY90" fmla="*/ 6168189 h 7369542"/>
              <a:gd name="connsiteX91" fmla="*/ 1041634 w 6400800"/>
              <a:gd name="connsiteY91" fmla="*/ 6133899 h 7369542"/>
              <a:gd name="connsiteX92" fmla="*/ 1093069 w 6400800"/>
              <a:gd name="connsiteY92" fmla="*/ 6179619 h 7369542"/>
              <a:gd name="connsiteX93" fmla="*/ 1128963 w 6400800"/>
              <a:gd name="connsiteY93" fmla="*/ 6225840 h 7369542"/>
              <a:gd name="connsiteX94" fmla="*/ 1203559 w 6400800"/>
              <a:gd name="connsiteY94" fmla="*/ 6267249 h 7369542"/>
              <a:gd name="connsiteX95" fmla="*/ 1230229 w 6400800"/>
              <a:gd name="connsiteY95" fmla="*/ 6320589 h 7369542"/>
              <a:gd name="connsiteX96" fmla="*/ 1302619 w 6400800"/>
              <a:gd name="connsiteY96" fmla="*/ 6341544 h 7369542"/>
              <a:gd name="connsiteX97" fmla="*/ 1289284 w 6400800"/>
              <a:gd name="connsiteY97" fmla="*/ 6423459 h 7369542"/>
              <a:gd name="connsiteX98" fmla="*/ 1395663 w 6400800"/>
              <a:gd name="connsiteY98" fmla="*/ 6424863 h 7369542"/>
              <a:gd name="connsiteX99" fmla="*/ 1445494 w 6400800"/>
              <a:gd name="connsiteY99" fmla="*/ 6471084 h 7369542"/>
              <a:gd name="connsiteX100" fmla="*/ 1468354 w 6400800"/>
              <a:gd name="connsiteY100" fmla="*/ 6421554 h 7369542"/>
              <a:gd name="connsiteX101" fmla="*/ 1514074 w 6400800"/>
              <a:gd name="connsiteY101" fmla="*/ 6503469 h 7369542"/>
              <a:gd name="connsiteX102" fmla="*/ 1540744 w 6400800"/>
              <a:gd name="connsiteY102" fmla="*/ 6556809 h 7369542"/>
              <a:gd name="connsiteX103" fmla="*/ 1575034 w 6400800"/>
              <a:gd name="connsiteY103" fmla="*/ 6606339 h 7369542"/>
              <a:gd name="connsiteX104" fmla="*/ 1577942 w 6400800"/>
              <a:gd name="connsiteY104" fmla="*/ 6659880 h 7369542"/>
              <a:gd name="connsiteX105" fmla="*/ 1724426 w 6400800"/>
              <a:gd name="connsiteY105" fmla="*/ 6853488 h 7369542"/>
              <a:gd name="connsiteX106" fmla="*/ 1695049 w 6400800"/>
              <a:gd name="connsiteY106" fmla="*/ 6895899 h 7369542"/>
              <a:gd name="connsiteX107" fmla="*/ 1649329 w 6400800"/>
              <a:gd name="connsiteY107" fmla="*/ 6859704 h 7369542"/>
              <a:gd name="connsiteX108" fmla="*/ 1668379 w 6400800"/>
              <a:gd name="connsiteY108" fmla="*/ 6939714 h 7369542"/>
              <a:gd name="connsiteX109" fmla="*/ 1698859 w 6400800"/>
              <a:gd name="connsiteY109" fmla="*/ 6932094 h 7369542"/>
              <a:gd name="connsiteX110" fmla="*/ 1729339 w 6400800"/>
              <a:gd name="connsiteY110" fmla="*/ 6996864 h 7369542"/>
              <a:gd name="connsiteX111" fmla="*/ 1708484 w 6400800"/>
              <a:gd name="connsiteY111" fmla="*/ 7122694 h 7369542"/>
              <a:gd name="connsiteX112" fmla="*/ 1769344 w 6400800"/>
              <a:gd name="connsiteY112" fmla="*/ 7099734 h 7369542"/>
              <a:gd name="connsiteX113" fmla="*/ 1810953 w 6400800"/>
              <a:gd name="connsiteY113" fmla="*/ 7104146 h 7369542"/>
              <a:gd name="connsiteX114" fmla="*/ 1904599 w 6400800"/>
              <a:gd name="connsiteY114" fmla="*/ 7109259 h 7369542"/>
              <a:gd name="connsiteX115" fmla="*/ 1925053 w 6400800"/>
              <a:gd name="connsiteY115" fmla="*/ 7062536 h 7369542"/>
              <a:gd name="connsiteX116" fmla="*/ 1956034 w 6400800"/>
              <a:gd name="connsiteY116" fmla="*/ 7021629 h 7369542"/>
              <a:gd name="connsiteX117" fmla="*/ 2022709 w 6400800"/>
              <a:gd name="connsiteY117" fmla="*/ 7055919 h 7369542"/>
              <a:gd name="connsiteX118" fmla="*/ 2033337 w 6400800"/>
              <a:gd name="connsiteY118" fmla="*/ 7267073 h 7369542"/>
              <a:gd name="connsiteX119" fmla="*/ 2006667 w 6400800"/>
              <a:gd name="connsiteY119" fmla="*/ 7323822 h 7369542"/>
              <a:gd name="connsiteX120" fmla="*/ 2213811 w 6400800"/>
              <a:gd name="connsiteY120" fmla="*/ 7284920 h 7369542"/>
              <a:gd name="connsiteX121" fmla="*/ 2262738 w 6400800"/>
              <a:gd name="connsiteY121" fmla="*/ 7267373 h 7369542"/>
              <a:gd name="connsiteX122" fmla="*/ 2337034 w 6400800"/>
              <a:gd name="connsiteY122" fmla="*/ 7299759 h 7369542"/>
              <a:gd name="connsiteX123" fmla="*/ 2467376 w 6400800"/>
              <a:gd name="connsiteY123" fmla="*/ 7369542 h 7369542"/>
              <a:gd name="connsiteX124" fmla="*/ 3910263 w 6400800"/>
              <a:gd name="connsiteY124" fmla="*/ 7122694 h 7369542"/>
              <a:gd name="connsiteX125" fmla="*/ 4656221 w 6400800"/>
              <a:gd name="connsiteY125" fmla="*/ 5534526 h 7369542"/>
              <a:gd name="connsiteX126" fmla="*/ 2959768 w 6400800"/>
              <a:gd name="connsiteY126" fmla="*/ 2911642 h 7369542"/>
              <a:gd name="connsiteX127" fmla="*/ 2779295 w 6400800"/>
              <a:gd name="connsiteY127" fmla="*/ 2249905 h 7369542"/>
              <a:gd name="connsiteX128" fmla="*/ 3128211 w 6400800"/>
              <a:gd name="connsiteY128" fmla="*/ 1648326 h 7369542"/>
              <a:gd name="connsiteX0" fmla="*/ 3128211 w 6400800"/>
              <a:gd name="connsiteY0" fmla="*/ 1648326 h 7369542"/>
              <a:gd name="connsiteX1" fmla="*/ 4211053 w 6400800"/>
              <a:gd name="connsiteY1" fmla="*/ 1395663 h 7369542"/>
              <a:gd name="connsiteX2" fmla="*/ 4240129 w 6400800"/>
              <a:gd name="connsiteY2" fmla="*/ 1352349 h 7369542"/>
              <a:gd name="connsiteX3" fmla="*/ 4308709 w 6400800"/>
              <a:gd name="connsiteY3" fmla="*/ 1356159 h 7369542"/>
              <a:gd name="connsiteX4" fmla="*/ 4376888 w 6400800"/>
              <a:gd name="connsiteY4" fmla="*/ 1364180 h 7369542"/>
              <a:gd name="connsiteX5" fmla="*/ 4449679 w 6400800"/>
              <a:gd name="connsiteY5" fmla="*/ 1329489 h 7369542"/>
              <a:gd name="connsiteX6" fmla="*/ 4407769 w 6400800"/>
              <a:gd name="connsiteY6" fmla="*/ 1268529 h 7369542"/>
              <a:gd name="connsiteX7" fmla="*/ 4438249 w 6400800"/>
              <a:gd name="connsiteY7" fmla="*/ 1203759 h 7369542"/>
              <a:gd name="connsiteX8" fmla="*/ 4522069 w 6400800"/>
              <a:gd name="connsiteY8" fmla="*/ 1272339 h 7369542"/>
              <a:gd name="connsiteX9" fmla="*/ 4560169 w 6400800"/>
              <a:gd name="connsiteY9" fmla="*/ 1348539 h 7369542"/>
              <a:gd name="connsiteX10" fmla="*/ 4594459 w 6400800"/>
              <a:gd name="connsiteY10" fmla="*/ 1257099 h 7369542"/>
              <a:gd name="connsiteX11" fmla="*/ 4632559 w 6400800"/>
              <a:gd name="connsiteY11" fmla="*/ 1333299 h 7369542"/>
              <a:gd name="connsiteX12" fmla="*/ 4720189 w 6400800"/>
              <a:gd name="connsiteY12" fmla="*/ 1344328 h 7369542"/>
              <a:gd name="connsiteX13" fmla="*/ 4754479 w 6400800"/>
              <a:gd name="connsiteY13" fmla="*/ 1386639 h 7369542"/>
              <a:gd name="connsiteX14" fmla="*/ 4670659 w 6400800"/>
              <a:gd name="connsiteY14" fmla="*/ 1439979 h 7369542"/>
              <a:gd name="connsiteX15" fmla="*/ 4758289 w 6400800"/>
              <a:gd name="connsiteY15" fmla="*/ 1466649 h 7369542"/>
              <a:gd name="connsiteX16" fmla="*/ 4845919 w 6400800"/>
              <a:gd name="connsiteY16" fmla="*/ 1409499 h 7369542"/>
              <a:gd name="connsiteX17" fmla="*/ 4908884 w 6400800"/>
              <a:gd name="connsiteY17" fmla="*/ 1407694 h 7369542"/>
              <a:gd name="connsiteX18" fmla="*/ 4960219 w 6400800"/>
              <a:gd name="connsiteY18" fmla="*/ 1386639 h 7369542"/>
              <a:gd name="connsiteX19" fmla="*/ 4941169 w 6400800"/>
              <a:gd name="connsiteY19" fmla="*/ 1325679 h 7369542"/>
              <a:gd name="connsiteX20" fmla="*/ 4937359 w 6400800"/>
              <a:gd name="connsiteY20" fmla="*/ 1272339 h 7369542"/>
              <a:gd name="connsiteX21" fmla="*/ 5013358 w 6400800"/>
              <a:gd name="connsiteY21" fmla="*/ 1338713 h 7369542"/>
              <a:gd name="connsiteX22" fmla="*/ 5044039 w 6400800"/>
              <a:gd name="connsiteY22" fmla="*/ 1428549 h 7369542"/>
              <a:gd name="connsiteX23" fmla="*/ 5066899 w 6400800"/>
              <a:gd name="connsiteY23" fmla="*/ 1356159 h 7369542"/>
              <a:gd name="connsiteX24" fmla="*/ 5104999 w 6400800"/>
              <a:gd name="connsiteY24" fmla="*/ 1394259 h 7369542"/>
              <a:gd name="connsiteX25" fmla="*/ 5147711 w 6400800"/>
              <a:gd name="connsiteY25" fmla="*/ 1459029 h 7369542"/>
              <a:gd name="connsiteX26" fmla="*/ 5078329 w 6400800"/>
              <a:gd name="connsiteY26" fmla="*/ 1489509 h 7369542"/>
              <a:gd name="connsiteX27" fmla="*/ 5024989 w 6400800"/>
              <a:gd name="connsiteY27" fmla="*/ 1592379 h 7369542"/>
              <a:gd name="connsiteX28" fmla="*/ 5029200 w 6400800"/>
              <a:gd name="connsiteY28" fmla="*/ 1780673 h 7369542"/>
              <a:gd name="connsiteX29" fmla="*/ 5093569 w 6400800"/>
              <a:gd name="connsiteY29" fmla="*/ 1828599 h 7369542"/>
              <a:gd name="connsiteX30" fmla="*/ 5074519 w 6400800"/>
              <a:gd name="connsiteY30" fmla="*/ 1855269 h 7369542"/>
              <a:gd name="connsiteX31" fmla="*/ 5112619 w 6400800"/>
              <a:gd name="connsiteY31" fmla="*/ 1923849 h 7369542"/>
              <a:gd name="connsiteX32" fmla="*/ 5185009 w 6400800"/>
              <a:gd name="connsiteY32" fmla="*/ 1980999 h 7369542"/>
              <a:gd name="connsiteX33" fmla="*/ 5127859 w 6400800"/>
              <a:gd name="connsiteY33" fmla="*/ 1992429 h 7369542"/>
              <a:gd name="connsiteX34" fmla="*/ 5148313 w 6400800"/>
              <a:gd name="connsiteY34" fmla="*/ 2067626 h 7369542"/>
              <a:gd name="connsiteX35" fmla="*/ 5215489 w 6400800"/>
              <a:gd name="connsiteY35" fmla="*/ 2049579 h 7369542"/>
              <a:gd name="connsiteX36" fmla="*/ 5291689 w 6400800"/>
              <a:gd name="connsiteY36" fmla="*/ 2072439 h 7369542"/>
              <a:gd name="connsiteX37" fmla="*/ 5335003 w 6400800"/>
              <a:gd name="connsiteY37" fmla="*/ 2039051 h 7369542"/>
              <a:gd name="connsiteX38" fmla="*/ 5425039 w 6400800"/>
              <a:gd name="connsiteY38" fmla="*/ 1996239 h 7369542"/>
              <a:gd name="connsiteX39" fmla="*/ 5411704 w 6400800"/>
              <a:gd name="connsiteY39" fmla="*/ 1969569 h 7369542"/>
              <a:gd name="connsiteX40" fmla="*/ 5451709 w 6400800"/>
              <a:gd name="connsiteY40" fmla="*/ 1916229 h 7369542"/>
              <a:gd name="connsiteX41" fmla="*/ 5436469 w 6400800"/>
              <a:gd name="connsiteY41" fmla="*/ 1878129 h 7369542"/>
              <a:gd name="connsiteX42" fmla="*/ 5364079 w 6400800"/>
              <a:gd name="connsiteY42" fmla="*/ 1851459 h 7369542"/>
              <a:gd name="connsiteX43" fmla="*/ 5333599 w 6400800"/>
              <a:gd name="connsiteY43" fmla="*/ 1843839 h 7369542"/>
              <a:gd name="connsiteX44" fmla="*/ 5346934 w 6400800"/>
              <a:gd name="connsiteY44" fmla="*/ 1780974 h 7369542"/>
              <a:gd name="connsiteX45" fmla="*/ 5388844 w 6400800"/>
              <a:gd name="connsiteY45" fmla="*/ 1807644 h 7369542"/>
              <a:gd name="connsiteX46" fmla="*/ 5406591 w 6400800"/>
              <a:gd name="connsiteY46" fmla="*/ 1768040 h 7369542"/>
              <a:gd name="connsiteX47" fmla="*/ 5285974 w 6400800"/>
              <a:gd name="connsiteY47" fmla="*/ 1725729 h 7369542"/>
              <a:gd name="connsiteX48" fmla="*/ 5263114 w 6400800"/>
              <a:gd name="connsiteY48" fmla="*/ 1681914 h 7369542"/>
              <a:gd name="connsiteX49" fmla="*/ 5352649 w 6400800"/>
              <a:gd name="connsiteY49" fmla="*/ 1617144 h 7369542"/>
              <a:gd name="connsiteX50" fmla="*/ 5354053 w 6400800"/>
              <a:gd name="connsiteY50" fmla="*/ 1576136 h 7369542"/>
              <a:gd name="connsiteX51" fmla="*/ 5379319 w 6400800"/>
              <a:gd name="connsiteY51" fmla="*/ 1554279 h 7369542"/>
              <a:gd name="connsiteX52" fmla="*/ 5373604 w 6400800"/>
              <a:gd name="connsiteY52" fmla="*/ 1464744 h 7369542"/>
              <a:gd name="connsiteX53" fmla="*/ 5417419 w 6400800"/>
              <a:gd name="connsiteY53" fmla="*/ 1533324 h 7369542"/>
              <a:gd name="connsiteX54" fmla="*/ 5474569 w 6400800"/>
              <a:gd name="connsiteY54" fmla="*/ 1552374 h 7369542"/>
              <a:gd name="connsiteX55" fmla="*/ 5554579 w 6400800"/>
              <a:gd name="connsiteY55" fmla="*/ 1449504 h 7369542"/>
              <a:gd name="connsiteX56" fmla="*/ 5666874 w 6400800"/>
              <a:gd name="connsiteY56" fmla="*/ 1419726 h 7369542"/>
              <a:gd name="connsiteX57" fmla="*/ 5748889 w 6400800"/>
              <a:gd name="connsiteY57" fmla="*/ 1369494 h 7369542"/>
              <a:gd name="connsiteX58" fmla="*/ 5847949 w 6400800"/>
              <a:gd name="connsiteY58" fmla="*/ 1441884 h 7369542"/>
              <a:gd name="connsiteX59" fmla="*/ 5927959 w 6400800"/>
              <a:gd name="connsiteY59" fmla="*/ 1361874 h 7369542"/>
              <a:gd name="connsiteX60" fmla="*/ 6024111 w 6400800"/>
              <a:gd name="connsiteY60" fmla="*/ 1353151 h 7369542"/>
              <a:gd name="connsiteX61" fmla="*/ 6118459 w 6400800"/>
              <a:gd name="connsiteY61" fmla="*/ 1297104 h 7369542"/>
              <a:gd name="connsiteX62" fmla="*/ 6165282 w 6400800"/>
              <a:gd name="connsiteY62" fmla="*/ 1325077 h 7369542"/>
              <a:gd name="connsiteX63" fmla="*/ 6198469 w 6400800"/>
              <a:gd name="connsiteY63" fmla="*/ 1253289 h 7369542"/>
              <a:gd name="connsiteX64" fmla="*/ 6268954 w 6400800"/>
              <a:gd name="connsiteY64" fmla="*/ 1182804 h 7369542"/>
              <a:gd name="connsiteX65" fmla="*/ 6328611 w 6400800"/>
              <a:gd name="connsiteY65" fmla="*/ 1239252 h 7369542"/>
              <a:gd name="connsiteX66" fmla="*/ 6388768 w 6400800"/>
              <a:gd name="connsiteY66" fmla="*/ 1239252 h 7369542"/>
              <a:gd name="connsiteX67" fmla="*/ 6400800 w 6400800"/>
              <a:gd name="connsiteY67" fmla="*/ 24063 h 7369542"/>
              <a:gd name="connsiteX68" fmla="*/ 12032 w 6400800"/>
              <a:gd name="connsiteY68" fmla="*/ 0 h 7369542"/>
              <a:gd name="connsiteX69" fmla="*/ 0 w 6400800"/>
              <a:gd name="connsiteY69" fmla="*/ 6689557 h 7369542"/>
              <a:gd name="connsiteX70" fmla="*/ 30079 w 6400800"/>
              <a:gd name="connsiteY70" fmla="*/ 6657774 h 7369542"/>
              <a:gd name="connsiteX71" fmla="*/ 43414 w 6400800"/>
              <a:gd name="connsiteY71" fmla="*/ 6537759 h 7369542"/>
              <a:gd name="connsiteX72" fmla="*/ 79108 w 6400800"/>
              <a:gd name="connsiteY72" fmla="*/ 6462161 h 7369542"/>
              <a:gd name="connsiteX73" fmla="*/ 127234 w 6400800"/>
              <a:gd name="connsiteY73" fmla="*/ 6446319 h 7369542"/>
              <a:gd name="connsiteX74" fmla="*/ 117709 w 6400800"/>
              <a:gd name="connsiteY74" fmla="*/ 6343449 h 7369542"/>
              <a:gd name="connsiteX75" fmla="*/ 129139 w 6400800"/>
              <a:gd name="connsiteY75" fmla="*/ 6278679 h 7369542"/>
              <a:gd name="connsiteX76" fmla="*/ 108184 w 6400800"/>
              <a:gd name="connsiteY76" fmla="*/ 6135804 h 7369542"/>
              <a:gd name="connsiteX77" fmla="*/ 169144 w 6400800"/>
              <a:gd name="connsiteY77" fmla="*/ 5985309 h 7369542"/>
              <a:gd name="connsiteX78" fmla="*/ 144379 w 6400800"/>
              <a:gd name="connsiteY78" fmla="*/ 5811252 h 7369542"/>
              <a:gd name="connsiteX79" fmla="*/ 218674 w 6400800"/>
              <a:gd name="connsiteY79" fmla="*/ 5731944 h 7369542"/>
              <a:gd name="connsiteX80" fmla="*/ 348916 w 6400800"/>
              <a:gd name="connsiteY80" fmla="*/ 5727031 h 7369542"/>
              <a:gd name="connsiteX81" fmla="*/ 449179 w 6400800"/>
              <a:gd name="connsiteY81" fmla="*/ 5728134 h 7369542"/>
              <a:gd name="connsiteX82" fmla="*/ 619526 w 6400800"/>
              <a:gd name="connsiteY82" fmla="*/ 5762524 h 7369542"/>
              <a:gd name="connsiteX83" fmla="*/ 586339 w 6400800"/>
              <a:gd name="connsiteY83" fmla="*/ 5821479 h 7369542"/>
              <a:gd name="connsiteX84" fmla="*/ 588244 w 6400800"/>
              <a:gd name="connsiteY84" fmla="*/ 6067224 h 7369542"/>
              <a:gd name="connsiteX85" fmla="*/ 552851 w 6400800"/>
              <a:gd name="connsiteY85" fmla="*/ 6164981 h 7369542"/>
              <a:gd name="connsiteX86" fmla="*/ 609199 w 6400800"/>
              <a:gd name="connsiteY86" fmla="*/ 6208395 h 7369542"/>
              <a:gd name="connsiteX87" fmla="*/ 719689 w 6400800"/>
              <a:gd name="connsiteY87" fmla="*/ 6128184 h 7369542"/>
              <a:gd name="connsiteX88" fmla="*/ 822559 w 6400800"/>
              <a:gd name="connsiteY88" fmla="*/ 6156759 h 7369542"/>
              <a:gd name="connsiteX89" fmla="*/ 840807 w 6400800"/>
              <a:gd name="connsiteY89" fmla="*/ 6205286 h 7369542"/>
              <a:gd name="connsiteX90" fmla="*/ 974959 w 6400800"/>
              <a:gd name="connsiteY90" fmla="*/ 6168189 h 7369542"/>
              <a:gd name="connsiteX91" fmla="*/ 1041634 w 6400800"/>
              <a:gd name="connsiteY91" fmla="*/ 6133899 h 7369542"/>
              <a:gd name="connsiteX92" fmla="*/ 1093069 w 6400800"/>
              <a:gd name="connsiteY92" fmla="*/ 6179619 h 7369542"/>
              <a:gd name="connsiteX93" fmla="*/ 1128963 w 6400800"/>
              <a:gd name="connsiteY93" fmla="*/ 6225840 h 7369542"/>
              <a:gd name="connsiteX94" fmla="*/ 1203559 w 6400800"/>
              <a:gd name="connsiteY94" fmla="*/ 6267249 h 7369542"/>
              <a:gd name="connsiteX95" fmla="*/ 1230229 w 6400800"/>
              <a:gd name="connsiteY95" fmla="*/ 6320589 h 7369542"/>
              <a:gd name="connsiteX96" fmla="*/ 1302619 w 6400800"/>
              <a:gd name="connsiteY96" fmla="*/ 6341544 h 7369542"/>
              <a:gd name="connsiteX97" fmla="*/ 1289284 w 6400800"/>
              <a:gd name="connsiteY97" fmla="*/ 6423459 h 7369542"/>
              <a:gd name="connsiteX98" fmla="*/ 1395663 w 6400800"/>
              <a:gd name="connsiteY98" fmla="*/ 6424863 h 7369542"/>
              <a:gd name="connsiteX99" fmla="*/ 1445494 w 6400800"/>
              <a:gd name="connsiteY99" fmla="*/ 6471084 h 7369542"/>
              <a:gd name="connsiteX100" fmla="*/ 1468354 w 6400800"/>
              <a:gd name="connsiteY100" fmla="*/ 6421554 h 7369542"/>
              <a:gd name="connsiteX101" fmla="*/ 1514074 w 6400800"/>
              <a:gd name="connsiteY101" fmla="*/ 6503469 h 7369542"/>
              <a:gd name="connsiteX102" fmla="*/ 1540744 w 6400800"/>
              <a:gd name="connsiteY102" fmla="*/ 6556809 h 7369542"/>
              <a:gd name="connsiteX103" fmla="*/ 1575034 w 6400800"/>
              <a:gd name="connsiteY103" fmla="*/ 6606339 h 7369542"/>
              <a:gd name="connsiteX104" fmla="*/ 1577942 w 6400800"/>
              <a:gd name="connsiteY104" fmla="*/ 6659880 h 7369542"/>
              <a:gd name="connsiteX105" fmla="*/ 1724426 w 6400800"/>
              <a:gd name="connsiteY105" fmla="*/ 6853488 h 7369542"/>
              <a:gd name="connsiteX106" fmla="*/ 1695049 w 6400800"/>
              <a:gd name="connsiteY106" fmla="*/ 6895899 h 7369542"/>
              <a:gd name="connsiteX107" fmla="*/ 1649329 w 6400800"/>
              <a:gd name="connsiteY107" fmla="*/ 6859704 h 7369542"/>
              <a:gd name="connsiteX108" fmla="*/ 1668379 w 6400800"/>
              <a:gd name="connsiteY108" fmla="*/ 6939714 h 7369542"/>
              <a:gd name="connsiteX109" fmla="*/ 1698859 w 6400800"/>
              <a:gd name="connsiteY109" fmla="*/ 6932094 h 7369542"/>
              <a:gd name="connsiteX110" fmla="*/ 1729339 w 6400800"/>
              <a:gd name="connsiteY110" fmla="*/ 6996864 h 7369542"/>
              <a:gd name="connsiteX111" fmla="*/ 1708484 w 6400800"/>
              <a:gd name="connsiteY111" fmla="*/ 7122694 h 7369542"/>
              <a:gd name="connsiteX112" fmla="*/ 1769344 w 6400800"/>
              <a:gd name="connsiteY112" fmla="*/ 7099734 h 7369542"/>
              <a:gd name="connsiteX113" fmla="*/ 1810953 w 6400800"/>
              <a:gd name="connsiteY113" fmla="*/ 7104146 h 7369542"/>
              <a:gd name="connsiteX114" fmla="*/ 1904599 w 6400800"/>
              <a:gd name="connsiteY114" fmla="*/ 7109259 h 7369542"/>
              <a:gd name="connsiteX115" fmla="*/ 1925053 w 6400800"/>
              <a:gd name="connsiteY115" fmla="*/ 7062536 h 7369542"/>
              <a:gd name="connsiteX116" fmla="*/ 1956034 w 6400800"/>
              <a:gd name="connsiteY116" fmla="*/ 7021629 h 7369542"/>
              <a:gd name="connsiteX117" fmla="*/ 2022709 w 6400800"/>
              <a:gd name="connsiteY117" fmla="*/ 7055919 h 7369542"/>
              <a:gd name="connsiteX118" fmla="*/ 2033337 w 6400800"/>
              <a:gd name="connsiteY118" fmla="*/ 7267073 h 7369542"/>
              <a:gd name="connsiteX119" fmla="*/ 2006667 w 6400800"/>
              <a:gd name="connsiteY119" fmla="*/ 7323822 h 7369542"/>
              <a:gd name="connsiteX120" fmla="*/ 2131293 w 6400800"/>
              <a:gd name="connsiteY120" fmla="*/ 7223558 h 7369542"/>
              <a:gd name="connsiteX121" fmla="*/ 2213811 w 6400800"/>
              <a:gd name="connsiteY121" fmla="*/ 7284920 h 7369542"/>
              <a:gd name="connsiteX122" fmla="*/ 2262738 w 6400800"/>
              <a:gd name="connsiteY122" fmla="*/ 7267373 h 7369542"/>
              <a:gd name="connsiteX123" fmla="*/ 2337034 w 6400800"/>
              <a:gd name="connsiteY123" fmla="*/ 7299759 h 7369542"/>
              <a:gd name="connsiteX124" fmla="*/ 2467376 w 6400800"/>
              <a:gd name="connsiteY124" fmla="*/ 7369542 h 7369542"/>
              <a:gd name="connsiteX125" fmla="*/ 3910263 w 6400800"/>
              <a:gd name="connsiteY125" fmla="*/ 7122694 h 7369542"/>
              <a:gd name="connsiteX126" fmla="*/ 4656221 w 6400800"/>
              <a:gd name="connsiteY126" fmla="*/ 5534526 h 7369542"/>
              <a:gd name="connsiteX127" fmla="*/ 2959768 w 6400800"/>
              <a:gd name="connsiteY127" fmla="*/ 2911642 h 7369542"/>
              <a:gd name="connsiteX128" fmla="*/ 2779295 w 6400800"/>
              <a:gd name="connsiteY128" fmla="*/ 2249905 h 7369542"/>
              <a:gd name="connsiteX129" fmla="*/ 3128211 w 6400800"/>
              <a:gd name="connsiteY129" fmla="*/ 1648326 h 7369542"/>
              <a:gd name="connsiteX0" fmla="*/ 3128211 w 6400800"/>
              <a:gd name="connsiteY0" fmla="*/ 1648326 h 7369542"/>
              <a:gd name="connsiteX1" fmla="*/ 4211053 w 6400800"/>
              <a:gd name="connsiteY1" fmla="*/ 1395663 h 7369542"/>
              <a:gd name="connsiteX2" fmla="*/ 4240129 w 6400800"/>
              <a:gd name="connsiteY2" fmla="*/ 1352349 h 7369542"/>
              <a:gd name="connsiteX3" fmla="*/ 4308709 w 6400800"/>
              <a:gd name="connsiteY3" fmla="*/ 1356159 h 7369542"/>
              <a:gd name="connsiteX4" fmla="*/ 4376888 w 6400800"/>
              <a:gd name="connsiteY4" fmla="*/ 1364180 h 7369542"/>
              <a:gd name="connsiteX5" fmla="*/ 4449679 w 6400800"/>
              <a:gd name="connsiteY5" fmla="*/ 1329489 h 7369542"/>
              <a:gd name="connsiteX6" fmla="*/ 4407769 w 6400800"/>
              <a:gd name="connsiteY6" fmla="*/ 1268529 h 7369542"/>
              <a:gd name="connsiteX7" fmla="*/ 4438249 w 6400800"/>
              <a:gd name="connsiteY7" fmla="*/ 1203759 h 7369542"/>
              <a:gd name="connsiteX8" fmla="*/ 4522069 w 6400800"/>
              <a:gd name="connsiteY8" fmla="*/ 1272339 h 7369542"/>
              <a:gd name="connsiteX9" fmla="*/ 4560169 w 6400800"/>
              <a:gd name="connsiteY9" fmla="*/ 1348539 h 7369542"/>
              <a:gd name="connsiteX10" fmla="*/ 4594459 w 6400800"/>
              <a:gd name="connsiteY10" fmla="*/ 1257099 h 7369542"/>
              <a:gd name="connsiteX11" fmla="*/ 4632559 w 6400800"/>
              <a:gd name="connsiteY11" fmla="*/ 1333299 h 7369542"/>
              <a:gd name="connsiteX12" fmla="*/ 4720189 w 6400800"/>
              <a:gd name="connsiteY12" fmla="*/ 1344328 h 7369542"/>
              <a:gd name="connsiteX13" fmla="*/ 4754479 w 6400800"/>
              <a:gd name="connsiteY13" fmla="*/ 1386639 h 7369542"/>
              <a:gd name="connsiteX14" fmla="*/ 4670659 w 6400800"/>
              <a:gd name="connsiteY14" fmla="*/ 1439979 h 7369542"/>
              <a:gd name="connsiteX15" fmla="*/ 4758289 w 6400800"/>
              <a:gd name="connsiteY15" fmla="*/ 1466649 h 7369542"/>
              <a:gd name="connsiteX16" fmla="*/ 4845919 w 6400800"/>
              <a:gd name="connsiteY16" fmla="*/ 1409499 h 7369542"/>
              <a:gd name="connsiteX17" fmla="*/ 4908884 w 6400800"/>
              <a:gd name="connsiteY17" fmla="*/ 1407694 h 7369542"/>
              <a:gd name="connsiteX18" fmla="*/ 4960219 w 6400800"/>
              <a:gd name="connsiteY18" fmla="*/ 1386639 h 7369542"/>
              <a:gd name="connsiteX19" fmla="*/ 4941169 w 6400800"/>
              <a:gd name="connsiteY19" fmla="*/ 1325679 h 7369542"/>
              <a:gd name="connsiteX20" fmla="*/ 4937359 w 6400800"/>
              <a:gd name="connsiteY20" fmla="*/ 1272339 h 7369542"/>
              <a:gd name="connsiteX21" fmla="*/ 5013358 w 6400800"/>
              <a:gd name="connsiteY21" fmla="*/ 1338713 h 7369542"/>
              <a:gd name="connsiteX22" fmla="*/ 5044039 w 6400800"/>
              <a:gd name="connsiteY22" fmla="*/ 1428549 h 7369542"/>
              <a:gd name="connsiteX23" fmla="*/ 5066899 w 6400800"/>
              <a:gd name="connsiteY23" fmla="*/ 1356159 h 7369542"/>
              <a:gd name="connsiteX24" fmla="*/ 5104999 w 6400800"/>
              <a:gd name="connsiteY24" fmla="*/ 1394259 h 7369542"/>
              <a:gd name="connsiteX25" fmla="*/ 5147711 w 6400800"/>
              <a:gd name="connsiteY25" fmla="*/ 1459029 h 7369542"/>
              <a:gd name="connsiteX26" fmla="*/ 5078329 w 6400800"/>
              <a:gd name="connsiteY26" fmla="*/ 1489509 h 7369542"/>
              <a:gd name="connsiteX27" fmla="*/ 5024989 w 6400800"/>
              <a:gd name="connsiteY27" fmla="*/ 1592379 h 7369542"/>
              <a:gd name="connsiteX28" fmla="*/ 5029200 w 6400800"/>
              <a:gd name="connsiteY28" fmla="*/ 1780673 h 7369542"/>
              <a:gd name="connsiteX29" fmla="*/ 5093569 w 6400800"/>
              <a:gd name="connsiteY29" fmla="*/ 1828599 h 7369542"/>
              <a:gd name="connsiteX30" fmla="*/ 5074519 w 6400800"/>
              <a:gd name="connsiteY30" fmla="*/ 1855269 h 7369542"/>
              <a:gd name="connsiteX31" fmla="*/ 5112619 w 6400800"/>
              <a:gd name="connsiteY31" fmla="*/ 1923849 h 7369542"/>
              <a:gd name="connsiteX32" fmla="*/ 5185009 w 6400800"/>
              <a:gd name="connsiteY32" fmla="*/ 1980999 h 7369542"/>
              <a:gd name="connsiteX33" fmla="*/ 5127859 w 6400800"/>
              <a:gd name="connsiteY33" fmla="*/ 1992429 h 7369542"/>
              <a:gd name="connsiteX34" fmla="*/ 5148313 w 6400800"/>
              <a:gd name="connsiteY34" fmla="*/ 2067626 h 7369542"/>
              <a:gd name="connsiteX35" fmla="*/ 5215489 w 6400800"/>
              <a:gd name="connsiteY35" fmla="*/ 2049579 h 7369542"/>
              <a:gd name="connsiteX36" fmla="*/ 5291689 w 6400800"/>
              <a:gd name="connsiteY36" fmla="*/ 2072439 h 7369542"/>
              <a:gd name="connsiteX37" fmla="*/ 5335003 w 6400800"/>
              <a:gd name="connsiteY37" fmla="*/ 2039051 h 7369542"/>
              <a:gd name="connsiteX38" fmla="*/ 5425039 w 6400800"/>
              <a:gd name="connsiteY38" fmla="*/ 1996239 h 7369542"/>
              <a:gd name="connsiteX39" fmla="*/ 5411704 w 6400800"/>
              <a:gd name="connsiteY39" fmla="*/ 1969569 h 7369542"/>
              <a:gd name="connsiteX40" fmla="*/ 5451709 w 6400800"/>
              <a:gd name="connsiteY40" fmla="*/ 1916229 h 7369542"/>
              <a:gd name="connsiteX41" fmla="*/ 5436469 w 6400800"/>
              <a:gd name="connsiteY41" fmla="*/ 1878129 h 7369542"/>
              <a:gd name="connsiteX42" fmla="*/ 5364079 w 6400800"/>
              <a:gd name="connsiteY42" fmla="*/ 1851459 h 7369542"/>
              <a:gd name="connsiteX43" fmla="*/ 5333599 w 6400800"/>
              <a:gd name="connsiteY43" fmla="*/ 1843839 h 7369542"/>
              <a:gd name="connsiteX44" fmla="*/ 5346934 w 6400800"/>
              <a:gd name="connsiteY44" fmla="*/ 1780974 h 7369542"/>
              <a:gd name="connsiteX45" fmla="*/ 5388844 w 6400800"/>
              <a:gd name="connsiteY45" fmla="*/ 1807644 h 7369542"/>
              <a:gd name="connsiteX46" fmla="*/ 5406591 w 6400800"/>
              <a:gd name="connsiteY46" fmla="*/ 1768040 h 7369542"/>
              <a:gd name="connsiteX47" fmla="*/ 5285974 w 6400800"/>
              <a:gd name="connsiteY47" fmla="*/ 1725729 h 7369542"/>
              <a:gd name="connsiteX48" fmla="*/ 5263114 w 6400800"/>
              <a:gd name="connsiteY48" fmla="*/ 1681914 h 7369542"/>
              <a:gd name="connsiteX49" fmla="*/ 5352649 w 6400800"/>
              <a:gd name="connsiteY49" fmla="*/ 1617144 h 7369542"/>
              <a:gd name="connsiteX50" fmla="*/ 5354053 w 6400800"/>
              <a:gd name="connsiteY50" fmla="*/ 1576136 h 7369542"/>
              <a:gd name="connsiteX51" fmla="*/ 5379319 w 6400800"/>
              <a:gd name="connsiteY51" fmla="*/ 1554279 h 7369542"/>
              <a:gd name="connsiteX52" fmla="*/ 5373604 w 6400800"/>
              <a:gd name="connsiteY52" fmla="*/ 1464744 h 7369542"/>
              <a:gd name="connsiteX53" fmla="*/ 5417419 w 6400800"/>
              <a:gd name="connsiteY53" fmla="*/ 1533324 h 7369542"/>
              <a:gd name="connsiteX54" fmla="*/ 5474569 w 6400800"/>
              <a:gd name="connsiteY54" fmla="*/ 1552374 h 7369542"/>
              <a:gd name="connsiteX55" fmla="*/ 5554579 w 6400800"/>
              <a:gd name="connsiteY55" fmla="*/ 1449504 h 7369542"/>
              <a:gd name="connsiteX56" fmla="*/ 5666874 w 6400800"/>
              <a:gd name="connsiteY56" fmla="*/ 1419726 h 7369542"/>
              <a:gd name="connsiteX57" fmla="*/ 5748889 w 6400800"/>
              <a:gd name="connsiteY57" fmla="*/ 1369494 h 7369542"/>
              <a:gd name="connsiteX58" fmla="*/ 5847949 w 6400800"/>
              <a:gd name="connsiteY58" fmla="*/ 1441884 h 7369542"/>
              <a:gd name="connsiteX59" fmla="*/ 5927959 w 6400800"/>
              <a:gd name="connsiteY59" fmla="*/ 1361874 h 7369542"/>
              <a:gd name="connsiteX60" fmla="*/ 6024111 w 6400800"/>
              <a:gd name="connsiteY60" fmla="*/ 1353151 h 7369542"/>
              <a:gd name="connsiteX61" fmla="*/ 6118459 w 6400800"/>
              <a:gd name="connsiteY61" fmla="*/ 1297104 h 7369542"/>
              <a:gd name="connsiteX62" fmla="*/ 6165282 w 6400800"/>
              <a:gd name="connsiteY62" fmla="*/ 1325077 h 7369542"/>
              <a:gd name="connsiteX63" fmla="*/ 6198469 w 6400800"/>
              <a:gd name="connsiteY63" fmla="*/ 1253289 h 7369542"/>
              <a:gd name="connsiteX64" fmla="*/ 6268954 w 6400800"/>
              <a:gd name="connsiteY64" fmla="*/ 1182804 h 7369542"/>
              <a:gd name="connsiteX65" fmla="*/ 6328611 w 6400800"/>
              <a:gd name="connsiteY65" fmla="*/ 1239252 h 7369542"/>
              <a:gd name="connsiteX66" fmla="*/ 6388768 w 6400800"/>
              <a:gd name="connsiteY66" fmla="*/ 1239252 h 7369542"/>
              <a:gd name="connsiteX67" fmla="*/ 6400800 w 6400800"/>
              <a:gd name="connsiteY67" fmla="*/ 24063 h 7369542"/>
              <a:gd name="connsiteX68" fmla="*/ 12032 w 6400800"/>
              <a:gd name="connsiteY68" fmla="*/ 0 h 7369542"/>
              <a:gd name="connsiteX69" fmla="*/ 0 w 6400800"/>
              <a:gd name="connsiteY69" fmla="*/ 6689557 h 7369542"/>
              <a:gd name="connsiteX70" fmla="*/ 30079 w 6400800"/>
              <a:gd name="connsiteY70" fmla="*/ 6657774 h 7369542"/>
              <a:gd name="connsiteX71" fmla="*/ 43414 w 6400800"/>
              <a:gd name="connsiteY71" fmla="*/ 6537759 h 7369542"/>
              <a:gd name="connsiteX72" fmla="*/ 79108 w 6400800"/>
              <a:gd name="connsiteY72" fmla="*/ 6462161 h 7369542"/>
              <a:gd name="connsiteX73" fmla="*/ 127234 w 6400800"/>
              <a:gd name="connsiteY73" fmla="*/ 6446319 h 7369542"/>
              <a:gd name="connsiteX74" fmla="*/ 117709 w 6400800"/>
              <a:gd name="connsiteY74" fmla="*/ 6343449 h 7369542"/>
              <a:gd name="connsiteX75" fmla="*/ 129139 w 6400800"/>
              <a:gd name="connsiteY75" fmla="*/ 6278679 h 7369542"/>
              <a:gd name="connsiteX76" fmla="*/ 108184 w 6400800"/>
              <a:gd name="connsiteY76" fmla="*/ 6135804 h 7369542"/>
              <a:gd name="connsiteX77" fmla="*/ 169144 w 6400800"/>
              <a:gd name="connsiteY77" fmla="*/ 5985309 h 7369542"/>
              <a:gd name="connsiteX78" fmla="*/ 144379 w 6400800"/>
              <a:gd name="connsiteY78" fmla="*/ 5811252 h 7369542"/>
              <a:gd name="connsiteX79" fmla="*/ 218674 w 6400800"/>
              <a:gd name="connsiteY79" fmla="*/ 5731944 h 7369542"/>
              <a:gd name="connsiteX80" fmla="*/ 348916 w 6400800"/>
              <a:gd name="connsiteY80" fmla="*/ 5727031 h 7369542"/>
              <a:gd name="connsiteX81" fmla="*/ 449179 w 6400800"/>
              <a:gd name="connsiteY81" fmla="*/ 5728134 h 7369542"/>
              <a:gd name="connsiteX82" fmla="*/ 619526 w 6400800"/>
              <a:gd name="connsiteY82" fmla="*/ 5762524 h 7369542"/>
              <a:gd name="connsiteX83" fmla="*/ 586339 w 6400800"/>
              <a:gd name="connsiteY83" fmla="*/ 5821479 h 7369542"/>
              <a:gd name="connsiteX84" fmla="*/ 588244 w 6400800"/>
              <a:gd name="connsiteY84" fmla="*/ 6067224 h 7369542"/>
              <a:gd name="connsiteX85" fmla="*/ 552851 w 6400800"/>
              <a:gd name="connsiteY85" fmla="*/ 6164981 h 7369542"/>
              <a:gd name="connsiteX86" fmla="*/ 609199 w 6400800"/>
              <a:gd name="connsiteY86" fmla="*/ 6208395 h 7369542"/>
              <a:gd name="connsiteX87" fmla="*/ 719689 w 6400800"/>
              <a:gd name="connsiteY87" fmla="*/ 6128184 h 7369542"/>
              <a:gd name="connsiteX88" fmla="*/ 822559 w 6400800"/>
              <a:gd name="connsiteY88" fmla="*/ 6156759 h 7369542"/>
              <a:gd name="connsiteX89" fmla="*/ 840807 w 6400800"/>
              <a:gd name="connsiteY89" fmla="*/ 6205286 h 7369542"/>
              <a:gd name="connsiteX90" fmla="*/ 974959 w 6400800"/>
              <a:gd name="connsiteY90" fmla="*/ 6168189 h 7369542"/>
              <a:gd name="connsiteX91" fmla="*/ 1041634 w 6400800"/>
              <a:gd name="connsiteY91" fmla="*/ 6133899 h 7369542"/>
              <a:gd name="connsiteX92" fmla="*/ 1093069 w 6400800"/>
              <a:gd name="connsiteY92" fmla="*/ 6179619 h 7369542"/>
              <a:gd name="connsiteX93" fmla="*/ 1128963 w 6400800"/>
              <a:gd name="connsiteY93" fmla="*/ 6225840 h 7369542"/>
              <a:gd name="connsiteX94" fmla="*/ 1203559 w 6400800"/>
              <a:gd name="connsiteY94" fmla="*/ 6267249 h 7369542"/>
              <a:gd name="connsiteX95" fmla="*/ 1230229 w 6400800"/>
              <a:gd name="connsiteY95" fmla="*/ 6320589 h 7369542"/>
              <a:gd name="connsiteX96" fmla="*/ 1302619 w 6400800"/>
              <a:gd name="connsiteY96" fmla="*/ 6341544 h 7369542"/>
              <a:gd name="connsiteX97" fmla="*/ 1289284 w 6400800"/>
              <a:gd name="connsiteY97" fmla="*/ 6423459 h 7369542"/>
              <a:gd name="connsiteX98" fmla="*/ 1395663 w 6400800"/>
              <a:gd name="connsiteY98" fmla="*/ 6424863 h 7369542"/>
              <a:gd name="connsiteX99" fmla="*/ 1445494 w 6400800"/>
              <a:gd name="connsiteY99" fmla="*/ 6471084 h 7369542"/>
              <a:gd name="connsiteX100" fmla="*/ 1468354 w 6400800"/>
              <a:gd name="connsiteY100" fmla="*/ 6421554 h 7369542"/>
              <a:gd name="connsiteX101" fmla="*/ 1514074 w 6400800"/>
              <a:gd name="connsiteY101" fmla="*/ 6503469 h 7369542"/>
              <a:gd name="connsiteX102" fmla="*/ 1540744 w 6400800"/>
              <a:gd name="connsiteY102" fmla="*/ 6556809 h 7369542"/>
              <a:gd name="connsiteX103" fmla="*/ 1575034 w 6400800"/>
              <a:gd name="connsiteY103" fmla="*/ 6606339 h 7369542"/>
              <a:gd name="connsiteX104" fmla="*/ 1577942 w 6400800"/>
              <a:gd name="connsiteY104" fmla="*/ 6659880 h 7369542"/>
              <a:gd name="connsiteX105" fmla="*/ 1724426 w 6400800"/>
              <a:gd name="connsiteY105" fmla="*/ 6853488 h 7369542"/>
              <a:gd name="connsiteX106" fmla="*/ 1695049 w 6400800"/>
              <a:gd name="connsiteY106" fmla="*/ 6895899 h 7369542"/>
              <a:gd name="connsiteX107" fmla="*/ 1649329 w 6400800"/>
              <a:gd name="connsiteY107" fmla="*/ 6859704 h 7369542"/>
              <a:gd name="connsiteX108" fmla="*/ 1668379 w 6400800"/>
              <a:gd name="connsiteY108" fmla="*/ 6939714 h 7369542"/>
              <a:gd name="connsiteX109" fmla="*/ 1698859 w 6400800"/>
              <a:gd name="connsiteY109" fmla="*/ 6932094 h 7369542"/>
              <a:gd name="connsiteX110" fmla="*/ 1729339 w 6400800"/>
              <a:gd name="connsiteY110" fmla="*/ 6996864 h 7369542"/>
              <a:gd name="connsiteX111" fmla="*/ 1708484 w 6400800"/>
              <a:gd name="connsiteY111" fmla="*/ 7122694 h 7369542"/>
              <a:gd name="connsiteX112" fmla="*/ 1769344 w 6400800"/>
              <a:gd name="connsiteY112" fmla="*/ 7099734 h 7369542"/>
              <a:gd name="connsiteX113" fmla="*/ 1810953 w 6400800"/>
              <a:gd name="connsiteY113" fmla="*/ 7104146 h 7369542"/>
              <a:gd name="connsiteX114" fmla="*/ 1904599 w 6400800"/>
              <a:gd name="connsiteY114" fmla="*/ 7109259 h 7369542"/>
              <a:gd name="connsiteX115" fmla="*/ 1925053 w 6400800"/>
              <a:gd name="connsiteY115" fmla="*/ 7062536 h 7369542"/>
              <a:gd name="connsiteX116" fmla="*/ 1956034 w 6400800"/>
              <a:gd name="connsiteY116" fmla="*/ 7021629 h 7369542"/>
              <a:gd name="connsiteX117" fmla="*/ 2022709 w 6400800"/>
              <a:gd name="connsiteY117" fmla="*/ 7055919 h 7369542"/>
              <a:gd name="connsiteX118" fmla="*/ 2033337 w 6400800"/>
              <a:gd name="connsiteY118" fmla="*/ 7267073 h 7369542"/>
              <a:gd name="connsiteX119" fmla="*/ 2006667 w 6400800"/>
              <a:gd name="connsiteY119" fmla="*/ 7323822 h 7369542"/>
              <a:gd name="connsiteX120" fmla="*/ 2093193 w 6400800"/>
              <a:gd name="connsiteY120" fmla="*/ 7280708 h 7369542"/>
              <a:gd name="connsiteX121" fmla="*/ 2131293 w 6400800"/>
              <a:gd name="connsiteY121" fmla="*/ 7223558 h 7369542"/>
              <a:gd name="connsiteX122" fmla="*/ 2213811 w 6400800"/>
              <a:gd name="connsiteY122" fmla="*/ 7284920 h 7369542"/>
              <a:gd name="connsiteX123" fmla="*/ 2262738 w 6400800"/>
              <a:gd name="connsiteY123" fmla="*/ 7267373 h 7369542"/>
              <a:gd name="connsiteX124" fmla="*/ 2337034 w 6400800"/>
              <a:gd name="connsiteY124" fmla="*/ 7299759 h 7369542"/>
              <a:gd name="connsiteX125" fmla="*/ 2467376 w 6400800"/>
              <a:gd name="connsiteY125" fmla="*/ 7369542 h 7369542"/>
              <a:gd name="connsiteX126" fmla="*/ 3910263 w 6400800"/>
              <a:gd name="connsiteY126" fmla="*/ 7122694 h 7369542"/>
              <a:gd name="connsiteX127" fmla="*/ 4656221 w 6400800"/>
              <a:gd name="connsiteY127" fmla="*/ 5534526 h 7369542"/>
              <a:gd name="connsiteX128" fmla="*/ 2959768 w 6400800"/>
              <a:gd name="connsiteY128" fmla="*/ 2911642 h 7369542"/>
              <a:gd name="connsiteX129" fmla="*/ 2779295 w 6400800"/>
              <a:gd name="connsiteY129" fmla="*/ 2249905 h 7369542"/>
              <a:gd name="connsiteX130" fmla="*/ 3128211 w 6400800"/>
              <a:gd name="connsiteY130" fmla="*/ 1648326 h 7369542"/>
              <a:gd name="connsiteX0" fmla="*/ 3128211 w 6400800"/>
              <a:gd name="connsiteY0" fmla="*/ 1648326 h 7369542"/>
              <a:gd name="connsiteX1" fmla="*/ 4211053 w 6400800"/>
              <a:gd name="connsiteY1" fmla="*/ 1395663 h 7369542"/>
              <a:gd name="connsiteX2" fmla="*/ 4240129 w 6400800"/>
              <a:gd name="connsiteY2" fmla="*/ 1352349 h 7369542"/>
              <a:gd name="connsiteX3" fmla="*/ 4308709 w 6400800"/>
              <a:gd name="connsiteY3" fmla="*/ 1356159 h 7369542"/>
              <a:gd name="connsiteX4" fmla="*/ 4376888 w 6400800"/>
              <a:gd name="connsiteY4" fmla="*/ 1364180 h 7369542"/>
              <a:gd name="connsiteX5" fmla="*/ 4449679 w 6400800"/>
              <a:gd name="connsiteY5" fmla="*/ 1329489 h 7369542"/>
              <a:gd name="connsiteX6" fmla="*/ 4407769 w 6400800"/>
              <a:gd name="connsiteY6" fmla="*/ 1268529 h 7369542"/>
              <a:gd name="connsiteX7" fmla="*/ 4438249 w 6400800"/>
              <a:gd name="connsiteY7" fmla="*/ 1203759 h 7369542"/>
              <a:gd name="connsiteX8" fmla="*/ 4522069 w 6400800"/>
              <a:gd name="connsiteY8" fmla="*/ 1272339 h 7369542"/>
              <a:gd name="connsiteX9" fmla="*/ 4560169 w 6400800"/>
              <a:gd name="connsiteY9" fmla="*/ 1348539 h 7369542"/>
              <a:gd name="connsiteX10" fmla="*/ 4594459 w 6400800"/>
              <a:gd name="connsiteY10" fmla="*/ 1257099 h 7369542"/>
              <a:gd name="connsiteX11" fmla="*/ 4632559 w 6400800"/>
              <a:gd name="connsiteY11" fmla="*/ 1333299 h 7369542"/>
              <a:gd name="connsiteX12" fmla="*/ 4720189 w 6400800"/>
              <a:gd name="connsiteY12" fmla="*/ 1344328 h 7369542"/>
              <a:gd name="connsiteX13" fmla="*/ 4754479 w 6400800"/>
              <a:gd name="connsiteY13" fmla="*/ 1386639 h 7369542"/>
              <a:gd name="connsiteX14" fmla="*/ 4670659 w 6400800"/>
              <a:gd name="connsiteY14" fmla="*/ 1439979 h 7369542"/>
              <a:gd name="connsiteX15" fmla="*/ 4758289 w 6400800"/>
              <a:gd name="connsiteY15" fmla="*/ 1466649 h 7369542"/>
              <a:gd name="connsiteX16" fmla="*/ 4845919 w 6400800"/>
              <a:gd name="connsiteY16" fmla="*/ 1409499 h 7369542"/>
              <a:gd name="connsiteX17" fmla="*/ 4908884 w 6400800"/>
              <a:gd name="connsiteY17" fmla="*/ 1407694 h 7369542"/>
              <a:gd name="connsiteX18" fmla="*/ 4960219 w 6400800"/>
              <a:gd name="connsiteY18" fmla="*/ 1386639 h 7369542"/>
              <a:gd name="connsiteX19" fmla="*/ 4941169 w 6400800"/>
              <a:gd name="connsiteY19" fmla="*/ 1325679 h 7369542"/>
              <a:gd name="connsiteX20" fmla="*/ 4937359 w 6400800"/>
              <a:gd name="connsiteY20" fmla="*/ 1272339 h 7369542"/>
              <a:gd name="connsiteX21" fmla="*/ 5013358 w 6400800"/>
              <a:gd name="connsiteY21" fmla="*/ 1338713 h 7369542"/>
              <a:gd name="connsiteX22" fmla="*/ 5044039 w 6400800"/>
              <a:gd name="connsiteY22" fmla="*/ 1428549 h 7369542"/>
              <a:gd name="connsiteX23" fmla="*/ 5066899 w 6400800"/>
              <a:gd name="connsiteY23" fmla="*/ 1356159 h 7369542"/>
              <a:gd name="connsiteX24" fmla="*/ 5104999 w 6400800"/>
              <a:gd name="connsiteY24" fmla="*/ 1394259 h 7369542"/>
              <a:gd name="connsiteX25" fmla="*/ 5147711 w 6400800"/>
              <a:gd name="connsiteY25" fmla="*/ 1459029 h 7369542"/>
              <a:gd name="connsiteX26" fmla="*/ 5078329 w 6400800"/>
              <a:gd name="connsiteY26" fmla="*/ 1489509 h 7369542"/>
              <a:gd name="connsiteX27" fmla="*/ 5024989 w 6400800"/>
              <a:gd name="connsiteY27" fmla="*/ 1592379 h 7369542"/>
              <a:gd name="connsiteX28" fmla="*/ 5029200 w 6400800"/>
              <a:gd name="connsiteY28" fmla="*/ 1780673 h 7369542"/>
              <a:gd name="connsiteX29" fmla="*/ 5093569 w 6400800"/>
              <a:gd name="connsiteY29" fmla="*/ 1828599 h 7369542"/>
              <a:gd name="connsiteX30" fmla="*/ 5074519 w 6400800"/>
              <a:gd name="connsiteY30" fmla="*/ 1855269 h 7369542"/>
              <a:gd name="connsiteX31" fmla="*/ 5112619 w 6400800"/>
              <a:gd name="connsiteY31" fmla="*/ 1923849 h 7369542"/>
              <a:gd name="connsiteX32" fmla="*/ 5185009 w 6400800"/>
              <a:gd name="connsiteY32" fmla="*/ 1980999 h 7369542"/>
              <a:gd name="connsiteX33" fmla="*/ 5127859 w 6400800"/>
              <a:gd name="connsiteY33" fmla="*/ 1992429 h 7369542"/>
              <a:gd name="connsiteX34" fmla="*/ 5148313 w 6400800"/>
              <a:gd name="connsiteY34" fmla="*/ 2067626 h 7369542"/>
              <a:gd name="connsiteX35" fmla="*/ 5215489 w 6400800"/>
              <a:gd name="connsiteY35" fmla="*/ 2049579 h 7369542"/>
              <a:gd name="connsiteX36" fmla="*/ 5291689 w 6400800"/>
              <a:gd name="connsiteY36" fmla="*/ 2072439 h 7369542"/>
              <a:gd name="connsiteX37" fmla="*/ 5335003 w 6400800"/>
              <a:gd name="connsiteY37" fmla="*/ 2039051 h 7369542"/>
              <a:gd name="connsiteX38" fmla="*/ 5425039 w 6400800"/>
              <a:gd name="connsiteY38" fmla="*/ 1996239 h 7369542"/>
              <a:gd name="connsiteX39" fmla="*/ 5411704 w 6400800"/>
              <a:gd name="connsiteY39" fmla="*/ 1969569 h 7369542"/>
              <a:gd name="connsiteX40" fmla="*/ 5451709 w 6400800"/>
              <a:gd name="connsiteY40" fmla="*/ 1916229 h 7369542"/>
              <a:gd name="connsiteX41" fmla="*/ 5436469 w 6400800"/>
              <a:gd name="connsiteY41" fmla="*/ 1878129 h 7369542"/>
              <a:gd name="connsiteX42" fmla="*/ 5364079 w 6400800"/>
              <a:gd name="connsiteY42" fmla="*/ 1851459 h 7369542"/>
              <a:gd name="connsiteX43" fmla="*/ 5333599 w 6400800"/>
              <a:gd name="connsiteY43" fmla="*/ 1843839 h 7369542"/>
              <a:gd name="connsiteX44" fmla="*/ 5346934 w 6400800"/>
              <a:gd name="connsiteY44" fmla="*/ 1780974 h 7369542"/>
              <a:gd name="connsiteX45" fmla="*/ 5388844 w 6400800"/>
              <a:gd name="connsiteY45" fmla="*/ 1807644 h 7369542"/>
              <a:gd name="connsiteX46" fmla="*/ 5406591 w 6400800"/>
              <a:gd name="connsiteY46" fmla="*/ 1768040 h 7369542"/>
              <a:gd name="connsiteX47" fmla="*/ 5285974 w 6400800"/>
              <a:gd name="connsiteY47" fmla="*/ 1725729 h 7369542"/>
              <a:gd name="connsiteX48" fmla="*/ 5263114 w 6400800"/>
              <a:gd name="connsiteY48" fmla="*/ 1681914 h 7369542"/>
              <a:gd name="connsiteX49" fmla="*/ 5352649 w 6400800"/>
              <a:gd name="connsiteY49" fmla="*/ 1617144 h 7369542"/>
              <a:gd name="connsiteX50" fmla="*/ 5354053 w 6400800"/>
              <a:gd name="connsiteY50" fmla="*/ 1576136 h 7369542"/>
              <a:gd name="connsiteX51" fmla="*/ 5379319 w 6400800"/>
              <a:gd name="connsiteY51" fmla="*/ 1554279 h 7369542"/>
              <a:gd name="connsiteX52" fmla="*/ 5373604 w 6400800"/>
              <a:gd name="connsiteY52" fmla="*/ 1464744 h 7369542"/>
              <a:gd name="connsiteX53" fmla="*/ 5417419 w 6400800"/>
              <a:gd name="connsiteY53" fmla="*/ 1533324 h 7369542"/>
              <a:gd name="connsiteX54" fmla="*/ 5474569 w 6400800"/>
              <a:gd name="connsiteY54" fmla="*/ 1552374 h 7369542"/>
              <a:gd name="connsiteX55" fmla="*/ 5554579 w 6400800"/>
              <a:gd name="connsiteY55" fmla="*/ 1449504 h 7369542"/>
              <a:gd name="connsiteX56" fmla="*/ 5666874 w 6400800"/>
              <a:gd name="connsiteY56" fmla="*/ 1419726 h 7369542"/>
              <a:gd name="connsiteX57" fmla="*/ 5748889 w 6400800"/>
              <a:gd name="connsiteY57" fmla="*/ 1369494 h 7369542"/>
              <a:gd name="connsiteX58" fmla="*/ 5847949 w 6400800"/>
              <a:gd name="connsiteY58" fmla="*/ 1441884 h 7369542"/>
              <a:gd name="connsiteX59" fmla="*/ 5927959 w 6400800"/>
              <a:gd name="connsiteY59" fmla="*/ 1361874 h 7369542"/>
              <a:gd name="connsiteX60" fmla="*/ 6024111 w 6400800"/>
              <a:gd name="connsiteY60" fmla="*/ 1353151 h 7369542"/>
              <a:gd name="connsiteX61" fmla="*/ 6118459 w 6400800"/>
              <a:gd name="connsiteY61" fmla="*/ 1297104 h 7369542"/>
              <a:gd name="connsiteX62" fmla="*/ 6165282 w 6400800"/>
              <a:gd name="connsiteY62" fmla="*/ 1325077 h 7369542"/>
              <a:gd name="connsiteX63" fmla="*/ 6198469 w 6400800"/>
              <a:gd name="connsiteY63" fmla="*/ 1253289 h 7369542"/>
              <a:gd name="connsiteX64" fmla="*/ 6268954 w 6400800"/>
              <a:gd name="connsiteY64" fmla="*/ 1182804 h 7369542"/>
              <a:gd name="connsiteX65" fmla="*/ 6328611 w 6400800"/>
              <a:gd name="connsiteY65" fmla="*/ 1239252 h 7369542"/>
              <a:gd name="connsiteX66" fmla="*/ 6388768 w 6400800"/>
              <a:gd name="connsiteY66" fmla="*/ 1239252 h 7369542"/>
              <a:gd name="connsiteX67" fmla="*/ 6400800 w 6400800"/>
              <a:gd name="connsiteY67" fmla="*/ 24063 h 7369542"/>
              <a:gd name="connsiteX68" fmla="*/ 12032 w 6400800"/>
              <a:gd name="connsiteY68" fmla="*/ 0 h 7369542"/>
              <a:gd name="connsiteX69" fmla="*/ 0 w 6400800"/>
              <a:gd name="connsiteY69" fmla="*/ 6689557 h 7369542"/>
              <a:gd name="connsiteX70" fmla="*/ 30079 w 6400800"/>
              <a:gd name="connsiteY70" fmla="*/ 6657774 h 7369542"/>
              <a:gd name="connsiteX71" fmla="*/ 43414 w 6400800"/>
              <a:gd name="connsiteY71" fmla="*/ 6537759 h 7369542"/>
              <a:gd name="connsiteX72" fmla="*/ 79108 w 6400800"/>
              <a:gd name="connsiteY72" fmla="*/ 6462161 h 7369542"/>
              <a:gd name="connsiteX73" fmla="*/ 127234 w 6400800"/>
              <a:gd name="connsiteY73" fmla="*/ 6446319 h 7369542"/>
              <a:gd name="connsiteX74" fmla="*/ 117709 w 6400800"/>
              <a:gd name="connsiteY74" fmla="*/ 6343449 h 7369542"/>
              <a:gd name="connsiteX75" fmla="*/ 129139 w 6400800"/>
              <a:gd name="connsiteY75" fmla="*/ 6278679 h 7369542"/>
              <a:gd name="connsiteX76" fmla="*/ 108184 w 6400800"/>
              <a:gd name="connsiteY76" fmla="*/ 6135804 h 7369542"/>
              <a:gd name="connsiteX77" fmla="*/ 169144 w 6400800"/>
              <a:gd name="connsiteY77" fmla="*/ 5985309 h 7369542"/>
              <a:gd name="connsiteX78" fmla="*/ 144379 w 6400800"/>
              <a:gd name="connsiteY78" fmla="*/ 5811252 h 7369542"/>
              <a:gd name="connsiteX79" fmla="*/ 218674 w 6400800"/>
              <a:gd name="connsiteY79" fmla="*/ 5731944 h 7369542"/>
              <a:gd name="connsiteX80" fmla="*/ 348916 w 6400800"/>
              <a:gd name="connsiteY80" fmla="*/ 5727031 h 7369542"/>
              <a:gd name="connsiteX81" fmla="*/ 449179 w 6400800"/>
              <a:gd name="connsiteY81" fmla="*/ 5728134 h 7369542"/>
              <a:gd name="connsiteX82" fmla="*/ 619526 w 6400800"/>
              <a:gd name="connsiteY82" fmla="*/ 5762524 h 7369542"/>
              <a:gd name="connsiteX83" fmla="*/ 586339 w 6400800"/>
              <a:gd name="connsiteY83" fmla="*/ 5821479 h 7369542"/>
              <a:gd name="connsiteX84" fmla="*/ 588244 w 6400800"/>
              <a:gd name="connsiteY84" fmla="*/ 6067224 h 7369542"/>
              <a:gd name="connsiteX85" fmla="*/ 552851 w 6400800"/>
              <a:gd name="connsiteY85" fmla="*/ 6164981 h 7369542"/>
              <a:gd name="connsiteX86" fmla="*/ 609199 w 6400800"/>
              <a:gd name="connsiteY86" fmla="*/ 6208395 h 7369542"/>
              <a:gd name="connsiteX87" fmla="*/ 719689 w 6400800"/>
              <a:gd name="connsiteY87" fmla="*/ 6128184 h 7369542"/>
              <a:gd name="connsiteX88" fmla="*/ 822559 w 6400800"/>
              <a:gd name="connsiteY88" fmla="*/ 6156759 h 7369542"/>
              <a:gd name="connsiteX89" fmla="*/ 840807 w 6400800"/>
              <a:gd name="connsiteY89" fmla="*/ 6205286 h 7369542"/>
              <a:gd name="connsiteX90" fmla="*/ 974959 w 6400800"/>
              <a:gd name="connsiteY90" fmla="*/ 6168189 h 7369542"/>
              <a:gd name="connsiteX91" fmla="*/ 1041634 w 6400800"/>
              <a:gd name="connsiteY91" fmla="*/ 6133899 h 7369542"/>
              <a:gd name="connsiteX92" fmla="*/ 1093069 w 6400800"/>
              <a:gd name="connsiteY92" fmla="*/ 6179619 h 7369542"/>
              <a:gd name="connsiteX93" fmla="*/ 1128963 w 6400800"/>
              <a:gd name="connsiteY93" fmla="*/ 6225840 h 7369542"/>
              <a:gd name="connsiteX94" fmla="*/ 1203559 w 6400800"/>
              <a:gd name="connsiteY94" fmla="*/ 6267249 h 7369542"/>
              <a:gd name="connsiteX95" fmla="*/ 1230229 w 6400800"/>
              <a:gd name="connsiteY95" fmla="*/ 6320589 h 7369542"/>
              <a:gd name="connsiteX96" fmla="*/ 1302619 w 6400800"/>
              <a:gd name="connsiteY96" fmla="*/ 6341544 h 7369542"/>
              <a:gd name="connsiteX97" fmla="*/ 1289284 w 6400800"/>
              <a:gd name="connsiteY97" fmla="*/ 6423459 h 7369542"/>
              <a:gd name="connsiteX98" fmla="*/ 1395663 w 6400800"/>
              <a:gd name="connsiteY98" fmla="*/ 6424863 h 7369542"/>
              <a:gd name="connsiteX99" fmla="*/ 1445494 w 6400800"/>
              <a:gd name="connsiteY99" fmla="*/ 6471084 h 7369542"/>
              <a:gd name="connsiteX100" fmla="*/ 1468354 w 6400800"/>
              <a:gd name="connsiteY100" fmla="*/ 6421554 h 7369542"/>
              <a:gd name="connsiteX101" fmla="*/ 1514074 w 6400800"/>
              <a:gd name="connsiteY101" fmla="*/ 6503469 h 7369542"/>
              <a:gd name="connsiteX102" fmla="*/ 1540744 w 6400800"/>
              <a:gd name="connsiteY102" fmla="*/ 6556809 h 7369542"/>
              <a:gd name="connsiteX103" fmla="*/ 1575034 w 6400800"/>
              <a:gd name="connsiteY103" fmla="*/ 6606339 h 7369542"/>
              <a:gd name="connsiteX104" fmla="*/ 1577942 w 6400800"/>
              <a:gd name="connsiteY104" fmla="*/ 6659880 h 7369542"/>
              <a:gd name="connsiteX105" fmla="*/ 1724426 w 6400800"/>
              <a:gd name="connsiteY105" fmla="*/ 6853488 h 7369542"/>
              <a:gd name="connsiteX106" fmla="*/ 1695049 w 6400800"/>
              <a:gd name="connsiteY106" fmla="*/ 6895899 h 7369542"/>
              <a:gd name="connsiteX107" fmla="*/ 1649329 w 6400800"/>
              <a:gd name="connsiteY107" fmla="*/ 6859704 h 7369542"/>
              <a:gd name="connsiteX108" fmla="*/ 1668379 w 6400800"/>
              <a:gd name="connsiteY108" fmla="*/ 6939714 h 7369542"/>
              <a:gd name="connsiteX109" fmla="*/ 1698859 w 6400800"/>
              <a:gd name="connsiteY109" fmla="*/ 6932094 h 7369542"/>
              <a:gd name="connsiteX110" fmla="*/ 1729339 w 6400800"/>
              <a:gd name="connsiteY110" fmla="*/ 6996864 h 7369542"/>
              <a:gd name="connsiteX111" fmla="*/ 1708484 w 6400800"/>
              <a:gd name="connsiteY111" fmla="*/ 7122694 h 7369542"/>
              <a:gd name="connsiteX112" fmla="*/ 1769344 w 6400800"/>
              <a:gd name="connsiteY112" fmla="*/ 7099734 h 7369542"/>
              <a:gd name="connsiteX113" fmla="*/ 1810953 w 6400800"/>
              <a:gd name="connsiteY113" fmla="*/ 7104146 h 7369542"/>
              <a:gd name="connsiteX114" fmla="*/ 1904599 w 6400800"/>
              <a:gd name="connsiteY114" fmla="*/ 7109259 h 7369542"/>
              <a:gd name="connsiteX115" fmla="*/ 1925053 w 6400800"/>
              <a:gd name="connsiteY115" fmla="*/ 7062536 h 7369542"/>
              <a:gd name="connsiteX116" fmla="*/ 1956034 w 6400800"/>
              <a:gd name="connsiteY116" fmla="*/ 7021629 h 7369542"/>
              <a:gd name="connsiteX117" fmla="*/ 2022709 w 6400800"/>
              <a:gd name="connsiteY117" fmla="*/ 7055919 h 7369542"/>
              <a:gd name="connsiteX118" fmla="*/ 2033337 w 6400800"/>
              <a:gd name="connsiteY118" fmla="*/ 7267073 h 7369542"/>
              <a:gd name="connsiteX119" fmla="*/ 2014287 w 6400800"/>
              <a:gd name="connsiteY119" fmla="*/ 7300962 h 7369542"/>
              <a:gd name="connsiteX120" fmla="*/ 2093193 w 6400800"/>
              <a:gd name="connsiteY120" fmla="*/ 7280708 h 7369542"/>
              <a:gd name="connsiteX121" fmla="*/ 2131293 w 6400800"/>
              <a:gd name="connsiteY121" fmla="*/ 7223558 h 7369542"/>
              <a:gd name="connsiteX122" fmla="*/ 2213811 w 6400800"/>
              <a:gd name="connsiteY122" fmla="*/ 7284920 h 7369542"/>
              <a:gd name="connsiteX123" fmla="*/ 2262738 w 6400800"/>
              <a:gd name="connsiteY123" fmla="*/ 7267373 h 7369542"/>
              <a:gd name="connsiteX124" fmla="*/ 2337034 w 6400800"/>
              <a:gd name="connsiteY124" fmla="*/ 7299759 h 7369542"/>
              <a:gd name="connsiteX125" fmla="*/ 2467376 w 6400800"/>
              <a:gd name="connsiteY125" fmla="*/ 7369542 h 7369542"/>
              <a:gd name="connsiteX126" fmla="*/ 3910263 w 6400800"/>
              <a:gd name="connsiteY126" fmla="*/ 7122694 h 7369542"/>
              <a:gd name="connsiteX127" fmla="*/ 4656221 w 6400800"/>
              <a:gd name="connsiteY127" fmla="*/ 5534526 h 7369542"/>
              <a:gd name="connsiteX128" fmla="*/ 2959768 w 6400800"/>
              <a:gd name="connsiteY128" fmla="*/ 2911642 h 7369542"/>
              <a:gd name="connsiteX129" fmla="*/ 2779295 w 6400800"/>
              <a:gd name="connsiteY129" fmla="*/ 2249905 h 7369542"/>
              <a:gd name="connsiteX130" fmla="*/ 3128211 w 6400800"/>
              <a:gd name="connsiteY130" fmla="*/ 1648326 h 7369542"/>
              <a:gd name="connsiteX0" fmla="*/ 3128211 w 6400800"/>
              <a:gd name="connsiteY0" fmla="*/ 1648326 h 7369542"/>
              <a:gd name="connsiteX1" fmla="*/ 4211053 w 6400800"/>
              <a:gd name="connsiteY1" fmla="*/ 1395663 h 7369542"/>
              <a:gd name="connsiteX2" fmla="*/ 4240129 w 6400800"/>
              <a:gd name="connsiteY2" fmla="*/ 1352349 h 7369542"/>
              <a:gd name="connsiteX3" fmla="*/ 4308709 w 6400800"/>
              <a:gd name="connsiteY3" fmla="*/ 1356159 h 7369542"/>
              <a:gd name="connsiteX4" fmla="*/ 4376888 w 6400800"/>
              <a:gd name="connsiteY4" fmla="*/ 1364180 h 7369542"/>
              <a:gd name="connsiteX5" fmla="*/ 4449679 w 6400800"/>
              <a:gd name="connsiteY5" fmla="*/ 1329489 h 7369542"/>
              <a:gd name="connsiteX6" fmla="*/ 4407769 w 6400800"/>
              <a:gd name="connsiteY6" fmla="*/ 1268529 h 7369542"/>
              <a:gd name="connsiteX7" fmla="*/ 4438249 w 6400800"/>
              <a:gd name="connsiteY7" fmla="*/ 1203759 h 7369542"/>
              <a:gd name="connsiteX8" fmla="*/ 4522069 w 6400800"/>
              <a:gd name="connsiteY8" fmla="*/ 1272339 h 7369542"/>
              <a:gd name="connsiteX9" fmla="*/ 4560169 w 6400800"/>
              <a:gd name="connsiteY9" fmla="*/ 1348539 h 7369542"/>
              <a:gd name="connsiteX10" fmla="*/ 4594459 w 6400800"/>
              <a:gd name="connsiteY10" fmla="*/ 1257099 h 7369542"/>
              <a:gd name="connsiteX11" fmla="*/ 4632559 w 6400800"/>
              <a:gd name="connsiteY11" fmla="*/ 1333299 h 7369542"/>
              <a:gd name="connsiteX12" fmla="*/ 4720189 w 6400800"/>
              <a:gd name="connsiteY12" fmla="*/ 1344328 h 7369542"/>
              <a:gd name="connsiteX13" fmla="*/ 4754479 w 6400800"/>
              <a:gd name="connsiteY13" fmla="*/ 1386639 h 7369542"/>
              <a:gd name="connsiteX14" fmla="*/ 4670659 w 6400800"/>
              <a:gd name="connsiteY14" fmla="*/ 1439979 h 7369542"/>
              <a:gd name="connsiteX15" fmla="*/ 4758289 w 6400800"/>
              <a:gd name="connsiteY15" fmla="*/ 1466649 h 7369542"/>
              <a:gd name="connsiteX16" fmla="*/ 4845919 w 6400800"/>
              <a:gd name="connsiteY16" fmla="*/ 1409499 h 7369542"/>
              <a:gd name="connsiteX17" fmla="*/ 4908884 w 6400800"/>
              <a:gd name="connsiteY17" fmla="*/ 1407694 h 7369542"/>
              <a:gd name="connsiteX18" fmla="*/ 4960219 w 6400800"/>
              <a:gd name="connsiteY18" fmla="*/ 1386639 h 7369542"/>
              <a:gd name="connsiteX19" fmla="*/ 4941169 w 6400800"/>
              <a:gd name="connsiteY19" fmla="*/ 1325679 h 7369542"/>
              <a:gd name="connsiteX20" fmla="*/ 4937359 w 6400800"/>
              <a:gd name="connsiteY20" fmla="*/ 1272339 h 7369542"/>
              <a:gd name="connsiteX21" fmla="*/ 5013358 w 6400800"/>
              <a:gd name="connsiteY21" fmla="*/ 1338713 h 7369542"/>
              <a:gd name="connsiteX22" fmla="*/ 5044039 w 6400800"/>
              <a:gd name="connsiteY22" fmla="*/ 1428549 h 7369542"/>
              <a:gd name="connsiteX23" fmla="*/ 5066899 w 6400800"/>
              <a:gd name="connsiteY23" fmla="*/ 1356159 h 7369542"/>
              <a:gd name="connsiteX24" fmla="*/ 5104999 w 6400800"/>
              <a:gd name="connsiteY24" fmla="*/ 1394259 h 7369542"/>
              <a:gd name="connsiteX25" fmla="*/ 5147711 w 6400800"/>
              <a:gd name="connsiteY25" fmla="*/ 1459029 h 7369542"/>
              <a:gd name="connsiteX26" fmla="*/ 5078329 w 6400800"/>
              <a:gd name="connsiteY26" fmla="*/ 1489509 h 7369542"/>
              <a:gd name="connsiteX27" fmla="*/ 5024989 w 6400800"/>
              <a:gd name="connsiteY27" fmla="*/ 1592379 h 7369542"/>
              <a:gd name="connsiteX28" fmla="*/ 5029200 w 6400800"/>
              <a:gd name="connsiteY28" fmla="*/ 1780673 h 7369542"/>
              <a:gd name="connsiteX29" fmla="*/ 5093569 w 6400800"/>
              <a:gd name="connsiteY29" fmla="*/ 1828599 h 7369542"/>
              <a:gd name="connsiteX30" fmla="*/ 5074519 w 6400800"/>
              <a:gd name="connsiteY30" fmla="*/ 1855269 h 7369542"/>
              <a:gd name="connsiteX31" fmla="*/ 5112619 w 6400800"/>
              <a:gd name="connsiteY31" fmla="*/ 1923849 h 7369542"/>
              <a:gd name="connsiteX32" fmla="*/ 5185009 w 6400800"/>
              <a:gd name="connsiteY32" fmla="*/ 1980999 h 7369542"/>
              <a:gd name="connsiteX33" fmla="*/ 5127859 w 6400800"/>
              <a:gd name="connsiteY33" fmla="*/ 1992429 h 7369542"/>
              <a:gd name="connsiteX34" fmla="*/ 5148313 w 6400800"/>
              <a:gd name="connsiteY34" fmla="*/ 2067626 h 7369542"/>
              <a:gd name="connsiteX35" fmla="*/ 5215489 w 6400800"/>
              <a:gd name="connsiteY35" fmla="*/ 2049579 h 7369542"/>
              <a:gd name="connsiteX36" fmla="*/ 5291689 w 6400800"/>
              <a:gd name="connsiteY36" fmla="*/ 2072439 h 7369542"/>
              <a:gd name="connsiteX37" fmla="*/ 5335003 w 6400800"/>
              <a:gd name="connsiteY37" fmla="*/ 2039051 h 7369542"/>
              <a:gd name="connsiteX38" fmla="*/ 5425039 w 6400800"/>
              <a:gd name="connsiteY38" fmla="*/ 1996239 h 7369542"/>
              <a:gd name="connsiteX39" fmla="*/ 5411704 w 6400800"/>
              <a:gd name="connsiteY39" fmla="*/ 1969569 h 7369542"/>
              <a:gd name="connsiteX40" fmla="*/ 5451709 w 6400800"/>
              <a:gd name="connsiteY40" fmla="*/ 1916229 h 7369542"/>
              <a:gd name="connsiteX41" fmla="*/ 5436469 w 6400800"/>
              <a:gd name="connsiteY41" fmla="*/ 1878129 h 7369542"/>
              <a:gd name="connsiteX42" fmla="*/ 5364079 w 6400800"/>
              <a:gd name="connsiteY42" fmla="*/ 1851459 h 7369542"/>
              <a:gd name="connsiteX43" fmla="*/ 5333599 w 6400800"/>
              <a:gd name="connsiteY43" fmla="*/ 1843839 h 7369542"/>
              <a:gd name="connsiteX44" fmla="*/ 5346934 w 6400800"/>
              <a:gd name="connsiteY44" fmla="*/ 1780974 h 7369542"/>
              <a:gd name="connsiteX45" fmla="*/ 5388844 w 6400800"/>
              <a:gd name="connsiteY45" fmla="*/ 1807644 h 7369542"/>
              <a:gd name="connsiteX46" fmla="*/ 5406591 w 6400800"/>
              <a:gd name="connsiteY46" fmla="*/ 1768040 h 7369542"/>
              <a:gd name="connsiteX47" fmla="*/ 5285974 w 6400800"/>
              <a:gd name="connsiteY47" fmla="*/ 1725729 h 7369542"/>
              <a:gd name="connsiteX48" fmla="*/ 5263114 w 6400800"/>
              <a:gd name="connsiteY48" fmla="*/ 1681914 h 7369542"/>
              <a:gd name="connsiteX49" fmla="*/ 5352649 w 6400800"/>
              <a:gd name="connsiteY49" fmla="*/ 1617144 h 7369542"/>
              <a:gd name="connsiteX50" fmla="*/ 5354053 w 6400800"/>
              <a:gd name="connsiteY50" fmla="*/ 1576136 h 7369542"/>
              <a:gd name="connsiteX51" fmla="*/ 5379319 w 6400800"/>
              <a:gd name="connsiteY51" fmla="*/ 1554279 h 7369542"/>
              <a:gd name="connsiteX52" fmla="*/ 5373604 w 6400800"/>
              <a:gd name="connsiteY52" fmla="*/ 1464744 h 7369542"/>
              <a:gd name="connsiteX53" fmla="*/ 5417419 w 6400800"/>
              <a:gd name="connsiteY53" fmla="*/ 1533324 h 7369542"/>
              <a:gd name="connsiteX54" fmla="*/ 5474569 w 6400800"/>
              <a:gd name="connsiteY54" fmla="*/ 1552374 h 7369542"/>
              <a:gd name="connsiteX55" fmla="*/ 5554579 w 6400800"/>
              <a:gd name="connsiteY55" fmla="*/ 1449504 h 7369542"/>
              <a:gd name="connsiteX56" fmla="*/ 5666874 w 6400800"/>
              <a:gd name="connsiteY56" fmla="*/ 1419726 h 7369542"/>
              <a:gd name="connsiteX57" fmla="*/ 5748889 w 6400800"/>
              <a:gd name="connsiteY57" fmla="*/ 1369494 h 7369542"/>
              <a:gd name="connsiteX58" fmla="*/ 5847949 w 6400800"/>
              <a:gd name="connsiteY58" fmla="*/ 1441884 h 7369542"/>
              <a:gd name="connsiteX59" fmla="*/ 5927959 w 6400800"/>
              <a:gd name="connsiteY59" fmla="*/ 1361874 h 7369542"/>
              <a:gd name="connsiteX60" fmla="*/ 6024111 w 6400800"/>
              <a:gd name="connsiteY60" fmla="*/ 1353151 h 7369542"/>
              <a:gd name="connsiteX61" fmla="*/ 6118459 w 6400800"/>
              <a:gd name="connsiteY61" fmla="*/ 1297104 h 7369542"/>
              <a:gd name="connsiteX62" fmla="*/ 6165282 w 6400800"/>
              <a:gd name="connsiteY62" fmla="*/ 1325077 h 7369542"/>
              <a:gd name="connsiteX63" fmla="*/ 6198469 w 6400800"/>
              <a:gd name="connsiteY63" fmla="*/ 1253289 h 7369542"/>
              <a:gd name="connsiteX64" fmla="*/ 6268954 w 6400800"/>
              <a:gd name="connsiteY64" fmla="*/ 1182804 h 7369542"/>
              <a:gd name="connsiteX65" fmla="*/ 6328611 w 6400800"/>
              <a:gd name="connsiteY65" fmla="*/ 1239252 h 7369542"/>
              <a:gd name="connsiteX66" fmla="*/ 6388768 w 6400800"/>
              <a:gd name="connsiteY66" fmla="*/ 1239252 h 7369542"/>
              <a:gd name="connsiteX67" fmla="*/ 6400800 w 6400800"/>
              <a:gd name="connsiteY67" fmla="*/ 24063 h 7369542"/>
              <a:gd name="connsiteX68" fmla="*/ 12032 w 6400800"/>
              <a:gd name="connsiteY68" fmla="*/ 0 h 7369542"/>
              <a:gd name="connsiteX69" fmla="*/ 0 w 6400800"/>
              <a:gd name="connsiteY69" fmla="*/ 6689557 h 7369542"/>
              <a:gd name="connsiteX70" fmla="*/ 30079 w 6400800"/>
              <a:gd name="connsiteY70" fmla="*/ 6657774 h 7369542"/>
              <a:gd name="connsiteX71" fmla="*/ 43414 w 6400800"/>
              <a:gd name="connsiteY71" fmla="*/ 6537759 h 7369542"/>
              <a:gd name="connsiteX72" fmla="*/ 79108 w 6400800"/>
              <a:gd name="connsiteY72" fmla="*/ 6462161 h 7369542"/>
              <a:gd name="connsiteX73" fmla="*/ 127234 w 6400800"/>
              <a:gd name="connsiteY73" fmla="*/ 6446319 h 7369542"/>
              <a:gd name="connsiteX74" fmla="*/ 117709 w 6400800"/>
              <a:gd name="connsiteY74" fmla="*/ 6343449 h 7369542"/>
              <a:gd name="connsiteX75" fmla="*/ 129139 w 6400800"/>
              <a:gd name="connsiteY75" fmla="*/ 6278679 h 7369542"/>
              <a:gd name="connsiteX76" fmla="*/ 108184 w 6400800"/>
              <a:gd name="connsiteY76" fmla="*/ 6135804 h 7369542"/>
              <a:gd name="connsiteX77" fmla="*/ 169144 w 6400800"/>
              <a:gd name="connsiteY77" fmla="*/ 5985309 h 7369542"/>
              <a:gd name="connsiteX78" fmla="*/ 144379 w 6400800"/>
              <a:gd name="connsiteY78" fmla="*/ 5811252 h 7369542"/>
              <a:gd name="connsiteX79" fmla="*/ 218674 w 6400800"/>
              <a:gd name="connsiteY79" fmla="*/ 5731944 h 7369542"/>
              <a:gd name="connsiteX80" fmla="*/ 348916 w 6400800"/>
              <a:gd name="connsiteY80" fmla="*/ 5727031 h 7369542"/>
              <a:gd name="connsiteX81" fmla="*/ 449179 w 6400800"/>
              <a:gd name="connsiteY81" fmla="*/ 5728134 h 7369542"/>
              <a:gd name="connsiteX82" fmla="*/ 619526 w 6400800"/>
              <a:gd name="connsiteY82" fmla="*/ 5762524 h 7369542"/>
              <a:gd name="connsiteX83" fmla="*/ 586339 w 6400800"/>
              <a:gd name="connsiteY83" fmla="*/ 5821479 h 7369542"/>
              <a:gd name="connsiteX84" fmla="*/ 588244 w 6400800"/>
              <a:gd name="connsiteY84" fmla="*/ 6067224 h 7369542"/>
              <a:gd name="connsiteX85" fmla="*/ 552851 w 6400800"/>
              <a:gd name="connsiteY85" fmla="*/ 6164981 h 7369542"/>
              <a:gd name="connsiteX86" fmla="*/ 609199 w 6400800"/>
              <a:gd name="connsiteY86" fmla="*/ 6208395 h 7369542"/>
              <a:gd name="connsiteX87" fmla="*/ 719689 w 6400800"/>
              <a:gd name="connsiteY87" fmla="*/ 6128184 h 7369542"/>
              <a:gd name="connsiteX88" fmla="*/ 822559 w 6400800"/>
              <a:gd name="connsiteY88" fmla="*/ 6156759 h 7369542"/>
              <a:gd name="connsiteX89" fmla="*/ 840807 w 6400800"/>
              <a:gd name="connsiteY89" fmla="*/ 6205286 h 7369542"/>
              <a:gd name="connsiteX90" fmla="*/ 974959 w 6400800"/>
              <a:gd name="connsiteY90" fmla="*/ 6168189 h 7369542"/>
              <a:gd name="connsiteX91" fmla="*/ 1041634 w 6400800"/>
              <a:gd name="connsiteY91" fmla="*/ 6133899 h 7369542"/>
              <a:gd name="connsiteX92" fmla="*/ 1093069 w 6400800"/>
              <a:gd name="connsiteY92" fmla="*/ 6179619 h 7369542"/>
              <a:gd name="connsiteX93" fmla="*/ 1128963 w 6400800"/>
              <a:gd name="connsiteY93" fmla="*/ 6225840 h 7369542"/>
              <a:gd name="connsiteX94" fmla="*/ 1203559 w 6400800"/>
              <a:gd name="connsiteY94" fmla="*/ 6267249 h 7369542"/>
              <a:gd name="connsiteX95" fmla="*/ 1230229 w 6400800"/>
              <a:gd name="connsiteY95" fmla="*/ 6320589 h 7369542"/>
              <a:gd name="connsiteX96" fmla="*/ 1302619 w 6400800"/>
              <a:gd name="connsiteY96" fmla="*/ 6341544 h 7369542"/>
              <a:gd name="connsiteX97" fmla="*/ 1289284 w 6400800"/>
              <a:gd name="connsiteY97" fmla="*/ 6423459 h 7369542"/>
              <a:gd name="connsiteX98" fmla="*/ 1395663 w 6400800"/>
              <a:gd name="connsiteY98" fmla="*/ 6424863 h 7369542"/>
              <a:gd name="connsiteX99" fmla="*/ 1445494 w 6400800"/>
              <a:gd name="connsiteY99" fmla="*/ 6471084 h 7369542"/>
              <a:gd name="connsiteX100" fmla="*/ 1468354 w 6400800"/>
              <a:gd name="connsiteY100" fmla="*/ 6421554 h 7369542"/>
              <a:gd name="connsiteX101" fmla="*/ 1514074 w 6400800"/>
              <a:gd name="connsiteY101" fmla="*/ 6503469 h 7369542"/>
              <a:gd name="connsiteX102" fmla="*/ 1540744 w 6400800"/>
              <a:gd name="connsiteY102" fmla="*/ 6556809 h 7369542"/>
              <a:gd name="connsiteX103" fmla="*/ 1575034 w 6400800"/>
              <a:gd name="connsiteY103" fmla="*/ 6606339 h 7369542"/>
              <a:gd name="connsiteX104" fmla="*/ 1577942 w 6400800"/>
              <a:gd name="connsiteY104" fmla="*/ 6659880 h 7369542"/>
              <a:gd name="connsiteX105" fmla="*/ 1724426 w 6400800"/>
              <a:gd name="connsiteY105" fmla="*/ 6853488 h 7369542"/>
              <a:gd name="connsiteX106" fmla="*/ 1695049 w 6400800"/>
              <a:gd name="connsiteY106" fmla="*/ 6895899 h 7369542"/>
              <a:gd name="connsiteX107" fmla="*/ 1649329 w 6400800"/>
              <a:gd name="connsiteY107" fmla="*/ 6859704 h 7369542"/>
              <a:gd name="connsiteX108" fmla="*/ 1668379 w 6400800"/>
              <a:gd name="connsiteY108" fmla="*/ 6939714 h 7369542"/>
              <a:gd name="connsiteX109" fmla="*/ 1698859 w 6400800"/>
              <a:gd name="connsiteY109" fmla="*/ 6932094 h 7369542"/>
              <a:gd name="connsiteX110" fmla="*/ 1729339 w 6400800"/>
              <a:gd name="connsiteY110" fmla="*/ 6996864 h 7369542"/>
              <a:gd name="connsiteX111" fmla="*/ 1708484 w 6400800"/>
              <a:gd name="connsiteY111" fmla="*/ 7122694 h 7369542"/>
              <a:gd name="connsiteX112" fmla="*/ 1769344 w 6400800"/>
              <a:gd name="connsiteY112" fmla="*/ 7099734 h 7369542"/>
              <a:gd name="connsiteX113" fmla="*/ 1810953 w 6400800"/>
              <a:gd name="connsiteY113" fmla="*/ 7104146 h 7369542"/>
              <a:gd name="connsiteX114" fmla="*/ 1904599 w 6400800"/>
              <a:gd name="connsiteY114" fmla="*/ 7109259 h 7369542"/>
              <a:gd name="connsiteX115" fmla="*/ 1925053 w 6400800"/>
              <a:gd name="connsiteY115" fmla="*/ 7062536 h 7369542"/>
              <a:gd name="connsiteX116" fmla="*/ 1956034 w 6400800"/>
              <a:gd name="connsiteY116" fmla="*/ 7021629 h 7369542"/>
              <a:gd name="connsiteX117" fmla="*/ 2022709 w 6400800"/>
              <a:gd name="connsiteY117" fmla="*/ 7055919 h 7369542"/>
              <a:gd name="connsiteX118" fmla="*/ 1983807 w 6400800"/>
              <a:gd name="connsiteY118" fmla="*/ 7263263 h 7369542"/>
              <a:gd name="connsiteX119" fmla="*/ 2014287 w 6400800"/>
              <a:gd name="connsiteY119" fmla="*/ 7300962 h 7369542"/>
              <a:gd name="connsiteX120" fmla="*/ 2093193 w 6400800"/>
              <a:gd name="connsiteY120" fmla="*/ 7280708 h 7369542"/>
              <a:gd name="connsiteX121" fmla="*/ 2131293 w 6400800"/>
              <a:gd name="connsiteY121" fmla="*/ 7223558 h 7369542"/>
              <a:gd name="connsiteX122" fmla="*/ 2213811 w 6400800"/>
              <a:gd name="connsiteY122" fmla="*/ 7284920 h 7369542"/>
              <a:gd name="connsiteX123" fmla="*/ 2262738 w 6400800"/>
              <a:gd name="connsiteY123" fmla="*/ 7267373 h 7369542"/>
              <a:gd name="connsiteX124" fmla="*/ 2337034 w 6400800"/>
              <a:gd name="connsiteY124" fmla="*/ 7299759 h 7369542"/>
              <a:gd name="connsiteX125" fmla="*/ 2467376 w 6400800"/>
              <a:gd name="connsiteY125" fmla="*/ 7369542 h 7369542"/>
              <a:gd name="connsiteX126" fmla="*/ 3910263 w 6400800"/>
              <a:gd name="connsiteY126" fmla="*/ 7122694 h 7369542"/>
              <a:gd name="connsiteX127" fmla="*/ 4656221 w 6400800"/>
              <a:gd name="connsiteY127" fmla="*/ 5534526 h 7369542"/>
              <a:gd name="connsiteX128" fmla="*/ 2959768 w 6400800"/>
              <a:gd name="connsiteY128" fmla="*/ 2911642 h 7369542"/>
              <a:gd name="connsiteX129" fmla="*/ 2779295 w 6400800"/>
              <a:gd name="connsiteY129" fmla="*/ 2249905 h 7369542"/>
              <a:gd name="connsiteX130" fmla="*/ 3128211 w 6400800"/>
              <a:gd name="connsiteY130" fmla="*/ 1648326 h 7369542"/>
              <a:gd name="connsiteX0" fmla="*/ 3128211 w 6400800"/>
              <a:gd name="connsiteY0" fmla="*/ 1648326 h 7369542"/>
              <a:gd name="connsiteX1" fmla="*/ 4211053 w 6400800"/>
              <a:gd name="connsiteY1" fmla="*/ 1395663 h 7369542"/>
              <a:gd name="connsiteX2" fmla="*/ 4240129 w 6400800"/>
              <a:gd name="connsiteY2" fmla="*/ 1352349 h 7369542"/>
              <a:gd name="connsiteX3" fmla="*/ 4308709 w 6400800"/>
              <a:gd name="connsiteY3" fmla="*/ 1356159 h 7369542"/>
              <a:gd name="connsiteX4" fmla="*/ 4376888 w 6400800"/>
              <a:gd name="connsiteY4" fmla="*/ 1364180 h 7369542"/>
              <a:gd name="connsiteX5" fmla="*/ 4449679 w 6400800"/>
              <a:gd name="connsiteY5" fmla="*/ 1329489 h 7369542"/>
              <a:gd name="connsiteX6" fmla="*/ 4407769 w 6400800"/>
              <a:gd name="connsiteY6" fmla="*/ 1268529 h 7369542"/>
              <a:gd name="connsiteX7" fmla="*/ 4438249 w 6400800"/>
              <a:gd name="connsiteY7" fmla="*/ 1203759 h 7369542"/>
              <a:gd name="connsiteX8" fmla="*/ 4522069 w 6400800"/>
              <a:gd name="connsiteY8" fmla="*/ 1272339 h 7369542"/>
              <a:gd name="connsiteX9" fmla="*/ 4560169 w 6400800"/>
              <a:gd name="connsiteY9" fmla="*/ 1348539 h 7369542"/>
              <a:gd name="connsiteX10" fmla="*/ 4594459 w 6400800"/>
              <a:gd name="connsiteY10" fmla="*/ 1257099 h 7369542"/>
              <a:gd name="connsiteX11" fmla="*/ 4632559 w 6400800"/>
              <a:gd name="connsiteY11" fmla="*/ 1333299 h 7369542"/>
              <a:gd name="connsiteX12" fmla="*/ 4720189 w 6400800"/>
              <a:gd name="connsiteY12" fmla="*/ 1344328 h 7369542"/>
              <a:gd name="connsiteX13" fmla="*/ 4754479 w 6400800"/>
              <a:gd name="connsiteY13" fmla="*/ 1386639 h 7369542"/>
              <a:gd name="connsiteX14" fmla="*/ 4670659 w 6400800"/>
              <a:gd name="connsiteY14" fmla="*/ 1439979 h 7369542"/>
              <a:gd name="connsiteX15" fmla="*/ 4758289 w 6400800"/>
              <a:gd name="connsiteY15" fmla="*/ 1466649 h 7369542"/>
              <a:gd name="connsiteX16" fmla="*/ 4845919 w 6400800"/>
              <a:gd name="connsiteY16" fmla="*/ 1409499 h 7369542"/>
              <a:gd name="connsiteX17" fmla="*/ 4908884 w 6400800"/>
              <a:gd name="connsiteY17" fmla="*/ 1407694 h 7369542"/>
              <a:gd name="connsiteX18" fmla="*/ 4960219 w 6400800"/>
              <a:gd name="connsiteY18" fmla="*/ 1386639 h 7369542"/>
              <a:gd name="connsiteX19" fmla="*/ 4941169 w 6400800"/>
              <a:gd name="connsiteY19" fmla="*/ 1325679 h 7369542"/>
              <a:gd name="connsiteX20" fmla="*/ 4937359 w 6400800"/>
              <a:gd name="connsiteY20" fmla="*/ 1272339 h 7369542"/>
              <a:gd name="connsiteX21" fmla="*/ 5013358 w 6400800"/>
              <a:gd name="connsiteY21" fmla="*/ 1338713 h 7369542"/>
              <a:gd name="connsiteX22" fmla="*/ 5044039 w 6400800"/>
              <a:gd name="connsiteY22" fmla="*/ 1428549 h 7369542"/>
              <a:gd name="connsiteX23" fmla="*/ 5066899 w 6400800"/>
              <a:gd name="connsiteY23" fmla="*/ 1356159 h 7369542"/>
              <a:gd name="connsiteX24" fmla="*/ 5104999 w 6400800"/>
              <a:gd name="connsiteY24" fmla="*/ 1394259 h 7369542"/>
              <a:gd name="connsiteX25" fmla="*/ 5147711 w 6400800"/>
              <a:gd name="connsiteY25" fmla="*/ 1459029 h 7369542"/>
              <a:gd name="connsiteX26" fmla="*/ 5078329 w 6400800"/>
              <a:gd name="connsiteY26" fmla="*/ 1489509 h 7369542"/>
              <a:gd name="connsiteX27" fmla="*/ 5024989 w 6400800"/>
              <a:gd name="connsiteY27" fmla="*/ 1592379 h 7369542"/>
              <a:gd name="connsiteX28" fmla="*/ 5029200 w 6400800"/>
              <a:gd name="connsiteY28" fmla="*/ 1780673 h 7369542"/>
              <a:gd name="connsiteX29" fmla="*/ 5093569 w 6400800"/>
              <a:gd name="connsiteY29" fmla="*/ 1828599 h 7369542"/>
              <a:gd name="connsiteX30" fmla="*/ 5074519 w 6400800"/>
              <a:gd name="connsiteY30" fmla="*/ 1855269 h 7369542"/>
              <a:gd name="connsiteX31" fmla="*/ 5112619 w 6400800"/>
              <a:gd name="connsiteY31" fmla="*/ 1923849 h 7369542"/>
              <a:gd name="connsiteX32" fmla="*/ 5185009 w 6400800"/>
              <a:gd name="connsiteY32" fmla="*/ 1980999 h 7369542"/>
              <a:gd name="connsiteX33" fmla="*/ 5127859 w 6400800"/>
              <a:gd name="connsiteY33" fmla="*/ 1992429 h 7369542"/>
              <a:gd name="connsiteX34" fmla="*/ 5148313 w 6400800"/>
              <a:gd name="connsiteY34" fmla="*/ 2067626 h 7369542"/>
              <a:gd name="connsiteX35" fmla="*/ 5215489 w 6400800"/>
              <a:gd name="connsiteY35" fmla="*/ 2049579 h 7369542"/>
              <a:gd name="connsiteX36" fmla="*/ 5291689 w 6400800"/>
              <a:gd name="connsiteY36" fmla="*/ 2072439 h 7369542"/>
              <a:gd name="connsiteX37" fmla="*/ 5335003 w 6400800"/>
              <a:gd name="connsiteY37" fmla="*/ 2039051 h 7369542"/>
              <a:gd name="connsiteX38" fmla="*/ 5425039 w 6400800"/>
              <a:gd name="connsiteY38" fmla="*/ 1996239 h 7369542"/>
              <a:gd name="connsiteX39" fmla="*/ 5411704 w 6400800"/>
              <a:gd name="connsiteY39" fmla="*/ 1969569 h 7369542"/>
              <a:gd name="connsiteX40" fmla="*/ 5451709 w 6400800"/>
              <a:gd name="connsiteY40" fmla="*/ 1916229 h 7369542"/>
              <a:gd name="connsiteX41" fmla="*/ 5436469 w 6400800"/>
              <a:gd name="connsiteY41" fmla="*/ 1878129 h 7369542"/>
              <a:gd name="connsiteX42" fmla="*/ 5364079 w 6400800"/>
              <a:gd name="connsiteY42" fmla="*/ 1851459 h 7369542"/>
              <a:gd name="connsiteX43" fmla="*/ 5333599 w 6400800"/>
              <a:gd name="connsiteY43" fmla="*/ 1843839 h 7369542"/>
              <a:gd name="connsiteX44" fmla="*/ 5346934 w 6400800"/>
              <a:gd name="connsiteY44" fmla="*/ 1780974 h 7369542"/>
              <a:gd name="connsiteX45" fmla="*/ 5388844 w 6400800"/>
              <a:gd name="connsiteY45" fmla="*/ 1807644 h 7369542"/>
              <a:gd name="connsiteX46" fmla="*/ 5406591 w 6400800"/>
              <a:gd name="connsiteY46" fmla="*/ 1768040 h 7369542"/>
              <a:gd name="connsiteX47" fmla="*/ 5285974 w 6400800"/>
              <a:gd name="connsiteY47" fmla="*/ 1725729 h 7369542"/>
              <a:gd name="connsiteX48" fmla="*/ 5263114 w 6400800"/>
              <a:gd name="connsiteY48" fmla="*/ 1681914 h 7369542"/>
              <a:gd name="connsiteX49" fmla="*/ 5352649 w 6400800"/>
              <a:gd name="connsiteY49" fmla="*/ 1617144 h 7369542"/>
              <a:gd name="connsiteX50" fmla="*/ 5354053 w 6400800"/>
              <a:gd name="connsiteY50" fmla="*/ 1576136 h 7369542"/>
              <a:gd name="connsiteX51" fmla="*/ 5379319 w 6400800"/>
              <a:gd name="connsiteY51" fmla="*/ 1554279 h 7369542"/>
              <a:gd name="connsiteX52" fmla="*/ 5373604 w 6400800"/>
              <a:gd name="connsiteY52" fmla="*/ 1464744 h 7369542"/>
              <a:gd name="connsiteX53" fmla="*/ 5417419 w 6400800"/>
              <a:gd name="connsiteY53" fmla="*/ 1533324 h 7369542"/>
              <a:gd name="connsiteX54" fmla="*/ 5474569 w 6400800"/>
              <a:gd name="connsiteY54" fmla="*/ 1552374 h 7369542"/>
              <a:gd name="connsiteX55" fmla="*/ 5554579 w 6400800"/>
              <a:gd name="connsiteY55" fmla="*/ 1449504 h 7369542"/>
              <a:gd name="connsiteX56" fmla="*/ 5666874 w 6400800"/>
              <a:gd name="connsiteY56" fmla="*/ 1419726 h 7369542"/>
              <a:gd name="connsiteX57" fmla="*/ 5748889 w 6400800"/>
              <a:gd name="connsiteY57" fmla="*/ 1369494 h 7369542"/>
              <a:gd name="connsiteX58" fmla="*/ 5847949 w 6400800"/>
              <a:gd name="connsiteY58" fmla="*/ 1441884 h 7369542"/>
              <a:gd name="connsiteX59" fmla="*/ 5927959 w 6400800"/>
              <a:gd name="connsiteY59" fmla="*/ 1361874 h 7369542"/>
              <a:gd name="connsiteX60" fmla="*/ 6024111 w 6400800"/>
              <a:gd name="connsiteY60" fmla="*/ 1353151 h 7369542"/>
              <a:gd name="connsiteX61" fmla="*/ 6118459 w 6400800"/>
              <a:gd name="connsiteY61" fmla="*/ 1297104 h 7369542"/>
              <a:gd name="connsiteX62" fmla="*/ 6165282 w 6400800"/>
              <a:gd name="connsiteY62" fmla="*/ 1325077 h 7369542"/>
              <a:gd name="connsiteX63" fmla="*/ 6198469 w 6400800"/>
              <a:gd name="connsiteY63" fmla="*/ 1253289 h 7369542"/>
              <a:gd name="connsiteX64" fmla="*/ 6268954 w 6400800"/>
              <a:gd name="connsiteY64" fmla="*/ 1182804 h 7369542"/>
              <a:gd name="connsiteX65" fmla="*/ 6328611 w 6400800"/>
              <a:gd name="connsiteY65" fmla="*/ 1239252 h 7369542"/>
              <a:gd name="connsiteX66" fmla="*/ 6388768 w 6400800"/>
              <a:gd name="connsiteY66" fmla="*/ 1239252 h 7369542"/>
              <a:gd name="connsiteX67" fmla="*/ 6400800 w 6400800"/>
              <a:gd name="connsiteY67" fmla="*/ 24063 h 7369542"/>
              <a:gd name="connsiteX68" fmla="*/ 12032 w 6400800"/>
              <a:gd name="connsiteY68" fmla="*/ 0 h 7369542"/>
              <a:gd name="connsiteX69" fmla="*/ 0 w 6400800"/>
              <a:gd name="connsiteY69" fmla="*/ 6689557 h 7369542"/>
              <a:gd name="connsiteX70" fmla="*/ 30079 w 6400800"/>
              <a:gd name="connsiteY70" fmla="*/ 6657774 h 7369542"/>
              <a:gd name="connsiteX71" fmla="*/ 43414 w 6400800"/>
              <a:gd name="connsiteY71" fmla="*/ 6537759 h 7369542"/>
              <a:gd name="connsiteX72" fmla="*/ 79108 w 6400800"/>
              <a:gd name="connsiteY72" fmla="*/ 6462161 h 7369542"/>
              <a:gd name="connsiteX73" fmla="*/ 127234 w 6400800"/>
              <a:gd name="connsiteY73" fmla="*/ 6446319 h 7369542"/>
              <a:gd name="connsiteX74" fmla="*/ 117709 w 6400800"/>
              <a:gd name="connsiteY74" fmla="*/ 6343449 h 7369542"/>
              <a:gd name="connsiteX75" fmla="*/ 129139 w 6400800"/>
              <a:gd name="connsiteY75" fmla="*/ 6278679 h 7369542"/>
              <a:gd name="connsiteX76" fmla="*/ 108184 w 6400800"/>
              <a:gd name="connsiteY76" fmla="*/ 6135804 h 7369542"/>
              <a:gd name="connsiteX77" fmla="*/ 169144 w 6400800"/>
              <a:gd name="connsiteY77" fmla="*/ 5985309 h 7369542"/>
              <a:gd name="connsiteX78" fmla="*/ 144379 w 6400800"/>
              <a:gd name="connsiteY78" fmla="*/ 5811252 h 7369542"/>
              <a:gd name="connsiteX79" fmla="*/ 218674 w 6400800"/>
              <a:gd name="connsiteY79" fmla="*/ 5731944 h 7369542"/>
              <a:gd name="connsiteX80" fmla="*/ 348916 w 6400800"/>
              <a:gd name="connsiteY80" fmla="*/ 5727031 h 7369542"/>
              <a:gd name="connsiteX81" fmla="*/ 449179 w 6400800"/>
              <a:gd name="connsiteY81" fmla="*/ 5728134 h 7369542"/>
              <a:gd name="connsiteX82" fmla="*/ 619526 w 6400800"/>
              <a:gd name="connsiteY82" fmla="*/ 5762524 h 7369542"/>
              <a:gd name="connsiteX83" fmla="*/ 586339 w 6400800"/>
              <a:gd name="connsiteY83" fmla="*/ 5821479 h 7369542"/>
              <a:gd name="connsiteX84" fmla="*/ 588244 w 6400800"/>
              <a:gd name="connsiteY84" fmla="*/ 6067224 h 7369542"/>
              <a:gd name="connsiteX85" fmla="*/ 552851 w 6400800"/>
              <a:gd name="connsiteY85" fmla="*/ 6164981 h 7369542"/>
              <a:gd name="connsiteX86" fmla="*/ 609199 w 6400800"/>
              <a:gd name="connsiteY86" fmla="*/ 6208395 h 7369542"/>
              <a:gd name="connsiteX87" fmla="*/ 719689 w 6400800"/>
              <a:gd name="connsiteY87" fmla="*/ 6128184 h 7369542"/>
              <a:gd name="connsiteX88" fmla="*/ 822559 w 6400800"/>
              <a:gd name="connsiteY88" fmla="*/ 6156759 h 7369542"/>
              <a:gd name="connsiteX89" fmla="*/ 840807 w 6400800"/>
              <a:gd name="connsiteY89" fmla="*/ 6205286 h 7369542"/>
              <a:gd name="connsiteX90" fmla="*/ 974959 w 6400800"/>
              <a:gd name="connsiteY90" fmla="*/ 6168189 h 7369542"/>
              <a:gd name="connsiteX91" fmla="*/ 1041634 w 6400800"/>
              <a:gd name="connsiteY91" fmla="*/ 6133899 h 7369542"/>
              <a:gd name="connsiteX92" fmla="*/ 1093069 w 6400800"/>
              <a:gd name="connsiteY92" fmla="*/ 6179619 h 7369542"/>
              <a:gd name="connsiteX93" fmla="*/ 1128963 w 6400800"/>
              <a:gd name="connsiteY93" fmla="*/ 6225840 h 7369542"/>
              <a:gd name="connsiteX94" fmla="*/ 1203559 w 6400800"/>
              <a:gd name="connsiteY94" fmla="*/ 6267249 h 7369542"/>
              <a:gd name="connsiteX95" fmla="*/ 1230229 w 6400800"/>
              <a:gd name="connsiteY95" fmla="*/ 6320589 h 7369542"/>
              <a:gd name="connsiteX96" fmla="*/ 1302619 w 6400800"/>
              <a:gd name="connsiteY96" fmla="*/ 6341544 h 7369542"/>
              <a:gd name="connsiteX97" fmla="*/ 1289284 w 6400800"/>
              <a:gd name="connsiteY97" fmla="*/ 6423459 h 7369542"/>
              <a:gd name="connsiteX98" fmla="*/ 1395663 w 6400800"/>
              <a:gd name="connsiteY98" fmla="*/ 6424863 h 7369542"/>
              <a:gd name="connsiteX99" fmla="*/ 1445494 w 6400800"/>
              <a:gd name="connsiteY99" fmla="*/ 6471084 h 7369542"/>
              <a:gd name="connsiteX100" fmla="*/ 1468354 w 6400800"/>
              <a:gd name="connsiteY100" fmla="*/ 6421554 h 7369542"/>
              <a:gd name="connsiteX101" fmla="*/ 1514074 w 6400800"/>
              <a:gd name="connsiteY101" fmla="*/ 6503469 h 7369542"/>
              <a:gd name="connsiteX102" fmla="*/ 1540744 w 6400800"/>
              <a:gd name="connsiteY102" fmla="*/ 6556809 h 7369542"/>
              <a:gd name="connsiteX103" fmla="*/ 1575034 w 6400800"/>
              <a:gd name="connsiteY103" fmla="*/ 6606339 h 7369542"/>
              <a:gd name="connsiteX104" fmla="*/ 1577942 w 6400800"/>
              <a:gd name="connsiteY104" fmla="*/ 6659880 h 7369542"/>
              <a:gd name="connsiteX105" fmla="*/ 1724426 w 6400800"/>
              <a:gd name="connsiteY105" fmla="*/ 6853488 h 7369542"/>
              <a:gd name="connsiteX106" fmla="*/ 1695049 w 6400800"/>
              <a:gd name="connsiteY106" fmla="*/ 6895899 h 7369542"/>
              <a:gd name="connsiteX107" fmla="*/ 1649329 w 6400800"/>
              <a:gd name="connsiteY107" fmla="*/ 6859704 h 7369542"/>
              <a:gd name="connsiteX108" fmla="*/ 1668379 w 6400800"/>
              <a:gd name="connsiteY108" fmla="*/ 6939714 h 7369542"/>
              <a:gd name="connsiteX109" fmla="*/ 1698859 w 6400800"/>
              <a:gd name="connsiteY109" fmla="*/ 6932094 h 7369542"/>
              <a:gd name="connsiteX110" fmla="*/ 1729339 w 6400800"/>
              <a:gd name="connsiteY110" fmla="*/ 6996864 h 7369542"/>
              <a:gd name="connsiteX111" fmla="*/ 1708484 w 6400800"/>
              <a:gd name="connsiteY111" fmla="*/ 7122694 h 7369542"/>
              <a:gd name="connsiteX112" fmla="*/ 1769344 w 6400800"/>
              <a:gd name="connsiteY112" fmla="*/ 7099734 h 7369542"/>
              <a:gd name="connsiteX113" fmla="*/ 1810953 w 6400800"/>
              <a:gd name="connsiteY113" fmla="*/ 7104146 h 7369542"/>
              <a:gd name="connsiteX114" fmla="*/ 1904599 w 6400800"/>
              <a:gd name="connsiteY114" fmla="*/ 7109259 h 7369542"/>
              <a:gd name="connsiteX115" fmla="*/ 1925053 w 6400800"/>
              <a:gd name="connsiteY115" fmla="*/ 7062536 h 7369542"/>
              <a:gd name="connsiteX116" fmla="*/ 1956034 w 6400800"/>
              <a:gd name="connsiteY116" fmla="*/ 7021629 h 7369542"/>
              <a:gd name="connsiteX117" fmla="*/ 2022709 w 6400800"/>
              <a:gd name="connsiteY117" fmla="*/ 7055919 h 7369542"/>
              <a:gd name="connsiteX118" fmla="*/ 2041758 w 6400800"/>
              <a:gd name="connsiteY118" fmla="*/ 7147358 h 7369542"/>
              <a:gd name="connsiteX119" fmla="*/ 1983807 w 6400800"/>
              <a:gd name="connsiteY119" fmla="*/ 7263263 h 7369542"/>
              <a:gd name="connsiteX120" fmla="*/ 2014287 w 6400800"/>
              <a:gd name="connsiteY120" fmla="*/ 7300962 h 7369542"/>
              <a:gd name="connsiteX121" fmla="*/ 2093193 w 6400800"/>
              <a:gd name="connsiteY121" fmla="*/ 7280708 h 7369542"/>
              <a:gd name="connsiteX122" fmla="*/ 2131293 w 6400800"/>
              <a:gd name="connsiteY122" fmla="*/ 7223558 h 7369542"/>
              <a:gd name="connsiteX123" fmla="*/ 2213811 w 6400800"/>
              <a:gd name="connsiteY123" fmla="*/ 7284920 h 7369542"/>
              <a:gd name="connsiteX124" fmla="*/ 2262738 w 6400800"/>
              <a:gd name="connsiteY124" fmla="*/ 7267373 h 7369542"/>
              <a:gd name="connsiteX125" fmla="*/ 2337034 w 6400800"/>
              <a:gd name="connsiteY125" fmla="*/ 7299759 h 7369542"/>
              <a:gd name="connsiteX126" fmla="*/ 2467376 w 6400800"/>
              <a:gd name="connsiteY126" fmla="*/ 7369542 h 7369542"/>
              <a:gd name="connsiteX127" fmla="*/ 3910263 w 6400800"/>
              <a:gd name="connsiteY127" fmla="*/ 7122694 h 7369542"/>
              <a:gd name="connsiteX128" fmla="*/ 4656221 w 6400800"/>
              <a:gd name="connsiteY128" fmla="*/ 5534526 h 7369542"/>
              <a:gd name="connsiteX129" fmla="*/ 2959768 w 6400800"/>
              <a:gd name="connsiteY129" fmla="*/ 2911642 h 7369542"/>
              <a:gd name="connsiteX130" fmla="*/ 2779295 w 6400800"/>
              <a:gd name="connsiteY130" fmla="*/ 2249905 h 7369542"/>
              <a:gd name="connsiteX131" fmla="*/ 3128211 w 6400800"/>
              <a:gd name="connsiteY131" fmla="*/ 1648326 h 7369542"/>
              <a:gd name="connsiteX0" fmla="*/ 3128211 w 6400800"/>
              <a:gd name="connsiteY0" fmla="*/ 1648326 h 7369542"/>
              <a:gd name="connsiteX1" fmla="*/ 4211053 w 6400800"/>
              <a:gd name="connsiteY1" fmla="*/ 1395663 h 7369542"/>
              <a:gd name="connsiteX2" fmla="*/ 4240129 w 6400800"/>
              <a:gd name="connsiteY2" fmla="*/ 1352349 h 7369542"/>
              <a:gd name="connsiteX3" fmla="*/ 4308709 w 6400800"/>
              <a:gd name="connsiteY3" fmla="*/ 1356159 h 7369542"/>
              <a:gd name="connsiteX4" fmla="*/ 4376888 w 6400800"/>
              <a:gd name="connsiteY4" fmla="*/ 1364180 h 7369542"/>
              <a:gd name="connsiteX5" fmla="*/ 4449679 w 6400800"/>
              <a:gd name="connsiteY5" fmla="*/ 1329489 h 7369542"/>
              <a:gd name="connsiteX6" fmla="*/ 4407769 w 6400800"/>
              <a:gd name="connsiteY6" fmla="*/ 1268529 h 7369542"/>
              <a:gd name="connsiteX7" fmla="*/ 4438249 w 6400800"/>
              <a:gd name="connsiteY7" fmla="*/ 1203759 h 7369542"/>
              <a:gd name="connsiteX8" fmla="*/ 4522069 w 6400800"/>
              <a:gd name="connsiteY8" fmla="*/ 1272339 h 7369542"/>
              <a:gd name="connsiteX9" fmla="*/ 4560169 w 6400800"/>
              <a:gd name="connsiteY9" fmla="*/ 1348539 h 7369542"/>
              <a:gd name="connsiteX10" fmla="*/ 4594459 w 6400800"/>
              <a:gd name="connsiteY10" fmla="*/ 1257099 h 7369542"/>
              <a:gd name="connsiteX11" fmla="*/ 4632559 w 6400800"/>
              <a:gd name="connsiteY11" fmla="*/ 1333299 h 7369542"/>
              <a:gd name="connsiteX12" fmla="*/ 4720189 w 6400800"/>
              <a:gd name="connsiteY12" fmla="*/ 1344328 h 7369542"/>
              <a:gd name="connsiteX13" fmla="*/ 4754479 w 6400800"/>
              <a:gd name="connsiteY13" fmla="*/ 1386639 h 7369542"/>
              <a:gd name="connsiteX14" fmla="*/ 4670659 w 6400800"/>
              <a:gd name="connsiteY14" fmla="*/ 1439979 h 7369542"/>
              <a:gd name="connsiteX15" fmla="*/ 4758289 w 6400800"/>
              <a:gd name="connsiteY15" fmla="*/ 1466649 h 7369542"/>
              <a:gd name="connsiteX16" fmla="*/ 4845919 w 6400800"/>
              <a:gd name="connsiteY16" fmla="*/ 1409499 h 7369542"/>
              <a:gd name="connsiteX17" fmla="*/ 4908884 w 6400800"/>
              <a:gd name="connsiteY17" fmla="*/ 1407694 h 7369542"/>
              <a:gd name="connsiteX18" fmla="*/ 4960219 w 6400800"/>
              <a:gd name="connsiteY18" fmla="*/ 1386639 h 7369542"/>
              <a:gd name="connsiteX19" fmla="*/ 4941169 w 6400800"/>
              <a:gd name="connsiteY19" fmla="*/ 1325679 h 7369542"/>
              <a:gd name="connsiteX20" fmla="*/ 4937359 w 6400800"/>
              <a:gd name="connsiteY20" fmla="*/ 1272339 h 7369542"/>
              <a:gd name="connsiteX21" fmla="*/ 5013358 w 6400800"/>
              <a:gd name="connsiteY21" fmla="*/ 1338713 h 7369542"/>
              <a:gd name="connsiteX22" fmla="*/ 5044039 w 6400800"/>
              <a:gd name="connsiteY22" fmla="*/ 1428549 h 7369542"/>
              <a:gd name="connsiteX23" fmla="*/ 5066899 w 6400800"/>
              <a:gd name="connsiteY23" fmla="*/ 1356159 h 7369542"/>
              <a:gd name="connsiteX24" fmla="*/ 5104999 w 6400800"/>
              <a:gd name="connsiteY24" fmla="*/ 1394259 h 7369542"/>
              <a:gd name="connsiteX25" fmla="*/ 5147711 w 6400800"/>
              <a:gd name="connsiteY25" fmla="*/ 1459029 h 7369542"/>
              <a:gd name="connsiteX26" fmla="*/ 5078329 w 6400800"/>
              <a:gd name="connsiteY26" fmla="*/ 1489509 h 7369542"/>
              <a:gd name="connsiteX27" fmla="*/ 5024989 w 6400800"/>
              <a:gd name="connsiteY27" fmla="*/ 1592379 h 7369542"/>
              <a:gd name="connsiteX28" fmla="*/ 5029200 w 6400800"/>
              <a:gd name="connsiteY28" fmla="*/ 1780673 h 7369542"/>
              <a:gd name="connsiteX29" fmla="*/ 5093569 w 6400800"/>
              <a:gd name="connsiteY29" fmla="*/ 1828599 h 7369542"/>
              <a:gd name="connsiteX30" fmla="*/ 5074519 w 6400800"/>
              <a:gd name="connsiteY30" fmla="*/ 1855269 h 7369542"/>
              <a:gd name="connsiteX31" fmla="*/ 5112619 w 6400800"/>
              <a:gd name="connsiteY31" fmla="*/ 1923849 h 7369542"/>
              <a:gd name="connsiteX32" fmla="*/ 5185009 w 6400800"/>
              <a:gd name="connsiteY32" fmla="*/ 1980999 h 7369542"/>
              <a:gd name="connsiteX33" fmla="*/ 5127859 w 6400800"/>
              <a:gd name="connsiteY33" fmla="*/ 1992429 h 7369542"/>
              <a:gd name="connsiteX34" fmla="*/ 5148313 w 6400800"/>
              <a:gd name="connsiteY34" fmla="*/ 2067626 h 7369542"/>
              <a:gd name="connsiteX35" fmla="*/ 5215489 w 6400800"/>
              <a:gd name="connsiteY35" fmla="*/ 2049579 h 7369542"/>
              <a:gd name="connsiteX36" fmla="*/ 5291689 w 6400800"/>
              <a:gd name="connsiteY36" fmla="*/ 2072439 h 7369542"/>
              <a:gd name="connsiteX37" fmla="*/ 5335003 w 6400800"/>
              <a:gd name="connsiteY37" fmla="*/ 2039051 h 7369542"/>
              <a:gd name="connsiteX38" fmla="*/ 5425039 w 6400800"/>
              <a:gd name="connsiteY38" fmla="*/ 1996239 h 7369542"/>
              <a:gd name="connsiteX39" fmla="*/ 5411704 w 6400800"/>
              <a:gd name="connsiteY39" fmla="*/ 1969569 h 7369542"/>
              <a:gd name="connsiteX40" fmla="*/ 5451709 w 6400800"/>
              <a:gd name="connsiteY40" fmla="*/ 1916229 h 7369542"/>
              <a:gd name="connsiteX41" fmla="*/ 5436469 w 6400800"/>
              <a:gd name="connsiteY41" fmla="*/ 1878129 h 7369542"/>
              <a:gd name="connsiteX42" fmla="*/ 5364079 w 6400800"/>
              <a:gd name="connsiteY42" fmla="*/ 1851459 h 7369542"/>
              <a:gd name="connsiteX43" fmla="*/ 5333599 w 6400800"/>
              <a:gd name="connsiteY43" fmla="*/ 1843839 h 7369542"/>
              <a:gd name="connsiteX44" fmla="*/ 5346934 w 6400800"/>
              <a:gd name="connsiteY44" fmla="*/ 1780974 h 7369542"/>
              <a:gd name="connsiteX45" fmla="*/ 5388844 w 6400800"/>
              <a:gd name="connsiteY45" fmla="*/ 1807644 h 7369542"/>
              <a:gd name="connsiteX46" fmla="*/ 5406591 w 6400800"/>
              <a:gd name="connsiteY46" fmla="*/ 1768040 h 7369542"/>
              <a:gd name="connsiteX47" fmla="*/ 5285974 w 6400800"/>
              <a:gd name="connsiteY47" fmla="*/ 1725729 h 7369542"/>
              <a:gd name="connsiteX48" fmla="*/ 5263114 w 6400800"/>
              <a:gd name="connsiteY48" fmla="*/ 1681914 h 7369542"/>
              <a:gd name="connsiteX49" fmla="*/ 5352649 w 6400800"/>
              <a:gd name="connsiteY49" fmla="*/ 1617144 h 7369542"/>
              <a:gd name="connsiteX50" fmla="*/ 5354053 w 6400800"/>
              <a:gd name="connsiteY50" fmla="*/ 1576136 h 7369542"/>
              <a:gd name="connsiteX51" fmla="*/ 5379319 w 6400800"/>
              <a:gd name="connsiteY51" fmla="*/ 1554279 h 7369542"/>
              <a:gd name="connsiteX52" fmla="*/ 5373604 w 6400800"/>
              <a:gd name="connsiteY52" fmla="*/ 1464744 h 7369542"/>
              <a:gd name="connsiteX53" fmla="*/ 5417419 w 6400800"/>
              <a:gd name="connsiteY53" fmla="*/ 1533324 h 7369542"/>
              <a:gd name="connsiteX54" fmla="*/ 5474569 w 6400800"/>
              <a:gd name="connsiteY54" fmla="*/ 1552374 h 7369542"/>
              <a:gd name="connsiteX55" fmla="*/ 5554579 w 6400800"/>
              <a:gd name="connsiteY55" fmla="*/ 1449504 h 7369542"/>
              <a:gd name="connsiteX56" fmla="*/ 5666874 w 6400800"/>
              <a:gd name="connsiteY56" fmla="*/ 1419726 h 7369542"/>
              <a:gd name="connsiteX57" fmla="*/ 5748889 w 6400800"/>
              <a:gd name="connsiteY57" fmla="*/ 1369494 h 7369542"/>
              <a:gd name="connsiteX58" fmla="*/ 5847949 w 6400800"/>
              <a:gd name="connsiteY58" fmla="*/ 1441884 h 7369542"/>
              <a:gd name="connsiteX59" fmla="*/ 5927959 w 6400800"/>
              <a:gd name="connsiteY59" fmla="*/ 1361874 h 7369542"/>
              <a:gd name="connsiteX60" fmla="*/ 6024111 w 6400800"/>
              <a:gd name="connsiteY60" fmla="*/ 1353151 h 7369542"/>
              <a:gd name="connsiteX61" fmla="*/ 6118459 w 6400800"/>
              <a:gd name="connsiteY61" fmla="*/ 1297104 h 7369542"/>
              <a:gd name="connsiteX62" fmla="*/ 6165282 w 6400800"/>
              <a:gd name="connsiteY62" fmla="*/ 1325077 h 7369542"/>
              <a:gd name="connsiteX63" fmla="*/ 6198469 w 6400800"/>
              <a:gd name="connsiteY63" fmla="*/ 1253289 h 7369542"/>
              <a:gd name="connsiteX64" fmla="*/ 6268954 w 6400800"/>
              <a:gd name="connsiteY64" fmla="*/ 1182804 h 7369542"/>
              <a:gd name="connsiteX65" fmla="*/ 6328611 w 6400800"/>
              <a:gd name="connsiteY65" fmla="*/ 1239252 h 7369542"/>
              <a:gd name="connsiteX66" fmla="*/ 6388768 w 6400800"/>
              <a:gd name="connsiteY66" fmla="*/ 1239252 h 7369542"/>
              <a:gd name="connsiteX67" fmla="*/ 6400800 w 6400800"/>
              <a:gd name="connsiteY67" fmla="*/ 24063 h 7369542"/>
              <a:gd name="connsiteX68" fmla="*/ 12032 w 6400800"/>
              <a:gd name="connsiteY68" fmla="*/ 0 h 7369542"/>
              <a:gd name="connsiteX69" fmla="*/ 0 w 6400800"/>
              <a:gd name="connsiteY69" fmla="*/ 6689557 h 7369542"/>
              <a:gd name="connsiteX70" fmla="*/ 30079 w 6400800"/>
              <a:gd name="connsiteY70" fmla="*/ 6657774 h 7369542"/>
              <a:gd name="connsiteX71" fmla="*/ 43414 w 6400800"/>
              <a:gd name="connsiteY71" fmla="*/ 6537759 h 7369542"/>
              <a:gd name="connsiteX72" fmla="*/ 79108 w 6400800"/>
              <a:gd name="connsiteY72" fmla="*/ 6462161 h 7369542"/>
              <a:gd name="connsiteX73" fmla="*/ 127234 w 6400800"/>
              <a:gd name="connsiteY73" fmla="*/ 6446319 h 7369542"/>
              <a:gd name="connsiteX74" fmla="*/ 117709 w 6400800"/>
              <a:gd name="connsiteY74" fmla="*/ 6343449 h 7369542"/>
              <a:gd name="connsiteX75" fmla="*/ 129139 w 6400800"/>
              <a:gd name="connsiteY75" fmla="*/ 6278679 h 7369542"/>
              <a:gd name="connsiteX76" fmla="*/ 108184 w 6400800"/>
              <a:gd name="connsiteY76" fmla="*/ 6135804 h 7369542"/>
              <a:gd name="connsiteX77" fmla="*/ 169144 w 6400800"/>
              <a:gd name="connsiteY77" fmla="*/ 5985309 h 7369542"/>
              <a:gd name="connsiteX78" fmla="*/ 144379 w 6400800"/>
              <a:gd name="connsiteY78" fmla="*/ 5811252 h 7369542"/>
              <a:gd name="connsiteX79" fmla="*/ 218674 w 6400800"/>
              <a:gd name="connsiteY79" fmla="*/ 5731944 h 7369542"/>
              <a:gd name="connsiteX80" fmla="*/ 348916 w 6400800"/>
              <a:gd name="connsiteY80" fmla="*/ 5727031 h 7369542"/>
              <a:gd name="connsiteX81" fmla="*/ 449179 w 6400800"/>
              <a:gd name="connsiteY81" fmla="*/ 5728134 h 7369542"/>
              <a:gd name="connsiteX82" fmla="*/ 619526 w 6400800"/>
              <a:gd name="connsiteY82" fmla="*/ 5762524 h 7369542"/>
              <a:gd name="connsiteX83" fmla="*/ 586339 w 6400800"/>
              <a:gd name="connsiteY83" fmla="*/ 5821479 h 7369542"/>
              <a:gd name="connsiteX84" fmla="*/ 588244 w 6400800"/>
              <a:gd name="connsiteY84" fmla="*/ 6067224 h 7369542"/>
              <a:gd name="connsiteX85" fmla="*/ 552851 w 6400800"/>
              <a:gd name="connsiteY85" fmla="*/ 6164981 h 7369542"/>
              <a:gd name="connsiteX86" fmla="*/ 609199 w 6400800"/>
              <a:gd name="connsiteY86" fmla="*/ 6208395 h 7369542"/>
              <a:gd name="connsiteX87" fmla="*/ 719689 w 6400800"/>
              <a:gd name="connsiteY87" fmla="*/ 6128184 h 7369542"/>
              <a:gd name="connsiteX88" fmla="*/ 822559 w 6400800"/>
              <a:gd name="connsiteY88" fmla="*/ 6156759 h 7369542"/>
              <a:gd name="connsiteX89" fmla="*/ 840807 w 6400800"/>
              <a:gd name="connsiteY89" fmla="*/ 6205286 h 7369542"/>
              <a:gd name="connsiteX90" fmla="*/ 974959 w 6400800"/>
              <a:gd name="connsiteY90" fmla="*/ 6168189 h 7369542"/>
              <a:gd name="connsiteX91" fmla="*/ 1041634 w 6400800"/>
              <a:gd name="connsiteY91" fmla="*/ 6133899 h 7369542"/>
              <a:gd name="connsiteX92" fmla="*/ 1093069 w 6400800"/>
              <a:gd name="connsiteY92" fmla="*/ 6179619 h 7369542"/>
              <a:gd name="connsiteX93" fmla="*/ 1128963 w 6400800"/>
              <a:gd name="connsiteY93" fmla="*/ 6225840 h 7369542"/>
              <a:gd name="connsiteX94" fmla="*/ 1203559 w 6400800"/>
              <a:gd name="connsiteY94" fmla="*/ 6267249 h 7369542"/>
              <a:gd name="connsiteX95" fmla="*/ 1230229 w 6400800"/>
              <a:gd name="connsiteY95" fmla="*/ 6320589 h 7369542"/>
              <a:gd name="connsiteX96" fmla="*/ 1302619 w 6400800"/>
              <a:gd name="connsiteY96" fmla="*/ 6341544 h 7369542"/>
              <a:gd name="connsiteX97" fmla="*/ 1289284 w 6400800"/>
              <a:gd name="connsiteY97" fmla="*/ 6423459 h 7369542"/>
              <a:gd name="connsiteX98" fmla="*/ 1395663 w 6400800"/>
              <a:gd name="connsiteY98" fmla="*/ 6424863 h 7369542"/>
              <a:gd name="connsiteX99" fmla="*/ 1445494 w 6400800"/>
              <a:gd name="connsiteY99" fmla="*/ 6471084 h 7369542"/>
              <a:gd name="connsiteX100" fmla="*/ 1468354 w 6400800"/>
              <a:gd name="connsiteY100" fmla="*/ 6421554 h 7369542"/>
              <a:gd name="connsiteX101" fmla="*/ 1514074 w 6400800"/>
              <a:gd name="connsiteY101" fmla="*/ 6503469 h 7369542"/>
              <a:gd name="connsiteX102" fmla="*/ 1540744 w 6400800"/>
              <a:gd name="connsiteY102" fmla="*/ 6556809 h 7369542"/>
              <a:gd name="connsiteX103" fmla="*/ 1575034 w 6400800"/>
              <a:gd name="connsiteY103" fmla="*/ 6606339 h 7369542"/>
              <a:gd name="connsiteX104" fmla="*/ 1577942 w 6400800"/>
              <a:gd name="connsiteY104" fmla="*/ 6659880 h 7369542"/>
              <a:gd name="connsiteX105" fmla="*/ 1724426 w 6400800"/>
              <a:gd name="connsiteY105" fmla="*/ 6853488 h 7369542"/>
              <a:gd name="connsiteX106" fmla="*/ 1695049 w 6400800"/>
              <a:gd name="connsiteY106" fmla="*/ 6895899 h 7369542"/>
              <a:gd name="connsiteX107" fmla="*/ 1649329 w 6400800"/>
              <a:gd name="connsiteY107" fmla="*/ 6859704 h 7369542"/>
              <a:gd name="connsiteX108" fmla="*/ 1668379 w 6400800"/>
              <a:gd name="connsiteY108" fmla="*/ 6939714 h 7369542"/>
              <a:gd name="connsiteX109" fmla="*/ 1698859 w 6400800"/>
              <a:gd name="connsiteY109" fmla="*/ 6932094 h 7369542"/>
              <a:gd name="connsiteX110" fmla="*/ 1729339 w 6400800"/>
              <a:gd name="connsiteY110" fmla="*/ 6996864 h 7369542"/>
              <a:gd name="connsiteX111" fmla="*/ 1708484 w 6400800"/>
              <a:gd name="connsiteY111" fmla="*/ 7122694 h 7369542"/>
              <a:gd name="connsiteX112" fmla="*/ 1769344 w 6400800"/>
              <a:gd name="connsiteY112" fmla="*/ 7099734 h 7369542"/>
              <a:gd name="connsiteX113" fmla="*/ 1810953 w 6400800"/>
              <a:gd name="connsiteY113" fmla="*/ 7104146 h 7369542"/>
              <a:gd name="connsiteX114" fmla="*/ 1904599 w 6400800"/>
              <a:gd name="connsiteY114" fmla="*/ 7109259 h 7369542"/>
              <a:gd name="connsiteX115" fmla="*/ 1925053 w 6400800"/>
              <a:gd name="connsiteY115" fmla="*/ 7062536 h 7369542"/>
              <a:gd name="connsiteX116" fmla="*/ 1956034 w 6400800"/>
              <a:gd name="connsiteY116" fmla="*/ 7021629 h 7369542"/>
              <a:gd name="connsiteX117" fmla="*/ 2022709 w 6400800"/>
              <a:gd name="connsiteY117" fmla="*/ 7055919 h 7369542"/>
              <a:gd name="connsiteX118" fmla="*/ 2041758 w 6400800"/>
              <a:gd name="connsiteY118" fmla="*/ 7147358 h 7369542"/>
              <a:gd name="connsiteX119" fmla="*/ 1984608 w 6400800"/>
              <a:gd name="connsiteY119" fmla="*/ 7191173 h 7369542"/>
              <a:gd name="connsiteX120" fmla="*/ 1983807 w 6400800"/>
              <a:gd name="connsiteY120" fmla="*/ 7263263 h 7369542"/>
              <a:gd name="connsiteX121" fmla="*/ 2014287 w 6400800"/>
              <a:gd name="connsiteY121" fmla="*/ 7300962 h 7369542"/>
              <a:gd name="connsiteX122" fmla="*/ 2093193 w 6400800"/>
              <a:gd name="connsiteY122" fmla="*/ 7280708 h 7369542"/>
              <a:gd name="connsiteX123" fmla="*/ 2131293 w 6400800"/>
              <a:gd name="connsiteY123" fmla="*/ 7223558 h 7369542"/>
              <a:gd name="connsiteX124" fmla="*/ 2213811 w 6400800"/>
              <a:gd name="connsiteY124" fmla="*/ 7284920 h 7369542"/>
              <a:gd name="connsiteX125" fmla="*/ 2262738 w 6400800"/>
              <a:gd name="connsiteY125" fmla="*/ 7267373 h 7369542"/>
              <a:gd name="connsiteX126" fmla="*/ 2337034 w 6400800"/>
              <a:gd name="connsiteY126" fmla="*/ 7299759 h 7369542"/>
              <a:gd name="connsiteX127" fmla="*/ 2467376 w 6400800"/>
              <a:gd name="connsiteY127" fmla="*/ 7369542 h 7369542"/>
              <a:gd name="connsiteX128" fmla="*/ 3910263 w 6400800"/>
              <a:gd name="connsiteY128" fmla="*/ 7122694 h 7369542"/>
              <a:gd name="connsiteX129" fmla="*/ 4656221 w 6400800"/>
              <a:gd name="connsiteY129" fmla="*/ 5534526 h 7369542"/>
              <a:gd name="connsiteX130" fmla="*/ 2959768 w 6400800"/>
              <a:gd name="connsiteY130" fmla="*/ 2911642 h 7369542"/>
              <a:gd name="connsiteX131" fmla="*/ 2779295 w 6400800"/>
              <a:gd name="connsiteY131" fmla="*/ 2249905 h 7369542"/>
              <a:gd name="connsiteX132" fmla="*/ 3128211 w 6400800"/>
              <a:gd name="connsiteY132" fmla="*/ 1648326 h 7369542"/>
              <a:gd name="connsiteX0" fmla="*/ 3128211 w 6400800"/>
              <a:gd name="connsiteY0" fmla="*/ 1648326 h 7369542"/>
              <a:gd name="connsiteX1" fmla="*/ 4211053 w 6400800"/>
              <a:gd name="connsiteY1" fmla="*/ 1395663 h 7369542"/>
              <a:gd name="connsiteX2" fmla="*/ 4240129 w 6400800"/>
              <a:gd name="connsiteY2" fmla="*/ 1352349 h 7369542"/>
              <a:gd name="connsiteX3" fmla="*/ 4308709 w 6400800"/>
              <a:gd name="connsiteY3" fmla="*/ 1356159 h 7369542"/>
              <a:gd name="connsiteX4" fmla="*/ 4376888 w 6400800"/>
              <a:gd name="connsiteY4" fmla="*/ 1364180 h 7369542"/>
              <a:gd name="connsiteX5" fmla="*/ 4449679 w 6400800"/>
              <a:gd name="connsiteY5" fmla="*/ 1329489 h 7369542"/>
              <a:gd name="connsiteX6" fmla="*/ 4407769 w 6400800"/>
              <a:gd name="connsiteY6" fmla="*/ 1268529 h 7369542"/>
              <a:gd name="connsiteX7" fmla="*/ 4438249 w 6400800"/>
              <a:gd name="connsiteY7" fmla="*/ 1203759 h 7369542"/>
              <a:gd name="connsiteX8" fmla="*/ 4522069 w 6400800"/>
              <a:gd name="connsiteY8" fmla="*/ 1272339 h 7369542"/>
              <a:gd name="connsiteX9" fmla="*/ 4560169 w 6400800"/>
              <a:gd name="connsiteY9" fmla="*/ 1348539 h 7369542"/>
              <a:gd name="connsiteX10" fmla="*/ 4594459 w 6400800"/>
              <a:gd name="connsiteY10" fmla="*/ 1257099 h 7369542"/>
              <a:gd name="connsiteX11" fmla="*/ 4632559 w 6400800"/>
              <a:gd name="connsiteY11" fmla="*/ 1333299 h 7369542"/>
              <a:gd name="connsiteX12" fmla="*/ 4720189 w 6400800"/>
              <a:gd name="connsiteY12" fmla="*/ 1344328 h 7369542"/>
              <a:gd name="connsiteX13" fmla="*/ 4754479 w 6400800"/>
              <a:gd name="connsiteY13" fmla="*/ 1386639 h 7369542"/>
              <a:gd name="connsiteX14" fmla="*/ 4670659 w 6400800"/>
              <a:gd name="connsiteY14" fmla="*/ 1439979 h 7369542"/>
              <a:gd name="connsiteX15" fmla="*/ 4758289 w 6400800"/>
              <a:gd name="connsiteY15" fmla="*/ 1466649 h 7369542"/>
              <a:gd name="connsiteX16" fmla="*/ 4845919 w 6400800"/>
              <a:gd name="connsiteY16" fmla="*/ 1409499 h 7369542"/>
              <a:gd name="connsiteX17" fmla="*/ 4908884 w 6400800"/>
              <a:gd name="connsiteY17" fmla="*/ 1407694 h 7369542"/>
              <a:gd name="connsiteX18" fmla="*/ 4960219 w 6400800"/>
              <a:gd name="connsiteY18" fmla="*/ 1386639 h 7369542"/>
              <a:gd name="connsiteX19" fmla="*/ 4941169 w 6400800"/>
              <a:gd name="connsiteY19" fmla="*/ 1325679 h 7369542"/>
              <a:gd name="connsiteX20" fmla="*/ 4937359 w 6400800"/>
              <a:gd name="connsiteY20" fmla="*/ 1272339 h 7369542"/>
              <a:gd name="connsiteX21" fmla="*/ 5013358 w 6400800"/>
              <a:gd name="connsiteY21" fmla="*/ 1338713 h 7369542"/>
              <a:gd name="connsiteX22" fmla="*/ 5044039 w 6400800"/>
              <a:gd name="connsiteY22" fmla="*/ 1428549 h 7369542"/>
              <a:gd name="connsiteX23" fmla="*/ 5066899 w 6400800"/>
              <a:gd name="connsiteY23" fmla="*/ 1356159 h 7369542"/>
              <a:gd name="connsiteX24" fmla="*/ 5104999 w 6400800"/>
              <a:gd name="connsiteY24" fmla="*/ 1394259 h 7369542"/>
              <a:gd name="connsiteX25" fmla="*/ 5147711 w 6400800"/>
              <a:gd name="connsiteY25" fmla="*/ 1459029 h 7369542"/>
              <a:gd name="connsiteX26" fmla="*/ 5078329 w 6400800"/>
              <a:gd name="connsiteY26" fmla="*/ 1489509 h 7369542"/>
              <a:gd name="connsiteX27" fmla="*/ 5024989 w 6400800"/>
              <a:gd name="connsiteY27" fmla="*/ 1592379 h 7369542"/>
              <a:gd name="connsiteX28" fmla="*/ 5029200 w 6400800"/>
              <a:gd name="connsiteY28" fmla="*/ 1780673 h 7369542"/>
              <a:gd name="connsiteX29" fmla="*/ 5093569 w 6400800"/>
              <a:gd name="connsiteY29" fmla="*/ 1828599 h 7369542"/>
              <a:gd name="connsiteX30" fmla="*/ 5074519 w 6400800"/>
              <a:gd name="connsiteY30" fmla="*/ 1855269 h 7369542"/>
              <a:gd name="connsiteX31" fmla="*/ 5112619 w 6400800"/>
              <a:gd name="connsiteY31" fmla="*/ 1923849 h 7369542"/>
              <a:gd name="connsiteX32" fmla="*/ 5185009 w 6400800"/>
              <a:gd name="connsiteY32" fmla="*/ 1980999 h 7369542"/>
              <a:gd name="connsiteX33" fmla="*/ 5127859 w 6400800"/>
              <a:gd name="connsiteY33" fmla="*/ 1992429 h 7369542"/>
              <a:gd name="connsiteX34" fmla="*/ 5148313 w 6400800"/>
              <a:gd name="connsiteY34" fmla="*/ 2067626 h 7369542"/>
              <a:gd name="connsiteX35" fmla="*/ 5215489 w 6400800"/>
              <a:gd name="connsiteY35" fmla="*/ 2049579 h 7369542"/>
              <a:gd name="connsiteX36" fmla="*/ 5291689 w 6400800"/>
              <a:gd name="connsiteY36" fmla="*/ 2072439 h 7369542"/>
              <a:gd name="connsiteX37" fmla="*/ 5335003 w 6400800"/>
              <a:gd name="connsiteY37" fmla="*/ 2039051 h 7369542"/>
              <a:gd name="connsiteX38" fmla="*/ 5425039 w 6400800"/>
              <a:gd name="connsiteY38" fmla="*/ 1996239 h 7369542"/>
              <a:gd name="connsiteX39" fmla="*/ 5411704 w 6400800"/>
              <a:gd name="connsiteY39" fmla="*/ 1969569 h 7369542"/>
              <a:gd name="connsiteX40" fmla="*/ 5451709 w 6400800"/>
              <a:gd name="connsiteY40" fmla="*/ 1916229 h 7369542"/>
              <a:gd name="connsiteX41" fmla="*/ 5436469 w 6400800"/>
              <a:gd name="connsiteY41" fmla="*/ 1878129 h 7369542"/>
              <a:gd name="connsiteX42" fmla="*/ 5364079 w 6400800"/>
              <a:gd name="connsiteY42" fmla="*/ 1851459 h 7369542"/>
              <a:gd name="connsiteX43" fmla="*/ 5333599 w 6400800"/>
              <a:gd name="connsiteY43" fmla="*/ 1843839 h 7369542"/>
              <a:gd name="connsiteX44" fmla="*/ 5346934 w 6400800"/>
              <a:gd name="connsiteY44" fmla="*/ 1780974 h 7369542"/>
              <a:gd name="connsiteX45" fmla="*/ 5388844 w 6400800"/>
              <a:gd name="connsiteY45" fmla="*/ 1807644 h 7369542"/>
              <a:gd name="connsiteX46" fmla="*/ 5406591 w 6400800"/>
              <a:gd name="connsiteY46" fmla="*/ 1768040 h 7369542"/>
              <a:gd name="connsiteX47" fmla="*/ 5285974 w 6400800"/>
              <a:gd name="connsiteY47" fmla="*/ 1725729 h 7369542"/>
              <a:gd name="connsiteX48" fmla="*/ 5263114 w 6400800"/>
              <a:gd name="connsiteY48" fmla="*/ 1681914 h 7369542"/>
              <a:gd name="connsiteX49" fmla="*/ 5352649 w 6400800"/>
              <a:gd name="connsiteY49" fmla="*/ 1617144 h 7369542"/>
              <a:gd name="connsiteX50" fmla="*/ 5354053 w 6400800"/>
              <a:gd name="connsiteY50" fmla="*/ 1576136 h 7369542"/>
              <a:gd name="connsiteX51" fmla="*/ 5379319 w 6400800"/>
              <a:gd name="connsiteY51" fmla="*/ 1554279 h 7369542"/>
              <a:gd name="connsiteX52" fmla="*/ 5373604 w 6400800"/>
              <a:gd name="connsiteY52" fmla="*/ 1464744 h 7369542"/>
              <a:gd name="connsiteX53" fmla="*/ 5417419 w 6400800"/>
              <a:gd name="connsiteY53" fmla="*/ 1533324 h 7369542"/>
              <a:gd name="connsiteX54" fmla="*/ 5474569 w 6400800"/>
              <a:gd name="connsiteY54" fmla="*/ 1552374 h 7369542"/>
              <a:gd name="connsiteX55" fmla="*/ 5554579 w 6400800"/>
              <a:gd name="connsiteY55" fmla="*/ 1449504 h 7369542"/>
              <a:gd name="connsiteX56" fmla="*/ 5666874 w 6400800"/>
              <a:gd name="connsiteY56" fmla="*/ 1419726 h 7369542"/>
              <a:gd name="connsiteX57" fmla="*/ 5748889 w 6400800"/>
              <a:gd name="connsiteY57" fmla="*/ 1369494 h 7369542"/>
              <a:gd name="connsiteX58" fmla="*/ 5847949 w 6400800"/>
              <a:gd name="connsiteY58" fmla="*/ 1441884 h 7369542"/>
              <a:gd name="connsiteX59" fmla="*/ 5927959 w 6400800"/>
              <a:gd name="connsiteY59" fmla="*/ 1361874 h 7369542"/>
              <a:gd name="connsiteX60" fmla="*/ 6024111 w 6400800"/>
              <a:gd name="connsiteY60" fmla="*/ 1353151 h 7369542"/>
              <a:gd name="connsiteX61" fmla="*/ 6118459 w 6400800"/>
              <a:gd name="connsiteY61" fmla="*/ 1297104 h 7369542"/>
              <a:gd name="connsiteX62" fmla="*/ 6165282 w 6400800"/>
              <a:gd name="connsiteY62" fmla="*/ 1325077 h 7369542"/>
              <a:gd name="connsiteX63" fmla="*/ 6198469 w 6400800"/>
              <a:gd name="connsiteY63" fmla="*/ 1253289 h 7369542"/>
              <a:gd name="connsiteX64" fmla="*/ 6268954 w 6400800"/>
              <a:gd name="connsiteY64" fmla="*/ 1182804 h 7369542"/>
              <a:gd name="connsiteX65" fmla="*/ 6328611 w 6400800"/>
              <a:gd name="connsiteY65" fmla="*/ 1239252 h 7369542"/>
              <a:gd name="connsiteX66" fmla="*/ 6388768 w 6400800"/>
              <a:gd name="connsiteY66" fmla="*/ 1239252 h 7369542"/>
              <a:gd name="connsiteX67" fmla="*/ 6400800 w 6400800"/>
              <a:gd name="connsiteY67" fmla="*/ 24063 h 7369542"/>
              <a:gd name="connsiteX68" fmla="*/ 12032 w 6400800"/>
              <a:gd name="connsiteY68" fmla="*/ 0 h 7369542"/>
              <a:gd name="connsiteX69" fmla="*/ 0 w 6400800"/>
              <a:gd name="connsiteY69" fmla="*/ 6689557 h 7369542"/>
              <a:gd name="connsiteX70" fmla="*/ 30079 w 6400800"/>
              <a:gd name="connsiteY70" fmla="*/ 6657774 h 7369542"/>
              <a:gd name="connsiteX71" fmla="*/ 43414 w 6400800"/>
              <a:gd name="connsiteY71" fmla="*/ 6537759 h 7369542"/>
              <a:gd name="connsiteX72" fmla="*/ 79108 w 6400800"/>
              <a:gd name="connsiteY72" fmla="*/ 6462161 h 7369542"/>
              <a:gd name="connsiteX73" fmla="*/ 127234 w 6400800"/>
              <a:gd name="connsiteY73" fmla="*/ 6446319 h 7369542"/>
              <a:gd name="connsiteX74" fmla="*/ 117709 w 6400800"/>
              <a:gd name="connsiteY74" fmla="*/ 6343449 h 7369542"/>
              <a:gd name="connsiteX75" fmla="*/ 129139 w 6400800"/>
              <a:gd name="connsiteY75" fmla="*/ 6278679 h 7369542"/>
              <a:gd name="connsiteX76" fmla="*/ 108184 w 6400800"/>
              <a:gd name="connsiteY76" fmla="*/ 6135804 h 7369542"/>
              <a:gd name="connsiteX77" fmla="*/ 169144 w 6400800"/>
              <a:gd name="connsiteY77" fmla="*/ 5985309 h 7369542"/>
              <a:gd name="connsiteX78" fmla="*/ 144379 w 6400800"/>
              <a:gd name="connsiteY78" fmla="*/ 5811252 h 7369542"/>
              <a:gd name="connsiteX79" fmla="*/ 218674 w 6400800"/>
              <a:gd name="connsiteY79" fmla="*/ 5731944 h 7369542"/>
              <a:gd name="connsiteX80" fmla="*/ 348916 w 6400800"/>
              <a:gd name="connsiteY80" fmla="*/ 5727031 h 7369542"/>
              <a:gd name="connsiteX81" fmla="*/ 449179 w 6400800"/>
              <a:gd name="connsiteY81" fmla="*/ 5728134 h 7369542"/>
              <a:gd name="connsiteX82" fmla="*/ 619526 w 6400800"/>
              <a:gd name="connsiteY82" fmla="*/ 5762524 h 7369542"/>
              <a:gd name="connsiteX83" fmla="*/ 586339 w 6400800"/>
              <a:gd name="connsiteY83" fmla="*/ 5821479 h 7369542"/>
              <a:gd name="connsiteX84" fmla="*/ 588244 w 6400800"/>
              <a:gd name="connsiteY84" fmla="*/ 6067224 h 7369542"/>
              <a:gd name="connsiteX85" fmla="*/ 552851 w 6400800"/>
              <a:gd name="connsiteY85" fmla="*/ 6164981 h 7369542"/>
              <a:gd name="connsiteX86" fmla="*/ 609199 w 6400800"/>
              <a:gd name="connsiteY86" fmla="*/ 6208395 h 7369542"/>
              <a:gd name="connsiteX87" fmla="*/ 719689 w 6400800"/>
              <a:gd name="connsiteY87" fmla="*/ 6128184 h 7369542"/>
              <a:gd name="connsiteX88" fmla="*/ 822559 w 6400800"/>
              <a:gd name="connsiteY88" fmla="*/ 6156759 h 7369542"/>
              <a:gd name="connsiteX89" fmla="*/ 840807 w 6400800"/>
              <a:gd name="connsiteY89" fmla="*/ 6205286 h 7369542"/>
              <a:gd name="connsiteX90" fmla="*/ 974959 w 6400800"/>
              <a:gd name="connsiteY90" fmla="*/ 6168189 h 7369542"/>
              <a:gd name="connsiteX91" fmla="*/ 1041634 w 6400800"/>
              <a:gd name="connsiteY91" fmla="*/ 6133899 h 7369542"/>
              <a:gd name="connsiteX92" fmla="*/ 1093069 w 6400800"/>
              <a:gd name="connsiteY92" fmla="*/ 6179619 h 7369542"/>
              <a:gd name="connsiteX93" fmla="*/ 1128963 w 6400800"/>
              <a:gd name="connsiteY93" fmla="*/ 6225840 h 7369542"/>
              <a:gd name="connsiteX94" fmla="*/ 1203559 w 6400800"/>
              <a:gd name="connsiteY94" fmla="*/ 6267249 h 7369542"/>
              <a:gd name="connsiteX95" fmla="*/ 1230229 w 6400800"/>
              <a:gd name="connsiteY95" fmla="*/ 6320589 h 7369542"/>
              <a:gd name="connsiteX96" fmla="*/ 1302619 w 6400800"/>
              <a:gd name="connsiteY96" fmla="*/ 6341544 h 7369542"/>
              <a:gd name="connsiteX97" fmla="*/ 1289284 w 6400800"/>
              <a:gd name="connsiteY97" fmla="*/ 6423459 h 7369542"/>
              <a:gd name="connsiteX98" fmla="*/ 1395663 w 6400800"/>
              <a:gd name="connsiteY98" fmla="*/ 6424863 h 7369542"/>
              <a:gd name="connsiteX99" fmla="*/ 1445494 w 6400800"/>
              <a:gd name="connsiteY99" fmla="*/ 6471084 h 7369542"/>
              <a:gd name="connsiteX100" fmla="*/ 1468354 w 6400800"/>
              <a:gd name="connsiteY100" fmla="*/ 6421554 h 7369542"/>
              <a:gd name="connsiteX101" fmla="*/ 1514074 w 6400800"/>
              <a:gd name="connsiteY101" fmla="*/ 6503469 h 7369542"/>
              <a:gd name="connsiteX102" fmla="*/ 1540744 w 6400800"/>
              <a:gd name="connsiteY102" fmla="*/ 6556809 h 7369542"/>
              <a:gd name="connsiteX103" fmla="*/ 1575034 w 6400800"/>
              <a:gd name="connsiteY103" fmla="*/ 6606339 h 7369542"/>
              <a:gd name="connsiteX104" fmla="*/ 1577942 w 6400800"/>
              <a:gd name="connsiteY104" fmla="*/ 6659880 h 7369542"/>
              <a:gd name="connsiteX105" fmla="*/ 1603182 w 6400800"/>
              <a:gd name="connsiteY105" fmla="*/ 6735224 h 7369542"/>
              <a:gd name="connsiteX106" fmla="*/ 1724426 w 6400800"/>
              <a:gd name="connsiteY106" fmla="*/ 6853488 h 7369542"/>
              <a:gd name="connsiteX107" fmla="*/ 1695049 w 6400800"/>
              <a:gd name="connsiteY107" fmla="*/ 6895899 h 7369542"/>
              <a:gd name="connsiteX108" fmla="*/ 1649329 w 6400800"/>
              <a:gd name="connsiteY108" fmla="*/ 6859704 h 7369542"/>
              <a:gd name="connsiteX109" fmla="*/ 1668379 w 6400800"/>
              <a:gd name="connsiteY109" fmla="*/ 6939714 h 7369542"/>
              <a:gd name="connsiteX110" fmla="*/ 1698859 w 6400800"/>
              <a:gd name="connsiteY110" fmla="*/ 6932094 h 7369542"/>
              <a:gd name="connsiteX111" fmla="*/ 1729339 w 6400800"/>
              <a:gd name="connsiteY111" fmla="*/ 6996864 h 7369542"/>
              <a:gd name="connsiteX112" fmla="*/ 1708484 w 6400800"/>
              <a:gd name="connsiteY112" fmla="*/ 7122694 h 7369542"/>
              <a:gd name="connsiteX113" fmla="*/ 1769344 w 6400800"/>
              <a:gd name="connsiteY113" fmla="*/ 7099734 h 7369542"/>
              <a:gd name="connsiteX114" fmla="*/ 1810953 w 6400800"/>
              <a:gd name="connsiteY114" fmla="*/ 7104146 h 7369542"/>
              <a:gd name="connsiteX115" fmla="*/ 1904599 w 6400800"/>
              <a:gd name="connsiteY115" fmla="*/ 7109259 h 7369542"/>
              <a:gd name="connsiteX116" fmla="*/ 1925053 w 6400800"/>
              <a:gd name="connsiteY116" fmla="*/ 7062536 h 7369542"/>
              <a:gd name="connsiteX117" fmla="*/ 1956034 w 6400800"/>
              <a:gd name="connsiteY117" fmla="*/ 7021629 h 7369542"/>
              <a:gd name="connsiteX118" fmla="*/ 2022709 w 6400800"/>
              <a:gd name="connsiteY118" fmla="*/ 7055919 h 7369542"/>
              <a:gd name="connsiteX119" fmla="*/ 2041758 w 6400800"/>
              <a:gd name="connsiteY119" fmla="*/ 7147358 h 7369542"/>
              <a:gd name="connsiteX120" fmla="*/ 1984608 w 6400800"/>
              <a:gd name="connsiteY120" fmla="*/ 7191173 h 7369542"/>
              <a:gd name="connsiteX121" fmla="*/ 1983807 w 6400800"/>
              <a:gd name="connsiteY121" fmla="*/ 7263263 h 7369542"/>
              <a:gd name="connsiteX122" fmla="*/ 2014287 w 6400800"/>
              <a:gd name="connsiteY122" fmla="*/ 7300962 h 7369542"/>
              <a:gd name="connsiteX123" fmla="*/ 2093193 w 6400800"/>
              <a:gd name="connsiteY123" fmla="*/ 7280708 h 7369542"/>
              <a:gd name="connsiteX124" fmla="*/ 2131293 w 6400800"/>
              <a:gd name="connsiteY124" fmla="*/ 7223558 h 7369542"/>
              <a:gd name="connsiteX125" fmla="*/ 2213811 w 6400800"/>
              <a:gd name="connsiteY125" fmla="*/ 7284920 h 7369542"/>
              <a:gd name="connsiteX126" fmla="*/ 2262738 w 6400800"/>
              <a:gd name="connsiteY126" fmla="*/ 7267373 h 7369542"/>
              <a:gd name="connsiteX127" fmla="*/ 2337034 w 6400800"/>
              <a:gd name="connsiteY127" fmla="*/ 7299759 h 7369542"/>
              <a:gd name="connsiteX128" fmla="*/ 2467376 w 6400800"/>
              <a:gd name="connsiteY128" fmla="*/ 7369542 h 7369542"/>
              <a:gd name="connsiteX129" fmla="*/ 3910263 w 6400800"/>
              <a:gd name="connsiteY129" fmla="*/ 7122694 h 7369542"/>
              <a:gd name="connsiteX130" fmla="*/ 4656221 w 6400800"/>
              <a:gd name="connsiteY130" fmla="*/ 5534526 h 7369542"/>
              <a:gd name="connsiteX131" fmla="*/ 2959768 w 6400800"/>
              <a:gd name="connsiteY131" fmla="*/ 2911642 h 7369542"/>
              <a:gd name="connsiteX132" fmla="*/ 2779295 w 6400800"/>
              <a:gd name="connsiteY132" fmla="*/ 2249905 h 7369542"/>
              <a:gd name="connsiteX133" fmla="*/ 3128211 w 6400800"/>
              <a:gd name="connsiteY133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436469 w 6388768"/>
              <a:gd name="connsiteY41" fmla="*/ 1878129 h 7369542"/>
              <a:gd name="connsiteX42" fmla="*/ 5364079 w 6388768"/>
              <a:gd name="connsiteY42" fmla="*/ 1851459 h 7369542"/>
              <a:gd name="connsiteX43" fmla="*/ 5333599 w 6388768"/>
              <a:gd name="connsiteY43" fmla="*/ 1843839 h 7369542"/>
              <a:gd name="connsiteX44" fmla="*/ 5346934 w 6388768"/>
              <a:gd name="connsiteY44" fmla="*/ 1780974 h 7369542"/>
              <a:gd name="connsiteX45" fmla="*/ 5388844 w 6388768"/>
              <a:gd name="connsiteY45" fmla="*/ 1807644 h 7369542"/>
              <a:gd name="connsiteX46" fmla="*/ 5406591 w 6388768"/>
              <a:gd name="connsiteY46" fmla="*/ 1768040 h 7369542"/>
              <a:gd name="connsiteX47" fmla="*/ 5285974 w 6388768"/>
              <a:gd name="connsiteY47" fmla="*/ 1725729 h 7369542"/>
              <a:gd name="connsiteX48" fmla="*/ 5263114 w 6388768"/>
              <a:gd name="connsiteY48" fmla="*/ 1681914 h 7369542"/>
              <a:gd name="connsiteX49" fmla="*/ 5352649 w 6388768"/>
              <a:gd name="connsiteY49" fmla="*/ 1617144 h 7369542"/>
              <a:gd name="connsiteX50" fmla="*/ 5354053 w 6388768"/>
              <a:gd name="connsiteY50" fmla="*/ 1576136 h 7369542"/>
              <a:gd name="connsiteX51" fmla="*/ 5379319 w 6388768"/>
              <a:gd name="connsiteY51" fmla="*/ 1554279 h 7369542"/>
              <a:gd name="connsiteX52" fmla="*/ 5373604 w 6388768"/>
              <a:gd name="connsiteY52" fmla="*/ 1464744 h 7369542"/>
              <a:gd name="connsiteX53" fmla="*/ 5417419 w 6388768"/>
              <a:gd name="connsiteY53" fmla="*/ 1533324 h 7369542"/>
              <a:gd name="connsiteX54" fmla="*/ 5474569 w 6388768"/>
              <a:gd name="connsiteY54" fmla="*/ 1552374 h 7369542"/>
              <a:gd name="connsiteX55" fmla="*/ 5554579 w 6388768"/>
              <a:gd name="connsiteY55" fmla="*/ 1449504 h 7369542"/>
              <a:gd name="connsiteX56" fmla="*/ 5666874 w 6388768"/>
              <a:gd name="connsiteY56" fmla="*/ 1419726 h 7369542"/>
              <a:gd name="connsiteX57" fmla="*/ 5748889 w 6388768"/>
              <a:gd name="connsiteY57" fmla="*/ 1369494 h 7369542"/>
              <a:gd name="connsiteX58" fmla="*/ 5847949 w 6388768"/>
              <a:gd name="connsiteY58" fmla="*/ 1441884 h 7369542"/>
              <a:gd name="connsiteX59" fmla="*/ 5927959 w 6388768"/>
              <a:gd name="connsiteY59" fmla="*/ 1361874 h 7369542"/>
              <a:gd name="connsiteX60" fmla="*/ 6024111 w 6388768"/>
              <a:gd name="connsiteY60" fmla="*/ 1353151 h 7369542"/>
              <a:gd name="connsiteX61" fmla="*/ 6118459 w 6388768"/>
              <a:gd name="connsiteY61" fmla="*/ 1297104 h 7369542"/>
              <a:gd name="connsiteX62" fmla="*/ 6165282 w 6388768"/>
              <a:gd name="connsiteY62" fmla="*/ 1325077 h 7369542"/>
              <a:gd name="connsiteX63" fmla="*/ 6198469 w 6388768"/>
              <a:gd name="connsiteY63" fmla="*/ 1253289 h 7369542"/>
              <a:gd name="connsiteX64" fmla="*/ 6268954 w 6388768"/>
              <a:gd name="connsiteY64" fmla="*/ 1182804 h 7369542"/>
              <a:gd name="connsiteX65" fmla="*/ 6328611 w 6388768"/>
              <a:gd name="connsiteY65" fmla="*/ 1239252 h 7369542"/>
              <a:gd name="connsiteX66" fmla="*/ 6388768 w 6388768"/>
              <a:gd name="connsiteY66" fmla="*/ 1239252 h 7369542"/>
              <a:gd name="connsiteX67" fmla="*/ 5355772 w 6388768"/>
              <a:gd name="connsiteY67" fmla="*/ 35938 h 7369542"/>
              <a:gd name="connsiteX68" fmla="*/ 12032 w 6388768"/>
              <a:gd name="connsiteY68" fmla="*/ 0 h 7369542"/>
              <a:gd name="connsiteX69" fmla="*/ 0 w 6388768"/>
              <a:gd name="connsiteY69" fmla="*/ 6689557 h 7369542"/>
              <a:gd name="connsiteX70" fmla="*/ 30079 w 6388768"/>
              <a:gd name="connsiteY70" fmla="*/ 6657774 h 7369542"/>
              <a:gd name="connsiteX71" fmla="*/ 43414 w 6388768"/>
              <a:gd name="connsiteY71" fmla="*/ 6537759 h 7369542"/>
              <a:gd name="connsiteX72" fmla="*/ 79108 w 6388768"/>
              <a:gd name="connsiteY72" fmla="*/ 6462161 h 7369542"/>
              <a:gd name="connsiteX73" fmla="*/ 127234 w 6388768"/>
              <a:gd name="connsiteY73" fmla="*/ 6446319 h 7369542"/>
              <a:gd name="connsiteX74" fmla="*/ 117709 w 6388768"/>
              <a:gd name="connsiteY74" fmla="*/ 6343449 h 7369542"/>
              <a:gd name="connsiteX75" fmla="*/ 129139 w 6388768"/>
              <a:gd name="connsiteY75" fmla="*/ 6278679 h 7369542"/>
              <a:gd name="connsiteX76" fmla="*/ 108184 w 6388768"/>
              <a:gd name="connsiteY76" fmla="*/ 6135804 h 7369542"/>
              <a:gd name="connsiteX77" fmla="*/ 169144 w 6388768"/>
              <a:gd name="connsiteY77" fmla="*/ 5985309 h 7369542"/>
              <a:gd name="connsiteX78" fmla="*/ 144379 w 6388768"/>
              <a:gd name="connsiteY78" fmla="*/ 5811252 h 7369542"/>
              <a:gd name="connsiteX79" fmla="*/ 218674 w 6388768"/>
              <a:gd name="connsiteY79" fmla="*/ 5731944 h 7369542"/>
              <a:gd name="connsiteX80" fmla="*/ 348916 w 6388768"/>
              <a:gd name="connsiteY80" fmla="*/ 5727031 h 7369542"/>
              <a:gd name="connsiteX81" fmla="*/ 449179 w 6388768"/>
              <a:gd name="connsiteY81" fmla="*/ 5728134 h 7369542"/>
              <a:gd name="connsiteX82" fmla="*/ 619526 w 6388768"/>
              <a:gd name="connsiteY82" fmla="*/ 5762524 h 7369542"/>
              <a:gd name="connsiteX83" fmla="*/ 586339 w 6388768"/>
              <a:gd name="connsiteY83" fmla="*/ 5821479 h 7369542"/>
              <a:gd name="connsiteX84" fmla="*/ 588244 w 6388768"/>
              <a:gd name="connsiteY84" fmla="*/ 6067224 h 7369542"/>
              <a:gd name="connsiteX85" fmla="*/ 552851 w 6388768"/>
              <a:gd name="connsiteY85" fmla="*/ 6164981 h 7369542"/>
              <a:gd name="connsiteX86" fmla="*/ 609199 w 6388768"/>
              <a:gd name="connsiteY86" fmla="*/ 6208395 h 7369542"/>
              <a:gd name="connsiteX87" fmla="*/ 719689 w 6388768"/>
              <a:gd name="connsiteY87" fmla="*/ 6128184 h 7369542"/>
              <a:gd name="connsiteX88" fmla="*/ 822559 w 6388768"/>
              <a:gd name="connsiteY88" fmla="*/ 6156759 h 7369542"/>
              <a:gd name="connsiteX89" fmla="*/ 840807 w 6388768"/>
              <a:gd name="connsiteY89" fmla="*/ 6205286 h 7369542"/>
              <a:gd name="connsiteX90" fmla="*/ 974959 w 6388768"/>
              <a:gd name="connsiteY90" fmla="*/ 6168189 h 7369542"/>
              <a:gd name="connsiteX91" fmla="*/ 1041634 w 6388768"/>
              <a:gd name="connsiteY91" fmla="*/ 6133899 h 7369542"/>
              <a:gd name="connsiteX92" fmla="*/ 1093069 w 6388768"/>
              <a:gd name="connsiteY92" fmla="*/ 6179619 h 7369542"/>
              <a:gd name="connsiteX93" fmla="*/ 1128963 w 6388768"/>
              <a:gd name="connsiteY93" fmla="*/ 6225840 h 7369542"/>
              <a:gd name="connsiteX94" fmla="*/ 1203559 w 6388768"/>
              <a:gd name="connsiteY94" fmla="*/ 6267249 h 7369542"/>
              <a:gd name="connsiteX95" fmla="*/ 1230229 w 6388768"/>
              <a:gd name="connsiteY95" fmla="*/ 6320589 h 7369542"/>
              <a:gd name="connsiteX96" fmla="*/ 1302619 w 6388768"/>
              <a:gd name="connsiteY96" fmla="*/ 6341544 h 7369542"/>
              <a:gd name="connsiteX97" fmla="*/ 1289284 w 6388768"/>
              <a:gd name="connsiteY97" fmla="*/ 6423459 h 7369542"/>
              <a:gd name="connsiteX98" fmla="*/ 1395663 w 6388768"/>
              <a:gd name="connsiteY98" fmla="*/ 6424863 h 7369542"/>
              <a:gd name="connsiteX99" fmla="*/ 1445494 w 6388768"/>
              <a:gd name="connsiteY99" fmla="*/ 6471084 h 7369542"/>
              <a:gd name="connsiteX100" fmla="*/ 1468354 w 6388768"/>
              <a:gd name="connsiteY100" fmla="*/ 6421554 h 7369542"/>
              <a:gd name="connsiteX101" fmla="*/ 1514074 w 6388768"/>
              <a:gd name="connsiteY101" fmla="*/ 6503469 h 7369542"/>
              <a:gd name="connsiteX102" fmla="*/ 1540744 w 6388768"/>
              <a:gd name="connsiteY102" fmla="*/ 6556809 h 7369542"/>
              <a:gd name="connsiteX103" fmla="*/ 1575034 w 6388768"/>
              <a:gd name="connsiteY103" fmla="*/ 6606339 h 7369542"/>
              <a:gd name="connsiteX104" fmla="*/ 1577942 w 6388768"/>
              <a:gd name="connsiteY104" fmla="*/ 6659880 h 7369542"/>
              <a:gd name="connsiteX105" fmla="*/ 1603182 w 6388768"/>
              <a:gd name="connsiteY105" fmla="*/ 6735224 h 7369542"/>
              <a:gd name="connsiteX106" fmla="*/ 1724426 w 6388768"/>
              <a:gd name="connsiteY106" fmla="*/ 6853488 h 7369542"/>
              <a:gd name="connsiteX107" fmla="*/ 1695049 w 6388768"/>
              <a:gd name="connsiteY107" fmla="*/ 6895899 h 7369542"/>
              <a:gd name="connsiteX108" fmla="*/ 1649329 w 6388768"/>
              <a:gd name="connsiteY108" fmla="*/ 6859704 h 7369542"/>
              <a:gd name="connsiteX109" fmla="*/ 1668379 w 6388768"/>
              <a:gd name="connsiteY109" fmla="*/ 6939714 h 7369542"/>
              <a:gd name="connsiteX110" fmla="*/ 1698859 w 6388768"/>
              <a:gd name="connsiteY110" fmla="*/ 6932094 h 7369542"/>
              <a:gd name="connsiteX111" fmla="*/ 1729339 w 6388768"/>
              <a:gd name="connsiteY111" fmla="*/ 6996864 h 7369542"/>
              <a:gd name="connsiteX112" fmla="*/ 1708484 w 6388768"/>
              <a:gd name="connsiteY112" fmla="*/ 7122694 h 7369542"/>
              <a:gd name="connsiteX113" fmla="*/ 1769344 w 6388768"/>
              <a:gd name="connsiteY113" fmla="*/ 7099734 h 7369542"/>
              <a:gd name="connsiteX114" fmla="*/ 1810953 w 6388768"/>
              <a:gd name="connsiteY114" fmla="*/ 7104146 h 7369542"/>
              <a:gd name="connsiteX115" fmla="*/ 1904599 w 6388768"/>
              <a:gd name="connsiteY115" fmla="*/ 7109259 h 7369542"/>
              <a:gd name="connsiteX116" fmla="*/ 1925053 w 6388768"/>
              <a:gd name="connsiteY116" fmla="*/ 7062536 h 7369542"/>
              <a:gd name="connsiteX117" fmla="*/ 1956034 w 6388768"/>
              <a:gd name="connsiteY117" fmla="*/ 7021629 h 7369542"/>
              <a:gd name="connsiteX118" fmla="*/ 2022709 w 6388768"/>
              <a:gd name="connsiteY118" fmla="*/ 7055919 h 7369542"/>
              <a:gd name="connsiteX119" fmla="*/ 2041758 w 6388768"/>
              <a:gd name="connsiteY119" fmla="*/ 7147358 h 7369542"/>
              <a:gd name="connsiteX120" fmla="*/ 1984608 w 6388768"/>
              <a:gd name="connsiteY120" fmla="*/ 7191173 h 7369542"/>
              <a:gd name="connsiteX121" fmla="*/ 1983807 w 6388768"/>
              <a:gd name="connsiteY121" fmla="*/ 7263263 h 7369542"/>
              <a:gd name="connsiteX122" fmla="*/ 2014287 w 6388768"/>
              <a:gd name="connsiteY122" fmla="*/ 7300962 h 7369542"/>
              <a:gd name="connsiteX123" fmla="*/ 2093193 w 6388768"/>
              <a:gd name="connsiteY123" fmla="*/ 7280708 h 7369542"/>
              <a:gd name="connsiteX124" fmla="*/ 2131293 w 6388768"/>
              <a:gd name="connsiteY124" fmla="*/ 7223558 h 7369542"/>
              <a:gd name="connsiteX125" fmla="*/ 2213811 w 6388768"/>
              <a:gd name="connsiteY125" fmla="*/ 7284920 h 7369542"/>
              <a:gd name="connsiteX126" fmla="*/ 2262738 w 6388768"/>
              <a:gd name="connsiteY126" fmla="*/ 7267373 h 7369542"/>
              <a:gd name="connsiteX127" fmla="*/ 2337034 w 6388768"/>
              <a:gd name="connsiteY127" fmla="*/ 7299759 h 7369542"/>
              <a:gd name="connsiteX128" fmla="*/ 2467376 w 6388768"/>
              <a:gd name="connsiteY128" fmla="*/ 7369542 h 7369542"/>
              <a:gd name="connsiteX129" fmla="*/ 3910263 w 6388768"/>
              <a:gd name="connsiteY129" fmla="*/ 7122694 h 7369542"/>
              <a:gd name="connsiteX130" fmla="*/ 4656221 w 6388768"/>
              <a:gd name="connsiteY130" fmla="*/ 5534526 h 7369542"/>
              <a:gd name="connsiteX131" fmla="*/ 2959768 w 6388768"/>
              <a:gd name="connsiteY131" fmla="*/ 2911642 h 7369542"/>
              <a:gd name="connsiteX132" fmla="*/ 2779295 w 6388768"/>
              <a:gd name="connsiteY132" fmla="*/ 2249905 h 7369542"/>
              <a:gd name="connsiteX133" fmla="*/ 3128211 w 6388768"/>
              <a:gd name="connsiteY133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64079 w 6388768"/>
              <a:gd name="connsiteY41" fmla="*/ 1851459 h 7369542"/>
              <a:gd name="connsiteX42" fmla="*/ 5333599 w 6388768"/>
              <a:gd name="connsiteY42" fmla="*/ 1843839 h 7369542"/>
              <a:gd name="connsiteX43" fmla="*/ 5346934 w 6388768"/>
              <a:gd name="connsiteY43" fmla="*/ 1780974 h 7369542"/>
              <a:gd name="connsiteX44" fmla="*/ 5388844 w 6388768"/>
              <a:gd name="connsiteY44" fmla="*/ 1807644 h 7369542"/>
              <a:gd name="connsiteX45" fmla="*/ 5406591 w 6388768"/>
              <a:gd name="connsiteY45" fmla="*/ 1768040 h 7369542"/>
              <a:gd name="connsiteX46" fmla="*/ 5285974 w 6388768"/>
              <a:gd name="connsiteY46" fmla="*/ 1725729 h 7369542"/>
              <a:gd name="connsiteX47" fmla="*/ 5263114 w 6388768"/>
              <a:gd name="connsiteY47" fmla="*/ 1681914 h 7369542"/>
              <a:gd name="connsiteX48" fmla="*/ 5352649 w 6388768"/>
              <a:gd name="connsiteY48" fmla="*/ 1617144 h 7369542"/>
              <a:gd name="connsiteX49" fmla="*/ 5354053 w 6388768"/>
              <a:gd name="connsiteY49" fmla="*/ 1576136 h 7369542"/>
              <a:gd name="connsiteX50" fmla="*/ 5379319 w 6388768"/>
              <a:gd name="connsiteY50" fmla="*/ 1554279 h 7369542"/>
              <a:gd name="connsiteX51" fmla="*/ 5373604 w 6388768"/>
              <a:gd name="connsiteY51" fmla="*/ 1464744 h 7369542"/>
              <a:gd name="connsiteX52" fmla="*/ 5417419 w 6388768"/>
              <a:gd name="connsiteY52" fmla="*/ 1533324 h 7369542"/>
              <a:gd name="connsiteX53" fmla="*/ 5474569 w 6388768"/>
              <a:gd name="connsiteY53" fmla="*/ 1552374 h 7369542"/>
              <a:gd name="connsiteX54" fmla="*/ 5554579 w 6388768"/>
              <a:gd name="connsiteY54" fmla="*/ 1449504 h 7369542"/>
              <a:gd name="connsiteX55" fmla="*/ 5666874 w 6388768"/>
              <a:gd name="connsiteY55" fmla="*/ 1419726 h 7369542"/>
              <a:gd name="connsiteX56" fmla="*/ 5748889 w 6388768"/>
              <a:gd name="connsiteY56" fmla="*/ 1369494 h 7369542"/>
              <a:gd name="connsiteX57" fmla="*/ 5847949 w 6388768"/>
              <a:gd name="connsiteY57" fmla="*/ 1441884 h 7369542"/>
              <a:gd name="connsiteX58" fmla="*/ 5927959 w 6388768"/>
              <a:gd name="connsiteY58" fmla="*/ 1361874 h 7369542"/>
              <a:gd name="connsiteX59" fmla="*/ 6024111 w 6388768"/>
              <a:gd name="connsiteY59" fmla="*/ 1353151 h 7369542"/>
              <a:gd name="connsiteX60" fmla="*/ 6118459 w 6388768"/>
              <a:gd name="connsiteY60" fmla="*/ 1297104 h 7369542"/>
              <a:gd name="connsiteX61" fmla="*/ 6165282 w 6388768"/>
              <a:gd name="connsiteY61" fmla="*/ 1325077 h 7369542"/>
              <a:gd name="connsiteX62" fmla="*/ 6198469 w 6388768"/>
              <a:gd name="connsiteY62" fmla="*/ 1253289 h 7369542"/>
              <a:gd name="connsiteX63" fmla="*/ 6268954 w 6388768"/>
              <a:gd name="connsiteY63" fmla="*/ 1182804 h 7369542"/>
              <a:gd name="connsiteX64" fmla="*/ 6328611 w 6388768"/>
              <a:gd name="connsiteY64" fmla="*/ 1239252 h 7369542"/>
              <a:gd name="connsiteX65" fmla="*/ 6388768 w 6388768"/>
              <a:gd name="connsiteY65" fmla="*/ 1239252 h 7369542"/>
              <a:gd name="connsiteX66" fmla="*/ 5355772 w 6388768"/>
              <a:gd name="connsiteY66" fmla="*/ 35938 h 7369542"/>
              <a:gd name="connsiteX67" fmla="*/ 12032 w 6388768"/>
              <a:gd name="connsiteY67" fmla="*/ 0 h 7369542"/>
              <a:gd name="connsiteX68" fmla="*/ 0 w 6388768"/>
              <a:gd name="connsiteY68" fmla="*/ 6689557 h 7369542"/>
              <a:gd name="connsiteX69" fmla="*/ 30079 w 6388768"/>
              <a:gd name="connsiteY69" fmla="*/ 6657774 h 7369542"/>
              <a:gd name="connsiteX70" fmla="*/ 43414 w 6388768"/>
              <a:gd name="connsiteY70" fmla="*/ 6537759 h 7369542"/>
              <a:gd name="connsiteX71" fmla="*/ 79108 w 6388768"/>
              <a:gd name="connsiteY71" fmla="*/ 6462161 h 7369542"/>
              <a:gd name="connsiteX72" fmla="*/ 127234 w 6388768"/>
              <a:gd name="connsiteY72" fmla="*/ 6446319 h 7369542"/>
              <a:gd name="connsiteX73" fmla="*/ 117709 w 6388768"/>
              <a:gd name="connsiteY73" fmla="*/ 6343449 h 7369542"/>
              <a:gd name="connsiteX74" fmla="*/ 129139 w 6388768"/>
              <a:gd name="connsiteY74" fmla="*/ 6278679 h 7369542"/>
              <a:gd name="connsiteX75" fmla="*/ 108184 w 6388768"/>
              <a:gd name="connsiteY75" fmla="*/ 6135804 h 7369542"/>
              <a:gd name="connsiteX76" fmla="*/ 169144 w 6388768"/>
              <a:gd name="connsiteY76" fmla="*/ 5985309 h 7369542"/>
              <a:gd name="connsiteX77" fmla="*/ 144379 w 6388768"/>
              <a:gd name="connsiteY77" fmla="*/ 5811252 h 7369542"/>
              <a:gd name="connsiteX78" fmla="*/ 218674 w 6388768"/>
              <a:gd name="connsiteY78" fmla="*/ 5731944 h 7369542"/>
              <a:gd name="connsiteX79" fmla="*/ 348916 w 6388768"/>
              <a:gd name="connsiteY79" fmla="*/ 5727031 h 7369542"/>
              <a:gd name="connsiteX80" fmla="*/ 449179 w 6388768"/>
              <a:gd name="connsiteY80" fmla="*/ 5728134 h 7369542"/>
              <a:gd name="connsiteX81" fmla="*/ 619526 w 6388768"/>
              <a:gd name="connsiteY81" fmla="*/ 5762524 h 7369542"/>
              <a:gd name="connsiteX82" fmla="*/ 586339 w 6388768"/>
              <a:gd name="connsiteY82" fmla="*/ 5821479 h 7369542"/>
              <a:gd name="connsiteX83" fmla="*/ 588244 w 6388768"/>
              <a:gd name="connsiteY83" fmla="*/ 6067224 h 7369542"/>
              <a:gd name="connsiteX84" fmla="*/ 552851 w 6388768"/>
              <a:gd name="connsiteY84" fmla="*/ 6164981 h 7369542"/>
              <a:gd name="connsiteX85" fmla="*/ 609199 w 6388768"/>
              <a:gd name="connsiteY85" fmla="*/ 6208395 h 7369542"/>
              <a:gd name="connsiteX86" fmla="*/ 719689 w 6388768"/>
              <a:gd name="connsiteY86" fmla="*/ 6128184 h 7369542"/>
              <a:gd name="connsiteX87" fmla="*/ 822559 w 6388768"/>
              <a:gd name="connsiteY87" fmla="*/ 6156759 h 7369542"/>
              <a:gd name="connsiteX88" fmla="*/ 840807 w 6388768"/>
              <a:gd name="connsiteY88" fmla="*/ 6205286 h 7369542"/>
              <a:gd name="connsiteX89" fmla="*/ 974959 w 6388768"/>
              <a:gd name="connsiteY89" fmla="*/ 6168189 h 7369542"/>
              <a:gd name="connsiteX90" fmla="*/ 1041634 w 6388768"/>
              <a:gd name="connsiteY90" fmla="*/ 6133899 h 7369542"/>
              <a:gd name="connsiteX91" fmla="*/ 1093069 w 6388768"/>
              <a:gd name="connsiteY91" fmla="*/ 6179619 h 7369542"/>
              <a:gd name="connsiteX92" fmla="*/ 1128963 w 6388768"/>
              <a:gd name="connsiteY92" fmla="*/ 6225840 h 7369542"/>
              <a:gd name="connsiteX93" fmla="*/ 1203559 w 6388768"/>
              <a:gd name="connsiteY93" fmla="*/ 6267249 h 7369542"/>
              <a:gd name="connsiteX94" fmla="*/ 1230229 w 6388768"/>
              <a:gd name="connsiteY94" fmla="*/ 6320589 h 7369542"/>
              <a:gd name="connsiteX95" fmla="*/ 1302619 w 6388768"/>
              <a:gd name="connsiteY95" fmla="*/ 6341544 h 7369542"/>
              <a:gd name="connsiteX96" fmla="*/ 1289284 w 6388768"/>
              <a:gd name="connsiteY96" fmla="*/ 6423459 h 7369542"/>
              <a:gd name="connsiteX97" fmla="*/ 1395663 w 6388768"/>
              <a:gd name="connsiteY97" fmla="*/ 6424863 h 7369542"/>
              <a:gd name="connsiteX98" fmla="*/ 1445494 w 6388768"/>
              <a:gd name="connsiteY98" fmla="*/ 6471084 h 7369542"/>
              <a:gd name="connsiteX99" fmla="*/ 1468354 w 6388768"/>
              <a:gd name="connsiteY99" fmla="*/ 6421554 h 7369542"/>
              <a:gd name="connsiteX100" fmla="*/ 1514074 w 6388768"/>
              <a:gd name="connsiteY100" fmla="*/ 6503469 h 7369542"/>
              <a:gd name="connsiteX101" fmla="*/ 1540744 w 6388768"/>
              <a:gd name="connsiteY101" fmla="*/ 6556809 h 7369542"/>
              <a:gd name="connsiteX102" fmla="*/ 1575034 w 6388768"/>
              <a:gd name="connsiteY102" fmla="*/ 6606339 h 7369542"/>
              <a:gd name="connsiteX103" fmla="*/ 1577942 w 6388768"/>
              <a:gd name="connsiteY103" fmla="*/ 6659880 h 7369542"/>
              <a:gd name="connsiteX104" fmla="*/ 1603182 w 6388768"/>
              <a:gd name="connsiteY104" fmla="*/ 6735224 h 7369542"/>
              <a:gd name="connsiteX105" fmla="*/ 1724426 w 6388768"/>
              <a:gd name="connsiteY105" fmla="*/ 6853488 h 7369542"/>
              <a:gd name="connsiteX106" fmla="*/ 1695049 w 6388768"/>
              <a:gd name="connsiteY106" fmla="*/ 6895899 h 7369542"/>
              <a:gd name="connsiteX107" fmla="*/ 1649329 w 6388768"/>
              <a:gd name="connsiteY107" fmla="*/ 6859704 h 7369542"/>
              <a:gd name="connsiteX108" fmla="*/ 1668379 w 6388768"/>
              <a:gd name="connsiteY108" fmla="*/ 6939714 h 7369542"/>
              <a:gd name="connsiteX109" fmla="*/ 1698859 w 6388768"/>
              <a:gd name="connsiteY109" fmla="*/ 6932094 h 7369542"/>
              <a:gd name="connsiteX110" fmla="*/ 1729339 w 6388768"/>
              <a:gd name="connsiteY110" fmla="*/ 6996864 h 7369542"/>
              <a:gd name="connsiteX111" fmla="*/ 1708484 w 6388768"/>
              <a:gd name="connsiteY111" fmla="*/ 7122694 h 7369542"/>
              <a:gd name="connsiteX112" fmla="*/ 1769344 w 6388768"/>
              <a:gd name="connsiteY112" fmla="*/ 7099734 h 7369542"/>
              <a:gd name="connsiteX113" fmla="*/ 1810953 w 6388768"/>
              <a:gd name="connsiteY113" fmla="*/ 7104146 h 7369542"/>
              <a:gd name="connsiteX114" fmla="*/ 1904599 w 6388768"/>
              <a:gd name="connsiteY114" fmla="*/ 7109259 h 7369542"/>
              <a:gd name="connsiteX115" fmla="*/ 1925053 w 6388768"/>
              <a:gd name="connsiteY115" fmla="*/ 7062536 h 7369542"/>
              <a:gd name="connsiteX116" fmla="*/ 1956034 w 6388768"/>
              <a:gd name="connsiteY116" fmla="*/ 7021629 h 7369542"/>
              <a:gd name="connsiteX117" fmla="*/ 2022709 w 6388768"/>
              <a:gd name="connsiteY117" fmla="*/ 7055919 h 7369542"/>
              <a:gd name="connsiteX118" fmla="*/ 2041758 w 6388768"/>
              <a:gd name="connsiteY118" fmla="*/ 7147358 h 7369542"/>
              <a:gd name="connsiteX119" fmla="*/ 1984608 w 6388768"/>
              <a:gd name="connsiteY119" fmla="*/ 7191173 h 7369542"/>
              <a:gd name="connsiteX120" fmla="*/ 1983807 w 6388768"/>
              <a:gd name="connsiteY120" fmla="*/ 7263263 h 7369542"/>
              <a:gd name="connsiteX121" fmla="*/ 2014287 w 6388768"/>
              <a:gd name="connsiteY121" fmla="*/ 7300962 h 7369542"/>
              <a:gd name="connsiteX122" fmla="*/ 2093193 w 6388768"/>
              <a:gd name="connsiteY122" fmla="*/ 7280708 h 7369542"/>
              <a:gd name="connsiteX123" fmla="*/ 2131293 w 6388768"/>
              <a:gd name="connsiteY123" fmla="*/ 7223558 h 7369542"/>
              <a:gd name="connsiteX124" fmla="*/ 2213811 w 6388768"/>
              <a:gd name="connsiteY124" fmla="*/ 7284920 h 7369542"/>
              <a:gd name="connsiteX125" fmla="*/ 2262738 w 6388768"/>
              <a:gd name="connsiteY125" fmla="*/ 7267373 h 7369542"/>
              <a:gd name="connsiteX126" fmla="*/ 2337034 w 6388768"/>
              <a:gd name="connsiteY126" fmla="*/ 7299759 h 7369542"/>
              <a:gd name="connsiteX127" fmla="*/ 2467376 w 6388768"/>
              <a:gd name="connsiteY127" fmla="*/ 7369542 h 7369542"/>
              <a:gd name="connsiteX128" fmla="*/ 3910263 w 6388768"/>
              <a:gd name="connsiteY128" fmla="*/ 7122694 h 7369542"/>
              <a:gd name="connsiteX129" fmla="*/ 4656221 w 6388768"/>
              <a:gd name="connsiteY129" fmla="*/ 5534526 h 7369542"/>
              <a:gd name="connsiteX130" fmla="*/ 2959768 w 6388768"/>
              <a:gd name="connsiteY130" fmla="*/ 2911642 h 7369542"/>
              <a:gd name="connsiteX131" fmla="*/ 2779295 w 6388768"/>
              <a:gd name="connsiteY131" fmla="*/ 2249905 h 7369542"/>
              <a:gd name="connsiteX132" fmla="*/ 3128211 w 6388768"/>
              <a:gd name="connsiteY132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64079 w 6388768"/>
              <a:gd name="connsiteY41" fmla="*/ 1851459 h 7369542"/>
              <a:gd name="connsiteX42" fmla="*/ 5333599 w 6388768"/>
              <a:gd name="connsiteY42" fmla="*/ 1843839 h 7369542"/>
              <a:gd name="connsiteX43" fmla="*/ 5346934 w 6388768"/>
              <a:gd name="connsiteY43" fmla="*/ 1780974 h 7369542"/>
              <a:gd name="connsiteX44" fmla="*/ 5388844 w 6388768"/>
              <a:gd name="connsiteY44" fmla="*/ 1807644 h 7369542"/>
              <a:gd name="connsiteX45" fmla="*/ 5285974 w 6388768"/>
              <a:gd name="connsiteY45" fmla="*/ 1725729 h 7369542"/>
              <a:gd name="connsiteX46" fmla="*/ 5263114 w 6388768"/>
              <a:gd name="connsiteY46" fmla="*/ 1681914 h 7369542"/>
              <a:gd name="connsiteX47" fmla="*/ 5352649 w 6388768"/>
              <a:gd name="connsiteY47" fmla="*/ 1617144 h 7369542"/>
              <a:gd name="connsiteX48" fmla="*/ 5354053 w 6388768"/>
              <a:gd name="connsiteY48" fmla="*/ 1576136 h 7369542"/>
              <a:gd name="connsiteX49" fmla="*/ 5379319 w 6388768"/>
              <a:gd name="connsiteY49" fmla="*/ 1554279 h 7369542"/>
              <a:gd name="connsiteX50" fmla="*/ 5373604 w 6388768"/>
              <a:gd name="connsiteY50" fmla="*/ 1464744 h 7369542"/>
              <a:gd name="connsiteX51" fmla="*/ 5417419 w 6388768"/>
              <a:gd name="connsiteY51" fmla="*/ 1533324 h 7369542"/>
              <a:gd name="connsiteX52" fmla="*/ 5474569 w 6388768"/>
              <a:gd name="connsiteY52" fmla="*/ 1552374 h 7369542"/>
              <a:gd name="connsiteX53" fmla="*/ 5554579 w 6388768"/>
              <a:gd name="connsiteY53" fmla="*/ 1449504 h 7369542"/>
              <a:gd name="connsiteX54" fmla="*/ 5666874 w 6388768"/>
              <a:gd name="connsiteY54" fmla="*/ 1419726 h 7369542"/>
              <a:gd name="connsiteX55" fmla="*/ 5748889 w 6388768"/>
              <a:gd name="connsiteY55" fmla="*/ 1369494 h 7369542"/>
              <a:gd name="connsiteX56" fmla="*/ 5847949 w 6388768"/>
              <a:gd name="connsiteY56" fmla="*/ 1441884 h 7369542"/>
              <a:gd name="connsiteX57" fmla="*/ 5927959 w 6388768"/>
              <a:gd name="connsiteY57" fmla="*/ 1361874 h 7369542"/>
              <a:gd name="connsiteX58" fmla="*/ 6024111 w 6388768"/>
              <a:gd name="connsiteY58" fmla="*/ 1353151 h 7369542"/>
              <a:gd name="connsiteX59" fmla="*/ 6118459 w 6388768"/>
              <a:gd name="connsiteY59" fmla="*/ 1297104 h 7369542"/>
              <a:gd name="connsiteX60" fmla="*/ 6165282 w 6388768"/>
              <a:gd name="connsiteY60" fmla="*/ 1325077 h 7369542"/>
              <a:gd name="connsiteX61" fmla="*/ 6198469 w 6388768"/>
              <a:gd name="connsiteY61" fmla="*/ 1253289 h 7369542"/>
              <a:gd name="connsiteX62" fmla="*/ 6268954 w 6388768"/>
              <a:gd name="connsiteY62" fmla="*/ 1182804 h 7369542"/>
              <a:gd name="connsiteX63" fmla="*/ 6328611 w 6388768"/>
              <a:gd name="connsiteY63" fmla="*/ 1239252 h 7369542"/>
              <a:gd name="connsiteX64" fmla="*/ 6388768 w 6388768"/>
              <a:gd name="connsiteY64" fmla="*/ 1239252 h 7369542"/>
              <a:gd name="connsiteX65" fmla="*/ 5355772 w 6388768"/>
              <a:gd name="connsiteY65" fmla="*/ 35938 h 7369542"/>
              <a:gd name="connsiteX66" fmla="*/ 12032 w 6388768"/>
              <a:gd name="connsiteY66" fmla="*/ 0 h 7369542"/>
              <a:gd name="connsiteX67" fmla="*/ 0 w 6388768"/>
              <a:gd name="connsiteY67" fmla="*/ 6689557 h 7369542"/>
              <a:gd name="connsiteX68" fmla="*/ 30079 w 6388768"/>
              <a:gd name="connsiteY68" fmla="*/ 6657774 h 7369542"/>
              <a:gd name="connsiteX69" fmla="*/ 43414 w 6388768"/>
              <a:gd name="connsiteY69" fmla="*/ 6537759 h 7369542"/>
              <a:gd name="connsiteX70" fmla="*/ 79108 w 6388768"/>
              <a:gd name="connsiteY70" fmla="*/ 6462161 h 7369542"/>
              <a:gd name="connsiteX71" fmla="*/ 127234 w 6388768"/>
              <a:gd name="connsiteY71" fmla="*/ 6446319 h 7369542"/>
              <a:gd name="connsiteX72" fmla="*/ 117709 w 6388768"/>
              <a:gd name="connsiteY72" fmla="*/ 6343449 h 7369542"/>
              <a:gd name="connsiteX73" fmla="*/ 129139 w 6388768"/>
              <a:gd name="connsiteY73" fmla="*/ 6278679 h 7369542"/>
              <a:gd name="connsiteX74" fmla="*/ 108184 w 6388768"/>
              <a:gd name="connsiteY74" fmla="*/ 6135804 h 7369542"/>
              <a:gd name="connsiteX75" fmla="*/ 169144 w 6388768"/>
              <a:gd name="connsiteY75" fmla="*/ 5985309 h 7369542"/>
              <a:gd name="connsiteX76" fmla="*/ 144379 w 6388768"/>
              <a:gd name="connsiteY76" fmla="*/ 5811252 h 7369542"/>
              <a:gd name="connsiteX77" fmla="*/ 218674 w 6388768"/>
              <a:gd name="connsiteY77" fmla="*/ 5731944 h 7369542"/>
              <a:gd name="connsiteX78" fmla="*/ 348916 w 6388768"/>
              <a:gd name="connsiteY78" fmla="*/ 5727031 h 7369542"/>
              <a:gd name="connsiteX79" fmla="*/ 449179 w 6388768"/>
              <a:gd name="connsiteY79" fmla="*/ 5728134 h 7369542"/>
              <a:gd name="connsiteX80" fmla="*/ 619526 w 6388768"/>
              <a:gd name="connsiteY80" fmla="*/ 5762524 h 7369542"/>
              <a:gd name="connsiteX81" fmla="*/ 586339 w 6388768"/>
              <a:gd name="connsiteY81" fmla="*/ 5821479 h 7369542"/>
              <a:gd name="connsiteX82" fmla="*/ 588244 w 6388768"/>
              <a:gd name="connsiteY82" fmla="*/ 6067224 h 7369542"/>
              <a:gd name="connsiteX83" fmla="*/ 552851 w 6388768"/>
              <a:gd name="connsiteY83" fmla="*/ 6164981 h 7369542"/>
              <a:gd name="connsiteX84" fmla="*/ 609199 w 6388768"/>
              <a:gd name="connsiteY84" fmla="*/ 6208395 h 7369542"/>
              <a:gd name="connsiteX85" fmla="*/ 719689 w 6388768"/>
              <a:gd name="connsiteY85" fmla="*/ 6128184 h 7369542"/>
              <a:gd name="connsiteX86" fmla="*/ 822559 w 6388768"/>
              <a:gd name="connsiteY86" fmla="*/ 6156759 h 7369542"/>
              <a:gd name="connsiteX87" fmla="*/ 840807 w 6388768"/>
              <a:gd name="connsiteY87" fmla="*/ 6205286 h 7369542"/>
              <a:gd name="connsiteX88" fmla="*/ 974959 w 6388768"/>
              <a:gd name="connsiteY88" fmla="*/ 6168189 h 7369542"/>
              <a:gd name="connsiteX89" fmla="*/ 1041634 w 6388768"/>
              <a:gd name="connsiteY89" fmla="*/ 6133899 h 7369542"/>
              <a:gd name="connsiteX90" fmla="*/ 1093069 w 6388768"/>
              <a:gd name="connsiteY90" fmla="*/ 6179619 h 7369542"/>
              <a:gd name="connsiteX91" fmla="*/ 1128963 w 6388768"/>
              <a:gd name="connsiteY91" fmla="*/ 6225840 h 7369542"/>
              <a:gd name="connsiteX92" fmla="*/ 1203559 w 6388768"/>
              <a:gd name="connsiteY92" fmla="*/ 6267249 h 7369542"/>
              <a:gd name="connsiteX93" fmla="*/ 1230229 w 6388768"/>
              <a:gd name="connsiteY93" fmla="*/ 6320589 h 7369542"/>
              <a:gd name="connsiteX94" fmla="*/ 1302619 w 6388768"/>
              <a:gd name="connsiteY94" fmla="*/ 6341544 h 7369542"/>
              <a:gd name="connsiteX95" fmla="*/ 1289284 w 6388768"/>
              <a:gd name="connsiteY95" fmla="*/ 6423459 h 7369542"/>
              <a:gd name="connsiteX96" fmla="*/ 1395663 w 6388768"/>
              <a:gd name="connsiteY96" fmla="*/ 6424863 h 7369542"/>
              <a:gd name="connsiteX97" fmla="*/ 1445494 w 6388768"/>
              <a:gd name="connsiteY97" fmla="*/ 6471084 h 7369542"/>
              <a:gd name="connsiteX98" fmla="*/ 1468354 w 6388768"/>
              <a:gd name="connsiteY98" fmla="*/ 6421554 h 7369542"/>
              <a:gd name="connsiteX99" fmla="*/ 1514074 w 6388768"/>
              <a:gd name="connsiteY99" fmla="*/ 6503469 h 7369542"/>
              <a:gd name="connsiteX100" fmla="*/ 1540744 w 6388768"/>
              <a:gd name="connsiteY100" fmla="*/ 6556809 h 7369542"/>
              <a:gd name="connsiteX101" fmla="*/ 1575034 w 6388768"/>
              <a:gd name="connsiteY101" fmla="*/ 6606339 h 7369542"/>
              <a:gd name="connsiteX102" fmla="*/ 1577942 w 6388768"/>
              <a:gd name="connsiteY102" fmla="*/ 6659880 h 7369542"/>
              <a:gd name="connsiteX103" fmla="*/ 1603182 w 6388768"/>
              <a:gd name="connsiteY103" fmla="*/ 6735224 h 7369542"/>
              <a:gd name="connsiteX104" fmla="*/ 1724426 w 6388768"/>
              <a:gd name="connsiteY104" fmla="*/ 6853488 h 7369542"/>
              <a:gd name="connsiteX105" fmla="*/ 1695049 w 6388768"/>
              <a:gd name="connsiteY105" fmla="*/ 6895899 h 7369542"/>
              <a:gd name="connsiteX106" fmla="*/ 1649329 w 6388768"/>
              <a:gd name="connsiteY106" fmla="*/ 6859704 h 7369542"/>
              <a:gd name="connsiteX107" fmla="*/ 1668379 w 6388768"/>
              <a:gd name="connsiteY107" fmla="*/ 6939714 h 7369542"/>
              <a:gd name="connsiteX108" fmla="*/ 1698859 w 6388768"/>
              <a:gd name="connsiteY108" fmla="*/ 6932094 h 7369542"/>
              <a:gd name="connsiteX109" fmla="*/ 1729339 w 6388768"/>
              <a:gd name="connsiteY109" fmla="*/ 6996864 h 7369542"/>
              <a:gd name="connsiteX110" fmla="*/ 1708484 w 6388768"/>
              <a:gd name="connsiteY110" fmla="*/ 7122694 h 7369542"/>
              <a:gd name="connsiteX111" fmla="*/ 1769344 w 6388768"/>
              <a:gd name="connsiteY111" fmla="*/ 7099734 h 7369542"/>
              <a:gd name="connsiteX112" fmla="*/ 1810953 w 6388768"/>
              <a:gd name="connsiteY112" fmla="*/ 7104146 h 7369542"/>
              <a:gd name="connsiteX113" fmla="*/ 1904599 w 6388768"/>
              <a:gd name="connsiteY113" fmla="*/ 7109259 h 7369542"/>
              <a:gd name="connsiteX114" fmla="*/ 1925053 w 6388768"/>
              <a:gd name="connsiteY114" fmla="*/ 7062536 h 7369542"/>
              <a:gd name="connsiteX115" fmla="*/ 1956034 w 6388768"/>
              <a:gd name="connsiteY115" fmla="*/ 7021629 h 7369542"/>
              <a:gd name="connsiteX116" fmla="*/ 2022709 w 6388768"/>
              <a:gd name="connsiteY116" fmla="*/ 7055919 h 7369542"/>
              <a:gd name="connsiteX117" fmla="*/ 2041758 w 6388768"/>
              <a:gd name="connsiteY117" fmla="*/ 7147358 h 7369542"/>
              <a:gd name="connsiteX118" fmla="*/ 1984608 w 6388768"/>
              <a:gd name="connsiteY118" fmla="*/ 7191173 h 7369542"/>
              <a:gd name="connsiteX119" fmla="*/ 1983807 w 6388768"/>
              <a:gd name="connsiteY119" fmla="*/ 7263263 h 7369542"/>
              <a:gd name="connsiteX120" fmla="*/ 2014287 w 6388768"/>
              <a:gd name="connsiteY120" fmla="*/ 7300962 h 7369542"/>
              <a:gd name="connsiteX121" fmla="*/ 2093193 w 6388768"/>
              <a:gd name="connsiteY121" fmla="*/ 7280708 h 7369542"/>
              <a:gd name="connsiteX122" fmla="*/ 2131293 w 6388768"/>
              <a:gd name="connsiteY122" fmla="*/ 7223558 h 7369542"/>
              <a:gd name="connsiteX123" fmla="*/ 2213811 w 6388768"/>
              <a:gd name="connsiteY123" fmla="*/ 7284920 h 7369542"/>
              <a:gd name="connsiteX124" fmla="*/ 2262738 w 6388768"/>
              <a:gd name="connsiteY124" fmla="*/ 7267373 h 7369542"/>
              <a:gd name="connsiteX125" fmla="*/ 2337034 w 6388768"/>
              <a:gd name="connsiteY125" fmla="*/ 7299759 h 7369542"/>
              <a:gd name="connsiteX126" fmla="*/ 2467376 w 6388768"/>
              <a:gd name="connsiteY126" fmla="*/ 7369542 h 7369542"/>
              <a:gd name="connsiteX127" fmla="*/ 3910263 w 6388768"/>
              <a:gd name="connsiteY127" fmla="*/ 7122694 h 7369542"/>
              <a:gd name="connsiteX128" fmla="*/ 4656221 w 6388768"/>
              <a:gd name="connsiteY128" fmla="*/ 5534526 h 7369542"/>
              <a:gd name="connsiteX129" fmla="*/ 2959768 w 6388768"/>
              <a:gd name="connsiteY129" fmla="*/ 2911642 h 7369542"/>
              <a:gd name="connsiteX130" fmla="*/ 2779295 w 6388768"/>
              <a:gd name="connsiteY130" fmla="*/ 2249905 h 7369542"/>
              <a:gd name="connsiteX131" fmla="*/ 3128211 w 6388768"/>
              <a:gd name="connsiteY131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64079 w 6388768"/>
              <a:gd name="connsiteY41" fmla="*/ 1851459 h 7369542"/>
              <a:gd name="connsiteX42" fmla="*/ 5333599 w 6388768"/>
              <a:gd name="connsiteY42" fmla="*/ 1843839 h 7369542"/>
              <a:gd name="connsiteX43" fmla="*/ 5346934 w 6388768"/>
              <a:gd name="connsiteY43" fmla="*/ 1780974 h 7369542"/>
              <a:gd name="connsiteX44" fmla="*/ 5285974 w 6388768"/>
              <a:gd name="connsiteY44" fmla="*/ 1725729 h 7369542"/>
              <a:gd name="connsiteX45" fmla="*/ 5263114 w 6388768"/>
              <a:gd name="connsiteY45" fmla="*/ 1681914 h 7369542"/>
              <a:gd name="connsiteX46" fmla="*/ 5352649 w 6388768"/>
              <a:gd name="connsiteY46" fmla="*/ 1617144 h 7369542"/>
              <a:gd name="connsiteX47" fmla="*/ 5354053 w 6388768"/>
              <a:gd name="connsiteY47" fmla="*/ 1576136 h 7369542"/>
              <a:gd name="connsiteX48" fmla="*/ 5379319 w 6388768"/>
              <a:gd name="connsiteY48" fmla="*/ 1554279 h 7369542"/>
              <a:gd name="connsiteX49" fmla="*/ 5373604 w 6388768"/>
              <a:gd name="connsiteY49" fmla="*/ 1464744 h 7369542"/>
              <a:gd name="connsiteX50" fmla="*/ 5417419 w 6388768"/>
              <a:gd name="connsiteY50" fmla="*/ 1533324 h 7369542"/>
              <a:gd name="connsiteX51" fmla="*/ 5474569 w 6388768"/>
              <a:gd name="connsiteY51" fmla="*/ 1552374 h 7369542"/>
              <a:gd name="connsiteX52" fmla="*/ 5554579 w 6388768"/>
              <a:gd name="connsiteY52" fmla="*/ 1449504 h 7369542"/>
              <a:gd name="connsiteX53" fmla="*/ 5666874 w 6388768"/>
              <a:gd name="connsiteY53" fmla="*/ 1419726 h 7369542"/>
              <a:gd name="connsiteX54" fmla="*/ 5748889 w 6388768"/>
              <a:gd name="connsiteY54" fmla="*/ 1369494 h 7369542"/>
              <a:gd name="connsiteX55" fmla="*/ 5847949 w 6388768"/>
              <a:gd name="connsiteY55" fmla="*/ 1441884 h 7369542"/>
              <a:gd name="connsiteX56" fmla="*/ 5927959 w 6388768"/>
              <a:gd name="connsiteY56" fmla="*/ 1361874 h 7369542"/>
              <a:gd name="connsiteX57" fmla="*/ 6024111 w 6388768"/>
              <a:gd name="connsiteY57" fmla="*/ 1353151 h 7369542"/>
              <a:gd name="connsiteX58" fmla="*/ 6118459 w 6388768"/>
              <a:gd name="connsiteY58" fmla="*/ 1297104 h 7369542"/>
              <a:gd name="connsiteX59" fmla="*/ 6165282 w 6388768"/>
              <a:gd name="connsiteY59" fmla="*/ 1325077 h 7369542"/>
              <a:gd name="connsiteX60" fmla="*/ 6198469 w 6388768"/>
              <a:gd name="connsiteY60" fmla="*/ 1253289 h 7369542"/>
              <a:gd name="connsiteX61" fmla="*/ 6268954 w 6388768"/>
              <a:gd name="connsiteY61" fmla="*/ 1182804 h 7369542"/>
              <a:gd name="connsiteX62" fmla="*/ 6328611 w 6388768"/>
              <a:gd name="connsiteY62" fmla="*/ 1239252 h 7369542"/>
              <a:gd name="connsiteX63" fmla="*/ 6388768 w 6388768"/>
              <a:gd name="connsiteY63" fmla="*/ 1239252 h 7369542"/>
              <a:gd name="connsiteX64" fmla="*/ 5355772 w 6388768"/>
              <a:gd name="connsiteY64" fmla="*/ 35938 h 7369542"/>
              <a:gd name="connsiteX65" fmla="*/ 12032 w 6388768"/>
              <a:gd name="connsiteY65" fmla="*/ 0 h 7369542"/>
              <a:gd name="connsiteX66" fmla="*/ 0 w 6388768"/>
              <a:gd name="connsiteY66" fmla="*/ 6689557 h 7369542"/>
              <a:gd name="connsiteX67" fmla="*/ 30079 w 6388768"/>
              <a:gd name="connsiteY67" fmla="*/ 6657774 h 7369542"/>
              <a:gd name="connsiteX68" fmla="*/ 43414 w 6388768"/>
              <a:gd name="connsiteY68" fmla="*/ 6537759 h 7369542"/>
              <a:gd name="connsiteX69" fmla="*/ 79108 w 6388768"/>
              <a:gd name="connsiteY69" fmla="*/ 6462161 h 7369542"/>
              <a:gd name="connsiteX70" fmla="*/ 127234 w 6388768"/>
              <a:gd name="connsiteY70" fmla="*/ 6446319 h 7369542"/>
              <a:gd name="connsiteX71" fmla="*/ 117709 w 6388768"/>
              <a:gd name="connsiteY71" fmla="*/ 6343449 h 7369542"/>
              <a:gd name="connsiteX72" fmla="*/ 129139 w 6388768"/>
              <a:gd name="connsiteY72" fmla="*/ 6278679 h 7369542"/>
              <a:gd name="connsiteX73" fmla="*/ 108184 w 6388768"/>
              <a:gd name="connsiteY73" fmla="*/ 6135804 h 7369542"/>
              <a:gd name="connsiteX74" fmla="*/ 169144 w 6388768"/>
              <a:gd name="connsiteY74" fmla="*/ 5985309 h 7369542"/>
              <a:gd name="connsiteX75" fmla="*/ 144379 w 6388768"/>
              <a:gd name="connsiteY75" fmla="*/ 5811252 h 7369542"/>
              <a:gd name="connsiteX76" fmla="*/ 218674 w 6388768"/>
              <a:gd name="connsiteY76" fmla="*/ 5731944 h 7369542"/>
              <a:gd name="connsiteX77" fmla="*/ 348916 w 6388768"/>
              <a:gd name="connsiteY77" fmla="*/ 5727031 h 7369542"/>
              <a:gd name="connsiteX78" fmla="*/ 449179 w 6388768"/>
              <a:gd name="connsiteY78" fmla="*/ 5728134 h 7369542"/>
              <a:gd name="connsiteX79" fmla="*/ 619526 w 6388768"/>
              <a:gd name="connsiteY79" fmla="*/ 5762524 h 7369542"/>
              <a:gd name="connsiteX80" fmla="*/ 586339 w 6388768"/>
              <a:gd name="connsiteY80" fmla="*/ 5821479 h 7369542"/>
              <a:gd name="connsiteX81" fmla="*/ 588244 w 6388768"/>
              <a:gd name="connsiteY81" fmla="*/ 6067224 h 7369542"/>
              <a:gd name="connsiteX82" fmla="*/ 552851 w 6388768"/>
              <a:gd name="connsiteY82" fmla="*/ 6164981 h 7369542"/>
              <a:gd name="connsiteX83" fmla="*/ 609199 w 6388768"/>
              <a:gd name="connsiteY83" fmla="*/ 6208395 h 7369542"/>
              <a:gd name="connsiteX84" fmla="*/ 719689 w 6388768"/>
              <a:gd name="connsiteY84" fmla="*/ 6128184 h 7369542"/>
              <a:gd name="connsiteX85" fmla="*/ 822559 w 6388768"/>
              <a:gd name="connsiteY85" fmla="*/ 6156759 h 7369542"/>
              <a:gd name="connsiteX86" fmla="*/ 840807 w 6388768"/>
              <a:gd name="connsiteY86" fmla="*/ 6205286 h 7369542"/>
              <a:gd name="connsiteX87" fmla="*/ 974959 w 6388768"/>
              <a:gd name="connsiteY87" fmla="*/ 6168189 h 7369542"/>
              <a:gd name="connsiteX88" fmla="*/ 1041634 w 6388768"/>
              <a:gd name="connsiteY88" fmla="*/ 6133899 h 7369542"/>
              <a:gd name="connsiteX89" fmla="*/ 1093069 w 6388768"/>
              <a:gd name="connsiteY89" fmla="*/ 6179619 h 7369542"/>
              <a:gd name="connsiteX90" fmla="*/ 1128963 w 6388768"/>
              <a:gd name="connsiteY90" fmla="*/ 6225840 h 7369542"/>
              <a:gd name="connsiteX91" fmla="*/ 1203559 w 6388768"/>
              <a:gd name="connsiteY91" fmla="*/ 6267249 h 7369542"/>
              <a:gd name="connsiteX92" fmla="*/ 1230229 w 6388768"/>
              <a:gd name="connsiteY92" fmla="*/ 6320589 h 7369542"/>
              <a:gd name="connsiteX93" fmla="*/ 1302619 w 6388768"/>
              <a:gd name="connsiteY93" fmla="*/ 6341544 h 7369542"/>
              <a:gd name="connsiteX94" fmla="*/ 1289284 w 6388768"/>
              <a:gd name="connsiteY94" fmla="*/ 6423459 h 7369542"/>
              <a:gd name="connsiteX95" fmla="*/ 1395663 w 6388768"/>
              <a:gd name="connsiteY95" fmla="*/ 6424863 h 7369542"/>
              <a:gd name="connsiteX96" fmla="*/ 1445494 w 6388768"/>
              <a:gd name="connsiteY96" fmla="*/ 6471084 h 7369542"/>
              <a:gd name="connsiteX97" fmla="*/ 1468354 w 6388768"/>
              <a:gd name="connsiteY97" fmla="*/ 6421554 h 7369542"/>
              <a:gd name="connsiteX98" fmla="*/ 1514074 w 6388768"/>
              <a:gd name="connsiteY98" fmla="*/ 6503469 h 7369542"/>
              <a:gd name="connsiteX99" fmla="*/ 1540744 w 6388768"/>
              <a:gd name="connsiteY99" fmla="*/ 6556809 h 7369542"/>
              <a:gd name="connsiteX100" fmla="*/ 1575034 w 6388768"/>
              <a:gd name="connsiteY100" fmla="*/ 6606339 h 7369542"/>
              <a:gd name="connsiteX101" fmla="*/ 1577942 w 6388768"/>
              <a:gd name="connsiteY101" fmla="*/ 6659880 h 7369542"/>
              <a:gd name="connsiteX102" fmla="*/ 1603182 w 6388768"/>
              <a:gd name="connsiteY102" fmla="*/ 6735224 h 7369542"/>
              <a:gd name="connsiteX103" fmla="*/ 1724426 w 6388768"/>
              <a:gd name="connsiteY103" fmla="*/ 6853488 h 7369542"/>
              <a:gd name="connsiteX104" fmla="*/ 1695049 w 6388768"/>
              <a:gd name="connsiteY104" fmla="*/ 6895899 h 7369542"/>
              <a:gd name="connsiteX105" fmla="*/ 1649329 w 6388768"/>
              <a:gd name="connsiteY105" fmla="*/ 6859704 h 7369542"/>
              <a:gd name="connsiteX106" fmla="*/ 1668379 w 6388768"/>
              <a:gd name="connsiteY106" fmla="*/ 6939714 h 7369542"/>
              <a:gd name="connsiteX107" fmla="*/ 1698859 w 6388768"/>
              <a:gd name="connsiteY107" fmla="*/ 6932094 h 7369542"/>
              <a:gd name="connsiteX108" fmla="*/ 1729339 w 6388768"/>
              <a:gd name="connsiteY108" fmla="*/ 6996864 h 7369542"/>
              <a:gd name="connsiteX109" fmla="*/ 1708484 w 6388768"/>
              <a:gd name="connsiteY109" fmla="*/ 7122694 h 7369542"/>
              <a:gd name="connsiteX110" fmla="*/ 1769344 w 6388768"/>
              <a:gd name="connsiteY110" fmla="*/ 7099734 h 7369542"/>
              <a:gd name="connsiteX111" fmla="*/ 1810953 w 6388768"/>
              <a:gd name="connsiteY111" fmla="*/ 7104146 h 7369542"/>
              <a:gd name="connsiteX112" fmla="*/ 1904599 w 6388768"/>
              <a:gd name="connsiteY112" fmla="*/ 7109259 h 7369542"/>
              <a:gd name="connsiteX113" fmla="*/ 1925053 w 6388768"/>
              <a:gd name="connsiteY113" fmla="*/ 7062536 h 7369542"/>
              <a:gd name="connsiteX114" fmla="*/ 1956034 w 6388768"/>
              <a:gd name="connsiteY114" fmla="*/ 7021629 h 7369542"/>
              <a:gd name="connsiteX115" fmla="*/ 2022709 w 6388768"/>
              <a:gd name="connsiteY115" fmla="*/ 7055919 h 7369542"/>
              <a:gd name="connsiteX116" fmla="*/ 2041758 w 6388768"/>
              <a:gd name="connsiteY116" fmla="*/ 7147358 h 7369542"/>
              <a:gd name="connsiteX117" fmla="*/ 1984608 w 6388768"/>
              <a:gd name="connsiteY117" fmla="*/ 7191173 h 7369542"/>
              <a:gd name="connsiteX118" fmla="*/ 1983807 w 6388768"/>
              <a:gd name="connsiteY118" fmla="*/ 7263263 h 7369542"/>
              <a:gd name="connsiteX119" fmla="*/ 2014287 w 6388768"/>
              <a:gd name="connsiteY119" fmla="*/ 7300962 h 7369542"/>
              <a:gd name="connsiteX120" fmla="*/ 2093193 w 6388768"/>
              <a:gd name="connsiteY120" fmla="*/ 7280708 h 7369542"/>
              <a:gd name="connsiteX121" fmla="*/ 2131293 w 6388768"/>
              <a:gd name="connsiteY121" fmla="*/ 7223558 h 7369542"/>
              <a:gd name="connsiteX122" fmla="*/ 2213811 w 6388768"/>
              <a:gd name="connsiteY122" fmla="*/ 7284920 h 7369542"/>
              <a:gd name="connsiteX123" fmla="*/ 2262738 w 6388768"/>
              <a:gd name="connsiteY123" fmla="*/ 7267373 h 7369542"/>
              <a:gd name="connsiteX124" fmla="*/ 2337034 w 6388768"/>
              <a:gd name="connsiteY124" fmla="*/ 7299759 h 7369542"/>
              <a:gd name="connsiteX125" fmla="*/ 2467376 w 6388768"/>
              <a:gd name="connsiteY125" fmla="*/ 7369542 h 7369542"/>
              <a:gd name="connsiteX126" fmla="*/ 3910263 w 6388768"/>
              <a:gd name="connsiteY126" fmla="*/ 7122694 h 7369542"/>
              <a:gd name="connsiteX127" fmla="*/ 4656221 w 6388768"/>
              <a:gd name="connsiteY127" fmla="*/ 5534526 h 7369542"/>
              <a:gd name="connsiteX128" fmla="*/ 2959768 w 6388768"/>
              <a:gd name="connsiteY128" fmla="*/ 2911642 h 7369542"/>
              <a:gd name="connsiteX129" fmla="*/ 2779295 w 6388768"/>
              <a:gd name="connsiteY129" fmla="*/ 2249905 h 7369542"/>
              <a:gd name="connsiteX130" fmla="*/ 3128211 w 6388768"/>
              <a:gd name="connsiteY130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64079 w 6388768"/>
              <a:gd name="connsiteY41" fmla="*/ 1851459 h 7369542"/>
              <a:gd name="connsiteX42" fmla="*/ 5333599 w 6388768"/>
              <a:gd name="connsiteY42" fmla="*/ 1843839 h 7369542"/>
              <a:gd name="connsiteX43" fmla="*/ 5285974 w 6388768"/>
              <a:gd name="connsiteY43" fmla="*/ 1725729 h 7369542"/>
              <a:gd name="connsiteX44" fmla="*/ 5263114 w 6388768"/>
              <a:gd name="connsiteY44" fmla="*/ 1681914 h 7369542"/>
              <a:gd name="connsiteX45" fmla="*/ 5352649 w 6388768"/>
              <a:gd name="connsiteY45" fmla="*/ 1617144 h 7369542"/>
              <a:gd name="connsiteX46" fmla="*/ 5354053 w 6388768"/>
              <a:gd name="connsiteY46" fmla="*/ 1576136 h 7369542"/>
              <a:gd name="connsiteX47" fmla="*/ 5379319 w 6388768"/>
              <a:gd name="connsiteY47" fmla="*/ 1554279 h 7369542"/>
              <a:gd name="connsiteX48" fmla="*/ 5373604 w 6388768"/>
              <a:gd name="connsiteY48" fmla="*/ 1464744 h 7369542"/>
              <a:gd name="connsiteX49" fmla="*/ 5417419 w 6388768"/>
              <a:gd name="connsiteY49" fmla="*/ 1533324 h 7369542"/>
              <a:gd name="connsiteX50" fmla="*/ 5474569 w 6388768"/>
              <a:gd name="connsiteY50" fmla="*/ 1552374 h 7369542"/>
              <a:gd name="connsiteX51" fmla="*/ 5554579 w 6388768"/>
              <a:gd name="connsiteY51" fmla="*/ 1449504 h 7369542"/>
              <a:gd name="connsiteX52" fmla="*/ 5666874 w 6388768"/>
              <a:gd name="connsiteY52" fmla="*/ 1419726 h 7369542"/>
              <a:gd name="connsiteX53" fmla="*/ 5748889 w 6388768"/>
              <a:gd name="connsiteY53" fmla="*/ 1369494 h 7369542"/>
              <a:gd name="connsiteX54" fmla="*/ 5847949 w 6388768"/>
              <a:gd name="connsiteY54" fmla="*/ 1441884 h 7369542"/>
              <a:gd name="connsiteX55" fmla="*/ 5927959 w 6388768"/>
              <a:gd name="connsiteY55" fmla="*/ 1361874 h 7369542"/>
              <a:gd name="connsiteX56" fmla="*/ 6024111 w 6388768"/>
              <a:gd name="connsiteY56" fmla="*/ 1353151 h 7369542"/>
              <a:gd name="connsiteX57" fmla="*/ 6118459 w 6388768"/>
              <a:gd name="connsiteY57" fmla="*/ 1297104 h 7369542"/>
              <a:gd name="connsiteX58" fmla="*/ 6165282 w 6388768"/>
              <a:gd name="connsiteY58" fmla="*/ 1325077 h 7369542"/>
              <a:gd name="connsiteX59" fmla="*/ 6198469 w 6388768"/>
              <a:gd name="connsiteY59" fmla="*/ 1253289 h 7369542"/>
              <a:gd name="connsiteX60" fmla="*/ 6268954 w 6388768"/>
              <a:gd name="connsiteY60" fmla="*/ 1182804 h 7369542"/>
              <a:gd name="connsiteX61" fmla="*/ 6328611 w 6388768"/>
              <a:gd name="connsiteY61" fmla="*/ 1239252 h 7369542"/>
              <a:gd name="connsiteX62" fmla="*/ 6388768 w 6388768"/>
              <a:gd name="connsiteY62" fmla="*/ 1239252 h 7369542"/>
              <a:gd name="connsiteX63" fmla="*/ 5355772 w 6388768"/>
              <a:gd name="connsiteY63" fmla="*/ 35938 h 7369542"/>
              <a:gd name="connsiteX64" fmla="*/ 12032 w 6388768"/>
              <a:gd name="connsiteY64" fmla="*/ 0 h 7369542"/>
              <a:gd name="connsiteX65" fmla="*/ 0 w 6388768"/>
              <a:gd name="connsiteY65" fmla="*/ 6689557 h 7369542"/>
              <a:gd name="connsiteX66" fmla="*/ 30079 w 6388768"/>
              <a:gd name="connsiteY66" fmla="*/ 6657774 h 7369542"/>
              <a:gd name="connsiteX67" fmla="*/ 43414 w 6388768"/>
              <a:gd name="connsiteY67" fmla="*/ 6537759 h 7369542"/>
              <a:gd name="connsiteX68" fmla="*/ 79108 w 6388768"/>
              <a:gd name="connsiteY68" fmla="*/ 6462161 h 7369542"/>
              <a:gd name="connsiteX69" fmla="*/ 127234 w 6388768"/>
              <a:gd name="connsiteY69" fmla="*/ 6446319 h 7369542"/>
              <a:gd name="connsiteX70" fmla="*/ 117709 w 6388768"/>
              <a:gd name="connsiteY70" fmla="*/ 6343449 h 7369542"/>
              <a:gd name="connsiteX71" fmla="*/ 129139 w 6388768"/>
              <a:gd name="connsiteY71" fmla="*/ 6278679 h 7369542"/>
              <a:gd name="connsiteX72" fmla="*/ 108184 w 6388768"/>
              <a:gd name="connsiteY72" fmla="*/ 6135804 h 7369542"/>
              <a:gd name="connsiteX73" fmla="*/ 169144 w 6388768"/>
              <a:gd name="connsiteY73" fmla="*/ 5985309 h 7369542"/>
              <a:gd name="connsiteX74" fmla="*/ 144379 w 6388768"/>
              <a:gd name="connsiteY74" fmla="*/ 5811252 h 7369542"/>
              <a:gd name="connsiteX75" fmla="*/ 218674 w 6388768"/>
              <a:gd name="connsiteY75" fmla="*/ 5731944 h 7369542"/>
              <a:gd name="connsiteX76" fmla="*/ 348916 w 6388768"/>
              <a:gd name="connsiteY76" fmla="*/ 5727031 h 7369542"/>
              <a:gd name="connsiteX77" fmla="*/ 449179 w 6388768"/>
              <a:gd name="connsiteY77" fmla="*/ 5728134 h 7369542"/>
              <a:gd name="connsiteX78" fmla="*/ 619526 w 6388768"/>
              <a:gd name="connsiteY78" fmla="*/ 5762524 h 7369542"/>
              <a:gd name="connsiteX79" fmla="*/ 586339 w 6388768"/>
              <a:gd name="connsiteY79" fmla="*/ 5821479 h 7369542"/>
              <a:gd name="connsiteX80" fmla="*/ 588244 w 6388768"/>
              <a:gd name="connsiteY80" fmla="*/ 6067224 h 7369542"/>
              <a:gd name="connsiteX81" fmla="*/ 552851 w 6388768"/>
              <a:gd name="connsiteY81" fmla="*/ 6164981 h 7369542"/>
              <a:gd name="connsiteX82" fmla="*/ 609199 w 6388768"/>
              <a:gd name="connsiteY82" fmla="*/ 6208395 h 7369542"/>
              <a:gd name="connsiteX83" fmla="*/ 719689 w 6388768"/>
              <a:gd name="connsiteY83" fmla="*/ 6128184 h 7369542"/>
              <a:gd name="connsiteX84" fmla="*/ 822559 w 6388768"/>
              <a:gd name="connsiteY84" fmla="*/ 6156759 h 7369542"/>
              <a:gd name="connsiteX85" fmla="*/ 840807 w 6388768"/>
              <a:gd name="connsiteY85" fmla="*/ 6205286 h 7369542"/>
              <a:gd name="connsiteX86" fmla="*/ 974959 w 6388768"/>
              <a:gd name="connsiteY86" fmla="*/ 6168189 h 7369542"/>
              <a:gd name="connsiteX87" fmla="*/ 1041634 w 6388768"/>
              <a:gd name="connsiteY87" fmla="*/ 6133899 h 7369542"/>
              <a:gd name="connsiteX88" fmla="*/ 1093069 w 6388768"/>
              <a:gd name="connsiteY88" fmla="*/ 6179619 h 7369542"/>
              <a:gd name="connsiteX89" fmla="*/ 1128963 w 6388768"/>
              <a:gd name="connsiteY89" fmla="*/ 6225840 h 7369542"/>
              <a:gd name="connsiteX90" fmla="*/ 1203559 w 6388768"/>
              <a:gd name="connsiteY90" fmla="*/ 6267249 h 7369542"/>
              <a:gd name="connsiteX91" fmla="*/ 1230229 w 6388768"/>
              <a:gd name="connsiteY91" fmla="*/ 6320589 h 7369542"/>
              <a:gd name="connsiteX92" fmla="*/ 1302619 w 6388768"/>
              <a:gd name="connsiteY92" fmla="*/ 6341544 h 7369542"/>
              <a:gd name="connsiteX93" fmla="*/ 1289284 w 6388768"/>
              <a:gd name="connsiteY93" fmla="*/ 6423459 h 7369542"/>
              <a:gd name="connsiteX94" fmla="*/ 1395663 w 6388768"/>
              <a:gd name="connsiteY94" fmla="*/ 6424863 h 7369542"/>
              <a:gd name="connsiteX95" fmla="*/ 1445494 w 6388768"/>
              <a:gd name="connsiteY95" fmla="*/ 6471084 h 7369542"/>
              <a:gd name="connsiteX96" fmla="*/ 1468354 w 6388768"/>
              <a:gd name="connsiteY96" fmla="*/ 6421554 h 7369542"/>
              <a:gd name="connsiteX97" fmla="*/ 1514074 w 6388768"/>
              <a:gd name="connsiteY97" fmla="*/ 6503469 h 7369542"/>
              <a:gd name="connsiteX98" fmla="*/ 1540744 w 6388768"/>
              <a:gd name="connsiteY98" fmla="*/ 6556809 h 7369542"/>
              <a:gd name="connsiteX99" fmla="*/ 1575034 w 6388768"/>
              <a:gd name="connsiteY99" fmla="*/ 6606339 h 7369542"/>
              <a:gd name="connsiteX100" fmla="*/ 1577942 w 6388768"/>
              <a:gd name="connsiteY100" fmla="*/ 6659880 h 7369542"/>
              <a:gd name="connsiteX101" fmla="*/ 1603182 w 6388768"/>
              <a:gd name="connsiteY101" fmla="*/ 6735224 h 7369542"/>
              <a:gd name="connsiteX102" fmla="*/ 1724426 w 6388768"/>
              <a:gd name="connsiteY102" fmla="*/ 6853488 h 7369542"/>
              <a:gd name="connsiteX103" fmla="*/ 1695049 w 6388768"/>
              <a:gd name="connsiteY103" fmla="*/ 6895899 h 7369542"/>
              <a:gd name="connsiteX104" fmla="*/ 1649329 w 6388768"/>
              <a:gd name="connsiteY104" fmla="*/ 6859704 h 7369542"/>
              <a:gd name="connsiteX105" fmla="*/ 1668379 w 6388768"/>
              <a:gd name="connsiteY105" fmla="*/ 6939714 h 7369542"/>
              <a:gd name="connsiteX106" fmla="*/ 1698859 w 6388768"/>
              <a:gd name="connsiteY106" fmla="*/ 6932094 h 7369542"/>
              <a:gd name="connsiteX107" fmla="*/ 1729339 w 6388768"/>
              <a:gd name="connsiteY107" fmla="*/ 6996864 h 7369542"/>
              <a:gd name="connsiteX108" fmla="*/ 1708484 w 6388768"/>
              <a:gd name="connsiteY108" fmla="*/ 7122694 h 7369542"/>
              <a:gd name="connsiteX109" fmla="*/ 1769344 w 6388768"/>
              <a:gd name="connsiteY109" fmla="*/ 7099734 h 7369542"/>
              <a:gd name="connsiteX110" fmla="*/ 1810953 w 6388768"/>
              <a:gd name="connsiteY110" fmla="*/ 7104146 h 7369542"/>
              <a:gd name="connsiteX111" fmla="*/ 1904599 w 6388768"/>
              <a:gd name="connsiteY111" fmla="*/ 7109259 h 7369542"/>
              <a:gd name="connsiteX112" fmla="*/ 1925053 w 6388768"/>
              <a:gd name="connsiteY112" fmla="*/ 7062536 h 7369542"/>
              <a:gd name="connsiteX113" fmla="*/ 1956034 w 6388768"/>
              <a:gd name="connsiteY113" fmla="*/ 7021629 h 7369542"/>
              <a:gd name="connsiteX114" fmla="*/ 2022709 w 6388768"/>
              <a:gd name="connsiteY114" fmla="*/ 7055919 h 7369542"/>
              <a:gd name="connsiteX115" fmla="*/ 2041758 w 6388768"/>
              <a:gd name="connsiteY115" fmla="*/ 7147358 h 7369542"/>
              <a:gd name="connsiteX116" fmla="*/ 1984608 w 6388768"/>
              <a:gd name="connsiteY116" fmla="*/ 7191173 h 7369542"/>
              <a:gd name="connsiteX117" fmla="*/ 1983807 w 6388768"/>
              <a:gd name="connsiteY117" fmla="*/ 7263263 h 7369542"/>
              <a:gd name="connsiteX118" fmla="*/ 2014287 w 6388768"/>
              <a:gd name="connsiteY118" fmla="*/ 7300962 h 7369542"/>
              <a:gd name="connsiteX119" fmla="*/ 2093193 w 6388768"/>
              <a:gd name="connsiteY119" fmla="*/ 7280708 h 7369542"/>
              <a:gd name="connsiteX120" fmla="*/ 2131293 w 6388768"/>
              <a:gd name="connsiteY120" fmla="*/ 7223558 h 7369542"/>
              <a:gd name="connsiteX121" fmla="*/ 2213811 w 6388768"/>
              <a:gd name="connsiteY121" fmla="*/ 7284920 h 7369542"/>
              <a:gd name="connsiteX122" fmla="*/ 2262738 w 6388768"/>
              <a:gd name="connsiteY122" fmla="*/ 7267373 h 7369542"/>
              <a:gd name="connsiteX123" fmla="*/ 2337034 w 6388768"/>
              <a:gd name="connsiteY123" fmla="*/ 7299759 h 7369542"/>
              <a:gd name="connsiteX124" fmla="*/ 2467376 w 6388768"/>
              <a:gd name="connsiteY124" fmla="*/ 7369542 h 7369542"/>
              <a:gd name="connsiteX125" fmla="*/ 3910263 w 6388768"/>
              <a:gd name="connsiteY125" fmla="*/ 7122694 h 7369542"/>
              <a:gd name="connsiteX126" fmla="*/ 4656221 w 6388768"/>
              <a:gd name="connsiteY126" fmla="*/ 5534526 h 7369542"/>
              <a:gd name="connsiteX127" fmla="*/ 2959768 w 6388768"/>
              <a:gd name="connsiteY127" fmla="*/ 2911642 h 7369542"/>
              <a:gd name="connsiteX128" fmla="*/ 2779295 w 6388768"/>
              <a:gd name="connsiteY128" fmla="*/ 2249905 h 7369542"/>
              <a:gd name="connsiteX129" fmla="*/ 3128211 w 6388768"/>
              <a:gd name="connsiteY129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64079 w 6388768"/>
              <a:gd name="connsiteY41" fmla="*/ 1851459 h 7369542"/>
              <a:gd name="connsiteX42" fmla="*/ 5285974 w 6388768"/>
              <a:gd name="connsiteY42" fmla="*/ 1725729 h 7369542"/>
              <a:gd name="connsiteX43" fmla="*/ 5263114 w 6388768"/>
              <a:gd name="connsiteY43" fmla="*/ 1681914 h 7369542"/>
              <a:gd name="connsiteX44" fmla="*/ 5352649 w 6388768"/>
              <a:gd name="connsiteY44" fmla="*/ 1617144 h 7369542"/>
              <a:gd name="connsiteX45" fmla="*/ 5354053 w 6388768"/>
              <a:gd name="connsiteY45" fmla="*/ 1576136 h 7369542"/>
              <a:gd name="connsiteX46" fmla="*/ 5379319 w 6388768"/>
              <a:gd name="connsiteY46" fmla="*/ 1554279 h 7369542"/>
              <a:gd name="connsiteX47" fmla="*/ 5373604 w 6388768"/>
              <a:gd name="connsiteY47" fmla="*/ 1464744 h 7369542"/>
              <a:gd name="connsiteX48" fmla="*/ 5417419 w 6388768"/>
              <a:gd name="connsiteY48" fmla="*/ 1533324 h 7369542"/>
              <a:gd name="connsiteX49" fmla="*/ 5474569 w 6388768"/>
              <a:gd name="connsiteY49" fmla="*/ 1552374 h 7369542"/>
              <a:gd name="connsiteX50" fmla="*/ 5554579 w 6388768"/>
              <a:gd name="connsiteY50" fmla="*/ 1449504 h 7369542"/>
              <a:gd name="connsiteX51" fmla="*/ 5666874 w 6388768"/>
              <a:gd name="connsiteY51" fmla="*/ 1419726 h 7369542"/>
              <a:gd name="connsiteX52" fmla="*/ 5748889 w 6388768"/>
              <a:gd name="connsiteY52" fmla="*/ 1369494 h 7369542"/>
              <a:gd name="connsiteX53" fmla="*/ 5847949 w 6388768"/>
              <a:gd name="connsiteY53" fmla="*/ 1441884 h 7369542"/>
              <a:gd name="connsiteX54" fmla="*/ 5927959 w 6388768"/>
              <a:gd name="connsiteY54" fmla="*/ 1361874 h 7369542"/>
              <a:gd name="connsiteX55" fmla="*/ 6024111 w 6388768"/>
              <a:gd name="connsiteY55" fmla="*/ 1353151 h 7369542"/>
              <a:gd name="connsiteX56" fmla="*/ 6118459 w 6388768"/>
              <a:gd name="connsiteY56" fmla="*/ 1297104 h 7369542"/>
              <a:gd name="connsiteX57" fmla="*/ 6165282 w 6388768"/>
              <a:gd name="connsiteY57" fmla="*/ 1325077 h 7369542"/>
              <a:gd name="connsiteX58" fmla="*/ 6198469 w 6388768"/>
              <a:gd name="connsiteY58" fmla="*/ 1253289 h 7369542"/>
              <a:gd name="connsiteX59" fmla="*/ 6268954 w 6388768"/>
              <a:gd name="connsiteY59" fmla="*/ 1182804 h 7369542"/>
              <a:gd name="connsiteX60" fmla="*/ 6328611 w 6388768"/>
              <a:gd name="connsiteY60" fmla="*/ 1239252 h 7369542"/>
              <a:gd name="connsiteX61" fmla="*/ 6388768 w 6388768"/>
              <a:gd name="connsiteY61" fmla="*/ 1239252 h 7369542"/>
              <a:gd name="connsiteX62" fmla="*/ 5355772 w 6388768"/>
              <a:gd name="connsiteY62" fmla="*/ 35938 h 7369542"/>
              <a:gd name="connsiteX63" fmla="*/ 12032 w 6388768"/>
              <a:gd name="connsiteY63" fmla="*/ 0 h 7369542"/>
              <a:gd name="connsiteX64" fmla="*/ 0 w 6388768"/>
              <a:gd name="connsiteY64" fmla="*/ 6689557 h 7369542"/>
              <a:gd name="connsiteX65" fmla="*/ 30079 w 6388768"/>
              <a:gd name="connsiteY65" fmla="*/ 6657774 h 7369542"/>
              <a:gd name="connsiteX66" fmla="*/ 43414 w 6388768"/>
              <a:gd name="connsiteY66" fmla="*/ 6537759 h 7369542"/>
              <a:gd name="connsiteX67" fmla="*/ 79108 w 6388768"/>
              <a:gd name="connsiteY67" fmla="*/ 6462161 h 7369542"/>
              <a:gd name="connsiteX68" fmla="*/ 127234 w 6388768"/>
              <a:gd name="connsiteY68" fmla="*/ 6446319 h 7369542"/>
              <a:gd name="connsiteX69" fmla="*/ 117709 w 6388768"/>
              <a:gd name="connsiteY69" fmla="*/ 6343449 h 7369542"/>
              <a:gd name="connsiteX70" fmla="*/ 129139 w 6388768"/>
              <a:gd name="connsiteY70" fmla="*/ 6278679 h 7369542"/>
              <a:gd name="connsiteX71" fmla="*/ 108184 w 6388768"/>
              <a:gd name="connsiteY71" fmla="*/ 6135804 h 7369542"/>
              <a:gd name="connsiteX72" fmla="*/ 169144 w 6388768"/>
              <a:gd name="connsiteY72" fmla="*/ 5985309 h 7369542"/>
              <a:gd name="connsiteX73" fmla="*/ 144379 w 6388768"/>
              <a:gd name="connsiteY73" fmla="*/ 5811252 h 7369542"/>
              <a:gd name="connsiteX74" fmla="*/ 218674 w 6388768"/>
              <a:gd name="connsiteY74" fmla="*/ 5731944 h 7369542"/>
              <a:gd name="connsiteX75" fmla="*/ 348916 w 6388768"/>
              <a:gd name="connsiteY75" fmla="*/ 5727031 h 7369542"/>
              <a:gd name="connsiteX76" fmla="*/ 449179 w 6388768"/>
              <a:gd name="connsiteY76" fmla="*/ 5728134 h 7369542"/>
              <a:gd name="connsiteX77" fmla="*/ 619526 w 6388768"/>
              <a:gd name="connsiteY77" fmla="*/ 5762524 h 7369542"/>
              <a:gd name="connsiteX78" fmla="*/ 586339 w 6388768"/>
              <a:gd name="connsiteY78" fmla="*/ 5821479 h 7369542"/>
              <a:gd name="connsiteX79" fmla="*/ 588244 w 6388768"/>
              <a:gd name="connsiteY79" fmla="*/ 6067224 h 7369542"/>
              <a:gd name="connsiteX80" fmla="*/ 552851 w 6388768"/>
              <a:gd name="connsiteY80" fmla="*/ 6164981 h 7369542"/>
              <a:gd name="connsiteX81" fmla="*/ 609199 w 6388768"/>
              <a:gd name="connsiteY81" fmla="*/ 6208395 h 7369542"/>
              <a:gd name="connsiteX82" fmla="*/ 719689 w 6388768"/>
              <a:gd name="connsiteY82" fmla="*/ 6128184 h 7369542"/>
              <a:gd name="connsiteX83" fmla="*/ 822559 w 6388768"/>
              <a:gd name="connsiteY83" fmla="*/ 6156759 h 7369542"/>
              <a:gd name="connsiteX84" fmla="*/ 840807 w 6388768"/>
              <a:gd name="connsiteY84" fmla="*/ 6205286 h 7369542"/>
              <a:gd name="connsiteX85" fmla="*/ 974959 w 6388768"/>
              <a:gd name="connsiteY85" fmla="*/ 6168189 h 7369542"/>
              <a:gd name="connsiteX86" fmla="*/ 1041634 w 6388768"/>
              <a:gd name="connsiteY86" fmla="*/ 6133899 h 7369542"/>
              <a:gd name="connsiteX87" fmla="*/ 1093069 w 6388768"/>
              <a:gd name="connsiteY87" fmla="*/ 6179619 h 7369542"/>
              <a:gd name="connsiteX88" fmla="*/ 1128963 w 6388768"/>
              <a:gd name="connsiteY88" fmla="*/ 6225840 h 7369542"/>
              <a:gd name="connsiteX89" fmla="*/ 1203559 w 6388768"/>
              <a:gd name="connsiteY89" fmla="*/ 6267249 h 7369542"/>
              <a:gd name="connsiteX90" fmla="*/ 1230229 w 6388768"/>
              <a:gd name="connsiteY90" fmla="*/ 6320589 h 7369542"/>
              <a:gd name="connsiteX91" fmla="*/ 1302619 w 6388768"/>
              <a:gd name="connsiteY91" fmla="*/ 6341544 h 7369542"/>
              <a:gd name="connsiteX92" fmla="*/ 1289284 w 6388768"/>
              <a:gd name="connsiteY92" fmla="*/ 6423459 h 7369542"/>
              <a:gd name="connsiteX93" fmla="*/ 1395663 w 6388768"/>
              <a:gd name="connsiteY93" fmla="*/ 6424863 h 7369542"/>
              <a:gd name="connsiteX94" fmla="*/ 1445494 w 6388768"/>
              <a:gd name="connsiteY94" fmla="*/ 6471084 h 7369542"/>
              <a:gd name="connsiteX95" fmla="*/ 1468354 w 6388768"/>
              <a:gd name="connsiteY95" fmla="*/ 6421554 h 7369542"/>
              <a:gd name="connsiteX96" fmla="*/ 1514074 w 6388768"/>
              <a:gd name="connsiteY96" fmla="*/ 6503469 h 7369542"/>
              <a:gd name="connsiteX97" fmla="*/ 1540744 w 6388768"/>
              <a:gd name="connsiteY97" fmla="*/ 6556809 h 7369542"/>
              <a:gd name="connsiteX98" fmla="*/ 1575034 w 6388768"/>
              <a:gd name="connsiteY98" fmla="*/ 6606339 h 7369542"/>
              <a:gd name="connsiteX99" fmla="*/ 1577942 w 6388768"/>
              <a:gd name="connsiteY99" fmla="*/ 6659880 h 7369542"/>
              <a:gd name="connsiteX100" fmla="*/ 1603182 w 6388768"/>
              <a:gd name="connsiteY100" fmla="*/ 6735224 h 7369542"/>
              <a:gd name="connsiteX101" fmla="*/ 1724426 w 6388768"/>
              <a:gd name="connsiteY101" fmla="*/ 6853488 h 7369542"/>
              <a:gd name="connsiteX102" fmla="*/ 1695049 w 6388768"/>
              <a:gd name="connsiteY102" fmla="*/ 6895899 h 7369542"/>
              <a:gd name="connsiteX103" fmla="*/ 1649329 w 6388768"/>
              <a:gd name="connsiteY103" fmla="*/ 6859704 h 7369542"/>
              <a:gd name="connsiteX104" fmla="*/ 1668379 w 6388768"/>
              <a:gd name="connsiteY104" fmla="*/ 6939714 h 7369542"/>
              <a:gd name="connsiteX105" fmla="*/ 1698859 w 6388768"/>
              <a:gd name="connsiteY105" fmla="*/ 6932094 h 7369542"/>
              <a:gd name="connsiteX106" fmla="*/ 1729339 w 6388768"/>
              <a:gd name="connsiteY106" fmla="*/ 6996864 h 7369542"/>
              <a:gd name="connsiteX107" fmla="*/ 1708484 w 6388768"/>
              <a:gd name="connsiteY107" fmla="*/ 7122694 h 7369542"/>
              <a:gd name="connsiteX108" fmla="*/ 1769344 w 6388768"/>
              <a:gd name="connsiteY108" fmla="*/ 7099734 h 7369542"/>
              <a:gd name="connsiteX109" fmla="*/ 1810953 w 6388768"/>
              <a:gd name="connsiteY109" fmla="*/ 7104146 h 7369542"/>
              <a:gd name="connsiteX110" fmla="*/ 1904599 w 6388768"/>
              <a:gd name="connsiteY110" fmla="*/ 7109259 h 7369542"/>
              <a:gd name="connsiteX111" fmla="*/ 1925053 w 6388768"/>
              <a:gd name="connsiteY111" fmla="*/ 7062536 h 7369542"/>
              <a:gd name="connsiteX112" fmla="*/ 1956034 w 6388768"/>
              <a:gd name="connsiteY112" fmla="*/ 7021629 h 7369542"/>
              <a:gd name="connsiteX113" fmla="*/ 2022709 w 6388768"/>
              <a:gd name="connsiteY113" fmla="*/ 7055919 h 7369542"/>
              <a:gd name="connsiteX114" fmla="*/ 2041758 w 6388768"/>
              <a:gd name="connsiteY114" fmla="*/ 7147358 h 7369542"/>
              <a:gd name="connsiteX115" fmla="*/ 1984608 w 6388768"/>
              <a:gd name="connsiteY115" fmla="*/ 7191173 h 7369542"/>
              <a:gd name="connsiteX116" fmla="*/ 1983807 w 6388768"/>
              <a:gd name="connsiteY116" fmla="*/ 7263263 h 7369542"/>
              <a:gd name="connsiteX117" fmla="*/ 2014287 w 6388768"/>
              <a:gd name="connsiteY117" fmla="*/ 7300962 h 7369542"/>
              <a:gd name="connsiteX118" fmla="*/ 2093193 w 6388768"/>
              <a:gd name="connsiteY118" fmla="*/ 7280708 h 7369542"/>
              <a:gd name="connsiteX119" fmla="*/ 2131293 w 6388768"/>
              <a:gd name="connsiteY119" fmla="*/ 7223558 h 7369542"/>
              <a:gd name="connsiteX120" fmla="*/ 2213811 w 6388768"/>
              <a:gd name="connsiteY120" fmla="*/ 7284920 h 7369542"/>
              <a:gd name="connsiteX121" fmla="*/ 2262738 w 6388768"/>
              <a:gd name="connsiteY121" fmla="*/ 7267373 h 7369542"/>
              <a:gd name="connsiteX122" fmla="*/ 2337034 w 6388768"/>
              <a:gd name="connsiteY122" fmla="*/ 7299759 h 7369542"/>
              <a:gd name="connsiteX123" fmla="*/ 2467376 w 6388768"/>
              <a:gd name="connsiteY123" fmla="*/ 7369542 h 7369542"/>
              <a:gd name="connsiteX124" fmla="*/ 3910263 w 6388768"/>
              <a:gd name="connsiteY124" fmla="*/ 7122694 h 7369542"/>
              <a:gd name="connsiteX125" fmla="*/ 4656221 w 6388768"/>
              <a:gd name="connsiteY125" fmla="*/ 5534526 h 7369542"/>
              <a:gd name="connsiteX126" fmla="*/ 2959768 w 6388768"/>
              <a:gd name="connsiteY126" fmla="*/ 2911642 h 7369542"/>
              <a:gd name="connsiteX127" fmla="*/ 2779295 w 6388768"/>
              <a:gd name="connsiteY127" fmla="*/ 2249905 h 7369542"/>
              <a:gd name="connsiteX128" fmla="*/ 3128211 w 6388768"/>
              <a:gd name="connsiteY128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285974 w 6388768"/>
              <a:gd name="connsiteY41" fmla="*/ 1725729 h 7369542"/>
              <a:gd name="connsiteX42" fmla="*/ 5263114 w 6388768"/>
              <a:gd name="connsiteY42" fmla="*/ 1681914 h 7369542"/>
              <a:gd name="connsiteX43" fmla="*/ 5352649 w 6388768"/>
              <a:gd name="connsiteY43" fmla="*/ 1617144 h 7369542"/>
              <a:gd name="connsiteX44" fmla="*/ 5354053 w 6388768"/>
              <a:gd name="connsiteY44" fmla="*/ 1576136 h 7369542"/>
              <a:gd name="connsiteX45" fmla="*/ 5379319 w 6388768"/>
              <a:gd name="connsiteY45" fmla="*/ 1554279 h 7369542"/>
              <a:gd name="connsiteX46" fmla="*/ 5373604 w 6388768"/>
              <a:gd name="connsiteY46" fmla="*/ 1464744 h 7369542"/>
              <a:gd name="connsiteX47" fmla="*/ 5417419 w 6388768"/>
              <a:gd name="connsiteY47" fmla="*/ 1533324 h 7369542"/>
              <a:gd name="connsiteX48" fmla="*/ 5474569 w 6388768"/>
              <a:gd name="connsiteY48" fmla="*/ 1552374 h 7369542"/>
              <a:gd name="connsiteX49" fmla="*/ 5554579 w 6388768"/>
              <a:gd name="connsiteY49" fmla="*/ 1449504 h 7369542"/>
              <a:gd name="connsiteX50" fmla="*/ 5666874 w 6388768"/>
              <a:gd name="connsiteY50" fmla="*/ 1419726 h 7369542"/>
              <a:gd name="connsiteX51" fmla="*/ 5748889 w 6388768"/>
              <a:gd name="connsiteY51" fmla="*/ 1369494 h 7369542"/>
              <a:gd name="connsiteX52" fmla="*/ 5847949 w 6388768"/>
              <a:gd name="connsiteY52" fmla="*/ 1441884 h 7369542"/>
              <a:gd name="connsiteX53" fmla="*/ 5927959 w 6388768"/>
              <a:gd name="connsiteY53" fmla="*/ 1361874 h 7369542"/>
              <a:gd name="connsiteX54" fmla="*/ 6024111 w 6388768"/>
              <a:gd name="connsiteY54" fmla="*/ 1353151 h 7369542"/>
              <a:gd name="connsiteX55" fmla="*/ 6118459 w 6388768"/>
              <a:gd name="connsiteY55" fmla="*/ 1297104 h 7369542"/>
              <a:gd name="connsiteX56" fmla="*/ 6165282 w 6388768"/>
              <a:gd name="connsiteY56" fmla="*/ 1325077 h 7369542"/>
              <a:gd name="connsiteX57" fmla="*/ 6198469 w 6388768"/>
              <a:gd name="connsiteY57" fmla="*/ 1253289 h 7369542"/>
              <a:gd name="connsiteX58" fmla="*/ 6268954 w 6388768"/>
              <a:gd name="connsiteY58" fmla="*/ 1182804 h 7369542"/>
              <a:gd name="connsiteX59" fmla="*/ 6328611 w 6388768"/>
              <a:gd name="connsiteY59" fmla="*/ 1239252 h 7369542"/>
              <a:gd name="connsiteX60" fmla="*/ 6388768 w 6388768"/>
              <a:gd name="connsiteY60" fmla="*/ 1239252 h 7369542"/>
              <a:gd name="connsiteX61" fmla="*/ 5355772 w 6388768"/>
              <a:gd name="connsiteY61" fmla="*/ 35938 h 7369542"/>
              <a:gd name="connsiteX62" fmla="*/ 12032 w 6388768"/>
              <a:gd name="connsiteY62" fmla="*/ 0 h 7369542"/>
              <a:gd name="connsiteX63" fmla="*/ 0 w 6388768"/>
              <a:gd name="connsiteY63" fmla="*/ 6689557 h 7369542"/>
              <a:gd name="connsiteX64" fmla="*/ 30079 w 6388768"/>
              <a:gd name="connsiteY64" fmla="*/ 6657774 h 7369542"/>
              <a:gd name="connsiteX65" fmla="*/ 43414 w 6388768"/>
              <a:gd name="connsiteY65" fmla="*/ 6537759 h 7369542"/>
              <a:gd name="connsiteX66" fmla="*/ 79108 w 6388768"/>
              <a:gd name="connsiteY66" fmla="*/ 6462161 h 7369542"/>
              <a:gd name="connsiteX67" fmla="*/ 127234 w 6388768"/>
              <a:gd name="connsiteY67" fmla="*/ 6446319 h 7369542"/>
              <a:gd name="connsiteX68" fmla="*/ 117709 w 6388768"/>
              <a:gd name="connsiteY68" fmla="*/ 6343449 h 7369542"/>
              <a:gd name="connsiteX69" fmla="*/ 129139 w 6388768"/>
              <a:gd name="connsiteY69" fmla="*/ 6278679 h 7369542"/>
              <a:gd name="connsiteX70" fmla="*/ 108184 w 6388768"/>
              <a:gd name="connsiteY70" fmla="*/ 6135804 h 7369542"/>
              <a:gd name="connsiteX71" fmla="*/ 169144 w 6388768"/>
              <a:gd name="connsiteY71" fmla="*/ 5985309 h 7369542"/>
              <a:gd name="connsiteX72" fmla="*/ 144379 w 6388768"/>
              <a:gd name="connsiteY72" fmla="*/ 5811252 h 7369542"/>
              <a:gd name="connsiteX73" fmla="*/ 218674 w 6388768"/>
              <a:gd name="connsiteY73" fmla="*/ 5731944 h 7369542"/>
              <a:gd name="connsiteX74" fmla="*/ 348916 w 6388768"/>
              <a:gd name="connsiteY74" fmla="*/ 5727031 h 7369542"/>
              <a:gd name="connsiteX75" fmla="*/ 449179 w 6388768"/>
              <a:gd name="connsiteY75" fmla="*/ 5728134 h 7369542"/>
              <a:gd name="connsiteX76" fmla="*/ 619526 w 6388768"/>
              <a:gd name="connsiteY76" fmla="*/ 5762524 h 7369542"/>
              <a:gd name="connsiteX77" fmla="*/ 586339 w 6388768"/>
              <a:gd name="connsiteY77" fmla="*/ 5821479 h 7369542"/>
              <a:gd name="connsiteX78" fmla="*/ 588244 w 6388768"/>
              <a:gd name="connsiteY78" fmla="*/ 6067224 h 7369542"/>
              <a:gd name="connsiteX79" fmla="*/ 552851 w 6388768"/>
              <a:gd name="connsiteY79" fmla="*/ 6164981 h 7369542"/>
              <a:gd name="connsiteX80" fmla="*/ 609199 w 6388768"/>
              <a:gd name="connsiteY80" fmla="*/ 6208395 h 7369542"/>
              <a:gd name="connsiteX81" fmla="*/ 719689 w 6388768"/>
              <a:gd name="connsiteY81" fmla="*/ 6128184 h 7369542"/>
              <a:gd name="connsiteX82" fmla="*/ 822559 w 6388768"/>
              <a:gd name="connsiteY82" fmla="*/ 6156759 h 7369542"/>
              <a:gd name="connsiteX83" fmla="*/ 840807 w 6388768"/>
              <a:gd name="connsiteY83" fmla="*/ 6205286 h 7369542"/>
              <a:gd name="connsiteX84" fmla="*/ 974959 w 6388768"/>
              <a:gd name="connsiteY84" fmla="*/ 6168189 h 7369542"/>
              <a:gd name="connsiteX85" fmla="*/ 1041634 w 6388768"/>
              <a:gd name="connsiteY85" fmla="*/ 6133899 h 7369542"/>
              <a:gd name="connsiteX86" fmla="*/ 1093069 w 6388768"/>
              <a:gd name="connsiteY86" fmla="*/ 6179619 h 7369542"/>
              <a:gd name="connsiteX87" fmla="*/ 1128963 w 6388768"/>
              <a:gd name="connsiteY87" fmla="*/ 6225840 h 7369542"/>
              <a:gd name="connsiteX88" fmla="*/ 1203559 w 6388768"/>
              <a:gd name="connsiteY88" fmla="*/ 6267249 h 7369542"/>
              <a:gd name="connsiteX89" fmla="*/ 1230229 w 6388768"/>
              <a:gd name="connsiteY89" fmla="*/ 6320589 h 7369542"/>
              <a:gd name="connsiteX90" fmla="*/ 1302619 w 6388768"/>
              <a:gd name="connsiteY90" fmla="*/ 6341544 h 7369542"/>
              <a:gd name="connsiteX91" fmla="*/ 1289284 w 6388768"/>
              <a:gd name="connsiteY91" fmla="*/ 6423459 h 7369542"/>
              <a:gd name="connsiteX92" fmla="*/ 1395663 w 6388768"/>
              <a:gd name="connsiteY92" fmla="*/ 6424863 h 7369542"/>
              <a:gd name="connsiteX93" fmla="*/ 1445494 w 6388768"/>
              <a:gd name="connsiteY93" fmla="*/ 6471084 h 7369542"/>
              <a:gd name="connsiteX94" fmla="*/ 1468354 w 6388768"/>
              <a:gd name="connsiteY94" fmla="*/ 6421554 h 7369542"/>
              <a:gd name="connsiteX95" fmla="*/ 1514074 w 6388768"/>
              <a:gd name="connsiteY95" fmla="*/ 6503469 h 7369542"/>
              <a:gd name="connsiteX96" fmla="*/ 1540744 w 6388768"/>
              <a:gd name="connsiteY96" fmla="*/ 6556809 h 7369542"/>
              <a:gd name="connsiteX97" fmla="*/ 1575034 w 6388768"/>
              <a:gd name="connsiteY97" fmla="*/ 6606339 h 7369542"/>
              <a:gd name="connsiteX98" fmla="*/ 1577942 w 6388768"/>
              <a:gd name="connsiteY98" fmla="*/ 6659880 h 7369542"/>
              <a:gd name="connsiteX99" fmla="*/ 1603182 w 6388768"/>
              <a:gd name="connsiteY99" fmla="*/ 6735224 h 7369542"/>
              <a:gd name="connsiteX100" fmla="*/ 1724426 w 6388768"/>
              <a:gd name="connsiteY100" fmla="*/ 6853488 h 7369542"/>
              <a:gd name="connsiteX101" fmla="*/ 1695049 w 6388768"/>
              <a:gd name="connsiteY101" fmla="*/ 6895899 h 7369542"/>
              <a:gd name="connsiteX102" fmla="*/ 1649329 w 6388768"/>
              <a:gd name="connsiteY102" fmla="*/ 6859704 h 7369542"/>
              <a:gd name="connsiteX103" fmla="*/ 1668379 w 6388768"/>
              <a:gd name="connsiteY103" fmla="*/ 6939714 h 7369542"/>
              <a:gd name="connsiteX104" fmla="*/ 1698859 w 6388768"/>
              <a:gd name="connsiteY104" fmla="*/ 6932094 h 7369542"/>
              <a:gd name="connsiteX105" fmla="*/ 1729339 w 6388768"/>
              <a:gd name="connsiteY105" fmla="*/ 6996864 h 7369542"/>
              <a:gd name="connsiteX106" fmla="*/ 1708484 w 6388768"/>
              <a:gd name="connsiteY106" fmla="*/ 7122694 h 7369542"/>
              <a:gd name="connsiteX107" fmla="*/ 1769344 w 6388768"/>
              <a:gd name="connsiteY107" fmla="*/ 7099734 h 7369542"/>
              <a:gd name="connsiteX108" fmla="*/ 1810953 w 6388768"/>
              <a:gd name="connsiteY108" fmla="*/ 7104146 h 7369542"/>
              <a:gd name="connsiteX109" fmla="*/ 1904599 w 6388768"/>
              <a:gd name="connsiteY109" fmla="*/ 7109259 h 7369542"/>
              <a:gd name="connsiteX110" fmla="*/ 1925053 w 6388768"/>
              <a:gd name="connsiteY110" fmla="*/ 7062536 h 7369542"/>
              <a:gd name="connsiteX111" fmla="*/ 1956034 w 6388768"/>
              <a:gd name="connsiteY111" fmla="*/ 7021629 h 7369542"/>
              <a:gd name="connsiteX112" fmla="*/ 2022709 w 6388768"/>
              <a:gd name="connsiteY112" fmla="*/ 7055919 h 7369542"/>
              <a:gd name="connsiteX113" fmla="*/ 2041758 w 6388768"/>
              <a:gd name="connsiteY113" fmla="*/ 7147358 h 7369542"/>
              <a:gd name="connsiteX114" fmla="*/ 1984608 w 6388768"/>
              <a:gd name="connsiteY114" fmla="*/ 7191173 h 7369542"/>
              <a:gd name="connsiteX115" fmla="*/ 1983807 w 6388768"/>
              <a:gd name="connsiteY115" fmla="*/ 7263263 h 7369542"/>
              <a:gd name="connsiteX116" fmla="*/ 2014287 w 6388768"/>
              <a:gd name="connsiteY116" fmla="*/ 7300962 h 7369542"/>
              <a:gd name="connsiteX117" fmla="*/ 2093193 w 6388768"/>
              <a:gd name="connsiteY117" fmla="*/ 7280708 h 7369542"/>
              <a:gd name="connsiteX118" fmla="*/ 2131293 w 6388768"/>
              <a:gd name="connsiteY118" fmla="*/ 7223558 h 7369542"/>
              <a:gd name="connsiteX119" fmla="*/ 2213811 w 6388768"/>
              <a:gd name="connsiteY119" fmla="*/ 7284920 h 7369542"/>
              <a:gd name="connsiteX120" fmla="*/ 2262738 w 6388768"/>
              <a:gd name="connsiteY120" fmla="*/ 7267373 h 7369542"/>
              <a:gd name="connsiteX121" fmla="*/ 2337034 w 6388768"/>
              <a:gd name="connsiteY121" fmla="*/ 7299759 h 7369542"/>
              <a:gd name="connsiteX122" fmla="*/ 2467376 w 6388768"/>
              <a:gd name="connsiteY122" fmla="*/ 7369542 h 7369542"/>
              <a:gd name="connsiteX123" fmla="*/ 3910263 w 6388768"/>
              <a:gd name="connsiteY123" fmla="*/ 7122694 h 7369542"/>
              <a:gd name="connsiteX124" fmla="*/ 4656221 w 6388768"/>
              <a:gd name="connsiteY124" fmla="*/ 5534526 h 7369542"/>
              <a:gd name="connsiteX125" fmla="*/ 2959768 w 6388768"/>
              <a:gd name="connsiteY125" fmla="*/ 2911642 h 7369542"/>
              <a:gd name="connsiteX126" fmla="*/ 2779295 w 6388768"/>
              <a:gd name="connsiteY126" fmla="*/ 2249905 h 7369542"/>
              <a:gd name="connsiteX127" fmla="*/ 3128211 w 6388768"/>
              <a:gd name="connsiteY127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285974 w 6388768"/>
              <a:gd name="connsiteY41" fmla="*/ 1725729 h 7369542"/>
              <a:gd name="connsiteX42" fmla="*/ 5352649 w 6388768"/>
              <a:gd name="connsiteY42" fmla="*/ 1617144 h 7369542"/>
              <a:gd name="connsiteX43" fmla="*/ 5354053 w 6388768"/>
              <a:gd name="connsiteY43" fmla="*/ 1576136 h 7369542"/>
              <a:gd name="connsiteX44" fmla="*/ 5379319 w 6388768"/>
              <a:gd name="connsiteY44" fmla="*/ 1554279 h 7369542"/>
              <a:gd name="connsiteX45" fmla="*/ 5373604 w 6388768"/>
              <a:gd name="connsiteY45" fmla="*/ 1464744 h 7369542"/>
              <a:gd name="connsiteX46" fmla="*/ 5417419 w 6388768"/>
              <a:gd name="connsiteY46" fmla="*/ 1533324 h 7369542"/>
              <a:gd name="connsiteX47" fmla="*/ 5474569 w 6388768"/>
              <a:gd name="connsiteY47" fmla="*/ 1552374 h 7369542"/>
              <a:gd name="connsiteX48" fmla="*/ 5554579 w 6388768"/>
              <a:gd name="connsiteY48" fmla="*/ 1449504 h 7369542"/>
              <a:gd name="connsiteX49" fmla="*/ 5666874 w 6388768"/>
              <a:gd name="connsiteY49" fmla="*/ 1419726 h 7369542"/>
              <a:gd name="connsiteX50" fmla="*/ 5748889 w 6388768"/>
              <a:gd name="connsiteY50" fmla="*/ 1369494 h 7369542"/>
              <a:gd name="connsiteX51" fmla="*/ 5847949 w 6388768"/>
              <a:gd name="connsiteY51" fmla="*/ 1441884 h 7369542"/>
              <a:gd name="connsiteX52" fmla="*/ 5927959 w 6388768"/>
              <a:gd name="connsiteY52" fmla="*/ 1361874 h 7369542"/>
              <a:gd name="connsiteX53" fmla="*/ 6024111 w 6388768"/>
              <a:gd name="connsiteY53" fmla="*/ 1353151 h 7369542"/>
              <a:gd name="connsiteX54" fmla="*/ 6118459 w 6388768"/>
              <a:gd name="connsiteY54" fmla="*/ 1297104 h 7369542"/>
              <a:gd name="connsiteX55" fmla="*/ 6165282 w 6388768"/>
              <a:gd name="connsiteY55" fmla="*/ 1325077 h 7369542"/>
              <a:gd name="connsiteX56" fmla="*/ 6198469 w 6388768"/>
              <a:gd name="connsiteY56" fmla="*/ 1253289 h 7369542"/>
              <a:gd name="connsiteX57" fmla="*/ 6268954 w 6388768"/>
              <a:gd name="connsiteY57" fmla="*/ 1182804 h 7369542"/>
              <a:gd name="connsiteX58" fmla="*/ 6328611 w 6388768"/>
              <a:gd name="connsiteY58" fmla="*/ 1239252 h 7369542"/>
              <a:gd name="connsiteX59" fmla="*/ 6388768 w 6388768"/>
              <a:gd name="connsiteY59" fmla="*/ 1239252 h 7369542"/>
              <a:gd name="connsiteX60" fmla="*/ 5355772 w 6388768"/>
              <a:gd name="connsiteY60" fmla="*/ 35938 h 7369542"/>
              <a:gd name="connsiteX61" fmla="*/ 12032 w 6388768"/>
              <a:gd name="connsiteY61" fmla="*/ 0 h 7369542"/>
              <a:gd name="connsiteX62" fmla="*/ 0 w 6388768"/>
              <a:gd name="connsiteY62" fmla="*/ 6689557 h 7369542"/>
              <a:gd name="connsiteX63" fmla="*/ 30079 w 6388768"/>
              <a:gd name="connsiteY63" fmla="*/ 6657774 h 7369542"/>
              <a:gd name="connsiteX64" fmla="*/ 43414 w 6388768"/>
              <a:gd name="connsiteY64" fmla="*/ 6537759 h 7369542"/>
              <a:gd name="connsiteX65" fmla="*/ 79108 w 6388768"/>
              <a:gd name="connsiteY65" fmla="*/ 6462161 h 7369542"/>
              <a:gd name="connsiteX66" fmla="*/ 127234 w 6388768"/>
              <a:gd name="connsiteY66" fmla="*/ 6446319 h 7369542"/>
              <a:gd name="connsiteX67" fmla="*/ 117709 w 6388768"/>
              <a:gd name="connsiteY67" fmla="*/ 6343449 h 7369542"/>
              <a:gd name="connsiteX68" fmla="*/ 129139 w 6388768"/>
              <a:gd name="connsiteY68" fmla="*/ 6278679 h 7369542"/>
              <a:gd name="connsiteX69" fmla="*/ 108184 w 6388768"/>
              <a:gd name="connsiteY69" fmla="*/ 6135804 h 7369542"/>
              <a:gd name="connsiteX70" fmla="*/ 169144 w 6388768"/>
              <a:gd name="connsiteY70" fmla="*/ 5985309 h 7369542"/>
              <a:gd name="connsiteX71" fmla="*/ 144379 w 6388768"/>
              <a:gd name="connsiteY71" fmla="*/ 5811252 h 7369542"/>
              <a:gd name="connsiteX72" fmla="*/ 218674 w 6388768"/>
              <a:gd name="connsiteY72" fmla="*/ 5731944 h 7369542"/>
              <a:gd name="connsiteX73" fmla="*/ 348916 w 6388768"/>
              <a:gd name="connsiteY73" fmla="*/ 5727031 h 7369542"/>
              <a:gd name="connsiteX74" fmla="*/ 449179 w 6388768"/>
              <a:gd name="connsiteY74" fmla="*/ 5728134 h 7369542"/>
              <a:gd name="connsiteX75" fmla="*/ 619526 w 6388768"/>
              <a:gd name="connsiteY75" fmla="*/ 5762524 h 7369542"/>
              <a:gd name="connsiteX76" fmla="*/ 586339 w 6388768"/>
              <a:gd name="connsiteY76" fmla="*/ 5821479 h 7369542"/>
              <a:gd name="connsiteX77" fmla="*/ 588244 w 6388768"/>
              <a:gd name="connsiteY77" fmla="*/ 6067224 h 7369542"/>
              <a:gd name="connsiteX78" fmla="*/ 552851 w 6388768"/>
              <a:gd name="connsiteY78" fmla="*/ 6164981 h 7369542"/>
              <a:gd name="connsiteX79" fmla="*/ 609199 w 6388768"/>
              <a:gd name="connsiteY79" fmla="*/ 6208395 h 7369542"/>
              <a:gd name="connsiteX80" fmla="*/ 719689 w 6388768"/>
              <a:gd name="connsiteY80" fmla="*/ 6128184 h 7369542"/>
              <a:gd name="connsiteX81" fmla="*/ 822559 w 6388768"/>
              <a:gd name="connsiteY81" fmla="*/ 6156759 h 7369542"/>
              <a:gd name="connsiteX82" fmla="*/ 840807 w 6388768"/>
              <a:gd name="connsiteY82" fmla="*/ 6205286 h 7369542"/>
              <a:gd name="connsiteX83" fmla="*/ 974959 w 6388768"/>
              <a:gd name="connsiteY83" fmla="*/ 6168189 h 7369542"/>
              <a:gd name="connsiteX84" fmla="*/ 1041634 w 6388768"/>
              <a:gd name="connsiteY84" fmla="*/ 6133899 h 7369542"/>
              <a:gd name="connsiteX85" fmla="*/ 1093069 w 6388768"/>
              <a:gd name="connsiteY85" fmla="*/ 6179619 h 7369542"/>
              <a:gd name="connsiteX86" fmla="*/ 1128963 w 6388768"/>
              <a:gd name="connsiteY86" fmla="*/ 6225840 h 7369542"/>
              <a:gd name="connsiteX87" fmla="*/ 1203559 w 6388768"/>
              <a:gd name="connsiteY87" fmla="*/ 6267249 h 7369542"/>
              <a:gd name="connsiteX88" fmla="*/ 1230229 w 6388768"/>
              <a:gd name="connsiteY88" fmla="*/ 6320589 h 7369542"/>
              <a:gd name="connsiteX89" fmla="*/ 1302619 w 6388768"/>
              <a:gd name="connsiteY89" fmla="*/ 6341544 h 7369542"/>
              <a:gd name="connsiteX90" fmla="*/ 1289284 w 6388768"/>
              <a:gd name="connsiteY90" fmla="*/ 6423459 h 7369542"/>
              <a:gd name="connsiteX91" fmla="*/ 1395663 w 6388768"/>
              <a:gd name="connsiteY91" fmla="*/ 6424863 h 7369542"/>
              <a:gd name="connsiteX92" fmla="*/ 1445494 w 6388768"/>
              <a:gd name="connsiteY92" fmla="*/ 6471084 h 7369542"/>
              <a:gd name="connsiteX93" fmla="*/ 1468354 w 6388768"/>
              <a:gd name="connsiteY93" fmla="*/ 6421554 h 7369542"/>
              <a:gd name="connsiteX94" fmla="*/ 1514074 w 6388768"/>
              <a:gd name="connsiteY94" fmla="*/ 6503469 h 7369542"/>
              <a:gd name="connsiteX95" fmla="*/ 1540744 w 6388768"/>
              <a:gd name="connsiteY95" fmla="*/ 6556809 h 7369542"/>
              <a:gd name="connsiteX96" fmla="*/ 1575034 w 6388768"/>
              <a:gd name="connsiteY96" fmla="*/ 6606339 h 7369542"/>
              <a:gd name="connsiteX97" fmla="*/ 1577942 w 6388768"/>
              <a:gd name="connsiteY97" fmla="*/ 6659880 h 7369542"/>
              <a:gd name="connsiteX98" fmla="*/ 1603182 w 6388768"/>
              <a:gd name="connsiteY98" fmla="*/ 6735224 h 7369542"/>
              <a:gd name="connsiteX99" fmla="*/ 1724426 w 6388768"/>
              <a:gd name="connsiteY99" fmla="*/ 6853488 h 7369542"/>
              <a:gd name="connsiteX100" fmla="*/ 1695049 w 6388768"/>
              <a:gd name="connsiteY100" fmla="*/ 6895899 h 7369542"/>
              <a:gd name="connsiteX101" fmla="*/ 1649329 w 6388768"/>
              <a:gd name="connsiteY101" fmla="*/ 6859704 h 7369542"/>
              <a:gd name="connsiteX102" fmla="*/ 1668379 w 6388768"/>
              <a:gd name="connsiteY102" fmla="*/ 6939714 h 7369542"/>
              <a:gd name="connsiteX103" fmla="*/ 1698859 w 6388768"/>
              <a:gd name="connsiteY103" fmla="*/ 6932094 h 7369542"/>
              <a:gd name="connsiteX104" fmla="*/ 1729339 w 6388768"/>
              <a:gd name="connsiteY104" fmla="*/ 6996864 h 7369542"/>
              <a:gd name="connsiteX105" fmla="*/ 1708484 w 6388768"/>
              <a:gd name="connsiteY105" fmla="*/ 7122694 h 7369542"/>
              <a:gd name="connsiteX106" fmla="*/ 1769344 w 6388768"/>
              <a:gd name="connsiteY106" fmla="*/ 7099734 h 7369542"/>
              <a:gd name="connsiteX107" fmla="*/ 1810953 w 6388768"/>
              <a:gd name="connsiteY107" fmla="*/ 7104146 h 7369542"/>
              <a:gd name="connsiteX108" fmla="*/ 1904599 w 6388768"/>
              <a:gd name="connsiteY108" fmla="*/ 7109259 h 7369542"/>
              <a:gd name="connsiteX109" fmla="*/ 1925053 w 6388768"/>
              <a:gd name="connsiteY109" fmla="*/ 7062536 h 7369542"/>
              <a:gd name="connsiteX110" fmla="*/ 1956034 w 6388768"/>
              <a:gd name="connsiteY110" fmla="*/ 7021629 h 7369542"/>
              <a:gd name="connsiteX111" fmla="*/ 2022709 w 6388768"/>
              <a:gd name="connsiteY111" fmla="*/ 7055919 h 7369542"/>
              <a:gd name="connsiteX112" fmla="*/ 2041758 w 6388768"/>
              <a:gd name="connsiteY112" fmla="*/ 7147358 h 7369542"/>
              <a:gd name="connsiteX113" fmla="*/ 1984608 w 6388768"/>
              <a:gd name="connsiteY113" fmla="*/ 7191173 h 7369542"/>
              <a:gd name="connsiteX114" fmla="*/ 1983807 w 6388768"/>
              <a:gd name="connsiteY114" fmla="*/ 7263263 h 7369542"/>
              <a:gd name="connsiteX115" fmla="*/ 2014287 w 6388768"/>
              <a:gd name="connsiteY115" fmla="*/ 7300962 h 7369542"/>
              <a:gd name="connsiteX116" fmla="*/ 2093193 w 6388768"/>
              <a:gd name="connsiteY116" fmla="*/ 7280708 h 7369542"/>
              <a:gd name="connsiteX117" fmla="*/ 2131293 w 6388768"/>
              <a:gd name="connsiteY117" fmla="*/ 7223558 h 7369542"/>
              <a:gd name="connsiteX118" fmla="*/ 2213811 w 6388768"/>
              <a:gd name="connsiteY118" fmla="*/ 7284920 h 7369542"/>
              <a:gd name="connsiteX119" fmla="*/ 2262738 w 6388768"/>
              <a:gd name="connsiteY119" fmla="*/ 7267373 h 7369542"/>
              <a:gd name="connsiteX120" fmla="*/ 2337034 w 6388768"/>
              <a:gd name="connsiteY120" fmla="*/ 7299759 h 7369542"/>
              <a:gd name="connsiteX121" fmla="*/ 2467376 w 6388768"/>
              <a:gd name="connsiteY121" fmla="*/ 7369542 h 7369542"/>
              <a:gd name="connsiteX122" fmla="*/ 3910263 w 6388768"/>
              <a:gd name="connsiteY122" fmla="*/ 7122694 h 7369542"/>
              <a:gd name="connsiteX123" fmla="*/ 4656221 w 6388768"/>
              <a:gd name="connsiteY123" fmla="*/ 5534526 h 7369542"/>
              <a:gd name="connsiteX124" fmla="*/ 2959768 w 6388768"/>
              <a:gd name="connsiteY124" fmla="*/ 2911642 h 7369542"/>
              <a:gd name="connsiteX125" fmla="*/ 2779295 w 6388768"/>
              <a:gd name="connsiteY125" fmla="*/ 2249905 h 7369542"/>
              <a:gd name="connsiteX126" fmla="*/ 3128211 w 6388768"/>
              <a:gd name="connsiteY126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285974 w 6388768"/>
              <a:gd name="connsiteY41" fmla="*/ 1725729 h 7369542"/>
              <a:gd name="connsiteX42" fmla="*/ 5352649 w 6388768"/>
              <a:gd name="connsiteY42" fmla="*/ 1617144 h 7369542"/>
              <a:gd name="connsiteX43" fmla="*/ 5379319 w 6388768"/>
              <a:gd name="connsiteY43" fmla="*/ 1554279 h 7369542"/>
              <a:gd name="connsiteX44" fmla="*/ 5373604 w 6388768"/>
              <a:gd name="connsiteY44" fmla="*/ 1464744 h 7369542"/>
              <a:gd name="connsiteX45" fmla="*/ 5417419 w 6388768"/>
              <a:gd name="connsiteY45" fmla="*/ 1533324 h 7369542"/>
              <a:gd name="connsiteX46" fmla="*/ 5474569 w 6388768"/>
              <a:gd name="connsiteY46" fmla="*/ 1552374 h 7369542"/>
              <a:gd name="connsiteX47" fmla="*/ 5554579 w 6388768"/>
              <a:gd name="connsiteY47" fmla="*/ 1449504 h 7369542"/>
              <a:gd name="connsiteX48" fmla="*/ 5666874 w 6388768"/>
              <a:gd name="connsiteY48" fmla="*/ 1419726 h 7369542"/>
              <a:gd name="connsiteX49" fmla="*/ 5748889 w 6388768"/>
              <a:gd name="connsiteY49" fmla="*/ 1369494 h 7369542"/>
              <a:gd name="connsiteX50" fmla="*/ 5847949 w 6388768"/>
              <a:gd name="connsiteY50" fmla="*/ 1441884 h 7369542"/>
              <a:gd name="connsiteX51" fmla="*/ 5927959 w 6388768"/>
              <a:gd name="connsiteY51" fmla="*/ 1361874 h 7369542"/>
              <a:gd name="connsiteX52" fmla="*/ 6024111 w 6388768"/>
              <a:gd name="connsiteY52" fmla="*/ 1353151 h 7369542"/>
              <a:gd name="connsiteX53" fmla="*/ 6118459 w 6388768"/>
              <a:gd name="connsiteY53" fmla="*/ 1297104 h 7369542"/>
              <a:gd name="connsiteX54" fmla="*/ 6165282 w 6388768"/>
              <a:gd name="connsiteY54" fmla="*/ 1325077 h 7369542"/>
              <a:gd name="connsiteX55" fmla="*/ 6198469 w 6388768"/>
              <a:gd name="connsiteY55" fmla="*/ 1253289 h 7369542"/>
              <a:gd name="connsiteX56" fmla="*/ 6268954 w 6388768"/>
              <a:gd name="connsiteY56" fmla="*/ 1182804 h 7369542"/>
              <a:gd name="connsiteX57" fmla="*/ 6328611 w 6388768"/>
              <a:gd name="connsiteY57" fmla="*/ 1239252 h 7369542"/>
              <a:gd name="connsiteX58" fmla="*/ 6388768 w 6388768"/>
              <a:gd name="connsiteY58" fmla="*/ 1239252 h 7369542"/>
              <a:gd name="connsiteX59" fmla="*/ 5355772 w 6388768"/>
              <a:gd name="connsiteY59" fmla="*/ 35938 h 7369542"/>
              <a:gd name="connsiteX60" fmla="*/ 12032 w 6388768"/>
              <a:gd name="connsiteY60" fmla="*/ 0 h 7369542"/>
              <a:gd name="connsiteX61" fmla="*/ 0 w 6388768"/>
              <a:gd name="connsiteY61" fmla="*/ 6689557 h 7369542"/>
              <a:gd name="connsiteX62" fmla="*/ 30079 w 6388768"/>
              <a:gd name="connsiteY62" fmla="*/ 6657774 h 7369542"/>
              <a:gd name="connsiteX63" fmla="*/ 43414 w 6388768"/>
              <a:gd name="connsiteY63" fmla="*/ 6537759 h 7369542"/>
              <a:gd name="connsiteX64" fmla="*/ 79108 w 6388768"/>
              <a:gd name="connsiteY64" fmla="*/ 6462161 h 7369542"/>
              <a:gd name="connsiteX65" fmla="*/ 127234 w 6388768"/>
              <a:gd name="connsiteY65" fmla="*/ 6446319 h 7369542"/>
              <a:gd name="connsiteX66" fmla="*/ 117709 w 6388768"/>
              <a:gd name="connsiteY66" fmla="*/ 6343449 h 7369542"/>
              <a:gd name="connsiteX67" fmla="*/ 129139 w 6388768"/>
              <a:gd name="connsiteY67" fmla="*/ 6278679 h 7369542"/>
              <a:gd name="connsiteX68" fmla="*/ 108184 w 6388768"/>
              <a:gd name="connsiteY68" fmla="*/ 6135804 h 7369542"/>
              <a:gd name="connsiteX69" fmla="*/ 169144 w 6388768"/>
              <a:gd name="connsiteY69" fmla="*/ 5985309 h 7369542"/>
              <a:gd name="connsiteX70" fmla="*/ 144379 w 6388768"/>
              <a:gd name="connsiteY70" fmla="*/ 5811252 h 7369542"/>
              <a:gd name="connsiteX71" fmla="*/ 218674 w 6388768"/>
              <a:gd name="connsiteY71" fmla="*/ 5731944 h 7369542"/>
              <a:gd name="connsiteX72" fmla="*/ 348916 w 6388768"/>
              <a:gd name="connsiteY72" fmla="*/ 5727031 h 7369542"/>
              <a:gd name="connsiteX73" fmla="*/ 449179 w 6388768"/>
              <a:gd name="connsiteY73" fmla="*/ 5728134 h 7369542"/>
              <a:gd name="connsiteX74" fmla="*/ 619526 w 6388768"/>
              <a:gd name="connsiteY74" fmla="*/ 5762524 h 7369542"/>
              <a:gd name="connsiteX75" fmla="*/ 586339 w 6388768"/>
              <a:gd name="connsiteY75" fmla="*/ 5821479 h 7369542"/>
              <a:gd name="connsiteX76" fmla="*/ 588244 w 6388768"/>
              <a:gd name="connsiteY76" fmla="*/ 6067224 h 7369542"/>
              <a:gd name="connsiteX77" fmla="*/ 552851 w 6388768"/>
              <a:gd name="connsiteY77" fmla="*/ 6164981 h 7369542"/>
              <a:gd name="connsiteX78" fmla="*/ 609199 w 6388768"/>
              <a:gd name="connsiteY78" fmla="*/ 6208395 h 7369542"/>
              <a:gd name="connsiteX79" fmla="*/ 719689 w 6388768"/>
              <a:gd name="connsiteY79" fmla="*/ 6128184 h 7369542"/>
              <a:gd name="connsiteX80" fmla="*/ 822559 w 6388768"/>
              <a:gd name="connsiteY80" fmla="*/ 6156759 h 7369542"/>
              <a:gd name="connsiteX81" fmla="*/ 840807 w 6388768"/>
              <a:gd name="connsiteY81" fmla="*/ 6205286 h 7369542"/>
              <a:gd name="connsiteX82" fmla="*/ 974959 w 6388768"/>
              <a:gd name="connsiteY82" fmla="*/ 6168189 h 7369542"/>
              <a:gd name="connsiteX83" fmla="*/ 1041634 w 6388768"/>
              <a:gd name="connsiteY83" fmla="*/ 6133899 h 7369542"/>
              <a:gd name="connsiteX84" fmla="*/ 1093069 w 6388768"/>
              <a:gd name="connsiteY84" fmla="*/ 6179619 h 7369542"/>
              <a:gd name="connsiteX85" fmla="*/ 1128963 w 6388768"/>
              <a:gd name="connsiteY85" fmla="*/ 6225840 h 7369542"/>
              <a:gd name="connsiteX86" fmla="*/ 1203559 w 6388768"/>
              <a:gd name="connsiteY86" fmla="*/ 6267249 h 7369542"/>
              <a:gd name="connsiteX87" fmla="*/ 1230229 w 6388768"/>
              <a:gd name="connsiteY87" fmla="*/ 6320589 h 7369542"/>
              <a:gd name="connsiteX88" fmla="*/ 1302619 w 6388768"/>
              <a:gd name="connsiteY88" fmla="*/ 6341544 h 7369542"/>
              <a:gd name="connsiteX89" fmla="*/ 1289284 w 6388768"/>
              <a:gd name="connsiteY89" fmla="*/ 6423459 h 7369542"/>
              <a:gd name="connsiteX90" fmla="*/ 1395663 w 6388768"/>
              <a:gd name="connsiteY90" fmla="*/ 6424863 h 7369542"/>
              <a:gd name="connsiteX91" fmla="*/ 1445494 w 6388768"/>
              <a:gd name="connsiteY91" fmla="*/ 6471084 h 7369542"/>
              <a:gd name="connsiteX92" fmla="*/ 1468354 w 6388768"/>
              <a:gd name="connsiteY92" fmla="*/ 6421554 h 7369542"/>
              <a:gd name="connsiteX93" fmla="*/ 1514074 w 6388768"/>
              <a:gd name="connsiteY93" fmla="*/ 6503469 h 7369542"/>
              <a:gd name="connsiteX94" fmla="*/ 1540744 w 6388768"/>
              <a:gd name="connsiteY94" fmla="*/ 6556809 h 7369542"/>
              <a:gd name="connsiteX95" fmla="*/ 1575034 w 6388768"/>
              <a:gd name="connsiteY95" fmla="*/ 6606339 h 7369542"/>
              <a:gd name="connsiteX96" fmla="*/ 1577942 w 6388768"/>
              <a:gd name="connsiteY96" fmla="*/ 6659880 h 7369542"/>
              <a:gd name="connsiteX97" fmla="*/ 1603182 w 6388768"/>
              <a:gd name="connsiteY97" fmla="*/ 6735224 h 7369542"/>
              <a:gd name="connsiteX98" fmla="*/ 1724426 w 6388768"/>
              <a:gd name="connsiteY98" fmla="*/ 6853488 h 7369542"/>
              <a:gd name="connsiteX99" fmla="*/ 1695049 w 6388768"/>
              <a:gd name="connsiteY99" fmla="*/ 6895899 h 7369542"/>
              <a:gd name="connsiteX100" fmla="*/ 1649329 w 6388768"/>
              <a:gd name="connsiteY100" fmla="*/ 6859704 h 7369542"/>
              <a:gd name="connsiteX101" fmla="*/ 1668379 w 6388768"/>
              <a:gd name="connsiteY101" fmla="*/ 6939714 h 7369542"/>
              <a:gd name="connsiteX102" fmla="*/ 1698859 w 6388768"/>
              <a:gd name="connsiteY102" fmla="*/ 6932094 h 7369542"/>
              <a:gd name="connsiteX103" fmla="*/ 1729339 w 6388768"/>
              <a:gd name="connsiteY103" fmla="*/ 6996864 h 7369542"/>
              <a:gd name="connsiteX104" fmla="*/ 1708484 w 6388768"/>
              <a:gd name="connsiteY104" fmla="*/ 7122694 h 7369542"/>
              <a:gd name="connsiteX105" fmla="*/ 1769344 w 6388768"/>
              <a:gd name="connsiteY105" fmla="*/ 7099734 h 7369542"/>
              <a:gd name="connsiteX106" fmla="*/ 1810953 w 6388768"/>
              <a:gd name="connsiteY106" fmla="*/ 7104146 h 7369542"/>
              <a:gd name="connsiteX107" fmla="*/ 1904599 w 6388768"/>
              <a:gd name="connsiteY107" fmla="*/ 7109259 h 7369542"/>
              <a:gd name="connsiteX108" fmla="*/ 1925053 w 6388768"/>
              <a:gd name="connsiteY108" fmla="*/ 7062536 h 7369542"/>
              <a:gd name="connsiteX109" fmla="*/ 1956034 w 6388768"/>
              <a:gd name="connsiteY109" fmla="*/ 7021629 h 7369542"/>
              <a:gd name="connsiteX110" fmla="*/ 2022709 w 6388768"/>
              <a:gd name="connsiteY110" fmla="*/ 7055919 h 7369542"/>
              <a:gd name="connsiteX111" fmla="*/ 2041758 w 6388768"/>
              <a:gd name="connsiteY111" fmla="*/ 7147358 h 7369542"/>
              <a:gd name="connsiteX112" fmla="*/ 1984608 w 6388768"/>
              <a:gd name="connsiteY112" fmla="*/ 7191173 h 7369542"/>
              <a:gd name="connsiteX113" fmla="*/ 1983807 w 6388768"/>
              <a:gd name="connsiteY113" fmla="*/ 7263263 h 7369542"/>
              <a:gd name="connsiteX114" fmla="*/ 2014287 w 6388768"/>
              <a:gd name="connsiteY114" fmla="*/ 7300962 h 7369542"/>
              <a:gd name="connsiteX115" fmla="*/ 2093193 w 6388768"/>
              <a:gd name="connsiteY115" fmla="*/ 7280708 h 7369542"/>
              <a:gd name="connsiteX116" fmla="*/ 2131293 w 6388768"/>
              <a:gd name="connsiteY116" fmla="*/ 7223558 h 7369542"/>
              <a:gd name="connsiteX117" fmla="*/ 2213811 w 6388768"/>
              <a:gd name="connsiteY117" fmla="*/ 7284920 h 7369542"/>
              <a:gd name="connsiteX118" fmla="*/ 2262738 w 6388768"/>
              <a:gd name="connsiteY118" fmla="*/ 7267373 h 7369542"/>
              <a:gd name="connsiteX119" fmla="*/ 2337034 w 6388768"/>
              <a:gd name="connsiteY119" fmla="*/ 7299759 h 7369542"/>
              <a:gd name="connsiteX120" fmla="*/ 2467376 w 6388768"/>
              <a:gd name="connsiteY120" fmla="*/ 7369542 h 7369542"/>
              <a:gd name="connsiteX121" fmla="*/ 3910263 w 6388768"/>
              <a:gd name="connsiteY121" fmla="*/ 7122694 h 7369542"/>
              <a:gd name="connsiteX122" fmla="*/ 4656221 w 6388768"/>
              <a:gd name="connsiteY122" fmla="*/ 5534526 h 7369542"/>
              <a:gd name="connsiteX123" fmla="*/ 2959768 w 6388768"/>
              <a:gd name="connsiteY123" fmla="*/ 2911642 h 7369542"/>
              <a:gd name="connsiteX124" fmla="*/ 2779295 w 6388768"/>
              <a:gd name="connsiteY124" fmla="*/ 2249905 h 7369542"/>
              <a:gd name="connsiteX125" fmla="*/ 3128211 w 6388768"/>
              <a:gd name="connsiteY125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52649 w 6388768"/>
              <a:gd name="connsiteY41" fmla="*/ 1617144 h 7369542"/>
              <a:gd name="connsiteX42" fmla="*/ 5379319 w 6388768"/>
              <a:gd name="connsiteY42" fmla="*/ 1554279 h 7369542"/>
              <a:gd name="connsiteX43" fmla="*/ 5373604 w 6388768"/>
              <a:gd name="connsiteY43" fmla="*/ 1464744 h 7369542"/>
              <a:gd name="connsiteX44" fmla="*/ 5417419 w 6388768"/>
              <a:gd name="connsiteY44" fmla="*/ 1533324 h 7369542"/>
              <a:gd name="connsiteX45" fmla="*/ 5474569 w 6388768"/>
              <a:gd name="connsiteY45" fmla="*/ 1552374 h 7369542"/>
              <a:gd name="connsiteX46" fmla="*/ 5554579 w 6388768"/>
              <a:gd name="connsiteY46" fmla="*/ 1449504 h 7369542"/>
              <a:gd name="connsiteX47" fmla="*/ 5666874 w 6388768"/>
              <a:gd name="connsiteY47" fmla="*/ 1419726 h 7369542"/>
              <a:gd name="connsiteX48" fmla="*/ 5748889 w 6388768"/>
              <a:gd name="connsiteY48" fmla="*/ 1369494 h 7369542"/>
              <a:gd name="connsiteX49" fmla="*/ 5847949 w 6388768"/>
              <a:gd name="connsiteY49" fmla="*/ 1441884 h 7369542"/>
              <a:gd name="connsiteX50" fmla="*/ 5927959 w 6388768"/>
              <a:gd name="connsiteY50" fmla="*/ 1361874 h 7369542"/>
              <a:gd name="connsiteX51" fmla="*/ 6024111 w 6388768"/>
              <a:gd name="connsiteY51" fmla="*/ 1353151 h 7369542"/>
              <a:gd name="connsiteX52" fmla="*/ 6118459 w 6388768"/>
              <a:gd name="connsiteY52" fmla="*/ 1297104 h 7369542"/>
              <a:gd name="connsiteX53" fmla="*/ 6165282 w 6388768"/>
              <a:gd name="connsiteY53" fmla="*/ 1325077 h 7369542"/>
              <a:gd name="connsiteX54" fmla="*/ 6198469 w 6388768"/>
              <a:gd name="connsiteY54" fmla="*/ 1253289 h 7369542"/>
              <a:gd name="connsiteX55" fmla="*/ 6268954 w 6388768"/>
              <a:gd name="connsiteY55" fmla="*/ 1182804 h 7369542"/>
              <a:gd name="connsiteX56" fmla="*/ 6328611 w 6388768"/>
              <a:gd name="connsiteY56" fmla="*/ 1239252 h 7369542"/>
              <a:gd name="connsiteX57" fmla="*/ 6388768 w 6388768"/>
              <a:gd name="connsiteY57" fmla="*/ 1239252 h 7369542"/>
              <a:gd name="connsiteX58" fmla="*/ 5355772 w 6388768"/>
              <a:gd name="connsiteY58" fmla="*/ 35938 h 7369542"/>
              <a:gd name="connsiteX59" fmla="*/ 12032 w 6388768"/>
              <a:gd name="connsiteY59" fmla="*/ 0 h 7369542"/>
              <a:gd name="connsiteX60" fmla="*/ 0 w 6388768"/>
              <a:gd name="connsiteY60" fmla="*/ 6689557 h 7369542"/>
              <a:gd name="connsiteX61" fmla="*/ 30079 w 6388768"/>
              <a:gd name="connsiteY61" fmla="*/ 6657774 h 7369542"/>
              <a:gd name="connsiteX62" fmla="*/ 43414 w 6388768"/>
              <a:gd name="connsiteY62" fmla="*/ 6537759 h 7369542"/>
              <a:gd name="connsiteX63" fmla="*/ 79108 w 6388768"/>
              <a:gd name="connsiteY63" fmla="*/ 6462161 h 7369542"/>
              <a:gd name="connsiteX64" fmla="*/ 127234 w 6388768"/>
              <a:gd name="connsiteY64" fmla="*/ 6446319 h 7369542"/>
              <a:gd name="connsiteX65" fmla="*/ 117709 w 6388768"/>
              <a:gd name="connsiteY65" fmla="*/ 6343449 h 7369542"/>
              <a:gd name="connsiteX66" fmla="*/ 129139 w 6388768"/>
              <a:gd name="connsiteY66" fmla="*/ 6278679 h 7369542"/>
              <a:gd name="connsiteX67" fmla="*/ 108184 w 6388768"/>
              <a:gd name="connsiteY67" fmla="*/ 6135804 h 7369542"/>
              <a:gd name="connsiteX68" fmla="*/ 169144 w 6388768"/>
              <a:gd name="connsiteY68" fmla="*/ 5985309 h 7369542"/>
              <a:gd name="connsiteX69" fmla="*/ 144379 w 6388768"/>
              <a:gd name="connsiteY69" fmla="*/ 5811252 h 7369542"/>
              <a:gd name="connsiteX70" fmla="*/ 218674 w 6388768"/>
              <a:gd name="connsiteY70" fmla="*/ 5731944 h 7369542"/>
              <a:gd name="connsiteX71" fmla="*/ 348916 w 6388768"/>
              <a:gd name="connsiteY71" fmla="*/ 5727031 h 7369542"/>
              <a:gd name="connsiteX72" fmla="*/ 449179 w 6388768"/>
              <a:gd name="connsiteY72" fmla="*/ 5728134 h 7369542"/>
              <a:gd name="connsiteX73" fmla="*/ 619526 w 6388768"/>
              <a:gd name="connsiteY73" fmla="*/ 5762524 h 7369542"/>
              <a:gd name="connsiteX74" fmla="*/ 586339 w 6388768"/>
              <a:gd name="connsiteY74" fmla="*/ 5821479 h 7369542"/>
              <a:gd name="connsiteX75" fmla="*/ 588244 w 6388768"/>
              <a:gd name="connsiteY75" fmla="*/ 6067224 h 7369542"/>
              <a:gd name="connsiteX76" fmla="*/ 552851 w 6388768"/>
              <a:gd name="connsiteY76" fmla="*/ 6164981 h 7369542"/>
              <a:gd name="connsiteX77" fmla="*/ 609199 w 6388768"/>
              <a:gd name="connsiteY77" fmla="*/ 6208395 h 7369542"/>
              <a:gd name="connsiteX78" fmla="*/ 719689 w 6388768"/>
              <a:gd name="connsiteY78" fmla="*/ 6128184 h 7369542"/>
              <a:gd name="connsiteX79" fmla="*/ 822559 w 6388768"/>
              <a:gd name="connsiteY79" fmla="*/ 6156759 h 7369542"/>
              <a:gd name="connsiteX80" fmla="*/ 840807 w 6388768"/>
              <a:gd name="connsiteY80" fmla="*/ 6205286 h 7369542"/>
              <a:gd name="connsiteX81" fmla="*/ 974959 w 6388768"/>
              <a:gd name="connsiteY81" fmla="*/ 6168189 h 7369542"/>
              <a:gd name="connsiteX82" fmla="*/ 1041634 w 6388768"/>
              <a:gd name="connsiteY82" fmla="*/ 6133899 h 7369542"/>
              <a:gd name="connsiteX83" fmla="*/ 1093069 w 6388768"/>
              <a:gd name="connsiteY83" fmla="*/ 6179619 h 7369542"/>
              <a:gd name="connsiteX84" fmla="*/ 1128963 w 6388768"/>
              <a:gd name="connsiteY84" fmla="*/ 6225840 h 7369542"/>
              <a:gd name="connsiteX85" fmla="*/ 1203559 w 6388768"/>
              <a:gd name="connsiteY85" fmla="*/ 6267249 h 7369542"/>
              <a:gd name="connsiteX86" fmla="*/ 1230229 w 6388768"/>
              <a:gd name="connsiteY86" fmla="*/ 6320589 h 7369542"/>
              <a:gd name="connsiteX87" fmla="*/ 1302619 w 6388768"/>
              <a:gd name="connsiteY87" fmla="*/ 6341544 h 7369542"/>
              <a:gd name="connsiteX88" fmla="*/ 1289284 w 6388768"/>
              <a:gd name="connsiteY88" fmla="*/ 6423459 h 7369542"/>
              <a:gd name="connsiteX89" fmla="*/ 1395663 w 6388768"/>
              <a:gd name="connsiteY89" fmla="*/ 6424863 h 7369542"/>
              <a:gd name="connsiteX90" fmla="*/ 1445494 w 6388768"/>
              <a:gd name="connsiteY90" fmla="*/ 6471084 h 7369542"/>
              <a:gd name="connsiteX91" fmla="*/ 1468354 w 6388768"/>
              <a:gd name="connsiteY91" fmla="*/ 6421554 h 7369542"/>
              <a:gd name="connsiteX92" fmla="*/ 1514074 w 6388768"/>
              <a:gd name="connsiteY92" fmla="*/ 6503469 h 7369542"/>
              <a:gd name="connsiteX93" fmla="*/ 1540744 w 6388768"/>
              <a:gd name="connsiteY93" fmla="*/ 6556809 h 7369542"/>
              <a:gd name="connsiteX94" fmla="*/ 1575034 w 6388768"/>
              <a:gd name="connsiteY94" fmla="*/ 6606339 h 7369542"/>
              <a:gd name="connsiteX95" fmla="*/ 1577942 w 6388768"/>
              <a:gd name="connsiteY95" fmla="*/ 6659880 h 7369542"/>
              <a:gd name="connsiteX96" fmla="*/ 1603182 w 6388768"/>
              <a:gd name="connsiteY96" fmla="*/ 6735224 h 7369542"/>
              <a:gd name="connsiteX97" fmla="*/ 1724426 w 6388768"/>
              <a:gd name="connsiteY97" fmla="*/ 6853488 h 7369542"/>
              <a:gd name="connsiteX98" fmla="*/ 1695049 w 6388768"/>
              <a:gd name="connsiteY98" fmla="*/ 6895899 h 7369542"/>
              <a:gd name="connsiteX99" fmla="*/ 1649329 w 6388768"/>
              <a:gd name="connsiteY99" fmla="*/ 6859704 h 7369542"/>
              <a:gd name="connsiteX100" fmla="*/ 1668379 w 6388768"/>
              <a:gd name="connsiteY100" fmla="*/ 6939714 h 7369542"/>
              <a:gd name="connsiteX101" fmla="*/ 1698859 w 6388768"/>
              <a:gd name="connsiteY101" fmla="*/ 6932094 h 7369542"/>
              <a:gd name="connsiteX102" fmla="*/ 1729339 w 6388768"/>
              <a:gd name="connsiteY102" fmla="*/ 6996864 h 7369542"/>
              <a:gd name="connsiteX103" fmla="*/ 1708484 w 6388768"/>
              <a:gd name="connsiteY103" fmla="*/ 7122694 h 7369542"/>
              <a:gd name="connsiteX104" fmla="*/ 1769344 w 6388768"/>
              <a:gd name="connsiteY104" fmla="*/ 7099734 h 7369542"/>
              <a:gd name="connsiteX105" fmla="*/ 1810953 w 6388768"/>
              <a:gd name="connsiteY105" fmla="*/ 7104146 h 7369542"/>
              <a:gd name="connsiteX106" fmla="*/ 1904599 w 6388768"/>
              <a:gd name="connsiteY106" fmla="*/ 7109259 h 7369542"/>
              <a:gd name="connsiteX107" fmla="*/ 1925053 w 6388768"/>
              <a:gd name="connsiteY107" fmla="*/ 7062536 h 7369542"/>
              <a:gd name="connsiteX108" fmla="*/ 1956034 w 6388768"/>
              <a:gd name="connsiteY108" fmla="*/ 7021629 h 7369542"/>
              <a:gd name="connsiteX109" fmla="*/ 2022709 w 6388768"/>
              <a:gd name="connsiteY109" fmla="*/ 7055919 h 7369542"/>
              <a:gd name="connsiteX110" fmla="*/ 2041758 w 6388768"/>
              <a:gd name="connsiteY110" fmla="*/ 7147358 h 7369542"/>
              <a:gd name="connsiteX111" fmla="*/ 1984608 w 6388768"/>
              <a:gd name="connsiteY111" fmla="*/ 7191173 h 7369542"/>
              <a:gd name="connsiteX112" fmla="*/ 1983807 w 6388768"/>
              <a:gd name="connsiteY112" fmla="*/ 7263263 h 7369542"/>
              <a:gd name="connsiteX113" fmla="*/ 2014287 w 6388768"/>
              <a:gd name="connsiteY113" fmla="*/ 7300962 h 7369542"/>
              <a:gd name="connsiteX114" fmla="*/ 2093193 w 6388768"/>
              <a:gd name="connsiteY114" fmla="*/ 7280708 h 7369542"/>
              <a:gd name="connsiteX115" fmla="*/ 2131293 w 6388768"/>
              <a:gd name="connsiteY115" fmla="*/ 7223558 h 7369542"/>
              <a:gd name="connsiteX116" fmla="*/ 2213811 w 6388768"/>
              <a:gd name="connsiteY116" fmla="*/ 7284920 h 7369542"/>
              <a:gd name="connsiteX117" fmla="*/ 2262738 w 6388768"/>
              <a:gd name="connsiteY117" fmla="*/ 7267373 h 7369542"/>
              <a:gd name="connsiteX118" fmla="*/ 2337034 w 6388768"/>
              <a:gd name="connsiteY118" fmla="*/ 7299759 h 7369542"/>
              <a:gd name="connsiteX119" fmla="*/ 2467376 w 6388768"/>
              <a:gd name="connsiteY119" fmla="*/ 7369542 h 7369542"/>
              <a:gd name="connsiteX120" fmla="*/ 3910263 w 6388768"/>
              <a:gd name="connsiteY120" fmla="*/ 7122694 h 7369542"/>
              <a:gd name="connsiteX121" fmla="*/ 4656221 w 6388768"/>
              <a:gd name="connsiteY121" fmla="*/ 5534526 h 7369542"/>
              <a:gd name="connsiteX122" fmla="*/ 2959768 w 6388768"/>
              <a:gd name="connsiteY122" fmla="*/ 2911642 h 7369542"/>
              <a:gd name="connsiteX123" fmla="*/ 2779295 w 6388768"/>
              <a:gd name="connsiteY123" fmla="*/ 2249905 h 7369542"/>
              <a:gd name="connsiteX124" fmla="*/ 3128211 w 6388768"/>
              <a:gd name="connsiteY124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5373604 w 6388768"/>
              <a:gd name="connsiteY42" fmla="*/ 1464744 h 7369542"/>
              <a:gd name="connsiteX43" fmla="*/ 5417419 w 6388768"/>
              <a:gd name="connsiteY43" fmla="*/ 1533324 h 7369542"/>
              <a:gd name="connsiteX44" fmla="*/ 5474569 w 6388768"/>
              <a:gd name="connsiteY44" fmla="*/ 1552374 h 7369542"/>
              <a:gd name="connsiteX45" fmla="*/ 5554579 w 6388768"/>
              <a:gd name="connsiteY45" fmla="*/ 1449504 h 7369542"/>
              <a:gd name="connsiteX46" fmla="*/ 5666874 w 6388768"/>
              <a:gd name="connsiteY46" fmla="*/ 1419726 h 7369542"/>
              <a:gd name="connsiteX47" fmla="*/ 5748889 w 6388768"/>
              <a:gd name="connsiteY47" fmla="*/ 1369494 h 7369542"/>
              <a:gd name="connsiteX48" fmla="*/ 5847949 w 6388768"/>
              <a:gd name="connsiteY48" fmla="*/ 1441884 h 7369542"/>
              <a:gd name="connsiteX49" fmla="*/ 5927959 w 6388768"/>
              <a:gd name="connsiteY49" fmla="*/ 1361874 h 7369542"/>
              <a:gd name="connsiteX50" fmla="*/ 6024111 w 6388768"/>
              <a:gd name="connsiteY50" fmla="*/ 1353151 h 7369542"/>
              <a:gd name="connsiteX51" fmla="*/ 6118459 w 6388768"/>
              <a:gd name="connsiteY51" fmla="*/ 1297104 h 7369542"/>
              <a:gd name="connsiteX52" fmla="*/ 6165282 w 6388768"/>
              <a:gd name="connsiteY52" fmla="*/ 1325077 h 7369542"/>
              <a:gd name="connsiteX53" fmla="*/ 6198469 w 6388768"/>
              <a:gd name="connsiteY53" fmla="*/ 1253289 h 7369542"/>
              <a:gd name="connsiteX54" fmla="*/ 6268954 w 6388768"/>
              <a:gd name="connsiteY54" fmla="*/ 1182804 h 7369542"/>
              <a:gd name="connsiteX55" fmla="*/ 6328611 w 6388768"/>
              <a:gd name="connsiteY55" fmla="*/ 1239252 h 7369542"/>
              <a:gd name="connsiteX56" fmla="*/ 6388768 w 6388768"/>
              <a:gd name="connsiteY56" fmla="*/ 1239252 h 7369542"/>
              <a:gd name="connsiteX57" fmla="*/ 5355772 w 6388768"/>
              <a:gd name="connsiteY57" fmla="*/ 35938 h 7369542"/>
              <a:gd name="connsiteX58" fmla="*/ 12032 w 6388768"/>
              <a:gd name="connsiteY58" fmla="*/ 0 h 7369542"/>
              <a:gd name="connsiteX59" fmla="*/ 0 w 6388768"/>
              <a:gd name="connsiteY59" fmla="*/ 6689557 h 7369542"/>
              <a:gd name="connsiteX60" fmla="*/ 30079 w 6388768"/>
              <a:gd name="connsiteY60" fmla="*/ 6657774 h 7369542"/>
              <a:gd name="connsiteX61" fmla="*/ 43414 w 6388768"/>
              <a:gd name="connsiteY61" fmla="*/ 6537759 h 7369542"/>
              <a:gd name="connsiteX62" fmla="*/ 79108 w 6388768"/>
              <a:gd name="connsiteY62" fmla="*/ 6462161 h 7369542"/>
              <a:gd name="connsiteX63" fmla="*/ 127234 w 6388768"/>
              <a:gd name="connsiteY63" fmla="*/ 6446319 h 7369542"/>
              <a:gd name="connsiteX64" fmla="*/ 117709 w 6388768"/>
              <a:gd name="connsiteY64" fmla="*/ 6343449 h 7369542"/>
              <a:gd name="connsiteX65" fmla="*/ 129139 w 6388768"/>
              <a:gd name="connsiteY65" fmla="*/ 6278679 h 7369542"/>
              <a:gd name="connsiteX66" fmla="*/ 108184 w 6388768"/>
              <a:gd name="connsiteY66" fmla="*/ 6135804 h 7369542"/>
              <a:gd name="connsiteX67" fmla="*/ 169144 w 6388768"/>
              <a:gd name="connsiteY67" fmla="*/ 5985309 h 7369542"/>
              <a:gd name="connsiteX68" fmla="*/ 144379 w 6388768"/>
              <a:gd name="connsiteY68" fmla="*/ 5811252 h 7369542"/>
              <a:gd name="connsiteX69" fmla="*/ 218674 w 6388768"/>
              <a:gd name="connsiteY69" fmla="*/ 5731944 h 7369542"/>
              <a:gd name="connsiteX70" fmla="*/ 348916 w 6388768"/>
              <a:gd name="connsiteY70" fmla="*/ 5727031 h 7369542"/>
              <a:gd name="connsiteX71" fmla="*/ 449179 w 6388768"/>
              <a:gd name="connsiteY71" fmla="*/ 5728134 h 7369542"/>
              <a:gd name="connsiteX72" fmla="*/ 619526 w 6388768"/>
              <a:gd name="connsiteY72" fmla="*/ 5762524 h 7369542"/>
              <a:gd name="connsiteX73" fmla="*/ 586339 w 6388768"/>
              <a:gd name="connsiteY73" fmla="*/ 5821479 h 7369542"/>
              <a:gd name="connsiteX74" fmla="*/ 588244 w 6388768"/>
              <a:gd name="connsiteY74" fmla="*/ 6067224 h 7369542"/>
              <a:gd name="connsiteX75" fmla="*/ 552851 w 6388768"/>
              <a:gd name="connsiteY75" fmla="*/ 6164981 h 7369542"/>
              <a:gd name="connsiteX76" fmla="*/ 609199 w 6388768"/>
              <a:gd name="connsiteY76" fmla="*/ 6208395 h 7369542"/>
              <a:gd name="connsiteX77" fmla="*/ 719689 w 6388768"/>
              <a:gd name="connsiteY77" fmla="*/ 6128184 h 7369542"/>
              <a:gd name="connsiteX78" fmla="*/ 822559 w 6388768"/>
              <a:gd name="connsiteY78" fmla="*/ 6156759 h 7369542"/>
              <a:gd name="connsiteX79" fmla="*/ 840807 w 6388768"/>
              <a:gd name="connsiteY79" fmla="*/ 6205286 h 7369542"/>
              <a:gd name="connsiteX80" fmla="*/ 974959 w 6388768"/>
              <a:gd name="connsiteY80" fmla="*/ 6168189 h 7369542"/>
              <a:gd name="connsiteX81" fmla="*/ 1041634 w 6388768"/>
              <a:gd name="connsiteY81" fmla="*/ 6133899 h 7369542"/>
              <a:gd name="connsiteX82" fmla="*/ 1093069 w 6388768"/>
              <a:gd name="connsiteY82" fmla="*/ 6179619 h 7369542"/>
              <a:gd name="connsiteX83" fmla="*/ 1128963 w 6388768"/>
              <a:gd name="connsiteY83" fmla="*/ 6225840 h 7369542"/>
              <a:gd name="connsiteX84" fmla="*/ 1203559 w 6388768"/>
              <a:gd name="connsiteY84" fmla="*/ 6267249 h 7369542"/>
              <a:gd name="connsiteX85" fmla="*/ 1230229 w 6388768"/>
              <a:gd name="connsiteY85" fmla="*/ 6320589 h 7369542"/>
              <a:gd name="connsiteX86" fmla="*/ 1302619 w 6388768"/>
              <a:gd name="connsiteY86" fmla="*/ 6341544 h 7369542"/>
              <a:gd name="connsiteX87" fmla="*/ 1289284 w 6388768"/>
              <a:gd name="connsiteY87" fmla="*/ 6423459 h 7369542"/>
              <a:gd name="connsiteX88" fmla="*/ 1395663 w 6388768"/>
              <a:gd name="connsiteY88" fmla="*/ 6424863 h 7369542"/>
              <a:gd name="connsiteX89" fmla="*/ 1445494 w 6388768"/>
              <a:gd name="connsiteY89" fmla="*/ 6471084 h 7369542"/>
              <a:gd name="connsiteX90" fmla="*/ 1468354 w 6388768"/>
              <a:gd name="connsiteY90" fmla="*/ 6421554 h 7369542"/>
              <a:gd name="connsiteX91" fmla="*/ 1514074 w 6388768"/>
              <a:gd name="connsiteY91" fmla="*/ 6503469 h 7369542"/>
              <a:gd name="connsiteX92" fmla="*/ 1540744 w 6388768"/>
              <a:gd name="connsiteY92" fmla="*/ 6556809 h 7369542"/>
              <a:gd name="connsiteX93" fmla="*/ 1575034 w 6388768"/>
              <a:gd name="connsiteY93" fmla="*/ 6606339 h 7369542"/>
              <a:gd name="connsiteX94" fmla="*/ 1577942 w 6388768"/>
              <a:gd name="connsiteY94" fmla="*/ 6659880 h 7369542"/>
              <a:gd name="connsiteX95" fmla="*/ 1603182 w 6388768"/>
              <a:gd name="connsiteY95" fmla="*/ 6735224 h 7369542"/>
              <a:gd name="connsiteX96" fmla="*/ 1724426 w 6388768"/>
              <a:gd name="connsiteY96" fmla="*/ 6853488 h 7369542"/>
              <a:gd name="connsiteX97" fmla="*/ 1695049 w 6388768"/>
              <a:gd name="connsiteY97" fmla="*/ 6895899 h 7369542"/>
              <a:gd name="connsiteX98" fmla="*/ 1649329 w 6388768"/>
              <a:gd name="connsiteY98" fmla="*/ 6859704 h 7369542"/>
              <a:gd name="connsiteX99" fmla="*/ 1668379 w 6388768"/>
              <a:gd name="connsiteY99" fmla="*/ 6939714 h 7369542"/>
              <a:gd name="connsiteX100" fmla="*/ 1698859 w 6388768"/>
              <a:gd name="connsiteY100" fmla="*/ 6932094 h 7369542"/>
              <a:gd name="connsiteX101" fmla="*/ 1729339 w 6388768"/>
              <a:gd name="connsiteY101" fmla="*/ 6996864 h 7369542"/>
              <a:gd name="connsiteX102" fmla="*/ 1708484 w 6388768"/>
              <a:gd name="connsiteY102" fmla="*/ 7122694 h 7369542"/>
              <a:gd name="connsiteX103" fmla="*/ 1769344 w 6388768"/>
              <a:gd name="connsiteY103" fmla="*/ 7099734 h 7369542"/>
              <a:gd name="connsiteX104" fmla="*/ 1810953 w 6388768"/>
              <a:gd name="connsiteY104" fmla="*/ 7104146 h 7369542"/>
              <a:gd name="connsiteX105" fmla="*/ 1904599 w 6388768"/>
              <a:gd name="connsiteY105" fmla="*/ 7109259 h 7369542"/>
              <a:gd name="connsiteX106" fmla="*/ 1925053 w 6388768"/>
              <a:gd name="connsiteY106" fmla="*/ 7062536 h 7369542"/>
              <a:gd name="connsiteX107" fmla="*/ 1956034 w 6388768"/>
              <a:gd name="connsiteY107" fmla="*/ 7021629 h 7369542"/>
              <a:gd name="connsiteX108" fmla="*/ 2022709 w 6388768"/>
              <a:gd name="connsiteY108" fmla="*/ 7055919 h 7369542"/>
              <a:gd name="connsiteX109" fmla="*/ 2041758 w 6388768"/>
              <a:gd name="connsiteY109" fmla="*/ 7147358 h 7369542"/>
              <a:gd name="connsiteX110" fmla="*/ 1984608 w 6388768"/>
              <a:gd name="connsiteY110" fmla="*/ 7191173 h 7369542"/>
              <a:gd name="connsiteX111" fmla="*/ 1983807 w 6388768"/>
              <a:gd name="connsiteY111" fmla="*/ 7263263 h 7369542"/>
              <a:gd name="connsiteX112" fmla="*/ 2014287 w 6388768"/>
              <a:gd name="connsiteY112" fmla="*/ 7300962 h 7369542"/>
              <a:gd name="connsiteX113" fmla="*/ 2093193 w 6388768"/>
              <a:gd name="connsiteY113" fmla="*/ 7280708 h 7369542"/>
              <a:gd name="connsiteX114" fmla="*/ 2131293 w 6388768"/>
              <a:gd name="connsiteY114" fmla="*/ 7223558 h 7369542"/>
              <a:gd name="connsiteX115" fmla="*/ 2213811 w 6388768"/>
              <a:gd name="connsiteY115" fmla="*/ 7284920 h 7369542"/>
              <a:gd name="connsiteX116" fmla="*/ 2262738 w 6388768"/>
              <a:gd name="connsiteY116" fmla="*/ 7267373 h 7369542"/>
              <a:gd name="connsiteX117" fmla="*/ 2337034 w 6388768"/>
              <a:gd name="connsiteY117" fmla="*/ 7299759 h 7369542"/>
              <a:gd name="connsiteX118" fmla="*/ 2467376 w 6388768"/>
              <a:gd name="connsiteY118" fmla="*/ 7369542 h 7369542"/>
              <a:gd name="connsiteX119" fmla="*/ 3910263 w 6388768"/>
              <a:gd name="connsiteY119" fmla="*/ 7122694 h 7369542"/>
              <a:gd name="connsiteX120" fmla="*/ 4656221 w 6388768"/>
              <a:gd name="connsiteY120" fmla="*/ 5534526 h 7369542"/>
              <a:gd name="connsiteX121" fmla="*/ 2959768 w 6388768"/>
              <a:gd name="connsiteY121" fmla="*/ 2911642 h 7369542"/>
              <a:gd name="connsiteX122" fmla="*/ 2779295 w 6388768"/>
              <a:gd name="connsiteY122" fmla="*/ 2249905 h 7369542"/>
              <a:gd name="connsiteX123" fmla="*/ 3128211 w 6388768"/>
              <a:gd name="connsiteY123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5373604 w 6388768"/>
              <a:gd name="connsiteY42" fmla="*/ 1464744 h 7369542"/>
              <a:gd name="connsiteX43" fmla="*/ 5474569 w 6388768"/>
              <a:gd name="connsiteY43" fmla="*/ 1552374 h 7369542"/>
              <a:gd name="connsiteX44" fmla="*/ 5554579 w 6388768"/>
              <a:gd name="connsiteY44" fmla="*/ 1449504 h 7369542"/>
              <a:gd name="connsiteX45" fmla="*/ 5666874 w 6388768"/>
              <a:gd name="connsiteY45" fmla="*/ 1419726 h 7369542"/>
              <a:gd name="connsiteX46" fmla="*/ 5748889 w 6388768"/>
              <a:gd name="connsiteY46" fmla="*/ 1369494 h 7369542"/>
              <a:gd name="connsiteX47" fmla="*/ 5847949 w 6388768"/>
              <a:gd name="connsiteY47" fmla="*/ 1441884 h 7369542"/>
              <a:gd name="connsiteX48" fmla="*/ 5927959 w 6388768"/>
              <a:gd name="connsiteY48" fmla="*/ 1361874 h 7369542"/>
              <a:gd name="connsiteX49" fmla="*/ 6024111 w 6388768"/>
              <a:gd name="connsiteY49" fmla="*/ 1353151 h 7369542"/>
              <a:gd name="connsiteX50" fmla="*/ 6118459 w 6388768"/>
              <a:gd name="connsiteY50" fmla="*/ 1297104 h 7369542"/>
              <a:gd name="connsiteX51" fmla="*/ 6165282 w 6388768"/>
              <a:gd name="connsiteY51" fmla="*/ 1325077 h 7369542"/>
              <a:gd name="connsiteX52" fmla="*/ 6198469 w 6388768"/>
              <a:gd name="connsiteY52" fmla="*/ 1253289 h 7369542"/>
              <a:gd name="connsiteX53" fmla="*/ 6268954 w 6388768"/>
              <a:gd name="connsiteY53" fmla="*/ 1182804 h 7369542"/>
              <a:gd name="connsiteX54" fmla="*/ 6328611 w 6388768"/>
              <a:gd name="connsiteY54" fmla="*/ 1239252 h 7369542"/>
              <a:gd name="connsiteX55" fmla="*/ 6388768 w 6388768"/>
              <a:gd name="connsiteY55" fmla="*/ 1239252 h 7369542"/>
              <a:gd name="connsiteX56" fmla="*/ 5355772 w 6388768"/>
              <a:gd name="connsiteY56" fmla="*/ 35938 h 7369542"/>
              <a:gd name="connsiteX57" fmla="*/ 12032 w 6388768"/>
              <a:gd name="connsiteY57" fmla="*/ 0 h 7369542"/>
              <a:gd name="connsiteX58" fmla="*/ 0 w 6388768"/>
              <a:gd name="connsiteY58" fmla="*/ 6689557 h 7369542"/>
              <a:gd name="connsiteX59" fmla="*/ 30079 w 6388768"/>
              <a:gd name="connsiteY59" fmla="*/ 6657774 h 7369542"/>
              <a:gd name="connsiteX60" fmla="*/ 43414 w 6388768"/>
              <a:gd name="connsiteY60" fmla="*/ 6537759 h 7369542"/>
              <a:gd name="connsiteX61" fmla="*/ 79108 w 6388768"/>
              <a:gd name="connsiteY61" fmla="*/ 6462161 h 7369542"/>
              <a:gd name="connsiteX62" fmla="*/ 127234 w 6388768"/>
              <a:gd name="connsiteY62" fmla="*/ 6446319 h 7369542"/>
              <a:gd name="connsiteX63" fmla="*/ 117709 w 6388768"/>
              <a:gd name="connsiteY63" fmla="*/ 6343449 h 7369542"/>
              <a:gd name="connsiteX64" fmla="*/ 129139 w 6388768"/>
              <a:gd name="connsiteY64" fmla="*/ 6278679 h 7369542"/>
              <a:gd name="connsiteX65" fmla="*/ 108184 w 6388768"/>
              <a:gd name="connsiteY65" fmla="*/ 6135804 h 7369542"/>
              <a:gd name="connsiteX66" fmla="*/ 169144 w 6388768"/>
              <a:gd name="connsiteY66" fmla="*/ 5985309 h 7369542"/>
              <a:gd name="connsiteX67" fmla="*/ 144379 w 6388768"/>
              <a:gd name="connsiteY67" fmla="*/ 5811252 h 7369542"/>
              <a:gd name="connsiteX68" fmla="*/ 218674 w 6388768"/>
              <a:gd name="connsiteY68" fmla="*/ 5731944 h 7369542"/>
              <a:gd name="connsiteX69" fmla="*/ 348916 w 6388768"/>
              <a:gd name="connsiteY69" fmla="*/ 5727031 h 7369542"/>
              <a:gd name="connsiteX70" fmla="*/ 449179 w 6388768"/>
              <a:gd name="connsiteY70" fmla="*/ 5728134 h 7369542"/>
              <a:gd name="connsiteX71" fmla="*/ 619526 w 6388768"/>
              <a:gd name="connsiteY71" fmla="*/ 5762524 h 7369542"/>
              <a:gd name="connsiteX72" fmla="*/ 586339 w 6388768"/>
              <a:gd name="connsiteY72" fmla="*/ 5821479 h 7369542"/>
              <a:gd name="connsiteX73" fmla="*/ 588244 w 6388768"/>
              <a:gd name="connsiteY73" fmla="*/ 6067224 h 7369542"/>
              <a:gd name="connsiteX74" fmla="*/ 552851 w 6388768"/>
              <a:gd name="connsiteY74" fmla="*/ 6164981 h 7369542"/>
              <a:gd name="connsiteX75" fmla="*/ 609199 w 6388768"/>
              <a:gd name="connsiteY75" fmla="*/ 6208395 h 7369542"/>
              <a:gd name="connsiteX76" fmla="*/ 719689 w 6388768"/>
              <a:gd name="connsiteY76" fmla="*/ 6128184 h 7369542"/>
              <a:gd name="connsiteX77" fmla="*/ 822559 w 6388768"/>
              <a:gd name="connsiteY77" fmla="*/ 6156759 h 7369542"/>
              <a:gd name="connsiteX78" fmla="*/ 840807 w 6388768"/>
              <a:gd name="connsiteY78" fmla="*/ 6205286 h 7369542"/>
              <a:gd name="connsiteX79" fmla="*/ 974959 w 6388768"/>
              <a:gd name="connsiteY79" fmla="*/ 6168189 h 7369542"/>
              <a:gd name="connsiteX80" fmla="*/ 1041634 w 6388768"/>
              <a:gd name="connsiteY80" fmla="*/ 6133899 h 7369542"/>
              <a:gd name="connsiteX81" fmla="*/ 1093069 w 6388768"/>
              <a:gd name="connsiteY81" fmla="*/ 6179619 h 7369542"/>
              <a:gd name="connsiteX82" fmla="*/ 1128963 w 6388768"/>
              <a:gd name="connsiteY82" fmla="*/ 6225840 h 7369542"/>
              <a:gd name="connsiteX83" fmla="*/ 1203559 w 6388768"/>
              <a:gd name="connsiteY83" fmla="*/ 6267249 h 7369542"/>
              <a:gd name="connsiteX84" fmla="*/ 1230229 w 6388768"/>
              <a:gd name="connsiteY84" fmla="*/ 6320589 h 7369542"/>
              <a:gd name="connsiteX85" fmla="*/ 1302619 w 6388768"/>
              <a:gd name="connsiteY85" fmla="*/ 6341544 h 7369542"/>
              <a:gd name="connsiteX86" fmla="*/ 1289284 w 6388768"/>
              <a:gd name="connsiteY86" fmla="*/ 6423459 h 7369542"/>
              <a:gd name="connsiteX87" fmla="*/ 1395663 w 6388768"/>
              <a:gd name="connsiteY87" fmla="*/ 6424863 h 7369542"/>
              <a:gd name="connsiteX88" fmla="*/ 1445494 w 6388768"/>
              <a:gd name="connsiteY88" fmla="*/ 6471084 h 7369542"/>
              <a:gd name="connsiteX89" fmla="*/ 1468354 w 6388768"/>
              <a:gd name="connsiteY89" fmla="*/ 6421554 h 7369542"/>
              <a:gd name="connsiteX90" fmla="*/ 1514074 w 6388768"/>
              <a:gd name="connsiteY90" fmla="*/ 6503469 h 7369542"/>
              <a:gd name="connsiteX91" fmla="*/ 1540744 w 6388768"/>
              <a:gd name="connsiteY91" fmla="*/ 6556809 h 7369542"/>
              <a:gd name="connsiteX92" fmla="*/ 1575034 w 6388768"/>
              <a:gd name="connsiteY92" fmla="*/ 6606339 h 7369542"/>
              <a:gd name="connsiteX93" fmla="*/ 1577942 w 6388768"/>
              <a:gd name="connsiteY93" fmla="*/ 6659880 h 7369542"/>
              <a:gd name="connsiteX94" fmla="*/ 1603182 w 6388768"/>
              <a:gd name="connsiteY94" fmla="*/ 6735224 h 7369542"/>
              <a:gd name="connsiteX95" fmla="*/ 1724426 w 6388768"/>
              <a:gd name="connsiteY95" fmla="*/ 6853488 h 7369542"/>
              <a:gd name="connsiteX96" fmla="*/ 1695049 w 6388768"/>
              <a:gd name="connsiteY96" fmla="*/ 6895899 h 7369542"/>
              <a:gd name="connsiteX97" fmla="*/ 1649329 w 6388768"/>
              <a:gd name="connsiteY97" fmla="*/ 6859704 h 7369542"/>
              <a:gd name="connsiteX98" fmla="*/ 1668379 w 6388768"/>
              <a:gd name="connsiteY98" fmla="*/ 6939714 h 7369542"/>
              <a:gd name="connsiteX99" fmla="*/ 1698859 w 6388768"/>
              <a:gd name="connsiteY99" fmla="*/ 6932094 h 7369542"/>
              <a:gd name="connsiteX100" fmla="*/ 1729339 w 6388768"/>
              <a:gd name="connsiteY100" fmla="*/ 6996864 h 7369542"/>
              <a:gd name="connsiteX101" fmla="*/ 1708484 w 6388768"/>
              <a:gd name="connsiteY101" fmla="*/ 7122694 h 7369542"/>
              <a:gd name="connsiteX102" fmla="*/ 1769344 w 6388768"/>
              <a:gd name="connsiteY102" fmla="*/ 7099734 h 7369542"/>
              <a:gd name="connsiteX103" fmla="*/ 1810953 w 6388768"/>
              <a:gd name="connsiteY103" fmla="*/ 7104146 h 7369542"/>
              <a:gd name="connsiteX104" fmla="*/ 1904599 w 6388768"/>
              <a:gd name="connsiteY104" fmla="*/ 7109259 h 7369542"/>
              <a:gd name="connsiteX105" fmla="*/ 1925053 w 6388768"/>
              <a:gd name="connsiteY105" fmla="*/ 7062536 h 7369542"/>
              <a:gd name="connsiteX106" fmla="*/ 1956034 w 6388768"/>
              <a:gd name="connsiteY106" fmla="*/ 7021629 h 7369542"/>
              <a:gd name="connsiteX107" fmla="*/ 2022709 w 6388768"/>
              <a:gd name="connsiteY107" fmla="*/ 7055919 h 7369542"/>
              <a:gd name="connsiteX108" fmla="*/ 2041758 w 6388768"/>
              <a:gd name="connsiteY108" fmla="*/ 7147358 h 7369542"/>
              <a:gd name="connsiteX109" fmla="*/ 1984608 w 6388768"/>
              <a:gd name="connsiteY109" fmla="*/ 7191173 h 7369542"/>
              <a:gd name="connsiteX110" fmla="*/ 1983807 w 6388768"/>
              <a:gd name="connsiteY110" fmla="*/ 7263263 h 7369542"/>
              <a:gd name="connsiteX111" fmla="*/ 2014287 w 6388768"/>
              <a:gd name="connsiteY111" fmla="*/ 7300962 h 7369542"/>
              <a:gd name="connsiteX112" fmla="*/ 2093193 w 6388768"/>
              <a:gd name="connsiteY112" fmla="*/ 7280708 h 7369542"/>
              <a:gd name="connsiteX113" fmla="*/ 2131293 w 6388768"/>
              <a:gd name="connsiteY113" fmla="*/ 7223558 h 7369542"/>
              <a:gd name="connsiteX114" fmla="*/ 2213811 w 6388768"/>
              <a:gd name="connsiteY114" fmla="*/ 7284920 h 7369542"/>
              <a:gd name="connsiteX115" fmla="*/ 2262738 w 6388768"/>
              <a:gd name="connsiteY115" fmla="*/ 7267373 h 7369542"/>
              <a:gd name="connsiteX116" fmla="*/ 2337034 w 6388768"/>
              <a:gd name="connsiteY116" fmla="*/ 7299759 h 7369542"/>
              <a:gd name="connsiteX117" fmla="*/ 2467376 w 6388768"/>
              <a:gd name="connsiteY117" fmla="*/ 7369542 h 7369542"/>
              <a:gd name="connsiteX118" fmla="*/ 3910263 w 6388768"/>
              <a:gd name="connsiteY118" fmla="*/ 7122694 h 7369542"/>
              <a:gd name="connsiteX119" fmla="*/ 4656221 w 6388768"/>
              <a:gd name="connsiteY119" fmla="*/ 5534526 h 7369542"/>
              <a:gd name="connsiteX120" fmla="*/ 2959768 w 6388768"/>
              <a:gd name="connsiteY120" fmla="*/ 2911642 h 7369542"/>
              <a:gd name="connsiteX121" fmla="*/ 2779295 w 6388768"/>
              <a:gd name="connsiteY121" fmla="*/ 2249905 h 7369542"/>
              <a:gd name="connsiteX122" fmla="*/ 3128211 w 6388768"/>
              <a:gd name="connsiteY122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5474569 w 6388768"/>
              <a:gd name="connsiteY42" fmla="*/ 1552374 h 7369542"/>
              <a:gd name="connsiteX43" fmla="*/ 5554579 w 6388768"/>
              <a:gd name="connsiteY43" fmla="*/ 1449504 h 7369542"/>
              <a:gd name="connsiteX44" fmla="*/ 5666874 w 6388768"/>
              <a:gd name="connsiteY44" fmla="*/ 1419726 h 7369542"/>
              <a:gd name="connsiteX45" fmla="*/ 5748889 w 6388768"/>
              <a:gd name="connsiteY45" fmla="*/ 1369494 h 7369542"/>
              <a:gd name="connsiteX46" fmla="*/ 5847949 w 6388768"/>
              <a:gd name="connsiteY46" fmla="*/ 1441884 h 7369542"/>
              <a:gd name="connsiteX47" fmla="*/ 5927959 w 6388768"/>
              <a:gd name="connsiteY47" fmla="*/ 1361874 h 7369542"/>
              <a:gd name="connsiteX48" fmla="*/ 6024111 w 6388768"/>
              <a:gd name="connsiteY48" fmla="*/ 1353151 h 7369542"/>
              <a:gd name="connsiteX49" fmla="*/ 6118459 w 6388768"/>
              <a:gd name="connsiteY49" fmla="*/ 1297104 h 7369542"/>
              <a:gd name="connsiteX50" fmla="*/ 6165282 w 6388768"/>
              <a:gd name="connsiteY50" fmla="*/ 1325077 h 7369542"/>
              <a:gd name="connsiteX51" fmla="*/ 6198469 w 6388768"/>
              <a:gd name="connsiteY51" fmla="*/ 1253289 h 7369542"/>
              <a:gd name="connsiteX52" fmla="*/ 6268954 w 6388768"/>
              <a:gd name="connsiteY52" fmla="*/ 1182804 h 7369542"/>
              <a:gd name="connsiteX53" fmla="*/ 6328611 w 6388768"/>
              <a:gd name="connsiteY53" fmla="*/ 1239252 h 7369542"/>
              <a:gd name="connsiteX54" fmla="*/ 6388768 w 6388768"/>
              <a:gd name="connsiteY54" fmla="*/ 1239252 h 7369542"/>
              <a:gd name="connsiteX55" fmla="*/ 5355772 w 6388768"/>
              <a:gd name="connsiteY55" fmla="*/ 35938 h 7369542"/>
              <a:gd name="connsiteX56" fmla="*/ 12032 w 6388768"/>
              <a:gd name="connsiteY56" fmla="*/ 0 h 7369542"/>
              <a:gd name="connsiteX57" fmla="*/ 0 w 6388768"/>
              <a:gd name="connsiteY57" fmla="*/ 6689557 h 7369542"/>
              <a:gd name="connsiteX58" fmla="*/ 30079 w 6388768"/>
              <a:gd name="connsiteY58" fmla="*/ 6657774 h 7369542"/>
              <a:gd name="connsiteX59" fmla="*/ 43414 w 6388768"/>
              <a:gd name="connsiteY59" fmla="*/ 6537759 h 7369542"/>
              <a:gd name="connsiteX60" fmla="*/ 79108 w 6388768"/>
              <a:gd name="connsiteY60" fmla="*/ 6462161 h 7369542"/>
              <a:gd name="connsiteX61" fmla="*/ 127234 w 6388768"/>
              <a:gd name="connsiteY61" fmla="*/ 6446319 h 7369542"/>
              <a:gd name="connsiteX62" fmla="*/ 117709 w 6388768"/>
              <a:gd name="connsiteY62" fmla="*/ 6343449 h 7369542"/>
              <a:gd name="connsiteX63" fmla="*/ 129139 w 6388768"/>
              <a:gd name="connsiteY63" fmla="*/ 6278679 h 7369542"/>
              <a:gd name="connsiteX64" fmla="*/ 108184 w 6388768"/>
              <a:gd name="connsiteY64" fmla="*/ 6135804 h 7369542"/>
              <a:gd name="connsiteX65" fmla="*/ 169144 w 6388768"/>
              <a:gd name="connsiteY65" fmla="*/ 5985309 h 7369542"/>
              <a:gd name="connsiteX66" fmla="*/ 144379 w 6388768"/>
              <a:gd name="connsiteY66" fmla="*/ 5811252 h 7369542"/>
              <a:gd name="connsiteX67" fmla="*/ 218674 w 6388768"/>
              <a:gd name="connsiteY67" fmla="*/ 5731944 h 7369542"/>
              <a:gd name="connsiteX68" fmla="*/ 348916 w 6388768"/>
              <a:gd name="connsiteY68" fmla="*/ 5727031 h 7369542"/>
              <a:gd name="connsiteX69" fmla="*/ 449179 w 6388768"/>
              <a:gd name="connsiteY69" fmla="*/ 5728134 h 7369542"/>
              <a:gd name="connsiteX70" fmla="*/ 619526 w 6388768"/>
              <a:gd name="connsiteY70" fmla="*/ 5762524 h 7369542"/>
              <a:gd name="connsiteX71" fmla="*/ 586339 w 6388768"/>
              <a:gd name="connsiteY71" fmla="*/ 5821479 h 7369542"/>
              <a:gd name="connsiteX72" fmla="*/ 588244 w 6388768"/>
              <a:gd name="connsiteY72" fmla="*/ 6067224 h 7369542"/>
              <a:gd name="connsiteX73" fmla="*/ 552851 w 6388768"/>
              <a:gd name="connsiteY73" fmla="*/ 6164981 h 7369542"/>
              <a:gd name="connsiteX74" fmla="*/ 609199 w 6388768"/>
              <a:gd name="connsiteY74" fmla="*/ 6208395 h 7369542"/>
              <a:gd name="connsiteX75" fmla="*/ 719689 w 6388768"/>
              <a:gd name="connsiteY75" fmla="*/ 6128184 h 7369542"/>
              <a:gd name="connsiteX76" fmla="*/ 822559 w 6388768"/>
              <a:gd name="connsiteY76" fmla="*/ 6156759 h 7369542"/>
              <a:gd name="connsiteX77" fmla="*/ 840807 w 6388768"/>
              <a:gd name="connsiteY77" fmla="*/ 6205286 h 7369542"/>
              <a:gd name="connsiteX78" fmla="*/ 974959 w 6388768"/>
              <a:gd name="connsiteY78" fmla="*/ 6168189 h 7369542"/>
              <a:gd name="connsiteX79" fmla="*/ 1041634 w 6388768"/>
              <a:gd name="connsiteY79" fmla="*/ 6133899 h 7369542"/>
              <a:gd name="connsiteX80" fmla="*/ 1093069 w 6388768"/>
              <a:gd name="connsiteY80" fmla="*/ 6179619 h 7369542"/>
              <a:gd name="connsiteX81" fmla="*/ 1128963 w 6388768"/>
              <a:gd name="connsiteY81" fmla="*/ 6225840 h 7369542"/>
              <a:gd name="connsiteX82" fmla="*/ 1203559 w 6388768"/>
              <a:gd name="connsiteY82" fmla="*/ 6267249 h 7369542"/>
              <a:gd name="connsiteX83" fmla="*/ 1230229 w 6388768"/>
              <a:gd name="connsiteY83" fmla="*/ 6320589 h 7369542"/>
              <a:gd name="connsiteX84" fmla="*/ 1302619 w 6388768"/>
              <a:gd name="connsiteY84" fmla="*/ 6341544 h 7369542"/>
              <a:gd name="connsiteX85" fmla="*/ 1289284 w 6388768"/>
              <a:gd name="connsiteY85" fmla="*/ 6423459 h 7369542"/>
              <a:gd name="connsiteX86" fmla="*/ 1395663 w 6388768"/>
              <a:gd name="connsiteY86" fmla="*/ 6424863 h 7369542"/>
              <a:gd name="connsiteX87" fmla="*/ 1445494 w 6388768"/>
              <a:gd name="connsiteY87" fmla="*/ 6471084 h 7369542"/>
              <a:gd name="connsiteX88" fmla="*/ 1468354 w 6388768"/>
              <a:gd name="connsiteY88" fmla="*/ 6421554 h 7369542"/>
              <a:gd name="connsiteX89" fmla="*/ 1514074 w 6388768"/>
              <a:gd name="connsiteY89" fmla="*/ 6503469 h 7369542"/>
              <a:gd name="connsiteX90" fmla="*/ 1540744 w 6388768"/>
              <a:gd name="connsiteY90" fmla="*/ 6556809 h 7369542"/>
              <a:gd name="connsiteX91" fmla="*/ 1575034 w 6388768"/>
              <a:gd name="connsiteY91" fmla="*/ 6606339 h 7369542"/>
              <a:gd name="connsiteX92" fmla="*/ 1577942 w 6388768"/>
              <a:gd name="connsiteY92" fmla="*/ 6659880 h 7369542"/>
              <a:gd name="connsiteX93" fmla="*/ 1603182 w 6388768"/>
              <a:gd name="connsiteY93" fmla="*/ 6735224 h 7369542"/>
              <a:gd name="connsiteX94" fmla="*/ 1724426 w 6388768"/>
              <a:gd name="connsiteY94" fmla="*/ 6853488 h 7369542"/>
              <a:gd name="connsiteX95" fmla="*/ 1695049 w 6388768"/>
              <a:gd name="connsiteY95" fmla="*/ 6895899 h 7369542"/>
              <a:gd name="connsiteX96" fmla="*/ 1649329 w 6388768"/>
              <a:gd name="connsiteY96" fmla="*/ 6859704 h 7369542"/>
              <a:gd name="connsiteX97" fmla="*/ 1668379 w 6388768"/>
              <a:gd name="connsiteY97" fmla="*/ 6939714 h 7369542"/>
              <a:gd name="connsiteX98" fmla="*/ 1698859 w 6388768"/>
              <a:gd name="connsiteY98" fmla="*/ 6932094 h 7369542"/>
              <a:gd name="connsiteX99" fmla="*/ 1729339 w 6388768"/>
              <a:gd name="connsiteY99" fmla="*/ 6996864 h 7369542"/>
              <a:gd name="connsiteX100" fmla="*/ 1708484 w 6388768"/>
              <a:gd name="connsiteY100" fmla="*/ 7122694 h 7369542"/>
              <a:gd name="connsiteX101" fmla="*/ 1769344 w 6388768"/>
              <a:gd name="connsiteY101" fmla="*/ 7099734 h 7369542"/>
              <a:gd name="connsiteX102" fmla="*/ 1810953 w 6388768"/>
              <a:gd name="connsiteY102" fmla="*/ 7104146 h 7369542"/>
              <a:gd name="connsiteX103" fmla="*/ 1904599 w 6388768"/>
              <a:gd name="connsiteY103" fmla="*/ 7109259 h 7369542"/>
              <a:gd name="connsiteX104" fmla="*/ 1925053 w 6388768"/>
              <a:gd name="connsiteY104" fmla="*/ 7062536 h 7369542"/>
              <a:gd name="connsiteX105" fmla="*/ 1956034 w 6388768"/>
              <a:gd name="connsiteY105" fmla="*/ 7021629 h 7369542"/>
              <a:gd name="connsiteX106" fmla="*/ 2022709 w 6388768"/>
              <a:gd name="connsiteY106" fmla="*/ 7055919 h 7369542"/>
              <a:gd name="connsiteX107" fmla="*/ 2041758 w 6388768"/>
              <a:gd name="connsiteY107" fmla="*/ 7147358 h 7369542"/>
              <a:gd name="connsiteX108" fmla="*/ 1984608 w 6388768"/>
              <a:gd name="connsiteY108" fmla="*/ 7191173 h 7369542"/>
              <a:gd name="connsiteX109" fmla="*/ 1983807 w 6388768"/>
              <a:gd name="connsiteY109" fmla="*/ 7263263 h 7369542"/>
              <a:gd name="connsiteX110" fmla="*/ 2014287 w 6388768"/>
              <a:gd name="connsiteY110" fmla="*/ 7300962 h 7369542"/>
              <a:gd name="connsiteX111" fmla="*/ 2093193 w 6388768"/>
              <a:gd name="connsiteY111" fmla="*/ 7280708 h 7369542"/>
              <a:gd name="connsiteX112" fmla="*/ 2131293 w 6388768"/>
              <a:gd name="connsiteY112" fmla="*/ 7223558 h 7369542"/>
              <a:gd name="connsiteX113" fmla="*/ 2213811 w 6388768"/>
              <a:gd name="connsiteY113" fmla="*/ 7284920 h 7369542"/>
              <a:gd name="connsiteX114" fmla="*/ 2262738 w 6388768"/>
              <a:gd name="connsiteY114" fmla="*/ 7267373 h 7369542"/>
              <a:gd name="connsiteX115" fmla="*/ 2337034 w 6388768"/>
              <a:gd name="connsiteY115" fmla="*/ 7299759 h 7369542"/>
              <a:gd name="connsiteX116" fmla="*/ 2467376 w 6388768"/>
              <a:gd name="connsiteY116" fmla="*/ 7369542 h 7369542"/>
              <a:gd name="connsiteX117" fmla="*/ 3910263 w 6388768"/>
              <a:gd name="connsiteY117" fmla="*/ 7122694 h 7369542"/>
              <a:gd name="connsiteX118" fmla="*/ 4656221 w 6388768"/>
              <a:gd name="connsiteY118" fmla="*/ 5534526 h 7369542"/>
              <a:gd name="connsiteX119" fmla="*/ 2959768 w 6388768"/>
              <a:gd name="connsiteY119" fmla="*/ 2911642 h 7369542"/>
              <a:gd name="connsiteX120" fmla="*/ 2779295 w 6388768"/>
              <a:gd name="connsiteY120" fmla="*/ 2249905 h 7369542"/>
              <a:gd name="connsiteX121" fmla="*/ 3128211 w 6388768"/>
              <a:gd name="connsiteY121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5554579 w 6388768"/>
              <a:gd name="connsiteY42" fmla="*/ 1449504 h 7369542"/>
              <a:gd name="connsiteX43" fmla="*/ 5666874 w 6388768"/>
              <a:gd name="connsiteY43" fmla="*/ 1419726 h 7369542"/>
              <a:gd name="connsiteX44" fmla="*/ 5748889 w 6388768"/>
              <a:gd name="connsiteY44" fmla="*/ 1369494 h 7369542"/>
              <a:gd name="connsiteX45" fmla="*/ 5847949 w 6388768"/>
              <a:gd name="connsiteY45" fmla="*/ 1441884 h 7369542"/>
              <a:gd name="connsiteX46" fmla="*/ 5927959 w 6388768"/>
              <a:gd name="connsiteY46" fmla="*/ 1361874 h 7369542"/>
              <a:gd name="connsiteX47" fmla="*/ 6024111 w 6388768"/>
              <a:gd name="connsiteY47" fmla="*/ 1353151 h 7369542"/>
              <a:gd name="connsiteX48" fmla="*/ 6118459 w 6388768"/>
              <a:gd name="connsiteY48" fmla="*/ 1297104 h 7369542"/>
              <a:gd name="connsiteX49" fmla="*/ 6165282 w 6388768"/>
              <a:gd name="connsiteY49" fmla="*/ 1325077 h 7369542"/>
              <a:gd name="connsiteX50" fmla="*/ 6198469 w 6388768"/>
              <a:gd name="connsiteY50" fmla="*/ 1253289 h 7369542"/>
              <a:gd name="connsiteX51" fmla="*/ 6268954 w 6388768"/>
              <a:gd name="connsiteY51" fmla="*/ 1182804 h 7369542"/>
              <a:gd name="connsiteX52" fmla="*/ 6328611 w 6388768"/>
              <a:gd name="connsiteY52" fmla="*/ 1239252 h 7369542"/>
              <a:gd name="connsiteX53" fmla="*/ 6388768 w 6388768"/>
              <a:gd name="connsiteY53" fmla="*/ 1239252 h 7369542"/>
              <a:gd name="connsiteX54" fmla="*/ 5355772 w 6388768"/>
              <a:gd name="connsiteY54" fmla="*/ 35938 h 7369542"/>
              <a:gd name="connsiteX55" fmla="*/ 12032 w 6388768"/>
              <a:gd name="connsiteY55" fmla="*/ 0 h 7369542"/>
              <a:gd name="connsiteX56" fmla="*/ 0 w 6388768"/>
              <a:gd name="connsiteY56" fmla="*/ 6689557 h 7369542"/>
              <a:gd name="connsiteX57" fmla="*/ 30079 w 6388768"/>
              <a:gd name="connsiteY57" fmla="*/ 6657774 h 7369542"/>
              <a:gd name="connsiteX58" fmla="*/ 43414 w 6388768"/>
              <a:gd name="connsiteY58" fmla="*/ 6537759 h 7369542"/>
              <a:gd name="connsiteX59" fmla="*/ 79108 w 6388768"/>
              <a:gd name="connsiteY59" fmla="*/ 6462161 h 7369542"/>
              <a:gd name="connsiteX60" fmla="*/ 127234 w 6388768"/>
              <a:gd name="connsiteY60" fmla="*/ 6446319 h 7369542"/>
              <a:gd name="connsiteX61" fmla="*/ 117709 w 6388768"/>
              <a:gd name="connsiteY61" fmla="*/ 6343449 h 7369542"/>
              <a:gd name="connsiteX62" fmla="*/ 129139 w 6388768"/>
              <a:gd name="connsiteY62" fmla="*/ 6278679 h 7369542"/>
              <a:gd name="connsiteX63" fmla="*/ 108184 w 6388768"/>
              <a:gd name="connsiteY63" fmla="*/ 6135804 h 7369542"/>
              <a:gd name="connsiteX64" fmla="*/ 169144 w 6388768"/>
              <a:gd name="connsiteY64" fmla="*/ 5985309 h 7369542"/>
              <a:gd name="connsiteX65" fmla="*/ 144379 w 6388768"/>
              <a:gd name="connsiteY65" fmla="*/ 5811252 h 7369542"/>
              <a:gd name="connsiteX66" fmla="*/ 218674 w 6388768"/>
              <a:gd name="connsiteY66" fmla="*/ 5731944 h 7369542"/>
              <a:gd name="connsiteX67" fmla="*/ 348916 w 6388768"/>
              <a:gd name="connsiteY67" fmla="*/ 5727031 h 7369542"/>
              <a:gd name="connsiteX68" fmla="*/ 449179 w 6388768"/>
              <a:gd name="connsiteY68" fmla="*/ 5728134 h 7369542"/>
              <a:gd name="connsiteX69" fmla="*/ 619526 w 6388768"/>
              <a:gd name="connsiteY69" fmla="*/ 5762524 h 7369542"/>
              <a:gd name="connsiteX70" fmla="*/ 586339 w 6388768"/>
              <a:gd name="connsiteY70" fmla="*/ 5821479 h 7369542"/>
              <a:gd name="connsiteX71" fmla="*/ 588244 w 6388768"/>
              <a:gd name="connsiteY71" fmla="*/ 6067224 h 7369542"/>
              <a:gd name="connsiteX72" fmla="*/ 552851 w 6388768"/>
              <a:gd name="connsiteY72" fmla="*/ 6164981 h 7369542"/>
              <a:gd name="connsiteX73" fmla="*/ 609199 w 6388768"/>
              <a:gd name="connsiteY73" fmla="*/ 6208395 h 7369542"/>
              <a:gd name="connsiteX74" fmla="*/ 719689 w 6388768"/>
              <a:gd name="connsiteY74" fmla="*/ 6128184 h 7369542"/>
              <a:gd name="connsiteX75" fmla="*/ 822559 w 6388768"/>
              <a:gd name="connsiteY75" fmla="*/ 6156759 h 7369542"/>
              <a:gd name="connsiteX76" fmla="*/ 840807 w 6388768"/>
              <a:gd name="connsiteY76" fmla="*/ 6205286 h 7369542"/>
              <a:gd name="connsiteX77" fmla="*/ 974959 w 6388768"/>
              <a:gd name="connsiteY77" fmla="*/ 6168189 h 7369542"/>
              <a:gd name="connsiteX78" fmla="*/ 1041634 w 6388768"/>
              <a:gd name="connsiteY78" fmla="*/ 6133899 h 7369542"/>
              <a:gd name="connsiteX79" fmla="*/ 1093069 w 6388768"/>
              <a:gd name="connsiteY79" fmla="*/ 6179619 h 7369542"/>
              <a:gd name="connsiteX80" fmla="*/ 1128963 w 6388768"/>
              <a:gd name="connsiteY80" fmla="*/ 6225840 h 7369542"/>
              <a:gd name="connsiteX81" fmla="*/ 1203559 w 6388768"/>
              <a:gd name="connsiteY81" fmla="*/ 6267249 h 7369542"/>
              <a:gd name="connsiteX82" fmla="*/ 1230229 w 6388768"/>
              <a:gd name="connsiteY82" fmla="*/ 6320589 h 7369542"/>
              <a:gd name="connsiteX83" fmla="*/ 1302619 w 6388768"/>
              <a:gd name="connsiteY83" fmla="*/ 6341544 h 7369542"/>
              <a:gd name="connsiteX84" fmla="*/ 1289284 w 6388768"/>
              <a:gd name="connsiteY84" fmla="*/ 6423459 h 7369542"/>
              <a:gd name="connsiteX85" fmla="*/ 1395663 w 6388768"/>
              <a:gd name="connsiteY85" fmla="*/ 6424863 h 7369542"/>
              <a:gd name="connsiteX86" fmla="*/ 1445494 w 6388768"/>
              <a:gd name="connsiteY86" fmla="*/ 6471084 h 7369542"/>
              <a:gd name="connsiteX87" fmla="*/ 1468354 w 6388768"/>
              <a:gd name="connsiteY87" fmla="*/ 6421554 h 7369542"/>
              <a:gd name="connsiteX88" fmla="*/ 1514074 w 6388768"/>
              <a:gd name="connsiteY88" fmla="*/ 6503469 h 7369542"/>
              <a:gd name="connsiteX89" fmla="*/ 1540744 w 6388768"/>
              <a:gd name="connsiteY89" fmla="*/ 6556809 h 7369542"/>
              <a:gd name="connsiteX90" fmla="*/ 1575034 w 6388768"/>
              <a:gd name="connsiteY90" fmla="*/ 6606339 h 7369542"/>
              <a:gd name="connsiteX91" fmla="*/ 1577942 w 6388768"/>
              <a:gd name="connsiteY91" fmla="*/ 6659880 h 7369542"/>
              <a:gd name="connsiteX92" fmla="*/ 1603182 w 6388768"/>
              <a:gd name="connsiteY92" fmla="*/ 6735224 h 7369542"/>
              <a:gd name="connsiteX93" fmla="*/ 1724426 w 6388768"/>
              <a:gd name="connsiteY93" fmla="*/ 6853488 h 7369542"/>
              <a:gd name="connsiteX94" fmla="*/ 1695049 w 6388768"/>
              <a:gd name="connsiteY94" fmla="*/ 6895899 h 7369542"/>
              <a:gd name="connsiteX95" fmla="*/ 1649329 w 6388768"/>
              <a:gd name="connsiteY95" fmla="*/ 6859704 h 7369542"/>
              <a:gd name="connsiteX96" fmla="*/ 1668379 w 6388768"/>
              <a:gd name="connsiteY96" fmla="*/ 6939714 h 7369542"/>
              <a:gd name="connsiteX97" fmla="*/ 1698859 w 6388768"/>
              <a:gd name="connsiteY97" fmla="*/ 6932094 h 7369542"/>
              <a:gd name="connsiteX98" fmla="*/ 1729339 w 6388768"/>
              <a:gd name="connsiteY98" fmla="*/ 6996864 h 7369542"/>
              <a:gd name="connsiteX99" fmla="*/ 1708484 w 6388768"/>
              <a:gd name="connsiteY99" fmla="*/ 7122694 h 7369542"/>
              <a:gd name="connsiteX100" fmla="*/ 1769344 w 6388768"/>
              <a:gd name="connsiteY100" fmla="*/ 7099734 h 7369542"/>
              <a:gd name="connsiteX101" fmla="*/ 1810953 w 6388768"/>
              <a:gd name="connsiteY101" fmla="*/ 7104146 h 7369542"/>
              <a:gd name="connsiteX102" fmla="*/ 1904599 w 6388768"/>
              <a:gd name="connsiteY102" fmla="*/ 7109259 h 7369542"/>
              <a:gd name="connsiteX103" fmla="*/ 1925053 w 6388768"/>
              <a:gd name="connsiteY103" fmla="*/ 7062536 h 7369542"/>
              <a:gd name="connsiteX104" fmla="*/ 1956034 w 6388768"/>
              <a:gd name="connsiteY104" fmla="*/ 7021629 h 7369542"/>
              <a:gd name="connsiteX105" fmla="*/ 2022709 w 6388768"/>
              <a:gd name="connsiteY105" fmla="*/ 7055919 h 7369542"/>
              <a:gd name="connsiteX106" fmla="*/ 2041758 w 6388768"/>
              <a:gd name="connsiteY106" fmla="*/ 7147358 h 7369542"/>
              <a:gd name="connsiteX107" fmla="*/ 1984608 w 6388768"/>
              <a:gd name="connsiteY107" fmla="*/ 7191173 h 7369542"/>
              <a:gd name="connsiteX108" fmla="*/ 1983807 w 6388768"/>
              <a:gd name="connsiteY108" fmla="*/ 7263263 h 7369542"/>
              <a:gd name="connsiteX109" fmla="*/ 2014287 w 6388768"/>
              <a:gd name="connsiteY109" fmla="*/ 7300962 h 7369542"/>
              <a:gd name="connsiteX110" fmla="*/ 2093193 w 6388768"/>
              <a:gd name="connsiteY110" fmla="*/ 7280708 h 7369542"/>
              <a:gd name="connsiteX111" fmla="*/ 2131293 w 6388768"/>
              <a:gd name="connsiteY111" fmla="*/ 7223558 h 7369542"/>
              <a:gd name="connsiteX112" fmla="*/ 2213811 w 6388768"/>
              <a:gd name="connsiteY112" fmla="*/ 7284920 h 7369542"/>
              <a:gd name="connsiteX113" fmla="*/ 2262738 w 6388768"/>
              <a:gd name="connsiteY113" fmla="*/ 7267373 h 7369542"/>
              <a:gd name="connsiteX114" fmla="*/ 2337034 w 6388768"/>
              <a:gd name="connsiteY114" fmla="*/ 7299759 h 7369542"/>
              <a:gd name="connsiteX115" fmla="*/ 2467376 w 6388768"/>
              <a:gd name="connsiteY115" fmla="*/ 7369542 h 7369542"/>
              <a:gd name="connsiteX116" fmla="*/ 3910263 w 6388768"/>
              <a:gd name="connsiteY116" fmla="*/ 7122694 h 7369542"/>
              <a:gd name="connsiteX117" fmla="*/ 4656221 w 6388768"/>
              <a:gd name="connsiteY117" fmla="*/ 5534526 h 7369542"/>
              <a:gd name="connsiteX118" fmla="*/ 2959768 w 6388768"/>
              <a:gd name="connsiteY118" fmla="*/ 2911642 h 7369542"/>
              <a:gd name="connsiteX119" fmla="*/ 2779295 w 6388768"/>
              <a:gd name="connsiteY119" fmla="*/ 2249905 h 7369542"/>
              <a:gd name="connsiteX120" fmla="*/ 3128211 w 6388768"/>
              <a:gd name="connsiteY120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5666874 w 6388768"/>
              <a:gd name="connsiteY42" fmla="*/ 1419726 h 7369542"/>
              <a:gd name="connsiteX43" fmla="*/ 5748889 w 6388768"/>
              <a:gd name="connsiteY43" fmla="*/ 1369494 h 7369542"/>
              <a:gd name="connsiteX44" fmla="*/ 5847949 w 6388768"/>
              <a:gd name="connsiteY44" fmla="*/ 1441884 h 7369542"/>
              <a:gd name="connsiteX45" fmla="*/ 5927959 w 6388768"/>
              <a:gd name="connsiteY45" fmla="*/ 1361874 h 7369542"/>
              <a:gd name="connsiteX46" fmla="*/ 6024111 w 6388768"/>
              <a:gd name="connsiteY46" fmla="*/ 1353151 h 7369542"/>
              <a:gd name="connsiteX47" fmla="*/ 6118459 w 6388768"/>
              <a:gd name="connsiteY47" fmla="*/ 1297104 h 7369542"/>
              <a:gd name="connsiteX48" fmla="*/ 6165282 w 6388768"/>
              <a:gd name="connsiteY48" fmla="*/ 1325077 h 7369542"/>
              <a:gd name="connsiteX49" fmla="*/ 6198469 w 6388768"/>
              <a:gd name="connsiteY49" fmla="*/ 1253289 h 7369542"/>
              <a:gd name="connsiteX50" fmla="*/ 6268954 w 6388768"/>
              <a:gd name="connsiteY50" fmla="*/ 1182804 h 7369542"/>
              <a:gd name="connsiteX51" fmla="*/ 6328611 w 6388768"/>
              <a:gd name="connsiteY51" fmla="*/ 1239252 h 7369542"/>
              <a:gd name="connsiteX52" fmla="*/ 6388768 w 6388768"/>
              <a:gd name="connsiteY52" fmla="*/ 1239252 h 7369542"/>
              <a:gd name="connsiteX53" fmla="*/ 5355772 w 6388768"/>
              <a:gd name="connsiteY53" fmla="*/ 35938 h 7369542"/>
              <a:gd name="connsiteX54" fmla="*/ 12032 w 6388768"/>
              <a:gd name="connsiteY54" fmla="*/ 0 h 7369542"/>
              <a:gd name="connsiteX55" fmla="*/ 0 w 6388768"/>
              <a:gd name="connsiteY55" fmla="*/ 6689557 h 7369542"/>
              <a:gd name="connsiteX56" fmla="*/ 30079 w 6388768"/>
              <a:gd name="connsiteY56" fmla="*/ 6657774 h 7369542"/>
              <a:gd name="connsiteX57" fmla="*/ 43414 w 6388768"/>
              <a:gd name="connsiteY57" fmla="*/ 6537759 h 7369542"/>
              <a:gd name="connsiteX58" fmla="*/ 79108 w 6388768"/>
              <a:gd name="connsiteY58" fmla="*/ 6462161 h 7369542"/>
              <a:gd name="connsiteX59" fmla="*/ 127234 w 6388768"/>
              <a:gd name="connsiteY59" fmla="*/ 6446319 h 7369542"/>
              <a:gd name="connsiteX60" fmla="*/ 117709 w 6388768"/>
              <a:gd name="connsiteY60" fmla="*/ 6343449 h 7369542"/>
              <a:gd name="connsiteX61" fmla="*/ 129139 w 6388768"/>
              <a:gd name="connsiteY61" fmla="*/ 6278679 h 7369542"/>
              <a:gd name="connsiteX62" fmla="*/ 108184 w 6388768"/>
              <a:gd name="connsiteY62" fmla="*/ 6135804 h 7369542"/>
              <a:gd name="connsiteX63" fmla="*/ 169144 w 6388768"/>
              <a:gd name="connsiteY63" fmla="*/ 5985309 h 7369542"/>
              <a:gd name="connsiteX64" fmla="*/ 144379 w 6388768"/>
              <a:gd name="connsiteY64" fmla="*/ 5811252 h 7369542"/>
              <a:gd name="connsiteX65" fmla="*/ 218674 w 6388768"/>
              <a:gd name="connsiteY65" fmla="*/ 5731944 h 7369542"/>
              <a:gd name="connsiteX66" fmla="*/ 348916 w 6388768"/>
              <a:gd name="connsiteY66" fmla="*/ 5727031 h 7369542"/>
              <a:gd name="connsiteX67" fmla="*/ 449179 w 6388768"/>
              <a:gd name="connsiteY67" fmla="*/ 5728134 h 7369542"/>
              <a:gd name="connsiteX68" fmla="*/ 619526 w 6388768"/>
              <a:gd name="connsiteY68" fmla="*/ 5762524 h 7369542"/>
              <a:gd name="connsiteX69" fmla="*/ 586339 w 6388768"/>
              <a:gd name="connsiteY69" fmla="*/ 5821479 h 7369542"/>
              <a:gd name="connsiteX70" fmla="*/ 588244 w 6388768"/>
              <a:gd name="connsiteY70" fmla="*/ 6067224 h 7369542"/>
              <a:gd name="connsiteX71" fmla="*/ 552851 w 6388768"/>
              <a:gd name="connsiteY71" fmla="*/ 6164981 h 7369542"/>
              <a:gd name="connsiteX72" fmla="*/ 609199 w 6388768"/>
              <a:gd name="connsiteY72" fmla="*/ 6208395 h 7369542"/>
              <a:gd name="connsiteX73" fmla="*/ 719689 w 6388768"/>
              <a:gd name="connsiteY73" fmla="*/ 6128184 h 7369542"/>
              <a:gd name="connsiteX74" fmla="*/ 822559 w 6388768"/>
              <a:gd name="connsiteY74" fmla="*/ 6156759 h 7369542"/>
              <a:gd name="connsiteX75" fmla="*/ 840807 w 6388768"/>
              <a:gd name="connsiteY75" fmla="*/ 6205286 h 7369542"/>
              <a:gd name="connsiteX76" fmla="*/ 974959 w 6388768"/>
              <a:gd name="connsiteY76" fmla="*/ 6168189 h 7369542"/>
              <a:gd name="connsiteX77" fmla="*/ 1041634 w 6388768"/>
              <a:gd name="connsiteY77" fmla="*/ 6133899 h 7369542"/>
              <a:gd name="connsiteX78" fmla="*/ 1093069 w 6388768"/>
              <a:gd name="connsiteY78" fmla="*/ 6179619 h 7369542"/>
              <a:gd name="connsiteX79" fmla="*/ 1128963 w 6388768"/>
              <a:gd name="connsiteY79" fmla="*/ 6225840 h 7369542"/>
              <a:gd name="connsiteX80" fmla="*/ 1203559 w 6388768"/>
              <a:gd name="connsiteY80" fmla="*/ 6267249 h 7369542"/>
              <a:gd name="connsiteX81" fmla="*/ 1230229 w 6388768"/>
              <a:gd name="connsiteY81" fmla="*/ 6320589 h 7369542"/>
              <a:gd name="connsiteX82" fmla="*/ 1302619 w 6388768"/>
              <a:gd name="connsiteY82" fmla="*/ 6341544 h 7369542"/>
              <a:gd name="connsiteX83" fmla="*/ 1289284 w 6388768"/>
              <a:gd name="connsiteY83" fmla="*/ 6423459 h 7369542"/>
              <a:gd name="connsiteX84" fmla="*/ 1395663 w 6388768"/>
              <a:gd name="connsiteY84" fmla="*/ 6424863 h 7369542"/>
              <a:gd name="connsiteX85" fmla="*/ 1445494 w 6388768"/>
              <a:gd name="connsiteY85" fmla="*/ 6471084 h 7369542"/>
              <a:gd name="connsiteX86" fmla="*/ 1468354 w 6388768"/>
              <a:gd name="connsiteY86" fmla="*/ 6421554 h 7369542"/>
              <a:gd name="connsiteX87" fmla="*/ 1514074 w 6388768"/>
              <a:gd name="connsiteY87" fmla="*/ 6503469 h 7369542"/>
              <a:gd name="connsiteX88" fmla="*/ 1540744 w 6388768"/>
              <a:gd name="connsiteY88" fmla="*/ 6556809 h 7369542"/>
              <a:gd name="connsiteX89" fmla="*/ 1575034 w 6388768"/>
              <a:gd name="connsiteY89" fmla="*/ 6606339 h 7369542"/>
              <a:gd name="connsiteX90" fmla="*/ 1577942 w 6388768"/>
              <a:gd name="connsiteY90" fmla="*/ 6659880 h 7369542"/>
              <a:gd name="connsiteX91" fmla="*/ 1603182 w 6388768"/>
              <a:gd name="connsiteY91" fmla="*/ 6735224 h 7369542"/>
              <a:gd name="connsiteX92" fmla="*/ 1724426 w 6388768"/>
              <a:gd name="connsiteY92" fmla="*/ 6853488 h 7369542"/>
              <a:gd name="connsiteX93" fmla="*/ 1695049 w 6388768"/>
              <a:gd name="connsiteY93" fmla="*/ 6895899 h 7369542"/>
              <a:gd name="connsiteX94" fmla="*/ 1649329 w 6388768"/>
              <a:gd name="connsiteY94" fmla="*/ 6859704 h 7369542"/>
              <a:gd name="connsiteX95" fmla="*/ 1668379 w 6388768"/>
              <a:gd name="connsiteY95" fmla="*/ 6939714 h 7369542"/>
              <a:gd name="connsiteX96" fmla="*/ 1698859 w 6388768"/>
              <a:gd name="connsiteY96" fmla="*/ 6932094 h 7369542"/>
              <a:gd name="connsiteX97" fmla="*/ 1729339 w 6388768"/>
              <a:gd name="connsiteY97" fmla="*/ 6996864 h 7369542"/>
              <a:gd name="connsiteX98" fmla="*/ 1708484 w 6388768"/>
              <a:gd name="connsiteY98" fmla="*/ 7122694 h 7369542"/>
              <a:gd name="connsiteX99" fmla="*/ 1769344 w 6388768"/>
              <a:gd name="connsiteY99" fmla="*/ 7099734 h 7369542"/>
              <a:gd name="connsiteX100" fmla="*/ 1810953 w 6388768"/>
              <a:gd name="connsiteY100" fmla="*/ 7104146 h 7369542"/>
              <a:gd name="connsiteX101" fmla="*/ 1904599 w 6388768"/>
              <a:gd name="connsiteY101" fmla="*/ 7109259 h 7369542"/>
              <a:gd name="connsiteX102" fmla="*/ 1925053 w 6388768"/>
              <a:gd name="connsiteY102" fmla="*/ 7062536 h 7369542"/>
              <a:gd name="connsiteX103" fmla="*/ 1956034 w 6388768"/>
              <a:gd name="connsiteY103" fmla="*/ 7021629 h 7369542"/>
              <a:gd name="connsiteX104" fmla="*/ 2022709 w 6388768"/>
              <a:gd name="connsiteY104" fmla="*/ 7055919 h 7369542"/>
              <a:gd name="connsiteX105" fmla="*/ 2041758 w 6388768"/>
              <a:gd name="connsiteY105" fmla="*/ 7147358 h 7369542"/>
              <a:gd name="connsiteX106" fmla="*/ 1984608 w 6388768"/>
              <a:gd name="connsiteY106" fmla="*/ 7191173 h 7369542"/>
              <a:gd name="connsiteX107" fmla="*/ 1983807 w 6388768"/>
              <a:gd name="connsiteY107" fmla="*/ 7263263 h 7369542"/>
              <a:gd name="connsiteX108" fmla="*/ 2014287 w 6388768"/>
              <a:gd name="connsiteY108" fmla="*/ 7300962 h 7369542"/>
              <a:gd name="connsiteX109" fmla="*/ 2093193 w 6388768"/>
              <a:gd name="connsiteY109" fmla="*/ 7280708 h 7369542"/>
              <a:gd name="connsiteX110" fmla="*/ 2131293 w 6388768"/>
              <a:gd name="connsiteY110" fmla="*/ 7223558 h 7369542"/>
              <a:gd name="connsiteX111" fmla="*/ 2213811 w 6388768"/>
              <a:gd name="connsiteY111" fmla="*/ 7284920 h 7369542"/>
              <a:gd name="connsiteX112" fmla="*/ 2262738 w 6388768"/>
              <a:gd name="connsiteY112" fmla="*/ 7267373 h 7369542"/>
              <a:gd name="connsiteX113" fmla="*/ 2337034 w 6388768"/>
              <a:gd name="connsiteY113" fmla="*/ 7299759 h 7369542"/>
              <a:gd name="connsiteX114" fmla="*/ 2467376 w 6388768"/>
              <a:gd name="connsiteY114" fmla="*/ 7369542 h 7369542"/>
              <a:gd name="connsiteX115" fmla="*/ 3910263 w 6388768"/>
              <a:gd name="connsiteY115" fmla="*/ 7122694 h 7369542"/>
              <a:gd name="connsiteX116" fmla="*/ 4656221 w 6388768"/>
              <a:gd name="connsiteY116" fmla="*/ 5534526 h 7369542"/>
              <a:gd name="connsiteX117" fmla="*/ 2959768 w 6388768"/>
              <a:gd name="connsiteY117" fmla="*/ 2911642 h 7369542"/>
              <a:gd name="connsiteX118" fmla="*/ 2779295 w 6388768"/>
              <a:gd name="connsiteY118" fmla="*/ 2249905 h 7369542"/>
              <a:gd name="connsiteX119" fmla="*/ 3128211 w 6388768"/>
              <a:gd name="connsiteY119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5666874 w 6388768"/>
              <a:gd name="connsiteY42" fmla="*/ 1419726 h 7369542"/>
              <a:gd name="connsiteX43" fmla="*/ 5847949 w 6388768"/>
              <a:gd name="connsiteY43" fmla="*/ 1441884 h 7369542"/>
              <a:gd name="connsiteX44" fmla="*/ 5927959 w 6388768"/>
              <a:gd name="connsiteY44" fmla="*/ 1361874 h 7369542"/>
              <a:gd name="connsiteX45" fmla="*/ 6024111 w 6388768"/>
              <a:gd name="connsiteY45" fmla="*/ 1353151 h 7369542"/>
              <a:gd name="connsiteX46" fmla="*/ 6118459 w 6388768"/>
              <a:gd name="connsiteY46" fmla="*/ 1297104 h 7369542"/>
              <a:gd name="connsiteX47" fmla="*/ 6165282 w 6388768"/>
              <a:gd name="connsiteY47" fmla="*/ 1325077 h 7369542"/>
              <a:gd name="connsiteX48" fmla="*/ 6198469 w 6388768"/>
              <a:gd name="connsiteY48" fmla="*/ 1253289 h 7369542"/>
              <a:gd name="connsiteX49" fmla="*/ 6268954 w 6388768"/>
              <a:gd name="connsiteY49" fmla="*/ 1182804 h 7369542"/>
              <a:gd name="connsiteX50" fmla="*/ 6328611 w 6388768"/>
              <a:gd name="connsiteY50" fmla="*/ 1239252 h 7369542"/>
              <a:gd name="connsiteX51" fmla="*/ 6388768 w 6388768"/>
              <a:gd name="connsiteY51" fmla="*/ 1239252 h 7369542"/>
              <a:gd name="connsiteX52" fmla="*/ 5355772 w 6388768"/>
              <a:gd name="connsiteY52" fmla="*/ 35938 h 7369542"/>
              <a:gd name="connsiteX53" fmla="*/ 12032 w 6388768"/>
              <a:gd name="connsiteY53" fmla="*/ 0 h 7369542"/>
              <a:gd name="connsiteX54" fmla="*/ 0 w 6388768"/>
              <a:gd name="connsiteY54" fmla="*/ 6689557 h 7369542"/>
              <a:gd name="connsiteX55" fmla="*/ 30079 w 6388768"/>
              <a:gd name="connsiteY55" fmla="*/ 6657774 h 7369542"/>
              <a:gd name="connsiteX56" fmla="*/ 43414 w 6388768"/>
              <a:gd name="connsiteY56" fmla="*/ 6537759 h 7369542"/>
              <a:gd name="connsiteX57" fmla="*/ 79108 w 6388768"/>
              <a:gd name="connsiteY57" fmla="*/ 6462161 h 7369542"/>
              <a:gd name="connsiteX58" fmla="*/ 127234 w 6388768"/>
              <a:gd name="connsiteY58" fmla="*/ 6446319 h 7369542"/>
              <a:gd name="connsiteX59" fmla="*/ 117709 w 6388768"/>
              <a:gd name="connsiteY59" fmla="*/ 6343449 h 7369542"/>
              <a:gd name="connsiteX60" fmla="*/ 129139 w 6388768"/>
              <a:gd name="connsiteY60" fmla="*/ 6278679 h 7369542"/>
              <a:gd name="connsiteX61" fmla="*/ 108184 w 6388768"/>
              <a:gd name="connsiteY61" fmla="*/ 6135804 h 7369542"/>
              <a:gd name="connsiteX62" fmla="*/ 169144 w 6388768"/>
              <a:gd name="connsiteY62" fmla="*/ 5985309 h 7369542"/>
              <a:gd name="connsiteX63" fmla="*/ 144379 w 6388768"/>
              <a:gd name="connsiteY63" fmla="*/ 5811252 h 7369542"/>
              <a:gd name="connsiteX64" fmla="*/ 218674 w 6388768"/>
              <a:gd name="connsiteY64" fmla="*/ 5731944 h 7369542"/>
              <a:gd name="connsiteX65" fmla="*/ 348916 w 6388768"/>
              <a:gd name="connsiteY65" fmla="*/ 5727031 h 7369542"/>
              <a:gd name="connsiteX66" fmla="*/ 449179 w 6388768"/>
              <a:gd name="connsiteY66" fmla="*/ 5728134 h 7369542"/>
              <a:gd name="connsiteX67" fmla="*/ 619526 w 6388768"/>
              <a:gd name="connsiteY67" fmla="*/ 5762524 h 7369542"/>
              <a:gd name="connsiteX68" fmla="*/ 586339 w 6388768"/>
              <a:gd name="connsiteY68" fmla="*/ 5821479 h 7369542"/>
              <a:gd name="connsiteX69" fmla="*/ 588244 w 6388768"/>
              <a:gd name="connsiteY69" fmla="*/ 6067224 h 7369542"/>
              <a:gd name="connsiteX70" fmla="*/ 552851 w 6388768"/>
              <a:gd name="connsiteY70" fmla="*/ 6164981 h 7369542"/>
              <a:gd name="connsiteX71" fmla="*/ 609199 w 6388768"/>
              <a:gd name="connsiteY71" fmla="*/ 6208395 h 7369542"/>
              <a:gd name="connsiteX72" fmla="*/ 719689 w 6388768"/>
              <a:gd name="connsiteY72" fmla="*/ 6128184 h 7369542"/>
              <a:gd name="connsiteX73" fmla="*/ 822559 w 6388768"/>
              <a:gd name="connsiteY73" fmla="*/ 6156759 h 7369542"/>
              <a:gd name="connsiteX74" fmla="*/ 840807 w 6388768"/>
              <a:gd name="connsiteY74" fmla="*/ 6205286 h 7369542"/>
              <a:gd name="connsiteX75" fmla="*/ 974959 w 6388768"/>
              <a:gd name="connsiteY75" fmla="*/ 6168189 h 7369542"/>
              <a:gd name="connsiteX76" fmla="*/ 1041634 w 6388768"/>
              <a:gd name="connsiteY76" fmla="*/ 6133899 h 7369542"/>
              <a:gd name="connsiteX77" fmla="*/ 1093069 w 6388768"/>
              <a:gd name="connsiteY77" fmla="*/ 6179619 h 7369542"/>
              <a:gd name="connsiteX78" fmla="*/ 1128963 w 6388768"/>
              <a:gd name="connsiteY78" fmla="*/ 6225840 h 7369542"/>
              <a:gd name="connsiteX79" fmla="*/ 1203559 w 6388768"/>
              <a:gd name="connsiteY79" fmla="*/ 6267249 h 7369542"/>
              <a:gd name="connsiteX80" fmla="*/ 1230229 w 6388768"/>
              <a:gd name="connsiteY80" fmla="*/ 6320589 h 7369542"/>
              <a:gd name="connsiteX81" fmla="*/ 1302619 w 6388768"/>
              <a:gd name="connsiteY81" fmla="*/ 6341544 h 7369542"/>
              <a:gd name="connsiteX82" fmla="*/ 1289284 w 6388768"/>
              <a:gd name="connsiteY82" fmla="*/ 6423459 h 7369542"/>
              <a:gd name="connsiteX83" fmla="*/ 1395663 w 6388768"/>
              <a:gd name="connsiteY83" fmla="*/ 6424863 h 7369542"/>
              <a:gd name="connsiteX84" fmla="*/ 1445494 w 6388768"/>
              <a:gd name="connsiteY84" fmla="*/ 6471084 h 7369542"/>
              <a:gd name="connsiteX85" fmla="*/ 1468354 w 6388768"/>
              <a:gd name="connsiteY85" fmla="*/ 6421554 h 7369542"/>
              <a:gd name="connsiteX86" fmla="*/ 1514074 w 6388768"/>
              <a:gd name="connsiteY86" fmla="*/ 6503469 h 7369542"/>
              <a:gd name="connsiteX87" fmla="*/ 1540744 w 6388768"/>
              <a:gd name="connsiteY87" fmla="*/ 6556809 h 7369542"/>
              <a:gd name="connsiteX88" fmla="*/ 1575034 w 6388768"/>
              <a:gd name="connsiteY88" fmla="*/ 6606339 h 7369542"/>
              <a:gd name="connsiteX89" fmla="*/ 1577942 w 6388768"/>
              <a:gd name="connsiteY89" fmla="*/ 6659880 h 7369542"/>
              <a:gd name="connsiteX90" fmla="*/ 1603182 w 6388768"/>
              <a:gd name="connsiteY90" fmla="*/ 6735224 h 7369542"/>
              <a:gd name="connsiteX91" fmla="*/ 1724426 w 6388768"/>
              <a:gd name="connsiteY91" fmla="*/ 6853488 h 7369542"/>
              <a:gd name="connsiteX92" fmla="*/ 1695049 w 6388768"/>
              <a:gd name="connsiteY92" fmla="*/ 6895899 h 7369542"/>
              <a:gd name="connsiteX93" fmla="*/ 1649329 w 6388768"/>
              <a:gd name="connsiteY93" fmla="*/ 6859704 h 7369542"/>
              <a:gd name="connsiteX94" fmla="*/ 1668379 w 6388768"/>
              <a:gd name="connsiteY94" fmla="*/ 6939714 h 7369542"/>
              <a:gd name="connsiteX95" fmla="*/ 1698859 w 6388768"/>
              <a:gd name="connsiteY95" fmla="*/ 6932094 h 7369542"/>
              <a:gd name="connsiteX96" fmla="*/ 1729339 w 6388768"/>
              <a:gd name="connsiteY96" fmla="*/ 6996864 h 7369542"/>
              <a:gd name="connsiteX97" fmla="*/ 1708484 w 6388768"/>
              <a:gd name="connsiteY97" fmla="*/ 7122694 h 7369542"/>
              <a:gd name="connsiteX98" fmla="*/ 1769344 w 6388768"/>
              <a:gd name="connsiteY98" fmla="*/ 7099734 h 7369542"/>
              <a:gd name="connsiteX99" fmla="*/ 1810953 w 6388768"/>
              <a:gd name="connsiteY99" fmla="*/ 7104146 h 7369542"/>
              <a:gd name="connsiteX100" fmla="*/ 1904599 w 6388768"/>
              <a:gd name="connsiteY100" fmla="*/ 7109259 h 7369542"/>
              <a:gd name="connsiteX101" fmla="*/ 1925053 w 6388768"/>
              <a:gd name="connsiteY101" fmla="*/ 7062536 h 7369542"/>
              <a:gd name="connsiteX102" fmla="*/ 1956034 w 6388768"/>
              <a:gd name="connsiteY102" fmla="*/ 7021629 h 7369542"/>
              <a:gd name="connsiteX103" fmla="*/ 2022709 w 6388768"/>
              <a:gd name="connsiteY103" fmla="*/ 7055919 h 7369542"/>
              <a:gd name="connsiteX104" fmla="*/ 2041758 w 6388768"/>
              <a:gd name="connsiteY104" fmla="*/ 7147358 h 7369542"/>
              <a:gd name="connsiteX105" fmla="*/ 1984608 w 6388768"/>
              <a:gd name="connsiteY105" fmla="*/ 7191173 h 7369542"/>
              <a:gd name="connsiteX106" fmla="*/ 1983807 w 6388768"/>
              <a:gd name="connsiteY106" fmla="*/ 7263263 h 7369542"/>
              <a:gd name="connsiteX107" fmla="*/ 2014287 w 6388768"/>
              <a:gd name="connsiteY107" fmla="*/ 7300962 h 7369542"/>
              <a:gd name="connsiteX108" fmla="*/ 2093193 w 6388768"/>
              <a:gd name="connsiteY108" fmla="*/ 7280708 h 7369542"/>
              <a:gd name="connsiteX109" fmla="*/ 2131293 w 6388768"/>
              <a:gd name="connsiteY109" fmla="*/ 7223558 h 7369542"/>
              <a:gd name="connsiteX110" fmla="*/ 2213811 w 6388768"/>
              <a:gd name="connsiteY110" fmla="*/ 7284920 h 7369542"/>
              <a:gd name="connsiteX111" fmla="*/ 2262738 w 6388768"/>
              <a:gd name="connsiteY111" fmla="*/ 7267373 h 7369542"/>
              <a:gd name="connsiteX112" fmla="*/ 2337034 w 6388768"/>
              <a:gd name="connsiteY112" fmla="*/ 7299759 h 7369542"/>
              <a:gd name="connsiteX113" fmla="*/ 2467376 w 6388768"/>
              <a:gd name="connsiteY113" fmla="*/ 7369542 h 7369542"/>
              <a:gd name="connsiteX114" fmla="*/ 3910263 w 6388768"/>
              <a:gd name="connsiteY114" fmla="*/ 7122694 h 7369542"/>
              <a:gd name="connsiteX115" fmla="*/ 4656221 w 6388768"/>
              <a:gd name="connsiteY115" fmla="*/ 5534526 h 7369542"/>
              <a:gd name="connsiteX116" fmla="*/ 2959768 w 6388768"/>
              <a:gd name="connsiteY116" fmla="*/ 2911642 h 7369542"/>
              <a:gd name="connsiteX117" fmla="*/ 2779295 w 6388768"/>
              <a:gd name="connsiteY117" fmla="*/ 2249905 h 7369542"/>
              <a:gd name="connsiteX118" fmla="*/ 3128211 w 6388768"/>
              <a:gd name="connsiteY118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5847949 w 6388768"/>
              <a:gd name="connsiteY42" fmla="*/ 1441884 h 7369542"/>
              <a:gd name="connsiteX43" fmla="*/ 5927959 w 6388768"/>
              <a:gd name="connsiteY43" fmla="*/ 1361874 h 7369542"/>
              <a:gd name="connsiteX44" fmla="*/ 6024111 w 6388768"/>
              <a:gd name="connsiteY44" fmla="*/ 1353151 h 7369542"/>
              <a:gd name="connsiteX45" fmla="*/ 6118459 w 6388768"/>
              <a:gd name="connsiteY45" fmla="*/ 1297104 h 7369542"/>
              <a:gd name="connsiteX46" fmla="*/ 6165282 w 6388768"/>
              <a:gd name="connsiteY46" fmla="*/ 1325077 h 7369542"/>
              <a:gd name="connsiteX47" fmla="*/ 6198469 w 6388768"/>
              <a:gd name="connsiteY47" fmla="*/ 1253289 h 7369542"/>
              <a:gd name="connsiteX48" fmla="*/ 6268954 w 6388768"/>
              <a:gd name="connsiteY48" fmla="*/ 1182804 h 7369542"/>
              <a:gd name="connsiteX49" fmla="*/ 6328611 w 6388768"/>
              <a:gd name="connsiteY49" fmla="*/ 1239252 h 7369542"/>
              <a:gd name="connsiteX50" fmla="*/ 6388768 w 6388768"/>
              <a:gd name="connsiteY50" fmla="*/ 1239252 h 7369542"/>
              <a:gd name="connsiteX51" fmla="*/ 5355772 w 6388768"/>
              <a:gd name="connsiteY51" fmla="*/ 35938 h 7369542"/>
              <a:gd name="connsiteX52" fmla="*/ 12032 w 6388768"/>
              <a:gd name="connsiteY52" fmla="*/ 0 h 7369542"/>
              <a:gd name="connsiteX53" fmla="*/ 0 w 6388768"/>
              <a:gd name="connsiteY53" fmla="*/ 6689557 h 7369542"/>
              <a:gd name="connsiteX54" fmla="*/ 30079 w 6388768"/>
              <a:gd name="connsiteY54" fmla="*/ 6657774 h 7369542"/>
              <a:gd name="connsiteX55" fmla="*/ 43414 w 6388768"/>
              <a:gd name="connsiteY55" fmla="*/ 6537759 h 7369542"/>
              <a:gd name="connsiteX56" fmla="*/ 79108 w 6388768"/>
              <a:gd name="connsiteY56" fmla="*/ 6462161 h 7369542"/>
              <a:gd name="connsiteX57" fmla="*/ 127234 w 6388768"/>
              <a:gd name="connsiteY57" fmla="*/ 6446319 h 7369542"/>
              <a:gd name="connsiteX58" fmla="*/ 117709 w 6388768"/>
              <a:gd name="connsiteY58" fmla="*/ 6343449 h 7369542"/>
              <a:gd name="connsiteX59" fmla="*/ 129139 w 6388768"/>
              <a:gd name="connsiteY59" fmla="*/ 6278679 h 7369542"/>
              <a:gd name="connsiteX60" fmla="*/ 108184 w 6388768"/>
              <a:gd name="connsiteY60" fmla="*/ 6135804 h 7369542"/>
              <a:gd name="connsiteX61" fmla="*/ 169144 w 6388768"/>
              <a:gd name="connsiteY61" fmla="*/ 5985309 h 7369542"/>
              <a:gd name="connsiteX62" fmla="*/ 144379 w 6388768"/>
              <a:gd name="connsiteY62" fmla="*/ 5811252 h 7369542"/>
              <a:gd name="connsiteX63" fmla="*/ 218674 w 6388768"/>
              <a:gd name="connsiteY63" fmla="*/ 5731944 h 7369542"/>
              <a:gd name="connsiteX64" fmla="*/ 348916 w 6388768"/>
              <a:gd name="connsiteY64" fmla="*/ 5727031 h 7369542"/>
              <a:gd name="connsiteX65" fmla="*/ 449179 w 6388768"/>
              <a:gd name="connsiteY65" fmla="*/ 5728134 h 7369542"/>
              <a:gd name="connsiteX66" fmla="*/ 619526 w 6388768"/>
              <a:gd name="connsiteY66" fmla="*/ 5762524 h 7369542"/>
              <a:gd name="connsiteX67" fmla="*/ 586339 w 6388768"/>
              <a:gd name="connsiteY67" fmla="*/ 5821479 h 7369542"/>
              <a:gd name="connsiteX68" fmla="*/ 588244 w 6388768"/>
              <a:gd name="connsiteY68" fmla="*/ 6067224 h 7369542"/>
              <a:gd name="connsiteX69" fmla="*/ 552851 w 6388768"/>
              <a:gd name="connsiteY69" fmla="*/ 6164981 h 7369542"/>
              <a:gd name="connsiteX70" fmla="*/ 609199 w 6388768"/>
              <a:gd name="connsiteY70" fmla="*/ 6208395 h 7369542"/>
              <a:gd name="connsiteX71" fmla="*/ 719689 w 6388768"/>
              <a:gd name="connsiteY71" fmla="*/ 6128184 h 7369542"/>
              <a:gd name="connsiteX72" fmla="*/ 822559 w 6388768"/>
              <a:gd name="connsiteY72" fmla="*/ 6156759 h 7369542"/>
              <a:gd name="connsiteX73" fmla="*/ 840807 w 6388768"/>
              <a:gd name="connsiteY73" fmla="*/ 6205286 h 7369542"/>
              <a:gd name="connsiteX74" fmla="*/ 974959 w 6388768"/>
              <a:gd name="connsiteY74" fmla="*/ 6168189 h 7369542"/>
              <a:gd name="connsiteX75" fmla="*/ 1041634 w 6388768"/>
              <a:gd name="connsiteY75" fmla="*/ 6133899 h 7369542"/>
              <a:gd name="connsiteX76" fmla="*/ 1093069 w 6388768"/>
              <a:gd name="connsiteY76" fmla="*/ 6179619 h 7369542"/>
              <a:gd name="connsiteX77" fmla="*/ 1128963 w 6388768"/>
              <a:gd name="connsiteY77" fmla="*/ 6225840 h 7369542"/>
              <a:gd name="connsiteX78" fmla="*/ 1203559 w 6388768"/>
              <a:gd name="connsiteY78" fmla="*/ 6267249 h 7369542"/>
              <a:gd name="connsiteX79" fmla="*/ 1230229 w 6388768"/>
              <a:gd name="connsiteY79" fmla="*/ 6320589 h 7369542"/>
              <a:gd name="connsiteX80" fmla="*/ 1302619 w 6388768"/>
              <a:gd name="connsiteY80" fmla="*/ 6341544 h 7369542"/>
              <a:gd name="connsiteX81" fmla="*/ 1289284 w 6388768"/>
              <a:gd name="connsiteY81" fmla="*/ 6423459 h 7369542"/>
              <a:gd name="connsiteX82" fmla="*/ 1395663 w 6388768"/>
              <a:gd name="connsiteY82" fmla="*/ 6424863 h 7369542"/>
              <a:gd name="connsiteX83" fmla="*/ 1445494 w 6388768"/>
              <a:gd name="connsiteY83" fmla="*/ 6471084 h 7369542"/>
              <a:gd name="connsiteX84" fmla="*/ 1468354 w 6388768"/>
              <a:gd name="connsiteY84" fmla="*/ 6421554 h 7369542"/>
              <a:gd name="connsiteX85" fmla="*/ 1514074 w 6388768"/>
              <a:gd name="connsiteY85" fmla="*/ 6503469 h 7369542"/>
              <a:gd name="connsiteX86" fmla="*/ 1540744 w 6388768"/>
              <a:gd name="connsiteY86" fmla="*/ 6556809 h 7369542"/>
              <a:gd name="connsiteX87" fmla="*/ 1575034 w 6388768"/>
              <a:gd name="connsiteY87" fmla="*/ 6606339 h 7369542"/>
              <a:gd name="connsiteX88" fmla="*/ 1577942 w 6388768"/>
              <a:gd name="connsiteY88" fmla="*/ 6659880 h 7369542"/>
              <a:gd name="connsiteX89" fmla="*/ 1603182 w 6388768"/>
              <a:gd name="connsiteY89" fmla="*/ 6735224 h 7369542"/>
              <a:gd name="connsiteX90" fmla="*/ 1724426 w 6388768"/>
              <a:gd name="connsiteY90" fmla="*/ 6853488 h 7369542"/>
              <a:gd name="connsiteX91" fmla="*/ 1695049 w 6388768"/>
              <a:gd name="connsiteY91" fmla="*/ 6895899 h 7369542"/>
              <a:gd name="connsiteX92" fmla="*/ 1649329 w 6388768"/>
              <a:gd name="connsiteY92" fmla="*/ 6859704 h 7369542"/>
              <a:gd name="connsiteX93" fmla="*/ 1668379 w 6388768"/>
              <a:gd name="connsiteY93" fmla="*/ 6939714 h 7369542"/>
              <a:gd name="connsiteX94" fmla="*/ 1698859 w 6388768"/>
              <a:gd name="connsiteY94" fmla="*/ 6932094 h 7369542"/>
              <a:gd name="connsiteX95" fmla="*/ 1729339 w 6388768"/>
              <a:gd name="connsiteY95" fmla="*/ 6996864 h 7369542"/>
              <a:gd name="connsiteX96" fmla="*/ 1708484 w 6388768"/>
              <a:gd name="connsiteY96" fmla="*/ 7122694 h 7369542"/>
              <a:gd name="connsiteX97" fmla="*/ 1769344 w 6388768"/>
              <a:gd name="connsiteY97" fmla="*/ 7099734 h 7369542"/>
              <a:gd name="connsiteX98" fmla="*/ 1810953 w 6388768"/>
              <a:gd name="connsiteY98" fmla="*/ 7104146 h 7369542"/>
              <a:gd name="connsiteX99" fmla="*/ 1904599 w 6388768"/>
              <a:gd name="connsiteY99" fmla="*/ 7109259 h 7369542"/>
              <a:gd name="connsiteX100" fmla="*/ 1925053 w 6388768"/>
              <a:gd name="connsiteY100" fmla="*/ 7062536 h 7369542"/>
              <a:gd name="connsiteX101" fmla="*/ 1956034 w 6388768"/>
              <a:gd name="connsiteY101" fmla="*/ 7021629 h 7369542"/>
              <a:gd name="connsiteX102" fmla="*/ 2022709 w 6388768"/>
              <a:gd name="connsiteY102" fmla="*/ 7055919 h 7369542"/>
              <a:gd name="connsiteX103" fmla="*/ 2041758 w 6388768"/>
              <a:gd name="connsiteY103" fmla="*/ 7147358 h 7369542"/>
              <a:gd name="connsiteX104" fmla="*/ 1984608 w 6388768"/>
              <a:gd name="connsiteY104" fmla="*/ 7191173 h 7369542"/>
              <a:gd name="connsiteX105" fmla="*/ 1983807 w 6388768"/>
              <a:gd name="connsiteY105" fmla="*/ 7263263 h 7369542"/>
              <a:gd name="connsiteX106" fmla="*/ 2014287 w 6388768"/>
              <a:gd name="connsiteY106" fmla="*/ 7300962 h 7369542"/>
              <a:gd name="connsiteX107" fmla="*/ 2093193 w 6388768"/>
              <a:gd name="connsiteY107" fmla="*/ 7280708 h 7369542"/>
              <a:gd name="connsiteX108" fmla="*/ 2131293 w 6388768"/>
              <a:gd name="connsiteY108" fmla="*/ 7223558 h 7369542"/>
              <a:gd name="connsiteX109" fmla="*/ 2213811 w 6388768"/>
              <a:gd name="connsiteY109" fmla="*/ 7284920 h 7369542"/>
              <a:gd name="connsiteX110" fmla="*/ 2262738 w 6388768"/>
              <a:gd name="connsiteY110" fmla="*/ 7267373 h 7369542"/>
              <a:gd name="connsiteX111" fmla="*/ 2337034 w 6388768"/>
              <a:gd name="connsiteY111" fmla="*/ 7299759 h 7369542"/>
              <a:gd name="connsiteX112" fmla="*/ 2467376 w 6388768"/>
              <a:gd name="connsiteY112" fmla="*/ 7369542 h 7369542"/>
              <a:gd name="connsiteX113" fmla="*/ 3910263 w 6388768"/>
              <a:gd name="connsiteY113" fmla="*/ 7122694 h 7369542"/>
              <a:gd name="connsiteX114" fmla="*/ 4656221 w 6388768"/>
              <a:gd name="connsiteY114" fmla="*/ 5534526 h 7369542"/>
              <a:gd name="connsiteX115" fmla="*/ 2959768 w 6388768"/>
              <a:gd name="connsiteY115" fmla="*/ 2911642 h 7369542"/>
              <a:gd name="connsiteX116" fmla="*/ 2779295 w 6388768"/>
              <a:gd name="connsiteY116" fmla="*/ 2249905 h 7369542"/>
              <a:gd name="connsiteX117" fmla="*/ 3128211 w 6388768"/>
              <a:gd name="connsiteY117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5767189 w 6388768"/>
              <a:gd name="connsiteY42" fmla="*/ 1424966 h 7369542"/>
              <a:gd name="connsiteX43" fmla="*/ 5847949 w 6388768"/>
              <a:gd name="connsiteY43" fmla="*/ 1441884 h 7369542"/>
              <a:gd name="connsiteX44" fmla="*/ 5927959 w 6388768"/>
              <a:gd name="connsiteY44" fmla="*/ 1361874 h 7369542"/>
              <a:gd name="connsiteX45" fmla="*/ 6024111 w 6388768"/>
              <a:gd name="connsiteY45" fmla="*/ 1353151 h 7369542"/>
              <a:gd name="connsiteX46" fmla="*/ 6118459 w 6388768"/>
              <a:gd name="connsiteY46" fmla="*/ 1297104 h 7369542"/>
              <a:gd name="connsiteX47" fmla="*/ 6165282 w 6388768"/>
              <a:gd name="connsiteY47" fmla="*/ 1325077 h 7369542"/>
              <a:gd name="connsiteX48" fmla="*/ 6198469 w 6388768"/>
              <a:gd name="connsiteY48" fmla="*/ 1253289 h 7369542"/>
              <a:gd name="connsiteX49" fmla="*/ 6268954 w 6388768"/>
              <a:gd name="connsiteY49" fmla="*/ 1182804 h 7369542"/>
              <a:gd name="connsiteX50" fmla="*/ 6328611 w 6388768"/>
              <a:gd name="connsiteY50" fmla="*/ 1239252 h 7369542"/>
              <a:gd name="connsiteX51" fmla="*/ 6388768 w 6388768"/>
              <a:gd name="connsiteY51" fmla="*/ 1239252 h 7369542"/>
              <a:gd name="connsiteX52" fmla="*/ 5355772 w 6388768"/>
              <a:gd name="connsiteY52" fmla="*/ 35938 h 7369542"/>
              <a:gd name="connsiteX53" fmla="*/ 12032 w 6388768"/>
              <a:gd name="connsiteY53" fmla="*/ 0 h 7369542"/>
              <a:gd name="connsiteX54" fmla="*/ 0 w 6388768"/>
              <a:gd name="connsiteY54" fmla="*/ 6689557 h 7369542"/>
              <a:gd name="connsiteX55" fmla="*/ 30079 w 6388768"/>
              <a:gd name="connsiteY55" fmla="*/ 6657774 h 7369542"/>
              <a:gd name="connsiteX56" fmla="*/ 43414 w 6388768"/>
              <a:gd name="connsiteY56" fmla="*/ 6537759 h 7369542"/>
              <a:gd name="connsiteX57" fmla="*/ 79108 w 6388768"/>
              <a:gd name="connsiteY57" fmla="*/ 6462161 h 7369542"/>
              <a:gd name="connsiteX58" fmla="*/ 127234 w 6388768"/>
              <a:gd name="connsiteY58" fmla="*/ 6446319 h 7369542"/>
              <a:gd name="connsiteX59" fmla="*/ 117709 w 6388768"/>
              <a:gd name="connsiteY59" fmla="*/ 6343449 h 7369542"/>
              <a:gd name="connsiteX60" fmla="*/ 129139 w 6388768"/>
              <a:gd name="connsiteY60" fmla="*/ 6278679 h 7369542"/>
              <a:gd name="connsiteX61" fmla="*/ 108184 w 6388768"/>
              <a:gd name="connsiteY61" fmla="*/ 6135804 h 7369542"/>
              <a:gd name="connsiteX62" fmla="*/ 169144 w 6388768"/>
              <a:gd name="connsiteY62" fmla="*/ 5985309 h 7369542"/>
              <a:gd name="connsiteX63" fmla="*/ 144379 w 6388768"/>
              <a:gd name="connsiteY63" fmla="*/ 5811252 h 7369542"/>
              <a:gd name="connsiteX64" fmla="*/ 218674 w 6388768"/>
              <a:gd name="connsiteY64" fmla="*/ 5731944 h 7369542"/>
              <a:gd name="connsiteX65" fmla="*/ 348916 w 6388768"/>
              <a:gd name="connsiteY65" fmla="*/ 5727031 h 7369542"/>
              <a:gd name="connsiteX66" fmla="*/ 449179 w 6388768"/>
              <a:gd name="connsiteY66" fmla="*/ 5728134 h 7369542"/>
              <a:gd name="connsiteX67" fmla="*/ 619526 w 6388768"/>
              <a:gd name="connsiteY67" fmla="*/ 5762524 h 7369542"/>
              <a:gd name="connsiteX68" fmla="*/ 586339 w 6388768"/>
              <a:gd name="connsiteY68" fmla="*/ 5821479 h 7369542"/>
              <a:gd name="connsiteX69" fmla="*/ 588244 w 6388768"/>
              <a:gd name="connsiteY69" fmla="*/ 6067224 h 7369542"/>
              <a:gd name="connsiteX70" fmla="*/ 552851 w 6388768"/>
              <a:gd name="connsiteY70" fmla="*/ 6164981 h 7369542"/>
              <a:gd name="connsiteX71" fmla="*/ 609199 w 6388768"/>
              <a:gd name="connsiteY71" fmla="*/ 6208395 h 7369542"/>
              <a:gd name="connsiteX72" fmla="*/ 719689 w 6388768"/>
              <a:gd name="connsiteY72" fmla="*/ 6128184 h 7369542"/>
              <a:gd name="connsiteX73" fmla="*/ 822559 w 6388768"/>
              <a:gd name="connsiteY73" fmla="*/ 6156759 h 7369542"/>
              <a:gd name="connsiteX74" fmla="*/ 840807 w 6388768"/>
              <a:gd name="connsiteY74" fmla="*/ 6205286 h 7369542"/>
              <a:gd name="connsiteX75" fmla="*/ 974959 w 6388768"/>
              <a:gd name="connsiteY75" fmla="*/ 6168189 h 7369542"/>
              <a:gd name="connsiteX76" fmla="*/ 1041634 w 6388768"/>
              <a:gd name="connsiteY76" fmla="*/ 6133899 h 7369542"/>
              <a:gd name="connsiteX77" fmla="*/ 1093069 w 6388768"/>
              <a:gd name="connsiteY77" fmla="*/ 6179619 h 7369542"/>
              <a:gd name="connsiteX78" fmla="*/ 1128963 w 6388768"/>
              <a:gd name="connsiteY78" fmla="*/ 6225840 h 7369542"/>
              <a:gd name="connsiteX79" fmla="*/ 1203559 w 6388768"/>
              <a:gd name="connsiteY79" fmla="*/ 6267249 h 7369542"/>
              <a:gd name="connsiteX80" fmla="*/ 1230229 w 6388768"/>
              <a:gd name="connsiteY80" fmla="*/ 6320589 h 7369542"/>
              <a:gd name="connsiteX81" fmla="*/ 1302619 w 6388768"/>
              <a:gd name="connsiteY81" fmla="*/ 6341544 h 7369542"/>
              <a:gd name="connsiteX82" fmla="*/ 1289284 w 6388768"/>
              <a:gd name="connsiteY82" fmla="*/ 6423459 h 7369542"/>
              <a:gd name="connsiteX83" fmla="*/ 1395663 w 6388768"/>
              <a:gd name="connsiteY83" fmla="*/ 6424863 h 7369542"/>
              <a:gd name="connsiteX84" fmla="*/ 1445494 w 6388768"/>
              <a:gd name="connsiteY84" fmla="*/ 6471084 h 7369542"/>
              <a:gd name="connsiteX85" fmla="*/ 1468354 w 6388768"/>
              <a:gd name="connsiteY85" fmla="*/ 6421554 h 7369542"/>
              <a:gd name="connsiteX86" fmla="*/ 1514074 w 6388768"/>
              <a:gd name="connsiteY86" fmla="*/ 6503469 h 7369542"/>
              <a:gd name="connsiteX87" fmla="*/ 1540744 w 6388768"/>
              <a:gd name="connsiteY87" fmla="*/ 6556809 h 7369542"/>
              <a:gd name="connsiteX88" fmla="*/ 1575034 w 6388768"/>
              <a:gd name="connsiteY88" fmla="*/ 6606339 h 7369542"/>
              <a:gd name="connsiteX89" fmla="*/ 1577942 w 6388768"/>
              <a:gd name="connsiteY89" fmla="*/ 6659880 h 7369542"/>
              <a:gd name="connsiteX90" fmla="*/ 1603182 w 6388768"/>
              <a:gd name="connsiteY90" fmla="*/ 6735224 h 7369542"/>
              <a:gd name="connsiteX91" fmla="*/ 1724426 w 6388768"/>
              <a:gd name="connsiteY91" fmla="*/ 6853488 h 7369542"/>
              <a:gd name="connsiteX92" fmla="*/ 1695049 w 6388768"/>
              <a:gd name="connsiteY92" fmla="*/ 6895899 h 7369542"/>
              <a:gd name="connsiteX93" fmla="*/ 1649329 w 6388768"/>
              <a:gd name="connsiteY93" fmla="*/ 6859704 h 7369542"/>
              <a:gd name="connsiteX94" fmla="*/ 1668379 w 6388768"/>
              <a:gd name="connsiteY94" fmla="*/ 6939714 h 7369542"/>
              <a:gd name="connsiteX95" fmla="*/ 1698859 w 6388768"/>
              <a:gd name="connsiteY95" fmla="*/ 6932094 h 7369542"/>
              <a:gd name="connsiteX96" fmla="*/ 1729339 w 6388768"/>
              <a:gd name="connsiteY96" fmla="*/ 6996864 h 7369542"/>
              <a:gd name="connsiteX97" fmla="*/ 1708484 w 6388768"/>
              <a:gd name="connsiteY97" fmla="*/ 7122694 h 7369542"/>
              <a:gd name="connsiteX98" fmla="*/ 1769344 w 6388768"/>
              <a:gd name="connsiteY98" fmla="*/ 7099734 h 7369542"/>
              <a:gd name="connsiteX99" fmla="*/ 1810953 w 6388768"/>
              <a:gd name="connsiteY99" fmla="*/ 7104146 h 7369542"/>
              <a:gd name="connsiteX100" fmla="*/ 1904599 w 6388768"/>
              <a:gd name="connsiteY100" fmla="*/ 7109259 h 7369542"/>
              <a:gd name="connsiteX101" fmla="*/ 1925053 w 6388768"/>
              <a:gd name="connsiteY101" fmla="*/ 7062536 h 7369542"/>
              <a:gd name="connsiteX102" fmla="*/ 1956034 w 6388768"/>
              <a:gd name="connsiteY102" fmla="*/ 7021629 h 7369542"/>
              <a:gd name="connsiteX103" fmla="*/ 2022709 w 6388768"/>
              <a:gd name="connsiteY103" fmla="*/ 7055919 h 7369542"/>
              <a:gd name="connsiteX104" fmla="*/ 2041758 w 6388768"/>
              <a:gd name="connsiteY104" fmla="*/ 7147358 h 7369542"/>
              <a:gd name="connsiteX105" fmla="*/ 1984608 w 6388768"/>
              <a:gd name="connsiteY105" fmla="*/ 7191173 h 7369542"/>
              <a:gd name="connsiteX106" fmla="*/ 1983807 w 6388768"/>
              <a:gd name="connsiteY106" fmla="*/ 7263263 h 7369542"/>
              <a:gd name="connsiteX107" fmla="*/ 2014287 w 6388768"/>
              <a:gd name="connsiteY107" fmla="*/ 7300962 h 7369542"/>
              <a:gd name="connsiteX108" fmla="*/ 2093193 w 6388768"/>
              <a:gd name="connsiteY108" fmla="*/ 7280708 h 7369542"/>
              <a:gd name="connsiteX109" fmla="*/ 2131293 w 6388768"/>
              <a:gd name="connsiteY109" fmla="*/ 7223558 h 7369542"/>
              <a:gd name="connsiteX110" fmla="*/ 2213811 w 6388768"/>
              <a:gd name="connsiteY110" fmla="*/ 7284920 h 7369542"/>
              <a:gd name="connsiteX111" fmla="*/ 2262738 w 6388768"/>
              <a:gd name="connsiteY111" fmla="*/ 7267373 h 7369542"/>
              <a:gd name="connsiteX112" fmla="*/ 2337034 w 6388768"/>
              <a:gd name="connsiteY112" fmla="*/ 7299759 h 7369542"/>
              <a:gd name="connsiteX113" fmla="*/ 2467376 w 6388768"/>
              <a:gd name="connsiteY113" fmla="*/ 7369542 h 7369542"/>
              <a:gd name="connsiteX114" fmla="*/ 3910263 w 6388768"/>
              <a:gd name="connsiteY114" fmla="*/ 7122694 h 7369542"/>
              <a:gd name="connsiteX115" fmla="*/ 4656221 w 6388768"/>
              <a:gd name="connsiteY115" fmla="*/ 5534526 h 7369542"/>
              <a:gd name="connsiteX116" fmla="*/ 2959768 w 6388768"/>
              <a:gd name="connsiteY116" fmla="*/ 2911642 h 7369542"/>
              <a:gd name="connsiteX117" fmla="*/ 2779295 w 6388768"/>
              <a:gd name="connsiteY117" fmla="*/ 2249905 h 7369542"/>
              <a:gd name="connsiteX118" fmla="*/ 3128211 w 6388768"/>
              <a:gd name="connsiteY118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5767189 w 6388768"/>
              <a:gd name="connsiteY42" fmla="*/ 1424966 h 7369542"/>
              <a:gd name="connsiteX43" fmla="*/ 5927959 w 6388768"/>
              <a:gd name="connsiteY43" fmla="*/ 1361874 h 7369542"/>
              <a:gd name="connsiteX44" fmla="*/ 6024111 w 6388768"/>
              <a:gd name="connsiteY44" fmla="*/ 1353151 h 7369542"/>
              <a:gd name="connsiteX45" fmla="*/ 6118459 w 6388768"/>
              <a:gd name="connsiteY45" fmla="*/ 1297104 h 7369542"/>
              <a:gd name="connsiteX46" fmla="*/ 6165282 w 6388768"/>
              <a:gd name="connsiteY46" fmla="*/ 1325077 h 7369542"/>
              <a:gd name="connsiteX47" fmla="*/ 6198469 w 6388768"/>
              <a:gd name="connsiteY47" fmla="*/ 1253289 h 7369542"/>
              <a:gd name="connsiteX48" fmla="*/ 6268954 w 6388768"/>
              <a:gd name="connsiteY48" fmla="*/ 1182804 h 7369542"/>
              <a:gd name="connsiteX49" fmla="*/ 6328611 w 6388768"/>
              <a:gd name="connsiteY49" fmla="*/ 1239252 h 7369542"/>
              <a:gd name="connsiteX50" fmla="*/ 6388768 w 6388768"/>
              <a:gd name="connsiteY50" fmla="*/ 1239252 h 7369542"/>
              <a:gd name="connsiteX51" fmla="*/ 5355772 w 6388768"/>
              <a:gd name="connsiteY51" fmla="*/ 35938 h 7369542"/>
              <a:gd name="connsiteX52" fmla="*/ 12032 w 6388768"/>
              <a:gd name="connsiteY52" fmla="*/ 0 h 7369542"/>
              <a:gd name="connsiteX53" fmla="*/ 0 w 6388768"/>
              <a:gd name="connsiteY53" fmla="*/ 6689557 h 7369542"/>
              <a:gd name="connsiteX54" fmla="*/ 30079 w 6388768"/>
              <a:gd name="connsiteY54" fmla="*/ 6657774 h 7369542"/>
              <a:gd name="connsiteX55" fmla="*/ 43414 w 6388768"/>
              <a:gd name="connsiteY55" fmla="*/ 6537759 h 7369542"/>
              <a:gd name="connsiteX56" fmla="*/ 79108 w 6388768"/>
              <a:gd name="connsiteY56" fmla="*/ 6462161 h 7369542"/>
              <a:gd name="connsiteX57" fmla="*/ 127234 w 6388768"/>
              <a:gd name="connsiteY57" fmla="*/ 6446319 h 7369542"/>
              <a:gd name="connsiteX58" fmla="*/ 117709 w 6388768"/>
              <a:gd name="connsiteY58" fmla="*/ 6343449 h 7369542"/>
              <a:gd name="connsiteX59" fmla="*/ 129139 w 6388768"/>
              <a:gd name="connsiteY59" fmla="*/ 6278679 h 7369542"/>
              <a:gd name="connsiteX60" fmla="*/ 108184 w 6388768"/>
              <a:gd name="connsiteY60" fmla="*/ 6135804 h 7369542"/>
              <a:gd name="connsiteX61" fmla="*/ 169144 w 6388768"/>
              <a:gd name="connsiteY61" fmla="*/ 5985309 h 7369542"/>
              <a:gd name="connsiteX62" fmla="*/ 144379 w 6388768"/>
              <a:gd name="connsiteY62" fmla="*/ 5811252 h 7369542"/>
              <a:gd name="connsiteX63" fmla="*/ 218674 w 6388768"/>
              <a:gd name="connsiteY63" fmla="*/ 5731944 h 7369542"/>
              <a:gd name="connsiteX64" fmla="*/ 348916 w 6388768"/>
              <a:gd name="connsiteY64" fmla="*/ 5727031 h 7369542"/>
              <a:gd name="connsiteX65" fmla="*/ 449179 w 6388768"/>
              <a:gd name="connsiteY65" fmla="*/ 5728134 h 7369542"/>
              <a:gd name="connsiteX66" fmla="*/ 619526 w 6388768"/>
              <a:gd name="connsiteY66" fmla="*/ 5762524 h 7369542"/>
              <a:gd name="connsiteX67" fmla="*/ 586339 w 6388768"/>
              <a:gd name="connsiteY67" fmla="*/ 5821479 h 7369542"/>
              <a:gd name="connsiteX68" fmla="*/ 588244 w 6388768"/>
              <a:gd name="connsiteY68" fmla="*/ 6067224 h 7369542"/>
              <a:gd name="connsiteX69" fmla="*/ 552851 w 6388768"/>
              <a:gd name="connsiteY69" fmla="*/ 6164981 h 7369542"/>
              <a:gd name="connsiteX70" fmla="*/ 609199 w 6388768"/>
              <a:gd name="connsiteY70" fmla="*/ 6208395 h 7369542"/>
              <a:gd name="connsiteX71" fmla="*/ 719689 w 6388768"/>
              <a:gd name="connsiteY71" fmla="*/ 6128184 h 7369542"/>
              <a:gd name="connsiteX72" fmla="*/ 822559 w 6388768"/>
              <a:gd name="connsiteY72" fmla="*/ 6156759 h 7369542"/>
              <a:gd name="connsiteX73" fmla="*/ 840807 w 6388768"/>
              <a:gd name="connsiteY73" fmla="*/ 6205286 h 7369542"/>
              <a:gd name="connsiteX74" fmla="*/ 974959 w 6388768"/>
              <a:gd name="connsiteY74" fmla="*/ 6168189 h 7369542"/>
              <a:gd name="connsiteX75" fmla="*/ 1041634 w 6388768"/>
              <a:gd name="connsiteY75" fmla="*/ 6133899 h 7369542"/>
              <a:gd name="connsiteX76" fmla="*/ 1093069 w 6388768"/>
              <a:gd name="connsiteY76" fmla="*/ 6179619 h 7369542"/>
              <a:gd name="connsiteX77" fmla="*/ 1128963 w 6388768"/>
              <a:gd name="connsiteY77" fmla="*/ 6225840 h 7369542"/>
              <a:gd name="connsiteX78" fmla="*/ 1203559 w 6388768"/>
              <a:gd name="connsiteY78" fmla="*/ 6267249 h 7369542"/>
              <a:gd name="connsiteX79" fmla="*/ 1230229 w 6388768"/>
              <a:gd name="connsiteY79" fmla="*/ 6320589 h 7369542"/>
              <a:gd name="connsiteX80" fmla="*/ 1302619 w 6388768"/>
              <a:gd name="connsiteY80" fmla="*/ 6341544 h 7369542"/>
              <a:gd name="connsiteX81" fmla="*/ 1289284 w 6388768"/>
              <a:gd name="connsiteY81" fmla="*/ 6423459 h 7369542"/>
              <a:gd name="connsiteX82" fmla="*/ 1395663 w 6388768"/>
              <a:gd name="connsiteY82" fmla="*/ 6424863 h 7369542"/>
              <a:gd name="connsiteX83" fmla="*/ 1445494 w 6388768"/>
              <a:gd name="connsiteY83" fmla="*/ 6471084 h 7369542"/>
              <a:gd name="connsiteX84" fmla="*/ 1468354 w 6388768"/>
              <a:gd name="connsiteY84" fmla="*/ 6421554 h 7369542"/>
              <a:gd name="connsiteX85" fmla="*/ 1514074 w 6388768"/>
              <a:gd name="connsiteY85" fmla="*/ 6503469 h 7369542"/>
              <a:gd name="connsiteX86" fmla="*/ 1540744 w 6388768"/>
              <a:gd name="connsiteY86" fmla="*/ 6556809 h 7369542"/>
              <a:gd name="connsiteX87" fmla="*/ 1575034 w 6388768"/>
              <a:gd name="connsiteY87" fmla="*/ 6606339 h 7369542"/>
              <a:gd name="connsiteX88" fmla="*/ 1577942 w 6388768"/>
              <a:gd name="connsiteY88" fmla="*/ 6659880 h 7369542"/>
              <a:gd name="connsiteX89" fmla="*/ 1603182 w 6388768"/>
              <a:gd name="connsiteY89" fmla="*/ 6735224 h 7369542"/>
              <a:gd name="connsiteX90" fmla="*/ 1724426 w 6388768"/>
              <a:gd name="connsiteY90" fmla="*/ 6853488 h 7369542"/>
              <a:gd name="connsiteX91" fmla="*/ 1695049 w 6388768"/>
              <a:gd name="connsiteY91" fmla="*/ 6895899 h 7369542"/>
              <a:gd name="connsiteX92" fmla="*/ 1649329 w 6388768"/>
              <a:gd name="connsiteY92" fmla="*/ 6859704 h 7369542"/>
              <a:gd name="connsiteX93" fmla="*/ 1668379 w 6388768"/>
              <a:gd name="connsiteY93" fmla="*/ 6939714 h 7369542"/>
              <a:gd name="connsiteX94" fmla="*/ 1698859 w 6388768"/>
              <a:gd name="connsiteY94" fmla="*/ 6932094 h 7369542"/>
              <a:gd name="connsiteX95" fmla="*/ 1729339 w 6388768"/>
              <a:gd name="connsiteY95" fmla="*/ 6996864 h 7369542"/>
              <a:gd name="connsiteX96" fmla="*/ 1708484 w 6388768"/>
              <a:gd name="connsiteY96" fmla="*/ 7122694 h 7369542"/>
              <a:gd name="connsiteX97" fmla="*/ 1769344 w 6388768"/>
              <a:gd name="connsiteY97" fmla="*/ 7099734 h 7369542"/>
              <a:gd name="connsiteX98" fmla="*/ 1810953 w 6388768"/>
              <a:gd name="connsiteY98" fmla="*/ 7104146 h 7369542"/>
              <a:gd name="connsiteX99" fmla="*/ 1904599 w 6388768"/>
              <a:gd name="connsiteY99" fmla="*/ 7109259 h 7369542"/>
              <a:gd name="connsiteX100" fmla="*/ 1925053 w 6388768"/>
              <a:gd name="connsiteY100" fmla="*/ 7062536 h 7369542"/>
              <a:gd name="connsiteX101" fmla="*/ 1956034 w 6388768"/>
              <a:gd name="connsiteY101" fmla="*/ 7021629 h 7369542"/>
              <a:gd name="connsiteX102" fmla="*/ 2022709 w 6388768"/>
              <a:gd name="connsiteY102" fmla="*/ 7055919 h 7369542"/>
              <a:gd name="connsiteX103" fmla="*/ 2041758 w 6388768"/>
              <a:gd name="connsiteY103" fmla="*/ 7147358 h 7369542"/>
              <a:gd name="connsiteX104" fmla="*/ 1984608 w 6388768"/>
              <a:gd name="connsiteY104" fmla="*/ 7191173 h 7369542"/>
              <a:gd name="connsiteX105" fmla="*/ 1983807 w 6388768"/>
              <a:gd name="connsiteY105" fmla="*/ 7263263 h 7369542"/>
              <a:gd name="connsiteX106" fmla="*/ 2014287 w 6388768"/>
              <a:gd name="connsiteY106" fmla="*/ 7300962 h 7369542"/>
              <a:gd name="connsiteX107" fmla="*/ 2093193 w 6388768"/>
              <a:gd name="connsiteY107" fmla="*/ 7280708 h 7369542"/>
              <a:gd name="connsiteX108" fmla="*/ 2131293 w 6388768"/>
              <a:gd name="connsiteY108" fmla="*/ 7223558 h 7369542"/>
              <a:gd name="connsiteX109" fmla="*/ 2213811 w 6388768"/>
              <a:gd name="connsiteY109" fmla="*/ 7284920 h 7369542"/>
              <a:gd name="connsiteX110" fmla="*/ 2262738 w 6388768"/>
              <a:gd name="connsiteY110" fmla="*/ 7267373 h 7369542"/>
              <a:gd name="connsiteX111" fmla="*/ 2337034 w 6388768"/>
              <a:gd name="connsiteY111" fmla="*/ 7299759 h 7369542"/>
              <a:gd name="connsiteX112" fmla="*/ 2467376 w 6388768"/>
              <a:gd name="connsiteY112" fmla="*/ 7369542 h 7369542"/>
              <a:gd name="connsiteX113" fmla="*/ 3910263 w 6388768"/>
              <a:gd name="connsiteY113" fmla="*/ 7122694 h 7369542"/>
              <a:gd name="connsiteX114" fmla="*/ 4656221 w 6388768"/>
              <a:gd name="connsiteY114" fmla="*/ 5534526 h 7369542"/>
              <a:gd name="connsiteX115" fmla="*/ 2959768 w 6388768"/>
              <a:gd name="connsiteY115" fmla="*/ 2911642 h 7369542"/>
              <a:gd name="connsiteX116" fmla="*/ 2779295 w 6388768"/>
              <a:gd name="connsiteY116" fmla="*/ 2249905 h 7369542"/>
              <a:gd name="connsiteX117" fmla="*/ 3128211 w 6388768"/>
              <a:gd name="connsiteY117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5767189 w 6388768"/>
              <a:gd name="connsiteY42" fmla="*/ 1424966 h 7369542"/>
              <a:gd name="connsiteX43" fmla="*/ 6024111 w 6388768"/>
              <a:gd name="connsiteY43" fmla="*/ 1353151 h 7369542"/>
              <a:gd name="connsiteX44" fmla="*/ 6118459 w 6388768"/>
              <a:gd name="connsiteY44" fmla="*/ 1297104 h 7369542"/>
              <a:gd name="connsiteX45" fmla="*/ 6165282 w 6388768"/>
              <a:gd name="connsiteY45" fmla="*/ 1325077 h 7369542"/>
              <a:gd name="connsiteX46" fmla="*/ 6198469 w 6388768"/>
              <a:gd name="connsiteY46" fmla="*/ 1253289 h 7369542"/>
              <a:gd name="connsiteX47" fmla="*/ 6268954 w 6388768"/>
              <a:gd name="connsiteY47" fmla="*/ 1182804 h 7369542"/>
              <a:gd name="connsiteX48" fmla="*/ 6328611 w 6388768"/>
              <a:gd name="connsiteY48" fmla="*/ 1239252 h 7369542"/>
              <a:gd name="connsiteX49" fmla="*/ 6388768 w 6388768"/>
              <a:gd name="connsiteY49" fmla="*/ 1239252 h 7369542"/>
              <a:gd name="connsiteX50" fmla="*/ 5355772 w 6388768"/>
              <a:gd name="connsiteY50" fmla="*/ 35938 h 7369542"/>
              <a:gd name="connsiteX51" fmla="*/ 12032 w 6388768"/>
              <a:gd name="connsiteY51" fmla="*/ 0 h 7369542"/>
              <a:gd name="connsiteX52" fmla="*/ 0 w 6388768"/>
              <a:gd name="connsiteY52" fmla="*/ 6689557 h 7369542"/>
              <a:gd name="connsiteX53" fmla="*/ 30079 w 6388768"/>
              <a:gd name="connsiteY53" fmla="*/ 6657774 h 7369542"/>
              <a:gd name="connsiteX54" fmla="*/ 43414 w 6388768"/>
              <a:gd name="connsiteY54" fmla="*/ 6537759 h 7369542"/>
              <a:gd name="connsiteX55" fmla="*/ 79108 w 6388768"/>
              <a:gd name="connsiteY55" fmla="*/ 6462161 h 7369542"/>
              <a:gd name="connsiteX56" fmla="*/ 127234 w 6388768"/>
              <a:gd name="connsiteY56" fmla="*/ 6446319 h 7369542"/>
              <a:gd name="connsiteX57" fmla="*/ 117709 w 6388768"/>
              <a:gd name="connsiteY57" fmla="*/ 6343449 h 7369542"/>
              <a:gd name="connsiteX58" fmla="*/ 129139 w 6388768"/>
              <a:gd name="connsiteY58" fmla="*/ 6278679 h 7369542"/>
              <a:gd name="connsiteX59" fmla="*/ 108184 w 6388768"/>
              <a:gd name="connsiteY59" fmla="*/ 6135804 h 7369542"/>
              <a:gd name="connsiteX60" fmla="*/ 169144 w 6388768"/>
              <a:gd name="connsiteY60" fmla="*/ 5985309 h 7369542"/>
              <a:gd name="connsiteX61" fmla="*/ 144379 w 6388768"/>
              <a:gd name="connsiteY61" fmla="*/ 5811252 h 7369542"/>
              <a:gd name="connsiteX62" fmla="*/ 218674 w 6388768"/>
              <a:gd name="connsiteY62" fmla="*/ 5731944 h 7369542"/>
              <a:gd name="connsiteX63" fmla="*/ 348916 w 6388768"/>
              <a:gd name="connsiteY63" fmla="*/ 5727031 h 7369542"/>
              <a:gd name="connsiteX64" fmla="*/ 449179 w 6388768"/>
              <a:gd name="connsiteY64" fmla="*/ 5728134 h 7369542"/>
              <a:gd name="connsiteX65" fmla="*/ 619526 w 6388768"/>
              <a:gd name="connsiteY65" fmla="*/ 5762524 h 7369542"/>
              <a:gd name="connsiteX66" fmla="*/ 586339 w 6388768"/>
              <a:gd name="connsiteY66" fmla="*/ 5821479 h 7369542"/>
              <a:gd name="connsiteX67" fmla="*/ 588244 w 6388768"/>
              <a:gd name="connsiteY67" fmla="*/ 6067224 h 7369542"/>
              <a:gd name="connsiteX68" fmla="*/ 552851 w 6388768"/>
              <a:gd name="connsiteY68" fmla="*/ 6164981 h 7369542"/>
              <a:gd name="connsiteX69" fmla="*/ 609199 w 6388768"/>
              <a:gd name="connsiteY69" fmla="*/ 6208395 h 7369542"/>
              <a:gd name="connsiteX70" fmla="*/ 719689 w 6388768"/>
              <a:gd name="connsiteY70" fmla="*/ 6128184 h 7369542"/>
              <a:gd name="connsiteX71" fmla="*/ 822559 w 6388768"/>
              <a:gd name="connsiteY71" fmla="*/ 6156759 h 7369542"/>
              <a:gd name="connsiteX72" fmla="*/ 840807 w 6388768"/>
              <a:gd name="connsiteY72" fmla="*/ 6205286 h 7369542"/>
              <a:gd name="connsiteX73" fmla="*/ 974959 w 6388768"/>
              <a:gd name="connsiteY73" fmla="*/ 6168189 h 7369542"/>
              <a:gd name="connsiteX74" fmla="*/ 1041634 w 6388768"/>
              <a:gd name="connsiteY74" fmla="*/ 6133899 h 7369542"/>
              <a:gd name="connsiteX75" fmla="*/ 1093069 w 6388768"/>
              <a:gd name="connsiteY75" fmla="*/ 6179619 h 7369542"/>
              <a:gd name="connsiteX76" fmla="*/ 1128963 w 6388768"/>
              <a:gd name="connsiteY76" fmla="*/ 6225840 h 7369542"/>
              <a:gd name="connsiteX77" fmla="*/ 1203559 w 6388768"/>
              <a:gd name="connsiteY77" fmla="*/ 6267249 h 7369542"/>
              <a:gd name="connsiteX78" fmla="*/ 1230229 w 6388768"/>
              <a:gd name="connsiteY78" fmla="*/ 6320589 h 7369542"/>
              <a:gd name="connsiteX79" fmla="*/ 1302619 w 6388768"/>
              <a:gd name="connsiteY79" fmla="*/ 6341544 h 7369542"/>
              <a:gd name="connsiteX80" fmla="*/ 1289284 w 6388768"/>
              <a:gd name="connsiteY80" fmla="*/ 6423459 h 7369542"/>
              <a:gd name="connsiteX81" fmla="*/ 1395663 w 6388768"/>
              <a:gd name="connsiteY81" fmla="*/ 6424863 h 7369542"/>
              <a:gd name="connsiteX82" fmla="*/ 1445494 w 6388768"/>
              <a:gd name="connsiteY82" fmla="*/ 6471084 h 7369542"/>
              <a:gd name="connsiteX83" fmla="*/ 1468354 w 6388768"/>
              <a:gd name="connsiteY83" fmla="*/ 6421554 h 7369542"/>
              <a:gd name="connsiteX84" fmla="*/ 1514074 w 6388768"/>
              <a:gd name="connsiteY84" fmla="*/ 6503469 h 7369542"/>
              <a:gd name="connsiteX85" fmla="*/ 1540744 w 6388768"/>
              <a:gd name="connsiteY85" fmla="*/ 6556809 h 7369542"/>
              <a:gd name="connsiteX86" fmla="*/ 1575034 w 6388768"/>
              <a:gd name="connsiteY86" fmla="*/ 6606339 h 7369542"/>
              <a:gd name="connsiteX87" fmla="*/ 1577942 w 6388768"/>
              <a:gd name="connsiteY87" fmla="*/ 6659880 h 7369542"/>
              <a:gd name="connsiteX88" fmla="*/ 1603182 w 6388768"/>
              <a:gd name="connsiteY88" fmla="*/ 6735224 h 7369542"/>
              <a:gd name="connsiteX89" fmla="*/ 1724426 w 6388768"/>
              <a:gd name="connsiteY89" fmla="*/ 6853488 h 7369542"/>
              <a:gd name="connsiteX90" fmla="*/ 1695049 w 6388768"/>
              <a:gd name="connsiteY90" fmla="*/ 6895899 h 7369542"/>
              <a:gd name="connsiteX91" fmla="*/ 1649329 w 6388768"/>
              <a:gd name="connsiteY91" fmla="*/ 6859704 h 7369542"/>
              <a:gd name="connsiteX92" fmla="*/ 1668379 w 6388768"/>
              <a:gd name="connsiteY92" fmla="*/ 6939714 h 7369542"/>
              <a:gd name="connsiteX93" fmla="*/ 1698859 w 6388768"/>
              <a:gd name="connsiteY93" fmla="*/ 6932094 h 7369542"/>
              <a:gd name="connsiteX94" fmla="*/ 1729339 w 6388768"/>
              <a:gd name="connsiteY94" fmla="*/ 6996864 h 7369542"/>
              <a:gd name="connsiteX95" fmla="*/ 1708484 w 6388768"/>
              <a:gd name="connsiteY95" fmla="*/ 7122694 h 7369542"/>
              <a:gd name="connsiteX96" fmla="*/ 1769344 w 6388768"/>
              <a:gd name="connsiteY96" fmla="*/ 7099734 h 7369542"/>
              <a:gd name="connsiteX97" fmla="*/ 1810953 w 6388768"/>
              <a:gd name="connsiteY97" fmla="*/ 7104146 h 7369542"/>
              <a:gd name="connsiteX98" fmla="*/ 1904599 w 6388768"/>
              <a:gd name="connsiteY98" fmla="*/ 7109259 h 7369542"/>
              <a:gd name="connsiteX99" fmla="*/ 1925053 w 6388768"/>
              <a:gd name="connsiteY99" fmla="*/ 7062536 h 7369542"/>
              <a:gd name="connsiteX100" fmla="*/ 1956034 w 6388768"/>
              <a:gd name="connsiteY100" fmla="*/ 7021629 h 7369542"/>
              <a:gd name="connsiteX101" fmla="*/ 2022709 w 6388768"/>
              <a:gd name="connsiteY101" fmla="*/ 7055919 h 7369542"/>
              <a:gd name="connsiteX102" fmla="*/ 2041758 w 6388768"/>
              <a:gd name="connsiteY102" fmla="*/ 7147358 h 7369542"/>
              <a:gd name="connsiteX103" fmla="*/ 1984608 w 6388768"/>
              <a:gd name="connsiteY103" fmla="*/ 7191173 h 7369542"/>
              <a:gd name="connsiteX104" fmla="*/ 1983807 w 6388768"/>
              <a:gd name="connsiteY104" fmla="*/ 7263263 h 7369542"/>
              <a:gd name="connsiteX105" fmla="*/ 2014287 w 6388768"/>
              <a:gd name="connsiteY105" fmla="*/ 7300962 h 7369542"/>
              <a:gd name="connsiteX106" fmla="*/ 2093193 w 6388768"/>
              <a:gd name="connsiteY106" fmla="*/ 7280708 h 7369542"/>
              <a:gd name="connsiteX107" fmla="*/ 2131293 w 6388768"/>
              <a:gd name="connsiteY107" fmla="*/ 7223558 h 7369542"/>
              <a:gd name="connsiteX108" fmla="*/ 2213811 w 6388768"/>
              <a:gd name="connsiteY108" fmla="*/ 7284920 h 7369542"/>
              <a:gd name="connsiteX109" fmla="*/ 2262738 w 6388768"/>
              <a:gd name="connsiteY109" fmla="*/ 7267373 h 7369542"/>
              <a:gd name="connsiteX110" fmla="*/ 2337034 w 6388768"/>
              <a:gd name="connsiteY110" fmla="*/ 7299759 h 7369542"/>
              <a:gd name="connsiteX111" fmla="*/ 2467376 w 6388768"/>
              <a:gd name="connsiteY111" fmla="*/ 7369542 h 7369542"/>
              <a:gd name="connsiteX112" fmla="*/ 3910263 w 6388768"/>
              <a:gd name="connsiteY112" fmla="*/ 7122694 h 7369542"/>
              <a:gd name="connsiteX113" fmla="*/ 4656221 w 6388768"/>
              <a:gd name="connsiteY113" fmla="*/ 5534526 h 7369542"/>
              <a:gd name="connsiteX114" fmla="*/ 2959768 w 6388768"/>
              <a:gd name="connsiteY114" fmla="*/ 2911642 h 7369542"/>
              <a:gd name="connsiteX115" fmla="*/ 2779295 w 6388768"/>
              <a:gd name="connsiteY115" fmla="*/ 2249905 h 7369542"/>
              <a:gd name="connsiteX116" fmla="*/ 3128211 w 6388768"/>
              <a:gd name="connsiteY116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6024111 w 6388768"/>
              <a:gd name="connsiteY42" fmla="*/ 1353151 h 7369542"/>
              <a:gd name="connsiteX43" fmla="*/ 6118459 w 6388768"/>
              <a:gd name="connsiteY43" fmla="*/ 1297104 h 7369542"/>
              <a:gd name="connsiteX44" fmla="*/ 6165282 w 6388768"/>
              <a:gd name="connsiteY44" fmla="*/ 1325077 h 7369542"/>
              <a:gd name="connsiteX45" fmla="*/ 6198469 w 6388768"/>
              <a:gd name="connsiteY45" fmla="*/ 1253289 h 7369542"/>
              <a:gd name="connsiteX46" fmla="*/ 6268954 w 6388768"/>
              <a:gd name="connsiteY46" fmla="*/ 1182804 h 7369542"/>
              <a:gd name="connsiteX47" fmla="*/ 6328611 w 6388768"/>
              <a:gd name="connsiteY47" fmla="*/ 1239252 h 7369542"/>
              <a:gd name="connsiteX48" fmla="*/ 6388768 w 6388768"/>
              <a:gd name="connsiteY48" fmla="*/ 1239252 h 7369542"/>
              <a:gd name="connsiteX49" fmla="*/ 5355772 w 6388768"/>
              <a:gd name="connsiteY49" fmla="*/ 35938 h 7369542"/>
              <a:gd name="connsiteX50" fmla="*/ 12032 w 6388768"/>
              <a:gd name="connsiteY50" fmla="*/ 0 h 7369542"/>
              <a:gd name="connsiteX51" fmla="*/ 0 w 6388768"/>
              <a:gd name="connsiteY51" fmla="*/ 6689557 h 7369542"/>
              <a:gd name="connsiteX52" fmla="*/ 30079 w 6388768"/>
              <a:gd name="connsiteY52" fmla="*/ 6657774 h 7369542"/>
              <a:gd name="connsiteX53" fmla="*/ 43414 w 6388768"/>
              <a:gd name="connsiteY53" fmla="*/ 6537759 h 7369542"/>
              <a:gd name="connsiteX54" fmla="*/ 79108 w 6388768"/>
              <a:gd name="connsiteY54" fmla="*/ 6462161 h 7369542"/>
              <a:gd name="connsiteX55" fmla="*/ 127234 w 6388768"/>
              <a:gd name="connsiteY55" fmla="*/ 6446319 h 7369542"/>
              <a:gd name="connsiteX56" fmla="*/ 117709 w 6388768"/>
              <a:gd name="connsiteY56" fmla="*/ 6343449 h 7369542"/>
              <a:gd name="connsiteX57" fmla="*/ 129139 w 6388768"/>
              <a:gd name="connsiteY57" fmla="*/ 6278679 h 7369542"/>
              <a:gd name="connsiteX58" fmla="*/ 108184 w 6388768"/>
              <a:gd name="connsiteY58" fmla="*/ 6135804 h 7369542"/>
              <a:gd name="connsiteX59" fmla="*/ 169144 w 6388768"/>
              <a:gd name="connsiteY59" fmla="*/ 5985309 h 7369542"/>
              <a:gd name="connsiteX60" fmla="*/ 144379 w 6388768"/>
              <a:gd name="connsiteY60" fmla="*/ 5811252 h 7369542"/>
              <a:gd name="connsiteX61" fmla="*/ 218674 w 6388768"/>
              <a:gd name="connsiteY61" fmla="*/ 5731944 h 7369542"/>
              <a:gd name="connsiteX62" fmla="*/ 348916 w 6388768"/>
              <a:gd name="connsiteY62" fmla="*/ 5727031 h 7369542"/>
              <a:gd name="connsiteX63" fmla="*/ 449179 w 6388768"/>
              <a:gd name="connsiteY63" fmla="*/ 5728134 h 7369542"/>
              <a:gd name="connsiteX64" fmla="*/ 619526 w 6388768"/>
              <a:gd name="connsiteY64" fmla="*/ 5762524 h 7369542"/>
              <a:gd name="connsiteX65" fmla="*/ 586339 w 6388768"/>
              <a:gd name="connsiteY65" fmla="*/ 5821479 h 7369542"/>
              <a:gd name="connsiteX66" fmla="*/ 588244 w 6388768"/>
              <a:gd name="connsiteY66" fmla="*/ 6067224 h 7369542"/>
              <a:gd name="connsiteX67" fmla="*/ 552851 w 6388768"/>
              <a:gd name="connsiteY67" fmla="*/ 6164981 h 7369542"/>
              <a:gd name="connsiteX68" fmla="*/ 609199 w 6388768"/>
              <a:gd name="connsiteY68" fmla="*/ 6208395 h 7369542"/>
              <a:gd name="connsiteX69" fmla="*/ 719689 w 6388768"/>
              <a:gd name="connsiteY69" fmla="*/ 6128184 h 7369542"/>
              <a:gd name="connsiteX70" fmla="*/ 822559 w 6388768"/>
              <a:gd name="connsiteY70" fmla="*/ 6156759 h 7369542"/>
              <a:gd name="connsiteX71" fmla="*/ 840807 w 6388768"/>
              <a:gd name="connsiteY71" fmla="*/ 6205286 h 7369542"/>
              <a:gd name="connsiteX72" fmla="*/ 974959 w 6388768"/>
              <a:gd name="connsiteY72" fmla="*/ 6168189 h 7369542"/>
              <a:gd name="connsiteX73" fmla="*/ 1041634 w 6388768"/>
              <a:gd name="connsiteY73" fmla="*/ 6133899 h 7369542"/>
              <a:gd name="connsiteX74" fmla="*/ 1093069 w 6388768"/>
              <a:gd name="connsiteY74" fmla="*/ 6179619 h 7369542"/>
              <a:gd name="connsiteX75" fmla="*/ 1128963 w 6388768"/>
              <a:gd name="connsiteY75" fmla="*/ 6225840 h 7369542"/>
              <a:gd name="connsiteX76" fmla="*/ 1203559 w 6388768"/>
              <a:gd name="connsiteY76" fmla="*/ 6267249 h 7369542"/>
              <a:gd name="connsiteX77" fmla="*/ 1230229 w 6388768"/>
              <a:gd name="connsiteY77" fmla="*/ 6320589 h 7369542"/>
              <a:gd name="connsiteX78" fmla="*/ 1302619 w 6388768"/>
              <a:gd name="connsiteY78" fmla="*/ 6341544 h 7369542"/>
              <a:gd name="connsiteX79" fmla="*/ 1289284 w 6388768"/>
              <a:gd name="connsiteY79" fmla="*/ 6423459 h 7369542"/>
              <a:gd name="connsiteX80" fmla="*/ 1395663 w 6388768"/>
              <a:gd name="connsiteY80" fmla="*/ 6424863 h 7369542"/>
              <a:gd name="connsiteX81" fmla="*/ 1445494 w 6388768"/>
              <a:gd name="connsiteY81" fmla="*/ 6471084 h 7369542"/>
              <a:gd name="connsiteX82" fmla="*/ 1468354 w 6388768"/>
              <a:gd name="connsiteY82" fmla="*/ 6421554 h 7369542"/>
              <a:gd name="connsiteX83" fmla="*/ 1514074 w 6388768"/>
              <a:gd name="connsiteY83" fmla="*/ 6503469 h 7369542"/>
              <a:gd name="connsiteX84" fmla="*/ 1540744 w 6388768"/>
              <a:gd name="connsiteY84" fmla="*/ 6556809 h 7369542"/>
              <a:gd name="connsiteX85" fmla="*/ 1575034 w 6388768"/>
              <a:gd name="connsiteY85" fmla="*/ 6606339 h 7369542"/>
              <a:gd name="connsiteX86" fmla="*/ 1577942 w 6388768"/>
              <a:gd name="connsiteY86" fmla="*/ 6659880 h 7369542"/>
              <a:gd name="connsiteX87" fmla="*/ 1603182 w 6388768"/>
              <a:gd name="connsiteY87" fmla="*/ 6735224 h 7369542"/>
              <a:gd name="connsiteX88" fmla="*/ 1724426 w 6388768"/>
              <a:gd name="connsiteY88" fmla="*/ 6853488 h 7369542"/>
              <a:gd name="connsiteX89" fmla="*/ 1695049 w 6388768"/>
              <a:gd name="connsiteY89" fmla="*/ 6895899 h 7369542"/>
              <a:gd name="connsiteX90" fmla="*/ 1649329 w 6388768"/>
              <a:gd name="connsiteY90" fmla="*/ 6859704 h 7369542"/>
              <a:gd name="connsiteX91" fmla="*/ 1668379 w 6388768"/>
              <a:gd name="connsiteY91" fmla="*/ 6939714 h 7369542"/>
              <a:gd name="connsiteX92" fmla="*/ 1698859 w 6388768"/>
              <a:gd name="connsiteY92" fmla="*/ 6932094 h 7369542"/>
              <a:gd name="connsiteX93" fmla="*/ 1729339 w 6388768"/>
              <a:gd name="connsiteY93" fmla="*/ 6996864 h 7369542"/>
              <a:gd name="connsiteX94" fmla="*/ 1708484 w 6388768"/>
              <a:gd name="connsiteY94" fmla="*/ 7122694 h 7369542"/>
              <a:gd name="connsiteX95" fmla="*/ 1769344 w 6388768"/>
              <a:gd name="connsiteY95" fmla="*/ 7099734 h 7369542"/>
              <a:gd name="connsiteX96" fmla="*/ 1810953 w 6388768"/>
              <a:gd name="connsiteY96" fmla="*/ 7104146 h 7369542"/>
              <a:gd name="connsiteX97" fmla="*/ 1904599 w 6388768"/>
              <a:gd name="connsiteY97" fmla="*/ 7109259 h 7369542"/>
              <a:gd name="connsiteX98" fmla="*/ 1925053 w 6388768"/>
              <a:gd name="connsiteY98" fmla="*/ 7062536 h 7369542"/>
              <a:gd name="connsiteX99" fmla="*/ 1956034 w 6388768"/>
              <a:gd name="connsiteY99" fmla="*/ 7021629 h 7369542"/>
              <a:gd name="connsiteX100" fmla="*/ 2022709 w 6388768"/>
              <a:gd name="connsiteY100" fmla="*/ 7055919 h 7369542"/>
              <a:gd name="connsiteX101" fmla="*/ 2041758 w 6388768"/>
              <a:gd name="connsiteY101" fmla="*/ 7147358 h 7369542"/>
              <a:gd name="connsiteX102" fmla="*/ 1984608 w 6388768"/>
              <a:gd name="connsiteY102" fmla="*/ 7191173 h 7369542"/>
              <a:gd name="connsiteX103" fmla="*/ 1983807 w 6388768"/>
              <a:gd name="connsiteY103" fmla="*/ 7263263 h 7369542"/>
              <a:gd name="connsiteX104" fmla="*/ 2014287 w 6388768"/>
              <a:gd name="connsiteY104" fmla="*/ 7300962 h 7369542"/>
              <a:gd name="connsiteX105" fmla="*/ 2093193 w 6388768"/>
              <a:gd name="connsiteY105" fmla="*/ 7280708 h 7369542"/>
              <a:gd name="connsiteX106" fmla="*/ 2131293 w 6388768"/>
              <a:gd name="connsiteY106" fmla="*/ 7223558 h 7369542"/>
              <a:gd name="connsiteX107" fmla="*/ 2213811 w 6388768"/>
              <a:gd name="connsiteY107" fmla="*/ 7284920 h 7369542"/>
              <a:gd name="connsiteX108" fmla="*/ 2262738 w 6388768"/>
              <a:gd name="connsiteY108" fmla="*/ 7267373 h 7369542"/>
              <a:gd name="connsiteX109" fmla="*/ 2337034 w 6388768"/>
              <a:gd name="connsiteY109" fmla="*/ 7299759 h 7369542"/>
              <a:gd name="connsiteX110" fmla="*/ 2467376 w 6388768"/>
              <a:gd name="connsiteY110" fmla="*/ 7369542 h 7369542"/>
              <a:gd name="connsiteX111" fmla="*/ 3910263 w 6388768"/>
              <a:gd name="connsiteY111" fmla="*/ 7122694 h 7369542"/>
              <a:gd name="connsiteX112" fmla="*/ 4656221 w 6388768"/>
              <a:gd name="connsiteY112" fmla="*/ 5534526 h 7369542"/>
              <a:gd name="connsiteX113" fmla="*/ 2959768 w 6388768"/>
              <a:gd name="connsiteY113" fmla="*/ 2911642 h 7369542"/>
              <a:gd name="connsiteX114" fmla="*/ 2779295 w 6388768"/>
              <a:gd name="connsiteY114" fmla="*/ 2249905 h 7369542"/>
              <a:gd name="connsiteX115" fmla="*/ 3128211 w 6388768"/>
              <a:gd name="connsiteY115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6024111 w 6388768"/>
              <a:gd name="connsiteY42" fmla="*/ 1353151 h 7369542"/>
              <a:gd name="connsiteX43" fmla="*/ 6165282 w 6388768"/>
              <a:gd name="connsiteY43" fmla="*/ 1325077 h 7369542"/>
              <a:gd name="connsiteX44" fmla="*/ 6198469 w 6388768"/>
              <a:gd name="connsiteY44" fmla="*/ 1253289 h 7369542"/>
              <a:gd name="connsiteX45" fmla="*/ 6268954 w 6388768"/>
              <a:gd name="connsiteY45" fmla="*/ 1182804 h 7369542"/>
              <a:gd name="connsiteX46" fmla="*/ 6328611 w 6388768"/>
              <a:gd name="connsiteY46" fmla="*/ 1239252 h 7369542"/>
              <a:gd name="connsiteX47" fmla="*/ 6388768 w 6388768"/>
              <a:gd name="connsiteY47" fmla="*/ 1239252 h 7369542"/>
              <a:gd name="connsiteX48" fmla="*/ 5355772 w 6388768"/>
              <a:gd name="connsiteY48" fmla="*/ 35938 h 7369542"/>
              <a:gd name="connsiteX49" fmla="*/ 12032 w 6388768"/>
              <a:gd name="connsiteY49" fmla="*/ 0 h 7369542"/>
              <a:gd name="connsiteX50" fmla="*/ 0 w 6388768"/>
              <a:gd name="connsiteY50" fmla="*/ 6689557 h 7369542"/>
              <a:gd name="connsiteX51" fmla="*/ 30079 w 6388768"/>
              <a:gd name="connsiteY51" fmla="*/ 6657774 h 7369542"/>
              <a:gd name="connsiteX52" fmla="*/ 43414 w 6388768"/>
              <a:gd name="connsiteY52" fmla="*/ 6537759 h 7369542"/>
              <a:gd name="connsiteX53" fmla="*/ 79108 w 6388768"/>
              <a:gd name="connsiteY53" fmla="*/ 6462161 h 7369542"/>
              <a:gd name="connsiteX54" fmla="*/ 127234 w 6388768"/>
              <a:gd name="connsiteY54" fmla="*/ 6446319 h 7369542"/>
              <a:gd name="connsiteX55" fmla="*/ 117709 w 6388768"/>
              <a:gd name="connsiteY55" fmla="*/ 6343449 h 7369542"/>
              <a:gd name="connsiteX56" fmla="*/ 129139 w 6388768"/>
              <a:gd name="connsiteY56" fmla="*/ 6278679 h 7369542"/>
              <a:gd name="connsiteX57" fmla="*/ 108184 w 6388768"/>
              <a:gd name="connsiteY57" fmla="*/ 6135804 h 7369542"/>
              <a:gd name="connsiteX58" fmla="*/ 169144 w 6388768"/>
              <a:gd name="connsiteY58" fmla="*/ 5985309 h 7369542"/>
              <a:gd name="connsiteX59" fmla="*/ 144379 w 6388768"/>
              <a:gd name="connsiteY59" fmla="*/ 5811252 h 7369542"/>
              <a:gd name="connsiteX60" fmla="*/ 218674 w 6388768"/>
              <a:gd name="connsiteY60" fmla="*/ 5731944 h 7369542"/>
              <a:gd name="connsiteX61" fmla="*/ 348916 w 6388768"/>
              <a:gd name="connsiteY61" fmla="*/ 5727031 h 7369542"/>
              <a:gd name="connsiteX62" fmla="*/ 449179 w 6388768"/>
              <a:gd name="connsiteY62" fmla="*/ 5728134 h 7369542"/>
              <a:gd name="connsiteX63" fmla="*/ 619526 w 6388768"/>
              <a:gd name="connsiteY63" fmla="*/ 5762524 h 7369542"/>
              <a:gd name="connsiteX64" fmla="*/ 586339 w 6388768"/>
              <a:gd name="connsiteY64" fmla="*/ 5821479 h 7369542"/>
              <a:gd name="connsiteX65" fmla="*/ 588244 w 6388768"/>
              <a:gd name="connsiteY65" fmla="*/ 6067224 h 7369542"/>
              <a:gd name="connsiteX66" fmla="*/ 552851 w 6388768"/>
              <a:gd name="connsiteY66" fmla="*/ 6164981 h 7369542"/>
              <a:gd name="connsiteX67" fmla="*/ 609199 w 6388768"/>
              <a:gd name="connsiteY67" fmla="*/ 6208395 h 7369542"/>
              <a:gd name="connsiteX68" fmla="*/ 719689 w 6388768"/>
              <a:gd name="connsiteY68" fmla="*/ 6128184 h 7369542"/>
              <a:gd name="connsiteX69" fmla="*/ 822559 w 6388768"/>
              <a:gd name="connsiteY69" fmla="*/ 6156759 h 7369542"/>
              <a:gd name="connsiteX70" fmla="*/ 840807 w 6388768"/>
              <a:gd name="connsiteY70" fmla="*/ 6205286 h 7369542"/>
              <a:gd name="connsiteX71" fmla="*/ 974959 w 6388768"/>
              <a:gd name="connsiteY71" fmla="*/ 6168189 h 7369542"/>
              <a:gd name="connsiteX72" fmla="*/ 1041634 w 6388768"/>
              <a:gd name="connsiteY72" fmla="*/ 6133899 h 7369542"/>
              <a:gd name="connsiteX73" fmla="*/ 1093069 w 6388768"/>
              <a:gd name="connsiteY73" fmla="*/ 6179619 h 7369542"/>
              <a:gd name="connsiteX74" fmla="*/ 1128963 w 6388768"/>
              <a:gd name="connsiteY74" fmla="*/ 6225840 h 7369542"/>
              <a:gd name="connsiteX75" fmla="*/ 1203559 w 6388768"/>
              <a:gd name="connsiteY75" fmla="*/ 6267249 h 7369542"/>
              <a:gd name="connsiteX76" fmla="*/ 1230229 w 6388768"/>
              <a:gd name="connsiteY76" fmla="*/ 6320589 h 7369542"/>
              <a:gd name="connsiteX77" fmla="*/ 1302619 w 6388768"/>
              <a:gd name="connsiteY77" fmla="*/ 6341544 h 7369542"/>
              <a:gd name="connsiteX78" fmla="*/ 1289284 w 6388768"/>
              <a:gd name="connsiteY78" fmla="*/ 6423459 h 7369542"/>
              <a:gd name="connsiteX79" fmla="*/ 1395663 w 6388768"/>
              <a:gd name="connsiteY79" fmla="*/ 6424863 h 7369542"/>
              <a:gd name="connsiteX80" fmla="*/ 1445494 w 6388768"/>
              <a:gd name="connsiteY80" fmla="*/ 6471084 h 7369542"/>
              <a:gd name="connsiteX81" fmla="*/ 1468354 w 6388768"/>
              <a:gd name="connsiteY81" fmla="*/ 6421554 h 7369542"/>
              <a:gd name="connsiteX82" fmla="*/ 1514074 w 6388768"/>
              <a:gd name="connsiteY82" fmla="*/ 6503469 h 7369542"/>
              <a:gd name="connsiteX83" fmla="*/ 1540744 w 6388768"/>
              <a:gd name="connsiteY83" fmla="*/ 6556809 h 7369542"/>
              <a:gd name="connsiteX84" fmla="*/ 1575034 w 6388768"/>
              <a:gd name="connsiteY84" fmla="*/ 6606339 h 7369542"/>
              <a:gd name="connsiteX85" fmla="*/ 1577942 w 6388768"/>
              <a:gd name="connsiteY85" fmla="*/ 6659880 h 7369542"/>
              <a:gd name="connsiteX86" fmla="*/ 1603182 w 6388768"/>
              <a:gd name="connsiteY86" fmla="*/ 6735224 h 7369542"/>
              <a:gd name="connsiteX87" fmla="*/ 1724426 w 6388768"/>
              <a:gd name="connsiteY87" fmla="*/ 6853488 h 7369542"/>
              <a:gd name="connsiteX88" fmla="*/ 1695049 w 6388768"/>
              <a:gd name="connsiteY88" fmla="*/ 6895899 h 7369542"/>
              <a:gd name="connsiteX89" fmla="*/ 1649329 w 6388768"/>
              <a:gd name="connsiteY89" fmla="*/ 6859704 h 7369542"/>
              <a:gd name="connsiteX90" fmla="*/ 1668379 w 6388768"/>
              <a:gd name="connsiteY90" fmla="*/ 6939714 h 7369542"/>
              <a:gd name="connsiteX91" fmla="*/ 1698859 w 6388768"/>
              <a:gd name="connsiteY91" fmla="*/ 6932094 h 7369542"/>
              <a:gd name="connsiteX92" fmla="*/ 1729339 w 6388768"/>
              <a:gd name="connsiteY92" fmla="*/ 6996864 h 7369542"/>
              <a:gd name="connsiteX93" fmla="*/ 1708484 w 6388768"/>
              <a:gd name="connsiteY93" fmla="*/ 7122694 h 7369542"/>
              <a:gd name="connsiteX94" fmla="*/ 1769344 w 6388768"/>
              <a:gd name="connsiteY94" fmla="*/ 7099734 h 7369542"/>
              <a:gd name="connsiteX95" fmla="*/ 1810953 w 6388768"/>
              <a:gd name="connsiteY95" fmla="*/ 7104146 h 7369542"/>
              <a:gd name="connsiteX96" fmla="*/ 1904599 w 6388768"/>
              <a:gd name="connsiteY96" fmla="*/ 7109259 h 7369542"/>
              <a:gd name="connsiteX97" fmla="*/ 1925053 w 6388768"/>
              <a:gd name="connsiteY97" fmla="*/ 7062536 h 7369542"/>
              <a:gd name="connsiteX98" fmla="*/ 1956034 w 6388768"/>
              <a:gd name="connsiteY98" fmla="*/ 7021629 h 7369542"/>
              <a:gd name="connsiteX99" fmla="*/ 2022709 w 6388768"/>
              <a:gd name="connsiteY99" fmla="*/ 7055919 h 7369542"/>
              <a:gd name="connsiteX100" fmla="*/ 2041758 w 6388768"/>
              <a:gd name="connsiteY100" fmla="*/ 7147358 h 7369542"/>
              <a:gd name="connsiteX101" fmla="*/ 1984608 w 6388768"/>
              <a:gd name="connsiteY101" fmla="*/ 7191173 h 7369542"/>
              <a:gd name="connsiteX102" fmla="*/ 1983807 w 6388768"/>
              <a:gd name="connsiteY102" fmla="*/ 7263263 h 7369542"/>
              <a:gd name="connsiteX103" fmla="*/ 2014287 w 6388768"/>
              <a:gd name="connsiteY103" fmla="*/ 7300962 h 7369542"/>
              <a:gd name="connsiteX104" fmla="*/ 2093193 w 6388768"/>
              <a:gd name="connsiteY104" fmla="*/ 7280708 h 7369542"/>
              <a:gd name="connsiteX105" fmla="*/ 2131293 w 6388768"/>
              <a:gd name="connsiteY105" fmla="*/ 7223558 h 7369542"/>
              <a:gd name="connsiteX106" fmla="*/ 2213811 w 6388768"/>
              <a:gd name="connsiteY106" fmla="*/ 7284920 h 7369542"/>
              <a:gd name="connsiteX107" fmla="*/ 2262738 w 6388768"/>
              <a:gd name="connsiteY107" fmla="*/ 7267373 h 7369542"/>
              <a:gd name="connsiteX108" fmla="*/ 2337034 w 6388768"/>
              <a:gd name="connsiteY108" fmla="*/ 7299759 h 7369542"/>
              <a:gd name="connsiteX109" fmla="*/ 2467376 w 6388768"/>
              <a:gd name="connsiteY109" fmla="*/ 7369542 h 7369542"/>
              <a:gd name="connsiteX110" fmla="*/ 3910263 w 6388768"/>
              <a:gd name="connsiteY110" fmla="*/ 7122694 h 7369542"/>
              <a:gd name="connsiteX111" fmla="*/ 4656221 w 6388768"/>
              <a:gd name="connsiteY111" fmla="*/ 5534526 h 7369542"/>
              <a:gd name="connsiteX112" fmla="*/ 2959768 w 6388768"/>
              <a:gd name="connsiteY112" fmla="*/ 2911642 h 7369542"/>
              <a:gd name="connsiteX113" fmla="*/ 2779295 w 6388768"/>
              <a:gd name="connsiteY113" fmla="*/ 2249905 h 7369542"/>
              <a:gd name="connsiteX114" fmla="*/ 3128211 w 6388768"/>
              <a:gd name="connsiteY114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6024111 w 6388768"/>
              <a:gd name="connsiteY42" fmla="*/ 1353151 h 7369542"/>
              <a:gd name="connsiteX43" fmla="*/ 6198469 w 6388768"/>
              <a:gd name="connsiteY43" fmla="*/ 1253289 h 7369542"/>
              <a:gd name="connsiteX44" fmla="*/ 6268954 w 6388768"/>
              <a:gd name="connsiteY44" fmla="*/ 1182804 h 7369542"/>
              <a:gd name="connsiteX45" fmla="*/ 6328611 w 6388768"/>
              <a:gd name="connsiteY45" fmla="*/ 1239252 h 7369542"/>
              <a:gd name="connsiteX46" fmla="*/ 6388768 w 6388768"/>
              <a:gd name="connsiteY46" fmla="*/ 1239252 h 7369542"/>
              <a:gd name="connsiteX47" fmla="*/ 5355772 w 6388768"/>
              <a:gd name="connsiteY47" fmla="*/ 35938 h 7369542"/>
              <a:gd name="connsiteX48" fmla="*/ 12032 w 6388768"/>
              <a:gd name="connsiteY48" fmla="*/ 0 h 7369542"/>
              <a:gd name="connsiteX49" fmla="*/ 0 w 6388768"/>
              <a:gd name="connsiteY49" fmla="*/ 6689557 h 7369542"/>
              <a:gd name="connsiteX50" fmla="*/ 30079 w 6388768"/>
              <a:gd name="connsiteY50" fmla="*/ 6657774 h 7369542"/>
              <a:gd name="connsiteX51" fmla="*/ 43414 w 6388768"/>
              <a:gd name="connsiteY51" fmla="*/ 6537759 h 7369542"/>
              <a:gd name="connsiteX52" fmla="*/ 79108 w 6388768"/>
              <a:gd name="connsiteY52" fmla="*/ 6462161 h 7369542"/>
              <a:gd name="connsiteX53" fmla="*/ 127234 w 6388768"/>
              <a:gd name="connsiteY53" fmla="*/ 6446319 h 7369542"/>
              <a:gd name="connsiteX54" fmla="*/ 117709 w 6388768"/>
              <a:gd name="connsiteY54" fmla="*/ 6343449 h 7369542"/>
              <a:gd name="connsiteX55" fmla="*/ 129139 w 6388768"/>
              <a:gd name="connsiteY55" fmla="*/ 6278679 h 7369542"/>
              <a:gd name="connsiteX56" fmla="*/ 108184 w 6388768"/>
              <a:gd name="connsiteY56" fmla="*/ 6135804 h 7369542"/>
              <a:gd name="connsiteX57" fmla="*/ 169144 w 6388768"/>
              <a:gd name="connsiteY57" fmla="*/ 5985309 h 7369542"/>
              <a:gd name="connsiteX58" fmla="*/ 144379 w 6388768"/>
              <a:gd name="connsiteY58" fmla="*/ 5811252 h 7369542"/>
              <a:gd name="connsiteX59" fmla="*/ 218674 w 6388768"/>
              <a:gd name="connsiteY59" fmla="*/ 5731944 h 7369542"/>
              <a:gd name="connsiteX60" fmla="*/ 348916 w 6388768"/>
              <a:gd name="connsiteY60" fmla="*/ 5727031 h 7369542"/>
              <a:gd name="connsiteX61" fmla="*/ 449179 w 6388768"/>
              <a:gd name="connsiteY61" fmla="*/ 5728134 h 7369542"/>
              <a:gd name="connsiteX62" fmla="*/ 619526 w 6388768"/>
              <a:gd name="connsiteY62" fmla="*/ 5762524 h 7369542"/>
              <a:gd name="connsiteX63" fmla="*/ 586339 w 6388768"/>
              <a:gd name="connsiteY63" fmla="*/ 5821479 h 7369542"/>
              <a:gd name="connsiteX64" fmla="*/ 588244 w 6388768"/>
              <a:gd name="connsiteY64" fmla="*/ 6067224 h 7369542"/>
              <a:gd name="connsiteX65" fmla="*/ 552851 w 6388768"/>
              <a:gd name="connsiteY65" fmla="*/ 6164981 h 7369542"/>
              <a:gd name="connsiteX66" fmla="*/ 609199 w 6388768"/>
              <a:gd name="connsiteY66" fmla="*/ 6208395 h 7369542"/>
              <a:gd name="connsiteX67" fmla="*/ 719689 w 6388768"/>
              <a:gd name="connsiteY67" fmla="*/ 6128184 h 7369542"/>
              <a:gd name="connsiteX68" fmla="*/ 822559 w 6388768"/>
              <a:gd name="connsiteY68" fmla="*/ 6156759 h 7369542"/>
              <a:gd name="connsiteX69" fmla="*/ 840807 w 6388768"/>
              <a:gd name="connsiteY69" fmla="*/ 6205286 h 7369542"/>
              <a:gd name="connsiteX70" fmla="*/ 974959 w 6388768"/>
              <a:gd name="connsiteY70" fmla="*/ 6168189 h 7369542"/>
              <a:gd name="connsiteX71" fmla="*/ 1041634 w 6388768"/>
              <a:gd name="connsiteY71" fmla="*/ 6133899 h 7369542"/>
              <a:gd name="connsiteX72" fmla="*/ 1093069 w 6388768"/>
              <a:gd name="connsiteY72" fmla="*/ 6179619 h 7369542"/>
              <a:gd name="connsiteX73" fmla="*/ 1128963 w 6388768"/>
              <a:gd name="connsiteY73" fmla="*/ 6225840 h 7369542"/>
              <a:gd name="connsiteX74" fmla="*/ 1203559 w 6388768"/>
              <a:gd name="connsiteY74" fmla="*/ 6267249 h 7369542"/>
              <a:gd name="connsiteX75" fmla="*/ 1230229 w 6388768"/>
              <a:gd name="connsiteY75" fmla="*/ 6320589 h 7369542"/>
              <a:gd name="connsiteX76" fmla="*/ 1302619 w 6388768"/>
              <a:gd name="connsiteY76" fmla="*/ 6341544 h 7369542"/>
              <a:gd name="connsiteX77" fmla="*/ 1289284 w 6388768"/>
              <a:gd name="connsiteY77" fmla="*/ 6423459 h 7369542"/>
              <a:gd name="connsiteX78" fmla="*/ 1395663 w 6388768"/>
              <a:gd name="connsiteY78" fmla="*/ 6424863 h 7369542"/>
              <a:gd name="connsiteX79" fmla="*/ 1445494 w 6388768"/>
              <a:gd name="connsiteY79" fmla="*/ 6471084 h 7369542"/>
              <a:gd name="connsiteX80" fmla="*/ 1468354 w 6388768"/>
              <a:gd name="connsiteY80" fmla="*/ 6421554 h 7369542"/>
              <a:gd name="connsiteX81" fmla="*/ 1514074 w 6388768"/>
              <a:gd name="connsiteY81" fmla="*/ 6503469 h 7369542"/>
              <a:gd name="connsiteX82" fmla="*/ 1540744 w 6388768"/>
              <a:gd name="connsiteY82" fmla="*/ 6556809 h 7369542"/>
              <a:gd name="connsiteX83" fmla="*/ 1575034 w 6388768"/>
              <a:gd name="connsiteY83" fmla="*/ 6606339 h 7369542"/>
              <a:gd name="connsiteX84" fmla="*/ 1577942 w 6388768"/>
              <a:gd name="connsiteY84" fmla="*/ 6659880 h 7369542"/>
              <a:gd name="connsiteX85" fmla="*/ 1603182 w 6388768"/>
              <a:gd name="connsiteY85" fmla="*/ 6735224 h 7369542"/>
              <a:gd name="connsiteX86" fmla="*/ 1724426 w 6388768"/>
              <a:gd name="connsiteY86" fmla="*/ 6853488 h 7369542"/>
              <a:gd name="connsiteX87" fmla="*/ 1695049 w 6388768"/>
              <a:gd name="connsiteY87" fmla="*/ 6895899 h 7369542"/>
              <a:gd name="connsiteX88" fmla="*/ 1649329 w 6388768"/>
              <a:gd name="connsiteY88" fmla="*/ 6859704 h 7369542"/>
              <a:gd name="connsiteX89" fmla="*/ 1668379 w 6388768"/>
              <a:gd name="connsiteY89" fmla="*/ 6939714 h 7369542"/>
              <a:gd name="connsiteX90" fmla="*/ 1698859 w 6388768"/>
              <a:gd name="connsiteY90" fmla="*/ 6932094 h 7369542"/>
              <a:gd name="connsiteX91" fmla="*/ 1729339 w 6388768"/>
              <a:gd name="connsiteY91" fmla="*/ 6996864 h 7369542"/>
              <a:gd name="connsiteX92" fmla="*/ 1708484 w 6388768"/>
              <a:gd name="connsiteY92" fmla="*/ 7122694 h 7369542"/>
              <a:gd name="connsiteX93" fmla="*/ 1769344 w 6388768"/>
              <a:gd name="connsiteY93" fmla="*/ 7099734 h 7369542"/>
              <a:gd name="connsiteX94" fmla="*/ 1810953 w 6388768"/>
              <a:gd name="connsiteY94" fmla="*/ 7104146 h 7369542"/>
              <a:gd name="connsiteX95" fmla="*/ 1904599 w 6388768"/>
              <a:gd name="connsiteY95" fmla="*/ 7109259 h 7369542"/>
              <a:gd name="connsiteX96" fmla="*/ 1925053 w 6388768"/>
              <a:gd name="connsiteY96" fmla="*/ 7062536 h 7369542"/>
              <a:gd name="connsiteX97" fmla="*/ 1956034 w 6388768"/>
              <a:gd name="connsiteY97" fmla="*/ 7021629 h 7369542"/>
              <a:gd name="connsiteX98" fmla="*/ 2022709 w 6388768"/>
              <a:gd name="connsiteY98" fmla="*/ 7055919 h 7369542"/>
              <a:gd name="connsiteX99" fmla="*/ 2041758 w 6388768"/>
              <a:gd name="connsiteY99" fmla="*/ 7147358 h 7369542"/>
              <a:gd name="connsiteX100" fmla="*/ 1984608 w 6388768"/>
              <a:gd name="connsiteY100" fmla="*/ 7191173 h 7369542"/>
              <a:gd name="connsiteX101" fmla="*/ 1983807 w 6388768"/>
              <a:gd name="connsiteY101" fmla="*/ 7263263 h 7369542"/>
              <a:gd name="connsiteX102" fmla="*/ 2014287 w 6388768"/>
              <a:gd name="connsiteY102" fmla="*/ 7300962 h 7369542"/>
              <a:gd name="connsiteX103" fmla="*/ 2093193 w 6388768"/>
              <a:gd name="connsiteY103" fmla="*/ 7280708 h 7369542"/>
              <a:gd name="connsiteX104" fmla="*/ 2131293 w 6388768"/>
              <a:gd name="connsiteY104" fmla="*/ 7223558 h 7369542"/>
              <a:gd name="connsiteX105" fmla="*/ 2213811 w 6388768"/>
              <a:gd name="connsiteY105" fmla="*/ 7284920 h 7369542"/>
              <a:gd name="connsiteX106" fmla="*/ 2262738 w 6388768"/>
              <a:gd name="connsiteY106" fmla="*/ 7267373 h 7369542"/>
              <a:gd name="connsiteX107" fmla="*/ 2337034 w 6388768"/>
              <a:gd name="connsiteY107" fmla="*/ 7299759 h 7369542"/>
              <a:gd name="connsiteX108" fmla="*/ 2467376 w 6388768"/>
              <a:gd name="connsiteY108" fmla="*/ 7369542 h 7369542"/>
              <a:gd name="connsiteX109" fmla="*/ 3910263 w 6388768"/>
              <a:gd name="connsiteY109" fmla="*/ 7122694 h 7369542"/>
              <a:gd name="connsiteX110" fmla="*/ 4656221 w 6388768"/>
              <a:gd name="connsiteY110" fmla="*/ 5534526 h 7369542"/>
              <a:gd name="connsiteX111" fmla="*/ 2959768 w 6388768"/>
              <a:gd name="connsiteY111" fmla="*/ 2911642 h 7369542"/>
              <a:gd name="connsiteX112" fmla="*/ 2779295 w 6388768"/>
              <a:gd name="connsiteY112" fmla="*/ 2249905 h 7369542"/>
              <a:gd name="connsiteX113" fmla="*/ 3128211 w 6388768"/>
              <a:gd name="connsiteY113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6198469 w 6388768"/>
              <a:gd name="connsiteY42" fmla="*/ 1253289 h 7369542"/>
              <a:gd name="connsiteX43" fmla="*/ 6268954 w 6388768"/>
              <a:gd name="connsiteY43" fmla="*/ 1182804 h 7369542"/>
              <a:gd name="connsiteX44" fmla="*/ 6328611 w 6388768"/>
              <a:gd name="connsiteY44" fmla="*/ 1239252 h 7369542"/>
              <a:gd name="connsiteX45" fmla="*/ 6388768 w 6388768"/>
              <a:gd name="connsiteY45" fmla="*/ 1239252 h 7369542"/>
              <a:gd name="connsiteX46" fmla="*/ 5355772 w 6388768"/>
              <a:gd name="connsiteY46" fmla="*/ 35938 h 7369542"/>
              <a:gd name="connsiteX47" fmla="*/ 12032 w 6388768"/>
              <a:gd name="connsiteY47" fmla="*/ 0 h 7369542"/>
              <a:gd name="connsiteX48" fmla="*/ 0 w 6388768"/>
              <a:gd name="connsiteY48" fmla="*/ 6689557 h 7369542"/>
              <a:gd name="connsiteX49" fmla="*/ 30079 w 6388768"/>
              <a:gd name="connsiteY49" fmla="*/ 6657774 h 7369542"/>
              <a:gd name="connsiteX50" fmla="*/ 43414 w 6388768"/>
              <a:gd name="connsiteY50" fmla="*/ 6537759 h 7369542"/>
              <a:gd name="connsiteX51" fmla="*/ 79108 w 6388768"/>
              <a:gd name="connsiteY51" fmla="*/ 6462161 h 7369542"/>
              <a:gd name="connsiteX52" fmla="*/ 127234 w 6388768"/>
              <a:gd name="connsiteY52" fmla="*/ 6446319 h 7369542"/>
              <a:gd name="connsiteX53" fmla="*/ 117709 w 6388768"/>
              <a:gd name="connsiteY53" fmla="*/ 6343449 h 7369542"/>
              <a:gd name="connsiteX54" fmla="*/ 129139 w 6388768"/>
              <a:gd name="connsiteY54" fmla="*/ 6278679 h 7369542"/>
              <a:gd name="connsiteX55" fmla="*/ 108184 w 6388768"/>
              <a:gd name="connsiteY55" fmla="*/ 6135804 h 7369542"/>
              <a:gd name="connsiteX56" fmla="*/ 169144 w 6388768"/>
              <a:gd name="connsiteY56" fmla="*/ 5985309 h 7369542"/>
              <a:gd name="connsiteX57" fmla="*/ 144379 w 6388768"/>
              <a:gd name="connsiteY57" fmla="*/ 5811252 h 7369542"/>
              <a:gd name="connsiteX58" fmla="*/ 218674 w 6388768"/>
              <a:gd name="connsiteY58" fmla="*/ 5731944 h 7369542"/>
              <a:gd name="connsiteX59" fmla="*/ 348916 w 6388768"/>
              <a:gd name="connsiteY59" fmla="*/ 5727031 h 7369542"/>
              <a:gd name="connsiteX60" fmla="*/ 449179 w 6388768"/>
              <a:gd name="connsiteY60" fmla="*/ 5728134 h 7369542"/>
              <a:gd name="connsiteX61" fmla="*/ 619526 w 6388768"/>
              <a:gd name="connsiteY61" fmla="*/ 5762524 h 7369542"/>
              <a:gd name="connsiteX62" fmla="*/ 586339 w 6388768"/>
              <a:gd name="connsiteY62" fmla="*/ 5821479 h 7369542"/>
              <a:gd name="connsiteX63" fmla="*/ 588244 w 6388768"/>
              <a:gd name="connsiteY63" fmla="*/ 6067224 h 7369542"/>
              <a:gd name="connsiteX64" fmla="*/ 552851 w 6388768"/>
              <a:gd name="connsiteY64" fmla="*/ 6164981 h 7369542"/>
              <a:gd name="connsiteX65" fmla="*/ 609199 w 6388768"/>
              <a:gd name="connsiteY65" fmla="*/ 6208395 h 7369542"/>
              <a:gd name="connsiteX66" fmla="*/ 719689 w 6388768"/>
              <a:gd name="connsiteY66" fmla="*/ 6128184 h 7369542"/>
              <a:gd name="connsiteX67" fmla="*/ 822559 w 6388768"/>
              <a:gd name="connsiteY67" fmla="*/ 6156759 h 7369542"/>
              <a:gd name="connsiteX68" fmla="*/ 840807 w 6388768"/>
              <a:gd name="connsiteY68" fmla="*/ 6205286 h 7369542"/>
              <a:gd name="connsiteX69" fmla="*/ 974959 w 6388768"/>
              <a:gd name="connsiteY69" fmla="*/ 6168189 h 7369542"/>
              <a:gd name="connsiteX70" fmla="*/ 1041634 w 6388768"/>
              <a:gd name="connsiteY70" fmla="*/ 6133899 h 7369542"/>
              <a:gd name="connsiteX71" fmla="*/ 1093069 w 6388768"/>
              <a:gd name="connsiteY71" fmla="*/ 6179619 h 7369542"/>
              <a:gd name="connsiteX72" fmla="*/ 1128963 w 6388768"/>
              <a:gd name="connsiteY72" fmla="*/ 6225840 h 7369542"/>
              <a:gd name="connsiteX73" fmla="*/ 1203559 w 6388768"/>
              <a:gd name="connsiteY73" fmla="*/ 6267249 h 7369542"/>
              <a:gd name="connsiteX74" fmla="*/ 1230229 w 6388768"/>
              <a:gd name="connsiteY74" fmla="*/ 6320589 h 7369542"/>
              <a:gd name="connsiteX75" fmla="*/ 1302619 w 6388768"/>
              <a:gd name="connsiteY75" fmla="*/ 6341544 h 7369542"/>
              <a:gd name="connsiteX76" fmla="*/ 1289284 w 6388768"/>
              <a:gd name="connsiteY76" fmla="*/ 6423459 h 7369542"/>
              <a:gd name="connsiteX77" fmla="*/ 1395663 w 6388768"/>
              <a:gd name="connsiteY77" fmla="*/ 6424863 h 7369542"/>
              <a:gd name="connsiteX78" fmla="*/ 1445494 w 6388768"/>
              <a:gd name="connsiteY78" fmla="*/ 6471084 h 7369542"/>
              <a:gd name="connsiteX79" fmla="*/ 1468354 w 6388768"/>
              <a:gd name="connsiteY79" fmla="*/ 6421554 h 7369542"/>
              <a:gd name="connsiteX80" fmla="*/ 1514074 w 6388768"/>
              <a:gd name="connsiteY80" fmla="*/ 6503469 h 7369542"/>
              <a:gd name="connsiteX81" fmla="*/ 1540744 w 6388768"/>
              <a:gd name="connsiteY81" fmla="*/ 6556809 h 7369542"/>
              <a:gd name="connsiteX82" fmla="*/ 1575034 w 6388768"/>
              <a:gd name="connsiteY82" fmla="*/ 6606339 h 7369542"/>
              <a:gd name="connsiteX83" fmla="*/ 1577942 w 6388768"/>
              <a:gd name="connsiteY83" fmla="*/ 6659880 h 7369542"/>
              <a:gd name="connsiteX84" fmla="*/ 1603182 w 6388768"/>
              <a:gd name="connsiteY84" fmla="*/ 6735224 h 7369542"/>
              <a:gd name="connsiteX85" fmla="*/ 1724426 w 6388768"/>
              <a:gd name="connsiteY85" fmla="*/ 6853488 h 7369542"/>
              <a:gd name="connsiteX86" fmla="*/ 1695049 w 6388768"/>
              <a:gd name="connsiteY86" fmla="*/ 6895899 h 7369542"/>
              <a:gd name="connsiteX87" fmla="*/ 1649329 w 6388768"/>
              <a:gd name="connsiteY87" fmla="*/ 6859704 h 7369542"/>
              <a:gd name="connsiteX88" fmla="*/ 1668379 w 6388768"/>
              <a:gd name="connsiteY88" fmla="*/ 6939714 h 7369542"/>
              <a:gd name="connsiteX89" fmla="*/ 1698859 w 6388768"/>
              <a:gd name="connsiteY89" fmla="*/ 6932094 h 7369542"/>
              <a:gd name="connsiteX90" fmla="*/ 1729339 w 6388768"/>
              <a:gd name="connsiteY90" fmla="*/ 6996864 h 7369542"/>
              <a:gd name="connsiteX91" fmla="*/ 1708484 w 6388768"/>
              <a:gd name="connsiteY91" fmla="*/ 7122694 h 7369542"/>
              <a:gd name="connsiteX92" fmla="*/ 1769344 w 6388768"/>
              <a:gd name="connsiteY92" fmla="*/ 7099734 h 7369542"/>
              <a:gd name="connsiteX93" fmla="*/ 1810953 w 6388768"/>
              <a:gd name="connsiteY93" fmla="*/ 7104146 h 7369542"/>
              <a:gd name="connsiteX94" fmla="*/ 1904599 w 6388768"/>
              <a:gd name="connsiteY94" fmla="*/ 7109259 h 7369542"/>
              <a:gd name="connsiteX95" fmla="*/ 1925053 w 6388768"/>
              <a:gd name="connsiteY95" fmla="*/ 7062536 h 7369542"/>
              <a:gd name="connsiteX96" fmla="*/ 1956034 w 6388768"/>
              <a:gd name="connsiteY96" fmla="*/ 7021629 h 7369542"/>
              <a:gd name="connsiteX97" fmla="*/ 2022709 w 6388768"/>
              <a:gd name="connsiteY97" fmla="*/ 7055919 h 7369542"/>
              <a:gd name="connsiteX98" fmla="*/ 2041758 w 6388768"/>
              <a:gd name="connsiteY98" fmla="*/ 7147358 h 7369542"/>
              <a:gd name="connsiteX99" fmla="*/ 1984608 w 6388768"/>
              <a:gd name="connsiteY99" fmla="*/ 7191173 h 7369542"/>
              <a:gd name="connsiteX100" fmla="*/ 1983807 w 6388768"/>
              <a:gd name="connsiteY100" fmla="*/ 7263263 h 7369542"/>
              <a:gd name="connsiteX101" fmla="*/ 2014287 w 6388768"/>
              <a:gd name="connsiteY101" fmla="*/ 7300962 h 7369542"/>
              <a:gd name="connsiteX102" fmla="*/ 2093193 w 6388768"/>
              <a:gd name="connsiteY102" fmla="*/ 7280708 h 7369542"/>
              <a:gd name="connsiteX103" fmla="*/ 2131293 w 6388768"/>
              <a:gd name="connsiteY103" fmla="*/ 7223558 h 7369542"/>
              <a:gd name="connsiteX104" fmla="*/ 2213811 w 6388768"/>
              <a:gd name="connsiteY104" fmla="*/ 7284920 h 7369542"/>
              <a:gd name="connsiteX105" fmla="*/ 2262738 w 6388768"/>
              <a:gd name="connsiteY105" fmla="*/ 7267373 h 7369542"/>
              <a:gd name="connsiteX106" fmla="*/ 2337034 w 6388768"/>
              <a:gd name="connsiteY106" fmla="*/ 7299759 h 7369542"/>
              <a:gd name="connsiteX107" fmla="*/ 2467376 w 6388768"/>
              <a:gd name="connsiteY107" fmla="*/ 7369542 h 7369542"/>
              <a:gd name="connsiteX108" fmla="*/ 3910263 w 6388768"/>
              <a:gd name="connsiteY108" fmla="*/ 7122694 h 7369542"/>
              <a:gd name="connsiteX109" fmla="*/ 4656221 w 6388768"/>
              <a:gd name="connsiteY109" fmla="*/ 5534526 h 7369542"/>
              <a:gd name="connsiteX110" fmla="*/ 2959768 w 6388768"/>
              <a:gd name="connsiteY110" fmla="*/ 2911642 h 7369542"/>
              <a:gd name="connsiteX111" fmla="*/ 2779295 w 6388768"/>
              <a:gd name="connsiteY111" fmla="*/ 2249905 h 7369542"/>
              <a:gd name="connsiteX112" fmla="*/ 3128211 w 6388768"/>
              <a:gd name="connsiteY112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6268954 w 6388768"/>
              <a:gd name="connsiteY42" fmla="*/ 1182804 h 7369542"/>
              <a:gd name="connsiteX43" fmla="*/ 6328611 w 6388768"/>
              <a:gd name="connsiteY43" fmla="*/ 1239252 h 7369542"/>
              <a:gd name="connsiteX44" fmla="*/ 6388768 w 6388768"/>
              <a:gd name="connsiteY44" fmla="*/ 1239252 h 7369542"/>
              <a:gd name="connsiteX45" fmla="*/ 5355772 w 6388768"/>
              <a:gd name="connsiteY45" fmla="*/ 35938 h 7369542"/>
              <a:gd name="connsiteX46" fmla="*/ 12032 w 6388768"/>
              <a:gd name="connsiteY46" fmla="*/ 0 h 7369542"/>
              <a:gd name="connsiteX47" fmla="*/ 0 w 6388768"/>
              <a:gd name="connsiteY47" fmla="*/ 6689557 h 7369542"/>
              <a:gd name="connsiteX48" fmla="*/ 30079 w 6388768"/>
              <a:gd name="connsiteY48" fmla="*/ 6657774 h 7369542"/>
              <a:gd name="connsiteX49" fmla="*/ 43414 w 6388768"/>
              <a:gd name="connsiteY49" fmla="*/ 6537759 h 7369542"/>
              <a:gd name="connsiteX50" fmla="*/ 79108 w 6388768"/>
              <a:gd name="connsiteY50" fmla="*/ 6462161 h 7369542"/>
              <a:gd name="connsiteX51" fmla="*/ 127234 w 6388768"/>
              <a:gd name="connsiteY51" fmla="*/ 6446319 h 7369542"/>
              <a:gd name="connsiteX52" fmla="*/ 117709 w 6388768"/>
              <a:gd name="connsiteY52" fmla="*/ 6343449 h 7369542"/>
              <a:gd name="connsiteX53" fmla="*/ 129139 w 6388768"/>
              <a:gd name="connsiteY53" fmla="*/ 6278679 h 7369542"/>
              <a:gd name="connsiteX54" fmla="*/ 108184 w 6388768"/>
              <a:gd name="connsiteY54" fmla="*/ 6135804 h 7369542"/>
              <a:gd name="connsiteX55" fmla="*/ 169144 w 6388768"/>
              <a:gd name="connsiteY55" fmla="*/ 5985309 h 7369542"/>
              <a:gd name="connsiteX56" fmla="*/ 144379 w 6388768"/>
              <a:gd name="connsiteY56" fmla="*/ 5811252 h 7369542"/>
              <a:gd name="connsiteX57" fmla="*/ 218674 w 6388768"/>
              <a:gd name="connsiteY57" fmla="*/ 5731944 h 7369542"/>
              <a:gd name="connsiteX58" fmla="*/ 348916 w 6388768"/>
              <a:gd name="connsiteY58" fmla="*/ 5727031 h 7369542"/>
              <a:gd name="connsiteX59" fmla="*/ 449179 w 6388768"/>
              <a:gd name="connsiteY59" fmla="*/ 5728134 h 7369542"/>
              <a:gd name="connsiteX60" fmla="*/ 619526 w 6388768"/>
              <a:gd name="connsiteY60" fmla="*/ 5762524 h 7369542"/>
              <a:gd name="connsiteX61" fmla="*/ 586339 w 6388768"/>
              <a:gd name="connsiteY61" fmla="*/ 5821479 h 7369542"/>
              <a:gd name="connsiteX62" fmla="*/ 588244 w 6388768"/>
              <a:gd name="connsiteY62" fmla="*/ 6067224 h 7369542"/>
              <a:gd name="connsiteX63" fmla="*/ 552851 w 6388768"/>
              <a:gd name="connsiteY63" fmla="*/ 6164981 h 7369542"/>
              <a:gd name="connsiteX64" fmla="*/ 609199 w 6388768"/>
              <a:gd name="connsiteY64" fmla="*/ 6208395 h 7369542"/>
              <a:gd name="connsiteX65" fmla="*/ 719689 w 6388768"/>
              <a:gd name="connsiteY65" fmla="*/ 6128184 h 7369542"/>
              <a:gd name="connsiteX66" fmla="*/ 822559 w 6388768"/>
              <a:gd name="connsiteY66" fmla="*/ 6156759 h 7369542"/>
              <a:gd name="connsiteX67" fmla="*/ 840807 w 6388768"/>
              <a:gd name="connsiteY67" fmla="*/ 6205286 h 7369542"/>
              <a:gd name="connsiteX68" fmla="*/ 974959 w 6388768"/>
              <a:gd name="connsiteY68" fmla="*/ 6168189 h 7369542"/>
              <a:gd name="connsiteX69" fmla="*/ 1041634 w 6388768"/>
              <a:gd name="connsiteY69" fmla="*/ 6133899 h 7369542"/>
              <a:gd name="connsiteX70" fmla="*/ 1093069 w 6388768"/>
              <a:gd name="connsiteY70" fmla="*/ 6179619 h 7369542"/>
              <a:gd name="connsiteX71" fmla="*/ 1128963 w 6388768"/>
              <a:gd name="connsiteY71" fmla="*/ 6225840 h 7369542"/>
              <a:gd name="connsiteX72" fmla="*/ 1203559 w 6388768"/>
              <a:gd name="connsiteY72" fmla="*/ 6267249 h 7369542"/>
              <a:gd name="connsiteX73" fmla="*/ 1230229 w 6388768"/>
              <a:gd name="connsiteY73" fmla="*/ 6320589 h 7369542"/>
              <a:gd name="connsiteX74" fmla="*/ 1302619 w 6388768"/>
              <a:gd name="connsiteY74" fmla="*/ 6341544 h 7369542"/>
              <a:gd name="connsiteX75" fmla="*/ 1289284 w 6388768"/>
              <a:gd name="connsiteY75" fmla="*/ 6423459 h 7369542"/>
              <a:gd name="connsiteX76" fmla="*/ 1395663 w 6388768"/>
              <a:gd name="connsiteY76" fmla="*/ 6424863 h 7369542"/>
              <a:gd name="connsiteX77" fmla="*/ 1445494 w 6388768"/>
              <a:gd name="connsiteY77" fmla="*/ 6471084 h 7369542"/>
              <a:gd name="connsiteX78" fmla="*/ 1468354 w 6388768"/>
              <a:gd name="connsiteY78" fmla="*/ 6421554 h 7369542"/>
              <a:gd name="connsiteX79" fmla="*/ 1514074 w 6388768"/>
              <a:gd name="connsiteY79" fmla="*/ 6503469 h 7369542"/>
              <a:gd name="connsiteX80" fmla="*/ 1540744 w 6388768"/>
              <a:gd name="connsiteY80" fmla="*/ 6556809 h 7369542"/>
              <a:gd name="connsiteX81" fmla="*/ 1575034 w 6388768"/>
              <a:gd name="connsiteY81" fmla="*/ 6606339 h 7369542"/>
              <a:gd name="connsiteX82" fmla="*/ 1577942 w 6388768"/>
              <a:gd name="connsiteY82" fmla="*/ 6659880 h 7369542"/>
              <a:gd name="connsiteX83" fmla="*/ 1603182 w 6388768"/>
              <a:gd name="connsiteY83" fmla="*/ 6735224 h 7369542"/>
              <a:gd name="connsiteX84" fmla="*/ 1724426 w 6388768"/>
              <a:gd name="connsiteY84" fmla="*/ 6853488 h 7369542"/>
              <a:gd name="connsiteX85" fmla="*/ 1695049 w 6388768"/>
              <a:gd name="connsiteY85" fmla="*/ 6895899 h 7369542"/>
              <a:gd name="connsiteX86" fmla="*/ 1649329 w 6388768"/>
              <a:gd name="connsiteY86" fmla="*/ 6859704 h 7369542"/>
              <a:gd name="connsiteX87" fmla="*/ 1668379 w 6388768"/>
              <a:gd name="connsiteY87" fmla="*/ 6939714 h 7369542"/>
              <a:gd name="connsiteX88" fmla="*/ 1698859 w 6388768"/>
              <a:gd name="connsiteY88" fmla="*/ 6932094 h 7369542"/>
              <a:gd name="connsiteX89" fmla="*/ 1729339 w 6388768"/>
              <a:gd name="connsiteY89" fmla="*/ 6996864 h 7369542"/>
              <a:gd name="connsiteX90" fmla="*/ 1708484 w 6388768"/>
              <a:gd name="connsiteY90" fmla="*/ 7122694 h 7369542"/>
              <a:gd name="connsiteX91" fmla="*/ 1769344 w 6388768"/>
              <a:gd name="connsiteY91" fmla="*/ 7099734 h 7369542"/>
              <a:gd name="connsiteX92" fmla="*/ 1810953 w 6388768"/>
              <a:gd name="connsiteY92" fmla="*/ 7104146 h 7369542"/>
              <a:gd name="connsiteX93" fmla="*/ 1904599 w 6388768"/>
              <a:gd name="connsiteY93" fmla="*/ 7109259 h 7369542"/>
              <a:gd name="connsiteX94" fmla="*/ 1925053 w 6388768"/>
              <a:gd name="connsiteY94" fmla="*/ 7062536 h 7369542"/>
              <a:gd name="connsiteX95" fmla="*/ 1956034 w 6388768"/>
              <a:gd name="connsiteY95" fmla="*/ 7021629 h 7369542"/>
              <a:gd name="connsiteX96" fmla="*/ 2022709 w 6388768"/>
              <a:gd name="connsiteY96" fmla="*/ 7055919 h 7369542"/>
              <a:gd name="connsiteX97" fmla="*/ 2041758 w 6388768"/>
              <a:gd name="connsiteY97" fmla="*/ 7147358 h 7369542"/>
              <a:gd name="connsiteX98" fmla="*/ 1984608 w 6388768"/>
              <a:gd name="connsiteY98" fmla="*/ 7191173 h 7369542"/>
              <a:gd name="connsiteX99" fmla="*/ 1983807 w 6388768"/>
              <a:gd name="connsiteY99" fmla="*/ 7263263 h 7369542"/>
              <a:gd name="connsiteX100" fmla="*/ 2014287 w 6388768"/>
              <a:gd name="connsiteY100" fmla="*/ 7300962 h 7369542"/>
              <a:gd name="connsiteX101" fmla="*/ 2093193 w 6388768"/>
              <a:gd name="connsiteY101" fmla="*/ 7280708 h 7369542"/>
              <a:gd name="connsiteX102" fmla="*/ 2131293 w 6388768"/>
              <a:gd name="connsiteY102" fmla="*/ 7223558 h 7369542"/>
              <a:gd name="connsiteX103" fmla="*/ 2213811 w 6388768"/>
              <a:gd name="connsiteY103" fmla="*/ 7284920 h 7369542"/>
              <a:gd name="connsiteX104" fmla="*/ 2262738 w 6388768"/>
              <a:gd name="connsiteY104" fmla="*/ 7267373 h 7369542"/>
              <a:gd name="connsiteX105" fmla="*/ 2337034 w 6388768"/>
              <a:gd name="connsiteY105" fmla="*/ 7299759 h 7369542"/>
              <a:gd name="connsiteX106" fmla="*/ 2467376 w 6388768"/>
              <a:gd name="connsiteY106" fmla="*/ 7369542 h 7369542"/>
              <a:gd name="connsiteX107" fmla="*/ 3910263 w 6388768"/>
              <a:gd name="connsiteY107" fmla="*/ 7122694 h 7369542"/>
              <a:gd name="connsiteX108" fmla="*/ 4656221 w 6388768"/>
              <a:gd name="connsiteY108" fmla="*/ 5534526 h 7369542"/>
              <a:gd name="connsiteX109" fmla="*/ 2959768 w 6388768"/>
              <a:gd name="connsiteY109" fmla="*/ 2911642 h 7369542"/>
              <a:gd name="connsiteX110" fmla="*/ 2779295 w 6388768"/>
              <a:gd name="connsiteY110" fmla="*/ 2249905 h 7369542"/>
              <a:gd name="connsiteX111" fmla="*/ 3128211 w 6388768"/>
              <a:gd name="connsiteY111" fmla="*/ 1648326 h 7369542"/>
              <a:gd name="connsiteX0" fmla="*/ 3128211 w 6388768"/>
              <a:gd name="connsiteY0" fmla="*/ 1648326 h 7369542"/>
              <a:gd name="connsiteX1" fmla="*/ 4211053 w 6388768"/>
              <a:gd name="connsiteY1" fmla="*/ 1395663 h 7369542"/>
              <a:gd name="connsiteX2" fmla="*/ 4240129 w 6388768"/>
              <a:gd name="connsiteY2" fmla="*/ 1352349 h 7369542"/>
              <a:gd name="connsiteX3" fmla="*/ 4308709 w 6388768"/>
              <a:gd name="connsiteY3" fmla="*/ 1356159 h 7369542"/>
              <a:gd name="connsiteX4" fmla="*/ 4376888 w 6388768"/>
              <a:gd name="connsiteY4" fmla="*/ 1364180 h 7369542"/>
              <a:gd name="connsiteX5" fmla="*/ 4449679 w 6388768"/>
              <a:gd name="connsiteY5" fmla="*/ 1329489 h 7369542"/>
              <a:gd name="connsiteX6" fmla="*/ 4407769 w 6388768"/>
              <a:gd name="connsiteY6" fmla="*/ 1268529 h 7369542"/>
              <a:gd name="connsiteX7" fmla="*/ 4438249 w 6388768"/>
              <a:gd name="connsiteY7" fmla="*/ 1203759 h 7369542"/>
              <a:gd name="connsiteX8" fmla="*/ 4522069 w 6388768"/>
              <a:gd name="connsiteY8" fmla="*/ 1272339 h 7369542"/>
              <a:gd name="connsiteX9" fmla="*/ 4560169 w 6388768"/>
              <a:gd name="connsiteY9" fmla="*/ 1348539 h 7369542"/>
              <a:gd name="connsiteX10" fmla="*/ 4594459 w 6388768"/>
              <a:gd name="connsiteY10" fmla="*/ 1257099 h 7369542"/>
              <a:gd name="connsiteX11" fmla="*/ 4632559 w 6388768"/>
              <a:gd name="connsiteY11" fmla="*/ 1333299 h 7369542"/>
              <a:gd name="connsiteX12" fmla="*/ 4720189 w 6388768"/>
              <a:gd name="connsiteY12" fmla="*/ 1344328 h 7369542"/>
              <a:gd name="connsiteX13" fmla="*/ 4754479 w 6388768"/>
              <a:gd name="connsiteY13" fmla="*/ 1386639 h 7369542"/>
              <a:gd name="connsiteX14" fmla="*/ 4670659 w 6388768"/>
              <a:gd name="connsiteY14" fmla="*/ 1439979 h 7369542"/>
              <a:gd name="connsiteX15" fmla="*/ 4758289 w 6388768"/>
              <a:gd name="connsiteY15" fmla="*/ 1466649 h 7369542"/>
              <a:gd name="connsiteX16" fmla="*/ 4845919 w 6388768"/>
              <a:gd name="connsiteY16" fmla="*/ 1409499 h 7369542"/>
              <a:gd name="connsiteX17" fmla="*/ 4908884 w 6388768"/>
              <a:gd name="connsiteY17" fmla="*/ 1407694 h 7369542"/>
              <a:gd name="connsiteX18" fmla="*/ 4960219 w 6388768"/>
              <a:gd name="connsiteY18" fmla="*/ 1386639 h 7369542"/>
              <a:gd name="connsiteX19" fmla="*/ 4941169 w 6388768"/>
              <a:gd name="connsiteY19" fmla="*/ 1325679 h 7369542"/>
              <a:gd name="connsiteX20" fmla="*/ 4937359 w 6388768"/>
              <a:gd name="connsiteY20" fmla="*/ 1272339 h 7369542"/>
              <a:gd name="connsiteX21" fmla="*/ 5013358 w 6388768"/>
              <a:gd name="connsiteY21" fmla="*/ 1338713 h 7369542"/>
              <a:gd name="connsiteX22" fmla="*/ 5044039 w 6388768"/>
              <a:gd name="connsiteY22" fmla="*/ 1428549 h 7369542"/>
              <a:gd name="connsiteX23" fmla="*/ 5066899 w 6388768"/>
              <a:gd name="connsiteY23" fmla="*/ 1356159 h 7369542"/>
              <a:gd name="connsiteX24" fmla="*/ 5104999 w 6388768"/>
              <a:gd name="connsiteY24" fmla="*/ 1394259 h 7369542"/>
              <a:gd name="connsiteX25" fmla="*/ 5147711 w 6388768"/>
              <a:gd name="connsiteY25" fmla="*/ 1459029 h 7369542"/>
              <a:gd name="connsiteX26" fmla="*/ 5078329 w 6388768"/>
              <a:gd name="connsiteY26" fmla="*/ 1489509 h 7369542"/>
              <a:gd name="connsiteX27" fmla="*/ 5024989 w 6388768"/>
              <a:gd name="connsiteY27" fmla="*/ 1592379 h 7369542"/>
              <a:gd name="connsiteX28" fmla="*/ 5029200 w 6388768"/>
              <a:gd name="connsiteY28" fmla="*/ 1780673 h 7369542"/>
              <a:gd name="connsiteX29" fmla="*/ 5093569 w 6388768"/>
              <a:gd name="connsiteY29" fmla="*/ 1828599 h 7369542"/>
              <a:gd name="connsiteX30" fmla="*/ 5074519 w 6388768"/>
              <a:gd name="connsiteY30" fmla="*/ 1855269 h 7369542"/>
              <a:gd name="connsiteX31" fmla="*/ 5112619 w 6388768"/>
              <a:gd name="connsiteY31" fmla="*/ 1923849 h 7369542"/>
              <a:gd name="connsiteX32" fmla="*/ 5185009 w 6388768"/>
              <a:gd name="connsiteY32" fmla="*/ 1980999 h 7369542"/>
              <a:gd name="connsiteX33" fmla="*/ 5127859 w 6388768"/>
              <a:gd name="connsiteY33" fmla="*/ 1992429 h 7369542"/>
              <a:gd name="connsiteX34" fmla="*/ 5148313 w 6388768"/>
              <a:gd name="connsiteY34" fmla="*/ 2067626 h 7369542"/>
              <a:gd name="connsiteX35" fmla="*/ 5215489 w 6388768"/>
              <a:gd name="connsiteY35" fmla="*/ 2049579 h 7369542"/>
              <a:gd name="connsiteX36" fmla="*/ 5291689 w 6388768"/>
              <a:gd name="connsiteY36" fmla="*/ 2072439 h 7369542"/>
              <a:gd name="connsiteX37" fmla="*/ 5335003 w 6388768"/>
              <a:gd name="connsiteY37" fmla="*/ 2039051 h 7369542"/>
              <a:gd name="connsiteX38" fmla="*/ 5425039 w 6388768"/>
              <a:gd name="connsiteY38" fmla="*/ 1996239 h 7369542"/>
              <a:gd name="connsiteX39" fmla="*/ 5411704 w 6388768"/>
              <a:gd name="connsiteY39" fmla="*/ 1969569 h 7369542"/>
              <a:gd name="connsiteX40" fmla="*/ 5451709 w 6388768"/>
              <a:gd name="connsiteY40" fmla="*/ 1916229 h 7369542"/>
              <a:gd name="connsiteX41" fmla="*/ 5379319 w 6388768"/>
              <a:gd name="connsiteY41" fmla="*/ 1554279 h 7369542"/>
              <a:gd name="connsiteX42" fmla="*/ 6268954 w 6388768"/>
              <a:gd name="connsiteY42" fmla="*/ 1182804 h 7369542"/>
              <a:gd name="connsiteX43" fmla="*/ 6388768 w 6388768"/>
              <a:gd name="connsiteY43" fmla="*/ 1239252 h 7369542"/>
              <a:gd name="connsiteX44" fmla="*/ 5355772 w 6388768"/>
              <a:gd name="connsiteY44" fmla="*/ 35938 h 7369542"/>
              <a:gd name="connsiteX45" fmla="*/ 12032 w 6388768"/>
              <a:gd name="connsiteY45" fmla="*/ 0 h 7369542"/>
              <a:gd name="connsiteX46" fmla="*/ 0 w 6388768"/>
              <a:gd name="connsiteY46" fmla="*/ 6689557 h 7369542"/>
              <a:gd name="connsiteX47" fmla="*/ 30079 w 6388768"/>
              <a:gd name="connsiteY47" fmla="*/ 6657774 h 7369542"/>
              <a:gd name="connsiteX48" fmla="*/ 43414 w 6388768"/>
              <a:gd name="connsiteY48" fmla="*/ 6537759 h 7369542"/>
              <a:gd name="connsiteX49" fmla="*/ 79108 w 6388768"/>
              <a:gd name="connsiteY49" fmla="*/ 6462161 h 7369542"/>
              <a:gd name="connsiteX50" fmla="*/ 127234 w 6388768"/>
              <a:gd name="connsiteY50" fmla="*/ 6446319 h 7369542"/>
              <a:gd name="connsiteX51" fmla="*/ 117709 w 6388768"/>
              <a:gd name="connsiteY51" fmla="*/ 6343449 h 7369542"/>
              <a:gd name="connsiteX52" fmla="*/ 129139 w 6388768"/>
              <a:gd name="connsiteY52" fmla="*/ 6278679 h 7369542"/>
              <a:gd name="connsiteX53" fmla="*/ 108184 w 6388768"/>
              <a:gd name="connsiteY53" fmla="*/ 6135804 h 7369542"/>
              <a:gd name="connsiteX54" fmla="*/ 169144 w 6388768"/>
              <a:gd name="connsiteY54" fmla="*/ 5985309 h 7369542"/>
              <a:gd name="connsiteX55" fmla="*/ 144379 w 6388768"/>
              <a:gd name="connsiteY55" fmla="*/ 5811252 h 7369542"/>
              <a:gd name="connsiteX56" fmla="*/ 218674 w 6388768"/>
              <a:gd name="connsiteY56" fmla="*/ 5731944 h 7369542"/>
              <a:gd name="connsiteX57" fmla="*/ 348916 w 6388768"/>
              <a:gd name="connsiteY57" fmla="*/ 5727031 h 7369542"/>
              <a:gd name="connsiteX58" fmla="*/ 449179 w 6388768"/>
              <a:gd name="connsiteY58" fmla="*/ 5728134 h 7369542"/>
              <a:gd name="connsiteX59" fmla="*/ 619526 w 6388768"/>
              <a:gd name="connsiteY59" fmla="*/ 5762524 h 7369542"/>
              <a:gd name="connsiteX60" fmla="*/ 586339 w 6388768"/>
              <a:gd name="connsiteY60" fmla="*/ 5821479 h 7369542"/>
              <a:gd name="connsiteX61" fmla="*/ 588244 w 6388768"/>
              <a:gd name="connsiteY61" fmla="*/ 6067224 h 7369542"/>
              <a:gd name="connsiteX62" fmla="*/ 552851 w 6388768"/>
              <a:gd name="connsiteY62" fmla="*/ 6164981 h 7369542"/>
              <a:gd name="connsiteX63" fmla="*/ 609199 w 6388768"/>
              <a:gd name="connsiteY63" fmla="*/ 6208395 h 7369542"/>
              <a:gd name="connsiteX64" fmla="*/ 719689 w 6388768"/>
              <a:gd name="connsiteY64" fmla="*/ 6128184 h 7369542"/>
              <a:gd name="connsiteX65" fmla="*/ 822559 w 6388768"/>
              <a:gd name="connsiteY65" fmla="*/ 6156759 h 7369542"/>
              <a:gd name="connsiteX66" fmla="*/ 840807 w 6388768"/>
              <a:gd name="connsiteY66" fmla="*/ 6205286 h 7369542"/>
              <a:gd name="connsiteX67" fmla="*/ 974959 w 6388768"/>
              <a:gd name="connsiteY67" fmla="*/ 6168189 h 7369542"/>
              <a:gd name="connsiteX68" fmla="*/ 1041634 w 6388768"/>
              <a:gd name="connsiteY68" fmla="*/ 6133899 h 7369542"/>
              <a:gd name="connsiteX69" fmla="*/ 1093069 w 6388768"/>
              <a:gd name="connsiteY69" fmla="*/ 6179619 h 7369542"/>
              <a:gd name="connsiteX70" fmla="*/ 1128963 w 6388768"/>
              <a:gd name="connsiteY70" fmla="*/ 6225840 h 7369542"/>
              <a:gd name="connsiteX71" fmla="*/ 1203559 w 6388768"/>
              <a:gd name="connsiteY71" fmla="*/ 6267249 h 7369542"/>
              <a:gd name="connsiteX72" fmla="*/ 1230229 w 6388768"/>
              <a:gd name="connsiteY72" fmla="*/ 6320589 h 7369542"/>
              <a:gd name="connsiteX73" fmla="*/ 1302619 w 6388768"/>
              <a:gd name="connsiteY73" fmla="*/ 6341544 h 7369542"/>
              <a:gd name="connsiteX74" fmla="*/ 1289284 w 6388768"/>
              <a:gd name="connsiteY74" fmla="*/ 6423459 h 7369542"/>
              <a:gd name="connsiteX75" fmla="*/ 1395663 w 6388768"/>
              <a:gd name="connsiteY75" fmla="*/ 6424863 h 7369542"/>
              <a:gd name="connsiteX76" fmla="*/ 1445494 w 6388768"/>
              <a:gd name="connsiteY76" fmla="*/ 6471084 h 7369542"/>
              <a:gd name="connsiteX77" fmla="*/ 1468354 w 6388768"/>
              <a:gd name="connsiteY77" fmla="*/ 6421554 h 7369542"/>
              <a:gd name="connsiteX78" fmla="*/ 1514074 w 6388768"/>
              <a:gd name="connsiteY78" fmla="*/ 6503469 h 7369542"/>
              <a:gd name="connsiteX79" fmla="*/ 1540744 w 6388768"/>
              <a:gd name="connsiteY79" fmla="*/ 6556809 h 7369542"/>
              <a:gd name="connsiteX80" fmla="*/ 1575034 w 6388768"/>
              <a:gd name="connsiteY80" fmla="*/ 6606339 h 7369542"/>
              <a:gd name="connsiteX81" fmla="*/ 1577942 w 6388768"/>
              <a:gd name="connsiteY81" fmla="*/ 6659880 h 7369542"/>
              <a:gd name="connsiteX82" fmla="*/ 1603182 w 6388768"/>
              <a:gd name="connsiteY82" fmla="*/ 6735224 h 7369542"/>
              <a:gd name="connsiteX83" fmla="*/ 1724426 w 6388768"/>
              <a:gd name="connsiteY83" fmla="*/ 6853488 h 7369542"/>
              <a:gd name="connsiteX84" fmla="*/ 1695049 w 6388768"/>
              <a:gd name="connsiteY84" fmla="*/ 6895899 h 7369542"/>
              <a:gd name="connsiteX85" fmla="*/ 1649329 w 6388768"/>
              <a:gd name="connsiteY85" fmla="*/ 6859704 h 7369542"/>
              <a:gd name="connsiteX86" fmla="*/ 1668379 w 6388768"/>
              <a:gd name="connsiteY86" fmla="*/ 6939714 h 7369542"/>
              <a:gd name="connsiteX87" fmla="*/ 1698859 w 6388768"/>
              <a:gd name="connsiteY87" fmla="*/ 6932094 h 7369542"/>
              <a:gd name="connsiteX88" fmla="*/ 1729339 w 6388768"/>
              <a:gd name="connsiteY88" fmla="*/ 6996864 h 7369542"/>
              <a:gd name="connsiteX89" fmla="*/ 1708484 w 6388768"/>
              <a:gd name="connsiteY89" fmla="*/ 7122694 h 7369542"/>
              <a:gd name="connsiteX90" fmla="*/ 1769344 w 6388768"/>
              <a:gd name="connsiteY90" fmla="*/ 7099734 h 7369542"/>
              <a:gd name="connsiteX91" fmla="*/ 1810953 w 6388768"/>
              <a:gd name="connsiteY91" fmla="*/ 7104146 h 7369542"/>
              <a:gd name="connsiteX92" fmla="*/ 1904599 w 6388768"/>
              <a:gd name="connsiteY92" fmla="*/ 7109259 h 7369542"/>
              <a:gd name="connsiteX93" fmla="*/ 1925053 w 6388768"/>
              <a:gd name="connsiteY93" fmla="*/ 7062536 h 7369542"/>
              <a:gd name="connsiteX94" fmla="*/ 1956034 w 6388768"/>
              <a:gd name="connsiteY94" fmla="*/ 7021629 h 7369542"/>
              <a:gd name="connsiteX95" fmla="*/ 2022709 w 6388768"/>
              <a:gd name="connsiteY95" fmla="*/ 7055919 h 7369542"/>
              <a:gd name="connsiteX96" fmla="*/ 2041758 w 6388768"/>
              <a:gd name="connsiteY96" fmla="*/ 7147358 h 7369542"/>
              <a:gd name="connsiteX97" fmla="*/ 1984608 w 6388768"/>
              <a:gd name="connsiteY97" fmla="*/ 7191173 h 7369542"/>
              <a:gd name="connsiteX98" fmla="*/ 1983807 w 6388768"/>
              <a:gd name="connsiteY98" fmla="*/ 7263263 h 7369542"/>
              <a:gd name="connsiteX99" fmla="*/ 2014287 w 6388768"/>
              <a:gd name="connsiteY99" fmla="*/ 7300962 h 7369542"/>
              <a:gd name="connsiteX100" fmla="*/ 2093193 w 6388768"/>
              <a:gd name="connsiteY100" fmla="*/ 7280708 h 7369542"/>
              <a:gd name="connsiteX101" fmla="*/ 2131293 w 6388768"/>
              <a:gd name="connsiteY101" fmla="*/ 7223558 h 7369542"/>
              <a:gd name="connsiteX102" fmla="*/ 2213811 w 6388768"/>
              <a:gd name="connsiteY102" fmla="*/ 7284920 h 7369542"/>
              <a:gd name="connsiteX103" fmla="*/ 2262738 w 6388768"/>
              <a:gd name="connsiteY103" fmla="*/ 7267373 h 7369542"/>
              <a:gd name="connsiteX104" fmla="*/ 2337034 w 6388768"/>
              <a:gd name="connsiteY104" fmla="*/ 7299759 h 7369542"/>
              <a:gd name="connsiteX105" fmla="*/ 2467376 w 6388768"/>
              <a:gd name="connsiteY105" fmla="*/ 7369542 h 7369542"/>
              <a:gd name="connsiteX106" fmla="*/ 3910263 w 6388768"/>
              <a:gd name="connsiteY106" fmla="*/ 7122694 h 7369542"/>
              <a:gd name="connsiteX107" fmla="*/ 4656221 w 6388768"/>
              <a:gd name="connsiteY107" fmla="*/ 5534526 h 7369542"/>
              <a:gd name="connsiteX108" fmla="*/ 2959768 w 6388768"/>
              <a:gd name="connsiteY108" fmla="*/ 2911642 h 7369542"/>
              <a:gd name="connsiteX109" fmla="*/ 2779295 w 6388768"/>
              <a:gd name="connsiteY109" fmla="*/ 2249905 h 7369542"/>
              <a:gd name="connsiteX110" fmla="*/ 3128211 w 6388768"/>
              <a:gd name="connsiteY110" fmla="*/ 1648326 h 7369542"/>
              <a:gd name="connsiteX0" fmla="*/ 3128211 w 6388781"/>
              <a:gd name="connsiteY0" fmla="*/ 1648326 h 7369542"/>
              <a:gd name="connsiteX1" fmla="*/ 4211053 w 6388781"/>
              <a:gd name="connsiteY1" fmla="*/ 1395663 h 7369542"/>
              <a:gd name="connsiteX2" fmla="*/ 4240129 w 6388781"/>
              <a:gd name="connsiteY2" fmla="*/ 1352349 h 7369542"/>
              <a:gd name="connsiteX3" fmla="*/ 4308709 w 6388781"/>
              <a:gd name="connsiteY3" fmla="*/ 1356159 h 7369542"/>
              <a:gd name="connsiteX4" fmla="*/ 4376888 w 6388781"/>
              <a:gd name="connsiteY4" fmla="*/ 1364180 h 7369542"/>
              <a:gd name="connsiteX5" fmla="*/ 4449679 w 6388781"/>
              <a:gd name="connsiteY5" fmla="*/ 1329489 h 7369542"/>
              <a:gd name="connsiteX6" fmla="*/ 4407769 w 6388781"/>
              <a:gd name="connsiteY6" fmla="*/ 1268529 h 7369542"/>
              <a:gd name="connsiteX7" fmla="*/ 4438249 w 6388781"/>
              <a:gd name="connsiteY7" fmla="*/ 1203759 h 7369542"/>
              <a:gd name="connsiteX8" fmla="*/ 4522069 w 6388781"/>
              <a:gd name="connsiteY8" fmla="*/ 1272339 h 7369542"/>
              <a:gd name="connsiteX9" fmla="*/ 4560169 w 6388781"/>
              <a:gd name="connsiteY9" fmla="*/ 1348539 h 7369542"/>
              <a:gd name="connsiteX10" fmla="*/ 4594459 w 6388781"/>
              <a:gd name="connsiteY10" fmla="*/ 1257099 h 7369542"/>
              <a:gd name="connsiteX11" fmla="*/ 4632559 w 6388781"/>
              <a:gd name="connsiteY11" fmla="*/ 1333299 h 7369542"/>
              <a:gd name="connsiteX12" fmla="*/ 4720189 w 6388781"/>
              <a:gd name="connsiteY12" fmla="*/ 1344328 h 7369542"/>
              <a:gd name="connsiteX13" fmla="*/ 4754479 w 6388781"/>
              <a:gd name="connsiteY13" fmla="*/ 1386639 h 7369542"/>
              <a:gd name="connsiteX14" fmla="*/ 4670659 w 6388781"/>
              <a:gd name="connsiteY14" fmla="*/ 1439979 h 7369542"/>
              <a:gd name="connsiteX15" fmla="*/ 4758289 w 6388781"/>
              <a:gd name="connsiteY15" fmla="*/ 1466649 h 7369542"/>
              <a:gd name="connsiteX16" fmla="*/ 4845919 w 6388781"/>
              <a:gd name="connsiteY16" fmla="*/ 1409499 h 7369542"/>
              <a:gd name="connsiteX17" fmla="*/ 4908884 w 6388781"/>
              <a:gd name="connsiteY17" fmla="*/ 1407694 h 7369542"/>
              <a:gd name="connsiteX18" fmla="*/ 4960219 w 6388781"/>
              <a:gd name="connsiteY18" fmla="*/ 1386639 h 7369542"/>
              <a:gd name="connsiteX19" fmla="*/ 4941169 w 6388781"/>
              <a:gd name="connsiteY19" fmla="*/ 1325679 h 7369542"/>
              <a:gd name="connsiteX20" fmla="*/ 4937359 w 6388781"/>
              <a:gd name="connsiteY20" fmla="*/ 1272339 h 7369542"/>
              <a:gd name="connsiteX21" fmla="*/ 5013358 w 6388781"/>
              <a:gd name="connsiteY21" fmla="*/ 1338713 h 7369542"/>
              <a:gd name="connsiteX22" fmla="*/ 5044039 w 6388781"/>
              <a:gd name="connsiteY22" fmla="*/ 1428549 h 7369542"/>
              <a:gd name="connsiteX23" fmla="*/ 5066899 w 6388781"/>
              <a:gd name="connsiteY23" fmla="*/ 1356159 h 7369542"/>
              <a:gd name="connsiteX24" fmla="*/ 5104999 w 6388781"/>
              <a:gd name="connsiteY24" fmla="*/ 1394259 h 7369542"/>
              <a:gd name="connsiteX25" fmla="*/ 5147711 w 6388781"/>
              <a:gd name="connsiteY25" fmla="*/ 1459029 h 7369542"/>
              <a:gd name="connsiteX26" fmla="*/ 5078329 w 6388781"/>
              <a:gd name="connsiteY26" fmla="*/ 1489509 h 7369542"/>
              <a:gd name="connsiteX27" fmla="*/ 5024989 w 6388781"/>
              <a:gd name="connsiteY27" fmla="*/ 1592379 h 7369542"/>
              <a:gd name="connsiteX28" fmla="*/ 5029200 w 6388781"/>
              <a:gd name="connsiteY28" fmla="*/ 1780673 h 7369542"/>
              <a:gd name="connsiteX29" fmla="*/ 5093569 w 6388781"/>
              <a:gd name="connsiteY29" fmla="*/ 1828599 h 7369542"/>
              <a:gd name="connsiteX30" fmla="*/ 5074519 w 6388781"/>
              <a:gd name="connsiteY30" fmla="*/ 1855269 h 7369542"/>
              <a:gd name="connsiteX31" fmla="*/ 5112619 w 6388781"/>
              <a:gd name="connsiteY31" fmla="*/ 1923849 h 7369542"/>
              <a:gd name="connsiteX32" fmla="*/ 5185009 w 6388781"/>
              <a:gd name="connsiteY32" fmla="*/ 1980999 h 7369542"/>
              <a:gd name="connsiteX33" fmla="*/ 5127859 w 6388781"/>
              <a:gd name="connsiteY33" fmla="*/ 1992429 h 7369542"/>
              <a:gd name="connsiteX34" fmla="*/ 5148313 w 6388781"/>
              <a:gd name="connsiteY34" fmla="*/ 2067626 h 7369542"/>
              <a:gd name="connsiteX35" fmla="*/ 5215489 w 6388781"/>
              <a:gd name="connsiteY35" fmla="*/ 2049579 h 7369542"/>
              <a:gd name="connsiteX36" fmla="*/ 5291689 w 6388781"/>
              <a:gd name="connsiteY36" fmla="*/ 2072439 h 7369542"/>
              <a:gd name="connsiteX37" fmla="*/ 5335003 w 6388781"/>
              <a:gd name="connsiteY37" fmla="*/ 2039051 h 7369542"/>
              <a:gd name="connsiteX38" fmla="*/ 5425039 w 6388781"/>
              <a:gd name="connsiteY38" fmla="*/ 1996239 h 7369542"/>
              <a:gd name="connsiteX39" fmla="*/ 5411704 w 6388781"/>
              <a:gd name="connsiteY39" fmla="*/ 1969569 h 7369542"/>
              <a:gd name="connsiteX40" fmla="*/ 5451709 w 6388781"/>
              <a:gd name="connsiteY40" fmla="*/ 1916229 h 7369542"/>
              <a:gd name="connsiteX41" fmla="*/ 5379319 w 6388781"/>
              <a:gd name="connsiteY41" fmla="*/ 1554279 h 7369542"/>
              <a:gd name="connsiteX42" fmla="*/ 6388768 w 6388781"/>
              <a:gd name="connsiteY42" fmla="*/ 1239252 h 7369542"/>
              <a:gd name="connsiteX43" fmla="*/ 5355772 w 6388781"/>
              <a:gd name="connsiteY43" fmla="*/ 35938 h 7369542"/>
              <a:gd name="connsiteX44" fmla="*/ 12032 w 6388781"/>
              <a:gd name="connsiteY44" fmla="*/ 0 h 7369542"/>
              <a:gd name="connsiteX45" fmla="*/ 0 w 6388781"/>
              <a:gd name="connsiteY45" fmla="*/ 6689557 h 7369542"/>
              <a:gd name="connsiteX46" fmla="*/ 30079 w 6388781"/>
              <a:gd name="connsiteY46" fmla="*/ 6657774 h 7369542"/>
              <a:gd name="connsiteX47" fmla="*/ 43414 w 6388781"/>
              <a:gd name="connsiteY47" fmla="*/ 6537759 h 7369542"/>
              <a:gd name="connsiteX48" fmla="*/ 79108 w 6388781"/>
              <a:gd name="connsiteY48" fmla="*/ 6462161 h 7369542"/>
              <a:gd name="connsiteX49" fmla="*/ 127234 w 6388781"/>
              <a:gd name="connsiteY49" fmla="*/ 6446319 h 7369542"/>
              <a:gd name="connsiteX50" fmla="*/ 117709 w 6388781"/>
              <a:gd name="connsiteY50" fmla="*/ 6343449 h 7369542"/>
              <a:gd name="connsiteX51" fmla="*/ 129139 w 6388781"/>
              <a:gd name="connsiteY51" fmla="*/ 6278679 h 7369542"/>
              <a:gd name="connsiteX52" fmla="*/ 108184 w 6388781"/>
              <a:gd name="connsiteY52" fmla="*/ 6135804 h 7369542"/>
              <a:gd name="connsiteX53" fmla="*/ 169144 w 6388781"/>
              <a:gd name="connsiteY53" fmla="*/ 5985309 h 7369542"/>
              <a:gd name="connsiteX54" fmla="*/ 144379 w 6388781"/>
              <a:gd name="connsiteY54" fmla="*/ 5811252 h 7369542"/>
              <a:gd name="connsiteX55" fmla="*/ 218674 w 6388781"/>
              <a:gd name="connsiteY55" fmla="*/ 5731944 h 7369542"/>
              <a:gd name="connsiteX56" fmla="*/ 348916 w 6388781"/>
              <a:gd name="connsiteY56" fmla="*/ 5727031 h 7369542"/>
              <a:gd name="connsiteX57" fmla="*/ 449179 w 6388781"/>
              <a:gd name="connsiteY57" fmla="*/ 5728134 h 7369542"/>
              <a:gd name="connsiteX58" fmla="*/ 619526 w 6388781"/>
              <a:gd name="connsiteY58" fmla="*/ 5762524 h 7369542"/>
              <a:gd name="connsiteX59" fmla="*/ 586339 w 6388781"/>
              <a:gd name="connsiteY59" fmla="*/ 5821479 h 7369542"/>
              <a:gd name="connsiteX60" fmla="*/ 588244 w 6388781"/>
              <a:gd name="connsiteY60" fmla="*/ 6067224 h 7369542"/>
              <a:gd name="connsiteX61" fmla="*/ 552851 w 6388781"/>
              <a:gd name="connsiteY61" fmla="*/ 6164981 h 7369542"/>
              <a:gd name="connsiteX62" fmla="*/ 609199 w 6388781"/>
              <a:gd name="connsiteY62" fmla="*/ 6208395 h 7369542"/>
              <a:gd name="connsiteX63" fmla="*/ 719689 w 6388781"/>
              <a:gd name="connsiteY63" fmla="*/ 6128184 h 7369542"/>
              <a:gd name="connsiteX64" fmla="*/ 822559 w 6388781"/>
              <a:gd name="connsiteY64" fmla="*/ 6156759 h 7369542"/>
              <a:gd name="connsiteX65" fmla="*/ 840807 w 6388781"/>
              <a:gd name="connsiteY65" fmla="*/ 6205286 h 7369542"/>
              <a:gd name="connsiteX66" fmla="*/ 974959 w 6388781"/>
              <a:gd name="connsiteY66" fmla="*/ 6168189 h 7369542"/>
              <a:gd name="connsiteX67" fmla="*/ 1041634 w 6388781"/>
              <a:gd name="connsiteY67" fmla="*/ 6133899 h 7369542"/>
              <a:gd name="connsiteX68" fmla="*/ 1093069 w 6388781"/>
              <a:gd name="connsiteY68" fmla="*/ 6179619 h 7369542"/>
              <a:gd name="connsiteX69" fmla="*/ 1128963 w 6388781"/>
              <a:gd name="connsiteY69" fmla="*/ 6225840 h 7369542"/>
              <a:gd name="connsiteX70" fmla="*/ 1203559 w 6388781"/>
              <a:gd name="connsiteY70" fmla="*/ 6267249 h 7369542"/>
              <a:gd name="connsiteX71" fmla="*/ 1230229 w 6388781"/>
              <a:gd name="connsiteY71" fmla="*/ 6320589 h 7369542"/>
              <a:gd name="connsiteX72" fmla="*/ 1302619 w 6388781"/>
              <a:gd name="connsiteY72" fmla="*/ 6341544 h 7369542"/>
              <a:gd name="connsiteX73" fmla="*/ 1289284 w 6388781"/>
              <a:gd name="connsiteY73" fmla="*/ 6423459 h 7369542"/>
              <a:gd name="connsiteX74" fmla="*/ 1395663 w 6388781"/>
              <a:gd name="connsiteY74" fmla="*/ 6424863 h 7369542"/>
              <a:gd name="connsiteX75" fmla="*/ 1445494 w 6388781"/>
              <a:gd name="connsiteY75" fmla="*/ 6471084 h 7369542"/>
              <a:gd name="connsiteX76" fmla="*/ 1468354 w 6388781"/>
              <a:gd name="connsiteY76" fmla="*/ 6421554 h 7369542"/>
              <a:gd name="connsiteX77" fmla="*/ 1514074 w 6388781"/>
              <a:gd name="connsiteY77" fmla="*/ 6503469 h 7369542"/>
              <a:gd name="connsiteX78" fmla="*/ 1540744 w 6388781"/>
              <a:gd name="connsiteY78" fmla="*/ 6556809 h 7369542"/>
              <a:gd name="connsiteX79" fmla="*/ 1575034 w 6388781"/>
              <a:gd name="connsiteY79" fmla="*/ 6606339 h 7369542"/>
              <a:gd name="connsiteX80" fmla="*/ 1577942 w 6388781"/>
              <a:gd name="connsiteY80" fmla="*/ 6659880 h 7369542"/>
              <a:gd name="connsiteX81" fmla="*/ 1603182 w 6388781"/>
              <a:gd name="connsiteY81" fmla="*/ 6735224 h 7369542"/>
              <a:gd name="connsiteX82" fmla="*/ 1724426 w 6388781"/>
              <a:gd name="connsiteY82" fmla="*/ 6853488 h 7369542"/>
              <a:gd name="connsiteX83" fmla="*/ 1695049 w 6388781"/>
              <a:gd name="connsiteY83" fmla="*/ 6895899 h 7369542"/>
              <a:gd name="connsiteX84" fmla="*/ 1649329 w 6388781"/>
              <a:gd name="connsiteY84" fmla="*/ 6859704 h 7369542"/>
              <a:gd name="connsiteX85" fmla="*/ 1668379 w 6388781"/>
              <a:gd name="connsiteY85" fmla="*/ 6939714 h 7369542"/>
              <a:gd name="connsiteX86" fmla="*/ 1698859 w 6388781"/>
              <a:gd name="connsiteY86" fmla="*/ 6932094 h 7369542"/>
              <a:gd name="connsiteX87" fmla="*/ 1729339 w 6388781"/>
              <a:gd name="connsiteY87" fmla="*/ 6996864 h 7369542"/>
              <a:gd name="connsiteX88" fmla="*/ 1708484 w 6388781"/>
              <a:gd name="connsiteY88" fmla="*/ 7122694 h 7369542"/>
              <a:gd name="connsiteX89" fmla="*/ 1769344 w 6388781"/>
              <a:gd name="connsiteY89" fmla="*/ 7099734 h 7369542"/>
              <a:gd name="connsiteX90" fmla="*/ 1810953 w 6388781"/>
              <a:gd name="connsiteY90" fmla="*/ 7104146 h 7369542"/>
              <a:gd name="connsiteX91" fmla="*/ 1904599 w 6388781"/>
              <a:gd name="connsiteY91" fmla="*/ 7109259 h 7369542"/>
              <a:gd name="connsiteX92" fmla="*/ 1925053 w 6388781"/>
              <a:gd name="connsiteY92" fmla="*/ 7062536 h 7369542"/>
              <a:gd name="connsiteX93" fmla="*/ 1956034 w 6388781"/>
              <a:gd name="connsiteY93" fmla="*/ 7021629 h 7369542"/>
              <a:gd name="connsiteX94" fmla="*/ 2022709 w 6388781"/>
              <a:gd name="connsiteY94" fmla="*/ 7055919 h 7369542"/>
              <a:gd name="connsiteX95" fmla="*/ 2041758 w 6388781"/>
              <a:gd name="connsiteY95" fmla="*/ 7147358 h 7369542"/>
              <a:gd name="connsiteX96" fmla="*/ 1984608 w 6388781"/>
              <a:gd name="connsiteY96" fmla="*/ 7191173 h 7369542"/>
              <a:gd name="connsiteX97" fmla="*/ 1983807 w 6388781"/>
              <a:gd name="connsiteY97" fmla="*/ 7263263 h 7369542"/>
              <a:gd name="connsiteX98" fmla="*/ 2014287 w 6388781"/>
              <a:gd name="connsiteY98" fmla="*/ 7300962 h 7369542"/>
              <a:gd name="connsiteX99" fmla="*/ 2093193 w 6388781"/>
              <a:gd name="connsiteY99" fmla="*/ 7280708 h 7369542"/>
              <a:gd name="connsiteX100" fmla="*/ 2131293 w 6388781"/>
              <a:gd name="connsiteY100" fmla="*/ 7223558 h 7369542"/>
              <a:gd name="connsiteX101" fmla="*/ 2213811 w 6388781"/>
              <a:gd name="connsiteY101" fmla="*/ 7284920 h 7369542"/>
              <a:gd name="connsiteX102" fmla="*/ 2262738 w 6388781"/>
              <a:gd name="connsiteY102" fmla="*/ 7267373 h 7369542"/>
              <a:gd name="connsiteX103" fmla="*/ 2337034 w 6388781"/>
              <a:gd name="connsiteY103" fmla="*/ 7299759 h 7369542"/>
              <a:gd name="connsiteX104" fmla="*/ 2467376 w 6388781"/>
              <a:gd name="connsiteY104" fmla="*/ 7369542 h 7369542"/>
              <a:gd name="connsiteX105" fmla="*/ 3910263 w 6388781"/>
              <a:gd name="connsiteY105" fmla="*/ 7122694 h 7369542"/>
              <a:gd name="connsiteX106" fmla="*/ 4656221 w 6388781"/>
              <a:gd name="connsiteY106" fmla="*/ 5534526 h 7369542"/>
              <a:gd name="connsiteX107" fmla="*/ 2959768 w 6388781"/>
              <a:gd name="connsiteY107" fmla="*/ 2911642 h 7369542"/>
              <a:gd name="connsiteX108" fmla="*/ 2779295 w 6388781"/>
              <a:gd name="connsiteY108" fmla="*/ 2249905 h 7369542"/>
              <a:gd name="connsiteX109" fmla="*/ 3128211 w 6388781"/>
              <a:gd name="connsiteY109" fmla="*/ 1648326 h 7369542"/>
              <a:gd name="connsiteX0" fmla="*/ 3128211 w 6389007"/>
              <a:gd name="connsiteY0" fmla="*/ 1648326 h 7369542"/>
              <a:gd name="connsiteX1" fmla="*/ 4211053 w 6389007"/>
              <a:gd name="connsiteY1" fmla="*/ 1395663 h 7369542"/>
              <a:gd name="connsiteX2" fmla="*/ 4240129 w 6389007"/>
              <a:gd name="connsiteY2" fmla="*/ 1352349 h 7369542"/>
              <a:gd name="connsiteX3" fmla="*/ 4308709 w 6389007"/>
              <a:gd name="connsiteY3" fmla="*/ 1356159 h 7369542"/>
              <a:gd name="connsiteX4" fmla="*/ 4376888 w 6389007"/>
              <a:gd name="connsiteY4" fmla="*/ 1364180 h 7369542"/>
              <a:gd name="connsiteX5" fmla="*/ 4449679 w 6389007"/>
              <a:gd name="connsiteY5" fmla="*/ 1329489 h 7369542"/>
              <a:gd name="connsiteX6" fmla="*/ 4407769 w 6389007"/>
              <a:gd name="connsiteY6" fmla="*/ 1268529 h 7369542"/>
              <a:gd name="connsiteX7" fmla="*/ 4438249 w 6389007"/>
              <a:gd name="connsiteY7" fmla="*/ 1203759 h 7369542"/>
              <a:gd name="connsiteX8" fmla="*/ 4522069 w 6389007"/>
              <a:gd name="connsiteY8" fmla="*/ 1272339 h 7369542"/>
              <a:gd name="connsiteX9" fmla="*/ 4560169 w 6389007"/>
              <a:gd name="connsiteY9" fmla="*/ 1348539 h 7369542"/>
              <a:gd name="connsiteX10" fmla="*/ 4594459 w 6389007"/>
              <a:gd name="connsiteY10" fmla="*/ 1257099 h 7369542"/>
              <a:gd name="connsiteX11" fmla="*/ 4632559 w 6389007"/>
              <a:gd name="connsiteY11" fmla="*/ 1333299 h 7369542"/>
              <a:gd name="connsiteX12" fmla="*/ 4720189 w 6389007"/>
              <a:gd name="connsiteY12" fmla="*/ 1344328 h 7369542"/>
              <a:gd name="connsiteX13" fmla="*/ 4754479 w 6389007"/>
              <a:gd name="connsiteY13" fmla="*/ 1386639 h 7369542"/>
              <a:gd name="connsiteX14" fmla="*/ 4670659 w 6389007"/>
              <a:gd name="connsiteY14" fmla="*/ 1439979 h 7369542"/>
              <a:gd name="connsiteX15" fmla="*/ 4758289 w 6389007"/>
              <a:gd name="connsiteY15" fmla="*/ 1466649 h 7369542"/>
              <a:gd name="connsiteX16" fmla="*/ 4845919 w 6389007"/>
              <a:gd name="connsiteY16" fmla="*/ 1409499 h 7369542"/>
              <a:gd name="connsiteX17" fmla="*/ 4908884 w 6389007"/>
              <a:gd name="connsiteY17" fmla="*/ 1407694 h 7369542"/>
              <a:gd name="connsiteX18" fmla="*/ 4960219 w 6389007"/>
              <a:gd name="connsiteY18" fmla="*/ 1386639 h 7369542"/>
              <a:gd name="connsiteX19" fmla="*/ 4941169 w 6389007"/>
              <a:gd name="connsiteY19" fmla="*/ 1325679 h 7369542"/>
              <a:gd name="connsiteX20" fmla="*/ 4937359 w 6389007"/>
              <a:gd name="connsiteY20" fmla="*/ 1272339 h 7369542"/>
              <a:gd name="connsiteX21" fmla="*/ 5013358 w 6389007"/>
              <a:gd name="connsiteY21" fmla="*/ 1338713 h 7369542"/>
              <a:gd name="connsiteX22" fmla="*/ 5044039 w 6389007"/>
              <a:gd name="connsiteY22" fmla="*/ 1428549 h 7369542"/>
              <a:gd name="connsiteX23" fmla="*/ 5066899 w 6389007"/>
              <a:gd name="connsiteY23" fmla="*/ 1356159 h 7369542"/>
              <a:gd name="connsiteX24" fmla="*/ 5104999 w 6389007"/>
              <a:gd name="connsiteY24" fmla="*/ 1394259 h 7369542"/>
              <a:gd name="connsiteX25" fmla="*/ 5147711 w 6389007"/>
              <a:gd name="connsiteY25" fmla="*/ 1459029 h 7369542"/>
              <a:gd name="connsiteX26" fmla="*/ 5078329 w 6389007"/>
              <a:gd name="connsiteY26" fmla="*/ 1489509 h 7369542"/>
              <a:gd name="connsiteX27" fmla="*/ 5024989 w 6389007"/>
              <a:gd name="connsiteY27" fmla="*/ 1592379 h 7369542"/>
              <a:gd name="connsiteX28" fmla="*/ 5029200 w 6389007"/>
              <a:gd name="connsiteY28" fmla="*/ 1780673 h 7369542"/>
              <a:gd name="connsiteX29" fmla="*/ 5093569 w 6389007"/>
              <a:gd name="connsiteY29" fmla="*/ 1828599 h 7369542"/>
              <a:gd name="connsiteX30" fmla="*/ 5074519 w 6389007"/>
              <a:gd name="connsiteY30" fmla="*/ 1855269 h 7369542"/>
              <a:gd name="connsiteX31" fmla="*/ 5112619 w 6389007"/>
              <a:gd name="connsiteY31" fmla="*/ 1923849 h 7369542"/>
              <a:gd name="connsiteX32" fmla="*/ 5185009 w 6389007"/>
              <a:gd name="connsiteY32" fmla="*/ 1980999 h 7369542"/>
              <a:gd name="connsiteX33" fmla="*/ 5127859 w 6389007"/>
              <a:gd name="connsiteY33" fmla="*/ 1992429 h 7369542"/>
              <a:gd name="connsiteX34" fmla="*/ 5148313 w 6389007"/>
              <a:gd name="connsiteY34" fmla="*/ 2067626 h 7369542"/>
              <a:gd name="connsiteX35" fmla="*/ 5215489 w 6389007"/>
              <a:gd name="connsiteY35" fmla="*/ 2049579 h 7369542"/>
              <a:gd name="connsiteX36" fmla="*/ 5291689 w 6389007"/>
              <a:gd name="connsiteY36" fmla="*/ 2072439 h 7369542"/>
              <a:gd name="connsiteX37" fmla="*/ 5335003 w 6389007"/>
              <a:gd name="connsiteY37" fmla="*/ 2039051 h 7369542"/>
              <a:gd name="connsiteX38" fmla="*/ 5425039 w 6389007"/>
              <a:gd name="connsiteY38" fmla="*/ 1996239 h 7369542"/>
              <a:gd name="connsiteX39" fmla="*/ 5411704 w 6389007"/>
              <a:gd name="connsiteY39" fmla="*/ 1969569 h 7369542"/>
              <a:gd name="connsiteX40" fmla="*/ 5451709 w 6389007"/>
              <a:gd name="connsiteY40" fmla="*/ 1916229 h 7369542"/>
              <a:gd name="connsiteX41" fmla="*/ 6388768 w 6389007"/>
              <a:gd name="connsiteY41" fmla="*/ 1239252 h 7369542"/>
              <a:gd name="connsiteX42" fmla="*/ 5355772 w 6389007"/>
              <a:gd name="connsiteY42" fmla="*/ 35938 h 7369542"/>
              <a:gd name="connsiteX43" fmla="*/ 12032 w 6389007"/>
              <a:gd name="connsiteY43" fmla="*/ 0 h 7369542"/>
              <a:gd name="connsiteX44" fmla="*/ 0 w 6389007"/>
              <a:gd name="connsiteY44" fmla="*/ 6689557 h 7369542"/>
              <a:gd name="connsiteX45" fmla="*/ 30079 w 6389007"/>
              <a:gd name="connsiteY45" fmla="*/ 6657774 h 7369542"/>
              <a:gd name="connsiteX46" fmla="*/ 43414 w 6389007"/>
              <a:gd name="connsiteY46" fmla="*/ 6537759 h 7369542"/>
              <a:gd name="connsiteX47" fmla="*/ 79108 w 6389007"/>
              <a:gd name="connsiteY47" fmla="*/ 6462161 h 7369542"/>
              <a:gd name="connsiteX48" fmla="*/ 127234 w 6389007"/>
              <a:gd name="connsiteY48" fmla="*/ 6446319 h 7369542"/>
              <a:gd name="connsiteX49" fmla="*/ 117709 w 6389007"/>
              <a:gd name="connsiteY49" fmla="*/ 6343449 h 7369542"/>
              <a:gd name="connsiteX50" fmla="*/ 129139 w 6389007"/>
              <a:gd name="connsiteY50" fmla="*/ 6278679 h 7369542"/>
              <a:gd name="connsiteX51" fmla="*/ 108184 w 6389007"/>
              <a:gd name="connsiteY51" fmla="*/ 6135804 h 7369542"/>
              <a:gd name="connsiteX52" fmla="*/ 169144 w 6389007"/>
              <a:gd name="connsiteY52" fmla="*/ 5985309 h 7369542"/>
              <a:gd name="connsiteX53" fmla="*/ 144379 w 6389007"/>
              <a:gd name="connsiteY53" fmla="*/ 5811252 h 7369542"/>
              <a:gd name="connsiteX54" fmla="*/ 218674 w 6389007"/>
              <a:gd name="connsiteY54" fmla="*/ 5731944 h 7369542"/>
              <a:gd name="connsiteX55" fmla="*/ 348916 w 6389007"/>
              <a:gd name="connsiteY55" fmla="*/ 5727031 h 7369542"/>
              <a:gd name="connsiteX56" fmla="*/ 449179 w 6389007"/>
              <a:gd name="connsiteY56" fmla="*/ 5728134 h 7369542"/>
              <a:gd name="connsiteX57" fmla="*/ 619526 w 6389007"/>
              <a:gd name="connsiteY57" fmla="*/ 5762524 h 7369542"/>
              <a:gd name="connsiteX58" fmla="*/ 586339 w 6389007"/>
              <a:gd name="connsiteY58" fmla="*/ 5821479 h 7369542"/>
              <a:gd name="connsiteX59" fmla="*/ 588244 w 6389007"/>
              <a:gd name="connsiteY59" fmla="*/ 6067224 h 7369542"/>
              <a:gd name="connsiteX60" fmla="*/ 552851 w 6389007"/>
              <a:gd name="connsiteY60" fmla="*/ 6164981 h 7369542"/>
              <a:gd name="connsiteX61" fmla="*/ 609199 w 6389007"/>
              <a:gd name="connsiteY61" fmla="*/ 6208395 h 7369542"/>
              <a:gd name="connsiteX62" fmla="*/ 719689 w 6389007"/>
              <a:gd name="connsiteY62" fmla="*/ 6128184 h 7369542"/>
              <a:gd name="connsiteX63" fmla="*/ 822559 w 6389007"/>
              <a:gd name="connsiteY63" fmla="*/ 6156759 h 7369542"/>
              <a:gd name="connsiteX64" fmla="*/ 840807 w 6389007"/>
              <a:gd name="connsiteY64" fmla="*/ 6205286 h 7369542"/>
              <a:gd name="connsiteX65" fmla="*/ 974959 w 6389007"/>
              <a:gd name="connsiteY65" fmla="*/ 6168189 h 7369542"/>
              <a:gd name="connsiteX66" fmla="*/ 1041634 w 6389007"/>
              <a:gd name="connsiteY66" fmla="*/ 6133899 h 7369542"/>
              <a:gd name="connsiteX67" fmla="*/ 1093069 w 6389007"/>
              <a:gd name="connsiteY67" fmla="*/ 6179619 h 7369542"/>
              <a:gd name="connsiteX68" fmla="*/ 1128963 w 6389007"/>
              <a:gd name="connsiteY68" fmla="*/ 6225840 h 7369542"/>
              <a:gd name="connsiteX69" fmla="*/ 1203559 w 6389007"/>
              <a:gd name="connsiteY69" fmla="*/ 6267249 h 7369542"/>
              <a:gd name="connsiteX70" fmla="*/ 1230229 w 6389007"/>
              <a:gd name="connsiteY70" fmla="*/ 6320589 h 7369542"/>
              <a:gd name="connsiteX71" fmla="*/ 1302619 w 6389007"/>
              <a:gd name="connsiteY71" fmla="*/ 6341544 h 7369542"/>
              <a:gd name="connsiteX72" fmla="*/ 1289284 w 6389007"/>
              <a:gd name="connsiteY72" fmla="*/ 6423459 h 7369542"/>
              <a:gd name="connsiteX73" fmla="*/ 1395663 w 6389007"/>
              <a:gd name="connsiteY73" fmla="*/ 6424863 h 7369542"/>
              <a:gd name="connsiteX74" fmla="*/ 1445494 w 6389007"/>
              <a:gd name="connsiteY74" fmla="*/ 6471084 h 7369542"/>
              <a:gd name="connsiteX75" fmla="*/ 1468354 w 6389007"/>
              <a:gd name="connsiteY75" fmla="*/ 6421554 h 7369542"/>
              <a:gd name="connsiteX76" fmla="*/ 1514074 w 6389007"/>
              <a:gd name="connsiteY76" fmla="*/ 6503469 h 7369542"/>
              <a:gd name="connsiteX77" fmla="*/ 1540744 w 6389007"/>
              <a:gd name="connsiteY77" fmla="*/ 6556809 h 7369542"/>
              <a:gd name="connsiteX78" fmla="*/ 1575034 w 6389007"/>
              <a:gd name="connsiteY78" fmla="*/ 6606339 h 7369542"/>
              <a:gd name="connsiteX79" fmla="*/ 1577942 w 6389007"/>
              <a:gd name="connsiteY79" fmla="*/ 6659880 h 7369542"/>
              <a:gd name="connsiteX80" fmla="*/ 1603182 w 6389007"/>
              <a:gd name="connsiteY80" fmla="*/ 6735224 h 7369542"/>
              <a:gd name="connsiteX81" fmla="*/ 1724426 w 6389007"/>
              <a:gd name="connsiteY81" fmla="*/ 6853488 h 7369542"/>
              <a:gd name="connsiteX82" fmla="*/ 1695049 w 6389007"/>
              <a:gd name="connsiteY82" fmla="*/ 6895899 h 7369542"/>
              <a:gd name="connsiteX83" fmla="*/ 1649329 w 6389007"/>
              <a:gd name="connsiteY83" fmla="*/ 6859704 h 7369542"/>
              <a:gd name="connsiteX84" fmla="*/ 1668379 w 6389007"/>
              <a:gd name="connsiteY84" fmla="*/ 6939714 h 7369542"/>
              <a:gd name="connsiteX85" fmla="*/ 1698859 w 6389007"/>
              <a:gd name="connsiteY85" fmla="*/ 6932094 h 7369542"/>
              <a:gd name="connsiteX86" fmla="*/ 1729339 w 6389007"/>
              <a:gd name="connsiteY86" fmla="*/ 6996864 h 7369542"/>
              <a:gd name="connsiteX87" fmla="*/ 1708484 w 6389007"/>
              <a:gd name="connsiteY87" fmla="*/ 7122694 h 7369542"/>
              <a:gd name="connsiteX88" fmla="*/ 1769344 w 6389007"/>
              <a:gd name="connsiteY88" fmla="*/ 7099734 h 7369542"/>
              <a:gd name="connsiteX89" fmla="*/ 1810953 w 6389007"/>
              <a:gd name="connsiteY89" fmla="*/ 7104146 h 7369542"/>
              <a:gd name="connsiteX90" fmla="*/ 1904599 w 6389007"/>
              <a:gd name="connsiteY90" fmla="*/ 7109259 h 7369542"/>
              <a:gd name="connsiteX91" fmla="*/ 1925053 w 6389007"/>
              <a:gd name="connsiteY91" fmla="*/ 7062536 h 7369542"/>
              <a:gd name="connsiteX92" fmla="*/ 1956034 w 6389007"/>
              <a:gd name="connsiteY92" fmla="*/ 7021629 h 7369542"/>
              <a:gd name="connsiteX93" fmla="*/ 2022709 w 6389007"/>
              <a:gd name="connsiteY93" fmla="*/ 7055919 h 7369542"/>
              <a:gd name="connsiteX94" fmla="*/ 2041758 w 6389007"/>
              <a:gd name="connsiteY94" fmla="*/ 7147358 h 7369542"/>
              <a:gd name="connsiteX95" fmla="*/ 1984608 w 6389007"/>
              <a:gd name="connsiteY95" fmla="*/ 7191173 h 7369542"/>
              <a:gd name="connsiteX96" fmla="*/ 1983807 w 6389007"/>
              <a:gd name="connsiteY96" fmla="*/ 7263263 h 7369542"/>
              <a:gd name="connsiteX97" fmla="*/ 2014287 w 6389007"/>
              <a:gd name="connsiteY97" fmla="*/ 7300962 h 7369542"/>
              <a:gd name="connsiteX98" fmla="*/ 2093193 w 6389007"/>
              <a:gd name="connsiteY98" fmla="*/ 7280708 h 7369542"/>
              <a:gd name="connsiteX99" fmla="*/ 2131293 w 6389007"/>
              <a:gd name="connsiteY99" fmla="*/ 7223558 h 7369542"/>
              <a:gd name="connsiteX100" fmla="*/ 2213811 w 6389007"/>
              <a:gd name="connsiteY100" fmla="*/ 7284920 h 7369542"/>
              <a:gd name="connsiteX101" fmla="*/ 2262738 w 6389007"/>
              <a:gd name="connsiteY101" fmla="*/ 7267373 h 7369542"/>
              <a:gd name="connsiteX102" fmla="*/ 2337034 w 6389007"/>
              <a:gd name="connsiteY102" fmla="*/ 7299759 h 7369542"/>
              <a:gd name="connsiteX103" fmla="*/ 2467376 w 6389007"/>
              <a:gd name="connsiteY103" fmla="*/ 7369542 h 7369542"/>
              <a:gd name="connsiteX104" fmla="*/ 3910263 w 6389007"/>
              <a:gd name="connsiteY104" fmla="*/ 7122694 h 7369542"/>
              <a:gd name="connsiteX105" fmla="*/ 4656221 w 6389007"/>
              <a:gd name="connsiteY105" fmla="*/ 5534526 h 7369542"/>
              <a:gd name="connsiteX106" fmla="*/ 2959768 w 6389007"/>
              <a:gd name="connsiteY106" fmla="*/ 2911642 h 7369542"/>
              <a:gd name="connsiteX107" fmla="*/ 2779295 w 6389007"/>
              <a:gd name="connsiteY107" fmla="*/ 2249905 h 7369542"/>
              <a:gd name="connsiteX108" fmla="*/ 3128211 w 6389007"/>
              <a:gd name="connsiteY108" fmla="*/ 1648326 h 7369542"/>
              <a:gd name="connsiteX0" fmla="*/ 3128211 w 5451719"/>
              <a:gd name="connsiteY0" fmla="*/ 1648326 h 7369542"/>
              <a:gd name="connsiteX1" fmla="*/ 4211053 w 5451719"/>
              <a:gd name="connsiteY1" fmla="*/ 1395663 h 7369542"/>
              <a:gd name="connsiteX2" fmla="*/ 4240129 w 5451719"/>
              <a:gd name="connsiteY2" fmla="*/ 1352349 h 7369542"/>
              <a:gd name="connsiteX3" fmla="*/ 4308709 w 5451719"/>
              <a:gd name="connsiteY3" fmla="*/ 1356159 h 7369542"/>
              <a:gd name="connsiteX4" fmla="*/ 4376888 w 5451719"/>
              <a:gd name="connsiteY4" fmla="*/ 1364180 h 7369542"/>
              <a:gd name="connsiteX5" fmla="*/ 4449679 w 5451719"/>
              <a:gd name="connsiteY5" fmla="*/ 1329489 h 7369542"/>
              <a:gd name="connsiteX6" fmla="*/ 4407769 w 5451719"/>
              <a:gd name="connsiteY6" fmla="*/ 1268529 h 7369542"/>
              <a:gd name="connsiteX7" fmla="*/ 4438249 w 5451719"/>
              <a:gd name="connsiteY7" fmla="*/ 1203759 h 7369542"/>
              <a:gd name="connsiteX8" fmla="*/ 4522069 w 5451719"/>
              <a:gd name="connsiteY8" fmla="*/ 1272339 h 7369542"/>
              <a:gd name="connsiteX9" fmla="*/ 4560169 w 5451719"/>
              <a:gd name="connsiteY9" fmla="*/ 1348539 h 7369542"/>
              <a:gd name="connsiteX10" fmla="*/ 4594459 w 5451719"/>
              <a:gd name="connsiteY10" fmla="*/ 1257099 h 7369542"/>
              <a:gd name="connsiteX11" fmla="*/ 4632559 w 5451719"/>
              <a:gd name="connsiteY11" fmla="*/ 1333299 h 7369542"/>
              <a:gd name="connsiteX12" fmla="*/ 4720189 w 5451719"/>
              <a:gd name="connsiteY12" fmla="*/ 1344328 h 7369542"/>
              <a:gd name="connsiteX13" fmla="*/ 4754479 w 5451719"/>
              <a:gd name="connsiteY13" fmla="*/ 1386639 h 7369542"/>
              <a:gd name="connsiteX14" fmla="*/ 4670659 w 5451719"/>
              <a:gd name="connsiteY14" fmla="*/ 1439979 h 7369542"/>
              <a:gd name="connsiteX15" fmla="*/ 4758289 w 5451719"/>
              <a:gd name="connsiteY15" fmla="*/ 1466649 h 7369542"/>
              <a:gd name="connsiteX16" fmla="*/ 4845919 w 5451719"/>
              <a:gd name="connsiteY16" fmla="*/ 1409499 h 7369542"/>
              <a:gd name="connsiteX17" fmla="*/ 4908884 w 5451719"/>
              <a:gd name="connsiteY17" fmla="*/ 1407694 h 7369542"/>
              <a:gd name="connsiteX18" fmla="*/ 4960219 w 5451719"/>
              <a:gd name="connsiteY18" fmla="*/ 1386639 h 7369542"/>
              <a:gd name="connsiteX19" fmla="*/ 4941169 w 5451719"/>
              <a:gd name="connsiteY19" fmla="*/ 1325679 h 7369542"/>
              <a:gd name="connsiteX20" fmla="*/ 4937359 w 5451719"/>
              <a:gd name="connsiteY20" fmla="*/ 1272339 h 7369542"/>
              <a:gd name="connsiteX21" fmla="*/ 5013358 w 5451719"/>
              <a:gd name="connsiteY21" fmla="*/ 1338713 h 7369542"/>
              <a:gd name="connsiteX22" fmla="*/ 5044039 w 5451719"/>
              <a:gd name="connsiteY22" fmla="*/ 1428549 h 7369542"/>
              <a:gd name="connsiteX23" fmla="*/ 5066899 w 5451719"/>
              <a:gd name="connsiteY23" fmla="*/ 1356159 h 7369542"/>
              <a:gd name="connsiteX24" fmla="*/ 5104999 w 5451719"/>
              <a:gd name="connsiteY24" fmla="*/ 1394259 h 7369542"/>
              <a:gd name="connsiteX25" fmla="*/ 5147711 w 5451719"/>
              <a:gd name="connsiteY25" fmla="*/ 1459029 h 7369542"/>
              <a:gd name="connsiteX26" fmla="*/ 5078329 w 5451719"/>
              <a:gd name="connsiteY26" fmla="*/ 1489509 h 7369542"/>
              <a:gd name="connsiteX27" fmla="*/ 5024989 w 5451719"/>
              <a:gd name="connsiteY27" fmla="*/ 1592379 h 7369542"/>
              <a:gd name="connsiteX28" fmla="*/ 5029200 w 5451719"/>
              <a:gd name="connsiteY28" fmla="*/ 1780673 h 7369542"/>
              <a:gd name="connsiteX29" fmla="*/ 5093569 w 5451719"/>
              <a:gd name="connsiteY29" fmla="*/ 1828599 h 7369542"/>
              <a:gd name="connsiteX30" fmla="*/ 5074519 w 5451719"/>
              <a:gd name="connsiteY30" fmla="*/ 1855269 h 7369542"/>
              <a:gd name="connsiteX31" fmla="*/ 5112619 w 5451719"/>
              <a:gd name="connsiteY31" fmla="*/ 1923849 h 7369542"/>
              <a:gd name="connsiteX32" fmla="*/ 5185009 w 5451719"/>
              <a:gd name="connsiteY32" fmla="*/ 1980999 h 7369542"/>
              <a:gd name="connsiteX33" fmla="*/ 5127859 w 5451719"/>
              <a:gd name="connsiteY33" fmla="*/ 1992429 h 7369542"/>
              <a:gd name="connsiteX34" fmla="*/ 5148313 w 5451719"/>
              <a:gd name="connsiteY34" fmla="*/ 2067626 h 7369542"/>
              <a:gd name="connsiteX35" fmla="*/ 5215489 w 5451719"/>
              <a:gd name="connsiteY35" fmla="*/ 2049579 h 7369542"/>
              <a:gd name="connsiteX36" fmla="*/ 5291689 w 5451719"/>
              <a:gd name="connsiteY36" fmla="*/ 2072439 h 7369542"/>
              <a:gd name="connsiteX37" fmla="*/ 5335003 w 5451719"/>
              <a:gd name="connsiteY37" fmla="*/ 2039051 h 7369542"/>
              <a:gd name="connsiteX38" fmla="*/ 5425039 w 5451719"/>
              <a:gd name="connsiteY38" fmla="*/ 1996239 h 7369542"/>
              <a:gd name="connsiteX39" fmla="*/ 5411704 w 5451719"/>
              <a:gd name="connsiteY39" fmla="*/ 1969569 h 7369542"/>
              <a:gd name="connsiteX40" fmla="*/ 5451709 w 5451719"/>
              <a:gd name="connsiteY40" fmla="*/ 1916229 h 7369542"/>
              <a:gd name="connsiteX41" fmla="*/ 5414991 w 5451719"/>
              <a:gd name="connsiteY41" fmla="*/ 1916145 h 7369542"/>
              <a:gd name="connsiteX42" fmla="*/ 5355772 w 5451719"/>
              <a:gd name="connsiteY42" fmla="*/ 35938 h 7369542"/>
              <a:gd name="connsiteX43" fmla="*/ 12032 w 5451719"/>
              <a:gd name="connsiteY43" fmla="*/ 0 h 7369542"/>
              <a:gd name="connsiteX44" fmla="*/ 0 w 5451719"/>
              <a:gd name="connsiteY44" fmla="*/ 6689557 h 7369542"/>
              <a:gd name="connsiteX45" fmla="*/ 30079 w 5451719"/>
              <a:gd name="connsiteY45" fmla="*/ 6657774 h 7369542"/>
              <a:gd name="connsiteX46" fmla="*/ 43414 w 5451719"/>
              <a:gd name="connsiteY46" fmla="*/ 6537759 h 7369542"/>
              <a:gd name="connsiteX47" fmla="*/ 79108 w 5451719"/>
              <a:gd name="connsiteY47" fmla="*/ 6462161 h 7369542"/>
              <a:gd name="connsiteX48" fmla="*/ 127234 w 5451719"/>
              <a:gd name="connsiteY48" fmla="*/ 6446319 h 7369542"/>
              <a:gd name="connsiteX49" fmla="*/ 117709 w 5451719"/>
              <a:gd name="connsiteY49" fmla="*/ 6343449 h 7369542"/>
              <a:gd name="connsiteX50" fmla="*/ 129139 w 5451719"/>
              <a:gd name="connsiteY50" fmla="*/ 6278679 h 7369542"/>
              <a:gd name="connsiteX51" fmla="*/ 108184 w 5451719"/>
              <a:gd name="connsiteY51" fmla="*/ 6135804 h 7369542"/>
              <a:gd name="connsiteX52" fmla="*/ 169144 w 5451719"/>
              <a:gd name="connsiteY52" fmla="*/ 5985309 h 7369542"/>
              <a:gd name="connsiteX53" fmla="*/ 144379 w 5451719"/>
              <a:gd name="connsiteY53" fmla="*/ 5811252 h 7369542"/>
              <a:gd name="connsiteX54" fmla="*/ 218674 w 5451719"/>
              <a:gd name="connsiteY54" fmla="*/ 5731944 h 7369542"/>
              <a:gd name="connsiteX55" fmla="*/ 348916 w 5451719"/>
              <a:gd name="connsiteY55" fmla="*/ 5727031 h 7369542"/>
              <a:gd name="connsiteX56" fmla="*/ 449179 w 5451719"/>
              <a:gd name="connsiteY56" fmla="*/ 5728134 h 7369542"/>
              <a:gd name="connsiteX57" fmla="*/ 619526 w 5451719"/>
              <a:gd name="connsiteY57" fmla="*/ 5762524 h 7369542"/>
              <a:gd name="connsiteX58" fmla="*/ 586339 w 5451719"/>
              <a:gd name="connsiteY58" fmla="*/ 5821479 h 7369542"/>
              <a:gd name="connsiteX59" fmla="*/ 588244 w 5451719"/>
              <a:gd name="connsiteY59" fmla="*/ 6067224 h 7369542"/>
              <a:gd name="connsiteX60" fmla="*/ 552851 w 5451719"/>
              <a:gd name="connsiteY60" fmla="*/ 6164981 h 7369542"/>
              <a:gd name="connsiteX61" fmla="*/ 609199 w 5451719"/>
              <a:gd name="connsiteY61" fmla="*/ 6208395 h 7369542"/>
              <a:gd name="connsiteX62" fmla="*/ 719689 w 5451719"/>
              <a:gd name="connsiteY62" fmla="*/ 6128184 h 7369542"/>
              <a:gd name="connsiteX63" fmla="*/ 822559 w 5451719"/>
              <a:gd name="connsiteY63" fmla="*/ 6156759 h 7369542"/>
              <a:gd name="connsiteX64" fmla="*/ 840807 w 5451719"/>
              <a:gd name="connsiteY64" fmla="*/ 6205286 h 7369542"/>
              <a:gd name="connsiteX65" fmla="*/ 974959 w 5451719"/>
              <a:gd name="connsiteY65" fmla="*/ 6168189 h 7369542"/>
              <a:gd name="connsiteX66" fmla="*/ 1041634 w 5451719"/>
              <a:gd name="connsiteY66" fmla="*/ 6133899 h 7369542"/>
              <a:gd name="connsiteX67" fmla="*/ 1093069 w 5451719"/>
              <a:gd name="connsiteY67" fmla="*/ 6179619 h 7369542"/>
              <a:gd name="connsiteX68" fmla="*/ 1128963 w 5451719"/>
              <a:gd name="connsiteY68" fmla="*/ 6225840 h 7369542"/>
              <a:gd name="connsiteX69" fmla="*/ 1203559 w 5451719"/>
              <a:gd name="connsiteY69" fmla="*/ 6267249 h 7369542"/>
              <a:gd name="connsiteX70" fmla="*/ 1230229 w 5451719"/>
              <a:gd name="connsiteY70" fmla="*/ 6320589 h 7369542"/>
              <a:gd name="connsiteX71" fmla="*/ 1302619 w 5451719"/>
              <a:gd name="connsiteY71" fmla="*/ 6341544 h 7369542"/>
              <a:gd name="connsiteX72" fmla="*/ 1289284 w 5451719"/>
              <a:gd name="connsiteY72" fmla="*/ 6423459 h 7369542"/>
              <a:gd name="connsiteX73" fmla="*/ 1395663 w 5451719"/>
              <a:gd name="connsiteY73" fmla="*/ 6424863 h 7369542"/>
              <a:gd name="connsiteX74" fmla="*/ 1445494 w 5451719"/>
              <a:gd name="connsiteY74" fmla="*/ 6471084 h 7369542"/>
              <a:gd name="connsiteX75" fmla="*/ 1468354 w 5451719"/>
              <a:gd name="connsiteY75" fmla="*/ 6421554 h 7369542"/>
              <a:gd name="connsiteX76" fmla="*/ 1514074 w 5451719"/>
              <a:gd name="connsiteY76" fmla="*/ 6503469 h 7369542"/>
              <a:gd name="connsiteX77" fmla="*/ 1540744 w 5451719"/>
              <a:gd name="connsiteY77" fmla="*/ 6556809 h 7369542"/>
              <a:gd name="connsiteX78" fmla="*/ 1575034 w 5451719"/>
              <a:gd name="connsiteY78" fmla="*/ 6606339 h 7369542"/>
              <a:gd name="connsiteX79" fmla="*/ 1577942 w 5451719"/>
              <a:gd name="connsiteY79" fmla="*/ 6659880 h 7369542"/>
              <a:gd name="connsiteX80" fmla="*/ 1603182 w 5451719"/>
              <a:gd name="connsiteY80" fmla="*/ 6735224 h 7369542"/>
              <a:gd name="connsiteX81" fmla="*/ 1724426 w 5451719"/>
              <a:gd name="connsiteY81" fmla="*/ 6853488 h 7369542"/>
              <a:gd name="connsiteX82" fmla="*/ 1695049 w 5451719"/>
              <a:gd name="connsiteY82" fmla="*/ 6895899 h 7369542"/>
              <a:gd name="connsiteX83" fmla="*/ 1649329 w 5451719"/>
              <a:gd name="connsiteY83" fmla="*/ 6859704 h 7369542"/>
              <a:gd name="connsiteX84" fmla="*/ 1668379 w 5451719"/>
              <a:gd name="connsiteY84" fmla="*/ 6939714 h 7369542"/>
              <a:gd name="connsiteX85" fmla="*/ 1698859 w 5451719"/>
              <a:gd name="connsiteY85" fmla="*/ 6932094 h 7369542"/>
              <a:gd name="connsiteX86" fmla="*/ 1729339 w 5451719"/>
              <a:gd name="connsiteY86" fmla="*/ 6996864 h 7369542"/>
              <a:gd name="connsiteX87" fmla="*/ 1708484 w 5451719"/>
              <a:gd name="connsiteY87" fmla="*/ 7122694 h 7369542"/>
              <a:gd name="connsiteX88" fmla="*/ 1769344 w 5451719"/>
              <a:gd name="connsiteY88" fmla="*/ 7099734 h 7369542"/>
              <a:gd name="connsiteX89" fmla="*/ 1810953 w 5451719"/>
              <a:gd name="connsiteY89" fmla="*/ 7104146 h 7369542"/>
              <a:gd name="connsiteX90" fmla="*/ 1904599 w 5451719"/>
              <a:gd name="connsiteY90" fmla="*/ 7109259 h 7369542"/>
              <a:gd name="connsiteX91" fmla="*/ 1925053 w 5451719"/>
              <a:gd name="connsiteY91" fmla="*/ 7062536 h 7369542"/>
              <a:gd name="connsiteX92" fmla="*/ 1956034 w 5451719"/>
              <a:gd name="connsiteY92" fmla="*/ 7021629 h 7369542"/>
              <a:gd name="connsiteX93" fmla="*/ 2022709 w 5451719"/>
              <a:gd name="connsiteY93" fmla="*/ 7055919 h 7369542"/>
              <a:gd name="connsiteX94" fmla="*/ 2041758 w 5451719"/>
              <a:gd name="connsiteY94" fmla="*/ 7147358 h 7369542"/>
              <a:gd name="connsiteX95" fmla="*/ 1984608 w 5451719"/>
              <a:gd name="connsiteY95" fmla="*/ 7191173 h 7369542"/>
              <a:gd name="connsiteX96" fmla="*/ 1983807 w 5451719"/>
              <a:gd name="connsiteY96" fmla="*/ 7263263 h 7369542"/>
              <a:gd name="connsiteX97" fmla="*/ 2014287 w 5451719"/>
              <a:gd name="connsiteY97" fmla="*/ 7300962 h 7369542"/>
              <a:gd name="connsiteX98" fmla="*/ 2093193 w 5451719"/>
              <a:gd name="connsiteY98" fmla="*/ 7280708 h 7369542"/>
              <a:gd name="connsiteX99" fmla="*/ 2131293 w 5451719"/>
              <a:gd name="connsiteY99" fmla="*/ 7223558 h 7369542"/>
              <a:gd name="connsiteX100" fmla="*/ 2213811 w 5451719"/>
              <a:gd name="connsiteY100" fmla="*/ 7284920 h 7369542"/>
              <a:gd name="connsiteX101" fmla="*/ 2262738 w 5451719"/>
              <a:gd name="connsiteY101" fmla="*/ 7267373 h 7369542"/>
              <a:gd name="connsiteX102" fmla="*/ 2337034 w 5451719"/>
              <a:gd name="connsiteY102" fmla="*/ 7299759 h 7369542"/>
              <a:gd name="connsiteX103" fmla="*/ 2467376 w 5451719"/>
              <a:gd name="connsiteY103" fmla="*/ 7369542 h 7369542"/>
              <a:gd name="connsiteX104" fmla="*/ 3910263 w 5451719"/>
              <a:gd name="connsiteY104" fmla="*/ 7122694 h 7369542"/>
              <a:gd name="connsiteX105" fmla="*/ 4656221 w 5451719"/>
              <a:gd name="connsiteY105" fmla="*/ 5534526 h 7369542"/>
              <a:gd name="connsiteX106" fmla="*/ 2959768 w 5451719"/>
              <a:gd name="connsiteY106" fmla="*/ 2911642 h 7369542"/>
              <a:gd name="connsiteX107" fmla="*/ 2779295 w 5451719"/>
              <a:gd name="connsiteY107" fmla="*/ 2249905 h 7369542"/>
              <a:gd name="connsiteX108" fmla="*/ 3128211 w 5451719"/>
              <a:gd name="connsiteY108" fmla="*/ 1648326 h 7369542"/>
              <a:gd name="connsiteX0" fmla="*/ 3128211 w 5451719"/>
              <a:gd name="connsiteY0" fmla="*/ 1648326 h 7369542"/>
              <a:gd name="connsiteX1" fmla="*/ 4211053 w 5451719"/>
              <a:gd name="connsiteY1" fmla="*/ 1395663 h 7369542"/>
              <a:gd name="connsiteX2" fmla="*/ 4240129 w 5451719"/>
              <a:gd name="connsiteY2" fmla="*/ 1352349 h 7369542"/>
              <a:gd name="connsiteX3" fmla="*/ 4308709 w 5451719"/>
              <a:gd name="connsiteY3" fmla="*/ 1356159 h 7369542"/>
              <a:gd name="connsiteX4" fmla="*/ 4376888 w 5451719"/>
              <a:gd name="connsiteY4" fmla="*/ 1364180 h 7369542"/>
              <a:gd name="connsiteX5" fmla="*/ 4449679 w 5451719"/>
              <a:gd name="connsiteY5" fmla="*/ 1329489 h 7369542"/>
              <a:gd name="connsiteX6" fmla="*/ 4407769 w 5451719"/>
              <a:gd name="connsiteY6" fmla="*/ 1268529 h 7369542"/>
              <a:gd name="connsiteX7" fmla="*/ 4438249 w 5451719"/>
              <a:gd name="connsiteY7" fmla="*/ 1203759 h 7369542"/>
              <a:gd name="connsiteX8" fmla="*/ 4522069 w 5451719"/>
              <a:gd name="connsiteY8" fmla="*/ 1272339 h 7369542"/>
              <a:gd name="connsiteX9" fmla="*/ 4560169 w 5451719"/>
              <a:gd name="connsiteY9" fmla="*/ 1348539 h 7369542"/>
              <a:gd name="connsiteX10" fmla="*/ 4594459 w 5451719"/>
              <a:gd name="connsiteY10" fmla="*/ 1257099 h 7369542"/>
              <a:gd name="connsiteX11" fmla="*/ 4632559 w 5451719"/>
              <a:gd name="connsiteY11" fmla="*/ 1333299 h 7369542"/>
              <a:gd name="connsiteX12" fmla="*/ 4720189 w 5451719"/>
              <a:gd name="connsiteY12" fmla="*/ 1344328 h 7369542"/>
              <a:gd name="connsiteX13" fmla="*/ 4754479 w 5451719"/>
              <a:gd name="connsiteY13" fmla="*/ 1386639 h 7369542"/>
              <a:gd name="connsiteX14" fmla="*/ 4670659 w 5451719"/>
              <a:gd name="connsiteY14" fmla="*/ 1439979 h 7369542"/>
              <a:gd name="connsiteX15" fmla="*/ 4758289 w 5451719"/>
              <a:gd name="connsiteY15" fmla="*/ 1466649 h 7369542"/>
              <a:gd name="connsiteX16" fmla="*/ 4845919 w 5451719"/>
              <a:gd name="connsiteY16" fmla="*/ 1409499 h 7369542"/>
              <a:gd name="connsiteX17" fmla="*/ 4908884 w 5451719"/>
              <a:gd name="connsiteY17" fmla="*/ 1407694 h 7369542"/>
              <a:gd name="connsiteX18" fmla="*/ 4960219 w 5451719"/>
              <a:gd name="connsiteY18" fmla="*/ 1386639 h 7369542"/>
              <a:gd name="connsiteX19" fmla="*/ 4941169 w 5451719"/>
              <a:gd name="connsiteY19" fmla="*/ 1325679 h 7369542"/>
              <a:gd name="connsiteX20" fmla="*/ 4937359 w 5451719"/>
              <a:gd name="connsiteY20" fmla="*/ 1272339 h 7369542"/>
              <a:gd name="connsiteX21" fmla="*/ 5013358 w 5451719"/>
              <a:gd name="connsiteY21" fmla="*/ 1338713 h 7369542"/>
              <a:gd name="connsiteX22" fmla="*/ 5044039 w 5451719"/>
              <a:gd name="connsiteY22" fmla="*/ 1428549 h 7369542"/>
              <a:gd name="connsiteX23" fmla="*/ 5066899 w 5451719"/>
              <a:gd name="connsiteY23" fmla="*/ 1356159 h 7369542"/>
              <a:gd name="connsiteX24" fmla="*/ 5104999 w 5451719"/>
              <a:gd name="connsiteY24" fmla="*/ 1394259 h 7369542"/>
              <a:gd name="connsiteX25" fmla="*/ 5147711 w 5451719"/>
              <a:gd name="connsiteY25" fmla="*/ 1459029 h 7369542"/>
              <a:gd name="connsiteX26" fmla="*/ 5078329 w 5451719"/>
              <a:gd name="connsiteY26" fmla="*/ 1489509 h 7369542"/>
              <a:gd name="connsiteX27" fmla="*/ 5024989 w 5451719"/>
              <a:gd name="connsiteY27" fmla="*/ 1592379 h 7369542"/>
              <a:gd name="connsiteX28" fmla="*/ 5029200 w 5451719"/>
              <a:gd name="connsiteY28" fmla="*/ 1780673 h 7369542"/>
              <a:gd name="connsiteX29" fmla="*/ 5093569 w 5451719"/>
              <a:gd name="connsiteY29" fmla="*/ 1828599 h 7369542"/>
              <a:gd name="connsiteX30" fmla="*/ 5074519 w 5451719"/>
              <a:gd name="connsiteY30" fmla="*/ 1855269 h 7369542"/>
              <a:gd name="connsiteX31" fmla="*/ 5112619 w 5451719"/>
              <a:gd name="connsiteY31" fmla="*/ 1923849 h 7369542"/>
              <a:gd name="connsiteX32" fmla="*/ 5185009 w 5451719"/>
              <a:gd name="connsiteY32" fmla="*/ 1980999 h 7369542"/>
              <a:gd name="connsiteX33" fmla="*/ 5127859 w 5451719"/>
              <a:gd name="connsiteY33" fmla="*/ 1992429 h 7369542"/>
              <a:gd name="connsiteX34" fmla="*/ 5148313 w 5451719"/>
              <a:gd name="connsiteY34" fmla="*/ 2067626 h 7369542"/>
              <a:gd name="connsiteX35" fmla="*/ 5215489 w 5451719"/>
              <a:gd name="connsiteY35" fmla="*/ 2049579 h 7369542"/>
              <a:gd name="connsiteX36" fmla="*/ 5291689 w 5451719"/>
              <a:gd name="connsiteY36" fmla="*/ 2072439 h 7369542"/>
              <a:gd name="connsiteX37" fmla="*/ 5335003 w 5451719"/>
              <a:gd name="connsiteY37" fmla="*/ 2039051 h 7369542"/>
              <a:gd name="connsiteX38" fmla="*/ 5425039 w 5451719"/>
              <a:gd name="connsiteY38" fmla="*/ 1996239 h 7369542"/>
              <a:gd name="connsiteX39" fmla="*/ 5411704 w 5451719"/>
              <a:gd name="connsiteY39" fmla="*/ 1969569 h 7369542"/>
              <a:gd name="connsiteX40" fmla="*/ 5451709 w 5451719"/>
              <a:gd name="connsiteY40" fmla="*/ 1916229 h 7369542"/>
              <a:gd name="connsiteX41" fmla="*/ 5414991 w 5451719"/>
              <a:gd name="connsiteY41" fmla="*/ 1916145 h 7369542"/>
              <a:gd name="connsiteX42" fmla="*/ 5391398 w 5451719"/>
              <a:gd name="connsiteY42" fmla="*/ 12187 h 7369542"/>
              <a:gd name="connsiteX43" fmla="*/ 12032 w 5451719"/>
              <a:gd name="connsiteY43" fmla="*/ 0 h 7369542"/>
              <a:gd name="connsiteX44" fmla="*/ 0 w 5451719"/>
              <a:gd name="connsiteY44" fmla="*/ 6689557 h 7369542"/>
              <a:gd name="connsiteX45" fmla="*/ 30079 w 5451719"/>
              <a:gd name="connsiteY45" fmla="*/ 6657774 h 7369542"/>
              <a:gd name="connsiteX46" fmla="*/ 43414 w 5451719"/>
              <a:gd name="connsiteY46" fmla="*/ 6537759 h 7369542"/>
              <a:gd name="connsiteX47" fmla="*/ 79108 w 5451719"/>
              <a:gd name="connsiteY47" fmla="*/ 6462161 h 7369542"/>
              <a:gd name="connsiteX48" fmla="*/ 127234 w 5451719"/>
              <a:gd name="connsiteY48" fmla="*/ 6446319 h 7369542"/>
              <a:gd name="connsiteX49" fmla="*/ 117709 w 5451719"/>
              <a:gd name="connsiteY49" fmla="*/ 6343449 h 7369542"/>
              <a:gd name="connsiteX50" fmla="*/ 129139 w 5451719"/>
              <a:gd name="connsiteY50" fmla="*/ 6278679 h 7369542"/>
              <a:gd name="connsiteX51" fmla="*/ 108184 w 5451719"/>
              <a:gd name="connsiteY51" fmla="*/ 6135804 h 7369542"/>
              <a:gd name="connsiteX52" fmla="*/ 169144 w 5451719"/>
              <a:gd name="connsiteY52" fmla="*/ 5985309 h 7369542"/>
              <a:gd name="connsiteX53" fmla="*/ 144379 w 5451719"/>
              <a:gd name="connsiteY53" fmla="*/ 5811252 h 7369542"/>
              <a:gd name="connsiteX54" fmla="*/ 218674 w 5451719"/>
              <a:gd name="connsiteY54" fmla="*/ 5731944 h 7369542"/>
              <a:gd name="connsiteX55" fmla="*/ 348916 w 5451719"/>
              <a:gd name="connsiteY55" fmla="*/ 5727031 h 7369542"/>
              <a:gd name="connsiteX56" fmla="*/ 449179 w 5451719"/>
              <a:gd name="connsiteY56" fmla="*/ 5728134 h 7369542"/>
              <a:gd name="connsiteX57" fmla="*/ 619526 w 5451719"/>
              <a:gd name="connsiteY57" fmla="*/ 5762524 h 7369542"/>
              <a:gd name="connsiteX58" fmla="*/ 586339 w 5451719"/>
              <a:gd name="connsiteY58" fmla="*/ 5821479 h 7369542"/>
              <a:gd name="connsiteX59" fmla="*/ 588244 w 5451719"/>
              <a:gd name="connsiteY59" fmla="*/ 6067224 h 7369542"/>
              <a:gd name="connsiteX60" fmla="*/ 552851 w 5451719"/>
              <a:gd name="connsiteY60" fmla="*/ 6164981 h 7369542"/>
              <a:gd name="connsiteX61" fmla="*/ 609199 w 5451719"/>
              <a:gd name="connsiteY61" fmla="*/ 6208395 h 7369542"/>
              <a:gd name="connsiteX62" fmla="*/ 719689 w 5451719"/>
              <a:gd name="connsiteY62" fmla="*/ 6128184 h 7369542"/>
              <a:gd name="connsiteX63" fmla="*/ 822559 w 5451719"/>
              <a:gd name="connsiteY63" fmla="*/ 6156759 h 7369542"/>
              <a:gd name="connsiteX64" fmla="*/ 840807 w 5451719"/>
              <a:gd name="connsiteY64" fmla="*/ 6205286 h 7369542"/>
              <a:gd name="connsiteX65" fmla="*/ 974959 w 5451719"/>
              <a:gd name="connsiteY65" fmla="*/ 6168189 h 7369542"/>
              <a:gd name="connsiteX66" fmla="*/ 1041634 w 5451719"/>
              <a:gd name="connsiteY66" fmla="*/ 6133899 h 7369542"/>
              <a:gd name="connsiteX67" fmla="*/ 1093069 w 5451719"/>
              <a:gd name="connsiteY67" fmla="*/ 6179619 h 7369542"/>
              <a:gd name="connsiteX68" fmla="*/ 1128963 w 5451719"/>
              <a:gd name="connsiteY68" fmla="*/ 6225840 h 7369542"/>
              <a:gd name="connsiteX69" fmla="*/ 1203559 w 5451719"/>
              <a:gd name="connsiteY69" fmla="*/ 6267249 h 7369542"/>
              <a:gd name="connsiteX70" fmla="*/ 1230229 w 5451719"/>
              <a:gd name="connsiteY70" fmla="*/ 6320589 h 7369542"/>
              <a:gd name="connsiteX71" fmla="*/ 1302619 w 5451719"/>
              <a:gd name="connsiteY71" fmla="*/ 6341544 h 7369542"/>
              <a:gd name="connsiteX72" fmla="*/ 1289284 w 5451719"/>
              <a:gd name="connsiteY72" fmla="*/ 6423459 h 7369542"/>
              <a:gd name="connsiteX73" fmla="*/ 1395663 w 5451719"/>
              <a:gd name="connsiteY73" fmla="*/ 6424863 h 7369542"/>
              <a:gd name="connsiteX74" fmla="*/ 1445494 w 5451719"/>
              <a:gd name="connsiteY74" fmla="*/ 6471084 h 7369542"/>
              <a:gd name="connsiteX75" fmla="*/ 1468354 w 5451719"/>
              <a:gd name="connsiteY75" fmla="*/ 6421554 h 7369542"/>
              <a:gd name="connsiteX76" fmla="*/ 1514074 w 5451719"/>
              <a:gd name="connsiteY76" fmla="*/ 6503469 h 7369542"/>
              <a:gd name="connsiteX77" fmla="*/ 1540744 w 5451719"/>
              <a:gd name="connsiteY77" fmla="*/ 6556809 h 7369542"/>
              <a:gd name="connsiteX78" fmla="*/ 1575034 w 5451719"/>
              <a:gd name="connsiteY78" fmla="*/ 6606339 h 7369542"/>
              <a:gd name="connsiteX79" fmla="*/ 1577942 w 5451719"/>
              <a:gd name="connsiteY79" fmla="*/ 6659880 h 7369542"/>
              <a:gd name="connsiteX80" fmla="*/ 1603182 w 5451719"/>
              <a:gd name="connsiteY80" fmla="*/ 6735224 h 7369542"/>
              <a:gd name="connsiteX81" fmla="*/ 1724426 w 5451719"/>
              <a:gd name="connsiteY81" fmla="*/ 6853488 h 7369542"/>
              <a:gd name="connsiteX82" fmla="*/ 1695049 w 5451719"/>
              <a:gd name="connsiteY82" fmla="*/ 6895899 h 7369542"/>
              <a:gd name="connsiteX83" fmla="*/ 1649329 w 5451719"/>
              <a:gd name="connsiteY83" fmla="*/ 6859704 h 7369542"/>
              <a:gd name="connsiteX84" fmla="*/ 1668379 w 5451719"/>
              <a:gd name="connsiteY84" fmla="*/ 6939714 h 7369542"/>
              <a:gd name="connsiteX85" fmla="*/ 1698859 w 5451719"/>
              <a:gd name="connsiteY85" fmla="*/ 6932094 h 7369542"/>
              <a:gd name="connsiteX86" fmla="*/ 1729339 w 5451719"/>
              <a:gd name="connsiteY86" fmla="*/ 6996864 h 7369542"/>
              <a:gd name="connsiteX87" fmla="*/ 1708484 w 5451719"/>
              <a:gd name="connsiteY87" fmla="*/ 7122694 h 7369542"/>
              <a:gd name="connsiteX88" fmla="*/ 1769344 w 5451719"/>
              <a:gd name="connsiteY88" fmla="*/ 7099734 h 7369542"/>
              <a:gd name="connsiteX89" fmla="*/ 1810953 w 5451719"/>
              <a:gd name="connsiteY89" fmla="*/ 7104146 h 7369542"/>
              <a:gd name="connsiteX90" fmla="*/ 1904599 w 5451719"/>
              <a:gd name="connsiteY90" fmla="*/ 7109259 h 7369542"/>
              <a:gd name="connsiteX91" fmla="*/ 1925053 w 5451719"/>
              <a:gd name="connsiteY91" fmla="*/ 7062536 h 7369542"/>
              <a:gd name="connsiteX92" fmla="*/ 1956034 w 5451719"/>
              <a:gd name="connsiteY92" fmla="*/ 7021629 h 7369542"/>
              <a:gd name="connsiteX93" fmla="*/ 2022709 w 5451719"/>
              <a:gd name="connsiteY93" fmla="*/ 7055919 h 7369542"/>
              <a:gd name="connsiteX94" fmla="*/ 2041758 w 5451719"/>
              <a:gd name="connsiteY94" fmla="*/ 7147358 h 7369542"/>
              <a:gd name="connsiteX95" fmla="*/ 1984608 w 5451719"/>
              <a:gd name="connsiteY95" fmla="*/ 7191173 h 7369542"/>
              <a:gd name="connsiteX96" fmla="*/ 1983807 w 5451719"/>
              <a:gd name="connsiteY96" fmla="*/ 7263263 h 7369542"/>
              <a:gd name="connsiteX97" fmla="*/ 2014287 w 5451719"/>
              <a:gd name="connsiteY97" fmla="*/ 7300962 h 7369542"/>
              <a:gd name="connsiteX98" fmla="*/ 2093193 w 5451719"/>
              <a:gd name="connsiteY98" fmla="*/ 7280708 h 7369542"/>
              <a:gd name="connsiteX99" fmla="*/ 2131293 w 5451719"/>
              <a:gd name="connsiteY99" fmla="*/ 7223558 h 7369542"/>
              <a:gd name="connsiteX100" fmla="*/ 2213811 w 5451719"/>
              <a:gd name="connsiteY100" fmla="*/ 7284920 h 7369542"/>
              <a:gd name="connsiteX101" fmla="*/ 2262738 w 5451719"/>
              <a:gd name="connsiteY101" fmla="*/ 7267373 h 7369542"/>
              <a:gd name="connsiteX102" fmla="*/ 2337034 w 5451719"/>
              <a:gd name="connsiteY102" fmla="*/ 7299759 h 7369542"/>
              <a:gd name="connsiteX103" fmla="*/ 2467376 w 5451719"/>
              <a:gd name="connsiteY103" fmla="*/ 7369542 h 7369542"/>
              <a:gd name="connsiteX104" fmla="*/ 3910263 w 5451719"/>
              <a:gd name="connsiteY104" fmla="*/ 7122694 h 7369542"/>
              <a:gd name="connsiteX105" fmla="*/ 4656221 w 5451719"/>
              <a:gd name="connsiteY105" fmla="*/ 5534526 h 7369542"/>
              <a:gd name="connsiteX106" fmla="*/ 2959768 w 5451719"/>
              <a:gd name="connsiteY106" fmla="*/ 2911642 h 7369542"/>
              <a:gd name="connsiteX107" fmla="*/ 2779295 w 5451719"/>
              <a:gd name="connsiteY107" fmla="*/ 2249905 h 7369542"/>
              <a:gd name="connsiteX108" fmla="*/ 3128211 w 5451719"/>
              <a:gd name="connsiteY108" fmla="*/ 1648326 h 7369542"/>
              <a:gd name="connsiteX0" fmla="*/ 3128211 w 5451719"/>
              <a:gd name="connsiteY0" fmla="*/ 1648326 h 7369542"/>
              <a:gd name="connsiteX1" fmla="*/ 4211053 w 5451719"/>
              <a:gd name="connsiteY1" fmla="*/ 1395663 h 7369542"/>
              <a:gd name="connsiteX2" fmla="*/ 4240129 w 5451719"/>
              <a:gd name="connsiteY2" fmla="*/ 1352349 h 7369542"/>
              <a:gd name="connsiteX3" fmla="*/ 4308709 w 5451719"/>
              <a:gd name="connsiteY3" fmla="*/ 1356159 h 7369542"/>
              <a:gd name="connsiteX4" fmla="*/ 4376888 w 5451719"/>
              <a:gd name="connsiteY4" fmla="*/ 1364180 h 7369542"/>
              <a:gd name="connsiteX5" fmla="*/ 4449679 w 5451719"/>
              <a:gd name="connsiteY5" fmla="*/ 1329489 h 7369542"/>
              <a:gd name="connsiteX6" fmla="*/ 4407769 w 5451719"/>
              <a:gd name="connsiteY6" fmla="*/ 1268529 h 7369542"/>
              <a:gd name="connsiteX7" fmla="*/ 4438249 w 5451719"/>
              <a:gd name="connsiteY7" fmla="*/ 1203759 h 7369542"/>
              <a:gd name="connsiteX8" fmla="*/ 4522069 w 5451719"/>
              <a:gd name="connsiteY8" fmla="*/ 1272339 h 7369542"/>
              <a:gd name="connsiteX9" fmla="*/ 4560169 w 5451719"/>
              <a:gd name="connsiteY9" fmla="*/ 1348539 h 7369542"/>
              <a:gd name="connsiteX10" fmla="*/ 4594459 w 5451719"/>
              <a:gd name="connsiteY10" fmla="*/ 1257099 h 7369542"/>
              <a:gd name="connsiteX11" fmla="*/ 4632559 w 5451719"/>
              <a:gd name="connsiteY11" fmla="*/ 1333299 h 7369542"/>
              <a:gd name="connsiteX12" fmla="*/ 4720189 w 5451719"/>
              <a:gd name="connsiteY12" fmla="*/ 1344328 h 7369542"/>
              <a:gd name="connsiteX13" fmla="*/ 4754479 w 5451719"/>
              <a:gd name="connsiteY13" fmla="*/ 1386639 h 7369542"/>
              <a:gd name="connsiteX14" fmla="*/ 4670659 w 5451719"/>
              <a:gd name="connsiteY14" fmla="*/ 1439979 h 7369542"/>
              <a:gd name="connsiteX15" fmla="*/ 4758289 w 5451719"/>
              <a:gd name="connsiteY15" fmla="*/ 1466649 h 7369542"/>
              <a:gd name="connsiteX16" fmla="*/ 4845919 w 5451719"/>
              <a:gd name="connsiteY16" fmla="*/ 1409499 h 7369542"/>
              <a:gd name="connsiteX17" fmla="*/ 4908884 w 5451719"/>
              <a:gd name="connsiteY17" fmla="*/ 1407694 h 7369542"/>
              <a:gd name="connsiteX18" fmla="*/ 4960219 w 5451719"/>
              <a:gd name="connsiteY18" fmla="*/ 1386639 h 7369542"/>
              <a:gd name="connsiteX19" fmla="*/ 4941169 w 5451719"/>
              <a:gd name="connsiteY19" fmla="*/ 1325679 h 7369542"/>
              <a:gd name="connsiteX20" fmla="*/ 4937359 w 5451719"/>
              <a:gd name="connsiteY20" fmla="*/ 1272339 h 7369542"/>
              <a:gd name="connsiteX21" fmla="*/ 5013358 w 5451719"/>
              <a:gd name="connsiteY21" fmla="*/ 1338713 h 7369542"/>
              <a:gd name="connsiteX22" fmla="*/ 5044039 w 5451719"/>
              <a:gd name="connsiteY22" fmla="*/ 1428549 h 7369542"/>
              <a:gd name="connsiteX23" fmla="*/ 5066899 w 5451719"/>
              <a:gd name="connsiteY23" fmla="*/ 1356159 h 7369542"/>
              <a:gd name="connsiteX24" fmla="*/ 5104999 w 5451719"/>
              <a:gd name="connsiteY24" fmla="*/ 1394259 h 7369542"/>
              <a:gd name="connsiteX25" fmla="*/ 5147711 w 5451719"/>
              <a:gd name="connsiteY25" fmla="*/ 1459029 h 7369542"/>
              <a:gd name="connsiteX26" fmla="*/ 5078329 w 5451719"/>
              <a:gd name="connsiteY26" fmla="*/ 1489509 h 7369542"/>
              <a:gd name="connsiteX27" fmla="*/ 5024989 w 5451719"/>
              <a:gd name="connsiteY27" fmla="*/ 1592379 h 7369542"/>
              <a:gd name="connsiteX28" fmla="*/ 5029200 w 5451719"/>
              <a:gd name="connsiteY28" fmla="*/ 1780673 h 7369542"/>
              <a:gd name="connsiteX29" fmla="*/ 5093569 w 5451719"/>
              <a:gd name="connsiteY29" fmla="*/ 1828599 h 7369542"/>
              <a:gd name="connsiteX30" fmla="*/ 5074519 w 5451719"/>
              <a:gd name="connsiteY30" fmla="*/ 1855269 h 7369542"/>
              <a:gd name="connsiteX31" fmla="*/ 5112619 w 5451719"/>
              <a:gd name="connsiteY31" fmla="*/ 1923849 h 7369542"/>
              <a:gd name="connsiteX32" fmla="*/ 5185009 w 5451719"/>
              <a:gd name="connsiteY32" fmla="*/ 1980999 h 7369542"/>
              <a:gd name="connsiteX33" fmla="*/ 5127859 w 5451719"/>
              <a:gd name="connsiteY33" fmla="*/ 1992429 h 7369542"/>
              <a:gd name="connsiteX34" fmla="*/ 5148313 w 5451719"/>
              <a:gd name="connsiteY34" fmla="*/ 2067626 h 7369542"/>
              <a:gd name="connsiteX35" fmla="*/ 5215489 w 5451719"/>
              <a:gd name="connsiteY35" fmla="*/ 2049579 h 7369542"/>
              <a:gd name="connsiteX36" fmla="*/ 5291689 w 5451719"/>
              <a:gd name="connsiteY36" fmla="*/ 2072439 h 7369542"/>
              <a:gd name="connsiteX37" fmla="*/ 5335003 w 5451719"/>
              <a:gd name="connsiteY37" fmla="*/ 2039051 h 7369542"/>
              <a:gd name="connsiteX38" fmla="*/ 5425039 w 5451719"/>
              <a:gd name="connsiteY38" fmla="*/ 1996239 h 7369542"/>
              <a:gd name="connsiteX39" fmla="*/ 5411704 w 5451719"/>
              <a:gd name="connsiteY39" fmla="*/ 1969569 h 7369542"/>
              <a:gd name="connsiteX40" fmla="*/ 5451709 w 5451719"/>
              <a:gd name="connsiteY40" fmla="*/ 1916229 h 7369542"/>
              <a:gd name="connsiteX41" fmla="*/ 5414991 w 5451719"/>
              <a:gd name="connsiteY41" fmla="*/ 1904715 h 7369542"/>
              <a:gd name="connsiteX42" fmla="*/ 5391398 w 5451719"/>
              <a:gd name="connsiteY42" fmla="*/ 12187 h 7369542"/>
              <a:gd name="connsiteX43" fmla="*/ 12032 w 5451719"/>
              <a:gd name="connsiteY43" fmla="*/ 0 h 7369542"/>
              <a:gd name="connsiteX44" fmla="*/ 0 w 5451719"/>
              <a:gd name="connsiteY44" fmla="*/ 6689557 h 7369542"/>
              <a:gd name="connsiteX45" fmla="*/ 30079 w 5451719"/>
              <a:gd name="connsiteY45" fmla="*/ 6657774 h 7369542"/>
              <a:gd name="connsiteX46" fmla="*/ 43414 w 5451719"/>
              <a:gd name="connsiteY46" fmla="*/ 6537759 h 7369542"/>
              <a:gd name="connsiteX47" fmla="*/ 79108 w 5451719"/>
              <a:gd name="connsiteY47" fmla="*/ 6462161 h 7369542"/>
              <a:gd name="connsiteX48" fmla="*/ 127234 w 5451719"/>
              <a:gd name="connsiteY48" fmla="*/ 6446319 h 7369542"/>
              <a:gd name="connsiteX49" fmla="*/ 117709 w 5451719"/>
              <a:gd name="connsiteY49" fmla="*/ 6343449 h 7369542"/>
              <a:gd name="connsiteX50" fmla="*/ 129139 w 5451719"/>
              <a:gd name="connsiteY50" fmla="*/ 6278679 h 7369542"/>
              <a:gd name="connsiteX51" fmla="*/ 108184 w 5451719"/>
              <a:gd name="connsiteY51" fmla="*/ 6135804 h 7369542"/>
              <a:gd name="connsiteX52" fmla="*/ 169144 w 5451719"/>
              <a:gd name="connsiteY52" fmla="*/ 5985309 h 7369542"/>
              <a:gd name="connsiteX53" fmla="*/ 144379 w 5451719"/>
              <a:gd name="connsiteY53" fmla="*/ 5811252 h 7369542"/>
              <a:gd name="connsiteX54" fmla="*/ 218674 w 5451719"/>
              <a:gd name="connsiteY54" fmla="*/ 5731944 h 7369542"/>
              <a:gd name="connsiteX55" fmla="*/ 348916 w 5451719"/>
              <a:gd name="connsiteY55" fmla="*/ 5727031 h 7369542"/>
              <a:gd name="connsiteX56" fmla="*/ 449179 w 5451719"/>
              <a:gd name="connsiteY56" fmla="*/ 5728134 h 7369542"/>
              <a:gd name="connsiteX57" fmla="*/ 619526 w 5451719"/>
              <a:gd name="connsiteY57" fmla="*/ 5762524 h 7369542"/>
              <a:gd name="connsiteX58" fmla="*/ 586339 w 5451719"/>
              <a:gd name="connsiteY58" fmla="*/ 5821479 h 7369542"/>
              <a:gd name="connsiteX59" fmla="*/ 588244 w 5451719"/>
              <a:gd name="connsiteY59" fmla="*/ 6067224 h 7369542"/>
              <a:gd name="connsiteX60" fmla="*/ 552851 w 5451719"/>
              <a:gd name="connsiteY60" fmla="*/ 6164981 h 7369542"/>
              <a:gd name="connsiteX61" fmla="*/ 609199 w 5451719"/>
              <a:gd name="connsiteY61" fmla="*/ 6208395 h 7369542"/>
              <a:gd name="connsiteX62" fmla="*/ 719689 w 5451719"/>
              <a:gd name="connsiteY62" fmla="*/ 6128184 h 7369542"/>
              <a:gd name="connsiteX63" fmla="*/ 822559 w 5451719"/>
              <a:gd name="connsiteY63" fmla="*/ 6156759 h 7369542"/>
              <a:gd name="connsiteX64" fmla="*/ 840807 w 5451719"/>
              <a:gd name="connsiteY64" fmla="*/ 6205286 h 7369542"/>
              <a:gd name="connsiteX65" fmla="*/ 974959 w 5451719"/>
              <a:gd name="connsiteY65" fmla="*/ 6168189 h 7369542"/>
              <a:gd name="connsiteX66" fmla="*/ 1041634 w 5451719"/>
              <a:gd name="connsiteY66" fmla="*/ 6133899 h 7369542"/>
              <a:gd name="connsiteX67" fmla="*/ 1093069 w 5451719"/>
              <a:gd name="connsiteY67" fmla="*/ 6179619 h 7369542"/>
              <a:gd name="connsiteX68" fmla="*/ 1128963 w 5451719"/>
              <a:gd name="connsiteY68" fmla="*/ 6225840 h 7369542"/>
              <a:gd name="connsiteX69" fmla="*/ 1203559 w 5451719"/>
              <a:gd name="connsiteY69" fmla="*/ 6267249 h 7369542"/>
              <a:gd name="connsiteX70" fmla="*/ 1230229 w 5451719"/>
              <a:gd name="connsiteY70" fmla="*/ 6320589 h 7369542"/>
              <a:gd name="connsiteX71" fmla="*/ 1302619 w 5451719"/>
              <a:gd name="connsiteY71" fmla="*/ 6341544 h 7369542"/>
              <a:gd name="connsiteX72" fmla="*/ 1289284 w 5451719"/>
              <a:gd name="connsiteY72" fmla="*/ 6423459 h 7369542"/>
              <a:gd name="connsiteX73" fmla="*/ 1395663 w 5451719"/>
              <a:gd name="connsiteY73" fmla="*/ 6424863 h 7369542"/>
              <a:gd name="connsiteX74" fmla="*/ 1445494 w 5451719"/>
              <a:gd name="connsiteY74" fmla="*/ 6471084 h 7369542"/>
              <a:gd name="connsiteX75" fmla="*/ 1468354 w 5451719"/>
              <a:gd name="connsiteY75" fmla="*/ 6421554 h 7369542"/>
              <a:gd name="connsiteX76" fmla="*/ 1514074 w 5451719"/>
              <a:gd name="connsiteY76" fmla="*/ 6503469 h 7369542"/>
              <a:gd name="connsiteX77" fmla="*/ 1540744 w 5451719"/>
              <a:gd name="connsiteY77" fmla="*/ 6556809 h 7369542"/>
              <a:gd name="connsiteX78" fmla="*/ 1575034 w 5451719"/>
              <a:gd name="connsiteY78" fmla="*/ 6606339 h 7369542"/>
              <a:gd name="connsiteX79" fmla="*/ 1577942 w 5451719"/>
              <a:gd name="connsiteY79" fmla="*/ 6659880 h 7369542"/>
              <a:gd name="connsiteX80" fmla="*/ 1603182 w 5451719"/>
              <a:gd name="connsiteY80" fmla="*/ 6735224 h 7369542"/>
              <a:gd name="connsiteX81" fmla="*/ 1724426 w 5451719"/>
              <a:gd name="connsiteY81" fmla="*/ 6853488 h 7369542"/>
              <a:gd name="connsiteX82" fmla="*/ 1695049 w 5451719"/>
              <a:gd name="connsiteY82" fmla="*/ 6895899 h 7369542"/>
              <a:gd name="connsiteX83" fmla="*/ 1649329 w 5451719"/>
              <a:gd name="connsiteY83" fmla="*/ 6859704 h 7369542"/>
              <a:gd name="connsiteX84" fmla="*/ 1668379 w 5451719"/>
              <a:gd name="connsiteY84" fmla="*/ 6939714 h 7369542"/>
              <a:gd name="connsiteX85" fmla="*/ 1698859 w 5451719"/>
              <a:gd name="connsiteY85" fmla="*/ 6932094 h 7369542"/>
              <a:gd name="connsiteX86" fmla="*/ 1729339 w 5451719"/>
              <a:gd name="connsiteY86" fmla="*/ 6996864 h 7369542"/>
              <a:gd name="connsiteX87" fmla="*/ 1708484 w 5451719"/>
              <a:gd name="connsiteY87" fmla="*/ 7122694 h 7369542"/>
              <a:gd name="connsiteX88" fmla="*/ 1769344 w 5451719"/>
              <a:gd name="connsiteY88" fmla="*/ 7099734 h 7369542"/>
              <a:gd name="connsiteX89" fmla="*/ 1810953 w 5451719"/>
              <a:gd name="connsiteY89" fmla="*/ 7104146 h 7369542"/>
              <a:gd name="connsiteX90" fmla="*/ 1904599 w 5451719"/>
              <a:gd name="connsiteY90" fmla="*/ 7109259 h 7369542"/>
              <a:gd name="connsiteX91" fmla="*/ 1925053 w 5451719"/>
              <a:gd name="connsiteY91" fmla="*/ 7062536 h 7369542"/>
              <a:gd name="connsiteX92" fmla="*/ 1956034 w 5451719"/>
              <a:gd name="connsiteY92" fmla="*/ 7021629 h 7369542"/>
              <a:gd name="connsiteX93" fmla="*/ 2022709 w 5451719"/>
              <a:gd name="connsiteY93" fmla="*/ 7055919 h 7369542"/>
              <a:gd name="connsiteX94" fmla="*/ 2041758 w 5451719"/>
              <a:gd name="connsiteY94" fmla="*/ 7147358 h 7369542"/>
              <a:gd name="connsiteX95" fmla="*/ 1984608 w 5451719"/>
              <a:gd name="connsiteY95" fmla="*/ 7191173 h 7369542"/>
              <a:gd name="connsiteX96" fmla="*/ 1983807 w 5451719"/>
              <a:gd name="connsiteY96" fmla="*/ 7263263 h 7369542"/>
              <a:gd name="connsiteX97" fmla="*/ 2014287 w 5451719"/>
              <a:gd name="connsiteY97" fmla="*/ 7300962 h 7369542"/>
              <a:gd name="connsiteX98" fmla="*/ 2093193 w 5451719"/>
              <a:gd name="connsiteY98" fmla="*/ 7280708 h 7369542"/>
              <a:gd name="connsiteX99" fmla="*/ 2131293 w 5451719"/>
              <a:gd name="connsiteY99" fmla="*/ 7223558 h 7369542"/>
              <a:gd name="connsiteX100" fmla="*/ 2213811 w 5451719"/>
              <a:gd name="connsiteY100" fmla="*/ 7284920 h 7369542"/>
              <a:gd name="connsiteX101" fmla="*/ 2262738 w 5451719"/>
              <a:gd name="connsiteY101" fmla="*/ 7267373 h 7369542"/>
              <a:gd name="connsiteX102" fmla="*/ 2337034 w 5451719"/>
              <a:gd name="connsiteY102" fmla="*/ 7299759 h 7369542"/>
              <a:gd name="connsiteX103" fmla="*/ 2467376 w 5451719"/>
              <a:gd name="connsiteY103" fmla="*/ 7369542 h 7369542"/>
              <a:gd name="connsiteX104" fmla="*/ 3910263 w 5451719"/>
              <a:gd name="connsiteY104" fmla="*/ 7122694 h 7369542"/>
              <a:gd name="connsiteX105" fmla="*/ 4656221 w 5451719"/>
              <a:gd name="connsiteY105" fmla="*/ 5534526 h 7369542"/>
              <a:gd name="connsiteX106" fmla="*/ 2959768 w 5451719"/>
              <a:gd name="connsiteY106" fmla="*/ 2911642 h 7369542"/>
              <a:gd name="connsiteX107" fmla="*/ 2779295 w 5451719"/>
              <a:gd name="connsiteY107" fmla="*/ 2249905 h 7369542"/>
              <a:gd name="connsiteX108" fmla="*/ 3128211 w 5451719"/>
              <a:gd name="connsiteY108" fmla="*/ 1648326 h 7369542"/>
              <a:gd name="connsiteX0" fmla="*/ 3128211 w 5430446"/>
              <a:gd name="connsiteY0" fmla="*/ 1648326 h 7369542"/>
              <a:gd name="connsiteX1" fmla="*/ 4211053 w 5430446"/>
              <a:gd name="connsiteY1" fmla="*/ 1395663 h 7369542"/>
              <a:gd name="connsiteX2" fmla="*/ 4240129 w 5430446"/>
              <a:gd name="connsiteY2" fmla="*/ 1352349 h 7369542"/>
              <a:gd name="connsiteX3" fmla="*/ 4308709 w 5430446"/>
              <a:gd name="connsiteY3" fmla="*/ 1356159 h 7369542"/>
              <a:gd name="connsiteX4" fmla="*/ 4376888 w 5430446"/>
              <a:gd name="connsiteY4" fmla="*/ 1364180 h 7369542"/>
              <a:gd name="connsiteX5" fmla="*/ 4449679 w 5430446"/>
              <a:gd name="connsiteY5" fmla="*/ 1329489 h 7369542"/>
              <a:gd name="connsiteX6" fmla="*/ 4407769 w 5430446"/>
              <a:gd name="connsiteY6" fmla="*/ 1268529 h 7369542"/>
              <a:gd name="connsiteX7" fmla="*/ 4438249 w 5430446"/>
              <a:gd name="connsiteY7" fmla="*/ 1203759 h 7369542"/>
              <a:gd name="connsiteX8" fmla="*/ 4522069 w 5430446"/>
              <a:gd name="connsiteY8" fmla="*/ 1272339 h 7369542"/>
              <a:gd name="connsiteX9" fmla="*/ 4560169 w 5430446"/>
              <a:gd name="connsiteY9" fmla="*/ 1348539 h 7369542"/>
              <a:gd name="connsiteX10" fmla="*/ 4594459 w 5430446"/>
              <a:gd name="connsiteY10" fmla="*/ 1257099 h 7369542"/>
              <a:gd name="connsiteX11" fmla="*/ 4632559 w 5430446"/>
              <a:gd name="connsiteY11" fmla="*/ 1333299 h 7369542"/>
              <a:gd name="connsiteX12" fmla="*/ 4720189 w 5430446"/>
              <a:gd name="connsiteY12" fmla="*/ 1344328 h 7369542"/>
              <a:gd name="connsiteX13" fmla="*/ 4754479 w 5430446"/>
              <a:gd name="connsiteY13" fmla="*/ 1386639 h 7369542"/>
              <a:gd name="connsiteX14" fmla="*/ 4670659 w 5430446"/>
              <a:gd name="connsiteY14" fmla="*/ 1439979 h 7369542"/>
              <a:gd name="connsiteX15" fmla="*/ 4758289 w 5430446"/>
              <a:gd name="connsiteY15" fmla="*/ 1466649 h 7369542"/>
              <a:gd name="connsiteX16" fmla="*/ 4845919 w 5430446"/>
              <a:gd name="connsiteY16" fmla="*/ 1409499 h 7369542"/>
              <a:gd name="connsiteX17" fmla="*/ 4908884 w 5430446"/>
              <a:gd name="connsiteY17" fmla="*/ 1407694 h 7369542"/>
              <a:gd name="connsiteX18" fmla="*/ 4960219 w 5430446"/>
              <a:gd name="connsiteY18" fmla="*/ 1386639 h 7369542"/>
              <a:gd name="connsiteX19" fmla="*/ 4941169 w 5430446"/>
              <a:gd name="connsiteY19" fmla="*/ 1325679 h 7369542"/>
              <a:gd name="connsiteX20" fmla="*/ 4937359 w 5430446"/>
              <a:gd name="connsiteY20" fmla="*/ 1272339 h 7369542"/>
              <a:gd name="connsiteX21" fmla="*/ 5013358 w 5430446"/>
              <a:gd name="connsiteY21" fmla="*/ 1338713 h 7369542"/>
              <a:gd name="connsiteX22" fmla="*/ 5044039 w 5430446"/>
              <a:gd name="connsiteY22" fmla="*/ 1428549 h 7369542"/>
              <a:gd name="connsiteX23" fmla="*/ 5066899 w 5430446"/>
              <a:gd name="connsiteY23" fmla="*/ 1356159 h 7369542"/>
              <a:gd name="connsiteX24" fmla="*/ 5104999 w 5430446"/>
              <a:gd name="connsiteY24" fmla="*/ 1394259 h 7369542"/>
              <a:gd name="connsiteX25" fmla="*/ 5147711 w 5430446"/>
              <a:gd name="connsiteY25" fmla="*/ 1459029 h 7369542"/>
              <a:gd name="connsiteX26" fmla="*/ 5078329 w 5430446"/>
              <a:gd name="connsiteY26" fmla="*/ 1489509 h 7369542"/>
              <a:gd name="connsiteX27" fmla="*/ 5024989 w 5430446"/>
              <a:gd name="connsiteY27" fmla="*/ 1592379 h 7369542"/>
              <a:gd name="connsiteX28" fmla="*/ 5029200 w 5430446"/>
              <a:gd name="connsiteY28" fmla="*/ 1780673 h 7369542"/>
              <a:gd name="connsiteX29" fmla="*/ 5093569 w 5430446"/>
              <a:gd name="connsiteY29" fmla="*/ 1828599 h 7369542"/>
              <a:gd name="connsiteX30" fmla="*/ 5074519 w 5430446"/>
              <a:gd name="connsiteY30" fmla="*/ 1855269 h 7369542"/>
              <a:gd name="connsiteX31" fmla="*/ 5112619 w 5430446"/>
              <a:gd name="connsiteY31" fmla="*/ 1923849 h 7369542"/>
              <a:gd name="connsiteX32" fmla="*/ 5185009 w 5430446"/>
              <a:gd name="connsiteY32" fmla="*/ 1980999 h 7369542"/>
              <a:gd name="connsiteX33" fmla="*/ 5127859 w 5430446"/>
              <a:gd name="connsiteY33" fmla="*/ 1992429 h 7369542"/>
              <a:gd name="connsiteX34" fmla="*/ 5148313 w 5430446"/>
              <a:gd name="connsiteY34" fmla="*/ 2067626 h 7369542"/>
              <a:gd name="connsiteX35" fmla="*/ 5215489 w 5430446"/>
              <a:gd name="connsiteY35" fmla="*/ 2049579 h 7369542"/>
              <a:gd name="connsiteX36" fmla="*/ 5291689 w 5430446"/>
              <a:gd name="connsiteY36" fmla="*/ 2072439 h 7369542"/>
              <a:gd name="connsiteX37" fmla="*/ 5335003 w 5430446"/>
              <a:gd name="connsiteY37" fmla="*/ 2039051 h 7369542"/>
              <a:gd name="connsiteX38" fmla="*/ 5425039 w 5430446"/>
              <a:gd name="connsiteY38" fmla="*/ 1996239 h 7369542"/>
              <a:gd name="connsiteX39" fmla="*/ 5411704 w 5430446"/>
              <a:gd name="connsiteY39" fmla="*/ 1969569 h 7369542"/>
              <a:gd name="connsiteX40" fmla="*/ 5430278 w 5430446"/>
              <a:gd name="connsiteY40" fmla="*/ 1913848 h 7369542"/>
              <a:gd name="connsiteX41" fmla="*/ 5414991 w 5430446"/>
              <a:gd name="connsiteY41" fmla="*/ 1904715 h 7369542"/>
              <a:gd name="connsiteX42" fmla="*/ 5391398 w 5430446"/>
              <a:gd name="connsiteY42" fmla="*/ 12187 h 7369542"/>
              <a:gd name="connsiteX43" fmla="*/ 12032 w 5430446"/>
              <a:gd name="connsiteY43" fmla="*/ 0 h 7369542"/>
              <a:gd name="connsiteX44" fmla="*/ 0 w 5430446"/>
              <a:gd name="connsiteY44" fmla="*/ 6689557 h 7369542"/>
              <a:gd name="connsiteX45" fmla="*/ 30079 w 5430446"/>
              <a:gd name="connsiteY45" fmla="*/ 6657774 h 7369542"/>
              <a:gd name="connsiteX46" fmla="*/ 43414 w 5430446"/>
              <a:gd name="connsiteY46" fmla="*/ 6537759 h 7369542"/>
              <a:gd name="connsiteX47" fmla="*/ 79108 w 5430446"/>
              <a:gd name="connsiteY47" fmla="*/ 6462161 h 7369542"/>
              <a:gd name="connsiteX48" fmla="*/ 127234 w 5430446"/>
              <a:gd name="connsiteY48" fmla="*/ 6446319 h 7369542"/>
              <a:gd name="connsiteX49" fmla="*/ 117709 w 5430446"/>
              <a:gd name="connsiteY49" fmla="*/ 6343449 h 7369542"/>
              <a:gd name="connsiteX50" fmla="*/ 129139 w 5430446"/>
              <a:gd name="connsiteY50" fmla="*/ 6278679 h 7369542"/>
              <a:gd name="connsiteX51" fmla="*/ 108184 w 5430446"/>
              <a:gd name="connsiteY51" fmla="*/ 6135804 h 7369542"/>
              <a:gd name="connsiteX52" fmla="*/ 169144 w 5430446"/>
              <a:gd name="connsiteY52" fmla="*/ 5985309 h 7369542"/>
              <a:gd name="connsiteX53" fmla="*/ 144379 w 5430446"/>
              <a:gd name="connsiteY53" fmla="*/ 5811252 h 7369542"/>
              <a:gd name="connsiteX54" fmla="*/ 218674 w 5430446"/>
              <a:gd name="connsiteY54" fmla="*/ 5731944 h 7369542"/>
              <a:gd name="connsiteX55" fmla="*/ 348916 w 5430446"/>
              <a:gd name="connsiteY55" fmla="*/ 5727031 h 7369542"/>
              <a:gd name="connsiteX56" fmla="*/ 449179 w 5430446"/>
              <a:gd name="connsiteY56" fmla="*/ 5728134 h 7369542"/>
              <a:gd name="connsiteX57" fmla="*/ 619526 w 5430446"/>
              <a:gd name="connsiteY57" fmla="*/ 5762524 h 7369542"/>
              <a:gd name="connsiteX58" fmla="*/ 586339 w 5430446"/>
              <a:gd name="connsiteY58" fmla="*/ 5821479 h 7369542"/>
              <a:gd name="connsiteX59" fmla="*/ 588244 w 5430446"/>
              <a:gd name="connsiteY59" fmla="*/ 6067224 h 7369542"/>
              <a:gd name="connsiteX60" fmla="*/ 552851 w 5430446"/>
              <a:gd name="connsiteY60" fmla="*/ 6164981 h 7369542"/>
              <a:gd name="connsiteX61" fmla="*/ 609199 w 5430446"/>
              <a:gd name="connsiteY61" fmla="*/ 6208395 h 7369542"/>
              <a:gd name="connsiteX62" fmla="*/ 719689 w 5430446"/>
              <a:gd name="connsiteY62" fmla="*/ 6128184 h 7369542"/>
              <a:gd name="connsiteX63" fmla="*/ 822559 w 5430446"/>
              <a:gd name="connsiteY63" fmla="*/ 6156759 h 7369542"/>
              <a:gd name="connsiteX64" fmla="*/ 840807 w 5430446"/>
              <a:gd name="connsiteY64" fmla="*/ 6205286 h 7369542"/>
              <a:gd name="connsiteX65" fmla="*/ 974959 w 5430446"/>
              <a:gd name="connsiteY65" fmla="*/ 6168189 h 7369542"/>
              <a:gd name="connsiteX66" fmla="*/ 1041634 w 5430446"/>
              <a:gd name="connsiteY66" fmla="*/ 6133899 h 7369542"/>
              <a:gd name="connsiteX67" fmla="*/ 1093069 w 5430446"/>
              <a:gd name="connsiteY67" fmla="*/ 6179619 h 7369542"/>
              <a:gd name="connsiteX68" fmla="*/ 1128963 w 5430446"/>
              <a:gd name="connsiteY68" fmla="*/ 6225840 h 7369542"/>
              <a:gd name="connsiteX69" fmla="*/ 1203559 w 5430446"/>
              <a:gd name="connsiteY69" fmla="*/ 6267249 h 7369542"/>
              <a:gd name="connsiteX70" fmla="*/ 1230229 w 5430446"/>
              <a:gd name="connsiteY70" fmla="*/ 6320589 h 7369542"/>
              <a:gd name="connsiteX71" fmla="*/ 1302619 w 5430446"/>
              <a:gd name="connsiteY71" fmla="*/ 6341544 h 7369542"/>
              <a:gd name="connsiteX72" fmla="*/ 1289284 w 5430446"/>
              <a:gd name="connsiteY72" fmla="*/ 6423459 h 7369542"/>
              <a:gd name="connsiteX73" fmla="*/ 1395663 w 5430446"/>
              <a:gd name="connsiteY73" fmla="*/ 6424863 h 7369542"/>
              <a:gd name="connsiteX74" fmla="*/ 1445494 w 5430446"/>
              <a:gd name="connsiteY74" fmla="*/ 6471084 h 7369542"/>
              <a:gd name="connsiteX75" fmla="*/ 1468354 w 5430446"/>
              <a:gd name="connsiteY75" fmla="*/ 6421554 h 7369542"/>
              <a:gd name="connsiteX76" fmla="*/ 1514074 w 5430446"/>
              <a:gd name="connsiteY76" fmla="*/ 6503469 h 7369542"/>
              <a:gd name="connsiteX77" fmla="*/ 1540744 w 5430446"/>
              <a:gd name="connsiteY77" fmla="*/ 6556809 h 7369542"/>
              <a:gd name="connsiteX78" fmla="*/ 1575034 w 5430446"/>
              <a:gd name="connsiteY78" fmla="*/ 6606339 h 7369542"/>
              <a:gd name="connsiteX79" fmla="*/ 1577942 w 5430446"/>
              <a:gd name="connsiteY79" fmla="*/ 6659880 h 7369542"/>
              <a:gd name="connsiteX80" fmla="*/ 1603182 w 5430446"/>
              <a:gd name="connsiteY80" fmla="*/ 6735224 h 7369542"/>
              <a:gd name="connsiteX81" fmla="*/ 1724426 w 5430446"/>
              <a:gd name="connsiteY81" fmla="*/ 6853488 h 7369542"/>
              <a:gd name="connsiteX82" fmla="*/ 1695049 w 5430446"/>
              <a:gd name="connsiteY82" fmla="*/ 6895899 h 7369542"/>
              <a:gd name="connsiteX83" fmla="*/ 1649329 w 5430446"/>
              <a:gd name="connsiteY83" fmla="*/ 6859704 h 7369542"/>
              <a:gd name="connsiteX84" fmla="*/ 1668379 w 5430446"/>
              <a:gd name="connsiteY84" fmla="*/ 6939714 h 7369542"/>
              <a:gd name="connsiteX85" fmla="*/ 1698859 w 5430446"/>
              <a:gd name="connsiteY85" fmla="*/ 6932094 h 7369542"/>
              <a:gd name="connsiteX86" fmla="*/ 1729339 w 5430446"/>
              <a:gd name="connsiteY86" fmla="*/ 6996864 h 7369542"/>
              <a:gd name="connsiteX87" fmla="*/ 1708484 w 5430446"/>
              <a:gd name="connsiteY87" fmla="*/ 7122694 h 7369542"/>
              <a:gd name="connsiteX88" fmla="*/ 1769344 w 5430446"/>
              <a:gd name="connsiteY88" fmla="*/ 7099734 h 7369542"/>
              <a:gd name="connsiteX89" fmla="*/ 1810953 w 5430446"/>
              <a:gd name="connsiteY89" fmla="*/ 7104146 h 7369542"/>
              <a:gd name="connsiteX90" fmla="*/ 1904599 w 5430446"/>
              <a:gd name="connsiteY90" fmla="*/ 7109259 h 7369542"/>
              <a:gd name="connsiteX91" fmla="*/ 1925053 w 5430446"/>
              <a:gd name="connsiteY91" fmla="*/ 7062536 h 7369542"/>
              <a:gd name="connsiteX92" fmla="*/ 1956034 w 5430446"/>
              <a:gd name="connsiteY92" fmla="*/ 7021629 h 7369542"/>
              <a:gd name="connsiteX93" fmla="*/ 2022709 w 5430446"/>
              <a:gd name="connsiteY93" fmla="*/ 7055919 h 7369542"/>
              <a:gd name="connsiteX94" fmla="*/ 2041758 w 5430446"/>
              <a:gd name="connsiteY94" fmla="*/ 7147358 h 7369542"/>
              <a:gd name="connsiteX95" fmla="*/ 1984608 w 5430446"/>
              <a:gd name="connsiteY95" fmla="*/ 7191173 h 7369542"/>
              <a:gd name="connsiteX96" fmla="*/ 1983807 w 5430446"/>
              <a:gd name="connsiteY96" fmla="*/ 7263263 h 7369542"/>
              <a:gd name="connsiteX97" fmla="*/ 2014287 w 5430446"/>
              <a:gd name="connsiteY97" fmla="*/ 7300962 h 7369542"/>
              <a:gd name="connsiteX98" fmla="*/ 2093193 w 5430446"/>
              <a:gd name="connsiteY98" fmla="*/ 7280708 h 7369542"/>
              <a:gd name="connsiteX99" fmla="*/ 2131293 w 5430446"/>
              <a:gd name="connsiteY99" fmla="*/ 7223558 h 7369542"/>
              <a:gd name="connsiteX100" fmla="*/ 2213811 w 5430446"/>
              <a:gd name="connsiteY100" fmla="*/ 7284920 h 7369542"/>
              <a:gd name="connsiteX101" fmla="*/ 2262738 w 5430446"/>
              <a:gd name="connsiteY101" fmla="*/ 7267373 h 7369542"/>
              <a:gd name="connsiteX102" fmla="*/ 2337034 w 5430446"/>
              <a:gd name="connsiteY102" fmla="*/ 7299759 h 7369542"/>
              <a:gd name="connsiteX103" fmla="*/ 2467376 w 5430446"/>
              <a:gd name="connsiteY103" fmla="*/ 7369542 h 7369542"/>
              <a:gd name="connsiteX104" fmla="*/ 3910263 w 5430446"/>
              <a:gd name="connsiteY104" fmla="*/ 7122694 h 7369542"/>
              <a:gd name="connsiteX105" fmla="*/ 4656221 w 5430446"/>
              <a:gd name="connsiteY105" fmla="*/ 5534526 h 7369542"/>
              <a:gd name="connsiteX106" fmla="*/ 2959768 w 5430446"/>
              <a:gd name="connsiteY106" fmla="*/ 2911642 h 7369542"/>
              <a:gd name="connsiteX107" fmla="*/ 2779295 w 5430446"/>
              <a:gd name="connsiteY107" fmla="*/ 2249905 h 7369542"/>
              <a:gd name="connsiteX108" fmla="*/ 3128211 w 5430446"/>
              <a:gd name="connsiteY108" fmla="*/ 1648326 h 7369542"/>
              <a:gd name="connsiteX0" fmla="*/ 3128211 w 5430446"/>
              <a:gd name="connsiteY0" fmla="*/ 1648326 h 7369542"/>
              <a:gd name="connsiteX1" fmla="*/ 4211053 w 5430446"/>
              <a:gd name="connsiteY1" fmla="*/ 1395663 h 7369542"/>
              <a:gd name="connsiteX2" fmla="*/ 4240129 w 5430446"/>
              <a:gd name="connsiteY2" fmla="*/ 1352349 h 7369542"/>
              <a:gd name="connsiteX3" fmla="*/ 4308709 w 5430446"/>
              <a:gd name="connsiteY3" fmla="*/ 1356159 h 7369542"/>
              <a:gd name="connsiteX4" fmla="*/ 4376888 w 5430446"/>
              <a:gd name="connsiteY4" fmla="*/ 1364180 h 7369542"/>
              <a:gd name="connsiteX5" fmla="*/ 4449679 w 5430446"/>
              <a:gd name="connsiteY5" fmla="*/ 1329489 h 7369542"/>
              <a:gd name="connsiteX6" fmla="*/ 4407769 w 5430446"/>
              <a:gd name="connsiteY6" fmla="*/ 1268529 h 7369542"/>
              <a:gd name="connsiteX7" fmla="*/ 4438249 w 5430446"/>
              <a:gd name="connsiteY7" fmla="*/ 1203759 h 7369542"/>
              <a:gd name="connsiteX8" fmla="*/ 4522069 w 5430446"/>
              <a:gd name="connsiteY8" fmla="*/ 1272339 h 7369542"/>
              <a:gd name="connsiteX9" fmla="*/ 4560169 w 5430446"/>
              <a:gd name="connsiteY9" fmla="*/ 1348539 h 7369542"/>
              <a:gd name="connsiteX10" fmla="*/ 4594459 w 5430446"/>
              <a:gd name="connsiteY10" fmla="*/ 1257099 h 7369542"/>
              <a:gd name="connsiteX11" fmla="*/ 4632559 w 5430446"/>
              <a:gd name="connsiteY11" fmla="*/ 1333299 h 7369542"/>
              <a:gd name="connsiteX12" fmla="*/ 4720189 w 5430446"/>
              <a:gd name="connsiteY12" fmla="*/ 1344328 h 7369542"/>
              <a:gd name="connsiteX13" fmla="*/ 4754479 w 5430446"/>
              <a:gd name="connsiteY13" fmla="*/ 1386639 h 7369542"/>
              <a:gd name="connsiteX14" fmla="*/ 4670659 w 5430446"/>
              <a:gd name="connsiteY14" fmla="*/ 1439979 h 7369542"/>
              <a:gd name="connsiteX15" fmla="*/ 4758289 w 5430446"/>
              <a:gd name="connsiteY15" fmla="*/ 1466649 h 7369542"/>
              <a:gd name="connsiteX16" fmla="*/ 4845919 w 5430446"/>
              <a:gd name="connsiteY16" fmla="*/ 1409499 h 7369542"/>
              <a:gd name="connsiteX17" fmla="*/ 4908884 w 5430446"/>
              <a:gd name="connsiteY17" fmla="*/ 1407694 h 7369542"/>
              <a:gd name="connsiteX18" fmla="*/ 4960219 w 5430446"/>
              <a:gd name="connsiteY18" fmla="*/ 1386639 h 7369542"/>
              <a:gd name="connsiteX19" fmla="*/ 4941169 w 5430446"/>
              <a:gd name="connsiteY19" fmla="*/ 1325679 h 7369542"/>
              <a:gd name="connsiteX20" fmla="*/ 4937359 w 5430446"/>
              <a:gd name="connsiteY20" fmla="*/ 1272339 h 7369542"/>
              <a:gd name="connsiteX21" fmla="*/ 5013358 w 5430446"/>
              <a:gd name="connsiteY21" fmla="*/ 1338713 h 7369542"/>
              <a:gd name="connsiteX22" fmla="*/ 5044039 w 5430446"/>
              <a:gd name="connsiteY22" fmla="*/ 1428549 h 7369542"/>
              <a:gd name="connsiteX23" fmla="*/ 5066899 w 5430446"/>
              <a:gd name="connsiteY23" fmla="*/ 1356159 h 7369542"/>
              <a:gd name="connsiteX24" fmla="*/ 5104999 w 5430446"/>
              <a:gd name="connsiteY24" fmla="*/ 1394259 h 7369542"/>
              <a:gd name="connsiteX25" fmla="*/ 5147711 w 5430446"/>
              <a:gd name="connsiteY25" fmla="*/ 1459029 h 7369542"/>
              <a:gd name="connsiteX26" fmla="*/ 5078329 w 5430446"/>
              <a:gd name="connsiteY26" fmla="*/ 1489509 h 7369542"/>
              <a:gd name="connsiteX27" fmla="*/ 5024989 w 5430446"/>
              <a:gd name="connsiteY27" fmla="*/ 1592379 h 7369542"/>
              <a:gd name="connsiteX28" fmla="*/ 5029200 w 5430446"/>
              <a:gd name="connsiteY28" fmla="*/ 1780673 h 7369542"/>
              <a:gd name="connsiteX29" fmla="*/ 5093569 w 5430446"/>
              <a:gd name="connsiteY29" fmla="*/ 1828599 h 7369542"/>
              <a:gd name="connsiteX30" fmla="*/ 5074519 w 5430446"/>
              <a:gd name="connsiteY30" fmla="*/ 1855269 h 7369542"/>
              <a:gd name="connsiteX31" fmla="*/ 5112619 w 5430446"/>
              <a:gd name="connsiteY31" fmla="*/ 1923849 h 7369542"/>
              <a:gd name="connsiteX32" fmla="*/ 5185009 w 5430446"/>
              <a:gd name="connsiteY32" fmla="*/ 1980999 h 7369542"/>
              <a:gd name="connsiteX33" fmla="*/ 5127859 w 5430446"/>
              <a:gd name="connsiteY33" fmla="*/ 1992429 h 7369542"/>
              <a:gd name="connsiteX34" fmla="*/ 5148313 w 5430446"/>
              <a:gd name="connsiteY34" fmla="*/ 2067626 h 7369542"/>
              <a:gd name="connsiteX35" fmla="*/ 5215489 w 5430446"/>
              <a:gd name="connsiteY35" fmla="*/ 2049579 h 7369542"/>
              <a:gd name="connsiteX36" fmla="*/ 5291689 w 5430446"/>
              <a:gd name="connsiteY36" fmla="*/ 2072439 h 7369542"/>
              <a:gd name="connsiteX37" fmla="*/ 5335003 w 5430446"/>
              <a:gd name="connsiteY37" fmla="*/ 2039051 h 7369542"/>
              <a:gd name="connsiteX38" fmla="*/ 5413133 w 5430446"/>
              <a:gd name="connsiteY38" fmla="*/ 1996239 h 7369542"/>
              <a:gd name="connsiteX39" fmla="*/ 5411704 w 5430446"/>
              <a:gd name="connsiteY39" fmla="*/ 1969569 h 7369542"/>
              <a:gd name="connsiteX40" fmla="*/ 5430278 w 5430446"/>
              <a:gd name="connsiteY40" fmla="*/ 1913848 h 7369542"/>
              <a:gd name="connsiteX41" fmla="*/ 5414991 w 5430446"/>
              <a:gd name="connsiteY41" fmla="*/ 1904715 h 7369542"/>
              <a:gd name="connsiteX42" fmla="*/ 5391398 w 5430446"/>
              <a:gd name="connsiteY42" fmla="*/ 12187 h 7369542"/>
              <a:gd name="connsiteX43" fmla="*/ 12032 w 5430446"/>
              <a:gd name="connsiteY43" fmla="*/ 0 h 7369542"/>
              <a:gd name="connsiteX44" fmla="*/ 0 w 5430446"/>
              <a:gd name="connsiteY44" fmla="*/ 6689557 h 7369542"/>
              <a:gd name="connsiteX45" fmla="*/ 30079 w 5430446"/>
              <a:gd name="connsiteY45" fmla="*/ 6657774 h 7369542"/>
              <a:gd name="connsiteX46" fmla="*/ 43414 w 5430446"/>
              <a:gd name="connsiteY46" fmla="*/ 6537759 h 7369542"/>
              <a:gd name="connsiteX47" fmla="*/ 79108 w 5430446"/>
              <a:gd name="connsiteY47" fmla="*/ 6462161 h 7369542"/>
              <a:gd name="connsiteX48" fmla="*/ 127234 w 5430446"/>
              <a:gd name="connsiteY48" fmla="*/ 6446319 h 7369542"/>
              <a:gd name="connsiteX49" fmla="*/ 117709 w 5430446"/>
              <a:gd name="connsiteY49" fmla="*/ 6343449 h 7369542"/>
              <a:gd name="connsiteX50" fmla="*/ 129139 w 5430446"/>
              <a:gd name="connsiteY50" fmla="*/ 6278679 h 7369542"/>
              <a:gd name="connsiteX51" fmla="*/ 108184 w 5430446"/>
              <a:gd name="connsiteY51" fmla="*/ 6135804 h 7369542"/>
              <a:gd name="connsiteX52" fmla="*/ 169144 w 5430446"/>
              <a:gd name="connsiteY52" fmla="*/ 5985309 h 7369542"/>
              <a:gd name="connsiteX53" fmla="*/ 144379 w 5430446"/>
              <a:gd name="connsiteY53" fmla="*/ 5811252 h 7369542"/>
              <a:gd name="connsiteX54" fmla="*/ 218674 w 5430446"/>
              <a:gd name="connsiteY54" fmla="*/ 5731944 h 7369542"/>
              <a:gd name="connsiteX55" fmla="*/ 348916 w 5430446"/>
              <a:gd name="connsiteY55" fmla="*/ 5727031 h 7369542"/>
              <a:gd name="connsiteX56" fmla="*/ 449179 w 5430446"/>
              <a:gd name="connsiteY56" fmla="*/ 5728134 h 7369542"/>
              <a:gd name="connsiteX57" fmla="*/ 619526 w 5430446"/>
              <a:gd name="connsiteY57" fmla="*/ 5762524 h 7369542"/>
              <a:gd name="connsiteX58" fmla="*/ 586339 w 5430446"/>
              <a:gd name="connsiteY58" fmla="*/ 5821479 h 7369542"/>
              <a:gd name="connsiteX59" fmla="*/ 588244 w 5430446"/>
              <a:gd name="connsiteY59" fmla="*/ 6067224 h 7369542"/>
              <a:gd name="connsiteX60" fmla="*/ 552851 w 5430446"/>
              <a:gd name="connsiteY60" fmla="*/ 6164981 h 7369542"/>
              <a:gd name="connsiteX61" fmla="*/ 609199 w 5430446"/>
              <a:gd name="connsiteY61" fmla="*/ 6208395 h 7369542"/>
              <a:gd name="connsiteX62" fmla="*/ 719689 w 5430446"/>
              <a:gd name="connsiteY62" fmla="*/ 6128184 h 7369542"/>
              <a:gd name="connsiteX63" fmla="*/ 822559 w 5430446"/>
              <a:gd name="connsiteY63" fmla="*/ 6156759 h 7369542"/>
              <a:gd name="connsiteX64" fmla="*/ 840807 w 5430446"/>
              <a:gd name="connsiteY64" fmla="*/ 6205286 h 7369542"/>
              <a:gd name="connsiteX65" fmla="*/ 974959 w 5430446"/>
              <a:gd name="connsiteY65" fmla="*/ 6168189 h 7369542"/>
              <a:gd name="connsiteX66" fmla="*/ 1041634 w 5430446"/>
              <a:gd name="connsiteY66" fmla="*/ 6133899 h 7369542"/>
              <a:gd name="connsiteX67" fmla="*/ 1093069 w 5430446"/>
              <a:gd name="connsiteY67" fmla="*/ 6179619 h 7369542"/>
              <a:gd name="connsiteX68" fmla="*/ 1128963 w 5430446"/>
              <a:gd name="connsiteY68" fmla="*/ 6225840 h 7369542"/>
              <a:gd name="connsiteX69" fmla="*/ 1203559 w 5430446"/>
              <a:gd name="connsiteY69" fmla="*/ 6267249 h 7369542"/>
              <a:gd name="connsiteX70" fmla="*/ 1230229 w 5430446"/>
              <a:gd name="connsiteY70" fmla="*/ 6320589 h 7369542"/>
              <a:gd name="connsiteX71" fmla="*/ 1302619 w 5430446"/>
              <a:gd name="connsiteY71" fmla="*/ 6341544 h 7369542"/>
              <a:gd name="connsiteX72" fmla="*/ 1289284 w 5430446"/>
              <a:gd name="connsiteY72" fmla="*/ 6423459 h 7369542"/>
              <a:gd name="connsiteX73" fmla="*/ 1395663 w 5430446"/>
              <a:gd name="connsiteY73" fmla="*/ 6424863 h 7369542"/>
              <a:gd name="connsiteX74" fmla="*/ 1445494 w 5430446"/>
              <a:gd name="connsiteY74" fmla="*/ 6471084 h 7369542"/>
              <a:gd name="connsiteX75" fmla="*/ 1468354 w 5430446"/>
              <a:gd name="connsiteY75" fmla="*/ 6421554 h 7369542"/>
              <a:gd name="connsiteX76" fmla="*/ 1514074 w 5430446"/>
              <a:gd name="connsiteY76" fmla="*/ 6503469 h 7369542"/>
              <a:gd name="connsiteX77" fmla="*/ 1540744 w 5430446"/>
              <a:gd name="connsiteY77" fmla="*/ 6556809 h 7369542"/>
              <a:gd name="connsiteX78" fmla="*/ 1575034 w 5430446"/>
              <a:gd name="connsiteY78" fmla="*/ 6606339 h 7369542"/>
              <a:gd name="connsiteX79" fmla="*/ 1577942 w 5430446"/>
              <a:gd name="connsiteY79" fmla="*/ 6659880 h 7369542"/>
              <a:gd name="connsiteX80" fmla="*/ 1603182 w 5430446"/>
              <a:gd name="connsiteY80" fmla="*/ 6735224 h 7369542"/>
              <a:gd name="connsiteX81" fmla="*/ 1724426 w 5430446"/>
              <a:gd name="connsiteY81" fmla="*/ 6853488 h 7369542"/>
              <a:gd name="connsiteX82" fmla="*/ 1695049 w 5430446"/>
              <a:gd name="connsiteY82" fmla="*/ 6895899 h 7369542"/>
              <a:gd name="connsiteX83" fmla="*/ 1649329 w 5430446"/>
              <a:gd name="connsiteY83" fmla="*/ 6859704 h 7369542"/>
              <a:gd name="connsiteX84" fmla="*/ 1668379 w 5430446"/>
              <a:gd name="connsiteY84" fmla="*/ 6939714 h 7369542"/>
              <a:gd name="connsiteX85" fmla="*/ 1698859 w 5430446"/>
              <a:gd name="connsiteY85" fmla="*/ 6932094 h 7369542"/>
              <a:gd name="connsiteX86" fmla="*/ 1729339 w 5430446"/>
              <a:gd name="connsiteY86" fmla="*/ 6996864 h 7369542"/>
              <a:gd name="connsiteX87" fmla="*/ 1708484 w 5430446"/>
              <a:gd name="connsiteY87" fmla="*/ 7122694 h 7369542"/>
              <a:gd name="connsiteX88" fmla="*/ 1769344 w 5430446"/>
              <a:gd name="connsiteY88" fmla="*/ 7099734 h 7369542"/>
              <a:gd name="connsiteX89" fmla="*/ 1810953 w 5430446"/>
              <a:gd name="connsiteY89" fmla="*/ 7104146 h 7369542"/>
              <a:gd name="connsiteX90" fmla="*/ 1904599 w 5430446"/>
              <a:gd name="connsiteY90" fmla="*/ 7109259 h 7369542"/>
              <a:gd name="connsiteX91" fmla="*/ 1925053 w 5430446"/>
              <a:gd name="connsiteY91" fmla="*/ 7062536 h 7369542"/>
              <a:gd name="connsiteX92" fmla="*/ 1956034 w 5430446"/>
              <a:gd name="connsiteY92" fmla="*/ 7021629 h 7369542"/>
              <a:gd name="connsiteX93" fmla="*/ 2022709 w 5430446"/>
              <a:gd name="connsiteY93" fmla="*/ 7055919 h 7369542"/>
              <a:gd name="connsiteX94" fmla="*/ 2041758 w 5430446"/>
              <a:gd name="connsiteY94" fmla="*/ 7147358 h 7369542"/>
              <a:gd name="connsiteX95" fmla="*/ 1984608 w 5430446"/>
              <a:gd name="connsiteY95" fmla="*/ 7191173 h 7369542"/>
              <a:gd name="connsiteX96" fmla="*/ 1983807 w 5430446"/>
              <a:gd name="connsiteY96" fmla="*/ 7263263 h 7369542"/>
              <a:gd name="connsiteX97" fmla="*/ 2014287 w 5430446"/>
              <a:gd name="connsiteY97" fmla="*/ 7300962 h 7369542"/>
              <a:gd name="connsiteX98" fmla="*/ 2093193 w 5430446"/>
              <a:gd name="connsiteY98" fmla="*/ 7280708 h 7369542"/>
              <a:gd name="connsiteX99" fmla="*/ 2131293 w 5430446"/>
              <a:gd name="connsiteY99" fmla="*/ 7223558 h 7369542"/>
              <a:gd name="connsiteX100" fmla="*/ 2213811 w 5430446"/>
              <a:gd name="connsiteY100" fmla="*/ 7284920 h 7369542"/>
              <a:gd name="connsiteX101" fmla="*/ 2262738 w 5430446"/>
              <a:gd name="connsiteY101" fmla="*/ 7267373 h 7369542"/>
              <a:gd name="connsiteX102" fmla="*/ 2337034 w 5430446"/>
              <a:gd name="connsiteY102" fmla="*/ 7299759 h 7369542"/>
              <a:gd name="connsiteX103" fmla="*/ 2467376 w 5430446"/>
              <a:gd name="connsiteY103" fmla="*/ 7369542 h 7369542"/>
              <a:gd name="connsiteX104" fmla="*/ 3910263 w 5430446"/>
              <a:gd name="connsiteY104" fmla="*/ 7122694 h 7369542"/>
              <a:gd name="connsiteX105" fmla="*/ 4656221 w 5430446"/>
              <a:gd name="connsiteY105" fmla="*/ 5534526 h 7369542"/>
              <a:gd name="connsiteX106" fmla="*/ 2959768 w 5430446"/>
              <a:gd name="connsiteY106" fmla="*/ 2911642 h 7369542"/>
              <a:gd name="connsiteX107" fmla="*/ 2779295 w 5430446"/>
              <a:gd name="connsiteY107" fmla="*/ 2249905 h 7369542"/>
              <a:gd name="connsiteX108" fmla="*/ 3128211 w 5430446"/>
              <a:gd name="connsiteY108" fmla="*/ 1648326 h 736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5430446" h="7369542">
                <a:moveTo>
                  <a:pt x="3128211" y="1648326"/>
                </a:moveTo>
                <a:lnTo>
                  <a:pt x="4211053" y="1395663"/>
                </a:lnTo>
                <a:cubicBezTo>
                  <a:pt x="4224555" y="1385035"/>
                  <a:pt x="4226627" y="1362977"/>
                  <a:pt x="4240129" y="1352349"/>
                </a:cubicBezTo>
                <a:cubicBezTo>
                  <a:pt x="4268069" y="1344729"/>
                  <a:pt x="4280769" y="1363779"/>
                  <a:pt x="4308709" y="1356159"/>
                </a:cubicBezTo>
                <a:cubicBezTo>
                  <a:pt x="4321275" y="1322003"/>
                  <a:pt x="4345272" y="1333566"/>
                  <a:pt x="4376888" y="1364180"/>
                </a:cubicBezTo>
                <a:cubicBezTo>
                  <a:pt x="4392763" y="1355290"/>
                  <a:pt x="4439452" y="1356226"/>
                  <a:pt x="4449679" y="1329489"/>
                </a:cubicBezTo>
                <a:cubicBezTo>
                  <a:pt x="4461811" y="1312277"/>
                  <a:pt x="4409674" y="1289484"/>
                  <a:pt x="4407769" y="1268529"/>
                </a:cubicBezTo>
                <a:cubicBezTo>
                  <a:pt x="4405864" y="1247574"/>
                  <a:pt x="4426184" y="1201854"/>
                  <a:pt x="4438249" y="1203759"/>
                </a:cubicBezTo>
                <a:cubicBezTo>
                  <a:pt x="4460541" y="1192262"/>
                  <a:pt x="4486509" y="1278689"/>
                  <a:pt x="4522069" y="1272339"/>
                </a:cubicBezTo>
                <a:cubicBezTo>
                  <a:pt x="4542389" y="1296469"/>
                  <a:pt x="4525879" y="1337811"/>
                  <a:pt x="4560169" y="1348539"/>
                </a:cubicBezTo>
                <a:cubicBezTo>
                  <a:pt x="4572869" y="1349809"/>
                  <a:pt x="4581759" y="1255829"/>
                  <a:pt x="4594459" y="1257099"/>
                </a:cubicBezTo>
                <a:cubicBezTo>
                  <a:pt x="4618589" y="1274879"/>
                  <a:pt x="4608429" y="1315519"/>
                  <a:pt x="4632559" y="1333299"/>
                </a:cubicBezTo>
                <a:lnTo>
                  <a:pt x="4720189" y="1344328"/>
                </a:lnTo>
                <a:cubicBezTo>
                  <a:pt x="4732254" y="1353218"/>
                  <a:pt x="4762734" y="1370697"/>
                  <a:pt x="4754479" y="1386639"/>
                </a:cubicBezTo>
                <a:cubicBezTo>
                  <a:pt x="4746224" y="1402581"/>
                  <a:pt x="4661769" y="1426644"/>
                  <a:pt x="4670659" y="1439979"/>
                </a:cubicBezTo>
                <a:cubicBezTo>
                  <a:pt x="4679549" y="1453314"/>
                  <a:pt x="4727174" y="1467919"/>
                  <a:pt x="4758289" y="1466649"/>
                </a:cubicBezTo>
                <a:cubicBezTo>
                  <a:pt x="4791309" y="1455219"/>
                  <a:pt x="4812899" y="1420929"/>
                  <a:pt x="4845919" y="1409499"/>
                </a:cubicBezTo>
                <a:lnTo>
                  <a:pt x="4908884" y="1407694"/>
                </a:lnTo>
                <a:cubicBezTo>
                  <a:pt x="4925996" y="1395596"/>
                  <a:pt x="4943107" y="1398737"/>
                  <a:pt x="4960219" y="1386639"/>
                </a:cubicBezTo>
                <a:cubicBezTo>
                  <a:pt x="4967505" y="1372970"/>
                  <a:pt x="4944979" y="1344729"/>
                  <a:pt x="4941169" y="1325679"/>
                </a:cubicBezTo>
                <a:cubicBezTo>
                  <a:pt x="4937359" y="1306629"/>
                  <a:pt x="4926598" y="1272707"/>
                  <a:pt x="4937359" y="1272339"/>
                </a:cubicBezTo>
                <a:cubicBezTo>
                  <a:pt x="4948120" y="1271971"/>
                  <a:pt x="4992403" y="1315853"/>
                  <a:pt x="5013358" y="1338713"/>
                </a:cubicBezTo>
                <a:cubicBezTo>
                  <a:pt x="5034313" y="1361573"/>
                  <a:pt x="5028766" y="1415481"/>
                  <a:pt x="5044039" y="1428549"/>
                </a:cubicBezTo>
                <a:cubicBezTo>
                  <a:pt x="5059312" y="1441617"/>
                  <a:pt x="5052294" y="1366954"/>
                  <a:pt x="5066899" y="1356159"/>
                </a:cubicBezTo>
                <a:cubicBezTo>
                  <a:pt x="5081504" y="1345364"/>
                  <a:pt x="5087085" y="1382194"/>
                  <a:pt x="5104999" y="1394259"/>
                </a:cubicBezTo>
                <a:cubicBezTo>
                  <a:pt x="5122913" y="1406324"/>
                  <a:pt x="5149616" y="1438709"/>
                  <a:pt x="5147711" y="1459029"/>
                </a:cubicBezTo>
                <a:cubicBezTo>
                  <a:pt x="5145806" y="1479349"/>
                  <a:pt x="5098783" y="1467284"/>
                  <a:pt x="5078329" y="1489509"/>
                </a:cubicBezTo>
                <a:cubicBezTo>
                  <a:pt x="5057875" y="1511734"/>
                  <a:pt x="5035717" y="1548297"/>
                  <a:pt x="5024989" y="1592379"/>
                </a:cubicBezTo>
                <a:cubicBezTo>
                  <a:pt x="5014261" y="1636461"/>
                  <a:pt x="5023485" y="1740033"/>
                  <a:pt x="5029200" y="1780673"/>
                </a:cubicBezTo>
                <a:cubicBezTo>
                  <a:pt x="5039226" y="1799188"/>
                  <a:pt x="5083543" y="1810084"/>
                  <a:pt x="5093569" y="1828599"/>
                </a:cubicBezTo>
                <a:cubicBezTo>
                  <a:pt x="5098649" y="1838759"/>
                  <a:pt x="5069439" y="1845109"/>
                  <a:pt x="5074519" y="1855269"/>
                </a:cubicBezTo>
                <a:cubicBezTo>
                  <a:pt x="5079599" y="1869239"/>
                  <a:pt x="5094204" y="1902894"/>
                  <a:pt x="5112619" y="1923849"/>
                </a:cubicBezTo>
                <a:cubicBezTo>
                  <a:pt x="5131034" y="1944804"/>
                  <a:pt x="5184374" y="1967664"/>
                  <a:pt x="5185009" y="1980999"/>
                </a:cubicBezTo>
                <a:cubicBezTo>
                  <a:pt x="5200249" y="2010209"/>
                  <a:pt x="5133975" y="1977991"/>
                  <a:pt x="5127859" y="1992429"/>
                </a:cubicBezTo>
                <a:cubicBezTo>
                  <a:pt x="5121743" y="2006867"/>
                  <a:pt x="5134025" y="2056196"/>
                  <a:pt x="5148313" y="2067626"/>
                </a:cubicBezTo>
                <a:cubicBezTo>
                  <a:pt x="5162601" y="2079056"/>
                  <a:pt x="5191593" y="2048777"/>
                  <a:pt x="5215489" y="2049579"/>
                </a:cubicBezTo>
                <a:cubicBezTo>
                  <a:pt x="5239385" y="2050381"/>
                  <a:pt x="5266373" y="2072606"/>
                  <a:pt x="5291689" y="2072439"/>
                </a:cubicBezTo>
                <a:lnTo>
                  <a:pt x="5335003" y="2039051"/>
                </a:lnTo>
                <a:cubicBezTo>
                  <a:pt x="5337075" y="2017795"/>
                  <a:pt x="5411061" y="2017495"/>
                  <a:pt x="5413133" y="1996239"/>
                </a:cubicBezTo>
                <a:cubicBezTo>
                  <a:pt x="5428774" y="1986246"/>
                  <a:pt x="5408847" y="1983301"/>
                  <a:pt x="5411704" y="1969569"/>
                </a:cubicBezTo>
                <a:cubicBezTo>
                  <a:pt x="5414562" y="1955837"/>
                  <a:pt x="5429730" y="1924657"/>
                  <a:pt x="5430278" y="1913848"/>
                </a:cubicBezTo>
                <a:cubicBezTo>
                  <a:pt x="5430826" y="1903039"/>
                  <a:pt x="5430981" y="2218097"/>
                  <a:pt x="5414991" y="1904715"/>
                </a:cubicBezTo>
                <a:lnTo>
                  <a:pt x="5391398" y="12187"/>
                </a:lnTo>
                <a:lnTo>
                  <a:pt x="12032" y="0"/>
                </a:lnTo>
                <a:cubicBezTo>
                  <a:pt x="8021" y="2229852"/>
                  <a:pt x="4011" y="4459705"/>
                  <a:pt x="0" y="6689557"/>
                </a:cubicBezTo>
                <a:cubicBezTo>
                  <a:pt x="7486" y="6673883"/>
                  <a:pt x="22593" y="6673448"/>
                  <a:pt x="30079" y="6657774"/>
                </a:cubicBezTo>
                <a:cubicBezTo>
                  <a:pt x="40874" y="6629834"/>
                  <a:pt x="32619" y="6565699"/>
                  <a:pt x="43414" y="6537759"/>
                </a:cubicBezTo>
                <a:lnTo>
                  <a:pt x="79108" y="6462161"/>
                </a:lnTo>
                <a:cubicBezTo>
                  <a:pt x="80545" y="6449260"/>
                  <a:pt x="125797" y="6459220"/>
                  <a:pt x="127234" y="6446319"/>
                </a:cubicBezTo>
                <a:cubicBezTo>
                  <a:pt x="126599" y="6412029"/>
                  <a:pt x="118344" y="6377739"/>
                  <a:pt x="117709" y="6343449"/>
                </a:cubicBezTo>
                <a:cubicBezTo>
                  <a:pt x="116122" y="6315827"/>
                  <a:pt x="130726" y="6313286"/>
                  <a:pt x="129139" y="6278679"/>
                </a:cubicBezTo>
                <a:cubicBezTo>
                  <a:pt x="127552" y="6244072"/>
                  <a:pt x="99612" y="6185017"/>
                  <a:pt x="108184" y="6135804"/>
                </a:cubicBezTo>
                <a:cubicBezTo>
                  <a:pt x="116757" y="6086592"/>
                  <a:pt x="169144" y="6040988"/>
                  <a:pt x="169144" y="5985309"/>
                </a:cubicBezTo>
                <a:cubicBezTo>
                  <a:pt x="169144" y="5929630"/>
                  <a:pt x="131679" y="5847765"/>
                  <a:pt x="144379" y="5811252"/>
                </a:cubicBezTo>
                <a:cubicBezTo>
                  <a:pt x="178034" y="5796246"/>
                  <a:pt x="185019" y="5746950"/>
                  <a:pt x="218674" y="5731944"/>
                </a:cubicBezTo>
                <a:lnTo>
                  <a:pt x="348916" y="5727031"/>
                </a:lnTo>
                <a:cubicBezTo>
                  <a:pt x="376622" y="5731844"/>
                  <a:pt x="421473" y="5723321"/>
                  <a:pt x="449179" y="5728134"/>
                </a:cubicBezTo>
                <a:lnTo>
                  <a:pt x="619526" y="5762524"/>
                </a:lnTo>
                <a:cubicBezTo>
                  <a:pt x="614814" y="5782176"/>
                  <a:pt x="591051" y="5801827"/>
                  <a:pt x="586339" y="5821479"/>
                </a:cubicBezTo>
                <a:cubicBezTo>
                  <a:pt x="578903" y="5868770"/>
                  <a:pt x="593825" y="6009974"/>
                  <a:pt x="588244" y="6067224"/>
                </a:cubicBezTo>
                <a:cubicBezTo>
                  <a:pt x="582663" y="6124474"/>
                  <a:pt x="548406" y="6143993"/>
                  <a:pt x="552851" y="6164981"/>
                </a:cubicBezTo>
                <a:lnTo>
                  <a:pt x="609199" y="6208395"/>
                </a:lnTo>
                <a:cubicBezTo>
                  <a:pt x="650474" y="6198803"/>
                  <a:pt x="678414" y="6137776"/>
                  <a:pt x="719689" y="6128184"/>
                </a:cubicBezTo>
                <a:cubicBezTo>
                  <a:pt x="752709" y="6122118"/>
                  <a:pt x="802373" y="6143909"/>
                  <a:pt x="822559" y="6156759"/>
                </a:cubicBezTo>
                <a:cubicBezTo>
                  <a:pt x="842745" y="6169609"/>
                  <a:pt x="812867" y="6205921"/>
                  <a:pt x="840807" y="6205286"/>
                </a:cubicBezTo>
                <a:cubicBezTo>
                  <a:pt x="883034" y="6209731"/>
                  <a:pt x="941488" y="6180087"/>
                  <a:pt x="974959" y="6168189"/>
                </a:cubicBezTo>
                <a:cubicBezTo>
                  <a:pt x="1008430" y="6156291"/>
                  <a:pt x="1024172" y="6131042"/>
                  <a:pt x="1041634" y="6133899"/>
                </a:cubicBezTo>
                <a:cubicBezTo>
                  <a:pt x="1059097" y="6136757"/>
                  <a:pt x="1078514" y="6164296"/>
                  <a:pt x="1093069" y="6179619"/>
                </a:cubicBezTo>
                <a:cubicBezTo>
                  <a:pt x="1107624" y="6194942"/>
                  <a:pt x="1113723" y="6209648"/>
                  <a:pt x="1128963" y="6225840"/>
                </a:cubicBezTo>
                <a:cubicBezTo>
                  <a:pt x="1144203" y="6242033"/>
                  <a:pt x="1186681" y="6251457"/>
                  <a:pt x="1203559" y="6267249"/>
                </a:cubicBezTo>
                <a:cubicBezTo>
                  <a:pt x="1220437" y="6283041"/>
                  <a:pt x="1210544" y="6309794"/>
                  <a:pt x="1230229" y="6320589"/>
                </a:cubicBezTo>
                <a:cubicBezTo>
                  <a:pt x="1251552" y="6344635"/>
                  <a:pt x="1292777" y="6324399"/>
                  <a:pt x="1302619" y="6341544"/>
                </a:cubicBezTo>
                <a:cubicBezTo>
                  <a:pt x="1312461" y="6358689"/>
                  <a:pt x="1266157" y="6414335"/>
                  <a:pt x="1289284" y="6423459"/>
                </a:cubicBezTo>
                <a:cubicBezTo>
                  <a:pt x="1312411" y="6432583"/>
                  <a:pt x="1372168" y="6425181"/>
                  <a:pt x="1395663" y="6424863"/>
                </a:cubicBezTo>
                <a:cubicBezTo>
                  <a:pt x="1419158" y="6424546"/>
                  <a:pt x="1433379" y="6471635"/>
                  <a:pt x="1445494" y="6471084"/>
                </a:cubicBezTo>
                <a:cubicBezTo>
                  <a:pt x="1457609" y="6470533"/>
                  <a:pt x="1457877" y="6416157"/>
                  <a:pt x="1468354" y="6421554"/>
                </a:cubicBezTo>
                <a:cubicBezTo>
                  <a:pt x="1478831" y="6426951"/>
                  <a:pt x="1502009" y="6480927"/>
                  <a:pt x="1514074" y="6503469"/>
                </a:cubicBezTo>
                <a:cubicBezTo>
                  <a:pt x="1526139" y="6526011"/>
                  <a:pt x="1533442" y="6538712"/>
                  <a:pt x="1540744" y="6556809"/>
                </a:cubicBezTo>
                <a:cubicBezTo>
                  <a:pt x="1546459" y="6575224"/>
                  <a:pt x="1569319" y="6587924"/>
                  <a:pt x="1575034" y="6606339"/>
                </a:cubicBezTo>
                <a:lnTo>
                  <a:pt x="1577942" y="6659880"/>
                </a:lnTo>
                <a:cubicBezTo>
                  <a:pt x="1587186" y="6674198"/>
                  <a:pt x="1593938" y="6720906"/>
                  <a:pt x="1603182" y="6735224"/>
                </a:cubicBezTo>
                <a:lnTo>
                  <a:pt x="1724426" y="6853488"/>
                </a:lnTo>
                <a:cubicBezTo>
                  <a:pt x="1743309" y="6886475"/>
                  <a:pt x="1707565" y="6894863"/>
                  <a:pt x="1695049" y="6895899"/>
                </a:cubicBezTo>
                <a:cubicBezTo>
                  <a:pt x="1682533" y="6896935"/>
                  <a:pt x="1654091" y="6852084"/>
                  <a:pt x="1649329" y="6859704"/>
                </a:cubicBezTo>
                <a:cubicBezTo>
                  <a:pt x="1655044" y="6887009"/>
                  <a:pt x="1662664" y="6912409"/>
                  <a:pt x="1668379" y="6939714"/>
                </a:cubicBezTo>
                <a:cubicBezTo>
                  <a:pt x="1675364" y="6956224"/>
                  <a:pt x="1688699" y="6922569"/>
                  <a:pt x="1698859" y="6932094"/>
                </a:cubicBezTo>
                <a:cubicBezTo>
                  <a:pt x="1709019" y="6941619"/>
                  <a:pt x="1726465" y="6969542"/>
                  <a:pt x="1729339" y="6996864"/>
                </a:cubicBezTo>
                <a:cubicBezTo>
                  <a:pt x="1732213" y="7024186"/>
                  <a:pt x="1701182" y="7103009"/>
                  <a:pt x="1708484" y="7122694"/>
                </a:cubicBezTo>
                <a:cubicBezTo>
                  <a:pt x="1730041" y="7120121"/>
                  <a:pt x="1747787" y="7102307"/>
                  <a:pt x="1769344" y="7099734"/>
                </a:cubicBezTo>
                <a:lnTo>
                  <a:pt x="1810953" y="7104146"/>
                </a:lnTo>
                <a:cubicBezTo>
                  <a:pt x="1835818" y="7093150"/>
                  <a:pt x="1879734" y="7120255"/>
                  <a:pt x="1904599" y="7109259"/>
                </a:cubicBezTo>
                <a:lnTo>
                  <a:pt x="1925053" y="7062536"/>
                </a:lnTo>
                <a:cubicBezTo>
                  <a:pt x="1935530" y="7054599"/>
                  <a:pt x="1939758" y="7022732"/>
                  <a:pt x="1956034" y="7021629"/>
                </a:cubicBezTo>
                <a:cubicBezTo>
                  <a:pt x="1972310" y="7020526"/>
                  <a:pt x="2013819" y="7037822"/>
                  <a:pt x="2022709" y="7055919"/>
                </a:cubicBezTo>
                <a:cubicBezTo>
                  <a:pt x="2018264" y="7080684"/>
                  <a:pt x="2046203" y="7122593"/>
                  <a:pt x="2041758" y="7147358"/>
                </a:cubicBezTo>
                <a:cubicBezTo>
                  <a:pt x="2032233" y="7168948"/>
                  <a:pt x="1994133" y="7169583"/>
                  <a:pt x="1984608" y="7191173"/>
                </a:cubicBezTo>
                <a:lnTo>
                  <a:pt x="1983807" y="7263263"/>
                </a:lnTo>
                <a:lnTo>
                  <a:pt x="2014287" y="7300962"/>
                </a:lnTo>
                <a:cubicBezTo>
                  <a:pt x="2021723" y="7300695"/>
                  <a:pt x="2072422" y="7297419"/>
                  <a:pt x="2093193" y="7280708"/>
                </a:cubicBezTo>
                <a:cubicBezTo>
                  <a:pt x="2113964" y="7263997"/>
                  <a:pt x="2108650" y="7220316"/>
                  <a:pt x="2131293" y="7223558"/>
                </a:cubicBezTo>
                <a:lnTo>
                  <a:pt x="2213811" y="7284920"/>
                </a:lnTo>
                <a:cubicBezTo>
                  <a:pt x="2256489" y="7278369"/>
                  <a:pt x="2241566" y="7268075"/>
                  <a:pt x="2262738" y="7267373"/>
                </a:cubicBezTo>
                <a:cubicBezTo>
                  <a:pt x="2283910" y="7266671"/>
                  <a:pt x="2302928" y="7285588"/>
                  <a:pt x="2337034" y="7299759"/>
                </a:cubicBezTo>
                <a:lnTo>
                  <a:pt x="2467376" y="7369542"/>
                </a:lnTo>
                <a:cubicBezTo>
                  <a:pt x="2728946" y="7343206"/>
                  <a:pt x="3545456" y="7428530"/>
                  <a:pt x="3910263" y="7122694"/>
                </a:cubicBezTo>
                <a:lnTo>
                  <a:pt x="4656221" y="5534526"/>
                </a:lnTo>
                <a:lnTo>
                  <a:pt x="2959768" y="2911642"/>
                </a:lnTo>
                <a:lnTo>
                  <a:pt x="2779295" y="2249905"/>
                </a:lnTo>
                <a:lnTo>
                  <a:pt x="3128211" y="1648326"/>
                </a:lnTo>
                <a:close/>
              </a:path>
            </a:pathLst>
          </a:custGeom>
          <a:solidFill>
            <a:srgbClr val="EDDBC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2494946" y="931099"/>
            <a:ext cx="2946302" cy="3514890"/>
          </a:xfrm>
          <a:custGeom>
            <a:avLst/>
            <a:gdLst>
              <a:gd name="connsiteX0" fmla="*/ 2946248 w 2946302"/>
              <a:gd name="connsiteY0" fmla="*/ 1030860 h 3514890"/>
              <a:gd name="connsiteX1" fmla="*/ 2895729 w 2946302"/>
              <a:gd name="connsiteY1" fmla="*/ 955081 h 3514890"/>
              <a:gd name="connsiteX2" fmla="*/ 2860365 w 2946302"/>
              <a:gd name="connsiteY2" fmla="*/ 924770 h 3514890"/>
              <a:gd name="connsiteX3" fmla="*/ 2789638 w 2946302"/>
              <a:gd name="connsiteY3" fmla="*/ 960133 h 3514890"/>
              <a:gd name="connsiteX4" fmla="*/ 2627976 w 2946302"/>
              <a:gd name="connsiteY4" fmla="*/ 965185 h 3514890"/>
              <a:gd name="connsiteX5" fmla="*/ 2572405 w 2946302"/>
              <a:gd name="connsiteY5" fmla="*/ 924770 h 3514890"/>
              <a:gd name="connsiteX6" fmla="*/ 2496626 w 2946302"/>
              <a:gd name="connsiteY6" fmla="*/ 879302 h 3514890"/>
              <a:gd name="connsiteX7" fmla="*/ 2446107 w 2946302"/>
              <a:gd name="connsiteY7" fmla="*/ 864146 h 3514890"/>
              <a:gd name="connsiteX8" fmla="*/ 2436003 w 2946302"/>
              <a:gd name="connsiteY8" fmla="*/ 828783 h 3514890"/>
              <a:gd name="connsiteX9" fmla="*/ 2456210 w 2946302"/>
              <a:gd name="connsiteY9" fmla="*/ 813627 h 3514890"/>
              <a:gd name="connsiteX10" fmla="*/ 2395587 w 2946302"/>
              <a:gd name="connsiteY10" fmla="*/ 768160 h 3514890"/>
              <a:gd name="connsiteX11" fmla="*/ 2279393 w 2946302"/>
              <a:gd name="connsiteY11" fmla="*/ 742900 h 3514890"/>
              <a:gd name="connsiteX12" fmla="*/ 2274341 w 2946302"/>
              <a:gd name="connsiteY12" fmla="*/ 596394 h 3514890"/>
              <a:gd name="connsiteX13" fmla="*/ 2228873 w 2946302"/>
              <a:gd name="connsiteY13" fmla="*/ 530719 h 3514890"/>
              <a:gd name="connsiteX14" fmla="*/ 2264237 w 2946302"/>
              <a:gd name="connsiteY14" fmla="*/ 459992 h 3514890"/>
              <a:gd name="connsiteX15" fmla="*/ 2334964 w 2946302"/>
              <a:gd name="connsiteY15" fmla="*/ 328641 h 3514890"/>
              <a:gd name="connsiteX16" fmla="*/ 2289497 w 2946302"/>
              <a:gd name="connsiteY16" fmla="*/ 262966 h 3514890"/>
              <a:gd name="connsiteX17" fmla="*/ 2228873 w 2946302"/>
              <a:gd name="connsiteY17" fmla="*/ 247811 h 3514890"/>
              <a:gd name="connsiteX18" fmla="*/ 2193510 w 2946302"/>
              <a:gd name="connsiteY18" fmla="*/ 227603 h 3514890"/>
              <a:gd name="connsiteX19" fmla="*/ 2142991 w 2946302"/>
              <a:gd name="connsiteY19" fmla="*/ 247811 h 3514890"/>
              <a:gd name="connsiteX20" fmla="*/ 2097523 w 2946302"/>
              <a:gd name="connsiteY20" fmla="*/ 278122 h 3514890"/>
              <a:gd name="connsiteX21" fmla="*/ 2041952 w 2946302"/>
              <a:gd name="connsiteY21" fmla="*/ 197291 h 3514890"/>
              <a:gd name="connsiteX22" fmla="*/ 1920706 w 2946302"/>
              <a:gd name="connsiteY22" fmla="*/ 202343 h 3514890"/>
              <a:gd name="connsiteX23" fmla="*/ 1870186 w 2946302"/>
              <a:gd name="connsiteY23" fmla="*/ 237707 h 3514890"/>
              <a:gd name="connsiteX24" fmla="*/ 1799459 w 2946302"/>
              <a:gd name="connsiteY24" fmla="*/ 161928 h 3514890"/>
              <a:gd name="connsiteX25" fmla="*/ 1723680 w 2946302"/>
              <a:gd name="connsiteY25" fmla="*/ 136668 h 3514890"/>
              <a:gd name="connsiteX26" fmla="*/ 1688317 w 2946302"/>
              <a:gd name="connsiteY26" fmla="*/ 70993 h 3514890"/>
              <a:gd name="connsiteX27" fmla="*/ 1642849 w 2946302"/>
              <a:gd name="connsiteY27" fmla="*/ 25525 h 3514890"/>
              <a:gd name="connsiteX28" fmla="*/ 1582226 w 2946302"/>
              <a:gd name="connsiteY28" fmla="*/ 266 h 3514890"/>
              <a:gd name="connsiteX29" fmla="*/ 1531707 w 2946302"/>
              <a:gd name="connsiteY29" fmla="*/ 40681 h 3514890"/>
              <a:gd name="connsiteX30" fmla="*/ 1405408 w 2946302"/>
              <a:gd name="connsiteY30" fmla="*/ 81097 h 3514890"/>
              <a:gd name="connsiteX31" fmla="*/ 1334681 w 2946302"/>
              <a:gd name="connsiteY31" fmla="*/ 151824 h 3514890"/>
              <a:gd name="connsiteX32" fmla="*/ 1354889 w 2946302"/>
              <a:gd name="connsiteY32" fmla="*/ 202343 h 3514890"/>
              <a:gd name="connsiteX33" fmla="*/ 1309422 w 2946302"/>
              <a:gd name="connsiteY33" fmla="*/ 273070 h 3514890"/>
              <a:gd name="connsiteX34" fmla="*/ 1233643 w 2946302"/>
              <a:gd name="connsiteY34" fmla="*/ 303382 h 3514890"/>
              <a:gd name="connsiteX35" fmla="*/ 1193227 w 2946302"/>
              <a:gd name="connsiteY35" fmla="*/ 303382 h 3514890"/>
              <a:gd name="connsiteX36" fmla="*/ 1142708 w 2946302"/>
              <a:gd name="connsiteY36" fmla="*/ 338745 h 3514890"/>
              <a:gd name="connsiteX37" fmla="*/ 1097240 w 2946302"/>
              <a:gd name="connsiteY37" fmla="*/ 353901 h 3514890"/>
              <a:gd name="connsiteX38" fmla="*/ 1041669 w 2946302"/>
              <a:gd name="connsiteY38" fmla="*/ 293278 h 3514890"/>
              <a:gd name="connsiteX39" fmla="*/ 970942 w 2946302"/>
              <a:gd name="connsiteY39" fmla="*/ 308434 h 3514890"/>
              <a:gd name="connsiteX40" fmla="*/ 945682 w 2946302"/>
              <a:gd name="connsiteY40" fmla="*/ 374109 h 3514890"/>
              <a:gd name="connsiteX41" fmla="*/ 945682 w 2946302"/>
              <a:gd name="connsiteY41" fmla="*/ 459992 h 3514890"/>
              <a:gd name="connsiteX42" fmla="*/ 900215 w 2946302"/>
              <a:gd name="connsiteY42" fmla="*/ 500407 h 3514890"/>
              <a:gd name="connsiteX43" fmla="*/ 824436 w 2946302"/>
              <a:gd name="connsiteY43" fmla="*/ 394317 h 3514890"/>
              <a:gd name="connsiteX44" fmla="*/ 768865 w 2946302"/>
              <a:gd name="connsiteY44" fmla="*/ 333693 h 3514890"/>
              <a:gd name="connsiteX45" fmla="*/ 743605 w 2946302"/>
              <a:gd name="connsiteY45" fmla="*/ 323590 h 3514890"/>
              <a:gd name="connsiteX46" fmla="*/ 708241 w 2946302"/>
              <a:gd name="connsiteY46" fmla="*/ 364005 h 3514890"/>
              <a:gd name="connsiteX47" fmla="*/ 693086 w 2946302"/>
              <a:gd name="connsiteY47" fmla="*/ 404420 h 3514890"/>
              <a:gd name="connsiteX48" fmla="*/ 657722 w 2946302"/>
              <a:gd name="connsiteY48" fmla="*/ 399369 h 3514890"/>
              <a:gd name="connsiteX49" fmla="*/ 642566 w 2946302"/>
              <a:gd name="connsiteY49" fmla="*/ 338745 h 3514890"/>
              <a:gd name="connsiteX50" fmla="*/ 617307 w 2946302"/>
              <a:gd name="connsiteY50" fmla="*/ 303382 h 3514890"/>
              <a:gd name="connsiteX51" fmla="*/ 576891 w 2946302"/>
              <a:gd name="connsiteY51" fmla="*/ 318538 h 3514890"/>
              <a:gd name="connsiteX52" fmla="*/ 571839 w 2946302"/>
              <a:gd name="connsiteY52" fmla="*/ 364005 h 3514890"/>
              <a:gd name="connsiteX53" fmla="*/ 506164 w 2946302"/>
              <a:gd name="connsiteY53" fmla="*/ 384213 h 3514890"/>
              <a:gd name="connsiteX54" fmla="*/ 491008 w 2946302"/>
              <a:gd name="connsiteY54" fmla="*/ 454940 h 3514890"/>
              <a:gd name="connsiteX55" fmla="*/ 405125 w 2946302"/>
              <a:gd name="connsiteY55" fmla="*/ 485251 h 3514890"/>
              <a:gd name="connsiteX56" fmla="*/ 369762 w 2946302"/>
              <a:gd name="connsiteY56" fmla="*/ 424628 h 3514890"/>
              <a:gd name="connsiteX57" fmla="*/ 299035 w 2946302"/>
              <a:gd name="connsiteY57" fmla="*/ 364005 h 3514890"/>
              <a:gd name="connsiteX58" fmla="*/ 208100 w 2946302"/>
              <a:gd name="connsiteY58" fmla="*/ 308434 h 3514890"/>
              <a:gd name="connsiteX59" fmla="*/ 107061 w 2946302"/>
              <a:gd name="connsiteY59" fmla="*/ 389265 h 3514890"/>
              <a:gd name="connsiteX60" fmla="*/ 86854 w 2946302"/>
              <a:gd name="connsiteY60" fmla="*/ 459992 h 3514890"/>
              <a:gd name="connsiteX61" fmla="*/ 16127 w 2946302"/>
              <a:gd name="connsiteY61" fmla="*/ 505459 h 3514890"/>
              <a:gd name="connsiteX62" fmla="*/ 16127 w 2946302"/>
              <a:gd name="connsiteY62" fmla="*/ 606498 h 3514890"/>
              <a:gd name="connsiteX63" fmla="*/ 192944 w 2946302"/>
              <a:gd name="connsiteY63" fmla="*/ 742900 h 3514890"/>
              <a:gd name="connsiteX64" fmla="*/ 208100 w 2946302"/>
              <a:gd name="connsiteY64" fmla="*/ 823731 h 3514890"/>
              <a:gd name="connsiteX65" fmla="*/ 334398 w 2946302"/>
              <a:gd name="connsiteY65" fmla="*/ 889406 h 3514890"/>
              <a:gd name="connsiteX66" fmla="*/ 405125 w 2946302"/>
              <a:gd name="connsiteY66" fmla="*/ 960133 h 3514890"/>
              <a:gd name="connsiteX67" fmla="*/ 410177 w 2946302"/>
              <a:gd name="connsiteY67" fmla="*/ 990445 h 3514890"/>
              <a:gd name="connsiteX68" fmla="*/ 354606 w 2946302"/>
              <a:gd name="connsiteY68" fmla="*/ 1121795 h 3514890"/>
              <a:gd name="connsiteX69" fmla="*/ 369762 w 2946302"/>
              <a:gd name="connsiteY69" fmla="*/ 1192522 h 3514890"/>
              <a:gd name="connsiteX70" fmla="*/ 425333 w 2946302"/>
              <a:gd name="connsiteY70" fmla="*/ 1237990 h 3514890"/>
              <a:gd name="connsiteX71" fmla="*/ 496060 w 2946302"/>
              <a:gd name="connsiteY71" fmla="*/ 1359236 h 3514890"/>
              <a:gd name="connsiteX72" fmla="*/ 576891 w 2946302"/>
              <a:gd name="connsiteY72" fmla="*/ 1424911 h 3514890"/>
              <a:gd name="connsiteX73" fmla="*/ 703189 w 2946302"/>
              <a:gd name="connsiteY73" fmla="*/ 1384496 h 3514890"/>
              <a:gd name="connsiteX74" fmla="*/ 789072 w 2946302"/>
              <a:gd name="connsiteY74" fmla="*/ 1435015 h 3514890"/>
              <a:gd name="connsiteX75" fmla="*/ 920423 w 2946302"/>
              <a:gd name="connsiteY75" fmla="*/ 1374392 h 3514890"/>
              <a:gd name="connsiteX76" fmla="*/ 991150 w 2946302"/>
              <a:gd name="connsiteY76" fmla="*/ 1333976 h 3514890"/>
              <a:gd name="connsiteX77" fmla="*/ 1127552 w 2946302"/>
              <a:gd name="connsiteY77" fmla="*/ 1374392 h 3514890"/>
              <a:gd name="connsiteX78" fmla="*/ 1178071 w 2946302"/>
              <a:gd name="connsiteY78" fmla="*/ 1450171 h 3514890"/>
              <a:gd name="connsiteX79" fmla="*/ 1213435 w 2946302"/>
              <a:gd name="connsiteY79" fmla="*/ 1520898 h 3514890"/>
              <a:gd name="connsiteX80" fmla="*/ 1173019 w 2946302"/>
              <a:gd name="connsiteY80" fmla="*/ 1571417 h 3514890"/>
              <a:gd name="connsiteX81" fmla="*/ 1263954 w 2946302"/>
              <a:gd name="connsiteY81" fmla="*/ 1576469 h 3514890"/>
              <a:gd name="connsiteX82" fmla="*/ 1294266 w 2946302"/>
              <a:gd name="connsiteY82" fmla="*/ 1637092 h 3514890"/>
              <a:gd name="connsiteX83" fmla="*/ 1263954 w 2946302"/>
              <a:gd name="connsiteY83" fmla="*/ 1672456 h 3514890"/>
              <a:gd name="connsiteX84" fmla="*/ 1370045 w 2946302"/>
              <a:gd name="connsiteY84" fmla="*/ 1733079 h 3514890"/>
              <a:gd name="connsiteX85" fmla="*/ 1395304 w 2946302"/>
              <a:gd name="connsiteY85" fmla="*/ 1743183 h 3514890"/>
              <a:gd name="connsiteX86" fmla="*/ 1430668 w 2946302"/>
              <a:gd name="connsiteY86" fmla="*/ 1818962 h 3514890"/>
              <a:gd name="connsiteX87" fmla="*/ 1430668 w 2946302"/>
              <a:gd name="connsiteY87" fmla="*/ 1844222 h 3514890"/>
              <a:gd name="connsiteX88" fmla="*/ 1400356 w 2946302"/>
              <a:gd name="connsiteY88" fmla="*/ 1824014 h 3514890"/>
              <a:gd name="connsiteX89" fmla="*/ 1334681 w 2946302"/>
              <a:gd name="connsiteY89" fmla="*/ 1935156 h 3514890"/>
              <a:gd name="connsiteX90" fmla="*/ 1289214 w 2946302"/>
              <a:gd name="connsiteY90" fmla="*/ 2026091 h 3514890"/>
              <a:gd name="connsiteX91" fmla="*/ 1188175 w 2946302"/>
              <a:gd name="connsiteY91" fmla="*/ 2036195 h 3514890"/>
              <a:gd name="connsiteX92" fmla="*/ 1036617 w 2946302"/>
              <a:gd name="connsiteY92" fmla="*/ 2021039 h 3514890"/>
              <a:gd name="connsiteX93" fmla="*/ 1011357 w 2946302"/>
              <a:gd name="connsiteY93" fmla="*/ 2046299 h 3514890"/>
              <a:gd name="connsiteX94" fmla="*/ 1001254 w 2946302"/>
              <a:gd name="connsiteY94" fmla="*/ 2111974 h 3514890"/>
              <a:gd name="connsiteX95" fmla="*/ 895163 w 2946302"/>
              <a:gd name="connsiteY95" fmla="*/ 2207961 h 3514890"/>
              <a:gd name="connsiteX96" fmla="*/ 905267 w 2946302"/>
              <a:gd name="connsiteY96" fmla="*/ 2228169 h 3514890"/>
              <a:gd name="connsiteX97" fmla="*/ 996202 w 2946302"/>
              <a:gd name="connsiteY97" fmla="*/ 2228169 h 3514890"/>
              <a:gd name="connsiteX98" fmla="*/ 1041669 w 2946302"/>
              <a:gd name="connsiteY98" fmla="*/ 2324155 h 3514890"/>
              <a:gd name="connsiteX99" fmla="*/ 1066929 w 2946302"/>
              <a:gd name="connsiteY99" fmla="*/ 2359519 h 3514890"/>
              <a:gd name="connsiteX100" fmla="*/ 1173019 w 2946302"/>
              <a:gd name="connsiteY100" fmla="*/ 2404986 h 3514890"/>
              <a:gd name="connsiteX101" fmla="*/ 1284162 w 2946302"/>
              <a:gd name="connsiteY101" fmla="*/ 2430246 h 3514890"/>
              <a:gd name="connsiteX102" fmla="*/ 1354889 w 2946302"/>
              <a:gd name="connsiteY102" fmla="*/ 2531285 h 3514890"/>
              <a:gd name="connsiteX103" fmla="*/ 1536759 w 2946302"/>
              <a:gd name="connsiteY103" fmla="*/ 2546440 h 3514890"/>
              <a:gd name="connsiteX104" fmla="*/ 1516551 w 2946302"/>
              <a:gd name="connsiteY104" fmla="*/ 2637375 h 3514890"/>
              <a:gd name="connsiteX105" fmla="*/ 1496343 w 2946302"/>
              <a:gd name="connsiteY105" fmla="*/ 2708102 h 3514890"/>
              <a:gd name="connsiteX106" fmla="*/ 1577174 w 2946302"/>
              <a:gd name="connsiteY106" fmla="*/ 2758622 h 3514890"/>
              <a:gd name="connsiteX107" fmla="*/ 1637797 w 2946302"/>
              <a:gd name="connsiteY107" fmla="*/ 2834401 h 3514890"/>
              <a:gd name="connsiteX108" fmla="*/ 1713576 w 2946302"/>
              <a:gd name="connsiteY108" fmla="*/ 2879868 h 3514890"/>
              <a:gd name="connsiteX109" fmla="*/ 1759044 w 2946302"/>
              <a:gd name="connsiteY109" fmla="*/ 2910180 h 3514890"/>
              <a:gd name="connsiteX110" fmla="*/ 1804511 w 2946302"/>
              <a:gd name="connsiteY110" fmla="*/ 2991011 h 3514890"/>
              <a:gd name="connsiteX111" fmla="*/ 1829771 w 2946302"/>
              <a:gd name="connsiteY111" fmla="*/ 3112257 h 3514890"/>
              <a:gd name="connsiteX112" fmla="*/ 1910602 w 2946302"/>
              <a:gd name="connsiteY112" fmla="*/ 3137517 h 3514890"/>
              <a:gd name="connsiteX113" fmla="*/ 1925757 w 2946302"/>
              <a:gd name="connsiteY113" fmla="*/ 3193088 h 3514890"/>
              <a:gd name="connsiteX114" fmla="*/ 2036900 w 2946302"/>
              <a:gd name="connsiteY114" fmla="*/ 3284023 h 3514890"/>
              <a:gd name="connsiteX115" fmla="*/ 2112679 w 2946302"/>
              <a:gd name="connsiteY115" fmla="*/ 3329490 h 3514890"/>
              <a:gd name="connsiteX116" fmla="*/ 2137939 w 2946302"/>
              <a:gd name="connsiteY116" fmla="*/ 3369906 h 3514890"/>
              <a:gd name="connsiteX117" fmla="*/ 2132887 w 2946302"/>
              <a:gd name="connsiteY117" fmla="*/ 3405269 h 3514890"/>
              <a:gd name="connsiteX118" fmla="*/ 2173302 w 2946302"/>
              <a:gd name="connsiteY118" fmla="*/ 3445685 h 3514890"/>
              <a:gd name="connsiteX119" fmla="*/ 2173302 w 2946302"/>
              <a:gd name="connsiteY119" fmla="*/ 3511360 h 3514890"/>
              <a:gd name="connsiteX120" fmla="*/ 2304652 w 2946302"/>
              <a:gd name="connsiteY120" fmla="*/ 3501256 h 3514890"/>
              <a:gd name="connsiteX121" fmla="*/ 2405691 w 2946302"/>
              <a:gd name="connsiteY121" fmla="*/ 3460840 h 3514890"/>
              <a:gd name="connsiteX122" fmla="*/ 2501678 w 2946302"/>
              <a:gd name="connsiteY122" fmla="*/ 3440633 h 3514890"/>
              <a:gd name="connsiteX123" fmla="*/ 2542093 w 2946302"/>
              <a:gd name="connsiteY123" fmla="*/ 3435581 h 3514890"/>
              <a:gd name="connsiteX124" fmla="*/ 2501678 w 2946302"/>
              <a:gd name="connsiteY124" fmla="*/ 3359802 h 3514890"/>
              <a:gd name="connsiteX125" fmla="*/ 2385483 w 2946302"/>
              <a:gd name="connsiteY125" fmla="*/ 3314334 h 3514890"/>
              <a:gd name="connsiteX126" fmla="*/ 2329912 w 2946302"/>
              <a:gd name="connsiteY126" fmla="*/ 3248659 h 3514890"/>
              <a:gd name="connsiteX127" fmla="*/ 2244029 w 2946302"/>
              <a:gd name="connsiteY127" fmla="*/ 3122361 h 3514890"/>
              <a:gd name="connsiteX128" fmla="*/ 2183406 w 2946302"/>
              <a:gd name="connsiteY128" fmla="*/ 3006166 h 3514890"/>
              <a:gd name="connsiteX129" fmla="*/ 2208666 w 2946302"/>
              <a:gd name="connsiteY129" fmla="*/ 2920283 h 3514890"/>
              <a:gd name="connsiteX130" fmla="*/ 2188458 w 2946302"/>
              <a:gd name="connsiteY130" fmla="*/ 2884920 h 3514890"/>
              <a:gd name="connsiteX131" fmla="*/ 2163198 w 2946302"/>
              <a:gd name="connsiteY131" fmla="*/ 2849556 h 3514890"/>
              <a:gd name="connsiteX132" fmla="*/ 2122783 w 2946302"/>
              <a:gd name="connsiteY132" fmla="*/ 2849556 h 3514890"/>
              <a:gd name="connsiteX133" fmla="*/ 2016692 w 2946302"/>
              <a:gd name="connsiteY133" fmla="*/ 2753570 h 3514890"/>
              <a:gd name="connsiteX134" fmla="*/ 1885342 w 2946302"/>
              <a:gd name="connsiteY134" fmla="*/ 2612115 h 3514890"/>
              <a:gd name="connsiteX135" fmla="*/ 1814615 w 2946302"/>
              <a:gd name="connsiteY135" fmla="*/ 2465609 h 3514890"/>
              <a:gd name="connsiteX136" fmla="*/ 1779251 w 2946302"/>
              <a:gd name="connsiteY136" fmla="*/ 2379727 h 3514890"/>
              <a:gd name="connsiteX137" fmla="*/ 1784303 w 2946302"/>
              <a:gd name="connsiteY137" fmla="*/ 2329207 h 3514890"/>
              <a:gd name="connsiteX138" fmla="*/ 1819667 w 2946302"/>
              <a:gd name="connsiteY138" fmla="*/ 2278688 h 3514890"/>
              <a:gd name="connsiteX139" fmla="*/ 1839875 w 2946302"/>
              <a:gd name="connsiteY139" fmla="*/ 2202909 h 3514890"/>
              <a:gd name="connsiteX140" fmla="*/ 1824719 w 2946302"/>
              <a:gd name="connsiteY140" fmla="*/ 2152390 h 3514890"/>
              <a:gd name="connsiteX141" fmla="*/ 1855030 w 2946302"/>
              <a:gd name="connsiteY141" fmla="*/ 2127130 h 3514890"/>
              <a:gd name="connsiteX142" fmla="*/ 1865134 w 2946302"/>
              <a:gd name="connsiteY142" fmla="*/ 2041247 h 3514890"/>
              <a:gd name="connsiteX143" fmla="*/ 1925757 w 2946302"/>
              <a:gd name="connsiteY143" fmla="*/ 1894741 h 3514890"/>
              <a:gd name="connsiteX144" fmla="*/ 1971225 w 2946302"/>
              <a:gd name="connsiteY144" fmla="*/ 1829066 h 3514890"/>
              <a:gd name="connsiteX145" fmla="*/ 2036900 w 2946302"/>
              <a:gd name="connsiteY145" fmla="*/ 1834118 h 3514890"/>
              <a:gd name="connsiteX146" fmla="*/ 2132887 w 2946302"/>
              <a:gd name="connsiteY146" fmla="*/ 1738131 h 3514890"/>
              <a:gd name="connsiteX147" fmla="*/ 2228873 w 2946302"/>
              <a:gd name="connsiteY147" fmla="*/ 1677508 h 3514890"/>
              <a:gd name="connsiteX148" fmla="*/ 2259185 w 2946302"/>
              <a:gd name="connsiteY148" fmla="*/ 1586573 h 3514890"/>
              <a:gd name="connsiteX149" fmla="*/ 2254133 w 2946302"/>
              <a:gd name="connsiteY149" fmla="*/ 1500690 h 3514890"/>
              <a:gd name="connsiteX150" fmla="*/ 2304652 w 2946302"/>
              <a:gd name="connsiteY150" fmla="*/ 1440067 h 3514890"/>
              <a:gd name="connsiteX151" fmla="*/ 2324860 w 2946302"/>
              <a:gd name="connsiteY151" fmla="*/ 1369340 h 3514890"/>
              <a:gd name="connsiteX152" fmla="*/ 2329912 w 2946302"/>
              <a:gd name="connsiteY152" fmla="*/ 1333976 h 3514890"/>
              <a:gd name="connsiteX153" fmla="*/ 2299601 w 2946302"/>
              <a:gd name="connsiteY153" fmla="*/ 1283457 h 3514890"/>
              <a:gd name="connsiteX154" fmla="*/ 2314756 w 2946302"/>
              <a:gd name="connsiteY154" fmla="*/ 1268301 h 3514890"/>
              <a:gd name="connsiteX155" fmla="*/ 2365276 w 2946302"/>
              <a:gd name="connsiteY155" fmla="*/ 1308717 h 3514890"/>
              <a:gd name="connsiteX156" fmla="*/ 2471366 w 2946302"/>
              <a:gd name="connsiteY156" fmla="*/ 1308717 h 3514890"/>
              <a:gd name="connsiteX157" fmla="*/ 2577457 w 2946302"/>
              <a:gd name="connsiteY157" fmla="*/ 1278405 h 3514890"/>
              <a:gd name="connsiteX158" fmla="*/ 2653236 w 2946302"/>
              <a:gd name="connsiteY158" fmla="*/ 1253145 h 3514890"/>
              <a:gd name="connsiteX159" fmla="*/ 2718911 w 2946302"/>
              <a:gd name="connsiteY159" fmla="*/ 1212730 h 3514890"/>
              <a:gd name="connsiteX160" fmla="*/ 2703755 w 2946302"/>
              <a:gd name="connsiteY160" fmla="*/ 1167262 h 3514890"/>
              <a:gd name="connsiteX161" fmla="*/ 2673444 w 2946302"/>
              <a:gd name="connsiteY161" fmla="*/ 1187470 h 3514890"/>
              <a:gd name="connsiteX162" fmla="*/ 2643132 w 2946302"/>
              <a:gd name="connsiteY162" fmla="*/ 1222834 h 3514890"/>
              <a:gd name="connsiteX163" fmla="*/ 2638080 w 2946302"/>
              <a:gd name="connsiteY163" fmla="*/ 1192522 h 3514890"/>
              <a:gd name="connsiteX164" fmla="*/ 2638080 w 2946302"/>
              <a:gd name="connsiteY164" fmla="*/ 1136951 h 3514890"/>
              <a:gd name="connsiteX165" fmla="*/ 2723963 w 2946302"/>
              <a:gd name="connsiteY165" fmla="*/ 1106639 h 3514890"/>
              <a:gd name="connsiteX166" fmla="*/ 2784586 w 2946302"/>
              <a:gd name="connsiteY166" fmla="*/ 1081380 h 3514890"/>
              <a:gd name="connsiteX167" fmla="*/ 2809846 w 2946302"/>
              <a:gd name="connsiteY167" fmla="*/ 1056120 h 3514890"/>
              <a:gd name="connsiteX168" fmla="*/ 2885625 w 2946302"/>
              <a:gd name="connsiteY168" fmla="*/ 1056120 h 3514890"/>
              <a:gd name="connsiteX169" fmla="*/ 2946248 w 2946302"/>
              <a:gd name="connsiteY169" fmla="*/ 1030860 h 351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2946302" h="3514890">
                <a:moveTo>
                  <a:pt x="2946248" y="1030860"/>
                </a:moveTo>
                <a:cubicBezTo>
                  <a:pt x="2947932" y="1014020"/>
                  <a:pt x="2910043" y="972763"/>
                  <a:pt x="2895729" y="955081"/>
                </a:cubicBezTo>
                <a:cubicBezTo>
                  <a:pt x="2881415" y="937399"/>
                  <a:pt x="2878047" y="923928"/>
                  <a:pt x="2860365" y="924770"/>
                </a:cubicBezTo>
                <a:cubicBezTo>
                  <a:pt x="2842683" y="925612"/>
                  <a:pt x="2828369" y="953397"/>
                  <a:pt x="2789638" y="960133"/>
                </a:cubicBezTo>
                <a:cubicBezTo>
                  <a:pt x="2750906" y="966869"/>
                  <a:pt x="2664181" y="971079"/>
                  <a:pt x="2627976" y="965185"/>
                </a:cubicBezTo>
                <a:cubicBezTo>
                  <a:pt x="2591770" y="959291"/>
                  <a:pt x="2594297" y="939084"/>
                  <a:pt x="2572405" y="924770"/>
                </a:cubicBezTo>
                <a:cubicBezTo>
                  <a:pt x="2550513" y="910456"/>
                  <a:pt x="2517676" y="889406"/>
                  <a:pt x="2496626" y="879302"/>
                </a:cubicBezTo>
                <a:cubicBezTo>
                  <a:pt x="2475576" y="869198"/>
                  <a:pt x="2456211" y="872566"/>
                  <a:pt x="2446107" y="864146"/>
                </a:cubicBezTo>
                <a:cubicBezTo>
                  <a:pt x="2436003" y="855726"/>
                  <a:pt x="2434319" y="837203"/>
                  <a:pt x="2436003" y="828783"/>
                </a:cubicBezTo>
                <a:cubicBezTo>
                  <a:pt x="2437687" y="820363"/>
                  <a:pt x="2462946" y="823731"/>
                  <a:pt x="2456210" y="813627"/>
                </a:cubicBezTo>
                <a:cubicBezTo>
                  <a:pt x="2449474" y="803523"/>
                  <a:pt x="2425056" y="779948"/>
                  <a:pt x="2395587" y="768160"/>
                </a:cubicBezTo>
                <a:cubicBezTo>
                  <a:pt x="2366118" y="756372"/>
                  <a:pt x="2299601" y="771528"/>
                  <a:pt x="2279393" y="742900"/>
                </a:cubicBezTo>
                <a:cubicBezTo>
                  <a:pt x="2259185" y="714272"/>
                  <a:pt x="2282761" y="631757"/>
                  <a:pt x="2274341" y="596394"/>
                </a:cubicBezTo>
                <a:cubicBezTo>
                  <a:pt x="2265921" y="561031"/>
                  <a:pt x="2230557" y="553453"/>
                  <a:pt x="2228873" y="530719"/>
                </a:cubicBezTo>
                <a:cubicBezTo>
                  <a:pt x="2227189" y="507985"/>
                  <a:pt x="2246555" y="493672"/>
                  <a:pt x="2264237" y="459992"/>
                </a:cubicBezTo>
                <a:cubicBezTo>
                  <a:pt x="2281919" y="426312"/>
                  <a:pt x="2330754" y="361479"/>
                  <a:pt x="2334964" y="328641"/>
                </a:cubicBezTo>
                <a:cubicBezTo>
                  <a:pt x="2339174" y="295803"/>
                  <a:pt x="2307179" y="276438"/>
                  <a:pt x="2289497" y="262966"/>
                </a:cubicBezTo>
                <a:cubicBezTo>
                  <a:pt x="2271815" y="249494"/>
                  <a:pt x="2244871" y="253705"/>
                  <a:pt x="2228873" y="247811"/>
                </a:cubicBezTo>
                <a:cubicBezTo>
                  <a:pt x="2212875" y="241917"/>
                  <a:pt x="2207824" y="227603"/>
                  <a:pt x="2193510" y="227603"/>
                </a:cubicBezTo>
                <a:cubicBezTo>
                  <a:pt x="2179196" y="227603"/>
                  <a:pt x="2158989" y="239391"/>
                  <a:pt x="2142991" y="247811"/>
                </a:cubicBezTo>
                <a:cubicBezTo>
                  <a:pt x="2126993" y="256231"/>
                  <a:pt x="2114363" y="286542"/>
                  <a:pt x="2097523" y="278122"/>
                </a:cubicBezTo>
                <a:cubicBezTo>
                  <a:pt x="2080683" y="269702"/>
                  <a:pt x="2071421" y="209921"/>
                  <a:pt x="2041952" y="197291"/>
                </a:cubicBezTo>
                <a:cubicBezTo>
                  <a:pt x="2012482" y="184661"/>
                  <a:pt x="1949334" y="195607"/>
                  <a:pt x="1920706" y="202343"/>
                </a:cubicBezTo>
                <a:cubicBezTo>
                  <a:pt x="1892078" y="209079"/>
                  <a:pt x="1890394" y="244443"/>
                  <a:pt x="1870186" y="237707"/>
                </a:cubicBezTo>
                <a:cubicBezTo>
                  <a:pt x="1849978" y="230971"/>
                  <a:pt x="1823877" y="178768"/>
                  <a:pt x="1799459" y="161928"/>
                </a:cubicBezTo>
                <a:cubicBezTo>
                  <a:pt x="1775041" y="145088"/>
                  <a:pt x="1742204" y="151824"/>
                  <a:pt x="1723680" y="136668"/>
                </a:cubicBezTo>
                <a:cubicBezTo>
                  <a:pt x="1705156" y="121512"/>
                  <a:pt x="1701789" y="89517"/>
                  <a:pt x="1688317" y="70993"/>
                </a:cubicBezTo>
                <a:cubicBezTo>
                  <a:pt x="1674845" y="52469"/>
                  <a:pt x="1660531" y="37313"/>
                  <a:pt x="1642849" y="25525"/>
                </a:cubicBezTo>
                <a:cubicBezTo>
                  <a:pt x="1625167" y="13737"/>
                  <a:pt x="1600750" y="-2260"/>
                  <a:pt x="1582226" y="266"/>
                </a:cubicBezTo>
                <a:cubicBezTo>
                  <a:pt x="1563702" y="2792"/>
                  <a:pt x="1561177" y="27209"/>
                  <a:pt x="1531707" y="40681"/>
                </a:cubicBezTo>
                <a:cubicBezTo>
                  <a:pt x="1502237" y="54153"/>
                  <a:pt x="1438246" y="62573"/>
                  <a:pt x="1405408" y="81097"/>
                </a:cubicBezTo>
                <a:cubicBezTo>
                  <a:pt x="1372570" y="99621"/>
                  <a:pt x="1343101" y="131616"/>
                  <a:pt x="1334681" y="151824"/>
                </a:cubicBezTo>
                <a:cubicBezTo>
                  <a:pt x="1326261" y="172032"/>
                  <a:pt x="1359099" y="182135"/>
                  <a:pt x="1354889" y="202343"/>
                </a:cubicBezTo>
                <a:cubicBezTo>
                  <a:pt x="1350679" y="222551"/>
                  <a:pt x="1329630" y="256230"/>
                  <a:pt x="1309422" y="273070"/>
                </a:cubicBezTo>
                <a:cubicBezTo>
                  <a:pt x="1289214" y="289910"/>
                  <a:pt x="1253009" y="298330"/>
                  <a:pt x="1233643" y="303382"/>
                </a:cubicBezTo>
                <a:cubicBezTo>
                  <a:pt x="1214277" y="308434"/>
                  <a:pt x="1208383" y="297488"/>
                  <a:pt x="1193227" y="303382"/>
                </a:cubicBezTo>
                <a:cubicBezTo>
                  <a:pt x="1178071" y="309276"/>
                  <a:pt x="1158706" y="330325"/>
                  <a:pt x="1142708" y="338745"/>
                </a:cubicBezTo>
                <a:cubicBezTo>
                  <a:pt x="1126710" y="347165"/>
                  <a:pt x="1114080" y="361479"/>
                  <a:pt x="1097240" y="353901"/>
                </a:cubicBezTo>
                <a:cubicBezTo>
                  <a:pt x="1080400" y="346323"/>
                  <a:pt x="1062719" y="300856"/>
                  <a:pt x="1041669" y="293278"/>
                </a:cubicBezTo>
                <a:cubicBezTo>
                  <a:pt x="1020619" y="285700"/>
                  <a:pt x="986940" y="294962"/>
                  <a:pt x="970942" y="308434"/>
                </a:cubicBezTo>
                <a:cubicBezTo>
                  <a:pt x="954944" y="321906"/>
                  <a:pt x="949892" y="348849"/>
                  <a:pt x="945682" y="374109"/>
                </a:cubicBezTo>
                <a:cubicBezTo>
                  <a:pt x="941472" y="399369"/>
                  <a:pt x="953260" y="438942"/>
                  <a:pt x="945682" y="459992"/>
                </a:cubicBezTo>
                <a:cubicBezTo>
                  <a:pt x="938104" y="481042"/>
                  <a:pt x="920423" y="511353"/>
                  <a:pt x="900215" y="500407"/>
                </a:cubicBezTo>
                <a:cubicBezTo>
                  <a:pt x="880007" y="489461"/>
                  <a:pt x="846328" y="422103"/>
                  <a:pt x="824436" y="394317"/>
                </a:cubicBezTo>
                <a:cubicBezTo>
                  <a:pt x="802544" y="366531"/>
                  <a:pt x="782337" y="345481"/>
                  <a:pt x="768865" y="333693"/>
                </a:cubicBezTo>
                <a:cubicBezTo>
                  <a:pt x="755393" y="321905"/>
                  <a:pt x="753709" y="318538"/>
                  <a:pt x="743605" y="323590"/>
                </a:cubicBezTo>
                <a:cubicBezTo>
                  <a:pt x="733501" y="328642"/>
                  <a:pt x="716661" y="350533"/>
                  <a:pt x="708241" y="364005"/>
                </a:cubicBezTo>
                <a:cubicBezTo>
                  <a:pt x="699821" y="377477"/>
                  <a:pt x="701506" y="398526"/>
                  <a:pt x="693086" y="404420"/>
                </a:cubicBezTo>
                <a:cubicBezTo>
                  <a:pt x="684666" y="410314"/>
                  <a:pt x="666142" y="410315"/>
                  <a:pt x="657722" y="399369"/>
                </a:cubicBezTo>
                <a:cubicBezTo>
                  <a:pt x="649302" y="388423"/>
                  <a:pt x="649302" y="354743"/>
                  <a:pt x="642566" y="338745"/>
                </a:cubicBezTo>
                <a:cubicBezTo>
                  <a:pt x="635830" y="322747"/>
                  <a:pt x="628253" y="306750"/>
                  <a:pt x="617307" y="303382"/>
                </a:cubicBezTo>
                <a:cubicBezTo>
                  <a:pt x="606361" y="300014"/>
                  <a:pt x="584469" y="308434"/>
                  <a:pt x="576891" y="318538"/>
                </a:cubicBezTo>
                <a:cubicBezTo>
                  <a:pt x="569313" y="328642"/>
                  <a:pt x="583627" y="353059"/>
                  <a:pt x="571839" y="364005"/>
                </a:cubicBezTo>
                <a:cubicBezTo>
                  <a:pt x="560051" y="374951"/>
                  <a:pt x="519636" y="369057"/>
                  <a:pt x="506164" y="384213"/>
                </a:cubicBezTo>
                <a:cubicBezTo>
                  <a:pt x="492692" y="399369"/>
                  <a:pt x="507848" y="438100"/>
                  <a:pt x="491008" y="454940"/>
                </a:cubicBezTo>
                <a:cubicBezTo>
                  <a:pt x="474168" y="471780"/>
                  <a:pt x="425333" y="490303"/>
                  <a:pt x="405125" y="485251"/>
                </a:cubicBezTo>
                <a:cubicBezTo>
                  <a:pt x="384917" y="480199"/>
                  <a:pt x="387444" y="444836"/>
                  <a:pt x="369762" y="424628"/>
                </a:cubicBezTo>
                <a:cubicBezTo>
                  <a:pt x="352080" y="404420"/>
                  <a:pt x="325979" y="383371"/>
                  <a:pt x="299035" y="364005"/>
                </a:cubicBezTo>
                <a:cubicBezTo>
                  <a:pt x="272091" y="344639"/>
                  <a:pt x="240096" y="304224"/>
                  <a:pt x="208100" y="308434"/>
                </a:cubicBezTo>
                <a:cubicBezTo>
                  <a:pt x="176104" y="312644"/>
                  <a:pt x="127269" y="364005"/>
                  <a:pt x="107061" y="389265"/>
                </a:cubicBezTo>
                <a:cubicBezTo>
                  <a:pt x="86853" y="414525"/>
                  <a:pt x="102010" y="440626"/>
                  <a:pt x="86854" y="459992"/>
                </a:cubicBezTo>
                <a:cubicBezTo>
                  <a:pt x="71698" y="479358"/>
                  <a:pt x="27915" y="481041"/>
                  <a:pt x="16127" y="505459"/>
                </a:cubicBezTo>
                <a:cubicBezTo>
                  <a:pt x="4339" y="529877"/>
                  <a:pt x="-13342" y="566925"/>
                  <a:pt x="16127" y="606498"/>
                </a:cubicBezTo>
                <a:cubicBezTo>
                  <a:pt x="45596" y="646071"/>
                  <a:pt x="160949" y="706695"/>
                  <a:pt x="192944" y="742900"/>
                </a:cubicBezTo>
                <a:cubicBezTo>
                  <a:pt x="224939" y="779105"/>
                  <a:pt x="184524" y="799313"/>
                  <a:pt x="208100" y="823731"/>
                </a:cubicBezTo>
                <a:cubicBezTo>
                  <a:pt x="231676" y="848149"/>
                  <a:pt x="301561" y="866672"/>
                  <a:pt x="334398" y="889406"/>
                </a:cubicBezTo>
                <a:cubicBezTo>
                  <a:pt x="367235" y="912140"/>
                  <a:pt x="392495" y="943293"/>
                  <a:pt x="405125" y="960133"/>
                </a:cubicBezTo>
                <a:cubicBezTo>
                  <a:pt x="417755" y="976973"/>
                  <a:pt x="418597" y="963501"/>
                  <a:pt x="410177" y="990445"/>
                </a:cubicBezTo>
                <a:cubicBezTo>
                  <a:pt x="401757" y="1017389"/>
                  <a:pt x="361342" y="1088116"/>
                  <a:pt x="354606" y="1121795"/>
                </a:cubicBezTo>
                <a:cubicBezTo>
                  <a:pt x="347870" y="1155475"/>
                  <a:pt x="357974" y="1173156"/>
                  <a:pt x="369762" y="1192522"/>
                </a:cubicBezTo>
                <a:cubicBezTo>
                  <a:pt x="381550" y="1211888"/>
                  <a:pt x="404283" y="1210204"/>
                  <a:pt x="425333" y="1237990"/>
                </a:cubicBezTo>
                <a:cubicBezTo>
                  <a:pt x="446383" y="1265776"/>
                  <a:pt x="470800" y="1328082"/>
                  <a:pt x="496060" y="1359236"/>
                </a:cubicBezTo>
                <a:cubicBezTo>
                  <a:pt x="521320" y="1390390"/>
                  <a:pt x="542370" y="1420701"/>
                  <a:pt x="576891" y="1424911"/>
                </a:cubicBezTo>
                <a:cubicBezTo>
                  <a:pt x="611412" y="1429121"/>
                  <a:pt x="667826" y="1382812"/>
                  <a:pt x="703189" y="1384496"/>
                </a:cubicBezTo>
                <a:cubicBezTo>
                  <a:pt x="738552" y="1386180"/>
                  <a:pt x="752867" y="1436699"/>
                  <a:pt x="789072" y="1435015"/>
                </a:cubicBezTo>
                <a:cubicBezTo>
                  <a:pt x="825277" y="1433331"/>
                  <a:pt x="886743" y="1391232"/>
                  <a:pt x="920423" y="1374392"/>
                </a:cubicBezTo>
                <a:cubicBezTo>
                  <a:pt x="954103" y="1357552"/>
                  <a:pt x="956629" y="1333976"/>
                  <a:pt x="991150" y="1333976"/>
                </a:cubicBezTo>
                <a:cubicBezTo>
                  <a:pt x="1025671" y="1333976"/>
                  <a:pt x="1096399" y="1355026"/>
                  <a:pt x="1127552" y="1374392"/>
                </a:cubicBezTo>
                <a:cubicBezTo>
                  <a:pt x="1158705" y="1393758"/>
                  <a:pt x="1163757" y="1425753"/>
                  <a:pt x="1178071" y="1450171"/>
                </a:cubicBezTo>
                <a:cubicBezTo>
                  <a:pt x="1192385" y="1474589"/>
                  <a:pt x="1214277" y="1500690"/>
                  <a:pt x="1213435" y="1520898"/>
                </a:cubicBezTo>
                <a:cubicBezTo>
                  <a:pt x="1212593" y="1541106"/>
                  <a:pt x="1164599" y="1562155"/>
                  <a:pt x="1173019" y="1571417"/>
                </a:cubicBezTo>
                <a:cubicBezTo>
                  <a:pt x="1181439" y="1580679"/>
                  <a:pt x="1243746" y="1565523"/>
                  <a:pt x="1263954" y="1576469"/>
                </a:cubicBezTo>
                <a:cubicBezTo>
                  <a:pt x="1284162" y="1587415"/>
                  <a:pt x="1294266" y="1621094"/>
                  <a:pt x="1294266" y="1637092"/>
                </a:cubicBezTo>
                <a:cubicBezTo>
                  <a:pt x="1294266" y="1653090"/>
                  <a:pt x="1251324" y="1656458"/>
                  <a:pt x="1263954" y="1672456"/>
                </a:cubicBezTo>
                <a:cubicBezTo>
                  <a:pt x="1276584" y="1688454"/>
                  <a:pt x="1348153" y="1721291"/>
                  <a:pt x="1370045" y="1733079"/>
                </a:cubicBezTo>
                <a:cubicBezTo>
                  <a:pt x="1391937" y="1744867"/>
                  <a:pt x="1385200" y="1728869"/>
                  <a:pt x="1395304" y="1743183"/>
                </a:cubicBezTo>
                <a:cubicBezTo>
                  <a:pt x="1405408" y="1757497"/>
                  <a:pt x="1424774" y="1802122"/>
                  <a:pt x="1430668" y="1818962"/>
                </a:cubicBezTo>
                <a:cubicBezTo>
                  <a:pt x="1436562" y="1835802"/>
                  <a:pt x="1435720" y="1843380"/>
                  <a:pt x="1430668" y="1844222"/>
                </a:cubicBezTo>
                <a:cubicBezTo>
                  <a:pt x="1425616" y="1845064"/>
                  <a:pt x="1416354" y="1808858"/>
                  <a:pt x="1400356" y="1824014"/>
                </a:cubicBezTo>
                <a:cubicBezTo>
                  <a:pt x="1384358" y="1839170"/>
                  <a:pt x="1353205" y="1901477"/>
                  <a:pt x="1334681" y="1935156"/>
                </a:cubicBezTo>
                <a:cubicBezTo>
                  <a:pt x="1316157" y="1968835"/>
                  <a:pt x="1313632" y="2009251"/>
                  <a:pt x="1289214" y="2026091"/>
                </a:cubicBezTo>
                <a:cubicBezTo>
                  <a:pt x="1264796" y="2042931"/>
                  <a:pt x="1230274" y="2037037"/>
                  <a:pt x="1188175" y="2036195"/>
                </a:cubicBezTo>
                <a:cubicBezTo>
                  <a:pt x="1146076" y="2035353"/>
                  <a:pt x="1066087" y="2019355"/>
                  <a:pt x="1036617" y="2021039"/>
                </a:cubicBezTo>
                <a:cubicBezTo>
                  <a:pt x="1007147" y="2022723"/>
                  <a:pt x="1017251" y="2031143"/>
                  <a:pt x="1011357" y="2046299"/>
                </a:cubicBezTo>
                <a:cubicBezTo>
                  <a:pt x="1005463" y="2061455"/>
                  <a:pt x="1020620" y="2085030"/>
                  <a:pt x="1001254" y="2111974"/>
                </a:cubicBezTo>
                <a:cubicBezTo>
                  <a:pt x="981888" y="2138918"/>
                  <a:pt x="911161" y="2188595"/>
                  <a:pt x="895163" y="2207961"/>
                </a:cubicBezTo>
                <a:cubicBezTo>
                  <a:pt x="879165" y="2227327"/>
                  <a:pt x="888427" y="2224801"/>
                  <a:pt x="905267" y="2228169"/>
                </a:cubicBezTo>
                <a:cubicBezTo>
                  <a:pt x="922107" y="2231537"/>
                  <a:pt x="973468" y="2212171"/>
                  <a:pt x="996202" y="2228169"/>
                </a:cubicBezTo>
                <a:cubicBezTo>
                  <a:pt x="1018936" y="2244167"/>
                  <a:pt x="1029881" y="2302263"/>
                  <a:pt x="1041669" y="2324155"/>
                </a:cubicBezTo>
                <a:cubicBezTo>
                  <a:pt x="1053457" y="2346047"/>
                  <a:pt x="1045037" y="2346047"/>
                  <a:pt x="1066929" y="2359519"/>
                </a:cubicBezTo>
                <a:cubicBezTo>
                  <a:pt x="1088821" y="2372991"/>
                  <a:pt x="1136814" y="2393198"/>
                  <a:pt x="1173019" y="2404986"/>
                </a:cubicBezTo>
                <a:cubicBezTo>
                  <a:pt x="1209224" y="2416774"/>
                  <a:pt x="1253850" y="2409196"/>
                  <a:pt x="1284162" y="2430246"/>
                </a:cubicBezTo>
                <a:cubicBezTo>
                  <a:pt x="1314474" y="2451296"/>
                  <a:pt x="1312790" y="2511919"/>
                  <a:pt x="1354889" y="2531285"/>
                </a:cubicBezTo>
                <a:cubicBezTo>
                  <a:pt x="1396988" y="2550651"/>
                  <a:pt x="1509815" y="2528758"/>
                  <a:pt x="1536759" y="2546440"/>
                </a:cubicBezTo>
                <a:cubicBezTo>
                  <a:pt x="1563703" y="2564122"/>
                  <a:pt x="1523287" y="2610431"/>
                  <a:pt x="1516551" y="2637375"/>
                </a:cubicBezTo>
                <a:cubicBezTo>
                  <a:pt x="1509815" y="2664319"/>
                  <a:pt x="1486239" y="2687894"/>
                  <a:pt x="1496343" y="2708102"/>
                </a:cubicBezTo>
                <a:cubicBezTo>
                  <a:pt x="1506447" y="2728310"/>
                  <a:pt x="1553598" y="2737572"/>
                  <a:pt x="1577174" y="2758622"/>
                </a:cubicBezTo>
                <a:cubicBezTo>
                  <a:pt x="1600750" y="2779672"/>
                  <a:pt x="1615063" y="2814193"/>
                  <a:pt x="1637797" y="2834401"/>
                </a:cubicBezTo>
                <a:cubicBezTo>
                  <a:pt x="1660531" y="2854609"/>
                  <a:pt x="1693368" y="2867238"/>
                  <a:pt x="1713576" y="2879868"/>
                </a:cubicBezTo>
                <a:cubicBezTo>
                  <a:pt x="1733784" y="2892498"/>
                  <a:pt x="1743888" y="2891656"/>
                  <a:pt x="1759044" y="2910180"/>
                </a:cubicBezTo>
                <a:cubicBezTo>
                  <a:pt x="1774200" y="2928704"/>
                  <a:pt x="1792723" y="2957332"/>
                  <a:pt x="1804511" y="2991011"/>
                </a:cubicBezTo>
                <a:cubicBezTo>
                  <a:pt x="1816299" y="3024690"/>
                  <a:pt x="1812089" y="3087839"/>
                  <a:pt x="1829771" y="3112257"/>
                </a:cubicBezTo>
                <a:cubicBezTo>
                  <a:pt x="1847453" y="3136675"/>
                  <a:pt x="1894604" y="3124045"/>
                  <a:pt x="1910602" y="3137517"/>
                </a:cubicBezTo>
                <a:cubicBezTo>
                  <a:pt x="1926600" y="3150989"/>
                  <a:pt x="1904707" y="3168670"/>
                  <a:pt x="1925757" y="3193088"/>
                </a:cubicBezTo>
                <a:cubicBezTo>
                  <a:pt x="1946807" y="3217506"/>
                  <a:pt x="2005746" y="3261289"/>
                  <a:pt x="2036900" y="3284023"/>
                </a:cubicBezTo>
                <a:cubicBezTo>
                  <a:pt x="2068054" y="3306757"/>
                  <a:pt x="2095839" y="3315176"/>
                  <a:pt x="2112679" y="3329490"/>
                </a:cubicBezTo>
                <a:cubicBezTo>
                  <a:pt x="2129519" y="3343804"/>
                  <a:pt x="2134571" y="3357276"/>
                  <a:pt x="2137939" y="3369906"/>
                </a:cubicBezTo>
                <a:cubicBezTo>
                  <a:pt x="2141307" y="3382536"/>
                  <a:pt x="2126993" y="3392639"/>
                  <a:pt x="2132887" y="3405269"/>
                </a:cubicBezTo>
                <a:cubicBezTo>
                  <a:pt x="2138781" y="3417899"/>
                  <a:pt x="2166566" y="3428003"/>
                  <a:pt x="2173302" y="3445685"/>
                </a:cubicBezTo>
                <a:cubicBezTo>
                  <a:pt x="2180038" y="3463367"/>
                  <a:pt x="2151410" y="3502098"/>
                  <a:pt x="2173302" y="3511360"/>
                </a:cubicBezTo>
                <a:cubicBezTo>
                  <a:pt x="2195194" y="3520622"/>
                  <a:pt x="2265921" y="3509676"/>
                  <a:pt x="2304652" y="3501256"/>
                </a:cubicBezTo>
                <a:cubicBezTo>
                  <a:pt x="2343383" y="3492836"/>
                  <a:pt x="2372853" y="3470944"/>
                  <a:pt x="2405691" y="3460840"/>
                </a:cubicBezTo>
                <a:cubicBezTo>
                  <a:pt x="2438529" y="3450736"/>
                  <a:pt x="2478944" y="3444843"/>
                  <a:pt x="2501678" y="3440633"/>
                </a:cubicBezTo>
                <a:cubicBezTo>
                  <a:pt x="2524412" y="3436423"/>
                  <a:pt x="2542093" y="3449053"/>
                  <a:pt x="2542093" y="3435581"/>
                </a:cubicBezTo>
                <a:cubicBezTo>
                  <a:pt x="2542093" y="3422109"/>
                  <a:pt x="2527780" y="3380010"/>
                  <a:pt x="2501678" y="3359802"/>
                </a:cubicBezTo>
                <a:cubicBezTo>
                  <a:pt x="2475576" y="3339594"/>
                  <a:pt x="2414111" y="3332858"/>
                  <a:pt x="2385483" y="3314334"/>
                </a:cubicBezTo>
                <a:cubicBezTo>
                  <a:pt x="2356855" y="3295810"/>
                  <a:pt x="2353488" y="3280655"/>
                  <a:pt x="2329912" y="3248659"/>
                </a:cubicBezTo>
                <a:cubicBezTo>
                  <a:pt x="2306336" y="3216663"/>
                  <a:pt x="2268447" y="3162776"/>
                  <a:pt x="2244029" y="3122361"/>
                </a:cubicBezTo>
                <a:cubicBezTo>
                  <a:pt x="2219611" y="3081946"/>
                  <a:pt x="2189300" y="3039846"/>
                  <a:pt x="2183406" y="3006166"/>
                </a:cubicBezTo>
                <a:cubicBezTo>
                  <a:pt x="2177512" y="2972486"/>
                  <a:pt x="2207824" y="2940491"/>
                  <a:pt x="2208666" y="2920283"/>
                </a:cubicBezTo>
                <a:cubicBezTo>
                  <a:pt x="2209508" y="2900075"/>
                  <a:pt x="2196036" y="2896708"/>
                  <a:pt x="2188458" y="2884920"/>
                </a:cubicBezTo>
                <a:cubicBezTo>
                  <a:pt x="2180880" y="2873132"/>
                  <a:pt x="2174144" y="2855450"/>
                  <a:pt x="2163198" y="2849556"/>
                </a:cubicBezTo>
                <a:cubicBezTo>
                  <a:pt x="2152252" y="2843662"/>
                  <a:pt x="2147201" y="2865554"/>
                  <a:pt x="2122783" y="2849556"/>
                </a:cubicBezTo>
                <a:cubicBezTo>
                  <a:pt x="2098365" y="2833558"/>
                  <a:pt x="2056265" y="2793143"/>
                  <a:pt x="2016692" y="2753570"/>
                </a:cubicBezTo>
                <a:cubicBezTo>
                  <a:pt x="1977119" y="2713997"/>
                  <a:pt x="1919021" y="2660109"/>
                  <a:pt x="1885342" y="2612115"/>
                </a:cubicBezTo>
                <a:cubicBezTo>
                  <a:pt x="1851662" y="2564122"/>
                  <a:pt x="1832297" y="2504340"/>
                  <a:pt x="1814615" y="2465609"/>
                </a:cubicBezTo>
                <a:cubicBezTo>
                  <a:pt x="1796933" y="2426878"/>
                  <a:pt x="1784303" y="2402461"/>
                  <a:pt x="1779251" y="2379727"/>
                </a:cubicBezTo>
                <a:cubicBezTo>
                  <a:pt x="1774199" y="2356993"/>
                  <a:pt x="1777567" y="2346047"/>
                  <a:pt x="1784303" y="2329207"/>
                </a:cubicBezTo>
                <a:cubicBezTo>
                  <a:pt x="1791039" y="2312367"/>
                  <a:pt x="1810405" y="2299738"/>
                  <a:pt x="1819667" y="2278688"/>
                </a:cubicBezTo>
                <a:cubicBezTo>
                  <a:pt x="1828929" y="2257638"/>
                  <a:pt x="1839033" y="2223959"/>
                  <a:pt x="1839875" y="2202909"/>
                </a:cubicBezTo>
                <a:cubicBezTo>
                  <a:pt x="1840717" y="2181859"/>
                  <a:pt x="1822193" y="2165020"/>
                  <a:pt x="1824719" y="2152390"/>
                </a:cubicBezTo>
                <a:cubicBezTo>
                  <a:pt x="1827245" y="2139760"/>
                  <a:pt x="1848294" y="2145654"/>
                  <a:pt x="1855030" y="2127130"/>
                </a:cubicBezTo>
                <a:cubicBezTo>
                  <a:pt x="1861766" y="2108606"/>
                  <a:pt x="1853346" y="2079978"/>
                  <a:pt x="1865134" y="2041247"/>
                </a:cubicBezTo>
                <a:cubicBezTo>
                  <a:pt x="1876922" y="2002516"/>
                  <a:pt x="1908075" y="1930105"/>
                  <a:pt x="1925757" y="1894741"/>
                </a:cubicBezTo>
                <a:cubicBezTo>
                  <a:pt x="1943439" y="1859378"/>
                  <a:pt x="1952701" y="1839170"/>
                  <a:pt x="1971225" y="1829066"/>
                </a:cubicBezTo>
                <a:cubicBezTo>
                  <a:pt x="1989749" y="1818962"/>
                  <a:pt x="2009956" y="1849274"/>
                  <a:pt x="2036900" y="1834118"/>
                </a:cubicBezTo>
                <a:cubicBezTo>
                  <a:pt x="2063844" y="1818962"/>
                  <a:pt x="2100892" y="1764233"/>
                  <a:pt x="2132887" y="1738131"/>
                </a:cubicBezTo>
                <a:cubicBezTo>
                  <a:pt x="2164882" y="1712029"/>
                  <a:pt x="2207823" y="1702768"/>
                  <a:pt x="2228873" y="1677508"/>
                </a:cubicBezTo>
                <a:cubicBezTo>
                  <a:pt x="2249923" y="1652248"/>
                  <a:pt x="2254975" y="1616043"/>
                  <a:pt x="2259185" y="1586573"/>
                </a:cubicBezTo>
                <a:cubicBezTo>
                  <a:pt x="2263395" y="1557103"/>
                  <a:pt x="2246555" y="1525108"/>
                  <a:pt x="2254133" y="1500690"/>
                </a:cubicBezTo>
                <a:cubicBezTo>
                  <a:pt x="2261711" y="1476272"/>
                  <a:pt x="2292864" y="1461959"/>
                  <a:pt x="2304652" y="1440067"/>
                </a:cubicBezTo>
                <a:cubicBezTo>
                  <a:pt x="2316440" y="1418175"/>
                  <a:pt x="2320650" y="1387022"/>
                  <a:pt x="2324860" y="1369340"/>
                </a:cubicBezTo>
                <a:cubicBezTo>
                  <a:pt x="2329070" y="1351658"/>
                  <a:pt x="2334122" y="1348290"/>
                  <a:pt x="2329912" y="1333976"/>
                </a:cubicBezTo>
                <a:cubicBezTo>
                  <a:pt x="2325702" y="1319662"/>
                  <a:pt x="2302127" y="1294403"/>
                  <a:pt x="2299601" y="1283457"/>
                </a:cubicBezTo>
                <a:cubicBezTo>
                  <a:pt x="2297075" y="1272511"/>
                  <a:pt x="2303810" y="1264091"/>
                  <a:pt x="2314756" y="1268301"/>
                </a:cubicBezTo>
                <a:cubicBezTo>
                  <a:pt x="2325702" y="1272511"/>
                  <a:pt x="2339174" y="1301981"/>
                  <a:pt x="2365276" y="1308717"/>
                </a:cubicBezTo>
                <a:cubicBezTo>
                  <a:pt x="2391378" y="1315453"/>
                  <a:pt x="2436003" y="1313769"/>
                  <a:pt x="2471366" y="1308717"/>
                </a:cubicBezTo>
                <a:cubicBezTo>
                  <a:pt x="2506729" y="1303665"/>
                  <a:pt x="2547145" y="1287667"/>
                  <a:pt x="2577457" y="1278405"/>
                </a:cubicBezTo>
                <a:cubicBezTo>
                  <a:pt x="2607769" y="1269143"/>
                  <a:pt x="2629660" y="1264091"/>
                  <a:pt x="2653236" y="1253145"/>
                </a:cubicBezTo>
                <a:cubicBezTo>
                  <a:pt x="2676812" y="1242199"/>
                  <a:pt x="2710491" y="1227044"/>
                  <a:pt x="2718911" y="1212730"/>
                </a:cubicBezTo>
                <a:cubicBezTo>
                  <a:pt x="2727331" y="1198416"/>
                  <a:pt x="2711333" y="1171472"/>
                  <a:pt x="2703755" y="1167262"/>
                </a:cubicBezTo>
                <a:cubicBezTo>
                  <a:pt x="2696177" y="1163052"/>
                  <a:pt x="2683548" y="1178208"/>
                  <a:pt x="2673444" y="1187470"/>
                </a:cubicBezTo>
                <a:cubicBezTo>
                  <a:pt x="2663340" y="1196732"/>
                  <a:pt x="2649026" y="1221992"/>
                  <a:pt x="2643132" y="1222834"/>
                </a:cubicBezTo>
                <a:cubicBezTo>
                  <a:pt x="2637238" y="1223676"/>
                  <a:pt x="2638922" y="1206836"/>
                  <a:pt x="2638080" y="1192522"/>
                </a:cubicBezTo>
                <a:cubicBezTo>
                  <a:pt x="2637238" y="1178208"/>
                  <a:pt x="2623766" y="1151265"/>
                  <a:pt x="2638080" y="1136951"/>
                </a:cubicBezTo>
                <a:cubicBezTo>
                  <a:pt x="2652394" y="1122637"/>
                  <a:pt x="2699545" y="1115901"/>
                  <a:pt x="2723963" y="1106639"/>
                </a:cubicBezTo>
                <a:cubicBezTo>
                  <a:pt x="2748381" y="1097377"/>
                  <a:pt x="2770272" y="1089800"/>
                  <a:pt x="2784586" y="1081380"/>
                </a:cubicBezTo>
                <a:cubicBezTo>
                  <a:pt x="2798900" y="1072960"/>
                  <a:pt x="2793006" y="1060330"/>
                  <a:pt x="2809846" y="1056120"/>
                </a:cubicBezTo>
                <a:cubicBezTo>
                  <a:pt x="2826686" y="1051910"/>
                  <a:pt x="2862892" y="1052752"/>
                  <a:pt x="2885625" y="1056120"/>
                </a:cubicBezTo>
                <a:cubicBezTo>
                  <a:pt x="2908358" y="1059488"/>
                  <a:pt x="2944564" y="1047700"/>
                  <a:pt x="2946248" y="1030860"/>
                </a:cubicBezTo>
                <a:close/>
              </a:path>
            </a:pathLst>
          </a:custGeom>
          <a:solidFill>
            <a:srgbClr val="3399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640411" y="4366527"/>
            <a:ext cx="2602689" cy="4506735"/>
          </a:xfrm>
          <a:custGeom>
            <a:avLst/>
            <a:gdLst>
              <a:gd name="connsiteX0" fmla="*/ 60 w 2602689"/>
              <a:gd name="connsiteY0" fmla="*/ 3487639 h 4506735"/>
              <a:gd name="connsiteX1" fmla="*/ 123152 w 2602689"/>
              <a:gd name="connsiteY1" fmla="*/ 3640039 h 4506735"/>
              <a:gd name="connsiteX2" fmla="*/ 129014 w 2602689"/>
              <a:gd name="connsiteY2" fmla="*/ 3663485 h 4506735"/>
              <a:gd name="connsiteX3" fmla="*/ 193491 w 2602689"/>
              <a:gd name="connsiteY3" fmla="*/ 3610731 h 4506735"/>
              <a:gd name="connsiteX4" fmla="*/ 234522 w 2602689"/>
              <a:gd name="connsiteY4" fmla="*/ 3692792 h 4506735"/>
              <a:gd name="connsiteX5" fmla="*/ 375199 w 2602689"/>
              <a:gd name="connsiteY5" fmla="*/ 3733823 h 4506735"/>
              <a:gd name="connsiteX6" fmla="*/ 287276 w 2602689"/>
              <a:gd name="connsiteY6" fmla="*/ 3845192 h 4506735"/>
              <a:gd name="connsiteX7" fmla="*/ 246245 w 2602689"/>
              <a:gd name="connsiteY7" fmla="*/ 4062069 h 4506735"/>
              <a:gd name="connsiteX8" fmla="*/ 263829 w 2602689"/>
              <a:gd name="connsiteY8" fmla="*/ 4155854 h 4506735"/>
              <a:gd name="connsiteX9" fmla="*/ 211076 w 2602689"/>
              <a:gd name="connsiteY9" fmla="*/ 4355146 h 4506735"/>
              <a:gd name="connsiteX10" fmla="*/ 281414 w 2602689"/>
              <a:gd name="connsiteY10" fmla="*/ 4384454 h 4506735"/>
              <a:gd name="connsiteX11" fmla="*/ 293137 w 2602689"/>
              <a:gd name="connsiteY11" fmla="*/ 4402039 h 4506735"/>
              <a:gd name="connsiteX12" fmla="*/ 240383 w 2602689"/>
              <a:gd name="connsiteY12" fmla="*/ 4443069 h 4506735"/>
              <a:gd name="connsiteX13" fmla="*/ 240383 w 2602689"/>
              <a:gd name="connsiteY13" fmla="*/ 4448931 h 4506735"/>
              <a:gd name="connsiteX14" fmla="*/ 193491 w 2602689"/>
              <a:gd name="connsiteY14" fmla="*/ 4454792 h 4506735"/>
              <a:gd name="connsiteX15" fmla="*/ 181768 w 2602689"/>
              <a:gd name="connsiteY15" fmla="*/ 4489962 h 4506735"/>
              <a:gd name="connsiteX16" fmla="*/ 345891 w 2602689"/>
              <a:gd name="connsiteY16" fmla="*/ 4501685 h 4506735"/>
              <a:gd name="connsiteX17" fmla="*/ 504152 w 2602689"/>
              <a:gd name="connsiteY17" fmla="*/ 4407900 h 4506735"/>
              <a:gd name="connsiteX18" fmla="*/ 586214 w 2602689"/>
              <a:gd name="connsiteY18" fmla="*/ 4255500 h 4506735"/>
              <a:gd name="connsiteX19" fmla="*/ 832399 w 2602689"/>
              <a:gd name="connsiteY19" fmla="*/ 4138269 h 4506735"/>
              <a:gd name="connsiteX20" fmla="*/ 943768 w 2602689"/>
              <a:gd name="connsiteY20" fmla="*/ 4044485 h 4506735"/>
              <a:gd name="connsiteX21" fmla="*/ 902737 w 2602689"/>
              <a:gd name="connsiteY21" fmla="*/ 3903808 h 4506735"/>
              <a:gd name="connsiteX22" fmla="*/ 873429 w 2602689"/>
              <a:gd name="connsiteY22" fmla="*/ 3839331 h 4506735"/>
              <a:gd name="connsiteX23" fmla="*/ 779645 w 2602689"/>
              <a:gd name="connsiteY23" fmla="*/ 3780715 h 4506735"/>
              <a:gd name="connsiteX24" fmla="*/ 674137 w 2602689"/>
              <a:gd name="connsiteY24" fmla="*/ 3669346 h 4506735"/>
              <a:gd name="connsiteX25" fmla="*/ 633106 w 2602689"/>
              <a:gd name="connsiteY25" fmla="*/ 3599008 h 4506735"/>
              <a:gd name="connsiteX26" fmla="*/ 762060 w 2602689"/>
              <a:gd name="connsiteY26" fmla="*/ 3716239 h 4506735"/>
              <a:gd name="connsiteX27" fmla="*/ 844122 w 2602689"/>
              <a:gd name="connsiteY27" fmla="*/ 3780715 h 4506735"/>
              <a:gd name="connsiteX28" fmla="*/ 920322 w 2602689"/>
              <a:gd name="connsiteY28" fmla="*/ 3868639 h 4506735"/>
              <a:gd name="connsiteX29" fmla="*/ 990660 w 2602689"/>
              <a:gd name="connsiteY29" fmla="*/ 3933115 h 4506735"/>
              <a:gd name="connsiteX30" fmla="*/ 1055137 w 2602689"/>
              <a:gd name="connsiteY30" fmla="*/ 3962423 h 4506735"/>
              <a:gd name="connsiteX31" fmla="*/ 1143060 w 2602689"/>
              <a:gd name="connsiteY31" fmla="*/ 3944839 h 4506735"/>
              <a:gd name="connsiteX32" fmla="*/ 1113752 w 2602689"/>
              <a:gd name="connsiteY32" fmla="*/ 3856915 h 4506735"/>
              <a:gd name="connsiteX33" fmla="*/ 1037552 w 2602689"/>
              <a:gd name="connsiteY33" fmla="*/ 3780715 h 4506735"/>
              <a:gd name="connsiteX34" fmla="*/ 978937 w 2602689"/>
              <a:gd name="connsiteY34" fmla="*/ 3733823 h 4506735"/>
              <a:gd name="connsiteX35" fmla="*/ 937906 w 2602689"/>
              <a:gd name="connsiteY35" fmla="*/ 3640039 h 4506735"/>
              <a:gd name="connsiteX36" fmla="*/ 961352 w 2602689"/>
              <a:gd name="connsiteY36" fmla="*/ 3616592 h 4506735"/>
              <a:gd name="connsiteX37" fmla="*/ 1014106 w 2602689"/>
              <a:gd name="connsiteY37" fmla="*/ 3698654 h 4506735"/>
              <a:gd name="connsiteX38" fmla="*/ 1072722 w 2602689"/>
              <a:gd name="connsiteY38" fmla="*/ 3757269 h 4506735"/>
              <a:gd name="connsiteX39" fmla="*/ 1131337 w 2602689"/>
              <a:gd name="connsiteY39" fmla="*/ 3798300 h 4506735"/>
              <a:gd name="connsiteX40" fmla="*/ 1178229 w 2602689"/>
              <a:gd name="connsiteY40" fmla="*/ 3827608 h 4506735"/>
              <a:gd name="connsiteX41" fmla="*/ 1172368 w 2602689"/>
              <a:gd name="connsiteY41" fmla="*/ 3774854 h 4506735"/>
              <a:gd name="connsiteX42" fmla="*/ 1096168 w 2602689"/>
              <a:gd name="connsiteY42" fmla="*/ 3733823 h 4506735"/>
              <a:gd name="connsiteX43" fmla="*/ 1037552 w 2602689"/>
              <a:gd name="connsiteY43" fmla="*/ 3663485 h 4506735"/>
              <a:gd name="connsiteX44" fmla="*/ 1037552 w 2602689"/>
              <a:gd name="connsiteY44" fmla="*/ 3634177 h 4506735"/>
              <a:gd name="connsiteX45" fmla="*/ 1154783 w 2602689"/>
              <a:gd name="connsiteY45" fmla="*/ 3704515 h 4506735"/>
              <a:gd name="connsiteX46" fmla="*/ 1195814 w 2602689"/>
              <a:gd name="connsiteY46" fmla="*/ 3727962 h 4506735"/>
              <a:gd name="connsiteX47" fmla="*/ 1195814 w 2602689"/>
              <a:gd name="connsiteY47" fmla="*/ 3692792 h 4506735"/>
              <a:gd name="connsiteX48" fmla="*/ 1225122 w 2602689"/>
              <a:gd name="connsiteY48" fmla="*/ 3698654 h 4506735"/>
              <a:gd name="connsiteX49" fmla="*/ 1230983 w 2602689"/>
              <a:gd name="connsiteY49" fmla="*/ 3663485 h 4506735"/>
              <a:gd name="connsiteX50" fmla="*/ 1166506 w 2602689"/>
              <a:gd name="connsiteY50" fmla="*/ 3616592 h 4506735"/>
              <a:gd name="connsiteX51" fmla="*/ 1219260 w 2602689"/>
              <a:gd name="connsiteY51" fmla="*/ 3610731 h 4506735"/>
              <a:gd name="connsiteX52" fmla="*/ 1236845 w 2602689"/>
              <a:gd name="connsiteY52" fmla="*/ 3499362 h 4506735"/>
              <a:gd name="connsiteX53" fmla="*/ 1260291 w 2602689"/>
              <a:gd name="connsiteY53" fmla="*/ 3528669 h 4506735"/>
              <a:gd name="connsiteX54" fmla="*/ 1318906 w 2602689"/>
              <a:gd name="connsiteY54" fmla="*/ 3528669 h 4506735"/>
              <a:gd name="connsiteX55" fmla="*/ 1336491 w 2602689"/>
              <a:gd name="connsiteY55" fmla="*/ 3464192 h 4506735"/>
              <a:gd name="connsiteX56" fmla="*/ 1359937 w 2602689"/>
              <a:gd name="connsiteY56" fmla="*/ 3458331 h 4506735"/>
              <a:gd name="connsiteX57" fmla="*/ 1383383 w 2602689"/>
              <a:gd name="connsiteY57" fmla="*/ 3511085 h 4506735"/>
              <a:gd name="connsiteX58" fmla="*/ 1447860 w 2602689"/>
              <a:gd name="connsiteY58" fmla="*/ 3528669 h 4506735"/>
              <a:gd name="connsiteX59" fmla="*/ 1512337 w 2602689"/>
              <a:gd name="connsiteY59" fmla="*/ 3546254 h 4506735"/>
              <a:gd name="connsiteX60" fmla="*/ 1553368 w 2602689"/>
              <a:gd name="connsiteY60" fmla="*/ 3487639 h 4506735"/>
              <a:gd name="connsiteX61" fmla="*/ 1629568 w 2602689"/>
              <a:gd name="connsiteY61" fmla="*/ 3470054 h 4506735"/>
              <a:gd name="connsiteX62" fmla="*/ 1705768 w 2602689"/>
              <a:gd name="connsiteY62" fmla="*/ 3411439 h 4506735"/>
              <a:gd name="connsiteX63" fmla="*/ 1811276 w 2602689"/>
              <a:gd name="connsiteY63" fmla="*/ 3376269 h 4506735"/>
              <a:gd name="connsiteX64" fmla="*/ 1887476 w 2602689"/>
              <a:gd name="connsiteY64" fmla="*/ 3335239 h 4506735"/>
              <a:gd name="connsiteX65" fmla="*/ 1928506 w 2602689"/>
              <a:gd name="connsiteY65" fmla="*/ 3270762 h 4506735"/>
              <a:gd name="connsiteX66" fmla="*/ 1957814 w 2602689"/>
              <a:gd name="connsiteY66" fmla="*/ 3253177 h 4506735"/>
              <a:gd name="connsiteX67" fmla="*/ 2028152 w 2602689"/>
              <a:gd name="connsiteY67" fmla="*/ 3241454 h 4506735"/>
              <a:gd name="connsiteX68" fmla="*/ 2116076 w 2602689"/>
              <a:gd name="connsiteY68" fmla="*/ 3176977 h 4506735"/>
              <a:gd name="connsiteX69" fmla="*/ 2157106 w 2602689"/>
              <a:gd name="connsiteY69" fmla="*/ 3100777 h 4506735"/>
              <a:gd name="connsiteX70" fmla="*/ 2239168 w 2602689"/>
              <a:gd name="connsiteY70" fmla="*/ 3118362 h 4506735"/>
              <a:gd name="connsiteX71" fmla="*/ 2297783 w 2602689"/>
              <a:gd name="connsiteY71" fmla="*/ 3048023 h 4506735"/>
              <a:gd name="connsiteX72" fmla="*/ 2368122 w 2602689"/>
              <a:gd name="connsiteY72" fmla="*/ 3048023 h 4506735"/>
              <a:gd name="connsiteX73" fmla="*/ 2415014 w 2602689"/>
              <a:gd name="connsiteY73" fmla="*/ 2919069 h 4506735"/>
              <a:gd name="connsiteX74" fmla="*/ 2514660 w 2602689"/>
              <a:gd name="connsiteY74" fmla="*/ 2807700 h 4506735"/>
              <a:gd name="connsiteX75" fmla="*/ 2514660 w 2602689"/>
              <a:gd name="connsiteY75" fmla="*/ 2661162 h 4506735"/>
              <a:gd name="connsiteX76" fmla="*/ 2491214 w 2602689"/>
              <a:gd name="connsiteY76" fmla="*/ 2573239 h 4506735"/>
              <a:gd name="connsiteX77" fmla="*/ 2520522 w 2602689"/>
              <a:gd name="connsiteY77" fmla="*/ 2491177 h 4506735"/>
              <a:gd name="connsiteX78" fmla="*/ 2555691 w 2602689"/>
              <a:gd name="connsiteY78" fmla="*/ 2461869 h 4506735"/>
              <a:gd name="connsiteX79" fmla="*/ 2508799 w 2602689"/>
              <a:gd name="connsiteY79" fmla="*/ 2403254 h 4506735"/>
              <a:gd name="connsiteX80" fmla="*/ 2508799 w 2602689"/>
              <a:gd name="connsiteY80" fmla="*/ 2315331 h 4506735"/>
              <a:gd name="connsiteX81" fmla="*/ 2526383 w 2602689"/>
              <a:gd name="connsiteY81" fmla="*/ 2274300 h 4506735"/>
              <a:gd name="connsiteX82" fmla="*/ 2543968 w 2602689"/>
              <a:gd name="connsiteY82" fmla="*/ 2280162 h 4506735"/>
              <a:gd name="connsiteX83" fmla="*/ 2561552 w 2602689"/>
              <a:gd name="connsiteY83" fmla="*/ 2356362 h 4506735"/>
              <a:gd name="connsiteX84" fmla="*/ 2590860 w 2602689"/>
              <a:gd name="connsiteY84" fmla="*/ 2344639 h 4506735"/>
              <a:gd name="connsiteX85" fmla="*/ 2602583 w 2602689"/>
              <a:gd name="connsiteY85" fmla="*/ 2286023 h 4506735"/>
              <a:gd name="connsiteX86" fmla="*/ 2584999 w 2602689"/>
              <a:gd name="connsiteY86" fmla="*/ 2256715 h 4506735"/>
              <a:gd name="connsiteX87" fmla="*/ 2590860 w 2602689"/>
              <a:gd name="connsiteY87" fmla="*/ 2145346 h 4506735"/>
              <a:gd name="connsiteX88" fmla="*/ 2543968 w 2602689"/>
              <a:gd name="connsiteY88" fmla="*/ 2057423 h 4506735"/>
              <a:gd name="connsiteX89" fmla="*/ 2532245 w 2602689"/>
              <a:gd name="connsiteY89" fmla="*/ 1981223 h 4506735"/>
              <a:gd name="connsiteX90" fmla="*/ 2502937 w 2602689"/>
              <a:gd name="connsiteY90" fmla="*/ 1951915 h 4506735"/>
              <a:gd name="connsiteX91" fmla="*/ 2514660 w 2602689"/>
              <a:gd name="connsiteY91" fmla="*/ 1893300 h 4506735"/>
              <a:gd name="connsiteX92" fmla="*/ 2514660 w 2602689"/>
              <a:gd name="connsiteY92" fmla="*/ 1846408 h 4506735"/>
              <a:gd name="connsiteX93" fmla="*/ 2479491 w 2602689"/>
              <a:gd name="connsiteY93" fmla="*/ 1776069 h 4506735"/>
              <a:gd name="connsiteX94" fmla="*/ 2479491 w 2602689"/>
              <a:gd name="connsiteY94" fmla="*/ 1711592 h 4506735"/>
              <a:gd name="connsiteX95" fmla="*/ 2508799 w 2602689"/>
              <a:gd name="connsiteY95" fmla="*/ 1746762 h 4506735"/>
              <a:gd name="connsiteX96" fmla="*/ 2502937 w 2602689"/>
              <a:gd name="connsiteY96" fmla="*/ 1617808 h 4506735"/>
              <a:gd name="connsiteX97" fmla="*/ 2438460 w 2602689"/>
              <a:gd name="connsiteY97" fmla="*/ 1400931 h 4506735"/>
              <a:gd name="connsiteX98" fmla="*/ 2403291 w 2602689"/>
              <a:gd name="connsiteY98" fmla="*/ 1277839 h 4506735"/>
              <a:gd name="connsiteX99" fmla="*/ 2368122 w 2602689"/>
              <a:gd name="connsiteY99" fmla="*/ 1172331 h 4506735"/>
              <a:gd name="connsiteX100" fmla="*/ 2274337 w 2602689"/>
              <a:gd name="connsiteY100" fmla="*/ 1037515 h 4506735"/>
              <a:gd name="connsiteX101" fmla="*/ 2297783 w 2602689"/>
              <a:gd name="connsiteY101" fmla="*/ 932008 h 4506735"/>
              <a:gd name="connsiteX102" fmla="*/ 2186414 w 2602689"/>
              <a:gd name="connsiteY102" fmla="*/ 867531 h 4506735"/>
              <a:gd name="connsiteX103" fmla="*/ 2157106 w 2602689"/>
              <a:gd name="connsiteY103" fmla="*/ 797192 h 4506735"/>
              <a:gd name="connsiteX104" fmla="*/ 2145383 w 2602689"/>
              <a:gd name="connsiteY104" fmla="*/ 797192 h 4506735"/>
              <a:gd name="connsiteX105" fmla="*/ 2069183 w 2602689"/>
              <a:gd name="connsiteY105" fmla="*/ 709269 h 4506735"/>
              <a:gd name="connsiteX106" fmla="*/ 1992983 w 2602689"/>
              <a:gd name="connsiteY106" fmla="*/ 574454 h 4506735"/>
              <a:gd name="connsiteX107" fmla="*/ 1916783 w 2602689"/>
              <a:gd name="connsiteY107" fmla="*/ 480669 h 4506735"/>
              <a:gd name="connsiteX108" fmla="*/ 1893337 w 2602689"/>
              <a:gd name="connsiteY108" fmla="*/ 416192 h 4506735"/>
              <a:gd name="connsiteX109" fmla="*/ 1840583 w 2602689"/>
              <a:gd name="connsiteY109" fmla="*/ 381023 h 4506735"/>
              <a:gd name="connsiteX110" fmla="*/ 1752660 w 2602689"/>
              <a:gd name="connsiteY110" fmla="*/ 369300 h 4506735"/>
              <a:gd name="connsiteX111" fmla="*/ 1752660 w 2602689"/>
              <a:gd name="connsiteY111" fmla="*/ 304823 h 4506735"/>
              <a:gd name="connsiteX112" fmla="*/ 1600260 w 2602689"/>
              <a:gd name="connsiteY112" fmla="*/ 257931 h 4506735"/>
              <a:gd name="connsiteX113" fmla="*/ 1506476 w 2602689"/>
              <a:gd name="connsiteY113" fmla="*/ 128977 h 4506735"/>
              <a:gd name="connsiteX114" fmla="*/ 1447860 w 2602689"/>
              <a:gd name="connsiteY114" fmla="*/ 70362 h 4506735"/>
              <a:gd name="connsiteX115" fmla="*/ 1412691 w 2602689"/>
              <a:gd name="connsiteY115" fmla="*/ 35192 h 4506735"/>
              <a:gd name="connsiteX116" fmla="*/ 1383383 w 2602689"/>
              <a:gd name="connsiteY116" fmla="*/ 23 h 4506735"/>
              <a:gd name="connsiteX117" fmla="*/ 1277876 w 2602689"/>
              <a:gd name="connsiteY117" fmla="*/ 29331 h 4506735"/>
              <a:gd name="connsiteX118" fmla="*/ 1102029 w 2602689"/>
              <a:gd name="connsiteY118" fmla="*/ 76223 h 4506735"/>
              <a:gd name="connsiteX119" fmla="*/ 1055137 w 2602689"/>
              <a:gd name="connsiteY119" fmla="*/ 76223 h 4506735"/>
              <a:gd name="connsiteX120" fmla="*/ 1055137 w 2602689"/>
              <a:gd name="connsiteY120" fmla="*/ 152423 h 4506735"/>
              <a:gd name="connsiteX121" fmla="*/ 1107891 w 2602689"/>
              <a:gd name="connsiteY121" fmla="*/ 193454 h 4506735"/>
              <a:gd name="connsiteX122" fmla="*/ 1137199 w 2602689"/>
              <a:gd name="connsiteY122" fmla="*/ 246208 h 4506735"/>
              <a:gd name="connsiteX123" fmla="*/ 1184091 w 2602689"/>
              <a:gd name="connsiteY123" fmla="*/ 293100 h 4506735"/>
              <a:gd name="connsiteX124" fmla="*/ 1230983 w 2602689"/>
              <a:gd name="connsiteY124" fmla="*/ 246208 h 4506735"/>
              <a:gd name="connsiteX125" fmla="*/ 1266152 w 2602689"/>
              <a:gd name="connsiteY125" fmla="*/ 269654 h 4506735"/>
              <a:gd name="connsiteX126" fmla="*/ 1266152 w 2602689"/>
              <a:gd name="connsiteY126" fmla="*/ 357577 h 4506735"/>
              <a:gd name="connsiteX127" fmla="*/ 1354076 w 2602689"/>
              <a:gd name="connsiteY127" fmla="*/ 381023 h 4506735"/>
              <a:gd name="connsiteX128" fmla="*/ 1412691 w 2602689"/>
              <a:gd name="connsiteY128" fmla="*/ 433777 h 4506735"/>
              <a:gd name="connsiteX129" fmla="*/ 1494752 w 2602689"/>
              <a:gd name="connsiteY129" fmla="*/ 445500 h 4506735"/>
              <a:gd name="connsiteX130" fmla="*/ 1529922 w 2602689"/>
              <a:gd name="connsiteY130" fmla="*/ 509977 h 4506735"/>
              <a:gd name="connsiteX131" fmla="*/ 1541645 w 2602689"/>
              <a:gd name="connsiteY131" fmla="*/ 562731 h 4506735"/>
              <a:gd name="connsiteX132" fmla="*/ 1483029 w 2602689"/>
              <a:gd name="connsiteY132" fmla="*/ 615485 h 4506735"/>
              <a:gd name="connsiteX133" fmla="*/ 1441999 w 2602689"/>
              <a:gd name="connsiteY133" fmla="*/ 674100 h 4506735"/>
              <a:gd name="connsiteX134" fmla="*/ 1488891 w 2602689"/>
              <a:gd name="connsiteY134" fmla="*/ 762023 h 4506735"/>
              <a:gd name="connsiteX135" fmla="*/ 1588537 w 2602689"/>
              <a:gd name="connsiteY135" fmla="*/ 820639 h 4506735"/>
              <a:gd name="connsiteX136" fmla="*/ 1635429 w 2602689"/>
              <a:gd name="connsiteY136" fmla="*/ 932008 h 4506735"/>
              <a:gd name="connsiteX137" fmla="*/ 1635429 w 2602689"/>
              <a:gd name="connsiteY137" fmla="*/ 1025792 h 4506735"/>
              <a:gd name="connsiteX138" fmla="*/ 1582676 w 2602689"/>
              <a:gd name="connsiteY138" fmla="*/ 1078546 h 4506735"/>
              <a:gd name="connsiteX139" fmla="*/ 1617845 w 2602689"/>
              <a:gd name="connsiteY139" fmla="*/ 1207500 h 4506735"/>
              <a:gd name="connsiteX140" fmla="*/ 1611983 w 2602689"/>
              <a:gd name="connsiteY140" fmla="*/ 1277839 h 4506735"/>
              <a:gd name="connsiteX141" fmla="*/ 1576814 w 2602689"/>
              <a:gd name="connsiteY141" fmla="*/ 1383346 h 4506735"/>
              <a:gd name="connsiteX142" fmla="*/ 1529922 w 2602689"/>
              <a:gd name="connsiteY142" fmla="*/ 1518162 h 4506735"/>
              <a:gd name="connsiteX143" fmla="*/ 1524060 w 2602689"/>
              <a:gd name="connsiteY143" fmla="*/ 1594362 h 4506735"/>
              <a:gd name="connsiteX144" fmla="*/ 1565091 w 2602689"/>
              <a:gd name="connsiteY144" fmla="*/ 1664700 h 4506735"/>
              <a:gd name="connsiteX145" fmla="*/ 1588537 w 2602689"/>
              <a:gd name="connsiteY145" fmla="*/ 1711592 h 4506735"/>
              <a:gd name="connsiteX146" fmla="*/ 1617845 w 2602689"/>
              <a:gd name="connsiteY146" fmla="*/ 1688146 h 4506735"/>
              <a:gd name="connsiteX147" fmla="*/ 1653014 w 2602689"/>
              <a:gd name="connsiteY147" fmla="*/ 1699869 h 4506735"/>
              <a:gd name="connsiteX148" fmla="*/ 1623706 w 2602689"/>
              <a:gd name="connsiteY148" fmla="*/ 1746762 h 4506735"/>
              <a:gd name="connsiteX149" fmla="*/ 1623706 w 2602689"/>
              <a:gd name="connsiteY149" fmla="*/ 1793654 h 4506735"/>
              <a:gd name="connsiteX150" fmla="*/ 1670599 w 2602689"/>
              <a:gd name="connsiteY150" fmla="*/ 1916746 h 4506735"/>
              <a:gd name="connsiteX151" fmla="*/ 1641291 w 2602689"/>
              <a:gd name="connsiteY151" fmla="*/ 2075008 h 4506735"/>
              <a:gd name="connsiteX152" fmla="*/ 1594399 w 2602689"/>
              <a:gd name="connsiteY152" fmla="*/ 2127762 h 4506735"/>
              <a:gd name="connsiteX153" fmla="*/ 1606122 w 2602689"/>
              <a:gd name="connsiteY153" fmla="*/ 2221546 h 4506735"/>
              <a:gd name="connsiteX154" fmla="*/ 1664737 w 2602689"/>
              <a:gd name="connsiteY154" fmla="*/ 2426700 h 4506735"/>
              <a:gd name="connsiteX155" fmla="*/ 1588537 w 2602689"/>
              <a:gd name="connsiteY155" fmla="*/ 2514623 h 4506735"/>
              <a:gd name="connsiteX156" fmla="*/ 1524060 w 2602689"/>
              <a:gd name="connsiteY156" fmla="*/ 2532208 h 4506735"/>
              <a:gd name="connsiteX157" fmla="*/ 1483029 w 2602689"/>
              <a:gd name="connsiteY157" fmla="*/ 2508762 h 4506735"/>
              <a:gd name="connsiteX158" fmla="*/ 1441999 w 2602689"/>
              <a:gd name="connsiteY158" fmla="*/ 2555654 h 4506735"/>
              <a:gd name="connsiteX159" fmla="*/ 1383383 w 2602689"/>
              <a:gd name="connsiteY159" fmla="*/ 2625992 h 4506735"/>
              <a:gd name="connsiteX160" fmla="*/ 1342352 w 2602689"/>
              <a:gd name="connsiteY160" fmla="*/ 2637715 h 4506735"/>
              <a:gd name="connsiteX161" fmla="*/ 1283737 w 2602689"/>
              <a:gd name="connsiteY161" fmla="*/ 2625992 h 4506735"/>
              <a:gd name="connsiteX162" fmla="*/ 1225122 w 2602689"/>
              <a:gd name="connsiteY162" fmla="*/ 2667023 h 4506735"/>
              <a:gd name="connsiteX163" fmla="*/ 1201676 w 2602689"/>
              <a:gd name="connsiteY163" fmla="*/ 2690469 h 4506735"/>
              <a:gd name="connsiteX164" fmla="*/ 1178229 w 2602689"/>
              <a:gd name="connsiteY164" fmla="*/ 2702192 h 4506735"/>
              <a:gd name="connsiteX165" fmla="*/ 1049276 w 2602689"/>
              <a:gd name="connsiteY165" fmla="*/ 2702192 h 4506735"/>
              <a:gd name="connsiteX166" fmla="*/ 1090306 w 2602689"/>
              <a:gd name="connsiteY166" fmla="*/ 2749085 h 4506735"/>
              <a:gd name="connsiteX167" fmla="*/ 1060999 w 2602689"/>
              <a:gd name="connsiteY167" fmla="*/ 2743223 h 4506735"/>
              <a:gd name="connsiteX168" fmla="*/ 1014106 w 2602689"/>
              <a:gd name="connsiteY168" fmla="*/ 2825285 h 4506735"/>
              <a:gd name="connsiteX169" fmla="*/ 1014106 w 2602689"/>
              <a:gd name="connsiteY169" fmla="*/ 2854592 h 4506735"/>
              <a:gd name="connsiteX170" fmla="*/ 949629 w 2602689"/>
              <a:gd name="connsiteY170" fmla="*/ 2795977 h 4506735"/>
              <a:gd name="connsiteX171" fmla="*/ 914460 w 2602689"/>
              <a:gd name="connsiteY171" fmla="*/ 2790115 h 4506735"/>
              <a:gd name="connsiteX172" fmla="*/ 855845 w 2602689"/>
              <a:gd name="connsiteY172" fmla="*/ 2795977 h 4506735"/>
              <a:gd name="connsiteX173" fmla="*/ 803091 w 2602689"/>
              <a:gd name="connsiteY173" fmla="*/ 2854592 h 4506735"/>
              <a:gd name="connsiteX174" fmla="*/ 762060 w 2602689"/>
              <a:gd name="connsiteY174" fmla="*/ 2854592 h 4506735"/>
              <a:gd name="connsiteX175" fmla="*/ 756199 w 2602689"/>
              <a:gd name="connsiteY175" fmla="*/ 2924931 h 4506735"/>
              <a:gd name="connsiteX176" fmla="*/ 756199 w 2602689"/>
              <a:gd name="connsiteY176" fmla="*/ 3018715 h 4506735"/>
              <a:gd name="connsiteX177" fmla="*/ 785506 w 2602689"/>
              <a:gd name="connsiteY177" fmla="*/ 3100777 h 4506735"/>
              <a:gd name="connsiteX178" fmla="*/ 855845 w 2602689"/>
              <a:gd name="connsiteY178" fmla="*/ 3194562 h 4506735"/>
              <a:gd name="connsiteX179" fmla="*/ 902737 w 2602689"/>
              <a:gd name="connsiteY179" fmla="*/ 3235592 h 4506735"/>
              <a:gd name="connsiteX180" fmla="*/ 908599 w 2602689"/>
              <a:gd name="connsiteY180" fmla="*/ 3264900 h 4506735"/>
              <a:gd name="connsiteX181" fmla="*/ 885152 w 2602689"/>
              <a:gd name="connsiteY181" fmla="*/ 3317654 h 4506735"/>
              <a:gd name="connsiteX182" fmla="*/ 838260 w 2602689"/>
              <a:gd name="connsiteY182" fmla="*/ 3317654 h 4506735"/>
              <a:gd name="connsiteX183" fmla="*/ 826537 w 2602689"/>
              <a:gd name="connsiteY183" fmla="*/ 3288346 h 4506735"/>
              <a:gd name="connsiteX184" fmla="*/ 762060 w 2602689"/>
              <a:gd name="connsiteY184" fmla="*/ 3288346 h 4506735"/>
              <a:gd name="connsiteX185" fmla="*/ 756199 w 2602689"/>
              <a:gd name="connsiteY185" fmla="*/ 3223869 h 4506735"/>
              <a:gd name="connsiteX186" fmla="*/ 691722 w 2602689"/>
              <a:gd name="connsiteY186" fmla="*/ 3212146 h 4506735"/>
              <a:gd name="connsiteX187" fmla="*/ 621383 w 2602689"/>
              <a:gd name="connsiteY187" fmla="*/ 3212146 h 4506735"/>
              <a:gd name="connsiteX188" fmla="*/ 551045 w 2602689"/>
              <a:gd name="connsiteY188" fmla="*/ 3212146 h 4506735"/>
              <a:gd name="connsiteX189" fmla="*/ 504152 w 2602689"/>
              <a:gd name="connsiteY189" fmla="*/ 3276623 h 4506735"/>
              <a:gd name="connsiteX190" fmla="*/ 474845 w 2602689"/>
              <a:gd name="connsiteY190" fmla="*/ 3276623 h 4506735"/>
              <a:gd name="connsiteX191" fmla="*/ 422091 w 2602689"/>
              <a:gd name="connsiteY191" fmla="*/ 3229731 h 4506735"/>
              <a:gd name="connsiteX192" fmla="*/ 351752 w 2602689"/>
              <a:gd name="connsiteY192" fmla="*/ 3229731 h 4506735"/>
              <a:gd name="connsiteX193" fmla="*/ 322445 w 2602689"/>
              <a:gd name="connsiteY193" fmla="*/ 3300069 h 4506735"/>
              <a:gd name="connsiteX194" fmla="*/ 310722 w 2602689"/>
              <a:gd name="connsiteY194" fmla="*/ 3352823 h 4506735"/>
              <a:gd name="connsiteX195" fmla="*/ 345891 w 2602689"/>
              <a:gd name="connsiteY195" fmla="*/ 3382131 h 4506735"/>
              <a:gd name="connsiteX196" fmla="*/ 304860 w 2602689"/>
              <a:gd name="connsiteY196" fmla="*/ 3417300 h 4506735"/>
              <a:gd name="connsiteX197" fmla="*/ 304860 w 2602689"/>
              <a:gd name="connsiteY197" fmla="*/ 3417300 h 4506735"/>
              <a:gd name="connsiteX198" fmla="*/ 234522 w 2602689"/>
              <a:gd name="connsiteY198" fmla="*/ 3470054 h 4506735"/>
              <a:gd name="connsiteX199" fmla="*/ 181768 w 2602689"/>
              <a:gd name="connsiteY199" fmla="*/ 3487639 h 4506735"/>
              <a:gd name="connsiteX200" fmla="*/ 140737 w 2602689"/>
              <a:gd name="connsiteY200" fmla="*/ 3493500 h 4506735"/>
              <a:gd name="connsiteX201" fmla="*/ 60 w 2602689"/>
              <a:gd name="connsiteY201" fmla="*/ 3487639 h 4506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2602689" h="4506735">
                <a:moveTo>
                  <a:pt x="60" y="3487639"/>
                </a:moveTo>
                <a:cubicBezTo>
                  <a:pt x="-2871" y="3512062"/>
                  <a:pt x="101660" y="3610731"/>
                  <a:pt x="123152" y="3640039"/>
                </a:cubicBezTo>
                <a:cubicBezTo>
                  <a:pt x="144644" y="3669347"/>
                  <a:pt x="117291" y="3668370"/>
                  <a:pt x="129014" y="3663485"/>
                </a:cubicBezTo>
                <a:cubicBezTo>
                  <a:pt x="140737" y="3658600"/>
                  <a:pt x="175906" y="3605847"/>
                  <a:pt x="193491" y="3610731"/>
                </a:cubicBezTo>
                <a:cubicBezTo>
                  <a:pt x="211076" y="3615615"/>
                  <a:pt x="204237" y="3672277"/>
                  <a:pt x="234522" y="3692792"/>
                </a:cubicBezTo>
                <a:cubicBezTo>
                  <a:pt x="264807" y="3713307"/>
                  <a:pt x="366407" y="3708423"/>
                  <a:pt x="375199" y="3733823"/>
                </a:cubicBezTo>
                <a:cubicBezTo>
                  <a:pt x="383991" y="3759223"/>
                  <a:pt x="308768" y="3790484"/>
                  <a:pt x="287276" y="3845192"/>
                </a:cubicBezTo>
                <a:cubicBezTo>
                  <a:pt x="265784" y="3899900"/>
                  <a:pt x="250153" y="4010292"/>
                  <a:pt x="246245" y="4062069"/>
                </a:cubicBezTo>
                <a:cubicBezTo>
                  <a:pt x="242337" y="4113846"/>
                  <a:pt x="269690" y="4107008"/>
                  <a:pt x="263829" y="4155854"/>
                </a:cubicBezTo>
                <a:cubicBezTo>
                  <a:pt x="257968" y="4204700"/>
                  <a:pt x="208145" y="4317046"/>
                  <a:pt x="211076" y="4355146"/>
                </a:cubicBezTo>
                <a:cubicBezTo>
                  <a:pt x="214007" y="4393246"/>
                  <a:pt x="267737" y="4376638"/>
                  <a:pt x="281414" y="4384454"/>
                </a:cubicBezTo>
                <a:cubicBezTo>
                  <a:pt x="295091" y="4392270"/>
                  <a:pt x="299975" y="4392270"/>
                  <a:pt x="293137" y="4402039"/>
                </a:cubicBezTo>
                <a:cubicBezTo>
                  <a:pt x="286299" y="4411808"/>
                  <a:pt x="249175" y="4435254"/>
                  <a:pt x="240383" y="4443069"/>
                </a:cubicBezTo>
                <a:cubicBezTo>
                  <a:pt x="231591" y="4450884"/>
                  <a:pt x="248198" y="4446977"/>
                  <a:pt x="240383" y="4448931"/>
                </a:cubicBezTo>
                <a:cubicBezTo>
                  <a:pt x="232568" y="4450885"/>
                  <a:pt x="203260" y="4447954"/>
                  <a:pt x="193491" y="4454792"/>
                </a:cubicBezTo>
                <a:cubicBezTo>
                  <a:pt x="183722" y="4461630"/>
                  <a:pt x="156368" y="4482146"/>
                  <a:pt x="181768" y="4489962"/>
                </a:cubicBezTo>
                <a:cubicBezTo>
                  <a:pt x="207168" y="4497778"/>
                  <a:pt x="292160" y="4515362"/>
                  <a:pt x="345891" y="4501685"/>
                </a:cubicBezTo>
                <a:cubicBezTo>
                  <a:pt x="399622" y="4488008"/>
                  <a:pt x="464098" y="4448931"/>
                  <a:pt x="504152" y="4407900"/>
                </a:cubicBezTo>
                <a:cubicBezTo>
                  <a:pt x="544206" y="4366869"/>
                  <a:pt x="531506" y="4300438"/>
                  <a:pt x="586214" y="4255500"/>
                </a:cubicBezTo>
                <a:cubicBezTo>
                  <a:pt x="640922" y="4210562"/>
                  <a:pt x="772807" y="4173438"/>
                  <a:pt x="832399" y="4138269"/>
                </a:cubicBezTo>
                <a:cubicBezTo>
                  <a:pt x="891991" y="4103100"/>
                  <a:pt x="932045" y="4083562"/>
                  <a:pt x="943768" y="4044485"/>
                </a:cubicBezTo>
                <a:cubicBezTo>
                  <a:pt x="955491" y="4005408"/>
                  <a:pt x="914460" y="3938000"/>
                  <a:pt x="902737" y="3903808"/>
                </a:cubicBezTo>
                <a:cubicBezTo>
                  <a:pt x="891014" y="3869616"/>
                  <a:pt x="893944" y="3859846"/>
                  <a:pt x="873429" y="3839331"/>
                </a:cubicBezTo>
                <a:cubicBezTo>
                  <a:pt x="852914" y="3818816"/>
                  <a:pt x="812860" y="3809046"/>
                  <a:pt x="779645" y="3780715"/>
                </a:cubicBezTo>
                <a:cubicBezTo>
                  <a:pt x="746430" y="3752384"/>
                  <a:pt x="698560" y="3699630"/>
                  <a:pt x="674137" y="3669346"/>
                </a:cubicBezTo>
                <a:cubicBezTo>
                  <a:pt x="649714" y="3639062"/>
                  <a:pt x="618452" y="3591193"/>
                  <a:pt x="633106" y="3599008"/>
                </a:cubicBezTo>
                <a:cubicBezTo>
                  <a:pt x="647760" y="3606823"/>
                  <a:pt x="726891" y="3685955"/>
                  <a:pt x="762060" y="3716239"/>
                </a:cubicBezTo>
                <a:cubicBezTo>
                  <a:pt x="797229" y="3746524"/>
                  <a:pt x="817745" y="3755315"/>
                  <a:pt x="844122" y="3780715"/>
                </a:cubicBezTo>
                <a:cubicBezTo>
                  <a:pt x="870499" y="3806115"/>
                  <a:pt x="895899" y="3843239"/>
                  <a:pt x="920322" y="3868639"/>
                </a:cubicBezTo>
                <a:cubicBezTo>
                  <a:pt x="944745" y="3894039"/>
                  <a:pt x="968191" y="3917484"/>
                  <a:pt x="990660" y="3933115"/>
                </a:cubicBezTo>
                <a:cubicBezTo>
                  <a:pt x="1013129" y="3948746"/>
                  <a:pt x="1029737" y="3960469"/>
                  <a:pt x="1055137" y="3962423"/>
                </a:cubicBezTo>
                <a:cubicBezTo>
                  <a:pt x="1080537" y="3964377"/>
                  <a:pt x="1133291" y="3962424"/>
                  <a:pt x="1143060" y="3944839"/>
                </a:cubicBezTo>
                <a:cubicBezTo>
                  <a:pt x="1152829" y="3927254"/>
                  <a:pt x="1131337" y="3884269"/>
                  <a:pt x="1113752" y="3856915"/>
                </a:cubicBezTo>
                <a:cubicBezTo>
                  <a:pt x="1096167" y="3829561"/>
                  <a:pt x="1060021" y="3801230"/>
                  <a:pt x="1037552" y="3780715"/>
                </a:cubicBezTo>
                <a:cubicBezTo>
                  <a:pt x="1015083" y="3760200"/>
                  <a:pt x="995545" y="3757269"/>
                  <a:pt x="978937" y="3733823"/>
                </a:cubicBezTo>
                <a:cubicBezTo>
                  <a:pt x="962329" y="3710377"/>
                  <a:pt x="940837" y="3659578"/>
                  <a:pt x="937906" y="3640039"/>
                </a:cubicBezTo>
                <a:cubicBezTo>
                  <a:pt x="934975" y="3620501"/>
                  <a:pt x="948652" y="3606823"/>
                  <a:pt x="961352" y="3616592"/>
                </a:cubicBezTo>
                <a:cubicBezTo>
                  <a:pt x="974052" y="3626361"/>
                  <a:pt x="995544" y="3675208"/>
                  <a:pt x="1014106" y="3698654"/>
                </a:cubicBezTo>
                <a:cubicBezTo>
                  <a:pt x="1032668" y="3722100"/>
                  <a:pt x="1053184" y="3740661"/>
                  <a:pt x="1072722" y="3757269"/>
                </a:cubicBezTo>
                <a:cubicBezTo>
                  <a:pt x="1092260" y="3773877"/>
                  <a:pt x="1113752" y="3786577"/>
                  <a:pt x="1131337" y="3798300"/>
                </a:cubicBezTo>
                <a:cubicBezTo>
                  <a:pt x="1148922" y="3810023"/>
                  <a:pt x="1171391" y="3831516"/>
                  <a:pt x="1178229" y="3827608"/>
                </a:cubicBezTo>
                <a:cubicBezTo>
                  <a:pt x="1185067" y="3823700"/>
                  <a:pt x="1186045" y="3790485"/>
                  <a:pt x="1172368" y="3774854"/>
                </a:cubicBezTo>
                <a:cubicBezTo>
                  <a:pt x="1158691" y="3759223"/>
                  <a:pt x="1118637" y="3752384"/>
                  <a:pt x="1096168" y="3733823"/>
                </a:cubicBezTo>
                <a:cubicBezTo>
                  <a:pt x="1073699" y="3715262"/>
                  <a:pt x="1047321" y="3680093"/>
                  <a:pt x="1037552" y="3663485"/>
                </a:cubicBezTo>
                <a:cubicBezTo>
                  <a:pt x="1027783" y="3646877"/>
                  <a:pt x="1018013" y="3627339"/>
                  <a:pt x="1037552" y="3634177"/>
                </a:cubicBezTo>
                <a:cubicBezTo>
                  <a:pt x="1057091" y="3641015"/>
                  <a:pt x="1128406" y="3688884"/>
                  <a:pt x="1154783" y="3704515"/>
                </a:cubicBezTo>
                <a:cubicBezTo>
                  <a:pt x="1181160" y="3720146"/>
                  <a:pt x="1188975" y="3729916"/>
                  <a:pt x="1195814" y="3727962"/>
                </a:cubicBezTo>
                <a:cubicBezTo>
                  <a:pt x="1202653" y="3726008"/>
                  <a:pt x="1190929" y="3697677"/>
                  <a:pt x="1195814" y="3692792"/>
                </a:cubicBezTo>
                <a:cubicBezTo>
                  <a:pt x="1200699" y="3687907"/>
                  <a:pt x="1219261" y="3703538"/>
                  <a:pt x="1225122" y="3698654"/>
                </a:cubicBezTo>
                <a:cubicBezTo>
                  <a:pt x="1230983" y="3693770"/>
                  <a:pt x="1240752" y="3677162"/>
                  <a:pt x="1230983" y="3663485"/>
                </a:cubicBezTo>
                <a:cubicBezTo>
                  <a:pt x="1221214" y="3649808"/>
                  <a:pt x="1168460" y="3625384"/>
                  <a:pt x="1166506" y="3616592"/>
                </a:cubicBezTo>
                <a:cubicBezTo>
                  <a:pt x="1164552" y="3607800"/>
                  <a:pt x="1207537" y="3630269"/>
                  <a:pt x="1219260" y="3610731"/>
                </a:cubicBezTo>
                <a:cubicBezTo>
                  <a:pt x="1230983" y="3591193"/>
                  <a:pt x="1230006" y="3513039"/>
                  <a:pt x="1236845" y="3499362"/>
                </a:cubicBezTo>
                <a:cubicBezTo>
                  <a:pt x="1243684" y="3485685"/>
                  <a:pt x="1246614" y="3523785"/>
                  <a:pt x="1260291" y="3528669"/>
                </a:cubicBezTo>
                <a:cubicBezTo>
                  <a:pt x="1273968" y="3533553"/>
                  <a:pt x="1306206" y="3539415"/>
                  <a:pt x="1318906" y="3528669"/>
                </a:cubicBezTo>
                <a:cubicBezTo>
                  <a:pt x="1331606" y="3517923"/>
                  <a:pt x="1329653" y="3475915"/>
                  <a:pt x="1336491" y="3464192"/>
                </a:cubicBezTo>
                <a:cubicBezTo>
                  <a:pt x="1343329" y="3452469"/>
                  <a:pt x="1352122" y="3450516"/>
                  <a:pt x="1359937" y="3458331"/>
                </a:cubicBezTo>
                <a:cubicBezTo>
                  <a:pt x="1367752" y="3466146"/>
                  <a:pt x="1368729" y="3499362"/>
                  <a:pt x="1383383" y="3511085"/>
                </a:cubicBezTo>
                <a:cubicBezTo>
                  <a:pt x="1398037" y="3522808"/>
                  <a:pt x="1447860" y="3528669"/>
                  <a:pt x="1447860" y="3528669"/>
                </a:cubicBezTo>
                <a:cubicBezTo>
                  <a:pt x="1469352" y="3534531"/>
                  <a:pt x="1494752" y="3553092"/>
                  <a:pt x="1512337" y="3546254"/>
                </a:cubicBezTo>
                <a:cubicBezTo>
                  <a:pt x="1529922" y="3539416"/>
                  <a:pt x="1533830" y="3500339"/>
                  <a:pt x="1553368" y="3487639"/>
                </a:cubicBezTo>
                <a:cubicBezTo>
                  <a:pt x="1572907" y="3474939"/>
                  <a:pt x="1604168" y="3482754"/>
                  <a:pt x="1629568" y="3470054"/>
                </a:cubicBezTo>
                <a:cubicBezTo>
                  <a:pt x="1654968" y="3457354"/>
                  <a:pt x="1675483" y="3427070"/>
                  <a:pt x="1705768" y="3411439"/>
                </a:cubicBezTo>
                <a:cubicBezTo>
                  <a:pt x="1736053" y="3395808"/>
                  <a:pt x="1780991" y="3388969"/>
                  <a:pt x="1811276" y="3376269"/>
                </a:cubicBezTo>
                <a:cubicBezTo>
                  <a:pt x="1841561" y="3363569"/>
                  <a:pt x="1867938" y="3352823"/>
                  <a:pt x="1887476" y="3335239"/>
                </a:cubicBezTo>
                <a:cubicBezTo>
                  <a:pt x="1907014" y="3317654"/>
                  <a:pt x="1916783" y="3284439"/>
                  <a:pt x="1928506" y="3270762"/>
                </a:cubicBezTo>
                <a:cubicBezTo>
                  <a:pt x="1940229" y="3257085"/>
                  <a:pt x="1941206" y="3258062"/>
                  <a:pt x="1957814" y="3253177"/>
                </a:cubicBezTo>
                <a:cubicBezTo>
                  <a:pt x="1974422" y="3248292"/>
                  <a:pt x="2001775" y="3254154"/>
                  <a:pt x="2028152" y="3241454"/>
                </a:cubicBezTo>
                <a:cubicBezTo>
                  <a:pt x="2054529" y="3228754"/>
                  <a:pt x="2094584" y="3200423"/>
                  <a:pt x="2116076" y="3176977"/>
                </a:cubicBezTo>
                <a:cubicBezTo>
                  <a:pt x="2137568" y="3153531"/>
                  <a:pt x="2136591" y="3110546"/>
                  <a:pt x="2157106" y="3100777"/>
                </a:cubicBezTo>
                <a:cubicBezTo>
                  <a:pt x="2177621" y="3091008"/>
                  <a:pt x="2215722" y="3127154"/>
                  <a:pt x="2239168" y="3118362"/>
                </a:cubicBezTo>
                <a:cubicBezTo>
                  <a:pt x="2262614" y="3109570"/>
                  <a:pt x="2276291" y="3059746"/>
                  <a:pt x="2297783" y="3048023"/>
                </a:cubicBezTo>
                <a:cubicBezTo>
                  <a:pt x="2319275" y="3036300"/>
                  <a:pt x="2348584" y="3069515"/>
                  <a:pt x="2368122" y="3048023"/>
                </a:cubicBezTo>
                <a:cubicBezTo>
                  <a:pt x="2387661" y="3026531"/>
                  <a:pt x="2390591" y="2959123"/>
                  <a:pt x="2415014" y="2919069"/>
                </a:cubicBezTo>
                <a:cubicBezTo>
                  <a:pt x="2439437" y="2879015"/>
                  <a:pt x="2498052" y="2850685"/>
                  <a:pt x="2514660" y="2807700"/>
                </a:cubicBezTo>
                <a:cubicBezTo>
                  <a:pt x="2531268" y="2764715"/>
                  <a:pt x="2518568" y="2700239"/>
                  <a:pt x="2514660" y="2661162"/>
                </a:cubicBezTo>
                <a:cubicBezTo>
                  <a:pt x="2510752" y="2622085"/>
                  <a:pt x="2490237" y="2601570"/>
                  <a:pt x="2491214" y="2573239"/>
                </a:cubicBezTo>
                <a:cubicBezTo>
                  <a:pt x="2492191" y="2544908"/>
                  <a:pt x="2509776" y="2509739"/>
                  <a:pt x="2520522" y="2491177"/>
                </a:cubicBezTo>
                <a:cubicBezTo>
                  <a:pt x="2531268" y="2472615"/>
                  <a:pt x="2557645" y="2476523"/>
                  <a:pt x="2555691" y="2461869"/>
                </a:cubicBezTo>
                <a:cubicBezTo>
                  <a:pt x="2553737" y="2447215"/>
                  <a:pt x="2516614" y="2427677"/>
                  <a:pt x="2508799" y="2403254"/>
                </a:cubicBezTo>
                <a:cubicBezTo>
                  <a:pt x="2500984" y="2378831"/>
                  <a:pt x="2505868" y="2336823"/>
                  <a:pt x="2508799" y="2315331"/>
                </a:cubicBezTo>
                <a:cubicBezTo>
                  <a:pt x="2511730" y="2293839"/>
                  <a:pt x="2520522" y="2280161"/>
                  <a:pt x="2526383" y="2274300"/>
                </a:cubicBezTo>
                <a:cubicBezTo>
                  <a:pt x="2532244" y="2268439"/>
                  <a:pt x="2538107" y="2266485"/>
                  <a:pt x="2543968" y="2280162"/>
                </a:cubicBezTo>
                <a:cubicBezTo>
                  <a:pt x="2549830" y="2293839"/>
                  <a:pt x="2553737" y="2345616"/>
                  <a:pt x="2561552" y="2356362"/>
                </a:cubicBezTo>
                <a:cubicBezTo>
                  <a:pt x="2569367" y="2367108"/>
                  <a:pt x="2584022" y="2356362"/>
                  <a:pt x="2590860" y="2344639"/>
                </a:cubicBezTo>
                <a:cubicBezTo>
                  <a:pt x="2597698" y="2332916"/>
                  <a:pt x="2603560" y="2300677"/>
                  <a:pt x="2602583" y="2286023"/>
                </a:cubicBezTo>
                <a:cubicBezTo>
                  <a:pt x="2601606" y="2271369"/>
                  <a:pt x="2586953" y="2280161"/>
                  <a:pt x="2584999" y="2256715"/>
                </a:cubicBezTo>
                <a:cubicBezTo>
                  <a:pt x="2583045" y="2233269"/>
                  <a:pt x="2597699" y="2178561"/>
                  <a:pt x="2590860" y="2145346"/>
                </a:cubicBezTo>
                <a:cubicBezTo>
                  <a:pt x="2584021" y="2112131"/>
                  <a:pt x="2553737" y="2084777"/>
                  <a:pt x="2543968" y="2057423"/>
                </a:cubicBezTo>
                <a:cubicBezTo>
                  <a:pt x="2534199" y="2030069"/>
                  <a:pt x="2539083" y="1998808"/>
                  <a:pt x="2532245" y="1981223"/>
                </a:cubicBezTo>
                <a:cubicBezTo>
                  <a:pt x="2525407" y="1963638"/>
                  <a:pt x="2505868" y="1966569"/>
                  <a:pt x="2502937" y="1951915"/>
                </a:cubicBezTo>
                <a:cubicBezTo>
                  <a:pt x="2500006" y="1937261"/>
                  <a:pt x="2512706" y="1910884"/>
                  <a:pt x="2514660" y="1893300"/>
                </a:cubicBezTo>
                <a:cubicBezTo>
                  <a:pt x="2516614" y="1875716"/>
                  <a:pt x="2520521" y="1865946"/>
                  <a:pt x="2514660" y="1846408"/>
                </a:cubicBezTo>
                <a:cubicBezTo>
                  <a:pt x="2508799" y="1826870"/>
                  <a:pt x="2485352" y="1798538"/>
                  <a:pt x="2479491" y="1776069"/>
                </a:cubicBezTo>
                <a:cubicBezTo>
                  <a:pt x="2473630" y="1753600"/>
                  <a:pt x="2474606" y="1716476"/>
                  <a:pt x="2479491" y="1711592"/>
                </a:cubicBezTo>
                <a:cubicBezTo>
                  <a:pt x="2484376" y="1706708"/>
                  <a:pt x="2504891" y="1762393"/>
                  <a:pt x="2508799" y="1746762"/>
                </a:cubicBezTo>
                <a:cubicBezTo>
                  <a:pt x="2512707" y="1731131"/>
                  <a:pt x="2514660" y="1675446"/>
                  <a:pt x="2502937" y="1617808"/>
                </a:cubicBezTo>
                <a:cubicBezTo>
                  <a:pt x="2491214" y="1560170"/>
                  <a:pt x="2455068" y="1457592"/>
                  <a:pt x="2438460" y="1400931"/>
                </a:cubicBezTo>
                <a:cubicBezTo>
                  <a:pt x="2421852" y="1344269"/>
                  <a:pt x="2415014" y="1315939"/>
                  <a:pt x="2403291" y="1277839"/>
                </a:cubicBezTo>
                <a:cubicBezTo>
                  <a:pt x="2391568" y="1239739"/>
                  <a:pt x="2389614" y="1212385"/>
                  <a:pt x="2368122" y="1172331"/>
                </a:cubicBezTo>
                <a:cubicBezTo>
                  <a:pt x="2346630" y="1132277"/>
                  <a:pt x="2286060" y="1077569"/>
                  <a:pt x="2274337" y="1037515"/>
                </a:cubicBezTo>
                <a:cubicBezTo>
                  <a:pt x="2262614" y="997461"/>
                  <a:pt x="2312437" y="960339"/>
                  <a:pt x="2297783" y="932008"/>
                </a:cubicBezTo>
                <a:cubicBezTo>
                  <a:pt x="2283129" y="903677"/>
                  <a:pt x="2209860" y="890000"/>
                  <a:pt x="2186414" y="867531"/>
                </a:cubicBezTo>
                <a:cubicBezTo>
                  <a:pt x="2162968" y="845062"/>
                  <a:pt x="2163944" y="808915"/>
                  <a:pt x="2157106" y="797192"/>
                </a:cubicBezTo>
                <a:cubicBezTo>
                  <a:pt x="2150268" y="785469"/>
                  <a:pt x="2160037" y="811846"/>
                  <a:pt x="2145383" y="797192"/>
                </a:cubicBezTo>
                <a:cubicBezTo>
                  <a:pt x="2130729" y="782538"/>
                  <a:pt x="2094583" y="746392"/>
                  <a:pt x="2069183" y="709269"/>
                </a:cubicBezTo>
                <a:cubicBezTo>
                  <a:pt x="2043783" y="672146"/>
                  <a:pt x="2018383" y="612554"/>
                  <a:pt x="1992983" y="574454"/>
                </a:cubicBezTo>
                <a:cubicBezTo>
                  <a:pt x="1967583" y="536354"/>
                  <a:pt x="1933391" y="507046"/>
                  <a:pt x="1916783" y="480669"/>
                </a:cubicBezTo>
                <a:cubicBezTo>
                  <a:pt x="1900175" y="454292"/>
                  <a:pt x="1906037" y="432800"/>
                  <a:pt x="1893337" y="416192"/>
                </a:cubicBezTo>
                <a:cubicBezTo>
                  <a:pt x="1880637" y="399584"/>
                  <a:pt x="1864029" y="388838"/>
                  <a:pt x="1840583" y="381023"/>
                </a:cubicBezTo>
                <a:cubicBezTo>
                  <a:pt x="1817137" y="373208"/>
                  <a:pt x="1767314" y="382000"/>
                  <a:pt x="1752660" y="369300"/>
                </a:cubicBezTo>
                <a:cubicBezTo>
                  <a:pt x="1738006" y="356600"/>
                  <a:pt x="1778060" y="323384"/>
                  <a:pt x="1752660" y="304823"/>
                </a:cubicBezTo>
                <a:cubicBezTo>
                  <a:pt x="1727260" y="286261"/>
                  <a:pt x="1641291" y="287239"/>
                  <a:pt x="1600260" y="257931"/>
                </a:cubicBezTo>
                <a:cubicBezTo>
                  <a:pt x="1559229" y="228623"/>
                  <a:pt x="1531876" y="160238"/>
                  <a:pt x="1506476" y="128977"/>
                </a:cubicBezTo>
                <a:cubicBezTo>
                  <a:pt x="1481076" y="97715"/>
                  <a:pt x="1447860" y="70362"/>
                  <a:pt x="1447860" y="70362"/>
                </a:cubicBezTo>
                <a:cubicBezTo>
                  <a:pt x="1432229" y="54731"/>
                  <a:pt x="1423437" y="46915"/>
                  <a:pt x="1412691" y="35192"/>
                </a:cubicBezTo>
                <a:cubicBezTo>
                  <a:pt x="1401945" y="23469"/>
                  <a:pt x="1405852" y="1000"/>
                  <a:pt x="1383383" y="23"/>
                </a:cubicBezTo>
                <a:cubicBezTo>
                  <a:pt x="1360914" y="-954"/>
                  <a:pt x="1277876" y="29331"/>
                  <a:pt x="1277876" y="29331"/>
                </a:cubicBezTo>
                <a:cubicBezTo>
                  <a:pt x="1230984" y="42031"/>
                  <a:pt x="1139152" y="68408"/>
                  <a:pt x="1102029" y="76223"/>
                </a:cubicBezTo>
                <a:cubicBezTo>
                  <a:pt x="1064906" y="84038"/>
                  <a:pt x="1062952" y="63523"/>
                  <a:pt x="1055137" y="76223"/>
                </a:cubicBezTo>
                <a:cubicBezTo>
                  <a:pt x="1047322" y="88923"/>
                  <a:pt x="1046345" y="132885"/>
                  <a:pt x="1055137" y="152423"/>
                </a:cubicBezTo>
                <a:cubicBezTo>
                  <a:pt x="1063929" y="171961"/>
                  <a:pt x="1094214" y="177823"/>
                  <a:pt x="1107891" y="193454"/>
                </a:cubicBezTo>
                <a:cubicBezTo>
                  <a:pt x="1121568" y="209085"/>
                  <a:pt x="1124499" y="229600"/>
                  <a:pt x="1137199" y="246208"/>
                </a:cubicBezTo>
                <a:cubicBezTo>
                  <a:pt x="1149899" y="262816"/>
                  <a:pt x="1168460" y="293100"/>
                  <a:pt x="1184091" y="293100"/>
                </a:cubicBezTo>
                <a:cubicBezTo>
                  <a:pt x="1199722" y="293100"/>
                  <a:pt x="1217306" y="250116"/>
                  <a:pt x="1230983" y="246208"/>
                </a:cubicBezTo>
                <a:cubicBezTo>
                  <a:pt x="1244660" y="242300"/>
                  <a:pt x="1260291" y="251093"/>
                  <a:pt x="1266152" y="269654"/>
                </a:cubicBezTo>
                <a:cubicBezTo>
                  <a:pt x="1272013" y="288215"/>
                  <a:pt x="1251498" y="339016"/>
                  <a:pt x="1266152" y="357577"/>
                </a:cubicBezTo>
                <a:cubicBezTo>
                  <a:pt x="1280806" y="376138"/>
                  <a:pt x="1329653" y="368323"/>
                  <a:pt x="1354076" y="381023"/>
                </a:cubicBezTo>
                <a:cubicBezTo>
                  <a:pt x="1378499" y="393723"/>
                  <a:pt x="1389245" y="423031"/>
                  <a:pt x="1412691" y="433777"/>
                </a:cubicBezTo>
                <a:cubicBezTo>
                  <a:pt x="1436137" y="444523"/>
                  <a:pt x="1475214" y="432800"/>
                  <a:pt x="1494752" y="445500"/>
                </a:cubicBezTo>
                <a:cubicBezTo>
                  <a:pt x="1514291" y="458200"/>
                  <a:pt x="1522107" y="490438"/>
                  <a:pt x="1529922" y="509977"/>
                </a:cubicBezTo>
                <a:cubicBezTo>
                  <a:pt x="1537738" y="529515"/>
                  <a:pt x="1549461" y="545146"/>
                  <a:pt x="1541645" y="562731"/>
                </a:cubicBezTo>
                <a:cubicBezTo>
                  <a:pt x="1533830" y="580316"/>
                  <a:pt x="1499637" y="596923"/>
                  <a:pt x="1483029" y="615485"/>
                </a:cubicBezTo>
                <a:cubicBezTo>
                  <a:pt x="1466421" y="634047"/>
                  <a:pt x="1441022" y="649677"/>
                  <a:pt x="1441999" y="674100"/>
                </a:cubicBezTo>
                <a:cubicBezTo>
                  <a:pt x="1442976" y="698523"/>
                  <a:pt x="1464468" y="737600"/>
                  <a:pt x="1488891" y="762023"/>
                </a:cubicBezTo>
                <a:cubicBezTo>
                  <a:pt x="1513314" y="786446"/>
                  <a:pt x="1564114" y="792308"/>
                  <a:pt x="1588537" y="820639"/>
                </a:cubicBezTo>
                <a:cubicBezTo>
                  <a:pt x="1612960" y="848970"/>
                  <a:pt x="1627614" y="897816"/>
                  <a:pt x="1635429" y="932008"/>
                </a:cubicBezTo>
                <a:cubicBezTo>
                  <a:pt x="1643244" y="966200"/>
                  <a:pt x="1644221" y="1001369"/>
                  <a:pt x="1635429" y="1025792"/>
                </a:cubicBezTo>
                <a:cubicBezTo>
                  <a:pt x="1626637" y="1050215"/>
                  <a:pt x="1585607" y="1048261"/>
                  <a:pt x="1582676" y="1078546"/>
                </a:cubicBezTo>
                <a:cubicBezTo>
                  <a:pt x="1579745" y="1108831"/>
                  <a:pt x="1612960" y="1174284"/>
                  <a:pt x="1617845" y="1207500"/>
                </a:cubicBezTo>
                <a:cubicBezTo>
                  <a:pt x="1622730" y="1240716"/>
                  <a:pt x="1618821" y="1248531"/>
                  <a:pt x="1611983" y="1277839"/>
                </a:cubicBezTo>
                <a:cubicBezTo>
                  <a:pt x="1605145" y="1307147"/>
                  <a:pt x="1590491" y="1343292"/>
                  <a:pt x="1576814" y="1383346"/>
                </a:cubicBezTo>
                <a:cubicBezTo>
                  <a:pt x="1563137" y="1423400"/>
                  <a:pt x="1538714" y="1482993"/>
                  <a:pt x="1529922" y="1518162"/>
                </a:cubicBezTo>
                <a:cubicBezTo>
                  <a:pt x="1521130" y="1553331"/>
                  <a:pt x="1518199" y="1569939"/>
                  <a:pt x="1524060" y="1594362"/>
                </a:cubicBezTo>
                <a:cubicBezTo>
                  <a:pt x="1529922" y="1618785"/>
                  <a:pt x="1554345" y="1645162"/>
                  <a:pt x="1565091" y="1664700"/>
                </a:cubicBezTo>
                <a:cubicBezTo>
                  <a:pt x="1575837" y="1684238"/>
                  <a:pt x="1579745" y="1707684"/>
                  <a:pt x="1588537" y="1711592"/>
                </a:cubicBezTo>
                <a:cubicBezTo>
                  <a:pt x="1597329" y="1715500"/>
                  <a:pt x="1607099" y="1690100"/>
                  <a:pt x="1617845" y="1688146"/>
                </a:cubicBezTo>
                <a:cubicBezTo>
                  <a:pt x="1628591" y="1686192"/>
                  <a:pt x="1652037" y="1690100"/>
                  <a:pt x="1653014" y="1699869"/>
                </a:cubicBezTo>
                <a:cubicBezTo>
                  <a:pt x="1653991" y="1709638"/>
                  <a:pt x="1628591" y="1731131"/>
                  <a:pt x="1623706" y="1746762"/>
                </a:cubicBezTo>
                <a:cubicBezTo>
                  <a:pt x="1618821" y="1762393"/>
                  <a:pt x="1615891" y="1765323"/>
                  <a:pt x="1623706" y="1793654"/>
                </a:cubicBezTo>
                <a:cubicBezTo>
                  <a:pt x="1631521" y="1821985"/>
                  <a:pt x="1667668" y="1869854"/>
                  <a:pt x="1670599" y="1916746"/>
                </a:cubicBezTo>
                <a:cubicBezTo>
                  <a:pt x="1673530" y="1963638"/>
                  <a:pt x="1653991" y="2039839"/>
                  <a:pt x="1641291" y="2075008"/>
                </a:cubicBezTo>
                <a:cubicBezTo>
                  <a:pt x="1628591" y="2110177"/>
                  <a:pt x="1600261" y="2103339"/>
                  <a:pt x="1594399" y="2127762"/>
                </a:cubicBezTo>
                <a:cubicBezTo>
                  <a:pt x="1588538" y="2152185"/>
                  <a:pt x="1594399" y="2171723"/>
                  <a:pt x="1606122" y="2221546"/>
                </a:cubicBezTo>
                <a:cubicBezTo>
                  <a:pt x="1617845" y="2271369"/>
                  <a:pt x="1667668" y="2377854"/>
                  <a:pt x="1664737" y="2426700"/>
                </a:cubicBezTo>
                <a:cubicBezTo>
                  <a:pt x="1661806" y="2475546"/>
                  <a:pt x="1611983" y="2497038"/>
                  <a:pt x="1588537" y="2514623"/>
                </a:cubicBezTo>
                <a:cubicBezTo>
                  <a:pt x="1565091" y="2532208"/>
                  <a:pt x="1541645" y="2533185"/>
                  <a:pt x="1524060" y="2532208"/>
                </a:cubicBezTo>
                <a:cubicBezTo>
                  <a:pt x="1506475" y="2531231"/>
                  <a:pt x="1496706" y="2504854"/>
                  <a:pt x="1483029" y="2508762"/>
                </a:cubicBezTo>
                <a:cubicBezTo>
                  <a:pt x="1469352" y="2512670"/>
                  <a:pt x="1458607" y="2536116"/>
                  <a:pt x="1441999" y="2555654"/>
                </a:cubicBezTo>
                <a:cubicBezTo>
                  <a:pt x="1425391" y="2575192"/>
                  <a:pt x="1399991" y="2612315"/>
                  <a:pt x="1383383" y="2625992"/>
                </a:cubicBezTo>
                <a:cubicBezTo>
                  <a:pt x="1366775" y="2639669"/>
                  <a:pt x="1358960" y="2637715"/>
                  <a:pt x="1342352" y="2637715"/>
                </a:cubicBezTo>
                <a:cubicBezTo>
                  <a:pt x="1325744" y="2637715"/>
                  <a:pt x="1303275" y="2621107"/>
                  <a:pt x="1283737" y="2625992"/>
                </a:cubicBezTo>
                <a:cubicBezTo>
                  <a:pt x="1264199" y="2630877"/>
                  <a:pt x="1238799" y="2656277"/>
                  <a:pt x="1225122" y="2667023"/>
                </a:cubicBezTo>
                <a:cubicBezTo>
                  <a:pt x="1211445" y="2677769"/>
                  <a:pt x="1209491" y="2684608"/>
                  <a:pt x="1201676" y="2690469"/>
                </a:cubicBezTo>
                <a:cubicBezTo>
                  <a:pt x="1193861" y="2696330"/>
                  <a:pt x="1203629" y="2700238"/>
                  <a:pt x="1178229" y="2702192"/>
                </a:cubicBezTo>
                <a:cubicBezTo>
                  <a:pt x="1152829" y="2704146"/>
                  <a:pt x="1063930" y="2694377"/>
                  <a:pt x="1049276" y="2702192"/>
                </a:cubicBezTo>
                <a:cubicBezTo>
                  <a:pt x="1034622" y="2710007"/>
                  <a:pt x="1088352" y="2742246"/>
                  <a:pt x="1090306" y="2749085"/>
                </a:cubicBezTo>
                <a:cubicBezTo>
                  <a:pt x="1092260" y="2755924"/>
                  <a:pt x="1073699" y="2730523"/>
                  <a:pt x="1060999" y="2743223"/>
                </a:cubicBezTo>
                <a:cubicBezTo>
                  <a:pt x="1048299" y="2755923"/>
                  <a:pt x="1021922" y="2806723"/>
                  <a:pt x="1014106" y="2825285"/>
                </a:cubicBezTo>
                <a:cubicBezTo>
                  <a:pt x="1006291" y="2843846"/>
                  <a:pt x="1024852" y="2859477"/>
                  <a:pt x="1014106" y="2854592"/>
                </a:cubicBezTo>
                <a:cubicBezTo>
                  <a:pt x="1003360" y="2849707"/>
                  <a:pt x="966237" y="2806723"/>
                  <a:pt x="949629" y="2795977"/>
                </a:cubicBezTo>
                <a:cubicBezTo>
                  <a:pt x="933021" y="2785231"/>
                  <a:pt x="930091" y="2790115"/>
                  <a:pt x="914460" y="2790115"/>
                </a:cubicBezTo>
                <a:cubicBezTo>
                  <a:pt x="898829" y="2790115"/>
                  <a:pt x="874406" y="2785231"/>
                  <a:pt x="855845" y="2795977"/>
                </a:cubicBezTo>
                <a:cubicBezTo>
                  <a:pt x="837284" y="2806723"/>
                  <a:pt x="818722" y="2844823"/>
                  <a:pt x="803091" y="2854592"/>
                </a:cubicBezTo>
                <a:cubicBezTo>
                  <a:pt x="787460" y="2864361"/>
                  <a:pt x="769875" y="2842869"/>
                  <a:pt x="762060" y="2854592"/>
                </a:cubicBezTo>
                <a:cubicBezTo>
                  <a:pt x="754245" y="2866315"/>
                  <a:pt x="757176" y="2897577"/>
                  <a:pt x="756199" y="2924931"/>
                </a:cubicBezTo>
                <a:cubicBezTo>
                  <a:pt x="755222" y="2952285"/>
                  <a:pt x="751315" y="2989407"/>
                  <a:pt x="756199" y="3018715"/>
                </a:cubicBezTo>
                <a:cubicBezTo>
                  <a:pt x="761083" y="3048023"/>
                  <a:pt x="768898" y="3071469"/>
                  <a:pt x="785506" y="3100777"/>
                </a:cubicBezTo>
                <a:cubicBezTo>
                  <a:pt x="802114" y="3130085"/>
                  <a:pt x="836307" y="3172093"/>
                  <a:pt x="855845" y="3194562"/>
                </a:cubicBezTo>
                <a:cubicBezTo>
                  <a:pt x="875384" y="3217031"/>
                  <a:pt x="893945" y="3223869"/>
                  <a:pt x="902737" y="3235592"/>
                </a:cubicBezTo>
                <a:cubicBezTo>
                  <a:pt x="911529" y="3247315"/>
                  <a:pt x="911530" y="3251223"/>
                  <a:pt x="908599" y="3264900"/>
                </a:cubicBezTo>
                <a:cubicBezTo>
                  <a:pt x="905668" y="3278577"/>
                  <a:pt x="896875" y="3308862"/>
                  <a:pt x="885152" y="3317654"/>
                </a:cubicBezTo>
                <a:cubicBezTo>
                  <a:pt x="873429" y="3326446"/>
                  <a:pt x="848029" y="3322539"/>
                  <a:pt x="838260" y="3317654"/>
                </a:cubicBezTo>
                <a:cubicBezTo>
                  <a:pt x="828491" y="3312769"/>
                  <a:pt x="839237" y="3293231"/>
                  <a:pt x="826537" y="3288346"/>
                </a:cubicBezTo>
                <a:cubicBezTo>
                  <a:pt x="813837" y="3283461"/>
                  <a:pt x="773783" y="3299092"/>
                  <a:pt x="762060" y="3288346"/>
                </a:cubicBezTo>
                <a:cubicBezTo>
                  <a:pt x="750337" y="3277600"/>
                  <a:pt x="767922" y="3236569"/>
                  <a:pt x="756199" y="3223869"/>
                </a:cubicBezTo>
                <a:cubicBezTo>
                  <a:pt x="744476" y="3211169"/>
                  <a:pt x="714191" y="3214100"/>
                  <a:pt x="691722" y="3212146"/>
                </a:cubicBezTo>
                <a:cubicBezTo>
                  <a:pt x="669253" y="3210192"/>
                  <a:pt x="621383" y="3212146"/>
                  <a:pt x="621383" y="3212146"/>
                </a:cubicBezTo>
                <a:cubicBezTo>
                  <a:pt x="597937" y="3212146"/>
                  <a:pt x="570584" y="3201400"/>
                  <a:pt x="551045" y="3212146"/>
                </a:cubicBezTo>
                <a:cubicBezTo>
                  <a:pt x="531507" y="3222892"/>
                  <a:pt x="516852" y="3265877"/>
                  <a:pt x="504152" y="3276623"/>
                </a:cubicBezTo>
                <a:cubicBezTo>
                  <a:pt x="491452" y="3287369"/>
                  <a:pt x="488522" y="3284438"/>
                  <a:pt x="474845" y="3276623"/>
                </a:cubicBezTo>
                <a:cubicBezTo>
                  <a:pt x="461168" y="3268808"/>
                  <a:pt x="442606" y="3237546"/>
                  <a:pt x="422091" y="3229731"/>
                </a:cubicBezTo>
                <a:cubicBezTo>
                  <a:pt x="401576" y="3221916"/>
                  <a:pt x="368360" y="3218008"/>
                  <a:pt x="351752" y="3229731"/>
                </a:cubicBezTo>
                <a:cubicBezTo>
                  <a:pt x="335144" y="3241454"/>
                  <a:pt x="329283" y="3279554"/>
                  <a:pt x="322445" y="3300069"/>
                </a:cubicBezTo>
                <a:cubicBezTo>
                  <a:pt x="315607" y="3320584"/>
                  <a:pt x="306814" y="3339146"/>
                  <a:pt x="310722" y="3352823"/>
                </a:cubicBezTo>
                <a:cubicBezTo>
                  <a:pt x="314630" y="3366500"/>
                  <a:pt x="346868" y="3371385"/>
                  <a:pt x="345891" y="3382131"/>
                </a:cubicBezTo>
                <a:cubicBezTo>
                  <a:pt x="344914" y="3392877"/>
                  <a:pt x="304860" y="3417300"/>
                  <a:pt x="304860" y="3417300"/>
                </a:cubicBezTo>
                <a:lnTo>
                  <a:pt x="304860" y="3417300"/>
                </a:lnTo>
                <a:cubicBezTo>
                  <a:pt x="293137" y="3426092"/>
                  <a:pt x="255037" y="3458331"/>
                  <a:pt x="234522" y="3470054"/>
                </a:cubicBezTo>
                <a:cubicBezTo>
                  <a:pt x="214007" y="3481777"/>
                  <a:pt x="197399" y="3483731"/>
                  <a:pt x="181768" y="3487639"/>
                </a:cubicBezTo>
                <a:cubicBezTo>
                  <a:pt x="166137" y="3491547"/>
                  <a:pt x="171022" y="3493500"/>
                  <a:pt x="140737" y="3493500"/>
                </a:cubicBezTo>
                <a:cubicBezTo>
                  <a:pt x="110452" y="3493500"/>
                  <a:pt x="2991" y="3463216"/>
                  <a:pt x="60" y="3487639"/>
                </a:cubicBezTo>
                <a:close/>
              </a:path>
            </a:pathLst>
          </a:custGeom>
          <a:solidFill>
            <a:srgbClr val="CCCC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363091" y="7887924"/>
            <a:ext cx="134453" cy="242072"/>
          </a:xfrm>
          <a:custGeom>
            <a:avLst/>
            <a:gdLst>
              <a:gd name="connsiteX0" fmla="*/ 107249 w 134453"/>
              <a:gd name="connsiteY0" fmla="*/ 385 h 242072"/>
              <a:gd name="connsiteX1" fmla="*/ 61529 w 134453"/>
              <a:gd name="connsiteY1" fmla="*/ 23245 h 242072"/>
              <a:gd name="connsiteX2" fmla="*/ 36764 w 134453"/>
              <a:gd name="connsiteY2" fmla="*/ 30865 h 242072"/>
              <a:gd name="connsiteX3" fmla="*/ 2474 w 134453"/>
              <a:gd name="connsiteY3" fmla="*/ 30865 h 242072"/>
              <a:gd name="connsiteX4" fmla="*/ 8189 w 134453"/>
              <a:gd name="connsiteY4" fmla="*/ 59440 h 242072"/>
              <a:gd name="connsiteX5" fmla="*/ 52004 w 134453"/>
              <a:gd name="connsiteY5" fmla="*/ 70870 h 242072"/>
              <a:gd name="connsiteX6" fmla="*/ 67244 w 134453"/>
              <a:gd name="connsiteY6" fmla="*/ 101350 h 242072"/>
              <a:gd name="connsiteX7" fmla="*/ 80579 w 134453"/>
              <a:gd name="connsiteY7" fmla="*/ 156595 h 242072"/>
              <a:gd name="connsiteX8" fmla="*/ 80579 w 134453"/>
              <a:gd name="connsiteY8" fmla="*/ 223270 h 242072"/>
              <a:gd name="connsiteX9" fmla="*/ 95819 w 134453"/>
              <a:gd name="connsiteY9" fmla="*/ 238510 h 242072"/>
              <a:gd name="connsiteX10" fmla="*/ 109154 w 134453"/>
              <a:gd name="connsiteY10" fmla="*/ 166120 h 242072"/>
              <a:gd name="connsiteX11" fmla="*/ 128204 w 134453"/>
              <a:gd name="connsiteY11" fmla="*/ 89920 h 242072"/>
              <a:gd name="connsiteX12" fmla="*/ 133919 w 134453"/>
              <a:gd name="connsiteY12" fmla="*/ 44200 h 242072"/>
              <a:gd name="connsiteX13" fmla="*/ 107249 w 134453"/>
              <a:gd name="connsiteY13" fmla="*/ 385 h 24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4453" h="242072">
                <a:moveTo>
                  <a:pt x="107249" y="385"/>
                </a:moveTo>
                <a:cubicBezTo>
                  <a:pt x="95184" y="-3107"/>
                  <a:pt x="73276" y="18165"/>
                  <a:pt x="61529" y="23245"/>
                </a:cubicBezTo>
                <a:cubicBezTo>
                  <a:pt x="49781" y="28325"/>
                  <a:pt x="46606" y="29595"/>
                  <a:pt x="36764" y="30865"/>
                </a:cubicBezTo>
                <a:cubicBezTo>
                  <a:pt x="26922" y="32135"/>
                  <a:pt x="7236" y="26103"/>
                  <a:pt x="2474" y="30865"/>
                </a:cubicBezTo>
                <a:cubicBezTo>
                  <a:pt x="-2288" y="35627"/>
                  <a:pt x="-66" y="52772"/>
                  <a:pt x="8189" y="59440"/>
                </a:cubicBezTo>
                <a:cubicBezTo>
                  <a:pt x="16444" y="66108"/>
                  <a:pt x="42161" y="63885"/>
                  <a:pt x="52004" y="70870"/>
                </a:cubicBezTo>
                <a:cubicBezTo>
                  <a:pt x="61846" y="77855"/>
                  <a:pt x="62481" y="87062"/>
                  <a:pt x="67244" y="101350"/>
                </a:cubicBezTo>
                <a:cubicBezTo>
                  <a:pt x="72007" y="115638"/>
                  <a:pt x="78357" y="136275"/>
                  <a:pt x="80579" y="156595"/>
                </a:cubicBezTo>
                <a:cubicBezTo>
                  <a:pt x="82801" y="176915"/>
                  <a:pt x="78039" y="209618"/>
                  <a:pt x="80579" y="223270"/>
                </a:cubicBezTo>
                <a:cubicBezTo>
                  <a:pt x="83119" y="236922"/>
                  <a:pt x="91056" y="248035"/>
                  <a:pt x="95819" y="238510"/>
                </a:cubicBezTo>
                <a:cubicBezTo>
                  <a:pt x="100582" y="228985"/>
                  <a:pt x="103757" y="190885"/>
                  <a:pt x="109154" y="166120"/>
                </a:cubicBezTo>
                <a:cubicBezTo>
                  <a:pt x="114551" y="141355"/>
                  <a:pt x="124077" y="110240"/>
                  <a:pt x="128204" y="89920"/>
                </a:cubicBezTo>
                <a:cubicBezTo>
                  <a:pt x="132331" y="69600"/>
                  <a:pt x="135824" y="56582"/>
                  <a:pt x="133919" y="44200"/>
                </a:cubicBezTo>
                <a:cubicBezTo>
                  <a:pt x="132014" y="31818"/>
                  <a:pt x="119314" y="3877"/>
                  <a:pt x="107249" y="385"/>
                </a:cubicBezTo>
                <a:close/>
              </a:path>
            </a:pathLst>
          </a:custGeom>
          <a:solidFill>
            <a:srgbClr val="CCCC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4889701" y="2290839"/>
            <a:ext cx="88304" cy="95966"/>
          </a:xfrm>
          <a:custGeom>
            <a:avLst/>
            <a:gdLst>
              <a:gd name="connsiteX0" fmla="*/ 81779 w 88304"/>
              <a:gd name="connsiteY0" fmla="*/ 12010 h 95966"/>
              <a:gd name="connsiteX1" fmla="*/ 7484 w 88304"/>
              <a:gd name="connsiteY1" fmla="*/ 580 h 95966"/>
              <a:gd name="connsiteX2" fmla="*/ 5579 w 88304"/>
              <a:gd name="connsiteY2" fmla="*/ 19630 h 95966"/>
              <a:gd name="connsiteX3" fmla="*/ 34154 w 88304"/>
              <a:gd name="connsiteY3" fmla="*/ 38680 h 95966"/>
              <a:gd name="connsiteX4" fmla="*/ 49394 w 88304"/>
              <a:gd name="connsiteY4" fmla="*/ 69160 h 95966"/>
              <a:gd name="connsiteX5" fmla="*/ 70349 w 88304"/>
              <a:gd name="connsiteY5" fmla="*/ 95830 h 95966"/>
              <a:gd name="connsiteX6" fmla="*/ 83684 w 88304"/>
              <a:gd name="connsiteY6" fmla="*/ 78685 h 95966"/>
              <a:gd name="connsiteX7" fmla="*/ 81779 w 88304"/>
              <a:gd name="connsiteY7" fmla="*/ 12010 h 9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304" h="95966">
                <a:moveTo>
                  <a:pt x="81779" y="12010"/>
                </a:moveTo>
                <a:cubicBezTo>
                  <a:pt x="69079" y="-1007"/>
                  <a:pt x="20184" y="-690"/>
                  <a:pt x="7484" y="580"/>
                </a:cubicBezTo>
                <a:cubicBezTo>
                  <a:pt x="-5216" y="1850"/>
                  <a:pt x="1134" y="13280"/>
                  <a:pt x="5579" y="19630"/>
                </a:cubicBezTo>
                <a:cubicBezTo>
                  <a:pt x="10024" y="25980"/>
                  <a:pt x="26852" y="30425"/>
                  <a:pt x="34154" y="38680"/>
                </a:cubicBezTo>
                <a:cubicBezTo>
                  <a:pt x="41456" y="46935"/>
                  <a:pt x="43361" y="59635"/>
                  <a:pt x="49394" y="69160"/>
                </a:cubicBezTo>
                <a:cubicBezTo>
                  <a:pt x="55426" y="78685"/>
                  <a:pt x="64634" y="94243"/>
                  <a:pt x="70349" y="95830"/>
                </a:cubicBezTo>
                <a:cubicBezTo>
                  <a:pt x="76064" y="97418"/>
                  <a:pt x="82414" y="84717"/>
                  <a:pt x="83684" y="78685"/>
                </a:cubicBezTo>
                <a:cubicBezTo>
                  <a:pt x="84954" y="72653"/>
                  <a:pt x="94479" y="25027"/>
                  <a:pt x="81779" y="12010"/>
                </a:cubicBezTo>
                <a:close/>
              </a:path>
            </a:pathLst>
          </a:custGeom>
          <a:solidFill>
            <a:srgbClr val="3399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5131393" y="2180929"/>
            <a:ext cx="104881" cy="109910"/>
          </a:xfrm>
          <a:custGeom>
            <a:avLst/>
            <a:gdLst>
              <a:gd name="connsiteX0" fmla="*/ 74401 w 74648"/>
              <a:gd name="connsiteY0" fmla="*/ 72 h 95232"/>
              <a:gd name="connsiteX1" fmla="*/ 2011 w 74648"/>
              <a:gd name="connsiteY1" fmla="*/ 78177 h 95232"/>
              <a:gd name="connsiteX2" fmla="*/ 24871 w 74648"/>
              <a:gd name="connsiteY2" fmla="*/ 93417 h 95232"/>
              <a:gd name="connsiteX3" fmla="*/ 74401 w 74648"/>
              <a:gd name="connsiteY3" fmla="*/ 72 h 95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648" h="95232">
                <a:moveTo>
                  <a:pt x="74401" y="72"/>
                </a:moveTo>
                <a:cubicBezTo>
                  <a:pt x="70591" y="-2468"/>
                  <a:pt x="10266" y="62620"/>
                  <a:pt x="2011" y="78177"/>
                </a:cubicBezTo>
                <a:cubicBezTo>
                  <a:pt x="-6244" y="93734"/>
                  <a:pt x="12806" y="98180"/>
                  <a:pt x="24871" y="93417"/>
                </a:cubicBezTo>
                <a:cubicBezTo>
                  <a:pt x="36936" y="88654"/>
                  <a:pt x="78211" y="2612"/>
                  <a:pt x="74401" y="72"/>
                </a:cubicBezTo>
                <a:close/>
              </a:path>
            </a:pathLst>
          </a:custGeom>
          <a:solidFill>
            <a:srgbClr val="3399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" name="Group 23"/>
          <p:cNvGrpSpPr/>
          <p:nvPr/>
        </p:nvGrpSpPr>
        <p:grpSpPr>
          <a:xfrm>
            <a:off x="4568700" y="8447178"/>
            <a:ext cx="2124815" cy="615554"/>
            <a:chOff x="5289326" y="7864620"/>
            <a:chExt cx="2124815" cy="615554"/>
          </a:xfrm>
        </p:grpSpPr>
        <p:grpSp>
          <p:nvGrpSpPr>
            <p:cNvPr id="21" name="Group 20"/>
            <p:cNvGrpSpPr/>
            <p:nvPr/>
          </p:nvGrpSpPr>
          <p:grpSpPr>
            <a:xfrm>
              <a:off x="5427345" y="8086725"/>
              <a:ext cx="1529716" cy="167640"/>
              <a:chOff x="5427345" y="8086725"/>
              <a:chExt cx="1529716" cy="167640"/>
            </a:xfrm>
          </p:grpSpPr>
          <p:grpSp>
            <p:nvGrpSpPr>
              <p:cNvPr id="13" name="Group 12"/>
              <p:cNvGrpSpPr/>
              <p:nvPr/>
            </p:nvGrpSpPr>
            <p:grpSpPr>
              <a:xfrm>
                <a:off x="5435942" y="8133347"/>
                <a:ext cx="1519213" cy="45719"/>
                <a:chOff x="5426242" y="8133347"/>
                <a:chExt cx="1522396" cy="46723"/>
              </a:xfrm>
            </p:grpSpPr>
            <p:sp>
              <p:nvSpPr>
                <p:cNvPr id="12" name="Rectangle 11"/>
                <p:cNvSpPr/>
                <p:nvPr/>
              </p:nvSpPr>
              <p:spPr>
                <a:xfrm>
                  <a:off x="5426242" y="8133347"/>
                  <a:ext cx="761198" cy="46723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Rectangle 13"/>
                <p:cNvSpPr/>
                <p:nvPr/>
              </p:nvSpPr>
              <p:spPr>
                <a:xfrm>
                  <a:off x="6187440" y="8133347"/>
                  <a:ext cx="761198" cy="4672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15"/>
              <p:cNvGrpSpPr/>
              <p:nvPr/>
            </p:nvGrpSpPr>
            <p:grpSpPr>
              <a:xfrm>
                <a:off x="5903595" y="8179066"/>
                <a:ext cx="936810" cy="45719"/>
                <a:chOff x="5426242" y="8133347"/>
                <a:chExt cx="1522396" cy="46723"/>
              </a:xfrm>
            </p:grpSpPr>
            <p:sp>
              <p:nvSpPr>
                <p:cNvPr id="17" name="Rectangle 16"/>
                <p:cNvSpPr/>
                <p:nvPr/>
              </p:nvSpPr>
              <p:spPr>
                <a:xfrm>
                  <a:off x="5426242" y="8133347"/>
                  <a:ext cx="761198" cy="46723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Rectangle 17"/>
                <p:cNvSpPr/>
                <p:nvPr/>
              </p:nvSpPr>
              <p:spPr>
                <a:xfrm>
                  <a:off x="6187440" y="8133347"/>
                  <a:ext cx="761198" cy="4672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" name="Rectangle 18"/>
              <p:cNvSpPr/>
              <p:nvPr/>
            </p:nvSpPr>
            <p:spPr>
              <a:xfrm>
                <a:off x="5435190" y="8179066"/>
                <a:ext cx="468405" cy="4571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reeform 14"/>
              <p:cNvSpPr/>
              <p:nvPr/>
            </p:nvSpPr>
            <p:spPr>
              <a:xfrm>
                <a:off x="5427345" y="8086725"/>
                <a:ext cx="3810" cy="137158"/>
              </a:xfrm>
              <a:custGeom>
                <a:avLst/>
                <a:gdLst>
                  <a:gd name="connsiteX0" fmla="*/ 0 w 3810"/>
                  <a:gd name="connsiteY0" fmla="*/ 0 h 173355"/>
                  <a:gd name="connsiteX1" fmla="*/ 3810 w 3810"/>
                  <a:gd name="connsiteY1" fmla="*/ 173355 h 173355"/>
                  <a:gd name="connsiteX0" fmla="*/ 0 w 10000"/>
                  <a:gd name="connsiteY0" fmla="*/ 0 h 7912"/>
                  <a:gd name="connsiteX1" fmla="*/ 10000 w 10000"/>
                  <a:gd name="connsiteY1" fmla="*/ 7912 h 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7912">
                    <a:moveTo>
                      <a:pt x="0" y="0"/>
                    </a:moveTo>
                    <a:lnTo>
                      <a:pt x="10000" y="7912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Freeform 19"/>
              <p:cNvSpPr/>
              <p:nvPr/>
            </p:nvSpPr>
            <p:spPr>
              <a:xfrm>
                <a:off x="6844664" y="8180070"/>
                <a:ext cx="1905" cy="74295"/>
              </a:xfrm>
              <a:custGeom>
                <a:avLst/>
                <a:gdLst>
                  <a:gd name="connsiteX0" fmla="*/ 0 w 7620"/>
                  <a:gd name="connsiteY0" fmla="*/ 0 h 74295"/>
                  <a:gd name="connsiteX1" fmla="*/ 7620 w 7620"/>
                  <a:gd name="connsiteY1" fmla="*/ 74295 h 74295"/>
                  <a:gd name="connsiteX0" fmla="*/ 0 w 2500"/>
                  <a:gd name="connsiteY0" fmla="*/ 0 h 10000"/>
                  <a:gd name="connsiteX1" fmla="*/ 2500 w 250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0" h="10000">
                    <a:moveTo>
                      <a:pt x="0" y="0"/>
                    </a:moveTo>
                    <a:lnTo>
                      <a:pt x="2500" y="1000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Freeform 21"/>
              <p:cNvSpPr/>
              <p:nvPr/>
            </p:nvSpPr>
            <p:spPr>
              <a:xfrm>
                <a:off x="6955156" y="8105775"/>
                <a:ext cx="1905" cy="74295"/>
              </a:xfrm>
              <a:custGeom>
                <a:avLst/>
                <a:gdLst>
                  <a:gd name="connsiteX0" fmla="*/ 0 w 7620"/>
                  <a:gd name="connsiteY0" fmla="*/ 0 h 74295"/>
                  <a:gd name="connsiteX1" fmla="*/ 7620 w 7620"/>
                  <a:gd name="connsiteY1" fmla="*/ 74295 h 74295"/>
                  <a:gd name="connsiteX0" fmla="*/ 0 w 2500"/>
                  <a:gd name="connsiteY0" fmla="*/ 0 h 10000"/>
                  <a:gd name="connsiteX1" fmla="*/ 2500 w 250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0" h="10000">
                    <a:moveTo>
                      <a:pt x="0" y="0"/>
                    </a:moveTo>
                    <a:lnTo>
                      <a:pt x="2500" y="1000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TextBox 22"/>
            <p:cNvSpPr txBox="1"/>
            <p:nvPr/>
          </p:nvSpPr>
          <p:spPr>
            <a:xfrm>
              <a:off x="6517742" y="7873245"/>
              <a:ext cx="89639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200 miles</a:t>
              </a:r>
              <a:endParaRPr lang="en-US" sz="1400" b="1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487636" y="8172397"/>
              <a:ext cx="73129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300 km</a:t>
              </a:r>
              <a:endParaRPr lang="en-US" sz="1400" b="1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289326" y="7864620"/>
              <a:ext cx="2760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</p:grpSp>
      <p:sp>
        <p:nvSpPr>
          <p:cNvPr id="27" name="Oval 26"/>
          <p:cNvSpPr>
            <a:spLocks noChangeAspect="1"/>
          </p:cNvSpPr>
          <p:nvPr/>
        </p:nvSpPr>
        <p:spPr>
          <a:xfrm>
            <a:off x="4326891" y="2122353"/>
            <a:ext cx="116229" cy="1080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1275780" y="1419005"/>
            <a:ext cx="1236345" cy="747389"/>
          </a:xfrm>
          <a:custGeom>
            <a:avLst/>
            <a:gdLst>
              <a:gd name="connsiteX0" fmla="*/ 0 w 1236345"/>
              <a:gd name="connsiteY0" fmla="*/ 241859 h 747389"/>
              <a:gd name="connsiteX1" fmla="*/ 131445 w 1236345"/>
              <a:gd name="connsiteY1" fmla="*/ 241859 h 747389"/>
              <a:gd name="connsiteX2" fmla="*/ 121920 w 1236345"/>
              <a:gd name="connsiteY2" fmla="*/ 274244 h 747389"/>
              <a:gd name="connsiteX3" fmla="*/ 104775 w 1236345"/>
              <a:gd name="connsiteY3" fmla="*/ 327584 h 747389"/>
              <a:gd name="connsiteX4" fmla="*/ 125730 w 1236345"/>
              <a:gd name="connsiteY4" fmla="*/ 417119 h 747389"/>
              <a:gd name="connsiteX5" fmla="*/ 200025 w 1236345"/>
              <a:gd name="connsiteY5" fmla="*/ 445694 h 747389"/>
              <a:gd name="connsiteX6" fmla="*/ 222885 w 1236345"/>
              <a:gd name="connsiteY6" fmla="*/ 544754 h 747389"/>
              <a:gd name="connsiteX7" fmla="*/ 316230 w 1236345"/>
              <a:gd name="connsiteY7" fmla="*/ 561899 h 747389"/>
              <a:gd name="connsiteX8" fmla="*/ 352425 w 1236345"/>
              <a:gd name="connsiteY8" fmla="*/ 523799 h 747389"/>
              <a:gd name="connsiteX9" fmla="*/ 403860 w 1236345"/>
              <a:gd name="connsiteY9" fmla="*/ 573329 h 747389"/>
              <a:gd name="connsiteX10" fmla="*/ 501015 w 1236345"/>
              <a:gd name="connsiteY10" fmla="*/ 546659 h 747389"/>
              <a:gd name="connsiteX11" fmla="*/ 584835 w 1236345"/>
              <a:gd name="connsiteY11" fmla="*/ 417119 h 747389"/>
              <a:gd name="connsiteX12" fmla="*/ 651510 w 1236345"/>
              <a:gd name="connsiteY12" fmla="*/ 438074 h 747389"/>
              <a:gd name="connsiteX13" fmla="*/ 712470 w 1236345"/>
              <a:gd name="connsiteY13" fmla="*/ 472364 h 747389"/>
              <a:gd name="connsiteX14" fmla="*/ 727710 w 1236345"/>
              <a:gd name="connsiteY14" fmla="*/ 489509 h 747389"/>
              <a:gd name="connsiteX15" fmla="*/ 786765 w 1236345"/>
              <a:gd name="connsiteY15" fmla="*/ 506654 h 747389"/>
              <a:gd name="connsiteX16" fmla="*/ 779145 w 1236345"/>
              <a:gd name="connsiteY16" fmla="*/ 533324 h 747389"/>
              <a:gd name="connsiteX17" fmla="*/ 762000 w 1236345"/>
              <a:gd name="connsiteY17" fmla="*/ 554279 h 747389"/>
              <a:gd name="connsiteX18" fmla="*/ 762000 w 1236345"/>
              <a:gd name="connsiteY18" fmla="*/ 603809 h 747389"/>
              <a:gd name="connsiteX19" fmla="*/ 796290 w 1236345"/>
              <a:gd name="connsiteY19" fmla="*/ 620954 h 747389"/>
              <a:gd name="connsiteX20" fmla="*/ 762000 w 1236345"/>
              <a:gd name="connsiteY20" fmla="*/ 668579 h 747389"/>
              <a:gd name="connsiteX21" fmla="*/ 748665 w 1236345"/>
              <a:gd name="connsiteY21" fmla="*/ 699059 h 747389"/>
              <a:gd name="connsiteX22" fmla="*/ 864870 w 1236345"/>
              <a:gd name="connsiteY22" fmla="*/ 699059 h 747389"/>
              <a:gd name="connsiteX23" fmla="*/ 908685 w 1236345"/>
              <a:gd name="connsiteY23" fmla="*/ 685724 h 747389"/>
              <a:gd name="connsiteX24" fmla="*/ 967740 w 1236345"/>
              <a:gd name="connsiteY24" fmla="*/ 735254 h 747389"/>
              <a:gd name="connsiteX25" fmla="*/ 1051560 w 1236345"/>
              <a:gd name="connsiteY25" fmla="*/ 744779 h 747389"/>
              <a:gd name="connsiteX26" fmla="*/ 1080135 w 1236345"/>
              <a:gd name="connsiteY26" fmla="*/ 697154 h 747389"/>
              <a:gd name="connsiteX27" fmla="*/ 1017270 w 1236345"/>
              <a:gd name="connsiteY27" fmla="*/ 628574 h 747389"/>
              <a:gd name="connsiteX28" fmla="*/ 1013460 w 1236345"/>
              <a:gd name="connsiteY28" fmla="*/ 579044 h 747389"/>
              <a:gd name="connsiteX29" fmla="*/ 1049655 w 1236345"/>
              <a:gd name="connsiteY29" fmla="*/ 479984 h 747389"/>
              <a:gd name="connsiteX30" fmla="*/ 1013460 w 1236345"/>
              <a:gd name="connsiteY30" fmla="*/ 428549 h 747389"/>
              <a:gd name="connsiteX31" fmla="*/ 1026795 w 1236345"/>
              <a:gd name="connsiteY31" fmla="*/ 337109 h 747389"/>
              <a:gd name="connsiteX32" fmla="*/ 981075 w 1236345"/>
              <a:gd name="connsiteY32" fmla="*/ 312344 h 747389"/>
              <a:gd name="connsiteX33" fmla="*/ 965835 w 1236345"/>
              <a:gd name="connsiteY33" fmla="*/ 243764 h 747389"/>
              <a:gd name="connsiteX34" fmla="*/ 929640 w 1236345"/>
              <a:gd name="connsiteY34" fmla="*/ 188519 h 747389"/>
              <a:gd name="connsiteX35" fmla="*/ 973455 w 1236345"/>
              <a:gd name="connsiteY35" fmla="*/ 102794 h 747389"/>
              <a:gd name="connsiteX36" fmla="*/ 1009650 w 1236345"/>
              <a:gd name="connsiteY36" fmla="*/ 34214 h 747389"/>
              <a:gd name="connsiteX37" fmla="*/ 1043940 w 1236345"/>
              <a:gd name="connsiteY37" fmla="*/ 1829 h 747389"/>
              <a:gd name="connsiteX38" fmla="*/ 1125855 w 1236345"/>
              <a:gd name="connsiteY38" fmla="*/ 5639 h 747389"/>
              <a:gd name="connsiteX39" fmla="*/ 1236345 w 1236345"/>
              <a:gd name="connsiteY39" fmla="*/ 18974 h 74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236345" h="747389">
                <a:moveTo>
                  <a:pt x="0" y="241859"/>
                </a:moveTo>
                <a:cubicBezTo>
                  <a:pt x="55562" y="239160"/>
                  <a:pt x="111125" y="236462"/>
                  <a:pt x="131445" y="241859"/>
                </a:cubicBezTo>
                <a:cubicBezTo>
                  <a:pt x="151765" y="247256"/>
                  <a:pt x="126365" y="259957"/>
                  <a:pt x="121920" y="274244"/>
                </a:cubicBezTo>
                <a:cubicBezTo>
                  <a:pt x="117475" y="288531"/>
                  <a:pt x="104140" y="303772"/>
                  <a:pt x="104775" y="327584"/>
                </a:cubicBezTo>
                <a:cubicBezTo>
                  <a:pt x="105410" y="351397"/>
                  <a:pt x="109855" y="397434"/>
                  <a:pt x="125730" y="417119"/>
                </a:cubicBezTo>
                <a:cubicBezTo>
                  <a:pt x="141605" y="436804"/>
                  <a:pt x="183833" y="424422"/>
                  <a:pt x="200025" y="445694"/>
                </a:cubicBezTo>
                <a:cubicBezTo>
                  <a:pt x="216217" y="466966"/>
                  <a:pt x="203518" y="525387"/>
                  <a:pt x="222885" y="544754"/>
                </a:cubicBezTo>
                <a:cubicBezTo>
                  <a:pt x="242252" y="564121"/>
                  <a:pt x="294640" y="565391"/>
                  <a:pt x="316230" y="561899"/>
                </a:cubicBezTo>
                <a:cubicBezTo>
                  <a:pt x="337820" y="558407"/>
                  <a:pt x="337820" y="521894"/>
                  <a:pt x="352425" y="523799"/>
                </a:cubicBezTo>
                <a:cubicBezTo>
                  <a:pt x="367030" y="525704"/>
                  <a:pt x="379095" y="569519"/>
                  <a:pt x="403860" y="573329"/>
                </a:cubicBezTo>
                <a:cubicBezTo>
                  <a:pt x="428625" y="577139"/>
                  <a:pt x="470853" y="572694"/>
                  <a:pt x="501015" y="546659"/>
                </a:cubicBezTo>
                <a:cubicBezTo>
                  <a:pt x="531177" y="520624"/>
                  <a:pt x="559753" y="435216"/>
                  <a:pt x="584835" y="417119"/>
                </a:cubicBezTo>
                <a:cubicBezTo>
                  <a:pt x="609917" y="399022"/>
                  <a:pt x="630238" y="428867"/>
                  <a:pt x="651510" y="438074"/>
                </a:cubicBezTo>
                <a:cubicBezTo>
                  <a:pt x="672783" y="447282"/>
                  <a:pt x="699770" y="463792"/>
                  <a:pt x="712470" y="472364"/>
                </a:cubicBezTo>
                <a:cubicBezTo>
                  <a:pt x="725170" y="480936"/>
                  <a:pt x="715328" y="483794"/>
                  <a:pt x="727710" y="489509"/>
                </a:cubicBezTo>
                <a:cubicBezTo>
                  <a:pt x="740092" y="495224"/>
                  <a:pt x="778192" y="499351"/>
                  <a:pt x="786765" y="506654"/>
                </a:cubicBezTo>
                <a:cubicBezTo>
                  <a:pt x="795338" y="513957"/>
                  <a:pt x="783272" y="525387"/>
                  <a:pt x="779145" y="533324"/>
                </a:cubicBezTo>
                <a:cubicBezTo>
                  <a:pt x="775018" y="541261"/>
                  <a:pt x="764857" y="542532"/>
                  <a:pt x="762000" y="554279"/>
                </a:cubicBezTo>
                <a:cubicBezTo>
                  <a:pt x="759143" y="566026"/>
                  <a:pt x="756285" y="592697"/>
                  <a:pt x="762000" y="603809"/>
                </a:cubicBezTo>
                <a:cubicBezTo>
                  <a:pt x="767715" y="614921"/>
                  <a:pt x="796290" y="610159"/>
                  <a:pt x="796290" y="620954"/>
                </a:cubicBezTo>
                <a:cubicBezTo>
                  <a:pt x="796290" y="631749"/>
                  <a:pt x="769938" y="655561"/>
                  <a:pt x="762000" y="668579"/>
                </a:cubicBezTo>
                <a:cubicBezTo>
                  <a:pt x="754062" y="681597"/>
                  <a:pt x="731520" y="693979"/>
                  <a:pt x="748665" y="699059"/>
                </a:cubicBezTo>
                <a:cubicBezTo>
                  <a:pt x="765810" y="704139"/>
                  <a:pt x="838200" y="701281"/>
                  <a:pt x="864870" y="699059"/>
                </a:cubicBezTo>
                <a:cubicBezTo>
                  <a:pt x="891540" y="696837"/>
                  <a:pt x="891540" y="679692"/>
                  <a:pt x="908685" y="685724"/>
                </a:cubicBezTo>
                <a:cubicBezTo>
                  <a:pt x="925830" y="691756"/>
                  <a:pt x="943928" y="725412"/>
                  <a:pt x="967740" y="735254"/>
                </a:cubicBezTo>
                <a:cubicBezTo>
                  <a:pt x="991553" y="745097"/>
                  <a:pt x="1032827" y="751129"/>
                  <a:pt x="1051560" y="744779"/>
                </a:cubicBezTo>
                <a:cubicBezTo>
                  <a:pt x="1070293" y="738429"/>
                  <a:pt x="1085850" y="716521"/>
                  <a:pt x="1080135" y="697154"/>
                </a:cubicBezTo>
                <a:cubicBezTo>
                  <a:pt x="1074420" y="677787"/>
                  <a:pt x="1028382" y="648259"/>
                  <a:pt x="1017270" y="628574"/>
                </a:cubicBezTo>
                <a:cubicBezTo>
                  <a:pt x="1006158" y="608889"/>
                  <a:pt x="1008063" y="603809"/>
                  <a:pt x="1013460" y="579044"/>
                </a:cubicBezTo>
                <a:cubicBezTo>
                  <a:pt x="1018857" y="554279"/>
                  <a:pt x="1049655" y="505066"/>
                  <a:pt x="1049655" y="479984"/>
                </a:cubicBezTo>
                <a:cubicBezTo>
                  <a:pt x="1049655" y="454902"/>
                  <a:pt x="1017270" y="452361"/>
                  <a:pt x="1013460" y="428549"/>
                </a:cubicBezTo>
                <a:cubicBezTo>
                  <a:pt x="1009650" y="404737"/>
                  <a:pt x="1032193" y="356477"/>
                  <a:pt x="1026795" y="337109"/>
                </a:cubicBezTo>
                <a:cubicBezTo>
                  <a:pt x="1021398" y="317742"/>
                  <a:pt x="991235" y="327901"/>
                  <a:pt x="981075" y="312344"/>
                </a:cubicBezTo>
                <a:cubicBezTo>
                  <a:pt x="970915" y="296787"/>
                  <a:pt x="974408" y="264402"/>
                  <a:pt x="965835" y="243764"/>
                </a:cubicBezTo>
                <a:cubicBezTo>
                  <a:pt x="957263" y="223126"/>
                  <a:pt x="928370" y="212014"/>
                  <a:pt x="929640" y="188519"/>
                </a:cubicBezTo>
                <a:cubicBezTo>
                  <a:pt x="930910" y="165024"/>
                  <a:pt x="960120" y="128511"/>
                  <a:pt x="973455" y="102794"/>
                </a:cubicBezTo>
                <a:cubicBezTo>
                  <a:pt x="986790" y="77077"/>
                  <a:pt x="997903" y="51041"/>
                  <a:pt x="1009650" y="34214"/>
                </a:cubicBezTo>
                <a:cubicBezTo>
                  <a:pt x="1021397" y="17387"/>
                  <a:pt x="1024573" y="6591"/>
                  <a:pt x="1043940" y="1829"/>
                </a:cubicBezTo>
                <a:cubicBezTo>
                  <a:pt x="1063307" y="-2933"/>
                  <a:pt x="1093788" y="2781"/>
                  <a:pt x="1125855" y="5639"/>
                </a:cubicBezTo>
                <a:cubicBezTo>
                  <a:pt x="1157923" y="8496"/>
                  <a:pt x="1217930" y="15799"/>
                  <a:pt x="1236345" y="18974"/>
                </a:cubicBezTo>
              </a:path>
            </a:pathLst>
          </a:custGeom>
          <a:noFill/>
          <a:ln w="28575">
            <a:solidFill>
              <a:schemeClr val="tx1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1276418" y="2509688"/>
            <a:ext cx="159460" cy="76041"/>
          </a:xfrm>
          <a:custGeom>
            <a:avLst/>
            <a:gdLst>
              <a:gd name="connsiteX0" fmla="*/ 0 w 159460"/>
              <a:gd name="connsiteY0" fmla="*/ 76041 h 76041"/>
              <a:gd name="connsiteX1" fmla="*/ 52323 w 159460"/>
              <a:gd name="connsiteY1" fmla="*/ 63583 h 76041"/>
              <a:gd name="connsiteX2" fmla="*/ 89696 w 159460"/>
              <a:gd name="connsiteY2" fmla="*/ 8769 h 76041"/>
              <a:gd name="connsiteX3" fmla="*/ 127070 w 159460"/>
              <a:gd name="connsiteY3" fmla="*/ 1294 h 76041"/>
              <a:gd name="connsiteX4" fmla="*/ 159460 w 159460"/>
              <a:gd name="connsiteY4" fmla="*/ 21226 h 76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460" h="76041">
                <a:moveTo>
                  <a:pt x="0" y="76041"/>
                </a:moveTo>
                <a:cubicBezTo>
                  <a:pt x="18687" y="75418"/>
                  <a:pt x="37374" y="74795"/>
                  <a:pt x="52323" y="63583"/>
                </a:cubicBezTo>
                <a:cubicBezTo>
                  <a:pt x="67272" y="52371"/>
                  <a:pt x="77238" y="19150"/>
                  <a:pt x="89696" y="8769"/>
                </a:cubicBezTo>
                <a:cubicBezTo>
                  <a:pt x="102154" y="-1612"/>
                  <a:pt x="115443" y="-782"/>
                  <a:pt x="127070" y="1294"/>
                </a:cubicBezTo>
                <a:cubicBezTo>
                  <a:pt x="138697" y="3370"/>
                  <a:pt x="153231" y="18319"/>
                  <a:pt x="159460" y="21226"/>
                </a:cubicBezTo>
              </a:path>
            </a:pathLst>
          </a:custGeom>
          <a:noFill/>
          <a:ln w="28575">
            <a:solidFill>
              <a:schemeClr val="tx1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1610029" y="2852325"/>
            <a:ext cx="525975" cy="1277796"/>
          </a:xfrm>
          <a:custGeom>
            <a:avLst/>
            <a:gdLst>
              <a:gd name="connsiteX0" fmla="*/ 45106 w 525975"/>
              <a:gd name="connsiteY0" fmla="*/ 0 h 1277796"/>
              <a:gd name="connsiteX1" fmla="*/ 258 w 525975"/>
              <a:gd name="connsiteY1" fmla="*/ 59797 h 1277796"/>
              <a:gd name="connsiteX2" fmla="*/ 27665 w 525975"/>
              <a:gd name="connsiteY2" fmla="*/ 99662 h 1277796"/>
              <a:gd name="connsiteX3" fmla="*/ 47597 w 525975"/>
              <a:gd name="connsiteY3" fmla="*/ 161951 h 1277796"/>
              <a:gd name="connsiteX4" fmla="*/ 60055 w 525975"/>
              <a:gd name="connsiteY4" fmla="*/ 191849 h 1277796"/>
              <a:gd name="connsiteX5" fmla="*/ 114869 w 525975"/>
              <a:gd name="connsiteY5" fmla="*/ 156968 h 1277796"/>
              <a:gd name="connsiteX6" fmla="*/ 139785 w 525975"/>
              <a:gd name="connsiteY6" fmla="*/ 156968 h 1277796"/>
              <a:gd name="connsiteX7" fmla="*/ 177158 w 525975"/>
              <a:gd name="connsiteY7" fmla="*/ 186866 h 1277796"/>
              <a:gd name="connsiteX8" fmla="*/ 194599 w 525975"/>
              <a:gd name="connsiteY8" fmla="*/ 191849 h 1277796"/>
              <a:gd name="connsiteX9" fmla="*/ 214531 w 525975"/>
              <a:gd name="connsiteY9" fmla="*/ 129560 h 1277796"/>
              <a:gd name="connsiteX10" fmla="*/ 249413 w 525975"/>
              <a:gd name="connsiteY10" fmla="*/ 127069 h 1277796"/>
              <a:gd name="connsiteX11" fmla="*/ 266854 w 525975"/>
              <a:gd name="connsiteY11" fmla="*/ 97170 h 1277796"/>
              <a:gd name="connsiteX12" fmla="*/ 319176 w 525975"/>
              <a:gd name="connsiteY12" fmla="*/ 151984 h 1277796"/>
              <a:gd name="connsiteX13" fmla="*/ 413855 w 525975"/>
              <a:gd name="connsiteY13" fmla="*/ 159459 h 1277796"/>
              <a:gd name="connsiteX14" fmla="*/ 388940 w 525975"/>
              <a:gd name="connsiteY14" fmla="*/ 244172 h 1277796"/>
              <a:gd name="connsiteX15" fmla="*/ 426313 w 525975"/>
              <a:gd name="connsiteY15" fmla="*/ 308952 h 1277796"/>
              <a:gd name="connsiteX16" fmla="*/ 413855 w 525975"/>
              <a:gd name="connsiteY16" fmla="*/ 376224 h 1277796"/>
              <a:gd name="connsiteX17" fmla="*/ 453720 w 525975"/>
              <a:gd name="connsiteY17" fmla="*/ 431038 h 1277796"/>
              <a:gd name="connsiteX18" fmla="*/ 381465 w 525975"/>
              <a:gd name="connsiteY18" fmla="*/ 575548 h 1277796"/>
              <a:gd name="connsiteX19" fmla="*/ 398906 w 525975"/>
              <a:gd name="connsiteY19" fmla="*/ 615413 h 1277796"/>
              <a:gd name="connsiteX20" fmla="*/ 408872 w 525975"/>
              <a:gd name="connsiteY20" fmla="*/ 635346 h 1277796"/>
              <a:gd name="connsiteX21" fmla="*/ 398906 w 525975"/>
              <a:gd name="connsiteY21" fmla="*/ 700126 h 1277796"/>
              <a:gd name="connsiteX22" fmla="*/ 324159 w 525975"/>
              <a:gd name="connsiteY22" fmla="*/ 732516 h 1277796"/>
              <a:gd name="connsiteX23" fmla="*/ 304227 w 525975"/>
              <a:gd name="connsiteY23" fmla="*/ 777364 h 1277796"/>
              <a:gd name="connsiteX24" fmla="*/ 336617 w 525975"/>
              <a:gd name="connsiteY24" fmla="*/ 844636 h 1277796"/>
              <a:gd name="connsiteX25" fmla="*/ 364024 w 525975"/>
              <a:gd name="connsiteY25" fmla="*/ 906925 h 1277796"/>
              <a:gd name="connsiteX26" fmla="*/ 344092 w 525975"/>
              <a:gd name="connsiteY26" fmla="*/ 989146 h 1277796"/>
              <a:gd name="connsiteX27" fmla="*/ 274328 w 525975"/>
              <a:gd name="connsiteY27" fmla="*/ 1103758 h 1277796"/>
              <a:gd name="connsiteX28" fmla="*/ 281803 w 525975"/>
              <a:gd name="connsiteY28" fmla="*/ 1183487 h 1277796"/>
              <a:gd name="connsiteX29" fmla="*/ 256888 w 525975"/>
              <a:gd name="connsiteY29" fmla="*/ 1188471 h 1277796"/>
              <a:gd name="connsiteX30" fmla="*/ 264362 w 525975"/>
              <a:gd name="connsiteY30" fmla="*/ 1230827 h 1277796"/>
              <a:gd name="connsiteX31" fmla="*/ 279312 w 525975"/>
              <a:gd name="connsiteY31" fmla="*/ 1233319 h 1277796"/>
              <a:gd name="connsiteX32" fmla="*/ 276820 w 525975"/>
              <a:gd name="connsiteY32" fmla="*/ 1268200 h 1277796"/>
              <a:gd name="connsiteX33" fmla="*/ 309210 w 525975"/>
              <a:gd name="connsiteY33" fmla="*/ 1273183 h 1277796"/>
              <a:gd name="connsiteX34" fmla="*/ 391431 w 525975"/>
              <a:gd name="connsiteY34" fmla="*/ 1208403 h 1277796"/>
              <a:gd name="connsiteX35" fmla="*/ 443754 w 525975"/>
              <a:gd name="connsiteY35" fmla="*/ 1176013 h 1277796"/>
              <a:gd name="connsiteX36" fmla="*/ 491094 w 525975"/>
              <a:gd name="connsiteY36" fmla="*/ 1151097 h 1277796"/>
              <a:gd name="connsiteX37" fmla="*/ 525975 w 525975"/>
              <a:gd name="connsiteY37" fmla="*/ 1091300 h 1277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25975" h="1277796">
                <a:moveTo>
                  <a:pt x="45106" y="0"/>
                </a:moveTo>
                <a:cubicBezTo>
                  <a:pt x="24135" y="21593"/>
                  <a:pt x="3165" y="43187"/>
                  <a:pt x="258" y="59797"/>
                </a:cubicBezTo>
                <a:cubicBezTo>
                  <a:pt x="-2649" y="76407"/>
                  <a:pt x="19775" y="82636"/>
                  <a:pt x="27665" y="99662"/>
                </a:cubicBezTo>
                <a:cubicBezTo>
                  <a:pt x="35555" y="116688"/>
                  <a:pt x="42199" y="146587"/>
                  <a:pt x="47597" y="161951"/>
                </a:cubicBezTo>
                <a:cubicBezTo>
                  <a:pt x="52995" y="177315"/>
                  <a:pt x="48843" y="192680"/>
                  <a:pt x="60055" y="191849"/>
                </a:cubicBezTo>
                <a:cubicBezTo>
                  <a:pt x="71267" y="191019"/>
                  <a:pt x="101581" y="162781"/>
                  <a:pt x="114869" y="156968"/>
                </a:cubicBezTo>
                <a:cubicBezTo>
                  <a:pt x="128157" y="151155"/>
                  <a:pt x="129404" y="151985"/>
                  <a:pt x="139785" y="156968"/>
                </a:cubicBezTo>
                <a:cubicBezTo>
                  <a:pt x="150166" y="161951"/>
                  <a:pt x="168022" y="181053"/>
                  <a:pt x="177158" y="186866"/>
                </a:cubicBezTo>
                <a:cubicBezTo>
                  <a:pt x="186294" y="192679"/>
                  <a:pt x="188370" y="201400"/>
                  <a:pt x="194599" y="191849"/>
                </a:cubicBezTo>
                <a:cubicBezTo>
                  <a:pt x="200828" y="182298"/>
                  <a:pt x="205395" y="140357"/>
                  <a:pt x="214531" y="129560"/>
                </a:cubicBezTo>
                <a:cubicBezTo>
                  <a:pt x="223667" y="118763"/>
                  <a:pt x="240693" y="132467"/>
                  <a:pt x="249413" y="127069"/>
                </a:cubicBezTo>
                <a:cubicBezTo>
                  <a:pt x="258133" y="121671"/>
                  <a:pt x="255227" y="93018"/>
                  <a:pt x="266854" y="97170"/>
                </a:cubicBezTo>
                <a:cubicBezTo>
                  <a:pt x="278481" y="101323"/>
                  <a:pt x="294676" y="141603"/>
                  <a:pt x="319176" y="151984"/>
                </a:cubicBezTo>
                <a:cubicBezTo>
                  <a:pt x="343676" y="162366"/>
                  <a:pt x="402228" y="144094"/>
                  <a:pt x="413855" y="159459"/>
                </a:cubicBezTo>
                <a:cubicBezTo>
                  <a:pt x="425482" y="174824"/>
                  <a:pt x="386864" y="219257"/>
                  <a:pt x="388940" y="244172"/>
                </a:cubicBezTo>
                <a:cubicBezTo>
                  <a:pt x="391016" y="269087"/>
                  <a:pt x="422161" y="286943"/>
                  <a:pt x="426313" y="308952"/>
                </a:cubicBezTo>
                <a:cubicBezTo>
                  <a:pt x="430466" y="330961"/>
                  <a:pt x="409287" y="355876"/>
                  <a:pt x="413855" y="376224"/>
                </a:cubicBezTo>
                <a:cubicBezTo>
                  <a:pt x="418423" y="396572"/>
                  <a:pt x="459118" y="397818"/>
                  <a:pt x="453720" y="431038"/>
                </a:cubicBezTo>
                <a:cubicBezTo>
                  <a:pt x="448322" y="464258"/>
                  <a:pt x="390601" y="544819"/>
                  <a:pt x="381465" y="575548"/>
                </a:cubicBezTo>
                <a:cubicBezTo>
                  <a:pt x="372329" y="606277"/>
                  <a:pt x="394338" y="605447"/>
                  <a:pt x="398906" y="615413"/>
                </a:cubicBezTo>
                <a:cubicBezTo>
                  <a:pt x="403474" y="625379"/>
                  <a:pt x="408872" y="621227"/>
                  <a:pt x="408872" y="635346"/>
                </a:cubicBezTo>
                <a:cubicBezTo>
                  <a:pt x="408872" y="649465"/>
                  <a:pt x="413025" y="683931"/>
                  <a:pt x="398906" y="700126"/>
                </a:cubicBezTo>
                <a:cubicBezTo>
                  <a:pt x="384787" y="716321"/>
                  <a:pt x="339939" y="719643"/>
                  <a:pt x="324159" y="732516"/>
                </a:cubicBezTo>
                <a:cubicBezTo>
                  <a:pt x="308379" y="745389"/>
                  <a:pt x="302151" y="758677"/>
                  <a:pt x="304227" y="777364"/>
                </a:cubicBezTo>
                <a:cubicBezTo>
                  <a:pt x="306303" y="796051"/>
                  <a:pt x="326651" y="823043"/>
                  <a:pt x="336617" y="844636"/>
                </a:cubicBezTo>
                <a:cubicBezTo>
                  <a:pt x="346583" y="866229"/>
                  <a:pt x="362778" y="882840"/>
                  <a:pt x="364024" y="906925"/>
                </a:cubicBezTo>
                <a:cubicBezTo>
                  <a:pt x="365270" y="931010"/>
                  <a:pt x="359041" y="956341"/>
                  <a:pt x="344092" y="989146"/>
                </a:cubicBezTo>
                <a:cubicBezTo>
                  <a:pt x="329143" y="1021951"/>
                  <a:pt x="284710" y="1071368"/>
                  <a:pt x="274328" y="1103758"/>
                </a:cubicBezTo>
                <a:cubicBezTo>
                  <a:pt x="263947" y="1136148"/>
                  <a:pt x="284710" y="1169368"/>
                  <a:pt x="281803" y="1183487"/>
                </a:cubicBezTo>
                <a:cubicBezTo>
                  <a:pt x="278896" y="1197606"/>
                  <a:pt x="259795" y="1180581"/>
                  <a:pt x="256888" y="1188471"/>
                </a:cubicBezTo>
                <a:cubicBezTo>
                  <a:pt x="253981" y="1196361"/>
                  <a:pt x="260625" y="1223352"/>
                  <a:pt x="264362" y="1230827"/>
                </a:cubicBezTo>
                <a:cubicBezTo>
                  <a:pt x="268099" y="1238302"/>
                  <a:pt x="277236" y="1227090"/>
                  <a:pt x="279312" y="1233319"/>
                </a:cubicBezTo>
                <a:cubicBezTo>
                  <a:pt x="281388" y="1239548"/>
                  <a:pt x="271837" y="1261556"/>
                  <a:pt x="276820" y="1268200"/>
                </a:cubicBezTo>
                <a:cubicBezTo>
                  <a:pt x="281803" y="1274844"/>
                  <a:pt x="290108" y="1283149"/>
                  <a:pt x="309210" y="1273183"/>
                </a:cubicBezTo>
                <a:cubicBezTo>
                  <a:pt x="328312" y="1263217"/>
                  <a:pt x="369007" y="1224598"/>
                  <a:pt x="391431" y="1208403"/>
                </a:cubicBezTo>
                <a:cubicBezTo>
                  <a:pt x="413855" y="1192208"/>
                  <a:pt x="427144" y="1185564"/>
                  <a:pt x="443754" y="1176013"/>
                </a:cubicBezTo>
                <a:cubicBezTo>
                  <a:pt x="460365" y="1166462"/>
                  <a:pt x="477391" y="1165216"/>
                  <a:pt x="491094" y="1151097"/>
                </a:cubicBezTo>
                <a:cubicBezTo>
                  <a:pt x="504797" y="1136978"/>
                  <a:pt x="525975" y="1091300"/>
                  <a:pt x="525975" y="1091300"/>
                </a:cubicBezTo>
              </a:path>
            </a:pathLst>
          </a:custGeom>
          <a:noFill/>
          <a:ln w="28575">
            <a:solidFill>
              <a:schemeClr val="tx1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4032266" y="5307034"/>
            <a:ext cx="333424" cy="649712"/>
          </a:xfrm>
          <a:custGeom>
            <a:avLst/>
            <a:gdLst>
              <a:gd name="connsiteX0" fmla="*/ 236269 w 333424"/>
              <a:gd name="connsiteY0" fmla="*/ 0 h 649712"/>
              <a:gd name="connsiteX1" fmla="*/ 165784 w 333424"/>
              <a:gd name="connsiteY1" fmla="*/ 32385 h 649712"/>
              <a:gd name="connsiteX2" fmla="*/ 146734 w 333424"/>
              <a:gd name="connsiteY2" fmla="*/ 45720 h 649712"/>
              <a:gd name="connsiteX3" fmla="*/ 177214 w 333424"/>
              <a:gd name="connsiteY3" fmla="*/ 70485 h 649712"/>
              <a:gd name="connsiteX4" fmla="*/ 213409 w 333424"/>
              <a:gd name="connsiteY4" fmla="*/ 154305 h 649712"/>
              <a:gd name="connsiteX5" fmla="*/ 251509 w 333424"/>
              <a:gd name="connsiteY5" fmla="*/ 196215 h 649712"/>
              <a:gd name="connsiteX6" fmla="*/ 247699 w 333424"/>
              <a:gd name="connsiteY6" fmla="*/ 222885 h 649712"/>
              <a:gd name="connsiteX7" fmla="*/ 203884 w 333424"/>
              <a:gd name="connsiteY7" fmla="*/ 238125 h 649712"/>
              <a:gd name="connsiteX8" fmla="*/ 205789 w 333424"/>
              <a:gd name="connsiteY8" fmla="*/ 320040 h 649712"/>
              <a:gd name="connsiteX9" fmla="*/ 201979 w 333424"/>
              <a:gd name="connsiteY9" fmla="*/ 381000 h 649712"/>
              <a:gd name="connsiteX10" fmla="*/ 154354 w 333424"/>
              <a:gd name="connsiteY10" fmla="*/ 443865 h 649712"/>
              <a:gd name="connsiteX11" fmla="*/ 85774 w 333424"/>
              <a:gd name="connsiteY11" fmla="*/ 487680 h 649712"/>
              <a:gd name="connsiteX12" fmla="*/ 19099 w 333424"/>
              <a:gd name="connsiteY12" fmla="*/ 480060 h 649712"/>
              <a:gd name="connsiteX13" fmla="*/ 49 w 333424"/>
              <a:gd name="connsiteY13" fmla="*/ 544830 h 649712"/>
              <a:gd name="connsiteX14" fmla="*/ 22909 w 333424"/>
              <a:gd name="connsiteY14" fmla="*/ 565785 h 649712"/>
              <a:gd name="connsiteX15" fmla="*/ 62914 w 333424"/>
              <a:gd name="connsiteY15" fmla="*/ 567690 h 649712"/>
              <a:gd name="connsiteX16" fmla="*/ 91489 w 333424"/>
              <a:gd name="connsiteY16" fmla="*/ 636270 h 649712"/>
              <a:gd name="connsiteX17" fmla="*/ 133399 w 333424"/>
              <a:gd name="connsiteY17" fmla="*/ 647700 h 649712"/>
              <a:gd name="connsiteX18" fmla="*/ 181024 w 333424"/>
              <a:gd name="connsiteY18" fmla="*/ 609600 h 649712"/>
              <a:gd name="connsiteX19" fmla="*/ 333424 w 333424"/>
              <a:gd name="connsiteY19" fmla="*/ 643890 h 64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3424" h="649712">
                <a:moveTo>
                  <a:pt x="236269" y="0"/>
                </a:moveTo>
                <a:cubicBezTo>
                  <a:pt x="208487" y="12382"/>
                  <a:pt x="180706" y="24765"/>
                  <a:pt x="165784" y="32385"/>
                </a:cubicBezTo>
                <a:cubicBezTo>
                  <a:pt x="150862" y="40005"/>
                  <a:pt x="144829" y="39370"/>
                  <a:pt x="146734" y="45720"/>
                </a:cubicBezTo>
                <a:cubicBezTo>
                  <a:pt x="148639" y="52070"/>
                  <a:pt x="166102" y="52388"/>
                  <a:pt x="177214" y="70485"/>
                </a:cubicBezTo>
                <a:cubicBezTo>
                  <a:pt x="188326" y="88582"/>
                  <a:pt x="201026" y="133350"/>
                  <a:pt x="213409" y="154305"/>
                </a:cubicBezTo>
                <a:cubicBezTo>
                  <a:pt x="225791" y="175260"/>
                  <a:pt x="245794" y="184785"/>
                  <a:pt x="251509" y="196215"/>
                </a:cubicBezTo>
                <a:cubicBezTo>
                  <a:pt x="257224" y="207645"/>
                  <a:pt x="255637" y="215900"/>
                  <a:pt x="247699" y="222885"/>
                </a:cubicBezTo>
                <a:cubicBezTo>
                  <a:pt x="239762" y="229870"/>
                  <a:pt x="210869" y="221933"/>
                  <a:pt x="203884" y="238125"/>
                </a:cubicBezTo>
                <a:cubicBezTo>
                  <a:pt x="196899" y="254317"/>
                  <a:pt x="206106" y="296228"/>
                  <a:pt x="205789" y="320040"/>
                </a:cubicBezTo>
                <a:cubicBezTo>
                  <a:pt x="205472" y="343852"/>
                  <a:pt x="210551" y="360363"/>
                  <a:pt x="201979" y="381000"/>
                </a:cubicBezTo>
                <a:cubicBezTo>
                  <a:pt x="193406" y="401638"/>
                  <a:pt x="173722" y="426085"/>
                  <a:pt x="154354" y="443865"/>
                </a:cubicBezTo>
                <a:cubicBezTo>
                  <a:pt x="134986" y="461645"/>
                  <a:pt x="108316" y="481648"/>
                  <a:pt x="85774" y="487680"/>
                </a:cubicBezTo>
                <a:cubicBezTo>
                  <a:pt x="63232" y="493712"/>
                  <a:pt x="33386" y="470535"/>
                  <a:pt x="19099" y="480060"/>
                </a:cubicBezTo>
                <a:cubicBezTo>
                  <a:pt x="4812" y="489585"/>
                  <a:pt x="-586" y="530543"/>
                  <a:pt x="49" y="544830"/>
                </a:cubicBezTo>
                <a:cubicBezTo>
                  <a:pt x="684" y="559117"/>
                  <a:pt x="12431" y="561975"/>
                  <a:pt x="22909" y="565785"/>
                </a:cubicBezTo>
                <a:cubicBezTo>
                  <a:pt x="33386" y="569595"/>
                  <a:pt x="51484" y="555943"/>
                  <a:pt x="62914" y="567690"/>
                </a:cubicBezTo>
                <a:cubicBezTo>
                  <a:pt x="74344" y="579437"/>
                  <a:pt x="79742" y="622935"/>
                  <a:pt x="91489" y="636270"/>
                </a:cubicBezTo>
                <a:cubicBezTo>
                  <a:pt x="103236" y="649605"/>
                  <a:pt x="118477" y="652145"/>
                  <a:pt x="133399" y="647700"/>
                </a:cubicBezTo>
                <a:cubicBezTo>
                  <a:pt x="148321" y="643255"/>
                  <a:pt x="147687" y="610235"/>
                  <a:pt x="181024" y="609600"/>
                </a:cubicBezTo>
                <a:cubicBezTo>
                  <a:pt x="214361" y="608965"/>
                  <a:pt x="302627" y="641033"/>
                  <a:pt x="333424" y="643890"/>
                </a:cubicBezTo>
              </a:path>
            </a:pathLst>
          </a:custGeom>
          <a:noFill/>
          <a:ln w="28575">
            <a:solidFill>
              <a:schemeClr val="tx1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4" name="Freeform 1023"/>
          <p:cNvSpPr/>
          <p:nvPr/>
        </p:nvSpPr>
        <p:spPr>
          <a:xfrm>
            <a:off x="4426650" y="5613739"/>
            <a:ext cx="836295" cy="425659"/>
          </a:xfrm>
          <a:custGeom>
            <a:avLst/>
            <a:gdLst>
              <a:gd name="connsiteX0" fmla="*/ 0 w 836295"/>
              <a:gd name="connsiteY0" fmla="*/ 405765 h 425659"/>
              <a:gd name="connsiteX1" fmla="*/ 83820 w 836295"/>
              <a:gd name="connsiteY1" fmla="*/ 421005 h 425659"/>
              <a:gd name="connsiteX2" fmla="*/ 121920 w 836295"/>
              <a:gd name="connsiteY2" fmla="*/ 333375 h 425659"/>
              <a:gd name="connsiteX3" fmla="*/ 87630 w 836295"/>
              <a:gd name="connsiteY3" fmla="*/ 266700 h 425659"/>
              <a:gd name="connsiteX4" fmla="*/ 45720 w 836295"/>
              <a:gd name="connsiteY4" fmla="*/ 207645 h 425659"/>
              <a:gd name="connsiteX5" fmla="*/ 163830 w 836295"/>
              <a:gd name="connsiteY5" fmla="*/ 207645 h 425659"/>
              <a:gd name="connsiteX6" fmla="*/ 169545 w 836295"/>
              <a:gd name="connsiteY6" fmla="*/ 196215 h 425659"/>
              <a:gd name="connsiteX7" fmla="*/ 188595 w 836295"/>
              <a:gd name="connsiteY7" fmla="*/ 131445 h 425659"/>
              <a:gd name="connsiteX8" fmla="*/ 243840 w 836295"/>
              <a:gd name="connsiteY8" fmla="*/ 127635 h 425659"/>
              <a:gd name="connsiteX9" fmla="*/ 255270 w 836295"/>
              <a:gd name="connsiteY9" fmla="*/ 74295 h 425659"/>
              <a:gd name="connsiteX10" fmla="*/ 306705 w 836295"/>
              <a:gd name="connsiteY10" fmla="*/ 87630 h 425659"/>
              <a:gd name="connsiteX11" fmla="*/ 407670 w 836295"/>
              <a:gd name="connsiteY11" fmla="*/ 182880 h 425659"/>
              <a:gd name="connsiteX12" fmla="*/ 440055 w 836295"/>
              <a:gd name="connsiteY12" fmla="*/ 224790 h 425659"/>
              <a:gd name="connsiteX13" fmla="*/ 493395 w 836295"/>
              <a:gd name="connsiteY13" fmla="*/ 182880 h 425659"/>
              <a:gd name="connsiteX14" fmla="*/ 542925 w 836295"/>
              <a:gd name="connsiteY14" fmla="*/ 163830 h 425659"/>
              <a:gd name="connsiteX15" fmla="*/ 560070 w 836295"/>
              <a:gd name="connsiteY15" fmla="*/ 135255 h 425659"/>
              <a:gd name="connsiteX16" fmla="*/ 634365 w 836295"/>
              <a:gd name="connsiteY16" fmla="*/ 116205 h 425659"/>
              <a:gd name="connsiteX17" fmla="*/ 693420 w 836295"/>
              <a:gd name="connsiteY17" fmla="*/ 51435 h 425659"/>
              <a:gd name="connsiteX18" fmla="*/ 744855 w 836295"/>
              <a:gd name="connsiteY18" fmla="*/ 60960 h 425659"/>
              <a:gd name="connsiteX19" fmla="*/ 779145 w 836295"/>
              <a:gd name="connsiteY19" fmla="*/ 19050 h 425659"/>
              <a:gd name="connsiteX20" fmla="*/ 836295 w 836295"/>
              <a:gd name="connsiteY20" fmla="*/ 0 h 425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36295" h="425659">
                <a:moveTo>
                  <a:pt x="0" y="405765"/>
                </a:moveTo>
                <a:cubicBezTo>
                  <a:pt x="31750" y="419417"/>
                  <a:pt x="63500" y="433070"/>
                  <a:pt x="83820" y="421005"/>
                </a:cubicBezTo>
                <a:cubicBezTo>
                  <a:pt x="104140" y="408940"/>
                  <a:pt x="121285" y="359092"/>
                  <a:pt x="121920" y="333375"/>
                </a:cubicBezTo>
                <a:cubicBezTo>
                  <a:pt x="122555" y="307658"/>
                  <a:pt x="100330" y="287655"/>
                  <a:pt x="87630" y="266700"/>
                </a:cubicBezTo>
                <a:cubicBezTo>
                  <a:pt x="74930" y="245745"/>
                  <a:pt x="33020" y="217487"/>
                  <a:pt x="45720" y="207645"/>
                </a:cubicBezTo>
                <a:cubicBezTo>
                  <a:pt x="58420" y="197803"/>
                  <a:pt x="143193" y="209550"/>
                  <a:pt x="163830" y="207645"/>
                </a:cubicBezTo>
                <a:cubicBezTo>
                  <a:pt x="184467" y="205740"/>
                  <a:pt x="165418" y="208915"/>
                  <a:pt x="169545" y="196215"/>
                </a:cubicBezTo>
                <a:cubicBezTo>
                  <a:pt x="173672" y="183515"/>
                  <a:pt x="176213" y="142875"/>
                  <a:pt x="188595" y="131445"/>
                </a:cubicBezTo>
                <a:cubicBezTo>
                  <a:pt x="200978" y="120015"/>
                  <a:pt x="232728" y="137160"/>
                  <a:pt x="243840" y="127635"/>
                </a:cubicBezTo>
                <a:cubicBezTo>
                  <a:pt x="254953" y="118110"/>
                  <a:pt x="244793" y="80962"/>
                  <a:pt x="255270" y="74295"/>
                </a:cubicBezTo>
                <a:cubicBezTo>
                  <a:pt x="265747" y="67628"/>
                  <a:pt x="281305" y="69532"/>
                  <a:pt x="306705" y="87630"/>
                </a:cubicBezTo>
                <a:cubicBezTo>
                  <a:pt x="332105" y="105727"/>
                  <a:pt x="385445" y="160020"/>
                  <a:pt x="407670" y="182880"/>
                </a:cubicBezTo>
                <a:cubicBezTo>
                  <a:pt x="429895" y="205740"/>
                  <a:pt x="425768" y="224790"/>
                  <a:pt x="440055" y="224790"/>
                </a:cubicBezTo>
                <a:cubicBezTo>
                  <a:pt x="454342" y="224790"/>
                  <a:pt x="476250" y="193040"/>
                  <a:pt x="493395" y="182880"/>
                </a:cubicBezTo>
                <a:cubicBezTo>
                  <a:pt x="510540" y="172720"/>
                  <a:pt x="531813" y="171767"/>
                  <a:pt x="542925" y="163830"/>
                </a:cubicBezTo>
                <a:cubicBezTo>
                  <a:pt x="554038" y="155892"/>
                  <a:pt x="544830" y="143192"/>
                  <a:pt x="560070" y="135255"/>
                </a:cubicBezTo>
                <a:cubicBezTo>
                  <a:pt x="575310" y="127318"/>
                  <a:pt x="612140" y="130175"/>
                  <a:pt x="634365" y="116205"/>
                </a:cubicBezTo>
                <a:cubicBezTo>
                  <a:pt x="656590" y="102235"/>
                  <a:pt x="675005" y="60642"/>
                  <a:pt x="693420" y="51435"/>
                </a:cubicBezTo>
                <a:cubicBezTo>
                  <a:pt x="711835" y="42228"/>
                  <a:pt x="730568" y="66357"/>
                  <a:pt x="744855" y="60960"/>
                </a:cubicBezTo>
                <a:cubicBezTo>
                  <a:pt x="759143" y="55562"/>
                  <a:pt x="763905" y="29210"/>
                  <a:pt x="779145" y="19050"/>
                </a:cubicBezTo>
                <a:cubicBezTo>
                  <a:pt x="794385" y="8890"/>
                  <a:pt x="815340" y="4445"/>
                  <a:pt x="836295" y="0"/>
                </a:cubicBezTo>
              </a:path>
            </a:pathLst>
          </a:custGeom>
          <a:noFill/>
          <a:ln w="28575">
            <a:solidFill>
              <a:schemeClr val="tx1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5" name="Freeform 1024"/>
          <p:cNvSpPr/>
          <p:nvPr/>
        </p:nvSpPr>
        <p:spPr>
          <a:xfrm>
            <a:off x="2582670" y="5749654"/>
            <a:ext cx="1461864" cy="1547601"/>
          </a:xfrm>
          <a:custGeom>
            <a:avLst/>
            <a:gdLst>
              <a:gd name="connsiteX0" fmla="*/ 1461864 w 1461864"/>
              <a:gd name="connsiteY0" fmla="*/ 119942 h 1547601"/>
              <a:gd name="connsiteX1" fmla="*/ 1412033 w 1461864"/>
              <a:gd name="connsiteY1" fmla="*/ 114958 h 1547601"/>
              <a:gd name="connsiteX2" fmla="*/ 1364693 w 1461864"/>
              <a:gd name="connsiteY2" fmla="*/ 72602 h 1547601"/>
              <a:gd name="connsiteX3" fmla="*/ 1344761 w 1461864"/>
              <a:gd name="connsiteY3" fmla="*/ 12805 h 1547601"/>
              <a:gd name="connsiteX4" fmla="*/ 1265031 w 1461864"/>
              <a:gd name="connsiteY4" fmla="*/ 347 h 1547601"/>
              <a:gd name="connsiteX5" fmla="*/ 1187793 w 1461864"/>
              <a:gd name="connsiteY5" fmla="*/ 20279 h 1547601"/>
              <a:gd name="connsiteX6" fmla="*/ 1105572 w 1461864"/>
              <a:gd name="connsiteY6" fmla="*/ 50178 h 1547601"/>
              <a:gd name="connsiteX7" fmla="*/ 1055741 w 1461864"/>
              <a:gd name="connsiteY7" fmla="*/ 12805 h 1547601"/>
              <a:gd name="connsiteX8" fmla="*/ 980994 w 1461864"/>
              <a:gd name="connsiteY8" fmla="*/ 47687 h 1547601"/>
              <a:gd name="connsiteX9" fmla="*/ 918705 w 1461864"/>
              <a:gd name="connsiteY9" fmla="*/ 32737 h 1547601"/>
              <a:gd name="connsiteX10" fmla="*/ 883824 w 1461864"/>
              <a:gd name="connsiteY10" fmla="*/ 62636 h 1547601"/>
              <a:gd name="connsiteX11" fmla="*/ 833993 w 1461864"/>
              <a:gd name="connsiteY11" fmla="*/ 67619 h 1547601"/>
              <a:gd name="connsiteX12" fmla="*/ 724364 w 1461864"/>
              <a:gd name="connsiteY12" fmla="*/ 30246 h 1547601"/>
              <a:gd name="connsiteX13" fmla="*/ 682008 w 1461864"/>
              <a:gd name="connsiteY13" fmla="*/ 7822 h 1547601"/>
              <a:gd name="connsiteX14" fmla="*/ 569888 w 1461864"/>
              <a:gd name="connsiteY14" fmla="*/ 35229 h 1547601"/>
              <a:gd name="connsiteX15" fmla="*/ 415412 w 1461864"/>
              <a:gd name="connsiteY15" fmla="*/ 70110 h 1547601"/>
              <a:gd name="connsiteX16" fmla="*/ 345648 w 1461864"/>
              <a:gd name="connsiteY16" fmla="*/ 72602 h 1547601"/>
              <a:gd name="connsiteX17" fmla="*/ 295817 w 1461864"/>
              <a:gd name="connsiteY17" fmla="*/ 132399 h 1547601"/>
              <a:gd name="connsiteX18" fmla="*/ 275885 w 1461864"/>
              <a:gd name="connsiteY18" fmla="*/ 239536 h 1547601"/>
              <a:gd name="connsiteX19" fmla="*/ 218579 w 1461864"/>
              <a:gd name="connsiteY19" fmla="*/ 334215 h 1547601"/>
              <a:gd name="connsiteX20" fmla="*/ 161273 w 1461864"/>
              <a:gd name="connsiteY20" fmla="*/ 389029 h 1547601"/>
              <a:gd name="connsiteX21" fmla="*/ 121408 w 1461864"/>
              <a:gd name="connsiteY21" fmla="*/ 406470 h 1547601"/>
              <a:gd name="connsiteX22" fmla="*/ 133866 w 1461864"/>
              <a:gd name="connsiteY22" fmla="*/ 458793 h 1547601"/>
              <a:gd name="connsiteX23" fmla="*/ 131375 w 1461864"/>
              <a:gd name="connsiteY23" fmla="*/ 471251 h 1547601"/>
              <a:gd name="connsiteX24" fmla="*/ 46662 w 1461864"/>
              <a:gd name="connsiteY24" fmla="*/ 461284 h 1547601"/>
              <a:gd name="connsiteX25" fmla="*/ 14272 w 1461864"/>
              <a:gd name="connsiteY25" fmla="*/ 503641 h 1547601"/>
              <a:gd name="connsiteX26" fmla="*/ 1814 w 1461864"/>
              <a:gd name="connsiteY26" fmla="*/ 620744 h 1547601"/>
              <a:gd name="connsiteX27" fmla="*/ 51645 w 1461864"/>
              <a:gd name="connsiteY27" fmla="*/ 670575 h 1547601"/>
              <a:gd name="connsiteX28" fmla="*/ 34204 w 1461864"/>
              <a:gd name="connsiteY28" fmla="*/ 715423 h 1547601"/>
              <a:gd name="connsiteX29" fmla="*/ 89018 w 1461864"/>
              <a:gd name="connsiteY29" fmla="*/ 762762 h 1547601"/>
              <a:gd name="connsiteX30" fmla="*/ 96493 w 1461864"/>
              <a:gd name="connsiteY30" fmla="*/ 902289 h 1547601"/>
              <a:gd name="connsiteX31" fmla="*/ 186189 w 1461864"/>
              <a:gd name="connsiteY31" fmla="*/ 996968 h 1547601"/>
              <a:gd name="connsiteX32" fmla="*/ 243495 w 1461864"/>
              <a:gd name="connsiteY32" fmla="*/ 1039325 h 1547601"/>
              <a:gd name="connsiteX33" fmla="*/ 213596 w 1461864"/>
              <a:gd name="connsiteY33" fmla="*/ 1084173 h 1547601"/>
              <a:gd name="connsiteX34" fmla="*/ 208613 w 1461864"/>
              <a:gd name="connsiteY34" fmla="*/ 1203767 h 1547601"/>
              <a:gd name="connsiteX35" fmla="*/ 216087 w 1461864"/>
              <a:gd name="connsiteY35" fmla="*/ 1253598 h 1547601"/>
              <a:gd name="connsiteX36" fmla="*/ 243495 w 1461864"/>
              <a:gd name="connsiteY36" fmla="*/ 1263564 h 1547601"/>
              <a:gd name="connsiteX37" fmla="*/ 241003 w 1461864"/>
              <a:gd name="connsiteY37" fmla="*/ 1320870 h 1547601"/>
              <a:gd name="connsiteX38" fmla="*/ 300800 w 1461864"/>
              <a:gd name="connsiteY38" fmla="*/ 1410566 h 1547601"/>
              <a:gd name="connsiteX39" fmla="*/ 338174 w 1461864"/>
              <a:gd name="connsiteY39" fmla="*/ 1460397 h 1547601"/>
              <a:gd name="connsiteX40" fmla="*/ 323224 w 1461864"/>
              <a:gd name="connsiteY40" fmla="*/ 1547601 h 1547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61864" h="1547601">
                <a:moveTo>
                  <a:pt x="1461864" y="119942"/>
                </a:moveTo>
                <a:cubicBezTo>
                  <a:pt x="1445046" y="121395"/>
                  <a:pt x="1428228" y="122848"/>
                  <a:pt x="1412033" y="114958"/>
                </a:cubicBezTo>
                <a:cubicBezTo>
                  <a:pt x="1395838" y="107068"/>
                  <a:pt x="1375905" y="89627"/>
                  <a:pt x="1364693" y="72602"/>
                </a:cubicBezTo>
                <a:cubicBezTo>
                  <a:pt x="1353481" y="55577"/>
                  <a:pt x="1361371" y="24847"/>
                  <a:pt x="1344761" y="12805"/>
                </a:cubicBezTo>
                <a:cubicBezTo>
                  <a:pt x="1328151" y="762"/>
                  <a:pt x="1291192" y="-899"/>
                  <a:pt x="1265031" y="347"/>
                </a:cubicBezTo>
                <a:cubicBezTo>
                  <a:pt x="1238870" y="1593"/>
                  <a:pt x="1214369" y="11974"/>
                  <a:pt x="1187793" y="20279"/>
                </a:cubicBezTo>
                <a:cubicBezTo>
                  <a:pt x="1161217" y="28584"/>
                  <a:pt x="1127581" y="51424"/>
                  <a:pt x="1105572" y="50178"/>
                </a:cubicBezTo>
                <a:cubicBezTo>
                  <a:pt x="1083563" y="48932"/>
                  <a:pt x="1076504" y="13220"/>
                  <a:pt x="1055741" y="12805"/>
                </a:cubicBezTo>
                <a:cubicBezTo>
                  <a:pt x="1034978" y="12390"/>
                  <a:pt x="1003833" y="44365"/>
                  <a:pt x="980994" y="47687"/>
                </a:cubicBezTo>
                <a:cubicBezTo>
                  <a:pt x="958155" y="51009"/>
                  <a:pt x="934900" y="30246"/>
                  <a:pt x="918705" y="32737"/>
                </a:cubicBezTo>
                <a:cubicBezTo>
                  <a:pt x="902510" y="35228"/>
                  <a:pt x="897943" y="56822"/>
                  <a:pt x="883824" y="62636"/>
                </a:cubicBezTo>
                <a:cubicBezTo>
                  <a:pt x="869705" y="68450"/>
                  <a:pt x="860570" y="73017"/>
                  <a:pt x="833993" y="67619"/>
                </a:cubicBezTo>
                <a:cubicBezTo>
                  <a:pt x="807416" y="62221"/>
                  <a:pt x="749695" y="40212"/>
                  <a:pt x="724364" y="30246"/>
                </a:cubicBezTo>
                <a:cubicBezTo>
                  <a:pt x="699033" y="20280"/>
                  <a:pt x="707754" y="6991"/>
                  <a:pt x="682008" y="7822"/>
                </a:cubicBezTo>
                <a:cubicBezTo>
                  <a:pt x="656262" y="8652"/>
                  <a:pt x="569888" y="35229"/>
                  <a:pt x="569888" y="35229"/>
                </a:cubicBezTo>
                <a:cubicBezTo>
                  <a:pt x="525455" y="45610"/>
                  <a:pt x="452785" y="63881"/>
                  <a:pt x="415412" y="70110"/>
                </a:cubicBezTo>
                <a:cubicBezTo>
                  <a:pt x="378039" y="76339"/>
                  <a:pt x="365580" y="62220"/>
                  <a:pt x="345648" y="72602"/>
                </a:cubicBezTo>
                <a:cubicBezTo>
                  <a:pt x="325715" y="82983"/>
                  <a:pt x="307444" y="104577"/>
                  <a:pt x="295817" y="132399"/>
                </a:cubicBezTo>
                <a:cubicBezTo>
                  <a:pt x="284190" y="160221"/>
                  <a:pt x="288758" y="205900"/>
                  <a:pt x="275885" y="239536"/>
                </a:cubicBezTo>
                <a:cubicBezTo>
                  <a:pt x="263012" y="273172"/>
                  <a:pt x="237681" y="309300"/>
                  <a:pt x="218579" y="334215"/>
                </a:cubicBezTo>
                <a:cubicBezTo>
                  <a:pt x="199477" y="359130"/>
                  <a:pt x="177468" y="376986"/>
                  <a:pt x="161273" y="389029"/>
                </a:cubicBezTo>
                <a:cubicBezTo>
                  <a:pt x="145078" y="401072"/>
                  <a:pt x="125976" y="394843"/>
                  <a:pt x="121408" y="406470"/>
                </a:cubicBezTo>
                <a:cubicBezTo>
                  <a:pt x="116840" y="418097"/>
                  <a:pt x="132205" y="447996"/>
                  <a:pt x="133866" y="458793"/>
                </a:cubicBezTo>
                <a:cubicBezTo>
                  <a:pt x="135527" y="469590"/>
                  <a:pt x="145909" y="470836"/>
                  <a:pt x="131375" y="471251"/>
                </a:cubicBezTo>
                <a:cubicBezTo>
                  <a:pt x="116841" y="471666"/>
                  <a:pt x="66179" y="455886"/>
                  <a:pt x="46662" y="461284"/>
                </a:cubicBezTo>
                <a:cubicBezTo>
                  <a:pt x="27145" y="466682"/>
                  <a:pt x="21747" y="477064"/>
                  <a:pt x="14272" y="503641"/>
                </a:cubicBezTo>
                <a:cubicBezTo>
                  <a:pt x="6797" y="530218"/>
                  <a:pt x="-4415" y="592922"/>
                  <a:pt x="1814" y="620744"/>
                </a:cubicBezTo>
                <a:cubicBezTo>
                  <a:pt x="8043" y="648566"/>
                  <a:pt x="46247" y="654795"/>
                  <a:pt x="51645" y="670575"/>
                </a:cubicBezTo>
                <a:cubicBezTo>
                  <a:pt x="57043" y="686355"/>
                  <a:pt x="27975" y="700059"/>
                  <a:pt x="34204" y="715423"/>
                </a:cubicBezTo>
                <a:cubicBezTo>
                  <a:pt x="40433" y="730788"/>
                  <a:pt x="78637" y="731618"/>
                  <a:pt x="89018" y="762762"/>
                </a:cubicBezTo>
                <a:cubicBezTo>
                  <a:pt x="99399" y="793906"/>
                  <a:pt x="80298" y="863255"/>
                  <a:pt x="96493" y="902289"/>
                </a:cubicBezTo>
                <a:cubicBezTo>
                  <a:pt x="112688" y="941323"/>
                  <a:pt x="161689" y="974129"/>
                  <a:pt x="186189" y="996968"/>
                </a:cubicBezTo>
                <a:cubicBezTo>
                  <a:pt x="210689" y="1019807"/>
                  <a:pt x="238927" y="1024791"/>
                  <a:pt x="243495" y="1039325"/>
                </a:cubicBezTo>
                <a:cubicBezTo>
                  <a:pt x="248063" y="1053859"/>
                  <a:pt x="219410" y="1056766"/>
                  <a:pt x="213596" y="1084173"/>
                </a:cubicBezTo>
                <a:cubicBezTo>
                  <a:pt x="207782" y="1111580"/>
                  <a:pt x="208198" y="1175530"/>
                  <a:pt x="208613" y="1203767"/>
                </a:cubicBezTo>
                <a:cubicBezTo>
                  <a:pt x="209028" y="1232004"/>
                  <a:pt x="210273" y="1243632"/>
                  <a:pt x="216087" y="1253598"/>
                </a:cubicBezTo>
                <a:cubicBezTo>
                  <a:pt x="221901" y="1263564"/>
                  <a:pt x="239342" y="1252352"/>
                  <a:pt x="243495" y="1263564"/>
                </a:cubicBezTo>
                <a:cubicBezTo>
                  <a:pt x="247648" y="1274776"/>
                  <a:pt x="231452" y="1296370"/>
                  <a:pt x="241003" y="1320870"/>
                </a:cubicBezTo>
                <a:cubicBezTo>
                  <a:pt x="250554" y="1345370"/>
                  <a:pt x="284605" y="1387312"/>
                  <a:pt x="300800" y="1410566"/>
                </a:cubicBezTo>
                <a:cubicBezTo>
                  <a:pt x="316995" y="1433821"/>
                  <a:pt x="334437" y="1437558"/>
                  <a:pt x="338174" y="1460397"/>
                </a:cubicBezTo>
                <a:cubicBezTo>
                  <a:pt x="341911" y="1483236"/>
                  <a:pt x="324885" y="1533067"/>
                  <a:pt x="323224" y="1547601"/>
                </a:cubicBezTo>
              </a:path>
            </a:pathLst>
          </a:custGeom>
          <a:noFill/>
          <a:ln w="28575">
            <a:solidFill>
              <a:schemeClr val="tx1"/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Freeform 1026"/>
          <p:cNvSpPr/>
          <p:nvPr/>
        </p:nvSpPr>
        <p:spPr>
          <a:xfrm>
            <a:off x="3251236" y="6385234"/>
            <a:ext cx="533577" cy="510001"/>
          </a:xfrm>
          <a:custGeom>
            <a:avLst/>
            <a:gdLst>
              <a:gd name="connsiteX0" fmla="*/ 137189 w 533577"/>
              <a:gd name="connsiteY0" fmla="*/ 19080 h 510001"/>
              <a:gd name="connsiteX1" fmla="*/ 76229 w 533577"/>
              <a:gd name="connsiteY1" fmla="*/ 26700 h 510001"/>
              <a:gd name="connsiteX2" fmla="*/ 49559 w 533577"/>
              <a:gd name="connsiteY2" fmla="*/ 13365 h 510001"/>
              <a:gd name="connsiteX3" fmla="*/ 17174 w 533577"/>
              <a:gd name="connsiteY3" fmla="*/ 30 h 510001"/>
              <a:gd name="connsiteX4" fmla="*/ 29 w 533577"/>
              <a:gd name="connsiteY4" fmla="*/ 17175 h 510001"/>
              <a:gd name="connsiteX5" fmla="*/ 13364 w 533577"/>
              <a:gd name="connsiteY5" fmla="*/ 55275 h 510001"/>
              <a:gd name="connsiteX6" fmla="*/ 24794 w 533577"/>
              <a:gd name="connsiteY6" fmla="*/ 131475 h 510001"/>
              <a:gd name="connsiteX7" fmla="*/ 74324 w 533577"/>
              <a:gd name="connsiteY7" fmla="*/ 144810 h 510001"/>
              <a:gd name="connsiteX8" fmla="*/ 127664 w 533577"/>
              <a:gd name="connsiteY8" fmla="*/ 213390 h 510001"/>
              <a:gd name="connsiteX9" fmla="*/ 167669 w 533577"/>
              <a:gd name="connsiteY9" fmla="*/ 266730 h 510001"/>
              <a:gd name="connsiteX10" fmla="*/ 211484 w 533577"/>
              <a:gd name="connsiteY10" fmla="*/ 261015 h 510001"/>
              <a:gd name="connsiteX11" fmla="*/ 200054 w 533577"/>
              <a:gd name="connsiteY11" fmla="*/ 312450 h 510001"/>
              <a:gd name="connsiteX12" fmla="*/ 308639 w 533577"/>
              <a:gd name="connsiteY12" fmla="*/ 400080 h 510001"/>
              <a:gd name="connsiteX13" fmla="*/ 407699 w 533577"/>
              <a:gd name="connsiteY13" fmla="*/ 400080 h 510001"/>
              <a:gd name="connsiteX14" fmla="*/ 436274 w 533577"/>
              <a:gd name="connsiteY14" fmla="*/ 413415 h 510001"/>
              <a:gd name="connsiteX15" fmla="*/ 445799 w 533577"/>
              <a:gd name="connsiteY15" fmla="*/ 434370 h 510001"/>
              <a:gd name="connsiteX16" fmla="*/ 453419 w 533577"/>
              <a:gd name="connsiteY16" fmla="*/ 461040 h 510001"/>
              <a:gd name="connsiteX17" fmla="*/ 470564 w 533577"/>
              <a:gd name="connsiteY17" fmla="*/ 461040 h 510001"/>
              <a:gd name="connsiteX18" fmla="*/ 501044 w 533577"/>
              <a:gd name="connsiteY18" fmla="*/ 495330 h 510001"/>
              <a:gd name="connsiteX19" fmla="*/ 529619 w 533577"/>
              <a:gd name="connsiteY19" fmla="*/ 508665 h 510001"/>
              <a:gd name="connsiteX20" fmla="*/ 531524 w 533577"/>
              <a:gd name="connsiteY20" fmla="*/ 464850 h 510001"/>
              <a:gd name="connsiteX21" fmla="*/ 512474 w 533577"/>
              <a:gd name="connsiteY21" fmla="*/ 417225 h 510001"/>
              <a:gd name="connsiteX22" fmla="*/ 493424 w 533577"/>
              <a:gd name="connsiteY22" fmla="*/ 388650 h 510001"/>
              <a:gd name="connsiteX23" fmla="*/ 451514 w 533577"/>
              <a:gd name="connsiteY23" fmla="*/ 394365 h 510001"/>
              <a:gd name="connsiteX24" fmla="*/ 440084 w 533577"/>
              <a:gd name="connsiteY24" fmla="*/ 356265 h 510001"/>
              <a:gd name="connsiteX25" fmla="*/ 440084 w 533577"/>
              <a:gd name="connsiteY25" fmla="*/ 287685 h 510001"/>
              <a:gd name="connsiteX26" fmla="*/ 379124 w 533577"/>
              <a:gd name="connsiteY26" fmla="*/ 266730 h 510001"/>
              <a:gd name="connsiteX27" fmla="*/ 331499 w 533577"/>
              <a:gd name="connsiteY27" fmla="*/ 268635 h 510001"/>
              <a:gd name="connsiteX28" fmla="*/ 293399 w 533577"/>
              <a:gd name="connsiteY28" fmla="*/ 266730 h 510001"/>
              <a:gd name="connsiteX29" fmla="*/ 272444 w 533577"/>
              <a:gd name="connsiteY29" fmla="*/ 194340 h 510001"/>
              <a:gd name="connsiteX30" fmla="*/ 240059 w 533577"/>
              <a:gd name="connsiteY30" fmla="*/ 137190 h 510001"/>
              <a:gd name="connsiteX31" fmla="*/ 228629 w 533577"/>
              <a:gd name="connsiteY31" fmla="*/ 91470 h 510001"/>
              <a:gd name="connsiteX32" fmla="*/ 198149 w 533577"/>
              <a:gd name="connsiteY32" fmla="*/ 53370 h 510001"/>
              <a:gd name="connsiteX33" fmla="*/ 137189 w 533577"/>
              <a:gd name="connsiteY33" fmla="*/ 19080 h 51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3577" h="510001">
                <a:moveTo>
                  <a:pt x="137189" y="19080"/>
                </a:moveTo>
                <a:cubicBezTo>
                  <a:pt x="116869" y="14635"/>
                  <a:pt x="90834" y="27653"/>
                  <a:pt x="76229" y="26700"/>
                </a:cubicBezTo>
                <a:cubicBezTo>
                  <a:pt x="61624" y="25748"/>
                  <a:pt x="59401" y="17810"/>
                  <a:pt x="49559" y="13365"/>
                </a:cubicBezTo>
                <a:cubicBezTo>
                  <a:pt x="39717" y="8920"/>
                  <a:pt x="25429" y="-605"/>
                  <a:pt x="17174" y="30"/>
                </a:cubicBezTo>
                <a:cubicBezTo>
                  <a:pt x="8919" y="665"/>
                  <a:pt x="664" y="7968"/>
                  <a:pt x="29" y="17175"/>
                </a:cubicBezTo>
                <a:cubicBezTo>
                  <a:pt x="-606" y="26382"/>
                  <a:pt x="9237" y="36225"/>
                  <a:pt x="13364" y="55275"/>
                </a:cubicBezTo>
                <a:cubicBezTo>
                  <a:pt x="17491" y="74325"/>
                  <a:pt x="14634" y="116553"/>
                  <a:pt x="24794" y="131475"/>
                </a:cubicBezTo>
                <a:cubicBezTo>
                  <a:pt x="34954" y="146397"/>
                  <a:pt x="57179" y="131158"/>
                  <a:pt x="74324" y="144810"/>
                </a:cubicBezTo>
                <a:cubicBezTo>
                  <a:pt x="91469" y="158462"/>
                  <a:pt x="112107" y="193070"/>
                  <a:pt x="127664" y="213390"/>
                </a:cubicBezTo>
                <a:cubicBezTo>
                  <a:pt x="143221" y="233710"/>
                  <a:pt x="153699" y="258793"/>
                  <a:pt x="167669" y="266730"/>
                </a:cubicBezTo>
                <a:cubicBezTo>
                  <a:pt x="181639" y="274667"/>
                  <a:pt x="206087" y="253395"/>
                  <a:pt x="211484" y="261015"/>
                </a:cubicBezTo>
                <a:cubicBezTo>
                  <a:pt x="216881" y="268635"/>
                  <a:pt x="183862" y="289273"/>
                  <a:pt x="200054" y="312450"/>
                </a:cubicBezTo>
                <a:cubicBezTo>
                  <a:pt x="216246" y="335627"/>
                  <a:pt x="274031" y="385475"/>
                  <a:pt x="308639" y="400080"/>
                </a:cubicBezTo>
                <a:cubicBezTo>
                  <a:pt x="343247" y="414685"/>
                  <a:pt x="386426" y="397857"/>
                  <a:pt x="407699" y="400080"/>
                </a:cubicBezTo>
                <a:cubicBezTo>
                  <a:pt x="428972" y="402303"/>
                  <a:pt x="429924" y="407700"/>
                  <a:pt x="436274" y="413415"/>
                </a:cubicBezTo>
                <a:cubicBezTo>
                  <a:pt x="442624" y="419130"/>
                  <a:pt x="442942" y="426433"/>
                  <a:pt x="445799" y="434370"/>
                </a:cubicBezTo>
                <a:cubicBezTo>
                  <a:pt x="448657" y="442308"/>
                  <a:pt x="449291" y="456595"/>
                  <a:pt x="453419" y="461040"/>
                </a:cubicBezTo>
                <a:cubicBezTo>
                  <a:pt x="457547" y="465485"/>
                  <a:pt x="462627" y="455325"/>
                  <a:pt x="470564" y="461040"/>
                </a:cubicBezTo>
                <a:cubicBezTo>
                  <a:pt x="478502" y="466755"/>
                  <a:pt x="491202" y="487393"/>
                  <a:pt x="501044" y="495330"/>
                </a:cubicBezTo>
                <a:cubicBezTo>
                  <a:pt x="510886" y="503267"/>
                  <a:pt x="524539" y="513745"/>
                  <a:pt x="529619" y="508665"/>
                </a:cubicBezTo>
                <a:cubicBezTo>
                  <a:pt x="534699" y="503585"/>
                  <a:pt x="534381" y="480090"/>
                  <a:pt x="531524" y="464850"/>
                </a:cubicBezTo>
                <a:cubicBezTo>
                  <a:pt x="528667" y="449610"/>
                  <a:pt x="518824" y="429925"/>
                  <a:pt x="512474" y="417225"/>
                </a:cubicBezTo>
                <a:cubicBezTo>
                  <a:pt x="506124" y="404525"/>
                  <a:pt x="503584" y="392460"/>
                  <a:pt x="493424" y="388650"/>
                </a:cubicBezTo>
                <a:cubicBezTo>
                  <a:pt x="483264" y="384840"/>
                  <a:pt x="460404" y="399762"/>
                  <a:pt x="451514" y="394365"/>
                </a:cubicBezTo>
                <a:cubicBezTo>
                  <a:pt x="442624" y="388968"/>
                  <a:pt x="441989" y="374045"/>
                  <a:pt x="440084" y="356265"/>
                </a:cubicBezTo>
                <a:cubicBezTo>
                  <a:pt x="438179" y="338485"/>
                  <a:pt x="450244" y="302607"/>
                  <a:pt x="440084" y="287685"/>
                </a:cubicBezTo>
                <a:cubicBezTo>
                  <a:pt x="429924" y="272763"/>
                  <a:pt x="397221" y="269905"/>
                  <a:pt x="379124" y="266730"/>
                </a:cubicBezTo>
                <a:cubicBezTo>
                  <a:pt x="361027" y="263555"/>
                  <a:pt x="345786" y="268635"/>
                  <a:pt x="331499" y="268635"/>
                </a:cubicBezTo>
                <a:cubicBezTo>
                  <a:pt x="317212" y="268635"/>
                  <a:pt x="303242" y="279113"/>
                  <a:pt x="293399" y="266730"/>
                </a:cubicBezTo>
                <a:cubicBezTo>
                  <a:pt x="283557" y="254348"/>
                  <a:pt x="281334" y="215930"/>
                  <a:pt x="272444" y="194340"/>
                </a:cubicBezTo>
                <a:cubicBezTo>
                  <a:pt x="263554" y="172750"/>
                  <a:pt x="247361" y="154335"/>
                  <a:pt x="240059" y="137190"/>
                </a:cubicBezTo>
                <a:cubicBezTo>
                  <a:pt x="232757" y="120045"/>
                  <a:pt x="235614" y="105440"/>
                  <a:pt x="228629" y="91470"/>
                </a:cubicBezTo>
                <a:cubicBezTo>
                  <a:pt x="221644" y="77500"/>
                  <a:pt x="208944" y="64482"/>
                  <a:pt x="198149" y="53370"/>
                </a:cubicBezTo>
                <a:cubicBezTo>
                  <a:pt x="187354" y="42258"/>
                  <a:pt x="157509" y="23525"/>
                  <a:pt x="137189" y="19080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8" name="TextBox 1027"/>
          <p:cNvSpPr txBox="1"/>
          <p:nvPr/>
        </p:nvSpPr>
        <p:spPr>
          <a:xfrm>
            <a:off x="2940807" y="4926269"/>
            <a:ext cx="12875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THAILAND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955113" y="2485457"/>
            <a:ext cx="7425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408739" y="1249728"/>
            <a:ext cx="8675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CHINA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730959" y="7829349"/>
            <a:ext cx="118173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Gulf</a:t>
            </a:r>
          </a:p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of</a:t>
            </a:r>
          </a:p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Thailand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 rot="17390273">
            <a:off x="5262481" y="7373914"/>
            <a:ext cx="18261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 China Sea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240076" y="2603754"/>
            <a:ext cx="88165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Gulf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of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Tonkin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300524" y="5543181"/>
            <a:ext cx="14269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661315" y="2100654"/>
            <a:ext cx="7873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Hanoi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989531" y="2356033"/>
            <a:ext cx="10518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Haiphong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Oval 46"/>
          <p:cNvSpPr>
            <a:spLocks noChangeAspect="1"/>
          </p:cNvSpPr>
          <p:nvPr/>
        </p:nvSpPr>
        <p:spPr>
          <a:xfrm>
            <a:off x="4695867" y="2298817"/>
            <a:ext cx="116229" cy="1080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689854" y="7312694"/>
            <a:ext cx="8515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Saigon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Oval 48"/>
          <p:cNvSpPr>
            <a:spLocks noChangeAspect="1"/>
          </p:cNvSpPr>
          <p:nvPr/>
        </p:nvSpPr>
        <p:spPr>
          <a:xfrm>
            <a:off x="4725538" y="7623284"/>
            <a:ext cx="116229" cy="1080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5402865" y="4517515"/>
            <a:ext cx="60772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Hue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Oval 50"/>
          <p:cNvSpPr>
            <a:spLocks noChangeAspect="1"/>
          </p:cNvSpPr>
          <p:nvPr/>
        </p:nvSpPr>
        <p:spPr>
          <a:xfrm>
            <a:off x="5214495" y="4618053"/>
            <a:ext cx="116229" cy="1080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4894431" y="4309188"/>
            <a:ext cx="10454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Khe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Sanh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29" name="Freeform 1028"/>
          <p:cNvSpPr/>
          <p:nvPr/>
        </p:nvSpPr>
        <p:spPr>
          <a:xfrm>
            <a:off x="1413749" y="645400"/>
            <a:ext cx="3417964" cy="7408344"/>
          </a:xfrm>
          <a:custGeom>
            <a:avLst/>
            <a:gdLst>
              <a:gd name="connsiteX0" fmla="*/ 125823 w 3446539"/>
              <a:gd name="connsiteY0" fmla="*/ 0 h 7387389"/>
              <a:gd name="connsiteX1" fmla="*/ 65665 w 3446539"/>
              <a:gd name="connsiteY1" fmla="*/ 264694 h 7387389"/>
              <a:gd name="connsiteX2" fmla="*/ 17539 w 3446539"/>
              <a:gd name="connsiteY2" fmla="*/ 300789 h 7387389"/>
              <a:gd name="connsiteX3" fmla="*/ 5508 w 3446539"/>
              <a:gd name="connsiteY3" fmla="*/ 409073 h 7387389"/>
              <a:gd name="connsiteX4" fmla="*/ 101760 w 3446539"/>
              <a:gd name="connsiteY4" fmla="*/ 505326 h 7387389"/>
              <a:gd name="connsiteX5" fmla="*/ 161918 w 3446539"/>
              <a:gd name="connsiteY5" fmla="*/ 589547 h 7387389"/>
              <a:gd name="connsiteX6" fmla="*/ 258171 w 3446539"/>
              <a:gd name="connsiteY6" fmla="*/ 649705 h 7387389"/>
              <a:gd name="connsiteX7" fmla="*/ 294265 w 3446539"/>
              <a:gd name="connsiteY7" fmla="*/ 782052 h 7387389"/>
              <a:gd name="connsiteX8" fmla="*/ 318329 w 3446539"/>
              <a:gd name="connsiteY8" fmla="*/ 926431 h 7387389"/>
              <a:gd name="connsiteX9" fmla="*/ 438644 w 3446539"/>
              <a:gd name="connsiteY9" fmla="*/ 1010652 h 7387389"/>
              <a:gd name="connsiteX10" fmla="*/ 534897 w 3446539"/>
              <a:gd name="connsiteY10" fmla="*/ 1143000 h 7387389"/>
              <a:gd name="connsiteX11" fmla="*/ 546929 w 3446539"/>
              <a:gd name="connsiteY11" fmla="*/ 1239252 h 7387389"/>
              <a:gd name="connsiteX12" fmla="*/ 534897 w 3446539"/>
              <a:gd name="connsiteY12" fmla="*/ 1323473 h 7387389"/>
              <a:gd name="connsiteX13" fmla="*/ 366455 w 3446539"/>
              <a:gd name="connsiteY13" fmla="*/ 1431758 h 7387389"/>
              <a:gd name="connsiteX14" fmla="*/ 258171 w 3446539"/>
              <a:gd name="connsiteY14" fmla="*/ 1540042 h 7387389"/>
              <a:gd name="connsiteX15" fmla="*/ 282234 w 3446539"/>
              <a:gd name="connsiteY15" fmla="*/ 1636294 h 7387389"/>
              <a:gd name="connsiteX16" fmla="*/ 173950 w 3446539"/>
              <a:gd name="connsiteY16" fmla="*/ 1672389 h 7387389"/>
              <a:gd name="connsiteX17" fmla="*/ 65665 w 3446539"/>
              <a:gd name="connsiteY17" fmla="*/ 1696452 h 7387389"/>
              <a:gd name="connsiteX18" fmla="*/ 5508 w 3446539"/>
              <a:gd name="connsiteY18" fmla="*/ 1900989 h 7387389"/>
              <a:gd name="connsiteX19" fmla="*/ 17539 w 3446539"/>
              <a:gd name="connsiteY19" fmla="*/ 1961147 h 7387389"/>
              <a:gd name="connsiteX20" fmla="*/ 125823 w 3446539"/>
              <a:gd name="connsiteY20" fmla="*/ 1913021 h 7387389"/>
              <a:gd name="connsiteX21" fmla="*/ 198013 w 3446539"/>
              <a:gd name="connsiteY21" fmla="*/ 2009273 h 7387389"/>
              <a:gd name="connsiteX22" fmla="*/ 270202 w 3446539"/>
              <a:gd name="connsiteY22" fmla="*/ 2009273 h 7387389"/>
              <a:gd name="connsiteX23" fmla="*/ 210044 w 3446539"/>
              <a:gd name="connsiteY23" fmla="*/ 2153652 h 7387389"/>
              <a:gd name="connsiteX24" fmla="*/ 246139 w 3446539"/>
              <a:gd name="connsiteY24" fmla="*/ 2225842 h 7387389"/>
              <a:gd name="connsiteX25" fmla="*/ 366455 w 3446539"/>
              <a:gd name="connsiteY25" fmla="*/ 2201779 h 7387389"/>
              <a:gd name="connsiteX26" fmla="*/ 426613 w 3446539"/>
              <a:gd name="connsiteY26" fmla="*/ 2213810 h 7387389"/>
              <a:gd name="connsiteX27" fmla="*/ 486771 w 3446539"/>
              <a:gd name="connsiteY27" fmla="*/ 2201779 h 7387389"/>
              <a:gd name="connsiteX28" fmla="*/ 703339 w 3446539"/>
              <a:gd name="connsiteY28" fmla="*/ 2201779 h 7387389"/>
              <a:gd name="connsiteX29" fmla="*/ 835687 w 3446539"/>
              <a:gd name="connsiteY29" fmla="*/ 2177716 h 7387389"/>
              <a:gd name="connsiteX30" fmla="*/ 919908 w 3446539"/>
              <a:gd name="connsiteY30" fmla="*/ 2141621 h 7387389"/>
              <a:gd name="connsiteX31" fmla="*/ 1028192 w 3446539"/>
              <a:gd name="connsiteY31" fmla="*/ 2093494 h 7387389"/>
              <a:gd name="connsiteX32" fmla="*/ 1076318 w 3446539"/>
              <a:gd name="connsiteY32" fmla="*/ 2129589 h 7387389"/>
              <a:gd name="connsiteX33" fmla="*/ 956002 w 3446539"/>
              <a:gd name="connsiteY33" fmla="*/ 2310063 h 7387389"/>
              <a:gd name="connsiteX34" fmla="*/ 883813 w 3446539"/>
              <a:gd name="connsiteY34" fmla="*/ 2574758 h 7387389"/>
              <a:gd name="connsiteX35" fmla="*/ 907876 w 3446539"/>
              <a:gd name="connsiteY35" fmla="*/ 2743200 h 7387389"/>
              <a:gd name="connsiteX36" fmla="*/ 847718 w 3446539"/>
              <a:gd name="connsiteY36" fmla="*/ 2923673 h 7387389"/>
              <a:gd name="connsiteX37" fmla="*/ 727402 w 3446539"/>
              <a:gd name="connsiteY37" fmla="*/ 3056021 h 7387389"/>
              <a:gd name="connsiteX38" fmla="*/ 679276 w 3446539"/>
              <a:gd name="connsiteY38" fmla="*/ 3224463 h 7387389"/>
              <a:gd name="connsiteX39" fmla="*/ 679276 w 3446539"/>
              <a:gd name="connsiteY39" fmla="*/ 3308684 h 7387389"/>
              <a:gd name="connsiteX40" fmla="*/ 715371 w 3446539"/>
              <a:gd name="connsiteY40" fmla="*/ 3284621 h 7387389"/>
              <a:gd name="connsiteX41" fmla="*/ 799592 w 3446539"/>
              <a:gd name="connsiteY41" fmla="*/ 3188368 h 7387389"/>
              <a:gd name="connsiteX42" fmla="*/ 968034 w 3446539"/>
              <a:gd name="connsiteY42" fmla="*/ 3128210 h 7387389"/>
              <a:gd name="connsiteX43" fmla="*/ 1076318 w 3446539"/>
              <a:gd name="connsiteY43" fmla="*/ 3128210 h 7387389"/>
              <a:gd name="connsiteX44" fmla="*/ 1244760 w 3446539"/>
              <a:gd name="connsiteY44" fmla="*/ 3236494 h 7387389"/>
              <a:gd name="connsiteX45" fmla="*/ 1316950 w 3446539"/>
              <a:gd name="connsiteY45" fmla="*/ 3248526 h 7387389"/>
              <a:gd name="connsiteX46" fmla="*/ 1341013 w 3446539"/>
              <a:gd name="connsiteY46" fmla="*/ 3308684 h 7387389"/>
              <a:gd name="connsiteX47" fmla="*/ 1377108 w 3446539"/>
              <a:gd name="connsiteY47" fmla="*/ 3236494 h 7387389"/>
              <a:gd name="connsiteX48" fmla="*/ 1569613 w 3446539"/>
              <a:gd name="connsiteY48" fmla="*/ 3152273 h 7387389"/>
              <a:gd name="connsiteX49" fmla="*/ 1581644 w 3446539"/>
              <a:gd name="connsiteY49" fmla="*/ 3019926 h 7387389"/>
              <a:gd name="connsiteX50" fmla="*/ 1629771 w 3446539"/>
              <a:gd name="connsiteY50" fmla="*/ 2971800 h 7387389"/>
              <a:gd name="connsiteX51" fmla="*/ 1978687 w 3446539"/>
              <a:gd name="connsiteY51" fmla="*/ 3031958 h 7387389"/>
              <a:gd name="connsiteX52" fmla="*/ 2147129 w 3446539"/>
              <a:gd name="connsiteY52" fmla="*/ 3224463 h 7387389"/>
              <a:gd name="connsiteX53" fmla="*/ 2207287 w 3446539"/>
              <a:gd name="connsiteY53" fmla="*/ 3356810 h 7387389"/>
              <a:gd name="connsiteX54" fmla="*/ 2351665 w 3446539"/>
              <a:gd name="connsiteY54" fmla="*/ 3477126 h 7387389"/>
              <a:gd name="connsiteX55" fmla="*/ 2435887 w 3446539"/>
              <a:gd name="connsiteY55" fmla="*/ 3573379 h 7387389"/>
              <a:gd name="connsiteX56" fmla="*/ 2387760 w 3446539"/>
              <a:gd name="connsiteY56" fmla="*/ 3729789 h 7387389"/>
              <a:gd name="connsiteX57" fmla="*/ 2363697 w 3446539"/>
              <a:gd name="connsiteY57" fmla="*/ 3922294 h 7387389"/>
              <a:gd name="connsiteX58" fmla="*/ 2351665 w 3446539"/>
              <a:gd name="connsiteY58" fmla="*/ 3982452 h 7387389"/>
              <a:gd name="connsiteX59" fmla="*/ 2544171 w 3446539"/>
              <a:gd name="connsiteY59" fmla="*/ 4174958 h 7387389"/>
              <a:gd name="connsiteX60" fmla="*/ 2544171 w 3446539"/>
              <a:gd name="connsiteY60" fmla="*/ 4259179 h 7387389"/>
              <a:gd name="connsiteX61" fmla="*/ 2676518 w 3446539"/>
              <a:gd name="connsiteY61" fmla="*/ 4271210 h 7387389"/>
              <a:gd name="connsiteX62" fmla="*/ 2688550 w 3446539"/>
              <a:gd name="connsiteY62" fmla="*/ 4343400 h 7387389"/>
              <a:gd name="connsiteX63" fmla="*/ 2796834 w 3446539"/>
              <a:gd name="connsiteY63" fmla="*/ 4427621 h 7387389"/>
              <a:gd name="connsiteX64" fmla="*/ 2796834 w 3446539"/>
              <a:gd name="connsiteY64" fmla="*/ 4547937 h 7387389"/>
              <a:gd name="connsiteX65" fmla="*/ 2736676 w 3446539"/>
              <a:gd name="connsiteY65" fmla="*/ 4584031 h 7387389"/>
              <a:gd name="connsiteX66" fmla="*/ 2893087 w 3446539"/>
              <a:gd name="connsiteY66" fmla="*/ 4680284 h 7387389"/>
              <a:gd name="connsiteX67" fmla="*/ 2941213 w 3446539"/>
              <a:gd name="connsiteY67" fmla="*/ 4776537 h 7387389"/>
              <a:gd name="connsiteX68" fmla="*/ 2989339 w 3446539"/>
              <a:gd name="connsiteY68" fmla="*/ 4932947 h 7387389"/>
              <a:gd name="connsiteX69" fmla="*/ 3001371 w 3446539"/>
              <a:gd name="connsiteY69" fmla="*/ 5101389 h 7387389"/>
              <a:gd name="connsiteX70" fmla="*/ 2905118 w 3446539"/>
              <a:gd name="connsiteY70" fmla="*/ 5185610 h 7387389"/>
              <a:gd name="connsiteX71" fmla="*/ 2989339 w 3446539"/>
              <a:gd name="connsiteY71" fmla="*/ 5342021 h 7387389"/>
              <a:gd name="connsiteX72" fmla="*/ 3049497 w 3446539"/>
              <a:gd name="connsiteY72" fmla="*/ 5498431 h 7387389"/>
              <a:gd name="connsiteX73" fmla="*/ 3001371 w 3446539"/>
              <a:gd name="connsiteY73" fmla="*/ 5654842 h 7387389"/>
              <a:gd name="connsiteX74" fmla="*/ 3013402 w 3446539"/>
              <a:gd name="connsiteY74" fmla="*/ 5799221 h 7387389"/>
              <a:gd name="connsiteX75" fmla="*/ 3049497 w 3446539"/>
              <a:gd name="connsiteY75" fmla="*/ 5859379 h 7387389"/>
              <a:gd name="connsiteX76" fmla="*/ 3001371 w 3446539"/>
              <a:gd name="connsiteY76" fmla="*/ 5955631 h 7387389"/>
              <a:gd name="connsiteX77" fmla="*/ 3013402 w 3446539"/>
              <a:gd name="connsiteY77" fmla="*/ 6100010 h 7387389"/>
              <a:gd name="connsiteX78" fmla="*/ 3049497 w 3446539"/>
              <a:gd name="connsiteY78" fmla="*/ 6184231 h 7387389"/>
              <a:gd name="connsiteX79" fmla="*/ 3049497 w 3446539"/>
              <a:gd name="connsiteY79" fmla="*/ 6268452 h 7387389"/>
              <a:gd name="connsiteX80" fmla="*/ 2917150 w 3446539"/>
              <a:gd name="connsiteY80" fmla="*/ 6256421 h 7387389"/>
              <a:gd name="connsiteX81" fmla="*/ 2820897 w 3446539"/>
              <a:gd name="connsiteY81" fmla="*/ 6328610 h 7387389"/>
              <a:gd name="connsiteX82" fmla="*/ 2808865 w 3446539"/>
              <a:gd name="connsiteY82" fmla="*/ 6376737 h 7387389"/>
              <a:gd name="connsiteX83" fmla="*/ 2772771 w 3446539"/>
              <a:gd name="connsiteY83" fmla="*/ 6400800 h 7387389"/>
              <a:gd name="connsiteX84" fmla="*/ 2712613 w 3446539"/>
              <a:gd name="connsiteY84" fmla="*/ 6424863 h 7387389"/>
              <a:gd name="connsiteX85" fmla="*/ 2604329 w 3446539"/>
              <a:gd name="connsiteY85" fmla="*/ 6424863 h 7387389"/>
              <a:gd name="connsiteX86" fmla="*/ 2520108 w 3446539"/>
              <a:gd name="connsiteY86" fmla="*/ 6581273 h 7387389"/>
              <a:gd name="connsiteX87" fmla="*/ 2640423 w 3446539"/>
              <a:gd name="connsiteY87" fmla="*/ 6665494 h 7387389"/>
              <a:gd name="connsiteX88" fmla="*/ 2592297 w 3446539"/>
              <a:gd name="connsiteY88" fmla="*/ 6737684 h 7387389"/>
              <a:gd name="connsiteX89" fmla="*/ 2580265 w 3446539"/>
              <a:gd name="connsiteY89" fmla="*/ 6809873 h 7387389"/>
              <a:gd name="connsiteX90" fmla="*/ 2568234 w 3446539"/>
              <a:gd name="connsiteY90" fmla="*/ 6918158 h 7387389"/>
              <a:gd name="connsiteX91" fmla="*/ 2616360 w 3446539"/>
              <a:gd name="connsiteY91" fmla="*/ 7038473 h 7387389"/>
              <a:gd name="connsiteX92" fmla="*/ 2676518 w 3446539"/>
              <a:gd name="connsiteY92" fmla="*/ 7158789 h 7387389"/>
              <a:gd name="connsiteX93" fmla="*/ 2869023 w 3446539"/>
              <a:gd name="connsiteY93" fmla="*/ 7218947 h 7387389"/>
              <a:gd name="connsiteX94" fmla="*/ 2941213 w 3446539"/>
              <a:gd name="connsiteY94" fmla="*/ 7279105 h 7387389"/>
              <a:gd name="connsiteX95" fmla="*/ 3073560 w 3446539"/>
              <a:gd name="connsiteY95" fmla="*/ 7279105 h 7387389"/>
              <a:gd name="connsiteX96" fmla="*/ 3193876 w 3446539"/>
              <a:gd name="connsiteY96" fmla="*/ 7279105 h 7387389"/>
              <a:gd name="connsiteX97" fmla="*/ 3362318 w 3446539"/>
              <a:gd name="connsiteY97" fmla="*/ 7351294 h 7387389"/>
              <a:gd name="connsiteX98" fmla="*/ 3446539 w 3446539"/>
              <a:gd name="connsiteY98" fmla="*/ 7387389 h 7387389"/>
              <a:gd name="connsiteX0" fmla="*/ 125823 w 3446539"/>
              <a:gd name="connsiteY0" fmla="*/ 0 h 7387389"/>
              <a:gd name="connsiteX1" fmla="*/ 65665 w 3446539"/>
              <a:gd name="connsiteY1" fmla="*/ 264694 h 7387389"/>
              <a:gd name="connsiteX2" fmla="*/ 17539 w 3446539"/>
              <a:gd name="connsiteY2" fmla="*/ 300789 h 7387389"/>
              <a:gd name="connsiteX3" fmla="*/ 5508 w 3446539"/>
              <a:gd name="connsiteY3" fmla="*/ 409073 h 7387389"/>
              <a:gd name="connsiteX4" fmla="*/ 101760 w 3446539"/>
              <a:gd name="connsiteY4" fmla="*/ 505326 h 7387389"/>
              <a:gd name="connsiteX5" fmla="*/ 161918 w 3446539"/>
              <a:gd name="connsiteY5" fmla="*/ 589547 h 7387389"/>
              <a:gd name="connsiteX6" fmla="*/ 258171 w 3446539"/>
              <a:gd name="connsiteY6" fmla="*/ 649705 h 7387389"/>
              <a:gd name="connsiteX7" fmla="*/ 294265 w 3446539"/>
              <a:gd name="connsiteY7" fmla="*/ 782052 h 7387389"/>
              <a:gd name="connsiteX8" fmla="*/ 318329 w 3446539"/>
              <a:gd name="connsiteY8" fmla="*/ 926431 h 7387389"/>
              <a:gd name="connsiteX9" fmla="*/ 438644 w 3446539"/>
              <a:gd name="connsiteY9" fmla="*/ 1010652 h 7387389"/>
              <a:gd name="connsiteX10" fmla="*/ 534897 w 3446539"/>
              <a:gd name="connsiteY10" fmla="*/ 1143000 h 7387389"/>
              <a:gd name="connsiteX11" fmla="*/ 546929 w 3446539"/>
              <a:gd name="connsiteY11" fmla="*/ 1239252 h 7387389"/>
              <a:gd name="connsiteX12" fmla="*/ 534897 w 3446539"/>
              <a:gd name="connsiteY12" fmla="*/ 1323473 h 7387389"/>
              <a:gd name="connsiteX13" fmla="*/ 366455 w 3446539"/>
              <a:gd name="connsiteY13" fmla="*/ 1431758 h 7387389"/>
              <a:gd name="connsiteX14" fmla="*/ 258171 w 3446539"/>
              <a:gd name="connsiteY14" fmla="*/ 1540042 h 7387389"/>
              <a:gd name="connsiteX15" fmla="*/ 282234 w 3446539"/>
              <a:gd name="connsiteY15" fmla="*/ 1636294 h 7387389"/>
              <a:gd name="connsiteX16" fmla="*/ 173950 w 3446539"/>
              <a:gd name="connsiteY16" fmla="*/ 1672389 h 7387389"/>
              <a:gd name="connsiteX17" fmla="*/ 65665 w 3446539"/>
              <a:gd name="connsiteY17" fmla="*/ 1696452 h 7387389"/>
              <a:gd name="connsiteX18" fmla="*/ 5508 w 3446539"/>
              <a:gd name="connsiteY18" fmla="*/ 1900989 h 7387389"/>
              <a:gd name="connsiteX19" fmla="*/ 17539 w 3446539"/>
              <a:gd name="connsiteY19" fmla="*/ 1961147 h 7387389"/>
              <a:gd name="connsiteX20" fmla="*/ 125823 w 3446539"/>
              <a:gd name="connsiteY20" fmla="*/ 1913021 h 7387389"/>
              <a:gd name="connsiteX21" fmla="*/ 198013 w 3446539"/>
              <a:gd name="connsiteY21" fmla="*/ 2009273 h 7387389"/>
              <a:gd name="connsiteX22" fmla="*/ 270202 w 3446539"/>
              <a:gd name="connsiteY22" fmla="*/ 2009273 h 7387389"/>
              <a:gd name="connsiteX23" fmla="*/ 210044 w 3446539"/>
              <a:gd name="connsiteY23" fmla="*/ 2153652 h 7387389"/>
              <a:gd name="connsiteX24" fmla="*/ 246139 w 3446539"/>
              <a:gd name="connsiteY24" fmla="*/ 2225842 h 7387389"/>
              <a:gd name="connsiteX25" fmla="*/ 366455 w 3446539"/>
              <a:gd name="connsiteY25" fmla="*/ 2201779 h 7387389"/>
              <a:gd name="connsiteX26" fmla="*/ 426613 w 3446539"/>
              <a:gd name="connsiteY26" fmla="*/ 2213810 h 7387389"/>
              <a:gd name="connsiteX27" fmla="*/ 486771 w 3446539"/>
              <a:gd name="connsiteY27" fmla="*/ 2201779 h 7387389"/>
              <a:gd name="connsiteX28" fmla="*/ 703339 w 3446539"/>
              <a:gd name="connsiteY28" fmla="*/ 2201779 h 7387389"/>
              <a:gd name="connsiteX29" fmla="*/ 835687 w 3446539"/>
              <a:gd name="connsiteY29" fmla="*/ 2177716 h 7387389"/>
              <a:gd name="connsiteX30" fmla="*/ 919908 w 3446539"/>
              <a:gd name="connsiteY30" fmla="*/ 2141621 h 7387389"/>
              <a:gd name="connsiteX31" fmla="*/ 1028192 w 3446539"/>
              <a:gd name="connsiteY31" fmla="*/ 2093494 h 7387389"/>
              <a:gd name="connsiteX32" fmla="*/ 1076318 w 3446539"/>
              <a:gd name="connsiteY32" fmla="*/ 2129589 h 7387389"/>
              <a:gd name="connsiteX33" fmla="*/ 956002 w 3446539"/>
              <a:gd name="connsiteY33" fmla="*/ 2310063 h 7387389"/>
              <a:gd name="connsiteX34" fmla="*/ 883813 w 3446539"/>
              <a:gd name="connsiteY34" fmla="*/ 2574758 h 7387389"/>
              <a:gd name="connsiteX35" fmla="*/ 907876 w 3446539"/>
              <a:gd name="connsiteY35" fmla="*/ 2743200 h 7387389"/>
              <a:gd name="connsiteX36" fmla="*/ 847718 w 3446539"/>
              <a:gd name="connsiteY36" fmla="*/ 2923673 h 7387389"/>
              <a:gd name="connsiteX37" fmla="*/ 727402 w 3446539"/>
              <a:gd name="connsiteY37" fmla="*/ 3056021 h 7387389"/>
              <a:gd name="connsiteX38" fmla="*/ 679276 w 3446539"/>
              <a:gd name="connsiteY38" fmla="*/ 3224463 h 7387389"/>
              <a:gd name="connsiteX39" fmla="*/ 679276 w 3446539"/>
              <a:gd name="connsiteY39" fmla="*/ 3308684 h 7387389"/>
              <a:gd name="connsiteX40" fmla="*/ 715371 w 3446539"/>
              <a:gd name="connsiteY40" fmla="*/ 3284621 h 7387389"/>
              <a:gd name="connsiteX41" fmla="*/ 799592 w 3446539"/>
              <a:gd name="connsiteY41" fmla="*/ 3188368 h 7387389"/>
              <a:gd name="connsiteX42" fmla="*/ 968034 w 3446539"/>
              <a:gd name="connsiteY42" fmla="*/ 3128210 h 7387389"/>
              <a:gd name="connsiteX43" fmla="*/ 1076318 w 3446539"/>
              <a:gd name="connsiteY43" fmla="*/ 3128210 h 7387389"/>
              <a:gd name="connsiteX44" fmla="*/ 1244760 w 3446539"/>
              <a:gd name="connsiteY44" fmla="*/ 3236494 h 7387389"/>
              <a:gd name="connsiteX45" fmla="*/ 1316950 w 3446539"/>
              <a:gd name="connsiteY45" fmla="*/ 3248526 h 7387389"/>
              <a:gd name="connsiteX46" fmla="*/ 1341013 w 3446539"/>
              <a:gd name="connsiteY46" fmla="*/ 3308684 h 7387389"/>
              <a:gd name="connsiteX47" fmla="*/ 1377108 w 3446539"/>
              <a:gd name="connsiteY47" fmla="*/ 3236494 h 7387389"/>
              <a:gd name="connsiteX48" fmla="*/ 1569613 w 3446539"/>
              <a:gd name="connsiteY48" fmla="*/ 3152273 h 7387389"/>
              <a:gd name="connsiteX49" fmla="*/ 1581644 w 3446539"/>
              <a:gd name="connsiteY49" fmla="*/ 3019926 h 7387389"/>
              <a:gd name="connsiteX50" fmla="*/ 1629771 w 3446539"/>
              <a:gd name="connsiteY50" fmla="*/ 2971800 h 7387389"/>
              <a:gd name="connsiteX51" fmla="*/ 1978687 w 3446539"/>
              <a:gd name="connsiteY51" fmla="*/ 3031958 h 7387389"/>
              <a:gd name="connsiteX52" fmla="*/ 2147129 w 3446539"/>
              <a:gd name="connsiteY52" fmla="*/ 3224463 h 7387389"/>
              <a:gd name="connsiteX53" fmla="*/ 2207287 w 3446539"/>
              <a:gd name="connsiteY53" fmla="*/ 3356810 h 7387389"/>
              <a:gd name="connsiteX54" fmla="*/ 2351665 w 3446539"/>
              <a:gd name="connsiteY54" fmla="*/ 3477126 h 7387389"/>
              <a:gd name="connsiteX55" fmla="*/ 2435887 w 3446539"/>
              <a:gd name="connsiteY55" fmla="*/ 3573379 h 7387389"/>
              <a:gd name="connsiteX56" fmla="*/ 2387760 w 3446539"/>
              <a:gd name="connsiteY56" fmla="*/ 3729789 h 7387389"/>
              <a:gd name="connsiteX57" fmla="*/ 2363697 w 3446539"/>
              <a:gd name="connsiteY57" fmla="*/ 3922294 h 7387389"/>
              <a:gd name="connsiteX58" fmla="*/ 2351665 w 3446539"/>
              <a:gd name="connsiteY58" fmla="*/ 3982452 h 7387389"/>
              <a:gd name="connsiteX59" fmla="*/ 2544171 w 3446539"/>
              <a:gd name="connsiteY59" fmla="*/ 4174958 h 7387389"/>
              <a:gd name="connsiteX60" fmla="*/ 2544171 w 3446539"/>
              <a:gd name="connsiteY60" fmla="*/ 4259179 h 7387389"/>
              <a:gd name="connsiteX61" fmla="*/ 2676518 w 3446539"/>
              <a:gd name="connsiteY61" fmla="*/ 4271210 h 7387389"/>
              <a:gd name="connsiteX62" fmla="*/ 2688550 w 3446539"/>
              <a:gd name="connsiteY62" fmla="*/ 4343400 h 7387389"/>
              <a:gd name="connsiteX63" fmla="*/ 2796834 w 3446539"/>
              <a:gd name="connsiteY63" fmla="*/ 4427621 h 7387389"/>
              <a:gd name="connsiteX64" fmla="*/ 2796834 w 3446539"/>
              <a:gd name="connsiteY64" fmla="*/ 4547937 h 7387389"/>
              <a:gd name="connsiteX65" fmla="*/ 2736676 w 3446539"/>
              <a:gd name="connsiteY65" fmla="*/ 4584031 h 7387389"/>
              <a:gd name="connsiteX66" fmla="*/ 2893087 w 3446539"/>
              <a:gd name="connsiteY66" fmla="*/ 4680284 h 7387389"/>
              <a:gd name="connsiteX67" fmla="*/ 2941213 w 3446539"/>
              <a:gd name="connsiteY67" fmla="*/ 4776537 h 7387389"/>
              <a:gd name="connsiteX68" fmla="*/ 2989339 w 3446539"/>
              <a:gd name="connsiteY68" fmla="*/ 4932947 h 7387389"/>
              <a:gd name="connsiteX69" fmla="*/ 3001371 w 3446539"/>
              <a:gd name="connsiteY69" fmla="*/ 5101389 h 7387389"/>
              <a:gd name="connsiteX70" fmla="*/ 2905118 w 3446539"/>
              <a:gd name="connsiteY70" fmla="*/ 5185610 h 7387389"/>
              <a:gd name="connsiteX71" fmla="*/ 2989339 w 3446539"/>
              <a:gd name="connsiteY71" fmla="*/ 5342021 h 7387389"/>
              <a:gd name="connsiteX72" fmla="*/ 3049497 w 3446539"/>
              <a:gd name="connsiteY72" fmla="*/ 5498431 h 7387389"/>
              <a:gd name="connsiteX73" fmla="*/ 3001371 w 3446539"/>
              <a:gd name="connsiteY73" fmla="*/ 5654842 h 7387389"/>
              <a:gd name="connsiteX74" fmla="*/ 3013402 w 3446539"/>
              <a:gd name="connsiteY74" fmla="*/ 5799221 h 7387389"/>
              <a:gd name="connsiteX75" fmla="*/ 3049497 w 3446539"/>
              <a:gd name="connsiteY75" fmla="*/ 5859379 h 7387389"/>
              <a:gd name="connsiteX76" fmla="*/ 3001371 w 3446539"/>
              <a:gd name="connsiteY76" fmla="*/ 5955631 h 7387389"/>
              <a:gd name="connsiteX77" fmla="*/ 3013402 w 3446539"/>
              <a:gd name="connsiteY77" fmla="*/ 6100010 h 7387389"/>
              <a:gd name="connsiteX78" fmla="*/ 3049497 w 3446539"/>
              <a:gd name="connsiteY78" fmla="*/ 6184231 h 7387389"/>
              <a:gd name="connsiteX79" fmla="*/ 3049497 w 3446539"/>
              <a:gd name="connsiteY79" fmla="*/ 6268452 h 7387389"/>
              <a:gd name="connsiteX80" fmla="*/ 2917150 w 3446539"/>
              <a:gd name="connsiteY80" fmla="*/ 6256421 h 7387389"/>
              <a:gd name="connsiteX81" fmla="*/ 2820897 w 3446539"/>
              <a:gd name="connsiteY81" fmla="*/ 6328610 h 7387389"/>
              <a:gd name="connsiteX82" fmla="*/ 2808865 w 3446539"/>
              <a:gd name="connsiteY82" fmla="*/ 6376737 h 7387389"/>
              <a:gd name="connsiteX83" fmla="*/ 2772771 w 3446539"/>
              <a:gd name="connsiteY83" fmla="*/ 6400800 h 7387389"/>
              <a:gd name="connsiteX84" fmla="*/ 2712613 w 3446539"/>
              <a:gd name="connsiteY84" fmla="*/ 6424863 h 7387389"/>
              <a:gd name="connsiteX85" fmla="*/ 2604329 w 3446539"/>
              <a:gd name="connsiteY85" fmla="*/ 6424863 h 7387389"/>
              <a:gd name="connsiteX86" fmla="*/ 2520108 w 3446539"/>
              <a:gd name="connsiteY86" fmla="*/ 6581273 h 7387389"/>
              <a:gd name="connsiteX87" fmla="*/ 2640423 w 3446539"/>
              <a:gd name="connsiteY87" fmla="*/ 6665494 h 7387389"/>
              <a:gd name="connsiteX88" fmla="*/ 2685642 w 3446539"/>
              <a:gd name="connsiteY88" fmla="*/ 6775784 h 7387389"/>
              <a:gd name="connsiteX89" fmla="*/ 2580265 w 3446539"/>
              <a:gd name="connsiteY89" fmla="*/ 6809873 h 7387389"/>
              <a:gd name="connsiteX90" fmla="*/ 2568234 w 3446539"/>
              <a:gd name="connsiteY90" fmla="*/ 6918158 h 7387389"/>
              <a:gd name="connsiteX91" fmla="*/ 2616360 w 3446539"/>
              <a:gd name="connsiteY91" fmla="*/ 7038473 h 7387389"/>
              <a:gd name="connsiteX92" fmla="*/ 2676518 w 3446539"/>
              <a:gd name="connsiteY92" fmla="*/ 7158789 h 7387389"/>
              <a:gd name="connsiteX93" fmla="*/ 2869023 w 3446539"/>
              <a:gd name="connsiteY93" fmla="*/ 7218947 h 7387389"/>
              <a:gd name="connsiteX94" fmla="*/ 2941213 w 3446539"/>
              <a:gd name="connsiteY94" fmla="*/ 7279105 h 7387389"/>
              <a:gd name="connsiteX95" fmla="*/ 3073560 w 3446539"/>
              <a:gd name="connsiteY95" fmla="*/ 7279105 h 7387389"/>
              <a:gd name="connsiteX96" fmla="*/ 3193876 w 3446539"/>
              <a:gd name="connsiteY96" fmla="*/ 7279105 h 7387389"/>
              <a:gd name="connsiteX97" fmla="*/ 3362318 w 3446539"/>
              <a:gd name="connsiteY97" fmla="*/ 7351294 h 7387389"/>
              <a:gd name="connsiteX98" fmla="*/ 3446539 w 3446539"/>
              <a:gd name="connsiteY98" fmla="*/ 7387389 h 7387389"/>
              <a:gd name="connsiteX0" fmla="*/ 125823 w 3446539"/>
              <a:gd name="connsiteY0" fmla="*/ 0 h 7387389"/>
              <a:gd name="connsiteX1" fmla="*/ 65665 w 3446539"/>
              <a:gd name="connsiteY1" fmla="*/ 264694 h 7387389"/>
              <a:gd name="connsiteX2" fmla="*/ 17539 w 3446539"/>
              <a:gd name="connsiteY2" fmla="*/ 300789 h 7387389"/>
              <a:gd name="connsiteX3" fmla="*/ 5508 w 3446539"/>
              <a:gd name="connsiteY3" fmla="*/ 409073 h 7387389"/>
              <a:gd name="connsiteX4" fmla="*/ 101760 w 3446539"/>
              <a:gd name="connsiteY4" fmla="*/ 505326 h 7387389"/>
              <a:gd name="connsiteX5" fmla="*/ 161918 w 3446539"/>
              <a:gd name="connsiteY5" fmla="*/ 589547 h 7387389"/>
              <a:gd name="connsiteX6" fmla="*/ 258171 w 3446539"/>
              <a:gd name="connsiteY6" fmla="*/ 649705 h 7387389"/>
              <a:gd name="connsiteX7" fmla="*/ 294265 w 3446539"/>
              <a:gd name="connsiteY7" fmla="*/ 782052 h 7387389"/>
              <a:gd name="connsiteX8" fmla="*/ 318329 w 3446539"/>
              <a:gd name="connsiteY8" fmla="*/ 926431 h 7387389"/>
              <a:gd name="connsiteX9" fmla="*/ 438644 w 3446539"/>
              <a:gd name="connsiteY9" fmla="*/ 1010652 h 7387389"/>
              <a:gd name="connsiteX10" fmla="*/ 534897 w 3446539"/>
              <a:gd name="connsiteY10" fmla="*/ 1143000 h 7387389"/>
              <a:gd name="connsiteX11" fmla="*/ 546929 w 3446539"/>
              <a:gd name="connsiteY11" fmla="*/ 1239252 h 7387389"/>
              <a:gd name="connsiteX12" fmla="*/ 534897 w 3446539"/>
              <a:gd name="connsiteY12" fmla="*/ 1323473 h 7387389"/>
              <a:gd name="connsiteX13" fmla="*/ 366455 w 3446539"/>
              <a:gd name="connsiteY13" fmla="*/ 1431758 h 7387389"/>
              <a:gd name="connsiteX14" fmla="*/ 258171 w 3446539"/>
              <a:gd name="connsiteY14" fmla="*/ 1540042 h 7387389"/>
              <a:gd name="connsiteX15" fmla="*/ 282234 w 3446539"/>
              <a:gd name="connsiteY15" fmla="*/ 1636294 h 7387389"/>
              <a:gd name="connsiteX16" fmla="*/ 173950 w 3446539"/>
              <a:gd name="connsiteY16" fmla="*/ 1672389 h 7387389"/>
              <a:gd name="connsiteX17" fmla="*/ 65665 w 3446539"/>
              <a:gd name="connsiteY17" fmla="*/ 1696452 h 7387389"/>
              <a:gd name="connsiteX18" fmla="*/ 5508 w 3446539"/>
              <a:gd name="connsiteY18" fmla="*/ 1900989 h 7387389"/>
              <a:gd name="connsiteX19" fmla="*/ 17539 w 3446539"/>
              <a:gd name="connsiteY19" fmla="*/ 1961147 h 7387389"/>
              <a:gd name="connsiteX20" fmla="*/ 125823 w 3446539"/>
              <a:gd name="connsiteY20" fmla="*/ 1913021 h 7387389"/>
              <a:gd name="connsiteX21" fmla="*/ 198013 w 3446539"/>
              <a:gd name="connsiteY21" fmla="*/ 2009273 h 7387389"/>
              <a:gd name="connsiteX22" fmla="*/ 270202 w 3446539"/>
              <a:gd name="connsiteY22" fmla="*/ 2009273 h 7387389"/>
              <a:gd name="connsiteX23" fmla="*/ 210044 w 3446539"/>
              <a:gd name="connsiteY23" fmla="*/ 2153652 h 7387389"/>
              <a:gd name="connsiteX24" fmla="*/ 246139 w 3446539"/>
              <a:gd name="connsiteY24" fmla="*/ 2225842 h 7387389"/>
              <a:gd name="connsiteX25" fmla="*/ 366455 w 3446539"/>
              <a:gd name="connsiteY25" fmla="*/ 2201779 h 7387389"/>
              <a:gd name="connsiteX26" fmla="*/ 426613 w 3446539"/>
              <a:gd name="connsiteY26" fmla="*/ 2213810 h 7387389"/>
              <a:gd name="connsiteX27" fmla="*/ 486771 w 3446539"/>
              <a:gd name="connsiteY27" fmla="*/ 2201779 h 7387389"/>
              <a:gd name="connsiteX28" fmla="*/ 703339 w 3446539"/>
              <a:gd name="connsiteY28" fmla="*/ 2201779 h 7387389"/>
              <a:gd name="connsiteX29" fmla="*/ 835687 w 3446539"/>
              <a:gd name="connsiteY29" fmla="*/ 2177716 h 7387389"/>
              <a:gd name="connsiteX30" fmla="*/ 919908 w 3446539"/>
              <a:gd name="connsiteY30" fmla="*/ 2141621 h 7387389"/>
              <a:gd name="connsiteX31" fmla="*/ 1028192 w 3446539"/>
              <a:gd name="connsiteY31" fmla="*/ 2093494 h 7387389"/>
              <a:gd name="connsiteX32" fmla="*/ 1076318 w 3446539"/>
              <a:gd name="connsiteY32" fmla="*/ 2129589 h 7387389"/>
              <a:gd name="connsiteX33" fmla="*/ 956002 w 3446539"/>
              <a:gd name="connsiteY33" fmla="*/ 2310063 h 7387389"/>
              <a:gd name="connsiteX34" fmla="*/ 883813 w 3446539"/>
              <a:gd name="connsiteY34" fmla="*/ 2574758 h 7387389"/>
              <a:gd name="connsiteX35" fmla="*/ 907876 w 3446539"/>
              <a:gd name="connsiteY35" fmla="*/ 2743200 h 7387389"/>
              <a:gd name="connsiteX36" fmla="*/ 847718 w 3446539"/>
              <a:gd name="connsiteY36" fmla="*/ 2923673 h 7387389"/>
              <a:gd name="connsiteX37" fmla="*/ 727402 w 3446539"/>
              <a:gd name="connsiteY37" fmla="*/ 3056021 h 7387389"/>
              <a:gd name="connsiteX38" fmla="*/ 679276 w 3446539"/>
              <a:gd name="connsiteY38" fmla="*/ 3224463 h 7387389"/>
              <a:gd name="connsiteX39" fmla="*/ 679276 w 3446539"/>
              <a:gd name="connsiteY39" fmla="*/ 3308684 h 7387389"/>
              <a:gd name="connsiteX40" fmla="*/ 715371 w 3446539"/>
              <a:gd name="connsiteY40" fmla="*/ 3284621 h 7387389"/>
              <a:gd name="connsiteX41" fmla="*/ 799592 w 3446539"/>
              <a:gd name="connsiteY41" fmla="*/ 3188368 h 7387389"/>
              <a:gd name="connsiteX42" fmla="*/ 968034 w 3446539"/>
              <a:gd name="connsiteY42" fmla="*/ 3128210 h 7387389"/>
              <a:gd name="connsiteX43" fmla="*/ 1076318 w 3446539"/>
              <a:gd name="connsiteY43" fmla="*/ 3128210 h 7387389"/>
              <a:gd name="connsiteX44" fmla="*/ 1244760 w 3446539"/>
              <a:gd name="connsiteY44" fmla="*/ 3236494 h 7387389"/>
              <a:gd name="connsiteX45" fmla="*/ 1316950 w 3446539"/>
              <a:gd name="connsiteY45" fmla="*/ 3248526 h 7387389"/>
              <a:gd name="connsiteX46" fmla="*/ 1341013 w 3446539"/>
              <a:gd name="connsiteY46" fmla="*/ 3308684 h 7387389"/>
              <a:gd name="connsiteX47" fmla="*/ 1377108 w 3446539"/>
              <a:gd name="connsiteY47" fmla="*/ 3236494 h 7387389"/>
              <a:gd name="connsiteX48" fmla="*/ 1569613 w 3446539"/>
              <a:gd name="connsiteY48" fmla="*/ 3152273 h 7387389"/>
              <a:gd name="connsiteX49" fmla="*/ 1581644 w 3446539"/>
              <a:gd name="connsiteY49" fmla="*/ 3019926 h 7387389"/>
              <a:gd name="connsiteX50" fmla="*/ 1629771 w 3446539"/>
              <a:gd name="connsiteY50" fmla="*/ 2971800 h 7387389"/>
              <a:gd name="connsiteX51" fmla="*/ 1978687 w 3446539"/>
              <a:gd name="connsiteY51" fmla="*/ 3031958 h 7387389"/>
              <a:gd name="connsiteX52" fmla="*/ 2147129 w 3446539"/>
              <a:gd name="connsiteY52" fmla="*/ 3224463 h 7387389"/>
              <a:gd name="connsiteX53" fmla="*/ 2207287 w 3446539"/>
              <a:gd name="connsiteY53" fmla="*/ 3356810 h 7387389"/>
              <a:gd name="connsiteX54" fmla="*/ 2351665 w 3446539"/>
              <a:gd name="connsiteY54" fmla="*/ 3477126 h 7387389"/>
              <a:gd name="connsiteX55" fmla="*/ 2435887 w 3446539"/>
              <a:gd name="connsiteY55" fmla="*/ 3573379 h 7387389"/>
              <a:gd name="connsiteX56" fmla="*/ 2387760 w 3446539"/>
              <a:gd name="connsiteY56" fmla="*/ 3729789 h 7387389"/>
              <a:gd name="connsiteX57" fmla="*/ 2363697 w 3446539"/>
              <a:gd name="connsiteY57" fmla="*/ 3922294 h 7387389"/>
              <a:gd name="connsiteX58" fmla="*/ 2351665 w 3446539"/>
              <a:gd name="connsiteY58" fmla="*/ 3982452 h 7387389"/>
              <a:gd name="connsiteX59" fmla="*/ 2544171 w 3446539"/>
              <a:gd name="connsiteY59" fmla="*/ 4174958 h 7387389"/>
              <a:gd name="connsiteX60" fmla="*/ 2544171 w 3446539"/>
              <a:gd name="connsiteY60" fmla="*/ 4259179 h 7387389"/>
              <a:gd name="connsiteX61" fmla="*/ 2676518 w 3446539"/>
              <a:gd name="connsiteY61" fmla="*/ 4271210 h 7387389"/>
              <a:gd name="connsiteX62" fmla="*/ 2688550 w 3446539"/>
              <a:gd name="connsiteY62" fmla="*/ 4343400 h 7387389"/>
              <a:gd name="connsiteX63" fmla="*/ 2796834 w 3446539"/>
              <a:gd name="connsiteY63" fmla="*/ 4427621 h 7387389"/>
              <a:gd name="connsiteX64" fmla="*/ 2796834 w 3446539"/>
              <a:gd name="connsiteY64" fmla="*/ 4547937 h 7387389"/>
              <a:gd name="connsiteX65" fmla="*/ 2736676 w 3446539"/>
              <a:gd name="connsiteY65" fmla="*/ 4584031 h 7387389"/>
              <a:gd name="connsiteX66" fmla="*/ 2893087 w 3446539"/>
              <a:gd name="connsiteY66" fmla="*/ 4680284 h 7387389"/>
              <a:gd name="connsiteX67" fmla="*/ 2941213 w 3446539"/>
              <a:gd name="connsiteY67" fmla="*/ 4776537 h 7387389"/>
              <a:gd name="connsiteX68" fmla="*/ 2989339 w 3446539"/>
              <a:gd name="connsiteY68" fmla="*/ 4932947 h 7387389"/>
              <a:gd name="connsiteX69" fmla="*/ 3001371 w 3446539"/>
              <a:gd name="connsiteY69" fmla="*/ 5101389 h 7387389"/>
              <a:gd name="connsiteX70" fmla="*/ 2905118 w 3446539"/>
              <a:gd name="connsiteY70" fmla="*/ 5185610 h 7387389"/>
              <a:gd name="connsiteX71" fmla="*/ 2989339 w 3446539"/>
              <a:gd name="connsiteY71" fmla="*/ 5342021 h 7387389"/>
              <a:gd name="connsiteX72" fmla="*/ 3049497 w 3446539"/>
              <a:gd name="connsiteY72" fmla="*/ 5498431 h 7387389"/>
              <a:gd name="connsiteX73" fmla="*/ 3001371 w 3446539"/>
              <a:gd name="connsiteY73" fmla="*/ 5654842 h 7387389"/>
              <a:gd name="connsiteX74" fmla="*/ 3013402 w 3446539"/>
              <a:gd name="connsiteY74" fmla="*/ 5799221 h 7387389"/>
              <a:gd name="connsiteX75" fmla="*/ 3049497 w 3446539"/>
              <a:gd name="connsiteY75" fmla="*/ 5859379 h 7387389"/>
              <a:gd name="connsiteX76" fmla="*/ 3001371 w 3446539"/>
              <a:gd name="connsiteY76" fmla="*/ 5955631 h 7387389"/>
              <a:gd name="connsiteX77" fmla="*/ 3013402 w 3446539"/>
              <a:gd name="connsiteY77" fmla="*/ 6100010 h 7387389"/>
              <a:gd name="connsiteX78" fmla="*/ 3049497 w 3446539"/>
              <a:gd name="connsiteY78" fmla="*/ 6184231 h 7387389"/>
              <a:gd name="connsiteX79" fmla="*/ 3049497 w 3446539"/>
              <a:gd name="connsiteY79" fmla="*/ 6268452 h 7387389"/>
              <a:gd name="connsiteX80" fmla="*/ 2917150 w 3446539"/>
              <a:gd name="connsiteY80" fmla="*/ 6256421 h 7387389"/>
              <a:gd name="connsiteX81" fmla="*/ 2820897 w 3446539"/>
              <a:gd name="connsiteY81" fmla="*/ 6328610 h 7387389"/>
              <a:gd name="connsiteX82" fmla="*/ 2808865 w 3446539"/>
              <a:gd name="connsiteY82" fmla="*/ 6376737 h 7387389"/>
              <a:gd name="connsiteX83" fmla="*/ 2772771 w 3446539"/>
              <a:gd name="connsiteY83" fmla="*/ 6400800 h 7387389"/>
              <a:gd name="connsiteX84" fmla="*/ 2712613 w 3446539"/>
              <a:gd name="connsiteY84" fmla="*/ 6424863 h 7387389"/>
              <a:gd name="connsiteX85" fmla="*/ 2604329 w 3446539"/>
              <a:gd name="connsiteY85" fmla="*/ 6424863 h 7387389"/>
              <a:gd name="connsiteX86" fmla="*/ 2520108 w 3446539"/>
              <a:gd name="connsiteY86" fmla="*/ 6581273 h 7387389"/>
              <a:gd name="connsiteX87" fmla="*/ 2640423 w 3446539"/>
              <a:gd name="connsiteY87" fmla="*/ 6665494 h 7387389"/>
              <a:gd name="connsiteX88" fmla="*/ 2685642 w 3446539"/>
              <a:gd name="connsiteY88" fmla="*/ 6775784 h 7387389"/>
              <a:gd name="connsiteX89" fmla="*/ 2643130 w 3446539"/>
              <a:gd name="connsiteY89" fmla="*/ 6867023 h 7387389"/>
              <a:gd name="connsiteX90" fmla="*/ 2568234 w 3446539"/>
              <a:gd name="connsiteY90" fmla="*/ 6918158 h 7387389"/>
              <a:gd name="connsiteX91" fmla="*/ 2616360 w 3446539"/>
              <a:gd name="connsiteY91" fmla="*/ 7038473 h 7387389"/>
              <a:gd name="connsiteX92" fmla="*/ 2676518 w 3446539"/>
              <a:gd name="connsiteY92" fmla="*/ 7158789 h 7387389"/>
              <a:gd name="connsiteX93" fmla="*/ 2869023 w 3446539"/>
              <a:gd name="connsiteY93" fmla="*/ 7218947 h 7387389"/>
              <a:gd name="connsiteX94" fmla="*/ 2941213 w 3446539"/>
              <a:gd name="connsiteY94" fmla="*/ 7279105 h 7387389"/>
              <a:gd name="connsiteX95" fmla="*/ 3073560 w 3446539"/>
              <a:gd name="connsiteY95" fmla="*/ 7279105 h 7387389"/>
              <a:gd name="connsiteX96" fmla="*/ 3193876 w 3446539"/>
              <a:gd name="connsiteY96" fmla="*/ 7279105 h 7387389"/>
              <a:gd name="connsiteX97" fmla="*/ 3362318 w 3446539"/>
              <a:gd name="connsiteY97" fmla="*/ 7351294 h 7387389"/>
              <a:gd name="connsiteX98" fmla="*/ 3446539 w 3446539"/>
              <a:gd name="connsiteY98" fmla="*/ 7387389 h 7387389"/>
              <a:gd name="connsiteX0" fmla="*/ 125823 w 3446539"/>
              <a:gd name="connsiteY0" fmla="*/ 0 h 7387389"/>
              <a:gd name="connsiteX1" fmla="*/ 65665 w 3446539"/>
              <a:gd name="connsiteY1" fmla="*/ 264694 h 7387389"/>
              <a:gd name="connsiteX2" fmla="*/ 17539 w 3446539"/>
              <a:gd name="connsiteY2" fmla="*/ 300789 h 7387389"/>
              <a:gd name="connsiteX3" fmla="*/ 5508 w 3446539"/>
              <a:gd name="connsiteY3" fmla="*/ 409073 h 7387389"/>
              <a:gd name="connsiteX4" fmla="*/ 101760 w 3446539"/>
              <a:gd name="connsiteY4" fmla="*/ 505326 h 7387389"/>
              <a:gd name="connsiteX5" fmla="*/ 161918 w 3446539"/>
              <a:gd name="connsiteY5" fmla="*/ 589547 h 7387389"/>
              <a:gd name="connsiteX6" fmla="*/ 258171 w 3446539"/>
              <a:gd name="connsiteY6" fmla="*/ 649705 h 7387389"/>
              <a:gd name="connsiteX7" fmla="*/ 294265 w 3446539"/>
              <a:gd name="connsiteY7" fmla="*/ 782052 h 7387389"/>
              <a:gd name="connsiteX8" fmla="*/ 318329 w 3446539"/>
              <a:gd name="connsiteY8" fmla="*/ 926431 h 7387389"/>
              <a:gd name="connsiteX9" fmla="*/ 438644 w 3446539"/>
              <a:gd name="connsiteY9" fmla="*/ 1010652 h 7387389"/>
              <a:gd name="connsiteX10" fmla="*/ 534897 w 3446539"/>
              <a:gd name="connsiteY10" fmla="*/ 1143000 h 7387389"/>
              <a:gd name="connsiteX11" fmla="*/ 546929 w 3446539"/>
              <a:gd name="connsiteY11" fmla="*/ 1239252 h 7387389"/>
              <a:gd name="connsiteX12" fmla="*/ 534897 w 3446539"/>
              <a:gd name="connsiteY12" fmla="*/ 1323473 h 7387389"/>
              <a:gd name="connsiteX13" fmla="*/ 366455 w 3446539"/>
              <a:gd name="connsiteY13" fmla="*/ 1431758 h 7387389"/>
              <a:gd name="connsiteX14" fmla="*/ 258171 w 3446539"/>
              <a:gd name="connsiteY14" fmla="*/ 1540042 h 7387389"/>
              <a:gd name="connsiteX15" fmla="*/ 282234 w 3446539"/>
              <a:gd name="connsiteY15" fmla="*/ 1636294 h 7387389"/>
              <a:gd name="connsiteX16" fmla="*/ 173950 w 3446539"/>
              <a:gd name="connsiteY16" fmla="*/ 1672389 h 7387389"/>
              <a:gd name="connsiteX17" fmla="*/ 65665 w 3446539"/>
              <a:gd name="connsiteY17" fmla="*/ 1696452 h 7387389"/>
              <a:gd name="connsiteX18" fmla="*/ 5508 w 3446539"/>
              <a:gd name="connsiteY18" fmla="*/ 1900989 h 7387389"/>
              <a:gd name="connsiteX19" fmla="*/ 17539 w 3446539"/>
              <a:gd name="connsiteY19" fmla="*/ 1961147 h 7387389"/>
              <a:gd name="connsiteX20" fmla="*/ 125823 w 3446539"/>
              <a:gd name="connsiteY20" fmla="*/ 1913021 h 7387389"/>
              <a:gd name="connsiteX21" fmla="*/ 198013 w 3446539"/>
              <a:gd name="connsiteY21" fmla="*/ 2009273 h 7387389"/>
              <a:gd name="connsiteX22" fmla="*/ 270202 w 3446539"/>
              <a:gd name="connsiteY22" fmla="*/ 2009273 h 7387389"/>
              <a:gd name="connsiteX23" fmla="*/ 210044 w 3446539"/>
              <a:gd name="connsiteY23" fmla="*/ 2153652 h 7387389"/>
              <a:gd name="connsiteX24" fmla="*/ 246139 w 3446539"/>
              <a:gd name="connsiteY24" fmla="*/ 2225842 h 7387389"/>
              <a:gd name="connsiteX25" fmla="*/ 366455 w 3446539"/>
              <a:gd name="connsiteY25" fmla="*/ 2201779 h 7387389"/>
              <a:gd name="connsiteX26" fmla="*/ 426613 w 3446539"/>
              <a:gd name="connsiteY26" fmla="*/ 2213810 h 7387389"/>
              <a:gd name="connsiteX27" fmla="*/ 486771 w 3446539"/>
              <a:gd name="connsiteY27" fmla="*/ 2201779 h 7387389"/>
              <a:gd name="connsiteX28" fmla="*/ 703339 w 3446539"/>
              <a:gd name="connsiteY28" fmla="*/ 2201779 h 7387389"/>
              <a:gd name="connsiteX29" fmla="*/ 835687 w 3446539"/>
              <a:gd name="connsiteY29" fmla="*/ 2177716 h 7387389"/>
              <a:gd name="connsiteX30" fmla="*/ 919908 w 3446539"/>
              <a:gd name="connsiteY30" fmla="*/ 2141621 h 7387389"/>
              <a:gd name="connsiteX31" fmla="*/ 1028192 w 3446539"/>
              <a:gd name="connsiteY31" fmla="*/ 2093494 h 7387389"/>
              <a:gd name="connsiteX32" fmla="*/ 1076318 w 3446539"/>
              <a:gd name="connsiteY32" fmla="*/ 2129589 h 7387389"/>
              <a:gd name="connsiteX33" fmla="*/ 956002 w 3446539"/>
              <a:gd name="connsiteY33" fmla="*/ 2310063 h 7387389"/>
              <a:gd name="connsiteX34" fmla="*/ 883813 w 3446539"/>
              <a:gd name="connsiteY34" fmla="*/ 2574758 h 7387389"/>
              <a:gd name="connsiteX35" fmla="*/ 907876 w 3446539"/>
              <a:gd name="connsiteY35" fmla="*/ 2743200 h 7387389"/>
              <a:gd name="connsiteX36" fmla="*/ 847718 w 3446539"/>
              <a:gd name="connsiteY36" fmla="*/ 2923673 h 7387389"/>
              <a:gd name="connsiteX37" fmla="*/ 727402 w 3446539"/>
              <a:gd name="connsiteY37" fmla="*/ 3056021 h 7387389"/>
              <a:gd name="connsiteX38" fmla="*/ 679276 w 3446539"/>
              <a:gd name="connsiteY38" fmla="*/ 3224463 h 7387389"/>
              <a:gd name="connsiteX39" fmla="*/ 679276 w 3446539"/>
              <a:gd name="connsiteY39" fmla="*/ 3308684 h 7387389"/>
              <a:gd name="connsiteX40" fmla="*/ 715371 w 3446539"/>
              <a:gd name="connsiteY40" fmla="*/ 3284621 h 7387389"/>
              <a:gd name="connsiteX41" fmla="*/ 799592 w 3446539"/>
              <a:gd name="connsiteY41" fmla="*/ 3188368 h 7387389"/>
              <a:gd name="connsiteX42" fmla="*/ 968034 w 3446539"/>
              <a:gd name="connsiteY42" fmla="*/ 3128210 h 7387389"/>
              <a:gd name="connsiteX43" fmla="*/ 1076318 w 3446539"/>
              <a:gd name="connsiteY43" fmla="*/ 3128210 h 7387389"/>
              <a:gd name="connsiteX44" fmla="*/ 1244760 w 3446539"/>
              <a:gd name="connsiteY44" fmla="*/ 3236494 h 7387389"/>
              <a:gd name="connsiteX45" fmla="*/ 1316950 w 3446539"/>
              <a:gd name="connsiteY45" fmla="*/ 3248526 h 7387389"/>
              <a:gd name="connsiteX46" fmla="*/ 1341013 w 3446539"/>
              <a:gd name="connsiteY46" fmla="*/ 3308684 h 7387389"/>
              <a:gd name="connsiteX47" fmla="*/ 1377108 w 3446539"/>
              <a:gd name="connsiteY47" fmla="*/ 3236494 h 7387389"/>
              <a:gd name="connsiteX48" fmla="*/ 1569613 w 3446539"/>
              <a:gd name="connsiteY48" fmla="*/ 3152273 h 7387389"/>
              <a:gd name="connsiteX49" fmla="*/ 1581644 w 3446539"/>
              <a:gd name="connsiteY49" fmla="*/ 3019926 h 7387389"/>
              <a:gd name="connsiteX50" fmla="*/ 1629771 w 3446539"/>
              <a:gd name="connsiteY50" fmla="*/ 2971800 h 7387389"/>
              <a:gd name="connsiteX51" fmla="*/ 1978687 w 3446539"/>
              <a:gd name="connsiteY51" fmla="*/ 3031958 h 7387389"/>
              <a:gd name="connsiteX52" fmla="*/ 2147129 w 3446539"/>
              <a:gd name="connsiteY52" fmla="*/ 3224463 h 7387389"/>
              <a:gd name="connsiteX53" fmla="*/ 2207287 w 3446539"/>
              <a:gd name="connsiteY53" fmla="*/ 3356810 h 7387389"/>
              <a:gd name="connsiteX54" fmla="*/ 2351665 w 3446539"/>
              <a:gd name="connsiteY54" fmla="*/ 3477126 h 7387389"/>
              <a:gd name="connsiteX55" fmla="*/ 2435887 w 3446539"/>
              <a:gd name="connsiteY55" fmla="*/ 3573379 h 7387389"/>
              <a:gd name="connsiteX56" fmla="*/ 2387760 w 3446539"/>
              <a:gd name="connsiteY56" fmla="*/ 3729789 h 7387389"/>
              <a:gd name="connsiteX57" fmla="*/ 2363697 w 3446539"/>
              <a:gd name="connsiteY57" fmla="*/ 3922294 h 7387389"/>
              <a:gd name="connsiteX58" fmla="*/ 2351665 w 3446539"/>
              <a:gd name="connsiteY58" fmla="*/ 3982452 h 7387389"/>
              <a:gd name="connsiteX59" fmla="*/ 2544171 w 3446539"/>
              <a:gd name="connsiteY59" fmla="*/ 4174958 h 7387389"/>
              <a:gd name="connsiteX60" fmla="*/ 2544171 w 3446539"/>
              <a:gd name="connsiteY60" fmla="*/ 4259179 h 7387389"/>
              <a:gd name="connsiteX61" fmla="*/ 2676518 w 3446539"/>
              <a:gd name="connsiteY61" fmla="*/ 4271210 h 7387389"/>
              <a:gd name="connsiteX62" fmla="*/ 2688550 w 3446539"/>
              <a:gd name="connsiteY62" fmla="*/ 4343400 h 7387389"/>
              <a:gd name="connsiteX63" fmla="*/ 2796834 w 3446539"/>
              <a:gd name="connsiteY63" fmla="*/ 4427621 h 7387389"/>
              <a:gd name="connsiteX64" fmla="*/ 2796834 w 3446539"/>
              <a:gd name="connsiteY64" fmla="*/ 4547937 h 7387389"/>
              <a:gd name="connsiteX65" fmla="*/ 2736676 w 3446539"/>
              <a:gd name="connsiteY65" fmla="*/ 4584031 h 7387389"/>
              <a:gd name="connsiteX66" fmla="*/ 2893087 w 3446539"/>
              <a:gd name="connsiteY66" fmla="*/ 4680284 h 7387389"/>
              <a:gd name="connsiteX67" fmla="*/ 2941213 w 3446539"/>
              <a:gd name="connsiteY67" fmla="*/ 4776537 h 7387389"/>
              <a:gd name="connsiteX68" fmla="*/ 2989339 w 3446539"/>
              <a:gd name="connsiteY68" fmla="*/ 4932947 h 7387389"/>
              <a:gd name="connsiteX69" fmla="*/ 3001371 w 3446539"/>
              <a:gd name="connsiteY69" fmla="*/ 5101389 h 7387389"/>
              <a:gd name="connsiteX70" fmla="*/ 2905118 w 3446539"/>
              <a:gd name="connsiteY70" fmla="*/ 5185610 h 7387389"/>
              <a:gd name="connsiteX71" fmla="*/ 2989339 w 3446539"/>
              <a:gd name="connsiteY71" fmla="*/ 5342021 h 7387389"/>
              <a:gd name="connsiteX72" fmla="*/ 3049497 w 3446539"/>
              <a:gd name="connsiteY72" fmla="*/ 5498431 h 7387389"/>
              <a:gd name="connsiteX73" fmla="*/ 3001371 w 3446539"/>
              <a:gd name="connsiteY73" fmla="*/ 5654842 h 7387389"/>
              <a:gd name="connsiteX74" fmla="*/ 3013402 w 3446539"/>
              <a:gd name="connsiteY74" fmla="*/ 5799221 h 7387389"/>
              <a:gd name="connsiteX75" fmla="*/ 3049497 w 3446539"/>
              <a:gd name="connsiteY75" fmla="*/ 5859379 h 7387389"/>
              <a:gd name="connsiteX76" fmla="*/ 3001371 w 3446539"/>
              <a:gd name="connsiteY76" fmla="*/ 5955631 h 7387389"/>
              <a:gd name="connsiteX77" fmla="*/ 3013402 w 3446539"/>
              <a:gd name="connsiteY77" fmla="*/ 6100010 h 7387389"/>
              <a:gd name="connsiteX78" fmla="*/ 3049497 w 3446539"/>
              <a:gd name="connsiteY78" fmla="*/ 6184231 h 7387389"/>
              <a:gd name="connsiteX79" fmla="*/ 3049497 w 3446539"/>
              <a:gd name="connsiteY79" fmla="*/ 6268452 h 7387389"/>
              <a:gd name="connsiteX80" fmla="*/ 2917150 w 3446539"/>
              <a:gd name="connsiteY80" fmla="*/ 6256421 h 7387389"/>
              <a:gd name="connsiteX81" fmla="*/ 2820897 w 3446539"/>
              <a:gd name="connsiteY81" fmla="*/ 6328610 h 7387389"/>
              <a:gd name="connsiteX82" fmla="*/ 2808865 w 3446539"/>
              <a:gd name="connsiteY82" fmla="*/ 6376737 h 7387389"/>
              <a:gd name="connsiteX83" fmla="*/ 2772771 w 3446539"/>
              <a:gd name="connsiteY83" fmla="*/ 6400800 h 7387389"/>
              <a:gd name="connsiteX84" fmla="*/ 2712613 w 3446539"/>
              <a:gd name="connsiteY84" fmla="*/ 6424863 h 7387389"/>
              <a:gd name="connsiteX85" fmla="*/ 2604329 w 3446539"/>
              <a:gd name="connsiteY85" fmla="*/ 6424863 h 7387389"/>
              <a:gd name="connsiteX86" fmla="*/ 2520108 w 3446539"/>
              <a:gd name="connsiteY86" fmla="*/ 6581273 h 7387389"/>
              <a:gd name="connsiteX87" fmla="*/ 2640423 w 3446539"/>
              <a:gd name="connsiteY87" fmla="*/ 6665494 h 7387389"/>
              <a:gd name="connsiteX88" fmla="*/ 2685642 w 3446539"/>
              <a:gd name="connsiteY88" fmla="*/ 6775784 h 7387389"/>
              <a:gd name="connsiteX89" fmla="*/ 2643130 w 3446539"/>
              <a:gd name="connsiteY89" fmla="*/ 6867023 h 7387389"/>
              <a:gd name="connsiteX90" fmla="*/ 2619669 w 3446539"/>
              <a:gd name="connsiteY90" fmla="*/ 6960068 h 7387389"/>
              <a:gd name="connsiteX91" fmla="*/ 2616360 w 3446539"/>
              <a:gd name="connsiteY91" fmla="*/ 7038473 h 7387389"/>
              <a:gd name="connsiteX92" fmla="*/ 2676518 w 3446539"/>
              <a:gd name="connsiteY92" fmla="*/ 7158789 h 7387389"/>
              <a:gd name="connsiteX93" fmla="*/ 2869023 w 3446539"/>
              <a:gd name="connsiteY93" fmla="*/ 7218947 h 7387389"/>
              <a:gd name="connsiteX94" fmla="*/ 2941213 w 3446539"/>
              <a:gd name="connsiteY94" fmla="*/ 7279105 h 7387389"/>
              <a:gd name="connsiteX95" fmla="*/ 3073560 w 3446539"/>
              <a:gd name="connsiteY95" fmla="*/ 7279105 h 7387389"/>
              <a:gd name="connsiteX96" fmla="*/ 3193876 w 3446539"/>
              <a:gd name="connsiteY96" fmla="*/ 7279105 h 7387389"/>
              <a:gd name="connsiteX97" fmla="*/ 3362318 w 3446539"/>
              <a:gd name="connsiteY97" fmla="*/ 7351294 h 7387389"/>
              <a:gd name="connsiteX98" fmla="*/ 3446539 w 3446539"/>
              <a:gd name="connsiteY98" fmla="*/ 7387389 h 7387389"/>
              <a:gd name="connsiteX0" fmla="*/ 125823 w 3446539"/>
              <a:gd name="connsiteY0" fmla="*/ 0 h 7387389"/>
              <a:gd name="connsiteX1" fmla="*/ 65665 w 3446539"/>
              <a:gd name="connsiteY1" fmla="*/ 264694 h 7387389"/>
              <a:gd name="connsiteX2" fmla="*/ 17539 w 3446539"/>
              <a:gd name="connsiteY2" fmla="*/ 300789 h 7387389"/>
              <a:gd name="connsiteX3" fmla="*/ 5508 w 3446539"/>
              <a:gd name="connsiteY3" fmla="*/ 409073 h 7387389"/>
              <a:gd name="connsiteX4" fmla="*/ 101760 w 3446539"/>
              <a:gd name="connsiteY4" fmla="*/ 505326 h 7387389"/>
              <a:gd name="connsiteX5" fmla="*/ 161918 w 3446539"/>
              <a:gd name="connsiteY5" fmla="*/ 589547 h 7387389"/>
              <a:gd name="connsiteX6" fmla="*/ 258171 w 3446539"/>
              <a:gd name="connsiteY6" fmla="*/ 649705 h 7387389"/>
              <a:gd name="connsiteX7" fmla="*/ 294265 w 3446539"/>
              <a:gd name="connsiteY7" fmla="*/ 782052 h 7387389"/>
              <a:gd name="connsiteX8" fmla="*/ 318329 w 3446539"/>
              <a:gd name="connsiteY8" fmla="*/ 926431 h 7387389"/>
              <a:gd name="connsiteX9" fmla="*/ 438644 w 3446539"/>
              <a:gd name="connsiteY9" fmla="*/ 1010652 h 7387389"/>
              <a:gd name="connsiteX10" fmla="*/ 534897 w 3446539"/>
              <a:gd name="connsiteY10" fmla="*/ 1143000 h 7387389"/>
              <a:gd name="connsiteX11" fmla="*/ 546929 w 3446539"/>
              <a:gd name="connsiteY11" fmla="*/ 1239252 h 7387389"/>
              <a:gd name="connsiteX12" fmla="*/ 534897 w 3446539"/>
              <a:gd name="connsiteY12" fmla="*/ 1323473 h 7387389"/>
              <a:gd name="connsiteX13" fmla="*/ 366455 w 3446539"/>
              <a:gd name="connsiteY13" fmla="*/ 1431758 h 7387389"/>
              <a:gd name="connsiteX14" fmla="*/ 258171 w 3446539"/>
              <a:gd name="connsiteY14" fmla="*/ 1540042 h 7387389"/>
              <a:gd name="connsiteX15" fmla="*/ 282234 w 3446539"/>
              <a:gd name="connsiteY15" fmla="*/ 1636294 h 7387389"/>
              <a:gd name="connsiteX16" fmla="*/ 173950 w 3446539"/>
              <a:gd name="connsiteY16" fmla="*/ 1672389 h 7387389"/>
              <a:gd name="connsiteX17" fmla="*/ 65665 w 3446539"/>
              <a:gd name="connsiteY17" fmla="*/ 1696452 h 7387389"/>
              <a:gd name="connsiteX18" fmla="*/ 5508 w 3446539"/>
              <a:gd name="connsiteY18" fmla="*/ 1900989 h 7387389"/>
              <a:gd name="connsiteX19" fmla="*/ 17539 w 3446539"/>
              <a:gd name="connsiteY19" fmla="*/ 1961147 h 7387389"/>
              <a:gd name="connsiteX20" fmla="*/ 125823 w 3446539"/>
              <a:gd name="connsiteY20" fmla="*/ 1913021 h 7387389"/>
              <a:gd name="connsiteX21" fmla="*/ 198013 w 3446539"/>
              <a:gd name="connsiteY21" fmla="*/ 2009273 h 7387389"/>
              <a:gd name="connsiteX22" fmla="*/ 270202 w 3446539"/>
              <a:gd name="connsiteY22" fmla="*/ 2009273 h 7387389"/>
              <a:gd name="connsiteX23" fmla="*/ 210044 w 3446539"/>
              <a:gd name="connsiteY23" fmla="*/ 2153652 h 7387389"/>
              <a:gd name="connsiteX24" fmla="*/ 246139 w 3446539"/>
              <a:gd name="connsiteY24" fmla="*/ 2225842 h 7387389"/>
              <a:gd name="connsiteX25" fmla="*/ 366455 w 3446539"/>
              <a:gd name="connsiteY25" fmla="*/ 2201779 h 7387389"/>
              <a:gd name="connsiteX26" fmla="*/ 426613 w 3446539"/>
              <a:gd name="connsiteY26" fmla="*/ 2213810 h 7387389"/>
              <a:gd name="connsiteX27" fmla="*/ 486771 w 3446539"/>
              <a:gd name="connsiteY27" fmla="*/ 2201779 h 7387389"/>
              <a:gd name="connsiteX28" fmla="*/ 703339 w 3446539"/>
              <a:gd name="connsiteY28" fmla="*/ 2201779 h 7387389"/>
              <a:gd name="connsiteX29" fmla="*/ 835687 w 3446539"/>
              <a:gd name="connsiteY29" fmla="*/ 2177716 h 7387389"/>
              <a:gd name="connsiteX30" fmla="*/ 919908 w 3446539"/>
              <a:gd name="connsiteY30" fmla="*/ 2141621 h 7387389"/>
              <a:gd name="connsiteX31" fmla="*/ 1028192 w 3446539"/>
              <a:gd name="connsiteY31" fmla="*/ 2093494 h 7387389"/>
              <a:gd name="connsiteX32" fmla="*/ 1076318 w 3446539"/>
              <a:gd name="connsiteY32" fmla="*/ 2129589 h 7387389"/>
              <a:gd name="connsiteX33" fmla="*/ 956002 w 3446539"/>
              <a:gd name="connsiteY33" fmla="*/ 2310063 h 7387389"/>
              <a:gd name="connsiteX34" fmla="*/ 883813 w 3446539"/>
              <a:gd name="connsiteY34" fmla="*/ 2574758 h 7387389"/>
              <a:gd name="connsiteX35" fmla="*/ 907876 w 3446539"/>
              <a:gd name="connsiteY35" fmla="*/ 2743200 h 7387389"/>
              <a:gd name="connsiteX36" fmla="*/ 847718 w 3446539"/>
              <a:gd name="connsiteY36" fmla="*/ 2923673 h 7387389"/>
              <a:gd name="connsiteX37" fmla="*/ 727402 w 3446539"/>
              <a:gd name="connsiteY37" fmla="*/ 3056021 h 7387389"/>
              <a:gd name="connsiteX38" fmla="*/ 679276 w 3446539"/>
              <a:gd name="connsiteY38" fmla="*/ 3224463 h 7387389"/>
              <a:gd name="connsiteX39" fmla="*/ 679276 w 3446539"/>
              <a:gd name="connsiteY39" fmla="*/ 3308684 h 7387389"/>
              <a:gd name="connsiteX40" fmla="*/ 715371 w 3446539"/>
              <a:gd name="connsiteY40" fmla="*/ 3284621 h 7387389"/>
              <a:gd name="connsiteX41" fmla="*/ 799592 w 3446539"/>
              <a:gd name="connsiteY41" fmla="*/ 3188368 h 7387389"/>
              <a:gd name="connsiteX42" fmla="*/ 968034 w 3446539"/>
              <a:gd name="connsiteY42" fmla="*/ 3128210 h 7387389"/>
              <a:gd name="connsiteX43" fmla="*/ 1076318 w 3446539"/>
              <a:gd name="connsiteY43" fmla="*/ 3128210 h 7387389"/>
              <a:gd name="connsiteX44" fmla="*/ 1244760 w 3446539"/>
              <a:gd name="connsiteY44" fmla="*/ 3236494 h 7387389"/>
              <a:gd name="connsiteX45" fmla="*/ 1316950 w 3446539"/>
              <a:gd name="connsiteY45" fmla="*/ 3248526 h 7387389"/>
              <a:gd name="connsiteX46" fmla="*/ 1341013 w 3446539"/>
              <a:gd name="connsiteY46" fmla="*/ 3308684 h 7387389"/>
              <a:gd name="connsiteX47" fmla="*/ 1377108 w 3446539"/>
              <a:gd name="connsiteY47" fmla="*/ 3236494 h 7387389"/>
              <a:gd name="connsiteX48" fmla="*/ 1569613 w 3446539"/>
              <a:gd name="connsiteY48" fmla="*/ 3152273 h 7387389"/>
              <a:gd name="connsiteX49" fmla="*/ 1581644 w 3446539"/>
              <a:gd name="connsiteY49" fmla="*/ 3019926 h 7387389"/>
              <a:gd name="connsiteX50" fmla="*/ 1629771 w 3446539"/>
              <a:gd name="connsiteY50" fmla="*/ 2971800 h 7387389"/>
              <a:gd name="connsiteX51" fmla="*/ 1978687 w 3446539"/>
              <a:gd name="connsiteY51" fmla="*/ 3031958 h 7387389"/>
              <a:gd name="connsiteX52" fmla="*/ 2147129 w 3446539"/>
              <a:gd name="connsiteY52" fmla="*/ 3224463 h 7387389"/>
              <a:gd name="connsiteX53" fmla="*/ 2207287 w 3446539"/>
              <a:gd name="connsiteY53" fmla="*/ 3356810 h 7387389"/>
              <a:gd name="connsiteX54" fmla="*/ 2351665 w 3446539"/>
              <a:gd name="connsiteY54" fmla="*/ 3477126 h 7387389"/>
              <a:gd name="connsiteX55" fmla="*/ 2435887 w 3446539"/>
              <a:gd name="connsiteY55" fmla="*/ 3573379 h 7387389"/>
              <a:gd name="connsiteX56" fmla="*/ 2387760 w 3446539"/>
              <a:gd name="connsiteY56" fmla="*/ 3729789 h 7387389"/>
              <a:gd name="connsiteX57" fmla="*/ 2363697 w 3446539"/>
              <a:gd name="connsiteY57" fmla="*/ 3922294 h 7387389"/>
              <a:gd name="connsiteX58" fmla="*/ 2351665 w 3446539"/>
              <a:gd name="connsiteY58" fmla="*/ 3982452 h 7387389"/>
              <a:gd name="connsiteX59" fmla="*/ 2544171 w 3446539"/>
              <a:gd name="connsiteY59" fmla="*/ 4174958 h 7387389"/>
              <a:gd name="connsiteX60" fmla="*/ 2544171 w 3446539"/>
              <a:gd name="connsiteY60" fmla="*/ 4259179 h 7387389"/>
              <a:gd name="connsiteX61" fmla="*/ 2676518 w 3446539"/>
              <a:gd name="connsiteY61" fmla="*/ 4271210 h 7387389"/>
              <a:gd name="connsiteX62" fmla="*/ 2688550 w 3446539"/>
              <a:gd name="connsiteY62" fmla="*/ 4343400 h 7387389"/>
              <a:gd name="connsiteX63" fmla="*/ 2796834 w 3446539"/>
              <a:gd name="connsiteY63" fmla="*/ 4427621 h 7387389"/>
              <a:gd name="connsiteX64" fmla="*/ 2796834 w 3446539"/>
              <a:gd name="connsiteY64" fmla="*/ 4547937 h 7387389"/>
              <a:gd name="connsiteX65" fmla="*/ 2736676 w 3446539"/>
              <a:gd name="connsiteY65" fmla="*/ 4584031 h 7387389"/>
              <a:gd name="connsiteX66" fmla="*/ 2893087 w 3446539"/>
              <a:gd name="connsiteY66" fmla="*/ 4680284 h 7387389"/>
              <a:gd name="connsiteX67" fmla="*/ 2941213 w 3446539"/>
              <a:gd name="connsiteY67" fmla="*/ 4776537 h 7387389"/>
              <a:gd name="connsiteX68" fmla="*/ 2989339 w 3446539"/>
              <a:gd name="connsiteY68" fmla="*/ 4932947 h 7387389"/>
              <a:gd name="connsiteX69" fmla="*/ 3001371 w 3446539"/>
              <a:gd name="connsiteY69" fmla="*/ 5101389 h 7387389"/>
              <a:gd name="connsiteX70" fmla="*/ 2905118 w 3446539"/>
              <a:gd name="connsiteY70" fmla="*/ 5185610 h 7387389"/>
              <a:gd name="connsiteX71" fmla="*/ 2989339 w 3446539"/>
              <a:gd name="connsiteY71" fmla="*/ 5342021 h 7387389"/>
              <a:gd name="connsiteX72" fmla="*/ 3049497 w 3446539"/>
              <a:gd name="connsiteY72" fmla="*/ 5498431 h 7387389"/>
              <a:gd name="connsiteX73" fmla="*/ 3001371 w 3446539"/>
              <a:gd name="connsiteY73" fmla="*/ 5654842 h 7387389"/>
              <a:gd name="connsiteX74" fmla="*/ 3013402 w 3446539"/>
              <a:gd name="connsiteY74" fmla="*/ 5799221 h 7387389"/>
              <a:gd name="connsiteX75" fmla="*/ 3049497 w 3446539"/>
              <a:gd name="connsiteY75" fmla="*/ 5859379 h 7387389"/>
              <a:gd name="connsiteX76" fmla="*/ 3001371 w 3446539"/>
              <a:gd name="connsiteY76" fmla="*/ 5955631 h 7387389"/>
              <a:gd name="connsiteX77" fmla="*/ 3013402 w 3446539"/>
              <a:gd name="connsiteY77" fmla="*/ 6100010 h 7387389"/>
              <a:gd name="connsiteX78" fmla="*/ 3049497 w 3446539"/>
              <a:gd name="connsiteY78" fmla="*/ 6184231 h 7387389"/>
              <a:gd name="connsiteX79" fmla="*/ 3049497 w 3446539"/>
              <a:gd name="connsiteY79" fmla="*/ 6268452 h 7387389"/>
              <a:gd name="connsiteX80" fmla="*/ 2917150 w 3446539"/>
              <a:gd name="connsiteY80" fmla="*/ 6256421 h 7387389"/>
              <a:gd name="connsiteX81" fmla="*/ 2820897 w 3446539"/>
              <a:gd name="connsiteY81" fmla="*/ 6328610 h 7387389"/>
              <a:gd name="connsiteX82" fmla="*/ 2808865 w 3446539"/>
              <a:gd name="connsiteY82" fmla="*/ 6376737 h 7387389"/>
              <a:gd name="connsiteX83" fmla="*/ 2772771 w 3446539"/>
              <a:gd name="connsiteY83" fmla="*/ 6400800 h 7387389"/>
              <a:gd name="connsiteX84" fmla="*/ 2712613 w 3446539"/>
              <a:gd name="connsiteY84" fmla="*/ 6424863 h 7387389"/>
              <a:gd name="connsiteX85" fmla="*/ 2604329 w 3446539"/>
              <a:gd name="connsiteY85" fmla="*/ 6424863 h 7387389"/>
              <a:gd name="connsiteX86" fmla="*/ 2520108 w 3446539"/>
              <a:gd name="connsiteY86" fmla="*/ 6581273 h 7387389"/>
              <a:gd name="connsiteX87" fmla="*/ 2640423 w 3446539"/>
              <a:gd name="connsiteY87" fmla="*/ 6665494 h 7387389"/>
              <a:gd name="connsiteX88" fmla="*/ 2685642 w 3446539"/>
              <a:gd name="connsiteY88" fmla="*/ 6775784 h 7387389"/>
              <a:gd name="connsiteX89" fmla="*/ 2643130 w 3446539"/>
              <a:gd name="connsiteY89" fmla="*/ 6867023 h 7387389"/>
              <a:gd name="connsiteX90" fmla="*/ 2619669 w 3446539"/>
              <a:gd name="connsiteY90" fmla="*/ 6960068 h 7387389"/>
              <a:gd name="connsiteX91" fmla="*/ 2616360 w 3446539"/>
              <a:gd name="connsiteY91" fmla="*/ 7038473 h 7387389"/>
              <a:gd name="connsiteX92" fmla="*/ 2720333 w 3446539"/>
              <a:gd name="connsiteY92" fmla="*/ 7103544 h 7387389"/>
              <a:gd name="connsiteX93" fmla="*/ 2869023 w 3446539"/>
              <a:gd name="connsiteY93" fmla="*/ 7218947 h 7387389"/>
              <a:gd name="connsiteX94" fmla="*/ 2941213 w 3446539"/>
              <a:gd name="connsiteY94" fmla="*/ 7279105 h 7387389"/>
              <a:gd name="connsiteX95" fmla="*/ 3073560 w 3446539"/>
              <a:gd name="connsiteY95" fmla="*/ 7279105 h 7387389"/>
              <a:gd name="connsiteX96" fmla="*/ 3193876 w 3446539"/>
              <a:gd name="connsiteY96" fmla="*/ 7279105 h 7387389"/>
              <a:gd name="connsiteX97" fmla="*/ 3362318 w 3446539"/>
              <a:gd name="connsiteY97" fmla="*/ 7351294 h 7387389"/>
              <a:gd name="connsiteX98" fmla="*/ 3446539 w 3446539"/>
              <a:gd name="connsiteY98" fmla="*/ 7387389 h 7387389"/>
              <a:gd name="connsiteX0" fmla="*/ 125823 w 3446539"/>
              <a:gd name="connsiteY0" fmla="*/ 0 h 7387389"/>
              <a:gd name="connsiteX1" fmla="*/ 65665 w 3446539"/>
              <a:gd name="connsiteY1" fmla="*/ 264694 h 7387389"/>
              <a:gd name="connsiteX2" fmla="*/ 17539 w 3446539"/>
              <a:gd name="connsiteY2" fmla="*/ 300789 h 7387389"/>
              <a:gd name="connsiteX3" fmla="*/ 5508 w 3446539"/>
              <a:gd name="connsiteY3" fmla="*/ 409073 h 7387389"/>
              <a:gd name="connsiteX4" fmla="*/ 101760 w 3446539"/>
              <a:gd name="connsiteY4" fmla="*/ 505326 h 7387389"/>
              <a:gd name="connsiteX5" fmla="*/ 161918 w 3446539"/>
              <a:gd name="connsiteY5" fmla="*/ 589547 h 7387389"/>
              <a:gd name="connsiteX6" fmla="*/ 258171 w 3446539"/>
              <a:gd name="connsiteY6" fmla="*/ 649705 h 7387389"/>
              <a:gd name="connsiteX7" fmla="*/ 294265 w 3446539"/>
              <a:gd name="connsiteY7" fmla="*/ 782052 h 7387389"/>
              <a:gd name="connsiteX8" fmla="*/ 318329 w 3446539"/>
              <a:gd name="connsiteY8" fmla="*/ 926431 h 7387389"/>
              <a:gd name="connsiteX9" fmla="*/ 438644 w 3446539"/>
              <a:gd name="connsiteY9" fmla="*/ 1010652 h 7387389"/>
              <a:gd name="connsiteX10" fmla="*/ 534897 w 3446539"/>
              <a:gd name="connsiteY10" fmla="*/ 1143000 h 7387389"/>
              <a:gd name="connsiteX11" fmla="*/ 546929 w 3446539"/>
              <a:gd name="connsiteY11" fmla="*/ 1239252 h 7387389"/>
              <a:gd name="connsiteX12" fmla="*/ 534897 w 3446539"/>
              <a:gd name="connsiteY12" fmla="*/ 1323473 h 7387389"/>
              <a:gd name="connsiteX13" fmla="*/ 366455 w 3446539"/>
              <a:gd name="connsiteY13" fmla="*/ 1431758 h 7387389"/>
              <a:gd name="connsiteX14" fmla="*/ 258171 w 3446539"/>
              <a:gd name="connsiteY14" fmla="*/ 1540042 h 7387389"/>
              <a:gd name="connsiteX15" fmla="*/ 282234 w 3446539"/>
              <a:gd name="connsiteY15" fmla="*/ 1636294 h 7387389"/>
              <a:gd name="connsiteX16" fmla="*/ 173950 w 3446539"/>
              <a:gd name="connsiteY16" fmla="*/ 1672389 h 7387389"/>
              <a:gd name="connsiteX17" fmla="*/ 65665 w 3446539"/>
              <a:gd name="connsiteY17" fmla="*/ 1696452 h 7387389"/>
              <a:gd name="connsiteX18" fmla="*/ 5508 w 3446539"/>
              <a:gd name="connsiteY18" fmla="*/ 1900989 h 7387389"/>
              <a:gd name="connsiteX19" fmla="*/ 17539 w 3446539"/>
              <a:gd name="connsiteY19" fmla="*/ 1961147 h 7387389"/>
              <a:gd name="connsiteX20" fmla="*/ 125823 w 3446539"/>
              <a:gd name="connsiteY20" fmla="*/ 1913021 h 7387389"/>
              <a:gd name="connsiteX21" fmla="*/ 198013 w 3446539"/>
              <a:gd name="connsiteY21" fmla="*/ 2009273 h 7387389"/>
              <a:gd name="connsiteX22" fmla="*/ 270202 w 3446539"/>
              <a:gd name="connsiteY22" fmla="*/ 2009273 h 7387389"/>
              <a:gd name="connsiteX23" fmla="*/ 210044 w 3446539"/>
              <a:gd name="connsiteY23" fmla="*/ 2153652 h 7387389"/>
              <a:gd name="connsiteX24" fmla="*/ 246139 w 3446539"/>
              <a:gd name="connsiteY24" fmla="*/ 2225842 h 7387389"/>
              <a:gd name="connsiteX25" fmla="*/ 366455 w 3446539"/>
              <a:gd name="connsiteY25" fmla="*/ 2201779 h 7387389"/>
              <a:gd name="connsiteX26" fmla="*/ 426613 w 3446539"/>
              <a:gd name="connsiteY26" fmla="*/ 2213810 h 7387389"/>
              <a:gd name="connsiteX27" fmla="*/ 486771 w 3446539"/>
              <a:gd name="connsiteY27" fmla="*/ 2201779 h 7387389"/>
              <a:gd name="connsiteX28" fmla="*/ 703339 w 3446539"/>
              <a:gd name="connsiteY28" fmla="*/ 2201779 h 7387389"/>
              <a:gd name="connsiteX29" fmla="*/ 835687 w 3446539"/>
              <a:gd name="connsiteY29" fmla="*/ 2177716 h 7387389"/>
              <a:gd name="connsiteX30" fmla="*/ 919908 w 3446539"/>
              <a:gd name="connsiteY30" fmla="*/ 2141621 h 7387389"/>
              <a:gd name="connsiteX31" fmla="*/ 1028192 w 3446539"/>
              <a:gd name="connsiteY31" fmla="*/ 2093494 h 7387389"/>
              <a:gd name="connsiteX32" fmla="*/ 1076318 w 3446539"/>
              <a:gd name="connsiteY32" fmla="*/ 2129589 h 7387389"/>
              <a:gd name="connsiteX33" fmla="*/ 956002 w 3446539"/>
              <a:gd name="connsiteY33" fmla="*/ 2310063 h 7387389"/>
              <a:gd name="connsiteX34" fmla="*/ 883813 w 3446539"/>
              <a:gd name="connsiteY34" fmla="*/ 2574758 h 7387389"/>
              <a:gd name="connsiteX35" fmla="*/ 907876 w 3446539"/>
              <a:gd name="connsiteY35" fmla="*/ 2743200 h 7387389"/>
              <a:gd name="connsiteX36" fmla="*/ 847718 w 3446539"/>
              <a:gd name="connsiteY36" fmla="*/ 2923673 h 7387389"/>
              <a:gd name="connsiteX37" fmla="*/ 727402 w 3446539"/>
              <a:gd name="connsiteY37" fmla="*/ 3056021 h 7387389"/>
              <a:gd name="connsiteX38" fmla="*/ 679276 w 3446539"/>
              <a:gd name="connsiteY38" fmla="*/ 3224463 h 7387389"/>
              <a:gd name="connsiteX39" fmla="*/ 679276 w 3446539"/>
              <a:gd name="connsiteY39" fmla="*/ 3308684 h 7387389"/>
              <a:gd name="connsiteX40" fmla="*/ 715371 w 3446539"/>
              <a:gd name="connsiteY40" fmla="*/ 3284621 h 7387389"/>
              <a:gd name="connsiteX41" fmla="*/ 799592 w 3446539"/>
              <a:gd name="connsiteY41" fmla="*/ 3188368 h 7387389"/>
              <a:gd name="connsiteX42" fmla="*/ 968034 w 3446539"/>
              <a:gd name="connsiteY42" fmla="*/ 3128210 h 7387389"/>
              <a:gd name="connsiteX43" fmla="*/ 1076318 w 3446539"/>
              <a:gd name="connsiteY43" fmla="*/ 3128210 h 7387389"/>
              <a:gd name="connsiteX44" fmla="*/ 1244760 w 3446539"/>
              <a:gd name="connsiteY44" fmla="*/ 3236494 h 7387389"/>
              <a:gd name="connsiteX45" fmla="*/ 1316950 w 3446539"/>
              <a:gd name="connsiteY45" fmla="*/ 3248526 h 7387389"/>
              <a:gd name="connsiteX46" fmla="*/ 1341013 w 3446539"/>
              <a:gd name="connsiteY46" fmla="*/ 3308684 h 7387389"/>
              <a:gd name="connsiteX47" fmla="*/ 1377108 w 3446539"/>
              <a:gd name="connsiteY47" fmla="*/ 3236494 h 7387389"/>
              <a:gd name="connsiteX48" fmla="*/ 1569613 w 3446539"/>
              <a:gd name="connsiteY48" fmla="*/ 3152273 h 7387389"/>
              <a:gd name="connsiteX49" fmla="*/ 1581644 w 3446539"/>
              <a:gd name="connsiteY49" fmla="*/ 3019926 h 7387389"/>
              <a:gd name="connsiteX50" fmla="*/ 1629771 w 3446539"/>
              <a:gd name="connsiteY50" fmla="*/ 2971800 h 7387389"/>
              <a:gd name="connsiteX51" fmla="*/ 1978687 w 3446539"/>
              <a:gd name="connsiteY51" fmla="*/ 3031958 h 7387389"/>
              <a:gd name="connsiteX52" fmla="*/ 2147129 w 3446539"/>
              <a:gd name="connsiteY52" fmla="*/ 3224463 h 7387389"/>
              <a:gd name="connsiteX53" fmla="*/ 2207287 w 3446539"/>
              <a:gd name="connsiteY53" fmla="*/ 3356810 h 7387389"/>
              <a:gd name="connsiteX54" fmla="*/ 2351665 w 3446539"/>
              <a:gd name="connsiteY54" fmla="*/ 3477126 h 7387389"/>
              <a:gd name="connsiteX55" fmla="*/ 2435887 w 3446539"/>
              <a:gd name="connsiteY55" fmla="*/ 3573379 h 7387389"/>
              <a:gd name="connsiteX56" fmla="*/ 2387760 w 3446539"/>
              <a:gd name="connsiteY56" fmla="*/ 3729789 h 7387389"/>
              <a:gd name="connsiteX57" fmla="*/ 2363697 w 3446539"/>
              <a:gd name="connsiteY57" fmla="*/ 3922294 h 7387389"/>
              <a:gd name="connsiteX58" fmla="*/ 2351665 w 3446539"/>
              <a:gd name="connsiteY58" fmla="*/ 3982452 h 7387389"/>
              <a:gd name="connsiteX59" fmla="*/ 2544171 w 3446539"/>
              <a:gd name="connsiteY59" fmla="*/ 4174958 h 7387389"/>
              <a:gd name="connsiteX60" fmla="*/ 2544171 w 3446539"/>
              <a:gd name="connsiteY60" fmla="*/ 4259179 h 7387389"/>
              <a:gd name="connsiteX61" fmla="*/ 2676518 w 3446539"/>
              <a:gd name="connsiteY61" fmla="*/ 4271210 h 7387389"/>
              <a:gd name="connsiteX62" fmla="*/ 2688550 w 3446539"/>
              <a:gd name="connsiteY62" fmla="*/ 4343400 h 7387389"/>
              <a:gd name="connsiteX63" fmla="*/ 2796834 w 3446539"/>
              <a:gd name="connsiteY63" fmla="*/ 4427621 h 7387389"/>
              <a:gd name="connsiteX64" fmla="*/ 2796834 w 3446539"/>
              <a:gd name="connsiteY64" fmla="*/ 4547937 h 7387389"/>
              <a:gd name="connsiteX65" fmla="*/ 2736676 w 3446539"/>
              <a:gd name="connsiteY65" fmla="*/ 4584031 h 7387389"/>
              <a:gd name="connsiteX66" fmla="*/ 2893087 w 3446539"/>
              <a:gd name="connsiteY66" fmla="*/ 4680284 h 7387389"/>
              <a:gd name="connsiteX67" fmla="*/ 2941213 w 3446539"/>
              <a:gd name="connsiteY67" fmla="*/ 4776537 h 7387389"/>
              <a:gd name="connsiteX68" fmla="*/ 2989339 w 3446539"/>
              <a:gd name="connsiteY68" fmla="*/ 4932947 h 7387389"/>
              <a:gd name="connsiteX69" fmla="*/ 3001371 w 3446539"/>
              <a:gd name="connsiteY69" fmla="*/ 5101389 h 7387389"/>
              <a:gd name="connsiteX70" fmla="*/ 2905118 w 3446539"/>
              <a:gd name="connsiteY70" fmla="*/ 5185610 h 7387389"/>
              <a:gd name="connsiteX71" fmla="*/ 2989339 w 3446539"/>
              <a:gd name="connsiteY71" fmla="*/ 5342021 h 7387389"/>
              <a:gd name="connsiteX72" fmla="*/ 3049497 w 3446539"/>
              <a:gd name="connsiteY72" fmla="*/ 5498431 h 7387389"/>
              <a:gd name="connsiteX73" fmla="*/ 3001371 w 3446539"/>
              <a:gd name="connsiteY73" fmla="*/ 5654842 h 7387389"/>
              <a:gd name="connsiteX74" fmla="*/ 3013402 w 3446539"/>
              <a:gd name="connsiteY74" fmla="*/ 5799221 h 7387389"/>
              <a:gd name="connsiteX75" fmla="*/ 3049497 w 3446539"/>
              <a:gd name="connsiteY75" fmla="*/ 5859379 h 7387389"/>
              <a:gd name="connsiteX76" fmla="*/ 3001371 w 3446539"/>
              <a:gd name="connsiteY76" fmla="*/ 5955631 h 7387389"/>
              <a:gd name="connsiteX77" fmla="*/ 3013402 w 3446539"/>
              <a:gd name="connsiteY77" fmla="*/ 6100010 h 7387389"/>
              <a:gd name="connsiteX78" fmla="*/ 3049497 w 3446539"/>
              <a:gd name="connsiteY78" fmla="*/ 6184231 h 7387389"/>
              <a:gd name="connsiteX79" fmla="*/ 3049497 w 3446539"/>
              <a:gd name="connsiteY79" fmla="*/ 6268452 h 7387389"/>
              <a:gd name="connsiteX80" fmla="*/ 2917150 w 3446539"/>
              <a:gd name="connsiteY80" fmla="*/ 6256421 h 7387389"/>
              <a:gd name="connsiteX81" fmla="*/ 2820897 w 3446539"/>
              <a:gd name="connsiteY81" fmla="*/ 6328610 h 7387389"/>
              <a:gd name="connsiteX82" fmla="*/ 2808865 w 3446539"/>
              <a:gd name="connsiteY82" fmla="*/ 6376737 h 7387389"/>
              <a:gd name="connsiteX83" fmla="*/ 2772771 w 3446539"/>
              <a:gd name="connsiteY83" fmla="*/ 6400800 h 7387389"/>
              <a:gd name="connsiteX84" fmla="*/ 2712613 w 3446539"/>
              <a:gd name="connsiteY84" fmla="*/ 6424863 h 7387389"/>
              <a:gd name="connsiteX85" fmla="*/ 2604329 w 3446539"/>
              <a:gd name="connsiteY85" fmla="*/ 6424863 h 7387389"/>
              <a:gd name="connsiteX86" fmla="*/ 2520108 w 3446539"/>
              <a:gd name="connsiteY86" fmla="*/ 6581273 h 7387389"/>
              <a:gd name="connsiteX87" fmla="*/ 2640423 w 3446539"/>
              <a:gd name="connsiteY87" fmla="*/ 6665494 h 7387389"/>
              <a:gd name="connsiteX88" fmla="*/ 2685642 w 3446539"/>
              <a:gd name="connsiteY88" fmla="*/ 6775784 h 7387389"/>
              <a:gd name="connsiteX89" fmla="*/ 2643130 w 3446539"/>
              <a:gd name="connsiteY89" fmla="*/ 6867023 h 7387389"/>
              <a:gd name="connsiteX90" fmla="*/ 2619669 w 3446539"/>
              <a:gd name="connsiteY90" fmla="*/ 6960068 h 7387389"/>
              <a:gd name="connsiteX91" fmla="*/ 2643030 w 3446539"/>
              <a:gd name="connsiteY91" fmla="*/ 7017518 h 7387389"/>
              <a:gd name="connsiteX92" fmla="*/ 2720333 w 3446539"/>
              <a:gd name="connsiteY92" fmla="*/ 7103544 h 7387389"/>
              <a:gd name="connsiteX93" fmla="*/ 2869023 w 3446539"/>
              <a:gd name="connsiteY93" fmla="*/ 7218947 h 7387389"/>
              <a:gd name="connsiteX94" fmla="*/ 2941213 w 3446539"/>
              <a:gd name="connsiteY94" fmla="*/ 7279105 h 7387389"/>
              <a:gd name="connsiteX95" fmla="*/ 3073560 w 3446539"/>
              <a:gd name="connsiteY95" fmla="*/ 7279105 h 7387389"/>
              <a:gd name="connsiteX96" fmla="*/ 3193876 w 3446539"/>
              <a:gd name="connsiteY96" fmla="*/ 7279105 h 7387389"/>
              <a:gd name="connsiteX97" fmla="*/ 3362318 w 3446539"/>
              <a:gd name="connsiteY97" fmla="*/ 7351294 h 7387389"/>
              <a:gd name="connsiteX98" fmla="*/ 3446539 w 3446539"/>
              <a:gd name="connsiteY98" fmla="*/ 7387389 h 7387389"/>
              <a:gd name="connsiteX0" fmla="*/ 125823 w 3446539"/>
              <a:gd name="connsiteY0" fmla="*/ 0 h 7387389"/>
              <a:gd name="connsiteX1" fmla="*/ 65665 w 3446539"/>
              <a:gd name="connsiteY1" fmla="*/ 264694 h 7387389"/>
              <a:gd name="connsiteX2" fmla="*/ 17539 w 3446539"/>
              <a:gd name="connsiteY2" fmla="*/ 300789 h 7387389"/>
              <a:gd name="connsiteX3" fmla="*/ 5508 w 3446539"/>
              <a:gd name="connsiteY3" fmla="*/ 409073 h 7387389"/>
              <a:gd name="connsiteX4" fmla="*/ 101760 w 3446539"/>
              <a:gd name="connsiteY4" fmla="*/ 505326 h 7387389"/>
              <a:gd name="connsiteX5" fmla="*/ 161918 w 3446539"/>
              <a:gd name="connsiteY5" fmla="*/ 589547 h 7387389"/>
              <a:gd name="connsiteX6" fmla="*/ 258171 w 3446539"/>
              <a:gd name="connsiteY6" fmla="*/ 649705 h 7387389"/>
              <a:gd name="connsiteX7" fmla="*/ 294265 w 3446539"/>
              <a:gd name="connsiteY7" fmla="*/ 782052 h 7387389"/>
              <a:gd name="connsiteX8" fmla="*/ 318329 w 3446539"/>
              <a:gd name="connsiteY8" fmla="*/ 926431 h 7387389"/>
              <a:gd name="connsiteX9" fmla="*/ 438644 w 3446539"/>
              <a:gd name="connsiteY9" fmla="*/ 1010652 h 7387389"/>
              <a:gd name="connsiteX10" fmla="*/ 534897 w 3446539"/>
              <a:gd name="connsiteY10" fmla="*/ 1143000 h 7387389"/>
              <a:gd name="connsiteX11" fmla="*/ 546929 w 3446539"/>
              <a:gd name="connsiteY11" fmla="*/ 1239252 h 7387389"/>
              <a:gd name="connsiteX12" fmla="*/ 534897 w 3446539"/>
              <a:gd name="connsiteY12" fmla="*/ 1323473 h 7387389"/>
              <a:gd name="connsiteX13" fmla="*/ 366455 w 3446539"/>
              <a:gd name="connsiteY13" fmla="*/ 1431758 h 7387389"/>
              <a:gd name="connsiteX14" fmla="*/ 258171 w 3446539"/>
              <a:gd name="connsiteY14" fmla="*/ 1540042 h 7387389"/>
              <a:gd name="connsiteX15" fmla="*/ 282234 w 3446539"/>
              <a:gd name="connsiteY15" fmla="*/ 1636294 h 7387389"/>
              <a:gd name="connsiteX16" fmla="*/ 173950 w 3446539"/>
              <a:gd name="connsiteY16" fmla="*/ 1672389 h 7387389"/>
              <a:gd name="connsiteX17" fmla="*/ 65665 w 3446539"/>
              <a:gd name="connsiteY17" fmla="*/ 1696452 h 7387389"/>
              <a:gd name="connsiteX18" fmla="*/ 5508 w 3446539"/>
              <a:gd name="connsiteY18" fmla="*/ 1900989 h 7387389"/>
              <a:gd name="connsiteX19" fmla="*/ 17539 w 3446539"/>
              <a:gd name="connsiteY19" fmla="*/ 1961147 h 7387389"/>
              <a:gd name="connsiteX20" fmla="*/ 125823 w 3446539"/>
              <a:gd name="connsiteY20" fmla="*/ 1913021 h 7387389"/>
              <a:gd name="connsiteX21" fmla="*/ 198013 w 3446539"/>
              <a:gd name="connsiteY21" fmla="*/ 2009273 h 7387389"/>
              <a:gd name="connsiteX22" fmla="*/ 270202 w 3446539"/>
              <a:gd name="connsiteY22" fmla="*/ 2009273 h 7387389"/>
              <a:gd name="connsiteX23" fmla="*/ 210044 w 3446539"/>
              <a:gd name="connsiteY23" fmla="*/ 2153652 h 7387389"/>
              <a:gd name="connsiteX24" fmla="*/ 246139 w 3446539"/>
              <a:gd name="connsiteY24" fmla="*/ 2225842 h 7387389"/>
              <a:gd name="connsiteX25" fmla="*/ 366455 w 3446539"/>
              <a:gd name="connsiteY25" fmla="*/ 2201779 h 7387389"/>
              <a:gd name="connsiteX26" fmla="*/ 426613 w 3446539"/>
              <a:gd name="connsiteY26" fmla="*/ 2213810 h 7387389"/>
              <a:gd name="connsiteX27" fmla="*/ 486771 w 3446539"/>
              <a:gd name="connsiteY27" fmla="*/ 2201779 h 7387389"/>
              <a:gd name="connsiteX28" fmla="*/ 703339 w 3446539"/>
              <a:gd name="connsiteY28" fmla="*/ 2201779 h 7387389"/>
              <a:gd name="connsiteX29" fmla="*/ 835687 w 3446539"/>
              <a:gd name="connsiteY29" fmla="*/ 2177716 h 7387389"/>
              <a:gd name="connsiteX30" fmla="*/ 919908 w 3446539"/>
              <a:gd name="connsiteY30" fmla="*/ 2141621 h 7387389"/>
              <a:gd name="connsiteX31" fmla="*/ 1028192 w 3446539"/>
              <a:gd name="connsiteY31" fmla="*/ 2093494 h 7387389"/>
              <a:gd name="connsiteX32" fmla="*/ 1076318 w 3446539"/>
              <a:gd name="connsiteY32" fmla="*/ 2129589 h 7387389"/>
              <a:gd name="connsiteX33" fmla="*/ 956002 w 3446539"/>
              <a:gd name="connsiteY33" fmla="*/ 2310063 h 7387389"/>
              <a:gd name="connsiteX34" fmla="*/ 883813 w 3446539"/>
              <a:gd name="connsiteY34" fmla="*/ 2574758 h 7387389"/>
              <a:gd name="connsiteX35" fmla="*/ 907876 w 3446539"/>
              <a:gd name="connsiteY35" fmla="*/ 2743200 h 7387389"/>
              <a:gd name="connsiteX36" fmla="*/ 847718 w 3446539"/>
              <a:gd name="connsiteY36" fmla="*/ 2923673 h 7387389"/>
              <a:gd name="connsiteX37" fmla="*/ 727402 w 3446539"/>
              <a:gd name="connsiteY37" fmla="*/ 3056021 h 7387389"/>
              <a:gd name="connsiteX38" fmla="*/ 679276 w 3446539"/>
              <a:gd name="connsiteY38" fmla="*/ 3224463 h 7387389"/>
              <a:gd name="connsiteX39" fmla="*/ 679276 w 3446539"/>
              <a:gd name="connsiteY39" fmla="*/ 3308684 h 7387389"/>
              <a:gd name="connsiteX40" fmla="*/ 715371 w 3446539"/>
              <a:gd name="connsiteY40" fmla="*/ 3284621 h 7387389"/>
              <a:gd name="connsiteX41" fmla="*/ 799592 w 3446539"/>
              <a:gd name="connsiteY41" fmla="*/ 3188368 h 7387389"/>
              <a:gd name="connsiteX42" fmla="*/ 968034 w 3446539"/>
              <a:gd name="connsiteY42" fmla="*/ 3128210 h 7387389"/>
              <a:gd name="connsiteX43" fmla="*/ 1076318 w 3446539"/>
              <a:gd name="connsiteY43" fmla="*/ 3128210 h 7387389"/>
              <a:gd name="connsiteX44" fmla="*/ 1244760 w 3446539"/>
              <a:gd name="connsiteY44" fmla="*/ 3236494 h 7387389"/>
              <a:gd name="connsiteX45" fmla="*/ 1316950 w 3446539"/>
              <a:gd name="connsiteY45" fmla="*/ 3248526 h 7387389"/>
              <a:gd name="connsiteX46" fmla="*/ 1341013 w 3446539"/>
              <a:gd name="connsiteY46" fmla="*/ 3308684 h 7387389"/>
              <a:gd name="connsiteX47" fmla="*/ 1377108 w 3446539"/>
              <a:gd name="connsiteY47" fmla="*/ 3236494 h 7387389"/>
              <a:gd name="connsiteX48" fmla="*/ 1569613 w 3446539"/>
              <a:gd name="connsiteY48" fmla="*/ 3152273 h 7387389"/>
              <a:gd name="connsiteX49" fmla="*/ 1581644 w 3446539"/>
              <a:gd name="connsiteY49" fmla="*/ 3019926 h 7387389"/>
              <a:gd name="connsiteX50" fmla="*/ 1629771 w 3446539"/>
              <a:gd name="connsiteY50" fmla="*/ 2971800 h 7387389"/>
              <a:gd name="connsiteX51" fmla="*/ 1978687 w 3446539"/>
              <a:gd name="connsiteY51" fmla="*/ 3031958 h 7387389"/>
              <a:gd name="connsiteX52" fmla="*/ 2147129 w 3446539"/>
              <a:gd name="connsiteY52" fmla="*/ 3224463 h 7387389"/>
              <a:gd name="connsiteX53" fmla="*/ 2207287 w 3446539"/>
              <a:gd name="connsiteY53" fmla="*/ 3356810 h 7387389"/>
              <a:gd name="connsiteX54" fmla="*/ 2351665 w 3446539"/>
              <a:gd name="connsiteY54" fmla="*/ 3477126 h 7387389"/>
              <a:gd name="connsiteX55" fmla="*/ 2435887 w 3446539"/>
              <a:gd name="connsiteY55" fmla="*/ 3573379 h 7387389"/>
              <a:gd name="connsiteX56" fmla="*/ 2387760 w 3446539"/>
              <a:gd name="connsiteY56" fmla="*/ 3729789 h 7387389"/>
              <a:gd name="connsiteX57" fmla="*/ 2363697 w 3446539"/>
              <a:gd name="connsiteY57" fmla="*/ 3922294 h 7387389"/>
              <a:gd name="connsiteX58" fmla="*/ 2351665 w 3446539"/>
              <a:gd name="connsiteY58" fmla="*/ 3982452 h 7387389"/>
              <a:gd name="connsiteX59" fmla="*/ 2544171 w 3446539"/>
              <a:gd name="connsiteY59" fmla="*/ 4174958 h 7387389"/>
              <a:gd name="connsiteX60" fmla="*/ 2544171 w 3446539"/>
              <a:gd name="connsiteY60" fmla="*/ 4259179 h 7387389"/>
              <a:gd name="connsiteX61" fmla="*/ 2676518 w 3446539"/>
              <a:gd name="connsiteY61" fmla="*/ 4271210 h 7387389"/>
              <a:gd name="connsiteX62" fmla="*/ 2688550 w 3446539"/>
              <a:gd name="connsiteY62" fmla="*/ 4343400 h 7387389"/>
              <a:gd name="connsiteX63" fmla="*/ 2796834 w 3446539"/>
              <a:gd name="connsiteY63" fmla="*/ 4427621 h 7387389"/>
              <a:gd name="connsiteX64" fmla="*/ 2796834 w 3446539"/>
              <a:gd name="connsiteY64" fmla="*/ 4547937 h 7387389"/>
              <a:gd name="connsiteX65" fmla="*/ 2736676 w 3446539"/>
              <a:gd name="connsiteY65" fmla="*/ 4584031 h 7387389"/>
              <a:gd name="connsiteX66" fmla="*/ 2893087 w 3446539"/>
              <a:gd name="connsiteY66" fmla="*/ 4680284 h 7387389"/>
              <a:gd name="connsiteX67" fmla="*/ 2941213 w 3446539"/>
              <a:gd name="connsiteY67" fmla="*/ 4776537 h 7387389"/>
              <a:gd name="connsiteX68" fmla="*/ 2989339 w 3446539"/>
              <a:gd name="connsiteY68" fmla="*/ 4932947 h 7387389"/>
              <a:gd name="connsiteX69" fmla="*/ 3001371 w 3446539"/>
              <a:gd name="connsiteY69" fmla="*/ 5101389 h 7387389"/>
              <a:gd name="connsiteX70" fmla="*/ 2905118 w 3446539"/>
              <a:gd name="connsiteY70" fmla="*/ 5185610 h 7387389"/>
              <a:gd name="connsiteX71" fmla="*/ 2989339 w 3446539"/>
              <a:gd name="connsiteY71" fmla="*/ 5342021 h 7387389"/>
              <a:gd name="connsiteX72" fmla="*/ 3049497 w 3446539"/>
              <a:gd name="connsiteY72" fmla="*/ 5498431 h 7387389"/>
              <a:gd name="connsiteX73" fmla="*/ 3001371 w 3446539"/>
              <a:gd name="connsiteY73" fmla="*/ 5654842 h 7387389"/>
              <a:gd name="connsiteX74" fmla="*/ 3013402 w 3446539"/>
              <a:gd name="connsiteY74" fmla="*/ 5799221 h 7387389"/>
              <a:gd name="connsiteX75" fmla="*/ 3049497 w 3446539"/>
              <a:gd name="connsiteY75" fmla="*/ 5859379 h 7387389"/>
              <a:gd name="connsiteX76" fmla="*/ 3001371 w 3446539"/>
              <a:gd name="connsiteY76" fmla="*/ 5955631 h 7387389"/>
              <a:gd name="connsiteX77" fmla="*/ 3013402 w 3446539"/>
              <a:gd name="connsiteY77" fmla="*/ 6100010 h 7387389"/>
              <a:gd name="connsiteX78" fmla="*/ 3049497 w 3446539"/>
              <a:gd name="connsiteY78" fmla="*/ 6184231 h 7387389"/>
              <a:gd name="connsiteX79" fmla="*/ 3049497 w 3446539"/>
              <a:gd name="connsiteY79" fmla="*/ 6268452 h 7387389"/>
              <a:gd name="connsiteX80" fmla="*/ 2917150 w 3446539"/>
              <a:gd name="connsiteY80" fmla="*/ 6256421 h 7387389"/>
              <a:gd name="connsiteX81" fmla="*/ 2820897 w 3446539"/>
              <a:gd name="connsiteY81" fmla="*/ 6328610 h 7387389"/>
              <a:gd name="connsiteX82" fmla="*/ 2808865 w 3446539"/>
              <a:gd name="connsiteY82" fmla="*/ 6376737 h 7387389"/>
              <a:gd name="connsiteX83" fmla="*/ 2772771 w 3446539"/>
              <a:gd name="connsiteY83" fmla="*/ 6400800 h 7387389"/>
              <a:gd name="connsiteX84" fmla="*/ 2712613 w 3446539"/>
              <a:gd name="connsiteY84" fmla="*/ 6424863 h 7387389"/>
              <a:gd name="connsiteX85" fmla="*/ 2604329 w 3446539"/>
              <a:gd name="connsiteY85" fmla="*/ 6424863 h 7387389"/>
              <a:gd name="connsiteX86" fmla="*/ 2520108 w 3446539"/>
              <a:gd name="connsiteY86" fmla="*/ 6581273 h 7387389"/>
              <a:gd name="connsiteX87" fmla="*/ 2640423 w 3446539"/>
              <a:gd name="connsiteY87" fmla="*/ 6665494 h 7387389"/>
              <a:gd name="connsiteX88" fmla="*/ 2685642 w 3446539"/>
              <a:gd name="connsiteY88" fmla="*/ 6775784 h 7387389"/>
              <a:gd name="connsiteX89" fmla="*/ 2643130 w 3446539"/>
              <a:gd name="connsiteY89" fmla="*/ 6867023 h 7387389"/>
              <a:gd name="connsiteX90" fmla="*/ 2619669 w 3446539"/>
              <a:gd name="connsiteY90" fmla="*/ 6960068 h 7387389"/>
              <a:gd name="connsiteX91" fmla="*/ 2643030 w 3446539"/>
              <a:gd name="connsiteY91" fmla="*/ 7017518 h 7387389"/>
              <a:gd name="connsiteX92" fmla="*/ 2720333 w 3446539"/>
              <a:gd name="connsiteY92" fmla="*/ 7103544 h 7387389"/>
              <a:gd name="connsiteX93" fmla="*/ 2869023 w 3446539"/>
              <a:gd name="connsiteY93" fmla="*/ 7218947 h 7387389"/>
              <a:gd name="connsiteX94" fmla="*/ 2941213 w 3446539"/>
              <a:gd name="connsiteY94" fmla="*/ 7279105 h 7387389"/>
              <a:gd name="connsiteX95" fmla="*/ 2999566 w 3446539"/>
              <a:gd name="connsiteY95" fmla="*/ 7311490 h 7387389"/>
              <a:gd name="connsiteX96" fmla="*/ 3073560 w 3446539"/>
              <a:gd name="connsiteY96" fmla="*/ 7279105 h 7387389"/>
              <a:gd name="connsiteX97" fmla="*/ 3193876 w 3446539"/>
              <a:gd name="connsiteY97" fmla="*/ 7279105 h 7387389"/>
              <a:gd name="connsiteX98" fmla="*/ 3362318 w 3446539"/>
              <a:gd name="connsiteY98" fmla="*/ 7351294 h 7387389"/>
              <a:gd name="connsiteX99" fmla="*/ 3446539 w 3446539"/>
              <a:gd name="connsiteY99" fmla="*/ 7387389 h 7387389"/>
              <a:gd name="connsiteX0" fmla="*/ 125823 w 3446539"/>
              <a:gd name="connsiteY0" fmla="*/ 0 h 7387389"/>
              <a:gd name="connsiteX1" fmla="*/ 65665 w 3446539"/>
              <a:gd name="connsiteY1" fmla="*/ 264694 h 7387389"/>
              <a:gd name="connsiteX2" fmla="*/ 17539 w 3446539"/>
              <a:gd name="connsiteY2" fmla="*/ 300789 h 7387389"/>
              <a:gd name="connsiteX3" fmla="*/ 5508 w 3446539"/>
              <a:gd name="connsiteY3" fmla="*/ 409073 h 7387389"/>
              <a:gd name="connsiteX4" fmla="*/ 101760 w 3446539"/>
              <a:gd name="connsiteY4" fmla="*/ 505326 h 7387389"/>
              <a:gd name="connsiteX5" fmla="*/ 161918 w 3446539"/>
              <a:gd name="connsiteY5" fmla="*/ 589547 h 7387389"/>
              <a:gd name="connsiteX6" fmla="*/ 258171 w 3446539"/>
              <a:gd name="connsiteY6" fmla="*/ 649705 h 7387389"/>
              <a:gd name="connsiteX7" fmla="*/ 294265 w 3446539"/>
              <a:gd name="connsiteY7" fmla="*/ 782052 h 7387389"/>
              <a:gd name="connsiteX8" fmla="*/ 318329 w 3446539"/>
              <a:gd name="connsiteY8" fmla="*/ 926431 h 7387389"/>
              <a:gd name="connsiteX9" fmla="*/ 438644 w 3446539"/>
              <a:gd name="connsiteY9" fmla="*/ 1010652 h 7387389"/>
              <a:gd name="connsiteX10" fmla="*/ 534897 w 3446539"/>
              <a:gd name="connsiteY10" fmla="*/ 1143000 h 7387389"/>
              <a:gd name="connsiteX11" fmla="*/ 546929 w 3446539"/>
              <a:gd name="connsiteY11" fmla="*/ 1239252 h 7387389"/>
              <a:gd name="connsiteX12" fmla="*/ 534897 w 3446539"/>
              <a:gd name="connsiteY12" fmla="*/ 1323473 h 7387389"/>
              <a:gd name="connsiteX13" fmla="*/ 366455 w 3446539"/>
              <a:gd name="connsiteY13" fmla="*/ 1431758 h 7387389"/>
              <a:gd name="connsiteX14" fmla="*/ 258171 w 3446539"/>
              <a:gd name="connsiteY14" fmla="*/ 1540042 h 7387389"/>
              <a:gd name="connsiteX15" fmla="*/ 282234 w 3446539"/>
              <a:gd name="connsiteY15" fmla="*/ 1636294 h 7387389"/>
              <a:gd name="connsiteX16" fmla="*/ 173950 w 3446539"/>
              <a:gd name="connsiteY16" fmla="*/ 1672389 h 7387389"/>
              <a:gd name="connsiteX17" fmla="*/ 65665 w 3446539"/>
              <a:gd name="connsiteY17" fmla="*/ 1696452 h 7387389"/>
              <a:gd name="connsiteX18" fmla="*/ 5508 w 3446539"/>
              <a:gd name="connsiteY18" fmla="*/ 1900989 h 7387389"/>
              <a:gd name="connsiteX19" fmla="*/ 17539 w 3446539"/>
              <a:gd name="connsiteY19" fmla="*/ 1961147 h 7387389"/>
              <a:gd name="connsiteX20" fmla="*/ 125823 w 3446539"/>
              <a:gd name="connsiteY20" fmla="*/ 1913021 h 7387389"/>
              <a:gd name="connsiteX21" fmla="*/ 198013 w 3446539"/>
              <a:gd name="connsiteY21" fmla="*/ 2009273 h 7387389"/>
              <a:gd name="connsiteX22" fmla="*/ 270202 w 3446539"/>
              <a:gd name="connsiteY22" fmla="*/ 2009273 h 7387389"/>
              <a:gd name="connsiteX23" fmla="*/ 210044 w 3446539"/>
              <a:gd name="connsiteY23" fmla="*/ 2153652 h 7387389"/>
              <a:gd name="connsiteX24" fmla="*/ 246139 w 3446539"/>
              <a:gd name="connsiteY24" fmla="*/ 2225842 h 7387389"/>
              <a:gd name="connsiteX25" fmla="*/ 366455 w 3446539"/>
              <a:gd name="connsiteY25" fmla="*/ 2201779 h 7387389"/>
              <a:gd name="connsiteX26" fmla="*/ 426613 w 3446539"/>
              <a:gd name="connsiteY26" fmla="*/ 2213810 h 7387389"/>
              <a:gd name="connsiteX27" fmla="*/ 486771 w 3446539"/>
              <a:gd name="connsiteY27" fmla="*/ 2201779 h 7387389"/>
              <a:gd name="connsiteX28" fmla="*/ 703339 w 3446539"/>
              <a:gd name="connsiteY28" fmla="*/ 2201779 h 7387389"/>
              <a:gd name="connsiteX29" fmla="*/ 835687 w 3446539"/>
              <a:gd name="connsiteY29" fmla="*/ 2177716 h 7387389"/>
              <a:gd name="connsiteX30" fmla="*/ 919908 w 3446539"/>
              <a:gd name="connsiteY30" fmla="*/ 2141621 h 7387389"/>
              <a:gd name="connsiteX31" fmla="*/ 1028192 w 3446539"/>
              <a:gd name="connsiteY31" fmla="*/ 2093494 h 7387389"/>
              <a:gd name="connsiteX32" fmla="*/ 1076318 w 3446539"/>
              <a:gd name="connsiteY32" fmla="*/ 2129589 h 7387389"/>
              <a:gd name="connsiteX33" fmla="*/ 956002 w 3446539"/>
              <a:gd name="connsiteY33" fmla="*/ 2310063 h 7387389"/>
              <a:gd name="connsiteX34" fmla="*/ 883813 w 3446539"/>
              <a:gd name="connsiteY34" fmla="*/ 2574758 h 7387389"/>
              <a:gd name="connsiteX35" fmla="*/ 907876 w 3446539"/>
              <a:gd name="connsiteY35" fmla="*/ 2743200 h 7387389"/>
              <a:gd name="connsiteX36" fmla="*/ 847718 w 3446539"/>
              <a:gd name="connsiteY36" fmla="*/ 2923673 h 7387389"/>
              <a:gd name="connsiteX37" fmla="*/ 727402 w 3446539"/>
              <a:gd name="connsiteY37" fmla="*/ 3056021 h 7387389"/>
              <a:gd name="connsiteX38" fmla="*/ 679276 w 3446539"/>
              <a:gd name="connsiteY38" fmla="*/ 3224463 h 7387389"/>
              <a:gd name="connsiteX39" fmla="*/ 679276 w 3446539"/>
              <a:gd name="connsiteY39" fmla="*/ 3308684 h 7387389"/>
              <a:gd name="connsiteX40" fmla="*/ 715371 w 3446539"/>
              <a:gd name="connsiteY40" fmla="*/ 3284621 h 7387389"/>
              <a:gd name="connsiteX41" fmla="*/ 799592 w 3446539"/>
              <a:gd name="connsiteY41" fmla="*/ 3188368 h 7387389"/>
              <a:gd name="connsiteX42" fmla="*/ 968034 w 3446539"/>
              <a:gd name="connsiteY42" fmla="*/ 3128210 h 7387389"/>
              <a:gd name="connsiteX43" fmla="*/ 1076318 w 3446539"/>
              <a:gd name="connsiteY43" fmla="*/ 3128210 h 7387389"/>
              <a:gd name="connsiteX44" fmla="*/ 1244760 w 3446539"/>
              <a:gd name="connsiteY44" fmla="*/ 3236494 h 7387389"/>
              <a:gd name="connsiteX45" fmla="*/ 1316950 w 3446539"/>
              <a:gd name="connsiteY45" fmla="*/ 3248526 h 7387389"/>
              <a:gd name="connsiteX46" fmla="*/ 1341013 w 3446539"/>
              <a:gd name="connsiteY46" fmla="*/ 3308684 h 7387389"/>
              <a:gd name="connsiteX47" fmla="*/ 1377108 w 3446539"/>
              <a:gd name="connsiteY47" fmla="*/ 3236494 h 7387389"/>
              <a:gd name="connsiteX48" fmla="*/ 1569613 w 3446539"/>
              <a:gd name="connsiteY48" fmla="*/ 3152273 h 7387389"/>
              <a:gd name="connsiteX49" fmla="*/ 1581644 w 3446539"/>
              <a:gd name="connsiteY49" fmla="*/ 3019926 h 7387389"/>
              <a:gd name="connsiteX50" fmla="*/ 1629771 w 3446539"/>
              <a:gd name="connsiteY50" fmla="*/ 2971800 h 7387389"/>
              <a:gd name="connsiteX51" fmla="*/ 1978687 w 3446539"/>
              <a:gd name="connsiteY51" fmla="*/ 3031958 h 7387389"/>
              <a:gd name="connsiteX52" fmla="*/ 2147129 w 3446539"/>
              <a:gd name="connsiteY52" fmla="*/ 3224463 h 7387389"/>
              <a:gd name="connsiteX53" fmla="*/ 2207287 w 3446539"/>
              <a:gd name="connsiteY53" fmla="*/ 3356810 h 7387389"/>
              <a:gd name="connsiteX54" fmla="*/ 2351665 w 3446539"/>
              <a:gd name="connsiteY54" fmla="*/ 3477126 h 7387389"/>
              <a:gd name="connsiteX55" fmla="*/ 2435887 w 3446539"/>
              <a:gd name="connsiteY55" fmla="*/ 3573379 h 7387389"/>
              <a:gd name="connsiteX56" fmla="*/ 2387760 w 3446539"/>
              <a:gd name="connsiteY56" fmla="*/ 3729789 h 7387389"/>
              <a:gd name="connsiteX57" fmla="*/ 2363697 w 3446539"/>
              <a:gd name="connsiteY57" fmla="*/ 3922294 h 7387389"/>
              <a:gd name="connsiteX58" fmla="*/ 2351665 w 3446539"/>
              <a:gd name="connsiteY58" fmla="*/ 3982452 h 7387389"/>
              <a:gd name="connsiteX59" fmla="*/ 2544171 w 3446539"/>
              <a:gd name="connsiteY59" fmla="*/ 4174958 h 7387389"/>
              <a:gd name="connsiteX60" fmla="*/ 2544171 w 3446539"/>
              <a:gd name="connsiteY60" fmla="*/ 4259179 h 7387389"/>
              <a:gd name="connsiteX61" fmla="*/ 2676518 w 3446539"/>
              <a:gd name="connsiteY61" fmla="*/ 4271210 h 7387389"/>
              <a:gd name="connsiteX62" fmla="*/ 2688550 w 3446539"/>
              <a:gd name="connsiteY62" fmla="*/ 4343400 h 7387389"/>
              <a:gd name="connsiteX63" fmla="*/ 2796834 w 3446539"/>
              <a:gd name="connsiteY63" fmla="*/ 4427621 h 7387389"/>
              <a:gd name="connsiteX64" fmla="*/ 2796834 w 3446539"/>
              <a:gd name="connsiteY64" fmla="*/ 4547937 h 7387389"/>
              <a:gd name="connsiteX65" fmla="*/ 2736676 w 3446539"/>
              <a:gd name="connsiteY65" fmla="*/ 4584031 h 7387389"/>
              <a:gd name="connsiteX66" fmla="*/ 2893087 w 3446539"/>
              <a:gd name="connsiteY66" fmla="*/ 4680284 h 7387389"/>
              <a:gd name="connsiteX67" fmla="*/ 2941213 w 3446539"/>
              <a:gd name="connsiteY67" fmla="*/ 4776537 h 7387389"/>
              <a:gd name="connsiteX68" fmla="*/ 2989339 w 3446539"/>
              <a:gd name="connsiteY68" fmla="*/ 4932947 h 7387389"/>
              <a:gd name="connsiteX69" fmla="*/ 3001371 w 3446539"/>
              <a:gd name="connsiteY69" fmla="*/ 5101389 h 7387389"/>
              <a:gd name="connsiteX70" fmla="*/ 2905118 w 3446539"/>
              <a:gd name="connsiteY70" fmla="*/ 5185610 h 7387389"/>
              <a:gd name="connsiteX71" fmla="*/ 2989339 w 3446539"/>
              <a:gd name="connsiteY71" fmla="*/ 5342021 h 7387389"/>
              <a:gd name="connsiteX72" fmla="*/ 3049497 w 3446539"/>
              <a:gd name="connsiteY72" fmla="*/ 5498431 h 7387389"/>
              <a:gd name="connsiteX73" fmla="*/ 3001371 w 3446539"/>
              <a:gd name="connsiteY73" fmla="*/ 5654842 h 7387389"/>
              <a:gd name="connsiteX74" fmla="*/ 3013402 w 3446539"/>
              <a:gd name="connsiteY74" fmla="*/ 5799221 h 7387389"/>
              <a:gd name="connsiteX75" fmla="*/ 3049497 w 3446539"/>
              <a:gd name="connsiteY75" fmla="*/ 5859379 h 7387389"/>
              <a:gd name="connsiteX76" fmla="*/ 3001371 w 3446539"/>
              <a:gd name="connsiteY76" fmla="*/ 5955631 h 7387389"/>
              <a:gd name="connsiteX77" fmla="*/ 3013402 w 3446539"/>
              <a:gd name="connsiteY77" fmla="*/ 6100010 h 7387389"/>
              <a:gd name="connsiteX78" fmla="*/ 3049497 w 3446539"/>
              <a:gd name="connsiteY78" fmla="*/ 6184231 h 7387389"/>
              <a:gd name="connsiteX79" fmla="*/ 3049497 w 3446539"/>
              <a:gd name="connsiteY79" fmla="*/ 6268452 h 7387389"/>
              <a:gd name="connsiteX80" fmla="*/ 2917150 w 3446539"/>
              <a:gd name="connsiteY80" fmla="*/ 6256421 h 7387389"/>
              <a:gd name="connsiteX81" fmla="*/ 2820897 w 3446539"/>
              <a:gd name="connsiteY81" fmla="*/ 6328610 h 7387389"/>
              <a:gd name="connsiteX82" fmla="*/ 2808865 w 3446539"/>
              <a:gd name="connsiteY82" fmla="*/ 6376737 h 7387389"/>
              <a:gd name="connsiteX83" fmla="*/ 2772771 w 3446539"/>
              <a:gd name="connsiteY83" fmla="*/ 6400800 h 7387389"/>
              <a:gd name="connsiteX84" fmla="*/ 2712613 w 3446539"/>
              <a:gd name="connsiteY84" fmla="*/ 6424863 h 7387389"/>
              <a:gd name="connsiteX85" fmla="*/ 2604329 w 3446539"/>
              <a:gd name="connsiteY85" fmla="*/ 6424863 h 7387389"/>
              <a:gd name="connsiteX86" fmla="*/ 2520108 w 3446539"/>
              <a:gd name="connsiteY86" fmla="*/ 6581273 h 7387389"/>
              <a:gd name="connsiteX87" fmla="*/ 2640423 w 3446539"/>
              <a:gd name="connsiteY87" fmla="*/ 6665494 h 7387389"/>
              <a:gd name="connsiteX88" fmla="*/ 2685642 w 3446539"/>
              <a:gd name="connsiteY88" fmla="*/ 6775784 h 7387389"/>
              <a:gd name="connsiteX89" fmla="*/ 2643130 w 3446539"/>
              <a:gd name="connsiteY89" fmla="*/ 6867023 h 7387389"/>
              <a:gd name="connsiteX90" fmla="*/ 2619669 w 3446539"/>
              <a:gd name="connsiteY90" fmla="*/ 6960068 h 7387389"/>
              <a:gd name="connsiteX91" fmla="*/ 2643030 w 3446539"/>
              <a:gd name="connsiteY91" fmla="*/ 7017518 h 7387389"/>
              <a:gd name="connsiteX92" fmla="*/ 2720333 w 3446539"/>
              <a:gd name="connsiteY92" fmla="*/ 7103544 h 7387389"/>
              <a:gd name="connsiteX93" fmla="*/ 2869023 w 3446539"/>
              <a:gd name="connsiteY93" fmla="*/ 7218947 h 7387389"/>
              <a:gd name="connsiteX94" fmla="*/ 2941213 w 3446539"/>
              <a:gd name="connsiteY94" fmla="*/ 7279105 h 7387389"/>
              <a:gd name="connsiteX95" fmla="*/ 2999566 w 3446539"/>
              <a:gd name="connsiteY95" fmla="*/ 7311490 h 7387389"/>
              <a:gd name="connsiteX96" fmla="*/ 3073560 w 3446539"/>
              <a:gd name="connsiteY96" fmla="*/ 7279105 h 7387389"/>
              <a:gd name="connsiteX97" fmla="*/ 3148156 w 3446539"/>
              <a:gd name="connsiteY97" fmla="*/ 7301965 h 7387389"/>
              <a:gd name="connsiteX98" fmla="*/ 3193876 w 3446539"/>
              <a:gd name="connsiteY98" fmla="*/ 7279105 h 7387389"/>
              <a:gd name="connsiteX99" fmla="*/ 3362318 w 3446539"/>
              <a:gd name="connsiteY99" fmla="*/ 7351294 h 7387389"/>
              <a:gd name="connsiteX100" fmla="*/ 3446539 w 3446539"/>
              <a:gd name="connsiteY100" fmla="*/ 7387389 h 7387389"/>
              <a:gd name="connsiteX0" fmla="*/ 125823 w 3446539"/>
              <a:gd name="connsiteY0" fmla="*/ 0 h 7387389"/>
              <a:gd name="connsiteX1" fmla="*/ 65665 w 3446539"/>
              <a:gd name="connsiteY1" fmla="*/ 264694 h 7387389"/>
              <a:gd name="connsiteX2" fmla="*/ 17539 w 3446539"/>
              <a:gd name="connsiteY2" fmla="*/ 300789 h 7387389"/>
              <a:gd name="connsiteX3" fmla="*/ 5508 w 3446539"/>
              <a:gd name="connsiteY3" fmla="*/ 409073 h 7387389"/>
              <a:gd name="connsiteX4" fmla="*/ 101760 w 3446539"/>
              <a:gd name="connsiteY4" fmla="*/ 505326 h 7387389"/>
              <a:gd name="connsiteX5" fmla="*/ 161918 w 3446539"/>
              <a:gd name="connsiteY5" fmla="*/ 589547 h 7387389"/>
              <a:gd name="connsiteX6" fmla="*/ 258171 w 3446539"/>
              <a:gd name="connsiteY6" fmla="*/ 649705 h 7387389"/>
              <a:gd name="connsiteX7" fmla="*/ 294265 w 3446539"/>
              <a:gd name="connsiteY7" fmla="*/ 782052 h 7387389"/>
              <a:gd name="connsiteX8" fmla="*/ 318329 w 3446539"/>
              <a:gd name="connsiteY8" fmla="*/ 926431 h 7387389"/>
              <a:gd name="connsiteX9" fmla="*/ 438644 w 3446539"/>
              <a:gd name="connsiteY9" fmla="*/ 1010652 h 7387389"/>
              <a:gd name="connsiteX10" fmla="*/ 534897 w 3446539"/>
              <a:gd name="connsiteY10" fmla="*/ 1143000 h 7387389"/>
              <a:gd name="connsiteX11" fmla="*/ 546929 w 3446539"/>
              <a:gd name="connsiteY11" fmla="*/ 1239252 h 7387389"/>
              <a:gd name="connsiteX12" fmla="*/ 534897 w 3446539"/>
              <a:gd name="connsiteY12" fmla="*/ 1323473 h 7387389"/>
              <a:gd name="connsiteX13" fmla="*/ 366455 w 3446539"/>
              <a:gd name="connsiteY13" fmla="*/ 1431758 h 7387389"/>
              <a:gd name="connsiteX14" fmla="*/ 258171 w 3446539"/>
              <a:gd name="connsiteY14" fmla="*/ 1540042 h 7387389"/>
              <a:gd name="connsiteX15" fmla="*/ 282234 w 3446539"/>
              <a:gd name="connsiteY15" fmla="*/ 1636294 h 7387389"/>
              <a:gd name="connsiteX16" fmla="*/ 173950 w 3446539"/>
              <a:gd name="connsiteY16" fmla="*/ 1672389 h 7387389"/>
              <a:gd name="connsiteX17" fmla="*/ 65665 w 3446539"/>
              <a:gd name="connsiteY17" fmla="*/ 1696452 h 7387389"/>
              <a:gd name="connsiteX18" fmla="*/ 5508 w 3446539"/>
              <a:gd name="connsiteY18" fmla="*/ 1900989 h 7387389"/>
              <a:gd name="connsiteX19" fmla="*/ 17539 w 3446539"/>
              <a:gd name="connsiteY19" fmla="*/ 1961147 h 7387389"/>
              <a:gd name="connsiteX20" fmla="*/ 125823 w 3446539"/>
              <a:gd name="connsiteY20" fmla="*/ 1913021 h 7387389"/>
              <a:gd name="connsiteX21" fmla="*/ 198013 w 3446539"/>
              <a:gd name="connsiteY21" fmla="*/ 2009273 h 7387389"/>
              <a:gd name="connsiteX22" fmla="*/ 270202 w 3446539"/>
              <a:gd name="connsiteY22" fmla="*/ 2009273 h 7387389"/>
              <a:gd name="connsiteX23" fmla="*/ 210044 w 3446539"/>
              <a:gd name="connsiteY23" fmla="*/ 2153652 h 7387389"/>
              <a:gd name="connsiteX24" fmla="*/ 246139 w 3446539"/>
              <a:gd name="connsiteY24" fmla="*/ 2225842 h 7387389"/>
              <a:gd name="connsiteX25" fmla="*/ 366455 w 3446539"/>
              <a:gd name="connsiteY25" fmla="*/ 2201779 h 7387389"/>
              <a:gd name="connsiteX26" fmla="*/ 426613 w 3446539"/>
              <a:gd name="connsiteY26" fmla="*/ 2213810 h 7387389"/>
              <a:gd name="connsiteX27" fmla="*/ 486771 w 3446539"/>
              <a:gd name="connsiteY27" fmla="*/ 2201779 h 7387389"/>
              <a:gd name="connsiteX28" fmla="*/ 703339 w 3446539"/>
              <a:gd name="connsiteY28" fmla="*/ 2201779 h 7387389"/>
              <a:gd name="connsiteX29" fmla="*/ 835687 w 3446539"/>
              <a:gd name="connsiteY29" fmla="*/ 2177716 h 7387389"/>
              <a:gd name="connsiteX30" fmla="*/ 919908 w 3446539"/>
              <a:gd name="connsiteY30" fmla="*/ 2141621 h 7387389"/>
              <a:gd name="connsiteX31" fmla="*/ 1028192 w 3446539"/>
              <a:gd name="connsiteY31" fmla="*/ 2093494 h 7387389"/>
              <a:gd name="connsiteX32" fmla="*/ 1076318 w 3446539"/>
              <a:gd name="connsiteY32" fmla="*/ 2129589 h 7387389"/>
              <a:gd name="connsiteX33" fmla="*/ 956002 w 3446539"/>
              <a:gd name="connsiteY33" fmla="*/ 2310063 h 7387389"/>
              <a:gd name="connsiteX34" fmla="*/ 883813 w 3446539"/>
              <a:gd name="connsiteY34" fmla="*/ 2574758 h 7387389"/>
              <a:gd name="connsiteX35" fmla="*/ 907876 w 3446539"/>
              <a:gd name="connsiteY35" fmla="*/ 2743200 h 7387389"/>
              <a:gd name="connsiteX36" fmla="*/ 847718 w 3446539"/>
              <a:gd name="connsiteY36" fmla="*/ 2923673 h 7387389"/>
              <a:gd name="connsiteX37" fmla="*/ 727402 w 3446539"/>
              <a:gd name="connsiteY37" fmla="*/ 3056021 h 7387389"/>
              <a:gd name="connsiteX38" fmla="*/ 679276 w 3446539"/>
              <a:gd name="connsiteY38" fmla="*/ 3224463 h 7387389"/>
              <a:gd name="connsiteX39" fmla="*/ 679276 w 3446539"/>
              <a:gd name="connsiteY39" fmla="*/ 3308684 h 7387389"/>
              <a:gd name="connsiteX40" fmla="*/ 715371 w 3446539"/>
              <a:gd name="connsiteY40" fmla="*/ 3284621 h 7387389"/>
              <a:gd name="connsiteX41" fmla="*/ 799592 w 3446539"/>
              <a:gd name="connsiteY41" fmla="*/ 3188368 h 7387389"/>
              <a:gd name="connsiteX42" fmla="*/ 968034 w 3446539"/>
              <a:gd name="connsiteY42" fmla="*/ 3128210 h 7387389"/>
              <a:gd name="connsiteX43" fmla="*/ 1076318 w 3446539"/>
              <a:gd name="connsiteY43" fmla="*/ 3128210 h 7387389"/>
              <a:gd name="connsiteX44" fmla="*/ 1244760 w 3446539"/>
              <a:gd name="connsiteY44" fmla="*/ 3236494 h 7387389"/>
              <a:gd name="connsiteX45" fmla="*/ 1316950 w 3446539"/>
              <a:gd name="connsiteY45" fmla="*/ 3248526 h 7387389"/>
              <a:gd name="connsiteX46" fmla="*/ 1341013 w 3446539"/>
              <a:gd name="connsiteY46" fmla="*/ 3308684 h 7387389"/>
              <a:gd name="connsiteX47" fmla="*/ 1377108 w 3446539"/>
              <a:gd name="connsiteY47" fmla="*/ 3236494 h 7387389"/>
              <a:gd name="connsiteX48" fmla="*/ 1569613 w 3446539"/>
              <a:gd name="connsiteY48" fmla="*/ 3152273 h 7387389"/>
              <a:gd name="connsiteX49" fmla="*/ 1581644 w 3446539"/>
              <a:gd name="connsiteY49" fmla="*/ 3019926 h 7387389"/>
              <a:gd name="connsiteX50" fmla="*/ 1629771 w 3446539"/>
              <a:gd name="connsiteY50" fmla="*/ 2971800 h 7387389"/>
              <a:gd name="connsiteX51" fmla="*/ 1978687 w 3446539"/>
              <a:gd name="connsiteY51" fmla="*/ 3031958 h 7387389"/>
              <a:gd name="connsiteX52" fmla="*/ 2147129 w 3446539"/>
              <a:gd name="connsiteY52" fmla="*/ 3224463 h 7387389"/>
              <a:gd name="connsiteX53" fmla="*/ 2207287 w 3446539"/>
              <a:gd name="connsiteY53" fmla="*/ 3356810 h 7387389"/>
              <a:gd name="connsiteX54" fmla="*/ 2351665 w 3446539"/>
              <a:gd name="connsiteY54" fmla="*/ 3477126 h 7387389"/>
              <a:gd name="connsiteX55" fmla="*/ 2435887 w 3446539"/>
              <a:gd name="connsiteY55" fmla="*/ 3573379 h 7387389"/>
              <a:gd name="connsiteX56" fmla="*/ 2387760 w 3446539"/>
              <a:gd name="connsiteY56" fmla="*/ 3729789 h 7387389"/>
              <a:gd name="connsiteX57" fmla="*/ 2363697 w 3446539"/>
              <a:gd name="connsiteY57" fmla="*/ 3922294 h 7387389"/>
              <a:gd name="connsiteX58" fmla="*/ 2351665 w 3446539"/>
              <a:gd name="connsiteY58" fmla="*/ 3982452 h 7387389"/>
              <a:gd name="connsiteX59" fmla="*/ 2544171 w 3446539"/>
              <a:gd name="connsiteY59" fmla="*/ 4174958 h 7387389"/>
              <a:gd name="connsiteX60" fmla="*/ 2544171 w 3446539"/>
              <a:gd name="connsiteY60" fmla="*/ 4259179 h 7387389"/>
              <a:gd name="connsiteX61" fmla="*/ 2676518 w 3446539"/>
              <a:gd name="connsiteY61" fmla="*/ 4271210 h 7387389"/>
              <a:gd name="connsiteX62" fmla="*/ 2688550 w 3446539"/>
              <a:gd name="connsiteY62" fmla="*/ 4343400 h 7387389"/>
              <a:gd name="connsiteX63" fmla="*/ 2796834 w 3446539"/>
              <a:gd name="connsiteY63" fmla="*/ 4427621 h 7387389"/>
              <a:gd name="connsiteX64" fmla="*/ 2796834 w 3446539"/>
              <a:gd name="connsiteY64" fmla="*/ 4547937 h 7387389"/>
              <a:gd name="connsiteX65" fmla="*/ 2736676 w 3446539"/>
              <a:gd name="connsiteY65" fmla="*/ 4584031 h 7387389"/>
              <a:gd name="connsiteX66" fmla="*/ 2893087 w 3446539"/>
              <a:gd name="connsiteY66" fmla="*/ 4680284 h 7387389"/>
              <a:gd name="connsiteX67" fmla="*/ 2941213 w 3446539"/>
              <a:gd name="connsiteY67" fmla="*/ 4776537 h 7387389"/>
              <a:gd name="connsiteX68" fmla="*/ 2989339 w 3446539"/>
              <a:gd name="connsiteY68" fmla="*/ 4932947 h 7387389"/>
              <a:gd name="connsiteX69" fmla="*/ 3001371 w 3446539"/>
              <a:gd name="connsiteY69" fmla="*/ 5101389 h 7387389"/>
              <a:gd name="connsiteX70" fmla="*/ 2905118 w 3446539"/>
              <a:gd name="connsiteY70" fmla="*/ 5185610 h 7387389"/>
              <a:gd name="connsiteX71" fmla="*/ 2989339 w 3446539"/>
              <a:gd name="connsiteY71" fmla="*/ 5342021 h 7387389"/>
              <a:gd name="connsiteX72" fmla="*/ 3049497 w 3446539"/>
              <a:gd name="connsiteY72" fmla="*/ 5498431 h 7387389"/>
              <a:gd name="connsiteX73" fmla="*/ 3001371 w 3446539"/>
              <a:gd name="connsiteY73" fmla="*/ 5654842 h 7387389"/>
              <a:gd name="connsiteX74" fmla="*/ 3013402 w 3446539"/>
              <a:gd name="connsiteY74" fmla="*/ 5799221 h 7387389"/>
              <a:gd name="connsiteX75" fmla="*/ 3049497 w 3446539"/>
              <a:gd name="connsiteY75" fmla="*/ 5859379 h 7387389"/>
              <a:gd name="connsiteX76" fmla="*/ 3001371 w 3446539"/>
              <a:gd name="connsiteY76" fmla="*/ 5955631 h 7387389"/>
              <a:gd name="connsiteX77" fmla="*/ 3013402 w 3446539"/>
              <a:gd name="connsiteY77" fmla="*/ 6100010 h 7387389"/>
              <a:gd name="connsiteX78" fmla="*/ 3049497 w 3446539"/>
              <a:gd name="connsiteY78" fmla="*/ 6184231 h 7387389"/>
              <a:gd name="connsiteX79" fmla="*/ 3049497 w 3446539"/>
              <a:gd name="connsiteY79" fmla="*/ 6268452 h 7387389"/>
              <a:gd name="connsiteX80" fmla="*/ 2917150 w 3446539"/>
              <a:gd name="connsiteY80" fmla="*/ 6256421 h 7387389"/>
              <a:gd name="connsiteX81" fmla="*/ 2820897 w 3446539"/>
              <a:gd name="connsiteY81" fmla="*/ 6328610 h 7387389"/>
              <a:gd name="connsiteX82" fmla="*/ 2808865 w 3446539"/>
              <a:gd name="connsiteY82" fmla="*/ 6376737 h 7387389"/>
              <a:gd name="connsiteX83" fmla="*/ 2772771 w 3446539"/>
              <a:gd name="connsiteY83" fmla="*/ 6400800 h 7387389"/>
              <a:gd name="connsiteX84" fmla="*/ 2712613 w 3446539"/>
              <a:gd name="connsiteY84" fmla="*/ 6424863 h 7387389"/>
              <a:gd name="connsiteX85" fmla="*/ 2604329 w 3446539"/>
              <a:gd name="connsiteY85" fmla="*/ 6424863 h 7387389"/>
              <a:gd name="connsiteX86" fmla="*/ 2520108 w 3446539"/>
              <a:gd name="connsiteY86" fmla="*/ 6581273 h 7387389"/>
              <a:gd name="connsiteX87" fmla="*/ 2640423 w 3446539"/>
              <a:gd name="connsiteY87" fmla="*/ 6665494 h 7387389"/>
              <a:gd name="connsiteX88" fmla="*/ 2685642 w 3446539"/>
              <a:gd name="connsiteY88" fmla="*/ 6775784 h 7387389"/>
              <a:gd name="connsiteX89" fmla="*/ 2643130 w 3446539"/>
              <a:gd name="connsiteY89" fmla="*/ 6867023 h 7387389"/>
              <a:gd name="connsiteX90" fmla="*/ 2619669 w 3446539"/>
              <a:gd name="connsiteY90" fmla="*/ 6960068 h 7387389"/>
              <a:gd name="connsiteX91" fmla="*/ 2643030 w 3446539"/>
              <a:gd name="connsiteY91" fmla="*/ 7017518 h 7387389"/>
              <a:gd name="connsiteX92" fmla="*/ 2720333 w 3446539"/>
              <a:gd name="connsiteY92" fmla="*/ 7103544 h 7387389"/>
              <a:gd name="connsiteX93" fmla="*/ 2869023 w 3446539"/>
              <a:gd name="connsiteY93" fmla="*/ 7218947 h 7387389"/>
              <a:gd name="connsiteX94" fmla="*/ 2941213 w 3446539"/>
              <a:gd name="connsiteY94" fmla="*/ 7279105 h 7387389"/>
              <a:gd name="connsiteX95" fmla="*/ 2999566 w 3446539"/>
              <a:gd name="connsiteY95" fmla="*/ 7311490 h 7387389"/>
              <a:gd name="connsiteX96" fmla="*/ 3073560 w 3446539"/>
              <a:gd name="connsiteY96" fmla="*/ 7279105 h 7387389"/>
              <a:gd name="connsiteX97" fmla="*/ 3148156 w 3446539"/>
              <a:gd name="connsiteY97" fmla="*/ 7301965 h 7387389"/>
              <a:gd name="connsiteX98" fmla="*/ 3193876 w 3446539"/>
              <a:gd name="connsiteY98" fmla="*/ 7279105 h 7387389"/>
              <a:gd name="connsiteX99" fmla="*/ 3266266 w 3446539"/>
              <a:gd name="connsiteY99" fmla="*/ 7296250 h 7387389"/>
              <a:gd name="connsiteX100" fmla="*/ 3362318 w 3446539"/>
              <a:gd name="connsiteY100" fmla="*/ 7351294 h 7387389"/>
              <a:gd name="connsiteX101" fmla="*/ 3446539 w 3446539"/>
              <a:gd name="connsiteY101" fmla="*/ 7387389 h 7387389"/>
              <a:gd name="connsiteX0" fmla="*/ 125823 w 3446539"/>
              <a:gd name="connsiteY0" fmla="*/ 0 h 7387389"/>
              <a:gd name="connsiteX1" fmla="*/ 65665 w 3446539"/>
              <a:gd name="connsiteY1" fmla="*/ 264694 h 7387389"/>
              <a:gd name="connsiteX2" fmla="*/ 17539 w 3446539"/>
              <a:gd name="connsiteY2" fmla="*/ 300789 h 7387389"/>
              <a:gd name="connsiteX3" fmla="*/ 5508 w 3446539"/>
              <a:gd name="connsiteY3" fmla="*/ 409073 h 7387389"/>
              <a:gd name="connsiteX4" fmla="*/ 101760 w 3446539"/>
              <a:gd name="connsiteY4" fmla="*/ 505326 h 7387389"/>
              <a:gd name="connsiteX5" fmla="*/ 161918 w 3446539"/>
              <a:gd name="connsiteY5" fmla="*/ 589547 h 7387389"/>
              <a:gd name="connsiteX6" fmla="*/ 258171 w 3446539"/>
              <a:gd name="connsiteY6" fmla="*/ 649705 h 7387389"/>
              <a:gd name="connsiteX7" fmla="*/ 294265 w 3446539"/>
              <a:gd name="connsiteY7" fmla="*/ 782052 h 7387389"/>
              <a:gd name="connsiteX8" fmla="*/ 318329 w 3446539"/>
              <a:gd name="connsiteY8" fmla="*/ 926431 h 7387389"/>
              <a:gd name="connsiteX9" fmla="*/ 438644 w 3446539"/>
              <a:gd name="connsiteY9" fmla="*/ 1010652 h 7387389"/>
              <a:gd name="connsiteX10" fmla="*/ 534897 w 3446539"/>
              <a:gd name="connsiteY10" fmla="*/ 1143000 h 7387389"/>
              <a:gd name="connsiteX11" fmla="*/ 546929 w 3446539"/>
              <a:gd name="connsiteY11" fmla="*/ 1239252 h 7387389"/>
              <a:gd name="connsiteX12" fmla="*/ 534897 w 3446539"/>
              <a:gd name="connsiteY12" fmla="*/ 1323473 h 7387389"/>
              <a:gd name="connsiteX13" fmla="*/ 366455 w 3446539"/>
              <a:gd name="connsiteY13" fmla="*/ 1431758 h 7387389"/>
              <a:gd name="connsiteX14" fmla="*/ 258171 w 3446539"/>
              <a:gd name="connsiteY14" fmla="*/ 1540042 h 7387389"/>
              <a:gd name="connsiteX15" fmla="*/ 282234 w 3446539"/>
              <a:gd name="connsiteY15" fmla="*/ 1636294 h 7387389"/>
              <a:gd name="connsiteX16" fmla="*/ 173950 w 3446539"/>
              <a:gd name="connsiteY16" fmla="*/ 1672389 h 7387389"/>
              <a:gd name="connsiteX17" fmla="*/ 65665 w 3446539"/>
              <a:gd name="connsiteY17" fmla="*/ 1696452 h 7387389"/>
              <a:gd name="connsiteX18" fmla="*/ 5508 w 3446539"/>
              <a:gd name="connsiteY18" fmla="*/ 1900989 h 7387389"/>
              <a:gd name="connsiteX19" fmla="*/ 17539 w 3446539"/>
              <a:gd name="connsiteY19" fmla="*/ 1961147 h 7387389"/>
              <a:gd name="connsiteX20" fmla="*/ 125823 w 3446539"/>
              <a:gd name="connsiteY20" fmla="*/ 1913021 h 7387389"/>
              <a:gd name="connsiteX21" fmla="*/ 198013 w 3446539"/>
              <a:gd name="connsiteY21" fmla="*/ 2009273 h 7387389"/>
              <a:gd name="connsiteX22" fmla="*/ 270202 w 3446539"/>
              <a:gd name="connsiteY22" fmla="*/ 2009273 h 7387389"/>
              <a:gd name="connsiteX23" fmla="*/ 210044 w 3446539"/>
              <a:gd name="connsiteY23" fmla="*/ 2153652 h 7387389"/>
              <a:gd name="connsiteX24" fmla="*/ 246139 w 3446539"/>
              <a:gd name="connsiteY24" fmla="*/ 2225842 h 7387389"/>
              <a:gd name="connsiteX25" fmla="*/ 366455 w 3446539"/>
              <a:gd name="connsiteY25" fmla="*/ 2201779 h 7387389"/>
              <a:gd name="connsiteX26" fmla="*/ 426613 w 3446539"/>
              <a:gd name="connsiteY26" fmla="*/ 2213810 h 7387389"/>
              <a:gd name="connsiteX27" fmla="*/ 486771 w 3446539"/>
              <a:gd name="connsiteY27" fmla="*/ 2201779 h 7387389"/>
              <a:gd name="connsiteX28" fmla="*/ 703339 w 3446539"/>
              <a:gd name="connsiteY28" fmla="*/ 2201779 h 7387389"/>
              <a:gd name="connsiteX29" fmla="*/ 835687 w 3446539"/>
              <a:gd name="connsiteY29" fmla="*/ 2177716 h 7387389"/>
              <a:gd name="connsiteX30" fmla="*/ 919908 w 3446539"/>
              <a:gd name="connsiteY30" fmla="*/ 2141621 h 7387389"/>
              <a:gd name="connsiteX31" fmla="*/ 1028192 w 3446539"/>
              <a:gd name="connsiteY31" fmla="*/ 2093494 h 7387389"/>
              <a:gd name="connsiteX32" fmla="*/ 1076318 w 3446539"/>
              <a:gd name="connsiteY32" fmla="*/ 2129589 h 7387389"/>
              <a:gd name="connsiteX33" fmla="*/ 956002 w 3446539"/>
              <a:gd name="connsiteY33" fmla="*/ 2310063 h 7387389"/>
              <a:gd name="connsiteX34" fmla="*/ 883813 w 3446539"/>
              <a:gd name="connsiteY34" fmla="*/ 2574758 h 7387389"/>
              <a:gd name="connsiteX35" fmla="*/ 907876 w 3446539"/>
              <a:gd name="connsiteY35" fmla="*/ 2743200 h 7387389"/>
              <a:gd name="connsiteX36" fmla="*/ 847718 w 3446539"/>
              <a:gd name="connsiteY36" fmla="*/ 2923673 h 7387389"/>
              <a:gd name="connsiteX37" fmla="*/ 727402 w 3446539"/>
              <a:gd name="connsiteY37" fmla="*/ 3056021 h 7387389"/>
              <a:gd name="connsiteX38" fmla="*/ 679276 w 3446539"/>
              <a:gd name="connsiteY38" fmla="*/ 3224463 h 7387389"/>
              <a:gd name="connsiteX39" fmla="*/ 679276 w 3446539"/>
              <a:gd name="connsiteY39" fmla="*/ 3308684 h 7387389"/>
              <a:gd name="connsiteX40" fmla="*/ 715371 w 3446539"/>
              <a:gd name="connsiteY40" fmla="*/ 3284621 h 7387389"/>
              <a:gd name="connsiteX41" fmla="*/ 799592 w 3446539"/>
              <a:gd name="connsiteY41" fmla="*/ 3188368 h 7387389"/>
              <a:gd name="connsiteX42" fmla="*/ 968034 w 3446539"/>
              <a:gd name="connsiteY42" fmla="*/ 3128210 h 7387389"/>
              <a:gd name="connsiteX43" fmla="*/ 1076318 w 3446539"/>
              <a:gd name="connsiteY43" fmla="*/ 3128210 h 7387389"/>
              <a:gd name="connsiteX44" fmla="*/ 1244760 w 3446539"/>
              <a:gd name="connsiteY44" fmla="*/ 3236494 h 7387389"/>
              <a:gd name="connsiteX45" fmla="*/ 1316950 w 3446539"/>
              <a:gd name="connsiteY45" fmla="*/ 3248526 h 7387389"/>
              <a:gd name="connsiteX46" fmla="*/ 1341013 w 3446539"/>
              <a:gd name="connsiteY46" fmla="*/ 3308684 h 7387389"/>
              <a:gd name="connsiteX47" fmla="*/ 1377108 w 3446539"/>
              <a:gd name="connsiteY47" fmla="*/ 3236494 h 7387389"/>
              <a:gd name="connsiteX48" fmla="*/ 1569613 w 3446539"/>
              <a:gd name="connsiteY48" fmla="*/ 3152273 h 7387389"/>
              <a:gd name="connsiteX49" fmla="*/ 1581644 w 3446539"/>
              <a:gd name="connsiteY49" fmla="*/ 3019926 h 7387389"/>
              <a:gd name="connsiteX50" fmla="*/ 1629771 w 3446539"/>
              <a:gd name="connsiteY50" fmla="*/ 2971800 h 7387389"/>
              <a:gd name="connsiteX51" fmla="*/ 1978687 w 3446539"/>
              <a:gd name="connsiteY51" fmla="*/ 3031958 h 7387389"/>
              <a:gd name="connsiteX52" fmla="*/ 2147129 w 3446539"/>
              <a:gd name="connsiteY52" fmla="*/ 3224463 h 7387389"/>
              <a:gd name="connsiteX53" fmla="*/ 2207287 w 3446539"/>
              <a:gd name="connsiteY53" fmla="*/ 3356810 h 7387389"/>
              <a:gd name="connsiteX54" fmla="*/ 2351665 w 3446539"/>
              <a:gd name="connsiteY54" fmla="*/ 3477126 h 7387389"/>
              <a:gd name="connsiteX55" fmla="*/ 2435887 w 3446539"/>
              <a:gd name="connsiteY55" fmla="*/ 3573379 h 7387389"/>
              <a:gd name="connsiteX56" fmla="*/ 2387760 w 3446539"/>
              <a:gd name="connsiteY56" fmla="*/ 3729789 h 7387389"/>
              <a:gd name="connsiteX57" fmla="*/ 2363697 w 3446539"/>
              <a:gd name="connsiteY57" fmla="*/ 3922294 h 7387389"/>
              <a:gd name="connsiteX58" fmla="*/ 2351665 w 3446539"/>
              <a:gd name="connsiteY58" fmla="*/ 3982452 h 7387389"/>
              <a:gd name="connsiteX59" fmla="*/ 2544171 w 3446539"/>
              <a:gd name="connsiteY59" fmla="*/ 4174958 h 7387389"/>
              <a:gd name="connsiteX60" fmla="*/ 2544171 w 3446539"/>
              <a:gd name="connsiteY60" fmla="*/ 4259179 h 7387389"/>
              <a:gd name="connsiteX61" fmla="*/ 2676518 w 3446539"/>
              <a:gd name="connsiteY61" fmla="*/ 4271210 h 7387389"/>
              <a:gd name="connsiteX62" fmla="*/ 2688550 w 3446539"/>
              <a:gd name="connsiteY62" fmla="*/ 4343400 h 7387389"/>
              <a:gd name="connsiteX63" fmla="*/ 2796834 w 3446539"/>
              <a:gd name="connsiteY63" fmla="*/ 4427621 h 7387389"/>
              <a:gd name="connsiteX64" fmla="*/ 2796834 w 3446539"/>
              <a:gd name="connsiteY64" fmla="*/ 4547937 h 7387389"/>
              <a:gd name="connsiteX65" fmla="*/ 2736676 w 3446539"/>
              <a:gd name="connsiteY65" fmla="*/ 4584031 h 7387389"/>
              <a:gd name="connsiteX66" fmla="*/ 2893087 w 3446539"/>
              <a:gd name="connsiteY66" fmla="*/ 4680284 h 7387389"/>
              <a:gd name="connsiteX67" fmla="*/ 2941213 w 3446539"/>
              <a:gd name="connsiteY67" fmla="*/ 4776537 h 7387389"/>
              <a:gd name="connsiteX68" fmla="*/ 2989339 w 3446539"/>
              <a:gd name="connsiteY68" fmla="*/ 4932947 h 7387389"/>
              <a:gd name="connsiteX69" fmla="*/ 3001371 w 3446539"/>
              <a:gd name="connsiteY69" fmla="*/ 5101389 h 7387389"/>
              <a:gd name="connsiteX70" fmla="*/ 2905118 w 3446539"/>
              <a:gd name="connsiteY70" fmla="*/ 5185610 h 7387389"/>
              <a:gd name="connsiteX71" fmla="*/ 2989339 w 3446539"/>
              <a:gd name="connsiteY71" fmla="*/ 5342021 h 7387389"/>
              <a:gd name="connsiteX72" fmla="*/ 3049497 w 3446539"/>
              <a:gd name="connsiteY72" fmla="*/ 5498431 h 7387389"/>
              <a:gd name="connsiteX73" fmla="*/ 3001371 w 3446539"/>
              <a:gd name="connsiteY73" fmla="*/ 5654842 h 7387389"/>
              <a:gd name="connsiteX74" fmla="*/ 3013402 w 3446539"/>
              <a:gd name="connsiteY74" fmla="*/ 5799221 h 7387389"/>
              <a:gd name="connsiteX75" fmla="*/ 3049497 w 3446539"/>
              <a:gd name="connsiteY75" fmla="*/ 5859379 h 7387389"/>
              <a:gd name="connsiteX76" fmla="*/ 3001371 w 3446539"/>
              <a:gd name="connsiteY76" fmla="*/ 5955631 h 7387389"/>
              <a:gd name="connsiteX77" fmla="*/ 3013402 w 3446539"/>
              <a:gd name="connsiteY77" fmla="*/ 6100010 h 7387389"/>
              <a:gd name="connsiteX78" fmla="*/ 3049497 w 3446539"/>
              <a:gd name="connsiteY78" fmla="*/ 6184231 h 7387389"/>
              <a:gd name="connsiteX79" fmla="*/ 3049497 w 3446539"/>
              <a:gd name="connsiteY79" fmla="*/ 6268452 h 7387389"/>
              <a:gd name="connsiteX80" fmla="*/ 2917150 w 3446539"/>
              <a:gd name="connsiteY80" fmla="*/ 6256421 h 7387389"/>
              <a:gd name="connsiteX81" fmla="*/ 2820897 w 3446539"/>
              <a:gd name="connsiteY81" fmla="*/ 6328610 h 7387389"/>
              <a:gd name="connsiteX82" fmla="*/ 2808865 w 3446539"/>
              <a:gd name="connsiteY82" fmla="*/ 6376737 h 7387389"/>
              <a:gd name="connsiteX83" fmla="*/ 2772771 w 3446539"/>
              <a:gd name="connsiteY83" fmla="*/ 6400800 h 7387389"/>
              <a:gd name="connsiteX84" fmla="*/ 2712613 w 3446539"/>
              <a:gd name="connsiteY84" fmla="*/ 6424863 h 7387389"/>
              <a:gd name="connsiteX85" fmla="*/ 2604329 w 3446539"/>
              <a:gd name="connsiteY85" fmla="*/ 6424863 h 7387389"/>
              <a:gd name="connsiteX86" fmla="*/ 2520108 w 3446539"/>
              <a:gd name="connsiteY86" fmla="*/ 6581273 h 7387389"/>
              <a:gd name="connsiteX87" fmla="*/ 2640423 w 3446539"/>
              <a:gd name="connsiteY87" fmla="*/ 6665494 h 7387389"/>
              <a:gd name="connsiteX88" fmla="*/ 2685642 w 3446539"/>
              <a:gd name="connsiteY88" fmla="*/ 6775784 h 7387389"/>
              <a:gd name="connsiteX89" fmla="*/ 2643130 w 3446539"/>
              <a:gd name="connsiteY89" fmla="*/ 6867023 h 7387389"/>
              <a:gd name="connsiteX90" fmla="*/ 2619669 w 3446539"/>
              <a:gd name="connsiteY90" fmla="*/ 6960068 h 7387389"/>
              <a:gd name="connsiteX91" fmla="*/ 2643030 w 3446539"/>
              <a:gd name="connsiteY91" fmla="*/ 7017518 h 7387389"/>
              <a:gd name="connsiteX92" fmla="*/ 2720333 w 3446539"/>
              <a:gd name="connsiteY92" fmla="*/ 7103544 h 7387389"/>
              <a:gd name="connsiteX93" fmla="*/ 2869023 w 3446539"/>
              <a:gd name="connsiteY93" fmla="*/ 7218947 h 7387389"/>
              <a:gd name="connsiteX94" fmla="*/ 2941213 w 3446539"/>
              <a:gd name="connsiteY94" fmla="*/ 7279105 h 7387389"/>
              <a:gd name="connsiteX95" fmla="*/ 2999566 w 3446539"/>
              <a:gd name="connsiteY95" fmla="*/ 7311490 h 7387389"/>
              <a:gd name="connsiteX96" fmla="*/ 3073560 w 3446539"/>
              <a:gd name="connsiteY96" fmla="*/ 7279105 h 7387389"/>
              <a:gd name="connsiteX97" fmla="*/ 3148156 w 3446539"/>
              <a:gd name="connsiteY97" fmla="*/ 7301965 h 7387389"/>
              <a:gd name="connsiteX98" fmla="*/ 3193876 w 3446539"/>
              <a:gd name="connsiteY98" fmla="*/ 7279105 h 7387389"/>
              <a:gd name="connsiteX99" fmla="*/ 3266266 w 3446539"/>
              <a:gd name="connsiteY99" fmla="*/ 7296250 h 7387389"/>
              <a:gd name="connsiteX100" fmla="*/ 3319606 w 3446539"/>
              <a:gd name="connsiteY100" fmla="*/ 7345780 h 7387389"/>
              <a:gd name="connsiteX101" fmla="*/ 3362318 w 3446539"/>
              <a:gd name="connsiteY101" fmla="*/ 7351294 h 7387389"/>
              <a:gd name="connsiteX102" fmla="*/ 3446539 w 3446539"/>
              <a:gd name="connsiteY102" fmla="*/ 7387389 h 7387389"/>
              <a:gd name="connsiteX0" fmla="*/ 125823 w 3417964"/>
              <a:gd name="connsiteY0" fmla="*/ 0 h 7408344"/>
              <a:gd name="connsiteX1" fmla="*/ 65665 w 3417964"/>
              <a:gd name="connsiteY1" fmla="*/ 264694 h 7408344"/>
              <a:gd name="connsiteX2" fmla="*/ 17539 w 3417964"/>
              <a:gd name="connsiteY2" fmla="*/ 300789 h 7408344"/>
              <a:gd name="connsiteX3" fmla="*/ 5508 w 3417964"/>
              <a:gd name="connsiteY3" fmla="*/ 409073 h 7408344"/>
              <a:gd name="connsiteX4" fmla="*/ 101760 w 3417964"/>
              <a:gd name="connsiteY4" fmla="*/ 505326 h 7408344"/>
              <a:gd name="connsiteX5" fmla="*/ 161918 w 3417964"/>
              <a:gd name="connsiteY5" fmla="*/ 589547 h 7408344"/>
              <a:gd name="connsiteX6" fmla="*/ 258171 w 3417964"/>
              <a:gd name="connsiteY6" fmla="*/ 649705 h 7408344"/>
              <a:gd name="connsiteX7" fmla="*/ 294265 w 3417964"/>
              <a:gd name="connsiteY7" fmla="*/ 782052 h 7408344"/>
              <a:gd name="connsiteX8" fmla="*/ 318329 w 3417964"/>
              <a:gd name="connsiteY8" fmla="*/ 926431 h 7408344"/>
              <a:gd name="connsiteX9" fmla="*/ 438644 w 3417964"/>
              <a:gd name="connsiteY9" fmla="*/ 1010652 h 7408344"/>
              <a:gd name="connsiteX10" fmla="*/ 534897 w 3417964"/>
              <a:gd name="connsiteY10" fmla="*/ 1143000 h 7408344"/>
              <a:gd name="connsiteX11" fmla="*/ 546929 w 3417964"/>
              <a:gd name="connsiteY11" fmla="*/ 1239252 h 7408344"/>
              <a:gd name="connsiteX12" fmla="*/ 534897 w 3417964"/>
              <a:gd name="connsiteY12" fmla="*/ 1323473 h 7408344"/>
              <a:gd name="connsiteX13" fmla="*/ 366455 w 3417964"/>
              <a:gd name="connsiteY13" fmla="*/ 1431758 h 7408344"/>
              <a:gd name="connsiteX14" fmla="*/ 258171 w 3417964"/>
              <a:gd name="connsiteY14" fmla="*/ 1540042 h 7408344"/>
              <a:gd name="connsiteX15" fmla="*/ 282234 w 3417964"/>
              <a:gd name="connsiteY15" fmla="*/ 1636294 h 7408344"/>
              <a:gd name="connsiteX16" fmla="*/ 173950 w 3417964"/>
              <a:gd name="connsiteY16" fmla="*/ 1672389 h 7408344"/>
              <a:gd name="connsiteX17" fmla="*/ 65665 w 3417964"/>
              <a:gd name="connsiteY17" fmla="*/ 1696452 h 7408344"/>
              <a:gd name="connsiteX18" fmla="*/ 5508 w 3417964"/>
              <a:gd name="connsiteY18" fmla="*/ 1900989 h 7408344"/>
              <a:gd name="connsiteX19" fmla="*/ 17539 w 3417964"/>
              <a:gd name="connsiteY19" fmla="*/ 1961147 h 7408344"/>
              <a:gd name="connsiteX20" fmla="*/ 125823 w 3417964"/>
              <a:gd name="connsiteY20" fmla="*/ 1913021 h 7408344"/>
              <a:gd name="connsiteX21" fmla="*/ 198013 w 3417964"/>
              <a:gd name="connsiteY21" fmla="*/ 2009273 h 7408344"/>
              <a:gd name="connsiteX22" fmla="*/ 270202 w 3417964"/>
              <a:gd name="connsiteY22" fmla="*/ 2009273 h 7408344"/>
              <a:gd name="connsiteX23" fmla="*/ 210044 w 3417964"/>
              <a:gd name="connsiteY23" fmla="*/ 2153652 h 7408344"/>
              <a:gd name="connsiteX24" fmla="*/ 246139 w 3417964"/>
              <a:gd name="connsiteY24" fmla="*/ 2225842 h 7408344"/>
              <a:gd name="connsiteX25" fmla="*/ 366455 w 3417964"/>
              <a:gd name="connsiteY25" fmla="*/ 2201779 h 7408344"/>
              <a:gd name="connsiteX26" fmla="*/ 426613 w 3417964"/>
              <a:gd name="connsiteY26" fmla="*/ 2213810 h 7408344"/>
              <a:gd name="connsiteX27" fmla="*/ 486771 w 3417964"/>
              <a:gd name="connsiteY27" fmla="*/ 2201779 h 7408344"/>
              <a:gd name="connsiteX28" fmla="*/ 703339 w 3417964"/>
              <a:gd name="connsiteY28" fmla="*/ 2201779 h 7408344"/>
              <a:gd name="connsiteX29" fmla="*/ 835687 w 3417964"/>
              <a:gd name="connsiteY29" fmla="*/ 2177716 h 7408344"/>
              <a:gd name="connsiteX30" fmla="*/ 919908 w 3417964"/>
              <a:gd name="connsiteY30" fmla="*/ 2141621 h 7408344"/>
              <a:gd name="connsiteX31" fmla="*/ 1028192 w 3417964"/>
              <a:gd name="connsiteY31" fmla="*/ 2093494 h 7408344"/>
              <a:gd name="connsiteX32" fmla="*/ 1076318 w 3417964"/>
              <a:gd name="connsiteY32" fmla="*/ 2129589 h 7408344"/>
              <a:gd name="connsiteX33" fmla="*/ 956002 w 3417964"/>
              <a:gd name="connsiteY33" fmla="*/ 2310063 h 7408344"/>
              <a:gd name="connsiteX34" fmla="*/ 883813 w 3417964"/>
              <a:gd name="connsiteY34" fmla="*/ 2574758 h 7408344"/>
              <a:gd name="connsiteX35" fmla="*/ 907876 w 3417964"/>
              <a:gd name="connsiteY35" fmla="*/ 2743200 h 7408344"/>
              <a:gd name="connsiteX36" fmla="*/ 847718 w 3417964"/>
              <a:gd name="connsiteY36" fmla="*/ 2923673 h 7408344"/>
              <a:gd name="connsiteX37" fmla="*/ 727402 w 3417964"/>
              <a:gd name="connsiteY37" fmla="*/ 3056021 h 7408344"/>
              <a:gd name="connsiteX38" fmla="*/ 679276 w 3417964"/>
              <a:gd name="connsiteY38" fmla="*/ 3224463 h 7408344"/>
              <a:gd name="connsiteX39" fmla="*/ 679276 w 3417964"/>
              <a:gd name="connsiteY39" fmla="*/ 3308684 h 7408344"/>
              <a:gd name="connsiteX40" fmla="*/ 715371 w 3417964"/>
              <a:gd name="connsiteY40" fmla="*/ 3284621 h 7408344"/>
              <a:gd name="connsiteX41" fmla="*/ 799592 w 3417964"/>
              <a:gd name="connsiteY41" fmla="*/ 3188368 h 7408344"/>
              <a:gd name="connsiteX42" fmla="*/ 968034 w 3417964"/>
              <a:gd name="connsiteY42" fmla="*/ 3128210 h 7408344"/>
              <a:gd name="connsiteX43" fmla="*/ 1076318 w 3417964"/>
              <a:gd name="connsiteY43" fmla="*/ 3128210 h 7408344"/>
              <a:gd name="connsiteX44" fmla="*/ 1244760 w 3417964"/>
              <a:gd name="connsiteY44" fmla="*/ 3236494 h 7408344"/>
              <a:gd name="connsiteX45" fmla="*/ 1316950 w 3417964"/>
              <a:gd name="connsiteY45" fmla="*/ 3248526 h 7408344"/>
              <a:gd name="connsiteX46" fmla="*/ 1341013 w 3417964"/>
              <a:gd name="connsiteY46" fmla="*/ 3308684 h 7408344"/>
              <a:gd name="connsiteX47" fmla="*/ 1377108 w 3417964"/>
              <a:gd name="connsiteY47" fmla="*/ 3236494 h 7408344"/>
              <a:gd name="connsiteX48" fmla="*/ 1569613 w 3417964"/>
              <a:gd name="connsiteY48" fmla="*/ 3152273 h 7408344"/>
              <a:gd name="connsiteX49" fmla="*/ 1581644 w 3417964"/>
              <a:gd name="connsiteY49" fmla="*/ 3019926 h 7408344"/>
              <a:gd name="connsiteX50" fmla="*/ 1629771 w 3417964"/>
              <a:gd name="connsiteY50" fmla="*/ 2971800 h 7408344"/>
              <a:gd name="connsiteX51" fmla="*/ 1978687 w 3417964"/>
              <a:gd name="connsiteY51" fmla="*/ 3031958 h 7408344"/>
              <a:gd name="connsiteX52" fmla="*/ 2147129 w 3417964"/>
              <a:gd name="connsiteY52" fmla="*/ 3224463 h 7408344"/>
              <a:gd name="connsiteX53" fmla="*/ 2207287 w 3417964"/>
              <a:gd name="connsiteY53" fmla="*/ 3356810 h 7408344"/>
              <a:gd name="connsiteX54" fmla="*/ 2351665 w 3417964"/>
              <a:gd name="connsiteY54" fmla="*/ 3477126 h 7408344"/>
              <a:gd name="connsiteX55" fmla="*/ 2435887 w 3417964"/>
              <a:gd name="connsiteY55" fmla="*/ 3573379 h 7408344"/>
              <a:gd name="connsiteX56" fmla="*/ 2387760 w 3417964"/>
              <a:gd name="connsiteY56" fmla="*/ 3729789 h 7408344"/>
              <a:gd name="connsiteX57" fmla="*/ 2363697 w 3417964"/>
              <a:gd name="connsiteY57" fmla="*/ 3922294 h 7408344"/>
              <a:gd name="connsiteX58" fmla="*/ 2351665 w 3417964"/>
              <a:gd name="connsiteY58" fmla="*/ 3982452 h 7408344"/>
              <a:gd name="connsiteX59" fmla="*/ 2544171 w 3417964"/>
              <a:gd name="connsiteY59" fmla="*/ 4174958 h 7408344"/>
              <a:gd name="connsiteX60" fmla="*/ 2544171 w 3417964"/>
              <a:gd name="connsiteY60" fmla="*/ 4259179 h 7408344"/>
              <a:gd name="connsiteX61" fmla="*/ 2676518 w 3417964"/>
              <a:gd name="connsiteY61" fmla="*/ 4271210 h 7408344"/>
              <a:gd name="connsiteX62" fmla="*/ 2688550 w 3417964"/>
              <a:gd name="connsiteY62" fmla="*/ 4343400 h 7408344"/>
              <a:gd name="connsiteX63" fmla="*/ 2796834 w 3417964"/>
              <a:gd name="connsiteY63" fmla="*/ 4427621 h 7408344"/>
              <a:gd name="connsiteX64" fmla="*/ 2796834 w 3417964"/>
              <a:gd name="connsiteY64" fmla="*/ 4547937 h 7408344"/>
              <a:gd name="connsiteX65" fmla="*/ 2736676 w 3417964"/>
              <a:gd name="connsiteY65" fmla="*/ 4584031 h 7408344"/>
              <a:gd name="connsiteX66" fmla="*/ 2893087 w 3417964"/>
              <a:gd name="connsiteY66" fmla="*/ 4680284 h 7408344"/>
              <a:gd name="connsiteX67" fmla="*/ 2941213 w 3417964"/>
              <a:gd name="connsiteY67" fmla="*/ 4776537 h 7408344"/>
              <a:gd name="connsiteX68" fmla="*/ 2989339 w 3417964"/>
              <a:gd name="connsiteY68" fmla="*/ 4932947 h 7408344"/>
              <a:gd name="connsiteX69" fmla="*/ 3001371 w 3417964"/>
              <a:gd name="connsiteY69" fmla="*/ 5101389 h 7408344"/>
              <a:gd name="connsiteX70" fmla="*/ 2905118 w 3417964"/>
              <a:gd name="connsiteY70" fmla="*/ 5185610 h 7408344"/>
              <a:gd name="connsiteX71" fmla="*/ 2989339 w 3417964"/>
              <a:gd name="connsiteY71" fmla="*/ 5342021 h 7408344"/>
              <a:gd name="connsiteX72" fmla="*/ 3049497 w 3417964"/>
              <a:gd name="connsiteY72" fmla="*/ 5498431 h 7408344"/>
              <a:gd name="connsiteX73" fmla="*/ 3001371 w 3417964"/>
              <a:gd name="connsiteY73" fmla="*/ 5654842 h 7408344"/>
              <a:gd name="connsiteX74" fmla="*/ 3013402 w 3417964"/>
              <a:gd name="connsiteY74" fmla="*/ 5799221 h 7408344"/>
              <a:gd name="connsiteX75" fmla="*/ 3049497 w 3417964"/>
              <a:gd name="connsiteY75" fmla="*/ 5859379 h 7408344"/>
              <a:gd name="connsiteX76" fmla="*/ 3001371 w 3417964"/>
              <a:gd name="connsiteY76" fmla="*/ 5955631 h 7408344"/>
              <a:gd name="connsiteX77" fmla="*/ 3013402 w 3417964"/>
              <a:gd name="connsiteY77" fmla="*/ 6100010 h 7408344"/>
              <a:gd name="connsiteX78" fmla="*/ 3049497 w 3417964"/>
              <a:gd name="connsiteY78" fmla="*/ 6184231 h 7408344"/>
              <a:gd name="connsiteX79" fmla="*/ 3049497 w 3417964"/>
              <a:gd name="connsiteY79" fmla="*/ 6268452 h 7408344"/>
              <a:gd name="connsiteX80" fmla="*/ 2917150 w 3417964"/>
              <a:gd name="connsiteY80" fmla="*/ 6256421 h 7408344"/>
              <a:gd name="connsiteX81" fmla="*/ 2820897 w 3417964"/>
              <a:gd name="connsiteY81" fmla="*/ 6328610 h 7408344"/>
              <a:gd name="connsiteX82" fmla="*/ 2808865 w 3417964"/>
              <a:gd name="connsiteY82" fmla="*/ 6376737 h 7408344"/>
              <a:gd name="connsiteX83" fmla="*/ 2772771 w 3417964"/>
              <a:gd name="connsiteY83" fmla="*/ 6400800 h 7408344"/>
              <a:gd name="connsiteX84" fmla="*/ 2712613 w 3417964"/>
              <a:gd name="connsiteY84" fmla="*/ 6424863 h 7408344"/>
              <a:gd name="connsiteX85" fmla="*/ 2604329 w 3417964"/>
              <a:gd name="connsiteY85" fmla="*/ 6424863 h 7408344"/>
              <a:gd name="connsiteX86" fmla="*/ 2520108 w 3417964"/>
              <a:gd name="connsiteY86" fmla="*/ 6581273 h 7408344"/>
              <a:gd name="connsiteX87" fmla="*/ 2640423 w 3417964"/>
              <a:gd name="connsiteY87" fmla="*/ 6665494 h 7408344"/>
              <a:gd name="connsiteX88" fmla="*/ 2685642 w 3417964"/>
              <a:gd name="connsiteY88" fmla="*/ 6775784 h 7408344"/>
              <a:gd name="connsiteX89" fmla="*/ 2643130 w 3417964"/>
              <a:gd name="connsiteY89" fmla="*/ 6867023 h 7408344"/>
              <a:gd name="connsiteX90" fmla="*/ 2619669 w 3417964"/>
              <a:gd name="connsiteY90" fmla="*/ 6960068 h 7408344"/>
              <a:gd name="connsiteX91" fmla="*/ 2643030 w 3417964"/>
              <a:gd name="connsiteY91" fmla="*/ 7017518 h 7408344"/>
              <a:gd name="connsiteX92" fmla="*/ 2720333 w 3417964"/>
              <a:gd name="connsiteY92" fmla="*/ 7103544 h 7408344"/>
              <a:gd name="connsiteX93" fmla="*/ 2869023 w 3417964"/>
              <a:gd name="connsiteY93" fmla="*/ 7218947 h 7408344"/>
              <a:gd name="connsiteX94" fmla="*/ 2941213 w 3417964"/>
              <a:gd name="connsiteY94" fmla="*/ 7279105 h 7408344"/>
              <a:gd name="connsiteX95" fmla="*/ 2999566 w 3417964"/>
              <a:gd name="connsiteY95" fmla="*/ 7311490 h 7408344"/>
              <a:gd name="connsiteX96" fmla="*/ 3073560 w 3417964"/>
              <a:gd name="connsiteY96" fmla="*/ 7279105 h 7408344"/>
              <a:gd name="connsiteX97" fmla="*/ 3148156 w 3417964"/>
              <a:gd name="connsiteY97" fmla="*/ 7301965 h 7408344"/>
              <a:gd name="connsiteX98" fmla="*/ 3193876 w 3417964"/>
              <a:gd name="connsiteY98" fmla="*/ 7279105 h 7408344"/>
              <a:gd name="connsiteX99" fmla="*/ 3266266 w 3417964"/>
              <a:gd name="connsiteY99" fmla="*/ 7296250 h 7408344"/>
              <a:gd name="connsiteX100" fmla="*/ 3319606 w 3417964"/>
              <a:gd name="connsiteY100" fmla="*/ 7345780 h 7408344"/>
              <a:gd name="connsiteX101" fmla="*/ 3362318 w 3417964"/>
              <a:gd name="connsiteY101" fmla="*/ 7351294 h 7408344"/>
              <a:gd name="connsiteX102" fmla="*/ 3417964 w 3417964"/>
              <a:gd name="connsiteY102" fmla="*/ 7408344 h 7408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3417964" h="7408344">
                <a:moveTo>
                  <a:pt x="125823" y="0"/>
                </a:moveTo>
                <a:cubicBezTo>
                  <a:pt x="104767" y="107281"/>
                  <a:pt x="83712" y="214563"/>
                  <a:pt x="65665" y="264694"/>
                </a:cubicBezTo>
                <a:cubicBezTo>
                  <a:pt x="47618" y="314825"/>
                  <a:pt x="27565" y="276726"/>
                  <a:pt x="17539" y="300789"/>
                </a:cubicBezTo>
                <a:cubicBezTo>
                  <a:pt x="7513" y="324852"/>
                  <a:pt x="-8529" y="374984"/>
                  <a:pt x="5508" y="409073"/>
                </a:cubicBezTo>
                <a:cubicBezTo>
                  <a:pt x="19545" y="443162"/>
                  <a:pt x="75692" y="475247"/>
                  <a:pt x="101760" y="505326"/>
                </a:cubicBezTo>
                <a:cubicBezTo>
                  <a:pt x="127828" y="535405"/>
                  <a:pt x="135850" y="565484"/>
                  <a:pt x="161918" y="589547"/>
                </a:cubicBezTo>
                <a:cubicBezTo>
                  <a:pt x="187986" y="613610"/>
                  <a:pt x="236113" y="617621"/>
                  <a:pt x="258171" y="649705"/>
                </a:cubicBezTo>
                <a:cubicBezTo>
                  <a:pt x="280229" y="681789"/>
                  <a:pt x="284239" y="735931"/>
                  <a:pt x="294265" y="782052"/>
                </a:cubicBezTo>
                <a:cubicBezTo>
                  <a:pt x="304291" y="828173"/>
                  <a:pt x="294266" y="888331"/>
                  <a:pt x="318329" y="926431"/>
                </a:cubicBezTo>
                <a:cubicBezTo>
                  <a:pt x="342392" y="964531"/>
                  <a:pt x="402549" y="974557"/>
                  <a:pt x="438644" y="1010652"/>
                </a:cubicBezTo>
                <a:cubicBezTo>
                  <a:pt x="474739" y="1046747"/>
                  <a:pt x="516850" y="1104900"/>
                  <a:pt x="534897" y="1143000"/>
                </a:cubicBezTo>
                <a:cubicBezTo>
                  <a:pt x="552944" y="1181100"/>
                  <a:pt x="546929" y="1209173"/>
                  <a:pt x="546929" y="1239252"/>
                </a:cubicBezTo>
                <a:cubicBezTo>
                  <a:pt x="546929" y="1269331"/>
                  <a:pt x="564976" y="1291389"/>
                  <a:pt x="534897" y="1323473"/>
                </a:cubicBezTo>
                <a:cubicBezTo>
                  <a:pt x="504818" y="1355557"/>
                  <a:pt x="412576" y="1395663"/>
                  <a:pt x="366455" y="1431758"/>
                </a:cubicBezTo>
                <a:cubicBezTo>
                  <a:pt x="320334" y="1467853"/>
                  <a:pt x="272208" y="1505953"/>
                  <a:pt x="258171" y="1540042"/>
                </a:cubicBezTo>
                <a:cubicBezTo>
                  <a:pt x="244134" y="1574131"/>
                  <a:pt x="296271" y="1614236"/>
                  <a:pt x="282234" y="1636294"/>
                </a:cubicBezTo>
                <a:cubicBezTo>
                  <a:pt x="268197" y="1658352"/>
                  <a:pt x="210045" y="1662363"/>
                  <a:pt x="173950" y="1672389"/>
                </a:cubicBezTo>
                <a:cubicBezTo>
                  <a:pt x="137855" y="1682415"/>
                  <a:pt x="93739" y="1658352"/>
                  <a:pt x="65665" y="1696452"/>
                </a:cubicBezTo>
                <a:cubicBezTo>
                  <a:pt x="37591" y="1734552"/>
                  <a:pt x="13529" y="1856873"/>
                  <a:pt x="5508" y="1900989"/>
                </a:cubicBezTo>
                <a:cubicBezTo>
                  <a:pt x="-2513" y="1945105"/>
                  <a:pt x="-2513" y="1959142"/>
                  <a:pt x="17539" y="1961147"/>
                </a:cubicBezTo>
                <a:cubicBezTo>
                  <a:pt x="37591" y="1963152"/>
                  <a:pt x="95744" y="1905000"/>
                  <a:pt x="125823" y="1913021"/>
                </a:cubicBezTo>
                <a:cubicBezTo>
                  <a:pt x="155902" y="1921042"/>
                  <a:pt x="173950" y="1993231"/>
                  <a:pt x="198013" y="2009273"/>
                </a:cubicBezTo>
                <a:cubicBezTo>
                  <a:pt x="222076" y="2025315"/>
                  <a:pt x="268197" y="1985210"/>
                  <a:pt x="270202" y="2009273"/>
                </a:cubicBezTo>
                <a:cubicBezTo>
                  <a:pt x="272207" y="2033336"/>
                  <a:pt x="214054" y="2117557"/>
                  <a:pt x="210044" y="2153652"/>
                </a:cubicBezTo>
                <a:cubicBezTo>
                  <a:pt x="206034" y="2189747"/>
                  <a:pt x="220071" y="2217821"/>
                  <a:pt x="246139" y="2225842"/>
                </a:cubicBezTo>
                <a:cubicBezTo>
                  <a:pt x="272207" y="2233863"/>
                  <a:pt x="336376" y="2203784"/>
                  <a:pt x="366455" y="2201779"/>
                </a:cubicBezTo>
                <a:cubicBezTo>
                  <a:pt x="396534" y="2199774"/>
                  <a:pt x="406560" y="2213810"/>
                  <a:pt x="426613" y="2213810"/>
                </a:cubicBezTo>
                <a:cubicBezTo>
                  <a:pt x="446666" y="2213810"/>
                  <a:pt x="440650" y="2203784"/>
                  <a:pt x="486771" y="2201779"/>
                </a:cubicBezTo>
                <a:cubicBezTo>
                  <a:pt x="532892" y="2199774"/>
                  <a:pt x="645186" y="2205790"/>
                  <a:pt x="703339" y="2201779"/>
                </a:cubicBezTo>
                <a:cubicBezTo>
                  <a:pt x="761492" y="2197768"/>
                  <a:pt x="799592" y="2187742"/>
                  <a:pt x="835687" y="2177716"/>
                </a:cubicBezTo>
                <a:cubicBezTo>
                  <a:pt x="871782" y="2167690"/>
                  <a:pt x="919908" y="2141621"/>
                  <a:pt x="919908" y="2141621"/>
                </a:cubicBezTo>
                <a:cubicBezTo>
                  <a:pt x="951992" y="2127584"/>
                  <a:pt x="1002124" y="2095499"/>
                  <a:pt x="1028192" y="2093494"/>
                </a:cubicBezTo>
                <a:cubicBezTo>
                  <a:pt x="1054260" y="2091489"/>
                  <a:pt x="1088350" y="2093494"/>
                  <a:pt x="1076318" y="2129589"/>
                </a:cubicBezTo>
                <a:cubicBezTo>
                  <a:pt x="1064286" y="2165684"/>
                  <a:pt x="988086" y="2235868"/>
                  <a:pt x="956002" y="2310063"/>
                </a:cubicBezTo>
                <a:cubicBezTo>
                  <a:pt x="923918" y="2384258"/>
                  <a:pt x="891834" y="2502569"/>
                  <a:pt x="883813" y="2574758"/>
                </a:cubicBezTo>
                <a:cubicBezTo>
                  <a:pt x="875792" y="2646947"/>
                  <a:pt x="913892" y="2685048"/>
                  <a:pt x="907876" y="2743200"/>
                </a:cubicBezTo>
                <a:cubicBezTo>
                  <a:pt x="901860" y="2801352"/>
                  <a:pt x="877797" y="2871536"/>
                  <a:pt x="847718" y="2923673"/>
                </a:cubicBezTo>
                <a:cubicBezTo>
                  <a:pt x="817639" y="2975810"/>
                  <a:pt x="755476" y="3005889"/>
                  <a:pt x="727402" y="3056021"/>
                </a:cubicBezTo>
                <a:cubicBezTo>
                  <a:pt x="699328" y="3106153"/>
                  <a:pt x="687297" y="3182353"/>
                  <a:pt x="679276" y="3224463"/>
                </a:cubicBezTo>
                <a:cubicBezTo>
                  <a:pt x="671255" y="3266574"/>
                  <a:pt x="673260" y="3298658"/>
                  <a:pt x="679276" y="3308684"/>
                </a:cubicBezTo>
                <a:cubicBezTo>
                  <a:pt x="685292" y="3318710"/>
                  <a:pt x="695318" y="3304674"/>
                  <a:pt x="715371" y="3284621"/>
                </a:cubicBezTo>
                <a:cubicBezTo>
                  <a:pt x="735424" y="3264568"/>
                  <a:pt x="757482" y="3214436"/>
                  <a:pt x="799592" y="3188368"/>
                </a:cubicBezTo>
                <a:cubicBezTo>
                  <a:pt x="841702" y="3162300"/>
                  <a:pt x="921913" y="3138236"/>
                  <a:pt x="968034" y="3128210"/>
                </a:cubicBezTo>
                <a:cubicBezTo>
                  <a:pt x="1014155" y="3118184"/>
                  <a:pt x="1030197" y="3110163"/>
                  <a:pt x="1076318" y="3128210"/>
                </a:cubicBezTo>
                <a:cubicBezTo>
                  <a:pt x="1122439" y="3146257"/>
                  <a:pt x="1204655" y="3216441"/>
                  <a:pt x="1244760" y="3236494"/>
                </a:cubicBezTo>
                <a:cubicBezTo>
                  <a:pt x="1284865" y="3256547"/>
                  <a:pt x="1300908" y="3236494"/>
                  <a:pt x="1316950" y="3248526"/>
                </a:cubicBezTo>
                <a:cubicBezTo>
                  <a:pt x="1332992" y="3260558"/>
                  <a:pt x="1330987" y="3310689"/>
                  <a:pt x="1341013" y="3308684"/>
                </a:cubicBezTo>
                <a:cubicBezTo>
                  <a:pt x="1351039" y="3306679"/>
                  <a:pt x="1339008" y="3262563"/>
                  <a:pt x="1377108" y="3236494"/>
                </a:cubicBezTo>
                <a:cubicBezTo>
                  <a:pt x="1415208" y="3210426"/>
                  <a:pt x="1535524" y="3188368"/>
                  <a:pt x="1569613" y="3152273"/>
                </a:cubicBezTo>
                <a:cubicBezTo>
                  <a:pt x="1603702" y="3116178"/>
                  <a:pt x="1571618" y="3050005"/>
                  <a:pt x="1581644" y="3019926"/>
                </a:cubicBezTo>
                <a:cubicBezTo>
                  <a:pt x="1591670" y="2989847"/>
                  <a:pt x="1563597" y="2969795"/>
                  <a:pt x="1629771" y="2971800"/>
                </a:cubicBezTo>
                <a:cubicBezTo>
                  <a:pt x="1695945" y="2973805"/>
                  <a:pt x="1892461" y="2989848"/>
                  <a:pt x="1978687" y="3031958"/>
                </a:cubicBezTo>
                <a:cubicBezTo>
                  <a:pt x="2064913" y="3074068"/>
                  <a:pt x="2109029" y="3170321"/>
                  <a:pt x="2147129" y="3224463"/>
                </a:cubicBezTo>
                <a:cubicBezTo>
                  <a:pt x="2185229" y="3278605"/>
                  <a:pt x="2173198" y="3314700"/>
                  <a:pt x="2207287" y="3356810"/>
                </a:cubicBezTo>
                <a:cubicBezTo>
                  <a:pt x="2241376" y="3398920"/>
                  <a:pt x="2313565" y="3441031"/>
                  <a:pt x="2351665" y="3477126"/>
                </a:cubicBezTo>
                <a:cubicBezTo>
                  <a:pt x="2389765" y="3513221"/>
                  <a:pt x="2429871" y="3531269"/>
                  <a:pt x="2435887" y="3573379"/>
                </a:cubicBezTo>
                <a:cubicBezTo>
                  <a:pt x="2441903" y="3615490"/>
                  <a:pt x="2399792" y="3671637"/>
                  <a:pt x="2387760" y="3729789"/>
                </a:cubicBezTo>
                <a:cubicBezTo>
                  <a:pt x="2375728" y="3787941"/>
                  <a:pt x="2369713" y="3880184"/>
                  <a:pt x="2363697" y="3922294"/>
                </a:cubicBezTo>
                <a:cubicBezTo>
                  <a:pt x="2357681" y="3964405"/>
                  <a:pt x="2321586" y="3940341"/>
                  <a:pt x="2351665" y="3982452"/>
                </a:cubicBezTo>
                <a:cubicBezTo>
                  <a:pt x="2381744" y="4024563"/>
                  <a:pt x="2512087" y="4128837"/>
                  <a:pt x="2544171" y="4174958"/>
                </a:cubicBezTo>
                <a:cubicBezTo>
                  <a:pt x="2576255" y="4221079"/>
                  <a:pt x="2522113" y="4243137"/>
                  <a:pt x="2544171" y="4259179"/>
                </a:cubicBezTo>
                <a:cubicBezTo>
                  <a:pt x="2566229" y="4275221"/>
                  <a:pt x="2652455" y="4257173"/>
                  <a:pt x="2676518" y="4271210"/>
                </a:cubicBezTo>
                <a:cubicBezTo>
                  <a:pt x="2700581" y="4285247"/>
                  <a:pt x="2668497" y="4317332"/>
                  <a:pt x="2688550" y="4343400"/>
                </a:cubicBezTo>
                <a:cubicBezTo>
                  <a:pt x="2708603" y="4369468"/>
                  <a:pt x="2778787" y="4393532"/>
                  <a:pt x="2796834" y="4427621"/>
                </a:cubicBezTo>
                <a:cubicBezTo>
                  <a:pt x="2814881" y="4461710"/>
                  <a:pt x="2806860" y="4521869"/>
                  <a:pt x="2796834" y="4547937"/>
                </a:cubicBezTo>
                <a:cubicBezTo>
                  <a:pt x="2786808" y="4574005"/>
                  <a:pt x="2720634" y="4561973"/>
                  <a:pt x="2736676" y="4584031"/>
                </a:cubicBezTo>
                <a:cubicBezTo>
                  <a:pt x="2752718" y="4606089"/>
                  <a:pt x="2858998" y="4648200"/>
                  <a:pt x="2893087" y="4680284"/>
                </a:cubicBezTo>
                <a:cubicBezTo>
                  <a:pt x="2927176" y="4712368"/>
                  <a:pt x="2925171" y="4734427"/>
                  <a:pt x="2941213" y="4776537"/>
                </a:cubicBezTo>
                <a:cubicBezTo>
                  <a:pt x="2957255" y="4818647"/>
                  <a:pt x="2979313" y="4878805"/>
                  <a:pt x="2989339" y="4932947"/>
                </a:cubicBezTo>
                <a:cubicBezTo>
                  <a:pt x="2999365" y="4987089"/>
                  <a:pt x="3015408" y="5059279"/>
                  <a:pt x="3001371" y="5101389"/>
                </a:cubicBezTo>
                <a:cubicBezTo>
                  <a:pt x="2987334" y="5143500"/>
                  <a:pt x="2907123" y="5145505"/>
                  <a:pt x="2905118" y="5185610"/>
                </a:cubicBezTo>
                <a:cubicBezTo>
                  <a:pt x="2903113" y="5225715"/>
                  <a:pt x="2965276" y="5289884"/>
                  <a:pt x="2989339" y="5342021"/>
                </a:cubicBezTo>
                <a:cubicBezTo>
                  <a:pt x="3013402" y="5394158"/>
                  <a:pt x="3047492" y="5446294"/>
                  <a:pt x="3049497" y="5498431"/>
                </a:cubicBezTo>
                <a:cubicBezTo>
                  <a:pt x="3051502" y="5550568"/>
                  <a:pt x="3007387" y="5604710"/>
                  <a:pt x="3001371" y="5654842"/>
                </a:cubicBezTo>
                <a:cubicBezTo>
                  <a:pt x="2995355" y="5704974"/>
                  <a:pt x="3005381" y="5765132"/>
                  <a:pt x="3013402" y="5799221"/>
                </a:cubicBezTo>
                <a:cubicBezTo>
                  <a:pt x="3021423" y="5833311"/>
                  <a:pt x="3051502" y="5833311"/>
                  <a:pt x="3049497" y="5859379"/>
                </a:cubicBezTo>
                <a:cubicBezTo>
                  <a:pt x="3047492" y="5885447"/>
                  <a:pt x="3007387" y="5915526"/>
                  <a:pt x="3001371" y="5955631"/>
                </a:cubicBezTo>
                <a:cubicBezTo>
                  <a:pt x="2995355" y="5995736"/>
                  <a:pt x="3005381" y="6061910"/>
                  <a:pt x="3013402" y="6100010"/>
                </a:cubicBezTo>
                <a:cubicBezTo>
                  <a:pt x="3021423" y="6138110"/>
                  <a:pt x="3043481" y="6156157"/>
                  <a:pt x="3049497" y="6184231"/>
                </a:cubicBezTo>
                <a:cubicBezTo>
                  <a:pt x="3055513" y="6212305"/>
                  <a:pt x="3071555" y="6256420"/>
                  <a:pt x="3049497" y="6268452"/>
                </a:cubicBezTo>
                <a:cubicBezTo>
                  <a:pt x="3027439" y="6280484"/>
                  <a:pt x="2955250" y="6246395"/>
                  <a:pt x="2917150" y="6256421"/>
                </a:cubicBezTo>
                <a:cubicBezTo>
                  <a:pt x="2879050" y="6266447"/>
                  <a:pt x="2838945" y="6308557"/>
                  <a:pt x="2820897" y="6328610"/>
                </a:cubicBezTo>
                <a:cubicBezTo>
                  <a:pt x="2802850" y="6348663"/>
                  <a:pt x="2816886" y="6364705"/>
                  <a:pt x="2808865" y="6376737"/>
                </a:cubicBezTo>
                <a:cubicBezTo>
                  <a:pt x="2800844" y="6388769"/>
                  <a:pt x="2788813" y="6392779"/>
                  <a:pt x="2772771" y="6400800"/>
                </a:cubicBezTo>
                <a:cubicBezTo>
                  <a:pt x="2756729" y="6408821"/>
                  <a:pt x="2740687" y="6420853"/>
                  <a:pt x="2712613" y="6424863"/>
                </a:cubicBezTo>
                <a:cubicBezTo>
                  <a:pt x="2684539" y="6428873"/>
                  <a:pt x="2636413" y="6398795"/>
                  <a:pt x="2604329" y="6424863"/>
                </a:cubicBezTo>
                <a:cubicBezTo>
                  <a:pt x="2572245" y="6450931"/>
                  <a:pt x="2514092" y="6541168"/>
                  <a:pt x="2520108" y="6581273"/>
                </a:cubicBezTo>
                <a:cubicBezTo>
                  <a:pt x="2526124" y="6621378"/>
                  <a:pt x="2612834" y="6633076"/>
                  <a:pt x="2640423" y="6665494"/>
                </a:cubicBezTo>
                <a:cubicBezTo>
                  <a:pt x="2668012" y="6697912"/>
                  <a:pt x="2685191" y="6742196"/>
                  <a:pt x="2685642" y="6775784"/>
                </a:cubicBezTo>
                <a:cubicBezTo>
                  <a:pt x="2686093" y="6809372"/>
                  <a:pt x="2654125" y="6836309"/>
                  <a:pt x="2643130" y="6867023"/>
                </a:cubicBezTo>
                <a:cubicBezTo>
                  <a:pt x="2632135" y="6897737"/>
                  <a:pt x="2619686" y="6934986"/>
                  <a:pt x="2619669" y="6960068"/>
                </a:cubicBezTo>
                <a:cubicBezTo>
                  <a:pt x="2619652" y="6985150"/>
                  <a:pt x="2626253" y="6993605"/>
                  <a:pt x="2643030" y="7017518"/>
                </a:cubicBezTo>
                <a:cubicBezTo>
                  <a:pt x="2659807" y="7041431"/>
                  <a:pt x="2682668" y="7069973"/>
                  <a:pt x="2720333" y="7103544"/>
                </a:cubicBezTo>
                <a:cubicBezTo>
                  <a:pt x="2757999" y="7137116"/>
                  <a:pt x="2832210" y="7189687"/>
                  <a:pt x="2869023" y="7218947"/>
                </a:cubicBezTo>
                <a:cubicBezTo>
                  <a:pt x="2905836" y="7248207"/>
                  <a:pt x="2919456" y="7263681"/>
                  <a:pt x="2941213" y="7279105"/>
                </a:cubicBezTo>
                <a:cubicBezTo>
                  <a:pt x="2962970" y="7294529"/>
                  <a:pt x="2977508" y="7311490"/>
                  <a:pt x="2999566" y="7311490"/>
                </a:cubicBezTo>
                <a:cubicBezTo>
                  <a:pt x="3021624" y="7311490"/>
                  <a:pt x="3048795" y="7280692"/>
                  <a:pt x="3073560" y="7279105"/>
                </a:cubicBezTo>
                <a:cubicBezTo>
                  <a:pt x="3098325" y="7277518"/>
                  <a:pt x="3128103" y="7301965"/>
                  <a:pt x="3148156" y="7301965"/>
                </a:cubicBezTo>
                <a:cubicBezTo>
                  <a:pt x="3168209" y="7301965"/>
                  <a:pt x="3174191" y="7280058"/>
                  <a:pt x="3193876" y="7279105"/>
                </a:cubicBezTo>
                <a:cubicBezTo>
                  <a:pt x="3213561" y="7278153"/>
                  <a:pt x="3244994" y="7287678"/>
                  <a:pt x="3266266" y="7296250"/>
                </a:cubicBezTo>
                <a:cubicBezTo>
                  <a:pt x="3287538" y="7304822"/>
                  <a:pt x="3303597" y="7336606"/>
                  <a:pt x="3319606" y="7345780"/>
                </a:cubicBezTo>
                <a:cubicBezTo>
                  <a:pt x="3335615" y="7354954"/>
                  <a:pt x="3345925" y="7340867"/>
                  <a:pt x="3362318" y="7351294"/>
                </a:cubicBezTo>
                <a:cubicBezTo>
                  <a:pt x="3378711" y="7361721"/>
                  <a:pt x="3389890" y="7396312"/>
                  <a:pt x="3417964" y="7408344"/>
                </a:cubicBezTo>
              </a:path>
            </a:pathLst>
          </a:cu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0" name="Freeform 1029"/>
          <p:cNvSpPr/>
          <p:nvPr/>
        </p:nvSpPr>
        <p:spPr>
          <a:xfrm>
            <a:off x="3997439" y="7572079"/>
            <a:ext cx="282526" cy="407670"/>
          </a:xfrm>
          <a:custGeom>
            <a:avLst/>
            <a:gdLst>
              <a:gd name="connsiteX0" fmla="*/ 36781 w 282526"/>
              <a:gd name="connsiteY0" fmla="*/ 0 h 407670"/>
              <a:gd name="connsiteX1" fmla="*/ 13921 w 282526"/>
              <a:gd name="connsiteY1" fmla="*/ 55245 h 407670"/>
              <a:gd name="connsiteX2" fmla="*/ 586 w 282526"/>
              <a:gd name="connsiteY2" fmla="*/ 116205 h 407670"/>
              <a:gd name="connsiteX3" fmla="*/ 32971 w 282526"/>
              <a:gd name="connsiteY3" fmla="*/ 152400 h 407670"/>
              <a:gd name="connsiteX4" fmla="*/ 59641 w 282526"/>
              <a:gd name="connsiteY4" fmla="*/ 146685 h 407670"/>
              <a:gd name="connsiteX5" fmla="*/ 61546 w 282526"/>
              <a:gd name="connsiteY5" fmla="*/ 205740 h 407670"/>
              <a:gd name="connsiteX6" fmla="*/ 128221 w 282526"/>
              <a:gd name="connsiteY6" fmla="*/ 259080 h 407670"/>
              <a:gd name="connsiteX7" fmla="*/ 187276 w 282526"/>
              <a:gd name="connsiteY7" fmla="*/ 306705 h 407670"/>
              <a:gd name="connsiteX8" fmla="*/ 208231 w 282526"/>
              <a:gd name="connsiteY8" fmla="*/ 373380 h 407670"/>
              <a:gd name="connsiteX9" fmla="*/ 282526 w 282526"/>
              <a:gd name="connsiteY9" fmla="*/ 407670 h 40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2526" h="407670">
                <a:moveTo>
                  <a:pt x="36781" y="0"/>
                </a:moveTo>
                <a:cubicBezTo>
                  <a:pt x="28367" y="17939"/>
                  <a:pt x="19953" y="35878"/>
                  <a:pt x="13921" y="55245"/>
                </a:cubicBezTo>
                <a:cubicBezTo>
                  <a:pt x="7889" y="74612"/>
                  <a:pt x="-2589" y="100013"/>
                  <a:pt x="586" y="116205"/>
                </a:cubicBezTo>
                <a:cubicBezTo>
                  <a:pt x="3761" y="132397"/>
                  <a:pt x="23128" y="147320"/>
                  <a:pt x="32971" y="152400"/>
                </a:cubicBezTo>
                <a:cubicBezTo>
                  <a:pt x="42814" y="157480"/>
                  <a:pt x="54879" y="137795"/>
                  <a:pt x="59641" y="146685"/>
                </a:cubicBezTo>
                <a:cubicBezTo>
                  <a:pt x="64403" y="155575"/>
                  <a:pt x="50116" y="187008"/>
                  <a:pt x="61546" y="205740"/>
                </a:cubicBezTo>
                <a:cubicBezTo>
                  <a:pt x="72976" y="224472"/>
                  <a:pt x="128221" y="259080"/>
                  <a:pt x="128221" y="259080"/>
                </a:cubicBezTo>
                <a:cubicBezTo>
                  <a:pt x="149176" y="275907"/>
                  <a:pt x="173941" y="287655"/>
                  <a:pt x="187276" y="306705"/>
                </a:cubicBezTo>
                <a:cubicBezTo>
                  <a:pt x="200611" y="325755"/>
                  <a:pt x="192356" y="356553"/>
                  <a:pt x="208231" y="373380"/>
                </a:cubicBezTo>
                <a:cubicBezTo>
                  <a:pt x="224106" y="390207"/>
                  <a:pt x="253316" y="398938"/>
                  <a:pt x="282526" y="407670"/>
                </a:cubicBezTo>
              </a:path>
            </a:pathLst>
          </a:cu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1" name="Freeform 1030"/>
          <p:cNvSpPr/>
          <p:nvPr/>
        </p:nvSpPr>
        <p:spPr>
          <a:xfrm>
            <a:off x="4502850" y="7935934"/>
            <a:ext cx="76200" cy="59055"/>
          </a:xfrm>
          <a:custGeom>
            <a:avLst/>
            <a:gdLst>
              <a:gd name="connsiteX0" fmla="*/ 0 w 76200"/>
              <a:gd name="connsiteY0" fmla="*/ 0 h 59055"/>
              <a:gd name="connsiteX1" fmla="*/ 57150 w 76200"/>
              <a:gd name="connsiteY1" fmla="*/ 43815 h 59055"/>
              <a:gd name="connsiteX2" fmla="*/ 76200 w 76200"/>
              <a:gd name="connsiteY2" fmla="*/ 59055 h 59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" h="59055">
                <a:moveTo>
                  <a:pt x="0" y="0"/>
                </a:moveTo>
                <a:lnTo>
                  <a:pt x="57150" y="43815"/>
                </a:lnTo>
                <a:cubicBezTo>
                  <a:pt x="69850" y="53657"/>
                  <a:pt x="73025" y="56356"/>
                  <a:pt x="76200" y="5905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2" name="Freeform 1031"/>
          <p:cNvSpPr/>
          <p:nvPr/>
        </p:nvSpPr>
        <p:spPr>
          <a:xfrm>
            <a:off x="4620960" y="7924504"/>
            <a:ext cx="47625" cy="76200"/>
          </a:xfrm>
          <a:custGeom>
            <a:avLst/>
            <a:gdLst>
              <a:gd name="connsiteX0" fmla="*/ 0 w 47625"/>
              <a:gd name="connsiteY0" fmla="*/ 0 h 76200"/>
              <a:gd name="connsiteX1" fmla="*/ 38100 w 47625"/>
              <a:gd name="connsiteY1" fmla="*/ 32385 h 76200"/>
              <a:gd name="connsiteX2" fmla="*/ 47625 w 47625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25" h="76200">
                <a:moveTo>
                  <a:pt x="0" y="0"/>
                </a:moveTo>
                <a:cubicBezTo>
                  <a:pt x="15081" y="9842"/>
                  <a:pt x="30163" y="19685"/>
                  <a:pt x="38100" y="32385"/>
                </a:cubicBezTo>
                <a:cubicBezTo>
                  <a:pt x="46037" y="45085"/>
                  <a:pt x="46831" y="60642"/>
                  <a:pt x="47625" y="7620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 rot="925220">
            <a:off x="2983874" y="3404635"/>
            <a:ext cx="9028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Mekong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 rot="3837039">
            <a:off x="3602232" y="3948326"/>
            <a:ext cx="6751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River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" name="Freeform 55"/>
          <p:cNvSpPr/>
          <p:nvPr/>
        </p:nvSpPr>
        <p:spPr>
          <a:xfrm>
            <a:off x="3640411" y="4366527"/>
            <a:ext cx="2602689" cy="4506735"/>
          </a:xfrm>
          <a:custGeom>
            <a:avLst/>
            <a:gdLst>
              <a:gd name="connsiteX0" fmla="*/ 60 w 2602689"/>
              <a:gd name="connsiteY0" fmla="*/ 3487639 h 4506735"/>
              <a:gd name="connsiteX1" fmla="*/ 123152 w 2602689"/>
              <a:gd name="connsiteY1" fmla="*/ 3640039 h 4506735"/>
              <a:gd name="connsiteX2" fmla="*/ 129014 w 2602689"/>
              <a:gd name="connsiteY2" fmla="*/ 3663485 h 4506735"/>
              <a:gd name="connsiteX3" fmla="*/ 193491 w 2602689"/>
              <a:gd name="connsiteY3" fmla="*/ 3610731 h 4506735"/>
              <a:gd name="connsiteX4" fmla="*/ 234522 w 2602689"/>
              <a:gd name="connsiteY4" fmla="*/ 3692792 h 4506735"/>
              <a:gd name="connsiteX5" fmla="*/ 375199 w 2602689"/>
              <a:gd name="connsiteY5" fmla="*/ 3733823 h 4506735"/>
              <a:gd name="connsiteX6" fmla="*/ 287276 w 2602689"/>
              <a:gd name="connsiteY6" fmla="*/ 3845192 h 4506735"/>
              <a:gd name="connsiteX7" fmla="*/ 246245 w 2602689"/>
              <a:gd name="connsiteY7" fmla="*/ 4062069 h 4506735"/>
              <a:gd name="connsiteX8" fmla="*/ 263829 w 2602689"/>
              <a:gd name="connsiteY8" fmla="*/ 4155854 h 4506735"/>
              <a:gd name="connsiteX9" fmla="*/ 211076 w 2602689"/>
              <a:gd name="connsiteY9" fmla="*/ 4355146 h 4506735"/>
              <a:gd name="connsiteX10" fmla="*/ 281414 w 2602689"/>
              <a:gd name="connsiteY10" fmla="*/ 4384454 h 4506735"/>
              <a:gd name="connsiteX11" fmla="*/ 293137 w 2602689"/>
              <a:gd name="connsiteY11" fmla="*/ 4402039 h 4506735"/>
              <a:gd name="connsiteX12" fmla="*/ 240383 w 2602689"/>
              <a:gd name="connsiteY12" fmla="*/ 4443069 h 4506735"/>
              <a:gd name="connsiteX13" fmla="*/ 240383 w 2602689"/>
              <a:gd name="connsiteY13" fmla="*/ 4448931 h 4506735"/>
              <a:gd name="connsiteX14" fmla="*/ 193491 w 2602689"/>
              <a:gd name="connsiteY14" fmla="*/ 4454792 h 4506735"/>
              <a:gd name="connsiteX15" fmla="*/ 181768 w 2602689"/>
              <a:gd name="connsiteY15" fmla="*/ 4489962 h 4506735"/>
              <a:gd name="connsiteX16" fmla="*/ 345891 w 2602689"/>
              <a:gd name="connsiteY16" fmla="*/ 4501685 h 4506735"/>
              <a:gd name="connsiteX17" fmla="*/ 504152 w 2602689"/>
              <a:gd name="connsiteY17" fmla="*/ 4407900 h 4506735"/>
              <a:gd name="connsiteX18" fmla="*/ 586214 w 2602689"/>
              <a:gd name="connsiteY18" fmla="*/ 4255500 h 4506735"/>
              <a:gd name="connsiteX19" fmla="*/ 832399 w 2602689"/>
              <a:gd name="connsiteY19" fmla="*/ 4138269 h 4506735"/>
              <a:gd name="connsiteX20" fmla="*/ 943768 w 2602689"/>
              <a:gd name="connsiteY20" fmla="*/ 4044485 h 4506735"/>
              <a:gd name="connsiteX21" fmla="*/ 902737 w 2602689"/>
              <a:gd name="connsiteY21" fmla="*/ 3903808 h 4506735"/>
              <a:gd name="connsiteX22" fmla="*/ 873429 w 2602689"/>
              <a:gd name="connsiteY22" fmla="*/ 3839331 h 4506735"/>
              <a:gd name="connsiteX23" fmla="*/ 779645 w 2602689"/>
              <a:gd name="connsiteY23" fmla="*/ 3780715 h 4506735"/>
              <a:gd name="connsiteX24" fmla="*/ 674137 w 2602689"/>
              <a:gd name="connsiteY24" fmla="*/ 3669346 h 4506735"/>
              <a:gd name="connsiteX25" fmla="*/ 633106 w 2602689"/>
              <a:gd name="connsiteY25" fmla="*/ 3599008 h 4506735"/>
              <a:gd name="connsiteX26" fmla="*/ 762060 w 2602689"/>
              <a:gd name="connsiteY26" fmla="*/ 3716239 h 4506735"/>
              <a:gd name="connsiteX27" fmla="*/ 844122 w 2602689"/>
              <a:gd name="connsiteY27" fmla="*/ 3780715 h 4506735"/>
              <a:gd name="connsiteX28" fmla="*/ 920322 w 2602689"/>
              <a:gd name="connsiteY28" fmla="*/ 3868639 h 4506735"/>
              <a:gd name="connsiteX29" fmla="*/ 990660 w 2602689"/>
              <a:gd name="connsiteY29" fmla="*/ 3933115 h 4506735"/>
              <a:gd name="connsiteX30" fmla="*/ 1055137 w 2602689"/>
              <a:gd name="connsiteY30" fmla="*/ 3962423 h 4506735"/>
              <a:gd name="connsiteX31" fmla="*/ 1143060 w 2602689"/>
              <a:gd name="connsiteY31" fmla="*/ 3944839 h 4506735"/>
              <a:gd name="connsiteX32" fmla="*/ 1113752 w 2602689"/>
              <a:gd name="connsiteY32" fmla="*/ 3856915 h 4506735"/>
              <a:gd name="connsiteX33" fmla="*/ 1037552 w 2602689"/>
              <a:gd name="connsiteY33" fmla="*/ 3780715 h 4506735"/>
              <a:gd name="connsiteX34" fmla="*/ 978937 w 2602689"/>
              <a:gd name="connsiteY34" fmla="*/ 3733823 h 4506735"/>
              <a:gd name="connsiteX35" fmla="*/ 937906 w 2602689"/>
              <a:gd name="connsiteY35" fmla="*/ 3640039 h 4506735"/>
              <a:gd name="connsiteX36" fmla="*/ 961352 w 2602689"/>
              <a:gd name="connsiteY36" fmla="*/ 3616592 h 4506735"/>
              <a:gd name="connsiteX37" fmla="*/ 1014106 w 2602689"/>
              <a:gd name="connsiteY37" fmla="*/ 3698654 h 4506735"/>
              <a:gd name="connsiteX38" fmla="*/ 1072722 w 2602689"/>
              <a:gd name="connsiteY38" fmla="*/ 3757269 h 4506735"/>
              <a:gd name="connsiteX39" fmla="*/ 1131337 w 2602689"/>
              <a:gd name="connsiteY39" fmla="*/ 3798300 h 4506735"/>
              <a:gd name="connsiteX40" fmla="*/ 1178229 w 2602689"/>
              <a:gd name="connsiteY40" fmla="*/ 3827608 h 4506735"/>
              <a:gd name="connsiteX41" fmla="*/ 1172368 w 2602689"/>
              <a:gd name="connsiteY41" fmla="*/ 3774854 h 4506735"/>
              <a:gd name="connsiteX42" fmla="*/ 1096168 w 2602689"/>
              <a:gd name="connsiteY42" fmla="*/ 3733823 h 4506735"/>
              <a:gd name="connsiteX43" fmla="*/ 1037552 w 2602689"/>
              <a:gd name="connsiteY43" fmla="*/ 3663485 h 4506735"/>
              <a:gd name="connsiteX44" fmla="*/ 1037552 w 2602689"/>
              <a:gd name="connsiteY44" fmla="*/ 3634177 h 4506735"/>
              <a:gd name="connsiteX45" fmla="*/ 1154783 w 2602689"/>
              <a:gd name="connsiteY45" fmla="*/ 3704515 h 4506735"/>
              <a:gd name="connsiteX46" fmla="*/ 1195814 w 2602689"/>
              <a:gd name="connsiteY46" fmla="*/ 3727962 h 4506735"/>
              <a:gd name="connsiteX47" fmla="*/ 1195814 w 2602689"/>
              <a:gd name="connsiteY47" fmla="*/ 3692792 h 4506735"/>
              <a:gd name="connsiteX48" fmla="*/ 1225122 w 2602689"/>
              <a:gd name="connsiteY48" fmla="*/ 3698654 h 4506735"/>
              <a:gd name="connsiteX49" fmla="*/ 1230983 w 2602689"/>
              <a:gd name="connsiteY49" fmla="*/ 3663485 h 4506735"/>
              <a:gd name="connsiteX50" fmla="*/ 1166506 w 2602689"/>
              <a:gd name="connsiteY50" fmla="*/ 3616592 h 4506735"/>
              <a:gd name="connsiteX51" fmla="*/ 1219260 w 2602689"/>
              <a:gd name="connsiteY51" fmla="*/ 3610731 h 4506735"/>
              <a:gd name="connsiteX52" fmla="*/ 1236845 w 2602689"/>
              <a:gd name="connsiteY52" fmla="*/ 3499362 h 4506735"/>
              <a:gd name="connsiteX53" fmla="*/ 1260291 w 2602689"/>
              <a:gd name="connsiteY53" fmla="*/ 3528669 h 4506735"/>
              <a:gd name="connsiteX54" fmla="*/ 1318906 w 2602689"/>
              <a:gd name="connsiteY54" fmla="*/ 3528669 h 4506735"/>
              <a:gd name="connsiteX55" fmla="*/ 1336491 w 2602689"/>
              <a:gd name="connsiteY55" fmla="*/ 3464192 h 4506735"/>
              <a:gd name="connsiteX56" fmla="*/ 1359937 w 2602689"/>
              <a:gd name="connsiteY56" fmla="*/ 3458331 h 4506735"/>
              <a:gd name="connsiteX57" fmla="*/ 1383383 w 2602689"/>
              <a:gd name="connsiteY57" fmla="*/ 3511085 h 4506735"/>
              <a:gd name="connsiteX58" fmla="*/ 1447860 w 2602689"/>
              <a:gd name="connsiteY58" fmla="*/ 3528669 h 4506735"/>
              <a:gd name="connsiteX59" fmla="*/ 1512337 w 2602689"/>
              <a:gd name="connsiteY59" fmla="*/ 3546254 h 4506735"/>
              <a:gd name="connsiteX60" fmla="*/ 1553368 w 2602689"/>
              <a:gd name="connsiteY60" fmla="*/ 3487639 h 4506735"/>
              <a:gd name="connsiteX61" fmla="*/ 1629568 w 2602689"/>
              <a:gd name="connsiteY61" fmla="*/ 3470054 h 4506735"/>
              <a:gd name="connsiteX62" fmla="*/ 1705768 w 2602689"/>
              <a:gd name="connsiteY62" fmla="*/ 3411439 h 4506735"/>
              <a:gd name="connsiteX63" fmla="*/ 1811276 w 2602689"/>
              <a:gd name="connsiteY63" fmla="*/ 3376269 h 4506735"/>
              <a:gd name="connsiteX64" fmla="*/ 1887476 w 2602689"/>
              <a:gd name="connsiteY64" fmla="*/ 3335239 h 4506735"/>
              <a:gd name="connsiteX65" fmla="*/ 1928506 w 2602689"/>
              <a:gd name="connsiteY65" fmla="*/ 3270762 h 4506735"/>
              <a:gd name="connsiteX66" fmla="*/ 1957814 w 2602689"/>
              <a:gd name="connsiteY66" fmla="*/ 3253177 h 4506735"/>
              <a:gd name="connsiteX67" fmla="*/ 2028152 w 2602689"/>
              <a:gd name="connsiteY67" fmla="*/ 3241454 h 4506735"/>
              <a:gd name="connsiteX68" fmla="*/ 2116076 w 2602689"/>
              <a:gd name="connsiteY68" fmla="*/ 3176977 h 4506735"/>
              <a:gd name="connsiteX69" fmla="*/ 2157106 w 2602689"/>
              <a:gd name="connsiteY69" fmla="*/ 3100777 h 4506735"/>
              <a:gd name="connsiteX70" fmla="*/ 2239168 w 2602689"/>
              <a:gd name="connsiteY70" fmla="*/ 3118362 h 4506735"/>
              <a:gd name="connsiteX71" fmla="*/ 2297783 w 2602689"/>
              <a:gd name="connsiteY71" fmla="*/ 3048023 h 4506735"/>
              <a:gd name="connsiteX72" fmla="*/ 2368122 w 2602689"/>
              <a:gd name="connsiteY72" fmla="*/ 3048023 h 4506735"/>
              <a:gd name="connsiteX73" fmla="*/ 2415014 w 2602689"/>
              <a:gd name="connsiteY73" fmla="*/ 2919069 h 4506735"/>
              <a:gd name="connsiteX74" fmla="*/ 2514660 w 2602689"/>
              <a:gd name="connsiteY74" fmla="*/ 2807700 h 4506735"/>
              <a:gd name="connsiteX75" fmla="*/ 2514660 w 2602689"/>
              <a:gd name="connsiteY75" fmla="*/ 2661162 h 4506735"/>
              <a:gd name="connsiteX76" fmla="*/ 2491214 w 2602689"/>
              <a:gd name="connsiteY76" fmla="*/ 2573239 h 4506735"/>
              <a:gd name="connsiteX77" fmla="*/ 2520522 w 2602689"/>
              <a:gd name="connsiteY77" fmla="*/ 2491177 h 4506735"/>
              <a:gd name="connsiteX78" fmla="*/ 2555691 w 2602689"/>
              <a:gd name="connsiteY78" fmla="*/ 2461869 h 4506735"/>
              <a:gd name="connsiteX79" fmla="*/ 2508799 w 2602689"/>
              <a:gd name="connsiteY79" fmla="*/ 2403254 h 4506735"/>
              <a:gd name="connsiteX80" fmla="*/ 2508799 w 2602689"/>
              <a:gd name="connsiteY80" fmla="*/ 2315331 h 4506735"/>
              <a:gd name="connsiteX81" fmla="*/ 2526383 w 2602689"/>
              <a:gd name="connsiteY81" fmla="*/ 2274300 h 4506735"/>
              <a:gd name="connsiteX82" fmla="*/ 2543968 w 2602689"/>
              <a:gd name="connsiteY82" fmla="*/ 2280162 h 4506735"/>
              <a:gd name="connsiteX83" fmla="*/ 2561552 w 2602689"/>
              <a:gd name="connsiteY83" fmla="*/ 2356362 h 4506735"/>
              <a:gd name="connsiteX84" fmla="*/ 2590860 w 2602689"/>
              <a:gd name="connsiteY84" fmla="*/ 2344639 h 4506735"/>
              <a:gd name="connsiteX85" fmla="*/ 2602583 w 2602689"/>
              <a:gd name="connsiteY85" fmla="*/ 2286023 h 4506735"/>
              <a:gd name="connsiteX86" fmla="*/ 2584999 w 2602689"/>
              <a:gd name="connsiteY86" fmla="*/ 2256715 h 4506735"/>
              <a:gd name="connsiteX87" fmla="*/ 2590860 w 2602689"/>
              <a:gd name="connsiteY87" fmla="*/ 2145346 h 4506735"/>
              <a:gd name="connsiteX88" fmla="*/ 2543968 w 2602689"/>
              <a:gd name="connsiteY88" fmla="*/ 2057423 h 4506735"/>
              <a:gd name="connsiteX89" fmla="*/ 2532245 w 2602689"/>
              <a:gd name="connsiteY89" fmla="*/ 1981223 h 4506735"/>
              <a:gd name="connsiteX90" fmla="*/ 2502937 w 2602689"/>
              <a:gd name="connsiteY90" fmla="*/ 1951915 h 4506735"/>
              <a:gd name="connsiteX91" fmla="*/ 2514660 w 2602689"/>
              <a:gd name="connsiteY91" fmla="*/ 1893300 h 4506735"/>
              <a:gd name="connsiteX92" fmla="*/ 2514660 w 2602689"/>
              <a:gd name="connsiteY92" fmla="*/ 1846408 h 4506735"/>
              <a:gd name="connsiteX93" fmla="*/ 2479491 w 2602689"/>
              <a:gd name="connsiteY93" fmla="*/ 1776069 h 4506735"/>
              <a:gd name="connsiteX94" fmla="*/ 2479491 w 2602689"/>
              <a:gd name="connsiteY94" fmla="*/ 1711592 h 4506735"/>
              <a:gd name="connsiteX95" fmla="*/ 2508799 w 2602689"/>
              <a:gd name="connsiteY95" fmla="*/ 1746762 h 4506735"/>
              <a:gd name="connsiteX96" fmla="*/ 2502937 w 2602689"/>
              <a:gd name="connsiteY96" fmla="*/ 1617808 h 4506735"/>
              <a:gd name="connsiteX97" fmla="*/ 2438460 w 2602689"/>
              <a:gd name="connsiteY97" fmla="*/ 1400931 h 4506735"/>
              <a:gd name="connsiteX98" fmla="*/ 2403291 w 2602689"/>
              <a:gd name="connsiteY98" fmla="*/ 1277839 h 4506735"/>
              <a:gd name="connsiteX99" fmla="*/ 2368122 w 2602689"/>
              <a:gd name="connsiteY99" fmla="*/ 1172331 h 4506735"/>
              <a:gd name="connsiteX100" fmla="*/ 2274337 w 2602689"/>
              <a:gd name="connsiteY100" fmla="*/ 1037515 h 4506735"/>
              <a:gd name="connsiteX101" fmla="*/ 2297783 w 2602689"/>
              <a:gd name="connsiteY101" fmla="*/ 932008 h 4506735"/>
              <a:gd name="connsiteX102" fmla="*/ 2186414 w 2602689"/>
              <a:gd name="connsiteY102" fmla="*/ 867531 h 4506735"/>
              <a:gd name="connsiteX103" fmla="*/ 2157106 w 2602689"/>
              <a:gd name="connsiteY103" fmla="*/ 797192 h 4506735"/>
              <a:gd name="connsiteX104" fmla="*/ 2145383 w 2602689"/>
              <a:gd name="connsiteY104" fmla="*/ 797192 h 4506735"/>
              <a:gd name="connsiteX105" fmla="*/ 2069183 w 2602689"/>
              <a:gd name="connsiteY105" fmla="*/ 709269 h 4506735"/>
              <a:gd name="connsiteX106" fmla="*/ 1992983 w 2602689"/>
              <a:gd name="connsiteY106" fmla="*/ 574454 h 4506735"/>
              <a:gd name="connsiteX107" fmla="*/ 1916783 w 2602689"/>
              <a:gd name="connsiteY107" fmla="*/ 480669 h 4506735"/>
              <a:gd name="connsiteX108" fmla="*/ 1893337 w 2602689"/>
              <a:gd name="connsiteY108" fmla="*/ 416192 h 4506735"/>
              <a:gd name="connsiteX109" fmla="*/ 1840583 w 2602689"/>
              <a:gd name="connsiteY109" fmla="*/ 381023 h 4506735"/>
              <a:gd name="connsiteX110" fmla="*/ 1752660 w 2602689"/>
              <a:gd name="connsiteY110" fmla="*/ 369300 h 4506735"/>
              <a:gd name="connsiteX111" fmla="*/ 1752660 w 2602689"/>
              <a:gd name="connsiteY111" fmla="*/ 304823 h 4506735"/>
              <a:gd name="connsiteX112" fmla="*/ 1600260 w 2602689"/>
              <a:gd name="connsiteY112" fmla="*/ 257931 h 4506735"/>
              <a:gd name="connsiteX113" fmla="*/ 1506476 w 2602689"/>
              <a:gd name="connsiteY113" fmla="*/ 128977 h 4506735"/>
              <a:gd name="connsiteX114" fmla="*/ 1447860 w 2602689"/>
              <a:gd name="connsiteY114" fmla="*/ 70362 h 4506735"/>
              <a:gd name="connsiteX115" fmla="*/ 1412691 w 2602689"/>
              <a:gd name="connsiteY115" fmla="*/ 35192 h 4506735"/>
              <a:gd name="connsiteX116" fmla="*/ 1383383 w 2602689"/>
              <a:gd name="connsiteY116" fmla="*/ 23 h 4506735"/>
              <a:gd name="connsiteX117" fmla="*/ 1277876 w 2602689"/>
              <a:gd name="connsiteY117" fmla="*/ 29331 h 4506735"/>
              <a:gd name="connsiteX118" fmla="*/ 1102029 w 2602689"/>
              <a:gd name="connsiteY118" fmla="*/ 76223 h 4506735"/>
              <a:gd name="connsiteX119" fmla="*/ 1055137 w 2602689"/>
              <a:gd name="connsiteY119" fmla="*/ 76223 h 4506735"/>
              <a:gd name="connsiteX120" fmla="*/ 1055137 w 2602689"/>
              <a:gd name="connsiteY120" fmla="*/ 152423 h 4506735"/>
              <a:gd name="connsiteX121" fmla="*/ 1107891 w 2602689"/>
              <a:gd name="connsiteY121" fmla="*/ 193454 h 4506735"/>
              <a:gd name="connsiteX122" fmla="*/ 1137199 w 2602689"/>
              <a:gd name="connsiteY122" fmla="*/ 246208 h 4506735"/>
              <a:gd name="connsiteX123" fmla="*/ 1184091 w 2602689"/>
              <a:gd name="connsiteY123" fmla="*/ 293100 h 4506735"/>
              <a:gd name="connsiteX124" fmla="*/ 1230983 w 2602689"/>
              <a:gd name="connsiteY124" fmla="*/ 246208 h 4506735"/>
              <a:gd name="connsiteX125" fmla="*/ 1266152 w 2602689"/>
              <a:gd name="connsiteY125" fmla="*/ 269654 h 4506735"/>
              <a:gd name="connsiteX126" fmla="*/ 1266152 w 2602689"/>
              <a:gd name="connsiteY126" fmla="*/ 357577 h 4506735"/>
              <a:gd name="connsiteX127" fmla="*/ 1354076 w 2602689"/>
              <a:gd name="connsiteY127" fmla="*/ 381023 h 4506735"/>
              <a:gd name="connsiteX128" fmla="*/ 1412691 w 2602689"/>
              <a:gd name="connsiteY128" fmla="*/ 433777 h 4506735"/>
              <a:gd name="connsiteX129" fmla="*/ 1494752 w 2602689"/>
              <a:gd name="connsiteY129" fmla="*/ 445500 h 4506735"/>
              <a:gd name="connsiteX130" fmla="*/ 1529922 w 2602689"/>
              <a:gd name="connsiteY130" fmla="*/ 509977 h 4506735"/>
              <a:gd name="connsiteX131" fmla="*/ 1541645 w 2602689"/>
              <a:gd name="connsiteY131" fmla="*/ 562731 h 4506735"/>
              <a:gd name="connsiteX132" fmla="*/ 1483029 w 2602689"/>
              <a:gd name="connsiteY132" fmla="*/ 615485 h 4506735"/>
              <a:gd name="connsiteX133" fmla="*/ 1441999 w 2602689"/>
              <a:gd name="connsiteY133" fmla="*/ 674100 h 4506735"/>
              <a:gd name="connsiteX134" fmla="*/ 1488891 w 2602689"/>
              <a:gd name="connsiteY134" fmla="*/ 762023 h 4506735"/>
              <a:gd name="connsiteX135" fmla="*/ 1588537 w 2602689"/>
              <a:gd name="connsiteY135" fmla="*/ 820639 h 4506735"/>
              <a:gd name="connsiteX136" fmla="*/ 1635429 w 2602689"/>
              <a:gd name="connsiteY136" fmla="*/ 932008 h 4506735"/>
              <a:gd name="connsiteX137" fmla="*/ 1635429 w 2602689"/>
              <a:gd name="connsiteY137" fmla="*/ 1025792 h 4506735"/>
              <a:gd name="connsiteX138" fmla="*/ 1582676 w 2602689"/>
              <a:gd name="connsiteY138" fmla="*/ 1078546 h 4506735"/>
              <a:gd name="connsiteX139" fmla="*/ 1617845 w 2602689"/>
              <a:gd name="connsiteY139" fmla="*/ 1207500 h 4506735"/>
              <a:gd name="connsiteX140" fmla="*/ 1611983 w 2602689"/>
              <a:gd name="connsiteY140" fmla="*/ 1277839 h 4506735"/>
              <a:gd name="connsiteX141" fmla="*/ 1576814 w 2602689"/>
              <a:gd name="connsiteY141" fmla="*/ 1383346 h 4506735"/>
              <a:gd name="connsiteX142" fmla="*/ 1529922 w 2602689"/>
              <a:gd name="connsiteY142" fmla="*/ 1518162 h 4506735"/>
              <a:gd name="connsiteX143" fmla="*/ 1524060 w 2602689"/>
              <a:gd name="connsiteY143" fmla="*/ 1594362 h 4506735"/>
              <a:gd name="connsiteX144" fmla="*/ 1565091 w 2602689"/>
              <a:gd name="connsiteY144" fmla="*/ 1664700 h 4506735"/>
              <a:gd name="connsiteX145" fmla="*/ 1588537 w 2602689"/>
              <a:gd name="connsiteY145" fmla="*/ 1711592 h 4506735"/>
              <a:gd name="connsiteX146" fmla="*/ 1617845 w 2602689"/>
              <a:gd name="connsiteY146" fmla="*/ 1688146 h 4506735"/>
              <a:gd name="connsiteX147" fmla="*/ 1653014 w 2602689"/>
              <a:gd name="connsiteY147" fmla="*/ 1699869 h 4506735"/>
              <a:gd name="connsiteX148" fmla="*/ 1623706 w 2602689"/>
              <a:gd name="connsiteY148" fmla="*/ 1746762 h 4506735"/>
              <a:gd name="connsiteX149" fmla="*/ 1623706 w 2602689"/>
              <a:gd name="connsiteY149" fmla="*/ 1793654 h 4506735"/>
              <a:gd name="connsiteX150" fmla="*/ 1670599 w 2602689"/>
              <a:gd name="connsiteY150" fmla="*/ 1916746 h 4506735"/>
              <a:gd name="connsiteX151" fmla="*/ 1641291 w 2602689"/>
              <a:gd name="connsiteY151" fmla="*/ 2075008 h 4506735"/>
              <a:gd name="connsiteX152" fmla="*/ 1594399 w 2602689"/>
              <a:gd name="connsiteY152" fmla="*/ 2127762 h 4506735"/>
              <a:gd name="connsiteX153" fmla="*/ 1606122 w 2602689"/>
              <a:gd name="connsiteY153" fmla="*/ 2221546 h 4506735"/>
              <a:gd name="connsiteX154" fmla="*/ 1664737 w 2602689"/>
              <a:gd name="connsiteY154" fmla="*/ 2426700 h 4506735"/>
              <a:gd name="connsiteX155" fmla="*/ 1588537 w 2602689"/>
              <a:gd name="connsiteY155" fmla="*/ 2514623 h 4506735"/>
              <a:gd name="connsiteX156" fmla="*/ 1524060 w 2602689"/>
              <a:gd name="connsiteY156" fmla="*/ 2532208 h 4506735"/>
              <a:gd name="connsiteX157" fmla="*/ 1483029 w 2602689"/>
              <a:gd name="connsiteY157" fmla="*/ 2508762 h 4506735"/>
              <a:gd name="connsiteX158" fmla="*/ 1441999 w 2602689"/>
              <a:gd name="connsiteY158" fmla="*/ 2555654 h 4506735"/>
              <a:gd name="connsiteX159" fmla="*/ 1383383 w 2602689"/>
              <a:gd name="connsiteY159" fmla="*/ 2625992 h 4506735"/>
              <a:gd name="connsiteX160" fmla="*/ 1342352 w 2602689"/>
              <a:gd name="connsiteY160" fmla="*/ 2637715 h 4506735"/>
              <a:gd name="connsiteX161" fmla="*/ 1283737 w 2602689"/>
              <a:gd name="connsiteY161" fmla="*/ 2625992 h 4506735"/>
              <a:gd name="connsiteX162" fmla="*/ 1225122 w 2602689"/>
              <a:gd name="connsiteY162" fmla="*/ 2667023 h 4506735"/>
              <a:gd name="connsiteX163" fmla="*/ 1201676 w 2602689"/>
              <a:gd name="connsiteY163" fmla="*/ 2690469 h 4506735"/>
              <a:gd name="connsiteX164" fmla="*/ 1178229 w 2602689"/>
              <a:gd name="connsiteY164" fmla="*/ 2702192 h 4506735"/>
              <a:gd name="connsiteX165" fmla="*/ 1049276 w 2602689"/>
              <a:gd name="connsiteY165" fmla="*/ 2702192 h 4506735"/>
              <a:gd name="connsiteX166" fmla="*/ 1090306 w 2602689"/>
              <a:gd name="connsiteY166" fmla="*/ 2749085 h 4506735"/>
              <a:gd name="connsiteX167" fmla="*/ 1060999 w 2602689"/>
              <a:gd name="connsiteY167" fmla="*/ 2743223 h 4506735"/>
              <a:gd name="connsiteX168" fmla="*/ 1014106 w 2602689"/>
              <a:gd name="connsiteY168" fmla="*/ 2825285 h 4506735"/>
              <a:gd name="connsiteX169" fmla="*/ 1014106 w 2602689"/>
              <a:gd name="connsiteY169" fmla="*/ 2854592 h 4506735"/>
              <a:gd name="connsiteX170" fmla="*/ 949629 w 2602689"/>
              <a:gd name="connsiteY170" fmla="*/ 2795977 h 4506735"/>
              <a:gd name="connsiteX171" fmla="*/ 914460 w 2602689"/>
              <a:gd name="connsiteY171" fmla="*/ 2790115 h 4506735"/>
              <a:gd name="connsiteX172" fmla="*/ 855845 w 2602689"/>
              <a:gd name="connsiteY172" fmla="*/ 2795977 h 4506735"/>
              <a:gd name="connsiteX173" fmla="*/ 803091 w 2602689"/>
              <a:gd name="connsiteY173" fmla="*/ 2854592 h 4506735"/>
              <a:gd name="connsiteX174" fmla="*/ 762060 w 2602689"/>
              <a:gd name="connsiteY174" fmla="*/ 2854592 h 4506735"/>
              <a:gd name="connsiteX175" fmla="*/ 756199 w 2602689"/>
              <a:gd name="connsiteY175" fmla="*/ 2924931 h 4506735"/>
              <a:gd name="connsiteX176" fmla="*/ 756199 w 2602689"/>
              <a:gd name="connsiteY176" fmla="*/ 3018715 h 4506735"/>
              <a:gd name="connsiteX177" fmla="*/ 785506 w 2602689"/>
              <a:gd name="connsiteY177" fmla="*/ 3100777 h 4506735"/>
              <a:gd name="connsiteX178" fmla="*/ 855845 w 2602689"/>
              <a:gd name="connsiteY178" fmla="*/ 3194562 h 4506735"/>
              <a:gd name="connsiteX179" fmla="*/ 902737 w 2602689"/>
              <a:gd name="connsiteY179" fmla="*/ 3235592 h 4506735"/>
              <a:gd name="connsiteX180" fmla="*/ 908599 w 2602689"/>
              <a:gd name="connsiteY180" fmla="*/ 3264900 h 4506735"/>
              <a:gd name="connsiteX181" fmla="*/ 885152 w 2602689"/>
              <a:gd name="connsiteY181" fmla="*/ 3317654 h 4506735"/>
              <a:gd name="connsiteX182" fmla="*/ 838260 w 2602689"/>
              <a:gd name="connsiteY182" fmla="*/ 3317654 h 4506735"/>
              <a:gd name="connsiteX183" fmla="*/ 826537 w 2602689"/>
              <a:gd name="connsiteY183" fmla="*/ 3288346 h 4506735"/>
              <a:gd name="connsiteX184" fmla="*/ 762060 w 2602689"/>
              <a:gd name="connsiteY184" fmla="*/ 3288346 h 4506735"/>
              <a:gd name="connsiteX185" fmla="*/ 756199 w 2602689"/>
              <a:gd name="connsiteY185" fmla="*/ 3223869 h 4506735"/>
              <a:gd name="connsiteX186" fmla="*/ 691722 w 2602689"/>
              <a:gd name="connsiteY186" fmla="*/ 3212146 h 4506735"/>
              <a:gd name="connsiteX187" fmla="*/ 621383 w 2602689"/>
              <a:gd name="connsiteY187" fmla="*/ 3212146 h 4506735"/>
              <a:gd name="connsiteX188" fmla="*/ 551045 w 2602689"/>
              <a:gd name="connsiteY188" fmla="*/ 3212146 h 4506735"/>
              <a:gd name="connsiteX189" fmla="*/ 504152 w 2602689"/>
              <a:gd name="connsiteY189" fmla="*/ 3276623 h 4506735"/>
              <a:gd name="connsiteX190" fmla="*/ 474845 w 2602689"/>
              <a:gd name="connsiteY190" fmla="*/ 3276623 h 4506735"/>
              <a:gd name="connsiteX191" fmla="*/ 422091 w 2602689"/>
              <a:gd name="connsiteY191" fmla="*/ 3229731 h 4506735"/>
              <a:gd name="connsiteX192" fmla="*/ 351752 w 2602689"/>
              <a:gd name="connsiteY192" fmla="*/ 3229731 h 4506735"/>
              <a:gd name="connsiteX193" fmla="*/ 322445 w 2602689"/>
              <a:gd name="connsiteY193" fmla="*/ 3300069 h 4506735"/>
              <a:gd name="connsiteX194" fmla="*/ 310722 w 2602689"/>
              <a:gd name="connsiteY194" fmla="*/ 3352823 h 4506735"/>
              <a:gd name="connsiteX195" fmla="*/ 345891 w 2602689"/>
              <a:gd name="connsiteY195" fmla="*/ 3382131 h 4506735"/>
              <a:gd name="connsiteX196" fmla="*/ 304860 w 2602689"/>
              <a:gd name="connsiteY196" fmla="*/ 3417300 h 4506735"/>
              <a:gd name="connsiteX197" fmla="*/ 304860 w 2602689"/>
              <a:gd name="connsiteY197" fmla="*/ 3417300 h 4506735"/>
              <a:gd name="connsiteX198" fmla="*/ 234522 w 2602689"/>
              <a:gd name="connsiteY198" fmla="*/ 3470054 h 4506735"/>
              <a:gd name="connsiteX199" fmla="*/ 181768 w 2602689"/>
              <a:gd name="connsiteY199" fmla="*/ 3487639 h 4506735"/>
              <a:gd name="connsiteX200" fmla="*/ 140737 w 2602689"/>
              <a:gd name="connsiteY200" fmla="*/ 3493500 h 4506735"/>
              <a:gd name="connsiteX201" fmla="*/ 60 w 2602689"/>
              <a:gd name="connsiteY201" fmla="*/ 3487639 h 4506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2602689" h="4506735">
                <a:moveTo>
                  <a:pt x="60" y="3487639"/>
                </a:moveTo>
                <a:cubicBezTo>
                  <a:pt x="-2871" y="3512062"/>
                  <a:pt x="101660" y="3610731"/>
                  <a:pt x="123152" y="3640039"/>
                </a:cubicBezTo>
                <a:cubicBezTo>
                  <a:pt x="144644" y="3669347"/>
                  <a:pt x="117291" y="3668370"/>
                  <a:pt x="129014" y="3663485"/>
                </a:cubicBezTo>
                <a:cubicBezTo>
                  <a:pt x="140737" y="3658600"/>
                  <a:pt x="175906" y="3605847"/>
                  <a:pt x="193491" y="3610731"/>
                </a:cubicBezTo>
                <a:cubicBezTo>
                  <a:pt x="211076" y="3615615"/>
                  <a:pt x="204237" y="3672277"/>
                  <a:pt x="234522" y="3692792"/>
                </a:cubicBezTo>
                <a:cubicBezTo>
                  <a:pt x="264807" y="3713307"/>
                  <a:pt x="366407" y="3708423"/>
                  <a:pt x="375199" y="3733823"/>
                </a:cubicBezTo>
                <a:cubicBezTo>
                  <a:pt x="383991" y="3759223"/>
                  <a:pt x="308768" y="3790484"/>
                  <a:pt x="287276" y="3845192"/>
                </a:cubicBezTo>
                <a:cubicBezTo>
                  <a:pt x="265784" y="3899900"/>
                  <a:pt x="250153" y="4010292"/>
                  <a:pt x="246245" y="4062069"/>
                </a:cubicBezTo>
                <a:cubicBezTo>
                  <a:pt x="242337" y="4113846"/>
                  <a:pt x="269690" y="4107008"/>
                  <a:pt x="263829" y="4155854"/>
                </a:cubicBezTo>
                <a:cubicBezTo>
                  <a:pt x="257968" y="4204700"/>
                  <a:pt x="208145" y="4317046"/>
                  <a:pt x="211076" y="4355146"/>
                </a:cubicBezTo>
                <a:cubicBezTo>
                  <a:pt x="214007" y="4393246"/>
                  <a:pt x="267737" y="4376638"/>
                  <a:pt x="281414" y="4384454"/>
                </a:cubicBezTo>
                <a:cubicBezTo>
                  <a:pt x="295091" y="4392270"/>
                  <a:pt x="299975" y="4392270"/>
                  <a:pt x="293137" y="4402039"/>
                </a:cubicBezTo>
                <a:cubicBezTo>
                  <a:pt x="286299" y="4411808"/>
                  <a:pt x="249175" y="4435254"/>
                  <a:pt x="240383" y="4443069"/>
                </a:cubicBezTo>
                <a:cubicBezTo>
                  <a:pt x="231591" y="4450884"/>
                  <a:pt x="248198" y="4446977"/>
                  <a:pt x="240383" y="4448931"/>
                </a:cubicBezTo>
                <a:cubicBezTo>
                  <a:pt x="232568" y="4450885"/>
                  <a:pt x="203260" y="4447954"/>
                  <a:pt x="193491" y="4454792"/>
                </a:cubicBezTo>
                <a:cubicBezTo>
                  <a:pt x="183722" y="4461630"/>
                  <a:pt x="156368" y="4482146"/>
                  <a:pt x="181768" y="4489962"/>
                </a:cubicBezTo>
                <a:cubicBezTo>
                  <a:pt x="207168" y="4497778"/>
                  <a:pt x="292160" y="4515362"/>
                  <a:pt x="345891" y="4501685"/>
                </a:cubicBezTo>
                <a:cubicBezTo>
                  <a:pt x="399622" y="4488008"/>
                  <a:pt x="464098" y="4448931"/>
                  <a:pt x="504152" y="4407900"/>
                </a:cubicBezTo>
                <a:cubicBezTo>
                  <a:pt x="544206" y="4366869"/>
                  <a:pt x="531506" y="4300438"/>
                  <a:pt x="586214" y="4255500"/>
                </a:cubicBezTo>
                <a:cubicBezTo>
                  <a:pt x="640922" y="4210562"/>
                  <a:pt x="772807" y="4173438"/>
                  <a:pt x="832399" y="4138269"/>
                </a:cubicBezTo>
                <a:cubicBezTo>
                  <a:pt x="891991" y="4103100"/>
                  <a:pt x="932045" y="4083562"/>
                  <a:pt x="943768" y="4044485"/>
                </a:cubicBezTo>
                <a:cubicBezTo>
                  <a:pt x="955491" y="4005408"/>
                  <a:pt x="914460" y="3938000"/>
                  <a:pt x="902737" y="3903808"/>
                </a:cubicBezTo>
                <a:cubicBezTo>
                  <a:pt x="891014" y="3869616"/>
                  <a:pt x="893944" y="3859846"/>
                  <a:pt x="873429" y="3839331"/>
                </a:cubicBezTo>
                <a:cubicBezTo>
                  <a:pt x="852914" y="3818816"/>
                  <a:pt x="812860" y="3809046"/>
                  <a:pt x="779645" y="3780715"/>
                </a:cubicBezTo>
                <a:cubicBezTo>
                  <a:pt x="746430" y="3752384"/>
                  <a:pt x="698560" y="3699630"/>
                  <a:pt x="674137" y="3669346"/>
                </a:cubicBezTo>
                <a:cubicBezTo>
                  <a:pt x="649714" y="3639062"/>
                  <a:pt x="618452" y="3591193"/>
                  <a:pt x="633106" y="3599008"/>
                </a:cubicBezTo>
                <a:cubicBezTo>
                  <a:pt x="647760" y="3606823"/>
                  <a:pt x="726891" y="3685955"/>
                  <a:pt x="762060" y="3716239"/>
                </a:cubicBezTo>
                <a:cubicBezTo>
                  <a:pt x="797229" y="3746524"/>
                  <a:pt x="817745" y="3755315"/>
                  <a:pt x="844122" y="3780715"/>
                </a:cubicBezTo>
                <a:cubicBezTo>
                  <a:pt x="870499" y="3806115"/>
                  <a:pt x="895899" y="3843239"/>
                  <a:pt x="920322" y="3868639"/>
                </a:cubicBezTo>
                <a:cubicBezTo>
                  <a:pt x="944745" y="3894039"/>
                  <a:pt x="968191" y="3917484"/>
                  <a:pt x="990660" y="3933115"/>
                </a:cubicBezTo>
                <a:cubicBezTo>
                  <a:pt x="1013129" y="3948746"/>
                  <a:pt x="1029737" y="3960469"/>
                  <a:pt x="1055137" y="3962423"/>
                </a:cubicBezTo>
                <a:cubicBezTo>
                  <a:pt x="1080537" y="3964377"/>
                  <a:pt x="1133291" y="3962424"/>
                  <a:pt x="1143060" y="3944839"/>
                </a:cubicBezTo>
                <a:cubicBezTo>
                  <a:pt x="1152829" y="3927254"/>
                  <a:pt x="1131337" y="3884269"/>
                  <a:pt x="1113752" y="3856915"/>
                </a:cubicBezTo>
                <a:cubicBezTo>
                  <a:pt x="1096167" y="3829561"/>
                  <a:pt x="1060021" y="3801230"/>
                  <a:pt x="1037552" y="3780715"/>
                </a:cubicBezTo>
                <a:cubicBezTo>
                  <a:pt x="1015083" y="3760200"/>
                  <a:pt x="995545" y="3757269"/>
                  <a:pt x="978937" y="3733823"/>
                </a:cubicBezTo>
                <a:cubicBezTo>
                  <a:pt x="962329" y="3710377"/>
                  <a:pt x="940837" y="3659578"/>
                  <a:pt x="937906" y="3640039"/>
                </a:cubicBezTo>
                <a:cubicBezTo>
                  <a:pt x="934975" y="3620501"/>
                  <a:pt x="948652" y="3606823"/>
                  <a:pt x="961352" y="3616592"/>
                </a:cubicBezTo>
                <a:cubicBezTo>
                  <a:pt x="974052" y="3626361"/>
                  <a:pt x="995544" y="3675208"/>
                  <a:pt x="1014106" y="3698654"/>
                </a:cubicBezTo>
                <a:cubicBezTo>
                  <a:pt x="1032668" y="3722100"/>
                  <a:pt x="1053184" y="3740661"/>
                  <a:pt x="1072722" y="3757269"/>
                </a:cubicBezTo>
                <a:cubicBezTo>
                  <a:pt x="1092260" y="3773877"/>
                  <a:pt x="1113752" y="3786577"/>
                  <a:pt x="1131337" y="3798300"/>
                </a:cubicBezTo>
                <a:cubicBezTo>
                  <a:pt x="1148922" y="3810023"/>
                  <a:pt x="1171391" y="3831516"/>
                  <a:pt x="1178229" y="3827608"/>
                </a:cubicBezTo>
                <a:cubicBezTo>
                  <a:pt x="1185067" y="3823700"/>
                  <a:pt x="1186045" y="3790485"/>
                  <a:pt x="1172368" y="3774854"/>
                </a:cubicBezTo>
                <a:cubicBezTo>
                  <a:pt x="1158691" y="3759223"/>
                  <a:pt x="1118637" y="3752384"/>
                  <a:pt x="1096168" y="3733823"/>
                </a:cubicBezTo>
                <a:cubicBezTo>
                  <a:pt x="1073699" y="3715262"/>
                  <a:pt x="1047321" y="3680093"/>
                  <a:pt x="1037552" y="3663485"/>
                </a:cubicBezTo>
                <a:cubicBezTo>
                  <a:pt x="1027783" y="3646877"/>
                  <a:pt x="1018013" y="3627339"/>
                  <a:pt x="1037552" y="3634177"/>
                </a:cubicBezTo>
                <a:cubicBezTo>
                  <a:pt x="1057091" y="3641015"/>
                  <a:pt x="1128406" y="3688884"/>
                  <a:pt x="1154783" y="3704515"/>
                </a:cubicBezTo>
                <a:cubicBezTo>
                  <a:pt x="1181160" y="3720146"/>
                  <a:pt x="1188975" y="3729916"/>
                  <a:pt x="1195814" y="3727962"/>
                </a:cubicBezTo>
                <a:cubicBezTo>
                  <a:pt x="1202653" y="3726008"/>
                  <a:pt x="1190929" y="3697677"/>
                  <a:pt x="1195814" y="3692792"/>
                </a:cubicBezTo>
                <a:cubicBezTo>
                  <a:pt x="1200699" y="3687907"/>
                  <a:pt x="1219261" y="3703538"/>
                  <a:pt x="1225122" y="3698654"/>
                </a:cubicBezTo>
                <a:cubicBezTo>
                  <a:pt x="1230983" y="3693770"/>
                  <a:pt x="1240752" y="3677162"/>
                  <a:pt x="1230983" y="3663485"/>
                </a:cubicBezTo>
                <a:cubicBezTo>
                  <a:pt x="1221214" y="3649808"/>
                  <a:pt x="1168460" y="3625384"/>
                  <a:pt x="1166506" y="3616592"/>
                </a:cubicBezTo>
                <a:cubicBezTo>
                  <a:pt x="1164552" y="3607800"/>
                  <a:pt x="1207537" y="3630269"/>
                  <a:pt x="1219260" y="3610731"/>
                </a:cubicBezTo>
                <a:cubicBezTo>
                  <a:pt x="1230983" y="3591193"/>
                  <a:pt x="1230006" y="3513039"/>
                  <a:pt x="1236845" y="3499362"/>
                </a:cubicBezTo>
                <a:cubicBezTo>
                  <a:pt x="1243684" y="3485685"/>
                  <a:pt x="1246614" y="3523785"/>
                  <a:pt x="1260291" y="3528669"/>
                </a:cubicBezTo>
                <a:cubicBezTo>
                  <a:pt x="1273968" y="3533553"/>
                  <a:pt x="1306206" y="3539415"/>
                  <a:pt x="1318906" y="3528669"/>
                </a:cubicBezTo>
                <a:cubicBezTo>
                  <a:pt x="1331606" y="3517923"/>
                  <a:pt x="1329653" y="3475915"/>
                  <a:pt x="1336491" y="3464192"/>
                </a:cubicBezTo>
                <a:cubicBezTo>
                  <a:pt x="1343329" y="3452469"/>
                  <a:pt x="1352122" y="3450516"/>
                  <a:pt x="1359937" y="3458331"/>
                </a:cubicBezTo>
                <a:cubicBezTo>
                  <a:pt x="1367752" y="3466146"/>
                  <a:pt x="1368729" y="3499362"/>
                  <a:pt x="1383383" y="3511085"/>
                </a:cubicBezTo>
                <a:cubicBezTo>
                  <a:pt x="1398037" y="3522808"/>
                  <a:pt x="1447860" y="3528669"/>
                  <a:pt x="1447860" y="3528669"/>
                </a:cubicBezTo>
                <a:cubicBezTo>
                  <a:pt x="1469352" y="3534531"/>
                  <a:pt x="1494752" y="3553092"/>
                  <a:pt x="1512337" y="3546254"/>
                </a:cubicBezTo>
                <a:cubicBezTo>
                  <a:pt x="1529922" y="3539416"/>
                  <a:pt x="1533830" y="3500339"/>
                  <a:pt x="1553368" y="3487639"/>
                </a:cubicBezTo>
                <a:cubicBezTo>
                  <a:pt x="1572907" y="3474939"/>
                  <a:pt x="1604168" y="3482754"/>
                  <a:pt x="1629568" y="3470054"/>
                </a:cubicBezTo>
                <a:cubicBezTo>
                  <a:pt x="1654968" y="3457354"/>
                  <a:pt x="1675483" y="3427070"/>
                  <a:pt x="1705768" y="3411439"/>
                </a:cubicBezTo>
                <a:cubicBezTo>
                  <a:pt x="1736053" y="3395808"/>
                  <a:pt x="1780991" y="3388969"/>
                  <a:pt x="1811276" y="3376269"/>
                </a:cubicBezTo>
                <a:cubicBezTo>
                  <a:pt x="1841561" y="3363569"/>
                  <a:pt x="1867938" y="3352823"/>
                  <a:pt x="1887476" y="3335239"/>
                </a:cubicBezTo>
                <a:cubicBezTo>
                  <a:pt x="1907014" y="3317654"/>
                  <a:pt x="1916783" y="3284439"/>
                  <a:pt x="1928506" y="3270762"/>
                </a:cubicBezTo>
                <a:cubicBezTo>
                  <a:pt x="1940229" y="3257085"/>
                  <a:pt x="1941206" y="3258062"/>
                  <a:pt x="1957814" y="3253177"/>
                </a:cubicBezTo>
                <a:cubicBezTo>
                  <a:pt x="1974422" y="3248292"/>
                  <a:pt x="2001775" y="3254154"/>
                  <a:pt x="2028152" y="3241454"/>
                </a:cubicBezTo>
                <a:cubicBezTo>
                  <a:pt x="2054529" y="3228754"/>
                  <a:pt x="2094584" y="3200423"/>
                  <a:pt x="2116076" y="3176977"/>
                </a:cubicBezTo>
                <a:cubicBezTo>
                  <a:pt x="2137568" y="3153531"/>
                  <a:pt x="2136591" y="3110546"/>
                  <a:pt x="2157106" y="3100777"/>
                </a:cubicBezTo>
                <a:cubicBezTo>
                  <a:pt x="2177621" y="3091008"/>
                  <a:pt x="2215722" y="3127154"/>
                  <a:pt x="2239168" y="3118362"/>
                </a:cubicBezTo>
                <a:cubicBezTo>
                  <a:pt x="2262614" y="3109570"/>
                  <a:pt x="2276291" y="3059746"/>
                  <a:pt x="2297783" y="3048023"/>
                </a:cubicBezTo>
                <a:cubicBezTo>
                  <a:pt x="2319275" y="3036300"/>
                  <a:pt x="2348584" y="3069515"/>
                  <a:pt x="2368122" y="3048023"/>
                </a:cubicBezTo>
                <a:cubicBezTo>
                  <a:pt x="2387661" y="3026531"/>
                  <a:pt x="2390591" y="2959123"/>
                  <a:pt x="2415014" y="2919069"/>
                </a:cubicBezTo>
                <a:cubicBezTo>
                  <a:pt x="2439437" y="2879015"/>
                  <a:pt x="2498052" y="2850685"/>
                  <a:pt x="2514660" y="2807700"/>
                </a:cubicBezTo>
                <a:cubicBezTo>
                  <a:pt x="2531268" y="2764715"/>
                  <a:pt x="2518568" y="2700239"/>
                  <a:pt x="2514660" y="2661162"/>
                </a:cubicBezTo>
                <a:cubicBezTo>
                  <a:pt x="2510752" y="2622085"/>
                  <a:pt x="2490237" y="2601570"/>
                  <a:pt x="2491214" y="2573239"/>
                </a:cubicBezTo>
                <a:cubicBezTo>
                  <a:pt x="2492191" y="2544908"/>
                  <a:pt x="2509776" y="2509739"/>
                  <a:pt x="2520522" y="2491177"/>
                </a:cubicBezTo>
                <a:cubicBezTo>
                  <a:pt x="2531268" y="2472615"/>
                  <a:pt x="2557645" y="2476523"/>
                  <a:pt x="2555691" y="2461869"/>
                </a:cubicBezTo>
                <a:cubicBezTo>
                  <a:pt x="2553737" y="2447215"/>
                  <a:pt x="2516614" y="2427677"/>
                  <a:pt x="2508799" y="2403254"/>
                </a:cubicBezTo>
                <a:cubicBezTo>
                  <a:pt x="2500984" y="2378831"/>
                  <a:pt x="2505868" y="2336823"/>
                  <a:pt x="2508799" y="2315331"/>
                </a:cubicBezTo>
                <a:cubicBezTo>
                  <a:pt x="2511730" y="2293839"/>
                  <a:pt x="2520522" y="2280161"/>
                  <a:pt x="2526383" y="2274300"/>
                </a:cubicBezTo>
                <a:cubicBezTo>
                  <a:pt x="2532244" y="2268439"/>
                  <a:pt x="2538107" y="2266485"/>
                  <a:pt x="2543968" y="2280162"/>
                </a:cubicBezTo>
                <a:cubicBezTo>
                  <a:pt x="2549830" y="2293839"/>
                  <a:pt x="2553737" y="2345616"/>
                  <a:pt x="2561552" y="2356362"/>
                </a:cubicBezTo>
                <a:cubicBezTo>
                  <a:pt x="2569367" y="2367108"/>
                  <a:pt x="2584022" y="2356362"/>
                  <a:pt x="2590860" y="2344639"/>
                </a:cubicBezTo>
                <a:cubicBezTo>
                  <a:pt x="2597698" y="2332916"/>
                  <a:pt x="2603560" y="2300677"/>
                  <a:pt x="2602583" y="2286023"/>
                </a:cubicBezTo>
                <a:cubicBezTo>
                  <a:pt x="2601606" y="2271369"/>
                  <a:pt x="2586953" y="2280161"/>
                  <a:pt x="2584999" y="2256715"/>
                </a:cubicBezTo>
                <a:cubicBezTo>
                  <a:pt x="2583045" y="2233269"/>
                  <a:pt x="2597699" y="2178561"/>
                  <a:pt x="2590860" y="2145346"/>
                </a:cubicBezTo>
                <a:cubicBezTo>
                  <a:pt x="2584021" y="2112131"/>
                  <a:pt x="2553737" y="2084777"/>
                  <a:pt x="2543968" y="2057423"/>
                </a:cubicBezTo>
                <a:cubicBezTo>
                  <a:pt x="2534199" y="2030069"/>
                  <a:pt x="2539083" y="1998808"/>
                  <a:pt x="2532245" y="1981223"/>
                </a:cubicBezTo>
                <a:cubicBezTo>
                  <a:pt x="2525407" y="1963638"/>
                  <a:pt x="2505868" y="1966569"/>
                  <a:pt x="2502937" y="1951915"/>
                </a:cubicBezTo>
                <a:cubicBezTo>
                  <a:pt x="2500006" y="1937261"/>
                  <a:pt x="2512706" y="1910884"/>
                  <a:pt x="2514660" y="1893300"/>
                </a:cubicBezTo>
                <a:cubicBezTo>
                  <a:pt x="2516614" y="1875716"/>
                  <a:pt x="2520521" y="1865946"/>
                  <a:pt x="2514660" y="1846408"/>
                </a:cubicBezTo>
                <a:cubicBezTo>
                  <a:pt x="2508799" y="1826870"/>
                  <a:pt x="2485352" y="1798538"/>
                  <a:pt x="2479491" y="1776069"/>
                </a:cubicBezTo>
                <a:cubicBezTo>
                  <a:pt x="2473630" y="1753600"/>
                  <a:pt x="2474606" y="1716476"/>
                  <a:pt x="2479491" y="1711592"/>
                </a:cubicBezTo>
                <a:cubicBezTo>
                  <a:pt x="2484376" y="1706708"/>
                  <a:pt x="2504891" y="1762393"/>
                  <a:pt x="2508799" y="1746762"/>
                </a:cubicBezTo>
                <a:cubicBezTo>
                  <a:pt x="2512707" y="1731131"/>
                  <a:pt x="2514660" y="1675446"/>
                  <a:pt x="2502937" y="1617808"/>
                </a:cubicBezTo>
                <a:cubicBezTo>
                  <a:pt x="2491214" y="1560170"/>
                  <a:pt x="2455068" y="1457592"/>
                  <a:pt x="2438460" y="1400931"/>
                </a:cubicBezTo>
                <a:cubicBezTo>
                  <a:pt x="2421852" y="1344269"/>
                  <a:pt x="2415014" y="1315939"/>
                  <a:pt x="2403291" y="1277839"/>
                </a:cubicBezTo>
                <a:cubicBezTo>
                  <a:pt x="2391568" y="1239739"/>
                  <a:pt x="2389614" y="1212385"/>
                  <a:pt x="2368122" y="1172331"/>
                </a:cubicBezTo>
                <a:cubicBezTo>
                  <a:pt x="2346630" y="1132277"/>
                  <a:pt x="2286060" y="1077569"/>
                  <a:pt x="2274337" y="1037515"/>
                </a:cubicBezTo>
                <a:cubicBezTo>
                  <a:pt x="2262614" y="997461"/>
                  <a:pt x="2312437" y="960339"/>
                  <a:pt x="2297783" y="932008"/>
                </a:cubicBezTo>
                <a:cubicBezTo>
                  <a:pt x="2283129" y="903677"/>
                  <a:pt x="2209860" y="890000"/>
                  <a:pt x="2186414" y="867531"/>
                </a:cubicBezTo>
                <a:cubicBezTo>
                  <a:pt x="2162968" y="845062"/>
                  <a:pt x="2163944" y="808915"/>
                  <a:pt x="2157106" y="797192"/>
                </a:cubicBezTo>
                <a:cubicBezTo>
                  <a:pt x="2150268" y="785469"/>
                  <a:pt x="2160037" y="811846"/>
                  <a:pt x="2145383" y="797192"/>
                </a:cubicBezTo>
                <a:cubicBezTo>
                  <a:pt x="2130729" y="782538"/>
                  <a:pt x="2094583" y="746392"/>
                  <a:pt x="2069183" y="709269"/>
                </a:cubicBezTo>
                <a:cubicBezTo>
                  <a:pt x="2043783" y="672146"/>
                  <a:pt x="2018383" y="612554"/>
                  <a:pt x="1992983" y="574454"/>
                </a:cubicBezTo>
                <a:cubicBezTo>
                  <a:pt x="1967583" y="536354"/>
                  <a:pt x="1933391" y="507046"/>
                  <a:pt x="1916783" y="480669"/>
                </a:cubicBezTo>
                <a:cubicBezTo>
                  <a:pt x="1900175" y="454292"/>
                  <a:pt x="1906037" y="432800"/>
                  <a:pt x="1893337" y="416192"/>
                </a:cubicBezTo>
                <a:cubicBezTo>
                  <a:pt x="1880637" y="399584"/>
                  <a:pt x="1864029" y="388838"/>
                  <a:pt x="1840583" y="381023"/>
                </a:cubicBezTo>
                <a:cubicBezTo>
                  <a:pt x="1817137" y="373208"/>
                  <a:pt x="1767314" y="382000"/>
                  <a:pt x="1752660" y="369300"/>
                </a:cubicBezTo>
                <a:cubicBezTo>
                  <a:pt x="1738006" y="356600"/>
                  <a:pt x="1778060" y="323384"/>
                  <a:pt x="1752660" y="304823"/>
                </a:cubicBezTo>
                <a:cubicBezTo>
                  <a:pt x="1727260" y="286261"/>
                  <a:pt x="1641291" y="287239"/>
                  <a:pt x="1600260" y="257931"/>
                </a:cubicBezTo>
                <a:cubicBezTo>
                  <a:pt x="1559229" y="228623"/>
                  <a:pt x="1531876" y="160238"/>
                  <a:pt x="1506476" y="128977"/>
                </a:cubicBezTo>
                <a:cubicBezTo>
                  <a:pt x="1481076" y="97715"/>
                  <a:pt x="1447860" y="70362"/>
                  <a:pt x="1447860" y="70362"/>
                </a:cubicBezTo>
                <a:cubicBezTo>
                  <a:pt x="1432229" y="54731"/>
                  <a:pt x="1423437" y="46915"/>
                  <a:pt x="1412691" y="35192"/>
                </a:cubicBezTo>
                <a:cubicBezTo>
                  <a:pt x="1401945" y="23469"/>
                  <a:pt x="1405852" y="1000"/>
                  <a:pt x="1383383" y="23"/>
                </a:cubicBezTo>
                <a:cubicBezTo>
                  <a:pt x="1360914" y="-954"/>
                  <a:pt x="1277876" y="29331"/>
                  <a:pt x="1277876" y="29331"/>
                </a:cubicBezTo>
                <a:cubicBezTo>
                  <a:pt x="1230984" y="42031"/>
                  <a:pt x="1139152" y="68408"/>
                  <a:pt x="1102029" y="76223"/>
                </a:cubicBezTo>
                <a:cubicBezTo>
                  <a:pt x="1064906" y="84038"/>
                  <a:pt x="1062952" y="63523"/>
                  <a:pt x="1055137" y="76223"/>
                </a:cubicBezTo>
                <a:cubicBezTo>
                  <a:pt x="1047322" y="88923"/>
                  <a:pt x="1046345" y="132885"/>
                  <a:pt x="1055137" y="152423"/>
                </a:cubicBezTo>
                <a:cubicBezTo>
                  <a:pt x="1063929" y="171961"/>
                  <a:pt x="1094214" y="177823"/>
                  <a:pt x="1107891" y="193454"/>
                </a:cubicBezTo>
                <a:cubicBezTo>
                  <a:pt x="1121568" y="209085"/>
                  <a:pt x="1124499" y="229600"/>
                  <a:pt x="1137199" y="246208"/>
                </a:cubicBezTo>
                <a:cubicBezTo>
                  <a:pt x="1149899" y="262816"/>
                  <a:pt x="1168460" y="293100"/>
                  <a:pt x="1184091" y="293100"/>
                </a:cubicBezTo>
                <a:cubicBezTo>
                  <a:pt x="1199722" y="293100"/>
                  <a:pt x="1217306" y="250116"/>
                  <a:pt x="1230983" y="246208"/>
                </a:cubicBezTo>
                <a:cubicBezTo>
                  <a:pt x="1244660" y="242300"/>
                  <a:pt x="1260291" y="251093"/>
                  <a:pt x="1266152" y="269654"/>
                </a:cubicBezTo>
                <a:cubicBezTo>
                  <a:pt x="1272013" y="288215"/>
                  <a:pt x="1251498" y="339016"/>
                  <a:pt x="1266152" y="357577"/>
                </a:cubicBezTo>
                <a:cubicBezTo>
                  <a:pt x="1280806" y="376138"/>
                  <a:pt x="1329653" y="368323"/>
                  <a:pt x="1354076" y="381023"/>
                </a:cubicBezTo>
                <a:cubicBezTo>
                  <a:pt x="1378499" y="393723"/>
                  <a:pt x="1389245" y="423031"/>
                  <a:pt x="1412691" y="433777"/>
                </a:cubicBezTo>
                <a:cubicBezTo>
                  <a:pt x="1436137" y="444523"/>
                  <a:pt x="1475214" y="432800"/>
                  <a:pt x="1494752" y="445500"/>
                </a:cubicBezTo>
                <a:cubicBezTo>
                  <a:pt x="1514291" y="458200"/>
                  <a:pt x="1522107" y="490438"/>
                  <a:pt x="1529922" y="509977"/>
                </a:cubicBezTo>
                <a:cubicBezTo>
                  <a:pt x="1537738" y="529515"/>
                  <a:pt x="1549461" y="545146"/>
                  <a:pt x="1541645" y="562731"/>
                </a:cubicBezTo>
                <a:cubicBezTo>
                  <a:pt x="1533830" y="580316"/>
                  <a:pt x="1499637" y="596923"/>
                  <a:pt x="1483029" y="615485"/>
                </a:cubicBezTo>
                <a:cubicBezTo>
                  <a:pt x="1466421" y="634047"/>
                  <a:pt x="1441022" y="649677"/>
                  <a:pt x="1441999" y="674100"/>
                </a:cubicBezTo>
                <a:cubicBezTo>
                  <a:pt x="1442976" y="698523"/>
                  <a:pt x="1464468" y="737600"/>
                  <a:pt x="1488891" y="762023"/>
                </a:cubicBezTo>
                <a:cubicBezTo>
                  <a:pt x="1513314" y="786446"/>
                  <a:pt x="1564114" y="792308"/>
                  <a:pt x="1588537" y="820639"/>
                </a:cubicBezTo>
                <a:cubicBezTo>
                  <a:pt x="1612960" y="848970"/>
                  <a:pt x="1627614" y="897816"/>
                  <a:pt x="1635429" y="932008"/>
                </a:cubicBezTo>
                <a:cubicBezTo>
                  <a:pt x="1643244" y="966200"/>
                  <a:pt x="1644221" y="1001369"/>
                  <a:pt x="1635429" y="1025792"/>
                </a:cubicBezTo>
                <a:cubicBezTo>
                  <a:pt x="1626637" y="1050215"/>
                  <a:pt x="1585607" y="1048261"/>
                  <a:pt x="1582676" y="1078546"/>
                </a:cubicBezTo>
                <a:cubicBezTo>
                  <a:pt x="1579745" y="1108831"/>
                  <a:pt x="1612960" y="1174284"/>
                  <a:pt x="1617845" y="1207500"/>
                </a:cubicBezTo>
                <a:cubicBezTo>
                  <a:pt x="1622730" y="1240716"/>
                  <a:pt x="1618821" y="1248531"/>
                  <a:pt x="1611983" y="1277839"/>
                </a:cubicBezTo>
                <a:cubicBezTo>
                  <a:pt x="1605145" y="1307147"/>
                  <a:pt x="1590491" y="1343292"/>
                  <a:pt x="1576814" y="1383346"/>
                </a:cubicBezTo>
                <a:cubicBezTo>
                  <a:pt x="1563137" y="1423400"/>
                  <a:pt x="1538714" y="1482993"/>
                  <a:pt x="1529922" y="1518162"/>
                </a:cubicBezTo>
                <a:cubicBezTo>
                  <a:pt x="1521130" y="1553331"/>
                  <a:pt x="1518199" y="1569939"/>
                  <a:pt x="1524060" y="1594362"/>
                </a:cubicBezTo>
                <a:cubicBezTo>
                  <a:pt x="1529922" y="1618785"/>
                  <a:pt x="1554345" y="1645162"/>
                  <a:pt x="1565091" y="1664700"/>
                </a:cubicBezTo>
                <a:cubicBezTo>
                  <a:pt x="1575837" y="1684238"/>
                  <a:pt x="1579745" y="1707684"/>
                  <a:pt x="1588537" y="1711592"/>
                </a:cubicBezTo>
                <a:cubicBezTo>
                  <a:pt x="1597329" y="1715500"/>
                  <a:pt x="1607099" y="1690100"/>
                  <a:pt x="1617845" y="1688146"/>
                </a:cubicBezTo>
                <a:cubicBezTo>
                  <a:pt x="1628591" y="1686192"/>
                  <a:pt x="1652037" y="1690100"/>
                  <a:pt x="1653014" y="1699869"/>
                </a:cubicBezTo>
                <a:cubicBezTo>
                  <a:pt x="1653991" y="1709638"/>
                  <a:pt x="1628591" y="1731131"/>
                  <a:pt x="1623706" y="1746762"/>
                </a:cubicBezTo>
                <a:cubicBezTo>
                  <a:pt x="1618821" y="1762393"/>
                  <a:pt x="1615891" y="1765323"/>
                  <a:pt x="1623706" y="1793654"/>
                </a:cubicBezTo>
                <a:cubicBezTo>
                  <a:pt x="1631521" y="1821985"/>
                  <a:pt x="1667668" y="1869854"/>
                  <a:pt x="1670599" y="1916746"/>
                </a:cubicBezTo>
                <a:cubicBezTo>
                  <a:pt x="1673530" y="1963638"/>
                  <a:pt x="1653991" y="2039839"/>
                  <a:pt x="1641291" y="2075008"/>
                </a:cubicBezTo>
                <a:cubicBezTo>
                  <a:pt x="1628591" y="2110177"/>
                  <a:pt x="1600261" y="2103339"/>
                  <a:pt x="1594399" y="2127762"/>
                </a:cubicBezTo>
                <a:cubicBezTo>
                  <a:pt x="1588538" y="2152185"/>
                  <a:pt x="1594399" y="2171723"/>
                  <a:pt x="1606122" y="2221546"/>
                </a:cubicBezTo>
                <a:cubicBezTo>
                  <a:pt x="1617845" y="2271369"/>
                  <a:pt x="1667668" y="2377854"/>
                  <a:pt x="1664737" y="2426700"/>
                </a:cubicBezTo>
                <a:cubicBezTo>
                  <a:pt x="1661806" y="2475546"/>
                  <a:pt x="1611983" y="2497038"/>
                  <a:pt x="1588537" y="2514623"/>
                </a:cubicBezTo>
                <a:cubicBezTo>
                  <a:pt x="1565091" y="2532208"/>
                  <a:pt x="1541645" y="2533185"/>
                  <a:pt x="1524060" y="2532208"/>
                </a:cubicBezTo>
                <a:cubicBezTo>
                  <a:pt x="1506475" y="2531231"/>
                  <a:pt x="1496706" y="2504854"/>
                  <a:pt x="1483029" y="2508762"/>
                </a:cubicBezTo>
                <a:cubicBezTo>
                  <a:pt x="1469352" y="2512670"/>
                  <a:pt x="1458607" y="2536116"/>
                  <a:pt x="1441999" y="2555654"/>
                </a:cubicBezTo>
                <a:cubicBezTo>
                  <a:pt x="1425391" y="2575192"/>
                  <a:pt x="1399991" y="2612315"/>
                  <a:pt x="1383383" y="2625992"/>
                </a:cubicBezTo>
                <a:cubicBezTo>
                  <a:pt x="1366775" y="2639669"/>
                  <a:pt x="1358960" y="2637715"/>
                  <a:pt x="1342352" y="2637715"/>
                </a:cubicBezTo>
                <a:cubicBezTo>
                  <a:pt x="1325744" y="2637715"/>
                  <a:pt x="1303275" y="2621107"/>
                  <a:pt x="1283737" y="2625992"/>
                </a:cubicBezTo>
                <a:cubicBezTo>
                  <a:pt x="1264199" y="2630877"/>
                  <a:pt x="1238799" y="2656277"/>
                  <a:pt x="1225122" y="2667023"/>
                </a:cubicBezTo>
                <a:cubicBezTo>
                  <a:pt x="1211445" y="2677769"/>
                  <a:pt x="1209491" y="2684608"/>
                  <a:pt x="1201676" y="2690469"/>
                </a:cubicBezTo>
                <a:cubicBezTo>
                  <a:pt x="1193861" y="2696330"/>
                  <a:pt x="1203629" y="2700238"/>
                  <a:pt x="1178229" y="2702192"/>
                </a:cubicBezTo>
                <a:cubicBezTo>
                  <a:pt x="1152829" y="2704146"/>
                  <a:pt x="1063930" y="2694377"/>
                  <a:pt x="1049276" y="2702192"/>
                </a:cubicBezTo>
                <a:cubicBezTo>
                  <a:pt x="1034622" y="2710007"/>
                  <a:pt x="1088352" y="2742246"/>
                  <a:pt x="1090306" y="2749085"/>
                </a:cubicBezTo>
                <a:cubicBezTo>
                  <a:pt x="1092260" y="2755924"/>
                  <a:pt x="1073699" y="2730523"/>
                  <a:pt x="1060999" y="2743223"/>
                </a:cubicBezTo>
                <a:cubicBezTo>
                  <a:pt x="1048299" y="2755923"/>
                  <a:pt x="1021922" y="2806723"/>
                  <a:pt x="1014106" y="2825285"/>
                </a:cubicBezTo>
                <a:cubicBezTo>
                  <a:pt x="1006291" y="2843846"/>
                  <a:pt x="1024852" y="2859477"/>
                  <a:pt x="1014106" y="2854592"/>
                </a:cubicBezTo>
                <a:cubicBezTo>
                  <a:pt x="1003360" y="2849707"/>
                  <a:pt x="966237" y="2806723"/>
                  <a:pt x="949629" y="2795977"/>
                </a:cubicBezTo>
                <a:cubicBezTo>
                  <a:pt x="933021" y="2785231"/>
                  <a:pt x="930091" y="2790115"/>
                  <a:pt x="914460" y="2790115"/>
                </a:cubicBezTo>
                <a:cubicBezTo>
                  <a:pt x="898829" y="2790115"/>
                  <a:pt x="874406" y="2785231"/>
                  <a:pt x="855845" y="2795977"/>
                </a:cubicBezTo>
                <a:cubicBezTo>
                  <a:pt x="837284" y="2806723"/>
                  <a:pt x="818722" y="2844823"/>
                  <a:pt x="803091" y="2854592"/>
                </a:cubicBezTo>
                <a:cubicBezTo>
                  <a:pt x="787460" y="2864361"/>
                  <a:pt x="769875" y="2842869"/>
                  <a:pt x="762060" y="2854592"/>
                </a:cubicBezTo>
                <a:cubicBezTo>
                  <a:pt x="754245" y="2866315"/>
                  <a:pt x="757176" y="2897577"/>
                  <a:pt x="756199" y="2924931"/>
                </a:cubicBezTo>
                <a:cubicBezTo>
                  <a:pt x="755222" y="2952285"/>
                  <a:pt x="751315" y="2989407"/>
                  <a:pt x="756199" y="3018715"/>
                </a:cubicBezTo>
                <a:cubicBezTo>
                  <a:pt x="761083" y="3048023"/>
                  <a:pt x="768898" y="3071469"/>
                  <a:pt x="785506" y="3100777"/>
                </a:cubicBezTo>
                <a:cubicBezTo>
                  <a:pt x="802114" y="3130085"/>
                  <a:pt x="836307" y="3172093"/>
                  <a:pt x="855845" y="3194562"/>
                </a:cubicBezTo>
                <a:cubicBezTo>
                  <a:pt x="875384" y="3217031"/>
                  <a:pt x="893945" y="3223869"/>
                  <a:pt x="902737" y="3235592"/>
                </a:cubicBezTo>
                <a:cubicBezTo>
                  <a:pt x="911529" y="3247315"/>
                  <a:pt x="911530" y="3251223"/>
                  <a:pt x="908599" y="3264900"/>
                </a:cubicBezTo>
                <a:cubicBezTo>
                  <a:pt x="905668" y="3278577"/>
                  <a:pt x="896875" y="3308862"/>
                  <a:pt x="885152" y="3317654"/>
                </a:cubicBezTo>
                <a:cubicBezTo>
                  <a:pt x="873429" y="3326446"/>
                  <a:pt x="848029" y="3322539"/>
                  <a:pt x="838260" y="3317654"/>
                </a:cubicBezTo>
                <a:cubicBezTo>
                  <a:pt x="828491" y="3312769"/>
                  <a:pt x="839237" y="3293231"/>
                  <a:pt x="826537" y="3288346"/>
                </a:cubicBezTo>
                <a:cubicBezTo>
                  <a:pt x="813837" y="3283461"/>
                  <a:pt x="773783" y="3299092"/>
                  <a:pt x="762060" y="3288346"/>
                </a:cubicBezTo>
                <a:cubicBezTo>
                  <a:pt x="750337" y="3277600"/>
                  <a:pt x="767922" y="3236569"/>
                  <a:pt x="756199" y="3223869"/>
                </a:cubicBezTo>
                <a:cubicBezTo>
                  <a:pt x="744476" y="3211169"/>
                  <a:pt x="714191" y="3214100"/>
                  <a:pt x="691722" y="3212146"/>
                </a:cubicBezTo>
                <a:cubicBezTo>
                  <a:pt x="669253" y="3210192"/>
                  <a:pt x="621383" y="3212146"/>
                  <a:pt x="621383" y="3212146"/>
                </a:cubicBezTo>
                <a:cubicBezTo>
                  <a:pt x="597937" y="3212146"/>
                  <a:pt x="570584" y="3201400"/>
                  <a:pt x="551045" y="3212146"/>
                </a:cubicBezTo>
                <a:cubicBezTo>
                  <a:pt x="531507" y="3222892"/>
                  <a:pt x="516852" y="3265877"/>
                  <a:pt x="504152" y="3276623"/>
                </a:cubicBezTo>
                <a:cubicBezTo>
                  <a:pt x="491452" y="3287369"/>
                  <a:pt x="488522" y="3284438"/>
                  <a:pt x="474845" y="3276623"/>
                </a:cubicBezTo>
                <a:cubicBezTo>
                  <a:pt x="461168" y="3268808"/>
                  <a:pt x="442606" y="3237546"/>
                  <a:pt x="422091" y="3229731"/>
                </a:cubicBezTo>
                <a:cubicBezTo>
                  <a:pt x="401576" y="3221916"/>
                  <a:pt x="368360" y="3218008"/>
                  <a:pt x="351752" y="3229731"/>
                </a:cubicBezTo>
                <a:cubicBezTo>
                  <a:pt x="335144" y="3241454"/>
                  <a:pt x="329283" y="3279554"/>
                  <a:pt x="322445" y="3300069"/>
                </a:cubicBezTo>
                <a:cubicBezTo>
                  <a:pt x="315607" y="3320584"/>
                  <a:pt x="306814" y="3339146"/>
                  <a:pt x="310722" y="3352823"/>
                </a:cubicBezTo>
                <a:cubicBezTo>
                  <a:pt x="314630" y="3366500"/>
                  <a:pt x="346868" y="3371385"/>
                  <a:pt x="345891" y="3382131"/>
                </a:cubicBezTo>
                <a:cubicBezTo>
                  <a:pt x="344914" y="3392877"/>
                  <a:pt x="304860" y="3417300"/>
                  <a:pt x="304860" y="3417300"/>
                </a:cubicBezTo>
                <a:lnTo>
                  <a:pt x="304860" y="3417300"/>
                </a:lnTo>
                <a:cubicBezTo>
                  <a:pt x="293137" y="3426092"/>
                  <a:pt x="255037" y="3458331"/>
                  <a:pt x="234522" y="3470054"/>
                </a:cubicBezTo>
                <a:cubicBezTo>
                  <a:pt x="214007" y="3481777"/>
                  <a:pt x="197399" y="3483731"/>
                  <a:pt x="181768" y="3487639"/>
                </a:cubicBezTo>
                <a:cubicBezTo>
                  <a:pt x="166137" y="3491547"/>
                  <a:pt x="171022" y="3493500"/>
                  <a:pt x="140737" y="3493500"/>
                </a:cubicBezTo>
                <a:cubicBezTo>
                  <a:pt x="110452" y="3493500"/>
                  <a:pt x="2991" y="3463216"/>
                  <a:pt x="60" y="3487639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4138393" y="3689388"/>
            <a:ext cx="890656" cy="3763405"/>
          </a:xfrm>
          <a:custGeom>
            <a:avLst/>
            <a:gdLst>
              <a:gd name="connsiteX0" fmla="*/ 0 w 890656"/>
              <a:gd name="connsiteY0" fmla="*/ 0 h 3763405"/>
              <a:gd name="connsiteX1" fmla="*/ 481264 w 890656"/>
              <a:gd name="connsiteY1" fmla="*/ 974558 h 3763405"/>
              <a:gd name="connsiteX2" fmla="*/ 601579 w 890656"/>
              <a:gd name="connsiteY2" fmla="*/ 1263316 h 3763405"/>
              <a:gd name="connsiteX3" fmla="*/ 782053 w 890656"/>
              <a:gd name="connsiteY3" fmla="*/ 1672390 h 3763405"/>
              <a:gd name="connsiteX4" fmla="*/ 890337 w 890656"/>
              <a:gd name="connsiteY4" fmla="*/ 2201779 h 3763405"/>
              <a:gd name="connsiteX5" fmla="*/ 806116 w 890656"/>
              <a:gd name="connsiteY5" fmla="*/ 2707105 h 3763405"/>
              <a:gd name="connsiteX6" fmla="*/ 565485 w 890656"/>
              <a:gd name="connsiteY6" fmla="*/ 3104148 h 3763405"/>
              <a:gd name="connsiteX7" fmla="*/ 288758 w 890656"/>
              <a:gd name="connsiteY7" fmla="*/ 3392905 h 3763405"/>
              <a:gd name="connsiteX8" fmla="*/ 180474 w 890656"/>
              <a:gd name="connsiteY8" fmla="*/ 3513221 h 3763405"/>
              <a:gd name="connsiteX9" fmla="*/ 276727 w 890656"/>
              <a:gd name="connsiteY9" fmla="*/ 3741821 h 3763405"/>
              <a:gd name="connsiteX10" fmla="*/ 505327 w 890656"/>
              <a:gd name="connsiteY10" fmla="*/ 3753853 h 3763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0656" h="3763405">
                <a:moveTo>
                  <a:pt x="0" y="0"/>
                </a:moveTo>
                <a:cubicBezTo>
                  <a:pt x="190500" y="382002"/>
                  <a:pt x="381001" y="764005"/>
                  <a:pt x="481264" y="974558"/>
                </a:cubicBezTo>
                <a:cubicBezTo>
                  <a:pt x="581527" y="1185111"/>
                  <a:pt x="551448" y="1147011"/>
                  <a:pt x="601579" y="1263316"/>
                </a:cubicBezTo>
                <a:cubicBezTo>
                  <a:pt x="651710" y="1379621"/>
                  <a:pt x="733927" y="1515980"/>
                  <a:pt x="782053" y="1672390"/>
                </a:cubicBezTo>
                <a:cubicBezTo>
                  <a:pt x="830179" y="1828800"/>
                  <a:pt x="886327" y="2029327"/>
                  <a:pt x="890337" y="2201779"/>
                </a:cubicBezTo>
                <a:cubicBezTo>
                  <a:pt x="894348" y="2374232"/>
                  <a:pt x="860258" y="2556710"/>
                  <a:pt x="806116" y="2707105"/>
                </a:cubicBezTo>
                <a:cubicBezTo>
                  <a:pt x="751974" y="2857500"/>
                  <a:pt x="651711" y="2989848"/>
                  <a:pt x="565485" y="3104148"/>
                </a:cubicBezTo>
                <a:cubicBezTo>
                  <a:pt x="479259" y="3218448"/>
                  <a:pt x="352926" y="3324726"/>
                  <a:pt x="288758" y="3392905"/>
                </a:cubicBezTo>
                <a:cubicBezTo>
                  <a:pt x="224590" y="3461084"/>
                  <a:pt x="182479" y="3455068"/>
                  <a:pt x="180474" y="3513221"/>
                </a:cubicBezTo>
                <a:cubicBezTo>
                  <a:pt x="178469" y="3571374"/>
                  <a:pt x="222585" y="3701716"/>
                  <a:pt x="276727" y="3741821"/>
                </a:cubicBezTo>
                <a:cubicBezTo>
                  <a:pt x="330869" y="3781926"/>
                  <a:pt x="505327" y="3753853"/>
                  <a:pt x="505327" y="3753853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4892336" y="6456651"/>
            <a:ext cx="88268" cy="673769"/>
          </a:xfrm>
          <a:custGeom>
            <a:avLst/>
            <a:gdLst>
              <a:gd name="connsiteX0" fmla="*/ 40142 w 88268"/>
              <a:gd name="connsiteY0" fmla="*/ 0 h 673769"/>
              <a:gd name="connsiteX1" fmla="*/ 16078 w 88268"/>
              <a:gd name="connsiteY1" fmla="*/ 216569 h 673769"/>
              <a:gd name="connsiteX2" fmla="*/ 4047 w 88268"/>
              <a:gd name="connsiteY2" fmla="*/ 445169 h 673769"/>
              <a:gd name="connsiteX3" fmla="*/ 88268 w 88268"/>
              <a:gd name="connsiteY3" fmla="*/ 673769 h 673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268" h="673769">
                <a:moveTo>
                  <a:pt x="40142" y="0"/>
                </a:moveTo>
                <a:cubicBezTo>
                  <a:pt x="31118" y="71187"/>
                  <a:pt x="22094" y="142374"/>
                  <a:pt x="16078" y="216569"/>
                </a:cubicBezTo>
                <a:cubicBezTo>
                  <a:pt x="10062" y="290764"/>
                  <a:pt x="-7985" y="368969"/>
                  <a:pt x="4047" y="445169"/>
                </a:cubicBezTo>
                <a:cubicBezTo>
                  <a:pt x="16079" y="521369"/>
                  <a:pt x="52173" y="597569"/>
                  <a:pt x="88268" y="673769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Freeform 60"/>
          <p:cNvSpPr/>
          <p:nvPr/>
        </p:nvSpPr>
        <p:spPr>
          <a:xfrm>
            <a:off x="5028730" y="5903199"/>
            <a:ext cx="433137" cy="312821"/>
          </a:xfrm>
          <a:custGeom>
            <a:avLst/>
            <a:gdLst>
              <a:gd name="connsiteX0" fmla="*/ 0 w 433137"/>
              <a:gd name="connsiteY0" fmla="*/ 0 h 312821"/>
              <a:gd name="connsiteX1" fmla="*/ 216569 w 433137"/>
              <a:gd name="connsiteY1" fmla="*/ 216568 h 312821"/>
              <a:gd name="connsiteX2" fmla="*/ 433137 w 433137"/>
              <a:gd name="connsiteY2" fmla="*/ 312821 h 312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137" h="312821">
                <a:moveTo>
                  <a:pt x="0" y="0"/>
                </a:moveTo>
                <a:cubicBezTo>
                  <a:pt x="72190" y="82215"/>
                  <a:pt x="144380" y="164431"/>
                  <a:pt x="216569" y="216568"/>
                </a:cubicBezTo>
                <a:cubicBezTo>
                  <a:pt x="288758" y="268705"/>
                  <a:pt x="393032" y="298784"/>
                  <a:pt x="433137" y="312821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4944509" y="5385841"/>
            <a:ext cx="433137" cy="409074"/>
          </a:xfrm>
          <a:custGeom>
            <a:avLst/>
            <a:gdLst>
              <a:gd name="connsiteX0" fmla="*/ 0 w 433137"/>
              <a:gd name="connsiteY0" fmla="*/ 0 h 409074"/>
              <a:gd name="connsiteX1" fmla="*/ 264695 w 433137"/>
              <a:gd name="connsiteY1" fmla="*/ 252663 h 409074"/>
              <a:gd name="connsiteX2" fmla="*/ 433137 w 433137"/>
              <a:gd name="connsiteY2" fmla="*/ 409074 h 40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137" h="409074">
                <a:moveTo>
                  <a:pt x="0" y="0"/>
                </a:moveTo>
                <a:lnTo>
                  <a:pt x="264695" y="252663"/>
                </a:lnTo>
                <a:cubicBezTo>
                  <a:pt x="336884" y="320842"/>
                  <a:pt x="401053" y="383006"/>
                  <a:pt x="433137" y="409074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4752002" y="4940672"/>
            <a:ext cx="553453" cy="385011"/>
          </a:xfrm>
          <a:custGeom>
            <a:avLst/>
            <a:gdLst>
              <a:gd name="connsiteX0" fmla="*/ 0 w 553453"/>
              <a:gd name="connsiteY0" fmla="*/ 0 h 385011"/>
              <a:gd name="connsiteX1" fmla="*/ 228600 w 553453"/>
              <a:gd name="connsiteY1" fmla="*/ 204537 h 385011"/>
              <a:gd name="connsiteX2" fmla="*/ 553453 w 553453"/>
              <a:gd name="connsiteY2" fmla="*/ 385011 h 38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3453" h="385011">
                <a:moveTo>
                  <a:pt x="0" y="0"/>
                </a:moveTo>
                <a:cubicBezTo>
                  <a:pt x="68179" y="70184"/>
                  <a:pt x="136358" y="140369"/>
                  <a:pt x="228600" y="204537"/>
                </a:cubicBezTo>
                <a:cubicBezTo>
                  <a:pt x="320842" y="268705"/>
                  <a:pt x="501316" y="366964"/>
                  <a:pt x="553453" y="385011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4547168" y="4483394"/>
            <a:ext cx="517358" cy="300790"/>
          </a:xfrm>
          <a:custGeom>
            <a:avLst/>
            <a:gdLst>
              <a:gd name="connsiteX0" fmla="*/ 0 w 517358"/>
              <a:gd name="connsiteY0" fmla="*/ 0 h 300790"/>
              <a:gd name="connsiteX1" fmla="*/ 108284 w 517358"/>
              <a:gd name="connsiteY1" fmla="*/ 192506 h 300790"/>
              <a:gd name="connsiteX2" fmla="*/ 517358 w 517358"/>
              <a:gd name="connsiteY2" fmla="*/ 300790 h 300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7358" h="300790">
                <a:moveTo>
                  <a:pt x="0" y="0"/>
                </a:moveTo>
                <a:cubicBezTo>
                  <a:pt x="11029" y="71187"/>
                  <a:pt x="22058" y="142374"/>
                  <a:pt x="108284" y="192506"/>
                </a:cubicBezTo>
                <a:cubicBezTo>
                  <a:pt x="194510" y="242638"/>
                  <a:pt x="355934" y="271714"/>
                  <a:pt x="517358" y="300790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/>
          <p:cNvSpPr txBox="1"/>
          <p:nvPr/>
        </p:nvSpPr>
        <p:spPr>
          <a:xfrm rot="4320952">
            <a:off x="3683777" y="4676602"/>
            <a:ext cx="16187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 Chi Minh Trail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6" name="Oval 65"/>
          <p:cNvSpPr>
            <a:spLocks noChangeAspect="1"/>
          </p:cNvSpPr>
          <p:nvPr/>
        </p:nvSpPr>
        <p:spPr>
          <a:xfrm>
            <a:off x="4780111" y="4501715"/>
            <a:ext cx="116229" cy="10801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/>
          <p:cNvSpPr txBox="1"/>
          <p:nvPr/>
        </p:nvSpPr>
        <p:spPr>
          <a:xfrm>
            <a:off x="3313602" y="1353587"/>
            <a:ext cx="14269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NORTH</a:t>
            </a:r>
          </a:p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035631" y="5993849"/>
            <a:ext cx="13452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CAMBODIA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727714"/>
              </p:ext>
            </p:extLst>
          </p:nvPr>
        </p:nvGraphicFramePr>
        <p:xfrm>
          <a:off x="234036" y="906067"/>
          <a:ext cx="2713369" cy="823722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7133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750" u="sng" dirty="0" smtClean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50" u="sng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Time </a:t>
                      </a:r>
                      <a:r>
                        <a:rPr lang="en-US" sz="1750" u="sng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Line (Troop Strength)</a:t>
                      </a:r>
                      <a:endParaRPr lang="en-US" sz="175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5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1961</a:t>
                      </a: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: Green Berets into Vietnam (3205)</a:t>
                      </a:r>
                    </a:p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50" u="sng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1964: Gulf Tonkin </a:t>
                      </a: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Resolution (23,300)</a:t>
                      </a:r>
                    </a:p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1965 (184,300): 	</a:t>
                      </a:r>
                    </a:p>
                    <a:p>
                      <a:pPr marL="342900" marR="0" lvl="0" indent="-34290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  <a:tabLst>
                          <a:tab pos="457200" algn="l"/>
                        </a:tabLst>
                      </a:pPr>
                      <a:r>
                        <a:rPr lang="en-US" sz="1750" u="sng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Gen. Westmoreland “War of Attrition” </a:t>
                      </a:r>
                      <a:endParaRPr lang="en-US" sz="175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342900" marR="0" lvl="0" indent="-34290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  <a:tabLst>
                          <a:tab pos="457200" algn="l"/>
                        </a:tabLst>
                      </a:pP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Battle of </a:t>
                      </a:r>
                      <a:r>
                        <a:rPr lang="en-US" sz="175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Ia</a:t>
                      </a: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75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Drang</a:t>
                      </a: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75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Valley </a:t>
                      </a:r>
                      <a:r>
                        <a:rPr lang="en-US" sz="15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(We Were Soldiers)</a:t>
                      </a:r>
                      <a:endParaRPr lang="en-US" sz="15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342900" marR="0" lvl="0" indent="-34290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  <a:tabLst>
                          <a:tab pos="457200" algn="l"/>
                        </a:tabLst>
                      </a:pP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Pres. Johnson initiates bombing of the north</a:t>
                      </a:r>
                    </a:p>
                    <a:p>
                      <a:pPr marL="342900" marR="0" lvl="0" indent="-34290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  <a:tabLst>
                          <a:tab pos="457200" algn="l"/>
                        </a:tabLst>
                      </a:pP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Draft increased to 35,000 each month </a:t>
                      </a:r>
                    </a:p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1966 (385,300)	</a:t>
                      </a:r>
                    </a:p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1967: Major protests against the war (485,600):</a:t>
                      </a:r>
                    </a:p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7200" algn="l"/>
                        </a:tabLst>
                      </a:pPr>
                      <a:r>
                        <a:rPr lang="en-US" sz="1750" u="sng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1968 (536,100</a:t>
                      </a:r>
                      <a:r>
                        <a:rPr lang="en-US" sz="1750" u="sng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):</a:t>
                      </a: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	</a:t>
                      </a:r>
                    </a:p>
                    <a:p>
                      <a:pPr marL="342900" marR="0" lvl="0" indent="-34290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Symbol" panose="05050102010706020507" pitchFamily="18" charset="2"/>
                        <a:buChar char=""/>
                        <a:tabLst>
                          <a:tab pos="457200" algn="l"/>
                        </a:tabLst>
                      </a:pPr>
                      <a:r>
                        <a:rPr lang="en-US" sz="1750" u="sng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Gen. Abrams continues “War of Attrition”</a:t>
                      </a:r>
                      <a:endParaRPr lang="en-US" sz="175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342900" marR="0" lvl="0" indent="-34290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Symbol" panose="05050102010706020507" pitchFamily="18" charset="2"/>
                        <a:buChar char=""/>
                        <a:tabLst>
                          <a:tab pos="457200" algn="l"/>
                        </a:tabLst>
                      </a:pP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Siege of </a:t>
                      </a:r>
                      <a:r>
                        <a:rPr lang="en-US" sz="175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Khe</a:t>
                      </a:r>
                      <a:r>
                        <a:rPr lang="en-US" sz="175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75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Sanh</a:t>
                      </a:r>
                      <a:endParaRPr lang="en-US" sz="175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342900" marR="0" lvl="0" indent="-34290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  <a:tabLst>
                          <a:tab pos="457200" algn="l"/>
                        </a:tabLst>
                      </a:pP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TET Offense</a:t>
                      </a:r>
                    </a:p>
                    <a:p>
                      <a:pPr marL="342900" marR="0" lvl="0" indent="-34290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  <a:tabLst>
                          <a:tab pos="457200" algn="l"/>
                        </a:tabLst>
                      </a:pPr>
                      <a:r>
                        <a:rPr lang="en-US" sz="1750" u="sng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Nixon wins election – peace initiative </a:t>
                      </a:r>
                    </a:p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1969: </a:t>
                      </a:r>
                      <a:r>
                        <a:rPr lang="en-US" sz="1750" u="sng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Battle of Hamburger Hill (</a:t>
                      </a: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475,200</a:t>
                      </a:r>
                      <a:r>
                        <a:rPr lang="en-US" sz="175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</a:p>
                    <a:p>
                      <a:pPr marL="0" marR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5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	</a:t>
                      </a:r>
                      <a:endParaRPr lang="en-US" sz="175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4" name="Rectangle 33"/>
          <p:cNvSpPr/>
          <p:nvPr/>
        </p:nvSpPr>
        <p:spPr>
          <a:xfrm>
            <a:off x="269858" y="924467"/>
            <a:ext cx="2685255" cy="8138265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2984983" y="924467"/>
            <a:ext cx="3708531" cy="8138266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775" y="103096"/>
            <a:ext cx="6759309" cy="78882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8" name="Picture 7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258" y="52446"/>
            <a:ext cx="698601" cy="793751"/>
          </a:xfrm>
          <a:prstGeom prst="rect">
            <a:avLst/>
          </a:prstGeom>
        </p:spPr>
      </p:pic>
      <p:sp>
        <p:nvSpPr>
          <p:cNvPr id="52" name="TextBox 51"/>
          <p:cNvSpPr txBox="1"/>
          <p:nvPr/>
        </p:nvSpPr>
        <p:spPr>
          <a:xfrm>
            <a:off x="1825438" y="50056"/>
            <a:ext cx="33832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Operation Apache Snow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Background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Rounded Rectangle 53"/>
          <p:cNvSpPr/>
          <p:nvPr/>
        </p:nvSpPr>
        <p:spPr>
          <a:xfrm>
            <a:off x="5858993" y="193276"/>
            <a:ext cx="827305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1A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7" name="Group 66"/>
          <p:cNvGrpSpPr/>
          <p:nvPr/>
        </p:nvGrpSpPr>
        <p:grpSpPr>
          <a:xfrm>
            <a:off x="5157093" y="4826304"/>
            <a:ext cx="1582200" cy="785085"/>
            <a:chOff x="5120639" y="4766309"/>
            <a:chExt cx="1582200" cy="785085"/>
          </a:xfrm>
        </p:grpSpPr>
        <p:sp>
          <p:nvSpPr>
            <p:cNvPr id="55" name="Freeform 54"/>
            <p:cNvSpPr/>
            <p:nvPr/>
          </p:nvSpPr>
          <p:spPr>
            <a:xfrm>
              <a:off x="5120639" y="4766309"/>
              <a:ext cx="889951" cy="198043"/>
            </a:xfrm>
            <a:custGeom>
              <a:avLst/>
              <a:gdLst>
                <a:gd name="connsiteX0" fmla="*/ 868680 w 868680"/>
                <a:gd name="connsiteY0" fmla="*/ 137160 h 137160"/>
                <a:gd name="connsiteX1" fmla="*/ 0 w 868680"/>
                <a:gd name="connsiteY1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8680" h="137160">
                  <a:moveTo>
                    <a:pt x="868680" y="137160"/>
                  </a:moveTo>
                  <a:lnTo>
                    <a:pt x="0" y="0"/>
                  </a:lnTo>
                </a:path>
              </a:pathLst>
            </a:custGeom>
            <a:noFill/>
            <a:ln w="571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5351187" y="4905063"/>
              <a:ext cx="1351652" cy="646331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Hamburger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ctr"/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Hill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2474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602" y="134538"/>
            <a:ext cx="745991" cy="847596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5870423" y="259934"/>
            <a:ext cx="827305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4B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57815" y="1163271"/>
            <a:ext cx="6505126" cy="7329219"/>
          </a:xfrm>
          <a:prstGeom prst="rect">
            <a:avLst/>
          </a:prstGeom>
          <a:solidFill>
            <a:srgbClr val="EFEFDD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Freeform 18"/>
          <p:cNvSpPr/>
          <p:nvPr/>
        </p:nvSpPr>
        <p:spPr>
          <a:xfrm>
            <a:off x="127721" y="3414058"/>
            <a:ext cx="4904884" cy="5111663"/>
          </a:xfrm>
          <a:custGeom>
            <a:avLst/>
            <a:gdLst>
              <a:gd name="connsiteX0" fmla="*/ 220406 w 5566431"/>
              <a:gd name="connsiteY0" fmla="*/ 2844997 h 8018983"/>
              <a:gd name="connsiteX1" fmla="*/ 883346 w 5566431"/>
              <a:gd name="connsiteY1" fmla="*/ 2993587 h 8018983"/>
              <a:gd name="connsiteX2" fmla="*/ 1569146 w 5566431"/>
              <a:gd name="connsiteY2" fmla="*/ 2662117 h 8018983"/>
              <a:gd name="connsiteX3" fmla="*/ 1797746 w 5566431"/>
              <a:gd name="connsiteY3" fmla="*/ 2364937 h 8018983"/>
              <a:gd name="connsiteX4" fmla="*/ 2049206 w 5566431"/>
              <a:gd name="connsiteY4" fmla="*/ 2536387 h 8018983"/>
              <a:gd name="connsiteX5" fmla="*/ 2369246 w 5566431"/>
              <a:gd name="connsiteY5" fmla="*/ 2810707 h 8018983"/>
              <a:gd name="connsiteX6" fmla="*/ 2700716 w 5566431"/>
              <a:gd name="connsiteY6" fmla="*/ 2833567 h 8018983"/>
              <a:gd name="connsiteX7" fmla="*/ 3032186 w 5566431"/>
              <a:gd name="connsiteY7" fmla="*/ 3027877 h 8018983"/>
              <a:gd name="connsiteX8" fmla="*/ 2872166 w 5566431"/>
              <a:gd name="connsiteY8" fmla="*/ 3210757 h 8018983"/>
              <a:gd name="connsiteX9" fmla="*/ 3089336 w 5566431"/>
              <a:gd name="connsiteY9" fmla="*/ 3485077 h 8018983"/>
              <a:gd name="connsiteX10" fmla="*/ 3077906 w 5566431"/>
              <a:gd name="connsiteY10" fmla="*/ 3633667 h 8018983"/>
              <a:gd name="connsiteX11" fmla="*/ 3432236 w 5566431"/>
              <a:gd name="connsiteY11" fmla="*/ 3885127 h 8018983"/>
              <a:gd name="connsiteX12" fmla="*/ 3797996 w 5566431"/>
              <a:gd name="connsiteY12" fmla="*/ 4239457 h 8018983"/>
              <a:gd name="connsiteX13" fmla="*/ 3866576 w 5566431"/>
              <a:gd name="connsiteY13" fmla="*/ 4570927 h 8018983"/>
              <a:gd name="connsiteX14" fmla="*/ 3637976 w 5566431"/>
              <a:gd name="connsiteY14" fmla="*/ 4696657 h 8018983"/>
              <a:gd name="connsiteX15" fmla="*/ 2997896 w 5566431"/>
              <a:gd name="connsiteY15" fmla="*/ 4582357 h 8018983"/>
              <a:gd name="connsiteX16" fmla="*/ 2574986 w 5566431"/>
              <a:gd name="connsiteY16" fmla="*/ 4959547 h 8018983"/>
              <a:gd name="connsiteX17" fmla="*/ 2483546 w 5566431"/>
              <a:gd name="connsiteY17" fmla="*/ 5336737 h 8018983"/>
              <a:gd name="connsiteX18" fmla="*/ 2780726 w 5566431"/>
              <a:gd name="connsiteY18" fmla="*/ 5439607 h 8018983"/>
              <a:gd name="connsiteX19" fmla="*/ 2975036 w 5566431"/>
              <a:gd name="connsiteY19" fmla="*/ 5245297 h 8018983"/>
              <a:gd name="connsiteX20" fmla="*/ 3546536 w 5566431"/>
              <a:gd name="connsiteY20" fmla="*/ 5085277 h 8018983"/>
              <a:gd name="connsiteX21" fmla="*/ 4175186 w 5566431"/>
              <a:gd name="connsiteY21" fmla="*/ 5508187 h 8018983"/>
              <a:gd name="connsiteX22" fmla="*/ 4563806 w 5566431"/>
              <a:gd name="connsiteY22" fmla="*/ 5736787 h 8018983"/>
              <a:gd name="connsiteX23" fmla="*/ 4906706 w 5566431"/>
              <a:gd name="connsiteY23" fmla="*/ 5988247 h 8018983"/>
              <a:gd name="connsiteX24" fmla="*/ 4815266 w 5566431"/>
              <a:gd name="connsiteY24" fmla="*/ 6171127 h 8018983"/>
              <a:gd name="connsiteX25" fmla="*/ 4769546 w 5566431"/>
              <a:gd name="connsiteY25" fmla="*/ 6548317 h 8018983"/>
              <a:gd name="connsiteX26" fmla="*/ 5043866 w 5566431"/>
              <a:gd name="connsiteY26" fmla="*/ 7051237 h 8018983"/>
              <a:gd name="connsiteX27" fmla="*/ 5249606 w 5566431"/>
              <a:gd name="connsiteY27" fmla="*/ 7428427 h 8018983"/>
              <a:gd name="connsiteX28" fmla="*/ 334706 w 5566431"/>
              <a:gd name="connsiteY28" fmla="*/ 7474147 h 8018983"/>
              <a:gd name="connsiteX29" fmla="*/ 414716 w 5566431"/>
              <a:gd name="connsiteY29" fmla="*/ 124657 h 8018983"/>
              <a:gd name="connsiteX30" fmla="*/ 220406 w 5566431"/>
              <a:gd name="connsiteY30" fmla="*/ 2844997 h 8018983"/>
              <a:gd name="connsiteX0" fmla="*/ 314672 w 5660697"/>
              <a:gd name="connsiteY0" fmla="*/ 482513 h 5656499"/>
              <a:gd name="connsiteX1" fmla="*/ 977612 w 5660697"/>
              <a:gd name="connsiteY1" fmla="*/ 631103 h 5656499"/>
              <a:gd name="connsiteX2" fmla="*/ 1663412 w 5660697"/>
              <a:gd name="connsiteY2" fmla="*/ 299633 h 5656499"/>
              <a:gd name="connsiteX3" fmla="*/ 1892012 w 5660697"/>
              <a:gd name="connsiteY3" fmla="*/ 2453 h 5656499"/>
              <a:gd name="connsiteX4" fmla="*/ 2143472 w 5660697"/>
              <a:gd name="connsiteY4" fmla="*/ 173903 h 5656499"/>
              <a:gd name="connsiteX5" fmla="*/ 2463512 w 5660697"/>
              <a:gd name="connsiteY5" fmla="*/ 448223 h 5656499"/>
              <a:gd name="connsiteX6" fmla="*/ 2794982 w 5660697"/>
              <a:gd name="connsiteY6" fmla="*/ 471083 h 5656499"/>
              <a:gd name="connsiteX7" fmla="*/ 3126452 w 5660697"/>
              <a:gd name="connsiteY7" fmla="*/ 665393 h 5656499"/>
              <a:gd name="connsiteX8" fmla="*/ 2966432 w 5660697"/>
              <a:gd name="connsiteY8" fmla="*/ 848273 h 5656499"/>
              <a:gd name="connsiteX9" fmla="*/ 3183602 w 5660697"/>
              <a:gd name="connsiteY9" fmla="*/ 1122593 h 5656499"/>
              <a:gd name="connsiteX10" fmla="*/ 3172172 w 5660697"/>
              <a:gd name="connsiteY10" fmla="*/ 1271183 h 5656499"/>
              <a:gd name="connsiteX11" fmla="*/ 3526502 w 5660697"/>
              <a:gd name="connsiteY11" fmla="*/ 1522643 h 5656499"/>
              <a:gd name="connsiteX12" fmla="*/ 3892262 w 5660697"/>
              <a:gd name="connsiteY12" fmla="*/ 1876973 h 5656499"/>
              <a:gd name="connsiteX13" fmla="*/ 3960842 w 5660697"/>
              <a:gd name="connsiteY13" fmla="*/ 2208443 h 5656499"/>
              <a:gd name="connsiteX14" fmla="*/ 3732242 w 5660697"/>
              <a:gd name="connsiteY14" fmla="*/ 2334173 h 5656499"/>
              <a:gd name="connsiteX15" fmla="*/ 3092162 w 5660697"/>
              <a:gd name="connsiteY15" fmla="*/ 2219873 h 5656499"/>
              <a:gd name="connsiteX16" fmla="*/ 2669252 w 5660697"/>
              <a:gd name="connsiteY16" fmla="*/ 2597063 h 5656499"/>
              <a:gd name="connsiteX17" fmla="*/ 2577812 w 5660697"/>
              <a:gd name="connsiteY17" fmla="*/ 2974253 h 5656499"/>
              <a:gd name="connsiteX18" fmla="*/ 2874992 w 5660697"/>
              <a:gd name="connsiteY18" fmla="*/ 3077123 h 5656499"/>
              <a:gd name="connsiteX19" fmla="*/ 3069302 w 5660697"/>
              <a:gd name="connsiteY19" fmla="*/ 2882813 h 5656499"/>
              <a:gd name="connsiteX20" fmla="*/ 3640802 w 5660697"/>
              <a:gd name="connsiteY20" fmla="*/ 2722793 h 5656499"/>
              <a:gd name="connsiteX21" fmla="*/ 4269452 w 5660697"/>
              <a:gd name="connsiteY21" fmla="*/ 3145703 h 5656499"/>
              <a:gd name="connsiteX22" fmla="*/ 4658072 w 5660697"/>
              <a:gd name="connsiteY22" fmla="*/ 3374303 h 5656499"/>
              <a:gd name="connsiteX23" fmla="*/ 5000972 w 5660697"/>
              <a:gd name="connsiteY23" fmla="*/ 3625763 h 5656499"/>
              <a:gd name="connsiteX24" fmla="*/ 4909532 w 5660697"/>
              <a:gd name="connsiteY24" fmla="*/ 3808643 h 5656499"/>
              <a:gd name="connsiteX25" fmla="*/ 4863812 w 5660697"/>
              <a:gd name="connsiteY25" fmla="*/ 4185833 h 5656499"/>
              <a:gd name="connsiteX26" fmla="*/ 5138132 w 5660697"/>
              <a:gd name="connsiteY26" fmla="*/ 4688753 h 5656499"/>
              <a:gd name="connsiteX27" fmla="*/ 5343872 w 5660697"/>
              <a:gd name="connsiteY27" fmla="*/ 5065943 h 5656499"/>
              <a:gd name="connsiteX28" fmla="*/ 428972 w 5660697"/>
              <a:gd name="connsiteY28" fmla="*/ 5111663 h 5656499"/>
              <a:gd name="connsiteX29" fmla="*/ 314672 w 5660697"/>
              <a:gd name="connsiteY29" fmla="*/ 482513 h 5656499"/>
              <a:gd name="connsiteX0" fmla="*/ 418461 w 5615896"/>
              <a:gd name="connsiteY0" fmla="*/ 345353 h 5656499"/>
              <a:gd name="connsiteX1" fmla="*/ 932811 w 5615896"/>
              <a:gd name="connsiteY1" fmla="*/ 631103 h 5656499"/>
              <a:gd name="connsiteX2" fmla="*/ 1618611 w 5615896"/>
              <a:gd name="connsiteY2" fmla="*/ 299633 h 5656499"/>
              <a:gd name="connsiteX3" fmla="*/ 1847211 w 5615896"/>
              <a:gd name="connsiteY3" fmla="*/ 2453 h 5656499"/>
              <a:gd name="connsiteX4" fmla="*/ 2098671 w 5615896"/>
              <a:gd name="connsiteY4" fmla="*/ 173903 h 5656499"/>
              <a:gd name="connsiteX5" fmla="*/ 2418711 w 5615896"/>
              <a:gd name="connsiteY5" fmla="*/ 448223 h 5656499"/>
              <a:gd name="connsiteX6" fmla="*/ 2750181 w 5615896"/>
              <a:gd name="connsiteY6" fmla="*/ 471083 h 5656499"/>
              <a:gd name="connsiteX7" fmla="*/ 3081651 w 5615896"/>
              <a:gd name="connsiteY7" fmla="*/ 665393 h 5656499"/>
              <a:gd name="connsiteX8" fmla="*/ 2921631 w 5615896"/>
              <a:gd name="connsiteY8" fmla="*/ 848273 h 5656499"/>
              <a:gd name="connsiteX9" fmla="*/ 3138801 w 5615896"/>
              <a:gd name="connsiteY9" fmla="*/ 1122593 h 5656499"/>
              <a:gd name="connsiteX10" fmla="*/ 3127371 w 5615896"/>
              <a:gd name="connsiteY10" fmla="*/ 1271183 h 5656499"/>
              <a:gd name="connsiteX11" fmla="*/ 3481701 w 5615896"/>
              <a:gd name="connsiteY11" fmla="*/ 1522643 h 5656499"/>
              <a:gd name="connsiteX12" fmla="*/ 3847461 w 5615896"/>
              <a:gd name="connsiteY12" fmla="*/ 1876973 h 5656499"/>
              <a:gd name="connsiteX13" fmla="*/ 3916041 w 5615896"/>
              <a:gd name="connsiteY13" fmla="*/ 2208443 h 5656499"/>
              <a:gd name="connsiteX14" fmla="*/ 3687441 w 5615896"/>
              <a:gd name="connsiteY14" fmla="*/ 2334173 h 5656499"/>
              <a:gd name="connsiteX15" fmla="*/ 3047361 w 5615896"/>
              <a:gd name="connsiteY15" fmla="*/ 2219873 h 5656499"/>
              <a:gd name="connsiteX16" fmla="*/ 2624451 w 5615896"/>
              <a:gd name="connsiteY16" fmla="*/ 2597063 h 5656499"/>
              <a:gd name="connsiteX17" fmla="*/ 2533011 w 5615896"/>
              <a:gd name="connsiteY17" fmla="*/ 2974253 h 5656499"/>
              <a:gd name="connsiteX18" fmla="*/ 2830191 w 5615896"/>
              <a:gd name="connsiteY18" fmla="*/ 3077123 h 5656499"/>
              <a:gd name="connsiteX19" fmla="*/ 3024501 w 5615896"/>
              <a:gd name="connsiteY19" fmla="*/ 2882813 h 5656499"/>
              <a:gd name="connsiteX20" fmla="*/ 3596001 w 5615896"/>
              <a:gd name="connsiteY20" fmla="*/ 2722793 h 5656499"/>
              <a:gd name="connsiteX21" fmla="*/ 4224651 w 5615896"/>
              <a:gd name="connsiteY21" fmla="*/ 3145703 h 5656499"/>
              <a:gd name="connsiteX22" fmla="*/ 4613271 w 5615896"/>
              <a:gd name="connsiteY22" fmla="*/ 3374303 h 5656499"/>
              <a:gd name="connsiteX23" fmla="*/ 4956171 w 5615896"/>
              <a:gd name="connsiteY23" fmla="*/ 3625763 h 5656499"/>
              <a:gd name="connsiteX24" fmla="*/ 4864731 w 5615896"/>
              <a:gd name="connsiteY24" fmla="*/ 3808643 h 5656499"/>
              <a:gd name="connsiteX25" fmla="*/ 4819011 w 5615896"/>
              <a:gd name="connsiteY25" fmla="*/ 4185833 h 5656499"/>
              <a:gd name="connsiteX26" fmla="*/ 5093331 w 5615896"/>
              <a:gd name="connsiteY26" fmla="*/ 4688753 h 5656499"/>
              <a:gd name="connsiteX27" fmla="*/ 5299071 w 5615896"/>
              <a:gd name="connsiteY27" fmla="*/ 5065943 h 5656499"/>
              <a:gd name="connsiteX28" fmla="*/ 384171 w 5615896"/>
              <a:gd name="connsiteY28" fmla="*/ 5111663 h 5656499"/>
              <a:gd name="connsiteX29" fmla="*/ 418461 w 5615896"/>
              <a:gd name="connsiteY29" fmla="*/ 345353 h 5656499"/>
              <a:gd name="connsiteX0" fmla="*/ 403065 w 5600500"/>
              <a:gd name="connsiteY0" fmla="*/ 345353 h 5656499"/>
              <a:gd name="connsiteX1" fmla="*/ 917415 w 5600500"/>
              <a:gd name="connsiteY1" fmla="*/ 631103 h 5656499"/>
              <a:gd name="connsiteX2" fmla="*/ 1603215 w 5600500"/>
              <a:gd name="connsiteY2" fmla="*/ 299633 h 5656499"/>
              <a:gd name="connsiteX3" fmla="*/ 1831815 w 5600500"/>
              <a:gd name="connsiteY3" fmla="*/ 2453 h 5656499"/>
              <a:gd name="connsiteX4" fmla="*/ 2083275 w 5600500"/>
              <a:gd name="connsiteY4" fmla="*/ 173903 h 5656499"/>
              <a:gd name="connsiteX5" fmla="*/ 2403315 w 5600500"/>
              <a:gd name="connsiteY5" fmla="*/ 448223 h 5656499"/>
              <a:gd name="connsiteX6" fmla="*/ 2734785 w 5600500"/>
              <a:gd name="connsiteY6" fmla="*/ 471083 h 5656499"/>
              <a:gd name="connsiteX7" fmla="*/ 3066255 w 5600500"/>
              <a:gd name="connsiteY7" fmla="*/ 665393 h 5656499"/>
              <a:gd name="connsiteX8" fmla="*/ 2906235 w 5600500"/>
              <a:gd name="connsiteY8" fmla="*/ 848273 h 5656499"/>
              <a:gd name="connsiteX9" fmla="*/ 3123405 w 5600500"/>
              <a:gd name="connsiteY9" fmla="*/ 1122593 h 5656499"/>
              <a:gd name="connsiteX10" fmla="*/ 3111975 w 5600500"/>
              <a:gd name="connsiteY10" fmla="*/ 1271183 h 5656499"/>
              <a:gd name="connsiteX11" fmla="*/ 3466305 w 5600500"/>
              <a:gd name="connsiteY11" fmla="*/ 1522643 h 5656499"/>
              <a:gd name="connsiteX12" fmla="*/ 3832065 w 5600500"/>
              <a:gd name="connsiteY12" fmla="*/ 1876973 h 5656499"/>
              <a:gd name="connsiteX13" fmla="*/ 3900645 w 5600500"/>
              <a:gd name="connsiteY13" fmla="*/ 2208443 h 5656499"/>
              <a:gd name="connsiteX14" fmla="*/ 3672045 w 5600500"/>
              <a:gd name="connsiteY14" fmla="*/ 2334173 h 5656499"/>
              <a:gd name="connsiteX15" fmla="*/ 3031965 w 5600500"/>
              <a:gd name="connsiteY15" fmla="*/ 2219873 h 5656499"/>
              <a:gd name="connsiteX16" fmla="*/ 2609055 w 5600500"/>
              <a:gd name="connsiteY16" fmla="*/ 2597063 h 5656499"/>
              <a:gd name="connsiteX17" fmla="*/ 2517615 w 5600500"/>
              <a:gd name="connsiteY17" fmla="*/ 2974253 h 5656499"/>
              <a:gd name="connsiteX18" fmla="*/ 2814795 w 5600500"/>
              <a:gd name="connsiteY18" fmla="*/ 3077123 h 5656499"/>
              <a:gd name="connsiteX19" fmla="*/ 3009105 w 5600500"/>
              <a:gd name="connsiteY19" fmla="*/ 2882813 h 5656499"/>
              <a:gd name="connsiteX20" fmla="*/ 3580605 w 5600500"/>
              <a:gd name="connsiteY20" fmla="*/ 2722793 h 5656499"/>
              <a:gd name="connsiteX21" fmla="*/ 4209255 w 5600500"/>
              <a:gd name="connsiteY21" fmla="*/ 3145703 h 5656499"/>
              <a:gd name="connsiteX22" fmla="*/ 4597875 w 5600500"/>
              <a:gd name="connsiteY22" fmla="*/ 3374303 h 5656499"/>
              <a:gd name="connsiteX23" fmla="*/ 4940775 w 5600500"/>
              <a:gd name="connsiteY23" fmla="*/ 3625763 h 5656499"/>
              <a:gd name="connsiteX24" fmla="*/ 4849335 w 5600500"/>
              <a:gd name="connsiteY24" fmla="*/ 3808643 h 5656499"/>
              <a:gd name="connsiteX25" fmla="*/ 4803615 w 5600500"/>
              <a:gd name="connsiteY25" fmla="*/ 4185833 h 5656499"/>
              <a:gd name="connsiteX26" fmla="*/ 5077935 w 5600500"/>
              <a:gd name="connsiteY26" fmla="*/ 4688753 h 5656499"/>
              <a:gd name="connsiteX27" fmla="*/ 5283675 w 5600500"/>
              <a:gd name="connsiteY27" fmla="*/ 5065943 h 5656499"/>
              <a:gd name="connsiteX28" fmla="*/ 368775 w 5600500"/>
              <a:gd name="connsiteY28" fmla="*/ 5111663 h 5656499"/>
              <a:gd name="connsiteX29" fmla="*/ 403065 w 5600500"/>
              <a:gd name="connsiteY29" fmla="*/ 345353 h 5656499"/>
              <a:gd name="connsiteX0" fmla="*/ 34290 w 5231725"/>
              <a:gd name="connsiteY0" fmla="*/ 345353 h 5656499"/>
              <a:gd name="connsiteX1" fmla="*/ 548640 w 5231725"/>
              <a:gd name="connsiteY1" fmla="*/ 631103 h 5656499"/>
              <a:gd name="connsiteX2" fmla="*/ 1234440 w 5231725"/>
              <a:gd name="connsiteY2" fmla="*/ 299633 h 5656499"/>
              <a:gd name="connsiteX3" fmla="*/ 1463040 w 5231725"/>
              <a:gd name="connsiteY3" fmla="*/ 2453 h 5656499"/>
              <a:gd name="connsiteX4" fmla="*/ 1714500 w 5231725"/>
              <a:gd name="connsiteY4" fmla="*/ 173903 h 5656499"/>
              <a:gd name="connsiteX5" fmla="*/ 2034540 w 5231725"/>
              <a:gd name="connsiteY5" fmla="*/ 448223 h 5656499"/>
              <a:gd name="connsiteX6" fmla="*/ 2366010 w 5231725"/>
              <a:gd name="connsiteY6" fmla="*/ 471083 h 5656499"/>
              <a:gd name="connsiteX7" fmla="*/ 2697480 w 5231725"/>
              <a:gd name="connsiteY7" fmla="*/ 665393 h 5656499"/>
              <a:gd name="connsiteX8" fmla="*/ 2537460 w 5231725"/>
              <a:gd name="connsiteY8" fmla="*/ 848273 h 5656499"/>
              <a:gd name="connsiteX9" fmla="*/ 2754630 w 5231725"/>
              <a:gd name="connsiteY9" fmla="*/ 1122593 h 5656499"/>
              <a:gd name="connsiteX10" fmla="*/ 2743200 w 5231725"/>
              <a:gd name="connsiteY10" fmla="*/ 1271183 h 5656499"/>
              <a:gd name="connsiteX11" fmla="*/ 3097530 w 5231725"/>
              <a:gd name="connsiteY11" fmla="*/ 1522643 h 5656499"/>
              <a:gd name="connsiteX12" fmla="*/ 3463290 w 5231725"/>
              <a:gd name="connsiteY12" fmla="*/ 1876973 h 5656499"/>
              <a:gd name="connsiteX13" fmla="*/ 3531870 w 5231725"/>
              <a:gd name="connsiteY13" fmla="*/ 2208443 h 5656499"/>
              <a:gd name="connsiteX14" fmla="*/ 3303270 w 5231725"/>
              <a:gd name="connsiteY14" fmla="*/ 2334173 h 5656499"/>
              <a:gd name="connsiteX15" fmla="*/ 2663190 w 5231725"/>
              <a:gd name="connsiteY15" fmla="*/ 2219873 h 5656499"/>
              <a:gd name="connsiteX16" fmla="*/ 2240280 w 5231725"/>
              <a:gd name="connsiteY16" fmla="*/ 2597063 h 5656499"/>
              <a:gd name="connsiteX17" fmla="*/ 2148840 w 5231725"/>
              <a:gd name="connsiteY17" fmla="*/ 2974253 h 5656499"/>
              <a:gd name="connsiteX18" fmla="*/ 2446020 w 5231725"/>
              <a:gd name="connsiteY18" fmla="*/ 3077123 h 5656499"/>
              <a:gd name="connsiteX19" fmla="*/ 2640330 w 5231725"/>
              <a:gd name="connsiteY19" fmla="*/ 2882813 h 5656499"/>
              <a:gd name="connsiteX20" fmla="*/ 3211830 w 5231725"/>
              <a:gd name="connsiteY20" fmla="*/ 2722793 h 5656499"/>
              <a:gd name="connsiteX21" fmla="*/ 3840480 w 5231725"/>
              <a:gd name="connsiteY21" fmla="*/ 3145703 h 5656499"/>
              <a:gd name="connsiteX22" fmla="*/ 4229100 w 5231725"/>
              <a:gd name="connsiteY22" fmla="*/ 3374303 h 5656499"/>
              <a:gd name="connsiteX23" fmla="*/ 4572000 w 5231725"/>
              <a:gd name="connsiteY23" fmla="*/ 3625763 h 5656499"/>
              <a:gd name="connsiteX24" fmla="*/ 4480560 w 5231725"/>
              <a:gd name="connsiteY24" fmla="*/ 3808643 h 5656499"/>
              <a:gd name="connsiteX25" fmla="*/ 4434840 w 5231725"/>
              <a:gd name="connsiteY25" fmla="*/ 4185833 h 5656499"/>
              <a:gd name="connsiteX26" fmla="*/ 4709160 w 5231725"/>
              <a:gd name="connsiteY26" fmla="*/ 4688753 h 5656499"/>
              <a:gd name="connsiteX27" fmla="*/ 4914900 w 5231725"/>
              <a:gd name="connsiteY27" fmla="*/ 5065943 h 5656499"/>
              <a:gd name="connsiteX28" fmla="*/ 0 w 5231725"/>
              <a:gd name="connsiteY28" fmla="*/ 5111663 h 5656499"/>
              <a:gd name="connsiteX29" fmla="*/ 34290 w 5231725"/>
              <a:gd name="connsiteY29" fmla="*/ 345353 h 5656499"/>
              <a:gd name="connsiteX0" fmla="*/ 34290 w 4914902"/>
              <a:gd name="connsiteY0" fmla="*/ 345353 h 5639045"/>
              <a:gd name="connsiteX1" fmla="*/ 548640 w 4914902"/>
              <a:gd name="connsiteY1" fmla="*/ 631103 h 5639045"/>
              <a:gd name="connsiteX2" fmla="*/ 1234440 w 4914902"/>
              <a:gd name="connsiteY2" fmla="*/ 299633 h 5639045"/>
              <a:gd name="connsiteX3" fmla="*/ 1463040 w 4914902"/>
              <a:gd name="connsiteY3" fmla="*/ 2453 h 5639045"/>
              <a:gd name="connsiteX4" fmla="*/ 1714500 w 4914902"/>
              <a:gd name="connsiteY4" fmla="*/ 173903 h 5639045"/>
              <a:gd name="connsiteX5" fmla="*/ 2034540 w 4914902"/>
              <a:gd name="connsiteY5" fmla="*/ 448223 h 5639045"/>
              <a:gd name="connsiteX6" fmla="*/ 2366010 w 4914902"/>
              <a:gd name="connsiteY6" fmla="*/ 471083 h 5639045"/>
              <a:gd name="connsiteX7" fmla="*/ 2697480 w 4914902"/>
              <a:gd name="connsiteY7" fmla="*/ 665393 h 5639045"/>
              <a:gd name="connsiteX8" fmla="*/ 2537460 w 4914902"/>
              <a:gd name="connsiteY8" fmla="*/ 848273 h 5639045"/>
              <a:gd name="connsiteX9" fmla="*/ 2754630 w 4914902"/>
              <a:gd name="connsiteY9" fmla="*/ 1122593 h 5639045"/>
              <a:gd name="connsiteX10" fmla="*/ 2743200 w 4914902"/>
              <a:gd name="connsiteY10" fmla="*/ 1271183 h 5639045"/>
              <a:gd name="connsiteX11" fmla="*/ 3097530 w 4914902"/>
              <a:gd name="connsiteY11" fmla="*/ 1522643 h 5639045"/>
              <a:gd name="connsiteX12" fmla="*/ 3463290 w 4914902"/>
              <a:gd name="connsiteY12" fmla="*/ 1876973 h 5639045"/>
              <a:gd name="connsiteX13" fmla="*/ 3531870 w 4914902"/>
              <a:gd name="connsiteY13" fmla="*/ 2208443 h 5639045"/>
              <a:gd name="connsiteX14" fmla="*/ 3303270 w 4914902"/>
              <a:gd name="connsiteY14" fmla="*/ 2334173 h 5639045"/>
              <a:gd name="connsiteX15" fmla="*/ 2663190 w 4914902"/>
              <a:gd name="connsiteY15" fmla="*/ 2219873 h 5639045"/>
              <a:gd name="connsiteX16" fmla="*/ 2240280 w 4914902"/>
              <a:gd name="connsiteY16" fmla="*/ 2597063 h 5639045"/>
              <a:gd name="connsiteX17" fmla="*/ 2148840 w 4914902"/>
              <a:gd name="connsiteY17" fmla="*/ 2974253 h 5639045"/>
              <a:gd name="connsiteX18" fmla="*/ 2446020 w 4914902"/>
              <a:gd name="connsiteY18" fmla="*/ 3077123 h 5639045"/>
              <a:gd name="connsiteX19" fmla="*/ 2640330 w 4914902"/>
              <a:gd name="connsiteY19" fmla="*/ 2882813 h 5639045"/>
              <a:gd name="connsiteX20" fmla="*/ 3211830 w 4914902"/>
              <a:gd name="connsiteY20" fmla="*/ 2722793 h 5639045"/>
              <a:gd name="connsiteX21" fmla="*/ 3840480 w 4914902"/>
              <a:gd name="connsiteY21" fmla="*/ 3145703 h 5639045"/>
              <a:gd name="connsiteX22" fmla="*/ 4229100 w 4914902"/>
              <a:gd name="connsiteY22" fmla="*/ 3374303 h 5639045"/>
              <a:gd name="connsiteX23" fmla="*/ 4572000 w 4914902"/>
              <a:gd name="connsiteY23" fmla="*/ 3625763 h 5639045"/>
              <a:gd name="connsiteX24" fmla="*/ 4480560 w 4914902"/>
              <a:gd name="connsiteY24" fmla="*/ 3808643 h 5639045"/>
              <a:gd name="connsiteX25" fmla="*/ 4434840 w 4914902"/>
              <a:gd name="connsiteY25" fmla="*/ 4185833 h 5639045"/>
              <a:gd name="connsiteX26" fmla="*/ 4709160 w 4914902"/>
              <a:gd name="connsiteY26" fmla="*/ 4688753 h 5639045"/>
              <a:gd name="connsiteX27" fmla="*/ 4914900 w 4914902"/>
              <a:gd name="connsiteY27" fmla="*/ 5065943 h 5639045"/>
              <a:gd name="connsiteX28" fmla="*/ 0 w 4914902"/>
              <a:gd name="connsiteY28" fmla="*/ 5111663 h 5639045"/>
              <a:gd name="connsiteX29" fmla="*/ 34290 w 4914902"/>
              <a:gd name="connsiteY29" fmla="*/ 345353 h 5639045"/>
              <a:gd name="connsiteX0" fmla="*/ 44586 w 5241182"/>
              <a:gd name="connsiteY0" fmla="*/ 345353 h 5656499"/>
              <a:gd name="connsiteX1" fmla="*/ 558936 w 5241182"/>
              <a:gd name="connsiteY1" fmla="*/ 631103 h 5656499"/>
              <a:gd name="connsiteX2" fmla="*/ 1244736 w 5241182"/>
              <a:gd name="connsiteY2" fmla="*/ 299633 h 5656499"/>
              <a:gd name="connsiteX3" fmla="*/ 1473336 w 5241182"/>
              <a:gd name="connsiteY3" fmla="*/ 2453 h 5656499"/>
              <a:gd name="connsiteX4" fmla="*/ 1724796 w 5241182"/>
              <a:gd name="connsiteY4" fmla="*/ 173903 h 5656499"/>
              <a:gd name="connsiteX5" fmla="*/ 2044836 w 5241182"/>
              <a:gd name="connsiteY5" fmla="*/ 448223 h 5656499"/>
              <a:gd name="connsiteX6" fmla="*/ 2376306 w 5241182"/>
              <a:gd name="connsiteY6" fmla="*/ 471083 h 5656499"/>
              <a:gd name="connsiteX7" fmla="*/ 2707776 w 5241182"/>
              <a:gd name="connsiteY7" fmla="*/ 665393 h 5656499"/>
              <a:gd name="connsiteX8" fmla="*/ 2547756 w 5241182"/>
              <a:gd name="connsiteY8" fmla="*/ 848273 h 5656499"/>
              <a:gd name="connsiteX9" fmla="*/ 2764926 w 5241182"/>
              <a:gd name="connsiteY9" fmla="*/ 1122593 h 5656499"/>
              <a:gd name="connsiteX10" fmla="*/ 2753496 w 5241182"/>
              <a:gd name="connsiteY10" fmla="*/ 1271183 h 5656499"/>
              <a:gd name="connsiteX11" fmla="*/ 3107826 w 5241182"/>
              <a:gd name="connsiteY11" fmla="*/ 1522643 h 5656499"/>
              <a:gd name="connsiteX12" fmla="*/ 3473586 w 5241182"/>
              <a:gd name="connsiteY12" fmla="*/ 1876973 h 5656499"/>
              <a:gd name="connsiteX13" fmla="*/ 3542166 w 5241182"/>
              <a:gd name="connsiteY13" fmla="*/ 2208443 h 5656499"/>
              <a:gd name="connsiteX14" fmla="*/ 3313566 w 5241182"/>
              <a:gd name="connsiteY14" fmla="*/ 2334173 h 5656499"/>
              <a:gd name="connsiteX15" fmla="*/ 2673486 w 5241182"/>
              <a:gd name="connsiteY15" fmla="*/ 2219873 h 5656499"/>
              <a:gd name="connsiteX16" fmla="*/ 2250576 w 5241182"/>
              <a:gd name="connsiteY16" fmla="*/ 2597063 h 5656499"/>
              <a:gd name="connsiteX17" fmla="*/ 2159136 w 5241182"/>
              <a:gd name="connsiteY17" fmla="*/ 2974253 h 5656499"/>
              <a:gd name="connsiteX18" fmla="*/ 2456316 w 5241182"/>
              <a:gd name="connsiteY18" fmla="*/ 3077123 h 5656499"/>
              <a:gd name="connsiteX19" fmla="*/ 2650626 w 5241182"/>
              <a:gd name="connsiteY19" fmla="*/ 2882813 h 5656499"/>
              <a:gd name="connsiteX20" fmla="*/ 3222126 w 5241182"/>
              <a:gd name="connsiteY20" fmla="*/ 2722793 h 5656499"/>
              <a:gd name="connsiteX21" fmla="*/ 3850776 w 5241182"/>
              <a:gd name="connsiteY21" fmla="*/ 3145703 h 5656499"/>
              <a:gd name="connsiteX22" fmla="*/ 4239396 w 5241182"/>
              <a:gd name="connsiteY22" fmla="*/ 3374303 h 5656499"/>
              <a:gd name="connsiteX23" fmla="*/ 4582296 w 5241182"/>
              <a:gd name="connsiteY23" fmla="*/ 3625763 h 5656499"/>
              <a:gd name="connsiteX24" fmla="*/ 4490856 w 5241182"/>
              <a:gd name="connsiteY24" fmla="*/ 3808643 h 5656499"/>
              <a:gd name="connsiteX25" fmla="*/ 4445136 w 5241182"/>
              <a:gd name="connsiteY25" fmla="*/ 4185833 h 5656499"/>
              <a:gd name="connsiteX26" fmla="*/ 4719456 w 5241182"/>
              <a:gd name="connsiteY26" fmla="*/ 4688753 h 5656499"/>
              <a:gd name="connsiteX27" fmla="*/ 4925196 w 5241182"/>
              <a:gd name="connsiteY27" fmla="*/ 5065943 h 5656499"/>
              <a:gd name="connsiteX28" fmla="*/ 21726 w 5241182"/>
              <a:gd name="connsiteY28" fmla="*/ 5111663 h 5656499"/>
              <a:gd name="connsiteX29" fmla="*/ 44586 w 5241182"/>
              <a:gd name="connsiteY29" fmla="*/ 345353 h 5656499"/>
              <a:gd name="connsiteX0" fmla="*/ 44586 w 5241182"/>
              <a:gd name="connsiteY0" fmla="*/ 345353 h 5113462"/>
              <a:gd name="connsiteX1" fmla="*/ 558936 w 5241182"/>
              <a:gd name="connsiteY1" fmla="*/ 631103 h 5113462"/>
              <a:gd name="connsiteX2" fmla="*/ 1244736 w 5241182"/>
              <a:gd name="connsiteY2" fmla="*/ 299633 h 5113462"/>
              <a:gd name="connsiteX3" fmla="*/ 1473336 w 5241182"/>
              <a:gd name="connsiteY3" fmla="*/ 2453 h 5113462"/>
              <a:gd name="connsiteX4" fmla="*/ 1724796 w 5241182"/>
              <a:gd name="connsiteY4" fmla="*/ 173903 h 5113462"/>
              <a:gd name="connsiteX5" fmla="*/ 2044836 w 5241182"/>
              <a:gd name="connsiteY5" fmla="*/ 448223 h 5113462"/>
              <a:gd name="connsiteX6" fmla="*/ 2376306 w 5241182"/>
              <a:gd name="connsiteY6" fmla="*/ 471083 h 5113462"/>
              <a:gd name="connsiteX7" fmla="*/ 2707776 w 5241182"/>
              <a:gd name="connsiteY7" fmla="*/ 665393 h 5113462"/>
              <a:gd name="connsiteX8" fmla="*/ 2547756 w 5241182"/>
              <a:gd name="connsiteY8" fmla="*/ 848273 h 5113462"/>
              <a:gd name="connsiteX9" fmla="*/ 2764926 w 5241182"/>
              <a:gd name="connsiteY9" fmla="*/ 1122593 h 5113462"/>
              <a:gd name="connsiteX10" fmla="*/ 2753496 w 5241182"/>
              <a:gd name="connsiteY10" fmla="*/ 1271183 h 5113462"/>
              <a:gd name="connsiteX11" fmla="*/ 3107826 w 5241182"/>
              <a:gd name="connsiteY11" fmla="*/ 1522643 h 5113462"/>
              <a:gd name="connsiteX12" fmla="*/ 3473586 w 5241182"/>
              <a:gd name="connsiteY12" fmla="*/ 1876973 h 5113462"/>
              <a:gd name="connsiteX13" fmla="*/ 3542166 w 5241182"/>
              <a:gd name="connsiteY13" fmla="*/ 2208443 h 5113462"/>
              <a:gd name="connsiteX14" fmla="*/ 3313566 w 5241182"/>
              <a:gd name="connsiteY14" fmla="*/ 2334173 h 5113462"/>
              <a:gd name="connsiteX15" fmla="*/ 2673486 w 5241182"/>
              <a:gd name="connsiteY15" fmla="*/ 2219873 h 5113462"/>
              <a:gd name="connsiteX16" fmla="*/ 2250576 w 5241182"/>
              <a:gd name="connsiteY16" fmla="*/ 2597063 h 5113462"/>
              <a:gd name="connsiteX17" fmla="*/ 2159136 w 5241182"/>
              <a:gd name="connsiteY17" fmla="*/ 2974253 h 5113462"/>
              <a:gd name="connsiteX18" fmla="*/ 2456316 w 5241182"/>
              <a:gd name="connsiteY18" fmla="*/ 3077123 h 5113462"/>
              <a:gd name="connsiteX19" fmla="*/ 2650626 w 5241182"/>
              <a:gd name="connsiteY19" fmla="*/ 2882813 h 5113462"/>
              <a:gd name="connsiteX20" fmla="*/ 3222126 w 5241182"/>
              <a:gd name="connsiteY20" fmla="*/ 2722793 h 5113462"/>
              <a:gd name="connsiteX21" fmla="*/ 3850776 w 5241182"/>
              <a:gd name="connsiteY21" fmla="*/ 3145703 h 5113462"/>
              <a:gd name="connsiteX22" fmla="*/ 4239396 w 5241182"/>
              <a:gd name="connsiteY22" fmla="*/ 3374303 h 5113462"/>
              <a:gd name="connsiteX23" fmla="*/ 4582296 w 5241182"/>
              <a:gd name="connsiteY23" fmla="*/ 3625763 h 5113462"/>
              <a:gd name="connsiteX24" fmla="*/ 4490856 w 5241182"/>
              <a:gd name="connsiteY24" fmla="*/ 3808643 h 5113462"/>
              <a:gd name="connsiteX25" fmla="*/ 4445136 w 5241182"/>
              <a:gd name="connsiteY25" fmla="*/ 4185833 h 5113462"/>
              <a:gd name="connsiteX26" fmla="*/ 4719456 w 5241182"/>
              <a:gd name="connsiteY26" fmla="*/ 4688753 h 5113462"/>
              <a:gd name="connsiteX27" fmla="*/ 4925196 w 5241182"/>
              <a:gd name="connsiteY27" fmla="*/ 5065943 h 5113462"/>
              <a:gd name="connsiteX28" fmla="*/ 21726 w 5241182"/>
              <a:gd name="connsiteY28" fmla="*/ 5111663 h 5113462"/>
              <a:gd name="connsiteX29" fmla="*/ 44586 w 5241182"/>
              <a:gd name="connsiteY29" fmla="*/ 345353 h 5113462"/>
              <a:gd name="connsiteX0" fmla="*/ 44586 w 5241182"/>
              <a:gd name="connsiteY0" fmla="*/ 345353 h 5113462"/>
              <a:gd name="connsiteX1" fmla="*/ 558936 w 5241182"/>
              <a:gd name="connsiteY1" fmla="*/ 631103 h 5113462"/>
              <a:gd name="connsiteX2" fmla="*/ 1244736 w 5241182"/>
              <a:gd name="connsiteY2" fmla="*/ 299633 h 5113462"/>
              <a:gd name="connsiteX3" fmla="*/ 1473336 w 5241182"/>
              <a:gd name="connsiteY3" fmla="*/ 2453 h 5113462"/>
              <a:gd name="connsiteX4" fmla="*/ 1724796 w 5241182"/>
              <a:gd name="connsiteY4" fmla="*/ 173903 h 5113462"/>
              <a:gd name="connsiteX5" fmla="*/ 2044836 w 5241182"/>
              <a:gd name="connsiteY5" fmla="*/ 448223 h 5113462"/>
              <a:gd name="connsiteX6" fmla="*/ 2376306 w 5241182"/>
              <a:gd name="connsiteY6" fmla="*/ 471083 h 5113462"/>
              <a:gd name="connsiteX7" fmla="*/ 2707776 w 5241182"/>
              <a:gd name="connsiteY7" fmla="*/ 665393 h 5113462"/>
              <a:gd name="connsiteX8" fmla="*/ 2547756 w 5241182"/>
              <a:gd name="connsiteY8" fmla="*/ 848273 h 5113462"/>
              <a:gd name="connsiteX9" fmla="*/ 2764926 w 5241182"/>
              <a:gd name="connsiteY9" fmla="*/ 1122593 h 5113462"/>
              <a:gd name="connsiteX10" fmla="*/ 2753496 w 5241182"/>
              <a:gd name="connsiteY10" fmla="*/ 1271183 h 5113462"/>
              <a:gd name="connsiteX11" fmla="*/ 3107826 w 5241182"/>
              <a:gd name="connsiteY11" fmla="*/ 1522643 h 5113462"/>
              <a:gd name="connsiteX12" fmla="*/ 3473586 w 5241182"/>
              <a:gd name="connsiteY12" fmla="*/ 1876973 h 5113462"/>
              <a:gd name="connsiteX13" fmla="*/ 3542166 w 5241182"/>
              <a:gd name="connsiteY13" fmla="*/ 2208443 h 5113462"/>
              <a:gd name="connsiteX14" fmla="*/ 3313566 w 5241182"/>
              <a:gd name="connsiteY14" fmla="*/ 2334173 h 5113462"/>
              <a:gd name="connsiteX15" fmla="*/ 2673486 w 5241182"/>
              <a:gd name="connsiteY15" fmla="*/ 2219873 h 5113462"/>
              <a:gd name="connsiteX16" fmla="*/ 2250576 w 5241182"/>
              <a:gd name="connsiteY16" fmla="*/ 2597063 h 5113462"/>
              <a:gd name="connsiteX17" fmla="*/ 2159136 w 5241182"/>
              <a:gd name="connsiteY17" fmla="*/ 2974253 h 5113462"/>
              <a:gd name="connsiteX18" fmla="*/ 2456316 w 5241182"/>
              <a:gd name="connsiteY18" fmla="*/ 3077123 h 5113462"/>
              <a:gd name="connsiteX19" fmla="*/ 2650626 w 5241182"/>
              <a:gd name="connsiteY19" fmla="*/ 2882813 h 5113462"/>
              <a:gd name="connsiteX20" fmla="*/ 3222126 w 5241182"/>
              <a:gd name="connsiteY20" fmla="*/ 2722793 h 5113462"/>
              <a:gd name="connsiteX21" fmla="*/ 3850776 w 5241182"/>
              <a:gd name="connsiteY21" fmla="*/ 3145703 h 5113462"/>
              <a:gd name="connsiteX22" fmla="*/ 4239396 w 5241182"/>
              <a:gd name="connsiteY22" fmla="*/ 3374303 h 5113462"/>
              <a:gd name="connsiteX23" fmla="*/ 4582296 w 5241182"/>
              <a:gd name="connsiteY23" fmla="*/ 3625763 h 5113462"/>
              <a:gd name="connsiteX24" fmla="*/ 4490856 w 5241182"/>
              <a:gd name="connsiteY24" fmla="*/ 3808643 h 5113462"/>
              <a:gd name="connsiteX25" fmla="*/ 4445136 w 5241182"/>
              <a:gd name="connsiteY25" fmla="*/ 4185833 h 5113462"/>
              <a:gd name="connsiteX26" fmla="*/ 4719456 w 5241182"/>
              <a:gd name="connsiteY26" fmla="*/ 4688753 h 5113462"/>
              <a:gd name="connsiteX27" fmla="*/ 4925196 w 5241182"/>
              <a:gd name="connsiteY27" fmla="*/ 5065943 h 5113462"/>
              <a:gd name="connsiteX28" fmla="*/ 21726 w 5241182"/>
              <a:gd name="connsiteY28" fmla="*/ 5111663 h 5113462"/>
              <a:gd name="connsiteX29" fmla="*/ 44586 w 5241182"/>
              <a:gd name="connsiteY29" fmla="*/ 345353 h 5113462"/>
              <a:gd name="connsiteX0" fmla="*/ 22860 w 5219456"/>
              <a:gd name="connsiteY0" fmla="*/ 345353 h 5113462"/>
              <a:gd name="connsiteX1" fmla="*/ 537210 w 5219456"/>
              <a:gd name="connsiteY1" fmla="*/ 631103 h 5113462"/>
              <a:gd name="connsiteX2" fmla="*/ 1223010 w 5219456"/>
              <a:gd name="connsiteY2" fmla="*/ 299633 h 5113462"/>
              <a:gd name="connsiteX3" fmla="*/ 1451610 w 5219456"/>
              <a:gd name="connsiteY3" fmla="*/ 2453 h 5113462"/>
              <a:gd name="connsiteX4" fmla="*/ 1703070 w 5219456"/>
              <a:gd name="connsiteY4" fmla="*/ 173903 h 5113462"/>
              <a:gd name="connsiteX5" fmla="*/ 2023110 w 5219456"/>
              <a:gd name="connsiteY5" fmla="*/ 448223 h 5113462"/>
              <a:gd name="connsiteX6" fmla="*/ 2354580 w 5219456"/>
              <a:gd name="connsiteY6" fmla="*/ 471083 h 5113462"/>
              <a:gd name="connsiteX7" fmla="*/ 2686050 w 5219456"/>
              <a:gd name="connsiteY7" fmla="*/ 665393 h 5113462"/>
              <a:gd name="connsiteX8" fmla="*/ 2526030 w 5219456"/>
              <a:gd name="connsiteY8" fmla="*/ 848273 h 5113462"/>
              <a:gd name="connsiteX9" fmla="*/ 2743200 w 5219456"/>
              <a:gd name="connsiteY9" fmla="*/ 1122593 h 5113462"/>
              <a:gd name="connsiteX10" fmla="*/ 2731770 w 5219456"/>
              <a:gd name="connsiteY10" fmla="*/ 1271183 h 5113462"/>
              <a:gd name="connsiteX11" fmla="*/ 3086100 w 5219456"/>
              <a:gd name="connsiteY11" fmla="*/ 1522643 h 5113462"/>
              <a:gd name="connsiteX12" fmla="*/ 3451860 w 5219456"/>
              <a:gd name="connsiteY12" fmla="*/ 1876973 h 5113462"/>
              <a:gd name="connsiteX13" fmla="*/ 3520440 w 5219456"/>
              <a:gd name="connsiteY13" fmla="*/ 2208443 h 5113462"/>
              <a:gd name="connsiteX14" fmla="*/ 3291840 w 5219456"/>
              <a:gd name="connsiteY14" fmla="*/ 2334173 h 5113462"/>
              <a:gd name="connsiteX15" fmla="*/ 2651760 w 5219456"/>
              <a:gd name="connsiteY15" fmla="*/ 2219873 h 5113462"/>
              <a:gd name="connsiteX16" fmla="*/ 2228850 w 5219456"/>
              <a:gd name="connsiteY16" fmla="*/ 2597063 h 5113462"/>
              <a:gd name="connsiteX17" fmla="*/ 2137410 w 5219456"/>
              <a:gd name="connsiteY17" fmla="*/ 2974253 h 5113462"/>
              <a:gd name="connsiteX18" fmla="*/ 2434590 w 5219456"/>
              <a:gd name="connsiteY18" fmla="*/ 3077123 h 5113462"/>
              <a:gd name="connsiteX19" fmla="*/ 2628900 w 5219456"/>
              <a:gd name="connsiteY19" fmla="*/ 2882813 h 5113462"/>
              <a:gd name="connsiteX20" fmla="*/ 3200400 w 5219456"/>
              <a:gd name="connsiteY20" fmla="*/ 2722793 h 5113462"/>
              <a:gd name="connsiteX21" fmla="*/ 3829050 w 5219456"/>
              <a:gd name="connsiteY21" fmla="*/ 3145703 h 5113462"/>
              <a:gd name="connsiteX22" fmla="*/ 4217670 w 5219456"/>
              <a:gd name="connsiteY22" fmla="*/ 3374303 h 5113462"/>
              <a:gd name="connsiteX23" fmla="*/ 4560570 w 5219456"/>
              <a:gd name="connsiteY23" fmla="*/ 3625763 h 5113462"/>
              <a:gd name="connsiteX24" fmla="*/ 4469130 w 5219456"/>
              <a:gd name="connsiteY24" fmla="*/ 3808643 h 5113462"/>
              <a:gd name="connsiteX25" fmla="*/ 4423410 w 5219456"/>
              <a:gd name="connsiteY25" fmla="*/ 4185833 h 5113462"/>
              <a:gd name="connsiteX26" fmla="*/ 4697730 w 5219456"/>
              <a:gd name="connsiteY26" fmla="*/ 4688753 h 5113462"/>
              <a:gd name="connsiteX27" fmla="*/ 4903470 w 5219456"/>
              <a:gd name="connsiteY27" fmla="*/ 5065943 h 5113462"/>
              <a:gd name="connsiteX28" fmla="*/ 0 w 5219456"/>
              <a:gd name="connsiteY28" fmla="*/ 5111663 h 5113462"/>
              <a:gd name="connsiteX29" fmla="*/ 22860 w 5219456"/>
              <a:gd name="connsiteY29" fmla="*/ 345353 h 5113462"/>
              <a:gd name="connsiteX0" fmla="*/ 44586 w 5241182"/>
              <a:gd name="connsiteY0" fmla="*/ 345353 h 5113462"/>
              <a:gd name="connsiteX1" fmla="*/ 558936 w 5241182"/>
              <a:gd name="connsiteY1" fmla="*/ 631103 h 5113462"/>
              <a:gd name="connsiteX2" fmla="*/ 1244736 w 5241182"/>
              <a:gd name="connsiteY2" fmla="*/ 299633 h 5113462"/>
              <a:gd name="connsiteX3" fmla="*/ 1473336 w 5241182"/>
              <a:gd name="connsiteY3" fmla="*/ 2453 h 5113462"/>
              <a:gd name="connsiteX4" fmla="*/ 1724796 w 5241182"/>
              <a:gd name="connsiteY4" fmla="*/ 173903 h 5113462"/>
              <a:gd name="connsiteX5" fmla="*/ 2044836 w 5241182"/>
              <a:gd name="connsiteY5" fmla="*/ 448223 h 5113462"/>
              <a:gd name="connsiteX6" fmla="*/ 2376306 w 5241182"/>
              <a:gd name="connsiteY6" fmla="*/ 471083 h 5113462"/>
              <a:gd name="connsiteX7" fmla="*/ 2707776 w 5241182"/>
              <a:gd name="connsiteY7" fmla="*/ 665393 h 5113462"/>
              <a:gd name="connsiteX8" fmla="*/ 2547756 w 5241182"/>
              <a:gd name="connsiteY8" fmla="*/ 848273 h 5113462"/>
              <a:gd name="connsiteX9" fmla="*/ 2764926 w 5241182"/>
              <a:gd name="connsiteY9" fmla="*/ 1122593 h 5113462"/>
              <a:gd name="connsiteX10" fmla="*/ 2753496 w 5241182"/>
              <a:gd name="connsiteY10" fmla="*/ 1271183 h 5113462"/>
              <a:gd name="connsiteX11" fmla="*/ 3107826 w 5241182"/>
              <a:gd name="connsiteY11" fmla="*/ 1522643 h 5113462"/>
              <a:gd name="connsiteX12" fmla="*/ 3473586 w 5241182"/>
              <a:gd name="connsiteY12" fmla="*/ 1876973 h 5113462"/>
              <a:gd name="connsiteX13" fmla="*/ 3542166 w 5241182"/>
              <a:gd name="connsiteY13" fmla="*/ 2208443 h 5113462"/>
              <a:gd name="connsiteX14" fmla="*/ 3313566 w 5241182"/>
              <a:gd name="connsiteY14" fmla="*/ 2334173 h 5113462"/>
              <a:gd name="connsiteX15" fmla="*/ 2673486 w 5241182"/>
              <a:gd name="connsiteY15" fmla="*/ 2219873 h 5113462"/>
              <a:gd name="connsiteX16" fmla="*/ 2250576 w 5241182"/>
              <a:gd name="connsiteY16" fmla="*/ 2597063 h 5113462"/>
              <a:gd name="connsiteX17" fmla="*/ 2159136 w 5241182"/>
              <a:gd name="connsiteY17" fmla="*/ 2974253 h 5113462"/>
              <a:gd name="connsiteX18" fmla="*/ 2456316 w 5241182"/>
              <a:gd name="connsiteY18" fmla="*/ 3077123 h 5113462"/>
              <a:gd name="connsiteX19" fmla="*/ 2650626 w 5241182"/>
              <a:gd name="connsiteY19" fmla="*/ 2882813 h 5113462"/>
              <a:gd name="connsiteX20" fmla="*/ 3222126 w 5241182"/>
              <a:gd name="connsiteY20" fmla="*/ 2722793 h 5113462"/>
              <a:gd name="connsiteX21" fmla="*/ 3850776 w 5241182"/>
              <a:gd name="connsiteY21" fmla="*/ 3145703 h 5113462"/>
              <a:gd name="connsiteX22" fmla="*/ 4239396 w 5241182"/>
              <a:gd name="connsiteY22" fmla="*/ 3374303 h 5113462"/>
              <a:gd name="connsiteX23" fmla="*/ 4582296 w 5241182"/>
              <a:gd name="connsiteY23" fmla="*/ 3625763 h 5113462"/>
              <a:gd name="connsiteX24" fmla="*/ 4490856 w 5241182"/>
              <a:gd name="connsiteY24" fmla="*/ 3808643 h 5113462"/>
              <a:gd name="connsiteX25" fmla="*/ 4445136 w 5241182"/>
              <a:gd name="connsiteY25" fmla="*/ 4185833 h 5113462"/>
              <a:gd name="connsiteX26" fmla="*/ 4719456 w 5241182"/>
              <a:gd name="connsiteY26" fmla="*/ 4688753 h 5113462"/>
              <a:gd name="connsiteX27" fmla="*/ 4925196 w 5241182"/>
              <a:gd name="connsiteY27" fmla="*/ 5065943 h 5113462"/>
              <a:gd name="connsiteX28" fmla="*/ 21726 w 5241182"/>
              <a:gd name="connsiteY28" fmla="*/ 5111663 h 5113462"/>
              <a:gd name="connsiteX29" fmla="*/ 44586 w 5241182"/>
              <a:gd name="connsiteY29" fmla="*/ 345353 h 5113462"/>
              <a:gd name="connsiteX0" fmla="*/ 44586 w 4926610"/>
              <a:gd name="connsiteY0" fmla="*/ 345353 h 5113462"/>
              <a:gd name="connsiteX1" fmla="*/ 558936 w 4926610"/>
              <a:gd name="connsiteY1" fmla="*/ 631103 h 5113462"/>
              <a:gd name="connsiteX2" fmla="*/ 1244736 w 4926610"/>
              <a:gd name="connsiteY2" fmla="*/ 299633 h 5113462"/>
              <a:gd name="connsiteX3" fmla="*/ 1473336 w 4926610"/>
              <a:gd name="connsiteY3" fmla="*/ 2453 h 5113462"/>
              <a:gd name="connsiteX4" fmla="*/ 1724796 w 4926610"/>
              <a:gd name="connsiteY4" fmla="*/ 173903 h 5113462"/>
              <a:gd name="connsiteX5" fmla="*/ 2044836 w 4926610"/>
              <a:gd name="connsiteY5" fmla="*/ 448223 h 5113462"/>
              <a:gd name="connsiteX6" fmla="*/ 2376306 w 4926610"/>
              <a:gd name="connsiteY6" fmla="*/ 471083 h 5113462"/>
              <a:gd name="connsiteX7" fmla="*/ 2707776 w 4926610"/>
              <a:gd name="connsiteY7" fmla="*/ 665393 h 5113462"/>
              <a:gd name="connsiteX8" fmla="*/ 2547756 w 4926610"/>
              <a:gd name="connsiteY8" fmla="*/ 848273 h 5113462"/>
              <a:gd name="connsiteX9" fmla="*/ 2764926 w 4926610"/>
              <a:gd name="connsiteY9" fmla="*/ 1122593 h 5113462"/>
              <a:gd name="connsiteX10" fmla="*/ 2753496 w 4926610"/>
              <a:gd name="connsiteY10" fmla="*/ 1271183 h 5113462"/>
              <a:gd name="connsiteX11" fmla="*/ 3107826 w 4926610"/>
              <a:gd name="connsiteY11" fmla="*/ 1522643 h 5113462"/>
              <a:gd name="connsiteX12" fmla="*/ 3473586 w 4926610"/>
              <a:gd name="connsiteY12" fmla="*/ 1876973 h 5113462"/>
              <a:gd name="connsiteX13" fmla="*/ 3542166 w 4926610"/>
              <a:gd name="connsiteY13" fmla="*/ 2208443 h 5113462"/>
              <a:gd name="connsiteX14" fmla="*/ 3313566 w 4926610"/>
              <a:gd name="connsiteY14" fmla="*/ 2334173 h 5113462"/>
              <a:gd name="connsiteX15" fmla="*/ 2673486 w 4926610"/>
              <a:gd name="connsiteY15" fmla="*/ 2219873 h 5113462"/>
              <a:gd name="connsiteX16" fmla="*/ 2250576 w 4926610"/>
              <a:gd name="connsiteY16" fmla="*/ 2597063 h 5113462"/>
              <a:gd name="connsiteX17" fmla="*/ 2159136 w 4926610"/>
              <a:gd name="connsiteY17" fmla="*/ 2974253 h 5113462"/>
              <a:gd name="connsiteX18" fmla="*/ 2456316 w 4926610"/>
              <a:gd name="connsiteY18" fmla="*/ 3077123 h 5113462"/>
              <a:gd name="connsiteX19" fmla="*/ 2650626 w 4926610"/>
              <a:gd name="connsiteY19" fmla="*/ 2882813 h 5113462"/>
              <a:gd name="connsiteX20" fmla="*/ 3222126 w 4926610"/>
              <a:gd name="connsiteY20" fmla="*/ 2722793 h 5113462"/>
              <a:gd name="connsiteX21" fmla="*/ 3850776 w 4926610"/>
              <a:gd name="connsiteY21" fmla="*/ 3145703 h 5113462"/>
              <a:gd name="connsiteX22" fmla="*/ 4239396 w 4926610"/>
              <a:gd name="connsiteY22" fmla="*/ 3374303 h 5113462"/>
              <a:gd name="connsiteX23" fmla="*/ 4582296 w 4926610"/>
              <a:gd name="connsiteY23" fmla="*/ 3625763 h 5113462"/>
              <a:gd name="connsiteX24" fmla="*/ 4490856 w 4926610"/>
              <a:gd name="connsiteY24" fmla="*/ 3808643 h 5113462"/>
              <a:gd name="connsiteX25" fmla="*/ 4445136 w 4926610"/>
              <a:gd name="connsiteY25" fmla="*/ 4185833 h 5113462"/>
              <a:gd name="connsiteX26" fmla="*/ 4719456 w 4926610"/>
              <a:gd name="connsiteY26" fmla="*/ 4688753 h 5113462"/>
              <a:gd name="connsiteX27" fmla="*/ 4925196 w 4926610"/>
              <a:gd name="connsiteY27" fmla="*/ 5065943 h 5113462"/>
              <a:gd name="connsiteX28" fmla="*/ 21726 w 4926610"/>
              <a:gd name="connsiteY28" fmla="*/ 5111663 h 5113462"/>
              <a:gd name="connsiteX29" fmla="*/ 44586 w 4926610"/>
              <a:gd name="connsiteY29" fmla="*/ 345353 h 5113462"/>
              <a:gd name="connsiteX0" fmla="*/ 44586 w 4926610"/>
              <a:gd name="connsiteY0" fmla="*/ 345353 h 5111663"/>
              <a:gd name="connsiteX1" fmla="*/ 558936 w 4926610"/>
              <a:gd name="connsiteY1" fmla="*/ 631103 h 5111663"/>
              <a:gd name="connsiteX2" fmla="*/ 1244736 w 4926610"/>
              <a:gd name="connsiteY2" fmla="*/ 299633 h 5111663"/>
              <a:gd name="connsiteX3" fmla="*/ 1473336 w 4926610"/>
              <a:gd name="connsiteY3" fmla="*/ 2453 h 5111663"/>
              <a:gd name="connsiteX4" fmla="*/ 1724796 w 4926610"/>
              <a:gd name="connsiteY4" fmla="*/ 173903 h 5111663"/>
              <a:gd name="connsiteX5" fmla="*/ 2044836 w 4926610"/>
              <a:gd name="connsiteY5" fmla="*/ 448223 h 5111663"/>
              <a:gd name="connsiteX6" fmla="*/ 2376306 w 4926610"/>
              <a:gd name="connsiteY6" fmla="*/ 471083 h 5111663"/>
              <a:gd name="connsiteX7" fmla="*/ 2707776 w 4926610"/>
              <a:gd name="connsiteY7" fmla="*/ 665393 h 5111663"/>
              <a:gd name="connsiteX8" fmla="*/ 2547756 w 4926610"/>
              <a:gd name="connsiteY8" fmla="*/ 848273 h 5111663"/>
              <a:gd name="connsiteX9" fmla="*/ 2764926 w 4926610"/>
              <a:gd name="connsiteY9" fmla="*/ 1122593 h 5111663"/>
              <a:gd name="connsiteX10" fmla="*/ 2753496 w 4926610"/>
              <a:gd name="connsiteY10" fmla="*/ 1271183 h 5111663"/>
              <a:gd name="connsiteX11" fmla="*/ 3107826 w 4926610"/>
              <a:gd name="connsiteY11" fmla="*/ 1522643 h 5111663"/>
              <a:gd name="connsiteX12" fmla="*/ 3473586 w 4926610"/>
              <a:gd name="connsiteY12" fmla="*/ 1876973 h 5111663"/>
              <a:gd name="connsiteX13" fmla="*/ 3542166 w 4926610"/>
              <a:gd name="connsiteY13" fmla="*/ 2208443 h 5111663"/>
              <a:gd name="connsiteX14" fmla="*/ 3313566 w 4926610"/>
              <a:gd name="connsiteY14" fmla="*/ 2334173 h 5111663"/>
              <a:gd name="connsiteX15" fmla="*/ 2673486 w 4926610"/>
              <a:gd name="connsiteY15" fmla="*/ 2219873 h 5111663"/>
              <a:gd name="connsiteX16" fmla="*/ 2250576 w 4926610"/>
              <a:gd name="connsiteY16" fmla="*/ 2597063 h 5111663"/>
              <a:gd name="connsiteX17" fmla="*/ 2159136 w 4926610"/>
              <a:gd name="connsiteY17" fmla="*/ 2974253 h 5111663"/>
              <a:gd name="connsiteX18" fmla="*/ 2456316 w 4926610"/>
              <a:gd name="connsiteY18" fmla="*/ 3077123 h 5111663"/>
              <a:gd name="connsiteX19" fmla="*/ 2650626 w 4926610"/>
              <a:gd name="connsiteY19" fmla="*/ 2882813 h 5111663"/>
              <a:gd name="connsiteX20" fmla="*/ 3222126 w 4926610"/>
              <a:gd name="connsiteY20" fmla="*/ 2722793 h 5111663"/>
              <a:gd name="connsiteX21" fmla="*/ 3850776 w 4926610"/>
              <a:gd name="connsiteY21" fmla="*/ 3145703 h 5111663"/>
              <a:gd name="connsiteX22" fmla="*/ 4239396 w 4926610"/>
              <a:gd name="connsiteY22" fmla="*/ 3374303 h 5111663"/>
              <a:gd name="connsiteX23" fmla="*/ 4582296 w 4926610"/>
              <a:gd name="connsiteY23" fmla="*/ 3625763 h 5111663"/>
              <a:gd name="connsiteX24" fmla="*/ 4490856 w 4926610"/>
              <a:gd name="connsiteY24" fmla="*/ 3808643 h 5111663"/>
              <a:gd name="connsiteX25" fmla="*/ 4445136 w 4926610"/>
              <a:gd name="connsiteY25" fmla="*/ 4185833 h 5111663"/>
              <a:gd name="connsiteX26" fmla="*/ 4719456 w 4926610"/>
              <a:gd name="connsiteY26" fmla="*/ 4688753 h 5111663"/>
              <a:gd name="connsiteX27" fmla="*/ 4925196 w 4926610"/>
              <a:gd name="connsiteY27" fmla="*/ 5065943 h 5111663"/>
              <a:gd name="connsiteX28" fmla="*/ 21726 w 4926610"/>
              <a:gd name="connsiteY28" fmla="*/ 5111663 h 5111663"/>
              <a:gd name="connsiteX29" fmla="*/ 44586 w 4926610"/>
              <a:gd name="connsiteY29" fmla="*/ 345353 h 5111663"/>
              <a:gd name="connsiteX0" fmla="*/ 25083 w 4907107"/>
              <a:gd name="connsiteY0" fmla="*/ 345353 h 5111663"/>
              <a:gd name="connsiteX1" fmla="*/ 539433 w 4907107"/>
              <a:gd name="connsiteY1" fmla="*/ 631103 h 5111663"/>
              <a:gd name="connsiteX2" fmla="*/ 1225233 w 4907107"/>
              <a:gd name="connsiteY2" fmla="*/ 299633 h 5111663"/>
              <a:gd name="connsiteX3" fmla="*/ 1453833 w 4907107"/>
              <a:gd name="connsiteY3" fmla="*/ 2453 h 5111663"/>
              <a:gd name="connsiteX4" fmla="*/ 1705293 w 4907107"/>
              <a:gd name="connsiteY4" fmla="*/ 173903 h 5111663"/>
              <a:gd name="connsiteX5" fmla="*/ 2025333 w 4907107"/>
              <a:gd name="connsiteY5" fmla="*/ 448223 h 5111663"/>
              <a:gd name="connsiteX6" fmla="*/ 2356803 w 4907107"/>
              <a:gd name="connsiteY6" fmla="*/ 471083 h 5111663"/>
              <a:gd name="connsiteX7" fmla="*/ 2688273 w 4907107"/>
              <a:gd name="connsiteY7" fmla="*/ 665393 h 5111663"/>
              <a:gd name="connsiteX8" fmla="*/ 2528253 w 4907107"/>
              <a:gd name="connsiteY8" fmla="*/ 848273 h 5111663"/>
              <a:gd name="connsiteX9" fmla="*/ 2745423 w 4907107"/>
              <a:gd name="connsiteY9" fmla="*/ 1122593 h 5111663"/>
              <a:gd name="connsiteX10" fmla="*/ 2733993 w 4907107"/>
              <a:gd name="connsiteY10" fmla="*/ 1271183 h 5111663"/>
              <a:gd name="connsiteX11" fmla="*/ 3088323 w 4907107"/>
              <a:gd name="connsiteY11" fmla="*/ 1522643 h 5111663"/>
              <a:gd name="connsiteX12" fmla="*/ 3454083 w 4907107"/>
              <a:gd name="connsiteY12" fmla="*/ 1876973 h 5111663"/>
              <a:gd name="connsiteX13" fmla="*/ 3522663 w 4907107"/>
              <a:gd name="connsiteY13" fmla="*/ 2208443 h 5111663"/>
              <a:gd name="connsiteX14" fmla="*/ 3294063 w 4907107"/>
              <a:gd name="connsiteY14" fmla="*/ 2334173 h 5111663"/>
              <a:gd name="connsiteX15" fmla="*/ 2653983 w 4907107"/>
              <a:gd name="connsiteY15" fmla="*/ 2219873 h 5111663"/>
              <a:gd name="connsiteX16" fmla="*/ 2231073 w 4907107"/>
              <a:gd name="connsiteY16" fmla="*/ 2597063 h 5111663"/>
              <a:gd name="connsiteX17" fmla="*/ 2139633 w 4907107"/>
              <a:gd name="connsiteY17" fmla="*/ 2974253 h 5111663"/>
              <a:gd name="connsiteX18" fmla="*/ 2436813 w 4907107"/>
              <a:gd name="connsiteY18" fmla="*/ 3077123 h 5111663"/>
              <a:gd name="connsiteX19" fmla="*/ 2631123 w 4907107"/>
              <a:gd name="connsiteY19" fmla="*/ 2882813 h 5111663"/>
              <a:gd name="connsiteX20" fmla="*/ 3202623 w 4907107"/>
              <a:gd name="connsiteY20" fmla="*/ 2722793 h 5111663"/>
              <a:gd name="connsiteX21" fmla="*/ 3831273 w 4907107"/>
              <a:gd name="connsiteY21" fmla="*/ 3145703 h 5111663"/>
              <a:gd name="connsiteX22" fmla="*/ 4219893 w 4907107"/>
              <a:gd name="connsiteY22" fmla="*/ 3374303 h 5111663"/>
              <a:gd name="connsiteX23" fmla="*/ 4562793 w 4907107"/>
              <a:gd name="connsiteY23" fmla="*/ 3625763 h 5111663"/>
              <a:gd name="connsiteX24" fmla="*/ 4471353 w 4907107"/>
              <a:gd name="connsiteY24" fmla="*/ 3808643 h 5111663"/>
              <a:gd name="connsiteX25" fmla="*/ 4425633 w 4907107"/>
              <a:gd name="connsiteY25" fmla="*/ 4185833 h 5111663"/>
              <a:gd name="connsiteX26" fmla="*/ 4699953 w 4907107"/>
              <a:gd name="connsiteY26" fmla="*/ 4688753 h 5111663"/>
              <a:gd name="connsiteX27" fmla="*/ 4905693 w 4907107"/>
              <a:gd name="connsiteY27" fmla="*/ 5065943 h 5111663"/>
              <a:gd name="connsiteX28" fmla="*/ 2223 w 4907107"/>
              <a:gd name="connsiteY28" fmla="*/ 5111663 h 5111663"/>
              <a:gd name="connsiteX29" fmla="*/ 25083 w 4907107"/>
              <a:gd name="connsiteY29" fmla="*/ 345353 h 5111663"/>
              <a:gd name="connsiteX0" fmla="*/ 45720 w 4904884"/>
              <a:gd name="connsiteY0" fmla="*/ 356783 h 5111663"/>
              <a:gd name="connsiteX1" fmla="*/ 537210 w 4904884"/>
              <a:gd name="connsiteY1" fmla="*/ 631103 h 5111663"/>
              <a:gd name="connsiteX2" fmla="*/ 1223010 w 4904884"/>
              <a:gd name="connsiteY2" fmla="*/ 299633 h 5111663"/>
              <a:gd name="connsiteX3" fmla="*/ 1451610 w 4904884"/>
              <a:gd name="connsiteY3" fmla="*/ 2453 h 5111663"/>
              <a:gd name="connsiteX4" fmla="*/ 1703070 w 4904884"/>
              <a:gd name="connsiteY4" fmla="*/ 173903 h 5111663"/>
              <a:gd name="connsiteX5" fmla="*/ 2023110 w 4904884"/>
              <a:gd name="connsiteY5" fmla="*/ 448223 h 5111663"/>
              <a:gd name="connsiteX6" fmla="*/ 2354580 w 4904884"/>
              <a:gd name="connsiteY6" fmla="*/ 471083 h 5111663"/>
              <a:gd name="connsiteX7" fmla="*/ 2686050 w 4904884"/>
              <a:gd name="connsiteY7" fmla="*/ 665393 h 5111663"/>
              <a:gd name="connsiteX8" fmla="*/ 2526030 w 4904884"/>
              <a:gd name="connsiteY8" fmla="*/ 848273 h 5111663"/>
              <a:gd name="connsiteX9" fmla="*/ 2743200 w 4904884"/>
              <a:gd name="connsiteY9" fmla="*/ 1122593 h 5111663"/>
              <a:gd name="connsiteX10" fmla="*/ 2731770 w 4904884"/>
              <a:gd name="connsiteY10" fmla="*/ 1271183 h 5111663"/>
              <a:gd name="connsiteX11" fmla="*/ 3086100 w 4904884"/>
              <a:gd name="connsiteY11" fmla="*/ 1522643 h 5111663"/>
              <a:gd name="connsiteX12" fmla="*/ 3451860 w 4904884"/>
              <a:gd name="connsiteY12" fmla="*/ 1876973 h 5111663"/>
              <a:gd name="connsiteX13" fmla="*/ 3520440 w 4904884"/>
              <a:gd name="connsiteY13" fmla="*/ 2208443 h 5111663"/>
              <a:gd name="connsiteX14" fmla="*/ 3291840 w 4904884"/>
              <a:gd name="connsiteY14" fmla="*/ 2334173 h 5111663"/>
              <a:gd name="connsiteX15" fmla="*/ 2651760 w 4904884"/>
              <a:gd name="connsiteY15" fmla="*/ 2219873 h 5111663"/>
              <a:gd name="connsiteX16" fmla="*/ 2228850 w 4904884"/>
              <a:gd name="connsiteY16" fmla="*/ 2597063 h 5111663"/>
              <a:gd name="connsiteX17" fmla="*/ 2137410 w 4904884"/>
              <a:gd name="connsiteY17" fmla="*/ 2974253 h 5111663"/>
              <a:gd name="connsiteX18" fmla="*/ 2434590 w 4904884"/>
              <a:gd name="connsiteY18" fmla="*/ 3077123 h 5111663"/>
              <a:gd name="connsiteX19" fmla="*/ 2628900 w 4904884"/>
              <a:gd name="connsiteY19" fmla="*/ 2882813 h 5111663"/>
              <a:gd name="connsiteX20" fmla="*/ 3200400 w 4904884"/>
              <a:gd name="connsiteY20" fmla="*/ 2722793 h 5111663"/>
              <a:gd name="connsiteX21" fmla="*/ 3829050 w 4904884"/>
              <a:gd name="connsiteY21" fmla="*/ 3145703 h 5111663"/>
              <a:gd name="connsiteX22" fmla="*/ 4217670 w 4904884"/>
              <a:gd name="connsiteY22" fmla="*/ 3374303 h 5111663"/>
              <a:gd name="connsiteX23" fmla="*/ 4560570 w 4904884"/>
              <a:gd name="connsiteY23" fmla="*/ 3625763 h 5111663"/>
              <a:gd name="connsiteX24" fmla="*/ 4469130 w 4904884"/>
              <a:gd name="connsiteY24" fmla="*/ 3808643 h 5111663"/>
              <a:gd name="connsiteX25" fmla="*/ 4423410 w 4904884"/>
              <a:gd name="connsiteY25" fmla="*/ 4185833 h 5111663"/>
              <a:gd name="connsiteX26" fmla="*/ 4697730 w 4904884"/>
              <a:gd name="connsiteY26" fmla="*/ 4688753 h 5111663"/>
              <a:gd name="connsiteX27" fmla="*/ 4903470 w 4904884"/>
              <a:gd name="connsiteY27" fmla="*/ 5065943 h 5111663"/>
              <a:gd name="connsiteX28" fmla="*/ 0 w 4904884"/>
              <a:gd name="connsiteY28" fmla="*/ 5111663 h 5111663"/>
              <a:gd name="connsiteX29" fmla="*/ 45720 w 4904884"/>
              <a:gd name="connsiteY29" fmla="*/ 356783 h 5111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04884" h="5111663">
                <a:moveTo>
                  <a:pt x="45720" y="356783"/>
                </a:moveTo>
                <a:cubicBezTo>
                  <a:pt x="89535" y="364403"/>
                  <a:pt x="340995" y="640628"/>
                  <a:pt x="537210" y="631103"/>
                </a:cubicBezTo>
                <a:cubicBezTo>
                  <a:pt x="733425" y="621578"/>
                  <a:pt x="1070610" y="404408"/>
                  <a:pt x="1223010" y="299633"/>
                </a:cubicBezTo>
                <a:cubicBezTo>
                  <a:pt x="1375410" y="194858"/>
                  <a:pt x="1371600" y="23408"/>
                  <a:pt x="1451610" y="2453"/>
                </a:cubicBezTo>
                <a:cubicBezTo>
                  <a:pt x="1531620" y="-18502"/>
                  <a:pt x="1607820" y="99608"/>
                  <a:pt x="1703070" y="173903"/>
                </a:cubicBezTo>
                <a:cubicBezTo>
                  <a:pt x="1798320" y="248198"/>
                  <a:pt x="1914525" y="398693"/>
                  <a:pt x="2023110" y="448223"/>
                </a:cubicBezTo>
                <a:cubicBezTo>
                  <a:pt x="2131695" y="497753"/>
                  <a:pt x="2244090" y="434888"/>
                  <a:pt x="2354580" y="471083"/>
                </a:cubicBezTo>
                <a:cubicBezTo>
                  <a:pt x="2465070" y="507278"/>
                  <a:pt x="2657475" y="602528"/>
                  <a:pt x="2686050" y="665393"/>
                </a:cubicBezTo>
                <a:cubicBezTo>
                  <a:pt x="2714625" y="728258"/>
                  <a:pt x="2516505" y="772073"/>
                  <a:pt x="2526030" y="848273"/>
                </a:cubicBezTo>
                <a:cubicBezTo>
                  <a:pt x="2535555" y="924473"/>
                  <a:pt x="2708910" y="1052108"/>
                  <a:pt x="2743200" y="1122593"/>
                </a:cubicBezTo>
                <a:cubicBezTo>
                  <a:pt x="2777490" y="1193078"/>
                  <a:pt x="2674620" y="1204508"/>
                  <a:pt x="2731770" y="1271183"/>
                </a:cubicBezTo>
                <a:cubicBezTo>
                  <a:pt x="2788920" y="1337858"/>
                  <a:pt x="2966085" y="1421678"/>
                  <a:pt x="3086100" y="1522643"/>
                </a:cubicBezTo>
                <a:cubicBezTo>
                  <a:pt x="3206115" y="1623608"/>
                  <a:pt x="3379470" y="1762673"/>
                  <a:pt x="3451860" y="1876973"/>
                </a:cubicBezTo>
                <a:cubicBezTo>
                  <a:pt x="3524250" y="1991273"/>
                  <a:pt x="3547110" y="2132243"/>
                  <a:pt x="3520440" y="2208443"/>
                </a:cubicBezTo>
                <a:cubicBezTo>
                  <a:pt x="3493770" y="2284643"/>
                  <a:pt x="3436620" y="2332268"/>
                  <a:pt x="3291840" y="2334173"/>
                </a:cubicBezTo>
                <a:cubicBezTo>
                  <a:pt x="3147060" y="2336078"/>
                  <a:pt x="2828925" y="2176058"/>
                  <a:pt x="2651760" y="2219873"/>
                </a:cubicBezTo>
                <a:cubicBezTo>
                  <a:pt x="2474595" y="2263688"/>
                  <a:pt x="2314575" y="2471333"/>
                  <a:pt x="2228850" y="2597063"/>
                </a:cubicBezTo>
                <a:cubicBezTo>
                  <a:pt x="2143125" y="2722793"/>
                  <a:pt x="2103120" y="2894243"/>
                  <a:pt x="2137410" y="2974253"/>
                </a:cubicBezTo>
                <a:cubicBezTo>
                  <a:pt x="2171700" y="3054263"/>
                  <a:pt x="2352675" y="3092363"/>
                  <a:pt x="2434590" y="3077123"/>
                </a:cubicBezTo>
                <a:cubicBezTo>
                  <a:pt x="2516505" y="3061883"/>
                  <a:pt x="2501265" y="2941868"/>
                  <a:pt x="2628900" y="2882813"/>
                </a:cubicBezTo>
                <a:cubicBezTo>
                  <a:pt x="2756535" y="2823758"/>
                  <a:pt x="3000375" y="2678978"/>
                  <a:pt x="3200400" y="2722793"/>
                </a:cubicBezTo>
                <a:cubicBezTo>
                  <a:pt x="3400425" y="2766608"/>
                  <a:pt x="3659505" y="3037118"/>
                  <a:pt x="3829050" y="3145703"/>
                </a:cubicBezTo>
                <a:cubicBezTo>
                  <a:pt x="3998595" y="3254288"/>
                  <a:pt x="4095750" y="3294293"/>
                  <a:pt x="4217670" y="3374303"/>
                </a:cubicBezTo>
                <a:cubicBezTo>
                  <a:pt x="4339590" y="3454313"/>
                  <a:pt x="4518660" y="3553373"/>
                  <a:pt x="4560570" y="3625763"/>
                </a:cubicBezTo>
                <a:cubicBezTo>
                  <a:pt x="4602480" y="3698153"/>
                  <a:pt x="4491990" y="3715298"/>
                  <a:pt x="4469130" y="3808643"/>
                </a:cubicBezTo>
                <a:cubicBezTo>
                  <a:pt x="4446270" y="3901988"/>
                  <a:pt x="4385310" y="4039148"/>
                  <a:pt x="4423410" y="4185833"/>
                </a:cubicBezTo>
                <a:cubicBezTo>
                  <a:pt x="4461510" y="4332518"/>
                  <a:pt x="4697730" y="4688753"/>
                  <a:pt x="4697730" y="4688753"/>
                </a:cubicBezTo>
                <a:cubicBezTo>
                  <a:pt x="4777740" y="4835438"/>
                  <a:pt x="4920615" y="5041178"/>
                  <a:pt x="4903470" y="5065943"/>
                </a:cubicBezTo>
                <a:cubicBezTo>
                  <a:pt x="4966335" y="5044988"/>
                  <a:pt x="51435" y="5105948"/>
                  <a:pt x="0" y="5111663"/>
                </a:cubicBezTo>
                <a:cubicBezTo>
                  <a:pt x="7620" y="5113568"/>
                  <a:pt x="1905" y="349163"/>
                  <a:pt x="45720" y="356783"/>
                </a:cubicBezTo>
                <a:close/>
              </a:path>
            </a:pathLst>
          </a:custGeom>
          <a:solidFill>
            <a:srgbClr val="C7C58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5003691" y="3908812"/>
            <a:ext cx="1694037" cy="3703813"/>
          </a:xfrm>
          <a:custGeom>
            <a:avLst/>
            <a:gdLst>
              <a:gd name="connsiteX0" fmla="*/ 1659502 w 1746798"/>
              <a:gd name="connsiteY0" fmla="*/ 2263386 h 3744370"/>
              <a:gd name="connsiteX1" fmla="*/ 1350892 w 1746798"/>
              <a:gd name="connsiteY1" fmla="*/ 1120386 h 3744370"/>
              <a:gd name="connsiteX2" fmla="*/ 1316602 w 1746798"/>
              <a:gd name="connsiteY2" fmla="*/ 457446 h 3744370"/>
              <a:gd name="connsiteX3" fmla="*/ 1030852 w 1746798"/>
              <a:gd name="connsiteY3" fmla="*/ 171696 h 3744370"/>
              <a:gd name="connsiteX4" fmla="*/ 516502 w 1746798"/>
              <a:gd name="connsiteY4" fmla="*/ 246 h 3744370"/>
              <a:gd name="connsiteX5" fmla="*/ 299332 w 1746798"/>
              <a:gd name="connsiteY5" fmla="*/ 148836 h 3744370"/>
              <a:gd name="connsiteX6" fmla="*/ 276472 w 1746798"/>
              <a:gd name="connsiteY6" fmla="*/ 674616 h 3744370"/>
              <a:gd name="connsiteX7" fmla="*/ 219322 w 1746798"/>
              <a:gd name="connsiteY7" fmla="*/ 1223256 h 3744370"/>
              <a:gd name="connsiteX8" fmla="*/ 2152 w 1746798"/>
              <a:gd name="connsiteY8" fmla="*/ 1577586 h 3744370"/>
              <a:gd name="connsiteX9" fmla="*/ 367912 w 1746798"/>
              <a:gd name="connsiteY9" fmla="*/ 2297676 h 3744370"/>
              <a:gd name="connsiteX10" fmla="*/ 619372 w 1746798"/>
              <a:gd name="connsiteY10" fmla="*/ 2503416 h 3744370"/>
              <a:gd name="connsiteX11" fmla="*/ 802252 w 1746798"/>
              <a:gd name="connsiteY11" fmla="*/ 2892036 h 3744370"/>
              <a:gd name="connsiteX12" fmla="*/ 1042282 w 1746798"/>
              <a:gd name="connsiteY12" fmla="*/ 3314946 h 3744370"/>
              <a:gd name="connsiteX13" fmla="*/ 1693792 w 1746798"/>
              <a:gd name="connsiteY13" fmla="*/ 3703566 h 3744370"/>
              <a:gd name="connsiteX14" fmla="*/ 1659502 w 1746798"/>
              <a:gd name="connsiteY14" fmla="*/ 2263386 h 3744370"/>
              <a:gd name="connsiteX0" fmla="*/ 1659502 w 1746798"/>
              <a:gd name="connsiteY0" fmla="*/ 2263386 h 3744370"/>
              <a:gd name="connsiteX1" fmla="*/ 1350892 w 1746798"/>
              <a:gd name="connsiteY1" fmla="*/ 1120386 h 3744370"/>
              <a:gd name="connsiteX2" fmla="*/ 1316602 w 1746798"/>
              <a:gd name="connsiteY2" fmla="*/ 457446 h 3744370"/>
              <a:gd name="connsiteX3" fmla="*/ 1030852 w 1746798"/>
              <a:gd name="connsiteY3" fmla="*/ 171696 h 3744370"/>
              <a:gd name="connsiteX4" fmla="*/ 516502 w 1746798"/>
              <a:gd name="connsiteY4" fmla="*/ 246 h 3744370"/>
              <a:gd name="connsiteX5" fmla="*/ 299332 w 1746798"/>
              <a:gd name="connsiteY5" fmla="*/ 148836 h 3744370"/>
              <a:gd name="connsiteX6" fmla="*/ 276472 w 1746798"/>
              <a:gd name="connsiteY6" fmla="*/ 674616 h 3744370"/>
              <a:gd name="connsiteX7" fmla="*/ 219322 w 1746798"/>
              <a:gd name="connsiteY7" fmla="*/ 1223256 h 3744370"/>
              <a:gd name="connsiteX8" fmla="*/ 2152 w 1746798"/>
              <a:gd name="connsiteY8" fmla="*/ 1577586 h 3744370"/>
              <a:gd name="connsiteX9" fmla="*/ 367912 w 1746798"/>
              <a:gd name="connsiteY9" fmla="*/ 2297676 h 3744370"/>
              <a:gd name="connsiteX10" fmla="*/ 619372 w 1746798"/>
              <a:gd name="connsiteY10" fmla="*/ 2503416 h 3744370"/>
              <a:gd name="connsiteX11" fmla="*/ 802252 w 1746798"/>
              <a:gd name="connsiteY11" fmla="*/ 2892036 h 3744370"/>
              <a:gd name="connsiteX12" fmla="*/ 1042282 w 1746798"/>
              <a:gd name="connsiteY12" fmla="*/ 3314946 h 3744370"/>
              <a:gd name="connsiteX13" fmla="*/ 1693792 w 1746798"/>
              <a:gd name="connsiteY13" fmla="*/ 3703566 h 3744370"/>
              <a:gd name="connsiteX14" fmla="*/ 1659502 w 1746798"/>
              <a:gd name="connsiteY14" fmla="*/ 2263386 h 3744370"/>
              <a:gd name="connsiteX0" fmla="*/ 1659502 w 1716176"/>
              <a:gd name="connsiteY0" fmla="*/ 2263386 h 3733205"/>
              <a:gd name="connsiteX1" fmla="*/ 1350892 w 1716176"/>
              <a:gd name="connsiteY1" fmla="*/ 1120386 h 3733205"/>
              <a:gd name="connsiteX2" fmla="*/ 1316602 w 1716176"/>
              <a:gd name="connsiteY2" fmla="*/ 457446 h 3733205"/>
              <a:gd name="connsiteX3" fmla="*/ 1030852 w 1716176"/>
              <a:gd name="connsiteY3" fmla="*/ 171696 h 3733205"/>
              <a:gd name="connsiteX4" fmla="*/ 516502 w 1716176"/>
              <a:gd name="connsiteY4" fmla="*/ 246 h 3733205"/>
              <a:gd name="connsiteX5" fmla="*/ 299332 w 1716176"/>
              <a:gd name="connsiteY5" fmla="*/ 148836 h 3733205"/>
              <a:gd name="connsiteX6" fmla="*/ 276472 w 1716176"/>
              <a:gd name="connsiteY6" fmla="*/ 674616 h 3733205"/>
              <a:gd name="connsiteX7" fmla="*/ 219322 w 1716176"/>
              <a:gd name="connsiteY7" fmla="*/ 1223256 h 3733205"/>
              <a:gd name="connsiteX8" fmla="*/ 2152 w 1716176"/>
              <a:gd name="connsiteY8" fmla="*/ 1577586 h 3733205"/>
              <a:gd name="connsiteX9" fmla="*/ 367912 w 1716176"/>
              <a:gd name="connsiteY9" fmla="*/ 2297676 h 3733205"/>
              <a:gd name="connsiteX10" fmla="*/ 619372 w 1716176"/>
              <a:gd name="connsiteY10" fmla="*/ 2503416 h 3733205"/>
              <a:gd name="connsiteX11" fmla="*/ 802252 w 1716176"/>
              <a:gd name="connsiteY11" fmla="*/ 2892036 h 3733205"/>
              <a:gd name="connsiteX12" fmla="*/ 1042282 w 1716176"/>
              <a:gd name="connsiteY12" fmla="*/ 3314946 h 3733205"/>
              <a:gd name="connsiteX13" fmla="*/ 1693792 w 1716176"/>
              <a:gd name="connsiteY13" fmla="*/ 3703566 h 3733205"/>
              <a:gd name="connsiteX14" fmla="*/ 1659502 w 1716176"/>
              <a:gd name="connsiteY14" fmla="*/ 2263386 h 3733205"/>
              <a:gd name="connsiteX0" fmla="*/ 1659502 w 1718113"/>
              <a:gd name="connsiteY0" fmla="*/ 2263386 h 3813333"/>
              <a:gd name="connsiteX1" fmla="*/ 1350892 w 1718113"/>
              <a:gd name="connsiteY1" fmla="*/ 1120386 h 3813333"/>
              <a:gd name="connsiteX2" fmla="*/ 1316602 w 1718113"/>
              <a:gd name="connsiteY2" fmla="*/ 457446 h 3813333"/>
              <a:gd name="connsiteX3" fmla="*/ 1030852 w 1718113"/>
              <a:gd name="connsiteY3" fmla="*/ 171696 h 3813333"/>
              <a:gd name="connsiteX4" fmla="*/ 516502 w 1718113"/>
              <a:gd name="connsiteY4" fmla="*/ 246 h 3813333"/>
              <a:gd name="connsiteX5" fmla="*/ 299332 w 1718113"/>
              <a:gd name="connsiteY5" fmla="*/ 148836 h 3813333"/>
              <a:gd name="connsiteX6" fmla="*/ 276472 w 1718113"/>
              <a:gd name="connsiteY6" fmla="*/ 674616 h 3813333"/>
              <a:gd name="connsiteX7" fmla="*/ 219322 w 1718113"/>
              <a:gd name="connsiteY7" fmla="*/ 1223256 h 3813333"/>
              <a:gd name="connsiteX8" fmla="*/ 2152 w 1718113"/>
              <a:gd name="connsiteY8" fmla="*/ 1577586 h 3813333"/>
              <a:gd name="connsiteX9" fmla="*/ 367912 w 1718113"/>
              <a:gd name="connsiteY9" fmla="*/ 2297676 h 3813333"/>
              <a:gd name="connsiteX10" fmla="*/ 619372 w 1718113"/>
              <a:gd name="connsiteY10" fmla="*/ 2503416 h 3813333"/>
              <a:gd name="connsiteX11" fmla="*/ 802252 w 1718113"/>
              <a:gd name="connsiteY11" fmla="*/ 2892036 h 3813333"/>
              <a:gd name="connsiteX12" fmla="*/ 1042282 w 1718113"/>
              <a:gd name="connsiteY12" fmla="*/ 3314946 h 3813333"/>
              <a:gd name="connsiteX13" fmla="*/ 1385182 w 1718113"/>
              <a:gd name="connsiteY13" fmla="*/ 3669277 h 3813333"/>
              <a:gd name="connsiteX14" fmla="*/ 1693792 w 1718113"/>
              <a:gd name="connsiteY14" fmla="*/ 3703566 h 3813333"/>
              <a:gd name="connsiteX15" fmla="*/ 1659502 w 1718113"/>
              <a:gd name="connsiteY15" fmla="*/ 2263386 h 3813333"/>
              <a:gd name="connsiteX0" fmla="*/ 1659502 w 1705647"/>
              <a:gd name="connsiteY0" fmla="*/ 2263386 h 3813333"/>
              <a:gd name="connsiteX1" fmla="*/ 1350892 w 1705647"/>
              <a:gd name="connsiteY1" fmla="*/ 1120386 h 3813333"/>
              <a:gd name="connsiteX2" fmla="*/ 1316602 w 1705647"/>
              <a:gd name="connsiteY2" fmla="*/ 457446 h 3813333"/>
              <a:gd name="connsiteX3" fmla="*/ 1030852 w 1705647"/>
              <a:gd name="connsiteY3" fmla="*/ 171696 h 3813333"/>
              <a:gd name="connsiteX4" fmla="*/ 516502 w 1705647"/>
              <a:gd name="connsiteY4" fmla="*/ 246 h 3813333"/>
              <a:gd name="connsiteX5" fmla="*/ 299332 w 1705647"/>
              <a:gd name="connsiteY5" fmla="*/ 148836 h 3813333"/>
              <a:gd name="connsiteX6" fmla="*/ 276472 w 1705647"/>
              <a:gd name="connsiteY6" fmla="*/ 674616 h 3813333"/>
              <a:gd name="connsiteX7" fmla="*/ 219322 w 1705647"/>
              <a:gd name="connsiteY7" fmla="*/ 1223256 h 3813333"/>
              <a:gd name="connsiteX8" fmla="*/ 2152 w 1705647"/>
              <a:gd name="connsiteY8" fmla="*/ 1577586 h 3813333"/>
              <a:gd name="connsiteX9" fmla="*/ 367912 w 1705647"/>
              <a:gd name="connsiteY9" fmla="*/ 2297676 h 3813333"/>
              <a:gd name="connsiteX10" fmla="*/ 619372 w 1705647"/>
              <a:gd name="connsiteY10" fmla="*/ 2503416 h 3813333"/>
              <a:gd name="connsiteX11" fmla="*/ 802252 w 1705647"/>
              <a:gd name="connsiteY11" fmla="*/ 2892036 h 3813333"/>
              <a:gd name="connsiteX12" fmla="*/ 1042282 w 1705647"/>
              <a:gd name="connsiteY12" fmla="*/ 3314946 h 3813333"/>
              <a:gd name="connsiteX13" fmla="*/ 1385182 w 1705647"/>
              <a:gd name="connsiteY13" fmla="*/ 3669277 h 3813333"/>
              <a:gd name="connsiteX14" fmla="*/ 1693792 w 1705647"/>
              <a:gd name="connsiteY14" fmla="*/ 3703566 h 3813333"/>
              <a:gd name="connsiteX15" fmla="*/ 1659502 w 1705647"/>
              <a:gd name="connsiteY15" fmla="*/ 2263386 h 3813333"/>
              <a:gd name="connsiteX0" fmla="*/ 1659502 w 1784293"/>
              <a:gd name="connsiteY0" fmla="*/ 2263386 h 3712978"/>
              <a:gd name="connsiteX1" fmla="*/ 1350892 w 1784293"/>
              <a:gd name="connsiteY1" fmla="*/ 1120386 h 3712978"/>
              <a:gd name="connsiteX2" fmla="*/ 1316602 w 1784293"/>
              <a:gd name="connsiteY2" fmla="*/ 457446 h 3712978"/>
              <a:gd name="connsiteX3" fmla="*/ 1030852 w 1784293"/>
              <a:gd name="connsiteY3" fmla="*/ 171696 h 3712978"/>
              <a:gd name="connsiteX4" fmla="*/ 516502 w 1784293"/>
              <a:gd name="connsiteY4" fmla="*/ 246 h 3712978"/>
              <a:gd name="connsiteX5" fmla="*/ 299332 w 1784293"/>
              <a:gd name="connsiteY5" fmla="*/ 148836 h 3712978"/>
              <a:gd name="connsiteX6" fmla="*/ 276472 w 1784293"/>
              <a:gd name="connsiteY6" fmla="*/ 674616 h 3712978"/>
              <a:gd name="connsiteX7" fmla="*/ 219322 w 1784293"/>
              <a:gd name="connsiteY7" fmla="*/ 1223256 h 3712978"/>
              <a:gd name="connsiteX8" fmla="*/ 2152 w 1784293"/>
              <a:gd name="connsiteY8" fmla="*/ 1577586 h 3712978"/>
              <a:gd name="connsiteX9" fmla="*/ 367912 w 1784293"/>
              <a:gd name="connsiteY9" fmla="*/ 2297676 h 3712978"/>
              <a:gd name="connsiteX10" fmla="*/ 619372 w 1784293"/>
              <a:gd name="connsiteY10" fmla="*/ 2503416 h 3712978"/>
              <a:gd name="connsiteX11" fmla="*/ 802252 w 1784293"/>
              <a:gd name="connsiteY11" fmla="*/ 2892036 h 3712978"/>
              <a:gd name="connsiteX12" fmla="*/ 1042282 w 1784293"/>
              <a:gd name="connsiteY12" fmla="*/ 3314946 h 3712978"/>
              <a:gd name="connsiteX13" fmla="*/ 1385182 w 1784293"/>
              <a:gd name="connsiteY13" fmla="*/ 3669277 h 3712978"/>
              <a:gd name="connsiteX14" fmla="*/ 1693792 w 1784293"/>
              <a:gd name="connsiteY14" fmla="*/ 3703566 h 3712978"/>
              <a:gd name="connsiteX15" fmla="*/ 1659502 w 1784293"/>
              <a:gd name="connsiteY15" fmla="*/ 2263386 h 3712978"/>
              <a:gd name="connsiteX0" fmla="*/ 1659502 w 1694037"/>
              <a:gd name="connsiteY0" fmla="*/ 2263386 h 3703813"/>
              <a:gd name="connsiteX1" fmla="*/ 1350892 w 1694037"/>
              <a:gd name="connsiteY1" fmla="*/ 1120386 h 3703813"/>
              <a:gd name="connsiteX2" fmla="*/ 1316602 w 1694037"/>
              <a:gd name="connsiteY2" fmla="*/ 457446 h 3703813"/>
              <a:gd name="connsiteX3" fmla="*/ 1030852 w 1694037"/>
              <a:gd name="connsiteY3" fmla="*/ 171696 h 3703813"/>
              <a:gd name="connsiteX4" fmla="*/ 516502 w 1694037"/>
              <a:gd name="connsiteY4" fmla="*/ 246 h 3703813"/>
              <a:gd name="connsiteX5" fmla="*/ 299332 w 1694037"/>
              <a:gd name="connsiteY5" fmla="*/ 148836 h 3703813"/>
              <a:gd name="connsiteX6" fmla="*/ 276472 w 1694037"/>
              <a:gd name="connsiteY6" fmla="*/ 674616 h 3703813"/>
              <a:gd name="connsiteX7" fmla="*/ 219322 w 1694037"/>
              <a:gd name="connsiteY7" fmla="*/ 1223256 h 3703813"/>
              <a:gd name="connsiteX8" fmla="*/ 2152 w 1694037"/>
              <a:gd name="connsiteY8" fmla="*/ 1577586 h 3703813"/>
              <a:gd name="connsiteX9" fmla="*/ 367912 w 1694037"/>
              <a:gd name="connsiteY9" fmla="*/ 2297676 h 3703813"/>
              <a:gd name="connsiteX10" fmla="*/ 619372 w 1694037"/>
              <a:gd name="connsiteY10" fmla="*/ 2503416 h 3703813"/>
              <a:gd name="connsiteX11" fmla="*/ 802252 w 1694037"/>
              <a:gd name="connsiteY11" fmla="*/ 2892036 h 3703813"/>
              <a:gd name="connsiteX12" fmla="*/ 1042282 w 1694037"/>
              <a:gd name="connsiteY12" fmla="*/ 3314946 h 3703813"/>
              <a:gd name="connsiteX13" fmla="*/ 1385182 w 1694037"/>
              <a:gd name="connsiteY13" fmla="*/ 3669277 h 3703813"/>
              <a:gd name="connsiteX14" fmla="*/ 1693792 w 1694037"/>
              <a:gd name="connsiteY14" fmla="*/ 3703566 h 3703813"/>
              <a:gd name="connsiteX15" fmla="*/ 1659502 w 1694037"/>
              <a:gd name="connsiteY15" fmla="*/ 2263386 h 3703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94037" h="3703813">
                <a:moveTo>
                  <a:pt x="1659502" y="2263386"/>
                </a:moveTo>
                <a:cubicBezTo>
                  <a:pt x="1682362" y="2267196"/>
                  <a:pt x="1408042" y="1421376"/>
                  <a:pt x="1350892" y="1120386"/>
                </a:cubicBezTo>
                <a:cubicBezTo>
                  <a:pt x="1293742" y="819396"/>
                  <a:pt x="1369942" y="615561"/>
                  <a:pt x="1316602" y="457446"/>
                </a:cubicBezTo>
                <a:cubicBezTo>
                  <a:pt x="1263262" y="299331"/>
                  <a:pt x="1164202" y="247896"/>
                  <a:pt x="1030852" y="171696"/>
                </a:cubicBezTo>
                <a:cubicBezTo>
                  <a:pt x="897502" y="95496"/>
                  <a:pt x="638422" y="4056"/>
                  <a:pt x="516502" y="246"/>
                </a:cubicBezTo>
                <a:cubicBezTo>
                  <a:pt x="394582" y="-3564"/>
                  <a:pt x="339337" y="36441"/>
                  <a:pt x="299332" y="148836"/>
                </a:cubicBezTo>
                <a:cubicBezTo>
                  <a:pt x="259327" y="261231"/>
                  <a:pt x="289807" y="495546"/>
                  <a:pt x="276472" y="674616"/>
                </a:cubicBezTo>
                <a:cubicBezTo>
                  <a:pt x="263137" y="853686"/>
                  <a:pt x="265042" y="1072761"/>
                  <a:pt x="219322" y="1223256"/>
                </a:cubicBezTo>
                <a:cubicBezTo>
                  <a:pt x="173602" y="1373751"/>
                  <a:pt x="-22613" y="1398516"/>
                  <a:pt x="2152" y="1577586"/>
                </a:cubicBezTo>
                <a:cubicBezTo>
                  <a:pt x="26917" y="1756656"/>
                  <a:pt x="265042" y="2143371"/>
                  <a:pt x="367912" y="2297676"/>
                </a:cubicBezTo>
                <a:cubicBezTo>
                  <a:pt x="470782" y="2451981"/>
                  <a:pt x="546982" y="2404356"/>
                  <a:pt x="619372" y="2503416"/>
                </a:cubicBezTo>
                <a:cubicBezTo>
                  <a:pt x="691762" y="2602476"/>
                  <a:pt x="731767" y="2756781"/>
                  <a:pt x="802252" y="2892036"/>
                </a:cubicBezTo>
                <a:cubicBezTo>
                  <a:pt x="872737" y="3027291"/>
                  <a:pt x="935602" y="3198741"/>
                  <a:pt x="1042282" y="3314946"/>
                </a:cubicBezTo>
                <a:cubicBezTo>
                  <a:pt x="1148962" y="3431151"/>
                  <a:pt x="1276597" y="3604507"/>
                  <a:pt x="1385182" y="3669277"/>
                </a:cubicBezTo>
                <a:cubicBezTo>
                  <a:pt x="1493767" y="3734047"/>
                  <a:pt x="1702182" y="3681547"/>
                  <a:pt x="1693792" y="3703566"/>
                </a:cubicBezTo>
                <a:cubicBezTo>
                  <a:pt x="1685368" y="3725675"/>
                  <a:pt x="1636642" y="2259576"/>
                  <a:pt x="1659502" y="2263386"/>
                </a:cubicBezTo>
                <a:close/>
              </a:path>
            </a:pathLst>
          </a:custGeom>
          <a:solidFill>
            <a:srgbClr val="C7C58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848691" y="1153415"/>
            <a:ext cx="3147293" cy="3689304"/>
          </a:xfrm>
          <a:custGeom>
            <a:avLst/>
            <a:gdLst>
              <a:gd name="connsiteX0" fmla="*/ 104527 w 3259220"/>
              <a:gd name="connsiteY0" fmla="*/ 53354 h 3742109"/>
              <a:gd name="connsiteX1" fmla="*/ 104527 w 3259220"/>
              <a:gd name="connsiteY1" fmla="*/ 670574 h 3742109"/>
              <a:gd name="connsiteX2" fmla="*/ 516007 w 3259220"/>
              <a:gd name="connsiteY2" fmla="*/ 1299224 h 3742109"/>
              <a:gd name="connsiteX3" fmla="*/ 984637 w 3259220"/>
              <a:gd name="connsiteY3" fmla="*/ 1744994 h 3742109"/>
              <a:gd name="connsiteX4" fmla="*/ 1384687 w 3259220"/>
              <a:gd name="connsiteY4" fmla="*/ 2053604 h 3742109"/>
              <a:gd name="connsiteX5" fmla="*/ 1819027 w 3259220"/>
              <a:gd name="connsiteY5" fmla="*/ 2613674 h 3742109"/>
              <a:gd name="connsiteX6" fmla="*/ 2436247 w 3259220"/>
              <a:gd name="connsiteY6" fmla="*/ 3116594 h 3742109"/>
              <a:gd name="connsiteX7" fmla="*/ 2687707 w 3259220"/>
              <a:gd name="connsiteY7" fmla="*/ 3733814 h 3742109"/>
              <a:gd name="connsiteX8" fmla="*/ 2962027 w 3259220"/>
              <a:gd name="connsiteY8" fmla="*/ 3425204 h 3742109"/>
              <a:gd name="connsiteX9" fmla="*/ 3259207 w 3259220"/>
              <a:gd name="connsiteY9" fmla="*/ 2762264 h 3742109"/>
              <a:gd name="connsiteX10" fmla="*/ 2950597 w 3259220"/>
              <a:gd name="connsiteY10" fmla="*/ 2293634 h 3742109"/>
              <a:gd name="connsiteX11" fmla="*/ 2550547 w 3259220"/>
              <a:gd name="connsiteY11" fmla="*/ 1744994 h 3742109"/>
              <a:gd name="connsiteX12" fmla="*/ 1990477 w 3259220"/>
              <a:gd name="connsiteY12" fmla="*/ 1642124 h 3742109"/>
              <a:gd name="connsiteX13" fmla="*/ 1636147 w 3259220"/>
              <a:gd name="connsiteY13" fmla="*/ 990614 h 3742109"/>
              <a:gd name="connsiteX14" fmla="*/ 1476127 w 3259220"/>
              <a:gd name="connsiteY14" fmla="*/ 350534 h 3742109"/>
              <a:gd name="connsiteX15" fmla="*/ 1281817 w 3259220"/>
              <a:gd name="connsiteY15" fmla="*/ 64784 h 3742109"/>
              <a:gd name="connsiteX16" fmla="*/ 104527 w 3259220"/>
              <a:gd name="connsiteY16" fmla="*/ 53354 h 3742109"/>
              <a:gd name="connsiteX0" fmla="*/ 104527 w 3259220"/>
              <a:gd name="connsiteY0" fmla="*/ 38231 h 3726986"/>
              <a:gd name="connsiteX1" fmla="*/ 104527 w 3259220"/>
              <a:gd name="connsiteY1" fmla="*/ 655451 h 3726986"/>
              <a:gd name="connsiteX2" fmla="*/ 516007 w 3259220"/>
              <a:gd name="connsiteY2" fmla="*/ 1284101 h 3726986"/>
              <a:gd name="connsiteX3" fmla="*/ 984637 w 3259220"/>
              <a:gd name="connsiteY3" fmla="*/ 1729871 h 3726986"/>
              <a:gd name="connsiteX4" fmla="*/ 1384687 w 3259220"/>
              <a:gd name="connsiteY4" fmla="*/ 2038481 h 3726986"/>
              <a:gd name="connsiteX5" fmla="*/ 1819027 w 3259220"/>
              <a:gd name="connsiteY5" fmla="*/ 2598551 h 3726986"/>
              <a:gd name="connsiteX6" fmla="*/ 2436247 w 3259220"/>
              <a:gd name="connsiteY6" fmla="*/ 3101471 h 3726986"/>
              <a:gd name="connsiteX7" fmla="*/ 2687707 w 3259220"/>
              <a:gd name="connsiteY7" fmla="*/ 3718691 h 3726986"/>
              <a:gd name="connsiteX8" fmla="*/ 2962027 w 3259220"/>
              <a:gd name="connsiteY8" fmla="*/ 3410081 h 3726986"/>
              <a:gd name="connsiteX9" fmla="*/ 3259207 w 3259220"/>
              <a:gd name="connsiteY9" fmla="*/ 2747141 h 3726986"/>
              <a:gd name="connsiteX10" fmla="*/ 2950597 w 3259220"/>
              <a:gd name="connsiteY10" fmla="*/ 2278511 h 3726986"/>
              <a:gd name="connsiteX11" fmla="*/ 2550547 w 3259220"/>
              <a:gd name="connsiteY11" fmla="*/ 1729871 h 3726986"/>
              <a:gd name="connsiteX12" fmla="*/ 1990477 w 3259220"/>
              <a:gd name="connsiteY12" fmla="*/ 1627001 h 3726986"/>
              <a:gd name="connsiteX13" fmla="*/ 1636147 w 3259220"/>
              <a:gd name="connsiteY13" fmla="*/ 975491 h 3726986"/>
              <a:gd name="connsiteX14" fmla="*/ 1476127 w 3259220"/>
              <a:gd name="connsiteY14" fmla="*/ 335411 h 3726986"/>
              <a:gd name="connsiteX15" fmla="*/ 1281817 w 3259220"/>
              <a:gd name="connsiteY15" fmla="*/ 49661 h 3726986"/>
              <a:gd name="connsiteX16" fmla="*/ 104527 w 3259220"/>
              <a:gd name="connsiteY16" fmla="*/ 38231 h 3726986"/>
              <a:gd name="connsiteX0" fmla="*/ 36761 w 3191454"/>
              <a:gd name="connsiteY0" fmla="*/ 1016 h 3689771"/>
              <a:gd name="connsiteX1" fmla="*/ 36761 w 3191454"/>
              <a:gd name="connsiteY1" fmla="*/ 618236 h 3689771"/>
              <a:gd name="connsiteX2" fmla="*/ 448241 w 3191454"/>
              <a:gd name="connsiteY2" fmla="*/ 1246886 h 3689771"/>
              <a:gd name="connsiteX3" fmla="*/ 916871 w 3191454"/>
              <a:gd name="connsiteY3" fmla="*/ 1692656 h 3689771"/>
              <a:gd name="connsiteX4" fmla="*/ 1316921 w 3191454"/>
              <a:gd name="connsiteY4" fmla="*/ 2001266 h 3689771"/>
              <a:gd name="connsiteX5" fmla="*/ 1751261 w 3191454"/>
              <a:gd name="connsiteY5" fmla="*/ 2561336 h 3689771"/>
              <a:gd name="connsiteX6" fmla="*/ 2368481 w 3191454"/>
              <a:gd name="connsiteY6" fmla="*/ 3064256 h 3689771"/>
              <a:gd name="connsiteX7" fmla="*/ 2619941 w 3191454"/>
              <a:gd name="connsiteY7" fmla="*/ 3681476 h 3689771"/>
              <a:gd name="connsiteX8" fmla="*/ 2894261 w 3191454"/>
              <a:gd name="connsiteY8" fmla="*/ 3372866 h 3689771"/>
              <a:gd name="connsiteX9" fmla="*/ 3191441 w 3191454"/>
              <a:gd name="connsiteY9" fmla="*/ 2709926 h 3689771"/>
              <a:gd name="connsiteX10" fmla="*/ 2882831 w 3191454"/>
              <a:gd name="connsiteY10" fmla="*/ 2241296 h 3689771"/>
              <a:gd name="connsiteX11" fmla="*/ 2482781 w 3191454"/>
              <a:gd name="connsiteY11" fmla="*/ 1692656 h 3689771"/>
              <a:gd name="connsiteX12" fmla="*/ 1922711 w 3191454"/>
              <a:gd name="connsiteY12" fmla="*/ 1589786 h 3689771"/>
              <a:gd name="connsiteX13" fmla="*/ 1568381 w 3191454"/>
              <a:gd name="connsiteY13" fmla="*/ 938276 h 3689771"/>
              <a:gd name="connsiteX14" fmla="*/ 1408361 w 3191454"/>
              <a:gd name="connsiteY14" fmla="*/ 298196 h 3689771"/>
              <a:gd name="connsiteX15" fmla="*/ 1214051 w 3191454"/>
              <a:gd name="connsiteY15" fmla="*/ 12446 h 3689771"/>
              <a:gd name="connsiteX16" fmla="*/ 36761 w 3191454"/>
              <a:gd name="connsiteY16" fmla="*/ 1016 h 3689771"/>
              <a:gd name="connsiteX0" fmla="*/ 36761 w 3192628"/>
              <a:gd name="connsiteY0" fmla="*/ 1016 h 3689304"/>
              <a:gd name="connsiteX1" fmla="*/ 36761 w 3192628"/>
              <a:gd name="connsiteY1" fmla="*/ 618236 h 3689304"/>
              <a:gd name="connsiteX2" fmla="*/ 448241 w 3192628"/>
              <a:gd name="connsiteY2" fmla="*/ 1246886 h 3689304"/>
              <a:gd name="connsiteX3" fmla="*/ 916871 w 3192628"/>
              <a:gd name="connsiteY3" fmla="*/ 1692656 h 3689304"/>
              <a:gd name="connsiteX4" fmla="*/ 1316921 w 3192628"/>
              <a:gd name="connsiteY4" fmla="*/ 2001266 h 3689304"/>
              <a:gd name="connsiteX5" fmla="*/ 1751261 w 3192628"/>
              <a:gd name="connsiteY5" fmla="*/ 2561336 h 3689304"/>
              <a:gd name="connsiteX6" fmla="*/ 2368481 w 3192628"/>
              <a:gd name="connsiteY6" fmla="*/ 3064256 h 3689304"/>
              <a:gd name="connsiteX7" fmla="*/ 2619941 w 3192628"/>
              <a:gd name="connsiteY7" fmla="*/ 3681476 h 3689304"/>
              <a:gd name="connsiteX8" fmla="*/ 2894261 w 3192628"/>
              <a:gd name="connsiteY8" fmla="*/ 3372866 h 3689304"/>
              <a:gd name="connsiteX9" fmla="*/ 2985701 w 3192628"/>
              <a:gd name="connsiteY9" fmla="*/ 2801365 h 3689304"/>
              <a:gd name="connsiteX10" fmla="*/ 3191441 w 3192628"/>
              <a:gd name="connsiteY10" fmla="*/ 2709926 h 3689304"/>
              <a:gd name="connsiteX11" fmla="*/ 2882831 w 3192628"/>
              <a:gd name="connsiteY11" fmla="*/ 2241296 h 3689304"/>
              <a:gd name="connsiteX12" fmla="*/ 2482781 w 3192628"/>
              <a:gd name="connsiteY12" fmla="*/ 1692656 h 3689304"/>
              <a:gd name="connsiteX13" fmla="*/ 1922711 w 3192628"/>
              <a:gd name="connsiteY13" fmla="*/ 1589786 h 3689304"/>
              <a:gd name="connsiteX14" fmla="*/ 1568381 w 3192628"/>
              <a:gd name="connsiteY14" fmla="*/ 938276 h 3689304"/>
              <a:gd name="connsiteX15" fmla="*/ 1408361 w 3192628"/>
              <a:gd name="connsiteY15" fmla="*/ 298196 h 3689304"/>
              <a:gd name="connsiteX16" fmla="*/ 1214051 w 3192628"/>
              <a:gd name="connsiteY16" fmla="*/ 12446 h 3689304"/>
              <a:gd name="connsiteX17" fmla="*/ 36761 w 3192628"/>
              <a:gd name="connsiteY17" fmla="*/ 1016 h 3689304"/>
              <a:gd name="connsiteX0" fmla="*/ 36761 w 3147293"/>
              <a:gd name="connsiteY0" fmla="*/ 1016 h 3689304"/>
              <a:gd name="connsiteX1" fmla="*/ 36761 w 3147293"/>
              <a:gd name="connsiteY1" fmla="*/ 618236 h 3689304"/>
              <a:gd name="connsiteX2" fmla="*/ 448241 w 3147293"/>
              <a:gd name="connsiteY2" fmla="*/ 1246886 h 3689304"/>
              <a:gd name="connsiteX3" fmla="*/ 916871 w 3147293"/>
              <a:gd name="connsiteY3" fmla="*/ 1692656 h 3689304"/>
              <a:gd name="connsiteX4" fmla="*/ 1316921 w 3147293"/>
              <a:gd name="connsiteY4" fmla="*/ 2001266 h 3689304"/>
              <a:gd name="connsiteX5" fmla="*/ 1751261 w 3147293"/>
              <a:gd name="connsiteY5" fmla="*/ 2561336 h 3689304"/>
              <a:gd name="connsiteX6" fmla="*/ 2368481 w 3147293"/>
              <a:gd name="connsiteY6" fmla="*/ 3064256 h 3689304"/>
              <a:gd name="connsiteX7" fmla="*/ 2619941 w 3147293"/>
              <a:gd name="connsiteY7" fmla="*/ 3681476 h 3689304"/>
              <a:gd name="connsiteX8" fmla="*/ 2894261 w 3147293"/>
              <a:gd name="connsiteY8" fmla="*/ 3372866 h 3689304"/>
              <a:gd name="connsiteX9" fmla="*/ 2985701 w 3147293"/>
              <a:gd name="connsiteY9" fmla="*/ 2801365 h 3689304"/>
              <a:gd name="connsiteX10" fmla="*/ 3145721 w 3147293"/>
              <a:gd name="connsiteY10" fmla="*/ 2641346 h 3689304"/>
              <a:gd name="connsiteX11" fmla="*/ 2882831 w 3147293"/>
              <a:gd name="connsiteY11" fmla="*/ 2241296 h 3689304"/>
              <a:gd name="connsiteX12" fmla="*/ 2482781 w 3147293"/>
              <a:gd name="connsiteY12" fmla="*/ 1692656 h 3689304"/>
              <a:gd name="connsiteX13" fmla="*/ 1922711 w 3147293"/>
              <a:gd name="connsiteY13" fmla="*/ 1589786 h 3689304"/>
              <a:gd name="connsiteX14" fmla="*/ 1568381 w 3147293"/>
              <a:gd name="connsiteY14" fmla="*/ 938276 h 3689304"/>
              <a:gd name="connsiteX15" fmla="*/ 1408361 w 3147293"/>
              <a:gd name="connsiteY15" fmla="*/ 298196 h 3689304"/>
              <a:gd name="connsiteX16" fmla="*/ 1214051 w 3147293"/>
              <a:gd name="connsiteY16" fmla="*/ 12446 h 3689304"/>
              <a:gd name="connsiteX17" fmla="*/ 36761 w 3147293"/>
              <a:gd name="connsiteY17" fmla="*/ 1016 h 368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47293" h="3689304">
                <a:moveTo>
                  <a:pt x="36761" y="1016"/>
                </a:moveTo>
                <a:cubicBezTo>
                  <a:pt x="11996" y="-23749"/>
                  <a:pt x="-31819" y="410591"/>
                  <a:pt x="36761" y="618236"/>
                </a:cubicBezTo>
                <a:cubicBezTo>
                  <a:pt x="105341" y="825881"/>
                  <a:pt x="301556" y="1067816"/>
                  <a:pt x="448241" y="1246886"/>
                </a:cubicBezTo>
                <a:cubicBezTo>
                  <a:pt x="594926" y="1425956"/>
                  <a:pt x="772091" y="1566926"/>
                  <a:pt x="916871" y="1692656"/>
                </a:cubicBezTo>
                <a:cubicBezTo>
                  <a:pt x="1061651" y="1818386"/>
                  <a:pt x="1177856" y="1856486"/>
                  <a:pt x="1316921" y="2001266"/>
                </a:cubicBezTo>
                <a:cubicBezTo>
                  <a:pt x="1455986" y="2146046"/>
                  <a:pt x="1576001" y="2384171"/>
                  <a:pt x="1751261" y="2561336"/>
                </a:cubicBezTo>
                <a:cubicBezTo>
                  <a:pt x="1926521" y="2738501"/>
                  <a:pt x="2223701" y="2877566"/>
                  <a:pt x="2368481" y="3064256"/>
                </a:cubicBezTo>
                <a:cubicBezTo>
                  <a:pt x="2513261" y="3250946"/>
                  <a:pt x="2532311" y="3630041"/>
                  <a:pt x="2619941" y="3681476"/>
                </a:cubicBezTo>
                <a:cubicBezTo>
                  <a:pt x="2707571" y="3732911"/>
                  <a:pt x="2833301" y="3519551"/>
                  <a:pt x="2894261" y="3372866"/>
                </a:cubicBezTo>
                <a:cubicBezTo>
                  <a:pt x="2955221" y="3226181"/>
                  <a:pt x="2936171" y="2911855"/>
                  <a:pt x="2985701" y="2801365"/>
                </a:cubicBezTo>
                <a:cubicBezTo>
                  <a:pt x="3035231" y="2690875"/>
                  <a:pt x="3162866" y="2734691"/>
                  <a:pt x="3145721" y="2641346"/>
                </a:cubicBezTo>
                <a:cubicBezTo>
                  <a:pt x="3128576" y="2548001"/>
                  <a:pt x="2993321" y="2399411"/>
                  <a:pt x="2882831" y="2241296"/>
                </a:cubicBezTo>
                <a:cubicBezTo>
                  <a:pt x="2772341" y="2083181"/>
                  <a:pt x="2642801" y="1801241"/>
                  <a:pt x="2482781" y="1692656"/>
                </a:cubicBezTo>
                <a:cubicBezTo>
                  <a:pt x="2322761" y="1584071"/>
                  <a:pt x="2075111" y="1715516"/>
                  <a:pt x="1922711" y="1589786"/>
                </a:cubicBezTo>
                <a:cubicBezTo>
                  <a:pt x="1770311" y="1464056"/>
                  <a:pt x="1654106" y="1153541"/>
                  <a:pt x="1568381" y="938276"/>
                </a:cubicBezTo>
                <a:cubicBezTo>
                  <a:pt x="1482656" y="723011"/>
                  <a:pt x="1467416" y="452501"/>
                  <a:pt x="1408361" y="298196"/>
                </a:cubicBezTo>
                <a:cubicBezTo>
                  <a:pt x="1349306" y="143891"/>
                  <a:pt x="1202621" y="-8509"/>
                  <a:pt x="1214051" y="12446"/>
                </a:cubicBezTo>
                <a:cubicBezTo>
                  <a:pt x="1225481" y="33401"/>
                  <a:pt x="61526" y="25781"/>
                  <a:pt x="36761" y="1016"/>
                </a:cubicBezTo>
                <a:close/>
              </a:path>
            </a:pathLst>
          </a:custGeom>
          <a:solidFill>
            <a:srgbClr val="C7C58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59523" y="3551281"/>
            <a:ext cx="5132436" cy="4952639"/>
          </a:xfrm>
          <a:custGeom>
            <a:avLst/>
            <a:gdLst>
              <a:gd name="connsiteX0" fmla="*/ 0 w 5303886"/>
              <a:gd name="connsiteY0" fmla="*/ 3449 h 4952639"/>
              <a:gd name="connsiteX1" fmla="*/ 262890 w 5303886"/>
              <a:gd name="connsiteY1" fmla="*/ 14879 h 4952639"/>
              <a:gd name="connsiteX2" fmla="*/ 331470 w 5303886"/>
              <a:gd name="connsiteY2" fmla="*/ 129179 h 4952639"/>
              <a:gd name="connsiteX3" fmla="*/ 502920 w 5303886"/>
              <a:gd name="connsiteY3" fmla="*/ 140609 h 4952639"/>
              <a:gd name="connsiteX4" fmla="*/ 674370 w 5303886"/>
              <a:gd name="connsiteY4" fmla="*/ 140609 h 4952639"/>
              <a:gd name="connsiteX5" fmla="*/ 800100 w 5303886"/>
              <a:gd name="connsiteY5" fmla="*/ 277769 h 4952639"/>
              <a:gd name="connsiteX6" fmla="*/ 971550 w 5303886"/>
              <a:gd name="connsiteY6" fmla="*/ 220619 h 4952639"/>
              <a:gd name="connsiteX7" fmla="*/ 1154430 w 5303886"/>
              <a:gd name="connsiteY7" fmla="*/ 266339 h 4952639"/>
              <a:gd name="connsiteX8" fmla="*/ 1451610 w 5303886"/>
              <a:gd name="connsiteY8" fmla="*/ 3449 h 4952639"/>
              <a:gd name="connsiteX9" fmla="*/ 1714500 w 5303886"/>
              <a:gd name="connsiteY9" fmla="*/ 140609 h 4952639"/>
              <a:gd name="connsiteX10" fmla="*/ 2125980 w 5303886"/>
              <a:gd name="connsiteY10" fmla="*/ 483509 h 4952639"/>
              <a:gd name="connsiteX11" fmla="*/ 2548890 w 5303886"/>
              <a:gd name="connsiteY11" fmla="*/ 803549 h 4952639"/>
              <a:gd name="connsiteX12" fmla="*/ 2606040 w 5303886"/>
              <a:gd name="connsiteY12" fmla="*/ 1112159 h 4952639"/>
              <a:gd name="connsiteX13" fmla="*/ 2583180 w 5303886"/>
              <a:gd name="connsiteY13" fmla="*/ 1546499 h 4952639"/>
              <a:gd name="connsiteX14" fmla="*/ 2560320 w 5303886"/>
              <a:gd name="connsiteY14" fmla="*/ 1935119 h 4952639"/>
              <a:gd name="connsiteX15" fmla="*/ 2480310 w 5303886"/>
              <a:gd name="connsiteY15" fmla="*/ 2003699 h 4952639"/>
              <a:gd name="connsiteX16" fmla="*/ 2514600 w 5303886"/>
              <a:gd name="connsiteY16" fmla="*/ 2152289 h 4952639"/>
              <a:gd name="connsiteX17" fmla="*/ 2537460 w 5303886"/>
              <a:gd name="connsiteY17" fmla="*/ 2380889 h 4952639"/>
              <a:gd name="connsiteX18" fmla="*/ 2434590 w 5303886"/>
              <a:gd name="connsiteY18" fmla="*/ 2655209 h 4952639"/>
              <a:gd name="connsiteX19" fmla="*/ 2708910 w 5303886"/>
              <a:gd name="connsiteY19" fmla="*/ 2975249 h 4952639"/>
              <a:gd name="connsiteX20" fmla="*/ 3280410 w 5303886"/>
              <a:gd name="connsiteY20" fmla="*/ 3352439 h 4952639"/>
              <a:gd name="connsiteX21" fmla="*/ 3931920 w 5303886"/>
              <a:gd name="connsiteY21" fmla="*/ 3443879 h 4952639"/>
              <a:gd name="connsiteX22" fmla="*/ 4343400 w 5303886"/>
              <a:gd name="connsiteY22" fmla="*/ 3478169 h 4952639"/>
              <a:gd name="connsiteX23" fmla="*/ 4743450 w 5303886"/>
              <a:gd name="connsiteY23" fmla="*/ 3683909 h 4952639"/>
              <a:gd name="connsiteX24" fmla="*/ 4663440 w 5303886"/>
              <a:gd name="connsiteY24" fmla="*/ 3821069 h 4952639"/>
              <a:gd name="connsiteX25" fmla="*/ 4892040 w 5303886"/>
              <a:gd name="connsiteY25" fmla="*/ 4198259 h 4952639"/>
              <a:gd name="connsiteX26" fmla="*/ 5154930 w 5303886"/>
              <a:gd name="connsiteY26" fmla="*/ 4506869 h 4952639"/>
              <a:gd name="connsiteX27" fmla="*/ 5280660 w 5303886"/>
              <a:gd name="connsiteY27" fmla="*/ 4769759 h 4952639"/>
              <a:gd name="connsiteX28" fmla="*/ 5303520 w 5303886"/>
              <a:gd name="connsiteY28" fmla="*/ 4952639 h 4952639"/>
              <a:gd name="connsiteX0" fmla="*/ 0 w 5132436"/>
              <a:gd name="connsiteY0" fmla="*/ 14879 h 4952639"/>
              <a:gd name="connsiteX1" fmla="*/ 91440 w 5132436"/>
              <a:gd name="connsiteY1" fmla="*/ 14879 h 4952639"/>
              <a:gd name="connsiteX2" fmla="*/ 160020 w 5132436"/>
              <a:gd name="connsiteY2" fmla="*/ 129179 h 4952639"/>
              <a:gd name="connsiteX3" fmla="*/ 331470 w 5132436"/>
              <a:gd name="connsiteY3" fmla="*/ 140609 h 4952639"/>
              <a:gd name="connsiteX4" fmla="*/ 502920 w 5132436"/>
              <a:gd name="connsiteY4" fmla="*/ 140609 h 4952639"/>
              <a:gd name="connsiteX5" fmla="*/ 628650 w 5132436"/>
              <a:gd name="connsiteY5" fmla="*/ 277769 h 4952639"/>
              <a:gd name="connsiteX6" fmla="*/ 800100 w 5132436"/>
              <a:gd name="connsiteY6" fmla="*/ 220619 h 4952639"/>
              <a:gd name="connsiteX7" fmla="*/ 982980 w 5132436"/>
              <a:gd name="connsiteY7" fmla="*/ 266339 h 4952639"/>
              <a:gd name="connsiteX8" fmla="*/ 1280160 w 5132436"/>
              <a:gd name="connsiteY8" fmla="*/ 3449 h 4952639"/>
              <a:gd name="connsiteX9" fmla="*/ 1543050 w 5132436"/>
              <a:gd name="connsiteY9" fmla="*/ 140609 h 4952639"/>
              <a:gd name="connsiteX10" fmla="*/ 1954530 w 5132436"/>
              <a:gd name="connsiteY10" fmla="*/ 483509 h 4952639"/>
              <a:gd name="connsiteX11" fmla="*/ 2377440 w 5132436"/>
              <a:gd name="connsiteY11" fmla="*/ 803549 h 4952639"/>
              <a:gd name="connsiteX12" fmla="*/ 2434590 w 5132436"/>
              <a:gd name="connsiteY12" fmla="*/ 1112159 h 4952639"/>
              <a:gd name="connsiteX13" fmla="*/ 2411730 w 5132436"/>
              <a:gd name="connsiteY13" fmla="*/ 1546499 h 4952639"/>
              <a:gd name="connsiteX14" fmla="*/ 2388870 w 5132436"/>
              <a:gd name="connsiteY14" fmla="*/ 1935119 h 4952639"/>
              <a:gd name="connsiteX15" fmla="*/ 2308860 w 5132436"/>
              <a:gd name="connsiteY15" fmla="*/ 2003699 h 4952639"/>
              <a:gd name="connsiteX16" fmla="*/ 2343150 w 5132436"/>
              <a:gd name="connsiteY16" fmla="*/ 2152289 h 4952639"/>
              <a:gd name="connsiteX17" fmla="*/ 2366010 w 5132436"/>
              <a:gd name="connsiteY17" fmla="*/ 2380889 h 4952639"/>
              <a:gd name="connsiteX18" fmla="*/ 2263140 w 5132436"/>
              <a:gd name="connsiteY18" fmla="*/ 2655209 h 4952639"/>
              <a:gd name="connsiteX19" fmla="*/ 2537460 w 5132436"/>
              <a:gd name="connsiteY19" fmla="*/ 2975249 h 4952639"/>
              <a:gd name="connsiteX20" fmla="*/ 3108960 w 5132436"/>
              <a:gd name="connsiteY20" fmla="*/ 3352439 h 4952639"/>
              <a:gd name="connsiteX21" fmla="*/ 3760470 w 5132436"/>
              <a:gd name="connsiteY21" fmla="*/ 3443879 h 4952639"/>
              <a:gd name="connsiteX22" fmla="*/ 4171950 w 5132436"/>
              <a:gd name="connsiteY22" fmla="*/ 3478169 h 4952639"/>
              <a:gd name="connsiteX23" fmla="*/ 4572000 w 5132436"/>
              <a:gd name="connsiteY23" fmla="*/ 3683909 h 4952639"/>
              <a:gd name="connsiteX24" fmla="*/ 4491990 w 5132436"/>
              <a:gd name="connsiteY24" fmla="*/ 3821069 h 4952639"/>
              <a:gd name="connsiteX25" fmla="*/ 4720590 w 5132436"/>
              <a:gd name="connsiteY25" fmla="*/ 4198259 h 4952639"/>
              <a:gd name="connsiteX26" fmla="*/ 4983480 w 5132436"/>
              <a:gd name="connsiteY26" fmla="*/ 4506869 h 4952639"/>
              <a:gd name="connsiteX27" fmla="*/ 5109210 w 5132436"/>
              <a:gd name="connsiteY27" fmla="*/ 4769759 h 4952639"/>
              <a:gd name="connsiteX28" fmla="*/ 5132070 w 5132436"/>
              <a:gd name="connsiteY28" fmla="*/ 4952639 h 4952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32436" h="4952639">
                <a:moveTo>
                  <a:pt x="0" y="14879"/>
                </a:moveTo>
                <a:cubicBezTo>
                  <a:pt x="87630" y="18689"/>
                  <a:pt x="3810" y="11069"/>
                  <a:pt x="91440" y="14879"/>
                </a:cubicBezTo>
                <a:cubicBezTo>
                  <a:pt x="146685" y="35834"/>
                  <a:pt x="120015" y="108224"/>
                  <a:pt x="160020" y="129179"/>
                </a:cubicBezTo>
                <a:cubicBezTo>
                  <a:pt x="200025" y="150134"/>
                  <a:pt x="274320" y="138704"/>
                  <a:pt x="331470" y="140609"/>
                </a:cubicBezTo>
                <a:cubicBezTo>
                  <a:pt x="388620" y="142514"/>
                  <a:pt x="453390" y="117749"/>
                  <a:pt x="502920" y="140609"/>
                </a:cubicBezTo>
                <a:cubicBezTo>
                  <a:pt x="552450" y="163469"/>
                  <a:pt x="579120" y="264434"/>
                  <a:pt x="628650" y="277769"/>
                </a:cubicBezTo>
                <a:cubicBezTo>
                  <a:pt x="678180" y="291104"/>
                  <a:pt x="741045" y="222524"/>
                  <a:pt x="800100" y="220619"/>
                </a:cubicBezTo>
                <a:cubicBezTo>
                  <a:pt x="859155" y="218714"/>
                  <a:pt x="902970" y="302534"/>
                  <a:pt x="982980" y="266339"/>
                </a:cubicBezTo>
                <a:cubicBezTo>
                  <a:pt x="1062990" y="230144"/>
                  <a:pt x="1186815" y="24404"/>
                  <a:pt x="1280160" y="3449"/>
                </a:cubicBezTo>
                <a:cubicBezTo>
                  <a:pt x="1373505" y="-17506"/>
                  <a:pt x="1430655" y="60599"/>
                  <a:pt x="1543050" y="140609"/>
                </a:cubicBezTo>
                <a:cubicBezTo>
                  <a:pt x="1655445" y="220619"/>
                  <a:pt x="1815465" y="373019"/>
                  <a:pt x="1954530" y="483509"/>
                </a:cubicBezTo>
                <a:cubicBezTo>
                  <a:pt x="2093595" y="593999"/>
                  <a:pt x="2297430" y="698774"/>
                  <a:pt x="2377440" y="803549"/>
                </a:cubicBezTo>
                <a:cubicBezTo>
                  <a:pt x="2457450" y="908324"/>
                  <a:pt x="2428875" y="988334"/>
                  <a:pt x="2434590" y="1112159"/>
                </a:cubicBezTo>
                <a:cubicBezTo>
                  <a:pt x="2440305" y="1235984"/>
                  <a:pt x="2419350" y="1409339"/>
                  <a:pt x="2411730" y="1546499"/>
                </a:cubicBezTo>
                <a:cubicBezTo>
                  <a:pt x="2404110" y="1683659"/>
                  <a:pt x="2406015" y="1858919"/>
                  <a:pt x="2388870" y="1935119"/>
                </a:cubicBezTo>
                <a:cubicBezTo>
                  <a:pt x="2371725" y="2011319"/>
                  <a:pt x="2316480" y="1967504"/>
                  <a:pt x="2308860" y="2003699"/>
                </a:cubicBezTo>
                <a:cubicBezTo>
                  <a:pt x="2301240" y="2039894"/>
                  <a:pt x="2333625" y="2089424"/>
                  <a:pt x="2343150" y="2152289"/>
                </a:cubicBezTo>
                <a:cubicBezTo>
                  <a:pt x="2352675" y="2215154"/>
                  <a:pt x="2379345" y="2297069"/>
                  <a:pt x="2366010" y="2380889"/>
                </a:cubicBezTo>
                <a:cubicBezTo>
                  <a:pt x="2352675" y="2464709"/>
                  <a:pt x="2234565" y="2556149"/>
                  <a:pt x="2263140" y="2655209"/>
                </a:cubicBezTo>
                <a:cubicBezTo>
                  <a:pt x="2291715" y="2754269"/>
                  <a:pt x="2396490" y="2859044"/>
                  <a:pt x="2537460" y="2975249"/>
                </a:cubicBezTo>
                <a:cubicBezTo>
                  <a:pt x="2678430" y="3091454"/>
                  <a:pt x="2905125" y="3274334"/>
                  <a:pt x="3108960" y="3352439"/>
                </a:cubicBezTo>
                <a:cubicBezTo>
                  <a:pt x="3312795" y="3430544"/>
                  <a:pt x="3583305" y="3422924"/>
                  <a:pt x="3760470" y="3443879"/>
                </a:cubicBezTo>
                <a:cubicBezTo>
                  <a:pt x="3937635" y="3464834"/>
                  <a:pt x="4036695" y="3438164"/>
                  <a:pt x="4171950" y="3478169"/>
                </a:cubicBezTo>
                <a:cubicBezTo>
                  <a:pt x="4307205" y="3518174"/>
                  <a:pt x="4518660" y="3626759"/>
                  <a:pt x="4572000" y="3683909"/>
                </a:cubicBezTo>
                <a:cubicBezTo>
                  <a:pt x="4625340" y="3741059"/>
                  <a:pt x="4467225" y="3735344"/>
                  <a:pt x="4491990" y="3821069"/>
                </a:cubicBezTo>
                <a:cubicBezTo>
                  <a:pt x="4516755" y="3906794"/>
                  <a:pt x="4638675" y="4083959"/>
                  <a:pt x="4720590" y="4198259"/>
                </a:cubicBezTo>
                <a:cubicBezTo>
                  <a:pt x="4802505" y="4312559"/>
                  <a:pt x="4918710" y="4411619"/>
                  <a:pt x="4983480" y="4506869"/>
                </a:cubicBezTo>
                <a:cubicBezTo>
                  <a:pt x="5048250" y="4602119"/>
                  <a:pt x="5084445" y="4695464"/>
                  <a:pt x="5109210" y="4769759"/>
                </a:cubicBezTo>
                <a:cubicBezTo>
                  <a:pt x="5133975" y="4844054"/>
                  <a:pt x="5133022" y="4898346"/>
                  <a:pt x="5132070" y="4952639"/>
                </a:cubicBezTo>
              </a:path>
            </a:pathLst>
          </a:cu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185305" y="4034790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5403268" y="3801014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989758" y="5515346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433238" y="2993061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1761848" y="2651050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2291438" y="2312165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>
            <a:spLocks noChangeAspect="1"/>
          </p:cNvSpPr>
          <p:nvPr/>
        </p:nvSpPr>
        <p:spPr>
          <a:xfrm>
            <a:off x="2640016" y="5473524"/>
            <a:ext cx="80284" cy="83644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>
            <a:spLocks noChangeAspect="1"/>
          </p:cNvSpPr>
          <p:nvPr/>
        </p:nvSpPr>
        <p:spPr>
          <a:xfrm>
            <a:off x="2803846" y="4694764"/>
            <a:ext cx="80284" cy="83644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>
            <a:spLocks noChangeAspect="1"/>
          </p:cNvSpPr>
          <p:nvPr/>
        </p:nvSpPr>
        <p:spPr>
          <a:xfrm>
            <a:off x="2471757" y="4137660"/>
            <a:ext cx="80284" cy="83644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ounded Rectangle 28"/>
          <p:cNvSpPr>
            <a:spLocks noChangeAspect="1"/>
          </p:cNvSpPr>
          <p:nvPr/>
        </p:nvSpPr>
        <p:spPr>
          <a:xfrm>
            <a:off x="1710690" y="3575620"/>
            <a:ext cx="80284" cy="83644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ounded Rectangle 29"/>
          <p:cNvSpPr>
            <a:spLocks noChangeAspect="1"/>
          </p:cNvSpPr>
          <p:nvPr/>
        </p:nvSpPr>
        <p:spPr>
          <a:xfrm>
            <a:off x="845820" y="3602290"/>
            <a:ext cx="80284" cy="83644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2522157" y="5510611"/>
            <a:ext cx="11031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LZ RED (1)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577537" y="4383433"/>
            <a:ext cx="5597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LZ 2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487070" y="3875371"/>
            <a:ext cx="11993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LZ Green (3)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54348" y="3426547"/>
            <a:ext cx="5597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LZ 6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621989" y="5634665"/>
            <a:ext cx="9236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</a:t>
            </a:r>
          </a:p>
          <a:p>
            <a:pPr algn="ctr"/>
            <a:r>
              <a:rPr lang="en-US" sz="1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Currahee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446427" y="4269065"/>
            <a:ext cx="14232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Berchtesgaden 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848786" y="3370014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Cannon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700522" y="4209874"/>
            <a:ext cx="9781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Blaze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410262" y="2235001"/>
            <a:ext cx="11673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Bradley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45917" y="2443681"/>
            <a:ext cx="971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Tiger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4604437" y="4169869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/>
          <p:cNvSpPr/>
          <p:nvPr/>
        </p:nvSpPr>
        <p:spPr>
          <a:xfrm>
            <a:off x="2525533" y="2686050"/>
            <a:ext cx="3497580" cy="5795010"/>
          </a:xfrm>
          <a:custGeom>
            <a:avLst/>
            <a:gdLst>
              <a:gd name="connsiteX0" fmla="*/ 0 w 3497580"/>
              <a:gd name="connsiteY0" fmla="*/ 0 h 5795010"/>
              <a:gd name="connsiteX1" fmla="*/ 194310 w 3497580"/>
              <a:gd name="connsiteY1" fmla="*/ 342900 h 5795010"/>
              <a:gd name="connsiteX2" fmla="*/ 514350 w 3497580"/>
              <a:gd name="connsiteY2" fmla="*/ 548640 h 5795010"/>
              <a:gd name="connsiteX3" fmla="*/ 594360 w 3497580"/>
              <a:gd name="connsiteY3" fmla="*/ 788670 h 5795010"/>
              <a:gd name="connsiteX4" fmla="*/ 731520 w 3497580"/>
              <a:gd name="connsiteY4" fmla="*/ 891540 h 5795010"/>
              <a:gd name="connsiteX5" fmla="*/ 891540 w 3497580"/>
              <a:gd name="connsiteY5" fmla="*/ 914400 h 5795010"/>
              <a:gd name="connsiteX6" fmla="*/ 1062990 w 3497580"/>
              <a:gd name="connsiteY6" fmla="*/ 1165860 h 5795010"/>
              <a:gd name="connsiteX7" fmla="*/ 1177290 w 3497580"/>
              <a:gd name="connsiteY7" fmla="*/ 1577340 h 5795010"/>
              <a:gd name="connsiteX8" fmla="*/ 1565910 w 3497580"/>
              <a:gd name="connsiteY8" fmla="*/ 2125980 h 5795010"/>
              <a:gd name="connsiteX9" fmla="*/ 1943100 w 3497580"/>
              <a:gd name="connsiteY9" fmla="*/ 2423160 h 5795010"/>
              <a:gd name="connsiteX10" fmla="*/ 2228850 w 3497580"/>
              <a:gd name="connsiteY10" fmla="*/ 2903220 h 5795010"/>
              <a:gd name="connsiteX11" fmla="*/ 2400300 w 3497580"/>
              <a:gd name="connsiteY11" fmla="*/ 3394710 h 5795010"/>
              <a:gd name="connsiteX12" fmla="*/ 2686050 w 3497580"/>
              <a:gd name="connsiteY12" fmla="*/ 3794760 h 5795010"/>
              <a:gd name="connsiteX13" fmla="*/ 2868930 w 3497580"/>
              <a:gd name="connsiteY13" fmla="*/ 3977640 h 5795010"/>
              <a:gd name="connsiteX14" fmla="*/ 2994660 w 3497580"/>
              <a:gd name="connsiteY14" fmla="*/ 4229100 h 5795010"/>
              <a:gd name="connsiteX15" fmla="*/ 3040380 w 3497580"/>
              <a:gd name="connsiteY15" fmla="*/ 4720590 h 5795010"/>
              <a:gd name="connsiteX16" fmla="*/ 3086100 w 3497580"/>
              <a:gd name="connsiteY16" fmla="*/ 4960620 h 5795010"/>
              <a:gd name="connsiteX17" fmla="*/ 3348990 w 3497580"/>
              <a:gd name="connsiteY17" fmla="*/ 5417820 h 5795010"/>
              <a:gd name="connsiteX18" fmla="*/ 3497580 w 3497580"/>
              <a:gd name="connsiteY18" fmla="*/ 5795010 h 5795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97580" h="5795010">
                <a:moveTo>
                  <a:pt x="0" y="0"/>
                </a:moveTo>
                <a:cubicBezTo>
                  <a:pt x="54292" y="125730"/>
                  <a:pt x="108585" y="251460"/>
                  <a:pt x="194310" y="342900"/>
                </a:cubicBezTo>
                <a:cubicBezTo>
                  <a:pt x="280035" y="434340"/>
                  <a:pt x="447675" y="474345"/>
                  <a:pt x="514350" y="548640"/>
                </a:cubicBezTo>
                <a:cubicBezTo>
                  <a:pt x="581025" y="622935"/>
                  <a:pt x="558165" y="731520"/>
                  <a:pt x="594360" y="788670"/>
                </a:cubicBezTo>
                <a:cubicBezTo>
                  <a:pt x="630555" y="845820"/>
                  <a:pt x="681990" y="870585"/>
                  <a:pt x="731520" y="891540"/>
                </a:cubicBezTo>
                <a:cubicBezTo>
                  <a:pt x="781050" y="912495"/>
                  <a:pt x="836295" y="868680"/>
                  <a:pt x="891540" y="914400"/>
                </a:cubicBezTo>
                <a:cubicBezTo>
                  <a:pt x="946785" y="960120"/>
                  <a:pt x="1015365" y="1055370"/>
                  <a:pt x="1062990" y="1165860"/>
                </a:cubicBezTo>
                <a:cubicBezTo>
                  <a:pt x="1110615" y="1276350"/>
                  <a:pt x="1093470" y="1417320"/>
                  <a:pt x="1177290" y="1577340"/>
                </a:cubicBezTo>
                <a:cubicBezTo>
                  <a:pt x="1261110" y="1737360"/>
                  <a:pt x="1438275" y="1985010"/>
                  <a:pt x="1565910" y="2125980"/>
                </a:cubicBezTo>
                <a:cubicBezTo>
                  <a:pt x="1693545" y="2266950"/>
                  <a:pt x="1832610" y="2293620"/>
                  <a:pt x="1943100" y="2423160"/>
                </a:cubicBezTo>
                <a:cubicBezTo>
                  <a:pt x="2053590" y="2552700"/>
                  <a:pt x="2152650" y="2741295"/>
                  <a:pt x="2228850" y="2903220"/>
                </a:cubicBezTo>
                <a:cubicBezTo>
                  <a:pt x="2305050" y="3065145"/>
                  <a:pt x="2324100" y="3246120"/>
                  <a:pt x="2400300" y="3394710"/>
                </a:cubicBezTo>
                <a:cubicBezTo>
                  <a:pt x="2476500" y="3543300"/>
                  <a:pt x="2607945" y="3697605"/>
                  <a:pt x="2686050" y="3794760"/>
                </a:cubicBezTo>
                <a:cubicBezTo>
                  <a:pt x="2764155" y="3891915"/>
                  <a:pt x="2817495" y="3905250"/>
                  <a:pt x="2868930" y="3977640"/>
                </a:cubicBezTo>
                <a:cubicBezTo>
                  <a:pt x="2920365" y="4050030"/>
                  <a:pt x="2966085" y="4105275"/>
                  <a:pt x="2994660" y="4229100"/>
                </a:cubicBezTo>
                <a:cubicBezTo>
                  <a:pt x="3023235" y="4352925"/>
                  <a:pt x="3025140" y="4598670"/>
                  <a:pt x="3040380" y="4720590"/>
                </a:cubicBezTo>
                <a:cubicBezTo>
                  <a:pt x="3055620" y="4842510"/>
                  <a:pt x="3034665" y="4844415"/>
                  <a:pt x="3086100" y="4960620"/>
                </a:cubicBezTo>
                <a:cubicBezTo>
                  <a:pt x="3137535" y="5076825"/>
                  <a:pt x="3280410" y="5278755"/>
                  <a:pt x="3348990" y="5417820"/>
                </a:cubicBezTo>
                <a:cubicBezTo>
                  <a:pt x="3417570" y="5556885"/>
                  <a:pt x="3457575" y="5675947"/>
                  <a:pt x="3497580" y="5795010"/>
                </a:cubicBezTo>
              </a:path>
            </a:pathLst>
          </a:custGeom>
          <a:noFill/>
          <a:ln w="381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4468633" y="3291840"/>
            <a:ext cx="2205990" cy="1813168"/>
          </a:xfrm>
          <a:custGeom>
            <a:avLst/>
            <a:gdLst>
              <a:gd name="connsiteX0" fmla="*/ 0 w 2240280"/>
              <a:gd name="connsiteY0" fmla="*/ 1885950 h 1893178"/>
              <a:gd name="connsiteX1" fmla="*/ 297180 w 2240280"/>
              <a:gd name="connsiteY1" fmla="*/ 1805940 h 1893178"/>
              <a:gd name="connsiteX2" fmla="*/ 468630 w 2240280"/>
              <a:gd name="connsiteY2" fmla="*/ 1268730 h 1893178"/>
              <a:gd name="connsiteX3" fmla="*/ 468630 w 2240280"/>
              <a:gd name="connsiteY3" fmla="*/ 742950 h 1893178"/>
              <a:gd name="connsiteX4" fmla="*/ 594360 w 2240280"/>
              <a:gd name="connsiteY4" fmla="*/ 651510 h 1893178"/>
              <a:gd name="connsiteX5" fmla="*/ 765810 w 2240280"/>
              <a:gd name="connsiteY5" fmla="*/ 560070 h 1893178"/>
              <a:gd name="connsiteX6" fmla="*/ 937260 w 2240280"/>
              <a:gd name="connsiteY6" fmla="*/ 605790 h 1893178"/>
              <a:gd name="connsiteX7" fmla="*/ 1074420 w 2240280"/>
              <a:gd name="connsiteY7" fmla="*/ 514350 h 1893178"/>
              <a:gd name="connsiteX8" fmla="*/ 1257300 w 2240280"/>
              <a:gd name="connsiteY8" fmla="*/ 491490 h 1893178"/>
              <a:gd name="connsiteX9" fmla="*/ 1394460 w 2240280"/>
              <a:gd name="connsiteY9" fmla="*/ 571500 h 1893178"/>
              <a:gd name="connsiteX10" fmla="*/ 1543050 w 2240280"/>
              <a:gd name="connsiteY10" fmla="*/ 480060 h 1893178"/>
              <a:gd name="connsiteX11" fmla="*/ 1828800 w 2240280"/>
              <a:gd name="connsiteY11" fmla="*/ 502920 h 1893178"/>
              <a:gd name="connsiteX12" fmla="*/ 1874520 w 2240280"/>
              <a:gd name="connsiteY12" fmla="*/ 605790 h 1893178"/>
              <a:gd name="connsiteX13" fmla="*/ 2023110 w 2240280"/>
              <a:gd name="connsiteY13" fmla="*/ 674370 h 1893178"/>
              <a:gd name="connsiteX14" fmla="*/ 2080260 w 2240280"/>
              <a:gd name="connsiteY14" fmla="*/ 514350 h 1893178"/>
              <a:gd name="connsiteX15" fmla="*/ 2011680 w 2240280"/>
              <a:gd name="connsiteY15" fmla="*/ 388620 h 1893178"/>
              <a:gd name="connsiteX16" fmla="*/ 2034540 w 2240280"/>
              <a:gd name="connsiteY16" fmla="*/ 297180 h 1893178"/>
              <a:gd name="connsiteX17" fmla="*/ 2240280 w 2240280"/>
              <a:gd name="connsiteY17" fmla="*/ 0 h 1893178"/>
              <a:gd name="connsiteX0" fmla="*/ 0 w 2205990"/>
              <a:gd name="connsiteY0" fmla="*/ 1805940 h 1813168"/>
              <a:gd name="connsiteX1" fmla="*/ 297180 w 2205990"/>
              <a:gd name="connsiteY1" fmla="*/ 1725930 h 1813168"/>
              <a:gd name="connsiteX2" fmla="*/ 468630 w 2205990"/>
              <a:gd name="connsiteY2" fmla="*/ 1188720 h 1813168"/>
              <a:gd name="connsiteX3" fmla="*/ 468630 w 2205990"/>
              <a:gd name="connsiteY3" fmla="*/ 662940 h 1813168"/>
              <a:gd name="connsiteX4" fmla="*/ 594360 w 2205990"/>
              <a:gd name="connsiteY4" fmla="*/ 571500 h 1813168"/>
              <a:gd name="connsiteX5" fmla="*/ 765810 w 2205990"/>
              <a:gd name="connsiteY5" fmla="*/ 480060 h 1813168"/>
              <a:gd name="connsiteX6" fmla="*/ 937260 w 2205990"/>
              <a:gd name="connsiteY6" fmla="*/ 525780 h 1813168"/>
              <a:gd name="connsiteX7" fmla="*/ 1074420 w 2205990"/>
              <a:gd name="connsiteY7" fmla="*/ 434340 h 1813168"/>
              <a:gd name="connsiteX8" fmla="*/ 1257300 w 2205990"/>
              <a:gd name="connsiteY8" fmla="*/ 411480 h 1813168"/>
              <a:gd name="connsiteX9" fmla="*/ 1394460 w 2205990"/>
              <a:gd name="connsiteY9" fmla="*/ 491490 h 1813168"/>
              <a:gd name="connsiteX10" fmla="*/ 1543050 w 2205990"/>
              <a:gd name="connsiteY10" fmla="*/ 400050 h 1813168"/>
              <a:gd name="connsiteX11" fmla="*/ 1828800 w 2205990"/>
              <a:gd name="connsiteY11" fmla="*/ 422910 h 1813168"/>
              <a:gd name="connsiteX12" fmla="*/ 1874520 w 2205990"/>
              <a:gd name="connsiteY12" fmla="*/ 525780 h 1813168"/>
              <a:gd name="connsiteX13" fmla="*/ 2023110 w 2205990"/>
              <a:gd name="connsiteY13" fmla="*/ 594360 h 1813168"/>
              <a:gd name="connsiteX14" fmla="*/ 2080260 w 2205990"/>
              <a:gd name="connsiteY14" fmla="*/ 434340 h 1813168"/>
              <a:gd name="connsiteX15" fmla="*/ 2011680 w 2205990"/>
              <a:gd name="connsiteY15" fmla="*/ 308610 h 1813168"/>
              <a:gd name="connsiteX16" fmla="*/ 2034540 w 2205990"/>
              <a:gd name="connsiteY16" fmla="*/ 217170 h 1813168"/>
              <a:gd name="connsiteX17" fmla="*/ 2205990 w 2205990"/>
              <a:gd name="connsiteY17" fmla="*/ 0 h 1813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05990" h="1813168">
                <a:moveTo>
                  <a:pt x="0" y="1805940"/>
                </a:moveTo>
                <a:cubicBezTo>
                  <a:pt x="109537" y="1817370"/>
                  <a:pt x="219075" y="1828800"/>
                  <a:pt x="297180" y="1725930"/>
                </a:cubicBezTo>
                <a:cubicBezTo>
                  <a:pt x="375285" y="1623060"/>
                  <a:pt x="440055" y="1365885"/>
                  <a:pt x="468630" y="1188720"/>
                </a:cubicBezTo>
                <a:cubicBezTo>
                  <a:pt x="497205" y="1011555"/>
                  <a:pt x="447675" y="765810"/>
                  <a:pt x="468630" y="662940"/>
                </a:cubicBezTo>
                <a:cubicBezTo>
                  <a:pt x="489585" y="560070"/>
                  <a:pt x="544830" y="601980"/>
                  <a:pt x="594360" y="571500"/>
                </a:cubicBezTo>
                <a:cubicBezTo>
                  <a:pt x="643890" y="541020"/>
                  <a:pt x="708660" y="487680"/>
                  <a:pt x="765810" y="480060"/>
                </a:cubicBezTo>
                <a:cubicBezTo>
                  <a:pt x="822960" y="472440"/>
                  <a:pt x="885825" y="533400"/>
                  <a:pt x="937260" y="525780"/>
                </a:cubicBezTo>
                <a:cubicBezTo>
                  <a:pt x="988695" y="518160"/>
                  <a:pt x="1021080" y="453390"/>
                  <a:pt x="1074420" y="434340"/>
                </a:cubicBezTo>
                <a:cubicBezTo>
                  <a:pt x="1127760" y="415290"/>
                  <a:pt x="1203960" y="401955"/>
                  <a:pt x="1257300" y="411480"/>
                </a:cubicBezTo>
                <a:cubicBezTo>
                  <a:pt x="1310640" y="421005"/>
                  <a:pt x="1346835" y="493395"/>
                  <a:pt x="1394460" y="491490"/>
                </a:cubicBezTo>
                <a:cubicBezTo>
                  <a:pt x="1442085" y="489585"/>
                  <a:pt x="1470660" y="411480"/>
                  <a:pt x="1543050" y="400050"/>
                </a:cubicBezTo>
                <a:cubicBezTo>
                  <a:pt x="1615440" y="388620"/>
                  <a:pt x="1773555" y="401955"/>
                  <a:pt x="1828800" y="422910"/>
                </a:cubicBezTo>
                <a:cubicBezTo>
                  <a:pt x="1884045" y="443865"/>
                  <a:pt x="1842135" y="497205"/>
                  <a:pt x="1874520" y="525780"/>
                </a:cubicBezTo>
                <a:cubicBezTo>
                  <a:pt x="1906905" y="554355"/>
                  <a:pt x="1988820" y="609600"/>
                  <a:pt x="2023110" y="594360"/>
                </a:cubicBezTo>
                <a:cubicBezTo>
                  <a:pt x="2057400" y="579120"/>
                  <a:pt x="2082165" y="481965"/>
                  <a:pt x="2080260" y="434340"/>
                </a:cubicBezTo>
                <a:cubicBezTo>
                  <a:pt x="2078355" y="386715"/>
                  <a:pt x="2019300" y="344805"/>
                  <a:pt x="2011680" y="308610"/>
                </a:cubicBezTo>
                <a:cubicBezTo>
                  <a:pt x="2004060" y="272415"/>
                  <a:pt x="1996440" y="281940"/>
                  <a:pt x="2034540" y="217170"/>
                </a:cubicBezTo>
                <a:cubicBezTo>
                  <a:pt x="2072640" y="152400"/>
                  <a:pt x="2205990" y="0"/>
                  <a:pt x="2205990" y="0"/>
                </a:cubicBezTo>
              </a:path>
            </a:pathLst>
          </a:custGeom>
          <a:noFill/>
          <a:ln w="381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43"/>
          <p:cNvSpPr/>
          <p:nvPr/>
        </p:nvSpPr>
        <p:spPr>
          <a:xfrm>
            <a:off x="182383" y="2606012"/>
            <a:ext cx="2343150" cy="1283025"/>
          </a:xfrm>
          <a:custGeom>
            <a:avLst/>
            <a:gdLst>
              <a:gd name="connsiteX0" fmla="*/ 2343150 w 2343150"/>
              <a:gd name="connsiteY0" fmla="*/ 102898 h 1283025"/>
              <a:gd name="connsiteX1" fmla="*/ 2297430 w 2343150"/>
              <a:gd name="connsiteY1" fmla="*/ 57178 h 1283025"/>
              <a:gd name="connsiteX2" fmla="*/ 2137410 w 2343150"/>
              <a:gd name="connsiteY2" fmla="*/ 102898 h 1283025"/>
              <a:gd name="connsiteX3" fmla="*/ 1931670 w 2343150"/>
              <a:gd name="connsiteY3" fmla="*/ 28 h 1283025"/>
              <a:gd name="connsiteX4" fmla="*/ 1874520 w 2343150"/>
              <a:gd name="connsiteY4" fmla="*/ 114328 h 1283025"/>
              <a:gd name="connsiteX5" fmla="*/ 1691640 w 2343150"/>
              <a:gd name="connsiteY5" fmla="*/ 251488 h 1283025"/>
              <a:gd name="connsiteX6" fmla="*/ 1383030 w 2343150"/>
              <a:gd name="connsiteY6" fmla="*/ 194338 h 1283025"/>
              <a:gd name="connsiteX7" fmla="*/ 1245870 w 2343150"/>
              <a:gd name="connsiteY7" fmla="*/ 102898 h 1283025"/>
              <a:gd name="connsiteX8" fmla="*/ 1177290 w 2343150"/>
              <a:gd name="connsiteY8" fmla="*/ 457228 h 1283025"/>
              <a:gd name="connsiteX9" fmla="*/ 1268730 w 2343150"/>
              <a:gd name="connsiteY9" fmla="*/ 720118 h 1283025"/>
              <a:gd name="connsiteX10" fmla="*/ 1211580 w 2343150"/>
              <a:gd name="connsiteY10" fmla="*/ 914428 h 1283025"/>
              <a:gd name="connsiteX11" fmla="*/ 1005840 w 2343150"/>
              <a:gd name="connsiteY11" fmla="*/ 1051588 h 1283025"/>
              <a:gd name="connsiteX12" fmla="*/ 777240 w 2343150"/>
              <a:gd name="connsiteY12" fmla="*/ 1051588 h 1283025"/>
              <a:gd name="connsiteX13" fmla="*/ 560070 w 2343150"/>
              <a:gd name="connsiteY13" fmla="*/ 1108738 h 1283025"/>
              <a:gd name="connsiteX14" fmla="*/ 342900 w 2343150"/>
              <a:gd name="connsiteY14" fmla="*/ 1200178 h 1283025"/>
              <a:gd name="connsiteX15" fmla="*/ 91440 w 2343150"/>
              <a:gd name="connsiteY15" fmla="*/ 1280188 h 1283025"/>
              <a:gd name="connsiteX16" fmla="*/ 0 w 2343150"/>
              <a:gd name="connsiteY16" fmla="*/ 1257328 h 128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43150" h="1283025">
                <a:moveTo>
                  <a:pt x="2343150" y="102898"/>
                </a:moveTo>
                <a:cubicBezTo>
                  <a:pt x="2337435" y="80038"/>
                  <a:pt x="2331720" y="57178"/>
                  <a:pt x="2297430" y="57178"/>
                </a:cubicBezTo>
                <a:cubicBezTo>
                  <a:pt x="2263140" y="57178"/>
                  <a:pt x="2198370" y="112423"/>
                  <a:pt x="2137410" y="102898"/>
                </a:cubicBezTo>
                <a:cubicBezTo>
                  <a:pt x="2076450" y="93373"/>
                  <a:pt x="1975485" y="-1877"/>
                  <a:pt x="1931670" y="28"/>
                </a:cubicBezTo>
                <a:cubicBezTo>
                  <a:pt x="1887855" y="1933"/>
                  <a:pt x="1914525" y="72418"/>
                  <a:pt x="1874520" y="114328"/>
                </a:cubicBezTo>
                <a:cubicBezTo>
                  <a:pt x="1834515" y="156238"/>
                  <a:pt x="1773555" y="238153"/>
                  <a:pt x="1691640" y="251488"/>
                </a:cubicBezTo>
                <a:cubicBezTo>
                  <a:pt x="1609725" y="264823"/>
                  <a:pt x="1457325" y="219103"/>
                  <a:pt x="1383030" y="194338"/>
                </a:cubicBezTo>
                <a:cubicBezTo>
                  <a:pt x="1308735" y="169573"/>
                  <a:pt x="1280160" y="59083"/>
                  <a:pt x="1245870" y="102898"/>
                </a:cubicBezTo>
                <a:cubicBezTo>
                  <a:pt x="1211580" y="146713"/>
                  <a:pt x="1173480" y="354358"/>
                  <a:pt x="1177290" y="457228"/>
                </a:cubicBezTo>
                <a:cubicBezTo>
                  <a:pt x="1181100" y="560098"/>
                  <a:pt x="1263015" y="643918"/>
                  <a:pt x="1268730" y="720118"/>
                </a:cubicBezTo>
                <a:cubicBezTo>
                  <a:pt x="1274445" y="796318"/>
                  <a:pt x="1255395" y="859183"/>
                  <a:pt x="1211580" y="914428"/>
                </a:cubicBezTo>
                <a:cubicBezTo>
                  <a:pt x="1167765" y="969673"/>
                  <a:pt x="1078230" y="1028728"/>
                  <a:pt x="1005840" y="1051588"/>
                </a:cubicBezTo>
                <a:cubicBezTo>
                  <a:pt x="933450" y="1074448"/>
                  <a:pt x="851535" y="1042063"/>
                  <a:pt x="777240" y="1051588"/>
                </a:cubicBezTo>
                <a:cubicBezTo>
                  <a:pt x="702945" y="1061113"/>
                  <a:pt x="632460" y="1083973"/>
                  <a:pt x="560070" y="1108738"/>
                </a:cubicBezTo>
                <a:cubicBezTo>
                  <a:pt x="487680" y="1133503"/>
                  <a:pt x="421005" y="1171603"/>
                  <a:pt x="342900" y="1200178"/>
                </a:cubicBezTo>
                <a:cubicBezTo>
                  <a:pt x="264795" y="1228753"/>
                  <a:pt x="148590" y="1270663"/>
                  <a:pt x="91440" y="1280188"/>
                </a:cubicBezTo>
                <a:cubicBezTo>
                  <a:pt x="34290" y="1289713"/>
                  <a:pt x="17145" y="1273520"/>
                  <a:pt x="0" y="1257328"/>
                </a:cubicBezTo>
              </a:path>
            </a:pathLst>
          </a:custGeom>
          <a:noFill/>
          <a:ln w="28575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" name="Group 44"/>
          <p:cNvGrpSpPr/>
          <p:nvPr/>
        </p:nvGrpSpPr>
        <p:grpSpPr>
          <a:xfrm>
            <a:off x="4676728" y="5845505"/>
            <a:ext cx="381836" cy="297628"/>
            <a:chOff x="4315551" y="3755259"/>
            <a:chExt cx="381836" cy="297628"/>
          </a:xfrm>
        </p:grpSpPr>
        <p:sp>
          <p:nvSpPr>
            <p:cNvPr id="46" name="Oval 45"/>
            <p:cNvSpPr/>
            <p:nvPr/>
          </p:nvSpPr>
          <p:spPr>
            <a:xfrm>
              <a:off x="4354382" y="3755259"/>
              <a:ext cx="297628" cy="29762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315551" y="3785952"/>
              <a:ext cx="38183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b="1" dirty="0" smtClean="0"/>
                <a:t>548</a:t>
              </a:r>
              <a:endParaRPr lang="en-US" sz="1000" b="1" dirty="0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5890773" y="3594428"/>
            <a:ext cx="381836" cy="297628"/>
            <a:chOff x="4315551" y="3755259"/>
            <a:chExt cx="381836" cy="297628"/>
          </a:xfrm>
        </p:grpSpPr>
        <p:sp>
          <p:nvSpPr>
            <p:cNvPr id="49" name="Oval 48"/>
            <p:cNvSpPr/>
            <p:nvPr/>
          </p:nvSpPr>
          <p:spPr>
            <a:xfrm>
              <a:off x="4354382" y="3755259"/>
              <a:ext cx="297628" cy="29762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315551" y="3785952"/>
              <a:ext cx="38183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b="1" dirty="0" smtClean="0"/>
                <a:t>547</a:t>
              </a:r>
              <a:endParaRPr lang="en-US" sz="1000" b="1" dirty="0"/>
            </a:p>
          </p:txBody>
        </p:sp>
      </p:grpSp>
      <p:sp>
        <p:nvSpPr>
          <p:cNvPr id="51" name="TextBox 50"/>
          <p:cNvSpPr txBox="1"/>
          <p:nvPr/>
        </p:nvSpPr>
        <p:spPr>
          <a:xfrm rot="3304011">
            <a:off x="3376692" y="4255585"/>
            <a:ext cx="14042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Shau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Valley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2" name="Group 51"/>
          <p:cNvGrpSpPr>
            <a:grpSpLocks/>
          </p:cNvGrpSpPr>
          <p:nvPr/>
        </p:nvGrpSpPr>
        <p:grpSpPr>
          <a:xfrm>
            <a:off x="4369101" y="4060506"/>
            <a:ext cx="242101" cy="78212"/>
            <a:chOff x="778637" y="3425430"/>
            <a:chExt cx="4103618" cy="1223508"/>
          </a:xfrm>
        </p:grpSpPr>
        <p:sp>
          <p:nvSpPr>
            <p:cNvPr id="53" name="Oval 52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ounded Rectangle 60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ounded Rectangle 61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" name="Group 62"/>
          <p:cNvGrpSpPr>
            <a:grpSpLocks/>
          </p:cNvGrpSpPr>
          <p:nvPr/>
        </p:nvGrpSpPr>
        <p:grpSpPr>
          <a:xfrm>
            <a:off x="4108096" y="5539814"/>
            <a:ext cx="242101" cy="78212"/>
            <a:chOff x="778637" y="3425430"/>
            <a:chExt cx="4103618" cy="1223508"/>
          </a:xfrm>
        </p:grpSpPr>
        <p:sp>
          <p:nvSpPr>
            <p:cNvPr id="64" name="Oval 63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ectangle 69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ed Rectangle 71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ounded Rectangle 72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/>
          <p:cNvGrpSpPr>
            <a:grpSpLocks/>
          </p:cNvGrpSpPr>
          <p:nvPr/>
        </p:nvGrpSpPr>
        <p:grpSpPr>
          <a:xfrm>
            <a:off x="3401019" y="2879818"/>
            <a:ext cx="242101" cy="78212"/>
            <a:chOff x="778637" y="3425430"/>
            <a:chExt cx="4103618" cy="1223508"/>
          </a:xfrm>
        </p:grpSpPr>
        <p:sp>
          <p:nvSpPr>
            <p:cNvPr id="75" name="Oval 74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ectangle 79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ounded Rectangle 82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ounded Rectangle 83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" name="Group 84"/>
          <p:cNvGrpSpPr>
            <a:grpSpLocks/>
          </p:cNvGrpSpPr>
          <p:nvPr/>
        </p:nvGrpSpPr>
        <p:grpSpPr>
          <a:xfrm>
            <a:off x="2229111" y="2141779"/>
            <a:ext cx="242101" cy="78212"/>
            <a:chOff x="778637" y="3425430"/>
            <a:chExt cx="4103618" cy="1223508"/>
          </a:xfrm>
        </p:grpSpPr>
        <p:sp>
          <p:nvSpPr>
            <p:cNvPr id="86" name="Oval 85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ectangle 89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ectangle 90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91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ounded Rectangle 94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/>
          <p:cNvGrpSpPr>
            <a:grpSpLocks/>
          </p:cNvGrpSpPr>
          <p:nvPr/>
        </p:nvGrpSpPr>
        <p:grpSpPr>
          <a:xfrm>
            <a:off x="1801419" y="2545076"/>
            <a:ext cx="242101" cy="78212"/>
            <a:chOff x="778637" y="3425430"/>
            <a:chExt cx="4103618" cy="1223508"/>
          </a:xfrm>
        </p:grpSpPr>
        <p:sp>
          <p:nvSpPr>
            <p:cNvPr id="97" name="Oval 96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 102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ounded Rectangle 104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ounded Rectangle 105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/>
          <p:cNvGrpSpPr>
            <a:grpSpLocks/>
          </p:cNvGrpSpPr>
          <p:nvPr/>
        </p:nvGrpSpPr>
        <p:grpSpPr>
          <a:xfrm>
            <a:off x="5435223" y="3994690"/>
            <a:ext cx="242101" cy="78212"/>
            <a:chOff x="778637" y="3425430"/>
            <a:chExt cx="4103618" cy="1223508"/>
          </a:xfrm>
        </p:grpSpPr>
        <p:sp>
          <p:nvSpPr>
            <p:cNvPr id="108" name="Oval 107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 109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5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ounded Rectangle 116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382337" y="3911647"/>
            <a:ext cx="73858" cy="390277"/>
            <a:chOff x="6371481" y="4423480"/>
            <a:chExt cx="73858" cy="390277"/>
          </a:xfrm>
        </p:grpSpPr>
        <p:sp>
          <p:nvSpPr>
            <p:cNvPr id="3" name="Oval 2"/>
            <p:cNvSpPr/>
            <p:nvPr/>
          </p:nvSpPr>
          <p:spPr>
            <a:xfrm>
              <a:off x="6371481" y="4522164"/>
              <a:ext cx="73858" cy="14822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6390542" y="4635269"/>
              <a:ext cx="22896" cy="17848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 rot="18905100">
              <a:off x="6414700" y="4427734"/>
              <a:ext cx="10340" cy="35412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 rot="2694900" flipH="1">
              <a:off x="6396381" y="4423480"/>
              <a:ext cx="10340" cy="35412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864754" y="2379016"/>
            <a:ext cx="1110814" cy="472891"/>
            <a:chOff x="8327726" y="3463676"/>
            <a:chExt cx="1110814" cy="472891"/>
          </a:xfrm>
        </p:grpSpPr>
        <p:grpSp>
          <p:nvGrpSpPr>
            <p:cNvPr id="121" name="Group 120"/>
            <p:cNvGrpSpPr/>
            <p:nvPr/>
          </p:nvGrpSpPr>
          <p:grpSpPr>
            <a:xfrm>
              <a:off x="8327726" y="3598013"/>
              <a:ext cx="1110814" cy="338554"/>
              <a:chOff x="7128149" y="2958778"/>
              <a:chExt cx="1110814" cy="338554"/>
            </a:xfrm>
          </p:grpSpPr>
          <p:grpSp>
            <p:nvGrpSpPr>
              <p:cNvPr id="123" name="Group 122"/>
              <p:cNvGrpSpPr/>
              <p:nvPr/>
            </p:nvGrpSpPr>
            <p:grpSpPr>
              <a:xfrm>
                <a:off x="7491962" y="2958778"/>
                <a:ext cx="747001" cy="338554"/>
                <a:chOff x="7513746" y="2958089"/>
                <a:chExt cx="747001" cy="338554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7558088" y="3063850"/>
                  <a:ext cx="584135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TextBox 134"/>
                <p:cNvSpPr txBox="1"/>
                <p:nvPr/>
              </p:nvSpPr>
              <p:spPr>
                <a:xfrm>
                  <a:off x="7513746" y="2958089"/>
                  <a:ext cx="74700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3/101</a:t>
                  </a:r>
                </a:p>
              </p:txBody>
            </p:sp>
          </p:grpSp>
          <p:grpSp>
            <p:nvGrpSpPr>
              <p:cNvPr id="124" name="Group 123"/>
              <p:cNvGrpSpPr/>
              <p:nvPr/>
            </p:nvGrpSpPr>
            <p:grpSpPr>
              <a:xfrm>
                <a:off x="7128149" y="2980101"/>
                <a:ext cx="400527" cy="297657"/>
                <a:chOff x="7128149" y="2980101"/>
                <a:chExt cx="400527" cy="297657"/>
              </a:xfrm>
            </p:grpSpPr>
            <p:grpSp>
              <p:nvGrpSpPr>
                <p:cNvPr id="130" name="Group 129"/>
                <p:cNvGrpSpPr/>
                <p:nvPr/>
              </p:nvGrpSpPr>
              <p:grpSpPr>
                <a:xfrm>
                  <a:off x="7128149" y="298010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Freeform 131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Freeform 132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6" name="Group 125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27" name="Block Arc 126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8" name="Block Arc 127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11" name="TextBox 10"/>
            <p:cNvSpPr txBox="1"/>
            <p:nvPr/>
          </p:nvSpPr>
          <p:spPr>
            <a:xfrm>
              <a:off x="8400756" y="3463676"/>
              <a:ext cx="261610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endParaRPr lang="en-US" sz="9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12"/>
          <p:cNvSpPr/>
          <p:nvPr/>
        </p:nvSpPr>
        <p:spPr>
          <a:xfrm>
            <a:off x="4685803" y="2537460"/>
            <a:ext cx="182880" cy="1577340"/>
          </a:xfrm>
          <a:custGeom>
            <a:avLst/>
            <a:gdLst>
              <a:gd name="connsiteX0" fmla="*/ 182880 w 182880"/>
              <a:gd name="connsiteY0" fmla="*/ 0 h 1577340"/>
              <a:gd name="connsiteX1" fmla="*/ 182880 w 182880"/>
              <a:gd name="connsiteY1" fmla="*/ 571500 h 1577340"/>
              <a:gd name="connsiteX2" fmla="*/ 0 w 182880"/>
              <a:gd name="connsiteY2" fmla="*/ 1577340 h 157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880" h="1577340">
                <a:moveTo>
                  <a:pt x="182880" y="0"/>
                </a:moveTo>
                <a:lnTo>
                  <a:pt x="182880" y="571500"/>
                </a:lnTo>
                <a:lnTo>
                  <a:pt x="0" y="157734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3105580" y="4375047"/>
            <a:ext cx="996051" cy="398639"/>
            <a:chOff x="7575481" y="2785676"/>
            <a:chExt cx="996051" cy="398639"/>
          </a:xfrm>
        </p:grpSpPr>
        <p:sp>
          <p:nvSpPr>
            <p:cNvPr id="137" name="Freeform 136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" name="Group 137"/>
            <p:cNvGrpSpPr/>
            <p:nvPr/>
          </p:nvGrpSpPr>
          <p:grpSpPr>
            <a:xfrm>
              <a:off x="7575481" y="2785676"/>
              <a:ext cx="996051" cy="398639"/>
              <a:chOff x="7128149" y="2913896"/>
              <a:chExt cx="996051" cy="398639"/>
            </a:xfrm>
          </p:grpSpPr>
          <p:grpSp>
            <p:nvGrpSpPr>
              <p:cNvPr id="139" name="Group 138"/>
              <p:cNvGrpSpPr/>
              <p:nvPr/>
            </p:nvGrpSpPr>
            <p:grpSpPr>
              <a:xfrm>
                <a:off x="7478932" y="3004758"/>
                <a:ext cx="645268" cy="307777"/>
                <a:chOff x="7500716" y="3004069"/>
                <a:chExt cx="645268" cy="307777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7578803" y="3062268"/>
                  <a:ext cx="486760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TextBox 150"/>
                <p:cNvSpPr txBox="1"/>
                <p:nvPr/>
              </p:nvSpPr>
              <p:spPr>
                <a:xfrm>
                  <a:off x="7500716" y="3004069"/>
                  <a:ext cx="645268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140" name="Group 139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41" name="Group 140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45" name="Freeform 144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46" name="Group 145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47" name="Rectangle 146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Freeform 147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" name="Freeform 148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42" name="Group 141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43" name="Block Arc 142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4" name="Block Arc 143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152" name="Group 151"/>
          <p:cNvGrpSpPr/>
          <p:nvPr/>
        </p:nvGrpSpPr>
        <p:grpSpPr>
          <a:xfrm>
            <a:off x="2880475" y="5110149"/>
            <a:ext cx="980157" cy="375968"/>
            <a:chOff x="7575481" y="2785676"/>
            <a:chExt cx="980157" cy="375968"/>
          </a:xfrm>
        </p:grpSpPr>
        <p:sp>
          <p:nvSpPr>
            <p:cNvPr id="153" name="Freeform 152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153"/>
            <p:cNvGrpSpPr/>
            <p:nvPr/>
          </p:nvGrpSpPr>
          <p:grpSpPr>
            <a:xfrm>
              <a:off x="7575481" y="2785676"/>
              <a:ext cx="980157" cy="375968"/>
              <a:chOff x="7128149" y="2913896"/>
              <a:chExt cx="980157" cy="375968"/>
            </a:xfrm>
          </p:grpSpPr>
          <p:grpSp>
            <p:nvGrpSpPr>
              <p:cNvPr id="155" name="Group 154"/>
              <p:cNvGrpSpPr/>
              <p:nvPr/>
            </p:nvGrpSpPr>
            <p:grpSpPr>
              <a:xfrm>
                <a:off x="7463038" y="2982087"/>
                <a:ext cx="645268" cy="307777"/>
                <a:chOff x="7484822" y="2981398"/>
                <a:chExt cx="645268" cy="307777"/>
              </a:xfrm>
            </p:grpSpPr>
            <p:sp>
              <p:nvSpPr>
                <p:cNvPr id="166" name="Rectangle 165"/>
                <p:cNvSpPr/>
                <p:nvPr/>
              </p:nvSpPr>
              <p:spPr>
                <a:xfrm>
                  <a:off x="7578803" y="3062268"/>
                  <a:ext cx="500166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TextBox 166"/>
                <p:cNvSpPr txBox="1"/>
                <p:nvPr/>
              </p:nvSpPr>
              <p:spPr>
                <a:xfrm>
                  <a:off x="7484822" y="2981398"/>
                  <a:ext cx="645268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1-506</a:t>
                  </a:r>
                </a:p>
              </p:txBody>
            </p:sp>
          </p:grpSp>
          <p:grpSp>
            <p:nvGrpSpPr>
              <p:cNvPr id="156" name="Group 155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57" name="Group 156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61" name="Freeform 160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62" name="Group 161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63" name="Rectangle 162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" name="Freeform 163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" name="Freeform 164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58" name="Group 157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59" name="Block Arc 158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Block Arc 159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168" name="Group 167"/>
          <p:cNvGrpSpPr/>
          <p:nvPr/>
        </p:nvGrpSpPr>
        <p:grpSpPr>
          <a:xfrm>
            <a:off x="2489216" y="3495860"/>
            <a:ext cx="996651" cy="363862"/>
            <a:chOff x="7575481" y="2785676"/>
            <a:chExt cx="996651" cy="363862"/>
          </a:xfrm>
        </p:grpSpPr>
        <p:sp>
          <p:nvSpPr>
            <p:cNvPr id="169" name="Freeform 168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0" name="Group 169"/>
            <p:cNvGrpSpPr/>
            <p:nvPr/>
          </p:nvGrpSpPr>
          <p:grpSpPr>
            <a:xfrm>
              <a:off x="7575481" y="2785676"/>
              <a:ext cx="996651" cy="363862"/>
              <a:chOff x="7128149" y="2913896"/>
              <a:chExt cx="996651" cy="363862"/>
            </a:xfrm>
          </p:grpSpPr>
          <p:grpSp>
            <p:nvGrpSpPr>
              <p:cNvPr id="171" name="Group 170"/>
              <p:cNvGrpSpPr/>
              <p:nvPr/>
            </p:nvGrpSpPr>
            <p:grpSpPr>
              <a:xfrm>
                <a:off x="7479532" y="2962544"/>
                <a:ext cx="645268" cy="307777"/>
                <a:chOff x="7501316" y="2961855"/>
                <a:chExt cx="645268" cy="307777"/>
              </a:xfrm>
            </p:grpSpPr>
            <p:sp>
              <p:nvSpPr>
                <p:cNvPr id="182" name="Rectangle 181"/>
                <p:cNvSpPr/>
                <p:nvPr/>
              </p:nvSpPr>
              <p:spPr>
                <a:xfrm>
                  <a:off x="7571985" y="3043996"/>
                  <a:ext cx="508603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TextBox 182"/>
                <p:cNvSpPr txBox="1"/>
                <p:nvPr/>
              </p:nvSpPr>
              <p:spPr>
                <a:xfrm>
                  <a:off x="7501316" y="2961855"/>
                  <a:ext cx="645268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2-501</a:t>
                  </a:r>
                </a:p>
              </p:txBody>
            </p:sp>
          </p:grpSp>
          <p:grpSp>
            <p:nvGrpSpPr>
              <p:cNvPr id="172" name="Group 171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73" name="Group 172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77" name="Freeform 176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78" name="Group 177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79" name="Rectangle 178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" name="Freeform 179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" name="Freeform 180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74" name="Group 173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75" name="Block Arc 174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6" name="Block Arc 175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233" name="Group 232"/>
          <p:cNvGrpSpPr/>
          <p:nvPr/>
        </p:nvGrpSpPr>
        <p:grpSpPr>
          <a:xfrm>
            <a:off x="2585473" y="1535655"/>
            <a:ext cx="1151177" cy="363862"/>
            <a:chOff x="7681563" y="3512962"/>
            <a:chExt cx="1151177" cy="363862"/>
          </a:xfrm>
        </p:grpSpPr>
        <p:sp>
          <p:nvSpPr>
            <p:cNvPr id="200" name="Freeform 199"/>
            <p:cNvSpPr/>
            <p:nvPr/>
          </p:nvSpPr>
          <p:spPr>
            <a:xfrm>
              <a:off x="7920180" y="3512962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 184"/>
            <p:cNvSpPr/>
            <p:nvPr/>
          </p:nvSpPr>
          <p:spPr>
            <a:xfrm>
              <a:off x="7887782" y="3512962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2" name="Group 231"/>
            <p:cNvGrpSpPr/>
            <p:nvPr/>
          </p:nvGrpSpPr>
          <p:grpSpPr>
            <a:xfrm>
              <a:off x="8029703" y="3559480"/>
              <a:ext cx="803037" cy="307777"/>
              <a:chOff x="8029703" y="3523349"/>
              <a:chExt cx="803037" cy="307777"/>
            </a:xfrm>
          </p:grpSpPr>
          <p:sp>
            <p:nvSpPr>
              <p:cNvPr id="198" name="Rectangle 197"/>
              <p:cNvSpPr/>
              <p:nvPr/>
            </p:nvSpPr>
            <p:spPr>
              <a:xfrm>
                <a:off x="8108548" y="3599802"/>
                <a:ext cx="565111" cy="143523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extBox 198"/>
              <p:cNvSpPr txBox="1"/>
              <p:nvPr/>
            </p:nvSpPr>
            <p:spPr>
              <a:xfrm>
                <a:off x="8029703" y="3523349"/>
                <a:ext cx="80303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ARVN</a:t>
                </a:r>
              </a:p>
            </p:txBody>
          </p:sp>
        </p:grpSp>
        <p:sp>
          <p:nvSpPr>
            <p:cNvPr id="193" name="Freeform 192"/>
            <p:cNvSpPr/>
            <p:nvPr/>
          </p:nvSpPr>
          <p:spPr>
            <a:xfrm>
              <a:off x="7849683" y="3512962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4" name="Group 193"/>
            <p:cNvGrpSpPr/>
            <p:nvPr/>
          </p:nvGrpSpPr>
          <p:grpSpPr>
            <a:xfrm>
              <a:off x="7681563" y="3579167"/>
              <a:ext cx="400527" cy="297657"/>
              <a:chOff x="7117556" y="3397091"/>
              <a:chExt cx="400527" cy="297657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7118351" y="3399145"/>
                <a:ext cx="397042" cy="29468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7124700" y="3397091"/>
                <a:ext cx="393383" cy="294799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Freeform 196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1" name="Group 200"/>
          <p:cNvGrpSpPr/>
          <p:nvPr/>
        </p:nvGrpSpPr>
        <p:grpSpPr>
          <a:xfrm>
            <a:off x="1704496" y="3067797"/>
            <a:ext cx="1012660" cy="461665"/>
            <a:chOff x="7750960" y="3457359"/>
            <a:chExt cx="1012660" cy="461665"/>
          </a:xfrm>
        </p:grpSpPr>
        <p:sp>
          <p:nvSpPr>
            <p:cNvPr id="203" name="Freeform 202"/>
            <p:cNvSpPr/>
            <p:nvPr/>
          </p:nvSpPr>
          <p:spPr>
            <a:xfrm>
              <a:off x="7973846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8098693" y="3457359"/>
              <a:ext cx="664927" cy="461665"/>
              <a:chOff x="8112090" y="3615494"/>
              <a:chExt cx="664927" cy="461665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8191342" y="3646158"/>
                <a:ext cx="488178" cy="360354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TextBox 210"/>
              <p:cNvSpPr txBox="1"/>
              <p:nvPr/>
            </p:nvSpPr>
            <p:spPr>
              <a:xfrm>
                <a:off x="8112090" y="3615494"/>
                <a:ext cx="66492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ARVN</a:t>
                </a:r>
              </a:p>
              <a:p>
                <a:r>
                  <a:rPr lang="en-US" sz="1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4-1</a:t>
                </a:r>
              </a:p>
            </p:txBody>
          </p:sp>
        </p:grpSp>
        <p:sp>
          <p:nvSpPr>
            <p:cNvPr id="205" name="Freeform 204"/>
            <p:cNvSpPr/>
            <p:nvPr/>
          </p:nvSpPr>
          <p:spPr>
            <a:xfrm>
              <a:off x="7935747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6" name="Group 205"/>
            <p:cNvGrpSpPr/>
            <p:nvPr/>
          </p:nvGrpSpPr>
          <p:grpSpPr>
            <a:xfrm>
              <a:off x="7750960" y="3535980"/>
              <a:ext cx="400527" cy="297657"/>
              <a:chOff x="7117556" y="3397091"/>
              <a:chExt cx="400527" cy="297657"/>
            </a:xfrm>
          </p:grpSpPr>
          <p:sp>
            <p:nvSpPr>
              <p:cNvPr id="207" name="Rectangle 206"/>
              <p:cNvSpPr/>
              <p:nvPr/>
            </p:nvSpPr>
            <p:spPr>
              <a:xfrm>
                <a:off x="7118351" y="3399145"/>
                <a:ext cx="397042" cy="29468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reeform 207"/>
              <p:cNvSpPr/>
              <p:nvPr/>
            </p:nvSpPr>
            <p:spPr>
              <a:xfrm>
                <a:off x="7124700" y="3397091"/>
                <a:ext cx="393383" cy="294799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Freeform 208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2" name="Group 211"/>
          <p:cNvGrpSpPr/>
          <p:nvPr/>
        </p:nvGrpSpPr>
        <p:grpSpPr>
          <a:xfrm>
            <a:off x="418681" y="3012470"/>
            <a:ext cx="1038880" cy="461665"/>
            <a:chOff x="7750960" y="3432019"/>
            <a:chExt cx="1038880" cy="461665"/>
          </a:xfrm>
        </p:grpSpPr>
        <p:sp>
          <p:nvSpPr>
            <p:cNvPr id="213" name="Freeform 212"/>
            <p:cNvSpPr/>
            <p:nvPr/>
          </p:nvSpPr>
          <p:spPr>
            <a:xfrm>
              <a:off x="7973846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8124913" y="3432019"/>
              <a:ext cx="664927" cy="461665"/>
              <a:chOff x="8138310" y="3590154"/>
              <a:chExt cx="664927" cy="461665"/>
            </a:xfrm>
          </p:grpSpPr>
          <p:sp>
            <p:nvSpPr>
              <p:cNvPr id="220" name="Rectangle 219"/>
              <p:cNvSpPr/>
              <p:nvPr/>
            </p:nvSpPr>
            <p:spPr>
              <a:xfrm>
                <a:off x="8191342" y="3657897"/>
                <a:ext cx="498116" cy="352993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8138310" y="3590154"/>
                <a:ext cx="66492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ARVN</a:t>
                </a:r>
              </a:p>
              <a:p>
                <a:r>
                  <a:rPr lang="en-US" sz="1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3-1</a:t>
                </a:r>
              </a:p>
            </p:txBody>
          </p:sp>
        </p:grpSp>
        <p:sp>
          <p:nvSpPr>
            <p:cNvPr id="215" name="Freeform 214"/>
            <p:cNvSpPr/>
            <p:nvPr/>
          </p:nvSpPr>
          <p:spPr>
            <a:xfrm>
              <a:off x="7935747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6" name="Group 215"/>
            <p:cNvGrpSpPr/>
            <p:nvPr/>
          </p:nvGrpSpPr>
          <p:grpSpPr>
            <a:xfrm>
              <a:off x="7750960" y="3535980"/>
              <a:ext cx="400527" cy="297657"/>
              <a:chOff x="7117556" y="3397091"/>
              <a:chExt cx="400527" cy="297657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7118351" y="3399145"/>
                <a:ext cx="397042" cy="29468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Freeform 217"/>
              <p:cNvSpPr/>
              <p:nvPr/>
            </p:nvSpPr>
            <p:spPr>
              <a:xfrm>
                <a:off x="7124700" y="3397091"/>
                <a:ext cx="393383" cy="294799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Freeform 218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2" name="Group 221"/>
          <p:cNvGrpSpPr/>
          <p:nvPr/>
        </p:nvGrpSpPr>
        <p:grpSpPr>
          <a:xfrm>
            <a:off x="1061939" y="2056593"/>
            <a:ext cx="1029011" cy="461665"/>
            <a:chOff x="7750960" y="3444849"/>
            <a:chExt cx="1029011" cy="461665"/>
          </a:xfrm>
        </p:grpSpPr>
        <p:sp>
          <p:nvSpPr>
            <p:cNvPr id="223" name="Freeform 222"/>
            <p:cNvSpPr/>
            <p:nvPr/>
          </p:nvSpPr>
          <p:spPr>
            <a:xfrm>
              <a:off x="7973846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4" name="Group 223"/>
            <p:cNvGrpSpPr/>
            <p:nvPr/>
          </p:nvGrpSpPr>
          <p:grpSpPr>
            <a:xfrm>
              <a:off x="8115044" y="3444849"/>
              <a:ext cx="664927" cy="461665"/>
              <a:chOff x="8128441" y="3602984"/>
              <a:chExt cx="664927" cy="461665"/>
            </a:xfrm>
          </p:grpSpPr>
          <p:sp>
            <p:nvSpPr>
              <p:cNvPr id="230" name="Rectangle 229"/>
              <p:cNvSpPr/>
              <p:nvPr/>
            </p:nvSpPr>
            <p:spPr>
              <a:xfrm>
                <a:off x="8191342" y="3661133"/>
                <a:ext cx="478724" cy="34975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TextBox 230"/>
              <p:cNvSpPr txBox="1"/>
              <p:nvPr/>
            </p:nvSpPr>
            <p:spPr>
              <a:xfrm>
                <a:off x="8128441" y="3602984"/>
                <a:ext cx="66492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ARVN</a:t>
                </a:r>
              </a:p>
              <a:p>
                <a:r>
                  <a:rPr lang="en-US" sz="12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2-1</a:t>
                </a:r>
              </a:p>
            </p:txBody>
          </p:sp>
        </p:grpSp>
        <p:sp>
          <p:nvSpPr>
            <p:cNvPr id="225" name="Freeform 224"/>
            <p:cNvSpPr/>
            <p:nvPr/>
          </p:nvSpPr>
          <p:spPr>
            <a:xfrm>
              <a:off x="7935747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7750960" y="3535980"/>
              <a:ext cx="400527" cy="297657"/>
              <a:chOff x="7117556" y="3397091"/>
              <a:chExt cx="400527" cy="297657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7118351" y="3399145"/>
                <a:ext cx="397042" cy="29468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 227"/>
              <p:cNvSpPr/>
              <p:nvPr/>
            </p:nvSpPr>
            <p:spPr>
              <a:xfrm>
                <a:off x="7124700" y="3397091"/>
                <a:ext cx="393383" cy="294799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Freeform 228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4" name="Freeform 233"/>
          <p:cNvSpPr/>
          <p:nvPr/>
        </p:nvSpPr>
        <p:spPr>
          <a:xfrm>
            <a:off x="2422663" y="1600200"/>
            <a:ext cx="182880" cy="708660"/>
          </a:xfrm>
          <a:custGeom>
            <a:avLst/>
            <a:gdLst>
              <a:gd name="connsiteX0" fmla="*/ 160020 w 228600"/>
              <a:gd name="connsiteY0" fmla="*/ 0 h 708660"/>
              <a:gd name="connsiteX1" fmla="*/ 228600 w 228600"/>
              <a:gd name="connsiteY1" fmla="*/ 560070 h 708660"/>
              <a:gd name="connsiteX2" fmla="*/ 0 w 228600"/>
              <a:gd name="connsiteY2" fmla="*/ 708660 h 708660"/>
              <a:gd name="connsiteX0" fmla="*/ 160020 w 182880"/>
              <a:gd name="connsiteY0" fmla="*/ 0 h 708660"/>
              <a:gd name="connsiteX1" fmla="*/ 182880 w 182880"/>
              <a:gd name="connsiteY1" fmla="*/ 548640 h 708660"/>
              <a:gd name="connsiteX2" fmla="*/ 0 w 182880"/>
              <a:gd name="connsiteY2" fmla="*/ 708660 h 7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880" h="708660">
                <a:moveTo>
                  <a:pt x="160020" y="0"/>
                </a:moveTo>
                <a:lnTo>
                  <a:pt x="182880" y="548640"/>
                </a:lnTo>
                <a:lnTo>
                  <a:pt x="0" y="70866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TextBox 234"/>
          <p:cNvSpPr txBox="1"/>
          <p:nvPr/>
        </p:nvSpPr>
        <p:spPr>
          <a:xfrm>
            <a:off x="3236898" y="3134627"/>
            <a:ext cx="15633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Airborne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TextBox 235"/>
          <p:cNvSpPr txBox="1"/>
          <p:nvPr/>
        </p:nvSpPr>
        <p:spPr>
          <a:xfrm>
            <a:off x="1799221" y="3601992"/>
            <a:ext cx="5597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LZ 4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7" name="TextBox 236"/>
          <p:cNvSpPr txBox="1"/>
          <p:nvPr/>
        </p:nvSpPr>
        <p:spPr>
          <a:xfrm rot="1554185">
            <a:off x="2362058" y="6669692"/>
            <a:ext cx="88357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 rot="1554185">
            <a:off x="2816729" y="6104587"/>
            <a:ext cx="14269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4" name="Rectangle 243"/>
          <p:cNvSpPr/>
          <p:nvPr/>
        </p:nvSpPr>
        <p:spPr>
          <a:xfrm>
            <a:off x="180674" y="1180026"/>
            <a:ext cx="6471055" cy="7301033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TextBox 244"/>
          <p:cNvSpPr txBox="1"/>
          <p:nvPr/>
        </p:nvSpPr>
        <p:spPr>
          <a:xfrm>
            <a:off x="1982130" y="122940"/>
            <a:ext cx="299633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Frustration – 12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Firebase Airborne</a:t>
            </a:r>
          </a:p>
        </p:txBody>
      </p:sp>
      <p:sp>
        <p:nvSpPr>
          <p:cNvPr id="246" name="TextBox 245"/>
          <p:cNvSpPr txBox="1"/>
          <p:nvPr/>
        </p:nvSpPr>
        <p:spPr>
          <a:xfrm>
            <a:off x="792609" y="4782787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2" name="Freeform 1"/>
          <p:cNvSpPr/>
          <p:nvPr/>
        </p:nvSpPr>
        <p:spPr>
          <a:xfrm>
            <a:off x="2239783" y="4857750"/>
            <a:ext cx="845820" cy="137160"/>
          </a:xfrm>
          <a:custGeom>
            <a:avLst/>
            <a:gdLst>
              <a:gd name="connsiteX0" fmla="*/ 0 w 845820"/>
              <a:gd name="connsiteY0" fmla="*/ 137160 h 137160"/>
              <a:gd name="connsiteX1" fmla="*/ 845820 w 845820"/>
              <a:gd name="connsiteY1" fmla="*/ 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45820" h="137160">
                <a:moveTo>
                  <a:pt x="0" y="137160"/>
                </a:moveTo>
                <a:lnTo>
                  <a:pt x="845820" y="0"/>
                </a:lnTo>
              </a:path>
            </a:pathLst>
          </a:custGeom>
          <a:noFill/>
          <a:ln w="31750">
            <a:solidFill>
              <a:schemeClr val="tx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/>
          <p:cNvGrpSpPr/>
          <p:nvPr/>
        </p:nvGrpSpPr>
        <p:grpSpPr>
          <a:xfrm>
            <a:off x="3430399" y="1986297"/>
            <a:ext cx="1261866" cy="1286397"/>
            <a:chOff x="3442326" y="2546367"/>
            <a:chExt cx="1261866" cy="1286397"/>
          </a:xfrm>
        </p:grpSpPr>
        <p:sp>
          <p:nvSpPr>
            <p:cNvPr id="247" name="Explosion 1 246"/>
            <p:cNvSpPr>
              <a:spLocks noChangeAspect="1"/>
            </p:cNvSpPr>
            <p:nvPr/>
          </p:nvSpPr>
          <p:spPr>
            <a:xfrm>
              <a:off x="3637445" y="3419112"/>
              <a:ext cx="377553" cy="413652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2" name="Group 251"/>
            <p:cNvGrpSpPr/>
            <p:nvPr/>
          </p:nvGrpSpPr>
          <p:grpSpPr>
            <a:xfrm>
              <a:off x="3442326" y="2546367"/>
              <a:ext cx="1261866" cy="936518"/>
              <a:chOff x="3807983" y="1676946"/>
              <a:chExt cx="1261866" cy="936518"/>
            </a:xfrm>
          </p:grpSpPr>
          <p:grpSp>
            <p:nvGrpSpPr>
              <p:cNvPr id="250" name="Group 249"/>
              <p:cNvGrpSpPr/>
              <p:nvPr/>
            </p:nvGrpSpPr>
            <p:grpSpPr>
              <a:xfrm>
                <a:off x="3807983" y="1676946"/>
                <a:ext cx="685276" cy="936518"/>
                <a:chOff x="4346446" y="1059359"/>
                <a:chExt cx="685276" cy="936518"/>
              </a:xfrm>
            </p:grpSpPr>
            <p:sp>
              <p:nvSpPr>
                <p:cNvPr id="14" name="TextBox 13"/>
                <p:cNvSpPr txBox="1"/>
                <p:nvPr/>
              </p:nvSpPr>
              <p:spPr>
                <a:xfrm>
                  <a:off x="4478689" y="1059359"/>
                  <a:ext cx="429926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/>
                    <a:t>III</a:t>
                  </a:r>
                  <a:endParaRPr lang="en-US" sz="2400" b="1" dirty="0"/>
                </a:p>
              </p:txBody>
            </p:sp>
            <p:grpSp>
              <p:nvGrpSpPr>
                <p:cNvPr id="15" name="Group 14"/>
                <p:cNvGrpSpPr/>
                <p:nvPr/>
              </p:nvGrpSpPr>
              <p:grpSpPr>
                <a:xfrm>
                  <a:off x="4346446" y="1296892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248" name="Diamond 247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oli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7" name="Freeform 6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Freeform 248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51" name="TextBox 250"/>
              <p:cNvSpPr txBox="1"/>
              <p:nvPr/>
            </p:nvSpPr>
            <p:spPr>
              <a:xfrm>
                <a:off x="4461990" y="2076531"/>
                <a:ext cx="6078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6 (-)</a:t>
                </a: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63" name="Group 262"/>
          <p:cNvGrpSpPr/>
          <p:nvPr/>
        </p:nvGrpSpPr>
        <p:grpSpPr>
          <a:xfrm>
            <a:off x="473569" y="4546457"/>
            <a:ext cx="5945697" cy="4385966"/>
            <a:chOff x="436640" y="4580411"/>
            <a:chExt cx="5945697" cy="4385966"/>
          </a:xfrm>
        </p:grpSpPr>
        <p:grpSp>
          <p:nvGrpSpPr>
            <p:cNvPr id="253" name="Group 252"/>
            <p:cNvGrpSpPr/>
            <p:nvPr/>
          </p:nvGrpSpPr>
          <p:grpSpPr>
            <a:xfrm>
              <a:off x="3581283" y="4580411"/>
              <a:ext cx="1459917" cy="936518"/>
              <a:chOff x="3807983" y="1676946"/>
              <a:chExt cx="1459917" cy="936518"/>
            </a:xfrm>
          </p:grpSpPr>
          <p:grpSp>
            <p:nvGrpSpPr>
              <p:cNvPr id="254" name="Group 253"/>
              <p:cNvGrpSpPr/>
              <p:nvPr/>
            </p:nvGrpSpPr>
            <p:grpSpPr>
              <a:xfrm>
                <a:off x="3807983" y="1676946"/>
                <a:ext cx="685276" cy="936518"/>
                <a:chOff x="4346446" y="1059359"/>
                <a:chExt cx="685276" cy="936518"/>
              </a:xfrm>
            </p:grpSpPr>
            <p:sp>
              <p:nvSpPr>
                <p:cNvPr id="256" name="TextBox 255"/>
                <p:cNvSpPr txBox="1"/>
                <p:nvPr/>
              </p:nvSpPr>
              <p:spPr>
                <a:xfrm>
                  <a:off x="4478689" y="1059359"/>
                  <a:ext cx="473206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/>
                    <a:t>III</a:t>
                  </a:r>
                  <a:endParaRPr lang="en-US" sz="2800" b="1" dirty="0"/>
                </a:p>
              </p:txBody>
            </p:sp>
            <p:grpSp>
              <p:nvGrpSpPr>
                <p:cNvPr id="257" name="Group 256"/>
                <p:cNvGrpSpPr/>
                <p:nvPr/>
              </p:nvGrpSpPr>
              <p:grpSpPr>
                <a:xfrm>
                  <a:off x="4346446" y="1296892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258" name="Diamond 257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oli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9" name="Freeform 258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Freeform 259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55" name="TextBox 254"/>
              <p:cNvSpPr txBox="1"/>
              <p:nvPr/>
            </p:nvSpPr>
            <p:spPr>
              <a:xfrm>
                <a:off x="4531801" y="2132924"/>
                <a:ext cx="736099" cy="369332"/>
              </a:xfrm>
              <a:prstGeom prst="rect">
                <a:avLst/>
              </a:prstGeom>
              <a:solidFill>
                <a:srgbClr val="EFEFDD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29 (-)</a:t>
                </a: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62" name="TextBox 261"/>
            <p:cNvSpPr txBox="1"/>
            <p:nvPr/>
          </p:nvSpPr>
          <p:spPr>
            <a:xfrm>
              <a:off x="436640" y="7489049"/>
              <a:ext cx="5945697" cy="147732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“[I was] stunned, my mind began doing the math. The 6</a:t>
              </a:r>
              <a:r>
                <a:rPr lang="en-US" b="1" i="1" baseline="30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</a:t>
              </a:r>
              <a:r>
                <a:rPr lang="en-US" b="1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NVA [Regiment] at Dong Ngai; the 29</a:t>
              </a:r>
              <a:r>
                <a:rPr lang="en-US" b="1" i="1" baseline="30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</a:t>
              </a:r>
              <a:r>
                <a:rPr lang="en-US" b="1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[NVA Regiment] here, a regiment here, a regiment there… what had we gotten ourselves into</a:t>
              </a:r>
              <a:r>
                <a:rPr lang="en-US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?”</a:t>
              </a:r>
            </a:p>
            <a:p>
              <a:pPr algn="ctr"/>
              <a:r>
                <a:rPr lang="en-US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Lt. Boccia</a:t>
              </a:r>
              <a:endPara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64" name="Group 263"/>
          <p:cNvGrpSpPr/>
          <p:nvPr/>
        </p:nvGrpSpPr>
        <p:grpSpPr>
          <a:xfrm>
            <a:off x="3878570" y="1276517"/>
            <a:ext cx="3162669" cy="615554"/>
            <a:chOff x="5289326" y="7864620"/>
            <a:chExt cx="2149582" cy="615554"/>
          </a:xfrm>
        </p:grpSpPr>
        <p:grpSp>
          <p:nvGrpSpPr>
            <p:cNvPr id="265" name="Group 264"/>
            <p:cNvGrpSpPr/>
            <p:nvPr/>
          </p:nvGrpSpPr>
          <p:grpSpPr>
            <a:xfrm>
              <a:off x="5427345" y="8086725"/>
              <a:ext cx="1529716" cy="167640"/>
              <a:chOff x="5427345" y="8086725"/>
              <a:chExt cx="1529716" cy="167640"/>
            </a:xfrm>
          </p:grpSpPr>
          <p:grpSp>
            <p:nvGrpSpPr>
              <p:cNvPr id="269" name="Group 268"/>
              <p:cNvGrpSpPr/>
              <p:nvPr/>
            </p:nvGrpSpPr>
            <p:grpSpPr>
              <a:xfrm>
                <a:off x="5435942" y="8133347"/>
                <a:ext cx="1519213" cy="45719"/>
                <a:chOff x="5426242" y="8133347"/>
                <a:chExt cx="1522396" cy="46723"/>
              </a:xfrm>
            </p:grpSpPr>
            <p:sp>
              <p:nvSpPr>
                <p:cNvPr id="277" name="Rectangle 276"/>
                <p:cNvSpPr/>
                <p:nvPr/>
              </p:nvSpPr>
              <p:spPr>
                <a:xfrm>
                  <a:off x="5426242" y="8133347"/>
                  <a:ext cx="761198" cy="46723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Rectangle 277"/>
                <p:cNvSpPr/>
                <p:nvPr/>
              </p:nvSpPr>
              <p:spPr>
                <a:xfrm>
                  <a:off x="6187440" y="8133347"/>
                  <a:ext cx="761198" cy="4672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" name="Group 269"/>
              <p:cNvGrpSpPr/>
              <p:nvPr/>
            </p:nvGrpSpPr>
            <p:grpSpPr>
              <a:xfrm>
                <a:off x="5903595" y="8179066"/>
                <a:ext cx="936810" cy="45719"/>
                <a:chOff x="5426242" y="8133347"/>
                <a:chExt cx="1522396" cy="46723"/>
              </a:xfrm>
            </p:grpSpPr>
            <p:sp>
              <p:nvSpPr>
                <p:cNvPr id="275" name="Rectangle 274"/>
                <p:cNvSpPr/>
                <p:nvPr/>
              </p:nvSpPr>
              <p:spPr>
                <a:xfrm>
                  <a:off x="5426242" y="8133347"/>
                  <a:ext cx="761198" cy="46723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" name="Rectangle 275"/>
                <p:cNvSpPr/>
                <p:nvPr/>
              </p:nvSpPr>
              <p:spPr>
                <a:xfrm>
                  <a:off x="6187440" y="8133347"/>
                  <a:ext cx="761198" cy="4672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1" name="Rectangle 270"/>
              <p:cNvSpPr/>
              <p:nvPr/>
            </p:nvSpPr>
            <p:spPr>
              <a:xfrm>
                <a:off x="5435190" y="8179066"/>
                <a:ext cx="468405" cy="4571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Freeform 271"/>
              <p:cNvSpPr/>
              <p:nvPr/>
            </p:nvSpPr>
            <p:spPr>
              <a:xfrm>
                <a:off x="5427345" y="8086725"/>
                <a:ext cx="3810" cy="137158"/>
              </a:xfrm>
              <a:custGeom>
                <a:avLst/>
                <a:gdLst>
                  <a:gd name="connsiteX0" fmla="*/ 0 w 3810"/>
                  <a:gd name="connsiteY0" fmla="*/ 0 h 173355"/>
                  <a:gd name="connsiteX1" fmla="*/ 3810 w 3810"/>
                  <a:gd name="connsiteY1" fmla="*/ 173355 h 173355"/>
                  <a:gd name="connsiteX0" fmla="*/ 0 w 10000"/>
                  <a:gd name="connsiteY0" fmla="*/ 0 h 7912"/>
                  <a:gd name="connsiteX1" fmla="*/ 10000 w 10000"/>
                  <a:gd name="connsiteY1" fmla="*/ 7912 h 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7912">
                    <a:moveTo>
                      <a:pt x="0" y="0"/>
                    </a:moveTo>
                    <a:lnTo>
                      <a:pt x="10000" y="7912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Freeform 272"/>
              <p:cNvSpPr/>
              <p:nvPr/>
            </p:nvSpPr>
            <p:spPr>
              <a:xfrm>
                <a:off x="6844664" y="8180070"/>
                <a:ext cx="1905" cy="74295"/>
              </a:xfrm>
              <a:custGeom>
                <a:avLst/>
                <a:gdLst>
                  <a:gd name="connsiteX0" fmla="*/ 0 w 7620"/>
                  <a:gd name="connsiteY0" fmla="*/ 0 h 74295"/>
                  <a:gd name="connsiteX1" fmla="*/ 7620 w 7620"/>
                  <a:gd name="connsiteY1" fmla="*/ 74295 h 74295"/>
                  <a:gd name="connsiteX0" fmla="*/ 0 w 2500"/>
                  <a:gd name="connsiteY0" fmla="*/ 0 h 10000"/>
                  <a:gd name="connsiteX1" fmla="*/ 2500 w 250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0" h="10000">
                    <a:moveTo>
                      <a:pt x="0" y="0"/>
                    </a:moveTo>
                    <a:lnTo>
                      <a:pt x="2500" y="1000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Freeform 273"/>
              <p:cNvSpPr/>
              <p:nvPr/>
            </p:nvSpPr>
            <p:spPr>
              <a:xfrm>
                <a:off x="6955156" y="8105775"/>
                <a:ext cx="1905" cy="74295"/>
              </a:xfrm>
              <a:custGeom>
                <a:avLst/>
                <a:gdLst>
                  <a:gd name="connsiteX0" fmla="*/ 0 w 7620"/>
                  <a:gd name="connsiteY0" fmla="*/ 0 h 74295"/>
                  <a:gd name="connsiteX1" fmla="*/ 7620 w 7620"/>
                  <a:gd name="connsiteY1" fmla="*/ 74295 h 74295"/>
                  <a:gd name="connsiteX0" fmla="*/ 0 w 2500"/>
                  <a:gd name="connsiteY0" fmla="*/ 0 h 10000"/>
                  <a:gd name="connsiteX1" fmla="*/ 2500 w 250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0" h="10000">
                    <a:moveTo>
                      <a:pt x="0" y="0"/>
                    </a:moveTo>
                    <a:lnTo>
                      <a:pt x="2500" y="1000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6" name="TextBox 265"/>
            <p:cNvSpPr txBox="1"/>
            <p:nvPr/>
          </p:nvSpPr>
          <p:spPr>
            <a:xfrm>
              <a:off x="6517742" y="7873245"/>
              <a:ext cx="92116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10 miles</a:t>
              </a:r>
              <a:endParaRPr lang="en-US" sz="1400" b="1" dirty="0"/>
            </a:p>
          </p:txBody>
        </p:sp>
        <p:sp>
          <p:nvSpPr>
            <p:cNvPr id="267" name="TextBox 266"/>
            <p:cNvSpPr txBox="1"/>
            <p:nvPr/>
          </p:nvSpPr>
          <p:spPr>
            <a:xfrm>
              <a:off x="6487636" y="8172397"/>
              <a:ext cx="73223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15 km</a:t>
              </a:r>
              <a:endParaRPr lang="en-US" sz="1400" b="1" dirty="0"/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5289326" y="7864620"/>
              <a:ext cx="2760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2899791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64"/>
          <p:cNvGrpSpPr/>
          <p:nvPr/>
        </p:nvGrpSpPr>
        <p:grpSpPr>
          <a:xfrm>
            <a:off x="505949" y="1036340"/>
            <a:ext cx="5718202" cy="7905865"/>
            <a:chOff x="574314" y="1093756"/>
            <a:chExt cx="5718202" cy="7905865"/>
          </a:xfrm>
          <a:solidFill>
            <a:srgbClr val="000000"/>
          </a:solidFill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67" t="19868" r="19824" b="35016"/>
            <a:stretch/>
          </p:blipFill>
          <p:spPr>
            <a:xfrm>
              <a:off x="574314" y="1093756"/>
              <a:ext cx="5718202" cy="7905865"/>
            </a:xfrm>
            <a:prstGeom prst="rect">
              <a:avLst/>
            </a:prstGeom>
            <a:grpFill/>
            <a:ln w="57150">
              <a:solidFill>
                <a:schemeClr val="tx1"/>
              </a:solidFill>
            </a:ln>
          </p:spPr>
        </p:pic>
        <p:sp>
          <p:nvSpPr>
            <p:cNvPr id="63" name="Oval 62"/>
            <p:cNvSpPr/>
            <p:nvPr/>
          </p:nvSpPr>
          <p:spPr>
            <a:xfrm>
              <a:off x="5161346" y="8825594"/>
              <a:ext cx="277241" cy="936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8" name="Freeform 247"/>
          <p:cNvSpPr>
            <a:spLocks noChangeAspect="1"/>
          </p:cNvSpPr>
          <p:nvPr/>
        </p:nvSpPr>
        <p:spPr>
          <a:xfrm>
            <a:off x="3254660" y="2330886"/>
            <a:ext cx="596112" cy="1343300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>
              <a:alpha val="69804"/>
            </a:srgbClr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83" y="-2060"/>
            <a:ext cx="811091" cy="921562"/>
          </a:xfrm>
          <a:prstGeom prst="rect">
            <a:avLst/>
          </a:prstGeom>
        </p:spPr>
      </p:pic>
      <p:sp>
        <p:nvSpPr>
          <p:cNvPr id="53" name="Oval 52"/>
          <p:cNvSpPr/>
          <p:nvPr/>
        </p:nvSpPr>
        <p:spPr>
          <a:xfrm>
            <a:off x="1391963" y="1826291"/>
            <a:ext cx="244835" cy="16910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525219" y="7487918"/>
            <a:ext cx="415498" cy="27699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904</a:t>
            </a:r>
            <a:endParaRPr lang="en-US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686524" y="1266369"/>
            <a:ext cx="349154" cy="34336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980538">
            <a:off x="1819809" y="2195443"/>
            <a:ext cx="596489" cy="271672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  <a:gd name="connsiteX0" fmla="*/ 228622 w 385918"/>
              <a:gd name="connsiteY0" fmla="*/ 5644 h 380013"/>
              <a:gd name="connsiteX1" fmla="*/ 178615 w 385918"/>
              <a:gd name="connsiteY1" fmla="*/ 22313 h 380013"/>
              <a:gd name="connsiteX2" fmla="*/ 95272 w 385918"/>
              <a:gd name="connsiteY2" fmla="*/ 3263 h 380013"/>
              <a:gd name="connsiteX3" fmla="*/ 33359 w 385918"/>
              <a:gd name="connsiteY3" fmla="*/ 38982 h 380013"/>
              <a:gd name="connsiteX4" fmla="*/ 22 w 385918"/>
              <a:gd name="connsiteY4" fmla="*/ 110419 h 380013"/>
              <a:gd name="connsiteX5" fmla="*/ 28597 w 385918"/>
              <a:gd name="connsiteY5" fmla="*/ 203288 h 380013"/>
              <a:gd name="connsiteX6" fmla="*/ 52409 w 385918"/>
              <a:gd name="connsiteY6" fmla="*/ 319969 h 380013"/>
              <a:gd name="connsiteX7" fmla="*/ 171472 w 385918"/>
              <a:gd name="connsiteY7" fmla="*/ 379500 h 380013"/>
              <a:gd name="connsiteX8" fmla="*/ 259578 w 385918"/>
              <a:gd name="connsiteY8" fmla="*/ 348544 h 380013"/>
              <a:gd name="connsiteX9" fmla="*/ 304822 w 385918"/>
              <a:gd name="connsiteY9" fmla="*/ 343782 h 380013"/>
              <a:gd name="connsiteX10" fmla="*/ 366734 w 385918"/>
              <a:gd name="connsiteY10" fmla="*/ 303300 h 380013"/>
              <a:gd name="connsiteX11" fmla="*/ 385784 w 385918"/>
              <a:gd name="connsiteY11" fmla="*/ 234244 h 380013"/>
              <a:gd name="connsiteX12" fmla="*/ 359590 w 385918"/>
              <a:gd name="connsiteY12" fmla="*/ 165188 h 380013"/>
              <a:gd name="connsiteX13" fmla="*/ 364353 w 385918"/>
              <a:gd name="connsiteY13" fmla="*/ 127088 h 380013"/>
              <a:gd name="connsiteX14" fmla="*/ 347684 w 385918"/>
              <a:gd name="connsiteY14" fmla="*/ 86607 h 380013"/>
              <a:gd name="connsiteX15" fmla="*/ 338159 w 385918"/>
              <a:gd name="connsiteY15" fmla="*/ 36600 h 380013"/>
              <a:gd name="connsiteX16" fmla="*/ 285772 w 385918"/>
              <a:gd name="connsiteY16" fmla="*/ 3263 h 380013"/>
              <a:gd name="connsiteX17" fmla="*/ 228622 w 385918"/>
              <a:gd name="connsiteY17" fmla="*/ 5644 h 3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5918" h="380013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28597" y="290600"/>
                  <a:pt x="52409" y="319969"/>
                </a:cubicBezTo>
                <a:cubicBezTo>
                  <a:pt x="76221" y="349338"/>
                  <a:pt x="136944" y="374738"/>
                  <a:pt x="171472" y="379500"/>
                </a:cubicBezTo>
                <a:cubicBezTo>
                  <a:pt x="206000" y="384263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>
            <a:spLocks noChangeAspect="1"/>
          </p:cNvSpPr>
          <p:nvPr/>
        </p:nvSpPr>
        <p:spPr>
          <a:xfrm>
            <a:off x="1870903" y="225247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>
            <a:spLocks noChangeAspect="1"/>
          </p:cNvSpPr>
          <p:nvPr/>
        </p:nvSpPr>
        <p:spPr>
          <a:xfrm>
            <a:off x="2008784" y="2390357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>
            <a:spLocks noChangeAspect="1"/>
          </p:cNvSpPr>
          <p:nvPr/>
        </p:nvSpPr>
        <p:spPr>
          <a:xfrm>
            <a:off x="2078242" y="24466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>
            <a:spLocks noChangeAspect="1"/>
          </p:cNvSpPr>
          <p:nvPr/>
        </p:nvSpPr>
        <p:spPr>
          <a:xfrm>
            <a:off x="2168704" y="24923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>
            <a:spLocks noChangeAspect="1"/>
          </p:cNvSpPr>
          <p:nvPr/>
        </p:nvSpPr>
        <p:spPr>
          <a:xfrm>
            <a:off x="1929057" y="232896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>
            <a:spLocks noChangeAspect="1"/>
          </p:cNvSpPr>
          <p:nvPr/>
        </p:nvSpPr>
        <p:spPr>
          <a:xfrm>
            <a:off x="2259165" y="251934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>
            <a:spLocks noChangeAspect="1"/>
          </p:cNvSpPr>
          <p:nvPr/>
        </p:nvSpPr>
        <p:spPr>
          <a:xfrm>
            <a:off x="2323024" y="24439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>
            <a:spLocks noChangeAspect="1"/>
          </p:cNvSpPr>
          <p:nvPr/>
        </p:nvSpPr>
        <p:spPr>
          <a:xfrm>
            <a:off x="2336053" y="2304921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>
            <a:spLocks noChangeAspect="1"/>
          </p:cNvSpPr>
          <p:nvPr/>
        </p:nvSpPr>
        <p:spPr>
          <a:xfrm>
            <a:off x="2277092" y="22549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>
            <a:spLocks noChangeAspect="1"/>
          </p:cNvSpPr>
          <p:nvPr/>
        </p:nvSpPr>
        <p:spPr>
          <a:xfrm>
            <a:off x="2187069" y="219725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>
            <a:spLocks noChangeAspect="1"/>
          </p:cNvSpPr>
          <p:nvPr/>
        </p:nvSpPr>
        <p:spPr>
          <a:xfrm>
            <a:off x="2124839" y="215760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>
            <a:spLocks noChangeAspect="1"/>
          </p:cNvSpPr>
          <p:nvPr/>
        </p:nvSpPr>
        <p:spPr>
          <a:xfrm>
            <a:off x="1949850" y="2107911"/>
            <a:ext cx="62125" cy="61394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>
            <a:spLocks noChangeAspect="1"/>
          </p:cNvSpPr>
          <p:nvPr/>
        </p:nvSpPr>
        <p:spPr>
          <a:xfrm>
            <a:off x="1870903" y="211423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>
            <a:spLocks noChangeAspect="1"/>
          </p:cNvSpPr>
          <p:nvPr/>
        </p:nvSpPr>
        <p:spPr>
          <a:xfrm>
            <a:off x="2034848" y="210632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>
            <a:spLocks noChangeAspect="1"/>
          </p:cNvSpPr>
          <p:nvPr/>
        </p:nvSpPr>
        <p:spPr>
          <a:xfrm rot="2423014">
            <a:off x="2025531" y="2262440"/>
            <a:ext cx="240892" cy="9448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2221161" y="2400055"/>
            <a:ext cx="88756" cy="1013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1870905" y="3341842"/>
            <a:ext cx="139781" cy="198788"/>
            <a:chOff x="7257429" y="5545872"/>
            <a:chExt cx="216506" cy="390796"/>
          </a:xfrm>
        </p:grpSpPr>
        <p:sp>
          <p:nvSpPr>
            <p:cNvPr id="48" name="Rectangle 47"/>
            <p:cNvSpPr>
              <a:spLocks noChangeAspect="1"/>
            </p:cNvSpPr>
            <p:nvPr/>
          </p:nvSpPr>
          <p:spPr>
            <a:xfrm>
              <a:off x="7275761" y="554587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>
              <a:spLocks noChangeAspect="1"/>
            </p:cNvSpPr>
            <p:nvPr/>
          </p:nvSpPr>
          <p:spPr>
            <a:xfrm>
              <a:off x="7404304" y="559273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>
              <a:spLocks noChangeAspect="1"/>
            </p:cNvSpPr>
            <p:nvPr/>
          </p:nvSpPr>
          <p:spPr>
            <a:xfrm>
              <a:off x="7287374" y="5718128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>
              <a:spLocks noChangeAspect="1"/>
            </p:cNvSpPr>
            <p:nvPr/>
          </p:nvSpPr>
          <p:spPr>
            <a:xfrm>
              <a:off x="7418718" y="5771922"/>
              <a:ext cx="55217" cy="5557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>
              <a:spLocks noChangeAspect="1"/>
            </p:cNvSpPr>
            <p:nvPr/>
          </p:nvSpPr>
          <p:spPr>
            <a:xfrm>
              <a:off x="7257429" y="5867556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12-Point Star 54"/>
          <p:cNvSpPr/>
          <p:nvPr/>
        </p:nvSpPr>
        <p:spPr>
          <a:xfrm>
            <a:off x="1543409" y="3252425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" name="Group 57"/>
          <p:cNvGrpSpPr/>
          <p:nvPr/>
        </p:nvGrpSpPr>
        <p:grpSpPr>
          <a:xfrm>
            <a:off x="-636526" y="3238113"/>
            <a:ext cx="338241" cy="288777"/>
            <a:chOff x="419099" y="5952226"/>
            <a:chExt cx="373856" cy="319178"/>
          </a:xfrm>
          <a:solidFill>
            <a:schemeClr val="bg1"/>
          </a:solidFill>
        </p:grpSpPr>
        <p:sp>
          <p:nvSpPr>
            <p:cNvPr id="59" name="Oval 58"/>
            <p:cNvSpPr/>
            <p:nvPr/>
          </p:nvSpPr>
          <p:spPr>
            <a:xfrm>
              <a:off x="419099" y="6059017"/>
              <a:ext cx="373856" cy="12020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2" name="12-Point Star 61"/>
          <p:cNvSpPr/>
          <p:nvPr/>
        </p:nvSpPr>
        <p:spPr>
          <a:xfrm>
            <a:off x="1905407" y="2228097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1516608" y="1777195"/>
            <a:ext cx="413644" cy="12727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491043"/>
              <a:gd name="connsiteY0" fmla="*/ 307977 h 2299186"/>
              <a:gd name="connsiteX1" fmla="*/ 457200 w 2491043"/>
              <a:gd name="connsiteY1" fmla="*/ 167300 h 2299186"/>
              <a:gd name="connsiteX2" fmla="*/ 738554 w 2491043"/>
              <a:gd name="connsiteY2" fmla="*/ 26623 h 2299186"/>
              <a:gd name="connsiteX3" fmla="*/ 923250 w 2491043"/>
              <a:gd name="connsiteY3" fmla="*/ 1866 h 2299186"/>
              <a:gd name="connsiteX4" fmla="*/ 1090246 w 2491043"/>
              <a:gd name="connsiteY4" fmla="*/ 53000 h 2299186"/>
              <a:gd name="connsiteX5" fmla="*/ 1389184 w 2491043"/>
              <a:gd name="connsiteY5" fmla="*/ 431070 h 2299186"/>
              <a:gd name="connsiteX6" fmla="*/ 1459523 w 2491043"/>
              <a:gd name="connsiteY6" fmla="*/ 694839 h 2299186"/>
              <a:gd name="connsiteX7" fmla="*/ 1732084 w 2491043"/>
              <a:gd name="connsiteY7" fmla="*/ 791554 h 2299186"/>
              <a:gd name="connsiteX8" fmla="*/ 2013438 w 2491043"/>
              <a:gd name="connsiteY8" fmla="*/ 782762 h 2299186"/>
              <a:gd name="connsiteX9" fmla="*/ 2004646 w 2491043"/>
              <a:gd name="connsiteY9" fmla="*/ 1090493 h 2299186"/>
              <a:gd name="connsiteX10" fmla="*/ 2242038 w 2491043"/>
              <a:gd name="connsiteY10" fmla="*/ 1565277 h 2299186"/>
              <a:gd name="connsiteX11" fmla="*/ 2338754 w 2491043"/>
              <a:gd name="connsiteY11" fmla="*/ 1705954 h 2299186"/>
              <a:gd name="connsiteX12" fmla="*/ 2391507 w 2491043"/>
              <a:gd name="connsiteY12" fmla="*/ 2110400 h 2299186"/>
              <a:gd name="connsiteX13" fmla="*/ 2491043 w 2491043"/>
              <a:gd name="connsiteY13" fmla="*/ 2299186 h 2299186"/>
              <a:gd name="connsiteX0" fmla="*/ 0 w 2491043"/>
              <a:gd name="connsiteY0" fmla="*/ 311402 h 2302611"/>
              <a:gd name="connsiteX1" fmla="*/ 457200 w 2491043"/>
              <a:gd name="connsiteY1" fmla="*/ 170725 h 2302611"/>
              <a:gd name="connsiteX2" fmla="*/ 738554 w 2491043"/>
              <a:gd name="connsiteY2" fmla="*/ 30048 h 2302611"/>
              <a:gd name="connsiteX3" fmla="*/ 923250 w 2491043"/>
              <a:gd name="connsiteY3" fmla="*/ 5291 h 2302611"/>
              <a:gd name="connsiteX4" fmla="*/ 1074453 w 2491043"/>
              <a:gd name="connsiteY4" fmla="*/ 103801 h 2302611"/>
              <a:gd name="connsiteX5" fmla="*/ 1389184 w 2491043"/>
              <a:gd name="connsiteY5" fmla="*/ 434495 h 2302611"/>
              <a:gd name="connsiteX6" fmla="*/ 1459523 w 2491043"/>
              <a:gd name="connsiteY6" fmla="*/ 698264 h 2302611"/>
              <a:gd name="connsiteX7" fmla="*/ 1732084 w 2491043"/>
              <a:gd name="connsiteY7" fmla="*/ 794979 h 2302611"/>
              <a:gd name="connsiteX8" fmla="*/ 2013438 w 2491043"/>
              <a:gd name="connsiteY8" fmla="*/ 786187 h 2302611"/>
              <a:gd name="connsiteX9" fmla="*/ 2004646 w 2491043"/>
              <a:gd name="connsiteY9" fmla="*/ 1093918 h 2302611"/>
              <a:gd name="connsiteX10" fmla="*/ 2242038 w 2491043"/>
              <a:gd name="connsiteY10" fmla="*/ 1568702 h 2302611"/>
              <a:gd name="connsiteX11" fmla="*/ 2338754 w 2491043"/>
              <a:gd name="connsiteY11" fmla="*/ 1709379 h 2302611"/>
              <a:gd name="connsiteX12" fmla="*/ 2391507 w 2491043"/>
              <a:gd name="connsiteY12" fmla="*/ 2113825 h 2302611"/>
              <a:gd name="connsiteX13" fmla="*/ 2491043 w 2491043"/>
              <a:gd name="connsiteY13" fmla="*/ 2302611 h 2302611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389184 w 2491043"/>
              <a:gd name="connsiteY5" fmla="*/ 432200 h 2300316"/>
              <a:gd name="connsiteX6" fmla="*/ 1459523 w 2491043"/>
              <a:gd name="connsiteY6" fmla="*/ 695969 h 2300316"/>
              <a:gd name="connsiteX7" fmla="*/ 1732084 w 2491043"/>
              <a:gd name="connsiteY7" fmla="*/ 792684 h 2300316"/>
              <a:gd name="connsiteX8" fmla="*/ 2013438 w 2491043"/>
              <a:gd name="connsiteY8" fmla="*/ 783892 h 2300316"/>
              <a:gd name="connsiteX9" fmla="*/ 2004646 w 2491043"/>
              <a:gd name="connsiteY9" fmla="*/ 1091623 h 2300316"/>
              <a:gd name="connsiteX10" fmla="*/ 2242038 w 2491043"/>
              <a:gd name="connsiteY10" fmla="*/ 1566407 h 2300316"/>
              <a:gd name="connsiteX11" fmla="*/ 2338754 w 2491043"/>
              <a:gd name="connsiteY11" fmla="*/ 1707084 h 2300316"/>
              <a:gd name="connsiteX12" fmla="*/ 2391507 w 2491043"/>
              <a:gd name="connsiteY12" fmla="*/ 2111530 h 2300316"/>
              <a:gd name="connsiteX13" fmla="*/ 2491043 w 2491043"/>
              <a:gd name="connsiteY13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389184 w 2491043"/>
              <a:gd name="connsiteY6" fmla="*/ 432200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441824 w 2491043"/>
              <a:gd name="connsiteY6" fmla="*/ 463783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391507"/>
              <a:gd name="connsiteY0" fmla="*/ 309107 h 2111530"/>
              <a:gd name="connsiteX1" fmla="*/ 457200 w 2391507"/>
              <a:gd name="connsiteY1" fmla="*/ 168430 h 2111530"/>
              <a:gd name="connsiteX2" fmla="*/ 738554 w 2391507"/>
              <a:gd name="connsiteY2" fmla="*/ 27753 h 2111530"/>
              <a:gd name="connsiteX3" fmla="*/ 923250 w 2391507"/>
              <a:gd name="connsiteY3" fmla="*/ 2996 h 2111530"/>
              <a:gd name="connsiteX4" fmla="*/ 1142885 w 2391507"/>
              <a:gd name="connsiteY4" fmla="*/ 69923 h 2111530"/>
              <a:gd name="connsiteX5" fmla="*/ 1410901 w 2391507"/>
              <a:gd name="connsiteY5" fmla="*/ 307554 h 2111530"/>
              <a:gd name="connsiteX6" fmla="*/ 1441824 w 2391507"/>
              <a:gd name="connsiteY6" fmla="*/ 463783 h 2111530"/>
              <a:gd name="connsiteX7" fmla="*/ 1459523 w 2391507"/>
              <a:gd name="connsiteY7" fmla="*/ 695969 h 2111530"/>
              <a:gd name="connsiteX8" fmla="*/ 1732084 w 2391507"/>
              <a:gd name="connsiteY8" fmla="*/ 792684 h 2111530"/>
              <a:gd name="connsiteX9" fmla="*/ 2013438 w 2391507"/>
              <a:gd name="connsiteY9" fmla="*/ 783892 h 2111530"/>
              <a:gd name="connsiteX10" fmla="*/ 2004646 w 2391507"/>
              <a:gd name="connsiteY10" fmla="*/ 1091623 h 2111530"/>
              <a:gd name="connsiteX11" fmla="*/ 2242038 w 2391507"/>
              <a:gd name="connsiteY11" fmla="*/ 1566407 h 2111530"/>
              <a:gd name="connsiteX12" fmla="*/ 2338754 w 2391507"/>
              <a:gd name="connsiteY12" fmla="*/ 1707084 h 2111530"/>
              <a:gd name="connsiteX13" fmla="*/ 2391507 w 2391507"/>
              <a:gd name="connsiteY13" fmla="*/ 2111530 h 2111530"/>
              <a:gd name="connsiteX0" fmla="*/ 0 w 2338753"/>
              <a:gd name="connsiteY0" fmla="*/ 309107 h 1707084"/>
              <a:gd name="connsiteX1" fmla="*/ 457200 w 2338753"/>
              <a:gd name="connsiteY1" fmla="*/ 168430 h 1707084"/>
              <a:gd name="connsiteX2" fmla="*/ 738554 w 2338753"/>
              <a:gd name="connsiteY2" fmla="*/ 27753 h 1707084"/>
              <a:gd name="connsiteX3" fmla="*/ 923250 w 2338753"/>
              <a:gd name="connsiteY3" fmla="*/ 2996 h 1707084"/>
              <a:gd name="connsiteX4" fmla="*/ 1142885 w 2338753"/>
              <a:gd name="connsiteY4" fmla="*/ 69923 h 1707084"/>
              <a:gd name="connsiteX5" fmla="*/ 1410901 w 2338753"/>
              <a:gd name="connsiteY5" fmla="*/ 307554 h 1707084"/>
              <a:gd name="connsiteX6" fmla="*/ 1441824 w 2338753"/>
              <a:gd name="connsiteY6" fmla="*/ 463783 h 1707084"/>
              <a:gd name="connsiteX7" fmla="*/ 1459523 w 2338753"/>
              <a:gd name="connsiteY7" fmla="*/ 695969 h 1707084"/>
              <a:gd name="connsiteX8" fmla="*/ 1732084 w 2338753"/>
              <a:gd name="connsiteY8" fmla="*/ 792684 h 1707084"/>
              <a:gd name="connsiteX9" fmla="*/ 2013438 w 2338753"/>
              <a:gd name="connsiteY9" fmla="*/ 783892 h 1707084"/>
              <a:gd name="connsiteX10" fmla="*/ 2004646 w 2338753"/>
              <a:gd name="connsiteY10" fmla="*/ 1091623 h 1707084"/>
              <a:gd name="connsiteX11" fmla="*/ 2242038 w 2338753"/>
              <a:gd name="connsiteY11" fmla="*/ 1566407 h 1707084"/>
              <a:gd name="connsiteX12" fmla="*/ 2338754 w 2338753"/>
              <a:gd name="connsiteY12" fmla="*/ 1707084 h 1707084"/>
              <a:gd name="connsiteX0" fmla="*/ 0 w 2242039"/>
              <a:gd name="connsiteY0" fmla="*/ 309107 h 1566407"/>
              <a:gd name="connsiteX1" fmla="*/ 457200 w 2242039"/>
              <a:gd name="connsiteY1" fmla="*/ 168430 h 1566407"/>
              <a:gd name="connsiteX2" fmla="*/ 738554 w 2242039"/>
              <a:gd name="connsiteY2" fmla="*/ 27753 h 1566407"/>
              <a:gd name="connsiteX3" fmla="*/ 923250 w 2242039"/>
              <a:gd name="connsiteY3" fmla="*/ 2996 h 1566407"/>
              <a:gd name="connsiteX4" fmla="*/ 1142885 w 2242039"/>
              <a:gd name="connsiteY4" fmla="*/ 69923 h 1566407"/>
              <a:gd name="connsiteX5" fmla="*/ 1410901 w 2242039"/>
              <a:gd name="connsiteY5" fmla="*/ 307554 h 1566407"/>
              <a:gd name="connsiteX6" fmla="*/ 1441824 w 2242039"/>
              <a:gd name="connsiteY6" fmla="*/ 463783 h 1566407"/>
              <a:gd name="connsiteX7" fmla="*/ 1459523 w 2242039"/>
              <a:gd name="connsiteY7" fmla="*/ 695969 h 1566407"/>
              <a:gd name="connsiteX8" fmla="*/ 1732084 w 2242039"/>
              <a:gd name="connsiteY8" fmla="*/ 792684 h 1566407"/>
              <a:gd name="connsiteX9" fmla="*/ 2013438 w 2242039"/>
              <a:gd name="connsiteY9" fmla="*/ 783892 h 1566407"/>
              <a:gd name="connsiteX10" fmla="*/ 2004646 w 2242039"/>
              <a:gd name="connsiteY10" fmla="*/ 1091623 h 1566407"/>
              <a:gd name="connsiteX11" fmla="*/ 2242038 w 2242039"/>
              <a:gd name="connsiteY11" fmla="*/ 1566407 h 1566407"/>
              <a:gd name="connsiteX0" fmla="*/ 0 w 2026318"/>
              <a:gd name="connsiteY0" fmla="*/ 309107 h 1091623"/>
              <a:gd name="connsiteX1" fmla="*/ 457200 w 2026318"/>
              <a:gd name="connsiteY1" fmla="*/ 168430 h 1091623"/>
              <a:gd name="connsiteX2" fmla="*/ 738554 w 2026318"/>
              <a:gd name="connsiteY2" fmla="*/ 27753 h 1091623"/>
              <a:gd name="connsiteX3" fmla="*/ 923250 w 2026318"/>
              <a:gd name="connsiteY3" fmla="*/ 2996 h 1091623"/>
              <a:gd name="connsiteX4" fmla="*/ 1142885 w 2026318"/>
              <a:gd name="connsiteY4" fmla="*/ 69923 h 1091623"/>
              <a:gd name="connsiteX5" fmla="*/ 1410901 w 2026318"/>
              <a:gd name="connsiteY5" fmla="*/ 307554 h 1091623"/>
              <a:gd name="connsiteX6" fmla="*/ 1441824 w 2026318"/>
              <a:gd name="connsiteY6" fmla="*/ 463783 h 1091623"/>
              <a:gd name="connsiteX7" fmla="*/ 1459523 w 2026318"/>
              <a:gd name="connsiteY7" fmla="*/ 695969 h 1091623"/>
              <a:gd name="connsiteX8" fmla="*/ 1732084 w 2026318"/>
              <a:gd name="connsiteY8" fmla="*/ 792684 h 1091623"/>
              <a:gd name="connsiteX9" fmla="*/ 2013438 w 2026318"/>
              <a:gd name="connsiteY9" fmla="*/ 783892 h 1091623"/>
              <a:gd name="connsiteX10" fmla="*/ 2004646 w 2026318"/>
              <a:gd name="connsiteY10" fmla="*/ 1091623 h 1091623"/>
              <a:gd name="connsiteX0" fmla="*/ 0 w 2013438"/>
              <a:gd name="connsiteY0" fmla="*/ 309107 h 794661"/>
              <a:gd name="connsiteX1" fmla="*/ 457200 w 2013438"/>
              <a:gd name="connsiteY1" fmla="*/ 168430 h 794661"/>
              <a:gd name="connsiteX2" fmla="*/ 738554 w 2013438"/>
              <a:gd name="connsiteY2" fmla="*/ 27753 h 794661"/>
              <a:gd name="connsiteX3" fmla="*/ 923250 w 2013438"/>
              <a:gd name="connsiteY3" fmla="*/ 2996 h 794661"/>
              <a:gd name="connsiteX4" fmla="*/ 1142885 w 2013438"/>
              <a:gd name="connsiteY4" fmla="*/ 69923 h 794661"/>
              <a:gd name="connsiteX5" fmla="*/ 1410901 w 2013438"/>
              <a:gd name="connsiteY5" fmla="*/ 307554 h 794661"/>
              <a:gd name="connsiteX6" fmla="*/ 1441824 w 2013438"/>
              <a:gd name="connsiteY6" fmla="*/ 463783 h 794661"/>
              <a:gd name="connsiteX7" fmla="*/ 1459523 w 2013438"/>
              <a:gd name="connsiteY7" fmla="*/ 695969 h 794661"/>
              <a:gd name="connsiteX8" fmla="*/ 1732084 w 2013438"/>
              <a:gd name="connsiteY8" fmla="*/ 792684 h 794661"/>
              <a:gd name="connsiteX9" fmla="*/ 2013438 w 2013438"/>
              <a:gd name="connsiteY9" fmla="*/ 783892 h 794661"/>
              <a:gd name="connsiteX0" fmla="*/ 0 w 1732084"/>
              <a:gd name="connsiteY0" fmla="*/ 309107 h 792684"/>
              <a:gd name="connsiteX1" fmla="*/ 457200 w 1732084"/>
              <a:gd name="connsiteY1" fmla="*/ 168430 h 792684"/>
              <a:gd name="connsiteX2" fmla="*/ 738554 w 1732084"/>
              <a:gd name="connsiteY2" fmla="*/ 27753 h 792684"/>
              <a:gd name="connsiteX3" fmla="*/ 923250 w 1732084"/>
              <a:gd name="connsiteY3" fmla="*/ 2996 h 792684"/>
              <a:gd name="connsiteX4" fmla="*/ 1142885 w 1732084"/>
              <a:gd name="connsiteY4" fmla="*/ 69923 h 792684"/>
              <a:gd name="connsiteX5" fmla="*/ 1410901 w 1732084"/>
              <a:gd name="connsiteY5" fmla="*/ 307554 h 792684"/>
              <a:gd name="connsiteX6" fmla="*/ 1441824 w 1732084"/>
              <a:gd name="connsiteY6" fmla="*/ 463783 h 792684"/>
              <a:gd name="connsiteX7" fmla="*/ 1459523 w 1732084"/>
              <a:gd name="connsiteY7" fmla="*/ 695969 h 792684"/>
              <a:gd name="connsiteX8" fmla="*/ 1732084 w 1732084"/>
              <a:gd name="connsiteY8" fmla="*/ 792684 h 792684"/>
              <a:gd name="connsiteX0" fmla="*/ 0 w 1459523"/>
              <a:gd name="connsiteY0" fmla="*/ 309107 h 695969"/>
              <a:gd name="connsiteX1" fmla="*/ 457200 w 1459523"/>
              <a:gd name="connsiteY1" fmla="*/ 168430 h 695969"/>
              <a:gd name="connsiteX2" fmla="*/ 738554 w 1459523"/>
              <a:gd name="connsiteY2" fmla="*/ 27753 h 695969"/>
              <a:gd name="connsiteX3" fmla="*/ 923250 w 1459523"/>
              <a:gd name="connsiteY3" fmla="*/ 2996 h 695969"/>
              <a:gd name="connsiteX4" fmla="*/ 1142885 w 1459523"/>
              <a:gd name="connsiteY4" fmla="*/ 69923 h 695969"/>
              <a:gd name="connsiteX5" fmla="*/ 1410901 w 1459523"/>
              <a:gd name="connsiteY5" fmla="*/ 307554 h 695969"/>
              <a:gd name="connsiteX6" fmla="*/ 1441824 w 1459523"/>
              <a:gd name="connsiteY6" fmla="*/ 463783 h 695969"/>
              <a:gd name="connsiteX7" fmla="*/ 1459523 w 1459523"/>
              <a:gd name="connsiteY7" fmla="*/ 695969 h 695969"/>
              <a:gd name="connsiteX0" fmla="*/ 0 w 1441824"/>
              <a:gd name="connsiteY0" fmla="*/ 309107 h 463783"/>
              <a:gd name="connsiteX1" fmla="*/ 457200 w 1441824"/>
              <a:gd name="connsiteY1" fmla="*/ 168430 h 463783"/>
              <a:gd name="connsiteX2" fmla="*/ 738554 w 1441824"/>
              <a:gd name="connsiteY2" fmla="*/ 27753 h 463783"/>
              <a:gd name="connsiteX3" fmla="*/ 923250 w 1441824"/>
              <a:gd name="connsiteY3" fmla="*/ 2996 h 463783"/>
              <a:gd name="connsiteX4" fmla="*/ 1142885 w 1441824"/>
              <a:gd name="connsiteY4" fmla="*/ 69923 h 463783"/>
              <a:gd name="connsiteX5" fmla="*/ 1410901 w 1441824"/>
              <a:gd name="connsiteY5" fmla="*/ 307554 h 463783"/>
              <a:gd name="connsiteX6" fmla="*/ 1441824 w 1441824"/>
              <a:gd name="connsiteY6" fmla="*/ 463783 h 463783"/>
              <a:gd name="connsiteX0" fmla="*/ 0 w 1410901"/>
              <a:gd name="connsiteY0" fmla="*/ 309107 h 309107"/>
              <a:gd name="connsiteX1" fmla="*/ 457200 w 1410901"/>
              <a:gd name="connsiteY1" fmla="*/ 168430 h 309107"/>
              <a:gd name="connsiteX2" fmla="*/ 738554 w 1410901"/>
              <a:gd name="connsiteY2" fmla="*/ 27753 h 309107"/>
              <a:gd name="connsiteX3" fmla="*/ 923250 w 1410901"/>
              <a:gd name="connsiteY3" fmla="*/ 2996 h 309107"/>
              <a:gd name="connsiteX4" fmla="*/ 1142885 w 1410901"/>
              <a:gd name="connsiteY4" fmla="*/ 69923 h 309107"/>
              <a:gd name="connsiteX5" fmla="*/ 1410901 w 1410901"/>
              <a:gd name="connsiteY5" fmla="*/ 307554 h 309107"/>
              <a:gd name="connsiteX0" fmla="*/ 0 w 1142885"/>
              <a:gd name="connsiteY0" fmla="*/ 309107 h 309107"/>
              <a:gd name="connsiteX1" fmla="*/ 457200 w 1142885"/>
              <a:gd name="connsiteY1" fmla="*/ 168430 h 309107"/>
              <a:gd name="connsiteX2" fmla="*/ 738554 w 1142885"/>
              <a:gd name="connsiteY2" fmla="*/ 27753 h 309107"/>
              <a:gd name="connsiteX3" fmla="*/ 923250 w 1142885"/>
              <a:gd name="connsiteY3" fmla="*/ 2996 h 309107"/>
              <a:gd name="connsiteX4" fmla="*/ 1142885 w 1142885"/>
              <a:gd name="connsiteY4" fmla="*/ 69923 h 309107"/>
              <a:gd name="connsiteX0" fmla="*/ 0 w 923251"/>
              <a:gd name="connsiteY0" fmla="*/ 309107 h 309107"/>
              <a:gd name="connsiteX1" fmla="*/ 457200 w 923251"/>
              <a:gd name="connsiteY1" fmla="*/ 168430 h 309107"/>
              <a:gd name="connsiteX2" fmla="*/ 738554 w 923251"/>
              <a:gd name="connsiteY2" fmla="*/ 27753 h 309107"/>
              <a:gd name="connsiteX3" fmla="*/ 923250 w 923251"/>
              <a:gd name="connsiteY3" fmla="*/ 2996 h 309107"/>
              <a:gd name="connsiteX0" fmla="*/ 0 w 738554"/>
              <a:gd name="connsiteY0" fmla="*/ 281354 h 281354"/>
              <a:gd name="connsiteX1" fmla="*/ 457200 w 738554"/>
              <a:gd name="connsiteY1" fmla="*/ 140677 h 281354"/>
              <a:gd name="connsiteX2" fmla="*/ 738554 w 738554"/>
              <a:gd name="connsiteY2" fmla="*/ 0 h 281354"/>
              <a:gd name="connsiteX0" fmla="*/ 0 w 457200"/>
              <a:gd name="connsiteY0" fmla="*/ 140676 h 140676"/>
              <a:gd name="connsiteX1" fmla="*/ 457200 w 457200"/>
              <a:gd name="connsiteY1" fmla="*/ -1 h 14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7200" h="140676">
                <a:moveTo>
                  <a:pt x="0" y="140676"/>
                </a:moveTo>
                <a:cubicBezTo>
                  <a:pt x="167054" y="93783"/>
                  <a:pt x="334108" y="46891"/>
                  <a:pt x="457200" y="-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 rot="16200000">
            <a:off x="3079028" y="2398712"/>
            <a:ext cx="422886" cy="243562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 rot="15063963">
            <a:off x="3309475" y="3176343"/>
            <a:ext cx="769137" cy="334707"/>
          </a:xfrm>
          <a:custGeom>
            <a:avLst/>
            <a:gdLst>
              <a:gd name="connsiteX0" fmla="*/ 0 w 768300"/>
              <a:gd name="connsiteY0" fmla="*/ 121781 h 243562"/>
              <a:gd name="connsiteX1" fmla="*/ 384150 w 768300"/>
              <a:gd name="connsiteY1" fmla="*/ 0 h 243562"/>
              <a:gd name="connsiteX2" fmla="*/ 768300 w 768300"/>
              <a:gd name="connsiteY2" fmla="*/ 121781 h 243562"/>
              <a:gd name="connsiteX3" fmla="*/ 384150 w 768300"/>
              <a:gd name="connsiteY3" fmla="*/ 243562 h 243562"/>
              <a:gd name="connsiteX4" fmla="*/ 0 w 768300"/>
              <a:gd name="connsiteY4" fmla="*/ 121781 h 243562"/>
              <a:gd name="connsiteX0" fmla="*/ 837 w 769137"/>
              <a:gd name="connsiteY0" fmla="*/ 121781 h 334707"/>
              <a:gd name="connsiteX1" fmla="*/ 384987 w 769137"/>
              <a:gd name="connsiteY1" fmla="*/ 0 h 334707"/>
              <a:gd name="connsiteX2" fmla="*/ 769137 w 769137"/>
              <a:gd name="connsiteY2" fmla="*/ 121781 h 334707"/>
              <a:gd name="connsiteX3" fmla="*/ 474559 w 769137"/>
              <a:gd name="connsiteY3" fmla="*/ 334707 h 334707"/>
              <a:gd name="connsiteX4" fmla="*/ 837 w 769137"/>
              <a:gd name="connsiteY4" fmla="*/ 121781 h 3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137" h="334707">
                <a:moveTo>
                  <a:pt x="837" y="121781"/>
                </a:moveTo>
                <a:cubicBezTo>
                  <a:pt x="-14092" y="65997"/>
                  <a:pt x="172827" y="0"/>
                  <a:pt x="384987" y="0"/>
                </a:cubicBezTo>
                <a:cubicBezTo>
                  <a:pt x="597147" y="0"/>
                  <a:pt x="769137" y="54523"/>
                  <a:pt x="769137" y="121781"/>
                </a:cubicBezTo>
                <a:cubicBezTo>
                  <a:pt x="769137" y="189039"/>
                  <a:pt x="686719" y="334707"/>
                  <a:pt x="474559" y="334707"/>
                </a:cubicBezTo>
                <a:cubicBezTo>
                  <a:pt x="262399" y="334707"/>
                  <a:pt x="15766" y="177565"/>
                  <a:pt x="837" y="121781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925533" y="1553232"/>
            <a:ext cx="1372504" cy="87302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202822"/>
              <a:gd name="connsiteY0" fmla="*/ 0 h 1162706"/>
              <a:gd name="connsiteX1" fmla="*/ 198407 w 2202822"/>
              <a:gd name="connsiteY1" fmla="*/ 232913 h 1162706"/>
              <a:gd name="connsiteX2" fmla="*/ 500332 w 2202822"/>
              <a:gd name="connsiteY2" fmla="*/ 301924 h 1162706"/>
              <a:gd name="connsiteX3" fmla="*/ 681487 w 2202822"/>
              <a:gd name="connsiteY3" fmla="*/ 439947 h 1162706"/>
              <a:gd name="connsiteX4" fmla="*/ 819509 w 2202822"/>
              <a:gd name="connsiteY4" fmla="*/ 621102 h 1162706"/>
              <a:gd name="connsiteX5" fmla="*/ 1017917 w 2202822"/>
              <a:gd name="connsiteY5" fmla="*/ 707366 h 1162706"/>
              <a:gd name="connsiteX6" fmla="*/ 1255085 w 2202822"/>
              <a:gd name="connsiteY6" fmla="*/ 750619 h 1162706"/>
              <a:gd name="connsiteX7" fmla="*/ 1517022 w 2202822"/>
              <a:gd name="connsiteY7" fmla="*/ 964931 h 1162706"/>
              <a:gd name="connsiteX8" fmla="*/ 1771815 w 2202822"/>
              <a:gd name="connsiteY8" fmla="*/ 981600 h 1162706"/>
              <a:gd name="connsiteX9" fmla="*/ 1969459 w 2202822"/>
              <a:gd name="connsiteY9" fmla="*/ 1157812 h 1162706"/>
              <a:gd name="connsiteX10" fmla="*/ 2202822 w 2202822"/>
              <a:gd name="connsiteY10" fmla="*/ 1031606 h 1162706"/>
              <a:gd name="connsiteX0" fmla="*/ 0 w 1969459"/>
              <a:gd name="connsiteY0" fmla="*/ 0 h 1157812"/>
              <a:gd name="connsiteX1" fmla="*/ 198407 w 1969459"/>
              <a:gd name="connsiteY1" fmla="*/ 232913 h 1157812"/>
              <a:gd name="connsiteX2" fmla="*/ 500332 w 1969459"/>
              <a:gd name="connsiteY2" fmla="*/ 301924 h 1157812"/>
              <a:gd name="connsiteX3" fmla="*/ 681487 w 1969459"/>
              <a:gd name="connsiteY3" fmla="*/ 439947 h 1157812"/>
              <a:gd name="connsiteX4" fmla="*/ 819509 w 1969459"/>
              <a:gd name="connsiteY4" fmla="*/ 621102 h 1157812"/>
              <a:gd name="connsiteX5" fmla="*/ 1017917 w 1969459"/>
              <a:gd name="connsiteY5" fmla="*/ 707366 h 1157812"/>
              <a:gd name="connsiteX6" fmla="*/ 1255085 w 1969459"/>
              <a:gd name="connsiteY6" fmla="*/ 750619 h 1157812"/>
              <a:gd name="connsiteX7" fmla="*/ 1517022 w 1969459"/>
              <a:gd name="connsiteY7" fmla="*/ 964931 h 1157812"/>
              <a:gd name="connsiteX8" fmla="*/ 1771815 w 1969459"/>
              <a:gd name="connsiteY8" fmla="*/ 981600 h 1157812"/>
              <a:gd name="connsiteX9" fmla="*/ 1969459 w 1969459"/>
              <a:gd name="connsiteY9" fmla="*/ 1157812 h 1157812"/>
              <a:gd name="connsiteX0" fmla="*/ 0 w 1771815"/>
              <a:gd name="connsiteY0" fmla="*/ 0 h 990629"/>
              <a:gd name="connsiteX1" fmla="*/ 198407 w 1771815"/>
              <a:gd name="connsiteY1" fmla="*/ 232913 h 990629"/>
              <a:gd name="connsiteX2" fmla="*/ 500332 w 1771815"/>
              <a:gd name="connsiteY2" fmla="*/ 301924 h 990629"/>
              <a:gd name="connsiteX3" fmla="*/ 681487 w 1771815"/>
              <a:gd name="connsiteY3" fmla="*/ 439947 h 990629"/>
              <a:gd name="connsiteX4" fmla="*/ 819509 w 1771815"/>
              <a:gd name="connsiteY4" fmla="*/ 621102 h 990629"/>
              <a:gd name="connsiteX5" fmla="*/ 1017917 w 1771815"/>
              <a:gd name="connsiteY5" fmla="*/ 707366 h 990629"/>
              <a:gd name="connsiteX6" fmla="*/ 1255085 w 1771815"/>
              <a:gd name="connsiteY6" fmla="*/ 750619 h 990629"/>
              <a:gd name="connsiteX7" fmla="*/ 1517022 w 1771815"/>
              <a:gd name="connsiteY7" fmla="*/ 964931 h 990629"/>
              <a:gd name="connsiteX8" fmla="*/ 1771815 w 1771815"/>
              <a:gd name="connsiteY8" fmla="*/ 981600 h 990629"/>
              <a:gd name="connsiteX0" fmla="*/ 0 w 1517022"/>
              <a:gd name="connsiteY0" fmla="*/ 0 h 964931"/>
              <a:gd name="connsiteX1" fmla="*/ 198407 w 1517022"/>
              <a:gd name="connsiteY1" fmla="*/ 232913 h 964931"/>
              <a:gd name="connsiteX2" fmla="*/ 500332 w 1517022"/>
              <a:gd name="connsiteY2" fmla="*/ 301924 h 964931"/>
              <a:gd name="connsiteX3" fmla="*/ 681487 w 1517022"/>
              <a:gd name="connsiteY3" fmla="*/ 439947 h 964931"/>
              <a:gd name="connsiteX4" fmla="*/ 819509 w 1517022"/>
              <a:gd name="connsiteY4" fmla="*/ 621102 h 964931"/>
              <a:gd name="connsiteX5" fmla="*/ 1017917 w 1517022"/>
              <a:gd name="connsiteY5" fmla="*/ 707366 h 964931"/>
              <a:gd name="connsiteX6" fmla="*/ 1255085 w 1517022"/>
              <a:gd name="connsiteY6" fmla="*/ 750619 h 964931"/>
              <a:gd name="connsiteX7" fmla="*/ 1517022 w 1517022"/>
              <a:gd name="connsiteY7" fmla="*/ 964931 h 96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7022" h="964931">
                <a:moveTo>
                  <a:pt x="0" y="0"/>
                </a:moveTo>
                <a:cubicBezTo>
                  <a:pt x="57509" y="91296"/>
                  <a:pt x="115018" y="182592"/>
                  <a:pt x="198407" y="232913"/>
                </a:cubicBezTo>
                <a:cubicBezTo>
                  <a:pt x="281796" y="283234"/>
                  <a:pt x="419819" y="267418"/>
                  <a:pt x="500332" y="301924"/>
                </a:cubicBezTo>
                <a:cubicBezTo>
                  <a:pt x="580845" y="336430"/>
                  <a:pt x="628291" y="386751"/>
                  <a:pt x="681487" y="439947"/>
                </a:cubicBezTo>
                <a:cubicBezTo>
                  <a:pt x="734683" y="493143"/>
                  <a:pt x="763437" y="576532"/>
                  <a:pt x="819509" y="621102"/>
                </a:cubicBezTo>
                <a:cubicBezTo>
                  <a:pt x="875581" y="665672"/>
                  <a:pt x="945321" y="685780"/>
                  <a:pt x="1017917" y="707366"/>
                </a:cubicBezTo>
                <a:cubicBezTo>
                  <a:pt x="1090513" y="728952"/>
                  <a:pt x="1165551" y="726345"/>
                  <a:pt x="1255085" y="750619"/>
                </a:cubicBezTo>
                <a:cubicBezTo>
                  <a:pt x="1344619" y="774893"/>
                  <a:pt x="1394388" y="910162"/>
                  <a:pt x="1517022" y="96493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>
            <a:spLocks noChangeAspect="1"/>
          </p:cNvSpPr>
          <p:nvPr/>
        </p:nvSpPr>
        <p:spPr>
          <a:xfrm>
            <a:off x="3604210" y="3243096"/>
            <a:ext cx="78945" cy="746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2064389" y="2272022"/>
            <a:ext cx="1749398" cy="1360170"/>
            <a:chOff x="2183130" y="2457450"/>
            <a:chExt cx="1749398" cy="1360170"/>
          </a:xfrm>
        </p:grpSpPr>
        <p:grpSp>
          <p:nvGrpSpPr>
            <p:cNvPr id="130" name="Group 129"/>
            <p:cNvGrpSpPr/>
            <p:nvPr/>
          </p:nvGrpSpPr>
          <p:grpSpPr>
            <a:xfrm>
              <a:off x="2600485" y="2752506"/>
              <a:ext cx="1150531" cy="386612"/>
              <a:chOff x="7575481" y="2785676"/>
              <a:chExt cx="1150531" cy="386612"/>
            </a:xfrm>
          </p:grpSpPr>
          <p:sp>
            <p:nvSpPr>
              <p:cNvPr id="144" name="Freeform 143"/>
              <p:cNvSpPr/>
              <p:nvPr/>
            </p:nvSpPr>
            <p:spPr>
              <a:xfrm>
                <a:off x="7815034" y="2785676"/>
                <a:ext cx="0" cy="114300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7575481" y="2785676"/>
                <a:ext cx="1150531" cy="386612"/>
                <a:chOff x="7128149" y="2913896"/>
                <a:chExt cx="1150531" cy="386612"/>
              </a:xfrm>
            </p:grpSpPr>
            <p:grpSp>
              <p:nvGrpSpPr>
                <p:cNvPr id="162" name="Group 161"/>
                <p:cNvGrpSpPr/>
                <p:nvPr/>
              </p:nvGrpSpPr>
              <p:grpSpPr>
                <a:xfrm>
                  <a:off x="7473151" y="2931176"/>
                  <a:ext cx="805529" cy="369332"/>
                  <a:chOff x="7494935" y="2930487"/>
                  <a:chExt cx="805529" cy="369332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7578803" y="3062268"/>
                    <a:ext cx="511888" cy="151307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TextBox 173"/>
                  <p:cNvSpPr txBox="1"/>
                  <p:nvPr/>
                </p:nvSpPr>
                <p:spPr>
                  <a:xfrm>
                    <a:off x="7494935" y="2930487"/>
                    <a:ext cx="805529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3-187</a:t>
                    </a:r>
                  </a:p>
                </p:txBody>
              </p:sp>
            </p:grpSp>
            <p:grpSp>
              <p:nvGrpSpPr>
                <p:cNvPr id="163" name="Group 162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164" name="Group 163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168" name="Freeform 167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69" name="Group 168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170" name="Rectangle 169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solidFill>
                        <a:srgbClr val="5B9BD5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Freeform 170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Freeform 171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65" name="Group 164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166" name="Block Arc 165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7" name="Block Arc 166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175" name="Freeform 174"/>
            <p:cNvSpPr/>
            <p:nvPr/>
          </p:nvSpPr>
          <p:spPr>
            <a:xfrm>
              <a:off x="2183130" y="2457450"/>
              <a:ext cx="422910" cy="1360170"/>
            </a:xfrm>
            <a:custGeom>
              <a:avLst/>
              <a:gdLst>
                <a:gd name="connsiteX0" fmla="*/ 411480 w 422910"/>
                <a:gd name="connsiteY0" fmla="*/ 354330 h 1074420"/>
                <a:gd name="connsiteX1" fmla="*/ 422910 w 422910"/>
                <a:gd name="connsiteY1" fmla="*/ 1074420 h 1074420"/>
                <a:gd name="connsiteX2" fmla="*/ 0 w 422910"/>
                <a:gd name="connsiteY2" fmla="*/ 0 h 1074420"/>
                <a:gd name="connsiteX0" fmla="*/ 411480 w 422910"/>
                <a:gd name="connsiteY0" fmla="*/ 354330 h 1360170"/>
                <a:gd name="connsiteX1" fmla="*/ 422910 w 422910"/>
                <a:gd name="connsiteY1" fmla="*/ 1360170 h 1360170"/>
                <a:gd name="connsiteX2" fmla="*/ 0 w 422910"/>
                <a:gd name="connsiteY2" fmla="*/ 0 h 13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910" h="1360170">
                  <a:moveTo>
                    <a:pt x="411480" y="354330"/>
                  </a:moveTo>
                  <a:lnTo>
                    <a:pt x="422910" y="1360170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2604939" y="3187196"/>
              <a:ext cx="1327589" cy="451644"/>
              <a:chOff x="7128149" y="2913896"/>
              <a:chExt cx="1327589" cy="451644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7448130" y="2996208"/>
                <a:ext cx="1007608" cy="369332"/>
                <a:chOff x="7469914" y="2995519"/>
                <a:chExt cx="1007608" cy="369332"/>
              </a:xfrm>
            </p:grpSpPr>
            <p:sp>
              <p:nvSpPr>
                <p:cNvPr id="190" name="Rectangle 189"/>
                <p:cNvSpPr/>
                <p:nvPr/>
              </p:nvSpPr>
              <p:spPr>
                <a:xfrm>
                  <a:off x="7558088" y="3063850"/>
                  <a:ext cx="666673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extBox 190"/>
                <p:cNvSpPr txBox="1"/>
                <p:nvPr/>
              </p:nvSpPr>
              <p:spPr>
                <a:xfrm>
                  <a:off x="7469914" y="2995519"/>
                  <a:ext cx="1007608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A/</a:t>
                  </a:r>
                  <a:r>
                    <a:rPr lang="en-US" sz="1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180" name="Group 179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85" name="Freeform 184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6" name="Group 185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87" name="Rectangle 186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Freeform 187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Freeform 188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2" name="Group 181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83" name="Block Arc 182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Block Arc 183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93" name="Diamond 192"/>
          <p:cNvSpPr/>
          <p:nvPr/>
        </p:nvSpPr>
        <p:spPr>
          <a:xfrm>
            <a:off x="4541614" y="4652835"/>
            <a:ext cx="685276" cy="698985"/>
          </a:xfrm>
          <a:prstGeom prst="diamond">
            <a:avLst/>
          </a:prstGeom>
          <a:solidFill>
            <a:srgbClr val="FF0000"/>
          </a:solidFill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4541614" y="6276957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176" name="Rounded Rectangle 175"/>
          <p:cNvSpPr/>
          <p:nvPr/>
        </p:nvSpPr>
        <p:spPr>
          <a:xfrm>
            <a:off x="6097468" y="319379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8" name="Group 177"/>
          <p:cNvGrpSpPr/>
          <p:nvPr/>
        </p:nvGrpSpPr>
        <p:grpSpPr>
          <a:xfrm>
            <a:off x="5792182" y="154098"/>
            <a:ext cx="295274" cy="716519"/>
            <a:chOff x="-140214" y="691801"/>
            <a:chExt cx="295274" cy="71651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198" name="Freeform 197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TextBox 196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5320993" y="8430120"/>
            <a:ext cx="415498" cy="276999"/>
            <a:chOff x="4966484" y="5593096"/>
            <a:chExt cx="415498" cy="276999"/>
          </a:xfrm>
        </p:grpSpPr>
        <p:sp>
          <p:nvSpPr>
            <p:cNvPr id="201" name="Rounded Rectangle 200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966484" y="55930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5579751" y="5401454"/>
            <a:ext cx="530915" cy="369332"/>
            <a:chOff x="5129383" y="3952942"/>
            <a:chExt cx="530915" cy="369332"/>
          </a:xfrm>
        </p:grpSpPr>
        <p:sp>
          <p:nvSpPr>
            <p:cNvPr id="204" name="Rounded Rectangle 203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129383" y="3952942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5257866" y="4471827"/>
            <a:ext cx="530915" cy="369332"/>
            <a:chOff x="4984245" y="3544533"/>
            <a:chExt cx="530915" cy="369332"/>
          </a:xfrm>
        </p:grpSpPr>
        <p:sp>
          <p:nvSpPr>
            <p:cNvPr id="207" name="Rounded Rectangle 206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4984245" y="35445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097720" y="8205925"/>
            <a:ext cx="1981435" cy="698183"/>
            <a:chOff x="1391513" y="6920506"/>
            <a:chExt cx="1981435" cy="698183"/>
          </a:xfrm>
        </p:grpSpPr>
        <p:sp>
          <p:nvSpPr>
            <p:cNvPr id="10" name="Rectangle 9"/>
            <p:cNvSpPr/>
            <p:nvPr/>
          </p:nvSpPr>
          <p:spPr>
            <a:xfrm>
              <a:off x="1391513" y="6924531"/>
              <a:ext cx="1981435" cy="6738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784950" y="7261372"/>
              <a:ext cx="1234400" cy="72414"/>
              <a:chOff x="5426242" y="8133347"/>
              <a:chExt cx="1522396" cy="46723"/>
            </a:xfrm>
            <a:solidFill>
              <a:schemeClr val="bg1"/>
            </a:solidFill>
          </p:grpSpPr>
          <p:sp>
            <p:nvSpPr>
              <p:cNvPr id="20" name="Rectangle 19"/>
              <p:cNvSpPr/>
              <p:nvPr/>
            </p:nvSpPr>
            <p:spPr>
              <a:xfrm>
                <a:off x="5426242" y="8133347"/>
                <a:ext cx="761198" cy="46723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187440" y="8133347"/>
                <a:ext cx="761198" cy="4672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1777964" y="7187527"/>
              <a:ext cx="882" cy="145576"/>
            </a:xfrm>
            <a:custGeom>
              <a:avLst/>
              <a:gdLst>
                <a:gd name="connsiteX0" fmla="*/ 0 w 3810"/>
                <a:gd name="connsiteY0" fmla="*/ 0 h 173355"/>
                <a:gd name="connsiteX1" fmla="*/ 3810 w 3810"/>
                <a:gd name="connsiteY1" fmla="*/ 173355 h 173355"/>
                <a:gd name="connsiteX0" fmla="*/ 0 w 10000"/>
                <a:gd name="connsiteY0" fmla="*/ 0 h 7912"/>
                <a:gd name="connsiteX1" fmla="*/ 10000 w 10000"/>
                <a:gd name="connsiteY1" fmla="*/ 7912 h 7912"/>
                <a:gd name="connsiteX0" fmla="*/ 0 w 2850"/>
                <a:gd name="connsiteY0" fmla="*/ 0 h 6701"/>
                <a:gd name="connsiteX1" fmla="*/ 2850 w 2850"/>
                <a:gd name="connsiteY1" fmla="*/ 6701 h 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0" h="6701">
                  <a:moveTo>
                    <a:pt x="0" y="0"/>
                  </a:moveTo>
                  <a:cubicBezTo>
                    <a:pt x="3333" y="3333"/>
                    <a:pt x="-483" y="3368"/>
                    <a:pt x="2850" y="6701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3019351" y="7217700"/>
              <a:ext cx="1548" cy="117676"/>
            </a:xfrm>
            <a:custGeom>
              <a:avLst/>
              <a:gdLst>
                <a:gd name="connsiteX0" fmla="*/ 0 w 7620"/>
                <a:gd name="connsiteY0" fmla="*/ 0 h 74295"/>
                <a:gd name="connsiteX1" fmla="*/ 7620 w 7620"/>
                <a:gd name="connsiteY1" fmla="*/ 74295 h 74295"/>
                <a:gd name="connsiteX0" fmla="*/ 0 w 2500"/>
                <a:gd name="connsiteY0" fmla="*/ 0 h 10000"/>
                <a:gd name="connsiteX1" fmla="*/ 2500 w 25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" h="10000">
                  <a:moveTo>
                    <a:pt x="0" y="0"/>
                  </a:moveTo>
                  <a:lnTo>
                    <a:pt x="2500" y="1000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673721" y="6963833"/>
              <a:ext cx="60465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500m</a:t>
              </a:r>
              <a:endParaRPr lang="en-US" sz="1400" b="1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45636" y="6920506"/>
              <a:ext cx="26465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02663" y="7310912"/>
              <a:ext cx="17697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Contour Interval 25m</a:t>
              </a:r>
              <a:endParaRPr lang="en-US" sz="1400" b="1" dirty="0"/>
            </a:p>
          </p:txBody>
        </p:sp>
      </p:grpSp>
      <p:sp>
        <p:nvSpPr>
          <p:cNvPr id="292" name="12-Point Star 291"/>
          <p:cNvSpPr/>
          <p:nvPr/>
        </p:nvSpPr>
        <p:spPr>
          <a:xfrm>
            <a:off x="2659388" y="2055639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/>
          <p:cNvSpPr/>
          <p:nvPr/>
        </p:nvSpPr>
        <p:spPr>
          <a:xfrm>
            <a:off x="1935022" y="1577577"/>
            <a:ext cx="892067" cy="67318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934307"/>
              <a:gd name="connsiteY0" fmla="*/ 228851 h 2171950"/>
              <a:gd name="connsiteX1" fmla="*/ 281354 w 1934307"/>
              <a:gd name="connsiteY1" fmla="*/ 88174 h 2171950"/>
              <a:gd name="connsiteX2" fmla="*/ 492369 w 1934307"/>
              <a:gd name="connsiteY2" fmla="*/ 251 h 2171950"/>
              <a:gd name="connsiteX3" fmla="*/ 633046 w 1934307"/>
              <a:gd name="connsiteY3" fmla="*/ 114551 h 2171950"/>
              <a:gd name="connsiteX4" fmla="*/ 931984 w 1934307"/>
              <a:gd name="connsiteY4" fmla="*/ 492621 h 2171950"/>
              <a:gd name="connsiteX5" fmla="*/ 1002323 w 1934307"/>
              <a:gd name="connsiteY5" fmla="*/ 756390 h 2171950"/>
              <a:gd name="connsiteX6" fmla="*/ 1274884 w 1934307"/>
              <a:gd name="connsiteY6" fmla="*/ 853105 h 2171950"/>
              <a:gd name="connsiteX7" fmla="*/ 1556238 w 1934307"/>
              <a:gd name="connsiteY7" fmla="*/ 844313 h 2171950"/>
              <a:gd name="connsiteX8" fmla="*/ 1547446 w 1934307"/>
              <a:gd name="connsiteY8" fmla="*/ 1152044 h 2171950"/>
              <a:gd name="connsiteX9" fmla="*/ 1784838 w 1934307"/>
              <a:gd name="connsiteY9" fmla="*/ 1626828 h 2171950"/>
              <a:gd name="connsiteX10" fmla="*/ 1881554 w 1934307"/>
              <a:gd name="connsiteY10" fmla="*/ 1767505 h 2171950"/>
              <a:gd name="connsiteX11" fmla="*/ 1934307 w 1934307"/>
              <a:gd name="connsiteY11" fmla="*/ 2171951 h 2171950"/>
              <a:gd name="connsiteX0" fmla="*/ 0 w 1881554"/>
              <a:gd name="connsiteY0" fmla="*/ 228851 h 1767505"/>
              <a:gd name="connsiteX1" fmla="*/ 281354 w 1881554"/>
              <a:gd name="connsiteY1" fmla="*/ 88174 h 1767505"/>
              <a:gd name="connsiteX2" fmla="*/ 492369 w 1881554"/>
              <a:gd name="connsiteY2" fmla="*/ 251 h 1767505"/>
              <a:gd name="connsiteX3" fmla="*/ 633046 w 1881554"/>
              <a:gd name="connsiteY3" fmla="*/ 114551 h 1767505"/>
              <a:gd name="connsiteX4" fmla="*/ 931984 w 1881554"/>
              <a:gd name="connsiteY4" fmla="*/ 492621 h 1767505"/>
              <a:gd name="connsiteX5" fmla="*/ 1002323 w 1881554"/>
              <a:gd name="connsiteY5" fmla="*/ 756390 h 1767505"/>
              <a:gd name="connsiteX6" fmla="*/ 1274884 w 1881554"/>
              <a:gd name="connsiteY6" fmla="*/ 853105 h 1767505"/>
              <a:gd name="connsiteX7" fmla="*/ 1556238 w 1881554"/>
              <a:gd name="connsiteY7" fmla="*/ 844313 h 1767505"/>
              <a:gd name="connsiteX8" fmla="*/ 1547446 w 1881554"/>
              <a:gd name="connsiteY8" fmla="*/ 1152044 h 1767505"/>
              <a:gd name="connsiteX9" fmla="*/ 1784838 w 1881554"/>
              <a:gd name="connsiteY9" fmla="*/ 1626828 h 1767505"/>
              <a:gd name="connsiteX10" fmla="*/ 1881554 w 1881554"/>
              <a:gd name="connsiteY10" fmla="*/ 1767505 h 1767505"/>
              <a:gd name="connsiteX0" fmla="*/ 0 w 1784838"/>
              <a:gd name="connsiteY0" fmla="*/ 228851 h 1626828"/>
              <a:gd name="connsiteX1" fmla="*/ 281354 w 1784838"/>
              <a:gd name="connsiteY1" fmla="*/ 88174 h 1626828"/>
              <a:gd name="connsiteX2" fmla="*/ 492369 w 1784838"/>
              <a:gd name="connsiteY2" fmla="*/ 251 h 1626828"/>
              <a:gd name="connsiteX3" fmla="*/ 633046 w 1784838"/>
              <a:gd name="connsiteY3" fmla="*/ 114551 h 1626828"/>
              <a:gd name="connsiteX4" fmla="*/ 931984 w 1784838"/>
              <a:gd name="connsiteY4" fmla="*/ 492621 h 1626828"/>
              <a:gd name="connsiteX5" fmla="*/ 1002323 w 1784838"/>
              <a:gd name="connsiteY5" fmla="*/ 756390 h 1626828"/>
              <a:gd name="connsiteX6" fmla="*/ 1274884 w 1784838"/>
              <a:gd name="connsiteY6" fmla="*/ 853105 h 1626828"/>
              <a:gd name="connsiteX7" fmla="*/ 1556238 w 1784838"/>
              <a:gd name="connsiteY7" fmla="*/ 844313 h 1626828"/>
              <a:gd name="connsiteX8" fmla="*/ 1547446 w 1784838"/>
              <a:gd name="connsiteY8" fmla="*/ 1152044 h 1626828"/>
              <a:gd name="connsiteX9" fmla="*/ 1784838 w 1784838"/>
              <a:gd name="connsiteY9" fmla="*/ 1626828 h 1626828"/>
              <a:gd name="connsiteX0" fmla="*/ 0 w 1569119"/>
              <a:gd name="connsiteY0" fmla="*/ 228851 h 1152044"/>
              <a:gd name="connsiteX1" fmla="*/ 281354 w 1569119"/>
              <a:gd name="connsiteY1" fmla="*/ 88174 h 1152044"/>
              <a:gd name="connsiteX2" fmla="*/ 492369 w 1569119"/>
              <a:gd name="connsiteY2" fmla="*/ 251 h 1152044"/>
              <a:gd name="connsiteX3" fmla="*/ 633046 w 1569119"/>
              <a:gd name="connsiteY3" fmla="*/ 114551 h 1152044"/>
              <a:gd name="connsiteX4" fmla="*/ 931984 w 1569119"/>
              <a:gd name="connsiteY4" fmla="*/ 492621 h 1152044"/>
              <a:gd name="connsiteX5" fmla="*/ 1002323 w 1569119"/>
              <a:gd name="connsiteY5" fmla="*/ 756390 h 1152044"/>
              <a:gd name="connsiteX6" fmla="*/ 1274884 w 1569119"/>
              <a:gd name="connsiteY6" fmla="*/ 853105 h 1152044"/>
              <a:gd name="connsiteX7" fmla="*/ 1556238 w 1569119"/>
              <a:gd name="connsiteY7" fmla="*/ 844313 h 1152044"/>
              <a:gd name="connsiteX8" fmla="*/ 1547446 w 1569119"/>
              <a:gd name="connsiteY8" fmla="*/ 1152044 h 1152044"/>
              <a:gd name="connsiteX0" fmla="*/ 0 w 1556238"/>
              <a:gd name="connsiteY0" fmla="*/ 228851 h 855082"/>
              <a:gd name="connsiteX1" fmla="*/ 281354 w 1556238"/>
              <a:gd name="connsiteY1" fmla="*/ 88174 h 855082"/>
              <a:gd name="connsiteX2" fmla="*/ 492369 w 1556238"/>
              <a:gd name="connsiteY2" fmla="*/ 251 h 855082"/>
              <a:gd name="connsiteX3" fmla="*/ 633046 w 1556238"/>
              <a:gd name="connsiteY3" fmla="*/ 114551 h 855082"/>
              <a:gd name="connsiteX4" fmla="*/ 931984 w 1556238"/>
              <a:gd name="connsiteY4" fmla="*/ 492621 h 855082"/>
              <a:gd name="connsiteX5" fmla="*/ 1002323 w 1556238"/>
              <a:gd name="connsiteY5" fmla="*/ 756390 h 855082"/>
              <a:gd name="connsiteX6" fmla="*/ 1274884 w 1556238"/>
              <a:gd name="connsiteY6" fmla="*/ 853105 h 855082"/>
              <a:gd name="connsiteX7" fmla="*/ 1556238 w 1556238"/>
              <a:gd name="connsiteY7" fmla="*/ 844313 h 855082"/>
              <a:gd name="connsiteX0" fmla="*/ 0 w 1274884"/>
              <a:gd name="connsiteY0" fmla="*/ 228851 h 853104"/>
              <a:gd name="connsiteX1" fmla="*/ 281354 w 1274884"/>
              <a:gd name="connsiteY1" fmla="*/ 88174 h 853104"/>
              <a:gd name="connsiteX2" fmla="*/ 492369 w 1274884"/>
              <a:gd name="connsiteY2" fmla="*/ 251 h 853104"/>
              <a:gd name="connsiteX3" fmla="*/ 633046 w 1274884"/>
              <a:gd name="connsiteY3" fmla="*/ 114551 h 853104"/>
              <a:gd name="connsiteX4" fmla="*/ 931984 w 1274884"/>
              <a:gd name="connsiteY4" fmla="*/ 492621 h 853104"/>
              <a:gd name="connsiteX5" fmla="*/ 1002323 w 1274884"/>
              <a:gd name="connsiteY5" fmla="*/ 756390 h 853104"/>
              <a:gd name="connsiteX6" fmla="*/ 1274884 w 1274884"/>
              <a:gd name="connsiteY6" fmla="*/ 853105 h 853104"/>
              <a:gd name="connsiteX0" fmla="*/ 0 w 1002323"/>
              <a:gd name="connsiteY0" fmla="*/ 228851 h 756389"/>
              <a:gd name="connsiteX1" fmla="*/ 281354 w 1002323"/>
              <a:gd name="connsiteY1" fmla="*/ 88174 h 756389"/>
              <a:gd name="connsiteX2" fmla="*/ 492369 w 1002323"/>
              <a:gd name="connsiteY2" fmla="*/ 251 h 756389"/>
              <a:gd name="connsiteX3" fmla="*/ 633046 w 1002323"/>
              <a:gd name="connsiteY3" fmla="*/ 114551 h 756389"/>
              <a:gd name="connsiteX4" fmla="*/ 931984 w 1002323"/>
              <a:gd name="connsiteY4" fmla="*/ 492621 h 756389"/>
              <a:gd name="connsiteX5" fmla="*/ 1002323 w 1002323"/>
              <a:gd name="connsiteY5" fmla="*/ 756390 h 756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2323" h="756389">
                <a:moveTo>
                  <a:pt x="0" y="228851"/>
                </a:moveTo>
                <a:cubicBezTo>
                  <a:pt x="123092" y="181959"/>
                  <a:pt x="199293" y="126274"/>
                  <a:pt x="281354" y="88174"/>
                </a:cubicBezTo>
                <a:cubicBezTo>
                  <a:pt x="363416" y="50074"/>
                  <a:pt x="433754" y="-4145"/>
                  <a:pt x="492369" y="251"/>
                </a:cubicBezTo>
                <a:cubicBezTo>
                  <a:pt x="550984" y="4647"/>
                  <a:pt x="559777" y="32489"/>
                  <a:pt x="633046" y="114551"/>
                </a:cubicBezTo>
                <a:cubicBezTo>
                  <a:pt x="706315" y="196613"/>
                  <a:pt x="870438" y="385648"/>
                  <a:pt x="931984" y="492621"/>
                </a:cubicBezTo>
                <a:cubicBezTo>
                  <a:pt x="993530" y="599594"/>
                  <a:pt x="945173" y="696309"/>
                  <a:pt x="1002323" y="75639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 310"/>
          <p:cNvSpPr/>
          <p:nvPr/>
        </p:nvSpPr>
        <p:spPr>
          <a:xfrm>
            <a:off x="3255286" y="2489312"/>
            <a:ext cx="247582" cy="477930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606670"/>
              <a:gd name="connsiteY0" fmla="*/ 26400 h 940800"/>
              <a:gd name="connsiteX1" fmla="*/ 281354 w 606670"/>
              <a:gd name="connsiteY1" fmla="*/ 17608 h 940800"/>
              <a:gd name="connsiteX2" fmla="*/ 272562 w 606670"/>
              <a:gd name="connsiteY2" fmla="*/ 325339 h 940800"/>
              <a:gd name="connsiteX3" fmla="*/ 509954 w 606670"/>
              <a:gd name="connsiteY3" fmla="*/ 800123 h 940800"/>
              <a:gd name="connsiteX4" fmla="*/ 606670 w 606670"/>
              <a:gd name="connsiteY4" fmla="*/ 940800 h 940800"/>
              <a:gd name="connsiteX0" fmla="*/ 18254 w 343570"/>
              <a:gd name="connsiteY0" fmla="*/ 0 h 923192"/>
              <a:gd name="connsiteX1" fmla="*/ 9462 w 343570"/>
              <a:gd name="connsiteY1" fmla="*/ 307731 h 923192"/>
              <a:gd name="connsiteX2" fmla="*/ 246854 w 343570"/>
              <a:gd name="connsiteY2" fmla="*/ 782515 h 923192"/>
              <a:gd name="connsiteX3" fmla="*/ 343570 w 343570"/>
              <a:gd name="connsiteY3" fmla="*/ 923192 h 923192"/>
              <a:gd name="connsiteX0" fmla="*/ 0 w 334108"/>
              <a:gd name="connsiteY0" fmla="*/ 0 h 615461"/>
              <a:gd name="connsiteX1" fmla="*/ 237392 w 334108"/>
              <a:gd name="connsiteY1" fmla="*/ 474784 h 615461"/>
              <a:gd name="connsiteX2" fmla="*/ 334108 w 334108"/>
              <a:gd name="connsiteY2" fmla="*/ 615461 h 615461"/>
              <a:gd name="connsiteX0" fmla="*/ 0 w 398322"/>
              <a:gd name="connsiteY0" fmla="*/ 0 h 786697"/>
              <a:gd name="connsiteX1" fmla="*/ 301606 w 398322"/>
              <a:gd name="connsiteY1" fmla="*/ 646020 h 786697"/>
              <a:gd name="connsiteX2" fmla="*/ 398322 w 398322"/>
              <a:gd name="connsiteY2" fmla="*/ 786697 h 786697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86264 w 433105"/>
              <a:gd name="connsiteY1" fmla="*/ 311726 h 837533"/>
              <a:gd name="connsiteX2" fmla="*/ 336389 w 433105"/>
              <a:gd name="connsiteY2" fmla="*/ 696856 h 837533"/>
              <a:gd name="connsiteX3" fmla="*/ 433105 w 433105"/>
              <a:gd name="connsiteY3" fmla="*/ 837533 h 837533"/>
              <a:gd name="connsiteX0" fmla="*/ 0 w 388290"/>
              <a:gd name="connsiteY0" fmla="*/ 0 h 692598"/>
              <a:gd name="connsiteX1" fmla="*/ 41449 w 388290"/>
              <a:gd name="connsiteY1" fmla="*/ 166791 h 692598"/>
              <a:gd name="connsiteX2" fmla="*/ 291574 w 388290"/>
              <a:gd name="connsiteY2" fmla="*/ 551921 h 692598"/>
              <a:gd name="connsiteX3" fmla="*/ 388290 w 388290"/>
              <a:gd name="connsiteY3" fmla="*/ 692598 h 69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8290" h="692598">
                <a:moveTo>
                  <a:pt x="0" y="0"/>
                </a:moveTo>
                <a:cubicBezTo>
                  <a:pt x="21958" y="46157"/>
                  <a:pt x="-14616" y="50648"/>
                  <a:pt x="41449" y="166791"/>
                </a:cubicBezTo>
                <a:cubicBezTo>
                  <a:pt x="97514" y="282934"/>
                  <a:pt x="241348" y="458490"/>
                  <a:pt x="291574" y="551921"/>
                </a:cubicBezTo>
                <a:cubicBezTo>
                  <a:pt x="347259" y="654498"/>
                  <a:pt x="363379" y="601744"/>
                  <a:pt x="388290" y="692598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Oval 341"/>
          <p:cNvSpPr/>
          <p:nvPr/>
        </p:nvSpPr>
        <p:spPr>
          <a:xfrm rot="13701354">
            <a:off x="3743682" y="40245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 rot="3221186">
            <a:off x="3841757" y="3695065"/>
            <a:ext cx="9826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 rot="2446373">
            <a:off x="3366815" y="4090682"/>
            <a:ext cx="9802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87"/>
          <p:cNvSpPr>
            <a:spLocks noChangeAspect="1"/>
          </p:cNvSpPr>
          <p:nvPr/>
        </p:nvSpPr>
        <p:spPr>
          <a:xfrm rot="16012665">
            <a:off x="4295175" y="4309449"/>
            <a:ext cx="213409" cy="244719"/>
          </a:xfrm>
          <a:custGeom>
            <a:avLst/>
            <a:gdLst>
              <a:gd name="connsiteX0" fmla="*/ 0 w 560323"/>
              <a:gd name="connsiteY0" fmla="*/ 307258 h 614515"/>
              <a:gd name="connsiteX1" fmla="*/ 280162 w 560323"/>
              <a:gd name="connsiteY1" fmla="*/ 0 h 614515"/>
              <a:gd name="connsiteX2" fmla="*/ 560324 w 560323"/>
              <a:gd name="connsiteY2" fmla="*/ 307258 h 614515"/>
              <a:gd name="connsiteX3" fmla="*/ 280162 w 560323"/>
              <a:gd name="connsiteY3" fmla="*/ 614516 h 614515"/>
              <a:gd name="connsiteX4" fmla="*/ 0 w 560323"/>
              <a:gd name="connsiteY4" fmla="*/ 307258 h 614515"/>
              <a:gd name="connsiteX0" fmla="*/ 3482 w 563806"/>
              <a:gd name="connsiteY0" fmla="*/ 309790 h 617048"/>
              <a:gd name="connsiteX1" fmla="*/ 136728 w 563806"/>
              <a:gd name="connsiteY1" fmla="*/ 171400 h 617048"/>
              <a:gd name="connsiteX2" fmla="*/ 283644 w 563806"/>
              <a:gd name="connsiteY2" fmla="*/ 2532 h 617048"/>
              <a:gd name="connsiteX3" fmla="*/ 563806 w 563806"/>
              <a:gd name="connsiteY3" fmla="*/ 309790 h 617048"/>
              <a:gd name="connsiteX4" fmla="*/ 283644 w 563806"/>
              <a:gd name="connsiteY4" fmla="*/ 617048 h 617048"/>
              <a:gd name="connsiteX5" fmla="*/ 3482 w 563806"/>
              <a:gd name="connsiteY5" fmla="*/ 309790 h 617048"/>
              <a:gd name="connsiteX0" fmla="*/ 3482 w 566799"/>
              <a:gd name="connsiteY0" fmla="*/ 366298 h 673556"/>
              <a:gd name="connsiteX1" fmla="*/ 136728 w 566799"/>
              <a:gd name="connsiteY1" fmla="*/ 227908 h 673556"/>
              <a:gd name="connsiteX2" fmla="*/ 283644 w 566799"/>
              <a:gd name="connsiteY2" fmla="*/ 59040 h 673556"/>
              <a:gd name="connsiteX3" fmla="*/ 438652 w 566799"/>
              <a:gd name="connsiteY3" fmla="*/ 20873 h 673556"/>
              <a:gd name="connsiteX4" fmla="*/ 563806 w 566799"/>
              <a:gd name="connsiteY4" fmla="*/ 366298 h 673556"/>
              <a:gd name="connsiteX5" fmla="*/ 283644 w 566799"/>
              <a:gd name="connsiteY5" fmla="*/ 673556 h 673556"/>
              <a:gd name="connsiteX6" fmla="*/ 3482 w 566799"/>
              <a:gd name="connsiteY6" fmla="*/ 366298 h 673556"/>
              <a:gd name="connsiteX0" fmla="*/ 3482 w 591774"/>
              <a:gd name="connsiteY0" fmla="*/ 366298 h 678166"/>
              <a:gd name="connsiteX1" fmla="*/ 136728 w 591774"/>
              <a:gd name="connsiteY1" fmla="*/ 227908 h 678166"/>
              <a:gd name="connsiteX2" fmla="*/ 283644 w 591774"/>
              <a:gd name="connsiteY2" fmla="*/ 59040 h 678166"/>
              <a:gd name="connsiteX3" fmla="*/ 438652 w 591774"/>
              <a:gd name="connsiteY3" fmla="*/ 20873 h 678166"/>
              <a:gd name="connsiteX4" fmla="*/ 563806 w 591774"/>
              <a:gd name="connsiteY4" fmla="*/ 366298 h 678166"/>
              <a:gd name="connsiteX5" fmla="*/ 568048 w 591774"/>
              <a:gd name="connsiteY5" fmla="*/ 538457 h 678166"/>
              <a:gd name="connsiteX6" fmla="*/ 283644 w 591774"/>
              <a:gd name="connsiteY6" fmla="*/ 673556 h 678166"/>
              <a:gd name="connsiteX7" fmla="*/ 3482 w 591774"/>
              <a:gd name="connsiteY7" fmla="*/ 366298 h 678166"/>
              <a:gd name="connsiteX0" fmla="*/ 3482 w 583021"/>
              <a:gd name="connsiteY0" fmla="*/ 366298 h 680059"/>
              <a:gd name="connsiteX1" fmla="*/ 136728 w 583021"/>
              <a:gd name="connsiteY1" fmla="*/ 227908 h 680059"/>
              <a:gd name="connsiteX2" fmla="*/ 283644 w 583021"/>
              <a:gd name="connsiteY2" fmla="*/ 59040 h 680059"/>
              <a:gd name="connsiteX3" fmla="*/ 438652 w 583021"/>
              <a:gd name="connsiteY3" fmla="*/ 20873 h 680059"/>
              <a:gd name="connsiteX4" fmla="*/ 563806 w 583021"/>
              <a:gd name="connsiteY4" fmla="*/ 366298 h 680059"/>
              <a:gd name="connsiteX5" fmla="*/ 568048 w 583021"/>
              <a:gd name="connsiteY5" fmla="*/ 538457 h 680059"/>
              <a:gd name="connsiteX6" fmla="*/ 378266 w 583021"/>
              <a:gd name="connsiteY6" fmla="*/ 572963 h 680059"/>
              <a:gd name="connsiteX7" fmla="*/ 283644 w 583021"/>
              <a:gd name="connsiteY7" fmla="*/ 673556 h 680059"/>
              <a:gd name="connsiteX8" fmla="*/ 3482 w 583021"/>
              <a:gd name="connsiteY8" fmla="*/ 366298 h 680059"/>
              <a:gd name="connsiteX0" fmla="*/ 3482 w 577008"/>
              <a:gd name="connsiteY0" fmla="*/ 366298 h 680059"/>
              <a:gd name="connsiteX1" fmla="*/ 136728 w 577008"/>
              <a:gd name="connsiteY1" fmla="*/ 227908 h 680059"/>
              <a:gd name="connsiteX2" fmla="*/ 283644 w 577008"/>
              <a:gd name="connsiteY2" fmla="*/ 59040 h 680059"/>
              <a:gd name="connsiteX3" fmla="*/ 438652 w 577008"/>
              <a:gd name="connsiteY3" fmla="*/ 20873 h 680059"/>
              <a:gd name="connsiteX4" fmla="*/ 537927 w 577008"/>
              <a:gd name="connsiteY4" fmla="*/ 340418 h 680059"/>
              <a:gd name="connsiteX5" fmla="*/ 568048 w 577008"/>
              <a:gd name="connsiteY5" fmla="*/ 538457 h 680059"/>
              <a:gd name="connsiteX6" fmla="*/ 378266 w 577008"/>
              <a:gd name="connsiteY6" fmla="*/ 572963 h 680059"/>
              <a:gd name="connsiteX7" fmla="*/ 283644 w 577008"/>
              <a:gd name="connsiteY7" fmla="*/ 673556 h 680059"/>
              <a:gd name="connsiteX8" fmla="*/ 3482 w 577008"/>
              <a:gd name="connsiteY8" fmla="*/ 366298 h 680059"/>
              <a:gd name="connsiteX0" fmla="*/ 3482 w 589164"/>
              <a:gd name="connsiteY0" fmla="*/ 366298 h 680059"/>
              <a:gd name="connsiteX1" fmla="*/ 136728 w 589164"/>
              <a:gd name="connsiteY1" fmla="*/ 227908 h 680059"/>
              <a:gd name="connsiteX2" fmla="*/ 283644 w 589164"/>
              <a:gd name="connsiteY2" fmla="*/ 59040 h 680059"/>
              <a:gd name="connsiteX3" fmla="*/ 438652 w 589164"/>
              <a:gd name="connsiteY3" fmla="*/ 20873 h 680059"/>
              <a:gd name="connsiteX4" fmla="*/ 537927 w 589164"/>
              <a:gd name="connsiteY4" fmla="*/ 340418 h 680059"/>
              <a:gd name="connsiteX5" fmla="*/ 568048 w 589164"/>
              <a:gd name="connsiteY5" fmla="*/ 538457 h 680059"/>
              <a:gd name="connsiteX6" fmla="*/ 378266 w 589164"/>
              <a:gd name="connsiteY6" fmla="*/ 572963 h 680059"/>
              <a:gd name="connsiteX7" fmla="*/ 283644 w 589164"/>
              <a:gd name="connsiteY7" fmla="*/ 673556 h 680059"/>
              <a:gd name="connsiteX8" fmla="*/ 3482 w 589164"/>
              <a:gd name="connsiteY8" fmla="*/ 366298 h 680059"/>
              <a:gd name="connsiteX0" fmla="*/ 2517 w 588199"/>
              <a:gd name="connsiteY0" fmla="*/ 366298 h 674490"/>
              <a:gd name="connsiteX1" fmla="*/ 135763 w 588199"/>
              <a:gd name="connsiteY1" fmla="*/ 227908 h 674490"/>
              <a:gd name="connsiteX2" fmla="*/ 282679 w 588199"/>
              <a:gd name="connsiteY2" fmla="*/ 59040 h 674490"/>
              <a:gd name="connsiteX3" fmla="*/ 437687 w 588199"/>
              <a:gd name="connsiteY3" fmla="*/ 20873 h 674490"/>
              <a:gd name="connsiteX4" fmla="*/ 536962 w 588199"/>
              <a:gd name="connsiteY4" fmla="*/ 340418 h 674490"/>
              <a:gd name="connsiteX5" fmla="*/ 567083 w 588199"/>
              <a:gd name="connsiteY5" fmla="*/ 538457 h 674490"/>
              <a:gd name="connsiteX6" fmla="*/ 377301 w 588199"/>
              <a:gd name="connsiteY6" fmla="*/ 572963 h 674490"/>
              <a:gd name="connsiteX7" fmla="*/ 282679 w 588199"/>
              <a:gd name="connsiteY7" fmla="*/ 673556 h 674490"/>
              <a:gd name="connsiteX8" fmla="*/ 66751 w 588199"/>
              <a:gd name="connsiteY8" fmla="*/ 607468 h 674490"/>
              <a:gd name="connsiteX9" fmla="*/ 2517 w 588199"/>
              <a:gd name="connsiteY9" fmla="*/ 366298 h 67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8199" h="674490">
                <a:moveTo>
                  <a:pt x="2517" y="366298"/>
                </a:moveTo>
                <a:cubicBezTo>
                  <a:pt x="14019" y="303038"/>
                  <a:pt x="89069" y="279118"/>
                  <a:pt x="135763" y="227908"/>
                </a:cubicBezTo>
                <a:cubicBezTo>
                  <a:pt x="182457" y="176698"/>
                  <a:pt x="232358" y="93546"/>
                  <a:pt x="282679" y="59040"/>
                </a:cubicBezTo>
                <a:cubicBezTo>
                  <a:pt x="333000" y="24534"/>
                  <a:pt x="390993" y="-30337"/>
                  <a:pt x="437687" y="20873"/>
                </a:cubicBezTo>
                <a:cubicBezTo>
                  <a:pt x="484381" y="72083"/>
                  <a:pt x="519709" y="265656"/>
                  <a:pt x="536962" y="340418"/>
                </a:cubicBezTo>
                <a:cubicBezTo>
                  <a:pt x="605974" y="406554"/>
                  <a:pt x="593693" y="492511"/>
                  <a:pt x="567083" y="538457"/>
                </a:cubicBezTo>
                <a:cubicBezTo>
                  <a:pt x="540473" y="584403"/>
                  <a:pt x="424702" y="550447"/>
                  <a:pt x="377301" y="572963"/>
                </a:cubicBezTo>
                <a:cubicBezTo>
                  <a:pt x="329900" y="595479"/>
                  <a:pt x="334437" y="667805"/>
                  <a:pt x="282679" y="673556"/>
                </a:cubicBezTo>
                <a:cubicBezTo>
                  <a:pt x="230921" y="679307"/>
                  <a:pt x="113445" y="658678"/>
                  <a:pt x="66751" y="607468"/>
                </a:cubicBezTo>
                <a:cubicBezTo>
                  <a:pt x="20057" y="556258"/>
                  <a:pt x="-8985" y="429558"/>
                  <a:pt x="2517" y="366298"/>
                </a:cubicBezTo>
                <a:close/>
              </a:path>
            </a:pathLst>
          </a:custGeom>
          <a:solidFill>
            <a:srgbClr val="FFFFFF">
              <a:alpha val="61176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Oval 299"/>
          <p:cNvSpPr/>
          <p:nvPr/>
        </p:nvSpPr>
        <p:spPr>
          <a:xfrm rot="20603155">
            <a:off x="2646317" y="2107563"/>
            <a:ext cx="415991" cy="239595"/>
          </a:xfrm>
          <a:prstGeom prst="ellipse">
            <a:avLst/>
          </a:prstGeom>
          <a:solidFill>
            <a:srgbClr val="3366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 306"/>
          <p:cNvSpPr/>
          <p:nvPr/>
        </p:nvSpPr>
        <p:spPr>
          <a:xfrm>
            <a:off x="2835142" y="2252876"/>
            <a:ext cx="428690" cy="213983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782515"/>
              <a:gd name="connsiteY0" fmla="*/ 0 h 870438"/>
              <a:gd name="connsiteX1" fmla="*/ 272561 w 782515"/>
              <a:gd name="connsiteY1" fmla="*/ 96715 h 870438"/>
              <a:gd name="connsiteX2" fmla="*/ 553915 w 782515"/>
              <a:gd name="connsiteY2" fmla="*/ 87923 h 870438"/>
              <a:gd name="connsiteX3" fmla="*/ 545123 w 782515"/>
              <a:gd name="connsiteY3" fmla="*/ 395654 h 870438"/>
              <a:gd name="connsiteX4" fmla="*/ 782515 w 782515"/>
              <a:gd name="connsiteY4" fmla="*/ 870438 h 870438"/>
              <a:gd name="connsiteX0" fmla="*/ 0 w 566796"/>
              <a:gd name="connsiteY0" fmla="*/ 0 h 395654"/>
              <a:gd name="connsiteX1" fmla="*/ 272561 w 566796"/>
              <a:gd name="connsiteY1" fmla="*/ 96715 h 395654"/>
              <a:gd name="connsiteX2" fmla="*/ 553915 w 566796"/>
              <a:gd name="connsiteY2" fmla="*/ 87923 h 395654"/>
              <a:gd name="connsiteX3" fmla="*/ 545123 w 566796"/>
              <a:gd name="connsiteY3" fmla="*/ 395654 h 395654"/>
              <a:gd name="connsiteX0" fmla="*/ 0 w 553915"/>
              <a:gd name="connsiteY0" fmla="*/ 0 h 98692"/>
              <a:gd name="connsiteX1" fmla="*/ 272561 w 553915"/>
              <a:gd name="connsiteY1" fmla="*/ 96715 h 98692"/>
              <a:gd name="connsiteX2" fmla="*/ 553915 w 553915"/>
              <a:gd name="connsiteY2" fmla="*/ 87923 h 98692"/>
              <a:gd name="connsiteX0" fmla="*/ 0 w 422813"/>
              <a:gd name="connsiteY0" fmla="*/ 0 h 154812"/>
              <a:gd name="connsiteX1" fmla="*/ 272561 w 422813"/>
              <a:gd name="connsiteY1" fmla="*/ 96715 h 154812"/>
              <a:gd name="connsiteX2" fmla="*/ 422813 w 422813"/>
              <a:gd name="connsiteY2" fmla="*/ 154812 h 154812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81675 w 481675"/>
              <a:gd name="connsiteY2" fmla="*/ 240430 h 240430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40611 w 481675"/>
              <a:gd name="connsiteY2" fmla="*/ 133239 h 240430"/>
              <a:gd name="connsiteX3" fmla="*/ 481675 w 481675"/>
              <a:gd name="connsiteY3" fmla="*/ 240430 h 24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1675" h="240430">
                <a:moveTo>
                  <a:pt x="0" y="0"/>
                </a:moveTo>
                <a:cubicBezTo>
                  <a:pt x="57150" y="60081"/>
                  <a:pt x="199126" y="74509"/>
                  <a:pt x="272561" y="96715"/>
                </a:cubicBezTo>
                <a:cubicBezTo>
                  <a:pt x="345996" y="118921"/>
                  <a:pt x="405759" y="109287"/>
                  <a:pt x="440611" y="133239"/>
                </a:cubicBezTo>
                <a:cubicBezTo>
                  <a:pt x="475463" y="157192"/>
                  <a:pt x="465912" y="227024"/>
                  <a:pt x="481675" y="24043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/>
          <p:cNvSpPr/>
          <p:nvPr/>
        </p:nvSpPr>
        <p:spPr>
          <a:xfrm>
            <a:off x="2405831" y="2462271"/>
            <a:ext cx="904127" cy="21353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602800"/>
              <a:gd name="connsiteY0" fmla="*/ -1 h 1051184"/>
              <a:gd name="connsiteX1" fmla="*/ 301925 w 2602800"/>
              <a:gd name="connsiteY1" fmla="*/ 69010 h 1051184"/>
              <a:gd name="connsiteX2" fmla="*/ 483080 w 2602800"/>
              <a:gd name="connsiteY2" fmla="*/ 207033 h 1051184"/>
              <a:gd name="connsiteX3" fmla="*/ 621102 w 2602800"/>
              <a:gd name="connsiteY3" fmla="*/ 388188 h 1051184"/>
              <a:gd name="connsiteX4" fmla="*/ 819510 w 2602800"/>
              <a:gd name="connsiteY4" fmla="*/ 474452 h 1051184"/>
              <a:gd name="connsiteX5" fmla="*/ 1056678 w 2602800"/>
              <a:gd name="connsiteY5" fmla="*/ 517705 h 1051184"/>
              <a:gd name="connsiteX6" fmla="*/ 1318615 w 2602800"/>
              <a:gd name="connsiteY6" fmla="*/ 732017 h 1051184"/>
              <a:gd name="connsiteX7" fmla="*/ 1573408 w 2602800"/>
              <a:gd name="connsiteY7" fmla="*/ 748686 h 1051184"/>
              <a:gd name="connsiteX8" fmla="*/ 1771052 w 2602800"/>
              <a:gd name="connsiteY8" fmla="*/ 924898 h 1051184"/>
              <a:gd name="connsiteX9" fmla="*/ 2004415 w 2602800"/>
              <a:gd name="connsiteY9" fmla="*/ 798692 h 1051184"/>
              <a:gd name="connsiteX10" fmla="*/ 2602800 w 2602800"/>
              <a:gd name="connsiteY10" fmla="*/ 1051184 h 1051184"/>
              <a:gd name="connsiteX0" fmla="*/ 0 w 2300875"/>
              <a:gd name="connsiteY0" fmla="*/ 0 h 982174"/>
              <a:gd name="connsiteX1" fmla="*/ 181155 w 2300875"/>
              <a:gd name="connsiteY1" fmla="*/ 138023 h 982174"/>
              <a:gd name="connsiteX2" fmla="*/ 319177 w 2300875"/>
              <a:gd name="connsiteY2" fmla="*/ 319178 h 982174"/>
              <a:gd name="connsiteX3" fmla="*/ 517585 w 2300875"/>
              <a:gd name="connsiteY3" fmla="*/ 405442 h 982174"/>
              <a:gd name="connsiteX4" fmla="*/ 754753 w 2300875"/>
              <a:gd name="connsiteY4" fmla="*/ 448695 h 982174"/>
              <a:gd name="connsiteX5" fmla="*/ 1016690 w 2300875"/>
              <a:gd name="connsiteY5" fmla="*/ 663007 h 982174"/>
              <a:gd name="connsiteX6" fmla="*/ 1271483 w 2300875"/>
              <a:gd name="connsiteY6" fmla="*/ 679676 h 982174"/>
              <a:gd name="connsiteX7" fmla="*/ 1469127 w 2300875"/>
              <a:gd name="connsiteY7" fmla="*/ 855888 h 982174"/>
              <a:gd name="connsiteX8" fmla="*/ 1702490 w 2300875"/>
              <a:gd name="connsiteY8" fmla="*/ 729682 h 982174"/>
              <a:gd name="connsiteX9" fmla="*/ 2300875 w 2300875"/>
              <a:gd name="connsiteY9" fmla="*/ 982174 h 982174"/>
              <a:gd name="connsiteX0" fmla="*/ 0 w 2119720"/>
              <a:gd name="connsiteY0" fmla="*/ 1 h 844152"/>
              <a:gd name="connsiteX1" fmla="*/ 138022 w 2119720"/>
              <a:gd name="connsiteY1" fmla="*/ 181156 h 844152"/>
              <a:gd name="connsiteX2" fmla="*/ 336430 w 2119720"/>
              <a:gd name="connsiteY2" fmla="*/ 267420 h 844152"/>
              <a:gd name="connsiteX3" fmla="*/ 573598 w 2119720"/>
              <a:gd name="connsiteY3" fmla="*/ 310673 h 844152"/>
              <a:gd name="connsiteX4" fmla="*/ 835535 w 2119720"/>
              <a:gd name="connsiteY4" fmla="*/ 524985 h 844152"/>
              <a:gd name="connsiteX5" fmla="*/ 1090328 w 2119720"/>
              <a:gd name="connsiteY5" fmla="*/ 541654 h 844152"/>
              <a:gd name="connsiteX6" fmla="*/ 1287972 w 2119720"/>
              <a:gd name="connsiteY6" fmla="*/ 717866 h 844152"/>
              <a:gd name="connsiteX7" fmla="*/ 1521335 w 2119720"/>
              <a:gd name="connsiteY7" fmla="*/ 591660 h 844152"/>
              <a:gd name="connsiteX8" fmla="*/ 2119720 w 2119720"/>
              <a:gd name="connsiteY8" fmla="*/ 844152 h 844152"/>
              <a:gd name="connsiteX0" fmla="*/ -1 w 1981697"/>
              <a:gd name="connsiteY0" fmla="*/ 0 h 662996"/>
              <a:gd name="connsiteX1" fmla="*/ 198407 w 1981697"/>
              <a:gd name="connsiteY1" fmla="*/ 86264 h 662996"/>
              <a:gd name="connsiteX2" fmla="*/ 435575 w 1981697"/>
              <a:gd name="connsiteY2" fmla="*/ 129517 h 662996"/>
              <a:gd name="connsiteX3" fmla="*/ 697512 w 1981697"/>
              <a:gd name="connsiteY3" fmla="*/ 343829 h 662996"/>
              <a:gd name="connsiteX4" fmla="*/ 952305 w 1981697"/>
              <a:gd name="connsiteY4" fmla="*/ 360498 h 662996"/>
              <a:gd name="connsiteX5" fmla="*/ 1149949 w 1981697"/>
              <a:gd name="connsiteY5" fmla="*/ 536710 h 662996"/>
              <a:gd name="connsiteX6" fmla="*/ 1383312 w 1981697"/>
              <a:gd name="connsiteY6" fmla="*/ 410504 h 662996"/>
              <a:gd name="connsiteX7" fmla="*/ 1981697 w 1981697"/>
              <a:gd name="connsiteY7" fmla="*/ 662996 h 662996"/>
              <a:gd name="connsiteX0" fmla="*/ 0 w 1783290"/>
              <a:gd name="connsiteY0" fmla="*/ 0 h 576732"/>
              <a:gd name="connsiteX1" fmla="*/ 237168 w 1783290"/>
              <a:gd name="connsiteY1" fmla="*/ 43253 h 576732"/>
              <a:gd name="connsiteX2" fmla="*/ 499105 w 1783290"/>
              <a:gd name="connsiteY2" fmla="*/ 257565 h 576732"/>
              <a:gd name="connsiteX3" fmla="*/ 753898 w 1783290"/>
              <a:gd name="connsiteY3" fmla="*/ 274234 h 576732"/>
              <a:gd name="connsiteX4" fmla="*/ 951542 w 1783290"/>
              <a:gd name="connsiteY4" fmla="*/ 450446 h 576732"/>
              <a:gd name="connsiteX5" fmla="*/ 1184905 w 1783290"/>
              <a:gd name="connsiteY5" fmla="*/ 324240 h 576732"/>
              <a:gd name="connsiteX6" fmla="*/ 1783290 w 1783290"/>
              <a:gd name="connsiteY6" fmla="*/ 576732 h 576732"/>
              <a:gd name="connsiteX0" fmla="*/ -1 w 1546121"/>
              <a:gd name="connsiteY0" fmla="*/ 0 h 533479"/>
              <a:gd name="connsiteX1" fmla="*/ 261936 w 1546121"/>
              <a:gd name="connsiteY1" fmla="*/ 214312 h 533479"/>
              <a:gd name="connsiteX2" fmla="*/ 516729 w 1546121"/>
              <a:gd name="connsiteY2" fmla="*/ 230981 h 533479"/>
              <a:gd name="connsiteX3" fmla="*/ 714373 w 1546121"/>
              <a:gd name="connsiteY3" fmla="*/ 407193 h 533479"/>
              <a:gd name="connsiteX4" fmla="*/ 947736 w 1546121"/>
              <a:gd name="connsiteY4" fmla="*/ 280987 h 533479"/>
              <a:gd name="connsiteX5" fmla="*/ 1546121 w 1546121"/>
              <a:gd name="connsiteY5" fmla="*/ 533479 h 533479"/>
              <a:gd name="connsiteX0" fmla="*/ 0 w 1284185"/>
              <a:gd name="connsiteY0" fmla="*/ 0 h 319167"/>
              <a:gd name="connsiteX1" fmla="*/ 254793 w 1284185"/>
              <a:gd name="connsiteY1" fmla="*/ 16669 h 319167"/>
              <a:gd name="connsiteX2" fmla="*/ 452437 w 1284185"/>
              <a:gd name="connsiteY2" fmla="*/ 192881 h 319167"/>
              <a:gd name="connsiteX3" fmla="*/ 685800 w 1284185"/>
              <a:gd name="connsiteY3" fmla="*/ 66675 h 319167"/>
              <a:gd name="connsiteX4" fmla="*/ 1284185 w 1284185"/>
              <a:gd name="connsiteY4" fmla="*/ 319167 h 319167"/>
              <a:gd name="connsiteX0" fmla="*/ 0 w 1029392"/>
              <a:gd name="connsiteY0" fmla="*/ 0 h 302498"/>
              <a:gd name="connsiteX1" fmla="*/ 197644 w 1029392"/>
              <a:gd name="connsiteY1" fmla="*/ 176212 h 302498"/>
              <a:gd name="connsiteX2" fmla="*/ 431007 w 1029392"/>
              <a:gd name="connsiteY2" fmla="*/ 50006 h 302498"/>
              <a:gd name="connsiteX3" fmla="*/ 1029392 w 1029392"/>
              <a:gd name="connsiteY3" fmla="*/ 302498 h 302498"/>
              <a:gd name="connsiteX0" fmla="*/ 0 w 1164577"/>
              <a:gd name="connsiteY0" fmla="*/ 5020 h 253444"/>
              <a:gd name="connsiteX1" fmla="*/ 332829 w 1164577"/>
              <a:gd name="connsiteY1" fmla="*/ 127158 h 253444"/>
              <a:gd name="connsiteX2" fmla="*/ 566192 w 1164577"/>
              <a:gd name="connsiteY2" fmla="*/ 952 h 253444"/>
              <a:gd name="connsiteX3" fmla="*/ 1164577 w 1164577"/>
              <a:gd name="connsiteY3" fmla="*/ 253444 h 253444"/>
              <a:gd name="connsiteX0" fmla="*/ 0 w 1015873"/>
              <a:gd name="connsiteY0" fmla="*/ 5020 h 239925"/>
              <a:gd name="connsiteX1" fmla="*/ 332829 w 1015873"/>
              <a:gd name="connsiteY1" fmla="*/ 127158 h 239925"/>
              <a:gd name="connsiteX2" fmla="*/ 566192 w 1015873"/>
              <a:gd name="connsiteY2" fmla="*/ 952 h 239925"/>
              <a:gd name="connsiteX3" fmla="*/ 1015873 w 1015873"/>
              <a:gd name="connsiteY3" fmla="*/ 239925 h 23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5873" h="239925">
                <a:moveTo>
                  <a:pt x="0" y="5020"/>
                </a:moveTo>
                <a:cubicBezTo>
                  <a:pt x="82153" y="18911"/>
                  <a:pt x="238464" y="127836"/>
                  <a:pt x="332829" y="127158"/>
                </a:cubicBezTo>
                <a:cubicBezTo>
                  <a:pt x="427194" y="126480"/>
                  <a:pt x="451014" y="-12769"/>
                  <a:pt x="566192" y="952"/>
                </a:cubicBezTo>
                <a:cubicBezTo>
                  <a:pt x="681371" y="14673"/>
                  <a:pt x="945541" y="232951"/>
                  <a:pt x="1015873" y="239925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3599358" y="3755094"/>
            <a:ext cx="199869" cy="159224"/>
          </a:xfrm>
          <a:custGeom>
            <a:avLst/>
            <a:gdLst>
              <a:gd name="connsiteX0" fmla="*/ 536331 w 589085"/>
              <a:gd name="connsiteY0" fmla="*/ 0 h 984739"/>
              <a:gd name="connsiteX1" fmla="*/ 589085 w 589085"/>
              <a:gd name="connsiteY1" fmla="*/ 237392 h 984739"/>
              <a:gd name="connsiteX2" fmla="*/ 439616 w 589085"/>
              <a:gd name="connsiteY2" fmla="*/ 501162 h 984739"/>
              <a:gd name="connsiteX3" fmla="*/ 228600 w 589085"/>
              <a:gd name="connsiteY3" fmla="*/ 677008 h 984739"/>
              <a:gd name="connsiteX4" fmla="*/ 0 w 589085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439616 w 536331"/>
              <a:gd name="connsiteY2" fmla="*/ 5011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149104 w 536331"/>
              <a:gd name="connsiteY2" fmla="*/ 3487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50618 w 550618"/>
              <a:gd name="connsiteY0" fmla="*/ 0 h 984739"/>
              <a:gd name="connsiteX1" fmla="*/ 341435 w 550618"/>
              <a:gd name="connsiteY1" fmla="*/ 218342 h 984739"/>
              <a:gd name="connsiteX2" fmla="*/ 163391 w 550618"/>
              <a:gd name="connsiteY2" fmla="*/ 348762 h 984739"/>
              <a:gd name="connsiteX3" fmla="*/ 0 w 550618"/>
              <a:gd name="connsiteY3" fmla="*/ 448408 h 984739"/>
              <a:gd name="connsiteX4" fmla="*/ 14287 w 550618"/>
              <a:gd name="connsiteY4" fmla="*/ 984739 h 984739"/>
              <a:gd name="connsiteX0" fmla="*/ 555381 w 555381"/>
              <a:gd name="connsiteY0" fmla="*/ 0 h 460864"/>
              <a:gd name="connsiteX1" fmla="*/ 346198 w 555381"/>
              <a:gd name="connsiteY1" fmla="*/ 218342 h 460864"/>
              <a:gd name="connsiteX2" fmla="*/ 168154 w 555381"/>
              <a:gd name="connsiteY2" fmla="*/ 348762 h 460864"/>
              <a:gd name="connsiteX3" fmla="*/ 4763 w 555381"/>
              <a:gd name="connsiteY3" fmla="*/ 448408 h 460864"/>
              <a:gd name="connsiteX4" fmla="*/ 0 w 555381"/>
              <a:gd name="connsiteY4" fmla="*/ 460864 h 460864"/>
              <a:gd name="connsiteX0" fmla="*/ 555381 w 555381"/>
              <a:gd name="connsiteY0" fmla="*/ 1958 h 462822"/>
              <a:gd name="connsiteX1" fmla="*/ 467457 w 555381"/>
              <a:gd name="connsiteY1" fmla="*/ 4881 h 462822"/>
              <a:gd name="connsiteX2" fmla="*/ 346198 w 555381"/>
              <a:gd name="connsiteY2" fmla="*/ 220300 h 462822"/>
              <a:gd name="connsiteX3" fmla="*/ 168154 w 555381"/>
              <a:gd name="connsiteY3" fmla="*/ 350720 h 462822"/>
              <a:gd name="connsiteX4" fmla="*/ 4763 w 555381"/>
              <a:gd name="connsiteY4" fmla="*/ 450366 h 462822"/>
              <a:gd name="connsiteX5" fmla="*/ 0 w 555381"/>
              <a:gd name="connsiteY5" fmla="*/ 462822 h 462822"/>
              <a:gd name="connsiteX0" fmla="*/ 578527 w 578527"/>
              <a:gd name="connsiteY0" fmla="*/ 4365 h 462478"/>
              <a:gd name="connsiteX1" fmla="*/ 467457 w 578527"/>
              <a:gd name="connsiteY1" fmla="*/ 4537 h 462478"/>
              <a:gd name="connsiteX2" fmla="*/ 346198 w 578527"/>
              <a:gd name="connsiteY2" fmla="*/ 219956 h 462478"/>
              <a:gd name="connsiteX3" fmla="*/ 168154 w 578527"/>
              <a:gd name="connsiteY3" fmla="*/ 350376 h 462478"/>
              <a:gd name="connsiteX4" fmla="*/ 4763 w 578527"/>
              <a:gd name="connsiteY4" fmla="*/ 450022 h 462478"/>
              <a:gd name="connsiteX5" fmla="*/ 0 w 578527"/>
              <a:gd name="connsiteY5" fmla="*/ 462478 h 462478"/>
              <a:gd name="connsiteX0" fmla="*/ 573763 w 573763"/>
              <a:gd name="connsiteY0" fmla="*/ 4365 h 450022"/>
              <a:gd name="connsiteX1" fmla="*/ 462693 w 573763"/>
              <a:gd name="connsiteY1" fmla="*/ 4537 h 450022"/>
              <a:gd name="connsiteX2" fmla="*/ 341434 w 573763"/>
              <a:gd name="connsiteY2" fmla="*/ 219956 h 450022"/>
              <a:gd name="connsiteX3" fmla="*/ 163390 w 573763"/>
              <a:gd name="connsiteY3" fmla="*/ 350376 h 450022"/>
              <a:gd name="connsiteX4" fmla="*/ -1 w 573763"/>
              <a:gd name="connsiteY4" fmla="*/ 450022 h 450022"/>
              <a:gd name="connsiteX0" fmla="*/ 410373 w 410373"/>
              <a:gd name="connsiteY0" fmla="*/ 4365 h 350376"/>
              <a:gd name="connsiteX1" fmla="*/ 299303 w 410373"/>
              <a:gd name="connsiteY1" fmla="*/ 4537 h 350376"/>
              <a:gd name="connsiteX2" fmla="*/ 178044 w 410373"/>
              <a:gd name="connsiteY2" fmla="*/ 219956 h 350376"/>
              <a:gd name="connsiteX3" fmla="*/ 0 w 410373"/>
              <a:gd name="connsiteY3" fmla="*/ 350376 h 350376"/>
              <a:gd name="connsiteX0" fmla="*/ 232329 w 232329"/>
              <a:gd name="connsiteY0" fmla="*/ 4365 h 219956"/>
              <a:gd name="connsiteX1" fmla="*/ 121259 w 232329"/>
              <a:gd name="connsiteY1" fmla="*/ 4537 h 219956"/>
              <a:gd name="connsiteX2" fmla="*/ 0 w 232329"/>
              <a:gd name="connsiteY2" fmla="*/ 219956 h 21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329" h="219956">
                <a:moveTo>
                  <a:pt x="232329" y="4365"/>
                </a:moveTo>
                <a:cubicBezTo>
                  <a:pt x="215366" y="20010"/>
                  <a:pt x="138222" y="-11108"/>
                  <a:pt x="121259" y="4537"/>
                </a:cubicBezTo>
                <a:lnTo>
                  <a:pt x="0" y="219956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3522557" y="3000108"/>
            <a:ext cx="809625" cy="1376363"/>
          </a:xfrm>
          <a:custGeom>
            <a:avLst/>
            <a:gdLst>
              <a:gd name="connsiteX0" fmla="*/ 0 w 533400"/>
              <a:gd name="connsiteY0" fmla="*/ 0 h 1095375"/>
              <a:gd name="connsiteX1" fmla="*/ 80963 w 533400"/>
              <a:gd name="connsiteY1" fmla="*/ 152400 h 1095375"/>
              <a:gd name="connsiteX2" fmla="*/ 114300 w 533400"/>
              <a:gd name="connsiteY2" fmla="*/ 261938 h 1095375"/>
              <a:gd name="connsiteX3" fmla="*/ 128588 w 533400"/>
              <a:gd name="connsiteY3" fmla="*/ 400050 h 1095375"/>
              <a:gd name="connsiteX4" fmla="*/ 166688 w 533400"/>
              <a:gd name="connsiteY4" fmla="*/ 490538 h 1095375"/>
              <a:gd name="connsiteX5" fmla="*/ 233363 w 533400"/>
              <a:gd name="connsiteY5" fmla="*/ 604838 h 1095375"/>
              <a:gd name="connsiteX6" fmla="*/ 266700 w 533400"/>
              <a:gd name="connsiteY6" fmla="*/ 695325 h 1095375"/>
              <a:gd name="connsiteX7" fmla="*/ 314325 w 533400"/>
              <a:gd name="connsiteY7" fmla="*/ 823913 h 1095375"/>
              <a:gd name="connsiteX8" fmla="*/ 347663 w 533400"/>
              <a:gd name="connsiteY8" fmla="*/ 919163 h 1095375"/>
              <a:gd name="connsiteX9" fmla="*/ 442913 w 533400"/>
              <a:gd name="connsiteY9" fmla="*/ 1004888 h 1095375"/>
              <a:gd name="connsiteX10" fmla="*/ 533400 w 533400"/>
              <a:gd name="connsiteY10" fmla="*/ 1095375 h 1095375"/>
              <a:gd name="connsiteX0" fmla="*/ 0 w 809625"/>
              <a:gd name="connsiteY0" fmla="*/ 0 h 1376363"/>
              <a:gd name="connsiteX1" fmla="*/ 80963 w 809625"/>
              <a:gd name="connsiteY1" fmla="*/ 152400 h 1376363"/>
              <a:gd name="connsiteX2" fmla="*/ 114300 w 809625"/>
              <a:gd name="connsiteY2" fmla="*/ 261938 h 1376363"/>
              <a:gd name="connsiteX3" fmla="*/ 128588 w 809625"/>
              <a:gd name="connsiteY3" fmla="*/ 400050 h 1376363"/>
              <a:gd name="connsiteX4" fmla="*/ 166688 w 809625"/>
              <a:gd name="connsiteY4" fmla="*/ 490538 h 1376363"/>
              <a:gd name="connsiteX5" fmla="*/ 233363 w 809625"/>
              <a:gd name="connsiteY5" fmla="*/ 604838 h 1376363"/>
              <a:gd name="connsiteX6" fmla="*/ 266700 w 809625"/>
              <a:gd name="connsiteY6" fmla="*/ 695325 h 1376363"/>
              <a:gd name="connsiteX7" fmla="*/ 314325 w 809625"/>
              <a:gd name="connsiteY7" fmla="*/ 823913 h 1376363"/>
              <a:gd name="connsiteX8" fmla="*/ 347663 w 809625"/>
              <a:gd name="connsiteY8" fmla="*/ 919163 h 1376363"/>
              <a:gd name="connsiteX9" fmla="*/ 442913 w 809625"/>
              <a:gd name="connsiteY9" fmla="*/ 1004888 h 1376363"/>
              <a:gd name="connsiteX10" fmla="*/ 809625 w 809625"/>
              <a:gd name="connsiteY10" fmla="*/ 1376363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9625" h="1376363">
                <a:moveTo>
                  <a:pt x="0" y="0"/>
                </a:moveTo>
                <a:cubicBezTo>
                  <a:pt x="30956" y="54372"/>
                  <a:pt x="61913" y="108744"/>
                  <a:pt x="80963" y="152400"/>
                </a:cubicBezTo>
                <a:cubicBezTo>
                  <a:pt x="100013" y="196056"/>
                  <a:pt x="106363" y="220663"/>
                  <a:pt x="114300" y="261938"/>
                </a:cubicBezTo>
                <a:cubicBezTo>
                  <a:pt x="122237" y="303213"/>
                  <a:pt x="119857" y="361950"/>
                  <a:pt x="128588" y="400050"/>
                </a:cubicBezTo>
                <a:cubicBezTo>
                  <a:pt x="137319" y="438150"/>
                  <a:pt x="149226" y="456407"/>
                  <a:pt x="166688" y="490538"/>
                </a:cubicBezTo>
                <a:cubicBezTo>
                  <a:pt x="184150" y="524669"/>
                  <a:pt x="216694" y="570707"/>
                  <a:pt x="233363" y="604838"/>
                </a:cubicBezTo>
                <a:cubicBezTo>
                  <a:pt x="250032" y="638969"/>
                  <a:pt x="266700" y="695325"/>
                  <a:pt x="266700" y="695325"/>
                </a:cubicBezTo>
                <a:cubicBezTo>
                  <a:pt x="280194" y="731838"/>
                  <a:pt x="300831" y="786607"/>
                  <a:pt x="314325" y="823913"/>
                </a:cubicBezTo>
                <a:cubicBezTo>
                  <a:pt x="327819" y="861219"/>
                  <a:pt x="326232" y="889001"/>
                  <a:pt x="347663" y="919163"/>
                </a:cubicBezTo>
                <a:cubicBezTo>
                  <a:pt x="369094" y="949325"/>
                  <a:pt x="365919" y="928688"/>
                  <a:pt x="442913" y="1004888"/>
                </a:cubicBezTo>
                <a:cubicBezTo>
                  <a:pt x="519907" y="1081088"/>
                  <a:pt x="779859" y="1345804"/>
                  <a:pt x="809625" y="1376363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5" name="Group 214"/>
          <p:cNvGrpSpPr/>
          <p:nvPr/>
        </p:nvGrpSpPr>
        <p:grpSpPr>
          <a:xfrm>
            <a:off x="3678665" y="3749044"/>
            <a:ext cx="1161650" cy="386997"/>
            <a:chOff x="7128149" y="2913896"/>
            <a:chExt cx="1161650" cy="386997"/>
          </a:xfrm>
        </p:grpSpPr>
        <p:grpSp>
          <p:nvGrpSpPr>
            <p:cNvPr id="216" name="Group 215"/>
            <p:cNvGrpSpPr/>
            <p:nvPr/>
          </p:nvGrpSpPr>
          <p:grpSpPr>
            <a:xfrm>
              <a:off x="7439545" y="2931561"/>
              <a:ext cx="850254" cy="369332"/>
              <a:chOff x="7461329" y="2930872"/>
              <a:chExt cx="850254" cy="369332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7558088" y="3063850"/>
                <a:ext cx="668471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7461329" y="2930872"/>
                <a:ext cx="85025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18" name="Group 217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22" name="Freeform 221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3" name="Group 222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reeform 225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9" name="Group 218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20" name="Block Arc 219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1" name="Block Arc 220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29" name="Group 228"/>
          <p:cNvGrpSpPr/>
          <p:nvPr/>
        </p:nvGrpSpPr>
        <p:grpSpPr>
          <a:xfrm>
            <a:off x="2867276" y="4292733"/>
            <a:ext cx="1268220" cy="485683"/>
            <a:chOff x="7128149" y="2792075"/>
            <a:chExt cx="1268220" cy="485683"/>
          </a:xfrm>
        </p:grpSpPr>
        <p:grpSp>
          <p:nvGrpSpPr>
            <p:cNvPr id="230" name="Group 229"/>
            <p:cNvGrpSpPr/>
            <p:nvPr/>
          </p:nvGrpSpPr>
          <p:grpSpPr>
            <a:xfrm>
              <a:off x="7507388" y="2792075"/>
              <a:ext cx="888981" cy="369332"/>
              <a:chOff x="7529172" y="2791386"/>
              <a:chExt cx="888981" cy="369332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7581166" y="2943314"/>
                <a:ext cx="632054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7529172" y="2791386"/>
                <a:ext cx="8889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3-187</a:t>
                </a: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32" name="Group 231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36" name="Freeform 235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3" name="Group 232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34" name="Block Arc 233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" name="Block Arc 234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29" name="Group 128"/>
          <p:cNvGrpSpPr/>
          <p:nvPr/>
        </p:nvGrpSpPr>
        <p:grpSpPr>
          <a:xfrm>
            <a:off x="4328744" y="1684535"/>
            <a:ext cx="1196331" cy="445812"/>
            <a:chOff x="7128149" y="2913896"/>
            <a:chExt cx="1196331" cy="445812"/>
          </a:xfrm>
        </p:grpSpPr>
        <p:grpSp>
          <p:nvGrpSpPr>
            <p:cNvPr id="131" name="Group 130"/>
            <p:cNvGrpSpPr/>
            <p:nvPr/>
          </p:nvGrpSpPr>
          <p:grpSpPr>
            <a:xfrm>
              <a:off x="7451204" y="2990376"/>
              <a:ext cx="873276" cy="369332"/>
              <a:chOff x="7472988" y="2989687"/>
              <a:chExt cx="873276" cy="369332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7558088" y="3063850"/>
                <a:ext cx="657387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7472988" y="2989687"/>
                <a:ext cx="87327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37" name="Freeform 136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37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33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35" name="Block Arc 134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Block Arc 135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84" name="Rectangle 83"/>
          <p:cNvSpPr/>
          <p:nvPr/>
        </p:nvSpPr>
        <p:spPr>
          <a:xfrm>
            <a:off x="246898" y="6241586"/>
            <a:ext cx="3706759" cy="2783766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TextBox 246"/>
          <p:cNvSpPr txBox="1"/>
          <p:nvPr/>
        </p:nvSpPr>
        <p:spPr>
          <a:xfrm>
            <a:off x="341721" y="6622892"/>
            <a:ext cx="3477273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0656: The Bravo Plan A  (1</a:t>
            </a:r>
            <a:r>
              <a:rPr lang="en-US" sz="1600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st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Plt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59" name="Explosion 1 258"/>
          <p:cNvSpPr/>
          <p:nvPr/>
        </p:nvSpPr>
        <p:spPr>
          <a:xfrm>
            <a:off x="5165001" y="4317418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Explosion 1 259"/>
          <p:cNvSpPr/>
          <p:nvPr/>
        </p:nvSpPr>
        <p:spPr>
          <a:xfrm>
            <a:off x="4750115" y="4203146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Explosion 1 260"/>
          <p:cNvSpPr/>
          <p:nvPr/>
        </p:nvSpPr>
        <p:spPr>
          <a:xfrm>
            <a:off x="4451807" y="4597658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TextBox 250"/>
          <p:cNvSpPr txBox="1"/>
          <p:nvPr/>
        </p:nvSpPr>
        <p:spPr>
          <a:xfrm>
            <a:off x="828399" y="7641087"/>
            <a:ext cx="2355132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Courier New" panose="02070309020205020404" pitchFamily="49" charset="0"/>
              <a:buChar char="o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Bravo Plan B (2d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Plt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64" name="Freeform 263"/>
          <p:cNvSpPr/>
          <p:nvPr/>
        </p:nvSpPr>
        <p:spPr>
          <a:xfrm rot="10800000">
            <a:off x="3855594" y="2185935"/>
            <a:ext cx="723900" cy="40497"/>
          </a:xfrm>
          <a:custGeom>
            <a:avLst/>
            <a:gdLst>
              <a:gd name="connsiteX0" fmla="*/ 0 w 723900"/>
              <a:gd name="connsiteY0" fmla="*/ 33337 h 40497"/>
              <a:gd name="connsiteX1" fmla="*/ 328612 w 723900"/>
              <a:gd name="connsiteY1" fmla="*/ 38100 h 40497"/>
              <a:gd name="connsiteX2" fmla="*/ 723900 w 723900"/>
              <a:gd name="connsiteY2" fmla="*/ 0 h 40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3900" h="40497">
                <a:moveTo>
                  <a:pt x="0" y="33337"/>
                </a:moveTo>
                <a:cubicBezTo>
                  <a:pt x="103981" y="38496"/>
                  <a:pt x="207962" y="43656"/>
                  <a:pt x="328612" y="38100"/>
                </a:cubicBezTo>
                <a:cubicBezTo>
                  <a:pt x="449262" y="32544"/>
                  <a:pt x="586581" y="16272"/>
                  <a:pt x="723900" y="0"/>
                </a:cubicBezTo>
              </a:path>
            </a:pathLst>
          </a:custGeom>
          <a:noFill/>
          <a:ln w="57150">
            <a:solidFill>
              <a:srgbClr val="0033CC"/>
            </a:solidFill>
            <a:prstDash val="sys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TextBox 194"/>
          <p:cNvSpPr txBox="1"/>
          <p:nvPr/>
        </p:nvSpPr>
        <p:spPr>
          <a:xfrm>
            <a:off x="1681826" y="42222"/>
            <a:ext cx="35708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Third Assault Up Hill 937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13 May</a:t>
            </a:r>
          </a:p>
        </p:txBody>
      </p:sp>
      <p:sp>
        <p:nvSpPr>
          <p:cNvPr id="209" name="TextBox 208"/>
          <p:cNvSpPr txBox="1"/>
          <p:nvPr/>
        </p:nvSpPr>
        <p:spPr>
          <a:xfrm>
            <a:off x="341721" y="6316825"/>
            <a:ext cx="3598549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0656(-): Preliminary Bombardment</a:t>
            </a:r>
          </a:p>
        </p:txBody>
      </p:sp>
      <p:sp>
        <p:nvSpPr>
          <p:cNvPr id="210" name="TextBox 209"/>
          <p:cNvSpPr txBox="1"/>
          <p:nvPr/>
        </p:nvSpPr>
        <p:spPr>
          <a:xfrm>
            <a:off x="341721" y="6864199"/>
            <a:ext cx="3597460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0800(-): Battalion delays the attack </a:t>
            </a:r>
          </a:p>
        </p:txBody>
      </p:sp>
      <p:sp>
        <p:nvSpPr>
          <p:cNvPr id="6" name="Freeform 5"/>
          <p:cNvSpPr/>
          <p:nvPr/>
        </p:nvSpPr>
        <p:spPr>
          <a:xfrm>
            <a:off x="4165939" y="4206611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 rot="16012665">
            <a:off x="4519640" y="4482713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/>
          <p:cNvSpPr/>
          <p:nvPr/>
        </p:nvSpPr>
        <p:spPr>
          <a:xfrm rot="16012665">
            <a:off x="4601769" y="4275582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843339" y="4610098"/>
            <a:ext cx="247650" cy="847725"/>
          </a:xfrm>
          <a:custGeom>
            <a:avLst/>
            <a:gdLst>
              <a:gd name="connsiteX0" fmla="*/ 671513 w 671513"/>
              <a:gd name="connsiteY0" fmla="*/ 0 h 1085850"/>
              <a:gd name="connsiteX1" fmla="*/ 666750 w 671513"/>
              <a:gd name="connsiteY1" fmla="*/ 76200 h 1085850"/>
              <a:gd name="connsiteX2" fmla="*/ 571500 w 671513"/>
              <a:gd name="connsiteY2" fmla="*/ 76200 h 1085850"/>
              <a:gd name="connsiteX3" fmla="*/ 581025 w 671513"/>
              <a:gd name="connsiteY3" fmla="*/ 157163 h 1085850"/>
              <a:gd name="connsiteX4" fmla="*/ 661988 w 671513"/>
              <a:gd name="connsiteY4" fmla="*/ 161925 h 1085850"/>
              <a:gd name="connsiteX5" fmla="*/ 671513 w 671513"/>
              <a:gd name="connsiteY5" fmla="*/ 300038 h 1085850"/>
              <a:gd name="connsiteX6" fmla="*/ 576263 w 671513"/>
              <a:gd name="connsiteY6" fmla="*/ 300038 h 1085850"/>
              <a:gd name="connsiteX7" fmla="*/ 571500 w 671513"/>
              <a:gd name="connsiteY7" fmla="*/ 376238 h 1085850"/>
              <a:gd name="connsiteX8" fmla="*/ 652463 w 671513"/>
              <a:gd name="connsiteY8" fmla="*/ 395288 h 1085850"/>
              <a:gd name="connsiteX9" fmla="*/ 666750 w 671513"/>
              <a:gd name="connsiteY9" fmla="*/ 495300 h 1085850"/>
              <a:gd name="connsiteX10" fmla="*/ 561975 w 671513"/>
              <a:gd name="connsiteY10" fmla="*/ 490538 h 1085850"/>
              <a:gd name="connsiteX11" fmla="*/ 571500 w 671513"/>
              <a:gd name="connsiteY11" fmla="*/ 566738 h 1085850"/>
              <a:gd name="connsiteX12" fmla="*/ 652463 w 671513"/>
              <a:gd name="connsiteY12" fmla="*/ 595313 h 1085850"/>
              <a:gd name="connsiteX13" fmla="*/ 604838 w 671513"/>
              <a:gd name="connsiteY13" fmla="*/ 681038 h 1085850"/>
              <a:gd name="connsiteX14" fmla="*/ 495300 w 671513"/>
              <a:gd name="connsiteY14" fmla="*/ 619125 h 1085850"/>
              <a:gd name="connsiteX15" fmla="*/ 452438 w 671513"/>
              <a:gd name="connsiteY15" fmla="*/ 704850 h 1085850"/>
              <a:gd name="connsiteX16" fmla="*/ 519113 w 671513"/>
              <a:gd name="connsiteY16" fmla="*/ 757238 h 1085850"/>
              <a:gd name="connsiteX17" fmla="*/ 423863 w 671513"/>
              <a:gd name="connsiteY17" fmla="*/ 847725 h 1085850"/>
              <a:gd name="connsiteX18" fmla="*/ 376238 w 671513"/>
              <a:gd name="connsiteY18" fmla="*/ 766763 h 1085850"/>
              <a:gd name="connsiteX19" fmla="*/ 266700 w 671513"/>
              <a:gd name="connsiteY19" fmla="*/ 814388 h 1085850"/>
              <a:gd name="connsiteX20" fmla="*/ 323850 w 671513"/>
              <a:gd name="connsiteY20" fmla="*/ 876300 h 1085850"/>
              <a:gd name="connsiteX21" fmla="*/ 204788 w 671513"/>
              <a:gd name="connsiteY21" fmla="*/ 952500 h 1085850"/>
              <a:gd name="connsiteX22" fmla="*/ 171450 w 671513"/>
              <a:gd name="connsiteY22" fmla="*/ 871538 h 1085850"/>
              <a:gd name="connsiteX23" fmla="*/ 38100 w 671513"/>
              <a:gd name="connsiteY23" fmla="*/ 938213 h 1085850"/>
              <a:gd name="connsiteX24" fmla="*/ 90488 w 671513"/>
              <a:gd name="connsiteY24" fmla="*/ 1019175 h 1085850"/>
              <a:gd name="connsiteX25" fmla="*/ 0 w 671513"/>
              <a:gd name="connsiteY25" fmla="*/ 1085850 h 1085850"/>
              <a:gd name="connsiteX0" fmla="*/ 633413 w 633413"/>
              <a:gd name="connsiteY0" fmla="*/ 0 h 1019175"/>
              <a:gd name="connsiteX1" fmla="*/ 628650 w 633413"/>
              <a:gd name="connsiteY1" fmla="*/ 76200 h 1019175"/>
              <a:gd name="connsiteX2" fmla="*/ 533400 w 633413"/>
              <a:gd name="connsiteY2" fmla="*/ 76200 h 1019175"/>
              <a:gd name="connsiteX3" fmla="*/ 542925 w 633413"/>
              <a:gd name="connsiteY3" fmla="*/ 157163 h 1019175"/>
              <a:gd name="connsiteX4" fmla="*/ 623888 w 633413"/>
              <a:gd name="connsiteY4" fmla="*/ 161925 h 1019175"/>
              <a:gd name="connsiteX5" fmla="*/ 633413 w 633413"/>
              <a:gd name="connsiteY5" fmla="*/ 300038 h 1019175"/>
              <a:gd name="connsiteX6" fmla="*/ 538163 w 633413"/>
              <a:gd name="connsiteY6" fmla="*/ 300038 h 1019175"/>
              <a:gd name="connsiteX7" fmla="*/ 533400 w 633413"/>
              <a:gd name="connsiteY7" fmla="*/ 376238 h 1019175"/>
              <a:gd name="connsiteX8" fmla="*/ 614363 w 633413"/>
              <a:gd name="connsiteY8" fmla="*/ 395288 h 1019175"/>
              <a:gd name="connsiteX9" fmla="*/ 628650 w 633413"/>
              <a:gd name="connsiteY9" fmla="*/ 495300 h 1019175"/>
              <a:gd name="connsiteX10" fmla="*/ 523875 w 633413"/>
              <a:gd name="connsiteY10" fmla="*/ 490538 h 1019175"/>
              <a:gd name="connsiteX11" fmla="*/ 533400 w 633413"/>
              <a:gd name="connsiteY11" fmla="*/ 566738 h 1019175"/>
              <a:gd name="connsiteX12" fmla="*/ 614363 w 633413"/>
              <a:gd name="connsiteY12" fmla="*/ 595313 h 1019175"/>
              <a:gd name="connsiteX13" fmla="*/ 566738 w 633413"/>
              <a:gd name="connsiteY13" fmla="*/ 681038 h 1019175"/>
              <a:gd name="connsiteX14" fmla="*/ 457200 w 633413"/>
              <a:gd name="connsiteY14" fmla="*/ 619125 h 1019175"/>
              <a:gd name="connsiteX15" fmla="*/ 414338 w 633413"/>
              <a:gd name="connsiteY15" fmla="*/ 704850 h 1019175"/>
              <a:gd name="connsiteX16" fmla="*/ 481013 w 633413"/>
              <a:gd name="connsiteY16" fmla="*/ 757238 h 1019175"/>
              <a:gd name="connsiteX17" fmla="*/ 385763 w 633413"/>
              <a:gd name="connsiteY17" fmla="*/ 847725 h 1019175"/>
              <a:gd name="connsiteX18" fmla="*/ 338138 w 633413"/>
              <a:gd name="connsiteY18" fmla="*/ 766763 h 1019175"/>
              <a:gd name="connsiteX19" fmla="*/ 228600 w 633413"/>
              <a:gd name="connsiteY19" fmla="*/ 814388 h 1019175"/>
              <a:gd name="connsiteX20" fmla="*/ 285750 w 633413"/>
              <a:gd name="connsiteY20" fmla="*/ 876300 h 1019175"/>
              <a:gd name="connsiteX21" fmla="*/ 166688 w 633413"/>
              <a:gd name="connsiteY21" fmla="*/ 952500 h 1019175"/>
              <a:gd name="connsiteX22" fmla="*/ 133350 w 633413"/>
              <a:gd name="connsiteY22" fmla="*/ 871538 h 1019175"/>
              <a:gd name="connsiteX23" fmla="*/ 0 w 633413"/>
              <a:gd name="connsiteY23" fmla="*/ 938213 h 1019175"/>
              <a:gd name="connsiteX24" fmla="*/ 52388 w 633413"/>
              <a:gd name="connsiteY24" fmla="*/ 1019175 h 1019175"/>
              <a:gd name="connsiteX0" fmla="*/ 633413 w 633413"/>
              <a:gd name="connsiteY0" fmla="*/ 0 h 952500"/>
              <a:gd name="connsiteX1" fmla="*/ 628650 w 633413"/>
              <a:gd name="connsiteY1" fmla="*/ 76200 h 952500"/>
              <a:gd name="connsiteX2" fmla="*/ 533400 w 633413"/>
              <a:gd name="connsiteY2" fmla="*/ 76200 h 952500"/>
              <a:gd name="connsiteX3" fmla="*/ 542925 w 633413"/>
              <a:gd name="connsiteY3" fmla="*/ 157163 h 952500"/>
              <a:gd name="connsiteX4" fmla="*/ 623888 w 633413"/>
              <a:gd name="connsiteY4" fmla="*/ 161925 h 952500"/>
              <a:gd name="connsiteX5" fmla="*/ 633413 w 633413"/>
              <a:gd name="connsiteY5" fmla="*/ 300038 h 952500"/>
              <a:gd name="connsiteX6" fmla="*/ 538163 w 633413"/>
              <a:gd name="connsiteY6" fmla="*/ 300038 h 952500"/>
              <a:gd name="connsiteX7" fmla="*/ 533400 w 633413"/>
              <a:gd name="connsiteY7" fmla="*/ 376238 h 952500"/>
              <a:gd name="connsiteX8" fmla="*/ 614363 w 633413"/>
              <a:gd name="connsiteY8" fmla="*/ 395288 h 952500"/>
              <a:gd name="connsiteX9" fmla="*/ 628650 w 633413"/>
              <a:gd name="connsiteY9" fmla="*/ 495300 h 952500"/>
              <a:gd name="connsiteX10" fmla="*/ 523875 w 633413"/>
              <a:gd name="connsiteY10" fmla="*/ 490538 h 952500"/>
              <a:gd name="connsiteX11" fmla="*/ 533400 w 633413"/>
              <a:gd name="connsiteY11" fmla="*/ 566738 h 952500"/>
              <a:gd name="connsiteX12" fmla="*/ 614363 w 633413"/>
              <a:gd name="connsiteY12" fmla="*/ 595313 h 952500"/>
              <a:gd name="connsiteX13" fmla="*/ 566738 w 633413"/>
              <a:gd name="connsiteY13" fmla="*/ 681038 h 952500"/>
              <a:gd name="connsiteX14" fmla="*/ 457200 w 633413"/>
              <a:gd name="connsiteY14" fmla="*/ 619125 h 952500"/>
              <a:gd name="connsiteX15" fmla="*/ 414338 w 633413"/>
              <a:gd name="connsiteY15" fmla="*/ 704850 h 952500"/>
              <a:gd name="connsiteX16" fmla="*/ 481013 w 633413"/>
              <a:gd name="connsiteY16" fmla="*/ 757238 h 952500"/>
              <a:gd name="connsiteX17" fmla="*/ 385763 w 633413"/>
              <a:gd name="connsiteY17" fmla="*/ 847725 h 952500"/>
              <a:gd name="connsiteX18" fmla="*/ 338138 w 633413"/>
              <a:gd name="connsiteY18" fmla="*/ 766763 h 952500"/>
              <a:gd name="connsiteX19" fmla="*/ 228600 w 633413"/>
              <a:gd name="connsiteY19" fmla="*/ 814388 h 952500"/>
              <a:gd name="connsiteX20" fmla="*/ 285750 w 633413"/>
              <a:gd name="connsiteY20" fmla="*/ 876300 h 952500"/>
              <a:gd name="connsiteX21" fmla="*/ 166688 w 633413"/>
              <a:gd name="connsiteY21" fmla="*/ 952500 h 952500"/>
              <a:gd name="connsiteX22" fmla="*/ 133350 w 633413"/>
              <a:gd name="connsiteY22" fmla="*/ 871538 h 952500"/>
              <a:gd name="connsiteX23" fmla="*/ 0 w 633413"/>
              <a:gd name="connsiteY23" fmla="*/ 938213 h 952500"/>
              <a:gd name="connsiteX0" fmla="*/ 500063 w 500063"/>
              <a:gd name="connsiteY0" fmla="*/ 0 h 952500"/>
              <a:gd name="connsiteX1" fmla="*/ 495300 w 500063"/>
              <a:gd name="connsiteY1" fmla="*/ 76200 h 952500"/>
              <a:gd name="connsiteX2" fmla="*/ 400050 w 500063"/>
              <a:gd name="connsiteY2" fmla="*/ 76200 h 952500"/>
              <a:gd name="connsiteX3" fmla="*/ 409575 w 500063"/>
              <a:gd name="connsiteY3" fmla="*/ 157163 h 952500"/>
              <a:gd name="connsiteX4" fmla="*/ 490538 w 500063"/>
              <a:gd name="connsiteY4" fmla="*/ 161925 h 952500"/>
              <a:gd name="connsiteX5" fmla="*/ 500063 w 500063"/>
              <a:gd name="connsiteY5" fmla="*/ 300038 h 952500"/>
              <a:gd name="connsiteX6" fmla="*/ 404813 w 500063"/>
              <a:gd name="connsiteY6" fmla="*/ 300038 h 952500"/>
              <a:gd name="connsiteX7" fmla="*/ 400050 w 500063"/>
              <a:gd name="connsiteY7" fmla="*/ 376238 h 952500"/>
              <a:gd name="connsiteX8" fmla="*/ 481013 w 500063"/>
              <a:gd name="connsiteY8" fmla="*/ 395288 h 952500"/>
              <a:gd name="connsiteX9" fmla="*/ 495300 w 500063"/>
              <a:gd name="connsiteY9" fmla="*/ 495300 h 952500"/>
              <a:gd name="connsiteX10" fmla="*/ 390525 w 500063"/>
              <a:gd name="connsiteY10" fmla="*/ 490538 h 952500"/>
              <a:gd name="connsiteX11" fmla="*/ 400050 w 500063"/>
              <a:gd name="connsiteY11" fmla="*/ 566738 h 952500"/>
              <a:gd name="connsiteX12" fmla="*/ 481013 w 500063"/>
              <a:gd name="connsiteY12" fmla="*/ 595313 h 952500"/>
              <a:gd name="connsiteX13" fmla="*/ 433388 w 500063"/>
              <a:gd name="connsiteY13" fmla="*/ 681038 h 952500"/>
              <a:gd name="connsiteX14" fmla="*/ 323850 w 500063"/>
              <a:gd name="connsiteY14" fmla="*/ 619125 h 952500"/>
              <a:gd name="connsiteX15" fmla="*/ 280988 w 500063"/>
              <a:gd name="connsiteY15" fmla="*/ 704850 h 952500"/>
              <a:gd name="connsiteX16" fmla="*/ 347663 w 500063"/>
              <a:gd name="connsiteY16" fmla="*/ 757238 h 952500"/>
              <a:gd name="connsiteX17" fmla="*/ 252413 w 500063"/>
              <a:gd name="connsiteY17" fmla="*/ 847725 h 952500"/>
              <a:gd name="connsiteX18" fmla="*/ 204788 w 500063"/>
              <a:gd name="connsiteY18" fmla="*/ 766763 h 952500"/>
              <a:gd name="connsiteX19" fmla="*/ 95250 w 500063"/>
              <a:gd name="connsiteY19" fmla="*/ 814388 h 952500"/>
              <a:gd name="connsiteX20" fmla="*/ 152400 w 500063"/>
              <a:gd name="connsiteY20" fmla="*/ 876300 h 952500"/>
              <a:gd name="connsiteX21" fmla="*/ 33338 w 500063"/>
              <a:gd name="connsiteY21" fmla="*/ 952500 h 952500"/>
              <a:gd name="connsiteX22" fmla="*/ 0 w 500063"/>
              <a:gd name="connsiteY22" fmla="*/ 871538 h 952500"/>
              <a:gd name="connsiteX0" fmla="*/ 466725 w 466725"/>
              <a:gd name="connsiteY0" fmla="*/ 0 h 952500"/>
              <a:gd name="connsiteX1" fmla="*/ 461962 w 466725"/>
              <a:gd name="connsiteY1" fmla="*/ 76200 h 952500"/>
              <a:gd name="connsiteX2" fmla="*/ 366712 w 466725"/>
              <a:gd name="connsiteY2" fmla="*/ 76200 h 952500"/>
              <a:gd name="connsiteX3" fmla="*/ 376237 w 466725"/>
              <a:gd name="connsiteY3" fmla="*/ 157163 h 952500"/>
              <a:gd name="connsiteX4" fmla="*/ 457200 w 466725"/>
              <a:gd name="connsiteY4" fmla="*/ 161925 h 952500"/>
              <a:gd name="connsiteX5" fmla="*/ 466725 w 466725"/>
              <a:gd name="connsiteY5" fmla="*/ 300038 h 952500"/>
              <a:gd name="connsiteX6" fmla="*/ 371475 w 466725"/>
              <a:gd name="connsiteY6" fmla="*/ 300038 h 952500"/>
              <a:gd name="connsiteX7" fmla="*/ 366712 w 466725"/>
              <a:gd name="connsiteY7" fmla="*/ 376238 h 952500"/>
              <a:gd name="connsiteX8" fmla="*/ 447675 w 466725"/>
              <a:gd name="connsiteY8" fmla="*/ 395288 h 952500"/>
              <a:gd name="connsiteX9" fmla="*/ 461962 w 466725"/>
              <a:gd name="connsiteY9" fmla="*/ 495300 h 952500"/>
              <a:gd name="connsiteX10" fmla="*/ 357187 w 466725"/>
              <a:gd name="connsiteY10" fmla="*/ 490538 h 952500"/>
              <a:gd name="connsiteX11" fmla="*/ 366712 w 466725"/>
              <a:gd name="connsiteY11" fmla="*/ 566738 h 952500"/>
              <a:gd name="connsiteX12" fmla="*/ 447675 w 466725"/>
              <a:gd name="connsiteY12" fmla="*/ 595313 h 952500"/>
              <a:gd name="connsiteX13" fmla="*/ 400050 w 466725"/>
              <a:gd name="connsiteY13" fmla="*/ 681038 h 952500"/>
              <a:gd name="connsiteX14" fmla="*/ 290512 w 466725"/>
              <a:gd name="connsiteY14" fmla="*/ 619125 h 952500"/>
              <a:gd name="connsiteX15" fmla="*/ 247650 w 466725"/>
              <a:gd name="connsiteY15" fmla="*/ 704850 h 952500"/>
              <a:gd name="connsiteX16" fmla="*/ 314325 w 466725"/>
              <a:gd name="connsiteY16" fmla="*/ 757238 h 952500"/>
              <a:gd name="connsiteX17" fmla="*/ 219075 w 466725"/>
              <a:gd name="connsiteY17" fmla="*/ 847725 h 952500"/>
              <a:gd name="connsiteX18" fmla="*/ 171450 w 466725"/>
              <a:gd name="connsiteY18" fmla="*/ 766763 h 952500"/>
              <a:gd name="connsiteX19" fmla="*/ 61912 w 466725"/>
              <a:gd name="connsiteY19" fmla="*/ 814388 h 952500"/>
              <a:gd name="connsiteX20" fmla="*/ 119062 w 466725"/>
              <a:gd name="connsiteY20" fmla="*/ 876300 h 952500"/>
              <a:gd name="connsiteX21" fmla="*/ 0 w 466725"/>
              <a:gd name="connsiteY21" fmla="*/ 952500 h 952500"/>
              <a:gd name="connsiteX0" fmla="*/ 404813 w 404813"/>
              <a:gd name="connsiteY0" fmla="*/ 0 h 876300"/>
              <a:gd name="connsiteX1" fmla="*/ 400050 w 404813"/>
              <a:gd name="connsiteY1" fmla="*/ 76200 h 876300"/>
              <a:gd name="connsiteX2" fmla="*/ 304800 w 404813"/>
              <a:gd name="connsiteY2" fmla="*/ 76200 h 876300"/>
              <a:gd name="connsiteX3" fmla="*/ 314325 w 404813"/>
              <a:gd name="connsiteY3" fmla="*/ 157163 h 876300"/>
              <a:gd name="connsiteX4" fmla="*/ 395288 w 404813"/>
              <a:gd name="connsiteY4" fmla="*/ 161925 h 876300"/>
              <a:gd name="connsiteX5" fmla="*/ 404813 w 404813"/>
              <a:gd name="connsiteY5" fmla="*/ 300038 h 876300"/>
              <a:gd name="connsiteX6" fmla="*/ 309563 w 404813"/>
              <a:gd name="connsiteY6" fmla="*/ 300038 h 876300"/>
              <a:gd name="connsiteX7" fmla="*/ 304800 w 404813"/>
              <a:gd name="connsiteY7" fmla="*/ 376238 h 876300"/>
              <a:gd name="connsiteX8" fmla="*/ 385763 w 404813"/>
              <a:gd name="connsiteY8" fmla="*/ 395288 h 876300"/>
              <a:gd name="connsiteX9" fmla="*/ 400050 w 404813"/>
              <a:gd name="connsiteY9" fmla="*/ 495300 h 876300"/>
              <a:gd name="connsiteX10" fmla="*/ 295275 w 404813"/>
              <a:gd name="connsiteY10" fmla="*/ 490538 h 876300"/>
              <a:gd name="connsiteX11" fmla="*/ 304800 w 404813"/>
              <a:gd name="connsiteY11" fmla="*/ 566738 h 876300"/>
              <a:gd name="connsiteX12" fmla="*/ 385763 w 404813"/>
              <a:gd name="connsiteY12" fmla="*/ 595313 h 876300"/>
              <a:gd name="connsiteX13" fmla="*/ 338138 w 404813"/>
              <a:gd name="connsiteY13" fmla="*/ 681038 h 876300"/>
              <a:gd name="connsiteX14" fmla="*/ 228600 w 404813"/>
              <a:gd name="connsiteY14" fmla="*/ 619125 h 876300"/>
              <a:gd name="connsiteX15" fmla="*/ 185738 w 404813"/>
              <a:gd name="connsiteY15" fmla="*/ 704850 h 876300"/>
              <a:gd name="connsiteX16" fmla="*/ 252413 w 404813"/>
              <a:gd name="connsiteY16" fmla="*/ 757238 h 876300"/>
              <a:gd name="connsiteX17" fmla="*/ 157163 w 404813"/>
              <a:gd name="connsiteY17" fmla="*/ 847725 h 876300"/>
              <a:gd name="connsiteX18" fmla="*/ 109538 w 404813"/>
              <a:gd name="connsiteY18" fmla="*/ 766763 h 876300"/>
              <a:gd name="connsiteX19" fmla="*/ 0 w 404813"/>
              <a:gd name="connsiteY19" fmla="*/ 814388 h 876300"/>
              <a:gd name="connsiteX20" fmla="*/ 57150 w 404813"/>
              <a:gd name="connsiteY20" fmla="*/ 876300 h 876300"/>
              <a:gd name="connsiteX0" fmla="*/ 404813 w 404813"/>
              <a:gd name="connsiteY0" fmla="*/ 0 h 847725"/>
              <a:gd name="connsiteX1" fmla="*/ 400050 w 404813"/>
              <a:gd name="connsiteY1" fmla="*/ 76200 h 847725"/>
              <a:gd name="connsiteX2" fmla="*/ 304800 w 404813"/>
              <a:gd name="connsiteY2" fmla="*/ 76200 h 847725"/>
              <a:gd name="connsiteX3" fmla="*/ 314325 w 404813"/>
              <a:gd name="connsiteY3" fmla="*/ 157163 h 847725"/>
              <a:gd name="connsiteX4" fmla="*/ 395288 w 404813"/>
              <a:gd name="connsiteY4" fmla="*/ 161925 h 847725"/>
              <a:gd name="connsiteX5" fmla="*/ 404813 w 404813"/>
              <a:gd name="connsiteY5" fmla="*/ 300038 h 847725"/>
              <a:gd name="connsiteX6" fmla="*/ 309563 w 404813"/>
              <a:gd name="connsiteY6" fmla="*/ 300038 h 847725"/>
              <a:gd name="connsiteX7" fmla="*/ 304800 w 404813"/>
              <a:gd name="connsiteY7" fmla="*/ 376238 h 847725"/>
              <a:gd name="connsiteX8" fmla="*/ 385763 w 404813"/>
              <a:gd name="connsiteY8" fmla="*/ 395288 h 847725"/>
              <a:gd name="connsiteX9" fmla="*/ 400050 w 404813"/>
              <a:gd name="connsiteY9" fmla="*/ 495300 h 847725"/>
              <a:gd name="connsiteX10" fmla="*/ 295275 w 404813"/>
              <a:gd name="connsiteY10" fmla="*/ 490538 h 847725"/>
              <a:gd name="connsiteX11" fmla="*/ 304800 w 404813"/>
              <a:gd name="connsiteY11" fmla="*/ 566738 h 847725"/>
              <a:gd name="connsiteX12" fmla="*/ 385763 w 404813"/>
              <a:gd name="connsiteY12" fmla="*/ 595313 h 847725"/>
              <a:gd name="connsiteX13" fmla="*/ 338138 w 404813"/>
              <a:gd name="connsiteY13" fmla="*/ 681038 h 847725"/>
              <a:gd name="connsiteX14" fmla="*/ 228600 w 404813"/>
              <a:gd name="connsiteY14" fmla="*/ 619125 h 847725"/>
              <a:gd name="connsiteX15" fmla="*/ 185738 w 404813"/>
              <a:gd name="connsiteY15" fmla="*/ 704850 h 847725"/>
              <a:gd name="connsiteX16" fmla="*/ 252413 w 404813"/>
              <a:gd name="connsiteY16" fmla="*/ 757238 h 847725"/>
              <a:gd name="connsiteX17" fmla="*/ 157163 w 404813"/>
              <a:gd name="connsiteY17" fmla="*/ 847725 h 847725"/>
              <a:gd name="connsiteX18" fmla="*/ 109538 w 404813"/>
              <a:gd name="connsiteY18" fmla="*/ 766763 h 847725"/>
              <a:gd name="connsiteX19" fmla="*/ 0 w 404813"/>
              <a:gd name="connsiteY19" fmla="*/ 814388 h 847725"/>
              <a:gd name="connsiteX0" fmla="*/ 295275 w 295275"/>
              <a:gd name="connsiteY0" fmla="*/ 0 h 847725"/>
              <a:gd name="connsiteX1" fmla="*/ 290512 w 295275"/>
              <a:gd name="connsiteY1" fmla="*/ 76200 h 847725"/>
              <a:gd name="connsiteX2" fmla="*/ 195262 w 295275"/>
              <a:gd name="connsiteY2" fmla="*/ 76200 h 847725"/>
              <a:gd name="connsiteX3" fmla="*/ 204787 w 295275"/>
              <a:gd name="connsiteY3" fmla="*/ 157163 h 847725"/>
              <a:gd name="connsiteX4" fmla="*/ 285750 w 295275"/>
              <a:gd name="connsiteY4" fmla="*/ 161925 h 847725"/>
              <a:gd name="connsiteX5" fmla="*/ 295275 w 295275"/>
              <a:gd name="connsiteY5" fmla="*/ 300038 h 847725"/>
              <a:gd name="connsiteX6" fmla="*/ 200025 w 295275"/>
              <a:gd name="connsiteY6" fmla="*/ 300038 h 847725"/>
              <a:gd name="connsiteX7" fmla="*/ 195262 w 295275"/>
              <a:gd name="connsiteY7" fmla="*/ 376238 h 847725"/>
              <a:gd name="connsiteX8" fmla="*/ 276225 w 295275"/>
              <a:gd name="connsiteY8" fmla="*/ 395288 h 847725"/>
              <a:gd name="connsiteX9" fmla="*/ 290512 w 295275"/>
              <a:gd name="connsiteY9" fmla="*/ 495300 h 847725"/>
              <a:gd name="connsiteX10" fmla="*/ 185737 w 295275"/>
              <a:gd name="connsiteY10" fmla="*/ 490538 h 847725"/>
              <a:gd name="connsiteX11" fmla="*/ 195262 w 295275"/>
              <a:gd name="connsiteY11" fmla="*/ 566738 h 847725"/>
              <a:gd name="connsiteX12" fmla="*/ 276225 w 295275"/>
              <a:gd name="connsiteY12" fmla="*/ 595313 h 847725"/>
              <a:gd name="connsiteX13" fmla="*/ 228600 w 295275"/>
              <a:gd name="connsiteY13" fmla="*/ 681038 h 847725"/>
              <a:gd name="connsiteX14" fmla="*/ 119062 w 295275"/>
              <a:gd name="connsiteY14" fmla="*/ 619125 h 847725"/>
              <a:gd name="connsiteX15" fmla="*/ 76200 w 295275"/>
              <a:gd name="connsiteY15" fmla="*/ 704850 h 847725"/>
              <a:gd name="connsiteX16" fmla="*/ 142875 w 295275"/>
              <a:gd name="connsiteY16" fmla="*/ 757238 h 847725"/>
              <a:gd name="connsiteX17" fmla="*/ 47625 w 295275"/>
              <a:gd name="connsiteY17" fmla="*/ 847725 h 847725"/>
              <a:gd name="connsiteX18" fmla="*/ 0 w 295275"/>
              <a:gd name="connsiteY18" fmla="*/ 766763 h 847725"/>
              <a:gd name="connsiteX0" fmla="*/ 247650 w 247650"/>
              <a:gd name="connsiteY0" fmla="*/ 0 h 847725"/>
              <a:gd name="connsiteX1" fmla="*/ 242887 w 247650"/>
              <a:gd name="connsiteY1" fmla="*/ 76200 h 847725"/>
              <a:gd name="connsiteX2" fmla="*/ 147637 w 247650"/>
              <a:gd name="connsiteY2" fmla="*/ 76200 h 847725"/>
              <a:gd name="connsiteX3" fmla="*/ 157162 w 247650"/>
              <a:gd name="connsiteY3" fmla="*/ 157163 h 847725"/>
              <a:gd name="connsiteX4" fmla="*/ 238125 w 247650"/>
              <a:gd name="connsiteY4" fmla="*/ 161925 h 847725"/>
              <a:gd name="connsiteX5" fmla="*/ 247650 w 247650"/>
              <a:gd name="connsiteY5" fmla="*/ 300038 h 847725"/>
              <a:gd name="connsiteX6" fmla="*/ 152400 w 247650"/>
              <a:gd name="connsiteY6" fmla="*/ 300038 h 847725"/>
              <a:gd name="connsiteX7" fmla="*/ 147637 w 247650"/>
              <a:gd name="connsiteY7" fmla="*/ 376238 h 847725"/>
              <a:gd name="connsiteX8" fmla="*/ 228600 w 247650"/>
              <a:gd name="connsiteY8" fmla="*/ 395288 h 847725"/>
              <a:gd name="connsiteX9" fmla="*/ 242887 w 247650"/>
              <a:gd name="connsiteY9" fmla="*/ 495300 h 847725"/>
              <a:gd name="connsiteX10" fmla="*/ 138112 w 247650"/>
              <a:gd name="connsiteY10" fmla="*/ 490538 h 847725"/>
              <a:gd name="connsiteX11" fmla="*/ 147637 w 247650"/>
              <a:gd name="connsiteY11" fmla="*/ 566738 h 847725"/>
              <a:gd name="connsiteX12" fmla="*/ 228600 w 247650"/>
              <a:gd name="connsiteY12" fmla="*/ 595313 h 847725"/>
              <a:gd name="connsiteX13" fmla="*/ 180975 w 247650"/>
              <a:gd name="connsiteY13" fmla="*/ 681038 h 847725"/>
              <a:gd name="connsiteX14" fmla="*/ 71437 w 247650"/>
              <a:gd name="connsiteY14" fmla="*/ 619125 h 847725"/>
              <a:gd name="connsiteX15" fmla="*/ 28575 w 247650"/>
              <a:gd name="connsiteY15" fmla="*/ 704850 h 847725"/>
              <a:gd name="connsiteX16" fmla="*/ 95250 w 247650"/>
              <a:gd name="connsiteY16" fmla="*/ 757238 h 847725"/>
              <a:gd name="connsiteX17" fmla="*/ 0 w 247650"/>
              <a:gd name="connsiteY17" fmla="*/ 847725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7650" h="847725">
                <a:moveTo>
                  <a:pt x="247650" y="0"/>
                </a:moveTo>
                <a:lnTo>
                  <a:pt x="242887" y="76200"/>
                </a:lnTo>
                <a:lnTo>
                  <a:pt x="147637" y="76200"/>
                </a:lnTo>
                <a:lnTo>
                  <a:pt x="157162" y="157163"/>
                </a:lnTo>
                <a:lnTo>
                  <a:pt x="238125" y="161925"/>
                </a:lnTo>
                <a:lnTo>
                  <a:pt x="247650" y="300038"/>
                </a:lnTo>
                <a:lnTo>
                  <a:pt x="152400" y="300038"/>
                </a:lnTo>
                <a:lnTo>
                  <a:pt x="147637" y="376238"/>
                </a:lnTo>
                <a:lnTo>
                  <a:pt x="228600" y="395288"/>
                </a:lnTo>
                <a:lnTo>
                  <a:pt x="242887" y="495300"/>
                </a:lnTo>
                <a:lnTo>
                  <a:pt x="138112" y="490538"/>
                </a:lnTo>
                <a:lnTo>
                  <a:pt x="147637" y="566738"/>
                </a:lnTo>
                <a:lnTo>
                  <a:pt x="228600" y="595313"/>
                </a:lnTo>
                <a:lnTo>
                  <a:pt x="180975" y="681038"/>
                </a:lnTo>
                <a:lnTo>
                  <a:pt x="71437" y="619125"/>
                </a:lnTo>
                <a:lnTo>
                  <a:pt x="28575" y="704850"/>
                </a:lnTo>
                <a:lnTo>
                  <a:pt x="95250" y="757238"/>
                </a:lnTo>
                <a:lnTo>
                  <a:pt x="0" y="8477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/>
          <p:cNvGrpSpPr/>
          <p:nvPr/>
        </p:nvGrpSpPr>
        <p:grpSpPr>
          <a:xfrm>
            <a:off x="838970" y="4303159"/>
            <a:ext cx="3598864" cy="3975561"/>
            <a:chOff x="828399" y="4308086"/>
            <a:chExt cx="3598864" cy="3975561"/>
          </a:xfrm>
        </p:grpSpPr>
        <p:sp>
          <p:nvSpPr>
            <p:cNvPr id="243" name="Freeform 242"/>
            <p:cNvSpPr/>
            <p:nvPr/>
          </p:nvSpPr>
          <p:spPr>
            <a:xfrm rot="18512681" flipH="1">
              <a:off x="4195952" y="4193530"/>
              <a:ext cx="116756" cy="345867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828399" y="7945093"/>
              <a:ext cx="1792350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285750" indent="-285750">
                <a:buFont typeface="Courier New" panose="02070309020205020404" pitchFamily="49" charset="0"/>
                <a:buChar char="o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Failed Assaults</a:t>
              </a:r>
            </a:p>
          </p:txBody>
        </p:sp>
        <p:sp>
          <p:nvSpPr>
            <p:cNvPr id="212" name="Freeform 211"/>
            <p:cNvSpPr/>
            <p:nvPr/>
          </p:nvSpPr>
          <p:spPr>
            <a:xfrm rot="16472104" flipH="1">
              <a:off x="3470890" y="4779747"/>
              <a:ext cx="116756" cy="345867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Freeform 212"/>
            <p:cNvSpPr/>
            <p:nvPr/>
          </p:nvSpPr>
          <p:spPr>
            <a:xfrm rot="16445253" flipH="1">
              <a:off x="3411954" y="5080702"/>
              <a:ext cx="118800" cy="345867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341721" y="4589852"/>
            <a:ext cx="4019892" cy="3081169"/>
            <a:chOff x="341721" y="4589852"/>
            <a:chExt cx="4019892" cy="3081169"/>
          </a:xfrm>
        </p:grpSpPr>
        <p:grpSp>
          <p:nvGrpSpPr>
            <p:cNvPr id="2" name="Group 1"/>
            <p:cNvGrpSpPr/>
            <p:nvPr/>
          </p:nvGrpSpPr>
          <p:grpSpPr>
            <a:xfrm>
              <a:off x="341721" y="7134865"/>
              <a:ext cx="4019892" cy="536156"/>
              <a:chOff x="341721" y="7134865"/>
              <a:chExt cx="4019892" cy="536156"/>
            </a:xfrm>
          </p:grpSpPr>
          <p:sp>
            <p:nvSpPr>
              <p:cNvPr id="249" name="TextBox 248"/>
              <p:cNvSpPr txBox="1"/>
              <p:nvPr/>
            </p:nvSpPr>
            <p:spPr>
              <a:xfrm>
                <a:off x="341721" y="7134865"/>
                <a:ext cx="3523194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0805+: </a:t>
                </a:r>
              </a:p>
            </p:txBody>
          </p:sp>
          <p:sp>
            <p:nvSpPr>
              <p:cNvPr id="211" name="TextBox 210"/>
              <p:cNvSpPr txBox="1"/>
              <p:nvPr/>
            </p:nvSpPr>
            <p:spPr>
              <a:xfrm>
                <a:off x="838419" y="7332467"/>
                <a:ext cx="3523194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Courier New" panose="02070309020205020404" pitchFamily="49" charset="0"/>
                  <a:buChar char="o"/>
                </a:pPr>
                <a:r>
                  <a:rPr lang="en-US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Airstrikes and fratricide</a:t>
                </a: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3522680" y="4589852"/>
              <a:ext cx="554686" cy="940118"/>
              <a:chOff x="3522680" y="4589852"/>
              <a:chExt cx="554686" cy="940118"/>
            </a:xfrm>
          </p:grpSpPr>
          <p:sp>
            <p:nvSpPr>
              <p:cNvPr id="214" name="Explosion 1 213"/>
              <p:cNvSpPr/>
              <p:nvPr/>
            </p:nvSpPr>
            <p:spPr>
              <a:xfrm>
                <a:off x="3842764" y="4589852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Explosion 1 249"/>
              <p:cNvSpPr/>
              <p:nvPr/>
            </p:nvSpPr>
            <p:spPr>
              <a:xfrm>
                <a:off x="3749220" y="4921696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Explosion 1 264"/>
              <p:cNvSpPr/>
              <p:nvPr/>
            </p:nvSpPr>
            <p:spPr>
              <a:xfrm>
                <a:off x="3522680" y="5272938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" name="Group 23"/>
          <p:cNvGrpSpPr/>
          <p:nvPr/>
        </p:nvGrpSpPr>
        <p:grpSpPr>
          <a:xfrm>
            <a:off x="4785975" y="2433838"/>
            <a:ext cx="460639" cy="352528"/>
            <a:chOff x="4785975" y="2433838"/>
            <a:chExt cx="460639" cy="352528"/>
          </a:xfrm>
        </p:grpSpPr>
        <p:sp>
          <p:nvSpPr>
            <p:cNvPr id="268" name="Freeform 267"/>
            <p:cNvSpPr/>
            <p:nvPr/>
          </p:nvSpPr>
          <p:spPr>
            <a:xfrm rot="10800000" flipH="1">
              <a:off x="4785975" y="2440499"/>
              <a:ext cx="116756" cy="345867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Freeform 268"/>
            <p:cNvSpPr/>
            <p:nvPr/>
          </p:nvSpPr>
          <p:spPr>
            <a:xfrm rot="9582842">
              <a:off x="5073280" y="2433838"/>
              <a:ext cx="173334" cy="345867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45463" y="2079847"/>
            <a:ext cx="4590039" cy="6431327"/>
            <a:chOff x="345463" y="2079847"/>
            <a:chExt cx="4590039" cy="6431327"/>
          </a:xfrm>
        </p:grpSpPr>
        <p:sp>
          <p:nvSpPr>
            <p:cNvPr id="267" name="TextBox 266"/>
            <p:cNvSpPr txBox="1"/>
            <p:nvPr/>
          </p:nvSpPr>
          <p:spPr>
            <a:xfrm>
              <a:off x="345463" y="8172620"/>
              <a:ext cx="3677482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1210: Delta Ambushed and Medevac</a:t>
              </a:r>
            </a:p>
          </p:txBody>
        </p:sp>
        <p:sp>
          <p:nvSpPr>
            <p:cNvPr id="266" name="Explosion 1 265"/>
            <p:cNvSpPr/>
            <p:nvPr/>
          </p:nvSpPr>
          <p:spPr>
            <a:xfrm>
              <a:off x="4700900" y="2079847"/>
              <a:ext cx="234602" cy="257032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0" name="TextBox 269"/>
          <p:cNvSpPr txBox="1"/>
          <p:nvPr/>
        </p:nvSpPr>
        <p:spPr>
          <a:xfrm>
            <a:off x="337843" y="8416460"/>
            <a:ext cx="2805961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1610 - 2000: Delta’s ordeal</a:t>
            </a:r>
          </a:p>
        </p:txBody>
      </p:sp>
      <p:grpSp>
        <p:nvGrpSpPr>
          <p:cNvPr id="28" name="Group 27"/>
          <p:cNvGrpSpPr/>
          <p:nvPr/>
        </p:nvGrpSpPr>
        <p:grpSpPr>
          <a:xfrm>
            <a:off x="330173" y="4416640"/>
            <a:ext cx="5332924" cy="4570995"/>
            <a:chOff x="330173" y="4416640"/>
            <a:chExt cx="5332924" cy="4570995"/>
          </a:xfrm>
        </p:grpSpPr>
        <p:sp>
          <p:nvSpPr>
            <p:cNvPr id="281" name="TextBox 280"/>
            <p:cNvSpPr txBox="1"/>
            <p:nvPr/>
          </p:nvSpPr>
          <p:spPr>
            <a:xfrm>
              <a:off x="330173" y="8649081"/>
              <a:ext cx="3649653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Commander’s estimate and decision</a:t>
              </a: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4536588" y="4416640"/>
              <a:ext cx="1126509" cy="936518"/>
              <a:chOff x="4536588" y="4416640"/>
              <a:chExt cx="1126509" cy="936518"/>
            </a:xfrm>
          </p:grpSpPr>
          <p:grpSp>
            <p:nvGrpSpPr>
              <p:cNvPr id="273" name="Group 272"/>
              <p:cNvGrpSpPr/>
              <p:nvPr/>
            </p:nvGrpSpPr>
            <p:grpSpPr>
              <a:xfrm>
                <a:off x="4536588" y="4416640"/>
                <a:ext cx="838738" cy="936518"/>
                <a:chOff x="3807983" y="1676946"/>
                <a:chExt cx="838738" cy="936518"/>
              </a:xfrm>
            </p:grpSpPr>
            <p:grpSp>
              <p:nvGrpSpPr>
                <p:cNvPr id="274" name="Group 273"/>
                <p:cNvGrpSpPr/>
                <p:nvPr/>
              </p:nvGrpSpPr>
              <p:grpSpPr>
                <a:xfrm>
                  <a:off x="3807983" y="1676946"/>
                  <a:ext cx="685276" cy="936518"/>
                  <a:chOff x="4346446" y="1059359"/>
                  <a:chExt cx="685276" cy="936518"/>
                </a:xfrm>
              </p:grpSpPr>
              <p:sp>
                <p:nvSpPr>
                  <p:cNvPr id="276" name="TextBox 275"/>
                  <p:cNvSpPr txBox="1"/>
                  <p:nvPr/>
                </p:nvSpPr>
                <p:spPr>
                  <a:xfrm>
                    <a:off x="4547269" y="1059359"/>
                    <a:ext cx="266420" cy="46166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400" b="1" dirty="0" smtClean="0"/>
                      <a:t>I</a:t>
                    </a:r>
                    <a:endParaRPr lang="en-US" sz="2400" b="1" dirty="0"/>
                  </a:p>
                </p:txBody>
              </p:sp>
              <p:grpSp>
                <p:nvGrpSpPr>
                  <p:cNvPr id="277" name="Group 276"/>
                  <p:cNvGrpSpPr/>
                  <p:nvPr/>
                </p:nvGrpSpPr>
                <p:grpSpPr>
                  <a:xfrm>
                    <a:off x="4346446" y="1296892"/>
                    <a:ext cx="685276" cy="698985"/>
                    <a:chOff x="3946529" y="2221296"/>
                    <a:chExt cx="685276" cy="698985"/>
                  </a:xfrm>
                </p:grpSpPr>
                <p:sp>
                  <p:nvSpPr>
                    <p:cNvPr id="278" name="Diamond 277"/>
                    <p:cNvSpPr/>
                    <p:nvPr/>
                  </p:nvSpPr>
                  <p:spPr>
                    <a:xfrm>
                      <a:off x="3946529" y="2221296"/>
                      <a:ext cx="685276" cy="698985"/>
                    </a:xfrm>
                    <a:prstGeom prst="diamond">
                      <a:avLst/>
                    </a:prstGeom>
                    <a:solidFill>
                      <a:srgbClr val="FF0000"/>
                    </a:solidFill>
                    <a:ln w="19050">
                      <a:solidFill>
                        <a:schemeClr val="tx1"/>
                      </a:solidFill>
                      <a:prstDash val="sys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2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79" name="Freeform 278"/>
                    <p:cNvSpPr/>
                    <p:nvPr/>
                  </p:nvSpPr>
                  <p:spPr>
                    <a:xfrm>
                      <a:off x="4103370" y="2377440"/>
                      <a:ext cx="354330" cy="342900"/>
                    </a:xfrm>
                    <a:custGeom>
                      <a:avLst/>
                      <a:gdLst>
                        <a:gd name="connsiteX0" fmla="*/ 0 w 354330"/>
                        <a:gd name="connsiteY0" fmla="*/ 342900 h 342900"/>
                        <a:gd name="connsiteX1" fmla="*/ 354330 w 354330"/>
                        <a:gd name="connsiteY1" fmla="*/ 0 h 342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54330" h="342900">
                          <a:moveTo>
                            <a:pt x="0" y="342900"/>
                          </a:moveTo>
                          <a:lnTo>
                            <a:pt x="354330" y="0"/>
                          </a:lnTo>
                        </a:path>
                      </a:pathLst>
                    </a:custGeom>
                    <a:noFill/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" name="Freeform 279"/>
                    <p:cNvSpPr/>
                    <p:nvPr/>
                  </p:nvSpPr>
                  <p:spPr>
                    <a:xfrm rot="16200000">
                      <a:off x="4109102" y="2393143"/>
                      <a:ext cx="354330" cy="342900"/>
                    </a:xfrm>
                    <a:custGeom>
                      <a:avLst/>
                      <a:gdLst>
                        <a:gd name="connsiteX0" fmla="*/ 0 w 354330"/>
                        <a:gd name="connsiteY0" fmla="*/ 342900 h 342900"/>
                        <a:gd name="connsiteX1" fmla="*/ 354330 w 354330"/>
                        <a:gd name="connsiteY1" fmla="*/ 0 h 342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54330" h="342900">
                          <a:moveTo>
                            <a:pt x="0" y="342900"/>
                          </a:moveTo>
                          <a:lnTo>
                            <a:pt x="354330" y="0"/>
                          </a:lnTo>
                        </a:path>
                      </a:pathLst>
                    </a:custGeom>
                    <a:noFill/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275" name="TextBox 274"/>
                <p:cNvSpPr txBox="1"/>
                <p:nvPr/>
              </p:nvSpPr>
              <p:spPr>
                <a:xfrm>
                  <a:off x="4461990" y="2076531"/>
                  <a:ext cx="18473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TextBox 281"/>
              <p:cNvSpPr txBox="1"/>
              <p:nvPr/>
            </p:nvSpPr>
            <p:spPr>
              <a:xfrm>
                <a:off x="5132182" y="4751301"/>
                <a:ext cx="53091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/>
                  <a:t>(+)</a:t>
                </a:r>
                <a:endParaRPr lang="en-US" sz="2400" b="1" dirty="0"/>
              </a:p>
            </p:txBody>
          </p:sp>
        </p:grpSp>
      </p:grpSp>
      <p:grpSp>
        <p:nvGrpSpPr>
          <p:cNvPr id="12" name="Group 11"/>
          <p:cNvGrpSpPr/>
          <p:nvPr/>
        </p:nvGrpSpPr>
        <p:grpSpPr>
          <a:xfrm rot="11501617">
            <a:off x="4892185" y="2083090"/>
            <a:ext cx="267520" cy="180119"/>
            <a:chOff x="4487994" y="2242512"/>
            <a:chExt cx="267520" cy="180119"/>
          </a:xfrm>
        </p:grpSpPr>
        <p:grpSp>
          <p:nvGrpSpPr>
            <p:cNvPr id="283" name="Group 282"/>
            <p:cNvGrpSpPr>
              <a:grpSpLocks noChangeAspect="1"/>
            </p:cNvGrpSpPr>
            <p:nvPr/>
          </p:nvGrpSpPr>
          <p:grpSpPr>
            <a:xfrm>
              <a:off x="4644018" y="2249779"/>
              <a:ext cx="111496" cy="172852"/>
              <a:chOff x="7307832" y="4271056"/>
              <a:chExt cx="464568" cy="720227"/>
            </a:xfrm>
          </p:grpSpPr>
          <p:sp>
            <p:nvSpPr>
              <p:cNvPr id="284" name="Oval 283"/>
              <p:cNvSpPr/>
              <p:nvPr/>
            </p:nvSpPr>
            <p:spPr>
              <a:xfrm>
                <a:off x="7307832" y="4554758"/>
                <a:ext cx="464568" cy="13853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Rectangle 284"/>
              <p:cNvSpPr/>
              <p:nvPr/>
            </p:nvSpPr>
            <p:spPr>
              <a:xfrm rot="8760000">
                <a:off x="7432758" y="4271656"/>
                <a:ext cx="42608" cy="719627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Rectangle 285"/>
              <p:cNvSpPr/>
              <p:nvPr/>
            </p:nvSpPr>
            <p:spPr>
              <a:xfrm rot="12840000" flipH="1">
                <a:off x="7456570" y="4271056"/>
                <a:ext cx="42608" cy="719627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7" name="Explosion 1 286"/>
            <p:cNvSpPr>
              <a:spLocks noChangeAspect="1"/>
            </p:cNvSpPr>
            <p:nvPr/>
          </p:nvSpPr>
          <p:spPr>
            <a:xfrm>
              <a:off x="4487994" y="2242512"/>
              <a:ext cx="153307" cy="167964"/>
            </a:xfrm>
            <a:prstGeom prst="irregularSeal1">
              <a:avLst/>
            </a:prstGeom>
            <a:solidFill>
              <a:srgbClr val="FF0000"/>
            </a:solidFill>
            <a:ln w="1270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4" name="Freeform 243"/>
          <p:cNvSpPr/>
          <p:nvPr/>
        </p:nvSpPr>
        <p:spPr>
          <a:xfrm>
            <a:off x="2449841" y="4422570"/>
            <a:ext cx="1037783" cy="608626"/>
          </a:xfrm>
          <a:custGeom>
            <a:avLst/>
            <a:gdLst>
              <a:gd name="connsiteX0" fmla="*/ 0 w 1621536"/>
              <a:gd name="connsiteY0" fmla="*/ 0 h 950976"/>
              <a:gd name="connsiteX1" fmla="*/ 914400 w 1621536"/>
              <a:gd name="connsiteY1" fmla="*/ 950976 h 950976"/>
              <a:gd name="connsiteX2" fmla="*/ 1621536 w 1621536"/>
              <a:gd name="connsiteY2" fmla="*/ 914400 h 95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1536" h="950976">
                <a:moveTo>
                  <a:pt x="0" y="0"/>
                </a:moveTo>
                <a:lnTo>
                  <a:pt x="914400" y="950976"/>
                </a:lnTo>
                <a:lnTo>
                  <a:pt x="1621536" y="914400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244"/>
          <p:cNvSpPr/>
          <p:nvPr/>
        </p:nvSpPr>
        <p:spPr>
          <a:xfrm>
            <a:off x="481263" y="2454442"/>
            <a:ext cx="1973179" cy="1973179"/>
          </a:xfrm>
          <a:custGeom>
            <a:avLst/>
            <a:gdLst>
              <a:gd name="connsiteX0" fmla="*/ 0 w 1973179"/>
              <a:gd name="connsiteY0" fmla="*/ 0 h 1973179"/>
              <a:gd name="connsiteX1" fmla="*/ 565484 w 1973179"/>
              <a:gd name="connsiteY1" fmla="*/ 216569 h 1973179"/>
              <a:gd name="connsiteX2" fmla="*/ 1191126 w 1973179"/>
              <a:gd name="connsiteY2" fmla="*/ 770021 h 1973179"/>
              <a:gd name="connsiteX3" fmla="*/ 1431758 w 1973179"/>
              <a:gd name="connsiteY3" fmla="*/ 986590 h 1973179"/>
              <a:gd name="connsiteX4" fmla="*/ 1528011 w 1973179"/>
              <a:gd name="connsiteY4" fmla="*/ 1118937 h 1973179"/>
              <a:gd name="connsiteX5" fmla="*/ 1768642 w 1973179"/>
              <a:gd name="connsiteY5" fmla="*/ 1479884 h 1973179"/>
              <a:gd name="connsiteX6" fmla="*/ 1804737 w 1973179"/>
              <a:gd name="connsiteY6" fmla="*/ 1696453 h 1973179"/>
              <a:gd name="connsiteX7" fmla="*/ 1973179 w 1973179"/>
              <a:gd name="connsiteY7" fmla="*/ 1973179 h 197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179" h="1973179">
                <a:moveTo>
                  <a:pt x="0" y="0"/>
                </a:moveTo>
                <a:cubicBezTo>
                  <a:pt x="183481" y="44116"/>
                  <a:pt x="366963" y="88232"/>
                  <a:pt x="565484" y="216569"/>
                </a:cubicBezTo>
                <a:cubicBezTo>
                  <a:pt x="764005" y="344906"/>
                  <a:pt x="1046747" y="641684"/>
                  <a:pt x="1191126" y="770021"/>
                </a:cubicBezTo>
                <a:cubicBezTo>
                  <a:pt x="1335505" y="898358"/>
                  <a:pt x="1375611" y="928437"/>
                  <a:pt x="1431758" y="986590"/>
                </a:cubicBezTo>
                <a:cubicBezTo>
                  <a:pt x="1487905" y="1044743"/>
                  <a:pt x="1471864" y="1036721"/>
                  <a:pt x="1528011" y="1118937"/>
                </a:cubicBezTo>
                <a:cubicBezTo>
                  <a:pt x="1584158" y="1201153"/>
                  <a:pt x="1722521" y="1383631"/>
                  <a:pt x="1768642" y="1479884"/>
                </a:cubicBezTo>
                <a:cubicBezTo>
                  <a:pt x="1814763" y="1576137"/>
                  <a:pt x="1770648" y="1614237"/>
                  <a:pt x="1804737" y="1696453"/>
                </a:cubicBezTo>
                <a:cubicBezTo>
                  <a:pt x="1838826" y="1778669"/>
                  <a:pt x="1906002" y="1875924"/>
                  <a:pt x="1973179" y="1973179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6" name="Group 245"/>
          <p:cNvGrpSpPr/>
          <p:nvPr/>
        </p:nvGrpSpPr>
        <p:grpSpPr>
          <a:xfrm>
            <a:off x="1582953" y="3701094"/>
            <a:ext cx="2071537" cy="588207"/>
            <a:chOff x="3358905" y="4364653"/>
            <a:chExt cx="2071537" cy="588207"/>
          </a:xfrm>
        </p:grpSpPr>
        <p:sp>
          <p:nvSpPr>
            <p:cNvPr id="253" name="TextBox 252"/>
            <p:cNvSpPr txBox="1"/>
            <p:nvPr/>
          </p:nvSpPr>
          <p:spPr>
            <a:xfrm>
              <a:off x="3358905" y="4614306"/>
              <a:ext cx="604653" cy="338554"/>
            </a:xfrm>
            <a:prstGeom prst="rect">
              <a:avLst/>
            </a:prstGeom>
            <a:solidFill>
              <a:srgbClr val="D2D19E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NDP</a:t>
              </a:r>
              <a:endPara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54" name="Straight Arrow Connector 253"/>
            <p:cNvCxnSpPr>
              <a:stCxn id="253" idx="3"/>
            </p:cNvCxnSpPr>
            <p:nvPr/>
          </p:nvCxnSpPr>
          <p:spPr>
            <a:xfrm flipV="1">
              <a:off x="3963558" y="4364653"/>
              <a:ext cx="1466884" cy="41893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5" name="Group 254"/>
          <p:cNvGrpSpPr/>
          <p:nvPr/>
        </p:nvGrpSpPr>
        <p:grpSpPr>
          <a:xfrm>
            <a:off x="4479542" y="3448170"/>
            <a:ext cx="2177856" cy="884901"/>
            <a:chOff x="4335124" y="4185293"/>
            <a:chExt cx="2177856" cy="884901"/>
          </a:xfrm>
        </p:grpSpPr>
        <p:sp>
          <p:nvSpPr>
            <p:cNvPr id="256" name="TextBox 255"/>
            <p:cNvSpPr txBox="1"/>
            <p:nvPr/>
          </p:nvSpPr>
          <p:spPr>
            <a:xfrm>
              <a:off x="4935304" y="4185293"/>
              <a:ext cx="1577676" cy="338554"/>
            </a:xfrm>
            <a:prstGeom prst="rect">
              <a:avLst/>
            </a:prstGeom>
            <a:solidFill>
              <a:srgbClr val="D2D19E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Battle Clearing </a:t>
              </a:r>
              <a:endPara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Freeform 256"/>
            <p:cNvSpPr/>
            <p:nvPr/>
          </p:nvSpPr>
          <p:spPr>
            <a:xfrm>
              <a:off x="4335124" y="4398798"/>
              <a:ext cx="590152" cy="671396"/>
            </a:xfrm>
            <a:custGeom>
              <a:avLst/>
              <a:gdLst>
                <a:gd name="connsiteX0" fmla="*/ 195263 w 195263"/>
                <a:gd name="connsiteY0" fmla="*/ 0 h 42863"/>
                <a:gd name="connsiteX1" fmla="*/ 0 w 195263"/>
                <a:gd name="connsiteY1" fmla="*/ 4286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263" h="42863">
                  <a:moveTo>
                    <a:pt x="195263" y="0"/>
                  </a:moveTo>
                  <a:lnTo>
                    <a:pt x="0" y="42863"/>
                  </a:lnTo>
                </a:path>
              </a:pathLst>
            </a:custGeom>
            <a:noFill/>
            <a:ln w="25400">
              <a:solidFill>
                <a:schemeClr val="tx1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44846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  <p:bldP spid="251" grpId="0"/>
      <p:bldP spid="264" grpId="0" animBg="1"/>
      <p:bldP spid="210" grpId="0"/>
      <p:bldP spid="8" grpId="0" animBg="1"/>
      <p:bldP spid="27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64"/>
          <p:cNvGrpSpPr/>
          <p:nvPr/>
        </p:nvGrpSpPr>
        <p:grpSpPr>
          <a:xfrm>
            <a:off x="505949" y="1036340"/>
            <a:ext cx="5718202" cy="7905865"/>
            <a:chOff x="574314" y="1093756"/>
            <a:chExt cx="5718202" cy="7905865"/>
          </a:xfrm>
          <a:solidFill>
            <a:srgbClr val="000000"/>
          </a:solidFill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67" t="19868" r="19824" b="35016"/>
            <a:stretch/>
          </p:blipFill>
          <p:spPr>
            <a:xfrm>
              <a:off x="574314" y="1093756"/>
              <a:ext cx="5718202" cy="7905865"/>
            </a:xfrm>
            <a:prstGeom prst="rect">
              <a:avLst/>
            </a:prstGeom>
            <a:grpFill/>
            <a:ln w="57150">
              <a:solidFill>
                <a:schemeClr val="tx1"/>
              </a:solidFill>
            </a:ln>
          </p:spPr>
        </p:pic>
        <p:sp>
          <p:nvSpPr>
            <p:cNvPr id="63" name="Oval 62"/>
            <p:cNvSpPr/>
            <p:nvPr/>
          </p:nvSpPr>
          <p:spPr>
            <a:xfrm>
              <a:off x="5161346" y="8825594"/>
              <a:ext cx="277241" cy="936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3" name="Freeform 212"/>
          <p:cNvSpPr>
            <a:spLocks noChangeAspect="1"/>
          </p:cNvSpPr>
          <p:nvPr/>
        </p:nvSpPr>
        <p:spPr>
          <a:xfrm>
            <a:off x="3226950" y="2261611"/>
            <a:ext cx="596112" cy="1343300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>
              <a:alpha val="69804"/>
            </a:srgbClr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83" y="-2060"/>
            <a:ext cx="811091" cy="921562"/>
          </a:xfrm>
          <a:prstGeom prst="rect">
            <a:avLst/>
          </a:prstGeom>
        </p:spPr>
      </p:pic>
      <p:sp>
        <p:nvSpPr>
          <p:cNvPr id="53" name="Oval 52"/>
          <p:cNvSpPr/>
          <p:nvPr/>
        </p:nvSpPr>
        <p:spPr>
          <a:xfrm>
            <a:off x="1391963" y="1826291"/>
            <a:ext cx="244835" cy="16910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526823" y="8418655"/>
            <a:ext cx="415498" cy="27699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904</a:t>
            </a:r>
            <a:endParaRPr lang="en-US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686524" y="1266369"/>
            <a:ext cx="349154" cy="34336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980538">
            <a:off x="1819809" y="2195443"/>
            <a:ext cx="596489" cy="271672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  <a:gd name="connsiteX0" fmla="*/ 228622 w 385918"/>
              <a:gd name="connsiteY0" fmla="*/ 5644 h 380013"/>
              <a:gd name="connsiteX1" fmla="*/ 178615 w 385918"/>
              <a:gd name="connsiteY1" fmla="*/ 22313 h 380013"/>
              <a:gd name="connsiteX2" fmla="*/ 95272 w 385918"/>
              <a:gd name="connsiteY2" fmla="*/ 3263 h 380013"/>
              <a:gd name="connsiteX3" fmla="*/ 33359 w 385918"/>
              <a:gd name="connsiteY3" fmla="*/ 38982 h 380013"/>
              <a:gd name="connsiteX4" fmla="*/ 22 w 385918"/>
              <a:gd name="connsiteY4" fmla="*/ 110419 h 380013"/>
              <a:gd name="connsiteX5" fmla="*/ 28597 w 385918"/>
              <a:gd name="connsiteY5" fmla="*/ 203288 h 380013"/>
              <a:gd name="connsiteX6" fmla="*/ 52409 w 385918"/>
              <a:gd name="connsiteY6" fmla="*/ 319969 h 380013"/>
              <a:gd name="connsiteX7" fmla="*/ 171472 w 385918"/>
              <a:gd name="connsiteY7" fmla="*/ 379500 h 380013"/>
              <a:gd name="connsiteX8" fmla="*/ 259578 w 385918"/>
              <a:gd name="connsiteY8" fmla="*/ 348544 h 380013"/>
              <a:gd name="connsiteX9" fmla="*/ 304822 w 385918"/>
              <a:gd name="connsiteY9" fmla="*/ 343782 h 380013"/>
              <a:gd name="connsiteX10" fmla="*/ 366734 w 385918"/>
              <a:gd name="connsiteY10" fmla="*/ 303300 h 380013"/>
              <a:gd name="connsiteX11" fmla="*/ 385784 w 385918"/>
              <a:gd name="connsiteY11" fmla="*/ 234244 h 380013"/>
              <a:gd name="connsiteX12" fmla="*/ 359590 w 385918"/>
              <a:gd name="connsiteY12" fmla="*/ 165188 h 380013"/>
              <a:gd name="connsiteX13" fmla="*/ 364353 w 385918"/>
              <a:gd name="connsiteY13" fmla="*/ 127088 h 380013"/>
              <a:gd name="connsiteX14" fmla="*/ 347684 w 385918"/>
              <a:gd name="connsiteY14" fmla="*/ 86607 h 380013"/>
              <a:gd name="connsiteX15" fmla="*/ 338159 w 385918"/>
              <a:gd name="connsiteY15" fmla="*/ 36600 h 380013"/>
              <a:gd name="connsiteX16" fmla="*/ 285772 w 385918"/>
              <a:gd name="connsiteY16" fmla="*/ 3263 h 380013"/>
              <a:gd name="connsiteX17" fmla="*/ 228622 w 385918"/>
              <a:gd name="connsiteY17" fmla="*/ 5644 h 3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5918" h="380013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28597" y="290600"/>
                  <a:pt x="52409" y="319969"/>
                </a:cubicBezTo>
                <a:cubicBezTo>
                  <a:pt x="76221" y="349338"/>
                  <a:pt x="136944" y="374738"/>
                  <a:pt x="171472" y="379500"/>
                </a:cubicBezTo>
                <a:cubicBezTo>
                  <a:pt x="206000" y="384263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>
            <a:spLocks noChangeAspect="1"/>
          </p:cNvSpPr>
          <p:nvPr/>
        </p:nvSpPr>
        <p:spPr>
          <a:xfrm>
            <a:off x="1870903" y="225247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>
            <a:spLocks noChangeAspect="1"/>
          </p:cNvSpPr>
          <p:nvPr/>
        </p:nvSpPr>
        <p:spPr>
          <a:xfrm>
            <a:off x="2008784" y="2390357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>
            <a:spLocks noChangeAspect="1"/>
          </p:cNvSpPr>
          <p:nvPr/>
        </p:nvSpPr>
        <p:spPr>
          <a:xfrm>
            <a:off x="2078242" y="24466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>
            <a:spLocks noChangeAspect="1"/>
          </p:cNvSpPr>
          <p:nvPr/>
        </p:nvSpPr>
        <p:spPr>
          <a:xfrm>
            <a:off x="2168704" y="24923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>
            <a:spLocks noChangeAspect="1"/>
          </p:cNvSpPr>
          <p:nvPr/>
        </p:nvSpPr>
        <p:spPr>
          <a:xfrm>
            <a:off x="1929057" y="232896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>
            <a:spLocks noChangeAspect="1"/>
          </p:cNvSpPr>
          <p:nvPr/>
        </p:nvSpPr>
        <p:spPr>
          <a:xfrm>
            <a:off x="2259165" y="251934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>
            <a:spLocks noChangeAspect="1"/>
          </p:cNvSpPr>
          <p:nvPr/>
        </p:nvSpPr>
        <p:spPr>
          <a:xfrm>
            <a:off x="2323024" y="24439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>
            <a:spLocks noChangeAspect="1"/>
          </p:cNvSpPr>
          <p:nvPr/>
        </p:nvSpPr>
        <p:spPr>
          <a:xfrm>
            <a:off x="2336053" y="2304921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>
            <a:spLocks noChangeAspect="1"/>
          </p:cNvSpPr>
          <p:nvPr/>
        </p:nvSpPr>
        <p:spPr>
          <a:xfrm>
            <a:off x="2277092" y="22549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>
            <a:spLocks noChangeAspect="1"/>
          </p:cNvSpPr>
          <p:nvPr/>
        </p:nvSpPr>
        <p:spPr>
          <a:xfrm>
            <a:off x="2187069" y="219725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>
            <a:spLocks noChangeAspect="1"/>
          </p:cNvSpPr>
          <p:nvPr/>
        </p:nvSpPr>
        <p:spPr>
          <a:xfrm>
            <a:off x="2124839" y="215760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>
            <a:spLocks noChangeAspect="1"/>
          </p:cNvSpPr>
          <p:nvPr/>
        </p:nvSpPr>
        <p:spPr>
          <a:xfrm>
            <a:off x="1949850" y="2107911"/>
            <a:ext cx="62125" cy="61394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>
            <a:spLocks noChangeAspect="1"/>
          </p:cNvSpPr>
          <p:nvPr/>
        </p:nvSpPr>
        <p:spPr>
          <a:xfrm>
            <a:off x="1870903" y="211423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>
            <a:spLocks noChangeAspect="1"/>
          </p:cNvSpPr>
          <p:nvPr/>
        </p:nvSpPr>
        <p:spPr>
          <a:xfrm>
            <a:off x="2034848" y="210632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>
            <a:spLocks noChangeAspect="1"/>
          </p:cNvSpPr>
          <p:nvPr/>
        </p:nvSpPr>
        <p:spPr>
          <a:xfrm rot="2423014">
            <a:off x="2025531" y="2262440"/>
            <a:ext cx="240892" cy="9448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2221161" y="2400055"/>
            <a:ext cx="88756" cy="1013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1870905" y="3341842"/>
            <a:ext cx="139781" cy="198788"/>
            <a:chOff x="7257429" y="5545872"/>
            <a:chExt cx="216506" cy="390796"/>
          </a:xfrm>
        </p:grpSpPr>
        <p:sp>
          <p:nvSpPr>
            <p:cNvPr id="48" name="Rectangle 47"/>
            <p:cNvSpPr>
              <a:spLocks noChangeAspect="1"/>
            </p:cNvSpPr>
            <p:nvPr/>
          </p:nvSpPr>
          <p:spPr>
            <a:xfrm>
              <a:off x="7275761" y="554587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>
              <a:spLocks noChangeAspect="1"/>
            </p:cNvSpPr>
            <p:nvPr/>
          </p:nvSpPr>
          <p:spPr>
            <a:xfrm>
              <a:off x="7404304" y="559273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>
              <a:spLocks noChangeAspect="1"/>
            </p:cNvSpPr>
            <p:nvPr/>
          </p:nvSpPr>
          <p:spPr>
            <a:xfrm>
              <a:off x="7287374" y="5718128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>
              <a:spLocks noChangeAspect="1"/>
            </p:cNvSpPr>
            <p:nvPr/>
          </p:nvSpPr>
          <p:spPr>
            <a:xfrm>
              <a:off x="7418718" y="5771922"/>
              <a:ext cx="55217" cy="5557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>
              <a:spLocks noChangeAspect="1"/>
            </p:cNvSpPr>
            <p:nvPr/>
          </p:nvSpPr>
          <p:spPr>
            <a:xfrm>
              <a:off x="7257429" y="5867556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12-Point Star 54"/>
          <p:cNvSpPr/>
          <p:nvPr/>
        </p:nvSpPr>
        <p:spPr>
          <a:xfrm>
            <a:off x="1543409" y="3252425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" name="Group 57"/>
          <p:cNvGrpSpPr/>
          <p:nvPr/>
        </p:nvGrpSpPr>
        <p:grpSpPr>
          <a:xfrm>
            <a:off x="-636526" y="3238113"/>
            <a:ext cx="338241" cy="288777"/>
            <a:chOff x="419099" y="5952226"/>
            <a:chExt cx="373856" cy="319178"/>
          </a:xfrm>
          <a:solidFill>
            <a:schemeClr val="bg1"/>
          </a:solidFill>
        </p:grpSpPr>
        <p:sp>
          <p:nvSpPr>
            <p:cNvPr id="59" name="Oval 58"/>
            <p:cNvSpPr/>
            <p:nvPr/>
          </p:nvSpPr>
          <p:spPr>
            <a:xfrm>
              <a:off x="419099" y="6059017"/>
              <a:ext cx="373856" cy="12020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2" name="12-Point Star 61"/>
          <p:cNvSpPr/>
          <p:nvPr/>
        </p:nvSpPr>
        <p:spPr>
          <a:xfrm>
            <a:off x="1905407" y="2228097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1516608" y="1777195"/>
            <a:ext cx="413644" cy="12727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491043"/>
              <a:gd name="connsiteY0" fmla="*/ 307977 h 2299186"/>
              <a:gd name="connsiteX1" fmla="*/ 457200 w 2491043"/>
              <a:gd name="connsiteY1" fmla="*/ 167300 h 2299186"/>
              <a:gd name="connsiteX2" fmla="*/ 738554 w 2491043"/>
              <a:gd name="connsiteY2" fmla="*/ 26623 h 2299186"/>
              <a:gd name="connsiteX3" fmla="*/ 923250 w 2491043"/>
              <a:gd name="connsiteY3" fmla="*/ 1866 h 2299186"/>
              <a:gd name="connsiteX4" fmla="*/ 1090246 w 2491043"/>
              <a:gd name="connsiteY4" fmla="*/ 53000 h 2299186"/>
              <a:gd name="connsiteX5" fmla="*/ 1389184 w 2491043"/>
              <a:gd name="connsiteY5" fmla="*/ 431070 h 2299186"/>
              <a:gd name="connsiteX6" fmla="*/ 1459523 w 2491043"/>
              <a:gd name="connsiteY6" fmla="*/ 694839 h 2299186"/>
              <a:gd name="connsiteX7" fmla="*/ 1732084 w 2491043"/>
              <a:gd name="connsiteY7" fmla="*/ 791554 h 2299186"/>
              <a:gd name="connsiteX8" fmla="*/ 2013438 w 2491043"/>
              <a:gd name="connsiteY8" fmla="*/ 782762 h 2299186"/>
              <a:gd name="connsiteX9" fmla="*/ 2004646 w 2491043"/>
              <a:gd name="connsiteY9" fmla="*/ 1090493 h 2299186"/>
              <a:gd name="connsiteX10" fmla="*/ 2242038 w 2491043"/>
              <a:gd name="connsiteY10" fmla="*/ 1565277 h 2299186"/>
              <a:gd name="connsiteX11" fmla="*/ 2338754 w 2491043"/>
              <a:gd name="connsiteY11" fmla="*/ 1705954 h 2299186"/>
              <a:gd name="connsiteX12" fmla="*/ 2391507 w 2491043"/>
              <a:gd name="connsiteY12" fmla="*/ 2110400 h 2299186"/>
              <a:gd name="connsiteX13" fmla="*/ 2491043 w 2491043"/>
              <a:gd name="connsiteY13" fmla="*/ 2299186 h 2299186"/>
              <a:gd name="connsiteX0" fmla="*/ 0 w 2491043"/>
              <a:gd name="connsiteY0" fmla="*/ 311402 h 2302611"/>
              <a:gd name="connsiteX1" fmla="*/ 457200 w 2491043"/>
              <a:gd name="connsiteY1" fmla="*/ 170725 h 2302611"/>
              <a:gd name="connsiteX2" fmla="*/ 738554 w 2491043"/>
              <a:gd name="connsiteY2" fmla="*/ 30048 h 2302611"/>
              <a:gd name="connsiteX3" fmla="*/ 923250 w 2491043"/>
              <a:gd name="connsiteY3" fmla="*/ 5291 h 2302611"/>
              <a:gd name="connsiteX4" fmla="*/ 1074453 w 2491043"/>
              <a:gd name="connsiteY4" fmla="*/ 103801 h 2302611"/>
              <a:gd name="connsiteX5" fmla="*/ 1389184 w 2491043"/>
              <a:gd name="connsiteY5" fmla="*/ 434495 h 2302611"/>
              <a:gd name="connsiteX6" fmla="*/ 1459523 w 2491043"/>
              <a:gd name="connsiteY6" fmla="*/ 698264 h 2302611"/>
              <a:gd name="connsiteX7" fmla="*/ 1732084 w 2491043"/>
              <a:gd name="connsiteY7" fmla="*/ 794979 h 2302611"/>
              <a:gd name="connsiteX8" fmla="*/ 2013438 w 2491043"/>
              <a:gd name="connsiteY8" fmla="*/ 786187 h 2302611"/>
              <a:gd name="connsiteX9" fmla="*/ 2004646 w 2491043"/>
              <a:gd name="connsiteY9" fmla="*/ 1093918 h 2302611"/>
              <a:gd name="connsiteX10" fmla="*/ 2242038 w 2491043"/>
              <a:gd name="connsiteY10" fmla="*/ 1568702 h 2302611"/>
              <a:gd name="connsiteX11" fmla="*/ 2338754 w 2491043"/>
              <a:gd name="connsiteY11" fmla="*/ 1709379 h 2302611"/>
              <a:gd name="connsiteX12" fmla="*/ 2391507 w 2491043"/>
              <a:gd name="connsiteY12" fmla="*/ 2113825 h 2302611"/>
              <a:gd name="connsiteX13" fmla="*/ 2491043 w 2491043"/>
              <a:gd name="connsiteY13" fmla="*/ 2302611 h 2302611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389184 w 2491043"/>
              <a:gd name="connsiteY5" fmla="*/ 432200 h 2300316"/>
              <a:gd name="connsiteX6" fmla="*/ 1459523 w 2491043"/>
              <a:gd name="connsiteY6" fmla="*/ 695969 h 2300316"/>
              <a:gd name="connsiteX7" fmla="*/ 1732084 w 2491043"/>
              <a:gd name="connsiteY7" fmla="*/ 792684 h 2300316"/>
              <a:gd name="connsiteX8" fmla="*/ 2013438 w 2491043"/>
              <a:gd name="connsiteY8" fmla="*/ 783892 h 2300316"/>
              <a:gd name="connsiteX9" fmla="*/ 2004646 w 2491043"/>
              <a:gd name="connsiteY9" fmla="*/ 1091623 h 2300316"/>
              <a:gd name="connsiteX10" fmla="*/ 2242038 w 2491043"/>
              <a:gd name="connsiteY10" fmla="*/ 1566407 h 2300316"/>
              <a:gd name="connsiteX11" fmla="*/ 2338754 w 2491043"/>
              <a:gd name="connsiteY11" fmla="*/ 1707084 h 2300316"/>
              <a:gd name="connsiteX12" fmla="*/ 2391507 w 2491043"/>
              <a:gd name="connsiteY12" fmla="*/ 2111530 h 2300316"/>
              <a:gd name="connsiteX13" fmla="*/ 2491043 w 2491043"/>
              <a:gd name="connsiteY13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389184 w 2491043"/>
              <a:gd name="connsiteY6" fmla="*/ 432200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441824 w 2491043"/>
              <a:gd name="connsiteY6" fmla="*/ 463783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391507"/>
              <a:gd name="connsiteY0" fmla="*/ 309107 h 2111530"/>
              <a:gd name="connsiteX1" fmla="*/ 457200 w 2391507"/>
              <a:gd name="connsiteY1" fmla="*/ 168430 h 2111530"/>
              <a:gd name="connsiteX2" fmla="*/ 738554 w 2391507"/>
              <a:gd name="connsiteY2" fmla="*/ 27753 h 2111530"/>
              <a:gd name="connsiteX3" fmla="*/ 923250 w 2391507"/>
              <a:gd name="connsiteY3" fmla="*/ 2996 h 2111530"/>
              <a:gd name="connsiteX4" fmla="*/ 1142885 w 2391507"/>
              <a:gd name="connsiteY4" fmla="*/ 69923 h 2111530"/>
              <a:gd name="connsiteX5" fmla="*/ 1410901 w 2391507"/>
              <a:gd name="connsiteY5" fmla="*/ 307554 h 2111530"/>
              <a:gd name="connsiteX6" fmla="*/ 1441824 w 2391507"/>
              <a:gd name="connsiteY6" fmla="*/ 463783 h 2111530"/>
              <a:gd name="connsiteX7" fmla="*/ 1459523 w 2391507"/>
              <a:gd name="connsiteY7" fmla="*/ 695969 h 2111530"/>
              <a:gd name="connsiteX8" fmla="*/ 1732084 w 2391507"/>
              <a:gd name="connsiteY8" fmla="*/ 792684 h 2111530"/>
              <a:gd name="connsiteX9" fmla="*/ 2013438 w 2391507"/>
              <a:gd name="connsiteY9" fmla="*/ 783892 h 2111530"/>
              <a:gd name="connsiteX10" fmla="*/ 2004646 w 2391507"/>
              <a:gd name="connsiteY10" fmla="*/ 1091623 h 2111530"/>
              <a:gd name="connsiteX11" fmla="*/ 2242038 w 2391507"/>
              <a:gd name="connsiteY11" fmla="*/ 1566407 h 2111530"/>
              <a:gd name="connsiteX12" fmla="*/ 2338754 w 2391507"/>
              <a:gd name="connsiteY12" fmla="*/ 1707084 h 2111530"/>
              <a:gd name="connsiteX13" fmla="*/ 2391507 w 2391507"/>
              <a:gd name="connsiteY13" fmla="*/ 2111530 h 2111530"/>
              <a:gd name="connsiteX0" fmla="*/ 0 w 2338753"/>
              <a:gd name="connsiteY0" fmla="*/ 309107 h 1707084"/>
              <a:gd name="connsiteX1" fmla="*/ 457200 w 2338753"/>
              <a:gd name="connsiteY1" fmla="*/ 168430 h 1707084"/>
              <a:gd name="connsiteX2" fmla="*/ 738554 w 2338753"/>
              <a:gd name="connsiteY2" fmla="*/ 27753 h 1707084"/>
              <a:gd name="connsiteX3" fmla="*/ 923250 w 2338753"/>
              <a:gd name="connsiteY3" fmla="*/ 2996 h 1707084"/>
              <a:gd name="connsiteX4" fmla="*/ 1142885 w 2338753"/>
              <a:gd name="connsiteY4" fmla="*/ 69923 h 1707084"/>
              <a:gd name="connsiteX5" fmla="*/ 1410901 w 2338753"/>
              <a:gd name="connsiteY5" fmla="*/ 307554 h 1707084"/>
              <a:gd name="connsiteX6" fmla="*/ 1441824 w 2338753"/>
              <a:gd name="connsiteY6" fmla="*/ 463783 h 1707084"/>
              <a:gd name="connsiteX7" fmla="*/ 1459523 w 2338753"/>
              <a:gd name="connsiteY7" fmla="*/ 695969 h 1707084"/>
              <a:gd name="connsiteX8" fmla="*/ 1732084 w 2338753"/>
              <a:gd name="connsiteY8" fmla="*/ 792684 h 1707084"/>
              <a:gd name="connsiteX9" fmla="*/ 2013438 w 2338753"/>
              <a:gd name="connsiteY9" fmla="*/ 783892 h 1707084"/>
              <a:gd name="connsiteX10" fmla="*/ 2004646 w 2338753"/>
              <a:gd name="connsiteY10" fmla="*/ 1091623 h 1707084"/>
              <a:gd name="connsiteX11" fmla="*/ 2242038 w 2338753"/>
              <a:gd name="connsiteY11" fmla="*/ 1566407 h 1707084"/>
              <a:gd name="connsiteX12" fmla="*/ 2338754 w 2338753"/>
              <a:gd name="connsiteY12" fmla="*/ 1707084 h 1707084"/>
              <a:gd name="connsiteX0" fmla="*/ 0 w 2242039"/>
              <a:gd name="connsiteY0" fmla="*/ 309107 h 1566407"/>
              <a:gd name="connsiteX1" fmla="*/ 457200 w 2242039"/>
              <a:gd name="connsiteY1" fmla="*/ 168430 h 1566407"/>
              <a:gd name="connsiteX2" fmla="*/ 738554 w 2242039"/>
              <a:gd name="connsiteY2" fmla="*/ 27753 h 1566407"/>
              <a:gd name="connsiteX3" fmla="*/ 923250 w 2242039"/>
              <a:gd name="connsiteY3" fmla="*/ 2996 h 1566407"/>
              <a:gd name="connsiteX4" fmla="*/ 1142885 w 2242039"/>
              <a:gd name="connsiteY4" fmla="*/ 69923 h 1566407"/>
              <a:gd name="connsiteX5" fmla="*/ 1410901 w 2242039"/>
              <a:gd name="connsiteY5" fmla="*/ 307554 h 1566407"/>
              <a:gd name="connsiteX6" fmla="*/ 1441824 w 2242039"/>
              <a:gd name="connsiteY6" fmla="*/ 463783 h 1566407"/>
              <a:gd name="connsiteX7" fmla="*/ 1459523 w 2242039"/>
              <a:gd name="connsiteY7" fmla="*/ 695969 h 1566407"/>
              <a:gd name="connsiteX8" fmla="*/ 1732084 w 2242039"/>
              <a:gd name="connsiteY8" fmla="*/ 792684 h 1566407"/>
              <a:gd name="connsiteX9" fmla="*/ 2013438 w 2242039"/>
              <a:gd name="connsiteY9" fmla="*/ 783892 h 1566407"/>
              <a:gd name="connsiteX10" fmla="*/ 2004646 w 2242039"/>
              <a:gd name="connsiteY10" fmla="*/ 1091623 h 1566407"/>
              <a:gd name="connsiteX11" fmla="*/ 2242038 w 2242039"/>
              <a:gd name="connsiteY11" fmla="*/ 1566407 h 1566407"/>
              <a:gd name="connsiteX0" fmla="*/ 0 w 2026318"/>
              <a:gd name="connsiteY0" fmla="*/ 309107 h 1091623"/>
              <a:gd name="connsiteX1" fmla="*/ 457200 w 2026318"/>
              <a:gd name="connsiteY1" fmla="*/ 168430 h 1091623"/>
              <a:gd name="connsiteX2" fmla="*/ 738554 w 2026318"/>
              <a:gd name="connsiteY2" fmla="*/ 27753 h 1091623"/>
              <a:gd name="connsiteX3" fmla="*/ 923250 w 2026318"/>
              <a:gd name="connsiteY3" fmla="*/ 2996 h 1091623"/>
              <a:gd name="connsiteX4" fmla="*/ 1142885 w 2026318"/>
              <a:gd name="connsiteY4" fmla="*/ 69923 h 1091623"/>
              <a:gd name="connsiteX5" fmla="*/ 1410901 w 2026318"/>
              <a:gd name="connsiteY5" fmla="*/ 307554 h 1091623"/>
              <a:gd name="connsiteX6" fmla="*/ 1441824 w 2026318"/>
              <a:gd name="connsiteY6" fmla="*/ 463783 h 1091623"/>
              <a:gd name="connsiteX7" fmla="*/ 1459523 w 2026318"/>
              <a:gd name="connsiteY7" fmla="*/ 695969 h 1091623"/>
              <a:gd name="connsiteX8" fmla="*/ 1732084 w 2026318"/>
              <a:gd name="connsiteY8" fmla="*/ 792684 h 1091623"/>
              <a:gd name="connsiteX9" fmla="*/ 2013438 w 2026318"/>
              <a:gd name="connsiteY9" fmla="*/ 783892 h 1091623"/>
              <a:gd name="connsiteX10" fmla="*/ 2004646 w 2026318"/>
              <a:gd name="connsiteY10" fmla="*/ 1091623 h 1091623"/>
              <a:gd name="connsiteX0" fmla="*/ 0 w 2013438"/>
              <a:gd name="connsiteY0" fmla="*/ 309107 h 794661"/>
              <a:gd name="connsiteX1" fmla="*/ 457200 w 2013438"/>
              <a:gd name="connsiteY1" fmla="*/ 168430 h 794661"/>
              <a:gd name="connsiteX2" fmla="*/ 738554 w 2013438"/>
              <a:gd name="connsiteY2" fmla="*/ 27753 h 794661"/>
              <a:gd name="connsiteX3" fmla="*/ 923250 w 2013438"/>
              <a:gd name="connsiteY3" fmla="*/ 2996 h 794661"/>
              <a:gd name="connsiteX4" fmla="*/ 1142885 w 2013438"/>
              <a:gd name="connsiteY4" fmla="*/ 69923 h 794661"/>
              <a:gd name="connsiteX5" fmla="*/ 1410901 w 2013438"/>
              <a:gd name="connsiteY5" fmla="*/ 307554 h 794661"/>
              <a:gd name="connsiteX6" fmla="*/ 1441824 w 2013438"/>
              <a:gd name="connsiteY6" fmla="*/ 463783 h 794661"/>
              <a:gd name="connsiteX7" fmla="*/ 1459523 w 2013438"/>
              <a:gd name="connsiteY7" fmla="*/ 695969 h 794661"/>
              <a:gd name="connsiteX8" fmla="*/ 1732084 w 2013438"/>
              <a:gd name="connsiteY8" fmla="*/ 792684 h 794661"/>
              <a:gd name="connsiteX9" fmla="*/ 2013438 w 2013438"/>
              <a:gd name="connsiteY9" fmla="*/ 783892 h 794661"/>
              <a:gd name="connsiteX0" fmla="*/ 0 w 1732084"/>
              <a:gd name="connsiteY0" fmla="*/ 309107 h 792684"/>
              <a:gd name="connsiteX1" fmla="*/ 457200 w 1732084"/>
              <a:gd name="connsiteY1" fmla="*/ 168430 h 792684"/>
              <a:gd name="connsiteX2" fmla="*/ 738554 w 1732084"/>
              <a:gd name="connsiteY2" fmla="*/ 27753 h 792684"/>
              <a:gd name="connsiteX3" fmla="*/ 923250 w 1732084"/>
              <a:gd name="connsiteY3" fmla="*/ 2996 h 792684"/>
              <a:gd name="connsiteX4" fmla="*/ 1142885 w 1732084"/>
              <a:gd name="connsiteY4" fmla="*/ 69923 h 792684"/>
              <a:gd name="connsiteX5" fmla="*/ 1410901 w 1732084"/>
              <a:gd name="connsiteY5" fmla="*/ 307554 h 792684"/>
              <a:gd name="connsiteX6" fmla="*/ 1441824 w 1732084"/>
              <a:gd name="connsiteY6" fmla="*/ 463783 h 792684"/>
              <a:gd name="connsiteX7" fmla="*/ 1459523 w 1732084"/>
              <a:gd name="connsiteY7" fmla="*/ 695969 h 792684"/>
              <a:gd name="connsiteX8" fmla="*/ 1732084 w 1732084"/>
              <a:gd name="connsiteY8" fmla="*/ 792684 h 792684"/>
              <a:gd name="connsiteX0" fmla="*/ 0 w 1459523"/>
              <a:gd name="connsiteY0" fmla="*/ 309107 h 695969"/>
              <a:gd name="connsiteX1" fmla="*/ 457200 w 1459523"/>
              <a:gd name="connsiteY1" fmla="*/ 168430 h 695969"/>
              <a:gd name="connsiteX2" fmla="*/ 738554 w 1459523"/>
              <a:gd name="connsiteY2" fmla="*/ 27753 h 695969"/>
              <a:gd name="connsiteX3" fmla="*/ 923250 w 1459523"/>
              <a:gd name="connsiteY3" fmla="*/ 2996 h 695969"/>
              <a:gd name="connsiteX4" fmla="*/ 1142885 w 1459523"/>
              <a:gd name="connsiteY4" fmla="*/ 69923 h 695969"/>
              <a:gd name="connsiteX5" fmla="*/ 1410901 w 1459523"/>
              <a:gd name="connsiteY5" fmla="*/ 307554 h 695969"/>
              <a:gd name="connsiteX6" fmla="*/ 1441824 w 1459523"/>
              <a:gd name="connsiteY6" fmla="*/ 463783 h 695969"/>
              <a:gd name="connsiteX7" fmla="*/ 1459523 w 1459523"/>
              <a:gd name="connsiteY7" fmla="*/ 695969 h 695969"/>
              <a:gd name="connsiteX0" fmla="*/ 0 w 1441824"/>
              <a:gd name="connsiteY0" fmla="*/ 309107 h 463783"/>
              <a:gd name="connsiteX1" fmla="*/ 457200 w 1441824"/>
              <a:gd name="connsiteY1" fmla="*/ 168430 h 463783"/>
              <a:gd name="connsiteX2" fmla="*/ 738554 w 1441824"/>
              <a:gd name="connsiteY2" fmla="*/ 27753 h 463783"/>
              <a:gd name="connsiteX3" fmla="*/ 923250 w 1441824"/>
              <a:gd name="connsiteY3" fmla="*/ 2996 h 463783"/>
              <a:gd name="connsiteX4" fmla="*/ 1142885 w 1441824"/>
              <a:gd name="connsiteY4" fmla="*/ 69923 h 463783"/>
              <a:gd name="connsiteX5" fmla="*/ 1410901 w 1441824"/>
              <a:gd name="connsiteY5" fmla="*/ 307554 h 463783"/>
              <a:gd name="connsiteX6" fmla="*/ 1441824 w 1441824"/>
              <a:gd name="connsiteY6" fmla="*/ 463783 h 463783"/>
              <a:gd name="connsiteX0" fmla="*/ 0 w 1410901"/>
              <a:gd name="connsiteY0" fmla="*/ 309107 h 309107"/>
              <a:gd name="connsiteX1" fmla="*/ 457200 w 1410901"/>
              <a:gd name="connsiteY1" fmla="*/ 168430 h 309107"/>
              <a:gd name="connsiteX2" fmla="*/ 738554 w 1410901"/>
              <a:gd name="connsiteY2" fmla="*/ 27753 h 309107"/>
              <a:gd name="connsiteX3" fmla="*/ 923250 w 1410901"/>
              <a:gd name="connsiteY3" fmla="*/ 2996 h 309107"/>
              <a:gd name="connsiteX4" fmla="*/ 1142885 w 1410901"/>
              <a:gd name="connsiteY4" fmla="*/ 69923 h 309107"/>
              <a:gd name="connsiteX5" fmla="*/ 1410901 w 1410901"/>
              <a:gd name="connsiteY5" fmla="*/ 307554 h 309107"/>
              <a:gd name="connsiteX0" fmla="*/ 0 w 1142885"/>
              <a:gd name="connsiteY0" fmla="*/ 309107 h 309107"/>
              <a:gd name="connsiteX1" fmla="*/ 457200 w 1142885"/>
              <a:gd name="connsiteY1" fmla="*/ 168430 h 309107"/>
              <a:gd name="connsiteX2" fmla="*/ 738554 w 1142885"/>
              <a:gd name="connsiteY2" fmla="*/ 27753 h 309107"/>
              <a:gd name="connsiteX3" fmla="*/ 923250 w 1142885"/>
              <a:gd name="connsiteY3" fmla="*/ 2996 h 309107"/>
              <a:gd name="connsiteX4" fmla="*/ 1142885 w 1142885"/>
              <a:gd name="connsiteY4" fmla="*/ 69923 h 309107"/>
              <a:gd name="connsiteX0" fmla="*/ 0 w 923251"/>
              <a:gd name="connsiteY0" fmla="*/ 309107 h 309107"/>
              <a:gd name="connsiteX1" fmla="*/ 457200 w 923251"/>
              <a:gd name="connsiteY1" fmla="*/ 168430 h 309107"/>
              <a:gd name="connsiteX2" fmla="*/ 738554 w 923251"/>
              <a:gd name="connsiteY2" fmla="*/ 27753 h 309107"/>
              <a:gd name="connsiteX3" fmla="*/ 923250 w 923251"/>
              <a:gd name="connsiteY3" fmla="*/ 2996 h 309107"/>
              <a:gd name="connsiteX0" fmla="*/ 0 w 738554"/>
              <a:gd name="connsiteY0" fmla="*/ 281354 h 281354"/>
              <a:gd name="connsiteX1" fmla="*/ 457200 w 738554"/>
              <a:gd name="connsiteY1" fmla="*/ 140677 h 281354"/>
              <a:gd name="connsiteX2" fmla="*/ 738554 w 738554"/>
              <a:gd name="connsiteY2" fmla="*/ 0 h 281354"/>
              <a:gd name="connsiteX0" fmla="*/ 0 w 457200"/>
              <a:gd name="connsiteY0" fmla="*/ 140676 h 140676"/>
              <a:gd name="connsiteX1" fmla="*/ 457200 w 457200"/>
              <a:gd name="connsiteY1" fmla="*/ -1 h 14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7200" h="140676">
                <a:moveTo>
                  <a:pt x="0" y="140676"/>
                </a:moveTo>
                <a:cubicBezTo>
                  <a:pt x="167054" y="93783"/>
                  <a:pt x="334108" y="46891"/>
                  <a:pt x="457200" y="-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 rot="16200000">
            <a:off x="3079028" y="2398712"/>
            <a:ext cx="422886" cy="243562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 rot="15063963">
            <a:off x="3309475" y="3176343"/>
            <a:ext cx="769137" cy="334707"/>
          </a:xfrm>
          <a:custGeom>
            <a:avLst/>
            <a:gdLst>
              <a:gd name="connsiteX0" fmla="*/ 0 w 768300"/>
              <a:gd name="connsiteY0" fmla="*/ 121781 h 243562"/>
              <a:gd name="connsiteX1" fmla="*/ 384150 w 768300"/>
              <a:gd name="connsiteY1" fmla="*/ 0 h 243562"/>
              <a:gd name="connsiteX2" fmla="*/ 768300 w 768300"/>
              <a:gd name="connsiteY2" fmla="*/ 121781 h 243562"/>
              <a:gd name="connsiteX3" fmla="*/ 384150 w 768300"/>
              <a:gd name="connsiteY3" fmla="*/ 243562 h 243562"/>
              <a:gd name="connsiteX4" fmla="*/ 0 w 768300"/>
              <a:gd name="connsiteY4" fmla="*/ 121781 h 243562"/>
              <a:gd name="connsiteX0" fmla="*/ 837 w 769137"/>
              <a:gd name="connsiteY0" fmla="*/ 121781 h 334707"/>
              <a:gd name="connsiteX1" fmla="*/ 384987 w 769137"/>
              <a:gd name="connsiteY1" fmla="*/ 0 h 334707"/>
              <a:gd name="connsiteX2" fmla="*/ 769137 w 769137"/>
              <a:gd name="connsiteY2" fmla="*/ 121781 h 334707"/>
              <a:gd name="connsiteX3" fmla="*/ 474559 w 769137"/>
              <a:gd name="connsiteY3" fmla="*/ 334707 h 334707"/>
              <a:gd name="connsiteX4" fmla="*/ 837 w 769137"/>
              <a:gd name="connsiteY4" fmla="*/ 121781 h 3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137" h="334707">
                <a:moveTo>
                  <a:pt x="837" y="121781"/>
                </a:moveTo>
                <a:cubicBezTo>
                  <a:pt x="-14092" y="65997"/>
                  <a:pt x="172827" y="0"/>
                  <a:pt x="384987" y="0"/>
                </a:cubicBezTo>
                <a:cubicBezTo>
                  <a:pt x="597147" y="0"/>
                  <a:pt x="769137" y="54523"/>
                  <a:pt x="769137" y="121781"/>
                </a:cubicBezTo>
                <a:cubicBezTo>
                  <a:pt x="769137" y="189039"/>
                  <a:pt x="686719" y="334707"/>
                  <a:pt x="474559" y="334707"/>
                </a:cubicBezTo>
                <a:cubicBezTo>
                  <a:pt x="262399" y="334707"/>
                  <a:pt x="15766" y="177565"/>
                  <a:pt x="837" y="121781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925533" y="1553232"/>
            <a:ext cx="1372504" cy="87302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202822"/>
              <a:gd name="connsiteY0" fmla="*/ 0 h 1162706"/>
              <a:gd name="connsiteX1" fmla="*/ 198407 w 2202822"/>
              <a:gd name="connsiteY1" fmla="*/ 232913 h 1162706"/>
              <a:gd name="connsiteX2" fmla="*/ 500332 w 2202822"/>
              <a:gd name="connsiteY2" fmla="*/ 301924 h 1162706"/>
              <a:gd name="connsiteX3" fmla="*/ 681487 w 2202822"/>
              <a:gd name="connsiteY3" fmla="*/ 439947 h 1162706"/>
              <a:gd name="connsiteX4" fmla="*/ 819509 w 2202822"/>
              <a:gd name="connsiteY4" fmla="*/ 621102 h 1162706"/>
              <a:gd name="connsiteX5" fmla="*/ 1017917 w 2202822"/>
              <a:gd name="connsiteY5" fmla="*/ 707366 h 1162706"/>
              <a:gd name="connsiteX6" fmla="*/ 1255085 w 2202822"/>
              <a:gd name="connsiteY6" fmla="*/ 750619 h 1162706"/>
              <a:gd name="connsiteX7" fmla="*/ 1517022 w 2202822"/>
              <a:gd name="connsiteY7" fmla="*/ 964931 h 1162706"/>
              <a:gd name="connsiteX8" fmla="*/ 1771815 w 2202822"/>
              <a:gd name="connsiteY8" fmla="*/ 981600 h 1162706"/>
              <a:gd name="connsiteX9" fmla="*/ 1969459 w 2202822"/>
              <a:gd name="connsiteY9" fmla="*/ 1157812 h 1162706"/>
              <a:gd name="connsiteX10" fmla="*/ 2202822 w 2202822"/>
              <a:gd name="connsiteY10" fmla="*/ 1031606 h 1162706"/>
              <a:gd name="connsiteX0" fmla="*/ 0 w 1969459"/>
              <a:gd name="connsiteY0" fmla="*/ 0 h 1157812"/>
              <a:gd name="connsiteX1" fmla="*/ 198407 w 1969459"/>
              <a:gd name="connsiteY1" fmla="*/ 232913 h 1157812"/>
              <a:gd name="connsiteX2" fmla="*/ 500332 w 1969459"/>
              <a:gd name="connsiteY2" fmla="*/ 301924 h 1157812"/>
              <a:gd name="connsiteX3" fmla="*/ 681487 w 1969459"/>
              <a:gd name="connsiteY3" fmla="*/ 439947 h 1157812"/>
              <a:gd name="connsiteX4" fmla="*/ 819509 w 1969459"/>
              <a:gd name="connsiteY4" fmla="*/ 621102 h 1157812"/>
              <a:gd name="connsiteX5" fmla="*/ 1017917 w 1969459"/>
              <a:gd name="connsiteY5" fmla="*/ 707366 h 1157812"/>
              <a:gd name="connsiteX6" fmla="*/ 1255085 w 1969459"/>
              <a:gd name="connsiteY6" fmla="*/ 750619 h 1157812"/>
              <a:gd name="connsiteX7" fmla="*/ 1517022 w 1969459"/>
              <a:gd name="connsiteY7" fmla="*/ 964931 h 1157812"/>
              <a:gd name="connsiteX8" fmla="*/ 1771815 w 1969459"/>
              <a:gd name="connsiteY8" fmla="*/ 981600 h 1157812"/>
              <a:gd name="connsiteX9" fmla="*/ 1969459 w 1969459"/>
              <a:gd name="connsiteY9" fmla="*/ 1157812 h 1157812"/>
              <a:gd name="connsiteX0" fmla="*/ 0 w 1771815"/>
              <a:gd name="connsiteY0" fmla="*/ 0 h 990629"/>
              <a:gd name="connsiteX1" fmla="*/ 198407 w 1771815"/>
              <a:gd name="connsiteY1" fmla="*/ 232913 h 990629"/>
              <a:gd name="connsiteX2" fmla="*/ 500332 w 1771815"/>
              <a:gd name="connsiteY2" fmla="*/ 301924 h 990629"/>
              <a:gd name="connsiteX3" fmla="*/ 681487 w 1771815"/>
              <a:gd name="connsiteY3" fmla="*/ 439947 h 990629"/>
              <a:gd name="connsiteX4" fmla="*/ 819509 w 1771815"/>
              <a:gd name="connsiteY4" fmla="*/ 621102 h 990629"/>
              <a:gd name="connsiteX5" fmla="*/ 1017917 w 1771815"/>
              <a:gd name="connsiteY5" fmla="*/ 707366 h 990629"/>
              <a:gd name="connsiteX6" fmla="*/ 1255085 w 1771815"/>
              <a:gd name="connsiteY6" fmla="*/ 750619 h 990629"/>
              <a:gd name="connsiteX7" fmla="*/ 1517022 w 1771815"/>
              <a:gd name="connsiteY7" fmla="*/ 964931 h 990629"/>
              <a:gd name="connsiteX8" fmla="*/ 1771815 w 1771815"/>
              <a:gd name="connsiteY8" fmla="*/ 981600 h 990629"/>
              <a:gd name="connsiteX0" fmla="*/ 0 w 1517022"/>
              <a:gd name="connsiteY0" fmla="*/ 0 h 964931"/>
              <a:gd name="connsiteX1" fmla="*/ 198407 w 1517022"/>
              <a:gd name="connsiteY1" fmla="*/ 232913 h 964931"/>
              <a:gd name="connsiteX2" fmla="*/ 500332 w 1517022"/>
              <a:gd name="connsiteY2" fmla="*/ 301924 h 964931"/>
              <a:gd name="connsiteX3" fmla="*/ 681487 w 1517022"/>
              <a:gd name="connsiteY3" fmla="*/ 439947 h 964931"/>
              <a:gd name="connsiteX4" fmla="*/ 819509 w 1517022"/>
              <a:gd name="connsiteY4" fmla="*/ 621102 h 964931"/>
              <a:gd name="connsiteX5" fmla="*/ 1017917 w 1517022"/>
              <a:gd name="connsiteY5" fmla="*/ 707366 h 964931"/>
              <a:gd name="connsiteX6" fmla="*/ 1255085 w 1517022"/>
              <a:gd name="connsiteY6" fmla="*/ 750619 h 964931"/>
              <a:gd name="connsiteX7" fmla="*/ 1517022 w 1517022"/>
              <a:gd name="connsiteY7" fmla="*/ 964931 h 96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7022" h="964931">
                <a:moveTo>
                  <a:pt x="0" y="0"/>
                </a:moveTo>
                <a:cubicBezTo>
                  <a:pt x="57509" y="91296"/>
                  <a:pt x="115018" y="182592"/>
                  <a:pt x="198407" y="232913"/>
                </a:cubicBezTo>
                <a:cubicBezTo>
                  <a:pt x="281796" y="283234"/>
                  <a:pt x="419819" y="267418"/>
                  <a:pt x="500332" y="301924"/>
                </a:cubicBezTo>
                <a:cubicBezTo>
                  <a:pt x="580845" y="336430"/>
                  <a:pt x="628291" y="386751"/>
                  <a:pt x="681487" y="439947"/>
                </a:cubicBezTo>
                <a:cubicBezTo>
                  <a:pt x="734683" y="493143"/>
                  <a:pt x="763437" y="576532"/>
                  <a:pt x="819509" y="621102"/>
                </a:cubicBezTo>
                <a:cubicBezTo>
                  <a:pt x="875581" y="665672"/>
                  <a:pt x="945321" y="685780"/>
                  <a:pt x="1017917" y="707366"/>
                </a:cubicBezTo>
                <a:cubicBezTo>
                  <a:pt x="1090513" y="728952"/>
                  <a:pt x="1165551" y="726345"/>
                  <a:pt x="1255085" y="750619"/>
                </a:cubicBezTo>
                <a:cubicBezTo>
                  <a:pt x="1344619" y="774893"/>
                  <a:pt x="1394388" y="910162"/>
                  <a:pt x="1517022" y="96493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2064389" y="2272022"/>
            <a:ext cx="1797063" cy="1360170"/>
            <a:chOff x="2183130" y="2457450"/>
            <a:chExt cx="1797063" cy="1360170"/>
          </a:xfrm>
        </p:grpSpPr>
        <p:grpSp>
          <p:nvGrpSpPr>
            <p:cNvPr id="130" name="Group 129"/>
            <p:cNvGrpSpPr/>
            <p:nvPr/>
          </p:nvGrpSpPr>
          <p:grpSpPr>
            <a:xfrm>
              <a:off x="2600485" y="2690223"/>
              <a:ext cx="971277" cy="584775"/>
              <a:chOff x="7575481" y="2723393"/>
              <a:chExt cx="971277" cy="584775"/>
            </a:xfrm>
          </p:grpSpPr>
          <p:sp>
            <p:nvSpPr>
              <p:cNvPr id="144" name="Freeform 143"/>
              <p:cNvSpPr/>
              <p:nvPr/>
            </p:nvSpPr>
            <p:spPr>
              <a:xfrm>
                <a:off x="7815034" y="2785676"/>
                <a:ext cx="0" cy="114300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7575481" y="2723393"/>
                <a:ext cx="971277" cy="584775"/>
                <a:chOff x="7128149" y="2851613"/>
                <a:chExt cx="971277" cy="584775"/>
              </a:xfrm>
            </p:grpSpPr>
            <p:grpSp>
              <p:nvGrpSpPr>
                <p:cNvPr id="162" name="Group 161"/>
                <p:cNvGrpSpPr/>
                <p:nvPr/>
              </p:nvGrpSpPr>
              <p:grpSpPr>
                <a:xfrm>
                  <a:off x="7454158" y="2851613"/>
                  <a:ext cx="645268" cy="584775"/>
                  <a:chOff x="7475942" y="2850924"/>
                  <a:chExt cx="645268" cy="584775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7580335" y="2958576"/>
                    <a:ext cx="365027" cy="432276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TextBox 173"/>
                  <p:cNvSpPr txBox="1"/>
                  <p:nvPr/>
                </p:nvSpPr>
                <p:spPr>
                  <a:xfrm>
                    <a:off x="7475942" y="2850924"/>
                    <a:ext cx="645268" cy="58477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6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3-187</a:t>
                    </a:r>
                  </a:p>
                </p:txBody>
              </p:sp>
            </p:grpSp>
            <p:grpSp>
              <p:nvGrpSpPr>
                <p:cNvPr id="163" name="Group 162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164" name="Group 163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168" name="Freeform 167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69" name="Group 168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170" name="Rectangle 169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solidFill>
                        <a:srgbClr val="5B9BD5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Freeform 170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Freeform 171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65" name="Group 164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166" name="Block Arc 165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7" name="Block Arc 166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175" name="Freeform 174"/>
            <p:cNvSpPr/>
            <p:nvPr/>
          </p:nvSpPr>
          <p:spPr>
            <a:xfrm>
              <a:off x="2183130" y="2457450"/>
              <a:ext cx="422910" cy="1360170"/>
            </a:xfrm>
            <a:custGeom>
              <a:avLst/>
              <a:gdLst>
                <a:gd name="connsiteX0" fmla="*/ 411480 w 422910"/>
                <a:gd name="connsiteY0" fmla="*/ 354330 h 1074420"/>
                <a:gd name="connsiteX1" fmla="*/ 422910 w 422910"/>
                <a:gd name="connsiteY1" fmla="*/ 1074420 h 1074420"/>
                <a:gd name="connsiteX2" fmla="*/ 0 w 422910"/>
                <a:gd name="connsiteY2" fmla="*/ 0 h 1074420"/>
                <a:gd name="connsiteX0" fmla="*/ 411480 w 422910"/>
                <a:gd name="connsiteY0" fmla="*/ 354330 h 1360170"/>
                <a:gd name="connsiteX1" fmla="*/ 422910 w 422910"/>
                <a:gd name="connsiteY1" fmla="*/ 1360170 h 1360170"/>
                <a:gd name="connsiteX2" fmla="*/ 0 w 422910"/>
                <a:gd name="connsiteY2" fmla="*/ 0 h 13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910" h="1360170">
                  <a:moveTo>
                    <a:pt x="411480" y="354330"/>
                  </a:moveTo>
                  <a:lnTo>
                    <a:pt x="422910" y="1360170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2604939" y="3187196"/>
              <a:ext cx="1375254" cy="408623"/>
              <a:chOff x="7128149" y="2913896"/>
              <a:chExt cx="1375254" cy="408623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7475866" y="2953187"/>
                <a:ext cx="1027537" cy="369332"/>
                <a:chOff x="7497650" y="2952498"/>
                <a:chExt cx="1027537" cy="369332"/>
              </a:xfrm>
            </p:grpSpPr>
            <p:sp>
              <p:nvSpPr>
                <p:cNvPr id="190" name="Rectangle 189"/>
                <p:cNvSpPr/>
                <p:nvPr/>
              </p:nvSpPr>
              <p:spPr>
                <a:xfrm>
                  <a:off x="7558088" y="3063850"/>
                  <a:ext cx="789670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extBox 190"/>
                <p:cNvSpPr txBox="1"/>
                <p:nvPr/>
              </p:nvSpPr>
              <p:spPr>
                <a:xfrm>
                  <a:off x="7497650" y="2952498"/>
                  <a:ext cx="1027537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</a:t>
                  </a:r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/3-187</a:t>
                  </a:r>
                </a:p>
              </p:txBody>
            </p:sp>
          </p:grpSp>
          <p:grpSp>
            <p:nvGrpSpPr>
              <p:cNvPr id="180" name="Group 179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85" name="Freeform 184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6" name="Group 185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87" name="Rectangle 186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Freeform 187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Freeform 188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2" name="Group 181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83" name="Block Arc 182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Block Arc 183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93" name="Diamond 192"/>
          <p:cNvSpPr/>
          <p:nvPr/>
        </p:nvSpPr>
        <p:spPr>
          <a:xfrm>
            <a:off x="4541614" y="4652835"/>
            <a:ext cx="685276" cy="698985"/>
          </a:xfrm>
          <a:prstGeom prst="diamond">
            <a:avLst/>
          </a:prstGeom>
          <a:solidFill>
            <a:srgbClr val="FF0000"/>
          </a:solidFill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4541614" y="6276957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176" name="Rounded Rectangle 175"/>
          <p:cNvSpPr/>
          <p:nvPr/>
        </p:nvSpPr>
        <p:spPr>
          <a:xfrm>
            <a:off x="6097468" y="319379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6A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8" name="Group 177"/>
          <p:cNvGrpSpPr/>
          <p:nvPr/>
        </p:nvGrpSpPr>
        <p:grpSpPr>
          <a:xfrm>
            <a:off x="5792182" y="154098"/>
            <a:ext cx="295274" cy="716519"/>
            <a:chOff x="-140214" y="691801"/>
            <a:chExt cx="295274" cy="71651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198" name="Freeform 197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TextBox 196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5320993" y="8430120"/>
            <a:ext cx="415498" cy="276999"/>
            <a:chOff x="4966484" y="5593096"/>
            <a:chExt cx="415498" cy="276999"/>
          </a:xfrm>
        </p:grpSpPr>
        <p:sp>
          <p:nvSpPr>
            <p:cNvPr id="201" name="Rounded Rectangle 200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966484" y="55930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5622765" y="5471224"/>
            <a:ext cx="530915" cy="369332"/>
            <a:chOff x="5172397" y="4022712"/>
            <a:chExt cx="530915" cy="369332"/>
          </a:xfrm>
        </p:grpSpPr>
        <p:sp>
          <p:nvSpPr>
            <p:cNvPr id="204" name="Rounded Rectangle 203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172397" y="4022712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5257866" y="4471827"/>
            <a:ext cx="530915" cy="369332"/>
            <a:chOff x="4984245" y="3544533"/>
            <a:chExt cx="530915" cy="369332"/>
          </a:xfrm>
        </p:grpSpPr>
        <p:sp>
          <p:nvSpPr>
            <p:cNvPr id="207" name="Rounded Rectangle 206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4984245" y="35445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097720" y="8205925"/>
            <a:ext cx="1981435" cy="698183"/>
            <a:chOff x="1391513" y="6920506"/>
            <a:chExt cx="1981435" cy="698183"/>
          </a:xfrm>
        </p:grpSpPr>
        <p:sp>
          <p:nvSpPr>
            <p:cNvPr id="10" name="Rectangle 9"/>
            <p:cNvSpPr/>
            <p:nvPr/>
          </p:nvSpPr>
          <p:spPr>
            <a:xfrm>
              <a:off x="1391513" y="6924531"/>
              <a:ext cx="1981435" cy="6738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784950" y="7261372"/>
              <a:ext cx="1234400" cy="72414"/>
              <a:chOff x="5426242" y="8133347"/>
              <a:chExt cx="1522396" cy="46723"/>
            </a:xfrm>
            <a:solidFill>
              <a:schemeClr val="bg1"/>
            </a:solidFill>
          </p:grpSpPr>
          <p:sp>
            <p:nvSpPr>
              <p:cNvPr id="20" name="Rectangle 19"/>
              <p:cNvSpPr/>
              <p:nvPr/>
            </p:nvSpPr>
            <p:spPr>
              <a:xfrm>
                <a:off x="5426242" y="8133347"/>
                <a:ext cx="761198" cy="46723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187440" y="8133347"/>
                <a:ext cx="761198" cy="4672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1777964" y="7187527"/>
              <a:ext cx="882" cy="145576"/>
            </a:xfrm>
            <a:custGeom>
              <a:avLst/>
              <a:gdLst>
                <a:gd name="connsiteX0" fmla="*/ 0 w 3810"/>
                <a:gd name="connsiteY0" fmla="*/ 0 h 173355"/>
                <a:gd name="connsiteX1" fmla="*/ 3810 w 3810"/>
                <a:gd name="connsiteY1" fmla="*/ 173355 h 173355"/>
                <a:gd name="connsiteX0" fmla="*/ 0 w 10000"/>
                <a:gd name="connsiteY0" fmla="*/ 0 h 7912"/>
                <a:gd name="connsiteX1" fmla="*/ 10000 w 10000"/>
                <a:gd name="connsiteY1" fmla="*/ 7912 h 7912"/>
                <a:gd name="connsiteX0" fmla="*/ 0 w 2850"/>
                <a:gd name="connsiteY0" fmla="*/ 0 h 6701"/>
                <a:gd name="connsiteX1" fmla="*/ 2850 w 2850"/>
                <a:gd name="connsiteY1" fmla="*/ 6701 h 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0" h="6701">
                  <a:moveTo>
                    <a:pt x="0" y="0"/>
                  </a:moveTo>
                  <a:cubicBezTo>
                    <a:pt x="3333" y="3333"/>
                    <a:pt x="-483" y="3368"/>
                    <a:pt x="2850" y="6701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3019351" y="7217700"/>
              <a:ext cx="1548" cy="117676"/>
            </a:xfrm>
            <a:custGeom>
              <a:avLst/>
              <a:gdLst>
                <a:gd name="connsiteX0" fmla="*/ 0 w 7620"/>
                <a:gd name="connsiteY0" fmla="*/ 0 h 74295"/>
                <a:gd name="connsiteX1" fmla="*/ 7620 w 7620"/>
                <a:gd name="connsiteY1" fmla="*/ 74295 h 74295"/>
                <a:gd name="connsiteX0" fmla="*/ 0 w 2500"/>
                <a:gd name="connsiteY0" fmla="*/ 0 h 10000"/>
                <a:gd name="connsiteX1" fmla="*/ 2500 w 25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" h="10000">
                  <a:moveTo>
                    <a:pt x="0" y="0"/>
                  </a:moveTo>
                  <a:lnTo>
                    <a:pt x="2500" y="1000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673721" y="6963833"/>
              <a:ext cx="60465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500m</a:t>
              </a:r>
              <a:endParaRPr lang="en-US" sz="1400" b="1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45636" y="6920506"/>
              <a:ext cx="26465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02663" y="7310912"/>
              <a:ext cx="17697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Contour Interval 25m</a:t>
              </a:r>
              <a:endParaRPr lang="en-US" sz="1400" b="1" dirty="0"/>
            </a:p>
          </p:txBody>
        </p:sp>
      </p:grpSp>
      <p:sp>
        <p:nvSpPr>
          <p:cNvPr id="292" name="12-Point Star 291"/>
          <p:cNvSpPr/>
          <p:nvPr/>
        </p:nvSpPr>
        <p:spPr>
          <a:xfrm>
            <a:off x="2659388" y="2055639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/>
          <p:cNvSpPr/>
          <p:nvPr/>
        </p:nvSpPr>
        <p:spPr>
          <a:xfrm>
            <a:off x="1935022" y="1577577"/>
            <a:ext cx="892067" cy="67318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934307"/>
              <a:gd name="connsiteY0" fmla="*/ 228851 h 2171950"/>
              <a:gd name="connsiteX1" fmla="*/ 281354 w 1934307"/>
              <a:gd name="connsiteY1" fmla="*/ 88174 h 2171950"/>
              <a:gd name="connsiteX2" fmla="*/ 492369 w 1934307"/>
              <a:gd name="connsiteY2" fmla="*/ 251 h 2171950"/>
              <a:gd name="connsiteX3" fmla="*/ 633046 w 1934307"/>
              <a:gd name="connsiteY3" fmla="*/ 114551 h 2171950"/>
              <a:gd name="connsiteX4" fmla="*/ 931984 w 1934307"/>
              <a:gd name="connsiteY4" fmla="*/ 492621 h 2171950"/>
              <a:gd name="connsiteX5" fmla="*/ 1002323 w 1934307"/>
              <a:gd name="connsiteY5" fmla="*/ 756390 h 2171950"/>
              <a:gd name="connsiteX6" fmla="*/ 1274884 w 1934307"/>
              <a:gd name="connsiteY6" fmla="*/ 853105 h 2171950"/>
              <a:gd name="connsiteX7" fmla="*/ 1556238 w 1934307"/>
              <a:gd name="connsiteY7" fmla="*/ 844313 h 2171950"/>
              <a:gd name="connsiteX8" fmla="*/ 1547446 w 1934307"/>
              <a:gd name="connsiteY8" fmla="*/ 1152044 h 2171950"/>
              <a:gd name="connsiteX9" fmla="*/ 1784838 w 1934307"/>
              <a:gd name="connsiteY9" fmla="*/ 1626828 h 2171950"/>
              <a:gd name="connsiteX10" fmla="*/ 1881554 w 1934307"/>
              <a:gd name="connsiteY10" fmla="*/ 1767505 h 2171950"/>
              <a:gd name="connsiteX11" fmla="*/ 1934307 w 1934307"/>
              <a:gd name="connsiteY11" fmla="*/ 2171951 h 2171950"/>
              <a:gd name="connsiteX0" fmla="*/ 0 w 1881554"/>
              <a:gd name="connsiteY0" fmla="*/ 228851 h 1767505"/>
              <a:gd name="connsiteX1" fmla="*/ 281354 w 1881554"/>
              <a:gd name="connsiteY1" fmla="*/ 88174 h 1767505"/>
              <a:gd name="connsiteX2" fmla="*/ 492369 w 1881554"/>
              <a:gd name="connsiteY2" fmla="*/ 251 h 1767505"/>
              <a:gd name="connsiteX3" fmla="*/ 633046 w 1881554"/>
              <a:gd name="connsiteY3" fmla="*/ 114551 h 1767505"/>
              <a:gd name="connsiteX4" fmla="*/ 931984 w 1881554"/>
              <a:gd name="connsiteY4" fmla="*/ 492621 h 1767505"/>
              <a:gd name="connsiteX5" fmla="*/ 1002323 w 1881554"/>
              <a:gd name="connsiteY5" fmla="*/ 756390 h 1767505"/>
              <a:gd name="connsiteX6" fmla="*/ 1274884 w 1881554"/>
              <a:gd name="connsiteY6" fmla="*/ 853105 h 1767505"/>
              <a:gd name="connsiteX7" fmla="*/ 1556238 w 1881554"/>
              <a:gd name="connsiteY7" fmla="*/ 844313 h 1767505"/>
              <a:gd name="connsiteX8" fmla="*/ 1547446 w 1881554"/>
              <a:gd name="connsiteY8" fmla="*/ 1152044 h 1767505"/>
              <a:gd name="connsiteX9" fmla="*/ 1784838 w 1881554"/>
              <a:gd name="connsiteY9" fmla="*/ 1626828 h 1767505"/>
              <a:gd name="connsiteX10" fmla="*/ 1881554 w 1881554"/>
              <a:gd name="connsiteY10" fmla="*/ 1767505 h 1767505"/>
              <a:gd name="connsiteX0" fmla="*/ 0 w 1784838"/>
              <a:gd name="connsiteY0" fmla="*/ 228851 h 1626828"/>
              <a:gd name="connsiteX1" fmla="*/ 281354 w 1784838"/>
              <a:gd name="connsiteY1" fmla="*/ 88174 h 1626828"/>
              <a:gd name="connsiteX2" fmla="*/ 492369 w 1784838"/>
              <a:gd name="connsiteY2" fmla="*/ 251 h 1626828"/>
              <a:gd name="connsiteX3" fmla="*/ 633046 w 1784838"/>
              <a:gd name="connsiteY3" fmla="*/ 114551 h 1626828"/>
              <a:gd name="connsiteX4" fmla="*/ 931984 w 1784838"/>
              <a:gd name="connsiteY4" fmla="*/ 492621 h 1626828"/>
              <a:gd name="connsiteX5" fmla="*/ 1002323 w 1784838"/>
              <a:gd name="connsiteY5" fmla="*/ 756390 h 1626828"/>
              <a:gd name="connsiteX6" fmla="*/ 1274884 w 1784838"/>
              <a:gd name="connsiteY6" fmla="*/ 853105 h 1626828"/>
              <a:gd name="connsiteX7" fmla="*/ 1556238 w 1784838"/>
              <a:gd name="connsiteY7" fmla="*/ 844313 h 1626828"/>
              <a:gd name="connsiteX8" fmla="*/ 1547446 w 1784838"/>
              <a:gd name="connsiteY8" fmla="*/ 1152044 h 1626828"/>
              <a:gd name="connsiteX9" fmla="*/ 1784838 w 1784838"/>
              <a:gd name="connsiteY9" fmla="*/ 1626828 h 1626828"/>
              <a:gd name="connsiteX0" fmla="*/ 0 w 1569119"/>
              <a:gd name="connsiteY0" fmla="*/ 228851 h 1152044"/>
              <a:gd name="connsiteX1" fmla="*/ 281354 w 1569119"/>
              <a:gd name="connsiteY1" fmla="*/ 88174 h 1152044"/>
              <a:gd name="connsiteX2" fmla="*/ 492369 w 1569119"/>
              <a:gd name="connsiteY2" fmla="*/ 251 h 1152044"/>
              <a:gd name="connsiteX3" fmla="*/ 633046 w 1569119"/>
              <a:gd name="connsiteY3" fmla="*/ 114551 h 1152044"/>
              <a:gd name="connsiteX4" fmla="*/ 931984 w 1569119"/>
              <a:gd name="connsiteY4" fmla="*/ 492621 h 1152044"/>
              <a:gd name="connsiteX5" fmla="*/ 1002323 w 1569119"/>
              <a:gd name="connsiteY5" fmla="*/ 756390 h 1152044"/>
              <a:gd name="connsiteX6" fmla="*/ 1274884 w 1569119"/>
              <a:gd name="connsiteY6" fmla="*/ 853105 h 1152044"/>
              <a:gd name="connsiteX7" fmla="*/ 1556238 w 1569119"/>
              <a:gd name="connsiteY7" fmla="*/ 844313 h 1152044"/>
              <a:gd name="connsiteX8" fmla="*/ 1547446 w 1569119"/>
              <a:gd name="connsiteY8" fmla="*/ 1152044 h 1152044"/>
              <a:gd name="connsiteX0" fmla="*/ 0 w 1556238"/>
              <a:gd name="connsiteY0" fmla="*/ 228851 h 855082"/>
              <a:gd name="connsiteX1" fmla="*/ 281354 w 1556238"/>
              <a:gd name="connsiteY1" fmla="*/ 88174 h 855082"/>
              <a:gd name="connsiteX2" fmla="*/ 492369 w 1556238"/>
              <a:gd name="connsiteY2" fmla="*/ 251 h 855082"/>
              <a:gd name="connsiteX3" fmla="*/ 633046 w 1556238"/>
              <a:gd name="connsiteY3" fmla="*/ 114551 h 855082"/>
              <a:gd name="connsiteX4" fmla="*/ 931984 w 1556238"/>
              <a:gd name="connsiteY4" fmla="*/ 492621 h 855082"/>
              <a:gd name="connsiteX5" fmla="*/ 1002323 w 1556238"/>
              <a:gd name="connsiteY5" fmla="*/ 756390 h 855082"/>
              <a:gd name="connsiteX6" fmla="*/ 1274884 w 1556238"/>
              <a:gd name="connsiteY6" fmla="*/ 853105 h 855082"/>
              <a:gd name="connsiteX7" fmla="*/ 1556238 w 1556238"/>
              <a:gd name="connsiteY7" fmla="*/ 844313 h 855082"/>
              <a:gd name="connsiteX0" fmla="*/ 0 w 1274884"/>
              <a:gd name="connsiteY0" fmla="*/ 228851 h 853104"/>
              <a:gd name="connsiteX1" fmla="*/ 281354 w 1274884"/>
              <a:gd name="connsiteY1" fmla="*/ 88174 h 853104"/>
              <a:gd name="connsiteX2" fmla="*/ 492369 w 1274884"/>
              <a:gd name="connsiteY2" fmla="*/ 251 h 853104"/>
              <a:gd name="connsiteX3" fmla="*/ 633046 w 1274884"/>
              <a:gd name="connsiteY3" fmla="*/ 114551 h 853104"/>
              <a:gd name="connsiteX4" fmla="*/ 931984 w 1274884"/>
              <a:gd name="connsiteY4" fmla="*/ 492621 h 853104"/>
              <a:gd name="connsiteX5" fmla="*/ 1002323 w 1274884"/>
              <a:gd name="connsiteY5" fmla="*/ 756390 h 853104"/>
              <a:gd name="connsiteX6" fmla="*/ 1274884 w 1274884"/>
              <a:gd name="connsiteY6" fmla="*/ 853105 h 853104"/>
              <a:gd name="connsiteX0" fmla="*/ 0 w 1002323"/>
              <a:gd name="connsiteY0" fmla="*/ 228851 h 756389"/>
              <a:gd name="connsiteX1" fmla="*/ 281354 w 1002323"/>
              <a:gd name="connsiteY1" fmla="*/ 88174 h 756389"/>
              <a:gd name="connsiteX2" fmla="*/ 492369 w 1002323"/>
              <a:gd name="connsiteY2" fmla="*/ 251 h 756389"/>
              <a:gd name="connsiteX3" fmla="*/ 633046 w 1002323"/>
              <a:gd name="connsiteY3" fmla="*/ 114551 h 756389"/>
              <a:gd name="connsiteX4" fmla="*/ 931984 w 1002323"/>
              <a:gd name="connsiteY4" fmla="*/ 492621 h 756389"/>
              <a:gd name="connsiteX5" fmla="*/ 1002323 w 1002323"/>
              <a:gd name="connsiteY5" fmla="*/ 756390 h 756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2323" h="756389">
                <a:moveTo>
                  <a:pt x="0" y="228851"/>
                </a:moveTo>
                <a:cubicBezTo>
                  <a:pt x="123092" y="181959"/>
                  <a:pt x="199293" y="126274"/>
                  <a:pt x="281354" y="88174"/>
                </a:cubicBezTo>
                <a:cubicBezTo>
                  <a:pt x="363416" y="50074"/>
                  <a:pt x="433754" y="-4145"/>
                  <a:pt x="492369" y="251"/>
                </a:cubicBezTo>
                <a:cubicBezTo>
                  <a:pt x="550984" y="4647"/>
                  <a:pt x="559777" y="32489"/>
                  <a:pt x="633046" y="114551"/>
                </a:cubicBezTo>
                <a:cubicBezTo>
                  <a:pt x="706315" y="196613"/>
                  <a:pt x="870438" y="385648"/>
                  <a:pt x="931984" y="492621"/>
                </a:cubicBezTo>
                <a:cubicBezTo>
                  <a:pt x="993530" y="599594"/>
                  <a:pt x="945173" y="696309"/>
                  <a:pt x="1002323" y="75639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 310"/>
          <p:cNvSpPr/>
          <p:nvPr/>
        </p:nvSpPr>
        <p:spPr>
          <a:xfrm>
            <a:off x="3255286" y="2489312"/>
            <a:ext cx="247582" cy="477930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606670"/>
              <a:gd name="connsiteY0" fmla="*/ 26400 h 940800"/>
              <a:gd name="connsiteX1" fmla="*/ 281354 w 606670"/>
              <a:gd name="connsiteY1" fmla="*/ 17608 h 940800"/>
              <a:gd name="connsiteX2" fmla="*/ 272562 w 606670"/>
              <a:gd name="connsiteY2" fmla="*/ 325339 h 940800"/>
              <a:gd name="connsiteX3" fmla="*/ 509954 w 606670"/>
              <a:gd name="connsiteY3" fmla="*/ 800123 h 940800"/>
              <a:gd name="connsiteX4" fmla="*/ 606670 w 606670"/>
              <a:gd name="connsiteY4" fmla="*/ 940800 h 940800"/>
              <a:gd name="connsiteX0" fmla="*/ 18254 w 343570"/>
              <a:gd name="connsiteY0" fmla="*/ 0 h 923192"/>
              <a:gd name="connsiteX1" fmla="*/ 9462 w 343570"/>
              <a:gd name="connsiteY1" fmla="*/ 307731 h 923192"/>
              <a:gd name="connsiteX2" fmla="*/ 246854 w 343570"/>
              <a:gd name="connsiteY2" fmla="*/ 782515 h 923192"/>
              <a:gd name="connsiteX3" fmla="*/ 343570 w 343570"/>
              <a:gd name="connsiteY3" fmla="*/ 923192 h 923192"/>
              <a:gd name="connsiteX0" fmla="*/ 0 w 334108"/>
              <a:gd name="connsiteY0" fmla="*/ 0 h 615461"/>
              <a:gd name="connsiteX1" fmla="*/ 237392 w 334108"/>
              <a:gd name="connsiteY1" fmla="*/ 474784 h 615461"/>
              <a:gd name="connsiteX2" fmla="*/ 334108 w 334108"/>
              <a:gd name="connsiteY2" fmla="*/ 615461 h 615461"/>
              <a:gd name="connsiteX0" fmla="*/ 0 w 398322"/>
              <a:gd name="connsiteY0" fmla="*/ 0 h 786697"/>
              <a:gd name="connsiteX1" fmla="*/ 301606 w 398322"/>
              <a:gd name="connsiteY1" fmla="*/ 646020 h 786697"/>
              <a:gd name="connsiteX2" fmla="*/ 398322 w 398322"/>
              <a:gd name="connsiteY2" fmla="*/ 786697 h 786697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86264 w 433105"/>
              <a:gd name="connsiteY1" fmla="*/ 311726 h 837533"/>
              <a:gd name="connsiteX2" fmla="*/ 336389 w 433105"/>
              <a:gd name="connsiteY2" fmla="*/ 696856 h 837533"/>
              <a:gd name="connsiteX3" fmla="*/ 433105 w 433105"/>
              <a:gd name="connsiteY3" fmla="*/ 837533 h 837533"/>
              <a:gd name="connsiteX0" fmla="*/ 0 w 388290"/>
              <a:gd name="connsiteY0" fmla="*/ 0 h 692598"/>
              <a:gd name="connsiteX1" fmla="*/ 41449 w 388290"/>
              <a:gd name="connsiteY1" fmla="*/ 166791 h 692598"/>
              <a:gd name="connsiteX2" fmla="*/ 291574 w 388290"/>
              <a:gd name="connsiteY2" fmla="*/ 551921 h 692598"/>
              <a:gd name="connsiteX3" fmla="*/ 388290 w 388290"/>
              <a:gd name="connsiteY3" fmla="*/ 692598 h 69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8290" h="692598">
                <a:moveTo>
                  <a:pt x="0" y="0"/>
                </a:moveTo>
                <a:cubicBezTo>
                  <a:pt x="21958" y="46157"/>
                  <a:pt x="-14616" y="50648"/>
                  <a:pt x="41449" y="166791"/>
                </a:cubicBezTo>
                <a:cubicBezTo>
                  <a:pt x="97514" y="282934"/>
                  <a:pt x="241348" y="458490"/>
                  <a:pt x="291574" y="551921"/>
                </a:cubicBezTo>
                <a:cubicBezTo>
                  <a:pt x="347259" y="654498"/>
                  <a:pt x="363379" y="601744"/>
                  <a:pt x="388290" y="692598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Oval 341"/>
          <p:cNvSpPr/>
          <p:nvPr/>
        </p:nvSpPr>
        <p:spPr>
          <a:xfrm rot="13701354">
            <a:off x="3743682" y="40245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 rot="3221186">
            <a:off x="3841757" y="3695065"/>
            <a:ext cx="9826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 rot="2446373">
            <a:off x="3366815" y="4090682"/>
            <a:ext cx="9802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87"/>
          <p:cNvSpPr>
            <a:spLocks noChangeAspect="1"/>
          </p:cNvSpPr>
          <p:nvPr/>
        </p:nvSpPr>
        <p:spPr>
          <a:xfrm rot="16012665">
            <a:off x="4295175" y="4309449"/>
            <a:ext cx="213409" cy="244719"/>
          </a:xfrm>
          <a:custGeom>
            <a:avLst/>
            <a:gdLst>
              <a:gd name="connsiteX0" fmla="*/ 0 w 560323"/>
              <a:gd name="connsiteY0" fmla="*/ 307258 h 614515"/>
              <a:gd name="connsiteX1" fmla="*/ 280162 w 560323"/>
              <a:gd name="connsiteY1" fmla="*/ 0 h 614515"/>
              <a:gd name="connsiteX2" fmla="*/ 560324 w 560323"/>
              <a:gd name="connsiteY2" fmla="*/ 307258 h 614515"/>
              <a:gd name="connsiteX3" fmla="*/ 280162 w 560323"/>
              <a:gd name="connsiteY3" fmla="*/ 614516 h 614515"/>
              <a:gd name="connsiteX4" fmla="*/ 0 w 560323"/>
              <a:gd name="connsiteY4" fmla="*/ 307258 h 614515"/>
              <a:gd name="connsiteX0" fmla="*/ 3482 w 563806"/>
              <a:gd name="connsiteY0" fmla="*/ 309790 h 617048"/>
              <a:gd name="connsiteX1" fmla="*/ 136728 w 563806"/>
              <a:gd name="connsiteY1" fmla="*/ 171400 h 617048"/>
              <a:gd name="connsiteX2" fmla="*/ 283644 w 563806"/>
              <a:gd name="connsiteY2" fmla="*/ 2532 h 617048"/>
              <a:gd name="connsiteX3" fmla="*/ 563806 w 563806"/>
              <a:gd name="connsiteY3" fmla="*/ 309790 h 617048"/>
              <a:gd name="connsiteX4" fmla="*/ 283644 w 563806"/>
              <a:gd name="connsiteY4" fmla="*/ 617048 h 617048"/>
              <a:gd name="connsiteX5" fmla="*/ 3482 w 563806"/>
              <a:gd name="connsiteY5" fmla="*/ 309790 h 617048"/>
              <a:gd name="connsiteX0" fmla="*/ 3482 w 566799"/>
              <a:gd name="connsiteY0" fmla="*/ 366298 h 673556"/>
              <a:gd name="connsiteX1" fmla="*/ 136728 w 566799"/>
              <a:gd name="connsiteY1" fmla="*/ 227908 h 673556"/>
              <a:gd name="connsiteX2" fmla="*/ 283644 w 566799"/>
              <a:gd name="connsiteY2" fmla="*/ 59040 h 673556"/>
              <a:gd name="connsiteX3" fmla="*/ 438652 w 566799"/>
              <a:gd name="connsiteY3" fmla="*/ 20873 h 673556"/>
              <a:gd name="connsiteX4" fmla="*/ 563806 w 566799"/>
              <a:gd name="connsiteY4" fmla="*/ 366298 h 673556"/>
              <a:gd name="connsiteX5" fmla="*/ 283644 w 566799"/>
              <a:gd name="connsiteY5" fmla="*/ 673556 h 673556"/>
              <a:gd name="connsiteX6" fmla="*/ 3482 w 566799"/>
              <a:gd name="connsiteY6" fmla="*/ 366298 h 673556"/>
              <a:gd name="connsiteX0" fmla="*/ 3482 w 591774"/>
              <a:gd name="connsiteY0" fmla="*/ 366298 h 678166"/>
              <a:gd name="connsiteX1" fmla="*/ 136728 w 591774"/>
              <a:gd name="connsiteY1" fmla="*/ 227908 h 678166"/>
              <a:gd name="connsiteX2" fmla="*/ 283644 w 591774"/>
              <a:gd name="connsiteY2" fmla="*/ 59040 h 678166"/>
              <a:gd name="connsiteX3" fmla="*/ 438652 w 591774"/>
              <a:gd name="connsiteY3" fmla="*/ 20873 h 678166"/>
              <a:gd name="connsiteX4" fmla="*/ 563806 w 591774"/>
              <a:gd name="connsiteY4" fmla="*/ 366298 h 678166"/>
              <a:gd name="connsiteX5" fmla="*/ 568048 w 591774"/>
              <a:gd name="connsiteY5" fmla="*/ 538457 h 678166"/>
              <a:gd name="connsiteX6" fmla="*/ 283644 w 591774"/>
              <a:gd name="connsiteY6" fmla="*/ 673556 h 678166"/>
              <a:gd name="connsiteX7" fmla="*/ 3482 w 591774"/>
              <a:gd name="connsiteY7" fmla="*/ 366298 h 678166"/>
              <a:gd name="connsiteX0" fmla="*/ 3482 w 583021"/>
              <a:gd name="connsiteY0" fmla="*/ 366298 h 680059"/>
              <a:gd name="connsiteX1" fmla="*/ 136728 w 583021"/>
              <a:gd name="connsiteY1" fmla="*/ 227908 h 680059"/>
              <a:gd name="connsiteX2" fmla="*/ 283644 w 583021"/>
              <a:gd name="connsiteY2" fmla="*/ 59040 h 680059"/>
              <a:gd name="connsiteX3" fmla="*/ 438652 w 583021"/>
              <a:gd name="connsiteY3" fmla="*/ 20873 h 680059"/>
              <a:gd name="connsiteX4" fmla="*/ 563806 w 583021"/>
              <a:gd name="connsiteY4" fmla="*/ 366298 h 680059"/>
              <a:gd name="connsiteX5" fmla="*/ 568048 w 583021"/>
              <a:gd name="connsiteY5" fmla="*/ 538457 h 680059"/>
              <a:gd name="connsiteX6" fmla="*/ 378266 w 583021"/>
              <a:gd name="connsiteY6" fmla="*/ 572963 h 680059"/>
              <a:gd name="connsiteX7" fmla="*/ 283644 w 583021"/>
              <a:gd name="connsiteY7" fmla="*/ 673556 h 680059"/>
              <a:gd name="connsiteX8" fmla="*/ 3482 w 583021"/>
              <a:gd name="connsiteY8" fmla="*/ 366298 h 680059"/>
              <a:gd name="connsiteX0" fmla="*/ 3482 w 577008"/>
              <a:gd name="connsiteY0" fmla="*/ 366298 h 680059"/>
              <a:gd name="connsiteX1" fmla="*/ 136728 w 577008"/>
              <a:gd name="connsiteY1" fmla="*/ 227908 h 680059"/>
              <a:gd name="connsiteX2" fmla="*/ 283644 w 577008"/>
              <a:gd name="connsiteY2" fmla="*/ 59040 h 680059"/>
              <a:gd name="connsiteX3" fmla="*/ 438652 w 577008"/>
              <a:gd name="connsiteY3" fmla="*/ 20873 h 680059"/>
              <a:gd name="connsiteX4" fmla="*/ 537927 w 577008"/>
              <a:gd name="connsiteY4" fmla="*/ 340418 h 680059"/>
              <a:gd name="connsiteX5" fmla="*/ 568048 w 577008"/>
              <a:gd name="connsiteY5" fmla="*/ 538457 h 680059"/>
              <a:gd name="connsiteX6" fmla="*/ 378266 w 577008"/>
              <a:gd name="connsiteY6" fmla="*/ 572963 h 680059"/>
              <a:gd name="connsiteX7" fmla="*/ 283644 w 577008"/>
              <a:gd name="connsiteY7" fmla="*/ 673556 h 680059"/>
              <a:gd name="connsiteX8" fmla="*/ 3482 w 577008"/>
              <a:gd name="connsiteY8" fmla="*/ 366298 h 680059"/>
              <a:gd name="connsiteX0" fmla="*/ 3482 w 589164"/>
              <a:gd name="connsiteY0" fmla="*/ 366298 h 680059"/>
              <a:gd name="connsiteX1" fmla="*/ 136728 w 589164"/>
              <a:gd name="connsiteY1" fmla="*/ 227908 h 680059"/>
              <a:gd name="connsiteX2" fmla="*/ 283644 w 589164"/>
              <a:gd name="connsiteY2" fmla="*/ 59040 h 680059"/>
              <a:gd name="connsiteX3" fmla="*/ 438652 w 589164"/>
              <a:gd name="connsiteY3" fmla="*/ 20873 h 680059"/>
              <a:gd name="connsiteX4" fmla="*/ 537927 w 589164"/>
              <a:gd name="connsiteY4" fmla="*/ 340418 h 680059"/>
              <a:gd name="connsiteX5" fmla="*/ 568048 w 589164"/>
              <a:gd name="connsiteY5" fmla="*/ 538457 h 680059"/>
              <a:gd name="connsiteX6" fmla="*/ 378266 w 589164"/>
              <a:gd name="connsiteY6" fmla="*/ 572963 h 680059"/>
              <a:gd name="connsiteX7" fmla="*/ 283644 w 589164"/>
              <a:gd name="connsiteY7" fmla="*/ 673556 h 680059"/>
              <a:gd name="connsiteX8" fmla="*/ 3482 w 589164"/>
              <a:gd name="connsiteY8" fmla="*/ 366298 h 680059"/>
              <a:gd name="connsiteX0" fmla="*/ 2517 w 588199"/>
              <a:gd name="connsiteY0" fmla="*/ 366298 h 674490"/>
              <a:gd name="connsiteX1" fmla="*/ 135763 w 588199"/>
              <a:gd name="connsiteY1" fmla="*/ 227908 h 674490"/>
              <a:gd name="connsiteX2" fmla="*/ 282679 w 588199"/>
              <a:gd name="connsiteY2" fmla="*/ 59040 h 674490"/>
              <a:gd name="connsiteX3" fmla="*/ 437687 w 588199"/>
              <a:gd name="connsiteY3" fmla="*/ 20873 h 674490"/>
              <a:gd name="connsiteX4" fmla="*/ 536962 w 588199"/>
              <a:gd name="connsiteY4" fmla="*/ 340418 h 674490"/>
              <a:gd name="connsiteX5" fmla="*/ 567083 w 588199"/>
              <a:gd name="connsiteY5" fmla="*/ 538457 h 674490"/>
              <a:gd name="connsiteX6" fmla="*/ 377301 w 588199"/>
              <a:gd name="connsiteY6" fmla="*/ 572963 h 674490"/>
              <a:gd name="connsiteX7" fmla="*/ 282679 w 588199"/>
              <a:gd name="connsiteY7" fmla="*/ 673556 h 674490"/>
              <a:gd name="connsiteX8" fmla="*/ 66751 w 588199"/>
              <a:gd name="connsiteY8" fmla="*/ 607468 h 674490"/>
              <a:gd name="connsiteX9" fmla="*/ 2517 w 588199"/>
              <a:gd name="connsiteY9" fmla="*/ 366298 h 67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8199" h="674490">
                <a:moveTo>
                  <a:pt x="2517" y="366298"/>
                </a:moveTo>
                <a:cubicBezTo>
                  <a:pt x="14019" y="303038"/>
                  <a:pt x="89069" y="279118"/>
                  <a:pt x="135763" y="227908"/>
                </a:cubicBezTo>
                <a:cubicBezTo>
                  <a:pt x="182457" y="176698"/>
                  <a:pt x="232358" y="93546"/>
                  <a:pt x="282679" y="59040"/>
                </a:cubicBezTo>
                <a:cubicBezTo>
                  <a:pt x="333000" y="24534"/>
                  <a:pt x="390993" y="-30337"/>
                  <a:pt x="437687" y="20873"/>
                </a:cubicBezTo>
                <a:cubicBezTo>
                  <a:pt x="484381" y="72083"/>
                  <a:pt x="519709" y="265656"/>
                  <a:pt x="536962" y="340418"/>
                </a:cubicBezTo>
                <a:cubicBezTo>
                  <a:pt x="605974" y="406554"/>
                  <a:pt x="593693" y="492511"/>
                  <a:pt x="567083" y="538457"/>
                </a:cubicBezTo>
                <a:cubicBezTo>
                  <a:pt x="540473" y="584403"/>
                  <a:pt x="424702" y="550447"/>
                  <a:pt x="377301" y="572963"/>
                </a:cubicBezTo>
                <a:cubicBezTo>
                  <a:pt x="329900" y="595479"/>
                  <a:pt x="334437" y="667805"/>
                  <a:pt x="282679" y="673556"/>
                </a:cubicBezTo>
                <a:cubicBezTo>
                  <a:pt x="230921" y="679307"/>
                  <a:pt x="113445" y="658678"/>
                  <a:pt x="66751" y="607468"/>
                </a:cubicBezTo>
                <a:cubicBezTo>
                  <a:pt x="20057" y="556258"/>
                  <a:pt x="-8985" y="429558"/>
                  <a:pt x="2517" y="366298"/>
                </a:cubicBezTo>
                <a:close/>
              </a:path>
            </a:pathLst>
          </a:custGeom>
          <a:solidFill>
            <a:srgbClr val="FFFFFF">
              <a:alpha val="61176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Oval 299"/>
          <p:cNvSpPr/>
          <p:nvPr/>
        </p:nvSpPr>
        <p:spPr>
          <a:xfrm rot="20603155">
            <a:off x="2646317" y="2107563"/>
            <a:ext cx="415991" cy="239595"/>
          </a:xfrm>
          <a:prstGeom prst="ellipse">
            <a:avLst/>
          </a:prstGeom>
          <a:solidFill>
            <a:srgbClr val="3366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 306"/>
          <p:cNvSpPr/>
          <p:nvPr/>
        </p:nvSpPr>
        <p:spPr>
          <a:xfrm>
            <a:off x="2835142" y="2252876"/>
            <a:ext cx="428690" cy="213983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782515"/>
              <a:gd name="connsiteY0" fmla="*/ 0 h 870438"/>
              <a:gd name="connsiteX1" fmla="*/ 272561 w 782515"/>
              <a:gd name="connsiteY1" fmla="*/ 96715 h 870438"/>
              <a:gd name="connsiteX2" fmla="*/ 553915 w 782515"/>
              <a:gd name="connsiteY2" fmla="*/ 87923 h 870438"/>
              <a:gd name="connsiteX3" fmla="*/ 545123 w 782515"/>
              <a:gd name="connsiteY3" fmla="*/ 395654 h 870438"/>
              <a:gd name="connsiteX4" fmla="*/ 782515 w 782515"/>
              <a:gd name="connsiteY4" fmla="*/ 870438 h 870438"/>
              <a:gd name="connsiteX0" fmla="*/ 0 w 566796"/>
              <a:gd name="connsiteY0" fmla="*/ 0 h 395654"/>
              <a:gd name="connsiteX1" fmla="*/ 272561 w 566796"/>
              <a:gd name="connsiteY1" fmla="*/ 96715 h 395654"/>
              <a:gd name="connsiteX2" fmla="*/ 553915 w 566796"/>
              <a:gd name="connsiteY2" fmla="*/ 87923 h 395654"/>
              <a:gd name="connsiteX3" fmla="*/ 545123 w 566796"/>
              <a:gd name="connsiteY3" fmla="*/ 395654 h 395654"/>
              <a:gd name="connsiteX0" fmla="*/ 0 w 553915"/>
              <a:gd name="connsiteY0" fmla="*/ 0 h 98692"/>
              <a:gd name="connsiteX1" fmla="*/ 272561 w 553915"/>
              <a:gd name="connsiteY1" fmla="*/ 96715 h 98692"/>
              <a:gd name="connsiteX2" fmla="*/ 553915 w 553915"/>
              <a:gd name="connsiteY2" fmla="*/ 87923 h 98692"/>
              <a:gd name="connsiteX0" fmla="*/ 0 w 422813"/>
              <a:gd name="connsiteY0" fmla="*/ 0 h 154812"/>
              <a:gd name="connsiteX1" fmla="*/ 272561 w 422813"/>
              <a:gd name="connsiteY1" fmla="*/ 96715 h 154812"/>
              <a:gd name="connsiteX2" fmla="*/ 422813 w 422813"/>
              <a:gd name="connsiteY2" fmla="*/ 154812 h 154812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81675 w 481675"/>
              <a:gd name="connsiteY2" fmla="*/ 240430 h 240430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40611 w 481675"/>
              <a:gd name="connsiteY2" fmla="*/ 133239 h 240430"/>
              <a:gd name="connsiteX3" fmla="*/ 481675 w 481675"/>
              <a:gd name="connsiteY3" fmla="*/ 240430 h 24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1675" h="240430">
                <a:moveTo>
                  <a:pt x="0" y="0"/>
                </a:moveTo>
                <a:cubicBezTo>
                  <a:pt x="57150" y="60081"/>
                  <a:pt x="199126" y="74509"/>
                  <a:pt x="272561" y="96715"/>
                </a:cubicBezTo>
                <a:cubicBezTo>
                  <a:pt x="345996" y="118921"/>
                  <a:pt x="405759" y="109287"/>
                  <a:pt x="440611" y="133239"/>
                </a:cubicBezTo>
                <a:cubicBezTo>
                  <a:pt x="475463" y="157192"/>
                  <a:pt x="465912" y="227024"/>
                  <a:pt x="481675" y="24043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/>
          <p:cNvSpPr/>
          <p:nvPr/>
        </p:nvSpPr>
        <p:spPr>
          <a:xfrm>
            <a:off x="2405831" y="2462271"/>
            <a:ext cx="904127" cy="21353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602800"/>
              <a:gd name="connsiteY0" fmla="*/ -1 h 1051184"/>
              <a:gd name="connsiteX1" fmla="*/ 301925 w 2602800"/>
              <a:gd name="connsiteY1" fmla="*/ 69010 h 1051184"/>
              <a:gd name="connsiteX2" fmla="*/ 483080 w 2602800"/>
              <a:gd name="connsiteY2" fmla="*/ 207033 h 1051184"/>
              <a:gd name="connsiteX3" fmla="*/ 621102 w 2602800"/>
              <a:gd name="connsiteY3" fmla="*/ 388188 h 1051184"/>
              <a:gd name="connsiteX4" fmla="*/ 819510 w 2602800"/>
              <a:gd name="connsiteY4" fmla="*/ 474452 h 1051184"/>
              <a:gd name="connsiteX5" fmla="*/ 1056678 w 2602800"/>
              <a:gd name="connsiteY5" fmla="*/ 517705 h 1051184"/>
              <a:gd name="connsiteX6" fmla="*/ 1318615 w 2602800"/>
              <a:gd name="connsiteY6" fmla="*/ 732017 h 1051184"/>
              <a:gd name="connsiteX7" fmla="*/ 1573408 w 2602800"/>
              <a:gd name="connsiteY7" fmla="*/ 748686 h 1051184"/>
              <a:gd name="connsiteX8" fmla="*/ 1771052 w 2602800"/>
              <a:gd name="connsiteY8" fmla="*/ 924898 h 1051184"/>
              <a:gd name="connsiteX9" fmla="*/ 2004415 w 2602800"/>
              <a:gd name="connsiteY9" fmla="*/ 798692 h 1051184"/>
              <a:gd name="connsiteX10" fmla="*/ 2602800 w 2602800"/>
              <a:gd name="connsiteY10" fmla="*/ 1051184 h 1051184"/>
              <a:gd name="connsiteX0" fmla="*/ 0 w 2300875"/>
              <a:gd name="connsiteY0" fmla="*/ 0 h 982174"/>
              <a:gd name="connsiteX1" fmla="*/ 181155 w 2300875"/>
              <a:gd name="connsiteY1" fmla="*/ 138023 h 982174"/>
              <a:gd name="connsiteX2" fmla="*/ 319177 w 2300875"/>
              <a:gd name="connsiteY2" fmla="*/ 319178 h 982174"/>
              <a:gd name="connsiteX3" fmla="*/ 517585 w 2300875"/>
              <a:gd name="connsiteY3" fmla="*/ 405442 h 982174"/>
              <a:gd name="connsiteX4" fmla="*/ 754753 w 2300875"/>
              <a:gd name="connsiteY4" fmla="*/ 448695 h 982174"/>
              <a:gd name="connsiteX5" fmla="*/ 1016690 w 2300875"/>
              <a:gd name="connsiteY5" fmla="*/ 663007 h 982174"/>
              <a:gd name="connsiteX6" fmla="*/ 1271483 w 2300875"/>
              <a:gd name="connsiteY6" fmla="*/ 679676 h 982174"/>
              <a:gd name="connsiteX7" fmla="*/ 1469127 w 2300875"/>
              <a:gd name="connsiteY7" fmla="*/ 855888 h 982174"/>
              <a:gd name="connsiteX8" fmla="*/ 1702490 w 2300875"/>
              <a:gd name="connsiteY8" fmla="*/ 729682 h 982174"/>
              <a:gd name="connsiteX9" fmla="*/ 2300875 w 2300875"/>
              <a:gd name="connsiteY9" fmla="*/ 982174 h 982174"/>
              <a:gd name="connsiteX0" fmla="*/ 0 w 2119720"/>
              <a:gd name="connsiteY0" fmla="*/ 1 h 844152"/>
              <a:gd name="connsiteX1" fmla="*/ 138022 w 2119720"/>
              <a:gd name="connsiteY1" fmla="*/ 181156 h 844152"/>
              <a:gd name="connsiteX2" fmla="*/ 336430 w 2119720"/>
              <a:gd name="connsiteY2" fmla="*/ 267420 h 844152"/>
              <a:gd name="connsiteX3" fmla="*/ 573598 w 2119720"/>
              <a:gd name="connsiteY3" fmla="*/ 310673 h 844152"/>
              <a:gd name="connsiteX4" fmla="*/ 835535 w 2119720"/>
              <a:gd name="connsiteY4" fmla="*/ 524985 h 844152"/>
              <a:gd name="connsiteX5" fmla="*/ 1090328 w 2119720"/>
              <a:gd name="connsiteY5" fmla="*/ 541654 h 844152"/>
              <a:gd name="connsiteX6" fmla="*/ 1287972 w 2119720"/>
              <a:gd name="connsiteY6" fmla="*/ 717866 h 844152"/>
              <a:gd name="connsiteX7" fmla="*/ 1521335 w 2119720"/>
              <a:gd name="connsiteY7" fmla="*/ 591660 h 844152"/>
              <a:gd name="connsiteX8" fmla="*/ 2119720 w 2119720"/>
              <a:gd name="connsiteY8" fmla="*/ 844152 h 844152"/>
              <a:gd name="connsiteX0" fmla="*/ -1 w 1981697"/>
              <a:gd name="connsiteY0" fmla="*/ 0 h 662996"/>
              <a:gd name="connsiteX1" fmla="*/ 198407 w 1981697"/>
              <a:gd name="connsiteY1" fmla="*/ 86264 h 662996"/>
              <a:gd name="connsiteX2" fmla="*/ 435575 w 1981697"/>
              <a:gd name="connsiteY2" fmla="*/ 129517 h 662996"/>
              <a:gd name="connsiteX3" fmla="*/ 697512 w 1981697"/>
              <a:gd name="connsiteY3" fmla="*/ 343829 h 662996"/>
              <a:gd name="connsiteX4" fmla="*/ 952305 w 1981697"/>
              <a:gd name="connsiteY4" fmla="*/ 360498 h 662996"/>
              <a:gd name="connsiteX5" fmla="*/ 1149949 w 1981697"/>
              <a:gd name="connsiteY5" fmla="*/ 536710 h 662996"/>
              <a:gd name="connsiteX6" fmla="*/ 1383312 w 1981697"/>
              <a:gd name="connsiteY6" fmla="*/ 410504 h 662996"/>
              <a:gd name="connsiteX7" fmla="*/ 1981697 w 1981697"/>
              <a:gd name="connsiteY7" fmla="*/ 662996 h 662996"/>
              <a:gd name="connsiteX0" fmla="*/ 0 w 1783290"/>
              <a:gd name="connsiteY0" fmla="*/ 0 h 576732"/>
              <a:gd name="connsiteX1" fmla="*/ 237168 w 1783290"/>
              <a:gd name="connsiteY1" fmla="*/ 43253 h 576732"/>
              <a:gd name="connsiteX2" fmla="*/ 499105 w 1783290"/>
              <a:gd name="connsiteY2" fmla="*/ 257565 h 576732"/>
              <a:gd name="connsiteX3" fmla="*/ 753898 w 1783290"/>
              <a:gd name="connsiteY3" fmla="*/ 274234 h 576732"/>
              <a:gd name="connsiteX4" fmla="*/ 951542 w 1783290"/>
              <a:gd name="connsiteY4" fmla="*/ 450446 h 576732"/>
              <a:gd name="connsiteX5" fmla="*/ 1184905 w 1783290"/>
              <a:gd name="connsiteY5" fmla="*/ 324240 h 576732"/>
              <a:gd name="connsiteX6" fmla="*/ 1783290 w 1783290"/>
              <a:gd name="connsiteY6" fmla="*/ 576732 h 576732"/>
              <a:gd name="connsiteX0" fmla="*/ -1 w 1546121"/>
              <a:gd name="connsiteY0" fmla="*/ 0 h 533479"/>
              <a:gd name="connsiteX1" fmla="*/ 261936 w 1546121"/>
              <a:gd name="connsiteY1" fmla="*/ 214312 h 533479"/>
              <a:gd name="connsiteX2" fmla="*/ 516729 w 1546121"/>
              <a:gd name="connsiteY2" fmla="*/ 230981 h 533479"/>
              <a:gd name="connsiteX3" fmla="*/ 714373 w 1546121"/>
              <a:gd name="connsiteY3" fmla="*/ 407193 h 533479"/>
              <a:gd name="connsiteX4" fmla="*/ 947736 w 1546121"/>
              <a:gd name="connsiteY4" fmla="*/ 280987 h 533479"/>
              <a:gd name="connsiteX5" fmla="*/ 1546121 w 1546121"/>
              <a:gd name="connsiteY5" fmla="*/ 533479 h 533479"/>
              <a:gd name="connsiteX0" fmla="*/ 0 w 1284185"/>
              <a:gd name="connsiteY0" fmla="*/ 0 h 319167"/>
              <a:gd name="connsiteX1" fmla="*/ 254793 w 1284185"/>
              <a:gd name="connsiteY1" fmla="*/ 16669 h 319167"/>
              <a:gd name="connsiteX2" fmla="*/ 452437 w 1284185"/>
              <a:gd name="connsiteY2" fmla="*/ 192881 h 319167"/>
              <a:gd name="connsiteX3" fmla="*/ 685800 w 1284185"/>
              <a:gd name="connsiteY3" fmla="*/ 66675 h 319167"/>
              <a:gd name="connsiteX4" fmla="*/ 1284185 w 1284185"/>
              <a:gd name="connsiteY4" fmla="*/ 319167 h 319167"/>
              <a:gd name="connsiteX0" fmla="*/ 0 w 1029392"/>
              <a:gd name="connsiteY0" fmla="*/ 0 h 302498"/>
              <a:gd name="connsiteX1" fmla="*/ 197644 w 1029392"/>
              <a:gd name="connsiteY1" fmla="*/ 176212 h 302498"/>
              <a:gd name="connsiteX2" fmla="*/ 431007 w 1029392"/>
              <a:gd name="connsiteY2" fmla="*/ 50006 h 302498"/>
              <a:gd name="connsiteX3" fmla="*/ 1029392 w 1029392"/>
              <a:gd name="connsiteY3" fmla="*/ 302498 h 302498"/>
              <a:gd name="connsiteX0" fmla="*/ 0 w 1164577"/>
              <a:gd name="connsiteY0" fmla="*/ 5020 h 253444"/>
              <a:gd name="connsiteX1" fmla="*/ 332829 w 1164577"/>
              <a:gd name="connsiteY1" fmla="*/ 127158 h 253444"/>
              <a:gd name="connsiteX2" fmla="*/ 566192 w 1164577"/>
              <a:gd name="connsiteY2" fmla="*/ 952 h 253444"/>
              <a:gd name="connsiteX3" fmla="*/ 1164577 w 1164577"/>
              <a:gd name="connsiteY3" fmla="*/ 253444 h 253444"/>
              <a:gd name="connsiteX0" fmla="*/ 0 w 1015873"/>
              <a:gd name="connsiteY0" fmla="*/ 5020 h 239925"/>
              <a:gd name="connsiteX1" fmla="*/ 332829 w 1015873"/>
              <a:gd name="connsiteY1" fmla="*/ 127158 h 239925"/>
              <a:gd name="connsiteX2" fmla="*/ 566192 w 1015873"/>
              <a:gd name="connsiteY2" fmla="*/ 952 h 239925"/>
              <a:gd name="connsiteX3" fmla="*/ 1015873 w 1015873"/>
              <a:gd name="connsiteY3" fmla="*/ 239925 h 23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5873" h="239925">
                <a:moveTo>
                  <a:pt x="0" y="5020"/>
                </a:moveTo>
                <a:cubicBezTo>
                  <a:pt x="82153" y="18911"/>
                  <a:pt x="238464" y="127836"/>
                  <a:pt x="332829" y="127158"/>
                </a:cubicBezTo>
                <a:cubicBezTo>
                  <a:pt x="427194" y="126480"/>
                  <a:pt x="451014" y="-12769"/>
                  <a:pt x="566192" y="952"/>
                </a:cubicBezTo>
                <a:cubicBezTo>
                  <a:pt x="681371" y="14673"/>
                  <a:pt x="945541" y="232951"/>
                  <a:pt x="1015873" y="239925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3599358" y="3755094"/>
            <a:ext cx="199869" cy="159224"/>
          </a:xfrm>
          <a:custGeom>
            <a:avLst/>
            <a:gdLst>
              <a:gd name="connsiteX0" fmla="*/ 536331 w 589085"/>
              <a:gd name="connsiteY0" fmla="*/ 0 h 984739"/>
              <a:gd name="connsiteX1" fmla="*/ 589085 w 589085"/>
              <a:gd name="connsiteY1" fmla="*/ 237392 h 984739"/>
              <a:gd name="connsiteX2" fmla="*/ 439616 w 589085"/>
              <a:gd name="connsiteY2" fmla="*/ 501162 h 984739"/>
              <a:gd name="connsiteX3" fmla="*/ 228600 w 589085"/>
              <a:gd name="connsiteY3" fmla="*/ 677008 h 984739"/>
              <a:gd name="connsiteX4" fmla="*/ 0 w 589085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439616 w 536331"/>
              <a:gd name="connsiteY2" fmla="*/ 5011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149104 w 536331"/>
              <a:gd name="connsiteY2" fmla="*/ 3487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50618 w 550618"/>
              <a:gd name="connsiteY0" fmla="*/ 0 h 984739"/>
              <a:gd name="connsiteX1" fmla="*/ 341435 w 550618"/>
              <a:gd name="connsiteY1" fmla="*/ 218342 h 984739"/>
              <a:gd name="connsiteX2" fmla="*/ 163391 w 550618"/>
              <a:gd name="connsiteY2" fmla="*/ 348762 h 984739"/>
              <a:gd name="connsiteX3" fmla="*/ 0 w 550618"/>
              <a:gd name="connsiteY3" fmla="*/ 448408 h 984739"/>
              <a:gd name="connsiteX4" fmla="*/ 14287 w 550618"/>
              <a:gd name="connsiteY4" fmla="*/ 984739 h 984739"/>
              <a:gd name="connsiteX0" fmla="*/ 555381 w 555381"/>
              <a:gd name="connsiteY0" fmla="*/ 0 h 460864"/>
              <a:gd name="connsiteX1" fmla="*/ 346198 w 555381"/>
              <a:gd name="connsiteY1" fmla="*/ 218342 h 460864"/>
              <a:gd name="connsiteX2" fmla="*/ 168154 w 555381"/>
              <a:gd name="connsiteY2" fmla="*/ 348762 h 460864"/>
              <a:gd name="connsiteX3" fmla="*/ 4763 w 555381"/>
              <a:gd name="connsiteY3" fmla="*/ 448408 h 460864"/>
              <a:gd name="connsiteX4" fmla="*/ 0 w 555381"/>
              <a:gd name="connsiteY4" fmla="*/ 460864 h 460864"/>
              <a:gd name="connsiteX0" fmla="*/ 555381 w 555381"/>
              <a:gd name="connsiteY0" fmla="*/ 1958 h 462822"/>
              <a:gd name="connsiteX1" fmla="*/ 467457 w 555381"/>
              <a:gd name="connsiteY1" fmla="*/ 4881 h 462822"/>
              <a:gd name="connsiteX2" fmla="*/ 346198 w 555381"/>
              <a:gd name="connsiteY2" fmla="*/ 220300 h 462822"/>
              <a:gd name="connsiteX3" fmla="*/ 168154 w 555381"/>
              <a:gd name="connsiteY3" fmla="*/ 350720 h 462822"/>
              <a:gd name="connsiteX4" fmla="*/ 4763 w 555381"/>
              <a:gd name="connsiteY4" fmla="*/ 450366 h 462822"/>
              <a:gd name="connsiteX5" fmla="*/ 0 w 555381"/>
              <a:gd name="connsiteY5" fmla="*/ 462822 h 462822"/>
              <a:gd name="connsiteX0" fmla="*/ 578527 w 578527"/>
              <a:gd name="connsiteY0" fmla="*/ 4365 h 462478"/>
              <a:gd name="connsiteX1" fmla="*/ 467457 w 578527"/>
              <a:gd name="connsiteY1" fmla="*/ 4537 h 462478"/>
              <a:gd name="connsiteX2" fmla="*/ 346198 w 578527"/>
              <a:gd name="connsiteY2" fmla="*/ 219956 h 462478"/>
              <a:gd name="connsiteX3" fmla="*/ 168154 w 578527"/>
              <a:gd name="connsiteY3" fmla="*/ 350376 h 462478"/>
              <a:gd name="connsiteX4" fmla="*/ 4763 w 578527"/>
              <a:gd name="connsiteY4" fmla="*/ 450022 h 462478"/>
              <a:gd name="connsiteX5" fmla="*/ 0 w 578527"/>
              <a:gd name="connsiteY5" fmla="*/ 462478 h 462478"/>
              <a:gd name="connsiteX0" fmla="*/ 573763 w 573763"/>
              <a:gd name="connsiteY0" fmla="*/ 4365 h 450022"/>
              <a:gd name="connsiteX1" fmla="*/ 462693 w 573763"/>
              <a:gd name="connsiteY1" fmla="*/ 4537 h 450022"/>
              <a:gd name="connsiteX2" fmla="*/ 341434 w 573763"/>
              <a:gd name="connsiteY2" fmla="*/ 219956 h 450022"/>
              <a:gd name="connsiteX3" fmla="*/ 163390 w 573763"/>
              <a:gd name="connsiteY3" fmla="*/ 350376 h 450022"/>
              <a:gd name="connsiteX4" fmla="*/ -1 w 573763"/>
              <a:gd name="connsiteY4" fmla="*/ 450022 h 450022"/>
              <a:gd name="connsiteX0" fmla="*/ 410373 w 410373"/>
              <a:gd name="connsiteY0" fmla="*/ 4365 h 350376"/>
              <a:gd name="connsiteX1" fmla="*/ 299303 w 410373"/>
              <a:gd name="connsiteY1" fmla="*/ 4537 h 350376"/>
              <a:gd name="connsiteX2" fmla="*/ 178044 w 410373"/>
              <a:gd name="connsiteY2" fmla="*/ 219956 h 350376"/>
              <a:gd name="connsiteX3" fmla="*/ 0 w 410373"/>
              <a:gd name="connsiteY3" fmla="*/ 350376 h 350376"/>
              <a:gd name="connsiteX0" fmla="*/ 232329 w 232329"/>
              <a:gd name="connsiteY0" fmla="*/ 4365 h 219956"/>
              <a:gd name="connsiteX1" fmla="*/ 121259 w 232329"/>
              <a:gd name="connsiteY1" fmla="*/ 4537 h 219956"/>
              <a:gd name="connsiteX2" fmla="*/ 0 w 232329"/>
              <a:gd name="connsiteY2" fmla="*/ 219956 h 21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329" h="219956">
                <a:moveTo>
                  <a:pt x="232329" y="4365"/>
                </a:moveTo>
                <a:cubicBezTo>
                  <a:pt x="215366" y="20010"/>
                  <a:pt x="138222" y="-11108"/>
                  <a:pt x="121259" y="4537"/>
                </a:cubicBezTo>
                <a:lnTo>
                  <a:pt x="0" y="219956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3522557" y="3000108"/>
            <a:ext cx="809625" cy="1376363"/>
          </a:xfrm>
          <a:custGeom>
            <a:avLst/>
            <a:gdLst>
              <a:gd name="connsiteX0" fmla="*/ 0 w 533400"/>
              <a:gd name="connsiteY0" fmla="*/ 0 h 1095375"/>
              <a:gd name="connsiteX1" fmla="*/ 80963 w 533400"/>
              <a:gd name="connsiteY1" fmla="*/ 152400 h 1095375"/>
              <a:gd name="connsiteX2" fmla="*/ 114300 w 533400"/>
              <a:gd name="connsiteY2" fmla="*/ 261938 h 1095375"/>
              <a:gd name="connsiteX3" fmla="*/ 128588 w 533400"/>
              <a:gd name="connsiteY3" fmla="*/ 400050 h 1095375"/>
              <a:gd name="connsiteX4" fmla="*/ 166688 w 533400"/>
              <a:gd name="connsiteY4" fmla="*/ 490538 h 1095375"/>
              <a:gd name="connsiteX5" fmla="*/ 233363 w 533400"/>
              <a:gd name="connsiteY5" fmla="*/ 604838 h 1095375"/>
              <a:gd name="connsiteX6" fmla="*/ 266700 w 533400"/>
              <a:gd name="connsiteY6" fmla="*/ 695325 h 1095375"/>
              <a:gd name="connsiteX7" fmla="*/ 314325 w 533400"/>
              <a:gd name="connsiteY7" fmla="*/ 823913 h 1095375"/>
              <a:gd name="connsiteX8" fmla="*/ 347663 w 533400"/>
              <a:gd name="connsiteY8" fmla="*/ 919163 h 1095375"/>
              <a:gd name="connsiteX9" fmla="*/ 442913 w 533400"/>
              <a:gd name="connsiteY9" fmla="*/ 1004888 h 1095375"/>
              <a:gd name="connsiteX10" fmla="*/ 533400 w 533400"/>
              <a:gd name="connsiteY10" fmla="*/ 1095375 h 1095375"/>
              <a:gd name="connsiteX0" fmla="*/ 0 w 809625"/>
              <a:gd name="connsiteY0" fmla="*/ 0 h 1376363"/>
              <a:gd name="connsiteX1" fmla="*/ 80963 w 809625"/>
              <a:gd name="connsiteY1" fmla="*/ 152400 h 1376363"/>
              <a:gd name="connsiteX2" fmla="*/ 114300 w 809625"/>
              <a:gd name="connsiteY2" fmla="*/ 261938 h 1376363"/>
              <a:gd name="connsiteX3" fmla="*/ 128588 w 809625"/>
              <a:gd name="connsiteY3" fmla="*/ 400050 h 1376363"/>
              <a:gd name="connsiteX4" fmla="*/ 166688 w 809625"/>
              <a:gd name="connsiteY4" fmla="*/ 490538 h 1376363"/>
              <a:gd name="connsiteX5" fmla="*/ 233363 w 809625"/>
              <a:gd name="connsiteY5" fmla="*/ 604838 h 1376363"/>
              <a:gd name="connsiteX6" fmla="*/ 266700 w 809625"/>
              <a:gd name="connsiteY6" fmla="*/ 695325 h 1376363"/>
              <a:gd name="connsiteX7" fmla="*/ 314325 w 809625"/>
              <a:gd name="connsiteY7" fmla="*/ 823913 h 1376363"/>
              <a:gd name="connsiteX8" fmla="*/ 347663 w 809625"/>
              <a:gd name="connsiteY8" fmla="*/ 919163 h 1376363"/>
              <a:gd name="connsiteX9" fmla="*/ 442913 w 809625"/>
              <a:gd name="connsiteY9" fmla="*/ 1004888 h 1376363"/>
              <a:gd name="connsiteX10" fmla="*/ 809625 w 809625"/>
              <a:gd name="connsiteY10" fmla="*/ 1376363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9625" h="1376363">
                <a:moveTo>
                  <a:pt x="0" y="0"/>
                </a:moveTo>
                <a:cubicBezTo>
                  <a:pt x="30956" y="54372"/>
                  <a:pt x="61913" y="108744"/>
                  <a:pt x="80963" y="152400"/>
                </a:cubicBezTo>
                <a:cubicBezTo>
                  <a:pt x="100013" y="196056"/>
                  <a:pt x="106363" y="220663"/>
                  <a:pt x="114300" y="261938"/>
                </a:cubicBezTo>
                <a:cubicBezTo>
                  <a:pt x="122237" y="303213"/>
                  <a:pt x="119857" y="361950"/>
                  <a:pt x="128588" y="400050"/>
                </a:cubicBezTo>
                <a:cubicBezTo>
                  <a:pt x="137319" y="438150"/>
                  <a:pt x="149226" y="456407"/>
                  <a:pt x="166688" y="490538"/>
                </a:cubicBezTo>
                <a:cubicBezTo>
                  <a:pt x="184150" y="524669"/>
                  <a:pt x="216694" y="570707"/>
                  <a:pt x="233363" y="604838"/>
                </a:cubicBezTo>
                <a:cubicBezTo>
                  <a:pt x="250032" y="638969"/>
                  <a:pt x="266700" y="695325"/>
                  <a:pt x="266700" y="695325"/>
                </a:cubicBezTo>
                <a:cubicBezTo>
                  <a:pt x="280194" y="731838"/>
                  <a:pt x="300831" y="786607"/>
                  <a:pt x="314325" y="823913"/>
                </a:cubicBezTo>
                <a:cubicBezTo>
                  <a:pt x="327819" y="861219"/>
                  <a:pt x="326232" y="889001"/>
                  <a:pt x="347663" y="919163"/>
                </a:cubicBezTo>
                <a:cubicBezTo>
                  <a:pt x="369094" y="949325"/>
                  <a:pt x="365919" y="928688"/>
                  <a:pt x="442913" y="1004888"/>
                </a:cubicBezTo>
                <a:cubicBezTo>
                  <a:pt x="519907" y="1081088"/>
                  <a:pt x="779859" y="1345804"/>
                  <a:pt x="809625" y="1376363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9" name="Group 128"/>
          <p:cNvGrpSpPr/>
          <p:nvPr/>
        </p:nvGrpSpPr>
        <p:grpSpPr>
          <a:xfrm>
            <a:off x="3402185" y="1792764"/>
            <a:ext cx="1350350" cy="406295"/>
            <a:chOff x="7128149" y="2913896"/>
            <a:chExt cx="1350350" cy="406295"/>
          </a:xfrm>
        </p:grpSpPr>
        <p:grpSp>
          <p:nvGrpSpPr>
            <p:cNvPr id="131" name="Group 130"/>
            <p:cNvGrpSpPr/>
            <p:nvPr/>
          </p:nvGrpSpPr>
          <p:grpSpPr>
            <a:xfrm>
              <a:off x="7465752" y="2950859"/>
              <a:ext cx="1012747" cy="369332"/>
              <a:chOff x="7487536" y="2950170"/>
              <a:chExt cx="1012747" cy="369332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7558088" y="3063850"/>
                <a:ext cx="775873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7487536" y="2950170"/>
                <a:ext cx="101274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37" name="Freeform 136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37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33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35" name="Block Arc 134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Block Arc 135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84" name="Rectangle 83"/>
          <p:cNvSpPr/>
          <p:nvPr/>
        </p:nvSpPr>
        <p:spPr>
          <a:xfrm>
            <a:off x="211880" y="6812112"/>
            <a:ext cx="3885840" cy="212776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TextBox 246"/>
          <p:cNvSpPr txBox="1"/>
          <p:nvPr/>
        </p:nvSpPr>
        <p:spPr>
          <a:xfrm>
            <a:off x="198941" y="7093564"/>
            <a:ext cx="3477273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0800: Bravo &amp; Charlie attack</a:t>
            </a:r>
          </a:p>
        </p:txBody>
      </p:sp>
      <p:sp>
        <p:nvSpPr>
          <p:cNvPr id="259" name="Explosion 1 258"/>
          <p:cNvSpPr/>
          <p:nvPr/>
        </p:nvSpPr>
        <p:spPr>
          <a:xfrm>
            <a:off x="3809864" y="5412879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Explosion 1 259"/>
          <p:cNvSpPr/>
          <p:nvPr/>
        </p:nvSpPr>
        <p:spPr>
          <a:xfrm>
            <a:off x="4812234" y="4357757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Explosion 1 260"/>
          <p:cNvSpPr/>
          <p:nvPr/>
        </p:nvSpPr>
        <p:spPr>
          <a:xfrm>
            <a:off x="5220708" y="5284363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1" name="TextBox 250"/>
          <p:cNvSpPr txBox="1"/>
          <p:nvPr/>
        </p:nvSpPr>
        <p:spPr>
          <a:xfrm>
            <a:off x="899490" y="8102892"/>
            <a:ext cx="1927515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Courier New" panose="02070309020205020404" pitchFamily="49" charset="0"/>
              <a:buChar char="o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Charlie’s attack</a:t>
            </a:r>
          </a:p>
        </p:txBody>
      </p:sp>
      <p:sp>
        <p:nvSpPr>
          <p:cNvPr id="195" name="TextBox 194"/>
          <p:cNvSpPr txBox="1"/>
          <p:nvPr/>
        </p:nvSpPr>
        <p:spPr>
          <a:xfrm>
            <a:off x="1489466" y="42222"/>
            <a:ext cx="3955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Coordinated Attack -14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Fourth Assault Up Hill 937</a:t>
            </a:r>
          </a:p>
        </p:txBody>
      </p:sp>
      <p:sp>
        <p:nvSpPr>
          <p:cNvPr id="209" name="TextBox 208"/>
          <p:cNvSpPr txBox="1"/>
          <p:nvPr/>
        </p:nvSpPr>
        <p:spPr>
          <a:xfrm>
            <a:off x="210973" y="6827254"/>
            <a:ext cx="3957174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0800(-): Preliminary bombardment</a:t>
            </a:r>
          </a:p>
        </p:txBody>
      </p:sp>
      <p:sp>
        <p:nvSpPr>
          <p:cNvPr id="6" name="Freeform 5"/>
          <p:cNvSpPr/>
          <p:nvPr/>
        </p:nvSpPr>
        <p:spPr>
          <a:xfrm>
            <a:off x="4165939" y="4206611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 rot="16012665">
            <a:off x="4519640" y="4482713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/>
          <p:cNvSpPr/>
          <p:nvPr/>
        </p:nvSpPr>
        <p:spPr>
          <a:xfrm rot="16012665">
            <a:off x="4601769" y="4275582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843339" y="4610098"/>
            <a:ext cx="247650" cy="847725"/>
          </a:xfrm>
          <a:custGeom>
            <a:avLst/>
            <a:gdLst>
              <a:gd name="connsiteX0" fmla="*/ 671513 w 671513"/>
              <a:gd name="connsiteY0" fmla="*/ 0 h 1085850"/>
              <a:gd name="connsiteX1" fmla="*/ 666750 w 671513"/>
              <a:gd name="connsiteY1" fmla="*/ 76200 h 1085850"/>
              <a:gd name="connsiteX2" fmla="*/ 571500 w 671513"/>
              <a:gd name="connsiteY2" fmla="*/ 76200 h 1085850"/>
              <a:gd name="connsiteX3" fmla="*/ 581025 w 671513"/>
              <a:gd name="connsiteY3" fmla="*/ 157163 h 1085850"/>
              <a:gd name="connsiteX4" fmla="*/ 661988 w 671513"/>
              <a:gd name="connsiteY4" fmla="*/ 161925 h 1085850"/>
              <a:gd name="connsiteX5" fmla="*/ 671513 w 671513"/>
              <a:gd name="connsiteY5" fmla="*/ 300038 h 1085850"/>
              <a:gd name="connsiteX6" fmla="*/ 576263 w 671513"/>
              <a:gd name="connsiteY6" fmla="*/ 300038 h 1085850"/>
              <a:gd name="connsiteX7" fmla="*/ 571500 w 671513"/>
              <a:gd name="connsiteY7" fmla="*/ 376238 h 1085850"/>
              <a:gd name="connsiteX8" fmla="*/ 652463 w 671513"/>
              <a:gd name="connsiteY8" fmla="*/ 395288 h 1085850"/>
              <a:gd name="connsiteX9" fmla="*/ 666750 w 671513"/>
              <a:gd name="connsiteY9" fmla="*/ 495300 h 1085850"/>
              <a:gd name="connsiteX10" fmla="*/ 561975 w 671513"/>
              <a:gd name="connsiteY10" fmla="*/ 490538 h 1085850"/>
              <a:gd name="connsiteX11" fmla="*/ 571500 w 671513"/>
              <a:gd name="connsiteY11" fmla="*/ 566738 h 1085850"/>
              <a:gd name="connsiteX12" fmla="*/ 652463 w 671513"/>
              <a:gd name="connsiteY12" fmla="*/ 595313 h 1085850"/>
              <a:gd name="connsiteX13" fmla="*/ 604838 w 671513"/>
              <a:gd name="connsiteY13" fmla="*/ 681038 h 1085850"/>
              <a:gd name="connsiteX14" fmla="*/ 495300 w 671513"/>
              <a:gd name="connsiteY14" fmla="*/ 619125 h 1085850"/>
              <a:gd name="connsiteX15" fmla="*/ 452438 w 671513"/>
              <a:gd name="connsiteY15" fmla="*/ 704850 h 1085850"/>
              <a:gd name="connsiteX16" fmla="*/ 519113 w 671513"/>
              <a:gd name="connsiteY16" fmla="*/ 757238 h 1085850"/>
              <a:gd name="connsiteX17" fmla="*/ 423863 w 671513"/>
              <a:gd name="connsiteY17" fmla="*/ 847725 h 1085850"/>
              <a:gd name="connsiteX18" fmla="*/ 376238 w 671513"/>
              <a:gd name="connsiteY18" fmla="*/ 766763 h 1085850"/>
              <a:gd name="connsiteX19" fmla="*/ 266700 w 671513"/>
              <a:gd name="connsiteY19" fmla="*/ 814388 h 1085850"/>
              <a:gd name="connsiteX20" fmla="*/ 323850 w 671513"/>
              <a:gd name="connsiteY20" fmla="*/ 876300 h 1085850"/>
              <a:gd name="connsiteX21" fmla="*/ 204788 w 671513"/>
              <a:gd name="connsiteY21" fmla="*/ 952500 h 1085850"/>
              <a:gd name="connsiteX22" fmla="*/ 171450 w 671513"/>
              <a:gd name="connsiteY22" fmla="*/ 871538 h 1085850"/>
              <a:gd name="connsiteX23" fmla="*/ 38100 w 671513"/>
              <a:gd name="connsiteY23" fmla="*/ 938213 h 1085850"/>
              <a:gd name="connsiteX24" fmla="*/ 90488 w 671513"/>
              <a:gd name="connsiteY24" fmla="*/ 1019175 h 1085850"/>
              <a:gd name="connsiteX25" fmla="*/ 0 w 671513"/>
              <a:gd name="connsiteY25" fmla="*/ 1085850 h 1085850"/>
              <a:gd name="connsiteX0" fmla="*/ 633413 w 633413"/>
              <a:gd name="connsiteY0" fmla="*/ 0 h 1019175"/>
              <a:gd name="connsiteX1" fmla="*/ 628650 w 633413"/>
              <a:gd name="connsiteY1" fmla="*/ 76200 h 1019175"/>
              <a:gd name="connsiteX2" fmla="*/ 533400 w 633413"/>
              <a:gd name="connsiteY2" fmla="*/ 76200 h 1019175"/>
              <a:gd name="connsiteX3" fmla="*/ 542925 w 633413"/>
              <a:gd name="connsiteY3" fmla="*/ 157163 h 1019175"/>
              <a:gd name="connsiteX4" fmla="*/ 623888 w 633413"/>
              <a:gd name="connsiteY4" fmla="*/ 161925 h 1019175"/>
              <a:gd name="connsiteX5" fmla="*/ 633413 w 633413"/>
              <a:gd name="connsiteY5" fmla="*/ 300038 h 1019175"/>
              <a:gd name="connsiteX6" fmla="*/ 538163 w 633413"/>
              <a:gd name="connsiteY6" fmla="*/ 300038 h 1019175"/>
              <a:gd name="connsiteX7" fmla="*/ 533400 w 633413"/>
              <a:gd name="connsiteY7" fmla="*/ 376238 h 1019175"/>
              <a:gd name="connsiteX8" fmla="*/ 614363 w 633413"/>
              <a:gd name="connsiteY8" fmla="*/ 395288 h 1019175"/>
              <a:gd name="connsiteX9" fmla="*/ 628650 w 633413"/>
              <a:gd name="connsiteY9" fmla="*/ 495300 h 1019175"/>
              <a:gd name="connsiteX10" fmla="*/ 523875 w 633413"/>
              <a:gd name="connsiteY10" fmla="*/ 490538 h 1019175"/>
              <a:gd name="connsiteX11" fmla="*/ 533400 w 633413"/>
              <a:gd name="connsiteY11" fmla="*/ 566738 h 1019175"/>
              <a:gd name="connsiteX12" fmla="*/ 614363 w 633413"/>
              <a:gd name="connsiteY12" fmla="*/ 595313 h 1019175"/>
              <a:gd name="connsiteX13" fmla="*/ 566738 w 633413"/>
              <a:gd name="connsiteY13" fmla="*/ 681038 h 1019175"/>
              <a:gd name="connsiteX14" fmla="*/ 457200 w 633413"/>
              <a:gd name="connsiteY14" fmla="*/ 619125 h 1019175"/>
              <a:gd name="connsiteX15" fmla="*/ 414338 w 633413"/>
              <a:gd name="connsiteY15" fmla="*/ 704850 h 1019175"/>
              <a:gd name="connsiteX16" fmla="*/ 481013 w 633413"/>
              <a:gd name="connsiteY16" fmla="*/ 757238 h 1019175"/>
              <a:gd name="connsiteX17" fmla="*/ 385763 w 633413"/>
              <a:gd name="connsiteY17" fmla="*/ 847725 h 1019175"/>
              <a:gd name="connsiteX18" fmla="*/ 338138 w 633413"/>
              <a:gd name="connsiteY18" fmla="*/ 766763 h 1019175"/>
              <a:gd name="connsiteX19" fmla="*/ 228600 w 633413"/>
              <a:gd name="connsiteY19" fmla="*/ 814388 h 1019175"/>
              <a:gd name="connsiteX20" fmla="*/ 285750 w 633413"/>
              <a:gd name="connsiteY20" fmla="*/ 876300 h 1019175"/>
              <a:gd name="connsiteX21" fmla="*/ 166688 w 633413"/>
              <a:gd name="connsiteY21" fmla="*/ 952500 h 1019175"/>
              <a:gd name="connsiteX22" fmla="*/ 133350 w 633413"/>
              <a:gd name="connsiteY22" fmla="*/ 871538 h 1019175"/>
              <a:gd name="connsiteX23" fmla="*/ 0 w 633413"/>
              <a:gd name="connsiteY23" fmla="*/ 938213 h 1019175"/>
              <a:gd name="connsiteX24" fmla="*/ 52388 w 633413"/>
              <a:gd name="connsiteY24" fmla="*/ 1019175 h 1019175"/>
              <a:gd name="connsiteX0" fmla="*/ 633413 w 633413"/>
              <a:gd name="connsiteY0" fmla="*/ 0 h 952500"/>
              <a:gd name="connsiteX1" fmla="*/ 628650 w 633413"/>
              <a:gd name="connsiteY1" fmla="*/ 76200 h 952500"/>
              <a:gd name="connsiteX2" fmla="*/ 533400 w 633413"/>
              <a:gd name="connsiteY2" fmla="*/ 76200 h 952500"/>
              <a:gd name="connsiteX3" fmla="*/ 542925 w 633413"/>
              <a:gd name="connsiteY3" fmla="*/ 157163 h 952500"/>
              <a:gd name="connsiteX4" fmla="*/ 623888 w 633413"/>
              <a:gd name="connsiteY4" fmla="*/ 161925 h 952500"/>
              <a:gd name="connsiteX5" fmla="*/ 633413 w 633413"/>
              <a:gd name="connsiteY5" fmla="*/ 300038 h 952500"/>
              <a:gd name="connsiteX6" fmla="*/ 538163 w 633413"/>
              <a:gd name="connsiteY6" fmla="*/ 300038 h 952500"/>
              <a:gd name="connsiteX7" fmla="*/ 533400 w 633413"/>
              <a:gd name="connsiteY7" fmla="*/ 376238 h 952500"/>
              <a:gd name="connsiteX8" fmla="*/ 614363 w 633413"/>
              <a:gd name="connsiteY8" fmla="*/ 395288 h 952500"/>
              <a:gd name="connsiteX9" fmla="*/ 628650 w 633413"/>
              <a:gd name="connsiteY9" fmla="*/ 495300 h 952500"/>
              <a:gd name="connsiteX10" fmla="*/ 523875 w 633413"/>
              <a:gd name="connsiteY10" fmla="*/ 490538 h 952500"/>
              <a:gd name="connsiteX11" fmla="*/ 533400 w 633413"/>
              <a:gd name="connsiteY11" fmla="*/ 566738 h 952500"/>
              <a:gd name="connsiteX12" fmla="*/ 614363 w 633413"/>
              <a:gd name="connsiteY12" fmla="*/ 595313 h 952500"/>
              <a:gd name="connsiteX13" fmla="*/ 566738 w 633413"/>
              <a:gd name="connsiteY13" fmla="*/ 681038 h 952500"/>
              <a:gd name="connsiteX14" fmla="*/ 457200 w 633413"/>
              <a:gd name="connsiteY14" fmla="*/ 619125 h 952500"/>
              <a:gd name="connsiteX15" fmla="*/ 414338 w 633413"/>
              <a:gd name="connsiteY15" fmla="*/ 704850 h 952500"/>
              <a:gd name="connsiteX16" fmla="*/ 481013 w 633413"/>
              <a:gd name="connsiteY16" fmla="*/ 757238 h 952500"/>
              <a:gd name="connsiteX17" fmla="*/ 385763 w 633413"/>
              <a:gd name="connsiteY17" fmla="*/ 847725 h 952500"/>
              <a:gd name="connsiteX18" fmla="*/ 338138 w 633413"/>
              <a:gd name="connsiteY18" fmla="*/ 766763 h 952500"/>
              <a:gd name="connsiteX19" fmla="*/ 228600 w 633413"/>
              <a:gd name="connsiteY19" fmla="*/ 814388 h 952500"/>
              <a:gd name="connsiteX20" fmla="*/ 285750 w 633413"/>
              <a:gd name="connsiteY20" fmla="*/ 876300 h 952500"/>
              <a:gd name="connsiteX21" fmla="*/ 166688 w 633413"/>
              <a:gd name="connsiteY21" fmla="*/ 952500 h 952500"/>
              <a:gd name="connsiteX22" fmla="*/ 133350 w 633413"/>
              <a:gd name="connsiteY22" fmla="*/ 871538 h 952500"/>
              <a:gd name="connsiteX23" fmla="*/ 0 w 633413"/>
              <a:gd name="connsiteY23" fmla="*/ 938213 h 952500"/>
              <a:gd name="connsiteX0" fmla="*/ 500063 w 500063"/>
              <a:gd name="connsiteY0" fmla="*/ 0 h 952500"/>
              <a:gd name="connsiteX1" fmla="*/ 495300 w 500063"/>
              <a:gd name="connsiteY1" fmla="*/ 76200 h 952500"/>
              <a:gd name="connsiteX2" fmla="*/ 400050 w 500063"/>
              <a:gd name="connsiteY2" fmla="*/ 76200 h 952500"/>
              <a:gd name="connsiteX3" fmla="*/ 409575 w 500063"/>
              <a:gd name="connsiteY3" fmla="*/ 157163 h 952500"/>
              <a:gd name="connsiteX4" fmla="*/ 490538 w 500063"/>
              <a:gd name="connsiteY4" fmla="*/ 161925 h 952500"/>
              <a:gd name="connsiteX5" fmla="*/ 500063 w 500063"/>
              <a:gd name="connsiteY5" fmla="*/ 300038 h 952500"/>
              <a:gd name="connsiteX6" fmla="*/ 404813 w 500063"/>
              <a:gd name="connsiteY6" fmla="*/ 300038 h 952500"/>
              <a:gd name="connsiteX7" fmla="*/ 400050 w 500063"/>
              <a:gd name="connsiteY7" fmla="*/ 376238 h 952500"/>
              <a:gd name="connsiteX8" fmla="*/ 481013 w 500063"/>
              <a:gd name="connsiteY8" fmla="*/ 395288 h 952500"/>
              <a:gd name="connsiteX9" fmla="*/ 495300 w 500063"/>
              <a:gd name="connsiteY9" fmla="*/ 495300 h 952500"/>
              <a:gd name="connsiteX10" fmla="*/ 390525 w 500063"/>
              <a:gd name="connsiteY10" fmla="*/ 490538 h 952500"/>
              <a:gd name="connsiteX11" fmla="*/ 400050 w 500063"/>
              <a:gd name="connsiteY11" fmla="*/ 566738 h 952500"/>
              <a:gd name="connsiteX12" fmla="*/ 481013 w 500063"/>
              <a:gd name="connsiteY12" fmla="*/ 595313 h 952500"/>
              <a:gd name="connsiteX13" fmla="*/ 433388 w 500063"/>
              <a:gd name="connsiteY13" fmla="*/ 681038 h 952500"/>
              <a:gd name="connsiteX14" fmla="*/ 323850 w 500063"/>
              <a:gd name="connsiteY14" fmla="*/ 619125 h 952500"/>
              <a:gd name="connsiteX15" fmla="*/ 280988 w 500063"/>
              <a:gd name="connsiteY15" fmla="*/ 704850 h 952500"/>
              <a:gd name="connsiteX16" fmla="*/ 347663 w 500063"/>
              <a:gd name="connsiteY16" fmla="*/ 757238 h 952500"/>
              <a:gd name="connsiteX17" fmla="*/ 252413 w 500063"/>
              <a:gd name="connsiteY17" fmla="*/ 847725 h 952500"/>
              <a:gd name="connsiteX18" fmla="*/ 204788 w 500063"/>
              <a:gd name="connsiteY18" fmla="*/ 766763 h 952500"/>
              <a:gd name="connsiteX19" fmla="*/ 95250 w 500063"/>
              <a:gd name="connsiteY19" fmla="*/ 814388 h 952500"/>
              <a:gd name="connsiteX20" fmla="*/ 152400 w 500063"/>
              <a:gd name="connsiteY20" fmla="*/ 876300 h 952500"/>
              <a:gd name="connsiteX21" fmla="*/ 33338 w 500063"/>
              <a:gd name="connsiteY21" fmla="*/ 952500 h 952500"/>
              <a:gd name="connsiteX22" fmla="*/ 0 w 500063"/>
              <a:gd name="connsiteY22" fmla="*/ 871538 h 952500"/>
              <a:gd name="connsiteX0" fmla="*/ 466725 w 466725"/>
              <a:gd name="connsiteY0" fmla="*/ 0 h 952500"/>
              <a:gd name="connsiteX1" fmla="*/ 461962 w 466725"/>
              <a:gd name="connsiteY1" fmla="*/ 76200 h 952500"/>
              <a:gd name="connsiteX2" fmla="*/ 366712 w 466725"/>
              <a:gd name="connsiteY2" fmla="*/ 76200 h 952500"/>
              <a:gd name="connsiteX3" fmla="*/ 376237 w 466725"/>
              <a:gd name="connsiteY3" fmla="*/ 157163 h 952500"/>
              <a:gd name="connsiteX4" fmla="*/ 457200 w 466725"/>
              <a:gd name="connsiteY4" fmla="*/ 161925 h 952500"/>
              <a:gd name="connsiteX5" fmla="*/ 466725 w 466725"/>
              <a:gd name="connsiteY5" fmla="*/ 300038 h 952500"/>
              <a:gd name="connsiteX6" fmla="*/ 371475 w 466725"/>
              <a:gd name="connsiteY6" fmla="*/ 300038 h 952500"/>
              <a:gd name="connsiteX7" fmla="*/ 366712 w 466725"/>
              <a:gd name="connsiteY7" fmla="*/ 376238 h 952500"/>
              <a:gd name="connsiteX8" fmla="*/ 447675 w 466725"/>
              <a:gd name="connsiteY8" fmla="*/ 395288 h 952500"/>
              <a:gd name="connsiteX9" fmla="*/ 461962 w 466725"/>
              <a:gd name="connsiteY9" fmla="*/ 495300 h 952500"/>
              <a:gd name="connsiteX10" fmla="*/ 357187 w 466725"/>
              <a:gd name="connsiteY10" fmla="*/ 490538 h 952500"/>
              <a:gd name="connsiteX11" fmla="*/ 366712 w 466725"/>
              <a:gd name="connsiteY11" fmla="*/ 566738 h 952500"/>
              <a:gd name="connsiteX12" fmla="*/ 447675 w 466725"/>
              <a:gd name="connsiteY12" fmla="*/ 595313 h 952500"/>
              <a:gd name="connsiteX13" fmla="*/ 400050 w 466725"/>
              <a:gd name="connsiteY13" fmla="*/ 681038 h 952500"/>
              <a:gd name="connsiteX14" fmla="*/ 290512 w 466725"/>
              <a:gd name="connsiteY14" fmla="*/ 619125 h 952500"/>
              <a:gd name="connsiteX15" fmla="*/ 247650 w 466725"/>
              <a:gd name="connsiteY15" fmla="*/ 704850 h 952500"/>
              <a:gd name="connsiteX16" fmla="*/ 314325 w 466725"/>
              <a:gd name="connsiteY16" fmla="*/ 757238 h 952500"/>
              <a:gd name="connsiteX17" fmla="*/ 219075 w 466725"/>
              <a:gd name="connsiteY17" fmla="*/ 847725 h 952500"/>
              <a:gd name="connsiteX18" fmla="*/ 171450 w 466725"/>
              <a:gd name="connsiteY18" fmla="*/ 766763 h 952500"/>
              <a:gd name="connsiteX19" fmla="*/ 61912 w 466725"/>
              <a:gd name="connsiteY19" fmla="*/ 814388 h 952500"/>
              <a:gd name="connsiteX20" fmla="*/ 119062 w 466725"/>
              <a:gd name="connsiteY20" fmla="*/ 876300 h 952500"/>
              <a:gd name="connsiteX21" fmla="*/ 0 w 466725"/>
              <a:gd name="connsiteY21" fmla="*/ 952500 h 952500"/>
              <a:gd name="connsiteX0" fmla="*/ 404813 w 404813"/>
              <a:gd name="connsiteY0" fmla="*/ 0 h 876300"/>
              <a:gd name="connsiteX1" fmla="*/ 400050 w 404813"/>
              <a:gd name="connsiteY1" fmla="*/ 76200 h 876300"/>
              <a:gd name="connsiteX2" fmla="*/ 304800 w 404813"/>
              <a:gd name="connsiteY2" fmla="*/ 76200 h 876300"/>
              <a:gd name="connsiteX3" fmla="*/ 314325 w 404813"/>
              <a:gd name="connsiteY3" fmla="*/ 157163 h 876300"/>
              <a:gd name="connsiteX4" fmla="*/ 395288 w 404813"/>
              <a:gd name="connsiteY4" fmla="*/ 161925 h 876300"/>
              <a:gd name="connsiteX5" fmla="*/ 404813 w 404813"/>
              <a:gd name="connsiteY5" fmla="*/ 300038 h 876300"/>
              <a:gd name="connsiteX6" fmla="*/ 309563 w 404813"/>
              <a:gd name="connsiteY6" fmla="*/ 300038 h 876300"/>
              <a:gd name="connsiteX7" fmla="*/ 304800 w 404813"/>
              <a:gd name="connsiteY7" fmla="*/ 376238 h 876300"/>
              <a:gd name="connsiteX8" fmla="*/ 385763 w 404813"/>
              <a:gd name="connsiteY8" fmla="*/ 395288 h 876300"/>
              <a:gd name="connsiteX9" fmla="*/ 400050 w 404813"/>
              <a:gd name="connsiteY9" fmla="*/ 495300 h 876300"/>
              <a:gd name="connsiteX10" fmla="*/ 295275 w 404813"/>
              <a:gd name="connsiteY10" fmla="*/ 490538 h 876300"/>
              <a:gd name="connsiteX11" fmla="*/ 304800 w 404813"/>
              <a:gd name="connsiteY11" fmla="*/ 566738 h 876300"/>
              <a:gd name="connsiteX12" fmla="*/ 385763 w 404813"/>
              <a:gd name="connsiteY12" fmla="*/ 595313 h 876300"/>
              <a:gd name="connsiteX13" fmla="*/ 338138 w 404813"/>
              <a:gd name="connsiteY13" fmla="*/ 681038 h 876300"/>
              <a:gd name="connsiteX14" fmla="*/ 228600 w 404813"/>
              <a:gd name="connsiteY14" fmla="*/ 619125 h 876300"/>
              <a:gd name="connsiteX15" fmla="*/ 185738 w 404813"/>
              <a:gd name="connsiteY15" fmla="*/ 704850 h 876300"/>
              <a:gd name="connsiteX16" fmla="*/ 252413 w 404813"/>
              <a:gd name="connsiteY16" fmla="*/ 757238 h 876300"/>
              <a:gd name="connsiteX17" fmla="*/ 157163 w 404813"/>
              <a:gd name="connsiteY17" fmla="*/ 847725 h 876300"/>
              <a:gd name="connsiteX18" fmla="*/ 109538 w 404813"/>
              <a:gd name="connsiteY18" fmla="*/ 766763 h 876300"/>
              <a:gd name="connsiteX19" fmla="*/ 0 w 404813"/>
              <a:gd name="connsiteY19" fmla="*/ 814388 h 876300"/>
              <a:gd name="connsiteX20" fmla="*/ 57150 w 404813"/>
              <a:gd name="connsiteY20" fmla="*/ 876300 h 876300"/>
              <a:gd name="connsiteX0" fmla="*/ 404813 w 404813"/>
              <a:gd name="connsiteY0" fmla="*/ 0 h 847725"/>
              <a:gd name="connsiteX1" fmla="*/ 400050 w 404813"/>
              <a:gd name="connsiteY1" fmla="*/ 76200 h 847725"/>
              <a:gd name="connsiteX2" fmla="*/ 304800 w 404813"/>
              <a:gd name="connsiteY2" fmla="*/ 76200 h 847725"/>
              <a:gd name="connsiteX3" fmla="*/ 314325 w 404813"/>
              <a:gd name="connsiteY3" fmla="*/ 157163 h 847725"/>
              <a:gd name="connsiteX4" fmla="*/ 395288 w 404813"/>
              <a:gd name="connsiteY4" fmla="*/ 161925 h 847725"/>
              <a:gd name="connsiteX5" fmla="*/ 404813 w 404813"/>
              <a:gd name="connsiteY5" fmla="*/ 300038 h 847725"/>
              <a:gd name="connsiteX6" fmla="*/ 309563 w 404813"/>
              <a:gd name="connsiteY6" fmla="*/ 300038 h 847725"/>
              <a:gd name="connsiteX7" fmla="*/ 304800 w 404813"/>
              <a:gd name="connsiteY7" fmla="*/ 376238 h 847725"/>
              <a:gd name="connsiteX8" fmla="*/ 385763 w 404813"/>
              <a:gd name="connsiteY8" fmla="*/ 395288 h 847725"/>
              <a:gd name="connsiteX9" fmla="*/ 400050 w 404813"/>
              <a:gd name="connsiteY9" fmla="*/ 495300 h 847725"/>
              <a:gd name="connsiteX10" fmla="*/ 295275 w 404813"/>
              <a:gd name="connsiteY10" fmla="*/ 490538 h 847725"/>
              <a:gd name="connsiteX11" fmla="*/ 304800 w 404813"/>
              <a:gd name="connsiteY11" fmla="*/ 566738 h 847725"/>
              <a:gd name="connsiteX12" fmla="*/ 385763 w 404813"/>
              <a:gd name="connsiteY12" fmla="*/ 595313 h 847725"/>
              <a:gd name="connsiteX13" fmla="*/ 338138 w 404813"/>
              <a:gd name="connsiteY13" fmla="*/ 681038 h 847725"/>
              <a:gd name="connsiteX14" fmla="*/ 228600 w 404813"/>
              <a:gd name="connsiteY14" fmla="*/ 619125 h 847725"/>
              <a:gd name="connsiteX15" fmla="*/ 185738 w 404813"/>
              <a:gd name="connsiteY15" fmla="*/ 704850 h 847725"/>
              <a:gd name="connsiteX16" fmla="*/ 252413 w 404813"/>
              <a:gd name="connsiteY16" fmla="*/ 757238 h 847725"/>
              <a:gd name="connsiteX17" fmla="*/ 157163 w 404813"/>
              <a:gd name="connsiteY17" fmla="*/ 847725 h 847725"/>
              <a:gd name="connsiteX18" fmla="*/ 109538 w 404813"/>
              <a:gd name="connsiteY18" fmla="*/ 766763 h 847725"/>
              <a:gd name="connsiteX19" fmla="*/ 0 w 404813"/>
              <a:gd name="connsiteY19" fmla="*/ 814388 h 847725"/>
              <a:gd name="connsiteX0" fmla="*/ 295275 w 295275"/>
              <a:gd name="connsiteY0" fmla="*/ 0 h 847725"/>
              <a:gd name="connsiteX1" fmla="*/ 290512 w 295275"/>
              <a:gd name="connsiteY1" fmla="*/ 76200 h 847725"/>
              <a:gd name="connsiteX2" fmla="*/ 195262 w 295275"/>
              <a:gd name="connsiteY2" fmla="*/ 76200 h 847725"/>
              <a:gd name="connsiteX3" fmla="*/ 204787 w 295275"/>
              <a:gd name="connsiteY3" fmla="*/ 157163 h 847725"/>
              <a:gd name="connsiteX4" fmla="*/ 285750 w 295275"/>
              <a:gd name="connsiteY4" fmla="*/ 161925 h 847725"/>
              <a:gd name="connsiteX5" fmla="*/ 295275 w 295275"/>
              <a:gd name="connsiteY5" fmla="*/ 300038 h 847725"/>
              <a:gd name="connsiteX6" fmla="*/ 200025 w 295275"/>
              <a:gd name="connsiteY6" fmla="*/ 300038 h 847725"/>
              <a:gd name="connsiteX7" fmla="*/ 195262 w 295275"/>
              <a:gd name="connsiteY7" fmla="*/ 376238 h 847725"/>
              <a:gd name="connsiteX8" fmla="*/ 276225 w 295275"/>
              <a:gd name="connsiteY8" fmla="*/ 395288 h 847725"/>
              <a:gd name="connsiteX9" fmla="*/ 290512 w 295275"/>
              <a:gd name="connsiteY9" fmla="*/ 495300 h 847725"/>
              <a:gd name="connsiteX10" fmla="*/ 185737 w 295275"/>
              <a:gd name="connsiteY10" fmla="*/ 490538 h 847725"/>
              <a:gd name="connsiteX11" fmla="*/ 195262 w 295275"/>
              <a:gd name="connsiteY11" fmla="*/ 566738 h 847725"/>
              <a:gd name="connsiteX12" fmla="*/ 276225 w 295275"/>
              <a:gd name="connsiteY12" fmla="*/ 595313 h 847725"/>
              <a:gd name="connsiteX13" fmla="*/ 228600 w 295275"/>
              <a:gd name="connsiteY13" fmla="*/ 681038 h 847725"/>
              <a:gd name="connsiteX14" fmla="*/ 119062 w 295275"/>
              <a:gd name="connsiteY14" fmla="*/ 619125 h 847725"/>
              <a:gd name="connsiteX15" fmla="*/ 76200 w 295275"/>
              <a:gd name="connsiteY15" fmla="*/ 704850 h 847725"/>
              <a:gd name="connsiteX16" fmla="*/ 142875 w 295275"/>
              <a:gd name="connsiteY16" fmla="*/ 757238 h 847725"/>
              <a:gd name="connsiteX17" fmla="*/ 47625 w 295275"/>
              <a:gd name="connsiteY17" fmla="*/ 847725 h 847725"/>
              <a:gd name="connsiteX18" fmla="*/ 0 w 295275"/>
              <a:gd name="connsiteY18" fmla="*/ 766763 h 847725"/>
              <a:gd name="connsiteX0" fmla="*/ 247650 w 247650"/>
              <a:gd name="connsiteY0" fmla="*/ 0 h 847725"/>
              <a:gd name="connsiteX1" fmla="*/ 242887 w 247650"/>
              <a:gd name="connsiteY1" fmla="*/ 76200 h 847725"/>
              <a:gd name="connsiteX2" fmla="*/ 147637 w 247650"/>
              <a:gd name="connsiteY2" fmla="*/ 76200 h 847725"/>
              <a:gd name="connsiteX3" fmla="*/ 157162 w 247650"/>
              <a:gd name="connsiteY3" fmla="*/ 157163 h 847725"/>
              <a:gd name="connsiteX4" fmla="*/ 238125 w 247650"/>
              <a:gd name="connsiteY4" fmla="*/ 161925 h 847725"/>
              <a:gd name="connsiteX5" fmla="*/ 247650 w 247650"/>
              <a:gd name="connsiteY5" fmla="*/ 300038 h 847725"/>
              <a:gd name="connsiteX6" fmla="*/ 152400 w 247650"/>
              <a:gd name="connsiteY6" fmla="*/ 300038 h 847725"/>
              <a:gd name="connsiteX7" fmla="*/ 147637 w 247650"/>
              <a:gd name="connsiteY7" fmla="*/ 376238 h 847725"/>
              <a:gd name="connsiteX8" fmla="*/ 228600 w 247650"/>
              <a:gd name="connsiteY8" fmla="*/ 395288 h 847725"/>
              <a:gd name="connsiteX9" fmla="*/ 242887 w 247650"/>
              <a:gd name="connsiteY9" fmla="*/ 495300 h 847725"/>
              <a:gd name="connsiteX10" fmla="*/ 138112 w 247650"/>
              <a:gd name="connsiteY10" fmla="*/ 490538 h 847725"/>
              <a:gd name="connsiteX11" fmla="*/ 147637 w 247650"/>
              <a:gd name="connsiteY11" fmla="*/ 566738 h 847725"/>
              <a:gd name="connsiteX12" fmla="*/ 228600 w 247650"/>
              <a:gd name="connsiteY12" fmla="*/ 595313 h 847725"/>
              <a:gd name="connsiteX13" fmla="*/ 180975 w 247650"/>
              <a:gd name="connsiteY13" fmla="*/ 681038 h 847725"/>
              <a:gd name="connsiteX14" fmla="*/ 71437 w 247650"/>
              <a:gd name="connsiteY14" fmla="*/ 619125 h 847725"/>
              <a:gd name="connsiteX15" fmla="*/ 28575 w 247650"/>
              <a:gd name="connsiteY15" fmla="*/ 704850 h 847725"/>
              <a:gd name="connsiteX16" fmla="*/ 95250 w 247650"/>
              <a:gd name="connsiteY16" fmla="*/ 757238 h 847725"/>
              <a:gd name="connsiteX17" fmla="*/ 0 w 247650"/>
              <a:gd name="connsiteY17" fmla="*/ 847725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7650" h="847725">
                <a:moveTo>
                  <a:pt x="247650" y="0"/>
                </a:moveTo>
                <a:lnTo>
                  <a:pt x="242887" y="76200"/>
                </a:lnTo>
                <a:lnTo>
                  <a:pt x="147637" y="76200"/>
                </a:lnTo>
                <a:lnTo>
                  <a:pt x="157162" y="157163"/>
                </a:lnTo>
                <a:lnTo>
                  <a:pt x="238125" y="161925"/>
                </a:lnTo>
                <a:lnTo>
                  <a:pt x="247650" y="300038"/>
                </a:lnTo>
                <a:lnTo>
                  <a:pt x="152400" y="300038"/>
                </a:lnTo>
                <a:lnTo>
                  <a:pt x="147637" y="376238"/>
                </a:lnTo>
                <a:lnTo>
                  <a:pt x="228600" y="395288"/>
                </a:lnTo>
                <a:lnTo>
                  <a:pt x="242887" y="495300"/>
                </a:lnTo>
                <a:lnTo>
                  <a:pt x="138112" y="490538"/>
                </a:lnTo>
                <a:lnTo>
                  <a:pt x="147637" y="566738"/>
                </a:lnTo>
                <a:lnTo>
                  <a:pt x="228600" y="595313"/>
                </a:lnTo>
                <a:lnTo>
                  <a:pt x="180975" y="681038"/>
                </a:lnTo>
                <a:lnTo>
                  <a:pt x="71437" y="619125"/>
                </a:lnTo>
                <a:lnTo>
                  <a:pt x="28575" y="704850"/>
                </a:lnTo>
                <a:lnTo>
                  <a:pt x="95250" y="757238"/>
                </a:lnTo>
                <a:lnTo>
                  <a:pt x="0" y="8477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9" name="Freeform 268"/>
          <p:cNvSpPr/>
          <p:nvPr/>
        </p:nvSpPr>
        <p:spPr>
          <a:xfrm rot="5400000">
            <a:off x="4122029" y="3250970"/>
            <a:ext cx="653850" cy="1062192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  <a:gd name="connsiteX0" fmla="*/ 29234 w 29234"/>
              <a:gd name="connsiteY0" fmla="*/ 0 h 32032"/>
              <a:gd name="connsiteX1" fmla="*/ 0 w 29234"/>
              <a:gd name="connsiteY1" fmla="*/ 32032 h 32032"/>
              <a:gd name="connsiteX0" fmla="*/ 29234 w 29234"/>
              <a:gd name="connsiteY0" fmla="*/ 0 h 32032"/>
              <a:gd name="connsiteX1" fmla="*/ 5610 w 29234"/>
              <a:gd name="connsiteY1" fmla="*/ 11908 h 32032"/>
              <a:gd name="connsiteX2" fmla="*/ 0 w 29234"/>
              <a:gd name="connsiteY2" fmla="*/ 32032 h 32032"/>
              <a:gd name="connsiteX0" fmla="*/ 29234 w 29234"/>
              <a:gd name="connsiteY0" fmla="*/ 0 h 32032"/>
              <a:gd name="connsiteX1" fmla="*/ 0 w 29234"/>
              <a:gd name="connsiteY1" fmla="*/ 32032 h 32032"/>
              <a:gd name="connsiteX0" fmla="*/ 29234 w 29234"/>
              <a:gd name="connsiteY0" fmla="*/ 0 h 32032"/>
              <a:gd name="connsiteX1" fmla="*/ 2972 w 29234"/>
              <a:gd name="connsiteY1" fmla="*/ 11688 h 32032"/>
              <a:gd name="connsiteX2" fmla="*/ 0 w 29234"/>
              <a:gd name="connsiteY2" fmla="*/ 32032 h 32032"/>
              <a:gd name="connsiteX0" fmla="*/ 29234 w 29234"/>
              <a:gd name="connsiteY0" fmla="*/ 0 h 32032"/>
              <a:gd name="connsiteX1" fmla="*/ 4071 w 29234"/>
              <a:gd name="connsiteY1" fmla="*/ 11688 h 32032"/>
              <a:gd name="connsiteX2" fmla="*/ 0 w 29234"/>
              <a:gd name="connsiteY2" fmla="*/ 32032 h 32032"/>
              <a:gd name="connsiteX0" fmla="*/ 29234 w 29234"/>
              <a:gd name="connsiteY0" fmla="*/ 0 h 32032"/>
              <a:gd name="connsiteX1" fmla="*/ 4071 w 29234"/>
              <a:gd name="connsiteY1" fmla="*/ 11688 h 32032"/>
              <a:gd name="connsiteX2" fmla="*/ 0 w 29234"/>
              <a:gd name="connsiteY2" fmla="*/ 32032 h 32032"/>
              <a:gd name="connsiteX0" fmla="*/ 29234 w 29234"/>
              <a:gd name="connsiteY0" fmla="*/ 0 h 32032"/>
              <a:gd name="connsiteX1" fmla="*/ 4071 w 29234"/>
              <a:gd name="connsiteY1" fmla="*/ 11688 h 32032"/>
              <a:gd name="connsiteX2" fmla="*/ 0 w 29234"/>
              <a:gd name="connsiteY2" fmla="*/ 32032 h 32032"/>
              <a:gd name="connsiteX0" fmla="*/ 29234 w 29234"/>
              <a:gd name="connsiteY0" fmla="*/ 0 h 32032"/>
              <a:gd name="connsiteX1" fmla="*/ 4071 w 29234"/>
              <a:gd name="connsiteY1" fmla="*/ 11688 h 32032"/>
              <a:gd name="connsiteX2" fmla="*/ 0 w 29234"/>
              <a:gd name="connsiteY2" fmla="*/ 32032 h 32032"/>
              <a:gd name="connsiteX0" fmla="*/ 27695 w 27695"/>
              <a:gd name="connsiteY0" fmla="*/ 0 h 28397"/>
              <a:gd name="connsiteX1" fmla="*/ 2532 w 27695"/>
              <a:gd name="connsiteY1" fmla="*/ 11688 h 28397"/>
              <a:gd name="connsiteX2" fmla="*/ 0 w 27695"/>
              <a:gd name="connsiteY2" fmla="*/ 28397 h 28397"/>
              <a:gd name="connsiteX0" fmla="*/ 27915 w 27915"/>
              <a:gd name="connsiteY0" fmla="*/ 0 h 28838"/>
              <a:gd name="connsiteX1" fmla="*/ 2752 w 27915"/>
              <a:gd name="connsiteY1" fmla="*/ 11688 h 28838"/>
              <a:gd name="connsiteX2" fmla="*/ 0 w 27915"/>
              <a:gd name="connsiteY2" fmla="*/ 28838 h 28838"/>
              <a:gd name="connsiteX0" fmla="*/ 29014 w 29014"/>
              <a:gd name="connsiteY0" fmla="*/ 0 h 30711"/>
              <a:gd name="connsiteX1" fmla="*/ 3851 w 29014"/>
              <a:gd name="connsiteY1" fmla="*/ 11688 h 30711"/>
              <a:gd name="connsiteX2" fmla="*/ 0 w 29014"/>
              <a:gd name="connsiteY2" fmla="*/ 30711 h 30711"/>
              <a:gd name="connsiteX0" fmla="*/ 37722 w 37722"/>
              <a:gd name="connsiteY0" fmla="*/ 0 h 30711"/>
              <a:gd name="connsiteX1" fmla="*/ 12559 w 37722"/>
              <a:gd name="connsiteY1" fmla="*/ 11688 h 30711"/>
              <a:gd name="connsiteX2" fmla="*/ 31 w 37722"/>
              <a:gd name="connsiteY2" fmla="*/ 23254 h 30711"/>
              <a:gd name="connsiteX3" fmla="*/ 8708 w 37722"/>
              <a:gd name="connsiteY3" fmla="*/ 30711 h 3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722" h="30711">
                <a:moveTo>
                  <a:pt x="37722" y="0"/>
                </a:moveTo>
                <a:cubicBezTo>
                  <a:pt x="33144" y="4997"/>
                  <a:pt x="14719" y="4488"/>
                  <a:pt x="12559" y="11688"/>
                </a:cubicBezTo>
                <a:cubicBezTo>
                  <a:pt x="7926" y="15325"/>
                  <a:pt x="673" y="20083"/>
                  <a:pt x="31" y="23254"/>
                </a:cubicBezTo>
                <a:cubicBezTo>
                  <a:pt x="-611" y="26425"/>
                  <a:pt x="8910" y="29230"/>
                  <a:pt x="8708" y="30711"/>
                </a:cubicBezTo>
              </a:path>
            </a:pathLst>
          </a:custGeom>
          <a:noFill/>
          <a:ln w="5715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Explosion 1 265"/>
          <p:cNvSpPr/>
          <p:nvPr/>
        </p:nvSpPr>
        <p:spPr>
          <a:xfrm>
            <a:off x="4080212" y="4917603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536588" y="4416640"/>
            <a:ext cx="1126509" cy="936518"/>
            <a:chOff x="4536588" y="4416640"/>
            <a:chExt cx="1126509" cy="936518"/>
          </a:xfrm>
        </p:grpSpPr>
        <p:grpSp>
          <p:nvGrpSpPr>
            <p:cNvPr id="273" name="Group 272"/>
            <p:cNvGrpSpPr/>
            <p:nvPr/>
          </p:nvGrpSpPr>
          <p:grpSpPr>
            <a:xfrm>
              <a:off x="4536588" y="4416640"/>
              <a:ext cx="838738" cy="936518"/>
              <a:chOff x="3807983" y="1676946"/>
              <a:chExt cx="838738" cy="936518"/>
            </a:xfrm>
          </p:grpSpPr>
          <p:grpSp>
            <p:nvGrpSpPr>
              <p:cNvPr id="274" name="Group 273"/>
              <p:cNvGrpSpPr/>
              <p:nvPr/>
            </p:nvGrpSpPr>
            <p:grpSpPr>
              <a:xfrm>
                <a:off x="3807983" y="1676946"/>
                <a:ext cx="685276" cy="936518"/>
                <a:chOff x="4346446" y="1059359"/>
                <a:chExt cx="685276" cy="936518"/>
              </a:xfrm>
            </p:grpSpPr>
            <p:sp>
              <p:nvSpPr>
                <p:cNvPr id="276" name="TextBox 275"/>
                <p:cNvSpPr txBox="1"/>
                <p:nvPr/>
              </p:nvSpPr>
              <p:spPr>
                <a:xfrm>
                  <a:off x="4547269" y="1059359"/>
                  <a:ext cx="266420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/>
                    <a:t>I</a:t>
                  </a:r>
                  <a:endParaRPr lang="en-US" sz="2400" b="1" dirty="0"/>
                </a:p>
              </p:txBody>
            </p:sp>
            <p:grpSp>
              <p:nvGrpSpPr>
                <p:cNvPr id="277" name="Group 276"/>
                <p:cNvGrpSpPr/>
                <p:nvPr/>
              </p:nvGrpSpPr>
              <p:grpSpPr>
                <a:xfrm>
                  <a:off x="4346446" y="1296892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278" name="Diamond 277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" name="Freeform 278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75" name="TextBox 274"/>
              <p:cNvSpPr txBox="1"/>
              <p:nvPr/>
            </p:nvSpPr>
            <p:spPr>
              <a:xfrm>
                <a:off x="4461990" y="2076531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82" name="TextBox 281"/>
            <p:cNvSpPr txBox="1"/>
            <p:nvPr/>
          </p:nvSpPr>
          <p:spPr>
            <a:xfrm>
              <a:off x="5132182" y="4751301"/>
              <a:ext cx="53091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/>
                <a:t>(+)</a:t>
              </a:r>
              <a:endParaRPr lang="en-US" sz="2400" b="1" dirty="0"/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907422" y="4054037"/>
            <a:ext cx="3580940" cy="3635828"/>
            <a:chOff x="907422" y="4246549"/>
            <a:chExt cx="3580940" cy="3635828"/>
          </a:xfrm>
        </p:grpSpPr>
        <p:grpSp>
          <p:nvGrpSpPr>
            <p:cNvPr id="245" name="Group 244"/>
            <p:cNvGrpSpPr/>
            <p:nvPr/>
          </p:nvGrpSpPr>
          <p:grpSpPr>
            <a:xfrm>
              <a:off x="4013692" y="4246549"/>
              <a:ext cx="474670" cy="235355"/>
              <a:chOff x="4013692" y="4246549"/>
              <a:chExt cx="474670" cy="235355"/>
            </a:xfrm>
          </p:grpSpPr>
          <p:sp>
            <p:nvSpPr>
              <p:cNvPr id="243" name="Freeform 242"/>
              <p:cNvSpPr/>
              <p:nvPr/>
            </p:nvSpPr>
            <p:spPr>
              <a:xfrm rot="18512681" flipH="1">
                <a:off x="4257051" y="4131993"/>
                <a:ext cx="116756" cy="345867"/>
              </a:xfrm>
              <a:custGeom>
                <a:avLst/>
                <a:gdLst>
                  <a:gd name="connsiteX0" fmla="*/ 0 w 0"/>
                  <a:gd name="connsiteY0" fmla="*/ 0 h 320040"/>
                  <a:gd name="connsiteX1" fmla="*/ 0 w 0"/>
                  <a:gd name="connsiteY1" fmla="*/ 320040 h 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20040">
                    <a:moveTo>
                      <a:pt x="0" y="0"/>
                    </a:moveTo>
                    <a:lnTo>
                      <a:pt x="0" y="320040"/>
                    </a:lnTo>
                  </a:path>
                </a:pathLst>
              </a:custGeom>
              <a:noFill/>
              <a:ln w="57150">
                <a:solidFill>
                  <a:srgbClr val="0000FF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Freeform 243"/>
              <p:cNvSpPr/>
              <p:nvPr/>
            </p:nvSpPr>
            <p:spPr>
              <a:xfrm rot="18512681" flipH="1">
                <a:off x="4128248" y="4250592"/>
                <a:ext cx="116756" cy="345867"/>
              </a:xfrm>
              <a:custGeom>
                <a:avLst/>
                <a:gdLst>
                  <a:gd name="connsiteX0" fmla="*/ 0 w 0"/>
                  <a:gd name="connsiteY0" fmla="*/ 0 h 320040"/>
                  <a:gd name="connsiteX1" fmla="*/ 0 w 0"/>
                  <a:gd name="connsiteY1" fmla="*/ 320040 h 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20040">
                    <a:moveTo>
                      <a:pt x="0" y="0"/>
                    </a:moveTo>
                    <a:lnTo>
                      <a:pt x="0" y="320040"/>
                    </a:lnTo>
                  </a:path>
                </a:pathLst>
              </a:custGeom>
              <a:noFill/>
              <a:ln w="57150">
                <a:solidFill>
                  <a:srgbClr val="0000FF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6" name="TextBox 245"/>
            <p:cNvSpPr txBox="1"/>
            <p:nvPr/>
          </p:nvSpPr>
          <p:spPr>
            <a:xfrm>
              <a:off x="907422" y="7543823"/>
              <a:ext cx="1749582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285750" indent="-285750">
                <a:buFont typeface="Courier New" panose="02070309020205020404" pitchFamily="49" charset="0"/>
                <a:buChar char="o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Bravo’s attack</a:t>
              </a:r>
            </a:p>
          </p:txBody>
        </p:sp>
      </p:grpSp>
      <p:grpSp>
        <p:nvGrpSpPr>
          <p:cNvPr id="248" name="Group 247"/>
          <p:cNvGrpSpPr>
            <a:grpSpLocks noChangeAspect="1"/>
          </p:cNvGrpSpPr>
          <p:nvPr/>
        </p:nvGrpSpPr>
        <p:grpSpPr>
          <a:xfrm>
            <a:off x="2085004" y="5108829"/>
            <a:ext cx="2251862" cy="1658949"/>
            <a:chOff x="2476507" y="3796932"/>
            <a:chExt cx="3753102" cy="2764921"/>
          </a:xfrm>
        </p:grpSpPr>
        <p:sp>
          <p:nvSpPr>
            <p:cNvPr id="253" name="Oval 252"/>
            <p:cNvSpPr/>
            <p:nvPr/>
          </p:nvSpPr>
          <p:spPr>
            <a:xfrm rot="16200000">
              <a:off x="3412441" y="5489633"/>
              <a:ext cx="398797" cy="394008"/>
            </a:xfrm>
            <a:custGeom>
              <a:avLst/>
              <a:gdLst>
                <a:gd name="connsiteX0" fmla="*/ 0 w 229463"/>
                <a:gd name="connsiteY0" fmla="*/ 118197 h 236394"/>
                <a:gd name="connsiteX1" fmla="*/ 114732 w 229463"/>
                <a:gd name="connsiteY1" fmla="*/ 0 h 236394"/>
                <a:gd name="connsiteX2" fmla="*/ 229464 w 229463"/>
                <a:gd name="connsiteY2" fmla="*/ 118197 h 236394"/>
                <a:gd name="connsiteX3" fmla="*/ 114732 w 229463"/>
                <a:gd name="connsiteY3" fmla="*/ 236394 h 236394"/>
                <a:gd name="connsiteX4" fmla="*/ 0 w 229463"/>
                <a:gd name="connsiteY4" fmla="*/ 118197 h 236394"/>
                <a:gd name="connsiteX0" fmla="*/ 0 w 231381"/>
                <a:gd name="connsiteY0" fmla="*/ 118197 h 238346"/>
                <a:gd name="connsiteX1" fmla="*/ 114732 w 231381"/>
                <a:gd name="connsiteY1" fmla="*/ 0 h 238346"/>
                <a:gd name="connsiteX2" fmla="*/ 229464 w 231381"/>
                <a:gd name="connsiteY2" fmla="*/ 118197 h 238346"/>
                <a:gd name="connsiteX3" fmla="*/ 170763 w 231381"/>
                <a:gd name="connsiteY3" fmla="*/ 186642 h 238346"/>
                <a:gd name="connsiteX4" fmla="*/ 114732 w 231381"/>
                <a:gd name="connsiteY4" fmla="*/ 236394 h 238346"/>
                <a:gd name="connsiteX5" fmla="*/ 0 w 231381"/>
                <a:gd name="connsiteY5" fmla="*/ 118197 h 238346"/>
                <a:gd name="connsiteX0" fmla="*/ 7897 w 239278"/>
                <a:gd name="connsiteY0" fmla="*/ 118197 h 236405"/>
                <a:gd name="connsiteX1" fmla="*/ 122629 w 239278"/>
                <a:gd name="connsiteY1" fmla="*/ 0 h 236405"/>
                <a:gd name="connsiteX2" fmla="*/ 237361 w 239278"/>
                <a:gd name="connsiteY2" fmla="*/ 118197 h 236405"/>
                <a:gd name="connsiteX3" fmla="*/ 178660 w 239278"/>
                <a:gd name="connsiteY3" fmla="*/ 186642 h 236405"/>
                <a:gd name="connsiteX4" fmla="*/ 122629 w 239278"/>
                <a:gd name="connsiteY4" fmla="*/ 236394 h 236405"/>
                <a:gd name="connsiteX5" fmla="*/ 22450 w 239278"/>
                <a:gd name="connsiteY5" fmla="*/ 190452 h 236405"/>
                <a:gd name="connsiteX6" fmla="*/ 7897 w 239278"/>
                <a:gd name="connsiteY6" fmla="*/ 118197 h 23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278" h="236405">
                  <a:moveTo>
                    <a:pt x="7897" y="118197"/>
                  </a:moveTo>
                  <a:cubicBezTo>
                    <a:pt x="24593" y="86455"/>
                    <a:pt x="59264" y="0"/>
                    <a:pt x="122629" y="0"/>
                  </a:cubicBezTo>
                  <a:cubicBezTo>
                    <a:pt x="185994" y="0"/>
                    <a:pt x="224848" y="83916"/>
                    <a:pt x="237361" y="118197"/>
                  </a:cubicBezTo>
                  <a:cubicBezTo>
                    <a:pt x="249874" y="152478"/>
                    <a:pt x="197782" y="166942"/>
                    <a:pt x="178660" y="186642"/>
                  </a:cubicBezTo>
                  <a:cubicBezTo>
                    <a:pt x="159538" y="206342"/>
                    <a:pt x="148664" y="235759"/>
                    <a:pt x="122629" y="236394"/>
                  </a:cubicBezTo>
                  <a:cubicBezTo>
                    <a:pt x="96594" y="237029"/>
                    <a:pt x="41572" y="210152"/>
                    <a:pt x="22450" y="190452"/>
                  </a:cubicBezTo>
                  <a:cubicBezTo>
                    <a:pt x="3328" y="170752"/>
                    <a:pt x="-8799" y="149939"/>
                    <a:pt x="7897" y="118197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Freeform 253"/>
            <p:cNvSpPr/>
            <p:nvPr/>
          </p:nvSpPr>
          <p:spPr>
            <a:xfrm rot="20767822">
              <a:off x="3247821" y="5313094"/>
              <a:ext cx="581520" cy="723879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  <a:gd name="connsiteX0" fmla="*/ 0 w 167706"/>
                <a:gd name="connsiteY0" fmla="*/ 0 h 208760"/>
                <a:gd name="connsiteX1" fmla="*/ 167706 w 167706"/>
                <a:gd name="connsiteY1" fmla="*/ 208760 h 2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7706" h="208760">
                  <a:moveTo>
                    <a:pt x="0" y="0"/>
                  </a:moveTo>
                  <a:lnTo>
                    <a:pt x="167706" y="20876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Freeform 254"/>
            <p:cNvSpPr/>
            <p:nvPr/>
          </p:nvSpPr>
          <p:spPr>
            <a:xfrm rot="20767822">
              <a:off x="2476507" y="4816473"/>
              <a:ext cx="925474" cy="216422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163902">
                  <a:moveTo>
                    <a:pt x="0" y="0"/>
                  </a:moveTo>
                  <a:lnTo>
                    <a:pt x="155276" y="16390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Freeform 255"/>
            <p:cNvSpPr/>
            <p:nvPr/>
          </p:nvSpPr>
          <p:spPr>
            <a:xfrm rot="20767822">
              <a:off x="3009618" y="3796932"/>
              <a:ext cx="1250800" cy="1439770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  <a:gd name="connsiteX0" fmla="*/ 0 w 171900"/>
                <a:gd name="connsiteY0" fmla="*/ 0 h 101368"/>
                <a:gd name="connsiteX1" fmla="*/ 171900 w 171900"/>
                <a:gd name="connsiteY1" fmla="*/ 101368 h 101368"/>
                <a:gd name="connsiteX0" fmla="*/ 0 w 119256"/>
                <a:gd name="connsiteY0" fmla="*/ 724064 h 724064"/>
                <a:gd name="connsiteX1" fmla="*/ 119256 w 119256"/>
                <a:gd name="connsiteY1" fmla="*/ 0 h 724064"/>
                <a:gd name="connsiteX0" fmla="*/ 0 w 145139"/>
                <a:gd name="connsiteY0" fmla="*/ 866746 h 866746"/>
                <a:gd name="connsiteX1" fmla="*/ 145139 w 145139"/>
                <a:gd name="connsiteY1" fmla="*/ 0 h 866746"/>
                <a:gd name="connsiteX0" fmla="*/ 0 w 112771"/>
                <a:gd name="connsiteY0" fmla="*/ 652120 h 652120"/>
                <a:gd name="connsiteX1" fmla="*/ 112771 w 112771"/>
                <a:gd name="connsiteY1" fmla="*/ 0 h 65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2771" h="652120">
                  <a:moveTo>
                    <a:pt x="0" y="652120"/>
                  </a:moveTo>
                  <a:cubicBezTo>
                    <a:pt x="39752" y="410765"/>
                    <a:pt x="73019" y="241355"/>
                    <a:pt x="11277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Oval 256"/>
            <p:cNvSpPr/>
            <p:nvPr/>
          </p:nvSpPr>
          <p:spPr>
            <a:xfrm>
              <a:off x="2722455" y="5414349"/>
              <a:ext cx="516261" cy="326279"/>
            </a:xfrm>
            <a:custGeom>
              <a:avLst/>
              <a:gdLst>
                <a:gd name="connsiteX0" fmla="*/ 0 w 304746"/>
                <a:gd name="connsiteY0" fmla="*/ 106547 h 213093"/>
                <a:gd name="connsiteX1" fmla="*/ 152373 w 304746"/>
                <a:gd name="connsiteY1" fmla="*/ 0 h 213093"/>
                <a:gd name="connsiteX2" fmla="*/ 304746 w 304746"/>
                <a:gd name="connsiteY2" fmla="*/ 106547 h 213093"/>
                <a:gd name="connsiteX3" fmla="*/ 152373 w 304746"/>
                <a:gd name="connsiteY3" fmla="*/ 213094 h 213093"/>
                <a:gd name="connsiteX4" fmla="*/ 0 w 304746"/>
                <a:gd name="connsiteY4" fmla="*/ 106547 h 213093"/>
                <a:gd name="connsiteX0" fmla="*/ 4 w 304750"/>
                <a:gd name="connsiteY0" fmla="*/ 79877 h 186424"/>
                <a:gd name="connsiteX1" fmla="*/ 148567 w 304750"/>
                <a:gd name="connsiteY1" fmla="*/ 0 h 186424"/>
                <a:gd name="connsiteX2" fmla="*/ 304750 w 304750"/>
                <a:gd name="connsiteY2" fmla="*/ 79877 h 186424"/>
                <a:gd name="connsiteX3" fmla="*/ 152377 w 304750"/>
                <a:gd name="connsiteY3" fmla="*/ 186424 h 186424"/>
                <a:gd name="connsiteX4" fmla="*/ 4 w 304750"/>
                <a:gd name="connsiteY4" fmla="*/ 79877 h 186424"/>
                <a:gd name="connsiteX0" fmla="*/ 3 w 309738"/>
                <a:gd name="connsiteY0" fmla="*/ 89548 h 196095"/>
                <a:gd name="connsiteX1" fmla="*/ 148566 w 309738"/>
                <a:gd name="connsiteY1" fmla="*/ 9671 h 196095"/>
                <a:gd name="connsiteX2" fmla="*/ 262959 w 309738"/>
                <a:gd name="connsiteY2" fmla="*/ 10235 h 196095"/>
                <a:gd name="connsiteX3" fmla="*/ 304749 w 309738"/>
                <a:gd name="connsiteY3" fmla="*/ 89548 h 196095"/>
                <a:gd name="connsiteX4" fmla="*/ 152376 w 309738"/>
                <a:gd name="connsiteY4" fmla="*/ 196095 h 196095"/>
                <a:gd name="connsiteX5" fmla="*/ 3 w 309738"/>
                <a:gd name="connsiteY5" fmla="*/ 89548 h 196095"/>
                <a:gd name="connsiteX0" fmla="*/ 1429 w 311164"/>
                <a:gd name="connsiteY0" fmla="*/ 88415 h 194962"/>
                <a:gd name="connsiteX1" fmla="*/ 81504 w 311164"/>
                <a:gd name="connsiteY1" fmla="*/ 5293 h 194962"/>
                <a:gd name="connsiteX2" fmla="*/ 149992 w 311164"/>
                <a:gd name="connsiteY2" fmla="*/ 8538 h 194962"/>
                <a:gd name="connsiteX3" fmla="*/ 264385 w 311164"/>
                <a:gd name="connsiteY3" fmla="*/ 9102 h 194962"/>
                <a:gd name="connsiteX4" fmla="*/ 306175 w 311164"/>
                <a:gd name="connsiteY4" fmla="*/ 88415 h 194962"/>
                <a:gd name="connsiteX5" fmla="*/ 153802 w 311164"/>
                <a:gd name="connsiteY5" fmla="*/ 194962 h 194962"/>
                <a:gd name="connsiteX6" fmla="*/ 1429 w 311164"/>
                <a:gd name="connsiteY6" fmla="*/ 88415 h 194962"/>
                <a:gd name="connsiteX0" fmla="*/ 22 w 309757"/>
                <a:gd name="connsiteY0" fmla="*/ 88415 h 195767"/>
                <a:gd name="connsiteX1" fmla="*/ 80097 w 309757"/>
                <a:gd name="connsiteY1" fmla="*/ 5293 h 195767"/>
                <a:gd name="connsiteX2" fmla="*/ 148585 w 309757"/>
                <a:gd name="connsiteY2" fmla="*/ 8538 h 195767"/>
                <a:gd name="connsiteX3" fmla="*/ 262978 w 309757"/>
                <a:gd name="connsiteY3" fmla="*/ 9102 h 195767"/>
                <a:gd name="connsiteX4" fmla="*/ 304768 w 309757"/>
                <a:gd name="connsiteY4" fmla="*/ 88415 h 195767"/>
                <a:gd name="connsiteX5" fmla="*/ 152395 w 309757"/>
                <a:gd name="connsiteY5" fmla="*/ 194962 h 195767"/>
                <a:gd name="connsiteX6" fmla="*/ 87717 w 309757"/>
                <a:gd name="connsiteY6" fmla="*/ 134832 h 195767"/>
                <a:gd name="connsiteX7" fmla="*/ 22 w 309757"/>
                <a:gd name="connsiteY7" fmla="*/ 88415 h 19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757" h="195767">
                  <a:moveTo>
                    <a:pt x="22" y="88415"/>
                  </a:moveTo>
                  <a:cubicBezTo>
                    <a:pt x="-1248" y="66825"/>
                    <a:pt x="55337" y="18606"/>
                    <a:pt x="80097" y="5293"/>
                  </a:cubicBezTo>
                  <a:cubicBezTo>
                    <a:pt x="104858" y="-8020"/>
                    <a:pt x="118105" y="7903"/>
                    <a:pt x="148585" y="8538"/>
                  </a:cubicBezTo>
                  <a:cubicBezTo>
                    <a:pt x="179065" y="9173"/>
                    <a:pt x="236948" y="-4211"/>
                    <a:pt x="262978" y="9102"/>
                  </a:cubicBezTo>
                  <a:cubicBezTo>
                    <a:pt x="289008" y="22415"/>
                    <a:pt x="322564" y="61883"/>
                    <a:pt x="304768" y="88415"/>
                  </a:cubicBezTo>
                  <a:cubicBezTo>
                    <a:pt x="286972" y="114947"/>
                    <a:pt x="188570" y="187226"/>
                    <a:pt x="152395" y="194962"/>
                  </a:cubicBezTo>
                  <a:cubicBezTo>
                    <a:pt x="116220" y="202698"/>
                    <a:pt x="113113" y="152590"/>
                    <a:pt x="87717" y="134832"/>
                  </a:cubicBezTo>
                  <a:cubicBezTo>
                    <a:pt x="62322" y="117074"/>
                    <a:pt x="1292" y="110005"/>
                    <a:pt x="22" y="8841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3899145" y="5872352"/>
              <a:ext cx="1809749" cy="201819"/>
            </a:xfrm>
            <a:custGeom>
              <a:avLst/>
              <a:gdLst>
                <a:gd name="connsiteX0" fmla="*/ 0 w 5091112"/>
                <a:gd name="connsiteY0" fmla="*/ 781050 h 1095375"/>
                <a:gd name="connsiteX1" fmla="*/ 190500 w 5091112"/>
                <a:gd name="connsiteY1" fmla="*/ 852488 h 1095375"/>
                <a:gd name="connsiteX2" fmla="*/ 652462 w 5091112"/>
                <a:gd name="connsiteY2" fmla="*/ 852488 h 1095375"/>
                <a:gd name="connsiteX3" fmla="*/ 1019175 w 5091112"/>
                <a:gd name="connsiteY3" fmla="*/ 742950 h 1095375"/>
                <a:gd name="connsiteX4" fmla="*/ 1395412 w 5091112"/>
                <a:gd name="connsiteY4" fmla="*/ 719138 h 1095375"/>
                <a:gd name="connsiteX5" fmla="*/ 1809750 w 5091112"/>
                <a:gd name="connsiteY5" fmla="*/ 909638 h 1095375"/>
                <a:gd name="connsiteX6" fmla="*/ 2095500 w 5091112"/>
                <a:gd name="connsiteY6" fmla="*/ 1095375 h 1095375"/>
                <a:gd name="connsiteX7" fmla="*/ 2547937 w 5091112"/>
                <a:gd name="connsiteY7" fmla="*/ 909638 h 1095375"/>
                <a:gd name="connsiteX8" fmla="*/ 2886075 w 5091112"/>
                <a:gd name="connsiteY8" fmla="*/ 766763 h 1095375"/>
                <a:gd name="connsiteX9" fmla="*/ 3376612 w 5091112"/>
                <a:gd name="connsiteY9" fmla="*/ 642938 h 1095375"/>
                <a:gd name="connsiteX10" fmla="*/ 3771900 w 5091112"/>
                <a:gd name="connsiteY10" fmla="*/ 623888 h 1095375"/>
                <a:gd name="connsiteX11" fmla="*/ 4262437 w 5091112"/>
                <a:gd name="connsiteY11" fmla="*/ 557213 h 1095375"/>
                <a:gd name="connsiteX12" fmla="*/ 4657725 w 5091112"/>
                <a:gd name="connsiteY12" fmla="*/ 319088 h 1095375"/>
                <a:gd name="connsiteX13" fmla="*/ 4876800 w 5091112"/>
                <a:gd name="connsiteY13" fmla="*/ 66675 h 1095375"/>
                <a:gd name="connsiteX14" fmla="*/ 5091112 w 5091112"/>
                <a:gd name="connsiteY14" fmla="*/ 0 h 1095375"/>
                <a:gd name="connsiteX0" fmla="*/ 0 w 4876800"/>
                <a:gd name="connsiteY0" fmla="*/ 714375 h 1028700"/>
                <a:gd name="connsiteX1" fmla="*/ 190500 w 4876800"/>
                <a:gd name="connsiteY1" fmla="*/ 785813 h 1028700"/>
                <a:gd name="connsiteX2" fmla="*/ 652462 w 4876800"/>
                <a:gd name="connsiteY2" fmla="*/ 785813 h 1028700"/>
                <a:gd name="connsiteX3" fmla="*/ 1019175 w 4876800"/>
                <a:gd name="connsiteY3" fmla="*/ 676275 h 1028700"/>
                <a:gd name="connsiteX4" fmla="*/ 1395412 w 4876800"/>
                <a:gd name="connsiteY4" fmla="*/ 652463 h 1028700"/>
                <a:gd name="connsiteX5" fmla="*/ 1809750 w 4876800"/>
                <a:gd name="connsiteY5" fmla="*/ 842963 h 1028700"/>
                <a:gd name="connsiteX6" fmla="*/ 2095500 w 4876800"/>
                <a:gd name="connsiteY6" fmla="*/ 1028700 h 1028700"/>
                <a:gd name="connsiteX7" fmla="*/ 2547937 w 4876800"/>
                <a:gd name="connsiteY7" fmla="*/ 842963 h 1028700"/>
                <a:gd name="connsiteX8" fmla="*/ 2886075 w 4876800"/>
                <a:gd name="connsiteY8" fmla="*/ 700088 h 1028700"/>
                <a:gd name="connsiteX9" fmla="*/ 3376612 w 4876800"/>
                <a:gd name="connsiteY9" fmla="*/ 576263 h 1028700"/>
                <a:gd name="connsiteX10" fmla="*/ 3771900 w 4876800"/>
                <a:gd name="connsiteY10" fmla="*/ 557213 h 1028700"/>
                <a:gd name="connsiteX11" fmla="*/ 4262437 w 4876800"/>
                <a:gd name="connsiteY11" fmla="*/ 490538 h 1028700"/>
                <a:gd name="connsiteX12" fmla="*/ 4657725 w 4876800"/>
                <a:gd name="connsiteY12" fmla="*/ 252413 h 1028700"/>
                <a:gd name="connsiteX13" fmla="*/ 4876800 w 4876800"/>
                <a:gd name="connsiteY13" fmla="*/ 0 h 1028700"/>
                <a:gd name="connsiteX0" fmla="*/ 0 w 4657725"/>
                <a:gd name="connsiteY0" fmla="*/ 461962 h 776287"/>
                <a:gd name="connsiteX1" fmla="*/ 190500 w 4657725"/>
                <a:gd name="connsiteY1" fmla="*/ 533400 h 776287"/>
                <a:gd name="connsiteX2" fmla="*/ 652462 w 4657725"/>
                <a:gd name="connsiteY2" fmla="*/ 533400 h 776287"/>
                <a:gd name="connsiteX3" fmla="*/ 1019175 w 4657725"/>
                <a:gd name="connsiteY3" fmla="*/ 423862 h 776287"/>
                <a:gd name="connsiteX4" fmla="*/ 1395412 w 4657725"/>
                <a:gd name="connsiteY4" fmla="*/ 400050 h 776287"/>
                <a:gd name="connsiteX5" fmla="*/ 1809750 w 4657725"/>
                <a:gd name="connsiteY5" fmla="*/ 590550 h 776287"/>
                <a:gd name="connsiteX6" fmla="*/ 2095500 w 4657725"/>
                <a:gd name="connsiteY6" fmla="*/ 776287 h 776287"/>
                <a:gd name="connsiteX7" fmla="*/ 2547937 w 4657725"/>
                <a:gd name="connsiteY7" fmla="*/ 590550 h 776287"/>
                <a:gd name="connsiteX8" fmla="*/ 2886075 w 4657725"/>
                <a:gd name="connsiteY8" fmla="*/ 447675 h 776287"/>
                <a:gd name="connsiteX9" fmla="*/ 3376612 w 4657725"/>
                <a:gd name="connsiteY9" fmla="*/ 323850 h 776287"/>
                <a:gd name="connsiteX10" fmla="*/ 3771900 w 4657725"/>
                <a:gd name="connsiteY10" fmla="*/ 304800 h 776287"/>
                <a:gd name="connsiteX11" fmla="*/ 4262437 w 4657725"/>
                <a:gd name="connsiteY11" fmla="*/ 238125 h 776287"/>
                <a:gd name="connsiteX12" fmla="*/ 4657725 w 4657725"/>
                <a:gd name="connsiteY12" fmla="*/ 0 h 776287"/>
                <a:gd name="connsiteX0" fmla="*/ 0 w 4262437"/>
                <a:gd name="connsiteY0" fmla="*/ 223837 h 538162"/>
                <a:gd name="connsiteX1" fmla="*/ 190500 w 4262437"/>
                <a:gd name="connsiteY1" fmla="*/ 295275 h 538162"/>
                <a:gd name="connsiteX2" fmla="*/ 652462 w 4262437"/>
                <a:gd name="connsiteY2" fmla="*/ 295275 h 538162"/>
                <a:gd name="connsiteX3" fmla="*/ 1019175 w 4262437"/>
                <a:gd name="connsiteY3" fmla="*/ 185737 h 538162"/>
                <a:gd name="connsiteX4" fmla="*/ 1395412 w 4262437"/>
                <a:gd name="connsiteY4" fmla="*/ 161925 h 538162"/>
                <a:gd name="connsiteX5" fmla="*/ 1809750 w 4262437"/>
                <a:gd name="connsiteY5" fmla="*/ 352425 h 538162"/>
                <a:gd name="connsiteX6" fmla="*/ 2095500 w 4262437"/>
                <a:gd name="connsiteY6" fmla="*/ 538162 h 538162"/>
                <a:gd name="connsiteX7" fmla="*/ 2547937 w 4262437"/>
                <a:gd name="connsiteY7" fmla="*/ 352425 h 538162"/>
                <a:gd name="connsiteX8" fmla="*/ 2886075 w 4262437"/>
                <a:gd name="connsiteY8" fmla="*/ 209550 h 538162"/>
                <a:gd name="connsiteX9" fmla="*/ 3376612 w 4262437"/>
                <a:gd name="connsiteY9" fmla="*/ 85725 h 538162"/>
                <a:gd name="connsiteX10" fmla="*/ 3771900 w 4262437"/>
                <a:gd name="connsiteY10" fmla="*/ 66675 h 538162"/>
                <a:gd name="connsiteX11" fmla="*/ 4262437 w 4262437"/>
                <a:gd name="connsiteY11" fmla="*/ 0 h 538162"/>
                <a:gd name="connsiteX0" fmla="*/ 0 w 3771900"/>
                <a:gd name="connsiteY0" fmla="*/ 157162 h 471487"/>
                <a:gd name="connsiteX1" fmla="*/ 190500 w 3771900"/>
                <a:gd name="connsiteY1" fmla="*/ 228600 h 471487"/>
                <a:gd name="connsiteX2" fmla="*/ 652462 w 3771900"/>
                <a:gd name="connsiteY2" fmla="*/ 228600 h 471487"/>
                <a:gd name="connsiteX3" fmla="*/ 1019175 w 3771900"/>
                <a:gd name="connsiteY3" fmla="*/ 119062 h 471487"/>
                <a:gd name="connsiteX4" fmla="*/ 1395412 w 3771900"/>
                <a:gd name="connsiteY4" fmla="*/ 95250 h 471487"/>
                <a:gd name="connsiteX5" fmla="*/ 1809750 w 3771900"/>
                <a:gd name="connsiteY5" fmla="*/ 285750 h 471487"/>
                <a:gd name="connsiteX6" fmla="*/ 2095500 w 3771900"/>
                <a:gd name="connsiteY6" fmla="*/ 471487 h 471487"/>
                <a:gd name="connsiteX7" fmla="*/ 2547937 w 3771900"/>
                <a:gd name="connsiteY7" fmla="*/ 285750 h 471487"/>
                <a:gd name="connsiteX8" fmla="*/ 2886075 w 3771900"/>
                <a:gd name="connsiteY8" fmla="*/ 142875 h 471487"/>
                <a:gd name="connsiteX9" fmla="*/ 3376612 w 3771900"/>
                <a:gd name="connsiteY9" fmla="*/ 19050 h 471487"/>
                <a:gd name="connsiteX10" fmla="*/ 3771900 w 3771900"/>
                <a:gd name="connsiteY10" fmla="*/ 0 h 471487"/>
                <a:gd name="connsiteX0" fmla="*/ 0 w 3817620"/>
                <a:gd name="connsiteY0" fmla="*/ 141916 h 456241"/>
                <a:gd name="connsiteX1" fmla="*/ 190500 w 3817620"/>
                <a:gd name="connsiteY1" fmla="*/ 213354 h 456241"/>
                <a:gd name="connsiteX2" fmla="*/ 652462 w 3817620"/>
                <a:gd name="connsiteY2" fmla="*/ 213354 h 456241"/>
                <a:gd name="connsiteX3" fmla="*/ 1019175 w 3817620"/>
                <a:gd name="connsiteY3" fmla="*/ 103816 h 456241"/>
                <a:gd name="connsiteX4" fmla="*/ 1395412 w 3817620"/>
                <a:gd name="connsiteY4" fmla="*/ 80004 h 456241"/>
                <a:gd name="connsiteX5" fmla="*/ 1809750 w 3817620"/>
                <a:gd name="connsiteY5" fmla="*/ 270504 h 456241"/>
                <a:gd name="connsiteX6" fmla="*/ 2095500 w 3817620"/>
                <a:gd name="connsiteY6" fmla="*/ 456241 h 456241"/>
                <a:gd name="connsiteX7" fmla="*/ 2547937 w 3817620"/>
                <a:gd name="connsiteY7" fmla="*/ 270504 h 456241"/>
                <a:gd name="connsiteX8" fmla="*/ 2886075 w 3817620"/>
                <a:gd name="connsiteY8" fmla="*/ 127629 h 456241"/>
                <a:gd name="connsiteX9" fmla="*/ 3376612 w 3817620"/>
                <a:gd name="connsiteY9" fmla="*/ 3804 h 456241"/>
                <a:gd name="connsiteX10" fmla="*/ 3817620 w 3817620"/>
                <a:gd name="connsiteY10" fmla="*/ 277362 h 456241"/>
                <a:gd name="connsiteX0" fmla="*/ 0 w 3859369"/>
                <a:gd name="connsiteY0" fmla="*/ 275025 h 589350"/>
                <a:gd name="connsiteX1" fmla="*/ 190500 w 3859369"/>
                <a:gd name="connsiteY1" fmla="*/ 346463 h 589350"/>
                <a:gd name="connsiteX2" fmla="*/ 652462 w 3859369"/>
                <a:gd name="connsiteY2" fmla="*/ 346463 h 589350"/>
                <a:gd name="connsiteX3" fmla="*/ 1019175 w 3859369"/>
                <a:gd name="connsiteY3" fmla="*/ 236925 h 589350"/>
                <a:gd name="connsiteX4" fmla="*/ 1395412 w 3859369"/>
                <a:gd name="connsiteY4" fmla="*/ 213113 h 589350"/>
                <a:gd name="connsiteX5" fmla="*/ 1809750 w 3859369"/>
                <a:gd name="connsiteY5" fmla="*/ 403613 h 589350"/>
                <a:gd name="connsiteX6" fmla="*/ 2095500 w 3859369"/>
                <a:gd name="connsiteY6" fmla="*/ 589350 h 589350"/>
                <a:gd name="connsiteX7" fmla="*/ 2547937 w 3859369"/>
                <a:gd name="connsiteY7" fmla="*/ 403613 h 589350"/>
                <a:gd name="connsiteX8" fmla="*/ 2886075 w 3859369"/>
                <a:gd name="connsiteY8" fmla="*/ 260738 h 589350"/>
                <a:gd name="connsiteX9" fmla="*/ 3376612 w 3859369"/>
                <a:gd name="connsiteY9" fmla="*/ 136913 h 589350"/>
                <a:gd name="connsiteX10" fmla="*/ 3835397 w 3859369"/>
                <a:gd name="connsiteY10" fmla="*/ 9496 h 589350"/>
                <a:gd name="connsiteX11" fmla="*/ 3817620 w 3859369"/>
                <a:gd name="connsiteY11" fmla="*/ 410471 h 589350"/>
                <a:gd name="connsiteX0" fmla="*/ 0 w 3881628"/>
                <a:gd name="connsiteY0" fmla="*/ 275025 h 589350"/>
                <a:gd name="connsiteX1" fmla="*/ 190500 w 3881628"/>
                <a:gd name="connsiteY1" fmla="*/ 346463 h 589350"/>
                <a:gd name="connsiteX2" fmla="*/ 652462 w 3881628"/>
                <a:gd name="connsiteY2" fmla="*/ 346463 h 589350"/>
                <a:gd name="connsiteX3" fmla="*/ 1019175 w 3881628"/>
                <a:gd name="connsiteY3" fmla="*/ 236925 h 589350"/>
                <a:gd name="connsiteX4" fmla="*/ 1395412 w 3881628"/>
                <a:gd name="connsiteY4" fmla="*/ 213113 h 589350"/>
                <a:gd name="connsiteX5" fmla="*/ 1809750 w 3881628"/>
                <a:gd name="connsiteY5" fmla="*/ 403613 h 589350"/>
                <a:gd name="connsiteX6" fmla="*/ 2095500 w 3881628"/>
                <a:gd name="connsiteY6" fmla="*/ 589350 h 589350"/>
                <a:gd name="connsiteX7" fmla="*/ 2547937 w 3881628"/>
                <a:gd name="connsiteY7" fmla="*/ 403613 h 589350"/>
                <a:gd name="connsiteX8" fmla="*/ 2886075 w 3881628"/>
                <a:gd name="connsiteY8" fmla="*/ 260738 h 589350"/>
                <a:gd name="connsiteX9" fmla="*/ 3376612 w 3881628"/>
                <a:gd name="connsiteY9" fmla="*/ 136913 h 589350"/>
                <a:gd name="connsiteX10" fmla="*/ 3835397 w 3881628"/>
                <a:gd name="connsiteY10" fmla="*/ 9496 h 589350"/>
                <a:gd name="connsiteX11" fmla="*/ 3881628 w 3881628"/>
                <a:gd name="connsiteY11" fmla="*/ 410471 h 589350"/>
                <a:gd name="connsiteX0" fmla="*/ 0 w 3835397"/>
                <a:gd name="connsiteY0" fmla="*/ 275025 h 589350"/>
                <a:gd name="connsiteX1" fmla="*/ 190500 w 3835397"/>
                <a:gd name="connsiteY1" fmla="*/ 346463 h 589350"/>
                <a:gd name="connsiteX2" fmla="*/ 652462 w 3835397"/>
                <a:gd name="connsiteY2" fmla="*/ 346463 h 589350"/>
                <a:gd name="connsiteX3" fmla="*/ 1019175 w 3835397"/>
                <a:gd name="connsiteY3" fmla="*/ 236925 h 589350"/>
                <a:gd name="connsiteX4" fmla="*/ 1395412 w 3835397"/>
                <a:gd name="connsiteY4" fmla="*/ 213113 h 589350"/>
                <a:gd name="connsiteX5" fmla="*/ 1809750 w 3835397"/>
                <a:gd name="connsiteY5" fmla="*/ 403613 h 589350"/>
                <a:gd name="connsiteX6" fmla="*/ 2095500 w 3835397"/>
                <a:gd name="connsiteY6" fmla="*/ 589350 h 589350"/>
                <a:gd name="connsiteX7" fmla="*/ 2547937 w 3835397"/>
                <a:gd name="connsiteY7" fmla="*/ 403613 h 589350"/>
                <a:gd name="connsiteX8" fmla="*/ 2886075 w 3835397"/>
                <a:gd name="connsiteY8" fmla="*/ 260738 h 589350"/>
                <a:gd name="connsiteX9" fmla="*/ 3376612 w 3835397"/>
                <a:gd name="connsiteY9" fmla="*/ 136913 h 589350"/>
                <a:gd name="connsiteX10" fmla="*/ 3835397 w 3835397"/>
                <a:gd name="connsiteY10" fmla="*/ 9496 h 589350"/>
                <a:gd name="connsiteX0" fmla="*/ 0 w 3376612"/>
                <a:gd name="connsiteY0" fmla="*/ 138112 h 452437"/>
                <a:gd name="connsiteX1" fmla="*/ 190500 w 3376612"/>
                <a:gd name="connsiteY1" fmla="*/ 209550 h 452437"/>
                <a:gd name="connsiteX2" fmla="*/ 652462 w 3376612"/>
                <a:gd name="connsiteY2" fmla="*/ 209550 h 452437"/>
                <a:gd name="connsiteX3" fmla="*/ 1019175 w 3376612"/>
                <a:gd name="connsiteY3" fmla="*/ 100012 h 452437"/>
                <a:gd name="connsiteX4" fmla="*/ 1395412 w 3376612"/>
                <a:gd name="connsiteY4" fmla="*/ 76200 h 452437"/>
                <a:gd name="connsiteX5" fmla="*/ 1809750 w 3376612"/>
                <a:gd name="connsiteY5" fmla="*/ 266700 h 452437"/>
                <a:gd name="connsiteX6" fmla="*/ 2095500 w 3376612"/>
                <a:gd name="connsiteY6" fmla="*/ 452437 h 452437"/>
                <a:gd name="connsiteX7" fmla="*/ 2547937 w 3376612"/>
                <a:gd name="connsiteY7" fmla="*/ 266700 h 452437"/>
                <a:gd name="connsiteX8" fmla="*/ 2886075 w 3376612"/>
                <a:gd name="connsiteY8" fmla="*/ 123825 h 452437"/>
                <a:gd name="connsiteX9" fmla="*/ 3376612 w 3376612"/>
                <a:gd name="connsiteY9" fmla="*/ 0 h 452437"/>
                <a:gd name="connsiteX0" fmla="*/ 0 w 2886075"/>
                <a:gd name="connsiteY0" fmla="*/ 73231 h 387556"/>
                <a:gd name="connsiteX1" fmla="*/ 190500 w 2886075"/>
                <a:gd name="connsiteY1" fmla="*/ 144669 h 387556"/>
                <a:gd name="connsiteX2" fmla="*/ 652462 w 2886075"/>
                <a:gd name="connsiteY2" fmla="*/ 144669 h 387556"/>
                <a:gd name="connsiteX3" fmla="*/ 1019175 w 2886075"/>
                <a:gd name="connsiteY3" fmla="*/ 35131 h 387556"/>
                <a:gd name="connsiteX4" fmla="*/ 1395412 w 2886075"/>
                <a:gd name="connsiteY4" fmla="*/ 11319 h 387556"/>
                <a:gd name="connsiteX5" fmla="*/ 1809750 w 2886075"/>
                <a:gd name="connsiteY5" fmla="*/ 201819 h 387556"/>
                <a:gd name="connsiteX6" fmla="*/ 2095500 w 2886075"/>
                <a:gd name="connsiteY6" fmla="*/ 387556 h 387556"/>
                <a:gd name="connsiteX7" fmla="*/ 2547937 w 2886075"/>
                <a:gd name="connsiteY7" fmla="*/ 201819 h 387556"/>
                <a:gd name="connsiteX8" fmla="*/ 2886075 w 2886075"/>
                <a:gd name="connsiteY8" fmla="*/ 58944 h 387556"/>
                <a:gd name="connsiteX0" fmla="*/ 0 w 3343275"/>
                <a:gd name="connsiteY0" fmla="*/ 73231 h 387556"/>
                <a:gd name="connsiteX1" fmla="*/ 190500 w 3343275"/>
                <a:gd name="connsiteY1" fmla="*/ 144669 h 387556"/>
                <a:gd name="connsiteX2" fmla="*/ 652462 w 3343275"/>
                <a:gd name="connsiteY2" fmla="*/ 144669 h 387556"/>
                <a:gd name="connsiteX3" fmla="*/ 1019175 w 3343275"/>
                <a:gd name="connsiteY3" fmla="*/ 35131 h 387556"/>
                <a:gd name="connsiteX4" fmla="*/ 1395412 w 3343275"/>
                <a:gd name="connsiteY4" fmla="*/ 11319 h 387556"/>
                <a:gd name="connsiteX5" fmla="*/ 1809750 w 3343275"/>
                <a:gd name="connsiteY5" fmla="*/ 201819 h 387556"/>
                <a:gd name="connsiteX6" fmla="*/ 2095500 w 3343275"/>
                <a:gd name="connsiteY6" fmla="*/ 387556 h 387556"/>
                <a:gd name="connsiteX7" fmla="*/ 2547937 w 3343275"/>
                <a:gd name="connsiteY7" fmla="*/ 201819 h 387556"/>
                <a:gd name="connsiteX8" fmla="*/ 3343275 w 3343275"/>
                <a:gd name="connsiteY8" fmla="*/ 68088 h 387556"/>
                <a:gd name="connsiteX0" fmla="*/ 0 w 3343275"/>
                <a:gd name="connsiteY0" fmla="*/ 94553 h 408878"/>
                <a:gd name="connsiteX1" fmla="*/ 190500 w 3343275"/>
                <a:gd name="connsiteY1" fmla="*/ 165991 h 408878"/>
                <a:gd name="connsiteX2" fmla="*/ 652462 w 3343275"/>
                <a:gd name="connsiteY2" fmla="*/ 165991 h 408878"/>
                <a:gd name="connsiteX3" fmla="*/ 1019175 w 3343275"/>
                <a:gd name="connsiteY3" fmla="*/ 56453 h 408878"/>
                <a:gd name="connsiteX4" fmla="*/ 1395412 w 3343275"/>
                <a:gd name="connsiteY4" fmla="*/ 32641 h 408878"/>
                <a:gd name="connsiteX5" fmla="*/ 1809750 w 3343275"/>
                <a:gd name="connsiteY5" fmla="*/ 223141 h 408878"/>
                <a:gd name="connsiteX6" fmla="*/ 2095500 w 3343275"/>
                <a:gd name="connsiteY6" fmla="*/ 408878 h 408878"/>
                <a:gd name="connsiteX7" fmla="*/ 2547937 w 3343275"/>
                <a:gd name="connsiteY7" fmla="*/ 223141 h 408878"/>
                <a:gd name="connsiteX8" fmla="*/ 2957574 w 3343275"/>
                <a:gd name="connsiteY8" fmla="*/ 2759 h 408878"/>
                <a:gd name="connsiteX9" fmla="*/ 3343275 w 3343275"/>
                <a:gd name="connsiteY9" fmla="*/ 89410 h 408878"/>
                <a:gd name="connsiteX0" fmla="*/ 0 w 3334131"/>
                <a:gd name="connsiteY0" fmla="*/ 93666 h 407991"/>
                <a:gd name="connsiteX1" fmla="*/ 190500 w 3334131"/>
                <a:gd name="connsiteY1" fmla="*/ 165104 h 407991"/>
                <a:gd name="connsiteX2" fmla="*/ 652462 w 3334131"/>
                <a:gd name="connsiteY2" fmla="*/ 165104 h 407991"/>
                <a:gd name="connsiteX3" fmla="*/ 1019175 w 3334131"/>
                <a:gd name="connsiteY3" fmla="*/ 55566 h 407991"/>
                <a:gd name="connsiteX4" fmla="*/ 1395412 w 3334131"/>
                <a:gd name="connsiteY4" fmla="*/ 31754 h 407991"/>
                <a:gd name="connsiteX5" fmla="*/ 1809750 w 3334131"/>
                <a:gd name="connsiteY5" fmla="*/ 222254 h 407991"/>
                <a:gd name="connsiteX6" fmla="*/ 2095500 w 3334131"/>
                <a:gd name="connsiteY6" fmla="*/ 407991 h 407991"/>
                <a:gd name="connsiteX7" fmla="*/ 2547937 w 3334131"/>
                <a:gd name="connsiteY7" fmla="*/ 222254 h 407991"/>
                <a:gd name="connsiteX8" fmla="*/ 2957574 w 3334131"/>
                <a:gd name="connsiteY8" fmla="*/ 1872 h 407991"/>
                <a:gd name="connsiteX9" fmla="*/ 3334131 w 3334131"/>
                <a:gd name="connsiteY9" fmla="*/ 152531 h 407991"/>
                <a:gd name="connsiteX0" fmla="*/ 0 w 2957574"/>
                <a:gd name="connsiteY0" fmla="*/ 91794 h 406119"/>
                <a:gd name="connsiteX1" fmla="*/ 190500 w 2957574"/>
                <a:gd name="connsiteY1" fmla="*/ 163232 h 406119"/>
                <a:gd name="connsiteX2" fmla="*/ 652462 w 2957574"/>
                <a:gd name="connsiteY2" fmla="*/ 163232 h 406119"/>
                <a:gd name="connsiteX3" fmla="*/ 1019175 w 2957574"/>
                <a:gd name="connsiteY3" fmla="*/ 53694 h 406119"/>
                <a:gd name="connsiteX4" fmla="*/ 1395412 w 2957574"/>
                <a:gd name="connsiteY4" fmla="*/ 29882 h 406119"/>
                <a:gd name="connsiteX5" fmla="*/ 1809750 w 2957574"/>
                <a:gd name="connsiteY5" fmla="*/ 220382 h 406119"/>
                <a:gd name="connsiteX6" fmla="*/ 2095500 w 2957574"/>
                <a:gd name="connsiteY6" fmla="*/ 406119 h 406119"/>
                <a:gd name="connsiteX7" fmla="*/ 2547937 w 2957574"/>
                <a:gd name="connsiteY7" fmla="*/ 220382 h 406119"/>
                <a:gd name="connsiteX8" fmla="*/ 2957574 w 2957574"/>
                <a:gd name="connsiteY8" fmla="*/ 0 h 406119"/>
                <a:gd name="connsiteX0" fmla="*/ 0 w 2547937"/>
                <a:gd name="connsiteY0" fmla="*/ 73231 h 387556"/>
                <a:gd name="connsiteX1" fmla="*/ 190500 w 2547937"/>
                <a:gd name="connsiteY1" fmla="*/ 144669 h 387556"/>
                <a:gd name="connsiteX2" fmla="*/ 652462 w 2547937"/>
                <a:gd name="connsiteY2" fmla="*/ 144669 h 387556"/>
                <a:gd name="connsiteX3" fmla="*/ 1019175 w 2547937"/>
                <a:gd name="connsiteY3" fmla="*/ 35131 h 387556"/>
                <a:gd name="connsiteX4" fmla="*/ 1395412 w 2547937"/>
                <a:gd name="connsiteY4" fmla="*/ 11319 h 387556"/>
                <a:gd name="connsiteX5" fmla="*/ 1809750 w 2547937"/>
                <a:gd name="connsiteY5" fmla="*/ 201819 h 387556"/>
                <a:gd name="connsiteX6" fmla="*/ 2095500 w 2547937"/>
                <a:gd name="connsiteY6" fmla="*/ 387556 h 387556"/>
                <a:gd name="connsiteX7" fmla="*/ 2547937 w 2547937"/>
                <a:gd name="connsiteY7" fmla="*/ 201819 h 387556"/>
                <a:gd name="connsiteX0" fmla="*/ 0 w 2095501"/>
                <a:gd name="connsiteY0" fmla="*/ 73231 h 387556"/>
                <a:gd name="connsiteX1" fmla="*/ 190500 w 2095501"/>
                <a:gd name="connsiteY1" fmla="*/ 144669 h 387556"/>
                <a:gd name="connsiteX2" fmla="*/ 652462 w 2095501"/>
                <a:gd name="connsiteY2" fmla="*/ 144669 h 387556"/>
                <a:gd name="connsiteX3" fmla="*/ 1019175 w 2095501"/>
                <a:gd name="connsiteY3" fmla="*/ 35131 h 387556"/>
                <a:gd name="connsiteX4" fmla="*/ 1395412 w 2095501"/>
                <a:gd name="connsiteY4" fmla="*/ 11319 h 387556"/>
                <a:gd name="connsiteX5" fmla="*/ 1809750 w 2095501"/>
                <a:gd name="connsiteY5" fmla="*/ 201819 h 387556"/>
                <a:gd name="connsiteX6" fmla="*/ 2095500 w 2095501"/>
                <a:gd name="connsiteY6" fmla="*/ 387556 h 387556"/>
                <a:gd name="connsiteX0" fmla="*/ 0 w 1809749"/>
                <a:gd name="connsiteY0" fmla="*/ 73231 h 201819"/>
                <a:gd name="connsiteX1" fmla="*/ 190500 w 1809749"/>
                <a:gd name="connsiteY1" fmla="*/ 144669 h 201819"/>
                <a:gd name="connsiteX2" fmla="*/ 652462 w 1809749"/>
                <a:gd name="connsiteY2" fmla="*/ 144669 h 201819"/>
                <a:gd name="connsiteX3" fmla="*/ 1019175 w 1809749"/>
                <a:gd name="connsiteY3" fmla="*/ 35131 h 201819"/>
                <a:gd name="connsiteX4" fmla="*/ 1395412 w 1809749"/>
                <a:gd name="connsiteY4" fmla="*/ 11319 h 201819"/>
                <a:gd name="connsiteX5" fmla="*/ 1809750 w 1809749"/>
                <a:gd name="connsiteY5" fmla="*/ 201819 h 20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49" h="201819">
                  <a:moveTo>
                    <a:pt x="0" y="73231"/>
                  </a:moveTo>
                  <a:cubicBezTo>
                    <a:pt x="40878" y="102997"/>
                    <a:pt x="81756" y="132763"/>
                    <a:pt x="190500" y="144669"/>
                  </a:cubicBezTo>
                  <a:cubicBezTo>
                    <a:pt x="299244" y="156575"/>
                    <a:pt x="514350" y="162925"/>
                    <a:pt x="652462" y="144669"/>
                  </a:cubicBezTo>
                  <a:cubicBezTo>
                    <a:pt x="790575" y="126413"/>
                    <a:pt x="895350" y="57356"/>
                    <a:pt x="1019175" y="35131"/>
                  </a:cubicBezTo>
                  <a:cubicBezTo>
                    <a:pt x="1143000" y="12906"/>
                    <a:pt x="1263650" y="-16462"/>
                    <a:pt x="1395412" y="11319"/>
                  </a:cubicBezTo>
                  <a:cubicBezTo>
                    <a:pt x="1527175" y="39100"/>
                    <a:pt x="1693069" y="139113"/>
                    <a:pt x="1809750" y="20181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Oval 83"/>
            <p:cNvSpPr/>
            <p:nvPr/>
          </p:nvSpPr>
          <p:spPr>
            <a:xfrm rot="956910">
              <a:off x="5696283" y="5282108"/>
              <a:ext cx="533326" cy="450387"/>
            </a:xfrm>
            <a:custGeom>
              <a:avLst/>
              <a:gdLst>
                <a:gd name="connsiteX0" fmla="*/ 0 w 519929"/>
                <a:gd name="connsiteY0" fmla="*/ 223086 h 446172"/>
                <a:gd name="connsiteX1" fmla="*/ 259965 w 519929"/>
                <a:gd name="connsiteY1" fmla="*/ 0 h 446172"/>
                <a:gd name="connsiteX2" fmla="*/ 519930 w 519929"/>
                <a:gd name="connsiteY2" fmla="*/ 223086 h 446172"/>
                <a:gd name="connsiteX3" fmla="*/ 259965 w 519929"/>
                <a:gd name="connsiteY3" fmla="*/ 446172 h 446172"/>
                <a:gd name="connsiteX4" fmla="*/ 0 w 519929"/>
                <a:gd name="connsiteY4" fmla="*/ 223086 h 446172"/>
                <a:gd name="connsiteX0" fmla="*/ 0 w 525280"/>
                <a:gd name="connsiteY0" fmla="*/ 223086 h 448041"/>
                <a:gd name="connsiteX1" fmla="*/ 259965 w 525280"/>
                <a:gd name="connsiteY1" fmla="*/ 0 h 448041"/>
                <a:gd name="connsiteX2" fmla="*/ 519930 w 525280"/>
                <a:gd name="connsiteY2" fmla="*/ 223086 h 448041"/>
                <a:gd name="connsiteX3" fmla="*/ 399497 w 525280"/>
                <a:gd name="connsiteY3" fmla="*/ 324194 h 448041"/>
                <a:gd name="connsiteX4" fmla="*/ 259965 w 525280"/>
                <a:gd name="connsiteY4" fmla="*/ 446172 h 448041"/>
                <a:gd name="connsiteX5" fmla="*/ 0 w 525280"/>
                <a:gd name="connsiteY5" fmla="*/ 223086 h 448041"/>
                <a:gd name="connsiteX0" fmla="*/ 2396 w 527676"/>
                <a:gd name="connsiteY0" fmla="*/ 229747 h 454702"/>
                <a:gd name="connsiteX1" fmla="*/ 140206 w 527676"/>
                <a:gd name="connsiteY1" fmla="*/ 73777 h 454702"/>
                <a:gd name="connsiteX2" fmla="*/ 262361 w 527676"/>
                <a:gd name="connsiteY2" fmla="*/ 6661 h 454702"/>
                <a:gd name="connsiteX3" fmla="*/ 522326 w 527676"/>
                <a:gd name="connsiteY3" fmla="*/ 229747 h 454702"/>
                <a:gd name="connsiteX4" fmla="*/ 401893 w 527676"/>
                <a:gd name="connsiteY4" fmla="*/ 330855 h 454702"/>
                <a:gd name="connsiteX5" fmla="*/ 262361 w 527676"/>
                <a:gd name="connsiteY5" fmla="*/ 452833 h 454702"/>
                <a:gd name="connsiteX6" fmla="*/ 2396 w 527676"/>
                <a:gd name="connsiteY6" fmla="*/ 229747 h 454702"/>
                <a:gd name="connsiteX0" fmla="*/ 2396 w 522347"/>
                <a:gd name="connsiteY0" fmla="*/ 225247 h 450202"/>
                <a:gd name="connsiteX1" fmla="*/ 140206 w 522347"/>
                <a:gd name="connsiteY1" fmla="*/ 69277 h 450202"/>
                <a:gd name="connsiteX2" fmla="*/ 262361 w 522347"/>
                <a:gd name="connsiteY2" fmla="*/ 2161 h 450202"/>
                <a:gd name="connsiteX3" fmla="*/ 462714 w 522347"/>
                <a:gd name="connsiteY3" fmla="*/ 36549 h 450202"/>
                <a:gd name="connsiteX4" fmla="*/ 522326 w 522347"/>
                <a:gd name="connsiteY4" fmla="*/ 225247 h 450202"/>
                <a:gd name="connsiteX5" fmla="*/ 401893 w 522347"/>
                <a:gd name="connsiteY5" fmla="*/ 326355 h 450202"/>
                <a:gd name="connsiteX6" fmla="*/ 262361 w 522347"/>
                <a:gd name="connsiteY6" fmla="*/ 448333 h 450202"/>
                <a:gd name="connsiteX7" fmla="*/ 2396 w 522347"/>
                <a:gd name="connsiteY7" fmla="*/ 225247 h 450202"/>
                <a:gd name="connsiteX0" fmla="*/ 13375 w 533326"/>
                <a:gd name="connsiteY0" fmla="*/ 225247 h 450387"/>
                <a:gd name="connsiteX1" fmla="*/ 151185 w 533326"/>
                <a:gd name="connsiteY1" fmla="*/ 69277 h 450387"/>
                <a:gd name="connsiteX2" fmla="*/ 273340 w 533326"/>
                <a:gd name="connsiteY2" fmla="*/ 2161 h 450387"/>
                <a:gd name="connsiteX3" fmla="*/ 473693 w 533326"/>
                <a:gd name="connsiteY3" fmla="*/ 36549 h 450387"/>
                <a:gd name="connsiteX4" fmla="*/ 533305 w 533326"/>
                <a:gd name="connsiteY4" fmla="*/ 225247 h 450387"/>
                <a:gd name="connsiteX5" fmla="*/ 412872 w 533326"/>
                <a:gd name="connsiteY5" fmla="*/ 326355 h 450387"/>
                <a:gd name="connsiteX6" fmla="*/ 273340 w 533326"/>
                <a:gd name="connsiteY6" fmla="*/ 448333 h 450387"/>
                <a:gd name="connsiteX7" fmla="*/ 34759 w 533326"/>
                <a:gd name="connsiteY7" fmla="*/ 389830 h 450387"/>
                <a:gd name="connsiteX8" fmla="*/ 13375 w 533326"/>
                <a:gd name="connsiteY8" fmla="*/ 225247 h 45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326" h="450387">
                  <a:moveTo>
                    <a:pt x="13375" y="225247"/>
                  </a:moveTo>
                  <a:cubicBezTo>
                    <a:pt x="32779" y="171822"/>
                    <a:pt x="107858" y="106458"/>
                    <a:pt x="151185" y="69277"/>
                  </a:cubicBezTo>
                  <a:cubicBezTo>
                    <a:pt x="194512" y="32096"/>
                    <a:pt x="219589" y="7616"/>
                    <a:pt x="273340" y="2161"/>
                  </a:cubicBezTo>
                  <a:cubicBezTo>
                    <a:pt x="327091" y="-3294"/>
                    <a:pt x="430366" y="-632"/>
                    <a:pt x="473693" y="36549"/>
                  </a:cubicBezTo>
                  <a:cubicBezTo>
                    <a:pt x="517020" y="73730"/>
                    <a:pt x="531776" y="185233"/>
                    <a:pt x="533305" y="225247"/>
                  </a:cubicBezTo>
                  <a:cubicBezTo>
                    <a:pt x="534834" y="265261"/>
                    <a:pt x="456199" y="289174"/>
                    <a:pt x="412872" y="326355"/>
                  </a:cubicBezTo>
                  <a:cubicBezTo>
                    <a:pt x="369545" y="363536"/>
                    <a:pt x="336359" y="437754"/>
                    <a:pt x="273340" y="448333"/>
                  </a:cubicBezTo>
                  <a:cubicBezTo>
                    <a:pt x="210321" y="458912"/>
                    <a:pt x="78086" y="427011"/>
                    <a:pt x="34759" y="389830"/>
                  </a:cubicBezTo>
                  <a:cubicBezTo>
                    <a:pt x="-8568" y="352649"/>
                    <a:pt x="-6029" y="278672"/>
                    <a:pt x="13375" y="225247"/>
                  </a:cubicBezTo>
                  <a:close/>
                </a:path>
              </a:pathLst>
            </a:custGeom>
            <a:noFill/>
            <a:ln w="38100">
              <a:solidFill>
                <a:srgbClr val="800000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Freeform 262"/>
            <p:cNvSpPr>
              <a:spLocks noChangeAspect="1"/>
            </p:cNvSpPr>
            <p:nvPr/>
          </p:nvSpPr>
          <p:spPr>
            <a:xfrm rot="956910">
              <a:off x="5077771" y="5979439"/>
              <a:ext cx="577555" cy="582414"/>
            </a:xfrm>
            <a:custGeom>
              <a:avLst/>
              <a:gdLst>
                <a:gd name="connsiteX0" fmla="*/ 259793 w 288417"/>
                <a:gd name="connsiteY0" fmla="*/ 24111 h 290842"/>
                <a:gd name="connsiteX1" fmla="*/ 166924 w 288417"/>
                <a:gd name="connsiteY1" fmla="*/ 24111 h 290842"/>
                <a:gd name="connsiteX2" fmla="*/ 71674 w 288417"/>
                <a:gd name="connsiteY2" fmla="*/ 299 h 290842"/>
                <a:gd name="connsiteX3" fmla="*/ 55005 w 288417"/>
                <a:gd name="connsiteY3" fmla="*/ 43161 h 290842"/>
                <a:gd name="connsiteX4" fmla="*/ 4999 w 288417"/>
                <a:gd name="connsiteY4" fmla="*/ 74118 h 290842"/>
                <a:gd name="connsiteX5" fmla="*/ 4999 w 288417"/>
                <a:gd name="connsiteY5" fmla="*/ 155080 h 290842"/>
                <a:gd name="connsiteX6" fmla="*/ 33574 w 288417"/>
                <a:gd name="connsiteY6" fmla="*/ 250330 h 290842"/>
                <a:gd name="connsiteX7" fmla="*/ 64530 w 288417"/>
                <a:gd name="connsiteY7" fmla="*/ 290811 h 290842"/>
                <a:gd name="connsiteX8" fmla="*/ 152636 w 288417"/>
                <a:gd name="connsiteY8" fmla="*/ 257474 h 290842"/>
                <a:gd name="connsiteX9" fmla="*/ 243124 w 288417"/>
                <a:gd name="connsiteY9" fmla="*/ 281286 h 290842"/>
                <a:gd name="connsiteX10" fmla="*/ 276461 w 288417"/>
                <a:gd name="connsiteY10" fmla="*/ 221755 h 290842"/>
                <a:gd name="connsiteX11" fmla="*/ 266936 w 288417"/>
                <a:gd name="connsiteY11" fmla="*/ 166986 h 290842"/>
                <a:gd name="connsiteX12" fmla="*/ 288368 w 288417"/>
                <a:gd name="connsiteY12" fmla="*/ 78880 h 290842"/>
                <a:gd name="connsiteX13" fmla="*/ 259793 w 288417"/>
                <a:gd name="connsiteY13" fmla="*/ 24111 h 29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417" h="290842">
                  <a:moveTo>
                    <a:pt x="259793" y="24111"/>
                  </a:moveTo>
                  <a:cubicBezTo>
                    <a:pt x="239552" y="14983"/>
                    <a:pt x="198277" y="28080"/>
                    <a:pt x="166924" y="24111"/>
                  </a:cubicBezTo>
                  <a:cubicBezTo>
                    <a:pt x="135571" y="20142"/>
                    <a:pt x="90327" y="-2876"/>
                    <a:pt x="71674" y="299"/>
                  </a:cubicBezTo>
                  <a:cubicBezTo>
                    <a:pt x="53021" y="3474"/>
                    <a:pt x="66117" y="30858"/>
                    <a:pt x="55005" y="43161"/>
                  </a:cubicBezTo>
                  <a:cubicBezTo>
                    <a:pt x="43893" y="55464"/>
                    <a:pt x="13333" y="55465"/>
                    <a:pt x="4999" y="74118"/>
                  </a:cubicBezTo>
                  <a:cubicBezTo>
                    <a:pt x="-3335" y="92771"/>
                    <a:pt x="237" y="125711"/>
                    <a:pt x="4999" y="155080"/>
                  </a:cubicBezTo>
                  <a:cubicBezTo>
                    <a:pt x="9761" y="184449"/>
                    <a:pt x="23652" y="227708"/>
                    <a:pt x="33574" y="250330"/>
                  </a:cubicBezTo>
                  <a:cubicBezTo>
                    <a:pt x="43496" y="272952"/>
                    <a:pt x="44686" y="289620"/>
                    <a:pt x="64530" y="290811"/>
                  </a:cubicBezTo>
                  <a:cubicBezTo>
                    <a:pt x="84374" y="292002"/>
                    <a:pt x="122870" y="259061"/>
                    <a:pt x="152636" y="257474"/>
                  </a:cubicBezTo>
                  <a:cubicBezTo>
                    <a:pt x="182402" y="255887"/>
                    <a:pt x="222486" y="287239"/>
                    <a:pt x="243124" y="281286"/>
                  </a:cubicBezTo>
                  <a:cubicBezTo>
                    <a:pt x="263762" y="275333"/>
                    <a:pt x="272492" y="240805"/>
                    <a:pt x="276461" y="221755"/>
                  </a:cubicBezTo>
                  <a:cubicBezTo>
                    <a:pt x="280430" y="202705"/>
                    <a:pt x="264952" y="190799"/>
                    <a:pt x="266936" y="166986"/>
                  </a:cubicBezTo>
                  <a:cubicBezTo>
                    <a:pt x="268921" y="143174"/>
                    <a:pt x="289558" y="100708"/>
                    <a:pt x="288368" y="78880"/>
                  </a:cubicBezTo>
                  <a:cubicBezTo>
                    <a:pt x="287178" y="57052"/>
                    <a:pt x="280034" y="33239"/>
                    <a:pt x="259793" y="24111"/>
                  </a:cubicBezTo>
                  <a:close/>
                </a:path>
              </a:pathLst>
            </a:custGeom>
            <a:noFill/>
            <a:ln w="19050">
              <a:solidFill>
                <a:srgbClr val="8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1" name="Oval 83"/>
          <p:cNvSpPr/>
          <p:nvPr/>
        </p:nvSpPr>
        <p:spPr>
          <a:xfrm rot="13117243">
            <a:off x="2221057" y="6169160"/>
            <a:ext cx="319996" cy="270232"/>
          </a:xfrm>
          <a:custGeom>
            <a:avLst/>
            <a:gdLst>
              <a:gd name="connsiteX0" fmla="*/ 0 w 519929"/>
              <a:gd name="connsiteY0" fmla="*/ 223086 h 446172"/>
              <a:gd name="connsiteX1" fmla="*/ 259965 w 519929"/>
              <a:gd name="connsiteY1" fmla="*/ 0 h 446172"/>
              <a:gd name="connsiteX2" fmla="*/ 519930 w 519929"/>
              <a:gd name="connsiteY2" fmla="*/ 223086 h 446172"/>
              <a:gd name="connsiteX3" fmla="*/ 259965 w 519929"/>
              <a:gd name="connsiteY3" fmla="*/ 446172 h 446172"/>
              <a:gd name="connsiteX4" fmla="*/ 0 w 519929"/>
              <a:gd name="connsiteY4" fmla="*/ 223086 h 446172"/>
              <a:gd name="connsiteX0" fmla="*/ 0 w 525280"/>
              <a:gd name="connsiteY0" fmla="*/ 223086 h 448041"/>
              <a:gd name="connsiteX1" fmla="*/ 259965 w 525280"/>
              <a:gd name="connsiteY1" fmla="*/ 0 h 448041"/>
              <a:gd name="connsiteX2" fmla="*/ 519930 w 525280"/>
              <a:gd name="connsiteY2" fmla="*/ 223086 h 448041"/>
              <a:gd name="connsiteX3" fmla="*/ 399497 w 525280"/>
              <a:gd name="connsiteY3" fmla="*/ 324194 h 448041"/>
              <a:gd name="connsiteX4" fmla="*/ 259965 w 525280"/>
              <a:gd name="connsiteY4" fmla="*/ 446172 h 448041"/>
              <a:gd name="connsiteX5" fmla="*/ 0 w 525280"/>
              <a:gd name="connsiteY5" fmla="*/ 223086 h 448041"/>
              <a:gd name="connsiteX0" fmla="*/ 2396 w 527676"/>
              <a:gd name="connsiteY0" fmla="*/ 229747 h 454702"/>
              <a:gd name="connsiteX1" fmla="*/ 140206 w 527676"/>
              <a:gd name="connsiteY1" fmla="*/ 73777 h 454702"/>
              <a:gd name="connsiteX2" fmla="*/ 262361 w 527676"/>
              <a:gd name="connsiteY2" fmla="*/ 6661 h 454702"/>
              <a:gd name="connsiteX3" fmla="*/ 522326 w 527676"/>
              <a:gd name="connsiteY3" fmla="*/ 229747 h 454702"/>
              <a:gd name="connsiteX4" fmla="*/ 401893 w 527676"/>
              <a:gd name="connsiteY4" fmla="*/ 330855 h 454702"/>
              <a:gd name="connsiteX5" fmla="*/ 262361 w 527676"/>
              <a:gd name="connsiteY5" fmla="*/ 452833 h 454702"/>
              <a:gd name="connsiteX6" fmla="*/ 2396 w 527676"/>
              <a:gd name="connsiteY6" fmla="*/ 229747 h 454702"/>
              <a:gd name="connsiteX0" fmla="*/ 2396 w 522347"/>
              <a:gd name="connsiteY0" fmla="*/ 225247 h 450202"/>
              <a:gd name="connsiteX1" fmla="*/ 140206 w 522347"/>
              <a:gd name="connsiteY1" fmla="*/ 69277 h 450202"/>
              <a:gd name="connsiteX2" fmla="*/ 262361 w 522347"/>
              <a:gd name="connsiteY2" fmla="*/ 2161 h 450202"/>
              <a:gd name="connsiteX3" fmla="*/ 462714 w 522347"/>
              <a:gd name="connsiteY3" fmla="*/ 36549 h 450202"/>
              <a:gd name="connsiteX4" fmla="*/ 522326 w 522347"/>
              <a:gd name="connsiteY4" fmla="*/ 225247 h 450202"/>
              <a:gd name="connsiteX5" fmla="*/ 401893 w 522347"/>
              <a:gd name="connsiteY5" fmla="*/ 326355 h 450202"/>
              <a:gd name="connsiteX6" fmla="*/ 262361 w 522347"/>
              <a:gd name="connsiteY6" fmla="*/ 448333 h 450202"/>
              <a:gd name="connsiteX7" fmla="*/ 2396 w 522347"/>
              <a:gd name="connsiteY7" fmla="*/ 225247 h 450202"/>
              <a:gd name="connsiteX0" fmla="*/ 13375 w 533326"/>
              <a:gd name="connsiteY0" fmla="*/ 225247 h 450387"/>
              <a:gd name="connsiteX1" fmla="*/ 151185 w 533326"/>
              <a:gd name="connsiteY1" fmla="*/ 69277 h 450387"/>
              <a:gd name="connsiteX2" fmla="*/ 273340 w 533326"/>
              <a:gd name="connsiteY2" fmla="*/ 2161 h 450387"/>
              <a:gd name="connsiteX3" fmla="*/ 473693 w 533326"/>
              <a:gd name="connsiteY3" fmla="*/ 36549 h 450387"/>
              <a:gd name="connsiteX4" fmla="*/ 533305 w 533326"/>
              <a:gd name="connsiteY4" fmla="*/ 225247 h 450387"/>
              <a:gd name="connsiteX5" fmla="*/ 412872 w 533326"/>
              <a:gd name="connsiteY5" fmla="*/ 326355 h 450387"/>
              <a:gd name="connsiteX6" fmla="*/ 273340 w 533326"/>
              <a:gd name="connsiteY6" fmla="*/ 448333 h 450387"/>
              <a:gd name="connsiteX7" fmla="*/ 34759 w 533326"/>
              <a:gd name="connsiteY7" fmla="*/ 389830 h 450387"/>
              <a:gd name="connsiteX8" fmla="*/ 13375 w 533326"/>
              <a:gd name="connsiteY8" fmla="*/ 225247 h 45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326" h="450387">
                <a:moveTo>
                  <a:pt x="13375" y="225247"/>
                </a:moveTo>
                <a:cubicBezTo>
                  <a:pt x="32779" y="171822"/>
                  <a:pt x="107858" y="106458"/>
                  <a:pt x="151185" y="69277"/>
                </a:cubicBezTo>
                <a:cubicBezTo>
                  <a:pt x="194512" y="32096"/>
                  <a:pt x="219589" y="7616"/>
                  <a:pt x="273340" y="2161"/>
                </a:cubicBezTo>
                <a:cubicBezTo>
                  <a:pt x="327091" y="-3294"/>
                  <a:pt x="430366" y="-632"/>
                  <a:pt x="473693" y="36549"/>
                </a:cubicBezTo>
                <a:cubicBezTo>
                  <a:pt x="517020" y="73730"/>
                  <a:pt x="531776" y="185233"/>
                  <a:pt x="533305" y="225247"/>
                </a:cubicBezTo>
                <a:cubicBezTo>
                  <a:pt x="534834" y="265261"/>
                  <a:pt x="456199" y="289174"/>
                  <a:pt x="412872" y="326355"/>
                </a:cubicBezTo>
                <a:cubicBezTo>
                  <a:pt x="369545" y="363536"/>
                  <a:pt x="336359" y="437754"/>
                  <a:pt x="273340" y="448333"/>
                </a:cubicBezTo>
                <a:cubicBezTo>
                  <a:pt x="210321" y="458912"/>
                  <a:pt x="78086" y="427011"/>
                  <a:pt x="34759" y="389830"/>
                </a:cubicBezTo>
                <a:cubicBezTo>
                  <a:pt x="-8568" y="352649"/>
                  <a:pt x="-6029" y="278672"/>
                  <a:pt x="13375" y="225247"/>
                </a:cubicBezTo>
                <a:close/>
              </a:path>
            </a:pathLst>
          </a:custGeom>
          <a:noFill/>
          <a:ln w="19050"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9" name="Group 228"/>
          <p:cNvGrpSpPr/>
          <p:nvPr/>
        </p:nvGrpSpPr>
        <p:grpSpPr>
          <a:xfrm>
            <a:off x="2516341" y="4981767"/>
            <a:ext cx="1277984" cy="375675"/>
            <a:chOff x="7128149" y="2913896"/>
            <a:chExt cx="1277984" cy="375675"/>
          </a:xfrm>
        </p:grpSpPr>
        <p:grpSp>
          <p:nvGrpSpPr>
            <p:cNvPr id="230" name="Group 229"/>
            <p:cNvGrpSpPr/>
            <p:nvPr/>
          </p:nvGrpSpPr>
          <p:grpSpPr>
            <a:xfrm>
              <a:off x="7445727" y="2920239"/>
              <a:ext cx="960406" cy="369332"/>
              <a:chOff x="7467511" y="2919550"/>
              <a:chExt cx="960406" cy="369332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7558088" y="3063850"/>
                <a:ext cx="769053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7467511" y="2919550"/>
                <a:ext cx="96040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32" name="Group 231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36" name="Freeform 235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3" name="Group 232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34" name="Block Arc 233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" name="Block Arc 234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288" name="Freeform 287"/>
          <p:cNvSpPr/>
          <p:nvPr/>
        </p:nvSpPr>
        <p:spPr>
          <a:xfrm>
            <a:off x="2449841" y="4422570"/>
            <a:ext cx="1037783" cy="608626"/>
          </a:xfrm>
          <a:custGeom>
            <a:avLst/>
            <a:gdLst>
              <a:gd name="connsiteX0" fmla="*/ 0 w 1621536"/>
              <a:gd name="connsiteY0" fmla="*/ 0 h 950976"/>
              <a:gd name="connsiteX1" fmla="*/ 914400 w 1621536"/>
              <a:gd name="connsiteY1" fmla="*/ 950976 h 950976"/>
              <a:gd name="connsiteX2" fmla="*/ 1621536 w 1621536"/>
              <a:gd name="connsiteY2" fmla="*/ 914400 h 95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1536" h="950976">
                <a:moveTo>
                  <a:pt x="0" y="0"/>
                </a:moveTo>
                <a:lnTo>
                  <a:pt x="914400" y="950976"/>
                </a:lnTo>
                <a:lnTo>
                  <a:pt x="1621536" y="914400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481263" y="2454442"/>
            <a:ext cx="1973179" cy="1973179"/>
          </a:xfrm>
          <a:custGeom>
            <a:avLst/>
            <a:gdLst>
              <a:gd name="connsiteX0" fmla="*/ 0 w 1973179"/>
              <a:gd name="connsiteY0" fmla="*/ 0 h 1973179"/>
              <a:gd name="connsiteX1" fmla="*/ 565484 w 1973179"/>
              <a:gd name="connsiteY1" fmla="*/ 216569 h 1973179"/>
              <a:gd name="connsiteX2" fmla="*/ 1191126 w 1973179"/>
              <a:gd name="connsiteY2" fmla="*/ 770021 h 1973179"/>
              <a:gd name="connsiteX3" fmla="*/ 1431758 w 1973179"/>
              <a:gd name="connsiteY3" fmla="*/ 986590 h 1973179"/>
              <a:gd name="connsiteX4" fmla="*/ 1528011 w 1973179"/>
              <a:gd name="connsiteY4" fmla="*/ 1118937 h 1973179"/>
              <a:gd name="connsiteX5" fmla="*/ 1768642 w 1973179"/>
              <a:gd name="connsiteY5" fmla="*/ 1479884 h 1973179"/>
              <a:gd name="connsiteX6" fmla="*/ 1804737 w 1973179"/>
              <a:gd name="connsiteY6" fmla="*/ 1696453 h 1973179"/>
              <a:gd name="connsiteX7" fmla="*/ 1973179 w 1973179"/>
              <a:gd name="connsiteY7" fmla="*/ 1973179 h 197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179" h="1973179">
                <a:moveTo>
                  <a:pt x="0" y="0"/>
                </a:moveTo>
                <a:cubicBezTo>
                  <a:pt x="183481" y="44116"/>
                  <a:pt x="366963" y="88232"/>
                  <a:pt x="565484" y="216569"/>
                </a:cubicBezTo>
                <a:cubicBezTo>
                  <a:pt x="764005" y="344906"/>
                  <a:pt x="1046747" y="641684"/>
                  <a:pt x="1191126" y="770021"/>
                </a:cubicBezTo>
                <a:cubicBezTo>
                  <a:pt x="1335505" y="898358"/>
                  <a:pt x="1375611" y="928437"/>
                  <a:pt x="1431758" y="986590"/>
                </a:cubicBezTo>
                <a:cubicBezTo>
                  <a:pt x="1487905" y="1044743"/>
                  <a:pt x="1471864" y="1036721"/>
                  <a:pt x="1528011" y="1118937"/>
                </a:cubicBezTo>
                <a:cubicBezTo>
                  <a:pt x="1584158" y="1201153"/>
                  <a:pt x="1722521" y="1383631"/>
                  <a:pt x="1768642" y="1479884"/>
                </a:cubicBezTo>
                <a:cubicBezTo>
                  <a:pt x="1814763" y="1576137"/>
                  <a:pt x="1770648" y="1614237"/>
                  <a:pt x="1804737" y="1696453"/>
                </a:cubicBezTo>
                <a:cubicBezTo>
                  <a:pt x="1838826" y="1778669"/>
                  <a:pt x="1906002" y="1875924"/>
                  <a:pt x="1973179" y="1973179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TextBox 293"/>
          <p:cNvSpPr txBox="1"/>
          <p:nvPr/>
        </p:nvSpPr>
        <p:spPr>
          <a:xfrm>
            <a:off x="3962136" y="5719252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904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Oval 56"/>
          <p:cNvSpPr>
            <a:spLocks noChangeAspect="1"/>
          </p:cNvSpPr>
          <p:nvPr/>
        </p:nvSpPr>
        <p:spPr>
          <a:xfrm>
            <a:off x="4115296" y="6074592"/>
            <a:ext cx="54932" cy="547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2470796" y="5414209"/>
            <a:ext cx="1402169" cy="954184"/>
          </a:xfrm>
          <a:custGeom>
            <a:avLst/>
            <a:gdLst>
              <a:gd name="connsiteX0" fmla="*/ 248341 w 733945"/>
              <a:gd name="connsiteY0" fmla="*/ 0 h 966702"/>
              <a:gd name="connsiteX1" fmla="*/ 7709 w 733945"/>
              <a:gd name="connsiteY1" fmla="*/ 409073 h 966702"/>
              <a:gd name="connsiteX2" fmla="*/ 115993 w 733945"/>
              <a:gd name="connsiteY2" fmla="*/ 782052 h 966702"/>
              <a:gd name="connsiteX3" fmla="*/ 657415 w 733945"/>
              <a:gd name="connsiteY3" fmla="*/ 950494 h 966702"/>
              <a:gd name="connsiteX4" fmla="*/ 717572 w 733945"/>
              <a:gd name="connsiteY4" fmla="*/ 950494 h 966702"/>
              <a:gd name="connsiteX0" fmla="*/ 248341 w 1500091"/>
              <a:gd name="connsiteY0" fmla="*/ 0 h 952065"/>
              <a:gd name="connsiteX1" fmla="*/ 7709 w 1500091"/>
              <a:gd name="connsiteY1" fmla="*/ 409073 h 952065"/>
              <a:gd name="connsiteX2" fmla="*/ 115993 w 1500091"/>
              <a:gd name="connsiteY2" fmla="*/ 782052 h 952065"/>
              <a:gd name="connsiteX3" fmla="*/ 657415 w 1500091"/>
              <a:gd name="connsiteY3" fmla="*/ 950494 h 952065"/>
              <a:gd name="connsiteX4" fmla="*/ 1499625 w 1500091"/>
              <a:gd name="connsiteY4" fmla="*/ 866273 h 952065"/>
              <a:gd name="connsiteX0" fmla="*/ 248341 w 1499625"/>
              <a:gd name="connsiteY0" fmla="*/ 0 h 951552"/>
              <a:gd name="connsiteX1" fmla="*/ 7709 w 1499625"/>
              <a:gd name="connsiteY1" fmla="*/ 409073 h 951552"/>
              <a:gd name="connsiteX2" fmla="*/ 115993 w 1499625"/>
              <a:gd name="connsiteY2" fmla="*/ 782052 h 951552"/>
              <a:gd name="connsiteX3" fmla="*/ 657415 w 1499625"/>
              <a:gd name="connsiteY3" fmla="*/ 950494 h 951552"/>
              <a:gd name="connsiteX4" fmla="*/ 1030393 w 1499625"/>
              <a:gd name="connsiteY4" fmla="*/ 854243 h 951552"/>
              <a:gd name="connsiteX5" fmla="*/ 1499625 w 1499625"/>
              <a:gd name="connsiteY5" fmla="*/ 866273 h 951552"/>
              <a:gd name="connsiteX0" fmla="*/ 248341 w 1030393"/>
              <a:gd name="connsiteY0" fmla="*/ 0 h 951552"/>
              <a:gd name="connsiteX1" fmla="*/ 7709 w 1030393"/>
              <a:gd name="connsiteY1" fmla="*/ 409073 h 951552"/>
              <a:gd name="connsiteX2" fmla="*/ 115993 w 1030393"/>
              <a:gd name="connsiteY2" fmla="*/ 782052 h 951552"/>
              <a:gd name="connsiteX3" fmla="*/ 657415 w 1030393"/>
              <a:gd name="connsiteY3" fmla="*/ 950494 h 951552"/>
              <a:gd name="connsiteX4" fmla="*/ 1030393 w 1030393"/>
              <a:gd name="connsiteY4" fmla="*/ 854243 h 951552"/>
              <a:gd name="connsiteX0" fmla="*/ 248341 w 1150709"/>
              <a:gd name="connsiteY0" fmla="*/ 0 h 950896"/>
              <a:gd name="connsiteX1" fmla="*/ 7709 w 1150709"/>
              <a:gd name="connsiteY1" fmla="*/ 409073 h 950896"/>
              <a:gd name="connsiteX2" fmla="*/ 115993 w 1150709"/>
              <a:gd name="connsiteY2" fmla="*/ 782052 h 950896"/>
              <a:gd name="connsiteX3" fmla="*/ 657415 w 1150709"/>
              <a:gd name="connsiteY3" fmla="*/ 950494 h 950896"/>
              <a:gd name="connsiteX4" fmla="*/ 1150709 w 1150709"/>
              <a:gd name="connsiteY4" fmla="*/ 830180 h 950896"/>
              <a:gd name="connsiteX0" fmla="*/ 248341 w 1626959"/>
              <a:gd name="connsiteY0" fmla="*/ 0 h 969368"/>
              <a:gd name="connsiteX1" fmla="*/ 7709 w 1626959"/>
              <a:gd name="connsiteY1" fmla="*/ 409073 h 969368"/>
              <a:gd name="connsiteX2" fmla="*/ 115993 w 1626959"/>
              <a:gd name="connsiteY2" fmla="*/ 782052 h 969368"/>
              <a:gd name="connsiteX3" fmla="*/ 657415 w 1626959"/>
              <a:gd name="connsiteY3" fmla="*/ 950494 h 969368"/>
              <a:gd name="connsiteX4" fmla="*/ 1626959 w 1626959"/>
              <a:gd name="connsiteY4" fmla="*/ 955910 h 969368"/>
              <a:gd name="connsiteX0" fmla="*/ 248341 w 1626959"/>
              <a:gd name="connsiteY0" fmla="*/ 0 h 955997"/>
              <a:gd name="connsiteX1" fmla="*/ 7709 w 1626959"/>
              <a:gd name="connsiteY1" fmla="*/ 409073 h 955997"/>
              <a:gd name="connsiteX2" fmla="*/ 115993 w 1626959"/>
              <a:gd name="connsiteY2" fmla="*/ 782052 h 955997"/>
              <a:gd name="connsiteX3" fmla="*/ 657415 w 1626959"/>
              <a:gd name="connsiteY3" fmla="*/ 950494 h 955997"/>
              <a:gd name="connsiteX4" fmla="*/ 1221094 w 1626959"/>
              <a:gd name="connsiteY4" fmla="*/ 902770 h 955997"/>
              <a:gd name="connsiteX5" fmla="*/ 1626959 w 1626959"/>
              <a:gd name="connsiteY5" fmla="*/ 955910 h 955997"/>
              <a:gd name="connsiteX0" fmla="*/ 248341 w 1722209"/>
              <a:gd name="connsiteY0" fmla="*/ 0 h 971219"/>
              <a:gd name="connsiteX1" fmla="*/ 7709 w 1722209"/>
              <a:gd name="connsiteY1" fmla="*/ 409073 h 971219"/>
              <a:gd name="connsiteX2" fmla="*/ 115993 w 1722209"/>
              <a:gd name="connsiteY2" fmla="*/ 782052 h 971219"/>
              <a:gd name="connsiteX3" fmla="*/ 657415 w 1722209"/>
              <a:gd name="connsiteY3" fmla="*/ 950494 h 971219"/>
              <a:gd name="connsiteX4" fmla="*/ 1221094 w 1722209"/>
              <a:gd name="connsiteY4" fmla="*/ 902770 h 971219"/>
              <a:gd name="connsiteX5" fmla="*/ 1722209 w 1722209"/>
              <a:gd name="connsiteY5" fmla="*/ 971150 h 971219"/>
              <a:gd name="connsiteX0" fmla="*/ 248341 w 1802219"/>
              <a:gd name="connsiteY0" fmla="*/ 0 h 986447"/>
              <a:gd name="connsiteX1" fmla="*/ 7709 w 1802219"/>
              <a:gd name="connsiteY1" fmla="*/ 409073 h 986447"/>
              <a:gd name="connsiteX2" fmla="*/ 115993 w 1802219"/>
              <a:gd name="connsiteY2" fmla="*/ 782052 h 986447"/>
              <a:gd name="connsiteX3" fmla="*/ 657415 w 1802219"/>
              <a:gd name="connsiteY3" fmla="*/ 950494 h 986447"/>
              <a:gd name="connsiteX4" fmla="*/ 1221094 w 1802219"/>
              <a:gd name="connsiteY4" fmla="*/ 902770 h 986447"/>
              <a:gd name="connsiteX5" fmla="*/ 1802219 w 1802219"/>
              <a:gd name="connsiteY5" fmla="*/ 986390 h 986447"/>
              <a:gd name="connsiteX0" fmla="*/ 248341 w 1402169"/>
              <a:gd name="connsiteY0" fmla="*/ 0 h 954184"/>
              <a:gd name="connsiteX1" fmla="*/ 7709 w 1402169"/>
              <a:gd name="connsiteY1" fmla="*/ 409073 h 954184"/>
              <a:gd name="connsiteX2" fmla="*/ 115993 w 1402169"/>
              <a:gd name="connsiteY2" fmla="*/ 782052 h 954184"/>
              <a:gd name="connsiteX3" fmla="*/ 657415 w 1402169"/>
              <a:gd name="connsiteY3" fmla="*/ 950494 h 954184"/>
              <a:gd name="connsiteX4" fmla="*/ 1221094 w 1402169"/>
              <a:gd name="connsiteY4" fmla="*/ 902770 h 954184"/>
              <a:gd name="connsiteX5" fmla="*/ 1402169 w 1402169"/>
              <a:gd name="connsiteY5" fmla="*/ 925430 h 954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2169" h="954184">
                <a:moveTo>
                  <a:pt x="248341" y="0"/>
                </a:moveTo>
                <a:cubicBezTo>
                  <a:pt x="139054" y="139365"/>
                  <a:pt x="29767" y="278731"/>
                  <a:pt x="7709" y="409073"/>
                </a:cubicBezTo>
                <a:cubicBezTo>
                  <a:pt x="-14349" y="539415"/>
                  <a:pt x="7709" y="691815"/>
                  <a:pt x="115993" y="782052"/>
                </a:cubicBezTo>
                <a:cubicBezTo>
                  <a:pt x="224277" y="872289"/>
                  <a:pt x="473232" y="930374"/>
                  <a:pt x="657415" y="950494"/>
                </a:cubicBezTo>
                <a:cubicBezTo>
                  <a:pt x="841599" y="970614"/>
                  <a:pt x="1059503" y="901867"/>
                  <a:pt x="1221094" y="902770"/>
                </a:cubicBezTo>
                <a:cubicBezTo>
                  <a:pt x="1382685" y="903673"/>
                  <a:pt x="1335795" y="928003"/>
                  <a:pt x="1402169" y="925430"/>
                </a:cubicBez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Freeform 295"/>
          <p:cNvSpPr/>
          <p:nvPr/>
        </p:nvSpPr>
        <p:spPr>
          <a:xfrm rot="19567787">
            <a:off x="3508120" y="6090771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Freeform 296"/>
          <p:cNvSpPr/>
          <p:nvPr/>
        </p:nvSpPr>
        <p:spPr>
          <a:xfrm rot="3594275" flipH="1">
            <a:off x="3795376" y="5924485"/>
            <a:ext cx="187996" cy="365736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Freeform 67"/>
          <p:cNvSpPr/>
          <p:nvPr/>
        </p:nvSpPr>
        <p:spPr>
          <a:xfrm>
            <a:off x="3601525" y="5257800"/>
            <a:ext cx="886254" cy="925028"/>
          </a:xfrm>
          <a:custGeom>
            <a:avLst/>
            <a:gdLst>
              <a:gd name="connsiteX0" fmla="*/ 974558 w 974558"/>
              <a:gd name="connsiteY0" fmla="*/ 0 h 745958"/>
              <a:gd name="connsiteX1" fmla="*/ 685800 w 974558"/>
              <a:gd name="connsiteY1" fmla="*/ 288758 h 745958"/>
              <a:gd name="connsiteX2" fmla="*/ 144379 w 974558"/>
              <a:gd name="connsiteY2" fmla="*/ 469232 h 745958"/>
              <a:gd name="connsiteX3" fmla="*/ 0 w 974558"/>
              <a:gd name="connsiteY3" fmla="*/ 745958 h 745958"/>
              <a:gd name="connsiteX0" fmla="*/ 886254 w 886254"/>
              <a:gd name="connsiteY0" fmla="*/ 0 h 925028"/>
              <a:gd name="connsiteX1" fmla="*/ 597496 w 886254"/>
              <a:gd name="connsiteY1" fmla="*/ 288758 h 925028"/>
              <a:gd name="connsiteX2" fmla="*/ 56075 w 886254"/>
              <a:gd name="connsiteY2" fmla="*/ 469232 h 925028"/>
              <a:gd name="connsiteX3" fmla="*/ 6946 w 886254"/>
              <a:gd name="connsiteY3" fmla="*/ 925028 h 925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6254" h="925028">
                <a:moveTo>
                  <a:pt x="886254" y="0"/>
                </a:moveTo>
                <a:cubicBezTo>
                  <a:pt x="811056" y="105276"/>
                  <a:pt x="735859" y="210553"/>
                  <a:pt x="597496" y="288758"/>
                </a:cubicBezTo>
                <a:cubicBezTo>
                  <a:pt x="459133" y="366963"/>
                  <a:pt x="154500" y="363187"/>
                  <a:pt x="56075" y="469232"/>
                </a:cubicBezTo>
                <a:cubicBezTo>
                  <a:pt x="-42350" y="575277"/>
                  <a:pt x="21985" y="824765"/>
                  <a:pt x="6946" y="925028"/>
                </a:cubicBezTo>
              </a:path>
            </a:pathLst>
          </a:custGeom>
          <a:noFill/>
          <a:ln w="571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2623278" y="6478619"/>
            <a:ext cx="469231" cy="264694"/>
          </a:xfrm>
          <a:custGeom>
            <a:avLst/>
            <a:gdLst>
              <a:gd name="connsiteX0" fmla="*/ 0 w 469231"/>
              <a:gd name="connsiteY0" fmla="*/ 264694 h 264694"/>
              <a:gd name="connsiteX1" fmla="*/ 336884 w 469231"/>
              <a:gd name="connsiteY1" fmla="*/ 144379 h 264694"/>
              <a:gd name="connsiteX2" fmla="*/ 469231 w 469231"/>
              <a:gd name="connsiteY2" fmla="*/ 0 h 264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69231" h="264694">
                <a:moveTo>
                  <a:pt x="0" y="264694"/>
                </a:moveTo>
                <a:cubicBezTo>
                  <a:pt x="129339" y="226594"/>
                  <a:pt x="258679" y="188495"/>
                  <a:pt x="336884" y="144379"/>
                </a:cubicBezTo>
                <a:cubicBezTo>
                  <a:pt x="415089" y="100263"/>
                  <a:pt x="442160" y="50131"/>
                  <a:pt x="469231" y="0"/>
                </a:cubicBezTo>
              </a:path>
            </a:pathLst>
          </a:custGeom>
          <a:noFill/>
          <a:ln w="571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5" name="Group 74"/>
          <p:cNvGrpSpPr/>
          <p:nvPr/>
        </p:nvGrpSpPr>
        <p:grpSpPr>
          <a:xfrm>
            <a:off x="397135" y="2173429"/>
            <a:ext cx="4179716" cy="6814240"/>
            <a:chOff x="270238" y="2185935"/>
            <a:chExt cx="4179716" cy="6814240"/>
          </a:xfrm>
        </p:grpSpPr>
        <p:sp>
          <p:nvSpPr>
            <p:cNvPr id="267" name="TextBox 266"/>
            <p:cNvSpPr txBox="1"/>
            <p:nvPr/>
          </p:nvSpPr>
          <p:spPr>
            <a:xfrm>
              <a:off x="270238" y="8630843"/>
              <a:ext cx="266714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0800 (+): Delta’s trials</a:t>
              </a:r>
            </a:p>
          </p:txBody>
        </p:sp>
        <p:sp>
          <p:nvSpPr>
            <p:cNvPr id="298" name="Freeform 297"/>
            <p:cNvSpPr/>
            <p:nvPr/>
          </p:nvSpPr>
          <p:spPr>
            <a:xfrm rot="10800000" flipH="1">
              <a:off x="3855594" y="2185935"/>
              <a:ext cx="594360" cy="36687"/>
            </a:xfrm>
            <a:custGeom>
              <a:avLst/>
              <a:gdLst>
                <a:gd name="connsiteX0" fmla="*/ 0 w 723900"/>
                <a:gd name="connsiteY0" fmla="*/ 33337 h 40497"/>
                <a:gd name="connsiteX1" fmla="*/ 328612 w 723900"/>
                <a:gd name="connsiteY1" fmla="*/ 38100 h 40497"/>
                <a:gd name="connsiteX2" fmla="*/ 723900 w 723900"/>
                <a:gd name="connsiteY2" fmla="*/ 0 h 40497"/>
                <a:gd name="connsiteX0" fmla="*/ 0 w 491490"/>
                <a:gd name="connsiteY0" fmla="*/ 18097 h 25257"/>
                <a:gd name="connsiteX1" fmla="*/ 328612 w 491490"/>
                <a:gd name="connsiteY1" fmla="*/ 22860 h 25257"/>
                <a:gd name="connsiteX2" fmla="*/ 491490 w 491490"/>
                <a:gd name="connsiteY2" fmla="*/ 0 h 25257"/>
                <a:gd name="connsiteX0" fmla="*/ 0 w 594360"/>
                <a:gd name="connsiteY0" fmla="*/ 29527 h 36687"/>
                <a:gd name="connsiteX1" fmla="*/ 328612 w 594360"/>
                <a:gd name="connsiteY1" fmla="*/ 34290 h 36687"/>
                <a:gd name="connsiteX2" fmla="*/ 594360 w 594360"/>
                <a:gd name="connsiteY2" fmla="*/ 0 h 3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4360" h="36687">
                  <a:moveTo>
                    <a:pt x="0" y="29527"/>
                  </a:moveTo>
                  <a:cubicBezTo>
                    <a:pt x="103981" y="34686"/>
                    <a:pt x="207962" y="39846"/>
                    <a:pt x="328612" y="34290"/>
                  </a:cubicBezTo>
                  <a:cubicBezTo>
                    <a:pt x="449262" y="28734"/>
                    <a:pt x="457041" y="16272"/>
                    <a:pt x="594360" y="0"/>
                  </a:cubicBezTo>
                </a:path>
              </a:pathLst>
            </a:custGeom>
            <a:noFill/>
            <a:ln w="57150">
              <a:solidFill>
                <a:srgbClr val="0033CC"/>
              </a:solidFill>
              <a:prstDash val="soli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5" name="TextBox 264"/>
          <p:cNvSpPr txBox="1"/>
          <p:nvPr/>
        </p:nvSpPr>
        <p:spPr>
          <a:xfrm>
            <a:off x="1214327" y="7641185"/>
            <a:ext cx="2052550" cy="58477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NVA Counterattack</a:t>
            </a:r>
          </a:p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PFC Logan’s story 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920576" y="8363537"/>
            <a:ext cx="2206694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Courier New" panose="02070309020205020404" pitchFamily="49" charset="0"/>
              <a:buChar char="o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NVA Counterattack</a:t>
            </a:r>
          </a:p>
        </p:txBody>
      </p:sp>
      <p:grpSp>
        <p:nvGrpSpPr>
          <p:cNvPr id="212" name="Group 211"/>
          <p:cNvGrpSpPr/>
          <p:nvPr/>
        </p:nvGrpSpPr>
        <p:grpSpPr>
          <a:xfrm>
            <a:off x="1582953" y="3701094"/>
            <a:ext cx="2071537" cy="588207"/>
            <a:chOff x="3358905" y="4364653"/>
            <a:chExt cx="2071537" cy="588207"/>
          </a:xfrm>
        </p:grpSpPr>
        <p:sp>
          <p:nvSpPr>
            <p:cNvPr id="214" name="TextBox 213"/>
            <p:cNvSpPr txBox="1"/>
            <p:nvPr/>
          </p:nvSpPr>
          <p:spPr>
            <a:xfrm>
              <a:off x="3358905" y="4614306"/>
              <a:ext cx="604653" cy="338554"/>
            </a:xfrm>
            <a:prstGeom prst="rect">
              <a:avLst/>
            </a:prstGeom>
            <a:solidFill>
              <a:srgbClr val="D2D19E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NDP</a:t>
              </a:r>
              <a:endPara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9" name="Straight Arrow Connector 248"/>
            <p:cNvCxnSpPr>
              <a:stCxn id="214" idx="3"/>
            </p:cNvCxnSpPr>
            <p:nvPr/>
          </p:nvCxnSpPr>
          <p:spPr>
            <a:xfrm flipV="1">
              <a:off x="3963558" y="4364653"/>
              <a:ext cx="1466884" cy="41893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5" name="Group 214"/>
          <p:cNvGrpSpPr/>
          <p:nvPr/>
        </p:nvGrpSpPr>
        <p:grpSpPr>
          <a:xfrm>
            <a:off x="3681981" y="3557257"/>
            <a:ext cx="1272252" cy="396746"/>
            <a:chOff x="7128149" y="2913896"/>
            <a:chExt cx="1272252" cy="396746"/>
          </a:xfrm>
        </p:grpSpPr>
        <p:grpSp>
          <p:nvGrpSpPr>
            <p:cNvPr id="216" name="Group 215"/>
            <p:cNvGrpSpPr/>
            <p:nvPr/>
          </p:nvGrpSpPr>
          <p:grpSpPr>
            <a:xfrm>
              <a:off x="7462269" y="2941310"/>
              <a:ext cx="938132" cy="369332"/>
              <a:chOff x="7484053" y="2940621"/>
              <a:chExt cx="938132" cy="369332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7558088" y="3063850"/>
                <a:ext cx="736584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7484053" y="2940621"/>
                <a:ext cx="93813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18" name="Group 217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22" name="Freeform 221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3" name="Group 222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reeform 225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9" name="Group 218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20" name="Block Arc 219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1" name="Block Arc 220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50" name="Group 249"/>
          <p:cNvGrpSpPr/>
          <p:nvPr/>
        </p:nvGrpSpPr>
        <p:grpSpPr>
          <a:xfrm>
            <a:off x="808373" y="5502002"/>
            <a:ext cx="1542027" cy="700096"/>
            <a:chOff x="3358905" y="4614306"/>
            <a:chExt cx="1542027" cy="700096"/>
          </a:xfrm>
        </p:grpSpPr>
        <p:sp>
          <p:nvSpPr>
            <p:cNvPr id="252" name="TextBox 251"/>
            <p:cNvSpPr txBox="1"/>
            <p:nvPr/>
          </p:nvSpPr>
          <p:spPr>
            <a:xfrm>
              <a:off x="3358905" y="4614306"/>
              <a:ext cx="655949" cy="338554"/>
            </a:xfrm>
            <a:prstGeom prst="rect">
              <a:avLst/>
            </a:prstGeom>
            <a:solidFill>
              <a:srgbClr val="D2D19E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LZ C</a:t>
              </a:r>
              <a:endPara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64" name="Straight Arrow Connector 263"/>
            <p:cNvCxnSpPr>
              <a:stCxn id="252" idx="3"/>
              <a:endCxn id="271" idx="5"/>
            </p:cNvCxnSpPr>
            <p:nvPr/>
          </p:nvCxnSpPr>
          <p:spPr>
            <a:xfrm>
              <a:off x="4014854" y="4783583"/>
              <a:ext cx="886078" cy="530819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72" name="Straight Arrow Connector 271"/>
          <p:cNvCxnSpPr/>
          <p:nvPr/>
        </p:nvCxnSpPr>
        <p:spPr>
          <a:xfrm flipV="1">
            <a:off x="2054638" y="6338348"/>
            <a:ext cx="579675" cy="182952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463584" y="6314273"/>
            <a:ext cx="1662635" cy="338554"/>
          </a:xfrm>
          <a:prstGeom prst="rect">
            <a:avLst/>
          </a:prstGeom>
          <a:solidFill>
            <a:srgbClr val="D2D19E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Charlie Clearing</a:t>
            </a:r>
            <a:endParaRPr lang="en-US" sz="16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8442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  <p:bldP spid="251" grpId="0"/>
      <p:bldP spid="269" grpId="0" animBg="1"/>
      <p:bldP spid="64" grpId="0" animBg="1"/>
      <p:bldP spid="297" grpId="0" animBg="1"/>
      <p:bldP spid="68" grpId="0" animBg="1"/>
      <p:bldP spid="71" grpId="0" animBg="1"/>
      <p:bldP spid="265" grpId="0"/>
      <p:bldP spid="26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667" t="19868" r="19824" b="35016"/>
          <a:stretch/>
        </p:blipFill>
        <p:spPr>
          <a:xfrm>
            <a:off x="505949" y="1036340"/>
            <a:ext cx="5718202" cy="7905865"/>
          </a:xfrm>
          <a:prstGeom prst="rect">
            <a:avLst/>
          </a:prstGeom>
          <a:solidFill>
            <a:srgbClr val="000000"/>
          </a:solidFill>
          <a:ln w="57150">
            <a:solidFill>
              <a:schemeClr val="tx1"/>
            </a:solidFill>
          </a:ln>
        </p:spPr>
      </p:pic>
      <p:sp>
        <p:nvSpPr>
          <p:cNvPr id="63" name="Oval 62"/>
          <p:cNvSpPr/>
          <p:nvPr/>
        </p:nvSpPr>
        <p:spPr>
          <a:xfrm>
            <a:off x="5092981" y="8768178"/>
            <a:ext cx="277241" cy="93616"/>
          </a:xfrm>
          <a:prstGeom prst="ellipse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244"/>
          <p:cNvSpPr>
            <a:spLocks noChangeAspect="1"/>
          </p:cNvSpPr>
          <p:nvPr/>
        </p:nvSpPr>
        <p:spPr>
          <a:xfrm>
            <a:off x="3226950" y="2261611"/>
            <a:ext cx="596112" cy="1343300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>
              <a:alpha val="69804"/>
            </a:srgbClr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83" y="-2060"/>
            <a:ext cx="811091" cy="921562"/>
          </a:xfrm>
          <a:prstGeom prst="rect">
            <a:avLst/>
          </a:prstGeom>
        </p:spPr>
      </p:pic>
      <p:sp>
        <p:nvSpPr>
          <p:cNvPr id="53" name="Oval 52"/>
          <p:cNvSpPr/>
          <p:nvPr/>
        </p:nvSpPr>
        <p:spPr>
          <a:xfrm>
            <a:off x="1391963" y="1826291"/>
            <a:ext cx="244835" cy="16910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430996" y="8033803"/>
            <a:ext cx="415498" cy="27699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904</a:t>
            </a:r>
            <a:endParaRPr lang="en-US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686524" y="1266369"/>
            <a:ext cx="349154" cy="34336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980538">
            <a:off x="1819809" y="2195443"/>
            <a:ext cx="596489" cy="271672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  <a:gd name="connsiteX0" fmla="*/ 228622 w 385918"/>
              <a:gd name="connsiteY0" fmla="*/ 5644 h 380013"/>
              <a:gd name="connsiteX1" fmla="*/ 178615 w 385918"/>
              <a:gd name="connsiteY1" fmla="*/ 22313 h 380013"/>
              <a:gd name="connsiteX2" fmla="*/ 95272 w 385918"/>
              <a:gd name="connsiteY2" fmla="*/ 3263 h 380013"/>
              <a:gd name="connsiteX3" fmla="*/ 33359 w 385918"/>
              <a:gd name="connsiteY3" fmla="*/ 38982 h 380013"/>
              <a:gd name="connsiteX4" fmla="*/ 22 w 385918"/>
              <a:gd name="connsiteY4" fmla="*/ 110419 h 380013"/>
              <a:gd name="connsiteX5" fmla="*/ 28597 w 385918"/>
              <a:gd name="connsiteY5" fmla="*/ 203288 h 380013"/>
              <a:gd name="connsiteX6" fmla="*/ 52409 w 385918"/>
              <a:gd name="connsiteY6" fmla="*/ 319969 h 380013"/>
              <a:gd name="connsiteX7" fmla="*/ 171472 w 385918"/>
              <a:gd name="connsiteY7" fmla="*/ 379500 h 380013"/>
              <a:gd name="connsiteX8" fmla="*/ 259578 w 385918"/>
              <a:gd name="connsiteY8" fmla="*/ 348544 h 380013"/>
              <a:gd name="connsiteX9" fmla="*/ 304822 w 385918"/>
              <a:gd name="connsiteY9" fmla="*/ 343782 h 380013"/>
              <a:gd name="connsiteX10" fmla="*/ 366734 w 385918"/>
              <a:gd name="connsiteY10" fmla="*/ 303300 h 380013"/>
              <a:gd name="connsiteX11" fmla="*/ 385784 w 385918"/>
              <a:gd name="connsiteY11" fmla="*/ 234244 h 380013"/>
              <a:gd name="connsiteX12" fmla="*/ 359590 w 385918"/>
              <a:gd name="connsiteY12" fmla="*/ 165188 h 380013"/>
              <a:gd name="connsiteX13" fmla="*/ 364353 w 385918"/>
              <a:gd name="connsiteY13" fmla="*/ 127088 h 380013"/>
              <a:gd name="connsiteX14" fmla="*/ 347684 w 385918"/>
              <a:gd name="connsiteY14" fmla="*/ 86607 h 380013"/>
              <a:gd name="connsiteX15" fmla="*/ 338159 w 385918"/>
              <a:gd name="connsiteY15" fmla="*/ 36600 h 380013"/>
              <a:gd name="connsiteX16" fmla="*/ 285772 w 385918"/>
              <a:gd name="connsiteY16" fmla="*/ 3263 h 380013"/>
              <a:gd name="connsiteX17" fmla="*/ 228622 w 385918"/>
              <a:gd name="connsiteY17" fmla="*/ 5644 h 3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5918" h="380013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28597" y="290600"/>
                  <a:pt x="52409" y="319969"/>
                </a:cubicBezTo>
                <a:cubicBezTo>
                  <a:pt x="76221" y="349338"/>
                  <a:pt x="136944" y="374738"/>
                  <a:pt x="171472" y="379500"/>
                </a:cubicBezTo>
                <a:cubicBezTo>
                  <a:pt x="206000" y="384263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>
            <a:spLocks noChangeAspect="1"/>
          </p:cNvSpPr>
          <p:nvPr/>
        </p:nvSpPr>
        <p:spPr>
          <a:xfrm>
            <a:off x="1870903" y="225247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>
            <a:spLocks noChangeAspect="1"/>
          </p:cNvSpPr>
          <p:nvPr/>
        </p:nvSpPr>
        <p:spPr>
          <a:xfrm>
            <a:off x="2008784" y="2390357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>
            <a:spLocks noChangeAspect="1"/>
          </p:cNvSpPr>
          <p:nvPr/>
        </p:nvSpPr>
        <p:spPr>
          <a:xfrm>
            <a:off x="2078242" y="24466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>
            <a:spLocks noChangeAspect="1"/>
          </p:cNvSpPr>
          <p:nvPr/>
        </p:nvSpPr>
        <p:spPr>
          <a:xfrm>
            <a:off x="2168704" y="24923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>
            <a:spLocks noChangeAspect="1"/>
          </p:cNvSpPr>
          <p:nvPr/>
        </p:nvSpPr>
        <p:spPr>
          <a:xfrm>
            <a:off x="1929057" y="232896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>
            <a:spLocks noChangeAspect="1"/>
          </p:cNvSpPr>
          <p:nvPr/>
        </p:nvSpPr>
        <p:spPr>
          <a:xfrm>
            <a:off x="2259165" y="251934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>
            <a:spLocks noChangeAspect="1"/>
          </p:cNvSpPr>
          <p:nvPr/>
        </p:nvSpPr>
        <p:spPr>
          <a:xfrm>
            <a:off x="2323024" y="24439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>
            <a:spLocks noChangeAspect="1"/>
          </p:cNvSpPr>
          <p:nvPr/>
        </p:nvSpPr>
        <p:spPr>
          <a:xfrm>
            <a:off x="2336053" y="2304921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>
            <a:spLocks noChangeAspect="1"/>
          </p:cNvSpPr>
          <p:nvPr/>
        </p:nvSpPr>
        <p:spPr>
          <a:xfrm>
            <a:off x="2277092" y="22549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>
            <a:spLocks noChangeAspect="1"/>
          </p:cNvSpPr>
          <p:nvPr/>
        </p:nvSpPr>
        <p:spPr>
          <a:xfrm>
            <a:off x="2187069" y="219725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>
            <a:spLocks noChangeAspect="1"/>
          </p:cNvSpPr>
          <p:nvPr/>
        </p:nvSpPr>
        <p:spPr>
          <a:xfrm>
            <a:off x="2124839" y="215760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>
            <a:spLocks noChangeAspect="1"/>
          </p:cNvSpPr>
          <p:nvPr/>
        </p:nvSpPr>
        <p:spPr>
          <a:xfrm>
            <a:off x="1949850" y="2107911"/>
            <a:ext cx="62125" cy="61394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>
            <a:spLocks noChangeAspect="1"/>
          </p:cNvSpPr>
          <p:nvPr/>
        </p:nvSpPr>
        <p:spPr>
          <a:xfrm>
            <a:off x="1870903" y="211423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>
            <a:spLocks noChangeAspect="1"/>
          </p:cNvSpPr>
          <p:nvPr/>
        </p:nvSpPr>
        <p:spPr>
          <a:xfrm>
            <a:off x="2034848" y="210632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>
            <a:spLocks noChangeAspect="1"/>
          </p:cNvSpPr>
          <p:nvPr/>
        </p:nvSpPr>
        <p:spPr>
          <a:xfrm rot="2423014">
            <a:off x="2025531" y="2262440"/>
            <a:ext cx="240892" cy="9448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2221161" y="2400055"/>
            <a:ext cx="88756" cy="1013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1870905" y="3341842"/>
            <a:ext cx="139781" cy="198788"/>
            <a:chOff x="7257429" y="5545872"/>
            <a:chExt cx="216506" cy="390796"/>
          </a:xfrm>
        </p:grpSpPr>
        <p:sp>
          <p:nvSpPr>
            <p:cNvPr id="48" name="Rectangle 47"/>
            <p:cNvSpPr>
              <a:spLocks noChangeAspect="1"/>
            </p:cNvSpPr>
            <p:nvPr/>
          </p:nvSpPr>
          <p:spPr>
            <a:xfrm>
              <a:off x="7275761" y="554587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>
              <a:spLocks noChangeAspect="1"/>
            </p:cNvSpPr>
            <p:nvPr/>
          </p:nvSpPr>
          <p:spPr>
            <a:xfrm>
              <a:off x="7404304" y="559273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>
              <a:spLocks noChangeAspect="1"/>
            </p:cNvSpPr>
            <p:nvPr/>
          </p:nvSpPr>
          <p:spPr>
            <a:xfrm>
              <a:off x="7287374" y="5718128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>
              <a:spLocks noChangeAspect="1"/>
            </p:cNvSpPr>
            <p:nvPr/>
          </p:nvSpPr>
          <p:spPr>
            <a:xfrm>
              <a:off x="7418718" y="5771922"/>
              <a:ext cx="55217" cy="5557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>
              <a:spLocks noChangeAspect="1"/>
            </p:cNvSpPr>
            <p:nvPr/>
          </p:nvSpPr>
          <p:spPr>
            <a:xfrm>
              <a:off x="7257429" y="5867556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12-Point Star 54"/>
          <p:cNvSpPr/>
          <p:nvPr/>
        </p:nvSpPr>
        <p:spPr>
          <a:xfrm>
            <a:off x="1543409" y="3252425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" name="Group 57"/>
          <p:cNvGrpSpPr/>
          <p:nvPr/>
        </p:nvGrpSpPr>
        <p:grpSpPr>
          <a:xfrm>
            <a:off x="-636526" y="3238113"/>
            <a:ext cx="338241" cy="288777"/>
            <a:chOff x="419099" y="5952226"/>
            <a:chExt cx="373856" cy="319178"/>
          </a:xfrm>
          <a:solidFill>
            <a:schemeClr val="bg1"/>
          </a:solidFill>
        </p:grpSpPr>
        <p:sp>
          <p:nvSpPr>
            <p:cNvPr id="59" name="Oval 58"/>
            <p:cNvSpPr/>
            <p:nvPr/>
          </p:nvSpPr>
          <p:spPr>
            <a:xfrm>
              <a:off x="419099" y="6059017"/>
              <a:ext cx="373856" cy="12020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2" name="12-Point Star 61"/>
          <p:cNvSpPr/>
          <p:nvPr/>
        </p:nvSpPr>
        <p:spPr>
          <a:xfrm>
            <a:off x="1905407" y="2228097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1516608" y="1777195"/>
            <a:ext cx="413644" cy="12727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491043"/>
              <a:gd name="connsiteY0" fmla="*/ 307977 h 2299186"/>
              <a:gd name="connsiteX1" fmla="*/ 457200 w 2491043"/>
              <a:gd name="connsiteY1" fmla="*/ 167300 h 2299186"/>
              <a:gd name="connsiteX2" fmla="*/ 738554 w 2491043"/>
              <a:gd name="connsiteY2" fmla="*/ 26623 h 2299186"/>
              <a:gd name="connsiteX3" fmla="*/ 923250 w 2491043"/>
              <a:gd name="connsiteY3" fmla="*/ 1866 h 2299186"/>
              <a:gd name="connsiteX4" fmla="*/ 1090246 w 2491043"/>
              <a:gd name="connsiteY4" fmla="*/ 53000 h 2299186"/>
              <a:gd name="connsiteX5" fmla="*/ 1389184 w 2491043"/>
              <a:gd name="connsiteY5" fmla="*/ 431070 h 2299186"/>
              <a:gd name="connsiteX6" fmla="*/ 1459523 w 2491043"/>
              <a:gd name="connsiteY6" fmla="*/ 694839 h 2299186"/>
              <a:gd name="connsiteX7" fmla="*/ 1732084 w 2491043"/>
              <a:gd name="connsiteY7" fmla="*/ 791554 h 2299186"/>
              <a:gd name="connsiteX8" fmla="*/ 2013438 w 2491043"/>
              <a:gd name="connsiteY8" fmla="*/ 782762 h 2299186"/>
              <a:gd name="connsiteX9" fmla="*/ 2004646 w 2491043"/>
              <a:gd name="connsiteY9" fmla="*/ 1090493 h 2299186"/>
              <a:gd name="connsiteX10" fmla="*/ 2242038 w 2491043"/>
              <a:gd name="connsiteY10" fmla="*/ 1565277 h 2299186"/>
              <a:gd name="connsiteX11" fmla="*/ 2338754 w 2491043"/>
              <a:gd name="connsiteY11" fmla="*/ 1705954 h 2299186"/>
              <a:gd name="connsiteX12" fmla="*/ 2391507 w 2491043"/>
              <a:gd name="connsiteY12" fmla="*/ 2110400 h 2299186"/>
              <a:gd name="connsiteX13" fmla="*/ 2491043 w 2491043"/>
              <a:gd name="connsiteY13" fmla="*/ 2299186 h 2299186"/>
              <a:gd name="connsiteX0" fmla="*/ 0 w 2491043"/>
              <a:gd name="connsiteY0" fmla="*/ 311402 h 2302611"/>
              <a:gd name="connsiteX1" fmla="*/ 457200 w 2491043"/>
              <a:gd name="connsiteY1" fmla="*/ 170725 h 2302611"/>
              <a:gd name="connsiteX2" fmla="*/ 738554 w 2491043"/>
              <a:gd name="connsiteY2" fmla="*/ 30048 h 2302611"/>
              <a:gd name="connsiteX3" fmla="*/ 923250 w 2491043"/>
              <a:gd name="connsiteY3" fmla="*/ 5291 h 2302611"/>
              <a:gd name="connsiteX4" fmla="*/ 1074453 w 2491043"/>
              <a:gd name="connsiteY4" fmla="*/ 103801 h 2302611"/>
              <a:gd name="connsiteX5" fmla="*/ 1389184 w 2491043"/>
              <a:gd name="connsiteY5" fmla="*/ 434495 h 2302611"/>
              <a:gd name="connsiteX6" fmla="*/ 1459523 w 2491043"/>
              <a:gd name="connsiteY6" fmla="*/ 698264 h 2302611"/>
              <a:gd name="connsiteX7" fmla="*/ 1732084 w 2491043"/>
              <a:gd name="connsiteY7" fmla="*/ 794979 h 2302611"/>
              <a:gd name="connsiteX8" fmla="*/ 2013438 w 2491043"/>
              <a:gd name="connsiteY8" fmla="*/ 786187 h 2302611"/>
              <a:gd name="connsiteX9" fmla="*/ 2004646 w 2491043"/>
              <a:gd name="connsiteY9" fmla="*/ 1093918 h 2302611"/>
              <a:gd name="connsiteX10" fmla="*/ 2242038 w 2491043"/>
              <a:gd name="connsiteY10" fmla="*/ 1568702 h 2302611"/>
              <a:gd name="connsiteX11" fmla="*/ 2338754 w 2491043"/>
              <a:gd name="connsiteY11" fmla="*/ 1709379 h 2302611"/>
              <a:gd name="connsiteX12" fmla="*/ 2391507 w 2491043"/>
              <a:gd name="connsiteY12" fmla="*/ 2113825 h 2302611"/>
              <a:gd name="connsiteX13" fmla="*/ 2491043 w 2491043"/>
              <a:gd name="connsiteY13" fmla="*/ 2302611 h 2302611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389184 w 2491043"/>
              <a:gd name="connsiteY5" fmla="*/ 432200 h 2300316"/>
              <a:gd name="connsiteX6" fmla="*/ 1459523 w 2491043"/>
              <a:gd name="connsiteY6" fmla="*/ 695969 h 2300316"/>
              <a:gd name="connsiteX7" fmla="*/ 1732084 w 2491043"/>
              <a:gd name="connsiteY7" fmla="*/ 792684 h 2300316"/>
              <a:gd name="connsiteX8" fmla="*/ 2013438 w 2491043"/>
              <a:gd name="connsiteY8" fmla="*/ 783892 h 2300316"/>
              <a:gd name="connsiteX9" fmla="*/ 2004646 w 2491043"/>
              <a:gd name="connsiteY9" fmla="*/ 1091623 h 2300316"/>
              <a:gd name="connsiteX10" fmla="*/ 2242038 w 2491043"/>
              <a:gd name="connsiteY10" fmla="*/ 1566407 h 2300316"/>
              <a:gd name="connsiteX11" fmla="*/ 2338754 w 2491043"/>
              <a:gd name="connsiteY11" fmla="*/ 1707084 h 2300316"/>
              <a:gd name="connsiteX12" fmla="*/ 2391507 w 2491043"/>
              <a:gd name="connsiteY12" fmla="*/ 2111530 h 2300316"/>
              <a:gd name="connsiteX13" fmla="*/ 2491043 w 2491043"/>
              <a:gd name="connsiteY13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389184 w 2491043"/>
              <a:gd name="connsiteY6" fmla="*/ 432200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441824 w 2491043"/>
              <a:gd name="connsiteY6" fmla="*/ 463783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391507"/>
              <a:gd name="connsiteY0" fmla="*/ 309107 h 2111530"/>
              <a:gd name="connsiteX1" fmla="*/ 457200 w 2391507"/>
              <a:gd name="connsiteY1" fmla="*/ 168430 h 2111530"/>
              <a:gd name="connsiteX2" fmla="*/ 738554 w 2391507"/>
              <a:gd name="connsiteY2" fmla="*/ 27753 h 2111530"/>
              <a:gd name="connsiteX3" fmla="*/ 923250 w 2391507"/>
              <a:gd name="connsiteY3" fmla="*/ 2996 h 2111530"/>
              <a:gd name="connsiteX4" fmla="*/ 1142885 w 2391507"/>
              <a:gd name="connsiteY4" fmla="*/ 69923 h 2111530"/>
              <a:gd name="connsiteX5" fmla="*/ 1410901 w 2391507"/>
              <a:gd name="connsiteY5" fmla="*/ 307554 h 2111530"/>
              <a:gd name="connsiteX6" fmla="*/ 1441824 w 2391507"/>
              <a:gd name="connsiteY6" fmla="*/ 463783 h 2111530"/>
              <a:gd name="connsiteX7" fmla="*/ 1459523 w 2391507"/>
              <a:gd name="connsiteY7" fmla="*/ 695969 h 2111530"/>
              <a:gd name="connsiteX8" fmla="*/ 1732084 w 2391507"/>
              <a:gd name="connsiteY8" fmla="*/ 792684 h 2111530"/>
              <a:gd name="connsiteX9" fmla="*/ 2013438 w 2391507"/>
              <a:gd name="connsiteY9" fmla="*/ 783892 h 2111530"/>
              <a:gd name="connsiteX10" fmla="*/ 2004646 w 2391507"/>
              <a:gd name="connsiteY10" fmla="*/ 1091623 h 2111530"/>
              <a:gd name="connsiteX11" fmla="*/ 2242038 w 2391507"/>
              <a:gd name="connsiteY11" fmla="*/ 1566407 h 2111530"/>
              <a:gd name="connsiteX12" fmla="*/ 2338754 w 2391507"/>
              <a:gd name="connsiteY12" fmla="*/ 1707084 h 2111530"/>
              <a:gd name="connsiteX13" fmla="*/ 2391507 w 2391507"/>
              <a:gd name="connsiteY13" fmla="*/ 2111530 h 2111530"/>
              <a:gd name="connsiteX0" fmla="*/ 0 w 2338753"/>
              <a:gd name="connsiteY0" fmla="*/ 309107 h 1707084"/>
              <a:gd name="connsiteX1" fmla="*/ 457200 w 2338753"/>
              <a:gd name="connsiteY1" fmla="*/ 168430 h 1707084"/>
              <a:gd name="connsiteX2" fmla="*/ 738554 w 2338753"/>
              <a:gd name="connsiteY2" fmla="*/ 27753 h 1707084"/>
              <a:gd name="connsiteX3" fmla="*/ 923250 w 2338753"/>
              <a:gd name="connsiteY3" fmla="*/ 2996 h 1707084"/>
              <a:gd name="connsiteX4" fmla="*/ 1142885 w 2338753"/>
              <a:gd name="connsiteY4" fmla="*/ 69923 h 1707084"/>
              <a:gd name="connsiteX5" fmla="*/ 1410901 w 2338753"/>
              <a:gd name="connsiteY5" fmla="*/ 307554 h 1707084"/>
              <a:gd name="connsiteX6" fmla="*/ 1441824 w 2338753"/>
              <a:gd name="connsiteY6" fmla="*/ 463783 h 1707084"/>
              <a:gd name="connsiteX7" fmla="*/ 1459523 w 2338753"/>
              <a:gd name="connsiteY7" fmla="*/ 695969 h 1707084"/>
              <a:gd name="connsiteX8" fmla="*/ 1732084 w 2338753"/>
              <a:gd name="connsiteY8" fmla="*/ 792684 h 1707084"/>
              <a:gd name="connsiteX9" fmla="*/ 2013438 w 2338753"/>
              <a:gd name="connsiteY9" fmla="*/ 783892 h 1707084"/>
              <a:gd name="connsiteX10" fmla="*/ 2004646 w 2338753"/>
              <a:gd name="connsiteY10" fmla="*/ 1091623 h 1707084"/>
              <a:gd name="connsiteX11" fmla="*/ 2242038 w 2338753"/>
              <a:gd name="connsiteY11" fmla="*/ 1566407 h 1707084"/>
              <a:gd name="connsiteX12" fmla="*/ 2338754 w 2338753"/>
              <a:gd name="connsiteY12" fmla="*/ 1707084 h 1707084"/>
              <a:gd name="connsiteX0" fmla="*/ 0 w 2242039"/>
              <a:gd name="connsiteY0" fmla="*/ 309107 h 1566407"/>
              <a:gd name="connsiteX1" fmla="*/ 457200 w 2242039"/>
              <a:gd name="connsiteY1" fmla="*/ 168430 h 1566407"/>
              <a:gd name="connsiteX2" fmla="*/ 738554 w 2242039"/>
              <a:gd name="connsiteY2" fmla="*/ 27753 h 1566407"/>
              <a:gd name="connsiteX3" fmla="*/ 923250 w 2242039"/>
              <a:gd name="connsiteY3" fmla="*/ 2996 h 1566407"/>
              <a:gd name="connsiteX4" fmla="*/ 1142885 w 2242039"/>
              <a:gd name="connsiteY4" fmla="*/ 69923 h 1566407"/>
              <a:gd name="connsiteX5" fmla="*/ 1410901 w 2242039"/>
              <a:gd name="connsiteY5" fmla="*/ 307554 h 1566407"/>
              <a:gd name="connsiteX6" fmla="*/ 1441824 w 2242039"/>
              <a:gd name="connsiteY6" fmla="*/ 463783 h 1566407"/>
              <a:gd name="connsiteX7" fmla="*/ 1459523 w 2242039"/>
              <a:gd name="connsiteY7" fmla="*/ 695969 h 1566407"/>
              <a:gd name="connsiteX8" fmla="*/ 1732084 w 2242039"/>
              <a:gd name="connsiteY8" fmla="*/ 792684 h 1566407"/>
              <a:gd name="connsiteX9" fmla="*/ 2013438 w 2242039"/>
              <a:gd name="connsiteY9" fmla="*/ 783892 h 1566407"/>
              <a:gd name="connsiteX10" fmla="*/ 2004646 w 2242039"/>
              <a:gd name="connsiteY10" fmla="*/ 1091623 h 1566407"/>
              <a:gd name="connsiteX11" fmla="*/ 2242038 w 2242039"/>
              <a:gd name="connsiteY11" fmla="*/ 1566407 h 1566407"/>
              <a:gd name="connsiteX0" fmla="*/ 0 w 2026318"/>
              <a:gd name="connsiteY0" fmla="*/ 309107 h 1091623"/>
              <a:gd name="connsiteX1" fmla="*/ 457200 w 2026318"/>
              <a:gd name="connsiteY1" fmla="*/ 168430 h 1091623"/>
              <a:gd name="connsiteX2" fmla="*/ 738554 w 2026318"/>
              <a:gd name="connsiteY2" fmla="*/ 27753 h 1091623"/>
              <a:gd name="connsiteX3" fmla="*/ 923250 w 2026318"/>
              <a:gd name="connsiteY3" fmla="*/ 2996 h 1091623"/>
              <a:gd name="connsiteX4" fmla="*/ 1142885 w 2026318"/>
              <a:gd name="connsiteY4" fmla="*/ 69923 h 1091623"/>
              <a:gd name="connsiteX5" fmla="*/ 1410901 w 2026318"/>
              <a:gd name="connsiteY5" fmla="*/ 307554 h 1091623"/>
              <a:gd name="connsiteX6" fmla="*/ 1441824 w 2026318"/>
              <a:gd name="connsiteY6" fmla="*/ 463783 h 1091623"/>
              <a:gd name="connsiteX7" fmla="*/ 1459523 w 2026318"/>
              <a:gd name="connsiteY7" fmla="*/ 695969 h 1091623"/>
              <a:gd name="connsiteX8" fmla="*/ 1732084 w 2026318"/>
              <a:gd name="connsiteY8" fmla="*/ 792684 h 1091623"/>
              <a:gd name="connsiteX9" fmla="*/ 2013438 w 2026318"/>
              <a:gd name="connsiteY9" fmla="*/ 783892 h 1091623"/>
              <a:gd name="connsiteX10" fmla="*/ 2004646 w 2026318"/>
              <a:gd name="connsiteY10" fmla="*/ 1091623 h 1091623"/>
              <a:gd name="connsiteX0" fmla="*/ 0 w 2013438"/>
              <a:gd name="connsiteY0" fmla="*/ 309107 h 794661"/>
              <a:gd name="connsiteX1" fmla="*/ 457200 w 2013438"/>
              <a:gd name="connsiteY1" fmla="*/ 168430 h 794661"/>
              <a:gd name="connsiteX2" fmla="*/ 738554 w 2013438"/>
              <a:gd name="connsiteY2" fmla="*/ 27753 h 794661"/>
              <a:gd name="connsiteX3" fmla="*/ 923250 w 2013438"/>
              <a:gd name="connsiteY3" fmla="*/ 2996 h 794661"/>
              <a:gd name="connsiteX4" fmla="*/ 1142885 w 2013438"/>
              <a:gd name="connsiteY4" fmla="*/ 69923 h 794661"/>
              <a:gd name="connsiteX5" fmla="*/ 1410901 w 2013438"/>
              <a:gd name="connsiteY5" fmla="*/ 307554 h 794661"/>
              <a:gd name="connsiteX6" fmla="*/ 1441824 w 2013438"/>
              <a:gd name="connsiteY6" fmla="*/ 463783 h 794661"/>
              <a:gd name="connsiteX7" fmla="*/ 1459523 w 2013438"/>
              <a:gd name="connsiteY7" fmla="*/ 695969 h 794661"/>
              <a:gd name="connsiteX8" fmla="*/ 1732084 w 2013438"/>
              <a:gd name="connsiteY8" fmla="*/ 792684 h 794661"/>
              <a:gd name="connsiteX9" fmla="*/ 2013438 w 2013438"/>
              <a:gd name="connsiteY9" fmla="*/ 783892 h 794661"/>
              <a:gd name="connsiteX0" fmla="*/ 0 w 1732084"/>
              <a:gd name="connsiteY0" fmla="*/ 309107 h 792684"/>
              <a:gd name="connsiteX1" fmla="*/ 457200 w 1732084"/>
              <a:gd name="connsiteY1" fmla="*/ 168430 h 792684"/>
              <a:gd name="connsiteX2" fmla="*/ 738554 w 1732084"/>
              <a:gd name="connsiteY2" fmla="*/ 27753 h 792684"/>
              <a:gd name="connsiteX3" fmla="*/ 923250 w 1732084"/>
              <a:gd name="connsiteY3" fmla="*/ 2996 h 792684"/>
              <a:gd name="connsiteX4" fmla="*/ 1142885 w 1732084"/>
              <a:gd name="connsiteY4" fmla="*/ 69923 h 792684"/>
              <a:gd name="connsiteX5" fmla="*/ 1410901 w 1732084"/>
              <a:gd name="connsiteY5" fmla="*/ 307554 h 792684"/>
              <a:gd name="connsiteX6" fmla="*/ 1441824 w 1732084"/>
              <a:gd name="connsiteY6" fmla="*/ 463783 h 792684"/>
              <a:gd name="connsiteX7" fmla="*/ 1459523 w 1732084"/>
              <a:gd name="connsiteY7" fmla="*/ 695969 h 792684"/>
              <a:gd name="connsiteX8" fmla="*/ 1732084 w 1732084"/>
              <a:gd name="connsiteY8" fmla="*/ 792684 h 792684"/>
              <a:gd name="connsiteX0" fmla="*/ 0 w 1459523"/>
              <a:gd name="connsiteY0" fmla="*/ 309107 h 695969"/>
              <a:gd name="connsiteX1" fmla="*/ 457200 w 1459523"/>
              <a:gd name="connsiteY1" fmla="*/ 168430 h 695969"/>
              <a:gd name="connsiteX2" fmla="*/ 738554 w 1459523"/>
              <a:gd name="connsiteY2" fmla="*/ 27753 h 695969"/>
              <a:gd name="connsiteX3" fmla="*/ 923250 w 1459523"/>
              <a:gd name="connsiteY3" fmla="*/ 2996 h 695969"/>
              <a:gd name="connsiteX4" fmla="*/ 1142885 w 1459523"/>
              <a:gd name="connsiteY4" fmla="*/ 69923 h 695969"/>
              <a:gd name="connsiteX5" fmla="*/ 1410901 w 1459523"/>
              <a:gd name="connsiteY5" fmla="*/ 307554 h 695969"/>
              <a:gd name="connsiteX6" fmla="*/ 1441824 w 1459523"/>
              <a:gd name="connsiteY6" fmla="*/ 463783 h 695969"/>
              <a:gd name="connsiteX7" fmla="*/ 1459523 w 1459523"/>
              <a:gd name="connsiteY7" fmla="*/ 695969 h 695969"/>
              <a:gd name="connsiteX0" fmla="*/ 0 w 1441824"/>
              <a:gd name="connsiteY0" fmla="*/ 309107 h 463783"/>
              <a:gd name="connsiteX1" fmla="*/ 457200 w 1441824"/>
              <a:gd name="connsiteY1" fmla="*/ 168430 h 463783"/>
              <a:gd name="connsiteX2" fmla="*/ 738554 w 1441824"/>
              <a:gd name="connsiteY2" fmla="*/ 27753 h 463783"/>
              <a:gd name="connsiteX3" fmla="*/ 923250 w 1441824"/>
              <a:gd name="connsiteY3" fmla="*/ 2996 h 463783"/>
              <a:gd name="connsiteX4" fmla="*/ 1142885 w 1441824"/>
              <a:gd name="connsiteY4" fmla="*/ 69923 h 463783"/>
              <a:gd name="connsiteX5" fmla="*/ 1410901 w 1441824"/>
              <a:gd name="connsiteY5" fmla="*/ 307554 h 463783"/>
              <a:gd name="connsiteX6" fmla="*/ 1441824 w 1441824"/>
              <a:gd name="connsiteY6" fmla="*/ 463783 h 463783"/>
              <a:gd name="connsiteX0" fmla="*/ 0 w 1410901"/>
              <a:gd name="connsiteY0" fmla="*/ 309107 h 309107"/>
              <a:gd name="connsiteX1" fmla="*/ 457200 w 1410901"/>
              <a:gd name="connsiteY1" fmla="*/ 168430 h 309107"/>
              <a:gd name="connsiteX2" fmla="*/ 738554 w 1410901"/>
              <a:gd name="connsiteY2" fmla="*/ 27753 h 309107"/>
              <a:gd name="connsiteX3" fmla="*/ 923250 w 1410901"/>
              <a:gd name="connsiteY3" fmla="*/ 2996 h 309107"/>
              <a:gd name="connsiteX4" fmla="*/ 1142885 w 1410901"/>
              <a:gd name="connsiteY4" fmla="*/ 69923 h 309107"/>
              <a:gd name="connsiteX5" fmla="*/ 1410901 w 1410901"/>
              <a:gd name="connsiteY5" fmla="*/ 307554 h 309107"/>
              <a:gd name="connsiteX0" fmla="*/ 0 w 1142885"/>
              <a:gd name="connsiteY0" fmla="*/ 309107 h 309107"/>
              <a:gd name="connsiteX1" fmla="*/ 457200 w 1142885"/>
              <a:gd name="connsiteY1" fmla="*/ 168430 h 309107"/>
              <a:gd name="connsiteX2" fmla="*/ 738554 w 1142885"/>
              <a:gd name="connsiteY2" fmla="*/ 27753 h 309107"/>
              <a:gd name="connsiteX3" fmla="*/ 923250 w 1142885"/>
              <a:gd name="connsiteY3" fmla="*/ 2996 h 309107"/>
              <a:gd name="connsiteX4" fmla="*/ 1142885 w 1142885"/>
              <a:gd name="connsiteY4" fmla="*/ 69923 h 309107"/>
              <a:gd name="connsiteX0" fmla="*/ 0 w 923251"/>
              <a:gd name="connsiteY0" fmla="*/ 309107 h 309107"/>
              <a:gd name="connsiteX1" fmla="*/ 457200 w 923251"/>
              <a:gd name="connsiteY1" fmla="*/ 168430 h 309107"/>
              <a:gd name="connsiteX2" fmla="*/ 738554 w 923251"/>
              <a:gd name="connsiteY2" fmla="*/ 27753 h 309107"/>
              <a:gd name="connsiteX3" fmla="*/ 923250 w 923251"/>
              <a:gd name="connsiteY3" fmla="*/ 2996 h 309107"/>
              <a:gd name="connsiteX0" fmla="*/ 0 w 738554"/>
              <a:gd name="connsiteY0" fmla="*/ 281354 h 281354"/>
              <a:gd name="connsiteX1" fmla="*/ 457200 w 738554"/>
              <a:gd name="connsiteY1" fmla="*/ 140677 h 281354"/>
              <a:gd name="connsiteX2" fmla="*/ 738554 w 738554"/>
              <a:gd name="connsiteY2" fmla="*/ 0 h 281354"/>
              <a:gd name="connsiteX0" fmla="*/ 0 w 457200"/>
              <a:gd name="connsiteY0" fmla="*/ 140676 h 140676"/>
              <a:gd name="connsiteX1" fmla="*/ 457200 w 457200"/>
              <a:gd name="connsiteY1" fmla="*/ -1 h 14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7200" h="140676">
                <a:moveTo>
                  <a:pt x="0" y="140676"/>
                </a:moveTo>
                <a:cubicBezTo>
                  <a:pt x="167054" y="93783"/>
                  <a:pt x="334108" y="46891"/>
                  <a:pt x="457200" y="-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 rot="16200000">
            <a:off x="3079028" y="2398712"/>
            <a:ext cx="422886" cy="243562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 rot="15063963">
            <a:off x="3309475" y="3176343"/>
            <a:ext cx="769137" cy="334707"/>
          </a:xfrm>
          <a:custGeom>
            <a:avLst/>
            <a:gdLst>
              <a:gd name="connsiteX0" fmla="*/ 0 w 768300"/>
              <a:gd name="connsiteY0" fmla="*/ 121781 h 243562"/>
              <a:gd name="connsiteX1" fmla="*/ 384150 w 768300"/>
              <a:gd name="connsiteY1" fmla="*/ 0 h 243562"/>
              <a:gd name="connsiteX2" fmla="*/ 768300 w 768300"/>
              <a:gd name="connsiteY2" fmla="*/ 121781 h 243562"/>
              <a:gd name="connsiteX3" fmla="*/ 384150 w 768300"/>
              <a:gd name="connsiteY3" fmla="*/ 243562 h 243562"/>
              <a:gd name="connsiteX4" fmla="*/ 0 w 768300"/>
              <a:gd name="connsiteY4" fmla="*/ 121781 h 243562"/>
              <a:gd name="connsiteX0" fmla="*/ 837 w 769137"/>
              <a:gd name="connsiteY0" fmla="*/ 121781 h 334707"/>
              <a:gd name="connsiteX1" fmla="*/ 384987 w 769137"/>
              <a:gd name="connsiteY1" fmla="*/ 0 h 334707"/>
              <a:gd name="connsiteX2" fmla="*/ 769137 w 769137"/>
              <a:gd name="connsiteY2" fmla="*/ 121781 h 334707"/>
              <a:gd name="connsiteX3" fmla="*/ 474559 w 769137"/>
              <a:gd name="connsiteY3" fmla="*/ 334707 h 334707"/>
              <a:gd name="connsiteX4" fmla="*/ 837 w 769137"/>
              <a:gd name="connsiteY4" fmla="*/ 121781 h 3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137" h="334707">
                <a:moveTo>
                  <a:pt x="837" y="121781"/>
                </a:moveTo>
                <a:cubicBezTo>
                  <a:pt x="-14092" y="65997"/>
                  <a:pt x="172827" y="0"/>
                  <a:pt x="384987" y="0"/>
                </a:cubicBezTo>
                <a:cubicBezTo>
                  <a:pt x="597147" y="0"/>
                  <a:pt x="769137" y="54523"/>
                  <a:pt x="769137" y="121781"/>
                </a:cubicBezTo>
                <a:cubicBezTo>
                  <a:pt x="769137" y="189039"/>
                  <a:pt x="686719" y="334707"/>
                  <a:pt x="474559" y="334707"/>
                </a:cubicBezTo>
                <a:cubicBezTo>
                  <a:pt x="262399" y="334707"/>
                  <a:pt x="15766" y="177565"/>
                  <a:pt x="837" y="121781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925533" y="1553232"/>
            <a:ext cx="1372504" cy="87302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202822"/>
              <a:gd name="connsiteY0" fmla="*/ 0 h 1162706"/>
              <a:gd name="connsiteX1" fmla="*/ 198407 w 2202822"/>
              <a:gd name="connsiteY1" fmla="*/ 232913 h 1162706"/>
              <a:gd name="connsiteX2" fmla="*/ 500332 w 2202822"/>
              <a:gd name="connsiteY2" fmla="*/ 301924 h 1162706"/>
              <a:gd name="connsiteX3" fmla="*/ 681487 w 2202822"/>
              <a:gd name="connsiteY3" fmla="*/ 439947 h 1162706"/>
              <a:gd name="connsiteX4" fmla="*/ 819509 w 2202822"/>
              <a:gd name="connsiteY4" fmla="*/ 621102 h 1162706"/>
              <a:gd name="connsiteX5" fmla="*/ 1017917 w 2202822"/>
              <a:gd name="connsiteY5" fmla="*/ 707366 h 1162706"/>
              <a:gd name="connsiteX6" fmla="*/ 1255085 w 2202822"/>
              <a:gd name="connsiteY6" fmla="*/ 750619 h 1162706"/>
              <a:gd name="connsiteX7" fmla="*/ 1517022 w 2202822"/>
              <a:gd name="connsiteY7" fmla="*/ 964931 h 1162706"/>
              <a:gd name="connsiteX8" fmla="*/ 1771815 w 2202822"/>
              <a:gd name="connsiteY8" fmla="*/ 981600 h 1162706"/>
              <a:gd name="connsiteX9" fmla="*/ 1969459 w 2202822"/>
              <a:gd name="connsiteY9" fmla="*/ 1157812 h 1162706"/>
              <a:gd name="connsiteX10" fmla="*/ 2202822 w 2202822"/>
              <a:gd name="connsiteY10" fmla="*/ 1031606 h 1162706"/>
              <a:gd name="connsiteX0" fmla="*/ 0 w 1969459"/>
              <a:gd name="connsiteY0" fmla="*/ 0 h 1157812"/>
              <a:gd name="connsiteX1" fmla="*/ 198407 w 1969459"/>
              <a:gd name="connsiteY1" fmla="*/ 232913 h 1157812"/>
              <a:gd name="connsiteX2" fmla="*/ 500332 w 1969459"/>
              <a:gd name="connsiteY2" fmla="*/ 301924 h 1157812"/>
              <a:gd name="connsiteX3" fmla="*/ 681487 w 1969459"/>
              <a:gd name="connsiteY3" fmla="*/ 439947 h 1157812"/>
              <a:gd name="connsiteX4" fmla="*/ 819509 w 1969459"/>
              <a:gd name="connsiteY4" fmla="*/ 621102 h 1157812"/>
              <a:gd name="connsiteX5" fmla="*/ 1017917 w 1969459"/>
              <a:gd name="connsiteY5" fmla="*/ 707366 h 1157812"/>
              <a:gd name="connsiteX6" fmla="*/ 1255085 w 1969459"/>
              <a:gd name="connsiteY6" fmla="*/ 750619 h 1157812"/>
              <a:gd name="connsiteX7" fmla="*/ 1517022 w 1969459"/>
              <a:gd name="connsiteY7" fmla="*/ 964931 h 1157812"/>
              <a:gd name="connsiteX8" fmla="*/ 1771815 w 1969459"/>
              <a:gd name="connsiteY8" fmla="*/ 981600 h 1157812"/>
              <a:gd name="connsiteX9" fmla="*/ 1969459 w 1969459"/>
              <a:gd name="connsiteY9" fmla="*/ 1157812 h 1157812"/>
              <a:gd name="connsiteX0" fmla="*/ 0 w 1771815"/>
              <a:gd name="connsiteY0" fmla="*/ 0 h 990629"/>
              <a:gd name="connsiteX1" fmla="*/ 198407 w 1771815"/>
              <a:gd name="connsiteY1" fmla="*/ 232913 h 990629"/>
              <a:gd name="connsiteX2" fmla="*/ 500332 w 1771815"/>
              <a:gd name="connsiteY2" fmla="*/ 301924 h 990629"/>
              <a:gd name="connsiteX3" fmla="*/ 681487 w 1771815"/>
              <a:gd name="connsiteY3" fmla="*/ 439947 h 990629"/>
              <a:gd name="connsiteX4" fmla="*/ 819509 w 1771815"/>
              <a:gd name="connsiteY4" fmla="*/ 621102 h 990629"/>
              <a:gd name="connsiteX5" fmla="*/ 1017917 w 1771815"/>
              <a:gd name="connsiteY5" fmla="*/ 707366 h 990629"/>
              <a:gd name="connsiteX6" fmla="*/ 1255085 w 1771815"/>
              <a:gd name="connsiteY6" fmla="*/ 750619 h 990629"/>
              <a:gd name="connsiteX7" fmla="*/ 1517022 w 1771815"/>
              <a:gd name="connsiteY7" fmla="*/ 964931 h 990629"/>
              <a:gd name="connsiteX8" fmla="*/ 1771815 w 1771815"/>
              <a:gd name="connsiteY8" fmla="*/ 981600 h 990629"/>
              <a:gd name="connsiteX0" fmla="*/ 0 w 1517022"/>
              <a:gd name="connsiteY0" fmla="*/ 0 h 964931"/>
              <a:gd name="connsiteX1" fmla="*/ 198407 w 1517022"/>
              <a:gd name="connsiteY1" fmla="*/ 232913 h 964931"/>
              <a:gd name="connsiteX2" fmla="*/ 500332 w 1517022"/>
              <a:gd name="connsiteY2" fmla="*/ 301924 h 964931"/>
              <a:gd name="connsiteX3" fmla="*/ 681487 w 1517022"/>
              <a:gd name="connsiteY3" fmla="*/ 439947 h 964931"/>
              <a:gd name="connsiteX4" fmla="*/ 819509 w 1517022"/>
              <a:gd name="connsiteY4" fmla="*/ 621102 h 964931"/>
              <a:gd name="connsiteX5" fmla="*/ 1017917 w 1517022"/>
              <a:gd name="connsiteY5" fmla="*/ 707366 h 964931"/>
              <a:gd name="connsiteX6" fmla="*/ 1255085 w 1517022"/>
              <a:gd name="connsiteY6" fmla="*/ 750619 h 964931"/>
              <a:gd name="connsiteX7" fmla="*/ 1517022 w 1517022"/>
              <a:gd name="connsiteY7" fmla="*/ 964931 h 96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7022" h="964931">
                <a:moveTo>
                  <a:pt x="0" y="0"/>
                </a:moveTo>
                <a:cubicBezTo>
                  <a:pt x="57509" y="91296"/>
                  <a:pt x="115018" y="182592"/>
                  <a:pt x="198407" y="232913"/>
                </a:cubicBezTo>
                <a:cubicBezTo>
                  <a:pt x="281796" y="283234"/>
                  <a:pt x="419819" y="267418"/>
                  <a:pt x="500332" y="301924"/>
                </a:cubicBezTo>
                <a:cubicBezTo>
                  <a:pt x="580845" y="336430"/>
                  <a:pt x="628291" y="386751"/>
                  <a:pt x="681487" y="439947"/>
                </a:cubicBezTo>
                <a:cubicBezTo>
                  <a:pt x="734683" y="493143"/>
                  <a:pt x="763437" y="576532"/>
                  <a:pt x="819509" y="621102"/>
                </a:cubicBezTo>
                <a:cubicBezTo>
                  <a:pt x="875581" y="665672"/>
                  <a:pt x="945321" y="685780"/>
                  <a:pt x="1017917" y="707366"/>
                </a:cubicBezTo>
                <a:cubicBezTo>
                  <a:pt x="1090513" y="728952"/>
                  <a:pt x="1165551" y="726345"/>
                  <a:pt x="1255085" y="750619"/>
                </a:cubicBezTo>
                <a:cubicBezTo>
                  <a:pt x="1344619" y="774893"/>
                  <a:pt x="1394388" y="910162"/>
                  <a:pt x="1517022" y="96493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2064389" y="2272022"/>
            <a:ext cx="1795241" cy="1360170"/>
            <a:chOff x="2183130" y="2457450"/>
            <a:chExt cx="1795241" cy="1360170"/>
          </a:xfrm>
        </p:grpSpPr>
        <p:grpSp>
          <p:nvGrpSpPr>
            <p:cNvPr id="130" name="Group 129"/>
            <p:cNvGrpSpPr/>
            <p:nvPr/>
          </p:nvGrpSpPr>
          <p:grpSpPr>
            <a:xfrm>
              <a:off x="2600485" y="2752506"/>
              <a:ext cx="1151793" cy="451689"/>
              <a:chOff x="7575481" y="2785676"/>
              <a:chExt cx="1151793" cy="451689"/>
            </a:xfrm>
          </p:grpSpPr>
          <p:sp>
            <p:nvSpPr>
              <p:cNvPr id="144" name="Freeform 143"/>
              <p:cNvSpPr/>
              <p:nvPr/>
            </p:nvSpPr>
            <p:spPr>
              <a:xfrm>
                <a:off x="7815034" y="2785676"/>
                <a:ext cx="0" cy="114300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7575481" y="2785676"/>
                <a:ext cx="1151793" cy="451689"/>
                <a:chOff x="7128149" y="2913896"/>
                <a:chExt cx="1151793" cy="451689"/>
              </a:xfrm>
            </p:grpSpPr>
            <p:grpSp>
              <p:nvGrpSpPr>
                <p:cNvPr id="162" name="Group 161"/>
                <p:cNvGrpSpPr/>
                <p:nvPr/>
              </p:nvGrpSpPr>
              <p:grpSpPr>
                <a:xfrm>
                  <a:off x="7479172" y="3027031"/>
                  <a:ext cx="800770" cy="338554"/>
                  <a:chOff x="7500956" y="3026342"/>
                  <a:chExt cx="800770" cy="338554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7582165" y="3116097"/>
                    <a:ext cx="526006" cy="151307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TextBox 173"/>
                  <p:cNvSpPr txBox="1"/>
                  <p:nvPr/>
                </p:nvSpPr>
                <p:spPr>
                  <a:xfrm>
                    <a:off x="7500956" y="3026342"/>
                    <a:ext cx="800770" cy="33855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6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3-187</a:t>
                    </a:r>
                  </a:p>
                </p:txBody>
              </p:sp>
            </p:grpSp>
            <p:grpSp>
              <p:nvGrpSpPr>
                <p:cNvPr id="163" name="Group 162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164" name="Group 163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168" name="Freeform 167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69" name="Group 168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170" name="Rectangle 169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solidFill>
                        <a:srgbClr val="5B9BD5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Freeform 170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Freeform 171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65" name="Group 164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166" name="Block Arc 165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7" name="Block Arc 166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175" name="Freeform 174"/>
            <p:cNvSpPr/>
            <p:nvPr/>
          </p:nvSpPr>
          <p:spPr>
            <a:xfrm>
              <a:off x="2183130" y="2457450"/>
              <a:ext cx="422910" cy="1360170"/>
            </a:xfrm>
            <a:custGeom>
              <a:avLst/>
              <a:gdLst>
                <a:gd name="connsiteX0" fmla="*/ 411480 w 422910"/>
                <a:gd name="connsiteY0" fmla="*/ 354330 h 1074420"/>
                <a:gd name="connsiteX1" fmla="*/ 422910 w 422910"/>
                <a:gd name="connsiteY1" fmla="*/ 1074420 h 1074420"/>
                <a:gd name="connsiteX2" fmla="*/ 0 w 422910"/>
                <a:gd name="connsiteY2" fmla="*/ 0 h 1074420"/>
                <a:gd name="connsiteX0" fmla="*/ 411480 w 422910"/>
                <a:gd name="connsiteY0" fmla="*/ 354330 h 1360170"/>
                <a:gd name="connsiteX1" fmla="*/ 422910 w 422910"/>
                <a:gd name="connsiteY1" fmla="*/ 1360170 h 1360170"/>
                <a:gd name="connsiteX2" fmla="*/ 0 w 422910"/>
                <a:gd name="connsiteY2" fmla="*/ 0 h 13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910" h="1360170">
                  <a:moveTo>
                    <a:pt x="411480" y="354330"/>
                  </a:moveTo>
                  <a:lnTo>
                    <a:pt x="422910" y="1360170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2604939" y="3187196"/>
              <a:ext cx="1373432" cy="414652"/>
              <a:chOff x="7128149" y="2913896"/>
              <a:chExt cx="1373432" cy="414652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7447652" y="2959216"/>
                <a:ext cx="1053929" cy="369332"/>
                <a:chOff x="7469436" y="2958527"/>
                <a:chExt cx="1053929" cy="369332"/>
              </a:xfrm>
            </p:grpSpPr>
            <p:sp>
              <p:nvSpPr>
                <p:cNvPr id="190" name="Rectangle 189"/>
                <p:cNvSpPr/>
                <p:nvPr/>
              </p:nvSpPr>
              <p:spPr>
                <a:xfrm>
                  <a:off x="7558088" y="3063850"/>
                  <a:ext cx="656567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extBox 190"/>
                <p:cNvSpPr txBox="1"/>
                <p:nvPr/>
              </p:nvSpPr>
              <p:spPr>
                <a:xfrm>
                  <a:off x="7469436" y="2958527"/>
                  <a:ext cx="1053929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</a:t>
                  </a:r>
                  <a:r>
                    <a:rPr lang="en-US" sz="1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/3-187</a:t>
                  </a:r>
                </a:p>
              </p:txBody>
            </p:sp>
          </p:grpSp>
          <p:grpSp>
            <p:nvGrpSpPr>
              <p:cNvPr id="180" name="Group 179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85" name="Freeform 184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6" name="Group 185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87" name="Rectangle 186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Freeform 187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Freeform 188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2" name="Group 181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83" name="Block Arc 182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Block Arc 183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93" name="Diamond 192"/>
          <p:cNvSpPr/>
          <p:nvPr/>
        </p:nvSpPr>
        <p:spPr>
          <a:xfrm>
            <a:off x="4541614" y="4652835"/>
            <a:ext cx="685276" cy="698985"/>
          </a:xfrm>
          <a:prstGeom prst="diamond">
            <a:avLst/>
          </a:prstGeom>
          <a:solidFill>
            <a:srgbClr val="FF0000"/>
          </a:solidFill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4541614" y="6276957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176" name="Rounded Rectangle 175"/>
          <p:cNvSpPr/>
          <p:nvPr/>
        </p:nvSpPr>
        <p:spPr>
          <a:xfrm>
            <a:off x="6097468" y="319379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6B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8" name="Group 177"/>
          <p:cNvGrpSpPr/>
          <p:nvPr/>
        </p:nvGrpSpPr>
        <p:grpSpPr>
          <a:xfrm>
            <a:off x="5792182" y="154098"/>
            <a:ext cx="295274" cy="716519"/>
            <a:chOff x="-140214" y="691801"/>
            <a:chExt cx="295274" cy="71651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198" name="Freeform 197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TextBox 196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5224737" y="8430120"/>
            <a:ext cx="415498" cy="276999"/>
            <a:chOff x="4966484" y="5593096"/>
            <a:chExt cx="415498" cy="276999"/>
          </a:xfrm>
        </p:grpSpPr>
        <p:sp>
          <p:nvSpPr>
            <p:cNvPr id="201" name="Rounded Rectangle 200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966484" y="55930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5578803" y="5549553"/>
            <a:ext cx="530915" cy="393936"/>
            <a:chOff x="5128435" y="4101041"/>
            <a:chExt cx="530915" cy="393936"/>
          </a:xfrm>
        </p:grpSpPr>
        <p:sp>
          <p:nvSpPr>
            <p:cNvPr id="204" name="Rounded Rectangle 203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128435" y="4125645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5257866" y="4471827"/>
            <a:ext cx="530915" cy="369332"/>
            <a:chOff x="4984245" y="3544533"/>
            <a:chExt cx="530915" cy="369332"/>
          </a:xfrm>
        </p:grpSpPr>
        <p:sp>
          <p:nvSpPr>
            <p:cNvPr id="207" name="Rounded Rectangle 206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4984245" y="35445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143476" y="1142631"/>
            <a:ext cx="1981435" cy="698183"/>
            <a:chOff x="1391513" y="6920506"/>
            <a:chExt cx="1981435" cy="698183"/>
          </a:xfrm>
        </p:grpSpPr>
        <p:sp>
          <p:nvSpPr>
            <p:cNvPr id="10" name="Rectangle 9"/>
            <p:cNvSpPr/>
            <p:nvPr/>
          </p:nvSpPr>
          <p:spPr>
            <a:xfrm>
              <a:off x="1391513" y="6924531"/>
              <a:ext cx="1981435" cy="6738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784950" y="7261372"/>
              <a:ext cx="1234400" cy="72414"/>
              <a:chOff x="5426242" y="8133347"/>
              <a:chExt cx="1522396" cy="46723"/>
            </a:xfrm>
            <a:solidFill>
              <a:schemeClr val="bg1"/>
            </a:solidFill>
          </p:grpSpPr>
          <p:sp>
            <p:nvSpPr>
              <p:cNvPr id="20" name="Rectangle 19"/>
              <p:cNvSpPr/>
              <p:nvPr/>
            </p:nvSpPr>
            <p:spPr>
              <a:xfrm>
                <a:off x="5426242" y="8133347"/>
                <a:ext cx="761198" cy="46723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187440" y="8133347"/>
                <a:ext cx="761198" cy="4672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1777964" y="7187527"/>
              <a:ext cx="882" cy="145576"/>
            </a:xfrm>
            <a:custGeom>
              <a:avLst/>
              <a:gdLst>
                <a:gd name="connsiteX0" fmla="*/ 0 w 3810"/>
                <a:gd name="connsiteY0" fmla="*/ 0 h 173355"/>
                <a:gd name="connsiteX1" fmla="*/ 3810 w 3810"/>
                <a:gd name="connsiteY1" fmla="*/ 173355 h 173355"/>
                <a:gd name="connsiteX0" fmla="*/ 0 w 10000"/>
                <a:gd name="connsiteY0" fmla="*/ 0 h 7912"/>
                <a:gd name="connsiteX1" fmla="*/ 10000 w 10000"/>
                <a:gd name="connsiteY1" fmla="*/ 7912 h 7912"/>
                <a:gd name="connsiteX0" fmla="*/ 0 w 2850"/>
                <a:gd name="connsiteY0" fmla="*/ 0 h 6701"/>
                <a:gd name="connsiteX1" fmla="*/ 2850 w 2850"/>
                <a:gd name="connsiteY1" fmla="*/ 6701 h 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0" h="6701">
                  <a:moveTo>
                    <a:pt x="0" y="0"/>
                  </a:moveTo>
                  <a:cubicBezTo>
                    <a:pt x="3333" y="3333"/>
                    <a:pt x="-483" y="3368"/>
                    <a:pt x="2850" y="6701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3019351" y="7217700"/>
              <a:ext cx="1548" cy="117676"/>
            </a:xfrm>
            <a:custGeom>
              <a:avLst/>
              <a:gdLst>
                <a:gd name="connsiteX0" fmla="*/ 0 w 7620"/>
                <a:gd name="connsiteY0" fmla="*/ 0 h 74295"/>
                <a:gd name="connsiteX1" fmla="*/ 7620 w 7620"/>
                <a:gd name="connsiteY1" fmla="*/ 74295 h 74295"/>
                <a:gd name="connsiteX0" fmla="*/ 0 w 2500"/>
                <a:gd name="connsiteY0" fmla="*/ 0 h 10000"/>
                <a:gd name="connsiteX1" fmla="*/ 2500 w 25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" h="10000">
                  <a:moveTo>
                    <a:pt x="0" y="0"/>
                  </a:moveTo>
                  <a:lnTo>
                    <a:pt x="2500" y="1000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673721" y="6963833"/>
              <a:ext cx="60465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500m</a:t>
              </a:r>
              <a:endParaRPr lang="en-US" sz="1400" b="1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45636" y="6920506"/>
              <a:ext cx="26465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02663" y="7310912"/>
              <a:ext cx="17697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Contour Interval 25m</a:t>
              </a:r>
              <a:endParaRPr lang="en-US" sz="1400" b="1" dirty="0"/>
            </a:p>
          </p:txBody>
        </p:sp>
      </p:grpSp>
      <p:sp>
        <p:nvSpPr>
          <p:cNvPr id="292" name="12-Point Star 291"/>
          <p:cNvSpPr/>
          <p:nvPr/>
        </p:nvSpPr>
        <p:spPr>
          <a:xfrm>
            <a:off x="2659388" y="2055639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/>
          <p:cNvSpPr/>
          <p:nvPr/>
        </p:nvSpPr>
        <p:spPr>
          <a:xfrm>
            <a:off x="1935022" y="1577577"/>
            <a:ext cx="892067" cy="67318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934307"/>
              <a:gd name="connsiteY0" fmla="*/ 228851 h 2171950"/>
              <a:gd name="connsiteX1" fmla="*/ 281354 w 1934307"/>
              <a:gd name="connsiteY1" fmla="*/ 88174 h 2171950"/>
              <a:gd name="connsiteX2" fmla="*/ 492369 w 1934307"/>
              <a:gd name="connsiteY2" fmla="*/ 251 h 2171950"/>
              <a:gd name="connsiteX3" fmla="*/ 633046 w 1934307"/>
              <a:gd name="connsiteY3" fmla="*/ 114551 h 2171950"/>
              <a:gd name="connsiteX4" fmla="*/ 931984 w 1934307"/>
              <a:gd name="connsiteY4" fmla="*/ 492621 h 2171950"/>
              <a:gd name="connsiteX5" fmla="*/ 1002323 w 1934307"/>
              <a:gd name="connsiteY5" fmla="*/ 756390 h 2171950"/>
              <a:gd name="connsiteX6" fmla="*/ 1274884 w 1934307"/>
              <a:gd name="connsiteY6" fmla="*/ 853105 h 2171950"/>
              <a:gd name="connsiteX7" fmla="*/ 1556238 w 1934307"/>
              <a:gd name="connsiteY7" fmla="*/ 844313 h 2171950"/>
              <a:gd name="connsiteX8" fmla="*/ 1547446 w 1934307"/>
              <a:gd name="connsiteY8" fmla="*/ 1152044 h 2171950"/>
              <a:gd name="connsiteX9" fmla="*/ 1784838 w 1934307"/>
              <a:gd name="connsiteY9" fmla="*/ 1626828 h 2171950"/>
              <a:gd name="connsiteX10" fmla="*/ 1881554 w 1934307"/>
              <a:gd name="connsiteY10" fmla="*/ 1767505 h 2171950"/>
              <a:gd name="connsiteX11" fmla="*/ 1934307 w 1934307"/>
              <a:gd name="connsiteY11" fmla="*/ 2171951 h 2171950"/>
              <a:gd name="connsiteX0" fmla="*/ 0 w 1881554"/>
              <a:gd name="connsiteY0" fmla="*/ 228851 h 1767505"/>
              <a:gd name="connsiteX1" fmla="*/ 281354 w 1881554"/>
              <a:gd name="connsiteY1" fmla="*/ 88174 h 1767505"/>
              <a:gd name="connsiteX2" fmla="*/ 492369 w 1881554"/>
              <a:gd name="connsiteY2" fmla="*/ 251 h 1767505"/>
              <a:gd name="connsiteX3" fmla="*/ 633046 w 1881554"/>
              <a:gd name="connsiteY3" fmla="*/ 114551 h 1767505"/>
              <a:gd name="connsiteX4" fmla="*/ 931984 w 1881554"/>
              <a:gd name="connsiteY4" fmla="*/ 492621 h 1767505"/>
              <a:gd name="connsiteX5" fmla="*/ 1002323 w 1881554"/>
              <a:gd name="connsiteY5" fmla="*/ 756390 h 1767505"/>
              <a:gd name="connsiteX6" fmla="*/ 1274884 w 1881554"/>
              <a:gd name="connsiteY6" fmla="*/ 853105 h 1767505"/>
              <a:gd name="connsiteX7" fmla="*/ 1556238 w 1881554"/>
              <a:gd name="connsiteY7" fmla="*/ 844313 h 1767505"/>
              <a:gd name="connsiteX8" fmla="*/ 1547446 w 1881554"/>
              <a:gd name="connsiteY8" fmla="*/ 1152044 h 1767505"/>
              <a:gd name="connsiteX9" fmla="*/ 1784838 w 1881554"/>
              <a:gd name="connsiteY9" fmla="*/ 1626828 h 1767505"/>
              <a:gd name="connsiteX10" fmla="*/ 1881554 w 1881554"/>
              <a:gd name="connsiteY10" fmla="*/ 1767505 h 1767505"/>
              <a:gd name="connsiteX0" fmla="*/ 0 w 1784838"/>
              <a:gd name="connsiteY0" fmla="*/ 228851 h 1626828"/>
              <a:gd name="connsiteX1" fmla="*/ 281354 w 1784838"/>
              <a:gd name="connsiteY1" fmla="*/ 88174 h 1626828"/>
              <a:gd name="connsiteX2" fmla="*/ 492369 w 1784838"/>
              <a:gd name="connsiteY2" fmla="*/ 251 h 1626828"/>
              <a:gd name="connsiteX3" fmla="*/ 633046 w 1784838"/>
              <a:gd name="connsiteY3" fmla="*/ 114551 h 1626828"/>
              <a:gd name="connsiteX4" fmla="*/ 931984 w 1784838"/>
              <a:gd name="connsiteY4" fmla="*/ 492621 h 1626828"/>
              <a:gd name="connsiteX5" fmla="*/ 1002323 w 1784838"/>
              <a:gd name="connsiteY5" fmla="*/ 756390 h 1626828"/>
              <a:gd name="connsiteX6" fmla="*/ 1274884 w 1784838"/>
              <a:gd name="connsiteY6" fmla="*/ 853105 h 1626828"/>
              <a:gd name="connsiteX7" fmla="*/ 1556238 w 1784838"/>
              <a:gd name="connsiteY7" fmla="*/ 844313 h 1626828"/>
              <a:gd name="connsiteX8" fmla="*/ 1547446 w 1784838"/>
              <a:gd name="connsiteY8" fmla="*/ 1152044 h 1626828"/>
              <a:gd name="connsiteX9" fmla="*/ 1784838 w 1784838"/>
              <a:gd name="connsiteY9" fmla="*/ 1626828 h 1626828"/>
              <a:gd name="connsiteX0" fmla="*/ 0 w 1569119"/>
              <a:gd name="connsiteY0" fmla="*/ 228851 h 1152044"/>
              <a:gd name="connsiteX1" fmla="*/ 281354 w 1569119"/>
              <a:gd name="connsiteY1" fmla="*/ 88174 h 1152044"/>
              <a:gd name="connsiteX2" fmla="*/ 492369 w 1569119"/>
              <a:gd name="connsiteY2" fmla="*/ 251 h 1152044"/>
              <a:gd name="connsiteX3" fmla="*/ 633046 w 1569119"/>
              <a:gd name="connsiteY3" fmla="*/ 114551 h 1152044"/>
              <a:gd name="connsiteX4" fmla="*/ 931984 w 1569119"/>
              <a:gd name="connsiteY4" fmla="*/ 492621 h 1152044"/>
              <a:gd name="connsiteX5" fmla="*/ 1002323 w 1569119"/>
              <a:gd name="connsiteY5" fmla="*/ 756390 h 1152044"/>
              <a:gd name="connsiteX6" fmla="*/ 1274884 w 1569119"/>
              <a:gd name="connsiteY6" fmla="*/ 853105 h 1152044"/>
              <a:gd name="connsiteX7" fmla="*/ 1556238 w 1569119"/>
              <a:gd name="connsiteY7" fmla="*/ 844313 h 1152044"/>
              <a:gd name="connsiteX8" fmla="*/ 1547446 w 1569119"/>
              <a:gd name="connsiteY8" fmla="*/ 1152044 h 1152044"/>
              <a:gd name="connsiteX0" fmla="*/ 0 w 1556238"/>
              <a:gd name="connsiteY0" fmla="*/ 228851 h 855082"/>
              <a:gd name="connsiteX1" fmla="*/ 281354 w 1556238"/>
              <a:gd name="connsiteY1" fmla="*/ 88174 h 855082"/>
              <a:gd name="connsiteX2" fmla="*/ 492369 w 1556238"/>
              <a:gd name="connsiteY2" fmla="*/ 251 h 855082"/>
              <a:gd name="connsiteX3" fmla="*/ 633046 w 1556238"/>
              <a:gd name="connsiteY3" fmla="*/ 114551 h 855082"/>
              <a:gd name="connsiteX4" fmla="*/ 931984 w 1556238"/>
              <a:gd name="connsiteY4" fmla="*/ 492621 h 855082"/>
              <a:gd name="connsiteX5" fmla="*/ 1002323 w 1556238"/>
              <a:gd name="connsiteY5" fmla="*/ 756390 h 855082"/>
              <a:gd name="connsiteX6" fmla="*/ 1274884 w 1556238"/>
              <a:gd name="connsiteY6" fmla="*/ 853105 h 855082"/>
              <a:gd name="connsiteX7" fmla="*/ 1556238 w 1556238"/>
              <a:gd name="connsiteY7" fmla="*/ 844313 h 855082"/>
              <a:gd name="connsiteX0" fmla="*/ 0 w 1274884"/>
              <a:gd name="connsiteY0" fmla="*/ 228851 h 853104"/>
              <a:gd name="connsiteX1" fmla="*/ 281354 w 1274884"/>
              <a:gd name="connsiteY1" fmla="*/ 88174 h 853104"/>
              <a:gd name="connsiteX2" fmla="*/ 492369 w 1274884"/>
              <a:gd name="connsiteY2" fmla="*/ 251 h 853104"/>
              <a:gd name="connsiteX3" fmla="*/ 633046 w 1274884"/>
              <a:gd name="connsiteY3" fmla="*/ 114551 h 853104"/>
              <a:gd name="connsiteX4" fmla="*/ 931984 w 1274884"/>
              <a:gd name="connsiteY4" fmla="*/ 492621 h 853104"/>
              <a:gd name="connsiteX5" fmla="*/ 1002323 w 1274884"/>
              <a:gd name="connsiteY5" fmla="*/ 756390 h 853104"/>
              <a:gd name="connsiteX6" fmla="*/ 1274884 w 1274884"/>
              <a:gd name="connsiteY6" fmla="*/ 853105 h 853104"/>
              <a:gd name="connsiteX0" fmla="*/ 0 w 1002323"/>
              <a:gd name="connsiteY0" fmla="*/ 228851 h 756389"/>
              <a:gd name="connsiteX1" fmla="*/ 281354 w 1002323"/>
              <a:gd name="connsiteY1" fmla="*/ 88174 h 756389"/>
              <a:gd name="connsiteX2" fmla="*/ 492369 w 1002323"/>
              <a:gd name="connsiteY2" fmla="*/ 251 h 756389"/>
              <a:gd name="connsiteX3" fmla="*/ 633046 w 1002323"/>
              <a:gd name="connsiteY3" fmla="*/ 114551 h 756389"/>
              <a:gd name="connsiteX4" fmla="*/ 931984 w 1002323"/>
              <a:gd name="connsiteY4" fmla="*/ 492621 h 756389"/>
              <a:gd name="connsiteX5" fmla="*/ 1002323 w 1002323"/>
              <a:gd name="connsiteY5" fmla="*/ 756390 h 756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2323" h="756389">
                <a:moveTo>
                  <a:pt x="0" y="228851"/>
                </a:moveTo>
                <a:cubicBezTo>
                  <a:pt x="123092" y="181959"/>
                  <a:pt x="199293" y="126274"/>
                  <a:pt x="281354" y="88174"/>
                </a:cubicBezTo>
                <a:cubicBezTo>
                  <a:pt x="363416" y="50074"/>
                  <a:pt x="433754" y="-4145"/>
                  <a:pt x="492369" y="251"/>
                </a:cubicBezTo>
                <a:cubicBezTo>
                  <a:pt x="550984" y="4647"/>
                  <a:pt x="559777" y="32489"/>
                  <a:pt x="633046" y="114551"/>
                </a:cubicBezTo>
                <a:cubicBezTo>
                  <a:pt x="706315" y="196613"/>
                  <a:pt x="870438" y="385648"/>
                  <a:pt x="931984" y="492621"/>
                </a:cubicBezTo>
                <a:cubicBezTo>
                  <a:pt x="993530" y="599594"/>
                  <a:pt x="945173" y="696309"/>
                  <a:pt x="1002323" y="75639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 310"/>
          <p:cNvSpPr/>
          <p:nvPr/>
        </p:nvSpPr>
        <p:spPr>
          <a:xfrm>
            <a:off x="3255286" y="2489312"/>
            <a:ext cx="247582" cy="477930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606670"/>
              <a:gd name="connsiteY0" fmla="*/ 26400 h 940800"/>
              <a:gd name="connsiteX1" fmla="*/ 281354 w 606670"/>
              <a:gd name="connsiteY1" fmla="*/ 17608 h 940800"/>
              <a:gd name="connsiteX2" fmla="*/ 272562 w 606670"/>
              <a:gd name="connsiteY2" fmla="*/ 325339 h 940800"/>
              <a:gd name="connsiteX3" fmla="*/ 509954 w 606670"/>
              <a:gd name="connsiteY3" fmla="*/ 800123 h 940800"/>
              <a:gd name="connsiteX4" fmla="*/ 606670 w 606670"/>
              <a:gd name="connsiteY4" fmla="*/ 940800 h 940800"/>
              <a:gd name="connsiteX0" fmla="*/ 18254 w 343570"/>
              <a:gd name="connsiteY0" fmla="*/ 0 h 923192"/>
              <a:gd name="connsiteX1" fmla="*/ 9462 w 343570"/>
              <a:gd name="connsiteY1" fmla="*/ 307731 h 923192"/>
              <a:gd name="connsiteX2" fmla="*/ 246854 w 343570"/>
              <a:gd name="connsiteY2" fmla="*/ 782515 h 923192"/>
              <a:gd name="connsiteX3" fmla="*/ 343570 w 343570"/>
              <a:gd name="connsiteY3" fmla="*/ 923192 h 923192"/>
              <a:gd name="connsiteX0" fmla="*/ 0 w 334108"/>
              <a:gd name="connsiteY0" fmla="*/ 0 h 615461"/>
              <a:gd name="connsiteX1" fmla="*/ 237392 w 334108"/>
              <a:gd name="connsiteY1" fmla="*/ 474784 h 615461"/>
              <a:gd name="connsiteX2" fmla="*/ 334108 w 334108"/>
              <a:gd name="connsiteY2" fmla="*/ 615461 h 615461"/>
              <a:gd name="connsiteX0" fmla="*/ 0 w 398322"/>
              <a:gd name="connsiteY0" fmla="*/ 0 h 786697"/>
              <a:gd name="connsiteX1" fmla="*/ 301606 w 398322"/>
              <a:gd name="connsiteY1" fmla="*/ 646020 h 786697"/>
              <a:gd name="connsiteX2" fmla="*/ 398322 w 398322"/>
              <a:gd name="connsiteY2" fmla="*/ 786697 h 786697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86264 w 433105"/>
              <a:gd name="connsiteY1" fmla="*/ 311726 h 837533"/>
              <a:gd name="connsiteX2" fmla="*/ 336389 w 433105"/>
              <a:gd name="connsiteY2" fmla="*/ 696856 h 837533"/>
              <a:gd name="connsiteX3" fmla="*/ 433105 w 433105"/>
              <a:gd name="connsiteY3" fmla="*/ 837533 h 837533"/>
              <a:gd name="connsiteX0" fmla="*/ 0 w 388290"/>
              <a:gd name="connsiteY0" fmla="*/ 0 h 692598"/>
              <a:gd name="connsiteX1" fmla="*/ 41449 w 388290"/>
              <a:gd name="connsiteY1" fmla="*/ 166791 h 692598"/>
              <a:gd name="connsiteX2" fmla="*/ 291574 w 388290"/>
              <a:gd name="connsiteY2" fmla="*/ 551921 h 692598"/>
              <a:gd name="connsiteX3" fmla="*/ 388290 w 388290"/>
              <a:gd name="connsiteY3" fmla="*/ 692598 h 69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8290" h="692598">
                <a:moveTo>
                  <a:pt x="0" y="0"/>
                </a:moveTo>
                <a:cubicBezTo>
                  <a:pt x="21958" y="46157"/>
                  <a:pt x="-14616" y="50648"/>
                  <a:pt x="41449" y="166791"/>
                </a:cubicBezTo>
                <a:cubicBezTo>
                  <a:pt x="97514" y="282934"/>
                  <a:pt x="241348" y="458490"/>
                  <a:pt x="291574" y="551921"/>
                </a:cubicBezTo>
                <a:cubicBezTo>
                  <a:pt x="347259" y="654498"/>
                  <a:pt x="363379" y="601744"/>
                  <a:pt x="388290" y="692598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Oval 341"/>
          <p:cNvSpPr/>
          <p:nvPr/>
        </p:nvSpPr>
        <p:spPr>
          <a:xfrm rot="13701354">
            <a:off x="3743682" y="40245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 rot="3221186">
            <a:off x="3841757" y="3695065"/>
            <a:ext cx="9826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 rot="2446373">
            <a:off x="3366815" y="4090682"/>
            <a:ext cx="9802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87"/>
          <p:cNvSpPr>
            <a:spLocks noChangeAspect="1"/>
          </p:cNvSpPr>
          <p:nvPr/>
        </p:nvSpPr>
        <p:spPr>
          <a:xfrm rot="16012665">
            <a:off x="4295175" y="4309449"/>
            <a:ext cx="213409" cy="244719"/>
          </a:xfrm>
          <a:custGeom>
            <a:avLst/>
            <a:gdLst>
              <a:gd name="connsiteX0" fmla="*/ 0 w 560323"/>
              <a:gd name="connsiteY0" fmla="*/ 307258 h 614515"/>
              <a:gd name="connsiteX1" fmla="*/ 280162 w 560323"/>
              <a:gd name="connsiteY1" fmla="*/ 0 h 614515"/>
              <a:gd name="connsiteX2" fmla="*/ 560324 w 560323"/>
              <a:gd name="connsiteY2" fmla="*/ 307258 h 614515"/>
              <a:gd name="connsiteX3" fmla="*/ 280162 w 560323"/>
              <a:gd name="connsiteY3" fmla="*/ 614516 h 614515"/>
              <a:gd name="connsiteX4" fmla="*/ 0 w 560323"/>
              <a:gd name="connsiteY4" fmla="*/ 307258 h 614515"/>
              <a:gd name="connsiteX0" fmla="*/ 3482 w 563806"/>
              <a:gd name="connsiteY0" fmla="*/ 309790 h 617048"/>
              <a:gd name="connsiteX1" fmla="*/ 136728 w 563806"/>
              <a:gd name="connsiteY1" fmla="*/ 171400 h 617048"/>
              <a:gd name="connsiteX2" fmla="*/ 283644 w 563806"/>
              <a:gd name="connsiteY2" fmla="*/ 2532 h 617048"/>
              <a:gd name="connsiteX3" fmla="*/ 563806 w 563806"/>
              <a:gd name="connsiteY3" fmla="*/ 309790 h 617048"/>
              <a:gd name="connsiteX4" fmla="*/ 283644 w 563806"/>
              <a:gd name="connsiteY4" fmla="*/ 617048 h 617048"/>
              <a:gd name="connsiteX5" fmla="*/ 3482 w 563806"/>
              <a:gd name="connsiteY5" fmla="*/ 309790 h 617048"/>
              <a:gd name="connsiteX0" fmla="*/ 3482 w 566799"/>
              <a:gd name="connsiteY0" fmla="*/ 366298 h 673556"/>
              <a:gd name="connsiteX1" fmla="*/ 136728 w 566799"/>
              <a:gd name="connsiteY1" fmla="*/ 227908 h 673556"/>
              <a:gd name="connsiteX2" fmla="*/ 283644 w 566799"/>
              <a:gd name="connsiteY2" fmla="*/ 59040 h 673556"/>
              <a:gd name="connsiteX3" fmla="*/ 438652 w 566799"/>
              <a:gd name="connsiteY3" fmla="*/ 20873 h 673556"/>
              <a:gd name="connsiteX4" fmla="*/ 563806 w 566799"/>
              <a:gd name="connsiteY4" fmla="*/ 366298 h 673556"/>
              <a:gd name="connsiteX5" fmla="*/ 283644 w 566799"/>
              <a:gd name="connsiteY5" fmla="*/ 673556 h 673556"/>
              <a:gd name="connsiteX6" fmla="*/ 3482 w 566799"/>
              <a:gd name="connsiteY6" fmla="*/ 366298 h 673556"/>
              <a:gd name="connsiteX0" fmla="*/ 3482 w 591774"/>
              <a:gd name="connsiteY0" fmla="*/ 366298 h 678166"/>
              <a:gd name="connsiteX1" fmla="*/ 136728 w 591774"/>
              <a:gd name="connsiteY1" fmla="*/ 227908 h 678166"/>
              <a:gd name="connsiteX2" fmla="*/ 283644 w 591774"/>
              <a:gd name="connsiteY2" fmla="*/ 59040 h 678166"/>
              <a:gd name="connsiteX3" fmla="*/ 438652 w 591774"/>
              <a:gd name="connsiteY3" fmla="*/ 20873 h 678166"/>
              <a:gd name="connsiteX4" fmla="*/ 563806 w 591774"/>
              <a:gd name="connsiteY4" fmla="*/ 366298 h 678166"/>
              <a:gd name="connsiteX5" fmla="*/ 568048 w 591774"/>
              <a:gd name="connsiteY5" fmla="*/ 538457 h 678166"/>
              <a:gd name="connsiteX6" fmla="*/ 283644 w 591774"/>
              <a:gd name="connsiteY6" fmla="*/ 673556 h 678166"/>
              <a:gd name="connsiteX7" fmla="*/ 3482 w 591774"/>
              <a:gd name="connsiteY7" fmla="*/ 366298 h 678166"/>
              <a:gd name="connsiteX0" fmla="*/ 3482 w 583021"/>
              <a:gd name="connsiteY0" fmla="*/ 366298 h 680059"/>
              <a:gd name="connsiteX1" fmla="*/ 136728 w 583021"/>
              <a:gd name="connsiteY1" fmla="*/ 227908 h 680059"/>
              <a:gd name="connsiteX2" fmla="*/ 283644 w 583021"/>
              <a:gd name="connsiteY2" fmla="*/ 59040 h 680059"/>
              <a:gd name="connsiteX3" fmla="*/ 438652 w 583021"/>
              <a:gd name="connsiteY3" fmla="*/ 20873 h 680059"/>
              <a:gd name="connsiteX4" fmla="*/ 563806 w 583021"/>
              <a:gd name="connsiteY4" fmla="*/ 366298 h 680059"/>
              <a:gd name="connsiteX5" fmla="*/ 568048 w 583021"/>
              <a:gd name="connsiteY5" fmla="*/ 538457 h 680059"/>
              <a:gd name="connsiteX6" fmla="*/ 378266 w 583021"/>
              <a:gd name="connsiteY6" fmla="*/ 572963 h 680059"/>
              <a:gd name="connsiteX7" fmla="*/ 283644 w 583021"/>
              <a:gd name="connsiteY7" fmla="*/ 673556 h 680059"/>
              <a:gd name="connsiteX8" fmla="*/ 3482 w 583021"/>
              <a:gd name="connsiteY8" fmla="*/ 366298 h 680059"/>
              <a:gd name="connsiteX0" fmla="*/ 3482 w 577008"/>
              <a:gd name="connsiteY0" fmla="*/ 366298 h 680059"/>
              <a:gd name="connsiteX1" fmla="*/ 136728 w 577008"/>
              <a:gd name="connsiteY1" fmla="*/ 227908 h 680059"/>
              <a:gd name="connsiteX2" fmla="*/ 283644 w 577008"/>
              <a:gd name="connsiteY2" fmla="*/ 59040 h 680059"/>
              <a:gd name="connsiteX3" fmla="*/ 438652 w 577008"/>
              <a:gd name="connsiteY3" fmla="*/ 20873 h 680059"/>
              <a:gd name="connsiteX4" fmla="*/ 537927 w 577008"/>
              <a:gd name="connsiteY4" fmla="*/ 340418 h 680059"/>
              <a:gd name="connsiteX5" fmla="*/ 568048 w 577008"/>
              <a:gd name="connsiteY5" fmla="*/ 538457 h 680059"/>
              <a:gd name="connsiteX6" fmla="*/ 378266 w 577008"/>
              <a:gd name="connsiteY6" fmla="*/ 572963 h 680059"/>
              <a:gd name="connsiteX7" fmla="*/ 283644 w 577008"/>
              <a:gd name="connsiteY7" fmla="*/ 673556 h 680059"/>
              <a:gd name="connsiteX8" fmla="*/ 3482 w 577008"/>
              <a:gd name="connsiteY8" fmla="*/ 366298 h 680059"/>
              <a:gd name="connsiteX0" fmla="*/ 3482 w 589164"/>
              <a:gd name="connsiteY0" fmla="*/ 366298 h 680059"/>
              <a:gd name="connsiteX1" fmla="*/ 136728 w 589164"/>
              <a:gd name="connsiteY1" fmla="*/ 227908 h 680059"/>
              <a:gd name="connsiteX2" fmla="*/ 283644 w 589164"/>
              <a:gd name="connsiteY2" fmla="*/ 59040 h 680059"/>
              <a:gd name="connsiteX3" fmla="*/ 438652 w 589164"/>
              <a:gd name="connsiteY3" fmla="*/ 20873 h 680059"/>
              <a:gd name="connsiteX4" fmla="*/ 537927 w 589164"/>
              <a:gd name="connsiteY4" fmla="*/ 340418 h 680059"/>
              <a:gd name="connsiteX5" fmla="*/ 568048 w 589164"/>
              <a:gd name="connsiteY5" fmla="*/ 538457 h 680059"/>
              <a:gd name="connsiteX6" fmla="*/ 378266 w 589164"/>
              <a:gd name="connsiteY6" fmla="*/ 572963 h 680059"/>
              <a:gd name="connsiteX7" fmla="*/ 283644 w 589164"/>
              <a:gd name="connsiteY7" fmla="*/ 673556 h 680059"/>
              <a:gd name="connsiteX8" fmla="*/ 3482 w 589164"/>
              <a:gd name="connsiteY8" fmla="*/ 366298 h 680059"/>
              <a:gd name="connsiteX0" fmla="*/ 2517 w 588199"/>
              <a:gd name="connsiteY0" fmla="*/ 366298 h 674490"/>
              <a:gd name="connsiteX1" fmla="*/ 135763 w 588199"/>
              <a:gd name="connsiteY1" fmla="*/ 227908 h 674490"/>
              <a:gd name="connsiteX2" fmla="*/ 282679 w 588199"/>
              <a:gd name="connsiteY2" fmla="*/ 59040 h 674490"/>
              <a:gd name="connsiteX3" fmla="*/ 437687 w 588199"/>
              <a:gd name="connsiteY3" fmla="*/ 20873 h 674490"/>
              <a:gd name="connsiteX4" fmla="*/ 536962 w 588199"/>
              <a:gd name="connsiteY4" fmla="*/ 340418 h 674490"/>
              <a:gd name="connsiteX5" fmla="*/ 567083 w 588199"/>
              <a:gd name="connsiteY5" fmla="*/ 538457 h 674490"/>
              <a:gd name="connsiteX6" fmla="*/ 377301 w 588199"/>
              <a:gd name="connsiteY6" fmla="*/ 572963 h 674490"/>
              <a:gd name="connsiteX7" fmla="*/ 282679 w 588199"/>
              <a:gd name="connsiteY7" fmla="*/ 673556 h 674490"/>
              <a:gd name="connsiteX8" fmla="*/ 66751 w 588199"/>
              <a:gd name="connsiteY8" fmla="*/ 607468 h 674490"/>
              <a:gd name="connsiteX9" fmla="*/ 2517 w 588199"/>
              <a:gd name="connsiteY9" fmla="*/ 366298 h 67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8199" h="674490">
                <a:moveTo>
                  <a:pt x="2517" y="366298"/>
                </a:moveTo>
                <a:cubicBezTo>
                  <a:pt x="14019" y="303038"/>
                  <a:pt x="89069" y="279118"/>
                  <a:pt x="135763" y="227908"/>
                </a:cubicBezTo>
                <a:cubicBezTo>
                  <a:pt x="182457" y="176698"/>
                  <a:pt x="232358" y="93546"/>
                  <a:pt x="282679" y="59040"/>
                </a:cubicBezTo>
                <a:cubicBezTo>
                  <a:pt x="333000" y="24534"/>
                  <a:pt x="390993" y="-30337"/>
                  <a:pt x="437687" y="20873"/>
                </a:cubicBezTo>
                <a:cubicBezTo>
                  <a:pt x="484381" y="72083"/>
                  <a:pt x="519709" y="265656"/>
                  <a:pt x="536962" y="340418"/>
                </a:cubicBezTo>
                <a:cubicBezTo>
                  <a:pt x="605974" y="406554"/>
                  <a:pt x="593693" y="492511"/>
                  <a:pt x="567083" y="538457"/>
                </a:cubicBezTo>
                <a:cubicBezTo>
                  <a:pt x="540473" y="584403"/>
                  <a:pt x="424702" y="550447"/>
                  <a:pt x="377301" y="572963"/>
                </a:cubicBezTo>
                <a:cubicBezTo>
                  <a:pt x="329900" y="595479"/>
                  <a:pt x="334437" y="667805"/>
                  <a:pt x="282679" y="673556"/>
                </a:cubicBezTo>
                <a:cubicBezTo>
                  <a:pt x="230921" y="679307"/>
                  <a:pt x="113445" y="658678"/>
                  <a:pt x="66751" y="607468"/>
                </a:cubicBezTo>
                <a:cubicBezTo>
                  <a:pt x="20057" y="556258"/>
                  <a:pt x="-8985" y="429558"/>
                  <a:pt x="2517" y="366298"/>
                </a:cubicBezTo>
                <a:close/>
              </a:path>
            </a:pathLst>
          </a:custGeom>
          <a:solidFill>
            <a:srgbClr val="FFFFFF">
              <a:alpha val="61176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Oval 299"/>
          <p:cNvSpPr/>
          <p:nvPr/>
        </p:nvSpPr>
        <p:spPr>
          <a:xfrm rot="20603155">
            <a:off x="2646317" y="2107563"/>
            <a:ext cx="415991" cy="239595"/>
          </a:xfrm>
          <a:prstGeom prst="ellipse">
            <a:avLst/>
          </a:prstGeom>
          <a:solidFill>
            <a:srgbClr val="3366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 306"/>
          <p:cNvSpPr/>
          <p:nvPr/>
        </p:nvSpPr>
        <p:spPr>
          <a:xfrm>
            <a:off x="2835142" y="2252876"/>
            <a:ext cx="428690" cy="213983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782515"/>
              <a:gd name="connsiteY0" fmla="*/ 0 h 870438"/>
              <a:gd name="connsiteX1" fmla="*/ 272561 w 782515"/>
              <a:gd name="connsiteY1" fmla="*/ 96715 h 870438"/>
              <a:gd name="connsiteX2" fmla="*/ 553915 w 782515"/>
              <a:gd name="connsiteY2" fmla="*/ 87923 h 870438"/>
              <a:gd name="connsiteX3" fmla="*/ 545123 w 782515"/>
              <a:gd name="connsiteY3" fmla="*/ 395654 h 870438"/>
              <a:gd name="connsiteX4" fmla="*/ 782515 w 782515"/>
              <a:gd name="connsiteY4" fmla="*/ 870438 h 870438"/>
              <a:gd name="connsiteX0" fmla="*/ 0 w 566796"/>
              <a:gd name="connsiteY0" fmla="*/ 0 h 395654"/>
              <a:gd name="connsiteX1" fmla="*/ 272561 w 566796"/>
              <a:gd name="connsiteY1" fmla="*/ 96715 h 395654"/>
              <a:gd name="connsiteX2" fmla="*/ 553915 w 566796"/>
              <a:gd name="connsiteY2" fmla="*/ 87923 h 395654"/>
              <a:gd name="connsiteX3" fmla="*/ 545123 w 566796"/>
              <a:gd name="connsiteY3" fmla="*/ 395654 h 395654"/>
              <a:gd name="connsiteX0" fmla="*/ 0 w 553915"/>
              <a:gd name="connsiteY0" fmla="*/ 0 h 98692"/>
              <a:gd name="connsiteX1" fmla="*/ 272561 w 553915"/>
              <a:gd name="connsiteY1" fmla="*/ 96715 h 98692"/>
              <a:gd name="connsiteX2" fmla="*/ 553915 w 553915"/>
              <a:gd name="connsiteY2" fmla="*/ 87923 h 98692"/>
              <a:gd name="connsiteX0" fmla="*/ 0 w 422813"/>
              <a:gd name="connsiteY0" fmla="*/ 0 h 154812"/>
              <a:gd name="connsiteX1" fmla="*/ 272561 w 422813"/>
              <a:gd name="connsiteY1" fmla="*/ 96715 h 154812"/>
              <a:gd name="connsiteX2" fmla="*/ 422813 w 422813"/>
              <a:gd name="connsiteY2" fmla="*/ 154812 h 154812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81675 w 481675"/>
              <a:gd name="connsiteY2" fmla="*/ 240430 h 240430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40611 w 481675"/>
              <a:gd name="connsiteY2" fmla="*/ 133239 h 240430"/>
              <a:gd name="connsiteX3" fmla="*/ 481675 w 481675"/>
              <a:gd name="connsiteY3" fmla="*/ 240430 h 24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1675" h="240430">
                <a:moveTo>
                  <a:pt x="0" y="0"/>
                </a:moveTo>
                <a:cubicBezTo>
                  <a:pt x="57150" y="60081"/>
                  <a:pt x="199126" y="74509"/>
                  <a:pt x="272561" y="96715"/>
                </a:cubicBezTo>
                <a:cubicBezTo>
                  <a:pt x="345996" y="118921"/>
                  <a:pt x="405759" y="109287"/>
                  <a:pt x="440611" y="133239"/>
                </a:cubicBezTo>
                <a:cubicBezTo>
                  <a:pt x="475463" y="157192"/>
                  <a:pt x="465912" y="227024"/>
                  <a:pt x="481675" y="24043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/>
          <p:cNvSpPr/>
          <p:nvPr/>
        </p:nvSpPr>
        <p:spPr>
          <a:xfrm>
            <a:off x="2405831" y="2462271"/>
            <a:ext cx="904127" cy="21353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602800"/>
              <a:gd name="connsiteY0" fmla="*/ -1 h 1051184"/>
              <a:gd name="connsiteX1" fmla="*/ 301925 w 2602800"/>
              <a:gd name="connsiteY1" fmla="*/ 69010 h 1051184"/>
              <a:gd name="connsiteX2" fmla="*/ 483080 w 2602800"/>
              <a:gd name="connsiteY2" fmla="*/ 207033 h 1051184"/>
              <a:gd name="connsiteX3" fmla="*/ 621102 w 2602800"/>
              <a:gd name="connsiteY3" fmla="*/ 388188 h 1051184"/>
              <a:gd name="connsiteX4" fmla="*/ 819510 w 2602800"/>
              <a:gd name="connsiteY4" fmla="*/ 474452 h 1051184"/>
              <a:gd name="connsiteX5" fmla="*/ 1056678 w 2602800"/>
              <a:gd name="connsiteY5" fmla="*/ 517705 h 1051184"/>
              <a:gd name="connsiteX6" fmla="*/ 1318615 w 2602800"/>
              <a:gd name="connsiteY6" fmla="*/ 732017 h 1051184"/>
              <a:gd name="connsiteX7" fmla="*/ 1573408 w 2602800"/>
              <a:gd name="connsiteY7" fmla="*/ 748686 h 1051184"/>
              <a:gd name="connsiteX8" fmla="*/ 1771052 w 2602800"/>
              <a:gd name="connsiteY8" fmla="*/ 924898 h 1051184"/>
              <a:gd name="connsiteX9" fmla="*/ 2004415 w 2602800"/>
              <a:gd name="connsiteY9" fmla="*/ 798692 h 1051184"/>
              <a:gd name="connsiteX10" fmla="*/ 2602800 w 2602800"/>
              <a:gd name="connsiteY10" fmla="*/ 1051184 h 1051184"/>
              <a:gd name="connsiteX0" fmla="*/ 0 w 2300875"/>
              <a:gd name="connsiteY0" fmla="*/ 0 h 982174"/>
              <a:gd name="connsiteX1" fmla="*/ 181155 w 2300875"/>
              <a:gd name="connsiteY1" fmla="*/ 138023 h 982174"/>
              <a:gd name="connsiteX2" fmla="*/ 319177 w 2300875"/>
              <a:gd name="connsiteY2" fmla="*/ 319178 h 982174"/>
              <a:gd name="connsiteX3" fmla="*/ 517585 w 2300875"/>
              <a:gd name="connsiteY3" fmla="*/ 405442 h 982174"/>
              <a:gd name="connsiteX4" fmla="*/ 754753 w 2300875"/>
              <a:gd name="connsiteY4" fmla="*/ 448695 h 982174"/>
              <a:gd name="connsiteX5" fmla="*/ 1016690 w 2300875"/>
              <a:gd name="connsiteY5" fmla="*/ 663007 h 982174"/>
              <a:gd name="connsiteX6" fmla="*/ 1271483 w 2300875"/>
              <a:gd name="connsiteY6" fmla="*/ 679676 h 982174"/>
              <a:gd name="connsiteX7" fmla="*/ 1469127 w 2300875"/>
              <a:gd name="connsiteY7" fmla="*/ 855888 h 982174"/>
              <a:gd name="connsiteX8" fmla="*/ 1702490 w 2300875"/>
              <a:gd name="connsiteY8" fmla="*/ 729682 h 982174"/>
              <a:gd name="connsiteX9" fmla="*/ 2300875 w 2300875"/>
              <a:gd name="connsiteY9" fmla="*/ 982174 h 982174"/>
              <a:gd name="connsiteX0" fmla="*/ 0 w 2119720"/>
              <a:gd name="connsiteY0" fmla="*/ 1 h 844152"/>
              <a:gd name="connsiteX1" fmla="*/ 138022 w 2119720"/>
              <a:gd name="connsiteY1" fmla="*/ 181156 h 844152"/>
              <a:gd name="connsiteX2" fmla="*/ 336430 w 2119720"/>
              <a:gd name="connsiteY2" fmla="*/ 267420 h 844152"/>
              <a:gd name="connsiteX3" fmla="*/ 573598 w 2119720"/>
              <a:gd name="connsiteY3" fmla="*/ 310673 h 844152"/>
              <a:gd name="connsiteX4" fmla="*/ 835535 w 2119720"/>
              <a:gd name="connsiteY4" fmla="*/ 524985 h 844152"/>
              <a:gd name="connsiteX5" fmla="*/ 1090328 w 2119720"/>
              <a:gd name="connsiteY5" fmla="*/ 541654 h 844152"/>
              <a:gd name="connsiteX6" fmla="*/ 1287972 w 2119720"/>
              <a:gd name="connsiteY6" fmla="*/ 717866 h 844152"/>
              <a:gd name="connsiteX7" fmla="*/ 1521335 w 2119720"/>
              <a:gd name="connsiteY7" fmla="*/ 591660 h 844152"/>
              <a:gd name="connsiteX8" fmla="*/ 2119720 w 2119720"/>
              <a:gd name="connsiteY8" fmla="*/ 844152 h 844152"/>
              <a:gd name="connsiteX0" fmla="*/ -1 w 1981697"/>
              <a:gd name="connsiteY0" fmla="*/ 0 h 662996"/>
              <a:gd name="connsiteX1" fmla="*/ 198407 w 1981697"/>
              <a:gd name="connsiteY1" fmla="*/ 86264 h 662996"/>
              <a:gd name="connsiteX2" fmla="*/ 435575 w 1981697"/>
              <a:gd name="connsiteY2" fmla="*/ 129517 h 662996"/>
              <a:gd name="connsiteX3" fmla="*/ 697512 w 1981697"/>
              <a:gd name="connsiteY3" fmla="*/ 343829 h 662996"/>
              <a:gd name="connsiteX4" fmla="*/ 952305 w 1981697"/>
              <a:gd name="connsiteY4" fmla="*/ 360498 h 662996"/>
              <a:gd name="connsiteX5" fmla="*/ 1149949 w 1981697"/>
              <a:gd name="connsiteY5" fmla="*/ 536710 h 662996"/>
              <a:gd name="connsiteX6" fmla="*/ 1383312 w 1981697"/>
              <a:gd name="connsiteY6" fmla="*/ 410504 h 662996"/>
              <a:gd name="connsiteX7" fmla="*/ 1981697 w 1981697"/>
              <a:gd name="connsiteY7" fmla="*/ 662996 h 662996"/>
              <a:gd name="connsiteX0" fmla="*/ 0 w 1783290"/>
              <a:gd name="connsiteY0" fmla="*/ 0 h 576732"/>
              <a:gd name="connsiteX1" fmla="*/ 237168 w 1783290"/>
              <a:gd name="connsiteY1" fmla="*/ 43253 h 576732"/>
              <a:gd name="connsiteX2" fmla="*/ 499105 w 1783290"/>
              <a:gd name="connsiteY2" fmla="*/ 257565 h 576732"/>
              <a:gd name="connsiteX3" fmla="*/ 753898 w 1783290"/>
              <a:gd name="connsiteY3" fmla="*/ 274234 h 576732"/>
              <a:gd name="connsiteX4" fmla="*/ 951542 w 1783290"/>
              <a:gd name="connsiteY4" fmla="*/ 450446 h 576732"/>
              <a:gd name="connsiteX5" fmla="*/ 1184905 w 1783290"/>
              <a:gd name="connsiteY5" fmla="*/ 324240 h 576732"/>
              <a:gd name="connsiteX6" fmla="*/ 1783290 w 1783290"/>
              <a:gd name="connsiteY6" fmla="*/ 576732 h 576732"/>
              <a:gd name="connsiteX0" fmla="*/ -1 w 1546121"/>
              <a:gd name="connsiteY0" fmla="*/ 0 h 533479"/>
              <a:gd name="connsiteX1" fmla="*/ 261936 w 1546121"/>
              <a:gd name="connsiteY1" fmla="*/ 214312 h 533479"/>
              <a:gd name="connsiteX2" fmla="*/ 516729 w 1546121"/>
              <a:gd name="connsiteY2" fmla="*/ 230981 h 533479"/>
              <a:gd name="connsiteX3" fmla="*/ 714373 w 1546121"/>
              <a:gd name="connsiteY3" fmla="*/ 407193 h 533479"/>
              <a:gd name="connsiteX4" fmla="*/ 947736 w 1546121"/>
              <a:gd name="connsiteY4" fmla="*/ 280987 h 533479"/>
              <a:gd name="connsiteX5" fmla="*/ 1546121 w 1546121"/>
              <a:gd name="connsiteY5" fmla="*/ 533479 h 533479"/>
              <a:gd name="connsiteX0" fmla="*/ 0 w 1284185"/>
              <a:gd name="connsiteY0" fmla="*/ 0 h 319167"/>
              <a:gd name="connsiteX1" fmla="*/ 254793 w 1284185"/>
              <a:gd name="connsiteY1" fmla="*/ 16669 h 319167"/>
              <a:gd name="connsiteX2" fmla="*/ 452437 w 1284185"/>
              <a:gd name="connsiteY2" fmla="*/ 192881 h 319167"/>
              <a:gd name="connsiteX3" fmla="*/ 685800 w 1284185"/>
              <a:gd name="connsiteY3" fmla="*/ 66675 h 319167"/>
              <a:gd name="connsiteX4" fmla="*/ 1284185 w 1284185"/>
              <a:gd name="connsiteY4" fmla="*/ 319167 h 319167"/>
              <a:gd name="connsiteX0" fmla="*/ 0 w 1029392"/>
              <a:gd name="connsiteY0" fmla="*/ 0 h 302498"/>
              <a:gd name="connsiteX1" fmla="*/ 197644 w 1029392"/>
              <a:gd name="connsiteY1" fmla="*/ 176212 h 302498"/>
              <a:gd name="connsiteX2" fmla="*/ 431007 w 1029392"/>
              <a:gd name="connsiteY2" fmla="*/ 50006 h 302498"/>
              <a:gd name="connsiteX3" fmla="*/ 1029392 w 1029392"/>
              <a:gd name="connsiteY3" fmla="*/ 302498 h 302498"/>
              <a:gd name="connsiteX0" fmla="*/ 0 w 1164577"/>
              <a:gd name="connsiteY0" fmla="*/ 5020 h 253444"/>
              <a:gd name="connsiteX1" fmla="*/ 332829 w 1164577"/>
              <a:gd name="connsiteY1" fmla="*/ 127158 h 253444"/>
              <a:gd name="connsiteX2" fmla="*/ 566192 w 1164577"/>
              <a:gd name="connsiteY2" fmla="*/ 952 h 253444"/>
              <a:gd name="connsiteX3" fmla="*/ 1164577 w 1164577"/>
              <a:gd name="connsiteY3" fmla="*/ 253444 h 253444"/>
              <a:gd name="connsiteX0" fmla="*/ 0 w 1015873"/>
              <a:gd name="connsiteY0" fmla="*/ 5020 h 239925"/>
              <a:gd name="connsiteX1" fmla="*/ 332829 w 1015873"/>
              <a:gd name="connsiteY1" fmla="*/ 127158 h 239925"/>
              <a:gd name="connsiteX2" fmla="*/ 566192 w 1015873"/>
              <a:gd name="connsiteY2" fmla="*/ 952 h 239925"/>
              <a:gd name="connsiteX3" fmla="*/ 1015873 w 1015873"/>
              <a:gd name="connsiteY3" fmla="*/ 239925 h 23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5873" h="239925">
                <a:moveTo>
                  <a:pt x="0" y="5020"/>
                </a:moveTo>
                <a:cubicBezTo>
                  <a:pt x="82153" y="18911"/>
                  <a:pt x="238464" y="127836"/>
                  <a:pt x="332829" y="127158"/>
                </a:cubicBezTo>
                <a:cubicBezTo>
                  <a:pt x="427194" y="126480"/>
                  <a:pt x="451014" y="-12769"/>
                  <a:pt x="566192" y="952"/>
                </a:cubicBezTo>
                <a:cubicBezTo>
                  <a:pt x="681371" y="14673"/>
                  <a:pt x="945541" y="232951"/>
                  <a:pt x="1015873" y="239925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3703676" y="3755093"/>
            <a:ext cx="95552" cy="6443"/>
          </a:xfrm>
          <a:custGeom>
            <a:avLst/>
            <a:gdLst>
              <a:gd name="connsiteX0" fmla="*/ 536331 w 589085"/>
              <a:gd name="connsiteY0" fmla="*/ 0 h 984739"/>
              <a:gd name="connsiteX1" fmla="*/ 589085 w 589085"/>
              <a:gd name="connsiteY1" fmla="*/ 237392 h 984739"/>
              <a:gd name="connsiteX2" fmla="*/ 439616 w 589085"/>
              <a:gd name="connsiteY2" fmla="*/ 501162 h 984739"/>
              <a:gd name="connsiteX3" fmla="*/ 228600 w 589085"/>
              <a:gd name="connsiteY3" fmla="*/ 677008 h 984739"/>
              <a:gd name="connsiteX4" fmla="*/ 0 w 589085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439616 w 536331"/>
              <a:gd name="connsiteY2" fmla="*/ 5011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149104 w 536331"/>
              <a:gd name="connsiteY2" fmla="*/ 3487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50618 w 550618"/>
              <a:gd name="connsiteY0" fmla="*/ 0 h 984739"/>
              <a:gd name="connsiteX1" fmla="*/ 341435 w 550618"/>
              <a:gd name="connsiteY1" fmla="*/ 218342 h 984739"/>
              <a:gd name="connsiteX2" fmla="*/ 163391 w 550618"/>
              <a:gd name="connsiteY2" fmla="*/ 348762 h 984739"/>
              <a:gd name="connsiteX3" fmla="*/ 0 w 550618"/>
              <a:gd name="connsiteY3" fmla="*/ 448408 h 984739"/>
              <a:gd name="connsiteX4" fmla="*/ 14287 w 550618"/>
              <a:gd name="connsiteY4" fmla="*/ 984739 h 984739"/>
              <a:gd name="connsiteX0" fmla="*/ 555381 w 555381"/>
              <a:gd name="connsiteY0" fmla="*/ 0 h 460864"/>
              <a:gd name="connsiteX1" fmla="*/ 346198 w 555381"/>
              <a:gd name="connsiteY1" fmla="*/ 218342 h 460864"/>
              <a:gd name="connsiteX2" fmla="*/ 168154 w 555381"/>
              <a:gd name="connsiteY2" fmla="*/ 348762 h 460864"/>
              <a:gd name="connsiteX3" fmla="*/ 4763 w 555381"/>
              <a:gd name="connsiteY3" fmla="*/ 448408 h 460864"/>
              <a:gd name="connsiteX4" fmla="*/ 0 w 555381"/>
              <a:gd name="connsiteY4" fmla="*/ 460864 h 460864"/>
              <a:gd name="connsiteX0" fmla="*/ 555381 w 555381"/>
              <a:gd name="connsiteY0" fmla="*/ 1958 h 462822"/>
              <a:gd name="connsiteX1" fmla="*/ 467457 w 555381"/>
              <a:gd name="connsiteY1" fmla="*/ 4881 h 462822"/>
              <a:gd name="connsiteX2" fmla="*/ 346198 w 555381"/>
              <a:gd name="connsiteY2" fmla="*/ 220300 h 462822"/>
              <a:gd name="connsiteX3" fmla="*/ 168154 w 555381"/>
              <a:gd name="connsiteY3" fmla="*/ 350720 h 462822"/>
              <a:gd name="connsiteX4" fmla="*/ 4763 w 555381"/>
              <a:gd name="connsiteY4" fmla="*/ 450366 h 462822"/>
              <a:gd name="connsiteX5" fmla="*/ 0 w 555381"/>
              <a:gd name="connsiteY5" fmla="*/ 462822 h 462822"/>
              <a:gd name="connsiteX0" fmla="*/ 578527 w 578527"/>
              <a:gd name="connsiteY0" fmla="*/ 4365 h 462478"/>
              <a:gd name="connsiteX1" fmla="*/ 467457 w 578527"/>
              <a:gd name="connsiteY1" fmla="*/ 4537 h 462478"/>
              <a:gd name="connsiteX2" fmla="*/ 346198 w 578527"/>
              <a:gd name="connsiteY2" fmla="*/ 219956 h 462478"/>
              <a:gd name="connsiteX3" fmla="*/ 168154 w 578527"/>
              <a:gd name="connsiteY3" fmla="*/ 350376 h 462478"/>
              <a:gd name="connsiteX4" fmla="*/ 4763 w 578527"/>
              <a:gd name="connsiteY4" fmla="*/ 450022 h 462478"/>
              <a:gd name="connsiteX5" fmla="*/ 0 w 578527"/>
              <a:gd name="connsiteY5" fmla="*/ 462478 h 462478"/>
              <a:gd name="connsiteX0" fmla="*/ 573763 w 573763"/>
              <a:gd name="connsiteY0" fmla="*/ 4365 h 450022"/>
              <a:gd name="connsiteX1" fmla="*/ 462693 w 573763"/>
              <a:gd name="connsiteY1" fmla="*/ 4537 h 450022"/>
              <a:gd name="connsiteX2" fmla="*/ 341434 w 573763"/>
              <a:gd name="connsiteY2" fmla="*/ 219956 h 450022"/>
              <a:gd name="connsiteX3" fmla="*/ 163390 w 573763"/>
              <a:gd name="connsiteY3" fmla="*/ 350376 h 450022"/>
              <a:gd name="connsiteX4" fmla="*/ -1 w 573763"/>
              <a:gd name="connsiteY4" fmla="*/ 450022 h 450022"/>
              <a:gd name="connsiteX0" fmla="*/ 410373 w 410373"/>
              <a:gd name="connsiteY0" fmla="*/ 4365 h 350376"/>
              <a:gd name="connsiteX1" fmla="*/ 299303 w 410373"/>
              <a:gd name="connsiteY1" fmla="*/ 4537 h 350376"/>
              <a:gd name="connsiteX2" fmla="*/ 178044 w 410373"/>
              <a:gd name="connsiteY2" fmla="*/ 219956 h 350376"/>
              <a:gd name="connsiteX3" fmla="*/ 0 w 410373"/>
              <a:gd name="connsiteY3" fmla="*/ 350376 h 350376"/>
              <a:gd name="connsiteX0" fmla="*/ 232329 w 232329"/>
              <a:gd name="connsiteY0" fmla="*/ 4365 h 219956"/>
              <a:gd name="connsiteX1" fmla="*/ 121259 w 232329"/>
              <a:gd name="connsiteY1" fmla="*/ 4537 h 219956"/>
              <a:gd name="connsiteX2" fmla="*/ 0 w 232329"/>
              <a:gd name="connsiteY2" fmla="*/ 219956 h 219956"/>
              <a:gd name="connsiteX0" fmla="*/ 111070 w 111070"/>
              <a:gd name="connsiteY0" fmla="*/ 4365 h 8901"/>
              <a:gd name="connsiteX1" fmla="*/ 0 w 111070"/>
              <a:gd name="connsiteY1" fmla="*/ 4537 h 8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1070" h="8901">
                <a:moveTo>
                  <a:pt x="111070" y="4365"/>
                </a:moveTo>
                <a:cubicBezTo>
                  <a:pt x="94107" y="20010"/>
                  <a:pt x="16963" y="-11108"/>
                  <a:pt x="0" y="4537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3522557" y="3000108"/>
            <a:ext cx="809625" cy="1376363"/>
          </a:xfrm>
          <a:custGeom>
            <a:avLst/>
            <a:gdLst>
              <a:gd name="connsiteX0" fmla="*/ 0 w 533400"/>
              <a:gd name="connsiteY0" fmla="*/ 0 h 1095375"/>
              <a:gd name="connsiteX1" fmla="*/ 80963 w 533400"/>
              <a:gd name="connsiteY1" fmla="*/ 152400 h 1095375"/>
              <a:gd name="connsiteX2" fmla="*/ 114300 w 533400"/>
              <a:gd name="connsiteY2" fmla="*/ 261938 h 1095375"/>
              <a:gd name="connsiteX3" fmla="*/ 128588 w 533400"/>
              <a:gd name="connsiteY3" fmla="*/ 400050 h 1095375"/>
              <a:gd name="connsiteX4" fmla="*/ 166688 w 533400"/>
              <a:gd name="connsiteY4" fmla="*/ 490538 h 1095375"/>
              <a:gd name="connsiteX5" fmla="*/ 233363 w 533400"/>
              <a:gd name="connsiteY5" fmla="*/ 604838 h 1095375"/>
              <a:gd name="connsiteX6" fmla="*/ 266700 w 533400"/>
              <a:gd name="connsiteY6" fmla="*/ 695325 h 1095375"/>
              <a:gd name="connsiteX7" fmla="*/ 314325 w 533400"/>
              <a:gd name="connsiteY7" fmla="*/ 823913 h 1095375"/>
              <a:gd name="connsiteX8" fmla="*/ 347663 w 533400"/>
              <a:gd name="connsiteY8" fmla="*/ 919163 h 1095375"/>
              <a:gd name="connsiteX9" fmla="*/ 442913 w 533400"/>
              <a:gd name="connsiteY9" fmla="*/ 1004888 h 1095375"/>
              <a:gd name="connsiteX10" fmla="*/ 533400 w 533400"/>
              <a:gd name="connsiteY10" fmla="*/ 1095375 h 1095375"/>
              <a:gd name="connsiteX0" fmla="*/ 0 w 809625"/>
              <a:gd name="connsiteY0" fmla="*/ 0 h 1376363"/>
              <a:gd name="connsiteX1" fmla="*/ 80963 w 809625"/>
              <a:gd name="connsiteY1" fmla="*/ 152400 h 1376363"/>
              <a:gd name="connsiteX2" fmla="*/ 114300 w 809625"/>
              <a:gd name="connsiteY2" fmla="*/ 261938 h 1376363"/>
              <a:gd name="connsiteX3" fmla="*/ 128588 w 809625"/>
              <a:gd name="connsiteY3" fmla="*/ 400050 h 1376363"/>
              <a:gd name="connsiteX4" fmla="*/ 166688 w 809625"/>
              <a:gd name="connsiteY4" fmla="*/ 490538 h 1376363"/>
              <a:gd name="connsiteX5" fmla="*/ 233363 w 809625"/>
              <a:gd name="connsiteY5" fmla="*/ 604838 h 1376363"/>
              <a:gd name="connsiteX6" fmla="*/ 266700 w 809625"/>
              <a:gd name="connsiteY6" fmla="*/ 695325 h 1376363"/>
              <a:gd name="connsiteX7" fmla="*/ 314325 w 809625"/>
              <a:gd name="connsiteY7" fmla="*/ 823913 h 1376363"/>
              <a:gd name="connsiteX8" fmla="*/ 347663 w 809625"/>
              <a:gd name="connsiteY8" fmla="*/ 919163 h 1376363"/>
              <a:gd name="connsiteX9" fmla="*/ 442913 w 809625"/>
              <a:gd name="connsiteY9" fmla="*/ 1004888 h 1376363"/>
              <a:gd name="connsiteX10" fmla="*/ 809625 w 809625"/>
              <a:gd name="connsiteY10" fmla="*/ 1376363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9625" h="1376363">
                <a:moveTo>
                  <a:pt x="0" y="0"/>
                </a:moveTo>
                <a:cubicBezTo>
                  <a:pt x="30956" y="54372"/>
                  <a:pt x="61913" y="108744"/>
                  <a:pt x="80963" y="152400"/>
                </a:cubicBezTo>
                <a:cubicBezTo>
                  <a:pt x="100013" y="196056"/>
                  <a:pt x="106363" y="220663"/>
                  <a:pt x="114300" y="261938"/>
                </a:cubicBezTo>
                <a:cubicBezTo>
                  <a:pt x="122237" y="303213"/>
                  <a:pt x="119857" y="361950"/>
                  <a:pt x="128588" y="400050"/>
                </a:cubicBezTo>
                <a:cubicBezTo>
                  <a:pt x="137319" y="438150"/>
                  <a:pt x="149226" y="456407"/>
                  <a:pt x="166688" y="490538"/>
                </a:cubicBezTo>
                <a:cubicBezTo>
                  <a:pt x="184150" y="524669"/>
                  <a:pt x="216694" y="570707"/>
                  <a:pt x="233363" y="604838"/>
                </a:cubicBezTo>
                <a:cubicBezTo>
                  <a:pt x="250032" y="638969"/>
                  <a:pt x="266700" y="695325"/>
                  <a:pt x="266700" y="695325"/>
                </a:cubicBezTo>
                <a:cubicBezTo>
                  <a:pt x="280194" y="731838"/>
                  <a:pt x="300831" y="786607"/>
                  <a:pt x="314325" y="823913"/>
                </a:cubicBezTo>
                <a:cubicBezTo>
                  <a:pt x="327819" y="861219"/>
                  <a:pt x="326232" y="889001"/>
                  <a:pt x="347663" y="919163"/>
                </a:cubicBezTo>
                <a:cubicBezTo>
                  <a:pt x="369094" y="949325"/>
                  <a:pt x="365919" y="928688"/>
                  <a:pt x="442913" y="1004888"/>
                </a:cubicBezTo>
                <a:cubicBezTo>
                  <a:pt x="519907" y="1081088"/>
                  <a:pt x="779859" y="1345804"/>
                  <a:pt x="809625" y="1376363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5" name="Group 214"/>
          <p:cNvGrpSpPr/>
          <p:nvPr/>
        </p:nvGrpSpPr>
        <p:grpSpPr>
          <a:xfrm>
            <a:off x="3947535" y="3871533"/>
            <a:ext cx="1220130" cy="413255"/>
            <a:chOff x="7128149" y="2913896"/>
            <a:chExt cx="1220130" cy="413255"/>
          </a:xfrm>
        </p:grpSpPr>
        <p:grpSp>
          <p:nvGrpSpPr>
            <p:cNvPr id="216" name="Group 215"/>
            <p:cNvGrpSpPr/>
            <p:nvPr/>
          </p:nvGrpSpPr>
          <p:grpSpPr>
            <a:xfrm>
              <a:off x="7464181" y="2957819"/>
              <a:ext cx="884098" cy="369332"/>
              <a:chOff x="7485965" y="2957130"/>
              <a:chExt cx="884098" cy="369332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7558088" y="3063850"/>
                <a:ext cx="654793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7485965" y="2957130"/>
                <a:ext cx="88409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18" name="Group 217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22" name="Freeform 221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3" name="Group 222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reeform 225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9" name="Group 218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20" name="Block Arc 219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1" name="Block Arc 220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29" name="Group 128"/>
          <p:cNvGrpSpPr/>
          <p:nvPr/>
        </p:nvGrpSpPr>
        <p:grpSpPr>
          <a:xfrm>
            <a:off x="4025929" y="1900489"/>
            <a:ext cx="1243969" cy="437548"/>
            <a:chOff x="7128149" y="2913896"/>
            <a:chExt cx="1243969" cy="437548"/>
          </a:xfrm>
        </p:grpSpPr>
        <p:grpSp>
          <p:nvGrpSpPr>
            <p:cNvPr id="131" name="Group 130"/>
            <p:cNvGrpSpPr/>
            <p:nvPr/>
          </p:nvGrpSpPr>
          <p:grpSpPr>
            <a:xfrm>
              <a:off x="7499819" y="2982112"/>
              <a:ext cx="872299" cy="369332"/>
              <a:chOff x="7521603" y="2981423"/>
              <a:chExt cx="872299" cy="369332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7570586" y="3064426"/>
                <a:ext cx="658897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7521603" y="2981423"/>
                <a:ext cx="87229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37" name="Freeform 136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37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33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35" name="Block Arc 134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Block Arc 135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84" name="Rectangle 83"/>
          <p:cNvSpPr/>
          <p:nvPr/>
        </p:nvSpPr>
        <p:spPr>
          <a:xfrm>
            <a:off x="140525" y="6775297"/>
            <a:ext cx="6449049" cy="2269057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TextBox 246"/>
          <p:cNvSpPr txBox="1"/>
          <p:nvPr/>
        </p:nvSpPr>
        <p:spPr>
          <a:xfrm>
            <a:off x="247498" y="7168777"/>
            <a:ext cx="3477273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0900 (+):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Boccia’s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Mission</a:t>
            </a:r>
          </a:p>
        </p:txBody>
      </p:sp>
      <p:sp>
        <p:nvSpPr>
          <p:cNvPr id="259" name="Explosion 1 258"/>
          <p:cNvSpPr/>
          <p:nvPr/>
        </p:nvSpPr>
        <p:spPr>
          <a:xfrm>
            <a:off x="3942679" y="5332690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Explosion 1 259"/>
          <p:cNvSpPr/>
          <p:nvPr/>
        </p:nvSpPr>
        <p:spPr>
          <a:xfrm>
            <a:off x="4812234" y="4357757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Explosion 1 260"/>
          <p:cNvSpPr/>
          <p:nvPr/>
        </p:nvSpPr>
        <p:spPr>
          <a:xfrm>
            <a:off x="5220708" y="5284363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TextBox 194"/>
          <p:cNvSpPr txBox="1"/>
          <p:nvPr/>
        </p:nvSpPr>
        <p:spPr>
          <a:xfrm>
            <a:off x="1489466" y="42222"/>
            <a:ext cx="3955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Coordinated Attack -14 May</a:t>
            </a:r>
          </a:p>
          <a:p>
            <a:pPr algn="ctr"/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Boccia’s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Mission </a:t>
            </a:r>
          </a:p>
        </p:txBody>
      </p:sp>
      <p:sp>
        <p:nvSpPr>
          <p:cNvPr id="209" name="TextBox 208"/>
          <p:cNvSpPr txBox="1"/>
          <p:nvPr/>
        </p:nvSpPr>
        <p:spPr>
          <a:xfrm>
            <a:off x="247498" y="6862710"/>
            <a:ext cx="2131096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0900: Bravo’s Plan</a:t>
            </a:r>
          </a:p>
        </p:txBody>
      </p:sp>
      <p:sp>
        <p:nvSpPr>
          <p:cNvPr id="6" name="Freeform 5"/>
          <p:cNvSpPr/>
          <p:nvPr/>
        </p:nvSpPr>
        <p:spPr>
          <a:xfrm>
            <a:off x="4165939" y="4206611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 rot="16012665">
            <a:off x="4519640" y="4482713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/>
          <p:cNvSpPr/>
          <p:nvPr/>
        </p:nvSpPr>
        <p:spPr>
          <a:xfrm rot="16012665">
            <a:off x="4601769" y="4275582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843339" y="4610098"/>
            <a:ext cx="247650" cy="847725"/>
          </a:xfrm>
          <a:custGeom>
            <a:avLst/>
            <a:gdLst>
              <a:gd name="connsiteX0" fmla="*/ 671513 w 671513"/>
              <a:gd name="connsiteY0" fmla="*/ 0 h 1085850"/>
              <a:gd name="connsiteX1" fmla="*/ 666750 w 671513"/>
              <a:gd name="connsiteY1" fmla="*/ 76200 h 1085850"/>
              <a:gd name="connsiteX2" fmla="*/ 571500 w 671513"/>
              <a:gd name="connsiteY2" fmla="*/ 76200 h 1085850"/>
              <a:gd name="connsiteX3" fmla="*/ 581025 w 671513"/>
              <a:gd name="connsiteY3" fmla="*/ 157163 h 1085850"/>
              <a:gd name="connsiteX4" fmla="*/ 661988 w 671513"/>
              <a:gd name="connsiteY4" fmla="*/ 161925 h 1085850"/>
              <a:gd name="connsiteX5" fmla="*/ 671513 w 671513"/>
              <a:gd name="connsiteY5" fmla="*/ 300038 h 1085850"/>
              <a:gd name="connsiteX6" fmla="*/ 576263 w 671513"/>
              <a:gd name="connsiteY6" fmla="*/ 300038 h 1085850"/>
              <a:gd name="connsiteX7" fmla="*/ 571500 w 671513"/>
              <a:gd name="connsiteY7" fmla="*/ 376238 h 1085850"/>
              <a:gd name="connsiteX8" fmla="*/ 652463 w 671513"/>
              <a:gd name="connsiteY8" fmla="*/ 395288 h 1085850"/>
              <a:gd name="connsiteX9" fmla="*/ 666750 w 671513"/>
              <a:gd name="connsiteY9" fmla="*/ 495300 h 1085850"/>
              <a:gd name="connsiteX10" fmla="*/ 561975 w 671513"/>
              <a:gd name="connsiteY10" fmla="*/ 490538 h 1085850"/>
              <a:gd name="connsiteX11" fmla="*/ 571500 w 671513"/>
              <a:gd name="connsiteY11" fmla="*/ 566738 h 1085850"/>
              <a:gd name="connsiteX12" fmla="*/ 652463 w 671513"/>
              <a:gd name="connsiteY12" fmla="*/ 595313 h 1085850"/>
              <a:gd name="connsiteX13" fmla="*/ 604838 w 671513"/>
              <a:gd name="connsiteY13" fmla="*/ 681038 h 1085850"/>
              <a:gd name="connsiteX14" fmla="*/ 495300 w 671513"/>
              <a:gd name="connsiteY14" fmla="*/ 619125 h 1085850"/>
              <a:gd name="connsiteX15" fmla="*/ 452438 w 671513"/>
              <a:gd name="connsiteY15" fmla="*/ 704850 h 1085850"/>
              <a:gd name="connsiteX16" fmla="*/ 519113 w 671513"/>
              <a:gd name="connsiteY16" fmla="*/ 757238 h 1085850"/>
              <a:gd name="connsiteX17" fmla="*/ 423863 w 671513"/>
              <a:gd name="connsiteY17" fmla="*/ 847725 h 1085850"/>
              <a:gd name="connsiteX18" fmla="*/ 376238 w 671513"/>
              <a:gd name="connsiteY18" fmla="*/ 766763 h 1085850"/>
              <a:gd name="connsiteX19" fmla="*/ 266700 w 671513"/>
              <a:gd name="connsiteY19" fmla="*/ 814388 h 1085850"/>
              <a:gd name="connsiteX20" fmla="*/ 323850 w 671513"/>
              <a:gd name="connsiteY20" fmla="*/ 876300 h 1085850"/>
              <a:gd name="connsiteX21" fmla="*/ 204788 w 671513"/>
              <a:gd name="connsiteY21" fmla="*/ 952500 h 1085850"/>
              <a:gd name="connsiteX22" fmla="*/ 171450 w 671513"/>
              <a:gd name="connsiteY22" fmla="*/ 871538 h 1085850"/>
              <a:gd name="connsiteX23" fmla="*/ 38100 w 671513"/>
              <a:gd name="connsiteY23" fmla="*/ 938213 h 1085850"/>
              <a:gd name="connsiteX24" fmla="*/ 90488 w 671513"/>
              <a:gd name="connsiteY24" fmla="*/ 1019175 h 1085850"/>
              <a:gd name="connsiteX25" fmla="*/ 0 w 671513"/>
              <a:gd name="connsiteY25" fmla="*/ 1085850 h 1085850"/>
              <a:gd name="connsiteX0" fmla="*/ 633413 w 633413"/>
              <a:gd name="connsiteY0" fmla="*/ 0 h 1019175"/>
              <a:gd name="connsiteX1" fmla="*/ 628650 w 633413"/>
              <a:gd name="connsiteY1" fmla="*/ 76200 h 1019175"/>
              <a:gd name="connsiteX2" fmla="*/ 533400 w 633413"/>
              <a:gd name="connsiteY2" fmla="*/ 76200 h 1019175"/>
              <a:gd name="connsiteX3" fmla="*/ 542925 w 633413"/>
              <a:gd name="connsiteY3" fmla="*/ 157163 h 1019175"/>
              <a:gd name="connsiteX4" fmla="*/ 623888 w 633413"/>
              <a:gd name="connsiteY4" fmla="*/ 161925 h 1019175"/>
              <a:gd name="connsiteX5" fmla="*/ 633413 w 633413"/>
              <a:gd name="connsiteY5" fmla="*/ 300038 h 1019175"/>
              <a:gd name="connsiteX6" fmla="*/ 538163 w 633413"/>
              <a:gd name="connsiteY6" fmla="*/ 300038 h 1019175"/>
              <a:gd name="connsiteX7" fmla="*/ 533400 w 633413"/>
              <a:gd name="connsiteY7" fmla="*/ 376238 h 1019175"/>
              <a:gd name="connsiteX8" fmla="*/ 614363 w 633413"/>
              <a:gd name="connsiteY8" fmla="*/ 395288 h 1019175"/>
              <a:gd name="connsiteX9" fmla="*/ 628650 w 633413"/>
              <a:gd name="connsiteY9" fmla="*/ 495300 h 1019175"/>
              <a:gd name="connsiteX10" fmla="*/ 523875 w 633413"/>
              <a:gd name="connsiteY10" fmla="*/ 490538 h 1019175"/>
              <a:gd name="connsiteX11" fmla="*/ 533400 w 633413"/>
              <a:gd name="connsiteY11" fmla="*/ 566738 h 1019175"/>
              <a:gd name="connsiteX12" fmla="*/ 614363 w 633413"/>
              <a:gd name="connsiteY12" fmla="*/ 595313 h 1019175"/>
              <a:gd name="connsiteX13" fmla="*/ 566738 w 633413"/>
              <a:gd name="connsiteY13" fmla="*/ 681038 h 1019175"/>
              <a:gd name="connsiteX14" fmla="*/ 457200 w 633413"/>
              <a:gd name="connsiteY14" fmla="*/ 619125 h 1019175"/>
              <a:gd name="connsiteX15" fmla="*/ 414338 w 633413"/>
              <a:gd name="connsiteY15" fmla="*/ 704850 h 1019175"/>
              <a:gd name="connsiteX16" fmla="*/ 481013 w 633413"/>
              <a:gd name="connsiteY16" fmla="*/ 757238 h 1019175"/>
              <a:gd name="connsiteX17" fmla="*/ 385763 w 633413"/>
              <a:gd name="connsiteY17" fmla="*/ 847725 h 1019175"/>
              <a:gd name="connsiteX18" fmla="*/ 338138 w 633413"/>
              <a:gd name="connsiteY18" fmla="*/ 766763 h 1019175"/>
              <a:gd name="connsiteX19" fmla="*/ 228600 w 633413"/>
              <a:gd name="connsiteY19" fmla="*/ 814388 h 1019175"/>
              <a:gd name="connsiteX20" fmla="*/ 285750 w 633413"/>
              <a:gd name="connsiteY20" fmla="*/ 876300 h 1019175"/>
              <a:gd name="connsiteX21" fmla="*/ 166688 w 633413"/>
              <a:gd name="connsiteY21" fmla="*/ 952500 h 1019175"/>
              <a:gd name="connsiteX22" fmla="*/ 133350 w 633413"/>
              <a:gd name="connsiteY22" fmla="*/ 871538 h 1019175"/>
              <a:gd name="connsiteX23" fmla="*/ 0 w 633413"/>
              <a:gd name="connsiteY23" fmla="*/ 938213 h 1019175"/>
              <a:gd name="connsiteX24" fmla="*/ 52388 w 633413"/>
              <a:gd name="connsiteY24" fmla="*/ 1019175 h 1019175"/>
              <a:gd name="connsiteX0" fmla="*/ 633413 w 633413"/>
              <a:gd name="connsiteY0" fmla="*/ 0 h 952500"/>
              <a:gd name="connsiteX1" fmla="*/ 628650 w 633413"/>
              <a:gd name="connsiteY1" fmla="*/ 76200 h 952500"/>
              <a:gd name="connsiteX2" fmla="*/ 533400 w 633413"/>
              <a:gd name="connsiteY2" fmla="*/ 76200 h 952500"/>
              <a:gd name="connsiteX3" fmla="*/ 542925 w 633413"/>
              <a:gd name="connsiteY3" fmla="*/ 157163 h 952500"/>
              <a:gd name="connsiteX4" fmla="*/ 623888 w 633413"/>
              <a:gd name="connsiteY4" fmla="*/ 161925 h 952500"/>
              <a:gd name="connsiteX5" fmla="*/ 633413 w 633413"/>
              <a:gd name="connsiteY5" fmla="*/ 300038 h 952500"/>
              <a:gd name="connsiteX6" fmla="*/ 538163 w 633413"/>
              <a:gd name="connsiteY6" fmla="*/ 300038 h 952500"/>
              <a:gd name="connsiteX7" fmla="*/ 533400 w 633413"/>
              <a:gd name="connsiteY7" fmla="*/ 376238 h 952500"/>
              <a:gd name="connsiteX8" fmla="*/ 614363 w 633413"/>
              <a:gd name="connsiteY8" fmla="*/ 395288 h 952500"/>
              <a:gd name="connsiteX9" fmla="*/ 628650 w 633413"/>
              <a:gd name="connsiteY9" fmla="*/ 495300 h 952500"/>
              <a:gd name="connsiteX10" fmla="*/ 523875 w 633413"/>
              <a:gd name="connsiteY10" fmla="*/ 490538 h 952500"/>
              <a:gd name="connsiteX11" fmla="*/ 533400 w 633413"/>
              <a:gd name="connsiteY11" fmla="*/ 566738 h 952500"/>
              <a:gd name="connsiteX12" fmla="*/ 614363 w 633413"/>
              <a:gd name="connsiteY12" fmla="*/ 595313 h 952500"/>
              <a:gd name="connsiteX13" fmla="*/ 566738 w 633413"/>
              <a:gd name="connsiteY13" fmla="*/ 681038 h 952500"/>
              <a:gd name="connsiteX14" fmla="*/ 457200 w 633413"/>
              <a:gd name="connsiteY14" fmla="*/ 619125 h 952500"/>
              <a:gd name="connsiteX15" fmla="*/ 414338 w 633413"/>
              <a:gd name="connsiteY15" fmla="*/ 704850 h 952500"/>
              <a:gd name="connsiteX16" fmla="*/ 481013 w 633413"/>
              <a:gd name="connsiteY16" fmla="*/ 757238 h 952500"/>
              <a:gd name="connsiteX17" fmla="*/ 385763 w 633413"/>
              <a:gd name="connsiteY17" fmla="*/ 847725 h 952500"/>
              <a:gd name="connsiteX18" fmla="*/ 338138 w 633413"/>
              <a:gd name="connsiteY18" fmla="*/ 766763 h 952500"/>
              <a:gd name="connsiteX19" fmla="*/ 228600 w 633413"/>
              <a:gd name="connsiteY19" fmla="*/ 814388 h 952500"/>
              <a:gd name="connsiteX20" fmla="*/ 285750 w 633413"/>
              <a:gd name="connsiteY20" fmla="*/ 876300 h 952500"/>
              <a:gd name="connsiteX21" fmla="*/ 166688 w 633413"/>
              <a:gd name="connsiteY21" fmla="*/ 952500 h 952500"/>
              <a:gd name="connsiteX22" fmla="*/ 133350 w 633413"/>
              <a:gd name="connsiteY22" fmla="*/ 871538 h 952500"/>
              <a:gd name="connsiteX23" fmla="*/ 0 w 633413"/>
              <a:gd name="connsiteY23" fmla="*/ 938213 h 952500"/>
              <a:gd name="connsiteX0" fmla="*/ 500063 w 500063"/>
              <a:gd name="connsiteY0" fmla="*/ 0 h 952500"/>
              <a:gd name="connsiteX1" fmla="*/ 495300 w 500063"/>
              <a:gd name="connsiteY1" fmla="*/ 76200 h 952500"/>
              <a:gd name="connsiteX2" fmla="*/ 400050 w 500063"/>
              <a:gd name="connsiteY2" fmla="*/ 76200 h 952500"/>
              <a:gd name="connsiteX3" fmla="*/ 409575 w 500063"/>
              <a:gd name="connsiteY3" fmla="*/ 157163 h 952500"/>
              <a:gd name="connsiteX4" fmla="*/ 490538 w 500063"/>
              <a:gd name="connsiteY4" fmla="*/ 161925 h 952500"/>
              <a:gd name="connsiteX5" fmla="*/ 500063 w 500063"/>
              <a:gd name="connsiteY5" fmla="*/ 300038 h 952500"/>
              <a:gd name="connsiteX6" fmla="*/ 404813 w 500063"/>
              <a:gd name="connsiteY6" fmla="*/ 300038 h 952500"/>
              <a:gd name="connsiteX7" fmla="*/ 400050 w 500063"/>
              <a:gd name="connsiteY7" fmla="*/ 376238 h 952500"/>
              <a:gd name="connsiteX8" fmla="*/ 481013 w 500063"/>
              <a:gd name="connsiteY8" fmla="*/ 395288 h 952500"/>
              <a:gd name="connsiteX9" fmla="*/ 495300 w 500063"/>
              <a:gd name="connsiteY9" fmla="*/ 495300 h 952500"/>
              <a:gd name="connsiteX10" fmla="*/ 390525 w 500063"/>
              <a:gd name="connsiteY10" fmla="*/ 490538 h 952500"/>
              <a:gd name="connsiteX11" fmla="*/ 400050 w 500063"/>
              <a:gd name="connsiteY11" fmla="*/ 566738 h 952500"/>
              <a:gd name="connsiteX12" fmla="*/ 481013 w 500063"/>
              <a:gd name="connsiteY12" fmla="*/ 595313 h 952500"/>
              <a:gd name="connsiteX13" fmla="*/ 433388 w 500063"/>
              <a:gd name="connsiteY13" fmla="*/ 681038 h 952500"/>
              <a:gd name="connsiteX14" fmla="*/ 323850 w 500063"/>
              <a:gd name="connsiteY14" fmla="*/ 619125 h 952500"/>
              <a:gd name="connsiteX15" fmla="*/ 280988 w 500063"/>
              <a:gd name="connsiteY15" fmla="*/ 704850 h 952500"/>
              <a:gd name="connsiteX16" fmla="*/ 347663 w 500063"/>
              <a:gd name="connsiteY16" fmla="*/ 757238 h 952500"/>
              <a:gd name="connsiteX17" fmla="*/ 252413 w 500063"/>
              <a:gd name="connsiteY17" fmla="*/ 847725 h 952500"/>
              <a:gd name="connsiteX18" fmla="*/ 204788 w 500063"/>
              <a:gd name="connsiteY18" fmla="*/ 766763 h 952500"/>
              <a:gd name="connsiteX19" fmla="*/ 95250 w 500063"/>
              <a:gd name="connsiteY19" fmla="*/ 814388 h 952500"/>
              <a:gd name="connsiteX20" fmla="*/ 152400 w 500063"/>
              <a:gd name="connsiteY20" fmla="*/ 876300 h 952500"/>
              <a:gd name="connsiteX21" fmla="*/ 33338 w 500063"/>
              <a:gd name="connsiteY21" fmla="*/ 952500 h 952500"/>
              <a:gd name="connsiteX22" fmla="*/ 0 w 500063"/>
              <a:gd name="connsiteY22" fmla="*/ 871538 h 952500"/>
              <a:gd name="connsiteX0" fmla="*/ 466725 w 466725"/>
              <a:gd name="connsiteY0" fmla="*/ 0 h 952500"/>
              <a:gd name="connsiteX1" fmla="*/ 461962 w 466725"/>
              <a:gd name="connsiteY1" fmla="*/ 76200 h 952500"/>
              <a:gd name="connsiteX2" fmla="*/ 366712 w 466725"/>
              <a:gd name="connsiteY2" fmla="*/ 76200 h 952500"/>
              <a:gd name="connsiteX3" fmla="*/ 376237 w 466725"/>
              <a:gd name="connsiteY3" fmla="*/ 157163 h 952500"/>
              <a:gd name="connsiteX4" fmla="*/ 457200 w 466725"/>
              <a:gd name="connsiteY4" fmla="*/ 161925 h 952500"/>
              <a:gd name="connsiteX5" fmla="*/ 466725 w 466725"/>
              <a:gd name="connsiteY5" fmla="*/ 300038 h 952500"/>
              <a:gd name="connsiteX6" fmla="*/ 371475 w 466725"/>
              <a:gd name="connsiteY6" fmla="*/ 300038 h 952500"/>
              <a:gd name="connsiteX7" fmla="*/ 366712 w 466725"/>
              <a:gd name="connsiteY7" fmla="*/ 376238 h 952500"/>
              <a:gd name="connsiteX8" fmla="*/ 447675 w 466725"/>
              <a:gd name="connsiteY8" fmla="*/ 395288 h 952500"/>
              <a:gd name="connsiteX9" fmla="*/ 461962 w 466725"/>
              <a:gd name="connsiteY9" fmla="*/ 495300 h 952500"/>
              <a:gd name="connsiteX10" fmla="*/ 357187 w 466725"/>
              <a:gd name="connsiteY10" fmla="*/ 490538 h 952500"/>
              <a:gd name="connsiteX11" fmla="*/ 366712 w 466725"/>
              <a:gd name="connsiteY11" fmla="*/ 566738 h 952500"/>
              <a:gd name="connsiteX12" fmla="*/ 447675 w 466725"/>
              <a:gd name="connsiteY12" fmla="*/ 595313 h 952500"/>
              <a:gd name="connsiteX13" fmla="*/ 400050 w 466725"/>
              <a:gd name="connsiteY13" fmla="*/ 681038 h 952500"/>
              <a:gd name="connsiteX14" fmla="*/ 290512 w 466725"/>
              <a:gd name="connsiteY14" fmla="*/ 619125 h 952500"/>
              <a:gd name="connsiteX15" fmla="*/ 247650 w 466725"/>
              <a:gd name="connsiteY15" fmla="*/ 704850 h 952500"/>
              <a:gd name="connsiteX16" fmla="*/ 314325 w 466725"/>
              <a:gd name="connsiteY16" fmla="*/ 757238 h 952500"/>
              <a:gd name="connsiteX17" fmla="*/ 219075 w 466725"/>
              <a:gd name="connsiteY17" fmla="*/ 847725 h 952500"/>
              <a:gd name="connsiteX18" fmla="*/ 171450 w 466725"/>
              <a:gd name="connsiteY18" fmla="*/ 766763 h 952500"/>
              <a:gd name="connsiteX19" fmla="*/ 61912 w 466725"/>
              <a:gd name="connsiteY19" fmla="*/ 814388 h 952500"/>
              <a:gd name="connsiteX20" fmla="*/ 119062 w 466725"/>
              <a:gd name="connsiteY20" fmla="*/ 876300 h 952500"/>
              <a:gd name="connsiteX21" fmla="*/ 0 w 466725"/>
              <a:gd name="connsiteY21" fmla="*/ 952500 h 952500"/>
              <a:gd name="connsiteX0" fmla="*/ 404813 w 404813"/>
              <a:gd name="connsiteY0" fmla="*/ 0 h 876300"/>
              <a:gd name="connsiteX1" fmla="*/ 400050 w 404813"/>
              <a:gd name="connsiteY1" fmla="*/ 76200 h 876300"/>
              <a:gd name="connsiteX2" fmla="*/ 304800 w 404813"/>
              <a:gd name="connsiteY2" fmla="*/ 76200 h 876300"/>
              <a:gd name="connsiteX3" fmla="*/ 314325 w 404813"/>
              <a:gd name="connsiteY3" fmla="*/ 157163 h 876300"/>
              <a:gd name="connsiteX4" fmla="*/ 395288 w 404813"/>
              <a:gd name="connsiteY4" fmla="*/ 161925 h 876300"/>
              <a:gd name="connsiteX5" fmla="*/ 404813 w 404813"/>
              <a:gd name="connsiteY5" fmla="*/ 300038 h 876300"/>
              <a:gd name="connsiteX6" fmla="*/ 309563 w 404813"/>
              <a:gd name="connsiteY6" fmla="*/ 300038 h 876300"/>
              <a:gd name="connsiteX7" fmla="*/ 304800 w 404813"/>
              <a:gd name="connsiteY7" fmla="*/ 376238 h 876300"/>
              <a:gd name="connsiteX8" fmla="*/ 385763 w 404813"/>
              <a:gd name="connsiteY8" fmla="*/ 395288 h 876300"/>
              <a:gd name="connsiteX9" fmla="*/ 400050 w 404813"/>
              <a:gd name="connsiteY9" fmla="*/ 495300 h 876300"/>
              <a:gd name="connsiteX10" fmla="*/ 295275 w 404813"/>
              <a:gd name="connsiteY10" fmla="*/ 490538 h 876300"/>
              <a:gd name="connsiteX11" fmla="*/ 304800 w 404813"/>
              <a:gd name="connsiteY11" fmla="*/ 566738 h 876300"/>
              <a:gd name="connsiteX12" fmla="*/ 385763 w 404813"/>
              <a:gd name="connsiteY12" fmla="*/ 595313 h 876300"/>
              <a:gd name="connsiteX13" fmla="*/ 338138 w 404813"/>
              <a:gd name="connsiteY13" fmla="*/ 681038 h 876300"/>
              <a:gd name="connsiteX14" fmla="*/ 228600 w 404813"/>
              <a:gd name="connsiteY14" fmla="*/ 619125 h 876300"/>
              <a:gd name="connsiteX15" fmla="*/ 185738 w 404813"/>
              <a:gd name="connsiteY15" fmla="*/ 704850 h 876300"/>
              <a:gd name="connsiteX16" fmla="*/ 252413 w 404813"/>
              <a:gd name="connsiteY16" fmla="*/ 757238 h 876300"/>
              <a:gd name="connsiteX17" fmla="*/ 157163 w 404813"/>
              <a:gd name="connsiteY17" fmla="*/ 847725 h 876300"/>
              <a:gd name="connsiteX18" fmla="*/ 109538 w 404813"/>
              <a:gd name="connsiteY18" fmla="*/ 766763 h 876300"/>
              <a:gd name="connsiteX19" fmla="*/ 0 w 404813"/>
              <a:gd name="connsiteY19" fmla="*/ 814388 h 876300"/>
              <a:gd name="connsiteX20" fmla="*/ 57150 w 404813"/>
              <a:gd name="connsiteY20" fmla="*/ 876300 h 876300"/>
              <a:gd name="connsiteX0" fmla="*/ 404813 w 404813"/>
              <a:gd name="connsiteY0" fmla="*/ 0 h 847725"/>
              <a:gd name="connsiteX1" fmla="*/ 400050 w 404813"/>
              <a:gd name="connsiteY1" fmla="*/ 76200 h 847725"/>
              <a:gd name="connsiteX2" fmla="*/ 304800 w 404813"/>
              <a:gd name="connsiteY2" fmla="*/ 76200 h 847725"/>
              <a:gd name="connsiteX3" fmla="*/ 314325 w 404813"/>
              <a:gd name="connsiteY3" fmla="*/ 157163 h 847725"/>
              <a:gd name="connsiteX4" fmla="*/ 395288 w 404813"/>
              <a:gd name="connsiteY4" fmla="*/ 161925 h 847725"/>
              <a:gd name="connsiteX5" fmla="*/ 404813 w 404813"/>
              <a:gd name="connsiteY5" fmla="*/ 300038 h 847725"/>
              <a:gd name="connsiteX6" fmla="*/ 309563 w 404813"/>
              <a:gd name="connsiteY6" fmla="*/ 300038 h 847725"/>
              <a:gd name="connsiteX7" fmla="*/ 304800 w 404813"/>
              <a:gd name="connsiteY7" fmla="*/ 376238 h 847725"/>
              <a:gd name="connsiteX8" fmla="*/ 385763 w 404813"/>
              <a:gd name="connsiteY8" fmla="*/ 395288 h 847725"/>
              <a:gd name="connsiteX9" fmla="*/ 400050 w 404813"/>
              <a:gd name="connsiteY9" fmla="*/ 495300 h 847725"/>
              <a:gd name="connsiteX10" fmla="*/ 295275 w 404813"/>
              <a:gd name="connsiteY10" fmla="*/ 490538 h 847725"/>
              <a:gd name="connsiteX11" fmla="*/ 304800 w 404813"/>
              <a:gd name="connsiteY11" fmla="*/ 566738 h 847725"/>
              <a:gd name="connsiteX12" fmla="*/ 385763 w 404813"/>
              <a:gd name="connsiteY12" fmla="*/ 595313 h 847725"/>
              <a:gd name="connsiteX13" fmla="*/ 338138 w 404813"/>
              <a:gd name="connsiteY13" fmla="*/ 681038 h 847725"/>
              <a:gd name="connsiteX14" fmla="*/ 228600 w 404813"/>
              <a:gd name="connsiteY14" fmla="*/ 619125 h 847725"/>
              <a:gd name="connsiteX15" fmla="*/ 185738 w 404813"/>
              <a:gd name="connsiteY15" fmla="*/ 704850 h 847725"/>
              <a:gd name="connsiteX16" fmla="*/ 252413 w 404813"/>
              <a:gd name="connsiteY16" fmla="*/ 757238 h 847725"/>
              <a:gd name="connsiteX17" fmla="*/ 157163 w 404813"/>
              <a:gd name="connsiteY17" fmla="*/ 847725 h 847725"/>
              <a:gd name="connsiteX18" fmla="*/ 109538 w 404813"/>
              <a:gd name="connsiteY18" fmla="*/ 766763 h 847725"/>
              <a:gd name="connsiteX19" fmla="*/ 0 w 404813"/>
              <a:gd name="connsiteY19" fmla="*/ 814388 h 847725"/>
              <a:gd name="connsiteX0" fmla="*/ 295275 w 295275"/>
              <a:gd name="connsiteY0" fmla="*/ 0 h 847725"/>
              <a:gd name="connsiteX1" fmla="*/ 290512 w 295275"/>
              <a:gd name="connsiteY1" fmla="*/ 76200 h 847725"/>
              <a:gd name="connsiteX2" fmla="*/ 195262 w 295275"/>
              <a:gd name="connsiteY2" fmla="*/ 76200 h 847725"/>
              <a:gd name="connsiteX3" fmla="*/ 204787 w 295275"/>
              <a:gd name="connsiteY3" fmla="*/ 157163 h 847725"/>
              <a:gd name="connsiteX4" fmla="*/ 285750 w 295275"/>
              <a:gd name="connsiteY4" fmla="*/ 161925 h 847725"/>
              <a:gd name="connsiteX5" fmla="*/ 295275 w 295275"/>
              <a:gd name="connsiteY5" fmla="*/ 300038 h 847725"/>
              <a:gd name="connsiteX6" fmla="*/ 200025 w 295275"/>
              <a:gd name="connsiteY6" fmla="*/ 300038 h 847725"/>
              <a:gd name="connsiteX7" fmla="*/ 195262 w 295275"/>
              <a:gd name="connsiteY7" fmla="*/ 376238 h 847725"/>
              <a:gd name="connsiteX8" fmla="*/ 276225 w 295275"/>
              <a:gd name="connsiteY8" fmla="*/ 395288 h 847725"/>
              <a:gd name="connsiteX9" fmla="*/ 290512 w 295275"/>
              <a:gd name="connsiteY9" fmla="*/ 495300 h 847725"/>
              <a:gd name="connsiteX10" fmla="*/ 185737 w 295275"/>
              <a:gd name="connsiteY10" fmla="*/ 490538 h 847725"/>
              <a:gd name="connsiteX11" fmla="*/ 195262 w 295275"/>
              <a:gd name="connsiteY11" fmla="*/ 566738 h 847725"/>
              <a:gd name="connsiteX12" fmla="*/ 276225 w 295275"/>
              <a:gd name="connsiteY12" fmla="*/ 595313 h 847725"/>
              <a:gd name="connsiteX13" fmla="*/ 228600 w 295275"/>
              <a:gd name="connsiteY13" fmla="*/ 681038 h 847725"/>
              <a:gd name="connsiteX14" fmla="*/ 119062 w 295275"/>
              <a:gd name="connsiteY14" fmla="*/ 619125 h 847725"/>
              <a:gd name="connsiteX15" fmla="*/ 76200 w 295275"/>
              <a:gd name="connsiteY15" fmla="*/ 704850 h 847725"/>
              <a:gd name="connsiteX16" fmla="*/ 142875 w 295275"/>
              <a:gd name="connsiteY16" fmla="*/ 757238 h 847725"/>
              <a:gd name="connsiteX17" fmla="*/ 47625 w 295275"/>
              <a:gd name="connsiteY17" fmla="*/ 847725 h 847725"/>
              <a:gd name="connsiteX18" fmla="*/ 0 w 295275"/>
              <a:gd name="connsiteY18" fmla="*/ 766763 h 847725"/>
              <a:gd name="connsiteX0" fmla="*/ 247650 w 247650"/>
              <a:gd name="connsiteY0" fmla="*/ 0 h 847725"/>
              <a:gd name="connsiteX1" fmla="*/ 242887 w 247650"/>
              <a:gd name="connsiteY1" fmla="*/ 76200 h 847725"/>
              <a:gd name="connsiteX2" fmla="*/ 147637 w 247650"/>
              <a:gd name="connsiteY2" fmla="*/ 76200 h 847725"/>
              <a:gd name="connsiteX3" fmla="*/ 157162 w 247650"/>
              <a:gd name="connsiteY3" fmla="*/ 157163 h 847725"/>
              <a:gd name="connsiteX4" fmla="*/ 238125 w 247650"/>
              <a:gd name="connsiteY4" fmla="*/ 161925 h 847725"/>
              <a:gd name="connsiteX5" fmla="*/ 247650 w 247650"/>
              <a:gd name="connsiteY5" fmla="*/ 300038 h 847725"/>
              <a:gd name="connsiteX6" fmla="*/ 152400 w 247650"/>
              <a:gd name="connsiteY6" fmla="*/ 300038 h 847725"/>
              <a:gd name="connsiteX7" fmla="*/ 147637 w 247650"/>
              <a:gd name="connsiteY7" fmla="*/ 376238 h 847725"/>
              <a:gd name="connsiteX8" fmla="*/ 228600 w 247650"/>
              <a:gd name="connsiteY8" fmla="*/ 395288 h 847725"/>
              <a:gd name="connsiteX9" fmla="*/ 242887 w 247650"/>
              <a:gd name="connsiteY9" fmla="*/ 495300 h 847725"/>
              <a:gd name="connsiteX10" fmla="*/ 138112 w 247650"/>
              <a:gd name="connsiteY10" fmla="*/ 490538 h 847725"/>
              <a:gd name="connsiteX11" fmla="*/ 147637 w 247650"/>
              <a:gd name="connsiteY11" fmla="*/ 566738 h 847725"/>
              <a:gd name="connsiteX12" fmla="*/ 228600 w 247650"/>
              <a:gd name="connsiteY12" fmla="*/ 595313 h 847725"/>
              <a:gd name="connsiteX13" fmla="*/ 180975 w 247650"/>
              <a:gd name="connsiteY13" fmla="*/ 681038 h 847725"/>
              <a:gd name="connsiteX14" fmla="*/ 71437 w 247650"/>
              <a:gd name="connsiteY14" fmla="*/ 619125 h 847725"/>
              <a:gd name="connsiteX15" fmla="*/ 28575 w 247650"/>
              <a:gd name="connsiteY15" fmla="*/ 704850 h 847725"/>
              <a:gd name="connsiteX16" fmla="*/ 95250 w 247650"/>
              <a:gd name="connsiteY16" fmla="*/ 757238 h 847725"/>
              <a:gd name="connsiteX17" fmla="*/ 0 w 247650"/>
              <a:gd name="connsiteY17" fmla="*/ 847725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7650" h="847725">
                <a:moveTo>
                  <a:pt x="247650" y="0"/>
                </a:moveTo>
                <a:lnTo>
                  <a:pt x="242887" y="76200"/>
                </a:lnTo>
                <a:lnTo>
                  <a:pt x="147637" y="76200"/>
                </a:lnTo>
                <a:lnTo>
                  <a:pt x="157162" y="157163"/>
                </a:lnTo>
                <a:lnTo>
                  <a:pt x="238125" y="161925"/>
                </a:lnTo>
                <a:lnTo>
                  <a:pt x="247650" y="300038"/>
                </a:lnTo>
                <a:lnTo>
                  <a:pt x="152400" y="300038"/>
                </a:lnTo>
                <a:lnTo>
                  <a:pt x="147637" y="376238"/>
                </a:lnTo>
                <a:lnTo>
                  <a:pt x="228600" y="395288"/>
                </a:lnTo>
                <a:lnTo>
                  <a:pt x="242887" y="495300"/>
                </a:lnTo>
                <a:lnTo>
                  <a:pt x="138112" y="490538"/>
                </a:lnTo>
                <a:lnTo>
                  <a:pt x="147637" y="566738"/>
                </a:lnTo>
                <a:lnTo>
                  <a:pt x="228600" y="595313"/>
                </a:lnTo>
                <a:lnTo>
                  <a:pt x="180975" y="681038"/>
                </a:lnTo>
                <a:lnTo>
                  <a:pt x="71437" y="619125"/>
                </a:lnTo>
                <a:lnTo>
                  <a:pt x="28575" y="704850"/>
                </a:lnTo>
                <a:lnTo>
                  <a:pt x="95250" y="757238"/>
                </a:lnTo>
                <a:lnTo>
                  <a:pt x="0" y="8477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Explosion 1 265"/>
          <p:cNvSpPr/>
          <p:nvPr/>
        </p:nvSpPr>
        <p:spPr>
          <a:xfrm>
            <a:off x="4080212" y="4917603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536588" y="4416640"/>
            <a:ext cx="1126509" cy="936518"/>
            <a:chOff x="4536588" y="4416640"/>
            <a:chExt cx="1126509" cy="936518"/>
          </a:xfrm>
        </p:grpSpPr>
        <p:grpSp>
          <p:nvGrpSpPr>
            <p:cNvPr id="273" name="Group 272"/>
            <p:cNvGrpSpPr/>
            <p:nvPr/>
          </p:nvGrpSpPr>
          <p:grpSpPr>
            <a:xfrm>
              <a:off x="4536588" y="4416640"/>
              <a:ext cx="838738" cy="936518"/>
              <a:chOff x="3807983" y="1676946"/>
              <a:chExt cx="838738" cy="936518"/>
            </a:xfrm>
          </p:grpSpPr>
          <p:grpSp>
            <p:nvGrpSpPr>
              <p:cNvPr id="274" name="Group 273"/>
              <p:cNvGrpSpPr/>
              <p:nvPr/>
            </p:nvGrpSpPr>
            <p:grpSpPr>
              <a:xfrm>
                <a:off x="3807983" y="1676946"/>
                <a:ext cx="685276" cy="936518"/>
                <a:chOff x="4346446" y="1059359"/>
                <a:chExt cx="685276" cy="936518"/>
              </a:xfrm>
            </p:grpSpPr>
            <p:sp>
              <p:nvSpPr>
                <p:cNvPr id="276" name="TextBox 275"/>
                <p:cNvSpPr txBox="1"/>
                <p:nvPr/>
              </p:nvSpPr>
              <p:spPr>
                <a:xfrm>
                  <a:off x="4547269" y="1059359"/>
                  <a:ext cx="266420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/>
                    <a:t>I</a:t>
                  </a:r>
                  <a:endParaRPr lang="en-US" sz="2400" b="1" dirty="0"/>
                </a:p>
              </p:txBody>
            </p:sp>
            <p:grpSp>
              <p:nvGrpSpPr>
                <p:cNvPr id="277" name="Group 276"/>
                <p:cNvGrpSpPr/>
                <p:nvPr/>
              </p:nvGrpSpPr>
              <p:grpSpPr>
                <a:xfrm>
                  <a:off x="4346446" y="1296892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278" name="Diamond 277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79" name="Freeform 278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Freeform 279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75" name="TextBox 274"/>
              <p:cNvSpPr txBox="1"/>
              <p:nvPr/>
            </p:nvSpPr>
            <p:spPr>
              <a:xfrm>
                <a:off x="4461990" y="2076531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82" name="TextBox 281"/>
            <p:cNvSpPr txBox="1"/>
            <p:nvPr/>
          </p:nvSpPr>
          <p:spPr>
            <a:xfrm>
              <a:off x="5132182" y="4751301"/>
              <a:ext cx="53091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/>
                <a:t>(+)</a:t>
              </a:r>
              <a:endParaRPr lang="en-US" sz="2400" b="1" dirty="0"/>
            </a:p>
          </p:txBody>
        </p:sp>
      </p:grpSp>
      <p:sp>
        <p:nvSpPr>
          <p:cNvPr id="271" name="Oval 83"/>
          <p:cNvSpPr/>
          <p:nvPr/>
        </p:nvSpPr>
        <p:spPr>
          <a:xfrm rot="13117243">
            <a:off x="2221057" y="6169160"/>
            <a:ext cx="319996" cy="270232"/>
          </a:xfrm>
          <a:custGeom>
            <a:avLst/>
            <a:gdLst>
              <a:gd name="connsiteX0" fmla="*/ 0 w 519929"/>
              <a:gd name="connsiteY0" fmla="*/ 223086 h 446172"/>
              <a:gd name="connsiteX1" fmla="*/ 259965 w 519929"/>
              <a:gd name="connsiteY1" fmla="*/ 0 h 446172"/>
              <a:gd name="connsiteX2" fmla="*/ 519930 w 519929"/>
              <a:gd name="connsiteY2" fmla="*/ 223086 h 446172"/>
              <a:gd name="connsiteX3" fmla="*/ 259965 w 519929"/>
              <a:gd name="connsiteY3" fmla="*/ 446172 h 446172"/>
              <a:gd name="connsiteX4" fmla="*/ 0 w 519929"/>
              <a:gd name="connsiteY4" fmla="*/ 223086 h 446172"/>
              <a:gd name="connsiteX0" fmla="*/ 0 w 525280"/>
              <a:gd name="connsiteY0" fmla="*/ 223086 h 448041"/>
              <a:gd name="connsiteX1" fmla="*/ 259965 w 525280"/>
              <a:gd name="connsiteY1" fmla="*/ 0 h 448041"/>
              <a:gd name="connsiteX2" fmla="*/ 519930 w 525280"/>
              <a:gd name="connsiteY2" fmla="*/ 223086 h 448041"/>
              <a:gd name="connsiteX3" fmla="*/ 399497 w 525280"/>
              <a:gd name="connsiteY3" fmla="*/ 324194 h 448041"/>
              <a:gd name="connsiteX4" fmla="*/ 259965 w 525280"/>
              <a:gd name="connsiteY4" fmla="*/ 446172 h 448041"/>
              <a:gd name="connsiteX5" fmla="*/ 0 w 525280"/>
              <a:gd name="connsiteY5" fmla="*/ 223086 h 448041"/>
              <a:gd name="connsiteX0" fmla="*/ 2396 w 527676"/>
              <a:gd name="connsiteY0" fmla="*/ 229747 h 454702"/>
              <a:gd name="connsiteX1" fmla="*/ 140206 w 527676"/>
              <a:gd name="connsiteY1" fmla="*/ 73777 h 454702"/>
              <a:gd name="connsiteX2" fmla="*/ 262361 w 527676"/>
              <a:gd name="connsiteY2" fmla="*/ 6661 h 454702"/>
              <a:gd name="connsiteX3" fmla="*/ 522326 w 527676"/>
              <a:gd name="connsiteY3" fmla="*/ 229747 h 454702"/>
              <a:gd name="connsiteX4" fmla="*/ 401893 w 527676"/>
              <a:gd name="connsiteY4" fmla="*/ 330855 h 454702"/>
              <a:gd name="connsiteX5" fmla="*/ 262361 w 527676"/>
              <a:gd name="connsiteY5" fmla="*/ 452833 h 454702"/>
              <a:gd name="connsiteX6" fmla="*/ 2396 w 527676"/>
              <a:gd name="connsiteY6" fmla="*/ 229747 h 454702"/>
              <a:gd name="connsiteX0" fmla="*/ 2396 w 522347"/>
              <a:gd name="connsiteY0" fmla="*/ 225247 h 450202"/>
              <a:gd name="connsiteX1" fmla="*/ 140206 w 522347"/>
              <a:gd name="connsiteY1" fmla="*/ 69277 h 450202"/>
              <a:gd name="connsiteX2" fmla="*/ 262361 w 522347"/>
              <a:gd name="connsiteY2" fmla="*/ 2161 h 450202"/>
              <a:gd name="connsiteX3" fmla="*/ 462714 w 522347"/>
              <a:gd name="connsiteY3" fmla="*/ 36549 h 450202"/>
              <a:gd name="connsiteX4" fmla="*/ 522326 w 522347"/>
              <a:gd name="connsiteY4" fmla="*/ 225247 h 450202"/>
              <a:gd name="connsiteX5" fmla="*/ 401893 w 522347"/>
              <a:gd name="connsiteY5" fmla="*/ 326355 h 450202"/>
              <a:gd name="connsiteX6" fmla="*/ 262361 w 522347"/>
              <a:gd name="connsiteY6" fmla="*/ 448333 h 450202"/>
              <a:gd name="connsiteX7" fmla="*/ 2396 w 522347"/>
              <a:gd name="connsiteY7" fmla="*/ 225247 h 450202"/>
              <a:gd name="connsiteX0" fmla="*/ 13375 w 533326"/>
              <a:gd name="connsiteY0" fmla="*/ 225247 h 450387"/>
              <a:gd name="connsiteX1" fmla="*/ 151185 w 533326"/>
              <a:gd name="connsiteY1" fmla="*/ 69277 h 450387"/>
              <a:gd name="connsiteX2" fmla="*/ 273340 w 533326"/>
              <a:gd name="connsiteY2" fmla="*/ 2161 h 450387"/>
              <a:gd name="connsiteX3" fmla="*/ 473693 w 533326"/>
              <a:gd name="connsiteY3" fmla="*/ 36549 h 450387"/>
              <a:gd name="connsiteX4" fmla="*/ 533305 w 533326"/>
              <a:gd name="connsiteY4" fmla="*/ 225247 h 450387"/>
              <a:gd name="connsiteX5" fmla="*/ 412872 w 533326"/>
              <a:gd name="connsiteY5" fmla="*/ 326355 h 450387"/>
              <a:gd name="connsiteX6" fmla="*/ 273340 w 533326"/>
              <a:gd name="connsiteY6" fmla="*/ 448333 h 450387"/>
              <a:gd name="connsiteX7" fmla="*/ 34759 w 533326"/>
              <a:gd name="connsiteY7" fmla="*/ 389830 h 450387"/>
              <a:gd name="connsiteX8" fmla="*/ 13375 w 533326"/>
              <a:gd name="connsiteY8" fmla="*/ 225247 h 45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326" h="450387">
                <a:moveTo>
                  <a:pt x="13375" y="225247"/>
                </a:moveTo>
                <a:cubicBezTo>
                  <a:pt x="32779" y="171822"/>
                  <a:pt x="107858" y="106458"/>
                  <a:pt x="151185" y="69277"/>
                </a:cubicBezTo>
                <a:cubicBezTo>
                  <a:pt x="194512" y="32096"/>
                  <a:pt x="219589" y="7616"/>
                  <a:pt x="273340" y="2161"/>
                </a:cubicBezTo>
                <a:cubicBezTo>
                  <a:pt x="327091" y="-3294"/>
                  <a:pt x="430366" y="-632"/>
                  <a:pt x="473693" y="36549"/>
                </a:cubicBezTo>
                <a:cubicBezTo>
                  <a:pt x="517020" y="73730"/>
                  <a:pt x="531776" y="185233"/>
                  <a:pt x="533305" y="225247"/>
                </a:cubicBezTo>
                <a:cubicBezTo>
                  <a:pt x="534834" y="265261"/>
                  <a:pt x="456199" y="289174"/>
                  <a:pt x="412872" y="326355"/>
                </a:cubicBezTo>
                <a:cubicBezTo>
                  <a:pt x="369545" y="363536"/>
                  <a:pt x="336359" y="437754"/>
                  <a:pt x="273340" y="448333"/>
                </a:cubicBezTo>
                <a:cubicBezTo>
                  <a:pt x="210321" y="458912"/>
                  <a:pt x="78086" y="427011"/>
                  <a:pt x="34759" y="389830"/>
                </a:cubicBezTo>
                <a:cubicBezTo>
                  <a:pt x="-8568" y="352649"/>
                  <a:pt x="-6029" y="278672"/>
                  <a:pt x="13375" y="225247"/>
                </a:cubicBezTo>
                <a:close/>
              </a:path>
            </a:pathLst>
          </a:custGeom>
          <a:noFill/>
          <a:ln w="19050"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9" name="Group 228"/>
          <p:cNvGrpSpPr/>
          <p:nvPr/>
        </p:nvGrpSpPr>
        <p:grpSpPr>
          <a:xfrm>
            <a:off x="3018994" y="6048607"/>
            <a:ext cx="1189071" cy="584775"/>
            <a:chOff x="7128149" y="2875241"/>
            <a:chExt cx="1189071" cy="584775"/>
          </a:xfrm>
        </p:grpSpPr>
        <p:grpSp>
          <p:nvGrpSpPr>
            <p:cNvPr id="230" name="Group 229"/>
            <p:cNvGrpSpPr/>
            <p:nvPr/>
          </p:nvGrpSpPr>
          <p:grpSpPr>
            <a:xfrm>
              <a:off x="7460477" y="2875241"/>
              <a:ext cx="856743" cy="584775"/>
              <a:chOff x="7482261" y="2874552"/>
              <a:chExt cx="856743" cy="584775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7564686" y="2943790"/>
                <a:ext cx="464343" cy="400413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7482261" y="2874552"/>
                <a:ext cx="856743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</a:t>
                </a:r>
              </a:p>
              <a:p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3-187</a:t>
                </a: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32" name="Group 231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36" name="Freeform 235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3" name="Group 232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34" name="Block Arc 233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" name="Block Arc 234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56" name="Freeform 55"/>
          <p:cNvSpPr/>
          <p:nvPr/>
        </p:nvSpPr>
        <p:spPr>
          <a:xfrm>
            <a:off x="481263" y="2454442"/>
            <a:ext cx="1973179" cy="1973179"/>
          </a:xfrm>
          <a:custGeom>
            <a:avLst/>
            <a:gdLst>
              <a:gd name="connsiteX0" fmla="*/ 0 w 1973179"/>
              <a:gd name="connsiteY0" fmla="*/ 0 h 1973179"/>
              <a:gd name="connsiteX1" fmla="*/ 565484 w 1973179"/>
              <a:gd name="connsiteY1" fmla="*/ 216569 h 1973179"/>
              <a:gd name="connsiteX2" fmla="*/ 1191126 w 1973179"/>
              <a:gd name="connsiteY2" fmla="*/ 770021 h 1973179"/>
              <a:gd name="connsiteX3" fmla="*/ 1431758 w 1973179"/>
              <a:gd name="connsiteY3" fmla="*/ 986590 h 1973179"/>
              <a:gd name="connsiteX4" fmla="*/ 1528011 w 1973179"/>
              <a:gd name="connsiteY4" fmla="*/ 1118937 h 1973179"/>
              <a:gd name="connsiteX5" fmla="*/ 1768642 w 1973179"/>
              <a:gd name="connsiteY5" fmla="*/ 1479884 h 1973179"/>
              <a:gd name="connsiteX6" fmla="*/ 1804737 w 1973179"/>
              <a:gd name="connsiteY6" fmla="*/ 1696453 h 1973179"/>
              <a:gd name="connsiteX7" fmla="*/ 1973179 w 1973179"/>
              <a:gd name="connsiteY7" fmla="*/ 1973179 h 197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179" h="1973179">
                <a:moveTo>
                  <a:pt x="0" y="0"/>
                </a:moveTo>
                <a:cubicBezTo>
                  <a:pt x="183481" y="44116"/>
                  <a:pt x="366963" y="88232"/>
                  <a:pt x="565484" y="216569"/>
                </a:cubicBezTo>
                <a:cubicBezTo>
                  <a:pt x="764005" y="344906"/>
                  <a:pt x="1046747" y="641684"/>
                  <a:pt x="1191126" y="770021"/>
                </a:cubicBezTo>
                <a:cubicBezTo>
                  <a:pt x="1335505" y="898358"/>
                  <a:pt x="1375611" y="928437"/>
                  <a:pt x="1431758" y="986590"/>
                </a:cubicBezTo>
                <a:cubicBezTo>
                  <a:pt x="1487905" y="1044743"/>
                  <a:pt x="1471864" y="1036721"/>
                  <a:pt x="1528011" y="1118937"/>
                </a:cubicBezTo>
                <a:cubicBezTo>
                  <a:pt x="1584158" y="1201153"/>
                  <a:pt x="1722521" y="1383631"/>
                  <a:pt x="1768642" y="1479884"/>
                </a:cubicBezTo>
                <a:cubicBezTo>
                  <a:pt x="1814763" y="1576137"/>
                  <a:pt x="1770648" y="1614237"/>
                  <a:pt x="1804737" y="1696453"/>
                </a:cubicBezTo>
                <a:cubicBezTo>
                  <a:pt x="1838826" y="1778669"/>
                  <a:pt x="1906002" y="1875924"/>
                  <a:pt x="1973179" y="1973179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91" name="Group 290"/>
          <p:cNvGrpSpPr/>
          <p:nvPr/>
        </p:nvGrpSpPr>
        <p:grpSpPr>
          <a:xfrm>
            <a:off x="4201792" y="5850351"/>
            <a:ext cx="621843" cy="369332"/>
            <a:chOff x="5197473" y="4034601"/>
            <a:chExt cx="621843" cy="369332"/>
          </a:xfrm>
        </p:grpSpPr>
        <p:sp>
          <p:nvSpPr>
            <p:cNvPr id="293" name="Rounded Rectangle 292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5288401" y="4034601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904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7" name="Oval 56"/>
          <p:cNvSpPr>
            <a:spLocks noChangeAspect="1"/>
          </p:cNvSpPr>
          <p:nvPr/>
        </p:nvSpPr>
        <p:spPr>
          <a:xfrm>
            <a:off x="4115296" y="6074592"/>
            <a:ext cx="54932" cy="547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Freeform 295"/>
          <p:cNvSpPr/>
          <p:nvPr/>
        </p:nvSpPr>
        <p:spPr>
          <a:xfrm rot="19567787">
            <a:off x="3508120" y="6090771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TextBox 283"/>
          <p:cNvSpPr txBox="1"/>
          <p:nvPr/>
        </p:nvSpPr>
        <p:spPr>
          <a:xfrm>
            <a:off x="4047006" y="6894326"/>
            <a:ext cx="2241319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1600(+): Fratricide  </a:t>
            </a:r>
          </a:p>
        </p:txBody>
      </p:sp>
      <p:sp>
        <p:nvSpPr>
          <p:cNvPr id="285" name="TextBox 284"/>
          <p:cNvSpPr txBox="1"/>
          <p:nvPr/>
        </p:nvSpPr>
        <p:spPr>
          <a:xfrm>
            <a:off x="4037012" y="7761762"/>
            <a:ext cx="2092624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Delta’s Challenges</a:t>
            </a:r>
          </a:p>
        </p:txBody>
      </p:sp>
      <p:sp>
        <p:nvSpPr>
          <p:cNvPr id="290" name="Freeform 289"/>
          <p:cNvSpPr/>
          <p:nvPr/>
        </p:nvSpPr>
        <p:spPr>
          <a:xfrm rot="20767822">
            <a:off x="2462785" y="4245439"/>
            <a:ext cx="1118899" cy="903914"/>
          </a:xfrm>
          <a:custGeom>
            <a:avLst/>
            <a:gdLst>
              <a:gd name="connsiteX0" fmla="*/ 0 w 155276"/>
              <a:gd name="connsiteY0" fmla="*/ 0 h 163902"/>
              <a:gd name="connsiteX1" fmla="*/ 155276 w 155276"/>
              <a:gd name="connsiteY1" fmla="*/ 163902 h 163902"/>
              <a:gd name="connsiteX0" fmla="*/ 0 w 131710"/>
              <a:gd name="connsiteY0" fmla="*/ 0 h 467448"/>
              <a:gd name="connsiteX1" fmla="*/ 131710 w 131710"/>
              <a:gd name="connsiteY1" fmla="*/ 467448 h 467448"/>
              <a:gd name="connsiteX0" fmla="*/ 0 w 131710"/>
              <a:gd name="connsiteY0" fmla="*/ 0 h 467448"/>
              <a:gd name="connsiteX1" fmla="*/ 63357 w 131710"/>
              <a:gd name="connsiteY1" fmla="*/ 417479 h 467448"/>
              <a:gd name="connsiteX2" fmla="*/ 131710 w 131710"/>
              <a:gd name="connsiteY2" fmla="*/ 467448 h 467448"/>
              <a:gd name="connsiteX0" fmla="*/ 0 w 148983"/>
              <a:gd name="connsiteY0" fmla="*/ 0 h 613086"/>
              <a:gd name="connsiteX1" fmla="*/ 80630 w 148983"/>
              <a:gd name="connsiteY1" fmla="*/ 563117 h 613086"/>
              <a:gd name="connsiteX2" fmla="*/ 148983 w 148983"/>
              <a:gd name="connsiteY2" fmla="*/ 613086 h 613086"/>
              <a:gd name="connsiteX0" fmla="*/ 0 w 172475"/>
              <a:gd name="connsiteY0" fmla="*/ 0 h 637411"/>
              <a:gd name="connsiteX1" fmla="*/ 80630 w 172475"/>
              <a:gd name="connsiteY1" fmla="*/ 563117 h 637411"/>
              <a:gd name="connsiteX2" fmla="*/ 172475 w 172475"/>
              <a:gd name="connsiteY2" fmla="*/ 637411 h 637411"/>
              <a:gd name="connsiteX0" fmla="*/ 0 w 195042"/>
              <a:gd name="connsiteY0" fmla="*/ 0 h 660779"/>
              <a:gd name="connsiteX1" fmla="*/ 80630 w 195042"/>
              <a:gd name="connsiteY1" fmla="*/ 563117 h 660779"/>
              <a:gd name="connsiteX2" fmla="*/ 195042 w 195042"/>
              <a:gd name="connsiteY2" fmla="*/ 660779 h 66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042" h="660779">
                <a:moveTo>
                  <a:pt x="0" y="0"/>
                </a:moveTo>
                <a:cubicBezTo>
                  <a:pt x="23363" y="87392"/>
                  <a:pt x="57267" y="475725"/>
                  <a:pt x="80630" y="563117"/>
                </a:cubicBezTo>
                <a:cubicBezTo>
                  <a:pt x="111245" y="587882"/>
                  <a:pt x="164427" y="636014"/>
                  <a:pt x="195042" y="660779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" name="Group 70"/>
          <p:cNvGrpSpPr/>
          <p:nvPr/>
        </p:nvGrpSpPr>
        <p:grpSpPr>
          <a:xfrm>
            <a:off x="312106" y="3628499"/>
            <a:ext cx="3561291" cy="4260648"/>
            <a:chOff x="312106" y="3628499"/>
            <a:chExt cx="3561291" cy="4260648"/>
          </a:xfrm>
        </p:grpSpPr>
        <p:sp>
          <p:nvSpPr>
            <p:cNvPr id="267" name="TextBox 266"/>
            <p:cNvSpPr txBox="1"/>
            <p:nvPr/>
          </p:nvSpPr>
          <p:spPr>
            <a:xfrm>
              <a:off x="312106" y="7550593"/>
              <a:ext cx="2854051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0900 (+): </a:t>
              </a:r>
              <a:r>
                <a:rPr lang="en-US" sz="1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Boccia’s</a:t>
              </a: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Journey </a:t>
              </a: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533455" y="3628499"/>
              <a:ext cx="339942" cy="256059"/>
              <a:chOff x="3449236" y="3559643"/>
              <a:chExt cx="339942" cy="256059"/>
            </a:xfrm>
          </p:grpSpPr>
          <p:sp>
            <p:nvSpPr>
              <p:cNvPr id="301" name="Freeform 300"/>
              <p:cNvSpPr/>
              <p:nvPr/>
            </p:nvSpPr>
            <p:spPr>
              <a:xfrm rot="20767822">
                <a:off x="3449236" y="3559643"/>
                <a:ext cx="249614" cy="228055"/>
              </a:xfrm>
              <a:custGeom>
                <a:avLst/>
                <a:gdLst>
                  <a:gd name="connsiteX0" fmla="*/ 657225 w 657225"/>
                  <a:gd name="connsiteY0" fmla="*/ 61912 h 323850"/>
                  <a:gd name="connsiteX1" fmla="*/ 542925 w 657225"/>
                  <a:gd name="connsiteY1" fmla="*/ 0 h 323850"/>
                  <a:gd name="connsiteX2" fmla="*/ 361950 w 657225"/>
                  <a:gd name="connsiteY2" fmla="*/ 200025 h 323850"/>
                  <a:gd name="connsiteX3" fmla="*/ 0 w 657225"/>
                  <a:gd name="connsiteY3" fmla="*/ 323850 h 323850"/>
                  <a:gd name="connsiteX0" fmla="*/ 666031 w 666031"/>
                  <a:gd name="connsiteY0" fmla="*/ 112473 h 323850"/>
                  <a:gd name="connsiteX1" fmla="*/ 542925 w 666031"/>
                  <a:gd name="connsiteY1" fmla="*/ 0 h 323850"/>
                  <a:gd name="connsiteX2" fmla="*/ 361950 w 666031"/>
                  <a:gd name="connsiteY2" fmla="*/ 200025 h 323850"/>
                  <a:gd name="connsiteX3" fmla="*/ 0 w 666031"/>
                  <a:gd name="connsiteY3" fmla="*/ 323850 h 323850"/>
                  <a:gd name="connsiteX0" fmla="*/ 383745 w 383745"/>
                  <a:gd name="connsiteY0" fmla="*/ 112473 h 230971"/>
                  <a:gd name="connsiteX1" fmla="*/ 260639 w 383745"/>
                  <a:gd name="connsiteY1" fmla="*/ 0 h 230971"/>
                  <a:gd name="connsiteX2" fmla="*/ 79664 w 383745"/>
                  <a:gd name="connsiteY2" fmla="*/ 200025 h 230971"/>
                  <a:gd name="connsiteX3" fmla="*/ 0 w 383745"/>
                  <a:gd name="connsiteY3" fmla="*/ 230971 h 230971"/>
                  <a:gd name="connsiteX0" fmla="*/ 304081 w 304081"/>
                  <a:gd name="connsiteY0" fmla="*/ 112473 h 200025"/>
                  <a:gd name="connsiteX1" fmla="*/ 180975 w 304081"/>
                  <a:gd name="connsiteY1" fmla="*/ 0 h 200025"/>
                  <a:gd name="connsiteX2" fmla="*/ 0 w 304081"/>
                  <a:gd name="connsiteY2" fmla="*/ 200025 h 200025"/>
                  <a:gd name="connsiteX0" fmla="*/ 123106 w 123106"/>
                  <a:gd name="connsiteY0" fmla="*/ 112473 h 112473"/>
                  <a:gd name="connsiteX1" fmla="*/ 0 w 123106"/>
                  <a:gd name="connsiteY1" fmla="*/ 0 h 11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3106" h="112473">
                    <a:moveTo>
                      <a:pt x="123106" y="112473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Freeform 4"/>
              <p:cNvSpPr/>
              <p:nvPr/>
            </p:nvSpPr>
            <p:spPr>
              <a:xfrm>
                <a:off x="3535680" y="3667426"/>
                <a:ext cx="253498" cy="148276"/>
              </a:xfrm>
              <a:custGeom>
                <a:avLst/>
                <a:gdLst>
                  <a:gd name="connsiteX0" fmla="*/ 548640 w 549037"/>
                  <a:gd name="connsiteY0" fmla="*/ 204786 h 322896"/>
                  <a:gd name="connsiteX1" fmla="*/ 529590 w 549037"/>
                  <a:gd name="connsiteY1" fmla="*/ 155256 h 322896"/>
                  <a:gd name="connsiteX2" fmla="*/ 422910 w 549037"/>
                  <a:gd name="connsiteY2" fmla="*/ 124776 h 322896"/>
                  <a:gd name="connsiteX3" fmla="*/ 278130 w 549037"/>
                  <a:gd name="connsiteY3" fmla="*/ 44766 h 322896"/>
                  <a:gd name="connsiteX4" fmla="*/ 190500 w 549037"/>
                  <a:gd name="connsiteY4" fmla="*/ 18096 h 322896"/>
                  <a:gd name="connsiteX5" fmla="*/ 0 w 549037"/>
                  <a:gd name="connsiteY5" fmla="*/ 322896 h 322896"/>
                  <a:gd name="connsiteX0" fmla="*/ 358140 w 358537"/>
                  <a:gd name="connsiteY0" fmla="*/ 204786 h 204786"/>
                  <a:gd name="connsiteX1" fmla="*/ 339090 w 358537"/>
                  <a:gd name="connsiteY1" fmla="*/ 155256 h 204786"/>
                  <a:gd name="connsiteX2" fmla="*/ 232410 w 358537"/>
                  <a:gd name="connsiteY2" fmla="*/ 124776 h 204786"/>
                  <a:gd name="connsiteX3" fmla="*/ 87630 w 358537"/>
                  <a:gd name="connsiteY3" fmla="*/ 44766 h 204786"/>
                  <a:gd name="connsiteX4" fmla="*/ 0 w 358537"/>
                  <a:gd name="connsiteY4" fmla="*/ 18096 h 204786"/>
                  <a:gd name="connsiteX0" fmla="*/ 270510 w 270907"/>
                  <a:gd name="connsiteY0" fmla="*/ 160020 h 160020"/>
                  <a:gd name="connsiteX1" fmla="*/ 251460 w 270907"/>
                  <a:gd name="connsiteY1" fmla="*/ 110490 h 160020"/>
                  <a:gd name="connsiteX2" fmla="*/ 144780 w 270907"/>
                  <a:gd name="connsiteY2" fmla="*/ 80010 h 160020"/>
                  <a:gd name="connsiteX3" fmla="*/ 0 w 270907"/>
                  <a:gd name="connsiteY3" fmla="*/ 0 h 160020"/>
                  <a:gd name="connsiteX0" fmla="*/ 217170 w 253498"/>
                  <a:gd name="connsiteY0" fmla="*/ 1603 h 148276"/>
                  <a:gd name="connsiteX1" fmla="*/ 251460 w 253498"/>
                  <a:gd name="connsiteY1" fmla="*/ 142573 h 148276"/>
                  <a:gd name="connsiteX2" fmla="*/ 144780 w 253498"/>
                  <a:gd name="connsiteY2" fmla="*/ 112093 h 148276"/>
                  <a:gd name="connsiteX3" fmla="*/ 0 w 253498"/>
                  <a:gd name="connsiteY3" fmla="*/ 32083 h 148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3498" h="148276">
                    <a:moveTo>
                      <a:pt x="217170" y="1603"/>
                    </a:moveTo>
                    <a:cubicBezTo>
                      <a:pt x="218122" y="-16495"/>
                      <a:pt x="263525" y="124158"/>
                      <a:pt x="251460" y="142573"/>
                    </a:cubicBezTo>
                    <a:cubicBezTo>
                      <a:pt x="239395" y="160988"/>
                      <a:pt x="186690" y="130508"/>
                      <a:pt x="144780" y="112093"/>
                    </a:cubicBezTo>
                    <a:cubicBezTo>
                      <a:pt x="102870" y="93678"/>
                      <a:pt x="38735" y="49863"/>
                      <a:pt x="0" y="32083"/>
                    </a:cubicBezTo>
                  </a:path>
                </a:pathLst>
              </a:custGeom>
              <a:noFill/>
              <a:ln w="31750">
                <a:solidFill>
                  <a:srgbClr val="0000FF"/>
                </a:solidFill>
                <a:headEnd type="none"/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08" name="Oval 307"/>
          <p:cNvSpPr/>
          <p:nvPr/>
        </p:nvSpPr>
        <p:spPr>
          <a:xfrm rot="20603155">
            <a:off x="3266822" y="5432257"/>
            <a:ext cx="490210" cy="260298"/>
          </a:xfrm>
          <a:prstGeom prst="ellipse">
            <a:avLst/>
          </a:prstGeom>
          <a:solidFill>
            <a:srgbClr val="3366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4" name="Group 63"/>
          <p:cNvGrpSpPr/>
          <p:nvPr/>
        </p:nvGrpSpPr>
        <p:grpSpPr>
          <a:xfrm>
            <a:off x="1633502" y="3844618"/>
            <a:ext cx="2092996" cy="4381728"/>
            <a:chOff x="1645390" y="3856711"/>
            <a:chExt cx="2092996" cy="4381728"/>
          </a:xfrm>
        </p:grpSpPr>
        <p:grpSp>
          <p:nvGrpSpPr>
            <p:cNvPr id="24" name="Group 23"/>
            <p:cNvGrpSpPr/>
            <p:nvPr/>
          </p:nvGrpSpPr>
          <p:grpSpPr>
            <a:xfrm>
              <a:off x="3244005" y="3856711"/>
              <a:ext cx="494381" cy="1080500"/>
              <a:chOff x="2962777" y="4127431"/>
              <a:chExt cx="494381" cy="1080500"/>
            </a:xfrm>
          </p:grpSpPr>
          <p:sp>
            <p:nvSpPr>
              <p:cNvPr id="302" name="Freeform 301"/>
              <p:cNvSpPr/>
              <p:nvPr/>
            </p:nvSpPr>
            <p:spPr>
              <a:xfrm rot="20767822">
                <a:off x="3019776" y="4127431"/>
                <a:ext cx="437382" cy="1080500"/>
              </a:xfrm>
              <a:custGeom>
                <a:avLst/>
                <a:gdLst>
                  <a:gd name="connsiteX0" fmla="*/ 0 w 4763"/>
                  <a:gd name="connsiteY0" fmla="*/ 0 h 419100"/>
                  <a:gd name="connsiteX1" fmla="*/ 4763 w 4763"/>
                  <a:gd name="connsiteY1" fmla="*/ 419100 h 419100"/>
                  <a:gd name="connsiteX0" fmla="*/ 41450 w 51450"/>
                  <a:gd name="connsiteY0" fmla="*/ 0 h 10000"/>
                  <a:gd name="connsiteX1" fmla="*/ 0 w 51450"/>
                  <a:gd name="connsiteY1" fmla="*/ 2479 h 10000"/>
                  <a:gd name="connsiteX2" fmla="*/ 51450 w 51450"/>
                  <a:gd name="connsiteY2" fmla="*/ 10000 h 10000"/>
                  <a:gd name="connsiteX0" fmla="*/ 41647 w 70766"/>
                  <a:gd name="connsiteY0" fmla="*/ 0 h 10000"/>
                  <a:gd name="connsiteX1" fmla="*/ 197 w 70766"/>
                  <a:gd name="connsiteY1" fmla="*/ 2479 h 10000"/>
                  <a:gd name="connsiteX2" fmla="*/ 69301 w 70766"/>
                  <a:gd name="connsiteY2" fmla="*/ 5104 h 10000"/>
                  <a:gd name="connsiteX3" fmla="*/ 51647 w 70766"/>
                  <a:gd name="connsiteY3" fmla="*/ 10000 h 10000"/>
                  <a:gd name="connsiteX0" fmla="*/ 41647 w 70611"/>
                  <a:gd name="connsiteY0" fmla="*/ 0 h 10000"/>
                  <a:gd name="connsiteX1" fmla="*/ 197 w 70611"/>
                  <a:gd name="connsiteY1" fmla="*/ 2479 h 10000"/>
                  <a:gd name="connsiteX2" fmla="*/ 69301 w 70611"/>
                  <a:gd name="connsiteY2" fmla="*/ 5104 h 10000"/>
                  <a:gd name="connsiteX3" fmla="*/ 22340 w 70611"/>
                  <a:gd name="connsiteY3" fmla="*/ 8275 h 10000"/>
                  <a:gd name="connsiteX4" fmla="*/ 51647 w 70611"/>
                  <a:gd name="connsiteY4" fmla="*/ 10000 h 10000"/>
                  <a:gd name="connsiteX0" fmla="*/ 41580 w 105434"/>
                  <a:gd name="connsiteY0" fmla="*/ 0 h 10000"/>
                  <a:gd name="connsiteX1" fmla="*/ 130 w 105434"/>
                  <a:gd name="connsiteY1" fmla="*/ 2479 h 10000"/>
                  <a:gd name="connsiteX2" fmla="*/ 104604 w 105434"/>
                  <a:gd name="connsiteY2" fmla="*/ 4972 h 10000"/>
                  <a:gd name="connsiteX3" fmla="*/ 22273 w 105434"/>
                  <a:gd name="connsiteY3" fmla="*/ 8275 h 10000"/>
                  <a:gd name="connsiteX4" fmla="*/ 51580 w 105434"/>
                  <a:gd name="connsiteY4" fmla="*/ 10000 h 10000"/>
                  <a:gd name="connsiteX0" fmla="*/ 19488 w 183678"/>
                  <a:gd name="connsiteY0" fmla="*/ 0 h 10000"/>
                  <a:gd name="connsiteX1" fmla="*/ 183678 w 183678"/>
                  <a:gd name="connsiteY1" fmla="*/ 2179 h 10000"/>
                  <a:gd name="connsiteX2" fmla="*/ 82512 w 183678"/>
                  <a:gd name="connsiteY2" fmla="*/ 4972 h 10000"/>
                  <a:gd name="connsiteX3" fmla="*/ 181 w 183678"/>
                  <a:gd name="connsiteY3" fmla="*/ 8275 h 10000"/>
                  <a:gd name="connsiteX4" fmla="*/ 29488 w 183678"/>
                  <a:gd name="connsiteY4" fmla="*/ 10000 h 10000"/>
                  <a:gd name="connsiteX0" fmla="*/ 153068 w 183678"/>
                  <a:gd name="connsiteY0" fmla="*/ 0 h 11472"/>
                  <a:gd name="connsiteX1" fmla="*/ 183678 w 183678"/>
                  <a:gd name="connsiteY1" fmla="*/ 3651 h 11472"/>
                  <a:gd name="connsiteX2" fmla="*/ 82512 w 183678"/>
                  <a:gd name="connsiteY2" fmla="*/ 6444 h 11472"/>
                  <a:gd name="connsiteX3" fmla="*/ 181 w 183678"/>
                  <a:gd name="connsiteY3" fmla="*/ 9747 h 11472"/>
                  <a:gd name="connsiteX4" fmla="*/ 29488 w 183678"/>
                  <a:gd name="connsiteY4" fmla="*/ 11472 h 11472"/>
                  <a:gd name="connsiteX0" fmla="*/ 160018 w 183678"/>
                  <a:gd name="connsiteY0" fmla="*/ 0 h 10483"/>
                  <a:gd name="connsiteX1" fmla="*/ 183678 w 183678"/>
                  <a:gd name="connsiteY1" fmla="*/ 2662 h 10483"/>
                  <a:gd name="connsiteX2" fmla="*/ 82512 w 183678"/>
                  <a:gd name="connsiteY2" fmla="*/ 5455 h 10483"/>
                  <a:gd name="connsiteX3" fmla="*/ 181 w 183678"/>
                  <a:gd name="connsiteY3" fmla="*/ 8758 h 10483"/>
                  <a:gd name="connsiteX4" fmla="*/ 29488 w 183678"/>
                  <a:gd name="connsiteY4" fmla="*/ 10483 h 10483"/>
                  <a:gd name="connsiteX0" fmla="*/ 268725 w 268725"/>
                  <a:gd name="connsiteY0" fmla="*/ 0 h 10063"/>
                  <a:gd name="connsiteX1" fmla="*/ 183678 w 268725"/>
                  <a:gd name="connsiteY1" fmla="*/ 2242 h 10063"/>
                  <a:gd name="connsiteX2" fmla="*/ 82512 w 268725"/>
                  <a:gd name="connsiteY2" fmla="*/ 5035 h 10063"/>
                  <a:gd name="connsiteX3" fmla="*/ 181 w 268725"/>
                  <a:gd name="connsiteY3" fmla="*/ 8338 h 10063"/>
                  <a:gd name="connsiteX4" fmla="*/ 29488 w 268725"/>
                  <a:gd name="connsiteY4" fmla="*/ 10063 h 10063"/>
                  <a:gd name="connsiteX0" fmla="*/ 452889 w 452889"/>
                  <a:gd name="connsiteY0" fmla="*/ 0 h 12715"/>
                  <a:gd name="connsiteX1" fmla="*/ 367842 w 452889"/>
                  <a:gd name="connsiteY1" fmla="*/ 2242 h 12715"/>
                  <a:gd name="connsiteX2" fmla="*/ 266676 w 452889"/>
                  <a:gd name="connsiteY2" fmla="*/ 5035 h 12715"/>
                  <a:gd name="connsiteX3" fmla="*/ 184345 w 452889"/>
                  <a:gd name="connsiteY3" fmla="*/ 8338 h 12715"/>
                  <a:gd name="connsiteX4" fmla="*/ 0 w 452889"/>
                  <a:gd name="connsiteY4" fmla="*/ 12715 h 12715"/>
                  <a:gd name="connsiteX0" fmla="*/ 452889 w 452889"/>
                  <a:gd name="connsiteY0" fmla="*/ 0 h 12715"/>
                  <a:gd name="connsiteX1" fmla="*/ 367842 w 452889"/>
                  <a:gd name="connsiteY1" fmla="*/ 2242 h 12715"/>
                  <a:gd name="connsiteX2" fmla="*/ 266676 w 452889"/>
                  <a:gd name="connsiteY2" fmla="*/ 5035 h 12715"/>
                  <a:gd name="connsiteX3" fmla="*/ 129268 w 452889"/>
                  <a:gd name="connsiteY3" fmla="*/ 8479 h 12715"/>
                  <a:gd name="connsiteX4" fmla="*/ 0 w 452889"/>
                  <a:gd name="connsiteY4" fmla="*/ 12715 h 12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889" h="12715">
                    <a:moveTo>
                      <a:pt x="452889" y="0"/>
                    </a:moveTo>
                    <a:cubicBezTo>
                      <a:pt x="452812" y="699"/>
                      <a:pt x="367919" y="1543"/>
                      <a:pt x="367842" y="2242"/>
                    </a:cubicBezTo>
                    <a:cubicBezTo>
                      <a:pt x="363624" y="3078"/>
                      <a:pt x="258101" y="3782"/>
                      <a:pt x="266676" y="5035"/>
                    </a:cubicBezTo>
                    <a:cubicBezTo>
                      <a:pt x="277034" y="5988"/>
                      <a:pt x="132210" y="7663"/>
                      <a:pt x="129268" y="8479"/>
                    </a:cubicBezTo>
                    <a:cubicBezTo>
                      <a:pt x="126326" y="9295"/>
                      <a:pt x="1783" y="12415"/>
                      <a:pt x="0" y="12715"/>
                    </a:cubicBezTo>
                  </a:path>
                </a:pathLst>
              </a:custGeom>
              <a:noFill/>
              <a:ln w="31750">
                <a:solidFill>
                  <a:srgbClr val="0000FF"/>
                </a:solidFill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Freeform 305"/>
              <p:cNvSpPr/>
              <p:nvPr/>
            </p:nvSpPr>
            <p:spPr>
              <a:xfrm rot="20767822">
                <a:off x="2962777" y="4571005"/>
                <a:ext cx="430125" cy="124475"/>
              </a:xfrm>
              <a:custGeom>
                <a:avLst/>
                <a:gdLst>
                  <a:gd name="connsiteX0" fmla="*/ 0 w 304800"/>
                  <a:gd name="connsiteY0" fmla="*/ 0 h 80962"/>
                  <a:gd name="connsiteX1" fmla="*/ 304800 w 304800"/>
                  <a:gd name="connsiteY1" fmla="*/ 80962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4800" h="80962">
                    <a:moveTo>
                      <a:pt x="0" y="0"/>
                    </a:moveTo>
                    <a:lnTo>
                      <a:pt x="304800" y="80962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2" name="TextBox 251"/>
            <p:cNvSpPr txBox="1"/>
            <p:nvPr/>
          </p:nvSpPr>
          <p:spPr>
            <a:xfrm>
              <a:off x="1645390" y="7899885"/>
              <a:ext cx="2045753" cy="33855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Decision &amp; Guidance</a:t>
              </a: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554478" y="5028259"/>
            <a:ext cx="2932216" cy="3555023"/>
            <a:chOff x="554478" y="5028259"/>
            <a:chExt cx="2932216" cy="3555023"/>
          </a:xfrm>
        </p:grpSpPr>
        <p:sp>
          <p:nvSpPr>
            <p:cNvPr id="268" name="TextBox 267"/>
            <p:cNvSpPr txBox="1"/>
            <p:nvPr/>
          </p:nvSpPr>
          <p:spPr>
            <a:xfrm>
              <a:off x="554478" y="8244728"/>
              <a:ext cx="2183611" cy="33855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Decision &amp; Dilemma  </a:t>
              </a:r>
            </a:p>
          </p:txBody>
        </p:sp>
        <p:sp>
          <p:nvSpPr>
            <p:cNvPr id="9" name="Freeform 8"/>
            <p:cNvSpPr/>
            <p:nvPr/>
          </p:nvSpPr>
          <p:spPr>
            <a:xfrm>
              <a:off x="3278786" y="5028259"/>
              <a:ext cx="207908" cy="533400"/>
            </a:xfrm>
            <a:custGeom>
              <a:avLst/>
              <a:gdLst>
                <a:gd name="connsiteX0" fmla="*/ 17408 w 207908"/>
                <a:gd name="connsiteY0" fmla="*/ 0 h 533400"/>
                <a:gd name="connsiteX1" fmla="*/ 9788 w 207908"/>
                <a:gd name="connsiteY1" fmla="*/ 186690 h 533400"/>
                <a:gd name="connsiteX2" fmla="*/ 5978 w 207908"/>
                <a:gd name="connsiteY2" fmla="*/ 323850 h 533400"/>
                <a:gd name="connsiteX3" fmla="*/ 97418 w 207908"/>
                <a:gd name="connsiteY3" fmla="*/ 422910 h 533400"/>
                <a:gd name="connsiteX4" fmla="*/ 207908 w 207908"/>
                <a:gd name="connsiteY4" fmla="*/ 5334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908" h="533400">
                  <a:moveTo>
                    <a:pt x="17408" y="0"/>
                  </a:moveTo>
                  <a:cubicBezTo>
                    <a:pt x="14550" y="66357"/>
                    <a:pt x="11693" y="132715"/>
                    <a:pt x="9788" y="186690"/>
                  </a:cubicBezTo>
                  <a:cubicBezTo>
                    <a:pt x="7883" y="240665"/>
                    <a:pt x="-8627" y="284480"/>
                    <a:pt x="5978" y="323850"/>
                  </a:cubicBezTo>
                  <a:cubicBezTo>
                    <a:pt x="20583" y="363220"/>
                    <a:pt x="63763" y="387985"/>
                    <a:pt x="97418" y="422910"/>
                  </a:cubicBezTo>
                  <a:cubicBezTo>
                    <a:pt x="131073" y="457835"/>
                    <a:pt x="189493" y="514985"/>
                    <a:pt x="207908" y="533400"/>
                  </a:cubicBezTo>
                </a:path>
              </a:pathLst>
            </a:custGeom>
            <a:noFill/>
            <a:ln w="317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3" name="Freeform 302"/>
          <p:cNvSpPr/>
          <p:nvPr/>
        </p:nvSpPr>
        <p:spPr>
          <a:xfrm rot="2893471">
            <a:off x="3180078" y="5203511"/>
            <a:ext cx="543964" cy="233541"/>
          </a:xfrm>
          <a:custGeom>
            <a:avLst/>
            <a:gdLst>
              <a:gd name="connsiteX0" fmla="*/ 0 w 155276"/>
              <a:gd name="connsiteY0" fmla="*/ 0 h 163902"/>
              <a:gd name="connsiteX1" fmla="*/ 155276 w 155276"/>
              <a:gd name="connsiteY1" fmla="*/ 163902 h 163902"/>
              <a:gd name="connsiteX0" fmla="*/ 0 w 227588"/>
              <a:gd name="connsiteY0" fmla="*/ 0 h 82030"/>
              <a:gd name="connsiteX1" fmla="*/ 227588 w 227588"/>
              <a:gd name="connsiteY1" fmla="*/ 82031 h 82030"/>
              <a:gd name="connsiteX0" fmla="*/ 0 w 251362"/>
              <a:gd name="connsiteY0" fmla="*/ 0 h 54695"/>
              <a:gd name="connsiteX1" fmla="*/ 251362 w 251362"/>
              <a:gd name="connsiteY1" fmla="*/ 54695 h 54695"/>
              <a:gd name="connsiteX0" fmla="*/ 0 w 251362"/>
              <a:gd name="connsiteY0" fmla="*/ 0 h 57564"/>
              <a:gd name="connsiteX1" fmla="*/ 115857 w 251362"/>
              <a:gd name="connsiteY1" fmla="*/ 57494 h 57564"/>
              <a:gd name="connsiteX2" fmla="*/ 251362 w 251362"/>
              <a:gd name="connsiteY2" fmla="*/ 54695 h 57564"/>
              <a:gd name="connsiteX0" fmla="*/ 0 w 261433"/>
              <a:gd name="connsiteY0" fmla="*/ 0 h 57553"/>
              <a:gd name="connsiteX1" fmla="*/ 115857 w 261433"/>
              <a:gd name="connsiteY1" fmla="*/ 57494 h 57553"/>
              <a:gd name="connsiteX2" fmla="*/ 261433 w 261433"/>
              <a:gd name="connsiteY2" fmla="*/ 48890 h 57553"/>
              <a:gd name="connsiteX0" fmla="*/ 0 w 261433"/>
              <a:gd name="connsiteY0" fmla="*/ 0 h 57799"/>
              <a:gd name="connsiteX1" fmla="*/ 115857 w 261433"/>
              <a:gd name="connsiteY1" fmla="*/ 57494 h 57799"/>
              <a:gd name="connsiteX2" fmla="*/ 261433 w 261433"/>
              <a:gd name="connsiteY2" fmla="*/ 48890 h 57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1433" h="57799">
                <a:moveTo>
                  <a:pt x="0" y="0"/>
                </a:moveTo>
                <a:cubicBezTo>
                  <a:pt x="17836" y="4265"/>
                  <a:pt x="93563" y="52163"/>
                  <a:pt x="115857" y="57494"/>
                </a:cubicBezTo>
                <a:cubicBezTo>
                  <a:pt x="84706" y="59247"/>
                  <a:pt x="238980" y="53075"/>
                  <a:pt x="261433" y="4889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2085004" y="5025613"/>
            <a:ext cx="1939433" cy="1742166"/>
            <a:chOff x="2085004" y="5025613"/>
            <a:chExt cx="1939433" cy="1742166"/>
          </a:xfrm>
        </p:grpSpPr>
        <p:grpSp>
          <p:nvGrpSpPr>
            <p:cNvPr id="248" name="Group 247"/>
            <p:cNvGrpSpPr>
              <a:grpSpLocks noChangeAspect="1"/>
            </p:cNvGrpSpPr>
            <p:nvPr/>
          </p:nvGrpSpPr>
          <p:grpSpPr>
            <a:xfrm>
              <a:off x="2085004" y="5096197"/>
              <a:ext cx="1939433" cy="1671582"/>
              <a:chOff x="2476507" y="3775877"/>
              <a:chExt cx="3232387" cy="2785976"/>
            </a:xfrm>
          </p:grpSpPr>
          <p:sp>
            <p:nvSpPr>
              <p:cNvPr id="253" name="Oval 252"/>
              <p:cNvSpPr/>
              <p:nvPr/>
            </p:nvSpPr>
            <p:spPr>
              <a:xfrm rot="16200000">
                <a:off x="3412441" y="5489633"/>
                <a:ext cx="398797" cy="394008"/>
              </a:xfrm>
              <a:custGeom>
                <a:avLst/>
                <a:gdLst>
                  <a:gd name="connsiteX0" fmla="*/ 0 w 229463"/>
                  <a:gd name="connsiteY0" fmla="*/ 118197 h 236394"/>
                  <a:gd name="connsiteX1" fmla="*/ 114732 w 229463"/>
                  <a:gd name="connsiteY1" fmla="*/ 0 h 236394"/>
                  <a:gd name="connsiteX2" fmla="*/ 229464 w 229463"/>
                  <a:gd name="connsiteY2" fmla="*/ 118197 h 236394"/>
                  <a:gd name="connsiteX3" fmla="*/ 114732 w 229463"/>
                  <a:gd name="connsiteY3" fmla="*/ 236394 h 236394"/>
                  <a:gd name="connsiteX4" fmla="*/ 0 w 229463"/>
                  <a:gd name="connsiteY4" fmla="*/ 118197 h 236394"/>
                  <a:gd name="connsiteX0" fmla="*/ 0 w 231381"/>
                  <a:gd name="connsiteY0" fmla="*/ 118197 h 238346"/>
                  <a:gd name="connsiteX1" fmla="*/ 114732 w 231381"/>
                  <a:gd name="connsiteY1" fmla="*/ 0 h 238346"/>
                  <a:gd name="connsiteX2" fmla="*/ 229464 w 231381"/>
                  <a:gd name="connsiteY2" fmla="*/ 118197 h 238346"/>
                  <a:gd name="connsiteX3" fmla="*/ 170763 w 231381"/>
                  <a:gd name="connsiteY3" fmla="*/ 186642 h 238346"/>
                  <a:gd name="connsiteX4" fmla="*/ 114732 w 231381"/>
                  <a:gd name="connsiteY4" fmla="*/ 236394 h 238346"/>
                  <a:gd name="connsiteX5" fmla="*/ 0 w 231381"/>
                  <a:gd name="connsiteY5" fmla="*/ 118197 h 238346"/>
                  <a:gd name="connsiteX0" fmla="*/ 7897 w 239278"/>
                  <a:gd name="connsiteY0" fmla="*/ 118197 h 236405"/>
                  <a:gd name="connsiteX1" fmla="*/ 122629 w 239278"/>
                  <a:gd name="connsiteY1" fmla="*/ 0 h 236405"/>
                  <a:gd name="connsiteX2" fmla="*/ 237361 w 239278"/>
                  <a:gd name="connsiteY2" fmla="*/ 118197 h 236405"/>
                  <a:gd name="connsiteX3" fmla="*/ 178660 w 239278"/>
                  <a:gd name="connsiteY3" fmla="*/ 186642 h 236405"/>
                  <a:gd name="connsiteX4" fmla="*/ 122629 w 239278"/>
                  <a:gd name="connsiteY4" fmla="*/ 236394 h 236405"/>
                  <a:gd name="connsiteX5" fmla="*/ 22450 w 239278"/>
                  <a:gd name="connsiteY5" fmla="*/ 190452 h 236405"/>
                  <a:gd name="connsiteX6" fmla="*/ 7897 w 239278"/>
                  <a:gd name="connsiteY6" fmla="*/ 118197 h 236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278" h="236405">
                    <a:moveTo>
                      <a:pt x="7897" y="118197"/>
                    </a:moveTo>
                    <a:cubicBezTo>
                      <a:pt x="24593" y="86455"/>
                      <a:pt x="59264" y="0"/>
                      <a:pt x="122629" y="0"/>
                    </a:cubicBezTo>
                    <a:cubicBezTo>
                      <a:pt x="185994" y="0"/>
                      <a:pt x="224848" y="83916"/>
                      <a:pt x="237361" y="118197"/>
                    </a:cubicBezTo>
                    <a:cubicBezTo>
                      <a:pt x="249874" y="152478"/>
                      <a:pt x="197782" y="166942"/>
                      <a:pt x="178660" y="186642"/>
                    </a:cubicBezTo>
                    <a:cubicBezTo>
                      <a:pt x="159538" y="206342"/>
                      <a:pt x="148664" y="235759"/>
                      <a:pt x="122629" y="236394"/>
                    </a:cubicBezTo>
                    <a:cubicBezTo>
                      <a:pt x="96594" y="237029"/>
                      <a:pt x="41572" y="210152"/>
                      <a:pt x="22450" y="190452"/>
                    </a:cubicBezTo>
                    <a:cubicBezTo>
                      <a:pt x="3328" y="170752"/>
                      <a:pt x="-8799" y="149939"/>
                      <a:pt x="7897" y="11819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Freeform 253"/>
              <p:cNvSpPr/>
              <p:nvPr/>
            </p:nvSpPr>
            <p:spPr>
              <a:xfrm rot="20767822">
                <a:off x="3247821" y="5313094"/>
                <a:ext cx="581520" cy="723879"/>
              </a:xfrm>
              <a:custGeom>
                <a:avLst/>
                <a:gdLst>
                  <a:gd name="connsiteX0" fmla="*/ 0 w 155276"/>
                  <a:gd name="connsiteY0" fmla="*/ 0 h 163902"/>
                  <a:gd name="connsiteX1" fmla="*/ 155276 w 155276"/>
                  <a:gd name="connsiteY1" fmla="*/ 163902 h 163902"/>
                  <a:gd name="connsiteX0" fmla="*/ 0 w 167706"/>
                  <a:gd name="connsiteY0" fmla="*/ 0 h 208760"/>
                  <a:gd name="connsiteX1" fmla="*/ 167706 w 167706"/>
                  <a:gd name="connsiteY1" fmla="*/ 208760 h 20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7706" h="208760">
                    <a:moveTo>
                      <a:pt x="0" y="0"/>
                    </a:moveTo>
                    <a:lnTo>
                      <a:pt x="167706" y="20876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Freeform 254"/>
              <p:cNvSpPr/>
              <p:nvPr/>
            </p:nvSpPr>
            <p:spPr>
              <a:xfrm rot="20767822">
                <a:off x="2476507" y="4816473"/>
                <a:ext cx="925474" cy="216422"/>
              </a:xfrm>
              <a:custGeom>
                <a:avLst/>
                <a:gdLst>
                  <a:gd name="connsiteX0" fmla="*/ 0 w 155276"/>
                  <a:gd name="connsiteY0" fmla="*/ 0 h 163902"/>
                  <a:gd name="connsiteX1" fmla="*/ 155276 w 155276"/>
                  <a:gd name="connsiteY1" fmla="*/ 163902 h 16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5276" h="163902">
                    <a:moveTo>
                      <a:pt x="0" y="0"/>
                    </a:moveTo>
                    <a:lnTo>
                      <a:pt x="155276" y="163902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Freeform 255"/>
              <p:cNvSpPr/>
              <p:nvPr/>
            </p:nvSpPr>
            <p:spPr>
              <a:xfrm rot="20767822">
                <a:off x="3007058" y="3775877"/>
                <a:ext cx="1236880" cy="1462830"/>
              </a:xfrm>
              <a:custGeom>
                <a:avLst/>
                <a:gdLst>
                  <a:gd name="connsiteX0" fmla="*/ 0 w 155276"/>
                  <a:gd name="connsiteY0" fmla="*/ 0 h 163902"/>
                  <a:gd name="connsiteX1" fmla="*/ 155276 w 155276"/>
                  <a:gd name="connsiteY1" fmla="*/ 163902 h 163902"/>
                  <a:gd name="connsiteX0" fmla="*/ 0 w 171900"/>
                  <a:gd name="connsiteY0" fmla="*/ 0 h 101368"/>
                  <a:gd name="connsiteX1" fmla="*/ 171900 w 171900"/>
                  <a:gd name="connsiteY1" fmla="*/ 101368 h 101368"/>
                  <a:gd name="connsiteX0" fmla="*/ 0 w 119256"/>
                  <a:gd name="connsiteY0" fmla="*/ 724064 h 724064"/>
                  <a:gd name="connsiteX1" fmla="*/ 119256 w 119256"/>
                  <a:gd name="connsiteY1" fmla="*/ 0 h 724064"/>
                  <a:gd name="connsiteX0" fmla="*/ 0 w 145139"/>
                  <a:gd name="connsiteY0" fmla="*/ 866746 h 866746"/>
                  <a:gd name="connsiteX1" fmla="*/ 145139 w 145139"/>
                  <a:gd name="connsiteY1" fmla="*/ 0 h 866746"/>
                  <a:gd name="connsiteX0" fmla="*/ 0 w 111516"/>
                  <a:gd name="connsiteY0" fmla="*/ 662565 h 662565"/>
                  <a:gd name="connsiteX1" fmla="*/ 111516 w 111516"/>
                  <a:gd name="connsiteY1" fmla="*/ 0 h 662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516" h="662565">
                    <a:moveTo>
                      <a:pt x="0" y="662565"/>
                    </a:moveTo>
                    <a:cubicBezTo>
                      <a:pt x="39752" y="421210"/>
                      <a:pt x="71764" y="241355"/>
                      <a:pt x="111516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Oval 256"/>
              <p:cNvSpPr/>
              <p:nvPr/>
            </p:nvSpPr>
            <p:spPr>
              <a:xfrm>
                <a:off x="2722455" y="5414349"/>
                <a:ext cx="516261" cy="326279"/>
              </a:xfrm>
              <a:custGeom>
                <a:avLst/>
                <a:gdLst>
                  <a:gd name="connsiteX0" fmla="*/ 0 w 304746"/>
                  <a:gd name="connsiteY0" fmla="*/ 106547 h 213093"/>
                  <a:gd name="connsiteX1" fmla="*/ 152373 w 304746"/>
                  <a:gd name="connsiteY1" fmla="*/ 0 h 213093"/>
                  <a:gd name="connsiteX2" fmla="*/ 304746 w 304746"/>
                  <a:gd name="connsiteY2" fmla="*/ 106547 h 213093"/>
                  <a:gd name="connsiteX3" fmla="*/ 152373 w 304746"/>
                  <a:gd name="connsiteY3" fmla="*/ 213094 h 213093"/>
                  <a:gd name="connsiteX4" fmla="*/ 0 w 304746"/>
                  <a:gd name="connsiteY4" fmla="*/ 106547 h 213093"/>
                  <a:gd name="connsiteX0" fmla="*/ 4 w 304750"/>
                  <a:gd name="connsiteY0" fmla="*/ 79877 h 186424"/>
                  <a:gd name="connsiteX1" fmla="*/ 148567 w 304750"/>
                  <a:gd name="connsiteY1" fmla="*/ 0 h 186424"/>
                  <a:gd name="connsiteX2" fmla="*/ 304750 w 304750"/>
                  <a:gd name="connsiteY2" fmla="*/ 79877 h 186424"/>
                  <a:gd name="connsiteX3" fmla="*/ 152377 w 304750"/>
                  <a:gd name="connsiteY3" fmla="*/ 186424 h 186424"/>
                  <a:gd name="connsiteX4" fmla="*/ 4 w 304750"/>
                  <a:gd name="connsiteY4" fmla="*/ 79877 h 186424"/>
                  <a:gd name="connsiteX0" fmla="*/ 3 w 309738"/>
                  <a:gd name="connsiteY0" fmla="*/ 89548 h 196095"/>
                  <a:gd name="connsiteX1" fmla="*/ 148566 w 309738"/>
                  <a:gd name="connsiteY1" fmla="*/ 9671 h 196095"/>
                  <a:gd name="connsiteX2" fmla="*/ 262959 w 309738"/>
                  <a:gd name="connsiteY2" fmla="*/ 10235 h 196095"/>
                  <a:gd name="connsiteX3" fmla="*/ 304749 w 309738"/>
                  <a:gd name="connsiteY3" fmla="*/ 89548 h 196095"/>
                  <a:gd name="connsiteX4" fmla="*/ 152376 w 309738"/>
                  <a:gd name="connsiteY4" fmla="*/ 196095 h 196095"/>
                  <a:gd name="connsiteX5" fmla="*/ 3 w 309738"/>
                  <a:gd name="connsiteY5" fmla="*/ 89548 h 196095"/>
                  <a:gd name="connsiteX0" fmla="*/ 1429 w 311164"/>
                  <a:gd name="connsiteY0" fmla="*/ 88415 h 194962"/>
                  <a:gd name="connsiteX1" fmla="*/ 81504 w 311164"/>
                  <a:gd name="connsiteY1" fmla="*/ 5293 h 194962"/>
                  <a:gd name="connsiteX2" fmla="*/ 149992 w 311164"/>
                  <a:gd name="connsiteY2" fmla="*/ 8538 h 194962"/>
                  <a:gd name="connsiteX3" fmla="*/ 264385 w 311164"/>
                  <a:gd name="connsiteY3" fmla="*/ 9102 h 194962"/>
                  <a:gd name="connsiteX4" fmla="*/ 306175 w 311164"/>
                  <a:gd name="connsiteY4" fmla="*/ 88415 h 194962"/>
                  <a:gd name="connsiteX5" fmla="*/ 153802 w 311164"/>
                  <a:gd name="connsiteY5" fmla="*/ 194962 h 194962"/>
                  <a:gd name="connsiteX6" fmla="*/ 1429 w 311164"/>
                  <a:gd name="connsiteY6" fmla="*/ 88415 h 194962"/>
                  <a:gd name="connsiteX0" fmla="*/ 22 w 309757"/>
                  <a:gd name="connsiteY0" fmla="*/ 88415 h 195767"/>
                  <a:gd name="connsiteX1" fmla="*/ 80097 w 309757"/>
                  <a:gd name="connsiteY1" fmla="*/ 5293 h 195767"/>
                  <a:gd name="connsiteX2" fmla="*/ 148585 w 309757"/>
                  <a:gd name="connsiteY2" fmla="*/ 8538 h 195767"/>
                  <a:gd name="connsiteX3" fmla="*/ 262978 w 309757"/>
                  <a:gd name="connsiteY3" fmla="*/ 9102 h 195767"/>
                  <a:gd name="connsiteX4" fmla="*/ 304768 w 309757"/>
                  <a:gd name="connsiteY4" fmla="*/ 88415 h 195767"/>
                  <a:gd name="connsiteX5" fmla="*/ 152395 w 309757"/>
                  <a:gd name="connsiteY5" fmla="*/ 194962 h 195767"/>
                  <a:gd name="connsiteX6" fmla="*/ 87717 w 309757"/>
                  <a:gd name="connsiteY6" fmla="*/ 134832 h 195767"/>
                  <a:gd name="connsiteX7" fmla="*/ 22 w 309757"/>
                  <a:gd name="connsiteY7" fmla="*/ 88415 h 19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9757" h="195767">
                    <a:moveTo>
                      <a:pt x="22" y="88415"/>
                    </a:moveTo>
                    <a:cubicBezTo>
                      <a:pt x="-1248" y="66825"/>
                      <a:pt x="55337" y="18606"/>
                      <a:pt x="80097" y="5293"/>
                    </a:cubicBezTo>
                    <a:cubicBezTo>
                      <a:pt x="104858" y="-8020"/>
                      <a:pt x="118105" y="7903"/>
                      <a:pt x="148585" y="8538"/>
                    </a:cubicBezTo>
                    <a:cubicBezTo>
                      <a:pt x="179065" y="9173"/>
                      <a:pt x="236948" y="-4211"/>
                      <a:pt x="262978" y="9102"/>
                    </a:cubicBezTo>
                    <a:cubicBezTo>
                      <a:pt x="289008" y="22415"/>
                      <a:pt x="322564" y="61883"/>
                      <a:pt x="304768" y="88415"/>
                    </a:cubicBezTo>
                    <a:cubicBezTo>
                      <a:pt x="286972" y="114947"/>
                      <a:pt x="188570" y="187226"/>
                      <a:pt x="152395" y="194962"/>
                    </a:cubicBezTo>
                    <a:cubicBezTo>
                      <a:pt x="116220" y="202698"/>
                      <a:pt x="113113" y="152590"/>
                      <a:pt x="87717" y="134832"/>
                    </a:cubicBezTo>
                    <a:cubicBezTo>
                      <a:pt x="62322" y="117074"/>
                      <a:pt x="1292" y="110005"/>
                      <a:pt x="22" y="88415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Freeform 257"/>
              <p:cNvSpPr/>
              <p:nvPr/>
            </p:nvSpPr>
            <p:spPr>
              <a:xfrm>
                <a:off x="3899145" y="5872352"/>
                <a:ext cx="1809749" cy="201819"/>
              </a:xfrm>
              <a:custGeom>
                <a:avLst/>
                <a:gdLst>
                  <a:gd name="connsiteX0" fmla="*/ 0 w 5091112"/>
                  <a:gd name="connsiteY0" fmla="*/ 781050 h 1095375"/>
                  <a:gd name="connsiteX1" fmla="*/ 190500 w 5091112"/>
                  <a:gd name="connsiteY1" fmla="*/ 852488 h 1095375"/>
                  <a:gd name="connsiteX2" fmla="*/ 652462 w 5091112"/>
                  <a:gd name="connsiteY2" fmla="*/ 852488 h 1095375"/>
                  <a:gd name="connsiteX3" fmla="*/ 1019175 w 5091112"/>
                  <a:gd name="connsiteY3" fmla="*/ 742950 h 1095375"/>
                  <a:gd name="connsiteX4" fmla="*/ 1395412 w 5091112"/>
                  <a:gd name="connsiteY4" fmla="*/ 719138 h 1095375"/>
                  <a:gd name="connsiteX5" fmla="*/ 1809750 w 5091112"/>
                  <a:gd name="connsiteY5" fmla="*/ 909638 h 1095375"/>
                  <a:gd name="connsiteX6" fmla="*/ 2095500 w 5091112"/>
                  <a:gd name="connsiteY6" fmla="*/ 1095375 h 1095375"/>
                  <a:gd name="connsiteX7" fmla="*/ 2547937 w 5091112"/>
                  <a:gd name="connsiteY7" fmla="*/ 909638 h 1095375"/>
                  <a:gd name="connsiteX8" fmla="*/ 2886075 w 5091112"/>
                  <a:gd name="connsiteY8" fmla="*/ 766763 h 1095375"/>
                  <a:gd name="connsiteX9" fmla="*/ 3376612 w 5091112"/>
                  <a:gd name="connsiteY9" fmla="*/ 642938 h 1095375"/>
                  <a:gd name="connsiteX10" fmla="*/ 3771900 w 5091112"/>
                  <a:gd name="connsiteY10" fmla="*/ 623888 h 1095375"/>
                  <a:gd name="connsiteX11" fmla="*/ 4262437 w 5091112"/>
                  <a:gd name="connsiteY11" fmla="*/ 557213 h 1095375"/>
                  <a:gd name="connsiteX12" fmla="*/ 4657725 w 5091112"/>
                  <a:gd name="connsiteY12" fmla="*/ 319088 h 1095375"/>
                  <a:gd name="connsiteX13" fmla="*/ 4876800 w 5091112"/>
                  <a:gd name="connsiteY13" fmla="*/ 66675 h 1095375"/>
                  <a:gd name="connsiteX14" fmla="*/ 5091112 w 5091112"/>
                  <a:gd name="connsiteY14" fmla="*/ 0 h 1095375"/>
                  <a:gd name="connsiteX0" fmla="*/ 0 w 4876800"/>
                  <a:gd name="connsiteY0" fmla="*/ 714375 h 1028700"/>
                  <a:gd name="connsiteX1" fmla="*/ 190500 w 4876800"/>
                  <a:gd name="connsiteY1" fmla="*/ 785813 h 1028700"/>
                  <a:gd name="connsiteX2" fmla="*/ 652462 w 4876800"/>
                  <a:gd name="connsiteY2" fmla="*/ 785813 h 1028700"/>
                  <a:gd name="connsiteX3" fmla="*/ 1019175 w 4876800"/>
                  <a:gd name="connsiteY3" fmla="*/ 676275 h 1028700"/>
                  <a:gd name="connsiteX4" fmla="*/ 1395412 w 4876800"/>
                  <a:gd name="connsiteY4" fmla="*/ 652463 h 1028700"/>
                  <a:gd name="connsiteX5" fmla="*/ 1809750 w 4876800"/>
                  <a:gd name="connsiteY5" fmla="*/ 842963 h 1028700"/>
                  <a:gd name="connsiteX6" fmla="*/ 2095500 w 4876800"/>
                  <a:gd name="connsiteY6" fmla="*/ 1028700 h 1028700"/>
                  <a:gd name="connsiteX7" fmla="*/ 2547937 w 4876800"/>
                  <a:gd name="connsiteY7" fmla="*/ 842963 h 1028700"/>
                  <a:gd name="connsiteX8" fmla="*/ 2886075 w 4876800"/>
                  <a:gd name="connsiteY8" fmla="*/ 700088 h 1028700"/>
                  <a:gd name="connsiteX9" fmla="*/ 3376612 w 4876800"/>
                  <a:gd name="connsiteY9" fmla="*/ 576263 h 1028700"/>
                  <a:gd name="connsiteX10" fmla="*/ 3771900 w 4876800"/>
                  <a:gd name="connsiteY10" fmla="*/ 557213 h 1028700"/>
                  <a:gd name="connsiteX11" fmla="*/ 4262437 w 4876800"/>
                  <a:gd name="connsiteY11" fmla="*/ 490538 h 1028700"/>
                  <a:gd name="connsiteX12" fmla="*/ 4657725 w 4876800"/>
                  <a:gd name="connsiteY12" fmla="*/ 252413 h 1028700"/>
                  <a:gd name="connsiteX13" fmla="*/ 4876800 w 4876800"/>
                  <a:gd name="connsiteY13" fmla="*/ 0 h 1028700"/>
                  <a:gd name="connsiteX0" fmla="*/ 0 w 4657725"/>
                  <a:gd name="connsiteY0" fmla="*/ 461962 h 776287"/>
                  <a:gd name="connsiteX1" fmla="*/ 190500 w 4657725"/>
                  <a:gd name="connsiteY1" fmla="*/ 533400 h 776287"/>
                  <a:gd name="connsiteX2" fmla="*/ 652462 w 4657725"/>
                  <a:gd name="connsiteY2" fmla="*/ 533400 h 776287"/>
                  <a:gd name="connsiteX3" fmla="*/ 1019175 w 4657725"/>
                  <a:gd name="connsiteY3" fmla="*/ 423862 h 776287"/>
                  <a:gd name="connsiteX4" fmla="*/ 1395412 w 4657725"/>
                  <a:gd name="connsiteY4" fmla="*/ 400050 h 776287"/>
                  <a:gd name="connsiteX5" fmla="*/ 1809750 w 4657725"/>
                  <a:gd name="connsiteY5" fmla="*/ 590550 h 776287"/>
                  <a:gd name="connsiteX6" fmla="*/ 2095500 w 4657725"/>
                  <a:gd name="connsiteY6" fmla="*/ 776287 h 776287"/>
                  <a:gd name="connsiteX7" fmla="*/ 2547937 w 4657725"/>
                  <a:gd name="connsiteY7" fmla="*/ 590550 h 776287"/>
                  <a:gd name="connsiteX8" fmla="*/ 2886075 w 4657725"/>
                  <a:gd name="connsiteY8" fmla="*/ 447675 h 776287"/>
                  <a:gd name="connsiteX9" fmla="*/ 3376612 w 4657725"/>
                  <a:gd name="connsiteY9" fmla="*/ 323850 h 776287"/>
                  <a:gd name="connsiteX10" fmla="*/ 3771900 w 4657725"/>
                  <a:gd name="connsiteY10" fmla="*/ 304800 h 776287"/>
                  <a:gd name="connsiteX11" fmla="*/ 4262437 w 4657725"/>
                  <a:gd name="connsiteY11" fmla="*/ 238125 h 776287"/>
                  <a:gd name="connsiteX12" fmla="*/ 4657725 w 4657725"/>
                  <a:gd name="connsiteY12" fmla="*/ 0 h 776287"/>
                  <a:gd name="connsiteX0" fmla="*/ 0 w 4262437"/>
                  <a:gd name="connsiteY0" fmla="*/ 223837 h 538162"/>
                  <a:gd name="connsiteX1" fmla="*/ 190500 w 4262437"/>
                  <a:gd name="connsiteY1" fmla="*/ 295275 h 538162"/>
                  <a:gd name="connsiteX2" fmla="*/ 652462 w 4262437"/>
                  <a:gd name="connsiteY2" fmla="*/ 295275 h 538162"/>
                  <a:gd name="connsiteX3" fmla="*/ 1019175 w 4262437"/>
                  <a:gd name="connsiteY3" fmla="*/ 185737 h 538162"/>
                  <a:gd name="connsiteX4" fmla="*/ 1395412 w 4262437"/>
                  <a:gd name="connsiteY4" fmla="*/ 161925 h 538162"/>
                  <a:gd name="connsiteX5" fmla="*/ 1809750 w 4262437"/>
                  <a:gd name="connsiteY5" fmla="*/ 352425 h 538162"/>
                  <a:gd name="connsiteX6" fmla="*/ 2095500 w 4262437"/>
                  <a:gd name="connsiteY6" fmla="*/ 538162 h 538162"/>
                  <a:gd name="connsiteX7" fmla="*/ 2547937 w 4262437"/>
                  <a:gd name="connsiteY7" fmla="*/ 352425 h 538162"/>
                  <a:gd name="connsiteX8" fmla="*/ 2886075 w 4262437"/>
                  <a:gd name="connsiteY8" fmla="*/ 209550 h 538162"/>
                  <a:gd name="connsiteX9" fmla="*/ 3376612 w 4262437"/>
                  <a:gd name="connsiteY9" fmla="*/ 85725 h 538162"/>
                  <a:gd name="connsiteX10" fmla="*/ 3771900 w 4262437"/>
                  <a:gd name="connsiteY10" fmla="*/ 66675 h 538162"/>
                  <a:gd name="connsiteX11" fmla="*/ 4262437 w 4262437"/>
                  <a:gd name="connsiteY11" fmla="*/ 0 h 538162"/>
                  <a:gd name="connsiteX0" fmla="*/ 0 w 3771900"/>
                  <a:gd name="connsiteY0" fmla="*/ 157162 h 471487"/>
                  <a:gd name="connsiteX1" fmla="*/ 190500 w 3771900"/>
                  <a:gd name="connsiteY1" fmla="*/ 228600 h 471487"/>
                  <a:gd name="connsiteX2" fmla="*/ 652462 w 3771900"/>
                  <a:gd name="connsiteY2" fmla="*/ 228600 h 471487"/>
                  <a:gd name="connsiteX3" fmla="*/ 1019175 w 3771900"/>
                  <a:gd name="connsiteY3" fmla="*/ 119062 h 471487"/>
                  <a:gd name="connsiteX4" fmla="*/ 1395412 w 3771900"/>
                  <a:gd name="connsiteY4" fmla="*/ 95250 h 471487"/>
                  <a:gd name="connsiteX5" fmla="*/ 1809750 w 3771900"/>
                  <a:gd name="connsiteY5" fmla="*/ 285750 h 471487"/>
                  <a:gd name="connsiteX6" fmla="*/ 2095500 w 3771900"/>
                  <a:gd name="connsiteY6" fmla="*/ 471487 h 471487"/>
                  <a:gd name="connsiteX7" fmla="*/ 2547937 w 3771900"/>
                  <a:gd name="connsiteY7" fmla="*/ 285750 h 471487"/>
                  <a:gd name="connsiteX8" fmla="*/ 2886075 w 3771900"/>
                  <a:gd name="connsiteY8" fmla="*/ 142875 h 471487"/>
                  <a:gd name="connsiteX9" fmla="*/ 3376612 w 3771900"/>
                  <a:gd name="connsiteY9" fmla="*/ 19050 h 471487"/>
                  <a:gd name="connsiteX10" fmla="*/ 3771900 w 3771900"/>
                  <a:gd name="connsiteY10" fmla="*/ 0 h 471487"/>
                  <a:gd name="connsiteX0" fmla="*/ 0 w 3817620"/>
                  <a:gd name="connsiteY0" fmla="*/ 141916 h 456241"/>
                  <a:gd name="connsiteX1" fmla="*/ 190500 w 3817620"/>
                  <a:gd name="connsiteY1" fmla="*/ 213354 h 456241"/>
                  <a:gd name="connsiteX2" fmla="*/ 652462 w 3817620"/>
                  <a:gd name="connsiteY2" fmla="*/ 213354 h 456241"/>
                  <a:gd name="connsiteX3" fmla="*/ 1019175 w 3817620"/>
                  <a:gd name="connsiteY3" fmla="*/ 103816 h 456241"/>
                  <a:gd name="connsiteX4" fmla="*/ 1395412 w 3817620"/>
                  <a:gd name="connsiteY4" fmla="*/ 80004 h 456241"/>
                  <a:gd name="connsiteX5" fmla="*/ 1809750 w 3817620"/>
                  <a:gd name="connsiteY5" fmla="*/ 270504 h 456241"/>
                  <a:gd name="connsiteX6" fmla="*/ 2095500 w 3817620"/>
                  <a:gd name="connsiteY6" fmla="*/ 456241 h 456241"/>
                  <a:gd name="connsiteX7" fmla="*/ 2547937 w 3817620"/>
                  <a:gd name="connsiteY7" fmla="*/ 270504 h 456241"/>
                  <a:gd name="connsiteX8" fmla="*/ 2886075 w 3817620"/>
                  <a:gd name="connsiteY8" fmla="*/ 127629 h 456241"/>
                  <a:gd name="connsiteX9" fmla="*/ 3376612 w 3817620"/>
                  <a:gd name="connsiteY9" fmla="*/ 3804 h 456241"/>
                  <a:gd name="connsiteX10" fmla="*/ 3817620 w 3817620"/>
                  <a:gd name="connsiteY10" fmla="*/ 277362 h 456241"/>
                  <a:gd name="connsiteX0" fmla="*/ 0 w 3859369"/>
                  <a:gd name="connsiteY0" fmla="*/ 275025 h 589350"/>
                  <a:gd name="connsiteX1" fmla="*/ 190500 w 3859369"/>
                  <a:gd name="connsiteY1" fmla="*/ 346463 h 589350"/>
                  <a:gd name="connsiteX2" fmla="*/ 652462 w 3859369"/>
                  <a:gd name="connsiteY2" fmla="*/ 346463 h 589350"/>
                  <a:gd name="connsiteX3" fmla="*/ 1019175 w 3859369"/>
                  <a:gd name="connsiteY3" fmla="*/ 236925 h 589350"/>
                  <a:gd name="connsiteX4" fmla="*/ 1395412 w 3859369"/>
                  <a:gd name="connsiteY4" fmla="*/ 213113 h 589350"/>
                  <a:gd name="connsiteX5" fmla="*/ 1809750 w 3859369"/>
                  <a:gd name="connsiteY5" fmla="*/ 403613 h 589350"/>
                  <a:gd name="connsiteX6" fmla="*/ 2095500 w 3859369"/>
                  <a:gd name="connsiteY6" fmla="*/ 589350 h 589350"/>
                  <a:gd name="connsiteX7" fmla="*/ 2547937 w 3859369"/>
                  <a:gd name="connsiteY7" fmla="*/ 403613 h 589350"/>
                  <a:gd name="connsiteX8" fmla="*/ 2886075 w 3859369"/>
                  <a:gd name="connsiteY8" fmla="*/ 260738 h 589350"/>
                  <a:gd name="connsiteX9" fmla="*/ 3376612 w 3859369"/>
                  <a:gd name="connsiteY9" fmla="*/ 136913 h 589350"/>
                  <a:gd name="connsiteX10" fmla="*/ 3835397 w 3859369"/>
                  <a:gd name="connsiteY10" fmla="*/ 9496 h 589350"/>
                  <a:gd name="connsiteX11" fmla="*/ 3817620 w 3859369"/>
                  <a:gd name="connsiteY11" fmla="*/ 410471 h 589350"/>
                  <a:gd name="connsiteX0" fmla="*/ 0 w 3881628"/>
                  <a:gd name="connsiteY0" fmla="*/ 275025 h 589350"/>
                  <a:gd name="connsiteX1" fmla="*/ 190500 w 3881628"/>
                  <a:gd name="connsiteY1" fmla="*/ 346463 h 589350"/>
                  <a:gd name="connsiteX2" fmla="*/ 652462 w 3881628"/>
                  <a:gd name="connsiteY2" fmla="*/ 346463 h 589350"/>
                  <a:gd name="connsiteX3" fmla="*/ 1019175 w 3881628"/>
                  <a:gd name="connsiteY3" fmla="*/ 236925 h 589350"/>
                  <a:gd name="connsiteX4" fmla="*/ 1395412 w 3881628"/>
                  <a:gd name="connsiteY4" fmla="*/ 213113 h 589350"/>
                  <a:gd name="connsiteX5" fmla="*/ 1809750 w 3881628"/>
                  <a:gd name="connsiteY5" fmla="*/ 403613 h 589350"/>
                  <a:gd name="connsiteX6" fmla="*/ 2095500 w 3881628"/>
                  <a:gd name="connsiteY6" fmla="*/ 589350 h 589350"/>
                  <a:gd name="connsiteX7" fmla="*/ 2547937 w 3881628"/>
                  <a:gd name="connsiteY7" fmla="*/ 403613 h 589350"/>
                  <a:gd name="connsiteX8" fmla="*/ 2886075 w 3881628"/>
                  <a:gd name="connsiteY8" fmla="*/ 260738 h 589350"/>
                  <a:gd name="connsiteX9" fmla="*/ 3376612 w 3881628"/>
                  <a:gd name="connsiteY9" fmla="*/ 136913 h 589350"/>
                  <a:gd name="connsiteX10" fmla="*/ 3835397 w 3881628"/>
                  <a:gd name="connsiteY10" fmla="*/ 9496 h 589350"/>
                  <a:gd name="connsiteX11" fmla="*/ 3881628 w 3881628"/>
                  <a:gd name="connsiteY11" fmla="*/ 410471 h 589350"/>
                  <a:gd name="connsiteX0" fmla="*/ 0 w 3835397"/>
                  <a:gd name="connsiteY0" fmla="*/ 275025 h 589350"/>
                  <a:gd name="connsiteX1" fmla="*/ 190500 w 3835397"/>
                  <a:gd name="connsiteY1" fmla="*/ 346463 h 589350"/>
                  <a:gd name="connsiteX2" fmla="*/ 652462 w 3835397"/>
                  <a:gd name="connsiteY2" fmla="*/ 346463 h 589350"/>
                  <a:gd name="connsiteX3" fmla="*/ 1019175 w 3835397"/>
                  <a:gd name="connsiteY3" fmla="*/ 236925 h 589350"/>
                  <a:gd name="connsiteX4" fmla="*/ 1395412 w 3835397"/>
                  <a:gd name="connsiteY4" fmla="*/ 213113 h 589350"/>
                  <a:gd name="connsiteX5" fmla="*/ 1809750 w 3835397"/>
                  <a:gd name="connsiteY5" fmla="*/ 403613 h 589350"/>
                  <a:gd name="connsiteX6" fmla="*/ 2095500 w 3835397"/>
                  <a:gd name="connsiteY6" fmla="*/ 589350 h 589350"/>
                  <a:gd name="connsiteX7" fmla="*/ 2547937 w 3835397"/>
                  <a:gd name="connsiteY7" fmla="*/ 403613 h 589350"/>
                  <a:gd name="connsiteX8" fmla="*/ 2886075 w 3835397"/>
                  <a:gd name="connsiteY8" fmla="*/ 260738 h 589350"/>
                  <a:gd name="connsiteX9" fmla="*/ 3376612 w 3835397"/>
                  <a:gd name="connsiteY9" fmla="*/ 136913 h 589350"/>
                  <a:gd name="connsiteX10" fmla="*/ 3835397 w 3835397"/>
                  <a:gd name="connsiteY10" fmla="*/ 9496 h 589350"/>
                  <a:gd name="connsiteX0" fmla="*/ 0 w 3376612"/>
                  <a:gd name="connsiteY0" fmla="*/ 138112 h 452437"/>
                  <a:gd name="connsiteX1" fmla="*/ 190500 w 3376612"/>
                  <a:gd name="connsiteY1" fmla="*/ 209550 h 452437"/>
                  <a:gd name="connsiteX2" fmla="*/ 652462 w 3376612"/>
                  <a:gd name="connsiteY2" fmla="*/ 209550 h 452437"/>
                  <a:gd name="connsiteX3" fmla="*/ 1019175 w 3376612"/>
                  <a:gd name="connsiteY3" fmla="*/ 100012 h 452437"/>
                  <a:gd name="connsiteX4" fmla="*/ 1395412 w 3376612"/>
                  <a:gd name="connsiteY4" fmla="*/ 76200 h 452437"/>
                  <a:gd name="connsiteX5" fmla="*/ 1809750 w 3376612"/>
                  <a:gd name="connsiteY5" fmla="*/ 266700 h 452437"/>
                  <a:gd name="connsiteX6" fmla="*/ 2095500 w 3376612"/>
                  <a:gd name="connsiteY6" fmla="*/ 452437 h 452437"/>
                  <a:gd name="connsiteX7" fmla="*/ 2547937 w 3376612"/>
                  <a:gd name="connsiteY7" fmla="*/ 266700 h 452437"/>
                  <a:gd name="connsiteX8" fmla="*/ 2886075 w 3376612"/>
                  <a:gd name="connsiteY8" fmla="*/ 123825 h 452437"/>
                  <a:gd name="connsiteX9" fmla="*/ 3376612 w 3376612"/>
                  <a:gd name="connsiteY9" fmla="*/ 0 h 452437"/>
                  <a:gd name="connsiteX0" fmla="*/ 0 w 2886075"/>
                  <a:gd name="connsiteY0" fmla="*/ 73231 h 387556"/>
                  <a:gd name="connsiteX1" fmla="*/ 190500 w 2886075"/>
                  <a:gd name="connsiteY1" fmla="*/ 144669 h 387556"/>
                  <a:gd name="connsiteX2" fmla="*/ 652462 w 2886075"/>
                  <a:gd name="connsiteY2" fmla="*/ 144669 h 387556"/>
                  <a:gd name="connsiteX3" fmla="*/ 1019175 w 2886075"/>
                  <a:gd name="connsiteY3" fmla="*/ 35131 h 387556"/>
                  <a:gd name="connsiteX4" fmla="*/ 1395412 w 2886075"/>
                  <a:gd name="connsiteY4" fmla="*/ 11319 h 387556"/>
                  <a:gd name="connsiteX5" fmla="*/ 1809750 w 2886075"/>
                  <a:gd name="connsiteY5" fmla="*/ 201819 h 387556"/>
                  <a:gd name="connsiteX6" fmla="*/ 2095500 w 2886075"/>
                  <a:gd name="connsiteY6" fmla="*/ 387556 h 387556"/>
                  <a:gd name="connsiteX7" fmla="*/ 2547937 w 2886075"/>
                  <a:gd name="connsiteY7" fmla="*/ 201819 h 387556"/>
                  <a:gd name="connsiteX8" fmla="*/ 2886075 w 2886075"/>
                  <a:gd name="connsiteY8" fmla="*/ 58944 h 387556"/>
                  <a:gd name="connsiteX0" fmla="*/ 0 w 3343275"/>
                  <a:gd name="connsiteY0" fmla="*/ 73231 h 387556"/>
                  <a:gd name="connsiteX1" fmla="*/ 190500 w 3343275"/>
                  <a:gd name="connsiteY1" fmla="*/ 144669 h 387556"/>
                  <a:gd name="connsiteX2" fmla="*/ 652462 w 3343275"/>
                  <a:gd name="connsiteY2" fmla="*/ 144669 h 387556"/>
                  <a:gd name="connsiteX3" fmla="*/ 1019175 w 3343275"/>
                  <a:gd name="connsiteY3" fmla="*/ 35131 h 387556"/>
                  <a:gd name="connsiteX4" fmla="*/ 1395412 w 3343275"/>
                  <a:gd name="connsiteY4" fmla="*/ 11319 h 387556"/>
                  <a:gd name="connsiteX5" fmla="*/ 1809750 w 3343275"/>
                  <a:gd name="connsiteY5" fmla="*/ 201819 h 387556"/>
                  <a:gd name="connsiteX6" fmla="*/ 2095500 w 3343275"/>
                  <a:gd name="connsiteY6" fmla="*/ 387556 h 387556"/>
                  <a:gd name="connsiteX7" fmla="*/ 2547937 w 3343275"/>
                  <a:gd name="connsiteY7" fmla="*/ 201819 h 387556"/>
                  <a:gd name="connsiteX8" fmla="*/ 3343275 w 3343275"/>
                  <a:gd name="connsiteY8" fmla="*/ 68088 h 387556"/>
                  <a:gd name="connsiteX0" fmla="*/ 0 w 3343275"/>
                  <a:gd name="connsiteY0" fmla="*/ 94553 h 408878"/>
                  <a:gd name="connsiteX1" fmla="*/ 190500 w 3343275"/>
                  <a:gd name="connsiteY1" fmla="*/ 165991 h 408878"/>
                  <a:gd name="connsiteX2" fmla="*/ 652462 w 3343275"/>
                  <a:gd name="connsiteY2" fmla="*/ 165991 h 408878"/>
                  <a:gd name="connsiteX3" fmla="*/ 1019175 w 3343275"/>
                  <a:gd name="connsiteY3" fmla="*/ 56453 h 408878"/>
                  <a:gd name="connsiteX4" fmla="*/ 1395412 w 3343275"/>
                  <a:gd name="connsiteY4" fmla="*/ 32641 h 408878"/>
                  <a:gd name="connsiteX5" fmla="*/ 1809750 w 3343275"/>
                  <a:gd name="connsiteY5" fmla="*/ 223141 h 408878"/>
                  <a:gd name="connsiteX6" fmla="*/ 2095500 w 3343275"/>
                  <a:gd name="connsiteY6" fmla="*/ 408878 h 408878"/>
                  <a:gd name="connsiteX7" fmla="*/ 2547937 w 3343275"/>
                  <a:gd name="connsiteY7" fmla="*/ 223141 h 408878"/>
                  <a:gd name="connsiteX8" fmla="*/ 2957574 w 3343275"/>
                  <a:gd name="connsiteY8" fmla="*/ 2759 h 408878"/>
                  <a:gd name="connsiteX9" fmla="*/ 3343275 w 3343275"/>
                  <a:gd name="connsiteY9" fmla="*/ 89410 h 408878"/>
                  <a:gd name="connsiteX0" fmla="*/ 0 w 3334131"/>
                  <a:gd name="connsiteY0" fmla="*/ 93666 h 407991"/>
                  <a:gd name="connsiteX1" fmla="*/ 190500 w 3334131"/>
                  <a:gd name="connsiteY1" fmla="*/ 165104 h 407991"/>
                  <a:gd name="connsiteX2" fmla="*/ 652462 w 3334131"/>
                  <a:gd name="connsiteY2" fmla="*/ 165104 h 407991"/>
                  <a:gd name="connsiteX3" fmla="*/ 1019175 w 3334131"/>
                  <a:gd name="connsiteY3" fmla="*/ 55566 h 407991"/>
                  <a:gd name="connsiteX4" fmla="*/ 1395412 w 3334131"/>
                  <a:gd name="connsiteY4" fmla="*/ 31754 h 407991"/>
                  <a:gd name="connsiteX5" fmla="*/ 1809750 w 3334131"/>
                  <a:gd name="connsiteY5" fmla="*/ 222254 h 407991"/>
                  <a:gd name="connsiteX6" fmla="*/ 2095500 w 3334131"/>
                  <a:gd name="connsiteY6" fmla="*/ 407991 h 407991"/>
                  <a:gd name="connsiteX7" fmla="*/ 2547937 w 3334131"/>
                  <a:gd name="connsiteY7" fmla="*/ 222254 h 407991"/>
                  <a:gd name="connsiteX8" fmla="*/ 2957574 w 3334131"/>
                  <a:gd name="connsiteY8" fmla="*/ 1872 h 407991"/>
                  <a:gd name="connsiteX9" fmla="*/ 3334131 w 3334131"/>
                  <a:gd name="connsiteY9" fmla="*/ 152531 h 407991"/>
                  <a:gd name="connsiteX0" fmla="*/ 0 w 2957574"/>
                  <a:gd name="connsiteY0" fmla="*/ 91794 h 406119"/>
                  <a:gd name="connsiteX1" fmla="*/ 190500 w 2957574"/>
                  <a:gd name="connsiteY1" fmla="*/ 163232 h 406119"/>
                  <a:gd name="connsiteX2" fmla="*/ 652462 w 2957574"/>
                  <a:gd name="connsiteY2" fmla="*/ 163232 h 406119"/>
                  <a:gd name="connsiteX3" fmla="*/ 1019175 w 2957574"/>
                  <a:gd name="connsiteY3" fmla="*/ 53694 h 406119"/>
                  <a:gd name="connsiteX4" fmla="*/ 1395412 w 2957574"/>
                  <a:gd name="connsiteY4" fmla="*/ 29882 h 406119"/>
                  <a:gd name="connsiteX5" fmla="*/ 1809750 w 2957574"/>
                  <a:gd name="connsiteY5" fmla="*/ 220382 h 406119"/>
                  <a:gd name="connsiteX6" fmla="*/ 2095500 w 2957574"/>
                  <a:gd name="connsiteY6" fmla="*/ 406119 h 406119"/>
                  <a:gd name="connsiteX7" fmla="*/ 2547937 w 2957574"/>
                  <a:gd name="connsiteY7" fmla="*/ 220382 h 406119"/>
                  <a:gd name="connsiteX8" fmla="*/ 2957574 w 2957574"/>
                  <a:gd name="connsiteY8" fmla="*/ 0 h 406119"/>
                  <a:gd name="connsiteX0" fmla="*/ 0 w 2547937"/>
                  <a:gd name="connsiteY0" fmla="*/ 73231 h 387556"/>
                  <a:gd name="connsiteX1" fmla="*/ 190500 w 2547937"/>
                  <a:gd name="connsiteY1" fmla="*/ 144669 h 387556"/>
                  <a:gd name="connsiteX2" fmla="*/ 652462 w 2547937"/>
                  <a:gd name="connsiteY2" fmla="*/ 144669 h 387556"/>
                  <a:gd name="connsiteX3" fmla="*/ 1019175 w 2547937"/>
                  <a:gd name="connsiteY3" fmla="*/ 35131 h 387556"/>
                  <a:gd name="connsiteX4" fmla="*/ 1395412 w 2547937"/>
                  <a:gd name="connsiteY4" fmla="*/ 11319 h 387556"/>
                  <a:gd name="connsiteX5" fmla="*/ 1809750 w 2547937"/>
                  <a:gd name="connsiteY5" fmla="*/ 201819 h 387556"/>
                  <a:gd name="connsiteX6" fmla="*/ 2095500 w 2547937"/>
                  <a:gd name="connsiteY6" fmla="*/ 387556 h 387556"/>
                  <a:gd name="connsiteX7" fmla="*/ 2547937 w 2547937"/>
                  <a:gd name="connsiteY7" fmla="*/ 201819 h 387556"/>
                  <a:gd name="connsiteX0" fmla="*/ 0 w 2095501"/>
                  <a:gd name="connsiteY0" fmla="*/ 73231 h 387556"/>
                  <a:gd name="connsiteX1" fmla="*/ 190500 w 2095501"/>
                  <a:gd name="connsiteY1" fmla="*/ 144669 h 387556"/>
                  <a:gd name="connsiteX2" fmla="*/ 652462 w 2095501"/>
                  <a:gd name="connsiteY2" fmla="*/ 144669 h 387556"/>
                  <a:gd name="connsiteX3" fmla="*/ 1019175 w 2095501"/>
                  <a:gd name="connsiteY3" fmla="*/ 35131 h 387556"/>
                  <a:gd name="connsiteX4" fmla="*/ 1395412 w 2095501"/>
                  <a:gd name="connsiteY4" fmla="*/ 11319 h 387556"/>
                  <a:gd name="connsiteX5" fmla="*/ 1809750 w 2095501"/>
                  <a:gd name="connsiteY5" fmla="*/ 201819 h 387556"/>
                  <a:gd name="connsiteX6" fmla="*/ 2095500 w 2095501"/>
                  <a:gd name="connsiteY6" fmla="*/ 387556 h 387556"/>
                  <a:gd name="connsiteX0" fmla="*/ 0 w 1809749"/>
                  <a:gd name="connsiteY0" fmla="*/ 73231 h 201819"/>
                  <a:gd name="connsiteX1" fmla="*/ 190500 w 1809749"/>
                  <a:gd name="connsiteY1" fmla="*/ 144669 h 201819"/>
                  <a:gd name="connsiteX2" fmla="*/ 652462 w 1809749"/>
                  <a:gd name="connsiteY2" fmla="*/ 144669 h 201819"/>
                  <a:gd name="connsiteX3" fmla="*/ 1019175 w 1809749"/>
                  <a:gd name="connsiteY3" fmla="*/ 35131 h 201819"/>
                  <a:gd name="connsiteX4" fmla="*/ 1395412 w 1809749"/>
                  <a:gd name="connsiteY4" fmla="*/ 11319 h 201819"/>
                  <a:gd name="connsiteX5" fmla="*/ 1809750 w 1809749"/>
                  <a:gd name="connsiteY5" fmla="*/ 201819 h 20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09749" h="201819">
                    <a:moveTo>
                      <a:pt x="0" y="73231"/>
                    </a:moveTo>
                    <a:cubicBezTo>
                      <a:pt x="40878" y="102997"/>
                      <a:pt x="81756" y="132763"/>
                      <a:pt x="190500" y="144669"/>
                    </a:cubicBezTo>
                    <a:cubicBezTo>
                      <a:pt x="299244" y="156575"/>
                      <a:pt x="514350" y="162925"/>
                      <a:pt x="652462" y="144669"/>
                    </a:cubicBezTo>
                    <a:cubicBezTo>
                      <a:pt x="790575" y="126413"/>
                      <a:pt x="895350" y="57356"/>
                      <a:pt x="1019175" y="35131"/>
                    </a:cubicBezTo>
                    <a:cubicBezTo>
                      <a:pt x="1143000" y="12906"/>
                      <a:pt x="1263650" y="-16462"/>
                      <a:pt x="1395412" y="11319"/>
                    </a:cubicBezTo>
                    <a:cubicBezTo>
                      <a:pt x="1527175" y="39100"/>
                      <a:pt x="1693069" y="139113"/>
                      <a:pt x="1809750" y="201819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Freeform 262"/>
              <p:cNvSpPr>
                <a:spLocks noChangeAspect="1"/>
              </p:cNvSpPr>
              <p:nvPr/>
            </p:nvSpPr>
            <p:spPr>
              <a:xfrm rot="956910">
                <a:off x="5077771" y="5979439"/>
                <a:ext cx="577555" cy="582414"/>
              </a:xfrm>
              <a:custGeom>
                <a:avLst/>
                <a:gdLst>
                  <a:gd name="connsiteX0" fmla="*/ 259793 w 288417"/>
                  <a:gd name="connsiteY0" fmla="*/ 24111 h 290842"/>
                  <a:gd name="connsiteX1" fmla="*/ 166924 w 288417"/>
                  <a:gd name="connsiteY1" fmla="*/ 24111 h 290842"/>
                  <a:gd name="connsiteX2" fmla="*/ 71674 w 288417"/>
                  <a:gd name="connsiteY2" fmla="*/ 299 h 290842"/>
                  <a:gd name="connsiteX3" fmla="*/ 55005 w 288417"/>
                  <a:gd name="connsiteY3" fmla="*/ 43161 h 290842"/>
                  <a:gd name="connsiteX4" fmla="*/ 4999 w 288417"/>
                  <a:gd name="connsiteY4" fmla="*/ 74118 h 290842"/>
                  <a:gd name="connsiteX5" fmla="*/ 4999 w 288417"/>
                  <a:gd name="connsiteY5" fmla="*/ 155080 h 290842"/>
                  <a:gd name="connsiteX6" fmla="*/ 33574 w 288417"/>
                  <a:gd name="connsiteY6" fmla="*/ 250330 h 290842"/>
                  <a:gd name="connsiteX7" fmla="*/ 64530 w 288417"/>
                  <a:gd name="connsiteY7" fmla="*/ 290811 h 290842"/>
                  <a:gd name="connsiteX8" fmla="*/ 152636 w 288417"/>
                  <a:gd name="connsiteY8" fmla="*/ 257474 h 290842"/>
                  <a:gd name="connsiteX9" fmla="*/ 243124 w 288417"/>
                  <a:gd name="connsiteY9" fmla="*/ 281286 h 290842"/>
                  <a:gd name="connsiteX10" fmla="*/ 276461 w 288417"/>
                  <a:gd name="connsiteY10" fmla="*/ 221755 h 290842"/>
                  <a:gd name="connsiteX11" fmla="*/ 266936 w 288417"/>
                  <a:gd name="connsiteY11" fmla="*/ 166986 h 290842"/>
                  <a:gd name="connsiteX12" fmla="*/ 288368 w 288417"/>
                  <a:gd name="connsiteY12" fmla="*/ 78880 h 290842"/>
                  <a:gd name="connsiteX13" fmla="*/ 259793 w 288417"/>
                  <a:gd name="connsiteY13" fmla="*/ 24111 h 290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8417" h="290842">
                    <a:moveTo>
                      <a:pt x="259793" y="24111"/>
                    </a:moveTo>
                    <a:cubicBezTo>
                      <a:pt x="239552" y="14983"/>
                      <a:pt x="198277" y="28080"/>
                      <a:pt x="166924" y="24111"/>
                    </a:cubicBezTo>
                    <a:cubicBezTo>
                      <a:pt x="135571" y="20142"/>
                      <a:pt x="90327" y="-2876"/>
                      <a:pt x="71674" y="299"/>
                    </a:cubicBezTo>
                    <a:cubicBezTo>
                      <a:pt x="53021" y="3474"/>
                      <a:pt x="66117" y="30858"/>
                      <a:pt x="55005" y="43161"/>
                    </a:cubicBezTo>
                    <a:cubicBezTo>
                      <a:pt x="43893" y="55464"/>
                      <a:pt x="13333" y="55465"/>
                      <a:pt x="4999" y="74118"/>
                    </a:cubicBezTo>
                    <a:cubicBezTo>
                      <a:pt x="-3335" y="92771"/>
                      <a:pt x="237" y="125711"/>
                      <a:pt x="4999" y="155080"/>
                    </a:cubicBezTo>
                    <a:cubicBezTo>
                      <a:pt x="9761" y="184449"/>
                      <a:pt x="23652" y="227708"/>
                      <a:pt x="33574" y="250330"/>
                    </a:cubicBezTo>
                    <a:cubicBezTo>
                      <a:pt x="43496" y="272952"/>
                      <a:pt x="44686" y="289620"/>
                      <a:pt x="64530" y="290811"/>
                    </a:cubicBezTo>
                    <a:cubicBezTo>
                      <a:pt x="84374" y="292002"/>
                      <a:pt x="122870" y="259061"/>
                      <a:pt x="152636" y="257474"/>
                    </a:cubicBezTo>
                    <a:cubicBezTo>
                      <a:pt x="182402" y="255887"/>
                      <a:pt x="222486" y="287239"/>
                      <a:pt x="243124" y="281286"/>
                    </a:cubicBezTo>
                    <a:cubicBezTo>
                      <a:pt x="263762" y="275333"/>
                      <a:pt x="272492" y="240805"/>
                      <a:pt x="276461" y="221755"/>
                    </a:cubicBezTo>
                    <a:cubicBezTo>
                      <a:pt x="280430" y="202705"/>
                      <a:pt x="264952" y="190799"/>
                      <a:pt x="266936" y="166986"/>
                    </a:cubicBezTo>
                    <a:cubicBezTo>
                      <a:pt x="268921" y="143174"/>
                      <a:pt x="289558" y="100708"/>
                      <a:pt x="288368" y="78880"/>
                    </a:cubicBezTo>
                    <a:cubicBezTo>
                      <a:pt x="287178" y="57052"/>
                      <a:pt x="280034" y="33239"/>
                      <a:pt x="259793" y="24111"/>
                    </a:cubicBezTo>
                    <a:close/>
                  </a:path>
                </a:pathLst>
              </a:custGeom>
              <a:noFill/>
              <a:ln w="19050">
                <a:solidFill>
                  <a:srgbClr val="80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" name="Freeform 11"/>
            <p:cNvSpPr/>
            <p:nvPr/>
          </p:nvSpPr>
          <p:spPr>
            <a:xfrm>
              <a:off x="2572949" y="5025613"/>
              <a:ext cx="707461" cy="1024667"/>
            </a:xfrm>
            <a:custGeom>
              <a:avLst/>
              <a:gdLst>
                <a:gd name="connsiteX0" fmla="*/ 707461 w 707461"/>
                <a:gd name="connsiteY0" fmla="*/ 502697 h 1279937"/>
                <a:gd name="connsiteX1" fmla="*/ 612211 w 707461"/>
                <a:gd name="connsiteY1" fmla="*/ 384587 h 1279937"/>
                <a:gd name="connsiteX2" fmla="*/ 631261 w 707461"/>
                <a:gd name="connsiteY2" fmla="*/ 41687 h 1279937"/>
                <a:gd name="connsiteX3" fmla="*/ 482671 w 707461"/>
                <a:gd name="connsiteY3" fmla="*/ 45497 h 1279937"/>
                <a:gd name="connsiteX4" fmla="*/ 322651 w 707461"/>
                <a:gd name="connsiteY4" fmla="*/ 399827 h 1279937"/>
                <a:gd name="connsiteX5" fmla="*/ 71191 w 707461"/>
                <a:gd name="connsiteY5" fmla="*/ 860837 h 1279937"/>
                <a:gd name="connsiteX6" fmla="*/ 2611 w 707461"/>
                <a:gd name="connsiteY6" fmla="*/ 1024667 h 1279937"/>
                <a:gd name="connsiteX7" fmla="*/ 139771 w 707461"/>
                <a:gd name="connsiteY7" fmla="*/ 1158017 h 1279937"/>
                <a:gd name="connsiteX8" fmla="*/ 334081 w 707461"/>
                <a:gd name="connsiteY8" fmla="*/ 1279937 h 1279937"/>
                <a:gd name="connsiteX0" fmla="*/ 707461 w 707461"/>
                <a:gd name="connsiteY0" fmla="*/ 502697 h 1158017"/>
                <a:gd name="connsiteX1" fmla="*/ 612211 w 707461"/>
                <a:gd name="connsiteY1" fmla="*/ 384587 h 1158017"/>
                <a:gd name="connsiteX2" fmla="*/ 631261 w 707461"/>
                <a:gd name="connsiteY2" fmla="*/ 41687 h 1158017"/>
                <a:gd name="connsiteX3" fmla="*/ 482671 w 707461"/>
                <a:gd name="connsiteY3" fmla="*/ 45497 h 1158017"/>
                <a:gd name="connsiteX4" fmla="*/ 322651 w 707461"/>
                <a:gd name="connsiteY4" fmla="*/ 399827 h 1158017"/>
                <a:gd name="connsiteX5" fmla="*/ 71191 w 707461"/>
                <a:gd name="connsiteY5" fmla="*/ 860837 h 1158017"/>
                <a:gd name="connsiteX6" fmla="*/ 2611 w 707461"/>
                <a:gd name="connsiteY6" fmla="*/ 1024667 h 1158017"/>
                <a:gd name="connsiteX7" fmla="*/ 139771 w 707461"/>
                <a:gd name="connsiteY7" fmla="*/ 1158017 h 1158017"/>
                <a:gd name="connsiteX0" fmla="*/ 707461 w 707461"/>
                <a:gd name="connsiteY0" fmla="*/ 502697 h 1024667"/>
                <a:gd name="connsiteX1" fmla="*/ 612211 w 707461"/>
                <a:gd name="connsiteY1" fmla="*/ 384587 h 1024667"/>
                <a:gd name="connsiteX2" fmla="*/ 631261 w 707461"/>
                <a:gd name="connsiteY2" fmla="*/ 41687 h 1024667"/>
                <a:gd name="connsiteX3" fmla="*/ 482671 w 707461"/>
                <a:gd name="connsiteY3" fmla="*/ 45497 h 1024667"/>
                <a:gd name="connsiteX4" fmla="*/ 322651 w 707461"/>
                <a:gd name="connsiteY4" fmla="*/ 399827 h 1024667"/>
                <a:gd name="connsiteX5" fmla="*/ 71191 w 707461"/>
                <a:gd name="connsiteY5" fmla="*/ 860837 h 1024667"/>
                <a:gd name="connsiteX6" fmla="*/ 2611 w 707461"/>
                <a:gd name="connsiteY6" fmla="*/ 1024667 h 102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461" h="1024667">
                  <a:moveTo>
                    <a:pt x="707461" y="502697"/>
                  </a:moveTo>
                  <a:cubicBezTo>
                    <a:pt x="666186" y="482059"/>
                    <a:pt x="624911" y="461422"/>
                    <a:pt x="612211" y="384587"/>
                  </a:cubicBezTo>
                  <a:cubicBezTo>
                    <a:pt x="599511" y="307752"/>
                    <a:pt x="652851" y="98202"/>
                    <a:pt x="631261" y="41687"/>
                  </a:cubicBezTo>
                  <a:cubicBezTo>
                    <a:pt x="609671" y="-14828"/>
                    <a:pt x="534106" y="-14193"/>
                    <a:pt x="482671" y="45497"/>
                  </a:cubicBezTo>
                  <a:cubicBezTo>
                    <a:pt x="431236" y="105187"/>
                    <a:pt x="391231" y="263937"/>
                    <a:pt x="322651" y="399827"/>
                  </a:cubicBezTo>
                  <a:cubicBezTo>
                    <a:pt x="254071" y="535717"/>
                    <a:pt x="124531" y="756697"/>
                    <a:pt x="71191" y="860837"/>
                  </a:cubicBezTo>
                  <a:cubicBezTo>
                    <a:pt x="17851" y="964977"/>
                    <a:pt x="-8819" y="975137"/>
                    <a:pt x="2611" y="1024667"/>
                  </a:cubicBezTo>
                </a:path>
              </a:pathLst>
            </a:custGeom>
            <a:noFill/>
            <a:ln w="317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1281992" y="6086008"/>
            <a:ext cx="2646878" cy="2894617"/>
            <a:chOff x="2648791" y="6060978"/>
            <a:chExt cx="2646878" cy="2894617"/>
          </a:xfrm>
        </p:grpSpPr>
        <p:sp>
          <p:nvSpPr>
            <p:cNvPr id="281" name="TextBox 280"/>
            <p:cNvSpPr txBox="1"/>
            <p:nvPr/>
          </p:nvSpPr>
          <p:spPr>
            <a:xfrm>
              <a:off x="2648791" y="8617041"/>
              <a:ext cx="2646878" cy="33855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1600 Linkup &amp; BN Decision</a:t>
              </a:r>
            </a:p>
          </p:txBody>
        </p:sp>
        <p:sp>
          <p:nvSpPr>
            <p:cNvPr id="80" name="Freeform 79"/>
            <p:cNvSpPr/>
            <p:nvPr/>
          </p:nvSpPr>
          <p:spPr>
            <a:xfrm>
              <a:off x="3984309" y="6060978"/>
              <a:ext cx="365760" cy="262890"/>
            </a:xfrm>
            <a:custGeom>
              <a:avLst/>
              <a:gdLst>
                <a:gd name="connsiteX0" fmla="*/ 0 w 365760"/>
                <a:gd name="connsiteY0" fmla="*/ 0 h 262890"/>
                <a:gd name="connsiteX1" fmla="*/ 175260 w 365760"/>
                <a:gd name="connsiteY1" fmla="*/ 144780 h 262890"/>
                <a:gd name="connsiteX2" fmla="*/ 365760 w 365760"/>
                <a:gd name="connsiteY2" fmla="*/ 262890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760" h="262890">
                  <a:moveTo>
                    <a:pt x="0" y="0"/>
                  </a:moveTo>
                  <a:cubicBezTo>
                    <a:pt x="57150" y="50482"/>
                    <a:pt x="114300" y="100965"/>
                    <a:pt x="175260" y="144780"/>
                  </a:cubicBezTo>
                  <a:cubicBezTo>
                    <a:pt x="236220" y="188595"/>
                    <a:pt x="365760" y="262890"/>
                    <a:pt x="365760" y="262890"/>
                  </a:cubicBezTo>
                </a:path>
              </a:pathLst>
            </a:custGeom>
            <a:noFill/>
            <a:ln w="317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2807285" y="5900694"/>
            <a:ext cx="1507529" cy="2687037"/>
            <a:chOff x="2807285" y="5900694"/>
            <a:chExt cx="1507529" cy="2687037"/>
          </a:xfrm>
        </p:grpSpPr>
        <p:sp>
          <p:nvSpPr>
            <p:cNvPr id="270" name="TextBox 269"/>
            <p:cNvSpPr txBox="1"/>
            <p:nvPr/>
          </p:nvSpPr>
          <p:spPr>
            <a:xfrm>
              <a:off x="2807285" y="8249177"/>
              <a:ext cx="1507529" cy="33855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Charlie’s Fight</a:t>
              </a:r>
            </a:p>
          </p:txBody>
        </p:sp>
        <p:grpSp>
          <p:nvGrpSpPr>
            <p:cNvPr id="272" name="Group 271"/>
            <p:cNvGrpSpPr/>
            <p:nvPr/>
          </p:nvGrpSpPr>
          <p:grpSpPr>
            <a:xfrm>
              <a:off x="3398554" y="5900694"/>
              <a:ext cx="527191" cy="554004"/>
              <a:chOff x="3398554" y="5900694"/>
              <a:chExt cx="527191" cy="554004"/>
            </a:xfrm>
          </p:grpSpPr>
          <p:sp>
            <p:nvSpPr>
              <p:cNvPr id="251" name="Explosion 1 250"/>
              <p:cNvSpPr/>
              <p:nvPr/>
            </p:nvSpPr>
            <p:spPr>
              <a:xfrm>
                <a:off x="3691143" y="5961171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Explosion 1 264"/>
              <p:cNvSpPr/>
              <p:nvPr/>
            </p:nvSpPr>
            <p:spPr>
              <a:xfrm>
                <a:off x="3601012" y="6197666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Explosion 1 268"/>
              <p:cNvSpPr/>
              <p:nvPr/>
            </p:nvSpPr>
            <p:spPr>
              <a:xfrm>
                <a:off x="3398554" y="5900694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5" name="Group 74"/>
          <p:cNvGrpSpPr/>
          <p:nvPr/>
        </p:nvGrpSpPr>
        <p:grpSpPr>
          <a:xfrm>
            <a:off x="2406316" y="3500987"/>
            <a:ext cx="4337971" cy="4284180"/>
            <a:chOff x="2406316" y="3500987"/>
            <a:chExt cx="4337971" cy="4284180"/>
          </a:xfrm>
        </p:grpSpPr>
        <p:sp>
          <p:nvSpPr>
            <p:cNvPr id="283" name="TextBox 282"/>
            <p:cNvSpPr txBox="1"/>
            <p:nvPr/>
          </p:nvSpPr>
          <p:spPr>
            <a:xfrm>
              <a:off x="4047007" y="7200392"/>
              <a:ext cx="2697280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1600 (+) -2130: Return Journey</a:t>
              </a:r>
            </a:p>
          </p:txBody>
        </p:sp>
        <p:grpSp>
          <p:nvGrpSpPr>
            <p:cNvPr id="244" name="Group 243"/>
            <p:cNvGrpSpPr/>
            <p:nvPr/>
          </p:nvGrpSpPr>
          <p:grpSpPr>
            <a:xfrm>
              <a:off x="2406316" y="3500987"/>
              <a:ext cx="1227221" cy="2454645"/>
              <a:chOff x="2406316" y="3500987"/>
              <a:chExt cx="1227221" cy="2454645"/>
            </a:xfrm>
          </p:grpSpPr>
          <p:sp>
            <p:nvSpPr>
              <p:cNvPr id="2" name="Freeform 1"/>
              <p:cNvSpPr/>
              <p:nvPr/>
            </p:nvSpPr>
            <p:spPr>
              <a:xfrm>
                <a:off x="2586789" y="3711501"/>
                <a:ext cx="884241" cy="872531"/>
              </a:xfrm>
              <a:custGeom>
                <a:avLst/>
                <a:gdLst>
                  <a:gd name="connsiteX0" fmla="*/ 433137 w 433137"/>
                  <a:gd name="connsiteY0" fmla="*/ 0 h 397043"/>
                  <a:gd name="connsiteX1" fmla="*/ 0 w 433137"/>
                  <a:gd name="connsiteY1" fmla="*/ 397043 h 397043"/>
                  <a:gd name="connsiteX0" fmla="*/ 884241 w 884241"/>
                  <a:gd name="connsiteY0" fmla="*/ 0 h 872531"/>
                  <a:gd name="connsiteX1" fmla="*/ 0 w 884241"/>
                  <a:gd name="connsiteY1" fmla="*/ 872531 h 872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241" h="872531">
                    <a:moveTo>
                      <a:pt x="884241" y="0"/>
                    </a:moveTo>
                    <a:cubicBezTo>
                      <a:pt x="739862" y="132348"/>
                      <a:pt x="144379" y="740183"/>
                      <a:pt x="0" y="87253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Freeform 242"/>
              <p:cNvSpPr/>
              <p:nvPr/>
            </p:nvSpPr>
            <p:spPr>
              <a:xfrm>
                <a:off x="2406316" y="3500987"/>
                <a:ext cx="1227221" cy="2454645"/>
              </a:xfrm>
              <a:custGeom>
                <a:avLst/>
                <a:gdLst>
                  <a:gd name="connsiteX0" fmla="*/ 0 w 1227221"/>
                  <a:gd name="connsiteY0" fmla="*/ 2454645 h 2454645"/>
                  <a:gd name="connsiteX1" fmla="*/ 481263 w 1227221"/>
                  <a:gd name="connsiteY1" fmla="*/ 1576339 h 2454645"/>
                  <a:gd name="connsiteX2" fmla="*/ 60158 w 1227221"/>
                  <a:gd name="connsiteY2" fmla="*/ 1143202 h 2454645"/>
                  <a:gd name="connsiteX3" fmla="*/ 553452 w 1227221"/>
                  <a:gd name="connsiteY3" fmla="*/ 589750 h 2454645"/>
                  <a:gd name="connsiteX4" fmla="*/ 902368 w 1227221"/>
                  <a:gd name="connsiteY4" fmla="*/ 132550 h 2454645"/>
                  <a:gd name="connsiteX5" fmla="*/ 1022684 w 1227221"/>
                  <a:gd name="connsiteY5" fmla="*/ 202 h 2454645"/>
                  <a:gd name="connsiteX6" fmla="*/ 1227221 w 1227221"/>
                  <a:gd name="connsiteY6" fmla="*/ 108487 h 245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7221" h="2454645">
                    <a:moveTo>
                      <a:pt x="0" y="2454645"/>
                    </a:moveTo>
                    <a:cubicBezTo>
                      <a:pt x="235618" y="2124779"/>
                      <a:pt x="471237" y="1794913"/>
                      <a:pt x="481263" y="1576339"/>
                    </a:cubicBezTo>
                    <a:cubicBezTo>
                      <a:pt x="491289" y="1357765"/>
                      <a:pt x="48127" y="1307633"/>
                      <a:pt x="60158" y="1143202"/>
                    </a:cubicBezTo>
                    <a:cubicBezTo>
                      <a:pt x="72189" y="978771"/>
                      <a:pt x="413084" y="758192"/>
                      <a:pt x="553452" y="589750"/>
                    </a:cubicBezTo>
                    <a:cubicBezTo>
                      <a:pt x="693820" y="421308"/>
                      <a:pt x="824163" y="230808"/>
                      <a:pt x="902368" y="132550"/>
                    </a:cubicBezTo>
                    <a:cubicBezTo>
                      <a:pt x="980573" y="34292"/>
                      <a:pt x="968542" y="4212"/>
                      <a:pt x="1022684" y="202"/>
                    </a:cubicBezTo>
                    <a:cubicBezTo>
                      <a:pt x="1076826" y="-3808"/>
                      <a:pt x="1152023" y="52339"/>
                      <a:pt x="1227221" y="108487"/>
                    </a:cubicBezTo>
                  </a:path>
                </a:pathLst>
              </a:custGeom>
              <a:noFill/>
              <a:ln w="31750">
                <a:solidFill>
                  <a:srgbClr val="0000FF"/>
                </a:solidFill>
                <a:headEnd type="none"/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89" name="Oval 83"/>
          <p:cNvSpPr/>
          <p:nvPr/>
        </p:nvSpPr>
        <p:spPr>
          <a:xfrm rot="956910">
            <a:off x="4023143" y="5959025"/>
            <a:ext cx="319996" cy="270232"/>
          </a:xfrm>
          <a:custGeom>
            <a:avLst/>
            <a:gdLst>
              <a:gd name="connsiteX0" fmla="*/ 0 w 519929"/>
              <a:gd name="connsiteY0" fmla="*/ 223086 h 446172"/>
              <a:gd name="connsiteX1" fmla="*/ 259965 w 519929"/>
              <a:gd name="connsiteY1" fmla="*/ 0 h 446172"/>
              <a:gd name="connsiteX2" fmla="*/ 519930 w 519929"/>
              <a:gd name="connsiteY2" fmla="*/ 223086 h 446172"/>
              <a:gd name="connsiteX3" fmla="*/ 259965 w 519929"/>
              <a:gd name="connsiteY3" fmla="*/ 446172 h 446172"/>
              <a:gd name="connsiteX4" fmla="*/ 0 w 519929"/>
              <a:gd name="connsiteY4" fmla="*/ 223086 h 446172"/>
              <a:gd name="connsiteX0" fmla="*/ 0 w 525280"/>
              <a:gd name="connsiteY0" fmla="*/ 223086 h 448041"/>
              <a:gd name="connsiteX1" fmla="*/ 259965 w 525280"/>
              <a:gd name="connsiteY1" fmla="*/ 0 h 448041"/>
              <a:gd name="connsiteX2" fmla="*/ 519930 w 525280"/>
              <a:gd name="connsiteY2" fmla="*/ 223086 h 448041"/>
              <a:gd name="connsiteX3" fmla="*/ 399497 w 525280"/>
              <a:gd name="connsiteY3" fmla="*/ 324194 h 448041"/>
              <a:gd name="connsiteX4" fmla="*/ 259965 w 525280"/>
              <a:gd name="connsiteY4" fmla="*/ 446172 h 448041"/>
              <a:gd name="connsiteX5" fmla="*/ 0 w 525280"/>
              <a:gd name="connsiteY5" fmla="*/ 223086 h 448041"/>
              <a:gd name="connsiteX0" fmla="*/ 2396 w 527676"/>
              <a:gd name="connsiteY0" fmla="*/ 229747 h 454702"/>
              <a:gd name="connsiteX1" fmla="*/ 140206 w 527676"/>
              <a:gd name="connsiteY1" fmla="*/ 73777 h 454702"/>
              <a:gd name="connsiteX2" fmla="*/ 262361 w 527676"/>
              <a:gd name="connsiteY2" fmla="*/ 6661 h 454702"/>
              <a:gd name="connsiteX3" fmla="*/ 522326 w 527676"/>
              <a:gd name="connsiteY3" fmla="*/ 229747 h 454702"/>
              <a:gd name="connsiteX4" fmla="*/ 401893 w 527676"/>
              <a:gd name="connsiteY4" fmla="*/ 330855 h 454702"/>
              <a:gd name="connsiteX5" fmla="*/ 262361 w 527676"/>
              <a:gd name="connsiteY5" fmla="*/ 452833 h 454702"/>
              <a:gd name="connsiteX6" fmla="*/ 2396 w 527676"/>
              <a:gd name="connsiteY6" fmla="*/ 229747 h 454702"/>
              <a:gd name="connsiteX0" fmla="*/ 2396 w 522347"/>
              <a:gd name="connsiteY0" fmla="*/ 225247 h 450202"/>
              <a:gd name="connsiteX1" fmla="*/ 140206 w 522347"/>
              <a:gd name="connsiteY1" fmla="*/ 69277 h 450202"/>
              <a:gd name="connsiteX2" fmla="*/ 262361 w 522347"/>
              <a:gd name="connsiteY2" fmla="*/ 2161 h 450202"/>
              <a:gd name="connsiteX3" fmla="*/ 462714 w 522347"/>
              <a:gd name="connsiteY3" fmla="*/ 36549 h 450202"/>
              <a:gd name="connsiteX4" fmla="*/ 522326 w 522347"/>
              <a:gd name="connsiteY4" fmla="*/ 225247 h 450202"/>
              <a:gd name="connsiteX5" fmla="*/ 401893 w 522347"/>
              <a:gd name="connsiteY5" fmla="*/ 326355 h 450202"/>
              <a:gd name="connsiteX6" fmla="*/ 262361 w 522347"/>
              <a:gd name="connsiteY6" fmla="*/ 448333 h 450202"/>
              <a:gd name="connsiteX7" fmla="*/ 2396 w 522347"/>
              <a:gd name="connsiteY7" fmla="*/ 225247 h 450202"/>
              <a:gd name="connsiteX0" fmla="*/ 13375 w 533326"/>
              <a:gd name="connsiteY0" fmla="*/ 225247 h 450387"/>
              <a:gd name="connsiteX1" fmla="*/ 151185 w 533326"/>
              <a:gd name="connsiteY1" fmla="*/ 69277 h 450387"/>
              <a:gd name="connsiteX2" fmla="*/ 273340 w 533326"/>
              <a:gd name="connsiteY2" fmla="*/ 2161 h 450387"/>
              <a:gd name="connsiteX3" fmla="*/ 473693 w 533326"/>
              <a:gd name="connsiteY3" fmla="*/ 36549 h 450387"/>
              <a:gd name="connsiteX4" fmla="*/ 533305 w 533326"/>
              <a:gd name="connsiteY4" fmla="*/ 225247 h 450387"/>
              <a:gd name="connsiteX5" fmla="*/ 412872 w 533326"/>
              <a:gd name="connsiteY5" fmla="*/ 326355 h 450387"/>
              <a:gd name="connsiteX6" fmla="*/ 273340 w 533326"/>
              <a:gd name="connsiteY6" fmla="*/ 448333 h 450387"/>
              <a:gd name="connsiteX7" fmla="*/ 34759 w 533326"/>
              <a:gd name="connsiteY7" fmla="*/ 389830 h 450387"/>
              <a:gd name="connsiteX8" fmla="*/ 13375 w 533326"/>
              <a:gd name="connsiteY8" fmla="*/ 225247 h 45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326" h="450387">
                <a:moveTo>
                  <a:pt x="13375" y="225247"/>
                </a:moveTo>
                <a:cubicBezTo>
                  <a:pt x="32779" y="171822"/>
                  <a:pt x="107858" y="106458"/>
                  <a:pt x="151185" y="69277"/>
                </a:cubicBezTo>
                <a:cubicBezTo>
                  <a:pt x="194512" y="32096"/>
                  <a:pt x="219589" y="7616"/>
                  <a:pt x="273340" y="2161"/>
                </a:cubicBezTo>
                <a:cubicBezTo>
                  <a:pt x="327091" y="-3294"/>
                  <a:pt x="430366" y="-632"/>
                  <a:pt x="473693" y="36549"/>
                </a:cubicBezTo>
                <a:cubicBezTo>
                  <a:pt x="517020" y="73730"/>
                  <a:pt x="531776" y="185233"/>
                  <a:pt x="533305" y="225247"/>
                </a:cubicBezTo>
                <a:cubicBezTo>
                  <a:pt x="534834" y="265261"/>
                  <a:pt x="456199" y="289174"/>
                  <a:pt x="412872" y="326355"/>
                </a:cubicBezTo>
                <a:cubicBezTo>
                  <a:pt x="369545" y="363536"/>
                  <a:pt x="336359" y="437754"/>
                  <a:pt x="273340" y="448333"/>
                </a:cubicBezTo>
                <a:cubicBezTo>
                  <a:pt x="210321" y="458912"/>
                  <a:pt x="78086" y="427011"/>
                  <a:pt x="34759" y="389830"/>
                </a:cubicBezTo>
                <a:cubicBezTo>
                  <a:pt x="-8568" y="352649"/>
                  <a:pt x="-6029" y="278672"/>
                  <a:pt x="13375" y="225247"/>
                </a:cubicBezTo>
                <a:close/>
              </a:path>
            </a:pathLst>
          </a:custGeom>
          <a:noFill/>
          <a:ln w="38100">
            <a:solidFill>
              <a:srgbClr val="8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6" name="Group 245"/>
          <p:cNvGrpSpPr/>
          <p:nvPr/>
        </p:nvGrpSpPr>
        <p:grpSpPr>
          <a:xfrm>
            <a:off x="3701361" y="2955657"/>
            <a:ext cx="1613659" cy="780608"/>
            <a:chOff x="2349899" y="4614306"/>
            <a:chExt cx="1613659" cy="780608"/>
          </a:xfrm>
        </p:grpSpPr>
        <p:sp>
          <p:nvSpPr>
            <p:cNvPr id="249" name="TextBox 248"/>
            <p:cNvSpPr txBox="1"/>
            <p:nvPr/>
          </p:nvSpPr>
          <p:spPr>
            <a:xfrm>
              <a:off x="3358905" y="4614306"/>
              <a:ext cx="604653" cy="338554"/>
            </a:xfrm>
            <a:prstGeom prst="rect">
              <a:avLst/>
            </a:prstGeom>
            <a:solidFill>
              <a:srgbClr val="D2D19E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NDP</a:t>
              </a:r>
              <a:endPara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50" name="Straight Arrow Connector 249"/>
            <p:cNvCxnSpPr>
              <a:stCxn id="249" idx="1"/>
            </p:cNvCxnSpPr>
            <p:nvPr/>
          </p:nvCxnSpPr>
          <p:spPr>
            <a:xfrm flipH="1">
              <a:off x="2349899" y="4783583"/>
              <a:ext cx="1009006" cy="611331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84351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  <p:bldP spid="284" grpId="0"/>
      <p:bldP spid="285" grpId="0"/>
      <p:bldP spid="290" grpId="0" animBg="1"/>
      <p:bldP spid="30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Rectangle 254"/>
          <p:cNvSpPr/>
          <p:nvPr/>
        </p:nvSpPr>
        <p:spPr>
          <a:xfrm>
            <a:off x="208589" y="1316990"/>
            <a:ext cx="6501321" cy="7623173"/>
          </a:xfrm>
          <a:prstGeom prst="rect">
            <a:avLst/>
          </a:prstGeom>
          <a:solidFill>
            <a:srgbClr val="E1E0BE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3562158" y="6365585"/>
            <a:ext cx="81946" cy="147276"/>
          </a:xfrm>
          <a:custGeom>
            <a:avLst/>
            <a:gdLst>
              <a:gd name="connsiteX0" fmla="*/ 80202 w 81946"/>
              <a:gd name="connsiteY0" fmla="*/ 61885 h 147276"/>
              <a:gd name="connsiteX1" fmla="*/ 49722 w 81946"/>
              <a:gd name="connsiteY1" fmla="*/ 925 h 147276"/>
              <a:gd name="connsiteX2" fmla="*/ 19242 w 81946"/>
              <a:gd name="connsiteY2" fmla="*/ 27595 h 147276"/>
              <a:gd name="connsiteX3" fmla="*/ 192 w 81946"/>
              <a:gd name="connsiteY3" fmla="*/ 61885 h 147276"/>
              <a:gd name="connsiteX4" fmla="*/ 30672 w 81946"/>
              <a:gd name="connsiteY4" fmla="*/ 134275 h 147276"/>
              <a:gd name="connsiteX5" fmla="*/ 53532 w 81946"/>
              <a:gd name="connsiteY5" fmla="*/ 145705 h 147276"/>
              <a:gd name="connsiteX6" fmla="*/ 76392 w 81946"/>
              <a:gd name="connsiteY6" fmla="*/ 115225 h 147276"/>
              <a:gd name="connsiteX7" fmla="*/ 80202 w 81946"/>
              <a:gd name="connsiteY7" fmla="*/ 61885 h 14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946" h="147276">
                <a:moveTo>
                  <a:pt x="80202" y="61885"/>
                </a:moveTo>
                <a:cubicBezTo>
                  <a:pt x="75757" y="42835"/>
                  <a:pt x="59882" y="6640"/>
                  <a:pt x="49722" y="925"/>
                </a:cubicBezTo>
                <a:cubicBezTo>
                  <a:pt x="39562" y="-4790"/>
                  <a:pt x="27497" y="17435"/>
                  <a:pt x="19242" y="27595"/>
                </a:cubicBezTo>
                <a:cubicBezTo>
                  <a:pt x="10987" y="37755"/>
                  <a:pt x="-1713" y="44105"/>
                  <a:pt x="192" y="61885"/>
                </a:cubicBezTo>
                <a:cubicBezTo>
                  <a:pt x="2097" y="79665"/>
                  <a:pt x="21782" y="120305"/>
                  <a:pt x="30672" y="134275"/>
                </a:cubicBezTo>
                <a:cubicBezTo>
                  <a:pt x="39562" y="148245"/>
                  <a:pt x="45912" y="148880"/>
                  <a:pt x="53532" y="145705"/>
                </a:cubicBezTo>
                <a:cubicBezTo>
                  <a:pt x="61152" y="142530"/>
                  <a:pt x="73217" y="131735"/>
                  <a:pt x="76392" y="115225"/>
                </a:cubicBezTo>
                <a:cubicBezTo>
                  <a:pt x="79567" y="98715"/>
                  <a:pt x="84647" y="80935"/>
                  <a:pt x="80202" y="6188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>
            <a:off x="2341993" y="6708526"/>
            <a:ext cx="1037972" cy="784556"/>
          </a:xfrm>
          <a:custGeom>
            <a:avLst/>
            <a:gdLst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797447 w 1037972"/>
              <a:gd name="connsiteY19" fmla="*/ 77011 h 784483"/>
              <a:gd name="connsiteX20" fmla="*/ 686957 w 1037972"/>
              <a:gd name="connsiteY20" fmla="*/ 19861 h 784483"/>
              <a:gd name="connsiteX21" fmla="*/ 637427 w 1037972"/>
              <a:gd name="connsiteY21" fmla="*/ 811 h 784483"/>
              <a:gd name="connsiteX22" fmla="*/ 542177 w 1037972"/>
              <a:gd name="connsiteY22" fmla="*/ 42721 h 784483"/>
              <a:gd name="connsiteX23" fmla="*/ 439307 w 1037972"/>
              <a:gd name="connsiteY23" fmla="*/ 99871 h 784483"/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843167 w 1037972"/>
              <a:gd name="connsiteY19" fmla="*/ 137971 h 784483"/>
              <a:gd name="connsiteX20" fmla="*/ 797447 w 1037972"/>
              <a:gd name="connsiteY20" fmla="*/ 77011 h 784483"/>
              <a:gd name="connsiteX21" fmla="*/ 686957 w 1037972"/>
              <a:gd name="connsiteY21" fmla="*/ 19861 h 784483"/>
              <a:gd name="connsiteX22" fmla="*/ 637427 w 1037972"/>
              <a:gd name="connsiteY22" fmla="*/ 811 h 784483"/>
              <a:gd name="connsiteX23" fmla="*/ 542177 w 1037972"/>
              <a:gd name="connsiteY23" fmla="*/ 42721 h 784483"/>
              <a:gd name="connsiteX24" fmla="*/ 439307 w 1037972"/>
              <a:gd name="connsiteY24" fmla="*/ 99871 h 784483"/>
              <a:gd name="connsiteX0" fmla="*/ 439307 w 1037972"/>
              <a:gd name="connsiteY0" fmla="*/ 99944 h 784556"/>
              <a:gd name="connsiteX1" fmla="*/ 321197 w 1037972"/>
              <a:gd name="connsiteY1" fmla="*/ 149474 h 784556"/>
              <a:gd name="connsiteX2" fmla="*/ 222137 w 1037972"/>
              <a:gd name="connsiteY2" fmla="*/ 160904 h 784556"/>
              <a:gd name="connsiteX3" fmla="*/ 100217 w 1037972"/>
              <a:gd name="connsiteY3" fmla="*/ 206624 h 784556"/>
              <a:gd name="connsiteX4" fmla="*/ 4967 w 1037972"/>
              <a:gd name="connsiteY4" fmla="*/ 252344 h 784556"/>
              <a:gd name="connsiteX5" fmla="*/ 27827 w 1037972"/>
              <a:gd name="connsiteY5" fmla="*/ 343784 h 784556"/>
              <a:gd name="connsiteX6" fmla="*/ 149747 w 1037972"/>
              <a:gd name="connsiteY6" fmla="*/ 378074 h 784556"/>
              <a:gd name="connsiteX7" fmla="*/ 256427 w 1037972"/>
              <a:gd name="connsiteY7" fmla="*/ 465704 h 784556"/>
              <a:gd name="connsiteX8" fmla="*/ 294527 w 1037972"/>
              <a:gd name="connsiteY8" fmla="*/ 587624 h 784556"/>
              <a:gd name="connsiteX9" fmla="*/ 305957 w 1037972"/>
              <a:gd name="connsiteY9" fmla="*/ 705734 h 784556"/>
              <a:gd name="connsiteX10" fmla="*/ 336437 w 1037972"/>
              <a:gd name="connsiteY10" fmla="*/ 781934 h 784556"/>
              <a:gd name="connsiteX11" fmla="*/ 458357 w 1037972"/>
              <a:gd name="connsiteY11" fmla="*/ 759074 h 784556"/>
              <a:gd name="connsiteX12" fmla="*/ 568847 w 1037972"/>
              <a:gd name="connsiteY12" fmla="*/ 682874 h 784556"/>
              <a:gd name="connsiteX13" fmla="*/ 686957 w 1037972"/>
              <a:gd name="connsiteY13" fmla="*/ 682874 h 784556"/>
              <a:gd name="connsiteX14" fmla="*/ 816497 w 1037972"/>
              <a:gd name="connsiteY14" fmla="*/ 568574 h 784556"/>
              <a:gd name="connsiteX15" fmla="*/ 938417 w 1037972"/>
              <a:gd name="connsiteY15" fmla="*/ 458084 h 784556"/>
              <a:gd name="connsiteX16" fmla="*/ 1026047 w 1037972"/>
              <a:gd name="connsiteY16" fmla="*/ 347594 h 784556"/>
              <a:gd name="connsiteX17" fmla="*/ 1026047 w 1037972"/>
              <a:gd name="connsiteY17" fmla="*/ 237104 h 784556"/>
              <a:gd name="connsiteX18" fmla="*/ 923177 w 1037972"/>
              <a:gd name="connsiteY18" fmla="*/ 164714 h 784556"/>
              <a:gd name="connsiteX19" fmla="*/ 843167 w 1037972"/>
              <a:gd name="connsiteY19" fmla="*/ 138044 h 784556"/>
              <a:gd name="connsiteX20" fmla="*/ 774587 w 1037972"/>
              <a:gd name="connsiteY20" fmla="*/ 84704 h 784556"/>
              <a:gd name="connsiteX21" fmla="*/ 686957 w 1037972"/>
              <a:gd name="connsiteY21" fmla="*/ 19934 h 784556"/>
              <a:gd name="connsiteX22" fmla="*/ 637427 w 1037972"/>
              <a:gd name="connsiteY22" fmla="*/ 884 h 784556"/>
              <a:gd name="connsiteX23" fmla="*/ 542177 w 1037972"/>
              <a:gd name="connsiteY23" fmla="*/ 42794 h 784556"/>
              <a:gd name="connsiteX24" fmla="*/ 439307 w 1037972"/>
              <a:gd name="connsiteY24" fmla="*/ 99944 h 78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7972" h="784556">
                <a:moveTo>
                  <a:pt x="439307" y="99944"/>
                </a:moveTo>
                <a:cubicBezTo>
                  <a:pt x="402477" y="117724"/>
                  <a:pt x="357392" y="139314"/>
                  <a:pt x="321197" y="149474"/>
                </a:cubicBezTo>
                <a:cubicBezTo>
                  <a:pt x="285002" y="159634"/>
                  <a:pt x="258967" y="151379"/>
                  <a:pt x="222137" y="160904"/>
                </a:cubicBezTo>
                <a:cubicBezTo>
                  <a:pt x="185307" y="170429"/>
                  <a:pt x="136412" y="191384"/>
                  <a:pt x="100217" y="206624"/>
                </a:cubicBezTo>
                <a:cubicBezTo>
                  <a:pt x="64022" y="221864"/>
                  <a:pt x="17032" y="229484"/>
                  <a:pt x="4967" y="252344"/>
                </a:cubicBezTo>
                <a:cubicBezTo>
                  <a:pt x="-7098" y="275204"/>
                  <a:pt x="3697" y="322829"/>
                  <a:pt x="27827" y="343784"/>
                </a:cubicBezTo>
                <a:cubicBezTo>
                  <a:pt x="51957" y="364739"/>
                  <a:pt x="111647" y="357754"/>
                  <a:pt x="149747" y="378074"/>
                </a:cubicBezTo>
                <a:cubicBezTo>
                  <a:pt x="187847" y="398394"/>
                  <a:pt x="232297" y="430779"/>
                  <a:pt x="256427" y="465704"/>
                </a:cubicBezTo>
                <a:cubicBezTo>
                  <a:pt x="280557" y="500629"/>
                  <a:pt x="286272" y="547619"/>
                  <a:pt x="294527" y="587624"/>
                </a:cubicBezTo>
                <a:cubicBezTo>
                  <a:pt x="302782" y="627629"/>
                  <a:pt x="298972" y="673349"/>
                  <a:pt x="305957" y="705734"/>
                </a:cubicBezTo>
                <a:cubicBezTo>
                  <a:pt x="312942" y="738119"/>
                  <a:pt x="311037" y="773044"/>
                  <a:pt x="336437" y="781934"/>
                </a:cubicBezTo>
                <a:cubicBezTo>
                  <a:pt x="361837" y="790824"/>
                  <a:pt x="419622" y="775584"/>
                  <a:pt x="458357" y="759074"/>
                </a:cubicBezTo>
                <a:cubicBezTo>
                  <a:pt x="497092" y="742564"/>
                  <a:pt x="530747" y="695574"/>
                  <a:pt x="568847" y="682874"/>
                </a:cubicBezTo>
                <a:cubicBezTo>
                  <a:pt x="606947" y="670174"/>
                  <a:pt x="645682" y="701924"/>
                  <a:pt x="686957" y="682874"/>
                </a:cubicBezTo>
                <a:cubicBezTo>
                  <a:pt x="728232" y="663824"/>
                  <a:pt x="774587" y="606039"/>
                  <a:pt x="816497" y="568574"/>
                </a:cubicBezTo>
                <a:cubicBezTo>
                  <a:pt x="858407" y="531109"/>
                  <a:pt x="903492" y="494914"/>
                  <a:pt x="938417" y="458084"/>
                </a:cubicBezTo>
                <a:cubicBezTo>
                  <a:pt x="973342" y="421254"/>
                  <a:pt x="1011442" y="384424"/>
                  <a:pt x="1026047" y="347594"/>
                </a:cubicBezTo>
                <a:cubicBezTo>
                  <a:pt x="1040652" y="310764"/>
                  <a:pt x="1043192" y="267584"/>
                  <a:pt x="1026047" y="237104"/>
                </a:cubicBezTo>
                <a:cubicBezTo>
                  <a:pt x="1008902" y="206624"/>
                  <a:pt x="953657" y="181224"/>
                  <a:pt x="923177" y="164714"/>
                </a:cubicBezTo>
                <a:cubicBezTo>
                  <a:pt x="892697" y="148204"/>
                  <a:pt x="864122" y="152649"/>
                  <a:pt x="843167" y="138044"/>
                </a:cubicBezTo>
                <a:cubicBezTo>
                  <a:pt x="822212" y="123439"/>
                  <a:pt x="800622" y="104389"/>
                  <a:pt x="774587" y="84704"/>
                </a:cubicBezTo>
                <a:cubicBezTo>
                  <a:pt x="748552" y="65019"/>
                  <a:pt x="709817" y="33904"/>
                  <a:pt x="686957" y="19934"/>
                </a:cubicBezTo>
                <a:cubicBezTo>
                  <a:pt x="664097" y="5964"/>
                  <a:pt x="661557" y="-2926"/>
                  <a:pt x="637427" y="884"/>
                </a:cubicBezTo>
                <a:cubicBezTo>
                  <a:pt x="613297" y="4694"/>
                  <a:pt x="567577" y="29459"/>
                  <a:pt x="542177" y="42794"/>
                </a:cubicBezTo>
                <a:cubicBezTo>
                  <a:pt x="516777" y="56129"/>
                  <a:pt x="476137" y="82164"/>
                  <a:pt x="439307" y="9994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2191441" y="6626701"/>
            <a:ext cx="1267810" cy="1089875"/>
          </a:xfrm>
          <a:custGeom>
            <a:avLst/>
            <a:gdLst>
              <a:gd name="connsiteX0" fmla="*/ 559379 w 1267810"/>
              <a:gd name="connsiteY0" fmla="*/ 158909 h 1089875"/>
              <a:gd name="connsiteX1" fmla="*/ 418409 w 1267810"/>
              <a:gd name="connsiteY1" fmla="*/ 185579 h 1089875"/>
              <a:gd name="connsiteX2" fmla="*/ 338399 w 1267810"/>
              <a:gd name="connsiteY2" fmla="*/ 208439 h 1089875"/>
              <a:gd name="connsiteX3" fmla="*/ 224099 w 1267810"/>
              <a:gd name="connsiteY3" fmla="*/ 216059 h 1089875"/>
              <a:gd name="connsiteX4" fmla="*/ 121229 w 1267810"/>
              <a:gd name="connsiteY4" fmla="*/ 261779 h 1089875"/>
              <a:gd name="connsiteX5" fmla="*/ 14549 w 1267810"/>
              <a:gd name="connsiteY5" fmla="*/ 417989 h 1089875"/>
              <a:gd name="connsiteX6" fmla="*/ 14549 w 1267810"/>
              <a:gd name="connsiteY6" fmla="*/ 459899 h 1089875"/>
              <a:gd name="connsiteX7" fmla="*/ 140279 w 1267810"/>
              <a:gd name="connsiteY7" fmla="*/ 486569 h 1089875"/>
              <a:gd name="connsiteX8" fmla="*/ 258389 w 1267810"/>
              <a:gd name="connsiteY8" fmla="*/ 539909 h 1089875"/>
              <a:gd name="connsiteX9" fmla="*/ 365069 w 1267810"/>
              <a:gd name="connsiteY9" fmla="*/ 593249 h 1089875"/>
              <a:gd name="connsiteX10" fmla="*/ 387929 w 1267810"/>
              <a:gd name="connsiteY10" fmla="*/ 692309 h 1089875"/>
              <a:gd name="connsiteX11" fmla="*/ 353639 w 1267810"/>
              <a:gd name="connsiteY11" fmla="*/ 814229 h 1089875"/>
              <a:gd name="connsiteX12" fmla="*/ 323159 w 1267810"/>
              <a:gd name="connsiteY12" fmla="*/ 882809 h 1089875"/>
              <a:gd name="connsiteX13" fmla="*/ 357449 w 1267810"/>
              <a:gd name="connsiteY13" fmla="*/ 989489 h 1089875"/>
              <a:gd name="connsiteX14" fmla="*/ 349829 w 1267810"/>
              <a:gd name="connsiteY14" fmla="*/ 1042829 h 1089875"/>
              <a:gd name="connsiteX15" fmla="*/ 490799 w 1267810"/>
              <a:gd name="connsiteY15" fmla="*/ 1088549 h 1089875"/>
              <a:gd name="connsiteX16" fmla="*/ 566999 w 1267810"/>
              <a:gd name="connsiteY16" fmla="*/ 989489 h 1089875"/>
              <a:gd name="connsiteX17" fmla="*/ 627959 w 1267810"/>
              <a:gd name="connsiteY17" fmla="*/ 924719 h 1089875"/>
              <a:gd name="connsiteX18" fmla="*/ 749879 w 1267810"/>
              <a:gd name="connsiteY18" fmla="*/ 852329 h 1089875"/>
              <a:gd name="connsiteX19" fmla="*/ 871799 w 1267810"/>
              <a:gd name="connsiteY19" fmla="*/ 840899 h 1089875"/>
              <a:gd name="connsiteX20" fmla="*/ 963239 w 1267810"/>
              <a:gd name="connsiteY20" fmla="*/ 764699 h 1089875"/>
              <a:gd name="connsiteX21" fmla="*/ 1008959 w 1267810"/>
              <a:gd name="connsiteY21" fmla="*/ 718979 h 1089875"/>
              <a:gd name="connsiteX22" fmla="*/ 1024199 w 1267810"/>
              <a:gd name="connsiteY22" fmla="*/ 692309 h 1089875"/>
              <a:gd name="connsiteX23" fmla="*/ 1073729 w 1267810"/>
              <a:gd name="connsiteY23" fmla="*/ 711359 h 1089875"/>
              <a:gd name="connsiteX24" fmla="*/ 1085159 w 1267810"/>
              <a:gd name="connsiteY24" fmla="*/ 658019 h 1089875"/>
              <a:gd name="connsiteX25" fmla="*/ 1108019 w 1267810"/>
              <a:gd name="connsiteY25" fmla="*/ 631349 h 1089875"/>
              <a:gd name="connsiteX26" fmla="*/ 1165169 w 1267810"/>
              <a:gd name="connsiteY26" fmla="*/ 623729 h 1089875"/>
              <a:gd name="connsiteX27" fmla="*/ 1165169 w 1267810"/>
              <a:gd name="connsiteY27" fmla="*/ 578009 h 1089875"/>
              <a:gd name="connsiteX28" fmla="*/ 1256609 w 1267810"/>
              <a:gd name="connsiteY28" fmla="*/ 448469 h 1089875"/>
              <a:gd name="connsiteX29" fmla="*/ 1252799 w 1267810"/>
              <a:gd name="connsiteY29" fmla="*/ 303689 h 1089875"/>
              <a:gd name="connsiteX30" fmla="*/ 1134689 w 1267810"/>
              <a:gd name="connsiteY30" fmla="*/ 189389 h 1089875"/>
              <a:gd name="connsiteX31" fmla="*/ 986099 w 1267810"/>
              <a:gd name="connsiteY31" fmla="*/ 124619 h 1089875"/>
              <a:gd name="connsiteX32" fmla="*/ 890849 w 1267810"/>
              <a:gd name="connsiteY32" fmla="*/ 52229 h 1089875"/>
              <a:gd name="connsiteX33" fmla="*/ 803219 w 1267810"/>
              <a:gd name="connsiteY33" fmla="*/ 6509 h 1089875"/>
              <a:gd name="connsiteX34" fmla="*/ 746069 w 1267810"/>
              <a:gd name="connsiteY34" fmla="*/ 2699 h 1089875"/>
              <a:gd name="connsiteX35" fmla="*/ 673679 w 1267810"/>
              <a:gd name="connsiteY35" fmla="*/ 29369 h 1089875"/>
              <a:gd name="connsiteX36" fmla="*/ 559379 w 1267810"/>
              <a:gd name="connsiteY36" fmla="*/ 158909 h 108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67810" h="1089875">
                <a:moveTo>
                  <a:pt x="559379" y="158909"/>
                </a:moveTo>
                <a:cubicBezTo>
                  <a:pt x="516834" y="184944"/>
                  <a:pt x="455239" y="177324"/>
                  <a:pt x="418409" y="185579"/>
                </a:cubicBezTo>
                <a:cubicBezTo>
                  <a:pt x="381579" y="193834"/>
                  <a:pt x="370784" y="203359"/>
                  <a:pt x="338399" y="208439"/>
                </a:cubicBezTo>
                <a:cubicBezTo>
                  <a:pt x="306014" y="213519"/>
                  <a:pt x="260294" y="207169"/>
                  <a:pt x="224099" y="216059"/>
                </a:cubicBezTo>
                <a:cubicBezTo>
                  <a:pt x="187904" y="224949"/>
                  <a:pt x="156154" y="228124"/>
                  <a:pt x="121229" y="261779"/>
                </a:cubicBezTo>
                <a:cubicBezTo>
                  <a:pt x="86304" y="295434"/>
                  <a:pt x="32329" y="384969"/>
                  <a:pt x="14549" y="417989"/>
                </a:cubicBezTo>
                <a:cubicBezTo>
                  <a:pt x="-3231" y="451009"/>
                  <a:pt x="-6406" y="448469"/>
                  <a:pt x="14549" y="459899"/>
                </a:cubicBezTo>
                <a:cubicBezTo>
                  <a:pt x="35504" y="471329"/>
                  <a:pt x="99639" y="473234"/>
                  <a:pt x="140279" y="486569"/>
                </a:cubicBezTo>
                <a:cubicBezTo>
                  <a:pt x="180919" y="499904"/>
                  <a:pt x="220924" y="522129"/>
                  <a:pt x="258389" y="539909"/>
                </a:cubicBezTo>
                <a:cubicBezTo>
                  <a:pt x="295854" y="557689"/>
                  <a:pt x="343479" y="567849"/>
                  <a:pt x="365069" y="593249"/>
                </a:cubicBezTo>
                <a:cubicBezTo>
                  <a:pt x="386659" y="618649"/>
                  <a:pt x="389834" y="655479"/>
                  <a:pt x="387929" y="692309"/>
                </a:cubicBezTo>
                <a:cubicBezTo>
                  <a:pt x="386024" y="729139"/>
                  <a:pt x="364434" y="782479"/>
                  <a:pt x="353639" y="814229"/>
                </a:cubicBezTo>
                <a:cubicBezTo>
                  <a:pt x="342844" y="845979"/>
                  <a:pt x="322524" y="853599"/>
                  <a:pt x="323159" y="882809"/>
                </a:cubicBezTo>
                <a:cubicBezTo>
                  <a:pt x="323794" y="912019"/>
                  <a:pt x="353004" y="962819"/>
                  <a:pt x="357449" y="989489"/>
                </a:cubicBezTo>
                <a:cubicBezTo>
                  <a:pt x="361894" y="1016159"/>
                  <a:pt x="327604" y="1026319"/>
                  <a:pt x="349829" y="1042829"/>
                </a:cubicBezTo>
                <a:cubicBezTo>
                  <a:pt x="372054" y="1059339"/>
                  <a:pt x="454604" y="1097439"/>
                  <a:pt x="490799" y="1088549"/>
                </a:cubicBezTo>
                <a:cubicBezTo>
                  <a:pt x="526994" y="1079659"/>
                  <a:pt x="544139" y="1016794"/>
                  <a:pt x="566999" y="989489"/>
                </a:cubicBezTo>
                <a:cubicBezTo>
                  <a:pt x="589859" y="962184"/>
                  <a:pt x="597479" y="947579"/>
                  <a:pt x="627959" y="924719"/>
                </a:cubicBezTo>
                <a:cubicBezTo>
                  <a:pt x="658439" y="901859"/>
                  <a:pt x="709239" y="866299"/>
                  <a:pt x="749879" y="852329"/>
                </a:cubicBezTo>
                <a:cubicBezTo>
                  <a:pt x="790519" y="838359"/>
                  <a:pt x="836239" y="855504"/>
                  <a:pt x="871799" y="840899"/>
                </a:cubicBezTo>
                <a:cubicBezTo>
                  <a:pt x="907359" y="826294"/>
                  <a:pt x="940379" y="785019"/>
                  <a:pt x="963239" y="764699"/>
                </a:cubicBezTo>
                <a:cubicBezTo>
                  <a:pt x="986099" y="744379"/>
                  <a:pt x="998799" y="731044"/>
                  <a:pt x="1008959" y="718979"/>
                </a:cubicBezTo>
                <a:cubicBezTo>
                  <a:pt x="1019119" y="706914"/>
                  <a:pt x="1013404" y="693579"/>
                  <a:pt x="1024199" y="692309"/>
                </a:cubicBezTo>
                <a:cubicBezTo>
                  <a:pt x="1034994" y="691039"/>
                  <a:pt x="1063569" y="717074"/>
                  <a:pt x="1073729" y="711359"/>
                </a:cubicBezTo>
                <a:cubicBezTo>
                  <a:pt x="1083889" y="705644"/>
                  <a:pt x="1079444" y="671354"/>
                  <a:pt x="1085159" y="658019"/>
                </a:cubicBezTo>
                <a:cubicBezTo>
                  <a:pt x="1090874" y="644684"/>
                  <a:pt x="1094684" y="637064"/>
                  <a:pt x="1108019" y="631349"/>
                </a:cubicBezTo>
                <a:cubicBezTo>
                  <a:pt x="1121354" y="625634"/>
                  <a:pt x="1155644" y="632619"/>
                  <a:pt x="1165169" y="623729"/>
                </a:cubicBezTo>
                <a:cubicBezTo>
                  <a:pt x="1174694" y="614839"/>
                  <a:pt x="1149929" y="607219"/>
                  <a:pt x="1165169" y="578009"/>
                </a:cubicBezTo>
                <a:cubicBezTo>
                  <a:pt x="1180409" y="548799"/>
                  <a:pt x="1242004" y="494189"/>
                  <a:pt x="1256609" y="448469"/>
                </a:cubicBezTo>
                <a:cubicBezTo>
                  <a:pt x="1271214" y="402749"/>
                  <a:pt x="1273119" y="346869"/>
                  <a:pt x="1252799" y="303689"/>
                </a:cubicBezTo>
                <a:cubicBezTo>
                  <a:pt x="1232479" y="260509"/>
                  <a:pt x="1179139" y="219234"/>
                  <a:pt x="1134689" y="189389"/>
                </a:cubicBezTo>
                <a:cubicBezTo>
                  <a:pt x="1090239" y="159544"/>
                  <a:pt x="1026739" y="147479"/>
                  <a:pt x="986099" y="124619"/>
                </a:cubicBezTo>
                <a:cubicBezTo>
                  <a:pt x="945459" y="101759"/>
                  <a:pt x="921329" y="71914"/>
                  <a:pt x="890849" y="52229"/>
                </a:cubicBezTo>
                <a:cubicBezTo>
                  <a:pt x="860369" y="32544"/>
                  <a:pt x="827349" y="14764"/>
                  <a:pt x="803219" y="6509"/>
                </a:cubicBezTo>
                <a:cubicBezTo>
                  <a:pt x="779089" y="-1746"/>
                  <a:pt x="767659" y="-1111"/>
                  <a:pt x="746069" y="2699"/>
                </a:cubicBezTo>
                <a:cubicBezTo>
                  <a:pt x="724479" y="6509"/>
                  <a:pt x="699714" y="7779"/>
                  <a:pt x="673679" y="29369"/>
                </a:cubicBezTo>
                <a:cubicBezTo>
                  <a:pt x="647644" y="50959"/>
                  <a:pt x="601924" y="132874"/>
                  <a:pt x="559379" y="158909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2633264" y="1997182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2262655" y="1796405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980751" y="1799875"/>
            <a:ext cx="326266" cy="124239"/>
          </a:xfrm>
          <a:custGeom>
            <a:avLst/>
            <a:gdLst>
              <a:gd name="connsiteX0" fmla="*/ 261113 w 326266"/>
              <a:gd name="connsiteY0" fmla="*/ 59237 h 124239"/>
              <a:gd name="connsiteX1" fmla="*/ 169673 w 326266"/>
              <a:gd name="connsiteY1" fmla="*/ 23042 h 124239"/>
              <a:gd name="connsiteX2" fmla="*/ 76328 w 326266"/>
              <a:gd name="connsiteY2" fmla="*/ 11612 h 124239"/>
              <a:gd name="connsiteX3" fmla="*/ 26798 w 326266"/>
              <a:gd name="connsiteY3" fmla="*/ 182 h 124239"/>
              <a:gd name="connsiteX4" fmla="*/ 128 w 326266"/>
              <a:gd name="connsiteY4" fmla="*/ 21137 h 124239"/>
              <a:gd name="connsiteX5" fmla="*/ 19178 w 326266"/>
              <a:gd name="connsiteY5" fmla="*/ 87812 h 124239"/>
              <a:gd name="connsiteX6" fmla="*/ 72518 w 326266"/>
              <a:gd name="connsiteY6" fmla="*/ 122102 h 124239"/>
              <a:gd name="connsiteX7" fmla="*/ 144908 w 326266"/>
              <a:gd name="connsiteY7" fmla="*/ 118292 h 124239"/>
              <a:gd name="connsiteX8" fmla="*/ 183008 w 326266"/>
              <a:gd name="connsiteY8" fmla="*/ 99242 h 124239"/>
              <a:gd name="connsiteX9" fmla="*/ 242063 w 326266"/>
              <a:gd name="connsiteY9" fmla="*/ 112577 h 124239"/>
              <a:gd name="connsiteX10" fmla="*/ 306833 w 326266"/>
              <a:gd name="connsiteY10" fmla="*/ 106862 h 124239"/>
              <a:gd name="connsiteX11" fmla="*/ 322073 w 326266"/>
              <a:gd name="connsiteY11" fmla="*/ 95432 h 124239"/>
              <a:gd name="connsiteX12" fmla="*/ 261113 w 326266"/>
              <a:gd name="connsiteY12" fmla="*/ 59237 h 124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6266" h="124239">
                <a:moveTo>
                  <a:pt x="261113" y="59237"/>
                </a:moveTo>
                <a:cubicBezTo>
                  <a:pt x="235713" y="47172"/>
                  <a:pt x="200470" y="30979"/>
                  <a:pt x="169673" y="23042"/>
                </a:cubicBezTo>
                <a:cubicBezTo>
                  <a:pt x="138876" y="15105"/>
                  <a:pt x="100140" y="15422"/>
                  <a:pt x="76328" y="11612"/>
                </a:cubicBezTo>
                <a:cubicBezTo>
                  <a:pt x="52516" y="7802"/>
                  <a:pt x="39498" y="-1405"/>
                  <a:pt x="26798" y="182"/>
                </a:cubicBezTo>
                <a:cubicBezTo>
                  <a:pt x="14098" y="1769"/>
                  <a:pt x="1398" y="6532"/>
                  <a:pt x="128" y="21137"/>
                </a:cubicBezTo>
                <a:cubicBezTo>
                  <a:pt x="-1142" y="35742"/>
                  <a:pt x="7113" y="70985"/>
                  <a:pt x="19178" y="87812"/>
                </a:cubicBezTo>
                <a:cubicBezTo>
                  <a:pt x="31243" y="104639"/>
                  <a:pt x="51563" y="117022"/>
                  <a:pt x="72518" y="122102"/>
                </a:cubicBezTo>
                <a:cubicBezTo>
                  <a:pt x="93473" y="127182"/>
                  <a:pt x="126493" y="122102"/>
                  <a:pt x="144908" y="118292"/>
                </a:cubicBezTo>
                <a:cubicBezTo>
                  <a:pt x="163323" y="114482"/>
                  <a:pt x="166816" y="100194"/>
                  <a:pt x="183008" y="99242"/>
                </a:cubicBezTo>
                <a:cubicBezTo>
                  <a:pt x="199200" y="98290"/>
                  <a:pt x="221426" y="111307"/>
                  <a:pt x="242063" y="112577"/>
                </a:cubicBezTo>
                <a:cubicBezTo>
                  <a:pt x="262700" y="113847"/>
                  <a:pt x="293498" y="109719"/>
                  <a:pt x="306833" y="106862"/>
                </a:cubicBezTo>
                <a:cubicBezTo>
                  <a:pt x="320168" y="104005"/>
                  <a:pt x="333185" y="104639"/>
                  <a:pt x="322073" y="95432"/>
                </a:cubicBezTo>
                <a:cubicBezTo>
                  <a:pt x="310961" y="86225"/>
                  <a:pt x="286513" y="71302"/>
                  <a:pt x="261113" y="5923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315432" y="5604503"/>
            <a:ext cx="142030" cy="107878"/>
          </a:xfrm>
          <a:custGeom>
            <a:avLst/>
            <a:gdLst>
              <a:gd name="connsiteX0" fmla="*/ 141768 w 142030"/>
              <a:gd name="connsiteY0" fmla="*/ 74302 h 107878"/>
              <a:gd name="connsiteX1" fmla="*/ 67473 w 142030"/>
              <a:gd name="connsiteY1" fmla="*/ 22867 h 107878"/>
              <a:gd name="connsiteX2" fmla="*/ 8418 w 142030"/>
              <a:gd name="connsiteY2" fmla="*/ 7 h 107878"/>
              <a:gd name="connsiteX3" fmla="*/ 798 w 142030"/>
              <a:gd name="connsiteY3" fmla="*/ 20962 h 107878"/>
              <a:gd name="connsiteX4" fmla="*/ 12228 w 142030"/>
              <a:gd name="connsiteY4" fmla="*/ 66682 h 107878"/>
              <a:gd name="connsiteX5" fmla="*/ 88428 w 142030"/>
              <a:gd name="connsiteY5" fmla="*/ 106687 h 107878"/>
              <a:gd name="connsiteX6" fmla="*/ 141768 w 142030"/>
              <a:gd name="connsiteY6" fmla="*/ 74302 h 10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030" h="107878">
                <a:moveTo>
                  <a:pt x="141768" y="74302"/>
                </a:moveTo>
                <a:cubicBezTo>
                  <a:pt x="138276" y="60332"/>
                  <a:pt x="89698" y="35250"/>
                  <a:pt x="67473" y="22867"/>
                </a:cubicBezTo>
                <a:cubicBezTo>
                  <a:pt x="45248" y="10484"/>
                  <a:pt x="19530" y="324"/>
                  <a:pt x="8418" y="7"/>
                </a:cubicBezTo>
                <a:cubicBezTo>
                  <a:pt x="-2694" y="-310"/>
                  <a:pt x="163" y="9850"/>
                  <a:pt x="798" y="20962"/>
                </a:cubicBezTo>
                <a:cubicBezTo>
                  <a:pt x="1433" y="32074"/>
                  <a:pt x="-2377" y="52394"/>
                  <a:pt x="12228" y="66682"/>
                </a:cubicBezTo>
                <a:cubicBezTo>
                  <a:pt x="26833" y="80970"/>
                  <a:pt x="63663" y="99702"/>
                  <a:pt x="88428" y="106687"/>
                </a:cubicBezTo>
                <a:cubicBezTo>
                  <a:pt x="113193" y="113672"/>
                  <a:pt x="145260" y="88272"/>
                  <a:pt x="141768" y="743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>
            <a:off x="1616192" y="5893230"/>
            <a:ext cx="56929" cy="133495"/>
          </a:xfrm>
          <a:custGeom>
            <a:avLst/>
            <a:gdLst>
              <a:gd name="connsiteX0" fmla="*/ 25318 w 56929"/>
              <a:gd name="connsiteY0" fmla="*/ 98 h 133495"/>
              <a:gd name="connsiteX1" fmla="*/ 553 w 56929"/>
              <a:gd name="connsiteY1" fmla="*/ 57248 h 133495"/>
              <a:gd name="connsiteX2" fmla="*/ 50083 w 56929"/>
              <a:gd name="connsiteY2" fmla="*/ 133448 h 133495"/>
              <a:gd name="connsiteX3" fmla="*/ 53893 w 56929"/>
              <a:gd name="connsiteY3" fmla="*/ 45818 h 133495"/>
              <a:gd name="connsiteX4" fmla="*/ 25318 w 56929"/>
              <a:gd name="connsiteY4" fmla="*/ 98 h 13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29" h="133495">
                <a:moveTo>
                  <a:pt x="25318" y="98"/>
                </a:moveTo>
                <a:cubicBezTo>
                  <a:pt x="16428" y="2003"/>
                  <a:pt x="-3574" y="35023"/>
                  <a:pt x="553" y="57248"/>
                </a:cubicBezTo>
                <a:cubicBezTo>
                  <a:pt x="4680" y="79473"/>
                  <a:pt x="41193" y="135353"/>
                  <a:pt x="50083" y="133448"/>
                </a:cubicBezTo>
                <a:cubicBezTo>
                  <a:pt x="58973" y="131543"/>
                  <a:pt x="58020" y="67408"/>
                  <a:pt x="53893" y="45818"/>
                </a:cubicBezTo>
                <a:cubicBezTo>
                  <a:pt x="49766" y="24228"/>
                  <a:pt x="34208" y="-1807"/>
                  <a:pt x="25318" y="9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6457606" y="7187000"/>
            <a:ext cx="200473" cy="158831"/>
          </a:xfrm>
          <a:custGeom>
            <a:avLst/>
            <a:gdLst>
              <a:gd name="connsiteX0" fmla="*/ 181319 w 200473"/>
              <a:gd name="connsiteY0" fmla="*/ 69145 h 158831"/>
              <a:gd name="connsiteX1" fmla="*/ 95594 w 200473"/>
              <a:gd name="connsiteY1" fmla="*/ 4375 h 158831"/>
              <a:gd name="connsiteX2" fmla="*/ 19394 w 200473"/>
              <a:gd name="connsiteY2" fmla="*/ 13900 h 158831"/>
              <a:gd name="connsiteX3" fmla="*/ 344 w 200473"/>
              <a:gd name="connsiteY3" fmla="*/ 78670 h 158831"/>
              <a:gd name="connsiteX4" fmla="*/ 11774 w 200473"/>
              <a:gd name="connsiteY4" fmla="*/ 135820 h 158831"/>
              <a:gd name="connsiteX5" fmla="*/ 65114 w 200473"/>
              <a:gd name="connsiteY5" fmla="*/ 158680 h 158831"/>
              <a:gd name="connsiteX6" fmla="*/ 107024 w 200473"/>
              <a:gd name="connsiteY6" fmla="*/ 126295 h 158831"/>
              <a:gd name="connsiteX7" fmla="*/ 169889 w 200473"/>
              <a:gd name="connsiteY7" fmla="*/ 124390 h 158831"/>
              <a:gd name="connsiteX8" fmla="*/ 198464 w 200473"/>
              <a:gd name="connsiteY8" fmla="*/ 132010 h 158831"/>
              <a:gd name="connsiteX9" fmla="*/ 181319 w 200473"/>
              <a:gd name="connsiteY9" fmla="*/ 69145 h 15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473" h="158831">
                <a:moveTo>
                  <a:pt x="181319" y="69145"/>
                </a:moveTo>
                <a:cubicBezTo>
                  <a:pt x="164174" y="47872"/>
                  <a:pt x="122582" y="13583"/>
                  <a:pt x="95594" y="4375"/>
                </a:cubicBezTo>
                <a:cubicBezTo>
                  <a:pt x="68606" y="-4833"/>
                  <a:pt x="35269" y="1518"/>
                  <a:pt x="19394" y="13900"/>
                </a:cubicBezTo>
                <a:cubicBezTo>
                  <a:pt x="3519" y="26282"/>
                  <a:pt x="1614" y="58350"/>
                  <a:pt x="344" y="78670"/>
                </a:cubicBezTo>
                <a:cubicBezTo>
                  <a:pt x="-926" y="98990"/>
                  <a:pt x="979" y="122485"/>
                  <a:pt x="11774" y="135820"/>
                </a:cubicBezTo>
                <a:cubicBezTo>
                  <a:pt x="22569" y="149155"/>
                  <a:pt x="49239" y="160268"/>
                  <a:pt x="65114" y="158680"/>
                </a:cubicBezTo>
                <a:cubicBezTo>
                  <a:pt x="80989" y="157093"/>
                  <a:pt x="89562" y="132010"/>
                  <a:pt x="107024" y="126295"/>
                </a:cubicBezTo>
                <a:cubicBezTo>
                  <a:pt x="124486" y="120580"/>
                  <a:pt x="154649" y="123438"/>
                  <a:pt x="169889" y="124390"/>
                </a:cubicBezTo>
                <a:cubicBezTo>
                  <a:pt x="185129" y="125343"/>
                  <a:pt x="193067" y="135820"/>
                  <a:pt x="198464" y="132010"/>
                </a:cubicBezTo>
                <a:cubicBezTo>
                  <a:pt x="203861" y="128200"/>
                  <a:pt x="198464" y="90418"/>
                  <a:pt x="181319" y="691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 80"/>
          <p:cNvSpPr/>
          <p:nvPr/>
        </p:nvSpPr>
        <p:spPr>
          <a:xfrm>
            <a:off x="4552682" y="5688324"/>
            <a:ext cx="129945" cy="126214"/>
          </a:xfrm>
          <a:custGeom>
            <a:avLst/>
            <a:gdLst>
              <a:gd name="connsiteX0" fmla="*/ 106948 w 129945"/>
              <a:gd name="connsiteY0" fmla="*/ 130 h 126337"/>
              <a:gd name="connsiteX1" fmla="*/ 26938 w 129945"/>
              <a:gd name="connsiteY1" fmla="*/ 43945 h 126337"/>
              <a:gd name="connsiteX2" fmla="*/ 268 w 129945"/>
              <a:gd name="connsiteY2" fmla="*/ 66805 h 126337"/>
              <a:gd name="connsiteX3" fmla="*/ 15508 w 129945"/>
              <a:gd name="connsiteY3" fmla="*/ 112525 h 126337"/>
              <a:gd name="connsiteX4" fmla="*/ 51703 w 129945"/>
              <a:gd name="connsiteY4" fmla="*/ 125860 h 126337"/>
              <a:gd name="connsiteX5" fmla="*/ 59323 w 129945"/>
              <a:gd name="connsiteY5" fmla="*/ 99190 h 126337"/>
              <a:gd name="connsiteX6" fmla="*/ 122188 w 129945"/>
              <a:gd name="connsiteY6" fmla="*/ 89665 h 126337"/>
              <a:gd name="connsiteX7" fmla="*/ 127903 w 129945"/>
              <a:gd name="connsiteY7" fmla="*/ 59185 h 126337"/>
              <a:gd name="connsiteX8" fmla="*/ 106948 w 129945"/>
              <a:gd name="connsiteY8" fmla="*/ 130 h 126337"/>
              <a:gd name="connsiteX0" fmla="*/ 106948 w 129945"/>
              <a:gd name="connsiteY0" fmla="*/ 7 h 126214"/>
              <a:gd name="connsiteX1" fmla="*/ 85993 w 129945"/>
              <a:gd name="connsiteY1" fmla="*/ 55252 h 126214"/>
              <a:gd name="connsiteX2" fmla="*/ 26938 w 129945"/>
              <a:gd name="connsiteY2" fmla="*/ 43822 h 126214"/>
              <a:gd name="connsiteX3" fmla="*/ 268 w 129945"/>
              <a:gd name="connsiteY3" fmla="*/ 66682 h 126214"/>
              <a:gd name="connsiteX4" fmla="*/ 15508 w 129945"/>
              <a:gd name="connsiteY4" fmla="*/ 112402 h 126214"/>
              <a:gd name="connsiteX5" fmla="*/ 51703 w 129945"/>
              <a:gd name="connsiteY5" fmla="*/ 125737 h 126214"/>
              <a:gd name="connsiteX6" fmla="*/ 59323 w 129945"/>
              <a:gd name="connsiteY6" fmla="*/ 99067 h 126214"/>
              <a:gd name="connsiteX7" fmla="*/ 122188 w 129945"/>
              <a:gd name="connsiteY7" fmla="*/ 89542 h 126214"/>
              <a:gd name="connsiteX8" fmla="*/ 127903 w 129945"/>
              <a:gd name="connsiteY8" fmla="*/ 59062 h 126214"/>
              <a:gd name="connsiteX9" fmla="*/ 106948 w 129945"/>
              <a:gd name="connsiteY9" fmla="*/ 7 h 12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945" h="126214">
                <a:moveTo>
                  <a:pt x="106948" y="7"/>
                </a:moveTo>
                <a:cubicBezTo>
                  <a:pt x="99963" y="-628"/>
                  <a:pt x="99328" y="47950"/>
                  <a:pt x="85993" y="55252"/>
                </a:cubicBezTo>
                <a:cubicBezTo>
                  <a:pt x="72658" y="62554"/>
                  <a:pt x="41226" y="41917"/>
                  <a:pt x="26938" y="43822"/>
                </a:cubicBezTo>
                <a:cubicBezTo>
                  <a:pt x="12651" y="45727"/>
                  <a:pt x="2173" y="55252"/>
                  <a:pt x="268" y="66682"/>
                </a:cubicBezTo>
                <a:cubicBezTo>
                  <a:pt x="-1637" y="78112"/>
                  <a:pt x="6935" y="102560"/>
                  <a:pt x="15508" y="112402"/>
                </a:cubicBezTo>
                <a:cubicBezTo>
                  <a:pt x="24080" y="122245"/>
                  <a:pt x="44401" y="127959"/>
                  <a:pt x="51703" y="125737"/>
                </a:cubicBezTo>
                <a:cubicBezTo>
                  <a:pt x="59005" y="123515"/>
                  <a:pt x="47576" y="105099"/>
                  <a:pt x="59323" y="99067"/>
                </a:cubicBezTo>
                <a:cubicBezTo>
                  <a:pt x="71070" y="93035"/>
                  <a:pt x="110758" y="96209"/>
                  <a:pt x="122188" y="89542"/>
                </a:cubicBezTo>
                <a:cubicBezTo>
                  <a:pt x="133618" y="82875"/>
                  <a:pt x="129490" y="72397"/>
                  <a:pt x="127903" y="59062"/>
                </a:cubicBezTo>
                <a:cubicBezTo>
                  <a:pt x="126316" y="45727"/>
                  <a:pt x="113933" y="642"/>
                  <a:pt x="106948" y="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6471578" y="5672609"/>
            <a:ext cx="195922" cy="246338"/>
          </a:xfrm>
          <a:custGeom>
            <a:avLst/>
            <a:gdLst>
              <a:gd name="connsiteX0" fmla="*/ 192112 w 195922"/>
              <a:gd name="connsiteY0" fmla="*/ 72871 h 246338"/>
              <a:gd name="connsiteX1" fmla="*/ 140677 w 195922"/>
              <a:gd name="connsiteY1" fmla="*/ 46201 h 246338"/>
              <a:gd name="connsiteX2" fmla="*/ 93052 w 195922"/>
              <a:gd name="connsiteY2" fmla="*/ 15721 h 246338"/>
              <a:gd name="connsiteX3" fmla="*/ 37807 w 195922"/>
              <a:gd name="connsiteY3" fmla="*/ 481 h 246338"/>
              <a:gd name="connsiteX4" fmla="*/ 3517 w 195922"/>
              <a:gd name="connsiteY4" fmla="*/ 32866 h 246338"/>
              <a:gd name="connsiteX5" fmla="*/ 5422 w 195922"/>
              <a:gd name="connsiteY5" fmla="*/ 112876 h 246338"/>
              <a:gd name="connsiteX6" fmla="*/ 41617 w 195922"/>
              <a:gd name="connsiteY6" fmla="*/ 185266 h 246338"/>
              <a:gd name="connsiteX7" fmla="*/ 93052 w 195922"/>
              <a:gd name="connsiteY7" fmla="*/ 230986 h 246338"/>
              <a:gd name="connsiteX8" fmla="*/ 131152 w 195922"/>
              <a:gd name="connsiteY8" fmla="*/ 246226 h 246338"/>
              <a:gd name="connsiteX9" fmla="*/ 195922 w 195922"/>
              <a:gd name="connsiteY9" fmla="*/ 236701 h 24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5922" h="246338">
                <a:moveTo>
                  <a:pt x="192112" y="72871"/>
                </a:moveTo>
                <a:cubicBezTo>
                  <a:pt x="174649" y="64298"/>
                  <a:pt x="157187" y="55726"/>
                  <a:pt x="140677" y="46201"/>
                </a:cubicBezTo>
                <a:cubicBezTo>
                  <a:pt x="124167" y="36676"/>
                  <a:pt x="110197" y="23341"/>
                  <a:pt x="93052" y="15721"/>
                </a:cubicBezTo>
                <a:cubicBezTo>
                  <a:pt x="75907" y="8101"/>
                  <a:pt x="52729" y="-2376"/>
                  <a:pt x="37807" y="481"/>
                </a:cubicBezTo>
                <a:cubicBezTo>
                  <a:pt x="22885" y="3338"/>
                  <a:pt x="8914" y="14134"/>
                  <a:pt x="3517" y="32866"/>
                </a:cubicBezTo>
                <a:cubicBezTo>
                  <a:pt x="-1880" y="51598"/>
                  <a:pt x="-928" y="87476"/>
                  <a:pt x="5422" y="112876"/>
                </a:cubicBezTo>
                <a:cubicBezTo>
                  <a:pt x="11772" y="138276"/>
                  <a:pt x="27012" y="165581"/>
                  <a:pt x="41617" y="185266"/>
                </a:cubicBezTo>
                <a:cubicBezTo>
                  <a:pt x="56222" y="204951"/>
                  <a:pt x="78130" y="220826"/>
                  <a:pt x="93052" y="230986"/>
                </a:cubicBezTo>
                <a:cubicBezTo>
                  <a:pt x="107974" y="241146"/>
                  <a:pt x="114007" y="245274"/>
                  <a:pt x="131152" y="246226"/>
                </a:cubicBezTo>
                <a:cubicBezTo>
                  <a:pt x="148297" y="247178"/>
                  <a:pt x="172109" y="241939"/>
                  <a:pt x="195922" y="2367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6063945" y="6477935"/>
            <a:ext cx="513961" cy="476175"/>
          </a:xfrm>
          <a:custGeom>
            <a:avLst/>
            <a:gdLst>
              <a:gd name="connsiteX0" fmla="*/ 272085 w 513961"/>
              <a:gd name="connsiteY0" fmla="*/ 61930 h 476175"/>
              <a:gd name="connsiteX1" fmla="*/ 161595 w 513961"/>
              <a:gd name="connsiteY1" fmla="*/ 141940 h 476175"/>
              <a:gd name="connsiteX2" fmla="*/ 96825 w 513961"/>
              <a:gd name="connsiteY2" fmla="*/ 193375 h 476175"/>
              <a:gd name="connsiteX3" fmla="*/ 43485 w 513961"/>
              <a:gd name="connsiteY3" fmla="*/ 250525 h 476175"/>
              <a:gd name="connsiteX4" fmla="*/ 32055 w 513961"/>
              <a:gd name="connsiteY4" fmla="*/ 321010 h 476175"/>
              <a:gd name="connsiteX5" fmla="*/ 3480 w 513961"/>
              <a:gd name="connsiteY5" fmla="*/ 399115 h 476175"/>
              <a:gd name="connsiteX6" fmla="*/ 9195 w 513961"/>
              <a:gd name="connsiteY6" fmla="*/ 446740 h 476175"/>
              <a:gd name="connsiteX7" fmla="*/ 81585 w 513961"/>
              <a:gd name="connsiteY7" fmla="*/ 475315 h 476175"/>
              <a:gd name="connsiteX8" fmla="*/ 176835 w 513961"/>
              <a:gd name="connsiteY8" fmla="*/ 414355 h 476175"/>
              <a:gd name="connsiteX9" fmla="*/ 251130 w 513961"/>
              <a:gd name="connsiteY9" fmla="*/ 401020 h 476175"/>
              <a:gd name="connsiteX10" fmla="*/ 342570 w 513961"/>
              <a:gd name="connsiteY10" fmla="*/ 399115 h 476175"/>
              <a:gd name="connsiteX11" fmla="*/ 413055 w 513961"/>
              <a:gd name="connsiteY11" fmla="*/ 313390 h 476175"/>
              <a:gd name="connsiteX12" fmla="*/ 437820 w 513961"/>
              <a:gd name="connsiteY12" fmla="*/ 254335 h 476175"/>
              <a:gd name="connsiteX13" fmla="*/ 500685 w 513961"/>
              <a:gd name="connsiteY13" fmla="*/ 246715 h 476175"/>
              <a:gd name="connsiteX14" fmla="*/ 512115 w 513961"/>
              <a:gd name="connsiteY14" fmla="*/ 140035 h 476175"/>
              <a:gd name="connsiteX15" fmla="*/ 474015 w 513961"/>
              <a:gd name="connsiteY15" fmla="*/ 58120 h 476175"/>
              <a:gd name="connsiteX16" fmla="*/ 439725 w 513961"/>
              <a:gd name="connsiteY16" fmla="*/ 2875 h 476175"/>
              <a:gd name="connsiteX17" fmla="*/ 346380 w 513961"/>
              <a:gd name="connsiteY17" fmla="*/ 10495 h 476175"/>
              <a:gd name="connsiteX18" fmla="*/ 272085 w 513961"/>
              <a:gd name="connsiteY18" fmla="*/ 61930 h 47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3961" h="476175">
                <a:moveTo>
                  <a:pt x="272085" y="61930"/>
                </a:moveTo>
                <a:cubicBezTo>
                  <a:pt x="241288" y="83837"/>
                  <a:pt x="190805" y="120033"/>
                  <a:pt x="161595" y="141940"/>
                </a:cubicBezTo>
                <a:cubicBezTo>
                  <a:pt x="132385" y="163847"/>
                  <a:pt x="116510" y="175277"/>
                  <a:pt x="96825" y="193375"/>
                </a:cubicBezTo>
                <a:cubicBezTo>
                  <a:pt x="77140" y="211473"/>
                  <a:pt x="54280" y="229253"/>
                  <a:pt x="43485" y="250525"/>
                </a:cubicBezTo>
                <a:cubicBezTo>
                  <a:pt x="32690" y="271797"/>
                  <a:pt x="38722" y="296245"/>
                  <a:pt x="32055" y="321010"/>
                </a:cubicBezTo>
                <a:cubicBezTo>
                  <a:pt x="25388" y="345775"/>
                  <a:pt x="7290" y="378160"/>
                  <a:pt x="3480" y="399115"/>
                </a:cubicBezTo>
                <a:cubicBezTo>
                  <a:pt x="-330" y="420070"/>
                  <a:pt x="-3822" y="434040"/>
                  <a:pt x="9195" y="446740"/>
                </a:cubicBezTo>
                <a:cubicBezTo>
                  <a:pt x="22212" y="459440"/>
                  <a:pt x="53645" y="480713"/>
                  <a:pt x="81585" y="475315"/>
                </a:cubicBezTo>
                <a:cubicBezTo>
                  <a:pt x="109525" y="469918"/>
                  <a:pt x="148577" y="426738"/>
                  <a:pt x="176835" y="414355"/>
                </a:cubicBezTo>
                <a:cubicBezTo>
                  <a:pt x="205092" y="401973"/>
                  <a:pt x="223508" y="403560"/>
                  <a:pt x="251130" y="401020"/>
                </a:cubicBezTo>
                <a:cubicBezTo>
                  <a:pt x="278752" y="398480"/>
                  <a:pt x="315583" y="413720"/>
                  <a:pt x="342570" y="399115"/>
                </a:cubicBezTo>
                <a:cubicBezTo>
                  <a:pt x="369557" y="384510"/>
                  <a:pt x="397180" y="337520"/>
                  <a:pt x="413055" y="313390"/>
                </a:cubicBezTo>
                <a:cubicBezTo>
                  <a:pt x="428930" y="289260"/>
                  <a:pt x="423215" y="265447"/>
                  <a:pt x="437820" y="254335"/>
                </a:cubicBezTo>
                <a:cubicBezTo>
                  <a:pt x="452425" y="243223"/>
                  <a:pt x="488303" y="265765"/>
                  <a:pt x="500685" y="246715"/>
                </a:cubicBezTo>
                <a:cubicBezTo>
                  <a:pt x="513067" y="227665"/>
                  <a:pt x="516560" y="171468"/>
                  <a:pt x="512115" y="140035"/>
                </a:cubicBezTo>
                <a:cubicBezTo>
                  <a:pt x="507670" y="108603"/>
                  <a:pt x="486080" y="80980"/>
                  <a:pt x="474015" y="58120"/>
                </a:cubicBezTo>
                <a:cubicBezTo>
                  <a:pt x="461950" y="35260"/>
                  <a:pt x="460997" y="10812"/>
                  <a:pt x="439725" y="2875"/>
                </a:cubicBezTo>
                <a:cubicBezTo>
                  <a:pt x="418453" y="-5062"/>
                  <a:pt x="371145" y="5415"/>
                  <a:pt x="346380" y="10495"/>
                </a:cubicBezTo>
                <a:cubicBezTo>
                  <a:pt x="321615" y="15575"/>
                  <a:pt x="302882" y="40023"/>
                  <a:pt x="272085" y="6193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4385219" y="6039948"/>
            <a:ext cx="2297522" cy="2841270"/>
          </a:xfrm>
          <a:custGeom>
            <a:avLst/>
            <a:gdLst>
              <a:gd name="connsiteX0" fmla="*/ 2450961 w 2450961"/>
              <a:gd name="connsiteY0" fmla="*/ 78912 h 2822112"/>
              <a:gd name="connsiteX1" fmla="*/ 2374761 w 2450961"/>
              <a:gd name="connsiteY1" fmla="*/ 40812 h 2822112"/>
              <a:gd name="connsiteX2" fmla="*/ 2294751 w 2450961"/>
              <a:gd name="connsiteY2" fmla="*/ 10332 h 2822112"/>
              <a:gd name="connsiteX3" fmla="*/ 2256651 w 2450961"/>
              <a:gd name="connsiteY3" fmla="*/ 14142 h 2822112"/>
              <a:gd name="connsiteX4" fmla="*/ 2306181 w 2450961"/>
              <a:gd name="connsiteY4" fmla="*/ 170352 h 2822112"/>
              <a:gd name="connsiteX5" fmla="*/ 2252841 w 2450961"/>
              <a:gd name="connsiteY5" fmla="*/ 273222 h 2822112"/>
              <a:gd name="connsiteX6" fmla="*/ 2169021 w 2450961"/>
              <a:gd name="connsiteY6" fmla="*/ 322752 h 2822112"/>
              <a:gd name="connsiteX7" fmla="*/ 2062341 w 2450961"/>
              <a:gd name="connsiteY7" fmla="*/ 284652 h 2822112"/>
              <a:gd name="connsiteX8" fmla="*/ 1951851 w 2450961"/>
              <a:gd name="connsiteY8" fmla="*/ 204642 h 2822112"/>
              <a:gd name="connsiteX9" fmla="*/ 1868031 w 2450961"/>
              <a:gd name="connsiteY9" fmla="*/ 124632 h 2822112"/>
              <a:gd name="connsiteX10" fmla="*/ 1826121 w 2450961"/>
              <a:gd name="connsiteY10" fmla="*/ 166542 h 2822112"/>
              <a:gd name="connsiteX11" fmla="*/ 1822311 w 2450961"/>
              <a:gd name="connsiteY11" fmla="*/ 235122 h 2822112"/>
              <a:gd name="connsiteX12" fmla="*/ 1883271 w 2450961"/>
              <a:gd name="connsiteY12" fmla="*/ 315132 h 2822112"/>
              <a:gd name="connsiteX13" fmla="*/ 1936611 w 2450961"/>
              <a:gd name="connsiteY13" fmla="*/ 414192 h 2822112"/>
              <a:gd name="connsiteX14" fmla="*/ 1948041 w 2450961"/>
              <a:gd name="connsiteY14" fmla="*/ 490392 h 2822112"/>
              <a:gd name="connsiteX15" fmla="*/ 1852791 w 2450961"/>
              <a:gd name="connsiteY15" fmla="*/ 539922 h 2822112"/>
              <a:gd name="connsiteX16" fmla="*/ 1807071 w 2450961"/>
              <a:gd name="connsiteY16" fmla="*/ 566592 h 2822112"/>
              <a:gd name="connsiteX17" fmla="*/ 1708011 w 2450961"/>
              <a:gd name="connsiteY17" fmla="*/ 505632 h 2822112"/>
              <a:gd name="connsiteX18" fmla="*/ 1662291 w 2450961"/>
              <a:gd name="connsiteY18" fmla="*/ 478962 h 2822112"/>
              <a:gd name="connsiteX19" fmla="*/ 1620381 w 2450961"/>
              <a:gd name="connsiteY19" fmla="*/ 543732 h 2822112"/>
              <a:gd name="connsiteX20" fmla="*/ 1635621 w 2450961"/>
              <a:gd name="connsiteY20" fmla="*/ 654222 h 2822112"/>
              <a:gd name="connsiteX21" fmla="*/ 1620381 w 2450961"/>
              <a:gd name="connsiteY21" fmla="*/ 825672 h 2822112"/>
              <a:gd name="connsiteX22" fmla="*/ 1570851 w 2450961"/>
              <a:gd name="connsiteY22" fmla="*/ 978072 h 2822112"/>
              <a:gd name="connsiteX23" fmla="*/ 1547991 w 2450961"/>
              <a:gd name="connsiteY23" fmla="*/ 1099992 h 2822112"/>
              <a:gd name="connsiteX24" fmla="*/ 1589901 w 2450961"/>
              <a:gd name="connsiteY24" fmla="*/ 1206672 h 2822112"/>
              <a:gd name="connsiteX25" fmla="*/ 1605141 w 2450961"/>
              <a:gd name="connsiteY25" fmla="*/ 1320972 h 2822112"/>
              <a:gd name="connsiteX26" fmla="*/ 1612761 w 2450961"/>
              <a:gd name="connsiteY26" fmla="*/ 1393362 h 2822112"/>
              <a:gd name="connsiteX27" fmla="*/ 1563231 w 2450961"/>
              <a:gd name="connsiteY27" fmla="*/ 1435272 h 2822112"/>
              <a:gd name="connsiteX28" fmla="*/ 1487031 w 2450961"/>
              <a:gd name="connsiteY28" fmla="*/ 1359072 h 2822112"/>
              <a:gd name="connsiteX29" fmla="*/ 1384161 w 2450961"/>
              <a:gd name="connsiteY29" fmla="*/ 1271442 h 2822112"/>
              <a:gd name="connsiteX30" fmla="*/ 1323201 w 2450961"/>
              <a:gd name="connsiteY30" fmla="*/ 1218102 h 2822112"/>
              <a:gd name="connsiteX31" fmla="*/ 1224141 w 2450961"/>
              <a:gd name="connsiteY31" fmla="*/ 1191432 h 2822112"/>
              <a:gd name="connsiteX32" fmla="*/ 1151751 w 2450961"/>
              <a:gd name="connsiteY32" fmla="*/ 1233342 h 2822112"/>
              <a:gd name="connsiteX33" fmla="*/ 1193661 w 2450961"/>
              <a:gd name="connsiteY33" fmla="*/ 1347642 h 2822112"/>
              <a:gd name="connsiteX34" fmla="*/ 1250811 w 2450961"/>
              <a:gd name="connsiteY34" fmla="*/ 1458132 h 2822112"/>
              <a:gd name="connsiteX35" fmla="*/ 1247001 w 2450961"/>
              <a:gd name="connsiteY35" fmla="*/ 1568622 h 2822112"/>
              <a:gd name="connsiteX36" fmla="*/ 1239381 w 2450961"/>
              <a:gd name="connsiteY36" fmla="*/ 1602912 h 2822112"/>
              <a:gd name="connsiteX37" fmla="*/ 1182231 w 2450961"/>
              <a:gd name="connsiteY37" fmla="*/ 1644822 h 2822112"/>
              <a:gd name="connsiteX38" fmla="*/ 1197471 w 2450961"/>
              <a:gd name="connsiteY38" fmla="*/ 1705782 h 2822112"/>
              <a:gd name="connsiteX39" fmla="*/ 1285101 w 2450961"/>
              <a:gd name="connsiteY39" fmla="*/ 1698162 h 2822112"/>
              <a:gd name="connsiteX40" fmla="*/ 1319391 w 2450961"/>
              <a:gd name="connsiteY40" fmla="*/ 1595292 h 2822112"/>
              <a:gd name="connsiteX41" fmla="*/ 1349871 w 2450961"/>
              <a:gd name="connsiteY41" fmla="*/ 1541952 h 2822112"/>
              <a:gd name="connsiteX42" fmla="*/ 1445121 w 2450961"/>
              <a:gd name="connsiteY42" fmla="*/ 1572432 h 2822112"/>
              <a:gd name="connsiteX43" fmla="*/ 1479411 w 2450961"/>
              <a:gd name="connsiteY43" fmla="*/ 1629582 h 2822112"/>
              <a:gd name="connsiteX44" fmla="*/ 1384161 w 2450961"/>
              <a:gd name="connsiteY44" fmla="*/ 1743882 h 2822112"/>
              <a:gd name="connsiteX45" fmla="*/ 1334631 w 2450961"/>
              <a:gd name="connsiteY45" fmla="*/ 1820082 h 2822112"/>
              <a:gd name="connsiteX46" fmla="*/ 1300341 w 2450961"/>
              <a:gd name="connsiteY46" fmla="*/ 1938192 h 2822112"/>
              <a:gd name="connsiteX47" fmla="*/ 1243191 w 2450961"/>
              <a:gd name="connsiteY47" fmla="*/ 2018202 h 2822112"/>
              <a:gd name="connsiteX48" fmla="*/ 1170801 w 2450961"/>
              <a:gd name="connsiteY48" fmla="*/ 2060112 h 2822112"/>
              <a:gd name="connsiteX49" fmla="*/ 1125081 w 2450961"/>
              <a:gd name="connsiteY49" fmla="*/ 2117262 h 2822112"/>
              <a:gd name="connsiteX50" fmla="*/ 1067931 w 2450961"/>
              <a:gd name="connsiteY50" fmla="*/ 2121072 h 2822112"/>
              <a:gd name="connsiteX51" fmla="*/ 980301 w 2450961"/>
              <a:gd name="connsiteY51" fmla="*/ 2060112 h 2822112"/>
              <a:gd name="connsiteX52" fmla="*/ 888861 w 2450961"/>
              <a:gd name="connsiteY52" fmla="*/ 2052492 h 2822112"/>
              <a:gd name="connsiteX53" fmla="*/ 763131 w 2450961"/>
              <a:gd name="connsiteY53" fmla="*/ 2063922 h 2822112"/>
              <a:gd name="connsiteX54" fmla="*/ 652641 w 2450961"/>
              <a:gd name="connsiteY54" fmla="*/ 2048682 h 2822112"/>
              <a:gd name="connsiteX55" fmla="*/ 568821 w 2450961"/>
              <a:gd name="connsiteY55" fmla="*/ 2041062 h 2822112"/>
              <a:gd name="connsiteX56" fmla="*/ 591681 w 2450961"/>
              <a:gd name="connsiteY56" fmla="*/ 2170602 h 2822112"/>
              <a:gd name="connsiteX57" fmla="*/ 599301 w 2450961"/>
              <a:gd name="connsiteY57" fmla="*/ 2292522 h 2822112"/>
              <a:gd name="connsiteX58" fmla="*/ 462141 w 2450961"/>
              <a:gd name="connsiteY58" fmla="*/ 2345862 h 2822112"/>
              <a:gd name="connsiteX59" fmla="*/ 359271 w 2450961"/>
              <a:gd name="connsiteY59" fmla="*/ 2372532 h 2822112"/>
              <a:gd name="connsiteX60" fmla="*/ 378321 w 2450961"/>
              <a:gd name="connsiteY60" fmla="*/ 2483022 h 2822112"/>
              <a:gd name="connsiteX61" fmla="*/ 416421 w 2450961"/>
              <a:gd name="connsiteY61" fmla="*/ 2543982 h 2822112"/>
              <a:gd name="connsiteX62" fmla="*/ 412611 w 2450961"/>
              <a:gd name="connsiteY62" fmla="*/ 2639232 h 2822112"/>
              <a:gd name="connsiteX63" fmla="*/ 347841 w 2450961"/>
              <a:gd name="connsiteY63" fmla="*/ 2715432 h 2822112"/>
              <a:gd name="connsiteX64" fmla="*/ 225921 w 2450961"/>
              <a:gd name="connsiteY64" fmla="*/ 2757342 h 2822112"/>
              <a:gd name="connsiteX65" fmla="*/ 153531 w 2450961"/>
              <a:gd name="connsiteY65" fmla="*/ 2822112 h 2822112"/>
              <a:gd name="connsiteX0" fmla="*/ 2372099 w 2543549"/>
              <a:gd name="connsiteY0" fmla="*/ 78912 h 2890692"/>
              <a:gd name="connsiteX1" fmla="*/ 2295899 w 2543549"/>
              <a:gd name="connsiteY1" fmla="*/ 40812 h 2890692"/>
              <a:gd name="connsiteX2" fmla="*/ 2215889 w 2543549"/>
              <a:gd name="connsiteY2" fmla="*/ 10332 h 2890692"/>
              <a:gd name="connsiteX3" fmla="*/ 2177789 w 2543549"/>
              <a:gd name="connsiteY3" fmla="*/ 14142 h 2890692"/>
              <a:gd name="connsiteX4" fmla="*/ 2227319 w 2543549"/>
              <a:gd name="connsiteY4" fmla="*/ 170352 h 2890692"/>
              <a:gd name="connsiteX5" fmla="*/ 2173979 w 2543549"/>
              <a:gd name="connsiteY5" fmla="*/ 273222 h 2890692"/>
              <a:gd name="connsiteX6" fmla="*/ 2090159 w 2543549"/>
              <a:gd name="connsiteY6" fmla="*/ 322752 h 2890692"/>
              <a:gd name="connsiteX7" fmla="*/ 1983479 w 2543549"/>
              <a:gd name="connsiteY7" fmla="*/ 284652 h 2890692"/>
              <a:gd name="connsiteX8" fmla="*/ 1872989 w 2543549"/>
              <a:gd name="connsiteY8" fmla="*/ 204642 h 2890692"/>
              <a:gd name="connsiteX9" fmla="*/ 1789169 w 2543549"/>
              <a:gd name="connsiteY9" fmla="*/ 124632 h 2890692"/>
              <a:gd name="connsiteX10" fmla="*/ 1747259 w 2543549"/>
              <a:gd name="connsiteY10" fmla="*/ 166542 h 2890692"/>
              <a:gd name="connsiteX11" fmla="*/ 1743449 w 2543549"/>
              <a:gd name="connsiteY11" fmla="*/ 235122 h 2890692"/>
              <a:gd name="connsiteX12" fmla="*/ 1804409 w 2543549"/>
              <a:gd name="connsiteY12" fmla="*/ 315132 h 2890692"/>
              <a:gd name="connsiteX13" fmla="*/ 1857749 w 2543549"/>
              <a:gd name="connsiteY13" fmla="*/ 414192 h 2890692"/>
              <a:gd name="connsiteX14" fmla="*/ 1869179 w 2543549"/>
              <a:gd name="connsiteY14" fmla="*/ 490392 h 2890692"/>
              <a:gd name="connsiteX15" fmla="*/ 1773929 w 2543549"/>
              <a:gd name="connsiteY15" fmla="*/ 539922 h 2890692"/>
              <a:gd name="connsiteX16" fmla="*/ 1728209 w 2543549"/>
              <a:gd name="connsiteY16" fmla="*/ 566592 h 2890692"/>
              <a:gd name="connsiteX17" fmla="*/ 1629149 w 2543549"/>
              <a:gd name="connsiteY17" fmla="*/ 505632 h 2890692"/>
              <a:gd name="connsiteX18" fmla="*/ 1583429 w 2543549"/>
              <a:gd name="connsiteY18" fmla="*/ 478962 h 2890692"/>
              <a:gd name="connsiteX19" fmla="*/ 1541519 w 2543549"/>
              <a:gd name="connsiteY19" fmla="*/ 543732 h 2890692"/>
              <a:gd name="connsiteX20" fmla="*/ 1556759 w 2543549"/>
              <a:gd name="connsiteY20" fmla="*/ 654222 h 2890692"/>
              <a:gd name="connsiteX21" fmla="*/ 1541519 w 2543549"/>
              <a:gd name="connsiteY21" fmla="*/ 825672 h 2890692"/>
              <a:gd name="connsiteX22" fmla="*/ 1491989 w 2543549"/>
              <a:gd name="connsiteY22" fmla="*/ 978072 h 2890692"/>
              <a:gd name="connsiteX23" fmla="*/ 1469129 w 2543549"/>
              <a:gd name="connsiteY23" fmla="*/ 1099992 h 2890692"/>
              <a:gd name="connsiteX24" fmla="*/ 1511039 w 2543549"/>
              <a:gd name="connsiteY24" fmla="*/ 1206672 h 2890692"/>
              <a:gd name="connsiteX25" fmla="*/ 1526279 w 2543549"/>
              <a:gd name="connsiteY25" fmla="*/ 1320972 h 2890692"/>
              <a:gd name="connsiteX26" fmla="*/ 1533899 w 2543549"/>
              <a:gd name="connsiteY26" fmla="*/ 1393362 h 2890692"/>
              <a:gd name="connsiteX27" fmla="*/ 1484369 w 2543549"/>
              <a:gd name="connsiteY27" fmla="*/ 1435272 h 2890692"/>
              <a:gd name="connsiteX28" fmla="*/ 1408169 w 2543549"/>
              <a:gd name="connsiteY28" fmla="*/ 1359072 h 2890692"/>
              <a:gd name="connsiteX29" fmla="*/ 1305299 w 2543549"/>
              <a:gd name="connsiteY29" fmla="*/ 1271442 h 2890692"/>
              <a:gd name="connsiteX30" fmla="*/ 1244339 w 2543549"/>
              <a:gd name="connsiteY30" fmla="*/ 1218102 h 2890692"/>
              <a:gd name="connsiteX31" fmla="*/ 1145279 w 2543549"/>
              <a:gd name="connsiteY31" fmla="*/ 1191432 h 2890692"/>
              <a:gd name="connsiteX32" fmla="*/ 1072889 w 2543549"/>
              <a:gd name="connsiteY32" fmla="*/ 1233342 h 2890692"/>
              <a:gd name="connsiteX33" fmla="*/ 1114799 w 2543549"/>
              <a:gd name="connsiteY33" fmla="*/ 1347642 h 2890692"/>
              <a:gd name="connsiteX34" fmla="*/ 1171949 w 2543549"/>
              <a:gd name="connsiteY34" fmla="*/ 1458132 h 2890692"/>
              <a:gd name="connsiteX35" fmla="*/ 1168139 w 2543549"/>
              <a:gd name="connsiteY35" fmla="*/ 1568622 h 2890692"/>
              <a:gd name="connsiteX36" fmla="*/ 1160519 w 2543549"/>
              <a:gd name="connsiteY36" fmla="*/ 1602912 h 2890692"/>
              <a:gd name="connsiteX37" fmla="*/ 1103369 w 2543549"/>
              <a:gd name="connsiteY37" fmla="*/ 1644822 h 2890692"/>
              <a:gd name="connsiteX38" fmla="*/ 1118609 w 2543549"/>
              <a:gd name="connsiteY38" fmla="*/ 1705782 h 2890692"/>
              <a:gd name="connsiteX39" fmla="*/ 1206239 w 2543549"/>
              <a:gd name="connsiteY39" fmla="*/ 1698162 h 2890692"/>
              <a:gd name="connsiteX40" fmla="*/ 1240529 w 2543549"/>
              <a:gd name="connsiteY40" fmla="*/ 1595292 h 2890692"/>
              <a:gd name="connsiteX41" fmla="*/ 1271009 w 2543549"/>
              <a:gd name="connsiteY41" fmla="*/ 1541952 h 2890692"/>
              <a:gd name="connsiteX42" fmla="*/ 1366259 w 2543549"/>
              <a:gd name="connsiteY42" fmla="*/ 1572432 h 2890692"/>
              <a:gd name="connsiteX43" fmla="*/ 1400549 w 2543549"/>
              <a:gd name="connsiteY43" fmla="*/ 1629582 h 2890692"/>
              <a:gd name="connsiteX44" fmla="*/ 1305299 w 2543549"/>
              <a:gd name="connsiteY44" fmla="*/ 1743882 h 2890692"/>
              <a:gd name="connsiteX45" fmla="*/ 1255769 w 2543549"/>
              <a:gd name="connsiteY45" fmla="*/ 1820082 h 2890692"/>
              <a:gd name="connsiteX46" fmla="*/ 1221479 w 2543549"/>
              <a:gd name="connsiteY46" fmla="*/ 1938192 h 2890692"/>
              <a:gd name="connsiteX47" fmla="*/ 1164329 w 2543549"/>
              <a:gd name="connsiteY47" fmla="*/ 2018202 h 2890692"/>
              <a:gd name="connsiteX48" fmla="*/ 1091939 w 2543549"/>
              <a:gd name="connsiteY48" fmla="*/ 2060112 h 2890692"/>
              <a:gd name="connsiteX49" fmla="*/ 1046219 w 2543549"/>
              <a:gd name="connsiteY49" fmla="*/ 2117262 h 2890692"/>
              <a:gd name="connsiteX50" fmla="*/ 989069 w 2543549"/>
              <a:gd name="connsiteY50" fmla="*/ 2121072 h 2890692"/>
              <a:gd name="connsiteX51" fmla="*/ 901439 w 2543549"/>
              <a:gd name="connsiteY51" fmla="*/ 2060112 h 2890692"/>
              <a:gd name="connsiteX52" fmla="*/ 809999 w 2543549"/>
              <a:gd name="connsiteY52" fmla="*/ 2052492 h 2890692"/>
              <a:gd name="connsiteX53" fmla="*/ 684269 w 2543549"/>
              <a:gd name="connsiteY53" fmla="*/ 2063922 h 2890692"/>
              <a:gd name="connsiteX54" fmla="*/ 573779 w 2543549"/>
              <a:gd name="connsiteY54" fmla="*/ 2048682 h 2890692"/>
              <a:gd name="connsiteX55" fmla="*/ 489959 w 2543549"/>
              <a:gd name="connsiteY55" fmla="*/ 2041062 h 2890692"/>
              <a:gd name="connsiteX56" fmla="*/ 512819 w 2543549"/>
              <a:gd name="connsiteY56" fmla="*/ 2170602 h 2890692"/>
              <a:gd name="connsiteX57" fmla="*/ 520439 w 2543549"/>
              <a:gd name="connsiteY57" fmla="*/ 2292522 h 2890692"/>
              <a:gd name="connsiteX58" fmla="*/ 383279 w 2543549"/>
              <a:gd name="connsiteY58" fmla="*/ 2345862 h 2890692"/>
              <a:gd name="connsiteX59" fmla="*/ 280409 w 2543549"/>
              <a:gd name="connsiteY59" fmla="*/ 2372532 h 2890692"/>
              <a:gd name="connsiteX60" fmla="*/ 299459 w 2543549"/>
              <a:gd name="connsiteY60" fmla="*/ 2483022 h 2890692"/>
              <a:gd name="connsiteX61" fmla="*/ 337559 w 2543549"/>
              <a:gd name="connsiteY61" fmla="*/ 2543982 h 2890692"/>
              <a:gd name="connsiteX62" fmla="*/ 333749 w 2543549"/>
              <a:gd name="connsiteY62" fmla="*/ 2639232 h 2890692"/>
              <a:gd name="connsiteX63" fmla="*/ 268979 w 2543549"/>
              <a:gd name="connsiteY63" fmla="*/ 2715432 h 2890692"/>
              <a:gd name="connsiteX64" fmla="*/ 147059 w 2543549"/>
              <a:gd name="connsiteY64" fmla="*/ 2757342 h 2890692"/>
              <a:gd name="connsiteX65" fmla="*/ 2543549 w 2543549"/>
              <a:gd name="connsiteY65" fmla="*/ 2890692 h 2890692"/>
              <a:gd name="connsiteX0" fmla="*/ 2359626 w 2585464"/>
              <a:gd name="connsiteY0" fmla="*/ 78912 h 2890692"/>
              <a:gd name="connsiteX1" fmla="*/ 2283426 w 2585464"/>
              <a:gd name="connsiteY1" fmla="*/ 40812 h 2890692"/>
              <a:gd name="connsiteX2" fmla="*/ 2203416 w 2585464"/>
              <a:gd name="connsiteY2" fmla="*/ 10332 h 2890692"/>
              <a:gd name="connsiteX3" fmla="*/ 2165316 w 2585464"/>
              <a:gd name="connsiteY3" fmla="*/ 14142 h 2890692"/>
              <a:gd name="connsiteX4" fmla="*/ 2214846 w 2585464"/>
              <a:gd name="connsiteY4" fmla="*/ 170352 h 2890692"/>
              <a:gd name="connsiteX5" fmla="*/ 2161506 w 2585464"/>
              <a:gd name="connsiteY5" fmla="*/ 273222 h 2890692"/>
              <a:gd name="connsiteX6" fmla="*/ 2077686 w 2585464"/>
              <a:gd name="connsiteY6" fmla="*/ 322752 h 2890692"/>
              <a:gd name="connsiteX7" fmla="*/ 1971006 w 2585464"/>
              <a:gd name="connsiteY7" fmla="*/ 284652 h 2890692"/>
              <a:gd name="connsiteX8" fmla="*/ 1860516 w 2585464"/>
              <a:gd name="connsiteY8" fmla="*/ 204642 h 2890692"/>
              <a:gd name="connsiteX9" fmla="*/ 1776696 w 2585464"/>
              <a:gd name="connsiteY9" fmla="*/ 124632 h 2890692"/>
              <a:gd name="connsiteX10" fmla="*/ 1734786 w 2585464"/>
              <a:gd name="connsiteY10" fmla="*/ 166542 h 2890692"/>
              <a:gd name="connsiteX11" fmla="*/ 1730976 w 2585464"/>
              <a:gd name="connsiteY11" fmla="*/ 235122 h 2890692"/>
              <a:gd name="connsiteX12" fmla="*/ 1791936 w 2585464"/>
              <a:gd name="connsiteY12" fmla="*/ 315132 h 2890692"/>
              <a:gd name="connsiteX13" fmla="*/ 1845276 w 2585464"/>
              <a:gd name="connsiteY13" fmla="*/ 414192 h 2890692"/>
              <a:gd name="connsiteX14" fmla="*/ 1856706 w 2585464"/>
              <a:gd name="connsiteY14" fmla="*/ 490392 h 2890692"/>
              <a:gd name="connsiteX15" fmla="*/ 1761456 w 2585464"/>
              <a:gd name="connsiteY15" fmla="*/ 539922 h 2890692"/>
              <a:gd name="connsiteX16" fmla="*/ 1715736 w 2585464"/>
              <a:gd name="connsiteY16" fmla="*/ 566592 h 2890692"/>
              <a:gd name="connsiteX17" fmla="*/ 1616676 w 2585464"/>
              <a:gd name="connsiteY17" fmla="*/ 505632 h 2890692"/>
              <a:gd name="connsiteX18" fmla="*/ 1570956 w 2585464"/>
              <a:gd name="connsiteY18" fmla="*/ 478962 h 2890692"/>
              <a:gd name="connsiteX19" fmla="*/ 1529046 w 2585464"/>
              <a:gd name="connsiteY19" fmla="*/ 543732 h 2890692"/>
              <a:gd name="connsiteX20" fmla="*/ 1544286 w 2585464"/>
              <a:gd name="connsiteY20" fmla="*/ 654222 h 2890692"/>
              <a:gd name="connsiteX21" fmla="*/ 1529046 w 2585464"/>
              <a:gd name="connsiteY21" fmla="*/ 825672 h 2890692"/>
              <a:gd name="connsiteX22" fmla="*/ 1479516 w 2585464"/>
              <a:gd name="connsiteY22" fmla="*/ 978072 h 2890692"/>
              <a:gd name="connsiteX23" fmla="*/ 1456656 w 2585464"/>
              <a:gd name="connsiteY23" fmla="*/ 1099992 h 2890692"/>
              <a:gd name="connsiteX24" fmla="*/ 1498566 w 2585464"/>
              <a:gd name="connsiteY24" fmla="*/ 1206672 h 2890692"/>
              <a:gd name="connsiteX25" fmla="*/ 1513806 w 2585464"/>
              <a:gd name="connsiteY25" fmla="*/ 1320972 h 2890692"/>
              <a:gd name="connsiteX26" fmla="*/ 1521426 w 2585464"/>
              <a:gd name="connsiteY26" fmla="*/ 1393362 h 2890692"/>
              <a:gd name="connsiteX27" fmla="*/ 1471896 w 2585464"/>
              <a:gd name="connsiteY27" fmla="*/ 1435272 h 2890692"/>
              <a:gd name="connsiteX28" fmla="*/ 1395696 w 2585464"/>
              <a:gd name="connsiteY28" fmla="*/ 1359072 h 2890692"/>
              <a:gd name="connsiteX29" fmla="*/ 1292826 w 2585464"/>
              <a:gd name="connsiteY29" fmla="*/ 1271442 h 2890692"/>
              <a:gd name="connsiteX30" fmla="*/ 1231866 w 2585464"/>
              <a:gd name="connsiteY30" fmla="*/ 1218102 h 2890692"/>
              <a:gd name="connsiteX31" fmla="*/ 1132806 w 2585464"/>
              <a:gd name="connsiteY31" fmla="*/ 1191432 h 2890692"/>
              <a:gd name="connsiteX32" fmla="*/ 1060416 w 2585464"/>
              <a:gd name="connsiteY32" fmla="*/ 1233342 h 2890692"/>
              <a:gd name="connsiteX33" fmla="*/ 1102326 w 2585464"/>
              <a:gd name="connsiteY33" fmla="*/ 1347642 h 2890692"/>
              <a:gd name="connsiteX34" fmla="*/ 1159476 w 2585464"/>
              <a:gd name="connsiteY34" fmla="*/ 1458132 h 2890692"/>
              <a:gd name="connsiteX35" fmla="*/ 1155666 w 2585464"/>
              <a:gd name="connsiteY35" fmla="*/ 1568622 h 2890692"/>
              <a:gd name="connsiteX36" fmla="*/ 1148046 w 2585464"/>
              <a:gd name="connsiteY36" fmla="*/ 1602912 h 2890692"/>
              <a:gd name="connsiteX37" fmla="*/ 1090896 w 2585464"/>
              <a:gd name="connsiteY37" fmla="*/ 1644822 h 2890692"/>
              <a:gd name="connsiteX38" fmla="*/ 1106136 w 2585464"/>
              <a:gd name="connsiteY38" fmla="*/ 1705782 h 2890692"/>
              <a:gd name="connsiteX39" fmla="*/ 1193766 w 2585464"/>
              <a:gd name="connsiteY39" fmla="*/ 1698162 h 2890692"/>
              <a:gd name="connsiteX40" fmla="*/ 1228056 w 2585464"/>
              <a:gd name="connsiteY40" fmla="*/ 1595292 h 2890692"/>
              <a:gd name="connsiteX41" fmla="*/ 1258536 w 2585464"/>
              <a:gd name="connsiteY41" fmla="*/ 1541952 h 2890692"/>
              <a:gd name="connsiteX42" fmla="*/ 1353786 w 2585464"/>
              <a:gd name="connsiteY42" fmla="*/ 1572432 h 2890692"/>
              <a:gd name="connsiteX43" fmla="*/ 1388076 w 2585464"/>
              <a:gd name="connsiteY43" fmla="*/ 1629582 h 2890692"/>
              <a:gd name="connsiteX44" fmla="*/ 1292826 w 2585464"/>
              <a:gd name="connsiteY44" fmla="*/ 1743882 h 2890692"/>
              <a:gd name="connsiteX45" fmla="*/ 1243296 w 2585464"/>
              <a:gd name="connsiteY45" fmla="*/ 1820082 h 2890692"/>
              <a:gd name="connsiteX46" fmla="*/ 1209006 w 2585464"/>
              <a:gd name="connsiteY46" fmla="*/ 1938192 h 2890692"/>
              <a:gd name="connsiteX47" fmla="*/ 1151856 w 2585464"/>
              <a:gd name="connsiteY47" fmla="*/ 2018202 h 2890692"/>
              <a:gd name="connsiteX48" fmla="*/ 1079466 w 2585464"/>
              <a:gd name="connsiteY48" fmla="*/ 2060112 h 2890692"/>
              <a:gd name="connsiteX49" fmla="*/ 1033746 w 2585464"/>
              <a:gd name="connsiteY49" fmla="*/ 2117262 h 2890692"/>
              <a:gd name="connsiteX50" fmla="*/ 976596 w 2585464"/>
              <a:gd name="connsiteY50" fmla="*/ 2121072 h 2890692"/>
              <a:gd name="connsiteX51" fmla="*/ 888966 w 2585464"/>
              <a:gd name="connsiteY51" fmla="*/ 2060112 h 2890692"/>
              <a:gd name="connsiteX52" fmla="*/ 797526 w 2585464"/>
              <a:gd name="connsiteY52" fmla="*/ 2052492 h 2890692"/>
              <a:gd name="connsiteX53" fmla="*/ 671796 w 2585464"/>
              <a:gd name="connsiteY53" fmla="*/ 2063922 h 2890692"/>
              <a:gd name="connsiteX54" fmla="*/ 561306 w 2585464"/>
              <a:gd name="connsiteY54" fmla="*/ 2048682 h 2890692"/>
              <a:gd name="connsiteX55" fmla="*/ 477486 w 2585464"/>
              <a:gd name="connsiteY55" fmla="*/ 2041062 h 2890692"/>
              <a:gd name="connsiteX56" fmla="*/ 500346 w 2585464"/>
              <a:gd name="connsiteY56" fmla="*/ 2170602 h 2890692"/>
              <a:gd name="connsiteX57" fmla="*/ 507966 w 2585464"/>
              <a:gd name="connsiteY57" fmla="*/ 2292522 h 2890692"/>
              <a:gd name="connsiteX58" fmla="*/ 370806 w 2585464"/>
              <a:gd name="connsiteY58" fmla="*/ 2345862 h 2890692"/>
              <a:gd name="connsiteX59" fmla="*/ 267936 w 2585464"/>
              <a:gd name="connsiteY59" fmla="*/ 2372532 h 2890692"/>
              <a:gd name="connsiteX60" fmla="*/ 286986 w 2585464"/>
              <a:gd name="connsiteY60" fmla="*/ 2483022 h 2890692"/>
              <a:gd name="connsiteX61" fmla="*/ 325086 w 2585464"/>
              <a:gd name="connsiteY61" fmla="*/ 2543982 h 2890692"/>
              <a:gd name="connsiteX62" fmla="*/ 321276 w 2585464"/>
              <a:gd name="connsiteY62" fmla="*/ 2639232 h 2890692"/>
              <a:gd name="connsiteX63" fmla="*/ 256506 w 2585464"/>
              <a:gd name="connsiteY63" fmla="*/ 2715432 h 2890692"/>
              <a:gd name="connsiteX64" fmla="*/ 134586 w 2585464"/>
              <a:gd name="connsiteY64" fmla="*/ 2757342 h 2890692"/>
              <a:gd name="connsiteX65" fmla="*/ 2359626 w 2585464"/>
              <a:gd name="connsiteY65" fmla="*/ 2841162 h 2890692"/>
              <a:gd name="connsiteX66" fmla="*/ 2531076 w 2585464"/>
              <a:gd name="connsiteY66" fmla="*/ 2890692 h 2890692"/>
              <a:gd name="connsiteX0" fmla="*/ 2407986 w 2633824"/>
              <a:gd name="connsiteY0" fmla="*/ 78912 h 2890692"/>
              <a:gd name="connsiteX1" fmla="*/ 2331786 w 2633824"/>
              <a:gd name="connsiteY1" fmla="*/ 40812 h 2890692"/>
              <a:gd name="connsiteX2" fmla="*/ 2251776 w 2633824"/>
              <a:gd name="connsiteY2" fmla="*/ 10332 h 2890692"/>
              <a:gd name="connsiteX3" fmla="*/ 2213676 w 2633824"/>
              <a:gd name="connsiteY3" fmla="*/ 14142 h 2890692"/>
              <a:gd name="connsiteX4" fmla="*/ 2263206 w 2633824"/>
              <a:gd name="connsiteY4" fmla="*/ 170352 h 2890692"/>
              <a:gd name="connsiteX5" fmla="*/ 2209866 w 2633824"/>
              <a:gd name="connsiteY5" fmla="*/ 273222 h 2890692"/>
              <a:gd name="connsiteX6" fmla="*/ 2126046 w 2633824"/>
              <a:gd name="connsiteY6" fmla="*/ 322752 h 2890692"/>
              <a:gd name="connsiteX7" fmla="*/ 2019366 w 2633824"/>
              <a:gd name="connsiteY7" fmla="*/ 284652 h 2890692"/>
              <a:gd name="connsiteX8" fmla="*/ 1908876 w 2633824"/>
              <a:gd name="connsiteY8" fmla="*/ 204642 h 2890692"/>
              <a:gd name="connsiteX9" fmla="*/ 1825056 w 2633824"/>
              <a:gd name="connsiteY9" fmla="*/ 124632 h 2890692"/>
              <a:gd name="connsiteX10" fmla="*/ 1783146 w 2633824"/>
              <a:gd name="connsiteY10" fmla="*/ 166542 h 2890692"/>
              <a:gd name="connsiteX11" fmla="*/ 1779336 w 2633824"/>
              <a:gd name="connsiteY11" fmla="*/ 235122 h 2890692"/>
              <a:gd name="connsiteX12" fmla="*/ 1840296 w 2633824"/>
              <a:gd name="connsiteY12" fmla="*/ 315132 h 2890692"/>
              <a:gd name="connsiteX13" fmla="*/ 1893636 w 2633824"/>
              <a:gd name="connsiteY13" fmla="*/ 414192 h 2890692"/>
              <a:gd name="connsiteX14" fmla="*/ 1905066 w 2633824"/>
              <a:gd name="connsiteY14" fmla="*/ 490392 h 2890692"/>
              <a:gd name="connsiteX15" fmla="*/ 1809816 w 2633824"/>
              <a:gd name="connsiteY15" fmla="*/ 539922 h 2890692"/>
              <a:gd name="connsiteX16" fmla="*/ 1764096 w 2633824"/>
              <a:gd name="connsiteY16" fmla="*/ 566592 h 2890692"/>
              <a:gd name="connsiteX17" fmla="*/ 1665036 w 2633824"/>
              <a:gd name="connsiteY17" fmla="*/ 505632 h 2890692"/>
              <a:gd name="connsiteX18" fmla="*/ 1619316 w 2633824"/>
              <a:gd name="connsiteY18" fmla="*/ 478962 h 2890692"/>
              <a:gd name="connsiteX19" fmla="*/ 1577406 w 2633824"/>
              <a:gd name="connsiteY19" fmla="*/ 543732 h 2890692"/>
              <a:gd name="connsiteX20" fmla="*/ 1592646 w 2633824"/>
              <a:gd name="connsiteY20" fmla="*/ 654222 h 2890692"/>
              <a:gd name="connsiteX21" fmla="*/ 1577406 w 2633824"/>
              <a:gd name="connsiteY21" fmla="*/ 825672 h 2890692"/>
              <a:gd name="connsiteX22" fmla="*/ 1527876 w 2633824"/>
              <a:gd name="connsiteY22" fmla="*/ 978072 h 2890692"/>
              <a:gd name="connsiteX23" fmla="*/ 1505016 w 2633824"/>
              <a:gd name="connsiteY23" fmla="*/ 1099992 h 2890692"/>
              <a:gd name="connsiteX24" fmla="*/ 1546926 w 2633824"/>
              <a:gd name="connsiteY24" fmla="*/ 1206672 h 2890692"/>
              <a:gd name="connsiteX25" fmla="*/ 1562166 w 2633824"/>
              <a:gd name="connsiteY25" fmla="*/ 1320972 h 2890692"/>
              <a:gd name="connsiteX26" fmla="*/ 1569786 w 2633824"/>
              <a:gd name="connsiteY26" fmla="*/ 1393362 h 2890692"/>
              <a:gd name="connsiteX27" fmla="*/ 1520256 w 2633824"/>
              <a:gd name="connsiteY27" fmla="*/ 1435272 h 2890692"/>
              <a:gd name="connsiteX28" fmla="*/ 1444056 w 2633824"/>
              <a:gd name="connsiteY28" fmla="*/ 1359072 h 2890692"/>
              <a:gd name="connsiteX29" fmla="*/ 1341186 w 2633824"/>
              <a:gd name="connsiteY29" fmla="*/ 1271442 h 2890692"/>
              <a:gd name="connsiteX30" fmla="*/ 1280226 w 2633824"/>
              <a:gd name="connsiteY30" fmla="*/ 1218102 h 2890692"/>
              <a:gd name="connsiteX31" fmla="*/ 1181166 w 2633824"/>
              <a:gd name="connsiteY31" fmla="*/ 1191432 h 2890692"/>
              <a:gd name="connsiteX32" fmla="*/ 1108776 w 2633824"/>
              <a:gd name="connsiteY32" fmla="*/ 1233342 h 2890692"/>
              <a:gd name="connsiteX33" fmla="*/ 1150686 w 2633824"/>
              <a:gd name="connsiteY33" fmla="*/ 1347642 h 2890692"/>
              <a:gd name="connsiteX34" fmla="*/ 1207836 w 2633824"/>
              <a:gd name="connsiteY34" fmla="*/ 1458132 h 2890692"/>
              <a:gd name="connsiteX35" fmla="*/ 1204026 w 2633824"/>
              <a:gd name="connsiteY35" fmla="*/ 1568622 h 2890692"/>
              <a:gd name="connsiteX36" fmla="*/ 1196406 w 2633824"/>
              <a:gd name="connsiteY36" fmla="*/ 1602912 h 2890692"/>
              <a:gd name="connsiteX37" fmla="*/ 1139256 w 2633824"/>
              <a:gd name="connsiteY37" fmla="*/ 1644822 h 2890692"/>
              <a:gd name="connsiteX38" fmla="*/ 1154496 w 2633824"/>
              <a:gd name="connsiteY38" fmla="*/ 1705782 h 2890692"/>
              <a:gd name="connsiteX39" fmla="*/ 1242126 w 2633824"/>
              <a:gd name="connsiteY39" fmla="*/ 1698162 h 2890692"/>
              <a:gd name="connsiteX40" fmla="*/ 1276416 w 2633824"/>
              <a:gd name="connsiteY40" fmla="*/ 1595292 h 2890692"/>
              <a:gd name="connsiteX41" fmla="*/ 1306896 w 2633824"/>
              <a:gd name="connsiteY41" fmla="*/ 1541952 h 2890692"/>
              <a:gd name="connsiteX42" fmla="*/ 1402146 w 2633824"/>
              <a:gd name="connsiteY42" fmla="*/ 1572432 h 2890692"/>
              <a:gd name="connsiteX43" fmla="*/ 1436436 w 2633824"/>
              <a:gd name="connsiteY43" fmla="*/ 1629582 h 2890692"/>
              <a:gd name="connsiteX44" fmla="*/ 1341186 w 2633824"/>
              <a:gd name="connsiteY44" fmla="*/ 1743882 h 2890692"/>
              <a:gd name="connsiteX45" fmla="*/ 1291656 w 2633824"/>
              <a:gd name="connsiteY45" fmla="*/ 1820082 h 2890692"/>
              <a:gd name="connsiteX46" fmla="*/ 1257366 w 2633824"/>
              <a:gd name="connsiteY46" fmla="*/ 1938192 h 2890692"/>
              <a:gd name="connsiteX47" fmla="*/ 1200216 w 2633824"/>
              <a:gd name="connsiteY47" fmla="*/ 2018202 h 2890692"/>
              <a:gd name="connsiteX48" fmla="*/ 1127826 w 2633824"/>
              <a:gd name="connsiteY48" fmla="*/ 2060112 h 2890692"/>
              <a:gd name="connsiteX49" fmla="*/ 1082106 w 2633824"/>
              <a:gd name="connsiteY49" fmla="*/ 2117262 h 2890692"/>
              <a:gd name="connsiteX50" fmla="*/ 1024956 w 2633824"/>
              <a:gd name="connsiteY50" fmla="*/ 2121072 h 2890692"/>
              <a:gd name="connsiteX51" fmla="*/ 937326 w 2633824"/>
              <a:gd name="connsiteY51" fmla="*/ 2060112 h 2890692"/>
              <a:gd name="connsiteX52" fmla="*/ 845886 w 2633824"/>
              <a:gd name="connsiteY52" fmla="*/ 2052492 h 2890692"/>
              <a:gd name="connsiteX53" fmla="*/ 720156 w 2633824"/>
              <a:gd name="connsiteY53" fmla="*/ 2063922 h 2890692"/>
              <a:gd name="connsiteX54" fmla="*/ 609666 w 2633824"/>
              <a:gd name="connsiteY54" fmla="*/ 2048682 h 2890692"/>
              <a:gd name="connsiteX55" fmla="*/ 525846 w 2633824"/>
              <a:gd name="connsiteY55" fmla="*/ 2041062 h 2890692"/>
              <a:gd name="connsiteX56" fmla="*/ 548706 w 2633824"/>
              <a:gd name="connsiteY56" fmla="*/ 2170602 h 2890692"/>
              <a:gd name="connsiteX57" fmla="*/ 556326 w 2633824"/>
              <a:gd name="connsiteY57" fmla="*/ 2292522 h 2890692"/>
              <a:gd name="connsiteX58" fmla="*/ 419166 w 2633824"/>
              <a:gd name="connsiteY58" fmla="*/ 2345862 h 2890692"/>
              <a:gd name="connsiteX59" fmla="*/ 316296 w 2633824"/>
              <a:gd name="connsiteY59" fmla="*/ 2372532 h 2890692"/>
              <a:gd name="connsiteX60" fmla="*/ 335346 w 2633824"/>
              <a:gd name="connsiteY60" fmla="*/ 2483022 h 2890692"/>
              <a:gd name="connsiteX61" fmla="*/ 373446 w 2633824"/>
              <a:gd name="connsiteY61" fmla="*/ 2543982 h 2890692"/>
              <a:gd name="connsiteX62" fmla="*/ 369636 w 2633824"/>
              <a:gd name="connsiteY62" fmla="*/ 2639232 h 2890692"/>
              <a:gd name="connsiteX63" fmla="*/ 304866 w 2633824"/>
              <a:gd name="connsiteY63" fmla="*/ 2715432 h 2890692"/>
              <a:gd name="connsiteX64" fmla="*/ 125796 w 2633824"/>
              <a:gd name="connsiteY64" fmla="*/ 2841162 h 2890692"/>
              <a:gd name="connsiteX65" fmla="*/ 2407986 w 2633824"/>
              <a:gd name="connsiteY65" fmla="*/ 2841162 h 2890692"/>
              <a:gd name="connsiteX66" fmla="*/ 2579436 w 2633824"/>
              <a:gd name="connsiteY66" fmla="*/ 2890692 h 2890692"/>
              <a:gd name="connsiteX0" fmla="*/ 2282282 w 2508120"/>
              <a:gd name="connsiteY0" fmla="*/ 78912 h 2890692"/>
              <a:gd name="connsiteX1" fmla="*/ 2206082 w 2508120"/>
              <a:gd name="connsiteY1" fmla="*/ 40812 h 2890692"/>
              <a:gd name="connsiteX2" fmla="*/ 2126072 w 2508120"/>
              <a:gd name="connsiteY2" fmla="*/ 10332 h 2890692"/>
              <a:gd name="connsiteX3" fmla="*/ 2087972 w 2508120"/>
              <a:gd name="connsiteY3" fmla="*/ 14142 h 2890692"/>
              <a:gd name="connsiteX4" fmla="*/ 2137502 w 2508120"/>
              <a:gd name="connsiteY4" fmla="*/ 170352 h 2890692"/>
              <a:gd name="connsiteX5" fmla="*/ 2084162 w 2508120"/>
              <a:gd name="connsiteY5" fmla="*/ 273222 h 2890692"/>
              <a:gd name="connsiteX6" fmla="*/ 2000342 w 2508120"/>
              <a:gd name="connsiteY6" fmla="*/ 322752 h 2890692"/>
              <a:gd name="connsiteX7" fmla="*/ 1893662 w 2508120"/>
              <a:gd name="connsiteY7" fmla="*/ 284652 h 2890692"/>
              <a:gd name="connsiteX8" fmla="*/ 1783172 w 2508120"/>
              <a:gd name="connsiteY8" fmla="*/ 204642 h 2890692"/>
              <a:gd name="connsiteX9" fmla="*/ 1699352 w 2508120"/>
              <a:gd name="connsiteY9" fmla="*/ 124632 h 2890692"/>
              <a:gd name="connsiteX10" fmla="*/ 1657442 w 2508120"/>
              <a:gd name="connsiteY10" fmla="*/ 166542 h 2890692"/>
              <a:gd name="connsiteX11" fmla="*/ 1653632 w 2508120"/>
              <a:gd name="connsiteY11" fmla="*/ 235122 h 2890692"/>
              <a:gd name="connsiteX12" fmla="*/ 1714592 w 2508120"/>
              <a:gd name="connsiteY12" fmla="*/ 315132 h 2890692"/>
              <a:gd name="connsiteX13" fmla="*/ 1767932 w 2508120"/>
              <a:gd name="connsiteY13" fmla="*/ 414192 h 2890692"/>
              <a:gd name="connsiteX14" fmla="*/ 1779362 w 2508120"/>
              <a:gd name="connsiteY14" fmla="*/ 490392 h 2890692"/>
              <a:gd name="connsiteX15" fmla="*/ 1684112 w 2508120"/>
              <a:gd name="connsiteY15" fmla="*/ 539922 h 2890692"/>
              <a:gd name="connsiteX16" fmla="*/ 1638392 w 2508120"/>
              <a:gd name="connsiteY16" fmla="*/ 566592 h 2890692"/>
              <a:gd name="connsiteX17" fmla="*/ 1539332 w 2508120"/>
              <a:gd name="connsiteY17" fmla="*/ 505632 h 2890692"/>
              <a:gd name="connsiteX18" fmla="*/ 1493612 w 2508120"/>
              <a:gd name="connsiteY18" fmla="*/ 478962 h 2890692"/>
              <a:gd name="connsiteX19" fmla="*/ 1451702 w 2508120"/>
              <a:gd name="connsiteY19" fmla="*/ 543732 h 2890692"/>
              <a:gd name="connsiteX20" fmla="*/ 1466942 w 2508120"/>
              <a:gd name="connsiteY20" fmla="*/ 654222 h 2890692"/>
              <a:gd name="connsiteX21" fmla="*/ 1451702 w 2508120"/>
              <a:gd name="connsiteY21" fmla="*/ 825672 h 2890692"/>
              <a:gd name="connsiteX22" fmla="*/ 1402172 w 2508120"/>
              <a:gd name="connsiteY22" fmla="*/ 978072 h 2890692"/>
              <a:gd name="connsiteX23" fmla="*/ 1379312 w 2508120"/>
              <a:gd name="connsiteY23" fmla="*/ 1099992 h 2890692"/>
              <a:gd name="connsiteX24" fmla="*/ 1421222 w 2508120"/>
              <a:gd name="connsiteY24" fmla="*/ 1206672 h 2890692"/>
              <a:gd name="connsiteX25" fmla="*/ 1436462 w 2508120"/>
              <a:gd name="connsiteY25" fmla="*/ 1320972 h 2890692"/>
              <a:gd name="connsiteX26" fmla="*/ 1444082 w 2508120"/>
              <a:gd name="connsiteY26" fmla="*/ 1393362 h 2890692"/>
              <a:gd name="connsiteX27" fmla="*/ 1394552 w 2508120"/>
              <a:gd name="connsiteY27" fmla="*/ 1435272 h 2890692"/>
              <a:gd name="connsiteX28" fmla="*/ 1318352 w 2508120"/>
              <a:gd name="connsiteY28" fmla="*/ 1359072 h 2890692"/>
              <a:gd name="connsiteX29" fmla="*/ 1215482 w 2508120"/>
              <a:gd name="connsiteY29" fmla="*/ 1271442 h 2890692"/>
              <a:gd name="connsiteX30" fmla="*/ 1154522 w 2508120"/>
              <a:gd name="connsiteY30" fmla="*/ 1218102 h 2890692"/>
              <a:gd name="connsiteX31" fmla="*/ 1055462 w 2508120"/>
              <a:gd name="connsiteY31" fmla="*/ 1191432 h 2890692"/>
              <a:gd name="connsiteX32" fmla="*/ 983072 w 2508120"/>
              <a:gd name="connsiteY32" fmla="*/ 1233342 h 2890692"/>
              <a:gd name="connsiteX33" fmla="*/ 1024982 w 2508120"/>
              <a:gd name="connsiteY33" fmla="*/ 1347642 h 2890692"/>
              <a:gd name="connsiteX34" fmla="*/ 1082132 w 2508120"/>
              <a:gd name="connsiteY34" fmla="*/ 1458132 h 2890692"/>
              <a:gd name="connsiteX35" fmla="*/ 1078322 w 2508120"/>
              <a:gd name="connsiteY35" fmla="*/ 1568622 h 2890692"/>
              <a:gd name="connsiteX36" fmla="*/ 1070702 w 2508120"/>
              <a:gd name="connsiteY36" fmla="*/ 1602912 h 2890692"/>
              <a:gd name="connsiteX37" fmla="*/ 1013552 w 2508120"/>
              <a:gd name="connsiteY37" fmla="*/ 1644822 h 2890692"/>
              <a:gd name="connsiteX38" fmla="*/ 1028792 w 2508120"/>
              <a:gd name="connsiteY38" fmla="*/ 1705782 h 2890692"/>
              <a:gd name="connsiteX39" fmla="*/ 1116422 w 2508120"/>
              <a:gd name="connsiteY39" fmla="*/ 1698162 h 2890692"/>
              <a:gd name="connsiteX40" fmla="*/ 1150712 w 2508120"/>
              <a:gd name="connsiteY40" fmla="*/ 1595292 h 2890692"/>
              <a:gd name="connsiteX41" fmla="*/ 1181192 w 2508120"/>
              <a:gd name="connsiteY41" fmla="*/ 1541952 h 2890692"/>
              <a:gd name="connsiteX42" fmla="*/ 1276442 w 2508120"/>
              <a:gd name="connsiteY42" fmla="*/ 1572432 h 2890692"/>
              <a:gd name="connsiteX43" fmla="*/ 1310732 w 2508120"/>
              <a:gd name="connsiteY43" fmla="*/ 1629582 h 2890692"/>
              <a:gd name="connsiteX44" fmla="*/ 1215482 w 2508120"/>
              <a:gd name="connsiteY44" fmla="*/ 1743882 h 2890692"/>
              <a:gd name="connsiteX45" fmla="*/ 1165952 w 2508120"/>
              <a:gd name="connsiteY45" fmla="*/ 1820082 h 2890692"/>
              <a:gd name="connsiteX46" fmla="*/ 1131662 w 2508120"/>
              <a:gd name="connsiteY46" fmla="*/ 1938192 h 2890692"/>
              <a:gd name="connsiteX47" fmla="*/ 1074512 w 2508120"/>
              <a:gd name="connsiteY47" fmla="*/ 2018202 h 2890692"/>
              <a:gd name="connsiteX48" fmla="*/ 1002122 w 2508120"/>
              <a:gd name="connsiteY48" fmla="*/ 2060112 h 2890692"/>
              <a:gd name="connsiteX49" fmla="*/ 956402 w 2508120"/>
              <a:gd name="connsiteY49" fmla="*/ 2117262 h 2890692"/>
              <a:gd name="connsiteX50" fmla="*/ 899252 w 2508120"/>
              <a:gd name="connsiteY50" fmla="*/ 2121072 h 2890692"/>
              <a:gd name="connsiteX51" fmla="*/ 811622 w 2508120"/>
              <a:gd name="connsiteY51" fmla="*/ 2060112 h 2890692"/>
              <a:gd name="connsiteX52" fmla="*/ 720182 w 2508120"/>
              <a:gd name="connsiteY52" fmla="*/ 2052492 h 2890692"/>
              <a:gd name="connsiteX53" fmla="*/ 594452 w 2508120"/>
              <a:gd name="connsiteY53" fmla="*/ 2063922 h 2890692"/>
              <a:gd name="connsiteX54" fmla="*/ 483962 w 2508120"/>
              <a:gd name="connsiteY54" fmla="*/ 2048682 h 2890692"/>
              <a:gd name="connsiteX55" fmla="*/ 400142 w 2508120"/>
              <a:gd name="connsiteY55" fmla="*/ 2041062 h 2890692"/>
              <a:gd name="connsiteX56" fmla="*/ 423002 w 2508120"/>
              <a:gd name="connsiteY56" fmla="*/ 2170602 h 2890692"/>
              <a:gd name="connsiteX57" fmla="*/ 430622 w 2508120"/>
              <a:gd name="connsiteY57" fmla="*/ 2292522 h 2890692"/>
              <a:gd name="connsiteX58" fmla="*/ 293462 w 2508120"/>
              <a:gd name="connsiteY58" fmla="*/ 2345862 h 2890692"/>
              <a:gd name="connsiteX59" fmla="*/ 190592 w 2508120"/>
              <a:gd name="connsiteY59" fmla="*/ 2372532 h 2890692"/>
              <a:gd name="connsiteX60" fmla="*/ 209642 w 2508120"/>
              <a:gd name="connsiteY60" fmla="*/ 2483022 h 2890692"/>
              <a:gd name="connsiteX61" fmla="*/ 247742 w 2508120"/>
              <a:gd name="connsiteY61" fmla="*/ 2543982 h 2890692"/>
              <a:gd name="connsiteX62" fmla="*/ 243932 w 2508120"/>
              <a:gd name="connsiteY62" fmla="*/ 2639232 h 2890692"/>
              <a:gd name="connsiteX63" fmla="*/ 179162 w 2508120"/>
              <a:gd name="connsiteY63" fmla="*/ 2715432 h 2890692"/>
              <a:gd name="connsiteX64" fmla="*/ 92 w 2508120"/>
              <a:gd name="connsiteY64" fmla="*/ 2841162 h 2890692"/>
              <a:gd name="connsiteX65" fmla="*/ 2282282 w 2508120"/>
              <a:gd name="connsiteY65" fmla="*/ 2841162 h 2890692"/>
              <a:gd name="connsiteX66" fmla="*/ 2453732 w 2508120"/>
              <a:gd name="connsiteY66" fmla="*/ 2890692 h 2890692"/>
              <a:gd name="connsiteX0" fmla="*/ 2282282 w 2456038"/>
              <a:gd name="connsiteY0" fmla="*/ 78912 h 2841294"/>
              <a:gd name="connsiteX1" fmla="*/ 2206082 w 2456038"/>
              <a:gd name="connsiteY1" fmla="*/ 40812 h 2841294"/>
              <a:gd name="connsiteX2" fmla="*/ 2126072 w 2456038"/>
              <a:gd name="connsiteY2" fmla="*/ 10332 h 2841294"/>
              <a:gd name="connsiteX3" fmla="*/ 2087972 w 2456038"/>
              <a:gd name="connsiteY3" fmla="*/ 14142 h 2841294"/>
              <a:gd name="connsiteX4" fmla="*/ 2137502 w 2456038"/>
              <a:gd name="connsiteY4" fmla="*/ 170352 h 2841294"/>
              <a:gd name="connsiteX5" fmla="*/ 2084162 w 2456038"/>
              <a:gd name="connsiteY5" fmla="*/ 273222 h 2841294"/>
              <a:gd name="connsiteX6" fmla="*/ 2000342 w 2456038"/>
              <a:gd name="connsiteY6" fmla="*/ 322752 h 2841294"/>
              <a:gd name="connsiteX7" fmla="*/ 1893662 w 2456038"/>
              <a:gd name="connsiteY7" fmla="*/ 284652 h 2841294"/>
              <a:gd name="connsiteX8" fmla="*/ 1783172 w 2456038"/>
              <a:gd name="connsiteY8" fmla="*/ 204642 h 2841294"/>
              <a:gd name="connsiteX9" fmla="*/ 1699352 w 2456038"/>
              <a:gd name="connsiteY9" fmla="*/ 124632 h 2841294"/>
              <a:gd name="connsiteX10" fmla="*/ 1657442 w 2456038"/>
              <a:gd name="connsiteY10" fmla="*/ 166542 h 2841294"/>
              <a:gd name="connsiteX11" fmla="*/ 1653632 w 2456038"/>
              <a:gd name="connsiteY11" fmla="*/ 235122 h 2841294"/>
              <a:gd name="connsiteX12" fmla="*/ 1714592 w 2456038"/>
              <a:gd name="connsiteY12" fmla="*/ 315132 h 2841294"/>
              <a:gd name="connsiteX13" fmla="*/ 1767932 w 2456038"/>
              <a:gd name="connsiteY13" fmla="*/ 414192 h 2841294"/>
              <a:gd name="connsiteX14" fmla="*/ 1779362 w 2456038"/>
              <a:gd name="connsiteY14" fmla="*/ 490392 h 2841294"/>
              <a:gd name="connsiteX15" fmla="*/ 1684112 w 2456038"/>
              <a:gd name="connsiteY15" fmla="*/ 539922 h 2841294"/>
              <a:gd name="connsiteX16" fmla="*/ 1638392 w 2456038"/>
              <a:gd name="connsiteY16" fmla="*/ 566592 h 2841294"/>
              <a:gd name="connsiteX17" fmla="*/ 1539332 w 2456038"/>
              <a:gd name="connsiteY17" fmla="*/ 505632 h 2841294"/>
              <a:gd name="connsiteX18" fmla="*/ 1493612 w 2456038"/>
              <a:gd name="connsiteY18" fmla="*/ 478962 h 2841294"/>
              <a:gd name="connsiteX19" fmla="*/ 1451702 w 2456038"/>
              <a:gd name="connsiteY19" fmla="*/ 543732 h 2841294"/>
              <a:gd name="connsiteX20" fmla="*/ 1466942 w 2456038"/>
              <a:gd name="connsiteY20" fmla="*/ 654222 h 2841294"/>
              <a:gd name="connsiteX21" fmla="*/ 1451702 w 2456038"/>
              <a:gd name="connsiteY21" fmla="*/ 825672 h 2841294"/>
              <a:gd name="connsiteX22" fmla="*/ 1402172 w 2456038"/>
              <a:gd name="connsiteY22" fmla="*/ 978072 h 2841294"/>
              <a:gd name="connsiteX23" fmla="*/ 1379312 w 2456038"/>
              <a:gd name="connsiteY23" fmla="*/ 1099992 h 2841294"/>
              <a:gd name="connsiteX24" fmla="*/ 1421222 w 2456038"/>
              <a:gd name="connsiteY24" fmla="*/ 1206672 h 2841294"/>
              <a:gd name="connsiteX25" fmla="*/ 1436462 w 2456038"/>
              <a:gd name="connsiteY25" fmla="*/ 1320972 h 2841294"/>
              <a:gd name="connsiteX26" fmla="*/ 1444082 w 2456038"/>
              <a:gd name="connsiteY26" fmla="*/ 1393362 h 2841294"/>
              <a:gd name="connsiteX27" fmla="*/ 1394552 w 2456038"/>
              <a:gd name="connsiteY27" fmla="*/ 1435272 h 2841294"/>
              <a:gd name="connsiteX28" fmla="*/ 1318352 w 2456038"/>
              <a:gd name="connsiteY28" fmla="*/ 1359072 h 2841294"/>
              <a:gd name="connsiteX29" fmla="*/ 1215482 w 2456038"/>
              <a:gd name="connsiteY29" fmla="*/ 1271442 h 2841294"/>
              <a:gd name="connsiteX30" fmla="*/ 1154522 w 2456038"/>
              <a:gd name="connsiteY30" fmla="*/ 1218102 h 2841294"/>
              <a:gd name="connsiteX31" fmla="*/ 1055462 w 2456038"/>
              <a:gd name="connsiteY31" fmla="*/ 1191432 h 2841294"/>
              <a:gd name="connsiteX32" fmla="*/ 983072 w 2456038"/>
              <a:gd name="connsiteY32" fmla="*/ 1233342 h 2841294"/>
              <a:gd name="connsiteX33" fmla="*/ 1024982 w 2456038"/>
              <a:gd name="connsiteY33" fmla="*/ 1347642 h 2841294"/>
              <a:gd name="connsiteX34" fmla="*/ 1082132 w 2456038"/>
              <a:gd name="connsiteY34" fmla="*/ 1458132 h 2841294"/>
              <a:gd name="connsiteX35" fmla="*/ 1078322 w 2456038"/>
              <a:gd name="connsiteY35" fmla="*/ 1568622 h 2841294"/>
              <a:gd name="connsiteX36" fmla="*/ 1070702 w 2456038"/>
              <a:gd name="connsiteY36" fmla="*/ 1602912 h 2841294"/>
              <a:gd name="connsiteX37" fmla="*/ 1013552 w 2456038"/>
              <a:gd name="connsiteY37" fmla="*/ 1644822 h 2841294"/>
              <a:gd name="connsiteX38" fmla="*/ 1028792 w 2456038"/>
              <a:gd name="connsiteY38" fmla="*/ 1705782 h 2841294"/>
              <a:gd name="connsiteX39" fmla="*/ 1116422 w 2456038"/>
              <a:gd name="connsiteY39" fmla="*/ 1698162 h 2841294"/>
              <a:gd name="connsiteX40" fmla="*/ 1150712 w 2456038"/>
              <a:gd name="connsiteY40" fmla="*/ 1595292 h 2841294"/>
              <a:gd name="connsiteX41" fmla="*/ 1181192 w 2456038"/>
              <a:gd name="connsiteY41" fmla="*/ 1541952 h 2841294"/>
              <a:gd name="connsiteX42" fmla="*/ 1276442 w 2456038"/>
              <a:gd name="connsiteY42" fmla="*/ 1572432 h 2841294"/>
              <a:gd name="connsiteX43" fmla="*/ 1310732 w 2456038"/>
              <a:gd name="connsiteY43" fmla="*/ 1629582 h 2841294"/>
              <a:gd name="connsiteX44" fmla="*/ 1215482 w 2456038"/>
              <a:gd name="connsiteY44" fmla="*/ 1743882 h 2841294"/>
              <a:gd name="connsiteX45" fmla="*/ 1165952 w 2456038"/>
              <a:gd name="connsiteY45" fmla="*/ 1820082 h 2841294"/>
              <a:gd name="connsiteX46" fmla="*/ 1131662 w 2456038"/>
              <a:gd name="connsiteY46" fmla="*/ 1938192 h 2841294"/>
              <a:gd name="connsiteX47" fmla="*/ 1074512 w 2456038"/>
              <a:gd name="connsiteY47" fmla="*/ 2018202 h 2841294"/>
              <a:gd name="connsiteX48" fmla="*/ 1002122 w 2456038"/>
              <a:gd name="connsiteY48" fmla="*/ 2060112 h 2841294"/>
              <a:gd name="connsiteX49" fmla="*/ 956402 w 2456038"/>
              <a:gd name="connsiteY49" fmla="*/ 2117262 h 2841294"/>
              <a:gd name="connsiteX50" fmla="*/ 899252 w 2456038"/>
              <a:gd name="connsiteY50" fmla="*/ 2121072 h 2841294"/>
              <a:gd name="connsiteX51" fmla="*/ 811622 w 2456038"/>
              <a:gd name="connsiteY51" fmla="*/ 2060112 h 2841294"/>
              <a:gd name="connsiteX52" fmla="*/ 720182 w 2456038"/>
              <a:gd name="connsiteY52" fmla="*/ 2052492 h 2841294"/>
              <a:gd name="connsiteX53" fmla="*/ 594452 w 2456038"/>
              <a:gd name="connsiteY53" fmla="*/ 2063922 h 2841294"/>
              <a:gd name="connsiteX54" fmla="*/ 483962 w 2456038"/>
              <a:gd name="connsiteY54" fmla="*/ 2048682 h 2841294"/>
              <a:gd name="connsiteX55" fmla="*/ 400142 w 2456038"/>
              <a:gd name="connsiteY55" fmla="*/ 2041062 h 2841294"/>
              <a:gd name="connsiteX56" fmla="*/ 423002 w 2456038"/>
              <a:gd name="connsiteY56" fmla="*/ 2170602 h 2841294"/>
              <a:gd name="connsiteX57" fmla="*/ 430622 w 2456038"/>
              <a:gd name="connsiteY57" fmla="*/ 2292522 h 2841294"/>
              <a:gd name="connsiteX58" fmla="*/ 293462 w 2456038"/>
              <a:gd name="connsiteY58" fmla="*/ 2345862 h 2841294"/>
              <a:gd name="connsiteX59" fmla="*/ 190592 w 2456038"/>
              <a:gd name="connsiteY59" fmla="*/ 2372532 h 2841294"/>
              <a:gd name="connsiteX60" fmla="*/ 209642 w 2456038"/>
              <a:gd name="connsiteY60" fmla="*/ 2483022 h 2841294"/>
              <a:gd name="connsiteX61" fmla="*/ 247742 w 2456038"/>
              <a:gd name="connsiteY61" fmla="*/ 2543982 h 2841294"/>
              <a:gd name="connsiteX62" fmla="*/ 243932 w 2456038"/>
              <a:gd name="connsiteY62" fmla="*/ 2639232 h 2841294"/>
              <a:gd name="connsiteX63" fmla="*/ 179162 w 2456038"/>
              <a:gd name="connsiteY63" fmla="*/ 2715432 h 2841294"/>
              <a:gd name="connsiteX64" fmla="*/ 92 w 2456038"/>
              <a:gd name="connsiteY64" fmla="*/ 2841162 h 2841294"/>
              <a:gd name="connsiteX65" fmla="*/ 2282282 w 2456038"/>
              <a:gd name="connsiteY65" fmla="*/ 2841162 h 2841294"/>
              <a:gd name="connsiteX66" fmla="*/ 2293712 w 2456038"/>
              <a:gd name="connsiteY66" fmla="*/ 86532 h 2841294"/>
              <a:gd name="connsiteX0" fmla="*/ 2282282 w 2293712"/>
              <a:gd name="connsiteY0" fmla="*/ 78912 h 2841270"/>
              <a:gd name="connsiteX1" fmla="*/ 2206082 w 2293712"/>
              <a:gd name="connsiteY1" fmla="*/ 40812 h 2841270"/>
              <a:gd name="connsiteX2" fmla="*/ 2126072 w 2293712"/>
              <a:gd name="connsiteY2" fmla="*/ 10332 h 2841270"/>
              <a:gd name="connsiteX3" fmla="*/ 2087972 w 2293712"/>
              <a:gd name="connsiteY3" fmla="*/ 14142 h 2841270"/>
              <a:gd name="connsiteX4" fmla="*/ 2137502 w 2293712"/>
              <a:gd name="connsiteY4" fmla="*/ 170352 h 2841270"/>
              <a:gd name="connsiteX5" fmla="*/ 2084162 w 2293712"/>
              <a:gd name="connsiteY5" fmla="*/ 273222 h 2841270"/>
              <a:gd name="connsiteX6" fmla="*/ 2000342 w 2293712"/>
              <a:gd name="connsiteY6" fmla="*/ 322752 h 2841270"/>
              <a:gd name="connsiteX7" fmla="*/ 1893662 w 2293712"/>
              <a:gd name="connsiteY7" fmla="*/ 284652 h 2841270"/>
              <a:gd name="connsiteX8" fmla="*/ 1783172 w 2293712"/>
              <a:gd name="connsiteY8" fmla="*/ 204642 h 2841270"/>
              <a:gd name="connsiteX9" fmla="*/ 1699352 w 2293712"/>
              <a:gd name="connsiteY9" fmla="*/ 124632 h 2841270"/>
              <a:gd name="connsiteX10" fmla="*/ 1657442 w 2293712"/>
              <a:gd name="connsiteY10" fmla="*/ 166542 h 2841270"/>
              <a:gd name="connsiteX11" fmla="*/ 1653632 w 2293712"/>
              <a:gd name="connsiteY11" fmla="*/ 235122 h 2841270"/>
              <a:gd name="connsiteX12" fmla="*/ 1714592 w 2293712"/>
              <a:gd name="connsiteY12" fmla="*/ 315132 h 2841270"/>
              <a:gd name="connsiteX13" fmla="*/ 1767932 w 2293712"/>
              <a:gd name="connsiteY13" fmla="*/ 414192 h 2841270"/>
              <a:gd name="connsiteX14" fmla="*/ 1779362 w 2293712"/>
              <a:gd name="connsiteY14" fmla="*/ 490392 h 2841270"/>
              <a:gd name="connsiteX15" fmla="*/ 1684112 w 2293712"/>
              <a:gd name="connsiteY15" fmla="*/ 539922 h 2841270"/>
              <a:gd name="connsiteX16" fmla="*/ 1638392 w 2293712"/>
              <a:gd name="connsiteY16" fmla="*/ 566592 h 2841270"/>
              <a:gd name="connsiteX17" fmla="*/ 1539332 w 2293712"/>
              <a:gd name="connsiteY17" fmla="*/ 505632 h 2841270"/>
              <a:gd name="connsiteX18" fmla="*/ 1493612 w 2293712"/>
              <a:gd name="connsiteY18" fmla="*/ 478962 h 2841270"/>
              <a:gd name="connsiteX19" fmla="*/ 1451702 w 2293712"/>
              <a:gd name="connsiteY19" fmla="*/ 543732 h 2841270"/>
              <a:gd name="connsiteX20" fmla="*/ 1466942 w 2293712"/>
              <a:gd name="connsiteY20" fmla="*/ 654222 h 2841270"/>
              <a:gd name="connsiteX21" fmla="*/ 1451702 w 2293712"/>
              <a:gd name="connsiteY21" fmla="*/ 825672 h 2841270"/>
              <a:gd name="connsiteX22" fmla="*/ 1402172 w 2293712"/>
              <a:gd name="connsiteY22" fmla="*/ 978072 h 2841270"/>
              <a:gd name="connsiteX23" fmla="*/ 1379312 w 2293712"/>
              <a:gd name="connsiteY23" fmla="*/ 1099992 h 2841270"/>
              <a:gd name="connsiteX24" fmla="*/ 1421222 w 2293712"/>
              <a:gd name="connsiteY24" fmla="*/ 1206672 h 2841270"/>
              <a:gd name="connsiteX25" fmla="*/ 1436462 w 2293712"/>
              <a:gd name="connsiteY25" fmla="*/ 1320972 h 2841270"/>
              <a:gd name="connsiteX26" fmla="*/ 1444082 w 2293712"/>
              <a:gd name="connsiteY26" fmla="*/ 1393362 h 2841270"/>
              <a:gd name="connsiteX27" fmla="*/ 1394552 w 2293712"/>
              <a:gd name="connsiteY27" fmla="*/ 1435272 h 2841270"/>
              <a:gd name="connsiteX28" fmla="*/ 1318352 w 2293712"/>
              <a:gd name="connsiteY28" fmla="*/ 1359072 h 2841270"/>
              <a:gd name="connsiteX29" fmla="*/ 1215482 w 2293712"/>
              <a:gd name="connsiteY29" fmla="*/ 1271442 h 2841270"/>
              <a:gd name="connsiteX30" fmla="*/ 1154522 w 2293712"/>
              <a:gd name="connsiteY30" fmla="*/ 1218102 h 2841270"/>
              <a:gd name="connsiteX31" fmla="*/ 1055462 w 2293712"/>
              <a:gd name="connsiteY31" fmla="*/ 1191432 h 2841270"/>
              <a:gd name="connsiteX32" fmla="*/ 983072 w 2293712"/>
              <a:gd name="connsiteY32" fmla="*/ 1233342 h 2841270"/>
              <a:gd name="connsiteX33" fmla="*/ 1024982 w 2293712"/>
              <a:gd name="connsiteY33" fmla="*/ 1347642 h 2841270"/>
              <a:gd name="connsiteX34" fmla="*/ 1082132 w 2293712"/>
              <a:gd name="connsiteY34" fmla="*/ 1458132 h 2841270"/>
              <a:gd name="connsiteX35" fmla="*/ 1078322 w 2293712"/>
              <a:gd name="connsiteY35" fmla="*/ 1568622 h 2841270"/>
              <a:gd name="connsiteX36" fmla="*/ 1070702 w 2293712"/>
              <a:gd name="connsiteY36" fmla="*/ 1602912 h 2841270"/>
              <a:gd name="connsiteX37" fmla="*/ 1013552 w 2293712"/>
              <a:gd name="connsiteY37" fmla="*/ 1644822 h 2841270"/>
              <a:gd name="connsiteX38" fmla="*/ 1028792 w 2293712"/>
              <a:gd name="connsiteY38" fmla="*/ 1705782 h 2841270"/>
              <a:gd name="connsiteX39" fmla="*/ 1116422 w 2293712"/>
              <a:gd name="connsiteY39" fmla="*/ 1698162 h 2841270"/>
              <a:gd name="connsiteX40" fmla="*/ 1150712 w 2293712"/>
              <a:gd name="connsiteY40" fmla="*/ 1595292 h 2841270"/>
              <a:gd name="connsiteX41" fmla="*/ 1181192 w 2293712"/>
              <a:gd name="connsiteY41" fmla="*/ 1541952 h 2841270"/>
              <a:gd name="connsiteX42" fmla="*/ 1276442 w 2293712"/>
              <a:gd name="connsiteY42" fmla="*/ 1572432 h 2841270"/>
              <a:gd name="connsiteX43" fmla="*/ 1310732 w 2293712"/>
              <a:gd name="connsiteY43" fmla="*/ 1629582 h 2841270"/>
              <a:gd name="connsiteX44" fmla="*/ 1215482 w 2293712"/>
              <a:gd name="connsiteY44" fmla="*/ 1743882 h 2841270"/>
              <a:gd name="connsiteX45" fmla="*/ 1165952 w 2293712"/>
              <a:gd name="connsiteY45" fmla="*/ 1820082 h 2841270"/>
              <a:gd name="connsiteX46" fmla="*/ 1131662 w 2293712"/>
              <a:gd name="connsiteY46" fmla="*/ 1938192 h 2841270"/>
              <a:gd name="connsiteX47" fmla="*/ 1074512 w 2293712"/>
              <a:gd name="connsiteY47" fmla="*/ 2018202 h 2841270"/>
              <a:gd name="connsiteX48" fmla="*/ 1002122 w 2293712"/>
              <a:gd name="connsiteY48" fmla="*/ 2060112 h 2841270"/>
              <a:gd name="connsiteX49" fmla="*/ 956402 w 2293712"/>
              <a:gd name="connsiteY49" fmla="*/ 2117262 h 2841270"/>
              <a:gd name="connsiteX50" fmla="*/ 899252 w 2293712"/>
              <a:gd name="connsiteY50" fmla="*/ 2121072 h 2841270"/>
              <a:gd name="connsiteX51" fmla="*/ 811622 w 2293712"/>
              <a:gd name="connsiteY51" fmla="*/ 2060112 h 2841270"/>
              <a:gd name="connsiteX52" fmla="*/ 720182 w 2293712"/>
              <a:gd name="connsiteY52" fmla="*/ 2052492 h 2841270"/>
              <a:gd name="connsiteX53" fmla="*/ 594452 w 2293712"/>
              <a:gd name="connsiteY53" fmla="*/ 2063922 h 2841270"/>
              <a:gd name="connsiteX54" fmla="*/ 483962 w 2293712"/>
              <a:gd name="connsiteY54" fmla="*/ 2048682 h 2841270"/>
              <a:gd name="connsiteX55" fmla="*/ 400142 w 2293712"/>
              <a:gd name="connsiteY55" fmla="*/ 2041062 h 2841270"/>
              <a:gd name="connsiteX56" fmla="*/ 423002 w 2293712"/>
              <a:gd name="connsiteY56" fmla="*/ 2170602 h 2841270"/>
              <a:gd name="connsiteX57" fmla="*/ 430622 w 2293712"/>
              <a:gd name="connsiteY57" fmla="*/ 2292522 h 2841270"/>
              <a:gd name="connsiteX58" fmla="*/ 293462 w 2293712"/>
              <a:gd name="connsiteY58" fmla="*/ 2345862 h 2841270"/>
              <a:gd name="connsiteX59" fmla="*/ 190592 w 2293712"/>
              <a:gd name="connsiteY59" fmla="*/ 2372532 h 2841270"/>
              <a:gd name="connsiteX60" fmla="*/ 209642 w 2293712"/>
              <a:gd name="connsiteY60" fmla="*/ 2483022 h 2841270"/>
              <a:gd name="connsiteX61" fmla="*/ 247742 w 2293712"/>
              <a:gd name="connsiteY61" fmla="*/ 2543982 h 2841270"/>
              <a:gd name="connsiteX62" fmla="*/ 243932 w 2293712"/>
              <a:gd name="connsiteY62" fmla="*/ 2639232 h 2841270"/>
              <a:gd name="connsiteX63" fmla="*/ 179162 w 2293712"/>
              <a:gd name="connsiteY63" fmla="*/ 2715432 h 2841270"/>
              <a:gd name="connsiteX64" fmla="*/ 92 w 2293712"/>
              <a:gd name="connsiteY64" fmla="*/ 2841162 h 2841270"/>
              <a:gd name="connsiteX65" fmla="*/ 2282282 w 2293712"/>
              <a:gd name="connsiteY65" fmla="*/ 2841162 h 2841270"/>
              <a:gd name="connsiteX66" fmla="*/ 2293712 w 2293712"/>
              <a:gd name="connsiteY66" fmla="*/ 86532 h 2841270"/>
              <a:gd name="connsiteX0" fmla="*/ 2282282 w 2297522"/>
              <a:gd name="connsiteY0" fmla="*/ 78912 h 2841270"/>
              <a:gd name="connsiteX1" fmla="*/ 2206082 w 2297522"/>
              <a:gd name="connsiteY1" fmla="*/ 40812 h 2841270"/>
              <a:gd name="connsiteX2" fmla="*/ 2126072 w 2297522"/>
              <a:gd name="connsiteY2" fmla="*/ 10332 h 2841270"/>
              <a:gd name="connsiteX3" fmla="*/ 2087972 w 2297522"/>
              <a:gd name="connsiteY3" fmla="*/ 14142 h 2841270"/>
              <a:gd name="connsiteX4" fmla="*/ 2137502 w 2297522"/>
              <a:gd name="connsiteY4" fmla="*/ 170352 h 2841270"/>
              <a:gd name="connsiteX5" fmla="*/ 2084162 w 2297522"/>
              <a:gd name="connsiteY5" fmla="*/ 273222 h 2841270"/>
              <a:gd name="connsiteX6" fmla="*/ 2000342 w 2297522"/>
              <a:gd name="connsiteY6" fmla="*/ 322752 h 2841270"/>
              <a:gd name="connsiteX7" fmla="*/ 1893662 w 2297522"/>
              <a:gd name="connsiteY7" fmla="*/ 284652 h 2841270"/>
              <a:gd name="connsiteX8" fmla="*/ 1783172 w 2297522"/>
              <a:gd name="connsiteY8" fmla="*/ 204642 h 2841270"/>
              <a:gd name="connsiteX9" fmla="*/ 1699352 w 2297522"/>
              <a:gd name="connsiteY9" fmla="*/ 124632 h 2841270"/>
              <a:gd name="connsiteX10" fmla="*/ 1657442 w 2297522"/>
              <a:gd name="connsiteY10" fmla="*/ 166542 h 2841270"/>
              <a:gd name="connsiteX11" fmla="*/ 1653632 w 2297522"/>
              <a:gd name="connsiteY11" fmla="*/ 235122 h 2841270"/>
              <a:gd name="connsiteX12" fmla="*/ 1714592 w 2297522"/>
              <a:gd name="connsiteY12" fmla="*/ 315132 h 2841270"/>
              <a:gd name="connsiteX13" fmla="*/ 1767932 w 2297522"/>
              <a:gd name="connsiteY13" fmla="*/ 414192 h 2841270"/>
              <a:gd name="connsiteX14" fmla="*/ 1779362 w 2297522"/>
              <a:gd name="connsiteY14" fmla="*/ 490392 h 2841270"/>
              <a:gd name="connsiteX15" fmla="*/ 1684112 w 2297522"/>
              <a:gd name="connsiteY15" fmla="*/ 539922 h 2841270"/>
              <a:gd name="connsiteX16" fmla="*/ 1638392 w 2297522"/>
              <a:gd name="connsiteY16" fmla="*/ 566592 h 2841270"/>
              <a:gd name="connsiteX17" fmla="*/ 1539332 w 2297522"/>
              <a:gd name="connsiteY17" fmla="*/ 505632 h 2841270"/>
              <a:gd name="connsiteX18" fmla="*/ 1493612 w 2297522"/>
              <a:gd name="connsiteY18" fmla="*/ 478962 h 2841270"/>
              <a:gd name="connsiteX19" fmla="*/ 1451702 w 2297522"/>
              <a:gd name="connsiteY19" fmla="*/ 543732 h 2841270"/>
              <a:gd name="connsiteX20" fmla="*/ 1466942 w 2297522"/>
              <a:gd name="connsiteY20" fmla="*/ 654222 h 2841270"/>
              <a:gd name="connsiteX21" fmla="*/ 1451702 w 2297522"/>
              <a:gd name="connsiteY21" fmla="*/ 825672 h 2841270"/>
              <a:gd name="connsiteX22" fmla="*/ 1402172 w 2297522"/>
              <a:gd name="connsiteY22" fmla="*/ 978072 h 2841270"/>
              <a:gd name="connsiteX23" fmla="*/ 1379312 w 2297522"/>
              <a:gd name="connsiteY23" fmla="*/ 1099992 h 2841270"/>
              <a:gd name="connsiteX24" fmla="*/ 1421222 w 2297522"/>
              <a:gd name="connsiteY24" fmla="*/ 1206672 h 2841270"/>
              <a:gd name="connsiteX25" fmla="*/ 1436462 w 2297522"/>
              <a:gd name="connsiteY25" fmla="*/ 1320972 h 2841270"/>
              <a:gd name="connsiteX26" fmla="*/ 1444082 w 2297522"/>
              <a:gd name="connsiteY26" fmla="*/ 1393362 h 2841270"/>
              <a:gd name="connsiteX27" fmla="*/ 1394552 w 2297522"/>
              <a:gd name="connsiteY27" fmla="*/ 1435272 h 2841270"/>
              <a:gd name="connsiteX28" fmla="*/ 1318352 w 2297522"/>
              <a:gd name="connsiteY28" fmla="*/ 1359072 h 2841270"/>
              <a:gd name="connsiteX29" fmla="*/ 1215482 w 2297522"/>
              <a:gd name="connsiteY29" fmla="*/ 1271442 h 2841270"/>
              <a:gd name="connsiteX30" fmla="*/ 1154522 w 2297522"/>
              <a:gd name="connsiteY30" fmla="*/ 1218102 h 2841270"/>
              <a:gd name="connsiteX31" fmla="*/ 1055462 w 2297522"/>
              <a:gd name="connsiteY31" fmla="*/ 1191432 h 2841270"/>
              <a:gd name="connsiteX32" fmla="*/ 983072 w 2297522"/>
              <a:gd name="connsiteY32" fmla="*/ 1233342 h 2841270"/>
              <a:gd name="connsiteX33" fmla="*/ 1024982 w 2297522"/>
              <a:gd name="connsiteY33" fmla="*/ 1347642 h 2841270"/>
              <a:gd name="connsiteX34" fmla="*/ 1082132 w 2297522"/>
              <a:gd name="connsiteY34" fmla="*/ 1458132 h 2841270"/>
              <a:gd name="connsiteX35" fmla="*/ 1078322 w 2297522"/>
              <a:gd name="connsiteY35" fmla="*/ 1568622 h 2841270"/>
              <a:gd name="connsiteX36" fmla="*/ 1070702 w 2297522"/>
              <a:gd name="connsiteY36" fmla="*/ 1602912 h 2841270"/>
              <a:gd name="connsiteX37" fmla="*/ 1013552 w 2297522"/>
              <a:gd name="connsiteY37" fmla="*/ 1644822 h 2841270"/>
              <a:gd name="connsiteX38" fmla="*/ 1028792 w 2297522"/>
              <a:gd name="connsiteY38" fmla="*/ 1705782 h 2841270"/>
              <a:gd name="connsiteX39" fmla="*/ 1116422 w 2297522"/>
              <a:gd name="connsiteY39" fmla="*/ 1698162 h 2841270"/>
              <a:gd name="connsiteX40" fmla="*/ 1150712 w 2297522"/>
              <a:gd name="connsiteY40" fmla="*/ 1595292 h 2841270"/>
              <a:gd name="connsiteX41" fmla="*/ 1181192 w 2297522"/>
              <a:gd name="connsiteY41" fmla="*/ 1541952 h 2841270"/>
              <a:gd name="connsiteX42" fmla="*/ 1276442 w 2297522"/>
              <a:gd name="connsiteY42" fmla="*/ 1572432 h 2841270"/>
              <a:gd name="connsiteX43" fmla="*/ 1310732 w 2297522"/>
              <a:gd name="connsiteY43" fmla="*/ 1629582 h 2841270"/>
              <a:gd name="connsiteX44" fmla="*/ 1215482 w 2297522"/>
              <a:gd name="connsiteY44" fmla="*/ 1743882 h 2841270"/>
              <a:gd name="connsiteX45" fmla="*/ 1165952 w 2297522"/>
              <a:gd name="connsiteY45" fmla="*/ 1820082 h 2841270"/>
              <a:gd name="connsiteX46" fmla="*/ 1131662 w 2297522"/>
              <a:gd name="connsiteY46" fmla="*/ 1938192 h 2841270"/>
              <a:gd name="connsiteX47" fmla="*/ 1074512 w 2297522"/>
              <a:gd name="connsiteY47" fmla="*/ 2018202 h 2841270"/>
              <a:gd name="connsiteX48" fmla="*/ 1002122 w 2297522"/>
              <a:gd name="connsiteY48" fmla="*/ 2060112 h 2841270"/>
              <a:gd name="connsiteX49" fmla="*/ 956402 w 2297522"/>
              <a:gd name="connsiteY49" fmla="*/ 2117262 h 2841270"/>
              <a:gd name="connsiteX50" fmla="*/ 899252 w 2297522"/>
              <a:gd name="connsiteY50" fmla="*/ 2121072 h 2841270"/>
              <a:gd name="connsiteX51" fmla="*/ 811622 w 2297522"/>
              <a:gd name="connsiteY51" fmla="*/ 2060112 h 2841270"/>
              <a:gd name="connsiteX52" fmla="*/ 720182 w 2297522"/>
              <a:gd name="connsiteY52" fmla="*/ 2052492 h 2841270"/>
              <a:gd name="connsiteX53" fmla="*/ 594452 w 2297522"/>
              <a:gd name="connsiteY53" fmla="*/ 2063922 h 2841270"/>
              <a:gd name="connsiteX54" fmla="*/ 483962 w 2297522"/>
              <a:gd name="connsiteY54" fmla="*/ 2048682 h 2841270"/>
              <a:gd name="connsiteX55" fmla="*/ 400142 w 2297522"/>
              <a:gd name="connsiteY55" fmla="*/ 2041062 h 2841270"/>
              <a:gd name="connsiteX56" fmla="*/ 423002 w 2297522"/>
              <a:gd name="connsiteY56" fmla="*/ 2170602 h 2841270"/>
              <a:gd name="connsiteX57" fmla="*/ 430622 w 2297522"/>
              <a:gd name="connsiteY57" fmla="*/ 2292522 h 2841270"/>
              <a:gd name="connsiteX58" fmla="*/ 293462 w 2297522"/>
              <a:gd name="connsiteY58" fmla="*/ 2345862 h 2841270"/>
              <a:gd name="connsiteX59" fmla="*/ 190592 w 2297522"/>
              <a:gd name="connsiteY59" fmla="*/ 2372532 h 2841270"/>
              <a:gd name="connsiteX60" fmla="*/ 209642 w 2297522"/>
              <a:gd name="connsiteY60" fmla="*/ 2483022 h 2841270"/>
              <a:gd name="connsiteX61" fmla="*/ 247742 w 2297522"/>
              <a:gd name="connsiteY61" fmla="*/ 2543982 h 2841270"/>
              <a:gd name="connsiteX62" fmla="*/ 243932 w 2297522"/>
              <a:gd name="connsiteY62" fmla="*/ 2639232 h 2841270"/>
              <a:gd name="connsiteX63" fmla="*/ 179162 w 2297522"/>
              <a:gd name="connsiteY63" fmla="*/ 2715432 h 2841270"/>
              <a:gd name="connsiteX64" fmla="*/ 92 w 2297522"/>
              <a:gd name="connsiteY64" fmla="*/ 2841162 h 2841270"/>
              <a:gd name="connsiteX65" fmla="*/ 2282282 w 2297522"/>
              <a:gd name="connsiteY65" fmla="*/ 2841162 h 2841270"/>
              <a:gd name="connsiteX66" fmla="*/ 2297522 w 2297522"/>
              <a:gd name="connsiteY66" fmla="*/ 75102 h 284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97522" h="2841270">
                <a:moveTo>
                  <a:pt x="2282282" y="78912"/>
                </a:moveTo>
                <a:cubicBezTo>
                  <a:pt x="2257199" y="65577"/>
                  <a:pt x="2232117" y="52242"/>
                  <a:pt x="2206082" y="40812"/>
                </a:cubicBezTo>
                <a:cubicBezTo>
                  <a:pt x="2180047" y="29382"/>
                  <a:pt x="2145757" y="14777"/>
                  <a:pt x="2126072" y="10332"/>
                </a:cubicBezTo>
                <a:cubicBezTo>
                  <a:pt x="2106387" y="5887"/>
                  <a:pt x="2086067" y="-12528"/>
                  <a:pt x="2087972" y="14142"/>
                </a:cubicBezTo>
                <a:cubicBezTo>
                  <a:pt x="2089877" y="40812"/>
                  <a:pt x="2138137" y="127172"/>
                  <a:pt x="2137502" y="170352"/>
                </a:cubicBezTo>
                <a:cubicBezTo>
                  <a:pt x="2136867" y="213532"/>
                  <a:pt x="2107022" y="247822"/>
                  <a:pt x="2084162" y="273222"/>
                </a:cubicBezTo>
                <a:cubicBezTo>
                  <a:pt x="2061302" y="298622"/>
                  <a:pt x="2032092" y="320847"/>
                  <a:pt x="2000342" y="322752"/>
                </a:cubicBezTo>
                <a:cubicBezTo>
                  <a:pt x="1968592" y="324657"/>
                  <a:pt x="1929857" y="304337"/>
                  <a:pt x="1893662" y="284652"/>
                </a:cubicBezTo>
                <a:cubicBezTo>
                  <a:pt x="1857467" y="264967"/>
                  <a:pt x="1815557" y="231312"/>
                  <a:pt x="1783172" y="204642"/>
                </a:cubicBezTo>
                <a:cubicBezTo>
                  <a:pt x="1750787" y="177972"/>
                  <a:pt x="1720307" y="130982"/>
                  <a:pt x="1699352" y="124632"/>
                </a:cubicBezTo>
                <a:cubicBezTo>
                  <a:pt x="1678397" y="118282"/>
                  <a:pt x="1665062" y="148127"/>
                  <a:pt x="1657442" y="166542"/>
                </a:cubicBezTo>
                <a:cubicBezTo>
                  <a:pt x="1649822" y="184957"/>
                  <a:pt x="1644107" y="210357"/>
                  <a:pt x="1653632" y="235122"/>
                </a:cubicBezTo>
                <a:cubicBezTo>
                  <a:pt x="1663157" y="259887"/>
                  <a:pt x="1695542" y="285287"/>
                  <a:pt x="1714592" y="315132"/>
                </a:cubicBezTo>
                <a:cubicBezTo>
                  <a:pt x="1733642" y="344977"/>
                  <a:pt x="1757137" y="384982"/>
                  <a:pt x="1767932" y="414192"/>
                </a:cubicBezTo>
                <a:cubicBezTo>
                  <a:pt x="1778727" y="443402"/>
                  <a:pt x="1793332" y="469437"/>
                  <a:pt x="1779362" y="490392"/>
                </a:cubicBezTo>
                <a:cubicBezTo>
                  <a:pt x="1765392" y="511347"/>
                  <a:pt x="1707607" y="527222"/>
                  <a:pt x="1684112" y="539922"/>
                </a:cubicBezTo>
                <a:cubicBezTo>
                  <a:pt x="1660617" y="552622"/>
                  <a:pt x="1662522" y="572307"/>
                  <a:pt x="1638392" y="566592"/>
                </a:cubicBezTo>
                <a:cubicBezTo>
                  <a:pt x="1614262" y="560877"/>
                  <a:pt x="1563462" y="520237"/>
                  <a:pt x="1539332" y="505632"/>
                </a:cubicBezTo>
                <a:cubicBezTo>
                  <a:pt x="1515202" y="491027"/>
                  <a:pt x="1508217" y="472612"/>
                  <a:pt x="1493612" y="478962"/>
                </a:cubicBezTo>
                <a:cubicBezTo>
                  <a:pt x="1479007" y="485312"/>
                  <a:pt x="1456147" y="514522"/>
                  <a:pt x="1451702" y="543732"/>
                </a:cubicBezTo>
                <a:cubicBezTo>
                  <a:pt x="1447257" y="572942"/>
                  <a:pt x="1466942" y="607232"/>
                  <a:pt x="1466942" y="654222"/>
                </a:cubicBezTo>
                <a:cubicBezTo>
                  <a:pt x="1466942" y="701212"/>
                  <a:pt x="1462497" y="771697"/>
                  <a:pt x="1451702" y="825672"/>
                </a:cubicBezTo>
                <a:cubicBezTo>
                  <a:pt x="1440907" y="879647"/>
                  <a:pt x="1414237" y="932352"/>
                  <a:pt x="1402172" y="978072"/>
                </a:cubicBezTo>
                <a:cubicBezTo>
                  <a:pt x="1390107" y="1023792"/>
                  <a:pt x="1376137" y="1061892"/>
                  <a:pt x="1379312" y="1099992"/>
                </a:cubicBezTo>
                <a:cubicBezTo>
                  <a:pt x="1382487" y="1138092"/>
                  <a:pt x="1411697" y="1169842"/>
                  <a:pt x="1421222" y="1206672"/>
                </a:cubicBezTo>
                <a:cubicBezTo>
                  <a:pt x="1430747" y="1243502"/>
                  <a:pt x="1432652" y="1289857"/>
                  <a:pt x="1436462" y="1320972"/>
                </a:cubicBezTo>
                <a:cubicBezTo>
                  <a:pt x="1440272" y="1352087"/>
                  <a:pt x="1451067" y="1374312"/>
                  <a:pt x="1444082" y="1393362"/>
                </a:cubicBezTo>
                <a:cubicBezTo>
                  <a:pt x="1437097" y="1412412"/>
                  <a:pt x="1415507" y="1440987"/>
                  <a:pt x="1394552" y="1435272"/>
                </a:cubicBezTo>
                <a:cubicBezTo>
                  <a:pt x="1373597" y="1429557"/>
                  <a:pt x="1348197" y="1386377"/>
                  <a:pt x="1318352" y="1359072"/>
                </a:cubicBezTo>
                <a:cubicBezTo>
                  <a:pt x="1288507" y="1331767"/>
                  <a:pt x="1242787" y="1294937"/>
                  <a:pt x="1215482" y="1271442"/>
                </a:cubicBezTo>
                <a:cubicBezTo>
                  <a:pt x="1188177" y="1247947"/>
                  <a:pt x="1181192" y="1231437"/>
                  <a:pt x="1154522" y="1218102"/>
                </a:cubicBezTo>
                <a:cubicBezTo>
                  <a:pt x="1127852" y="1204767"/>
                  <a:pt x="1084037" y="1188892"/>
                  <a:pt x="1055462" y="1191432"/>
                </a:cubicBezTo>
                <a:cubicBezTo>
                  <a:pt x="1026887" y="1193972"/>
                  <a:pt x="988152" y="1207307"/>
                  <a:pt x="983072" y="1233342"/>
                </a:cubicBezTo>
                <a:cubicBezTo>
                  <a:pt x="977992" y="1259377"/>
                  <a:pt x="1008472" y="1310177"/>
                  <a:pt x="1024982" y="1347642"/>
                </a:cubicBezTo>
                <a:cubicBezTo>
                  <a:pt x="1041492" y="1385107"/>
                  <a:pt x="1073242" y="1421302"/>
                  <a:pt x="1082132" y="1458132"/>
                </a:cubicBezTo>
                <a:cubicBezTo>
                  <a:pt x="1091022" y="1494962"/>
                  <a:pt x="1080227" y="1544492"/>
                  <a:pt x="1078322" y="1568622"/>
                </a:cubicBezTo>
                <a:cubicBezTo>
                  <a:pt x="1076417" y="1592752"/>
                  <a:pt x="1081497" y="1590212"/>
                  <a:pt x="1070702" y="1602912"/>
                </a:cubicBezTo>
                <a:cubicBezTo>
                  <a:pt x="1059907" y="1615612"/>
                  <a:pt x="1020537" y="1627677"/>
                  <a:pt x="1013552" y="1644822"/>
                </a:cubicBezTo>
                <a:cubicBezTo>
                  <a:pt x="1006567" y="1661967"/>
                  <a:pt x="1011647" y="1696892"/>
                  <a:pt x="1028792" y="1705782"/>
                </a:cubicBezTo>
                <a:cubicBezTo>
                  <a:pt x="1045937" y="1714672"/>
                  <a:pt x="1096102" y="1716577"/>
                  <a:pt x="1116422" y="1698162"/>
                </a:cubicBezTo>
                <a:cubicBezTo>
                  <a:pt x="1136742" y="1679747"/>
                  <a:pt x="1139917" y="1621327"/>
                  <a:pt x="1150712" y="1595292"/>
                </a:cubicBezTo>
                <a:cubicBezTo>
                  <a:pt x="1161507" y="1569257"/>
                  <a:pt x="1160237" y="1545762"/>
                  <a:pt x="1181192" y="1541952"/>
                </a:cubicBezTo>
                <a:cubicBezTo>
                  <a:pt x="1202147" y="1538142"/>
                  <a:pt x="1254852" y="1557827"/>
                  <a:pt x="1276442" y="1572432"/>
                </a:cubicBezTo>
                <a:cubicBezTo>
                  <a:pt x="1298032" y="1587037"/>
                  <a:pt x="1320892" y="1601007"/>
                  <a:pt x="1310732" y="1629582"/>
                </a:cubicBezTo>
                <a:cubicBezTo>
                  <a:pt x="1300572" y="1658157"/>
                  <a:pt x="1239612" y="1712132"/>
                  <a:pt x="1215482" y="1743882"/>
                </a:cubicBezTo>
                <a:cubicBezTo>
                  <a:pt x="1191352" y="1775632"/>
                  <a:pt x="1179922" y="1787697"/>
                  <a:pt x="1165952" y="1820082"/>
                </a:cubicBezTo>
                <a:cubicBezTo>
                  <a:pt x="1151982" y="1852467"/>
                  <a:pt x="1146902" y="1905172"/>
                  <a:pt x="1131662" y="1938192"/>
                </a:cubicBezTo>
                <a:cubicBezTo>
                  <a:pt x="1116422" y="1971212"/>
                  <a:pt x="1096102" y="1997882"/>
                  <a:pt x="1074512" y="2018202"/>
                </a:cubicBezTo>
                <a:cubicBezTo>
                  <a:pt x="1052922" y="2038522"/>
                  <a:pt x="1021807" y="2043602"/>
                  <a:pt x="1002122" y="2060112"/>
                </a:cubicBezTo>
                <a:cubicBezTo>
                  <a:pt x="982437" y="2076622"/>
                  <a:pt x="973547" y="2107102"/>
                  <a:pt x="956402" y="2117262"/>
                </a:cubicBezTo>
                <a:cubicBezTo>
                  <a:pt x="939257" y="2127422"/>
                  <a:pt x="923382" y="2130597"/>
                  <a:pt x="899252" y="2121072"/>
                </a:cubicBezTo>
                <a:cubicBezTo>
                  <a:pt x="875122" y="2111547"/>
                  <a:pt x="841467" y="2071542"/>
                  <a:pt x="811622" y="2060112"/>
                </a:cubicBezTo>
                <a:cubicBezTo>
                  <a:pt x="781777" y="2048682"/>
                  <a:pt x="756377" y="2051857"/>
                  <a:pt x="720182" y="2052492"/>
                </a:cubicBezTo>
                <a:cubicBezTo>
                  <a:pt x="683987" y="2053127"/>
                  <a:pt x="633822" y="2064557"/>
                  <a:pt x="594452" y="2063922"/>
                </a:cubicBezTo>
                <a:cubicBezTo>
                  <a:pt x="555082" y="2063287"/>
                  <a:pt x="516347" y="2052492"/>
                  <a:pt x="483962" y="2048682"/>
                </a:cubicBezTo>
                <a:cubicBezTo>
                  <a:pt x="451577" y="2044872"/>
                  <a:pt x="410302" y="2020742"/>
                  <a:pt x="400142" y="2041062"/>
                </a:cubicBezTo>
                <a:cubicBezTo>
                  <a:pt x="389982" y="2061382"/>
                  <a:pt x="417922" y="2128692"/>
                  <a:pt x="423002" y="2170602"/>
                </a:cubicBezTo>
                <a:cubicBezTo>
                  <a:pt x="428082" y="2212512"/>
                  <a:pt x="452212" y="2263312"/>
                  <a:pt x="430622" y="2292522"/>
                </a:cubicBezTo>
                <a:cubicBezTo>
                  <a:pt x="409032" y="2321732"/>
                  <a:pt x="333467" y="2332527"/>
                  <a:pt x="293462" y="2345862"/>
                </a:cubicBezTo>
                <a:cubicBezTo>
                  <a:pt x="253457" y="2359197"/>
                  <a:pt x="204562" y="2349672"/>
                  <a:pt x="190592" y="2372532"/>
                </a:cubicBezTo>
                <a:cubicBezTo>
                  <a:pt x="176622" y="2395392"/>
                  <a:pt x="200117" y="2454447"/>
                  <a:pt x="209642" y="2483022"/>
                </a:cubicBezTo>
                <a:cubicBezTo>
                  <a:pt x="219167" y="2511597"/>
                  <a:pt x="242027" y="2517947"/>
                  <a:pt x="247742" y="2543982"/>
                </a:cubicBezTo>
                <a:cubicBezTo>
                  <a:pt x="253457" y="2570017"/>
                  <a:pt x="255362" y="2610657"/>
                  <a:pt x="243932" y="2639232"/>
                </a:cubicBezTo>
                <a:cubicBezTo>
                  <a:pt x="232502" y="2667807"/>
                  <a:pt x="219802" y="2681777"/>
                  <a:pt x="179162" y="2715432"/>
                </a:cubicBezTo>
                <a:cubicBezTo>
                  <a:pt x="138522" y="2749087"/>
                  <a:pt x="15332" y="2839257"/>
                  <a:pt x="92" y="2841162"/>
                </a:cubicBezTo>
                <a:cubicBezTo>
                  <a:pt x="-15148" y="2843067"/>
                  <a:pt x="1882867" y="2818937"/>
                  <a:pt x="2282282" y="2841162"/>
                </a:cubicBezTo>
                <a:cubicBezTo>
                  <a:pt x="2266407" y="2832907"/>
                  <a:pt x="2267042" y="74467"/>
                  <a:pt x="2297522" y="75102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>
            <a:off x="4616865" y="7004323"/>
            <a:ext cx="2056952" cy="1880597"/>
          </a:xfrm>
          <a:custGeom>
            <a:avLst/>
            <a:gdLst>
              <a:gd name="connsiteX0" fmla="*/ 119324 w 2324083"/>
              <a:gd name="connsiteY0" fmla="*/ 1850117 h 1979149"/>
              <a:gd name="connsiteX1" fmla="*/ 245054 w 2324083"/>
              <a:gd name="connsiteY1" fmla="*/ 1712957 h 1979149"/>
              <a:gd name="connsiteX2" fmla="*/ 248864 w 2324083"/>
              <a:gd name="connsiteY2" fmla="*/ 1613897 h 1979149"/>
              <a:gd name="connsiteX3" fmla="*/ 248864 w 2324083"/>
              <a:gd name="connsiteY3" fmla="*/ 1457687 h 1979149"/>
              <a:gd name="connsiteX4" fmla="*/ 405074 w 2324083"/>
              <a:gd name="connsiteY4" fmla="*/ 1419587 h 1979149"/>
              <a:gd name="connsiteX5" fmla="*/ 420314 w 2324083"/>
              <a:gd name="connsiteY5" fmla="*/ 1270997 h 1979149"/>
              <a:gd name="connsiteX6" fmla="*/ 485084 w 2324083"/>
              <a:gd name="connsiteY6" fmla="*/ 1202417 h 1979149"/>
              <a:gd name="connsiteX7" fmla="*/ 595574 w 2324083"/>
              <a:gd name="connsiteY7" fmla="*/ 1198607 h 1979149"/>
              <a:gd name="connsiteX8" fmla="*/ 778454 w 2324083"/>
              <a:gd name="connsiteY8" fmla="*/ 1328147 h 1979149"/>
              <a:gd name="connsiteX9" fmla="*/ 904184 w 2324083"/>
              <a:gd name="connsiteY9" fmla="*/ 1297667 h 1979149"/>
              <a:gd name="connsiteX10" fmla="*/ 1014674 w 2324083"/>
              <a:gd name="connsiteY10" fmla="*/ 1206227 h 1979149"/>
              <a:gd name="connsiteX11" fmla="*/ 1224224 w 2324083"/>
              <a:gd name="connsiteY11" fmla="*/ 1328147 h 1979149"/>
              <a:gd name="connsiteX12" fmla="*/ 1250894 w 2324083"/>
              <a:gd name="connsiteY12" fmla="*/ 1244327 h 1979149"/>
              <a:gd name="connsiteX13" fmla="*/ 1174694 w 2324083"/>
              <a:gd name="connsiteY13" fmla="*/ 1118597 h 1979149"/>
              <a:gd name="connsiteX14" fmla="*/ 1144214 w 2324083"/>
              <a:gd name="connsiteY14" fmla="*/ 1015727 h 1979149"/>
              <a:gd name="connsiteX15" fmla="*/ 1216604 w 2324083"/>
              <a:gd name="connsiteY15" fmla="*/ 916667 h 1979149"/>
              <a:gd name="connsiteX16" fmla="*/ 1380434 w 2324083"/>
              <a:gd name="connsiteY16" fmla="*/ 962387 h 1979149"/>
              <a:gd name="connsiteX17" fmla="*/ 1414724 w 2324083"/>
              <a:gd name="connsiteY17" fmla="*/ 882377 h 1979149"/>
              <a:gd name="connsiteX18" fmla="*/ 1346144 w 2324083"/>
              <a:gd name="connsiteY18" fmla="*/ 768077 h 1979149"/>
              <a:gd name="connsiteX19" fmla="*/ 1399484 w 2324083"/>
              <a:gd name="connsiteY19" fmla="*/ 672827 h 1979149"/>
              <a:gd name="connsiteX20" fmla="*/ 1593794 w 2324083"/>
              <a:gd name="connsiteY20" fmla="*/ 520427 h 1979149"/>
              <a:gd name="connsiteX21" fmla="*/ 1609034 w 2324083"/>
              <a:gd name="connsiteY21" fmla="*/ 428987 h 1979149"/>
              <a:gd name="connsiteX22" fmla="*/ 1601414 w 2324083"/>
              <a:gd name="connsiteY22" fmla="*/ 314687 h 1979149"/>
              <a:gd name="connsiteX23" fmla="*/ 1601414 w 2324083"/>
              <a:gd name="connsiteY23" fmla="*/ 249917 h 1979149"/>
              <a:gd name="connsiteX24" fmla="*/ 1673804 w 2324083"/>
              <a:gd name="connsiteY24" fmla="*/ 208007 h 1979149"/>
              <a:gd name="connsiteX25" fmla="*/ 1658564 w 2324083"/>
              <a:gd name="connsiteY25" fmla="*/ 93707 h 1979149"/>
              <a:gd name="connsiteX26" fmla="*/ 1761434 w 2324083"/>
              <a:gd name="connsiteY26" fmla="*/ 2267 h 1979149"/>
              <a:gd name="connsiteX27" fmla="*/ 1871924 w 2324083"/>
              <a:gd name="connsiteY27" fmla="*/ 36557 h 1979149"/>
              <a:gd name="connsiteX28" fmla="*/ 1860494 w 2324083"/>
              <a:gd name="connsiteY28" fmla="*/ 131807 h 1979149"/>
              <a:gd name="connsiteX29" fmla="*/ 1761434 w 2324083"/>
              <a:gd name="connsiteY29" fmla="*/ 169907 h 1979149"/>
              <a:gd name="connsiteX30" fmla="*/ 1727144 w 2324083"/>
              <a:gd name="connsiteY30" fmla="*/ 204197 h 1979149"/>
              <a:gd name="connsiteX31" fmla="*/ 1818584 w 2324083"/>
              <a:gd name="connsiteY31" fmla="*/ 268967 h 1979149"/>
              <a:gd name="connsiteX32" fmla="*/ 1921454 w 2324083"/>
              <a:gd name="connsiteY32" fmla="*/ 413747 h 1979149"/>
              <a:gd name="connsiteX33" fmla="*/ 2031944 w 2324083"/>
              <a:gd name="connsiteY33" fmla="*/ 482327 h 1979149"/>
              <a:gd name="connsiteX34" fmla="*/ 2161484 w 2324083"/>
              <a:gd name="connsiteY34" fmla="*/ 520427 h 1979149"/>
              <a:gd name="connsiteX35" fmla="*/ 2169104 w 2324083"/>
              <a:gd name="connsiteY35" fmla="*/ 1880597 h 1979149"/>
              <a:gd name="connsiteX36" fmla="*/ 119324 w 2324083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170487"/>
              <a:gd name="connsiteY0" fmla="*/ 1850117 h 1883299"/>
              <a:gd name="connsiteX1" fmla="*/ 245054 w 2170487"/>
              <a:gd name="connsiteY1" fmla="*/ 1712957 h 1883299"/>
              <a:gd name="connsiteX2" fmla="*/ 248864 w 2170487"/>
              <a:gd name="connsiteY2" fmla="*/ 1613897 h 1883299"/>
              <a:gd name="connsiteX3" fmla="*/ 248864 w 2170487"/>
              <a:gd name="connsiteY3" fmla="*/ 1457687 h 1883299"/>
              <a:gd name="connsiteX4" fmla="*/ 405074 w 2170487"/>
              <a:gd name="connsiteY4" fmla="*/ 1419587 h 1883299"/>
              <a:gd name="connsiteX5" fmla="*/ 420314 w 2170487"/>
              <a:gd name="connsiteY5" fmla="*/ 1270997 h 1883299"/>
              <a:gd name="connsiteX6" fmla="*/ 485084 w 2170487"/>
              <a:gd name="connsiteY6" fmla="*/ 1202417 h 1883299"/>
              <a:gd name="connsiteX7" fmla="*/ 595574 w 2170487"/>
              <a:gd name="connsiteY7" fmla="*/ 1198607 h 1883299"/>
              <a:gd name="connsiteX8" fmla="*/ 778454 w 2170487"/>
              <a:gd name="connsiteY8" fmla="*/ 1328147 h 1883299"/>
              <a:gd name="connsiteX9" fmla="*/ 904184 w 2170487"/>
              <a:gd name="connsiteY9" fmla="*/ 1297667 h 1883299"/>
              <a:gd name="connsiteX10" fmla="*/ 1014674 w 2170487"/>
              <a:gd name="connsiteY10" fmla="*/ 1206227 h 1883299"/>
              <a:gd name="connsiteX11" fmla="*/ 1224224 w 2170487"/>
              <a:gd name="connsiteY11" fmla="*/ 1328147 h 1883299"/>
              <a:gd name="connsiteX12" fmla="*/ 1250894 w 2170487"/>
              <a:gd name="connsiteY12" fmla="*/ 1244327 h 1883299"/>
              <a:gd name="connsiteX13" fmla="*/ 1174694 w 2170487"/>
              <a:gd name="connsiteY13" fmla="*/ 1118597 h 1883299"/>
              <a:gd name="connsiteX14" fmla="*/ 1144214 w 2170487"/>
              <a:gd name="connsiteY14" fmla="*/ 1015727 h 1883299"/>
              <a:gd name="connsiteX15" fmla="*/ 1216604 w 2170487"/>
              <a:gd name="connsiteY15" fmla="*/ 916667 h 1883299"/>
              <a:gd name="connsiteX16" fmla="*/ 1380434 w 2170487"/>
              <a:gd name="connsiteY16" fmla="*/ 962387 h 1883299"/>
              <a:gd name="connsiteX17" fmla="*/ 1414724 w 2170487"/>
              <a:gd name="connsiteY17" fmla="*/ 882377 h 1883299"/>
              <a:gd name="connsiteX18" fmla="*/ 1346144 w 2170487"/>
              <a:gd name="connsiteY18" fmla="*/ 768077 h 1883299"/>
              <a:gd name="connsiteX19" fmla="*/ 1399484 w 2170487"/>
              <a:gd name="connsiteY19" fmla="*/ 672827 h 1883299"/>
              <a:gd name="connsiteX20" fmla="*/ 1593794 w 2170487"/>
              <a:gd name="connsiteY20" fmla="*/ 520427 h 1883299"/>
              <a:gd name="connsiteX21" fmla="*/ 1609034 w 2170487"/>
              <a:gd name="connsiteY21" fmla="*/ 428987 h 1883299"/>
              <a:gd name="connsiteX22" fmla="*/ 1601414 w 2170487"/>
              <a:gd name="connsiteY22" fmla="*/ 314687 h 1883299"/>
              <a:gd name="connsiteX23" fmla="*/ 1601414 w 2170487"/>
              <a:gd name="connsiteY23" fmla="*/ 249917 h 1883299"/>
              <a:gd name="connsiteX24" fmla="*/ 1673804 w 2170487"/>
              <a:gd name="connsiteY24" fmla="*/ 208007 h 1883299"/>
              <a:gd name="connsiteX25" fmla="*/ 1658564 w 2170487"/>
              <a:gd name="connsiteY25" fmla="*/ 93707 h 1883299"/>
              <a:gd name="connsiteX26" fmla="*/ 1761434 w 2170487"/>
              <a:gd name="connsiteY26" fmla="*/ 2267 h 1883299"/>
              <a:gd name="connsiteX27" fmla="*/ 1871924 w 2170487"/>
              <a:gd name="connsiteY27" fmla="*/ 36557 h 1883299"/>
              <a:gd name="connsiteX28" fmla="*/ 1860494 w 2170487"/>
              <a:gd name="connsiteY28" fmla="*/ 131807 h 1883299"/>
              <a:gd name="connsiteX29" fmla="*/ 1761434 w 2170487"/>
              <a:gd name="connsiteY29" fmla="*/ 169907 h 1883299"/>
              <a:gd name="connsiteX30" fmla="*/ 1727144 w 2170487"/>
              <a:gd name="connsiteY30" fmla="*/ 204197 h 1883299"/>
              <a:gd name="connsiteX31" fmla="*/ 1818584 w 2170487"/>
              <a:gd name="connsiteY31" fmla="*/ 268967 h 1883299"/>
              <a:gd name="connsiteX32" fmla="*/ 1921454 w 2170487"/>
              <a:gd name="connsiteY32" fmla="*/ 413747 h 1883299"/>
              <a:gd name="connsiteX33" fmla="*/ 2031944 w 2170487"/>
              <a:gd name="connsiteY33" fmla="*/ 482327 h 1883299"/>
              <a:gd name="connsiteX34" fmla="*/ 2161484 w 2170487"/>
              <a:gd name="connsiteY34" fmla="*/ 520427 h 1883299"/>
              <a:gd name="connsiteX35" fmla="*/ 2169104 w 2170487"/>
              <a:gd name="connsiteY35" fmla="*/ 1880597 h 1883299"/>
              <a:gd name="connsiteX36" fmla="*/ 119324 w 2170487"/>
              <a:gd name="connsiteY36" fmla="*/ 1850117 h 1883299"/>
              <a:gd name="connsiteX0" fmla="*/ 118736 w 2321104"/>
              <a:gd name="connsiteY0" fmla="*/ 1865357 h 1982500"/>
              <a:gd name="connsiteX1" fmla="*/ 248276 w 2321104"/>
              <a:gd name="connsiteY1" fmla="*/ 1712957 h 1982500"/>
              <a:gd name="connsiteX2" fmla="*/ 252086 w 2321104"/>
              <a:gd name="connsiteY2" fmla="*/ 1613897 h 1982500"/>
              <a:gd name="connsiteX3" fmla="*/ 252086 w 2321104"/>
              <a:gd name="connsiteY3" fmla="*/ 1457687 h 1982500"/>
              <a:gd name="connsiteX4" fmla="*/ 408296 w 2321104"/>
              <a:gd name="connsiteY4" fmla="*/ 1419587 h 1982500"/>
              <a:gd name="connsiteX5" fmla="*/ 423536 w 2321104"/>
              <a:gd name="connsiteY5" fmla="*/ 1270997 h 1982500"/>
              <a:gd name="connsiteX6" fmla="*/ 488306 w 2321104"/>
              <a:gd name="connsiteY6" fmla="*/ 1202417 h 1982500"/>
              <a:gd name="connsiteX7" fmla="*/ 598796 w 2321104"/>
              <a:gd name="connsiteY7" fmla="*/ 1198607 h 1982500"/>
              <a:gd name="connsiteX8" fmla="*/ 781676 w 2321104"/>
              <a:gd name="connsiteY8" fmla="*/ 1328147 h 1982500"/>
              <a:gd name="connsiteX9" fmla="*/ 907406 w 2321104"/>
              <a:gd name="connsiteY9" fmla="*/ 1297667 h 1982500"/>
              <a:gd name="connsiteX10" fmla="*/ 1017896 w 2321104"/>
              <a:gd name="connsiteY10" fmla="*/ 1206227 h 1982500"/>
              <a:gd name="connsiteX11" fmla="*/ 1227446 w 2321104"/>
              <a:gd name="connsiteY11" fmla="*/ 1328147 h 1982500"/>
              <a:gd name="connsiteX12" fmla="*/ 1254116 w 2321104"/>
              <a:gd name="connsiteY12" fmla="*/ 1244327 h 1982500"/>
              <a:gd name="connsiteX13" fmla="*/ 1177916 w 2321104"/>
              <a:gd name="connsiteY13" fmla="*/ 1118597 h 1982500"/>
              <a:gd name="connsiteX14" fmla="*/ 1147436 w 2321104"/>
              <a:gd name="connsiteY14" fmla="*/ 1015727 h 1982500"/>
              <a:gd name="connsiteX15" fmla="*/ 1219826 w 2321104"/>
              <a:gd name="connsiteY15" fmla="*/ 916667 h 1982500"/>
              <a:gd name="connsiteX16" fmla="*/ 1383656 w 2321104"/>
              <a:gd name="connsiteY16" fmla="*/ 962387 h 1982500"/>
              <a:gd name="connsiteX17" fmla="*/ 1417946 w 2321104"/>
              <a:gd name="connsiteY17" fmla="*/ 882377 h 1982500"/>
              <a:gd name="connsiteX18" fmla="*/ 1349366 w 2321104"/>
              <a:gd name="connsiteY18" fmla="*/ 768077 h 1982500"/>
              <a:gd name="connsiteX19" fmla="*/ 1402706 w 2321104"/>
              <a:gd name="connsiteY19" fmla="*/ 672827 h 1982500"/>
              <a:gd name="connsiteX20" fmla="*/ 1597016 w 2321104"/>
              <a:gd name="connsiteY20" fmla="*/ 520427 h 1982500"/>
              <a:gd name="connsiteX21" fmla="*/ 1612256 w 2321104"/>
              <a:gd name="connsiteY21" fmla="*/ 428987 h 1982500"/>
              <a:gd name="connsiteX22" fmla="*/ 1604636 w 2321104"/>
              <a:gd name="connsiteY22" fmla="*/ 314687 h 1982500"/>
              <a:gd name="connsiteX23" fmla="*/ 1604636 w 2321104"/>
              <a:gd name="connsiteY23" fmla="*/ 249917 h 1982500"/>
              <a:gd name="connsiteX24" fmla="*/ 1677026 w 2321104"/>
              <a:gd name="connsiteY24" fmla="*/ 208007 h 1982500"/>
              <a:gd name="connsiteX25" fmla="*/ 1661786 w 2321104"/>
              <a:gd name="connsiteY25" fmla="*/ 93707 h 1982500"/>
              <a:gd name="connsiteX26" fmla="*/ 1764656 w 2321104"/>
              <a:gd name="connsiteY26" fmla="*/ 2267 h 1982500"/>
              <a:gd name="connsiteX27" fmla="*/ 1875146 w 2321104"/>
              <a:gd name="connsiteY27" fmla="*/ 36557 h 1982500"/>
              <a:gd name="connsiteX28" fmla="*/ 1863716 w 2321104"/>
              <a:gd name="connsiteY28" fmla="*/ 131807 h 1982500"/>
              <a:gd name="connsiteX29" fmla="*/ 1764656 w 2321104"/>
              <a:gd name="connsiteY29" fmla="*/ 169907 h 1982500"/>
              <a:gd name="connsiteX30" fmla="*/ 1730366 w 2321104"/>
              <a:gd name="connsiteY30" fmla="*/ 204197 h 1982500"/>
              <a:gd name="connsiteX31" fmla="*/ 1821806 w 2321104"/>
              <a:gd name="connsiteY31" fmla="*/ 268967 h 1982500"/>
              <a:gd name="connsiteX32" fmla="*/ 1924676 w 2321104"/>
              <a:gd name="connsiteY32" fmla="*/ 413747 h 1982500"/>
              <a:gd name="connsiteX33" fmla="*/ 2035166 w 2321104"/>
              <a:gd name="connsiteY33" fmla="*/ 482327 h 1982500"/>
              <a:gd name="connsiteX34" fmla="*/ 2164706 w 2321104"/>
              <a:gd name="connsiteY34" fmla="*/ 520427 h 1982500"/>
              <a:gd name="connsiteX35" fmla="*/ 2172326 w 2321104"/>
              <a:gd name="connsiteY35" fmla="*/ 1880597 h 1982500"/>
              <a:gd name="connsiteX36" fmla="*/ 118736 w 2321104"/>
              <a:gd name="connsiteY36" fmla="*/ 1865357 h 1982500"/>
              <a:gd name="connsiteX0" fmla="*/ 855 w 2203223"/>
              <a:gd name="connsiteY0" fmla="*/ 1865357 h 1975112"/>
              <a:gd name="connsiteX1" fmla="*/ 130395 w 2203223"/>
              <a:gd name="connsiteY1" fmla="*/ 1712957 h 1975112"/>
              <a:gd name="connsiteX2" fmla="*/ 134205 w 2203223"/>
              <a:gd name="connsiteY2" fmla="*/ 1613897 h 1975112"/>
              <a:gd name="connsiteX3" fmla="*/ 134205 w 2203223"/>
              <a:gd name="connsiteY3" fmla="*/ 1457687 h 1975112"/>
              <a:gd name="connsiteX4" fmla="*/ 290415 w 2203223"/>
              <a:gd name="connsiteY4" fmla="*/ 1419587 h 1975112"/>
              <a:gd name="connsiteX5" fmla="*/ 305655 w 2203223"/>
              <a:gd name="connsiteY5" fmla="*/ 1270997 h 1975112"/>
              <a:gd name="connsiteX6" fmla="*/ 370425 w 2203223"/>
              <a:gd name="connsiteY6" fmla="*/ 1202417 h 1975112"/>
              <a:gd name="connsiteX7" fmla="*/ 480915 w 2203223"/>
              <a:gd name="connsiteY7" fmla="*/ 1198607 h 1975112"/>
              <a:gd name="connsiteX8" fmla="*/ 663795 w 2203223"/>
              <a:gd name="connsiteY8" fmla="*/ 1328147 h 1975112"/>
              <a:gd name="connsiteX9" fmla="*/ 789525 w 2203223"/>
              <a:gd name="connsiteY9" fmla="*/ 1297667 h 1975112"/>
              <a:gd name="connsiteX10" fmla="*/ 900015 w 2203223"/>
              <a:gd name="connsiteY10" fmla="*/ 1206227 h 1975112"/>
              <a:gd name="connsiteX11" fmla="*/ 1109565 w 2203223"/>
              <a:gd name="connsiteY11" fmla="*/ 1328147 h 1975112"/>
              <a:gd name="connsiteX12" fmla="*/ 1136235 w 2203223"/>
              <a:gd name="connsiteY12" fmla="*/ 1244327 h 1975112"/>
              <a:gd name="connsiteX13" fmla="*/ 1060035 w 2203223"/>
              <a:gd name="connsiteY13" fmla="*/ 1118597 h 1975112"/>
              <a:gd name="connsiteX14" fmla="*/ 1029555 w 2203223"/>
              <a:gd name="connsiteY14" fmla="*/ 1015727 h 1975112"/>
              <a:gd name="connsiteX15" fmla="*/ 1101945 w 2203223"/>
              <a:gd name="connsiteY15" fmla="*/ 916667 h 1975112"/>
              <a:gd name="connsiteX16" fmla="*/ 1265775 w 2203223"/>
              <a:gd name="connsiteY16" fmla="*/ 962387 h 1975112"/>
              <a:gd name="connsiteX17" fmla="*/ 1300065 w 2203223"/>
              <a:gd name="connsiteY17" fmla="*/ 882377 h 1975112"/>
              <a:gd name="connsiteX18" fmla="*/ 1231485 w 2203223"/>
              <a:gd name="connsiteY18" fmla="*/ 768077 h 1975112"/>
              <a:gd name="connsiteX19" fmla="*/ 1284825 w 2203223"/>
              <a:gd name="connsiteY19" fmla="*/ 672827 h 1975112"/>
              <a:gd name="connsiteX20" fmla="*/ 1479135 w 2203223"/>
              <a:gd name="connsiteY20" fmla="*/ 520427 h 1975112"/>
              <a:gd name="connsiteX21" fmla="*/ 1494375 w 2203223"/>
              <a:gd name="connsiteY21" fmla="*/ 428987 h 1975112"/>
              <a:gd name="connsiteX22" fmla="*/ 1486755 w 2203223"/>
              <a:gd name="connsiteY22" fmla="*/ 314687 h 1975112"/>
              <a:gd name="connsiteX23" fmla="*/ 1486755 w 2203223"/>
              <a:gd name="connsiteY23" fmla="*/ 249917 h 1975112"/>
              <a:gd name="connsiteX24" fmla="*/ 1559145 w 2203223"/>
              <a:gd name="connsiteY24" fmla="*/ 208007 h 1975112"/>
              <a:gd name="connsiteX25" fmla="*/ 1543905 w 2203223"/>
              <a:gd name="connsiteY25" fmla="*/ 93707 h 1975112"/>
              <a:gd name="connsiteX26" fmla="*/ 1646775 w 2203223"/>
              <a:gd name="connsiteY26" fmla="*/ 2267 h 1975112"/>
              <a:gd name="connsiteX27" fmla="*/ 1757265 w 2203223"/>
              <a:gd name="connsiteY27" fmla="*/ 36557 h 1975112"/>
              <a:gd name="connsiteX28" fmla="*/ 1745835 w 2203223"/>
              <a:gd name="connsiteY28" fmla="*/ 131807 h 1975112"/>
              <a:gd name="connsiteX29" fmla="*/ 1646775 w 2203223"/>
              <a:gd name="connsiteY29" fmla="*/ 169907 h 1975112"/>
              <a:gd name="connsiteX30" fmla="*/ 1612485 w 2203223"/>
              <a:gd name="connsiteY30" fmla="*/ 204197 h 1975112"/>
              <a:gd name="connsiteX31" fmla="*/ 1703925 w 2203223"/>
              <a:gd name="connsiteY31" fmla="*/ 268967 h 1975112"/>
              <a:gd name="connsiteX32" fmla="*/ 1806795 w 2203223"/>
              <a:gd name="connsiteY32" fmla="*/ 413747 h 1975112"/>
              <a:gd name="connsiteX33" fmla="*/ 1917285 w 2203223"/>
              <a:gd name="connsiteY33" fmla="*/ 482327 h 1975112"/>
              <a:gd name="connsiteX34" fmla="*/ 2046825 w 2203223"/>
              <a:gd name="connsiteY34" fmla="*/ 520427 h 1975112"/>
              <a:gd name="connsiteX35" fmla="*/ 2054445 w 2203223"/>
              <a:gd name="connsiteY35" fmla="*/ 1880597 h 1975112"/>
              <a:gd name="connsiteX36" fmla="*/ 855 w 2203223"/>
              <a:gd name="connsiteY36" fmla="*/ 1865357 h 1975112"/>
              <a:gd name="connsiteX0" fmla="*/ 855 w 2056952"/>
              <a:gd name="connsiteY0" fmla="*/ 1865357 h 1880597"/>
              <a:gd name="connsiteX1" fmla="*/ 130395 w 2056952"/>
              <a:gd name="connsiteY1" fmla="*/ 1712957 h 1880597"/>
              <a:gd name="connsiteX2" fmla="*/ 134205 w 2056952"/>
              <a:gd name="connsiteY2" fmla="*/ 1613897 h 1880597"/>
              <a:gd name="connsiteX3" fmla="*/ 134205 w 2056952"/>
              <a:gd name="connsiteY3" fmla="*/ 1457687 h 1880597"/>
              <a:gd name="connsiteX4" fmla="*/ 290415 w 2056952"/>
              <a:gd name="connsiteY4" fmla="*/ 1419587 h 1880597"/>
              <a:gd name="connsiteX5" fmla="*/ 305655 w 2056952"/>
              <a:gd name="connsiteY5" fmla="*/ 1270997 h 1880597"/>
              <a:gd name="connsiteX6" fmla="*/ 370425 w 2056952"/>
              <a:gd name="connsiteY6" fmla="*/ 1202417 h 1880597"/>
              <a:gd name="connsiteX7" fmla="*/ 480915 w 2056952"/>
              <a:gd name="connsiteY7" fmla="*/ 1198607 h 1880597"/>
              <a:gd name="connsiteX8" fmla="*/ 663795 w 2056952"/>
              <a:gd name="connsiteY8" fmla="*/ 1328147 h 1880597"/>
              <a:gd name="connsiteX9" fmla="*/ 789525 w 2056952"/>
              <a:gd name="connsiteY9" fmla="*/ 1297667 h 1880597"/>
              <a:gd name="connsiteX10" fmla="*/ 900015 w 2056952"/>
              <a:gd name="connsiteY10" fmla="*/ 1206227 h 1880597"/>
              <a:gd name="connsiteX11" fmla="*/ 1109565 w 2056952"/>
              <a:gd name="connsiteY11" fmla="*/ 1328147 h 1880597"/>
              <a:gd name="connsiteX12" fmla="*/ 1136235 w 2056952"/>
              <a:gd name="connsiteY12" fmla="*/ 1244327 h 1880597"/>
              <a:gd name="connsiteX13" fmla="*/ 1060035 w 2056952"/>
              <a:gd name="connsiteY13" fmla="*/ 1118597 h 1880597"/>
              <a:gd name="connsiteX14" fmla="*/ 1029555 w 2056952"/>
              <a:gd name="connsiteY14" fmla="*/ 1015727 h 1880597"/>
              <a:gd name="connsiteX15" fmla="*/ 1101945 w 2056952"/>
              <a:gd name="connsiteY15" fmla="*/ 916667 h 1880597"/>
              <a:gd name="connsiteX16" fmla="*/ 1265775 w 2056952"/>
              <a:gd name="connsiteY16" fmla="*/ 962387 h 1880597"/>
              <a:gd name="connsiteX17" fmla="*/ 1300065 w 2056952"/>
              <a:gd name="connsiteY17" fmla="*/ 882377 h 1880597"/>
              <a:gd name="connsiteX18" fmla="*/ 1231485 w 2056952"/>
              <a:gd name="connsiteY18" fmla="*/ 768077 h 1880597"/>
              <a:gd name="connsiteX19" fmla="*/ 1284825 w 2056952"/>
              <a:gd name="connsiteY19" fmla="*/ 672827 h 1880597"/>
              <a:gd name="connsiteX20" fmla="*/ 1479135 w 2056952"/>
              <a:gd name="connsiteY20" fmla="*/ 520427 h 1880597"/>
              <a:gd name="connsiteX21" fmla="*/ 1494375 w 2056952"/>
              <a:gd name="connsiteY21" fmla="*/ 428987 h 1880597"/>
              <a:gd name="connsiteX22" fmla="*/ 1486755 w 2056952"/>
              <a:gd name="connsiteY22" fmla="*/ 314687 h 1880597"/>
              <a:gd name="connsiteX23" fmla="*/ 1486755 w 2056952"/>
              <a:gd name="connsiteY23" fmla="*/ 249917 h 1880597"/>
              <a:gd name="connsiteX24" fmla="*/ 1559145 w 2056952"/>
              <a:gd name="connsiteY24" fmla="*/ 208007 h 1880597"/>
              <a:gd name="connsiteX25" fmla="*/ 1543905 w 2056952"/>
              <a:gd name="connsiteY25" fmla="*/ 93707 h 1880597"/>
              <a:gd name="connsiteX26" fmla="*/ 1646775 w 2056952"/>
              <a:gd name="connsiteY26" fmla="*/ 2267 h 1880597"/>
              <a:gd name="connsiteX27" fmla="*/ 1757265 w 2056952"/>
              <a:gd name="connsiteY27" fmla="*/ 36557 h 1880597"/>
              <a:gd name="connsiteX28" fmla="*/ 1745835 w 2056952"/>
              <a:gd name="connsiteY28" fmla="*/ 131807 h 1880597"/>
              <a:gd name="connsiteX29" fmla="*/ 1646775 w 2056952"/>
              <a:gd name="connsiteY29" fmla="*/ 169907 h 1880597"/>
              <a:gd name="connsiteX30" fmla="*/ 1612485 w 2056952"/>
              <a:gd name="connsiteY30" fmla="*/ 204197 h 1880597"/>
              <a:gd name="connsiteX31" fmla="*/ 1703925 w 2056952"/>
              <a:gd name="connsiteY31" fmla="*/ 268967 h 1880597"/>
              <a:gd name="connsiteX32" fmla="*/ 1806795 w 2056952"/>
              <a:gd name="connsiteY32" fmla="*/ 413747 h 1880597"/>
              <a:gd name="connsiteX33" fmla="*/ 1917285 w 2056952"/>
              <a:gd name="connsiteY33" fmla="*/ 482327 h 1880597"/>
              <a:gd name="connsiteX34" fmla="*/ 2046825 w 2056952"/>
              <a:gd name="connsiteY34" fmla="*/ 520427 h 1880597"/>
              <a:gd name="connsiteX35" fmla="*/ 2054445 w 2056952"/>
              <a:gd name="connsiteY35" fmla="*/ 1880597 h 1880597"/>
              <a:gd name="connsiteX36" fmla="*/ 855 w 2056952"/>
              <a:gd name="connsiteY36" fmla="*/ 1865357 h 188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952" h="1880597">
                <a:moveTo>
                  <a:pt x="855" y="1865357"/>
                </a:moveTo>
                <a:cubicBezTo>
                  <a:pt x="-11210" y="1871707"/>
                  <a:pt x="108170" y="1754867"/>
                  <a:pt x="130395" y="1712957"/>
                </a:cubicBezTo>
                <a:cubicBezTo>
                  <a:pt x="152620" y="1671047"/>
                  <a:pt x="133570" y="1656442"/>
                  <a:pt x="134205" y="1613897"/>
                </a:cubicBezTo>
                <a:cubicBezTo>
                  <a:pt x="134840" y="1571352"/>
                  <a:pt x="108170" y="1490072"/>
                  <a:pt x="134205" y="1457687"/>
                </a:cubicBezTo>
                <a:cubicBezTo>
                  <a:pt x="160240" y="1425302"/>
                  <a:pt x="261840" y="1450702"/>
                  <a:pt x="290415" y="1419587"/>
                </a:cubicBezTo>
                <a:cubicBezTo>
                  <a:pt x="318990" y="1388472"/>
                  <a:pt x="292320" y="1307192"/>
                  <a:pt x="305655" y="1270997"/>
                </a:cubicBezTo>
                <a:cubicBezTo>
                  <a:pt x="318990" y="1234802"/>
                  <a:pt x="341215" y="1214482"/>
                  <a:pt x="370425" y="1202417"/>
                </a:cubicBezTo>
                <a:cubicBezTo>
                  <a:pt x="399635" y="1190352"/>
                  <a:pt x="432020" y="1177652"/>
                  <a:pt x="480915" y="1198607"/>
                </a:cubicBezTo>
                <a:cubicBezTo>
                  <a:pt x="529810" y="1219562"/>
                  <a:pt x="612360" y="1311637"/>
                  <a:pt x="663795" y="1328147"/>
                </a:cubicBezTo>
                <a:cubicBezTo>
                  <a:pt x="715230" y="1344657"/>
                  <a:pt x="750155" y="1317987"/>
                  <a:pt x="789525" y="1297667"/>
                </a:cubicBezTo>
                <a:cubicBezTo>
                  <a:pt x="828895" y="1277347"/>
                  <a:pt x="846675" y="1201147"/>
                  <a:pt x="900015" y="1206227"/>
                </a:cubicBezTo>
                <a:cubicBezTo>
                  <a:pt x="953355" y="1211307"/>
                  <a:pt x="1070195" y="1321797"/>
                  <a:pt x="1109565" y="1328147"/>
                </a:cubicBezTo>
                <a:cubicBezTo>
                  <a:pt x="1148935" y="1334497"/>
                  <a:pt x="1144490" y="1279252"/>
                  <a:pt x="1136235" y="1244327"/>
                </a:cubicBezTo>
                <a:cubicBezTo>
                  <a:pt x="1127980" y="1209402"/>
                  <a:pt x="1077815" y="1156697"/>
                  <a:pt x="1060035" y="1118597"/>
                </a:cubicBezTo>
                <a:cubicBezTo>
                  <a:pt x="1042255" y="1080497"/>
                  <a:pt x="1022570" y="1049382"/>
                  <a:pt x="1029555" y="1015727"/>
                </a:cubicBezTo>
                <a:cubicBezTo>
                  <a:pt x="1036540" y="982072"/>
                  <a:pt x="1062575" y="925557"/>
                  <a:pt x="1101945" y="916667"/>
                </a:cubicBezTo>
                <a:cubicBezTo>
                  <a:pt x="1141315" y="907777"/>
                  <a:pt x="1232755" y="968102"/>
                  <a:pt x="1265775" y="962387"/>
                </a:cubicBezTo>
                <a:cubicBezTo>
                  <a:pt x="1298795" y="956672"/>
                  <a:pt x="1305780" y="914762"/>
                  <a:pt x="1300065" y="882377"/>
                </a:cubicBezTo>
                <a:cubicBezTo>
                  <a:pt x="1294350" y="849992"/>
                  <a:pt x="1234025" y="803002"/>
                  <a:pt x="1231485" y="768077"/>
                </a:cubicBezTo>
                <a:cubicBezTo>
                  <a:pt x="1228945" y="733152"/>
                  <a:pt x="1243550" y="714102"/>
                  <a:pt x="1284825" y="672827"/>
                </a:cubicBezTo>
                <a:cubicBezTo>
                  <a:pt x="1326100" y="631552"/>
                  <a:pt x="1444210" y="561067"/>
                  <a:pt x="1479135" y="520427"/>
                </a:cubicBezTo>
                <a:cubicBezTo>
                  <a:pt x="1514060" y="479787"/>
                  <a:pt x="1493105" y="463277"/>
                  <a:pt x="1494375" y="428987"/>
                </a:cubicBezTo>
                <a:cubicBezTo>
                  <a:pt x="1495645" y="394697"/>
                  <a:pt x="1488025" y="344532"/>
                  <a:pt x="1486755" y="314687"/>
                </a:cubicBezTo>
                <a:cubicBezTo>
                  <a:pt x="1485485" y="284842"/>
                  <a:pt x="1474690" y="267697"/>
                  <a:pt x="1486755" y="249917"/>
                </a:cubicBezTo>
                <a:cubicBezTo>
                  <a:pt x="1498820" y="232137"/>
                  <a:pt x="1549620" y="234042"/>
                  <a:pt x="1559145" y="208007"/>
                </a:cubicBezTo>
                <a:cubicBezTo>
                  <a:pt x="1568670" y="181972"/>
                  <a:pt x="1529300" y="127997"/>
                  <a:pt x="1543905" y="93707"/>
                </a:cubicBezTo>
                <a:cubicBezTo>
                  <a:pt x="1558510" y="59417"/>
                  <a:pt x="1611215" y="11792"/>
                  <a:pt x="1646775" y="2267"/>
                </a:cubicBezTo>
                <a:cubicBezTo>
                  <a:pt x="1682335" y="-7258"/>
                  <a:pt x="1740755" y="14967"/>
                  <a:pt x="1757265" y="36557"/>
                </a:cubicBezTo>
                <a:cubicBezTo>
                  <a:pt x="1773775" y="58147"/>
                  <a:pt x="1764250" y="109582"/>
                  <a:pt x="1745835" y="131807"/>
                </a:cubicBezTo>
                <a:cubicBezTo>
                  <a:pt x="1727420" y="154032"/>
                  <a:pt x="1669000" y="157842"/>
                  <a:pt x="1646775" y="169907"/>
                </a:cubicBezTo>
                <a:cubicBezTo>
                  <a:pt x="1624550" y="181972"/>
                  <a:pt x="1602960" y="187687"/>
                  <a:pt x="1612485" y="204197"/>
                </a:cubicBezTo>
                <a:cubicBezTo>
                  <a:pt x="1622010" y="220707"/>
                  <a:pt x="1671540" y="234042"/>
                  <a:pt x="1703925" y="268967"/>
                </a:cubicBezTo>
                <a:cubicBezTo>
                  <a:pt x="1736310" y="303892"/>
                  <a:pt x="1771235" y="378187"/>
                  <a:pt x="1806795" y="413747"/>
                </a:cubicBezTo>
                <a:cubicBezTo>
                  <a:pt x="1842355" y="449307"/>
                  <a:pt x="1877280" y="464547"/>
                  <a:pt x="1917285" y="482327"/>
                </a:cubicBezTo>
                <a:cubicBezTo>
                  <a:pt x="1957290" y="500107"/>
                  <a:pt x="2043015" y="527412"/>
                  <a:pt x="2046825" y="520427"/>
                </a:cubicBezTo>
                <a:cubicBezTo>
                  <a:pt x="2043015" y="532492"/>
                  <a:pt x="2063970" y="1881232"/>
                  <a:pt x="2054445" y="1880597"/>
                </a:cubicBezTo>
                <a:cubicBezTo>
                  <a:pt x="2044920" y="1879962"/>
                  <a:pt x="12920" y="1859007"/>
                  <a:pt x="855" y="186535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88"/>
          <p:cNvSpPr/>
          <p:nvPr/>
        </p:nvSpPr>
        <p:spPr>
          <a:xfrm>
            <a:off x="4662951" y="7363251"/>
            <a:ext cx="2020635" cy="1521307"/>
          </a:xfrm>
          <a:custGeom>
            <a:avLst/>
            <a:gdLst>
              <a:gd name="connsiteX0" fmla="*/ 2000738 w 2197550"/>
              <a:gd name="connsiteY0" fmla="*/ 451059 h 1616409"/>
              <a:gd name="connsiteX1" fmla="*/ 1920728 w 2197550"/>
              <a:gd name="connsiteY1" fmla="*/ 374859 h 1616409"/>
              <a:gd name="connsiteX2" fmla="*/ 1886438 w 2197550"/>
              <a:gd name="connsiteY2" fmla="*/ 287229 h 1616409"/>
              <a:gd name="connsiteX3" fmla="*/ 1775948 w 2197550"/>
              <a:gd name="connsiteY3" fmla="*/ 214839 h 1616409"/>
              <a:gd name="connsiteX4" fmla="*/ 1684508 w 2197550"/>
              <a:gd name="connsiteY4" fmla="*/ 96729 h 1616409"/>
              <a:gd name="connsiteX5" fmla="*/ 1615928 w 2197550"/>
              <a:gd name="connsiteY5" fmla="*/ 9099 h 1616409"/>
              <a:gd name="connsiteX6" fmla="*/ 1547348 w 2197550"/>
              <a:gd name="connsiteY6" fmla="*/ 28149 h 1616409"/>
              <a:gd name="connsiteX7" fmla="*/ 1589258 w 2197550"/>
              <a:gd name="connsiteY7" fmla="*/ 233889 h 1616409"/>
              <a:gd name="connsiteX8" fmla="*/ 1528298 w 2197550"/>
              <a:gd name="connsiteY8" fmla="*/ 390099 h 1616409"/>
              <a:gd name="connsiteX9" fmla="*/ 1478768 w 2197550"/>
              <a:gd name="connsiteY9" fmla="*/ 466299 h 1616409"/>
              <a:gd name="connsiteX10" fmla="*/ 1497818 w 2197550"/>
              <a:gd name="connsiteY10" fmla="*/ 595839 h 1616409"/>
              <a:gd name="connsiteX11" fmla="*/ 1360658 w 2197550"/>
              <a:gd name="connsiteY11" fmla="*/ 664419 h 1616409"/>
              <a:gd name="connsiteX12" fmla="*/ 1276838 w 2197550"/>
              <a:gd name="connsiteY12" fmla="*/ 732999 h 1616409"/>
              <a:gd name="connsiteX13" fmla="*/ 1135868 w 2197550"/>
              <a:gd name="connsiteY13" fmla="*/ 752049 h 1616409"/>
              <a:gd name="connsiteX14" fmla="*/ 1158728 w 2197550"/>
              <a:gd name="connsiteY14" fmla="*/ 870159 h 1616409"/>
              <a:gd name="connsiteX15" fmla="*/ 1280648 w 2197550"/>
              <a:gd name="connsiteY15" fmla="*/ 1075899 h 1616409"/>
              <a:gd name="connsiteX16" fmla="*/ 1234928 w 2197550"/>
              <a:gd name="connsiteY16" fmla="*/ 1220679 h 1616409"/>
              <a:gd name="connsiteX17" fmla="*/ 1128248 w 2197550"/>
              <a:gd name="connsiteY17" fmla="*/ 1235919 h 1616409"/>
              <a:gd name="connsiteX18" fmla="*/ 991088 w 2197550"/>
              <a:gd name="connsiteY18" fmla="*/ 1033989 h 1616409"/>
              <a:gd name="connsiteX19" fmla="*/ 933938 w 2197550"/>
              <a:gd name="connsiteY19" fmla="*/ 1003509 h 1616409"/>
              <a:gd name="connsiteX20" fmla="*/ 701528 w 2197550"/>
              <a:gd name="connsiteY20" fmla="*/ 1075899 h 1616409"/>
              <a:gd name="connsiteX21" fmla="*/ 602468 w 2197550"/>
              <a:gd name="connsiteY21" fmla="*/ 1102569 h 1616409"/>
              <a:gd name="connsiteX22" fmla="*/ 522458 w 2197550"/>
              <a:gd name="connsiteY22" fmla="*/ 1022559 h 1616409"/>
              <a:gd name="connsiteX23" fmla="*/ 434828 w 2197550"/>
              <a:gd name="connsiteY23" fmla="*/ 934929 h 1616409"/>
              <a:gd name="connsiteX24" fmla="*/ 358628 w 2197550"/>
              <a:gd name="connsiteY24" fmla="*/ 919689 h 1616409"/>
              <a:gd name="connsiteX25" fmla="*/ 335768 w 2197550"/>
              <a:gd name="connsiteY25" fmla="*/ 1064469 h 1616409"/>
              <a:gd name="connsiteX26" fmla="*/ 347198 w 2197550"/>
              <a:gd name="connsiteY26" fmla="*/ 1155909 h 1616409"/>
              <a:gd name="connsiteX27" fmla="*/ 190988 w 2197550"/>
              <a:gd name="connsiteY27" fmla="*/ 1209249 h 1616409"/>
              <a:gd name="connsiteX28" fmla="*/ 210038 w 2197550"/>
              <a:gd name="connsiteY28" fmla="*/ 1327359 h 1616409"/>
              <a:gd name="connsiteX29" fmla="*/ 251948 w 2197550"/>
              <a:gd name="connsiteY29" fmla="*/ 1403559 h 1616409"/>
              <a:gd name="connsiteX30" fmla="*/ 103358 w 2197550"/>
              <a:gd name="connsiteY30" fmla="*/ 1514049 h 1616409"/>
              <a:gd name="connsiteX31" fmla="*/ 2015978 w 2197550"/>
              <a:gd name="connsiteY31" fmla="*/ 1510239 h 1616409"/>
              <a:gd name="connsiteX32" fmla="*/ 2008358 w 2197550"/>
              <a:gd name="connsiteY32" fmla="*/ 150069 h 1616409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071530"/>
              <a:gd name="connsiteY0" fmla="*/ 451059 h 1520635"/>
              <a:gd name="connsiteX1" fmla="*/ 1920728 w 2071530"/>
              <a:gd name="connsiteY1" fmla="*/ 374859 h 1520635"/>
              <a:gd name="connsiteX2" fmla="*/ 1886438 w 2071530"/>
              <a:gd name="connsiteY2" fmla="*/ 287229 h 1520635"/>
              <a:gd name="connsiteX3" fmla="*/ 1775948 w 2071530"/>
              <a:gd name="connsiteY3" fmla="*/ 214839 h 1520635"/>
              <a:gd name="connsiteX4" fmla="*/ 1684508 w 2071530"/>
              <a:gd name="connsiteY4" fmla="*/ 96729 h 1520635"/>
              <a:gd name="connsiteX5" fmla="*/ 1615928 w 2071530"/>
              <a:gd name="connsiteY5" fmla="*/ 9099 h 1520635"/>
              <a:gd name="connsiteX6" fmla="*/ 1547348 w 2071530"/>
              <a:gd name="connsiteY6" fmla="*/ 28149 h 1520635"/>
              <a:gd name="connsiteX7" fmla="*/ 1589258 w 2071530"/>
              <a:gd name="connsiteY7" fmla="*/ 233889 h 1520635"/>
              <a:gd name="connsiteX8" fmla="*/ 1528298 w 2071530"/>
              <a:gd name="connsiteY8" fmla="*/ 390099 h 1520635"/>
              <a:gd name="connsiteX9" fmla="*/ 1478768 w 2071530"/>
              <a:gd name="connsiteY9" fmla="*/ 466299 h 1520635"/>
              <a:gd name="connsiteX10" fmla="*/ 1497818 w 2071530"/>
              <a:gd name="connsiteY10" fmla="*/ 595839 h 1520635"/>
              <a:gd name="connsiteX11" fmla="*/ 1360658 w 2071530"/>
              <a:gd name="connsiteY11" fmla="*/ 664419 h 1520635"/>
              <a:gd name="connsiteX12" fmla="*/ 1276838 w 2071530"/>
              <a:gd name="connsiteY12" fmla="*/ 732999 h 1520635"/>
              <a:gd name="connsiteX13" fmla="*/ 1135868 w 2071530"/>
              <a:gd name="connsiteY13" fmla="*/ 752049 h 1520635"/>
              <a:gd name="connsiteX14" fmla="*/ 1158728 w 2071530"/>
              <a:gd name="connsiteY14" fmla="*/ 870159 h 1520635"/>
              <a:gd name="connsiteX15" fmla="*/ 1280648 w 2071530"/>
              <a:gd name="connsiteY15" fmla="*/ 1075899 h 1520635"/>
              <a:gd name="connsiteX16" fmla="*/ 1234928 w 2071530"/>
              <a:gd name="connsiteY16" fmla="*/ 1220679 h 1520635"/>
              <a:gd name="connsiteX17" fmla="*/ 1128248 w 2071530"/>
              <a:gd name="connsiteY17" fmla="*/ 1235919 h 1520635"/>
              <a:gd name="connsiteX18" fmla="*/ 991088 w 2071530"/>
              <a:gd name="connsiteY18" fmla="*/ 1033989 h 1520635"/>
              <a:gd name="connsiteX19" fmla="*/ 933938 w 2071530"/>
              <a:gd name="connsiteY19" fmla="*/ 1003509 h 1520635"/>
              <a:gd name="connsiteX20" fmla="*/ 701528 w 2071530"/>
              <a:gd name="connsiteY20" fmla="*/ 1075899 h 1520635"/>
              <a:gd name="connsiteX21" fmla="*/ 602468 w 2071530"/>
              <a:gd name="connsiteY21" fmla="*/ 1102569 h 1520635"/>
              <a:gd name="connsiteX22" fmla="*/ 522458 w 2071530"/>
              <a:gd name="connsiteY22" fmla="*/ 1022559 h 1520635"/>
              <a:gd name="connsiteX23" fmla="*/ 434828 w 2071530"/>
              <a:gd name="connsiteY23" fmla="*/ 934929 h 1520635"/>
              <a:gd name="connsiteX24" fmla="*/ 358628 w 2071530"/>
              <a:gd name="connsiteY24" fmla="*/ 919689 h 1520635"/>
              <a:gd name="connsiteX25" fmla="*/ 335768 w 2071530"/>
              <a:gd name="connsiteY25" fmla="*/ 1064469 h 1520635"/>
              <a:gd name="connsiteX26" fmla="*/ 347198 w 2071530"/>
              <a:gd name="connsiteY26" fmla="*/ 1155909 h 1520635"/>
              <a:gd name="connsiteX27" fmla="*/ 190988 w 2071530"/>
              <a:gd name="connsiteY27" fmla="*/ 1209249 h 1520635"/>
              <a:gd name="connsiteX28" fmla="*/ 210038 w 2071530"/>
              <a:gd name="connsiteY28" fmla="*/ 1327359 h 1520635"/>
              <a:gd name="connsiteX29" fmla="*/ 251948 w 2071530"/>
              <a:gd name="connsiteY29" fmla="*/ 1403559 h 1520635"/>
              <a:gd name="connsiteX30" fmla="*/ 103358 w 2071530"/>
              <a:gd name="connsiteY30" fmla="*/ 1514049 h 1520635"/>
              <a:gd name="connsiteX31" fmla="*/ 2015978 w 2071530"/>
              <a:gd name="connsiteY31" fmla="*/ 1510239 h 1520635"/>
              <a:gd name="connsiteX32" fmla="*/ 1996928 w 2071530"/>
              <a:gd name="connsiteY32" fmla="*/ 454869 h 1520635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153620"/>
              <a:gd name="connsiteY0" fmla="*/ 451059 h 1593889"/>
              <a:gd name="connsiteX1" fmla="*/ 1920728 w 2153620"/>
              <a:gd name="connsiteY1" fmla="*/ 374859 h 1593889"/>
              <a:gd name="connsiteX2" fmla="*/ 1886438 w 2153620"/>
              <a:gd name="connsiteY2" fmla="*/ 287229 h 1593889"/>
              <a:gd name="connsiteX3" fmla="*/ 1775948 w 2153620"/>
              <a:gd name="connsiteY3" fmla="*/ 214839 h 1593889"/>
              <a:gd name="connsiteX4" fmla="*/ 1684508 w 2153620"/>
              <a:gd name="connsiteY4" fmla="*/ 96729 h 1593889"/>
              <a:gd name="connsiteX5" fmla="*/ 1615928 w 2153620"/>
              <a:gd name="connsiteY5" fmla="*/ 9099 h 1593889"/>
              <a:gd name="connsiteX6" fmla="*/ 1547348 w 2153620"/>
              <a:gd name="connsiteY6" fmla="*/ 28149 h 1593889"/>
              <a:gd name="connsiteX7" fmla="*/ 1589258 w 2153620"/>
              <a:gd name="connsiteY7" fmla="*/ 233889 h 1593889"/>
              <a:gd name="connsiteX8" fmla="*/ 1528298 w 2153620"/>
              <a:gd name="connsiteY8" fmla="*/ 390099 h 1593889"/>
              <a:gd name="connsiteX9" fmla="*/ 1478768 w 2153620"/>
              <a:gd name="connsiteY9" fmla="*/ 466299 h 1593889"/>
              <a:gd name="connsiteX10" fmla="*/ 1497818 w 2153620"/>
              <a:gd name="connsiteY10" fmla="*/ 595839 h 1593889"/>
              <a:gd name="connsiteX11" fmla="*/ 1360658 w 2153620"/>
              <a:gd name="connsiteY11" fmla="*/ 664419 h 1593889"/>
              <a:gd name="connsiteX12" fmla="*/ 1276838 w 2153620"/>
              <a:gd name="connsiteY12" fmla="*/ 732999 h 1593889"/>
              <a:gd name="connsiteX13" fmla="*/ 1135868 w 2153620"/>
              <a:gd name="connsiteY13" fmla="*/ 752049 h 1593889"/>
              <a:gd name="connsiteX14" fmla="*/ 1158728 w 2153620"/>
              <a:gd name="connsiteY14" fmla="*/ 870159 h 1593889"/>
              <a:gd name="connsiteX15" fmla="*/ 1280648 w 2153620"/>
              <a:gd name="connsiteY15" fmla="*/ 1075899 h 1593889"/>
              <a:gd name="connsiteX16" fmla="*/ 1234928 w 2153620"/>
              <a:gd name="connsiteY16" fmla="*/ 1220679 h 1593889"/>
              <a:gd name="connsiteX17" fmla="*/ 1128248 w 2153620"/>
              <a:gd name="connsiteY17" fmla="*/ 1235919 h 1593889"/>
              <a:gd name="connsiteX18" fmla="*/ 991088 w 2153620"/>
              <a:gd name="connsiteY18" fmla="*/ 1033989 h 1593889"/>
              <a:gd name="connsiteX19" fmla="*/ 933938 w 2153620"/>
              <a:gd name="connsiteY19" fmla="*/ 1003509 h 1593889"/>
              <a:gd name="connsiteX20" fmla="*/ 701528 w 2153620"/>
              <a:gd name="connsiteY20" fmla="*/ 1075899 h 1593889"/>
              <a:gd name="connsiteX21" fmla="*/ 602468 w 2153620"/>
              <a:gd name="connsiteY21" fmla="*/ 1102569 h 1593889"/>
              <a:gd name="connsiteX22" fmla="*/ 522458 w 2153620"/>
              <a:gd name="connsiteY22" fmla="*/ 1022559 h 1593889"/>
              <a:gd name="connsiteX23" fmla="*/ 434828 w 2153620"/>
              <a:gd name="connsiteY23" fmla="*/ 934929 h 1593889"/>
              <a:gd name="connsiteX24" fmla="*/ 358628 w 2153620"/>
              <a:gd name="connsiteY24" fmla="*/ 919689 h 1593889"/>
              <a:gd name="connsiteX25" fmla="*/ 335768 w 2153620"/>
              <a:gd name="connsiteY25" fmla="*/ 1064469 h 1593889"/>
              <a:gd name="connsiteX26" fmla="*/ 347198 w 2153620"/>
              <a:gd name="connsiteY26" fmla="*/ 1155909 h 1593889"/>
              <a:gd name="connsiteX27" fmla="*/ 190988 w 2153620"/>
              <a:gd name="connsiteY27" fmla="*/ 1209249 h 1593889"/>
              <a:gd name="connsiteX28" fmla="*/ 210038 w 2153620"/>
              <a:gd name="connsiteY28" fmla="*/ 1327359 h 1593889"/>
              <a:gd name="connsiteX29" fmla="*/ 251948 w 2153620"/>
              <a:gd name="connsiteY29" fmla="*/ 1403559 h 1593889"/>
              <a:gd name="connsiteX30" fmla="*/ 103358 w 2153620"/>
              <a:gd name="connsiteY30" fmla="*/ 1514049 h 1593889"/>
              <a:gd name="connsiteX31" fmla="*/ 2015978 w 2153620"/>
              <a:gd name="connsiteY31" fmla="*/ 1510239 h 1593889"/>
              <a:gd name="connsiteX32" fmla="*/ 1996928 w 2153620"/>
              <a:gd name="connsiteY32" fmla="*/ 454869 h 1593889"/>
              <a:gd name="connsiteX0" fmla="*/ 2000738 w 2020635"/>
              <a:gd name="connsiteY0" fmla="*/ 451059 h 1521307"/>
              <a:gd name="connsiteX1" fmla="*/ 1920728 w 2020635"/>
              <a:gd name="connsiteY1" fmla="*/ 374859 h 1521307"/>
              <a:gd name="connsiteX2" fmla="*/ 1886438 w 2020635"/>
              <a:gd name="connsiteY2" fmla="*/ 287229 h 1521307"/>
              <a:gd name="connsiteX3" fmla="*/ 1775948 w 2020635"/>
              <a:gd name="connsiteY3" fmla="*/ 214839 h 1521307"/>
              <a:gd name="connsiteX4" fmla="*/ 1684508 w 2020635"/>
              <a:gd name="connsiteY4" fmla="*/ 96729 h 1521307"/>
              <a:gd name="connsiteX5" fmla="*/ 1615928 w 2020635"/>
              <a:gd name="connsiteY5" fmla="*/ 9099 h 1521307"/>
              <a:gd name="connsiteX6" fmla="*/ 1547348 w 2020635"/>
              <a:gd name="connsiteY6" fmla="*/ 28149 h 1521307"/>
              <a:gd name="connsiteX7" fmla="*/ 1589258 w 2020635"/>
              <a:gd name="connsiteY7" fmla="*/ 233889 h 1521307"/>
              <a:gd name="connsiteX8" fmla="*/ 1528298 w 2020635"/>
              <a:gd name="connsiteY8" fmla="*/ 390099 h 1521307"/>
              <a:gd name="connsiteX9" fmla="*/ 1478768 w 2020635"/>
              <a:gd name="connsiteY9" fmla="*/ 466299 h 1521307"/>
              <a:gd name="connsiteX10" fmla="*/ 1497818 w 2020635"/>
              <a:gd name="connsiteY10" fmla="*/ 595839 h 1521307"/>
              <a:gd name="connsiteX11" fmla="*/ 1360658 w 2020635"/>
              <a:gd name="connsiteY11" fmla="*/ 664419 h 1521307"/>
              <a:gd name="connsiteX12" fmla="*/ 1276838 w 2020635"/>
              <a:gd name="connsiteY12" fmla="*/ 732999 h 1521307"/>
              <a:gd name="connsiteX13" fmla="*/ 1135868 w 2020635"/>
              <a:gd name="connsiteY13" fmla="*/ 752049 h 1521307"/>
              <a:gd name="connsiteX14" fmla="*/ 1158728 w 2020635"/>
              <a:gd name="connsiteY14" fmla="*/ 870159 h 1521307"/>
              <a:gd name="connsiteX15" fmla="*/ 1280648 w 2020635"/>
              <a:gd name="connsiteY15" fmla="*/ 1075899 h 1521307"/>
              <a:gd name="connsiteX16" fmla="*/ 1234928 w 2020635"/>
              <a:gd name="connsiteY16" fmla="*/ 1220679 h 1521307"/>
              <a:gd name="connsiteX17" fmla="*/ 1128248 w 2020635"/>
              <a:gd name="connsiteY17" fmla="*/ 1235919 h 1521307"/>
              <a:gd name="connsiteX18" fmla="*/ 991088 w 2020635"/>
              <a:gd name="connsiteY18" fmla="*/ 1033989 h 1521307"/>
              <a:gd name="connsiteX19" fmla="*/ 933938 w 2020635"/>
              <a:gd name="connsiteY19" fmla="*/ 1003509 h 1521307"/>
              <a:gd name="connsiteX20" fmla="*/ 701528 w 2020635"/>
              <a:gd name="connsiteY20" fmla="*/ 1075899 h 1521307"/>
              <a:gd name="connsiteX21" fmla="*/ 602468 w 2020635"/>
              <a:gd name="connsiteY21" fmla="*/ 1102569 h 1521307"/>
              <a:gd name="connsiteX22" fmla="*/ 522458 w 2020635"/>
              <a:gd name="connsiteY22" fmla="*/ 1022559 h 1521307"/>
              <a:gd name="connsiteX23" fmla="*/ 434828 w 2020635"/>
              <a:gd name="connsiteY23" fmla="*/ 934929 h 1521307"/>
              <a:gd name="connsiteX24" fmla="*/ 358628 w 2020635"/>
              <a:gd name="connsiteY24" fmla="*/ 919689 h 1521307"/>
              <a:gd name="connsiteX25" fmla="*/ 335768 w 2020635"/>
              <a:gd name="connsiteY25" fmla="*/ 1064469 h 1521307"/>
              <a:gd name="connsiteX26" fmla="*/ 347198 w 2020635"/>
              <a:gd name="connsiteY26" fmla="*/ 1155909 h 1521307"/>
              <a:gd name="connsiteX27" fmla="*/ 190988 w 2020635"/>
              <a:gd name="connsiteY27" fmla="*/ 1209249 h 1521307"/>
              <a:gd name="connsiteX28" fmla="*/ 210038 w 2020635"/>
              <a:gd name="connsiteY28" fmla="*/ 1327359 h 1521307"/>
              <a:gd name="connsiteX29" fmla="*/ 251948 w 2020635"/>
              <a:gd name="connsiteY29" fmla="*/ 1403559 h 1521307"/>
              <a:gd name="connsiteX30" fmla="*/ 103358 w 2020635"/>
              <a:gd name="connsiteY30" fmla="*/ 1514049 h 1521307"/>
              <a:gd name="connsiteX31" fmla="*/ 2015978 w 2020635"/>
              <a:gd name="connsiteY31" fmla="*/ 1510239 h 1521307"/>
              <a:gd name="connsiteX32" fmla="*/ 1996928 w 2020635"/>
              <a:gd name="connsiteY32" fmla="*/ 454869 h 1521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0635" h="1521307">
                <a:moveTo>
                  <a:pt x="2000738" y="451059"/>
                </a:moveTo>
                <a:cubicBezTo>
                  <a:pt x="1970258" y="426611"/>
                  <a:pt x="1939778" y="402164"/>
                  <a:pt x="1920728" y="374859"/>
                </a:cubicBezTo>
                <a:cubicBezTo>
                  <a:pt x="1901678" y="347554"/>
                  <a:pt x="1910568" y="313899"/>
                  <a:pt x="1886438" y="287229"/>
                </a:cubicBezTo>
                <a:cubicBezTo>
                  <a:pt x="1862308" y="260559"/>
                  <a:pt x="1809603" y="246589"/>
                  <a:pt x="1775948" y="214839"/>
                </a:cubicBezTo>
                <a:cubicBezTo>
                  <a:pt x="1742293" y="183089"/>
                  <a:pt x="1684508" y="96729"/>
                  <a:pt x="1684508" y="96729"/>
                </a:cubicBezTo>
                <a:cubicBezTo>
                  <a:pt x="1657838" y="62439"/>
                  <a:pt x="1638788" y="20529"/>
                  <a:pt x="1615928" y="9099"/>
                </a:cubicBezTo>
                <a:cubicBezTo>
                  <a:pt x="1593068" y="-2331"/>
                  <a:pt x="1551793" y="-9316"/>
                  <a:pt x="1547348" y="28149"/>
                </a:cubicBezTo>
                <a:cubicBezTo>
                  <a:pt x="1542903" y="65614"/>
                  <a:pt x="1592433" y="173564"/>
                  <a:pt x="1589258" y="233889"/>
                </a:cubicBezTo>
                <a:cubicBezTo>
                  <a:pt x="1586083" y="294214"/>
                  <a:pt x="1546713" y="351364"/>
                  <a:pt x="1528298" y="390099"/>
                </a:cubicBezTo>
                <a:cubicBezTo>
                  <a:pt x="1509883" y="428834"/>
                  <a:pt x="1483848" y="432009"/>
                  <a:pt x="1478768" y="466299"/>
                </a:cubicBezTo>
                <a:cubicBezTo>
                  <a:pt x="1473688" y="500589"/>
                  <a:pt x="1517503" y="562819"/>
                  <a:pt x="1497818" y="595839"/>
                </a:cubicBezTo>
                <a:cubicBezTo>
                  <a:pt x="1478133" y="628859"/>
                  <a:pt x="1397488" y="641559"/>
                  <a:pt x="1360658" y="664419"/>
                </a:cubicBezTo>
                <a:cubicBezTo>
                  <a:pt x="1323828" y="687279"/>
                  <a:pt x="1314303" y="718394"/>
                  <a:pt x="1276838" y="732999"/>
                </a:cubicBezTo>
                <a:cubicBezTo>
                  <a:pt x="1239373" y="747604"/>
                  <a:pt x="1155553" y="729189"/>
                  <a:pt x="1135868" y="752049"/>
                </a:cubicBezTo>
                <a:cubicBezTo>
                  <a:pt x="1116183" y="774909"/>
                  <a:pt x="1134598" y="816184"/>
                  <a:pt x="1158728" y="870159"/>
                </a:cubicBezTo>
                <a:cubicBezTo>
                  <a:pt x="1182858" y="924134"/>
                  <a:pt x="1267948" y="1017479"/>
                  <a:pt x="1280648" y="1075899"/>
                </a:cubicBezTo>
                <a:cubicBezTo>
                  <a:pt x="1293348" y="1134319"/>
                  <a:pt x="1260328" y="1194009"/>
                  <a:pt x="1234928" y="1220679"/>
                </a:cubicBezTo>
                <a:cubicBezTo>
                  <a:pt x="1209528" y="1247349"/>
                  <a:pt x="1168888" y="1267034"/>
                  <a:pt x="1128248" y="1235919"/>
                </a:cubicBezTo>
                <a:cubicBezTo>
                  <a:pt x="1087608" y="1204804"/>
                  <a:pt x="1023473" y="1072724"/>
                  <a:pt x="991088" y="1033989"/>
                </a:cubicBezTo>
                <a:cubicBezTo>
                  <a:pt x="958703" y="995254"/>
                  <a:pt x="982198" y="996524"/>
                  <a:pt x="933938" y="1003509"/>
                </a:cubicBezTo>
                <a:cubicBezTo>
                  <a:pt x="885678" y="1010494"/>
                  <a:pt x="756773" y="1059389"/>
                  <a:pt x="701528" y="1075899"/>
                </a:cubicBezTo>
                <a:cubicBezTo>
                  <a:pt x="646283" y="1092409"/>
                  <a:pt x="632313" y="1111459"/>
                  <a:pt x="602468" y="1102569"/>
                </a:cubicBezTo>
                <a:cubicBezTo>
                  <a:pt x="572623" y="1093679"/>
                  <a:pt x="522458" y="1022559"/>
                  <a:pt x="522458" y="1022559"/>
                </a:cubicBezTo>
                <a:cubicBezTo>
                  <a:pt x="494518" y="994619"/>
                  <a:pt x="462133" y="952074"/>
                  <a:pt x="434828" y="934929"/>
                </a:cubicBezTo>
                <a:cubicBezTo>
                  <a:pt x="407523" y="917784"/>
                  <a:pt x="375138" y="898099"/>
                  <a:pt x="358628" y="919689"/>
                </a:cubicBezTo>
                <a:cubicBezTo>
                  <a:pt x="342118" y="941279"/>
                  <a:pt x="337673" y="1025099"/>
                  <a:pt x="335768" y="1064469"/>
                </a:cubicBezTo>
                <a:cubicBezTo>
                  <a:pt x="333863" y="1103839"/>
                  <a:pt x="371328" y="1131779"/>
                  <a:pt x="347198" y="1155909"/>
                </a:cubicBezTo>
                <a:cubicBezTo>
                  <a:pt x="323068" y="1180039"/>
                  <a:pt x="213848" y="1180674"/>
                  <a:pt x="190988" y="1209249"/>
                </a:cubicBezTo>
                <a:cubicBezTo>
                  <a:pt x="168128" y="1237824"/>
                  <a:pt x="199878" y="1294974"/>
                  <a:pt x="210038" y="1327359"/>
                </a:cubicBezTo>
                <a:cubicBezTo>
                  <a:pt x="220198" y="1359744"/>
                  <a:pt x="269728" y="1372444"/>
                  <a:pt x="251948" y="1403559"/>
                </a:cubicBezTo>
                <a:cubicBezTo>
                  <a:pt x="234168" y="1434674"/>
                  <a:pt x="-190647" y="1496269"/>
                  <a:pt x="103358" y="1514049"/>
                </a:cubicBezTo>
                <a:cubicBezTo>
                  <a:pt x="397363" y="1531829"/>
                  <a:pt x="2001373" y="1511509"/>
                  <a:pt x="2015978" y="1510239"/>
                </a:cubicBezTo>
                <a:cubicBezTo>
                  <a:pt x="2030583" y="1508969"/>
                  <a:pt x="2007088" y="461219"/>
                  <a:pt x="1996928" y="45486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90" name="Freeform 89"/>
          <p:cNvSpPr/>
          <p:nvPr/>
        </p:nvSpPr>
        <p:spPr>
          <a:xfrm>
            <a:off x="5009395" y="7312377"/>
            <a:ext cx="260364" cy="502727"/>
          </a:xfrm>
          <a:custGeom>
            <a:avLst/>
            <a:gdLst>
              <a:gd name="connsiteX0" fmla="*/ 225545 w 260364"/>
              <a:gd name="connsiteY0" fmla="*/ 113313 h 502727"/>
              <a:gd name="connsiteX1" fmla="*/ 221735 w 260364"/>
              <a:gd name="connsiteY1" fmla="*/ 25683 h 502727"/>
              <a:gd name="connsiteX2" fmla="*/ 164585 w 260364"/>
              <a:gd name="connsiteY2" fmla="*/ 2823 h 502727"/>
              <a:gd name="connsiteX3" fmla="*/ 80765 w 260364"/>
              <a:gd name="connsiteY3" fmla="*/ 79023 h 502727"/>
              <a:gd name="connsiteX4" fmla="*/ 12185 w 260364"/>
              <a:gd name="connsiteY4" fmla="*/ 159033 h 502727"/>
              <a:gd name="connsiteX5" fmla="*/ 4565 w 260364"/>
              <a:gd name="connsiteY5" fmla="*/ 231423 h 502727"/>
              <a:gd name="connsiteX6" fmla="*/ 61715 w 260364"/>
              <a:gd name="connsiteY6" fmla="*/ 296193 h 502727"/>
              <a:gd name="connsiteX7" fmla="*/ 50285 w 260364"/>
              <a:gd name="connsiteY7" fmla="*/ 414303 h 502727"/>
              <a:gd name="connsiteX8" fmla="*/ 103625 w 260364"/>
              <a:gd name="connsiteY8" fmla="*/ 490503 h 502727"/>
              <a:gd name="connsiteX9" fmla="*/ 217925 w 260364"/>
              <a:gd name="connsiteY9" fmla="*/ 486693 h 502727"/>
              <a:gd name="connsiteX10" fmla="*/ 259835 w 260364"/>
              <a:gd name="connsiteY10" fmla="*/ 338103 h 502727"/>
              <a:gd name="connsiteX11" fmla="*/ 225545 w 260364"/>
              <a:gd name="connsiteY11" fmla="*/ 113313 h 50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364" h="502727">
                <a:moveTo>
                  <a:pt x="225545" y="113313"/>
                </a:moveTo>
                <a:cubicBezTo>
                  <a:pt x="219195" y="61243"/>
                  <a:pt x="231895" y="44098"/>
                  <a:pt x="221735" y="25683"/>
                </a:cubicBezTo>
                <a:cubicBezTo>
                  <a:pt x="211575" y="7268"/>
                  <a:pt x="188080" y="-6067"/>
                  <a:pt x="164585" y="2823"/>
                </a:cubicBezTo>
                <a:cubicBezTo>
                  <a:pt x="141090" y="11713"/>
                  <a:pt x="106165" y="52988"/>
                  <a:pt x="80765" y="79023"/>
                </a:cubicBezTo>
                <a:cubicBezTo>
                  <a:pt x="55365" y="105058"/>
                  <a:pt x="24885" y="133633"/>
                  <a:pt x="12185" y="159033"/>
                </a:cubicBezTo>
                <a:cubicBezTo>
                  <a:pt x="-515" y="184433"/>
                  <a:pt x="-3690" y="208563"/>
                  <a:pt x="4565" y="231423"/>
                </a:cubicBezTo>
                <a:cubicBezTo>
                  <a:pt x="12820" y="254283"/>
                  <a:pt x="54095" y="265713"/>
                  <a:pt x="61715" y="296193"/>
                </a:cubicBezTo>
                <a:cubicBezTo>
                  <a:pt x="69335" y="326673"/>
                  <a:pt x="43300" y="381918"/>
                  <a:pt x="50285" y="414303"/>
                </a:cubicBezTo>
                <a:cubicBezTo>
                  <a:pt x="57270" y="446688"/>
                  <a:pt x="75685" y="478438"/>
                  <a:pt x="103625" y="490503"/>
                </a:cubicBezTo>
                <a:cubicBezTo>
                  <a:pt x="131565" y="502568"/>
                  <a:pt x="191890" y="512093"/>
                  <a:pt x="217925" y="486693"/>
                </a:cubicBezTo>
                <a:cubicBezTo>
                  <a:pt x="243960" y="461293"/>
                  <a:pt x="254755" y="397793"/>
                  <a:pt x="259835" y="338103"/>
                </a:cubicBezTo>
                <a:cubicBezTo>
                  <a:pt x="264915" y="278413"/>
                  <a:pt x="231895" y="165383"/>
                  <a:pt x="225545" y="11331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3015489" y="7016076"/>
            <a:ext cx="1864204" cy="1868844"/>
          </a:xfrm>
          <a:custGeom>
            <a:avLst/>
            <a:gdLst>
              <a:gd name="connsiteX0" fmla="*/ 1221231 w 1864204"/>
              <a:gd name="connsiteY0" fmla="*/ 1826934 h 1869804"/>
              <a:gd name="connsiteX1" fmla="*/ 1228851 w 1864204"/>
              <a:gd name="connsiteY1" fmla="*/ 1678344 h 1869804"/>
              <a:gd name="connsiteX2" fmla="*/ 1350771 w 1864204"/>
              <a:gd name="connsiteY2" fmla="*/ 1647864 h 1869804"/>
              <a:gd name="connsiteX3" fmla="*/ 1404111 w 1864204"/>
              <a:gd name="connsiteY3" fmla="*/ 1647864 h 1869804"/>
              <a:gd name="connsiteX4" fmla="*/ 1426971 w 1864204"/>
              <a:gd name="connsiteY4" fmla="*/ 1594524 h 1869804"/>
              <a:gd name="connsiteX5" fmla="*/ 1415541 w 1864204"/>
              <a:gd name="connsiteY5" fmla="*/ 1434504 h 1869804"/>
              <a:gd name="connsiteX6" fmla="*/ 1388871 w 1864204"/>
              <a:gd name="connsiteY6" fmla="*/ 1266864 h 1869804"/>
              <a:gd name="connsiteX7" fmla="*/ 1556511 w 1864204"/>
              <a:gd name="connsiteY7" fmla="*/ 1175424 h 1869804"/>
              <a:gd name="connsiteX8" fmla="*/ 1548891 w 1864204"/>
              <a:gd name="connsiteY8" fmla="*/ 1007784 h 1869804"/>
              <a:gd name="connsiteX9" fmla="*/ 1640331 w 1864204"/>
              <a:gd name="connsiteY9" fmla="*/ 870624 h 1869804"/>
              <a:gd name="connsiteX10" fmla="*/ 1640331 w 1864204"/>
              <a:gd name="connsiteY10" fmla="*/ 786804 h 1869804"/>
              <a:gd name="connsiteX11" fmla="*/ 1693671 w 1864204"/>
              <a:gd name="connsiteY11" fmla="*/ 756324 h 1869804"/>
              <a:gd name="connsiteX12" fmla="*/ 1712721 w 1864204"/>
              <a:gd name="connsiteY12" fmla="*/ 706794 h 1869804"/>
              <a:gd name="connsiteX13" fmla="*/ 1647951 w 1864204"/>
              <a:gd name="connsiteY13" fmla="*/ 592494 h 1869804"/>
              <a:gd name="connsiteX14" fmla="*/ 1693671 w 1864204"/>
              <a:gd name="connsiteY14" fmla="*/ 485814 h 1869804"/>
              <a:gd name="connsiteX15" fmla="*/ 1766061 w 1864204"/>
              <a:gd name="connsiteY15" fmla="*/ 371514 h 1869804"/>
              <a:gd name="connsiteX16" fmla="*/ 1853691 w 1864204"/>
              <a:gd name="connsiteY16" fmla="*/ 211494 h 1869804"/>
              <a:gd name="connsiteX17" fmla="*/ 1846071 w 1864204"/>
              <a:gd name="connsiteY17" fmla="*/ 127674 h 1869804"/>
              <a:gd name="connsiteX18" fmla="*/ 1705101 w 1864204"/>
              <a:gd name="connsiteY18" fmla="*/ 43854 h 1869804"/>
              <a:gd name="connsiteX19" fmla="*/ 1621281 w 1864204"/>
              <a:gd name="connsiteY19" fmla="*/ 5754 h 1869804"/>
              <a:gd name="connsiteX20" fmla="*/ 1499361 w 1864204"/>
              <a:gd name="connsiteY20" fmla="*/ 5754 h 1869804"/>
              <a:gd name="connsiteX21" fmla="*/ 1312671 w 1864204"/>
              <a:gd name="connsiteY21" fmla="*/ 59094 h 1869804"/>
              <a:gd name="connsiteX22" fmla="*/ 1045971 w 1864204"/>
              <a:gd name="connsiteY22" fmla="*/ 78144 h 1869804"/>
              <a:gd name="connsiteX23" fmla="*/ 912621 w 1864204"/>
              <a:gd name="connsiteY23" fmla="*/ 173394 h 1869804"/>
              <a:gd name="connsiteX24" fmla="*/ 844041 w 1864204"/>
              <a:gd name="connsiteY24" fmla="*/ 280074 h 1869804"/>
              <a:gd name="connsiteX25" fmla="*/ 653541 w 1864204"/>
              <a:gd name="connsiteY25" fmla="*/ 367704 h 1869804"/>
              <a:gd name="connsiteX26" fmla="*/ 592581 w 1864204"/>
              <a:gd name="connsiteY26" fmla="*/ 527724 h 1869804"/>
              <a:gd name="connsiteX27" fmla="*/ 645921 w 1864204"/>
              <a:gd name="connsiteY27" fmla="*/ 744894 h 1869804"/>
              <a:gd name="connsiteX28" fmla="*/ 611631 w 1864204"/>
              <a:gd name="connsiteY28" fmla="*/ 992544 h 1869804"/>
              <a:gd name="connsiteX29" fmla="*/ 565911 w 1864204"/>
              <a:gd name="connsiteY29" fmla="*/ 1144944 h 1869804"/>
              <a:gd name="connsiteX30" fmla="*/ 569721 w 1864204"/>
              <a:gd name="connsiteY30" fmla="*/ 1293534 h 1869804"/>
              <a:gd name="connsiteX31" fmla="*/ 543051 w 1864204"/>
              <a:gd name="connsiteY31" fmla="*/ 1358304 h 1869804"/>
              <a:gd name="connsiteX32" fmla="*/ 371601 w 1864204"/>
              <a:gd name="connsiteY32" fmla="*/ 1438314 h 1869804"/>
              <a:gd name="connsiteX33" fmla="*/ 196341 w 1864204"/>
              <a:gd name="connsiteY33" fmla="*/ 1442124 h 1869804"/>
              <a:gd name="connsiteX34" fmla="*/ 32511 w 1864204"/>
              <a:gd name="connsiteY34" fmla="*/ 1396404 h 1869804"/>
              <a:gd name="connsiteX35" fmla="*/ 5841 w 1864204"/>
              <a:gd name="connsiteY35" fmla="*/ 1468794 h 1869804"/>
              <a:gd name="connsiteX36" fmla="*/ 108711 w 1864204"/>
              <a:gd name="connsiteY36" fmla="*/ 1720254 h 1869804"/>
              <a:gd name="connsiteX37" fmla="*/ 203961 w 1864204"/>
              <a:gd name="connsiteY37" fmla="*/ 1807884 h 1869804"/>
              <a:gd name="connsiteX38" fmla="*/ 291591 w 1864204"/>
              <a:gd name="connsiteY38" fmla="*/ 1830744 h 1869804"/>
              <a:gd name="connsiteX39" fmla="*/ 337311 w 1864204"/>
              <a:gd name="connsiteY39" fmla="*/ 1868844 h 1869804"/>
              <a:gd name="connsiteX40" fmla="*/ 1221231 w 1864204"/>
              <a:gd name="connsiteY40" fmla="*/ 1826934 h 186980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4204" h="1868844">
                <a:moveTo>
                  <a:pt x="1209801" y="1849794"/>
                </a:moveTo>
                <a:cubicBezTo>
                  <a:pt x="1221231" y="1867574"/>
                  <a:pt x="1205356" y="1711999"/>
                  <a:pt x="1228851" y="1678344"/>
                </a:cubicBezTo>
                <a:cubicBezTo>
                  <a:pt x="1252346" y="1644689"/>
                  <a:pt x="1321561" y="1652944"/>
                  <a:pt x="1350771" y="1647864"/>
                </a:cubicBezTo>
                <a:cubicBezTo>
                  <a:pt x="1379981" y="1642784"/>
                  <a:pt x="1391411" y="1656754"/>
                  <a:pt x="1404111" y="1647864"/>
                </a:cubicBezTo>
                <a:cubicBezTo>
                  <a:pt x="1416811" y="1638974"/>
                  <a:pt x="1425066" y="1630084"/>
                  <a:pt x="1426971" y="1594524"/>
                </a:cubicBezTo>
                <a:cubicBezTo>
                  <a:pt x="1428876" y="1558964"/>
                  <a:pt x="1421891" y="1489114"/>
                  <a:pt x="1415541" y="1434504"/>
                </a:cubicBezTo>
                <a:cubicBezTo>
                  <a:pt x="1409191" y="1379894"/>
                  <a:pt x="1365376" y="1310044"/>
                  <a:pt x="1388871" y="1266864"/>
                </a:cubicBezTo>
                <a:cubicBezTo>
                  <a:pt x="1412366" y="1223684"/>
                  <a:pt x="1529841" y="1218604"/>
                  <a:pt x="1556511" y="1175424"/>
                </a:cubicBezTo>
                <a:cubicBezTo>
                  <a:pt x="1583181" y="1132244"/>
                  <a:pt x="1534921" y="1058584"/>
                  <a:pt x="1548891" y="1007784"/>
                </a:cubicBezTo>
                <a:cubicBezTo>
                  <a:pt x="1562861" y="956984"/>
                  <a:pt x="1625091" y="907454"/>
                  <a:pt x="1640331" y="870624"/>
                </a:cubicBezTo>
                <a:cubicBezTo>
                  <a:pt x="1655571" y="833794"/>
                  <a:pt x="1631441" y="805854"/>
                  <a:pt x="1640331" y="786804"/>
                </a:cubicBezTo>
                <a:cubicBezTo>
                  <a:pt x="1649221" y="767754"/>
                  <a:pt x="1681606" y="769659"/>
                  <a:pt x="1693671" y="756324"/>
                </a:cubicBezTo>
                <a:cubicBezTo>
                  <a:pt x="1705736" y="742989"/>
                  <a:pt x="1720341" y="734099"/>
                  <a:pt x="1712721" y="706794"/>
                </a:cubicBezTo>
                <a:cubicBezTo>
                  <a:pt x="1705101" y="679489"/>
                  <a:pt x="1651126" y="629324"/>
                  <a:pt x="1647951" y="592494"/>
                </a:cubicBezTo>
                <a:cubicBezTo>
                  <a:pt x="1644776" y="555664"/>
                  <a:pt x="1673986" y="522644"/>
                  <a:pt x="1693671" y="485814"/>
                </a:cubicBezTo>
                <a:cubicBezTo>
                  <a:pt x="1713356" y="448984"/>
                  <a:pt x="1739391" y="417234"/>
                  <a:pt x="1766061" y="371514"/>
                </a:cubicBezTo>
                <a:cubicBezTo>
                  <a:pt x="1792731" y="325794"/>
                  <a:pt x="1840356" y="252134"/>
                  <a:pt x="1853691" y="211494"/>
                </a:cubicBezTo>
                <a:cubicBezTo>
                  <a:pt x="1867026" y="170854"/>
                  <a:pt x="1870836" y="155614"/>
                  <a:pt x="1846071" y="127674"/>
                </a:cubicBezTo>
                <a:cubicBezTo>
                  <a:pt x="1821306" y="99734"/>
                  <a:pt x="1742566" y="64174"/>
                  <a:pt x="1705101" y="43854"/>
                </a:cubicBezTo>
                <a:cubicBezTo>
                  <a:pt x="1667636" y="23534"/>
                  <a:pt x="1655571" y="12104"/>
                  <a:pt x="1621281" y="5754"/>
                </a:cubicBezTo>
                <a:cubicBezTo>
                  <a:pt x="1586991" y="-596"/>
                  <a:pt x="1550796" y="-3136"/>
                  <a:pt x="1499361" y="5754"/>
                </a:cubicBezTo>
                <a:cubicBezTo>
                  <a:pt x="1447926" y="14644"/>
                  <a:pt x="1388236" y="47029"/>
                  <a:pt x="1312671" y="59094"/>
                </a:cubicBezTo>
                <a:cubicBezTo>
                  <a:pt x="1237106" y="71159"/>
                  <a:pt x="1112646" y="59094"/>
                  <a:pt x="1045971" y="78144"/>
                </a:cubicBezTo>
                <a:cubicBezTo>
                  <a:pt x="979296" y="97194"/>
                  <a:pt x="946276" y="139739"/>
                  <a:pt x="912621" y="173394"/>
                </a:cubicBezTo>
                <a:cubicBezTo>
                  <a:pt x="878966" y="207049"/>
                  <a:pt x="887221" y="247689"/>
                  <a:pt x="844041" y="280074"/>
                </a:cubicBezTo>
                <a:cubicBezTo>
                  <a:pt x="800861" y="312459"/>
                  <a:pt x="695451" y="326429"/>
                  <a:pt x="653541" y="367704"/>
                </a:cubicBezTo>
                <a:cubicBezTo>
                  <a:pt x="611631" y="408979"/>
                  <a:pt x="593851" y="464859"/>
                  <a:pt x="592581" y="527724"/>
                </a:cubicBezTo>
                <a:cubicBezTo>
                  <a:pt x="591311" y="590589"/>
                  <a:pt x="642746" y="667424"/>
                  <a:pt x="645921" y="744894"/>
                </a:cubicBezTo>
                <a:cubicBezTo>
                  <a:pt x="649096" y="822364"/>
                  <a:pt x="624966" y="925869"/>
                  <a:pt x="611631" y="992544"/>
                </a:cubicBezTo>
                <a:cubicBezTo>
                  <a:pt x="598296" y="1059219"/>
                  <a:pt x="572896" y="1094779"/>
                  <a:pt x="565911" y="1144944"/>
                </a:cubicBezTo>
                <a:cubicBezTo>
                  <a:pt x="558926" y="1195109"/>
                  <a:pt x="573531" y="1257974"/>
                  <a:pt x="569721" y="1293534"/>
                </a:cubicBezTo>
                <a:cubicBezTo>
                  <a:pt x="565911" y="1329094"/>
                  <a:pt x="576071" y="1334174"/>
                  <a:pt x="543051" y="1358304"/>
                </a:cubicBezTo>
                <a:cubicBezTo>
                  <a:pt x="510031" y="1382434"/>
                  <a:pt x="429386" y="1424344"/>
                  <a:pt x="371601" y="1438314"/>
                </a:cubicBezTo>
                <a:cubicBezTo>
                  <a:pt x="313816" y="1452284"/>
                  <a:pt x="252856" y="1449109"/>
                  <a:pt x="196341" y="1442124"/>
                </a:cubicBezTo>
                <a:cubicBezTo>
                  <a:pt x="139826" y="1435139"/>
                  <a:pt x="64261" y="1391959"/>
                  <a:pt x="32511" y="1396404"/>
                </a:cubicBezTo>
                <a:cubicBezTo>
                  <a:pt x="761" y="1400849"/>
                  <a:pt x="-6859" y="1414819"/>
                  <a:pt x="5841" y="1468794"/>
                </a:cubicBezTo>
                <a:cubicBezTo>
                  <a:pt x="18541" y="1522769"/>
                  <a:pt x="75691" y="1663739"/>
                  <a:pt x="108711" y="1720254"/>
                </a:cubicBezTo>
                <a:cubicBezTo>
                  <a:pt x="141731" y="1776769"/>
                  <a:pt x="173481" y="1789469"/>
                  <a:pt x="203961" y="1807884"/>
                </a:cubicBezTo>
                <a:cubicBezTo>
                  <a:pt x="234441" y="1826299"/>
                  <a:pt x="269366" y="1820584"/>
                  <a:pt x="291591" y="1830744"/>
                </a:cubicBezTo>
                <a:cubicBezTo>
                  <a:pt x="313816" y="1840904"/>
                  <a:pt x="184276" y="1865669"/>
                  <a:pt x="337311" y="1868844"/>
                </a:cubicBezTo>
                <a:cubicBezTo>
                  <a:pt x="628141" y="1862494"/>
                  <a:pt x="1198371" y="1832014"/>
                  <a:pt x="1209801" y="184979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2864102" y="6955600"/>
            <a:ext cx="2134976" cy="1930911"/>
          </a:xfrm>
          <a:custGeom>
            <a:avLst/>
            <a:gdLst>
              <a:gd name="connsiteX0" fmla="*/ 1414528 w 2134976"/>
              <a:gd name="connsiteY0" fmla="*/ 1925510 h 1938263"/>
              <a:gd name="connsiteX1" fmla="*/ 1441198 w 2134976"/>
              <a:gd name="connsiteY1" fmla="*/ 1803590 h 1938263"/>
              <a:gd name="connsiteX2" fmla="*/ 1589788 w 2134976"/>
              <a:gd name="connsiteY2" fmla="*/ 1792160 h 1938263"/>
              <a:gd name="connsiteX3" fmla="*/ 1677418 w 2134976"/>
              <a:gd name="connsiteY3" fmla="*/ 1693100 h 1938263"/>
              <a:gd name="connsiteX4" fmla="*/ 1643128 w 2134976"/>
              <a:gd name="connsiteY4" fmla="*/ 1494980 h 1938263"/>
              <a:gd name="connsiteX5" fmla="*/ 1646938 w 2134976"/>
              <a:gd name="connsiteY5" fmla="*/ 1392110 h 1938263"/>
              <a:gd name="connsiteX6" fmla="*/ 1864108 w 2134976"/>
              <a:gd name="connsiteY6" fmla="*/ 1300670 h 1938263"/>
              <a:gd name="connsiteX7" fmla="*/ 1806958 w 2134976"/>
              <a:gd name="connsiteY7" fmla="*/ 1091120 h 1938263"/>
              <a:gd name="connsiteX8" fmla="*/ 1883158 w 2134976"/>
              <a:gd name="connsiteY8" fmla="*/ 969200 h 1938263"/>
              <a:gd name="connsiteX9" fmla="*/ 2066038 w 2134976"/>
              <a:gd name="connsiteY9" fmla="*/ 995870 h 1938263"/>
              <a:gd name="connsiteX10" fmla="*/ 2134618 w 2134976"/>
              <a:gd name="connsiteY10" fmla="*/ 973010 h 1938263"/>
              <a:gd name="connsiteX11" fmla="*/ 2088898 w 2134976"/>
              <a:gd name="connsiteY11" fmla="*/ 839660 h 1938263"/>
              <a:gd name="connsiteX12" fmla="*/ 2001268 w 2134976"/>
              <a:gd name="connsiteY12" fmla="*/ 687260 h 1938263"/>
              <a:gd name="connsiteX13" fmla="*/ 1993648 w 2134976"/>
              <a:gd name="connsiteY13" fmla="*/ 542480 h 1938263"/>
              <a:gd name="connsiteX14" fmla="*/ 2100328 w 2134976"/>
              <a:gd name="connsiteY14" fmla="*/ 420560 h 1938263"/>
              <a:gd name="connsiteX15" fmla="*/ 2077468 w 2134976"/>
              <a:gd name="connsiteY15" fmla="*/ 180530 h 1938263"/>
              <a:gd name="connsiteX16" fmla="*/ 1940308 w 2134976"/>
              <a:gd name="connsiteY16" fmla="*/ 77660 h 1938263"/>
              <a:gd name="connsiteX17" fmla="*/ 1818388 w 2134976"/>
              <a:gd name="connsiteY17" fmla="*/ 9080 h 1938263"/>
              <a:gd name="connsiteX18" fmla="*/ 1650748 w 2134976"/>
              <a:gd name="connsiteY18" fmla="*/ 5270 h 1938263"/>
              <a:gd name="connsiteX19" fmla="*/ 1460248 w 2134976"/>
              <a:gd name="connsiteY19" fmla="*/ 50990 h 1938263"/>
              <a:gd name="connsiteX20" fmla="*/ 1239268 w 2134976"/>
              <a:gd name="connsiteY20" fmla="*/ 62420 h 1938263"/>
              <a:gd name="connsiteX21" fmla="*/ 1090678 w 2134976"/>
              <a:gd name="connsiteY21" fmla="*/ 96710 h 1938263"/>
              <a:gd name="connsiteX22" fmla="*/ 1033528 w 2134976"/>
              <a:gd name="connsiteY22" fmla="*/ 123380 h 1938263"/>
              <a:gd name="connsiteX23" fmla="*/ 995428 w 2134976"/>
              <a:gd name="connsiteY23" fmla="*/ 241490 h 1938263"/>
              <a:gd name="connsiteX24" fmla="*/ 881128 w 2134976"/>
              <a:gd name="connsiteY24" fmla="*/ 321500 h 1938263"/>
              <a:gd name="connsiteX25" fmla="*/ 698248 w 2134976"/>
              <a:gd name="connsiteY25" fmla="*/ 420560 h 1938263"/>
              <a:gd name="connsiteX26" fmla="*/ 629668 w 2134976"/>
              <a:gd name="connsiteY26" fmla="*/ 561530 h 1938263"/>
              <a:gd name="connsiteX27" fmla="*/ 686818 w 2134976"/>
              <a:gd name="connsiteY27" fmla="*/ 664400 h 1938263"/>
              <a:gd name="connsiteX28" fmla="*/ 736348 w 2134976"/>
              <a:gd name="connsiteY28" fmla="*/ 790130 h 1938263"/>
              <a:gd name="connsiteX29" fmla="*/ 721108 w 2134976"/>
              <a:gd name="connsiteY29" fmla="*/ 908240 h 1938263"/>
              <a:gd name="connsiteX30" fmla="*/ 709678 w 2134976"/>
              <a:gd name="connsiteY30" fmla="*/ 1022540 h 1938263"/>
              <a:gd name="connsiteX31" fmla="*/ 686818 w 2134976"/>
              <a:gd name="connsiteY31" fmla="*/ 1117790 h 1938263"/>
              <a:gd name="connsiteX32" fmla="*/ 576328 w 2134976"/>
              <a:gd name="connsiteY32" fmla="*/ 1182560 h 1938263"/>
              <a:gd name="connsiteX33" fmla="*/ 618238 w 2134976"/>
              <a:gd name="connsiteY33" fmla="*/ 1319720 h 1938263"/>
              <a:gd name="connsiteX34" fmla="*/ 595378 w 2134976"/>
              <a:gd name="connsiteY34" fmla="*/ 1384490 h 1938263"/>
              <a:gd name="connsiteX35" fmla="*/ 503938 w 2134976"/>
              <a:gd name="connsiteY35" fmla="*/ 1426400 h 1938263"/>
              <a:gd name="connsiteX36" fmla="*/ 412498 w 2134976"/>
              <a:gd name="connsiteY36" fmla="*/ 1445450 h 1938263"/>
              <a:gd name="connsiteX37" fmla="*/ 252478 w 2134976"/>
              <a:gd name="connsiteY37" fmla="*/ 1422590 h 1938263"/>
              <a:gd name="connsiteX38" fmla="*/ 77218 w 2134976"/>
              <a:gd name="connsiteY38" fmla="*/ 1384490 h 1938263"/>
              <a:gd name="connsiteX39" fmla="*/ 20068 w 2134976"/>
              <a:gd name="connsiteY39" fmla="*/ 1411160 h 1938263"/>
              <a:gd name="connsiteX40" fmla="*/ 1018 w 2134976"/>
              <a:gd name="connsiteY40" fmla="*/ 1460690 h 1938263"/>
              <a:gd name="connsiteX41" fmla="*/ 46738 w 2134976"/>
              <a:gd name="connsiteY41" fmla="*/ 1521650 h 1938263"/>
              <a:gd name="connsiteX42" fmla="*/ 115318 w 2134976"/>
              <a:gd name="connsiteY42" fmla="*/ 1609280 h 1938263"/>
              <a:gd name="connsiteX43" fmla="*/ 126748 w 2134976"/>
              <a:gd name="connsiteY43" fmla="*/ 1696910 h 1938263"/>
              <a:gd name="connsiteX44" fmla="*/ 187708 w 2134976"/>
              <a:gd name="connsiteY44" fmla="*/ 1837880 h 1938263"/>
              <a:gd name="connsiteX45" fmla="*/ 260098 w 2134976"/>
              <a:gd name="connsiteY45" fmla="*/ 1925510 h 1938263"/>
              <a:gd name="connsiteX46" fmla="*/ 1414528 w 2134976"/>
              <a:gd name="connsiteY46" fmla="*/ 1925510 h 1938263"/>
              <a:gd name="connsiteX0" fmla="*/ 1414528 w 2134976"/>
              <a:gd name="connsiteY0" fmla="*/ 1925510 h 1930911"/>
              <a:gd name="connsiteX1" fmla="*/ 1441198 w 2134976"/>
              <a:gd name="connsiteY1" fmla="*/ 1803590 h 1930911"/>
              <a:gd name="connsiteX2" fmla="*/ 1589788 w 2134976"/>
              <a:gd name="connsiteY2" fmla="*/ 1792160 h 1930911"/>
              <a:gd name="connsiteX3" fmla="*/ 1677418 w 2134976"/>
              <a:gd name="connsiteY3" fmla="*/ 1693100 h 1930911"/>
              <a:gd name="connsiteX4" fmla="*/ 1643128 w 2134976"/>
              <a:gd name="connsiteY4" fmla="*/ 1494980 h 1930911"/>
              <a:gd name="connsiteX5" fmla="*/ 1646938 w 2134976"/>
              <a:gd name="connsiteY5" fmla="*/ 1392110 h 1930911"/>
              <a:gd name="connsiteX6" fmla="*/ 1864108 w 2134976"/>
              <a:gd name="connsiteY6" fmla="*/ 1300670 h 1930911"/>
              <a:gd name="connsiteX7" fmla="*/ 1806958 w 2134976"/>
              <a:gd name="connsiteY7" fmla="*/ 1091120 h 1930911"/>
              <a:gd name="connsiteX8" fmla="*/ 1883158 w 2134976"/>
              <a:gd name="connsiteY8" fmla="*/ 969200 h 1930911"/>
              <a:gd name="connsiteX9" fmla="*/ 2066038 w 2134976"/>
              <a:gd name="connsiteY9" fmla="*/ 995870 h 1930911"/>
              <a:gd name="connsiteX10" fmla="*/ 2134618 w 2134976"/>
              <a:gd name="connsiteY10" fmla="*/ 973010 h 1930911"/>
              <a:gd name="connsiteX11" fmla="*/ 2088898 w 2134976"/>
              <a:gd name="connsiteY11" fmla="*/ 839660 h 1930911"/>
              <a:gd name="connsiteX12" fmla="*/ 2001268 w 2134976"/>
              <a:gd name="connsiteY12" fmla="*/ 687260 h 1930911"/>
              <a:gd name="connsiteX13" fmla="*/ 1993648 w 2134976"/>
              <a:gd name="connsiteY13" fmla="*/ 542480 h 1930911"/>
              <a:gd name="connsiteX14" fmla="*/ 2100328 w 2134976"/>
              <a:gd name="connsiteY14" fmla="*/ 420560 h 1930911"/>
              <a:gd name="connsiteX15" fmla="*/ 2077468 w 2134976"/>
              <a:gd name="connsiteY15" fmla="*/ 180530 h 1930911"/>
              <a:gd name="connsiteX16" fmla="*/ 1940308 w 2134976"/>
              <a:gd name="connsiteY16" fmla="*/ 77660 h 1930911"/>
              <a:gd name="connsiteX17" fmla="*/ 1818388 w 2134976"/>
              <a:gd name="connsiteY17" fmla="*/ 9080 h 1930911"/>
              <a:gd name="connsiteX18" fmla="*/ 1650748 w 2134976"/>
              <a:gd name="connsiteY18" fmla="*/ 5270 h 1930911"/>
              <a:gd name="connsiteX19" fmla="*/ 1460248 w 2134976"/>
              <a:gd name="connsiteY19" fmla="*/ 50990 h 1930911"/>
              <a:gd name="connsiteX20" fmla="*/ 1239268 w 2134976"/>
              <a:gd name="connsiteY20" fmla="*/ 62420 h 1930911"/>
              <a:gd name="connsiteX21" fmla="*/ 1090678 w 2134976"/>
              <a:gd name="connsiteY21" fmla="*/ 96710 h 1930911"/>
              <a:gd name="connsiteX22" fmla="*/ 1033528 w 2134976"/>
              <a:gd name="connsiteY22" fmla="*/ 123380 h 1930911"/>
              <a:gd name="connsiteX23" fmla="*/ 995428 w 2134976"/>
              <a:gd name="connsiteY23" fmla="*/ 241490 h 1930911"/>
              <a:gd name="connsiteX24" fmla="*/ 881128 w 2134976"/>
              <a:gd name="connsiteY24" fmla="*/ 321500 h 1930911"/>
              <a:gd name="connsiteX25" fmla="*/ 698248 w 2134976"/>
              <a:gd name="connsiteY25" fmla="*/ 420560 h 1930911"/>
              <a:gd name="connsiteX26" fmla="*/ 629668 w 2134976"/>
              <a:gd name="connsiteY26" fmla="*/ 561530 h 1930911"/>
              <a:gd name="connsiteX27" fmla="*/ 686818 w 2134976"/>
              <a:gd name="connsiteY27" fmla="*/ 664400 h 1930911"/>
              <a:gd name="connsiteX28" fmla="*/ 736348 w 2134976"/>
              <a:gd name="connsiteY28" fmla="*/ 790130 h 1930911"/>
              <a:gd name="connsiteX29" fmla="*/ 721108 w 2134976"/>
              <a:gd name="connsiteY29" fmla="*/ 908240 h 1930911"/>
              <a:gd name="connsiteX30" fmla="*/ 709678 w 2134976"/>
              <a:gd name="connsiteY30" fmla="*/ 1022540 h 1930911"/>
              <a:gd name="connsiteX31" fmla="*/ 686818 w 2134976"/>
              <a:gd name="connsiteY31" fmla="*/ 1117790 h 1930911"/>
              <a:gd name="connsiteX32" fmla="*/ 576328 w 2134976"/>
              <a:gd name="connsiteY32" fmla="*/ 1182560 h 1930911"/>
              <a:gd name="connsiteX33" fmla="*/ 618238 w 2134976"/>
              <a:gd name="connsiteY33" fmla="*/ 1319720 h 1930911"/>
              <a:gd name="connsiteX34" fmla="*/ 595378 w 2134976"/>
              <a:gd name="connsiteY34" fmla="*/ 1384490 h 1930911"/>
              <a:gd name="connsiteX35" fmla="*/ 503938 w 2134976"/>
              <a:gd name="connsiteY35" fmla="*/ 1426400 h 1930911"/>
              <a:gd name="connsiteX36" fmla="*/ 412498 w 2134976"/>
              <a:gd name="connsiteY36" fmla="*/ 1445450 h 1930911"/>
              <a:gd name="connsiteX37" fmla="*/ 252478 w 2134976"/>
              <a:gd name="connsiteY37" fmla="*/ 1422590 h 1930911"/>
              <a:gd name="connsiteX38" fmla="*/ 77218 w 2134976"/>
              <a:gd name="connsiteY38" fmla="*/ 1384490 h 1930911"/>
              <a:gd name="connsiteX39" fmla="*/ 20068 w 2134976"/>
              <a:gd name="connsiteY39" fmla="*/ 1411160 h 1930911"/>
              <a:gd name="connsiteX40" fmla="*/ 1018 w 2134976"/>
              <a:gd name="connsiteY40" fmla="*/ 1460690 h 1930911"/>
              <a:gd name="connsiteX41" fmla="*/ 46738 w 2134976"/>
              <a:gd name="connsiteY41" fmla="*/ 1521650 h 1930911"/>
              <a:gd name="connsiteX42" fmla="*/ 115318 w 2134976"/>
              <a:gd name="connsiteY42" fmla="*/ 1609280 h 1930911"/>
              <a:gd name="connsiteX43" fmla="*/ 126748 w 2134976"/>
              <a:gd name="connsiteY43" fmla="*/ 1696910 h 1930911"/>
              <a:gd name="connsiteX44" fmla="*/ 187708 w 2134976"/>
              <a:gd name="connsiteY44" fmla="*/ 1837880 h 1930911"/>
              <a:gd name="connsiteX45" fmla="*/ 260098 w 2134976"/>
              <a:gd name="connsiteY45" fmla="*/ 1925510 h 1930911"/>
              <a:gd name="connsiteX46" fmla="*/ 1414528 w 2134976"/>
              <a:gd name="connsiteY46" fmla="*/ 1925510 h 193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34976" h="1930911">
                <a:moveTo>
                  <a:pt x="1414528" y="1925510"/>
                </a:moveTo>
                <a:cubicBezTo>
                  <a:pt x="1439928" y="1928050"/>
                  <a:pt x="1411988" y="1825815"/>
                  <a:pt x="1441198" y="1803590"/>
                </a:cubicBezTo>
                <a:cubicBezTo>
                  <a:pt x="1470408" y="1781365"/>
                  <a:pt x="1550418" y="1810575"/>
                  <a:pt x="1589788" y="1792160"/>
                </a:cubicBezTo>
                <a:cubicBezTo>
                  <a:pt x="1629158" y="1773745"/>
                  <a:pt x="1668528" y="1742630"/>
                  <a:pt x="1677418" y="1693100"/>
                </a:cubicBezTo>
                <a:cubicBezTo>
                  <a:pt x="1686308" y="1643570"/>
                  <a:pt x="1648208" y="1545145"/>
                  <a:pt x="1643128" y="1494980"/>
                </a:cubicBezTo>
                <a:cubicBezTo>
                  <a:pt x="1638048" y="1444815"/>
                  <a:pt x="1610108" y="1424495"/>
                  <a:pt x="1646938" y="1392110"/>
                </a:cubicBezTo>
                <a:cubicBezTo>
                  <a:pt x="1683768" y="1359725"/>
                  <a:pt x="1837438" y="1350835"/>
                  <a:pt x="1864108" y="1300670"/>
                </a:cubicBezTo>
                <a:cubicBezTo>
                  <a:pt x="1890778" y="1250505"/>
                  <a:pt x="1803783" y="1146365"/>
                  <a:pt x="1806958" y="1091120"/>
                </a:cubicBezTo>
                <a:cubicBezTo>
                  <a:pt x="1810133" y="1035875"/>
                  <a:pt x="1839978" y="985075"/>
                  <a:pt x="1883158" y="969200"/>
                </a:cubicBezTo>
                <a:cubicBezTo>
                  <a:pt x="1926338" y="953325"/>
                  <a:pt x="2024128" y="995235"/>
                  <a:pt x="2066038" y="995870"/>
                </a:cubicBezTo>
                <a:cubicBezTo>
                  <a:pt x="2107948" y="996505"/>
                  <a:pt x="2130808" y="999045"/>
                  <a:pt x="2134618" y="973010"/>
                </a:cubicBezTo>
                <a:cubicBezTo>
                  <a:pt x="2138428" y="946975"/>
                  <a:pt x="2111123" y="887285"/>
                  <a:pt x="2088898" y="839660"/>
                </a:cubicBezTo>
                <a:cubicBezTo>
                  <a:pt x="2066673" y="792035"/>
                  <a:pt x="2017143" y="736790"/>
                  <a:pt x="2001268" y="687260"/>
                </a:cubicBezTo>
                <a:cubicBezTo>
                  <a:pt x="1985393" y="637730"/>
                  <a:pt x="1977138" y="586930"/>
                  <a:pt x="1993648" y="542480"/>
                </a:cubicBezTo>
                <a:cubicBezTo>
                  <a:pt x="2010158" y="498030"/>
                  <a:pt x="2086358" y="480885"/>
                  <a:pt x="2100328" y="420560"/>
                </a:cubicBezTo>
                <a:cubicBezTo>
                  <a:pt x="2114298" y="360235"/>
                  <a:pt x="2104138" y="237680"/>
                  <a:pt x="2077468" y="180530"/>
                </a:cubicBezTo>
                <a:cubicBezTo>
                  <a:pt x="2050798" y="123380"/>
                  <a:pt x="1983488" y="106235"/>
                  <a:pt x="1940308" y="77660"/>
                </a:cubicBezTo>
                <a:cubicBezTo>
                  <a:pt x="1897128" y="49085"/>
                  <a:pt x="1866648" y="21145"/>
                  <a:pt x="1818388" y="9080"/>
                </a:cubicBezTo>
                <a:cubicBezTo>
                  <a:pt x="1770128" y="-2985"/>
                  <a:pt x="1710438" y="-1715"/>
                  <a:pt x="1650748" y="5270"/>
                </a:cubicBezTo>
                <a:cubicBezTo>
                  <a:pt x="1591058" y="12255"/>
                  <a:pt x="1528828" y="41465"/>
                  <a:pt x="1460248" y="50990"/>
                </a:cubicBezTo>
                <a:cubicBezTo>
                  <a:pt x="1391668" y="60515"/>
                  <a:pt x="1300863" y="54800"/>
                  <a:pt x="1239268" y="62420"/>
                </a:cubicBezTo>
                <a:cubicBezTo>
                  <a:pt x="1177673" y="70040"/>
                  <a:pt x="1124968" y="86550"/>
                  <a:pt x="1090678" y="96710"/>
                </a:cubicBezTo>
                <a:cubicBezTo>
                  <a:pt x="1056388" y="106870"/>
                  <a:pt x="1049403" y="99250"/>
                  <a:pt x="1033528" y="123380"/>
                </a:cubicBezTo>
                <a:cubicBezTo>
                  <a:pt x="1017653" y="147510"/>
                  <a:pt x="1020828" y="208470"/>
                  <a:pt x="995428" y="241490"/>
                </a:cubicBezTo>
                <a:cubicBezTo>
                  <a:pt x="970028" y="274510"/>
                  <a:pt x="930658" y="291655"/>
                  <a:pt x="881128" y="321500"/>
                </a:cubicBezTo>
                <a:cubicBezTo>
                  <a:pt x="831598" y="351345"/>
                  <a:pt x="740158" y="380555"/>
                  <a:pt x="698248" y="420560"/>
                </a:cubicBezTo>
                <a:cubicBezTo>
                  <a:pt x="656338" y="460565"/>
                  <a:pt x="631573" y="520890"/>
                  <a:pt x="629668" y="561530"/>
                </a:cubicBezTo>
                <a:cubicBezTo>
                  <a:pt x="627763" y="602170"/>
                  <a:pt x="669038" y="626300"/>
                  <a:pt x="686818" y="664400"/>
                </a:cubicBezTo>
                <a:cubicBezTo>
                  <a:pt x="704598" y="702500"/>
                  <a:pt x="730633" y="749490"/>
                  <a:pt x="736348" y="790130"/>
                </a:cubicBezTo>
                <a:cubicBezTo>
                  <a:pt x="742063" y="830770"/>
                  <a:pt x="725553" y="869505"/>
                  <a:pt x="721108" y="908240"/>
                </a:cubicBezTo>
                <a:cubicBezTo>
                  <a:pt x="716663" y="946975"/>
                  <a:pt x="715393" y="987615"/>
                  <a:pt x="709678" y="1022540"/>
                </a:cubicBezTo>
                <a:cubicBezTo>
                  <a:pt x="703963" y="1057465"/>
                  <a:pt x="709043" y="1091120"/>
                  <a:pt x="686818" y="1117790"/>
                </a:cubicBezTo>
                <a:cubicBezTo>
                  <a:pt x="664593" y="1144460"/>
                  <a:pt x="587758" y="1148905"/>
                  <a:pt x="576328" y="1182560"/>
                </a:cubicBezTo>
                <a:cubicBezTo>
                  <a:pt x="564898" y="1216215"/>
                  <a:pt x="615063" y="1286065"/>
                  <a:pt x="618238" y="1319720"/>
                </a:cubicBezTo>
                <a:cubicBezTo>
                  <a:pt x="621413" y="1353375"/>
                  <a:pt x="614428" y="1366710"/>
                  <a:pt x="595378" y="1384490"/>
                </a:cubicBezTo>
                <a:cubicBezTo>
                  <a:pt x="576328" y="1402270"/>
                  <a:pt x="534418" y="1416240"/>
                  <a:pt x="503938" y="1426400"/>
                </a:cubicBezTo>
                <a:cubicBezTo>
                  <a:pt x="473458" y="1436560"/>
                  <a:pt x="454408" y="1446085"/>
                  <a:pt x="412498" y="1445450"/>
                </a:cubicBezTo>
                <a:cubicBezTo>
                  <a:pt x="370588" y="1444815"/>
                  <a:pt x="308358" y="1432750"/>
                  <a:pt x="252478" y="1422590"/>
                </a:cubicBezTo>
                <a:cubicBezTo>
                  <a:pt x="196598" y="1412430"/>
                  <a:pt x="115953" y="1386395"/>
                  <a:pt x="77218" y="1384490"/>
                </a:cubicBezTo>
                <a:cubicBezTo>
                  <a:pt x="38483" y="1382585"/>
                  <a:pt x="32768" y="1398460"/>
                  <a:pt x="20068" y="1411160"/>
                </a:cubicBezTo>
                <a:cubicBezTo>
                  <a:pt x="7368" y="1423860"/>
                  <a:pt x="-3427" y="1442275"/>
                  <a:pt x="1018" y="1460690"/>
                </a:cubicBezTo>
                <a:cubicBezTo>
                  <a:pt x="5463" y="1479105"/>
                  <a:pt x="27688" y="1496885"/>
                  <a:pt x="46738" y="1521650"/>
                </a:cubicBezTo>
                <a:cubicBezTo>
                  <a:pt x="65788" y="1546415"/>
                  <a:pt x="101983" y="1580070"/>
                  <a:pt x="115318" y="1609280"/>
                </a:cubicBezTo>
                <a:cubicBezTo>
                  <a:pt x="128653" y="1638490"/>
                  <a:pt x="114683" y="1658810"/>
                  <a:pt x="126748" y="1696910"/>
                </a:cubicBezTo>
                <a:cubicBezTo>
                  <a:pt x="138813" y="1735010"/>
                  <a:pt x="165483" y="1799780"/>
                  <a:pt x="187708" y="1837880"/>
                </a:cubicBezTo>
                <a:cubicBezTo>
                  <a:pt x="209933" y="1875980"/>
                  <a:pt x="53088" y="1912175"/>
                  <a:pt x="260098" y="1925510"/>
                </a:cubicBezTo>
                <a:cubicBezTo>
                  <a:pt x="467108" y="1938845"/>
                  <a:pt x="1389128" y="1922970"/>
                  <a:pt x="1414528" y="19255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58231" y="7702956"/>
            <a:ext cx="1831950" cy="1187997"/>
          </a:xfrm>
          <a:custGeom>
            <a:avLst/>
            <a:gdLst>
              <a:gd name="connsiteX0" fmla="*/ 121439 w 1944808"/>
              <a:gd name="connsiteY0" fmla="*/ 1174343 h 1259614"/>
              <a:gd name="connsiteX1" fmla="*/ 148109 w 1944808"/>
              <a:gd name="connsiteY1" fmla="*/ 1040993 h 1259614"/>
              <a:gd name="connsiteX2" fmla="*/ 231929 w 1944808"/>
              <a:gd name="connsiteY2" fmla="*/ 926693 h 1259614"/>
              <a:gd name="connsiteX3" fmla="*/ 231929 w 1944808"/>
              <a:gd name="connsiteY3" fmla="*/ 865733 h 1259614"/>
              <a:gd name="connsiteX4" fmla="*/ 239549 w 1944808"/>
              <a:gd name="connsiteY4" fmla="*/ 797153 h 1259614"/>
              <a:gd name="connsiteX5" fmla="*/ 262409 w 1944808"/>
              <a:gd name="connsiteY5" fmla="*/ 724763 h 1259614"/>
              <a:gd name="connsiteX6" fmla="*/ 350039 w 1944808"/>
              <a:gd name="connsiteY6" fmla="*/ 869543 h 1259614"/>
              <a:gd name="connsiteX7" fmla="*/ 433859 w 1944808"/>
              <a:gd name="connsiteY7" fmla="*/ 941933 h 1259614"/>
              <a:gd name="connsiteX8" fmla="*/ 532919 w 1944808"/>
              <a:gd name="connsiteY8" fmla="*/ 915263 h 1259614"/>
              <a:gd name="connsiteX9" fmla="*/ 548159 w 1944808"/>
              <a:gd name="connsiteY9" fmla="*/ 861923 h 1259614"/>
              <a:gd name="connsiteX10" fmla="*/ 692939 w 1944808"/>
              <a:gd name="connsiteY10" fmla="*/ 835253 h 1259614"/>
              <a:gd name="connsiteX11" fmla="*/ 757709 w 1944808"/>
              <a:gd name="connsiteY11" fmla="*/ 835253 h 1259614"/>
              <a:gd name="connsiteX12" fmla="*/ 822479 w 1944808"/>
              <a:gd name="connsiteY12" fmla="*/ 922883 h 1259614"/>
              <a:gd name="connsiteX13" fmla="*/ 894869 w 1944808"/>
              <a:gd name="connsiteY13" fmla="*/ 1033373 h 1259614"/>
              <a:gd name="connsiteX14" fmla="*/ 1047269 w 1944808"/>
              <a:gd name="connsiteY14" fmla="*/ 1094333 h 1259614"/>
              <a:gd name="connsiteX15" fmla="*/ 1104419 w 1944808"/>
              <a:gd name="connsiteY15" fmla="*/ 1056233 h 1259614"/>
              <a:gd name="connsiteX16" fmla="*/ 1142519 w 1944808"/>
              <a:gd name="connsiteY16" fmla="*/ 1006703 h 1259614"/>
              <a:gd name="connsiteX17" fmla="*/ 1222529 w 1944808"/>
              <a:gd name="connsiteY17" fmla="*/ 941933 h 1259614"/>
              <a:gd name="connsiteX18" fmla="*/ 1192049 w 1944808"/>
              <a:gd name="connsiteY18" fmla="*/ 827633 h 1259614"/>
              <a:gd name="connsiteX19" fmla="*/ 1172999 w 1944808"/>
              <a:gd name="connsiteY19" fmla="*/ 736193 h 1259614"/>
              <a:gd name="connsiteX20" fmla="*/ 1172999 w 1944808"/>
              <a:gd name="connsiteY20" fmla="*/ 621893 h 1259614"/>
              <a:gd name="connsiteX21" fmla="*/ 1157759 w 1944808"/>
              <a:gd name="connsiteY21" fmla="*/ 549503 h 1259614"/>
              <a:gd name="connsiteX22" fmla="*/ 1279679 w 1944808"/>
              <a:gd name="connsiteY22" fmla="*/ 450443 h 1259614"/>
              <a:gd name="connsiteX23" fmla="*/ 1416839 w 1944808"/>
              <a:gd name="connsiteY23" fmla="*/ 564743 h 1259614"/>
              <a:gd name="connsiteX24" fmla="*/ 1485419 w 1944808"/>
              <a:gd name="connsiteY24" fmla="*/ 366623 h 1259614"/>
              <a:gd name="connsiteX25" fmla="*/ 1428269 w 1944808"/>
              <a:gd name="connsiteY25" fmla="*/ 191363 h 1259614"/>
              <a:gd name="connsiteX26" fmla="*/ 1473989 w 1944808"/>
              <a:gd name="connsiteY26" fmla="*/ 73253 h 1259614"/>
              <a:gd name="connsiteX27" fmla="*/ 1531139 w 1944808"/>
              <a:gd name="connsiteY27" fmla="*/ 863 h 1259614"/>
              <a:gd name="connsiteX28" fmla="*/ 1634009 w 1944808"/>
              <a:gd name="connsiteY28" fmla="*/ 42773 h 1259614"/>
              <a:gd name="connsiteX29" fmla="*/ 1706399 w 1944808"/>
              <a:gd name="connsiteY29" fmla="*/ 176123 h 1259614"/>
              <a:gd name="connsiteX30" fmla="*/ 1797839 w 1944808"/>
              <a:gd name="connsiteY30" fmla="*/ 214223 h 1259614"/>
              <a:gd name="connsiteX31" fmla="*/ 1824509 w 1944808"/>
              <a:gd name="connsiteY31" fmla="*/ 1185773 h 1259614"/>
              <a:gd name="connsiteX32" fmla="*/ 121439 w 1944808"/>
              <a:gd name="connsiteY32" fmla="*/ 1174343 h 1259614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31950" h="1187997">
                <a:moveTo>
                  <a:pt x="121439" y="1174343"/>
                </a:moveTo>
                <a:cubicBezTo>
                  <a:pt x="-157961" y="1150213"/>
                  <a:pt x="129694" y="1082268"/>
                  <a:pt x="148109" y="1040993"/>
                </a:cubicBezTo>
                <a:cubicBezTo>
                  <a:pt x="166524" y="999718"/>
                  <a:pt x="217959" y="955903"/>
                  <a:pt x="231929" y="926693"/>
                </a:cubicBezTo>
                <a:cubicBezTo>
                  <a:pt x="245899" y="897483"/>
                  <a:pt x="230659" y="887323"/>
                  <a:pt x="231929" y="865733"/>
                </a:cubicBezTo>
                <a:cubicBezTo>
                  <a:pt x="233199" y="844143"/>
                  <a:pt x="234469" y="820648"/>
                  <a:pt x="239549" y="797153"/>
                </a:cubicBezTo>
                <a:cubicBezTo>
                  <a:pt x="244629" y="773658"/>
                  <a:pt x="243994" y="712698"/>
                  <a:pt x="262409" y="724763"/>
                </a:cubicBezTo>
                <a:cubicBezTo>
                  <a:pt x="280824" y="736828"/>
                  <a:pt x="321464" y="833348"/>
                  <a:pt x="350039" y="869543"/>
                </a:cubicBezTo>
                <a:cubicBezTo>
                  <a:pt x="378614" y="905738"/>
                  <a:pt x="403379" y="934313"/>
                  <a:pt x="433859" y="941933"/>
                </a:cubicBezTo>
                <a:cubicBezTo>
                  <a:pt x="464339" y="949553"/>
                  <a:pt x="513869" y="928598"/>
                  <a:pt x="532919" y="915263"/>
                </a:cubicBezTo>
                <a:cubicBezTo>
                  <a:pt x="551969" y="901928"/>
                  <a:pt x="521489" y="875258"/>
                  <a:pt x="548159" y="861923"/>
                </a:cubicBezTo>
                <a:cubicBezTo>
                  <a:pt x="574829" y="848588"/>
                  <a:pt x="658014" y="839698"/>
                  <a:pt x="692939" y="835253"/>
                </a:cubicBezTo>
                <a:cubicBezTo>
                  <a:pt x="727864" y="830808"/>
                  <a:pt x="736119" y="820648"/>
                  <a:pt x="757709" y="835253"/>
                </a:cubicBezTo>
                <a:cubicBezTo>
                  <a:pt x="779299" y="849858"/>
                  <a:pt x="799619" y="889863"/>
                  <a:pt x="822479" y="922883"/>
                </a:cubicBezTo>
                <a:cubicBezTo>
                  <a:pt x="845339" y="955903"/>
                  <a:pt x="857404" y="1004798"/>
                  <a:pt x="894869" y="1033373"/>
                </a:cubicBezTo>
                <a:cubicBezTo>
                  <a:pt x="932334" y="1061948"/>
                  <a:pt x="1012344" y="1090523"/>
                  <a:pt x="1047269" y="1094333"/>
                </a:cubicBezTo>
                <a:cubicBezTo>
                  <a:pt x="1082194" y="1098143"/>
                  <a:pt x="1088544" y="1070838"/>
                  <a:pt x="1104419" y="1056233"/>
                </a:cubicBezTo>
                <a:cubicBezTo>
                  <a:pt x="1120294" y="1041628"/>
                  <a:pt x="1122834" y="1025753"/>
                  <a:pt x="1142519" y="1006703"/>
                </a:cubicBezTo>
                <a:cubicBezTo>
                  <a:pt x="1162204" y="987653"/>
                  <a:pt x="1214274" y="971778"/>
                  <a:pt x="1222529" y="941933"/>
                </a:cubicBezTo>
                <a:cubicBezTo>
                  <a:pt x="1230784" y="912088"/>
                  <a:pt x="1200304" y="861923"/>
                  <a:pt x="1192049" y="827633"/>
                </a:cubicBezTo>
                <a:cubicBezTo>
                  <a:pt x="1183794" y="793343"/>
                  <a:pt x="1176174" y="770483"/>
                  <a:pt x="1172999" y="736193"/>
                </a:cubicBezTo>
                <a:cubicBezTo>
                  <a:pt x="1169824" y="701903"/>
                  <a:pt x="1175539" y="653008"/>
                  <a:pt x="1172999" y="621893"/>
                </a:cubicBezTo>
                <a:cubicBezTo>
                  <a:pt x="1170459" y="590778"/>
                  <a:pt x="1139979" y="578078"/>
                  <a:pt x="1157759" y="549503"/>
                </a:cubicBezTo>
                <a:cubicBezTo>
                  <a:pt x="1175539" y="520928"/>
                  <a:pt x="1236499" y="447903"/>
                  <a:pt x="1279679" y="450443"/>
                </a:cubicBezTo>
                <a:cubicBezTo>
                  <a:pt x="1322859" y="452983"/>
                  <a:pt x="1382549" y="578713"/>
                  <a:pt x="1416839" y="564743"/>
                </a:cubicBezTo>
                <a:cubicBezTo>
                  <a:pt x="1451129" y="550773"/>
                  <a:pt x="1483514" y="428853"/>
                  <a:pt x="1485419" y="366623"/>
                </a:cubicBezTo>
                <a:cubicBezTo>
                  <a:pt x="1487324" y="304393"/>
                  <a:pt x="1430174" y="240258"/>
                  <a:pt x="1428269" y="191363"/>
                </a:cubicBezTo>
                <a:cubicBezTo>
                  <a:pt x="1426364" y="142468"/>
                  <a:pt x="1456844" y="105003"/>
                  <a:pt x="1473989" y="73253"/>
                </a:cubicBezTo>
                <a:cubicBezTo>
                  <a:pt x="1491134" y="41503"/>
                  <a:pt x="1504469" y="5943"/>
                  <a:pt x="1531139" y="863"/>
                </a:cubicBezTo>
                <a:cubicBezTo>
                  <a:pt x="1557809" y="-4217"/>
                  <a:pt x="1604799" y="13563"/>
                  <a:pt x="1634009" y="42773"/>
                </a:cubicBezTo>
                <a:cubicBezTo>
                  <a:pt x="1663219" y="71983"/>
                  <a:pt x="1679094" y="147548"/>
                  <a:pt x="1706399" y="176123"/>
                </a:cubicBezTo>
                <a:cubicBezTo>
                  <a:pt x="1733704" y="204698"/>
                  <a:pt x="1804824" y="213588"/>
                  <a:pt x="1797839" y="214223"/>
                </a:cubicBezTo>
                <a:cubicBezTo>
                  <a:pt x="1817524" y="382498"/>
                  <a:pt x="1845464" y="1188948"/>
                  <a:pt x="1824509" y="1185773"/>
                </a:cubicBezTo>
                <a:cubicBezTo>
                  <a:pt x="1803554" y="1182598"/>
                  <a:pt x="400839" y="1198473"/>
                  <a:pt x="121439" y="117434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120737" y="7966812"/>
            <a:ext cx="562194" cy="918385"/>
          </a:xfrm>
          <a:custGeom>
            <a:avLst/>
            <a:gdLst>
              <a:gd name="connsiteX0" fmla="*/ 550573 w 584045"/>
              <a:gd name="connsiteY0" fmla="*/ 60858 h 973941"/>
              <a:gd name="connsiteX1" fmla="*/ 470563 w 584045"/>
              <a:gd name="connsiteY1" fmla="*/ 60858 h 973941"/>
              <a:gd name="connsiteX2" fmla="*/ 379123 w 584045"/>
              <a:gd name="connsiteY2" fmla="*/ 11328 h 973941"/>
              <a:gd name="connsiteX3" fmla="*/ 314353 w 584045"/>
              <a:gd name="connsiteY3" fmla="*/ 22758 h 973941"/>
              <a:gd name="connsiteX4" fmla="*/ 367693 w 584045"/>
              <a:gd name="connsiteY4" fmla="*/ 194208 h 973941"/>
              <a:gd name="connsiteX5" fmla="*/ 352453 w 584045"/>
              <a:gd name="connsiteY5" fmla="*/ 300888 h 973941"/>
              <a:gd name="connsiteX6" fmla="*/ 302923 w 584045"/>
              <a:gd name="connsiteY6" fmla="*/ 365658 h 973941"/>
              <a:gd name="connsiteX7" fmla="*/ 268633 w 584045"/>
              <a:gd name="connsiteY7" fmla="*/ 415188 h 973941"/>
              <a:gd name="connsiteX8" fmla="*/ 192433 w 584045"/>
              <a:gd name="connsiteY8" fmla="*/ 434238 h 973941"/>
              <a:gd name="connsiteX9" fmla="*/ 93373 w 584045"/>
              <a:gd name="connsiteY9" fmla="*/ 430428 h 973941"/>
              <a:gd name="connsiteX10" fmla="*/ 1933 w 584045"/>
              <a:gd name="connsiteY10" fmla="*/ 426618 h 973941"/>
              <a:gd name="connsiteX11" fmla="*/ 36223 w 584045"/>
              <a:gd name="connsiteY11" fmla="*/ 582828 h 973941"/>
              <a:gd name="connsiteX12" fmla="*/ 97183 w 584045"/>
              <a:gd name="connsiteY12" fmla="*/ 666648 h 973941"/>
              <a:gd name="connsiteX13" fmla="*/ 211483 w 584045"/>
              <a:gd name="connsiteY13" fmla="*/ 666648 h 973941"/>
              <a:gd name="connsiteX14" fmla="*/ 245773 w 584045"/>
              <a:gd name="connsiteY14" fmla="*/ 727608 h 973941"/>
              <a:gd name="connsiteX15" fmla="*/ 219103 w 584045"/>
              <a:gd name="connsiteY15" fmla="*/ 902868 h 973941"/>
              <a:gd name="connsiteX16" fmla="*/ 558193 w 584045"/>
              <a:gd name="connsiteY16" fmla="*/ 906678 h 973941"/>
              <a:gd name="connsiteX17" fmla="*/ 550573 w 584045"/>
              <a:gd name="connsiteY17" fmla="*/ 60858 h 973941"/>
              <a:gd name="connsiteX0" fmla="*/ 550573 w 562194"/>
              <a:gd name="connsiteY0" fmla="*/ 60858 h 918385"/>
              <a:gd name="connsiteX1" fmla="*/ 470563 w 562194"/>
              <a:gd name="connsiteY1" fmla="*/ 60858 h 918385"/>
              <a:gd name="connsiteX2" fmla="*/ 379123 w 562194"/>
              <a:gd name="connsiteY2" fmla="*/ 11328 h 918385"/>
              <a:gd name="connsiteX3" fmla="*/ 314353 w 562194"/>
              <a:gd name="connsiteY3" fmla="*/ 22758 h 918385"/>
              <a:gd name="connsiteX4" fmla="*/ 367693 w 562194"/>
              <a:gd name="connsiteY4" fmla="*/ 194208 h 918385"/>
              <a:gd name="connsiteX5" fmla="*/ 352453 w 562194"/>
              <a:gd name="connsiteY5" fmla="*/ 300888 h 918385"/>
              <a:gd name="connsiteX6" fmla="*/ 302923 w 562194"/>
              <a:gd name="connsiteY6" fmla="*/ 365658 h 918385"/>
              <a:gd name="connsiteX7" fmla="*/ 268633 w 562194"/>
              <a:gd name="connsiteY7" fmla="*/ 415188 h 918385"/>
              <a:gd name="connsiteX8" fmla="*/ 192433 w 562194"/>
              <a:gd name="connsiteY8" fmla="*/ 434238 h 918385"/>
              <a:gd name="connsiteX9" fmla="*/ 93373 w 562194"/>
              <a:gd name="connsiteY9" fmla="*/ 430428 h 918385"/>
              <a:gd name="connsiteX10" fmla="*/ 1933 w 562194"/>
              <a:gd name="connsiteY10" fmla="*/ 426618 h 918385"/>
              <a:gd name="connsiteX11" fmla="*/ 36223 w 562194"/>
              <a:gd name="connsiteY11" fmla="*/ 582828 h 918385"/>
              <a:gd name="connsiteX12" fmla="*/ 97183 w 562194"/>
              <a:gd name="connsiteY12" fmla="*/ 666648 h 918385"/>
              <a:gd name="connsiteX13" fmla="*/ 211483 w 562194"/>
              <a:gd name="connsiteY13" fmla="*/ 666648 h 918385"/>
              <a:gd name="connsiteX14" fmla="*/ 245773 w 562194"/>
              <a:gd name="connsiteY14" fmla="*/ 727608 h 918385"/>
              <a:gd name="connsiteX15" fmla="*/ 219103 w 562194"/>
              <a:gd name="connsiteY15" fmla="*/ 902868 h 918385"/>
              <a:gd name="connsiteX16" fmla="*/ 558193 w 562194"/>
              <a:gd name="connsiteY16" fmla="*/ 906678 h 918385"/>
              <a:gd name="connsiteX17" fmla="*/ 550573 w 562194"/>
              <a:gd name="connsiteY17" fmla="*/ 60858 h 918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2194" h="918385">
                <a:moveTo>
                  <a:pt x="550573" y="60858"/>
                </a:moveTo>
                <a:cubicBezTo>
                  <a:pt x="535968" y="-80112"/>
                  <a:pt x="499138" y="69113"/>
                  <a:pt x="470563" y="60858"/>
                </a:cubicBezTo>
                <a:cubicBezTo>
                  <a:pt x="441988" y="52603"/>
                  <a:pt x="405158" y="17678"/>
                  <a:pt x="379123" y="11328"/>
                </a:cubicBezTo>
                <a:cubicBezTo>
                  <a:pt x="353088" y="4978"/>
                  <a:pt x="316258" y="-7722"/>
                  <a:pt x="314353" y="22758"/>
                </a:cubicBezTo>
                <a:cubicBezTo>
                  <a:pt x="312448" y="53238"/>
                  <a:pt x="361343" y="147853"/>
                  <a:pt x="367693" y="194208"/>
                </a:cubicBezTo>
                <a:cubicBezTo>
                  <a:pt x="374043" y="240563"/>
                  <a:pt x="363248" y="272313"/>
                  <a:pt x="352453" y="300888"/>
                </a:cubicBezTo>
                <a:cubicBezTo>
                  <a:pt x="341658" y="329463"/>
                  <a:pt x="316893" y="346608"/>
                  <a:pt x="302923" y="365658"/>
                </a:cubicBezTo>
                <a:cubicBezTo>
                  <a:pt x="288953" y="384708"/>
                  <a:pt x="287048" y="403758"/>
                  <a:pt x="268633" y="415188"/>
                </a:cubicBezTo>
                <a:cubicBezTo>
                  <a:pt x="250218" y="426618"/>
                  <a:pt x="221643" y="431698"/>
                  <a:pt x="192433" y="434238"/>
                </a:cubicBezTo>
                <a:cubicBezTo>
                  <a:pt x="163223" y="436778"/>
                  <a:pt x="93373" y="430428"/>
                  <a:pt x="93373" y="430428"/>
                </a:cubicBezTo>
                <a:cubicBezTo>
                  <a:pt x="61623" y="429158"/>
                  <a:pt x="11458" y="401218"/>
                  <a:pt x="1933" y="426618"/>
                </a:cubicBezTo>
                <a:cubicBezTo>
                  <a:pt x="-7592" y="452018"/>
                  <a:pt x="20348" y="542823"/>
                  <a:pt x="36223" y="582828"/>
                </a:cubicBezTo>
                <a:cubicBezTo>
                  <a:pt x="52098" y="622833"/>
                  <a:pt x="67973" y="652678"/>
                  <a:pt x="97183" y="666648"/>
                </a:cubicBezTo>
                <a:cubicBezTo>
                  <a:pt x="126393" y="680618"/>
                  <a:pt x="186718" y="656488"/>
                  <a:pt x="211483" y="666648"/>
                </a:cubicBezTo>
                <a:cubicBezTo>
                  <a:pt x="236248" y="676808"/>
                  <a:pt x="244503" y="688238"/>
                  <a:pt x="245773" y="727608"/>
                </a:cubicBezTo>
                <a:cubicBezTo>
                  <a:pt x="247043" y="766978"/>
                  <a:pt x="167033" y="873023"/>
                  <a:pt x="219103" y="902868"/>
                </a:cubicBezTo>
                <a:cubicBezTo>
                  <a:pt x="271173" y="932713"/>
                  <a:pt x="552478" y="911123"/>
                  <a:pt x="558193" y="906678"/>
                </a:cubicBezTo>
                <a:cubicBezTo>
                  <a:pt x="563908" y="902233"/>
                  <a:pt x="565178" y="201828"/>
                  <a:pt x="550573" y="6085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6381245" y="8447178"/>
            <a:ext cx="304136" cy="454060"/>
          </a:xfrm>
          <a:custGeom>
            <a:avLst/>
            <a:gdLst>
              <a:gd name="connsiteX0" fmla="*/ 91945 w 304136"/>
              <a:gd name="connsiteY0" fmla="*/ 422502 h 454060"/>
              <a:gd name="connsiteX1" fmla="*/ 118615 w 304136"/>
              <a:gd name="connsiteY1" fmla="*/ 262482 h 454060"/>
              <a:gd name="connsiteX2" fmla="*/ 69085 w 304136"/>
              <a:gd name="connsiteY2" fmla="*/ 167232 h 454060"/>
              <a:gd name="connsiteX3" fmla="*/ 505 w 304136"/>
              <a:gd name="connsiteY3" fmla="*/ 79602 h 454060"/>
              <a:gd name="connsiteX4" fmla="*/ 107185 w 304136"/>
              <a:gd name="connsiteY4" fmla="*/ 11022 h 454060"/>
              <a:gd name="connsiteX5" fmla="*/ 191005 w 304136"/>
              <a:gd name="connsiteY5" fmla="*/ 14832 h 454060"/>
              <a:gd name="connsiteX6" fmla="*/ 232915 w 304136"/>
              <a:gd name="connsiteY6" fmla="*/ 151992 h 454060"/>
              <a:gd name="connsiteX7" fmla="*/ 293875 w 304136"/>
              <a:gd name="connsiteY7" fmla="*/ 216762 h 454060"/>
              <a:gd name="connsiteX8" fmla="*/ 282445 w 304136"/>
              <a:gd name="connsiteY8" fmla="*/ 433932 h 454060"/>
              <a:gd name="connsiteX9" fmla="*/ 91945 w 304136"/>
              <a:gd name="connsiteY9" fmla="*/ 422502 h 45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136" h="454060">
                <a:moveTo>
                  <a:pt x="91945" y="422502"/>
                </a:moveTo>
                <a:cubicBezTo>
                  <a:pt x="64640" y="393927"/>
                  <a:pt x="122425" y="305027"/>
                  <a:pt x="118615" y="262482"/>
                </a:cubicBezTo>
                <a:cubicBezTo>
                  <a:pt x="114805" y="219937"/>
                  <a:pt x="88770" y="197712"/>
                  <a:pt x="69085" y="167232"/>
                </a:cubicBezTo>
                <a:cubicBezTo>
                  <a:pt x="49400" y="136752"/>
                  <a:pt x="-5845" y="105637"/>
                  <a:pt x="505" y="79602"/>
                </a:cubicBezTo>
                <a:cubicBezTo>
                  <a:pt x="6855" y="53567"/>
                  <a:pt x="75435" y="21817"/>
                  <a:pt x="107185" y="11022"/>
                </a:cubicBezTo>
                <a:cubicBezTo>
                  <a:pt x="138935" y="227"/>
                  <a:pt x="170050" y="-8663"/>
                  <a:pt x="191005" y="14832"/>
                </a:cubicBezTo>
                <a:cubicBezTo>
                  <a:pt x="211960" y="38327"/>
                  <a:pt x="215770" y="118337"/>
                  <a:pt x="232915" y="151992"/>
                </a:cubicBezTo>
                <a:cubicBezTo>
                  <a:pt x="250060" y="185647"/>
                  <a:pt x="285620" y="169772"/>
                  <a:pt x="293875" y="216762"/>
                </a:cubicBezTo>
                <a:cubicBezTo>
                  <a:pt x="302130" y="263752"/>
                  <a:pt x="316735" y="397102"/>
                  <a:pt x="282445" y="433932"/>
                </a:cubicBezTo>
                <a:cubicBezTo>
                  <a:pt x="248155" y="470762"/>
                  <a:pt x="119250" y="451077"/>
                  <a:pt x="91945" y="4225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5153061" y="7545037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7" name="Group 136"/>
          <p:cNvGrpSpPr/>
          <p:nvPr/>
        </p:nvGrpSpPr>
        <p:grpSpPr>
          <a:xfrm>
            <a:off x="2682313" y="1922231"/>
            <a:ext cx="415498" cy="276999"/>
            <a:chOff x="4055436" y="7478684"/>
            <a:chExt cx="415498" cy="276999"/>
          </a:xfrm>
        </p:grpSpPr>
        <p:sp>
          <p:nvSpPr>
            <p:cNvPr id="138" name="TextBox 137"/>
            <p:cNvSpPr txBox="1"/>
            <p:nvPr/>
          </p:nvSpPr>
          <p:spPr>
            <a:xfrm>
              <a:off x="4055436" y="7478684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885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2" name="Freeform 141"/>
          <p:cNvSpPr>
            <a:spLocks noChangeAspect="1"/>
          </p:cNvSpPr>
          <p:nvPr/>
        </p:nvSpPr>
        <p:spPr>
          <a:xfrm>
            <a:off x="1959621" y="1302232"/>
            <a:ext cx="4725721" cy="5245685"/>
          </a:xfrm>
          <a:custGeom>
            <a:avLst/>
            <a:gdLst>
              <a:gd name="connsiteX0" fmla="*/ 121937 w 4463432"/>
              <a:gd name="connsiteY0" fmla="*/ 0 h 4476065"/>
              <a:gd name="connsiteX1" fmla="*/ 243857 w 4463432"/>
              <a:gd name="connsiteY1" fmla="*/ 167640 h 4476065"/>
              <a:gd name="connsiteX2" fmla="*/ 464837 w 4463432"/>
              <a:gd name="connsiteY2" fmla="*/ 198120 h 4476065"/>
              <a:gd name="connsiteX3" fmla="*/ 716297 w 4463432"/>
              <a:gd name="connsiteY3" fmla="*/ 320040 h 4476065"/>
              <a:gd name="connsiteX4" fmla="*/ 693437 w 4463432"/>
              <a:gd name="connsiteY4" fmla="*/ 434340 h 4476065"/>
              <a:gd name="connsiteX5" fmla="*/ 861077 w 4463432"/>
              <a:gd name="connsiteY5" fmla="*/ 556260 h 4476065"/>
              <a:gd name="connsiteX6" fmla="*/ 899177 w 4463432"/>
              <a:gd name="connsiteY6" fmla="*/ 655320 h 4476065"/>
              <a:gd name="connsiteX7" fmla="*/ 739157 w 4463432"/>
              <a:gd name="connsiteY7" fmla="*/ 762000 h 4476065"/>
              <a:gd name="connsiteX8" fmla="*/ 685817 w 4463432"/>
              <a:gd name="connsiteY8" fmla="*/ 845820 h 4476065"/>
              <a:gd name="connsiteX9" fmla="*/ 769637 w 4463432"/>
              <a:gd name="connsiteY9" fmla="*/ 1028700 h 4476065"/>
              <a:gd name="connsiteX10" fmla="*/ 853457 w 4463432"/>
              <a:gd name="connsiteY10" fmla="*/ 1150620 h 4476065"/>
              <a:gd name="connsiteX11" fmla="*/ 1005857 w 4463432"/>
              <a:gd name="connsiteY11" fmla="*/ 1242060 h 4476065"/>
              <a:gd name="connsiteX12" fmla="*/ 1120157 w 4463432"/>
              <a:gd name="connsiteY12" fmla="*/ 1165860 h 4476065"/>
              <a:gd name="connsiteX13" fmla="*/ 1188737 w 4463432"/>
              <a:gd name="connsiteY13" fmla="*/ 1165860 h 4476065"/>
              <a:gd name="connsiteX14" fmla="*/ 1226837 w 4463432"/>
              <a:gd name="connsiteY14" fmla="*/ 1280160 h 4476065"/>
              <a:gd name="connsiteX15" fmla="*/ 1280177 w 4463432"/>
              <a:gd name="connsiteY15" fmla="*/ 1371600 h 4476065"/>
              <a:gd name="connsiteX16" fmla="*/ 1295417 w 4463432"/>
              <a:gd name="connsiteY16" fmla="*/ 1455420 h 4476065"/>
              <a:gd name="connsiteX17" fmla="*/ 1165877 w 4463432"/>
              <a:gd name="connsiteY17" fmla="*/ 1531620 h 4476065"/>
              <a:gd name="connsiteX18" fmla="*/ 1181117 w 4463432"/>
              <a:gd name="connsiteY18" fmla="*/ 1623060 h 4476065"/>
              <a:gd name="connsiteX19" fmla="*/ 1074437 w 4463432"/>
              <a:gd name="connsiteY19" fmla="*/ 1645920 h 4476065"/>
              <a:gd name="connsiteX20" fmla="*/ 952517 w 4463432"/>
              <a:gd name="connsiteY20" fmla="*/ 1592580 h 4476065"/>
              <a:gd name="connsiteX21" fmla="*/ 815357 w 4463432"/>
              <a:gd name="connsiteY21" fmla="*/ 1684020 h 4476065"/>
              <a:gd name="connsiteX22" fmla="*/ 868697 w 4463432"/>
              <a:gd name="connsiteY22" fmla="*/ 1798320 h 4476065"/>
              <a:gd name="connsiteX23" fmla="*/ 1066817 w 4463432"/>
              <a:gd name="connsiteY23" fmla="*/ 1859280 h 4476065"/>
              <a:gd name="connsiteX24" fmla="*/ 1150637 w 4463432"/>
              <a:gd name="connsiteY24" fmla="*/ 1874520 h 4476065"/>
              <a:gd name="connsiteX25" fmla="*/ 998237 w 4463432"/>
              <a:gd name="connsiteY25" fmla="*/ 1935480 h 4476065"/>
              <a:gd name="connsiteX26" fmla="*/ 883937 w 4463432"/>
              <a:gd name="connsiteY26" fmla="*/ 1996440 h 4476065"/>
              <a:gd name="connsiteX27" fmla="*/ 853457 w 4463432"/>
              <a:gd name="connsiteY27" fmla="*/ 2049780 h 4476065"/>
              <a:gd name="connsiteX28" fmla="*/ 883937 w 4463432"/>
              <a:gd name="connsiteY28" fmla="*/ 2148840 h 4476065"/>
              <a:gd name="connsiteX29" fmla="*/ 830597 w 4463432"/>
              <a:gd name="connsiteY29" fmla="*/ 2186940 h 4476065"/>
              <a:gd name="connsiteX30" fmla="*/ 678197 w 4463432"/>
              <a:gd name="connsiteY30" fmla="*/ 2118360 h 4476065"/>
              <a:gd name="connsiteX31" fmla="*/ 586757 w 4463432"/>
              <a:gd name="connsiteY31" fmla="*/ 2080260 h 4476065"/>
              <a:gd name="connsiteX32" fmla="*/ 457217 w 4463432"/>
              <a:gd name="connsiteY32" fmla="*/ 2087880 h 4476065"/>
              <a:gd name="connsiteX33" fmla="*/ 320057 w 4463432"/>
              <a:gd name="connsiteY33" fmla="*/ 2148840 h 4476065"/>
              <a:gd name="connsiteX34" fmla="*/ 213377 w 4463432"/>
              <a:gd name="connsiteY34" fmla="*/ 2186940 h 4476065"/>
              <a:gd name="connsiteX35" fmla="*/ 53357 w 4463432"/>
              <a:gd name="connsiteY35" fmla="*/ 2278380 h 4476065"/>
              <a:gd name="connsiteX36" fmla="*/ 190517 w 4463432"/>
              <a:gd name="connsiteY36" fmla="*/ 2438400 h 4476065"/>
              <a:gd name="connsiteX37" fmla="*/ 419117 w 4463432"/>
              <a:gd name="connsiteY37" fmla="*/ 2499360 h 4476065"/>
              <a:gd name="connsiteX38" fmla="*/ 632477 w 4463432"/>
              <a:gd name="connsiteY38" fmla="*/ 2514600 h 4476065"/>
              <a:gd name="connsiteX39" fmla="*/ 769637 w 4463432"/>
              <a:gd name="connsiteY39" fmla="*/ 2537460 h 4476065"/>
              <a:gd name="connsiteX40" fmla="*/ 929657 w 4463432"/>
              <a:gd name="connsiteY40" fmla="*/ 2575560 h 4476065"/>
              <a:gd name="connsiteX41" fmla="*/ 1089677 w 4463432"/>
              <a:gd name="connsiteY41" fmla="*/ 2705100 h 4476065"/>
              <a:gd name="connsiteX42" fmla="*/ 1059197 w 4463432"/>
              <a:gd name="connsiteY42" fmla="*/ 2758440 h 4476065"/>
              <a:gd name="connsiteX43" fmla="*/ 960137 w 4463432"/>
              <a:gd name="connsiteY43" fmla="*/ 2766060 h 4476065"/>
              <a:gd name="connsiteX44" fmla="*/ 731537 w 4463432"/>
              <a:gd name="connsiteY44" fmla="*/ 2788920 h 4476065"/>
              <a:gd name="connsiteX45" fmla="*/ 563897 w 4463432"/>
              <a:gd name="connsiteY45" fmla="*/ 2811780 h 4476065"/>
              <a:gd name="connsiteX46" fmla="*/ 457217 w 4463432"/>
              <a:gd name="connsiteY46" fmla="*/ 2872740 h 4476065"/>
              <a:gd name="connsiteX47" fmla="*/ 342917 w 4463432"/>
              <a:gd name="connsiteY47" fmla="*/ 2910840 h 4476065"/>
              <a:gd name="connsiteX48" fmla="*/ 289577 w 4463432"/>
              <a:gd name="connsiteY48" fmla="*/ 2910840 h 4476065"/>
              <a:gd name="connsiteX49" fmla="*/ 220997 w 4463432"/>
              <a:gd name="connsiteY49" fmla="*/ 2987040 h 4476065"/>
              <a:gd name="connsiteX50" fmla="*/ 228617 w 4463432"/>
              <a:gd name="connsiteY50" fmla="*/ 3200400 h 4476065"/>
              <a:gd name="connsiteX51" fmla="*/ 327677 w 4463432"/>
              <a:gd name="connsiteY51" fmla="*/ 3337560 h 4476065"/>
              <a:gd name="connsiteX52" fmla="*/ 335297 w 4463432"/>
              <a:gd name="connsiteY52" fmla="*/ 3467100 h 4476065"/>
              <a:gd name="connsiteX53" fmla="*/ 228617 w 4463432"/>
              <a:gd name="connsiteY53" fmla="*/ 3619500 h 4476065"/>
              <a:gd name="connsiteX54" fmla="*/ 53357 w 4463432"/>
              <a:gd name="connsiteY54" fmla="*/ 3741420 h 4476065"/>
              <a:gd name="connsiteX55" fmla="*/ 17 w 4463432"/>
              <a:gd name="connsiteY55" fmla="*/ 3863340 h 4476065"/>
              <a:gd name="connsiteX56" fmla="*/ 53357 w 4463432"/>
              <a:gd name="connsiteY56" fmla="*/ 3939540 h 4476065"/>
              <a:gd name="connsiteX57" fmla="*/ 335297 w 4463432"/>
              <a:gd name="connsiteY57" fmla="*/ 3810000 h 4476065"/>
              <a:gd name="connsiteX58" fmla="*/ 563897 w 4463432"/>
              <a:gd name="connsiteY58" fmla="*/ 3749040 h 4476065"/>
              <a:gd name="connsiteX59" fmla="*/ 723917 w 4463432"/>
              <a:gd name="connsiteY59" fmla="*/ 3741420 h 4476065"/>
              <a:gd name="connsiteX60" fmla="*/ 952517 w 4463432"/>
              <a:gd name="connsiteY60" fmla="*/ 3771900 h 4476065"/>
              <a:gd name="connsiteX61" fmla="*/ 1059197 w 4463432"/>
              <a:gd name="connsiteY61" fmla="*/ 3771900 h 4476065"/>
              <a:gd name="connsiteX62" fmla="*/ 1158257 w 4463432"/>
              <a:gd name="connsiteY62" fmla="*/ 3672840 h 4476065"/>
              <a:gd name="connsiteX63" fmla="*/ 1280177 w 4463432"/>
              <a:gd name="connsiteY63" fmla="*/ 3665220 h 4476065"/>
              <a:gd name="connsiteX64" fmla="*/ 1432577 w 4463432"/>
              <a:gd name="connsiteY64" fmla="*/ 3550920 h 4476065"/>
              <a:gd name="connsiteX65" fmla="*/ 1554497 w 4463432"/>
              <a:gd name="connsiteY65" fmla="*/ 3444240 h 4476065"/>
              <a:gd name="connsiteX66" fmla="*/ 1691657 w 4463432"/>
              <a:gd name="connsiteY66" fmla="*/ 3314700 h 4476065"/>
              <a:gd name="connsiteX67" fmla="*/ 1775477 w 4463432"/>
              <a:gd name="connsiteY67" fmla="*/ 3185160 h 4476065"/>
              <a:gd name="connsiteX68" fmla="*/ 1866917 w 4463432"/>
              <a:gd name="connsiteY68" fmla="*/ 3116580 h 4476065"/>
              <a:gd name="connsiteX69" fmla="*/ 1950737 w 4463432"/>
              <a:gd name="connsiteY69" fmla="*/ 3101340 h 4476065"/>
              <a:gd name="connsiteX70" fmla="*/ 2026937 w 4463432"/>
              <a:gd name="connsiteY70" fmla="*/ 3169920 h 4476065"/>
              <a:gd name="connsiteX71" fmla="*/ 2049797 w 4463432"/>
              <a:gd name="connsiteY71" fmla="*/ 3322320 h 4476065"/>
              <a:gd name="connsiteX72" fmla="*/ 2026937 w 4463432"/>
              <a:gd name="connsiteY72" fmla="*/ 3489960 h 4476065"/>
              <a:gd name="connsiteX73" fmla="*/ 1958357 w 4463432"/>
              <a:gd name="connsiteY73" fmla="*/ 3642360 h 4476065"/>
              <a:gd name="connsiteX74" fmla="*/ 1935497 w 4463432"/>
              <a:gd name="connsiteY74" fmla="*/ 3703320 h 4476065"/>
              <a:gd name="connsiteX75" fmla="*/ 2004077 w 4463432"/>
              <a:gd name="connsiteY75" fmla="*/ 3771900 h 4476065"/>
              <a:gd name="connsiteX76" fmla="*/ 2156477 w 4463432"/>
              <a:gd name="connsiteY76" fmla="*/ 3779520 h 4476065"/>
              <a:gd name="connsiteX77" fmla="*/ 2286017 w 4463432"/>
              <a:gd name="connsiteY77" fmla="*/ 3840480 h 4476065"/>
              <a:gd name="connsiteX78" fmla="*/ 2278397 w 4463432"/>
              <a:gd name="connsiteY78" fmla="*/ 3954780 h 4476065"/>
              <a:gd name="connsiteX79" fmla="*/ 2278397 w 4463432"/>
              <a:gd name="connsiteY79" fmla="*/ 4053840 h 4476065"/>
              <a:gd name="connsiteX80" fmla="*/ 2438417 w 4463432"/>
              <a:gd name="connsiteY80" fmla="*/ 4198620 h 4476065"/>
              <a:gd name="connsiteX81" fmla="*/ 2682257 w 4463432"/>
              <a:gd name="connsiteY81" fmla="*/ 4366260 h 4476065"/>
              <a:gd name="connsiteX82" fmla="*/ 2941337 w 4463432"/>
              <a:gd name="connsiteY82" fmla="*/ 4442460 h 4476065"/>
              <a:gd name="connsiteX83" fmla="*/ 3070877 w 4463432"/>
              <a:gd name="connsiteY83" fmla="*/ 4450080 h 4476065"/>
              <a:gd name="connsiteX84" fmla="*/ 3177557 w 4463432"/>
              <a:gd name="connsiteY84" fmla="*/ 4107180 h 4476065"/>
              <a:gd name="connsiteX85" fmla="*/ 3169937 w 4463432"/>
              <a:gd name="connsiteY85" fmla="*/ 3916680 h 4476065"/>
              <a:gd name="connsiteX86" fmla="*/ 3223277 w 4463432"/>
              <a:gd name="connsiteY86" fmla="*/ 3810000 h 4476065"/>
              <a:gd name="connsiteX87" fmla="*/ 3383297 w 4463432"/>
              <a:gd name="connsiteY87" fmla="*/ 3756660 h 4476065"/>
              <a:gd name="connsiteX88" fmla="*/ 3467117 w 4463432"/>
              <a:gd name="connsiteY88" fmla="*/ 3695700 h 4476065"/>
              <a:gd name="connsiteX89" fmla="*/ 3467117 w 4463432"/>
              <a:gd name="connsiteY89" fmla="*/ 3573780 h 4476065"/>
              <a:gd name="connsiteX90" fmla="*/ 3611897 w 4463432"/>
              <a:gd name="connsiteY90" fmla="*/ 3604260 h 4476065"/>
              <a:gd name="connsiteX91" fmla="*/ 3604277 w 4463432"/>
              <a:gd name="connsiteY91" fmla="*/ 3771900 h 4476065"/>
              <a:gd name="connsiteX92" fmla="*/ 3550937 w 4463432"/>
              <a:gd name="connsiteY92" fmla="*/ 3909060 h 4476065"/>
              <a:gd name="connsiteX93" fmla="*/ 3497597 w 4463432"/>
              <a:gd name="connsiteY93" fmla="*/ 3985260 h 4476065"/>
              <a:gd name="connsiteX94" fmla="*/ 3360437 w 4463432"/>
              <a:gd name="connsiteY94" fmla="*/ 3985260 h 4476065"/>
              <a:gd name="connsiteX95" fmla="*/ 3322337 w 4463432"/>
              <a:gd name="connsiteY95" fmla="*/ 4038600 h 4476065"/>
              <a:gd name="connsiteX96" fmla="*/ 3413777 w 4463432"/>
              <a:gd name="connsiteY96" fmla="*/ 4061460 h 4476065"/>
              <a:gd name="connsiteX97" fmla="*/ 3543317 w 4463432"/>
              <a:gd name="connsiteY97" fmla="*/ 4061460 h 4476065"/>
              <a:gd name="connsiteX98" fmla="*/ 3680477 w 4463432"/>
              <a:gd name="connsiteY98" fmla="*/ 4084320 h 4476065"/>
              <a:gd name="connsiteX99" fmla="*/ 3771917 w 4463432"/>
              <a:gd name="connsiteY99" fmla="*/ 3977640 h 4476065"/>
              <a:gd name="connsiteX100" fmla="*/ 3779537 w 4463432"/>
              <a:gd name="connsiteY100" fmla="*/ 3779520 h 4476065"/>
              <a:gd name="connsiteX101" fmla="*/ 3893837 w 4463432"/>
              <a:gd name="connsiteY101" fmla="*/ 3619500 h 4476065"/>
              <a:gd name="connsiteX102" fmla="*/ 4030997 w 4463432"/>
              <a:gd name="connsiteY102" fmla="*/ 3550920 h 4476065"/>
              <a:gd name="connsiteX103" fmla="*/ 4152917 w 4463432"/>
              <a:gd name="connsiteY103" fmla="*/ 3467100 h 4476065"/>
              <a:gd name="connsiteX104" fmla="*/ 4343417 w 4463432"/>
              <a:gd name="connsiteY104" fmla="*/ 3345180 h 4476065"/>
              <a:gd name="connsiteX105" fmla="*/ 4450097 w 4463432"/>
              <a:gd name="connsiteY105" fmla="*/ 3345180 h 4476065"/>
              <a:gd name="connsiteX106" fmla="*/ 4450097 w 4463432"/>
              <a:gd name="connsiteY106" fmla="*/ 1821180 h 4476065"/>
              <a:gd name="connsiteX107" fmla="*/ 4343417 w 4463432"/>
              <a:gd name="connsiteY107" fmla="*/ 1752600 h 4476065"/>
              <a:gd name="connsiteX108" fmla="*/ 4198637 w 4463432"/>
              <a:gd name="connsiteY108" fmla="*/ 1661160 h 4476065"/>
              <a:gd name="connsiteX109" fmla="*/ 4107197 w 4463432"/>
              <a:gd name="connsiteY109" fmla="*/ 1554480 h 4476065"/>
              <a:gd name="connsiteX110" fmla="*/ 4061477 w 4463432"/>
              <a:gd name="connsiteY110" fmla="*/ 1615440 h 4476065"/>
              <a:gd name="connsiteX111" fmla="*/ 4030997 w 4463432"/>
              <a:gd name="connsiteY111" fmla="*/ 1691640 h 4476065"/>
              <a:gd name="connsiteX112" fmla="*/ 3970037 w 4463432"/>
              <a:gd name="connsiteY112" fmla="*/ 1775460 h 4476065"/>
              <a:gd name="connsiteX113" fmla="*/ 3840497 w 4463432"/>
              <a:gd name="connsiteY113" fmla="*/ 1813560 h 4476065"/>
              <a:gd name="connsiteX114" fmla="*/ 3794777 w 4463432"/>
              <a:gd name="connsiteY114" fmla="*/ 1737360 h 4476065"/>
              <a:gd name="connsiteX115" fmla="*/ 3596657 w 4463432"/>
              <a:gd name="connsiteY115" fmla="*/ 1668780 h 4476065"/>
              <a:gd name="connsiteX116" fmla="*/ 3512837 w 4463432"/>
              <a:gd name="connsiteY116" fmla="*/ 1623060 h 4476065"/>
              <a:gd name="connsiteX117" fmla="*/ 3779537 w 4463432"/>
              <a:gd name="connsiteY117" fmla="*/ 1440180 h 4476065"/>
              <a:gd name="connsiteX118" fmla="*/ 3794777 w 4463432"/>
              <a:gd name="connsiteY118" fmla="*/ 1356360 h 4476065"/>
              <a:gd name="connsiteX119" fmla="*/ 3619517 w 4463432"/>
              <a:gd name="connsiteY119" fmla="*/ 1257300 h 4476065"/>
              <a:gd name="connsiteX120" fmla="*/ 3741437 w 4463432"/>
              <a:gd name="connsiteY120" fmla="*/ 1143000 h 4476065"/>
              <a:gd name="connsiteX121" fmla="*/ 3718577 w 4463432"/>
              <a:gd name="connsiteY121" fmla="*/ 975360 h 4476065"/>
              <a:gd name="connsiteX122" fmla="*/ 3672857 w 4463432"/>
              <a:gd name="connsiteY122" fmla="*/ 853440 h 4476065"/>
              <a:gd name="connsiteX123" fmla="*/ 3444257 w 4463432"/>
              <a:gd name="connsiteY123" fmla="*/ 899160 h 4476065"/>
              <a:gd name="connsiteX124" fmla="*/ 3352817 w 4463432"/>
              <a:gd name="connsiteY124" fmla="*/ 784860 h 4476065"/>
              <a:gd name="connsiteX125" fmla="*/ 3398537 w 4463432"/>
              <a:gd name="connsiteY125" fmla="*/ 624840 h 4476065"/>
              <a:gd name="connsiteX126" fmla="*/ 3360437 w 4463432"/>
              <a:gd name="connsiteY126" fmla="*/ 548640 h 4476065"/>
              <a:gd name="connsiteX127" fmla="*/ 3253757 w 4463432"/>
              <a:gd name="connsiteY127" fmla="*/ 579120 h 4476065"/>
              <a:gd name="connsiteX128" fmla="*/ 3108977 w 4463432"/>
              <a:gd name="connsiteY128" fmla="*/ 594360 h 4476065"/>
              <a:gd name="connsiteX129" fmla="*/ 3002297 w 4463432"/>
              <a:gd name="connsiteY129" fmla="*/ 487680 h 4476065"/>
              <a:gd name="connsiteX130" fmla="*/ 2910857 w 4463432"/>
              <a:gd name="connsiteY130" fmla="*/ 434340 h 4476065"/>
              <a:gd name="connsiteX131" fmla="*/ 2811797 w 4463432"/>
              <a:gd name="connsiteY131" fmla="*/ 563880 h 4476065"/>
              <a:gd name="connsiteX132" fmla="*/ 2773697 w 4463432"/>
              <a:gd name="connsiteY132" fmla="*/ 594360 h 4476065"/>
              <a:gd name="connsiteX133" fmla="*/ 2628917 w 4463432"/>
              <a:gd name="connsiteY133" fmla="*/ 510540 h 4476065"/>
              <a:gd name="connsiteX134" fmla="*/ 2545097 w 4463432"/>
              <a:gd name="connsiteY134" fmla="*/ 502920 h 4476065"/>
              <a:gd name="connsiteX135" fmla="*/ 2400317 w 4463432"/>
              <a:gd name="connsiteY135" fmla="*/ 541020 h 4476065"/>
              <a:gd name="connsiteX136" fmla="*/ 2392697 w 4463432"/>
              <a:gd name="connsiteY136" fmla="*/ 670560 h 4476065"/>
              <a:gd name="connsiteX137" fmla="*/ 2362217 w 4463432"/>
              <a:gd name="connsiteY137" fmla="*/ 754380 h 4476065"/>
              <a:gd name="connsiteX138" fmla="*/ 2217437 w 4463432"/>
              <a:gd name="connsiteY138" fmla="*/ 670560 h 4476065"/>
              <a:gd name="connsiteX139" fmla="*/ 2209817 w 4463432"/>
              <a:gd name="connsiteY139" fmla="*/ 525780 h 4476065"/>
              <a:gd name="connsiteX140" fmla="*/ 2232677 w 4463432"/>
              <a:gd name="connsiteY140" fmla="*/ 327660 h 4476065"/>
              <a:gd name="connsiteX141" fmla="*/ 2240297 w 4463432"/>
              <a:gd name="connsiteY141" fmla="*/ 175260 h 44760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25997 w 4463432"/>
              <a:gd name="connsiteY141" fmla="*/ 0 h 56571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41237 w 4463432"/>
              <a:gd name="connsiteY141" fmla="*/ 396240 h 5657165"/>
              <a:gd name="connsiteX142" fmla="*/ 2125997 w 4463432"/>
              <a:gd name="connsiteY142" fmla="*/ 0 h 5657165"/>
              <a:gd name="connsiteX0" fmla="*/ 769620 w 5111115"/>
              <a:gd name="connsiteY0" fmla="*/ 917242 h 5393307"/>
              <a:gd name="connsiteX1" fmla="*/ 891540 w 5111115"/>
              <a:gd name="connsiteY1" fmla="*/ 1084882 h 5393307"/>
              <a:gd name="connsiteX2" fmla="*/ 1112520 w 5111115"/>
              <a:gd name="connsiteY2" fmla="*/ 1115362 h 5393307"/>
              <a:gd name="connsiteX3" fmla="*/ 1363980 w 5111115"/>
              <a:gd name="connsiteY3" fmla="*/ 1237282 h 5393307"/>
              <a:gd name="connsiteX4" fmla="*/ 1341120 w 5111115"/>
              <a:gd name="connsiteY4" fmla="*/ 1351582 h 5393307"/>
              <a:gd name="connsiteX5" fmla="*/ 1508760 w 5111115"/>
              <a:gd name="connsiteY5" fmla="*/ 1473502 h 5393307"/>
              <a:gd name="connsiteX6" fmla="*/ 1546860 w 5111115"/>
              <a:gd name="connsiteY6" fmla="*/ 1572562 h 5393307"/>
              <a:gd name="connsiteX7" fmla="*/ 1386840 w 5111115"/>
              <a:gd name="connsiteY7" fmla="*/ 1679242 h 5393307"/>
              <a:gd name="connsiteX8" fmla="*/ 1333500 w 5111115"/>
              <a:gd name="connsiteY8" fmla="*/ 1763062 h 5393307"/>
              <a:gd name="connsiteX9" fmla="*/ 1417320 w 5111115"/>
              <a:gd name="connsiteY9" fmla="*/ 1945942 h 5393307"/>
              <a:gd name="connsiteX10" fmla="*/ 1501140 w 5111115"/>
              <a:gd name="connsiteY10" fmla="*/ 2067862 h 5393307"/>
              <a:gd name="connsiteX11" fmla="*/ 1653540 w 5111115"/>
              <a:gd name="connsiteY11" fmla="*/ 2159302 h 5393307"/>
              <a:gd name="connsiteX12" fmla="*/ 1767840 w 5111115"/>
              <a:gd name="connsiteY12" fmla="*/ 2083102 h 5393307"/>
              <a:gd name="connsiteX13" fmla="*/ 1836420 w 5111115"/>
              <a:gd name="connsiteY13" fmla="*/ 2083102 h 5393307"/>
              <a:gd name="connsiteX14" fmla="*/ 1874520 w 5111115"/>
              <a:gd name="connsiteY14" fmla="*/ 2197402 h 5393307"/>
              <a:gd name="connsiteX15" fmla="*/ 1927860 w 5111115"/>
              <a:gd name="connsiteY15" fmla="*/ 2288842 h 5393307"/>
              <a:gd name="connsiteX16" fmla="*/ 1943100 w 5111115"/>
              <a:gd name="connsiteY16" fmla="*/ 2372662 h 5393307"/>
              <a:gd name="connsiteX17" fmla="*/ 1813560 w 5111115"/>
              <a:gd name="connsiteY17" fmla="*/ 2448862 h 5393307"/>
              <a:gd name="connsiteX18" fmla="*/ 1828800 w 5111115"/>
              <a:gd name="connsiteY18" fmla="*/ 2540302 h 5393307"/>
              <a:gd name="connsiteX19" fmla="*/ 1722120 w 5111115"/>
              <a:gd name="connsiteY19" fmla="*/ 2563162 h 5393307"/>
              <a:gd name="connsiteX20" fmla="*/ 1600200 w 5111115"/>
              <a:gd name="connsiteY20" fmla="*/ 2509822 h 5393307"/>
              <a:gd name="connsiteX21" fmla="*/ 1463040 w 5111115"/>
              <a:gd name="connsiteY21" fmla="*/ 2601262 h 5393307"/>
              <a:gd name="connsiteX22" fmla="*/ 1516380 w 5111115"/>
              <a:gd name="connsiteY22" fmla="*/ 2715562 h 5393307"/>
              <a:gd name="connsiteX23" fmla="*/ 1714500 w 5111115"/>
              <a:gd name="connsiteY23" fmla="*/ 2776522 h 5393307"/>
              <a:gd name="connsiteX24" fmla="*/ 1798320 w 5111115"/>
              <a:gd name="connsiteY24" fmla="*/ 2791762 h 5393307"/>
              <a:gd name="connsiteX25" fmla="*/ 1645920 w 5111115"/>
              <a:gd name="connsiteY25" fmla="*/ 2852722 h 5393307"/>
              <a:gd name="connsiteX26" fmla="*/ 1531620 w 5111115"/>
              <a:gd name="connsiteY26" fmla="*/ 2913682 h 5393307"/>
              <a:gd name="connsiteX27" fmla="*/ 1501140 w 5111115"/>
              <a:gd name="connsiteY27" fmla="*/ 2967022 h 5393307"/>
              <a:gd name="connsiteX28" fmla="*/ 1531620 w 5111115"/>
              <a:gd name="connsiteY28" fmla="*/ 3066082 h 5393307"/>
              <a:gd name="connsiteX29" fmla="*/ 1478280 w 5111115"/>
              <a:gd name="connsiteY29" fmla="*/ 3104182 h 5393307"/>
              <a:gd name="connsiteX30" fmla="*/ 1325880 w 5111115"/>
              <a:gd name="connsiteY30" fmla="*/ 3035602 h 5393307"/>
              <a:gd name="connsiteX31" fmla="*/ 1234440 w 5111115"/>
              <a:gd name="connsiteY31" fmla="*/ 2997502 h 5393307"/>
              <a:gd name="connsiteX32" fmla="*/ 1104900 w 5111115"/>
              <a:gd name="connsiteY32" fmla="*/ 3005122 h 5393307"/>
              <a:gd name="connsiteX33" fmla="*/ 967740 w 5111115"/>
              <a:gd name="connsiteY33" fmla="*/ 3066082 h 5393307"/>
              <a:gd name="connsiteX34" fmla="*/ 861060 w 5111115"/>
              <a:gd name="connsiteY34" fmla="*/ 3104182 h 5393307"/>
              <a:gd name="connsiteX35" fmla="*/ 701040 w 5111115"/>
              <a:gd name="connsiteY35" fmla="*/ 3195622 h 5393307"/>
              <a:gd name="connsiteX36" fmla="*/ 838200 w 5111115"/>
              <a:gd name="connsiteY36" fmla="*/ 3355642 h 5393307"/>
              <a:gd name="connsiteX37" fmla="*/ 1066800 w 5111115"/>
              <a:gd name="connsiteY37" fmla="*/ 3416602 h 5393307"/>
              <a:gd name="connsiteX38" fmla="*/ 1280160 w 5111115"/>
              <a:gd name="connsiteY38" fmla="*/ 3431842 h 5393307"/>
              <a:gd name="connsiteX39" fmla="*/ 1417320 w 5111115"/>
              <a:gd name="connsiteY39" fmla="*/ 3454702 h 5393307"/>
              <a:gd name="connsiteX40" fmla="*/ 1577340 w 5111115"/>
              <a:gd name="connsiteY40" fmla="*/ 3492802 h 5393307"/>
              <a:gd name="connsiteX41" fmla="*/ 1737360 w 5111115"/>
              <a:gd name="connsiteY41" fmla="*/ 3622342 h 5393307"/>
              <a:gd name="connsiteX42" fmla="*/ 1706880 w 5111115"/>
              <a:gd name="connsiteY42" fmla="*/ 3675682 h 5393307"/>
              <a:gd name="connsiteX43" fmla="*/ 1607820 w 5111115"/>
              <a:gd name="connsiteY43" fmla="*/ 3683302 h 5393307"/>
              <a:gd name="connsiteX44" fmla="*/ 1379220 w 5111115"/>
              <a:gd name="connsiteY44" fmla="*/ 3706162 h 5393307"/>
              <a:gd name="connsiteX45" fmla="*/ 1211580 w 5111115"/>
              <a:gd name="connsiteY45" fmla="*/ 3729022 h 5393307"/>
              <a:gd name="connsiteX46" fmla="*/ 1104900 w 5111115"/>
              <a:gd name="connsiteY46" fmla="*/ 3789982 h 5393307"/>
              <a:gd name="connsiteX47" fmla="*/ 990600 w 5111115"/>
              <a:gd name="connsiteY47" fmla="*/ 3828082 h 5393307"/>
              <a:gd name="connsiteX48" fmla="*/ 937260 w 5111115"/>
              <a:gd name="connsiteY48" fmla="*/ 3828082 h 5393307"/>
              <a:gd name="connsiteX49" fmla="*/ 868680 w 5111115"/>
              <a:gd name="connsiteY49" fmla="*/ 3904282 h 5393307"/>
              <a:gd name="connsiteX50" fmla="*/ 876300 w 5111115"/>
              <a:gd name="connsiteY50" fmla="*/ 4117642 h 5393307"/>
              <a:gd name="connsiteX51" fmla="*/ 975360 w 5111115"/>
              <a:gd name="connsiteY51" fmla="*/ 4254802 h 5393307"/>
              <a:gd name="connsiteX52" fmla="*/ 982980 w 5111115"/>
              <a:gd name="connsiteY52" fmla="*/ 4384342 h 5393307"/>
              <a:gd name="connsiteX53" fmla="*/ 876300 w 5111115"/>
              <a:gd name="connsiteY53" fmla="*/ 4536742 h 5393307"/>
              <a:gd name="connsiteX54" fmla="*/ 701040 w 5111115"/>
              <a:gd name="connsiteY54" fmla="*/ 4658662 h 5393307"/>
              <a:gd name="connsiteX55" fmla="*/ 647700 w 5111115"/>
              <a:gd name="connsiteY55" fmla="*/ 4780582 h 5393307"/>
              <a:gd name="connsiteX56" fmla="*/ 701040 w 5111115"/>
              <a:gd name="connsiteY56" fmla="*/ 4856782 h 5393307"/>
              <a:gd name="connsiteX57" fmla="*/ 982980 w 5111115"/>
              <a:gd name="connsiteY57" fmla="*/ 4727242 h 5393307"/>
              <a:gd name="connsiteX58" fmla="*/ 1211580 w 5111115"/>
              <a:gd name="connsiteY58" fmla="*/ 4666282 h 5393307"/>
              <a:gd name="connsiteX59" fmla="*/ 1371600 w 5111115"/>
              <a:gd name="connsiteY59" fmla="*/ 4658662 h 5393307"/>
              <a:gd name="connsiteX60" fmla="*/ 1600200 w 5111115"/>
              <a:gd name="connsiteY60" fmla="*/ 4689142 h 5393307"/>
              <a:gd name="connsiteX61" fmla="*/ 1706880 w 5111115"/>
              <a:gd name="connsiteY61" fmla="*/ 4689142 h 5393307"/>
              <a:gd name="connsiteX62" fmla="*/ 1805940 w 5111115"/>
              <a:gd name="connsiteY62" fmla="*/ 4590082 h 5393307"/>
              <a:gd name="connsiteX63" fmla="*/ 1927860 w 5111115"/>
              <a:gd name="connsiteY63" fmla="*/ 4582462 h 5393307"/>
              <a:gd name="connsiteX64" fmla="*/ 2080260 w 5111115"/>
              <a:gd name="connsiteY64" fmla="*/ 4468162 h 5393307"/>
              <a:gd name="connsiteX65" fmla="*/ 2202180 w 5111115"/>
              <a:gd name="connsiteY65" fmla="*/ 4361482 h 5393307"/>
              <a:gd name="connsiteX66" fmla="*/ 2339340 w 5111115"/>
              <a:gd name="connsiteY66" fmla="*/ 4231942 h 5393307"/>
              <a:gd name="connsiteX67" fmla="*/ 2423160 w 5111115"/>
              <a:gd name="connsiteY67" fmla="*/ 4102402 h 5393307"/>
              <a:gd name="connsiteX68" fmla="*/ 2514600 w 5111115"/>
              <a:gd name="connsiteY68" fmla="*/ 4033822 h 5393307"/>
              <a:gd name="connsiteX69" fmla="*/ 2598420 w 5111115"/>
              <a:gd name="connsiteY69" fmla="*/ 4018582 h 5393307"/>
              <a:gd name="connsiteX70" fmla="*/ 2674620 w 5111115"/>
              <a:gd name="connsiteY70" fmla="*/ 4087162 h 5393307"/>
              <a:gd name="connsiteX71" fmla="*/ 2697480 w 5111115"/>
              <a:gd name="connsiteY71" fmla="*/ 4239562 h 5393307"/>
              <a:gd name="connsiteX72" fmla="*/ 2674620 w 5111115"/>
              <a:gd name="connsiteY72" fmla="*/ 4407202 h 5393307"/>
              <a:gd name="connsiteX73" fmla="*/ 2606040 w 5111115"/>
              <a:gd name="connsiteY73" fmla="*/ 4559602 h 5393307"/>
              <a:gd name="connsiteX74" fmla="*/ 2583180 w 5111115"/>
              <a:gd name="connsiteY74" fmla="*/ 4620562 h 5393307"/>
              <a:gd name="connsiteX75" fmla="*/ 2651760 w 5111115"/>
              <a:gd name="connsiteY75" fmla="*/ 4689142 h 5393307"/>
              <a:gd name="connsiteX76" fmla="*/ 2804160 w 5111115"/>
              <a:gd name="connsiteY76" fmla="*/ 4696762 h 5393307"/>
              <a:gd name="connsiteX77" fmla="*/ 2933700 w 5111115"/>
              <a:gd name="connsiteY77" fmla="*/ 4757722 h 5393307"/>
              <a:gd name="connsiteX78" fmla="*/ 2926080 w 5111115"/>
              <a:gd name="connsiteY78" fmla="*/ 4872022 h 5393307"/>
              <a:gd name="connsiteX79" fmla="*/ 2926080 w 5111115"/>
              <a:gd name="connsiteY79" fmla="*/ 4971082 h 5393307"/>
              <a:gd name="connsiteX80" fmla="*/ 3086100 w 5111115"/>
              <a:gd name="connsiteY80" fmla="*/ 5115862 h 5393307"/>
              <a:gd name="connsiteX81" fmla="*/ 3329940 w 5111115"/>
              <a:gd name="connsiteY81" fmla="*/ 5283502 h 5393307"/>
              <a:gd name="connsiteX82" fmla="*/ 3589020 w 5111115"/>
              <a:gd name="connsiteY82" fmla="*/ 5359702 h 5393307"/>
              <a:gd name="connsiteX83" fmla="*/ 3718560 w 5111115"/>
              <a:gd name="connsiteY83" fmla="*/ 5367322 h 5393307"/>
              <a:gd name="connsiteX84" fmla="*/ 3825240 w 5111115"/>
              <a:gd name="connsiteY84" fmla="*/ 5024422 h 5393307"/>
              <a:gd name="connsiteX85" fmla="*/ 3817620 w 5111115"/>
              <a:gd name="connsiteY85" fmla="*/ 4833922 h 5393307"/>
              <a:gd name="connsiteX86" fmla="*/ 3870960 w 5111115"/>
              <a:gd name="connsiteY86" fmla="*/ 4727242 h 5393307"/>
              <a:gd name="connsiteX87" fmla="*/ 4030980 w 5111115"/>
              <a:gd name="connsiteY87" fmla="*/ 4673902 h 5393307"/>
              <a:gd name="connsiteX88" fmla="*/ 4114800 w 5111115"/>
              <a:gd name="connsiteY88" fmla="*/ 4612942 h 5393307"/>
              <a:gd name="connsiteX89" fmla="*/ 4114800 w 5111115"/>
              <a:gd name="connsiteY89" fmla="*/ 4491022 h 5393307"/>
              <a:gd name="connsiteX90" fmla="*/ 4259580 w 5111115"/>
              <a:gd name="connsiteY90" fmla="*/ 4521502 h 5393307"/>
              <a:gd name="connsiteX91" fmla="*/ 4251960 w 5111115"/>
              <a:gd name="connsiteY91" fmla="*/ 4689142 h 5393307"/>
              <a:gd name="connsiteX92" fmla="*/ 4198620 w 5111115"/>
              <a:gd name="connsiteY92" fmla="*/ 4826302 h 5393307"/>
              <a:gd name="connsiteX93" fmla="*/ 4145280 w 5111115"/>
              <a:gd name="connsiteY93" fmla="*/ 4902502 h 5393307"/>
              <a:gd name="connsiteX94" fmla="*/ 4008120 w 5111115"/>
              <a:gd name="connsiteY94" fmla="*/ 4902502 h 5393307"/>
              <a:gd name="connsiteX95" fmla="*/ 3970020 w 5111115"/>
              <a:gd name="connsiteY95" fmla="*/ 4955842 h 5393307"/>
              <a:gd name="connsiteX96" fmla="*/ 4061460 w 5111115"/>
              <a:gd name="connsiteY96" fmla="*/ 4978702 h 5393307"/>
              <a:gd name="connsiteX97" fmla="*/ 4191000 w 5111115"/>
              <a:gd name="connsiteY97" fmla="*/ 4978702 h 5393307"/>
              <a:gd name="connsiteX98" fmla="*/ 4328160 w 5111115"/>
              <a:gd name="connsiteY98" fmla="*/ 5001562 h 5393307"/>
              <a:gd name="connsiteX99" fmla="*/ 4419600 w 5111115"/>
              <a:gd name="connsiteY99" fmla="*/ 4894882 h 5393307"/>
              <a:gd name="connsiteX100" fmla="*/ 4427220 w 5111115"/>
              <a:gd name="connsiteY100" fmla="*/ 4696762 h 5393307"/>
              <a:gd name="connsiteX101" fmla="*/ 4541520 w 5111115"/>
              <a:gd name="connsiteY101" fmla="*/ 4536742 h 5393307"/>
              <a:gd name="connsiteX102" fmla="*/ 4678680 w 5111115"/>
              <a:gd name="connsiteY102" fmla="*/ 4468162 h 5393307"/>
              <a:gd name="connsiteX103" fmla="*/ 4800600 w 5111115"/>
              <a:gd name="connsiteY103" fmla="*/ 4384342 h 5393307"/>
              <a:gd name="connsiteX104" fmla="*/ 4991100 w 5111115"/>
              <a:gd name="connsiteY104" fmla="*/ 4262422 h 5393307"/>
              <a:gd name="connsiteX105" fmla="*/ 5097780 w 5111115"/>
              <a:gd name="connsiteY105" fmla="*/ 4262422 h 5393307"/>
              <a:gd name="connsiteX106" fmla="*/ 5097780 w 5111115"/>
              <a:gd name="connsiteY106" fmla="*/ 2738422 h 5393307"/>
              <a:gd name="connsiteX107" fmla="*/ 4991100 w 5111115"/>
              <a:gd name="connsiteY107" fmla="*/ 2669842 h 5393307"/>
              <a:gd name="connsiteX108" fmla="*/ 4846320 w 5111115"/>
              <a:gd name="connsiteY108" fmla="*/ 2578402 h 5393307"/>
              <a:gd name="connsiteX109" fmla="*/ 4754880 w 5111115"/>
              <a:gd name="connsiteY109" fmla="*/ 2471722 h 5393307"/>
              <a:gd name="connsiteX110" fmla="*/ 4709160 w 5111115"/>
              <a:gd name="connsiteY110" fmla="*/ 2532682 h 5393307"/>
              <a:gd name="connsiteX111" fmla="*/ 4678680 w 5111115"/>
              <a:gd name="connsiteY111" fmla="*/ 2608882 h 5393307"/>
              <a:gd name="connsiteX112" fmla="*/ 4617720 w 5111115"/>
              <a:gd name="connsiteY112" fmla="*/ 2692702 h 5393307"/>
              <a:gd name="connsiteX113" fmla="*/ 4488180 w 5111115"/>
              <a:gd name="connsiteY113" fmla="*/ 2730802 h 5393307"/>
              <a:gd name="connsiteX114" fmla="*/ 4442460 w 5111115"/>
              <a:gd name="connsiteY114" fmla="*/ 2654602 h 5393307"/>
              <a:gd name="connsiteX115" fmla="*/ 4244340 w 5111115"/>
              <a:gd name="connsiteY115" fmla="*/ 2586022 h 5393307"/>
              <a:gd name="connsiteX116" fmla="*/ 4160520 w 5111115"/>
              <a:gd name="connsiteY116" fmla="*/ 2540302 h 5393307"/>
              <a:gd name="connsiteX117" fmla="*/ 4427220 w 5111115"/>
              <a:gd name="connsiteY117" fmla="*/ 2357422 h 5393307"/>
              <a:gd name="connsiteX118" fmla="*/ 4442460 w 5111115"/>
              <a:gd name="connsiteY118" fmla="*/ 2273602 h 5393307"/>
              <a:gd name="connsiteX119" fmla="*/ 4267200 w 5111115"/>
              <a:gd name="connsiteY119" fmla="*/ 2174542 h 5393307"/>
              <a:gd name="connsiteX120" fmla="*/ 4389120 w 5111115"/>
              <a:gd name="connsiteY120" fmla="*/ 2060242 h 5393307"/>
              <a:gd name="connsiteX121" fmla="*/ 4366260 w 5111115"/>
              <a:gd name="connsiteY121" fmla="*/ 1892602 h 5393307"/>
              <a:gd name="connsiteX122" fmla="*/ 4320540 w 5111115"/>
              <a:gd name="connsiteY122" fmla="*/ 1770682 h 5393307"/>
              <a:gd name="connsiteX123" fmla="*/ 4091940 w 5111115"/>
              <a:gd name="connsiteY123" fmla="*/ 1816402 h 5393307"/>
              <a:gd name="connsiteX124" fmla="*/ 4000500 w 5111115"/>
              <a:gd name="connsiteY124" fmla="*/ 1702102 h 5393307"/>
              <a:gd name="connsiteX125" fmla="*/ 4046220 w 5111115"/>
              <a:gd name="connsiteY125" fmla="*/ 1542082 h 5393307"/>
              <a:gd name="connsiteX126" fmla="*/ 4008120 w 5111115"/>
              <a:gd name="connsiteY126" fmla="*/ 1465882 h 5393307"/>
              <a:gd name="connsiteX127" fmla="*/ 3901440 w 5111115"/>
              <a:gd name="connsiteY127" fmla="*/ 1496362 h 5393307"/>
              <a:gd name="connsiteX128" fmla="*/ 3756660 w 5111115"/>
              <a:gd name="connsiteY128" fmla="*/ 1511602 h 5393307"/>
              <a:gd name="connsiteX129" fmla="*/ 3649980 w 5111115"/>
              <a:gd name="connsiteY129" fmla="*/ 1404922 h 5393307"/>
              <a:gd name="connsiteX130" fmla="*/ 3558540 w 5111115"/>
              <a:gd name="connsiteY130" fmla="*/ 1351582 h 5393307"/>
              <a:gd name="connsiteX131" fmla="*/ 3459480 w 5111115"/>
              <a:gd name="connsiteY131" fmla="*/ 1481122 h 5393307"/>
              <a:gd name="connsiteX132" fmla="*/ 3421380 w 5111115"/>
              <a:gd name="connsiteY132" fmla="*/ 1511602 h 5393307"/>
              <a:gd name="connsiteX133" fmla="*/ 3276600 w 5111115"/>
              <a:gd name="connsiteY133" fmla="*/ 1427782 h 5393307"/>
              <a:gd name="connsiteX134" fmla="*/ 3192780 w 5111115"/>
              <a:gd name="connsiteY134" fmla="*/ 1420162 h 5393307"/>
              <a:gd name="connsiteX135" fmla="*/ 3048000 w 5111115"/>
              <a:gd name="connsiteY135" fmla="*/ 1458262 h 5393307"/>
              <a:gd name="connsiteX136" fmla="*/ 3040380 w 5111115"/>
              <a:gd name="connsiteY136" fmla="*/ 1587802 h 5393307"/>
              <a:gd name="connsiteX137" fmla="*/ 3009900 w 5111115"/>
              <a:gd name="connsiteY137" fmla="*/ 1671622 h 5393307"/>
              <a:gd name="connsiteX138" fmla="*/ 2865120 w 5111115"/>
              <a:gd name="connsiteY138" fmla="*/ 1587802 h 5393307"/>
              <a:gd name="connsiteX139" fmla="*/ 2857500 w 5111115"/>
              <a:gd name="connsiteY139" fmla="*/ 1443022 h 5393307"/>
              <a:gd name="connsiteX140" fmla="*/ 2880360 w 5111115"/>
              <a:gd name="connsiteY140" fmla="*/ 1244902 h 5393307"/>
              <a:gd name="connsiteX141" fmla="*/ 2788920 w 5111115"/>
              <a:gd name="connsiteY141" fmla="*/ 132382 h 5393307"/>
              <a:gd name="connsiteX142" fmla="*/ 0 w 5111115"/>
              <a:gd name="connsiteY142" fmla="*/ 10462 h 5393307"/>
              <a:gd name="connsiteX0" fmla="*/ 769620 w 5111115"/>
              <a:gd name="connsiteY0" fmla="*/ 906780 h 5382845"/>
              <a:gd name="connsiteX1" fmla="*/ 891540 w 5111115"/>
              <a:gd name="connsiteY1" fmla="*/ 1074420 h 5382845"/>
              <a:gd name="connsiteX2" fmla="*/ 1112520 w 5111115"/>
              <a:gd name="connsiteY2" fmla="*/ 1104900 h 5382845"/>
              <a:gd name="connsiteX3" fmla="*/ 1363980 w 5111115"/>
              <a:gd name="connsiteY3" fmla="*/ 1226820 h 5382845"/>
              <a:gd name="connsiteX4" fmla="*/ 1341120 w 5111115"/>
              <a:gd name="connsiteY4" fmla="*/ 1341120 h 5382845"/>
              <a:gd name="connsiteX5" fmla="*/ 1508760 w 5111115"/>
              <a:gd name="connsiteY5" fmla="*/ 1463040 h 5382845"/>
              <a:gd name="connsiteX6" fmla="*/ 1546860 w 5111115"/>
              <a:gd name="connsiteY6" fmla="*/ 1562100 h 5382845"/>
              <a:gd name="connsiteX7" fmla="*/ 1386840 w 5111115"/>
              <a:gd name="connsiteY7" fmla="*/ 1668780 h 5382845"/>
              <a:gd name="connsiteX8" fmla="*/ 1333500 w 5111115"/>
              <a:gd name="connsiteY8" fmla="*/ 1752600 h 5382845"/>
              <a:gd name="connsiteX9" fmla="*/ 1417320 w 5111115"/>
              <a:gd name="connsiteY9" fmla="*/ 1935480 h 5382845"/>
              <a:gd name="connsiteX10" fmla="*/ 1501140 w 5111115"/>
              <a:gd name="connsiteY10" fmla="*/ 2057400 h 5382845"/>
              <a:gd name="connsiteX11" fmla="*/ 1653540 w 5111115"/>
              <a:gd name="connsiteY11" fmla="*/ 2148840 h 5382845"/>
              <a:gd name="connsiteX12" fmla="*/ 1767840 w 5111115"/>
              <a:gd name="connsiteY12" fmla="*/ 2072640 h 5382845"/>
              <a:gd name="connsiteX13" fmla="*/ 1836420 w 5111115"/>
              <a:gd name="connsiteY13" fmla="*/ 2072640 h 5382845"/>
              <a:gd name="connsiteX14" fmla="*/ 1874520 w 5111115"/>
              <a:gd name="connsiteY14" fmla="*/ 2186940 h 5382845"/>
              <a:gd name="connsiteX15" fmla="*/ 1927860 w 5111115"/>
              <a:gd name="connsiteY15" fmla="*/ 2278380 h 5382845"/>
              <a:gd name="connsiteX16" fmla="*/ 1943100 w 5111115"/>
              <a:gd name="connsiteY16" fmla="*/ 2362200 h 5382845"/>
              <a:gd name="connsiteX17" fmla="*/ 1813560 w 5111115"/>
              <a:gd name="connsiteY17" fmla="*/ 2438400 h 5382845"/>
              <a:gd name="connsiteX18" fmla="*/ 1828800 w 5111115"/>
              <a:gd name="connsiteY18" fmla="*/ 2529840 h 5382845"/>
              <a:gd name="connsiteX19" fmla="*/ 1722120 w 5111115"/>
              <a:gd name="connsiteY19" fmla="*/ 2552700 h 5382845"/>
              <a:gd name="connsiteX20" fmla="*/ 1600200 w 5111115"/>
              <a:gd name="connsiteY20" fmla="*/ 2499360 h 5382845"/>
              <a:gd name="connsiteX21" fmla="*/ 1463040 w 5111115"/>
              <a:gd name="connsiteY21" fmla="*/ 2590800 h 5382845"/>
              <a:gd name="connsiteX22" fmla="*/ 1516380 w 5111115"/>
              <a:gd name="connsiteY22" fmla="*/ 2705100 h 5382845"/>
              <a:gd name="connsiteX23" fmla="*/ 1714500 w 5111115"/>
              <a:gd name="connsiteY23" fmla="*/ 2766060 h 5382845"/>
              <a:gd name="connsiteX24" fmla="*/ 1798320 w 5111115"/>
              <a:gd name="connsiteY24" fmla="*/ 2781300 h 5382845"/>
              <a:gd name="connsiteX25" fmla="*/ 1645920 w 5111115"/>
              <a:gd name="connsiteY25" fmla="*/ 2842260 h 5382845"/>
              <a:gd name="connsiteX26" fmla="*/ 1531620 w 5111115"/>
              <a:gd name="connsiteY26" fmla="*/ 2903220 h 5382845"/>
              <a:gd name="connsiteX27" fmla="*/ 1501140 w 5111115"/>
              <a:gd name="connsiteY27" fmla="*/ 2956560 h 5382845"/>
              <a:gd name="connsiteX28" fmla="*/ 1531620 w 5111115"/>
              <a:gd name="connsiteY28" fmla="*/ 3055620 h 5382845"/>
              <a:gd name="connsiteX29" fmla="*/ 1478280 w 5111115"/>
              <a:gd name="connsiteY29" fmla="*/ 3093720 h 5382845"/>
              <a:gd name="connsiteX30" fmla="*/ 1325880 w 5111115"/>
              <a:gd name="connsiteY30" fmla="*/ 3025140 h 5382845"/>
              <a:gd name="connsiteX31" fmla="*/ 1234440 w 5111115"/>
              <a:gd name="connsiteY31" fmla="*/ 2987040 h 5382845"/>
              <a:gd name="connsiteX32" fmla="*/ 1104900 w 5111115"/>
              <a:gd name="connsiteY32" fmla="*/ 2994660 h 5382845"/>
              <a:gd name="connsiteX33" fmla="*/ 967740 w 5111115"/>
              <a:gd name="connsiteY33" fmla="*/ 3055620 h 5382845"/>
              <a:gd name="connsiteX34" fmla="*/ 861060 w 5111115"/>
              <a:gd name="connsiteY34" fmla="*/ 3093720 h 5382845"/>
              <a:gd name="connsiteX35" fmla="*/ 701040 w 5111115"/>
              <a:gd name="connsiteY35" fmla="*/ 3185160 h 5382845"/>
              <a:gd name="connsiteX36" fmla="*/ 838200 w 5111115"/>
              <a:gd name="connsiteY36" fmla="*/ 3345180 h 5382845"/>
              <a:gd name="connsiteX37" fmla="*/ 1066800 w 5111115"/>
              <a:gd name="connsiteY37" fmla="*/ 3406140 h 5382845"/>
              <a:gd name="connsiteX38" fmla="*/ 1280160 w 5111115"/>
              <a:gd name="connsiteY38" fmla="*/ 3421380 h 5382845"/>
              <a:gd name="connsiteX39" fmla="*/ 1417320 w 5111115"/>
              <a:gd name="connsiteY39" fmla="*/ 3444240 h 5382845"/>
              <a:gd name="connsiteX40" fmla="*/ 1577340 w 5111115"/>
              <a:gd name="connsiteY40" fmla="*/ 3482340 h 5382845"/>
              <a:gd name="connsiteX41" fmla="*/ 1737360 w 5111115"/>
              <a:gd name="connsiteY41" fmla="*/ 3611880 h 5382845"/>
              <a:gd name="connsiteX42" fmla="*/ 1706880 w 5111115"/>
              <a:gd name="connsiteY42" fmla="*/ 3665220 h 5382845"/>
              <a:gd name="connsiteX43" fmla="*/ 1607820 w 5111115"/>
              <a:gd name="connsiteY43" fmla="*/ 3672840 h 5382845"/>
              <a:gd name="connsiteX44" fmla="*/ 1379220 w 5111115"/>
              <a:gd name="connsiteY44" fmla="*/ 3695700 h 5382845"/>
              <a:gd name="connsiteX45" fmla="*/ 1211580 w 5111115"/>
              <a:gd name="connsiteY45" fmla="*/ 3718560 h 5382845"/>
              <a:gd name="connsiteX46" fmla="*/ 1104900 w 5111115"/>
              <a:gd name="connsiteY46" fmla="*/ 3779520 h 5382845"/>
              <a:gd name="connsiteX47" fmla="*/ 990600 w 5111115"/>
              <a:gd name="connsiteY47" fmla="*/ 3817620 h 5382845"/>
              <a:gd name="connsiteX48" fmla="*/ 937260 w 5111115"/>
              <a:gd name="connsiteY48" fmla="*/ 3817620 h 5382845"/>
              <a:gd name="connsiteX49" fmla="*/ 868680 w 5111115"/>
              <a:gd name="connsiteY49" fmla="*/ 3893820 h 5382845"/>
              <a:gd name="connsiteX50" fmla="*/ 876300 w 5111115"/>
              <a:gd name="connsiteY50" fmla="*/ 4107180 h 5382845"/>
              <a:gd name="connsiteX51" fmla="*/ 975360 w 5111115"/>
              <a:gd name="connsiteY51" fmla="*/ 4244340 h 5382845"/>
              <a:gd name="connsiteX52" fmla="*/ 982980 w 5111115"/>
              <a:gd name="connsiteY52" fmla="*/ 4373880 h 5382845"/>
              <a:gd name="connsiteX53" fmla="*/ 876300 w 5111115"/>
              <a:gd name="connsiteY53" fmla="*/ 4526280 h 5382845"/>
              <a:gd name="connsiteX54" fmla="*/ 701040 w 5111115"/>
              <a:gd name="connsiteY54" fmla="*/ 4648200 h 5382845"/>
              <a:gd name="connsiteX55" fmla="*/ 647700 w 5111115"/>
              <a:gd name="connsiteY55" fmla="*/ 4770120 h 5382845"/>
              <a:gd name="connsiteX56" fmla="*/ 701040 w 5111115"/>
              <a:gd name="connsiteY56" fmla="*/ 4846320 h 5382845"/>
              <a:gd name="connsiteX57" fmla="*/ 982980 w 5111115"/>
              <a:gd name="connsiteY57" fmla="*/ 4716780 h 5382845"/>
              <a:gd name="connsiteX58" fmla="*/ 1211580 w 5111115"/>
              <a:gd name="connsiteY58" fmla="*/ 4655820 h 5382845"/>
              <a:gd name="connsiteX59" fmla="*/ 1371600 w 5111115"/>
              <a:gd name="connsiteY59" fmla="*/ 4648200 h 5382845"/>
              <a:gd name="connsiteX60" fmla="*/ 1600200 w 5111115"/>
              <a:gd name="connsiteY60" fmla="*/ 4678680 h 5382845"/>
              <a:gd name="connsiteX61" fmla="*/ 1706880 w 5111115"/>
              <a:gd name="connsiteY61" fmla="*/ 4678680 h 5382845"/>
              <a:gd name="connsiteX62" fmla="*/ 1805940 w 5111115"/>
              <a:gd name="connsiteY62" fmla="*/ 4579620 h 5382845"/>
              <a:gd name="connsiteX63" fmla="*/ 1927860 w 5111115"/>
              <a:gd name="connsiteY63" fmla="*/ 4572000 h 5382845"/>
              <a:gd name="connsiteX64" fmla="*/ 2080260 w 5111115"/>
              <a:gd name="connsiteY64" fmla="*/ 4457700 h 5382845"/>
              <a:gd name="connsiteX65" fmla="*/ 2202180 w 5111115"/>
              <a:gd name="connsiteY65" fmla="*/ 4351020 h 5382845"/>
              <a:gd name="connsiteX66" fmla="*/ 2339340 w 5111115"/>
              <a:gd name="connsiteY66" fmla="*/ 4221480 h 5382845"/>
              <a:gd name="connsiteX67" fmla="*/ 2423160 w 5111115"/>
              <a:gd name="connsiteY67" fmla="*/ 4091940 h 5382845"/>
              <a:gd name="connsiteX68" fmla="*/ 2514600 w 5111115"/>
              <a:gd name="connsiteY68" fmla="*/ 4023360 h 5382845"/>
              <a:gd name="connsiteX69" fmla="*/ 2598420 w 5111115"/>
              <a:gd name="connsiteY69" fmla="*/ 4008120 h 5382845"/>
              <a:gd name="connsiteX70" fmla="*/ 2674620 w 5111115"/>
              <a:gd name="connsiteY70" fmla="*/ 4076700 h 5382845"/>
              <a:gd name="connsiteX71" fmla="*/ 2697480 w 5111115"/>
              <a:gd name="connsiteY71" fmla="*/ 4229100 h 5382845"/>
              <a:gd name="connsiteX72" fmla="*/ 2674620 w 5111115"/>
              <a:gd name="connsiteY72" fmla="*/ 4396740 h 5382845"/>
              <a:gd name="connsiteX73" fmla="*/ 2606040 w 5111115"/>
              <a:gd name="connsiteY73" fmla="*/ 4549140 h 5382845"/>
              <a:gd name="connsiteX74" fmla="*/ 2583180 w 5111115"/>
              <a:gd name="connsiteY74" fmla="*/ 4610100 h 5382845"/>
              <a:gd name="connsiteX75" fmla="*/ 2651760 w 5111115"/>
              <a:gd name="connsiteY75" fmla="*/ 4678680 h 5382845"/>
              <a:gd name="connsiteX76" fmla="*/ 2804160 w 5111115"/>
              <a:gd name="connsiteY76" fmla="*/ 4686300 h 5382845"/>
              <a:gd name="connsiteX77" fmla="*/ 2933700 w 5111115"/>
              <a:gd name="connsiteY77" fmla="*/ 4747260 h 5382845"/>
              <a:gd name="connsiteX78" fmla="*/ 2926080 w 5111115"/>
              <a:gd name="connsiteY78" fmla="*/ 4861560 h 5382845"/>
              <a:gd name="connsiteX79" fmla="*/ 2926080 w 5111115"/>
              <a:gd name="connsiteY79" fmla="*/ 4960620 h 5382845"/>
              <a:gd name="connsiteX80" fmla="*/ 3086100 w 5111115"/>
              <a:gd name="connsiteY80" fmla="*/ 5105400 h 5382845"/>
              <a:gd name="connsiteX81" fmla="*/ 3329940 w 5111115"/>
              <a:gd name="connsiteY81" fmla="*/ 5273040 h 5382845"/>
              <a:gd name="connsiteX82" fmla="*/ 3589020 w 5111115"/>
              <a:gd name="connsiteY82" fmla="*/ 5349240 h 5382845"/>
              <a:gd name="connsiteX83" fmla="*/ 3718560 w 5111115"/>
              <a:gd name="connsiteY83" fmla="*/ 5356860 h 5382845"/>
              <a:gd name="connsiteX84" fmla="*/ 3825240 w 5111115"/>
              <a:gd name="connsiteY84" fmla="*/ 5013960 h 5382845"/>
              <a:gd name="connsiteX85" fmla="*/ 3817620 w 5111115"/>
              <a:gd name="connsiteY85" fmla="*/ 4823460 h 5382845"/>
              <a:gd name="connsiteX86" fmla="*/ 3870960 w 5111115"/>
              <a:gd name="connsiteY86" fmla="*/ 4716780 h 5382845"/>
              <a:gd name="connsiteX87" fmla="*/ 4030980 w 5111115"/>
              <a:gd name="connsiteY87" fmla="*/ 4663440 h 5382845"/>
              <a:gd name="connsiteX88" fmla="*/ 4114800 w 5111115"/>
              <a:gd name="connsiteY88" fmla="*/ 4602480 h 5382845"/>
              <a:gd name="connsiteX89" fmla="*/ 4114800 w 5111115"/>
              <a:gd name="connsiteY89" fmla="*/ 4480560 h 5382845"/>
              <a:gd name="connsiteX90" fmla="*/ 4259580 w 5111115"/>
              <a:gd name="connsiteY90" fmla="*/ 4511040 h 5382845"/>
              <a:gd name="connsiteX91" fmla="*/ 4251960 w 5111115"/>
              <a:gd name="connsiteY91" fmla="*/ 4678680 h 5382845"/>
              <a:gd name="connsiteX92" fmla="*/ 4198620 w 5111115"/>
              <a:gd name="connsiteY92" fmla="*/ 4815840 h 5382845"/>
              <a:gd name="connsiteX93" fmla="*/ 4145280 w 5111115"/>
              <a:gd name="connsiteY93" fmla="*/ 4892040 h 5382845"/>
              <a:gd name="connsiteX94" fmla="*/ 4008120 w 5111115"/>
              <a:gd name="connsiteY94" fmla="*/ 4892040 h 5382845"/>
              <a:gd name="connsiteX95" fmla="*/ 3970020 w 5111115"/>
              <a:gd name="connsiteY95" fmla="*/ 4945380 h 5382845"/>
              <a:gd name="connsiteX96" fmla="*/ 4061460 w 5111115"/>
              <a:gd name="connsiteY96" fmla="*/ 4968240 h 5382845"/>
              <a:gd name="connsiteX97" fmla="*/ 4191000 w 5111115"/>
              <a:gd name="connsiteY97" fmla="*/ 4968240 h 5382845"/>
              <a:gd name="connsiteX98" fmla="*/ 4328160 w 5111115"/>
              <a:gd name="connsiteY98" fmla="*/ 4991100 h 5382845"/>
              <a:gd name="connsiteX99" fmla="*/ 4419600 w 5111115"/>
              <a:gd name="connsiteY99" fmla="*/ 4884420 h 5382845"/>
              <a:gd name="connsiteX100" fmla="*/ 4427220 w 5111115"/>
              <a:gd name="connsiteY100" fmla="*/ 4686300 h 5382845"/>
              <a:gd name="connsiteX101" fmla="*/ 4541520 w 5111115"/>
              <a:gd name="connsiteY101" fmla="*/ 4526280 h 5382845"/>
              <a:gd name="connsiteX102" fmla="*/ 4678680 w 5111115"/>
              <a:gd name="connsiteY102" fmla="*/ 4457700 h 5382845"/>
              <a:gd name="connsiteX103" fmla="*/ 4800600 w 5111115"/>
              <a:gd name="connsiteY103" fmla="*/ 4373880 h 5382845"/>
              <a:gd name="connsiteX104" fmla="*/ 4991100 w 5111115"/>
              <a:gd name="connsiteY104" fmla="*/ 4251960 h 5382845"/>
              <a:gd name="connsiteX105" fmla="*/ 5097780 w 5111115"/>
              <a:gd name="connsiteY105" fmla="*/ 4251960 h 5382845"/>
              <a:gd name="connsiteX106" fmla="*/ 5097780 w 5111115"/>
              <a:gd name="connsiteY106" fmla="*/ 2727960 h 5382845"/>
              <a:gd name="connsiteX107" fmla="*/ 4991100 w 5111115"/>
              <a:gd name="connsiteY107" fmla="*/ 2659380 h 5382845"/>
              <a:gd name="connsiteX108" fmla="*/ 4846320 w 5111115"/>
              <a:gd name="connsiteY108" fmla="*/ 2567940 h 5382845"/>
              <a:gd name="connsiteX109" fmla="*/ 4754880 w 5111115"/>
              <a:gd name="connsiteY109" fmla="*/ 2461260 h 5382845"/>
              <a:gd name="connsiteX110" fmla="*/ 4709160 w 5111115"/>
              <a:gd name="connsiteY110" fmla="*/ 2522220 h 5382845"/>
              <a:gd name="connsiteX111" fmla="*/ 4678680 w 5111115"/>
              <a:gd name="connsiteY111" fmla="*/ 2598420 h 5382845"/>
              <a:gd name="connsiteX112" fmla="*/ 4617720 w 5111115"/>
              <a:gd name="connsiteY112" fmla="*/ 2682240 h 5382845"/>
              <a:gd name="connsiteX113" fmla="*/ 4488180 w 5111115"/>
              <a:gd name="connsiteY113" fmla="*/ 2720340 h 5382845"/>
              <a:gd name="connsiteX114" fmla="*/ 4442460 w 5111115"/>
              <a:gd name="connsiteY114" fmla="*/ 2644140 h 5382845"/>
              <a:gd name="connsiteX115" fmla="*/ 4244340 w 5111115"/>
              <a:gd name="connsiteY115" fmla="*/ 2575560 h 5382845"/>
              <a:gd name="connsiteX116" fmla="*/ 4160520 w 5111115"/>
              <a:gd name="connsiteY116" fmla="*/ 2529840 h 5382845"/>
              <a:gd name="connsiteX117" fmla="*/ 4427220 w 5111115"/>
              <a:gd name="connsiteY117" fmla="*/ 2346960 h 5382845"/>
              <a:gd name="connsiteX118" fmla="*/ 4442460 w 5111115"/>
              <a:gd name="connsiteY118" fmla="*/ 2263140 h 5382845"/>
              <a:gd name="connsiteX119" fmla="*/ 4267200 w 5111115"/>
              <a:gd name="connsiteY119" fmla="*/ 2164080 h 5382845"/>
              <a:gd name="connsiteX120" fmla="*/ 4389120 w 5111115"/>
              <a:gd name="connsiteY120" fmla="*/ 2049780 h 5382845"/>
              <a:gd name="connsiteX121" fmla="*/ 4366260 w 5111115"/>
              <a:gd name="connsiteY121" fmla="*/ 1882140 h 5382845"/>
              <a:gd name="connsiteX122" fmla="*/ 4320540 w 5111115"/>
              <a:gd name="connsiteY122" fmla="*/ 1760220 h 5382845"/>
              <a:gd name="connsiteX123" fmla="*/ 4091940 w 5111115"/>
              <a:gd name="connsiteY123" fmla="*/ 1805940 h 5382845"/>
              <a:gd name="connsiteX124" fmla="*/ 4000500 w 5111115"/>
              <a:gd name="connsiteY124" fmla="*/ 1691640 h 5382845"/>
              <a:gd name="connsiteX125" fmla="*/ 4046220 w 5111115"/>
              <a:gd name="connsiteY125" fmla="*/ 1531620 h 5382845"/>
              <a:gd name="connsiteX126" fmla="*/ 4008120 w 5111115"/>
              <a:gd name="connsiteY126" fmla="*/ 1455420 h 5382845"/>
              <a:gd name="connsiteX127" fmla="*/ 3901440 w 5111115"/>
              <a:gd name="connsiteY127" fmla="*/ 1485900 h 5382845"/>
              <a:gd name="connsiteX128" fmla="*/ 3756660 w 5111115"/>
              <a:gd name="connsiteY128" fmla="*/ 1501140 h 5382845"/>
              <a:gd name="connsiteX129" fmla="*/ 3649980 w 5111115"/>
              <a:gd name="connsiteY129" fmla="*/ 1394460 h 5382845"/>
              <a:gd name="connsiteX130" fmla="*/ 3558540 w 5111115"/>
              <a:gd name="connsiteY130" fmla="*/ 1341120 h 5382845"/>
              <a:gd name="connsiteX131" fmla="*/ 3459480 w 5111115"/>
              <a:gd name="connsiteY131" fmla="*/ 1470660 h 5382845"/>
              <a:gd name="connsiteX132" fmla="*/ 3421380 w 5111115"/>
              <a:gd name="connsiteY132" fmla="*/ 1501140 h 5382845"/>
              <a:gd name="connsiteX133" fmla="*/ 3276600 w 5111115"/>
              <a:gd name="connsiteY133" fmla="*/ 1417320 h 5382845"/>
              <a:gd name="connsiteX134" fmla="*/ 3192780 w 5111115"/>
              <a:gd name="connsiteY134" fmla="*/ 1409700 h 5382845"/>
              <a:gd name="connsiteX135" fmla="*/ 3048000 w 5111115"/>
              <a:gd name="connsiteY135" fmla="*/ 1447800 h 5382845"/>
              <a:gd name="connsiteX136" fmla="*/ 3040380 w 5111115"/>
              <a:gd name="connsiteY136" fmla="*/ 1577340 h 5382845"/>
              <a:gd name="connsiteX137" fmla="*/ 3009900 w 5111115"/>
              <a:gd name="connsiteY137" fmla="*/ 1661160 h 5382845"/>
              <a:gd name="connsiteX138" fmla="*/ 2865120 w 5111115"/>
              <a:gd name="connsiteY138" fmla="*/ 1577340 h 5382845"/>
              <a:gd name="connsiteX139" fmla="*/ 2857500 w 5111115"/>
              <a:gd name="connsiteY139" fmla="*/ 1432560 h 5382845"/>
              <a:gd name="connsiteX140" fmla="*/ 2880360 w 5111115"/>
              <a:gd name="connsiteY140" fmla="*/ 1234440 h 5382845"/>
              <a:gd name="connsiteX141" fmla="*/ 2788920 w 5111115"/>
              <a:gd name="connsiteY141" fmla="*/ 121920 h 5382845"/>
              <a:gd name="connsiteX142" fmla="*/ 655321 w 5111115"/>
              <a:gd name="connsiteY142" fmla="*/ 137160 h 5382845"/>
              <a:gd name="connsiteX143" fmla="*/ 0 w 5111115"/>
              <a:gd name="connsiteY143" fmla="*/ 0 h 5382845"/>
              <a:gd name="connsiteX0" fmla="*/ 280961 w 4622456"/>
              <a:gd name="connsiteY0" fmla="*/ 867343 h 5343408"/>
              <a:gd name="connsiteX1" fmla="*/ 402881 w 4622456"/>
              <a:gd name="connsiteY1" fmla="*/ 1034983 h 5343408"/>
              <a:gd name="connsiteX2" fmla="*/ 623861 w 4622456"/>
              <a:gd name="connsiteY2" fmla="*/ 1065463 h 5343408"/>
              <a:gd name="connsiteX3" fmla="*/ 875321 w 4622456"/>
              <a:gd name="connsiteY3" fmla="*/ 1187383 h 5343408"/>
              <a:gd name="connsiteX4" fmla="*/ 852461 w 4622456"/>
              <a:gd name="connsiteY4" fmla="*/ 1301683 h 5343408"/>
              <a:gd name="connsiteX5" fmla="*/ 1020101 w 4622456"/>
              <a:gd name="connsiteY5" fmla="*/ 1423603 h 5343408"/>
              <a:gd name="connsiteX6" fmla="*/ 1058201 w 4622456"/>
              <a:gd name="connsiteY6" fmla="*/ 1522663 h 5343408"/>
              <a:gd name="connsiteX7" fmla="*/ 898181 w 4622456"/>
              <a:gd name="connsiteY7" fmla="*/ 1629343 h 5343408"/>
              <a:gd name="connsiteX8" fmla="*/ 844841 w 4622456"/>
              <a:gd name="connsiteY8" fmla="*/ 1713163 h 5343408"/>
              <a:gd name="connsiteX9" fmla="*/ 928661 w 4622456"/>
              <a:gd name="connsiteY9" fmla="*/ 1896043 h 5343408"/>
              <a:gd name="connsiteX10" fmla="*/ 1012481 w 4622456"/>
              <a:gd name="connsiteY10" fmla="*/ 2017963 h 5343408"/>
              <a:gd name="connsiteX11" fmla="*/ 1164881 w 4622456"/>
              <a:gd name="connsiteY11" fmla="*/ 2109403 h 5343408"/>
              <a:gd name="connsiteX12" fmla="*/ 1279181 w 4622456"/>
              <a:gd name="connsiteY12" fmla="*/ 2033203 h 5343408"/>
              <a:gd name="connsiteX13" fmla="*/ 1347761 w 4622456"/>
              <a:gd name="connsiteY13" fmla="*/ 2033203 h 5343408"/>
              <a:gd name="connsiteX14" fmla="*/ 1385861 w 4622456"/>
              <a:gd name="connsiteY14" fmla="*/ 2147503 h 5343408"/>
              <a:gd name="connsiteX15" fmla="*/ 1439201 w 4622456"/>
              <a:gd name="connsiteY15" fmla="*/ 2238943 h 5343408"/>
              <a:gd name="connsiteX16" fmla="*/ 1454441 w 4622456"/>
              <a:gd name="connsiteY16" fmla="*/ 2322763 h 5343408"/>
              <a:gd name="connsiteX17" fmla="*/ 1324901 w 4622456"/>
              <a:gd name="connsiteY17" fmla="*/ 2398963 h 5343408"/>
              <a:gd name="connsiteX18" fmla="*/ 1340141 w 4622456"/>
              <a:gd name="connsiteY18" fmla="*/ 2490403 h 5343408"/>
              <a:gd name="connsiteX19" fmla="*/ 1233461 w 4622456"/>
              <a:gd name="connsiteY19" fmla="*/ 2513263 h 5343408"/>
              <a:gd name="connsiteX20" fmla="*/ 1111541 w 4622456"/>
              <a:gd name="connsiteY20" fmla="*/ 2459923 h 5343408"/>
              <a:gd name="connsiteX21" fmla="*/ 974381 w 4622456"/>
              <a:gd name="connsiteY21" fmla="*/ 2551363 h 5343408"/>
              <a:gd name="connsiteX22" fmla="*/ 1027721 w 4622456"/>
              <a:gd name="connsiteY22" fmla="*/ 2665663 h 5343408"/>
              <a:gd name="connsiteX23" fmla="*/ 1225841 w 4622456"/>
              <a:gd name="connsiteY23" fmla="*/ 2726623 h 5343408"/>
              <a:gd name="connsiteX24" fmla="*/ 1309661 w 4622456"/>
              <a:gd name="connsiteY24" fmla="*/ 2741863 h 5343408"/>
              <a:gd name="connsiteX25" fmla="*/ 1157261 w 4622456"/>
              <a:gd name="connsiteY25" fmla="*/ 2802823 h 5343408"/>
              <a:gd name="connsiteX26" fmla="*/ 1042961 w 4622456"/>
              <a:gd name="connsiteY26" fmla="*/ 2863783 h 5343408"/>
              <a:gd name="connsiteX27" fmla="*/ 1012481 w 4622456"/>
              <a:gd name="connsiteY27" fmla="*/ 2917123 h 5343408"/>
              <a:gd name="connsiteX28" fmla="*/ 1042961 w 4622456"/>
              <a:gd name="connsiteY28" fmla="*/ 3016183 h 5343408"/>
              <a:gd name="connsiteX29" fmla="*/ 989621 w 4622456"/>
              <a:gd name="connsiteY29" fmla="*/ 3054283 h 5343408"/>
              <a:gd name="connsiteX30" fmla="*/ 837221 w 4622456"/>
              <a:gd name="connsiteY30" fmla="*/ 2985703 h 5343408"/>
              <a:gd name="connsiteX31" fmla="*/ 745781 w 4622456"/>
              <a:gd name="connsiteY31" fmla="*/ 2947603 h 5343408"/>
              <a:gd name="connsiteX32" fmla="*/ 616241 w 4622456"/>
              <a:gd name="connsiteY32" fmla="*/ 2955223 h 5343408"/>
              <a:gd name="connsiteX33" fmla="*/ 479081 w 4622456"/>
              <a:gd name="connsiteY33" fmla="*/ 3016183 h 5343408"/>
              <a:gd name="connsiteX34" fmla="*/ 372401 w 4622456"/>
              <a:gd name="connsiteY34" fmla="*/ 3054283 h 5343408"/>
              <a:gd name="connsiteX35" fmla="*/ 212381 w 4622456"/>
              <a:gd name="connsiteY35" fmla="*/ 3145723 h 5343408"/>
              <a:gd name="connsiteX36" fmla="*/ 349541 w 4622456"/>
              <a:gd name="connsiteY36" fmla="*/ 3305743 h 5343408"/>
              <a:gd name="connsiteX37" fmla="*/ 578141 w 4622456"/>
              <a:gd name="connsiteY37" fmla="*/ 3366703 h 5343408"/>
              <a:gd name="connsiteX38" fmla="*/ 791501 w 4622456"/>
              <a:gd name="connsiteY38" fmla="*/ 3381943 h 5343408"/>
              <a:gd name="connsiteX39" fmla="*/ 928661 w 4622456"/>
              <a:gd name="connsiteY39" fmla="*/ 3404803 h 5343408"/>
              <a:gd name="connsiteX40" fmla="*/ 1088681 w 4622456"/>
              <a:gd name="connsiteY40" fmla="*/ 3442903 h 5343408"/>
              <a:gd name="connsiteX41" fmla="*/ 1248701 w 4622456"/>
              <a:gd name="connsiteY41" fmla="*/ 3572443 h 5343408"/>
              <a:gd name="connsiteX42" fmla="*/ 1218221 w 4622456"/>
              <a:gd name="connsiteY42" fmla="*/ 3625783 h 5343408"/>
              <a:gd name="connsiteX43" fmla="*/ 1119161 w 4622456"/>
              <a:gd name="connsiteY43" fmla="*/ 3633403 h 5343408"/>
              <a:gd name="connsiteX44" fmla="*/ 890561 w 4622456"/>
              <a:gd name="connsiteY44" fmla="*/ 3656263 h 5343408"/>
              <a:gd name="connsiteX45" fmla="*/ 722921 w 4622456"/>
              <a:gd name="connsiteY45" fmla="*/ 3679123 h 5343408"/>
              <a:gd name="connsiteX46" fmla="*/ 616241 w 4622456"/>
              <a:gd name="connsiteY46" fmla="*/ 3740083 h 5343408"/>
              <a:gd name="connsiteX47" fmla="*/ 501941 w 4622456"/>
              <a:gd name="connsiteY47" fmla="*/ 3778183 h 5343408"/>
              <a:gd name="connsiteX48" fmla="*/ 448601 w 4622456"/>
              <a:gd name="connsiteY48" fmla="*/ 3778183 h 5343408"/>
              <a:gd name="connsiteX49" fmla="*/ 380021 w 4622456"/>
              <a:gd name="connsiteY49" fmla="*/ 3854383 h 5343408"/>
              <a:gd name="connsiteX50" fmla="*/ 387641 w 4622456"/>
              <a:gd name="connsiteY50" fmla="*/ 4067743 h 5343408"/>
              <a:gd name="connsiteX51" fmla="*/ 486701 w 4622456"/>
              <a:gd name="connsiteY51" fmla="*/ 4204903 h 5343408"/>
              <a:gd name="connsiteX52" fmla="*/ 494321 w 4622456"/>
              <a:gd name="connsiteY52" fmla="*/ 4334443 h 5343408"/>
              <a:gd name="connsiteX53" fmla="*/ 387641 w 4622456"/>
              <a:gd name="connsiteY53" fmla="*/ 4486843 h 5343408"/>
              <a:gd name="connsiteX54" fmla="*/ 212381 w 4622456"/>
              <a:gd name="connsiteY54" fmla="*/ 4608763 h 5343408"/>
              <a:gd name="connsiteX55" fmla="*/ 159041 w 4622456"/>
              <a:gd name="connsiteY55" fmla="*/ 4730683 h 5343408"/>
              <a:gd name="connsiteX56" fmla="*/ 212381 w 4622456"/>
              <a:gd name="connsiteY56" fmla="*/ 4806883 h 5343408"/>
              <a:gd name="connsiteX57" fmla="*/ 494321 w 4622456"/>
              <a:gd name="connsiteY57" fmla="*/ 4677343 h 5343408"/>
              <a:gd name="connsiteX58" fmla="*/ 722921 w 4622456"/>
              <a:gd name="connsiteY58" fmla="*/ 4616383 h 5343408"/>
              <a:gd name="connsiteX59" fmla="*/ 882941 w 4622456"/>
              <a:gd name="connsiteY59" fmla="*/ 4608763 h 5343408"/>
              <a:gd name="connsiteX60" fmla="*/ 1111541 w 4622456"/>
              <a:gd name="connsiteY60" fmla="*/ 4639243 h 5343408"/>
              <a:gd name="connsiteX61" fmla="*/ 1218221 w 4622456"/>
              <a:gd name="connsiteY61" fmla="*/ 4639243 h 5343408"/>
              <a:gd name="connsiteX62" fmla="*/ 1317281 w 4622456"/>
              <a:gd name="connsiteY62" fmla="*/ 4540183 h 5343408"/>
              <a:gd name="connsiteX63" fmla="*/ 1439201 w 4622456"/>
              <a:gd name="connsiteY63" fmla="*/ 4532563 h 5343408"/>
              <a:gd name="connsiteX64" fmla="*/ 1591601 w 4622456"/>
              <a:gd name="connsiteY64" fmla="*/ 4418263 h 5343408"/>
              <a:gd name="connsiteX65" fmla="*/ 1713521 w 4622456"/>
              <a:gd name="connsiteY65" fmla="*/ 4311583 h 5343408"/>
              <a:gd name="connsiteX66" fmla="*/ 1850681 w 4622456"/>
              <a:gd name="connsiteY66" fmla="*/ 4182043 h 5343408"/>
              <a:gd name="connsiteX67" fmla="*/ 1934501 w 4622456"/>
              <a:gd name="connsiteY67" fmla="*/ 4052503 h 5343408"/>
              <a:gd name="connsiteX68" fmla="*/ 2025941 w 4622456"/>
              <a:gd name="connsiteY68" fmla="*/ 3983923 h 5343408"/>
              <a:gd name="connsiteX69" fmla="*/ 2109761 w 4622456"/>
              <a:gd name="connsiteY69" fmla="*/ 3968683 h 5343408"/>
              <a:gd name="connsiteX70" fmla="*/ 2185961 w 4622456"/>
              <a:gd name="connsiteY70" fmla="*/ 4037263 h 5343408"/>
              <a:gd name="connsiteX71" fmla="*/ 2208821 w 4622456"/>
              <a:gd name="connsiteY71" fmla="*/ 4189663 h 5343408"/>
              <a:gd name="connsiteX72" fmla="*/ 2185961 w 4622456"/>
              <a:gd name="connsiteY72" fmla="*/ 4357303 h 5343408"/>
              <a:gd name="connsiteX73" fmla="*/ 2117381 w 4622456"/>
              <a:gd name="connsiteY73" fmla="*/ 4509703 h 5343408"/>
              <a:gd name="connsiteX74" fmla="*/ 2094521 w 4622456"/>
              <a:gd name="connsiteY74" fmla="*/ 4570663 h 5343408"/>
              <a:gd name="connsiteX75" fmla="*/ 2163101 w 4622456"/>
              <a:gd name="connsiteY75" fmla="*/ 4639243 h 5343408"/>
              <a:gd name="connsiteX76" fmla="*/ 2315501 w 4622456"/>
              <a:gd name="connsiteY76" fmla="*/ 4646863 h 5343408"/>
              <a:gd name="connsiteX77" fmla="*/ 2445041 w 4622456"/>
              <a:gd name="connsiteY77" fmla="*/ 4707823 h 5343408"/>
              <a:gd name="connsiteX78" fmla="*/ 2437421 w 4622456"/>
              <a:gd name="connsiteY78" fmla="*/ 4822123 h 5343408"/>
              <a:gd name="connsiteX79" fmla="*/ 2437421 w 4622456"/>
              <a:gd name="connsiteY79" fmla="*/ 4921183 h 5343408"/>
              <a:gd name="connsiteX80" fmla="*/ 2597441 w 4622456"/>
              <a:gd name="connsiteY80" fmla="*/ 5065963 h 5343408"/>
              <a:gd name="connsiteX81" fmla="*/ 2841281 w 4622456"/>
              <a:gd name="connsiteY81" fmla="*/ 5233603 h 5343408"/>
              <a:gd name="connsiteX82" fmla="*/ 3100361 w 4622456"/>
              <a:gd name="connsiteY82" fmla="*/ 5309803 h 5343408"/>
              <a:gd name="connsiteX83" fmla="*/ 3229901 w 4622456"/>
              <a:gd name="connsiteY83" fmla="*/ 5317423 h 5343408"/>
              <a:gd name="connsiteX84" fmla="*/ 3336581 w 4622456"/>
              <a:gd name="connsiteY84" fmla="*/ 4974523 h 5343408"/>
              <a:gd name="connsiteX85" fmla="*/ 3328961 w 4622456"/>
              <a:gd name="connsiteY85" fmla="*/ 4784023 h 5343408"/>
              <a:gd name="connsiteX86" fmla="*/ 3382301 w 4622456"/>
              <a:gd name="connsiteY86" fmla="*/ 4677343 h 5343408"/>
              <a:gd name="connsiteX87" fmla="*/ 3542321 w 4622456"/>
              <a:gd name="connsiteY87" fmla="*/ 4624003 h 5343408"/>
              <a:gd name="connsiteX88" fmla="*/ 3626141 w 4622456"/>
              <a:gd name="connsiteY88" fmla="*/ 4563043 h 5343408"/>
              <a:gd name="connsiteX89" fmla="*/ 3626141 w 4622456"/>
              <a:gd name="connsiteY89" fmla="*/ 4441123 h 5343408"/>
              <a:gd name="connsiteX90" fmla="*/ 3770921 w 4622456"/>
              <a:gd name="connsiteY90" fmla="*/ 4471603 h 5343408"/>
              <a:gd name="connsiteX91" fmla="*/ 3763301 w 4622456"/>
              <a:gd name="connsiteY91" fmla="*/ 4639243 h 5343408"/>
              <a:gd name="connsiteX92" fmla="*/ 3709961 w 4622456"/>
              <a:gd name="connsiteY92" fmla="*/ 4776403 h 5343408"/>
              <a:gd name="connsiteX93" fmla="*/ 3656621 w 4622456"/>
              <a:gd name="connsiteY93" fmla="*/ 4852603 h 5343408"/>
              <a:gd name="connsiteX94" fmla="*/ 3519461 w 4622456"/>
              <a:gd name="connsiteY94" fmla="*/ 4852603 h 5343408"/>
              <a:gd name="connsiteX95" fmla="*/ 3481361 w 4622456"/>
              <a:gd name="connsiteY95" fmla="*/ 4905943 h 5343408"/>
              <a:gd name="connsiteX96" fmla="*/ 3572801 w 4622456"/>
              <a:gd name="connsiteY96" fmla="*/ 4928803 h 5343408"/>
              <a:gd name="connsiteX97" fmla="*/ 3702341 w 4622456"/>
              <a:gd name="connsiteY97" fmla="*/ 4928803 h 5343408"/>
              <a:gd name="connsiteX98" fmla="*/ 3839501 w 4622456"/>
              <a:gd name="connsiteY98" fmla="*/ 4951663 h 5343408"/>
              <a:gd name="connsiteX99" fmla="*/ 3930941 w 4622456"/>
              <a:gd name="connsiteY99" fmla="*/ 4844983 h 5343408"/>
              <a:gd name="connsiteX100" fmla="*/ 3938561 w 4622456"/>
              <a:gd name="connsiteY100" fmla="*/ 4646863 h 5343408"/>
              <a:gd name="connsiteX101" fmla="*/ 4052861 w 4622456"/>
              <a:gd name="connsiteY101" fmla="*/ 4486843 h 5343408"/>
              <a:gd name="connsiteX102" fmla="*/ 4190021 w 4622456"/>
              <a:gd name="connsiteY102" fmla="*/ 4418263 h 5343408"/>
              <a:gd name="connsiteX103" fmla="*/ 4311941 w 4622456"/>
              <a:gd name="connsiteY103" fmla="*/ 4334443 h 5343408"/>
              <a:gd name="connsiteX104" fmla="*/ 4502441 w 4622456"/>
              <a:gd name="connsiteY104" fmla="*/ 4212523 h 5343408"/>
              <a:gd name="connsiteX105" fmla="*/ 4609121 w 4622456"/>
              <a:gd name="connsiteY105" fmla="*/ 4212523 h 5343408"/>
              <a:gd name="connsiteX106" fmla="*/ 4609121 w 4622456"/>
              <a:gd name="connsiteY106" fmla="*/ 2688523 h 5343408"/>
              <a:gd name="connsiteX107" fmla="*/ 4502441 w 4622456"/>
              <a:gd name="connsiteY107" fmla="*/ 2619943 h 5343408"/>
              <a:gd name="connsiteX108" fmla="*/ 4357661 w 4622456"/>
              <a:gd name="connsiteY108" fmla="*/ 2528503 h 5343408"/>
              <a:gd name="connsiteX109" fmla="*/ 4266221 w 4622456"/>
              <a:gd name="connsiteY109" fmla="*/ 2421823 h 5343408"/>
              <a:gd name="connsiteX110" fmla="*/ 4220501 w 4622456"/>
              <a:gd name="connsiteY110" fmla="*/ 2482783 h 5343408"/>
              <a:gd name="connsiteX111" fmla="*/ 4190021 w 4622456"/>
              <a:gd name="connsiteY111" fmla="*/ 2558983 h 5343408"/>
              <a:gd name="connsiteX112" fmla="*/ 4129061 w 4622456"/>
              <a:gd name="connsiteY112" fmla="*/ 2642803 h 5343408"/>
              <a:gd name="connsiteX113" fmla="*/ 3999521 w 4622456"/>
              <a:gd name="connsiteY113" fmla="*/ 2680903 h 5343408"/>
              <a:gd name="connsiteX114" fmla="*/ 3953801 w 4622456"/>
              <a:gd name="connsiteY114" fmla="*/ 2604703 h 5343408"/>
              <a:gd name="connsiteX115" fmla="*/ 3755681 w 4622456"/>
              <a:gd name="connsiteY115" fmla="*/ 2536123 h 5343408"/>
              <a:gd name="connsiteX116" fmla="*/ 3671861 w 4622456"/>
              <a:gd name="connsiteY116" fmla="*/ 2490403 h 5343408"/>
              <a:gd name="connsiteX117" fmla="*/ 3938561 w 4622456"/>
              <a:gd name="connsiteY117" fmla="*/ 2307523 h 5343408"/>
              <a:gd name="connsiteX118" fmla="*/ 3953801 w 4622456"/>
              <a:gd name="connsiteY118" fmla="*/ 2223703 h 5343408"/>
              <a:gd name="connsiteX119" fmla="*/ 3778541 w 4622456"/>
              <a:gd name="connsiteY119" fmla="*/ 2124643 h 5343408"/>
              <a:gd name="connsiteX120" fmla="*/ 3900461 w 4622456"/>
              <a:gd name="connsiteY120" fmla="*/ 2010343 h 5343408"/>
              <a:gd name="connsiteX121" fmla="*/ 3877601 w 4622456"/>
              <a:gd name="connsiteY121" fmla="*/ 1842703 h 5343408"/>
              <a:gd name="connsiteX122" fmla="*/ 3831881 w 4622456"/>
              <a:gd name="connsiteY122" fmla="*/ 1720783 h 5343408"/>
              <a:gd name="connsiteX123" fmla="*/ 3603281 w 4622456"/>
              <a:gd name="connsiteY123" fmla="*/ 1766503 h 5343408"/>
              <a:gd name="connsiteX124" fmla="*/ 3511841 w 4622456"/>
              <a:gd name="connsiteY124" fmla="*/ 1652203 h 5343408"/>
              <a:gd name="connsiteX125" fmla="*/ 3557561 w 4622456"/>
              <a:gd name="connsiteY125" fmla="*/ 1492183 h 5343408"/>
              <a:gd name="connsiteX126" fmla="*/ 3519461 w 4622456"/>
              <a:gd name="connsiteY126" fmla="*/ 1415983 h 5343408"/>
              <a:gd name="connsiteX127" fmla="*/ 3412781 w 4622456"/>
              <a:gd name="connsiteY127" fmla="*/ 1446463 h 5343408"/>
              <a:gd name="connsiteX128" fmla="*/ 3268001 w 4622456"/>
              <a:gd name="connsiteY128" fmla="*/ 1461703 h 5343408"/>
              <a:gd name="connsiteX129" fmla="*/ 3161321 w 4622456"/>
              <a:gd name="connsiteY129" fmla="*/ 1355023 h 5343408"/>
              <a:gd name="connsiteX130" fmla="*/ 3069881 w 4622456"/>
              <a:gd name="connsiteY130" fmla="*/ 1301683 h 5343408"/>
              <a:gd name="connsiteX131" fmla="*/ 2970821 w 4622456"/>
              <a:gd name="connsiteY131" fmla="*/ 1431223 h 5343408"/>
              <a:gd name="connsiteX132" fmla="*/ 2932721 w 4622456"/>
              <a:gd name="connsiteY132" fmla="*/ 1461703 h 5343408"/>
              <a:gd name="connsiteX133" fmla="*/ 2787941 w 4622456"/>
              <a:gd name="connsiteY133" fmla="*/ 1377883 h 5343408"/>
              <a:gd name="connsiteX134" fmla="*/ 2704121 w 4622456"/>
              <a:gd name="connsiteY134" fmla="*/ 1370263 h 5343408"/>
              <a:gd name="connsiteX135" fmla="*/ 2559341 w 4622456"/>
              <a:gd name="connsiteY135" fmla="*/ 1408363 h 5343408"/>
              <a:gd name="connsiteX136" fmla="*/ 2551721 w 4622456"/>
              <a:gd name="connsiteY136" fmla="*/ 1537903 h 5343408"/>
              <a:gd name="connsiteX137" fmla="*/ 2521241 w 4622456"/>
              <a:gd name="connsiteY137" fmla="*/ 1621723 h 5343408"/>
              <a:gd name="connsiteX138" fmla="*/ 2376461 w 4622456"/>
              <a:gd name="connsiteY138" fmla="*/ 1537903 h 5343408"/>
              <a:gd name="connsiteX139" fmla="*/ 2368841 w 4622456"/>
              <a:gd name="connsiteY139" fmla="*/ 1393123 h 5343408"/>
              <a:gd name="connsiteX140" fmla="*/ 2391701 w 4622456"/>
              <a:gd name="connsiteY140" fmla="*/ 1195003 h 5343408"/>
              <a:gd name="connsiteX141" fmla="*/ 2300261 w 4622456"/>
              <a:gd name="connsiteY141" fmla="*/ 82483 h 5343408"/>
              <a:gd name="connsiteX142" fmla="*/ 166662 w 4622456"/>
              <a:gd name="connsiteY142" fmla="*/ 97723 h 5343408"/>
              <a:gd name="connsiteX143" fmla="*/ 258101 w 4622456"/>
              <a:gd name="connsiteY143" fmla="*/ 874963 h 5343408"/>
              <a:gd name="connsiteX0" fmla="*/ 338396 w 4679891"/>
              <a:gd name="connsiteY0" fmla="*/ 889442 h 5365507"/>
              <a:gd name="connsiteX1" fmla="*/ 460316 w 4679891"/>
              <a:gd name="connsiteY1" fmla="*/ 1057082 h 5365507"/>
              <a:gd name="connsiteX2" fmla="*/ 681296 w 4679891"/>
              <a:gd name="connsiteY2" fmla="*/ 1087562 h 5365507"/>
              <a:gd name="connsiteX3" fmla="*/ 932756 w 4679891"/>
              <a:gd name="connsiteY3" fmla="*/ 1209482 h 5365507"/>
              <a:gd name="connsiteX4" fmla="*/ 909896 w 4679891"/>
              <a:gd name="connsiteY4" fmla="*/ 1323782 h 5365507"/>
              <a:gd name="connsiteX5" fmla="*/ 1077536 w 4679891"/>
              <a:gd name="connsiteY5" fmla="*/ 1445702 h 5365507"/>
              <a:gd name="connsiteX6" fmla="*/ 1115636 w 4679891"/>
              <a:gd name="connsiteY6" fmla="*/ 1544762 h 5365507"/>
              <a:gd name="connsiteX7" fmla="*/ 955616 w 4679891"/>
              <a:gd name="connsiteY7" fmla="*/ 1651442 h 5365507"/>
              <a:gd name="connsiteX8" fmla="*/ 902276 w 4679891"/>
              <a:gd name="connsiteY8" fmla="*/ 1735262 h 5365507"/>
              <a:gd name="connsiteX9" fmla="*/ 986096 w 4679891"/>
              <a:gd name="connsiteY9" fmla="*/ 1918142 h 5365507"/>
              <a:gd name="connsiteX10" fmla="*/ 1069916 w 4679891"/>
              <a:gd name="connsiteY10" fmla="*/ 2040062 h 5365507"/>
              <a:gd name="connsiteX11" fmla="*/ 1222316 w 4679891"/>
              <a:gd name="connsiteY11" fmla="*/ 2131502 h 5365507"/>
              <a:gd name="connsiteX12" fmla="*/ 1336616 w 4679891"/>
              <a:gd name="connsiteY12" fmla="*/ 2055302 h 5365507"/>
              <a:gd name="connsiteX13" fmla="*/ 1405196 w 4679891"/>
              <a:gd name="connsiteY13" fmla="*/ 2055302 h 5365507"/>
              <a:gd name="connsiteX14" fmla="*/ 1443296 w 4679891"/>
              <a:gd name="connsiteY14" fmla="*/ 2169602 h 5365507"/>
              <a:gd name="connsiteX15" fmla="*/ 1496636 w 4679891"/>
              <a:gd name="connsiteY15" fmla="*/ 2261042 h 5365507"/>
              <a:gd name="connsiteX16" fmla="*/ 1511876 w 4679891"/>
              <a:gd name="connsiteY16" fmla="*/ 2344862 h 5365507"/>
              <a:gd name="connsiteX17" fmla="*/ 1382336 w 4679891"/>
              <a:gd name="connsiteY17" fmla="*/ 2421062 h 5365507"/>
              <a:gd name="connsiteX18" fmla="*/ 1397576 w 4679891"/>
              <a:gd name="connsiteY18" fmla="*/ 2512502 h 5365507"/>
              <a:gd name="connsiteX19" fmla="*/ 1290896 w 4679891"/>
              <a:gd name="connsiteY19" fmla="*/ 2535362 h 5365507"/>
              <a:gd name="connsiteX20" fmla="*/ 1168976 w 4679891"/>
              <a:gd name="connsiteY20" fmla="*/ 2482022 h 5365507"/>
              <a:gd name="connsiteX21" fmla="*/ 1031816 w 4679891"/>
              <a:gd name="connsiteY21" fmla="*/ 2573462 h 5365507"/>
              <a:gd name="connsiteX22" fmla="*/ 1085156 w 4679891"/>
              <a:gd name="connsiteY22" fmla="*/ 2687762 h 5365507"/>
              <a:gd name="connsiteX23" fmla="*/ 1283276 w 4679891"/>
              <a:gd name="connsiteY23" fmla="*/ 2748722 h 5365507"/>
              <a:gd name="connsiteX24" fmla="*/ 1367096 w 4679891"/>
              <a:gd name="connsiteY24" fmla="*/ 2763962 h 5365507"/>
              <a:gd name="connsiteX25" fmla="*/ 1214696 w 4679891"/>
              <a:gd name="connsiteY25" fmla="*/ 2824922 h 5365507"/>
              <a:gd name="connsiteX26" fmla="*/ 1100396 w 4679891"/>
              <a:gd name="connsiteY26" fmla="*/ 2885882 h 5365507"/>
              <a:gd name="connsiteX27" fmla="*/ 1069916 w 4679891"/>
              <a:gd name="connsiteY27" fmla="*/ 2939222 h 5365507"/>
              <a:gd name="connsiteX28" fmla="*/ 1100396 w 4679891"/>
              <a:gd name="connsiteY28" fmla="*/ 3038282 h 5365507"/>
              <a:gd name="connsiteX29" fmla="*/ 1047056 w 4679891"/>
              <a:gd name="connsiteY29" fmla="*/ 3076382 h 5365507"/>
              <a:gd name="connsiteX30" fmla="*/ 894656 w 4679891"/>
              <a:gd name="connsiteY30" fmla="*/ 3007802 h 5365507"/>
              <a:gd name="connsiteX31" fmla="*/ 803216 w 4679891"/>
              <a:gd name="connsiteY31" fmla="*/ 2969702 h 5365507"/>
              <a:gd name="connsiteX32" fmla="*/ 673676 w 4679891"/>
              <a:gd name="connsiteY32" fmla="*/ 2977322 h 5365507"/>
              <a:gd name="connsiteX33" fmla="*/ 536516 w 4679891"/>
              <a:gd name="connsiteY33" fmla="*/ 3038282 h 5365507"/>
              <a:gd name="connsiteX34" fmla="*/ 429836 w 4679891"/>
              <a:gd name="connsiteY34" fmla="*/ 3076382 h 5365507"/>
              <a:gd name="connsiteX35" fmla="*/ 269816 w 4679891"/>
              <a:gd name="connsiteY35" fmla="*/ 3167822 h 5365507"/>
              <a:gd name="connsiteX36" fmla="*/ 406976 w 4679891"/>
              <a:gd name="connsiteY36" fmla="*/ 3327842 h 5365507"/>
              <a:gd name="connsiteX37" fmla="*/ 635576 w 4679891"/>
              <a:gd name="connsiteY37" fmla="*/ 3388802 h 5365507"/>
              <a:gd name="connsiteX38" fmla="*/ 848936 w 4679891"/>
              <a:gd name="connsiteY38" fmla="*/ 3404042 h 5365507"/>
              <a:gd name="connsiteX39" fmla="*/ 986096 w 4679891"/>
              <a:gd name="connsiteY39" fmla="*/ 3426902 h 5365507"/>
              <a:gd name="connsiteX40" fmla="*/ 1146116 w 4679891"/>
              <a:gd name="connsiteY40" fmla="*/ 3465002 h 5365507"/>
              <a:gd name="connsiteX41" fmla="*/ 1306136 w 4679891"/>
              <a:gd name="connsiteY41" fmla="*/ 3594542 h 5365507"/>
              <a:gd name="connsiteX42" fmla="*/ 1275656 w 4679891"/>
              <a:gd name="connsiteY42" fmla="*/ 3647882 h 5365507"/>
              <a:gd name="connsiteX43" fmla="*/ 1176596 w 4679891"/>
              <a:gd name="connsiteY43" fmla="*/ 3655502 h 5365507"/>
              <a:gd name="connsiteX44" fmla="*/ 947996 w 4679891"/>
              <a:gd name="connsiteY44" fmla="*/ 3678362 h 5365507"/>
              <a:gd name="connsiteX45" fmla="*/ 780356 w 4679891"/>
              <a:gd name="connsiteY45" fmla="*/ 3701222 h 5365507"/>
              <a:gd name="connsiteX46" fmla="*/ 673676 w 4679891"/>
              <a:gd name="connsiteY46" fmla="*/ 3762182 h 5365507"/>
              <a:gd name="connsiteX47" fmla="*/ 559376 w 4679891"/>
              <a:gd name="connsiteY47" fmla="*/ 3800282 h 5365507"/>
              <a:gd name="connsiteX48" fmla="*/ 506036 w 4679891"/>
              <a:gd name="connsiteY48" fmla="*/ 3800282 h 5365507"/>
              <a:gd name="connsiteX49" fmla="*/ 437456 w 4679891"/>
              <a:gd name="connsiteY49" fmla="*/ 3876482 h 5365507"/>
              <a:gd name="connsiteX50" fmla="*/ 445076 w 4679891"/>
              <a:gd name="connsiteY50" fmla="*/ 4089842 h 5365507"/>
              <a:gd name="connsiteX51" fmla="*/ 544136 w 4679891"/>
              <a:gd name="connsiteY51" fmla="*/ 4227002 h 5365507"/>
              <a:gd name="connsiteX52" fmla="*/ 551756 w 4679891"/>
              <a:gd name="connsiteY52" fmla="*/ 4356542 h 5365507"/>
              <a:gd name="connsiteX53" fmla="*/ 445076 w 4679891"/>
              <a:gd name="connsiteY53" fmla="*/ 4508942 h 5365507"/>
              <a:gd name="connsiteX54" fmla="*/ 269816 w 4679891"/>
              <a:gd name="connsiteY54" fmla="*/ 4630862 h 5365507"/>
              <a:gd name="connsiteX55" fmla="*/ 216476 w 4679891"/>
              <a:gd name="connsiteY55" fmla="*/ 4752782 h 5365507"/>
              <a:gd name="connsiteX56" fmla="*/ 269816 w 4679891"/>
              <a:gd name="connsiteY56" fmla="*/ 4828982 h 5365507"/>
              <a:gd name="connsiteX57" fmla="*/ 551756 w 4679891"/>
              <a:gd name="connsiteY57" fmla="*/ 4699442 h 5365507"/>
              <a:gd name="connsiteX58" fmla="*/ 780356 w 4679891"/>
              <a:gd name="connsiteY58" fmla="*/ 4638482 h 5365507"/>
              <a:gd name="connsiteX59" fmla="*/ 940376 w 4679891"/>
              <a:gd name="connsiteY59" fmla="*/ 4630862 h 5365507"/>
              <a:gd name="connsiteX60" fmla="*/ 1168976 w 4679891"/>
              <a:gd name="connsiteY60" fmla="*/ 4661342 h 5365507"/>
              <a:gd name="connsiteX61" fmla="*/ 1275656 w 4679891"/>
              <a:gd name="connsiteY61" fmla="*/ 4661342 h 5365507"/>
              <a:gd name="connsiteX62" fmla="*/ 1374716 w 4679891"/>
              <a:gd name="connsiteY62" fmla="*/ 4562282 h 5365507"/>
              <a:gd name="connsiteX63" fmla="*/ 1496636 w 4679891"/>
              <a:gd name="connsiteY63" fmla="*/ 4554662 h 5365507"/>
              <a:gd name="connsiteX64" fmla="*/ 1649036 w 4679891"/>
              <a:gd name="connsiteY64" fmla="*/ 4440362 h 5365507"/>
              <a:gd name="connsiteX65" fmla="*/ 1770956 w 4679891"/>
              <a:gd name="connsiteY65" fmla="*/ 4333682 h 5365507"/>
              <a:gd name="connsiteX66" fmla="*/ 1908116 w 4679891"/>
              <a:gd name="connsiteY66" fmla="*/ 4204142 h 5365507"/>
              <a:gd name="connsiteX67" fmla="*/ 1991936 w 4679891"/>
              <a:gd name="connsiteY67" fmla="*/ 4074602 h 5365507"/>
              <a:gd name="connsiteX68" fmla="*/ 2083376 w 4679891"/>
              <a:gd name="connsiteY68" fmla="*/ 4006022 h 5365507"/>
              <a:gd name="connsiteX69" fmla="*/ 2167196 w 4679891"/>
              <a:gd name="connsiteY69" fmla="*/ 3990782 h 5365507"/>
              <a:gd name="connsiteX70" fmla="*/ 2243396 w 4679891"/>
              <a:gd name="connsiteY70" fmla="*/ 4059362 h 5365507"/>
              <a:gd name="connsiteX71" fmla="*/ 2266256 w 4679891"/>
              <a:gd name="connsiteY71" fmla="*/ 4211762 h 5365507"/>
              <a:gd name="connsiteX72" fmla="*/ 2243396 w 4679891"/>
              <a:gd name="connsiteY72" fmla="*/ 4379402 h 5365507"/>
              <a:gd name="connsiteX73" fmla="*/ 2174816 w 4679891"/>
              <a:gd name="connsiteY73" fmla="*/ 4531802 h 5365507"/>
              <a:gd name="connsiteX74" fmla="*/ 2151956 w 4679891"/>
              <a:gd name="connsiteY74" fmla="*/ 4592762 h 5365507"/>
              <a:gd name="connsiteX75" fmla="*/ 2220536 w 4679891"/>
              <a:gd name="connsiteY75" fmla="*/ 4661342 h 5365507"/>
              <a:gd name="connsiteX76" fmla="*/ 2372936 w 4679891"/>
              <a:gd name="connsiteY76" fmla="*/ 4668962 h 5365507"/>
              <a:gd name="connsiteX77" fmla="*/ 2502476 w 4679891"/>
              <a:gd name="connsiteY77" fmla="*/ 4729922 h 5365507"/>
              <a:gd name="connsiteX78" fmla="*/ 2494856 w 4679891"/>
              <a:gd name="connsiteY78" fmla="*/ 4844222 h 5365507"/>
              <a:gd name="connsiteX79" fmla="*/ 2494856 w 4679891"/>
              <a:gd name="connsiteY79" fmla="*/ 4943282 h 5365507"/>
              <a:gd name="connsiteX80" fmla="*/ 2654876 w 4679891"/>
              <a:gd name="connsiteY80" fmla="*/ 5088062 h 5365507"/>
              <a:gd name="connsiteX81" fmla="*/ 2898716 w 4679891"/>
              <a:gd name="connsiteY81" fmla="*/ 5255702 h 5365507"/>
              <a:gd name="connsiteX82" fmla="*/ 3157796 w 4679891"/>
              <a:gd name="connsiteY82" fmla="*/ 5331902 h 5365507"/>
              <a:gd name="connsiteX83" fmla="*/ 3287336 w 4679891"/>
              <a:gd name="connsiteY83" fmla="*/ 5339522 h 5365507"/>
              <a:gd name="connsiteX84" fmla="*/ 3394016 w 4679891"/>
              <a:gd name="connsiteY84" fmla="*/ 4996622 h 5365507"/>
              <a:gd name="connsiteX85" fmla="*/ 3386396 w 4679891"/>
              <a:gd name="connsiteY85" fmla="*/ 4806122 h 5365507"/>
              <a:gd name="connsiteX86" fmla="*/ 3439736 w 4679891"/>
              <a:gd name="connsiteY86" fmla="*/ 4699442 h 5365507"/>
              <a:gd name="connsiteX87" fmla="*/ 3599756 w 4679891"/>
              <a:gd name="connsiteY87" fmla="*/ 4646102 h 5365507"/>
              <a:gd name="connsiteX88" fmla="*/ 3683576 w 4679891"/>
              <a:gd name="connsiteY88" fmla="*/ 4585142 h 5365507"/>
              <a:gd name="connsiteX89" fmla="*/ 3683576 w 4679891"/>
              <a:gd name="connsiteY89" fmla="*/ 4463222 h 5365507"/>
              <a:gd name="connsiteX90" fmla="*/ 3828356 w 4679891"/>
              <a:gd name="connsiteY90" fmla="*/ 4493702 h 5365507"/>
              <a:gd name="connsiteX91" fmla="*/ 3820736 w 4679891"/>
              <a:gd name="connsiteY91" fmla="*/ 4661342 h 5365507"/>
              <a:gd name="connsiteX92" fmla="*/ 3767396 w 4679891"/>
              <a:gd name="connsiteY92" fmla="*/ 4798502 h 5365507"/>
              <a:gd name="connsiteX93" fmla="*/ 3714056 w 4679891"/>
              <a:gd name="connsiteY93" fmla="*/ 4874702 h 5365507"/>
              <a:gd name="connsiteX94" fmla="*/ 3576896 w 4679891"/>
              <a:gd name="connsiteY94" fmla="*/ 4874702 h 5365507"/>
              <a:gd name="connsiteX95" fmla="*/ 3538796 w 4679891"/>
              <a:gd name="connsiteY95" fmla="*/ 4928042 h 5365507"/>
              <a:gd name="connsiteX96" fmla="*/ 3630236 w 4679891"/>
              <a:gd name="connsiteY96" fmla="*/ 4950902 h 5365507"/>
              <a:gd name="connsiteX97" fmla="*/ 3759776 w 4679891"/>
              <a:gd name="connsiteY97" fmla="*/ 4950902 h 5365507"/>
              <a:gd name="connsiteX98" fmla="*/ 3896936 w 4679891"/>
              <a:gd name="connsiteY98" fmla="*/ 4973762 h 5365507"/>
              <a:gd name="connsiteX99" fmla="*/ 3988376 w 4679891"/>
              <a:gd name="connsiteY99" fmla="*/ 4867082 h 5365507"/>
              <a:gd name="connsiteX100" fmla="*/ 3995996 w 4679891"/>
              <a:gd name="connsiteY100" fmla="*/ 4668962 h 5365507"/>
              <a:gd name="connsiteX101" fmla="*/ 4110296 w 4679891"/>
              <a:gd name="connsiteY101" fmla="*/ 4508942 h 5365507"/>
              <a:gd name="connsiteX102" fmla="*/ 4247456 w 4679891"/>
              <a:gd name="connsiteY102" fmla="*/ 4440362 h 5365507"/>
              <a:gd name="connsiteX103" fmla="*/ 4369376 w 4679891"/>
              <a:gd name="connsiteY103" fmla="*/ 4356542 h 5365507"/>
              <a:gd name="connsiteX104" fmla="*/ 4559876 w 4679891"/>
              <a:gd name="connsiteY104" fmla="*/ 4234622 h 5365507"/>
              <a:gd name="connsiteX105" fmla="*/ 4666556 w 4679891"/>
              <a:gd name="connsiteY105" fmla="*/ 4234622 h 5365507"/>
              <a:gd name="connsiteX106" fmla="*/ 4666556 w 4679891"/>
              <a:gd name="connsiteY106" fmla="*/ 2710622 h 5365507"/>
              <a:gd name="connsiteX107" fmla="*/ 4559876 w 4679891"/>
              <a:gd name="connsiteY107" fmla="*/ 2642042 h 5365507"/>
              <a:gd name="connsiteX108" fmla="*/ 4415096 w 4679891"/>
              <a:gd name="connsiteY108" fmla="*/ 2550602 h 5365507"/>
              <a:gd name="connsiteX109" fmla="*/ 4323656 w 4679891"/>
              <a:gd name="connsiteY109" fmla="*/ 2443922 h 5365507"/>
              <a:gd name="connsiteX110" fmla="*/ 4277936 w 4679891"/>
              <a:gd name="connsiteY110" fmla="*/ 2504882 h 5365507"/>
              <a:gd name="connsiteX111" fmla="*/ 4247456 w 4679891"/>
              <a:gd name="connsiteY111" fmla="*/ 2581082 h 5365507"/>
              <a:gd name="connsiteX112" fmla="*/ 4186496 w 4679891"/>
              <a:gd name="connsiteY112" fmla="*/ 2664902 h 5365507"/>
              <a:gd name="connsiteX113" fmla="*/ 4056956 w 4679891"/>
              <a:gd name="connsiteY113" fmla="*/ 2703002 h 5365507"/>
              <a:gd name="connsiteX114" fmla="*/ 4011236 w 4679891"/>
              <a:gd name="connsiteY114" fmla="*/ 2626802 h 5365507"/>
              <a:gd name="connsiteX115" fmla="*/ 3813116 w 4679891"/>
              <a:gd name="connsiteY115" fmla="*/ 2558222 h 5365507"/>
              <a:gd name="connsiteX116" fmla="*/ 3729296 w 4679891"/>
              <a:gd name="connsiteY116" fmla="*/ 2512502 h 5365507"/>
              <a:gd name="connsiteX117" fmla="*/ 3995996 w 4679891"/>
              <a:gd name="connsiteY117" fmla="*/ 2329622 h 5365507"/>
              <a:gd name="connsiteX118" fmla="*/ 4011236 w 4679891"/>
              <a:gd name="connsiteY118" fmla="*/ 2245802 h 5365507"/>
              <a:gd name="connsiteX119" fmla="*/ 3835976 w 4679891"/>
              <a:gd name="connsiteY119" fmla="*/ 2146742 h 5365507"/>
              <a:gd name="connsiteX120" fmla="*/ 3957896 w 4679891"/>
              <a:gd name="connsiteY120" fmla="*/ 2032442 h 5365507"/>
              <a:gd name="connsiteX121" fmla="*/ 3935036 w 4679891"/>
              <a:gd name="connsiteY121" fmla="*/ 1864802 h 5365507"/>
              <a:gd name="connsiteX122" fmla="*/ 3889316 w 4679891"/>
              <a:gd name="connsiteY122" fmla="*/ 1742882 h 5365507"/>
              <a:gd name="connsiteX123" fmla="*/ 3660716 w 4679891"/>
              <a:gd name="connsiteY123" fmla="*/ 1788602 h 5365507"/>
              <a:gd name="connsiteX124" fmla="*/ 3569276 w 4679891"/>
              <a:gd name="connsiteY124" fmla="*/ 1674302 h 5365507"/>
              <a:gd name="connsiteX125" fmla="*/ 3614996 w 4679891"/>
              <a:gd name="connsiteY125" fmla="*/ 1514282 h 5365507"/>
              <a:gd name="connsiteX126" fmla="*/ 3576896 w 4679891"/>
              <a:gd name="connsiteY126" fmla="*/ 1438082 h 5365507"/>
              <a:gd name="connsiteX127" fmla="*/ 3470216 w 4679891"/>
              <a:gd name="connsiteY127" fmla="*/ 1468562 h 5365507"/>
              <a:gd name="connsiteX128" fmla="*/ 3325436 w 4679891"/>
              <a:gd name="connsiteY128" fmla="*/ 1483802 h 5365507"/>
              <a:gd name="connsiteX129" fmla="*/ 3218756 w 4679891"/>
              <a:gd name="connsiteY129" fmla="*/ 1377122 h 5365507"/>
              <a:gd name="connsiteX130" fmla="*/ 3127316 w 4679891"/>
              <a:gd name="connsiteY130" fmla="*/ 1323782 h 5365507"/>
              <a:gd name="connsiteX131" fmla="*/ 3028256 w 4679891"/>
              <a:gd name="connsiteY131" fmla="*/ 1453322 h 5365507"/>
              <a:gd name="connsiteX132" fmla="*/ 2990156 w 4679891"/>
              <a:gd name="connsiteY132" fmla="*/ 1483802 h 5365507"/>
              <a:gd name="connsiteX133" fmla="*/ 2845376 w 4679891"/>
              <a:gd name="connsiteY133" fmla="*/ 1399982 h 5365507"/>
              <a:gd name="connsiteX134" fmla="*/ 2761556 w 4679891"/>
              <a:gd name="connsiteY134" fmla="*/ 1392362 h 5365507"/>
              <a:gd name="connsiteX135" fmla="*/ 2616776 w 4679891"/>
              <a:gd name="connsiteY135" fmla="*/ 1430462 h 5365507"/>
              <a:gd name="connsiteX136" fmla="*/ 2609156 w 4679891"/>
              <a:gd name="connsiteY136" fmla="*/ 1560002 h 5365507"/>
              <a:gd name="connsiteX137" fmla="*/ 2578676 w 4679891"/>
              <a:gd name="connsiteY137" fmla="*/ 1643822 h 5365507"/>
              <a:gd name="connsiteX138" fmla="*/ 2433896 w 4679891"/>
              <a:gd name="connsiteY138" fmla="*/ 1560002 h 5365507"/>
              <a:gd name="connsiteX139" fmla="*/ 2426276 w 4679891"/>
              <a:gd name="connsiteY139" fmla="*/ 1415222 h 5365507"/>
              <a:gd name="connsiteX140" fmla="*/ 2449136 w 4679891"/>
              <a:gd name="connsiteY140" fmla="*/ 1217102 h 5365507"/>
              <a:gd name="connsiteX141" fmla="*/ 2357696 w 4679891"/>
              <a:gd name="connsiteY141" fmla="*/ 104582 h 5365507"/>
              <a:gd name="connsiteX142" fmla="*/ 224097 w 4679891"/>
              <a:gd name="connsiteY142" fmla="*/ 119822 h 5365507"/>
              <a:gd name="connsiteX143" fmla="*/ 64076 w 4679891"/>
              <a:gd name="connsiteY143" fmla="*/ 729421 h 5365507"/>
              <a:gd name="connsiteX144" fmla="*/ 315536 w 4679891"/>
              <a:gd name="connsiteY144" fmla="*/ 897062 h 5365507"/>
              <a:gd name="connsiteX0" fmla="*/ 332545 w 4674040"/>
              <a:gd name="connsiteY0" fmla="*/ 889442 h 5365507"/>
              <a:gd name="connsiteX1" fmla="*/ 454465 w 4674040"/>
              <a:gd name="connsiteY1" fmla="*/ 1057082 h 5365507"/>
              <a:gd name="connsiteX2" fmla="*/ 675445 w 4674040"/>
              <a:gd name="connsiteY2" fmla="*/ 1087562 h 5365507"/>
              <a:gd name="connsiteX3" fmla="*/ 926905 w 4674040"/>
              <a:gd name="connsiteY3" fmla="*/ 1209482 h 5365507"/>
              <a:gd name="connsiteX4" fmla="*/ 904045 w 4674040"/>
              <a:gd name="connsiteY4" fmla="*/ 1323782 h 5365507"/>
              <a:gd name="connsiteX5" fmla="*/ 1071685 w 4674040"/>
              <a:gd name="connsiteY5" fmla="*/ 1445702 h 5365507"/>
              <a:gd name="connsiteX6" fmla="*/ 1109785 w 4674040"/>
              <a:gd name="connsiteY6" fmla="*/ 1544762 h 5365507"/>
              <a:gd name="connsiteX7" fmla="*/ 949765 w 4674040"/>
              <a:gd name="connsiteY7" fmla="*/ 1651442 h 5365507"/>
              <a:gd name="connsiteX8" fmla="*/ 896425 w 4674040"/>
              <a:gd name="connsiteY8" fmla="*/ 1735262 h 5365507"/>
              <a:gd name="connsiteX9" fmla="*/ 980245 w 4674040"/>
              <a:gd name="connsiteY9" fmla="*/ 1918142 h 5365507"/>
              <a:gd name="connsiteX10" fmla="*/ 1064065 w 4674040"/>
              <a:gd name="connsiteY10" fmla="*/ 2040062 h 5365507"/>
              <a:gd name="connsiteX11" fmla="*/ 1216465 w 4674040"/>
              <a:gd name="connsiteY11" fmla="*/ 2131502 h 5365507"/>
              <a:gd name="connsiteX12" fmla="*/ 1330765 w 4674040"/>
              <a:gd name="connsiteY12" fmla="*/ 2055302 h 5365507"/>
              <a:gd name="connsiteX13" fmla="*/ 1399345 w 4674040"/>
              <a:gd name="connsiteY13" fmla="*/ 2055302 h 5365507"/>
              <a:gd name="connsiteX14" fmla="*/ 1437445 w 4674040"/>
              <a:gd name="connsiteY14" fmla="*/ 2169602 h 5365507"/>
              <a:gd name="connsiteX15" fmla="*/ 1490785 w 4674040"/>
              <a:gd name="connsiteY15" fmla="*/ 2261042 h 5365507"/>
              <a:gd name="connsiteX16" fmla="*/ 1506025 w 4674040"/>
              <a:gd name="connsiteY16" fmla="*/ 2344862 h 5365507"/>
              <a:gd name="connsiteX17" fmla="*/ 1376485 w 4674040"/>
              <a:gd name="connsiteY17" fmla="*/ 2421062 h 5365507"/>
              <a:gd name="connsiteX18" fmla="*/ 1391725 w 4674040"/>
              <a:gd name="connsiteY18" fmla="*/ 2512502 h 5365507"/>
              <a:gd name="connsiteX19" fmla="*/ 1285045 w 4674040"/>
              <a:gd name="connsiteY19" fmla="*/ 2535362 h 5365507"/>
              <a:gd name="connsiteX20" fmla="*/ 1163125 w 4674040"/>
              <a:gd name="connsiteY20" fmla="*/ 2482022 h 5365507"/>
              <a:gd name="connsiteX21" fmla="*/ 1025965 w 4674040"/>
              <a:gd name="connsiteY21" fmla="*/ 2573462 h 5365507"/>
              <a:gd name="connsiteX22" fmla="*/ 1079305 w 4674040"/>
              <a:gd name="connsiteY22" fmla="*/ 2687762 h 5365507"/>
              <a:gd name="connsiteX23" fmla="*/ 1277425 w 4674040"/>
              <a:gd name="connsiteY23" fmla="*/ 2748722 h 5365507"/>
              <a:gd name="connsiteX24" fmla="*/ 1361245 w 4674040"/>
              <a:gd name="connsiteY24" fmla="*/ 2763962 h 5365507"/>
              <a:gd name="connsiteX25" fmla="*/ 1208845 w 4674040"/>
              <a:gd name="connsiteY25" fmla="*/ 2824922 h 5365507"/>
              <a:gd name="connsiteX26" fmla="*/ 1094545 w 4674040"/>
              <a:gd name="connsiteY26" fmla="*/ 2885882 h 5365507"/>
              <a:gd name="connsiteX27" fmla="*/ 1064065 w 4674040"/>
              <a:gd name="connsiteY27" fmla="*/ 2939222 h 5365507"/>
              <a:gd name="connsiteX28" fmla="*/ 1094545 w 4674040"/>
              <a:gd name="connsiteY28" fmla="*/ 3038282 h 5365507"/>
              <a:gd name="connsiteX29" fmla="*/ 1041205 w 4674040"/>
              <a:gd name="connsiteY29" fmla="*/ 3076382 h 5365507"/>
              <a:gd name="connsiteX30" fmla="*/ 888805 w 4674040"/>
              <a:gd name="connsiteY30" fmla="*/ 3007802 h 5365507"/>
              <a:gd name="connsiteX31" fmla="*/ 797365 w 4674040"/>
              <a:gd name="connsiteY31" fmla="*/ 2969702 h 5365507"/>
              <a:gd name="connsiteX32" fmla="*/ 667825 w 4674040"/>
              <a:gd name="connsiteY32" fmla="*/ 2977322 h 5365507"/>
              <a:gd name="connsiteX33" fmla="*/ 530665 w 4674040"/>
              <a:gd name="connsiteY33" fmla="*/ 3038282 h 5365507"/>
              <a:gd name="connsiteX34" fmla="*/ 423985 w 4674040"/>
              <a:gd name="connsiteY34" fmla="*/ 3076382 h 5365507"/>
              <a:gd name="connsiteX35" fmla="*/ 263965 w 4674040"/>
              <a:gd name="connsiteY35" fmla="*/ 3167822 h 5365507"/>
              <a:gd name="connsiteX36" fmla="*/ 401125 w 4674040"/>
              <a:gd name="connsiteY36" fmla="*/ 3327842 h 5365507"/>
              <a:gd name="connsiteX37" fmla="*/ 629725 w 4674040"/>
              <a:gd name="connsiteY37" fmla="*/ 3388802 h 5365507"/>
              <a:gd name="connsiteX38" fmla="*/ 843085 w 4674040"/>
              <a:gd name="connsiteY38" fmla="*/ 3404042 h 5365507"/>
              <a:gd name="connsiteX39" fmla="*/ 980245 w 4674040"/>
              <a:gd name="connsiteY39" fmla="*/ 3426902 h 5365507"/>
              <a:gd name="connsiteX40" fmla="*/ 1140265 w 4674040"/>
              <a:gd name="connsiteY40" fmla="*/ 3465002 h 5365507"/>
              <a:gd name="connsiteX41" fmla="*/ 1300285 w 4674040"/>
              <a:gd name="connsiteY41" fmla="*/ 3594542 h 5365507"/>
              <a:gd name="connsiteX42" fmla="*/ 1269805 w 4674040"/>
              <a:gd name="connsiteY42" fmla="*/ 3647882 h 5365507"/>
              <a:gd name="connsiteX43" fmla="*/ 1170745 w 4674040"/>
              <a:gd name="connsiteY43" fmla="*/ 3655502 h 5365507"/>
              <a:gd name="connsiteX44" fmla="*/ 942145 w 4674040"/>
              <a:gd name="connsiteY44" fmla="*/ 3678362 h 5365507"/>
              <a:gd name="connsiteX45" fmla="*/ 774505 w 4674040"/>
              <a:gd name="connsiteY45" fmla="*/ 3701222 h 5365507"/>
              <a:gd name="connsiteX46" fmla="*/ 667825 w 4674040"/>
              <a:gd name="connsiteY46" fmla="*/ 3762182 h 5365507"/>
              <a:gd name="connsiteX47" fmla="*/ 553525 w 4674040"/>
              <a:gd name="connsiteY47" fmla="*/ 3800282 h 5365507"/>
              <a:gd name="connsiteX48" fmla="*/ 500185 w 4674040"/>
              <a:gd name="connsiteY48" fmla="*/ 3800282 h 5365507"/>
              <a:gd name="connsiteX49" fmla="*/ 431605 w 4674040"/>
              <a:gd name="connsiteY49" fmla="*/ 3876482 h 5365507"/>
              <a:gd name="connsiteX50" fmla="*/ 439225 w 4674040"/>
              <a:gd name="connsiteY50" fmla="*/ 4089842 h 5365507"/>
              <a:gd name="connsiteX51" fmla="*/ 538285 w 4674040"/>
              <a:gd name="connsiteY51" fmla="*/ 4227002 h 5365507"/>
              <a:gd name="connsiteX52" fmla="*/ 545905 w 4674040"/>
              <a:gd name="connsiteY52" fmla="*/ 4356542 h 5365507"/>
              <a:gd name="connsiteX53" fmla="*/ 439225 w 4674040"/>
              <a:gd name="connsiteY53" fmla="*/ 4508942 h 5365507"/>
              <a:gd name="connsiteX54" fmla="*/ 263965 w 4674040"/>
              <a:gd name="connsiteY54" fmla="*/ 4630862 h 5365507"/>
              <a:gd name="connsiteX55" fmla="*/ 210625 w 4674040"/>
              <a:gd name="connsiteY55" fmla="*/ 4752782 h 5365507"/>
              <a:gd name="connsiteX56" fmla="*/ 263965 w 4674040"/>
              <a:gd name="connsiteY56" fmla="*/ 4828982 h 5365507"/>
              <a:gd name="connsiteX57" fmla="*/ 545905 w 4674040"/>
              <a:gd name="connsiteY57" fmla="*/ 4699442 h 5365507"/>
              <a:gd name="connsiteX58" fmla="*/ 774505 w 4674040"/>
              <a:gd name="connsiteY58" fmla="*/ 4638482 h 5365507"/>
              <a:gd name="connsiteX59" fmla="*/ 934525 w 4674040"/>
              <a:gd name="connsiteY59" fmla="*/ 4630862 h 5365507"/>
              <a:gd name="connsiteX60" fmla="*/ 1163125 w 4674040"/>
              <a:gd name="connsiteY60" fmla="*/ 4661342 h 5365507"/>
              <a:gd name="connsiteX61" fmla="*/ 1269805 w 4674040"/>
              <a:gd name="connsiteY61" fmla="*/ 4661342 h 5365507"/>
              <a:gd name="connsiteX62" fmla="*/ 1368865 w 4674040"/>
              <a:gd name="connsiteY62" fmla="*/ 4562282 h 5365507"/>
              <a:gd name="connsiteX63" fmla="*/ 1490785 w 4674040"/>
              <a:gd name="connsiteY63" fmla="*/ 4554662 h 5365507"/>
              <a:gd name="connsiteX64" fmla="*/ 1643185 w 4674040"/>
              <a:gd name="connsiteY64" fmla="*/ 4440362 h 5365507"/>
              <a:gd name="connsiteX65" fmla="*/ 1765105 w 4674040"/>
              <a:gd name="connsiteY65" fmla="*/ 4333682 h 5365507"/>
              <a:gd name="connsiteX66" fmla="*/ 1902265 w 4674040"/>
              <a:gd name="connsiteY66" fmla="*/ 4204142 h 5365507"/>
              <a:gd name="connsiteX67" fmla="*/ 1986085 w 4674040"/>
              <a:gd name="connsiteY67" fmla="*/ 4074602 h 5365507"/>
              <a:gd name="connsiteX68" fmla="*/ 2077525 w 4674040"/>
              <a:gd name="connsiteY68" fmla="*/ 4006022 h 5365507"/>
              <a:gd name="connsiteX69" fmla="*/ 2161345 w 4674040"/>
              <a:gd name="connsiteY69" fmla="*/ 3990782 h 5365507"/>
              <a:gd name="connsiteX70" fmla="*/ 2237545 w 4674040"/>
              <a:gd name="connsiteY70" fmla="*/ 4059362 h 5365507"/>
              <a:gd name="connsiteX71" fmla="*/ 2260405 w 4674040"/>
              <a:gd name="connsiteY71" fmla="*/ 4211762 h 5365507"/>
              <a:gd name="connsiteX72" fmla="*/ 2237545 w 4674040"/>
              <a:gd name="connsiteY72" fmla="*/ 4379402 h 5365507"/>
              <a:gd name="connsiteX73" fmla="*/ 2168965 w 4674040"/>
              <a:gd name="connsiteY73" fmla="*/ 4531802 h 5365507"/>
              <a:gd name="connsiteX74" fmla="*/ 2146105 w 4674040"/>
              <a:gd name="connsiteY74" fmla="*/ 4592762 h 5365507"/>
              <a:gd name="connsiteX75" fmla="*/ 2214685 w 4674040"/>
              <a:gd name="connsiteY75" fmla="*/ 4661342 h 5365507"/>
              <a:gd name="connsiteX76" fmla="*/ 2367085 w 4674040"/>
              <a:gd name="connsiteY76" fmla="*/ 4668962 h 5365507"/>
              <a:gd name="connsiteX77" fmla="*/ 2496625 w 4674040"/>
              <a:gd name="connsiteY77" fmla="*/ 4729922 h 5365507"/>
              <a:gd name="connsiteX78" fmla="*/ 2489005 w 4674040"/>
              <a:gd name="connsiteY78" fmla="*/ 4844222 h 5365507"/>
              <a:gd name="connsiteX79" fmla="*/ 2489005 w 4674040"/>
              <a:gd name="connsiteY79" fmla="*/ 4943282 h 5365507"/>
              <a:gd name="connsiteX80" fmla="*/ 2649025 w 4674040"/>
              <a:gd name="connsiteY80" fmla="*/ 5088062 h 5365507"/>
              <a:gd name="connsiteX81" fmla="*/ 2892865 w 4674040"/>
              <a:gd name="connsiteY81" fmla="*/ 5255702 h 5365507"/>
              <a:gd name="connsiteX82" fmla="*/ 3151945 w 4674040"/>
              <a:gd name="connsiteY82" fmla="*/ 5331902 h 5365507"/>
              <a:gd name="connsiteX83" fmla="*/ 3281485 w 4674040"/>
              <a:gd name="connsiteY83" fmla="*/ 5339522 h 5365507"/>
              <a:gd name="connsiteX84" fmla="*/ 3388165 w 4674040"/>
              <a:gd name="connsiteY84" fmla="*/ 4996622 h 5365507"/>
              <a:gd name="connsiteX85" fmla="*/ 3380545 w 4674040"/>
              <a:gd name="connsiteY85" fmla="*/ 4806122 h 5365507"/>
              <a:gd name="connsiteX86" fmla="*/ 3433885 w 4674040"/>
              <a:gd name="connsiteY86" fmla="*/ 4699442 h 5365507"/>
              <a:gd name="connsiteX87" fmla="*/ 3593905 w 4674040"/>
              <a:gd name="connsiteY87" fmla="*/ 4646102 h 5365507"/>
              <a:gd name="connsiteX88" fmla="*/ 3677725 w 4674040"/>
              <a:gd name="connsiteY88" fmla="*/ 4585142 h 5365507"/>
              <a:gd name="connsiteX89" fmla="*/ 3677725 w 4674040"/>
              <a:gd name="connsiteY89" fmla="*/ 4463222 h 5365507"/>
              <a:gd name="connsiteX90" fmla="*/ 3822505 w 4674040"/>
              <a:gd name="connsiteY90" fmla="*/ 4493702 h 5365507"/>
              <a:gd name="connsiteX91" fmla="*/ 3814885 w 4674040"/>
              <a:gd name="connsiteY91" fmla="*/ 4661342 h 5365507"/>
              <a:gd name="connsiteX92" fmla="*/ 3761545 w 4674040"/>
              <a:gd name="connsiteY92" fmla="*/ 4798502 h 5365507"/>
              <a:gd name="connsiteX93" fmla="*/ 3708205 w 4674040"/>
              <a:gd name="connsiteY93" fmla="*/ 4874702 h 5365507"/>
              <a:gd name="connsiteX94" fmla="*/ 3571045 w 4674040"/>
              <a:gd name="connsiteY94" fmla="*/ 4874702 h 5365507"/>
              <a:gd name="connsiteX95" fmla="*/ 3532945 w 4674040"/>
              <a:gd name="connsiteY95" fmla="*/ 4928042 h 5365507"/>
              <a:gd name="connsiteX96" fmla="*/ 3624385 w 4674040"/>
              <a:gd name="connsiteY96" fmla="*/ 4950902 h 5365507"/>
              <a:gd name="connsiteX97" fmla="*/ 3753925 w 4674040"/>
              <a:gd name="connsiteY97" fmla="*/ 4950902 h 5365507"/>
              <a:gd name="connsiteX98" fmla="*/ 3891085 w 4674040"/>
              <a:gd name="connsiteY98" fmla="*/ 4973762 h 5365507"/>
              <a:gd name="connsiteX99" fmla="*/ 3982525 w 4674040"/>
              <a:gd name="connsiteY99" fmla="*/ 4867082 h 5365507"/>
              <a:gd name="connsiteX100" fmla="*/ 3990145 w 4674040"/>
              <a:gd name="connsiteY100" fmla="*/ 4668962 h 5365507"/>
              <a:gd name="connsiteX101" fmla="*/ 4104445 w 4674040"/>
              <a:gd name="connsiteY101" fmla="*/ 4508942 h 5365507"/>
              <a:gd name="connsiteX102" fmla="*/ 4241605 w 4674040"/>
              <a:gd name="connsiteY102" fmla="*/ 4440362 h 5365507"/>
              <a:gd name="connsiteX103" fmla="*/ 4363525 w 4674040"/>
              <a:gd name="connsiteY103" fmla="*/ 4356542 h 5365507"/>
              <a:gd name="connsiteX104" fmla="*/ 4554025 w 4674040"/>
              <a:gd name="connsiteY104" fmla="*/ 4234622 h 5365507"/>
              <a:gd name="connsiteX105" fmla="*/ 4660705 w 4674040"/>
              <a:gd name="connsiteY105" fmla="*/ 4234622 h 5365507"/>
              <a:gd name="connsiteX106" fmla="*/ 4660705 w 4674040"/>
              <a:gd name="connsiteY106" fmla="*/ 2710622 h 5365507"/>
              <a:gd name="connsiteX107" fmla="*/ 4554025 w 4674040"/>
              <a:gd name="connsiteY107" fmla="*/ 2642042 h 5365507"/>
              <a:gd name="connsiteX108" fmla="*/ 4409245 w 4674040"/>
              <a:gd name="connsiteY108" fmla="*/ 2550602 h 5365507"/>
              <a:gd name="connsiteX109" fmla="*/ 4317805 w 4674040"/>
              <a:gd name="connsiteY109" fmla="*/ 2443922 h 5365507"/>
              <a:gd name="connsiteX110" fmla="*/ 4272085 w 4674040"/>
              <a:gd name="connsiteY110" fmla="*/ 2504882 h 5365507"/>
              <a:gd name="connsiteX111" fmla="*/ 4241605 w 4674040"/>
              <a:gd name="connsiteY111" fmla="*/ 2581082 h 5365507"/>
              <a:gd name="connsiteX112" fmla="*/ 4180645 w 4674040"/>
              <a:gd name="connsiteY112" fmla="*/ 2664902 h 5365507"/>
              <a:gd name="connsiteX113" fmla="*/ 4051105 w 4674040"/>
              <a:gd name="connsiteY113" fmla="*/ 2703002 h 5365507"/>
              <a:gd name="connsiteX114" fmla="*/ 4005385 w 4674040"/>
              <a:gd name="connsiteY114" fmla="*/ 2626802 h 5365507"/>
              <a:gd name="connsiteX115" fmla="*/ 3807265 w 4674040"/>
              <a:gd name="connsiteY115" fmla="*/ 2558222 h 5365507"/>
              <a:gd name="connsiteX116" fmla="*/ 3723445 w 4674040"/>
              <a:gd name="connsiteY116" fmla="*/ 2512502 h 5365507"/>
              <a:gd name="connsiteX117" fmla="*/ 3990145 w 4674040"/>
              <a:gd name="connsiteY117" fmla="*/ 2329622 h 5365507"/>
              <a:gd name="connsiteX118" fmla="*/ 4005385 w 4674040"/>
              <a:gd name="connsiteY118" fmla="*/ 2245802 h 5365507"/>
              <a:gd name="connsiteX119" fmla="*/ 3830125 w 4674040"/>
              <a:gd name="connsiteY119" fmla="*/ 2146742 h 5365507"/>
              <a:gd name="connsiteX120" fmla="*/ 3952045 w 4674040"/>
              <a:gd name="connsiteY120" fmla="*/ 2032442 h 5365507"/>
              <a:gd name="connsiteX121" fmla="*/ 3929185 w 4674040"/>
              <a:gd name="connsiteY121" fmla="*/ 1864802 h 5365507"/>
              <a:gd name="connsiteX122" fmla="*/ 3883465 w 4674040"/>
              <a:gd name="connsiteY122" fmla="*/ 1742882 h 5365507"/>
              <a:gd name="connsiteX123" fmla="*/ 3654865 w 4674040"/>
              <a:gd name="connsiteY123" fmla="*/ 1788602 h 5365507"/>
              <a:gd name="connsiteX124" fmla="*/ 3563425 w 4674040"/>
              <a:gd name="connsiteY124" fmla="*/ 1674302 h 5365507"/>
              <a:gd name="connsiteX125" fmla="*/ 3609145 w 4674040"/>
              <a:gd name="connsiteY125" fmla="*/ 1514282 h 5365507"/>
              <a:gd name="connsiteX126" fmla="*/ 3571045 w 4674040"/>
              <a:gd name="connsiteY126" fmla="*/ 1438082 h 5365507"/>
              <a:gd name="connsiteX127" fmla="*/ 3464365 w 4674040"/>
              <a:gd name="connsiteY127" fmla="*/ 1468562 h 5365507"/>
              <a:gd name="connsiteX128" fmla="*/ 3319585 w 4674040"/>
              <a:gd name="connsiteY128" fmla="*/ 1483802 h 5365507"/>
              <a:gd name="connsiteX129" fmla="*/ 3212905 w 4674040"/>
              <a:gd name="connsiteY129" fmla="*/ 1377122 h 5365507"/>
              <a:gd name="connsiteX130" fmla="*/ 3121465 w 4674040"/>
              <a:gd name="connsiteY130" fmla="*/ 1323782 h 5365507"/>
              <a:gd name="connsiteX131" fmla="*/ 3022405 w 4674040"/>
              <a:gd name="connsiteY131" fmla="*/ 1453322 h 5365507"/>
              <a:gd name="connsiteX132" fmla="*/ 2984305 w 4674040"/>
              <a:gd name="connsiteY132" fmla="*/ 1483802 h 5365507"/>
              <a:gd name="connsiteX133" fmla="*/ 2839525 w 4674040"/>
              <a:gd name="connsiteY133" fmla="*/ 1399982 h 5365507"/>
              <a:gd name="connsiteX134" fmla="*/ 2755705 w 4674040"/>
              <a:gd name="connsiteY134" fmla="*/ 1392362 h 5365507"/>
              <a:gd name="connsiteX135" fmla="*/ 2610925 w 4674040"/>
              <a:gd name="connsiteY135" fmla="*/ 1430462 h 5365507"/>
              <a:gd name="connsiteX136" fmla="*/ 2603305 w 4674040"/>
              <a:gd name="connsiteY136" fmla="*/ 1560002 h 5365507"/>
              <a:gd name="connsiteX137" fmla="*/ 2572825 w 4674040"/>
              <a:gd name="connsiteY137" fmla="*/ 1643822 h 5365507"/>
              <a:gd name="connsiteX138" fmla="*/ 2428045 w 4674040"/>
              <a:gd name="connsiteY138" fmla="*/ 1560002 h 5365507"/>
              <a:gd name="connsiteX139" fmla="*/ 2420425 w 4674040"/>
              <a:gd name="connsiteY139" fmla="*/ 1415222 h 5365507"/>
              <a:gd name="connsiteX140" fmla="*/ 2443285 w 4674040"/>
              <a:gd name="connsiteY140" fmla="*/ 1217102 h 5365507"/>
              <a:gd name="connsiteX141" fmla="*/ 2351845 w 4674040"/>
              <a:gd name="connsiteY141" fmla="*/ 104582 h 5365507"/>
              <a:gd name="connsiteX142" fmla="*/ 218246 w 4674040"/>
              <a:gd name="connsiteY142" fmla="*/ 119822 h 5365507"/>
              <a:gd name="connsiteX143" fmla="*/ 58225 w 4674040"/>
              <a:gd name="connsiteY143" fmla="*/ 729421 h 5365507"/>
              <a:gd name="connsiteX144" fmla="*/ 225866 w 4674040"/>
              <a:gd name="connsiteY144" fmla="*/ 820862 h 5365507"/>
              <a:gd name="connsiteX145" fmla="*/ 309685 w 4674040"/>
              <a:gd name="connsiteY145" fmla="*/ 897062 h 5365507"/>
              <a:gd name="connsiteX0" fmla="*/ 333311 w 4674806"/>
              <a:gd name="connsiteY0" fmla="*/ 893279 h 5369344"/>
              <a:gd name="connsiteX1" fmla="*/ 455231 w 4674806"/>
              <a:gd name="connsiteY1" fmla="*/ 1060919 h 5369344"/>
              <a:gd name="connsiteX2" fmla="*/ 676211 w 4674806"/>
              <a:gd name="connsiteY2" fmla="*/ 1091399 h 5369344"/>
              <a:gd name="connsiteX3" fmla="*/ 927671 w 4674806"/>
              <a:gd name="connsiteY3" fmla="*/ 1213319 h 5369344"/>
              <a:gd name="connsiteX4" fmla="*/ 904811 w 4674806"/>
              <a:gd name="connsiteY4" fmla="*/ 1327619 h 5369344"/>
              <a:gd name="connsiteX5" fmla="*/ 1072451 w 4674806"/>
              <a:gd name="connsiteY5" fmla="*/ 1449539 h 5369344"/>
              <a:gd name="connsiteX6" fmla="*/ 1110551 w 4674806"/>
              <a:gd name="connsiteY6" fmla="*/ 1548599 h 5369344"/>
              <a:gd name="connsiteX7" fmla="*/ 950531 w 4674806"/>
              <a:gd name="connsiteY7" fmla="*/ 1655279 h 5369344"/>
              <a:gd name="connsiteX8" fmla="*/ 897191 w 4674806"/>
              <a:gd name="connsiteY8" fmla="*/ 1739099 h 5369344"/>
              <a:gd name="connsiteX9" fmla="*/ 981011 w 4674806"/>
              <a:gd name="connsiteY9" fmla="*/ 1921979 h 5369344"/>
              <a:gd name="connsiteX10" fmla="*/ 1064831 w 4674806"/>
              <a:gd name="connsiteY10" fmla="*/ 2043899 h 5369344"/>
              <a:gd name="connsiteX11" fmla="*/ 1217231 w 4674806"/>
              <a:gd name="connsiteY11" fmla="*/ 2135339 h 5369344"/>
              <a:gd name="connsiteX12" fmla="*/ 1331531 w 4674806"/>
              <a:gd name="connsiteY12" fmla="*/ 2059139 h 5369344"/>
              <a:gd name="connsiteX13" fmla="*/ 1400111 w 4674806"/>
              <a:gd name="connsiteY13" fmla="*/ 2059139 h 5369344"/>
              <a:gd name="connsiteX14" fmla="*/ 1438211 w 4674806"/>
              <a:gd name="connsiteY14" fmla="*/ 2173439 h 5369344"/>
              <a:gd name="connsiteX15" fmla="*/ 1491551 w 4674806"/>
              <a:gd name="connsiteY15" fmla="*/ 2264879 h 5369344"/>
              <a:gd name="connsiteX16" fmla="*/ 1506791 w 4674806"/>
              <a:gd name="connsiteY16" fmla="*/ 2348699 h 5369344"/>
              <a:gd name="connsiteX17" fmla="*/ 1377251 w 4674806"/>
              <a:gd name="connsiteY17" fmla="*/ 2424899 h 5369344"/>
              <a:gd name="connsiteX18" fmla="*/ 1392491 w 4674806"/>
              <a:gd name="connsiteY18" fmla="*/ 2516339 h 5369344"/>
              <a:gd name="connsiteX19" fmla="*/ 1285811 w 4674806"/>
              <a:gd name="connsiteY19" fmla="*/ 2539199 h 5369344"/>
              <a:gd name="connsiteX20" fmla="*/ 1163891 w 4674806"/>
              <a:gd name="connsiteY20" fmla="*/ 2485859 h 5369344"/>
              <a:gd name="connsiteX21" fmla="*/ 1026731 w 4674806"/>
              <a:gd name="connsiteY21" fmla="*/ 2577299 h 5369344"/>
              <a:gd name="connsiteX22" fmla="*/ 1080071 w 4674806"/>
              <a:gd name="connsiteY22" fmla="*/ 2691599 h 5369344"/>
              <a:gd name="connsiteX23" fmla="*/ 1278191 w 4674806"/>
              <a:gd name="connsiteY23" fmla="*/ 2752559 h 5369344"/>
              <a:gd name="connsiteX24" fmla="*/ 1362011 w 4674806"/>
              <a:gd name="connsiteY24" fmla="*/ 2767799 h 5369344"/>
              <a:gd name="connsiteX25" fmla="*/ 1209611 w 4674806"/>
              <a:gd name="connsiteY25" fmla="*/ 2828759 h 5369344"/>
              <a:gd name="connsiteX26" fmla="*/ 1095311 w 4674806"/>
              <a:gd name="connsiteY26" fmla="*/ 2889719 h 5369344"/>
              <a:gd name="connsiteX27" fmla="*/ 1064831 w 4674806"/>
              <a:gd name="connsiteY27" fmla="*/ 2943059 h 5369344"/>
              <a:gd name="connsiteX28" fmla="*/ 1095311 w 4674806"/>
              <a:gd name="connsiteY28" fmla="*/ 3042119 h 5369344"/>
              <a:gd name="connsiteX29" fmla="*/ 1041971 w 4674806"/>
              <a:gd name="connsiteY29" fmla="*/ 3080219 h 5369344"/>
              <a:gd name="connsiteX30" fmla="*/ 889571 w 4674806"/>
              <a:gd name="connsiteY30" fmla="*/ 3011639 h 5369344"/>
              <a:gd name="connsiteX31" fmla="*/ 798131 w 4674806"/>
              <a:gd name="connsiteY31" fmla="*/ 2973539 h 5369344"/>
              <a:gd name="connsiteX32" fmla="*/ 668591 w 4674806"/>
              <a:gd name="connsiteY32" fmla="*/ 2981159 h 5369344"/>
              <a:gd name="connsiteX33" fmla="*/ 531431 w 4674806"/>
              <a:gd name="connsiteY33" fmla="*/ 3042119 h 5369344"/>
              <a:gd name="connsiteX34" fmla="*/ 424751 w 4674806"/>
              <a:gd name="connsiteY34" fmla="*/ 3080219 h 5369344"/>
              <a:gd name="connsiteX35" fmla="*/ 264731 w 4674806"/>
              <a:gd name="connsiteY35" fmla="*/ 3171659 h 5369344"/>
              <a:gd name="connsiteX36" fmla="*/ 401891 w 4674806"/>
              <a:gd name="connsiteY36" fmla="*/ 3331679 h 5369344"/>
              <a:gd name="connsiteX37" fmla="*/ 630491 w 4674806"/>
              <a:gd name="connsiteY37" fmla="*/ 3392639 h 5369344"/>
              <a:gd name="connsiteX38" fmla="*/ 843851 w 4674806"/>
              <a:gd name="connsiteY38" fmla="*/ 3407879 h 5369344"/>
              <a:gd name="connsiteX39" fmla="*/ 981011 w 4674806"/>
              <a:gd name="connsiteY39" fmla="*/ 3430739 h 5369344"/>
              <a:gd name="connsiteX40" fmla="*/ 1141031 w 4674806"/>
              <a:gd name="connsiteY40" fmla="*/ 3468839 h 5369344"/>
              <a:gd name="connsiteX41" fmla="*/ 1301051 w 4674806"/>
              <a:gd name="connsiteY41" fmla="*/ 3598379 h 5369344"/>
              <a:gd name="connsiteX42" fmla="*/ 1270571 w 4674806"/>
              <a:gd name="connsiteY42" fmla="*/ 3651719 h 5369344"/>
              <a:gd name="connsiteX43" fmla="*/ 1171511 w 4674806"/>
              <a:gd name="connsiteY43" fmla="*/ 3659339 h 5369344"/>
              <a:gd name="connsiteX44" fmla="*/ 942911 w 4674806"/>
              <a:gd name="connsiteY44" fmla="*/ 3682199 h 5369344"/>
              <a:gd name="connsiteX45" fmla="*/ 775271 w 4674806"/>
              <a:gd name="connsiteY45" fmla="*/ 3705059 h 5369344"/>
              <a:gd name="connsiteX46" fmla="*/ 668591 w 4674806"/>
              <a:gd name="connsiteY46" fmla="*/ 3766019 h 5369344"/>
              <a:gd name="connsiteX47" fmla="*/ 554291 w 4674806"/>
              <a:gd name="connsiteY47" fmla="*/ 3804119 h 5369344"/>
              <a:gd name="connsiteX48" fmla="*/ 500951 w 4674806"/>
              <a:gd name="connsiteY48" fmla="*/ 3804119 h 5369344"/>
              <a:gd name="connsiteX49" fmla="*/ 432371 w 4674806"/>
              <a:gd name="connsiteY49" fmla="*/ 3880319 h 5369344"/>
              <a:gd name="connsiteX50" fmla="*/ 439991 w 4674806"/>
              <a:gd name="connsiteY50" fmla="*/ 4093679 h 5369344"/>
              <a:gd name="connsiteX51" fmla="*/ 539051 w 4674806"/>
              <a:gd name="connsiteY51" fmla="*/ 4230839 h 5369344"/>
              <a:gd name="connsiteX52" fmla="*/ 546671 w 4674806"/>
              <a:gd name="connsiteY52" fmla="*/ 4360379 h 5369344"/>
              <a:gd name="connsiteX53" fmla="*/ 439991 w 4674806"/>
              <a:gd name="connsiteY53" fmla="*/ 4512779 h 5369344"/>
              <a:gd name="connsiteX54" fmla="*/ 264731 w 4674806"/>
              <a:gd name="connsiteY54" fmla="*/ 4634699 h 5369344"/>
              <a:gd name="connsiteX55" fmla="*/ 211391 w 4674806"/>
              <a:gd name="connsiteY55" fmla="*/ 4756619 h 5369344"/>
              <a:gd name="connsiteX56" fmla="*/ 264731 w 4674806"/>
              <a:gd name="connsiteY56" fmla="*/ 4832819 h 5369344"/>
              <a:gd name="connsiteX57" fmla="*/ 546671 w 4674806"/>
              <a:gd name="connsiteY57" fmla="*/ 4703279 h 5369344"/>
              <a:gd name="connsiteX58" fmla="*/ 775271 w 4674806"/>
              <a:gd name="connsiteY58" fmla="*/ 4642319 h 5369344"/>
              <a:gd name="connsiteX59" fmla="*/ 935291 w 4674806"/>
              <a:gd name="connsiteY59" fmla="*/ 4634699 h 5369344"/>
              <a:gd name="connsiteX60" fmla="*/ 1163891 w 4674806"/>
              <a:gd name="connsiteY60" fmla="*/ 4665179 h 5369344"/>
              <a:gd name="connsiteX61" fmla="*/ 1270571 w 4674806"/>
              <a:gd name="connsiteY61" fmla="*/ 4665179 h 5369344"/>
              <a:gd name="connsiteX62" fmla="*/ 1369631 w 4674806"/>
              <a:gd name="connsiteY62" fmla="*/ 4566119 h 5369344"/>
              <a:gd name="connsiteX63" fmla="*/ 1491551 w 4674806"/>
              <a:gd name="connsiteY63" fmla="*/ 4558499 h 5369344"/>
              <a:gd name="connsiteX64" fmla="*/ 1643951 w 4674806"/>
              <a:gd name="connsiteY64" fmla="*/ 4444199 h 5369344"/>
              <a:gd name="connsiteX65" fmla="*/ 1765871 w 4674806"/>
              <a:gd name="connsiteY65" fmla="*/ 4337519 h 5369344"/>
              <a:gd name="connsiteX66" fmla="*/ 1903031 w 4674806"/>
              <a:gd name="connsiteY66" fmla="*/ 4207979 h 5369344"/>
              <a:gd name="connsiteX67" fmla="*/ 1986851 w 4674806"/>
              <a:gd name="connsiteY67" fmla="*/ 4078439 h 5369344"/>
              <a:gd name="connsiteX68" fmla="*/ 2078291 w 4674806"/>
              <a:gd name="connsiteY68" fmla="*/ 4009859 h 5369344"/>
              <a:gd name="connsiteX69" fmla="*/ 2162111 w 4674806"/>
              <a:gd name="connsiteY69" fmla="*/ 3994619 h 5369344"/>
              <a:gd name="connsiteX70" fmla="*/ 2238311 w 4674806"/>
              <a:gd name="connsiteY70" fmla="*/ 4063199 h 5369344"/>
              <a:gd name="connsiteX71" fmla="*/ 2261171 w 4674806"/>
              <a:gd name="connsiteY71" fmla="*/ 4215599 h 5369344"/>
              <a:gd name="connsiteX72" fmla="*/ 2238311 w 4674806"/>
              <a:gd name="connsiteY72" fmla="*/ 4383239 h 5369344"/>
              <a:gd name="connsiteX73" fmla="*/ 2169731 w 4674806"/>
              <a:gd name="connsiteY73" fmla="*/ 4535639 h 5369344"/>
              <a:gd name="connsiteX74" fmla="*/ 2146871 w 4674806"/>
              <a:gd name="connsiteY74" fmla="*/ 4596599 h 5369344"/>
              <a:gd name="connsiteX75" fmla="*/ 2215451 w 4674806"/>
              <a:gd name="connsiteY75" fmla="*/ 4665179 h 5369344"/>
              <a:gd name="connsiteX76" fmla="*/ 2367851 w 4674806"/>
              <a:gd name="connsiteY76" fmla="*/ 4672799 h 5369344"/>
              <a:gd name="connsiteX77" fmla="*/ 2497391 w 4674806"/>
              <a:gd name="connsiteY77" fmla="*/ 4733759 h 5369344"/>
              <a:gd name="connsiteX78" fmla="*/ 2489771 w 4674806"/>
              <a:gd name="connsiteY78" fmla="*/ 4848059 h 5369344"/>
              <a:gd name="connsiteX79" fmla="*/ 2489771 w 4674806"/>
              <a:gd name="connsiteY79" fmla="*/ 4947119 h 5369344"/>
              <a:gd name="connsiteX80" fmla="*/ 2649791 w 4674806"/>
              <a:gd name="connsiteY80" fmla="*/ 5091899 h 5369344"/>
              <a:gd name="connsiteX81" fmla="*/ 2893631 w 4674806"/>
              <a:gd name="connsiteY81" fmla="*/ 5259539 h 5369344"/>
              <a:gd name="connsiteX82" fmla="*/ 3152711 w 4674806"/>
              <a:gd name="connsiteY82" fmla="*/ 5335739 h 5369344"/>
              <a:gd name="connsiteX83" fmla="*/ 3282251 w 4674806"/>
              <a:gd name="connsiteY83" fmla="*/ 5343359 h 5369344"/>
              <a:gd name="connsiteX84" fmla="*/ 3388931 w 4674806"/>
              <a:gd name="connsiteY84" fmla="*/ 5000459 h 5369344"/>
              <a:gd name="connsiteX85" fmla="*/ 3381311 w 4674806"/>
              <a:gd name="connsiteY85" fmla="*/ 4809959 h 5369344"/>
              <a:gd name="connsiteX86" fmla="*/ 3434651 w 4674806"/>
              <a:gd name="connsiteY86" fmla="*/ 4703279 h 5369344"/>
              <a:gd name="connsiteX87" fmla="*/ 3594671 w 4674806"/>
              <a:gd name="connsiteY87" fmla="*/ 4649939 h 5369344"/>
              <a:gd name="connsiteX88" fmla="*/ 3678491 w 4674806"/>
              <a:gd name="connsiteY88" fmla="*/ 4588979 h 5369344"/>
              <a:gd name="connsiteX89" fmla="*/ 3678491 w 4674806"/>
              <a:gd name="connsiteY89" fmla="*/ 4467059 h 5369344"/>
              <a:gd name="connsiteX90" fmla="*/ 3823271 w 4674806"/>
              <a:gd name="connsiteY90" fmla="*/ 4497539 h 5369344"/>
              <a:gd name="connsiteX91" fmla="*/ 3815651 w 4674806"/>
              <a:gd name="connsiteY91" fmla="*/ 4665179 h 5369344"/>
              <a:gd name="connsiteX92" fmla="*/ 3762311 w 4674806"/>
              <a:gd name="connsiteY92" fmla="*/ 4802339 h 5369344"/>
              <a:gd name="connsiteX93" fmla="*/ 3708971 w 4674806"/>
              <a:gd name="connsiteY93" fmla="*/ 4878539 h 5369344"/>
              <a:gd name="connsiteX94" fmla="*/ 3571811 w 4674806"/>
              <a:gd name="connsiteY94" fmla="*/ 4878539 h 5369344"/>
              <a:gd name="connsiteX95" fmla="*/ 3533711 w 4674806"/>
              <a:gd name="connsiteY95" fmla="*/ 4931879 h 5369344"/>
              <a:gd name="connsiteX96" fmla="*/ 3625151 w 4674806"/>
              <a:gd name="connsiteY96" fmla="*/ 4954739 h 5369344"/>
              <a:gd name="connsiteX97" fmla="*/ 3754691 w 4674806"/>
              <a:gd name="connsiteY97" fmla="*/ 4954739 h 5369344"/>
              <a:gd name="connsiteX98" fmla="*/ 3891851 w 4674806"/>
              <a:gd name="connsiteY98" fmla="*/ 4977599 h 5369344"/>
              <a:gd name="connsiteX99" fmla="*/ 3983291 w 4674806"/>
              <a:gd name="connsiteY99" fmla="*/ 4870919 h 5369344"/>
              <a:gd name="connsiteX100" fmla="*/ 3990911 w 4674806"/>
              <a:gd name="connsiteY100" fmla="*/ 4672799 h 5369344"/>
              <a:gd name="connsiteX101" fmla="*/ 4105211 w 4674806"/>
              <a:gd name="connsiteY101" fmla="*/ 4512779 h 5369344"/>
              <a:gd name="connsiteX102" fmla="*/ 4242371 w 4674806"/>
              <a:gd name="connsiteY102" fmla="*/ 4444199 h 5369344"/>
              <a:gd name="connsiteX103" fmla="*/ 4364291 w 4674806"/>
              <a:gd name="connsiteY103" fmla="*/ 4360379 h 5369344"/>
              <a:gd name="connsiteX104" fmla="*/ 4554791 w 4674806"/>
              <a:gd name="connsiteY104" fmla="*/ 4238459 h 5369344"/>
              <a:gd name="connsiteX105" fmla="*/ 4661471 w 4674806"/>
              <a:gd name="connsiteY105" fmla="*/ 4238459 h 5369344"/>
              <a:gd name="connsiteX106" fmla="*/ 4661471 w 4674806"/>
              <a:gd name="connsiteY106" fmla="*/ 2714459 h 5369344"/>
              <a:gd name="connsiteX107" fmla="*/ 4554791 w 4674806"/>
              <a:gd name="connsiteY107" fmla="*/ 2645879 h 5369344"/>
              <a:gd name="connsiteX108" fmla="*/ 4410011 w 4674806"/>
              <a:gd name="connsiteY108" fmla="*/ 2554439 h 5369344"/>
              <a:gd name="connsiteX109" fmla="*/ 4318571 w 4674806"/>
              <a:gd name="connsiteY109" fmla="*/ 2447759 h 5369344"/>
              <a:gd name="connsiteX110" fmla="*/ 4272851 w 4674806"/>
              <a:gd name="connsiteY110" fmla="*/ 2508719 h 5369344"/>
              <a:gd name="connsiteX111" fmla="*/ 4242371 w 4674806"/>
              <a:gd name="connsiteY111" fmla="*/ 2584919 h 5369344"/>
              <a:gd name="connsiteX112" fmla="*/ 4181411 w 4674806"/>
              <a:gd name="connsiteY112" fmla="*/ 2668739 h 5369344"/>
              <a:gd name="connsiteX113" fmla="*/ 4051871 w 4674806"/>
              <a:gd name="connsiteY113" fmla="*/ 2706839 h 5369344"/>
              <a:gd name="connsiteX114" fmla="*/ 4006151 w 4674806"/>
              <a:gd name="connsiteY114" fmla="*/ 2630639 h 5369344"/>
              <a:gd name="connsiteX115" fmla="*/ 3808031 w 4674806"/>
              <a:gd name="connsiteY115" fmla="*/ 2562059 h 5369344"/>
              <a:gd name="connsiteX116" fmla="*/ 3724211 w 4674806"/>
              <a:gd name="connsiteY116" fmla="*/ 2516339 h 5369344"/>
              <a:gd name="connsiteX117" fmla="*/ 3990911 w 4674806"/>
              <a:gd name="connsiteY117" fmla="*/ 2333459 h 5369344"/>
              <a:gd name="connsiteX118" fmla="*/ 4006151 w 4674806"/>
              <a:gd name="connsiteY118" fmla="*/ 2249639 h 5369344"/>
              <a:gd name="connsiteX119" fmla="*/ 3830891 w 4674806"/>
              <a:gd name="connsiteY119" fmla="*/ 2150579 h 5369344"/>
              <a:gd name="connsiteX120" fmla="*/ 3952811 w 4674806"/>
              <a:gd name="connsiteY120" fmla="*/ 2036279 h 5369344"/>
              <a:gd name="connsiteX121" fmla="*/ 3929951 w 4674806"/>
              <a:gd name="connsiteY121" fmla="*/ 1868639 h 5369344"/>
              <a:gd name="connsiteX122" fmla="*/ 3884231 w 4674806"/>
              <a:gd name="connsiteY122" fmla="*/ 1746719 h 5369344"/>
              <a:gd name="connsiteX123" fmla="*/ 3655631 w 4674806"/>
              <a:gd name="connsiteY123" fmla="*/ 1792439 h 5369344"/>
              <a:gd name="connsiteX124" fmla="*/ 3564191 w 4674806"/>
              <a:gd name="connsiteY124" fmla="*/ 1678139 h 5369344"/>
              <a:gd name="connsiteX125" fmla="*/ 3609911 w 4674806"/>
              <a:gd name="connsiteY125" fmla="*/ 1518119 h 5369344"/>
              <a:gd name="connsiteX126" fmla="*/ 3571811 w 4674806"/>
              <a:gd name="connsiteY126" fmla="*/ 1441919 h 5369344"/>
              <a:gd name="connsiteX127" fmla="*/ 3465131 w 4674806"/>
              <a:gd name="connsiteY127" fmla="*/ 1472399 h 5369344"/>
              <a:gd name="connsiteX128" fmla="*/ 3320351 w 4674806"/>
              <a:gd name="connsiteY128" fmla="*/ 1487639 h 5369344"/>
              <a:gd name="connsiteX129" fmla="*/ 3213671 w 4674806"/>
              <a:gd name="connsiteY129" fmla="*/ 1380959 h 5369344"/>
              <a:gd name="connsiteX130" fmla="*/ 3122231 w 4674806"/>
              <a:gd name="connsiteY130" fmla="*/ 1327619 h 5369344"/>
              <a:gd name="connsiteX131" fmla="*/ 3023171 w 4674806"/>
              <a:gd name="connsiteY131" fmla="*/ 1457159 h 5369344"/>
              <a:gd name="connsiteX132" fmla="*/ 2985071 w 4674806"/>
              <a:gd name="connsiteY132" fmla="*/ 1487639 h 5369344"/>
              <a:gd name="connsiteX133" fmla="*/ 2840291 w 4674806"/>
              <a:gd name="connsiteY133" fmla="*/ 1403819 h 5369344"/>
              <a:gd name="connsiteX134" fmla="*/ 2756471 w 4674806"/>
              <a:gd name="connsiteY134" fmla="*/ 1396199 h 5369344"/>
              <a:gd name="connsiteX135" fmla="*/ 2611691 w 4674806"/>
              <a:gd name="connsiteY135" fmla="*/ 1434299 h 5369344"/>
              <a:gd name="connsiteX136" fmla="*/ 2604071 w 4674806"/>
              <a:gd name="connsiteY136" fmla="*/ 1563839 h 5369344"/>
              <a:gd name="connsiteX137" fmla="*/ 2573591 w 4674806"/>
              <a:gd name="connsiteY137" fmla="*/ 1647659 h 5369344"/>
              <a:gd name="connsiteX138" fmla="*/ 2428811 w 4674806"/>
              <a:gd name="connsiteY138" fmla="*/ 1563839 h 5369344"/>
              <a:gd name="connsiteX139" fmla="*/ 2421191 w 4674806"/>
              <a:gd name="connsiteY139" fmla="*/ 1419059 h 5369344"/>
              <a:gd name="connsiteX140" fmla="*/ 2444051 w 4674806"/>
              <a:gd name="connsiteY140" fmla="*/ 1220939 h 5369344"/>
              <a:gd name="connsiteX141" fmla="*/ 2352611 w 4674806"/>
              <a:gd name="connsiteY141" fmla="*/ 108419 h 5369344"/>
              <a:gd name="connsiteX142" fmla="*/ 219012 w 4674806"/>
              <a:gd name="connsiteY142" fmla="*/ 123659 h 5369344"/>
              <a:gd name="connsiteX143" fmla="*/ 51371 w 4674806"/>
              <a:gd name="connsiteY143" fmla="*/ 649439 h 5369344"/>
              <a:gd name="connsiteX144" fmla="*/ 58991 w 4674806"/>
              <a:gd name="connsiteY144" fmla="*/ 733258 h 5369344"/>
              <a:gd name="connsiteX145" fmla="*/ 226632 w 4674806"/>
              <a:gd name="connsiteY145" fmla="*/ 824699 h 5369344"/>
              <a:gd name="connsiteX146" fmla="*/ 310451 w 4674806"/>
              <a:gd name="connsiteY146" fmla="*/ 900899 h 5369344"/>
              <a:gd name="connsiteX0" fmla="*/ 358889 w 4700384"/>
              <a:gd name="connsiteY0" fmla="*/ 893279 h 5369344"/>
              <a:gd name="connsiteX1" fmla="*/ 480809 w 4700384"/>
              <a:gd name="connsiteY1" fmla="*/ 1060919 h 5369344"/>
              <a:gd name="connsiteX2" fmla="*/ 701789 w 4700384"/>
              <a:gd name="connsiteY2" fmla="*/ 1091399 h 5369344"/>
              <a:gd name="connsiteX3" fmla="*/ 953249 w 4700384"/>
              <a:gd name="connsiteY3" fmla="*/ 1213319 h 5369344"/>
              <a:gd name="connsiteX4" fmla="*/ 930389 w 4700384"/>
              <a:gd name="connsiteY4" fmla="*/ 1327619 h 5369344"/>
              <a:gd name="connsiteX5" fmla="*/ 1098029 w 4700384"/>
              <a:gd name="connsiteY5" fmla="*/ 1449539 h 5369344"/>
              <a:gd name="connsiteX6" fmla="*/ 1136129 w 4700384"/>
              <a:gd name="connsiteY6" fmla="*/ 1548599 h 5369344"/>
              <a:gd name="connsiteX7" fmla="*/ 976109 w 4700384"/>
              <a:gd name="connsiteY7" fmla="*/ 1655279 h 5369344"/>
              <a:gd name="connsiteX8" fmla="*/ 922769 w 4700384"/>
              <a:gd name="connsiteY8" fmla="*/ 1739099 h 5369344"/>
              <a:gd name="connsiteX9" fmla="*/ 1006589 w 4700384"/>
              <a:gd name="connsiteY9" fmla="*/ 1921979 h 5369344"/>
              <a:gd name="connsiteX10" fmla="*/ 1090409 w 4700384"/>
              <a:gd name="connsiteY10" fmla="*/ 2043899 h 5369344"/>
              <a:gd name="connsiteX11" fmla="*/ 1242809 w 4700384"/>
              <a:gd name="connsiteY11" fmla="*/ 2135339 h 5369344"/>
              <a:gd name="connsiteX12" fmla="*/ 1357109 w 4700384"/>
              <a:gd name="connsiteY12" fmla="*/ 2059139 h 5369344"/>
              <a:gd name="connsiteX13" fmla="*/ 1425689 w 4700384"/>
              <a:gd name="connsiteY13" fmla="*/ 2059139 h 5369344"/>
              <a:gd name="connsiteX14" fmla="*/ 1463789 w 4700384"/>
              <a:gd name="connsiteY14" fmla="*/ 2173439 h 5369344"/>
              <a:gd name="connsiteX15" fmla="*/ 1517129 w 4700384"/>
              <a:gd name="connsiteY15" fmla="*/ 2264879 h 5369344"/>
              <a:gd name="connsiteX16" fmla="*/ 1532369 w 4700384"/>
              <a:gd name="connsiteY16" fmla="*/ 2348699 h 5369344"/>
              <a:gd name="connsiteX17" fmla="*/ 1402829 w 4700384"/>
              <a:gd name="connsiteY17" fmla="*/ 2424899 h 5369344"/>
              <a:gd name="connsiteX18" fmla="*/ 1418069 w 4700384"/>
              <a:gd name="connsiteY18" fmla="*/ 2516339 h 5369344"/>
              <a:gd name="connsiteX19" fmla="*/ 1311389 w 4700384"/>
              <a:gd name="connsiteY19" fmla="*/ 2539199 h 5369344"/>
              <a:gd name="connsiteX20" fmla="*/ 1189469 w 4700384"/>
              <a:gd name="connsiteY20" fmla="*/ 2485859 h 5369344"/>
              <a:gd name="connsiteX21" fmla="*/ 1052309 w 4700384"/>
              <a:gd name="connsiteY21" fmla="*/ 2577299 h 5369344"/>
              <a:gd name="connsiteX22" fmla="*/ 1105649 w 4700384"/>
              <a:gd name="connsiteY22" fmla="*/ 2691599 h 5369344"/>
              <a:gd name="connsiteX23" fmla="*/ 1303769 w 4700384"/>
              <a:gd name="connsiteY23" fmla="*/ 2752559 h 5369344"/>
              <a:gd name="connsiteX24" fmla="*/ 1387589 w 4700384"/>
              <a:gd name="connsiteY24" fmla="*/ 2767799 h 5369344"/>
              <a:gd name="connsiteX25" fmla="*/ 1235189 w 4700384"/>
              <a:gd name="connsiteY25" fmla="*/ 2828759 h 5369344"/>
              <a:gd name="connsiteX26" fmla="*/ 1120889 w 4700384"/>
              <a:gd name="connsiteY26" fmla="*/ 2889719 h 5369344"/>
              <a:gd name="connsiteX27" fmla="*/ 1090409 w 4700384"/>
              <a:gd name="connsiteY27" fmla="*/ 2943059 h 5369344"/>
              <a:gd name="connsiteX28" fmla="*/ 1120889 w 4700384"/>
              <a:gd name="connsiteY28" fmla="*/ 3042119 h 5369344"/>
              <a:gd name="connsiteX29" fmla="*/ 1067549 w 4700384"/>
              <a:gd name="connsiteY29" fmla="*/ 3080219 h 5369344"/>
              <a:gd name="connsiteX30" fmla="*/ 915149 w 4700384"/>
              <a:gd name="connsiteY30" fmla="*/ 3011639 h 5369344"/>
              <a:gd name="connsiteX31" fmla="*/ 823709 w 4700384"/>
              <a:gd name="connsiteY31" fmla="*/ 2973539 h 5369344"/>
              <a:gd name="connsiteX32" fmla="*/ 694169 w 4700384"/>
              <a:gd name="connsiteY32" fmla="*/ 2981159 h 5369344"/>
              <a:gd name="connsiteX33" fmla="*/ 557009 w 4700384"/>
              <a:gd name="connsiteY33" fmla="*/ 3042119 h 5369344"/>
              <a:gd name="connsiteX34" fmla="*/ 450329 w 4700384"/>
              <a:gd name="connsiteY34" fmla="*/ 3080219 h 5369344"/>
              <a:gd name="connsiteX35" fmla="*/ 290309 w 4700384"/>
              <a:gd name="connsiteY35" fmla="*/ 3171659 h 5369344"/>
              <a:gd name="connsiteX36" fmla="*/ 427469 w 4700384"/>
              <a:gd name="connsiteY36" fmla="*/ 3331679 h 5369344"/>
              <a:gd name="connsiteX37" fmla="*/ 656069 w 4700384"/>
              <a:gd name="connsiteY37" fmla="*/ 3392639 h 5369344"/>
              <a:gd name="connsiteX38" fmla="*/ 869429 w 4700384"/>
              <a:gd name="connsiteY38" fmla="*/ 3407879 h 5369344"/>
              <a:gd name="connsiteX39" fmla="*/ 1006589 w 4700384"/>
              <a:gd name="connsiteY39" fmla="*/ 3430739 h 5369344"/>
              <a:gd name="connsiteX40" fmla="*/ 1166609 w 4700384"/>
              <a:gd name="connsiteY40" fmla="*/ 3468839 h 5369344"/>
              <a:gd name="connsiteX41" fmla="*/ 1326629 w 4700384"/>
              <a:gd name="connsiteY41" fmla="*/ 3598379 h 5369344"/>
              <a:gd name="connsiteX42" fmla="*/ 1296149 w 4700384"/>
              <a:gd name="connsiteY42" fmla="*/ 3651719 h 5369344"/>
              <a:gd name="connsiteX43" fmla="*/ 1197089 w 4700384"/>
              <a:gd name="connsiteY43" fmla="*/ 3659339 h 5369344"/>
              <a:gd name="connsiteX44" fmla="*/ 968489 w 4700384"/>
              <a:gd name="connsiteY44" fmla="*/ 3682199 h 5369344"/>
              <a:gd name="connsiteX45" fmla="*/ 800849 w 4700384"/>
              <a:gd name="connsiteY45" fmla="*/ 3705059 h 5369344"/>
              <a:gd name="connsiteX46" fmla="*/ 694169 w 4700384"/>
              <a:gd name="connsiteY46" fmla="*/ 3766019 h 5369344"/>
              <a:gd name="connsiteX47" fmla="*/ 579869 w 4700384"/>
              <a:gd name="connsiteY47" fmla="*/ 3804119 h 5369344"/>
              <a:gd name="connsiteX48" fmla="*/ 526529 w 4700384"/>
              <a:gd name="connsiteY48" fmla="*/ 3804119 h 5369344"/>
              <a:gd name="connsiteX49" fmla="*/ 457949 w 4700384"/>
              <a:gd name="connsiteY49" fmla="*/ 3880319 h 5369344"/>
              <a:gd name="connsiteX50" fmla="*/ 465569 w 4700384"/>
              <a:gd name="connsiteY50" fmla="*/ 4093679 h 5369344"/>
              <a:gd name="connsiteX51" fmla="*/ 564629 w 4700384"/>
              <a:gd name="connsiteY51" fmla="*/ 4230839 h 5369344"/>
              <a:gd name="connsiteX52" fmla="*/ 572249 w 4700384"/>
              <a:gd name="connsiteY52" fmla="*/ 4360379 h 5369344"/>
              <a:gd name="connsiteX53" fmla="*/ 465569 w 4700384"/>
              <a:gd name="connsiteY53" fmla="*/ 4512779 h 5369344"/>
              <a:gd name="connsiteX54" fmla="*/ 290309 w 4700384"/>
              <a:gd name="connsiteY54" fmla="*/ 4634699 h 5369344"/>
              <a:gd name="connsiteX55" fmla="*/ 236969 w 4700384"/>
              <a:gd name="connsiteY55" fmla="*/ 4756619 h 5369344"/>
              <a:gd name="connsiteX56" fmla="*/ 290309 w 4700384"/>
              <a:gd name="connsiteY56" fmla="*/ 4832819 h 5369344"/>
              <a:gd name="connsiteX57" fmla="*/ 572249 w 4700384"/>
              <a:gd name="connsiteY57" fmla="*/ 4703279 h 5369344"/>
              <a:gd name="connsiteX58" fmla="*/ 800849 w 4700384"/>
              <a:gd name="connsiteY58" fmla="*/ 4642319 h 5369344"/>
              <a:gd name="connsiteX59" fmla="*/ 960869 w 4700384"/>
              <a:gd name="connsiteY59" fmla="*/ 4634699 h 5369344"/>
              <a:gd name="connsiteX60" fmla="*/ 1189469 w 4700384"/>
              <a:gd name="connsiteY60" fmla="*/ 4665179 h 5369344"/>
              <a:gd name="connsiteX61" fmla="*/ 1296149 w 4700384"/>
              <a:gd name="connsiteY61" fmla="*/ 4665179 h 5369344"/>
              <a:gd name="connsiteX62" fmla="*/ 1395209 w 4700384"/>
              <a:gd name="connsiteY62" fmla="*/ 4566119 h 5369344"/>
              <a:gd name="connsiteX63" fmla="*/ 1517129 w 4700384"/>
              <a:gd name="connsiteY63" fmla="*/ 4558499 h 5369344"/>
              <a:gd name="connsiteX64" fmla="*/ 1669529 w 4700384"/>
              <a:gd name="connsiteY64" fmla="*/ 4444199 h 5369344"/>
              <a:gd name="connsiteX65" fmla="*/ 1791449 w 4700384"/>
              <a:gd name="connsiteY65" fmla="*/ 4337519 h 5369344"/>
              <a:gd name="connsiteX66" fmla="*/ 1928609 w 4700384"/>
              <a:gd name="connsiteY66" fmla="*/ 4207979 h 5369344"/>
              <a:gd name="connsiteX67" fmla="*/ 2012429 w 4700384"/>
              <a:gd name="connsiteY67" fmla="*/ 4078439 h 5369344"/>
              <a:gd name="connsiteX68" fmla="*/ 2103869 w 4700384"/>
              <a:gd name="connsiteY68" fmla="*/ 4009859 h 5369344"/>
              <a:gd name="connsiteX69" fmla="*/ 2187689 w 4700384"/>
              <a:gd name="connsiteY69" fmla="*/ 3994619 h 5369344"/>
              <a:gd name="connsiteX70" fmla="*/ 2263889 w 4700384"/>
              <a:gd name="connsiteY70" fmla="*/ 4063199 h 5369344"/>
              <a:gd name="connsiteX71" fmla="*/ 2286749 w 4700384"/>
              <a:gd name="connsiteY71" fmla="*/ 4215599 h 5369344"/>
              <a:gd name="connsiteX72" fmla="*/ 2263889 w 4700384"/>
              <a:gd name="connsiteY72" fmla="*/ 4383239 h 5369344"/>
              <a:gd name="connsiteX73" fmla="*/ 2195309 w 4700384"/>
              <a:gd name="connsiteY73" fmla="*/ 4535639 h 5369344"/>
              <a:gd name="connsiteX74" fmla="*/ 2172449 w 4700384"/>
              <a:gd name="connsiteY74" fmla="*/ 4596599 h 5369344"/>
              <a:gd name="connsiteX75" fmla="*/ 2241029 w 4700384"/>
              <a:gd name="connsiteY75" fmla="*/ 4665179 h 5369344"/>
              <a:gd name="connsiteX76" fmla="*/ 2393429 w 4700384"/>
              <a:gd name="connsiteY76" fmla="*/ 4672799 h 5369344"/>
              <a:gd name="connsiteX77" fmla="*/ 2522969 w 4700384"/>
              <a:gd name="connsiteY77" fmla="*/ 4733759 h 5369344"/>
              <a:gd name="connsiteX78" fmla="*/ 2515349 w 4700384"/>
              <a:gd name="connsiteY78" fmla="*/ 4848059 h 5369344"/>
              <a:gd name="connsiteX79" fmla="*/ 2515349 w 4700384"/>
              <a:gd name="connsiteY79" fmla="*/ 4947119 h 5369344"/>
              <a:gd name="connsiteX80" fmla="*/ 2675369 w 4700384"/>
              <a:gd name="connsiteY80" fmla="*/ 5091899 h 5369344"/>
              <a:gd name="connsiteX81" fmla="*/ 2919209 w 4700384"/>
              <a:gd name="connsiteY81" fmla="*/ 5259539 h 5369344"/>
              <a:gd name="connsiteX82" fmla="*/ 3178289 w 4700384"/>
              <a:gd name="connsiteY82" fmla="*/ 5335739 h 5369344"/>
              <a:gd name="connsiteX83" fmla="*/ 3307829 w 4700384"/>
              <a:gd name="connsiteY83" fmla="*/ 5343359 h 5369344"/>
              <a:gd name="connsiteX84" fmla="*/ 3414509 w 4700384"/>
              <a:gd name="connsiteY84" fmla="*/ 5000459 h 5369344"/>
              <a:gd name="connsiteX85" fmla="*/ 3406889 w 4700384"/>
              <a:gd name="connsiteY85" fmla="*/ 4809959 h 5369344"/>
              <a:gd name="connsiteX86" fmla="*/ 3460229 w 4700384"/>
              <a:gd name="connsiteY86" fmla="*/ 4703279 h 5369344"/>
              <a:gd name="connsiteX87" fmla="*/ 3620249 w 4700384"/>
              <a:gd name="connsiteY87" fmla="*/ 4649939 h 5369344"/>
              <a:gd name="connsiteX88" fmla="*/ 3704069 w 4700384"/>
              <a:gd name="connsiteY88" fmla="*/ 4588979 h 5369344"/>
              <a:gd name="connsiteX89" fmla="*/ 3704069 w 4700384"/>
              <a:gd name="connsiteY89" fmla="*/ 4467059 h 5369344"/>
              <a:gd name="connsiteX90" fmla="*/ 3848849 w 4700384"/>
              <a:gd name="connsiteY90" fmla="*/ 4497539 h 5369344"/>
              <a:gd name="connsiteX91" fmla="*/ 3841229 w 4700384"/>
              <a:gd name="connsiteY91" fmla="*/ 4665179 h 5369344"/>
              <a:gd name="connsiteX92" fmla="*/ 3787889 w 4700384"/>
              <a:gd name="connsiteY92" fmla="*/ 4802339 h 5369344"/>
              <a:gd name="connsiteX93" fmla="*/ 3734549 w 4700384"/>
              <a:gd name="connsiteY93" fmla="*/ 4878539 h 5369344"/>
              <a:gd name="connsiteX94" fmla="*/ 3597389 w 4700384"/>
              <a:gd name="connsiteY94" fmla="*/ 4878539 h 5369344"/>
              <a:gd name="connsiteX95" fmla="*/ 3559289 w 4700384"/>
              <a:gd name="connsiteY95" fmla="*/ 4931879 h 5369344"/>
              <a:gd name="connsiteX96" fmla="*/ 3650729 w 4700384"/>
              <a:gd name="connsiteY96" fmla="*/ 4954739 h 5369344"/>
              <a:gd name="connsiteX97" fmla="*/ 3780269 w 4700384"/>
              <a:gd name="connsiteY97" fmla="*/ 4954739 h 5369344"/>
              <a:gd name="connsiteX98" fmla="*/ 3917429 w 4700384"/>
              <a:gd name="connsiteY98" fmla="*/ 4977599 h 5369344"/>
              <a:gd name="connsiteX99" fmla="*/ 4008869 w 4700384"/>
              <a:gd name="connsiteY99" fmla="*/ 4870919 h 5369344"/>
              <a:gd name="connsiteX100" fmla="*/ 4016489 w 4700384"/>
              <a:gd name="connsiteY100" fmla="*/ 4672799 h 5369344"/>
              <a:gd name="connsiteX101" fmla="*/ 4130789 w 4700384"/>
              <a:gd name="connsiteY101" fmla="*/ 4512779 h 5369344"/>
              <a:gd name="connsiteX102" fmla="*/ 4267949 w 4700384"/>
              <a:gd name="connsiteY102" fmla="*/ 4444199 h 5369344"/>
              <a:gd name="connsiteX103" fmla="*/ 4389869 w 4700384"/>
              <a:gd name="connsiteY103" fmla="*/ 4360379 h 5369344"/>
              <a:gd name="connsiteX104" fmla="*/ 4580369 w 4700384"/>
              <a:gd name="connsiteY104" fmla="*/ 4238459 h 5369344"/>
              <a:gd name="connsiteX105" fmla="*/ 4687049 w 4700384"/>
              <a:gd name="connsiteY105" fmla="*/ 4238459 h 5369344"/>
              <a:gd name="connsiteX106" fmla="*/ 4687049 w 4700384"/>
              <a:gd name="connsiteY106" fmla="*/ 2714459 h 5369344"/>
              <a:gd name="connsiteX107" fmla="*/ 4580369 w 4700384"/>
              <a:gd name="connsiteY107" fmla="*/ 2645879 h 5369344"/>
              <a:gd name="connsiteX108" fmla="*/ 4435589 w 4700384"/>
              <a:gd name="connsiteY108" fmla="*/ 2554439 h 5369344"/>
              <a:gd name="connsiteX109" fmla="*/ 4344149 w 4700384"/>
              <a:gd name="connsiteY109" fmla="*/ 2447759 h 5369344"/>
              <a:gd name="connsiteX110" fmla="*/ 4298429 w 4700384"/>
              <a:gd name="connsiteY110" fmla="*/ 2508719 h 5369344"/>
              <a:gd name="connsiteX111" fmla="*/ 4267949 w 4700384"/>
              <a:gd name="connsiteY111" fmla="*/ 2584919 h 5369344"/>
              <a:gd name="connsiteX112" fmla="*/ 4206989 w 4700384"/>
              <a:gd name="connsiteY112" fmla="*/ 2668739 h 5369344"/>
              <a:gd name="connsiteX113" fmla="*/ 4077449 w 4700384"/>
              <a:gd name="connsiteY113" fmla="*/ 2706839 h 5369344"/>
              <a:gd name="connsiteX114" fmla="*/ 4031729 w 4700384"/>
              <a:gd name="connsiteY114" fmla="*/ 2630639 h 5369344"/>
              <a:gd name="connsiteX115" fmla="*/ 3833609 w 4700384"/>
              <a:gd name="connsiteY115" fmla="*/ 2562059 h 5369344"/>
              <a:gd name="connsiteX116" fmla="*/ 3749789 w 4700384"/>
              <a:gd name="connsiteY116" fmla="*/ 2516339 h 5369344"/>
              <a:gd name="connsiteX117" fmla="*/ 4016489 w 4700384"/>
              <a:gd name="connsiteY117" fmla="*/ 2333459 h 5369344"/>
              <a:gd name="connsiteX118" fmla="*/ 4031729 w 4700384"/>
              <a:gd name="connsiteY118" fmla="*/ 2249639 h 5369344"/>
              <a:gd name="connsiteX119" fmla="*/ 3856469 w 4700384"/>
              <a:gd name="connsiteY119" fmla="*/ 2150579 h 5369344"/>
              <a:gd name="connsiteX120" fmla="*/ 3978389 w 4700384"/>
              <a:gd name="connsiteY120" fmla="*/ 2036279 h 5369344"/>
              <a:gd name="connsiteX121" fmla="*/ 3955529 w 4700384"/>
              <a:gd name="connsiteY121" fmla="*/ 1868639 h 5369344"/>
              <a:gd name="connsiteX122" fmla="*/ 3909809 w 4700384"/>
              <a:gd name="connsiteY122" fmla="*/ 1746719 h 5369344"/>
              <a:gd name="connsiteX123" fmla="*/ 3681209 w 4700384"/>
              <a:gd name="connsiteY123" fmla="*/ 1792439 h 5369344"/>
              <a:gd name="connsiteX124" fmla="*/ 3589769 w 4700384"/>
              <a:gd name="connsiteY124" fmla="*/ 1678139 h 5369344"/>
              <a:gd name="connsiteX125" fmla="*/ 3635489 w 4700384"/>
              <a:gd name="connsiteY125" fmla="*/ 1518119 h 5369344"/>
              <a:gd name="connsiteX126" fmla="*/ 3597389 w 4700384"/>
              <a:gd name="connsiteY126" fmla="*/ 1441919 h 5369344"/>
              <a:gd name="connsiteX127" fmla="*/ 3490709 w 4700384"/>
              <a:gd name="connsiteY127" fmla="*/ 1472399 h 5369344"/>
              <a:gd name="connsiteX128" fmla="*/ 3345929 w 4700384"/>
              <a:gd name="connsiteY128" fmla="*/ 1487639 h 5369344"/>
              <a:gd name="connsiteX129" fmla="*/ 3239249 w 4700384"/>
              <a:gd name="connsiteY129" fmla="*/ 1380959 h 5369344"/>
              <a:gd name="connsiteX130" fmla="*/ 3147809 w 4700384"/>
              <a:gd name="connsiteY130" fmla="*/ 1327619 h 5369344"/>
              <a:gd name="connsiteX131" fmla="*/ 3048749 w 4700384"/>
              <a:gd name="connsiteY131" fmla="*/ 1457159 h 5369344"/>
              <a:gd name="connsiteX132" fmla="*/ 3010649 w 4700384"/>
              <a:gd name="connsiteY132" fmla="*/ 1487639 h 5369344"/>
              <a:gd name="connsiteX133" fmla="*/ 2865869 w 4700384"/>
              <a:gd name="connsiteY133" fmla="*/ 1403819 h 5369344"/>
              <a:gd name="connsiteX134" fmla="*/ 2782049 w 4700384"/>
              <a:gd name="connsiteY134" fmla="*/ 1396199 h 5369344"/>
              <a:gd name="connsiteX135" fmla="*/ 2637269 w 4700384"/>
              <a:gd name="connsiteY135" fmla="*/ 1434299 h 5369344"/>
              <a:gd name="connsiteX136" fmla="*/ 2629649 w 4700384"/>
              <a:gd name="connsiteY136" fmla="*/ 1563839 h 5369344"/>
              <a:gd name="connsiteX137" fmla="*/ 2599169 w 4700384"/>
              <a:gd name="connsiteY137" fmla="*/ 1647659 h 5369344"/>
              <a:gd name="connsiteX138" fmla="*/ 2454389 w 4700384"/>
              <a:gd name="connsiteY138" fmla="*/ 1563839 h 5369344"/>
              <a:gd name="connsiteX139" fmla="*/ 2446769 w 4700384"/>
              <a:gd name="connsiteY139" fmla="*/ 1419059 h 5369344"/>
              <a:gd name="connsiteX140" fmla="*/ 2469629 w 4700384"/>
              <a:gd name="connsiteY140" fmla="*/ 1220939 h 5369344"/>
              <a:gd name="connsiteX141" fmla="*/ 2378189 w 4700384"/>
              <a:gd name="connsiteY141" fmla="*/ 108419 h 5369344"/>
              <a:gd name="connsiteX142" fmla="*/ 244590 w 4700384"/>
              <a:gd name="connsiteY142" fmla="*/ 123659 h 5369344"/>
              <a:gd name="connsiteX143" fmla="*/ 23609 w 4700384"/>
              <a:gd name="connsiteY143" fmla="*/ 657059 h 5369344"/>
              <a:gd name="connsiteX144" fmla="*/ 84569 w 4700384"/>
              <a:gd name="connsiteY144" fmla="*/ 733258 h 5369344"/>
              <a:gd name="connsiteX145" fmla="*/ 252210 w 4700384"/>
              <a:gd name="connsiteY145" fmla="*/ 824699 h 5369344"/>
              <a:gd name="connsiteX146" fmla="*/ 336029 w 4700384"/>
              <a:gd name="connsiteY146" fmla="*/ 900899 h 5369344"/>
              <a:gd name="connsiteX0" fmla="*/ 342079 w 4683574"/>
              <a:gd name="connsiteY0" fmla="*/ 888290 h 5364355"/>
              <a:gd name="connsiteX1" fmla="*/ 463999 w 4683574"/>
              <a:gd name="connsiteY1" fmla="*/ 1055930 h 5364355"/>
              <a:gd name="connsiteX2" fmla="*/ 684979 w 4683574"/>
              <a:gd name="connsiteY2" fmla="*/ 1086410 h 5364355"/>
              <a:gd name="connsiteX3" fmla="*/ 936439 w 4683574"/>
              <a:gd name="connsiteY3" fmla="*/ 1208330 h 5364355"/>
              <a:gd name="connsiteX4" fmla="*/ 913579 w 4683574"/>
              <a:gd name="connsiteY4" fmla="*/ 1322630 h 5364355"/>
              <a:gd name="connsiteX5" fmla="*/ 1081219 w 4683574"/>
              <a:gd name="connsiteY5" fmla="*/ 1444550 h 5364355"/>
              <a:gd name="connsiteX6" fmla="*/ 1119319 w 4683574"/>
              <a:gd name="connsiteY6" fmla="*/ 1543610 h 5364355"/>
              <a:gd name="connsiteX7" fmla="*/ 959299 w 4683574"/>
              <a:gd name="connsiteY7" fmla="*/ 1650290 h 5364355"/>
              <a:gd name="connsiteX8" fmla="*/ 905959 w 4683574"/>
              <a:gd name="connsiteY8" fmla="*/ 1734110 h 5364355"/>
              <a:gd name="connsiteX9" fmla="*/ 989779 w 4683574"/>
              <a:gd name="connsiteY9" fmla="*/ 1916990 h 5364355"/>
              <a:gd name="connsiteX10" fmla="*/ 1073599 w 4683574"/>
              <a:gd name="connsiteY10" fmla="*/ 2038910 h 5364355"/>
              <a:gd name="connsiteX11" fmla="*/ 1225999 w 4683574"/>
              <a:gd name="connsiteY11" fmla="*/ 2130350 h 5364355"/>
              <a:gd name="connsiteX12" fmla="*/ 1340299 w 4683574"/>
              <a:gd name="connsiteY12" fmla="*/ 2054150 h 5364355"/>
              <a:gd name="connsiteX13" fmla="*/ 1408879 w 4683574"/>
              <a:gd name="connsiteY13" fmla="*/ 2054150 h 5364355"/>
              <a:gd name="connsiteX14" fmla="*/ 1446979 w 4683574"/>
              <a:gd name="connsiteY14" fmla="*/ 2168450 h 5364355"/>
              <a:gd name="connsiteX15" fmla="*/ 1500319 w 4683574"/>
              <a:gd name="connsiteY15" fmla="*/ 2259890 h 5364355"/>
              <a:gd name="connsiteX16" fmla="*/ 1515559 w 4683574"/>
              <a:gd name="connsiteY16" fmla="*/ 2343710 h 5364355"/>
              <a:gd name="connsiteX17" fmla="*/ 1386019 w 4683574"/>
              <a:gd name="connsiteY17" fmla="*/ 2419910 h 5364355"/>
              <a:gd name="connsiteX18" fmla="*/ 1401259 w 4683574"/>
              <a:gd name="connsiteY18" fmla="*/ 2511350 h 5364355"/>
              <a:gd name="connsiteX19" fmla="*/ 1294579 w 4683574"/>
              <a:gd name="connsiteY19" fmla="*/ 2534210 h 5364355"/>
              <a:gd name="connsiteX20" fmla="*/ 1172659 w 4683574"/>
              <a:gd name="connsiteY20" fmla="*/ 2480870 h 5364355"/>
              <a:gd name="connsiteX21" fmla="*/ 1035499 w 4683574"/>
              <a:gd name="connsiteY21" fmla="*/ 2572310 h 5364355"/>
              <a:gd name="connsiteX22" fmla="*/ 1088839 w 4683574"/>
              <a:gd name="connsiteY22" fmla="*/ 2686610 h 5364355"/>
              <a:gd name="connsiteX23" fmla="*/ 1286959 w 4683574"/>
              <a:gd name="connsiteY23" fmla="*/ 2747570 h 5364355"/>
              <a:gd name="connsiteX24" fmla="*/ 1370779 w 4683574"/>
              <a:gd name="connsiteY24" fmla="*/ 2762810 h 5364355"/>
              <a:gd name="connsiteX25" fmla="*/ 1218379 w 4683574"/>
              <a:gd name="connsiteY25" fmla="*/ 2823770 h 5364355"/>
              <a:gd name="connsiteX26" fmla="*/ 1104079 w 4683574"/>
              <a:gd name="connsiteY26" fmla="*/ 2884730 h 5364355"/>
              <a:gd name="connsiteX27" fmla="*/ 1073599 w 4683574"/>
              <a:gd name="connsiteY27" fmla="*/ 2938070 h 5364355"/>
              <a:gd name="connsiteX28" fmla="*/ 1104079 w 4683574"/>
              <a:gd name="connsiteY28" fmla="*/ 3037130 h 5364355"/>
              <a:gd name="connsiteX29" fmla="*/ 1050739 w 4683574"/>
              <a:gd name="connsiteY29" fmla="*/ 3075230 h 5364355"/>
              <a:gd name="connsiteX30" fmla="*/ 898339 w 4683574"/>
              <a:gd name="connsiteY30" fmla="*/ 3006650 h 5364355"/>
              <a:gd name="connsiteX31" fmla="*/ 806899 w 4683574"/>
              <a:gd name="connsiteY31" fmla="*/ 2968550 h 5364355"/>
              <a:gd name="connsiteX32" fmla="*/ 677359 w 4683574"/>
              <a:gd name="connsiteY32" fmla="*/ 2976170 h 5364355"/>
              <a:gd name="connsiteX33" fmla="*/ 540199 w 4683574"/>
              <a:gd name="connsiteY33" fmla="*/ 3037130 h 5364355"/>
              <a:gd name="connsiteX34" fmla="*/ 433519 w 4683574"/>
              <a:gd name="connsiteY34" fmla="*/ 3075230 h 5364355"/>
              <a:gd name="connsiteX35" fmla="*/ 273499 w 4683574"/>
              <a:gd name="connsiteY35" fmla="*/ 3166670 h 5364355"/>
              <a:gd name="connsiteX36" fmla="*/ 410659 w 4683574"/>
              <a:gd name="connsiteY36" fmla="*/ 3326690 h 5364355"/>
              <a:gd name="connsiteX37" fmla="*/ 639259 w 4683574"/>
              <a:gd name="connsiteY37" fmla="*/ 3387650 h 5364355"/>
              <a:gd name="connsiteX38" fmla="*/ 852619 w 4683574"/>
              <a:gd name="connsiteY38" fmla="*/ 3402890 h 5364355"/>
              <a:gd name="connsiteX39" fmla="*/ 989779 w 4683574"/>
              <a:gd name="connsiteY39" fmla="*/ 3425750 h 5364355"/>
              <a:gd name="connsiteX40" fmla="*/ 1149799 w 4683574"/>
              <a:gd name="connsiteY40" fmla="*/ 3463850 h 5364355"/>
              <a:gd name="connsiteX41" fmla="*/ 1309819 w 4683574"/>
              <a:gd name="connsiteY41" fmla="*/ 3593390 h 5364355"/>
              <a:gd name="connsiteX42" fmla="*/ 1279339 w 4683574"/>
              <a:gd name="connsiteY42" fmla="*/ 3646730 h 5364355"/>
              <a:gd name="connsiteX43" fmla="*/ 1180279 w 4683574"/>
              <a:gd name="connsiteY43" fmla="*/ 3654350 h 5364355"/>
              <a:gd name="connsiteX44" fmla="*/ 951679 w 4683574"/>
              <a:gd name="connsiteY44" fmla="*/ 3677210 h 5364355"/>
              <a:gd name="connsiteX45" fmla="*/ 784039 w 4683574"/>
              <a:gd name="connsiteY45" fmla="*/ 3700070 h 5364355"/>
              <a:gd name="connsiteX46" fmla="*/ 677359 w 4683574"/>
              <a:gd name="connsiteY46" fmla="*/ 3761030 h 5364355"/>
              <a:gd name="connsiteX47" fmla="*/ 563059 w 4683574"/>
              <a:gd name="connsiteY47" fmla="*/ 3799130 h 5364355"/>
              <a:gd name="connsiteX48" fmla="*/ 509719 w 4683574"/>
              <a:gd name="connsiteY48" fmla="*/ 3799130 h 5364355"/>
              <a:gd name="connsiteX49" fmla="*/ 441139 w 4683574"/>
              <a:gd name="connsiteY49" fmla="*/ 3875330 h 5364355"/>
              <a:gd name="connsiteX50" fmla="*/ 448759 w 4683574"/>
              <a:gd name="connsiteY50" fmla="*/ 4088690 h 5364355"/>
              <a:gd name="connsiteX51" fmla="*/ 547819 w 4683574"/>
              <a:gd name="connsiteY51" fmla="*/ 4225850 h 5364355"/>
              <a:gd name="connsiteX52" fmla="*/ 555439 w 4683574"/>
              <a:gd name="connsiteY52" fmla="*/ 4355390 h 5364355"/>
              <a:gd name="connsiteX53" fmla="*/ 448759 w 4683574"/>
              <a:gd name="connsiteY53" fmla="*/ 4507790 h 5364355"/>
              <a:gd name="connsiteX54" fmla="*/ 273499 w 4683574"/>
              <a:gd name="connsiteY54" fmla="*/ 4629710 h 5364355"/>
              <a:gd name="connsiteX55" fmla="*/ 220159 w 4683574"/>
              <a:gd name="connsiteY55" fmla="*/ 4751630 h 5364355"/>
              <a:gd name="connsiteX56" fmla="*/ 273499 w 4683574"/>
              <a:gd name="connsiteY56" fmla="*/ 4827830 h 5364355"/>
              <a:gd name="connsiteX57" fmla="*/ 555439 w 4683574"/>
              <a:gd name="connsiteY57" fmla="*/ 4698290 h 5364355"/>
              <a:gd name="connsiteX58" fmla="*/ 784039 w 4683574"/>
              <a:gd name="connsiteY58" fmla="*/ 4637330 h 5364355"/>
              <a:gd name="connsiteX59" fmla="*/ 944059 w 4683574"/>
              <a:gd name="connsiteY59" fmla="*/ 4629710 h 5364355"/>
              <a:gd name="connsiteX60" fmla="*/ 1172659 w 4683574"/>
              <a:gd name="connsiteY60" fmla="*/ 4660190 h 5364355"/>
              <a:gd name="connsiteX61" fmla="*/ 1279339 w 4683574"/>
              <a:gd name="connsiteY61" fmla="*/ 4660190 h 5364355"/>
              <a:gd name="connsiteX62" fmla="*/ 1378399 w 4683574"/>
              <a:gd name="connsiteY62" fmla="*/ 4561130 h 5364355"/>
              <a:gd name="connsiteX63" fmla="*/ 1500319 w 4683574"/>
              <a:gd name="connsiteY63" fmla="*/ 4553510 h 5364355"/>
              <a:gd name="connsiteX64" fmla="*/ 1652719 w 4683574"/>
              <a:gd name="connsiteY64" fmla="*/ 4439210 h 5364355"/>
              <a:gd name="connsiteX65" fmla="*/ 1774639 w 4683574"/>
              <a:gd name="connsiteY65" fmla="*/ 4332530 h 5364355"/>
              <a:gd name="connsiteX66" fmla="*/ 1911799 w 4683574"/>
              <a:gd name="connsiteY66" fmla="*/ 4202990 h 5364355"/>
              <a:gd name="connsiteX67" fmla="*/ 1995619 w 4683574"/>
              <a:gd name="connsiteY67" fmla="*/ 4073450 h 5364355"/>
              <a:gd name="connsiteX68" fmla="*/ 2087059 w 4683574"/>
              <a:gd name="connsiteY68" fmla="*/ 4004870 h 5364355"/>
              <a:gd name="connsiteX69" fmla="*/ 2170879 w 4683574"/>
              <a:gd name="connsiteY69" fmla="*/ 3989630 h 5364355"/>
              <a:gd name="connsiteX70" fmla="*/ 2247079 w 4683574"/>
              <a:gd name="connsiteY70" fmla="*/ 4058210 h 5364355"/>
              <a:gd name="connsiteX71" fmla="*/ 2269939 w 4683574"/>
              <a:gd name="connsiteY71" fmla="*/ 4210610 h 5364355"/>
              <a:gd name="connsiteX72" fmla="*/ 2247079 w 4683574"/>
              <a:gd name="connsiteY72" fmla="*/ 4378250 h 5364355"/>
              <a:gd name="connsiteX73" fmla="*/ 2178499 w 4683574"/>
              <a:gd name="connsiteY73" fmla="*/ 4530650 h 5364355"/>
              <a:gd name="connsiteX74" fmla="*/ 2155639 w 4683574"/>
              <a:gd name="connsiteY74" fmla="*/ 4591610 h 5364355"/>
              <a:gd name="connsiteX75" fmla="*/ 2224219 w 4683574"/>
              <a:gd name="connsiteY75" fmla="*/ 4660190 h 5364355"/>
              <a:gd name="connsiteX76" fmla="*/ 2376619 w 4683574"/>
              <a:gd name="connsiteY76" fmla="*/ 4667810 h 5364355"/>
              <a:gd name="connsiteX77" fmla="*/ 2506159 w 4683574"/>
              <a:gd name="connsiteY77" fmla="*/ 4728770 h 5364355"/>
              <a:gd name="connsiteX78" fmla="*/ 2498539 w 4683574"/>
              <a:gd name="connsiteY78" fmla="*/ 4843070 h 5364355"/>
              <a:gd name="connsiteX79" fmla="*/ 2498539 w 4683574"/>
              <a:gd name="connsiteY79" fmla="*/ 4942130 h 5364355"/>
              <a:gd name="connsiteX80" fmla="*/ 2658559 w 4683574"/>
              <a:gd name="connsiteY80" fmla="*/ 5086910 h 5364355"/>
              <a:gd name="connsiteX81" fmla="*/ 2902399 w 4683574"/>
              <a:gd name="connsiteY81" fmla="*/ 5254550 h 5364355"/>
              <a:gd name="connsiteX82" fmla="*/ 3161479 w 4683574"/>
              <a:gd name="connsiteY82" fmla="*/ 5330750 h 5364355"/>
              <a:gd name="connsiteX83" fmla="*/ 3291019 w 4683574"/>
              <a:gd name="connsiteY83" fmla="*/ 5338370 h 5364355"/>
              <a:gd name="connsiteX84" fmla="*/ 3397699 w 4683574"/>
              <a:gd name="connsiteY84" fmla="*/ 4995470 h 5364355"/>
              <a:gd name="connsiteX85" fmla="*/ 3390079 w 4683574"/>
              <a:gd name="connsiteY85" fmla="*/ 4804970 h 5364355"/>
              <a:gd name="connsiteX86" fmla="*/ 3443419 w 4683574"/>
              <a:gd name="connsiteY86" fmla="*/ 4698290 h 5364355"/>
              <a:gd name="connsiteX87" fmla="*/ 3603439 w 4683574"/>
              <a:gd name="connsiteY87" fmla="*/ 4644950 h 5364355"/>
              <a:gd name="connsiteX88" fmla="*/ 3687259 w 4683574"/>
              <a:gd name="connsiteY88" fmla="*/ 4583990 h 5364355"/>
              <a:gd name="connsiteX89" fmla="*/ 3687259 w 4683574"/>
              <a:gd name="connsiteY89" fmla="*/ 4462070 h 5364355"/>
              <a:gd name="connsiteX90" fmla="*/ 3832039 w 4683574"/>
              <a:gd name="connsiteY90" fmla="*/ 4492550 h 5364355"/>
              <a:gd name="connsiteX91" fmla="*/ 3824419 w 4683574"/>
              <a:gd name="connsiteY91" fmla="*/ 4660190 h 5364355"/>
              <a:gd name="connsiteX92" fmla="*/ 3771079 w 4683574"/>
              <a:gd name="connsiteY92" fmla="*/ 4797350 h 5364355"/>
              <a:gd name="connsiteX93" fmla="*/ 3717739 w 4683574"/>
              <a:gd name="connsiteY93" fmla="*/ 4873550 h 5364355"/>
              <a:gd name="connsiteX94" fmla="*/ 3580579 w 4683574"/>
              <a:gd name="connsiteY94" fmla="*/ 4873550 h 5364355"/>
              <a:gd name="connsiteX95" fmla="*/ 3542479 w 4683574"/>
              <a:gd name="connsiteY95" fmla="*/ 4926890 h 5364355"/>
              <a:gd name="connsiteX96" fmla="*/ 3633919 w 4683574"/>
              <a:gd name="connsiteY96" fmla="*/ 4949750 h 5364355"/>
              <a:gd name="connsiteX97" fmla="*/ 3763459 w 4683574"/>
              <a:gd name="connsiteY97" fmla="*/ 4949750 h 5364355"/>
              <a:gd name="connsiteX98" fmla="*/ 3900619 w 4683574"/>
              <a:gd name="connsiteY98" fmla="*/ 4972610 h 5364355"/>
              <a:gd name="connsiteX99" fmla="*/ 3992059 w 4683574"/>
              <a:gd name="connsiteY99" fmla="*/ 4865930 h 5364355"/>
              <a:gd name="connsiteX100" fmla="*/ 3999679 w 4683574"/>
              <a:gd name="connsiteY100" fmla="*/ 4667810 h 5364355"/>
              <a:gd name="connsiteX101" fmla="*/ 4113979 w 4683574"/>
              <a:gd name="connsiteY101" fmla="*/ 4507790 h 5364355"/>
              <a:gd name="connsiteX102" fmla="*/ 4251139 w 4683574"/>
              <a:gd name="connsiteY102" fmla="*/ 4439210 h 5364355"/>
              <a:gd name="connsiteX103" fmla="*/ 4373059 w 4683574"/>
              <a:gd name="connsiteY103" fmla="*/ 4355390 h 5364355"/>
              <a:gd name="connsiteX104" fmla="*/ 4563559 w 4683574"/>
              <a:gd name="connsiteY104" fmla="*/ 4233470 h 5364355"/>
              <a:gd name="connsiteX105" fmla="*/ 4670239 w 4683574"/>
              <a:gd name="connsiteY105" fmla="*/ 4233470 h 5364355"/>
              <a:gd name="connsiteX106" fmla="*/ 4670239 w 4683574"/>
              <a:gd name="connsiteY106" fmla="*/ 2709470 h 5364355"/>
              <a:gd name="connsiteX107" fmla="*/ 4563559 w 4683574"/>
              <a:gd name="connsiteY107" fmla="*/ 2640890 h 5364355"/>
              <a:gd name="connsiteX108" fmla="*/ 4418779 w 4683574"/>
              <a:gd name="connsiteY108" fmla="*/ 2549450 h 5364355"/>
              <a:gd name="connsiteX109" fmla="*/ 4327339 w 4683574"/>
              <a:gd name="connsiteY109" fmla="*/ 2442770 h 5364355"/>
              <a:gd name="connsiteX110" fmla="*/ 4281619 w 4683574"/>
              <a:gd name="connsiteY110" fmla="*/ 2503730 h 5364355"/>
              <a:gd name="connsiteX111" fmla="*/ 4251139 w 4683574"/>
              <a:gd name="connsiteY111" fmla="*/ 2579930 h 5364355"/>
              <a:gd name="connsiteX112" fmla="*/ 4190179 w 4683574"/>
              <a:gd name="connsiteY112" fmla="*/ 2663750 h 5364355"/>
              <a:gd name="connsiteX113" fmla="*/ 4060639 w 4683574"/>
              <a:gd name="connsiteY113" fmla="*/ 2701850 h 5364355"/>
              <a:gd name="connsiteX114" fmla="*/ 4014919 w 4683574"/>
              <a:gd name="connsiteY114" fmla="*/ 2625650 h 5364355"/>
              <a:gd name="connsiteX115" fmla="*/ 3816799 w 4683574"/>
              <a:gd name="connsiteY115" fmla="*/ 2557070 h 5364355"/>
              <a:gd name="connsiteX116" fmla="*/ 3732979 w 4683574"/>
              <a:gd name="connsiteY116" fmla="*/ 2511350 h 5364355"/>
              <a:gd name="connsiteX117" fmla="*/ 3999679 w 4683574"/>
              <a:gd name="connsiteY117" fmla="*/ 2328470 h 5364355"/>
              <a:gd name="connsiteX118" fmla="*/ 4014919 w 4683574"/>
              <a:gd name="connsiteY118" fmla="*/ 2244650 h 5364355"/>
              <a:gd name="connsiteX119" fmla="*/ 3839659 w 4683574"/>
              <a:gd name="connsiteY119" fmla="*/ 2145590 h 5364355"/>
              <a:gd name="connsiteX120" fmla="*/ 3961579 w 4683574"/>
              <a:gd name="connsiteY120" fmla="*/ 2031290 h 5364355"/>
              <a:gd name="connsiteX121" fmla="*/ 3938719 w 4683574"/>
              <a:gd name="connsiteY121" fmla="*/ 1863650 h 5364355"/>
              <a:gd name="connsiteX122" fmla="*/ 3892999 w 4683574"/>
              <a:gd name="connsiteY122" fmla="*/ 1741730 h 5364355"/>
              <a:gd name="connsiteX123" fmla="*/ 3664399 w 4683574"/>
              <a:gd name="connsiteY123" fmla="*/ 1787450 h 5364355"/>
              <a:gd name="connsiteX124" fmla="*/ 3572959 w 4683574"/>
              <a:gd name="connsiteY124" fmla="*/ 1673150 h 5364355"/>
              <a:gd name="connsiteX125" fmla="*/ 3618679 w 4683574"/>
              <a:gd name="connsiteY125" fmla="*/ 1513130 h 5364355"/>
              <a:gd name="connsiteX126" fmla="*/ 3580579 w 4683574"/>
              <a:gd name="connsiteY126" fmla="*/ 1436930 h 5364355"/>
              <a:gd name="connsiteX127" fmla="*/ 3473899 w 4683574"/>
              <a:gd name="connsiteY127" fmla="*/ 1467410 h 5364355"/>
              <a:gd name="connsiteX128" fmla="*/ 3329119 w 4683574"/>
              <a:gd name="connsiteY128" fmla="*/ 1482650 h 5364355"/>
              <a:gd name="connsiteX129" fmla="*/ 3222439 w 4683574"/>
              <a:gd name="connsiteY129" fmla="*/ 1375970 h 5364355"/>
              <a:gd name="connsiteX130" fmla="*/ 3130999 w 4683574"/>
              <a:gd name="connsiteY130" fmla="*/ 1322630 h 5364355"/>
              <a:gd name="connsiteX131" fmla="*/ 3031939 w 4683574"/>
              <a:gd name="connsiteY131" fmla="*/ 1452170 h 5364355"/>
              <a:gd name="connsiteX132" fmla="*/ 2993839 w 4683574"/>
              <a:gd name="connsiteY132" fmla="*/ 1482650 h 5364355"/>
              <a:gd name="connsiteX133" fmla="*/ 2849059 w 4683574"/>
              <a:gd name="connsiteY133" fmla="*/ 1398830 h 5364355"/>
              <a:gd name="connsiteX134" fmla="*/ 2765239 w 4683574"/>
              <a:gd name="connsiteY134" fmla="*/ 1391210 h 5364355"/>
              <a:gd name="connsiteX135" fmla="*/ 2620459 w 4683574"/>
              <a:gd name="connsiteY135" fmla="*/ 1429310 h 5364355"/>
              <a:gd name="connsiteX136" fmla="*/ 2612839 w 4683574"/>
              <a:gd name="connsiteY136" fmla="*/ 1558850 h 5364355"/>
              <a:gd name="connsiteX137" fmla="*/ 2582359 w 4683574"/>
              <a:gd name="connsiteY137" fmla="*/ 1642670 h 5364355"/>
              <a:gd name="connsiteX138" fmla="*/ 2437579 w 4683574"/>
              <a:gd name="connsiteY138" fmla="*/ 1558850 h 5364355"/>
              <a:gd name="connsiteX139" fmla="*/ 2429959 w 4683574"/>
              <a:gd name="connsiteY139" fmla="*/ 1414070 h 5364355"/>
              <a:gd name="connsiteX140" fmla="*/ 2452819 w 4683574"/>
              <a:gd name="connsiteY140" fmla="*/ 1215950 h 5364355"/>
              <a:gd name="connsiteX141" fmla="*/ 2361379 w 4683574"/>
              <a:gd name="connsiteY141" fmla="*/ 103430 h 5364355"/>
              <a:gd name="connsiteX142" fmla="*/ 1881320 w 4683574"/>
              <a:gd name="connsiteY142" fmla="*/ 133910 h 5364355"/>
              <a:gd name="connsiteX143" fmla="*/ 6799 w 4683574"/>
              <a:gd name="connsiteY143" fmla="*/ 652070 h 5364355"/>
              <a:gd name="connsiteX144" fmla="*/ 67759 w 4683574"/>
              <a:gd name="connsiteY144" fmla="*/ 728269 h 5364355"/>
              <a:gd name="connsiteX145" fmla="*/ 235400 w 4683574"/>
              <a:gd name="connsiteY145" fmla="*/ 819710 h 5364355"/>
              <a:gd name="connsiteX146" fmla="*/ 319219 w 4683574"/>
              <a:gd name="connsiteY146" fmla="*/ 895910 h 5364355"/>
              <a:gd name="connsiteX0" fmla="*/ 408874 w 4750369"/>
              <a:gd name="connsiteY0" fmla="*/ 874630 h 5350695"/>
              <a:gd name="connsiteX1" fmla="*/ 530794 w 4750369"/>
              <a:gd name="connsiteY1" fmla="*/ 1042270 h 5350695"/>
              <a:gd name="connsiteX2" fmla="*/ 751774 w 4750369"/>
              <a:gd name="connsiteY2" fmla="*/ 1072750 h 5350695"/>
              <a:gd name="connsiteX3" fmla="*/ 1003234 w 4750369"/>
              <a:gd name="connsiteY3" fmla="*/ 1194670 h 5350695"/>
              <a:gd name="connsiteX4" fmla="*/ 980374 w 4750369"/>
              <a:gd name="connsiteY4" fmla="*/ 1308970 h 5350695"/>
              <a:gd name="connsiteX5" fmla="*/ 1148014 w 4750369"/>
              <a:gd name="connsiteY5" fmla="*/ 1430890 h 5350695"/>
              <a:gd name="connsiteX6" fmla="*/ 1186114 w 4750369"/>
              <a:gd name="connsiteY6" fmla="*/ 1529950 h 5350695"/>
              <a:gd name="connsiteX7" fmla="*/ 1026094 w 4750369"/>
              <a:gd name="connsiteY7" fmla="*/ 1636630 h 5350695"/>
              <a:gd name="connsiteX8" fmla="*/ 972754 w 4750369"/>
              <a:gd name="connsiteY8" fmla="*/ 1720450 h 5350695"/>
              <a:gd name="connsiteX9" fmla="*/ 1056574 w 4750369"/>
              <a:gd name="connsiteY9" fmla="*/ 1903330 h 5350695"/>
              <a:gd name="connsiteX10" fmla="*/ 1140394 w 4750369"/>
              <a:gd name="connsiteY10" fmla="*/ 2025250 h 5350695"/>
              <a:gd name="connsiteX11" fmla="*/ 1292794 w 4750369"/>
              <a:gd name="connsiteY11" fmla="*/ 2116690 h 5350695"/>
              <a:gd name="connsiteX12" fmla="*/ 1407094 w 4750369"/>
              <a:gd name="connsiteY12" fmla="*/ 2040490 h 5350695"/>
              <a:gd name="connsiteX13" fmla="*/ 1475674 w 4750369"/>
              <a:gd name="connsiteY13" fmla="*/ 2040490 h 5350695"/>
              <a:gd name="connsiteX14" fmla="*/ 1513774 w 4750369"/>
              <a:gd name="connsiteY14" fmla="*/ 2154790 h 5350695"/>
              <a:gd name="connsiteX15" fmla="*/ 1567114 w 4750369"/>
              <a:gd name="connsiteY15" fmla="*/ 2246230 h 5350695"/>
              <a:gd name="connsiteX16" fmla="*/ 1582354 w 4750369"/>
              <a:gd name="connsiteY16" fmla="*/ 2330050 h 5350695"/>
              <a:gd name="connsiteX17" fmla="*/ 1452814 w 4750369"/>
              <a:gd name="connsiteY17" fmla="*/ 2406250 h 5350695"/>
              <a:gd name="connsiteX18" fmla="*/ 1468054 w 4750369"/>
              <a:gd name="connsiteY18" fmla="*/ 2497690 h 5350695"/>
              <a:gd name="connsiteX19" fmla="*/ 1361374 w 4750369"/>
              <a:gd name="connsiteY19" fmla="*/ 2520550 h 5350695"/>
              <a:gd name="connsiteX20" fmla="*/ 1239454 w 4750369"/>
              <a:gd name="connsiteY20" fmla="*/ 2467210 h 5350695"/>
              <a:gd name="connsiteX21" fmla="*/ 1102294 w 4750369"/>
              <a:gd name="connsiteY21" fmla="*/ 2558650 h 5350695"/>
              <a:gd name="connsiteX22" fmla="*/ 1155634 w 4750369"/>
              <a:gd name="connsiteY22" fmla="*/ 2672950 h 5350695"/>
              <a:gd name="connsiteX23" fmla="*/ 1353754 w 4750369"/>
              <a:gd name="connsiteY23" fmla="*/ 2733910 h 5350695"/>
              <a:gd name="connsiteX24" fmla="*/ 1437574 w 4750369"/>
              <a:gd name="connsiteY24" fmla="*/ 2749150 h 5350695"/>
              <a:gd name="connsiteX25" fmla="*/ 1285174 w 4750369"/>
              <a:gd name="connsiteY25" fmla="*/ 2810110 h 5350695"/>
              <a:gd name="connsiteX26" fmla="*/ 1170874 w 4750369"/>
              <a:gd name="connsiteY26" fmla="*/ 2871070 h 5350695"/>
              <a:gd name="connsiteX27" fmla="*/ 1140394 w 4750369"/>
              <a:gd name="connsiteY27" fmla="*/ 2924410 h 5350695"/>
              <a:gd name="connsiteX28" fmla="*/ 1170874 w 4750369"/>
              <a:gd name="connsiteY28" fmla="*/ 3023470 h 5350695"/>
              <a:gd name="connsiteX29" fmla="*/ 1117534 w 4750369"/>
              <a:gd name="connsiteY29" fmla="*/ 3061570 h 5350695"/>
              <a:gd name="connsiteX30" fmla="*/ 965134 w 4750369"/>
              <a:gd name="connsiteY30" fmla="*/ 2992990 h 5350695"/>
              <a:gd name="connsiteX31" fmla="*/ 873694 w 4750369"/>
              <a:gd name="connsiteY31" fmla="*/ 2954890 h 5350695"/>
              <a:gd name="connsiteX32" fmla="*/ 744154 w 4750369"/>
              <a:gd name="connsiteY32" fmla="*/ 2962510 h 5350695"/>
              <a:gd name="connsiteX33" fmla="*/ 606994 w 4750369"/>
              <a:gd name="connsiteY33" fmla="*/ 3023470 h 5350695"/>
              <a:gd name="connsiteX34" fmla="*/ 500314 w 4750369"/>
              <a:gd name="connsiteY34" fmla="*/ 3061570 h 5350695"/>
              <a:gd name="connsiteX35" fmla="*/ 340294 w 4750369"/>
              <a:gd name="connsiteY35" fmla="*/ 3153010 h 5350695"/>
              <a:gd name="connsiteX36" fmla="*/ 477454 w 4750369"/>
              <a:gd name="connsiteY36" fmla="*/ 3313030 h 5350695"/>
              <a:gd name="connsiteX37" fmla="*/ 706054 w 4750369"/>
              <a:gd name="connsiteY37" fmla="*/ 3373990 h 5350695"/>
              <a:gd name="connsiteX38" fmla="*/ 919414 w 4750369"/>
              <a:gd name="connsiteY38" fmla="*/ 3389230 h 5350695"/>
              <a:gd name="connsiteX39" fmla="*/ 1056574 w 4750369"/>
              <a:gd name="connsiteY39" fmla="*/ 3412090 h 5350695"/>
              <a:gd name="connsiteX40" fmla="*/ 1216594 w 4750369"/>
              <a:gd name="connsiteY40" fmla="*/ 3450190 h 5350695"/>
              <a:gd name="connsiteX41" fmla="*/ 1376614 w 4750369"/>
              <a:gd name="connsiteY41" fmla="*/ 3579730 h 5350695"/>
              <a:gd name="connsiteX42" fmla="*/ 1346134 w 4750369"/>
              <a:gd name="connsiteY42" fmla="*/ 3633070 h 5350695"/>
              <a:gd name="connsiteX43" fmla="*/ 1247074 w 4750369"/>
              <a:gd name="connsiteY43" fmla="*/ 3640690 h 5350695"/>
              <a:gd name="connsiteX44" fmla="*/ 1018474 w 4750369"/>
              <a:gd name="connsiteY44" fmla="*/ 3663550 h 5350695"/>
              <a:gd name="connsiteX45" fmla="*/ 850834 w 4750369"/>
              <a:gd name="connsiteY45" fmla="*/ 3686410 h 5350695"/>
              <a:gd name="connsiteX46" fmla="*/ 744154 w 4750369"/>
              <a:gd name="connsiteY46" fmla="*/ 3747370 h 5350695"/>
              <a:gd name="connsiteX47" fmla="*/ 629854 w 4750369"/>
              <a:gd name="connsiteY47" fmla="*/ 3785470 h 5350695"/>
              <a:gd name="connsiteX48" fmla="*/ 576514 w 4750369"/>
              <a:gd name="connsiteY48" fmla="*/ 3785470 h 5350695"/>
              <a:gd name="connsiteX49" fmla="*/ 507934 w 4750369"/>
              <a:gd name="connsiteY49" fmla="*/ 3861670 h 5350695"/>
              <a:gd name="connsiteX50" fmla="*/ 515554 w 4750369"/>
              <a:gd name="connsiteY50" fmla="*/ 4075030 h 5350695"/>
              <a:gd name="connsiteX51" fmla="*/ 614614 w 4750369"/>
              <a:gd name="connsiteY51" fmla="*/ 4212190 h 5350695"/>
              <a:gd name="connsiteX52" fmla="*/ 622234 w 4750369"/>
              <a:gd name="connsiteY52" fmla="*/ 4341730 h 5350695"/>
              <a:gd name="connsiteX53" fmla="*/ 515554 w 4750369"/>
              <a:gd name="connsiteY53" fmla="*/ 4494130 h 5350695"/>
              <a:gd name="connsiteX54" fmla="*/ 340294 w 4750369"/>
              <a:gd name="connsiteY54" fmla="*/ 4616050 h 5350695"/>
              <a:gd name="connsiteX55" fmla="*/ 286954 w 4750369"/>
              <a:gd name="connsiteY55" fmla="*/ 4737970 h 5350695"/>
              <a:gd name="connsiteX56" fmla="*/ 340294 w 4750369"/>
              <a:gd name="connsiteY56" fmla="*/ 4814170 h 5350695"/>
              <a:gd name="connsiteX57" fmla="*/ 622234 w 4750369"/>
              <a:gd name="connsiteY57" fmla="*/ 4684630 h 5350695"/>
              <a:gd name="connsiteX58" fmla="*/ 850834 w 4750369"/>
              <a:gd name="connsiteY58" fmla="*/ 4623670 h 5350695"/>
              <a:gd name="connsiteX59" fmla="*/ 1010854 w 4750369"/>
              <a:gd name="connsiteY59" fmla="*/ 4616050 h 5350695"/>
              <a:gd name="connsiteX60" fmla="*/ 1239454 w 4750369"/>
              <a:gd name="connsiteY60" fmla="*/ 4646530 h 5350695"/>
              <a:gd name="connsiteX61" fmla="*/ 1346134 w 4750369"/>
              <a:gd name="connsiteY61" fmla="*/ 4646530 h 5350695"/>
              <a:gd name="connsiteX62" fmla="*/ 1445194 w 4750369"/>
              <a:gd name="connsiteY62" fmla="*/ 4547470 h 5350695"/>
              <a:gd name="connsiteX63" fmla="*/ 1567114 w 4750369"/>
              <a:gd name="connsiteY63" fmla="*/ 4539850 h 5350695"/>
              <a:gd name="connsiteX64" fmla="*/ 1719514 w 4750369"/>
              <a:gd name="connsiteY64" fmla="*/ 4425550 h 5350695"/>
              <a:gd name="connsiteX65" fmla="*/ 1841434 w 4750369"/>
              <a:gd name="connsiteY65" fmla="*/ 4318870 h 5350695"/>
              <a:gd name="connsiteX66" fmla="*/ 1978594 w 4750369"/>
              <a:gd name="connsiteY66" fmla="*/ 4189330 h 5350695"/>
              <a:gd name="connsiteX67" fmla="*/ 2062414 w 4750369"/>
              <a:gd name="connsiteY67" fmla="*/ 4059790 h 5350695"/>
              <a:gd name="connsiteX68" fmla="*/ 2153854 w 4750369"/>
              <a:gd name="connsiteY68" fmla="*/ 3991210 h 5350695"/>
              <a:gd name="connsiteX69" fmla="*/ 2237674 w 4750369"/>
              <a:gd name="connsiteY69" fmla="*/ 3975970 h 5350695"/>
              <a:gd name="connsiteX70" fmla="*/ 2313874 w 4750369"/>
              <a:gd name="connsiteY70" fmla="*/ 4044550 h 5350695"/>
              <a:gd name="connsiteX71" fmla="*/ 2336734 w 4750369"/>
              <a:gd name="connsiteY71" fmla="*/ 4196950 h 5350695"/>
              <a:gd name="connsiteX72" fmla="*/ 2313874 w 4750369"/>
              <a:gd name="connsiteY72" fmla="*/ 4364590 h 5350695"/>
              <a:gd name="connsiteX73" fmla="*/ 2245294 w 4750369"/>
              <a:gd name="connsiteY73" fmla="*/ 4516990 h 5350695"/>
              <a:gd name="connsiteX74" fmla="*/ 2222434 w 4750369"/>
              <a:gd name="connsiteY74" fmla="*/ 4577950 h 5350695"/>
              <a:gd name="connsiteX75" fmla="*/ 2291014 w 4750369"/>
              <a:gd name="connsiteY75" fmla="*/ 4646530 h 5350695"/>
              <a:gd name="connsiteX76" fmla="*/ 2443414 w 4750369"/>
              <a:gd name="connsiteY76" fmla="*/ 4654150 h 5350695"/>
              <a:gd name="connsiteX77" fmla="*/ 2572954 w 4750369"/>
              <a:gd name="connsiteY77" fmla="*/ 4715110 h 5350695"/>
              <a:gd name="connsiteX78" fmla="*/ 2565334 w 4750369"/>
              <a:gd name="connsiteY78" fmla="*/ 4829410 h 5350695"/>
              <a:gd name="connsiteX79" fmla="*/ 2565334 w 4750369"/>
              <a:gd name="connsiteY79" fmla="*/ 4928470 h 5350695"/>
              <a:gd name="connsiteX80" fmla="*/ 2725354 w 4750369"/>
              <a:gd name="connsiteY80" fmla="*/ 5073250 h 5350695"/>
              <a:gd name="connsiteX81" fmla="*/ 2969194 w 4750369"/>
              <a:gd name="connsiteY81" fmla="*/ 5240890 h 5350695"/>
              <a:gd name="connsiteX82" fmla="*/ 3228274 w 4750369"/>
              <a:gd name="connsiteY82" fmla="*/ 5317090 h 5350695"/>
              <a:gd name="connsiteX83" fmla="*/ 3357814 w 4750369"/>
              <a:gd name="connsiteY83" fmla="*/ 5324710 h 5350695"/>
              <a:gd name="connsiteX84" fmla="*/ 3464494 w 4750369"/>
              <a:gd name="connsiteY84" fmla="*/ 4981810 h 5350695"/>
              <a:gd name="connsiteX85" fmla="*/ 3456874 w 4750369"/>
              <a:gd name="connsiteY85" fmla="*/ 4791310 h 5350695"/>
              <a:gd name="connsiteX86" fmla="*/ 3510214 w 4750369"/>
              <a:gd name="connsiteY86" fmla="*/ 4684630 h 5350695"/>
              <a:gd name="connsiteX87" fmla="*/ 3670234 w 4750369"/>
              <a:gd name="connsiteY87" fmla="*/ 4631290 h 5350695"/>
              <a:gd name="connsiteX88" fmla="*/ 3754054 w 4750369"/>
              <a:gd name="connsiteY88" fmla="*/ 4570330 h 5350695"/>
              <a:gd name="connsiteX89" fmla="*/ 3754054 w 4750369"/>
              <a:gd name="connsiteY89" fmla="*/ 4448410 h 5350695"/>
              <a:gd name="connsiteX90" fmla="*/ 3898834 w 4750369"/>
              <a:gd name="connsiteY90" fmla="*/ 4478890 h 5350695"/>
              <a:gd name="connsiteX91" fmla="*/ 3891214 w 4750369"/>
              <a:gd name="connsiteY91" fmla="*/ 4646530 h 5350695"/>
              <a:gd name="connsiteX92" fmla="*/ 3837874 w 4750369"/>
              <a:gd name="connsiteY92" fmla="*/ 4783690 h 5350695"/>
              <a:gd name="connsiteX93" fmla="*/ 3784534 w 4750369"/>
              <a:gd name="connsiteY93" fmla="*/ 4859890 h 5350695"/>
              <a:gd name="connsiteX94" fmla="*/ 3647374 w 4750369"/>
              <a:gd name="connsiteY94" fmla="*/ 4859890 h 5350695"/>
              <a:gd name="connsiteX95" fmla="*/ 3609274 w 4750369"/>
              <a:gd name="connsiteY95" fmla="*/ 4913230 h 5350695"/>
              <a:gd name="connsiteX96" fmla="*/ 3700714 w 4750369"/>
              <a:gd name="connsiteY96" fmla="*/ 4936090 h 5350695"/>
              <a:gd name="connsiteX97" fmla="*/ 3830254 w 4750369"/>
              <a:gd name="connsiteY97" fmla="*/ 4936090 h 5350695"/>
              <a:gd name="connsiteX98" fmla="*/ 3967414 w 4750369"/>
              <a:gd name="connsiteY98" fmla="*/ 4958950 h 5350695"/>
              <a:gd name="connsiteX99" fmla="*/ 4058854 w 4750369"/>
              <a:gd name="connsiteY99" fmla="*/ 4852270 h 5350695"/>
              <a:gd name="connsiteX100" fmla="*/ 4066474 w 4750369"/>
              <a:gd name="connsiteY100" fmla="*/ 4654150 h 5350695"/>
              <a:gd name="connsiteX101" fmla="*/ 4180774 w 4750369"/>
              <a:gd name="connsiteY101" fmla="*/ 4494130 h 5350695"/>
              <a:gd name="connsiteX102" fmla="*/ 4317934 w 4750369"/>
              <a:gd name="connsiteY102" fmla="*/ 4425550 h 5350695"/>
              <a:gd name="connsiteX103" fmla="*/ 4439854 w 4750369"/>
              <a:gd name="connsiteY103" fmla="*/ 4341730 h 5350695"/>
              <a:gd name="connsiteX104" fmla="*/ 4630354 w 4750369"/>
              <a:gd name="connsiteY104" fmla="*/ 4219810 h 5350695"/>
              <a:gd name="connsiteX105" fmla="*/ 4737034 w 4750369"/>
              <a:gd name="connsiteY105" fmla="*/ 4219810 h 5350695"/>
              <a:gd name="connsiteX106" fmla="*/ 4737034 w 4750369"/>
              <a:gd name="connsiteY106" fmla="*/ 2695810 h 5350695"/>
              <a:gd name="connsiteX107" fmla="*/ 4630354 w 4750369"/>
              <a:gd name="connsiteY107" fmla="*/ 2627230 h 5350695"/>
              <a:gd name="connsiteX108" fmla="*/ 4485574 w 4750369"/>
              <a:gd name="connsiteY108" fmla="*/ 2535790 h 5350695"/>
              <a:gd name="connsiteX109" fmla="*/ 4394134 w 4750369"/>
              <a:gd name="connsiteY109" fmla="*/ 2429110 h 5350695"/>
              <a:gd name="connsiteX110" fmla="*/ 4348414 w 4750369"/>
              <a:gd name="connsiteY110" fmla="*/ 2490070 h 5350695"/>
              <a:gd name="connsiteX111" fmla="*/ 4317934 w 4750369"/>
              <a:gd name="connsiteY111" fmla="*/ 2566270 h 5350695"/>
              <a:gd name="connsiteX112" fmla="*/ 4256974 w 4750369"/>
              <a:gd name="connsiteY112" fmla="*/ 2650090 h 5350695"/>
              <a:gd name="connsiteX113" fmla="*/ 4127434 w 4750369"/>
              <a:gd name="connsiteY113" fmla="*/ 2688190 h 5350695"/>
              <a:gd name="connsiteX114" fmla="*/ 4081714 w 4750369"/>
              <a:gd name="connsiteY114" fmla="*/ 2611990 h 5350695"/>
              <a:gd name="connsiteX115" fmla="*/ 3883594 w 4750369"/>
              <a:gd name="connsiteY115" fmla="*/ 2543410 h 5350695"/>
              <a:gd name="connsiteX116" fmla="*/ 3799774 w 4750369"/>
              <a:gd name="connsiteY116" fmla="*/ 2497690 h 5350695"/>
              <a:gd name="connsiteX117" fmla="*/ 4066474 w 4750369"/>
              <a:gd name="connsiteY117" fmla="*/ 2314810 h 5350695"/>
              <a:gd name="connsiteX118" fmla="*/ 4081714 w 4750369"/>
              <a:gd name="connsiteY118" fmla="*/ 2230990 h 5350695"/>
              <a:gd name="connsiteX119" fmla="*/ 3906454 w 4750369"/>
              <a:gd name="connsiteY119" fmla="*/ 2131930 h 5350695"/>
              <a:gd name="connsiteX120" fmla="*/ 4028374 w 4750369"/>
              <a:gd name="connsiteY120" fmla="*/ 2017630 h 5350695"/>
              <a:gd name="connsiteX121" fmla="*/ 4005514 w 4750369"/>
              <a:gd name="connsiteY121" fmla="*/ 1849990 h 5350695"/>
              <a:gd name="connsiteX122" fmla="*/ 3959794 w 4750369"/>
              <a:gd name="connsiteY122" fmla="*/ 1728070 h 5350695"/>
              <a:gd name="connsiteX123" fmla="*/ 3731194 w 4750369"/>
              <a:gd name="connsiteY123" fmla="*/ 1773790 h 5350695"/>
              <a:gd name="connsiteX124" fmla="*/ 3639754 w 4750369"/>
              <a:gd name="connsiteY124" fmla="*/ 1659490 h 5350695"/>
              <a:gd name="connsiteX125" fmla="*/ 3685474 w 4750369"/>
              <a:gd name="connsiteY125" fmla="*/ 1499470 h 5350695"/>
              <a:gd name="connsiteX126" fmla="*/ 3647374 w 4750369"/>
              <a:gd name="connsiteY126" fmla="*/ 1423270 h 5350695"/>
              <a:gd name="connsiteX127" fmla="*/ 3540694 w 4750369"/>
              <a:gd name="connsiteY127" fmla="*/ 1453750 h 5350695"/>
              <a:gd name="connsiteX128" fmla="*/ 3395914 w 4750369"/>
              <a:gd name="connsiteY128" fmla="*/ 1468990 h 5350695"/>
              <a:gd name="connsiteX129" fmla="*/ 3289234 w 4750369"/>
              <a:gd name="connsiteY129" fmla="*/ 1362310 h 5350695"/>
              <a:gd name="connsiteX130" fmla="*/ 3197794 w 4750369"/>
              <a:gd name="connsiteY130" fmla="*/ 1308970 h 5350695"/>
              <a:gd name="connsiteX131" fmla="*/ 3098734 w 4750369"/>
              <a:gd name="connsiteY131" fmla="*/ 1438510 h 5350695"/>
              <a:gd name="connsiteX132" fmla="*/ 3060634 w 4750369"/>
              <a:gd name="connsiteY132" fmla="*/ 1468990 h 5350695"/>
              <a:gd name="connsiteX133" fmla="*/ 2915854 w 4750369"/>
              <a:gd name="connsiteY133" fmla="*/ 1385170 h 5350695"/>
              <a:gd name="connsiteX134" fmla="*/ 2832034 w 4750369"/>
              <a:gd name="connsiteY134" fmla="*/ 1377550 h 5350695"/>
              <a:gd name="connsiteX135" fmla="*/ 2687254 w 4750369"/>
              <a:gd name="connsiteY135" fmla="*/ 1415650 h 5350695"/>
              <a:gd name="connsiteX136" fmla="*/ 2679634 w 4750369"/>
              <a:gd name="connsiteY136" fmla="*/ 1545190 h 5350695"/>
              <a:gd name="connsiteX137" fmla="*/ 2649154 w 4750369"/>
              <a:gd name="connsiteY137" fmla="*/ 1629010 h 5350695"/>
              <a:gd name="connsiteX138" fmla="*/ 2504374 w 4750369"/>
              <a:gd name="connsiteY138" fmla="*/ 1545190 h 5350695"/>
              <a:gd name="connsiteX139" fmla="*/ 2496754 w 4750369"/>
              <a:gd name="connsiteY139" fmla="*/ 1400410 h 5350695"/>
              <a:gd name="connsiteX140" fmla="*/ 2519614 w 4750369"/>
              <a:gd name="connsiteY140" fmla="*/ 1202290 h 5350695"/>
              <a:gd name="connsiteX141" fmla="*/ 2428174 w 4750369"/>
              <a:gd name="connsiteY141" fmla="*/ 89770 h 5350695"/>
              <a:gd name="connsiteX142" fmla="*/ 1948115 w 4750369"/>
              <a:gd name="connsiteY142" fmla="*/ 120250 h 5350695"/>
              <a:gd name="connsiteX143" fmla="*/ 1582354 w 4750369"/>
              <a:gd name="connsiteY143" fmla="*/ 966070 h 5350695"/>
              <a:gd name="connsiteX144" fmla="*/ 73594 w 4750369"/>
              <a:gd name="connsiteY144" fmla="*/ 638410 h 5350695"/>
              <a:gd name="connsiteX145" fmla="*/ 134554 w 4750369"/>
              <a:gd name="connsiteY145" fmla="*/ 714609 h 5350695"/>
              <a:gd name="connsiteX146" fmla="*/ 302195 w 4750369"/>
              <a:gd name="connsiteY146" fmla="*/ 806050 h 5350695"/>
              <a:gd name="connsiteX147" fmla="*/ 386014 w 4750369"/>
              <a:gd name="connsiteY147" fmla="*/ 882250 h 5350695"/>
              <a:gd name="connsiteX0" fmla="*/ 386871 w 4728366"/>
              <a:gd name="connsiteY0" fmla="*/ 874630 h 5350695"/>
              <a:gd name="connsiteX1" fmla="*/ 508791 w 4728366"/>
              <a:gd name="connsiteY1" fmla="*/ 1042270 h 5350695"/>
              <a:gd name="connsiteX2" fmla="*/ 729771 w 4728366"/>
              <a:gd name="connsiteY2" fmla="*/ 1072750 h 5350695"/>
              <a:gd name="connsiteX3" fmla="*/ 981231 w 4728366"/>
              <a:gd name="connsiteY3" fmla="*/ 1194670 h 5350695"/>
              <a:gd name="connsiteX4" fmla="*/ 958371 w 4728366"/>
              <a:gd name="connsiteY4" fmla="*/ 1308970 h 5350695"/>
              <a:gd name="connsiteX5" fmla="*/ 1126011 w 4728366"/>
              <a:gd name="connsiteY5" fmla="*/ 1430890 h 5350695"/>
              <a:gd name="connsiteX6" fmla="*/ 1164111 w 4728366"/>
              <a:gd name="connsiteY6" fmla="*/ 1529950 h 5350695"/>
              <a:gd name="connsiteX7" fmla="*/ 1004091 w 4728366"/>
              <a:gd name="connsiteY7" fmla="*/ 1636630 h 5350695"/>
              <a:gd name="connsiteX8" fmla="*/ 950751 w 4728366"/>
              <a:gd name="connsiteY8" fmla="*/ 1720450 h 5350695"/>
              <a:gd name="connsiteX9" fmla="*/ 1034571 w 4728366"/>
              <a:gd name="connsiteY9" fmla="*/ 1903330 h 5350695"/>
              <a:gd name="connsiteX10" fmla="*/ 1118391 w 4728366"/>
              <a:gd name="connsiteY10" fmla="*/ 2025250 h 5350695"/>
              <a:gd name="connsiteX11" fmla="*/ 1270791 w 4728366"/>
              <a:gd name="connsiteY11" fmla="*/ 2116690 h 5350695"/>
              <a:gd name="connsiteX12" fmla="*/ 1385091 w 4728366"/>
              <a:gd name="connsiteY12" fmla="*/ 2040490 h 5350695"/>
              <a:gd name="connsiteX13" fmla="*/ 1453671 w 4728366"/>
              <a:gd name="connsiteY13" fmla="*/ 2040490 h 5350695"/>
              <a:gd name="connsiteX14" fmla="*/ 1491771 w 4728366"/>
              <a:gd name="connsiteY14" fmla="*/ 2154790 h 5350695"/>
              <a:gd name="connsiteX15" fmla="*/ 1545111 w 4728366"/>
              <a:gd name="connsiteY15" fmla="*/ 2246230 h 5350695"/>
              <a:gd name="connsiteX16" fmla="*/ 1560351 w 4728366"/>
              <a:gd name="connsiteY16" fmla="*/ 2330050 h 5350695"/>
              <a:gd name="connsiteX17" fmla="*/ 1430811 w 4728366"/>
              <a:gd name="connsiteY17" fmla="*/ 2406250 h 5350695"/>
              <a:gd name="connsiteX18" fmla="*/ 1446051 w 4728366"/>
              <a:gd name="connsiteY18" fmla="*/ 2497690 h 5350695"/>
              <a:gd name="connsiteX19" fmla="*/ 1339371 w 4728366"/>
              <a:gd name="connsiteY19" fmla="*/ 2520550 h 5350695"/>
              <a:gd name="connsiteX20" fmla="*/ 1217451 w 4728366"/>
              <a:gd name="connsiteY20" fmla="*/ 2467210 h 5350695"/>
              <a:gd name="connsiteX21" fmla="*/ 1080291 w 4728366"/>
              <a:gd name="connsiteY21" fmla="*/ 2558650 h 5350695"/>
              <a:gd name="connsiteX22" fmla="*/ 1133631 w 4728366"/>
              <a:gd name="connsiteY22" fmla="*/ 2672950 h 5350695"/>
              <a:gd name="connsiteX23" fmla="*/ 1331751 w 4728366"/>
              <a:gd name="connsiteY23" fmla="*/ 2733910 h 5350695"/>
              <a:gd name="connsiteX24" fmla="*/ 1415571 w 4728366"/>
              <a:gd name="connsiteY24" fmla="*/ 2749150 h 5350695"/>
              <a:gd name="connsiteX25" fmla="*/ 1263171 w 4728366"/>
              <a:gd name="connsiteY25" fmla="*/ 2810110 h 5350695"/>
              <a:gd name="connsiteX26" fmla="*/ 1148871 w 4728366"/>
              <a:gd name="connsiteY26" fmla="*/ 2871070 h 5350695"/>
              <a:gd name="connsiteX27" fmla="*/ 1118391 w 4728366"/>
              <a:gd name="connsiteY27" fmla="*/ 2924410 h 5350695"/>
              <a:gd name="connsiteX28" fmla="*/ 1148871 w 4728366"/>
              <a:gd name="connsiteY28" fmla="*/ 3023470 h 5350695"/>
              <a:gd name="connsiteX29" fmla="*/ 1095531 w 4728366"/>
              <a:gd name="connsiteY29" fmla="*/ 3061570 h 5350695"/>
              <a:gd name="connsiteX30" fmla="*/ 943131 w 4728366"/>
              <a:gd name="connsiteY30" fmla="*/ 2992990 h 5350695"/>
              <a:gd name="connsiteX31" fmla="*/ 851691 w 4728366"/>
              <a:gd name="connsiteY31" fmla="*/ 2954890 h 5350695"/>
              <a:gd name="connsiteX32" fmla="*/ 722151 w 4728366"/>
              <a:gd name="connsiteY32" fmla="*/ 2962510 h 5350695"/>
              <a:gd name="connsiteX33" fmla="*/ 584991 w 4728366"/>
              <a:gd name="connsiteY33" fmla="*/ 3023470 h 5350695"/>
              <a:gd name="connsiteX34" fmla="*/ 478311 w 4728366"/>
              <a:gd name="connsiteY34" fmla="*/ 3061570 h 5350695"/>
              <a:gd name="connsiteX35" fmla="*/ 318291 w 4728366"/>
              <a:gd name="connsiteY35" fmla="*/ 3153010 h 5350695"/>
              <a:gd name="connsiteX36" fmla="*/ 455451 w 4728366"/>
              <a:gd name="connsiteY36" fmla="*/ 3313030 h 5350695"/>
              <a:gd name="connsiteX37" fmla="*/ 684051 w 4728366"/>
              <a:gd name="connsiteY37" fmla="*/ 3373990 h 5350695"/>
              <a:gd name="connsiteX38" fmla="*/ 897411 w 4728366"/>
              <a:gd name="connsiteY38" fmla="*/ 3389230 h 5350695"/>
              <a:gd name="connsiteX39" fmla="*/ 1034571 w 4728366"/>
              <a:gd name="connsiteY39" fmla="*/ 3412090 h 5350695"/>
              <a:gd name="connsiteX40" fmla="*/ 1194591 w 4728366"/>
              <a:gd name="connsiteY40" fmla="*/ 3450190 h 5350695"/>
              <a:gd name="connsiteX41" fmla="*/ 1354611 w 4728366"/>
              <a:gd name="connsiteY41" fmla="*/ 3579730 h 5350695"/>
              <a:gd name="connsiteX42" fmla="*/ 1324131 w 4728366"/>
              <a:gd name="connsiteY42" fmla="*/ 3633070 h 5350695"/>
              <a:gd name="connsiteX43" fmla="*/ 1225071 w 4728366"/>
              <a:gd name="connsiteY43" fmla="*/ 3640690 h 5350695"/>
              <a:gd name="connsiteX44" fmla="*/ 996471 w 4728366"/>
              <a:gd name="connsiteY44" fmla="*/ 3663550 h 5350695"/>
              <a:gd name="connsiteX45" fmla="*/ 828831 w 4728366"/>
              <a:gd name="connsiteY45" fmla="*/ 3686410 h 5350695"/>
              <a:gd name="connsiteX46" fmla="*/ 722151 w 4728366"/>
              <a:gd name="connsiteY46" fmla="*/ 3747370 h 5350695"/>
              <a:gd name="connsiteX47" fmla="*/ 607851 w 4728366"/>
              <a:gd name="connsiteY47" fmla="*/ 3785470 h 5350695"/>
              <a:gd name="connsiteX48" fmla="*/ 554511 w 4728366"/>
              <a:gd name="connsiteY48" fmla="*/ 3785470 h 5350695"/>
              <a:gd name="connsiteX49" fmla="*/ 485931 w 4728366"/>
              <a:gd name="connsiteY49" fmla="*/ 3861670 h 5350695"/>
              <a:gd name="connsiteX50" fmla="*/ 493551 w 4728366"/>
              <a:gd name="connsiteY50" fmla="*/ 4075030 h 5350695"/>
              <a:gd name="connsiteX51" fmla="*/ 592611 w 4728366"/>
              <a:gd name="connsiteY51" fmla="*/ 4212190 h 5350695"/>
              <a:gd name="connsiteX52" fmla="*/ 600231 w 4728366"/>
              <a:gd name="connsiteY52" fmla="*/ 4341730 h 5350695"/>
              <a:gd name="connsiteX53" fmla="*/ 493551 w 4728366"/>
              <a:gd name="connsiteY53" fmla="*/ 4494130 h 5350695"/>
              <a:gd name="connsiteX54" fmla="*/ 318291 w 4728366"/>
              <a:gd name="connsiteY54" fmla="*/ 4616050 h 5350695"/>
              <a:gd name="connsiteX55" fmla="*/ 264951 w 4728366"/>
              <a:gd name="connsiteY55" fmla="*/ 4737970 h 5350695"/>
              <a:gd name="connsiteX56" fmla="*/ 318291 w 4728366"/>
              <a:gd name="connsiteY56" fmla="*/ 4814170 h 5350695"/>
              <a:gd name="connsiteX57" fmla="*/ 600231 w 4728366"/>
              <a:gd name="connsiteY57" fmla="*/ 4684630 h 5350695"/>
              <a:gd name="connsiteX58" fmla="*/ 828831 w 4728366"/>
              <a:gd name="connsiteY58" fmla="*/ 4623670 h 5350695"/>
              <a:gd name="connsiteX59" fmla="*/ 988851 w 4728366"/>
              <a:gd name="connsiteY59" fmla="*/ 4616050 h 5350695"/>
              <a:gd name="connsiteX60" fmla="*/ 1217451 w 4728366"/>
              <a:gd name="connsiteY60" fmla="*/ 4646530 h 5350695"/>
              <a:gd name="connsiteX61" fmla="*/ 1324131 w 4728366"/>
              <a:gd name="connsiteY61" fmla="*/ 4646530 h 5350695"/>
              <a:gd name="connsiteX62" fmla="*/ 1423191 w 4728366"/>
              <a:gd name="connsiteY62" fmla="*/ 4547470 h 5350695"/>
              <a:gd name="connsiteX63" fmla="*/ 1545111 w 4728366"/>
              <a:gd name="connsiteY63" fmla="*/ 4539850 h 5350695"/>
              <a:gd name="connsiteX64" fmla="*/ 1697511 w 4728366"/>
              <a:gd name="connsiteY64" fmla="*/ 4425550 h 5350695"/>
              <a:gd name="connsiteX65" fmla="*/ 1819431 w 4728366"/>
              <a:gd name="connsiteY65" fmla="*/ 4318870 h 5350695"/>
              <a:gd name="connsiteX66" fmla="*/ 1956591 w 4728366"/>
              <a:gd name="connsiteY66" fmla="*/ 4189330 h 5350695"/>
              <a:gd name="connsiteX67" fmla="*/ 2040411 w 4728366"/>
              <a:gd name="connsiteY67" fmla="*/ 4059790 h 5350695"/>
              <a:gd name="connsiteX68" fmla="*/ 2131851 w 4728366"/>
              <a:gd name="connsiteY68" fmla="*/ 3991210 h 5350695"/>
              <a:gd name="connsiteX69" fmla="*/ 2215671 w 4728366"/>
              <a:gd name="connsiteY69" fmla="*/ 3975970 h 5350695"/>
              <a:gd name="connsiteX70" fmla="*/ 2291871 w 4728366"/>
              <a:gd name="connsiteY70" fmla="*/ 4044550 h 5350695"/>
              <a:gd name="connsiteX71" fmla="*/ 2314731 w 4728366"/>
              <a:gd name="connsiteY71" fmla="*/ 4196950 h 5350695"/>
              <a:gd name="connsiteX72" fmla="*/ 2291871 w 4728366"/>
              <a:gd name="connsiteY72" fmla="*/ 4364590 h 5350695"/>
              <a:gd name="connsiteX73" fmla="*/ 2223291 w 4728366"/>
              <a:gd name="connsiteY73" fmla="*/ 4516990 h 5350695"/>
              <a:gd name="connsiteX74" fmla="*/ 2200431 w 4728366"/>
              <a:gd name="connsiteY74" fmla="*/ 4577950 h 5350695"/>
              <a:gd name="connsiteX75" fmla="*/ 2269011 w 4728366"/>
              <a:gd name="connsiteY75" fmla="*/ 4646530 h 5350695"/>
              <a:gd name="connsiteX76" fmla="*/ 2421411 w 4728366"/>
              <a:gd name="connsiteY76" fmla="*/ 4654150 h 5350695"/>
              <a:gd name="connsiteX77" fmla="*/ 2550951 w 4728366"/>
              <a:gd name="connsiteY77" fmla="*/ 4715110 h 5350695"/>
              <a:gd name="connsiteX78" fmla="*/ 2543331 w 4728366"/>
              <a:gd name="connsiteY78" fmla="*/ 4829410 h 5350695"/>
              <a:gd name="connsiteX79" fmla="*/ 2543331 w 4728366"/>
              <a:gd name="connsiteY79" fmla="*/ 4928470 h 5350695"/>
              <a:gd name="connsiteX80" fmla="*/ 2703351 w 4728366"/>
              <a:gd name="connsiteY80" fmla="*/ 5073250 h 5350695"/>
              <a:gd name="connsiteX81" fmla="*/ 2947191 w 4728366"/>
              <a:gd name="connsiteY81" fmla="*/ 5240890 h 5350695"/>
              <a:gd name="connsiteX82" fmla="*/ 3206271 w 4728366"/>
              <a:gd name="connsiteY82" fmla="*/ 5317090 h 5350695"/>
              <a:gd name="connsiteX83" fmla="*/ 3335811 w 4728366"/>
              <a:gd name="connsiteY83" fmla="*/ 5324710 h 5350695"/>
              <a:gd name="connsiteX84" fmla="*/ 3442491 w 4728366"/>
              <a:gd name="connsiteY84" fmla="*/ 4981810 h 5350695"/>
              <a:gd name="connsiteX85" fmla="*/ 3434871 w 4728366"/>
              <a:gd name="connsiteY85" fmla="*/ 4791310 h 5350695"/>
              <a:gd name="connsiteX86" fmla="*/ 3488211 w 4728366"/>
              <a:gd name="connsiteY86" fmla="*/ 4684630 h 5350695"/>
              <a:gd name="connsiteX87" fmla="*/ 3648231 w 4728366"/>
              <a:gd name="connsiteY87" fmla="*/ 4631290 h 5350695"/>
              <a:gd name="connsiteX88" fmla="*/ 3732051 w 4728366"/>
              <a:gd name="connsiteY88" fmla="*/ 4570330 h 5350695"/>
              <a:gd name="connsiteX89" fmla="*/ 3732051 w 4728366"/>
              <a:gd name="connsiteY89" fmla="*/ 4448410 h 5350695"/>
              <a:gd name="connsiteX90" fmla="*/ 3876831 w 4728366"/>
              <a:gd name="connsiteY90" fmla="*/ 4478890 h 5350695"/>
              <a:gd name="connsiteX91" fmla="*/ 3869211 w 4728366"/>
              <a:gd name="connsiteY91" fmla="*/ 4646530 h 5350695"/>
              <a:gd name="connsiteX92" fmla="*/ 3815871 w 4728366"/>
              <a:gd name="connsiteY92" fmla="*/ 4783690 h 5350695"/>
              <a:gd name="connsiteX93" fmla="*/ 3762531 w 4728366"/>
              <a:gd name="connsiteY93" fmla="*/ 4859890 h 5350695"/>
              <a:gd name="connsiteX94" fmla="*/ 3625371 w 4728366"/>
              <a:gd name="connsiteY94" fmla="*/ 4859890 h 5350695"/>
              <a:gd name="connsiteX95" fmla="*/ 3587271 w 4728366"/>
              <a:gd name="connsiteY95" fmla="*/ 4913230 h 5350695"/>
              <a:gd name="connsiteX96" fmla="*/ 3678711 w 4728366"/>
              <a:gd name="connsiteY96" fmla="*/ 4936090 h 5350695"/>
              <a:gd name="connsiteX97" fmla="*/ 3808251 w 4728366"/>
              <a:gd name="connsiteY97" fmla="*/ 4936090 h 5350695"/>
              <a:gd name="connsiteX98" fmla="*/ 3945411 w 4728366"/>
              <a:gd name="connsiteY98" fmla="*/ 4958950 h 5350695"/>
              <a:gd name="connsiteX99" fmla="*/ 4036851 w 4728366"/>
              <a:gd name="connsiteY99" fmla="*/ 4852270 h 5350695"/>
              <a:gd name="connsiteX100" fmla="*/ 4044471 w 4728366"/>
              <a:gd name="connsiteY100" fmla="*/ 4654150 h 5350695"/>
              <a:gd name="connsiteX101" fmla="*/ 4158771 w 4728366"/>
              <a:gd name="connsiteY101" fmla="*/ 4494130 h 5350695"/>
              <a:gd name="connsiteX102" fmla="*/ 4295931 w 4728366"/>
              <a:gd name="connsiteY102" fmla="*/ 4425550 h 5350695"/>
              <a:gd name="connsiteX103" fmla="*/ 4417851 w 4728366"/>
              <a:gd name="connsiteY103" fmla="*/ 4341730 h 5350695"/>
              <a:gd name="connsiteX104" fmla="*/ 4608351 w 4728366"/>
              <a:gd name="connsiteY104" fmla="*/ 4219810 h 5350695"/>
              <a:gd name="connsiteX105" fmla="*/ 4715031 w 4728366"/>
              <a:gd name="connsiteY105" fmla="*/ 4219810 h 5350695"/>
              <a:gd name="connsiteX106" fmla="*/ 4715031 w 4728366"/>
              <a:gd name="connsiteY106" fmla="*/ 2695810 h 5350695"/>
              <a:gd name="connsiteX107" fmla="*/ 4608351 w 4728366"/>
              <a:gd name="connsiteY107" fmla="*/ 2627230 h 5350695"/>
              <a:gd name="connsiteX108" fmla="*/ 4463571 w 4728366"/>
              <a:gd name="connsiteY108" fmla="*/ 2535790 h 5350695"/>
              <a:gd name="connsiteX109" fmla="*/ 4372131 w 4728366"/>
              <a:gd name="connsiteY109" fmla="*/ 2429110 h 5350695"/>
              <a:gd name="connsiteX110" fmla="*/ 4326411 w 4728366"/>
              <a:gd name="connsiteY110" fmla="*/ 2490070 h 5350695"/>
              <a:gd name="connsiteX111" fmla="*/ 4295931 w 4728366"/>
              <a:gd name="connsiteY111" fmla="*/ 2566270 h 5350695"/>
              <a:gd name="connsiteX112" fmla="*/ 4234971 w 4728366"/>
              <a:gd name="connsiteY112" fmla="*/ 2650090 h 5350695"/>
              <a:gd name="connsiteX113" fmla="*/ 4105431 w 4728366"/>
              <a:gd name="connsiteY113" fmla="*/ 2688190 h 5350695"/>
              <a:gd name="connsiteX114" fmla="*/ 4059711 w 4728366"/>
              <a:gd name="connsiteY114" fmla="*/ 2611990 h 5350695"/>
              <a:gd name="connsiteX115" fmla="*/ 3861591 w 4728366"/>
              <a:gd name="connsiteY115" fmla="*/ 2543410 h 5350695"/>
              <a:gd name="connsiteX116" fmla="*/ 3777771 w 4728366"/>
              <a:gd name="connsiteY116" fmla="*/ 2497690 h 5350695"/>
              <a:gd name="connsiteX117" fmla="*/ 4044471 w 4728366"/>
              <a:gd name="connsiteY117" fmla="*/ 2314810 h 5350695"/>
              <a:gd name="connsiteX118" fmla="*/ 4059711 w 4728366"/>
              <a:gd name="connsiteY118" fmla="*/ 2230990 h 5350695"/>
              <a:gd name="connsiteX119" fmla="*/ 3884451 w 4728366"/>
              <a:gd name="connsiteY119" fmla="*/ 2131930 h 5350695"/>
              <a:gd name="connsiteX120" fmla="*/ 4006371 w 4728366"/>
              <a:gd name="connsiteY120" fmla="*/ 2017630 h 5350695"/>
              <a:gd name="connsiteX121" fmla="*/ 3983511 w 4728366"/>
              <a:gd name="connsiteY121" fmla="*/ 1849990 h 5350695"/>
              <a:gd name="connsiteX122" fmla="*/ 3937791 w 4728366"/>
              <a:gd name="connsiteY122" fmla="*/ 1728070 h 5350695"/>
              <a:gd name="connsiteX123" fmla="*/ 3709191 w 4728366"/>
              <a:gd name="connsiteY123" fmla="*/ 1773790 h 5350695"/>
              <a:gd name="connsiteX124" fmla="*/ 3617751 w 4728366"/>
              <a:gd name="connsiteY124" fmla="*/ 1659490 h 5350695"/>
              <a:gd name="connsiteX125" fmla="*/ 3663471 w 4728366"/>
              <a:gd name="connsiteY125" fmla="*/ 1499470 h 5350695"/>
              <a:gd name="connsiteX126" fmla="*/ 3625371 w 4728366"/>
              <a:gd name="connsiteY126" fmla="*/ 1423270 h 5350695"/>
              <a:gd name="connsiteX127" fmla="*/ 3518691 w 4728366"/>
              <a:gd name="connsiteY127" fmla="*/ 1453750 h 5350695"/>
              <a:gd name="connsiteX128" fmla="*/ 3373911 w 4728366"/>
              <a:gd name="connsiteY128" fmla="*/ 1468990 h 5350695"/>
              <a:gd name="connsiteX129" fmla="*/ 3267231 w 4728366"/>
              <a:gd name="connsiteY129" fmla="*/ 1362310 h 5350695"/>
              <a:gd name="connsiteX130" fmla="*/ 3175791 w 4728366"/>
              <a:gd name="connsiteY130" fmla="*/ 1308970 h 5350695"/>
              <a:gd name="connsiteX131" fmla="*/ 3076731 w 4728366"/>
              <a:gd name="connsiteY131" fmla="*/ 1438510 h 5350695"/>
              <a:gd name="connsiteX132" fmla="*/ 3038631 w 4728366"/>
              <a:gd name="connsiteY132" fmla="*/ 1468990 h 5350695"/>
              <a:gd name="connsiteX133" fmla="*/ 2893851 w 4728366"/>
              <a:gd name="connsiteY133" fmla="*/ 1385170 h 5350695"/>
              <a:gd name="connsiteX134" fmla="*/ 2810031 w 4728366"/>
              <a:gd name="connsiteY134" fmla="*/ 1377550 h 5350695"/>
              <a:gd name="connsiteX135" fmla="*/ 2665251 w 4728366"/>
              <a:gd name="connsiteY135" fmla="*/ 1415650 h 5350695"/>
              <a:gd name="connsiteX136" fmla="*/ 2657631 w 4728366"/>
              <a:gd name="connsiteY136" fmla="*/ 1545190 h 5350695"/>
              <a:gd name="connsiteX137" fmla="*/ 2627151 w 4728366"/>
              <a:gd name="connsiteY137" fmla="*/ 1629010 h 5350695"/>
              <a:gd name="connsiteX138" fmla="*/ 2482371 w 4728366"/>
              <a:gd name="connsiteY138" fmla="*/ 1545190 h 5350695"/>
              <a:gd name="connsiteX139" fmla="*/ 2474751 w 4728366"/>
              <a:gd name="connsiteY139" fmla="*/ 1400410 h 5350695"/>
              <a:gd name="connsiteX140" fmla="*/ 2497611 w 4728366"/>
              <a:gd name="connsiteY140" fmla="*/ 1202290 h 5350695"/>
              <a:gd name="connsiteX141" fmla="*/ 2406171 w 4728366"/>
              <a:gd name="connsiteY141" fmla="*/ 89770 h 5350695"/>
              <a:gd name="connsiteX142" fmla="*/ 1926112 w 4728366"/>
              <a:gd name="connsiteY142" fmla="*/ 120250 h 5350695"/>
              <a:gd name="connsiteX143" fmla="*/ 1560351 w 4728366"/>
              <a:gd name="connsiteY143" fmla="*/ 966070 h 5350695"/>
              <a:gd name="connsiteX144" fmla="*/ 127792 w 4728366"/>
              <a:gd name="connsiteY144" fmla="*/ 425050 h 5350695"/>
              <a:gd name="connsiteX145" fmla="*/ 51591 w 4728366"/>
              <a:gd name="connsiteY145" fmla="*/ 638410 h 5350695"/>
              <a:gd name="connsiteX146" fmla="*/ 112551 w 4728366"/>
              <a:gd name="connsiteY146" fmla="*/ 714609 h 5350695"/>
              <a:gd name="connsiteX147" fmla="*/ 280192 w 4728366"/>
              <a:gd name="connsiteY147" fmla="*/ 806050 h 5350695"/>
              <a:gd name="connsiteX148" fmla="*/ 364011 w 4728366"/>
              <a:gd name="connsiteY148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227779 w 4683574"/>
              <a:gd name="connsiteY144" fmla="*/ 310750 h 5350695"/>
              <a:gd name="connsiteX145" fmla="*/ 83000 w 4683574"/>
              <a:gd name="connsiteY145" fmla="*/ 425050 h 5350695"/>
              <a:gd name="connsiteX146" fmla="*/ 6799 w 4683574"/>
              <a:gd name="connsiteY146" fmla="*/ 638410 h 5350695"/>
              <a:gd name="connsiteX147" fmla="*/ 67759 w 4683574"/>
              <a:gd name="connsiteY147" fmla="*/ 714609 h 5350695"/>
              <a:gd name="connsiteX148" fmla="*/ 235400 w 4683574"/>
              <a:gd name="connsiteY148" fmla="*/ 806050 h 5350695"/>
              <a:gd name="connsiteX149" fmla="*/ 319219 w 4683574"/>
              <a:gd name="connsiteY149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654499 w 4683574"/>
              <a:gd name="connsiteY144" fmla="*/ 531730 h 5350695"/>
              <a:gd name="connsiteX145" fmla="*/ 227779 w 4683574"/>
              <a:gd name="connsiteY145" fmla="*/ 310750 h 5350695"/>
              <a:gd name="connsiteX146" fmla="*/ 83000 w 4683574"/>
              <a:gd name="connsiteY146" fmla="*/ 425050 h 5350695"/>
              <a:gd name="connsiteX147" fmla="*/ 6799 w 4683574"/>
              <a:gd name="connsiteY147" fmla="*/ 638410 h 5350695"/>
              <a:gd name="connsiteX148" fmla="*/ 67759 w 4683574"/>
              <a:gd name="connsiteY148" fmla="*/ 714609 h 5350695"/>
              <a:gd name="connsiteX149" fmla="*/ 235400 w 4683574"/>
              <a:gd name="connsiteY149" fmla="*/ 806050 h 5350695"/>
              <a:gd name="connsiteX150" fmla="*/ 319219 w 4683574"/>
              <a:gd name="connsiteY150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1043119 w 4683574"/>
              <a:gd name="connsiteY144" fmla="*/ 874630 h 5350695"/>
              <a:gd name="connsiteX145" fmla="*/ 654499 w 4683574"/>
              <a:gd name="connsiteY145" fmla="*/ 531730 h 5350695"/>
              <a:gd name="connsiteX146" fmla="*/ 227779 w 4683574"/>
              <a:gd name="connsiteY146" fmla="*/ 310750 h 5350695"/>
              <a:gd name="connsiteX147" fmla="*/ 83000 w 4683574"/>
              <a:gd name="connsiteY147" fmla="*/ 425050 h 5350695"/>
              <a:gd name="connsiteX148" fmla="*/ 6799 w 4683574"/>
              <a:gd name="connsiteY148" fmla="*/ 638410 h 5350695"/>
              <a:gd name="connsiteX149" fmla="*/ 67759 w 4683574"/>
              <a:gd name="connsiteY149" fmla="*/ 714609 h 5350695"/>
              <a:gd name="connsiteX150" fmla="*/ 235400 w 4683574"/>
              <a:gd name="connsiteY150" fmla="*/ 806050 h 5350695"/>
              <a:gd name="connsiteX151" fmla="*/ 319219 w 4683574"/>
              <a:gd name="connsiteY151" fmla="*/ 882250 h 5350695"/>
              <a:gd name="connsiteX0" fmla="*/ 342079 w 4683574"/>
              <a:gd name="connsiteY0" fmla="*/ 895934 h 5371999"/>
              <a:gd name="connsiteX1" fmla="*/ 463999 w 4683574"/>
              <a:gd name="connsiteY1" fmla="*/ 1063574 h 5371999"/>
              <a:gd name="connsiteX2" fmla="*/ 684979 w 4683574"/>
              <a:gd name="connsiteY2" fmla="*/ 1094054 h 5371999"/>
              <a:gd name="connsiteX3" fmla="*/ 936439 w 4683574"/>
              <a:gd name="connsiteY3" fmla="*/ 1215974 h 5371999"/>
              <a:gd name="connsiteX4" fmla="*/ 913579 w 4683574"/>
              <a:gd name="connsiteY4" fmla="*/ 1330274 h 5371999"/>
              <a:gd name="connsiteX5" fmla="*/ 1081219 w 4683574"/>
              <a:gd name="connsiteY5" fmla="*/ 1452194 h 5371999"/>
              <a:gd name="connsiteX6" fmla="*/ 1119319 w 4683574"/>
              <a:gd name="connsiteY6" fmla="*/ 1551254 h 5371999"/>
              <a:gd name="connsiteX7" fmla="*/ 959299 w 4683574"/>
              <a:gd name="connsiteY7" fmla="*/ 1657934 h 5371999"/>
              <a:gd name="connsiteX8" fmla="*/ 905959 w 4683574"/>
              <a:gd name="connsiteY8" fmla="*/ 1741754 h 5371999"/>
              <a:gd name="connsiteX9" fmla="*/ 989779 w 4683574"/>
              <a:gd name="connsiteY9" fmla="*/ 1924634 h 5371999"/>
              <a:gd name="connsiteX10" fmla="*/ 1073599 w 4683574"/>
              <a:gd name="connsiteY10" fmla="*/ 2046554 h 5371999"/>
              <a:gd name="connsiteX11" fmla="*/ 1225999 w 4683574"/>
              <a:gd name="connsiteY11" fmla="*/ 2137994 h 5371999"/>
              <a:gd name="connsiteX12" fmla="*/ 1340299 w 4683574"/>
              <a:gd name="connsiteY12" fmla="*/ 2061794 h 5371999"/>
              <a:gd name="connsiteX13" fmla="*/ 1408879 w 4683574"/>
              <a:gd name="connsiteY13" fmla="*/ 2061794 h 5371999"/>
              <a:gd name="connsiteX14" fmla="*/ 1446979 w 4683574"/>
              <a:gd name="connsiteY14" fmla="*/ 2176094 h 5371999"/>
              <a:gd name="connsiteX15" fmla="*/ 1500319 w 4683574"/>
              <a:gd name="connsiteY15" fmla="*/ 2267534 h 5371999"/>
              <a:gd name="connsiteX16" fmla="*/ 1515559 w 4683574"/>
              <a:gd name="connsiteY16" fmla="*/ 2351354 h 5371999"/>
              <a:gd name="connsiteX17" fmla="*/ 1386019 w 4683574"/>
              <a:gd name="connsiteY17" fmla="*/ 2427554 h 5371999"/>
              <a:gd name="connsiteX18" fmla="*/ 1401259 w 4683574"/>
              <a:gd name="connsiteY18" fmla="*/ 2518994 h 5371999"/>
              <a:gd name="connsiteX19" fmla="*/ 1294579 w 4683574"/>
              <a:gd name="connsiteY19" fmla="*/ 2541854 h 5371999"/>
              <a:gd name="connsiteX20" fmla="*/ 1172659 w 4683574"/>
              <a:gd name="connsiteY20" fmla="*/ 2488514 h 5371999"/>
              <a:gd name="connsiteX21" fmla="*/ 1035499 w 4683574"/>
              <a:gd name="connsiteY21" fmla="*/ 2579954 h 5371999"/>
              <a:gd name="connsiteX22" fmla="*/ 1088839 w 4683574"/>
              <a:gd name="connsiteY22" fmla="*/ 2694254 h 5371999"/>
              <a:gd name="connsiteX23" fmla="*/ 1286959 w 4683574"/>
              <a:gd name="connsiteY23" fmla="*/ 2755214 h 5371999"/>
              <a:gd name="connsiteX24" fmla="*/ 1370779 w 4683574"/>
              <a:gd name="connsiteY24" fmla="*/ 2770454 h 5371999"/>
              <a:gd name="connsiteX25" fmla="*/ 1218379 w 4683574"/>
              <a:gd name="connsiteY25" fmla="*/ 2831414 h 5371999"/>
              <a:gd name="connsiteX26" fmla="*/ 1104079 w 4683574"/>
              <a:gd name="connsiteY26" fmla="*/ 2892374 h 5371999"/>
              <a:gd name="connsiteX27" fmla="*/ 1073599 w 4683574"/>
              <a:gd name="connsiteY27" fmla="*/ 2945714 h 5371999"/>
              <a:gd name="connsiteX28" fmla="*/ 1104079 w 4683574"/>
              <a:gd name="connsiteY28" fmla="*/ 3044774 h 5371999"/>
              <a:gd name="connsiteX29" fmla="*/ 1050739 w 4683574"/>
              <a:gd name="connsiteY29" fmla="*/ 3082874 h 5371999"/>
              <a:gd name="connsiteX30" fmla="*/ 898339 w 4683574"/>
              <a:gd name="connsiteY30" fmla="*/ 3014294 h 5371999"/>
              <a:gd name="connsiteX31" fmla="*/ 806899 w 4683574"/>
              <a:gd name="connsiteY31" fmla="*/ 2976194 h 5371999"/>
              <a:gd name="connsiteX32" fmla="*/ 677359 w 4683574"/>
              <a:gd name="connsiteY32" fmla="*/ 2983814 h 5371999"/>
              <a:gd name="connsiteX33" fmla="*/ 540199 w 4683574"/>
              <a:gd name="connsiteY33" fmla="*/ 3044774 h 5371999"/>
              <a:gd name="connsiteX34" fmla="*/ 433519 w 4683574"/>
              <a:gd name="connsiteY34" fmla="*/ 3082874 h 5371999"/>
              <a:gd name="connsiteX35" fmla="*/ 273499 w 4683574"/>
              <a:gd name="connsiteY35" fmla="*/ 3174314 h 5371999"/>
              <a:gd name="connsiteX36" fmla="*/ 410659 w 4683574"/>
              <a:gd name="connsiteY36" fmla="*/ 3334334 h 5371999"/>
              <a:gd name="connsiteX37" fmla="*/ 639259 w 4683574"/>
              <a:gd name="connsiteY37" fmla="*/ 3395294 h 5371999"/>
              <a:gd name="connsiteX38" fmla="*/ 852619 w 4683574"/>
              <a:gd name="connsiteY38" fmla="*/ 3410534 h 5371999"/>
              <a:gd name="connsiteX39" fmla="*/ 989779 w 4683574"/>
              <a:gd name="connsiteY39" fmla="*/ 3433394 h 5371999"/>
              <a:gd name="connsiteX40" fmla="*/ 1149799 w 4683574"/>
              <a:gd name="connsiteY40" fmla="*/ 3471494 h 5371999"/>
              <a:gd name="connsiteX41" fmla="*/ 1309819 w 4683574"/>
              <a:gd name="connsiteY41" fmla="*/ 3601034 h 5371999"/>
              <a:gd name="connsiteX42" fmla="*/ 1279339 w 4683574"/>
              <a:gd name="connsiteY42" fmla="*/ 3654374 h 5371999"/>
              <a:gd name="connsiteX43" fmla="*/ 1180279 w 4683574"/>
              <a:gd name="connsiteY43" fmla="*/ 3661994 h 5371999"/>
              <a:gd name="connsiteX44" fmla="*/ 951679 w 4683574"/>
              <a:gd name="connsiteY44" fmla="*/ 3684854 h 5371999"/>
              <a:gd name="connsiteX45" fmla="*/ 784039 w 4683574"/>
              <a:gd name="connsiteY45" fmla="*/ 3707714 h 5371999"/>
              <a:gd name="connsiteX46" fmla="*/ 677359 w 4683574"/>
              <a:gd name="connsiteY46" fmla="*/ 3768674 h 5371999"/>
              <a:gd name="connsiteX47" fmla="*/ 563059 w 4683574"/>
              <a:gd name="connsiteY47" fmla="*/ 3806774 h 5371999"/>
              <a:gd name="connsiteX48" fmla="*/ 509719 w 4683574"/>
              <a:gd name="connsiteY48" fmla="*/ 3806774 h 5371999"/>
              <a:gd name="connsiteX49" fmla="*/ 441139 w 4683574"/>
              <a:gd name="connsiteY49" fmla="*/ 3882974 h 5371999"/>
              <a:gd name="connsiteX50" fmla="*/ 448759 w 4683574"/>
              <a:gd name="connsiteY50" fmla="*/ 4096334 h 5371999"/>
              <a:gd name="connsiteX51" fmla="*/ 547819 w 4683574"/>
              <a:gd name="connsiteY51" fmla="*/ 4233494 h 5371999"/>
              <a:gd name="connsiteX52" fmla="*/ 555439 w 4683574"/>
              <a:gd name="connsiteY52" fmla="*/ 4363034 h 5371999"/>
              <a:gd name="connsiteX53" fmla="*/ 448759 w 4683574"/>
              <a:gd name="connsiteY53" fmla="*/ 4515434 h 5371999"/>
              <a:gd name="connsiteX54" fmla="*/ 273499 w 4683574"/>
              <a:gd name="connsiteY54" fmla="*/ 4637354 h 5371999"/>
              <a:gd name="connsiteX55" fmla="*/ 220159 w 4683574"/>
              <a:gd name="connsiteY55" fmla="*/ 4759274 h 5371999"/>
              <a:gd name="connsiteX56" fmla="*/ 273499 w 4683574"/>
              <a:gd name="connsiteY56" fmla="*/ 4835474 h 5371999"/>
              <a:gd name="connsiteX57" fmla="*/ 555439 w 4683574"/>
              <a:gd name="connsiteY57" fmla="*/ 4705934 h 5371999"/>
              <a:gd name="connsiteX58" fmla="*/ 784039 w 4683574"/>
              <a:gd name="connsiteY58" fmla="*/ 4644974 h 5371999"/>
              <a:gd name="connsiteX59" fmla="*/ 944059 w 4683574"/>
              <a:gd name="connsiteY59" fmla="*/ 4637354 h 5371999"/>
              <a:gd name="connsiteX60" fmla="*/ 1172659 w 4683574"/>
              <a:gd name="connsiteY60" fmla="*/ 4667834 h 5371999"/>
              <a:gd name="connsiteX61" fmla="*/ 1279339 w 4683574"/>
              <a:gd name="connsiteY61" fmla="*/ 4667834 h 5371999"/>
              <a:gd name="connsiteX62" fmla="*/ 1378399 w 4683574"/>
              <a:gd name="connsiteY62" fmla="*/ 4568774 h 5371999"/>
              <a:gd name="connsiteX63" fmla="*/ 1500319 w 4683574"/>
              <a:gd name="connsiteY63" fmla="*/ 4561154 h 5371999"/>
              <a:gd name="connsiteX64" fmla="*/ 1652719 w 4683574"/>
              <a:gd name="connsiteY64" fmla="*/ 4446854 h 5371999"/>
              <a:gd name="connsiteX65" fmla="*/ 1774639 w 4683574"/>
              <a:gd name="connsiteY65" fmla="*/ 4340174 h 5371999"/>
              <a:gd name="connsiteX66" fmla="*/ 1911799 w 4683574"/>
              <a:gd name="connsiteY66" fmla="*/ 4210634 h 5371999"/>
              <a:gd name="connsiteX67" fmla="*/ 1995619 w 4683574"/>
              <a:gd name="connsiteY67" fmla="*/ 4081094 h 5371999"/>
              <a:gd name="connsiteX68" fmla="*/ 2087059 w 4683574"/>
              <a:gd name="connsiteY68" fmla="*/ 4012514 h 5371999"/>
              <a:gd name="connsiteX69" fmla="*/ 2170879 w 4683574"/>
              <a:gd name="connsiteY69" fmla="*/ 3997274 h 5371999"/>
              <a:gd name="connsiteX70" fmla="*/ 2247079 w 4683574"/>
              <a:gd name="connsiteY70" fmla="*/ 4065854 h 5371999"/>
              <a:gd name="connsiteX71" fmla="*/ 2269939 w 4683574"/>
              <a:gd name="connsiteY71" fmla="*/ 4218254 h 5371999"/>
              <a:gd name="connsiteX72" fmla="*/ 2247079 w 4683574"/>
              <a:gd name="connsiteY72" fmla="*/ 4385894 h 5371999"/>
              <a:gd name="connsiteX73" fmla="*/ 2178499 w 4683574"/>
              <a:gd name="connsiteY73" fmla="*/ 4538294 h 5371999"/>
              <a:gd name="connsiteX74" fmla="*/ 2155639 w 4683574"/>
              <a:gd name="connsiteY74" fmla="*/ 4599254 h 5371999"/>
              <a:gd name="connsiteX75" fmla="*/ 2224219 w 4683574"/>
              <a:gd name="connsiteY75" fmla="*/ 4667834 h 5371999"/>
              <a:gd name="connsiteX76" fmla="*/ 2376619 w 4683574"/>
              <a:gd name="connsiteY76" fmla="*/ 4675454 h 5371999"/>
              <a:gd name="connsiteX77" fmla="*/ 2506159 w 4683574"/>
              <a:gd name="connsiteY77" fmla="*/ 4736414 h 5371999"/>
              <a:gd name="connsiteX78" fmla="*/ 2498539 w 4683574"/>
              <a:gd name="connsiteY78" fmla="*/ 4850714 h 5371999"/>
              <a:gd name="connsiteX79" fmla="*/ 2498539 w 4683574"/>
              <a:gd name="connsiteY79" fmla="*/ 4949774 h 5371999"/>
              <a:gd name="connsiteX80" fmla="*/ 2658559 w 4683574"/>
              <a:gd name="connsiteY80" fmla="*/ 5094554 h 5371999"/>
              <a:gd name="connsiteX81" fmla="*/ 2902399 w 4683574"/>
              <a:gd name="connsiteY81" fmla="*/ 5262194 h 5371999"/>
              <a:gd name="connsiteX82" fmla="*/ 3161479 w 4683574"/>
              <a:gd name="connsiteY82" fmla="*/ 5338394 h 5371999"/>
              <a:gd name="connsiteX83" fmla="*/ 3291019 w 4683574"/>
              <a:gd name="connsiteY83" fmla="*/ 5346014 h 5371999"/>
              <a:gd name="connsiteX84" fmla="*/ 3397699 w 4683574"/>
              <a:gd name="connsiteY84" fmla="*/ 5003114 h 5371999"/>
              <a:gd name="connsiteX85" fmla="*/ 3390079 w 4683574"/>
              <a:gd name="connsiteY85" fmla="*/ 4812614 h 5371999"/>
              <a:gd name="connsiteX86" fmla="*/ 3443419 w 4683574"/>
              <a:gd name="connsiteY86" fmla="*/ 4705934 h 5371999"/>
              <a:gd name="connsiteX87" fmla="*/ 3603439 w 4683574"/>
              <a:gd name="connsiteY87" fmla="*/ 4652594 h 5371999"/>
              <a:gd name="connsiteX88" fmla="*/ 3687259 w 4683574"/>
              <a:gd name="connsiteY88" fmla="*/ 4591634 h 5371999"/>
              <a:gd name="connsiteX89" fmla="*/ 3687259 w 4683574"/>
              <a:gd name="connsiteY89" fmla="*/ 4469714 h 5371999"/>
              <a:gd name="connsiteX90" fmla="*/ 3832039 w 4683574"/>
              <a:gd name="connsiteY90" fmla="*/ 4500194 h 5371999"/>
              <a:gd name="connsiteX91" fmla="*/ 3824419 w 4683574"/>
              <a:gd name="connsiteY91" fmla="*/ 4667834 h 5371999"/>
              <a:gd name="connsiteX92" fmla="*/ 3771079 w 4683574"/>
              <a:gd name="connsiteY92" fmla="*/ 4804994 h 5371999"/>
              <a:gd name="connsiteX93" fmla="*/ 3717739 w 4683574"/>
              <a:gd name="connsiteY93" fmla="*/ 4881194 h 5371999"/>
              <a:gd name="connsiteX94" fmla="*/ 3580579 w 4683574"/>
              <a:gd name="connsiteY94" fmla="*/ 4881194 h 5371999"/>
              <a:gd name="connsiteX95" fmla="*/ 3542479 w 4683574"/>
              <a:gd name="connsiteY95" fmla="*/ 4934534 h 5371999"/>
              <a:gd name="connsiteX96" fmla="*/ 3633919 w 4683574"/>
              <a:gd name="connsiteY96" fmla="*/ 4957394 h 5371999"/>
              <a:gd name="connsiteX97" fmla="*/ 3763459 w 4683574"/>
              <a:gd name="connsiteY97" fmla="*/ 4957394 h 5371999"/>
              <a:gd name="connsiteX98" fmla="*/ 3900619 w 4683574"/>
              <a:gd name="connsiteY98" fmla="*/ 4980254 h 5371999"/>
              <a:gd name="connsiteX99" fmla="*/ 3992059 w 4683574"/>
              <a:gd name="connsiteY99" fmla="*/ 4873574 h 5371999"/>
              <a:gd name="connsiteX100" fmla="*/ 3999679 w 4683574"/>
              <a:gd name="connsiteY100" fmla="*/ 4675454 h 5371999"/>
              <a:gd name="connsiteX101" fmla="*/ 4113979 w 4683574"/>
              <a:gd name="connsiteY101" fmla="*/ 4515434 h 5371999"/>
              <a:gd name="connsiteX102" fmla="*/ 4251139 w 4683574"/>
              <a:gd name="connsiteY102" fmla="*/ 4446854 h 5371999"/>
              <a:gd name="connsiteX103" fmla="*/ 4373059 w 4683574"/>
              <a:gd name="connsiteY103" fmla="*/ 4363034 h 5371999"/>
              <a:gd name="connsiteX104" fmla="*/ 4563559 w 4683574"/>
              <a:gd name="connsiteY104" fmla="*/ 4241114 h 5371999"/>
              <a:gd name="connsiteX105" fmla="*/ 4670239 w 4683574"/>
              <a:gd name="connsiteY105" fmla="*/ 4241114 h 5371999"/>
              <a:gd name="connsiteX106" fmla="*/ 4670239 w 4683574"/>
              <a:gd name="connsiteY106" fmla="*/ 2717114 h 5371999"/>
              <a:gd name="connsiteX107" fmla="*/ 4563559 w 4683574"/>
              <a:gd name="connsiteY107" fmla="*/ 2648534 h 5371999"/>
              <a:gd name="connsiteX108" fmla="*/ 4418779 w 4683574"/>
              <a:gd name="connsiteY108" fmla="*/ 2557094 h 5371999"/>
              <a:gd name="connsiteX109" fmla="*/ 4327339 w 4683574"/>
              <a:gd name="connsiteY109" fmla="*/ 2450414 h 5371999"/>
              <a:gd name="connsiteX110" fmla="*/ 4281619 w 4683574"/>
              <a:gd name="connsiteY110" fmla="*/ 2511374 h 5371999"/>
              <a:gd name="connsiteX111" fmla="*/ 4251139 w 4683574"/>
              <a:gd name="connsiteY111" fmla="*/ 2587574 h 5371999"/>
              <a:gd name="connsiteX112" fmla="*/ 4190179 w 4683574"/>
              <a:gd name="connsiteY112" fmla="*/ 2671394 h 5371999"/>
              <a:gd name="connsiteX113" fmla="*/ 4060639 w 4683574"/>
              <a:gd name="connsiteY113" fmla="*/ 2709494 h 5371999"/>
              <a:gd name="connsiteX114" fmla="*/ 4014919 w 4683574"/>
              <a:gd name="connsiteY114" fmla="*/ 2633294 h 5371999"/>
              <a:gd name="connsiteX115" fmla="*/ 3816799 w 4683574"/>
              <a:gd name="connsiteY115" fmla="*/ 2564714 h 5371999"/>
              <a:gd name="connsiteX116" fmla="*/ 3732979 w 4683574"/>
              <a:gd name="connsiteY116" fmla="*/ 2518994 h 5371999"/>
              <a:gd name="connsiteX117" fmla="*/ 3999679 w 4683574"/>
              <a:gd name="connsiteY117" fmla="*/ 2336114 h 5371999"/>
              <a:gd name="connsiteX118" fmla="*/ 4014919 w 4683574"/>
              <a:gd name="connsiteY118" fmla="*/ 2252294 h 5371999"/>
              <a:gd name="connsiteX119" fmla="*/ 3839659 w 4683574"/>
              <a:gd name="connsiteY119" fmla="*/ 2153234 h 5371999"/>
              <a:gd name="connsiteX120" fmla="*/ 3961579 w 4683574"/>
              <a:gd name="connsiteY120" fmla="*/ 2038934 h 5371999"/>
              <a:gd name="connsiteX121" fmla="*/ 3938719 w 4683574"/>
              <a:gd name="connsiteY121" fmla="*/ 1871294 h 5371999"/>
              <a:gd name="connsiteX122" fmla="*/ 3892999 w 4683574"/>
              <a:gd name="connsiteY122" fmla="*/ 1749374 h 5371999"/>
              <a:gd name="connsiteX123" fmla="*/ 3664399 w 4683574"/>
              <a:gd name="connsiteY123" fmla="*/ 1795094 h 5371999"/>
              <a:gd name="connsiteX124" fmla="*/ 3572959 w 4683574"/>
              <a:gd name="connsiteY124" fmla="*/ 1680794 h 5371999"/>
              <a:gd name="connsiteX125" fmla="*/ 3618679 w 4683574"/>
              <a:gd name="connsiteY125" fmla="*/ 1520774 h 5371999"/>
              <a:gd name="connsiteX126" fmla="*/ 3580579 w 4683574"/>
              <a:gd name="connsiteY126" fmla="*/ 1444574 h 5371999"/>
              <a:gd name="connsiteX127" fmla="*/ 3473899 w 4683574"/>
              <a:gd name="connsiteY127" fmla="*/ 1475054 h 5371999"/>
              <a:gd name="connsiteX128" fmla="*/ 3329119 w 4683574"/>
              <a:gd name="connsiteY128" fmla="*/ 1490294 h 5371999"/>
              <a:gd name="connsiteX129" fmla="*/ 3222439 w 4683574"/>
              <a:gd name="connsiteY129" fmla="*/ 1383614 h 5371999"/>
              <a:gd name="connsiteX130" fmla="*/ 3130999 w 4683574"/>
              <a:gd name="connsiteY130" fmla="*/ 1330274 h 5371999"/>
              <a:gd name="connsiteX131" fmla="*/ 3031939 w 4683574"/>
              <a:gd name="connsiteY131" fmla="*/ 1459814 h 5371999"/>
              <a:gd name="connsiteX132" fmla="*/ 2993839 w 4683574"/>
              <a:gd name="connsiteY132" fmla="*/ 1490294 h 5371999"/>
              <a:gd name="connsiteX133" fmla="*/ 2849059 w 4683574"/>
              <a:gd name="connsiteY133" fmla="*/ 1406474 h 5371999"/>
              <a:gd name="connsiteX134" fmla="*/ 2765239 w 4683574"/>
              <a:gd name="connsiteY134" fmla="*/ 1398854 h 5371999"/>
              <a:gd name="connsiteX135" fmla="*/ 2620459 w 4683574"/>
              <a:gd name="connsiteY135" fmla="*/ 1436954 h 5371999"/>
              <a:gd name="connsiteX136" fmla="*/ 2612839 w 4683574"/>
              <a:gd name="connsiteY136" fmla="*/ 1566494 h 5371999"/>
              <a:gd name="connsiteX137" fmla="*/ 2582359 w 4683574"/>
              <a:gd name="connsiteY137" fmla="*/ 1650314 h 5371999"/>
              <a:gd name="connsiteX138" fmla="*/ 2437579 w 4683574"/>
              <a:gd name="connsiteY138" fmla="*/ 1566494 h 5371999"/>
              <a:gd name="connsiteX139" fmla="*/ 2429959 w 4683574"/>
              <a:gd name="connsiteY139" fmla="*/ 1421714 h 5371999"/>
              <a:gd name="connsiteX140" fmla="*/ 2452819 w 4683574"/>
              <a:gd name="connsiteY140" fmla="*/ 1223594 h 5371999"/>
              <a:gd name="connsiteX141" fmla="*/ 2361379 w 4683574"/>
              <a:gd name="connsiteY141" fmla="*/ 111074 h 5371999"/>
              <a:gd name="connsiteX142" fmla="*/ 1881320 w 4683574"/>
              <a:gd name="connsiteY142" fmla="*/ 141554 h 5371999"/>
              <a:gd name="connsiteX143" fmla="*/ 1424119 w 4683574"/>
              <a:gd name="connsiteY143" fmla="*/ 613994 h 5371999"/>
              <a:gd name="connsiteX144" fmla="*/ 1515559 w 4683574"/>
              <a:gd name="connsiteY144" fmla="*/ 987374 h 5371999"/>
              <a:gd name="connsiteX145" fmla="*/ 1043119 w 4683574"/>
              <a:gd name="connsiteY145" fmla="*/ 895934 h 5371999"/>
              <a:gd name="connsiteX146" fmla="*/ 654499 w 4683574"/>
              <a:gd name="connsiteY146" fmla="*/ 553034 h 5371999"/>
              <a:gd name="connsiteX147" fmla="*/ 227779 w 4683574"/>
              <a:gd name="connsiteY147" fmla="*/ 332054 h 5371999"/>
              <a:gd name="connsiteX148" fmla="*/ 83000 w 4683574"/>
              <a:gd name="connsiteY148" fmla="*/ 446354 h 5371999"/>
              <a:gd name="connsiteX149" fmla="*/ 6799 w 4683574"/>
              <a:gd name="connsiteY149" fmla="*/ 659714 h 5371999"/>
              <a:gd name="connsiteX150" fmla="*/ 67759 w 4683574"/>
              <a:gd name="connsiteY150" fmla="*/ 735913 h 5371999"/>
              <a:gd name="connsiteX151" fmla="*/ 235400 w 4683574"/>
              <a:gd name="connsiteY151" fmla="*/ 827354 h 5371999"/>
              <a:gd name="connsiteX152" fmla="*/ 319219 w 4683574"/>
              <a:gd name="connsiteY152" fmla="*/ 903554 h 5371999"/>
              <a:gd name="connsiteX0" fmla="*/ 342079 w 4683574"/>
              <a:gd name="connsiteY0" fmla="*/ 878892 h 5354957"/>
              <a:gd name="connsiteX1" fmla="*/ 463999 w 4683574"/>
              <a:gd name="connsiteY1" fmla="*/ 1046532 h 5354957"/>
              <a:gd name="connsiteX2" fmla="*/ 684979 w 4683574"/>
              <a:gd name="connsiteY2" fmla="*/ 1077012 h 5354957"/>
              <a:gd name="connsiteX3" fmla="*/ 936439 w 4683574"/>
              <a:gd name="connsiteY3" fmla="*/ 1198932 h 5354957"/>
              <a:gd name="connsiteX4" fmla="*/ 913579 w 4683574"/>
              <a:gd name="connsiteY4" fmla="*/ 1313232 h 5354957"/>
              <a:gd name="connsiteX5" fmla="*/ 1081219 w 4683574"/>
              <a:gd name="connsiteY5" fmla="*/ 1435152 h 5354957"/>
              <a:gd name="connsiteX6" fmla="*/ 1119319 w 4683574"/>
              <a:gd name="connsiteY6" fmla="*/ 1534212 h 5354957"/>
              <a:gd name="connsiteX7" fmla="*/ 959299 w 4683574"/>
              <a:gd name="connsiteY7" fmla="*/ 1640892 h 5354957"/>
              <a:gd name="connsiteX8" fmla="*/ 905959 w 4683574"/>
              <a:gd name="connsiteY8" fmla="*/ 1724712 h 5354957"/>
              <a:gd name="connsiteX9" fmla="*/ 989779 w 4683574"/>
              <a:gd name="connsiteY9" fmla="*/ 1907592 h 5354957"/>
              <a:gd name="connsiteX10" fmla="*/ 1073599 w 4683574"/>
              <a:gd name="connsiteY10" fmla="*/ 2029512 h 5354957"/>
              <a:gd name="connsiteX11" fmla="*/ 1225999 w 4683574"/>
              <a:gd name="connsiteY11" fmla="*/ 2120952 h 5354957"/>
              <a:gd name="connsiteX12" fmla="*/ 1340299 w 4683574"/>
              <a:gd name="connsiteY12" fmla="*/ 2044752 h 5354957"/>
              <a:gd name="connsiteX13" fmla="*/ 1408879 w 4683574"/>
              <a:gd name="connsiteY13" fmla="*/ 2044752 h 5354957"/>
              <a:gd name="connsiteX14" fmla="*/ 1446979 w 4683574"/>
              <a:gd name="connsiteY14" fmla="*/ 2159052 h 5354957"/>
              <a:gd name="connsiteX15" fmla="*/ 1500319 w 4683574"/>
              <a:gd name="connsiteY15" fmla="*/ 2250492 h 5354957"/>
              <a:gd name="connsiteX16" fmla="*/ 1515559 w 4683574"/>
              <a:gd name="connsiteY16" fmla="*/ 2334312 h 5354957"/>
              <a:gd name="connsiteX17" fmla="*/ 1386019 w 4683574"/>
              <a:gd name="connsiteY17" fmla="*/ 2410512 h 5354957"/>
              <a:gd name="connsiteX18" fmla="*/ 1401259 w 4683574"/>
              <a:gd name="connsiteY18" fmla="*/ 2501952 h 5354957"/>
              <a:gd name="connsiteX19" fmla="*/ 1294579 w 4683574"/>
              <a:gd name="connsiteY19" fmla="*/ 2524812 h 5354957"/>
              <a:gd name="connsiteX20" fmla="*/ 1172659 w 4683574"/>
              <a:gd name="connsiteY20" fmla="*/ 2471472 h 5354957"/>
              <a:gd name="connsiteX21" fmla="*/ 1035499 w 4683574"/>
              <a:gd name="connsiteY21" fmla="*/ 2562912 h 5354957"/>
              <a:gd name="connsiteX22" fmla="*/ 1088839 w 4683574"/>
              <a:gd name="connsiteY22" fmla="*/ 2677212 h 5354957"/>
              <a:gd name="connsiteX23" fmla="*/ 1286959 w 4683574"/>
              <a:gd name="connsiteY23" fmla="*/ 2738172 h 5354957"/>
              <a:gd name="connsiteX24" fmla="*/ 1370779 w 4683574"/>
              <a:gd name="connsiteY24" fmla="*/ 2753412 h 5354957"/>
              <a:gd name="connsiteX25" fmla="*/ 1218379 w 4683574"/>
              <a:gd name="connsiteY25" fmla="*/ 2814372 h 5354957"/>
              <a:gd name="connsiteX26" fmla="*/ 1104079 w 4683574"/>
              <a:gd name="connsiteY26" fmla="*/ 2875332 h 5354957"/>
              <a:gd name="connsiteX27" fmla="*/ 1073599 w 4683574"/>
              <a:gd name="connsiteY27" fmla="*/ 2928672 h 5354957"/>
              <a:gd name="connsiteX28" fmla="*/ 1104079 w 4683574"/>
              <a:gd name="connsiteY28" fmla="*/ 3027732 h 5354957"/>
              <a:gd name="connsiteX29" fmla="*/ 1050739 w 4683574"/>
              <a:gd name="connsiteY29" fmla="*/ 3065832 h 5354957"/>
              <a:gd name="connsiteX30" fmla="*/ 898339 w 4683574"/>
              <a:gd name="connsiteY30" fmla="*/ 2997252 h 5354957"/>
              <a:gd name="connsiteX31" fmla="*/ 806899 w 4683574"/>
              <a:gd name="connsiteY31" fmla="*/ 2959152 h 5354957"/>
              <a:gd name="connsiteX32" fmla="*/ 677359 w 4683574"/>
              <a:gd name="connsiteY32" fmla="*/ 2966772 h 5354957"/>
              <a:gd name="connsiteX33" fmla="*/ 540199 w 4683574"/>
              <a:gd name="connsiteY33" fmla="*/ 3027732 h 5354957"/>
              <a:gd name="connsiteX34" fmla="*/ 433519 w 4683574"/>
              <a:gd name="connsiteY34" fmla="*/ 3065832 h 5354957"/>
              <a:gd name="connsiteX35" fmla="*/ 273499 w 4683574"/>
              <a:gd name="connsiteY35" fmla="*/ 3157272 h 5354957"/>
              <a:gd name="connsiteX36" fmla="*/ 410659 w 4683574"/>
              <a:gd name="connsiteY36" fmla="*/ 3317292 h 5354957"/>
              <a:gd name="connsiteX37" fmla="*/ 639259 w 4683574"/>
              <a:gd name="connsiteY37" fmla="*/ 3378252 h 5354957"/>
              <a:gd name="connsiteX38" fmla="*/ 852619 w 4683574"/>
              <a:gd name="connsiteY38" fmla="*/ 3393492 h 5354957"/>
              <a:gd name="connsiteX39" fmla="*/ 989779 w 4683574"/>
              <a:gd name="connsiteY39" fmla="*/ 3416352 h 5354957"/>
              <a:gd name="connsiteX40" fmla="*/ 1149799 w 4683574"/>
              <a:gd name="connsiteY40" fmla="*/ 3454452 h 5354957"/>
              <a:gd name="connsiteX41" fmla="*/ 1309819 w 4683574"/>
              <a:gd name="connsiteY41" fmla="*/ 3583992 h 5354957"/>
              <a:gd name="connsiteX42" fmla="*/ 1279339 w 4683574"/>
              <a:gd name="connsiteY42" fmla="*/ 3637332 h 5354957"/>
              <a:gd name="connsiteX43" fmla="*/ 1180279 w 4683574"/>
              <a:gd name="connsiteY43" fmla="*/ 3644952 h 5354957"/>
              <a:gd name="connsiteX44" fmla="*/ 951679 w 4683574"/>
              <a:gd name="connsiteY44" fmla="*/ 3667812 h 5354957"/>
              <a:gd name="connsiteX45" fmla="*/ 784039 w 4683574"/>
              <a:gd name="connsiteY45" fmla="*/ 3690672 h 5354957"/>
              <a:gd name="connsiteX46" fmla="*/ 677359 w 4683574"/>
              <a:gd name="connsiteY46" fmla="*/ 3751632 h 5354957"/>
              <a:gd name="connsiteX47" fmla="*/ 563059 w 4683574"/>
              <a:gd name="connsiteY47" fmla="*/ 3789732 h 5354957"/>
              <a:gd name="connsiteX48" fmla="*/ 509719 w 4683574"/>
              <a:gd name="connsiteY48" fmla="*/ 3789732 h 5354957"/>
              <a:gd name="connsiteX49" fmla="*/ 441139 w 4683574"/>
              <a:gd name="connsiteY49" fmla="*/ 3865932 h 5354957"/>
              <a:gd name="connsiteX50" fmla="*/ 448759 w 4683574"/>
              <a:gd name="connsiteY50" fmla="*/ 4079292 h 5354957"/>
              <a:gd name="connsiteX51" fmla="*/ 547819 w 4683574"/>
              <a:gd name="connsiteY51" fmla="*/ 4216452 h 5354957"/>
              <a:gd name="connsiteX52" fmla="*/ 555439 w 4683574"/>
              <a:gd name="connsiteY52" fmla="*/ 4345992 h 5354957"/>
              <a:gd name="connsiteX53" fmla="*/ 448759 w 4683574"/>
              <a:gd name="connsiteY53" fmla="*/ 4498392 h 5354957"/>
              <a:gd name="connsiteX54" fmla="*/ 273499 w 4683574"/>
              <a:gd name="connsiteY54" fmla="*/ 4620312 h 5354957"/>
              <a:gd name="connsiteX55" fmla="*/ 220159 w 4683574"/>
              <a:gd name="connsiteY55" fmla="*/ 4742232 h 5354957"/>
              <a:gd name="connsiteX56" fmla="*/ 273499 w 4683574"/>
              <a:gd name="connsiteY56" fmla="*/ 4818432 h 5354957"/>
              <a:gd name="connsiteX57" fmla="*/ 555439 w 4683574"/>
              <a:gd name="connsiteY57" fmla="*/ 4688892 h 5354957"/>
              <a:gd name="connsiteX58" fmla="*/ 784039 w 4683574"/>
              <a:gd name="connsiteY58" fmla="*/ 4627932 h 5354957"/>
              <a:gd name="connsiteX59" fmla="*/ 944059 w 4683574"/>
              <a:gd name="connsiteY59" fmla="*/ 4620312 h 5354957"/>
              <a:gd name="connsiteX60" fmla="*/ 1172659 w 4683574"/>
              <a:gd name="connsiteY60" fmla="*/ 4650792 h 5354957"/>
              <a:gd name="connsiteX61" fmla="*/ 1279339 w 4683574"/>
              <a:gd name="connsiteY61" fmla="*/ 4650792 h 5354957"/>
              <a:gd name="connsiteX62" fmla="*/ 1378399 w 4683574"/>
              <a:gd name="connsiteY62" fmla="*/ 4551732 h 5354957"/>
              <a:gd name="connsiteX63" fmla="*/ 1500319 w 4683574"/>
              <a:gd name="connsiteY63" fmla="*/ 4544112 h 5354957"/>
              <a:gd name="connsiteX64" fmla="*/ 1652719 w 4683574"/>
              <a:gd name="connsiteY64" fmla="*/ 4429812 h 5354957"/>
              <a:gd name="connsiteX65" fmla="*/ 1774639 w 4683574"/>
              <a:gd name="connsiteY65" fmla="*/ 4323132 h 5354957"/>
              <a:gd name="connsiteX66" fmla="*/ 1911799 w 4683574"/>
              <a:gd name="connsiteY66" fmla="*/ 4193592 h 5354957"/>
              <a:gd name="connsiteX67" fmla="*/ 1995619 w 4683574"/>
              <a:gd name="connsiteY67" fmla="*/ 4064052 h 5354957"/>
              <a:gd name="connsiteX68" fmla="*/ 2087059 w 4683574"/>
              <a:gd name="connsiteY68" fmla="*/ 3995472 h 5354957"/>
              <a:gd name="connsiteX69" fmla="*/ 2170879 w 4683574"/>
              <a:gd name="connsiteY69" fmla="*/ 3980232 h 5354957"/>
              <a:gd name="connsiteX70" fmla="*/ 2247079 w 4683574"/>
              <a:gd name="connsiteY70" fmla="*/ 4048812 h 5354957"/>
              <a:gd name="connsiteX71" fmla="*/ 2269939 w 4683574"/>
              <a:gd name="connsiteY71" fmla="*/ 4201212 h 5354957"/>
              <a:gd name="connsiteX72" fmla="*/ 2247079 w 4683574"/>
              <a:gd name="connsiteY72" fmla="*/ 4368852 h 5354957"/>
              <a:gd name="connsiteX73" fmla="*/ 2178499 w 4683574"/>
              <a:gd name="connsiteY73" fmla="*/ 4521252 h 5354957"/>
              <a:gd name="connsiteX74" fmla="*/ 2155639 w 4683574"/>
              <a:gd name="connsiteY74" fmla="*/ 4582212 h 5354957"/>
              <a:gd name="connsiteX75" fmla="*/ 2224219 w 4683574"/>
              <a:gd name="connsiteY75" fmla="*/ 4650792 h 5354957"/>
              <a:gd name="connsiteX76" fmla="*/ 2376619 w 4683574"/>
              <a:gd name="connsiteY76" fmla="*/ 4658412 h 5354957"/>
              <a:gd name="connsiteX77" fmla="*/ 2506159 w 4683574"/>
              <a:gd name="connsiteY77" fmla="*/ 4719372 h 5354957"/>
              <a:gd name="connsiteX78" fmla="*/ 2498539 w 4683574"/>
              <a:gd name="connsiteY78" fmla="*/ 4833672 h 5354957"/>
              <a:gd name="connsiteX79" fmla="*/ 2498539 w 4683574"/>
              <a:gd name="connsiteY79" fmla="*/ 4932732 h 5354957"/>
              <a:gd name="connsiteX80" fmla="*/ 2658559 w 4683574"/>
              <a:gd name="connsiteY80" fmla="*/ 5077512 h 5354957"/>
              <a:gd name="connsiteX81" fmla="*/ 2902399 w 4683574"/>
              <a:gd name="connsiteY81" fmla="*/ 5245152 h 5354957"/>
              <a:gd name="connsiteX82" fmla="*/ 3161479 w 4683574"/>
              <a:gd name="connsiteY82" fmla="*/ 5321352 h 5354957"/>
              <a:gd name="connsiteX83" fmla="*/ 3291019 w 4683574"/>
              <a:gd name="connsiteY83" fmla="*/ 5328972 h 5354957"/>
              <a:gd name="connsiteX84" fmla="*/ 3397699 w 4683574"/>
              <a:gd name="connsiteY84" fmla="*/ 4986072 h 5354957"/>
              <a:gd name="connsiteX85" fmla="*/ 3390079 w 4683574"/>
              <a:gd name="connsiteY85" fmla="*/ 4795572 h 5354957"/>
              <a:gd name="connsiteX86" fmla="*/ 3443419 w 4683574"/>
              <a:gd name="connsiteY86" fmla="*/ 4688892 h 5354957"/>
              <a:gd name="connsiteX87" fmla="*/ 3603439 w 4683574"/>
              <a:gd name="connsiteY87" fmla="*/ 4635552 h 5354957"/>
              <a:gd name="connsiteX88" fmla="*/ 3687259 w 4683574"/>
              <a:gd name="connsiteY88" fmla="*/ 4574592 h 5354957"/>
              <a:gd name="connsiteX89" fmla="*/ 3687259 w 4683574"/>
              <a:gd name="connsiteY89" fmla="*/ 4452672 h 5354957"/>
              <a:gd name="connsiteX90" fmla="*/ 3832039 w 4683574"/>
              <a:gd name="connsiteY90" fmla="*/ 4483152 h 5354957"/>
              <a:gd name="connsiteX91" fmla="*/ 3824419 w 4683574"/>
              <a:gd name="connsiteY91" fmla="*/ 4650792 h 5354957"/>
              <a:gd name="connsiteX92" fmla="*/ 3771079 w 4683574"/>
              <a:gd name="connsiteY92" fmla="*/ 4787952 h 5354957"/>
              <a:gd name="connsiteX93" fmla="*/ 3717739 w 4683574"/>
              <a:gd name="connsiteY93" fmla="*/ 4864152 h 5354957"/>
              <a:gd name="connsiteX94" fmla="*/ 3580579 w 4683574"/>
              <a:gd name="connsiteY94" fmla="*/ 4864152 h 5354957"/>
              <a:gd name="connsiteX95" fmla="*/ 3542479 w 4683574"/>
              <a:gd name="connsiteY95" fmla="*/ 4917492 h 5354957"/>
              <a:gd name="connsiteX96" fmla="*/ 3633919 w 4683574"/>
              <a:gd name="connsiteY96" fmla="*/ 4940352 h 5354957"/>
              <a:gd name="connsiteX97" fmla="*/ 3763459 w 4683574"/>
              <a:gd name="connsiteY97" fmla="*/ 4940352 h 5354957"/>
              <a:gd name="connsiteX98" fmla="*/ 3900619 w 4683574"/>
              <a:gd name="connsiteY98" fmla="*/ 4963212 h 5354957"/>
              <a:gd name="connsiteX99" fmla="*/ 3992059 w 4683574"/>
              <a:gd name="connsiteY99" fmla="*/ 4856532 h 5354957"/>
              <a:gd name="connsiteX100" fmla="*/ 3999679 w 4683574"/>
              <a:gd name="connsiteY100" fmla="*/ 4658412 h 5354957"/>
              <a:gd name="connsiteX101" fmla="*/ 4113979 w 4683574"/>
              <a:gd name="connsiteY101" fmla="*/ 4498392 h 5354957"/>
              <a:gd name="connsiteX102" fmla="*/ 4251139 w 4683574"/>
              <a:gd name="connsiteY102" fmla="*/ 4429812 h 5354957"/>
              <a:gd name="connsiteX103" fmla="*/ 4373059 w 4683574"/>
              <a:gd name="connsiteY103" fmla="*/ 4345992 h 5354957"/>
              <a:gd name="connsiteX104" fmla="*/ 4563559 w 4683574"/>
              <a:gd name="connsiteY104" fmla="*/ 4224072 h 5354957"/>
              <a:gd name="connsiteX105" fmla="*/ 4670239 w 4683574"/>
              <a:gd name="connsiteY105" fmla="*/ 4224072 h 5354957"/>
              <a:gd name="connsiteX106" fmla="*/ 4670239 w 4683574"/>
              <a:gd name="connsiteY106" fmla="*/ 2700072 h 5354957"/>
              <a:gd name="connsiteX107" fmla="*/ 4563559 w 4683574"/>
              <a:gd name="connsiteY107" fmla="*/ 2631492 h 5354957"/>
              <a:gd name="connsiteX108" fmla="*/ 4418779 w 4683574"/>
              <a:gd name="connsiteY108" fmla="*/ 2540052 h 5354957"/>
              <a:gd name="connsiteX109" fmla="*/ 4327339 w 4683574"/>
              <a:gd name="connsiteY109" fmla="*/ 2433372 h 5354957"/>
              <a:gd name="connsiteX110" fmla="*/ 4281619 w 4683574"/>
              <a:gd name="connsiteY110" fmla="*/ 2494332 h 5354957"/>
              <a:gd name="connsiteX111" fmla="*/ 4251139 w 4683574"/>
              <a:gd name="connsiteY111" fmla="*/ 2570532 h 5354957"/>
              <a:gd name="connsiteX112" fmla="*/ 4190179 w 4683574"/>
              <a:gd name="connsiteY112" fmla="*/ 2654352 h 5354957"/>
              <a:gd name="connsiteX113" fmla="*/ 4060639 w 4683574"/>
              <a:gd name="connsiteY113" fmla="*/ 2692452 h 5354957"/>
              <a:gd name="connsiteX114" fmla="*/ 4014919 w 4683574"/>
              <a:gd name="connsiteY114" fmla="*/ 2616252 h 5354957"/>
              <a:gd name="connsiteX115" fmla="*/ 3816799 w 4683574"/>
              <a:gd name="connsiteY115" fmla="*/ 2547672 h 5354957"/>
              <a:gd name="connsiteX116" fmla="*/ 3732979 w 4683574"/>
              <a:gd name="connsiteY116" fmla="*/ 2501952 h 5354957"/>
              <a:gd name="connsiteX117" fmla="*/ 3999679 w 4683574"/>
              <a:gd name="connsiteY117" fmla="*/ 2319072 h 5354957"/>
              <a:gd name="connsiteX118" fmla="*/ 4014919 w 4683574"/>
              <a:gd name="connsiteY118" fmla="*/ 2235252 h 5354957"/>
              <a:gd name="connsiteX119" fmla="*/ 3839659 w 4683574"/>
              <a:gd name="connsiteY119" fmla="*/ 2136192 h 5354957"/>
              <a:gd name="connsiteX120" fmla="*/ 3961579 w 4683574"/>
              <a:gd name="connsiteY120" fmla="*/ 2021892 h 5354957"/>
              <a:gd name="connsiteX121" fmla="*/ 3938719 w 4683574"/>
              <a:gd name="connsiteY121" fmla="*/ 1854252 h 5354957"/>
              <a:gd name="connsiteX122" fmla="*/ 3892999 w 4683574"/>
              <a:gd name="connsiteY122" fmla="*/ 1732332 h 5354957"/>
              <a:gd name="connsiteX123" fmla="*/ 3664399 w 4683574"/>
              <a:gd name="connsiteY123" fmla="*/ 1778052 h 5354957"/>
              <a:gd name="connsiteX124" fmla="*/ 3572959 w 4683574"/>
              <a:gd name="connsiteY124" fmla="*/ 1663752 h 5354957"/>
              <a:gd name="connsiteX125" fmla="*/ 3618679 w 4683574"/>
              <a:gd name="connsiteY125" fmla="*/ 1503732 h 5354957"/>
              <a:gd name="connsiteX126" fmla="*/ 3580579 w 4683574"/>
              <a:gd name="connsiteY126" fmla="*/ 1427532 h 5354957"/>
              <a:gd name="connsiteX127" fmla="*/ 3473899 w 4683574"/>
              <a:gd name="connsiteY127" fmla="*/ 1458012 h 5354957"/>
              <a:gd name="connsiteX128" fmla="*/ 3329119 w 4683574"/>
              <a:gd name="connsiteY128" fmla="*/ 1473252 h 5354957"/>
              <a:gd name="connsiteX129" fmla="*/ 3222439 w 4683574"/>
              <a:gd name="connsiteY129" fmla="*/ 1366572 h 5354957"/>
              <a:gd name="connsiteX130" fmla="*/ 3130999 w 4683574"/>
              <a:gd name="connsiteY130" fmla="*/ 1313232 h 5354957"/>
              <a:gd name="connsiteX131" fmla="*/ 3031939 w 4683574"/>
              <a:gd name="connsiteY131" fmla="*/ 1442772 h 5354957"/>
              <a:gd name="connsiteX132" fmla="*/ 2993839 w 4683574"/>
              <a:gd name="connsiteY132" fmla="*/ 1473252 h 5354957"/>
              <a:gd name="connsiteX133" fmla="*/ 2849059 w 4683574"/>
              <a:gd name="connsiteY133" fmla="*/ 1389432 h 5354957"/>
              <a:gd name="connsiteX134" fmla="*/ 2765239 w 4683574"/>
              <a:gd name="connsiteY134" fmla="*/ 1381812 h 5354957"/>
              <a:gd name="connsiteX135" fmla="*/ 2620459 w 4683574"/>
              <a:gd name="connsiteY135" fmla="*/ 1419912 h 5354957"/>
              <a:gd name="connsiteX136" fmla="*/ 2612839 w 4683574"/>
              <a:gd name="connsiteY136" fmla="*/ 1549452 h 5354957"/>
              <a:gd name="connsiteX137" fmla="*/ 2582359 w 4683574"/>
              <a:gd name="connsiteY137" fmla="*/ 1633272 h 5354957"/>
              <a:gd name="connsiteX138" fmla="*/ 2437579 w 4683574"/>
              <a:gd name="connsiteY138" fmla="*/ 1549452 h 5354957"/>
              <a:gd name="connsiteX139" fmla="*/ 2429959 w 4683574"/>
              <a:gd name="connsiteY139" fmla="*/ 1404672 h 5354957"/>
              <a:gd name="connsiteX140" fmla="*/ 2452819 w 4683574"/>
              <a:gd name="connsiteY140" fmla="*/ 1206552 h 5354957"/>
              <a:gd name="connsiteX141" fmla="*/ 2361379 w 4683574"/>
              <a:gd name="connsiteY141" fmla="*/ 94032 h 5354957"/>
              <a:gd name="connsiteX142" fmla="*/ 1881320 w 4683574"/>
              <a:gd name="connsiteY142" fmla="*/ 124512 h 5354957"/>
              <a:gd name="connsiteX143" fmla="*/ 1622239 w 4683574"/>
              <a:gd name="connsiteY143" fmla="*/ 482652 h 5354957"/>
              <a:gd name="connsiteX144" fmla="*/ 1424119 w 4683574"/>
              <a:gd name="connsiteY144" fmla="*/ 596952 h 5354957"/>
              <a:gd name="connsiteX145" fmla="*/ 1515559 w 4683574"/>
              <a:gd name="connsiteY145" fmla="*/ 970332 h 5354957"/>
              <a:gd name="connsiteX146" fmla="*/ 1043119 w 4683574"/>
              <a:gd name="connsiteY146" fmla="*/ 878892 h 5354957"/>
              <a:gd name="connsiteX147" fmla="*/ 654499 w 4683574"/>
              <a:gd name="connsiteY147" fmla="*/ 535992 h 5354957"/>
              <a:gd name="connsiteX148" fmla="*/ 227779 w 4683574"/>
              <a:gd name="connsiteY148" fmla="*/ 315012 h 5354957"/>
              <a:gd name="connsiteX149" fmla="*/ 83000 w 4683574"/>
              <a:gd name="connsiteY149" fmla="*/ 429312 h 5354957"/>
              <a:gd name="connsiteX150" fmla="*/ 6799 w 4683574"/>
              <a:gd name="connsiteY150" fmla="*/ 642672 h 5354957"/>
              <a:gd name="connsiteX151" fmla="*/ 67759 w 4683574"/>
              <a:gd name="connsiteY151" fmla="*/ 718871 h 5354957"/>
              <a:gd name="connsiteX152" fmla="*/ 235400 w 4683574"/>
              <a:gd name="connsiteY152" fmla="*/ 810312 h 5354957"/>
              <a:gd name="connsiteX153" fmla="*/ 319219 w 4683574"/>
              <a:gd name="connsiteY153" fmla="*/ 886512 h 5354957"/>
              <a:gd name="connsiteX0" fmla="*/ 342079 w 4683574"/>
              <a:gd name="connsiteY0" fmla="*/ 873272 h 5349337"/>
              <a:gd name="connsiteX1" fmla="*/ 463999 w 4683574"/>
              <a:gd name="connsiteY1" fmla="*/ 1040912 h 5349337"/>
              <a:gd name="connsiteX2" fmla="*/ 684979 w 4683574"/>
              <a:gd name="connsiteY2" fmla="*/ 1071392 h 5349337"/>
              <a:gd name="connsiteX3" fmla="*/ 936439 w 4683574"/>
              <a:gd name="connsiteY3" fmla="*/ 1193312 h 5349337"/>
              <a:gd name="connsiteX4" fmla="*/ 913579 w 4683574"/>
              <a:gd name="connsiteY4" fmla="*/ 1307612 h 5349337"/>
              <a:gd name="connsiteX5" fmla="*/ 1081219 w 4683574"/>
              <a:gd name="connsiteY5" fmla="*/ 1429532 h 5349337"/>
              <a:gd name="connsiteX6" fmla="*/ 1119319 w 4683574"/>
              <a:gd name="connsiteY6" fmla="*/ 1528592 h 5349337"/>
              <a:gd name="connsiteX7" fmla="*/ 959299 w 4683574"/>
              <a:gd name="connsiteY7" fmla="*/ 1635272 h 5349337"/>
              <a:gd name="connsiteX8" fmla="*/ 905959 w 4683574"/>
              <a:gd name="connsiteY8" fmla="*/ 1719092 h 5349337"/>
              <a:gd name="connsiteX9" fmla="*/ 989779 w 4683574"/>
              <a:gd name="connsiteY9" fmla="*/ 1901972 h 5349337"/>
              <a:gd name="connsiteX10" fmla="*/ 1073599 w 4683574"/>
              <a:gd name="connsiteY10" fmla="*/ 2023892 h 5349337"/>
              <a:gd name="connsiteX11" fmla="*/ 1225999 w 4683574"/>
              <a:gd name="connsiteY11" fmla="*/ 2115332 h 5349337"/>
              <a:gd name="connsiteX12" fmla="*/ 1340299 w 4683574"/>
              <a:gd name="connsiteY12" fmla="*/ 2039132 h 5349337"/>
              <a:gd name="connsiteX13" fmla="*/ 1408879 w 4683574"/>
              <a:gd name="connsiteY13" fmla="*/ 2039132 h 5349337"/>
              <a:gd name="connsiteX14" fmla="*/ 1446979 w 4683574"/>
              <a:gd name="connsiteY14" fmla="*/ 2153432 h 5349337"/>
              <a:gd name="connsiteX15" fmla="*/ 1500319 w 4683574"/>
              <a:gd name="connsiteY15" fmla="*/ 2244872 h 5349337"/>
              <a:gd name="connsiteX16" fmla="*/ 1515559 w 4683574"/>
              <a:gd name="connsiteY16" fmla="*/ 2328692 h 5349337"/>
              <a:gd name="connsiteX17" fmla="*/ 1386019 w 4683574"/>
              <a:gd name="connsiteY17" fmla="*/ 2404892 h 5349337"/>
              <a:gd name="connsiteX18" fmla="*/ 1401259 w 4683574"/>
              <a:gd name="connsiteY18" fmla="*/ 2496332 h 5349337"/>
              <a:gd name="connsiteX19" fmla="*/ 1294579 w 4683574"/>
              <a:gd name="connsiteY19" fmla="*/ 2519192 h 5349337"/>
              <a:gd name="connsiteX20" fmla="*/ 1172659 w 4683574"/>
              <a:gd name="connsiteY20" fmla="*/ 2465852 h 5349337"/>
              <a:gd name="connsiteX21" fmla="*/ 1035499 w 4683574"/>
              <a:gd name="connsiteY21" fmla="*/ 2557292 h 5349337"/>
              <a:gd name="connsiteX22" fmla="*/ 1088839 w 4683574"/>
              <a:gd name="connsiteY22" fmla="*/ 2671592 h 5349337"/>
              <a:gd name="connsiteX23" fmla="*/ 1286959 w 4683574"/>
              <a:gd name="connsiteY23" fmla="*/ 2732552 h 5349337"/>
              <a:gd name="connsiteX24" fmla="*/ 1370779 w 4683574"/>
              <a:gd name="connsiteY24" fmla="*/ 2747792 h 5349337"/>
              <a:gd name="connsiteX25" fmla="*/ 1218379 w 4683574"/>
              <a:gd name="connsiteY25" fmla="*/ 2808752 h 5349337"/>
              <a:gd name="connsiteX26" fmla="*/ 1104079 w 4683574"/>
              <a:gd name="connsiteY26" fmla="*/ 2869712 h 5349337"/>
              <a:gd name="connsiteX27" fmla="*/ 1073599 w 4683574"/>
              <a:gd name="connsiteY27" fmla="*/ 2923052 h 5349337"/>
              <a:gd name="connsiteX28" fmla="*/ 1104079 w 4683574"/>
              <a:gd name="connsiteY28" fmla="*/ 3022112 h 5349337"/>
              <a:gd name="connsiteX29" fmla="*/ 1050739 w 4683574"/>
              <a:gd name="connsiteY29" fmla="*/ 3060212 h 5349337"/>
              <a:gd name="connsiteX30" fmla="*/ 898339 w 4683574"/>
              <a:gd name="connsiteY30" fmla="*/ 2991632 h 5349337"/>
              <a:gd name="connsiteX31" fmla="*/ 806899 w 4683574"/>
              <a:gd name="connsiteY31" fmla="*/ 2953532 h 5349337"/>
              <a:gd name="connsiteX32" fmla="*/ 677359 w 4683574"/>
              <a:gd name="connsiteY32" fmla="*/ 2961152 h 5349337"/>
              <a:gd name="connsiteX33" fmla="*/ 540199 w 4683574"/>
              <a:gd name="connsiteY33" fmla="*/ 3022112 h 5349337"/>
              <a:gd name="connsiteX34" fmla="*/ 433519 w 4683574"/>
              <a:gd name="connsiteY34" fmla="*/ 3060212 h 5349337"/>
              <a:gd name="connsiteX35" fmla="*/ 273499 w 4683574"/>
              <a:gd name="connsiteY35" fmla="*/ 3151652 h 5349337"/>
              <a:gd name="connsiteX36" fmla="*/ 410659 w 4683574"/>
              <a:gd name="connsiteY36" fmla="*/ 3311672 h 5349337"/>
              <a:gd name="connsiteX37" fmla="*/ 639259 w 4683574"/>
              <a:gd name="connsiteY37" fmla="*/ 3372632 h 5349337"/>
              <a:gd name="connsiteX38" fmla="*/ 852619 w 4683574"/>
              <a:gd name="connsiteY38" fmla="*/ 3387872 h 5349337"/>
              <a:gd name="connsiteX39" fmla="*/ 989779 w 4683574"/>
              <a:gd name="connsiteY39" fmla="*/ 3410732 h 5349337"/>
              <a:gd name="connsiteX40" fmla="*/ 1149799 w 4683574"/>
              <a:gd name="connsiteY40" fmla="*/ 3448832 h 5349337"/>
              <a:gd name="connsiteX41" fmla="*/ 1309819 w 4683574"/>
              <a:gd name="connsiteY41" fmla="*/ 3578372 h 5349337"/>
              <a:gd name="connsiteX42" fmla="*/ 1279339 w 4683574"/>
              <a:gd name="connsiteY42" fmla="*/ 3631712 h 5349337"/>
              <a:gd name="connsiteX43" fmla="*/ 1180279 w 4683574"/>
              <a:gd name="connsiteY43" fmla="*/ 3639332 h 5349337"/>
              <a:gd name="connsiteX44" fmla="*/ 951679 w 4683574"/>
              <a:gd name="connsiteY44" fmla="*/ 3662192 h 5349337"/>
              <a:gd name="connsiteX45" fmla="*/ 784039 w 4683574"/>
              <a:gd name="connsiteY45" fmla="*/ 3685052 h 5349337"/>
              <a:gd name="connsiteX46" fmla="*/ 677359 w 4683574"/>
              <a:gd name="connsiteY46" fmla="*/ 3746012 h 5349337"/>
              <a:gd name="connsiteX47" fmla="*/ 563059 w 4683574"/>
              <a:gd name="connsiteY47" fmla="*/ 3784112 h 5349337"/>
              <a:gd name="connsiteX48" fmla="*/ 509719 w 4683574"/>
              <a:gd name="connsiteY48" fmla="*/ 3784112 h 5349337"/>
              <a:gd name="connsiteX49" fmla="*/ 441139 w 4683574"/>
              <a:gd name="connsiteY49" fmla="*/ 3860312 h 5349337"/>
              <a:gd name="connsiteX50" fmla="*/ 448759 w 4683574"/>
              <a:gd name="connsiteY50" fmla="*/ 4073672 h 5349337"/>
              <a:gd name="connsiteX51" fmla="*/ 547819 w 4683574"/>
              <a:gd name="connsiteY51" fmla="*/ 4210832 h 5349337"/>
              <a:gd name="connsiteX52" fmla="*/ 555439 w 4683574"/>
              <a:gd name="connsiteY52" fmla="*/ 4340372 h 5349337"/>
              <a:gd name="connsiteX53" fmla="*/ 448759 w 4683574"/>
              <a:gd name="connsiteY53" fmla="*/ 4492772 h 5349337"/>
              <a:gd name="connsiteX54" fmla="*/ 273499 w 4683574"/>
              <a:gd name="connsiteY54" fmla="*/ 4614692 h 5349337"/>
              <a:gd name="connsiteX55" fmla="*/ 220159 w 4683574"/>
              <a:gd name="connsiteY55" fmla="*/ 4736612 h 5349337"/>
              <a:gd name="connsiteX56" fmla="*/ 273499 w 4683574"/>
              <a:gd name="connsiteY56" fmla="*/ 4812812 h 5349337"/>
              <a:gd name="connsiteX57" fmla="*/ 555439 w 4683574"/>
              <a:gd name="connsiteY57" fmla="*/ 4683272 h 5349337"/>
              <a:gd name="connsiteX58" fmla="*/ 784039 w 4683574"/>
              <a:gd name="connsiteY58" fmla="*/ 4622312 h 5349337"/>
              <a:gd name="connsiteX59" fmla="*/ 944059 w 4683574"/>
              <a:gd name="connsiteY59" fmla="*/ 4614692 h 5349337"/>
              <a:gd name="connsiteX60" fmla="*/ 1172659 w 4683574"/>
              <a:gd name="connsiteY60" fmla="*/ 4645172 h 5349337"/>
              <a:gd name="connsiteX61" fmla="*/ 1279339 w 4683574"/>
              <a:gd name="connsiteY61" fmla="*/ 4645172 h 5349337"/>
              <a:gd name="connsiteX62" fmla="*/ 1378399 w 4683574"/>
              <a:gd name="connsiteY62" fmla="*/ 4546112 h 5349337"/>
              <a:gd name="connsiteX63" fmla="*/ 1500319 w 4683574"/>
              <a:gd name="connsiteY63" fmla="*/ 4538492 h 5349337"/>
              <a:gd name="connsiteX64" fmla="*/ 1652719 w 4683574"/>
              <a:gd name="connsiteY64" fmla="*/ 4424192 h 5349337"/>
              <a:gd name="connsiteX65" fmla="*/ 1774639 w 4683574"/>
              <a:gd name="connsiteY65" fmla="*/ 4317512 h 5349337"/>
              <a:gd name="connsiteX66" fmla="*/ 1911799 w 4683574"/>
              <a:gd name="connsiteY66" fmla="*/ 4187972 h 5349337"/>
              <a:gd name="connsiteX67" fmla="*/ 1995619 w 4683574"/>
              <a:gd name="connsiteY67" fmla="*/ 4058432 h 5349337"/>
              <a:gd name="connsiteX68" fmla="*/ 2087059 w 4683574"/>
              <a:gd name="connsiteY68" fmla="*/ 3989852 h 5349337"/>
              <a:gd name="connsiteX69" fmla="*/ 2170879 w 4683574"/>
              <a:gd name="connsiteY69" fmla="*/ 3974612 h 5349337"/>
              <a:gd name="connsiteX70" fmla="*/ 2247079 w 4683574"/>
              <a:gd name="connsiteY70" fmla="*/ 4043192 h 5349337"/>
              <a:gd name="connsiteX71" fmla="*/ 2269939 w 4683574"/>
              <a:gd name="connsiteY71" fmla="*/ 4195592 h 5349337"/>
              <a:gd name="connsiteX72" fmla="*/ 2247079 w 4683574"/>
              <a:gd name="connsiteY72" fmla="*/ 4363232 h 5349337"/>
              <a:gd name="connsiteX73" fmla="*/ 2178499 w 4683574"/>
              <a:gd name="connsiteY73" fmla="*/ 4515632 h 5349337"/>
              <a:gd name="connsiteX74" fmla="*/ 2155639 w 4683574"/>
              <a:gd name="connsiteY74" fmla="*/ 4576592 h 5349337"/>
              <a:gd name="connsiteX75" fmla="*/ 2224219 w 4683574"/>
              <a:gd name="connsiteY75" fmla="*/ 4645172 h 5349337"/>
              <a:gd name="connsiteX76" fmla="*/ 2376619 w 4683574"/>
              <a:gd name="connsiteY76" fmla="*/ 4652792 h 5349337"/>
              <a:gd name="connsiteX77" fmla="*/ 2506159 w 4683574"/>
              <a:gd name="connsiteY77" fmla="*/ 4713752 h 5349337"/>
              <a:gd name="connsiteX78" fmla="*/ 2498539 w 4683574"/>
              <a:gd name="connsiteY78" fmla="*/ 4828052 h 5349337"/>
              <a:gd name="connsiteX79" fmla="*/ 2498539 w 4683574"/>
              <a:gd name="connsiteY79" fmla="*/ 4927112 h 5349337"/>
              <a:gd name="connsiteX80" fmla="*/ 2658559 w 4683574"/>
              <a:gd name="connsiteY80" fmla="*/ 5071892 h 5349337"/>
              <a:gd name="connsiteX81" fmla="*/ 2902399 w 4683574"/>
              <a:gd name="connsiteY81" fmla="*/ 5239532 h 5349337"/>
              <a:gd name="connsiteX82" fmla="*/ 3161479 w 4683574"/>
              <a:gd name="connsiteY82" fmla="*/ 5315732 h 5349337"/>
              <a:gd name="connsiteX83" fmla="*/ 3291019 w 4683574"/>
              <a:gd name="connsiteY83" fmla="*/ 5323352 h 5349337"/>
              <a:gd name="connsiteX84" fmla="*/ 3397699 w 4683574"/>
              <a:gd name="connsiteY84" fmla="*/ 4980452 h 5349337"/>
              <a:gd name="connsiteX85" fmla="*/ 3390079 w 4683574"/>
              <a:gd name="connsiteY85" fmla="*/ 4789952 h 5349337"/>
              <a:gd name="connsiteX86" fmla="*/ 3443419 w 4683574"/>
              <a:gd name="connsiteY86" fmla="*/ 4683272 h 5349337"/>
              <a:gd name="connsiteX87" fmla="*/ 3603439 w 4683574"/>
              <a:gd name="connsiteY87" fmla="*/ 4629932 h 5349337"/>
              <a:gd name="connsiteX88" fmla="*/ 3687259 w 4683574"/>
              <a:gd name="connsiteY88" fmla="*/ 4568972 h 5349337"/>
              <a:gd name="connsiteX89" fmla="*/ 3687259 w 4683574"/>
              <a:gd name="connsiteY89" fmla="*/ 4447052 h 5349337"/>
              <a:gd name="connsiteX90" fmla="*/ 3832039 w 4683574"/>
              <a:gd name="connsiteY90" fmla="*/ 4477532 h 5349337"/>
              <a:gd name="connsiteX91" fmla="*/ 3824419 w 4683574"/>
              <a:gd name="connsiteY91" fmla="*/ 4645172 h 5349337"/>
              <a:gd name="connsiteX92" fmla="*/ 3771079 w 4683574"/>
              <a:gd name="connsiteY92" fmla="*/ 4782332 h 5349337"/>
              <a:gd name="connsiteX93" fmla="*/ 3717739 w 4683574"/>
              <a:gd name="connsiteY93" fmla="*/ 4858532 h 5349337"/>
              <a:gd name="connsiteX94" fmla="*/ 3580579 w 4683574"/>
              <a:gd name="connsiteY94" fmla="*/ 4858532 h 5349337"/>
              <a:gd name="connsiteX95" fmla="*/ 3542479 w 4683574"/>
              <a:gd name="connsiteY95" fmla="*/ 4911872 h 5349337"/>
              <a:gd name="connsiteX96" fmla="*/ 3633919 w 4683574"/>
              <a:gd name="connsiteY96" fmla="*/ 4934732 h 5349337"/>
              <a:gd name="connsiteX97" fmla="*/ 3763459 w 4683574"/>
              <a:gd name="connsiteY97" fmla="*/ 4934732 h 5349337"/>
              <a:gd name="connsiteX98" fmla="*/ 3900619 w 4683574"/>
              <a:gd name="connsiteY98" fmla="*/ 4957592 h 5349337"/>
              <a:gd name="connsiteX99" fmla="*/ 3992059 w 4683574"/>
              <a:gd name="connsiteY99" fmla="*/ 4850912 h 5349337"/>
              <a:gd name="connsiteX100" fmla="*/ 3999679 w 4683574"/>
              <a:gd name="connsiteY100" fmla="*/ 4652792 h 5349337"/>
              <a:gd name="connsiteX101" fmla="*/ 4113979 w 4683574"/>
              <a:gd name="connsiteY101" fmla="*/ 4492772 h 5349337"/>
              <a:gd name="connsiteX102" fmla="*/ 4251139 w 4683574"/>
              <a:gd name="connsiteY102" fmla="*/ 4424192 h 5349337"/>
              <a:gd name="connsiteX103" fmla="*/ 4373059 w 4683574"/>
              <a:gd name="connsiteY103" fmla="*/ 4340372 h 5349337"/>
              <a:gd name="connsiteX104" fmla="*/ 4563559 w 4683574"/>
              <a:gd name="connsiteY104" fmla="*/ 4218452 h 5349337"/>
              <a:gd name="connsiteX105" fmla="*/ 4670239 w 4683574"/>
              <a:gd name="connsiteY105" fmla="*/ 4218452 h 5349337"/>
              <a:gd name="connsiteX106" fmla="*/ 4670239 w 4683574"/>
              <a:gd name="connsiteY106" fmla="*/ 2694452 h 5349337"/>
              <a:gd name="connsiteX107" fmla="*/ 4563559 w 4683574"/>
              <a:gd name="connsiteY107" fmla="*/ 2625872 h 5349337"/>
              <a:gd name="connsiteX108" fmla="*/ 4418779 w 4683574"/>
              <a:gd name="connsiteY108" fmla="*/ 2534432 h 5349337"/>
              <a:gd name="connsiteX109" fmla="*/ 4327339 w 4683574"/>
              <a:gd name="connsiteY109" fmla="*/ 2427752 h 5349337"/>
              <a:gd name="connsiteX110" fmla="*/ 4281619 w 4683574"/>
              <a:gd name="connsiteY110" fmla="*/ 2488712 h 5349337"/>
              <a:gd name="connsiteX111" fmla="*/ 4251139 w 4683574"/>
              <a:gd name="connsiteY111" fmla="*/ 2564912 h 5349337"/>
              <a:gd name="connsiteX112" fmla="*/ 4190179 w 4683574"/>
              <a:gd name="connsiteY112" fmla="*/ 2648732 h 5349337"/>
              <a:gd name="connsiteX113" fmla="*/ 4060639 w 4683574"/>
              <a:gd name="connsiteY113" fmla="*/ 2686832 h 5349337"/>
              <a:gd name="connsiteX114" fmla="*/ 4014919 w 4683574"/>
              <a:gd name="connsiteY114" fmla="*/ 2610632 h 5349337"/>
              <a:gd name="connsiteX115" fmla="*/ 3816799 w 4683574"/>
              <a:gd name="connsiteY115" fmla="*/ 2542052 h 5349337"/>
              <a:gd name="connsiteX116" fmla="*/ 3732979 w 4683574"/>
              <a:gd name="connsiteY116" fmla="*/ 2496332 h 5349337"/>
              <a:gd name="connsiteX117" fmla="*/ 3999679 w 4683574"/>
              <a:gd name="connsiteY117" fmla="*/ 2313452 h 5349337"/>
              <a:gd name="connsiteX118" fmla="*/ 4014919 w 4683574"/>
              <a:gd name="connsiteY118" fmla="*/ 2229632 h 5349337"/>
              <a:gd name="connsiteX119" fmla="*/ 3839659 w 4683574"/>
              <a:gd name="connsiteY119" fmla="*/ 2130572 h 5349337"/>
              <a:gd name="connsiteX120" fmla="*/ 3961579 w 4683574"/>
              <a:gd name="connsiteY120" fmla="*/ 2016272 h 5349337"/>
              <a:gd name="connsiteX121" fmla="*/ 3938719 w 4683574"/>
              <a:gd name="connsiteY121" fmla="*/ 1848632 h 5349337"/>
              <a:gd name="connsiteX122" fmla="*/ 3892999 w 4683574"/>
              <a:gd name="connsiteY122" fmla="*/ 1726712 h 5349337"/>
              <a:gd name="connsiteX123" fmla="*/ 3664399 w 4683574"/>
              <a:gd name="connsiteY123" fmla="*/ 1772432 h 5349337"/>
              <a:gd name="connsiteX124" fmla="*/ 3572959 w 4683574"/>
              <a:gd name="connsiteY124" fmla="*/ 1658132 h 5349337"/>
              <a:gd name="connsiteX125" fmla="*/ 3618679 w 4683574"/>
              <a:gd name="connsiteY125" fmla="*/ 1498112 h 5349337"/>
              <a:gd name="connsiteX126" fmla="*/ 3580579 w 4683574"/>
              <a:gd name="connsiteY126" fmla="*/ 1421912 h 5349337"/>
              <a:gd name="connsiteX127" fmla="*/ 3473899 w 4683574"/>
              <a:gd name="connsiteY127" fmla="*/ 1452392 h 5349337"/>
              <a:gd name="connsiteX128" fmla="*/ 3329119 w 4683574"/>
              <a:gd name="connsiteY128" fmla="*/ 1467632 h 5349337"/>
              <a:gd name="connsiteX129" fmla="*/ 3222439 w 4683574"/>
              <a:gd name="connsiteY129" fmla="*/ 1360952 h 5349337"/>
              <a:gd name="connsiteX130" fmla="*/ 3130999 w 4683574"/>
              <a:gd name="connsiteY130" fmla="*/ 1307612 h 5349337"/>
              <a:gd name="connsiteX131" fmla="*/ 3031939 w 4683574"/>
              <a:gd name="connsiteY131" fmla="*/ 1437152 h 5349337"/>
              <a:gd name="connsiteX132" fmla="*/ 2993839 w 4683574"/>
              <a:gd name="connsiteY132" fmla="*/ 1467632 h 5349337"/>
              <a:gd name="connsiteX133" fmla="*/ 2849059 w 4683574"/>
              <a:gd name="connsiteY133" fmla="*/ 1383812 h 5349337"/>
              <a:gd name="connsiteX134" fmla="*/ 2765239 w 4683574"/>
              <a:gd name="connsiteY134" fmla="*/ 1376192 h 5349337"/>
              <a:gd name="connsiteX135" fmla="*/ 2620459 w 4683574"/>
              <a:gd name="connsiteY135" fmla="*/ 1414292 h 5349337"/>
              <a:gd name="connsiteX136" fmla="*/ 2612839 w 4683574"/>
              <a:gd name="connsiteY136" fmla="*/ 1543832 h 5349337"/>
              <a:gd name="connsiteX137" fmla="*/ 2582359 w 4683574"/>
              <a:gd name="connsiteY137" fmla="*/ 1627652 h 5349337"/>
              <a:gd name="connsiteX138" fmla="*/ 2437579 w 4683574"/>
              <a:gd name="connsiteY138" fmla="*/ 1543832 h 5349337"/>
              <a:gd name="connsiteX139" fmla="*/ 2429959 w 4683574"/>
              <a:gd name="connsiteY139" fmla="*/ 1399052 h 5349337"/>
              <a:gd name="connsiteX140" fmla="*/ 2452819 w 4683574"/>
              <a:gd name="connsiteY140" fmla="*/ 1200932 h 5349337"/>
              <a:gd name="connsiteX141" fmla="*/ 2361379 w 4683574"/>
              <a:gd name="connsiteY141" fmla="*/ 88412 h 5349337"/>
              <a:gd name="connsiteX142" fmla="*/ 1881320 w 4683574"/>
              <a:gd name="connsiteY142" fmla="*/ 118892 h 5349337"/>
              <a:gd name="connsiteX143" fmla="*/ 1767019 w 4683574"/>
              <a:gd name="connsiteY143" fmla="*/ 271292 h 5349337"/>
              <a:gd name="connsiteX144" fmla="*/ 1622239 w 4683574"/>
              <a:gd name="connsiteY144" fmla="*/ 477032 h 5349337"/>
              <a:gd name="connsiteX145" fmla="*/ 1424119 w 4683574"/>
              <a:gd name="connsiteY145" fmla="*/ 591332 h 5349337"/>
              <a:gd name="connsiteX146" fmla="*/ 1515559 w 4683574"/>
              <a:gd name="connsiteY146" fmla="*/ 964712 h 5349337"/>
              <a:gd name="connsiteX147" fmla="*/ 1043119 w 4683574"/>
              <a:gd name="connsiteY147" fmla="*/ 873272 h 5349337"/>
              <a:gd name="connsiteX148" fmla="*/ 654499 w 4683574"/>
              <a:gd name="connsiteY148" fmla="*/ 530372 h 5349337"/>
              <a:gd name="connsiteX149" fmla="*/ 227779 w 4683574"/>
              <a:gd name="connsiteY149" fmla="*/ 309392 h 5349337"/>
              <a:gd name="connsiteX150" fmla="*/ 83000 w 4683574"/>
              <a:gd name="connsiteY150" fmla="*/ 423692 h 5349337"/>
              <a:gd name="connsiteX151" fmla="*/ 6799 w 4683574"/>
              <a:gd name="connsiteY151" fmla="*/ 637052 h 5349337"/>
              <a:gd name="connsiteX152" fmla="*/ 67759 w 4683574"/>
              <a:gd name="connsiteY152" fmla="*/ 713251 h 5349337"/>
              <a:gd name="connsiteX153" fmla="*/ 235400 w 4683574"/>
              <a:gd name="connsiteY153" fmla="*/ 804692 h 5349337"/>
              <a:gd name="connsiteX154" fmla="*/ 319219 w 4683574"/>
              <a:gd name="connsiteY154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785117 h 5261182"/>
              <a:gd name="connsiteX1" fmla="*/ 483041 w 4702616"/>
              <a:gd name="connsiteY1" fmla="*/ 952757 h 5261182"/>
              <a:gd name="connsiteX2" fmla="*/ 704021 w 4702616"/>
              <a:gd name="connsiteY2" fmla="*/ 983237 h 5261182"/>
              <a:gd name="connsiteX3" fmla="*/ 955481 w 4702616"/>
              <a:gd name="connsiteY3" fmla="*/ 1105157 h 5261182"/>
              <a:gd name="connsiteX4" fmla="*/ 932621 w 4702616"/>
              <a:gd name="connsiteY4" fmla="*/ 1219457 h 5261182"/>
              <a:gd name="connsiteX5" fmla="*/ 1100261 w 4702616"/>
              <a:gd name="connsiteY5" fmla="*/ 1341377 h 5261182"/>
              <a:gd name="connsiteX6" fmla="*/ 1138361 w 4702616"/>
              <a:gd name="connsiteY6" fmla="*/ 1440437 h 5261182"/>
              <a:gd name="connsiteX7" fmla="*/ 978341 w 4702616"/>
              <a:gd name="connsiteY7" fmla="*/ 1547117 h 5261182"/>
              <a:gd name="connsiteX8" fmla="*/ 925001 w 4702616"/>
              <a:gd name="connsiteY8" fmla="*/ 1630937 h 5261182"/>
              <a:gd name="connsiteX9" fmla="*/ 1008821 w 4702616"/>
              <a:gd name="connsiteY9" fmla="*/ 1813817 h 5261182"/>
              <a:gd name="connsiteX10" fmla="*/ 1092641 w 4702616"/>
              <a:gd name="connsiteY10" fmla="*/ 1935737 h 5261182"/>
              <a:gd name="connsiteX11" fmla="*/ 1245041 w 4702616"/>
              <a:gd name="connsiteY11" fmla="*/ 2027177 h 5261182"/>
              <a:gd name="connsiteX12" fmla="*/ 1359341 w 4702616"/>
              <a:gd name="connsiteY12" fmla="*/ 1950977 h 5261182"/>
              <a:gd name="connsiteX13" fmla="*/ 1427921 w 4702616"/>
              <a:gd name="connsiteY13" fmla="*/ 1950977 h 5261182"/>
              <a:gd name="connsiteX14" fmla="*/ 1466021 w 4702616"/>
              <a:gd name="connsiteY14" fmla="*/ 2065277 h 5261182"/>
              <a:gd name="connsiteX15" fmla="*/ 1519361 w 4702616"/>
              <a:gd name="connsiteY15" fmla="*/ 2156717 h 5261182"/>
              <a:gd name="connsiteX16" fmla="*/ 1534601 w 4702616"/>
              <a:gd name="connsiteY16" fmla="*/ 2240537 h 5261182"/>
              <a:gd name="connsiteX17" fmla="*/ 1405061 w 4702616"/>
              <a:gd name="connsiteY17" fmla="*/ 2316737 h 5261182"/>
              <a:gd name="connsiteX18" fmla="*/ 1420301 w 4702616"/>
              <a:gd name="connsiteY18" fmla="*/ 2408177 h 5261182"/>
              <a:gd name="connsiteX19" fmla="*/ 1313621 w 4702616"/>
              <a:gd name="connsiteY19" fmla="*/ 2431037 h 5261182"/>
              <a:gd name="connsiteX20" fmla="*/ 1191701 w 4702616"/>
              <a:gd name="connsiteY20" fmla="*/ 2377697 h 5261182"/>
              <a:gd name="connsiteX21" fmla="*/ 1054541 w 4702616"/>
              <a:gd name="connsiteY21" fmla="*/ 2469137 h 5261182"/>
              <a:gd name="connsiteX22" fmla="*/ 1107881 w 4702616"/>
              <a:gd name="connsiteY22" fmla="*/ 2583437 h 5261182"/>
              <a:gd name="connsiteX23" fmla="*/ 1306001 w 4702616"/>
              <a:gd name="connsiteY23" fmla="*/ 2644397 h 5261182"/>
              <a:gd name="connsiteX24" fmla="*/ 1389821 w 4702616"/>
              <a:gd name="connsiteY24" fmla="*/ 2659637 h 5261182"/>
              <a:gd name="connsiteX25" fmla="*/ 1237421 w 4702616"/>
              <a:gd name="connsiteY25" fmla="*/ 2720597 h 5261182"/>
              <a:gd name="connsiteX26" fmla="*/ 1123121 w 4702616"/>
              <a:gd name="connsiteY26" fmla="*/ 2781557 h 5261182"/>
              <a:gd name="connsiteX27" fmla="*/ 1092641 w 4702616"/>
              <a:gd name="connsiteY27" fmla="*/ 2834897 h 5261182"/>
              <a:gd name="connsiteX28" fmla="*/ 1123121 w 4702616"/>
              <a:gd name="connsiteY28" fmla="*/ 2933957 h 5261182"/>
              <a:gd name="connsiteX29" fmla="*/ 1069781 w 4702616"/>
              <a:gd name="connsiteY29" fmla="*/ 2972057 h 5261182"/>
              <a:gd name="connsiteX30" fmla="*/ 917381 w 4702616"/>
              <a:gd name="connsiteY30" fmla="*/ 2903477 h 5261182"/>
              <a:gd name="connsiteX31" fmla="*/ 825941 w 4702616"/>
              <a:gd name="connsiteY31" fmla="*/ 2865377 h 5261182"/>
              <a:gd name="connsiteX32" fmla="*/ 696401 w 4702616"/>
              <a:gd name="connsiteY32" fmla="*/ 2872997 h 5261182"/>
              <a:gd name="connsiteX33" fmla="*/ 559241 w 4702616"/>
              <a:gd name="connsiteY33" fmla="*/ 2933957 h 5261182"/>
              <a:gd name="connsiteX34" fmla="*/ 452561 w 4702616"/>
              <a:gd name="connsiteY34" fmla="*/ 2972057 h 5261182"/>
              <a:gd name="connsiteX35" fmla="*/ 292541 w 4702616"/>
              <a:gd name="connsiteY35" fmla="*/ 3063497 h 5261182"/>
              <a:gd name="connsiteX36" fmla="*/ 429701 w 4702616"/>
              <a:gd name="connsiteY36" fmla="*/ 3223517 h 5261182"/>
              <a:gd name="connsiteX37" fmla="*/ 658301 w 4702616"/>
              <a:gd name="connsiteY37" fmla="*/ 3284477 h 5261182"/>
              <a:gd name="connsiteX38" fmla="*/ 871661 w 4702616"/>
              <a:gd name="connsiteY38" fmla="*/ 3299717 h 5261182"/>
              <a:gd name="connsiteX39" fmla="*/ 1008821 w 4702616"/>
              <a:gd name="connsiteY39" fmla="*/ 3322577 h 5261182"/>
              <a:gd name="connsiteX40" fmla="*/ 1168841 w 4702616"/>
              <a:gd name="connsiteY40" fmla="*/ 3360677 h 5261182"/>
              <a:gd name="connsiteX41" fmla="*/ 1328861 w 4702616"/>
              <a:gd name="connsiteY41" fmla="*/ 3490217 h 5261182"/>
              <a:gd name="connsiteX42" fmla="*/ 1298381 w 4702616"/>
              <a:gd name="connsiteY42" fmla="*/ 3543557 h 5261182"/>
              <a:gd name="connsiteX43" fmla="*/ 1199321 w 4702616"/>
              <a:gd name="connsiteY43" fmla="*/ 3551177 h 5261182"/>
              <a:gd name="connsiteX44" fmla="*/ 970721 w 4702616"/>
              <a:gd name="connsiteY44" fmla="*/ 3574037 h 5261182"/>
              <a:gd name="connsiteX45" fmla="*/ 803081 w 4702616"/>
              <a:gd name="connsiteY45" fmla="*/ 3596897 h 5261182"/>
              <a:gd name="connsiteX46" fmla="*/ 696401 w 4702616"/>
              <a:gd name="connsiteY46" fmla="*/ 3657857 h 5261182"/>
              <a:gd name="connsiteX47" fmla="*/ 582101 w 4702616"/>
              <a:gd name="connsiteY47" fmla="*/ 3695957 h 5261182"/>
              <a:gd name="connsiteX48" fmla="*/ 528761 w 4702616"/>
              <a:gd name="connsiteY48" fmla="*/ 3695957 h 5261182"/>
              <a:gd name="connsiteX49" fmla="*/ 460181 w 4702616"/>
              <a:gd name="connsiteY49" fmla="*/ 3772157 h 5261182"/>
              <a:gd name="connsiteX50" fmla="*/ 467801 w 4702616"/>
              <a:gd name="connsiteY50" fmla="*/ 3985517 h 5261182"/>
              <a:gd name="connsiteX51" fmla="*/ 566861 w 4702616"/>
              <a:gd name="connsiteY51" fmla="*/ 4122677 h 5261182"/>
              <a:gd name="connsiteX52" fmla="*/ 574481 w 4702616"/>
              <a:gd name="connsiteY52" fmla="*/ 4252217 h 5261182"/>
              <a:gd name="connsiteX53" fmla="*/ 467801 w 4702616"/>
              <a:gd name="connsiteY53" fmla="*/ 4404617 h 5261182"/>
              <a:gd name="connsiteX54" fmla="*/ 292541 w 4702616"/>
              <a:gd name="connsiteY54" fmla="*/ 4526537 h 5261182"/>
              <a:gd name="connsiteX55" fmla="*/ 239201 w 4702616"/>
              <a:gd name="connsiteY55" fmla="*/ 4648457 h 5261182"/>
              <a:gd name="connsiteX56" fmla="*/ 292541 w 4702616"/>
              <a:gd name="connsiteY56" fmla="*/ 4724657 h 5261182"/>
              <a:gd name="connsiteX57" fmla="*/ 574481 w 4702616"/>
              <a:gd name="connsiteY57" fmla="*/ 4595117 h 5261182"/>
              <a:gd name="connsiteX58" fmla="*/ 803081 w 4702616"/>
              <a:gd name="connsiteY58" fmla="*/ 4534157 h 5261182"/>
              <a:gd name="connsiteX59" fmla="*/ 963101 w 4702616"/>
              <a:gd name="connsiteY59" fmla="*/ 4526537 h 5261182"/>
              <a:gd name="connsiteX60" fmla="*/ 1191701 w 4702616"/>
              <a:gd name="connsiteY60" fmla="*/ 4557017 h 5261182"/>
              <a:gd name="connsiteX61" fmla="*/ 1298381 w 4702616"/>
              <a:gd name="connsiteY61" fmla="*/ 4557017 h 5261182"/>
              <a:gd name="connsiteX62" fmla="*/ 1397441 w 4702616"/>
              <a:gd name="connsiteY62" fmla="*/ 4457957 h 5261182"/>
              <a:gd name="connsiteX63" fmla="*/ 1519361 w 4702616"/>
              <a:gd name="connsiteY63" fmla="*/ 4450337 h 5261182"/>
              <a:gd name="connsiteX64" fmla="*/ 1671761 w 4702616"/>
              <a:gd name="connsiteY64" fmla="*/ 4336037 h 5261182"/>
              <a:gd name="connsiteX65" fmla="*/ 1793681 w 4702616"/>
              <a:gd name="connsiteY65" fmla="*/ 4229357 h 5261182"/>
              <a:gd name="connsiteX66" fmla="*/ 1930841 w 4702616"/>
              <a:gd name="connsiteY66" fmla="*/ 4099817 h 5261182"/>
              <a:gd name="connsiteX67" fmla="*/ 2014661 w 4702616"/>
              <a:gd name="connsiteY67" fmla="*/ 3970277 h 5261182"/>
              <a:gd name="connsiteX68" fmla="*/ 2106101 w 4702616"/>
              <a:gd name="connsiteY68" fmla="*/ 3901697 h 5261182"/>
              <a:gd name="connsiteX69" fmla="*/ 2189921 w 4702616"/>
              <a:gd name="connsiteY69" fmla="*/ 3886457 h 5261182"/>
              <a:gd name="connsiteX70" fmla="*/ 2266121 w 4702616"/>
              <a:gd name="connsiteY70" fmla="*/ 3955037 h 5261182"/>
              <a:gd name="connsiteX71" fmla="*/ 2288981 w 4702616"/>
              <a:gd name="connsiteY71" fmla="*/ 4107437 h 5261182"/>
              <a:gd name="connsiteX72" fmla="*/ 2266121 w 4702616"/>
              <a:gd name="connsiteY72" fmla="*/ 4275077 h 5261182"/>
              <a:gd name="connsiteX73" fmla="*/ 2197541 w 4702616"/>
              <a:gd name="connsiteY73" fmla="*/ 4427477 h 5261182"/>
              <a:gd name="connsiteX74" fmla="*/ 2174681 w 4702616"/>
              <a:gd name="connsiteY74" fmla="*/ 4488437 h 5261182"/>
              <a:gd name="connsiteX75" fmla="*/ 2243261 w 4702616"/>
              <a:gd name="connsiteY75" fmla="*/ 4557017 h 5261182"/>
              <a:gd name="connsiteX76" fmla="*/ 2395661 w 4702616"/>
              <a:gd name="connsiteY76" fmla="*/ 4564637 h 5261182"/>
              <a:gd name="connsiteX77" fmla="*/ 2525201 w 4702616"/>
              <a:gd name="connsiteY77" fmla="*/ 4625597 h 5261182"/>
              <a:gd name="connsiteX78" fmla="*/ 2517581 w 4702616"/>
              <a:gd name="connsiteY78" fmla="*/ 4739897 h 5261182"/>
              <a:gd name="connsiteX79" fmla="*/ 2517581 w 4702616"/>
              <a:gd name="connsiteY79" fmla="*/ 4838957 h 5261182"/>
              <a:gd name="connsiteX80" fmla="*/ 2677601 w 4702616"/>
              <a:gd name="connsiteY80" fmla="*/ 4983737 h 5261182"/>
              <a:gd name="connsiteX81" fmla="*/ 2921441 w 4702616"/>
              <a:gd name="connsiteY81" fmla="*/ 5151377 h 5261182"/>
              <a:gd name="connsiteX82" fmla="*/ 3180521 w 4702616"/>
              <a:gd name="connsiteY82" fmla="*/ 5227577 h 5261182"/>
              <a:gd name="connsiteX83" fmla="*/ 3310061 w 4702616"/>
              <a:gd name="connsiteY83" fmla="*/ 5235197 h 5261182"/>
              <a:gd name="connsiteX84" fmla="*/ 3416741 w 4702616"/>
              <a:gd name="connsiteY84" fmla="*/ 4892297 h 5261182"/>
              <a:gd name="connsiteX85" fmla="*/ 3409121 w 4702616"/>
              <a:gd name="connsiteY85" fmla="*/ 4701797 h 5261182"/>
              <a:gd name="connsiteX86" fmla="*/ 3462461 w 4702616"/>
              <a:gd name="connsiteY86" fmla="*/ 4595117 h 5261182"/>
              <a:gd name="connsiteX87" fmla="*/ 3622481 w 4702616"/>
              <a:gd name="connsiteY87" fmla="*/ 4541777 h 5261182"/>
              <a:gd name="connsiteX88" fmla="*/ 3706301 w 4702616"/>
              <a:gd name="connsiteY88" fmla="*/ 4480817 h 5261182"/>
              <a:gd name="connsiteX89" fmla="*/ 3706301 w 4702616"/>
              <a:gd name="connsiteY89" fmla="*/ 4358897 h 5261182"/>
              <a:gd name="connsiteX90" fmla="*/ 3851081 w 4702616"/>
              <a:gd name="connsiteY90" fmla="*/ 4389377 h 5261182"/>
              <a:gd name="connsiteX91" fmla="*/ 3843461 w 4702616"/>
              <a:gd name="connsiteY91" fmla="*/ 4557017 h 5261182"/>
              <a:gd name="connsiteX92" fmla="*/ 3790121 w 4702616"/>
              <a:gd name="connsiteY92" fmla="*/ 4694177 h 5261182"/>
              <a:gd name="connsiteX93" fmla="*/ 3736781 w 4702616"/>
              <a:gd name="connsiteY93" fmla="*/ 4770377 h 5261182"/>
              <a:gd name="connsiteX94" fmla="*/ 3599621 w 4702616"/>
              <a:gd name="connsiteY94" fmla="*/ 4770377 h 5261182"/>
              <a:gd name="connsiteX95" fmla="*/ 3561521 w 4702616"/>
              <a:gd name="connsiteY95" fmla="*/ 4823717 h 5261182"/>
              <a:gd name="connsiteX96" fmla="*/ 3652961 w 4702616"/>
              <a:gd name="connsiteY96" fmla="*/ 4846577 h 5261182"/>
              <a:gd name="connsiteX97" fmla="*/ 3782501 w 4702616"/>
              <a:gd name="connsiteY97" fmla="*/ 4846577 h 5261182"/>
              <a:gd name="connsiteX98" fmla="*/ 3919661 w 4702616"/>
              <a:gd name="connsiteY98" fmla="*/ 4869437 h 5261182"/>
              <a:gd name="connsiteX99" fmla="*/ 4011101 w 4702616"/>
              <a:gd name="connsiteY99" fmla="*/ 4762757 h 5261182"/>
              <a:gd name="connsiteX100" fmla="*/ 4018721 w 4702616"/>
              <a:gd name="connsiteY100" fmla="*/ 4564637 h 5261182"/>
              <a:gd name="connsiteX101" fmla="*/ 4133021 w 4702616"/>
              <a:gd name="connsiteY101" fmla="*/ 4404617 h 5261182"/>
              <a:gd name="connsiteX102" fmla="*/ 4270181 w 4702616"/>
              <a:gd name="connsiteY102" fmla="*/ 4336037 h 5261182"/>
              <a:gd name="connsiteX103" fmla="*/ 4392101 w 4702616"/>
              <a:gd name="connsiteY103" fmla="*/ 4252217 h 5261182"/>
              <a:gd name="connsiteX104" fmla="*/ 4582601 w 4702616"/>
              <a:gd name="connsiteY104" fmla="*/ 4130297 h 5261182"/>
              <a:gd name="connsiteX105" fmla="*/ 4689281 w 4702616"/>
              <a:gd name="connsiteY105" fmla="*/ 4130297 h 5261182"/>
              <a:gd name="connsiteX106" fmla="*/ 4689281 w 4702616"/>
              <a:gd name="connsiteY106" fmla="*/ 2606297 h 5261182"/>
              <a:gd name="connsiteX107" fmla="*/ 4582601 w 4702616"/>
              <a:gd name="connsiteY107" fmla="*/ 2537717 h 5261182"/>
              <a:gd name="connsiteX108" fmla="*/ 4437821 w 4702616"/>
              <a:gd name="connsiteY108" fmla="*/ 2446277 h 5261182"/>
              <a:gd name="connsiteX109" fmla="*/ 4346381 w 4702616"/>
              <a:gd name="connsiteY109" fmla="*/ 2339597 h 5261182"/>
              <a:gd name="connsiteX110" fmla="*/ 4300661 w 4702616"/>
              <a:gd name="connsiteY110" fmla="*/ 2400557 h 5261182"/>
              <a:gd name="connsiteX111" fmla="*/ 4270181 w 4702616"/>
              <a:gd name="connsiteY111" fmla="*/ 2476757 h 5261182"/>
              <a:gd name="connsiteX112" fmla="*/ 4209221 w 4702616"/>
              <a:gd name="connsiteY112" fmla="*/ 2560577 h 5261182"/>
              <a:gd name="connsiteX113" fmla="*/ 4079681 w 4702616"/>
              <a:gd name="connsiteY113" fmla="*/ 2598677 h 5261182"/>
              <a:gd name="connsiteX114" fmla="*/ 4033961 w 4702616"/>
              <a:gd name="connsiteY114" fmla="*/ 2522477 h 5261182"/>
              <a:gd name="connsiteX115" fmla="*/ 3835841 w 4702616"/>
              <a:gd name="connsiteY115" fmla="*/ 2453897 h 5261182"/>
              <a:gd name="connsiteX116" fmla="*/ 3752021 w 4702616"/>
              <a:gd name="connsiteY116" fmla="*/ 2408177 h 5261182"/>
              <a:gd name="connsiteX117" fmla="*/ 4018721 w 4702616"/>
              <a:gd name="connsiteY117" fmla="*/ 2225297 h 5261182"/>
              <a:gd name="connsiteX118" fmla="*/ 4033961 w 4702616"/>
              <a:gd name="connsiteY118" fmla="*/ 2141477 h 5261182"/>
              <a:gd name="connsiteX119" fmla="*/ 3858701 w 4702616"/>
              <a:gd name="connsiteY119" fmla="*/ 2042417 h 5261182"/>
              <a:gd name="connsiteX120" fmla="*/ 3980621 w 4702616"/>
              <a:gd name="connsiteY120" fmla="*/ 1928117 h 5261182"/>
              <a:gd name="connsiteX121" fmla="*/ 3957761 w 4702616"/>
              <a:gd name="connsiteY121" fmla="*/ 1760477 h 5261182"/>
              <a:gd name="connsiteX122" fmla="*/ 3912041 w 4702616"/>
              <a:gd name="connsiteY122" fmla="*/ 1638557 h 5261182"/>
              <a:gd name="connsiteX123" fmla="*/ 3683441 w 4702616"/>
              <a:gd name="connsiteY123" fmla="*/ 1684277 h 5261182"/>
              <a:gd name="connsiteX124" fmla="*/ 3592001 w 4702616"/>
              <a:gd name="connsiteY124" fmla="*/ 1569977 h 5261182"/>
              <a:gd name="connsiteX125" fmla="*/ 3637721 w 4702616"/>
              <a:gd name="connsiteY125" fmla="*/ 1409957 h 5261182"/>
              <a:gd name="connsiteX126" fmla="*/ 3599621 w 4702616"/>
              <a:gd name="connsiteY126" fmla="*/ 1333757 h 5261182"/>
              <a:gd name="connsiteX127" fmla="*/ 3492941 w 4702616"/>
              <a:gd name="connsiteY127" fmla="*/ 1364237 h 5261182"/>
              <a:gd name="connsiteX128" fmla="*/ 3348161 w 4702616"/>
              <a:gd name="connsiteY128" fmla="*/ 1379477 h 5261182"/>
              <a:gd name="connsiteX129" fmla="*/ 3241481 w 4702616"/>
              <a:gd name="connsiteY129" fmla="*/ 1272797 h 5261182"/>
              <a:gd name="connsiteX130" fmla="*/ 3150041 w 4702616"/>
              <a:gd name="connsiteY130" fmla="*/ 1219457 h 5261182"/>
              <a:gd name="connsiteX131" fmla="*/ 3050981 w 4702616"/>
              <a:gd name="connsiteY131" fmla="*/ 1348997 h 5261182"/>
              <a:gd name="connsiteX132" fmla="*/ 3012881 w 4702616"/>
              <a:gd name="connsiteY132" fmla="*/ 1379477 h 5261182"/>
              <a:gd name="connsiteX133" fmla="*/ 2868101 w 4702616"/>
              <a:gd name="connsiteY133" fmla="*/ 1295657 h 5261182"/>
              <a:gd name="connsiteX134" fmla="*/ 2784281 w 4702616"/>
              <a:gd name="connsiteY134" fmla="*/ 1288037 h 5261182"/>
              <a:gd name="connsiteX135" fmla="*/ 2639501 w 4702616"/>
              <a:gd name="connsiteY135" fmla="*/ 1326137 h 5261182"/>
              <a:gd name="connsiteX136" fmla="*/ 2631881 w 4702616"/>
              <a:gd name="connsiteY136" fmla="*/ 1455677 h 5261182"/>
              <a:gd name="connsiteX137" fmla="*/ 2601401 w 4702616"/>
              <a:gd name="connsiteY137" fmla="*/ 1539497 h 5261182"/>
              <a:gd name="connsiteX138" fmla="*/ 2456621 w 4702616"/>
              <a:gd name="connsiteY138" fmla="*/ 1455677 h 5261182"/>
              <a:gd name="connsiteX139" fmla="*/ 2449001 w 4702616"/>
              <a:gd name="connsiteY139" fmla="*/ 1310897 h 5261182"/>
              <a:gd name="connsiteX140" fmla="*/ 2471861 w 4702616"/>
              <a:gd name="connsiteY140" fmla="*/ 1112777 h 5261182"/>
              <a:gd name="connsiteX141" fmla="*/ 2380421 w 4702616"/>
              <a:gd name="connsiteY141" fmla="*/ 257 h 5261182"/>
              <a:gd name="connsiteX142" fmla="*/ 1900362 w 4702616"/>
              <a:gd name="connsiteY142" fmla="*/ 30737 h 5261182"/>
              <a:gd name="connsiteX143" fmla="*/ 1786061 w 4702616"/>
              <a:gd name="connsiteY143" fmla="*/ 183137 h 5261182"/>
              <a:gd name="connsiteX144" fmla="*/ 1641281 w 4702616"/>
              <a:gd name="connsiteY144" fmla="*/ 388877 h 5261182"/>
              <a:gd name="connsiteX145" fmla="*/ 1443161 w 4702616"/>
              <a:gd name="connsiteY145" fmla="*/ 503177 h 5261182"/>
              <a:gd name="connsiteX146" fmla="*/ 1534601 w 4702616"/>
              <a:gd name="connsiteY146" fmla="*/ 876557 h 5261182"/>
              <a:gd name="connsiteX147" fmla="*/ 1062161 w 4702616"/>
              <a:gd name="connsiteY147" fmla="*/ 785117 h 5261182"/>
              <a:gd name="connsiteX148" fmla="*/ 673541 w 4702616"/>
              <a:gd name="connsiteY148" fmla="*/ 442217 h 5261182"/>
              <a:gd name="connsiteX149" fmla="*/ 246821 w 4702616"/>
              <a:gd name="connsiteY149" fmla="*/ 221237 h 5261182"/>
              <a:gd name="connsiteX150" fmla="*/ 102042 w 4702616"/>
              <a:gd name="connsiteY150" fmla="*/ 335537 h 5261182"/>
              <a:gd name="connsiteX151" fmla="*/ 2981 w 4702616"/>
              <a:gd name="connsiteY151" fmla="*/ 419357 h 5261182"/>
              <a:gd name="connsiteX152" fmla="*/ 25841 w 4702616"/>
              <a:gd name="connsiteY152" fmla="*/ 548897 h 5261182"/>
              <a:gd name="connsiteX153" fmla="*/ 86801 w 4702616"/>
              <a:gd name="connsiteY153" fmla="*/ 625096 h 5261182"/>
              <a:gd name="connsiteX154" fmla="*/ 254442 w 4702616"/>
              <a:gd name="connsiteY154" fmla="*/ 716537 h 5261182"/>
              <a:gd name="connsiteX155" fmla="*/ 338261 w 4702616"/>
              <a:gd name="connsiteY155" fmla="*/ 792737 h 5261182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380421 w 4702616"/>
              <a:gd name="connsiteY142" fmla="*/ 0 h 5260925"/>
              <a:gd name="connsiteX143" fmla="*/ 1900362 w 4702616"/>
              <a:gd name="connsiteY143" fmla="*/ 30480 h 5260925"/>
              <a:gd name="connsiteX144" fmla="*/ 1786061 w 4702616"/>
              <a:gd name="connsiteY144" fmla="*/ 182880 h 5260925"/>
              <a:gd name="connsiteX145" fmla="*/ 1641281 w 4702616"/>
              <a:gd name="connsiteY145" fmla="*/ 388620 h 5260925"/>
              <a:gd name="connsiteX146" fmla="*/ 1443161 w 4702616"/>
              <a:gd name="connsiteY146" fmla="*/ 502920 h 5260925"/>
              <a:gd name="connsiteX147" fmla="*/ 1534601 w 4702616"/>
              <a:gd name="connsiteY147" fmla="*/ 876300 h 5260925"/>
              <a:gd name="connsiteX148" fmla="*/ 1062161 w 4702616"/>
              <a:gd name="connsiteY148" fmla="*/ 784860 h 5260925"/>
              <a:gd name="connsiteX149" fmla="*/ 673541 w 4702616"/>
              <a:gd name="connsiteY149" fmla="*/ 441960 h 5260925"/>
              <a:gd name="connsiteX150" fmla="*/ 246821 w 4702616"/>
              <a:gd name="connsiteY150" fmla="*/ 220980 h 5260925"/>
              <a:gd name="connsiteX151" fmla="*/ 102042 w 4702616"/>
              <a:gd name="connsiteY151" fmla="*/ 335280 h 5260925"/>
              <a:gd name="connsiteX152" fmla="*/ 2981 w 4702616"/>
              <a:gd name="connsiteY152" fmla="*/ 419100 h 5260925"/>
              <a:gd name="connsiteX153" fmla="*/ 25841 w 4702616"/>
              <a:gd name="connsiteY153" fmla="*/ 548640 h 5260925"/>
              <a:gd name="connsiteX154" fmla="*/ 86801 w 4702616"/>
              <a:gd name="connsiteY154" fmla="*/ 624839 h 5260925"/>
              <a:gd name="connsiteX155" fmla="*/ 254442 w 4702616"/>
              <a:gd name="connsiteY155" fmla="*/ 716280 h 5260925"/>
              <a:gd name="connsiteX156" fmla="*/ 338261 w 4702616"/>
              <a:gd name="connsiteY156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426141 w 4702616"/>
              <a:gd name="connsiteY142" fmla="*/ 243839 h 5260925"/>
              <a:gd name="connsiteX143" fmla="*/ 2380421 w 4702616"/>
              <a:gd name="connsiteY143" fmla="*/ 0 h 5260925"/>
              <a:gd name="connsiteX144" fmla="*/ 1900362 w 4702616"/>
              <a:gd name="connsiteY144" fmla="*/ 30480 h 5260925"/>
              <a:gd name="connsiteX145" fmla="*/ 1786061 w 4702616"/>
              <a:gd name="connsiteY145" fmla="*/ 182880 h 5260925"/>
              <a:gd name="connsiteX146" fmla="*/ 1641281 w 4702616"/>
              <a:gd name="connsiteY146" fmla="*/ 388620 h 5260925"/>
              <a:gd name="connsiteX147" fmla="*/ 1443161 w 4702616"/>
              <a:gd name="connsiteY147" fmla="*/ 502920 h 5260925"/>
              <a:gd name="connsiteX148" fmla="*/ 1534601 w 4702616"/>
              <a:gd name="connsiteY148" fmla="*/ 876300 h 5260925"/>
              <a:gd name="connsiteX149" fmla="*/ 1062161 w 4702616"/>
              <a:gd name="connsiteY149" fmla="*/ 784860 h 5260925"/>
              <a:gd name="connsiteX150" fmla="*/ 673541 w 4702616"/>
              <a:gd name="connsiteY150" fmla="*/ 441960 h 5260925"/>
              <a:gd name="connsiteX151" fmla="*/ 246821 w 4702616"/>
              <a:gd name="connsiteY151" fmla="*/ 220980 h 5260925"/>
              <a:gd name="connsiteX152" fmla="*/ 102042 w 4702616"/>
              <a:gd name="connsiteY152" fmla="*/ 335280 h 5260925"/>
              <a:gd name="connsiteX153" fmla="*/ 2981 w 4702616"/>
              <a:gd name="connsiteY153" fmla="*/ 419100 h 5260925"/>
              <a:gd name="connsiteX154" fmla="*/ 25841 w 4702616"/>
              <a:gd name="connsiteY154" fmla="*/ 548640 h 5260925"/>
              <a:gd name="connsiteX155" fmla="*/ 86801 w 4702616"/>
              <a:gd name="connsiteY155" fmla="*/ 624839 h 5260925"/>
              <a:gd name="connsiteX156" fmla="*/ 254442 w 4702616"/>
              <a:gd name="connsiteY156" fmla="*/ 716280 h 5260925"/>
              <a:gd name="connsiteX157" fmla="*/ 338261 w 4702616"/>
              <a:gd name="connsiteY157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700461 w 4702616"/>
              <a:gd name="connsiteY141" fmla="*/ 601979 h 5260925"/>
              <a:gd name="connsiteX142" fmla="*/ 2243261 w 4702616"/>
              <a:gd name="connsiteY142" fmla="*/ 594359 h 5260925"/>
              <a:gd name="connsiteX143" fmla="*/ 2426141 w 4702616"/>
              <a:gd name="connsiteY143" fmla="*/ 243839 h 5260925"/>
              <a:gd name="connsiteX144" fmla="*/ 2380421 w 4702616"/>
              <a:gd name="connsiteY144" fmla="*/ 0 h 5260925"/>
              <a:gd name="connsiteX145" fmla="*/ 1900362 w 4702616"/>
              <a:gd name="connsiteY145" fmla="*/ 30480 h 5260925"/>
              <a:gd name="connsiteX146" fmla="*/ 1786061 w 4702616"/>
              <a:gd name="connsiteY146" fmla="*/ 182880 h 5260925"/>
              <a:gd name="connsiteX147" fmla="*/ 1641281 w 4702616"/>
              <a:gd name="connsiteY147" fmla="*/ 388620 h 5260925"/>
              <a:gd name="connsiteX148" fmla="*/ 1443161 w 4702616"/>
              <a:gd name="connsiteY148" fmla="*/ 502920 h 5260925"/>
              <a:gd name="connsiteX149" fmla="*/ 1534601 w 4702616"/>
              <a:gd name="connsiteY149" fmla="*/ 876300 h 5260925"/>
              <a:gd name="connsiteX150" fmla="*/ 1062161 w 4702616"/>
              <a:gd name="connsiteY150" fmla="*/ 784860 h 5260925"/>
              <a:gd name="connsiteX151" fmla="*/ 673541 w 4702616"/>
              <a:gd name="connsiteY151" fmla="*/ 441960 h 5260925"/>
              <a:gd name="connsiteX152" fmla="*/ 246821 w 4702616"/>
              <a:gd name="connsiteY152" fmla="*/ 220980 h 5260925"/>
              <a:gd name="connsiteX153" fmla="*/ 102042 w 4702616"/>
              <a:gd name="connsiteY153" fmla="*/ 335280 h 5260925"/>
              <a:gd name="connsiteX154" fmla="*/ 2981 w 4702616"/>
              <a:gd name="connsiteY154" fmla="*/ 419100 h 5260925"/>
              <a:gd name="connsiteX155" fmla="*/ 25841 w 4702616"/>
              <a:gd name="connsiteY155" fmla="*/ 548640 h 5260925"/>
              <a:gd name="connsiteX156" fmla="*/ 86801 w 4702616"/>
              <a:gd name="connsiteY156" fmla="*/ 624839 h 5260925"/>
              <a:gd name="connsiteX157" fmla="*/ 254442 w 4702616"/>
              <a:gd name="connsiteY157" fmla="*/ 716280 h 5260925"/>
              <a:gd name="connsiteX158" fmla="*/ 338261 w 4702616"/>
              <a:gd name="connsiteY158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94721 w 4702616"/>
              <a:gd name="connsiteY138" fmla="*/ 144018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8976 w 4702616"/>
              <a:gd name="connsiteY143" fmla="*/ 622934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567111 w 4702616"/>
              <a:gd name="connsiteY143" fmla="*/ 561974 h 5245685"/>
              <a:gd name="connsiteX144" fmla="*/ 2248976 w 4702616"/>
              <a:gd name="connsiteY144" fmla="*/ 622934 h 5245685"/>
              <a:gd name="connsiteX145" fmla="*/ 2277551 w 4702616"/>
              <a:gd name="connsiteY145" fmla="*/ 457199 h 5245685"/>
              <a:gd name="connsiteX146" fmla="*/ 2426141 w 4702616"/>
              <a:gd name="connsiteY146" fmla="*/ 228599 h 5245685"/>
              <a:gd name="connsiteX147" fmla="*/ 2393756 w 4702616"/>
              <a:gd name="connsiteY147" fmla="*/ 64769 h 5245685"/>
              <a:gd name="connsiteX148" fmla="*/ 2391851 w 4702616"/>
              <a:gd name="connsiteY148" fmla="*/ 0 h 5245685"/>
              <a:gd name="connsiteX149" fmla="*/ 1900362 w 4702616"/>
              <a:gd name="connsiteY149" fmla="*/ 15240 h 5245685"/>
              <a:gd name="connsiteX150" fmla="*/ 1786061 w 4702616"/>
              <a:gd name="connsiteY150" fmla="*/ 167640 h 5245685"/>
              <a:gd name="connsiteX151" fmla="*/ 1641281 w 4702616"/>
              <a:gd name="connsiteY151" fmla="*/ 373380 h 5245685"/>
              <a:gd name="connsiteX152" fmla="*/ 1443161 w 4702616"/>
              <a:gd name="connsiteY152" fmla="*/ 487680 h 5245685"/>
              <a:gd name="connsiteX153" fmla="*/ 1534601 w 4702616"/>
              <a:gd name="connsiteY153" fmla="*/ 861060 h 5245685"/>
              <a:gd name="connsiteX154" fmla="*/ 1062161 w 4702616"/>
              <a:gd name="connsiteY154" fmla="*/ 769620 h 5245685"/>
              <a:gd name="connsiteX155" fmla="*/ 673541 w 4702616"/>
              <a:gd name="connsiteY155" fmla="*/ 426720 h 5245685"/>
              <a:gd name="connsiteX156" fmla="*/ 246821 w 4702616"/>
              <a:gd name="connsiteY156" fmla="*/ 205740 h 5245685"/>
              <a:gd name="connsiteX157" fmla="*/ 102042 w 4702616"/>
              <a:gd name="connsiteY157" fmla="*/ 320040 h 5245685"/>
              <a:gd name="connsiteX158" fmla="*/ 2981 w 4702616"/>
              <a:gd name="connsiteY158" fmla="*/ 403860 h 5245685"/>
              <a:gd name="connsiteX159" fmla="*/ 25841 w 4702616"/>
              <a:gd name="connsiteY159" fmla="*/ 533400 h 5245685"/>
              <a:gd name="connsiteX160" fmla="*/ 86801 w 4702616"/>
              <a:gd name="connsiteY160" fmla="*/ 609599 h 5245685"/>
              <a:gd name="connsiteX161" fmla="*/ 254442 w 4702616"/>
              <a:gd name="connsiteY161" fmla="*/ 701040 h 5245685"/>
              <a:gd name="connsiteX162" fmla="*/ 338261 w 4702616"/>
              <a:gd name="connsiteY162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652836 w 4702616"/>
              <a:gd name="connsiteY142" fmla="*/ 613409 h 5245685"/>
              <a:gd name="connsiteX143" fmla="*/ 2700461 w 4702616"/>
              <a:gd name="connsiteY143" fmla="*/ 586739 h 5245685"/>
              <a:gd name="connsiteX144" fmla="*/ 2567111 w 4702616"/>
              <a:gd name="connsiteY144" fmla="*/ 561974 h 5245685"/>
              <a:gd name="connsiteX145" fmla="*/ 2248976 w 4702616"/>
              <a:gd name="connsiteY145" fmla="*/ 622934 h 5245685"/>
              <a:gd name="connsiteX146" fmla="*/ 2277551 w 4702616"/>
              <a:gd name="connsiteY146" fmla="*/ 457199 h 5245685"/>
              <a:gd name="connsiteX147" fmla="*/ 2426141 w 4702616"/>
              <a:gd name="connsiteY147" fmla="*/ 228599 h 5245685"/>
              <a:gd name="connsiteX148" fmla="*/ 2393756 w 4702616"/>
              <a:gd name="connsiteY148" fmla="*/ 64769 h 5245685"/>
              <a:gd name="connsiteX149" fmla="*/ 2391851 w 4702616"/>
              <a:gd name="connsiteY149" fmla="*/ 0 h 5245685"/>
              <a:gd name="connsiteX150" fmla="*/ 1900362 w 4702616"/>
              <a:gd name="connsiteY150" fmla="*/ 15240 h 5245685"/>
              <a:gd name="connsiteX151" fmla="*/ 1786061 w 4702616"/>
              <a:gd name="connsiteY151" fmla="*/ 167640 h 5245685"/>
              <a:gd name="connsiteX152" fmla="*/ 1641281 w 4702616"/>
              <a:gd name="connsiteY152" fmla="*/ 373380 h 5245685"/>
              <a:gd name="connsiteX153" fmla="*/ 1443161 w 4702616"/>
              <a:gd name="connsiteY153" fmla="*/ 487680 h 5245685"/>
              <a:gd name="connsiteX154" fmla="*/ 1534601 w 4702616"/>
              <a:gd name="connsiteY154" fmla="*/ 861060 h 5245685"/>
              <a:gd name="connsiteX155" fmla="*/ 1062161 w 4702616"/>
              <a:gd name="connsiteY155" fmla="*/ 769620 h 5245685"/>
              <a:gd name="connsiteX156" fmla="*/ 673541 w 4702616"/>
              <a:gd name="connsiteY156" fmla="*/ 426720 h 5245685"/>
              <a:gd name="connsiteX157" fmla="*/ 246821 w 4702616"/>
              <a:gd name="connsiteY157" fmla="*/ 205740 h 5245685"/>
              <a:gd name="connsiteX158" fmla="*/ 102042 w 4702616"/>
              <a:gd name="connsiteY158" fmla="*/ 320040 h 5245685"/>
              <a:gd name="connsiteX159" fmla="*/ 2981 w 4702616"/>
              <a:gd name="connsiteY159" fmla="*/ 403860 h 5245685"/>
              <a:gd name="connsiteX160" fmla="*/ 25841 w 4702616"/>
              <a:gd name="connsiteY160" fmla="*/ 533400 h 5245685"/>
              <a:gd name="connsiteX161" fmla="*/ 86801 w 4702616"/>
              <a:gd name="connsiteY161" fmla="*/ 609599 h 5245685"/>
              <a:gd name="connsiteX162" fmla="*/ 254442 w 4702616"/>
              <a:gd name="connsiteY162" fmla="*/ 701040 h 5245685"/>
              <a:gd name="connsiteX163" fmla="*/ 338261 w 4702616"/>
              <a:gd name="connsiteY163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569016 w 4702616"/>
              <a:gd name="connsiteY142" fmla="*/ 699134 h 5245685"/>
              <a:gd name="connsiteX143" fmla="*/ 2652836 w 4702616"/>
              <a:gd name="connsiteY143" fmla="*/ 613409 h 5245685"/>
              <a:gd name="connsiteX144" fmla="*/ 2700461 w 4702616"/>
              <a:gd name="connsiteY144" fmla="*/ 586739 h 5245685"/>
              <a:gd name="connsiteX145" fmla="*/ 2567111 w 4702616"/>
              <a:gd name="connsiteY145" fmla="*/ 561974 h 5245685"/>
              <a:gd name="connsiteX146" fmla="*/ 2248976 w 4702616"/>
              <a:gd name="connsiteY146" fmla="*/ 622934 h 5245685"/>
              <a:gd name="connsiteX147" fmla="*/ 2277551 w 4702616"/>
              <a:gd name="connsiteY147" fmla="*/ 457199 h 5245685"/>
              <a:gd name="connsiteX148" fmla="*/ 2426141 w 4702616"/>
              <a:gd name="connsiteY148" fmla="*/ 228599 h 5245685"/>
              <a:gd name="connsiteX149" fmla="*/ 2393756 w 4702616"/>
              <a:gd name="connsiteY149" fmla="*/ 64769 h 5245685"/>
              <a:gd name="connsiteX150" fmla="*/ 2391851 w 4702616"/>
              <a:gd name="connsiteY150" fmla="*/ 0 h 5245685"/>
              <a:gd name="connsiteX151" fmla="*/ 1900362 w 4702616"/>
              <a:gd name="connsiteY151" fmla="*/ 15240 h 5245685"/>
              <a:gd name="connsiteX152" fmla="*/ 1786061 w 4702616"/>
              <a:gd name="connsiteY152" fmla="*/ 167640 h 5245685"/>
              <a:gd name="connsiteX153" fmla="*/ 1641281 w 4702616"/>
              <a:gd name="connsiteY153" fmla="*/ 373380 h 5245685"/>
              <a:gd name="connsiteX154" fmla="*/ 1443161 w 4702616"/>
              <a:gd name="connsiteY154" fmla="*/ 487680 h 5245685"/>
              <a:gd name="connsiteX155" fmla="*/ 1534601 w 4702616"/>
              <a:gd name="connsiteY155" fmla="*/ 861060 h 5245685"/>
              <a:gd name="connsiteX156" fmla="*/ 1062161 w 4702616"/>
              <a:gd name="connsiteY156" fmla="*/ 769620 h 5245685"/>
              <a:gd name="connsiteX157" fmla="*/ 673541 w 4702616"/>
              <a:gd name="connsiteY157" fmla="*/ 426720 h 5245685"/>
              <a:gd name="connsiteX158" fmla="*/ 246821 w 4702616"/>
              <a:gd name="connsiteY158" fmla="*/ 205740 h 5245685"/>
              <a:gd name="connsiteX159" fmla="*/ 102042 w 4702616"/>
              <a:gd name="connsiteY159" fmla="*/ 320040 h 5245685"/>
              <a:gd name="connsiteX160" fmla="*/ 2981 w 4702616"/>
              <a:gd name="connsiteY160" fmla="*/ 403860 h 5245685"/>
              <a:gd name="connsiteX161" fmla="*/ 25841 w 4702616"/>
              <a:gd name="connsiteY161" fmla="*/ 533400 h 5245685"/>
              <a:gd name="connsiteX162" fmla="*/ 86801 w 4702616"/>
              <a:gd name="connsiteY162" fmla="*/ 609599 h 5245685"/>
              <a:gd name="connsiteX163" fmla="*/ 254442 w 4702616"/>
              <a:gd name="connsiteY163" fmla="*/ 701040 h 5245685"/>
              <a:gd name="connsiteX164" fmla="*/ 338261 w 4702616"/>
              <a:gd name="connsiteY164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89006 w 4702616"/>
              <a:gd name="connsiteY139" fmla="*/ 131064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75172 h 5251237"/>
              <a:gd name="connsiteX1" fmla="*/ 483041 w 4702616"/>
              <a:gd name="connsiteY1" fmla="*/ 942812 h 5251237"/>
              <a:gd name="connsiteX2" fmla="*/ 704021 w 4702616"/>
              <a:gd name="connsiteY2" fmla="*/ 973292 h 5251237"/>
              <a:gd name="connsiteX3" fmla="*/ 955481 w 4702616"/>
              <a:gd name="connsiteY3" fmla="*/ 1095212 h 5251237"/>
              <a:gd name="connsiteX4" fmla="*/ 932621 w 4702616"/>
              <a:gd name="connsiteY4" fmla="*/ 1209512 h 5251237"/>
              <a:gd name="connsiteX5" fmla="*/ 1100261 w 4702616"/>
              <a:gd name="connsiteY5" fmla="*/ 1331432 h 5251237"/>
              <a:gd name="connsiteX6" fmla="*/ 1138361 w 4702616"/>
              <a:gd name="connsiteY6" fmla="*/ 1430492 h 5251237"/>
              <a:gd name="connsiteX7" fmla="*/ 978341 w 4702616"/>
              <a:gd name="connsiteY7" fmla="*/ 1537172 h 5251237"/>
              <a:gd name="connsiteX8" fmla="*/ 925001 w 4702616"/>
              <a:gd name="connsiteY8" fmla="*/ 1620992 h 5251237"/>
              <a:gd name="connsiteX9" fmla="*/ 1008821 w 4702616"/>
              <a:gd name="connsiteY9" fmla="*/ 1803872 h 5251237"/>
              <a:gd name="connsiteX10" fmla="*/ 1092641 w 4702616"/>
              <a:gd name="connsiteY10" fmla="*/ 1925792 h 5251237"/>
              <a:gd name="connsiteX11" fmla="*/ 1245041 w 4702616"/>
              <a:gd name="connsiteY11" fmla="*/ 2017232 h 5251237"/>
              <a:gd name="connsiteX12" fmla="*/ 1359341 w 4702616"/>
              <a:gd name="connsiteY12" fmla="*/ 1941032 h 5251237"/>
              <a:gd name="connsiteX13" fmla="*/ 1427921 w 4702616"/>
              <a:gd name="connsiteY13" fmla="*/ 1941032 h 5251237"/>
              <a:gd name="connsiteX14" fmla="*/ 1466021 w 4702616"/>
              <a:gd name="connsiteY14" fmla="*/ 2055332 h 5251237"/>
              <a:gd name="connsiteX15" fmla="*/ 1519361 w 4702616"/>
              <a:gd name="connsiteY15" fmla="*/ 2146772 h 5251237"/>
              <a:gd name="connsiteX16" fmla="*/ 1534601 w 4702616"/>
              <a:gd name="connsiteY16" fmla="*/ 2230592 h 5251237"/>
              <a:gd name="connsiteX17" fmla="*/ 1405061 w 4702616"/>
              <a:gd name="connsiteY17" fmla="*/ 2306792 h 5251237"/>
              <a:gd name="connsiteX18" fmla="*/ 1420301 w 4702616"/>
              <a:gd name="connsiteY18" fmla="*/ 2398232 h 5251237"/>
              <a:gd name="connsiteX19" fmla="*/ 1313621 w 4702616"/>
              <a:gd name="connsiteY19" fmla="*/ 2421092 h 5251237"/>
              <a:gd name="connsiteX20" fmla="*/ 1191701 w 4702616"/>
              <a:gd name="connsiteY20" fmla="*/ 2367752 h 5251237"/>
              <a:gd name="connsiteX21" fmla="*/ 1054541 w 4702616"/>
              <a:gd name="connsiteY21" fmla="*/ 2459192 h 5251237"/>
              <a:gd name="connsiteX22" fmla="*/ 1107881 w 4702616"/>
              <a:gd name="connsiteY22" fmla="*/ 2573492 h 5251237"/>
              <a:gd name="connsiteX23" fmla="*/ 1306001 w 4702616"/>
              <a:gd name="connsiteY23" fmla="*/ 2634452 h 5251237"/>
              <a:gd name="connsiteX24" fmla="*/ 1389821 w 4702616"/>
              <a:gd name="connsiteY24" fmla="*/ 2649692 h 5251237"/>
              <a:gd name="connsiteX25" fmla="*/ 1237421 w 4702616"/>
              <a:gd name="connsiteY25" fmla="*/ 2710652 h 5251237"/>
              <a:gd name="connsiteX26" fmla="*/ 1123121 w 4702616"/>
              <a:gd name="connsiteY26" fmla="*/ 2771612 h 5251237"/>
              <a:gd name="connsiteX27" fmla="*/ 1092641 w 4702616"/>
              <a:gd name="connsiteY27" fmla="*/ 2824952 h 5251237"/>
              <a:gd name="connsiteX28" fmla="*/ 1123121 w 4702616"/>
              <a:gd name="connsiteY28" fmla="*/ 2924012 h 5251237"/>
              <a:gd name="connsiteX29" fmla="*/ 1069781 w 4702616"/>
              <a:gd name="connsiteY29" fmla="*/ 2962112 h 5251237"/>
              <a:gd name="connsiteX30" fmla="*/ 917381 w 4702616"/>
              <a:gd name="connsiteY30" fmla="*/ 2893532 h 5251237"/>
              <a:gd name="connsiteX31" fmla="*/ 825941 w 4702616"/>
              <a:gd name="connsiteY31" fmla="*/ 2855432 h 5251237"/>
              <a:gd name="connsiteX32" fmla="*/ 696401 w 4702616"/>
              <a:gd name="connsiteY32" fmla="*/ 2863052 h 5251237"/>
              <a:gd name="connsiteX33" fmla="*/ 559241 w 4702616"/>
              <a:gd name="connsiteY33" fmla="*/ 2924012 h 5251237"/>
              <a:gd name="connsiteX34" fmla="*/ 452561 w 4702616"/>
              <a:gd name="connsiteY34" fmla="*/ 2962112 h 5251237"/>
              <a:gd name="connsiteX35" fmla="*/ 292541 w 4702616"/>
              <a:gd name="connsiteY35" fmla="*/ 3053552 h 5251237"/>
              <a:gd name="connsiteX36" fmla="*/ 429701 w 4702616"/>
              <a:gd name="connsiteY36" fmla="*/ 3213572 h 5251237"/>
              <a:gd name="connsiteX37" fmla="*/ 658301 w 4702616"/>
              <a:gd name="connsiteY37" fmla="*/ 3274532 h 5251237"/>
              <a:gd name="connsiteX38" fmla="*/ 871661 w 4702616"/>
              <a:gd name="connsiteY38" fmla="*/ 3289772 h 5251237"/>
              <a:gd name="connsiteX39" fmla="*/ 1008821 w 4702616"/>
              <a:gd name="connsiteY39" fmla="*/ 3312632 h 5251237"/>
              <a:gd name="connsiteX40" fmla="*/ 1168841 w 4702616"/>
              <a:gd name="connsiteY40" fmla="*/ 3350732 h 5251237"/>
              <a:gd name="connsiteX41" fmla="*/ 1328861 w 4702616"/>
              <a:gd name="connsiteY41" fmla="*/ 3480272 h 5251237"/>
              <a:gd name="connsiteX42" fmla="*/ 1298381 w 4702616"/>
              <a:gd name="connsiteY42" fmla="*/ 3533612 h 5251237"/>
              <a:gd name="connsiteX43" fmla="*/ 1199321 w 4702616"/>
              <a:gd name="connsiteY43" fmla="*/ 3541232 h 5251237"/>
              <a:gd name="connsiteX44" fmla="*/ 970721 w 4702616"/>
              <a:gd name="connsiteY44" fmla="*/ 3564092 h 5251237"/>
              <a:gd name="connsiteX45" fmla="*/ 803081 w 4702616"/>
              <a:gd name="connsiteY45" fmla="*/ 3586952 h 5251237"/>
              <a:gd name="connsiteX46" fmla="*/ 696401 w 4702616"/>
              <a:gd name="connsiteY46" fmla="*/ 3647912 h 5251237"/>
              <a:gd name="connsiteX47" fmla="*/ 582101 w 4702616"/>
              <a:gd name="connsiteY47" fmla="*/ 3686012 h 5251237"/>
              <a:gd name="connsiteX48" fmla="*/ 528761 w 4702616"/>
              <a:gd name="connsiteY48" fmla="*/ 3686012 h 5251237"/>
              <a:gd name="connsiteX49" fmla="*/ 460181 w 4702616"/>
              <a:gd name="connsiteY49" fmla="*/ 3762212 h 5251237"/>
              <a:gd name="connsiteX50" fmla="*/ 467801 w 4702616"/>
              <a:gd name="connsiteY50" fmla="*/ 3975572 h 5251237"/>
              <a:gd name="connsiteX51" fmla="*/ 566861 w 4702616"/>
              <a:gd name="connsiteY51" fmla="*/ 4112732 h 5251237"/>
              <a:gd name="connsiteX52" fmla="*/ 574481 w 4702616"/>
              <a:gd name="connsiteY52" fmla="*/ 4242272 h 5251237"/>
              <a:gd name="connsiteX53" fmla="*/ 467801 w 4702616"/>
              <a:gd name="connsiteY53" fmla="*/ 4394672 h 5251237"/>
              <a:gd name="connsiteX54" fmla="*/ 292541 w 4702616"/>
              <a:gd name="connsiteY54" fmla="*/ 4516592 h 5251237"/>
              <a:gd name="connsiteX55" fmla="*/ 239201 w 4702616"/>
              <a:gd name="connsiteY55" fmla="*/ 4638512 h 5251237"/>
              <a:gd name="connsiteX56" fmla="*/ 292541 w 4702616"/>
              <a:gd name="connsiteY56" fmla="*/ 4714712 h 5251237"/>
              <a:gd name="connsiteX57" fmla="*/ 574481 w 4702616"/>
              <a:gd name="connsiteY57" fmla="*/ 4585172 h 5251237"/>
              <a:gd name="connsiteX58" fmla="*/ 803081 w 4702616"/>
              <a:gd name="connsiteY58" fmla="*/ 4524212 h 5251237"/>
              <a:gd name="connsiteX59" fmla="*/ 963101 w 4702616"/>
              <a:gd name="connsiteY59" fmla="*/ 4516592 h 5251237"/>
              <a:gd name="connsiteX60" fmla="*/ 1191701 w 4702616"/>
              <a:gd name="connsiteY60" fmla="*/ 4547072 h 5251237"/>
              <a:gd name="connsiteX61" fmla="*/ 1298381 w 4702616"/>
              <a:gd name="connsiteY61" fmla="*/ 4547072 h 5251237"/>
              <a:gd name="connsiteX62" fmla="*/ 1397441 w 4702616"/>
              <a:gd name="connsiteY62" fmla="*/ 4448012 h 5251237"/>
              <a:gd name="connsiteX63" fmla="*/ 1519361 w 4702616"/>
              <a:gd name="connsiteY63" fmla="*/ 4440392 h 5251237"/>
              <a:gd name="connsiteX64" fmla="*/ 1671761 w 4702616"/>
              <a:gd name="connsiteY64" fmla="*/ 4326092 h 5251237"/>
              <a:gd name="connsiteX65" fmla="*/ 1793681 w 4702616"/>
              <a:gd name="connsiteY65" fmla="*/ 4219412 h 5251237"/>
              <a:gd name="connsiteX66" fmla="*/ 1930841 w 4702616"/>
              <a:gd name="connsiteY66" fmla="*/ 4089872 h 5251237"/>
              <a:gd name="connsiteX67" fmla="*/ 2014661 w 4702616"/>
              <a:gd name="connsiteY67" fmla="*/ 3960332 h 5251237"/>
              <a:gd name="connsiteX68" fmla="*/ 2106101 w 4702616"/>
              <a:gd name="connsiteY68" fmla="*/ 3891752 h 5251237"/>
              <a:gd name="connsiteX69" fmla="*/ 2189921 w 4702616"/>
              <a:gd name="connsiteY69" fmla="*/ 3876512 h 5251237"/>
              <a:gd name="connsiteX70" fmla="*/ 2266121 w 4702616"/>
              <a:gd name="connsiteY70" fmla="*/ 3945092 h 5251237"/>
              <a:gd name="connsiteX71" fmla="*/ 2288981 w 4702616"/>
              <a:gd name="connsiteY71" fmla="*/ 4097492 h 5251237"/>
              <a:gd name="connsiteX72" fmla="*/ 2266121 w 4702616"/>
              <a:gd name="connsiteY72" fmla="*/ 4265132 h 5251237"/>
              <a:gd name="connsiteX73" fmla="*/ 2197541 w 4702616"/>
              <a:gd name="connsiteY73" fmla="*/ 4417532 h 5251237"/>
              <a:gd name="connsiteX74" fmla="*/ 2174681 w 4702616"/>
              <a:gd name="connsiteY74" fmla="*/ 4478492 h 5251237"/>
              <a:gd name="connsiteX75" fmla="*/ 2243261 w 4702616"/>
              <a:gd name="connsiteY75" fmla="*/ 4547072 h 5251237"/>
              <a:gd name="connsiteX76" fmla="*/ 2395661 w 4702616"/>
              <a:gd name="connsiteY76" fmla="*/ 4554692 h 5251237"/>
              <a:gd name="connsiteX77" fmla="*/ 2525201 w 4702616"/>
              <a:gd name="connsiteY77" fmla="*/ 4615652 h 5251237"/>
              <a:gd name="connsiteX78" fmla="*/ 2517581 w 4702616"/>
              <a:gd name="connsiteY78" fmla="*/ 4729952 h 5251237"/>
              <a:gd name="connsiteX79" fmla="*/ 2517581 w 4702616"/>
              <a:gd name="connsiteY79" fmla="*/ 4829012 h 5251237"/>
              <a:gd name="connsiteX80" fmla="*/ 2677601 w 4702616"/>
              <a:gd name="connsiteY80" fmla="*/ 4973792 h 5251237"/>
              <a:gd name="connsiteX81" fmla="*/ 2921441 w 4702616"/>
              <a:gd name="connsiteY81" fmla="*/ 5141432 h 5251237"/>
              <a:gd name="connsiteX82" fmla="*/ 3180521 w 4702616"/>
              <a:gd name="connsiteY82" fmla="*/ 5217632 h 5251237"/>
              <a:gd name="connsiteX83" fmla="*/ 3310061 w 4702616"/>
              <a:gd name="connsiteY83" fmla="*/ 5225252 h 5251237"/>
              <a:gd name="connsiteX84" fmla="*/ 3416741 w 4702616"/>
              <a:gd name="connsiteY84" fmla="*/ 4882352 h 5251237"/>
              <a:gd name="connsiteX85" fmla="*/ 3409121 w 4702616"/>
              <a:gd name="connsiteY85" fmla="*/ 4691852 h 5251237"/>
              <a:gd name="connsiteX86" fmla="*/ 3462461 w 4702616"/>
              <a:gd name="connsiteY86" fmla="*/ 4585172 h 5251237"/>
              <a:gd name="connsiteX87" fmla="*/ 3622481 w 4702616"/>
              <a:gd name="connsiteY87" fmla="*/ 4531832 h 5251237"/>
              <a:gd name="connsiteX88" fmla="*/ 3706301 w 4702616"/>
              <a:gd name="connsiteY88" fmla="*/ 4470872 h 5251237"/>
              <a:gd name="connsiteX89" fmla="*/ 3706301 w 4702616"/>
              <a:gd name="connsiteY89" fmla="*/ 4348952 h 5251237"/>
              <a:gd name="connsiteX90" fmla="*/ 3851081 w 4702616"/>
              <a:gd name="connsiteY90" fmla="*/ 4379432 h 5251237"/>
              <a:gd name="connsiteX91" fmla="*/ 3843461 w 4702616"/>
              <a:gd name="connsiteY91" fmla="*/ 4547072 h 5251237"/>
              <a:gd name="connsiteX92" fmla="*/ 3790121 w 4702616"/>
              <a:gd name="connsiteY92" fmla="*/ 4684232 h 5251237"/>
              <a:gd name="connsiteX93" fmla="*/ 3736781 w 4702616"/>
              <a:gd name="connsiteY93" fmla="*/ 4760432 h 5251237"/>
              <a:gd name="connsiteX94" fmla="*/ 3599621 w 4702616"/>
              <a:gd name="connsiteY94" fmla="*/ 4760432 h 5251237"/>
              <a:gd name="connsiteX95" fmla="*/ 3561521 w 4702616"/>
              <a:gd name="connsiteY95" fmla="*/ 4813772 h 5251237"/>
              <a:gd name="connsiteX96" fmla="*/ 3652961 w 4702616"/>
              <a:gd name="connsiteY96" fmla="*/ 4836632 h 5251237"/>
              <a:gd name="connsiteX97" fmla="*/ 3782501 w 4702616"/>
              <a:gd name="connsiteY97" fmla="*/ 4836632 h 5251237"/>
              <a:gd name="connsiteX98" fmla="*/ 3919661 w 4702616"/>
              <a:gd name="connsiteY98" fmla="*/ 4859492 h 5251237"/>
              <a:gd name="connsiteX99" fmla="*/ 4011101 w 4702616"/>
              <a:gd name="connsiteY99" fmla="*/ 4752812 h 5251237"/>
              <a:gd name="connsiteX100" fmla="*/ 4018721 w 4702616"/>
              <a:gd name="connsiteY100" fmla="*/ 4554692 h 5251237"/>
              <a:gd name="connsiteX101" fmla="*/ 4133021 w 4702616"/>
              <a:gd name="connsiteY101" fmla="*/ 4394672 h 5251237"/>
              <a:gd name="connsiteX102" fmla="*/ 4270181 w 4702616"/>
              <a:gd name="connsiteY102" fmla="*/ 4326092 h 5251237"/>
              <a:gd name="connsiteX103" fmla="*/ 4392101 w 4702616"/>
              <a:gd name="connsiteY103" fmla="*/ 4242272 h 5251237"/>
              <a:gd name="connsiteX104" fmla="*/ 4582601 w 4702616"/>
              <a:gd name="connsiteY104" fmla="*/ 4120352 h 5251237"/>
              <a:gd name="connsiteX105" fmla="*/ 4689281 w 4702616"/>
              <a:gd name="connsiteY105" fmla="*/ 4120352 h 5251237"/>
              <a:gd name="connsiteX106" fmla="*/ 4689281 w 4702616"/>
              <a:gd name="connsiteY106" fmla="*/ 2596352 h 5251237"/>
              <a:gd name="connsiteX107" fmla="*/ 4582601 w 4702616"/>
              <a:gd name="connsiteY107" fmla="*/ 2527772 h 5251237"/>
              <a:gd name="connsiteX108" fmla="*/ 4437821 w 4702616"/>
              <a:gd name="connsiteY108" fmla="*/ 2436332 h 5251237"/>
              <a:gd name="connsiteX109" fmla="*/ 4346381 w 4702616"/>
              <a:gd name="connsiteY109" fmla="*/ 2329652 h 5251237"/>
              <a:gd name="connsiteX110" fmla="*/ 4300661 w 4702616"/>
              <a:gd name="connsiteY110" fmla="*/ 2390612 h 5251237"/>
              <a:gd name="connsiteX111" fmla="*/ 4270181 w 4702616"/>
              <a:gd name="connsiteY111" fmla="*/ 2466812 h 5251237"/>
              <a:gd name="connsiteX112" fmla="*/ 4209221 w 4702616"/>
              <a:gd name="connsiteY112" fmla="*/ 2550632 h 5251237"/>
              <a:gd name="connsiteX113" fmla="*/ 4079681 w 4702616"/>
              <a:gd name="connsiteY113" fmla="*/ 2588732 h 5251237"/>
              <a:gd name="connsiteX114" fmla="*/ 4033961 w 4702616"/>
              <a:gd name="connsiteY114" fmla="*/ 2512532 h 5251237"/>
              <a:gd name="connsiteX115" fmla="*/ 3835841 w 4702616"/>
              <a:gd name="connsiteY115" fmla="*/ 2443952 h 5251237"/>
              <a:gd name="connsiteX116" fmla="*/ 3752021 w 4702616"/>
              <a:gd name="connsiteY116" fmla="*/ 2398232 h 5251237"/>
              <a:gd name="connsiteX117" fmla="*/ 4018721 w 4702616"/>
              <a:gd name="connsiteY117" fmla="*/ 2215352 h 5251237"/>
              <a:gd name="connsiteX118" fmla="*/ 4033961 w 4702616"/>
              <a:gd name="connsiteY118" fmla="*/ 2131532 h 5251237"/>
              <a:gd name="connsiteX119" fmla="*/ 3858701 w 4702616"/>
              <a:gd name="connsiteY119" fmla="*/ 2032472 h 5251237"/>
              <a:gd name="connsiteX120" fmla="*/ 3980621 w 4702616"/>
              <a:gd name="connsiteY120" fmla="*/ 1918172 h 5251237"/>
              <a:gd name="connsiteX121" fmla="*/ 3957761 w 4702616"/>
              <a:gd name="connsiteY121" fmla="*/ 1750532 h 5251237"/>
              <a:gd name="connsiteX122" fmla="*/ 3912041 w 4702616"/>
              <a:gd name="connsiteY122" fmla="*/ 1628612 h 5251237"/>
              <a:gd name="connsiteX123" fmla="*/ 3683441 w 4702616"/>
              <a:gd name="connsiteY123" fmla="*/ 1674332 h 5251237"/>
              <a:gd name="connsiteX124" fmla="*/ 3592001 w 4702616"/>
              <a:gd name="connsiteY124" fmla="*/ 1560032 h 5251237"/>
              <a:gd name="connsiteX125" fmla="*/ 3637721 w 4702616"/>
              <a:gd name="connsiteY125" fmla="*/ 1400012 h 5251237"/>
              <a:gd name="connsiteX126" fmla="*/ 3599621 w 4702616"/>
              <a:gd name="connsiteY126" fmla="*/ 1323812 h 5251237"/>
              <a:gd name="connsiteX127" fmla="*/ 3492941 w 4702616"/>
              <a:gd name="connsiteY127" fmla="*/ 1354292 h 5251237"/>
              <a:gd name="connsiteX128" fmla="*/ 3348161 w 4702616"/>
              <a:gd name="connsiteY128" fmla="*/ 1369532 h 5251237"/>
              <a:gd name="connsiteX129" fmla="*/ 3241481 w 4702616"/>
              <a:gd name="connsiteY129" fmla="*/ 1262852 h 5251237"/>
              <a:gd name="connsiteX130" fmla="*/ 3150041 w 4702616"/>
              <a:gd name="connsiteY130" fmla="*/ 1209512 h 5251237"/>
              <a:gd name="connsiteX131" fmla="*/ 3077651 w 4702616"/>
              <a:gd name="connsiteY131" fmla="*/ 1337147 h 5251237"/>
              <a:gd name="connsiteX132" fmla="*/ 3020501 w 4702616"/>
              <a:gd name="connsiteY132" fmla="*/ 1382867 h 5251237"/>
              <a:gd name="connsiteX133" fmla="*/ 2868101 w 4702616"/>
              <a:gd name="connsiteY133" fmla="*/ 1285712 h 5251237"/>
              <a:gd name="connsiteX134" fmla="*/ 2784281 w 4702616"/>
              <a:gd name="connsiteY134" fmla="*/ 1278092 h 5251237"/>
              <a:gd name="connsiteX135" fmla="*/ 2694746 w 4702616"/>
              <a:gd name="connsiteY135" fmla="*/ 1329527 h 5251237"/>
              <a:gd name="connsiteX136" fmla="*/ 2631881 w 4702616"/>
              <a:gd name="connsiteY136" fmla="*/ 1445732 h 5251237"/>
              <a:gd name="connsiteX137" fmla="*/ 2601401 w 4702616"/>
              <a:gd name="connsiteY137" fmla="*/ 1529552 h 5251237"/>
              <a:gd name="connsiteX138" fmla="*/ 2551871 w 4702616"/>
              <a:gd name="connsiteY138" fmla="*/ 1544791 h 5251237"/>
              <a:gd name="connsiteX139" fmla="*/ 2494721 w 4702616"/>
              <a:gd name="connsiteY139" fmla="*/ 1430492 h 5251237"/>
              <a:gd name="connsiteX140" fmla="*/ 2489006 w 4702616"/>
              <a:gd name="connsiteY140" fmla="*/ 1316192 h 5251237"/>
              <a:gd name="connsiteX141" fmla="*/ 2471861 w 4702616"/>
              <a:gd name="connsiteY141" fmla="*/ 1102832 h 5251237"/>
              <a:gd name="connsiteX142" fmla="*/ 2475671 w 4702616"/>
              <a:gd name="connsiteY142" fmla="*/ 908521 h 5251237"/>
              <a:gd name="connsiteX143" fmla="*/ 2540441 w 4702616"/>
              <a:gd name="connsiteY143" fmla="*/ 775171 h 5251237"/>
              <a:gd name="connsiteX144" fmla="*/ 2569016 w 4702616"/>
              <a:gd name="connsiteY144" fmla="*/ 704686 h 5251237"/>
              <a:gd name="connsiteX145" fmla="*/ 2652836 w 4702616"/>
              <a:gd name="connsiteY145" fmla="*/ 618961 h 5251237"/>
              <a:gd name="connsiteX146" fmla="*/ 2700461 w 4702616"/>
              <a:gd name="connsiteY146" fmla="*/ 592291 h 5251237"/>
              <a:gd name="connsiteX147" fmla="*/ 2567111 w 4702616"/>
              <a:gd name="connsiteY147" fmla="*/ 567526 h 5251237"/>
              <a:gd name="connsiteX148" fmla="*/ 2248976 w 4702616"/>
              <a:gd name="connsiteY148" fmla="*/ 628486 h 5251237"/>
              <a:gd name="connsiteX149" fmla="*/ 2277551 w 4702616"/>
              <a:gd name="connsiteY149" fmla="*/ 462751 h 5251237"/>
              <a:gd name="connsiteX150" fmla="*/ 2426141 w 4702616"/>
              <a:gd name="connsiteY150" fmla="*/ 234151 h 5251237"/>
              <a:gd name="connsiteX151" fmla="*/ 2393756 w 4702616"/>
              <a:gd name="connsiteY151" fmla="*/ 70321 h 5251237"/>
              <a:gd name="connsiteX152" fmla="*/ 2391851 w 4702616"/>
              <a:gd name="connsiteY152" fmla="*/ 5552 h 5251237"/>
              <a:gd name="connsiteX153" fmla="*/ 1843212 w 4702616"/>
              <a:gd name="connsiteY153" fmla="*/ 9362 h 5251237"/>
              <a:gd name="connsiteX154" fmla="*/ 1786061 w 4702616"/>
              <a:gd name="connsiteY154" fmla="*/ 173192 h 5251237"/>
              <a:gd name="connsiteX155" fmla="*/ 1641281 w 4702616"/>
              <a:gd name="connsiteY155" fmla="*/ 378932 h 5251237"/>
              <a:gd name="connsiteX156" fmla="*/ 1443161 w 4702616"/>
              <a:gd name="connsiteY156" fmla="*/ 493232 h 5251237"/>
              <a:gd name="connsiteX157" fmla="*/ 1534601 w 4702616"/>
              <a:gd name="connsiteY157" fmla="*/ 866612 h 5251237"/>
              <a:gd name="connsiteX158" fmla="*/ 1062161 w 4702616"/>
              <a:gd name="connsiteY158" fmla="*/ 775172 h 5251237"/>
              <a:gd name="connsiteX159" fmla="*/ 673541 w 4702616"/>
              <a:gd name="connsiteY159" fmla="*/ 432272 h 5251237"/>
              <a:gd name="connsiteX160" fmla="*/ 246821 w 4702616"/>
              <a:gd name="connsiteY160" fmla="*/ 211292 h 5251237"/>
              <a:gd name="connsiteX161" fmla="*/ 102042 w 4702616"/>
              <a:gd name="connsiteY161" fmla="*/ 325592 h 5251237"/>
              <a:gd name="connsiteX162" fmla="*/ 2981 w 4702616"/>
              <a:gd name="connsiteY162" fmla="*/ 409412 h 5251237"/>
              <a:gd name="connsiteX163" fmla="*/ 25841 w 4702616"/>
              <a:gd name="connsiteY163" fmla="*/ 538952 h 5251237"/>
              <a:gd name="connsiteX164" fmla="*/ 86801 w 4702616"/>
              <a:gd name="connsiteY164" fmla="*/ 615151 h 5251237"/>
              <a:gd name="connsiteX165" fmla="*/ 254442 w 4702616"/>
              <a:gd name="connsiteY165" fmla="*/ 706592 h 5251237"/>
              <a:gd name="connsiteX166" fmla="*/ 338261 w 4702616"/>
              <a:gd name="connsiteY166" fmla="*/ 782792 h 5251237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062161 w 4702616"/>
              <a:gd name="connsiteY159" fmla="*/ 769620 h 5245685"/>
              <a:gd name="connsiteX160" fmla="*/ 673541 w 4702616"/>
              <a:gd name="connsiteY160" fmla="*/ 426720 h 5245685"/>
              <a:gd name="connsiteX161" fmla="*/ 246821 w 4702616"/>
              <a:gd name="connsiteY161" fmla="*/ 205740 h 5245685"/>
              <a:gd name="connsiteX162" fmla="*/ 102042 w 4702616"/>
              <a:gd name="connsiteY162" fmla="*/ 320040 h 5245685"/>
              <a:gd name="connsiteX163" fmla="*/ 2981 w 4702616"/>
              <a:gd name="connsiteY163" fmla="*/ 403860 h 5245685"/>
              <a:gd name="connsiteX164" fmla="*/ 25841 w 4702616"/>
              <a:gd name="connsiteY164" fmla="*/ 533400 h 5245685"/>
              <a:gd name="connsiteX165" fmla="*/ 86801 w 4702616"/>
              <a:gd name="connsiteY165" fmla="*/ 609599 h 5245685"/>
              <a:gd name="connsiteX166" fmla="*/ 254442 w 4702616"/>
              <a:gd name="connsiteY166" fmla="*/ 701040 h 5245685"/>
              <a:gd name="connsiteX167" fmla="*/ 338261 w 4702616"/>
              <a:gd name="connsiteY167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62161 w 4702616"/>
              <a:gd name="connsiteY161" fmla="*/ 769620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02042 w 4702616"/>
              <a:gd name="connsiteY165" fmla="*/ 320040 h 5245685"/>
              <a:gd name="connsiteX166" fmla="*/ 2981 w 4702616"/>
              <a:gd name="connsiteY166" fmla="*/ 403860 h 5245685"/>
              <a:gd name="connsiteX167" fmla="*/ 25841 w 4702616"/>
              <a:gd name="connsiteY167" fmla="*/ 533400 h 5245685"/>
              <a:gd name="connsiteX168" fmla="*/ 86801 w 4702616"/>
              <a:gd name="connsiteY168" fmla="*/ 609599 h 5245685"/>
              <a:gd name="connsiteX169" fmla="*/ 254442 w 4702616"/>
              <a:gd name="connsiteY169" fmla="*/ 701040 h 5245685"/>
              <a:gd name="connsiteX170" fmla="*/ 338261 w 4702616"/>
              <a:gd name="connsiteY17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02042 w 4702616"/>
              <a:gd name="connsiteY166" fmla="*/ 320040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39177 w 4702616"/>
              <a:gd name="connsiteY166" fmla="*/ 272415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17460 w 4702616"/>
              <a:gd name="connsiteY166" fmla="*/ 237008 h 5245685"/>
              <a:gd name="connsiteX167" fmla="*/ 39177 w 4702616"/>
              <a:gd name="connsiteY167" fmla="*/ 272415 h 5245685"/>
              <a:gd name="connsiteX168" fmla="*/ 2981 w 4702616"/>
              <a:gd name="connsiteY168" fmla="*/ 403860 h 5245685"/>
              <a:gd name="connsiteX169" fmla="*/ 25841 w 4702616"/>
              <a:gd name="connsiteY169" fmla="*/ 533400 h 5245685"/>
              <a:gd name="connsiteX170" fmla="*/ 86801 w 4702616"/>
              <a:gd name="connsiteY170" fmla="*/ 609599 h 5245685"/>
              <a:gd name="connsiteX171" fmla="*/ 254442 w 4702616"/>
              <a:gd name="connsiteY171" fmla="*/ 701040 h 5245685"/>
              <a:gd name="connsiteX172" fmla="*/ 338261 w 4702616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114744 w 4730559"/>
              <a:gd name="connsiteY170" fmla="*/ 609599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92874 w 4730559"/>
              <a:gd name="connsiteY172" fmla="*/ 763905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70194 w 4730559"/>
              <a:gd name="connsiteY172" fmla="*/ 728498 h 5245685"/>
              <a:gd name="connsiteX173" fmla="*/ 392874 w 4730559"/>
              <a:gd name="connsiteY173" fmla="*/ 763905 h 5245685"/>
              <a:gd name="connsiteX0" fmla="*/ 389064 w 4725721"/>
              <a:gd name="connsiteY0" fmla="*/ 769620 h 5245685"/>
              <a:gd name="connsiteX1" fmla="*/ 510984 w 4725721"/>
              <a:gd name="connsiteY1" fmla="*/ 937260 h 5245685"/>
              <a:gd name="connsiteX2" fmla="*/ 731964 w 4725721"/>
              <a:gd name="connsiteY2" fmla="*/ 967740 h 5245685"/>
              <a:gd name="connsiteX3" fmla="*/ 983424 w 4725721"/>
              <a:gd name="connsiteY3" fmla="*/ 1089660 h 5245685"/>
              <a:gd name="connsiteX4" fmla="*/ 960564 w 4725721"/>
              <a:gd name="connsiteY4" fmla="*/ 1203960 h 5245685"/>
              <a:gd name="connsiteX5" fmla="*/ 1128204 w 4725721"/>
              <a:gd name="connsiteY5" fmla="*/ 1325880 h 5245685"/>
              <a:gd name="connsiteX6" fmla="*/ 1166304 w 4725721"/>
              <a:gd name="connsiteY6" fmla="*/ 1424940 h 5245685"/>
              <a:gd name="connsiteX7" fmla="*/ 1006284 w 4725721"/>
              <a:gd name="connsiteY7" fmla="*/ 1531620 h 5245685"/>
              <a:gd name="connsiteX8" fmla="*/ 952944 w 4725721"/>
              <a:gd name="connsiteY8" fmla="*/ 1615440 h 5245685"/>
              <a:gd name="connsiteX9" fmla="*/ 1036764 w 4725721"/>
              <a:gd name="connsiteY9" fmla="*/ 1798320 h 5245685"/>
              <a:gd name="connsiteX10" fmla="*/ 1120584 w 4725721"/>
              <a:gd name="connsiteY10" fmla="*/ 1920240 h 5245685"/>
              <a:gd name="connsiteX11" fmla="*/ 1272984 w 4725721"/>
              <a:gd name="connsiteY11" fmla="*/ 2011680 h 5245685"/>
              <a:gd name="connsiteX12" fmla="*/ 1387284 w 4725721"/>
              <a:gd name="connsiteY12" fmla="*/ 1935480 h 5245685"/>
              <a:gd name="connsiteX13" fmla="*/ 1455864 w 4725721"/>
              <a:gd name="connsiteY13" fmla="*/ 1935480 h 5245685"/>
              <a:gd name="connsiteX14" fmla="*/ 1493964 w 4725721"/>
              <a:gd name="connsiteY14" fmla="*/ 2049780 h 5245685"/>
              <a:gd name="connsiteX15" fmla="*/ 1547304 w 4725721"/>
              <a:gd name="connsiteY15" fmla="*/ 2141220 h 5245685"/>
              <a:gd name="connsiteX16" fmla="*/ 1562544 w 4725721"/>
              <a:gd name="connsiteY16" fmla="*/ 2225040 h 5245685"/>
              <a:gd name="connsiteX17" fmla="*/ 1433004 w 4725721"/>
              <a:gd name="connsiteY17" fmla="*/ 2301240 h 5245685"/>
              <a:gd name="connsiteX18" fmla="*/ 1448244 w 4725721"/>
              <a:gd name="connsiteY18" fmla="*/ 2392680 h 5245685"/>
              <a:gd name="connsiteX19" fmla="*/ 1341564 w 4725721"/>
              <a:gd name="connsiteY19" fmla="*/ 2415540 h 5245685"/>
              <a:gd name="connsiteX20" fmla="*/ 1219644 w 4725721"/>
              <a:gd name="connsiteY20" fmla="*/ 2362200 h 5245685"/>
              <a:gd name="connsiteX21" fmla="*/ 1082484 w 4725721"/>
              <a:gd name="connsiteY21" fmla="*/ 2453640 h 5245685"/>
              <a:gd name="connsiteX22" fmla="*/ 1135824 w 4725721"/>
              <a:gd name="connsiteY22" fmla="*/ 2567940 h 5245685"/>
              <a:gd name="connsiteX23" fmla="*/ 1333944 w 4725721"/>
              <a:gd name="connsiteY23" fmla="*/ 2628900 h 5245685"/>
              <a:gd name="connsiteX24" fmla="*/ 1417764 w 4725721"/>
              <a:gd name="connsiteY24" fmla="*/ 2644140 h 5245685"/>
              <a:gd name="connsiteX25" fmla="*/ 1265364 w 4725721"/>
              <a:gd name="connsiteY25" fmla="*/ 2705100 h 5245685"/>
              <a:gd name="connsiteX26" fmla="*/ 1151064 w 4725721"/>
              <a:gd name="connsiteY26" fmla="*/ 2766060 h 5245685"/>
              <a:gd name="connsiteX27" fmla="*/ 1120584 w 4725721"/>
              <a:gd name="connsiteY27" fmla="*/ 2819400 h 5245685"/>
              <a:gd name="connsiteX28" fmla="*/ 1151064 w 4725721"/>
              <a:gd name="connsiteY28" fmla="*/ 2918460 h 5245685"/>
              <a:gd name="connsiteX29" fmla="*/ 1097724 w 4725721"/>
              <a:gd name="connsiteY29" fmla="*/ 2956560 h 5245685"/>
              <a:gd name="connsiteX30" fmla="*/ 945324 w 4725721"/>
              <a:gd name="connsiteY30" fmla="*/ 2887980 h 5245685"/>
              <a:gd name="connsiteX31" fmla="*/ 853884 w 4725721"/>
              <a:gd name="connsiteY31" fmla="*/ 2849880 h 5245685"/>
              <a:gd name="connsiteX32" fmla="*/ 724344 w 4725721"/>
              <a:gd name="connsiteY32" fmla="*/ 2857500 h 5245685"/>
              <a:gd name="connsiteX33" fmla="*/ 587184 w 4725721"/>
              <a:gd name="connsiteY33" fmla="*/ 2918460 h 5245685"/>
              <a:gd name="connsiteX34" fmla="*/ 480504 w 4725721"/>
              <a:gd name="connsiteY34" fmla="*/ 2956560 h 5245685"/>
              <a:gd name="connsiteX35" fmla="*/ 320484 w 4725721"/>
              <a:gd name="connsiteY35" fmla="*/ 3048000 h 5245685"/>
              <a:gd name="connsiteX36" fmla="*/ 457644 w 4725721"/>
              <a:gd name="connsiteY36" fmla="*/ 3208020 h 5245685"/>
              <a:gd name="connsiteX37" fmla="*/ 686244 w 4725721"/>
              <a:gd name="connsiteY37" fmla="*/ 3268980 h 5245685"/>
              <a:gd name="connsiteX38" fmla="*/ 899604 w 4725721"/>
              <a:gd name="connsiteY38" fmla="*/ 3284220 h 5245685"/>
              <a:gd name="connsiteX39" fmla="*/ 1036764 w 4725721"/>
              <a:gd name="connsiteY39" fmla="*/ 3307080 h 5245685"/>
              <a:gd name="connsiteX40" fmla="*/ 1196784 w 4725721"/>
              <a:gd name="connsiteY40" fmla="*/ 3345180 h 5245685"/>
              <a:gd name="connsiteX41" fmla="*/ 1356804 w 4725721"/>
              <a:gd name="connsiteY41" fmla="*/ 3474720 h 5245685"/>
              <a:gd name="connsiteX42" fmla="*/ 1326324 w 4725721"/>
              <a:gd name="connsiteY42" fmla="*/ 3528060 h 5245685"/>
              <a:gd name="connsiteX43" fmla="*/ 1227264 w 4725721"/>
              <a:gd name="connsiteY43" fmla="*/ 3535680 h 5245685"/>
              <a:gd name="connsiteX44" fmla="*/ 998664 w 4725721"/>
              <a:gd name="connsiteY44" fmla="*/ 3558540 h 5245685"/>
              <a:gd name="connsiteX45" fmla="*/ 831024 w 4725721"/>
              <a:gd name="connsiteY45" fmla="*/ 3581400 h 5245685"/>
              <a:gd name="connsiteX46" fmla="*/ 724344 w 4725721"/>
              <a:gd name="connsiteY46" fmla="*/ 3642360 h 5245685"/>
              <a:gd name="connsiteX47" fmla="*/ 610044 w 4725721"/>
              <a:gd name="connsiteY47" fmla="*/ 3680460 h 5245685"/>
              <a:gd name="connsiteX48" fmla="*/ 556704 w 4725721"/>
              <a:gd name="connsiteY48" fmla="*/ 3680460 h 5245685"/>
              <a:gd name="connsiteX49" fmla="*/ 488124 w 4725721"/>
              <a:gd name="connsiteY49" fmla="*/ 3756660 h 5245685"/>
              <a:gd name="connsiteX50" fmla="*/ 495744 w 4725721"/>
              <a:gd name="connsiteY50" fmla="*/ 3970020 h 5245685"/>
              <a:gd name="connsiteX51" fmla="*/ 594804 w 4725721"/>
              <a:gd name="connsiteY51" fmla="*/ 4107180 h 5245685"/>
              <a:gd name="connsiteX52" fmla="*/ 602424 w 4725721"/>
              <a:gd name="connsiteY52" fmla="*/ 4236720 h 5245685"/>
              <a:gd name="connsiteX53" fmla="*/ 495744 w 4725721"/>
              <a:gd name="connsiteY53" fmla="*/ 4389120 h 5245685"/>
              <a:gd name="connsiteX54" fmla="*/ 320484 w 4725721"/>
              <a:gd name="connsiteY54" fmla="*/ 4511040 h 5245685"/>
              <a:gd name="connsiteX55" fmla="*/ 267144 w 4725721"/>
              <a:gd name="connsiteY55" fmla="*/ 4632960 h 5245685"/>
              <a:gd name="connsiteX56" fmla="*/ 320484 w 4725721"/>
              <a:gd name="connsiteY56" fmla="*/ 4709160 h 5245685"/>
              <a:gd name="connsiteX57" fmla="*/ 602424 w 4725721"/>
              <a:gd name="connsiteY57" fmla="*/ 4579620 h 5245685"/>
              <a:gd name="connsiteX58" fmla="*/ 831024 w 4725721"/>
              <a:gd name="connsiteY58" fmla="*/ 4518660 h 5245685"/>
              <a:gd name="connsiteX59" fmla="*/ 991044 w 4725721"/>
              <a:gd name="connsiteY59" fmla="*/ 4511040 h 5245685"/>
              <a:gd name="connsiteX60" fmla="*/ 1219644 w 4725721"/>
              <a:gd name="connsiteY60" fmla="*/ 4541520 h 5245685"/>
              <a:gd name="connsiteX61" fmla="*/ 1326324 w 4725721"/>
              <a:gd name="connsiteY61" fmla="*/ 4541520 h 5245685"/>
              <a:gd name="connsiteX62" fmla="*/ 1425384 w 4725721"/>
              <a:gd name="connsiteY62" fmla="*/ 4442460 h 5245685"/>
              <a:gd name="connsiteX63" fmla="*/ 1547304 w 4725721"/>
              <a:gd name="connsiteY63" fmla="*/ 4434840 h 5245685"/>
              <a:gd name="connsiteX64" fmla="*/ 1699704 w 4725721"/>
              <a:gd name="connsiteY64" fmla="*/ 4320540 h 5245685"/>
              <a:gd name="connsiteX65" fmla="*/ 1821624 w 4725721"/>
              <a:gd name="connsiteY65" fmla="*/ 4213860 h 5245685"/>
              <a:gd name="connsiteX66" fmla="*/ 1958784 w 4725721"/>
              <a:gd name="connsiteY66" fmla="*/ 4084320 h 5245685"/>
              <a:gd name="connsiteX67" fmla="*/ 2042604 w 4725721"/>
              <a:gd name="connsiteY67" fmla="*/ 3954780 h 5245685"/>
              <a:gd name="connsiteX68" fmla="*/ 2134044 w 4725721"/>
              <a:gd name="connsiteY68" fmla="*/ 3886200 h 5245685"/>
              <a:gd name="connsiteX69" fmla="*/ 2217864 w 4725721"/>
              <a:gd name="connsiteY69" fmla="*/ 3870960 h 5245685"/>
              <a:gd name="connsiteX70" fmla="*/ 2294064 w 4725721"/>
              <a:gd name="connsiteY70" fmla="*/ 3939540 h 5245685"/>
              <a:gd name="connsiteX71" fmla="*/ 2316924 w 4725721"/>
              <a:gd name="connsiteY71" fmla="*/ 4091940 h 5245685"/>
              <a:gd name="connsiteX72" fmla="*/ 2294064 w 4725721"/>
              <a:gd name="connsiteY72" fmla="*/ 4259580 h 5245685"/>
              <a:gd name="connsiteX73" fmla="*/ 2225484 w 4725721"/>
              <a:gd name="connsiteY73" fmla="*/ 4411980 h 5245685"/>
              <a:gd name="connsiteX74" fmla="*/ 2202624 w 4725721"/>
              <a:gd name="connsiteY74" fmla="*/ 4472940 h 5245685"/>
              <a:gd name="connsiteX75" fmla="*/ 2271204 w 4725721"/>
              <a:gd name="connsiteY75" fmla="*/ 4541520 h 5245685"/>
              <a:gd name="connsiteX76" fmla="*/ 2423604 w 4725721"/>
              <a:gd name="connsiteY76" fmla="*/ 4549140 h 5245685"/>
              <a:gd name="connsiteX77" fmla="*/ 2553144 w 4725721"/>
              <a:gd name="connsiteY77" fmla="*/ 4610100 h 5245685"/>
              <a:gd name="connsiteX78" fmla="*/ 2545524 w 4725721"/>
              <a:gd name="connsiteY78" fmla="*/ 4724400 h 5245685"/>
              <a:gd name="connsiteX79" fmla="*/ 2545524 w 4725721"/>
              <a:gd name="connsiteY79" fmla="*/ 4823460 h 5245685"/>
              <a:gd name="connsiteX80" fmla="*/ 2705544 w 4725721"/>
              <a:gd name="connsiteY80" fmla="*/ 4968240 h 5245685"/>
              <a:gd name="connsiteX81" fmla="*/ 2949384 w 4725721"/>
              <a:gd name="connsiteY81" fmla="*/ 5135880 h 5245685"/>
              <a:gd name="connsiteX82" fmla="*/ 3208464 w 4725721"/>
              <a:gd name="connsiteY82" fmla="*/ 5212080 h 5245685"/>
              <a:gd name="connsiteX83" fmla="*/ 3338004 w 4725721"/>
              <a:gd name="connsiteY83" fmla="*/ 5219700 h 5245685"/>
              <a:gd name="connsiteX84" fmla="*/ 3444684 w 4725721"/>
              <a:gd name="connsiteY84" fmla="*/ 4876800 h 5245685"/>
              <a:gd name="connsiteX85" fmla="*/ 3437064 w 4725721"/>
              <a:gd name="connsiteY85" fmla="*/ 4686300 h 5245685"/>
              <a:gd name="connsiteX86" fmla="*/ 3490404 w 4725721"/>
              <a:gd name="connsiteY86" fmla="*/ 4579620 h 5245685"/>
              <a:gd name="connsiteX87" fmla="*/ 3650424 w 4725721"/>
              <a:gd name="connsiteY87" fmla="*/ 4526280 h 5245685"/>
              <a:gd name="connsiteX88" fmla="*/ 3734244 w 4725721"/>
              <a:gd name="connsiteY88" fmla="*/ 4465320 h 5245685"/>
              <a:gd name="connsiteX89" fmla="*/ 3734244 w 4725721"/>
              <a:gd name="connsiteY89" fmla="*/ 4343400 h 5245685"/>
              <a:gd name="connsiteX90" fmla="*/ 3879024 w 4725721"/>
              <a:gd name="connsiteY90" fmla="*/ 4373880 h 5245685"/>
              <a:gd name="connsiteX91" fmla="*/ 3871404 w 4725721"/>
              <a:gd name="connsiteY91" fmla="*/ 4541520 h 5245685"/>
              <a:gd name="connsiteX92" fmla="*/ 3818064 w 4725721"/>
              <a:gd name="connsiteY92" fmla="*/ 4678680 h 5245685"/>
              <a:gd name="connsiteX93" fmla="*/ 3764724 w 4725721"/>
              <a:gd name="connsiteY93" fmla="*/ 4754880 h 5245685"/>
              <a:gd name="connsiteX94" fmla="*/ 3627564 w 4725721"/>
              <a:gd name="connsiteY94" fmla="*/ 4754880 h 5245685"/>
              <a:gd name="connsiteX95" fmla="*/ 3589464 w 4725721"/>
              <a:gd name="connsiteY95" fmla="*/ 4808220 h 5245685"/>
              <a:gd name="connsiteX96" fmla="*/ 3680904 w 4725721"/>
              <a:gd name="connsiteY96" fmla="*/ 4831080 h 5245685"/>
              <a:gd name="connsiteX97" fmla="*/ 3810444 w 4725721"/>
              <a:gd name="connsiteY97" fmla="*/ 4831080 h 5245685"/>
              <a:gd name="connsiteX98" fmla="*/ 3947604 w 4725721"/>
              <a:gd name="connsiteY98" fmla="*/ 4853940 h 5245685"/>
              <a:gd name="connsiteX99" fmla="*/ 4039044 w 4725721"/>
              <a:gd name="connsiteY99" fmla="*/ 4747260 h 5245685"/>
              <a:gd name="connsiteX100" fmla="*/ 4046664 w 4725721"/>
              <a:gd name="connsiteY100" fmla="*/ 4549140 h 5245685"/>
              <a:gd name="connsiteX101" fmla="*/ 4160964 w 4725721"/>
              <a:gd name="connsiteY101" fmla="*/ 4389120 h 5245685"/>
              <a:gd name="connsiteX102" fmla="*/ 4298124 w 4725721"/>
              <a:gd name="connsiteY102" fmla="*/ 4320540 h 5245685"/>
              <a:gd name="connsiteX103" fmla="*/ 4420044 w 4725721"/>
              <a:gd name="connsiteY103" fmla="*/ 4236720 h 5245685"/>
              <a:gd name="connsiteX104" fmla="*/ 4610544 w 4725721"/>
              <a:gd name="connsiteY104" fmla="*/ 4114800 h 5245685"/>
              <a:gd name="connsiteX105" fmla="*/ 4717224 w 4725721"/>
              <a:gd name="connsiteY105" fmla="*/ 4114800 h 5245685"/>
              <a:gd name="connsiteX106" fmla="*/ 4717224 w 4725721"/>
              <a:gd name="connsiteY106" fmla="*/ 2590800 h 5245685"/>
              <a:gd name="connsiteX107" fmla="*/ 4610544 w 4725721"/>
              <a:gd name="connsiteY107" fmla="*/ 2522220 h 5245685"/>
              <a:gd name="connsiteX108" fmla="*/ 4465764 w 4725721"/>
              <a:gd name="connsiteY108" fmla="*/ 2430780 h 5245685"/>
              <a:gd name="connsiteX109" fmla="*/ 4374324 w 4725721"/>
              <a:gd name="connsiteY109" fmla="*/ 2324100 h 5245685"/>
              <a:gd name="connsiteX110" fmla="*/ 4328604 w 4725721"/>
              <a:gd name="connsiteY110" fmla="*/ 2385060 h 5245685"/>
              <a:gd name="connsiteX111" fmla="*/ 4298124 w 4725721"/>
              <a:gd name="connsiteY111" fmla="*/ 2461260 h 5245685"/>
              <a:gd name="connsiteX112" fmla="*/ 4237164 w 4725721"/>
              <a:gd name="connsiteY112" fmla="*/ 2545080 h 5245685"/>
              <a:gd name="connsiteX113" fmla="*/ 4107624 w 4725721"/>
              <a:gd name="connsiteY113" fmla="*/ 2583180 h 5245685"/>
              <a:gd name="connsiteX114" fmla="*/ 4061904 w 4725721"/>
              <a:gd name="connsiteY114" fmla="*/ 2506980 h 5245685"/>
              <a:gd name="connsiteX115" fmla="*/ 3863784 w 4725721"/>
              <a:gd name="connsiteY115" fmla="*/ 2438400 h 5245685"/>
              <a:gd name="connsiteX116" fmla="*/ 3779964 w 4725721"/>
              <a:gd name="connsiteY116" fmla="*/ 2392680 h 5245685"/>
              <a:gd name="connsiteX117" fmla="*/ 4046664 w 4725721"/>
              <a:gd name="connsiteY117" fmla="*/ 2209800 h 5245685"/>
              <a:gd name="connsiteX118" fmla="*/ 4061904 w 4725721"/>
              <a:gd name="connsiteY118" fmla="*/ 2125980 h 5245685"/>
              <a:gd name="connsiteX119" fmla="*/ 3886644 w 4725721"/>
              <a:gd name="connsiteY119" fmla="*/ 2026920 h 5245685"/>
              <a:gd name="connsiteX120" fmla="*/ 4008564 w 4725721"/>
              <a:gd name="connsiteY120" fmla="*/ 1912620 h 5245685"/>
              <a:gd name="connsiteX121" fmla="*/ 3985704 w 4725721"/>
              <a:gd name="connsiteY121" fmla="*/ 1744980 h 5245685"/>
              <a:gd name="connsiteX122" fmla="*/ 3939984 w 4725721"/>
              <a:gd name="connsiteY122" fmla="*/ 1623060 h 5245685"/>
              <a:gd name="connsiteX123" fmla="*/ 3711384 w 4725721"/>
              <a:gd name="connsiteY123" fmla="*/ 1668780 h 5245685"/>
              <a:gd name="connsiteX124" fmla="*/ 3619944 w 4725721"/>
              <a:gd name="connsiteY124" fmla="*/ 1554480 h 5245685"/>
              <a:gd name="connsiteX125" fmla="*/ 3665664 w 4725721"/>
              <a:gd name="connsiteY125" fmla="*/ 1394460 h 5245685"/>
              <a:gd name="connsiteX126" fmla="*/ 3627564 w 4725721"/>
              <a:gd name="connsiteY126" fmla="*/ 1318260 h 5245685"/>
              <a:gd name="connsiteX127" fmla="*/ 3520884 w 4725721"/>
              <a:gd name="connsiteY127" fmla="*/ 1348740 h 5245685"/>
              <a:gd name="connsiteX128" fmla="*/ 3376104 w 4725721"/>
              <a:gd name="connsiteY128" fmla="*/ 1363980 h 5245685"/>
              <a:gd name="connsiteX129" fmla="*/ 3269424 w 4725721"/>
              <a:gd name="connsiteY129" fmla="*/ 1257300 h 5245685"/>
              <a:gd name="connsiteX130" fmla="*/ 3177984 w 4725721"/>
              <a:gd name="connsiteY130" fmla="*/ 1203960 h 5245685"/>
              <a:gd name="connsiteX131" fmla="*/ 3105594 w 4725721"/>
              <a:gd name="connsiteY131" fmla="*/ 1331595 h 5245685"/>
              <a:gd name="connsiteX132" fmla="*/ 3048444 w 4725721"/>
              <a:gd name="connsiteY132" fmla="*/ 1377315 h 5245685"/>
              <a:gd name="connsiteX133" fmla="*/ 2896044 w 4725721"/>
              <a:gd name="connsiteY133" fmla="*/ 1280160 h 5245685"/>
              <a:gd name="connsiteX134" fmla="*/ 2812224 w 4725721"/>
              <a:gd name="connsiteY134" fmla="*/ 1272540 h 5245685"/>
              <a:gd name="connsiteX135" fmla="*/ 2722689 w 4725721"/>
              <a:gd name="connsiteY135" fmla="*/ 1323975 h 5245685"/>
              <a:gd name="connsiteX136" fmla="*/ 2659824 w 4725721"/>
              <a:gd name="connsiteY136" fmla="*/ 1440180 h 5245685"/>
              <a:gd name="connsiteX137" fmla="*/ 2629344 w 4725721"/>
              <a:gd name="connsiteY137" fmla="*/ 1524000 h 5245685"/>
              <a:gd name="connsiteX138" fmla="*/ 2579814 w 4725721"/>
              <a:gd name="connsiteY138" fmla="*/ 1539239 h 5245685"/>
              <a:gd name="connsiteX139" fmla="*/ 2522664 w 4725721"/>
              <a:gd name="connsiteY139" fmla="*/ 1424940 h 5245685"/>
              <a:gd name="connsiteX140" fmla="*/ 2516949 w 4725721"/>
              <a:gd name="connsiteY140" fmla="*/ 1310640 h 5245685"/>
              <a:gd name="connsiteX141" fmla="*/ 2499804 w 4725721"/>
              <a:gd name="connsiteY141" fmla="*/ 1097280 h 5245685"/>
              <a:gd name="connsiteX142" fmla="*/ 2503614 w 4725721"/>
              <a:gd name="connsiteY142" fmla="*/ 902969 h 5245685"/>
              <a:gd name="connsiteX143" fmla="*/ 2568384 w 4725721"/>
              <a:gd name="connsiteY143" fmla="*/ 769619 h 5245685"/>
              <a:gd name="connsiteX144" fmla="*/ 2596959 w 4725721"/>
              <a:gd name="connsiteY144" fmla="*/ 699134 h 5245685"/>
              <a:gd name="connsiteX145" fmla="*/ 2680779 w 4725721"/>
              <a:gd name="connsiteY145" fmla="*/ 613409 h 5245685"/>
              <a:gd name="connsiteX146" fmla="*/ 2728404 w 4725721"/>
              <a:gd name="connsiteY146" fmla="*/ 586739 h 5245685"/>
              <a:gd name="connsiteX147" fmla="*/ 2595054 w 4725721"/>
              <a:gd name="connsiteY147" fmla="*/ 561974 h 5245685"/>
              <a:gd name="connsiteX148" fmla="*/ 2276919 w 4725721"/>
              <a:gd name="connsiteY148" fmla="*/ 622934 h 5245685"/>
              <a:gd name="connsiteX149" fmla="*/ 2305494 w 4725721"/>
              <a:gd name="connsiteY149" fmla="*/ 457199 h 5245685"/>
              <a:gd name="connsiteX150" fmla="*/ 2454084 w 4725721"/>
              <a:gd name="connsiteY150" fmla="*/ 228599 h 5245685"/>
              <a:gd name="connsiteX151" fmla="*/ 2421699 w 4725721"/>
              <a:gd name="connsiteY151" fmla="*/ 64769 h 5245685"/>
              <a:gd name="connsiteX152" fmla="*/ 2419794 w 4725721"/>
              <a:gd name="connsiteY152" fmla="*/ 0 h 5245685"/>
              <a:gd name="connsiteX153" fmla="*/ 1871155 w 4725721"/>
              <a:gd name="connsiteY153" fmla="*/ 3810 h 5245685"/>
              <a:gd name="connsiteX154" fmla="*/ 1831149 w 4725721"/>
              <a:gd name="connsiteY154" fmla="*/ 173355 h 5245685"/>
              <a:gd name="connsiteX155" fmla="*/ 1673034 w 4725721"/>
              <a:gd name="connsiteY155" fmla="*/ 382905 h 5245685"/>
              <a:gd name="connsiteX156" fmla="*/ 1471104 w 4725721"/>
              <a:gd name="connsiteY156" fmla="*/ 487680 h 5245685"/>
              <a:gd name="connsiteX157" fmla="*/ 1492059 w 4725721"/>
              <a:gd name="connsiteY157" fmla="*/ 621029 h 5245685"/>
              <a:gd name="connsiteX158" fmla="*/ 1594929 w 4725721"/>
              <a:gd name="connsiteY158" fmla="*/ 822960 h 5245685"/>
              <a:gd name="connsiteX159" fmla="*/ 1438719 w 4725721"/>
              <a:gd name="connsiteY159" fmla="*/ 813434 h 5245685"/>
              <a:gd name="connsiteX160" fmla="*/ 1225538 w 4725721"/>
              <a:gd name="connsiteY160" fmla="*/ 852323 h 5245685"/>
              <a:gd name="connsiteX161" fmla="*/ 1063434 w 4725721"/>
              <a:gd name="connsiteY161" fmla="*/ 775335 h 5245685"/>
              <a:gd name="connsiteX162" fmla="*/ 701484 w 4725721"/>
              <a:gd name="connsiteY162" fmla="*/ 426720 h 5245685"/>
              <a:gd name="connsiteX163" fmla="*/ 417818 w 4725721"/>
              <a:gd name="connsiteY163" fmla="*/ 322733 h 5245685"/>
              <a:gd name="connsiteX164" fmla="*/ 274764 w 4725721"/>
              <a:gd name="connsiteY164" fmla="*/ 205740 h 5245685"/>
              <a:gd name="connsiteX165" fmla="*/ 181598 w 4725721"/>
              <a:gd name="connsiteY165" fmla="*/ 200813 h 5245685"/>
              <a:gd name="connsiteX166" fmla="*/ 145403 w 4725721"/>
              <a:gd name="connsiteY166" fmla="*/ 237008 h 5245685"/>
              <a:gd name="connsiteX167" fmla="*/ 67120 w 4725721"/>
              <a:gd name="connsiteY167" fmla="*/ 272415 h 5245685"/>
              <a:gd name="connsiteX168" fmla="*/ 30924 w 4725721"/>
              <a:gd name="connsiteY168" fmla="*/ 403860 h 5245685"/>
              <a:gd name="connsiteX169" fmla="*/ 444 w 4725721"/>
              <a:gd name="connsiteY169" fmla="*/ 561975 h 5245685"/>
              <a:gd name="connsiteX170" fmla="*/ 99504 w 4725721"/>
              <a:gd name="connsiteY170" fmla="*/ 653414 h 5245685"/>
              <a:gd name="connsiteX171" fmla="*/ 282385 w 4725721"/>
              <a:gd name="connsiteY171" fmla="*/ 701040 h 5245685"/>
              <a:gd name="connsiteX172" fmla="*/ 370194 w 4725721"/>
              <a:gd name="connsiteY172" fmla="*/ 728498 h 5245685"/>
              <a:gd name="connsiteX173" fmla="*/ 392874 w 4725721"/>
              <a:gd name="connsiteY173" fmla="*/ 763905 h 524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725721" h="5245685">
                <a:moveTo>
                  <a:pt x="389064" y="769620"/>
                </a:moveTo>
                <a:cubicBezTo>
                  <a:pt x="421449" y="836930"/>
                  <a:pt x="453834" y="904240"/>
                  <a:pt x="510984" y="937260"/>
                </a:cubicBezTo>
                <a:cubicBezTo>
                  <a:pt x="568134" y="970280"/>
                  <a:pt x="653224" y="942340"/>
                  <a:pt x="731964" y="967740"/>
                </a:cubicBezTo>
                <a:cubicBezTo>
                  <a:pt x="810704" y="993140"/>
                  <a:pt x="945324" y="1050290"/>
                  <a:pt x="983424" y="1089660"/>
                </a:cubicBezTo>
                <a:cubicBezTo>
                  <a:pt x="1021524" y="1129030"/>
                  <a:pt x="936434" y="1164590"/>
                  <a:pt x="960564" y="1203960"/>
                </a:cubicBezTo>
                <a:cubicBezTo>
                  <a:pt x="984694" y="1243330"/>
                  <a:pt x="1093914" y="1289050"/>
                  <a:pt x="1128204" y="1325880"/>
                </a:cubicBezTo>
                <a:cubicBezTo>
                  <a:pt x="1162494" y="1362710"/>
                  <a:pt x="1186624" y="1390650"/>
                  <a:pt x="1166304" y="1424940"/>
                </a:cubicBezTo>
                <a:cubicBezTo>
                  <a:pt x="1145984" y="1459230"/>
                  <a:pt x="1041844" y="1499870"/>
                  <a:pt x="1006284" y="1531620"/>
                </a:cubicBezTo>
                <a:cubicBezTo>
                  <a:pt x="970724" y="1563370"/>
                  <a:pt x="947864" y="1570990"/>
                  <a:pt x="952944" y="1615440"/>
                </a:cubicBezTo>
                <a:cubicBezTo>
                  <a:pt x="958024" y="1659890"/>
                  <a:pt x="1008824" y="1747520"/>
                  <a:pt x="1036764" y="1798320"/>
                </a:cubicBezTo>
                <a:cubicBezTo>
                  <a:pt x="1064704" y="1849120"/>
                  <a:pt x="1081214" y="1884680"/>
                  <a:pt x="1120584" y="1920240"/>
                </a:cubicBezTo>
                <a:cubicBezTo>
                  <a:pt x="1159954" y="1955800"/>
                  <a:pt x="1228534" y="2009140"/>
                  <a:pt x="1272984" y="2011680"/>
                </a:cubicBezTo>
                <a:cubicBezTo>
                  <a:pt x="1317434" y="2014220"/>
                  <a:pt x="1356804" y="1948180"/>
                  <a:pt x="1387284" y="1935480"/>
                </a:cubicBezTo>
                <a:cubicBezTo>
                  <a:pt x="1417764" y="1922780"/>
                  <a:pt x="1438084" y="1916430"/>
                  <a:pt x="1455864" y="1935480"/>
                </a:cubicBezTo>
                <a:cubicBezTo>
                  <a:pt x="1473644" y="1954530"/>
                  <a:pt x="1478724" y="2015490"/>
                  <a:pt x="1493964" y="2049780"/>
                </a:cubicBezTo>
                <a:cubicBezTo>
                  <a:pt x="1509204" y="2084070"/>
                  <a:pt x="1535874" y="2112010"/>
                  <a:pt x="1547304" y="2141220"/>
                </a:cubicBezTo>
                <a:cubicBezTo>
                  <a:pt x="1558734" y="2170430"/>
                  <a:pt x="1581594" y="2198370"/>
                  <a:pt x="1562544" y="2225040"/>
                </a:cubicBezTo>
                <a:cubicBezTo>
                  <a:pt x="1543494" y="2251710"/>
                  <a:pt x="1452054" y="2273300"/>
                  <a:pt x="1433004" y="2301240"/>
                </a:cubicBezTo>
                <a:cubicBezTo>
                  <a:pt x="1413954" y="2329180"/>
                  <a:pt x="1463484" y="2373630"/>
                  <a:pt x="1448244" y="2392680"/>
                </a:cubicBezTo>
                <a:cubicBezTo>
                  <a:pt x="1433004" y="2411730"/>
                  <a:pt x="1379664" y="2420620"/>
                  <a:pt x="1341564" y="2415540"/>
                </a:cubicBezTo>
                <a:cubicBezTo>
                  <a:pt x="1303464" y="2410460"/>
                  <a:pt x="1262824" y="2355850"/>
                  <a:pt x="1219644" y="2362200"/>
                </a:cubicBezTo>
                <a:cubicBezTo>
                  <a:pt x="1176464" y="2368550"/>
                  <a:pt x="1096454" y="2419350"/>
                  <a:pt x="1082484" y="2453640"/>
                </a:cubicBezTo>
                <a:cubicBezTo>
                  <a:pt x="1068514" y="2487930"/>
                  <a:pt x="1093914" y="2538730"/>
                  <a:pt x="1135824" y="2567940"/>
                </a:cubicBezTo>
                <a:cubicBezTo>
                  <a:pt x="1177734" y="2597150"/>
                  <a:pt x="1286954" y="2616200"/>
                  <a:pt x="1333944" y="2628900"/>
                </a:cubicBezTo>
                <a:cubicBezTo>
                  <a:pt x="1380934" y="2641600"/>
                  <a:pt x="1429194" y="2631440"/>
                  <a:pt x="1417764" y="2644140"/>
                </a:cubicBezTo>
                <a:cubicBezTo>
                  <a:pt x="1406334" y="2656840"/>
                  <a:pt x="1309814" y="2684780"/>
                  <a:pt x="1265364" y="2705100"/>
                </a:cubicBezTo>
                <a:cubicBezTo>
                  <a:pt x="1220914" y="2725420"/>
                  <a:pt x="1175194" y="2747010"/>
                  <a:pt x="1151064" y="2766060"/>
                </a:cubicBezTo>
                <a:cubicBezTo>
                  <a:pt x="1126934" y="2785110"/>
                  <a:pt x="1120584" y="2794000"/>
                  <a:pt x="1120584" y="2819400"/>
                </a:cubicBezTo>
                <a:cubicBezTo>
                  <a:pt x="1120584" y="2844800"/>
                  <a:pt x="1154874" y="2895600"/>
                  <a:pt x="1151064" y="2918460"/>
                </a:cubicBezTo>
                <a:cubicBezTo>
                  <a:pt x="1147254" y="2941320"/>
                  <a:pt x="1132014" y="2961640"/>
                  <a:pt x="1097724" y="2956560"/>
                </a:cubicBezTo>
                <a:cubicBezTo>
                  <a:pt x="1063434" y="2951480"/>
                  <a:pt x="985964" y="2905760"/>
                  <a:pt x="945324" y="2887980"/>
                </a:cubicBezTo>
                <a:cubicBezTo>
                  <a:pt x="904684" y="2870200"/>
                  <a:pt x="890714" y="2854960"/>
                  <a:pt x="853884" y="2849880"/>
                </a:cubicBezTo>
                <a:cubicBezTo>
                  <a:pt x="817054" y="2844800"/>
                  <a:pt x="768794" y="2846070"/>
                  <a:pt x="724344" y="2857500"/>
                </a:cubicBezTo>
                <a:cubicBezTo>
                  <a:pt x="679894" y="2868930"/>
                  <a:pt x="627824" y="2901950"/>
                  <a:pt x="587184" y="2918460"/>
                </a:cubicBezTo>
                <a:cubicBezTo>
                  <a:pt x="546544" y="2934970"/>
                  <a:pt x="524954" y="2934970"/>
                  <a:pt x="480504" y="2956560"/>
                </a:cubicBezTo>
                <a:cubicBezTo>
                  <a:pt x="436054" y="2978150"/>
                  <a:pt x="324294" y="3006090"/>
                  <a:pt x="320484" y="3048000"/>
                </a:cubicBezTo>
                <a:cubicBezTo>
                  <a:pt x="316674" y="3089910"/>
                  <a:pt x="396684" y="3171190"/>
                  <a:pt x="457644" y="3208020"/>
                </a:cubicBezTo>
                <a:cubicBezTo>
                  <a:pt x="518604" y="3244850"/>
                  <a:pt x="612584" y="3256280"/>
                  <a:pt x="686244" y="3268980"/>
                </a:cubicBezTo>
                <a:cubicBezTo>
                  <a:pt x="759904" y="3281680"/>
                  <a:pt x="841184" y="3277870"/>
                  <a:pt x="899604" y="3284220"/>
                </a:cubicBezTo>
                <a:cubicBezTo>
                  <a:pt x="958024" y="3290570"/>
                  <a:pt x="987234" y="3296920"/>
                  <a:pt x="1036764" y="3307080"/>
                </a:cubicBezTo>
                <a:cubicBezTo>
                  <a:pt x="1086294" y="3317240"/>
                  <a:pt x="1143444" y="3317240"/>
                  <a:pt x="1196784" y="3345180"/>
                </a:cubicBezTo>
                <a:cubicBezTo>
                  <a:pt x="1250124" y="3373120"/>
                  <a:pt x="1335214" y="3444240"/>
                  <a:pt x="1356804" y="3474720"/>
                </a:cubicBezTo>
                <a:cubicBezTo>
                  <a:pt x="1378394" y="3505200"/>
                  <a:pt x="1347914" y="3517900"/>
                  <a:pt x="1326324" y="3528060"/>
                </a:cubicBezTo>
                <a:cubicBezTo>
                  <a:pt x="1304734" y="3538220"/>
                  <a:pt x="1227264" y="3535680"/>
                  <a:pt x="1227264" y="3535680"/>
                </a:cubicBezTo>
                <a:lnTo>
                  <a:pt x="998664" y="3558540"/>
                </a:lnTo>
                <a:cubicBezTo>
                  <a:pt x="932624" y="3566160"/>
                  <a:pt x="876744" y="3567430"/>
                  <a:pt x="831024" y="3581400"/>
                </a:cubicBezTo>
                <a:cubicBezTo>
                  <a:pt x="785304" y="3595370"/>
                  <a:pt x="761174" y="3625850"/>
                  <a:pt x="724344" y="3642360"/>
                </a:cubicBezTo>
                <a:cubicBezTo>
                  <a:pt x="687514" y="3658870"/>
                  <a:pt x="637984" y="3674110"/>
                  <a:pt x="610044" y="3680460"/>
                </a:cubicBezTo>
                <a:cubicBezTo>
                  <a:pt x="582104" y="3686810"/>
                  <a:pt x="577024" y="3667760"/>
                  <a:pt x="556704" y="3680460"/>
                </a:cubicBezTo>
                <a:cubicBezTo>
                  <a:pt x="536384" y="3693160"/>
                  <a:pt x="498284" y="3708400"/>
                  <a:pt x="488124" y="3756660"/>
                </a:cubicBezTo>
                <a:cubicBezTo>
                  <a:pt x="477964" y="3804920"/>
                  <a:pt x="477964" y="3911600"/>
                  <a:pt x="495744" y="3970020"/>
                </a:cubicBezTo>
                <a:cubicBezTo>
                  <a:pt x="513524" y="4028440"/>
                  <a:pt x="577024" y="4062730"/>
                  <a:pt x="594804" y="4107180"/>
                </a:cubicBezTo>
                <a:cubicBezTo>
                  <a:pt x="612584" y="4151630"/>
                  <a:pt x="618934" y="4189730"/>
                  <a:pt x="602424" y="4236720"/>
                </a:cubicBezTo>
                <a:cubicBezTo>
                  <a:pt x="585914" y="4283710"/>
                  <a:pt x="542734" y="4343400"/>
                  <a:pt x="495744" y="4389120"/>
                </a:cubicBezTo>
                <a:cubicBezTo>
                  <a:pt x="448754" y="4434840"/>
                  <a:pt x="358584" y="4470400"/>
                  <a:pt x="320484" y="4511040"/>
                </a:cubicBezTo>
                <a:cubicBezTo>
                  <a:pt x="282384" y="4551680"/>
                  <a:pt x="267144" y="4599940"/>
                  <a:pt x="267144" y="4632960"/>
                </a:cubicBezTo>
                <a:cubicBezTo>
                  <a:pt x="267144" y="4665980"/>
                  <a:pt x="264604" y="4718050"/>
                  <a:pt x="320484" y="4709160"/>
                </a:cubicBezTo>
                <a:cubicBezTo>
                  <a:pt x="376364" y="4700270"/>
                  <a:pt x="517334" y="4611370"/>
                  <a:pt x="602424" y="4579620"/>
                </a:cubicBezTo>
                <a:cubicBezTo>
                  <a:pt x="687514" y="4547870"/>
                  <a:pt x="766254" y="4530090"/>
                  <a:pt x="831024" y="4518660"/>
                </a:cubicBezTo>
                <a:cubicBezTo>
                  <a:pt x="895794" y="4507230"/>
                  <a:pt x="926274" y="4507230"/>
                  <a:pt x="991044" y="4511040"/>
                </a:cubicBezTo>
                <a:cubicBezTo>
                  <a:pt x="1055814" y="4514850"/>
                  <a:pt x="1163764" y="4536440"/>
                  <a:pt x="1219644" y="4541520"/>
                </a:cubicBezTo>
                <a:cubicBezTo>
                  <a:pt x="1275524" y="4546600"/>
                  <a:pt x="1292034" y="4558030"/>
                  <a:pt x="1326324" y="4541520"/>
                </a:cubicBezTo>
                <a:cubicBezTo>
                  <a:pt x="1360614" y="4525010"/>
                  <a:pt x="1388554" y="4460240"/>
                  <a:pt x="1425384" y="4442460"/>
                </a:cubicBezTo>
                <a:cubicBezTo>
                  <a:pt x="1462214" y="4424680"/>
                  <a:pt x="1501584" y="4455160"/>
                  <a:pt x="1547304" y="4434840"/>
                </a:cubicBezTo>
                <a:cubicBezTo>
                  <a:pt x="1593024" y="4414520"/>
                  <a:pt x="1653984" y="4357370"/>
                  <a:pt x="1699704" y="4320540"/>
                </a:cubicBezTo>
                <a:cubicBezTo>
                  <a:pt x="1745424" y="4283710"/>
                  <a:pt x="1778444" y="4253230"/>
                  <a:pt x="1821624" y="4213860"/>
                </a:cubicBezTo>
                <a:cubicBezTo>
                  <a:pt x="1864804" y="4174490"/>
                  <a:pt x="1921954" y="4127500"/>
                  <a:pt x="1958784" y="4084320"/>
                </a:cubicBezTo>
                <a:cubicBezTo>
                  <a:pt x="1995614" y="4041140"/>
                  <a:pt x="2013394" y="3987800"/>
                  <a:pt x="2042604" y="3954780"/>
                </a:cubicBezTo>
                <a:cubicBezTo>
                  <a:pt x="2071814" y="3921760"/>
                  <a:pt x="2104834" y="3900170"/>
                  <a:pt x="2134044" y="3886200"/>
                </a:cubicBezTo>
                <a:cubicBezTo>
                  <a:pt x="2163254" y="3872230"/>
                  <a:pt x="2191194" y="3862070"/>
                  <a:pt x="2217864" y="3870960"/>
                </a:cubicBezTo>
                <a:cubicBezTo>
                  <a:pt x="2244534" y="3879850"/>
                  <a:pt x="2277554" y="3902710"/>
                  <a:pt x="2294064" y="3939540"/>
                </a:cubicBezTo>
                <a:cubicBezTo>
                  <a:pt x="2310574" y="3976370"/>
                  <a:pt x="2316924" y="4038600"/>
                  <a:pt x="2316924" y="4091940"/>
                </a:cubicBezTo>
                <a:cubicBezTo>
                  <a:pt x="2316924" y="4145280"/>
                  <a:pt x="2309304" y="4206240"/>
                  <a:pt x="2294064" y="4259580"/>
                </a:cubicBezTo>
                <a:cubicBezTo>
                  <a:pt x="2278824" y="4312920"/>
                  <a:pt x="2240724" y="4376420"/>
                  <a:pt x="2225484" y="4411980"/>
                </a:cubicBezTo>
                <a:cubicBezTo>
                  <a:pt x="2210244" y="4447540"/>
                  <a:pt x="2195004" y="4451350"/>
                  <a:pt x="2202624" y="4472940"/>
                </a:cubicBezTo>
                <a:cubicBezTo>
                  <a:pt x="2210244" y="4494530"/>
                  <a:pt x="2234374" y="4528820"/>
                  <a:pt x="2271204" y="4541520"/>
                </a:cubicBezTo>
                <a:cubicBezTo>
                  <a:pt x="2308034" y="4554220"/>
                  <a:pt x="2376614" y="4537710"/>
                  <a:pt x="2423604" y="4549140"/>
                </a:cubicBezTo>
                <a:cubicBezTo>
                  <a:pt x="2470594" y="4560570"/>
                  <a:pt x="2532824" y="4580890"/>
                  <a:pt x="2553144" y="4610100"/>
                </a:cubicBezTo>
                <a:cubicBezTo>
                  <a:pt x="2573464" y="4639310"/>
                  <a:pt x="2546794" y="4688840"/>
                  <a:pt x="2545524" y="4724400"/>
                </a:cubicBezTo>
                <a:cubicBezTo>
                  <a:pt x="2544254" y="4759960"/>
                  <a:pt x="2518854" y="4782820"/>
                  <a:pt x="2545524" y="4823460"/>
                </a:cubicBezTo>
                <a:cubicBezTo>
                  <a:pt x="2572194" y="4864100"/>
                  <a:pt x="2638234" y="4916170"/>
                  <a:pt x="2705544" y="4968240"/>
                </a:cubicBezTo>
                <a:cubicBezTo>
                  <a:pt x="2772854" y="5020310"/>
                  <a:pt x="2865564" y="5095240"/>
                  <a:pt x="2949384" y="5135880"/>
                </a:cubicBezTo>
                <a:cubicBezTo>
                  <a:pt x="3033204" y="5176520"/>
                  <a:pt x="3143694" y="5198110"/>
                  <a:pt x="3208464" y="5212080"/>
                </a:cubicBezTo>
                <a:cubicBezTo>
                  <a:pt x="3273234" y="5226050"/>
                  <a:pt x="3298634" y="5275580"/>
                  <a:pt x="3338004" y="5219700"/>
                </a:cubicBezTo>
                <a:cubicBezTo>
                  <a:pt x="3377374" y="5163820"/>
                  <a:pt x="3428174" y="4965700"/>
                  <a:pt x="3444684" y="4876800"/>
                </a:cubicBezTo>
                <a:cubicBezTo>
                  <a:pt x="3461194" y="4787900"/>
                  <a:pt x="3429444" y="4735830"/>
                  <a:pt x="3437064" y="4686300"/>
                </a:cubicBezTo>
                <a:cubicBezTo>
                  <a:pt x="3444684" y="4636770"/>
                  <a:pt x="3454844" y="4606290"/>
                  <a:pt x="3490404" y="4579620"/>
                </a:cubicBezTo>
                <a:cubicBezTo>
                  <a:pt x="3525964" y="4552950"/>
                  <a:pt x="3609784" y="4545330"/>
                  <a:pt x="3650424" y="4526280"/>
                </a:cubicBezTo>
                <a:cubicBezTo>
                  <a:pt x="3691064" y="4507230"/>
                  <a:pt x="3720274" y="4495800"/>
                  <a:pt x="3734244" y="4465320"/>
                </a:cubicBezTo>
                <a:cubicBezTo>
                  <a:pt x="3748214" y="4434840"/>
                  <a:pt x="3710114" y="4358640"/>
                  <a:pt x="3734244" y="4343400"/>
                </a:cubicBezTo>
                <a:cubicBezTo>
                  <a:pt x="3758374" y="4328160"/>
                  <a:pt x="3856164" y="4340860"/>
                  <a:pt x="3879024" y="4373880"/>
                </a:cubicBezTo>
                <a:cubicBezTo>
                  <a:pt x="3901884" y="4406900"/>
                  <a:pt x="3881564" y="4490720"/>
                  <a:pt x="3871404" y="4541520"/>
                </a:cubicBezTo>
                <a:cubicBezTo>
                  <a:pt x="3861244" y="4592320"/>
                  <a:pt x="3835844" y="4643120"/>
                  <a:pt x="3818064" y="4678680"/>
                </a:cubicBezTo>
                <a:cubicBezTo>
                  <a:pt x="3800284" y="4714240"/>
                  <a:pt x="3796474" y="4742180"/>
                  <a:pt x="3764724" y="4754880"/>
                </a:cubicBezTo>
                <a:cubicBezTo>
                  <a:pt x="3732974" y="4767580"/>
                  <a:pt x="3656774" y="4745990"/>
                  <a:pt x="3627564" y="4754880"/>
                </a:cubicBezTo>
                <a:cubicBezTo>
                  <a:pt x="3598354" y="4763770"/>
                  <a:pt x="3580574" y="4795520"/>
                  <a:pt x="3589464" y="4808220"/>
                </a:cubicBezTo>
                <a:cubicBezTo>
                  <a:pt x="3598354" y="4820920"/>
                  <a:pt x="3644074" y="4827270"/>
                  <a:pt x="3680904" y="4831080"/>
                </a:cubicBezTo>
                <a:cubicBezTo>
                  <a:pt x="3717734" y="4834890"/>
                  <a:pt x="3765994" y="4827270"/>
                  <a:pt x="3810444" y="4831080"/>
                </a:cubicBezTo>
                <a:cubicBezTo>
                  <a:pt x="3854894" y="4834890"/>
                  <a:pt x="3909504" y="4867910"/>
                  <a:pt x="3947604" y="4853940"/>
                </a:cubicBezTo>
                <a:cubicBezTo>
                  <a:pt x="3985704" y="4839970"/>
                  <a:pt x="4022534" y="4798060"/>
                  <a:pt x="4039044" y="4747260"/>
                </a:cubicBezTo>
                <a:cubicBezTo>
                  <a:pt x="4055554" y="4696460"/>
                  <a:pt x="4026344" y="4608830"/>
                  <a:pt x="4046664" y="4549140"/>
                </a:cubicBezTo>
                <a:cubicBezTo>
                  <a:pt x="4066984" y="4489450"/>
                  <a:pt x="4119054" y="4427220"/>
                  <a:pt x="4160964" y="4389120"/>
                </a:cubicBezTo>
                <a:cubicBezTo>
                  <a:pt x="4202874" y="4351020"/>
                  <a:pt x="4254944" y="4345940"/>
                  <a:pt x="4298124" y="4320540"/>
                </a:cubicBezTo>
                <a:cubicBezTo>
                  <a:pt x="4341304" y="4295140"/>
                  <a:pt x="4367974" y="4271010"/>
                  <a:pt x="4420044" y="4236720"/>
                </a:cubicBezTo>
                <a:cubicBezTo>
                  <a:pt x="4472114" y="4202430"/>
                  <a:pt x="4561014" y="4135120"/>
                  <a:pt x="4610544" y="4114800"/>
                </a:cubicBezTo>
                <a:cubicBezTo>
                  <a:pt x="4660074" y="4094480"/>
                  <a:pt x="4699444" y="4368800"/>
                  <a:pt x="4717224" y="4114800"/>
                </a:cubicBezTo>
                <a:cubicBezTo>
                  <a:pt x="4735004" y="3860800"/>
                  <a:pt x="4719764" y="2587625"/>
                  <a:pt x="4717224" y="2590800"/>
                </a:cubicBezTo>
                <a:cubicBezTo>
                  <a:pt x="4714684" y="2593975"/>
                  <a:pt x="4610544" y="2522220"/>
                  <a:pt x="4610544" y="2522220"/>
                </a:cubicBezTo>
                <a:cubicBezTo>
                  <a:pt x="4568634" y="2495550"/>
                  <a:pt x="4505134" y="2463800"/>
                  <a:pt x="4465764" y="2430780"/>
                </a:cubicBezTo>
                <a:cubicBezTo>
                  <a:pt x="4426394" y="2397760"/>
                  <a:pt x="4397184" y="2331720"/>
                  <a:pt x="4374324" y="2324100"/>
                </a:cubicBezTo>
                <a:cubicBezTo>
                  <a:pt x="4351464" y="2316480"/>
                  <a:pt x="4341304" y="2362200"/>
                  <a:pt x="4328604" y="2385060"/>
                </a:cubicBezTo>
                <a:cubicBezTo>
                  <a:pt x="4315904" y="2407920"/>
                  <a:pt x="4313364" y="2434590"/>
                  <a:pt x="4298124" y="2461260"/>
                </a:cubicBezTo>
                <a:cubicBezTo>
                  <a:pt x="4282884" y="2487930"/>
                  <a:pt x="4268914" y="2524760"/>
                  <a:pt x="4237164" y="2545080"/>
                </a:cubicBezTo>
                <a:cubicBezTo>
                  <a:pt x="4205414" y="2565400"/>
                  <a:pt x="4136834" y="2589530"/>
                  <a:pt x="4107624" y="2583180"/>
                </a:cubicBezTo>
                <a:cubicBezTo>
                  <a:pt x="4078414" y="2576830"/>
                  <a:pt x="4102544" y="2531110"/>
                  <a:pt x="4061904" y="2506980"/>
                </a:cubicBezTo>
                <a:cubicBezTo>
                  <a:pt x="4021264" y="2482850"/>
                  <a:pt x="3910774" y="2457450"/>
                  <a:pt x="3863784" y="2438400"/>
                </a:cubicBezTo>
                <a:cubicBezTo>
                  <a:pt x="3816794" y="2419350"/>
                  <a:pt x="3749484" y="2430780"/>
                  <a:pt x="3779964" y="2392680"/>
                </a:cubicBezTo>
                <a:cubicBezTo>
                  <a:pt x="3810444" y="2354580"/>
                  <a:pt x="3999674" y="2254250"/>
                  <a:pt x="4046664" y="2209800"/>
                </a:cubicBezTo>
                <a:cubicBezTo>
                  <a:pt x="4093654" y="2165350"/>
                  <a:pt x="4088574" y="2156460"/>
                  <a:pt x="4061904" y="2125980"/>
                </a:cubicBezTo>
                <a:cubicBezTo>
                  <a:pt x="4035234" y="2095500"/>
                  <a:pt x="3895534" y="2062480"/>
                  <a:pt x="3886644" y="2026920"/>
                </a:cubicBezTo>
                <a:cubicBezTo>
                  <a:pt x="3877754" y="1991360"/>
                  <a:pt x="3992054" y="1959610"/>
                  <a:pt x="4008564" y="1912620"/>
                </a:cubicBezTo>
                <a:cubicBezTo>
                  <a:pt x="4025074" y="1865630"/>
                  <a:pt x="3997134" y="1793240"/>
                  <a:pt x="3985704" y="1744980"/>
                </a:cubicBezTo>
                <a:cubicBezTo>
                  <a:pt x="3974274" y="1696720"/>
                  <a:pt x="3985704" y="1635760"/>
                  <a:pt x="3939984" y="1623060"/>
                </a:cubicBezTo>
                <a:cubicBezTo>
                  <a:pt x="3894264" y="1610360"/>
                  <a:pt x="3764724" y="1680210"/>
                  <a:pt x="3711384" y="1668780"/>
                </a:cubicBezTo>
                <a:cubicBezTo>
                  <a:pt x="3658044" y="1657350"/>
                  <a:pt x="3627564" y="1600200"/>
                  <a:pt x="3619944" y="1554480"/>
                </a:cubicBezTo>
                <a:cubicBezTo>
                  <a:pt x="3612324" y="1508760"/>
                  <a:pt x="3664394" y="1433830"/>
                  <a:pt x="3665664" y="1394460"/>
                </a:cubicBezTo>
                <a:cubicBezTo>
                  <a:pt x="3666934" y="1355090"/>
                  <a:pt x="3651694" y="1325880"/>
                  <a:pt x="3627564" y="1318260"/>
                </a:cubicBezTo>
                <a:cubicBezTo>
                  <a:pt x="3603434" y="1310640"/>
                  <a:pt x="3562794" y="1341120"/>
                  <a:pt x="3520884" y="1348740"/>
                </a:cubicBezTo>
                <a:cubicBezTo>
                  <a:pt x="3478974" y="1356360"/>
                  <a:pt x="3418014" y="1379220"/>
                  <a:pt x="3376104" y="1363980"/>
                </a:cubicBezTo>
                <a:cubicBezTo>
                  <a:pt x="3334194" y="1348740"/>
                  <a:pt x="3302444" y="1283970"/>
                  <a:pt x="3269424" y="1257300"/>
                </a:cubicBezTo>
                <a:cubicBezTo>
                  <a:pt x="3236404" y="1230630"/>
                  <a:pt x="3205289" y="1191578"/>
                  <a:pt x="3177984" y="1203960"/>
                </a:cubicBezTo>
                <a:cubicBezTo>
                  <a:pt x="3150679" y="1216343"/>
                  <a:pt x="3127184" y="1302703"/>
                  <a:pt x="3105594" y="1331595"/>
                </a:cubicBezTo>
                <a:cubicBezTo>
                  <a:pt x="3084004" y="1360487"/>
                  <a:pt x="3083369" y="1385888"/>
                  <a:pt x="3048444" y="1377315"/>
                </a:cubicBezTo>
                <a:cubicBezTo>
                  <a:pt x="3013519" y="1368743"/>
                  <a:pt x="2935414" y="1297622"/>
                  <a:pt x="2896044" y="1280160"/>
                </a:cubicBezTo>
                <a:cubicBezTo>
                  <a:pt x="2856674" y="1262698"/>
                  <a:pt x="2841116" y="1265238"/>
                  <a:pt x="2812224" y="1272540"/>
                </a:cubicBezTo>
                <a:cubicBezTo>
                  <a:pt x="2783332" y="1279842"/>
                  <a:pt x="2748089" y="1296035"/>
                  <a:pt x="2722689" y="1323975"/>
                </a:cubicBezTo>
                <a:cubicBezTo>
                  <a:pt x="2697289" y="1351915"/>
                  <a:pt x="2675382" y="1406842"/>
                  <a:pt x="2659824" y="1440180"/>
                </a:cubicBezTo>
                <a:cubicBezTo>
                  <a:pt x="2644266" y="1473518"/>
                  <a:pt x="2642679" y="1507490"/>
                  <a:pt x="2629344" y="1524000"/>
                </a:cubicBezTo>
                <a:cubicBezTo>
                  <a:pt x="2616009" y="1540510"/>
                  <a:pt x="2597594" y="1555749"/>
                  <a:pt x="2579814" y="1539239"/>
                </a:cubicBezTo>
                <a:cubicBezTo>
                  <a:pt x="2562034" y="1522729"/>
                  <a:pt x="2533141" y="1463040"/>
                  <a:pt x="2522664" y="1424940"/>
                </a:cubicBezTo>
                <a:cubicBezTo>
                  <a:pt x="2512187" y="1386840"/>
                  <a:pt x="2520759" y="1365250"/>
                  <a:pt x="2516949" y="1310640"/>
                </a:cubicBezTo>
                <a:cubicBezTo>
                  <a:pt x="2513139" y="1256030"/>
                  <a:pt x="2502026" y="1165225"/>
                  <a:pt x="2499804" y="1097280"/>
                </a:cubicBezTo>
                <a:cubicBezTo>
                  <a:pt x="2497582" y="1029335"/>
                  <a:pt x="2492184" y="957579"/>
                  <a:pt x="2503614" y="902969"/>
                </a:cubicBezTo>
                <a:cubicBezTo>
                  <a:pt x="2515044" y="848359"/>
                  <a:pt x="2558542" y="803592"/>
                  <a:pt x="2568384" y="769619"/>
                </a:cubicBezTo>
                <a:cubicBezTo>
                  <a:pt x="2578227" y="735647"/>
                  <a:pt x="2578227" y="725169"/>
                  <a:pt x="2596959" y="699134"/>
                </a:cubicBezTo>
                <a:cubicBezTo>
                  <a:pt x="2615691" y="673099"/>
                  <a:pt x="2660459" y="632141"/>
                  <a:pt x="2680779" y="613409"/>
                </a:cubicBezTo>
                <a:cubicBezTo>
                  <a:pt x="2701099" y="594677"/>
                  <a:pt x="2745231" y="597851"/>
                  <a:pt x="2728404" y="586739"/>
                </a:cubicBezTo>
                <a:cubicBezTo>
                  <a:pt x="2711577" y="575627"/>
                  <a:pt x="2670302" y="555942"/>
                  <a:pt x="2595054" y="561974"/>
                </a:cubicBezTo>
                <a:cubicBezTo>
                  <a:pt x="2519807" y="568007"/>
                  <a:pt x="2325179" y="643889"/>
                  <a:pt x="2276919" y="622934"/>
                </a:cubicBezTo>
                <a:cubicBezTo>
                  <a:pt x="2228659" y="601979"/>
                  <a:pt x="2275014" y="515619"/>
                  <a:pt x="2305494" y="457199"/>
                </a:cubicBezTo>
                <a:cubicBezTo>
                  <a:pt x="2335974" y="398779"/>
                  <a:pt x="2437892" y="294639"/>
                  <a:pt x="2454084" y="228599"/>
                </a:cubicBezTo>
                <a:cubicBezTo>
                  <a:pt x="2470276" y="162559"/>
                  <a:pt x="2427414" y="102869"/>
                  <a:pt x="2421699" y="64769"/>
                </a:cubicBezTo>
                <a:cubicBezTo>
                  <a:pt x="2427414" y="60959"/>
                  <a:pt x="2420746" y="2540"/>
                  <a:pt x="2419794" y="0"/>
                </a:cubicBezTo>
                <a:cubicBezTo>
                  <a:pt x="2408364" y="17780"/>
                  <a:pt x="1872425" y="3810"/>
                  <a:pt x="1871155" y="3810"/>
                </a:cubicBezTo>
                <a:cubicBezTo>
                  <a:pt x="1850835" y="5715"/>
                  <a:pt x="1874329" y="113665"/>
                  <a:pt x="1831149" y="173355"/>
                </a:cubicBezTo>
                <a:cubicBezTo>
                  <a:pt x="1787969" y="233045"/>
                  <a:pt x="1725104" y="325755"/>
                  <a:pt x="1673034" y="382905"/>
                </a:cubicBezTo>
                <a:cubicBezTo>
                  <a:pt x="1620964" y="440055"/>
                  <a:pt x="1499361" y="450850"/>
                  <a:pt x="1471104" y="487680"/>
                </a:cubicBezTo>
                <a:cubicBezTo>
                  <a:pt x="1442847" y="524510"/>
                  <a:pt x="1476819" y="558799"/>
                  <a:pt x="1492059" y="621029"/>
                </a:cubicBezTo>
                <a:cubicBezTo>
                  <a:pt x="1507299" y="683259"/>
                  <a:pt x="1607312" y="782320"/>
                  <a:pt x="1594929" y="822960"/>
                </a:cubicBezTo>
                <a:cubicBezTo>
                  <a:pt x="1582546" y="863600"/>
                  <a:pt x="1495522" y="815525"/>
                  <a:pt x="1438719" y="813434"/>
                </a:cubicBezTo>
                <a:cubicBezTo>
                  <a:pt x="1381916" y="811343"/>
                  <a:pt x="1283640" y="859625"/>
                  <a:pt x="1225538" y="852323"/>
                </a:cubicBezTo>
                <a:cubicBezTo>
                  <a:pt x="1167436" y="845021"/>
                  <a:pt x="1155539" y="839284"/>
                  <a:pt x="1063434" y="775335"/>
                </a:cubicBezTo>
                <a:cubicBezTo>
                  <a:pt x="971329" y="711386"/>
                  <a:pt x="800514" y="507869"/>
                  <a:pt x="701484" y="426720"/>
                </a:cubicBezTo>
                <a:cubicBezTo>
                  <a:pt x="602454" y="345571"/>
                  <a:pt x="488938" y="359563"/>
                  <a:pt x="417818" y="322733"/>
                </a:cubicBezTo>
                <a:cubicBezTo>
                  <a:pt x="346698" y="285903"/>
                  <a:pt x="311276" y="219075"/>
                  <a:pt x="274764" y="205740"/>
                </a:cubicBezTo>
                <a:cubicBezTo>
                  <a:pt x="238252" y="192405"/>
                  <a:pt x="204746" y="197824"/>
                  <a:pt x="181598" y="200813"/>
                </a:cubicBezTo>
                <a:cubicBezTo>
                  <a:pt x="158450" y="203802"/>
                  <a:pt x="164483" y="225074"/>
                  <a:pt x="145403" y="237008"/>
                </a:cubicBezTo>
                <a:cubicBezTo>
                  <a:pt x="126323" y="248942"/>
                  <a:pt x="84612" y="242384"/>
                  <a:pt x="67120" y="272415"/>
                </a:cubicBezTo>
                <a:cubicBezTo>
                  <a:pt x="49628" y="302446"/>
                  <a:pt x="43624" y="368300"/>
                  <a:pt x="30924" y="403860"/>
                </a:cubicBezTo>
                <a:cubicBezTo>
                  <a:pt x="18224" y="439420"/>
                  <a:pt x="-3366" y="530225"/>
                  <a:pt x="444" y="561975"/>
                </a:cubicBezTo>
                <a:cubicBezTo>
                  <a:pt x="4254" y="593725"/>
                  <a:pt x="70294" y="624204"/>
                  <a:pt x="99504" y="653414"/>
                </a:cubicBezTo>
                <a:cubicBezTo>
                  <a:pt x="128714" y="682624"/>
                  <a:pt x="240128" y="686621"/>
                  <a:pt x="282385" y="701040"/>
                </a:cubicBezTo>
                <a:cubicBezTo>
                  <a:pt x="324643" y="715459"/>
                  <a:pt x="351779" y="718021"/>
                  <a:pt x="370194" y="728498"/>
                </a:cubicBezTo>
                <a:cubicBezTo>
                  <a:pt x="388609" y="738976"/>
                  <a:pt x="386237" y="759909"/>
                  <a:pt x="392874" y="763905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1847942" y="1310719"/>
            <a:ext cx="4838791" cy="7584236"/>
          </a:xfrm>
          <a:custGeom>
            <a:avLst/>
            <a:gdLst>
              <a:gd name="connsiteX0" fmla="*/ 1855377 w 3673631"/>
              <a:gd name="connsiteY0" fmla="*/ 1034 h 5997974"/>
              <a:gd name="connsiteX1" fmla="*/ 1718217 w 3673631"/>
              <a:gd name="connsiteY1" fmla="*/ 69614 h 5997974"/>
              <a:gd name="connsiteX2" fmla="*/ 1664877 w 3673631"/>
              <a:gd name="connsiteY2" fmla="*/ 214394 h 5997974"/>
              <a:gd name="connsiteX3" fmla="*/ 1657257 w 3673631"/>
              <a:gd name="connsiteY3" fmla="*/ 305834 h 5997974"/>
              <a:gd name="connsiteX4" fmla="*/ 1535337 w 3673631"/>
              <a:gd name="connsiteY4" fmla="*/ 359174 h 5997974"/>
              <a:gd name="connsiteX5" fmla="*/ 1459137 w 3673631"/>
              <a:gd name="connsiteY5" fmla="*/ 488714 h 5997974"/>
              <a:gd name="connsiteX6" fmla="*/ 1497237 w 3673631"/>
              <a:gd name="connsiteY6" fmla="*/ 656354 h 5997974"/>
              <a:gd name="connsiteX7" fmla="*/ 1405797 w 3673631"/>
              <a:gd name="connsiteY7" fmla="*/ 740174 h 5997974"/>
              <a:gd name="connsiteX8" fmla="*/ 1299117 w 3673631"/>
              <a:gd name="connsiteY8" fmla="*/ 618254 h 5997974"/>
              <a:gd name="connsiteX9" fmla="*/ 1314357 w 3673631"/>
              <a:gd name="connsiteY9" fmla="*/ 503954 h 5997974"/>
              <a:gd name="connsiteX10" fmla="*/ 1337217 w 3673631"/>
              <a:gd name="connsiteY10" fmla="*/ 389654 h 5997974"/>
              <a:gd name="connsiteX11" fmla="*/ 1245777 w 3673631"/>
              <a:gd name="connsiteY11" fmla="*/ 351554 h 5997974"/>
              <a:gd name="connsiteX12" fmla="*/ 1078137 w 3673631"/>
              <a:gd name="connsiteY12" fmla="*/ 359174 h 5997974"/>
              <a:gd name="connsiteX13" fmla="*/ 910497 w 3673631"/>
              <a:gd name="connsiteY13" fmla="*/ 206774 h 5997974"/>
              <a:gd name="connsiteX14" fmla="*/ 780957 w 3673631"/>
              <a:gd name="connsiteY14" fmla="*/ 130574 h 5997974"/>
              <a:gd name="connsiteX15" fmla="*/ 666657 w 3673631"/>
              <a:gd name="connsiteY15" fmla="*/ 183914 h 5997974"/>
              <a:gd name="connsiteX16" fmla="*/ 590457 w 3673631"/>
              <a:gd name="connsiteY16" fmla="*/ 92474 h 5997974"/>
              <a:gd name="connsiteX17" fmla="*/ 521877 w 3673631"/>
              <a:gd name="connsiteY17" fmla="*/ 77234 h 5997974"/>
              <a:gd name="connsiteX18" fmla="*/ 445677 w 3673631"/>
              <a:gd name="connsiteY18" fmla="*/ 1034 h 5997974"/>
              <a:gd name="connsiteX19" fmla="*/ 323757 w 3673631"/>
              <a:gd name="connsiteY19" fmla="*/ 39134 h 5997974"/>
              <a:gd name="connsiteX20" fmla="*/ 247557 w 3673631"/>
              <a:gd name="connsiteY20" fmla="*/ 122954 h 5997974"/>
              <a:gd name="connsiteX21" fmla="*/ 95157 w 3673631"/>
              <a:gd name="connsiteY21" fmla="*/ 214394 h 5997974"/>
              <a:gd name="connsiteX22" fmla="*/ 18957 w 3673631"/>
              <a:gd name="connsiteY22" fmla="*/ 404894 h 5997974"/>
              <a:gd name="connsiteX23" fmla="*/ 11337 w 3673631"/>
              <a:gd name="connsiteY23" fmla="*/ 519194 h 5997974"/>
              <a:gd name="connsiteX24" fmla="*/ 156117 w 3673631"/>
              <a:gd name="connsiteY24" fmla="*/ 663974 h 5997974"/>
              <a:gd name="connsiteX25" fmla="*/ 407577 w 3673631"/>
              <a:gd name="connsiteY25" fmla="*/ 793514 h 5997974"/>
              <a:gd name="connsiteX26" fmla="*/ 499017 w 3673631"/>
              <a:gd name="connsiteY26" fmla="*/ 877334 h 5997974"/>
              <a:gd name="connsiteX27" fmla="*/ 681897 w 3673631"/>
              <a:gd name="connsiteY27" fmla="*/ 1037354 h 5997974"/>
              <a:gd name="connsiteX28" fmla="*/ 887637 w 3673631"/>
              <a:gd name="connsiteY28" fmla="*/ 1136414 h 5997974"/>
              <a:gd name="connsiteX29" fmla="*/ 1009557 w 3673631"/>
              <a:gd name="connsiteY29" fmla="*/ 1319294 h 5997974"/>
              <a:gd name="connsiteX30" fmla="*/ 1062897 w 3673631"/>
              <a:gd name="connsiteY30" fmla="*/ 1395494 h 5997974"/>
              <a:gd name="connsiteX31" fmla="*/ 1001937 w 3673631"/>
              <a:gd name="connsiteY31" fmla="*/ 1555514 h 5997974"/>
              <a:gd name="connsiteX32" fmla="*/ 1009557 w 3673631"/>
              <a:gd name="connsiteY32" fmla="*/ 1730774 h 5997974"/>
              <a:gd name="connsiteX33" fmla="*/ 1131477 w 3673631"/>
              <a:gd name="connsiteY33" fmla="*/ 1944134 h 5997974"/>
              <a:gd name="connsiteX34" fmla="*/ 1207677 w 3673631"/>
              <a:gd name="connsiteY34" fmla="*/ 2050814 h 5997974"/>
              <a:gd name="connsiteX35" fmla="*/ 1329597 w 3673631"/>
              <a:gd name="connsiteY35" fmla="*/ 2134634 h 5997974"/>
              <a:gd name="connsiteX36" fmla="*/ 1200057 w 3673631"/>
              <a:gd name="connsiteY36" fmla="*/ 2248934 h 5997974"/>
              <a:gd name="connsiteX37" fmla="*/ 1093377 w 3673631"/>
              <a:gd name="connsiteY37" fmla="*/ 2401334 h 5997974"/>
              <a:gd name="connsiteX38" fmla="*/ 1093377 w 3673631"/>
              <a:gd name="connsiteY38" fmla="*/ 2538494 h 5997974"/>
              <a:gd name="connsiteX39" fmla="*/ 1146717 w 3673631"/>
              <a:gd name="connsiteY39" fmla="*/ 2698514 h 5997974"/>
              <a:gd name="connsiteX40" fmla="*/ 1131477 w 3673631"/>
              <a:gd name="connsiteY40" fmla="*/ 2759474 h 5997974"/>
              <a:gd name="connsiteX41" fmla="*/ 971457 w 3673631"/>
              <a:gd name="connsiteY41" fmla="*/ 2713754 h 5997974"/>
              <a:gd name="connsiteX42" fmla="*/ 857157 w 3673631"/>
              <a:gd name="connsiteY42" fmla="*/ 2728994 h 5997974"/>
              <a:gd name="connsiteX43" fmla="*/ 712377 w 3673631"/>
              <a:gd name="connsiteY43" fmla="*/ 2789954 h 5997974"/>
              <a:gd name="connsiteX44" fmla="*/ 445677 w 3673631"/>
              <a:gd name="connsiteY44" fmla="*/ 2911874 h 5997974"/>
              <a:gd name="connsiteX45" fmla="*/ 407577 w 3673631"/>
              <a:gd name="connsiteY45" fmla="*/ 3049034 h 5997974"/>
              <a:gd name="connsiteX46" fmla="*/ 506637 w 3673631"/>
              <a:gd name="connsiteY46" fmla="*/ 3231914 h 5997974"/>
              <a:gd name="connsiteX47" fmla="*/ 750477 w 3673631"/>
              <a:gd name="connsiteY47" fmla="*/ 3315734 h 5997974"/>
              <a:gd name="connsiteX48" fmla="*/ 925737 w 3673631"/>
              <a:gd name="connsiteY48" fmla="*/ 3323354 h 5997974"/>
              <a:gd name="connsiteX49" fmla="*/ 1085757 w 3673631"/>
              <a:gd name="connsiteY49" fmla="*/ 3315734 h 5997974"/>
              <a:gd name="connsiteX50" fmla="*/ 1215297 w 3673631"/>
              <a:gd name="connsiteY50" fmla="*/ 3361454 h 5997974"/>
              <a:gd name="connsiteX51" fmla="*/ 1306737 w 3673631"/>
              <a:gd name="connsiteY51" fmla="*/ 3437654 h 5997974"/>
              <a:gd name="connsiteX52" fmla="*/ 1367697 w 3673631"/>
              <a:gd name="connsiteY52" fmla="*/ 3468134 h 5997974"/>
              <a:gd name="connsiteX53" fmla="*/ 1161957 w 3673631"/>
              <a:gd name="connsiteY53" fmla="*/ 3475754 h 5997974"/>
              <a:gd name="connsiteX54" fmla="*/ 948597 w 3673631"/>
              <a:gd name="connsiteY54" fmla="*/ 3521474 h 5997974"/>
              <a:gd name="connsiteX55" fmla="*/ 780957 w 3673631"/>
              <a:gd name="connsiteY55" fmla="*/ 3559574 h 5997974"/>
              <a:gd name="connsiteX56" fmla="*/ 659037 w 3673631"/>
              <a:gd name="connsiteY56" fmla="*/ 3597674 h 5997974"/>
              <a:gd name="connsiteX57" fmla="*/ 590457 w 3673631"/>
              <a:gd name="connsiteY57" fmla="*/ 3628154 h 5997974"/>
              <a:gd name="connsiteX58" fmla="*/ 537117 w 3673631"/>
              <a:gd name="connsiteY58" fmla="*/ 3788174 h 5997974"/>
              <a:gd name="connsiteX59" fmla="*/ 605697 w 3673631"/>
              <a:gd name="connsiteY59" fmla="*/ 4016774 h 5997974"/>
              <a:gd name="connsiteX60" fmla="*/ 643797 w 3673631"/>
              <a:gd name="connsiteY60" fmla="*/ 4131074 h 5997974"/>
              <a:gd name="connsiteX61" fmla="*/ 575217 w 3673631"/>
              <a:gd name="connsiteY61" fmla="*/ 4283474 h 5997974"/>
              <a:gd name="connsiteX62" fmla="*/ 384717 w 3673631"/>
              <a:gd name="connsiteY62" fmla="*/ 4382534 h 5997974"/>
              <a:gd name="connsiteX63" fmla="*/ 300897 w 3673631"/>
              <a:gd name="connsiteY63" fmla="*/ 4542554 h 5997974"/>
              <a:gd name="connsiteX64" fmla="*/ 217077 w 3673631"/>
              <a:gd name="connsiteY64" fmla="*/ 4694954 h 5997974"/>
              <a:gd name="connsiteX65" fmla="*/ 118017 w 3673631"/>
              <a:gd name="connsiteY65" fmla="*/ 4885454 h 5997974"/>
              <a:gd name="connsiteX66" fmla="*/ 125637 w 3673631"/>
              <a:gd name="connsiteY66" fmla="*/ 4976894 h 5997974"/>
              <a:gd name="connsiteX67" fmla="*/ 262797 w 3673631"/>
              <a:gd name="connsiteY67" fmla="*/ 4961654 h 5997974"/>
              <a:gd name="connsiteX68" fmla="*/ 422817 w 3673631"/>
              <a:gd name="connsiteY68" fmla="*/ 4832114 h 5997974"/>
              <a:gd name="connsiteX69" fmla="*/ 598077 w 3673631"/>
              <a:gd name="connsiteY69" fmla="*/ 4733054 h 5997974"/>
              <a:gd name="connsiteX70" fmla="*/ 841917 w 3673631"/>
              <a:gd name="connsiteY70" fmla="*/ 4633994 h 5997974"/>
              <a:gd name="connsiteX71" fmla="*/ 956217 w 3673631"/>
              <a:gd name="connsiteY71" fmla="*/ 4550174 h 5997974"/>
              <a:gd name="connsiteX72" fmla="*/ 1131477 w 3673631"/>
              <a:gd name="connsiteY72" fmla="*/ 4542554 h 5997974"/>
              <a:gd name="connsiteX73" fmla="*/ 1276257 w 3673631"/>
              <a:gd name="connsiteY73" fmla="*/ 4595894 h 5997974"/>
              <a:gd name="connsiteX74" fmla="*/ 1398177 w 3673631"/>
              <a:gd name="connsiteY74" fmla="*/ 4611134 h 5997974"/>
              <a:gd name="connsiteX75" fmla="*/ 1520097 w 3673631"/>
              <a:gd name="connsiteY75" fmla="*/ 4504454 h 5997974"/>
              <a:gd name="connsiteX76" fmla="*/ 1642017 w 3673631"/>
              <a:gd name="connsiteY76" fmla="*/ 4489214 h 5997974"/>
              <a:gd name="connsiteX77" fmla="*/ 1702977 w 3673631"/>
              <a:gd name="connsiteY77" fmla="*/ 4489214 h 5997974"/>
              <a:gd name="connsiteX78" fmla="*/ 1855377 w 3673631"/>
              <a:gd name="connsiteY78" fmla="*/ 4329194 h 5997974"/>
              <a:gd name="connsiteX79" fmla="*/ 2030637 w 3673631"/>
              <a:gd name="connsiteY79" fmla="*/ 4207274 h 5997974"/>
              <a:gd name="connsiteX80" fmla="*/ 2160177 w 3673631"/>
              <a:gd name="connsiteY80" fmla="*/ 4115834 h 5997974"/>
              <a:gd name="connsiteX81" fmla="*/ 2266857 w 3673631"/>
              <a:gd name="connsiteY81" fmla="*/ 3978674 h 5997974"/>
              <a:gd name="connsiteX82" fmla="*/ 2327817 w 3673631"/>
              <a:gd name="connsiteY82" fmla="*/ 4085354 h 5997974"/>
              <a:gd name="connsiteX83" fmla="*/ 2304957 w 3673631"/>
              <a:gd name="connsiteY83" fmla="*/ 4237754 h 5997974"/>
              <a:gd name="connsiteX84" fmla="*/ 2251617 w 3673631"/>
              <a:gd name="connsiteY84" fmla="*/ 4397774 h 5997974"/>
              <a:gd name="connsiteX85" fmla="*/ 2221137 w 3673631"/>
              <a:gd name="connsiteY85" fmla="*/ 4512074 h 5997974"/>
              <a:gd name="connsiteX86" fmla="*/ 2358297 w 3673631"/>
              <a:gd name="connsiteY86" fmla="*/ 4618754 h 5997974"/>
              <a:gd name="connsiteX87" fmla="*/ 2495457 w 3673631"/>
              <a:gd name="connsiteY87" fmla="*/ 4580654 h 5997974"/>
              <a:gd name="connsiteX88" fmla="*/ 2571657 w 3673631"/>
              <a:gd name="connsiteY88" fmla="*/ 4633994 h 5997974"/>
              <a:gd name="connsiteX89" fmla="*/ 2586897 w 3673631"/>
              <a:gd name="connsiteY89" fmla="*/ 4725434 h 5997974"/>
              <a:gd name="connsiteX90" fmla="*/ 2586897 w 3673631"/>
              <a:gd name="connsiteY90" fmla="*/ 4816874 h 5997974"/>
              <a:gd name="connsiteX91" fmla="*/ 2739297 w 3673631"/>
              <a:gd name="connsiteY91" fmla="*/ 4976894 h 5997974"/>
              <a:gd name="connsiteX92" fmla="*/ 2823117 w 3673631"/>
              <a:gd name="connsiteY92" fmla="*/ 5098814 h 5997974"/>
              <a:gd name="connsiteX93" fmla="*/ 3005997 w 3673631"/>
              <a:gd name="connsiteY93" fmla="*/ 5197874 h 5997974"/>
              <a:gd name="connsiteX94" fmla="*/ 3120297 w 3673631"/>
              <a:gd name="connsiteY94" fmla="*/ 5251214 h 5997974"/>
              <a:gd name="connsiteX95" fmla="*/ 3341277 w 3673631"/>
              <a:gd name="connsiteY95" fmla="*/ 5335034 h 5997974"/>
              <a:gd name="connsiteX96" fmla="*/ 3493677 w 3673631"/>
              <a:gd name="connsiteY96" fmla="*/ 5434094 h 5997974"/>
              <a:gd name="connsiteX97" fmla="*/ 3615597 w 3673631"/>
              <a:gd name="connsiteY97" fmla="*/ 5556014 h 5997974"/>
              <a:gd name="connsiteX98" fmla="*/ 3668937 w 3673631"/>
              <a:gd name="connsiteY98" fmla="*/ 5632214 h 5997974"/>
              <a:gd name="connsiteX99" fmla="*/ 3501297 w 3673631"/>
              <a:gd name="connsiteY99" fmla="*/ 5738894 h 5997974"/>
              <a:gd name="connsiteX100" fmla="*/ 3394617 w 3673631"/>
              <a:gd name="connsiteY100" fmla="*/ 5799854 h 5997974"/>
              <a:gd name="connsiteX101" fmla="*/ 3287937 w 3673631"/>
              <a:gd name="connsiteY101" fmla="*/ 5868434 h 5997974"/>
              <a:gd name="connsiteX102" fmla="*/ 3219357 w 3673631"/>
              <a:gd name="connsiteY102" fmla="*/ 5883674 h 5997974"/>
              <a:gd name="connsiteX103" fmla="*/ 3074577 w 3673631"/>
              <a:gd name="connsiteY103" fmla="*/ 5738894 h 5997974"/>
              <a:gd name="connsiteX104" fmla="*/ 2906937 w 3673631"/>
              <a:gd name="connsiteY104" fmla="*/ 5609354 h 5997974"/>
              <a:gd name="connsiteX105" fmla="*/ 2746917 w 3673631"/>
              <a:gd name="connsiteY105" fmla="*/ 5586494 h 5997974"/>
              <a:gd name="connsiteX106" fmla="*/ 2503077 w 3673631"/>
              <a:gd name="connsiteY106" fmla="*/ 5578874 h 5997974"/>
              <a:gd name="connsiteX107" fmla="*/ 2228757 w 3673631"/>
              <a:gd name="connsiteY107" fmla="*/ 5586494 h 5997974"/>
              <a:gd name="connsiteX108" fmla="*/ 2007777 w 3673631"/>
              <a:gd name="connsiteY108" fmla="*/ 5563634 h 5997974"/>
              <a:gd name="connsiteX109" fmla="*/ 1977297 w 3673631"/>
              <a:gd name="connsiteY109" fmla="*/ 5746514 h 5997974"/>
              <a:gd name="connsiteX110" fmla="*/ 1893477 w 3673631"/>
              <a:gd name="connsiteY110" fmla="*/ 5837954 h 5997974"/>
              <a:gd name="connsiteX111" fmla="*/ 1786797 w 3673631"/>
              <a:gd name="connsiteY111" fmla="*/ 5952254 h 5997974"/>
              <a:gd name="connsiteX112" fmla="*/ 1725837 w 3673631"/>
              <a:gd name="connsiteY112" fmla="*/ 5997974 h 5997974"/>
              <a:gd name="connsiteX0" fmla="*/ 1855377 w 3673631"/>
              <a:gd name="connsiteY0" fmla="*/ 1034 h 7575314"/>
              <a:gd name="connsiteX1" fmla="*/ 1718217 w 3673631"/>
              <a:gd name="connsiteY1" fmla="*/ 69614 h 7575314"/>
              <a:gd name="connsiteX2" fmla="*/ 1664877 w 3673631"/>
              <a:gd name="connsiteY2" fmla="*/ 214394 h 7575314"/>
              <a:gd name="connsiteX3" fmla="*/ 1657257 w 3673631"/>
              <a:gd name="connsiteY3" fmla="*/ 305834 h 7575314"/>
              <a:gd name="connsiteX4" fmla="*/ 1535337 w 3673631"/>
              <a:gd name="connsiteY4" fmla="*/ 359174 h 7575314"/>
              <a:gd name="connsiteX5" fmla="*/ 1459137 w 3673631"/>
              <a:gd name="connsiteY5" fmla="*/ 488714 h 7575314"/>
              <a:gd name="connsiteX6" fmla="*/ 1497237 w 3673631"/>
              <a:gd name="connsiteY6" fmla="*/ 656354 h 7575314"/>
              <a:gd name="connsiteX7" fmla="*/ 1405797 w 3673631"/>
              <a:gd name="connsiteY7" fmla="*/ 740174 h 7575314"/>
              <a:gd name="connsiteX8" fmla="*/ 1299117 w 3673631"/>
              <a:gd name="connsiteY8" fmla="*/ 618254 h 7575314"/>
              <a:gd name="connsiteX9" fmla="*/ 1314357 w 3673631"/>
              <a:gd name="connsiteY9" fmla="*/ 503954 h 7575314"/>
              <a:gd name="connsiteX10" fmla="*/ 1337217 w 3673631"/>
              <a:gd name="connsiteY10" fmla="*/ 389654 h 7575314"/>
              <a:gd name="connsiteX11" fmla="*/ 1245777 w 3673631"/>
              <a:gd name="connsiteY11" fmla="*/ 351554 h 7575314"/>
              <a:gd name="connsiteX12" fmla="*/ 1078137 w 3673631"/>
              <a:gd name="connsiteY12" fmla="*/ 359174 h 7575314"/>
              <a:gd name="connsiteX13" fmla="*/ 910497 w 3673631"/>
              <a:gd name="connsiteY13" fmla="*/ 206774 h 7575314"/>
              <a:gd name="connsiteX14" fmla="*/ 780957 w 3673631"/>
              <a:gd name="connsiteY14" fmla="*/ 130574 h 7575314"/>
              <a:gd name="connsiteX15" fmla="*/ 666657 w 3673631"/>
              <a:gd name="connsiteY15" fmla="*/ 183914 h 7575314"/>
              <a:gd name="connsiteX16" fmla="*/ 590457 w 3673631"/>
              <a:gd name="connsiteY16" fmla="*/ 92474 h 7575314"/>
              <a:gd name="connsiteX17" fmla="*/ 521877 w 3673631"/>
              <a:gd name="connsiteY17" fmla="*/ 77234 h 7575314"/>
              <a:gd name="connsiteX18" fmla="*/ 445677 w 3673631"/>
              <a:gd name="connsiteY18" fmla="*/ 1034 h 7575314"/>
              <a:gd name="connsiteX19" fmla="*/ 323757 w 3673631"/>
              <a:gd name="connsiteY19" fmla="*/ 39134 h 7575314"/>
              <a:gd name="connsiteX20" fmla="*/ 247557 w 3673631"/>
              <a:gd name="connsiteY20" fmla="*/ 122954 h 7575314"/>
              <a:gd name="connsiteX21" fmla="*/ 95157 w 3673631"/>
              <a:gd name="connsiteY21" fmla="*/ 214394 h 7575314"/>
              <a:gd name="connsiteX22" fmla="*/ 18957 w 3673631"/>
              <a:gd name="connsiteY22" fmla="*/ 404894 h 7575314"/>
              <a:gd name="connsiteX23" fmla="*/ 11337 w 3673631"/>
              <a:gd name="connsiteY23" fmla="*/ 519194 h 7575314"/>
              <a:gd name="connsiteX24" fmla="*/ 156117 w 3673631"/>
              <a:gd name="connsiteY24" fmla="*/ 663974 h 7575314"/>
              <a:gd name="connsiteX25" fmla="*/ 407577 w 3673631"/>
              <a:gd name="connsiteY25" fmla="*/ 793514 h 7575314"/>
              <a:gd name="connsiteX26" fmla="*/ 499017 w 3673631"/>
              <a:gd name="connsiteY26" fmla="*/ 877334 h 7575314"/>
              <a:gd name="connsiteX27" fmla="*/ 681897 w 3673631"/>
              <a:gd name="connsiteY27" fmla="*/ 1037354 h 7575314"/>
              <a:gd name="connsiteX28" fmla="*/ 887637 w 3673631"/>
              <a:gd name="connsiteY28" fmla="*/ 1136414 h 7575314"/>
              <a:gd name="connsiteX29" fmla="*/ 1009557 w 3673631"/>
              <a:gd name="connsiteY29" fmla="*/ 1319294 h 7575314"/>
              <a:gd name="connsiteX30" fmla="*/ 1062897 w 3673631"/>
              <a:gd name="connsiteY30" fmla="*/ 1395494 h 7575314"/>
              <a:gd name="connsiteX31" fmla="*/ 1001937 w 3673631"/>
              <a:gd name="connsiteY31" fmla="*/ 1555514 h 7575314"/>
              <a:gd name="connsiteX32" fmla="*/ 1009557 w 3673631"/>
              <a:gd name="connsiteY32" fmla="*/ 1730774 h 7575314"/>
              <a:gd name="connsiteX33" fmla="*/ 1131477 w 3673631"/>
              <a:gd name="connsiteY33" fmla="*/ 1944134 h 7575314"/>
              <a:gd name="connsiteX34" fmla="*/ 1207677 w 3673631"/>
              <a:gd name="connsiteY34" fmla="*/ 2050814 h 7575314"/>
              <a:gd name="connsiteX35" fmla="*/ 1329597 w 3673631"/>
              <a:gd name="connsiteY35" fmla="*/ 2134634 h 7575314"/>
              <a:gd name="connsiteX36" fmla="*/ 1200057 w 3673631"/>
              <a:gd name="connsiteY36" fmla="*/ 2248934 h 7575314"/>
              <a:gd name="connsiteX37" fmla="*/ 1093377 w 3673631"/>
              <a:gd name="connsiteY37" fmla="*/ 2401334 h 7575314"/>
              <a:gd name="connsiteX38" fmla="*/ 1093377 w 3673631"/>
              <a:gd name="connsiteY38" fmla="*/ 2538494 h 7575314"/>
              <a:gd name="connsiteX39" fmla="*/ 1146717 w 3673631"/>
              <a:gd name="connsiteY39" fmla="*/ 2698514 h 7575314"/>
              <a:gd name="connsiteX40" fmla="*/ 1131477 w 3673631"/>
              <a:gd name="connsiteY40" fmla="*/ 2759474 h 7575314"/>
              <a:gd name="connsiteX41" fmla="*/ 971457 w 3673631"/>
              <a:gd name="connsiteY41" fmla="*/ 2713754 h 7575314"/>
              <a:gd name="connsiteX42" fmla="*/ 857157 w 3673631"/>
              <a:gd name="connsiteY42" fmla="*/ 2728994 h 7575314"/>
              <a:gd name="connsiteX43" fmla="*/ 712377 w 3673631"/>
              <a:gd name="connsiteY43" fmla="*/ 2789954 h 7575314"/>
              <a:gd name="connsiteX44" fmla="*/ 445677 w 3673631"/>
              <a:gd name="connsiteY44" fmla="*/ 2911874 h 7575314"/>
              <a:gd name="connsiteX45" fmla="*/ 407577 w 3673631"/>
              <a:gd name="connsiteY45" fmla="*/ 3049034 h 7575314"/>
              <a:gd name="connsiteX46" fmla="*/ 506637 w 3673631"/>
              <a:gd name="connsiteY46" fmla="*/ 3231914 h 7575314"/>
              <a:gd name="connsiteX47" fmla="*/ 750477 w 3673631"/>
              <a:gd name="connsiteY47" fmla="*/ 3315734 h 7575314"/>
              <a:gd name="connsiteX48" fmla="*/ 925737 w 3673631"/>
              <a:gd name="connsiteY48" fmla="*/ 3323354 h 7575314"/>
              <a:gd name="connsiteX49" fmla="*/ 1085757 w 3673631"/>
              <a:gd name="connsiteY49" fmla="*/ 3315734 h 7575314"/>
              <a:gd name="connsiteX50" fmla="*/ 1215297 w 3673631"/>
              <a:gd name="connsiteY50" fmla="*/ 3361454 h 7575314"/>
              <a:gd name="connsiteX51" fmla="*/ 1306737 w 3673631"/>
              <a:gd name="connsiteY51" fmla="*/ 3437654 h 7575314"/>
              <a:gd name="connsiteX52" fmla="*/ 1367697 w 3673631"/>
              <a:gd name="connsiteY52" fmla="*/ 3468134 h 7575314"/>
              <a:gd name="connsiteX53" fmla="*/ 1161957 w 3673631"/>
              <a:gd name="connsiteY53" fmla="*/ 3475754 h 7575314"/>
              <a:gd name="connsiteX54" fmla="*/ 948597 w 3673631"/>
              <a:gd name="connsiteY54" fmla="*/ 3521474 h 7575314"/>
              <a:gd name="connsiteX55" fmla="*/ 780957 w 3673631"/>
              <a:gd name="connsiteY55" fmla="*/ 3559574 h 7575314"/>
              <a:gd name="connsiteX56" fmla="*/ 659037 w 3673631"/>
              <a:gd name="connsiteY56" fmla="*/ 3597674 h 7575314"/>
              <a:gd name="connsiteX57" fmla="*/ 590457 w 3673631"/>
              <a:gd name="connsiteY57" fmla="*/ 3628154 h 7575314"/>
              <a:gd name="connsiteX58" fmla="*/ 537117 w 3673631"/>
              <a:gd name="connsiteY58" fmla="*/ 3788174 h 7575314"/>
              <a:gd name="connsiteX59" fmla="*/ 605697 w 3673631"/>
              <a:gd name="connsiteY59" fmla="*/ 4016774 h 7575314"/>
              <a:gd name="connsiteX60" fmla="*/ 643797 w 3673631"/>
              <a:gd name="connsiteY60" fmla="*/ 4131074 h 7575314"/>
              <a:gd name="connsiteX61" fmla="*/ 575217 w 3673631"/>
              <a:gd name="connsiteY61" fmla="*/ 4283474 h 7575314"/>
              <a:gd name="connsiteX62" fmla="*/ 384717 w 3673631"/>
              <a:gd name="connsiteY62" fmla="*/ 4382534 h 7575314"/>
              <a:gd name="connsiteX63" fmla="*/ 300897 w 3673631"/>
              <a:gd name="connsiteY63" fmla="*/ 4542554 h 7575314"/>
              <a:gd name="connsiteX64" fmla="*/ 217077 w 3673631"/>
              <a:gd name="connsiteY64" fmla="*/ 4694954 h 7575314"/>
              <a:gd name="connsiteX65" fmla="*/ 118017 w 3673631"/>
              <a:gd name="connsiteY65" fmla="*/ 4885454 h 7575314"/>
              <a:gd name="connsiteX66" fmla="*/ 125637 w 3673631"/>
              <a:gd name="connsiteY66" fmla="*/ 4976894 h 7575314"/>
              <a:gd name="connsiteX67" fmla="*/ 262797 w 3673631"/>
              <a:gd name="connsiteY67" fmla="*/ 4961654 h 7575314"/>
              <a:gd name="connsiteX68" fmla="*/ 422817 w 3673631"/>
              <a:gd name="connsiteY68" fmla="*/ 4832114 h 7575314"/>
              <a:gd name="connsiteX69" fmla="*/ 598077 w 3673631"/>
              <a:gd name="connsiteY69" fmla="*/ 4733054 h 7575314"/>
              <a:gd name="connsiteX70" fmla="*/ 841917 w 3673631"/>
              <a:gd name="connsiteY70" fmla="*/ 4633994 h 7575314"/>
              <a:gd name="connsiteX71" fmla="*/ 956217 w 3673631"/>
              <a:gd name="connsiteY71" fmla="*/ 4550174 h 7575314"/>
              <a:gd name="connsiteX72" fmla="*/ 1131477 w 3673631"/>
              <a:gd name="connsiteY72" fmla="*/ 4542554 h 7575314"/>
              <a:gd name="connsiteX73" fmla="*/ 1276257 w 3673631"/>
              <a:gd name="connsiteY73" fmla="*/ 4595894 h 7575314"/>
              <a:gd name="connsiteX74" fmla="*/ 1398177 w 3673631"/>
              <a:gd name="connsiteY74" fmla="*/ 4611134 h 7575314"/>
              <a:gd name="connsiteX75" fmla="*/ 1520097 w 3673631"/>
              <a:gd name="connsiteY75" fmla="*/ 4504454 h 7575314"/>
              <a:gd name="connsiteX76" fmla="*/ 1642017 w 3673631"/>
              <a:gd name="connsiteY76" fmla="*/ 4489214 h 7575314"/>
              <a:gd name="connsiteX77" fmla="*/ 1702977 w 3673631"/>
              <a:gd name="connsiteY77" fmla="*/ 4489214 h 7575314"/>
              <a:gd name="connsiteX78" fmla="*/ 1855377 w 3673631"/>
              <a:gd name="connsiteY78" fmla="*/ 4329194 h 7575314"/>
              <a:gd name="connsiteX79" fmla="*/ 2030637 w 3673631"/>
              <a:gd name="connsiteY79" fmla="*/ 4207274 h 7575314"/>
              <a:gd name="connsiteX80" fmla="*/ 2160177 w 3673631"/>
              <a:gd name="connsiteY80" fmla="*/ 4115834 h 7575314"/>
              <a:gd name="connsiteX81" fmla="*/ 2266857 w 3673631"/>
              <a:gd name="connsiteY81" fmla="*/ 3978674 h 7575314"/>
              <a:gd name="connsiteX82" fmla="*/ 2327817 w 3673631"/>
              <a:gd name="connsiteY82" fmla="*/ 4085354 h 7575314"/>
              <a:gd name="connsiteX83" fmla="*/ 2304957 w 3673631"/>
              <a:gd name="connsiteY83" fmla="*/ 4237754 h 7575314"/>
              <a:gd name="connsiteX84" fmla="*/ 2251617 w 3673631"/>
              <a:gd name="connsiteY84" fmla="*/ 4397774 h 7575314"/>
              <a:gd name="connsiteX85" fmla="*/ 2221137 w 3673631"/>
              <a:gd name="connsiteY85" fmla="*/ 4512074 h 7575314"/>
              <a:gd name="connsiteX86" fmla="*/ 2358297 w 3673631"/>
              <a:gd name="connsiteY86" fmla="*/ 4618754 h 7575314"/>
              <a:gd name="connsiteX87" fmla="*/ 2495457 w 3673631"/>
              <a:gd name="connsiteY87" fmla="*/ 4580654 h 7575314"/>
              <a:gd name="connsiteX88" fmla="*/ 2571657 w 3673631"/>
              <a:gd name="connsiteY88" fmla="*/ 4633994 h 7575314"/>
              <a:gd name="connsiteX89" fmla="*/ 2586897 w 3673631"/>
              <a:gd name="connsiteY89" fmla="*/ 4725434 h 7575314"/>
              <a:gd name="connsiteX90" fmla="*/ 2586897 w 3673631"/>
              <a:gd name="connsiteY90" fmla="*/ 4816874 h 7575314"/>
              <a:gd name="connsiteX91" fmla="*/ 2739297 w 3673631"/>
              <a:gd name="connsiteY91" fmla="*/ 4976894 h 7575314"/>
              <a:gd name="connsiteX92" fmla="*/ 2823117 w 3673631"/>
              <a:gd name="connsiteY92" fmla="*/ 5098814 h 7575314"/>
              <a:gd name="connsiteX93" fmla="*/ 3005997 w 3673631"/>
              <a:gd name="connsiteY93" fmla="*/ 5197874 h 7575314"/>
              <a:gd name="connsiteX94" fmla="*/ 3120297 w 3673631"/>
              <a:gd name="connsiteY94" fmla="*/ 5251214 h 7575314"/>
              <a:gd name="connsiteX95" fmla="*/ 3341277 w 3673631"/>
              <a:gd name="connsiteY95" fmla="*/ 5335034 h 7575314"/>
              <a:gd name="connsiteX96" fmla="*/ 3493677 w 3673631"/>
              <a:gd name="connsiteY96" fmla="*/ 5434094 h 7575314"/>
              <a:gd name="connsiteX97" fmla="*/ 3615597 w 3673631"/>
              <a:gd name="connsiteY97" fmla="*/ 5556014 h 7575314"/>
              <a:gd name="connsiteX98" fmla="*/ 3668937 w 3673631"/>
              <a:gd name="connsiteY98" fmla="*/ 5632214 h 7575314"/>
              <a:gd name="connsiteX99" fmla="*/ 3501297 w 3673631"/>
              <a:gd name="connsiteY99" fmla="*/ 5738894 h 7575314"/>
              <a:gd name="connsiteX100" fmla="*/ 3394617 w 3673631"/>
              <a:gd name="connsiteY100" fmla="*/ 5799854 h 7575314"/>
              <a:gd name="connsiteX101" fmla="*/ 3287937 w 3673631"/>
              <a:gd name="connsiteY101" fmla="*/ 5868434 h 7575314"/>
              <a:gd name="connsiteX102" fmla="*/ 3219357 w 3673631"/>
              <a:gd name="connsiteY102" fmla="*/ 5883674 h 7575314"/>
              <a:gd name="connsiteX103" fmla="*/ 3074577 w 3673631"/>
              <a:gd name="connsiteY103" fmla="*/ 5738894 h 7575314"/>
              <a:gd name="connsiteX104" fmla="*/ 2906937 w 3673631"/>
              <a:gd name="connsiteY104" fmla="*/ 5609354 h 7575314"/>
              <a:gd name="connsiteX105" fmla="*/ 2746917 w 3673631"/>
              <a:gd name="connsiteY105" fmla="*/ 5586494 h 7575314"/>
              <a:gd name="connsiteX106" fmla="*/ 2503077 w 3673631"/>
              <a:gd name="connsiteY106" fmla="*/ 5578874 h 7575314"/>
              <a:gd name="connsiteX107" fmla="*/ 2228757 w 3673631"/>
              <a:gd name="connsiteY107" fmla="*/ 5586494 h 7575314"/>
              <a:gd name="connsiteX108" fmla="*/ 2007777 w 3673631"/>
              <a:gd name="connsiteY108" fmla="*/ 5563634 h 7575314"/>
              <a:gd name="connsiteX109" fmla="*/ 1977297 w 3673631"/>
              <a:gd name="connsiteY109" fmla="*/ 5746514 h 7575314"/>
              <a:gd name="connsiteX110" fmla="*/ 1893477 w 3673631"/>
              <a:gd name="connsiteY110" fmla="*/ 5837954 h 7575314"/>
              <a:gd name="connsiteX111" fmla="*/ 1786797 w 3673631"/>
              <a:gd name="connsiteY111" fmla="*/ 5952254 h 7575314"/>
              <a:gd name="connsiteX112" fmla="*/ 1139097 w 3673631"/>
              <a:gd name="connsiteY112" fmla="*/ 7575314 h 757531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062897 w 3673631"/>
              <a:gd name="connsiteY112" fmla="*/ 7781054 h 778105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146717 w 3673631"/>
              <a:gd name="connsiteY112" fmla="*/ 7567694 h 7781054"/>
              <a:gd name="connsiteX113" fmla="*/ 1062897 w 3673631"/>
              <a:gd name="connsiteY113" fmla="*/ 7781054 h 7781054"/>
              <a:gd name="connsiteX0" fmla="*/ 1855377 w 5429190"/>
              <a:gd name="connsiteY0" fmla="*/ 1034 h 7697940"/>
              <a:gd name="connsiteX1" fmla="*/ 1718217 w 5429190"/>
              <a:gd name="connsiteY1" fmla="*/ 69614 h 7697940"/>
              <a:gd name="connsiteX2" fmla="*/ 1664877 w 5429190"/>
              <a:gd name="connsiteY2" fmla="*/ 214394 h 7697940"/>
              <a:gd name="connsiteX3" fmla="*/ 1657257 w 5429190"/>
              <a:gd name="connsiteY3" fmla="*/ 305834 h 7697940"/>
              <a:gd name="connsiteX4" fmla="*/ 1535337 w 5429190"/>
              <a:gd name="connsiteY4" fmla="*/ 359174 h 7697940"/>
              <a:gd name="connsiteX5" fmla="*/ 1459137 w 5429190"/>
              <a:gd name="connsiteY5" fmla="*/ 488714 h 7697940"/>
              <a:gd name="connsiteX6" fmla="*/ 1497237 w 5429190"/>
              <a:gd name="connsiteY6" fmla="*/ 656354 h 7697940"/>
              <a:gd name="connsiteX7" fmla="*/ 1405797 w 5429190"/>
              <a:gd name="connsiteY7" fmla="*/ 740174 h 7697940"/>
              <a:gd name="connsiteX8" fmla="*/ 1299117 w 5429190"/>
              <a:gd name="connsiteY8" fmla="*/ 618254 h 7697940"/>
              <a:gd name="connsiteX9" fmla="*/ 1314357 w 5429190"/>
              <a:gd name="connsiteY9" fmla="*/ 503954 h 7697940"/>
              <a:gd name="connsiteX10" fmla="*/ 1337217 w 5429190"/>
              <a:gd name="connsiteY10" fmla="*/ 389654 h 7697940"/>
              <a:gd name="connsiteX11" fmla="*/ 1245777 w 5429190"/>
              <a:gd name="connsiteY11" fmla="*/ 351554 h 7697940"/>
              <a:gd name="connsiteX12" fmla="*/ 1078137 w 5429190"/>
              <a:gd name="connsiteY12" fmla="*/ 359174 h 7697940"/>
              <a:gd name="connsiteX13" fmla="*/ 910497 w 5429190"/>
              <a:gd name="connsiteY13" fmla="*/ 206774 h 7697940"/>
              <a:gd name="connsiteX14" fmla="*/ 780957 w 5429190"/>
              <a:gd name="connsiteY14" fmla="*/ 130574 h 7697940"/>
              <a:gd name="connsiteX15" fmla="*/ 666657 w 5429190"/>
              <a:gd name="connsiteY15" fmla="*/ 183914 h 7697940"/>
              <a:gd name="connsiteX16" fmla="*/ 590457 w 5429190"/>
              <a:gd name="connsiteY16" fmla="*/ 92474 h 7697940"/>
              <a:gd name="connsiteX17" fmla="*/ 521877 w 5429190"/>
              <a:gd name="connsiteY17" fmla="*/ 77234 h 7697940"/>
              <a:gd name="connsiteX18" fmla="*/ 445677 w 5429190"/>
              <a:gd name="connsiteY18" fmla="*/ 1034 h 7697940"/>
              <a:gd name="connsiteX19" fmla="*/ 323757 w 5429190"/>
              <a:gd name="connsiteY19" fmla="*/ 39134 h 7697940"/>
              <a:gd name="connsiteX20" fmla="*/ 247557 w 5429190"/>
              <a:gd name="connsiteY20" fmla="*/ 122954 h 7697940"/>
              <a:gd name="connsiteX21" fmla="*/ 95157 w 5429190"/>
              <a:gd name="connsiteY21" fmla="*/ 214394 h 7697940"/>
              <a:gd name="connsiteX22" fmla="*/ 18957 w 5429190"/>
              <a:gd name="connsiteY22" fmla="*/ 404894 h 7697940"/>
              <a:gd name="connsiteX23" fmla="*/ 11337 w 5429190"/>
              <a:gd name="connsiteY23" fmla="*/ 519194 h 7697940"/>
              <a:gd name="connsiteX24" fmla="*/ 156117 w 5429190"/>
              <a:gd name="connsiteY24" fmla="*/ 663974 h 7697940"/>
              <a:gd name="connsiteX25" fmla="*/ 407577 w 5429190"/>
              <a:gd name="connsiteY25" fmla="*/ 793514 h 7697940"/>
              <a:gd name="connsiteX26" fmla="*/ 499017 w 5429190"/>
              <a:gd name="connsiteY26" fmla="*/ 877334 h 7697940"/>
              <a:gd name="connsiteX27" fmla="*/ 681897 w 5429190"/>
              <a:gd name="connsiteY27" fmla="*/ 1037354 h 7697940"/>
              <a:gd name="connsiteX28" fmla="*/ 887637 w 5429190"/>
              <a:gd name="connsiteY28" fmla="*/ 1136414 h 7697940"/>
              <a:gd name="connsiteX29" fmla="*/ 1009557 w 5429190"/>
              <a:gd name="connsiteY29" fmla="*/ 1319294 h 7697940"/>
              <a:gd name="connsiteX30" fmla="*/ 1062897 w 5429190"/>
              <a:gd name="connsiteY30" fmla="*/ 1395494 h 7697940"/>
              <a:gd name="connsiteX31" fmla="*/ 1001937 w 5429190"/>
              <a:gd name="connsiteY31" fmla="*/ 1555514 h 7697940"/>
              <a:gd name="connsiteX32" fmla="*/ 1009557 w 5429190"/>
              <a:gd name="connsiteY32" fmla="*/ 1730774 h 7697940"/>
              <a:gd name="connsiteX33" fmla="*/ 1131477 w 5429190"/>
              <a:gd name="connsiteY33" fmla="*/ 1944134 h 7697940"/>
              <a:gd name="connsiteX34" fmla="*/ 1207677 w 5429190"/>
              <a:gd name="connsiteY34" fmla="*/ 2050814 h 7697940"/>
              <a:gd name="connsiteX35" fmla="*/ 1329597 w 5429190"/>
              <a:gd name="connsiteY35" fmla="*/ 2134634 h 7697940"/>
              <a:gd name="connsiteX36" fmla="*/ 1200057 w 5429190"/>
              <a:gd name="connsiteY36" fmla="*/ 2248934 h 7697940"/>
              <a:gd name="connsiteX37" fmla="*/ 1093377 w 5429190"/>
              <a:gd name="connsiteY37" fmla="*/ 2401334 h 7697940"/>
              <a:gd name="connsiteX38" fmla="*/ 1093377 w 5429190"/>
              <a:gd name="connsiteY38" fmla="*/ 2538494 h 7697940"/>
              <a:gd name="connsiteX39" fmla="*/ 1146717 w 5429190"/>
              <a:gd name="connsiteY39" fmla="*/ 2698514 h 7697940"/>
              <a:gd name="connsiteX40" fmla="*/ 1131477 w 5429190"/>
              <a:gd name="connsiteY40" fmla="*/ 2759474 h 7697940"/>
              <a:gd name="connsiteX41" fmla="*/ 971457 w 5429190"/>
              <a:gd name="connsiteY41" fmla="*/ 2713754 h 7697940"/>
              <a:gd name="connsiteX42" fmla="*/ 857157 w 5429190"/>
              <a:gd name="connsiteY42" fmla="*/ 2728994 h 7697940"/>
              <a:gd name="connsiteX43" fmla="*/ 712377 w 5429190"/>
              <a:gd name="connsiteY43" fmla="*/ 2789954 h 7697940"/>
              <a:gd name="connsiteX44" fmla="*/ 445677 w 5429190"/>
              <a:gd name="connsiteY44" fmla="*/ 2911874 h 7697940"/>
              <a:gd name="connsiteX45" fmla="*/ 407577 w 5429190"/>
              <a:gd name="connsiteY45" fmla="*/ 3049034 h 7697940"/>
              <a:gd name="connsiteX46" fmla="*/ 506637 w 5429190"/>
              <a:gd name="connsiteY46" fmla="*/ 3231914 h 7697940"/>
              <a:gd name="connsiteX47" fmla="*/ 750477 w 5429190"/>
              <a:gd name="connsiteY47" fmla="*/ 3315734 h 7697940"/>
              <a:gd name="connsiteX48" fmla="*/ 925737 w 5429190"/>
              <a:gd name="connsiteY48" fmla="*/ 3323354 h 7697940"/>
              <a:gd name="connsiteX49" fmla="*/ 1085757 w 5429190"/>
              <a:gd name="connsiteY49" fmla="*/ 3315734 h 7697940"/>
              <a:gd name="connsiteX50" fmla="*/ 1215297 w 5429190"/>
              <a:gd name="connsiteY50" fmla="*/ 3361454 h 7697940"/>
              <a:gd name="connsiteX51" fmla="*/ 1306737 w 5429190"/>
              <a:gd name="connsiteY51" fmla="*/ 3437654 h 7697940"/>
              <a:gd name="connsiteX52" fmla="*/ 1367697 w 5429190"/>
              <a:gd name="connsiteY52" fmla="*/ 3468134 h 7697940"/>
              <a:gd name="connsiteX53" fmla="*/ 1161957 w 5429190"/>
              <a:gd name="connsiteY53" fmla="*/ 3475754 h 7697940"/>
              <a:gd name="connsiteX54" fmla="*/ 948597 w 5429190"/>
              <a:gd name="connsiteY54" fmla="*/ 3521474 h 7697940"/>
              <a:gd name="connsiteX55" fmla="*/ 780957 w 5429190"/>
              <a:gd name="connsiteY55" fmla="*/ 3559574 h 7697940"/>
              <a:gd name="connsiteX56" fmla="*/ 659037 w 5429190"/>
              <a:gd name="connsiteY56" fmla="*/ 3597674 h 7697940"/>
              <a:gd name="connsiteX57" fmla="*/ 590457 w 5429190"/>
              <a:gd name="connsiteY57" fmla="*/ 3628154 h 7697940"/>
              <a:gd name="connsiteX58" fmla="*/ 537117 w 5429190"/>
              <a:gd name="connsiteY58" fmla="*/ 3788174 h 7697940"/>
              <a:gd name="connsiteX59" fmla="*/ 605697 w 5429190"/>
              <a:gd name="connsiteY59" fmla="*/ 4016774 h 7697940"/>
              <a:gd name="connsiteX60" fmla="*/ 643797 w 5429190"/>
              <a:gd name="connsiteY60" fmla="*/ 4131074 h 7697940"/>
              <a:gd name="connsiteX61" fmla="*/ 575217 w 5429190"/>
              <a:gd name="connsiteY61" fmla="*/ 4283474 h 7697940"/>
              <a:gd name="connsiteX62" fmla="*/ 384717 w 5429190"/>
              <a:gd name="connsiteY62" fmla="*/ 4382534 h 7697940"/>
              <a:gd name="connsiteX63" fmla="*/ 300897 w 5429190"/>
              <a:gd name="connsiteY63" fmla="*/ 4542554 h 7697940"/>
              <a:gd name="connsiteX64" fmla="*/ 217077 w 5429190"/>
              <a:gd name="connsiteY64" fmla="*/ 4694954 h 7697940"/>
              <a:gd name="connsiteX65" fmla="*/ 118017 w 5429190"/>
              <a:gd name="connsiteY65" fmla="*/ 4885454 h 7697940"/>
              <a:gd name="connsiteX66" fmla="*/ 125637 w 5429190"/>
              <a:gd name="connsiteY66" fmla="*/ 4976894 h 7697940"/>
              <a:gd name="connsiteX67" fmla="*/ 262797 w 5429190"/>
              <a:gd name="connsiteY67" fmla="*/ 4961654 h 7697940"/>
              <a:gd name="connsiteX68" fmla="*/ 422817 w 5429190"/>
              <a:gd name="connsiteY68" fmla="*/ 4832114 h 7697940"/>
              <a:gd name="connsiteX69" fmla="*/ 598077 w 5429190"/>
              <a:gd name="connsiteY69" fmla="*/ 4733054 h 7697940"/>
              <a:gd name="connsiteX70" fmla="*/ 841917 w 5429190"/>
              <a:gd name="connsiteY70" fmla="*/ 4633994 h 7697940"/>
              <a:gd name="connsiteX71" fmla="*/ 956217 w 5429190"/>
              <a:gd name="connsiteY71" fmla="*/ 4550174 h 7697940"/>
              <a:gd name="connsiteX72" fmla="*/ 1131477 w 5429190"/>
              <a:gd name="connsiteY72" fmla="*/ 4542554 h 7697940"/>
              <a:gd name="connsiteX73" fmla="*/ 1276257 w 5429190"/>
              <a:gd name="connsiteY73" fmla="*/ 4595894 h 7697940"/>
              <a:gd name="connsiteX74" fmla="*/ 1398177 w 5429190"/>
              <a:gd name="connsiteY74" fmla="*/ 4611134 h 7697940"/>
              <a:gd name="connsiteX75" fmla="*/ 1520097 w 5429190"/>
              <a:gd name="connsiteY75" fmla="*/ 4504454 h 7697940"/>
              <a:gd name="connsiteX76" fmla="*/ 1642017 w 5429190"/>
              <a:gd name="connsiteY76" fmla="*/ 4489214 h 7697940"/>
              <a:gd name="connsiteX77" fmla="*/ 1702977 w 5429190"/>
              <a:gd name="connsiteY77" fmla="*/ 4489214 h 7697940"/>
              <a:gd name="connsiteX78" fmla="*/ 1855377 w 5429190"/>
              <a:gd name="connsiteY78" fmla="*/ 4329194 h 7697940"/>
              <a:gd name="connsiteX79" fmla="*/ 2030637 w 5429190"/>
              <a:gd name="connsiteY79" fmla="*/ 4207274 h 7697940"/>
              <a:gd name="connsiteX80" fmla="*/ 2160177 w 5429190"/>
              <a:gd name="connsiteY80" fmla="*/ 4115834 h 7697940"/>
              <a:gd name="connsiteX81" fmla="*/ 2266857 w 5429190"/>
              <a:gd name="connsiteY81" fmla="*/ 3978674 h 7697940"/>
              <a:gd name="connsiteX82" fmla="*/ 2327817 w 5429190"/>
              <a:gd name="connsiteY82" fmla="*/ 4085354 h 7697940"/>
              <a:gd name="connsiteX83" fmla="*/ 2304957 w 5429190"/>
              <a:gd name="connsiteY83" fmla="*/ 4237754 h 7697940"/>
              <a:gd name="connsiteX84" fmla="*/ 2251617 w 5429190"/>
              <a:gd name="connsiteY84" fmla="*/ 4397774 h 7697940"/>
              <a:gd name="connsiteX85" fmla="*/ 2221137 w 5429190"/>
              <a:gd name="connsiteY85" fmla="*/ 4512074 h 7697940"/>
              <a:gd name="connsiteX86" fmla="*/ 2358297 w 5429190"/>
              <a:gd name="connsiteY86" fmla="*/ 4618754 h 7697940"/>
              <a:gd name="connsiteX87" fmla="*/ 2495457 w 5429190"/>
              <a:gd name="connsiteY87" fmla="*/ 4580654 h 7697940"/>
              <a:gd name="connsiteX88" fmla="*/ 2571657 w 5429190"/>
              <a:gd name="connsiteY88" fmla="*/ 4633994 h 7697940"/>
              <a:gd name="connsiteX89" fmla="*/ 2586897 w 5429190"/>
              <a:gd name="connsiteY89" fmla="*/ 4725434 h 7697940"/>
              <a:gd name="connsiteX90" fmla="*/ 2586897 w 5429190"/>
              <a:gd name="connsiteY90" fmla="*/ 4816874 h 7697940"/>
              <a:gd name="connsiteX91" fmla="*/ 2739297 w 5429190"/>
              <a:gd name="connsiteY91" fmla="*/ 4976894 h 7697940"/>
              <a:gd name="connsiteX92" fmla="*/ 2823117 w 5429190"/>
              <a:gd name="connsiteY92" fmla="*/ 5098814 h 7697940"/>
              <a:gd name="connsiteX93" fmla="*/ 3005997 w 5429190"/>
              <a:gd name="connsiteY93" fmla="*/ 5197874 h 7697940"/>
              <a:gd name="connsiteX94" fmla="*/ 3120297 w 5429190"/>
              <a:gd name="connsiteY94" fmla="*/ 5251214 h 7697940"/>
              <a:gd name="connsiteX95" fmla="*/ 3341277 w 5429190"/>
              <a:gd name="connsiteY95" fmla="*/ 5335034 h 7697940"/>
              <a:gd name="connsiteX96" fmla="*/ 3493677 w 5429190"/>
              <a:gd name="connsiteY96" fmla="*/ 5434094 h 7697940"/>
              <a:gd name="connsiteX97" fmla="*/ 3615597 w 5429190"/>
              <a:gd name="connsiteY97" fmla="*/ 5556014 h 7697940"/>
              <a:gd name="connsiteX98" fmla="*/ 3668937 w 5429190"/>
              <a:gd name="connsiteY98" fmla="*/ 5632214 h 7697940"/>
              <a:gd name="connsiteX99" fmla="*/ 3501297 w 5429190"/>
              <a:gd name="connsiteY99" fmla="*/ 5738894 h 7697940"/>
              <a:gd name="connsiteX100" fmla="*/ 3394617 w 5429190"/>
              <a:gd name="connsiteY100" fmla="*/ 5799854 h 7697940"/>
              <a:gd name="connsiteX101" fmla="*/ 3287937 w 5429190"/>
              <a:gd name="connsiteY101" fmla="*/ 5868434 h 7697940"/>
              <a:gd name="connsiteX102" fmla="*/ 3219357 w 5429190"/>
              <a:gd name="connsiteY102" fmla="*/ 5883674 h 7697940"/>
              <a:gd name="connsiteX103" fmla="*/ 3074577 w 5429190"/>
              <a:gd name="connsiteY103" fmla="*/ 5738894 h 7697940"/>
              <a:gd name="connsiteX104" fmla="*/ 2906937 w 5429190"/>
              <a:gd name="connsiteY104" fmla="*/ 5609354 h 7697940"/>
              <a:gd name="connsiteX105" fmla="*/ 2746917 w 5429190"/>
              <a:gd name="connsiteY105" fmla="*/ 5586494 h 7697940"/>
              <a:gd name="connsiteX106" fmla="*/ 2503077 w 5429190"/>
              <a:gd name="connsiteY106" fmla="*/ 5578874 h 7697940"/>
              <a:gd name="connsiteX107" fmla="*/ 2228757 w 5429190"/>
              <a:gd name="connsiteY107" fmla="*/ 5586494 h 7697940"/>
              <a:gd name="connsiteX108" fmla="*/ 2007777 w 5429190"/>
              <a:gd name="connsiteY108" fmla="*/ 5563634 h 7697940"/>
              <a:gd name="connsiteX109" fmla="*/ 1977297 w 5429190"/>
              <a:gd name="connsiteY109" fmla="*/ 5746514 h 7697940"/>
              <a:gd name="connsiteX110" fmla="*/ 1893477 w 5429190"/>
              <a:gd name="connsiteY110" fmla="*/ 5837954 h 7697940"/>
              <a:gd name="connsiteX111" fmla="*/ 1786797 w 5429190"/>
              <a:gd name="connsiteY111" fmla="*/ 5952254 h 7697940"/>
              <a:gd name="connsiteX112" fmla="*/ 1146717 w 5429190"/>
              <a:gd name="connsiteY112" fmla="*/ 7567694 h 7697940"/>
              <a:gd name="connsiteX113" fmla="*/ 5429157 w 5429190"/>
              <a:gd name="connsiteY113" fmla="*/ 7575314 h 7697940"/>
              <a:gd name="connsiteX0" fmla="*/ 1855377 w 5429157"/>
              <a:gd name="connsiteY0" fmla="*/ 1034 h 7691896"/>
              <a:gd name="connsiteX1" fmla="*/ 1718217 w 5429157"/>
              <a:gd name="connsiteY1" fmla="*/ 69614 h 7691896"/>
              <a:gd name="connsiteX2" fmla="*/ 1664877 w 5429157"/>
              <a:gd name="connsiteY2" fmla="*/ 214394 h 7691896"/>
              <a:gd name="connsiteX3" fmla="*/ 1657257 w 5429157"/>
              <a:gd name="connsiteY3" fmla="*/ 305834 h 7691896"/>
              <a:gd name="connsiteX4" fmla="*/ 1535337 w 5429157"/>
              <a:gd name="connsiteY4" fmla="*/ 359174 h 7691896"/>
              <a:gd name="connsiteX5" fmla="*/ 1459137 w 5429157"/>
              <a:gd name="connsiteY5" fmla="*/ 488714 h 7691896"/>
              <a:gd name="connsiteX6" fmla="*/ 1497237 w 5429157"/>
              <a:gd name="connsiteY6" fmla="*/ 656354 h 7691896"/>
              <a:gd name="connsiteX7" fmla="*/ 1405797 w 5429157"/>
              <a:gd name="connsiteY7" fmla="*/ 740174 h 7691896"/>
              <a:gd name="connsiteX8" fmla="*/ 1299117 w 5429157"/>
              <a:gd name="connsiteY8" fmla="*/ 618254 h 7691896"/>
              <a:gd name="connsiteX9" fmla="*/ 1314357 w 5429157"/>
              <a:gd name="connsiteY9" fmla="*/ 503954 h 7691896"/>
              <a:gd name="connsiteX10" fmla="*/ 1337217 w 5429157"/>
              <a:gd name="connsiteY10" fmla="*/ 389654 h 7691896"/>
              <a:gd name="connsiteX11" fmla="*/ 1245777 w 5429157"/>
              <a:gd name="connsiteY11" fmla="*/ 351554 h 7691896"/>
              <a:gd name="connsiteX12" fmla="*/ 1078137 w 5429157"/>
              <a:gd name="connsiteY12" fmla="*/ 359174 h 7691896"/>
              <a:gd name="connsiteX13" fmla="*/ 910497 w 5429157"/>
              <a:gd name="connsiteY13" fmla="*/ 206774 h 7691896"/>
              <a:gd name="connsiteX14" fmla="*/ 780957 w 5429157"/>
              <a:gd name="connsiteY14" fmla="*/ 130574 h 7691896"/>
              <a:gd name="connsiteX15" fmla="*/ 666657 w 5429157"/>
              <a:gd name="connsiteY15" fmla="*/ 183914 h 7691896"/>
              <a:gd name="connsiteX16" fmla="*/ 590457 w 5429157"/>
              <a:gd name="connsiteY16" fmla="*/ 92474 h 7691896"/>
              <a:gd name="connsiteX17" fmla="*/ 521877 w 5429157"/>
              <a:gd name="connsiteY17" fmla="*/ 77234 h 7691896"/>
              <a:gd name="connsiteX18" fmla="*/ 445677 w 5429157"/>
              <a:gd name="connsiteY18" fmla="*/ 1034 h 7691896"/>
              <a:gd name="connsiteX19" fmla="*/ 323757 w 5429157"/>
              <a:gd name="connsiteY19" fmla="*/ 39134 h 7691896"/>
              <a:gd name="connsiteX20" fmla="*/ 247557 w 5429157"/>
              <a:gd name="connsiteY20" fmla="*/ 122954 h 7691896"/>
              <a:gd name="connsiteX21" fmla="*/ 95157 w 5429157"/>
              <a:gd name="connsiteY21" fmla="*/ 214394 h 7691896"/>
              <a:gd name="connsiteX22" fmla="*/ 18957 w 5429157"/>
              <a:gd name="connsiteY22" fmla="*/ 404894 h 7691896"/>
              <a:gd name="connsiteX23" fmla="*/ 11337 w 5429157"/>
              <a:gd name="connsiteY23" fmla="*/ 519194 h 7691896"/>
              <a:gd name="connsiteX24" fmla="*/ 156117 w 5429157"/>
              <a:gd name="connsiteY24" fmla="*/ 663974 h 7691896"/>
              <a:gd name="connsiteX25" fmla="*/ 407577 w 5429157"/>
              <a:gd name="connsiteY25" fmla="*/ 793514 h 7691896"/>
              <a:gd name="connsiteX26" fmla="*/ 499017 w 5429157"/>
              <a:gd name="connsiteY26" fmla="*/ 877334 h 7691896"/>
              <a:gd name="connsiteX27" fmla="*/ 681897 w 5429157"/>
              <a:gd name="connsiteY27" fmla="*/ 1037354 h 7691896"/>
              <a:gd name="connsiteX28" fmla="*/ 887637 w 5429157"/>
              <a:gd name="connsiteY28" fmla="*/ 1136414 h 7691896"/>
              <a:gd name="connsiteX29" fmla="*/ 1009557 w 5429157"/>
              <a:gd name="connsiteY29" fmla="*/ 1319294 h 7691896"/>
              <a:gd name="connsiteX30" fmla="*/ 1062897 w 5429157"/>
              <a:gd name="connsiteY30" fmla="*/ 1395494 h 7691896"/>
              <a:gd name="connsiteX31" fmla="*/ 1001937 w 5429157"/>
              <a:gd name="connsiteY31" fmla="*/ 1555514 h 7691896"/>
              <a:gd name="connsiteX32" fmla="*/ 1009557 w 5429157"/>
              <a:gd name="connsiteY32" fmla="*/ 1730774 h 7691896"/>
              <a:gd name="connsiteX33" fmla="*/ 1131477 w 5429157"/>
              <a:gd name="connsiteY33" fmla="*/ 1944134 h 7691896"/>
              <a:gd name="connsiteX34" fmla="*/ 1207677 w 5429157"/>
              <a:gd name="connsiteY34" fmla="*/ 2050814 h 7691896"/>
              <a:gd name="connsiteX35" fmla="*/ 1329597 w 5429157"/>
              <a:gd name="connsiteY35" fmla="*/ 2134634 h 7691896"/>
              <a:gd name="connsiteX36" fmla="*/ 1200057 w 5429157"/>
              <a:gd name="connsiteY36" fmla="*/ 2248934 h 7691896"/>
              <a:gd name="connsiteX37" fmla="*/ 1093377 w 5429157"/>
              <a:gd name="connsiteY37" fmla="*/ 2401334 h 7691896"/>
              <a:gd name="connsiteX38" fmla="*/ 1093377 w 5429157"/>
              <a:gd name="connsiteY38" fmla="*/ 2538494 h 7691896"/>
              <a:gd name="connsiteX39" fmla="*/ 1146717 w 5429157"/>
              <a:gd name="connsiteY39" fmla="*/ 2698514 h 7691896"/>
              <a:gd name="connsiteX40" fmla="*/ 1131477 w 5429157"/>
              <a:gd name="connsiteY40" fmla="*/ 2759474 h 7691896"/>
              <a:gd name="connsiteX41" fmla="*/ 971457 w 5429157"/>
              <a:gd name="connsiteY41" fmla="*/ 2713754 h 7691896"/>
              <a:gd name="connsiteX42" fmla="*/ 857157 w 5429157"/>
              <a:gd name="connsiteY42" fmla="*/ 2728994 h 7691896"/>
              <a:gd name="connsiteX43" fmla="*/ 712377 w 5429157"/>
              <a:gd name="connsiteY43" fmla="*/ 2789954 h 7691896"/>
              <a:gd name="connsiteX44" fmla="*/ 445677 w 5429157"/>
              <a:gd name="connsiteY44" fmla="*/ 2911874 h 7691896"/>
              <a:gd name="connsiteX45" fmla="*/ 407577 w 5429157"/>
              <a:gd name="connsiteY45" fmla="*/ 3049034 h 7691896"/>
              <a:gd name="connsiteX46" fmla="*/ 506637 w 5429157"/>
              <a:gd name="connsiteY46" fmla="*/ 3231914 h 7691896"/>
              <a:gd name="connsiteX47" fmla="*/ 750477 w 5429157"/>
              <a:gd name="connsiteY47" fmla="*/ 3315734 h 7691896"/>
              <a:gd name="connsiteX48" fmla="*/ 925737 w 5429157"/>
              <a:gd name="connsiteY48" fmla="*/ 3323354 h 7691896"/>
              <a:gd name="connsiteX49" fmla="*/ 1085757 w 5429157"/>
              <a:gd name="connsiteY49" fmla="*/ 3315734 h 7691896"/>
              <a:gd name="connsiteX50" fmla="*/ 1215297 w 5429157"/>
              <a:gd name="connsiteY50" fmla="*/ 3361454 h 7691896"/>
              <a:gd name="connsiteX51" fmla="*/ 1306737 w 5429157"/>
              <a:gd name="connsiteY51" fmla="*/ 3437654 h 7691896"/>
              <a:gd name="connsiteX52" fmla="*/ 1367697 w 5429157"/>
              <a:gd name="connsiteY52" fmla="*/ 3468134 h 7691896"/>
              <a:gd name="connsiteX53" fmla="*/ 1161957 w 5429157"/>
              <a:gd name="connsiteY53" fmla="*/ 3475754 h 7691896"/>
              <a:gd name="connsiteX54" fmla="*/ 948597 w 5429157"/>
              <a:gd name="connsiteY54" fmla="*/ 3521474 h 7691896"/>
              <a:gd name="connsiteX55" fmla="*/ 780957 w 5429157"/>
              <a:gd name="connsiteY55" fmla="*/ 3559574 h 7691896"/>
              <a:gd name="connsiteX56" fmla="*/ 659037 w 5429157"/>
              <a:gd name="connsiteY56" fmla="*/ 3597674 h 7691896"/>
              <a:gd name="connsiteX57" fmla="*/ 590457 w 5429157"/>
              <a:gd name="connsiteY57" fmla="*/ 3628154 h 7691896"/>
              <a:gd name="connsiteX58" fmla="*/ 537117 w 5429157"/>
              <a:gd name="connsiteY58" fmla="*/ 3788174 h 7691896"/>
              <a:gd name="connsiteX59" fmla="*/ 605697 w 5429157"/>
              <a:gd name="connsiteY59" fmla="*/ 4016774 h 7691896"/>
              <a:gd name="connsiteX60" fmla="*/ 643797 w 5429157"/>
              <a:gd name="connsiteY60" fmla="*/ 4131074 h 7691896"/>
              <a:gd name="connsiteX61" fmla="*/ 575217 w 5429157"/>
              <a:gd name="connsiteY61" fmla="*/ 4283474 h 7691896"/>
              <a:gd name="connsiteX62" fmla="*/ 384717 w 5429157"/>
              <a:gd name="connsiteY62" fmla="*/ 4382534 h 7691896"/>
              <a:gd name="connsiteX63" fmla="*/ 300897 w 5429157"/>
              <a:gd name="connsiteY63" fmla="*/ 4542554 h 7691896"/>
              <a:gd name="connsiteX64" fmla="*/ 217077 w 5429157"/>
              <a:gd name="connsiteY64" fmla="*/ 4694954 h 7691896"/>
              <a:gd name="connsiteX65" fmla="*/ 118017 w 5429157"/>
              <a:gd name="connsiteY65" fmla="*/ 4885454 h 7691896"/>
              <a:gd name="connsiteX66" fmla="*/ 125637 w 5429157"/>
              <a:gd name="connsiteY66" fmla="*/ 4976894 h 7691896"/>
              <a:gd name="connsiteX67" fmla="*/ 262797 w 5429157"/>
              <a:gd name="connsiteY67" fmla="*/ 4961654 h 7691896"/>
              <a:gd name="connsiteX68" fmla="*/ 422817 w 5429157"/>
              <a:gd name="connsiteY68" fmla="*/ 4832114 h 7691896"/>
              <a:gd name="connsiteX69" fmla="*/ 598077 w 5429157"/>
              <a:gd name="connsiteY69" fmla="*/ 4733054 h 7691896"/>
              <a:gd name="connsiteX70" fmla="*/ 841917 w 5429157"/>
              <a:gd name="connsiteY70" fmla="*/ 4633994 h 7691896"/>
              <a:gd name="connsiteX71" fmla="*/ 956217 w 5429157"/>
              <a:gd name="connsiteY71" fmla="*/ 4550174 h 7691896"/>
              <a:gd name="connsiteX72" fmla="*/ 1131477 w 5429157"/>
              <a:gd name="connsiteY72" fmla="*/ 4542554 h 7691896"/>
              <a:gd name="connsiteX73" fmla="*/ 1276257 w 5429157"/>
              <a:gd name="connsiteY73" fmla="*/ 4595894 h 7691896"/>
              <a:gd name="connsiteX74" fmla="*/ 1398177 w 5429157"/>
              <a:gd name="connsiteY74" fmla="*/ 4611134 h 7691896"/>
              <a:gd name="connsiteX75" fmla="*/ 1520097 w 5429157"/>
              <a:gd name="connsiteY75" fmla="*/ 4504454 h 7691896"/>
              <a:gd name="connsiteX76" fmla="*/ 1642017 w 5429157"/>
              <a:gd name="connsiteY76" fmla="*/ 4489214 h 7691896"/>
              <a:gd name="connsiteX77" fmla="*/ 1702977 w 5429157"/>
              <a:gd name="connsiteY77" fmla="*/ 4489214 h 7691896"/>
              <a:gd name="connsiteX78" fmla="*/ 1855377 w 5429157"/>
              <a:gd name="connsiteY78" fmla="*/ 4329194 h 7691896"/>
              <a:gd name="connsiteX79" fmla="*/ 2030637 w 5429157"/>
              <a:gd name="connsiteY79" fmla="*/ 4207274 h 7691896"/>
              <a:gd name="connsiteX80" fmla="*/ 2160177 w 5429157"/>
              <a:gd name="connsiteY80" fmla="*/ 4115834 h 7691896"/>
              <a:gd name="connsiteX81" fmla="*/ 2266857 w 5429157"/>
              <a:gd name="connsiteY81" fmla="*/ 3978674 h 7691896"/>
              <a:gd name="connsiteX82" fmla="*/ 2327817 w 5429157"/>
              <a:gd name="connsiteY82" fmla="*/ 4085354 h 7691896"/>
              <a:gd name="connsiteX83" fmla="*/ 2304957 w 5429157"/>
              <a:gd name="connsiteY83" fmla="*/ 4237754 h 7691896"/>
              <a:gd name="connsiteX84" fmla="*/ 2251617 w 5429157"/>
              <a:gd name="connsiteY84" fmla="*/ 4397774 h 7691896"/>
              <a:gd name="connsiteX85" fmla="*/ 2221137 w 5429157"/>
              <a:gd name="connsiteY85" fmla="*/ 4512074 h 7691896"/>
              <a:gd name="connsiteX86" fmla="*/ 2358297 w 5429157"/>
              <a:gd name="connsiteY86" fmla="*/ 4618754 h 7691896"/>
              <a:gd name="connsiteX87" fmla="*/ 2495457 w 5429157"/>
              <a:gd name="connsiteY87" fmla="*/ 4580654 h 7691896"/>
              <a:gd name="connsiteX88" fmla="*/ 2571657 w 5429157"/>
              <a:gd name="connsiteY88" fmla="*/ 4633994 h 7691896"/>
              <a:gd name="connsiteX89" fmla="*/ 2586897 w 5429157"/>
              <a:gd name="connsiteY89" fmla="*/ 4725434 h 7691896"/>
              <a:gd name="connsiteX90" fmla="*/ 2586897 w 5429157"/>
              <a:gd name="connsiteY90" fmla="*/ 4816874 h 7691896"/>
              <a:gd name="connsiteX91" fmla="*/ 2739297 w 5429157"/>
              <a:gd name="connsiteY91" fmla="*/ 4976894 h 7691896"/>
              <a:gd name="connsiteX92" fmla="*/ 2823117 w 5429157"/>
              <a:gd name="connsiteY92" fmla="*/ 5098814 h 7691896"/>
              <a:gd name="connsiteX93" fmla="*/ 3005997 w 5429157"/>
              <a:gd name="connsiteY93" fmla="*/ 5197874 h 7691896"/>
              <a:gd name="connsiteX94" fmla="*/ 3120297 w 5429157"/>
              <a:gd name="connsiteY94" fmla="*/ 5251214 h 7691896"/>
              <a:gd name="connsiteX95" fmla="*/ 3341277 w 5429157"/>
              <a:gd name="connsiteY95" fmla="*/ 5335034 h 7691896"/>
              <a:gd name="connsiteX96" fmla="*/ 3493677 w 5429157"/>
              <a:gd name="connsiteY96" fmla="*/ 5434094 h 7691896"/>
              <a:gd name="connsiteX97" fmla="*/ 3615597 w 5429157"/>
              <a:gd name="connsiteY97" fmla="*/ 5556014 h 7691896"/>
              <a:gd name="connsiteX98" fmla="*/ 3668937 w 5429157"/>
              <a:gd name="connsiteY98" fmla="*/ 5632214 h 7691896"/>
              <a:gd name="connsiteX99" fmla="*/ 3501297 w 5429157"/>
              <a:gd name="connsiteY99" fmla="*/ 5738894 h 7691896"/>
              <a:gd name="connsiteX100" fmla="*/ 3394617 w 5429157"/>
              <a:gd name="connsiteY100" fmla="*/ 5799854 h 7691896"/>
              <a:gd name="connsiteX101" fmla="*/ 3287937 w 5429157"/>
              <a:gd name="connsiteY101" fmla="*/ 5868434 h 7691896"/>
              <a:gd name="connsiteX102" fmla="*/ 3219357 w 5429157"/>
              <a:gd name="connsiteY102" fmla="*/ 5883674 h 7691896"/>
              <a:gd name="connsiteX103" fmla="*/ 3074577 w 5429157"/>
              <a:gd name="connsiteY103" fmla="*/ 5738894 h 7691896"/>
              <a:gd name="connsiteX104" fmla="*/ 2906937 w 5429157"/>
              <a:gd name="connsiteY104" fmla="*/ 5609354 h 7691896"/>
              <a:gd name="connsiteX105" fmla="*/ 2746917 w 5429157"/>
              <a:gd name="connsiteY105" fmla="*/ 5586494 h 7691896"/>
              <a:gd name="connsiteX106" fmla="*/ 2503077 w 5429157"/>
              <a:gd name="connsiteY106" fmla="*/ 5578874 h 7691896"/>
              <a:gd name="connsiteX107" fmla="*/ 2228757 w 5429157"/>
              <a:gd name="connsiteY107" fmla="*/ 5586494 h 7691896"/>
              <a:gd name="connsiteX108" fmla="*/ 2007777 w 5429157"/>
              <a:gd name="connsiteY108" fmla="*/ 5563634 h 7691896"/>
              <a:gd name="connsiteX109" fmla="*/ 1977297 w 5429157"/>
              <a:gd name="connsiteY109" fmla="*/ 5746514 h 7691896"/>
              <a:gd name="connsiteX110" fmla="*/ 1893477 w 5429157"/>
              <a:gd name="connsiteY110" fmla="*/ 5837954 h 7691896"/>
              <a:gd name="connsiteX111" fmla="*/ 1786797 w 5429157"/>
              <a:gd name="connsiteY111" fmla="*/ 5952254 h 7691896"/>
              <a:gd name="connsiteX112" fmla="*/ 1146717 w 5429157"/>
              <a:gd name="connsiteY112" fmla="*/ 7567694 h 7691896"/>
              <a:gd name="connsiteX113" fmla="*/ 4865276 w 5429157"/>
              <a:gd name="connsiteY113" fmla="*/ 7575314 h 7691896"/>
              <a:gd name="connsiteX114" fmla="*/ 5429157 w 5429157"/>
              <a:gd name="connsiteY114" fmla="*/ 7575314 h 7691896"/>
              <a:gd name="connsiteX0" fmla="*/ 1855377 w 5558697"/>
              <a:gd name="connsiteY0" fmla="*/ 1034 h 7691896"/>
              <a:gd name="connsiteX1" fmla="*/ 1718217 w 5558697"/>
              <a:gd name="connsiteY1" fmla="*/ 69614 h 7691896"/>
              <a:gd name="connsiteX2" fmla="*/ 1664877 w 5558697"/>
              <a:gd name="connsiteY2" fmla="*/ 214394 h 7691896"/>
              <a:gd name="connsiteX3" fmla="*/ 1657257 w 5558697"/>
              <a:gd name="connsiteY3" fmla="*/ 305834 h 7691896"/>
              <a:gd name="connsiteX4" fmla="*/ 1535337 w 5558697"/>
              <a:gd name="connsiteY4" fmla="*/ 359174 h 7691896"/>
              <a:gd name="connsiteX5" fmla="*/ 1459137 w 5558697"/>
              <a:gd name="connsiteY5" fmla="*/ 488714 h 7691896"/>
              <a:gd name="connsiteX6" fmla="*/ 1497237 w 5558697"/>
              <a:gd name="connsiteY6" fmla="*/ 656354 h 7691896"/>
              <a:gd name="connsiteX7" fmla="*/ 1405797 w 5558697"/>
              <a:gd name="connsiteY7" fmla="*/ 740174 h 7691896"/>
              <a:gd name="connsiteX8" fmla="*/ 1299117 w 5558697"/>
              <a:gd name="connsiteY8" fmla="*/ 618254 h 7691896"/>
              <a:gd name="connsiteX9" fmla="*/ 1314357 w 5558697"/>
              <a:gd name="connsiteY9" fmla="*/ 503954 h 7691896"/>
              <a:gd name="connsiteX10" fmla="*/ 1337217 w 5558697"/>
              <a:gd name="connsiteY10" fmla="*/ 389654 h 7691896"/>
              <a:gd name="connsiteX11" fmla="*/ 1245777 w 5558697"/>
              <a:gd name="connsiteY11" fmla="*/ 351554 h 7691896"/>
              <a:gd name="connsiteX12" fmla="*/ 1078137 w 5558697"/>
              <a:gd name="connsiteY12" fmla="*/ 359174 h 7691896"/>
              <a:gd name="connsiteX13" fmla="*/ 910497 w 5558697"/>
              <a:gd name="connsiteY13" fmla="*/ 206774 h 7691896"/>
              <a:gd name="connsiteX14" fmla="*/ 780957 w 5558697"/>
              <a:gd name="connsiteY14" fmla="*/ 130574 h 7691896"/>
              <a:gd name="connsiteX15" fmla="*/ 666657 w 5558697"/>
              <a:gd name="connsiteY15" fmla="*/ 183914 h 7691896"/>
              <a:gd name="connsiteX16" fmla="*/ 590457 w 5558697"/>
              <a:gd name="connsiteY16" fmla="*/ 92474 h 7691896"/>
              <a:gd name="connsiteX17" fmla="*/ 521877 w 5558697"/>
              <a:gd name="connsiteY17" fmla="*/ 77234 h 7691896"/>
              <a:gd name="connsiteX18" fmla="*/ 445677 w 5558697"/>
              <a:gd name="connsiteY18" fmla="*/ 1034 h 7691896"/>
              <a:gd name="connsiteX19" fmla="*/ 323757 w 5558697"/>
              <a:gd name="connsiteY19" fmla="*/ 39134 h 7691896"/>
              <a:gd name="connsiteX20" fmla="*/ 247557 w 5558697"/>
              <a:gd name="connsiteY20" fmla="*/ 122954 h 7691896"/>
              <a:gd name="connsiteX21" fmla="*/ 95157 w 5558697"/>
              <a:gd name="connsiteY21" fmla="*/ 214394 h 7691896"/>
              <a:gd name="connsiteX22" fmla="*/ 18957 w 5558697"/>
              <a:gd name="connsiteY22" fmla="*/ 404894 h 7691896"/>
              <a:gd name="connsiteX23" fmla="*/ 11337 w 5558697"/>
              <a:gd name="connsiteY23" fmla="*/ 519194 h 7691896"/>
              <a:gd name="connsiteX24" fmla="*/ 156117 w 5558697"/>
              <a:gd name="connsiteY24" fmla="*/ 663974 h 7691896"/>
              <a:gd name="connsiteX25" fmla="*/ 407577 w 5558697"/>
              <a:gd name="connsiteY25" fmla="*/ 793514 h 7691896"/>
              <a:gd name="connsiteX26" fmla="*/ 499017 w 5558697"/>
              <a:gd name="connsiteY26" fmla="*/ 877334 h 7691896"/>
              <a:gd name="connsiteX27" fmla="*/ 681897 w 5558697"/>
              <a:gd name="connsiteY27" fmla="*/ 1037354 h 7691896"/>
              <a:gd name="connsiteX28" fmla="*/ 887637 w 5558697"/>
              <a:gd name="connsiteY28" fmla="*/ 1136414 h 7691896"/>
              <a:gd name="connsiteX29" fmla="*/ 1009557 w 5558697"/>
              <a:gd name="connsiteY29" fmla="*/ 1319294 h 7691896"/>
              <a:gd name="connsiteX30" fmla="*/ 1062897 w 5558697"/>
              <a:gd name="connsiteY30" fmla="*/ 1395494 h 7691896"/>
              <a:gd name="connsiteX31" fmla="*/ 1001937 w 5558697"/>
              <a:gd name="connsiteY31" fmla="*/ 1555514 h 7691896"/>
              <a:gd name="connsiteX32" fmla="*/ 1009557 w 5558697"/>
              <a:gd name="connsiteY32" fmla="*/ 1730774 h 7691896"/>
              <a:gd name="connsiteX33" fmla="*/ 1131477 w 5558697"/>
              <a:gd name="connsiteY33" fmla="*/ 1944134 h 7691896"/>
              <a:gd name="connsiteX34" fmla="*/ 1207677 w 5558697"/>
              <a:gd name="connsiteY34" fmla="*/ 2050814 h 7691896"/>
              <a:gd name="connsiteX35" fmla="*/ 1329597 w 5558697"/>
              <a:gd name="connsiteY35" fmla="*/ 2134634 h 7691896"/>
              <a:gd name="connsiteX36" fmla="*/ 1200057 w 5558697"/>
              <a:gd name="connsiteY36" fmla="*/ 2248934 h 7691896"/>
              <a:gd name="connsiteX37" fmla="*/ 1093377 w 5558697"/>
              <a:gd name="connsiteY37" fmla="*/ 2401334 h 7691896"/>
              <a:gd name="connsiteX38" fmla="*/ 1093377 w 5558697"/>
              <a:gd name="connsiteY38" fmla="*/ 2538494 h 7691896"/>
              <a:gd name="connsiteX39" fmla="*/ 1146717 w 5558697"/>
              <a:gd name="connsiteY39" fmla="*/ 2698514 h 7691896"/>
              <a:gd name="connsiteX40" fmla="*/ 1131477 w 5558697"/>
              <a:gd name="connsiteY40" fmla="*/ 2759474 h 7691896"/>
              <a:gd name="connsiteX41" fmla="*/ 971457 w 5558697"/>
              <a:gd name="connsiteY41" fmla="*/ 2713754 h 7691896"/>
              <a:gd name="connsiteX42" fmla="*/ 857157 w 5558697"/>
              <a:gd name="connsiteY42" fmla="*/ 2728994 h 7691896"/>
              <a:gd name="connsiteX43" fmla="*/ 712377 w 5558697"/>
              <a:gd name="connsiteY43" fmla="*/ 2789954 h 7691896"/>
              <a:gd name="connsiteX44" fmla="*/ 445677 w 5558697"/>
              <a:gd name="connsiteY44" fmla="*/ 2911874 h 7691896"/>
              <a:gd name="connsiteX45" fmla="*/ 407577 w 5558697"/>
              <a:gd name="connsiteY45" fmla="*/ 3049034 h 7691896"/>
              <a:gd name="connsiteX46" fmla="*/ 506637 w 5558697"/>
              <a:gd name="connsiteY46" fmla="*/ 3231914 h 7691896"/>
              <a:gd name="connsiteX47" fmla="*/ 750477 w 5558697"/>
              <a:gd name="connsiteY47" fmla="*/ 3315734 h 7691896"/>
              <a:gd name="connsiteX48" fmla="*/ 925737 w 5558697"/>
              <a:gd name="connsiteY48" fmla="*/ 3323354 h 7691896"/>
              <a:gd name="connsiteX49" fmla="*/ 1085757 w 5558697"/>
              <a:gd name="connsiteY49" fmla="*/ 3315734 h 7691896"/>
              <a:gd name="connsiteX50" fmla="*/ 1215297 w 5558697"/>
              <a:gd name="connsiteY50" fmla="*/ 3361454 h 7691896"/>
              <a:gd name="connsiteX51" fmla="*/ 1306737 w 5558697"/>
              <a:gd name="connsiteY51" fmla="*/ 3437654 h 7691896"/>
              <a:gd name="connsiteX52" fmla="*/ 1367697 w 5558697"/>
              <a:gd name="connsiteY52" fmla="*/ 3468134 h 7691896"/>
              <a:gd name="connsiteX53" fmla="*/ 1161957 w 5558697"/>
              <a:gd name="connsiteY53" fmla="*/ 3475754 h 7691896"/>
              <a:gd name="connsiteX54" fmla="*/ 948597 w 5558697"/>
              <a:gd name="connsiteY54" fmla="*/ 3521474 h 7691896"/>
              <a:gd name="connsiteX55" fmla="*/ 780957 w 5558697"/>
              <a:gd name="connsiteY55" fmla="*/ 3559574 h 7691896"/>
              <a:gd name="connsiteX56" fmla="*/ 659037 w 5558697"/>
              <a:gd name="connsiteY56" fmla="*/ 3597674 h 7691896"/>
              <a:gd name="connsiteX57" fmla="*/ 590457 w 5558697"/>
              <a:gd name="connsiteY57" fmla="*/ 3628154 h 7691896"/>
              <a:gd name="connsiteX58" fmla="*/ 537117 w 5558697"/>
              <a:gd name="connsiteY58" fmla="*/ 3788174 h 7691896"/>
              <a:gd name="connsiteX59" fmla="*/ 605697 w 5558697"/>
              <a:gd name="connsiteY59" fmla="*/ 4016774 h 7691896"/>
              <a:gd name="connsiteX60" fmla="*/ 643797 w 5558697"/>
              <a:gd name="connsiteY60" fmla="*/ 4131074 h 7691896"/>
              <a:gd name="connsiteX61" fmla="*/ 575217 w 5558697"/>
              <a:gd name="connsiteY61" fmla="*/ 4283474 h 7691896"/>
              <a:gd name="connsiteX62" fmla="*/ 384717 w 5558697"/>
              <a:gd name="connsiteY62" fmla="*/ 4382534 h 7691896"/>
              <a:gd name="connsiteX63" fmla="*/ 300897 w 5558697"/>
              <a:gd name="connsiteY63" fmla="*/ 4542554 h 7691896"/>
              <a:gd name="connsiteX64" fmla="*/ 217077 w 5558697"/>
              <a:gd name="connsiteY64" fmla="*/ 4694954 h 7691896"/>
              <a:gd name="connsiteX65" fmla="*/ 118017 w 5558697"/>
              <a:gd name="connsiteY65" fmla="*/ 4885454 h 7691896"/>
              <a:gd name="connsiteX66" fmla="*/ 125637 w 5558697"/>
              <a:gd name="connsiteY66" fmla="*/ 4976894 h 7691896"/>
              <a:gd name="connsiteX67" fmla="*/ 262797 w 5558697"/>
              <a:gd name="connsiteY67" fmla="*/ 4961654 h 7691896"/>
              <a:gd name="connsiteX68" fmla="*/ 422817 w 5558697"/>
              <a:gd name="connsiteY68" fmla="*/ 4832114 h 7691896"/>
              <a:gd name="connsiteX69" fmla="*/ 598077 w 5558697"/>
              <a:gd name="connsiteY69" fmla="*/ 4733054 h 7691896"/>
              <a:gd name="connsiteX70" fmla="*/ 841917 w 5558697"/>
              <a:gd name="connsiteY70" fmla="*/ 4633994 h 7691896"/>
              <a:gd name="connsiteX71" fmla="*/ 956217 w 5558697"/>
              <a:gd name="connsiteY71" fmla="*/ 4550174 h 7691896"/>
              <a:gd name="connsiteX72" fmla="*/ 1131477 w 5558697"/>
              <a:gd name="connsiteY72" fmla="*/ 4542554 h 7691896"/>
              <a:gd name="connsiteX73" fmla="*/ 1276257 w 5558697"/>
              <a:gd name="connsiteY73" fmla="*/ 4595894 h 7691896"/>
              <a:gd name="connsiteX74" fmla="*/ 1398177 w 5558697"/>
              <a:gd name="connsiteY74" fmla="*/ 4611134 h 7691896"/>
              <a:gd name="connsiteX75" fmla="*/ 1520097 w 5558697"/>
              <a:gd name="connsiteY75" fmla="*/ 4504454 h 7691896"/>
              <a:gd name="connsiteX76" fmla="*/ 1642017 w 5558697"/>
              <a:gd name="connsiteY76" fmla="*/ 4489214 h 7691896"/>
              <a:gd name="connsiteX77" fmla="*/ 1702977 w 5558697"/>
              <a:gd name="connsiteY77" fmla="*/ 4489214 h 7691896"/>
              <a:gd name="connsiteX78" fmla="*/ 1855377 w 5558697"/>
              <a:gd name="connsiteY78" fmla="*/ 4329194 h 7691896"/>
              <a:gd name="connsiteX79" fmla="*/ 2030637 w 5558697"/>
              <a:gd name="connsiteY79" fmla="*/ 4207274 h 7691896"/>
              <a:gd name="connsiteX80" fmla="*/ 2160177 w 5558697"/>
              <a:gd name="connsiteY80" fmla="*/ 4115834 h 7691896"/>
              <a:gd name="connsiteX81" fmla="*/ 2266857 w 5558697"/>
              <a:gd name="connsiteY81" fmla="*/ 3978674 h 7691896"/>
              <a:gd name="connsiteX82" fmla="*/ 2327817 w 5558697"/>
              <a:gd name="connsiteY82" fmla="*/ 4085354 h 7691896"/>
              <a:gd name="connsiteX83" fmla="*/ 2304957 w 5558697"/>
              <a:gd name="connsiteY83" fmla="*/ 4237754 h 7691896"/>
              <a:gd name="connsiteX84" fmla="*/ 2251617 w 5558697"/>
              <a:gd name="connsiteY84" fmla="*/ 4397774 h 7691896"/>
              <a:gd name="connsiteX85" fmla="*/ 2221137 w 5558697"/>
              <a:gd name="connsiteY85" fmla="*/ 4512074 h 7691896"/>
              <a:gd name="connsiteX86" fmla="*/ 2358297 w 5558697"/>
              <a:gd name="connsiteY86" fmla="*/ 4618754 h 7691896"/>
              <a:gd name="connsiteX87" fmla="*/ 2495457 w 5558697"/>
              <a:gd name="connsiteY87" fmla="*/ 4580654 h 7691896"/>
              <a:gd name="connsiteX88" fmla="*/ 2571657 w 5558697"/>
              <a:gd name="connsiteY88" fmla="*/ 4633994 h 7691896"/>
              <a:gd name="connsiteX89" fmla="*/ 2586897 w 5558697"/>
              <a:gd name="connsiteY89" fmla="*/ 4725434 h 7691896"/>
              <a:gd name="connsiteX90" fmla="*/ 2586897 w 5558697"/>
              <a:gd name="connsiteY90" fmla="*/ 4816874 h 7691896"/>
              <a:gd name="connsiteX91" fmla="*/ 2739297 w 5558697"/>
              <a:gd name="connsiteY91" fmla="*/ 4976894 h 7691896"/>
              <a:gd name="connsiteX92" fmla="*/ 2823117 w 5558697"/>
              <a:gd name="connsiteY92" fmla="*/ 5098814 h 7691896"/>
              <a:gd name="connsiteX93" fmla="*/ 3005997 w 5558697"/>
              <a:gd name="connsiteY93" fmla="*/ 5197874 h 7691896"/>
              <a:gd name="connsiteX94" fmla="*/ 3120297 w 5558697"/>
              <a:gd name="connsiteY94" fmla="*/ 5251214 h 7691896"/>
              <a:gd name="connsiteX95" fmla="*/ 3341277 w 5558697"/>
              <a:gd name="connsiteY95" fmla="*/ 5335034 h 7691896"/>
              <a:gd name="connsiteX96" fmla="*/ 3493677 w 5558697"/>
              <a:gd name="connsiteY96" fmla="*/ 5434094 h 7691896"/>
              <a:gd name="connsiteX97" fmla="*/ 3615597 w 5558697"/>
              <a:gd name="connsiteY97" fmla="*/ 5556014 h 7691896"/>
              <a:gd name="connsiteX98" fmla="*/ 3668937 w 5558697"/>
              <a:gd name="connsiteY98" fmla="*/ 5632214 h 7691896"/>
              <a:gd name="connsiteX99" fmla="*/ 3501297 w 5558697"/>
              <a:gd name="connsiteY99" fmla="*/ 5738894 h 7691896"/>
              <a:gd name="connsiteX100" fmla="*/ 3394617 w 5558697"/>
              <a:gd name="connsiteY100" fmla="*/ 5799854 h 7691896"/>
              <a:gd name="connsiteX101" fmla="*/ 3287937 w 5558697"/>
              <a:gd name="connsiteY101" fmla="*/ 5868434 h 7691896"/>
              <a:gd name="connsiteX102" fmla="*/ 3219357 w 5558697"/>
              <a:gd name="connsiteY102" fmla="*/ 5883674 h 7691896"/>
              <a:gd name="connsiteX103" fmla="*/ 3074577 w 5558697"/>
              <a:gd name="connsiteY103" fmla="*/ 5738894 h 7691896"/>
              <a:gd name="connsiteX104" fmla="*/ 2906937 w 5558697"/>
              <a:gd name="connsiteY104" fmla="*/ 5609354 h 7691896"/>
              <a:gd name="connsiteX105" fmla="*/ 2746917 w 5558697"/>
              <a:gd name="connsiteY105" fmla="*/ 5586494 h 7691896"/>
              <a:gd name="connsiteX106" fmla="*/ 2503077 w 5558697"/>
              <a:gd name="connsiteY106" fmla="*/ 5578874 h 7691896"/>
              <a:gd name="connsiteX107" fmla="*/ 2228757 w 5558697"/>
              <a:gd name="connsiteY107" fmla="*/ 5586494 h 7691896"/>
              <a:gd name="connsiteX108" fmla="*/ 2007777 w 5558697"/>
              <a:gd name="connsiteY108" fmla="*/ 5563634 h 7691896"/>
              <a:gd name="connsiteX109" fmla="*/ 1977297 w 5558697"/>
              <a:gd name="connsiteY109" fmla="*/ 5746514 h 7691896"/>
              <a:gd name="connsiteX110" fmla="*/ 1893477 w 5558697"/>
              <a:gd name="connsiteY110" fmla="*/ 5837954 h 7691896"/>
              <a:gd name="connsiteX111" fmla="*/ 1786797 w 5558697"/>
              <a:gd name="connsiteY111" fmla="*/ 5952254 h 7691896"/>
              <a:gd name="connsiteX112" fmla="*/ 1146717 w 5558697"/>
              <a:gd name="connsiteY112" fmla="*/ 7567694 h 7691896"/>
              <a:gd name="connsiteX113" fmla="*/ 4865276 w 5558697"/>
              <a:gd name="connsiteY113" fmla="*/ 7575314 h 7691896"/>
              <a:gd name="connsiteX114" fmla="*/ 5558697 w 5558697"/>
              <a:gd name="connsiteY114" fmla="*/ 2309894 h 7691896"/>
              <a:gd name="connsiteX0" fmla="*/ 1855377 w 5206951"/>
              <a:gd name="connsiteY0" fmla="*/ 1034 h 7691896"/>
              <a:gd name="connsiteX1" fmla="*/ 1718217 w 5206951"/>
              <a:gd name="connsiteY1" fmla="*/ 69614 h 7691896"/>
              <a:gd name="connsiteX2" fmla="*/ 1664877 w 5206951"/>
              <a:gd name="connsiteY2" fmla="*/ 214394 h 7691896"/>
              <a:gd name="connsiteX3" fmla="*/ 1657257 w 5206951"/>
              <a:gd name="connsiteY3" fmla="*/ 305834 h 7691896"/>
              <a:gd name="connsiteX4" fmla="*/ 1535337 w 5206951"/>
              <a:gd name="connsiteY4" fmla="*/ 359174 h 7691896"/>
              <a:gd name="connsiteX5" fmla="*/ 1459137 w 5206951"/>
              <a:gd name="connsiteY5" fmla="*/ 488714 h 7691896"/>
              <a:gd name="connsiteX6" fmla="*/ 1497237 w 5206951"/>
              <a:gd name="connsiteY6" fmla="*/ 656354 h 7691896"/>
              <a:gd name="connsiteX7" fmla="*/ 1405797 w 5206951"/>
              <a:gd name="connsiteY7" fmla="*/ 740174 h 7691896"/>
              <a:gd name="connsiteX8" fmla="*/ 1299117 w 5206951"/>
              <a:gd name="connsiteY8" fmla="*/ 618254 h 7691896"/>
              <a:gd name="connsiteX9" fmla="*/ 1314357 w 5206951"/>
              <a:gd name="connsiteY9" fmla="*/ 503954 h 7691896"/>
              <a:gd name="connsiteX10" fmla="*/ 1337217 w 5206951"/>
              <a:gd name="connsiteY10" fmla="*/ 389654 h 7691896"/>
              <a:gd name="connsiteX11" fmla="*/ 1245777 w 5206951"/>
              <a:gd name="connsiteY11" fmla="*/ 351554 h 7691896"/>
              <a:gd name="connsiteX12" fmla="*/ 1078137 w 5206951"/>
              <a:gd name="connsiteY12" fmla="*/ 359174 h 7691896"/>
              <a:gd name="connsiteX13" fmla="*/ 910497 w 5206951"/>
              <a:gd name="connsiteY13" fmla="*/ 206774 h 7691896"/>
              <a:gd name="connsiteX14" fmla="*/ 780957 w 5206951"/>
              <a:gd name="connsiteY14" fmla="*/ 130574 h 7691896"/>
              <a:gd name="connsiteX15" fmla="*/ 666657 w 5206951"/>
              <a:gd name="connsiteY15" fmla="*/ 183914 h 7691896"/>
              <a:gd name="connsiteX16" fmla="*/ 590457 w 5206951"/>
              <a:gd name="connsiteY16" fmla="*/ 92474 h 7691896"/>
              <a:gd name="connsiteX17" fmla="*/ 521877 w 5206951"/>
              <a:gd name="connsiteY17" fmla="*/ 77234 h 7691896"/>
              <a:gd name="connsiteX18" fmla="*/ 445677 w 5206951"/>
              <a:gd name="connsiteY18" fmla="*/ 1034 h 7691896"/>
              <a:gd name="connsiteX19" fmla="*/ 323757 w 5206951"/>
              <a:gd name="connsiteY19" fmla="*/ 39134 h 7691896"/>
              <a:gd name="connsiteX20" fmla="*/ 247557 w 5206951"/>
              <a:gd name="connsiteY20" fmla="*/ 122954 h 7691896"/>
              <a:gd name="connsiteX21" fmla="*/ 95157 w 5206951"/>
              <a:gd name="connsiteY21" fmla="*/ 214394 h 7691896"/>
              <a:gd name="connsiteX22" fmla="*/ 18957 w 5206951"/>
              <a:gd name="connsiteY22" fmla="*/ 404894 h 7691896"/>
              <a:gd name="connsiteX23" fmla="*/ 11337 w 5206951"/>
              <a:gd name="connsiteY23" fmla="*/ 519194 h 7691896"/>
              <a:gd name="connsiteX24" fmla="*/ 156117 w 5206951"/>
              <a:gd name="connsiteY24" fmla="*/ 663974 h 7691896"/>
              <a:gd name="connsiteX25" fmla="*/ 407577 w 5206951"/>
              <a:gd name="connsiteY25" fmla="*/ 793514 h 7691896"/>
              <a:gd name="connsiteX26" fmla="*/ 499017 w 5206951"/>
              <a:gd name="connsiteY26" fmla="*/ 877334 h 7691896"/>
              <a:gd name="connsiteX27" fmla="*/ 681897 w 5206951"/>
              <a:gd name="connsiteY27" fmla="*/ 1037354 h 7691896"/>
              <a:gd name="connsiteX28" fmla="*/ 887637 w 5206951"/>
              <a:gd name="connsiteY28" fmla="*/ 1136414 h 7691896"/>
              <a:gd name="connsiteX29" fmla="*/ 1009557 w 5206951"/>
              <a:gd name="connsiteY29" fmla="*/ 1319294 h 7691896"/>
              <a:gd name="connsiteX30" fmla="*/ 1062897 w 5206951"/>
              <a:gd name="connsiteY30" fmla="*/ 1395494 h 7691896"/>
              <a:gd name="connsiteX31" fmla="*/ 1001937 w 5206951"/>
              <a:gd name="connsiteY31" fmla="*/ 1555514 h 7691896"/>
              <a:gd name="connsiteX32" fmla="*/ 1009557 w 5206951"/>
              <a:gd name="connsiteY32" fmla="*/ 1730774 h 7691896"/>
              <a:gd name="connsiteX33" fmla="*/ 1131477 w 5206951"/>
              <a:gd name="connsiteY33" fmla="*/ 1944134 h 7691896"/>
              <a:gd name="connsiteX34" fmla="*/ 1207677 w 5206951"/>
              <a:gd name="connsiteY34" fmla="*/ 2050814 h 7691896"/>
              <a:gd name="connsiteX35" fmla="*/ 1329597 w 5206951"/>
              <a:gd name="connsiteY35" fmla="*/ 2134634 h 7691896"/>
              <a:gd name="connsiteX36" fmla="*/ 1200057 w 5206951"/>
              <a:gd name="connsiteY36" fmla="*/ 2248934 h 7691896"/>
              <a:gd name="connsiteX37" fmla="*/ 1093377 w 5206951"/>
              <a:gd name="connsiteY37" fmla="*/ 2401334 h 7691896"/>
              <a:gd name="connsiteX38" fmla="*/ 1093377 w 5206951"/>
              <a:gd name="connsiteY38" fmla="*/ 2538494 h 7691896"/>
              <a:gd name="connsiteX39" fmla="*/ 1146717 w 5206951"/>
              <a:gd name="connsiteY39" fmla="*/ 2698514 h 7691896"/>
              <a:gd name="connsiteX40" fmla="*/ 1131477 w 5206951"/>
              <a:gd name="connsiteY40" fmla="*/ 2759474 h 7691896"/>
              <a:gd name="connsiteX41" fmla="*/ 971457 w 5206951"/>
              <a:gd name="connsiteY41" fmla="*/ 2713754 h 7691896"/>
              <a:gd name="connsiteX42" fmla="*/ 857157 w 5206951"/>
              <a:gd name="connsiteY42" fmla="*/ 2728994 h 7691896"/>
              <a:gd name="connsiteX43" fmla="*/ 712377 w 5206951"/>
              <a:gd name="connsiteY43" fmla="*/ 2789954 h 7691896"/>
              <a:gd name="connsiteX44" fmla="*/ 445677 w 5206951"/>
              <a:gd name="connsiteY44" fmla="*/ 2911874 h 7691896"/>
              <a:gd name="connsiteX45" fmla="*/ 407577 w 5206951"/>
              <a:gd name="connsiteY45" fmla="*/ 3049034 h 7691896"/>
              <a:gd name="connsiteX46" fmla="*/ 506637 w 5206951"/>
              <a:gd name="connsiteY46" fmla="*/ 3231914 h 7691896"/>
              <a:gd name="connsiteX47" fmla="*/ 750477 w 5206951"/>
              <a:gd name="connsiteY47" fmla="*/ 3315734 h 7691896"/>
              <a:gd name="connsiteX48" fmla="*/ 925737 w 5206951"/>
              <a:gd name="connsiteY48" fmla="*/ 3323354 h 7691896"/>
              <a:gd name="connsiteX49" fmla="*/ 1085757 w 5206951"/>
              <a:gd name="connsiteY49" fmla="*/ 3315734 h 7691896"/>
              <a:gd name="connsiteX50" fmla="*/ 1215297 w 5206951"/>
              <a:gd name="connsiteY50" fmla="*/ 3361454 h 7691896"/>
              <a:gd name="connsiteX51" fmla="*/ 1306737 w 5206951"/>
              <a:gd name="connsiteY51" fmla="*/ 3437654 h 7691896"/>
              <a:gd name="connsiteX52" fmla="*/ 1367697 w 5206951"/>
              <a:gd name="connsiteY52" fmla="*/ 3468134 h 7691896"/>
              <a:gd name="connsiteX53" fmla="*/ 1161957 w 5206951"/>
              <a:gd name="connsiteY53" fmla="*/ 3475754 h 7691896"/>
              <a:gd name="connsiteX54" fmla="*/ 948597 w 5206951"/>
              <a:gd name="connsiteY54" fmla="*/ 3521474 h 7691896"/>
              <a:gd name="connsiteX55" fmla="*/ 780957 w 5206951"/>
              <a:gd name="connsiteY55" fmla="*/ 3559574 h 7691896"/>
              <a:gd name="connsiteX56" fmla="*/ 659037 w 5206951"/>
              <a:gd name="connsiteY56" fmla="*/ 3597674 h 7691896"/>
              <a:gd name="connsiteX57" fmla="*/ 590457 w 5206951"/>
              <a:gd name="connsiteY57" fmla="*/ 3628154 h 7691896"/>
              <a:gd name="connsiteX58" fmla="*/ 537117 w 5206951"/>
              <a:gd name="connsiteY58" fmla="*/ 3788174 h 7691896"/>
              <a:gd name="connsiteX59" fmla="*/ 605697 w 5206951"/>
              <a:gd name="connsiteY59" fmla="*/ 4016774 h 7691896"/>
              <a:gd name="connsiteX60" fmla="*/ 643797 w 5206951"/>
              <a:gd name="connsiteY60" fmla="*/ 4131074 h 7691896"/>
              <a:gd name="connsiteX61" fmla="*/ 575217 w 5206951"/>
              <a:gd name="connsiteY61" fmla="*/ 4283474 h 7691896"/>
              <a:gd name="connsiteX62" fmla="*/ 384717 w 5206951"/>
              <a:gd name="connsiteY62" fmla="*/ 4382534 h 7691896"/>
              <a:gd name="connsiteX63" fmla="*/ 300897 w 5206951"/>
              <a:gd name="connsiteY63" fmla="*/ 4542554 h 7691896"/>
              <a:gd name="connsiteX64" fmla="*/ 217077 w 5206951"/>
              <a:gd name="connsiteY64" fmla="*/ 4694954 h 7691896"/>
              <a:gd name="connsiteX65" fmla="*/ 118017 w 5206951"/>
              <a:gd name="connsiteY65" fmla="*/ 4885454 h 7691896"/>
              <a:gd name="connsiteX66" fmla="*/ 125637 w 5206951"/>
              <a:gd name="connsiteY66" fmla="*/ 4976894 h 7691896"/>
              <a:gd name="connsiteX67" fmla="*/ 262797 w 5206951"/>
              <a:gd name="connsiteY67" fmla="*/ 4961654 h 7691896"/>
              <a:gd name="connsiteX68" fmla="*/ 422817 w 5206951"/>
              <a:gd name="connsiteY68" fmla="*/ 4832114 h 7691896"/>
              <a:gd name="connsiteX69" fmla="*/ 598077 w 5206951"/>
              <a:gd name="connsiteY69" fmla="*/ 4733054 h 7691896"/>
              <a:gd name="connsiteX70" fmla="*/ 841917 w 5206951"/>
              <a:gd name="connsiteY70" fmla="*/ 4633994 h 7691896"/>
              <a:gd name="connsiteX71" fmla="*/ 956217 w 5206951"/>
              <a:gd name="connsiteY71" fmla="*/ 4550174 h 7691896"/>
              <a:gd name="connsiteX72" fmla="*/ 1131477 w 5206951"/>
              <a:gd name="connsiteY72" fmla="*/ 4542554 h 7691896"/>
              <a:gd name="connsiteX73" fmla="*/ 1276257 w 5206951"/>
              <a:gd name="connsiteY73" fmla="*/ 4595894 h 7691896"/>
              <a:gd name="connsiteX74" fmla="*/ 1398177 w 5206951"/>
              <a:gd name="connsiteY74" fmla="*/ 4611134 h 7691896"/>
              <a:gd name="connsiteX75" fmla="*/ 1520097 w 5206951"/>
              <a:gd name="connsiteY75" fmla="*/ 4504454 h 7691896"/>
              <a:gd name="connsiteX76" fmla="*/ 1642017 w 5206951"/>
              <a:gd name="connsiteY76" fmla="*/ 4489214 h 7691896"/>
              <a:gd name="connsiteX77" fmla="*/ 1702977 w 5206951"/>
              <a:gd name="connsiteY77" fmla="*/ 4489214 h 7691896"/>
              <a:gd name="connsiteX78" fmla="*/ 1855377 w 5206951"/>
              <a:gd name="connsiteY78" fmla="*/ 4329194 h 7691896"/>
              <a:gd name="connsiteX79" fmla="*/ 2030637 w 5206951"/>
              <a:gd name="connsiteY79" fmla="*/ 4207274 h 7691896"/>
              <a:gd name="connsiteX80" fmla="*/ 2160177 w 5206951"/>
              <a:gd name="connsiteY80" fmla="*/ 4115834 h 7691896"/>
              <a:gd name="connsiteX81" fmla="*/ 2266857 w 5206951"/>
              <a:gd name="connsiteY81" fmla="*/ 3978674 h 7691896"/>
              <a:gd name="connsiteX82" fmla="*/ 2327817 w 5206951"/>
              <a:gd name="connsiteY82" fmla="*/ 4085354 h 7691896"/>
              <a:gd name="connsiteX83" fmla="*/ 2304957 w 5206951"/>
              <a:gd name="connsiteY83" fmla="*/ 4237754 h 7691896"/>
              <a:gd name="connsiteX84" fmla="*/ 2251617 w 5206951"/>
              <a:gd name="connsiteY84" fmla="*/ 4397774 h 7691896"/>
              <a:gd name="connsiteX85" fmla="*/ 2221137 w 5206951"/>
              <a:gd name="connsiteY85" fmla="*/ 4512074 h 7691896"/>
              <a:gd name="connsiteX86" fmla="*/ 2358297 w 5206951"/>
              <a:gd name="connsiteY86" fmla="*/ 4618754 h 7691896"/>
              <a:gd name="connsiteX87" fmla="*/ 2495457 w 5206951"/>
              <a:gd name="connsiteY87" fmla="*/ 4580654 h 7691896"/>
              <a:gd name="connsiteX88" fmla="*/ 2571657 w 5206951"/>
              <a:gd name="connsiteY88" fmla="*/ 4633994 h 7691896"/>
              <a:gd name="connsiteX89" fmla="*/ 2586897 w 5206951"/>
              <a:gd name="connsiteY89" fmla="*/ 4725434 h 7691896"/>
              <a:gd name="connsiteX90" fmla="*/ 2586897 w 5206951"/>
              <a:gd name="connsiteY90" fmla="*/ 4816874 h 7691896"/>
              <a:gd name="connsiteX91" fmla="*/ 2739297 w 5206951"/>
              <a:gd name="connsiteY91" fmla="*/ 4976894 h 7691896"/>
              <a:gd name="connsiteX92" fmla="*/ 2823117 w 5206951"/>
              <a:gd name="connsiteY92" fmla="*/ 5098814 h 7691896"/>
              <a:gd name="connsiteX93" fmla="*/ 3005997 w 5206951"/>
              <a:gd name="connsiteY93" fmla="*/ 5197874 h 7691896"/>
              <a:gd name="connsiteX94" fmla="*/ 3120297 w 5206951"/>
              <a:gd name="connsiteY94" fmla="*/ 5251214 h 7691896"/>
              <a:gd name="connsiteX95" fmla="*/ 3341277 w 5206951"/>
              <a:gd name="connsiteY95" fmla="*/ 5335034 h 7691896"/>
              <a:gd name="connsiteX96" fmla="*/ 3493677 w 5206951"/>
              <a:gd name="connsiteY96" fmla="*/ 5434094 h 7691896"/>
              <a:gd name="connsiteX97" fmla="*/ 3615597 w 5206951"/>
              <a:gd name="connsiteY97" fmla="*/ 5556014 h 7691896"/>
              <a:gd name="connsiteX98" fmla="*/ 3668937 w 5206951"/>
              <a:gd name="connsiteY98" fmla="*/ 5632214 h 7691896"/>
              <a:gd name="connsiteX99" fmla="*/ 3501297 w 5206951"/>
              <a:gd name="connsiteY99" fmla="*/ 5738894 h 7691896"/>
              <a:gd name="connsiteX100" fmla="*/ 3394617 w 5206951"/>
              <a:gd name="connsiteY100" fmla="*/ 5799854 h 7691896"/>
              <a:gd name="connsiteX101" fmla="*/ 3287937 w 5206951"/>
              <a:gd name="connsiteY101" fmla="*/ 5868434 h 7691896"/>
              <a:gd name="connsiteX102" fmla="*/ 3219357 w 5206951"/>
              <a:gd name="connsiteY102" fmla="*/ 5883674 h 7691896"/>
              <a:gd name="connsiteX103" fmla="*/ 3074577 w 5206951"/>
              <a:gd name="connsiteY103" fmla="*/ 5738894 h 7691896"/>
              <a:gd name="connsiteX104" fmla="*/ 2906937 w 5206951"/>
              <a:gd name="connsiteY104" fmla="*/ 5609354 h 7691896"/>
              <a:gd name="connsiteX105" fmla="*/ 2746917 w 5206951"/>
              <a:gd name="connsiteY105" fmla="*/ 5586494 h 7691896"/>
              <a:gd name="connsiteX106" fmla="*/ 2503077 w 5206951"/>
              <a:gd name="connsiteY106" fmla="*/ 5578874 h 7691896"/>
              <a:gd name="connsiteX107" fmla="*/ 2228757 w 5206951"/>
              <a:gd name="connsiteY107" fmla="*/ 5586494 h 7691896"/>
              <a:gd name="connsiteX108" fmla="*/ 2007777 w 5206951"/>
              <a:gd name="connsiteY108" fmla="*/ 5563634 h 7691896"/>
              <a:gd name="connsiteX109" fmla="*/ 1977297 w 5206951"/>
              <a:gd name="connsiteY109" fmla="*/ 5746514 h 7691896"/>
              <a:gd name="connsiteX110" fmla="*/ 1893477 w 5206951"/>
              <a:gd name="connsiteY110" fmla="*/ 5837954 h 7691896"/>
              <a:gd name="connsiteX111" fmla="*/ 1786797 w 5206951"/>
              <a:gd name="connsiteY111" fmla="*/ 5952254 h 7691896"/>
              <a:gd name="connsiteX112" fmla="*/ 1146717 w 5206951"/>
              <a:gd name="connsiteY112" fmla="*/ 7567694 h 7691896"/>
              <a:gd name="connsiteX113" fmla="*/ 4865276 w 5206951"/>
              <a:gd name="connsiteY113" fmla="*/ 7575314 h 7691896"/>
              <a:gd name="connsiteX114" fmla="*/ 5032917 w 5206951"/>
              <a:gd name="connsiteY114" fmla="*/ 1867934 h 7691896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533400 h 8552267"/>
              <a:gd name="connsiteX1" fmla="*/ 1718217 w 5137822"/>
              <a:gd name="connsiteY1" fmla="*/ 601980 h 8552267"/>
              <a:gd name="connsiteX2" fmla="*/ 1664877 w 5137822"/>
              <a:gd name="connsiteY2" fmla="*/ 746760 h 8552267"/>
              <a:gd name="connsiteX3" fmla="*/ 1657257 w 5137822"/>
              <a:gd name="connsiteY3" fmla="*/ 838200 h 8552267"/>
              <a:gd name="connsiteX4" fmla="*/ 1535337 w 5137822"/>
              <a:gd name="connsiteY4" fmla="*/ 891540 h 8552267"/>
              <a:gd name="connsiteX5" fmla="*/ 1459137 w 5137822"/>
              <a:gd name="connsiteY5" fmla="*/ 1021080 h 8552267"/>
              <a:gd name="connsiteX6" fmla="*/ 1497237 w 5137822"/>
              <a:gd name="connsiteY6" fmla="*/ 1188720 h 8552267"/>
              <a:gd name="connsiteX7" fmla="*/ 1405797 w 5137822"/>
              <a:gd name="connsiteY7" fmla="*/ 1272540 h 8552267"/>
              <a:gd name="connsiteX8" fmla="*/ 1299117 w 5137822"/>
              <a:gd name="connsiteY8" fmla="*/ 1150620 h 8552267"/>
              <a:gd name="connsiteX9" fmla="*/ 1314357 w 5137822"/>
              <a:gd name="connsiteY9" fmla="*/ 1036320 h 8552267"/>
              <a:gd name="connsiteX10" fmla="*/ 1337217 w 5137822"/>
              <a:gd name="connsiteY10" fmla="*/ 922020 h 8552267"/>
              <a:gd name="connsiteX11" fmla="*/ 1245777 w 5137822"/>
              <a:gd name="connsiteY11" fmla="*/ 883920 h 8552267"/>
              <a:gd name="connsiteX12" fmla="*/ 1078137 w 5137822"/>
              <a:gd name="connsiteY12" fmla="*/ 891540 h 8552267"/>
              <a:gd name="connsiteX13" fmla="*/ 910497 w 5137822"/>
              <a:gd name="connsiteY13" fmla="*/ 739140 h 8552267"/>
              <a:gd name="connsiteX14" fmla="*/ 780957 w 5137822"/>
              <a:gd name="connsiteY14" fmla="*/ 662940 h 8552267"/>
              <a:gd name="connsiteX15" fmla="*/ 666657 w 5137822"/>
              <a:gd name="connsiteY15" fmla="*/ 716280 h 8552267"/>
              <a:gd name="connsiteX16" fmla="*/ 590457 w 5137822"/>
              <a:gd name="connsiteY16" fmla="*/ 624840 h 8552267"/>
              <a:gd name="connsiteX17" fmla="*/ 521877 w 5137822"/>
              <a:gd name="connsiteY17" fmla="*/ 609600 h 8552267"/>
              <a:gd name="connsiteX18" fmla="*/ 445677 w 5137822"/>
              <a:gd name="connsiteY18" fmla="*/ 533400 h 8552267"/>
              <a:gd name="connsiteX19" fmla="*/ 323757 w 5137822"/>
              <a:gd name="connsiteY19" fmla="*/ 571500 h 8552267"/>
              <a:gd name="connsiteX20" fmla="*/ 247557 w 5137822"/>
              <a:gd name="connsiteY20" fmla="*/ 655320 h 8552267"/>
              <a:gd name="connsiteX21" fmla="*/ 95157 w 5137822"/>
              <a:gd name="connsiteY21" fmla="*/ 746760 h 8552267"/>
              <a:gd name="connsiteX22" fmla="*/ 18957 w 5137822"/>
              <a:gd name="connsiteY22" fmla="*/ 937260 h 8552267"/>
              <a:gd name="connsiteX23" fmla="*/ 11337 w 5137822"/>
              <a:gd name="connsiteY23" fmla="*/ 1051560 h 8552267"/>
              <a:gd name="connsiteX24" fmla="*/ 156117 w 5137822"/>
              <a:gd name="connsiteY24" fmla="*/ 1196340 h 8552267"/>
              <a:gd name="connsiteX25" fmla="*/ 407577 w 5137822"/>
              <a:gd name="connsiteY25" fmla="*/ 1325880 h 8552267"/>
              <a:gd name="connsiteX26" fmla="*/ 499017 w 5137822"/>
              <a:gd name="connsiteY26" fmla="*/ 1409700 h 8552267"/>
              <a:gd name="connsiteX27" fmla="*/ 681897 w 5137822"/>
              <a:gd name="connsiteY27" fmla="*/ 1569720 h 8552267"/>
              <a:gd name="connsiteX28" fmla="*/ 887637 w 5137822"/>
              <a:gd name="connsiteY28" fmla="*/ 1668780 h 8552267"/>
              <a:gd name="connsiteX29" fmla="*/ 1009557 w 5137822"/>
              <a:gd name="connsiteY29" fmla="*/ 1851660 h 8552267"/>
              <a:gd name="connsiteX30" fmla="*/ 1062897 w 5137822"/>
              <a:gd name="connsiteY30" fmla="*/ 1927860 h 8552267"/>
              <a:gd name="connsiteX31" fmla="*/ 1001937 w 5137822"/>
              <a:gd name="connsiteY31" fmla="*/ 2087880 h 8552267"/>
              <a:gd name="connsiteX32" fmla="*/ 1009557 w 5137822"/>
              <a:gd name="connsiteY32" fmla="*/ 2263140 h 8552267"/>
              <a:gd name="connsiteX33" fmla="*/ 1131477 w 5137822"/>
              <a:gd name="connsiteY33" fmla="*/ 2476500 h 8552267"/>
              <a:gd name="connsiteX34" fmla="*/ 1207677 w 5137822"/>
              <a:gd name="connsiteY34" fmla="*/ 2583180 h 8552267"/>
              <a:gd name="connsiteX35" fmla="*/ 1329597 w 5137822"/>
              <a:gd name="connsiteY35" fmla="*/ 2667000 h 8552267"/>
              <a:gd name="connsiteX36" fmla="*/ 1200057 w 5137822"/>
              <a:gd name="connsiteY36" fmla="*/ 2781300 h 8552267"/>
              <a:gd name="connsiteX37" fmla="*/ 1093377 w 5137822"/>
              <a:gd name="connsiteY37" fmla="*/ 2933700 h 8552267"/>
              <a:gd name="connsiteX38" fmla="*/ 1093377 w 5137822"/>
              <a:gd name="connsiteY38" fmla="*/ 3070860 h 8552267"/>
              <a:gd name="connsiteX39" fmla="*/ 1146717 w 5137822"/>
              <a:gd name="connsiteY39" fmla="*/ 3230880 h 8552267"/>
              <a:gd name="connsiteX40" fmla="*/ 1131477 w 5137822"/>
              <a:gd name="connsiteY40" fmla="*/ 3291840 h 8552267"/>
              <a:gd name="connsiteX41" fmla="*/ 971457 w 5137822"/>
              <a:gd name="connsiteY41" fmla="*/ 3246120 h 8552267"/>
              <a:gd name="connsiteX42" fmla="*/ 857157 w 5137822"/>
              <a:gd name="connsiteY42" fmla="*/ 3261360 h 8552267"/>
              <a:gd name="connsiteX43" fmla="*/ 712377 w 5137822"/>
              <a:gd name="connsiteY43" fmla="*/ 3322320 h 8552267"/>
              <a:gd name="connsiteX44" fmla="*/ 445677 w 5137822"/>
              <a:gd name="connsiteY44" fmla="*/ 3444240 h 8552267"/>
              <a:gd name="connsiteX45" fmla="*/ 407577 w 5137822"/>
              <a:gd name="connsiteY45" fmla="*/ 3581400 h 8552267"/>
              <a:gd name="connsiteX46" fmla="*/ 506637 w 5137822"/>
              <a:gd name="connsiteY46" fmla="*/ 3764280 h 8552267"/>
              <a:gd name="connsiteX47" fmla="*/ 750477 w 5137822"/>
              <a:gd name="connsiteY47" fmla="*/ 3848100 h 8552267"/>
              <a:gd name="connsiteX48" fmla="*/ 925737 w 5137822"/>
              <a:gd name="connsiteY48" fmla="*/ 3855720 h 8552267"/>
              <a:gd name="connsiteX49" fmla="*/ 1085757 w 5137822"/>
              <a:gd name="connsiteY49" fmla="*/ 3848100 h 8552267"/>
              <a:gd name="connsiteX50" fmla="*/ 1215297 w 5137822"/>
              <a:gd name="connsiteY50" fmla="*/ 3893820 h 8552267"/>
              <a:gd name="connsiteX51" fmla="*/ 1306737 w 5137822"/>
              <a:gd name="connsiteY51" fmla="*/ 3970020 h 8552267"/>
              <a:gd name="connsiteX52" fmla="*/ 1367697 w 5137822"/>
              <a:gd name="connsiteY52" fmla="*/ 4000500 h 8552267"/>
              <a:gd name="connsiteX53" fmla="*/ 1161957 w 5137822"/>
              <a:gd name="connsiteY53" fmla="*/ 4008120 h 8552267"/>
              <a:gd name="connsiteX54" fmla="*/ 948597 w 5137822"/>
              <a:gd name="connsiteY54" fmla="*/ 4053840 h 8552267"/>
              <a:gd name="connsiteX55" fmla="*/ 780957 w 5137822"/>
              <a:gd name="connsiteY55" fmla="*/ 4091940 h 8552267"/>
              <a:gd name="connsiteX56" fmla="*/ 659037 w 5137822"/>
              <a:gd name="connsiteY56" fmla="*/ 4130040 h 8552267"/>
              <a:gd name="connsiteX57" fmla="*/ 590457 w 5137822"/>
              <a:gd name="connsiteY57" fmla="*/ 4160520 h 8552267"/>
              <a:gd name="connsiteX58" fmla="*/ 537117 w 5137822"/>
              <a:gd name="connsiteY58" fmla="*/ 4320540 h 8552267"/>
              <a:gd name="connsiteX59" fmla="*/ 605697 w 5137822"/>
              <a:gd name="connsiteY59" fmla="*/ 4549140 h 8552267"/>
              <a:gd name="connsiteX60" fmla="*/ 643797 w 5137822"/>
              <a:gd name="connsiteY60" fmla="*/ 4663440 h 8552267"/>
              <a:gd name="connsiteX61" fmla="*/ 575217 w 5137822"/>
              <a:gd name="connsiteY61" fmla="*/ 4815840 h 8552267"/>
              <a:gd name="connsiteX62" fmla="*/ 384717 w 5137822"/>
              <a:gd name="connsiteY62" fmla="*/ 4914900 h 8552267"/>
              <a:gd name="connsiteX63" fmla="*/ 300897 w 5137822"/>
              <a:gd name="connsiteY63" fmla="*/ 5074920 h 8552267"/>
              <a:gd name="connsiteX64" fmla="*/ 217077 w 5137822"/>
              <a:gd name="connsiteY64" fmla="*/ 5227320 h 8552267"/>
              <a:gd name="connsiteX65" fmla="*/ 118017 w 5137822"/>
              <a:gd name="connsiteY65" fmla="*/ 5417820 h 8552267"/>
              <a:gd name="connsiteX66" fmla="*/ 125637 w 5137822"/>
              <a:gd name="connsiteY66" fmla="*/ 5509260 h 8552267"/>
              <a:gd name="connsiteX67" fmla="*/ 262797 w 5137822"/>
              <a:gd name="connsiteY67" fmla="*/ 5494020 h 8552267"/>
              <a:gd name="connsiteX68" fmla="*/ 422817 w 5137822"/>
              <a:gd name="connsiteY68" fmla="*/ 5364480 h 8552267"/>
              <a:gd name="connsiteX69" fmla="*/ 598077 w 5137822"/>
              <a:gd name="connsiteY69" fmla="*/ 5265420 h 8552267"/>
              <a:gd name="connsiteX70" fmla="*/ 841917 w 5137822"/>
              <a:gd name="connsiteY70" fmla="*/ 5166360 h 8552267"/>
              <a:gd name="connsiteX71" fmla="*/ 956217 w 5137822"/>
              <a:gd name="connsiteY71" fmla="*/ 5082540 h 8552267"/>
              <a:gd name="connsiteX72" fmla="*/ 1131477 w 5137822"/>
              <a:gd name="connsiteY72" fmla="*/ 5074920 h 8552267"/>
              <a:gd name="connsiteX73" fmla="*/ 1276257 w 5137822"/>
              <a:gd name="connsiteY73" fmla="*/ 5128260 h 8552267"/>
              <a:gd name="connsiteX74" fmla="*/ 1398177 w 5137822"/>
              <a:gd name="connsiteY74" fmla="*/ 5143500 h 8552267"/>
              <a:gd name="connsiteX75" fmla="*/ 1520097 w 5137822"/>
              <a:gd name="connsiteY75" fmla="*/ 5036820 h 8552267"/>
              <a:gd name="connsiteX76" fmla="*/ 1642017 w 5137822"/>
              <a:gd name="connsiteY76" fmla="*/ 5021580 h 8552267"/>
              <a:gd name="connsiteX77" fmla="*/ 1702977 w 5137822"/>
              <a:gd name="connsiteY77" fmla="*/ 5021580 h 8552267"/>
              <a:gd name="connsiteX78" fmla="*/ 1855377 w 5137822"/>
              <a:gd name="connsiteY78" fmla="*/ 4861560 h 8552267"/>
              <a:gd name="connsiteX79" fmla="*/ 2030637 w 5137822"/>
              <a:gd name="connsiteY79" fmla="*/ 4739640 h 8552267"/>
              <a:gd name="connsiteX80" fmla="*/ 2160177 w 5137822"/>
              <a:gd name="connsiteY80" fmla="*/ 4648200 h 8552267"/>
              <a:gd name="connsiteX81" fmla="*/ 2266857 w 5137822"/>
              <a:gd name="connsiteY81" fmla="*/ 4511040 h 8552267"/>
              <a:gd name="connsiteX82" fmla="*/ 2327817 w 5137822"/>
              <a:gd name="connsiteY82" fmla="*/ 4617720 h 8552267"/>
              <a:gd name="connsiteX83" fmla="*/ 2304957 w 5137822"/>
              <a:gd name="connsiteY83" fmla="*/ 4770120 h 8552267"/>
              <a:gd name="connsiteX84" fmla="*/ 2251617 w 5137822"/>
              <a:gd name="connsiteY84" fmla="*/ 4930140 h 8552267"/>
              <a:gd name="connsiteX85" fmla="*/ 2221137 w 5137822"/>
              <a:gd name="connsiteY85" fmla="*/ 5044440 h 8552267"/>
              <a:gd name="connsiteX86" fmla="*/ 2358297 w 5137822"/>
              <a:gd name="connsiteY86" fmla="*/ 5151120 h 8552267"/>
              <a:gd name="connsiteX87" fmla="*/ 2495457 w 5137822"/>
              <a:gd name="connsiteY87" fmla="*/ 5113020 h 8552267"/>
              <a:gd name="connsiteX88" fmla="*/ 2571657 w 5137822"/>
              <a:gd name="connsiteY88" fmla="*/ 5166360 h 8552267"/>
              <a:gd name="connsiteX89" fmla="*/ 2586897 w 5137822"/>
              <a:gd name="connsiteY89" fmla="*/ 5257800 h 8552267"/>
              <a:gd name="connsiteX90" fmla="*/ 2586897 w 5137822"/>
              <a:gd name="connsiteY90" fmla="*/ 5349240 h 8552267"/>
              <a:gd name="connsiteX91" fmla="*/ 2739297 w 5137822"/>
              <a:gd name="connsiteY91" fmla="*/ 5509260 h 8552267"/>
              <a:gd name="connsiteX92" fmla="*/ 2823117 w 5137822"/>
              <a:gd name="connsiteY92" fmla="*/ 5631180 h 8552267"/>
              <a:gd name="connsiteX93" fmla="*/ 3005997 w 5137822"/>
              <a:gd name="connsiteY93" fmla="*/ 5730240 h 8552267"/>
              <a:gd name="connsiteX94" fmla="*/ 3120297 w 5137822"/>
              <a:gd name="connsiteY94" fmla="*/ 5783580 h 8552267"/>
              <a:gd name="connsiteX95" fmla="*/ 3341277 w 5137822"/>
              <a:gd name="connsiteY95" fmla="*/ 5867400 h 8552267"/>
              <a:gd name="connsiteX96" fmla="*/ 3493677 w 5137822"/>
              <a:gd name="connsiteY96" fmla="*/ 5966460 h 8552267"/>
              <a:gd name="connsiteX97" fmla="*/ 3615597 w 5137822"/>
              <a:gd name="connsiteY97" fmla="*/ 6088380 h 8552267"/>
              <a:gd name="connsiteX98" fmla="*/ 3668937 w 5137822"/>
              <a:gd name="connsiteY98" fmla="*/ 6164580 h 8552267"/>
              <a:gd name="connsiteX99" fmla="*/ 3501297 w 5137822"/>
              <a:gd name="connsiteY99" fmla="*/ 6271260 h 8552267"/>
              <a:gd name="connsiteX100" fmla="*/ 3394617 w 5137822"/>
              <a:gd name="connsiteY100" fmla="*/ 6332220 h 8552267"/>
              <a:gd name="connsiteX101" fmla="*/ 3287937 w 5137822"/>
              <a:gd name="connsiteY101" fmla="*/ 6400800 h 8552267"/>
              <a:gd name="connsiteX102" fmla="*/ 3219357 w 5137822"/>
              <a:gd name="connsiteY102" fmla="*/ 6416040 h 8552267"/>
              <a:gd name="connsiteX103" fmla="*/ 3074577 w 5137822"/>
              <a:gd name="connsiteY103" fmla="*/ 6271260 h 8552267"/>
              <a:gd name="connsiteX104" fmla="*/ 2906937 w 5137822"/>
              <a:gd name="connsiteY104" fmla="*/ 6141720 h 8552267"/>
              <a:gd name="connsiteX105" fmla="*/ 2746917 w 5137822"/>
              <a:gd name="connsiteY105" fmla="*/ 6118860 h 8552267"/>
              <a:gd name="connsiteX106" fmla="*/ 2503077 w 5137822"/>
              <a:gd name="connsiteY106" fmla="*/ 6111240 h 8552267"/>
              <a:gd name="connsiteX107" fmla="*/ 2228757 w 5137822"/>
              <a:gd name="connsiteY107" fmla="*/ 6118860 h 8552267"/>
              <a:gd name="connsiteX108" fmla="*/ 2007777 w 5137822"/>
              <a:gd name="connsiteY108" fmla="*/ 6096000 h 8552267"/>
              <a:gd name="connsiteX109" fmla="*/ 1977297 w 5137822"/>
              <a:gd name="connsiteY109" fmla="*/ 6278880 h 8552267"/>
              <a:gd name="connsiteX110" fmla="*/ 1893477 w 5137822"/>
              <a:gd name="connsiteY110" fmla="*/ 6370320 h 8552267"/>
              <a:gd name="connsiteX111" fmla="*/ 1786797 w 5137822"/>
              <a:gd name="connsiteY111" fmla="*/ 6484620 h 8552267"/>
              <a:gd name="connsiteX112" fmla="*/ 1146717 w 5137822"/>
              <a:gd name="connsiteY112" fmla="*/ 8100060 h 8552267"/>
              <a:gd name="connsiteX113" fmla="*/ 4865276 w 5137822"/>
              <a:gd name="connsiteY113" fmla="*/ 8107680 h 8552267"/>
              <a:gd name="connsiteX114" fmla="*/ 4827177 w 5137822"/>
              <a:gd name="connsiteY114" fmla="*/ 3017520 h 8552267"/>
              <a:gd name="connsiteX115" fmla="*/ 2061117 w 5137822"/>
              <a:gd name="connsiteY115" fmla="*/ 0 h 8552267"/>
              <a:gd name="connsiteX0" fmla="*/ 1855377 w 5239899"/>
              <a:gd name="connsiteY0" fmla="*/ 533400 h 8552267"/>
              <a:gd name="connsiteX1" fmla="*/ 1718217 w 5239899"/>
              <a:gd name="connsiteY1" fmla="*/ 601980 h 8552267"/>
              <a:gd name="connsiteX2" fmla="*/ 1664877 w 5239899"/>
              <a:gd name="connsiteY2" fmla="*/ 746760 h 8552267"/>
              <a:gd name="connsiteX3" fmla="*/ 1657257 w 5239899"/>
              <a:gd name="connsiteY3" fmla="*/ 838200 h 8552267"/>
              <a:gd name="connsiteX4" fmla="*/ 1535337 w 5239899"/>
              <a:gd name="connsiteY4" fmla="*/ 891540 h 8552267"/>
              <a:gd name="connsiteX5" fmla="*/ 1459137 w 5239899"/>
              <a:gd name="connsiteY5" fmla="*/ 1021080 h 8552267"/>
              <a:gd name="connsiteX6" fmla="*/ 1497237 w 5239899"/>
              <a:gd name="connsiteY6" fmla="*/ 1188720 h 8552267"/>
              <a:gd name="connsiteX7" fmla="*/ 1405797 w 5239899"/>
              <a:gd name="connsiteY7" fmla="*/ 1272540 h 8552267"/>
              <a:gd name="connsiteX8" fmla="*/ 1299117 w 5239899"/>
              <a:gd name="connsiteY8" fmla="*/ 1150620 h 8552267"/>
              <a:gd name="connsiteX9" fmla="*/ 1314357 w 5239899"/>
              <a:gd name="connsiteY9" fmla="*/ 1036320 h 8552267"/>
              <a:gd name="connsiteX10" fmla="*/ 1337217 w 5239899"/>
              <a:gd name="connsiteY10" fmla="*/ 922020 h 8552267"/>
              <a:gd name="connsiteX11" fmla="*/ 1245777 w 5239899"/>
              <a:gd name="connsiteY11" fmla="*/ 883920 h 8552267"/>
              <a:gd name="connsiteX12" fmla="*/ 1078137 w 5239899"/>
              <a:gd name="connsiteY12" fmla="*/ 891540 h 8552267"/>
              <a:gd name="connsiteX13" fmla="*/ 910497 w 5239899"/>
              <a:gd name="connsiteY13" fmla="*/ 739140 h 8552267"/>
              <a:gd name="connsiteX14" fmla="*/ 780957 w 5239899"/>
              <a:gd name="connsiteY14" fmla="*/ 662940 h 8552267"/>
              <a:gd name="connsiteX15" fmla="*/ 666657 w 5239899"/>
              <a:gd name="connsiteY15" fmla="*/ 716280 h 8552267"/>
              <a:gd name="connsiteX16" fmla="*/ 590457 w 5239899"/>
              <a:gd name="connsiteY16" fmla="*/ 624840 h 8552267"/>
              <a:gd name="connsiteX17" fmla="*/ 521877 w 5239899"/>
              <a:gd name="connsiteY17" fmla="*/ 609600 h 8552267"/>
              <a:gd name="connsiteX18" fmla="*/ 445677 w 5239899"/>
              <a:gd name="connsiteY18" fmla="*/ 533400 h 8552267"/>
              <a:gd name="connsiteX19" fmla="*/ 323757 w 5239899"/>
              <a:gd name="connsiteY19" fmla="*/ 571500 h 8552267"/>
              <a:gd name="connsiteX20" fmla="*/ 247557 w 5239899"/>
              <a:gd name="connsiteY20" fmla="*/ 655320 h 8552267"/>
              <a:gd name="connsiteX21" fmla="*/ 95157 w 5239899"/>
              <a:gd name="connsiteY21" fmla="*/ 746760 h 8552267"/>
              <a:gd name="connsiteX22" fmla="*/ 18957 w 5239899"/>
              <a:gd name="connsiteY22" fmla="*/ 937260 h 8552267"/>
              <a:gd name="connsiteX23" fmla="*/ 11337 w 5239899"/>
              <a:gd name="connsiteY23" fmla="*/ 1051560 h 8552267"/>
              <a:gd name="connsiteX24" fmla="*/ 156117 w 5239899"/>
              <a:gd name="connsiteY24" fmla="*/ 1196340 h 8552267"/>
              <a:gd name="connsiteX25" fmla="*/ 407577 w 5239899"/>
              <a:gd name="connsiteY25" fmla="*/ 1325880 h 8552267"/>
              <a:gd name="connsiteX26" fmla="*/ 499017 w 5239899"/>
              <a:gd name="connsiteY26" fmla="*/ 1409700 h 8552267"/>
              <a:gd name="connsiteX27" fmla="*/ 681897 w 5239899"/>
              <a:gd name="connsiteY27" fmla="*/ 1569720 h 8552267"/>
              <a:gd name="connsiteX28" fmla="*/ 887637 w 5239899"/>
              <a:gd name="connsiteY28" fmla="*/ 1668780 h 8552267"/>
              <a:gd name="connsiteX29" fmla="*/ 1009557 w 5239899"/>
              <a:gd name="connsiteY29" fmla="*/ 1851660 h 8552267"/>
              <a:gd name="connsiteX30" fmla="*/ 1062897 w 5239899"/>
              <a:gd name="connsiteY30" fmla="*/ 1927860 h 8552267"/>
              <a:gd name="connsiteX31" fmla="*/ 1001937 w 5239899"/>
              <a:gd name="connsiteY31" fmla="*/ 2087880 h 8552267"/>
              <a:gd name="connsiteX32" fmla="*/ 1009557 w 5239899"/>
              <a:gd name="connsiteY32" fmla="*/ 2263140 h 8552267"/>
              <a:gd name="connsiteX33" fmla="*/ 1131477 w 5239899"/>
              <a:gd name="connsiteY33" fmla="*/ 2476500 h 8552267"/>
              <a:gd name="connsiteX34" fmla="*/ 1207677 w 5239899"/>
              <a:gd name="connsiteY34" fmla="*/ 2583180 h 8552267"/>
              <a:gd name="connsiteX35" fmla="*/ 1329597 w 5239899"/>
              <a:gd name="connsiteY35" fmla="*/ 2667000 h 8552267"/>
              <a:gd name="connsiteX36" fmla="*/ 1200057 w 5239899"/>
              <a:gd name="connsiteY36" fmla="*/ 2781300 h 8552267"/>
              <a:gd name="connsiteX37" fmla="*/ 1093377 w 5239899"/>
              <a:gd name="connsiteY37" fmla="*/ 2933700 h 8552267"/>
              <a:gd name="connsiteX38" fmla="*/ 1093377 w 5239899"/>
              <a:gd name="connsiteY38" fmla="*/ 3070860 h 8552267"/>
              <a:gd name="connsiteX39" fmla="*/ 1146717 w 5239899"/>
              <a:gd name="connsiteY39" fmla="*/ 3230880 h 8552267"/>
              <a:gd name="connsiteX40" fmla="*/ 1131477 w 5239899"/>
              <a:gd name="connsiteY40" fmla="*/ 3291840 h 8552267"/>
              <a:gd name="connsiteX41" fmla="*/ 971457 w 5239899"/>
              <a:gd name="connsiteY41" fmla="*/ 3246120 h 8552267"/>
              <a:gd name="connsiteX42" fmla="*/ 857157 w 5239899"/>
              <a:gd name="connsiteY42" fmla="*/ 3261360 h 8552267"/>
              <a:gd name="connsiteX43" fmla="*/ 712377 w 5239899"/>
              <a:gd name="connsiteY43" fmla="*/ 3322320 h 8552267"/>
              <a:gd name="connsiteX44" fmla="*/ 445677 w 5239899"/>
              <a:gd name="connsiteY44" fmla="*/ 3444240 h 8552267"/>
              <a:gd name="connsiteX45" fmla="*/ 407577 w 5239899"/>
              <a:gd name="connsiteY45" fmla="*/ 3581400 h 8552267"/>
              <a:gd name="connsiteX46" fmla="*/ 506637 w 5239899"/>
              <a:gd name="connsiteY46" fmla="*/ 3764280 h 8552267"/>
              <a:gd name="connsiteX47" fmla="*/ 750477 w 5239899"/>
              <a:gd name="connsiteY47" fmla="*/ 3848100 h 8552267"/>
              <a:gd name="connsiteX48" fmla="*/ 925737 w 5239899"/>
              <a:gd name="connsiteY48" fmla="*/ 3855720 h 8552267"/>
              <a:gd name="connsiteX49" fmla="*/ 1085757 w 5239899"/>
              <a:gd name="connsiteY49" fmla="*/ 3848100 h 8552267"/>
              <a:gd name="connsiteX50" fmla="*/ 1215297 w 5239899"/>
              <a:gd name="connsiteY50" fmla="*/ 3893820 h 8552267"/>
              <a:gd name="connsiteX51" fmla="*/ 1306737 w 5239899"/>
              <a:gd name="connsiteY51" fmla="*/ 3970020 h 8552267"/>
              <a:gd name="connsiteX52" fmla="*/ 1367697 w 5239899"/>
              <a:gd name="connsiteY52" fmla="*/ 4000500 h 8552267"/>
              <a:gd name="connsiteX53" fmla="*/ 1161957 w 5239899"/>
              <a:gd name="connsiteY53" fmla="*/ 4008120 h 8552267"/>
              <a:gd name="connsiteX54" fmla="*/ 948597 w 5239899"/>
              <a:gd name="connsiteY54" fmla="*/ 4053840 h 8552267"/>
              <a:gd name="connsiteX55" fmla="*/ 780957 w 5239899"/>
              <a:gd name="connsiteY55" fmla="*/ 4091940 h 8552267"/>
              <a:gd name="connsiteX56" fmla="*/ 659037 w 5239899"/>
              <a:gd name="connsiteY56" fmla="*/ 4130040 h 8552267"/>
              <a:gd name="connsiteX57" fmla="*/ 590457 w 5239899"/>
              <a:gd name="connsiteY57" fmla="*/ 4160520 h 8552267"/>
              <a:gd name="connsiteX58" fmla="*/ 537117 w 5239899"/>
              <a:gd name="connsiteY58" fmla="*/ 4320540 h 8552267"/>
              <a:gd name="connsiteX59" fmla="*/ 605697 w 5239899"/>
              <a:gd name="connsiteY59" fmla="*/ 4549140 h 8552267"/>
              <a:gd name="connsiteX60" fmla="*/ 643797 w 5239899"/>
              <a:gd name="connsiteY60" fmla="*/ 4663440 h 8552267"/>
              <a:gd name="connsiteX61" fmla="*/ 575217 w 5239899"/>
              <a:gd name="connsiteY61" fmla="*/ 4815840 h 8552267"/>
              <a:gd name="connsiteX62" fmla="*/ 384717 w 5239899"/>
              <a:gd name="connsiteY62" fmla="*/ 4914900 h 8552267"/>
              <a:gd name="connsiteX63" fmla="*/ 300897 w 5239899"/>
              <a:gd name="connsiteY63" fmla="*/ 5074920 h 8552267"/>
              <a:gd name="connsiteX64" fmla="*/ 217077 w 5239899"/>
              <a:gd name="connsiteY64" fmla="*/ 5227320 h 8552267"/>
              <a:gd name="connsiteX65" fmla="*/ 118017 w 5239899"/>
              <a:gd name="connsiteY65" fmla="*/ 5417820 h 8552267"/>
              <a:gd name="connsiteX66" fmla="*/ 125637 w 5239899"/>
              <a:gd name="connsiteY66" fmla="*/ 5509260 h 8552267"/>
              <a:gd name="connsiteX67" fmla="*/ 262797 w 5239899"/>
              <a:gd name="connsiteY67" fmla="*/ 5494020 h 8552267"/>
              <a:gd name="connsiteX68" fmla="*/ 422817 w 5239899"/>
              <a:gd name="connsiteY68" fmla="*/ 5364480 h 8552267"/>
              <a:gd name="connsiteX69" fmla="*/ 598077 w 5239899"/>
              <a:gd name="connsiteY69" fmla="*/ 5265420 h 8552267"/>
              <a:gd name="connsiteX70" fmla="*/ 841917 w 5239899"/>
              <a:gd name="connsiteY70" fmla="*/ 5166360 h 8552267"/>
              <a:gd name="connsiteX71" fmla="*/ 956217 w 5239899"/>
              <a:gd name="connsiteY71" fmla="*/ 5082540 h 8552267"/>
              <a:gd name="connsiteX72" fmla="*/ 1131477 w 5239899"/>
              <a:gd name="connsiteY72" fmla="*/ 5074920 h 8552267"/>
              <a:gd name="connsiteX73" fmla="*/ 1276257 w 5239899"/>
              <a:gd name="connsiteY73" fmla="*/ 5128260 h 8552267"/>
              <a:gd name="connsiteX74" fmla="*/ 1398177 w 5239899"/>
              <a:gd name="connsiteY74" fmla="*/ 5143500 h 8552267"/>
              <a:gd name="connsiteX75" fmla="*/ 1520097 w 5239899"/>
              <a:gd name="connsiteY75" fmla="*/ 5036820 h 8552267"/>
              <a:gd name="connsiteX76" fmla="*/ 1642017 w 5239899"/>
              <a:gd name="connsiteY76" fmla="*/ 5021580 h 8552267"/>
              <a:gd name="connsiteX77" fmla="*/ 1702977 w 5239899"/>
              <a:gd name="connsiteY77" fmla="*/ 5021580 h 8552267"/>
              <a:gd name="connsiteX78" fmla="*/ 1855377 w 5239899"/>
              <a:gd name="connsiteY78" fmla="*/ 4861560 h 8552267"/>
              <a:gd name="connsiteX79" fmla="*/ 2030637 w 5239899"/>
              <a:gd name="connsiteY79" fmla="*/ 4739640 h 8552267"/>
              <a:gd name="connsiteX80" fmla="*/ 2160177 w 5239899"/>
              <a:gd name="connsiteY80" fmla="*/ 4648200 h 8552267"/>
              <a:gd name="connsiteX81" fmla="*/ 2266857 w 5239899"/>
              <a:gd name="connsiteY81" fmla="*/ 4511040 h 8552267"/>
              <a:gd name="connsiteX82" fmla="*/ 2327817 w 5239899"/>
              <a:gd name="connsiteY82" fmla="*/ 4617720 h 8552267"/>
              <a:gd name="connsiteX83" fmla="*/ 2304957 w 5239899"/>
              <a:gd name="connsiteY83" fmla="*/ 4770120 h 8552267"/>
              <a:gd name="connsiteX84" fmla="*/ 2251617 w 5239899"/>
              <a:gd name="connsiteY84" fmla="*/ 4930140 h 8552267"/>
              <a:gd name="connsiteX85" fmla="*/ 2221137 w 5239899"/>
              <a:gd name="connsiteY85" fmla="*/ 5044440 h 8552267"/>
              <a:gd name="connsiteX86" fmla="*/ 2358297 w 5239899"/>
              <a:gd name="connsiteY86" fmla="*/ 5151120 h 8552267"/>
              <a:gd name="connsiteX87" fmla="*/ 2495457 w 5239899"/>
              <a:gd name="connsiteY87" fmla="*/ 5113020 h 8552267"/>
              <a:gd name="connsiteX88" fmla="*/ 2571657 w 5239899"/>
              <a:gd name="connsiteY88" fmla="*/ 5166360 h 8552267"/>
              <a:gd name="connsiteX89" fmla="*/ 2586897 w 5239899"/>
              <a:gd name="connsiteY89" fmla="*/ 5257800 h 8552267"/>
              <a:gd name="connsiteX90" fmla="*/ 2586897 w 5239899"/>
              <a:gd name="connsiteY90" fmla="*/ 5349240 h 8552267"/>
              <a:gd name="connsiteX91" fmla="*/ 2739297 w 5239899"/>
              <a:gd name="connsiteY91" fmla="*/ 5509260 h 8552267"/>
              <a:gd name="connsiteX92" fmla="*/ 2823117 w 5239899"/>
              <a:gd name="connsiteY92" fmla="*/ 5631180 h 8552267"/>
              <a:gd name="connsiteX93" fmla="*/ 3005997 w 5239899"/>
              <a:gd name="connsiteY93" fmla="*/ 5730240 h 8552267"/>
              <a:gd name="connsiteX94" fmla="*/ 3120297 w 5239899"/>
              <a:gd name="connsiteY94" fmla="*/ 5783580 h 8552267"/>
              <a:gd name="connsiteX95" fmla="*/ 3341277 w 5239899"/>
              <a:gd name="connsiteY95" fmla="*/ 5867400 h 8552267"/>
              <a:gd name="connsiteX96" fmla="*/ 3493677 w 5239899"/>
              <a:gd name="connsiteY96" fmla="*/ 5966460 h 8552267"/>
              <a:gd name="connsiteX97" fmla="*/ 3615597 w 5239899"/>
              <a:gd name="connsiteY97" fmla="*/ 6088380 h 8552267"/>
              <a:gd name="connsiteX98" fmla="*/ 3668937 w 5239899"/>
              <a:gd name="connsiteY98" fmla="*/ 6164580 h 8552267"/>
              <a:gd name="connsiteX99" fmla="*/ 3501297 w 5239899"/>
              <a:gd name="connsiteY99" fmla="*/ 6271260 h 8552267"/>
              <a:gd name="connsiteX100" fmla="*/ 3394617 w 5239899"/>
              <a:gd name="connsiteY100" fmla="*/ 6332220 h 8552267"/>
              <a:gd name="connsiteX101" fmla="*/ 3287937 w 5239899"/>
              <a:gd name="connsiteY101" fmla="*/ 6400800 h 8552267"/>
              <a:gd name="connsiteX102" fmla="*/ 3219357 w 5239899"/>
              <a:gd name="connsiteY102" fmla="*/ 6416040 h 8552267"/>
              <a:gd name="connsiteX103" fmla="*/ 3074577 w 5239899"/>
              <a:gd name="connsiteY103" fmla="*/ 6271260 h 8552267"/>
              <a:gd name="connsiteX104" fmla="*/ 2906937 w 5239899"/>
              <a:gd name="connsiteY104" fmla="*/ 6141720 h 8552267"/>
              <a:gd name="connsiteX105" fmla="*/ 2746917 w 5239899"/>
              <a:gd name="connsiteY105" fmla="*/ 6118860 h 8552267"/>
              <a:gd name="connsiteX106" fmla="*/ 2503077 w 5239899"/>
              <a:gd name="connsiteY106" fmla="*/ 6111240 h 8552267"/>
              <a:gd name="connsiteX107" fmla="*/ 2228757 w 5239899"/>
              <a:gd name="connsiteY107" fmla="*/ 6118860 h 8552267"/>
              <a:gd name="connsiteX108" fmla="*/ 2007777 w 5239899"/>
              <a:gd name="connsiteY108" fmla="*/ 6096000 h 8552267"/>
              <a:gd name="connsiteX109" fmla="*/ 1977297 w 5239899"/>
              <a:gd name="connsiteY109" fmla="*/ 6278880 h 8552267"/>
              <a:gd name="connsiteX110" fmla="*/ 1893477 w 5239899"/>
              <a:gd name="connsiteY110" fmla="*/ 6370320 h 8552267"/>
              <a:gd name="connsiteX111" fmla="*/ 1786797 w 5239899"/>
              <a:gd name="connsiteY111" fmla="*/ 6484620 h 8552267"/>
              <a:gd name="connsiteX112" fmla="*/ 1146717 w 5239899"/>
              <a:gd name="connsiteY112" fmla="*/ 8100060 h 8552267"/>
              <a:gd name="connsiteX113" fmla="*/ 4865276 w 5239899"/>
              <a:gd name="connsiteY113" fmla="*/ 8107680 h 8552267"/>
              <a:gd name="connsiteX114" fmla="*/ 4827177 w 5239899"/>
              <a:gd name="connsiteY114" fmla="*/ 3017520 h 8552267"/>
              <a:gd name="connsiteX115" fmla="*/ 2617377 w 5239899"/>
              <a:gd name="connsiteY115" fmla="*/ 533400 h 8552267"/>
              <a:gd name="connsiteX116" fmla="*/ 2061117 w 5239899"/>
              <a:gd name="connsiteY116" fmla="*/ 0 h 8552267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2007777 w 5239899"/>
              <a:gd name="connsiteY108" fmla="*/ 576738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562007 w 5239899"/>
              <a:gd name="connsiteY112" fmla="*/ 6283641 h 8215318"/>
              <a:gd name="connsiteX113" fmla="*/ 1146717 w 5239899"/>
              <a:gd name="connsiteY113" fmla="*/ 7771446 h 8215318"/>
              <a:gd name="connsiteX114" fmla="*/ 4865276 w 5239899"/>
              <a:gd name="connsiteY114" fmla="*/ 7779066 h 8215318"/>
              <a:gd name="connsiteX115" fmla="*/ 4827177 w 5239899"/>
              <a:gd name="connsiteY115" fmla="*/ 2688906 h 8215318"/>
              <a:gd name="connsiteX116" fmla="*/ 2617377 w 5239899"/>
              <a:gd name="connsiteY116" fmla="*/ 204786 h 8215318"/>
              <a:gd name="connsiteX117" fmla="*/ 1855377 w 5239899"/>
              <a:gd name="connsiteY117" fmla="*/ 204786 h 8215318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672497 w 5239899"/>
              <a:gd name="connsiteY112" fmla="*/ 6215061 h 8215318"/>
              <a:gd name="connsiteX113" fmla="*/ 1562007 w 5239899"/>
              <a:gd name="connsiteY113" fmla="*/ 6283641 h 8215318"/>
              <a:gd name="connsiteX114" fmla="*/ 1146717 w 5239899"/>
              <a:gd name="connsiteY114" fmla="*/ 7771446 h 8215318"/>
              <a:gd name="connsiteX115" fmla="*/ 4865276 w 5239899"/>
              <a:gd name="connsiteY115" fmla="*/ 7779066 h 8215318"/>
              <a:gd name="connsiteX116" fmla="*/ 4827177 w 5239899"/>
              <a:gd name="connsiteY116" fmla="*/ 2688906 h 8215318"/>
              <a:gd name="connsiteX117" fmla="*/ 2617377 w 5239899"/>
              <a:gd name="connsiteY117" fmla="*/ 204786 h 8215318"/>
              <a:gd name="connsiteX118" fmla="*/ 1855377 w 5239899"/>
              <a:gd name="connsiteY118" fmla="*/ 204786 h 8215318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680117 w 5239899"/>
              <a:gd name="connsiteY114" fmla="*/ 6647496 h 8209700"/>
              <a:gd name="connsiteX115" fmla="*/ 1146717 w 5239899"/>
              <a:gd name="connsiteY115" fmla="*/ 7771446 h 8209700"/>
              <a:gd name="connsiteX116" fmla="*/ 4865276 w 5239899"/>
              <a:gd name="connsiteY116" fmla="*/ 7779066 h 8209700"/>
              <a:gd name="connsiteX117" fmla="*/ 4827177 w 5239899"/>
              <a:gd name="connsiteY117" fmla="*/ 2688906 h 8209700"/>
              <a:gd name="connsiteX118" fmla="*/ 2617377 w 5239899"/>
              <a:gd name="connsiteY118" fmla="*/ 204786 h 8209700"/>
              <a:gd name="connsiteX119" fmla="*/ 1855377 w 5239899"/>
              <a:gd name="connsiteY119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80117 w 5239899"/>
              <a:gd name="connsiteY115" fmla="*/ 6647496 h 8209700"/>
              <a:gd name="connsiteX116" fmla="*/ 1146717 w 5239899"/>
              <a:gd name="connsiteY116" fmla="*/ 7771446 h 8209700"/>
              <a:gd name="connsiteX117" fmla="*/ 4865276 w 5239899"/>
              <a:gd name="connsiteY117" fmla="*/ 7779066 h 8209700"/>
              <a:gd name="connsiteX118" fmla="*/ 4827177 w 5239899"/>
              <a:gd name="connsiteY118" fmla="*/ 2688906 h 8209700"/>
              <a:gd name="connsiteX119" fmla="*/ 2617377 w 5239899"/>
              <a:gd name="connsiteY119" fmla="*/ 204786 h 8209700"/>
              <a:gd name="connsiteX120" fmla="*/ 1855377 w 5239899"/>
              <a:gd name="connsiteY120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80117 w 5239899"/>
              <a:gd name="connsiteY116" fmla="*/ 664749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28682 w 5239899"/>
              <a:gd name="connsiteY116" fmla="*/ 679227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33482 w 5239899"/>
              <a:gd name="connsiteY109" fmla="*/ 592740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28682 w 5239899"/>
              <a:gd name="connsiteY118" fmla="*/ 6792276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510572 w 5239899"/>
              <a:gd name="connsiteY118" fmla="*/ 7015161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45827 w 5239899"/>
              <a:gd name="connsiteY118" fmla="*/ 6862761 h 8209700"/>
              <a:gd name="connsiteX119" fmla="*/ 1510572 w 5239899"/>
              <a:gd name="connsiteY119" fmla="*/ 7015161 h 8209700"/>
              <a:gd name="connsiteX120" fmla="*/ 1146717 w 5239899"/>
              <a:gd name="connsiteY120" fmla="*/ 7771446 h 8209700"/>
              <a:gd name="connsiteX121" fmla="*/ 4865276 w 5239899"/>
              <a:gd name="connsiteY121" fmla="*/ 7779066 h 8209700"/>
              <a:gd name="connsiteX122" fmla="*/ 4827177 w 5239899"/>
              <a:gd name="connsiteY122" fmla="*/ 2688906 h 8209700"/>
              <a:gd name="connsiteX123" fmla="*/ 2617377 w 5239899"/>
              <a:gd name="connsiteY123" fmla="*/ 204786 h 8209700"/>
              <a:gd name="connsiteX124" fmla="*/ 1855377 w 5239899"/>
              <a:gd name="connsiteY124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74402 w 5239899"/>
              <a:gd name="connsiteY117" fmla="*/ 6636066 h 8209700"/>
              <a:gd name="connsiteX118" fmla="*/ 1634397 w 5239899"/>
              <a:gd name="connsiteY118" fmla="*/ 6716076 h 8209700"/>
              <a:gd name="connsiteX119" fmla="*/ 1645827 w 5239899"/>
              <a:gd name="connsiteY119" fmla="*/ 6862761 h 8209700"/>
              <a:gd name="connsiteX120" fmla="*/ 1510572 w 5239899"/>
              <a:gd name="connsiteY120" fmla="*/ 7015161 h 8209700"/>
              <a:gd name="connsiteX121" fmla="*/ 1146717 w 5239899"/>
              <a:gd name="connsiteY121" fmla="*/ 7771446 h 8209700"/>
              <a:gd name="connsiteX122" fmla="*/ 4865276 w 5239899"/>
              <a:gd name="connsiteY122" fmla="*/ 7779066 h 8209700"/>
              <a:gd name="connsiteX123" fmla="*/ 4827177 w 5239899"/>
              <a:gd name="connsiteY123" fmla="*/ 2688906 h 8209700"/>
              <a:gd name="connsiteX124" fmla="*/ 2617377 w 5239899"/>
              <a:gd name="connsiteY124" fmla="*/ 204786 h 8209700"/>
              <a:gd name="connsiteX125" fmla="*/ 1855377 w 5239899"/>
              <a:gd name="connsiteY125" fmla="*/ 204786 h 8209700"/>
              <a:gd name="connsiteX0" fmla="*/ 1855377 w 5239899"/>
              <a:gd name="connsiteY0" fmla="*/ 204786 h 8182132"/>
              <a:gd name="connsiteX1" fmla="*/ 1718217 w 5239899"/>
              <a:gd name="connsiteY1" fmla="*/ 273366 h 8182132"/>
              <a:gd name="connsiteX2" fmla="*/ 1664877 w 5239899"/>
              <a:gd name="connsiteY2" fmla="*/ 418146 h 8182132"/>
              <a:gd name="connsiteX3" fmla="*/ 1657257 w 5239899"/>
              <a:gd name="connsiteY3" fmla="*/ 509586 h 8182132"/>
              <a:gd name="connsiteX4" fmla="*/ 1535337 w 5239899"/>
              <a:gd name="connsiteY4" fmla="*/ 562926 h 8182132"/>
              <a:gd name="connsiteX5" fmla="*/ 1459137 w 5239899"/>
              <a:gd name="connsiteY5" fmla="*/ 692466 h 8182132"/>
              <a:gd name="connsiteX6" fmla="*/ 1497237 w 5239899"/>
              <a:gd name="connsiteY6" fmla="*/ 860106 h 8182132"/>
              <a:gd name="connsiteX7" fmla="*/ 1405797 w 5239899"/>
              <a:gd name="connsiteY7" fmla="*/ 943926 h 8182132"/>
              <a:gd name="connsiteX8" fmla="*/ 1299117 w 5239899"/>
              <a:gd name="connsiteY8" fmla="*/ 822006 h 8182132"/>
              <a:gd name="connsiteX9" fmla="*/ 1314357 w 5239899"/>
              <a:gd name="connsiteY9" fmla="*/ 707706 h 8182132"/>
              <a:gd name="connsiteX10" fmla="*/ 1337217 w 5239899"/>
              <a:gd name="connsiteY10" fmla="*/ 593406 h 8182132"/>
              <a:gd name="connsiteX11" fmla="*/ 1245777 w 5239899"/>
              <a:gd name="connsiteY11" fmla="*/ 555306 h 8182132"/>
              <a:gd name="connsiteX12" fmla="*/ 1078137 w 5239899"/>
              <a:gd name="connsiteY12" fmla="*/ 562926 h 8182132"/>
              <a:gd name="connsiteX13" fmla="*/ 910497 w 5239899"/>
              <a:gd name="connsiteY13" fmla="*/ 410526 h 8182132"/>
              <a:gd name="connsiteX14" fmla="*/ 780957 w 5239899"/>
              <a:gd name="connsiteY14" fmla="*/ 334326 h 8182132"/>
              <a:gd name="connsiteX15" fmla="*/ 666657 w 5239899"/>
              <a:gd name="connsiteY15" fmla="*/ 387666 h 8182132"/>
              <a:gd name="connsiteX16" fmla="*/ 590457 w 5239899"/>
              <a:gd name="connsiteY16" fmla="*/ 296226 h 8182132"/>
              <a:gd name="connsiteX17" fmla="*/ 521877 w 5239899"/>
              <a:gd name="connsiteY17" fmla="*/ 280986 h 8182132"/>
              <a:gd name="connsiteX18" fmla="*/ 445677 w 5239899"/>
              <a:gd name="connsiteY18" fmla="*/ 204786 h 8182132"/>
              <a:gd name="connsiteX19" fmla="*/ 323757 w 5239899"/>
              <a:gd name="connsiteY19" fmla="*/ 242886 h 8182132"/>
              <a:gd name="connsiteX20" fmla="*/ 247557 w 5239899"/>
              <a:gd name="connsiteY20" fmla="*/ 326706 h 8182132"/>
              <a:gd name="connsiteX21" fmla="*/ 95157 w 5239899"/>
              <a:gd name="connsiteY21" fmla="*/ 418146 h 8182132"/>
              <a:gd name="connsiteX22" fmla="*/ 18957 w 5239899"/>
              <a:gd name="connsiteY22" fmla="*/ 608646 h 8182132"/>
              <a:gd name="connsiteX23" fmla="*/ 11337 w 5239899"/>
              <a:gd name="connsiteY23" fmla="*/ 722946 h 8182132"/>
              <a:gd name="connsiteX24" fmla="*/ 156117 w 5239899"/>
              <a:gd name="connsiteY24" fmla="*/ 867726 h 8182132"/>
              <a:gd name="connsiteX25" fmla="*/ 407577 w 5239899"/>
              <a:gd name="connsiteY25" fmla="*/ 997266 h 8182132"/>
              <a:gd name="connsiteX26" fmla="*/ 499017 w 5239899"/>
              <a:gd name="connsiteY26" fmla="*/ 1081086 h 8182132"/>
              <a:gd name="connsiteX27" fmla="*/ 681897 w 5239899"/>
              <a:gd name="connsiteY27" fmla="*/ 1241106 h 8182132"/>
              <a:gd name="connsiteX28" fmla="*/ 887637 w 5239899"/>
              <a:gd name="connsiteY28" fmla="*/ 1340166 h 8182132"/>
              <a:gd name="connsiteX29" fmla="*/ 1009557 w 5239899"/>
              <a:gd name="connsiteY29" fmla="*/ 1523046 h 8182132"/>
              <a:gd name="connsiteX30" fmla="*/ 1062897 w 5239899"/>
              <a:gd name="connsiteY30" fmla="*/ 1599246 h 8182132"/>
              <a:gd name="connsiteX31" fmla="*/ 1001937 w 5239899"/>
              <a:gd name="connsiteY31" fmla="*/ 1759266 h 8182132"/>
              <a:gd name="connsiteX32" fmla="*/ 1009557 w 5239899"/>
              <a:gd name="connsiteY32" fmla="*/ 1934526 h 8182132"/>
              <a:gd name="connsiteX33" fmla="*/ 1131477 w 5239899"/>
              <a:gd name="connsiteY33" fmla="*/ 2147886 h 8182132"/>
              <a:gd name="connsiteX34" fmla="*/ 1207677 w 5239899"/>
              <a:gd name="connsiteY34" fmla="*/ 2254566 h 8182132"/>
              <a:gd name="connsiteX35" fmla="*/ 1329597 w 5239899"/>
              <a:gd name="connsiteY35" fmla="*/ 2338386 h 8182132"/>
              <a:gd name="connsiteX36" fmla="*/ 1200057 w 5239899"/>
              <a:gd name="connsiteY36" fmla="*/ 2452686 h 8182132"/>
              <a:gd name="connsiteX37" fmla="*/ 1093377 w 5239899"/>
              <a:gd name="connsiteY37" fmla="*/ 2605086 h 8182132"/>
              <a:gd name="connsiteX38" fmla="*/ 1093377 w 5239899"/>
              <a:gd name="connsiteY38" fmla="*/ 2742246 h 8182132"/>
              <a:gd name="connsiteX39" fmla="*/ 1146717 w 5239899"/>
              <a:gd name="connsiteY39" fmla="*/ 2902266 h 8182132"/>
              <a:gd name="connsiteX40" fmla="*/ 1131477 w 5239899"/>
              <a:gd name="connsiteY40" fmla="*/ 2963226 h 8182132"/>
              <a:gd name="connsiteX41" fmla="*/ 971457 w 5239899"/>
              <a:gd name="connsiteY41" fmla="*/ 2917506 h 8182132"/>
              <a:gd name="connsiteX42" fmla="*/ 857157 w 5239899"/>
              <a:gd name="connsiteY42" fmla="*/ 2932746 h 8182132"/>
              <a:gd name="connsiteX43" fmla="*/ 712377 w 5239899"/>
              <a:gd name="connsiteY43" fmla="*/ 2993706 h 8182132"/>
              <a:gd name="connsiteX44" fmla="*/ 445677 w 5239899"/>
              <a:gd name="connsiteY44" fmla="*/ 3115626 h 8182132"/>
              <a:gd name="connsiteX45" fmla="*/ 407577 w 5239899"/>
              <a:gd name="connsiteY45" fmla="*/ 3252786 h 8182132"/>
              <a:gd name="connsiteX46" fmla="*/ 506637 w 5239899"/>
              <a:gd name="connsiteY46" fmla="*/ 3435666 h 8182132"/>
              <a:gd name="connsiteX47" fmla="*/ 750477 w 5239899"/>
              <a:gd name="connsiteY47" fmla="*/ 3519486 h 8182132"/>
              <a:gd name="connsiteX48" fmla="*/ 925737 w 5239899"/>
              <a:gd name="connsiteY48" fmla="*/ 3527106 h 8182132"/>
              <a:gd name="connsiteX49" fmla="*/ 1085757 w 5239899"/>
              <a:gd name="connsiteY49" fmla="*/ 3519486 h 8182132"/>
              <a:gd name="connsiteX50" fmla="*/ 1215297 w 5239899"/>
              <a:gd name="connsiteY50" fmla="*/ 3565206 h 8182132"/>
              <a:gd name="connsiteX51" fmla="*/ 1306737 w 5239899"/>
              <a:gd name="connsiteY51" fmla="*/ 3641406 h 8182132"/>
              <a:gd name="connsiteX52" fmla="*/ 1367697 w 5239899"/>
              <a:gd name="connsiteY52" fmla="*/ 3671886 h 8182132"/>
              <a:gd name="connsiteX53" fmla="*/ 1161957 w 5239899"/>
              <a:gd name="connsiteY53" fmla="*/ 3679506 h 8182132"/>
              <a:gd name="connsiteX54" fmla="*/ 948597 w 5239899"/>
              <a:gd name="connsiteY54" fmla="*/ 3725226 h 8182132"/>
              <a:gd name="connsiteX55" fmla="*/ 780957 w 5239899"/>
              <a:gd name="connsiteY55" fmla="*/ 3763326 h 8182132"/>
              <a:gd name="connsiteX56" fmla="*/ 659037 w 5239899"/>
              <a:gd name="connsiteY56" fmla="*/ 3801426 h 8182132"/>
              <a:gd name="connsiteX57" fmla="*/ 590457 w 5239899"/>
              <a:gd name="connsiteY57" fmla="*/ 3831906 h 8182132"/>
              <a:gd name="connsiteX58" fmla="*/ 537117 w 5239899"/>
              <a:gd name="connsiteY58" fmla="*/ 3991926 h 8182132"/>
              <a:gd name="connsiteX59" fmla="*/ 605697 w 5239899"/>
              <a:gd name="connsiteY59" fmla="*/ 4220526 h 8182132"/>
              <a:gd name="connsiteX60" fmla="*/ 643797 w 5239899"/>
              <a:gd name="connsiteY60" fmla="*/ 4334826 h 8182132"/>
              <a:gd name="connsiteX61" fmla="*/ 575217 w 5239899"/>
              <a:gd name="connsiteY61" fmla="*/ 4487226 h 8182132"/>
              <a:gd name="connsiteX62" fmla="*/ 384717 w 5239899"/>
              <a:gd name="connsiteY62" fmla="*/ 4586286 h 8182132"/>
              <a:gd name="connsiteX63" fmla="*/ 300897 w 5239899"/>
              <a:gd name="connsiteY63" fmla="*/ 4746306 h 8182132"/>
              <a:gd name="connsiteX64" fmla="*/ 217077 w 5239899"/>
              <a:gd name="connsiteY64" fmla="*/ 4898706 h 8182132"/>
              <a:gd name="connsiteX65" fmla="*/ 118017 w 5239899"/>
              <a:gd name="connsiteY65" fmla="*/ 5089206 h 8182132"/>
              <a:gd name="connsiteX66" fmla="*/ 125637 w 5239899"/>
              <a:gd name="connsiteY66" fmla="*/ 5180646 h 8182132"/>
              <a:gd name="connsiteX67" fmla="*/ 262797 w 5239899"/>
              <a:gd name="connsiteY67" fmla="*/ 5165406 h 8182132"/>
              <a:gd name="connsiteX68" fmla="*/ 422817 w 5239899"/>
              <a:gd name="connsiteY68" fmla="*/ 5035866 h 8182132"/>
              <a:gd name="connsiteX69" fmla="*/ 598077 w 5239899"/>
              <a:gd name="connsiteY69" fmla="*/ 4936806 h 8182132"/>
              <a:gd name="connsiteX70" fmla="*/ 841917 w 5239899"/>
              <a:gd name="connsiteY70" fmla="*/ 4837746 h 8182132"/>
              <a:gd name="connsiteX71" fmla="*/ 956217 w 5239899"/>
              <a:gd name="connsiteY71" fmla="*/ 4753926 h 8182132"/>
              <a:gd name="connsiteX72" fmla="*/ 1131477 w 5239899"/>
              <a:gd name="connsiteY72" fmla="*/ 4746306 h 8182132"/>
              <a:gd name="connsiteX73" fmla="*/ 1276257 w 5239899"/>
              <a:gd name="connsiteY73" fmla="*/ 4799646 h 8182132"/>
              <a:gd name="connsiteX74" fmla="*/ 1398177 w 5239899"/>
              <a:gd name="connsiteY74" fmla="*/ 4814886 h 8182132"/>
              <a:gd name="connsiteX75" fmla="*/ 1520097 w 5239899"/>
              <a:gd name="connsiteY75" fmla="*/ 4708206 h 8182132"/>
              <a:gd name="connsiteX76" fmla="*/ 1642017 w 5239899"/>
              <a:gd name="connsiteY76" fmla="*/ 4692966 h 8182132"/>
              <a:gd name="connsiteX77" fmla="*/ 1702977 w 5239899"/>
              <a:gd name="connsiteY77" fmla="*/ 4692966 h 8182132"/>
              <a:gd name="connsiteX78" fmla="*/ 1855377 w 5239899"/>
              <a:gd name="connsiteY78" fmla="*/ 4532946 h 8182132"/>
              <a:gd name="connsiteX79" fmla="*/ 2030637 w 5239899"/>
              <a:gd name="connsiteY79" fmla="*/ 4411026 h 8182132"/>
              <a:gd name="connsiteX80" fmla="*/ 2160177 w 5239899"/>
              <a:gd name="connsiteY80" fmla="*/ 4319586 h 8182132"/>
              <a:gd name="connsiteX81" fmla="*/ 2266857 w 5239899"/>
              <a:gd name="connsiteY81" fmla="*/ 4182426 h 8182132"/>
              <a:gd name="connsiteX82" fmla="*/ 2327817 w 5239899"/>
              <a:gd name="connsiteY82" fmla="*/ 4289106 h 8182132"/>
              <a:gd name="connsiteX83" fmla="*/ 2304957 w 5239899"/>
              <a:gd name="connsiteY83" fmla="*/ 4441506 h 8182132"/>
              <a:gd name="connsiteX84" fmla="*/ 2251617 w 5239899"/>
              <a:gd name="connsiteY84" fmla="*/ 4601526 h 8182132"/>
              <a:gd name="connsiteX85" fmla="*/ 2221137 w 5239899"/>
              <a:gd name="connsiteY85" fmla="*/ 4715826 h 8182132"/>
              <a:gd name="connsiteX86" fmla="*/ 2358297 w 5239899"/>
              <a:gd name="connsiteY86" fmla="*/ 4822506 h 8182132"/>
              <a:gd name="connsiteX87" fmla="*/ 2495457 w 5239899"/>
              <a:gd name="connsiteY87" fmla="*/ 4784406 h 8182132"/>
              <a:gd name="connsiteX88" fmla="*/ 2571657 w 5239899"/>
              <a:gd name="connsiteY88" fmla="*/ 4837746 h 8182132"/>
              <a:gd name="connsiteX89" fmla="*/ 2586897 w 5239899"/>
              <a:gd name="connsiteY89" fmla="*/ 4929186 h 8182132"/>
              <a:gd name="connsiteX90" fmla="*/ 2586897 w 5239899"/>
              <a:gd name="connsiteY90" fmla="*/ 5020626 h 8182132"/>
              <a:gd name="connsiteX91" fmla="*/ 2739297 w 5239899"/>
              <a:gd name="connsiteY91" fmla="*/ 5180646 h 8182132"/>
              <a:gd name="connsiteX92" fmla="*/ 2823117 w 5239899"/>
              <a:gd name="connsiteY92" fmla="*/ 5302566 h 8182132"/>
              <a:gd name="connsiteX93" fmla="*/ 3005997 w 5239899"/>
              <a:gd name="connsiteY93" fmla="*/ 5401626 h 8182132"/>
              <a:gd name="connsiteX94" fmla="*/ 3120297 w 5239899"/>
              <a:gd name="connsiteY94" fmla="*/ 5454966 h 8182132"/>
              <a:gd name="connsiteX95" fmla="*/ 3341277 w 5239899"/>
              <a:gd name="connsiteY95" fmla="*/ 5538786 h 8182132"/>
              <a:gd name="connsiteX96" fmla="*/ 3493677 w 5239899"/>
              <a:gd name="connsiteY96" fmla="*/ 5637846 h 8182132"/>
              <a:gd name="connsiteX97" fmla="*/ 3615597 w 5239899"/>
              <a:gd name="connsiteY97" fmla="*/ 5759766 h 8182132"/>
              <a:gd name="connsiteX98" fmla="*/ 3668937 w 5239899"/>
              <a:gd name="connsiteY98" fmla="*/ 5835966 h 8182132"/>
              <a:gd name="connsiteX99" fmla="*/ 3501297 w 5239899"/>
              <a:gd name="connsiteY99" fmla="*/ 5942646 h 8182132"/>
              <a:gd name="connsiteX100" fmla="*/ 3394617 w 5239899"/>
              <a:gd name="connsiteY100" fmla="*/ 6003606 h 8182132"/>
              <a:gd name="connsiteX101" fmla="*/ 3287937 w 5239899"/>
              <a:gd name="connsiteY101" fmla="*/ 6072186 h 8182132"/>
              <a:gd name="connsiteX102" fmla="*/ 3219357 w 5239899"/>
              <a:gd name="connsiteY102" fmla="*/ 6087426 h 8182132"/>
              <a:gd name="connsiteX103" fmla="*/ 3074577 w 5239899"/>
              <a:gd name="connsiteY103" fmla="*/ 5942646 h 8182132"/>
              <a:gd name="connsiteX104" fmla="*/ 2906937 w 5239899"/>
              <a:gd name="connsiteY104" fmla="*/ 5813106 h 8182132"/>
              <a:gd name="connsiteX105" fmla="*/ 2746917 w 5239899"/>
              <a:gd name="connsiteY105" fmla="*/ 5790246 h 8182132"/>
              <a:gd name="connsiteX106" fmla="*/ 2491647 w 5239899"/>
              <a:gd name="connsiteY106" fmla="*/ 5826441 h 8182132"/>
              <a:gd name="connsiteX107" fmla="*/ 2228757 w 5239899"/>
              <a:gd name="connsiteY107" fmla="*/ 5832156 h 8182132"/>
              <a:gd name="connsiteX108" fmla="*/ 2063022 w 5239899"/>
              <a:gd name="connsiteY108" fmla="*/ 5775006 h 8182132"/>
              <a:gd name="connsiteX109" fmla="*/ 1975392 w 5239899"/>
              <a:gd name="connsiteY109" fmla="*/ 5786436 h 8182132"/>
              <a:gd name="connsiteX110" fmla="*/ 1933482 w 5239899"/>
              <a:gd name="connsiteY110" fmla="*/ 5927406 h 8182132"/>
              <a:gd name="connsiteX111" fmla="*/ 1927767 w 5239899"/>
              <a:gd name="connsiteY111" fmla="*/ 6068376 h 8182132"/>
              <a:gd name="connsiteX112" fmla="*/ 1786797 w 5239899"/>
              <a:gd name="connsiteY112" fmla="*/ 6156006 h 8182132"/>
              <a:gd name="connsiteX113" fmla="*/ 1672497 w 5239899"/>
              <a:gd name="connsiteY113" fmla="*/ 6215061 h 8182132"/>
              <a:gd name="connsiteX114" fmla="*/ 1562007 w 5239899"/>
              <a:gd name="connsiteY114" fmla="*/ 6283641 h 8182132"/>
              <a:gd name="connsiteX115" fmla="*/ 1562007 w 5239899"/>
              <a:gd name="connsiteY115" fmla="*/ 6462711 h 8182132"/>
              <a:gd name="connsiteX116" fmla="*/ 1632492 w 5239899"/>
              <a:gd name="connsiteY116" fmla="*/ 6554151 h 8182132"/>
              <a:gd name="connsiteX117" fmla="*/ 1674402 w 5239899"/>
              <a:gd name="connsiteY117" fmla="*/ 6636066 h 8182132"/>
              <a:gd name="connsiteX118" fmla="*/ 1634397 w 5239899"/>
              <a:gd name="connsiteY118" fmla="*/ 6716076 h 8182132"/>
              <a:gd name="connsiteX119" fmla="*/ 1645827 w 5239899"/>
              <a:gd name="connsiteY119" fmla="*/ 6862761 h 8182132"/>
              <a:gd name="connsiteX120" fmla="*/ 1510572 w 5239899"/>
              <a:gd name="connsiteY120" fmla="*/ 7015161 h 8182132"/>
              <a:gd name="connsiteX121" fmla="*/ 1542957 w 5239899"/>
              <a:gd name="connsiteY121" fmla="*/ 7169466 h 8182132"/>
              <a:gd name="connsiteX122" fmla="*/ 1146717 w 5239899"/>
              <a:gd name="connsiteY122" fmla="*/ 7771446 h 8182132"/>
              <a:gd name="connsiteX123" fmla="*/ 4865276 w 5239899"/>
              <a:gd name="connsiteY123" fmla="*/ 7779066 h 8182132"/>
              <a:gd name="connsiteX124" fmla="*/ 4827177 w 5239899"/>
              <a:gd name="connsiteY124" fmla="*/ 2688906 h 8182132"/>
              <a:gd name="connsiteX125" fmla="*/ 2617377 w 5239899"/>
              <a:gd name="connsiteY125" fmla="*/ 204786 h 8182132"/>
              <a:gd name="connsiteX126" fmla="*/ 1855377 w 5239899"/>
              <a:gd name="connsiteY126" fmla="*/ 204786 h 8182132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853347 w 5239899"/>
              <a:gd name="connsiteY122" fmla="*/ 7319961 h 8173680"/>
              <a:gd name="connsiteX123" fmla="*/ 1146717 w 5239899"/>
              <a:gd name="connsiteY123" fmla="*/ 7771446 h 8173680"/>
              <a:gd name="connsiteX124" fmla="*/ 4865276 w 5239899"/>
              <a:gd name="connsiteY124" fmla="*/ 7779066 h 8173680"/>
              <a:gd name="connsiteX125" fmla="*/ 4827177 w 5239899"/>
              <a:gd name="connsiteY125" fmla="*/ 2688906 h 8173680"/>
              <a:gd name="connsiteX126" fmla="*/ 2617377 w 5239899"/>
              <a:gd name="connsiteY126" fmla="*/ 204786 h 8173680"/>
              <a:gd name="connsiteX127" fmla="*/ 1855377 w 5239899"/>
              <a:gd name="connsiteY127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142907 w 5239899"/>
              <a:gd name="connsiteY122" fmla="*/ 7159941 h 8173680"/>
              <a:gd name="connsiteX123" fmla="*/ 853347 w 5239899"/>
              <a:gd name="connsiteY123" fmla="*/ 7319961 h 8173680"/>
              <a:gd name="connsiteX124" fmla="*/ 1146717 w 5239899"/>
              <a:gd name="connsiteY124" fmla="*/ 7771446 h 8173680"/>
              <a:gd name="connsiteX125" fmla="*/ 4865276 w 5239899"/>
              <a:gd name="connsiteY125" fmla="*/ 7779066 h 8173680"/>
              <a:gd name="connsiteX126" fmla="*/ 4827177 w 5239899"/>
              <a:gd name="connsiteY126" fmla="*/ 2688906 h 8173680"/>
              <a:gd name="connsiteX127" fmla="*/ 2617377 w 5239899"/>
              <a:gd name="connsiteY127" fmla="*/ 204786 h 8173680"/>
              <a:gd name="connsiteX128" fmla="*/ 1855377 w 5239899"/>
              <a:gd name="connsiteY128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853347 w 5239899"/>
              <a:gd name="connsiteY124" fmla="*/ 7319961 h 8173680"/>
              <a:gd name="connsiteX125" fmla="*/ 1146717 w 5239899"/>
              <a:gd name="connsiteY125" fmla="*/ 7771446 h 8173680"/>
              <a:gd name="connsiteX126" fmla="*/ 4865276 w 5239899"/>
              <a:gd name="connsiteY126" fmla="*/ 7779066 h 8173680"/>
              <a:gd name="connsiteX127" fmla="*/ 4827177 w 5239899"/>
              <a:gd name="connsiteY127" fmla="*/ 2688906 h 8173680"/>
              <a:gd name="connsiteX128" fmla="*/ 2617377 w 5239899"/>
              <a:gd name="connsiteY128" fmla="*/ 204786 h 8173680"/>
              <a:gd name="connsiteX129" fmla="*/ 1855377 w 5239899"/>
              <a:gd name="connsiteY129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853347 w 5239899"/>
              <a:gd name="connsiteY125" fmla="*/ 7319961 h 8173680"/>
              <a:gd name="connsiteX126" fmla="*/ 1146717 w 5239899"/>
              <a:gd name="connsiteY126" fmla="*/ 7771446 h 8173680"/>
              <a:gd name="connsiteX127" fmla="*/ 4865276 w 5239899"/>
              <a:gd name="connsiteY127" fmla="*/ 7779066 h 8173680"/>
              <a:gd name="connsiteX128" fmla="*/ 4827177 w 5239899"/>
              <a:gd name="connsiteY128" fmla="*/ 2688906 h 8173680"/>
              <a:gd name="connsiteX129" fmla="*/ 2617377 w 5239899"/>
              <a:gd name="connsiteY129" fmla="*/ 204786 h 8173680"/>
              <a:gd name="connsiteX130" fmla="*/ 1855377 w 5239899"/>
              <a:gd name="connsiteY130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53347 w 5239899"/>
              <a:gd name="connsiteY126" fmla="*/ 731996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40012 w 5239899"/>
              <a:gd name="connsiteY126" fmla="*/ 738473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6048"/>
              <a:gd name="connsiteX1" fmla="*/ 1718217 w 5239899"/>
              <a:gd name="connsiteY1" fmla="*/ 273366 h 8156048"/>
              <a:gd name="connsiteX2" fmla="*/ 1664877 w 5239899"/>
              <a:gd name="connsiteY2" fmla="*/ 418146 h 8156048"/>
              <a:gd name="connsiteX3" fmla="*/ 1657257 w 5239899"/>
              <a:gd name="connsiteY3" fmla="*/ 509586 h 8156048"/>
              <a:gd name="connsiteX4" fmla="*/ 1535337 w 5239899"/>
              <a:gd name="connsiteY4" fmla="*/ 562926 h 8156048"/>
              <a:gd name="connsiteX5" fmla="*/ 1459137 w 5239899"/>
              <a:gd name="connsiteY5" fmla="*/ 692466 h 8156048"/>
              <a:gd name="connsiteX6" fmla="*/ 1497237 w 5239899"/>
              <a:gd name="connsiteY6" fmla="*/ 860106 h 8156048"/>
              <a:gd name="connsiteX7" fmla="*/ 1405797 w 5239899"/>
              <a:gd name="connsiteY7" fmla="*/ 943926 h 8156048"/>
              <a:gd name="connsiteX8" fmla="*/ 1299117 w 5239899"/>
              <a:gd name="connsiteY8" fmla="*/ 822006 h 8156048"/>
              <a:gd name="connsiteX9" fmla="*/ 1314357 w 5239899"/>
              <a:gd name="connsiteY9" fmla="*/ 707706 h 8156048"/>
              <a:gd name="connsiteX10" fmla="*/ 1337217 w 5239899"/>
              <a:gd name="connsiteY10" fmla="*/ 593406 h 8156048"/>
              <a:gd name="connsiteX11" fmla="*/ 1245777 w 5239899"/>
              <a:gd name="connsiteY11" fmla="*/ 555306 h 8156048"/>
              <a:gd name="connsiteX12" fmla="*/ 1078137 w 5239899"/>
              <a:gd name="connsiteY12" fmla="*/ 562926 h 8156048"/>
              <a:gd name="connsiteX13" fmla="*/ 910497 w 5239899"/>
              <a:gd name="connsiteY13" fmla="*/ 410526 h 8156048"/>
              <a:gd name="connsiteX14" fmla="*/ 780957 w 5239899"/>
              <a:gd name="connsiteY14" fmla="*/ 334326 h 8156048"/>
              <a:gd name="connsiteX15" fmla="*/ 666657 w 5239899"/>
              <a:gd name="connsiteY15" fmla="*/ 387666 h 8156048"/>
              <a:gd name="connsiteX16" fmla="*/ 590457 w 5239899"/>
              <a:gd name="connsiteY16" fmla="*/ 296226 h 8156048"/>
              <a:gd name="connsiteX17" fmla="*/ 521877 w 5239899"/>
              <a:gd name="connsiteY17" fmla="*/ 280986 h 8156048"/>
              <a:gd name="connsiteX18" fmla="*/ 445677 w 5239899"/>
              <a:gd name="connsiteY18" fmla="*/ 204786 h 8156048"/>
              <a:gd name="connsiteX19" fmla="*/ 323757 w 5239899"/>
              <a:gd name="connsiteY19" fmla="*/ 242886 h 8156048"/>
              <a:gd name="connsiteX20" fmla="*/ 247557 w 5239899"/>
              <a:gd name="connsiteY20" fmla="*/ 326706 h 8156048"/>
              <a:gd name="connsiteX21" fmla="*/ 95157 w 5239899"/>
              <a:gd name="connsiteY21" fmla="*/ 418146 h 8156048"/>
              <a:gd name="connsiteX22" fmla="*/ 18957 w 5239899"/>
              <a:gd name="connsiteY22" fmla="*/ 608646 h 8156048"/>
              <a:gd name="connsiteX23" fmla="*/ 11337 w 5239899"/>
              <a:gd name="connsiteY23" fmla="*/ 722946 h 8156048"/>
              <a:gd name="connsiteX24" fmla="*/ 156117 w 5239899"/>
              <a:gd name="connsiteY24" fmla="*/ 867726 h 8156048"/>
              <a:gd name="connsiteX25" fmla="*/ 407577 w 5239899"/>
              <a:gd name="connsiteY25" fmla="*/ 997266 h 8156048"/>
              <a:gd name="connsiteX26" fmla="*/ 499017 w 5239899"/>
              <a:gd name="connsiteY26" fmla="*/ 1081086 h 8156048"/>
              <a:gd name="connsiteX27" fmla="*/ 681897 w 5239899"/>
              <a:gd name="connsiteY27" fmla="*/ 1241106 h 8156048"/>
              <a:gd name="connsiteX28" fmla="*/ 887637 w 5239899"/>
              <a:gd name="connsiteY28" fmla="*/ 1340166 h 8156048"/>
              <a:gd name="connsiteX29" fmla="*/ 1009557 w 5239899"/>
              <a:gd name="connsiteY29" fmla="*/ 1523046 h 8156048"/>
              <a:gd name="connsiteX30" fmla="*/ 1062897 w 5239899"/>
              <a:gd name="connsiteY30" fmla="*/ 1599246 h 8156048"/>
              <a:gd name="connsiteX31" fmla="*/ 1001937 w 5239899"/>
              <a:gd name="connsiteY31" fmla="*/ 1759266 h 8156048"/>
              <a:gd name="connsiteX32" fmla="*/ 1009557 w 5239899"/>
              <a:gd name="connsiteY32" fmla="*/ 1934526 h 8156048"/>
              <a:gd name="connsiteX33" fmla="*/ 1131477 w 5239899"/>
              <a:gd name="connsiteY33" fmla="*/ 2147886 h 8156048"/>
              <a:gd name="connsiteX34" fmla="*/ 1207677 w 5239899"/>
              <a:gd name="connsiteY34" fmla="*/ 2254566 h 8156048"/>
              <a:gd name="connsiteX35" fmla="*/ 1329597 w 5239899"/>
              <a:gd name="connsiteY35" fmla="*/ 2338386 h 8156048"/>
              <a:gd name="connsiteX36" fmla="*/ 1200057 w 5239899"/>
              <a:gd name="connsiteY36" fmla="*/ 2452686 h 8156048"/>
              <a:gd name="connsiteX37" fmla="*/ 1093377 w 5239899"/>
              <a:gd name="connsiteY37" fmla="*/ 2605086 h 8156048"/>
              <a:gd name="connsiteX38" fmla="*/ 1093377 w 5239899"/>
              <a:gd name="connsiteY38" fmla="*/ 2742246 h 8156048"/>
              <a:gd name="connsiteX39" fmla="*/ 1146717 w 5239899"/>
              <a:gd name="connsiteY39" fmla="*/ 2902266 h 8156048"/>
              <a:gd name="connsiteX40" fmla="*/ 1131477 w 5239899"/>
              <a:gd name="connsiteY40" fmla="*/ 2963226 h 8156048"/>
              <a:gd name="connsiteX41" fmla="*/ 971457 w 5239899"/>
              <a:gd name="connsiteY41" fmla="*/ 2917506 h 8156048"/>
              <a:gd name="connsiteX42" fmla="*/ 857157 w 5239899"/>
              <a:gd name="connsiteY42" fmla="*/ 2932746 h 8156048"/>
              <a:gd name="connsiteX43" fmla="*/ 712377 w 5239899"/>
              <a:gd name="connsiteY43" fmla="*/ 2993706 h 8156048"/>
              <a:gd name="connsiteX44" fmla="*/ 445677 w 5239899"/>
              <a:gd name="connsiteY44" fmla="*/ 3115626 h 8156048"/>
              <a:gd name="connsiteX45" fmla="*/ 407577 w 5239899"/>
              <a:gd name="connsiteY45" fmla="*/ 3252786 h 8156048"/>
              <a:gd name="connsiteX46" fmla="*/ 506637 w 5239899"/>
              <a:gd name="connsiteY46" fmla="*/ 3435666 h 8156048"/>
              <a:gd name="connsiteX47" fmla="*/ 750477 w 5239899"/>
              <a:gd name="connsiteY47" fmla="*/ 3519486 h 8156048"/>
              <a:gd name="connsiteX48" fmla="*/ 925737 w 5239899"/>
              <a:gd name="connsiteY48" fmla="*/ 3527106 h 8156048"/>
              <a:gd name="connsiteX49" fmla="*/ 1085757 w 5239899"/>
              <a:gd name="connsiteY49" fmla="*/ 3519486 h 8156048"/>
              <a:gd name="connsiteX50" fmla="*/ 1215297 w 5239899"/>
              <a:gd name="connsiteY50" fmla="*/ 3565206 h 8156048"/>
              <a:gd name="connsiteX51" fmla="*/ 1306737 w 5239899"/>
              <a:gd name="connsiteY51" fmla="*/ 3641406 h 8156048"/>
              <a:gd name="connsiteX52" fmla="*/ 1367697 w 5239899"/>
              <a:gd name="connsiteY52" fmla="*/ 3671886 h 8156048"/>
              <a:gd name="connsiteX53" fmla="*/ 1161957 w 5239899"/>
              <a:gd name="connsiteY53" fmla="*/ 3679506 h 8156048"/>
              <a:gd name="connsiteX54" fmla="*/ 948597 w 5239899"/>
              <a:gd name="connsiteY54" fmla="*/ 3725226 h 8156048"/>
              <a:gd name="connsiteX55" fmla="*/ 780957 w 5239899"/>
              <a:gd name="connsiteY55" fmla="*/ 3763326 h 8156048"/>
              <a:gd name="connsiteX56" fmla="*/ 659037 w 5239899"/>
              <a:gd name="connsiteY56" fmla="*/ 3801426 h 8156048"/>
              <a:gd name="connsiteX57" fmla="*/ 590457 w 5239899"/>
              <a:gd name="connsiteY57" fmla="*/ 3831906 h 8156048"/>
              <a:gd name="connsiteX58" fmla="*/ 537117 w 5239899"/>
              <a:gd name="connsiteY58" fmla="*/ 3991926 h 8156048"/>
              <a:gd name="connsiteX59" fmla="*/ 605697 w 5239899"/>
              <a:gd name="connsiteY59" fmla="*/ 4220526 h 8156048"/>
              <a:gd name="connsiteX60" fmla="*/ 643797 w 5239899"/>
              <a:gd name="connsiteY60" fmla="*/ 4334826 h 8156048"/>
              <a:gd name="connsiteX61" fmla="*/ 575217 w 5239899"/>
              <a:gd name="connsiteY61" fmla="*/ 4487226 h 8156048"/>
              <a:gd name="connsiteX62" fmla="*/ 384717 w 5239899"/>
              <a:gd name="connsiteY62" fmla="*/ 4586286 h 8156048"/>
              <a:gd name="connsiteX63" fmla="*/ 300897 w 5239899"/>
              <a:gd name="connsiteY63" fmla="*/ 4746306 h 8156048"/>
              <a:gd name="connsiteX64" fmla="*/ 217077 w 5239899"/>
              <a:gd name="connsiteY64" fmla="*/ 4898706 h 8156048"/>
              <a:gd name="connsiteX65" fmla="*/ 118017 w 5239899"/>
              <a:gd name="connsiteY65" fmla="*/ 5089206 h 8156048"/>
              <a:gd name="connsiteX66" fmla="*/ 125637 w 5239899"/>
              <a:gd name="connsiteY66" fmla="*/ 5180646 h 8156048"/>
              <a:gd name="connsiteX67" fmla="*/ 262797 w 5239899"/>
              <a:gd name="connsiteY67" fmla="*/ 5165406 h 8156048"/>
              <a:gd name="connsiteX68" fmla="*/ 422817 w 5239899"/>
              <a:gd name="connsiteY68" fmla="*/ 5035866 h 8156048"/>
              <a:gd name="connsiteX69" fmla="*/ 598077 w 5239899"/>
              <a:gd name="connsiteY69" fmla="*/ 4936806 h 8156048"/>
              <a:gd name="connsiteX70" fmla="*/ 841917 w 5239899"/>
              <a:gd name="connsiteY70" fmla="*/ 4837746 h 8156048"/>
              <a:gd name="connsiteX71" fmla="*/ 956217 w 5239899"/>
              <a:gd name="connsiteY71" fmla="*/ 4753926 h 8156048"/>
              <a:gd name="connsiteX72" fmla="*/ 1131477 w 5239899"/>
              <a:gd name="connsiteY72" fmla="*/ 4746306 h 8156048"/>
              <a:gd name="connsiteX73" fmla="*/ 1276257 w 5239899"/>
              <a:gd name="connsiteY73" fmla="*/ 4799646 h 8156048"/>
              <a:gd name="connsiteX74" fmla="*/ 1398177 w 5239899"/>
              <a:gd name="connsiteY74" fmla="*/ 4814886 h 8156048"/>
              <a:gd name="connsiteX75" fmla="*/ 1520097 w 5239899"/>
              <a:gd name="connsiteY75" fmla="*/ 4708206 h 8156048"/>
              <a:gd name="connsiteX76" fmla="*/ 1642017 w 5239899"/>
              <a:gd name="connsiteY76" fmla="*/ 4692966 h 8156048"/>
              <a:gd name="connsiteX77" fmla="*/ 1702977 w 5239899"/>
              <a:gd name="connsiteY77" fmla="*/ 4692966 h 8156048"/>
              <a:gd name="connsiteX78" fmla="*/ 1855377 w 5239899"/>
              <a:gd name="connsiteY78" fmla="*/ 4532946 h 8156048"/>
              <a:gd name="connsiteX79" fmla="*/ 2030637 w 5239899"/>
              <a:gd name="connsiteY79" fmla="*/ 4411026 h 8156048"/>
              <a:gd name="connsiteX80" fmla="*/ 2160177 w 5239899"/>
              <a:gd name="connsiteY80" fmla="*/ 4319586 h 8156048"/>
              <a:gd name="connsiteX81" fmla="*/ 2266857 w 5239899"/>
              <a:gd name="connsiteY81" fmla="*/ 4182426 h 8156048"/>
              <a:gd name="connsiteX82" fmla="*/ 2327817 w 5239899"/>
              <a:gd name="connsiteY82" fmla="*/ 4289106 h 8156048"/>
              <a:gd name="connsiteX83" fmla="*/ 2304957 w 5239899"/>
              <a:gd name="connsiteY83" fmla="*/ 4441506 h 8156048"/>
              <a:gd name="connsiteX84" fmla="*/ 2251617 w 5239899"/>
              <a:gd name="connsiteY84" fmla="*/ 4601526 h 8156048"/>
              <a:gd name="connsiteX85" fmla="*/ 2221137 w 5239899"/>
              <a:gd name="connsiteY85" fmla="*/ 4715826 h 8156048"/>
              <a:gd name="connsiteX86" fmla="*/ 2358297 w 5239899"/>
              <a:gd name="connsiteY86" fmla="*/ 4822506 h 8156048"/>
              <a:gd name="connsiteX87" fmla="*/ 2495457 w 5239899"/>
              <a:gd name="connsiteY87" fmla="*/ 4784406 h 8156048"/>
              <a:gd name="connsiteX88" fmla="*/ 2571657 w 5239899"/>
              <a:gd name="connsiteY88" fmla="*/ 4837746 h 8156048"/>
              <a:gd name="connsiteX89" fmla="*/ 2586897 w 5239899"/>
              <a:gd name="connsiteY89" fmla="*/ 4929186 h 8156048"/>
              <a:gd name="connsiteX90" fmla="*/ 2586897 w 5239899"/>
              <a:gd name="connsiteY90" fmla="*/ 5020626 h 8156048"/>
              <a:gd name="connsiteX91" fmla="*/ 2739297 w 5239899"/>
              <a:gd name="connsiteY91" fmla="*/ 5180646 h 8156048"/>
              <a:gd name="connsiteX92" fmla="*/ 2823117 w 5239899"/>
              <a:gd name="connsiteY92" fmla="*/ 5302566 h 8156048"/>
              <a:gd name="connsiteX93" fmla="*/ 3005997 w 5239899"/>
              <a:gd name="connsiteY93" fmla="*/ 5401626 h 8156048"/>
              <a:gd name="connsiteX94" fmla="*/ 3120297 w 5239899"/>
              <a:gd name="connsiteY94" fmla="*/ 5454966 h 8156048"/>
              <a:gd name="connsiteX95" fmla="*/ 3341277 w 5239899"/>
              <a:gd name="connsiteY95" fmla="*/ 5538786 h 8156048"/>
              <a:gd name="connsiteX96" fmla="*/ 3493677 w 5239899"/>
              <a:gd name="connsiteY96" fmla="*/ 5637846 h 8156048"/>
              <a:gd name="connsiteX97" fmla="*/ 3615597 w 5239899"/>
              <a:gd name="connsiteY97" fmla="*/ 5759766 h 8156048"/>
              <a:gd name="connsiteX98" fmla="*/ 3668937 w 5239899"/>
              <a:gd name="connsiteY98" fmla="*/ 5835966 h 8156048"/>
              <a:gd name="connsiteX99" fmla="*/ 3501297 w 5239899"/>
              <a:gd name="connsiteY99" fmla="*/ 5942646 h 8156048"/>
              <a:gd name="connsiteX100" fmla="*/ 3394617 w 5239899"/>
              <a:gd name="connsiteY100" fmla="*/ 6003606 h 8156048"/>
              <a:gd name="connsiteX101" fmla="*/ 3287937 w 5239899"/>
              <a:gd name="connsiteY101" fmla="*/ 6072186 h 8156048"/>
              <a:gd name="connsiteX102" fmla="*/ 3219357 w 5239899"/>
              <a:gd name="connsiteY102" fmla="*/ 6087426 h 8156048"/>
              <a:gd name="connsiteX103" fmla="*/ 3074577 w 5239899"/>
              <a:gd name="connsiteY103" fmla="*/ 5942646 h 8156048"/>
              <a:gd name="connsiteX104" fmla="*/ 2906937 w 5239899"/>
              <a:gd name="connsiteY104" fmla="*/ 5813106 h 8156048"/>
              <a:gd name="connsiteX105" fmla="*/ 2746917 w 5239899"/>
              <a:gd name="connsiteY105" fmla="*/ 5790246 h 8156048"/>
              <a:gd name="connsiteX106" fmla="*/ 2491647 w 5239899"/>
              <a:gd name="connsiteY106" fmla="*/ 5826441 h 8156048"/>
              <a:gd name="connsiteX107" fmla="*/ 2228757 w 5239899"/>
              <a:gd name="connsiteY107" fmla="*/ 5832156 h 8156048"/>
              <a:gd name="connsiteX108" fmla="*/ 2063022 w 5239899"/>
              <a:gd name="connsiteY108" fmla="*/ 5775006 h 8156048"/>
              <a:gd name="connsiteX109" fmla="*/ 1975392 w 5239899"/>
              <a:gd name="connsiteY109" fmla="*/ 5786436 h 8156048"/>
              <a:gd name="connsiteX110" fmla="*/ 1933482 w 5239899"/>
              <a:gd name="connsiteY110" fmla="*/ 5927406 h 8156048"/>
              <a:gd name="connsiteX111" fmla="*/ 1927767 w 5239899"/>
              <a:gd name="connsiteY111" fmla="*/ 6068376 h 8156048"/>
              <a:gd name="connsiteX112" fmla="*/ 1786797 w 5239899"/>
              <a:gd name="connsiteY112" fmla="*/ 6156006 h 8156048"/>
              <a:gd name="connsiteX113" fmla="*/ 1672497 w 5239899"/>
              <a:gd name="connsiteY113" fmla="*/ 6215061 h 8156048"/>
              <a:gd name="connsiteX114" fmla="*/ 1562007 w 5239899"/>
              <a:gd name="connsiteY114" fmla="*/ 6283641 h 8156048"/>
              <a:gd name="connsiteX115" fmla="*/ 1562007 w 5239899"/>
              <a:gd name="connsiteY115" fmla="*/ 6462711 h 8156048"/>
              <a:gd name="connsiteX116" fmla="*/ 1632492 w 5239899"/>
              <a:gd name="connsiteY116" fmla="*/ 6554151 h 8156048"/>
              <a:gd name="connsiteX117" fmla="*/ 1674402 w 5239899"/>
              <a:gd name="connsiteY117" fmla="*/ 6636066 h 8156048"/>
              <a:gd name="connsiteX118" fmla="*/ 1634397 w 5239899"/>
              <a:gd name="connsiteY118" fmla="*/ 6716076 h 8156048"/>
              <a:gd name="connsiteX119" fmla="*/ 1645827 w 5239899"/>
              <a:gd name="connsiteY119" fmla="*/ 6862761 h 8156048"/>
              <a:gd name="connsiteX120" fmla="*/ 1510572 w 5239899"/>
              <a:gd name="connsiteY120" fmla="*/ 7015161 h 8156048"/>
              <a:gd name="connsiteX121" fmla="*/ 1542957 w 5239899"/>
              <a:gd name="connsiteY121" fmla="*/ 7169466 h 8156048"/>
              <a:gd name="connsiteX122" fmla="*/ 1382937 w 5239899"/>
              <a:gd name="connsiteY122" fmla="*/ 7209471 h 8156048"/>
              <a:gd name="connsiteX123" fmla="*/ 1142907 w 5239899"/>
              <a:gd name="connsiteY123" fmla="*/ 7159941 h 8156048"/>
              <a:gd name="connsiteX124" fmla="*/ 1041942 w 5239899"/>
              <a:gd name="connsiteY124" fmla="*/ 7182801 h 8156048"/>
              <a:gd name="connsiteX125" fmla="*/ 931452 w 5239899"/>
              <a:gd name="connsiteY125" fmla="*/ 7272336 h 8156048"/>
              <a:gd name="connsiteX126" fmla="*/ 840012 w 5239899"/>
              <a:gd name="connsiteY126" fmla="*/ 7384731 h 8156048"/>
              <a:gd name="connsiteX127" fmla="*/ 1070517 w 5239899"/>
              <a:gd name="connsiteY127" fmla="*/ 7476171 h 8156048"/>
              <a:gd name="connsiteX128" fmla="*/ 1093377 w 5239899"/>
              <a:gd name="connsiteY128" fmla="*/ 7598091 h 8156048"/>
              <a:gd name="connsiteX129" fmla="*/ 1146717 w 5239899"/>
              <a:gd name="connsiteY129" fmla="*/ 7771446 h 8156048"/>
              <a:gd name="connsiteX130" fmla="*/ 4865276 w 5239899"/>
              <a:gd name="connsiteY130" fmla="*/ 7779066 h 8156048"/>
              <a:gd name="connsiteX131" fmla="*/ 4827177 w 5239899"/>
              <a:gd name="connsiteY131" fmla="*/ 2688906 h 8156048"/>
              <a:gd name="connsiteX132" fmla="*/ 2617377 w 5239899"/>
              <a:gd name="connsiteY132" fmla="*/ 204786 h 8156048"/>
              <a:gd name="connsiteX133" fmla="*/ 1855377 w 5239899"/>
              <a:gd name="connsiteY133" fmla="*/ 204786 h 8156048"/>
              <a:gd name="connsiteX0" fmla="*/ 1855377 w 5220172"/>
              <a:gd name="connsiteY0" fmla="*/ 204786 h 8150400"/>
              <a:gd name="connsiteX1" fmla="*/ 1718217 w 5220172"/>
              <a:gd name="connsiteY1" fmla="*/ 273366 h 8150400"/>
              <a:gd name="connsiteX2" fmla="*/ 1664877 w 5220172"/>
              <a:gd name="connsiteY2" fmla="*/ 418146 h 8150400"/>
              <a:gd name="connsiteX3" fmla="*/ 1657257 w 5220172"/>
              <a:gd name="connsiteY3" fmla="*/ 509586 h 8150400"/>
              <a:gd name="connsiteX4" fmla="*/ 1535337 w 5220172"/>
              <a:gd name="connsiteY4" fmla="*/ 562926 h 8150400"/>
              <a:gd name="connsiteX5" fmla="*/ 1459137 w 5220172"/>
              <a:gd name="connsiteY5" fmla="*/ 692466 h 8150400"/>
              <a:gd name="connsiteX6" fmla="*/ 1497237 w 5220172"/>
              <a:gd name="connsiteY6" fmla="*/ 860106 h 8150400"/>
              <a:gd name="connsiteX7" fmla="*/ 1405797 w 5220172"/>
              <a:gd name="connsiteY7" fmla="*/ 943926 h 8150400"/>
              <a:gd name="connsiteX8" fmla="*/ 1299117 w 5220172"/>
              <a:gd name="connsiteY8" fmla="*/ 822006 h 8150400"/>
              <a:gd name="connsiteX9" fmla="*/ 1314357 w 5220172"/>
              <a:gd name="connsiteY9" fmla="*/ 707706 h 8150400"/>
              <a:gd name="connsiteX10" fmla="*/ 1337217 w 5220172"/>
              <a:gd name="connsiteY10" fmla="*/ 593406 h 8150400"/>
              <a:gd name="connsiteX11" fmla="*/ 1245777 w 5220172"/>
              <a:gd name="connsiteY11" fmla="*/ 555306 h 8150400"/>
              <a:gd name="connsiteX12" fmla="*/ 1078137 w 5220172"/>
              <a:gd name="connsiteY12" fmla="*/ 562926 h 8150400"/>
              <a:gd name="connsiteX13" fmla="*/ 910497 w 5220172"/>
              <a:gd name="connsiteY13" fmla="*/ 410526 h 8150400"/>
              <a:gd name="connsiteX14" fmla="*/ 780957 w 5220172"/>
              <a:gd name="connsiteY14" fmla="*/ 334326 h 8150400"/>
              <a:gd name="connsiteX15" fmla="*/ 666657 w 5220172"/>
              <a:gd name="connsiteY15" fmla="*/ 387666 h 8150400"/>
              <a:gd name="connsiteX16" fmla="*/ 590457 w 5220172"/>
              <a:gd name="connsiteY16" fmla="*/ 296226 h 8150400"/>
              <a:gd name="connsiteX17" fmla="*/ 521877 w 5220172"/>
              <a:gd name="connsiteY17" fmla="*/ 280986 h 8150400"/>
              <a:gd name="connsiteX18" fmla="*/ 445677 w 5220172"/>
              <a:gd name="connsiteY18" fmla="*/ 204786 h 8150400"/>
              <a:gd name="connsiteX19" fmla="*/ 323757 w 5220172"/>
              <a:gd name="connsiteY19" fmla="*/ 242886 h 8150400"/>
              <a:gd name="connsiteX20" fmla="*/ 247557 w 5220172"/>
              <a:gd name="connsiteY20" fmla="*/ 326706 h 8150400"/>
              <a:gd name="connsiteX21" fmla="*/ 95157 w 5220172"/>
              <a:gd name="connsiteY21" fmla="*/ 418146 h 8150400"/>
              <a:gd name="connsiteX22" fmla="*/ 18957 w 5220172"/>
              <a:gd name="connsiteY22" fmla="*/ 608646 h 8150400"/>
              <a:gd name="connsiteX23" fmla="*/ 11337 w 5220172"/>
              <a:gd name="connsiteY23" fmla="*/ 722946 h 8150400"/>
              <a:gd name="connsiteX24" fmla="*/ 156117 w 5220172"/>
              <a:gd name="connsiteY24" fmla="*/ 867726 h 8150400"/>
              <a:gd name="connsiteX25" fmla="*/ 407577 w 5220172"/>
              <a:gd name="connsiteY25" fmla="*/ 997266 h 8150400"/>
              <a:gd name="connsiteX26" fmla="*/ 499017 w 5220172"/>
              <a:gd name="connsiteY26" fmla="*/ 1081086 h 8150400"/>
              <a:gd name="connsiteX27" fmla="*/ 681897 w 5220172"/>
              <a:gd name="connsiteY27" fmla="*/ 1241106 h 8150400"/>
              <a:gd name="connsiteX28" fmla="*/ 887637 w 5220172"/>
              <a:gd name="connsiteY28" fmla="*/ 1340166 h 8150400"/>
              <a:gd name="connsiteX29" fmla="*/ 1009557 w 5220172"/>
              <a:gd name="connsiteY29" fmla="*/ 1523046 h 8150400"/>
              <a:gd name="connsiteX30" fmla="*/ 1062897 w 5220172"/>
              <a:gd name="connsiteY30" fmla="*/ 1599246 h 8150400"/>
              <a:gd name="connsiteX31" fmla="*/ 1001937 w 5220172"/>
              <a:gd name="connsiteY31" fmla="*/ 1759266 h 8150400"/>
              <a:gd name="connsiteX32" fmla="*/ 1009557 w 5220172"/>
              <a:gd name="connsiteY32" fmla="*/ 1934526 h 8150400"/>
              <a:gd name="connsiteX33" fmla="*/ 1131477 w 5220172"/>
              <a:gd name="connsiteY33" fmla="*/ 2147886 h 8150400"/>
              <a:gd name="connsiteX34" fmla="*/ 1207677 w 5220172"/>
              <a:gd name="connsiteY34" fmla="*/ 2254566 h 8150400"/>
              <a:gd name="connsiteX35" fmla="*/ 1329597 w 5220172"/>
              <a:gd name="connsiteY35" fmla="*/ 2338386 h 8150400"/>
              <a:gd name="connsiteX36" fmla="*/ 1200057 w 5220172"/>
              <a:gd name="connsiteY36" fmla="*/ 2452686 h 8150400"/>
              <a:gd name="connsiteX37" fmla="*/ 1093377 w 5220172"/>
              <a:gd name="connsiteY37" fmla="*/ 2605086 h 8150400"/>
              <a:gd name="connsiteX38" fmla="*/ 1093377 w 5220172"/>
              <a:gd name="connsiteY38" fmla="*/ 2742246 h 8150400"/>
              <a:gd name="connsiteX39" fmla="*/ 1146717 w 5220172"/>
              <a:gd name="connsiteY39" fmla="*/ 2902266 h 8150400"/>
              <a:gd name="connsiteX40" fmla="*/ 1131477 w 5220172"/>
              <a:gd name="connsiteY40" fmla="*/ 2963226 h 8150400"/>
              <a:gd name="connsiteX41" fmla="*/ 971457 w 5220172"/>
              <a:gd name="connsiteY41" fmla="*/ 2917506 h 8150400"/>
              <a:gd name="connsiteX42" fmla="*/ 857157 w 5220172"/>
              <a:gd name="connsiteY42" fmla="*/ 2932746 h 8150400"/>
              <a:gd name="connsiteX43" fmla="*/ 712377 w 5220172"/>
              <a:gd name="connsiteY43" fmla="*/ 2993706 h 8150400"/>
              <a:gd name="connsiteX44" fmla="*/ 445677 w 5220172"/>
              <a:gd name="connsiteY44" fmla="*/ 3115626 h 8150400"/>
              <a:gd name="connsiteX45" fmla="*/ 407577 w 5220172"/>
              <a:gd name="connsiteY45" fmla="*/ 3252786 h 8150400"/>
              <a:gd name="connsiteX46" fmla="*/ 506637 w 5220172"/>
              <a:gd name="connsiteY46" fmla="*/ 3435666 h 8150400"/>
              <a:gd name="connsiteX47" fmla="*/ 750477 w 5220172"/>
              <a:gd name="connsiteY47" fmla="*/ 3519486 h 8150400"/>
              <a:gd name="connsiteX48" fmla="*/ 925737 w 5220172"/>
              <a:gd name="connsiteY48" fmla="*/ 3527106 h 8150400"/>
              <a:gd name="connsiteX49" fmla="*/ 1085757 w 5220172"/>
              <a:gd name="connsiteY49" fmla="*/ 3519486 h 8150400"/>
              <a:gd name="connsiteX50" fmla="*/ 1215297 w 5220172"/>
              <a:gd name="connsiteY50" fmla="*/ 3565206 h 8150400"/>
              <a:gd name="connsiteX51" fmla="*/ 1306737 w 5220172"/>
              <a:gd name="connsiteY51" fmla="*/ 3641406 h 8150400"/>
              <a:gd name="connsiteX52" fmla="*/ 1367697 w 5220172"/>
              <a:gd name="connsiteY52" fmla="*/ 3671886 h 8150400"/>
              <a:gd name="connsiteX53" fmla="*/ 1161957 w 5220172"/>
              <a:gd name="connsiteY53" fmla="*/ 3679506 h 8150400"/>
              <a:gd name="connsiteX54" fmla="*/ 948597 w 5220172"/>
              <a:gd name="connsiteY54" fmla="*/ 3725226 h 8150400"/>
              <a:gd name="connsiteX55" fmla="*/ 780957 w 5220172"/>
              <a:gd name="connsiteY55" fmla="*/ 3763326 h 8150400"/>
              <a:gd name="connsiteX56" fmla="*/ 659037 w 5220172"/>
              <a:gd name="connsiteY56" fmla="*/ 3801426 h 8150400"/>
              <a:gd name="connsiteX57" fmla="*/ 590457 w 5220172"/>
              <a:gd name="connsiteY57" fmla="*/ 3831906 h 8150400"/>
              <a:gd name="connsiteX58" fmla="*/ 537117 w 5220172"/>
              <a:gd name="connsiteY58" fmla="*/ 3991926 h 8150400"/>
              <a:gd name="connsiteX59" fmla="*/ 605697 w 5220172"/>
              <a:gd name="connsiteY59" fmla="*/ 4220526 h 8150400"/>
              <a:gd name="connsiteX60" fmla="*/ 643797 w 5220172"/>
              <a:gd name="connsiteY60" fmla="*/ 4334826 h 8150400"/>
              <a:gd name="connsiteX61" fmla="*/ 575217 w 5220172"/>
              <a:gd name="connsiteY61" fmla="*/ 4487226 h 8150400"/>
              <a:gd name="connsiteX62" fmla="*/ 384717 w 5220172"/>
              <a:gd name="connsiteY62" fmla="*/ 4586286 h 8150400"/>
              <a:gd name="connsiteX63" fmla="*/ 300897 w 5220172"/>
              <a:gd name="connsiteY63" fmla="*/ 4746306 h 8150400"/>
              <a:gd name="connsiteX64" fmla="*/ 217077 w 5220172"/>
              <a:gd name="connsiteY64" fmla="*/ 4898706 h 8150400"/>
              <a:gd name="connsiteX65" fmla="*/ 118017 w 5220172"/>
              <a:gd name="connsiteY65" fmla="*/ 5089206 h 8150400"/>
              <a:gd name="connsiteX66" fmla="*/ 125637 w 5220172"/>
              <a:gd name="connsiteY66" fmla="*/ 5180646 h 8150400"/>
              <a:gd name="connsiteX67" fmla="*/ 262797 w 5220172"/>
              <a:gd name="connsiteY67" fmla="*/ 5165406 h 8150400"/>
              <a:gd name="connsiteX68" fmla="*/ 422817 w 5220172"/>
              <a:gd name="connsiteY68" fmla="*/ 5035866 h 8150400"/>
              <a:gd name="connsiteX69" fmla="*/ 598077 w 5220172"/>
              <a:gd name="connsiteY69" fmla="*/ 4936806 h 8150400"/>
              <a:gd name="connsiteX70" fmla="*/ 841917 w 5220172"/>
              <a:gd name="connsiteY70" fmla="*/ 4837746 h 8150400"/>
              <a:gd name="connsiteX71" fmla="*/ 956217 w 5220172"/>
              <a:gd name="connsiteY71" fmla="*/ 4753926 h 8150400"/>
              <a:gd name="connsiteX72" fmla="*/ 1131477 w 5220172"/>
              <a:gd name="connsiteY72" fmla="*/ 4746306 h 8150400"/>
              <a:gd name="connsiteX73" fmla="*/ 1276257 w 5220172"/>
              <a:gd name="connsiteY73" fmla="*/ 4799646 h 8150400"/>
              <a:gd name="connsiteX74" fmla="*/ 1398177 w 5220172"/>
              <a:gd name="connsiteY74" fmla="*/ 4814886 h 8150400"/>
              <a:gd name="connsiteX75" fmla="*/ 1520097 w 5220172"/>
              <a:gd name="connsiteY75" fmla="*/ 4708206 h 8150400"/>
              <a:gd name="connsiteX76" fmla="*/ 1642017 w 5220172"/>
              <a:gd name="connsiteY76" fmla="*/ 4692966 h 8150400"/>
              <a:gd name="connsiteX77" fmla="*/ 1702977 w 5220172"/>
              <a:gd name="connsiteY77" fmla="*/ 4692966 h 8150400"/>
              <a:gd name="connsiteX78" fmla="*/ 1855377 w 5220172"/>
              <a:gd name="connsiteY78" fmla="*/ 4532946 h 8150400"/>
              <a:gd name="connsiteX79" fmla="*/ 2030637 w 5220172"/>
              <a:gd name="connsiteY79" fmla="*/ 4411026 h 8150400"/>
              <a:gd name="connsiteX80" fmla="*/ 2160177 w 5220172"/>
              <a:gd name="connsiteY80" fmla="*/ 4319586 h 8150400"/>
              <a:gd name="connsiteX81" fmla="*/ 2266857 w 5220172"/>
              <a:gd name="connsiteY81" fmla="*/ 4182426 h 8150400"/>
              <a:gd name="connsiteX82" fmla="*/ 2327817 w 5220172"/>
              <a:gd name="connsiteY82" fmla="*/ 4289106 h 8150400"/>
              <a:gd name="connsiteX83" fmla="*/ 2304957 w 5220172"/>
              <a:gd name="connsiteY83" fmla="*/ 4441506 h 8150400"/>
              <a:gd name="connsiteX84" fmla="*/ 2251617 w 5220172"/>
              <a:gd name="connsiteY84" fmla="*/ 4601526 h 8150400"/>
              <a:gd name="connsiteX85" fmla="*/ 2221137 w 5220172"/>
              <a:gd name="connsiteY85" fmla="*/ 4715826 h 8150400"/>
              <a:gd name="connsiteX86" fmla="*/ 2358297 w 5220172"/>
              <a:gd name="connsiteY86" fmla="*/ 4822506 h 8150400"/>
              <a:gd name="connsiteX87" fmla="*/ 2495457 w 5220172"/>
              <a:gd name="connsiteY87" fmla="*/ 4784406 h 8150400"/>
              <a:gd name="connsiteX88" fmla="*/ 2571657 w 5220172"/>
              <a:gd name="connsiteY88" fmla="*/ 4837746 h 8150400"/>
              <a:gd name="connsiteX89" fmla="*/ 2586897 w 5220172"/>
              <a:gd name="connsiteY89" fmla="*/ 4929186 h 8150400"/>
              <a:gd name="connsiteX90" fmla="*/ 2586897 w 5220172"/>
              <a:gd name="connsiteY90" fmla="*/ 5020626 h 8150400"/>
              <a:gd name="connsiteX91" fmla="*/ 2739297 w 5220172"/>
              <a:gd name="connsiteY91" fmla="*/ 5180646 h 8150400"/>
              <a:gd name="connsiteX92" fmla="*/ 2823117 w 5220172"/>
              <a:gd name="connsiteY92" fmla="*/ 5302566 h 8150400"/>
              <a:gd name="connsiteX93" fmla="*/ 3005997 w 5220172"/>
              <a:gd name="connsiteY93" fmla="*/ 5401626 h 8150400"/>
              <a:gd name="connsiteX94" fmla="*/ 3120297 w 5220172"/>
              <a:gd name="connsiteY94" fmla="*/ 5454966 h 8150400"/>
              <a:gd name="connsiteX95" fmla="*/ 3341277 w 5220172"/>
              <a:gd name="connsiteY95" fmla="*/ 5538786 h 8150400"/>
              <a:gd name="connsiteX96" fmla="*/ 3493677 w 5220172"/>
              <a:gd name="connsiteY96" fmla="*/ 5637846 h 8150400"/>
              <a:gd name="connsiteX97" fmla="*/ 3615597 w 5220172"/>
              <a:gd name="connsiteY97" fmla="*/ 5759766 h 8150400"/>
              <a:gd name="connsiteX98" fmla="*/ 3668937 w 5220172"/>
              <a:gd name="connsiteY98" fmla="*/ 5835966 h 8150400"/>
              <a:gd name="connsiteX99" fmla="*/ 3501297 w 5220172"/>
              <a:gd name="connsiteY99" fmla="*/ 5942646 h 8150400"/>
              <a:gd name="connsiteX100" fmla="*/ 3394617 w 5220172"/>
              <a:gd name="connsiteY100" fmla="*/ 6003606 h 8150400"/>
              <a:gd name="connsiteX101" fmla="*/ 3287937 w 5220172"/>
              <a:gd name="connsiteY101" fmla="*/ 6072186 h 8150400"/>
              <a:gd name="connsiteX102" fmla="*/ 3219357 w 5220172"/>
              <a:gd name="connsiteY102" fmla="*/ 6087426 h 8150400"/>
              <a:gd name="connsiteX103" fmla="*/ 3074577 w 5220172"/>
              <a:gd name="connsiteY103" fmla="*/ 5942646 h 8150400"/>
              <a:gd name="connsiteX104" fmla="*/ 2906937 w 5220172"/>
              <a:gd name="connsiteY104" fmla="*/ 5813106 h 8150400"/>
              <a:gd name="connsiteX105" fmla="*/ 2746917 w 5220172"/>
              <a:gd name="connsiteY105" fmla="*/ 5790246 h 8150400"/>
              <a:gd name="connsiteX106" fmla="*/ 2491647 w 5220172"/>
              <a:gd name="connsiteY106" fmla="*/ 5826441 h 8150400"/>
              <a:gd name="connsiteX107" fmla="*/ 2228757 w 5220172"/>
              <a:gd name="connsiteY107" fmla="*/ 5832156 h 8150400"/>
              <a:gd name="connsiteX108" fmla="*/ 2063022 w 5220172"/>
              <a:gd name="connsiteY108" fmla="*/ 5775006 h 8150400"/>
              <a:gd name="connsiteX109" fmla="*/ 1975392 w 5220172"/>
              <a:gd name="connsiteY109" fmla="*/ 5786436 h 8150400"/>
              <a:gd name="connsiteX110" fmla="*/ 1933482 w 5220172"/>
              <a:gd name="connsiteY110" fmla="*/ 5927406 h 8150400"/>
              <a:gd name="connsiteX111" fmla="*/ 1927767 w 5220172"/>
              <a:gd name="connsiteY111" fmla="*/ 6068376 h 8150400"/>
              <a:gd name="connsiteX112" fmla="*/ 1786797 w 5220172"/>
              <a:gd name="connsiteY112" fmla="*/ 6156006 h 8150400"/>
              <a:gd name="connsiteX113" fmla="*/ 1672497 w 5220172"/>
              <a:gd name="connsiteY113" fmla="*/ 6215061 h 8150400"/>
              <a:gd name="connsiteX114" fmla="*/ 1562007 w 5220172"/>
              <a:gd name="connsiteY114" fmla="*/ 6283641 h 8150400"/>
              <a:gd name="connsiteX115" fmla="*/ 1562007 w 5220172"/>
              <a:gd name="connsiteY115" fmla="*/ 6462711 h 8150400"/>
              <a:gd name="connsiteX116" fmla="*/ 1632492 w 5220172"/>
              <a:gd name="connsiteY116" fmla="*/ 6554151 h 8150400"/>
              <a:gd name="connsiteX117" fmla="*/ 1674402 w 5220172"/>
              <a:gd name="connsiteY117" fmla="*/ 6636066 h 8150400"/>
              <a:gd name="connsiteX118" fmla="*/ 1634397 w 5220172"/>
              <a:gd name="connsiteY118" fmla="*/ 6716076 h 8150400"/>
              <a:gd name="connsiteX119" fmla="*/ 1645827 w 5220172"/>
              <a:gd name="connsiteY119" fmla="*/ 6862761 h 8150400"/>
              <a:gd name="connsiteX120" fmla="*/ 1510572 w 5220172"/>
              <a:gd name="connsiteY120" fmla="*/ 7015161 h 8150400"/>
              <a:gd name="connsiteX121" fmla="*/ 1542957 w 5220172"/>
              <a:gd name="connsiteY121" fmla="*/ 7169466 h 8150400"/>
              <a:gd name="connsiteX122" fmla="*/ 1382937 w 5220172"/>
              <a:gd name="connsiteY122" fmla="*/ 7209471 h 8150400"/>
              <a:gd name="connsiteX123" fmla="*/ 1142907 w 5220172"/>
              <a:gd name="connsiteY123" fmla="*/ 7159941 h 8150400"/>
              <a:gd name="connsiteX124" fmla="*/ 1041942 w 5220172"/>
              <a:gd name="connsiteY124" fmla="*/ 7182801 h 8150400"/>
              <a:gd name="connsiteX125" fmla="*/ 931452 w 5220172"/>
              <a:gd name="connsiteY125" fmla="*/ 7272336 h 8150400"/>
              <a:gd name="connsiteX126" fmla="*/ 840012 w 5220172"/>
              <a:gd name="connsiteY126" fmla="*/ 7384731 h 8150400"/>
              <a:gd name="connsiteX127" fmla="*/ 1070517 w 5220172"/>
              <a:gd name="connsiteY127" fmla="*/ 7476171 h 8150400"/>
              <a:gd name="connsiteX128" fmla="*/ 1093377 w 5220172"/>
              <a:gd name="connsiteY128" fmla="*/ 7598091 h 8150400"/>
              <a:gd name="connsiteX129" fmla="*/ 1146717 w 5220172"/>
              <a:gd name="connsiteY129" fmla="*/ 7771446 h 8150400"/>
              <a:gd name="connsiteX130" fmla="*/ 4832891 w 5220172"/>
              <a:gd name="connsiteY130" fmla="*/ 7771446 h 8150400"/>
              <a:gd name="connsiteX131" fmla="*/ 4827177 w 5220172"/>
              <a:gd name="connsiteY131" fmla="*/ 2688906 h 8150400"/>
              <a:gd name="connsiteX132" fmla="*/ 2617377 w 5220172"/>
              <a:gd name="connsiteY132" fmla="*/ 204786 h 8150400"/>
              <a:gd name="connsiteX133" fmla="*/ 1855377 w 5220172"/>
              <a:gd name="connsiteY133" fmla="*/ 204786 h 8150400"/>
              <a:gd name="connsiteX0" fmla="*/ 1855377 w 4996903"/>
              <a:gd name="connsiteY0" fmla="*/ 204786 h 8150400"/>
              <a:gd name="connsiteX1" fmla="*/ 1718217 w 4996903"/>
              <a:gd name="connsiteY1" fmla="*/ 273366 h 8150400"/>
              <a:gd name="connsiteX2" fmla="*/ 1664877 w 4996903"/>
              <a:gd name="connsiteY2" fmla="*/ 418146 h 8150400"/>
              <a:gd name="connsiteX3" fmla="*/ 1657257 w 4996903"/>
              <a:gd name="connsiteY3" fmla="*/ 509586 h 8150400"/>
              <a:gd name="connsiteX4" fmla="*/ 1535337 w 4996903"/>
              <a:gd name="connsiteY4" fmla="*/ 562926 h 8150400"/>
              <a:gd name="connsiteX5" fmla="*/ 1459137 w 4996903"/>
              <a:gd name="connsiteY5" fmla="*/ 692466 h 8150400"/>
              <a:gd name="connsiteX6" fmla="*/ 1497237 w 4996903"/>
              <a:gd name="connsiteY6" fmla="*/ 860106 h 8150400"/>
              <a:gd name="connsiteX7" fmla="*/ 1405797 w 4996903"/>
              <a:gd name="connsiteY7" fmla="*/ 943926 h 8150400"/>
              <a:gd name="connsiteX8" fmla="*/ 1299117 w 4996903"/>
              <a:gd name="connsiteY8" fmla="*/ 822006 h 8150400"/>
              <a:gd name="connsiteX9" fmla="*/ 1314357 w 4996903"/>
              <a:gd name="connsiteY9" fmla="*/ 707706 h 8150400"/>
              <a:gd name="connsiteX10" fmla="*/ 1337217 w 4996903"/>
              <a:gd name="connsiteY10" fmla="*/ 593406 h 8150400"/>
              <a:gd name="connsiteX11" fmla="*/ 1245777 w 4996903"/>
              <a:gd name="connsiteY11" fmla="*/ 555306 h 8150400"/>
              <a:gd name="connsiteX12" fmla="*/ 1078137 w 4996903"/>
              <a:gd name="connsiteY12" fmla="*/ 562926 h 8150400"/>
              <a:gd name="connsiteX13" fmla="*/ 910497 w 4996903"/>
              <a:gd name="connsiteY13" fmla="*/ 410526 h 8150400"/>
              <a:gd name="connsiteX14" fmla="*/ 780957 w 4996903"/>
              <a:gd name="connsiteY14" fmla="*/ 334326 h 8150400"/>
              <a:gd name="connsiteX15" fmla="*/ 666657 w 4996903"/>
              <a:gd name="connsiteY15" fmla="*/ 387666 h 8150400"/>
              <a:gd name="connsiteX16" fmla="*/ 590457 w 4996903"/>
              <a:gd name="connsiteY16" fmla="*/ 296226 h 8150400"/>
              <a:gd name="connsiteX17" fmla="*/ 521877 w 4996903"/>
              <a:gd name="connsiteY17" fmla="*/ 280986 h 8150400"/>
              <a:gd name="connsiteX18" fmla="*/ 445677 w 4996903"/>
              <a:gd name="connsiteY18" fmla="*/ 204786 h 8150400"/>
              <a:gd name="connsiteX19" fmla="*/ 323757 w 4996903"/>
              <a:gd name="connsiteY19" fmla="*/ 242886 h 8150400"/>
              <a:gd name="connsiteX20" fmla="*/ 247557 w 4996903"/>
              <a:gd name="connsiteY20" fmla="*/ 326706 h 8150400"/>
              <a:gd name="connsiteX21" fmla="*/ 95157 w 4996903"/>
              <a:gd name="connsiteY21" fmla="*/ 418146 h 8150400"/>
              <a:gd name="connsiteX22" fmla="*/ 18957 w 4996903"/>
              <a:gd name="connsiteY22" fmla="*/ 608646 h 8150400"/>
              <a:gd name="connsiteX23" fmla="*/ 11337 w 4996903"/>
              <a:gd name="connsiteY23" fmla="*/ 722946 h 8150400"/>
              <a:gd name="connsiteX24" fmla="*/ 156117 w 4996903"/>
              <a:gd name="connsiteY24" fmla="*/ 867726 h 8150400"/>
              <a:gd name="connsiteX25" fmla="*/ 407577 w 4996903"/>
              <a:gd name="connsiteY25" fmla="*/ 997266 h 8150400"/>
              <a:gd name="connsiteX26" fmla="*/ 499017 w 4996903"/>
              <a:gd name="connsiteY26" fmla="*/ 1081086 h 8150400"/>
              <a:gd name="connsiteX27" fmla="*/ 681897 w 4996903"/>
              <a:gd name="connsiteY27" fmla="*/ 1241106 h 8150400"/>
              <a:gd name="connsiteX28" fmla="*/ 887637 w 4996903"/>
              <a:gd name="connsiteY28" fmla="*/ 1340166 h 8150400"/>
              <a:gd name="connsiteX29" fmla="*/ 1009557 w 4996903"/>
              <a:gd name="connsiteY29" fmla="*/ 1523046 h 8150400"/>
              <a:gd name="connsiteX30" fmla="*/ 1062897 w 4996903"/>
              <a:gd name="connsiteY30" fmla="*/ 1599246 h 8150400"/>
              <a:gd name="connsiteX31" fmla="*/ 1001937 w 4996903"/>
              <a:gd name="connsiteY31" fmla="*/ 1759266 h 8150400"/>
              <a:gd name="connsiteX32" fmla="*/ 1009557 w 4996903"/>
              <a:gd name="connsiteY32" fmla="*/ 1934526 h 8150400"/>
              <a:gd name="connsiteX33" fmla="*/ 1131477 w 4996903"/>
              <a:gd name="connsiteY33" fmla="*/ 2147886 h 8150400"/>
              <a:gd name="connsiteX34" fmla="*/ 1207677 w 4996903"/>
              <a:gd name="connsiteY34" fmla="*/ 2254566 h 8150400"/>
              <a:gd name="connsiteX35" fmla="*/ 1329597 w 4996903"/>
              <a:gd name="connsiteY35" fmla="*/ 2338386 h 8150400"/>
              <a:gd name="connsiteX36" fmla="*/ 1200057 w 4996903"/>
              <a:gd name="connsiteY36" fmla="*/ 2452686 h 8150400"/>
              <a:gd name="connsiteX37" fmla="*/ 1093377 w 4996903"/>
              <a:gd name="connsiteY37" fmla="*/ 2605086 h 8150400"/>
              <a:gd name="connsiteX38" fmla="*/ 1093377 w 4996903"/>
              <a:gd name="connsiteY38" fmla="*/ 2742246 h 8150400"/>
              <a:gd name="connsiteX39" fmla="*/ 1146717 w 4996903"/>
              <a:gd name="connsiteY39" fmla="*/ 2902266 h 8150400"/>
              <a:gd name="connsiteX40" fmla="*/ 1131477 w 4996903"/>
              <a:gd name="connsiteY40" fmla="*/ 2963226 h 8150400"/>
              <a:gd name="connsiteX41" fmla="*/ 971457 w 4996903"/>
              <a:gd name="connsiteY41" fmla="*/ 2917506 h 8150400"/>
              <a:gd name="connsiteX42" fmla="*/ 857157 w 4996903"/>
              <a:gd name="connsiteY42" fmla="*/ 2932746 h 8150400"/>
              <a:gd name="connsiteX43" fmla="*/ 712377 w 4996903"/>
              <a:gd name="connsiteY43" fmla="*/ 2993706 h 8150400"/>
              <a:gd name="connsiteX44" fmla="*/ 445677 w 4996903"/>
              <a:gd name="connsiteY44" fmla="*/ 3115626 h 8150400"/>
              <a:gd name="connsiteX45" fmla="*/ 407577 w 4996903"/>
              <a:gd name="connsiteY45" fmla="*/ 3252786 h 8150400"/>
              <a:gd name="connsiteX46" fmla="*/ 506637 w 4996903"/>
              <a:gd name="connsiteY46" fmla="*/ 3435666 h 8150400"/>
              <a:gd name="connsiteX47" fmla="*/ 750477 w 4996903"/>
              <a:gd name="connsiteY47" fmla="*/ 3519486 h 8150400"/>
              <a:gd name="connsiteX48" fmla="*/ 925737 w 4996903"/>
              <a:gd name="connsiteY48" fmla="*/ 3527106 h 8150400"/>
              <a:gd name="connsiteX49" fmla="*/ 1085757 w 4996903"/>
              <a:gd name="connsiteY49" fmla="*/ 3519486 h 8150400"/>
              <a:gd name="connsiteX50" fmla="*/ 1215297 w 4996903"/>
              <a:gd name="connsiteY50" fmla="*/ 3565206 h 8150400"/>
              <a:gd name="connsiteX51" fmla="*/ 1306737 w 4996903"/>
              <a:gd name="connsiteY51" fmla="*/ 3641406 h 8150400"/>
              <a:gd name="connsiteX52" fmla="*/ 1367697 w 4996903"/>
              <a:gd name="connsiteY52" fmla="*/ 3671886 h 8150400"/>
              <a:gd name="connsiteX53" fmla="*/ 1161957 w 4996903"/>
              <a:gd name="connsiteY53" fmla="*/ 3679506 h 8150400"/>
              <a:gd name="connsiteX54" fmla="*/ 948597 w 4996903"/>
              <a:gd name="connsiteY54" fmla="*/ 3725226 h 8150400"/>
              <a:gd name="connsiteX55" fmla="*/ 780957 w 4996903"/>
              <a:gd name="connsiteY55" fmla="*/ 3763326 h 8150400"/>
              <a:gd name="connsiteX56" fmla="*/ 659037 w 4996903"/>
              <a:gd name="connsiteY56" fmla="*/ 3801426 h 8150400"/>
              <a:gd name="connsiteX57" fmla="*/ 590457 w 4996903"/>
              <a:gd name="connsiteY57" fmla="*/ 3831906 h 8150400"/>
              <a:gd name="connsiteX58" fmla="*/ 537117 w 4996903"/>
              <a:gd name="connsiteY58" fmla="*/ 3991926 h 8150400"/>
              <a:gd name="connsiteX59" fmla="*/ 605697 w 4996903"/>
              <a:gd name="connsiteY59" fmla="*/ 4220526 h 8150400"/>
              <a:gd name="connsiteX60" fmla="*/ 643797 w 4996903"/>
              <a:gd name="connsiteY60" fmla="*/ 4334826 h 8150400"/>
              <a:gd name="connsiteX61" fmla="*/ 575217 w 4996903"/>
              <a:gd name="connsiteY61" fmla="*/ 4487226 h 8150400"/>
              <a:gd name="connsiteX62" fmla="*/ 384717 w 4996903"/>
              <a:gd name="connsiteY62" fmla="*/ 4586286 h 8150400"/>
              <a:gd name="connsiteX63" fmla="*/ 300897 w 4996903"/>
              <a:gd name="connsiteY63" fmla="*/ 4746306 h 8150400"/>
              <a:gd name="connsiteX64" fmla="*/ 217077 w 4996903"/>
              <a:gd name="connsiteY64" fmla="*/ 4898706 h 8150400"/>
              <a:gd name="connsiteX65" fmla="*/ 118017 w 4996903"/>
              <a:gd name="connsiteY65" fmla="*/ 5089206 h 8150400"/>
              <a:gd name="connsiteX66" fmla="*/ 125637 w 4996903"/>
              <a:gd name="connsiteY66" fmla="*/ 5180646 h 8150400"/>
              <a:gd name="connsiteX67" fmla="*/ 262797 w 4996903"/>
              <a:gd name="connsiteY67" fmla="*/ 5165406 h 8150400"/>
              <a:gd name="connsiteX68" fmla="*/ 422817 w 4996903"/>
              <a:gd name="connsiteY68" fmla="*/ 5035866 h 8150400"/>
              <a:gd name="connsiteX69" fmla="*/ 598077 w 4996903"/>
              <a:gd name="connsiteY69" fmla="*/ 4936806 h 8150400"/>
              <a:gd name="connsiteX70" fmla="*/ 841917 w 4996903"/>
              <a:gd name="connsiteY70" fmla="*/ 4837746 h 8150400"/>
              <a:gd name="connsiteX71" fmla="*/ 956217 w 4996903"/>
              <a:gd name="connsiteY71" fmla="*/ 4753926 h 8150400"/>
              <a:gd name="connsiteX72" fmla="*/ 1131477 w 4996903"/>
              <a:gd name="connsiteY72" fmla="*/ 4746306 h 8150400"/>
              <a:gd name="connsiteX73" fmla="*/ 1276257 w 4996903"/>
              <a:gd name="connsiteY73" fmla="*/ 4799646 h 8150400"/>
              <a:gd name="connsiteX74" fmla="*/ 1398177 w 4996903"/>
              <a:gd name="connsiteY74" fmla="*/ 4814886 h 8150400"/>
              <a:gd name="connsiteX75" fmla="*/ 1520097 w 4996903"/>
              <a:gd name="connsiteY75" fmla="*/ 4708206 h 8150400"/>
              <a:gd name="connsiteX76" fmla="*/ 1642017 w 4996903"/>
              <a:gd name="connsiteY76" fmla="*/ 4692966 h 8150400"/>
              <a:gd name="connsiteX77" fmla="*/ 1702977 w 4996903"/>
              <a:gd name="connsiteY77" fmla="*/ 4692966 h 8150400"/>
              <a:gd name="connsiteX78" fmla="*/ 1855377 w 4996903"/>
              <a:gd name="connsiteY78" fmla="*/ 4532946 h 8150400"/>
              <a:gd name="connsiteX79" fmla="*/ 2030637 w 4996903"/>
              <a:gd name="connsiteY79" fmla="*/ 4411026 h 8150400"/>
              <a:gd name="connsiteX80" fmla="*/ 2160177 w 4996903"/>
              <a:gd name="connsiteY80" fmla="*/ 4319586 h 8150400"/>
              <a:gd name="connsiteX81" fmla="*/ 2266857 w 4996903"/>
              <a:gd name="connsiteY81" fmla="*/ 4182426 h 8150400"/>
              <a:gd name="connsiteX82" fmla="*/ 2327817 w 4996903"/>
              <a:gd name="connsiteY82" fmla="*/ 4289106 h 8150400"/>
              <a:gd name="connsiteX83" fmla="*/ 2304957 w 4996903"/>
              <a:gd name="connsiteY83" fmla="*/ 4441506 h 8150400"/>
              <a:gd name="connsiteX84" fmla="*/ 2251617 w 4996903"/>
              <a:gd name="connsiteY84" fmla="*/ 4601526 h 8150400"/>
              <a:gd name="connsiteX85" fmla="*/ 2221137 w 4996903"/>
              <a:gd name="connsiteY85" fmla="*/ 4715826 h 8150400"/>
              <a:gd name="connsiteX86" fmla="*/ 2358297 w 4996903"/>
              <a:gd name="connsiteY86" fmla="*/ 4822506 h 8150400"/>
              <a:gd name="connsiteX87" fmla="*/ 2495457 w 4996903"/>
              <a:gd name="connsiteY87" fmla="*/ 4784406 h 8150400"/>
              <a:gd name="connsiteX88" fmla="*/ 2571657 w 4996903"/>
              <a:gd name="connsiteY88" fmla="*/ 4837746 h 8150400"/>
              <a:gd name="connsiteX89" fmla="*/ 2586897 w 4996903"/>
              <a:gd name="connsiteY89" fmla="*/ 4929186 h 8150400"/>
              <a:gd name="connsiteX90" fmla="*/ 2586897 w 4996903"/>
              <a:gd name="connsiteY90" fmla="*/ 5020626 h 8150400"/>
              <a:gd name="connsiteX91" fmla="*/ 2739297 w 4996903"/>
              <a:gd name="connsiteY91" fmla="*/ 5180646 h 8150400"/>
              <a:gd name="connsiteX92" fmla="*/ 2823117 w 4996903"/>
              <a:gd name="connsiteY92" fmla="*/ 5302566 h 8150400"/>
              <a:gd name="connsiteX93" fmla="*/ 3005997 w 4996903"/>
              <a:gd name="connsiteY93" fmla="*/ 5401626 h 8150400"/>
              <a:gd name="connsiteX94" fmla="*/ 3120297 w 4996903"/>
              <a:gd name="connsiteY94" fmla="*/ 5454966 h 8150400"/>
              <a:gd name="connsiteX95" fmla="*/ 3341277 w 4996903"/>
              <a:gd name="connsiteY95" fmla="*/ 5538786 h 8150400"/>
              <a:gd name="connsiteX96" fmla="*/ 3493677 w 4996903"/>
              <a:gd name="connsiteY96" fmla="*/ 5637846 h 8150400"/>
              <a:gd name="connsiteX97" fmla="*/ 3615597 w 4996903"/>
              <a:gd name="connsiteY97" fmla="*/ 5759766 h 8150400"/>
              <a:gd name="connsiteX98" fmla="*/ 3668937 w 4996903"/>
              <a:gd name="connsiteY98" fmla="*/ 5835966 h 8150400"/>
              <a:gd name="connsiteX99" fmla="*/ 3501297 w 4996903"/>
              <a:gd name="connsiteY99" fmla="*/ 5942646 h 8150400"/>
              <a:gd name="connsiteX100" fmla="*/ 3394617 w 4996903"/>
              <a:gd name="connsiteY100" fmla="*/ 6003606 h 8150400"/>
              <a:gd name="connsiteX101" fmla="*/ 3287937 w 4996903"/>
              <a:gd name="connsiteY101" fmla="*/ 6072186 h 8150400"/>
              <a:gd name="connsiteX102" fmla="*/ 3219357 w 4996903"/>
              <a:gd name="connsiteY102" fmla="*/ 6087426 h 8150400"/>
              <a:gd name="connsiteX103" fmla="*/ 3074577 w 4996903"/>
              <a:gd name="connsiteY103" fmla="*/ 5942646 h 8150400"/>
              <a:gd name="connsiteX104" fmla="*/ 2906937 w 4996903"/>
              <a:gd name="connsiteY104" fmla="*/ 5813106 h 8150400"/>
              <a:gd name="connsiteX105" fmla="*/ 2746917 w 4996903"/>
              <a:gd name="connsiteY105" fmla="*/ 5790246 h 8150400"/>
              <a:gd name="connsiteX106" fmla="*/ 2491647 w 4996903"/>
              <a:gd name="connsiteY106" fmla="*/ 5826441 h 8150400"/>
              <a:gd name="connsiteX107" fmla="*/ 2228757 w 4996903"/>
              <a:gd name="connsiteY107" fmla="*/ 5832156 h 8150400"/>
              <a:gd name="connsiteX108" fmla="*/ 2063022 w 4996903"/>
              <a:gd name="connsiteY108" fmla="*/ 5775006 h 8150400"/>
              <a:gd name="connsiteX109" fmla="*/ 1975392 w 4996903"/>
              <a:gd name="connsiteY109" fmla="*/ 5786436 h 8150400"/>
              <a:gd name="connsiteX110" fmla="*/ 1933482 w 4996903"/>
              <a:gd name="connsiteY110" fmla="*/ 5927406 h 8150400"/>
              <a:gd name="connsiteX111" fmla="*/ 1927767 w 4996903"/>
              <a:gd name="connsiteY111" fmla="*/ 6068376 h 8150400"/>
              <a:gd name="connsiteX112" fmla="*/ 1786797 w 4996903"/>
              <a:gd name="connsiteY112" fmla="*/ 6156006 h 8150400"/>
              <a:gd name="connsiteX113" fmla="*/ 1672497 w 4996903"/>
              <a:gd name="connsiteY113" fmla="*/ 6215061 h 8150400"/>
              <a:gd name="connsiteX114" fmla="*/ 1562007 w 4996903"/>
              <a:gd name="connsiteY114" fmla="*/ 6283641 h 8150400"/>
              <a:gd name="connsiteX115" fmla="*/ 1562007 w 4996903"/>
              <a:gd name="connsiteY115" fmla="*/ 6462711 h 8150400"/>
              <a:gd name="connsiteX116" fmla="*/ 1632492 w 4996903"/>
              <a:gd name="connsiteY116" fmla="*/ 6554151 h 8150400"/>
              <a:gd name="connsiteX117" fmla="*/ 1674402 w 4996903"/>
              <a:gd name="connsiteY117" fmla="*/ 6636066 h 8150400"/>
              <a:gd name="connsiteX118" fmla="*/ 1634397 w 4996903"/>
              <a:gd name="connsiteY118" fmla="*/ 6716076 h 8150400"/>
              <a:gd name="connsiteX119" fmla="*/ 1645827 w 4996903"/>
              <a:gd name="connsiteY119" fmla="*/ 6862761 h 8150400"/>
              <a:gd name="connsiteX120" fmla="*/ 1510572 w 4996903"/>
              <a:gd name="connsiteY120" fmla="*/ 7015161 h 8150400"/>
              <a:gd name="connsiteX121" fmla="*/ 1542957 w 4996903"/>
              <a:gd name="connsiteY121" fmla="*/ 7169466 h 8150400"/>
              <a:gd name="connsiteX122" fmla="*/ 1382937 w 4996903"/>
              <a:gd name="connsiteY122" fmla="*/ 7209471 h 8150400"/>
              <a:gd name="connsiteX123" fmla="*/ 1142907 w 4996903"/>
              <a:gd name="connsiteY123" fmla="*/ 7159941 h 8150400"/>
              <a:gd name="connsiteX124" fmla="*/ 1041942 w 4996903"/>
              <a:gd name="connsiteY124" fmla="*/ 7182801 h 8150400"/>
              <a:gd name="connsiteX125" fmla="*/ 931452 w 4996903"/>
              <a:gd name="connsiteY125" fmla="*/ 7272336 h 8150400"/>
              <a:gd name="connsiteX126" fmla="*/ 840012 w 4996903"/>
              <a:gd name="connsiteY126" fmla="*/ 7384731 h 8150400"/>
              <a:gd name="connsiteX127" fmla="*/ 1070517 w 4996903"/>
              <a:gd name="connsiteY127" fmla="*/ 7476171 h 8150400"/>
              <a:gd name="connsiteX128" fmla="*/ 1093377 w 4996903"/>
              <a:gd name="connsiteY128" fmla="*/ 7598091 h 8150400"/>
              <a:gd name="connsiteX129" fmla="*/ 1146717 w 4996903"/>
              <a:gd name="connsiteY129" fmla="*/ 7771446 h 8150400"/>
              <a:gd name="connsiteX130" fmla="*/ 4832891 w 4996903"/>
              <a:gd name="connsiteY130" fmla="*/ 7771446 h 8150400"/>
              <a:gd name="connsiteX131" fmla="*/ 4827177 w 4996903"/>
              <a:gd name="connsiteY131" fmla="*/ 2688906 h 8150400"/>
              <a:gd name="connsiteX132" fmla="*/ 2617377 w 4996903"/>
              <a:gd name="connsiteY132" fmla="*/ 204786 h 8150400"/>
              <a:gd name="connsiteX133" fmla="*/ 1855377 w 4996903"/>
              <a:gd name="connsiteY133" fmla="*/ 204786 h 8150400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838791"/>
              <a:gd name="connsiteY0" fmla="*/ 204786 h 7781481"/>
              <a:gd name="connsiteX1" fmla="*/ 1718217 w 4838791"/>
              <a:gd name="connsiteY1" fmla="*/ 273366 h 7781481"/>
              <a:gd name="connsiteX2" fmla="*/ 1664877 w 4838791"/>
              <a:gd name="connsiteY2" fmla="*/ 418146 h 7781481"/>
              <a:gd name="connsiteX3" fmla="*/ 1657257 w 4838791"/>
              <a:gd name="connsiteY3" fmla="*/ 509586 h 7781481"/>
              <a:gd name="connsiteX4" fmla="*/ 1535337 w 4838791"/>
              <a:gd name="connsiteY4" fmla="*/ 562926 h 7781481"/>
              <a:gd name="connsiteX5" fmla="*/ 1459137 w 4838791"/>
              <a:gd name="connsiteY5" fmla="*/ 692466 h 7781481"/>
              <a:gd name="connsiteX6" fmla="*/ 1497237 w 4838791"/>
              <a:gd name="connsiteY6" fmla="*/ 860106 h 7781481"/>
              <a:gd name="connsiteX7" fmla="*/ 1405797 w 4838791"/>
              <a:gd name="connsiteY7" fmla="*/ 943926 h 7781481"/>
              <a:gd name="connsiteX8" fmla="*/ 1299117 w 4838791"/>
              <a:gd name="connsiteY8" fmla="*/ 822006 h 7781481"/>
              <a:gd name="connsiteX9" fmla="*/ 1314357 w 4838791"/>
              <a:gd name="connsiteY9" fmla="*/ 707706 h 7781481"/>
              <a:gd name="connsiteX10" fmla="*/ 1337217 w 4838791"/>
              <a:gd name="connsiteY10" fmla="*/ 593406 h 7781481"/>
              <a:gd name="connsiteX11" fmla="*/ 1245777 w 4838791"/>
              <a:gd name="connsiteY11" fmla="*/ 555306 h 7781481"/>
              <a:gd name="connsiteX12" fmla="*/ 1078137 w 4838791"/>
              <a:gd name="connsiteY12" fmla="*/ 562926 h 7781481"/>
              <a:gd name="connsiteX13" fmla="*/ 910497 w 4838791"/>
              <a:gd name="connsiteY13" fmla="*/ 410526 h 7781481"/>
              <a:gd name="connsiteX14" fmla="*/ 780957 w 4838791"/>
              <a:gd name="connsiteY14" fmla="*/ 334326 h 7781481"/>
              <a:gd name="connsiteX15" fmla="*/ 666657 w 4838791"/>
              <a:gd name="connsiteY15" fmla="*/ 387666 h 7781481"/>
              <a:gd name="connsiteX16" fmla="*/ 590457 w 4838791"/>
              <a:gd name="connsiteY16" fmla="*/ 296226 h 7781481"/>
              <a:gd name="connsiteX17" fmla="*/ 521877 w 4838791"/>
              <a:gd name="connsiteY17" fmla="*/ 280986 h 7781481"/>
              <a:gd name="connsiteX18" fmla="*/ 445677 w 4838791"/>
              <a:gd name="connsiteY18" fmla="*/ 204786 h 7781481"/>
              <a:gd name="connsiteX19" fmla="*/ 323757 w 4838791"/>
              <a:gd name="connsiteY19" fmla="*/ 242886 h 7781481"/>
              <a:gd name="connsiteX20" fmla="*/ 247557 w 4838791"/>
              <a:gd name="connsiteY20" fmla="*/ 326706 h 7781481"/>
              <a:gd name="connsiteX21" fmla="*/ 95157 w 4838791"/>
              <a:gd name="connsiteY21" fmla="*/ 418146 h 7781481"/>
              <a:gd name="connsiteX22" fmla="*/ 18957 w 4838791"/>
              <a:gd name="connsiteY22" fmla="*/ 608646 h 7781481"/>
              <a:gd name="connsiteX23" fmla="*/ 11337 w 4838791"/>
              <a:gd name="connsiteY23" fmla="*/ 722946 h 7781481"/>
              <a:gd name="connsiteX24" fmla="*/ 156117 w 4838791"/>
              <a:gd name="connsiteY24" fmla="*/ 867726 h 7781481"/>
              <a:gd name="connsiteX25" fmla="*/ 407577 w 4838791"/>
              <a:gd name="connsiteY25" fmla="*/ 997266 h 7781481"/>
              <a:gd name="connsiteX26" fmla="*/ 499017 w 4838791"/>
              <a:gd name="connsiteY26" fmla="*/ 1081086 h 7781481"/>
              <a:gd name="connsiteX27" fmla="*/ 681897 w 4838791"/>
              <a:gd name="connsiteY27" fmla="*/ 1241106 h 7781481"/>
              <a:gd name="connsiteX28" fmla="*/ 887637 w 4838791"/>
              <a:gd name="connsiteY28" fmla="*/ 1340166 h 7781481"/>
              <a:gd name="connsiteX29" fmla="*/ 1009557 w 4838791"/>
              <a:gd name="connsiteY29" fmla="*/ 1523046 h 7781481"/>
              <a:gd name="connsiteX30" fmla="*/ 1062897 w 4838791"/>
              <a:gd name="connsiteY30" fmla="*/ 1599246 h 7781481"/>
              <a:gd name="connsiteX31" fmla="*/ 1001937 w 4838791"/>
              <a:gd name="connsiteY31" fmla="*/ 1759266 h 7781481"/>
              <a:gd name="connsiteX32" fmla="*/ 1009557 w 4838791"/>
              <a:gd name="connsiteY32" fmla="*/ 1934526 h 7781481"/>
              <a:gd name="connsiteX33" fmla="*/ 1131477 w 4838791"/>
              <a:gd name="connsiteY33" fmla="*/ 2147886 h 7781481"/>
              <a:gd name="connsiteX34" fmla="*/ 1207677 w 4838791"/>
              <a:gd name="connsiteY34" fmla="*/ 2254566 h 7781481"/>
              <a:gd name="connsiteX35" fmla="*/ 1329597 w 4838791"/>
              <a:gd name="connsiteY35" fmla="*/ 2338386 h 7781481"/>
              <a:gd name="connsiteX36" fmla="*/ 1200057 w 4838791"/>
              <a:gd name="connsiteY36" fmla="*/ 2452686 h 7781481"/>
              <a:gd name="connsiteX37" fmla="*/ 1093377 w 4838791"/>
              <a:gd name="connsiteY37" fmla="*/ 2605086 h 7781481"/>
              <a:gd name="connsiteX38" fmla="*/ 1093377 w 4838791"/>
              <a:gd name="connsiteY38" fmla="*/ 2742246 h 7781481"/>
              <a:gd name="connsiteX39" fmla="*/ 1146717 w 4838791"/>
              <a:gd name="connsiteY39" fmla="*/ 2902266 h 7781481"/>
              <a:gd name="connsiteX40" fmla="*/ 1131477 w 4838791"/>
              <a:gd name="connsiteY40" fmla="*/ 2963226 h 7781481"/>
              <a:gd name="connsiteX41" fmla="*/ 971457 w 4838791"/>
              <a:gd name="connsiteY41" fmla="*/ 2917506 h 7781481"/>
              <a:gd name="connsiteX42" fmla="*/ 857157 w 4838791"/>
              <a:gd name="connsiteY42" fmla="*/ 2932746 h 7781481"/>
              <a:gd name="connsiteX43" fmla="*/ 712377 w 4838791"/>
              <a:gd name="connsiteY43" fmla="*/ 2993706 h 7781481"/>
              <a:gd name="connsiteX44" fmla="*/ 445677 w 4838791"/>
              <a:gd name="connsiteY44" fmla="*/ 3115626 h 7781481"/>
              <a:gd name="connsiteX45" fmla="*/ 407577 w 4838791"/>
              <a:gd name="connsiteY45" fmla="*/ 3252786 h 7781481"/>
              <a:gd name="connsiteX46" fmla="*/ 506637 w 4838791"/>
              <a:gd name="connsiteY46" fmla="*/ 3435666 h 7781481"/>
              <a:gd name="connsiteX47" fmla="*/ 750477 w 4838791"/>
              <a:gd name="connsiteY47" fmla="*/ 3519486 h 7781481"/>
              <a:gd name="connsiteX48" fmla="*/ 925737 w 4838791"/>
              <a:gd name="connsiteY48" fmla="*/ 3527106 h 7781481"/>
              <a:gd name="connsiteX49" fmla="*/ 1085757 w 4838791"/>
              <a:gd name="connsiteY49" fmla="*/ 3519486 h 7781481"/>
              <a:gd name="connsiteX50" fmla="*/ 1215297 w 4838791"/>
              <a:gd name="connsiteY50" fmla="*/ 3565206 h 7781481"/>
              <a:gd name="connsiteX51" fmla="*/ 1306737 w 4838791"/>
              <a:gd name="connsiteY51" fmla="*/ 3641406 h 7781481"/>
              <a:gd name="connsiteX52" fmla="*/ 1367697 w 4838791"/>
              <a:gd name="connsiteY52" fmla="*/ 3671886 h 7781481"/>
              <a:gd name="connsiteX53" fmla="*/ 1161957 w 4838791"/>
              <a:gd name="connsiteY53" fmla="*/ 3679506 h 7781481"/>
              <a:gd name="connsiteX54" fmla="*/ 948597 w 4838791"/>
              <a:gd name="connsiteY54" fmla="*/ 3725226 h 7781481"/>
              <a:gd name="connsiteX55" fmla="*/ 780957 w 4838791"/>
              <a:gd name="connsiteY55" fmla="*/ 3763326 h 7781481"/>
              <a:gd name="connsiteX56" fmla="*/ 659037 w 4838791"/>
              <a:gd name="connsiteY56" fmla="*/ 3801426 h 7781481"/>
              <a:gd name="connsiteX57" fmla="*/ 590457 w 4838791"/>
              <a:gd name="connsiteY57" fmla="*/ 3831906 h 7781481"/>
              <a:gd name="connsiteX58" fmla="*/ 537117 w 4838791"/>
              <a:gd name="connsiteY58" fmla="*/ 3991926 h 7781481"/>
              <a:gd name="connsiteX59" fmla="*/ 605697 w 4838791"/>
              <a:gd name="connsiteY59" fmla="*/ 4220526 h 7781481"/>
              <a:gd name="connsiteX60" fmla="*/ 643797 w 4838791"/>
              <a:gd name="connsiteY60" fmla="*/ 4334826 h 7781481"/>
              <a:gd name="connsiteX61" fmla="*/ 575217 w 4838791"/>
              <a:gd name="connsiteY61" fmla="*/ 4487226 h 7781481"/>
              <a:gd name="connsiteX62" fmla="*/ 384717 w 4838791"/>
              <a:gd name="connsiteY62" fmla="*/ 4586286 h 7781481"/>
              <a:gd name="connsiteX63" fmla="*/ 300897 w 4838791"/>
              <a:gd name="connsiteY63" fmla="*/ 4746306 h 7781481"/>
              <a:gd name="connsiteX64" fmla="*/ 217077 w 4838791"/>
              <a:gd name="connsiteY64" fmla="*/ 4898706 h 7781481"/>
              <a:gd name="connsiteX65" fmla="*/ 118017 w 4838791"/>
              <a:gd name="connsiteY65" fmla="*/ 5089206 h 7781481"/>
              <a:gd name="connsiteX66" fmla="*/ 125637 w 4838791"/>
              <a:gd name="connsiteY66" fmla="*/ 5180646 h 7781481"/>
              <a:gd name="connsiteX67" fmla="*/ 262797 w 4838791"/>
              <a:gd name="connsiteY67" fmla="*/ 5165406 h 7781481"/>
              <a:gd name="connsiteX68" fmla="*/ 422817 w 4838791"/>
              <a:gd name="connsiteY68" fmla="*/ 5035866 h 7781481"/>
              <a:gd name="connsiteX69" fmla="*/ 598077 w 4838791"/>
              <a:gd name="connsiteY69" fmla="*/ 4936806 h 7781481"/>
              <a:gd name="connsiteX70" fmla="*/ 841917 w 4838791"/>
              <a:gd name="connsiteY70" fmla="*/ 4837746 h 7781481"/>
              <a:gd name="connsiteX71" fmla="*/ 956217 w 4838791"/>
              <a:gd name="connsiteY71" fmla="*/ 4753926 h 7781481"/>
              <a:gd name="connsiteX72" fmla="*/ 1131477 w 4838791"/>
              <a:gd name="connsiteY72" fmla="*/ 4746306 h 7781481"/>
              <a:gd name="connsiteX73" fmla="*/ 1276257 w 4838791"/>
              <a:gd name="connsiteY73" fmla="*/ 4799646 h 7781481"/>
              <a:gd name="connsiteX74" fmla="*/ 1398177 w 4838791"/>
              <a:gd name="connsiteY74" fmla="*/ 4814886 h 7781481"/>
              <a:gd name="connsiteX75" fmla="*/ 1520097 w 4838791"/>
              <a:gd name="connsiteY75" fmla="*/ 4708206 h 7781481"/>
              <a:gd name="connsiteX76" fmla="*/ 1642017 w 4838791"/>
              <a:gd name="connsiteY76" fmla="*/ 4692966 h 7781481"/>
              <a:gd name="connsiteX77" fmla="*/ 1702977 w 4838791"/>
              <a:gd name="connsiteY77" fmla="*/ 4692966 h 7781481"/>
              <a:gd name="connsiteX78" fmla="*/ 1855377 w 4838791"/>
              <a:gd name="connsiteY78" fmla="*/ 4532946 h 7781481"/>
              <a:gd name="connsiteX79" fmla="*/ 2030637 w 4838791"/>
              <a:gd name="connsiteY79" fmla="*/ 4411026 h 7781481"/>
              <a:gd name="connsiteX80" fmla="*/ 2160177 w 4838791"/>
              <a:gd name="connsiteY80" fmla="*/ 4319586 h 7781481"/>
              <a:gd name="connsiteX81" fmla="*/ 2266857 w 4838791"/>
              <a:gd name="connsiteY81" fmla="*/ 4182426 h 7781481"/>
              <a:gd name="connsiteX82" fmla="*/ 2327817 w 4838791"/>
              <a:gd name="connsiteY82" fmla="*/ 4289106 h 7781481"/>
              <a:gd name="connsiteX83" fmla="*/ 2304957 w 4838791"/>
              <a:gd name="connsiteY83" fmla="*/ 4441506 h 7781481"/>
              <a:gd name="connsiteX84" fmla="*/ 2251617 w 4838791"/>
              <a:gd name="connsiteY84" fmla="*/ 4601526 h 7781481"/>
              <a:gd name="connsiteX85" fmla="*/ 2221137 w 4838791"/>
              <a:gd name="connsiteY85" fmla="*/ 4715826 h 7781481"/>
              <a:gd name="connsiteX86" fmla="*/ 2358297 w 4838791"/>
              <a:gd name="connsiteY86" fmla="*/ 4822506 h 7781481"/>
              <a:gd name="connsiteX87" fmla="*/ 2495457 w 4838791"/>
              <a:gd name="connsiteY87" fmla="*/ 4784406 h 7781481"/>
              <a:gd name="connsiteX88" fmla="*/ 2571657 w 4838791"/>
              <a:gd name="connsiteY88" fmla="*/ 4837746 h 7781481"/>
              <a:gd name="connsiteX89" fmla="*/ 2586897 w 4838791"/>
              <a:gd name="connsiteY89" fmla="*/ 4929186 h 7781481"/>
              <a:gd name="connsiteX90" fmla="*/ 2586897 w 4838791"/>
              <a:gd name="connsiteY90" fmla="*/ 5020626 h 7781481"/>
              <a:gd name="connsiteX91" fmla="*/ 2739297 w 4838791"/>
              <a:gd name="connsiteY91" fmla="*/ 5180646 h 7781481"/>
              <a:gd name="connsiteX92" fmla="*/ 2823117 w 4838791"/>
              <a:gd name="connsiteY92" fmla="*/ 5302566 h 7781481"/>
              <a:gd name="connsiteX93" fmla="*/ 3005997 w 4838791"/>
              <a:gd name="connsiteY93" fmla="*/ 5401626 h 7781481"/>
              <a:gd name="connsiteX94" fmla="*/ 3120297 w 4838791"/>
              <a:gd name="connsiteY94" fmla="*/ 5454966 h 7781481"/>
              <a:gd name="connsiteX95" fmla="*/ 3341277 w 4838791"/>
              <a:gd name="connsiteY95" fmla="*/ 5538786 h 7781481"/>
              <a:gd name="connsiteX96" fmla="*/ 3493677 w 4838791"/>
              <a:gd name="connsiteY96" fmla="*/ 5637846 h 7781481"/>
              <a:gd name="connsiteX97" fmla="*/ 3615597 w 4838791"/>
              <a:gd name="connsiteY97" fmla="*/ 5759766 h 7781481"/>
              <a:gd name="connsiteX98" fmla="*/ 3668937 w 4838791"/>
              <a:gd name="connsiteY98" fmla="*/ 5835966 h 7781481"/>
              <a:gd name="connsiteX99" fmla="*/ 3501297 w 4838791"/>
              <a:gd name="connsiteY99" fmla="*/ 5942646 h 7781481"/>
              <a:gd name="connsiteX100" fmla="*/ 3394617 w 4838791"/>
              <a:gd name="connsiteY100" fmla="*/ 6003606 h 7781481"/>
              <a:gd name="connsiteX101" fmla="*/ 3287937 w 4838791"/>
              <a:gd name="connsiteY101" fmla="*/ 6072186 h 7781481"/>
              <a:gd name="connsiteX102" fmla="*/ 3219357 w 4838791"/>
              <a:gd name="connsiteY102" fmla="*/ 6087426 h 7781481"/>
              <a:gd name="connsiteX103" fmla="*/ 3074577 w 4838791"/>
              <a:gd name="connsiteY103" fmla="*/ 5942646 h 7781481"/>
              <a:gd name="connsiteX104" fmla="*/ 2906937 w 4838791"/>
              <a:gd name="connsiteY104" fmla="*/ 5813106 h 7781481"/>
              <a:gd name="connsiteX105" fmla="*/ 2746917 w 4838791"/>
              <a:gd name="connsiteY105" fmla="*/ 5790246 h 7781481"/>
              <a:gd name="connsiteX106" fmla="*/ 2491647 w 4838791"/>
              <a:gd name="connsiteY106" fmla="*/ 5826441 h 7781481"/>
              <a:gd name="connsiteX107" fmla="*/ 2228757 w 4838791"/>
              <a:gd name="connsiteY107" fmla="*/ 5832156 h 7781481"/>
              <a:gd name="connsiteX108" fmla="*/ 2063022 w 4838791"/>
              <a:gd name="connsiteY108" fmla="*/ 5775006 h 7781481"/>
              <a:gd name="connsiteX109" fmla="*/ 1975392 w 4838791"/>
              <a:gd name="connsiteY109" fmla="*/ 5786436 h 7781481"/>
              <a:gd name="connsiteX110" fmla="*/ 1933482 w 4838791"/>
              <a:gd name="connsiteY110" fmla="*/ 5927406 h 7781481"/>
              <a:gd name="connsiteX111" fmla="*/ 1927767 w 4838791"/>
              <a:gd name="connsiteY111" fmla="*/ 6068376 h 7781481"/>
              <a:gd name="connsiteX112" fmla="*/ 1786797 w 4838791"/>
              <a:gd name="connsiteY112" fmla="*/ 6156006 h 7781481"/>
              <a:gd name="connsiteX113" fmla="*/ 1672497 w 4838791"/>
              <a:gd name="connsiteY113" fmla="*/ 6215061 h 7781481"/>
              <a:gd name="connsiteX114" fmla="*/ 1562007 w 4838791"/>
              <a:gd name="connsiteY114" fmla="*/ 6283641 h 7781481"/>
              <a:gd name="connsiteX115" fmla="*/ 1562007 w 4838791"/>
              <a:gd name="connsiteY115" fmla="*/ 6462711 h 7781481"/>
              <a:gd name="connsiteX116" fmla="*/ 1632492 w 4838791"/>
              <a:gd name="connsiteY116" fmla="*/ 6554151 h 7781481"/>
              <a:gd name="connsiteX117" fmla="*/ 1674402 w 4838791"/>
              <a:gd name="connsiteY117" fmla="*/ 6636066 h 7781481"/>
              <a:gd name="connsiteX118" fmla="*/ 1634397 w 4838791"/>
              <a:gd name="connsiteY118" fmla="*/ 6716076 h 7781481"/>
              <a:gd name="connsiteX119" fmla="*/ 1645827 w 4838791"/>
              <a:gd name="connsiteY119" fmla="*/ 6862761 h 7781481"/>
              <a:gd name="connsiteX120" fmla="*/ 1510572 w 4838791"/>
              <a:gd name="connsiteY120" fmla="*/ 7015161 h 7781481"/>
              <a:gd name="connsiteX121" fmla="*/ 1542957 w 4838791"/>
              <a:gd name="connsiteY121" fmla="*/ 7169466 h 7781481"/>
              <a:gd name="connsiteX122" fmla="*/ 1382937 w 4838791"/>
              <a:gd name="connsiteY122" fmla="*/ 7209471 h 7781481"/>
              <a:gd name="connsiteX123" fmla="*/ 1142907 w 4838791"/>
              <a:gd name="connsiteY123" fmla="*/ 7159941 h 7781481"/>
              <a:gd name="connsiteX124" fmla="*/ 1041942 w 4838791"/>
              <a:gd name="connsiteY124" fmla="*/ 7182801 h 7781481"/>
              <a:gd name="connsiteX125" fmla="*/ 931452 w 4838791"/>
              <a:gd name="connsiteY125" fmla="*/ 7272336 h 7781481"/>
              <a:gd name="connsiteX126" fmla="*/ 840012 w 4838791"/>
              <a:gd name="connsiteY126" fmla="*/ 7384731 h 7781481"/>
              <a:gd name="connsiteX127" fmla="*/ 1070517 w 4838791"/>
              <a:gd name="connsiteY127" fmla="*/ 7476171 h 7781481"/>
              <a:gd name="connsiteX128" fmla="*/ 1093377 w 4838791"/>
              <a:gd name="connsiteY128" fmla="*/ 7598091 h 7781481"/>
              <a:gd name="connsiteX129" fmla="*/ 1146717 w 4838791"/>
              <a:gd name="connsiteY129" fmla="*/ 7771446 h 7781481"/>
              <a:gd name="connsiteX130" fmla="*/ 4832891 w 4838791"/>
              <a:gd name="connsiteY130" fmla="*/ 7771446 h 7781481"/>
              <a:gd name="connsiteX131" fmla="*/ 4827177 w 4838791"/>
              <a:gd name="connsiteY131" fmla="*/ 2688906 h 7781481"/>
              <a:gd name="connsiteX132" fmla="*/ 2617377 w 4838791"/>
              <a:gd name="connsiteY132" fmla="*/ 204786 h 7781481"/>
              <a:gd name="connsiteX133" fmla="*/ 1855377 w 4838791"/>
              <a:gd name="connsiteY133" fmla="*/ 204786 h 7781481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617377 w 4838791"/>
              <a:gd name="connsiteY132" fmla="*/ 7541 h 7584236"/>
              <a:gd name="connsiteX133" fmla="*/ 1855377 w 4838791"/>
              <a:gd name="connsiteY13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588803 w 4838791"/>
              <a:gd name="connsiteY132" fmla="*/ 472361 h 7584236"/>
              <a:gd name="connsiteX133" fmla="*/ 2617377 w 4838791"/>
              <a:gd name="connsiteY133" fmla="*/ 7541 h 7584236"/>
              <a:gd name="connsiteX134" fmla="*/ 1855377 w 4838791"/>
              <a:gd name="connsiteY13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146968 w 4838791"/>
              <a:gd name="connsiteY132" fmla="*/ 415211 h 7584236"/>
              <a:gd name="connsiteX133" fmla="*/ 2588803 w 4838791"/>
              <a:gd name="connsiteY133" fmla="*/ 472361 h 7584236"/>
              <a:gd name="connsiteX134" fmla="*/ 2617377 w 4838791"/>
              <a:gd name="connsiteY134" fmla="*/ 7541 h 7584236"/>
              <a:gd name="connsiteX135" fmla="*/ 1855377 w 4838791"/>
              <a:gd name="connsiteY13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17377 w 4838791"/>
              <a:gd name="connsiteY136" fmla="*/ 7541 h 7584236"/>
              <a:gd name="connsiteX137" fmla="*/ 1855377 w 4838791"/>
              <a:gd name="connsiteY13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22203 w 4838791"/>
              <a:gd name="connsiteY134" fmla="*/ 40378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4588 w 4838791"/>
              <a:gd name="connsiteY134" fmla="*/ 455216 h 7584236"/>
              <a:gd name="connsiteX135" fmla="*/ 3122203 w 4838791"/>
              <a:gd name="connsiteY135" fmla="*/ 403781 h 7584236"/>
              <a:gd name="connsiteX136" fmla="*/ 2933608 w 4838791"/>
              <a:gd name="connsiteY136" fmla="*/ 451406 h 7584236"/>
              <a:gd name="connsiteX137" fmla="*/ 2588803 w 4838791"/>
              <a:gd name="connsiteY137" fmla="*/ 472361 h 7584236"/>
              <a:gd name="connsiteX138" fmla="*/ 2621188 w 4838791"/>
              <a:gd name="connsiteY138" fmla="*/ 295196 h 7584236"/>
              <a:gd name="connsiteX139" fmla="*/ 2706913 w 4838791"/>
              <a:gd name="connsiteY139" fmla="*/ 194231 h 7584236"/>
              <a:gd name="connsiteX140" fmla="*/ 2644048 w 4838791"/>
              <a:gd name="connsiteY140" fmla="*/ 85646 h 7584236"/>
              <a:gd name="connsiteX141" fmla="*/ 2621188 w 4838791"/>
              <a:gd name="connsiteY141" fmla="*/ 51356 h 7584236"/>
              <a:gd name="connsiteX142" fmla="*/ 2617377 w 4838791"/>
              <a:gd name="connsiteY142" fmla="*/ 7541 h 7584236"/>
              <a:gd name="connsiteX143" fmla="*/ 1855377 w 4838791"/>
              <a:gd name="connsiteY14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946943 w 4838791"/>
              <a:gd name="connsiteY133" fmla="*/ 61523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849788 w 4838791"/>
              <a:gd name="connsiteY134" fmla="*/ 681911 h 7584236"/>
              <a:gd name="connsiteX135" fmla="*/ 2971708 w 4838791"/>
              <a:gd name="connsiteY135" fmla="*/ 594281 h 7584236"/>
              <a:gd name="connsiteX136" fmla="*/ 3106963 w 4838791"/>
              <a:gd name="connsiteY136" fmla="*/ 497126 h 7584236"/>
              <a:gd name="connsiteX137" fmla="*/ 3154588 w 4838791"/>
              <a:gd name="connsiteY137" fmla="*/ 455216 h 7584236"/>
              <a:gd name="connsiteX138" fmla="*/ 3122203 w 4838791"/>
              <a:gd name="connsiteY138" fmla="*/ 403781 h 7584236"/>
              <a:gd name="connsiteX139" fmla="*/ 2933608 w 4838791"/>
              <a:gd name="connsiteY139" fmla="*/ 451406 h 7584236"/>
              <a:gd name="connsiteX140" fmla="*/ 2588803 w 4838791"/>
              <a:gd name="connsiteY140" fmla="*/ 472361 h 7584236"/>
              <a:gd name="connsiteX141" fmla="*/ 2621188 w 4838791"/>
              <a:gd name="connsiteY141" fmla="*/ 295196 h 7584236"/>
              <a:gd name="connsiteX142" fmla="*/ 2706913 w 4838791"/>
              <a:gd name="connsiteY142" fmla="*/ 194231 h 7584236"/>
              <a:gd name="connsiteX143" fmla="*/ 2644048 w 4838791"/>
              <a:gd name="connsiteY143" fmla="*/ 85646 h 7584236"/>
              <a:gd name="connsiteX144" fmla="*/ 2621188 w 4838791"/>
              <a:gd name="connsiteY144" fmla="*/ 51356 h 7584236"/>
              <a:gd name="connsiteX145" fmla="*/ 2617377 w 4838791"/>
              <a:gd name="connsiteY145" fmla="*/ 7541 h 7584236"/>
              <a:gd name="connsiteX146" fmla="*/ 1855377 w 4838791"/>
              <a:gd name="connsiteY14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2712628 w 4838791"/>
              <a:gd name="connsiteY133" fmla="*/ 1228646 h 7584236"/>
              <a:gd name="connsiteX134" fmla="*/ 2731678 w 4838791"/>
              <a:gd name="connsiteY134" fmla="*/ 800021 h 7584236"/>
              <a:gd name="connsiteX135" fmla="*/ 2849788 w 4838791"/>
              <a:gd name="connsiteY135" fmla="*/ 681911 h 7584236"/>
              <a:gd name="connsiteX136" fmla="*/ 2971708 w 4838791"/>
              <a:gd name="connsiteY136" fmla="*/ 594281 h 7584236"/>
              <a:gd name="connsiteX137" fmla="*/ 3106963 w 4838791"/>
              <a:gd name="connsiteY137" fmla="*/ 497126 h 7584236"/>
              <a:gd name="connsiteX138" fmla="*/ 3154588 w 4838791"/>
              <a:gd name="connsiteY138" fmla="*/ 455216 h 7584236"/>
              <a:gd name="connsiteX139" fmla="*/ 3122203 w 4838791"/>
              <a:gd name="connsiteY139" fmla="*/ 403781 h 7584236"/>
              <a:gd name="connsiteX140" fmla="*/ 2933608 w 4838791"/>
              <a:gd name="connsiteY140" fmla="*/ 451406 h 7584236"/>
              <a:gd name="connsiteX141" fmla="*/ 2588803 w 4838791"/>
              <a:gd name="connsiteY141" fmla="*/ 472361 h 7584236"/>
              <a:gd name="connsiteX142" fmla="*/ 2621188 w 4838791"/>
              <a:gd name="connsiteY142" fmla="*/ 295196 h 7584236"/>
              <a:gd name="connsiteX143" fmla="*/ 2706913 w 4838791"/>
              <a:gd name="connsiteY143" fmla="*/ 194231 h 7584236"/>
              <a:gd name="connsiteX144" fmla="*/ 2644048 w 4838791"/>
              <a:gd name="connsiteY144" fmla="*/ 85646 h 7584236"/>
              <a:gd name="connsiteX145" fmla="*/ 2621188 w 4838791"/>
              <a:gd name="connsiteY145" fmla="*/ 51356 h 7584236"/>
              <a:gd name="connsiteX146" fmla="*/ 2617377 w 4838791"/>
              <a:gd name="connsiteY146" fmla="*/ 7541 h 7584236"/>
              <a:gd name="connsiteX147" fmla="*/ 1855377 w 4838791"/>
              <a:gd name="connsiteY14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712628 w 4838791"/>
              <a:gd name="connsiteY134" fmla="*/ 1228646 h 7584236"/>
              <a:gd name="connsiteX135" fmla="*/ 2731678 w 4838791"/>
              <a:gd name="connsiteY135" fmla="*/ 800021 h 7584236"/>
              <a:gd name="connsiteX136" fmla="*/ 2849788 w 4838791"/>
              <a:gd name="connsiteY136" fmla="*/ 681911 h 7584236"/>
              <a:gd name="connsiteX137" fmla="*/ 2971708 w 4838791"/>
              <a:gd name="connsiteY137" fmla="*/ 594281 h 7584236"/>
              <a:gd name="connsiteX138" fmla="*/ 3106963 w 4838791"/>
              <a:gd name="connsiteY138" fmla="*/ 497126 h 7584236"/>
              <a:gd name="connsiteX139" fmla="*/ 3154588 w 4838791"/>
              <a:gd name="connsiteY139" fmla="*/ 455216 h 7584236"/>
              <a:gd name="connsiteX140" fmla="*/ 3122203 w 4838791"/>
              <a:gd name="connsiteY140" fmla="*/ 403781 h 7584236"/>
              <a:gd name="connsiteX141" fmla="*/ 2933608 w 4838791"/>
              <a:gd name="connsiteY141" fmla="*/ 451406 h 7584236"/>
              <a:gd name="connsiteX142" fmla="*/ 2588803 w 4838791"/>
              <a:gd name="connsiteY142" fmla="*/ 472361 h 7584236"/>
              <a:gd name="connsiteX143" fmla="*/ 2621188 w 4838791"/>
              <a:gd name="connsiteY143" fmla="*/ 295196 h 7584236"/>
              <a:gd name="connsiteX144" fmla="*/ 2706913 w 4838791"/>
              <a:gd name="connsiteY144" fmla="*/ 194231 h 7584236"/>
              <a:gd name="connsiteX145" fmla="*/ 2644048 w 4838791"/>
              <a:gd name="connsiteY145" fmla="*/ 85646 h 7584236"/>
              <a:gd name="connsiteX146" fmla="*/ 2621188 w 4838791"/>
              <a:gd name="connsiteY146" fmla="*/ 51356 h 7584236"/>
              <a:gd name="connsiteX147" fmla="*/ 2617377 w 4838791"/>
              <a:gd name="connsiteY147" fmla="*/ 7541 h 7584236"/>
              <a:gd name="connsiteX148" fmla="*/ 1855377 w 4838791"/>
              <a:gd name="connsiteY14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731678 w 4838791"/>
              <a:gd name="connsiteY136" fmla="*/ 800021 h 7584236"/>
              <a:gd name="connsiteX137" fmla="*/ 2849788 w 4838791"/>
              <a:gd name="connsiteY137" fmla="*/ 681911 h 7584236"/>
              <a:gd name="connsiteX138" fmla="*/ 2971708 w 4838791"/>
              <a:gd name="connsiteY138" fmla="*/ 594281 h 7584236"/>
              <a:gd name="connsiteX139" fmla="*/ 3106963 w 4838791"/>
              <a:gd name="connsiteY139" fmla="*/ 497126 h 7584236"/>
              <a:gd name="connsiteX140" fmla="*/ 3154588 w 4838791"/>
              <a:gd name="connsiteY140" fmla="*/ 455216 h 7584236"/>
              <a:gd name="connsiteX141" fmla="*/ 3122203 w 4838791"/>
              <a:gd name="connsiteY141" fmla="*/ 403781 h 7584236"/>
              <a:gd name="connsiteX142" fmla="*/ 2933608 w 4838791"/>
              <a:gd name="connsiteY142" fmla="*/ 451406 h 7584236"/>
              <a:gd name="connsiteX143" fmla="*/ 2588803 w 4838791"/>
              <a:gd name="connsiteY143" fmla="*/ 472361 h 7584236"/>
              <a:gd name="connsiteX144" fmla="*/ 2621188 w 4838791"/>
              <a:gd name="connsiteY144" fmla="*/ 295196 h 7584236"/>
              <a:gd name="connsiteX145" fmla="*/ 2706913 w 4838791"/>
              <a:gd name="connsiteY145" fmla="*/ 194231 h 7584236"/>
              <a:gd name="connsiteX146" fmla="*/ 2644048 w 4838791"/>
              <a:gd name="connsiteY146" fmla="*/ 85646 h 7584236"/>
              <a:gd name="connsiteX147" fmla="*/ 2621188 w 4838791"/>
              <a:gd name="connsiteY147" fmla="*/ 51356 h 7584236"/>
              <a:gd name="connsiteX148" fmla="*/ 2617377 w 4838791"/>
              <a:gd name="connsiteY148" fmla="*/ 7541 h 7584236"/>
              <a:gd name="connsiteX149" fmla="*/ 1855377 w 4838791"/>
              <a:gd name="connsiteY14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697388 w 4838791"/>
              <a:gd name="connsiteY136" fmla="*/ 990521 h 7584236"/>
              <a:gd name="connsiteX137" fmla="*/ 2731678 w 4838791"/>
              <a:gd name="connsiteY137" fmla="*/ 800021 h 7584236"/>
              <a:gd name="connsiteX138" fmla="*/ 2849788 w 4838791"/>
              <a:gd name="connsiteY138" fmla="*/ 681911 h 7584236"/>
              <a:gd name="connsiteX139" fmla="*/ 2971708 w 4838791"/>
              <a:gd name="connsiteY139" fmla="*/ 594281 h 7584236"/>
              <a:gd name="connsiteX140" fmla="*/ 3106963 w 4838791"/>
              <a:gd name="connsiteY140" fmla="*/ 497126 h 7584236"/>
              <a:gd name="connsiteX141" fmla="*/ 3154588 w 4838791"/>
              <a:gd name="connsiteY141" fmla="*/ 455216 h 7584236"/>
              <a:gd name="connsiteX142" fmla="*/ 3122203 w 4838791"/>
              <a:gd name="connsiteY142" fmla="*/ 403781 h 7584236"/>
              <a:gd name="connsiteX143" fmla="*/ 2933608 w 4838791"/>
              <a:gd name="connsiteY143" fmla="*/ 451406 h 7584236"/>
              <a:gd name="connsiteX144" fmla="*/ 2588803 w 4838791"/>
              <a:gd name="connsiteY144" fmla="*/ 472361 h 7584236"/>
              <a:gd name="connsiteX145" fmla="*/ 2621188 w 4838791"/>
              <a:gd name="connsiteY145" fmla="*/ 295196 h 7584236"/>
              <a:gd name="connsiteX146" fmla="*/ 2706913 w 4838791"/>
              <a:gd name="connsiteY146" fmla="*/ 194231 h 7584236"/>
              <a:gd name="connsiteX147" fmla="*/ 2644048 w 4838791"/>
              <a:gd name="connsiteY147" fmla="*/ 85646 h 7584236"/>
              <a:gd name="connsiteX148" fmla="*/ 2621188 w 4838791"/>
              <a:gd name="connsiteY148" fmla="*/ 51356 h 7584236"/>
              <a:gd name="connsiteX149" fmla="*/ 2617377 w 4838791"/>
              <a:gd name="connsiteY149" fmla="*/ 7541 h 7584236"/>
              <a:gd name="connsiteX150" fmla="*/ 1855377 w 4838791"/>
              <a:gd name="connsiteY15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88903 w 4838791"/>
              <a:gd name="connsiteY132" fmla="*/ 1135301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514633 w 4838791"/>
              <a:gd name="connsiteY132" fmla="*/ 1301036 h 7584236"/>
              <a:gd name="connsiteX133" fmla="*/ 3388903 w 4838791"/>
              <a:gd name="connsiteY133" fmla="*/ 1135301 h 7584236"/>
              <a:gd name="connsiteX134" fmla="*/ 3148873 w 4838791"/>
              <a:gd name="connsiteY134" fmla="*/ 1262936 h 7584236"/>
              <a:gd name="connsiteX135" fmla="*/ 2964088 w 4838791"/>
              <a:gd name="connsiteY135" fmla="*/ 1186736 h 7584236"/>
              <a:gd name="connsiteX136" fmla="*/ 2756443 w 4838791"/>
              <a:gd name="connsiteY136" fmla="*/ 1264841 h 7584236"/>
              <a:gd name="connsiteX137" fmla="*/ 2712628 w 4838791"/>
              <a:gd name="connsiteY137" fmla="*/ 1228646 h 7584236"/>
              <a:gd name="connsiteX138" fmla="*/ 2697388 w 4838791"/>
              <a:gd name="connsiteY138" fmla="*/ 990521 h 7584236"/>
              <a:gd name="connsiteX139" fmla="*/ 2731678 w 4838791"/>
              <a:gd name="connsiteY139" fmla="*/ 800021 h 7584236"/>
              <a:gd name="connsiteX140" fmla="*/ 2849788 w 4838791"/>
              <a:gd name="connsiteY140" fmla="*/ 681911 h 7584236"/>
              <a:gd name="connsiteX141" fmla="*/ 2971708 w 4838791"/>
              <a:gd name="connsiteY141" fmla="*/ 594281 h 7584236"/>
              <a:gd name="connsiteX142" fmla="*/ 3106963 w 4838791"/>
              <a:gd name="connsiteY142" fmla="*/ 497126 h 7584236"/>
              <a:gd name="connsiteX143" fmla="*/ 3154588 w 4838791"/>
              <a:gd name="connsiteY143" fmla="*/ 455216 h 7584236"/>
              <a:gd name="connsiteX144" fmla="*/ 3122203 w 4838791"/>
              <a:gd name="connsiteY144" fmla="*/ 403781 h 7584236"/>
              <a:gd name="connsiteX145" fmla="*/ 2933608 w 4838791"/>
              <a:gd name="connsiteY145" fmla="*/ 451406 h 7584236"/>
              <a:gd name="connsiteX146" fmla="*/ 2588803 w 4838791"/>
              <a:gd name="connsiteY146" fmla="*/ 472361 h 7584236"/>
              <a:gd name="connsiteX147" fmla="*/ 2621188 w 4838791"/>
              <a:gd name="connsiteY147" fmla="*/ 295196 h 7584236"/>
              <a:gd name="connsiteX148" fmla="*/ 2706913 w 4838791"/>
              <a:gd name="connsiteY148" fmla="*/ 194231 h 7584236"/>
              <a:gd name="connsiteX149" fmla="*/ 2644048 w 4838791"/>
              <a:gd name="connsiteY149" fmla="*/ 85646 h 7584236"/>
              <a:gd name="connsiteX150" fmla="*/ 2621188 w 4838791"/>
              <a:gd name="connsiteY150" fmla="*/ 51356 h 7584236"/>
              <a:gd name="connsiteX151" fmla="*/ 2617377 w 4838791"/>
              <a:gd name="connsiteY151" fmla="*/ 7541 h 7584236"/>
              <a:gd name="connsiteX152" fmla="*/ 1855377 w 4838791"/>
              <a:gd name="connsiteY15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15623 w 4838791"/>
              <a:gd name="connsiteY132" fmla="*/ 1253411 h 7584236"/>
              <a:gd name="connsiteX133" fmla="*/ 3514633 w 4838791"/>
              <a:gd name="connsiteY133" fmla="*/ 1301036 h 7584236"/>
              <a:gd name="connsiteX134" fmla="*/ 3388903 w 4838791"/>
              <a:gd name="connsiteY134" fmla="*/ 1135301 h 7584236"/>
              <a:gd name="connsiteX135" fmla="*/ 3148873 w 4838791"/>
              <a:gd name="connsiteY135" fmla="*/ 1262936 h 7584236"/>
              <a:gd name="connsiteX136" fmla="*/ 2964088 w 4838791"/>
              <a:gd name="connsiteY136" fmla="*/ 1186736 h 7584236"/>
              <a:gd name="connsiteX137" fmla="*/ 2756443 w 4838791"/>
              <a:gd name="connsiteY137" fmla="*/ 1264841 h 7584236"/>
              <a:gd name="connsiteX138" fmla="*/ 2712628 w 4838791"/>
              <a:gd name="connsiteY138" fmla="*/ 1228646 h 7584236"/>
              <a:gd name="connsiteX139" fmla="*/ 2697388 w 4838791"/>
              <a:gd name="connsiteY139" fmla="*/ 990521 h 7584236"/>
              <a:gd name="connsiteX140" fmla="*/ 2731678 w 4838791"/>
              <a:gd name="connsiteY140" fmla="*/ 800021 h 7584236"/>
              <a:gd name="connsiteX141" fmla="*/ 2849788 w 4838791"/>
              <a:gd name="connsiteY141" fmla="*/ 681911 h 7584236"/>
              <a:gd name="connsiteX142" fmla="*/ 2971708 w 4838791"/>
              <a:gd name="connsiteY142" fmla="*/ 594281 h 7584236"/>
              <a:gd name="connsiteX143" fmla="*/ 3106963 w 4838791"/>
              <a:gd name="connsiteY143" fmla="*/ 497126 h 7584236"/>
              <a:gd name="connsiteX144" fmla="*/ 3154588 w 4838791"/>
              <a:gd name="connsiteY144" fmla="*/ 455216 h 7584236"/>
              <a:gd name="connsiteX145" fmla="*/ 3122203 w 4838791"/>
              <a:gd name="connsiteY145" fmla="*/ 403781 h 7584236"/>
              <a:gd name="connsiteX146" fmla="*/ 2933608 w 4838791"/>
              <a:gd name="connsiteY146" fmla="*/ 451406 h 7584236"/>
              <a:gd name="connsiteX147" fmla="*/ 2588803 w 4838791"/>
              <a:gd name="connsiteY147" fmla="*/ 472361 h 7584236"/>
              <a:gd name="connsiteX148" fmla="*/ 2621188 w 4838791"/>
              <a:gd name="connsiteY148" fmla="*/ 295196 h 7584236"/>
              <a:gd name="connsiteX149" fmla="*/ 2706913 w 4838791"/>
              <a:gd name="connsiteY149" fmla="*/ 194231 h 7584236"/>
              <a:gd name="connsiteX150" fmla="*/ 2644048 w 4838791"/>
              <a:gd name="connsiteY150" fmla="*/ 85646 h 7584236"/>
              <a:gd name="connsiteX151" fmla="*/ 2621188 w 4838791"/>
              <a:gd name="connsiteY151" fmla="*/ 51356 h 7584236"/>
              <a:gd name="connsiteX152" fmla="*/ 2617377 w 4838791"/>
              <a:gd name="connsiteY152" fmla="*/ 7541 h 7584236"/>
              <a:gd name="connsiteX153" fmla="*/ 1855377 w 4838791"/>
              <a:gd name="connsiteY15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34673 w 4838791"/>
              <a:gd name="connsiteY132" fmla="*/ 1592501 h 7584236"/>
              <a:gd name="connsiteX133" fmla="*/ 3815623 w 4838791"/>
              <a:gd name="connsiteY133" fmla="*/ 1253411 h 7584236"/>
              <a:gd name="connsiteX134" fmla="*/ 3514633 w 4838791"/>
              <a:gd name="connsiteY134" fmla="*/ 1301036 h 7584236"/>
              <a:gd name="connsiteX135" fmla="*/ 3388903 w 4838791"/>
              <a:gd name="connsiteY135" fmla="*/ 1135301 h 7584236"/>
              <a:gd name="connsiteX136" fmla="*/ 3148873 w 4838791"/>
              <a:gd name="connsiteY136" fmla="*/ 1262936 h 7584236"/>
              <a:gd name="connsiteX137" fmla="*/ 2964088 w 4838791"/>
              <a:gd name="connsiteY137" fmla="*/ 1186736 h 7584236"/>
              <a:gd name="connsiteX138" fmla="*/ 2756443 w 4838791"/>
              <a:gd name="connsiteY138" fmla="*/ 1264841 h 7584236"/>
              <a:gd name="connsiteX139" fmla="*/ 2712628 w 4838791"/>
              <a:gd name="connsiteY139" fmla="*/ 1228646 h 7584236"/>
              <a:gd name="connsiteX140" fmla="*/ 2697388 w 4838791"/>
              <a:gd name="connsiteY140" fmla="*/ 990521 h 7584236"/>
              <a:gd name="connsiteX141" fmla="*/ 2731678 w 4838791"/>
              <a:gd name="connsiteY141" fmla="*/ 800021 h 7584236"/>
              <a:gd name="connsiteX142" fmla="*/ 2849788 w 4838791"/>
              <a:gd name="connsiteY142" fmla="*/ 681911 h 7584236"/>
              <a:gd name="connsiteX143" fmla="*/ 2971708 w 4838791"/>
              <a:gd name="connsiteY143" fmla="*/ 594281 h 7584236"/>
              <a:gd name="connsiteX144" fmla="*/ 3106963 w 4838791"/>
              <a:gd name="connsiteY144" fmla="*/ 497126 h 7584236"/>
              <a:gd name="connsiteX145" fmla="*/ 3154588 w 4838791"/>
              <a:gd name="connsiteY145" fmla="*/ 455216 h 7584236"/>
              <a:gd name="connsiteX146" fmla="*/ 3122203 w 4838791"/>
              <a:gd name="connsiteY146" fmla="*/ 403781 h 7584236"/>
              <a:gd name="connsiteX147" fmla="*/ 2933608 w 4838791"/>
              <a:gd name="connsiteY147" fmla="*/ 451406 h 7584236"/>
              <a:gd name="connsiteX148" fmla="*/ 2588803 w 4838791"/>
              <a:gd name="connsiteY148" fmla="*/ 472361 h 7584236"/>
              <a:gd name="connsiteX149" fmla="*/ 2621188 w 4838791"/>
              <a:gd name="connsiteY149" fmla="*/ 295196 h 7584236"/>
              <a:gd name="connsiteX150" fmla="*/ 2706913 w 4838791"/>
              <a:gd name="connsiteY150" fmla="*/ 194231 h 7584236"/>
              <a:gd name="connsiteX151" fmla="*/ 2644048 w 4838791"/>
              <a:gd name="connsiteY151" fmla="*/ 85646 h 7584236"/>
              <a:gd name="connsiteX152" fmla="*/ 2621188 w 4838791"/>
              <a:gd name="connsiteY152" fmla="*/ 51356 h 7584236"/>
              <a:gd name="connsiteX153" fmla="*/ 2617377 w 4838791"/>
              <a:gd name="connsiteY153" fmla="*/ 7541 h 7584236"/>
              <a:gd name="connsiteX154" fmla="*/ 1855377 w 4838791"/>
              <a:gd name="connsiteY15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082323 w 4838791"/>
              <a:gd name="connsiteY132" fmla="*/ 1533446 h 7584236"/>
              <a:gd name="connsiteX133" fmla="*/ 3834673 w 4838791"/>
              <a:gd name="connsiteY133" fmla="*/ 1592501 h 7584236"/>
              <a:gd name="connsiteX134" fmla="*/ 3815623 w 4838791"/>
              <a:gd name="connsiteY134" fmla="*/ 1253411 h 7584236"/>
              <a:gd name="connsiteX135" fmla="*/ 3514633 w 4838791"/>
              <a:gd name="connsiteY135" fmla="*/ 1301036 h 7584236"/>
              <a:gd name="connsiteX136" fmla="*/ 3388903 w 4838791"/>
              <a:gd name="connsiteY136" fmla="*/ 1135301 h 7584236"/>
              <a:gd name="connsiteX137" fmla="*/ 3148873 w 4838791"/>
              <a:gd name="connsiteY137" fmla="*/ 1262936 h 7584236"/>
              <a:gd name="connsiteX138" fmla="*/ 2964088 w 4838791"/>
              <a:gd name="connsiteY138" fmla="*/ 1186736 h 7584236"/>
              <a:gd name="connsiteX139" fmla="*/ 2756443 w 4838791"/>
              <a:gd name="connsiteY139" fmla="*/ 1264841 h 7584236"/>
              <a:gd name="connsiteX140" fmla="*/ 2712628 w 4838791"/>
              <a:gd name="connsiteY140" fmla="*/ 1228646 h 7584236"/>
              <a:gd name="connsiteX141" fmla="*/ 2697388 w 4838791"/>
              <a:gd name="connsiteY141" fmla="*/ 990521 h 7584236"/>
              <a:gd name="connsiteX142" fmla="*/ 2731678 w 4838791"/>
              <a:gd name="connsiteY142" fmla="*/ 800021 h 7584236"/>
              <a:gd name="connsiteX143" fmla="*/ 2849788 w 4838791"/>
              <a:gd name="connsiteY143" fmla="*/ 681911 h 7584236"/>
              <a:gd name="connsiteX144" fmla="*/ 2971708 w 4838791"/>
              <a:gd name="connsiteY144" fmla="*/ 594281 h 7584236"/>
              <a:gd name="connsiteX145" fmla="*/ 3106963 w 4838791"/>
              <a:gd name="connsiteY145" fmla="*/ 497126 h 7584236"/>
              <a:gd name="connsiteX146" fmla="*/ 3154588 w 4838791"/>
              <a:gd name="connsiteY146" fmla="*/ 455216 h 7584236"/>
              <a:gd name="connsiteX147" fmla="*/ 3122203 w 4838791"/>
              <a:gd name="connsiteY147" fmla="*/ 403781 h 7584236"/>
              <a:gd name="connsiteX148" fmla="*/ 2933608 w 4838791"/>
              <a:gd name="connsiteY148" fmla="*/ 451406 h 7584236"/>
              <a:gd name="connsiteX149" fmla="*/ 2588803 w 4838791"/>
              <a:gd name="connsiteY149" fmla="*/ 472361 h 7584236"/>
              <a:gd name="connsiteX150" fmla="*/ 2621188 w 4838791"/>
              <a:gd name="connsiteY150" fmla="*/ 295196 h 7584236"/>
              <a:gd name="connsiteX151" fmla="*/ 2706913 w 4838791"/>
              <a:gd name="connsiteY151" fmla="*/ 194231 h 7584236"/>
              <a:gd name="connsiteX152" fmla="*/ 2644048 w 4838791"/>
              <a:gd name="connsiteY152" fmla="*/ 85646 h 7584236"/>
              <a:gd name="connsiteX153" fmla="*/ 2621188 w 4838791"/>
              <a:gd name="connsiteY153" fmla="*/ 51356 h 7584236"/>
              <a:gd name="connsiteX154" fmla="*/ 2617377 w 4838791"/>
              <a:gd name="connsiteY154" fmla="*/ 7541 h 7584236"/>
              <a:gd name="connsiteX155" fmla="*/ 1855377 w 4838791"/>
              <a:gd name="connsiteY15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261393 w 4838791"/>
              <a:gd name="connsiteY132" fmla="*/ 1903016 h 7584236"/>
              <a:gd name="connsiteX133" fmla="*/ 4082323 w 4838791"/>
              <a:gd name="connsiteY133" fmla="*/ 1533446 h 7584236"/>
              <a:gd name="connsiteX134" fmla="*/ 3834673 w 4838791"/>
              <a:gd name="connsiteY134" fmla="*/ 1592501 h 7584236"/>
              <a:gd name="connsiteX135" fmla="*/ 3815623 w 4838791"/>
              <a:gd name="connsiteY135" fmla="*/ 1253411 h 7584236"/>
              <a:gd name="connsiteX136" fmla="*/ 3514633 w 4838791"/>
              <a:gd name="connsiteY136" fmla="*/ 1301036 h 7584236"/>
              <a:gd name="connsiteX137" fmla="*/ 3388903 w 4838791"/>
              <a:gd name="connsiteY137" fmla="*/ 1135301 h 7584236"/>
              <a:gd name="connsiteX138" fmla="*/ 3148873 w 4838791"/>
              <a:gd name="connsiteY138" fmla="*/ 1262936 h 7584236"/>
              <a:gd name="connsiteX139" fmla="*/ 2964088 w 4838791"/>
              <a:gd name="connsiteY139" fmla="*/ 1186736 h 7584236"/>
              <a:gd name="connsiteX140" fmla="*/ 2756443 w 4838791"/>
              <a:gd name="connsiteY140" fmla="*/ 1264841 h 7584236"/>
              <a:gd name="connsiteX141" fmla="*/ 2712628 w 4838791"/>
              <a:gd name="connsiteY141" fmla="*/ 1228646 h 7584236"/>
              <a:gd name="connsiteX142" fmla="*/ 2697388 w 4838791"/>
              <a:gd name="connsiteY142" fmla="*/ 990521 h 7584236"/>
              <a:gd name="connsiteX143" fmla="*/ 2731678 w 4838791"/>
              <a:gd name="connsiteY143" fmla="*/ 800021 h 7584236"/>
              <a:gd name="connsiteX144" fmla="*/ 2849788 w 4838791"/>
              <a:gd name="connsiteY144" fmla="*/ 681911 h 7584236"/>
              <a:gd name="connsiteX145" fmla="*/ 2971708 w 4838791"/>
              <a:gd name="connsiteY145" fmla="*/ 594281 h 7584236"/>
              <a:gd name="connsiteX146" fmla="*/ 3106963 w 4838791"/>
              <a:gd name="connsiteY146" fmla="*/ 497126 h 7584236"/>
              <a:gd name="connsiteX147" fmla="*/ 3154588 w 4838791"/>
              <a:gd name="connsiteY147" fmla="*/ 455216 h 7584236"/>
              <a:gd name="connsiteX148" fmla="*/ 3122203 w 4838791"/>
              <a:gd name="connsiteY148" fmla="*/ 403781 h 7584236"/>
              <a:gd name="connsiteX149" fmla="*/ 2933608 w 4838791"/>
              <a:gd name="connsiteY149" fmla="*/ 451406 h 7584236"/>
              <a:gd name="connsiteX150" fmla="*/ 2588803 w 4838791"/>
              <a:gd name="connsiteY150" fmla="*/ 472361 h 7584236"/>
              <a:gd name="connsiteX151" fmla="*/ 2621188 w 4838791"/>
              <a:gd name="connsiteY151" fmla="*/ 295196 h 7584236"/>
              <a:gd name="connsiteX152" fmla="*/ 2706913 w 4838791"/>
              <a:gd name="connsiteY152" fmla="*/ 194231 h 7584236"/>
              <a:gd name="connsiteX153" fmla="*/ 2644048 w 4838791"/>
              <a:gd name="connsiteY153" fmla="*/ 85646 h 7584236"/>
              <a:gd name="connsiteX154" fmla="*/ 2621188 w 4838791"/>
              <a:gd name="connsiteY154" fmla="*/ 51356 h 7584236"/>
              <a:gd name="connsiteX155" fmla="*/ 2617377 w 4838791"/>
              <a:gd name="connsiteY155" fmla="*/ 7541 h 7584236"/>
              <a:gd name="connsiteX156" fmla="*/ 1855377 w 4838791"/>
              <a:gd name="connsiteY15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198528 w 4838791"/>
              <a:gd name="connsiteY132" fmla="*/ 2447846 h 7584236"/>
              <a:gd name="connsiteX133" fmla="*/ 4261393 w 4838791"/>
              <a:gd name="connsiteY133" fmla="*/ 1903016 h 7584236"/>
              <a:gd name="connsiteX134" fmla="*/ 4082323 w 4838791"/>
              <a:gd name="connsiteY134" fmla="*/ 1533446 h 7584236"/>
              <a:gd name="connsiteX135" fmla="*/ 3834673 w 4838791"/>
              <a:gd name="connsiteY135" fmla="*/ 1592501 h 7584236"/>
              <a:gd name="connsiteX136" fmla="*/ 3815623 w 4838791"/>
              <a:gd name="connsiteY136" fmla="*/ 1253411 h 7584236"/>
              <a:gd name="connsiteX137" fmla="*/ 3514633 w 4838791"/>
              <a:gd name="connsiteY137" fmla="*/ 1301036 h 7584236"/>
              <a:gd name="connsiteX138" fmla="*/ 3388903 w 4838791"/>
              <a:gd name="connsiteY138" fmla="*/ 1135301 h 7584236"/>
              <a:gd name="connsiteX139" fmla="*/ 3148873 w 4838791"/>
              <a:gd name="connsiteY139" fmla="*/ 1262936 h 7584236"/>
              <a:gd name="connsiteX140" fmla="*/ 2964088 w 4838791"/>
              <a:gd name="connsiteY140" fmla="*/ 1186736 h 7584236"/>
              <a:gd name="connsiteX141" fmla="*/ 2756443 w 4838791"/>
              <a:gd name="connsiteY141" fmla="*/ 1264841 h 7584236"/>
              <a:gd name="connsiteX142" fmla="*/ 2712628 w 4838791"/>
              <a:gd name="connsiteY142" fmla="*/ 1228646 h 7584236"/>
              <a:gd name="connsiteX143" fmla="*/ 2697388 w 4838791"/>
              <a:gd name="connsiteY143" fmla="*/ 990521 h 7584236"/>
              <a:gd name="connsiteX144" fmla="*/ 2731678 w 4838791"/>
              <a:gd name="connsiteY144" fmla="*/ 800021 h 7584236"/>
              <a:gd name="connsiteX145" fmla="*/ 2849788 w 4838791"/>
              <a:gd name="connsiteY145" fmla="*/ 681911 h 7584236"/>
              <a:gd name="connsiteX146" fmla="*/ 2971708 w 4838791"/>
              <a:gd name="connsiteY146" fmla="*/ 594281 h 7584236"/>
              <a:gd name="connsiteX147" fmla="*/ 3106963 w 4838791"/>
              <a:gd name="connsiteY147" fmla="*/ 497126 h 7584236"/>
              <a:gd name="connsiteX148" fmla="*/ 3154588 w 4838791"/>
              <a:gd name="connsiteY148" fmla="*/ 455216 h 7584236"/>
              <a:gd name="connsiteX149" fmla="*/ 3122203 w 4838791"/>
              <a:gd name="connsiteY149" fmla="*/ 403781 h 7584236"/>
              <a:gd name="connsiteX150" fmla="*/ 2933608 w 4838791"/>
              <a:gd name="connsiteY150" fmla="*/ 451406 h 7584236"/>
              <a:gd name="connsiteX151" fmla="*/ 2588803 w 4838791"/>
              <a:gd name="connsiteY151" fmla="*/ 472361 h 7584236"/>
              <a:gd name="connsiteX152" fmla="*/ 2621188 w 4838791"/>
              <a:gd name="connsiteY152" fmla="*/ 295196 h 7584236"/>
              <a:gd name="connsiteX153" fmla="*/ 2706913 w 4838791"/>
              <a:gd name="connsiteY153" fmla="*/ 194231 h 7584236"/>
              <a:gd name="connsiteX154" fmla="*/ 2644048 w 4838791"/>
              <a:gd name="connsiteY154" fmla="*/ 85646 h 7584236"/>
              <a:gd name="connsiteX155" fmla="*/ 2621188 w 4838791"/>
              <a:gd name="connsiteY155" fmla="*/ 51356 h 7584236"/>
              <a:gd name="connsiteX156" fmla="*/ 2617377 w 4838791"/>
              <a:gd name="connsiteY156" fmla="*/ 7541 h 7584236"/>
              <a:gd name="connsiteX157" fmla="*/ 1855377 w 4838791"/>
              <a:gd name="connsiteY15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594768 w 4838791"/>
              <a:gd name="connsiteY132" fmla="*/ 2245916 h 7584236"/>
              <a:gd name="connsiteX133" fmla="*/ 4442368 w 4838791"/>
              <a:gd name="connsiteY133" fmla="*/ 2112566 h 7584236"/>
              <a:gd name="connsiteX134" fmla="*/ 4198528 w 4838791"/>
              <a:gd name="connsiteY134" fmla="*/ 2447846 h 7584236"/>
              <a:gd name="connsiteX135" fmla="*/ 4261393 w 4838791"/>
              <a:gd name="connsiteY135" fmla="*/ 1903016 h 7584236"/>
              <a:gd name="connsiteX136" fmla="*/ 4082323 w 4838791"/>
              <a:gd name="connsiteY136" fmla="*/ 1533446 h 7584236"/>
              <a:gd name="connsiteX137" fmla="*/ 3834673 w 4838791"/>
              <a:gd name="connsiteY137" fmla="*/ 1592501 h 7584236"/>
              <a:gd name="connsiteX138" fmla="*/ 3815623 w 4838791"/>
              <a:gd name="connsiteY138" fmla="*/ 1253411 h 7584236"/>
              <a:gd name="connsiteX139" fmla="*/ 3514633 w 4838791"/>
              <a:gd name="connsiteY139" fmla="*/ 1301036 h 7584236"/>
              <a:gd name="connsiteX140" fmla="*/ 3388903 w 4838791"/>
              <a:gd name="connsiteY140" fmla="*/ 1135301 h 7584236"/>
              <a:gd name="connsiteX141" fmla="*/ 3148873 w 4838791"/>
              <a:gd name="connsiteY141" fmla="*/ 1262936 h 7584236"/>
              <a:gd name="connsiteX142" fmla="*/ 2964088 w 4838791"/>
              <a:gd name="connsiteY142" fmla="*/ 1186736 h 7584236"/>
              <a:gd name="connsiteX143" fmla="*/ 2756443 w 4838791"/>
              <a:gd name="connsiteY143" fmla="*/ 1264841 h 7584236"/>
              <a:gd name="connsiteX144" fmla="*/ 2712628 w 4838791"/>
              <a:gd name="connsiteY144" fmla="*/ 1228646 h 7584236"/>
              <a:gd name="connsiteX145" fmla="*/ 2697388 w 4838791"/>
              <a:gd name="connsiteY145" fmla="*/ 990521 h 7584236"/>
              <a:gd name="connsiteX146" fmla="*/ 2731678 w 4838791"/>
              <a:gd name="connsiteY146" fmla="*/ 800021 h 7584236"/>
              <a:gd name="connsiteX147" fmla="*/ 2849788 w 4838791"/>
              <a:gd name="connsiteY147" fmla="*/ 681911 h 7584236"/>
              <a:gd name="connsiteX148" fmla="*/ 2971708 w 4838791"/>
              <a:gd name="connsiteY148" fmla="*/ 594281 h 7584236"/>
              <a:gd name="connsiteX149" fmla="*/ 3106963 w 4838791"/>
              <a:gd name="connsiteY149" fmla="*/ 497126 h 7584236"/>
              <a:gd name="connsiteX150" fmla="*/ 3154588 w 4838791"/>
              <a:gd name="connsiteY150" fmla="*/ 455216 h 7584236"/>
              <a:gd name="connsiteX151" fmla="*/ 3122203 w 4838791"/>
              <a:gd name="connsiteY151" fmla="*/ 403781 h 7584236"/>
              <a:gd name="connsiteX152" fmla="*/ 2933608 w 4838791"/>
              <a:gd name="connsiteY152" fmla="*/ 451406 h 7584236"/>
              <a:gd name="connsiteX153" fmla="*/ 2588803 w 4838791"/>
              <a:gd name="connsiteY153" fmla="*/ 472361 h 7584236"/>
              <a:gd name="connsiteX154" fmla="*/ 2621188 w 4838791"/>
              <a:gd name="connsiteY154" fmla="*/ 295196 h 7584236"/>
              <a:gd name="connsiteX155" fmla="*/ 2706913 w 4838791"/>
              <a:gd name="connsiteY155" fmla="*/ 194231 h 7584236"/>
              <a:gd name="connsiteX156" fmla="*/ 2644048 w 4838791"/>
              <a:gd name="connsiteY156" fmla="*/ 85646 h 7584236"/>
              <a:gd name="connsiteX157" fmla="*/ 2621188 w 4838791"/>
              <a:gd name="connsiteY157" fmla="*/ 51356 h 7584236"/>
              <a:gd name="connsiteX158" fmla="*/ 2617377 w 4838791"/>
              <a:gd name="connsiteY158" fmla="*/ 7541 h 7584236"/>
              <a:gd name="connsiteX159" fmla="*/ 1855377 w 4838791"/>
              <a:gd name="connsiteY15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295683 w 4838791"/>
              <a:gd name="connsiteY136" fmla="*/ 2352596 h 7584236"/>
              <a:gd name="connsiteX137" fmla="*/ 4198528 w 4838791"/>
              <a:gd name="connsiteY137" fmla="*/ 2447846 h 7584236"/>
              <a:gd name="connsiteX138" fmla="*/ 4261393 w 4838791"/>
              <a:gd name="connsiteY138" fmla="*/ 1903016 h 7584236"/>
              <a:gd name="connsiteX139" fmla="*/ 4082323 w 4838791"/>
              <a:gd name="connsiteY139" fmla="*/ 1533446 h 7584236"/>
              <a:gd name="connsiteX140" fmla="*/ 3834673 w 4838791"/>
              <a:gd name="connsiteY140" fmla="*/ 1592501 h 7584236"/>
              <a:gd name="connsiteX141" fmla="*/ 3815623 w 4838791"/>
              <a:gd name="connsiteY141" fmla="*/ 1253411 h 7584236"/>
              <a:gd name="connsiteX142" fmla="*/ 3514633 w 4838791"/>
              <a:gd name="connsiteY142" fmla="*/ 1301036 h 7584236"/>
              <a:gd name="connsiteX143" fmla="*/ 3388903 w 4838791"/>
              <a:gd name="connsiteY143" fmla="*/ 1135301 h 7584236"/>
              <a:gd name="connsiteX144" fmla="*/ 3148873 w 4838791"/>
              <a:gd name="connsiteY144" fmla="*/ 1262936 h 7584236"/>
              <a:gd name="connsiteX145" fmla="*/ 2964088 w 4838791"/>
              <a:gd name="connsiteY145" fmla="*/ 1186736 h 7584236"/>
              <a:gd name="connsiteX146" fmla="*/ 2756443 w 4838791"/>
              <a:gd name="connsiteY146" fmla="*/ 1264841 h 7584236"/>
              <a:gd name="connsiteX147" fmla="*/ 2712628 w 4838791"/>
              <a:gd name="connsiteY147" fmla="*/ 1228646 h 7584236"/>
              <a:gd name="connsiteX148" fmla="*/ 2697388 w 4838791"/>
              <a:gd name="connsiteY148" fmla="*/ 990521 h 7584236"/>
              <a:gd name="connsiteX149" fmla="*/ 2731678 w 4838791"/>
              <a:gd name="connsiteY149" fmla="*/ 800021 h 7584236"/>
              <a:gd name="connsiteX150" fmla="*/ 2849788 w 4838791"/>
              <a:gd name="connsiteY150" fmla="*/ 681911 h 7584236"/>
              <a:gd name="connsiteX151" fmla="*/ 2971708 w 4838791"/>
              <a:gd name="connsiteY151" fmla="*/ 594281 h 7584236"/>
              <a:gd name="connsiteX152" fmla="*/ 3106963 w 4838791"/>
              <a:gd name="connsiteY152" fmla="*/ 497126 h 7584236"/>
              <a:gd name="connsiteX153" fmla="*/ 3154588 w 4838791"/>
              <a:gd name="connsiteY153" fmla="*/ 455216 h 7584236"/>
              <a:gd name="connsiteX154" fmla="*/ 3122203 w 4838791"/>
              <a:gd name="connsiteY154" fmla="*/ 403781 h 7584236"/>
              <a:gd name="connsiteX155" fmla="*/ 2933608 w 4838791"/>
              <a:gd name="connsiteY155" fmla="*/ 451406 h 7584236"/>
              <a:gd name="connsiteX156" fmla="*/ 2588803 w 4838791"/>
              <a:gd name="connsiteY156" fmla="*/ 472361 h 7584236"/>
              <a:gd name="connsiteX157" fmla="*/ 2621188 w 4838791"/>
              <a:gd name="connsiteY157" fmla="*/ 295196 h 7584236"/>
              <a:gd name="connsiteX158" fmla="*/ 2706913 w 4838791"/>
              <a:gd name="connsiteY158" fmla="*/ 194231 h 7584236"/>
              <a:gd name="connsiteX159" fmla="*/ 2644048 w 4838791"/>
              <a:gd name="connsiteY159" fmla="*/ 85646 h 7584236"/>
              <a:gd name="connsiteX160" fmla="*/ 2621188 w 4838791"/>
              <a:gd name="connsiteY160" fmla="*/ 51356 h 7584236"/>
              <a:gd name="connsiteX161" fmla="*/ 2617377 w 4838791"/>
              <a:gd name="connsiteY161" fmla="*/ 7541 h 7584236"/>
              <a:gd name="connsiteX162" fmla="*/ 1855377 w 4838791"/>
              <a:gd name="connsiteY16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52833 w 4838791"/>
              <a:gd name="connsiteY136" fmla="*/ 2348786 h 7584236"/>
              <a:gd name="connsiteX137" fmla="*/ 4295683 w 4838791"/>
              <a:gd name="connsiteY137" fmla="*/ 2352596 h 7584236"/>
              <a:gd name="connsiteX138" fmla="*/ 4198528 w 4838791"/>
              <a:gd name="connsiteY138" fmla="*/ 2447846 h 7584236"/>
              <a:gd name="connsiteX139" fmla="*/ 4261393 w 4838791"/>
              <a:gd name="connsiteY139" fmla="*/ 1903016 h 7584236"/>
              <a:gd name="connsiteX140" fmla="*/ 4082323 w 4838791"/>
              <a:gd name="connsiteY140" fmla="*/ 1533446 h 7584236"/>
              <a:gd name="connsiteX141" fmla="*/ 3834673 w 4838791"/>
              <a:gd name="connsiteY141" fmla="*/ 1592501 h 7584236"/>
              <a:gd name="connsiteX142" fmla="*/ 3815623 w 4838791"/>
              <a:gd name="connsiteY142" fmla="*/ 1253411 h 7584236"/>
              <a:gd name="connsiteX143" fmla="*/ 3514633 w 4838791"/>
              <a:gd name="connsiteY143" fmla="*/ 1301036 h 7584236"/>
              <a:gd name="connsiteX144" fmla="*/ 3388903 w 4838791"/>
              <a:gd name="connsiteY144" fmla="*/ 1135301 h 7584236"/>
              <a:gd name="connsiteX145" fmla="*/ 3148873 w 4838791"/>
              <a:gd name="connsiteY145" fmla="*/ 1262936 h 7584236"/>
              <a:gd name="connsiteX146" fmla="*/ 2964088 w 4838791"/>
              <a:gd name="connsiteY146" fmla="*/ 1186736 h 7584236"/>
              <a:gd name="connsiteX147" fmla="*/ 2756443 w 4838791"/>
              <a:gd name="connsiteY147" fmla="*/ 1264841 h 7584236"/>
              <a:gd name="connsiteX148" fmla="*/ 2712628 w 4838791"/>
              <a:gd name="connsiteY148" fmla="*/ 1228646 h 7584236"/>
              <a:gd name="connsiteX149" fmla="*/ 2697388 w 4838791"/>
              <a:gd name="connsiteY149" fmla="*/ 990521 h 7584236"/>
              <a:gd name="connsiteX150" fmla="*/ 2731678 w 4838791"/>
              <a:gd name="connsiteY150" fmla="*/ 800021 h 7584236"/>
              <a:gd name="connsiteX151" fmla="*/ 2849788 w 4838791"/>
              <a:gd name="connsiteY151" fmla="*/ 681911 h 7584236"/>
              <a:gd name="connsiteX152" fmla="*/ 2971708 w 4838791"/>
              <a:gd name="connsiteY152" fmla="*/ 594281 h 7584236"/>
              <a:gd name="connsiteX153" fmla="*/ 3106963 w 4838791"/>
              <a:gd name="connsiteY153" fmla="*/ 497126 h 7584236"/>
              <a:gd name="connsiteX154" fmla="*/ 3154588 w 4838791"/>
              <a:gd name="connsiteY154" fmla="*/ 455216 h 7584236"/>
              <a:gd name="connsiteX155" fmla="*/ 3122203 w 4838791"/>
              <a:gd name="connsiteY155" fmla="*/ 403781 h 7584236"/>
              <a:gd name="connsiteX156" fmla="*/ 2933608 w 4838791"/>
              <a:gd name="connsiteY156" fmla="*/ 451406 h 7584236"/>
              <a:gd name="connsiteX157" fmla="*/ 2588803 w 4838791"/>
              <a:gd name="connsiteY157" fmla="*/ 472361 h 7584236"/>
              <a:gd name="connsiteX158" fmla="*/ 2621188 w 4838791"/>
              <a:gd name="connsiteY158" fmla="*/ 295196 h 7584236"/>
              <a:gd name="connsiteX159" fmla="*/ 2706913 w 4838791"/>
              <a:gd name="connsiteY159" fmla="*/ 194231 h 7584236"/>
              <a:gd name="connsiteX160" fmla="*/ 2644048 w 4838791"/>
              <a:gd name="connsiteY160" fmla="*/ 85646 h 7584236"/>
              <a:gd name="connsiteX161" fmla="*/ 2621188 w 4838791"/>
              <a:gd name="connsiteY161" fmla="*/ 51356 h 7584236"/>
              <a:gd name="connsiteX162" fmla="*/ 2617377 w 4838791"/>
              <a:gd name="connsiteY162" fmla="*/ 7541 h 7584236"/>
              <a:gd name="connsiteX163" fmla="*/ 1855377 w 4838791"/>
              <a:gd name="connsiteY16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98553 w 4838791"/>
              <a:gd name="connsiteY136" fmla="*/ 2297351 h 7584236"/>
              <a:gd name="connsiteX137" fmla="*/ 4352833 w 4838791"/>
              <a:gd name="connsiteY137" fmla="*/ 2348786 h 7584236"/>
              <a:gd name="connsiteX138" fmla="*/ 4295683 w 4838791"/>
              <a:gd name="connsiteY138" fmla="*/ 2352596 h 7584236"/>
              <a:gd name="connsiteX139" fmla="*/ 4198528 w 4838791"/>
              <a:gd name="connsiteY139" fmla="*/ 2447846 h 7584236"/>
              <a:gd name="connsiteX140" fmla="*/ 4261393 w 4838791"/>
              <a:gd name="connsiteY140" fmla="*/ 1903016 h 7584236"/>
              <a:gd name="connsiteX141" fmla="*/ 4082323 w 4838791"/>
              <a:gd name="connsiteY141" fmla="*/ 1533446 h 7584236"/>
              <a:gd name="connsiteX142" fmla="*/ 3834673 w 4838791"/>
              <a:gd name="connsiteY142" fmla="*/ 1592501 h 7584236"/>
              <a:gd name="connsiteX143" fmla="*/ 3815623 w 4838791"/>
              <a:gd name="connsiteY143" fmla="*/ 1253411 h 7584236"/>
              <a:gd name="connsiteX144" fmla="*/ 3514633 w 4838791"/>
              <a:gd name="connsiteY144" fmla="*/ 1301036 h 7584236"/>
              <a:gd name="connsiteX145" fmla="*/ 3388903 w 4838791"/>
              <a:gd name="connsiteY145" fmla="*/ 1135301 h 7584236"/>
              <a:gd name="connsiteX146" fmla="*/ 3148873 w 4838791"/>
              <a:gd name="connsiteY146" fmla="*/ 1262936 h 7584236"/>
              <a:gd name="connsiteX147" fmla="*/ 2964088 w 4838791"/>
              <a:gd name="connsiteY147" fmla="*/ 1186736 h 7584236"/>
              <a:gd name="connsiteX148" fmla="*/ 2756443 w 4838791"/>
              <a:gd name="connsiteY148" fmla="*/ 1264841 h 7584236"/>
              <a:gd name="connsiteX149" fmla="*/ 2712628 w 4838791"/>
              <a:gd name="connsiteY149" fmla="*/ 1228646 h 7584236"/>
              <a:gd name="connsiteX150" fmla="*/ 2697388 w 4838791"/>
              <a:gd name="connsiteY150" fmla="*/ 990521 h 7584236"/>
              <a:gd name="connsiteX151" fmla="*/ 2731678 w 4838791"/>
              <a:gd name="connsiteY151" fmla="*/ 800021 h 7584236"/>
              <a:gd name="connsiteX152" fmla="*/ 2849788 w 4838791"/>
              <a:gd name="connsiteY152" fmla="*/ 681911 h 7584236"/>
              <a:gd name="connsiteX153" fmla="*/ 2971708 w 4838791"/>
              <a:gd name="connsiteY153" fmla="*/ 594281 h 7584236"/>
              <a:gd name="connsiteX154" fmla="*/ 3106963 w 4838791"/>
              <a:gd name="connsiteY154" fmla="*/ 497126 h 7584236"/>
              <a:gd name="connsiteX155" fmla="*/ 3154588 w 4838791"/>
              <a:gd name="connsiteY155" fmla="*/ 455216 h 7584236"/>
              <a:gd name="connsiteX156" fmla="*/ 3122203 w 4838791"/>
              <a:gd name="connsiteY156" fmla="*/ 403781 h 7584236"/>
              <a:gd name="connsiteX157" fmla="*/ 2933608 w 4838791"/>
              <a:gd name="connsiteY157" fmla="*/ 451406 h 7584236"/>
              <a:gd name="connsiteX158" fmla="*/ 2588803 w 4838791"/>
              <a:gd name="connsiteY158" fmla="*/ 472361 h 7584236"/>
              <a:gd name="connsiteX159" fmla="*/ 2621188 w 4838791"/>
              <a:gd name="connsiteY159" fmla="*/ 295196 h 7584236"/>
              <a:gd name="connsiteX160" fmla="*/ 2706913 w 4838791"/>
              <a:gd name="connsiteY160" fmla="*/ 194231 h 7584236"/>
              <a:gd name="connsiteX161" fmla="*/ 2644048 w 4838791"/>
              <a:gd name="connsiteY161" fmla="*/ 85646 h 7584236"/>
              <a:gd name="connsiteX162" fmla="*/ 2621188 w 4838791"/>
              <a:gd name="connsiteY162" fmla="*/ 51356 h 7584236"/>
              <a:gd name="connsiteX163" fmla="*/ 2617377 w 4838791"/>
              <a:gd name="connsiteY163" fmla="*/ 7541 h 7584236"/>
              <a:gd name="connsiteX164" fmla="*/ 1855377 w 4838791"/>
              <a:gd name="connsiteY16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42368 w 4838791"/>
              <a:gd name="connsiteY135" fmla="*/ 2112566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8528 w 4838791"/>
              <a:gd name="connsiteY141" fmla="*/ 2447846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26138 w 4838791"/>
              <a:gd name="connsiteY141" fmla="*/ 2396411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61393 w 4838791"/>
              <a:gd name="connsiteY143" fmla="*/ 1903016 h 7584236"/>
              <a:gd name="connsiteX144" fmla="*/ 4082323 w 4838791"/>
              <a:gd name="connsiteY144" fmla="*/ 1533446 h 7584236"/>
              <a:gd name="connsiteX145" fmla="*/ 3834673 w 4838791"/>
              <a:gd name="connsiteY145" fmla="*/ 1592501 h 7584236"/>
              <a:gd name="connsiteX146" fmla="*/ 3815623 w 4838791"/>
              <a:gd name="connsiteY146" fmla="*/ 1253411 h 7584236"/>
              <a:gd name="connsiteX147" fmla="*/ 3514633 w 4838791"/>
              <a:gd name="connsiteY147" fmla="*/ 1301036 h 7584236"/>
              <a:gd name="connsiteX148" fmla="*/ 3388903 w 4838791"/>
              <a:gd name="connsiteY148" fmla="*/ 1135301 h 7584236"/>
              <a:gd name="connsiteX149" fmla="*/ 3148873 w 4838791"/>
              <a:gd name="connsiteY149" fmla="*/ 1262936 h 7584236"/>
              <a:gd name="connsiteX150" fmla="*/ 2964088 w 4838791"/>
              <a:gd name="connsiteY150" fmla="*/ 1186736 h 7584236"/>
              <a:gd name="connsiteX151" fmla="*/ 2756443 w 4838791"/>
              <a:gd name="connsiteY151" fmla="*/ 1264841 h 7584236"/>
              <a:gd name="connsiteX152" fmla="*/ 2712628 w 4838791"/>
              <a:gd name="connsiteY152" fmla="*/ 1228646 h 7584236"/>
              <a:gd name="connsiteX153" fmla="*/ 2697388 w 4838791"/>
              <a:gd name="connsiteY153" fmla="*/ 990521 h 7584236"/>
              <a:gd name="connsiteX154" fmla="*/ 2731678 w 4838791"/>
              <a:gd name="connsiteY154" fmla="*/ 800021 h 7584236"/>
              <a:gd name="connsiteX155" fmla="*/ 2849788 w 4838791"/>
              <a:gd name="connsiteY155" fmla="*/ 681911 h 7584236"/>
              <a:gd name="connsiteX156" fmla="*/ 2971708 w 4838791"/>
              <a:gd name="connsiteY156" fmla="*/ 594281 h 7584236"/>
              <a:gd name="connsiteX157" fmla="*/ 3106963 w 4838791"/>
              <a:gd name="connsiteY157" fmla="*/ 497126 h 7584236"/>
              <a:gd name="connsiteX158" fmla="*/ 3154588 w 4838791"/>
              <a:gd name="connsiteY158" fmla="*/ 455216 h 7584236"/>
              <a:gd name="connsiteX159" fmla="*/ 3122203 w 4838791"/>
              <a:gd name="connsiteY159" fmla="*/ 403781 h 7584236"/>
              <a:gd name="connsiteX160" fmla="*/ 2933608 w 4838791"/>
              <a:gd name="connsiteY160" fmla="*/ 451406 h 7584236"/>
              <a:gd name="connsiteX161" fmla="*/ 2588803 w 4838791"/>
              <a:gd name="connsiteY161" fmla="*/ 472361 h 7584236"/>
              <a:gd name="connsiteX162" fmla="*/ 2621188 w 4838791"/>
              <a:gd name="connsiteY162" fmla="*/ 295196 h 7584236"/>
              <a:gd name="connsiteX163" fmla="*/ 2706913 w 4838791"/>
              <a:gd name="connsiteY163" fmla="*/ 194231 h 7584236"/>
              <a:gd name="connsiteX164" fmla="*/ 2644048 w 4838791"/>
              <a:gd name="connsiteY164" fmla="*/ 85646 h 7584236"/>
              <a:gd name="connsiteX165" fmla="*/ 2621188 w 4838791"/>
              <a:gd name="connsiteY165" fmla="*/ 51356 h 7584236"/>
              <a:gd name="connsiteX166" fmla="*/ 2617377 w 4838791"/>
              <a:gd name="connsiteY166" fmla="*/ 7541 h 7584236"/>
              <a:gd name="connsiteX167" fmla="*/ 1855377 w 4838791"/>
              <a:gd name="connsiteY16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261393 w 4838791"/>
              <a:gd name="connsiteY144" fmla="*/ 1903016 h 7584236"/>
              <a:gd name="connsiteX145" fmla="*/ 4082323 w 4838791"/>
              <a:gd name="connsiteY145" fmla="*/ 1533446 h 7584236"/>
              <a:gd name="connsiteX146" fmla="*/ 3834673 w 4838791"/>
              <a:gd name="connsiteY146" fmla="*/ 1592501 h 7584236"/>
              <a:gd name="connsiteX147" fmla="*/ 3815623 w 4838791"/>
              <a:gd name="connsiteY147" fmla="*/ 1253411 h 7584236"/>
              <a:gd name="connsiteX148" fmla="*/ 3514633 w 4838791"/>
              <a:gd name="connsiteY148" fmla="*/ 1301036 h 7584236"/>
              <a:gd name="connsiteX149" fmla="*/ 3388903 w 4838791"/>
              <a:gd name="connsiteY149" fmla="*/ 1135301 h 7584236"/>
              <a:gd name="connsiteX150" fmla="*/ 3148873 w 4838791"/>
              <a:gd name="connsiteY150" fmla="*/ 1262936 h 7584236"/>
              <a:gd name="connsiteX151" fmla="*/ 2964088 w 4838791"/>
              <a:gd name="connsiteY151" fmla="*/ 1186736 h 7584236"/>
              <a:gd name="connsiteX152" fmla="*/ 2756443 w 4838791"/>
              <a:gd name="connsiteY152" fmla="*/ 1264841 h 7584236"/>
              <a:gd name="connsiteX153" fmla="*/ 2712628 w 4838791"/>
              <a:gd name="connsiteY153" fmla="*/ 1228646 h 7584236"/>
              <a:gd name="connsiteX154" fmla="*/ 2697388 w 4838791"/>
              <a:gd name="connsiteY154" fmla="*/ 990521 h 7584236"/>
              <a:gd name="connsiteX155" fmla="*/ 2731678 w 4838791"/>
              <a:gd name="connsiteY155" fmla="*/ 800021 h 7584236"/>
              <a:gd name="connsiteX156" fmla="*/ 2849788 w 4838791"/>
              <a:gd name="connsiteY156" fmla="*/ 681911 h 7584236"/>
              <a:gd name="connsiteX157" fmla="*/ 2971708 w 4838791"/>
              <a:gd name="connsiteY157" fmla="*/ 594281 h 7584236"/>
              <a:gd name="connsiteX158" fmla="*/ 3106963 w 4838791"/>
              <a:gd name="connsiteY158" fmla="*/ 497126 h 7584236"/>
              <a:gd name="connsiteX159" fmla="*/ 3154588 w 4838791"/>
              <a:gd name="connsiteY159" fmla="*/ 455216 h 7584236"/>
              <a:gd name="connsiteX160" fmla="*/ 3122203 w 4838791"/>
              <a:gd name="connsiteY160" fmla="*/ 403781 h 7584236"/>
              <a:gd name="connsiteX161" fmla="*/ 2933608 w 4838791"/>
              <a:gd name="connsiteY161" fmla="*/ 451406 h 7584236"/>
              <a:gd name="connsiteX162" fmla="*/ 2588803 w 4838791"/>
              <a:gd name="connsiteY162" fmla="*/ 472361 h 7584236"/>
              <a:gd name="connsiteX163" fmla="*/ 2621188 w 4838791"/>
              <a:gd name="connsiteY163" fmla="*/ 295196 h 7584236"/>
              <a:gd name="connsiteX164" fmla="*/ 2706913 w 4838791"/>
              <a:gd name="connsiteY164" fmla="*/ 194231 h 7584236"/>
              <a:gd name="connsiteX165" fmla="*/ 2644048 w 4838791"/>
              <a:gd name="connsiteY165" fmla="*/ 85646 h 7584236"/>
              <a:gd name="connsiteX166" fmla="*/ 2621188 w 4838791"/>
              <a:gd name="connsiteY166" fmla="*/ 51356 h 7584236"/>
              <a:gd name="connsiteX167" fmla="*/ 2617377 w 4838791"/>
              <a:gd name="connsiteY167" fmla="*/ 7541 h 7584236"/>
              <a:gd name="connsiteX168" fmla="*/ 1855377 w 4838791"/>
              <a:gd name="connsiteY16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61393 w 4838791"/>
              <a:gd name="connsiteY145" fmla="*/ 1903016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189003 w 4838791"/>
              <a:gd name="connsiteY146" fmla="*/ 1702991 h 7584236"/>
              <a:gd name="connsiteX147" fmla="*/ 4082323 w 4838791"/>
              <a:gd name="connsiteY147" fmla="*/ 1533446 h 7584236"/>
              <a:gd name="connsiteX148" fmla="*/ 3834673 w 4838791"/>
              <a:gd name="connsiteY148" fmla="*/ 1592501 h 7584236"/>
              <a:gd name="connsiteX149" fmla="*/ 3815623 w 4838791"/>
              <a:gd name="connsiteY149" fmla="*/ 1253411 h 7584236"/>
              <a:gd name="connsiteX150" fmla="*/ 3514633 w 4838791"/>
              <a:gd name="connsiteY150" fmla="*/ 1301036 h 7584236"/>
              <a:gd name="connsiteX151" fmla="*/ 3388903 w 4838791"/>
              <a:gd name="connsiteY151" fmla="*/ 1135301 h 7584236"/>
              <a:gd name="connsiteX152" fmla="*/ 3148873 w 4838791"/>
              <a:gd name="connsiteY152" fmla="*/ 1262936 h 7584236"/>
              <a:gd name="connsiteX153" fmla="*/ 2964088 w 4838791"/>
              <a:gd name="connsiteY153" fmla="*/ 1186736 h 7584236"/>
              <a:gd name="connsiteX154" fmla="*/ 2756443 w 4838791"/>
              <a:gd name="connsiteY154" fmla="*/ 1264841 h 7584236"/>
              <a:gd name="connsiteX155" fmla="*/ 2712628 w 4838791"/>
              <a:gd name="connsiteY155" fmla="*/ 1228646 h 7584236"/>
              <a:gd name="connsiteX156" fmla="*/ 2697388 w 4838791"/>
              <a:gd name="connsiteY156" fmla="*/ 990521 h 7584236"/>
              <a:gd name="connsiteX157" fmla="*/ 2731678 w 4838791"/>
              <a:gd name="connsiteY157" fmla="*/ 800021 h 7584236"/>
              <a:gd name="connsiteX158" fmla="*/ 2849788 w 4838791"/>
              <a:gd name="connsiteY158" fmla="*/ 681911 h 7584236"/>
              <a:gd name="connsiteX159" fmla="*/ 2971708 w 4838791"/>
              <a:gd name="connsiteY159" fmla="*/ 594281 h 7584236"/>
              <a:gd name="connsiteX160" fmla="*/ 3106963 w 4838791"/>
              <a:gd name="connsiteY160" fmla="*/ 497126 h 7584236"/>
              <a:gd name="connsiteX161" fmla="*/ 3154588 w 4838791"/>
              <a:gd name="connsiteY161" fmla="*/ 455216 h 7584236"/>
              <a:gd name="connsiteX162" fmla="*/ 3122203 w 4838791"/>
              <a:gd name="connsiteY162" fmla="*/ 403781 h 7584236"/>
              <a:gd name="connsiteX163" fmla="*/ 2933608 w 4838791"/>
              <a:gd name="connsiteY163" fmla="*/ 451406 h 7584236"/>
              <a:gd name="connsiteX164" fmla="*/ 2588803 w 4838791"/>
              <a:gd name="connsiteY164" fmla="*/ 472361 h 7584236"/>
              <a:gd name="connsiteX165" fmla="*/ 2621188 w 4838791"/>
              <a:gd name="connsiteY165" fmla="*/ 295196 h 7584236"/>
              <a:gd name="connsiteX166" fmla="*/ 2706913 w 4838791"/>
              <a:gd name="connsiteY166" fmla="*/ 194231 h 7584236"/>
              <a:gd name="connsiteX167" fmla="*/ 2644048 w 4838791"/>
              <a:gd name="connsiteY167" fmla="*/ 85646 h 7584236"/>
              <a:gd name="connsiteX168" fmla="*/ 2621188 w 4838791"/>
              <a:gd name="connsiteY168" fmla="*/ 51356 h 7584236"/>
              <a:gd name="connsiteX169" fmla="*/ 2617377 w 4838791"/>
              <a:gd name="connsiteY169" fmla="*/ 7541 h 7584236"/>
              <a:gd name="connsiteX170" fmla="*/ 1855377 w 4838791"/>
              <a:gd name="connsiteY170" fmla="*/ 7541 h 7584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838791" h="7584236">
                <a:moveTo>
                  <a:pt x="1855377" y="7541"/>
                </a:moveTo>
                <a:cubicBezTo>
                  <a:pt x="1802672" y="24051"/>
                  <a:pt x="1749967" y="40561"/>
                  <a:pt x="1718217" y="76121"/>
                </a:cubicBezTo>
                <a:cubicBezTo>
                  <a:pt x="1686467" y="111681"/>
                  <a:pt x="1675037" y="181531"/>
                  <a:pt x="1664877" y="220901"/>
                </a:cubicBezTo>
                <a:cubicBezTo>
                  <a:pt x="1654717" y="260271"/>
                  <a:pt x="1678847" y="288211"/>
                  <a:pt x="1657257" y="312341"/>
                </a:cubicBezTo>
                <a:cubicBezTo>
                  <a:pt x="1635667" y="336471"/>
                  <a:pt x="1568357" y="335201"/>
                  <a:pt x="1535337" y="365681"/>
                </a:cubicBezTo>
                <a:cubicBezTo>
                  <a:pt x="1502317" y="396161"/>
                  <a:pt x="1465487" y="445691"/>
                  <a:pt x="1459137" y="495221"/>
                </a:cubicBezTo>
                <a:cubicBezTo>
                  <a:pt x="1452787" y="544751"/>
                  <a:pt x="1506127" y="620951"/>
                  <a:pt x="1497237" y="662861"/>
                </a:cubicBezTo>
                <a:cubicBezTo>
                  <a:pt x="1488347" y="704771"/>
                  <a:pt x="1438817" y="753031"/>
                  <a:pt x="1405797" y="746681"/>
                </a:cubicBezTo>
                <a:cubicBezTo>
                  <a:pt x="1372777" y="740331"/>
                  <a:pt x="1314357" y="664131"/>
                  <a:pt x="1299117" y="624761"/>
                </a:cubicBezTo>
                <a:cubicBezTo>
                  <a:pt x="1283877" y="585391"/>
                  <a:pt x="1308007" y="548561"/>
                  <a:pt x="1314357" y="510461"/>
                </a:cubicBezTo>
                <a:cubicBezTo>
                  <a:pt x="1320707" y="472361"/>
                  <a:pt x="1348647" y="421561"/>
                  <a:pt x="1337217" y="396161"/>
                </a:cubicBezTo>
                <a:cubicBezTo>
                  <a:pt x="1325787" y="370761"/>
                  <a:pt x="1288957" y="363141"/>
                  <a:pt x="1245777" y="358061"/>
                </a:cubicBezTo>
                <a:cubicBezTo>
                  <a:pt x="1202597" y="352981"/>
                  <a:pt x="1134017" y="389811"/>
                  <a:pt x="1078137" y="365681"/>
                </a:cubicBezTo>
                <a:cubicBezTo>
                  <a:pt x="1022257" y="341551"/>
                  <a:pt x="960027" y="251381"/>
                  <a:pt x="910497" y="213281"/>
                </a:cubicBezTo>
                <a:cubicBezTo>
                  <a:pt x="860967" y="175181"/>
                  <a:pt x="821597" y="140891"/>
                  <a:pt x="780957" y="137081"/>
                </a:cubicBezTo>
                <a:cubicBezTo>
                  <a:pt x="740317" y="133271"/>
                  <a:pt x="698407" y="196771"/>
                  <a:pt x="666657" y="190421"/>
                </a:cubicBezTo>
                <a:cubicBezTo>
                  <a:pt x="634907" y="184071"/>
                  <a:pt x="614587" y="116761"/>
                  <a:pt x="590457" y="98981"/>
                </a:cubicBezTo>
                <a:cubicBezTo>
                  <a:pt x="566327" y="81201"/>
                  <a:pt x="546007" y="98981"/>
                  <a:pt x="521877" y="83741"/>
                </a:cubicBezTo>
                <a:cubicBezTo>
                  <a:pt x="497747" y="68501"/>
                  <a:pt x="478697" y="13891"/>
                  <a:pt x="445677" y="7541"/>
                </a:cubicBezTo>
                <a:cubicBezTo>
                  <a:pt x="412657" y="1191"/>
                  <a:pt x="356777" y="25321"/>
                  <a:pt x="323757" y="45641"/>
                </a:cubicBezTo>
                <a:cubicBezTo>
                  <a:pt x="290737" y="65961"/>
                  <a:pt x="285657" y="100251"/>
                  <a:pt x="247557" y="129461"/>
                </a:cubicBezTo>
                <a:cubicBezTo>
                  <a:pt x="209457" y="158671"/>
                  <a:pt x="133257" y="173911"/>
                  <a:pt x="95157" y="220901"/>
                </a:cubicBezTo>
                <a:cubicBezTo>
                  <a:pt x="57057" y="267891"/>
                  <a:pt x="32927" y="360601"/>
                  <a:pt x="18957" y="411401"/>
                </a:cubicBezTo>
                <a:cubicBezTo>
                  <a:pt x="4987" y="462201"/>
                  <a:pt x="-11523" y="482521"/>
                  <a:pt x="11337" y="525701"/>
                </a:cubicBezTo>
                <a:cubicBezTo>
                  <a:pt x="34197" y="568881"/>
                  <a:pt x="90077" y="624761"/>
                  <a:pt x="156117" y="670481"/>
                </a:cubicBezTo>
                <a:cubicBezTo>
                  <a:pt x="222157" y="716201"/>
                  <a:pt x="350427" y="764461"/>
                  <a:pt x="407577" y="800021"/>
                </a:cubicBezTo>
                <a:cubicBezTo>
                  <a:pt x="464727" y="835581"/>
                  <a:pt x="453297" y="843201"/>
                  <a:pt x="499017" y="883841"/>
                </a:cubicBezTo>
                <a:cubicBezTo>
                  <a:pt x="544737" y="924481"/>
                  <a:pt x="617127" y="1000681"/>
                  <a:pt x="681897" y="1043861"/>
                </a:cubicBezTo>
                <a:cubicBezTo>
                  <a:pt x="746667" y="1087041"/>
                  <a:pt x="833027" y="1095931"/>
                  <a:pt x="887637" y="1142921"/>
                </a:cubicBezTo>
                <a:cubicBezTo>
                  <a:pt x="942247" y="1189911"/>
                  <a:pt x="980347" y="1282621"/>
                  <a:pt x="1009557" y="1325801"/>
                </a:cubicBezTo>
                <a:cubicBezTo>
                  <a:pt x="1038767" y="1368981"/>
                  <a:pt x="1064167" y="1362631"/>
                  <a:pt x="1062897" y="1402001"/>
                </a:cubicBezTo>
                <a:cubicBezTo>
                  <a:pt x="1061627" y="1441371"/>
                  <a:pt x="1010827" y="1506141"/>
                  <a:pt x="1001937" y="1562021"/>
                </a:cubicBezTo>
                <a:cubicBezTo>
                  <a:pt x="993047" y="1617901"/>
                  <a:pt x="987967" y="1672511"/>
                  <a:pt x="1009557" y="1737281"/>
                </a:cubicBezTo>
                <a:cubicBezTo>
                  <a:pt x="1031147" y="1802051"/>
                  <a:pt x="1098457" y="1897301"/>
                  <a:pt x="1131477" y="1950641"/>
                </a:cubicBezTo>
                <a:cubicBezTo>
                  <a:pt x="1164497" y="2003981"/>
                  <a:pt x="1174657" y="2025571"/>
                  <a:pt x="1207677" y="2057321"/>
                </a:cubicBezTo>
                <a:cubicBezTo>
                  <a:pt x="1240697" y="2089071"/>
                  <a:pt x="1330867" y="2108121"/>
                  <a:pt x="1329597" y="2141141"/>
                </a:cubicBezTo>
                <a:cubicBezTo>
                  <a:pt x="1328327" y="2174161"/>
                  <a:pt x="1239427" y="2210991"/>
                  <a:pt x="1200057" y="2255441"/>
                </a:cubicBezTo>
                <a:cubicBezTo>
                  <a:pt x="1160687" y="2299891"/>
                  <a:pt x="1111157" y="2359581"/>
                  <a:pt x="1093377" y="2407841"/>
                </a:cubicBezTo>
                <a:cubicBezTo>
                  <a:pt x="1075597" y="2456101"/>
                  <a:pt x="1084487" y="2495471"/>
                  <a:pt x="1093377" y="2545001"/>
                </a:cubicBezTo>
                <a:cubicBezTo>
                  <a:pt x="1102267" y="2594531"/>
                  <a:pt x="1140367" y="2668191"/>
                  <a:pt x="1146717" y="2705021"/>
                </a:cubicBezTo>
                <a:cubicBezTo>
                  <a:pt x="1153067" y="2741851"/>
                  <a:pt x="1160687" y="2763441"/>
                  <a:pt x="1131477" y="2765981"/>
                </a:cubicBezTo>
                <a:cubicBezTo>
                  <a:pt x="1102267" y="2768521"/>
                  <a:pt x="1017177" y="2725341"/>
                  <a:pt x="971457" y="2720261"/>
                </a:cubicBezTo>
                <a:cubicBezTo>
                  <a:pt x="925737" y="2715181"/>
                  <a:pt x="900337" y="2722801"/>
                  <a:pt x="857157" y="2735501"/>
                </a:cubicBezTo>
                <a:cubicBezTo>
                  <a:pt x="813977" y="2748201"/>
                  <a:pt x="780957" y="2765981"/>
                  <a:pt x="712377" y="2796461"/>
                </a:cubicBezTo>
                <a:cubicBezTo>
                  <a:pt x="643797" y="2826941"/>
                  <a:pt x="496477" y="2875201"/>
                  <a:pt x="445677" y="2918381"/>
                </a:cubicBezTo>
                <a:cubicBezTo>
                  <a:pt x="394877" y="2961561"/>
                  <a:pt x="397417" y="3002201"/>
                  <a:pt x="407577" y="3055541"/>
                </a:cubicBezTo>
                <a:cubicBezTo>
                  <a:pt x="417737" y="3108881"/>
                  <a:pt x="449487" y="3193971"/>
                  <a:pt x="506637" y="3238421"/>
                </a:cubicBezTo>
                <a:cubicBezTo>
                  <a:pt x="563787" y="3282871"/>
                  <a:pt x="680627" y="3307001"/>
                  <a:pt x="750477" y="3322241"/>
                </a:cubicBezTo>
                <a:cubicBezTo>
                  <a:pt x="820327" y="3337481"/>
                  <a:pt x="869857" y="3329861"/>
                  <a:pt x="925737" y="3329861"/>
                </a:cubicBezTo>
                <a:cubicBezTo>
                  <a:pt x="981617" y="3329861"/>
                  <a:pt x="1037497" y="3315891"/>
                  <a:pt x="1085757" y="3322241"/>
                </a:cubicBezTo>
                <a:cubicBezTo>
                  <a:pt x="1134017" y="3328591"/>
                  <a:pt x="1178467" y="3347641"/>
                  <a:pt x="1215297" y="3367961"/>
                </a:cubicBezTo>
                <a:cubicBezTo>
                  <a:pt x="1252127" y="3388281"/>
                  <a:pt x="1281337" y="3426381"/>
                  <a:pt x="1306737" y="3444161"/>
                </a:cubicBezTo>
                <a:cubicBezTo>
                  <a:pt x="1332137" y="3461941"/>
                  <a:pt x="1391827" y="3468291"/>
                  <a:pt x="1367697" y="3474641"/>
                </a:cubicBezTo>
                <a:cubicBezTo>
                  <a:pt x="1343567" y="3480991"/>
                  <a:pt x="1231807" y="3473371"/>
                  <a:pt x="1161957" y="3482261"/>
                </a:cubicBezTo>
                <a:cubicBezTo>
                  <a:pt x="1092107" y="3491151"/>
                  <a:pt x="948597" y="3527981"/>
                  <a:pt x="948597" y="3527981"/>
                </a:cubicBezTo>
                <a:cubicBezTo>
                  <a:pt x="885097" y="3541951"/>
                  <a:pt x="829217" y="3553381"/>
                  <a:pt x="780957" y="3566081"/>
                </a:cubicBezTo>
                <a:cubicBezTo>
                  <a:pt x="732697" y="3578781"/>
                  <a:pt x="690787" y="3592751"/>
                  <a:pt x="659037" y="3604181"/>
                </a:cubicBezTo>
                <a:cubicBezTo>
                  <a:pt x="627287" y="3615611"/>
                  <a:pt x="610777" y="3602911"/>
                  <a:pt x="590457" y="3634661"/>
                </a:cubicBezTo>
                <a:cubicBezTo>
                  <a:pt x="570137" y="3666411"/>
                  <a:pt x="534577" y="3729911"/>
                  <a:pt x="537117" y="3794681"/>
                </a:cubicBezTo>
                <a:cubicBezTo>
                  <a:pt x="539657" y="3859451"/>
                  <a:pt x="587917" y="3966131"/>
                  <a:pt x="605697" y="4023281"/>
                </a:cubicBezTo>
                <a:cubicBezTo>
                  <a:pt x="623477" y="4080431"/>
                  <a:pt x="648877" y="4093131"/>
                  <a:pt x="643797" y="4137581"/>
                </a:cubicBezTo>
                <a:cubicBezTo>
                  <a:pt x="638717" y="4182031"/>
                  <a:pt x="618397" y="4248071"/>
                  <a:pt x="575217" y="4289981"/>
                </a:cubicBezTo>
                <a:cubicBezTo>
                  <a:pt x="532037" y="4331891"/>
                  <a:pt x="430437" y="4345861"/>
                  <a:pt x="384717" y="4389041"/>
                </a:cubicBezTo>
                <a:cubicBezTo>
                  <a:pt x="338997" y="4432221"/>
                  <a:pt x="328837" y="4496991"/>
                  <a:pt x="300897" y="4549061"/>
                </a:cubicBezTo>
                <a:cubicBezTo>
                  <a:pt x="272957" y="4601131"/>
                  <a:pt x="247557" y="4644311"/>
                  <a:pt x="217077" y="4701461"/>
                </a:cubicBezTo>
                <a:cubicBezTo>
                  <a:pt x="186597" y="4758611"/>
                  <a:pt x="133257" y="4844971"/>
                  <a:pt x="118017" y="4891961"/>
                </a:cubicBezTo>
                <a:cubicBezTo>
                  <a:pt x="102777" y="4938951"/>
                  <a:pt x="101507" y="4970701"/>
                  <a:pt x="125637" y="4983401"/>
                </a:cubicBezTo>
                <a:cubicBezTo>
                  <a:pt x="149767" y="4996101"/>
                  <a:pt x="213267" y="4992291"/>
                  <a:pt x="262797" y="4968161"/>
                </a:cubicBezTo>
                <a:cubicBezTo>
                  <a:pt x="312327" y="4944031"/>
                  <a:pt x="366937" y="4876721"/>
                  <a:pt x="422817" y="4838621"/>
                </a:cubicBezTo>
                <a:cubicBezTo>
                  <a:pt x="478697" y="4800521"/>
                  <a:pt x="528227" y="4772581"/>
                  <a:pt x="598077" y="4739561"/>
                </a:cubicBezTo>
                <a:cubicBezTo>
                  <a:pt x="667927" y="4706541"/>
                  <a:pt x="782227" y="4670981"/>
                  <a:pt x="841917" y="4640501"/>
                </a:cubicBezTo>
                <a:cubicBezTo>
                  <a:pt x="901607" y="4610021"/>
                  <a:pt x="907957" y="4571921"/>
                  <a:pt x="956217" y="4556681"/>
                </a:cubicBezTo>
                <a:cubicBezTo>
                  <a:pt x="1004477" y="4541441"/>
                  <a:pt x="1078137" y="4541441"/>
                  <a:pt x="1131477" y="4549061"/>
                </a:cubicBezTo>
                <a:cubicBezTo>
                  <a:pt x="1184817" y="4556681"/>
                  <a:pt x="1231807" y="4590971"/>
                  <a:pt x="1276257" y="4602401"/>
                </a:cubicBezTo>
                <a:cubicBezTo>
                  <a:pt x="1320707" y="4613831"/>
                  <a:pt x="1357537" y="4632881"/>
                  <a:pt x="1398177" y="4617641"/>
                </a:cubicBezTo>
                <a:cubicBezTo>
                  <a:pt x="1438817" y="4602401"/>
                  <a:pt x="1479457" y="4531281"/>
                  <a:pt x="1520097" y="4510961"/>
                </a:cubicBezTo>
                <a:cubicBezTo>
                  <a:pt x="1560737" y="4490641"/>
                  <a:pt x="1611537" y="4498261"/>
                  <a:pt x="1642017" y="4495721"/>
                </a:cubicBezTo>
                <a:cubicBezTo>
                  <a:pt x="1672497" y="4493181"/>
                  <a:pt x="1667417" y="4522391"/>
                  <a:pt x="1702977" y="4495721"/>
                </a:cubicBezTo>
                <a:cubicBezTo>
                  <a:pt x="1738537" y="4469051"/>
                  <a:pt x="1800767" y="4382691"/>
                  <a:pt x="1855377" y="4335701"/>
                </a:cubicBezTo>
                <a:cubicBezTo>
                  <a:pt x="1909987" y="4288711"/>
                  <a:pt x="2030637" y="4213781"/>
                  <a:pt x="2030637" y="4213781"/>
                </a:cubicBezTo>
                <a:cubicBezTo>
                  <a:pt x="2081437" y="4178221"/>
                  <a:pt x="2120807" y="4160441"/>
                  <a:pt x="2160177" y="4122341"/>
                </a:cubicBezTo>
                <a:cubicBezTo>
                  <a:pt x="2199547" y="4084241"/>
                  <a:pt x="2238917" y="3990261"/>
                  <a:pt x="2266857" y="3985181"/>
                </a:cubicBezTo>
                <a:cubicBezTo>
                  <a:pt x="2294797" y="3980101"/>
                  <a:pt x="2321467" y="4048681"/>
                  <a:pt x="2327817" y="4091861"/>
                </a:cubicBezTo>
                <a:cubicBezTo>
                  <a:pt x="2334167" y="4135041"/>
                  <a:pt x="2317657" y="4192191"/>
                  <a:pt x="2304957" y="4244261"/>
                </a:cubicBezTo>
                <a:cubicBezTo>
                  <a:pt x="2292257" y="4296331"/>
                  <a:pt x="2265587" y="4358561"/>
                  <a:pt x="2251617" y="4404281"/>
                </a:cubicBezTo>
                <a:cubicBezTo>
                  <a:pt x="2237647" y="4450001"/>
                  <a:pt x="2203357" y="4481751"/>
                  <a:pt x="2221137" y="4518581"/>
                </a:cubicBezTo>
                <a:cubicBezTo>
                  <a:pt x="2238917" y="4555411"/>
                  <a:pt x="2312577" y="4613831"/>
                  <a:pt x="2358297" y="4625261"/>
                </a:cubicBezTo>
                <a:cubicBezTo>
                  <a:pt x="2404017" y="4636691"/>
                  <a:pt x="2459897" y="4584621"/>
                  <a:pt x="2495457" y="4587161"/>
                </a:cubicBezTo>
                <a:cubicBezTo>
                  <a:pt x="2531017" y="4589701"/>
                  <a:pt x="2556417" y="4616371"/>
                  <a:pt x="2571657" y="4640501"/>
                </a:cubicBezTo>
                <a:cubicBezTo>
                  <a:pt x="2586897" y="4664631"/>
                  <a:pt x="2584357" y="4701461"/>
                  <a:pt x="2586897" y="4731941"/>
                </a:cubicBezTo>
                <a:cubicBezTo>
                  <a:pt x="2589437" y="4762421"/>
                  <a:pt x="2561497" y="4781471"/>
                  <a:pt x="2586897" y="4823381"/>
                </a:cubicBezTo>
                <a:cubicBezTo>
                  <a:pt x="2612297" y="4865291"/>
                  <a:pt x="2699927" y="4936411"/>
                  <a:pt x="2739297" y="4983401"/>
                </a:cubicBezTo>
                <a:cubicBezTo>
                  <a:pt x="2778667" y="5030391"/>
                  <a:pt x="2778667" y="5068491"/>
                  <a:pt x="2823117" y="5105321"/>
                </a:cubicBezTo>
                <a:cubicBezTo>
                  <a:pt x="2867567" y="5142151"/>
                  <a:pt x="2956467" y="5178981"/>
                  <a:pt x="3005997" y="5204381"/>
                </a:cubicBezTo>
                <a:cubicBezTo>
                  <a:pt x="3055527" y="5229781"/>
                  <a:pt x="3064417" y="5234861"/>
                  <a:pt x="3120297" y="5257721"/>
                </a:cubicBezTo>
                <a:cubicBezTo>
                  <a:pt x="3176177" y="5280581"/>
                  <a:pt x="3279047" y="5311061"/>
                  <a:pt x="3341277" y="5341541"/>
                </a:cubicBezTo>
                <a:cubicBezTo>
                  <a:pt x="3403507" y="5372021"/>
                  <a:pt x="3447957" y="5403771"/>
                  <a:pt x="3493677" y="5440601"/>
                </a:cubicBezTo>
                <a:cubicBezTo>
                  <a:pt x="3539397" y="5477431"/>
                  <a:pt x="3586387" y="5529501"/>
                  <a:pt x="3615597" y="5562521"/>
                </a:cubicBezTo>
                <a:cubicBezTo>
                  <a:pt x="3644807" y="5595541"/>
                  <a:pt x="3687987" y="5608241"/>
                  <a:pt x="3668937" y="5638721"/>
                </a:cubicBezTo>
                <a:cubicBezTo>
                  <a:pt x="3649887" y="5669201"/>
                  <a:pt x="3547017" y="5717461"/>
                  <a:pt x="3501297" y="5745401"/>
                </a:cubicBezTo>
                <a:cubicBezTo>
                  <a:pt x="3455577" y="5773341"/>
                  <a:pt x="3430177" y="5784771"/>
                  <a:pt x="3394617" y="5806361"/>
                </a:cubicBezTo>
                <a:cubicBezTo>
                  <a:pt x="3359057" y="5827951"/>
                  <a:pt x="3317147" y="5860971"/>
                  <a:pt x="3287937" y="5874941"/>
                </a:cubicBezTo>
                <a:cubicBezTo>
                  <a:pt x="3258727" y="5888911"/>
                  <a:pt x="3254917" y="5911771"/>
                  <a:pt x="3219357" y="5890181"/>
                </a:cubicBezTo>
                <a:cubicBezTo>
                  <a:pt x="3183797" y="5868591"/>
                  <a:pt x="3126647" y="5791121"/>
                  <a:pt x="3074577" y="5745401"/>
                </a:cubicBezTo>
                <a:cubicBezTo>
                  <a:pt x="3022507" y="5699681"/>
                  <a:pt x="2961547" y="5641261"/>
                  <a:pt x="2906937" y="5615861"/>
                </a:cubicBezTo>
                <a:cubicBezTo>
                  <a:pt x="2852327" y="5590461"/>
                  <a:pt x="2816132" y="5590779"/>
                  <a:pt x="2746917" y="5593001"/>
                </a:cubicBezTo>
                <a:cubicBezTo>
                  <a:pt x="2677702" y="5595224"/>
                  <a:pt x="2578007" y="5622211"/>
                  <a:pt x="2491647" y="5629196"/>
                </a:cubicBezTo>
                <a:cubicBezTo>
                  <a:pt x="2405287" y="5636181"/>
                  <a:pt x="2300195" y="5643484"/>
                  <a:pt x="2228757" y="5634911"/>
                </a:cubicBezTo>
                <a:cubicBezTo>
                  <a:pt x="2157320" y="5626339"/>
                  <a:pt x="2105249" y="5585381"/>
                  <a:pt x="2063022" y="5577761"/>
                </a:cubicBezTo>
                <a:cubicBezTo>
                  <a:pt x="2020795" y="5570141"/>
                  <a:pt x="1996982" y="5563791"/>
                  <a:pt x="1975392" y="5589191"/>
                </a:cubicBezTo>
                <a:cubicBezTo>
                  <a:pt x="1953802" y="5614591"/>
                  <a:pt x="1941420" y="5683171"/>
                  <a:pt x="1933482" y="5730161"/>
                </a:cubicBezTo>
                <a:cubicBezTo>
                  <a:pt x="1925544" y="5777151"/>
                  <a:pt x="1952214" y="5833031"/>
                  <a:pt x="1927767" y="5871131"/>
                </a:cubicBezTo>
                <a:cubicBezTo>
                  <a:pt x="1903320" y="5909231"/>
                  <a:pt x="1829342" y="5934314"/>
                  <a:pt x="1786797" y="5958761"/>
                </a:cubicBezTo>
                <a:cubicBezTo>
                  <a:pt x="1744252" y="5983209"/>
                  <a:pt x="1709962" y="5996544"/>
                  <a:pt x="1672497" y="6017816"/>
                </a:cubicBezTo>
                <a:cubicBezTo>
                  <a:pt x="1635032" y="6039088"/>
                  <a:pt x="1562960" y="6050519"/>
                  <a:pt x="1562007" y="6086396"/>
                </a:cubicBezTo>
                <a:cubicBezTo>
                  <a:pt x="1561055" y="6122274"/>
                  <a:pt x="1542322" y="6204824"/>
                  <a:pt x="1562007" y="6265466"/>
                </a:cubicBezTo>
                <a:cubicBezTo>
                  <a:pt x="1585184" y="6305788"/>
                  <a:pt x="1612807" y="6326108"/>
                  <a:pt x="1632492" y="6356906"/>
                </a:cubicBezTo>
                <a:cubicBezTo>
                  <a:pt x="1644874" y="6385798"/>
                  <a:pt x="1674085" y="6411834"/>
                  <a:pt x="1674402" y="6438821"/>
                </a:cubicBezTo>
                <a:cubicBezTo>
                  <a:pt x="1674719" y="6465808"/>
                  <a:pt x="1632810" y="6481049"/>
                  <a:pt x="1634397" y="6518831"/>
                </a:cubicBezTo>
                <a:cubicBezTo>
                  <a:pt x="1629317" y="6562329"/>
                  <a:pt x="1666464" y="6615669"/>
                  <a:pt x="1645827" y="6665516"/>
                </a:cubicBezTo>
                <a:cubicBezTo>
                  <a:pt x="1625190" y="6715363"/>
                  <a:pt x="1544227" y="6781086"/>
                  <a:pt x="1510572" y="6817916"/>
                </a:cubicBezTo>
                <a:cubicBezTo>
                  <a:pt x="1476917" y="6854746"/>
                  <a:pt x="1560737" y="6945234"/>
                  <a:pt x="1542957" y="6972221"/>
                </a:cubicBezTo>
                <a:cubicBezTo>
                  <a:pt x="1525177" y="6999208"/>
                  <a:pt x="1449612" y="7013813"/>
                  <a:pt x="1382937" y="7012226"/>
                </a:cubicBezTo>
                <a:cubicBezTo>
                  <a:pt x="1316262" y="7010639"/>
                  <a:pt x="1211804" y="6962379"/>
                  <a:pt x="1142907" y="6962696"/>
                </a:cubicBezTo>
                <a:cubicBezTo>
                  <a:pt x="1074010" y="6963013"/>
                  <a:pt x="1081312" y="6973491"/>
                  <a:pt x="1041942" y="6985556"/>
                </a:cubicBezTo>
                <a:cubicBezTo>
                  <a:pt x="1002572" y="6997621"/>
                  <a:pt x="962885" y="7052231"/>
                  <a:pt x="931452" y="7075091"/>
                </a:cubicBezTo>
                <a:cubicBezTo>
                  <a:pt x="900020" y="7097951"/>
                  <a:pt x="850490" y="7117954"/>
                  <a:pt x="840012" y="7187486"/>
                </a:cubicBezTo>
                <a:cubicBezTo>
                  <a:pt x="829535" y="7257019"/>
                  <a:pt x="1024162" y="7244954"/>
                  <a:pt x="1070517" y="7278926"/>
                </a:cubicBezTo>
                <a:cubicBezTo>
                  <a:pt x="1116872" y="7312898"/>
                  <a:pt x="1080677" y="7351634"/>
                  <a:pt x="1093377" y="7400846"/>
                </a:cubicBezTo>
                <a:cubicBezTo>
                  <a:pt x="1106077" y="7450058"/>
                  <a:pt x="1156560" y="7576741"/>
                  <a:pt x="1146717" y="7574201"/>
                </a:cubicBezTo>
                <a:cubicBezTo>
                  <a:pt x="1153702" y="7577693"/>
                  <a:pt x="4870991" y="7594922"/>
                  <a:pt x="4832891" y="7574201"/>
                </a:cubicBezTo>
                <a:cubicBezTo>
                  <a:pt x="4842917" y="7601607"/>
                  <a:pt x="4839610" y="2453361"/>
                  <a:pt x="4827177" y="2491661"/>
                </a:cubicBezTo>
                <a:cubicBezTo>
                  <a:pt x="4821462" y="2436734"/>
                  <a:pt x="4730658" y="2448798"/>
                  <a:pt x="4691923" y="2407841"/>
                </a:cubicBezTo>
                <a:cubicBezTo>
                  <a:pt x="4653188" y="2366884"/>
                  <a:pt x="4624930" y="2283698"/>
                  <a:pt x="4594768" y="2245916"/>
                </a:cubicBezTo>
                <a:cubicBezTo>
                  <a:pt x="4564606" y="2208134"/>
                  <a:pt x="4559208" y="2191941"/>
                  <a:pt x="4533808" y="2169716"/>
                </a:cubicBezTo>
                <a:cubicBezTo>
                  <a:pt x="4508408" y="2147491"/>
                  <a:pt x="4466498" y="2111614"/>
                  <a:pt x="4455703" y="2125901"/>
                </a:cubicBezTo>
                <a:cubicBezTo>
                  <a:pt x="4444908" y="2140188"/>
                  <a:pt x="4451893" y="2234169"/>
                  <a:pt x="4446178" y="2266871"/>
                </a:cubicBezTo>
                <a:cubicBezTo>
                  <a:pt x="4440463" y="2299573"/>
                  <a:pt x="4414110" y="2283699"/>
                  <a:pt x="4398553" y="2297351"/>
                </a:cubicBezTo>
                <a:cubicBezTo>
                  <a:pt x="4382996" y="2311003"/>
                  <a:pt x="4371565" y="2341484"/>
                  <a:pt x="4352833" y="2348786"/>
                </a:cubicBezTo>
                <a:cubicBezTo>
                  <a:pt x="4334101" y="2356088"/>
                  <a:pt x="4312193" y="2342119"/>
                  <a:pt x="4295683" y="2352596"/>
                </a:cubicBezTo>
                <a:cubicBezTo>
                  <a:pt x="4279173" y="2363073"/>
                  <a:pt x="4300446" y="2449751"/>
                  <a:pt x="4282348" y="2468801"/>
                </a:cubicBezTo>
                <a:cubicBezTo>
                  <a:pt x="4264250" y="2487851"/>
                  <a:pt x="4220753" y="2467531"/>
                  <a:pt x="4194718" y="2455466"/>
                </a:cubicBezTo>
                <a:cubicBezTo>
                  <a:pt x="4168683" y="2443401"/>
                  <a:pt x="4127408" y="2434193"/>
                  <a:pt x="4126138" y="2396411"/>
                </a:cubicBezTo>
                <a:cubicBezTo>
                  <a:pt x="4124868" y="2358629"/>
                  <a:pt x="4265838" y="2328466"/>
                  <a:pt x="4291873" y="2264966"/>
                </a:cubicBezTo>
                <a:cubicBezTo>
                  <a:pt x="4317908" y="2201466"/>
                  <a:pt x="4192178" y="2087166"/>
                  <a:pt x="4187098" y="2026841"/>
                </a:cubicBezTo>
                <a:cubicBezTo>
                  <a:pt x="4182018" y="1966516"/>
                  <a:pt x="4247741" y="1895396"/>
                  <a:pt x="4249963" y="1840151"/>
                </a:cubicBezTo>
                <a:cubicBezTo>
                  <a:pt x="4252186" y="1784906"/>
                  <a:pt x="4216943" y="1754109"/>
                  <a:pt x="4189003" y="1702991"/>
                </a:cubicBezTo>
                <a:cubicBezTo>
                  <a:pt x="4161063" y="1651874"/>
                  <a:pt x="4143283" y="1550591"/>
                  <a:pt x="4082323" y="1533446"/>
                </a:cubicBezTo>
                <a:cubicBezTo>
                  <a:pt x="4021363" y="1516301"/>
                  <a:pt x="3872456" y="1662034"/>
                  <a:pt x="3834673" y="1592501"/>
                </a:cubicBezTo>
                <a:cubicBezTo>
                  <a:pt x="3796890" y="1522968"/>
                  <a:pt x="3898808" y="1265794"/>
                  <a:pt x="3815623" y="1253411"/>
                </a:cubicBezTo>
                <a:cubicBezTo>
                  <a:pt x="3732438" y="1241029"/>
                  <a:pt x="3567655" y="1345803"/>
                  <a:pt x="3514633" y="1301036"/>
                </a:cubicBezTo>
                <a:cubicBezTo>
                  <a:pt x="3461611" y="1256269"/>
                  <a:pt x="3452720" y="1125776"/>
                  <a:pt x="3388903" y="1135301"/>
                </a:cubicBezTo>
                <a:cubicBezTo>
                  <a:pt x="3096803" y="892096"/>
                  <a:pt x="3252696" y="1237536"/>
                  <a:pt x="3148873" y="1262936"/>
                </a:cubicBezTo>
                <a:cubicBezTo>
                  <a:pt x="3086008" y="1297226"/>
                  <a:pt x="3036795" y="1195626"/>
                  <a:pt x="2964088" y="1186736"/>
                </a:cubicBezTo>
                <a:cubicBezTo>
                  <a:pt x="2899953" y="1178481"/>
                  <a:pt x="2798353" y="1257856"/>
                  <a:pt x="2756443" y="1264841"/>
                </a:cubicBezTo>
                <a:cubicBezTo>
                  <a:pt x="2714533" y="1271826"/>
                  <a:pt x="2723740" y="1268968"/>
                  <a:pt x="2712628" y="1228646"/>
                </a:cubicBezTo>
                <a:cubicBezTo>
                  <a:pt x="2701516" y="1188324"/>
                  <a:pt x="2694213" y="1061958"/>
                  <a:pt x="2697388" y="990521"/>
                </a:cubicBezTo>
                <a:cubicBezTo>
                  <a:pt x="2700563" y="919084"/>
                  <a:pt x="2686911" y="848598"/>
                  <a:pt x="2731678" y="800021"/>
                </a:cubicBezTo>
                <a:cubicBezTo>
                  <a:pt x="2755808" y="709851"/>
                  <a:pt x="2809783" y="716201"/>
                  <a:pt x="2849788" y="681911"/>
                </a:cubicBezTo>
                <a:cubicBezTo>
                  <a:pt x="2889793" y="647621"/>
                  <a:pt x="2930116" y="626031"/>
                  <a:pt x="2971708" y="594281"/>
                </a:cubicBezTo>
                <a:cubicBezTo>
                  <a:pt x="3013300" y="562531"/>
                  <a:pt x="3073943" y="517763"/>
                  <a:pt x="3106963" y="497126"/>
                </a:cubicBezTo>
                <a:cubicBezTo>
                  <a:pt x="3139983" y="476489"/>
                  <a:pt x="3152048" y="470773"/>
                  <a:pt x="3154588" y="455216"/>
                </a:cubicBezTo>
                <a:cubicBezTo>
                  <a:pt x="3157128" y="439659"/>
                  <a:pt x="3155223" y="403146"/>
                  <a:pt x="3122203" y="403781"/>
                </a:cubicBezTo>
                <a:cubicBezTo>
                  <a:pt x="3089183" y="404416"/>
                  <a:pt x="3021238" y="446961"/>
                  <a:pt x="2933608" y="451406"/>
                </a:cubicBezTo>
                <a:cubicBezTo>
                  <a:pt x="2845978" y="455851"/>
                  <a:pt x="2639920" y="495538"/>
                  <a:pt x="2588803" y="472361"/>
                </a:cubicBezTo>
                <a:cubicBezTo>
                  <a:pt x="2537686" y="449184"/>
                  <a:pt x="2611981" y="345996"/>
                  <a:pt x="2621188" y="295196"/>
                </a:cubicBezTo>
                <a:cubicBezTo>
                  <a:pt x="2630395" y="244396"/>
                  <a:pt x="2703103" y="229156"/>
                  <a:pt x="2706913" y="194231"/>
                </a:cubicBezTo>
                <a:cubicBezTo>
                  <a:pt x="2710723" y="159306"/>
                  <a:pt x="2655478" y="111364"/>
                  <a:pt x="2644048" y="85646"/>
                </a:cubicBezTo>
                <a:cubicBezTo>
                  <a:pt x="2632618" y="59929"/>
                  <a:pt x="2625633" y="64374"/>
                  <a:pt x="2621188" y="51356"/>
                </a:cubicBezTo>
                <a:cubicBezTo>
                  <a:pt x="2616743" y="38339"/>
                  <a:pt x="2637380" y="9129"/>
                  <a:pt x="2617377" y="7541"/>
                </a:cubicBezTo>
                <a:cubicBezTo>
                  <a:pt x="2637631" y="9948"/>
                  <a:pt x="1829041" y="-10573"/>
                  <a:pt x="1855377" y="75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4525910" y="1314450"/>
            <a:ext cx="1990573" cy="2073586"/>
          </a:xfrm>
          <a:custGeom>
            <a:avLst/>
            <a:gdLst>
              <a:gd name="connsiteX0" fmla="*/ 53710 w 1990573"/>
              <a:gd name="connsiteY0" fmla="*/ 3810 h 2073586"/>
              <a:gd name="connsiteX1" fmla="*/ 137530 w 1990573"/>
              <a:gd name="connsiteY1" fmla="*/ 160020 h 2073586"/>
              <a:gd name="connsiteX2" fmla="*/ 34660 w 1990573"/>
              <a:gd name="connsiteY2" fmla="*/ 281940 h 2073586"/>
              <a:gd name="connsiteX3" fmla="*/ 7990 w 1990573"/>
              <a:gd name="connsiteY3" fmla="*/ 350520 h 2073586"/>
              <a:gd name="connsiteX4" fmla="*/ 164200 w 1990573"/>
              <a:gd name="connsiteY4" fmla="*/ 400050 h 2073586"/>
              <a:gd name="connsiteX5" fmla="*/ 400420 w 1990573"/>
              <a:gd name="connsiteY5" fmla="*/ 312420 h 2073586"/>
              <a:gd name="connsiteX6" fmla="*/ 583300 w 1990573"/>
              <a:gd name="connsiteY6" fmla="*/ 300990 h 2073586"/>
              <a:gd name="connsiteX7" fmla="*/ 621400 w 1990573"/>
              <a:gd name="connsiteY7" fmla="*/ 365760 h 2073586"/>
              <a:gd name="connsiteX8" fmla="*/ 503290 w 1990573"/>
              <a:gd name="connsiteY8" fmla="*/ 529590 h 2073586"/>
              <a:gd name="connsiteX9" fmla="*/ 305170 w 1990573"/>
              <a:gd name="connsiteY9" fmla="*/ 655320 h 2073586"/>
              <a:gd name="connsiteX10" fmla="*/ 148960 w 1990573"/>
              <a:gd name="connsiteY10" fmla="*/ 777240 h 2073586"/>
              <a:gd name="connsiteX11" fmla="*/ 160390 w 1990573"/>
              <a:gd name="connsiteY11" fmla="*/ 842010 h 2073586"/>
              <a:gd name="connsiteX12" fmla="*/ 232780 w 1990573"/>
              <a:gd name="connsiteY12" fmla="*/ 857250 h 2073586"/>
              <a:gd name="connsiteX13" fmla="*/ 328030 w 1990573"/>
              <a:gd name="connsiteY13" fmla="*/ 929640 h 2073586"/>
              <a:gd name="connsiteX14" fmla="*/ 282310 w 1990573"/>
              <a:gd name="connsiteY14" fmla="*/ 1002030 h 2073586"/>
              <a:gd name="connsiteX15" fmla="*/ 141340 w 1990573"/>
              <a:gd name="connsiteY15" fmla="*/ 1104900 h 2073586"/>
              <a:gd name="connsiteX16" fmla="*/ 335650 w 1990573"/>
              <a:gd name="connsiteY16" fmla="*/ 1127760 h 2073586"/>
              <a:gd name="connsiteX17" fmla="*/ 442330 w 1990573"/>
              <a:gd name="connsiteY17" fmla="*/ 1028700 h 2073586"/>
              <a:gd name="connsiteX18" fmla="*/ 575680 w 1990573"/>
              <a:gd name="connsiteY18" fmla="*/ 922020 h 2073586"/>
              <a:gd name="connsiteX19" fmla="*/ 590920 w 1990573"/>
              <a:gd name="connsiteY19" fmla="*/ 758190 h 2073586"/>
              <a:gd name="connsiteX20" fmla="*/ 648070 w 1990573"/>
              <a:gd name="connsiteY20" fmla="*/ 925830 h 2073586"/>
              <a:gd name="connsiteX21" fmla="*/ 865240 w 1990573"/>
              <a:gd name="connsiteY21" fmla="*/ 1177290 h 2073586"/>
              <a:gd name="connsiteX22" fmla="*/ 1017640 w 1990573"/>
              <a:gd name="connsiteY22" fmla="*/ 1150620 h 2073586"/>
              <a:gd name="connsiteX23" fmla="*/ 1173850 w 1990573"/>
              <a:gd name="connsiteY23" fmla="*/ 1203960 h 2073586"/>
              <a:gd name="connsiteX24" fmla="*/ 1257670 w 1990573"/>
              <a:gd name="connsiteY24" fmla="*/ 1283970 h 2073586"/>
              <a:gd name="connsiteX25" fmla="*/ 1253860 w 1990573"/>
              <a:gd name="connsiteY25" fmla="*/ 1428750 h 2073586"/>
              <a:gd name="connsiteX26" fmla="*/ 1436740 w 1990573"/>
              <a:gd name="connsiteY26" fmla="*/ 1428750 h 2073586"/>
              <a:gd name="connsiteX27" fmla="*/ 1558660 w 1990573"/>
              <a:gd name="connsiteY27" fmla="*/ 1577340 h 2073586"/>
              <a:gd name="connsiteX28" fmla="*/ 1577710 w 1990573"/>
              <a:gd name="connsiteY28" fmla="*/ 1607820 h 2073586"/>
              <a:gd name="connsiteX29" fmla="*/ 1642480 w 1990573"/>
              <a:gd name="connsiteY29" fmla="*/ 1767840 h 2073586"/>
              <a:gd name="connsiteX30" fmla="*/ 1707250 w 1990573"/>
              <a:gd name="connsiteY30" fmla="*/ 1969770 h 2073586"/>
              <a:gd name="connsiteX31" fmla="*/ 1951090 w 1990573"/>
              <a:gd name="connsiteY31" fmla="*/ 2068830 h 2073586"/>
              <a:gd name="connsiteX32" fmla="*/ 1882510 w 1990573"/>
              <a:gd name="connsiteY32" fmla="*/ 1824990 h 2073586"/>
              <a:gd name="connsiteX33" fmla="*/ 1989190 w 1990573"/>
              <a:gd name="connsiteY33" fmla="*/ 1718310 h 2073586"/>
              <a:gd name="connsiteX34" fmla="*/ 1791070 w 1990573"/>
              <a:gd name="connsiteY34" fmla="*/ 1474470 h 2073586"/>
              <a:gd name="connsiteX35" fmla="*/ 1756780 w 1990573"/>
              <a:gd name="connsiteY35" fmla="*/ 1249680 h 2073586"/>
              <a:gd name="connsiteX36" fmla="*/ 1543420 w 1990573"/>
              <a:gd name="connsiteY36" fmla="*/ 1104900 h 2073586"/>
              <a:gd name="connsiteX37" fmla="*/ 1410070 w 1990573"/>
              <a:gd name="connsiteY37" fmla="*/ 895350 h 2073586"/>
              <a:gd name="connsiteX38" fmla="*/ 1402450 w 1990573"/>
              <a:gd name="connsiteY38" fmla="*/ 655320 h 2073586"/>
              <a:gd name="connsiteX39" fmla="*/ 1406260 w 1990573"/>
              <a:gd name="connsiteY39" fmla="*/ 483870 h 2073586"/>
              <a:gd name="connsiteX40" fmla="*/ 1349110 w 1990573"/>
              <a:gd name="connsiteY40" fmla="*/ 304800 h 2073586"/>
              <a:gd name="connsiteX41" fmla="*/ 1276720 w 1990573"/>
              <a:gd name="connsiteY41" fmla="*/ 201930 h 2073586"/>
              <a:gd name="connsiteX42" fmla="*/ 1352920 w 1990573"/>
              <a:gd name="connsiteY42" fmla="*/ 114300 h 2073586"/>
              <a:gd name="connsiteX43" fmla="*/ 1406260 w 1990573"/>
              <a:gd name="connsiteY43" fmla="*/ 80010 h 2073586"/>
              <a:gd name="connsiteX44" fmla="*/ 1448170 w 1990573"/>
              <a:gd name="connsiteY44" fmla="*/ 0 h 20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90573" h="2073586">
                <a:moveTo>
                  <a:pt x="53710" y="3810"/>
                </a:moveTo>
                <a:cubicBezTo>
                  <a:pt x="97207" y="58737"/>
                  <a:pt x="140705" y="113665"/>
                  <a:pt x="137530" y="160020"/>
                </a:cubicBezTo>
                <a:cubicBezTo>
                  <a:pt x="134355" y="206375"/>
                  <a:pt x="56250" y="250190"/>
                  <a:pt x="34660" y="281940"/>
                </a:cubicBezTo>
                <a:cubicBezTo>
                  <a:pt x="13070" y="313690"/>
                  <a:pt x="-13600" y="330835"/>
                  <a:pt x="7990" y="350520"/>
                </a:cubicBezTo>
                <a:cubicBezTo>
                  <a:pt x="29580" y="370205"/>
                  <a:pt x="98795" y="406400"/>
                  <a:pt x="164200" y="400050"/>
                </a:cubicBezTo>
                <a:cubicBezTo>
                  <a:pt x="229605" y="393700"/>
                  <a:pt x="330570" y="328930"/>
                  <a:pt x="400420" y="312420"/>
                </a:cubicBezTo>
                <a:cubicBezTo>
                  <a:pt x="470270" y="295910"/>
                  <a:pt x="546470" y="292100"/>
                  <a:pt x="583300" y="300990"/>
                </a:cubicBezTo>
                <a:cubicBezTo>
                  <a:pt x="620130" y="309880"/>
                  <a:pt x="634735" y="327660"/>
                  <a:pt x="621400" y="365760"/>
                </a:cubicBezTo>
                <a:cubicBezTo>
                  <a:pt x="608065" y="403860"/>
                  <a:pt x="555995" y="481330"/>
                  <a:pt x="503290" y="529590"/>
                </a:cubicBezTo>
                <a:cubicBezTo>
                  <a:pt x="450585" y="577850"/>
                  <a:pt x="364225" y="614045"/>
                  <a:pt x="305170" y="655320"/>
                </a:cubicBezTo>
                <a:cubicBezTo>
                  <a:pt x="246115" y="696595"/>
                  <a:pt x="173090" y="746125"/>
                  <a:pt x="148960" y="777240"/>
                </a:cubicBezTo>
                <a:cubicBezTo>
                  <a:pt x="124830" y="808355"/>
                  <a:pt x="146420" y="828675"/>
                  <a:pt x="160390" y="842010"/>
                </a:cubicBezTo>
                <a:cubicBezTo>
                  <a:pt x="174360" y="855345"/>
                  <a:pt x="204840" y="842645"/>
                  <a:pt x="232780" y="857250"/>
                </a:cubicBezTo>
                <a:cubicBezTo>
                  <a:pt x="260720" y="871855"/>
                  <a:pt x="319775" y="905510"/>
                  <a:pt x="328030" y="929640"/>
                </a:cubicBezTo>
                <a:cubicBezTo>
                  <a:pt x="336285" y="953770"/>
                  <a:pt x="313425" y="972820"/>
                  <a:pt x="282310" y="1002030"/>
                </a:cubicBezTo>
                <a:cubicBezTo>
                  <a:pt x="251195" y="1031240"/>
                  <a:pt x="132450" y="1083945"/>
                  <a:pt x="141340" y="1104900"/>
                </a:cubicBezTo>
                <a:cubicBezTo>
                  <a:pt x="150230" y="1125855"/>
                  <a:pt x="285485" y="1140460"/>
                  <a:pt x="335650" y="1127760"/>
                </a:cubicBezTo>
                <a:cubicBezTo>
                  <a:pt x="385815" y="1115060"/>
                  <a:pt x="402325" y="1062990"/>
                  <a:pt x="442330" y="1028700"/>
                </a:cubicBezTo>
                <a:cubicBezTo>
                  <a:pt x="482335" y="994410"/>
                  <a:pt x="550915" y="967105"/>
                  <a:pt x="575680" y="922020"/>
                </a:cubicBezTo>
                <a:cubicBezTo>
                  <a:pt x="600445" y="876935"/>
                  <a:pt x="578855" y="757555"/>
                  <a:pt x="590920" y="758190"/>
                </a:cubicBezTo>
                <a:cubicBezTo>
                  <a:pt x="602985" y="758825"/>
                  <a:pt x="602350" y="855980"/>
                  <a:pt x="648070" y="925830"/>
                </a:cubicBezTo>
                <a:cubicBezTo>
                  <a:pt x="693790" y="995680"/>
                  <a:pt x="803645" y="1139825"/>
                  <a:pt x="865240" y="1177290"/>
                </a:cubicBezTo>
                <a:cubicBezTo>
                  <a:pt x="926835" y="1214755"/>
                  <a:pt x="966205" y="1146175"/>
                  <a:pt x="1017640" y="1150620"/>
                </a:cubicBezTo>
                <a:cubicBezTo>
                  <a:pt x="1069075" y="1155065"/>
                  <a:pt x="1133845" y="1181735"/>
                  <a:pt x="1173850" y="1203960"/>
                </a:cubicBezTo>
                <a:cubicBezTo>
                  <a:pt x="1213855" y="1226185"/>
                  <a:pt x="1244335" y="1246505"/>
                  <a:pt x="1257670" y="1283970"/>
                </a:cubicBezTo>
                <a:cubicBezTo>
                  <a:pt x="1271005" y="1321435"/>
                  <a:pt x="1224015" y="1404620"/>
                  <a:pt x="1253860" y="1428750"/>
                </a:cubicBezTo>
                <a:cubicBezTo>
                  <a:pt x="1283705" y="1452880"/>
                  <a:pt x="1385940" y="1403985"/>
                  <a:pt x="1436740" y="1428750"/>
                </a:cubicBezTo>
                <a:cubicBezTo>
                  <a:pt x="1487540" y="1453515"/>
                  <a:pt x="1535165" y="1547495"/>
                  <a:pt x="1558660" y="1577340"/>
                </a:cubicBezTo>
                <a:cubicBezTo>
                  <a:pt x="1582155" y="1607185"/>
                  <a:pt x="1563740" y="1576070"/>
                  <a:pt x="1577710" y="1607820"/>
                </a:cubicBezTo>
                <a:cubicBezTo>
                  <a:pt x="1591680" y="1639570"/>
                  <a:pt x="1620890" y="1707515"/>
                  <a:pt x="1642480" y="1767840"/>
                </a:cubicBezTo>
                <a:cubicBezTo>
                  <a:pt x="1664070" y="1828165"/>
                  <a:pt x="1655815" y="1919605"/>
                  <a:pt x="1707250" y="1969770"/>
                </a:cubicBezTo>
                <a:cubicBezTo>
                  <a:pt x="1758685" y="2019935"/>
                  <a:pt x="1921880" y="2092960"/>
                  <a:pt x="1951090" y="2068830"/>
                </a:cubicBezTo>
                <a:cubicBezTo>
                  <a:pt x="1980300" y="2044700"/>
                  <a:pt x="1876160" y="1883410"/>
                  <a:pt x="1882510" y="1824990"/>
                </a:cubicBezTo>
                <a:cubicBezTo>
                  <a:pt x="1888860" y="1766570"/>
                  <a:pt x="2004430" y="1776730"/>
                  <a:pt x="1989190" y="1718310"/>
                </a:cubicBezTo>
                <a:cubicBezTo>
                  <a:pt x="1973950" y="1659890"/>
                  <a:pt x="1829805" y="1552575"/>
                  <a:pt x="1791070" y="1474470"/>
                </a:cubicBezTo>
                <a:cubicBezTo>
                  <a:pt x="1752335" y="1396365"/>
                  <a:pt x="1798055" y="1311275"/>
                  <a:pt x="1756780" y="1249680"/>
                </a:cubicBezTo>
                <a:cubicBezTo>
                  <a:pt x="1715505" y="1188085"/>
                  <a:pt x="1601205" y="1163955"/>
                  <a:pt x="1543420" y="1104900"/>
                </a:cubicBezTo>
                <a:cubicBezTo>
                  <a:pt x="1485635" y="1045845"/>
                  <a:pt x="1433565" y="970280"/>
                  <a:pt x="1410070" y="895350"/>
                </a:cubicBezTo>
                <a:cubicBezTo>
                  <a:pt x="1386575" y="820420"/>
                  <a:pt x="1403085" y="723900"/>
                  <a:pt x="1402450" y="655320"/>
                </a:cubicBezTo>
                <a:cubicBezTo>
                  <a:pt x="1401815" y="586740"/>
                  <a:pt x="1415150" y="542290"/>
                  <a:pt x="1406260" y="483870"/>
                </a:cubicBezTo>
                <a:cubicBezTo>
                  <a:pt x="1397370" y="425450"/>
                  <a:pt x="1370700" y="351790"/>
                  <a:pt x="1349110" y="304800"/>
                </a:cubicBezTo>
                <a:cubicBezTo>
                  <a:pt x="1327520" y="257810"/>
                  <a:pt x="1276085" y="233680"/>
                  <a:pt x="1276720" y="201930"/>
                </a:cubicBezTo>
                <a:cubicBezTo>
                  <a:pt x="1277355" y="170180"/>
                  <a:pt x="1331330" y="134620"/>
                  <a:pt x="1352920" y="114300"/>
                </a:cubicBezTo>
                <a:cubicBezTo>
                  <a:pt x="1374510" y="93980"/>
                  <a:pt x="1390385" y="99060"/>
                  <a:pt x="1406260" y="80010"/>
                </a:cubicBezTo>
                <a:cubicBezTo>
                  <a:pt x="1422135" y="60960"/>
                  <a:pt x="1435152" y="30480"/>
                  <a:pt x="144817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>
            <a:off x="4846168" y="2014834"/>
            <a:ext cx="106724" cy="187450"/>
          </a:xfrm>
          <a:custGeom>
            <a:avLst/>
            <a:gdLst>
              <a:gd name="connsiteX0" fmla="*/ 93596 w 106724"/>
              <a:gd name="connsiteY0" fmla="*/ 4466 h 187450"/>
              <a:gd name="connsiteX1" fmla="*/ 9776 w 106724"/>
              <a:gd name="connsiteY1" fmla="*/ 27326 h 187450"/>
              <a:gd name="connsiteX2" fmla="*/ 9776 w 106724"/>
              <a:gd name="connsiteY2" fmla="*/ 118766 h 187450"/>
              <a:gd name="connsiteX3" fmla="*/ 82166 w 106724"/>
              <a:gd name="connsiteY3" fmla="*/ 187346 h 187450"/>
              <a:gd name="connsiteX4" fmla="*/ 105026 w 106724"/>
              <a:gd name="connsiteY4" fmla="*/ 103526 h 187450"/>
              <a:gd name="connsiteX5" fmla="*/ 93596 w 106724"/>
              <a:gd name="connsiteY5" fmla="*/ 4466 h 18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724" h="187450">
                <a:moveTo>
                  <a:pt x="93596" y="4466"/>
                </a:moveTo>
                <a:cubicBezTo>
                  <a:pt x="77721" y="-8234"/>
                  <a:pt x="23746" y="8276"/>
                  <a:pt x="9776" y="27326"/>
                </a:cubicBezTo>
                <a:cubicBezTo>
                  <a:pt x="-4194" y="46376"/>
                  <a:pt x="-2289" y="92096"/>
                  <a:pt x="9776" y="118766"/>
                </a:cubicBezTo>
                <a:cubicBezTo>
                  <a:pt x="21841" y="145436"/>
                  <a:pt x="66291" y="189886"/>
                  <a:pt x="82166" y="187346"/>
                </a:cubicBezTo>
                <a:cubicBezTo>
                  <a:pt x="98041" y="184806"/>
                  <a:pt x="102486" y="134641"/>
                  <a:pt x="105026" y="103526"/>
                </a:cubicBezTo>
                <a:cubicBezTo>
                  <a:pt x="107566" y="72411"/>
                  <a:pt x="109471" y="17166"/>
                  <a:pt x="93596" y="446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>
            <a:off x="5042376" y="1298158"/>
            <a:ext cx="490438" cy="461355"/>
          </a:xfrm>
          <a:custGeom>
            <a:avLst/>
            <a:gdLst>
              <a:gd name="connsiteX0" fmla="*/ 249853 w 490438"/>
              <a:gd name="connsiteY0" fmla="*/ 232349 h 461355"/>
              <a:gd name="connsiteX1" fmla="*/ 291763 w 490438"/>
              <a:gd name="connsiteY1" fmla="*/ 415229 h 461355"/>
              <a:gd name="connsiteX2" fmla="*/ 383203 w 490438"/>
              <a:gd name="connsiteY2" fmla="*/ 460949 h 461355"/>
              <a:gd name="connsiteX3" fmla="*/ 421303 w 490438"/>
              <a:gd name="connsiteY3" fmla="*/ 438089 h 461355"/>
              <a:gd name="connsiteX4" fmla="*/ 474643 w 490438"/>
              <a:gd name="connsiteY4" fmla="*/ 445709 h 461355"/>
              <a:gd name="connsiteX5" fmla="*/ 489883 w 490438"/>
              <a:gd name="connsiteY5" fmla="*/ 411419 h 461355"/>
              <a:gd name="connsiteX6" fmla="*/ 459403 w 490438"/>
              <a:gd name="connsiteY6" fmla="*/ 316169 h 461355"/>
              <a:gd name="connsiteX7" fmla="*/ 406063 w 490438"/>
              <a:gd name="connsiteY7" fmla="*/ 236159 h 461355"/>
              <a:gd name="connsiteX8" fmla="*/ 226993 w 490438"/>
              <a:gd name="connsiteY8" fmla="*/ 102809 h 461355"/>
              <a:gd name="connsiteX9" fmla="*/ 135553 w 490438"/>
              <a:gd name="connsiteY9" fmla="*/ 18989 h 461355"/>
              <a:gd name="connsiteX10" fmla="*/ 66973 w 490438"/>
              <a:gd name="connsiteY10" fmla="*/ 3749 h 461355"/>
              <a:gd name="connsiteX11" fmla="*/ 2203 w 490438"/>
              <a:gd name="connsiteY11" fmla="*/ 3749 h 461355"/>
              <a:gd name="connsiteX12" fmla="*/ 25063 w 490438"/>
              <a:gd name="connsiteY12" fmla="*/ 45659 h 461355"/>
              <a:gd name="connsiteX13" fmla="*/ 120313 w 490438"/>
              <a:gd name="connsiteY13" fmla="*/ 60899 h 461355"/>
              <a:gd name="connsiteX14" fmla="*/ 249853 w 490438"/>
              <a:gd name="connsiteY14" fmla="*/ 232349 h 46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0438" h="461355">
                <a:moveTo>
                  <a:pt x="249853" y="232349"/>
                </a:moveTo>
                <a:cubicBezTo>
                  <a:pt x="278428" y="291404"/>
                  <a:pt x="269538" y="377129"/>
                  <a:pt x="291763" y="415229"/>
                </a:cubicBezTo>
                <a:cubicBezTo>
                  <a:pt x="313988" y="453329"/>
                  <a:pt x="361613" y="457139"/>
                  <a:pt x="383203" y="460949"/>
                </a:cubicBezTo>
                <a:cubicBezTo>
                  <a:pt x="404793" y="464759"/>
                  <a:pt x="406063" y="440629"/>
                  <a:pt x="421303" y="438089"/>
                </a:cubicBezTo>
                <a:cubicBezTo>
                  <a:pt x="436543" y="435549"/>
                  <a:pt x="463213" y="450154"/>
                  <a:pt x="474643" y="445709"/>
                </a:cubicBezTo>
                <a:cubicBezTo>
                  <a:pt x="486073" y="441264"/>
                  <a:pt x="492423" y="433009"/>
                  <a:pt x="489883" y="411419"/>
                </a:cubicBezTo>
                <a:cubicBezTo>
                  <a:pt x="487343" y="389829"/>
                  <a:pt x="473373" y="345379"/>
                  <a:pt x="459403" y="316169"/>
                </a:cubicBezTo>
                <a:cubicBezTo>
                  <a:pt x="445433" y="286959"/>
                  <a:pt x="444798" y="271719"/>
                  <a:pt x="406063" y="236159"/>
                </a:cubicBezTo>
                <a:cubicBezTo>
                  <a:pt x="367328" y="200599"/>
                  <a:pt x="272078" y="139004"/>
                  <a:pt x="226993" y="102809"/>
                </a:cubicBezTo>
                <a:cubicBezTo>
                  <a:pt x="181908" y="66614"/>
                  <a:pt x="162223" y="35499"/>
                  <a:pt x="135553" y="18989"/>
                </a:cubicBezTo>
                <a:cubicBezTo>
                  <a:pt x="108883" y="2479"/>
                  <a:pt x="89198" y="6289"/>
                  <a:pt x="66973" y="3749"/>
                </a:cubicBezTo>
                <a:cubicBezTo>
                  <a:pt x="44748" y="1209"/>
                  <a:pt x="9188" y="-3236"/>
                  <a:pt x="2203" y="3749"/>
                </a:cubicBezTo>
                <a:cubicBezTo>
                  <a:pt x="-4782" y="10734"/>
                  <a:pt x="5378" y="36134"/>
                  <a:pt x="25063" y="45659"/>
                </a:cubicBezTo>
                <a:cubicBezTo>
                  <a:pt x="44748" y="55184"/>
                  <a:pt x="83483" y="32324"/>
                  <a:pt x="120313" y="60899"/>
                </a:cubicBezTo>
                <a:cubicBezTo>
                  <a:pt x="157143" y="89474"/>
                  <a:pt x="221278" y="173294"/>
                  <a:pt x="249853" y="23234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Freeform 149"/>
          <p:cNvSpPr/>
          <p:nvPr/>
        </p:nvSpPr>
        <p:spPr>
          <a:xfrm>
            <a:off x="4701540" y="1310640"/>
            <a:ext cx="1412926" cy="1369387"/>
          </a:xfrm>
          <a:custGeom>
            <a:avLst/>
            <a:gdLst>
              <a:gd name="connsiteX0" fmla="*/ 0 w 1412926"/>
              <a:gd name="connsiteY0" fmla="*/ 7620 h 1369387"/>
              <a:gd name="connsiteX1" fmla="*/ 49530 w 1412926"/>
              <a:gd name="connsiteY1" fmla="*/ 133350 h 1369387"/>
              <a:gd name="connsiteX2" fmla="*/ 38100 w 1412926"/>
              <a:gd name="connsiteY2" fmla="*/ 281940 h 1369387"/>
              <a:gd name="connsiteX3" fmla="*/ 240030 w 1412926"/>
              <a:gd name="connsiteY3" fmla="*/ 205740 h 1369387"/>
              <a:gd name="connsiteX4" fmla="*/ 438150 w 1412926"/>
              <a:gd name="connsiteY4" fmla="*/ 236220 h 1369387"/>
              <a:gd name="connsiteX5" fmla="*/ 521970 w 1412926"/>
              <a:gd name="connsiteY5" fmla="*/ 365760 h 1369387"/>
              <a:gd name="connsiteX6" fmla="*/ 518160 w 1412926"/>
              <a:gd name="connsiteY6" fmla="*/ 461010 h 1369387"/>
              <a:gd name="connsiteX7" fmla="*/ 384810 w 1412926"/>
              <a:gd name="connsiteY7" fmla="*/ 582930 h 1369387"/>
              <a:gd name="connsiteX8" fmla="*/ 331470 w 1412926"/>
              <a:gd name="connsiteY8" fmla="*/ 640080 h 1369387"/>
              <a:gd name="connsiteX9" fmla="*/ 461010 w 1412926"/>
              <a:gd name="connsiteY9" fmla="*/ 681990 h 1369387"/>
              <a:gd name="connsiteX10" fmla="*/ 541020 w 1412926"/>
              <a:gd name="connsiteY10" fmla="*/ 712470 h 1369387"/>
              <a:gd name="connsiteX11" fmla="*/ 601980 w 1412926"/>
              <a:gd name="connsiteY11" fmla="*/ 948690 h 1369387"/>
              <a:gd name="connsiteX12" fmla="*/ 727710 w 1412926"/>
              <a:gd name="connsiteY12" fmla="*/ 986790 h 1369387"/>
              <a:gd name="connsiteX13" fmla="*/ 796290 w 1412926"/>
              <a:gd name="connsiteY13" fmla="*/ 929640 h 1369387"/>
              <a:gd name="connsiteX14" fmla="*/ 762000 w 1412926"/>
              <a:gd name="connsiteY14" fmla="*/ 800100 h 1369387"/>
              <a:gd name="connsiteX15" fmla="*/ 754380 w 1412926"/>
              <a:gd name="connsiteY15" fmla="*/ 681990 h 1369387"/>
              <a:gd name="connsiteX16" fmla="*/ 811530 w 1412926"/>
              <a:gd name="connsiteY16" fmla="*/ 636270 h 1369387"/>
              <a:gd name="connsiteX17" fmla="*/ 922020 w 1412926"/>
              <a:gd name="connsiteY17" fmla="*/ 708660 h 1369387"/>
              <a:gd name="connsiteX18" fmla="*/ 880110 w 1412926"/>
              <a:gd name="connsiteY18" fmla="*/ 830580 h 1369387"/>
              <a:gd name="connsiteX19" fmla="*/ 834390 w 1412926"/>
              <a:gd name="connsiteY19" fmla="*/ 891540 h 1369387"/>
              <a:gd name="connsiteX20" fmla="*/ 925830 w 1412926"/>
              <a:gd name="connsiteY20" fmla="*/ 1047750 h 1369387"/>
              <a:gd name="connsiteX21" fmla="*/ 1097280 w 1412926"/>
              <a:gd name="connsiteY21" fmla="*/ 1173480 h 1369387"/>
              <a:gd name="connsiteX22" fmla="*/ 1268730 w 1412926"/>
              <a:gd name="connsiteY22" fmla="*/ 1272540 h 1369387"/>
              <a:gd name="connsiteX23" fmla="*/ 1371600 w 1412926"/>
              <a:gd name="connsiteY23" fmla="*/ 1363980 h 1369387"/>
              <a:gd name="connsiteX24" fmla="*/ 1409700 w 1412926"/>
              <a:gd name="connsiteY24" fmla="*/ 1344930 h 1369387"/>
              <a:gd name="connsiteX25" fmla="*/ 1295400 w 1412926"/>
              <a:gd name="connsiteY25" fmla="*/ 1230630 h 1369387"/>
              <a:gd name="connsiteX26" fmla="*/ 1192530 w 1412926"/>
              <a:gd name="connsiteY26" fmla="*/ 1047750 h 1369387"/>
              <a:gd name="connsiteX27" fmla="*/ 1143000 w 1412926"/>
              <a:gd name="connsiteY27" fmla="*/ 895350 h 1369387"/>
              <a:gd name="connsiteX28" fmla="*/ 1093470 w 1412926"/>
              <a:gd name="connsiteY28" fmla="*/ 697230 h 1369387"/>
              <a:gd name="connsiteX29" fmla="*/ 1070610 w 1412926"/>
              <a:gd name="connsiteY29" fmla="*/ 514350 h 1369387"/>
              <a:gd name="connsiteX30" fmla="*/ 1024890 w 1412926"/>
              <a:gd name="connsiteY30" fmla="*/ 384810 h 1369387"/>
              <a:gd name="connsiteX31" fmla="*/ 1013460 w 1412926"/>
              <a:gd name="connsiteY31" fmla="*/ 270510 h 1369387"/>
              <a:gd name="connsiteX32" fmla="*/ 1013460 w 1412926"/>
              <a:gd name="connsiteY32" fmla="*/ 213360 h 1369387"/>
              <a:gd name="connsiteX33" fmla="*/ 1017270 w 1412926"/>
              <a:gd name="connsiteY33" fmla="*/ 144780 h 1369387"/>
              <a:gd name="connsiteX34" fmla="*/ 1043940 w 1412926"/>
              <a:gd name="connsiteY34" fmla="*/ 68580 h 1369387"/>
              <a:gd name="connsiteX35" fmla="*/ 986790 w 1412926"/>
              <a:gd name="connsiteY35" fmla="*/ 144780 h 1369387"/>
              <a:gd name="connsiteX36" fmla="*/ 929640 w 1412926"/>
              <a:gd name="connsiteY36" fmla="*/ 175260 h 1369387"/>
              <a:gd name="connsiteX37" fmla="*/ 815340 w 1412926"/>
              <a:gd name="connsiteY37" fmla="*/ 194310 h 1369387"/>
              <a:gd name="connsiteX38" fmla="*/ 674370 w 1412926"/>
              <a:gd name="connsiteY38" fmla="*/ 140970 h 1369387"/>
              <a:gd name="connsiteX39" fmla="*/ 579120 w 1412926"/>
              <a:gd name="connsiteY39" fmla="*/ 41910 h 1369387"/>
              <a:gd name="connsiteX40" fmla="*/ 537210 w 1412926"/>
              <a:gd name="connsiteY40" fmla="*/ 0 h 136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926" h="1369387">
                <a:moveTo>
                  <a:pt x="0" y="7620"/>
                </a:moveTo>
                <a:cubicBezTo>
                  <a:pt x="21590" y="47625"/>
                  <a:pt x="43180" y="87630"/>
                  <a:pt x="49530" y="133350"/>
                </a:cubicBezTo>
                <a:cubicBezTo>
                  <a:pt x="55880" y="179070"/>
                  <a:pt x="6350" y="269875"/>
                  <a:pt x="38100" y="281940"/>
                </a:cubicBezTo>
                <a:cubicBezTo>
                  <a:pt x="69850" y="294005"/>
                  <a:pt x="173355" y="213360"/>
                  <a:pt x="240030" y="205740"/>
                </a:cubicBezTo>
                <a:cubicBezTo>
                  <a:pt x="306705" y="198120"/>
                  <a:pt x="391160" y="209550"/>
                  <a:pt x="438150" y="236220"/>
                </a:cubicBezTo>
                <a:cubicBezTo>
                  <a:pt x="485140" y="262890"/>
                  <a:pt x="508635" y="328295"/>
                  <a:pt x="521970" y="365760"/>
                </a:cubicBezTo>
                <a:cubicBezTo>
                  <a:pt x="535305" y="403225"/>
                  <a:pt x="541020" y="424815"/>
                  <a:pt x="518160" y="461010"/>
                </a:cubicBezTo>
                <a:cubicBezTo>
                  <a:pt x="495300" y="497205"/>
                  <a:pt x="415925" y="553085"/>
                  <a:pt x="384810" y="582930"/>
                </a:cubicBezTo>
                <a:cubicBezTo>
                  <a:pt x="353695" y="612775"/>
                  <a:pt x="318770" y="623570"/>
                  <a:pt x="331470" y="640080"/>
                </a:cubicBezTo>
                <a:cubicBezTo>
                  <a:pt x="344170" y="656590"/>
                  <a:pt x="426085" y="669925"/>
                  <a:pt x="461010" y="681990"/>
                </a:cubicBezTo>
                <a:cubicBezTo>
                  <a:pt x="495935" y="694055"/>
                  <a:pt x="517525" y="668020"/>
                  <a:pt x="541020" y="712470"/>
                </a:cubicBezTo>
                <a:cubicBezTo>
                  <a:pt x="564515" y="756920"/>
                  <a:pt x="570865" y="902970"/>
                  <a:pt x="601980" y="948690"/>
                </a:cubicBezTo>
                <a:cubicBezTo>
                  <a:pt x="633095" y="994410"/>
                  <a:pt x="695325" y="989965"/>
                  <a:pt x="727710" y="986790"/>
                </a:cubicBezTo>
                <a:cubicBezTo>
                  <a:pt x="760095" y="983615"/>
                  <a:pt x="790575" y="960755"/>
                  <a:pt x="796290" y="929640"/>
                </a:cubicBezTo>
                <a:cubicBezTo>
                  <a:pt x="802005" y="898525"/>
                  <a:pt x="768985" y="841375"/>
                  <a:pt x="762000" y="800100"/>
                </a:cubicBezTo>
                <a:cubicBezTo>
                  <a:pt x="755015" y="758825"/>
                  <a:pt x="746125" y="709295"/>
                  <a:pt x="754380" y="681990"/>
                </a:cubicBezTo>
                <a:cubicBezTo>
                  <a:pt x="762635" y="654685"/>
                  <a:pt x="783590" y="631825"/>
                  <a:pt x="811530" y="636270"/>
                </a:cubicBezTo>
                <a:cubicBezTo>
                  <a:pt x="839470" y="640715"/>
                  <a:pt x="910590" y="676275"/>
                  <a:pt x="922020" y="708660"/>
                </a:cubicBezTo>
                <a:cubicBezTo>
                  <a:pt x="933450" y="741045"/>
                  <a:pt x="894715" y="800100"/>
                  <a:pt x="880110" y="830580"/>
                </a:cubicBezTo>
                <a:cubicBezTo>
                  <a:pt x="865505" y="861060"/>
                  <a:pt x="826770" y="855345"/>
                  <a:pt x="834390" y="891540"/>
                </a:cubicBezTo>
                <a:cubicBezTo>
                  <a:pt x="842010" y="927735"/>
                  <a:pt x="882015" y="1000760"/>
                  <a:pt x="925830" y="1047750"/>
                </a:cubicBezTo>
                <a:cubicBezTo>
                  <a:pt x="969645" y="1094740"/>
                  <a:pt x="1040130" y="1136015"/>
                  <a:pt x="1097280" y="1173480"/>
                </a:cubicBezTo>
                <a:cubicBezTo>
                  <a:pt x="1154430" y="1210945"/>
                  <a:pt x="1223010" y="1240790"/>
                  <a:pt x="1268730" y="1272540"/>
                </a:cubicBezTo>
                <a:cubicBezTo>
                  <a:pt x="1314450" y="1304290"/>
                  <a:pt x="1348105" y="1351915"/>
                  <a:pt x="1371600" y="1363980"/>
                </a:cubicBezTo>
                <a:cubicBezTo>
                  <a:pt x="1395095" y="1376045"/>
                  <a:pt x="1422400" y="1367155"/>
                  <a:pt x="1409700" y="1344930"/>
                </a:cubicBezTo>
                <a:cubicBezTo>
                  <a:pt x="1397000" y="1322705"/>
                  <a:pt x="1331595" y="1280160"/>
                  <a:pt x="1295400" y="1230630"/>
                </a:cubicBezTo>
                <a:cubicBezTo>
                  <a:pt x="1259205" y="1181100"/>
                  <a:pt x="1217930" y="1103630"/>
                  <a:pt x="1192530" y="1047750"/>
                </a:cubicBezTo>
                <a:cubicBezTo>
                  <a:pt x="1167130" y="991870"/>
                  <a:pt x="1159510" y="953770"/>
                  <a:pt x="1143000" y="895350"/>
                </a:cubicBezTo>
                <a:cubicBezTo>
                  <a:pt x="1126490" y="836930"/>
                  <a:pt x="1105535" y="760730"/>
                  <a:pt x="1093470" y="697230"/>
                </a:cubicBezTo>
                <a:cubicBezTo>
                  <a:pt x="1081405" y="633730"/>
                  <a:pt x="1082040" y="566420"/>
                  <a:pt x="1070610" y="514350"/>
                </a:cubicBezTo>
                <a:cubicBezTo>
                  <a:pt x="1059180" y="462280"/>
                  <a:pt x="1034415" y="425450"/>
                  <a:pt x="1024890" y="384810"/>
                </a:cubicBezTo>
                <a:cubicBezTo>
                  <a:pt x="1015365" y="344170"/>
                  <a:pt x="1015365" y="299085"/>
                  <a:pt x="1013460" y="270510"/>
                </a:cubicBezTo>
                <a:cubicBezTo>
                  <a:pt x="1011555" y="241935"/>
                  <a:pt x="1012825" y="234315"/>
                  <a:pt x="1013460" y="213360"/>
                </a:cubicBezTo>
                <a:cubicBezTo>
                  <a:pt x="1014095" y="192405"/>
                  <a:pt x="1012190" y="168910"/>
                  <a:pt x="1017270" y="144780"/>
                </a:cubicBezTo>
                <a:cubicBezTo>
                  <a:pt x="1022350" y="120650"/>
                  <a:pt x="1049020" y="68580"/>
                  <a:pt x="1043940" y="68580"/>
                </a:cubicBezTo>
                <a:cubicBezTo>
                  <a:pt x="1038860" y="68580"/>
                  <a:pt x="1005840" y="127000"/>
                  <a:pt x="986790" y="144780"/>
                </a:cubicBezTo>
                <a:cubicBezTo>
                  <a:pt x="967740" y="162560"/>
                  <a:pt x="958215" y="167005"/>
                  <a:pt x="929640" y="175260"/>
                </a:cubicBezTo>
                <a:cubicBezTo>
                  <a:pt x="901065" y="183515"/>
                  <a:pt x="857885" y="200025"/>
                  <a:pt x="815340" y="194310"/>
                </a:cubicBezTo>
                <a:cubicBezTo>
                  <a:pt x="772795" y="188595"/>
                  <a:pt x="713740" y="166370"/>
                  <a:pt x="674370" y="140970"/>
                </a:cubicBezTo>
                <a:cubicBezTo>
                  <a:pt x="635000" y="115570"/>
                  <a:pt x="601980" y="65405"/>
                  <a:pt x="579120" y="41910"/>
                </a:cubicBezTo>
                <a:cubicBezTo>
                  <a:pt x="556260" y="18415"/>
                  <a:pt x="546735" y="9207"/>
                  <a:pt x="5372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4856183" y="1310640"/>
            <a:ext cx="183177" cy="108475"/>
          </a:xfrm>
          <a:custGeom>
            <a:avLst/>
            <a:gdLst>
              <a:gd name="connsiteX0" fmla="*/ 1567 w 183177"/>
              <a:gd name="connsiteY0" fmla="*/ 0 h 108475"/>
              <a:gd name="connsiteX1" fmla="*/ 20617 w 183177"/>
              <a:gd name="connsiteY1" fmla="*/ 68580 h 108475"/>
              <a:gd name="connsiteX2" fmla="*/ 146347 w 183177"/>
              <a:gd name="connsiteY2" fmla="*/ 106680 h 108475"/>
              <a:gd name="connsiteX3" fmla="*/ 180637 w 183177"/>
              <a:gd name="connsiteY3" fmla="*/ 95250 h 108475"/>
              <a:gd name="connsiteX4" fmla="*/ 180637 w 183177"/>
              <a:gd name="connsiteY4" fmla="*/ 34290 h 108475"/>
              <a:gd name="connsiteX5" fmla="*/ 180637 w 183177"/>
              <a:gd name="connsiteY5" fmla="*/ 0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177" h="108475">
                <a:moveTo>
                  <a:pt x="1567" y="0"/>
                </a:moveTo>
                <a:cubicBezTo>
                  <a:pt x="-973" y="25400"/>
                  <a:pt x="-3513" y="50800"/>
                  <a:pt x="20617" y="68580"/>
                </a:cubicBezTo>
                <a:cubicBezTo>
                  <a:pt x="44747" y="86360"/>
                  <a:pt x="119677" y="102235"/>
                  <a:pt x="146347" y="106680"/>
                </a:cubicBezTo>
                <a:cubicBezTo>
                  <a:pt x="173017" y="111125"/>
                  <a:pt x="174922" y="107315"/>
                  <a:pt x="180637" y="95250"/>
                </a:cubicBezTo>
                <a:cubicBezTo>
                  <a:pt x="186352" y="83185"/>
                  <a:pt x="180637" y="34290"/>
                  <a:pt x="180637" y="34290"/>
                </a:cubicBezTo>
                <a:lnTo>
                  <a:pt x="180637" y="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5349240" y="1303020"/>
            <a:ext cx="217170" cy="85301"/>
          </a:xfrm>
          <a:custGeom>
            <a:avLst/>
            <a:gdLst>
              <a:gd name="connsiteX0" fmla="*/ 0 w 217170"/>
              <a:gd name="connsiteY0" fmla="*/ 0 h 85301"/>
              <a:gd name="connsiteX1" fmla="*/ 80010 w 217170"/>
              <a:gd name="connsiteY1" fmla="*/ 72390 h 85301"/>
              <a:gd name="connsiteX2" fmla="*/ 179070 w 217170"/>
              <a:gd name="connsiteY2" fmla="*/ 80010 h 85301"/>
              <a:gd name="connsiteX3" fmla="*/ 217170 w 217170"/>
              <a:gd name="connsiteY3" fmla="*/ 15240 h 8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70" h="85301">
                <a:moveTo>
                  <a:pt x="0" y="0"/>
                </a:moveTo>
                <a:cubicBezTo>
                  <a:pt x="25082" y="29527"/>
                  <a:pt x="50165" y="59055"/>
                  <a:pt x="80010" y="72390"/>
                </a:cubicBezTo>
                <a:cubicBezTo>
                  <a:pt x="109855" y="85725"/>
                  <a:pt x="156210" y="89535"/>
                  <a:pt x="179070" y="80010"/>
                </a:cubicBezTo>
                <a:cubicBezTo>
                  <a:pt x="201930" y="70485"/>
                  <a:pt x="209550" y="42862"/>
                  <a:pt x="217170" y="1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>
            <a:off x="6046226" y="1310640"/>
            <a:ext cx="628894" cy="2023110"/>
          </a:xfrm>
          <a:custGeom>
            <a:avLst/>
            <a:gdLst>
              <a:gd name="connsiteX0" fmla="*/ 152644 w 628894"/>
              <a:gd name="connsiteY0" fmla="*/ 0 h 2023110"/>
              <a:gd name="connsiteX1" fmla="*/ 80254 w 628894"/>
              <a:gd name="connsiteY1" fmla="*/ 140970 h 2023110"/>
              <a:gd name="connsiteX2" fmla="*/ 4054 w 628894"/>
              <a:gd name="connsiteY2" fmla="*/ 232410 h 2023110"/>
              <a:gd name="connsiteX3" fmla="*/ 23104 w 628894"/>
              <a:gd name="connsiteY3" fmla="*/ 308610 h 2023110"/>
              <a:gd name="connsiteX4" fmla="*/ 129784 w 628894"/>
              <a:gd name="connsiteY4" fmla="*/ 403860 h 2023110"/>
              <a:gd name="connsiteX5" fmla="*/ 80254 w 628894"/>
              <a:gd name="connsiteY5" fmla="*/ 537210 h 2023110"/>
              <a:gd name="connsiteX6" fmla="*/ 30724 w 628894"/>
              <a:gd name="connsiteY6" fmla="*/ 704850 h 2023110"/>
              <a:gd name="connsiteX7" fmla="*/ 57394 w 628894"/>
              <a:gd name="connsiteY7" fmla="*/ 800100 h 2023110"/>
              <a:gd name="connsiteX8" fmla="*/ 53584 w 628894"/>
              <a:gd name="connsiteY8" fmla="*/ 899160 h 2023110"/>
              <a:gd name="connsiteX9" fmla="*/ 148834 w 628894"/>
              <a:gd name="connsiteY9" fmla="*/ 1078230 h 2023110"/>
              <a:gd name="connsiteX10" fmla="*/ 320284 w 628894"/>
              <a:gd name="connsiteY10" fmla="*/ 1150620 h 2023110"/>
              <a:gd name="connsiteX11" fmla="*/ 449824 w 628894"/>
              <a:gd name="connsiteY11" fmla="*/ 1245870 h 2023110"/>
              <a:gd name="connsiteX12" fmla="*/ 461254 w 628894"/>
              <a:gd name="connsiteY12" fmla="*/ 1424940 h 2023110"/>
              <a:gd name="connsiteX13" fmla="*/ 518404 w 628894"/>
              <a:gd name="connsiteY13" fmla="*/ 1562100 h 2023110"/>
              <a:gd name="connsiteX14" fmla="*/ 598414 w 628894"/>
              <a:gd name="connsiteY14" fmla="*/ 1741170 h 2023110"/>
              <a:gd name="connsiteX15" fmla="*/ 567934 w 628894"/>
              <a:gd name="connsiteY15" fmla="*/ 1813560 h 2023110"/>
              <a:gd name="connsiteX16" fmla="*/ 506974 w 628894"/>
              <a:gd name="connsiteY16" fmla="*/ 1863090 h 2023110"/>
              <a:gd name="connsiteX17" fmla="*/ 529834 w 628894"/>
              <a:gd name="connsiteY17" fmla="*/ 1927860 h 2023110"/>
              <a:gd name="connsiteX18" fmla="*/ 628894 w 628894"/>
              <a:gd name="connsiteY18" fmla="*/ 2023110 h 2023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28894" h="2023110">
                <a:moveTo>
                  <a:pt x="152644" y="0"/>
                </a:moveTo>
                <a:cubicBezTo>
                  <a:pt x="128831" y="51117"/>
                  <a:pt x="105019" y="102235"/>
                  <a:pt x="80254" y="140970"/>
                </a:cubicBezTo>
                <a:cubicBezTo>
                  <a:pt x="55489" y="179705"/>
                  <a:pt x="13579" y="204470"/>
                  <a:pt x="4054" y="232410"/>
                </a:cubicBezTo>
                <a:cubicBezTo>
                  <a:pt x="-5471" y="260350"/>
                  <a:pt x="2149" y="280035"/>
                  <a:pt x="23104" y="308610"/>
                </a:cubicBezTo>
                <a:cubicBezTo>
                  <a:pt x="44059" y="337185"/>
                  <a:pt x="120259" y="365760"/>
                  <a:pt x="129784" y="403860"/>
                </a:cubicBezTo>
                <a:cubicBezTo>
                  <a:pt x="139309" y="441960"/>
                  <a:pt x="96764" y="487045"/>
                  <a:pt x="80254" y="537210"/>
                </a:cubicBezTo>
                <a:cubicBezTo>
                  <a:pt x="63744" y="587375"/>
                  <a:pt x="34534" y="661035"/>
                  <a:pt x="30724" y="704850"/>
                </a:cubicBezTo>
                <a:cubicBezTo>
                  <a:pt x="26914" y="748665"/>
                  <a:pt x="53584" y="767715"/>
                  <a:pt x="57394" y="800100"/>
                </a:cubicBezTo>
                <a:cubicBezTo>
                  <a:pt x="61204" y="832485"/>
                  <a:pt x="38344" y="852805"/>
                  <a:pt x="53584" y="899160"/>
                </a:cubicBezTo>
                <a:cubicBezTo>
                  <a:pt x="68824" y="945515"/>
                  <a:pt x="104384" y="1036320"/>
                  <a:pt x="148834" y="1078230"/>
                </a:cubicBezTo>
                <a:cubicBezTo>
                  <a:pt x="193284" y="1120140"/>
                  <a:pt x="270119" y="1122680"/>
                  <a:pt x="320284" y="1150620"/>
                </a:cubicBezTo>
                <a:cubicBezTo>
                  <a:pt x="370449" y="1178560"/>
                  <a:pt x="426329" y="1200150"/>
                  <a:pt x="449824" y="1245870"/>
                </a:cubicBezTo>
                <a:cubicBezTo>
                  <a:pt x="473319" y="1291590"/>
                  <a:pt x="449824" y="1372235"/>
                  <a:pt x="461254" y="1424940"/>
                </a:cubicBezTo>
                <a:cubicBezTo>
                  <a:pt x="472684" y="1477645"/>
                  <a:pt x="495544" y="1509395"/>
                  <a:pt x="518404" y="1562100"/>
                </a:cubicBezTo>
                <a:cubicBezTo>
                  <a:pt x="541264" y="1614805"/>
                  <a:pt x="590159" y="1699260"/>
                  <a:pt x="598414" y="1741170"/>
                </a:cubicBezTo>
                <a:cubicBezTo>
                  <a:pt x="606669" y="1783080"/>
                  <a:pt x="583174" y="1793240"/>
                  <a:pt x="567934" y="1813560"/>
                </a:cubicBezTo>
                <a:cubicBezTo>
                  <a:pt x="552694" y="1833880"/>
                  <a:pt x="513324" y="1844040"/>
                  <a:pt x="506974" y="1863090"/>
                </a:cubicBezTo>
                <a:cubicBezTo>
                  <a:pt x="500624" y="1882140"/>
                  <a:pt x="509514" y="1901190"/>
                  <a:pt x="529834" y="1927860"/>
                </a:cubicBezTo>
                <a:cubicBezTo>
                  <a:pt x="550154" y="1954530"/>
                  <a:pt x="612384" y="2008505"/>
                  <a:pt x="628894" y="20231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214023" y="1310640"/>
            <a:ext cx="442047" cy="1512570"/>
          </a:xfrm>
          <a:custGeom>
            <a:avLst/>
            <a:gdLst>
              <a:gd name="connsiteX0" fmla="*/ 106767 w 442047"/>
              <a:gd name="connsiteY0" fmla="*/ 0 h 1512570"/>
              <a:gd name="connsiteX1" fmla="*/ 41997 w 442047"/>
              <a:gd name="connsiteY1" fmla="*/ 171450 h 1512570"/>
              <a:gd name="connsiteX2" fmla="*/ 15327 w 442047"/>
              <a:gd name="connsiteY2" fmla="*/ 236220 h 1512570"/>
              <a:gd name="connsiteX3" fmla="*/ 45807 w 442047"/>
              <a:gd name="connsiteY3" fmla="*/ 327660 h 1512570"/>
              <a:gd name="connsiteX4" fmla="*/ 38187 w 442047"/>
              <a:gd name="connsiteY4" fmla="*/ 384810 h 1512570"/>
              <a:gd name="connsiteX5" fmla="*/ 34377 w 442047"/>
              <a:gd name="connsiteY5" fmla="*/ 521970 h 1512570"/>
              <a:gd name="connsiteX6" fmla="*/ 87 w 442047"/>
              <a:gd name="connsiteY6" fmla="*/ 567690 h 1512570"/>
              <a:gd name="connsiteX7" fmla="*/ 45807 w 442047"/>
              <a:gd name="connsiteY7" fmla="*/ 651510 h 1512570"/>
              <a:gd name="connsiteX8" fmla="*/ 160107 w 442047"/>
              <a:gd name="connsiteY8" fmla="*/ 701040 h 1512570"/>
              <a:gd name="connsiteX9" fmla="*/ 179157 w 442047"/>
              <a:gd name="connsiteY9" fmla="*/ 781050 h 1512570"/>
              <a:gd name="connsiteX10" fmla="*/ 148677 w 442047"/>
              <a:gd name="connsiteY10" fmla="*/ 861060 h 1512570"/>
              <a:gd name="connsiteX11" fmla="*/ 72477 w 442047"/>
              <a:gd name="connsiteY11" fmla="*/ 933450 h 1512570"/>
              <a:gd name="connsiteX12" fmla="*/ 68667 w 442047"/>
              <a:gd name="connsiteY12" fmla="*/ 982980 h 1512570"/>
              <a:gd name="connsiteX13" fmla="*/ 217257 w 442047"/>
              <a:gd name="connsiteY13" fmla="*/ 1055370 h 1512570"/>
              <a:gd name="connsiteX14" fmla="*/ 312507 w 442047"/>
              <a:gd name="connsiteY14" fmla="*/ 1059180 h 1512570"/>
              <a:gd name="connsiteX15" fmla="*/ 419187 w 442047"/>
              <a:gd name="connsiteY15" fmla="*/ 1188720 h 1512570"/>
              <a:gd name="connsiteX16" fmla="*/ 403947 w 442047"/>
              <a:gd name="connsiteY16" fmla="*/ 1306830 h 1512570"/>
              <a:gd name="connsiteX17" fmla="*/ 384897 w 442047"/>
              <a:gd name="connsiteY17" fmla="*/ 1383030 h 1512570"/>
              <a:gd name="connsiteX18" fmla="*/ 388707 w 442047"/>
              <a:gd name="connsiteY18" fmla="*/ 1436370 h 1512570"/>
              <a:gd name="connsiteX19" fmla="*/ 442047 w 442047"/>
              <a:gd name="connsiteY19" fmla="*/ 1512570 h 1512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2047" h="1512570">
                <a:moveTo>
                  <a:pt x="106767" y="0"/>
                </a:moveTo>
                <a:cubicBezTo>
                  <a:pt x="82002" y="66040"/>
                  <a:pt x="57237" y="132080"/>
                  <a:pt x="41997" y="171450"/>
                </a:cubicBezTo>
                <a:cubicBezTo>
                  <a:pt x="26757" y="210820"/>
                  <a:pt x="14692" y="210185"/>
                  <a:pt x="15327" y="236220"/>
                </a:cubicBezTo>
                <a:cubicBezTo>
                  <a:pt x="15962" y="262255"/>
                  <a:pt x="41997" y="302895"/>
                  <a:pt x="45807" y="327660"/>
                </a:cubicBezTo>
                <a:cubicBezTo>
                  <a:pt x="49617" y="352425"/>
                  <a:pt x="40092" y="352425"/>
                  <a:pt x="38187" y="384810"/>
                </a:cubicBezTo>
                <a:cubicBezTo>
                  <a:pt x="36282" y="417195"/>
                  <a:pt x="40727" y="491490"/>
                  <a:pt x="34377" y="521970"/>
                </a:cubicBezTo>
                <a:cubicBezTo>
                  <a:pt x="28027" y="552450"/>
                  <a:pt x="-1818" y="546100"/>
                  <a:pt x="87" y="567690"/>
                </a:cubicBezTo>
                <a:cubicBezTo>
                  <a:pt x="1992" y="589280"/>
                  <a:pt x="19137" y="629285"/>
                  <a:pt x="45807" y="651510"/>
                </a:cubicBezTo>
                <a:cubicBezTo>
                  <a:pt x="72477" y="673735"/>
                  <a:pt x="137882" y="679450"/>
                  <a:pt x="160107" y="701040"/>
                </a:cubicBezTo>
                <a:cubicBezTo>
                  <a:pt x="182332" y="722630"/>
                  <a:pt x="181062" y="754380"/>
                  <a:pt x="179157" y="781050"/>
                </a:cubicBezTo>
                <a:cubicBezTo>
                  <a:pt x="177252" y="807720"/>
                  <a:pt x="166457" y="835660"/>
                  <a:pt x="148677" y="861060"/>
                </a:cubicBezTo>
                <a:cubicBezTo>
                  <a:pt x="130897" y="886460"/>
                  <a:pt x="85812" y="913130"/>
                  <a:pt x="72477" y="933450"/>
                </a:cubicBezTo>
                <a:cubicBezTo>
                  <a:pt x="59142" y="953770"/>
                  <a:pt x="44537" y="962660"/>
                  <a:pt x="68667" y="982980"/>
                </a:cubicBezTo>
                <a:cubicBezTo>
                  <a:pt x="92797" y="1003300"/>
                  <a:pt x="176617" y="1042670"/>
                  <a:pt x="217257" y="1055370"/>
                </a:cubicBezTo>
                <a:cubicBezTo>
                  <a:pt x="257897" y="1068070"/>
                  <a:pt x="278852" y="1036955"/>
                  <a:pt x="312507" y="1059180"/>
                </a:cubicBezTo>
                <a:cubicBezTo>
                  <a:pt x="346162" y="1081405"/>
                  <a:pt x="403947" y="1147445"/>
                  <a:pt x="419187" y="1188720"/>
                </a:cubicBezTo>
                <a:cubicBezTo>
                  <a:pt x="434427" y="1229995"/>
                  <a:pt x="409662" y="1274445"/>
                  <a:pt x="403947" y="1306830"/>
                </a:cubicBezTo>
                <a:cubicBezTo>
                  <a:pt x="398232" y="1339215"/>
                  <a:pt x="387437" y="1361440"/>
                  <a:pt x="384897" y="1383030"/>
                </a:cubicBezTo>
                <a:cubicBezTo>
                  <a:pt x="382357" y="1404620"/>
                  <a:pt x="379182" y="1414780"/>
                  <a:pt x="388707" y="1436370"/>
                </a:cubicBezTo>
                <a:cubicBezTo>
                  <a:pt x="398232" y="1457960"/>
                  <a:pt x="435062" y="1500505"/>
                  <a:pt x="442047" y="151257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Freeform 155"/>
          <p:cNvSpPr/>
          <p:nvPr/>
        </p:nvSpPr>
        <p:spPr>
          <a:xfrm>
            <a:off x="6349301" y="1306830"/>
            <a:ext cx="310579" cy="708660"/>
          </a:xfrm>
          <a:custGeom>
            <a:avLst/>
            <a:gdLst>
              <a:gd name="connsiteX0" fmla="*/ 36259 w 310579"/>
              <a:gd name="connsiteY0" fmla="*/ 0 h 708660"/>
              <a:gd name="connsiteX1" fmla="*/ 5779 w 310579"/>
              <a:gd name="connsiteY1" fmla="*/ 175260 h 708660"/>
              <a:gd name="connsiteX2" fmla="*/ 9589 w 310579"/>
              <a:gd name="connsiteY2" fmla="*/ 320040 h 708660"/>
              <a:gd name="connsiteX3" fmla="*/ 101029 w 310579"/>
              <a:gd name="connsiteY3" fmla="*/ 518160 h 708660"/>
              <a:gd name="connsiteX4" fmla="*/ 116269 w 310579"/>
              <a:gd name="connsiteY4" fmla="*/ 613410 h 708660"/>
              <a:gd name="connsiteX5" fmla="*/ 215329 w 310579"/>
              <a:gd name="connsiteY5" fmla="*/ 681990 h 708660"/>
              <a:gd name="connsiteX6" fmla="*/ 310579 w 310579"/>
              <a:gd name="connsiteY6" fmla="*/ 708660 h 7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0579" h="708660">
                <a:moveTo>
                  <a:pt x="36259" y="0"/>
                </a:moveTo>
                <a:cubicBezTo>
                  <a:pt x="23241" y="60960"/>
                  <a:pt x="10224" y="121920"/>
                  <a:pt x="5779" y="175260"/>
                </a:cubicBezTo>
                <a:cubicBezTo>
                  <a:pt x="1334" y="228600"/>
                  <a:pt x="-6286" y="262890"/>
                  <a:pt x="9589" y="320040"/>
                </a:cubicBezTo>
                <a:cubicBezTo>
                  <a:pt x="25464" y="377190"/>
                  <a:pt x="83249" y="469265"/>
                  <a:pt x="101029" y="518160"/>
                </a:cubicBezTo>
                <a:cubicBezTo>
                  <a:pt x="118809" y="567055"/>
                  <a:pt x="97219" y="586105"/>
                  <a:pt x="116269" y="613410"/>
                </a:cubicBezTo>
                <a:cubicBezTo>
                  <a:pt x="135319" y="640715"/>
                  <a:pt x="182944" y="666115"/>
                  <a:pt x="215329" y="681990"/>
                </a:cubicBezTo>
                <a:cubicBezTo>
                  <a:pt x="247714" y="697865"/>
                  <a:pt x="279146" y="703262"/>
                  <a:pt x="310579" y="70866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156"/>
          <p:cNvSpPr/>
          <p:nvPr/>
        </p:nvSpPr>
        <p:spPr>
          <a:xfrm>
            <a:off x="6433624" y="1310640"/>
            <a:ext cx="214826" cy="609600"/>
          </a:xfrm>
          <a:custGeom>
            <a:avLst/>
            <a:gdLst>
              <a:gd name="connsiteX0" fmla="*/ 1466 w 214826"/>
              <a:gd name="connsiteY0" fmla="*/ 0 h 609600"/>
              <a:gd name="connsiteX1" fmla="*/ 1466 w 214826"/>
              <a:gd name="connsiteY1" fmla="*/ 148590 h 609600"/>
              <a:gd name="connsiteX2" fmla="*/ 16706 w 214826"/>
              <a:gd name="connsiteY2" fmla="*/ 278130 h 609600"/>
              <a:gd name="connsiteX3" fmla="*/ 43376 w 214826"/>
              <a:gd name="connsiteY3" fmla="*/ 396240 h 609600"/>
              <a:gd name="connsiteX4" fmla="*/ 54806 w 214826"/>
              <a:gd name="connsiteY4" fmla="*/ 487680 h 609600"/>
              <a:gd name="connsiteX5" fmla="*/ 96716 w 214826"/>
              <a:gd name="connsiteY5" fmla="*/ 544830 h 609600"/>
              <a:gd name="connsiteX6" fmla="*/ 123386 w 214826"/>
              <a:gd name="connsiteY6" fmla="*/ 579120 h 609600"/>
              <a:gd name="connsiteX7" fmla="*/ 214826 w 214826"/>
              <a:gd name="connsiteY7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826" h="609600">
                <a:moveTo>
                  <a:pt x="1466" y="0"/>
                </a:moveTo>
                <a:cubicBezTo>
                  <a:pt x="196" y="51117"/>
                  <a:pt x="-1074" y="102235"/>
                  <a:pt x="1466" y="148590"/>
                </a:cubicBezTo>
                <a:cubicBezTo>
                  <a:pt x="4006" y="194945"/>
                  <a:pt x="9721" y="236855"/>
                  <a:pt x="16706" y="278130"/>
                </a:cubicBezTo>
                <a:cubicBezTo>
                  <a:pt x="23691" y="319405"/>
                  <a:pt x="37026" y="361315"/>
                  <a:pt x="43376" y="396240"/>
                </a:cubicBezTo>
                <a:cubicBezTo>
                  <a:pt x="49726" y="431165"/>
                  <a:pt x="45916" y="462915"/>
                  <a:pt x="54806" y="487680"/>
                </a:cubicBezTo>
                <a:cubicBezTo>
                  <a:pt x="63696" y="512445"/>
                  <a:pt x="85286" y="529590"/>
                  <a:pt x="96716" y="544830"/>
                </a:cubicBezTo>
                <a:cubicBezTo>
                  <a:pt x="108146" y="560070"/>
                  <a:pt x="103701" y="568325"/>
                  <a:pt x="123386" y="579120"/>
                </a:cubicBezTo>
                <a:cubicBezTo>
                  <a:pt x="143071" y="589915"/>
                  <a:pt x="178948" y="599757"/>
                  <a:pt x="214826" y="60960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157"/>
          <p:cNvSpPr/>
          <p:nvPr/>
        </p:nvSpPr>
        <p:spPr>
          <a:xfrm>
            <a:off x="6499030" y="1310640"/>
            <a:ext cx="153230" cy="506730"/>
          </a:xfrm>
          <a:custGeom>
            <a:avLst/>
            <a:gdLst>
              <a:gd name="connsiteX0" fmla="*/ 31310 w 153230"/>
              <a:gd name="connsiteY0" fmla="*/ 0 h 506730"/>
              <a:gd name="connsiteX1" fmla="*/ 16070 w 153230"/>
              <a:gd name="connsiteY1" fmla="*/ 76200 h 506730"/>
              <a:gd name="connsiteX2" fmla="*/ 830 w 153230"/>
              <a:gd name="connsiteY2" fmla="*/ 129540 h 506730"/>
              <a:gd name="connsiteX3" fmla="*/ 42740 w 153230"/>
              <a:gd name="connsiteY3" fmla="*/ 274320 h 506730"/>
              <a:gd name="connsiteX4" fmla="*/ 50360 w 153230"/>
              <a:gd name="connsiteY4" fmla="*/ 396240 h 506730"/>
              <a:gd name="connsiteX5" fmla="*/ 69410 w 153230"/>
              <a:gd name="connsiteY5" fmla="*/ 449580 h 506730"/>
              <a:gd name="connsiteX6" fmla="*/ 153230 w 153230"/>
              <a:gd name="connsiteY6" fmla="*/ 506730 h 506730"/>
              <a:gd name="connsiteX7" fmla="*/ 153230 w 153230"/>
              <a:gd name="connsiteY7" fmla="*/ 506730 h 50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230" h="506730">
                <a:moveTo>
                  <a:pt x="31310" y="0"/>
                </a:moveTo>
                <a:cubicBezTo>
                  <a:pt x="26230" y="27305"/>
                  <a:pt x="21150" y="54610"/>
                  <a:pt x="16070" y="76200"/>
                </a:cubicBezTo>
                <a:cubicBezTo>
                  <a:pt x="10990" y="97790"/>
                  <a:pt x="-3615" y="96520"/>
                  <a:pt x="830" y="129540"/>
                </a:cubicBezTo>
                <a:cubicBezTo>
                  <a:pt x="5275" y="162560"/>
                  <a:pt x="34485" y="229870"/>
                  <a:pt x="42740" y="274320"/>
                </a:cubicBezTo>
                <a:cubicBezTo>
                  <a:pt x="50995" y="318770"/>
                  <a:pt x="45915" y="367030"/>
                  <a:pt x="50360" y="396240"/>
                </a:cubicBezTo>
                <a:cubicBezTo>
                  <a:pt x="54805" y="425450"/>
                  <a:pt x="52265" y="431165"/>
                  <a:pt x="69410" y="449580"/>
                </a:cubicBezTo>
                <a:cubicBezTo>
                  <a:pt x="86555" y="467995"/>
                  <a:pt x="153230" y="506730"/>
                  <a:pt x="153230" y="506730"/>
                </a:cubicBezTo>
                <a:lnTo>
                  <a:pt x="153230" y="50673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6596756" y="1390650"/>
            <a:ext cx="70744" cy="171450"/>
          </a:xfrm>
          <a:custGeom>
            <a:avLst/>
            <a:gdLst>
              <a:gd name="connsiteX0" fmla="*/ 59314 w 70744"/>
              <a:gd name="connsiteY0" fmla="*/ 0 h 171450"/>
              <a:gd name="connsiteX1" fmla="*/ 2164 w 70744"/>
              <a:gd name="connsiteY1" fmla="*/ 38100 h 171450"/>
              <a:gd name="connsiteX2" fmla="*/ 13594 w 70744"/>
              <a:gd name="connsiteY2" fmla="*/ 95250 h 171450"/>
              <a:gd name="connsiteX3" fmla="*/ 28834 w 70744"/>
              <a:gd name="connsiteY3" fmla="*/ 137160 h 171450"/>
              <a:gd name="connsiteX4" fmla="*/ 70744 w 70744"/>
              <a:gd name="connsiteY4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44" h="171450">
                <a:moveTo>
                  <a:pt x="59314" y="0"/>
                </a:moveTo>
                <a:cubicBezTo>
                  <a:pt x="34549" y="11112"/>
                  <a:pt x="9784" y="22225"/>
                  <a:pt x="2164" y="38100"/>
                </a:cubicBezTo>
                <a:cubicBezTo>
                  <a:pt x="-5456" y="53975"/>
                  <a:pt x="9149" y="78740"/>
                  <a:pt x="13594" y="95250"/>
                </a:cubicBezTo>
                <a:cubicBezTo>
                  <a:pt x="18039" y="111760"/>
                  <a:pt x="19309" y="124460"/>
                  <a:pt x="28834" y="137160"/>
                </a:cubicBezTo>
                <a:cubicBezTo>
                  <a:pt x="38359" y="149860"/>
                  <a:pt x="54551" y="160655"/>
                  <a:pt x="70744" y="17145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240225" y="1310640"/>
            <a:ext cx="6449956" cy="7578500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>
            <a:off x="225044" y="7609401"/>
            <a:ext cx="346125" cy="495511"/>
          </a:xfrm>
          <a:custGeom>
            <a:avLst/>
            <a:gdLst>
              <a:gd name="connsiteX0" fmla="*/ 12768 w 356985"/>
              <a:gd name="connsiteY0" fmla="*/ 42854 h 536251"/>
              <a:gd name="connsiteX1" fmla="*/ 134688 w 356985"/>
              <a:gd name="connsiteY1" fmla="*/ 21899 h 536251"/>
              <a:gd name="connsiteX2" fmla="*/ 239463 w 356985"/>
              <a:gd name="connsiteY2" fmla="*/ 39044 h 536251"/>
              <a:gd name="connsiteX3" fmla="*/ 353763 w 356985"/>
              <a:gd name="connsiteY3" fmla="*/ 71429 h 536251"/>
              <a:gd name="connsiteX4" fmla="*/ 327093 w 356985"/>
              <a:gd name="connsiteY4" fmla="*/ 94289 h 536251"/>
              <a:gd name="connsiteX5" fmla="*/ 344238 w 356985"/>
              <a:gd name="connsiteY5" fmla="*/ 138104 h 536251"/>
              <a:gd name="connsiteX6" fmla="*/ 342333 w 356985"/>
              <a:gd name="connsiteY6" fmla="*/ 159059 h 536251"/>
              <a:gd name="connsiteX7" fmla="*/ 285183 w 356985"/>
              <a:gd name="connsiteY7" fmla="*/ 267644 h 536251"/>
              <a:gd name="connsiteX8" fmla="*/ 216603 w 356985"/>
              <a:gd name="connsiteY8" fmla="*/ 340034 h 536251"/>
              <a:gd name="connsiteX9" fmla="*/ 98493 w 356985"/>
              <a:gd name="connsiteY9" fmla="*/ 431474 h 536251"/>
              <a:gd name="connsiteX10" fmla="*/ 14673 w 356985"/>
              <a:gd name="connsiteY10" fmla="*/ 517199 h 536251"/>
              <a:gd name="connsiteX11" fmla="*/ 12768 w 356985"/>
              <a:gd name="connsiteY11" fmla="*/ 42854 h 536251"/>
              <a:gd name="connsiteX0" fmla="*/ 7749 w 351966"/>
              <a:gd name="connsiteY0" fmla="*/ 20986 h 514383"/>
              <a:gd name="connsiteX1" fmla="*/ 129669 w 351966"/>
              <a:gd name="connsiteY1" fmla="*/ 31 h 514383"/>
              <a:gd name="connsiteX2" fmla="*/ 234444 w 351966"/>
              <a:gd name="connsiteY2" fmla="*/ 17176 h 514383"/>
              <a:gd name="connsiteX3" fmla="*/ 348744 w 351966"/>
              <a:gd name="connsiteY3" fmla="*/ 49561 h 514383"/>
              <a:gd name="connsiteX4" fmla="*/ 322074 w 351966"/>
              <a:gd name="connsiteY4" fmla="*/ 72421 h 514383"/>
              <a:gd name="connsiteX5" fmla="*/ 339219 w 351966"/>
              <a:gd name="connsiteY5" fmla="*/ 116236 h 514383"/>
              <a:gd name="connsiteX6" fmla="*/ 337314 w 351966"/>
              <a:gd name="connsiteY6" fmla="*/ 137191 h 514383"/>
              <a:gd name="connsiteX7" fmla="*/ 280164 w 351966"/>
              <a:gd name="connsiteY7" fmla="*/ 245776 h 514383"/>
              <a:gd name="connsiteX8" fmla="*/ 211584 w 351966"/>
              <a:gd name="connsiteY8" fmla="*/ 318166 h 514383"/>
              <a:gd name="connsiteX9" fmla="*/ 93474 w 351966"/>
              <a:gd name="connsiteY9" fmla="*/ 409606 h 514383"/>
              <a:gd name="connsiteX10" fmla="*/ 9654 w 351966"/>
              <a:gd name="connsiteY10" fmla="*/ 495331 h 514383"/>
              <a:gd name="connsiteX11" fmla="*/ 7749 w 351966"/>
              <a:gd name="connsiteY11" fmla="*/ 20986 h 514383"/>
              <a:gd name="connsiteX0" fmla="*/ 1908 w 346125"/>
              <a:gd name="connsiteY0" fmla="*/ 20986 h 495511"/>
              <a:gd name="connsiteX1" fmla="*/ 123828 w 346125"/>
              <a:gd name="connsiteY1" fmla="*/ 31 h 495511"/>
              <a:gd name="connsiteX2" fmla="*/ 228603 w 346125"/>
              <a:gd name="connsiteY2" fmla="*/ 17176 h 495511"/>
              <a:gd name="connsiteX3" fmla="*/ 342903 w 346125"/>
              <a:gd name="connsiteY3" fmla="*/ 49561 h 495511"/>
              <a:gd name="connsiteX4" fmla="*/ 316233 w 346125"/>
              <a:gd name="connsiteY4" fmla="*/ 72421 h 495511"/>
              <a:gd name="connsiteX5" fmla="*/ 333378 w 346125"/>
              <a:gd name="connsiteY5" fmla="*/ 116236 h 495511"/>
              <a:gd name="connsiteX6" fmla="*/ 331473 w 346125"/>
              <a:gd name="connsiteY6" fmla="*/ 137191 h 495511"/>
              <a:gd name="connsiteX7" fmla="*/ 274323 w 346125"/>
              <a:gd name="connsiteY7" fmla="*/ 245776 h 495511"/>
              <a:gd name="connsiteX8" fmla="*/ 205743 w 346125"/>
              <a:gd name="connsiteY8" fmla="*/ 318166 h 495511"/>
              <a:gd name="connsiteX9" fmla="*/ 87633 w 346125"/>
              <a:gd name="connsiteY9" fmla="*/ 409606 h 495511"/>
              <a:gd name="connsiteX10" fmla="*/ 3813 w 346125"/>
              <a:gd name="connsiteY10" fmla="*/ 495331 h 495511"/>
              <a:gd name="connsiteX11" fmla="*/ 1908 w 346125"/>
              <a:gd name="connsiteY11" fmla="*/ 20986 h 49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6125" h="495511">
                <a:moveTo>
                  <a:pt x="1908" y="20986"/>
                </a:moveTo>
                <a:cubicBezTo>
                  <a:pt x="8575" y="12731"/>
                  <a:pt x="86046" y="666"/>
                  <a:pt x="123828" y="31"/>
                </a:cubicBezTo>
                <a:cubicBezTo>
                  <a:pt x="161610" y="-604"/>
                  <a:pt x="192091" y="8921"/>
                  <a:pt x="228603" y="17176"/>
                </a:cubicBezTo>
                <a:cubicBezTo>
                  <a:pt x="265115" y="25431"/>
                  <a:pt x="328298" y="40354"/>
                  <a:pt x="342903" y="49561"/>
                </a:cubicBezTo>
                <a:cubicBezTo>
                  <a:pt x="357508" y="58768"/>
                  <a:pt x="317820" y="61309"/>
                  <a:pt x="316233" y="72421"/>
                </a:cubicBezTo>
                <a:cubicBezTo>
                  <a:pt x="314646" y="83533"/>
                  <a:pt x="330838" y="105441"/>
                  <a:pt x="333378" y="116236"/>
                </a:cubicBezTo>
                <a:cubicBezTo>
                  <a:pt x="335918" y="127031"/>
                  <a:pt x="341315" y="115601"/>
                  <a:pt x="331473" y="137191"/>
                </a:cubicBezTo>
                <a:cubicBezTo>
                  <a:pt x="321631" y="158781"/>
                  <a:pt x="295278" y="215613"/>
                  <a:pt x="274323" y="245776"/>
                </a:cubicBezTo>
                <a:cubicBezTo>
                  <a:pt x="253368" y="275939"/>
                  <a:pt x="236858" y="290861"/>
                  <a:pt x="205743" y="318166"/>
                </a:cubicBezTo>
                <a:cubicBezTo>
                  <a:pt x="174628" y="345471"/>
                  <a:pt x="121288" y="380079"/>
                  <a:pt x="87633" y="409606"/>
                </a:cubicBezTo>
                <a:cubicBezTo>
                  <a:pt x="53978" y="439133"/>
                  <a:pt x="-949" y="484536"/>
                  <a:pt x="3813" y="495331"/>
                </a:cubicBezTo>
                <a:cubicBezTo>
                  <a:pt x="8575" y="506126"/>
                  <a:pt x="-4759" y="29241"/>
                  <a:pt x="1908" y="2098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Freeform 168"/>
          <p:cNvSpPr/>
          <p:nvPr/>
        </p:nvSpPr>
        <p:spPr>
          <a:xfrm>
            <a:off x="235934" y="7493958"/>
            <a:ext cx="497895" cy="739935"/>
          </a:xfrm>
          <a:custGeom>
            <a:avLst/>
            <a:gdLst>
              <a:gd name="connsiteX0" fmla="*/ 9799 w 503598"/>
              <a:gd name="connsiteY0" fmla="*/ 767425 h 804320"/>
              <a:gd name="connsiteX1" fmla="*/ 97429 w 503598"/>
              <a:gd name="connsiteY1" fmla="*/ 696940 h 804320"/>
              <a:gd name="connsiteX2" fmla="*/ 167914 w 503598"/>
              <a:gd name="connsiteY2" fmla="*/ 632170 h 804320"/>
              <a:gd name="connsiteX3" fmla="*/ 316504 w 503598"/>
              <a:gd name="connsiteY3" fmla="*/ 536920 h 804320"/>
              <a:gd name="connsiteX4" fmla="*/ 386989 w 503598"/>
              <a:gd name="connsiteY4" fmla="*/ 493105 h 804320"/>
              <a:gd name="connsiteX5" fmla="*/ 449854 w 503598"/>
              <a:gd name="connsiteY5" fmla="*/ 386425 h 804320"/>
              <a:gd name="connsiteX6" fmla="*/ 461284 w 503598"/>
              <a:gd name="connsiteY6" fmla="*/ 277840 h 804320"/>
              <a:gd name="connsiteX7" fmla="*/ 499384 w 503598"/>
              <a:gd name="connsiteY7" fmla="*/ 199735 h 804320"/>
              <a:gd name="connsiteX8" fmla="*/ 495574 w 503598"/>
              <a:gd name="connsiteY8" fmla="*/ 114010 h 804320"/>
              <a:gd name="connsiteX9" fmla="*/ 436519 w 503598"/>
              <a:gd name="connsiteY9" fmla="*/ 89245 h 804320"/>
              <a:gd name="connsiteX10" fmla="*/ 337459 w 503598"/>
              <a:gd name="connsiteY10" fmla="*/ 77815 h 804320"/>
              <a:gd name="connsiteX11" fmla="*/ 266974 w 503598"/>
              <a:gd name="connsiteY11" fmla="*/ 56860 h 804320"/>
              <a:gd name="connsiteX12" fmla="*/ 183154 w 503598"/>
              <a:gd name="connsiteY12" fmla="*/ 35905 h 804320"/>
              <a:gd name="connsiteX13" fmla="*/ 87904 w 503598"/>
              <a:gd name="connsiteY13" fmla="*/ 34000 h 804320"/>
              <a:gd name="connsiteX14" fmla="*/ 9799 w 503598"/>
              <a:gd name="connsiteY14" fmla="*/ 60670 h 804320"/>
              <a:gd name="connsiteX15" fmla="*/ 9799 w 503598"/>
              <a:gd name="connsiteY15" fmla="*/ 767425 h 804320"/>
              <a:gd name="connsiteX0" fmla="*/ 9147 w 502946"/>
              <a:gd name="connsiteY0" fmla="*/ 735641 h 772536"/>
              <a:gd name="connsiteX1" fmla="*/ 96777 w 502946"/>
              <a:gd name="connsiteY1" fmla="*/ 665156 h 772536"/>
              <a:gd name="connsiteX2" fmla="*/ 167262 w 502946"/>
              <a:gd name="connsiteY2" fmla="*/ 600386 h 772536"/>
              <a:gd name="connsiteX3" fmla="*/ 315852 w 502946"/>
              <a:gd name="connsiteY3" fmla="*/ 505136 h 772536"/>
              <a:gd name="connsiteX4" fmla="*/ 386337 w 502946"/>
              <a:gd name="connsiteY4" fmla="*/ 461321 h 772536"/>
              <a:gd name="connsiteX5" fmla="*/ 449202 w 502946"/>
              <a:gd name="connsiteY5" fmla="*/ 354641 h 772536"/>
              <a:gd name="connsiteX6" fmla="*/ 460632 w 502946"/>
              <a:gd name="connsiteY6" fmla="*/ 246056 h 772536"/>
              <a:gd name="connsiteX7" fmla="*/ 498732 w 502946"/>
              <a:gd name="connsiteY7" fmla="*/ 167951 h 772536"/>
              <a:gd name="connsiteX8" fmla="*/ 494922 w 502946"/>
              <a:gd name="connsiteY8" fmla="*/ 82226 h 772536"/>
              <a:gd name="connsiteX9" fmla="*/ 435867 w 502946"/>
              <a:gd name="connsiteY9" fmla="*/ 57461 h 772536"/>
              <a:gd name="connsiteX10" fmla="*/ 336807 w 502946"/>
              <a:gd name="connsiteY10" fmla="*/ 46031 h 772536"/>
              <a:gd name="connsiteX11" fmla="*/ 266322 w 502946"/>
              <a:gd name="connsiteY11" fmla="*/ 25076 h 772536"/>
              <a:gd name="connsiteX12" fmla="*/ 182502 w 502946"/>
              <a:gd name="connsiteY12" fmla="*/ 4121 h 772536"/>
              <a:gd name="connsiteX13" fmla="*/ 87252 w 502946"/>
              <a:gd name="connsiteY13" fmla="*/ 2216 h 772536"/>
              <a:gd name="connsiteX14" fmla="*/ 9147 w 502946"/>
              <a:gd name="connsiteY14" fmla="*/ 28886 h 772536"/>
              <a:gd name="connsiteX15" fmla="*/ 9147 w 502946"/>
              <a:gd name="connsiteY15" fmla="*/ 735641 h 772536"/>
              <a:gd name="connsiteX0" fmla="*/ 4096 w 497895"/>
              <a:gd name="connsiteY0" fmla="*/ 735641 h 739935"/>
              <a:gd name="connsiteX1" fmla="*/ 91726 w 497895"/>
              <a:gd name="connsiteY1" fmla="*/ 665156 h 739935"/>
              <a:gd name="connsiteX2" fmla="*/ 162211 w 497895"/>
              <a:gd name="connsiteY2" fmla="*/ 600386 h 739935"/>
              <a:gd name="connsiteX3" fmla="*/ 310801 w 497895"/>
              <a:gd name="connsiteY3" fmla="*/ 505136 h 739935"/>
              <a:gd name="connsiteX4" fmla="*/ 381286 w 497895"/>
              <a:gd name="connsiteY4" fmla="*/ 461321 h 739935"/>
              <a:gd name="connsiteX5" fmla="*/ 444151 w 497895"/>
              <a:gd name="connsiteY5" fmla="*/ 354641 h 739935"/>
              <a:gd name="connsiteX6" fmla="*/ 455581 w 497895"/>
              <a:gd name="connsiteY6" fmla="*/ 246056 h 739935"/>
              <a:gd name="connsiteX7" fmla="*/ 493681 w 497895"/>
              <a:gd name="connsiteY7" fmla="*/ 167951 h 739935"/>
              <a:gd name="connsiteX8" fmla="*/ 489871 w 497895"/>
              <a:gd name="connsiteY8" fmla="*/ 82226 h 739935"/>
              <a:gd name="connsiteX9" fmla="*/ 430816 w 497895"/>
              <a:gd name="connsiteY9" fmla="*/ 57461 h 739935"/>
              <a:gd name="connsiteX10" fmla="*/ 331756 w 497895"/>
              <a:gd name="connsiteY10" fmla="*/ 46031 h 739935"/>
              <a:gd name="connsiteX11" fmla="*/ 261271 w 497895"/>
              <a:gd name="connsiteY11" fmla="*/ 25076 h 739935"/>
              <a:gd name="connsiteX12" fmla="*/ 177451 w 497895"/>
              <a:gd name="connsiteY12" fmla="*/ 4121 h 739935"/>
              <a:gd name="connsiteX13" fmla="*/ 82201 w 497895"/>
              <a:gd name="connsiteY13" fmla="*/ 2216 h 739935"/>
              <a:gd name="connsiteX14" fmla="*/ 4096 w 497895"/>
              <a:gd name="connsiteY14" fmla="*/ 28886 h 739935"/>
              <a:gd name="connsiteX15" fmla="*/ 4096 w 497895"/>
              <a:gd name="connsiteY15" fmla="*/ 735641 h 73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97895" h="739935">
                <a:moveTo>
                  <a:pt x="4096" y="735641"/>
                </a:moveTo>
                <a:cubicBezTo>
                  <a:pt x="3461" y="757866"/>
                  <a:pt x="65374" y="687698"/>
                  <a:pt x="91726" y="665156"/>
                </a:cubicBezTo>
                <a:cubicBezTo>
                  <a:pt x="118079" y="642613"/>
                  <a:pt x="125699" y="627056"/>
                  <a:pt x="162211" y="600386"/>
                </a:cubicBezTo>
                <a:cubicBezTo>
                  <a:pt x="198724" y="573716"/>
                  <a:pt x="274289" y="528313"/>
                  <a:pt x="310801" y="505136"/>
                </a:cubicBezTo>
                <a:cubicBezTo>
                  <a:pt x="347313" y="481959"/>
                  <a:pt x="359061" y="486403"/>
                  <a:pt x="381286" y="461321"/>
                </a:cubicBezTo>
                <a:cubicBezTo>
                  <a:pt x="403511" y="436239"/>
                  <a:pt x="431769" y="390518"/>
                  <a:pt x="444151" y="354641"/>
                </a:cubicBezTo>
                <a:cubicBezTo>
                  <a:pt x="456534" y="318763"/>
                  <a:pt x="447326" y="277171"/>
                  <a:pt x="455581" y="246056"/>
                </a:cubicBezTo>
                <a:cubicBezTo>
                  <a:pt x="463836" y="214941"/>
                  <a:pt x="487966" y="195256"/>
                  <a:pt x="493681" y="167951"/>
                </a:cubicBezTo>
                <a:cubicBezTo>
                  <a:pt x="499396" y="140646"/>
                  <a:pt x="500348" y="100641"/>
                  <a:pt x="489871" y="82226"/>
                </a:cubicBezTo>
                <a:cubicBezTo>
                  <a:pt x="479394" y="63811"/>
                  <a:pt x="457168" y="63493"/>
                  <a:pt x="430816" y="57461"/>
                </a:cubicBezTo>
                <a:cubicBezTo>
                  <a:pt x="404464" y="51429"/>
                  <a:pt x="360013" y="51428"/>
                  <a:pt x="331756" y="46031"/>
                </a:cubicBezTo>
                <a:cubicBezTo>
                  <a:pt x="303499" y="40634"/>
                  <a:pt x="286988" y="32061"/>
                  <a:pt x="261271" y="25076"/>
                </a:cubicBezTo>
                <a:cubicBezTo>
                  <a:pt x="235554" y="18091"/>
                  <a:pt x="207296" y="7931"/>
                  <a:pt x="177451" y="4121"/>
                </a:cubicBezTo>
                <a:cubicBezTo>
                  <a:pt x="147606" y="311"/>
                  <a:pt x="111093" y="-1911"/>
                  <a:pt x="82201" y="2216"/>
                </a:cubicBezTo>
                <a:cubicBezTo>
                  <a:pt x="53309" y="6343"/>
                  <a:pt x="13621" y="23806"/>
                  <a:pt x="4096" y="28886"/>
                </a:cubicBezTo>
                <a:cubicBezTo>
                  <a:pt x="-5429" y="33966"/>
                  <a:pt x="4731" y="713416"/>
                  <a:pt x="4096" y="735641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Freeform 179"/>
          <p:cNvSpPr/>
          <p:nvPr/>
        </p:nvSpPr>
        <p:spPr>
          <a:xfrm>
            <a:off x="235110" y="6970388"/>
            <a:ext cx="1016419" cy="1921458"/>
          </a:xfrm>
          <a:custGeom>
            <a:avLst/>
            <a:gdLst>
              <a:gd name="connsiteX0" fmla="*/ 219229 w 1030387"/>
              <a:gd name="connsiteY0" fmla="*/ 2032116 h 2188184"/>
              <a:gd name="connsiteX1" fmla="*/ 275327 w 1030387"/>
              <a:gd name="connsiteY1" fmla="*/ 1886260 h 2188184"/>
              <a:gd name="connsiteX2" fmla="*/ 300571 w 1030387"/>
              <a:gd name="connsiteY2" fmla="*/ 1709551 h 2188184"/>
              <a:gd name="connsiteX3" fmla="*/ 247278 w 1030387"/>
              <a:gd name="connsiteY3" fmla="*/ 1639429 h 2188184"/>
              <a:gd name="connsiteX4" fmla="*/ 269717 w 1030387"/>
              <a:gd name="connsiteY4" fmla="*/ 1544062 h 2188184"/>
              <a:gd name="connsiteX5" fmla="*/ 429597 w 1030387"/>
              <a:gd name="connsiteY5" fmla="*/ 1471134 h 2188184"/>
              <a:gd name="connsiteX6" fmla="*/ 524964 w 1030387"/>
              <a:gd name="connsiteY6" fmla="*/ 1426256 h 2188184"/>
              <a:gd name="connsiteX7" fmla="*/ 550208 w 1030387"/>
              <a:gd name="connsiteY7" fmla="*/ 1389792 h 2188184"/>
              <a:gd name="connsiteX8" fmla="*/ 634355 w 1030387"/>
              <a:gd name="connsiteY8" fmla="*/ 1356133 h 2188184"/>
              <a:gd name="connsiteX9" fmla="*/ 732527 w 1030387"/>
              <a:gd name="connsiteY9" fmla="*/ 1255156 h 2188184"/>
              <a:gd name="connsiteX10" fmla="*/ 878382 w 1030387"/>
              <a:gd name="connsiteY10" fmla="*/ 1120521 h 2188184"/>
              <a:gd name="connsiteX11" fmla="*/ 968139 w 1030387"/>
              <a:gd name="connsiteY11" fmla="*/ 1011129 h 2188184"/>
              <a:gd name="connsiteX12" fmla="*/ 1010213 w 1030387"/>
              <a:gd name="connsiteY12" fmla="*/ 845640 h 2188184"/>
              <a:gd name="connsiteX13" fmla="*/ 1018627 w 1030387"/>
              <a:gd name="connsiteY13" fmla="*/ 803566 h 2188184"/>
              <a:gd name="connsiteX14" fmla="*/ 847528 w 1030387"/>
              <a:gd name="connsiteY14" fmla="*/ 761492 h 2188184"/>
              <a:gd name="connsiteX15" fmla="*/ 799845 w 1030387"/>
              <a:gd name="connsiteY15" fmla="*/ 657711 h 2188184"/>
              <a:gd name="connsiteX16" fmla="*/ 752161 w 1030387"/>
              <a:gd name="connsiteY16" fmla="*/ 559539 h 2188184"/>
              <a:gd name="connsiteX17" fmla="*/ 625940 w 1030387"/>
              <a:gd name="connsiteY17" fmla="*/ 492221 h 2188184"/>
              <a:gd name="connsiteX18" fmla="*/ 494110 w 1030387"/>
              <a:gd name="connsiteY18" fmla="*/ 452952 h 2188184"/>
              <a:gd name="connsiteX19" fmla="*/ 334230 w 1030387"/>
              <a:gd name="connsiteY19" fmla="*/ 422098 h 2188184"/>
              <a:gd name="connsiteX20" fmla="*/ 227643 w 1030387"/>
              <a:gd name="connsiteY20" fmla="*/ 408074 h 2188184"/>
              <a:gd name="connsiteX21" fmla="*/ 112642 w 1030387"/>
              <a:gd name="connsiteY21" fmla="*/ 419294 h 2188184"/>
              <a:gd name="connsiteX22" fmla="*/ 62154 w 1030387"/>
              <a:gd name="connsiteY22" fmla="*/ 374415 h 2188184"/>
              <a:gd name="connsiteX23" fmla="*/ 93008 w 1030387"/>
              <a:gd name="connsiteY23" fmla="*/ 253804 h 2188184"/>
              <a:gd name="connsiteX24" fmla="*/ 84593 w 1030387"/>
              <a:gd name="connsiteY24" fmla="*/ 194901 h 2188184"/>
              <a:gd name="connsiteX25" fmla="*/ 20080 w 1030387"/>
              <a:gd name="connsiteY25" fmla="*/ 124778 h 2188184"/>
              <a:gd name="connsiteX26" fmla="*/ 17275 w 1030387"/>
              <a:gd name="connsiteY26" fmla="*/ 2043335 h 2188184"/>
              <a:gd name="connsiteX27" fmla="*/ 219229 w 1030387"/>
              <a:gd name="connsiteY27" fmla="*/ 2032116 h 2188184"/>
              <a:gd name="connsiteX0" fmla="*/ 219229 w 1030387"/>
              <a:gd name="connsiteY0" fmla="*/ 2032116 h 2182592"/>
              <a:gd name="connsiteX1" fmla="*/ 275327 w 1030387"/>
              <a:gd name="connsiteY1" fmla="*/ 1886260 h 2182592"/>
              <a:gd name="connsiteX2" fmla="*/ 300571 w 1030387"/>
              <a:gd name="connsiteY2" fmla="*/ 1709551 h 2182592"/>
              <a:gd name="connsiteX3" fmla="*/ 247278 w 1030387"/>
              <a:gd name="connsiteY3" fmla="*/ 1639429 h 2182592"/>
              <a:gd name="connsiteX4" fmla="*/ 269717 w 1030387"/>
              <a:gd name="connsiteY4" fmla="*/ 1544062 h 2182592"/>
              <a:gd name="connsiteX5" fmla="*/ 429597 w 1030387"/>
              <a:gd name="connsiteY5" fmla="*/ 1471134 h 2182592"/>
              <a:gd name="connsiteX6" fmla="*/ 524964 w 1030387"/>
              <a:gd name="connsiteY6" fmla="*/ 1426256 h 2182592"/>
              <a:gd name="connsiteX7" fmla="*/ 550208 w 1030387"/>
              <a:gd name="connsiteY7" fmla="*/ 1389792 h 2182592"/>
              <a:gd name="connsiteX8" fmla="*/ 634355 w 1030387"/>
              <a:gd name="connsiteY8" fmla="*/ 1356133 h 2182592"/>
              <a:gd name="connsiteX9" fmla="*/ 732527 w 1030387"/>
              <a:gd name="connsiteY9" fmla="*/ 1255156 h 2182592"/>
              <a:gd name="connsiteX10" fmla="*/ 878382 w 1030387"/>
              <a:gd name="connsiteY10" fmla="*/ 1120521 h 2182592"/>
              <a:gd name="connsiteX11" fmla="*/ 968139 w 1030387"/>
              <a:gd name="connsiteY11" fmla="*/ 1011129 h 2182592"/>
              <a:gd name="connsiteX12" fmla="*/ 1010213 w 1030387"/>
              <a:gd name="connsiteY12" fmla="*/ 845640 h 2182592"/>
              <a:gd name="connsiteX13" fmla="*/ 1018627 w 1030387"/>
              <a:gd name="connsiteY13" fmla="*/ 803566 h 2182592"/>
              <a:gd name="connsiteX14" fmla="*/ 847528 w 1030387"/>
              <a:gd name="connsiteY14" fmla="*/ 761492 h 2182592"/>
              <a:gd name="connsiteX15" fmla="*/ 799845 w 1030387"/>
              <a:gd name="connsiteY15" fmla="*/ 657711 h 2182592"/>
              <a:gd name="connsiteX16" fmla="*/ 752161 w 1030387"/>
              <a:gd name="connsiteY16" fmla="*/ 559539 h 2182592"/>
              <a:gd name="connsiteX17" fmla="*/ 625940 w 1030387"/>
              <a:gd name="connsiteY17" fmla="*/ 492221 h 2182592"/>
              <a:gd name="connsiteX18" fmla="*/ 494110 w 1030387"/>
              <a:gd name="connsiteY18" fmla="*/ 452952 h 2182592"/>
              <a:gd name="connsiteX19" fmla="*/ 334230 w 1030387"/>
              <a:gd name="connsiteY19" fmla="*/ 422098 h 2182592"/>
              <a:gd name="connsiteX20" fmla="*/ 227643 w 1030387"/>
              <a:gd name="connsiteY20" fmla="*/ 408074 h 2182592"/>
              <a:gd name="connsiteX21" fmla="*/ 112642 w 1030387"/>
              <a:gd name="connsiteY21" fmla="*/ 419294 h 2182592"/>
              <a:gd name="connsiteX22" fmla="*/ 62154 w 1030387"/>
              <a:gd name="connsiteY22" fmla="*/ 374415 h 2182592"/>
              <a:gd name="connsiteX23" fmla="*/ 93008 w 1030387"/>
              <a:gd name="connsiteY23" fmla="*/ 253804 h 2182592"/>
              <a:gd name="connsiteX24" fmla="*/ 84593 w 1030387"/>
              <a:gd name="connsiteY24" fmla="*/ 194901 h 2182592"/>
              <a:gd name="connsiteX25" fmla="*/ 20080 w 1030387"/>
              <a:gd name="connsiteY25" fmla="*/ 124778 h 2182592"/>
              <a:gd name="connsiteX26" fmla="*/ 17275 w 1030387"/>
              <a:gd name="connsiteY26" fmla="*/ 2043335 h 2182592"/>
              <a:gd name="connsiteX27" fmla="*/ 219229 w 1030387"/>
              <a:gd name="connsiteY27" fmla="*/ 2032116 h 2182592"/>
              <a:gd name="connsiteX0" fmla="*/ 205261 w 1016419"/>
              <a:gd name="connsiteY0" fmla="*/ 2032116 h 2043623"/>
              <a:gd name="connsiteX1" fmla="*/ 261359 w 1016419"/>
              <a:gd name="connsiteY1" fmla="*/ 1886260 h 2043623"/>
              <a:gd name="connsiteX2" fmla="*/ 286603 w 1016419"/>
              <a:gd name="connsiteY2" fmla="*/ 1709551 h 2043623"/>
              <a:gd name="connsiteX3" fmla="*/ 233310 w 1016419"/>
              <a:gd name="connsiteY3" fmla="*/ 1639429 h 2043623"/>
              <a:gd name="connsiteX4" fmla="*/ 255749 w 1016419"/>
              <a:gd name="connsiteY4" fmla="*/ 1544062 h 2043623"/>
              <a:gd name="connsiteX5" fmla="*/ 415629 w 1016419"/>
              <a:gd name="connsiteY5" fmla="*/ 1471134 h 2043623"/>
              <a:gd name="connsiteX6" fmla="*/ 510996 w 1016419"/>
              <a:gd name="connsiteY6" fmla="*/ 1426256 h 2043623"/>
              <a:gd name="connsiteX7" fmla="*/ 536240 w 1016419"/>
              <a:gd name="connsiteY7" fmla="*/ 1389792 h 2043623"/>
              <a:gd name="connsiteX8" fmla="*/ 620387 w 1016419"/>
              <a:gd name="connsiteY8" fmla="*/ 1356133 h 2043623"/>
              <a:gd name="connsiteX9" fmla="*/ 718559 w 1016419"/>
              <a:gd name="connsiteY9" fmla="*/ 1255156 h 2043623"/>
              <a:gd name="connsiteX10" fmla="*/ 864414 w 1016419"/>
              <a:gd name="connsiteY10" fmla="*/ 1120521 h 2043623"/>
              <a:gd name="connsiteX11" fmla="*/ 954171 w 1016419"/>
              <a:gd name="connsiteY11" fmla="*/ 1011129 h 2043623"/>
              <a:gd name="connsiteX12" fmla="*/ 996245 w 1016419"/>
              <a:gd name="connsiteY12" fmla="*/ 845640 h 2043623"/>
              <a:gd name="connsiteX13" fmla="*/ 1004659 w 1016419"/>
              <a:gd name="connsiteY13" fmla="*/ 803566 h 2043623"/>
              <a:gd name="connsiteX14" fmla="*/ 833560 w 1016419"/>
              <a:gd name="connsiteY14" fmla="*/ 761492 h 2043623"/>
              <a:gd name="connsiteX15" fmla="*/ 785877 w 1016419"/>
              <a:gd name="connsiteY15" fmla="*/ 657711 h 2043623"/>
              <a:gd name="connsiteX16" fmla="*/ 738193 w 1016419"/>
              <a:gd name="connsiteY16" fmla="*/ 559539 h 2043623"/>
              <a:gd name="connsiteX17" fmla="*/ 611972 w 1016419"/>
              <a:gd name="connsiteY17" fmla="*/ 492221 h 2043623"/>
              <a:gd name="connsiteX18" fmla="*/ 480142 w 1016419"/>
              <a:gd name="connsiteY18" fmla="*/ 452952 h 2043623"/>
              <a:gd name="connsiteX19" fmla="*/ 320262 w 1016419"/>
              <a:gd name="connsiteY19" fmla="*/ 422098 h 2043623"/>
              <a:gd name="connsiteX20" fmla="*/ 213675 w 1016419"/>
              <a:gd name="connsiteY20" fmla="*/ 408074 h 2043623"/>
              <a:gd name="connsiteX21" fmla="*/ 98674 w 1016419"/>
              <a:gd name="connsiteY21" fmla="*/ 419294 h 2043623"/>
              <a:gd name="connsiteX22" fmla="*/ 48186 w 1016419"/>
              <a:gd name="connsiteY22" fmla="*/ 374415 h 2043623"/>
              <a:gd name="connsiteX23" fmla="*/ 79040 w 1016419"/>
              <a:gd name="connsiteY23" fmla="*/ 253804 h 2043623"/>
              <a:gd name="connsiteX24" fmla="*/ 70625 w 1016419"/>
              <a:gd name="connsiteY24" fmla="*/ 194901 h 2043623"/>
              <a:gd name="connsiteX25" fmla="*/ 6112 w 1016419"/>
              <a:gd name="connsiteY25" fmla="*/ 124778 h 2043623"/>
              <a:gd name="connsiteX26" fmla="*/ 3307 w 1016419"/>
              <a:gd name="connsiteY26" fmla="*/ 2043335 h 2043623"/>
              <a:gd name="connsiteX27" fmla="*/ 205261 w 1016419"/>
              <a:gd name="connsiteY27" fmla="*/ 2032116 h 2043623"/>
              <a:gd name="connsiteX0" fmla="*/ 205261 w 1016419"/>
              <a:gd name="connsiteY0" fmla="*/ 1909951 h 1921458"/>
              <a:gd name="connsiteX1" fmla="*/ 261359 w 1016419"/>
              <a:gd name="connsiteY1" fmla="*/ 1764095 h 1921458"/>
              <a:gd name="connsiteX2" fmla="*/ 286603 w 1016419"/>
              <a:gd name="connsiteY2" fmla="*/ 1587386 h 1921458"/>
              <a:gd name="connsiteX3" fmla="*/ 233310 w 1016419"/>
              <a:gd name="connsiteY3" fmla="*/ 1517264 h 1921458"/>
              <a:gd name="connsiteX4" fmla="*/ 255749 w 1016419"/>
              <a:gd name="connsiteY4" fmla="*/ 1421897 h 1921458"/>
              <a:gd name="connsiteX5" fmla="*/ 415629 w 1016419"/>
              <a:gd name="connsiteY5" fmla="*/ 1348969 h 1921458"/>
              <a:gd name="connsiteX6" fmla="*/ 510996 w 1016419"/>
              <a:gd name="connsiteY6" fmla="*/ 1304091 h 1921458"/>
              <a:gd name="connsiteX7" fmla="*/ 536240 w 1016419"/>
              <a:gd name="connsiteY7" fmla="*/ 1267627 h 1921458"/>
              <a:gd name="connsiteX8" fmla="*/ 620387 w 1016419"/>
              <a:gd name="connsiteY8" fmla="*/ 1233968 h 1921458"/>
              <a:gd name="connsiteX9" fmla="*/ 718559 w 1016419"/>
              <a:gd name="connsiteY9" fmla="*/ 1132991 h 1921458"/>
              <a:gd name="connsiteX10" fmla="*/ 864414 w 1016419"/>
              <a:gd name="connsiteY10" fmla="*/ 998356 h 1921458"/>
              <a:gd name="connsiteX11" fmla="*/ 954171 w 1016419"/>
              <a:gd name="connsiteY11" fmla="*/ 888964 h 1921458"/>
              <a:gd name="connsiteX12" fmla="*/ 996245 w 1016419"/>
              <a:gd name="connsiteY12" fmla="*/ 723475 h 1921458"/>
              <a:gd name="connsiteX13" fmla="*/ 1004659 w 1016419"/>
              <a:gd name="connsiteY13" fmla="*/ 681401 h 1921458"/>
              <a:gd name="connsiteX14" fmla="*/ 833560 w 1016419"/>
              <a:gd name="connsiteY14" fmla="*/ 639327 h 1921458"/>
              <a:gd name="connsiteX15" fmla="*/ 785877 w 1016419"/>
              <a:gd name="connsiteY15" fmla="*/ 535546 h 1921458"/>
              <a:gd name="connsiteX16" fmla="*/ 738193 w 1016419"/>
              <a:gd name="connsiteY16" fmla="*/ 437374 h 1921458"/>
              <a:gd name="connsiteX17" fmla="*/ 611972 w 1016419"/>
              <a:gd name="connsiteY17" fmla="*/ 370056 h 1921458"/>
              <a:gd name="connsiteX18" fmla="*/ 480142 w 1016419"/>
              <a:gd name="connsiteY18" fmla="*/ 330787 h 1921458"/>
              <a:gd name="connsiteX19" fmla="*/ 320262 w 1016419"/>
              <a:gd name="connsiteY19" fmla="*/ 299933 h 1921458"/>
              <a:gd name="connsiteX20" fmla="*/ 213675 w 1016419"/>
              <a:gd name="connsiteY20" fmla="*/ 285909 h 1921458"/>
              <a:gd name="connsiteX21" fmla="*/ 98674 w 1016419"/>
              <a:gd name="connsiteY21" fmla="*/ 297129 h 1921458"/>
              <a:gd name="connsiteX22" fmla="*/ 48186 w 1016419"/>
              <a:gd name="connsiteY22" fmla="*/ 252250 h 1921458"/>
              <a:gd name="connsiteX23" fmla="*/ 79040 w 1016419"/>
              <a:gd name="connsiteY23" fmla="*/ 131639 h 1921458"/>
              <a:gd name="connsiteX24" fmla="*/ 70625 w 1016419"/>
              <a:gd name="connsiteY24" fmla="*/ 72736 h 1921458"/>
              <a:gd name="connsiteX25" fmla="*/ 6112 w 1016419"/>
              <a:gd name="connsiteY25" fmla="*/ 2613 h 1921458"/>
              <a:gd name="connsiteX26" fmla="*/ 3307 w 1016419"/>
              <a:gd name="connsiteY26" fmla="*/ 1921170 h 1921458"/>
              <a:gd name="connsiteX27" fmla="*/ 205261 w 1016419"/>
              <a:gd name="connsiteY27" fmla="*/ 1909951 h 192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419" h="1921458">
                <a:moveTo>
                  <a:pt x="205261" y="1909951"/>
                </a:moveTo>
                <a:cubicBezTo>
                  <a:pt x="211806" y="1909016"/>
                  <a:pt x="247802" y="1817856"/>
                  <a:pt x="261359" y="1764095"/>
                </a:cubicBezTo>
                <a:cubicBezTo>
                  <a:pt x="274916" y="1710334"/>
                  <a:pt x="291278" y="1628524"/>
                  <a:pt x="286603" y="1587386"/>
                </a:cubicBezTo>
                <a:cubicBezTo>
                  <a:pt x="281928" y="1546248"/>
                  <a:pt x="238452" y="1544845"/>
                  <a:pt x="233310" y="1517264"/>
                </a:cubicBezTo>
                <a:cubicBezTo>
                  <a:pt x="228168" y="1489683"/>
                  <a:pt x="225363" y="1449946"/>
                  <a:pt x="255749" y="1421897"/>
                </a:cubicBezTo>
                <a:cubicBezTo>
                  <a:pt x="286135" y="1393848"/>
                  <a:pt x="415629" y="1348969"/>
                  <a:pt x="415629" y="1348969"/>
                </a:cubicBezTo>
                <a:cubicBezTo>
                  <a:pt x="458170" y="1329335"/>
                  <a:pt x="490894" y="1317648"/>
                  <a:pt x="510996" y="1304091"/>
                </a:cubicBezTo>
                <a:cubicBezTo>
                  <a:pt x="531098" y="1290534"/>
                  <a:pt x="518008" y="1279314"/>
                  <a:pt x="536240" y="1267627"/>
                </a:cubicBezTo>
                <a:cubicBezTo>
                  <a:pt x="554472" y="1255940"/>
                  <a:pt x="590001" y="1256407"/>
                  <a:pt x="620387" y="1233968"/>
                </a:cubicBezTo>
                <a:cubicBezTo>
                  <a:pt x="650774" y="1211529"/>
                  <a:pt x="677888" y="1172260"/>
                  <a:pt x="718559" y="1132991"/>
                </a:cubicBezTo>
                <a:cubicBezTo>
                  <a:pt x="759230" y="1093722"/>
                  <a:pt x="825145" y="1039027"/>
                  <a:pt x="864414" y="998356"/>
                </a:cubicBezTo>
                <a:cubicBezTo>
                  <a:pt x="903683" y="957685"/>
                  <a:pt x="932199" y="934777"/>
                  <a:pt x="954171" y="888964"/>
                </a:cubicBezTo>
                <a:cubicBezTo>
                  <a:pt x="976143" y="843150"/>
                  <a:pt x="987830" y="758069"/>
                  <a:pt x="996245" y="723475"/>
                </a:cubicBezTo>
                <a:cubicBezTo>
                  <a:pt x="1004660" y="688881"/>
                  <a:pt x="1031773" y="695426"/>
                  <a:pt x="1004659" y="681401"/>
                </a:cubicBezTo>
                <a:cubicBezTo>
                  <a:pt x="977545" y="667376"/>
                  <a:pt x="870024" y="663636"/>
                  <a:pt x="833560" y="639327"/>
                </a:cubicBezTo>
                <a:cubicBezTo>
                  <a:pt x="797096" y="615018"/>
                  <a:pt x="801771" y="569205"/>
                  <a:pt x="785877" y="535546"/>
                </a:cubicBezTo>
                <a:cubicBezTo>
                  <a:pt x="769983" y="501887"/>
                  <a:pt x="767177" y="464955"/>
                  <a:pt x="738193" y="437374"/>
                </a:cubicBezTo>
                <a:cubicBezTo>
                  <a:pt x="709209" y="409793"/>
                  <a:pt x="654981" y="387820"/>
                  <a:pt x="611972" y="370056"/>
                </a:cubicBezTo>
                <a:cubicBezTo>
                  <a:pt x="568964" y="352291"/>
                  <a:pt x="528760" y="342474"/>
                  <a:pt x="480142" y="330787"/>
                </a:cubicBezTo>
                <a:cubicBezTo>
                  <a:pt x="431524" y="319100"/>
                  <a:pt x="364673" y="307413"/>
                  <a:pt x="320262" y="299933"/>
                </a:cubicBezTo>
                <a:cubicBezTo>
                  <a:pt x="275851" y="292453"/>
                  <a:pt x="250606" y="286376"/>
                  <a:pt x="213675" y="285909"/>
                </a:cubicBezTo>
                <a:cubicBezTo>
                  <a:pt x="176744" y="285442"/>
                  <a:pt x="126255" y="302739"/>
                  <a:pt x="98674" y="297129"/>
                </a:cubicBezTo>
                <a:cubicBezTo>
                  <a:pt x="71093" y="291519"/>
                  <a:pt x="51458" y="279832"/>
                  <a:pt x="48186" y="252250"/>
                </a:cubicBezTo>
                <a:cubicBezTo>
                  <a:pt x="44914" y="224668"/>
                  <a:pt x="75300" y="161558"/>
                  <a:pt x="79040" y="131639"/>
                </a:cubicBezTo>
                <a:cubicBezTo>
                  <a:pt x="82780" y="101720"/>
                  <a:pt x="82780" y="94240"/>
                  <a:pt x="70625" y="72736"/>
                </a:cubicBezTo>
                <a:cubicBezTo>
                  <a:pt x="58470" y="51232"/>
                  <a:pt x="-5107" y="-13749"/>
                  <a:pt x="6112" y="2613"/>
                </a:cubicBezTo>
                <a:cubicBezTo>
                  <a:pt x="-5108" y="310685"/>
                  <a:pt x="2372" y="1918832"/>
                  <a:pt x="3307" y="1921170"/>
                </a:cubicBezTo>
                <a:cubicBezTo>
                  <a:pt x="4242" y="1923508"/>
                  <a:pt x="198716" y="1910886"/>
                  <a:pt x="205261" y="1909951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Freeform 183"/>
          <p:cNvSpPr/>
          <p:nvPr/>
        </p:nvSpPr>
        <p:spPr>
          <a:xfrm>
            <a:off x="226878" y="6899903"/>
            <a:ext cx="1138024" cy="1991657"/>
          </a:xfrm>
          <a:custGeom>
            <a:avLst/>
            <a:gdLst>
              <a:gd name="connsiteX0" fmla="*/ 295622 w 1147226"/>
              <a:gd name="connsiteY0" fmla="*/ 2114754 h 2281804"/>
              <a:gd name="connsiteX1" fmla="*/ 315257 w 1147226"/>
              <a:gd name="connsiteY1" fmla="*/ 1999753 h 2281804"/>
              <a:gd name="connsiteX2" fmla="*/ 382574 w 1147226"/>
              <a:gd name="connsiteY2" fmla="*/ 1820239 h 2281804"/>
              <a:gd name="connsiteX3" fmla="*/ 318061 w 1147226"/>
              <a:gd name="connsiteY3" fmla="*/ 1730482 h 2281804"/>
              <a:gd name="connsiteX4" fmla="*/ 354525 w 1147226"/>
              <a:gd name="connsiteY4" fmla="*/ 1668774 h 2281804"/>
              <a:gd name="connsiteX5" fmla="*/ 433063 w 1147226"/>
              <a:gd name="connsiteY5" fmla="*/ 1632310 h 2281804"/>
              <a:gd name="connsiteX6" fmla="*/ 497576 w 1147226"/>
              <a:gd name="connsiteY6" fmla="*/ 1576212 h 2281804"/>
              <a:gd name="connsiteX7" fmla="*/ 570503 w 1147226"/>
              <a:gd name="connsiteY7" fmla="*/ 1576212 h 2281804"/>
              <a:gd name="connsiteX8" fmla="*/ 598552 w 1147226"/>
              <a:gd name="connsiteY8" fmla="*/ 1612675 h 2281804"/>
              <a:gd name="connsiteX9" fmla="*/ 623796 w 1147226"/>
              <a:gd name="connsiteY9" fmla="*/ 1705237 h 2281804"/>
              <a:gd name="connsiteX10" fmla="*/ 663065 w 1147226"/>
              <a:gd name="connsiteY10" fmla="*/ 1694018 h 2281804"/>
              <a:gd name="connsiteX11" fmla="*/ 716358 w 1147226"/>
              <a:gd name="connsiteY11" fmla="*/ 1668774 h 2281804"/>
              <a:gd name="connsiteX12" fmla="*/ 750017 w 1147226"/>
              <a:gd name="connsiteY12" fmla="*/ 1595846 h 2281804"/>
              <a:gd name="connsiteX13" fmla="*/ 755627 w 1147226"/>
              <a:gd name="connsiteY13" fmla="*/ 1464015 h 2281804"/>
              <a:gd name="connsiteX14" fmla="*/ 848189 w 1147226"/>
              <a:gd name="connsiteY14" fmla="*/ 1363039 h 2281804"/>
              <a:gd name="connsiteX15" fmla="*/ 935141 w 1147226"/>
              <a:gd name="connsiteY15" fmla="*/ 1287306 h 2281804"/>
              <a:gd name="connsiteX16" fmla="*/ 1055752 w 1147226"/>
              <a:gd name="connsiteY16" fmla="*/ 1085353 h 2281804"/>
              <a:gd name="connsiteX17" fmla="*/ 1145509 w 1147226"/>
              <a:gd name="connsiteY17" fmla="*/ 852545 h 2281804"/>
              <a:gd name="connsiteX18" fmla="*/ 1111850 w 1147226"/>
              <a:gd name="connsiteY18" fmla="*/ 796447 h 2281804"/>
              <a:gd name="connsiteX19" fmla="*/ 1075387 w 1147226"/>
              <a:gd name="connsiteY19" fmla="*/ 774008 h 2281804"/>
              <a:gd name="connsiteX20" fmla="*/ 985630 w 1147226"/>
              <a:gd name="connsiteY20" fmla="*/ 768398 h 2281804"/>
              <a:gd name="connsiteX21" fmla="*/ 890263 w 1147226"/>
              <a:gd name="connsiteY21" fmla="*/ 748764 h 2281804"/>
              <a:gd name="connsiteX22" fmla="*/ 822945 w 1147226"/>
              <a:gd name="connsiteY22" fmla="*/ 647787 h 2281804"/>
              <a:gd name="connsiteX23" fmla="*/ 693919 w 1147226"/>
              <a:gd name="connsiteY23" fmla="*/ 566445 h 2281804"/>
              <a:gd name="connsiteX24" fmla="*/ 581723 w 1147226"/>
              <a:gd name="connsiteY24" fmla="*/ 499127 h 2281804"/>
              <a:gd name="connsiteX25" fmla="*/ 410623 w 1147226"/>
              <a:gd name="connsiteY25" fmla="*/ 476688 h 2281804"/>
              <a:gd name="connsiteX26" fmla="*/ 318061 w 1147226"/>
              <a:gd name="connsiteY26" fmla="*/ 437419 h 2281804"/>
              <a:gd name="connsiteX27" fmla="*/ 242329 w 1147226"/>
              <a:gd name="connsiteY27" fmla="*/ 431809 h 2281804"/>
              <a:gd name="connsiteX28" fmla="*/ 175011 w 1147226"/>
              <a:gd name="connsiteY28" fmla="*/ 448639 h 2281804"/>
              <a:gd name="connsiteX29" fmla="*/ 163791 w 1147226"/>
              <a:gd name="connsiteY29" fmla="*/ 353272 h 2281804"/>
              <a:gd name="connsiteX30" fmla="*/ 175011 w 1147226"/>
              <a:gd name="connsiteY30" fmla="*/ 294369 h 2281804"/>
              <a:gd name="connsiteX31" fmla="*/ 48790 w 1147226"/>
              <a:gd name="connsiteY31" fmla="*/ 173758 h 2281804"/>
              <a:gd name="connsiteX32" fmla="*/ 9522 w 1147226"/>
              <a:gd name="connsiteY32" fmla="*/ 142904 h 2281804"/>
              <a:gd name="connsiteX33" fmla="*/ 29156 w 1147226"/>
              <a:gd name="connsiteY33" fmla="*/ 2134388 h 2281804"/>
              <a:gd name="connsiteX34" fmla="*/ 295622 w 1147226"/>
              <a:gd name="connsiteY34" fmla="*/ 2114754 h 2281804"/>
              <a:gd name="connsiteX0" fmla="*/ 286426 w 1138030"/>
              <a:gd name="connsiteY0" fmla="*/ 2114754 h 2134389"/>
              <a:gd name="connsiteX1" fmla="*/ 306061 w 1138030"/>
              <a:gd name="connsiteY1" fmla="*/ 1999753 h 2134389"/>
              <a:gd name="connsiteX2" fmla="*/ 373378 w 1138030"/>
              <a:gd name="connsiteY2" fmla="*/ 1820239 h 2134389"/>
              <a:gd name="connsiteX3" fmla="*/ 308865 w 1138030"/>
              <a:gd name="connsiteY3" fmla="*/ 1730482 h 2134389"/>
              <a:gd name="connsiteX4" fmla="*/ 345329 w 1138030"/>
              <a:gd name="connsiteY4" fmla="*/ 1668774 h 2134389"/>
              <a:gd name="connsiteX5" fmla="*/ 423867 w 1138030"/>
              <a:gd name="connsiteY5" fmla="*/ 1632310 h 2134389"/>
              <a:gd name="connsiteX6" fmla="*/ 488380 w 1138030"/>
              <a:gd name="connsiteY6" fmla="*/ 1576212 h 2134389"/>
              <a:gd name="connsiteX7" fmla="*/ 561307 w 1138030"/>
              <a:gd name="connsiteY7" fmla="*/ 1576212 h 2134389"/>
              <a:gd name="connsiteX8" fmla="*/ 589356 w 1138030"/>
              <a:gd name="connsiteY8" fmla="*/ 1612675 h 2134389"/>
              <a:gd name="connsiteX9" fmla="*/ 614600 w 1138030"/>
              <a:gd name="connsiteY9" fmla="*/ 1705237 h 2134389"/>
              <a:gd name="connsiteX10" fmla="*/ 653869 w 1138030"/>
              <a:gd name="connsiteY10" fmla="*/ 1694018 h 2134389"/>
              <a:gd name="connsiteX11" fmla="*/ 707162 w 1138030"/>
              <a:gd name="connsiteY11" fmla="*/ 1668774 h 2134389"/>
              <a:gd name="connsiteX12" fmla="*/ 740821 w 1138030"/>
              <a:gd name="connsiteY12" fmla="*/ 1595846 h 2134389"/>
              <a:gd name="connsiteX13" fmla="*/ 746431 w 1138030"/>
              <a:gd name="connsiteY13" fmla="*/ 1464015 h 2134389"/>
              <a:gd name="connsiteX14" fmla="*/ 838993 w 1138030"/>
              <a:gd name="connsiteY14" fmla="*/ 1363039 h 2134389"/>
              <a:gd name="connsiteX15" fmla="*/ 925945 w 1138030"/>
              <a:gd name="connsiteY15" fmla="*/ 1287306 h 2134389"/>
              <a:gd name="connsiteX16" fmla="*/ 1046556 w 1138030"/>
              <a:gd name="connsiteY16" fmla="*/ 1085353 h 2134389"/>
              <a:gd name="connsiteX17" fmla="*/ 1136313 w 1138030"/>
              <a:gd name="connsiteY17" fmla="*/ 852545 h 2134389"/>
              <a:gd name="connsiteX18" fmla="*/ 1102654 w 1138030"/>
              <a:gd name="connsiteY18" fmla="*/ 796447 h 2134389"/>
              <a:gd name="connsiteX19" fmla="*/ 1066191 w 1138030"/>
              <a:gd name="connsiteY19" fmla="*/ 774008 h 2134389"/>
              <a:gd name="connsiteX20" fmla="*/ 976434 w 1138030"/>
              <a:gd name="connsiteY20" fmla="*/ 768398 h 2134389"/>
              <a:gd name="connsiteX21" fmla="*/ 881067 w 1138030"/>
              <a:gd name="connsiteY21" fmla="*/ 748764 h 2134389"/>
              <a:gd name="connsiteX22" fmla="*/ 813749 w 1138030"/>
              <a:gd name="connsiteY22" fmla="*/ 647787 h 2134389"/>
              <a:gd name="connsiteX23" fmla="*/ 684723 w 1138030"/>
              <a:gd name="connsiteY23" fmla="*/ 566445 h 2134389"/>
              <a:gd name="connsiteX24" fmla="*/ 572527 w 1138030"/>
              <a:gd name="connsiteY24" fmla="*/ 499127 h 2134389"/>
              <a:gd name="connsiteX25" fmla="*/ 401427 w 1138030"/>
              <a:gd name="connsiteY25" fmla="*/ 476688 h 2134389"/>
              <a:gd name="connsiteX26" fmla="*/ 308865 w 1138030"/>
              <a:gd name="connsiteY26" fmla="*/ 437419 h 2134389"/>
              <a:gd name="connsiteX27" fmla="*/ 233133 w 1138030"/>
              <a:gd name="connsiteY27" fmla="*/ 431809 h 2134389"/>
              <a:gd name="connsiteX28" fmla="*/ 165815 w 1138030"/>
              <a:gd name="connsiteY28" fmla="*/ 448639 h 2134389"/>
              <a:gd name="connsiteX29" fmla="*/ 154595 w 1138030"/>
              <a:gd name="connsiteY29" fmla="*/ 353272 h 2134389"/>
              <a:gd name="connsiteX30" fmla="*/ 165815 w 1138030"/>
              <a:gd name="connsiteY30" fmla="*/ 294369 h 2134389"/>
              <a:gd name="connsiteX31" fmla="*/ 39594 w 1138030"/>
              <a:gd name="connsiteY31" fmla="*/ 173758 h 2134389"/>
              <a:gd name="connsiteX32" fmla="*/ 326 w 1138030"/>
              <a:gd name="connsiteY32" fmla="*/ 142904 h 2134389"/>
              <a:gd name="connsiteX33" fmla="*/ 19960 w 1138030"/>
              <a:gd name="connsiteY33" fmla="*/ 2134388 h 2134389"/>
              <a:gd name="connsiteX34" fmla="*/ 286426 w 1138030"/>
              <a:gd name="connsiteY34" fmla="*/ 2114754 h 2134389"/>
              <a:gd name="connsiteX0" fmla="*/ 295438 w 1147042"/>
              <a:gd name="connsiteY0" fmla="*/ 2128778 h 2285078"/>
              <a:gd name="connsiteX1" fmla="*/ 315073 w 1147042"/>
              <a:gd name="connsiteY1" fmla="*/ 1999753 h 2285078"/>
              <a:gd name="connsiteX2" fmla="*/ 382390 w 1147042"/>
              <a:gd name="connsiteY2" fmla="*/ 1820239 h 2285078"/>
              <a:gd name="connsiteX3" fmla="*/ 317877 w 1147042"/>
              <a:gd name="connsiteY3" fmla="*/ 1730482 h 2285078"/>
              <a:gd name="connsiteX4" fmla="*/ 354341 w 1147042"/>
              <a:gd name="connsiteY4" fmla="*/ 1668774 h 2285078"/>
              <a:gd name="connsiteX5" fmla="*/ 432879 w 1147042"/>
              <a:gd name="connsiteY5" fmla="*/ 1632310 h 2285078"/>
              <a:gd name="connsiteX6" fmla="*/ 497392 w 1147042"/>
              <a:gd name="connsiteY6" fmla="*/ 1576212 h 2285078"/>
              <a:gd name="connsiteX7" fmla="*/ 570319 w 1147042"/>
              <a:gd name="connsiteY7" fmla="*/ 1576212 h 2285078"/>
              <a:gd name="connsiteX8" fmla="*/ 598368 w 1147042"/>
              <a:gd name="connsiteY8" fmla="*/ 1612675 h 2285078"/>
              <a:gd name="connsiteX9" fmla="*/ 623612 w 1147042"/>
              <a:gd name="connsiteY9" fmla="*/ 1705237 h 2285078"/>
              <a:gd name="connsiteX10" fmla="*/ 662881 w 1147042"/>
              <a:gd name="connsiteY10" fmla="*/ 1694018 h 2285078"/>
              <a:gd name="connsiteX11" fmla="*/ 716174 w 1147042"/>
              <a:gd name="connsiteY11" fmla="*/ 1668774 h 2285078"/>
              <a:gd name="connsiteX12" fmla="*/ 749833 w 1147042"/>
              <a:gd name="connsiteY12" fmla="*/ 1595846 h 2285078"/>
              <a:gd name="connsiteX13" fmla="*/ 755443 w 1147042"/>
              <a:gd name="connsiteY13" fmla="*/ 1464015 h 2285078"/>
              <a:gd name="connsiteX14" fmla="*/ 848005 w 1147042"/>
              <a:gd name="connsiteY14" fmla="*/ 1363039 h 2285078"/>
              <a:gd name="connsiteX15" fmla="*/ 934957 w 1147042"/>
              <a:gd name="connsiteY15" fmla="*/ 1287306 h 2285078"/>
              <a:gd name="connsiteX16" fmla="*/ 1055568 w 1147042"/>
              <a:gd name="connsiteY16" fmla="*/ 1085353 h 2285078"/>
              <a:gd name="connsiteX17" fmla="*/ 1145325 w 1147042"/>
              <a:gd name="connsiteY17" fmla="*/ 852545 h 2285078"/>
              <a:gd name="connsiteX18" fmla="*/ 1111666 w 1147042"/>
              <a:gd name="connsiteY18" fmla="*/ 796447 h 2285078"/>
              <a:gd name="connsiteX19" fmla="*/ 1075203 w 1147042"/>
              <a:gd name="connsiteY19" fmla="*/ 774008 h 2285078"/>
              <a:gd name="connsiteX20" fmla="*/ 985446 w 1147042"/>
              <a:gd name="connsiteY20" fmla="*/ 768398 h 2285078"/>
              <a:gd name="connsiteX21" fmla="*/ 890079 w 1147042"/>
              <a:gd name="connsiteY21" fmla="*/ 748764 h 2285078"/>
              <a:gd name="connsiteX22" fmla="*/ 822761 w 1147042"/>
              <a:gd name="connsiteY22" fmla="*/ 647787 h 2285078"/>
              <a:gd name="connsiteX23" fmla="*/ 693735 w 1147042"/>
              <a:gd name="connsiteY23" fmla="*/ 566445 h 2285078"/>
              <a:gd name="connsiteX24" fmla="*/ 581539 w 1147042"/>
              <a:gd name="connsiteY24" fmla="*/ 499127 h 2285078"/>
              <a:gd name="connsiteX25" fmla="*/ 410439 w 1147042"/>
              <a:gd name="connsiteY25" fmla="*/ 476688 h 2285078"/>
              <a:gd name="connsiteX26" fmla="*/ 317877 w 1147042"/>
              <a:gd name="connsiteY26" fmla="*/ 437419 h 2285078"/>
              <a:gd name="connsiteX27" fmla="*/ 242145 w 1147042"/>
              <a:gd name="connsiteY27" fmla="*/ 431809 h 2285078"/>
              <a:gd name="connsiteX28" fmla="*/ 174827 w 1147042"/>
              <a:gd name="connsiteY28" fmla="*/ 448639 h 2285078"/>
              <a:gd name="connsiteX29" fmla="*/ 163607 w 1147042"/>
              <a:gd name="connsiteY29" fmla="*/ 353272 h 2285078"/>
              <a:gd name="connsiteX30" fmla="*/ 174827 w 1147042"/>
              <a:gd name="connsiteY30" fmla="*/ 294369 h 2285078"/>
              <a:gd name="connsiteX31" fmla="*/ 48606 w 1147042"/>
              <a:gd name="connsiteY31" fmla="*/ 173758 h 2285078"/>
              <a:gd name="connsiteX32" fmla="*/ 9338 w 1147042"/>
              <a:gd name="connsiteY32" fmla="*/ 142904 h 2285078"/>
              <a:gd name="connsiteX33" fmla="*/ 28972 w 1147042"/>
              <a:gd name="connsiteY33" fmla="*/ 2134388 h 2285078"/>
              <a:gd name="connsiteX34" fmla="*/ 295438 w 1147042"/>
              <a:gd name="connsiteY34" fmla="*/ 2128778 h 2285078"/>
              <a:gd name="connsiteX0" fmla="*/ 295438 w 1147042"/>
              <a:gd name="connsiteY0" fmla="*/ 2128778 h 2280663"/>
              <a:gd name="connsiteX1" fmla="*/ 315073 w 1147042"/>
              <a:gd name="connsiteY1" fmla="*/ 1999753 h 2280663"/>
              <a:gd name="connsiteX2" fmla="*/ 382390 w 1147042"/>
              <a:gd name="connsiteY2" fmla="*/ 1820239 h 2280663"/>
              <a:gd name="connsiteX3" fmla="*/ 317877 w 1147042"/>
              <a:gd name="connsiteY3" fmla="*/ 1730482 h 2280663"/>
              <a:gd name="connsiteX4" fmla="*/ 354341 w 1147042"/>
              <a:gd name="connsiteY4" fmla="*/ 1668774 h 2280663"/>
              <a:gd name="connsiteX5" fmla="*/ 432879 w 1147042"/>
              <a:gd name="connsiteY5" fmla="*/ 1632310 h 2280663"/>
              <a:gd name="connsiteX6" fmla="*/ 497392 w 1147042"/>
              <a:gd name="connsiteY6" fmla="*/ 1576212 h 2280663"/>
              <a:gd name="connsiteX7" fmla="*/ 570319 w 1147042"/>
              <a:gd name="connsiteY7" fmla="*/ 1576212 h 2280663"/>
              <a:gd name="connsiteX8" fmla="*/ 598368 w 1147042"/>
              <a:gd name="connsiteY8" fmla="*/ 1612675 h 2280663"/>
              <a:gd name="connsiteX9" fmla="*/ 623612 w 1147042"/>
              <a:gd name="connsiteY9" fmla="*/ 1705237 h 2280663"/>
              <a:gd name="connsiteX10" fmla="*/ 662881 w 1147042"/>
              <a:gd name="connsiteY10" fmla="*/ 1694018 h 2280663"/>
              <a:gd name="connsiteX11" fmla="*/ 716174 w 1147042"/>
              <a:gd name="connsiteY11" fmla="*/ 1668774 h 2280663"/>
              <a:gd name="connsiteX12" fmla="*/ 749833 w 1147042"/>
              <a:gd name="connsiteY12" fmla="*/ 1595846 h 2280663"/>
              <a:gd name="connsiteX13" fmla="*/ 755443 w 1147042"/>
              <a:gd name="connsiteY13" fmla="*/ 1464015 h 2280663"/>
              <a:gd name="connsiteX14" fmla="*/ 848005 w 1147042"/>
              <a:gd name="connsiteY14" fmla="*/ 1363039 h 2280663"/>
              <a:gd name="connsiteX15" fmla="*/ 934957 w 1147042"/>
              <a:gd name="connsiteY15" fmla="*/ 1287306 h 2280663"/>
              <a:gd name="connsiteX16" fmla="*/ 1055568 w 1147042"/>
              <a:gd name="connsiteY16" fmla="*/ 1085353 h 2280663"/>
              <a:gd name="connsiteX17" fmla="*/ 1145325 w 1147042"/>
              <a:gd name="connsiteY17" fmla="*/ 852545 h 2280663"/>
              <a:gd name="connsiteX18" fmla="*/ 1111666 w 1147042"/>
              <a:gd name="connsiteY18" fmla="*/ 796447 h 2280663"/>
              <a:gd name="connsiteX19" fmla="*/ 1075203 w 1147042"/>
              <a:gd name="connsiteY19" fmla="*/ 774008 h 2280663"/>
              <a:gd name="connsiteX20" fmla="*/ 985446 w 1147042"/>
              <a:gd name="connsiteY20" fmla="*/ 768398 h 2280663"/>
              <a:gd name="connsiteX21" fmla="*/ 890079 w 1147042"/>
              <a:gd name="connsiteY21" fmla="*/ 748764 h 2280663"/>
              <a:gd name="connsiteX22" fmla="*/ 822761 w 1147042"/>
              <a:gd name="connsiteY22" fmla="*/ 647787 h 2280663"/>
              <a:gd name="connsiteX23" fmla="*/ 693735 w 1147042"/>
              <a:gd name="connsiteY23" fmla="*/ 566445 h 2280663"/>
              <a:gd name="connsiteX24" fmla="*/ 581539 w 1147042"/>
              <a:gd name="connsiteY24" fmla="*/ 499127 h 2280663"/>
              <a:gd name="connsiteX25" fmla="*/ 410439 w 1147042"/>
              <a:gd name="connsiteY25" fmla="*/ 476688 h 2280663"/>
              <a:gd name="connsiteX26" fmla="*/ 317877 w 1147042"/>
              <a:gd name="connsiteY26" fmla="*/ 437419 h 2280663"/>
              <a:gd name="connsiteX27" fmla="*/ 242145 w 1147042"/>
              <a:gd name="connsiteY27" fmla="*/ 431809 h 2280663"/>
              <a:gd name="connsiteX28" fmla="*/ 174827 w 1147042"/>
              <a:gd name="connsiteY28" fmla="*/ 448639 h 2280663"/>
              <a:gd name="connsiteX29" fmla="*/ 163607 w 1147042"/>
              <a:gd name="connsiteY29" fmla="*/ 353272 h 2280663"/>
              <a:gd name="connsiteX30" fmla="*/ 174827 w 1147042"/>
              <a:gd name="connsiteY30" fmla="*/ 294369 h 2280663"/>
              <a:gd name="connsiteX31" fmla="*/ 48606 w 1147042"/>
              <a:gd name="connsiteY31" fmla="*/ 173758 h 2280663"/>
              <a:gd name="connsiteX32" fmla="*/ 9338 w 1147042"/>
              <a:gd name="connsiteY32" fmla="*/ 142904 h 2280663"/>
              <a:gd name="connsiteX33" fmla="*/ 28972 w 1147042"/>
              <a:gd name="connsiteY33" fmla="*/ 2134388 h 2280663"/>
              <a:gd name="connsiteX34" fmla="*/ 295438 w 1147042"/>
              <a:gd name="connsiteY34" fmla="*/ 2128778 h 2280663"/>
              <a:gd name="connsiteX0" fmla="*/ 286420 w 1138024"/>
              <a:gd name="connsiteY0" fmla="*/ 2128778 h 2134391"/>
              <a:gd name="connsiteX1" fmla="*/ 306055 w 1138024"/>
              <a:gd name="connsiteY1" fmla="*/ 1999753 h 2134391"/>
              <a:gd name="connsiteX2" fmla="*/ 373372 w 1138024"/>
              <a:gd name="connsiteY2" fmla="*/ 1820239 h 2134391"/>
              <a:gd name="connsiteX3" fmla="*/ 308859 w 1138024"/>
              <a:gd name="connsiteY3" fmla="*/ 1730482 h 2134391"/>
              <a:gd name="connsiteX4" fmla="*/ 345323 w 1138024"/>
              <a:gd name="connsiteY4" fmla="*/ 1668774 h 2134391"/>
              <a:gd name="connsiteX5" fmla="*/ 423861 w 1138024"/>
              <a:gd name="connsiteY5" fmla="*/ 1632310 h 2134391"/>
              <a:gd name="connsiteX6" fmla="*/ 488374 w 1138024"/>
              <a:gd name="connsiteY6" fmla="*/ 1576212 h 2134391"/>
              <a:gd name="connsiteX7" fmla="*/ 561301 w 1138024"/>
              <a:gd name="connsiteY7" fmla="*/ 1576212 h 2134391"/>
              <a:gd name="connsiteX8" fmla="*/ 589350 w 1138024"/>
              <a:gd name="connsiteY8" fmla="*/ 1612675 h 2134391"/>
              <a:gd name="connsiteX9" fmla="*/ 614594 w 1138024"/>
              <a:gd name="connsiteY9" fmla="*/ 1705237 h 2134391"/>
              <a:gd name="connsiteX10" fmla="*/ 653863 w 1138024"/>
              <a:gd name="connsiteY10" fmla="*/ 1694018 h 2134391"/>
              <a:gd name="connsiteX11" fmla="*/ 707156 w 1138024"/>
              <a:gd name="connsiteY11" fmla="*/ 1668774 h 2134391"/>
              <a:gd name="connsiteX12" fmla="*/ 740815 w 1138024"/>
              <a:gd name="connsiteY12" fmla="*/ 1595846 h 2134391"/>
              <a:gd name="connsiteX13" fmla="*/ 746425 w 1138024"/>
              <a:gd name="connsiteY13" fmla="*/ 1464015 h 2134391"/>
              <a:gd name="connsiteX14" fmla="*/ 838987 w 1138024"/>
              <a:gd name="connsiteY14" fmla="*/ 1363039 h 2134391"/>
              <a:gd name="connsiteX15" fmla="*/ 925939 w 1138024"/>
              <a:gd name="connsiteY15" fmla="*/ 1287306 h 2134391"/>
              <a:gd name="connsiteX16" fmla="*/ 1046550 w 1138024"/>
              <a:gd name="connsiteY16" fmla="*/ 1085353 h 2134391"/>
              <a:gd name="connsiteX17" fmla="*/ 1136307 w 1138024"/>
              <a:gd name="connsiteY17" fmla="*/ 852545 h 2134391"/>
              <a:gd name="connsiteX18" fmla="*/ 1102648 w 1138024"/>
              <a:gd name="connsiteY18" fmla="*/ 796447 h 2134391"/>
              <a:gd name="connsiteX19" fmla="*/ 1066185 w 1138024"/>
              <a:gd name="connsiteY19" fmla="*/ 774008 h 2134391"/>
              <a:gd name="connsiteX20" fmla="*/ 976428 w 1138024"/>
              <a:gd name="connsiteY20" fmla="*/ 768398 h 2134391"/>
              <a:gd name="connsiteX21" fmla="*/ 881061 w 1138024"/>
              <a:gd name="connsiteY21" fmla="*/ 748764 h 2134391"/>
              <a:gd name="connsiteX22" fmla="*/ 813743 w 1138024"/>
              <a:gd name="connsiteY22" fmla="*/ 647787 h 2134391"/>
              <a:gd name="connsiteX23" fmla="*/ 684717 w 1138024"/>
              <a:gd name="connsiteY23" fmla="*/ 566445 h 2134391"/>
              <a:gd name="connsiteX24" fmla="*/ 572521 w 1138024"/>
              <a:gd name="connsiteY24" fmla="*/ 499127 h 2134391"/>
              <a:gd name="connsiteX25" fmla="*/ 401421 w 1138024"/>
              <a:gd name="connsiteY25" fmla="*/ 476688 h 2134391"/>
              <a:gd name="connsiteX26" fmla="*/ 308859 w 1138024"/>
              <a:gd name="connsiteY26" fmla="*/ 437419 h 2134391"/>
              <a:gd name="connsiteX27" fmla="*/ 233127 w 1138024"/>
              <a:gd name="connsiteY27" fmla="*/ 431809 h 2134391"/>
              <a:gd name="connsiteX28" fmla="*/ 165809 w 1138024"/>
              <a:gd name="connsiteY28" fmla="*/ 448639 h 2134391"/>
              <a:gd name="connsiteX29" fmla="*/ 154589 w 1138024"/>
              <a:gd name="connsiteY29" fmla="*/ 353272 h 2134391"/>
              <a:gd name="connsiteX30" fmla="*/ 165809 w 1138024"/>
              <a:gd name="connsiteY30" fmla="*/ 294369 h 2134391"/>
              <a:gd name="connsiteX31" fmla="*/ 39588 w 1138024"/>
              <a:gd name="connsiteY31" fmla="*/ 173758 h 2134391"/>
              <a:gd name="connsiteX32" fmla="*/ 320 w 1138024"/>
              <a:gd name="connsiteY32" fmla="*/ 142904 h 2134391"/>
              <a:gd name="connsiteX33" fmla="*/ 19954 w 1138024"/>
              <a:gd name="connsiteY33" fmla="*/ 2134388 h 2134391"/>
              <a:gd name="connsiteX34" fmla="*/ 286420 w 1138024"/>
              <a:gd name="connsiteY34" fmla="*/ 2128778 h 2134391"/>
              <a:gd name="connsiteX0" fmla="*/ 286420 w 1138024"/>
              <a:gd name="connsiteY0" fmla="*/ 1986044 h 1991657"/>
              <a:gd name="connsiteX1" fmla="*/ 306055 w 1138024"/>
              <a:gd name="connsiteY1" fmla="*/ 1857019 h 1991657"/>
              <a:gd name="connsiteX2" fmla="*/ 373372 w 1138024"/>
              <a:gd name="connsiteY2" fmla="*/ 1677505 h 1991657"/>
              <a:gd name="connsiteX3" fmla="*/ 308859 w 1138024"/>
              <a:gd name="connsiteY3" fmla="*/ 1587748 h 1991657"/>
              <a:gd name="connsiteX4" fmla="*/ 345323 w 1138024"/>
              <a:gd name="connsiteY4" fmla="*/ 1526040 h 1991657"/>
              <a:gd name="connsiteX5" fmla="*/ 423861 w 1138024"/>
              <a:gd name="connsiteY5" fmla="*/ 1489576 h 1991657"/>
              <a:gd name="connsiteX6" fmla="*/ 488374 w 1138024"/>
              <a:gd name="connsiteY6" fmla="*/ 1433478 h 1991657"/>
              <a:gd name="connsiteX7" fmla="*/ 561301 w 1138024"/>
              <a:gd name="connsiteY7" fmla="*/ 1433478 h 1991657"/>
              <a:gd name="connsiteX8" fmla="*/ 589350 w 1138024"/>
              <a:gd name="connsiteY8" fmla="*/ 1469941 h 1991657"/>
              <a:gd name="connsiteX9" fmla="*/ 614594 w 1138024"/>
              <a:gd name="connsiteY9" fmla="*/ 1562503 h 1991657"/>
              <a:gd name="connsiteX10" fmla="*/ 653863 w 1138024"/>
              <a:gd name="connsiteY10" fmla="*/ 1551284 h 1991657"/>
              <a:gd name="connsiteX11" fmla="*/ 707156 w 1138024"/>
              <a:gd name="connsiteY11" fmla="*/ 1526040 h 1991657"/>
              <a:gd name="connsiteX12" fmla="*/ 740815 w 1138024"/>
              <a:gd name="connsiteY12" fmla="*/ 1453112 h 1991657"/>
              <a:gd name="connsiteX13" fmla="*/ 746425 w 1138024"/>
              <a:gd name="connsiteY13" fmla="*/ 1321281 h 1991657"/>
              <a:gd name="connsiteX14" fmla="*/ 838987 w 1138024"/>
              <a:gd name="connsiteY14" fmla="*/ 1220305 h 1991657"/>
              <a:gd name="connsiteX15" fmla="*/ 925939 w 1138024"/>
              <a:gd name="connsiteY15" fmla="*/ 1144572 h 1991657"/>
              <a:gd name="connsiteX16" fmla="*/ 1046550 w 1138024"/>
              <a:gd name="connsiteY16" fmla="*/ 942619 h 1991657"/>
              <a:gd name="connsiteX17" fmla="*/ 1136307 w 1138024"/>
              <a:gd name="connsiteY17" fmla="*/ 709811 h 1991657"/>
              <a:gd name="connsiteX18" fmla="*/ 1102648 w 1138024"/>
              <a:gd name="connsiteY18" fmla="*/ 653713 h 1991657"/>
              <a:gd name="connsiteX19" fmla="*/ 1066185 w 1138024"/>
              <a:gd name="connsiteY19" fmla="*/ 631274 h 1991657"/>
              <a:gd name="connsiteX20" fmla="*/ 976428 w 1138024"/>
              <a:gd name="connsiteY20" fmla="*/ 625664 h 1991657"/>
              <a:gd name="connsiteX21" fmla="*/ 881061 w 1138024"/>
              <a:gd name="connsiteY21" fmla="*/ 606030 h 1991657"/>
              <a:gd name="connsiteX22" fmla="*/ 813743 w 1138024"/>
              <a:gd name="connsiteY22" fmla="*/ 505053 h 1991657"/>
              <a:gd name="connsiteX23" fmla="*/ 684717 w 1138024"/>
              <a:gd name="connsiteY23" fmla="*/ 423711 h 1991657"/>
              <a:gd name="connsiteX24" fmla="*/ 572521 w 1138024"/>
              <a:gd name="connsiteY24" fmla="*/ 356393 h 1991657"/>
              <a:gd name="connsiteX25" fmla="*/ 401421 w 1138024"/>
              <a:gd name="connsiteY25" fmla="*/ 333954 h 1991657"/>
              <a:gd name="connsiteX26" fmla="*/ 308859 w 1138024"/>
              <a:gd name="connsiteY26" fmla="*/ 294685 h 1991657"/>
              <a:gd name="connsiteX27" fmla="*/ 233127 w 1138024"/>
              <a:gd name="connsiteY27" fmla="*/ 289075 h 1991657"/>
              <a:gd name="connsiteX28" fmla="*/ 165809 w 1138024"/>
              <a:gd name="connsiteY28" fmla="*/ 305905 h 1991657"/>
              <a:gd name="connsiteX29" fmla="*/ 154589 w 1138024"/>
              <a:gd name="connsiteY29" fmla="*/ 210538 h 1991657"/>
              <a:gd name="connsiteX30" fmla="*/ 165809 w 1138024"/>
              <a:gd name="connsiteY30" fmla="*/ 151635 h 1991657"/>
              <a:gd name="connsiteX31" fmla="*/ 39588 w 1138024"/>
              <a:gd name="connsiteY31" fmla="*/ 31024 h 1991657"/>
              <a:gd name="connsiteX32" fmla="*/ 320 w 1138024"/>
              <a:gd name="connsiteY32" fmla="*/ 170 h 1991657"/>
              <a:gd name="connsiteX33" fmla="*/ 19954 w 1138024"/>
              <a:gd name="connsiteY33" fmla="*/ 1991654 h 1991657"/>
              <a:gd name="connsiteX34" fmla="*/ 286420 w 1138024"/>
              <a:gd name="connsiteY34" fmla="*/ 1986044 h 199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38024" h="1991657">
                <a:moveTo>
                  <a:pt x="286420" y="1986044"/>
                </a:moveTo>
                <a:cubicBezTo>
                  <a:pt x="278006" y="1983240"/>
                  <a:pt x="291563" y="1908442"/>
                  <a:pt x="306055" y="1857019"/>
                </a:cubicBezTo>
                <a:cubicBezTo>
                  <a:pt x="320547" y="1805596"/>
                  <a:pt x="372905" y="1722383"/>
                  <a:pt x="373372" y="1677505"/>
                </a:cubicBezTo>
                <a:cubicBezTo>
                  <a:pt x="373839" y="1632627"/>
                  <a:pt x="313534" y="1612992"/>
                  <a:pt x="308859" y="1587748"/>
                </a:cubicBezTo>
                <a:cubicBezTo>
                  <a:pt x="304184" y="1562504"/>
                  <a:pt x="326156" y="1542402"/>
                  <a:pt x="345323" y="1526040"/>
                </a:cubicBezTo>
                <a:cubicBezTo>
                  <a:pt x="364490" y="1509678"/>
                  <a:pt x="400019" y="1505003"/>
                  <a:pt x="423861" y="1489576"/>
                </a:cubicBezTo>
                <a:cubicBezTo>
                  <a:pt x="447703" y="1474149"/>
                  <a:pt x="465467" y="1442828"/>
                  <a:pt x="488374" y="1433478"/>
                </a:cubicBezTo>
                <a:cubicBezTo>
                  <a:pt x="511281" y="1424128"/>
                  <a:pt x="544472" y="1427401"/>
                  <a:pt x="561301" y="1433478"/>
                </a:cubicBezTo>
                <a:cubicBezTo>
                  <a:pt x="578130" y="1439555"/>
                  <a:pt x="580468" y="1448437"/>
                  <a:pt x="589350" y="1469941"/>
                </a:cubicBezTo>
                <a:cubicBezTo>
                  <a:pt x="598232" y="1491445"/>
                  <a:pt x="603842" y="1548946"/>
                  <a:pt x="614594" y="1562503"/>
                </a:cubicBezTo>
                <a:cubicBezTo>
                  <a:pt x="625346" y="1576060"/>
                  <a:pt x="638436" y="1557361"/>
                  <a:pt x="653863" y="1551284"/>
                </a:cubicBezTo>
                <a:cubicBezTo>
                  <a:pt x="669290" y="1545207"/>
                  <a:pt x="692664" y="1542402"/>
                  <a:pt x="707156" y="1526040"/>
                </a:cubicBezTo>
                <a:cubicBezTo>
                  <a:pt x="721648" y="1509678"/>
                  <a:pt x="734270" y="1487238"/>
                  <a:pt x="740815" y="1453112"/>
                </a:cubicBezTo>
                <a:cubicBezTo>
                  <a:pt x="747360" y="1418986"/>
                  <a:pt x="730063" y="1360082"/>
                  <a:pt x="746425" y="1321281"/>
                </a:cubicBezTo>
                <a:cubicBezTo>
                  <a:pt x="762787" y="1282480"/>
                  <a:pt x="809068" y="1249756"/>
                  <a:pt x="838987" y="1220305"/>
                </a:cubicBezTo>
                <a:cubicBezTo>
                  <a:pt x="868906" y="1190853"/>
                  <a:pt x="891345" y="1190853"/>
                  <a:pt x="925939" y="1144572"/>
                </a:cubicBezTo>
                <a:cubicBezTo>
                  <a:pt x="960533" y="1098291"/>
                  <a:pt x="1011489" y="1015079"/>
                  <a:pt x="1046550" y="942619"/>
                </a:cubicBezTo>
                <a:cubicBezTo>
                  <a:pt x="1081611" y="870159"/>
                  <a:pt x="1126957" y="757962"/>
                  <a:pt x="1136307" y="709811"/>
                </a:cubicBezTo>
                <a:cubicBezTo>
                  <a:pt x="1145657" y="661660"/>
                  <a:pt x="1114335" y="666802"/>
                  <a:pt x="1102648" y="653713"/>
                </a:cubicBezTo>
                <a:cubicBezTo>
                  <a:pt x="1090961" y="640623"/>
                  <a:pt x="1087222" y="635949"/>
                  <a:pt x="1066185" y="631274"/>
                </a:cubicBezTo>
                <a:cubicBezTo>
                  <a:pt x="1045148" y="626599"/>
                  <a:pt x="1007282" y="629871"/>
                  <a:pt x="976428" y="625664"/>
                </a:cubicBezTo>
                <a:cubicBezTo>
                  <a:pt x="945574" y="621457"/>
                  <a:pt x="908175" y="626132"/>
                  <a:pt x="881061" y="606030"/>
                </a:cubicBezTo>
                <a:cubicBezTo>
                  <a:pt x="853947" y="585928"/>
                  <a:pt x="846467" y="535439"/>
                  <a:pt x="813743" y="505053"/>
                </a:cubicBezTo>
                <a:cubicBezTo>
                  <a:pt x="781019" y="474666"/>
                  <a:pt x="724921" y="448488"/>
                  <a:pt x="684717" y="423711"/>
                </a:cubicBezTo>
                <a:cubicBezTo>
                  <a:pt x="644513" y="398934"/>
                  <a:pt x="619737" y="371352"/>
                  <a:pt x="572521" y="356393"/>
                </a:cubicBezTo>
                <a:cubicBezTo>
                  <a:pt x="525305" y="341434"/>
                  <a:pt x="445364" y="344239"/>
                  <a:pt x="401421" y="333954"/>
                </a:cubicBezTo>
                <a:cubicBezTo>
                  <a:pt x="357478" y="323669"/>
                  <a:pt x="336908" y="302165"/>
                  <a:pt x="308859" y="294685"/>
                </a:cubicBezTo>
                <a:cubicBezTo>
                  <a:pt x="280810" y="287205"/>
                  <a:pt x="256969" y="287205"/>
                  <a:pt x="233127" y="289075"/>
                </a:cubicBezTo>
                <a:cubicBezTo>
                  <a:pt x="209285" y="290945"/>
                  <a:pt x="178899" y="318994"/>
                  <a:pt x="165809" y="305905"/>
                </a:cubicBezTo>
                <a:cubicBezTo>
                  <a:pt x="152719" y="292816"/>
                  <a:pt x="154589" y="236250"/>
                  <a:pt x="154589" y="210538"/>
                </a:cubicBezTo>
                <a:cubicBezTo>
                  <a:pt x="154589" y="184826"/>
                  <a:pt x="184976" y="181554"/>
                  <a:pt x="165809" y="151635"/>
                </a:cubicBezTo>
                <a:cubicBezTo>
                  <a:pt x="146642" y="121716"/>
                  <a:pt x="67169" y="56268"/>
                  <a:pt x="39588" y="31024"/>
                </a:cubicBezTo>
                <a:cubicBezTo>
                  <a:pt x="12006" y="5780"/>
                  <a:pt x="-2018" y="-1232"/>
                  <a:pt x="320" y="170"/>
                </a:cubicBezTo>
                <a:cubicBezTo>
                  <a:pt x="-2952" y="326942"/>
                  <a:pt x="19954" y="1994459"/>
                  <a:pt x="19954" y="1991654"/>
                </a:cubicBezTo>
                <a:cubicBezTo>
                  <a:pt x="19954" y="1988849"/>
                  <a:pt x="294834" y="1988848"/>
                  <a:pt x="286420" y="198604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Freeform 184"/>
          <p:cNvSpPr/>
          <p:nvPr/>
        </p:nvSpPr>
        <p:spPr>
          <a:xfrm>
            <a:off x="219591" y="6814450"/>
            <a:ext cx="1269818" cy="2079913"/>
          </a:xfrm>
          <a:custGeom>
            <a:avLst/>
            <a:gdLst>
              <a:gd name="connsiteX0" fmla="*/ 374513 w 1277695"/>
              <a:gd name="connsiteY0" fmla="*/ 2195633 h 2218072"/>
              <a:gd name="connsiteX1" fmla="*/ 394147 w 1277695"/>
              <a:gd name="connsiteY1" fmla="*/ 2091851 h 2218072"/>
              <a:gd name="connsiteX2" fmla="*/ 439026 w 1277695"/>
              <a:gd name="connsiteY2" fmla="*/ 1937581 h 2218072"/>
              <a:gd name="connsiteX3" fmla="*/ 455855 w 1277695"/>
              <a:gd name="connsiteY3" fmla="*/ 1901118 h 2218072"/>
              <a:gd name="connsiteX4" fmla="*/ 441831 w 1277695"/>
              <a:gd name="connsiteY4" fmla="*/ 1853434 h 2218072"/>
              <a:gd name="connsiteX5" fmla="*/ 511953 w 1277695"/>
              <a:gd name="connsiteY5" fmla="*/ 1867459 h 2218072"/>
              <a:gd name="connsiteX6" fmla="*/ 579271 w 1277695"/>
              <a:gd name="connsiteY6" fmla="*/ 1903922 h 2218072"/>
              <a:gd name="connsiteX7" fmla="*/ 683053 w 1277695"/>
              <a:gd name="connsiteY7" fmla="*/ 1909532 h 2218072"/>
              <a:gd name="connsiteX8" fmla="*/ 786834 w 1277695"/>
              <a:gd name="connsiteY8" fmla="*/ 1811361 h 2218072"/>
              <a:gd name="connsiteX9" fmla="*/ 918665 w 1277695"/>
              <a:gd name="connsiteY9" fmla="*/ 1749653 h 2218072"/>
              <a:gd name="connsiteX10" fmla="*/ 969153 w 1277695"/>
              <a:gd name="connsiteY10" fmla="*/ 1693554 h 2218072"/>
              <a:gd name="connsiteX11" fmla="*/ 901835 w 1277695"/>
              <a:gd name="connsiteY11" fmla="*/ 1589773 h 2218072"/>
              <a:gd name="connsiteX12" fmla="*/ 1042081 w 1277695"/>
              <a:gd name="connsiteY12" fmla="*/ 1356965 h 2218072"/>
              <a:gd name="connsiteX13" fmla="*/ 1148667 w 1277695"/>
              <a:gd name="connsiteY13" fmla="*/ 1096109 h 2218072"/>
              <a:gd name="connsiteX14" fmla="*/ 1277693 w 1277695"/>
              <a:gd name="connsiteY14" fmla="*/ 899765 h 2218072"/>
              <a:gd name="connsiteX15" fmla="*/ 1151472 w 1277695"/>
              <a:gd name="connsiteY15" fmla="*/ 810008 h 2218072"/>
              <a:gd name="connsiteX16" fmla="*/ 1005617 w 1277695"/>
              <a:gd name="connsiteY16" fmla="*/ 751105 h 2218072"/>
              <a:gd name="connsiteX17" fmla="*/ 949519 w 1277695"/>
              <a:gd name="connsiteY17" fmla="*/ 765130 h 2218072"/>
              <a:gd name="connsiteX18" fmla="*/ 803664 w 1277695"/>
              <a:gd name="connsiteY18" fmla="*/ 658543 h 2218072"/>
              <a:gd name="connsiteX19" fmla="*/ 638174 w 1277695"/>
              <a:gd name="connsiteY19" fmla="*/ 560372 h 2218072"/>
              <a:gd name="connsiteX20" fmla="*/ 413781 w 1277695"/>
              <a:gd name="connsiteY20" fmla="*/ 509883 h 2218072"/>
              <a:gd name="connsiteX21" fmla="*/ 295975 w 1277695"/>
              <a:gd name="connsiteY21" fmla="*/ 431346 h 2218072"/>
              <a:gd name="connsiteX22" fmla="*/ 295975 w 1277695"/>
              <a:gd name="connsiteY22" fmla="*/ 386467 h 2218072"/>
              <a:gd name="connsiteX23" fmla="*/ 172559 w 1277695"/>
              <a:gd name="connsiteY23" fmla="*/ 313540 h 2218072"/>
              <a:gd name="connsiteX24" fmla="*/ 88412 w 1277695"/>
              <a:gd name="connsiteY24" fmla="*/ 204148 h 2218072"/>
              <a:gd name="connsiteX25" fmla="*/ 23899 w 1277695"/>
              <a:gd name="connsiteY25" fmla="*/ 139635 h 2218072"/>
              <a:gd name="connsiteX26" fmla="*/ 32314 w 1277695"/>
              <a:gd name="connsiteY26" fmla="*/ 2218072 h 2218072"/>
              <a:gd name="connsiteX0" fmla="*/ 366636 w 1269818"/>
              <a:gd name="connsiteY0" fmla="*/ 2057474 h 2079913"/>
              <a:gd name="connsiteX1" fmla="*/ 386270 w 1269818"/>
              <a:gd name="connsiteY1" fmla="*/ 1953692 h 2079913"/>
              <a:gd name="connsiteX2" fmla="*/ 431149 w 1269818"/>
              <a:gd name="connsiteY2" fmla="*/ 1799422 h 2079913"/>
              <a:gd name="connsiteX3" fmla="*/ 447978 w 1269818"/>
              <a:gd name="connsiteY3" fmla="*/ 1762959 h 2079913"/>
              <a:gd name="connsiteX4" fmla="*/ 433954 w 1269818"/>
              <a:gd name="connsiteY4" fmla="*/ 1715275 h 2079913"/>
              <a:gd name="connsiteX5" fmla="*/ 504076 w 1269818"/>
              <a:gd name="connsiteY5" fmla="*/ 1729300 h 2079913"/>
              <a:gd name="connsiteX6" fmla="*/ 571394 w 1269818"/>
              <a:gd name="connsiteY6" fmla="*/ 1765763 h 2079913"/>
              <a:gd name="connsiteX7" fmla="*/ 675176 w 1269818"/>
              <a:gd name="connsiteY7" fmla="*/ 1771373 h 2079913"/>
              <a:gd name="connsiteX8" fmla="*/ 778957 w 1269818"/>
              <a:gd name="connsiteY8" fmla="*/ 1673202 h 2079913"/>
              <a:gd name="connsiteX9" fmla="*/ 910788 w 1269818"/>
              <a:gd name="connsiteY9" fmla="*/ 1611494 h 2079913"/>
              <a:gd name="connsiteX10" fmla="*/ 961276 w 1269818"/>
              <a:gd name="connsiteY10" fmla="*/ 1555395 h 2079913"/>
              <a:gd name="connsiteX11" fmla="*/ 893958 w 1269818"/>
              <a:gd name="connsiteY11" fmla="*/ 1451614 h 2079913"/>
              <a:gd name="connsiteX12" fmla="*/ 1034204 w 1269818"/>
              <a:gd name="connsiteY12" fmla="*/ 1218806 h 2079913"/>
              <a:gd name="connsiteX13" fmla="*/ 1140790 w 1269818"/>
              <a:gd name="connsiteY13" fmla="*/ 957950 h 2079913"/>
              <a:gd name="connsiteX14" fmla="*/ 1269816 w 1269818"/>
              <a:gd name="connsiteY14" fmla="*/ 761606 h 2079913"/>
              <a:gd name="connsiteX15" fmla="*/ 1143595 w 1269818"/>
              <a:gd name="connsiteY15" fmla="*/ 671849 h 2079913"/>
              <a:gd name="connsiteX16" fmla="*/ 997740 w 1269818"/>
              <a:gd name="connsiteY16" fmla="*/ 612946 h 2079913"/>
              <a:gd name="connsiteX17" fmla="*/ 941642 w 1269818"/>
              <a:gd name="connsiteY17" fmla="*/ 626971 h 2079913"/>
              <a:gd name="connsiteX18" fmla="*/ 795787 w 1269818"/>
              <a:gd name="connsiteY18" fmla="*/ 520384 h 2079913"/>
              <a:gd name="connsiteX19" fmla="*/ 630297 w 1269818"/>
              <a:gd name="connsiteY19" fmla="*/ 422213 h 2079913"/>
              <a:gd name="connsiteX20" fmla="*/ 405904 w 1269818"/>
              <a:gd name="connsiteY20" fmla="*/ 371724 h 2079913"/>
              <a:gd name="connsiteX21" fmla="*/ 288098 w 1269818"/>
              <a:gd name="connsiteY21" fmla="*/ 293187 h 2079913"/>
              <a:gd name="connsiteX22" fmla="*/ 288098 w 1269818"/>
              <a:gd name="connsiteY22" fmla="*/ 248308 h 2079913"/>
              <a:gd name="connsiteX23" fmla="*/ 164682 w 1269818"/>
              <a:gd name="connsiteY23" fmla="*/ 175381 h 2079913"/>
              <a:gd name="connsiteX24" fmla="*/ 80535 w 1269818"/>
              <a:gd name="connsiteY24" fmla="*/ 65989 h 2079913"/>
              <a:gd name="connsiteX25" fmla="*/ 16022 w 1269818"/>
              <a:gd name="connsiteY25" fmla="*/ 1476 h 2079913"/>
              <a:gd name="connsiteX26" fmla="*/ 24437 w 1269818"/>
              <a:gd name="connsiteY26" fmla="*/ 2079913 h 207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69818" h="2079913">
                <a:moveTo>
                  <a:pt x="366636" y="2057474"/>
                </a:moveTo>
                <a:cubicBezTo>
                  <a:pt x="371077" y="2027087"/>
                  <a:pt x="375518" y="1996701"/>
                  <a:pt x="386270" y="1953692"/>
                </a:cubicBezTo>
                <a:cubicBezTo>
                  <a:pt x="397022" y="1910683"/>
                  <a:pt x="420864" y="1831211"/>
                  <a:pt x="431149" y="1799422"/>
                </a:cubicBezTo>
                <a:cubicBezTo>
                  <a:pt x="441434" y="1767633"/>
                  <a:pt x="447511" y="1776983"/>
                  <a:pt x="447978" y="1762959"/>
                </a:cubicBezTo>
                <a:cubicBezTo>
                  <a:pt x="448445" y="1748935"/>
                  <a:pt x="424604" y="1720885"/>
                  <a:pt x="433954" y="1715275"/>
                </a:cubicBezTo>
                <a:cubicBezTo>
                  <a:pt x="443304" y="1709665"/>
                  <a:pt x="481169" y="1720885"/>
                  <a:pt x="504076" y="1729300"/>
                </a:cubicBezTo>
                <a:cubicBezTo>
                  <a:pt x="526983" y="1737715"/>
                  <a:pt x="542877" y="1758751"/>
                  <a:pt x="571394" y="1765763"/>
                </a:cubicBezTo>
                <a:cubicBezTo>
                  <a:pt x="599911" y="1772775"/>
                  <a:pt x="640582" y="1786800"/>
                  <a:pt x="675176" y="1771373"/>
                </a:cubicBezTo>
                <a:cubicBezTo>
                  <a:pt x="709770" y="1755946"/>
                  <a:pt x="739688" y="1699848"/>
                  <a:pt x="778957" y="1673202"/>
                </a:cubicBezTo>
                <a:cubicBezTo>
                  <a:pt x="818226" y="1646556"/>
                  <a:pt x="880402" y="1631128"/>
                  <a:pt x="910788" y="1611494"/>
                </a:cubicBezTo>
                <a:cubicBezTo>
                  <a:pt x="941175" y="1591859"/>
                  <a:pt x="964081" y="1582042"/>
                  <a:pt x="961276" y="1555395"/>
                </a:cubicBezTo>
                <a:cubicBezTo>
                  <a:pt x="958471" y="1528748"/>
                  <a:pt x="881803" y="1507712"/>
                  <a:pt x="893958" y="1451614"/>
                </a:cubicBezTo>
                <a:cubicBezTo>
                  <a:pt x="906113" y="1395516"/>
                  <a:pt x="993065" y="1301083"/>
                  <a:pt x="1034204" y="1218806"/>
                </a:cubicBezTo>
                <a:cubicBezTo>
                  <a:pt x="1075343" y="1136529"/>
                  <a:pt x="1101521" y="1034150"/>
                  <a:pt x="1140790" y="957950"/>
                </a:cubicBezTo>
                <a:cubicBezTo>
                  <a:pt x="1180059" y="881750"/>
                  <a:pt x="1269349" y="809289"/>
                  <a:pt x="1269816" y="761606"/>
                </a:cubicBezTo>
                <a:cubicBezTo>
                  <a:pt x="1270284" y="713922"/>
                  <a:pt x="1188941" y="696626"/>
                  <a:pt x="1143595" y="671849"/>
                </a:cubicBezTo>
                <a:cubicBezTo>
                  <a:pt x="1098249" y="647072"/>
                  <a:pt x="1031399" y="620426"/>
                  <a:pt x="997740" y="612946"/>
                </a:cubicBezTo>
                <a:cubicBezTo>
                  <a:pt x="964081" y="605466"/>
                  <a:pt x="975301" y="642398"/>
                  <a:pt x="941642" y="626971"/>
                </a:cubicBezTo>
                <a:cubicBezTo>
                  <a:pt x="907983" y="611544"/>
                  <a:pt x="847678" y="554510"/>
                  <a:pt x="795787" y="520384"/>
                </a:cubicBezTo>
                <a:cubicBezTo>
                  <a:pt x="743896" y="486258"/>
                  <a:pt x="695277" y="446990"/>
                  <a:pt x="630297" y="422213"/>
                </a:cubicBezTo>
                <a:cubicBezTo>
                  <a:pt x="565317" y="397436"/>
                  <a:pt x="462937" y="393228"/>
                  <a:pt x="405904" y="371724"/>
                </a:cubicBezTo>
                <a:cubicBezTo>
                  <a:pt x="348871" y="350220"/>
                  <a:pt x="307732" y="313756"/>
                  <a:pt x="288098" y="293187"/>
                </a:cubicBezTo>
                <a:cubicBezTo>
                  <a:pt x="268464" y="272618"/>
                  <a:pt x="308667" y="267942"/>
                  <a:pt x="288098" y="248308"/>
                </a:cubicBezTo>
                <a:cubicBezTo>
                  <a:pt x="267529" y="228674"/>
                  <a:pt x="199276" y="205768"/>
                  <a:pt x="164682" y="175381"/>
                </a:cubicBezTo>
                <a:cubicBezTo>
                  <a:pt x="130088" y="144994"/>
                  <a:pt x="105312" y="94973"/>
                  <a:pt x="80535" y="65989"/>
                </a:cubicBezTo>
                <a:cubicBezTo>
                  <a:pt x="55758" y="37005"/>
                  <a:pt x="-8287" y="-8808"/>
                  <a:pt x="16022" y="1476"/>
                </a:cubicBezTo>
                <a:cubicBezTo>
                  <a:pt x="40331" y="11760"/>
                  <a:pt x="-37271" y="1732572"/>
                  <a:pt x="24437" y="2079913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Freeform 185"/>
          <p:cNvSpPr/>
          <p:nvPr/>
        </p:nvSpPr>
        <p:spPr>
          <a:xfrm>
            <a:off x="226142" y="6563564"/>
            <a:ext cx="1493215" cy="2332293"/>
          </a:xfrm>
          <a:custGeom>
            <a:avLst/>
            <a:gdLst>
              <a:gd name="connsiteX0" fmla="*/ 39209 w 1525869"/>
              <a:gd name="connsiteY0" fmla="*/ 17494 h 2486491"/>
              <a:gd name="connsiteX1" fmla="*/ 88370 w 1525869"/>
              <a:gd name="connsiteY1" fmla="*/ 138759 h 2486491"/>
              <a:gd name="connsiteX2" fmla="*/ 144086 w 1525869"/>
              <a:gd name="connsiteY2" fmla="*/ 312462 h 2486491"/>
              <a:gd name="connsiteX3" fmla="*/ 242409 w 1525869"/>
              <a:gd name="connsiteY3" fmla="*/ 368178 h 2486491"/>
              <a:gd name="connsiteX4" fmla="*/ 360396 w 1525869"/>
              <a:gd name="connsiteY4" fmla="*/ 322294 h 2486491"/>
              <a:gd name="connsiteX5" fmla="*/ 471828 w 1525869"/>
              <a:gd name="connsiteY5" fmla="*/ 286242 h 2486491"/>
              <a:gd name="connsiteX6" fmla="*/ 517712 w 1525869"/>
              <a:gd name="connsiteY6" fmla="*/ 269855 h 2486491"/>
              <a:gd name="connsiteX7" fmla="*/ 576706 w 1525869"/>
              <a:gd name="connsiteY7" fmla="*/ 315739 h 2486491"/>
              <a:gd name="connsiteX8" fmla="*/ 573428 w 1525869"/>
              <a:gd name="connsiteY8" fmla="*/ 404230 h 2486491"/>
              <a:gd name="connsiteX9" fmla="*/ 501325 w 1525869"/>
              <a:gd name="connsiteY9" fmla="*/ 463223 h 2486491"/>
              <a:gd name="connsiteX10" fmla="*/ 468551 w 1525869"/>
              <a:gd name="connsiteY10" fmla="*/ 492720 h 2486491"/>
              <a:gd name="connsiteX11" fmla="*/ 488215 w 1525869"/>
              <a:gd name="connsiteY11" fmla="*/ 558268 h 2486491"/>
              <a:gd name="connsiteX12" fmla="*/ 638977 w 1525869"/>
              <a:gd name="connsiteY12" fmla="*/ 620539 h 2486491"/>
              <a:gd name="connsiteX13" fmla="*/ 734022 w 1525869"/>
              <a:gd name="connsiteY13" fmla="*/ 669701 h 2486491"/>
              <a:gd name="connsiteX14" fmla="*/ 786460 w 1525869"/>
              <a:gd name="connsiteY14" fmla="*/ 718862 h 2486491"/>
              <a:gd name="connsiteX15" fmla="*/ 874951 w 1525869"/>
              <a:gd name="connsiteY15" fmla="*/ 758191 h 2486491"/>
              <a:gd name="connsiteX16" fmla="*/ 1028989 w 1525869"/>
              <a:gd name="connsiteY16" fmla="*/ 820462 h 2486491"/>
              <a:gd name="connsiteX17" fmla="*/ 1196138 w 1525869"/>
              <a:gd name="connsiteY17" fmla="*/ 882733 h 2486491"/>
              <a:gd name="connsiteX18" fmla="*/ 1346899 w 1525869"/>
              <a:gd name="connsiteY18" fmla="*/ 954836 h 2486491"/>
              <a:gd name="connsiteX19" fmla="*/ 1455054 w 1525869"/>
              <a:gd name="connsiteY19" fmla="*/ 1036771 h 2486491"/>
              <a:gd name="connsiteX20" fmla="*/ 1523880 w 1525869"/>
              <a:gd name="connsiteY20" fmla="*/ 1095765 h 2486491"/>
              <a:gd name="connsiteX21" fmla="*/ 1500938 w 1525869"/>
              <a:gd name="connsiteY21" fmla="*/ 1154759 h 2486491"/>
              <a:gd name="connsiteX22" fmla="*/ 1435389 w 1525869"/>
              <a:gd name="connsiteY22" fmla="*/ 1171146 h 2486491"/>
              <a:gd name="connsiteX23" fmla="*/ 1291183 w 1525869"/>
              <a:gd name="connsiteY23" fmla="*/ 1184255 h 2486491"/>
              <a:gd name="connsiteX24" fmla="*/ 1179751 w 1525869"/>
              <a:gd name="connsiteY24" fmla="*/ 1305520 h 2486491"/>
              <a:gd name="connsiteX25" fmla="*/ 1114202 w 1525869"/>
              <a:gd name="connsiteY25" fmla="*/ 1505442 h 2486491"/>
              <a:gd name="connsiteX26" fmla="*/ 1051931 w 1525869"/>
              <a:gd name="connsiteY26" fmla="*/ 1662759 h 2486491"/>
              <a:gd name="connsiteX27" fmla="*/ 1051931 w 1525869"/>
              <a:gd name="connsiteY27" fmla="*/ 1806965 h 2486491"/>
              <a:gd name="connsiteX28" fmla="*/ 1002770 w 1525869"/>
              <a:gd name="connsiteY28" fmla="*/ 1918397 h 2486491"/>
              <a:gd name="connsiteX29" fmla="*/ 891338 w 1525869"/>
              <a:gd name="connsiteY29" fmla="*/ 1947894 h 2486491"/>
              <a:gd name="connsiteX30" fmla="*/ 789738 w 1525869"/>
              <a:gd name="connsiteY30" fmla="*/ 2098655 h 2486491"/>
              <a:gd name="connsiteX31" fmla="*/ 697970 w 1525869"/>
              <a:gd name="connsiteY31" fmla="*/ 2115042 h 2486491"/>
              <a:gd name="connsiteX32" fmla="*/ 583260 w 1525869"/>
              <a:gd name="connsiteY32" fmla="*/ 2101933 h 2486491"/>
              <a:gd name="connsiteX33" fmla="*/ 517712 w 1525869"/>
              <a:gd name="connsiteY33" fmla="*/ 2101933 h 2486491"/>
              <a:gd name="connsiteX34" fmla="*/ 478383 w 1525869"/>
              <a:gd name="connsiteY34" fmla="*/ 2331352 h 2486491"/>
              <a:gd name="connsiteX35" fmla="*/ 32654 w 1525869"/>
              <a:gd name="connsiteY35" fmla="*/ 2321520 h 2486491"/>
              <a:gd name="connsiteX36" fmla="*/ 35931 w 1525869"/>
              <a:gd name="connsiteY36" fmla="*/ 256746 h 2486491"/>
              <a:gd name="connsiteX37" fmla="*/ 39209 w 1525869"/>
              <a:gd name="connsiteY37" fmla="*/ 17494 h 2486491"/>
              <a:gd name="connsiteX0" fmla="*/ 39209 w 1525869"/>
              <a:gd name="connsiteY0" fmla="*/ 17494 h 2478663"/>
              <a:gd name="connsiteX1" fmla="*/ 88370 w 1525869"/>
              <a:gd name="connsiteY1" fmla="*/ 138759 h 2478663"/>
              <a:gd name="connsiteX2" fmla="*/ 144086 w 1525869"/>
              <a:gd name="connsiteY2" fmla="*/ 312462 h 2478663"/>
              <a:gd name="connsiteX3" fmla="*/ 242409 w 1525869"/>
              <a:gd name="connsiteY3" fmla="*/ 368178 h 2478663"/>
              <a:gd name="connsiteX4" fmla="*/ 360396 w 1525869"/>
              <a:gd name="connsiteY4" fmla="*/ 322294 h 2478663"/>
              <a:gd name="connsiteX5" fmla="*/ 471828 w 1525869"/>
              <a:gd name="connsiteY5" fmla="*/ 286242 h 2478663"/>
              <a:gd name="connsiteX6" fmla="*/ 517712 w 1525869"/>
              <a:gd name="connsiteY6" fmla="*/ 269855 h 2478663"/>
              <a:gd name="connsiteX7" fmla="*/ 576706 w 1525869"/>
              <a:gd name="connsiteY7" fmla="*/ 315739 h 2478663"/>
              <a:gd name="connsiteX8" fmla="*/ 573428 w 1525869"/>
              <a:gd name="connsiteY8" fmla="*/ 404230 h 2478663"/>
              <a:gd name="connsiteX9" fmla="*/ 501325 w 1525869"/>
              <a:gd name="connsiteY9" fmla="*/ 463223 h 2478663"/>
              <a:gd name="connsiteX10" fmla="*/ 468551 w 1525869"/>
              <a:gd name="connsiteY10" fmla="*/ 492720 h 2478663"/>
              <a:gd name="connsiteX11" fmla="*/ 488215 w 1525869"/>
              <a:gd name="connsiteY11" fmla="*/ 558268 h 2478663"/>
              <a:gd name="connsiteX12" fmla="*/ 638977 w 1525869"/>
              <a:gd name="connsiteY12" fmla="*/ 620539 h 2478663"/>
              <a:gd name="connsiteX13" fmla="*/ 734022 w 1525869"/>
              <a:gd name="connsiteY13" fmla="*/ 669701 h 2478663"/>
              <a:gd name="connsiteX14" fmla="*/ 786460 w 1525869"/>
              <a:gd name="connsiteY14" fmla="*/ 718862 h 2478663"/>
              <a:gd name="connsiteX15" fmla="*/ 874951 w 1525869"/>
              <a:gd name="connsiteY15" fmla="*/ 758191 h 2478663"/>
              <a:gd name="connsiteX16" fmla="*/ 1028989 w 1525869"/>
              <a:gd name="connsiteY16" fmla="*/ 820462 h 2478663"/>
              <a:gd name="connsiteX17" fmla="*/ 1196138 w 1525869"/>
              <a:gd name="connsiteY17" fmla="*/ 882733 h 2478663"/>
              <a:gd name="connsiteX18" fmla="*/ 1346899 w 1525869"/>
              <a:gd name="connsiteY18" fmla="*/ 954836 h 2478663"/>
              <a:gd name="connsiteX19" fmla="*/ 1455054 w 1525869"/>
              <a:gd name="connsiteY19" fmla="*/ 1036771 h 2478663"/>
              <a:gd name="connsiteX20" fmla="*/ 1523880 w 1525869"/>
              <a:gd name="connsiteY20" fmla="*/ 1095765 h 2478663"/>
              <a:gd name="connsiteX21" fmla="*/ 1500938 w 1525869"/>
              <a:gd name="connsiteY21" fmla="*/ 1154759 h 2478663"/>
              <a:gd name="connsiteX22" fmla="*/ 1435389 w 1525869"/>
              <a:gd name="connsiteY22" fmla="*/ 1171146 h 2478663"/>
              <a:gd name="connsiteX23" fmla="*/ 1291183 w 1525869"/>
              <a:gd name="connsiteY23" fmla="*/ 1184255 h 2478663"/>
              <a:gd name="connsiteX24" fmla="*/ 1179751 w 1525869"/>
              <a:gd name="connsiteY24" fmla="*/ 1305520 h 2478663"/>
              <a:gd name="connsiteX25" fmla="*/ 1114202 w 1525869"/>
              <a:gd name="connsiteY25" fmla="*/ 1505442 h 2478663"/>
              <a:gd name="connsiteX26" fmla="*/ 1051931 w 1525869"/>
              <a:gd name="connsiteY26" fmla="*/ 1662759 h 2478663"/>
              <a:gd name="connsiteX27" fmla="*/ 1051931 w 1525869"/>
              <a:gd name="connsiteY27" fmla="*/ 1806965 h 2478663"/>
              <a:gd name="connsiteX28" fmla="*/ 1002770 w 1525869"/>
              <a:gd name="connsiteY28" fmla="*/ 1918397 h 2478663"/>
              <a:gd name="connsiteX29" fmla="*/ 891338 w 1525869"/>
              <a:gd name="connsiteY29" fmla="*/ 1947894 h 2478663"/>
              <a:gd name="connsiteX30" fmla="*/ 789738 w 1525869"/>
              <a:gd name="connsiteY30" fmla="*/ 2098655 h 2478663"/>
              <a:gd name="connsiteX31" fmla="*/ 697970 w 1525869"/>
              <a:gd name="connsiteY31" fmla="*/ 2115042 h 2478663"/>
              <a:gd name="connsiteX32" fmla="*/ 583260 w 1525869"/>
              <a:gd name="connsiteY32" fmla="*/ 2101933 h 2478663"/>
              <a:gd name="connsiteX33" fmla="*/ 517712 w 1525869"/>
              <a:gd name="connsiteY33" fmla="*/ 2101933 h 2478663"/>
              <a:gd name="connsiteX34" fmla="*/ 478383 w 1525869"/>
              <a:gd name="connsiteY34" fmla="*/ 2331352 h 2478663"/>
              <a:gd name="connsiteX35" fmla="*/ 32654 w 1525869"/>
              <a:gd name="connsiteY35" fmla="*/ 2321520 h 2478663"/>
              <a:gd name="connsiteX36" fmla="*/ 35931 w 1525869"/>
              <a:gd name="connsiteY36" fmla="*/ 256746 h 2478663"/>
              <a:gd name="connsiteX37" fmla="*/ 39209 w 1525869"/>
              <a:gd name="connsiteY37" fmla="*/ 17494 h 2478663"/>
              <a:gd name="connsiteX0" fmla="*/ 6555 w 1493215"/>
              <a:gd name="connsiteY0" fmla="*/ 17494 h 2478663"/>
              <a:gd name="connsiteX1" fmla="*/ 55716 w 1493215"/>
              <a:gd name="connsiteY1" fmla="*/ 138759 h 2478663"/>
              <a:gd name="connsiteX2" fmla="*/ 111432 w 1493215"/>
              <a:gd name="connsiteY2" fmla="*/ 312462 h 2478663"/>
              <a:gd name="connsiteX3" fmla="*/ 209755 w 1493215"/>
              <a:gd name="connsiteY3" fmla="*/ 368178 h 2478663"/>
              <a:gd name="connsiteX4" fmla="*/ 327742 w 1493215"/>
              <a:gd name="connsiteY4" fmla="*/ 322294 h 2478663"/>
              <a:gd name="connsiteX5" fmla="*/ 439174 w 1493215"/>
              <a:gd name="connsiteY5" fmla="*/ 286242 h 2478663"/>
              <a:gd name="connsiteX6" fmla="*/ 485058 w 1493215"/>
              <a:gd name="connsiteY6" fmla="*/ 269855 h 2478663"/>
              <a:gd name="connsiteX7" fmla="*/ 544052 w 1493215"/>
              <a:gd name="connsiteY7" fmla="*/ 315739 h 2478663"/>
              <a:gd name="connsiteX8" fmla="*/ 540774 w 1493215"/>
              <a:gd name="connsiteY8" fmla="*/ 404230 h 2478663"/>
              <a:gd name="connsiteX9" fmla="*/ 468671 w 1493215"/>
              <a:gd name="connsiteY9" fmla="*/ 463223 h 2478663"/>
              <a:gd name="connsiteX10" fmla="*/ 435897 w 1493215"/>
              <a:gd name="connsiteY10" fmla="*/ 492720 h 2478663"/>
              <a:gd name="connsiteX11" fmla="*/ 455561 w 1493215"/>
              <a:gd name="connsiteY11" fmla="*/ 558268 h 2478663"/>
              <a:gd name="connsiteX12" fmla="*/ 606323 w 1493215"/>
              <a:gd name="connsiteY12" fmla="*/ 620539 h 2478663"/>
              <a:gd name="connsiteX13" fmla="*/ 701368 w 1493215"/>
              <a:gd name="connsiteY13" fmla="*/ 669701 h 2478663"/>
              <a:gd name="connsiteX14" fmla="*/ 753806 w 1493215"/>
              <a:gd name="connsiteY14" fmla="*/ 718862 h 2478663"/>
              <a:gd name="connsiteX15" fmla="*/ 842297 w 1493215"/>
              <a:gd name="connsiteY15" fmla="*/ 758191 h 2478663"/>
              <a:gd name="connsiteX16" fmla="*/ 996335 w 1493215"/>
              <a:gd name="connsiteY16" fmla="*/ 820462 h 2478663"/>
              <a:gd name="connsiteX17" fmla="*/ 1163484 w 1493215"/>
              <a:gd name="connsiteY17" fmla="*/ 882733 h 2478663"/>
              <a:gd name="connsiteX18" fmla="*/ 1314245 w 1493215"/>
              <a:gd name="connsiteY18" fmla="*/ 954836 h 2478663"/>
              <a:gd name="connsiteX19" fmla="*/ 1422400 w 1493215"/>
              <a:gd name="connsiteY19" fmla="*/ 1036771 h 2478663"/>
              <a:gd name="connsiteX20" fmla="*/ 1491226 w 1493215"/>
              <a:gd name="connsiteY20" fmla="*/ 1095765 h 2478663"/>
              <a:gd name="connsiteX21" fmla="*/ 1468284 w 1493215"/>
              <a:gd name="connsiteY21" fmla="*/ 1154759 h 2478663"/>
              <a:gd name="connsiteX22" fmla="*/ 1402735 w 1493215"/>
              <a:gd name="connsiteY22" fmla="*/ 1171146 h 2478663"/>
              <a:gd name="connsiteX23" fmla="*/ 1258529 w 1493215"/>
              <a:gd name="connsiteY23" fmla="*/ 1184255 h 2478663"/>
              <a:gd name="connsiteX24" fmla="*/ 1147097 w 1493215"/>
              <a:gd name="connsiteY24" fmla="*/ 1305520 h 2478663"/>
              <a:gd name="connsiteX25" fmla="*/ 1081548 w 1493215"/>
              <a:gd name="connsiteY25" fmla="*/ 1505442 h 2478663"/>
              <a:gd name="connsiteX26" fmla="*/ 1019277 w 1493215"/>
              <a:gd name="connsiteY26" fmla="*/ 1662759 h 2478663"/>
              <a:gd name="connsiteX27" fmla="*/ 1019277 w 1493215"/>
              <a:gd name="connsiteY27" fmla="*/ 1806965 h 2478663"/>
              <a:gd name="connsiteX28" fmla="*/ 970116 w 1493215"/>
              <a:gd name="connsiteY28" fmla="*/ 1918397 h 2478663"/>
              <a:gd name="connsiteX29" fmla="*/ 858684 w 1493215"/>
              <a:gd name="connsiteY29" fmla="*/ 1947894 h 2478663"/>
              <a:gd name="connsiteX30" fmla="*/ 757084 w 1493215"/>
              <a:gd name="connsiteY30" fmla="*/ 2098655 h 2478663"/>
              <a:gd name="connsiteX31" fmla="*/ 665316 w 1493215"/>
              <a:gd name="connsiteY31" fmla="*/ 2115042 h 2478663"/>
              <a:gd name="connsiteX32" fmla="*/ 550606 w 1493215"/>
              <a:gd name="connsiteY32" fmla="*/ 2101933 h 2478663"/>
              <a:gd name="connsiteX33" fmla="*/ 485058 w 1493215"/>
              <a:gd name="connsiteY33" fmla="*/ 2101933 h 2478663"/>
              <a:gd name="connsiteX34" fmla="*/ 445729 w 1493215"/>
              <a:gd name="connsiteY34" fmla="*/ 2331352 h 2478663"/>
              <a:gd name="connsiteX35" fmla="*/ 0 w 1493215"/>
              <a:gd name="connsiteY35" fmla="*/ 2321520 h 2478663"/>
              <a:gd name="connsiteX36" fmla="*/ 3277 w 1493215"/>
              <a:gd name="connsiteY36" fmla="*/ 256746 h 2478663"/>
              <a:gd name="connsiteX37" fmla="*/ 6555 w 1493215"/>
              <a:gd name="connsiteY37" fmla="*/ 17494 h 2478663"/>
              <a:gd name="connsiteX0" fmla="*/ 6555 w 1493215"/>
              <a:gd name="connsiteY0" fmla="*/ 17494 h 2332293"/>
              <a:gd name="connsiteX1" fmla="*/ 55716 w 1493215"/>
              <a:gd name="connsiteY1" fmla="*/ 138759 h 2332293"/>
              <a:gd name="connsiteX2" fmla="*/ 111432 w 1493215"/>
              <a:gd name="connsiteY2" fmla="*/ 312462 h 2332293"/>
              <a:gd name="connsiteX3" fmla="*/ 209755 w 1493215"/>
              <a:gd name="connsiteY3" fmla="*/ 368178 h 2332293"/>
              <a:gd name="connsiteX4" fmla="*/ 327742 w 1493215"/>
              <a:gd name="connsiteY4" fmla="*/ 322294 h 2332293"/>
              <a:gd name="connsiteX5" fmla="*/ 439174 w 1493215"/>
              <a:gd name="connsiteY5" fmla="*/ 286242 h 2332293"/>
              <a:gd name="connsiteX6" fmla="*/ 485058 w 1493215"/>
              <a:gd name="connsiteY6" fmla="*/ 269855 h 2332293"/>
              <a:gd name="connsiteX7" fmla="*/ 544052 w 1493215"/>
              <a:gd name="connsiteY7" fmla="*/ 315739 h 2332293"/>
              <a:gd name="connsiteX8" fmla="*/ 540774 w 1493215"/>
              <a:gd name="connsiteY8" fmla="*/ 404230 h 2332293"/>
              <a:gd name="connsiteX9" fmla="*/ 468671 w 1493215"/>
              <a:gd name="connsiteY9" fmla="*/ 463223 h 2332293"/>
              <a:gd name="connsiteX10" fmla="*/ 435897 w 1493215"/>
              <a:gd name="connsiteY10" fmla="*/ 492720 h 2332293"/>
              <a:gd name="connsiteX11" fmla="*/ 455561 w 1493215"/>
              <a:gd name="connsiteY11" fmla="*/ 558268 h 2332293"/>
              <a:gd name="connsiteX12" fmla="*/ 606323 w 1493215"/>
              <a:gd name="connsiteY12" fmla="*/ 620539 h 2332293"/>
              <a:gd name="connsiteX13" fmla="*/ 701368 w 1493215"/>
              <a:gd name="connsiteY13" fmla="*/ 669701 h 2332293"/>
              <a:gd name="connsiteX14" fmla="*/ 753806 w 1493215"/>
              <a:gd name="connsiteY14" fmla="*/ 718862 h 2332293"/>
              <a:gd name="connsiteX15" fmla="*/ 842297 w 1493215"/>
              <a:gd name="connsiteY15" fmla="*/ 758191 h 2332293"/>
              <a:gd name="connsiteX16" fmla="*/ 996335 w 1493215"/>
              <a:gd name="connsiteY16" fmla="*/ 820462 h 2332293"/>
              <a:gd name="connsiteX17" fmla="*/ 1163484 w 1493215"/>
              <a:gd name="connsiteY17" fmla="*/ 882733 h 2332293"/>
              <a:gd name="connsiteX18" fmla="*/ 1314245 w 1493215"/>
              <a:gd name="connsiteY18" fmla="*/ 954836 h 2332293"/>
              <a:gd name="connsiteX19" fmla="*/ 1422400 w 1493215"/>
              <a:gd name="connsiteY19" fmla="*/ 1036771 h 2332293"/>
              <a:gd name="connsiteX20" fmla="*/ 1491226 w 1493215"/>
              <a:gd name="connsiteY20" fmla="*/ 1095765 h 2332293"/>
              <a:gd name="connsiteX21" fmla="*/ 1468284 w 1493215"/>
              <a:gd name="connsiteY21" fmla="*/ 1154759 h 2332293"/>
              <a:gd name="connsiteX22" fmla="*/ 1402735 w 1493215"/>
              <a:gd name="connsiteY22" fmla="*/ 1171146 h 2332293"/>
              <a:gd name="connsiteX23" fmla="*/ 1258529 w 1493215"/>
              <a:gd name="connsiteY23" fmla="*/ 1184255 h 2332293"/>
              <a:gd name="connsiteX24" fmla="*/ 1147097 w 1493215"/>
              <a:gd name="connsiteY24" fmla="*/ 1305520 h 2332293"/>
              <a:gd name="connsiteX25" fmla="*/ 1081548 w 1493215"/>
              <a:gd name="connsiteY25" fmla="*/ 1505442 h 2332293"/>
              <a:gd name="connsiteX26" fmla="*/ 1019277 w 1493215"/>
              <a:gd name="connsiteY26" fmla="*/ 1662759 h 2332293"/>
              <a:gd name="connsiteX27" fmla="*/ 1019277 w 1493215"/>
              <a:gd name="connsiteY27" fmla="*/ 1806965 h 2332293"/>
              <a:gd name="connsiteX28" fmla="*/ 970116 w 1493215"/>
              <a:gd name="connsiteY28" fmla="*/ 1918397 h 2332293"/>
              <a:gd name="connsiteX29" fmla="*/ 858684 w 1493215"/>
              <a:gd name="connsiteY29" fmla="*/ 1947894 h 2332293"/>
              <a:gd name="connsiteX30" fmla="*/ 757084 w 1493215"/>
              <a:gd name="connsiteY30" fmla="*/ 2098655 h 2332293"/>
              <a:gd name="connsiteX31" fmla="*/ 665316 w 1493215"/>
              <a:gd name="connsiteY31" fmla="*/ 2115042 h 2332293"/>
              <a:gd name="connsiteX32" fmla="*/ 550606 w 1493215"/>
              <a:gd name="connsiteY32" fmla="*/ 2101933 h 2332293"/>
              <a:gd name="connsiteX33" fmla="*/ 485058 w 1493215"/>
              <a:gd name="connsiteY33" fmla="*/ 2101933 h 2332293"/>
              <a:gd name="connsiteX34" fmla="*/ 445729 w 1493215"/>
              <a:gd name="connsiteY34" fmla="*/ 2331352 h 2332293"/>
              <a:gd name="connsiteX35" fmla="*/ 0 w 1493215"/>
              <a:gd name="connsiteY35" fmla="*/ 2321520 h 2332293"/>
              <a:gd name="connsiteX36" fmla="*/ 3277 w 1493215"/>
              <a:gd name="connsiteY36" fmla="*/ 256746 h 2332293"/>
              <a:gd name="connsiteX37" fmla="*/ 6555 w 1493215"/>
              <a:gd name="connsiteY37" fmla="*/ 17494 h 23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93215" h="2332293">
                <a:moveTo>
                  <a:pt x="6555" y="17494"/>
                </a:moveTo>
                <a:cubicBezTo>
                  <a:pt x="15295" y="-2171"/>
                  <a:pt x="38237" y="89598"/>
                  <a:pt x="55716" y="138759"/>
                </a:cubicBezTo>
                <a:cubicBezTo>
                  <a:pt x="73196" y="187920"/>
                  <a:pt x="85759" y="274226"/>
                  <a:pt x="111432" y="312462"/>
                </a:cubicBezTo>
                <a:cubicBezTo>
                  <a:pt x="137105" y="350698"/>
                  <a:pt x="173703" y="366539"/>
                  <a:pt x="209755" y="368178"/>
                </a:cubicBezTo>
                <a:cubicBezTo>
                  <a:pt x="245807" y="369817"/>
                  <a:pt x="289506" y="335950"/>
                  <a:pt x="327742" y="322294"/>
                </a:cubicBezTo>
                <a:cubicBezTo>
                  <a:pt x="365979" y="308638"/>
                  <a:pt x="412955" y="294982"/>
                  <a:pt x="439174" y="286242"/>
                </a:cubicBezTo>
                <a:cubicBezTo>
                  <a:pt x="465393" y="277502"/>
                  <a:pt x="467578" y="264939"/>
                  <a:pt x="485058" y="269855"/>
                </a:cubicBezTo>
                <a:cubicBezTo>
                  <a:pt x="502538" y="274771"/>
                  <a:pt x="534766" y="293343"/>
                  <a:pt x="544052" y="315739"/>
                </a:cubicBezTo>
                <a:cubicBezTo>
                  <a:pt x="553338" y="338135"/>
                  <a:pt x="553338" y="379649"/>
                  <a:pt x="540774" y="404230"/>
                </a:cubicBezTo>
                <a:cubicBezTo>
                  <a:pt x="528211" y="428811"/>
                  <a:pt x="486151" y="448475"/>
                  <a:pt x="468671" y="463223"/>
                </a:cubicBezTo>
                <a:cubicBezTo>
                  <a:pt x="451192" y="477971"/>
                  <a:pt x="438082" y="476879"/>
                  <a:pt x="435897" y="492720"/>
                </a:cubicBezTo>
                <a:cubicBezTo>
                  <a:pt x="433712" y="508561"/>
                  <a:pt x="427157" y="536965"/>
                  <a:pt x="455561" y="558268"/>
                </a:cubicBezTo>
                <a:cubicBezTo>
                  <a:pt x="483965" y="579571"/>
                  <a:pt x="565355" y="601967"/>
                  <a:pt x="606323" y="620539"/>
                </a:cubicBezTo>
                <a:cubicBezTo>
                  <a:pt x="647291" y="639111"/>
                  <a:pt x="676787" y="653314"/>
                  <a:pt x="701368" y="669701"/>
                </a:cubicBezTo>
                <a:cubicBezTo>
                  <a:pt x="725949" y="686088"/>
                  <a:pt x="730318" y="704114"/>
                  <a:pt x="753806" y="718862"/>
                </a:cubicBezTo>
                <a:cubicBezTo>
                  <a:pt x="777294" y="733610"/>
                  <a:pt x="801876" y="741258"/>
                  <a:pt x="842297" y="758191"/>
                </a:cubicBezTo>
                <a:cubicBezTo>
                  <a:pt x="882718" y="775124"/>
                  <a:pt x="942804" y="799705"/>
                  <a:pt x="996335" y="820462"/>
                </a:cubicBezTo>
                <a:cubicBezTo>
                  <a:pt x="1049866" y="841219"/>
                  <a:pt x="1110499" y="860337"/>
                  <a:pt x="1163484" y="882733"/>
                </a:cubicBezTo>
                <a:cubicBezTo>
                  <a:pt x="1216469" y="905129"/>
                  <a:pt x="1271093" y="929163"/>
                  <a:pt x="1314245" y="954836"/>
                </a:cubicBezTo>
                <a:cubicBezTo>
                  <a:pt x="1357397" y="980509"/>
                  <a:pt x="1392903" y="1013283"/>
                  <a:pt x="1422400" y="1036771"/>
                </a:cubicBezTo>
                <a:cubicBezTo>
                  <a:pt x="1451897" y="1060259"/>
                  <a:pt x="1483579" y="1076100"/>
                  <a:pt x="1491226" y="1095765"/>
                </a:cubicBezTo>
                <a:cubicBezTo>
                  <a:pt x="1498873" y="1115430"/>
                  <a:pt x="1483032" y="1142196"/>
                  <a:pt x="1468284" y="1154759"/>
                </a:cubicBezTo>
                <a:cubicBezTo>
                  <a:pt x="1453536" y="1167322"/>
                  <a:pt x="1437694" y="1166230"/>
                  <a:pt x="1402735" y="1171146"/>
                </a:cubicBezTo>
                <a:cubicBezTo>
                  <a:pt x="1367776" y="1176062"/>
                  <a:pt x="1301135" y="1161859"/>
                  <a:pt x="1258529" y="1184255"/>
                </a:cubicBezTo>
                <a:cubicBezTo>
                  <a:pt x="1215923" y="1206651"/>
                  <a:pt x="1176594" y="1251989"/>
                  <a:pt x="1147097" y="1305520"/>
                </a:cubicBezTo>
                <a:cubicBezTo>
                  <a:pt x="1117600" y="1359051"/>
                  <a:pt x="1102851" y="1445902"/>
                  <a:pt x="1081548" y="1505442"/>
                </a:cubicBezTo>
                <a:cubicBezTo>
                  <a:pt x="1060245" y="1564982"/>
                  <a:pt x="1029656" y="1612505"/>
                  <a:pt x="1019277" y="1662759"/>
                </a:cubicBezTo>
                <a:cubicBezTo>
                  <a:pt x="1008899" y="1713013"/>
                  <a:pt x="1027470" y="1764359"/>
                  <a:pt x="1019277" y="1806965"/>
                </a:cubicBezTo>
                <a:cubicBezTo>
                  <a:pt x="1011084" y="1849571"/>
                  <a:pt x="996882" y="1894909"/>
                  <a:pt x="970116" y="1918397"/>
                </a:cubicBezTo>
                <a:cubicBezTo>
                  <a:pt x="943350" y="1941885"/>
                  <a:pt x="894189" y="1917851"/>
                  <a:pt x="858684" y="1947894"/>
                </a:cubicBezTo>
                <a:cubicBezTo>
                  <a:pt x="823179" y="1977937"/>
                  <a:pt x="789312" y="2070797"/>
                  <a:pt x="757084" y="2098655"/>
                </a:cubicBezTo>
                <a:cubicBezTo>
                  <a:pt x="724856" y="2126513"/>
                  <a:pt x="699729" y="2114496"/>
                  <a:pt x="665316" y="2115042"/>
                </a:cubicBezTo>
                <a:cubicBezTo>
                  <a:pt x="630903" y="2115588"/>
                  <a:pt x="580649" y="2104118"/>
                  <a:pt x="550606" y="2101933"/>
                </a:cubicBezTo>
                <a:cubicBezTo>
                  <a:pt x="520563" y="2099748"/>
                  <a:pt x="502538" y="2063696"/>
                  <a:pt x="485058" y="2101933"/>
                </a:cubicBezTo>
                <a:cubicBezTo>
                  <a:pt x="467578" y="2140170"/>
                  <a:pt x="457746" y="2327528"/>
                  <a:pt x="445729" y="2331352"/>
                </a:cubicBezTo>
                <a:cubicBezTo>
                  <a:pt x="433712" y="2335176"/>
                  <a:pt x="8194" y="2326436"/>
                  <a:pt x="0" y="2321520"/>
                </a:cubicBezTo>
                <a:cubicBezTo>
                  <a:pt x="18026" y="2329714"/>
                  <a:pt x="0" y="637473"/>
                  <a:pt x="3277" y="256746"/>
                </a:cubicBezTo>
                <a:cubicBezTo>
                  <a:pt x="6554" y="-123981"/>
                  <a:pt x="-2185" y="37159"/>
                  <a:pt x="6555" y="1749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Freeform 186"/>
          <p:cNvSpPr/>
          <p:nvPr/>
        </p:nvSpPr>
        <p:spPr>
          <a:xfrm>
            <a:off x="225044" y="6498285"/>
            <a:ext cx="1577920" cy="2394223"/>
          </a:xfrm>
          <a:custGeom>
            <a:avLst/>
            <a:gdLst>
              <a:gd name="connsiteX0" fmla="*/ 562366 w 1611524"/>
              <a:gd name="connsiteY0" fmla="*/ 2532594 h 2729523"/>
              <a:gd name="connsiteX1" fmla="*/ 575476 w 1611524"/>
              <a:gd name="connsiteY1" fmla="*/ 2457213 h 2729523"/>
              <a:gd name="connsiteX2" fmla="*/ 624637 w 1611524"/>
              <a:gd name="connsiteY2" fmla="*/ 2411329 h 2729523"/>
              <a:gd name="connsiteX3" fmla="*/ 772121 w 1611524"/>
              <a:gd name="connsiteY3" fmla="*/ 2417884 h 2729523"/>
              <a:gd name="connsiteX4" fmla="*/ 834392 w 1611524"/>
              <a:gd name="connsiteY4" fmla="*/ 2408052 h 2729523"/>
              <a:gd name="connsiteX5" fmla="*/ 909773 w 1611524"/>
              <a:gd name="connsiteY5" fmla="*/ 2254013 h 2729523"/>
              <a:gd name="connsiteX6" fmla="*/ 1047425 w 1611524"/>
              <a:gd name="connsiteY6" fmla="*/ 2172078 h 2729523"/>
              <a:gd name="connsiteX7" fmla="*/ 1158857 w 1611524"/>
              <a:gd name="connsiteY7" fmla="*/ 1981987 h 2729523"/>
              <a:gd name="connsiteX8" fmla="*/ 1204741 w 1611524"/>
              <a:gd name="connsiteY8" fmla="*/ 1854168 h 2729523"/>
              <a:gd name="connsiteX9" fmla="*/ 1201463 w 1611524"/>
              <a:gd name="connsiteY9" fmla="*/ 1637858 h 2729523"/>
              <a:gd name="connsiteX10" fmla="*/ 1326005 w 1611524"/>
              <a:gd name="connsiteY10" fmla="*/ 1483820 h 2729523"/>
              <a:gd name="connsiteX11" fmla="*/ 1489876 w 1611524"/>
              <a:gd name="connsiteY11" fmla="*/ 1477265 h 2729523"/>
              <a:gd name="connsiteX12" fmla="*/ 1594754 w 1611524"/>
              <a:gd name="connsiteY12" fmla="*/ 1437936 h 2729523"/>
              <a:gd name="connsiteX13" fmla="*/ 1611141 w 1611524"/>
              <a:gd name="connsiteY13" fmla="*/ 1303562 h 2729523"/>
              <a:gd name="connsiteX14" fmla="*/ 1594754 w 1611524"/>
              <a:gd name="connsiteY14" fmla="*/ 1244568 h 2729523"/>
              <a:gd name="connsiteX15" fmla="*/ 1486599 w 1611524"/>
              <a:gd name="connsiteY15" fmla="*/ 1224903 h 2729523"/>
              <a:gd name="connsiteX16" fmla="*/ 1427605 w 1611524"/>
              <a:gd name="connsiteY16" fmla="*/ 1116749 h 2729523"/>
              <a:gd name="connsiteX17" fmla="*/ 1316173 w 1611524"/>
              <a:gd name="connsiteY17" fmla="*/ 1093807 h 2729523"/>
              <a:gd name="connsiteX18" fmla="*/ 1171966 w 1611524"/>
              <a:gd name="connsiteY18" fmla="*/ 1034813 h 2729523"/>
              <a:gd name="connsiteX19" fmla="*/ 985154 w 1611524"/>
              <a:gd name="connsiteY19" fmla="*/ 946323 h 2729523"/>
              <a:gd name="connsiteX20" fmla="*/ 847502 w 1611524"/>
              <a:gd name="connsiteY20" fmla="*/ 910271 h 2729523"/>
              <a:gd name="connsiteX21" fmla="*/ 745902 w 1611524"/>
              <a:gd name="connsiteY21" fmla="*/ 848000 h 2729523"/>
              <a:gd name="connsiteX22" fmla="*/ 621360 w 1611524"/>
              <a:gd name="connsiteY22" fmla="*/ 769342 h 2729523"/>
              <a:gd name="connsiteX23" fmla="*/ 562366 w 1611524"/>
              <a:gd name="connsiteY23" fmla="*/ 703794 h 2729523"/>
              <a:gd name="connsiteX24" fmla="*/ 663966 w 1611524"/>
              <a:gd name="connsiteY24" fmla="*/ 589084 h 2729523"/>
              <a:gd name="connsiteX25" fmla="*/ 627915 w 1611524"/>
              <a:gd name="connsiteY25" fmla="*/ 461265 h 2729523"/>
              <a:gd name="connsiteX26" fmla="*/ 509928 w 1611524"/>
              <a:gd name="connsiteY26" fmla="*/ 428491 h 2729523"/>
              <a:gd name="connsiteX27" fmla="*/ 306728 w 1611524"/>
              <a:gd name="connsiteY27" fmla="*/ 500594 h 2729523"/>
              <a:gd name="connsiteX28" fmla="*/ 221515 w 1611524"/>
              <a:gd name="connsiteY28" fmla="*/ 490762 h 2729523"/>
              <a:gd name="connsiteX29" fmla="*/ 165799 w 1611524"/>
              <a:gd name="connsiteY29" fmla="*/ 382607 h 2729523"/>
              <a:gd name="connsiteX30" fmla="*/ 149412 w 1611524"/>
              <a:gd name="connsiteY30" fmla="*/ 231845 h 2729523"/>
              <a:gd name="connsiteX31" fmla="*/ 41257 w 1611524"/>
              <a:gd name="connsiteY31" fmla="*/ 163020 h 2729523"/>
              <a:gd name="connsiteX32" fmla="*/ 44534 w 1611524"/>
              <a:gd name="connsiteY32" fmla="*/ 2555536 h 2729523"/>
              <a:gd name="connsiteX33" fmla="*/ 562366 w 1611524"/>
              <a:gd name="connsiteY33" fmla="*/ 2532594 h 2729523"/>
              <a:gd name="connsiteX0" fmla="*/ 562366 w 1611524"/>
              <a:gd name="connsiteY0" fmla="*/ 2370412 h 2567341"/>
              <a:gd name="connsiteX1" fmla="*/ 575476 w 1611524"/>
              <a:gd name="connsiteY1" fmla="*/ 2295031 h 2567341"/>
              <a:gd name="connsiteX2" fmla="*/ 624637 w 1611524"/>
              <a:gd name="connsiteY2" fmla="*/ 2249147 h 2567341"/>
              <a:gd name="connsiteX3" fmla="*/ 772121 w 1611524"/>
              <a:gd name="connsiteY3" fmla="*/ 2255702 h 2567341"/>
              <a:gd name="connsiteX4" fmla="*/ 834392 w 1611524"/>
              <a:gd name="connsiteY4" fmla="*/ 2245870 h 2567341"/>
              <a:gd name="connsiteX5" fmla="*/ 909773 w 1611524"/>
              <a:gd name="connsiteY5" fmla="*/ 2091831 h 2567341"/>
              <a:gd name="connsiteX6" fmla="*/ 1047425 w 1611524"/>
              <a:gd name="connsiteY6" fmla="*/ 2009896 h 2567341"/>
              <a:gd name="connsiteX7" fmla="*/ 1158857 w 1611524"/>
              <a:gd name="connsiteY7" fmla="*/ 1819805 h 2567341"/>
              <a:gd name="connsiteX8" fmla="*/ 1204741 w 1611524"/>
              <a:gd name="connsiteY8" fmla="*/ 1691986 h 2567341"/>
              <a:gd name="connsiteX9" fmla="*/ 1201463 w 1611524"/>
              <a:gd name="connsiteY9" fmla="*/ 1475676 h 2567341"/>
              <a:gd name="connsiteX10" fmla="*/ 1326005 w 1611524"/>
              <a:gd name="connsiteY10" fmla="*/ 1321638 h 2567341"/>
              <a:gd name="connsiteX11" fmla="*/ 1489876 w 1611524"/>
              <a:gd name="connsiteY11" fmla="*/ 1315083 h 2567341"/>
              <a:gd name="connsiteX12" fmla="*/ 1594754 w 1611524"/>
              <a:gd name="connsiteY12" fmla="*/ 1275754 h 2567341"/>
              <a:gd name="connsiteX13" fmla="*/ 1611141 w 1611524"/>
              <a:gd name="connsiteY13" fmla="*/ 1141380 h 2567341"/>
              <a:gd name="connsiteX14" fmla="*/ 1594754 w 1611524"/>
              <a:gd name="connsiteY14" fmla="*/ 1082386 h 2567341"/>
              <a:gd name="connsiteX15" fmla="*/ 1486599 w 1611524"/>
              <a:gd name="connsiteY15" fmla="*/ 1062721 h 2567341"/>
              <a:gd name="connsiteX16" fmla="*/ 1427605 w 1611524"/>
              <a:gd name="connsiteY16" fmla="*/ 954567 h 2567341"/>
              <a:gd name="connsiteX17" fmla="*/ 1316173 w 1611524"/>
              <a:gd name="connsiteY17" fmla="*/ 931625 h 2567341"/>
              <a:gd name="connsiteX18" fmla="*/ 1171966 w 1611524"/>
              <a:gd name="connsiteY18" fmla="*/ 872631 h 2567341"/>
              <a:gd name="connsiteX19" fmla="*/ 985154 w 1611524"/>
              <a:gd name="connsiteY19" fmla="*/ 784141 h 2567341"/>
              <a:gd name="connsiteX20" fmla="*/ 847502 w 1611524"/>
              <a:gd name="connsiteY20" fmla="*/ 748089 h 2567341"/>
              <a:gd name="connsiteX21" fmla="*/ 745902 w 1611524"/>
              <a:gd name="connsiteY21" fmla="*/ 685818 h 2567341"/>
              <a:gd name="connsiteX22" fmla="*/ 621360 w 1611524"/>
              <a:gd name="connsiteY22" fmla="*/ 607160 h 2567341"/>
              <a:gd name="connsiteX23" fmla="*/ 562366 w 1611524"/>
              <a:gd name="connsiteY23" fmla="*/ 541612 h 2567341"/>
              <a:gd name="connsiteX24" fmla="*/ 663966 w 1611524"/>
              <a:gd name="connsiteY24" fmla="*/ 426902 h 2567341"/>
              <a:gd name="connsiteX25" fmla="*/ 627915 w 1611524"/>
              <a:gd name="connsiteY25" fmla="*/ 299083 h 2567341"/>
              <a:gd name="connsiteX26" fmla="*/ 509928 w 1611524"/>
              <a:gd name="connsiteY26" fmla="*/ 266309 h 2567341"/>
              <a:gd name="connsiteX27" fmla="*/ 306728 w 1611524"/>
              <a:gd name="connsiteY27" fmla="*/ 338412 h 2567341"/>
              <a:gd name="connsiteX28" fmla="*/ 221515 w 1611524"/>
              <a:gd name="connsiteY28" fmla="*/ 328580 h 2567341"/>
              <a:gd name="connsiteX29" fmla="*/ 165799 w 1611524"/>
              <a:gd name="connsiteY29" fmla="*/ 220425 h 2567341"/>
              <a:gd name="connsiteX30" fmla="*/ 149412 w 1611524"/>
              <a:gd name="connsiteY30" fmla="*/ 69663 h 2567341"/>
              <a:gd name="connsiteX31" fmla="*/ 41257 w 1611524"/>
              <a:gd name="connsiteY31" fmla="*/ 838 h 2567341"/>
              <a:gd name="connsiteX32" fmla="*/ 44534 w 1611524"/>
              <a:gd name="connsiteY32" fmla="*/ 2393354 h 2567341"/>
              <a:gd name="connsiteX33" fmla="*/ 562366 w 1611524"/>
              <a:gd name="connsiteY33" fmla="*/ 2370412 h 2567341"/>
              <a:gd name="connsiteX0" fmla="*/ 562366 w 1611524"/>
              <a:gd name="connsiteY0" fmla="*/ 2370412 h 2563163"/>
              <a:gd name="connsiteX1" fmla="*/ 575476 w 1611524"/>
              <a:gd name="connsiteY1" fmla="*/ 2295031 h 2563163"/>
              <a:gd name="connsiteX2" fmla="*/ 624637 w 1611524"/>
              <a:gd name="connsiteY2" fmla="*/ 2249147 h 2563163"/>
              <a:gd name="connsiteX3" fmla="*/ 772121 w 1611524"/>
              <a:gd name="connsiteY3" fmla="*/ 2255702 h 2563163"/>
              <a:gd name="connsiteX4" fmla="*/ 834392 w 1611524"/>
              <a:gd name="connsiteY4" fmla="*/ 2245870 h 2563163"/>
              <a:gd name="connsiteX5" fmla="*/ 909773 w 1611524"/>
              <a:gd name="connsiteY5" fmla="*/ 2091831 h 2563163"/>
              <a:gd name="connsiteX6" fmla="*/ 1047425 w 1611524"/>
              <a:gd name="connsiteY6" fmla="*/ 2009896 h 2563163"/>
              <a:gd name="connsiteX7" fmla="*/ 1158857 w 1611524"/>
              <a:gd name="connsiteY7" fmla="*/ 1819805 h 2563163"/>
              <a:gd name="connsiteX8" fmla="*/ 1204741 w 1611524"/>
              <a:gd name="connsiteY8" fmla="*/ 1691986 h 2563163"/>
              <a:gd name="connsiteX9" fmla="*/ 1201463 w 1611524"/>
              <a:gd name="connsiteY9" fmla="*/ 1475676 h 2563163"/>
              <a:gd name="connsiteX10" fmla="*/ 1326005 w 1611524"/>
              <a:gd name="connsiteY10" fmla="*/ 1321638 h 2563163"/>
              <a:gd name="connsiteX11" fmla="*/ 1489876 w 1611524"/>
              <a:gd name="connsiteY11" fmla="*/ 1315083 h 2563163"/>
              <a:gd name="connsiteX12" fmla="*/ 1594754 w 1611524"/>
              <a:gd name="connsiteY12" fmla="*/ 1275754 h 2563163"/>
              <a:gd name="connsiteX13" fmla="*/ 1611141 w 1611524"/>
              <a:gd name="connsiteY13" fmla="*/ 1141380 h 2563163"/>
              <a:gd name="connsiteX14" fmla="*/ 1594754 w 1611524"/>
              <a:gd name="connsiteY14" fmla="*/ 1082386 h 2563163"/>
              <a:gd name="connsiteX15" fmla="*/ 1486599 w 1611524"/>
              <a:gd name="connsiteY15" fmla="*/ 1062721 h 2563163"/>
              <a:gd name="connsiteX16" fmla="*/ 1427605 w 1611524"/>
              <a:gd name="connsiteY16" fmla="*/ 954567 h 2563163"/>
              <a:gd name="connsiteX17" fmla="*/ 1316173 w 1611524"/>
              <a:gd name="connsiteY17" fmla="*/ 931625 h 2563163"/>
              <a:gd name="connsiteX18" fmla="*/ 1171966 w 1611524"/>
              <a:gd name="connsiteY18" fmla="*/ 872631 h 2563163"/>
              <a:gd name="connsiteX19" fmla="*/ 985154 w 1611524"/>
              <a:gd name="connsiteY19" fmla="*/ 784141 h 2563163"/>
              <a:gd name="connsiteX20" fmla="*/ 847502 w 1611524"/>
              <a:gd name="connsiteY20" fmla="*/ 748089 h 2563163"/>
              <a:gd name="connsiteX21" fmla="*/ 745902 w 1611524"/>
              <a:gd name="connsiteY21" fmla="*/ 685818 h 2563163"/>
              <a:gd name="connsiteX22" fmla="*/ 621360 w 1611524"/>
              <a:gd name="connsiteY22" fmla="*/ 607160 h 2563163"/>
              <a:gd name="connsiteX23" fmla="*/ 562366 w 1611524"/>
              <a:gd name="connsiteY23" fmla="*/ 541612 h 2563163"/>
              <a:gd name="connsiteX24" fmla="*/ 663966 w 1611524"/>
              <a:gd name="connsiteY24" fmla="*/ 426902 h 2563163"/>
              <a:gd name="connsiteX25" fmla="*/ 627915 w 1611524"/>
              <a:gd name="connsiteY25" fmla="*/ 299083 h 2563163"/>
              <a:gd name="connsiteX26" fmla="*/ 509928 w 1611524"/>
              <a:gd name="connsiteY26" fmla="*/ 266309 h 2563163"/>
              <a:gd name="connsiteX27" fmla="*/ 306728 w 1611524"/>
              <a:gd name="connsiteY27" fmla="*/ 338412 h 2563163"/>
              <a:gd name="connsiteX28" fmla="*/ 221515 w 1611524"/>
              <a:gd name="connsiteY28" fmla="*/ 328580 h 2563163"/>
              <a:gd name="connsiteX29" fmla="*/ 165799 w 1611524"/>
              <a:gd name="connsiteY29" fmla="*/ 220425 h 2563163"/>
              <a:gd name="connsiteX30" fmla="*/ 149412 w 1611524"/>
              <a:gd name="connsiteY30" fmla="*/ 69663 h 2563163"/>
              <a:gd name="connsiteX31" fmla="*/ 41257 w 1611524"/>
              <a:gd name="connsiteY31" fmla="*/ 838 h 2563163"/>
              <a:gd name="connsiteX32" fmla="*/ 44534 w 1611524"/>
              <a:gd name="connsiteY32" fmla="*/ 2393354 h 2563163"/>
              <a:gd name="connsiteX33" fmla="*/ 562366 w 1611524"/>
              <a:gd name="connsiteY33" fmla="*/ 2370412 h 2563163"/>
              <a:gd name="connsiteX0" fmla="*/ 528762 w 1577920"/>
              <a:gd name="connsiteY0" fmla="*/ 2370412 h 2394223"/>
              <a:gd name="connsiteX1" fmla="*/ 541872 w 1577920"/>
              <a:gd name="connsiteY1" fmla="*/ 2295031 h 2394223"/>
              <a:gd name="connsiteX2" fmla="*/ 591033 w 1577920"/>
              <a:gd name="connsiteY2" fmla="*/ 2249147 h 2394223"/>
              <a:gd name="connsiteX3" fmla="*/ 738517 w 1577920"/>
              <a:gd name="connsiteY3" fmla="*/ 2255702 h 2394223"/>
              <a:gd name="connsiteX4" fmla="*/ 800788 w 1577920"/>
              <a:gd name="connsiteY4" fmla="*/ 2245870 h 2394223"/>
              <a:gd name="connsiteX5" fmla="*/ 876169 w 1577920"/>
              <a:gd name="connsiteY5" fmla="*/ 2091831 h 2394223"/>
              <a:gd name="connsiteX6" fmla="*/ 1013821 w 1577920"/>
              <a:gd name="connsiteY6" fmla="*/ 2009896 h 2394223"/>
              <a:gd name="connsiteX7" fmla="*/ 1125253 w 1577920"/>
              <a:gd name="connsiteY7" fmla="*/ 1819805 h 2394223"/>
              <a:gd name="connsiteX8" fmla="*/ 1171137 w 1577920"/>
              <a:gd name="connsiteY8" fmla="*/ 1691986 h 2394223"/>
              <a:gd name="connsiteX9" fmla="*/ 1167859 w 1577920"/>
              <a:gd name="connsiteY9" fmla="*/ 1475676 h 2394223"/>
              <a:gd name="connsiteX10" fmla="*/ 1292401 w 1577920"/>
              <a:gd name="connsiteY10" fmla="*/ 1321638 h 2394223"/>
              <a:gd name="connsiteX11" fmla="*/ 1456272 w 1577920"/>
              <a:gd name="connsiteY11" fmla="*/ 1315083 h 2394223"/>
              <a:gd name="connsiteX12" fmla="*/ 1561150 w 1577920"/>
              <a:gd name="connsiteY12" fmla="*/ 1275754 h 2394223"/>
              <a:gd name="connsiteX13" fmla="*/ 1577537 w 1577920"/>
              <a:gd name="connsiteY13" fmla="*/ 1141380 h 2394223"/>
              <a:gd name="connsiteX14" fmla="*/ 1561150 w 1577920"/>
              <a:gd name="connsiteY14" fmla="*/ 1082386 h 2394223"/>
              <a:gd name="connsiteX15" fmla="*/ 1452995 w 1577920"/>
              <a:gd name="connsiteY15" fmla="*/ 1062721 h 2394223"/>
              <a:gd name="connsiteX16" fmla="*/ 1394001 w 1577920"/>
              <a:gd name="connsiteY16" fmla="*/ 954567 h 2394223"/>
              <a:gd name="connsiteX17" fmla="*/ 1282569 w 1577920"/>
              <a:gd name="connsiteY17" fmla="*/ 931625 h 2394223"/>
              <a:gd name="connsiteX18" fmla="*/ 1138362 w 1577920"/>
              <a:gd name="connsiteY18" fmla="*/ 872631 h 2394223"/>
              <a:gd name="connsiteX19" fmla="*/ 951550 w 1577920"/>
              <a:gd name="connsiteY19" fmla="*/ 784141 h 2394223"/>
              <a:gd name="connsiteX20" fmla="*/ 813898 w 1577920"/>
              <a:gd name="connsiteY20" fmla="*/ 748089 h 2394223"/>
              <a:gd name="connsiteX21" fmla="*/ 712298 w 1577920"/>
              <a:gd name="connsiteY21" fmla="*/ 685818 h 2394223"/>
              <a:gd name="connsiteX22" fmla="*/ 587756 w 1577920"/>
              <a:gd name="connsiteY22" fmla="*/ 607160 h 2394223"/>
              <a:gd name="connsiteX23" fmla="*/ 528762 w 1577920"/>
              <a:gd name="connsiteY23" fmla="*/ 541612 h 2394223"/>
              <a:gd name="connsiteX24" fmla="*/ 630362 w 1577920"/>
              <a:gd name="connsiteY24" fmla="*/ 426902 h 2394223"/>
              <a:gd name="connsiteX25" fmla="*/ 594311 w 1577920"/>
              <a:gd name="connsiteY25" fmla="*/ 299083 h 2394223"/>
              <a:gd name="connsiteX26" fmla="*/ 476324 w 1577920"/>
              <a:gd name="connsiteY26" fmla="*/ 266309 h 2394223"/>
              <a:gd name="connsiteX27" fmla="*/ 273124 w 1577920"/>
              <a:gd name="connsiteY27" fmla="*/ 338412 h 2394223"/>
              <a:gd name="connsiteX28" fmla="*/ 187911 w 1577920"/>
              <a:gd name="connsiteY28" fmla="*/ 328580 h 2394223"/>
              <a:gd name="connsiteX29" fmla="*/ 132195 w 1577920"/>
              <a:gd name="connsiteY29" fmla="*/ 220425 h 2394223"/>
              <a:gd name="connsiteX30" fmla="*/ 115808 w 1577920"/>
              <a:gd name="connsiteY30" fmla="*/ 69663 h 2394223"/>
              <a:gd name="connsiteX31" fmla="*/ 7653 w 1577920"/>
              <a:gd name="connsiteY31" fmla="*/ 838 h 2394223"/>
              <a:gd name="connsiteX32" fmla="*/ 10930 w 1577920"/>
              <a:gd name="connsiteY32" fmla="*/ 2393354 h 2394223"/>
              <a:gd name="connsiteX33" fmla="*/ 528762 w 1577920"/>
              <a:gd name="connsiteY33" fmla="*/ 2370412 h 2394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77920" h="2394223">
                <a:moveTo>
                  <a:pt x="528762" y="2370412"/>
                </a:moveTo>
                <a:cubicBezTo>
                  <a:pt x="535317" y="2373689"/>
                  <a:pt x="531494" y="2315242"/>
                  <a:pt x="541872" y="2295031"/>
                </a:cubicBezTo>
                <a:cubicBezTo>
                  <a:pt x="552251" y="2274820"/>
                  <a:pt x="558259" y="2255702"/>
                  <a:pt x="591033" y="2249147"/>
                </a:cubicBezTo>
                <a:cubicBezTo>
                  <a:pt x="623807" y="2242592"/>
                  <a:pt x="703558" y="2256248"/>
                  <a:pt x="738517" y="2255702"/>
                </a:cubicBezTo>
                <a:cubicBezTo>
                  <a:pt x="773476" y="2255156"/>
                  <a:pt x="777846" y="2273182"/>
                  <a:pt x="800788" y="2245870"/>
                </a:cubicBezTo>
                <a:cubicBezTo>
                  <a:pt x="823730" y="2218558"/>
                  <a:pt x="840664" y="2131160"/>
                  <a:pt x="876169" y="2091831"/>
                </a:cubicBezTo>
                <a:cubicBezTo>
                  <a:pt x="911674" y="2052502"/>
                  <a:pt x="972307" y="2055234"/>
                  <a:pt x="1013821" y="2009896"/>
                </a:cubicBezTo>
                <a:cubicBezTo>
                  <a:pt x="1055335" y="1964558"/>
                  <a:pt x="1099034" y="1872790"/>
                  <a:pt x="1125253" y="1819805"/>
                </a:cubicBezTo>
                <a:cubicBezTo>
                  <a:pt x="1151472" y="1766820"/>
                  <a:pt x="1164036" y="1749341"/>
                  <a:pt x="1171137" y="1691986"/>
                </a:cubicBezTo>
                <a:cubicBezTo>
                  <a:pt x="1178238" y="1634631"/>
                  <a:pt x="1147648" y="1537401"/>
                  <a:pt x="1167859" y="1475676"/>
                </a:cubicBezTo>
                <a:cubicBezTo>
                  <a:pt x="1188070" y="1413951"/>
                  <a:pt x="1244332" y="1348403"/>
                  <a:pt x="1292401" y="1321638"/>
                </a:cubicBezTo>
                <a:cubicBezTo>
                  <a:pt x="1340470" y="1294873"/>
                  <a:pt x="1411481" y="1322730"/>
                  <a:pt x="1456272" y="1315083"/>
                </a:cubicBezTo>
                <a:cubicBezTo>
                  <a:pt x="1501063" y="1307436"/>
                  <a:pt x="1540939" y="1304704"/>
                  <a:pt x="1561150" y="1275754"/>
                </a:cubicBezTo>
                <a:cubicBezTo>
                  <a:pt x="1581361" y="1246803"/>
                  <a:pt x="1577537" y="1173608"/>
                  <a:pt x="1577537" y="1141380"/>
                </a:cubicBezTo>
                <a:cubicBezTo>
                  <a:pt x="1577537" y="1109152"/>
                  <a:pt x="1581907" y="1095496"/>
                  <a:pt x="1561150" y="1082386"/>
                </a:cubicBezTo>
                <a:cubicBezTo>
                  <a:pt x="1540393" y="1069276"/>
                  <a:pt x="1480853" y="1084024"/>
                  <a:pt x="1452995" y="1062721"/>
                </a:cubicBezTo>
                <a:cubicBezTo>
                  <a:pt x="1425137" y="1041418"/>
                  <a:pt x="1422405" y="976416"/>
                  <a:pt x="1394001" y="954567"/>
                </a:cubicBezTo>
                <a:cubicBezTo>
                  <a:pt x="1365597" y="932718"/>
                  <a:pt x="1325175" y="945281"/>
                  <a:pt x="1282569" y="931625"/>
                </a:cubicBezTo>
                <a:cubicBezTo>
                  <a:pt x="1239963" y="917969"/>
                  <a:pt x="1193532" y="897212"/>
                  <a:pt x="1138362" y="872631"/>
                </a:cubicBezTo>
                <a:cubicBezTo>
                  <a:pt x="1083192" y="848050"/>
                  <a:pt x="1005627" y="804898"/>
                  <a:pt x="951550" y="784141"/>
                </a:cubicBezTo>
                <a:cubicBezTo>
                  <a:pt x="897473" y="763384"/>
                  <a:pt x="853773" y="764476"/>
                  <a:pt x="813898" y="748089"/>
                </a:cubicBezTo>
                <a:cubicBezTo>
                  <a:pt x="774023" y="731702"/>
                  <a:pt x="712298" y="685818"/>
                  <a:pt x="712298" y="685818"/>
                </a:cubicBezTo>
                <a:cubicBezTo>
                  <a:pt x="674608" y="662330"/>
                  <a:pt x="618345" y="631194"/>
                  <a:pt x="587756" y="607160"/>
                </a:cubicBezTo>
                <a:cubicBezTo>
                  <a:pt x="557167" y="583126"/>
                  <a:pt x="521661" y="571655"/>
                  <a:pt x="528762" y="541612"/>
                </a:cubicBezTo>
                <a:cubicBezTo>
                  <a:pt x="535863" y="511569"/>
                  <a:pt x="619437" y="467323"/>
                  <a:pt x="630362" y="426902"/>
                </a:cubicBezTo>
                <a:cubicBezTo>
                  <a:pt x="641287" y="386480"/>
                  <a:pt x="619984" y="325848"/>
                  <a:pt x="594311" y="299083"/>
                </a:cubicBezTo>
                <a:cubicBezTo>
                  <a:pt x="568638" y="272318"/>
                  <a:pt x="529855" y="259754"/>
                  <a:pt x="476324" y="266309"/>
                </a:cubicBezTo>
                <a:cubicBezTo>
                  <a:pt x="422793" y="272864"/>
                  <a:pt x="321193" y="328033"/>
                  <a:pt x="273124" y="338412"/>
                </a:cubicBezTo>
                <a:cubicBezTo>
                  <a:pt x="225055" y="348790"/>
                  <a:pt x="211399" y="348244"/>
                  <a:pt x="187911" y="328580"/>
                </a:cubicBezTo>
                <a:cubicBezTo>
                  <a:pt x="164423" y="308915"/>
                  <a:pt x="144212" y="263578"/>
                  <a:pt x="132195" y="220425"/>
                </a:cubicBezTo>
                <a:cubicBezTo>
                  <a:pt x="120178" y="177272"/>
                  <a:pt x="136565" y="106261"/>
                  <a:pt x="115808" y="69663"/>
                </a:cubicBezTo>
                <a:cubicBezTo>
                  <a:pt x="95051" y="33065"/>
                  <a:pt x="25133" y="-6263"/>
                  <a:pt x="7653" y="838"/>
                </a:cubicBezTo>
                <a:cubicBezTo>
                  <a:pt x="-9827" y="388120"/>
                  <a:pt x="7653" y="2386799"/>
                  <a:pt x="10930" y="2393354"/>
                </a:cubicBezTo>
                <a:cubicBezTo>
                  <a:pt x="14207" y="2399909"/>
                  <a:pt x="522207" y="2367135"/>
                  <a:pt x="528762" y="237041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Freeform 187"/>
          <p:cNvSpPr/>
          <p:nvPr/>
        </p:nvSpPr>
        <p:spPr>
          <a:xfrm>
            <a:off x="229419" y="6427019"/>
            <a:ext cx="1671484" cy="2458065"/>
          </a:xfrm>
          <a:custGeom>
            <a:avLst/>
            <a:gdLst>
              <a:gd name="connsiteX0" fmla="*/ 789858 w 1671484"/>
              <a:gd name="connsiteY0" fmla="*/ 2438400 h 2458065"/>
              <a:gd name="connsiteX1" fmla="*/ 904568 w 1671484"/>
              <a:gd name="connsiteY1" fmla="*/ 2277807 h 2458065"/>
              <a:gd name="connsiteX2" fmla="*/ 930787 w 1671484"/>
              <a:gd name="connsiteY2" fmla="*/ 2208981 h 2458065"/>
              <a:gd name="connsiteX3" fmla="*/ 999613 w 1671484"/>
              <a:gd name="connsiteY3" fmla="*/ 2166375 h 2458065"/>
              <a:gd name="connsiteX4" fmla="*/ 1081549 w 1671484"/>
              <a:gd name="connsiteY4" fmla="*/ 2100826 h 2458065"/>
              <a:gd name="connsiteX5" fmla="*/ 1173316 w 1671484"/>
              <a:gd name="connsiteY5" fmla="*/ 1950065 h 2458065"/>
              <a:gd name="connsiteX6" fmla="*/ 1245420 w 1671484"/>
              <a:gd name="connsiteY6" fmla="*/ 1825523 h 2458065"/>
              <a:gd name="connsiteX7" fmla="*/ 1255252 w 1671484"/>
              <a:gd name="connsiteY7" fmla="*/ 1615768 h 2458065"/>
              <a:gd name="connsiteX8" fmla="*/ 1317523 w 1671484"/>
              <a:gd name="connsiteY8" fmla="*/ 1517446 h 2458065"/>
              <a:gd name="connsiteX9" fmla="*/ 1481394 w 1671484"/>
              <a:gd name="connsiteY9" fmla="*/ 1465007 h 2458065"/>
              <a:gd name="connsiteX10" fmla="*/ 1589549 w 1671484"/>
              <a:gd name="connsiteY10" fmla="*/ 1406013 h 2458065"/>
              <a:gd name="connsiteX11" fmla="*/ 1622323 w 1671484"/>
              <a:gd name="connsiteY11" fmla="*/ 1350297 h 2458065"/>
              <a:gd name="connsiteX12" fmla="*/ 1658375 w 1671484"/>
              <a:gd name="connsiteY12" fmla="*/ 1268362 h 2458065"/>
              <a:gd name="connsiteX13" fmla="*/ 1671484 w 1671484"/>
              <a:gd name="connsiteY13" fmla="*/ 1176594 h 2458065"/>
              <a:gd name="connsiteX14" fmla="*/ 1612491 w 1671484"/>
              <a:gd name="connsiteY14" fmla="*/ 1114323 h 2458065"/>
              <a:gd name="connsiteX15" fmla="*/ 1497781 w 1671484"/>
              <a:gd name="connsiteY15" fmla="*/ 1042220 h 2458065"/>
              <a:gd name="connsiteX16" fmla="*/ 1389626 w 1671484"/>
              <a:gd name="connsiteY16" fmla="*/ 924233 h 2458065"/>
              <a:gd name="connsiteX17" fmla="*/ 1219200 w 1671484"/>
              <a:gd name="connsiteY17" fmla="*/ 888181 h 2458065"/>
              <a:gd name="connsiteX18" fmla="*/ 1140542 w 1671484"/>
              <a:gd name="connsiteY18" fmla="*/ 884904 h 2458065"/>
              <a:gd name="connsiteX19" fmla="*/ 986504 w 1671484"/>
              <a:gd name="connsiteY19" fmla="*/ 812800 h 2458065"/>
              <a:gd name="connsiteX20" fmla="*/ 858684 w 1671484"/>
              <a:gd name="connsiteY20" fmla="*/ 786581 h 2458065"/>
              <a:gd name="connsiteX21" fmla="*/ 730865 w 1671484"/>
              <a:gd name="connsiteY21" fmla="*/ 701368 h 2458065"/>
              <a:gd name="connsiteX22" fmla="*/ 612878 w 1671484"/>
              <a:gd name="connsiteY22" fmla="*/ 635820 h 2458065"/>
              <a:gd name="connsiteX23" fmla="*/ 684981 w 1671484"/>
              <a:gd name="connsiteY23" fmla="*/ 534220 h 2458065"/>
              <a:gd name="connsiteX24" fmla="*/ 678426 w 1671484"/>
              <a:gd name="connsiteY24" fmla="*/ 449007 h 2458065"/>
              <a:gd name="connsiteX25" fmla="*/ 616155 w 1671484"/>
              <a:gd name="connsiteY25" fmla="*/ 294968 h 2458065"/>
              <a:gd name="connsiteX26" fmla="*/ 465394 w 1671484"/>
              <a:gd name="connsiteY26" fmla="*/ 285136 h 2458065"/>
              <a:gd name="connsiteX27" fmla="*/ 357239 w 1671484"/>
              <a:gd name="connsiteY27" fmla="*/ 317910 h 2458065"/>
              <a:gd name="connsiteX28" fmla="*/ 255639 w 1671484"/>
              <a:gd name="connsiteY28" fmla="*/ 301523 h 2458065"/>
              <a:gd name="connsiteX29" fmla="*/ 209755 w 1671484"/>
              <a:gd name="connsiteY29" fmla="*/ 275304 h 2458065"/>
              <a:gd name="connsiteX30" fmla="*/ 160594 w 1671484"/>
              <a:gd name="connsiteY30" fmla="*/ 114710 h 2458065"/>
              <a:gd name="connsiteX31" fmla="*/ 65549 w 1671484"/>
              <a:gd name="connsiteY31" fmla="*/ 32775 h 2458065"/>
              <a:gd name="connsiteX32" fmla="*/ 6555 w 1671484"/>
              <a:gd name="connsiteY32" fmla="*/ 0 h 2458065"/>
              <a:gd name="connsiteX33" fmla="*/ 0 w 1671484"/>
              <a:gd name="connsiteY33" fmla="*/ 2458065 h 2458065"/>
              <a:gd name="connsiteX34" fmla="*/ 789858 w 1671484"/>
              <a:gd name="connsiteY34" fmla="*/ 2438400 h 245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71484" h="2458065">
                <a:moveTo>
                  <a:pt x="789858" y="2438400"/>
                </a:moveTo>
                <a:lnTo>
                  <a:pt x="904568" y="2277807"/>
                </a:lnTo>
                <a:lnTo>
                  <a:pt x="930787" y="2208981"/>
                </a:lnTo>
                <a:lnTo>
                  <a:pt x="999613" y="2166375"/>
                </a:lnTo>
                <a:lnTo>
                  <a:pt x="1081549" y="2100826"/>
                </a:lnTo>
                <a:lnTo>
                  <a:pt x="1173316" y="1950065"/>
                </a:lnTo>
                <a:lnTo>
                  <a:pt x="1245420" y="1825523"/>
                </a:lnTo>
                <a:lnTo>
                  <a:pt x="1255252" y="1615768"/>
                </a:lnTo>
                <a:lnTo>
                  <a:pt x="1317523" y="1517446"/>
                </a:lnTo>
                <a:lnTo>
                  <a:pt x="1481394" y="1465007"/>
                </a:lnTo>
                <a:lnTo>
                  <a:pt x="1589549" y="1406013"/>
                </a:lnTo>
                <a:lnTo>
                  <a:pt x="1622323" y="1350297"/>
                </a:lnTo>
                <a:lnTo>
                  <a:pt x="1658375" y="1268362"/>
                </a:lnTo>
                <a:lnTo>
                  <a:pt x="1671484" y="1176594"/>
                </a:lnTo>
                <a:lnTo>
                  <a:pt x="1612491" y="1114323"/>
                </a:lnTo>
                <a:lnTo>
                  <a:pt x="1497781" y="1042220"/>
                </a:lnTo>
                <a:lnTo>
                  <a:pt x="1389626" y="924233"/>
                </a:lnTo>
                <a:lnTo>
                  <a:pt x="1219200" y="888181"/>
                </a:lnTo>
                <a:lnTo>
                  <a:pt x="1140542" y="884904"/>
                </a:lnTo>
                <a:lnTo>
                  <a:pt x="986504" y="812800"/>
                </a:lnTo>
                <a:lnTo>
                  <a:pt x="858684" y="786581"/>
                </a:lnTo>
                <a:lnTo>
                  <a:pt x="730865" y="701368"/>
                </a:lnTo>
                <a:lnTo>
                  <a:pt x="612878" y="635820"/>
                </a:lnTo>
                <a:lnTo>
                  <a:pt x="684981" y="534220"/>
                </a:lnTo>
                <a:lnTo>
                  <a:pt x="678426" y="449007"/>
                </a:lnTo>
                <a:lnTo>
                  <a:pt x="616155" y="294968"/>
                </a:lnTo>
                <a:lnTo>
                  <a:pt x="465394" y="285136"/>
                </a:lnTo>
                <a:lnTo>
                  <a:pt x="357239" y="317910"/>
                </a:lnTo>
                <a:lnTo>
                  <a:pt x="255639" y="301523"/>
                </a:lnTo>
                <a:lnTo>
                  <a:pt x="209755" y="275304"/>
                </a:lnTo>
                <a:lnTo>
                  <a:pt x="160594" y="114710"/>
                </a:lnTo>
                <a:lnTo>
                  <a:pt x="65549" y="32775"/>
                </a:lnTo>
                <a:lnTo>
                  <a:pt x="6555" y="0"/>
                </a:lnTo>
                <a:lnTo>
                  <a:pt x="0" y="2458065"/>
                </a:lnTo>
                <a:lnTo>
                  <a:pt x="789858" y="2438400"/>
                </a:ln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Freeform 208"/>
          <p:cNvSpPr/>
          <p:nvPr/>
        </p:nvSpPr>
        <p:spPr>
          <a:xfrm>
            <a:off x="243840" y="2575524"/>
            <a:ext cx="1193491" cy="3551025"/>
          </a:xfrm>
          <a:custGeom>
            <a:avLst/>
            <a:gdLst>
              <a:gd name="connsiteX0" fmla="*/ 0 w 1193491"/>
              <a:gd name="connsiteY0" fmla="*/ 147356 h 3551025"/>
              <a:gd name="connsiteX1" fmla="*/ 96520 w 1193491"/>
              <a:gd name="connsiteY1" fmla="*/ 243876 h 3551025"/>
              <a:gd name="connsiteX2" fmla="*/ 167640 w 1193491"/>
              <a:gd name="connsiteY2" fmla="*/ 304836 h 3551025"/>
              <a:gd name="connsiteX3" fmla="*/ 259080 w 1193491"/>
              <a:gd name="connsiteY3" fmla="*/ 193076 h 3551025"/>
              <a:gd name="connsiteX4" fmla="*/ 355600 w 1193491"/>
              <a:gd name="connsiteY4" fmla="*/ 30516 h 3551025"/>
              <a:gd name="connsiteX5" fmla="*/ 441960 w 1193491"/>
              <a:gd name="connsiteY5" fmla="*/ 10196 h 3551025"/>
              <a:gd name="connsiteX6" fmla="*/ 604520 w 1193491"/>
              <a:gd name="connsiteY6" fmla="*/ 147356 h 3551025"/>
              <a:gd name="connsiteX7" fmla="*/ 599440 w 1193491"/>
              <a:gd name="connsiteY7" fmla="*/ 299756 h 3551025"/>
              <a:gd name="connsiteX8" fmla="*/ 604520 w 1193491"/>
              <a:gd name="connsiteY8" fmla="*/ 406436 h 3551025"/>
              <a:gd name="connsiteX9" fmla="*/ 629920 w 1193491"/>
              <a:gd name="connsiteY9" fmla="*/ 482636 h 3551025"/>
              <a:gd name="connsiteX10" fmla="*/ 741680 w 1193491"/>
              <a:gd name="connsiteY10" fmla="*/ 568996 h 3551025"/>
              <a:gd name="connsiteX11" fmla="*/ 878840 w 1193491"/>
              <a:gd name="connsiteY11" fmla="*/ 640116 h 3551025"/>
              <a:gd name="connsiteX12" fmla="*/ 929640 w 1193491"/>
              <a:gd name="connsiteY12" fmla="*/ 762036 h 3551025"/>
              <a:gd name="connsiteX13" fmla="*/ 965200 w 1193491"/>
              <a:gd name="connsiteY13" fmla="*/ 873796 h 3551025"/>
              <a:gd name="connsiteX14" fmla="*/ 1122680 w 1193491"/>
              <a:gd name="connsiteY14" fmla="*/ 944916 h 3551025"/>
              <a:gd name="connsiteX15" fmla="*/ 1168400 w 1193491"/>
              <a:gd name="connsiteY15" fmla="*/ 1021116 h 3551025"/>
              <a:gd name="connsiteX16" fmla="*/ 1112520 w 1193491"/>
              <a:gd name="connsiteY16" fmla="*/ 1132876 h 3551025"/>
              <a:gd name="connsiteX17" fmla="*/ 1056640 w 1193491"/>
              <a:gd name="connsiteY17" fmla="*/ 1214156 h 3551025"/>
              <a:gd name="connsiteX18" fmla="*/ 1031240 w 1193491"/>
              <a:gd name="connsiteY18" fmla="*/ 1346236 h 3551025"/>
              <a:gd name="connsiteX19" fmla="*/ 985520 w 1193491"/>
              <a:gd name="connsiteY19" fmla="*/ 1463076 h 3551025"/>
              <a:gd name="connsiteX20" fmla="*/ 949960 w 1193491"/>
              <a:gd name="connsiteY20" fmla="*/ 1579916 h 3551025"/>
              <a:gd name="connsiteX21" fmla="*/ 955040 w 1193491"/>
              <a:gd name="connsiteY21" fmla="*/ 1681516 h 3551025"/>
              <a:gd name="connsiteX22" fmla="*/ 1005840 w 1193491"/>
              <a:gd name="connsiteY22" fmla="*/ 1788196 h 3551025"/>
              <a:gd name="connsiteX23" fmla="*/ 1087120 w 1193491"/>
              <a:gd name="connsiteY23" fmla="*/ 1910116 h 3551025"/>
              <a:gd name="connsiteX24" fmla="*/ 1153160 w 1193491"/>
              <a:gd name="connsiteY24" fmla="*/ 2077756 h 3551025"/>
              <a:gd name="connsiteX25" fmla="*/ 1188720 w 1193491"/>
              <a:gd name="connsiteY25" fmla="*/ 2280956 h 3551025"/>
              <a:gd name="connsiteX26" fmla="*/ 1046480 w 1193491"/>
              <a:gd name="connsiteY26" fmla="*/ 2479076 h 3551025"/>
              <a:gd name="connsiteX27" fmla="*/ 990600 w 1193491"/>
              <a:gd name="connsiteY27" fmla="*/ 2722916 h 3551025"/>
              <a:gd name="connsiteX28" fmla="*/ 949960 w 1193491"/>
              <a:gd name="connsiteY28" fmla="*/ 2915956 h 3551025"/>
              <a:gd name="connsiteX29" fmla="*/ 904240 w 1193491"/>
              <a:gd name="connsiteY29" fmla="*/ 2946436 h 3551025"/>
              <a:gd name="connsiteX30" fmla="*/ 792480 w 1193491"/>
              <a:gd name="connsiteY30" fmla="*/ 2926116 h 3551025"/>
              <a:gd name="connsiteX31" fmla="*/ 675640 w 1193491"/>
              <a:gd name="connsiteY31" fmla="*/ 2915956 h 3551025"/>
              <a:gd name="connsiteX32" fmla="*/ 548640 w 1193491"/>
              <a:gd name="connsiteY32" fmla="*/ 2936276 h 3551025"/>
              <a:gd name="connsiteX33" fmla="*/ 497840 w 1193491"/>
              <a:gd name="connsiteY33" fmla="*/ 2997236 h 3551025"/>
              <a:gd name="connsiteX34" fmla="*/ 523240 w 1193491"/>
              <a:gd name="connsiteY34" fmla="*/ 3093756 h 3551025"/>
              <a:gd name="connsiteX35" fmla="*/ 619760 w 1193491"/>
              <a:gd name="connsiteY35" fmla="*/ 3215676 h 3551025"/>
              <a:gd name="connsiteX36" fmla="*/ 538480 w 1193491"/>
              <a:gd name="connsiteY36" fmla="*/ 3312196 h 3551025"/>
              <a:gd name="connsiteX37" fmla="*/ 462280 w 1193491"/>
              <a:gd name="connsiteY37" fmla="*/ 3403636 h 3551025"/>
              <a:gd name="connsiteX38" fmla="*/ 401320 w 1193491"/>
              <a:gd name="connsiteY38" fmla="*/ 3530636 h 3551025"/>
              <a:gd name="connsiteX39" fmla="*/ 304800 w 1193491"/>
              <a:gd name="connsiteY39" fmla="*/ 3545876 h 3551025"/>
              <a:gd name="connsiteX40" fmla="*/ 208280 w 1193491"/>
              <a:gd name="connsiteY40" fmla="*/ 3479836 h 3551025"/>
              <a:gd name="connsiteX41" fmla="*/ 157480 w 1193491"/>
              <a:gd name="connsiteY41" fmla="*/ 3439196 h 3551025"/>
              <a:gd name="connsiteX42" fmla="*/ 116840 w 1193491"/>
              <a:gd name="connsiteY42" fmla="*/ 3413796 h 3551025"/>
              <a:gd name="connsiteX43" fmla="*/ 0 w 1193491"/>
              <a:gd name="connsiteY43" fmla="*/ 3393476 h 35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3491" h="3551025">
                <a:moveTo>
                  <a:pt x="0" y="147356"/>
                </a:moveTo>
                <a:cubicBezTo>
                  <a:pt x="34713" y="182069"/>
                  <a:pt x="68580" y="217629"/>
                  <a:pt x="96520" y="243876"/>
                </a:cubicBezTo>
                <a:cubicBezTo>
                  <a:pt x="124460" y="270123"/>
                  <a:pt x="140547" y="313303"/>
                  <a:pt x="167640" y="304836"/>
                </a:cubicBezTo>
                <a:cubicBezTo>
                  <a:pt x="194733" y="296369"/>
                  <a:pt x="227753" y="238796"/>
                  <a:pt x="259080" y="193076"/>
                </a:cubicBezTo>
                <a:cubicBezTo>
                  <a:pt x="290407" y="147356"/>
                  <a:pt x="325120" y="60996"/>
                  <a:pt x="355600" y="30516"/>
                </a:cubicBezTo>
                <a:cubicBezTo>
                  <a:pt x="386080" y="36"/>
                  <a:pt x="400473" y="-9277"/>
                  <a:pt x="441960" y="10196"/>
                </a:cubicBezTo>
                <a:cubicBezTo>
                  <a:pt x="483447" y="29669"/>
                  <a:pt x="578273" y="99096"/>
                  <a:pt x="604520" y="147356"/>
                </a:cubicBezTo>
                <a:cubicBezTo>
                  <a:pt x="630767" y="195616"/>
                  <a:pt x="599440" y="256576"/>
                  <a:pt x="599440" y="299756"/>
                </a:cubicBezTo>
                <a:cubicBezTo>
                  <a:pt x="599440" y="342936"/>
                  <a:pt x="599440" y="375956"/>
                  <a:pt x="604520" y="406436"/>
                </a:cubicBezTo>
                <a:cubicBezTo>
                  <a:pt x="609600" y="436916"/>
                  <a:pt x="607060" y="455543"/>
                  <a:pt x="629920" y="482636"/>
                </a:cubicBezTo>
                <a:cubicBezTo>
                  <a:pt x="652780" y="509729"/>
                  <a:pt x="700193" y="542749"/>
                  <a:pt x="741680" y="568996"/>
                </a:cubicBezTo>
                <a:cubicBezTo>
                  <a:pt x="783167" y="595243"/>
                  <a:pt x="847513" y="607943"/>
                  <a:pt x="878840" y="640116"/>
                </a:cubicBezTo>
                <a:cubicBezTo>
                  <a:pt x="910167" y="672289"/>
                  <a:pt x="915247" y="723089"/>
                  <a:pt x="929640" y="762036"/>
                </a:cubicBezTo>
                <a:cubicBezTo>
                  <a:pt x="944033" y="800983"/>
                  <a:pt x="933027" y="843316"/>
                  <a:pt x="965200" y="873796"/>
                </a:cubicBezTo>
                <a:cubicBezTo>
                  <a:pt x="997373" y="904276"/>
                  <a:pt x="1088813" y="920363"/>
                  <a:pt x="1122680" y="944916"/>
                </a:cubicBezTo>
                <a:cubicBezTo>
                  <a:pt x="1156547" y="969469"/>
                  <a:pt x="1170093" y="989789"/>
                  <a:pt x="1168400" y="1021116"/>
                </a:cubicBezTo>
                <a:cubicBezTo>
                  <a:pt x="1166707" y="1052443"/>
                  <a:pt x="1131147" y="1100703"/>
                  <a:pt x="1112520" y="1132876"/>
                </a:cubicBezTo>
                <a:cubicBezTo>
                  <a:pt x="1093893" y="1165049"/>
                  <a:pt x="1070187" y="1178596"/>
                  <a:pt x="1056640" y="1214156"/>
                </a:cubicBezTo>
                <a:cubicBezTo>
                  <a:pt x="1043093" y="1249716"/>
                  <a:pt x="1043093" y="1304749"/>
                  <a:pt x="1031240" y="1346236"/>
                </a:cubicBezTo>
                <a:cubicBezTo>
                  <a:pt x="1019387" y="1387723"/>
                  <a:pt x="999067" y="1424129"/>
                  <a:pt x="985520" y="1463076"/>
                </a:cubicBezTo>
                <a:cubicBezTo>
                  <a:pt x="971973" y="1502023"/>
                  <a:pt x="955040" y="1543509"/>
                  <a:pt x="949960" y="1579916"/>
                </a:cubicBezTo>
                <a:cubicBezTo>
                  <a:pt x="944880" y="1616323"/>
                  <a:pt x="945727" y="1646803"/>
                  <a:pt x="955040" y="1681516"/>
                </a:cubicBezTo>
                <a:cubicBezTo>
                  <a:pt x="964353" y="1716229"/>
                  <a:pt x="983827" y="1750096"/>
                  <a:pt x="1005840" y="1788196"/>
                </a:cubicBezTo>
                <a:cubicBezTo>
                  <a:pt x="1027853" y="1826296"/>
                  <a:pt x="1062567" y="1861856"/>
                  <a:pt x="1087120" y="1910116"/>
                </a:cubicBezTo>
                <a:cubicBezTo>
                  <a:pt x="1111673" y="1958376"/>
                  <a:pt x="1136227" y="2015949"/>
                  <a:pt x="1153160" y="2077756"/>
                </a:cubicBezTo>
                <a:cubicBezTo>
                  <a:pt x="1170093" y="2139563"/>
                  <a:pt x="1206500" y="2214069"/>
                  <a:pt x="1188720" y="2280956"/>
                </a:cubicBezTo>
                <a:cubicBezTo>
                  <a:pt x="1170940" y="2347843"/>
                  <a:pt x="1079500" y="2405416"/>
                  <a:pt x="1046480" y="2479076"/>
                </a:cubicBezTo>
                <a:cubicBezTo>
                  <a:pt x="1013460" y="2552736"/>
                  <a:pt x="1006687" y="2650103"/>
                  <a:pt x="990600" y="2722916"/>
                </a:cubicBezTo>
                <a:cubicBezTo>
                  <a:pt x="974513" y="2795729"/>
                  <a:pt x="964353" y="2878703"/>
                  <a:pt x="949960" y="2915956"/>
                </a:cubicBezTo>
                <a:cubicBezTo>
                  <a:pt x="935567" y="2953209"/>
                  <a:pt x="930487" y="2944743"/>
                  <a:pt x="904240" y="2946436"/>
                </a:cubicBezTo>
                <a:cubicBezTo>
                  <a:pt x="877993" y="2948129"/>
                  <a:pt x="830580" y="2931196"/>
                  <a:pt x="792480" y="2926116"/>
                </a:cubicBezTo>
                <a:cubicBezTo>
                  <a:pt x="754380" y="2921036"/>
                  <a:pt x="716280" y="2914263"/>
                  <a:pt x="675640" y="2915956"/>
                </a:cubicBezTo>
                <a:cubicBezTo>
                  <a:pt x="635000" y="2917649"/>
                  <a:pt x="578273" y="2922729"/>
                  <a:pt x="548640" y="2936276"/>
                </a:cubicBezTo>
                <a:cubicBezTo>
                  <a:pt x="519007" y="2949823"/>
                  <a:pt x="502073" y="2970989"/>
                  <a:pt x="497840" y="2997236"/>
                </a:cubicBezTo>
                <a:cubicBezTo>
                  <a:pt x="493607" y="3023483"/>
                  <a:pt x="502920" y="3057349"/>
                  <a:pt x="523240" y="3093756"/>
                </a:cubicBezTo>
                <a:cubicBezTo>
                  <a:pt x="543560" y="3130163"/>
                  <a:pt x="617220" y="3179269"/>
                  <a:pt x="619760" y="3215676"/>
                </a:cubicBezTo>
                <a:cubicBezTo>
                  <a:pt x="622300" y="3252083"/>
                  <a:pt x="538480" y="3312196"/>
                  <a:pt x="538480" y="3312196"/>
                </a:cubicBezTo>
                <a:cubicBezTo>
                  <a:pt x="512233" y="3343523"/>
                  <a:pt x="485140" y="3367229"/>
                  <a:pt x="462280" y="3403636"/>
                </a:cubicBezTo>
                <a:cubicBezTo>
                  <a:pt x="439420" y="3440043"/>
                  <a:pt x="427567" y="3506929"/>
                  <a:pt x="401320" y="3530636"/>
                </a:cubicBezTo>
                <a:cubicBezTo>
                  <a:pt x="375073" y="3554343"/>
                  <a:pt x="336973" y="3554343"/>
                  <a:pt x="304800" y="3545876"/>
                </a:cubicBezTo>
                <a:cubicBezTo>
                  <a:pt x="272627" y="3537409"/>
                  <a:pt x="232833" y="3497616"/>
                  <a:pt x="208280" y="3479836"/>
                </a:cubicBezTo>
                <a:cubicBezTo>
                  <a:pt x="183727" y="3462056"/>
                  <a:pt x="172720" y="3450203"/>
                  <a:pt x="157480" y="3439196"/>
                </a:cubicBezTo>
                <a:cubicBezTo>
                  <a:pt x="142240" y="3428189"/>
                  <a:pt x="143086" y="3421416"/>
                  <a:pt x="116840" y="3413796"/>
                </a:cubicBezTo>
                <a:cubicBezTo>
                  <a:pt x="90594" y="3406176"/>
                  <a:pt x="0" y="3410409"/>
                  <a:pt x="0" y="3393476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>
            <a:off x="233680" y="2511238"/>
            <a:ext cx="1259545" cy="3668885"/>
          </a:xfrm>
          <a:custGeom>
            <a:avLst/>
            <a:gdLst>
              <a:gd name="connsiteX0" fmla="*/ 0 w 1259545"/>
              <a:gd name="connsiteY0" fmla="*/ 115121 h 3615241"/>
              <a:gd name="connsiteX1" fmla="*/ 157480 w 1259545"/>
              <a:gd name="connsiteY1" fmla="*/ 221801 h 3615241"/>
              <a:gd name="connsiteX2" fmla="*/ 243840 w 1259545"/>
              <a:gd name="connsiteY2" fmla="*/ 176081 h 3615241"/>
              <a:gd name="connsiteX3" fmla="*/ 320040 w 1259545"/>
              <a:gd name="connsiteY3" fmla="*/ 54161 h 3615241"/>
              <a:gd name="connsiteX4" fmla="*/ 396240 w 1259545"/>
              <a:gd name="connsiteY4" fmla="*/ 8441 h 3615241"/>
              <a:gd name="connsiteX5" fmla="*/ 462280 w 1259545"/>
              <a:gd name="connsiteY5" fmla="*/ 8441 h 3615241"/>
              <a:gd name="connsiteX6" fmla="*/ 563880 w 1259545"/>
              <a:gd name="connsiteY6" fmla="*/ 94801 h 3615241"/>
              <a:gd name="connsiteX7" fmla="*/ 660400 w 1259545"/>
              <a:gd name="connsiteY7" fmla="*/ 196401 h 3615241"/>
              <a:gd name="connsiteX8" fmla="*/ 685800 w 1259545"/>
              <a:gd name="connsiteY8" fmla="*/ 298001 h 3615241"/>
              <a:gd name="connsiteX9" fmla="*/ 660400 w 1259545"/>
              <a:gd name="connsiteY9" fmla="*/ 389441 h 3615241"/>
              <a:gd name="connsiteX10" fmla="*/ 650240 w 1259545"/>
              <a:gd name="connsiteY10" fmla="*/ 445321 h 3615241"/>
              <a:gd name="connsiteX11" fmla="*/ 670560 w 1259545"/>
              <a:gd name="connsiteY11" fmla="*/ 541841 h 3615241"/>
              <a:gd name="connsiteX12" fmla="*/ 843280 w 1259545"/>
              <a:gd name="connsiteY12" fmla="*/ 638361 h 3615241"/>
              <a:gd name="connsiteX13" fmla="*/ 934720 w 1259545"/>
              <a:gd name="connsiteY13" fmla="*/ 679001 h 3615241"/>
              <a:gd name="connsiteX14" fmla="*/ 980440 w 1259545"/>
              <a:gd name="connsiteY14" fmla="*/ 785681 h 3615241"/>
              <a:gd name="connsiteX15" fmla="*/ 990600 w 1259545"/>
              <a:gd name="connsiteY15" fmla="*/ 877121 h 3615241"/>
              <a:gd name="connsiteX16" fmla="*/ 1163320 w 1259545"/>
              <a:gd name="connsiteY16" fmla="*/ 917761 h 3615241"/>
              <a:gd name="connsiteX17" fmla="*/ 1249680 w 1259545"/>
              <a:gd name="connsiteY17" fmla="*/ 1034601 h 3615241"/>
              <a:gd name="connsiteX18" fmla="*/ 1249680 w 1259545"/>
              <a:gd name="connsiteY18" fmla="*/ 1141281 h 3615241"/>
              <a:gd name="connsiteX19" fmla="*/ 1178560 w 1259545"/>
              <a:gd name="connsiteY19" fmla="*/ 1273361 h 3615241"/>
              <a:gd name="connsiteX20" fmla="*/ 1071880 w 1259545"/>
              <a:gd name="connsiteY20" fmla="*/ 1374961 h 3615241"/>
              <a:gd name="connsiteX21" fmla="*/ 1046480 w 1259545"/>
              <a:gd name="connsiteY21" fmla="*/ 1507041 h 3615241"/>
              <a:gd name="connsiteX22" fmla="*/ 1051560 w 1259545"/>
              <a:gd name="connsiteY22" fmla="*/ 1557841 h 3615241"/>
              <a:gd name="connsiteX23" fmla="*/ 1016000 w 1259545"/>
              <a:gd name="connsiteY23" fmla="*/ 1649281 h 3615241"/>
              <a:gd name="connsiteX24" fmla="*/ 1036320 w 1259545"/>
              <a:gd name="connsiteY24" fmla="*/ 1755961 h 3615241"/>
              <a:gd name="connsiteX25" fmla="*/ 1143000 w 1259545"/>
              <a:gd name="connsiteY25" fmla="*/ 1984561 h 3615241"/>
              <a:gd name="connsiteX26" fmla="*/ 1209040 w 1259545"/>
              <a:gd name="connsiteY26" fmla="*/ 2091241 h 3615241"/>
              <a:gd name="connsiteX27" fmla="*/ 1244600 w 1259545"/>
              <a:gd name="connsiteY27" fmla="*/ 2299521 h 3615241"/>
              <a:gd name="connsiteX28" fmla="*/ 1224280 w 1259545"/>
              <a:gd name="connsiteY28" fmla="*/ 2477321 h 3615241"/>
              <a:gd name="connsiteX29" fmla="*/ 1076960 w 1259545"/>
              <a:gd name="connsiteY29" fmla="*/ 2660201 h 3615241"/>
              <a:gd name="connsiteX30" fmla="*/ 1066800 w 1259545"/>
              <a:gd name="connsiteY30" fmla="*/ 2990401 h 3615241"/>
              <a:gd name="connsiteX31" fmla="*/ 1016000 w 1259545"/>
              <a:gd name="connsiteY31" fmla="*/ 3071681 h 3615241"/>
              <a:gd name="connsiteX32" fmla="*/ 772160 w 1259545"/>
              <a:gd name="connsiteY32" fmla="*/ 3046281 h 3615241"/>
              <a:gd name="connsiteX33" fmla="*/ 660400 w 1259545"/>
              <a:gd name="connsiteY33" fmla="*/ 3031041 h 3615241"/>
              <a:gd name="connsiteX34" fmla="*/ 579120 w 1259545"/>
              <a:gd name="connsiteY34" fmla="*/ 3086921 h 3615241"/>
              <a:gd name="connsiteX35" fmla="*/ 629920 w 1259545"/>
              <a:gd name="connsiteY35" fmla="*/ 3188521 h 3615241"/>
              <a:gd name="connsiteX36" fmla="*/ 741680 w 1259545"/>
              <a:gd name="connsiteY36" fmla="*/ 3310441 h 3615241"/>
              <a:gd name="connsiteX37" fmla="*/ 645160 w 1259545"/>
              <a:gd name="connsiteY37" fmla="*/ 3422201 h 3615241"/>
              <a:gd name="connsiteX38" fmla="*/ 553720 w 1259545"/>
              <a:gd name="connsiteY38" fmla="*/ 3503481 h 3615241"/>
              <a:gd name="connsiteX39" fmla="*/ 528320 w 1259545"/>
              <a:gd name="connsiteY39" fmla="*/ 3615241 h 36152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233680 w 1259545"/>
              <a:gd name="connsiteY39" fmla="*/ 4580441 h 45804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518160 w 1259545"/>
              <a:gd name="connsiteY39" fmla="*/ 3650801 h 4580441"/>
              <a:gd name="connsiteX40" fmla="*/ 233680 w 1259545"/>
              <a:gd name="connsiteY40" fmla="*/ 4580441 h 4580441"/>
              <a:gd name="connsiteX0" fmla="*/ 5080 w 1264625"/>
              <a:gd name="connsiteY0" fmla="*/ 115121 h 3695505"/>
              <a:gd name="connsiteX1" fmla="*/ 162560 w 1264625"/>
              <a:gd name="connsiteY1" fmla="*/ 221801 h 3695505"/>
              <a:gd name="connsiteX2" fmla="*/ 248920 w 1264625"/>
              <a:gd name="connsiteY2" fmla="*/ 176081 h 3695505"/>
              <a:gd name="connsiteX3" fmla="*/ 325120 w 1264625"/>
              <a:gd name="connsiteY3" fmla="*/ 54161 h 3695505"/>
              <a:gd name="connsiteX4" fmla="*/ 401320 w 1264625"/>
              <a:gd name="connsiteY4" fmla="*/ 8441 h 3695505"/>
              <a:gd name="connsiteX5" fmla="*/ 467360 w 1264625"/>
              <a:gd name="connsiteY5" fmla="*/ 8441 h 3695505"/>
              <a:gd name="connsiteX6" fmla="*/ 568960 w 1264625"/>
              <a:gd name="connsiteY6" fmla="*/ 94801 h 3695505"/>
              <a:gd name="connsiteX7" fmla="*/ 665480 w 1264625"/>
              <a:gd name="connsiteY7" fmla="*/ 196401 h 3695505"/>
              <a:gd name="connsiteX8" fmla="*/ 690880 w 1264625"/>
              <a:gd name="connsiteY8" fmla="*/ 298001 h 3695505"/>
              <a:gd name="connsiteX9" fmla="*/ 665480 w 1264625"/>
              <a:gd name="connsiteY9" fmla="*/ 389441 h 3695505"/>
              <a:gd name="connsiteX10" fmla="*/ 655320 w 1264625"/>
              <a:gd name="connsiteY10" fmla="*/ 445321 h 3695505"/>
              <a:gd name="connsiteX11" fmla="*/ 675640 w 1264625"/>
              <a:gd name="connsiteY11" fmla="*/ 541841 h 3695505"/>
              <a:gd name="connsiteX12" fmla="*/ 848360 w 1264625"/>
              <a:gd name="connsiteY12" fmla="*/ 638361 h 3695505"/>
              <a:gd name="connsiteX13" fmla="*/ 939800 w 1264625"/>
              <a:gd name="connsiteY13" fmla="*/ 679001 h 3695505"/>
              <a:gd name="connsiteX14" fmla="*/ 985520 w 1264625"/>
              <a:gd name="connsiteY14" fmla="*/ 785681 h 3695505"/>
              <a:gd name="connsiteX15" fmla="*/ 995680 w 1264625"/>
              <a:gd name="connsiteY15" fmla="*/ 877121 h 3695505"/>
              <a:gd name="connsiteX16" fmla="*/ 1168400 w 1264625"/>
              <a:gd name="connsiteY16" fmla="*/ 917761 h 3695505"/>
              <a:gd name="connsiteX17" fmla="*/ 1254760 w 1264625"/>
              <a:gd name="connsiteY17" fmla="*/ 1034601 h 3695505"/>
              <a:gd name="connsiteX18" fmla="*/ 1254760 w 1264625"/>
              <a:gd name="connsiteY18" fmla="*/ 1141281 h 3695505"/>
              <a:gd name="connsiteX19" fmla="*/ 1183640 w 1264625"/>
              <a:gd name="connsiteY19" fmla="*/ 1273361 h 3695505"/>
              <a:gd name="connsiteX20" fmla="*/ 1076960 w 1264625"/>
              <a:gd name="connsiteY20" fmla="*/ 1374961 h 3695505"/>
              <a:gd name="connsiteX21" fmla="*/ 1051560 w 1264625"/>
              <a:gd name="connsiteY21" fmla="*/ 1507041 h 3695505"/>
              <a:gd name="connsiteX22" fmla="*/ 1056640 w 1264625"/>
              <a:gd name="connsiteY22" fmla="*/ 1557841 h 3695505"/>
              <a:gd name="connsiteX23" fmla="*/ 1021080 w 1264625"/>
              <a:gd name="connsiteY23" fmla="*/ 1649281 h 3695505"/>
              <a:gd name="connsiteX24" fmla="*/ 1041400 w 1264625"/>
              <a:gd name="connsiteY24" fmla="*/ 1755961 h 3695505"/>
              <a:gd name="connsiteX25" fmla="*/ 1148080 w 1264625"/>
              <a:gd name="connsiteY25" fmla="*/ 1984561 h 3695505"/>
              <a:gd name="connsiteX26" fmla="*/ 1214120 w 1264625"/>
              <a:gd name="connsiteY26" fmla="*/ 2091241 h 3695505"/>
              <a:gd name="connsiteX27" fmla="*/ 1249680 w 1264625"/>
              <a:gd name="connsiteY27" fmla="*/ 2299521 h 3695505"/>
              <a:gd name="connsiteX28" fmla="*/ 1229360 w 1264625"/>
              <a:gd name="connsiteY28" fmla="*/ 2477321 h 3695505"/>
              <a:gd name="connsiteX29" fmla="*/ 1082040 w 1264625"/>
              <a:gd name="connsiteY29" fmla="*/ 2660201 h 3695505"/>
              <a:gd name="connsiteX30" fmla="*/ 1071880 w 1264625"/>
              <a:gd name="connsiteY30" fmla="*/ 2990401 h 3695505"/>
              <a:gd name="connsiteX31" fmla="*/ 1021080 w 1264625"/>
              <a:gd name="connsiteY31" fmla="*/ 3071681 h 3695505"/>
              <a:gd name="connsiteX32" fmla="*/ 777240 w 1264625"/>
              <a:gd name="connsiteY32" fmla="*/ 3046281 h 3695505"/>
              <a:gd name="connsiteX33" fmla="*/ 665480 w 1264625"/>
              <a:gd name="connsiteY33" fmla="*/ 3031041 h 3695505"/>
              <a:gd name="connsiteX34" fmla="*/ 584200 w 1264625"/>
              <a:gd name="connsiteY34" fmla="*/ 3086921 h 3695505"/>
              <a:gd name="connsiteX35" fmla="*/ 635000 w 1264625"/>
              <a:gd name="connsiteY35" fmla="*/ 3188521 h 3695505"/>
              <a:gd name="connsiteX36" fmla="*/ 746760 w 1264625"/>
              <a:gd name="connsiteY36" fmla="*/ 3310441 h 3695505"/>
              <a:gd name="connsiteX37" fmla="*/ 650240 w 1264625"/>
              <a:gd name="connsiteY37" fmla="*/ 3422201 h 3695505"/>
              <a:gd name="connsiteX38" fmla="*/ 558800 w 1264625"/>
              <a:gd name="connsiteY38" fmla="*/ 3503481 h 3695505"/>
              <a:gd name="connsiteX39" fmla="*/ 523240 w 1264625"/>
              <a:gd name="connsiteY39" fmla="*/ 3650801 h 3695505"/>
              <a:gd name="connsiteX40" fmla="*/ 0 w 1264625"/>
              <a:gd name="connsiteY40" fmla="*/ 3554281 h 3695505"/>
              <a:gd name="connsiteX0" fmla="*/ 5080 w 1264625"/>
              <a:gd name="connsiteY0" fmla="*/ 115121 h 3673390"/>
              <a:gd name="connsiteX1" fmla="*/ 162560 w 1264625"/>
              <a:gd name="connsiteY1" fmla="*/ 221801 h 3673390"/>
              <a:gd name="connsiteX2" fmla="*/ 248920 w 1264625"/>
              <a:gd name="connsiteY2" fmla="*/ 176081 h 3673390"/>
              <a:gd name="connsiteX3" fmla="*/ 325120 w 1264625"/>
              <a:gd name="connsiteY3" fmla="*/ 54161 h 3673390"/>
              <a:gd name="connsiteX4" fmla="*/ 401320 w 1264625"/>
              <a:gd name="connsiteY4" fmla="*/ 8441 h 3673390"/>
              <a:gd name="connsiteX5" fmla="*/ 467360 w 1264625"/>
              <a:gd name="connsiteY5" fmla="*/ 8441 h 3673390"/>
              <a:gd name="connsiteX6" fmla="*/ 568960 w 1264625"/>
              <a:gd name="connsiteY6" fmla="*/ 94801 h 3673390"/>
              <a:gd name="connsiteX7" fmla="*/ 665480 w 1264625"/>
              <a:gd name="connsiteY7" fmla="*/ 196401 h 3673390"/>
              <a:gd name="connsiteX8" fmla="*/ 690880 w 1264625"/>
              <a:gd name="connsiteY8" fmla="*/ 298001 h 3673390"/>
              <a:gd name="connsiteX9" fmla="*/ 665480 w 1264625"/>
              <a:gd name="connsiteY9" fmla="*/ 389441 h 3673390"/>
              <a:gd name="connsiteX10" fmla="*/ 655320 w 1264625"/>
              <a:gd name="connsiteY10" fmla="*/ 445321 h 3673390"/>
              <a:gd name="connsiteX11" fmla="*/ 675640 w 1264625"/>
              <a:gd name="connsiteY11" fmla="*/ 541841 h 3673390"/>
              <a:gd name="connsiteX12" fmla="*/ 848360 w 1264625"/>
              <a:gd name="connsiteY12" fmla="*/ 638361 h 3673390"/>
              <a:gd name="connsiteX13" fmla="*/ 939800 w 1264625"/>
              <a:gd name="connsiteY13" fmla="*/ 679001 h 3673390"/>
              <a:gd name="connsiteX14" fmla="*/ 985520 w 1264625"/>
              <a:gd name="connsiteY14" fmla="*/ 785681 h 3673390"/>
              <a:gd name="connsiteX15" fmla="*/ 995680 w 1264625"/>
              <a:gd name="connsiteY15" fmla="*/ 877121 h 3673390"/>
              <a:gd name="connsiteX16" fmla="*/ 1168400 w 1264625"/>
              <a:gd name="connsiteY16" fmla="*/ 917761 h 3673390"/>
              <a:gd name="connsiteX17" fmla="*/ 1254760 w 1264625"/>
              <a:gd name="connsiteY17" fmla="*/ 1034601 h 3673390"/>
              <a:gd name="connsiteX18" fmla="*/ 1254760 w 1264625"/>
              <a:gd name="connsiteY18" fmla="*/ 1141281 h 3673390"/>
              <a:gd name="connsiteX19" fmla="*/ 1183640 w 1264625"/>
              <a:gd name="connsiteY19" fmla="*/ 1273361 h 3673390"/>
              <a:gd name="connsiteX20" fmla="*/ 1076960 w 1264625"/>
              <a:gd name="connsiteY20" fmla="*/ 1374961 h 3673390"/>
              <a:gd name="connsiteX21" fmla="*/ 1051560 w 1264625"/>
              <a:gd name="connsiteY21" fmla="*/ 1507041 h 3673390"/>
              <a:gd name="connsiteX22" fmla="*/ 1056640 w 1264625"/>
              <a:gd name="connsiteY22" fmla="*/ 1557841 h 3673390"/>
              <a:gd name="connsiteX23" fmla="*/ 1021080 w 1264625"/>
              <a:gd name="connsiteY23" fmla="*/ 1649281 h 3673390"/>
              <a:gd name="connsiteX24" fmla="*/ 1041400 w 1264625"/>
              <a:gd name="connsiteY24" fmla="*/ 1755961 h 3673390"/>
              <a:gd name="connsiteX25" fmla="*/ 1148080 w 1264625"/>
              <a:gd name="connsiteY25" fmla="*/ 1984561 h 3673390"/>
              <a:gd name="connsiteX26" fmla="*/ 1214120 w 1264625"/>
              <a:gd name="connsiteY26" fmla="*/ 2091241 h 3673390"/>
              <a:gd name="connsiteX27" fmla="*/ 1249680 w 1264625"/>
              <a:gd name="connsiteY27" fmla="*/ 2299521 h 3673390"/>
              <a:gd name="connsiteX28" fmla="*/ 1229360 w 1264625"/>
              <a:gd name="connsiteY28" fmla="*/ 2477321 h 3673390"/>
              <a:gd name="connsiteX29" fmla="*/ 1082040 w 1264625"/>
              <a:gd name="connsiteY29" fmla="*/ 2660201 h 3673390"/>
              <a:gd name="connsiteX30" fmla="*/ 1071880 w 1264625"/>
              <a:gd name="connsiteY30" fmla="*/ 2990401 h 3673390"/>
              <a:gd name="connsiteX31" fmla="*/ 1021080 w 1264625"/>
              <a:gd name="connsiteY31" fmla="*/ 3071681 h 3673390"/>
              <a:gd name="connsiteX32" fmla="*/ 777240 w 1264625"/>
              <a:gd name="connsiteY32" fmla="*/ 3046281 h 3673390"/>
              <a:gd name="connsiteX33" fmla="*/ 665480 w 1264625"/>
              <a:gd name="connsiteY33" fmla="*/ 3031041 h 3673390"/>
              <a:gd name="connsiteX34" fmla="*/ 584200 w 1264625"/>
              <a:gd name="connsiteY34" fmla="*/ 3086921 h 3673390"/>
              <a:gd name="connsiteX35" fmla="*/ 635000 w 1264625"/>
              <a:gd name="connsiteY35" fmla="*/ 3188521 h 3673390"/>
              <a:gd name="connsiteX36" fmla="*/ 746760 w 1264625"/>
              <a:gd name="connsiteY36" fmla="*/ 3310441 h 3673390"/>
              <a:gd name="connsiteX37" fmla="*/ 650240 w 1264625"/>
              <a:gd name="connsiteY37" fmla="*/ 3422201 h 3673390"/>
              <a:gd name="connsiteX38" fmla="*/ 558800 w 1264625"/>
              <a:gd name="connsiteY38" fmla="*/ 3503481 h 3673390"/>
              <a:gd name="connsiteX39" fmla="*/ 523240 w 1264625"/>
              <a:gd name="connsiteY39" fmla="*/ 3650801 h 3673390"/>
              <a:gd name="connsiteX40" fmla="*/ 309880 w 1264625"/>
              <a:gd name="connsiteY40" fmla="*/ 3666041 h 3673390"/>
              <a:gd name="connsiteX41" fmla="*/ 0 w 1264625"/>
              <a:gd name="connsiteY41" fmla="*/ 3554281 h 3673390"/>
              <a:gd name="connsiteX0" fmla="*/ 5080 w 1264625"/>
              <a:gd name="connsiteY0" fmla="*/ 115121 h 3668885"/>
              <a:gd name="connsiteX1" fmla="*/ 162560 w 1264625"/>
              <a:gd name="connsiteY1" fmla="*/ 221801 h 3668885"/>
              <a:gd name="connsiteX2" fmla="*/ 248920 w 1264625"/>
              <a:gd name="connsiteY2" fmla="*/ 176081 h 3668885"/>
              <a:gd name="connsiteX3" fmla="*/ 325120 w 1264625"/>
              <a:gd name="connsiteY3" fmla="*/ 54161 h 3668885"/>
              <a:gd name="connsiteX4" fmla="*/ 401320 w 1264625"/>
              <a:gd name="connsiteY4" fmla="*/ 8441 h 3668885"/>
              <a:gd name="connsiteX5" fmla="*/ 467360 w 1264625"/>
              <a:gd name="connsiteY5" fmla="*/ 8441 h 3668885"/>
              <a:gd name="connsiteX6" fmla="*/ 568960 w 1264625"/>
              <a:gd name="connsiteY6" fmla="*/ 94801 h 3668885"/>
              <a:gd name="connsiteX7" fmla="*/ 665480 w 1264625"/>
              <a:gd name="connsiteY7" fmla="*/ 196401 h 3668885"/>
              <a:gd name="connsiteX8" fmla="*/ 690880 w 1264625"/>
              <a:gd name="connsiteY8" fmla="*/ 298001 h 3668885"/>
              <a:gd name="connsiteX9" fmla="*/ 665480 w 1264625"/>
              <a:gd name="connsiteY9" fmla="*/ 389441 h 3668885"/>
              <a:gd name="connsiteX10" fmla="*/ 655320 w 1264625"/>
              <a:gd name="connsiteY10" fmla="*/ 445321 h 3668885"/>
              <a:gd name="connsiteX11" fmla="*/ 675640 w 1264625"/>
              <a:gd name="connsiteY11" fmla="*/ 541841 h 3668885"/>
              <a:gd name="connsiteX12" fmla="*/ 848360 w 1264625"/>
              <a:gd name="connsiteY12" fmla="*/ 638361 h 3668885"/>
              <a:gd name="connsiteX13" fmla="*/ 939800 w 1264625"/>
              <a:gd name="connsiteY13" fmla="*/ 679001 h 3668885"/>
              <a:gd name="connsiteX14" fmla="*/ 985520 w 1264625"/>
              <a:gd name="connsiteY14" fmla="*/ 785681 h 3668885"/>
              <a:gd name="connsiteX15" fmla="*/ 995680 w 1264625"/>
              <a:gd name="connsiteY15" fmla="*/ 877121 h 3668885"/>
              <a:gd name="connsiteX16" fmla="*/ 1168400 w 1264625"/>
              <a:gd name="connsiteY16" fmla="*/ 917761 h 3668885"/>
              <a:gd name="connsiteX17" fmla="*/ 1254760 w 1264625"/>
              <a:gd name="connsiteY17" fmla="*/ 1034601 h 3668885"/>
              <a:gd name="connsiteX18" fmla="*/ 1254760 w 1264625"/>
              <a:gd name="connsiteY18" fmla="*/ 1141281 h 3668885"/>
              <a:gd name="connsiteX19" fmla="*/ 1183640 w 1264625"/>
              <a:gd name="connsiteY19" fmla="*/ 1273361 h 3668885"/>
              <a:gd name="connsiteX20" fmla="*/ 1076960 w 1264625"/>
              <a:gd name="connsiteY20" fmla="*/ 1374961 h 3668885"/>
              <a:gd name="connsiteX21" fmla="*/ 1051560 w 1264625"/>
              <a:gd name="connsiteY21" fmla="*/ 1507041 h 3668885"/>
              <a:gd name="connsiteX22" fmla="*/ 1056640 w 1264625"/>
              <a:gd name="connsiteY22" fmla="*/ 1557841 h 3668885"/>
              <a:gd name="connsiteX23" fmla="*/ 1021080 w 1264625"/>
              <a:gd name="connsiteY23" fmla="*/ 1649281 h 3668885"/>
              <a:gd name="connsiteX24" fmla="*/ 1041400 w 1264625"/>
              <a:gd name="connsiteY24" fmla="*/ 1755961 h 3668885"/>
              <a:gd name="connsiteX25" fmla="*/ 1148080 w 1264625"/>
              <a:gd name="connsiteY25" fmla="*/ 1984561 h 3668885"/>
              <a:gd name="connsiteX26" fmla="*/ 1214120 w 1264625"/>
              <a:gd name="connsiteY26" fmla="*/ 2091241 h 3668885"/>
              <a:gd name="connsiteX27" fmla="*/ 1249680 w 1264625"/>
              <a:gd name="connsiteY27" fmla="*/ 2299521 h 3668885"/>
              <a:gd name="connsiteX28" fmla="*/ 1229360 w 1264625"/>
              <a:gd name="connsiteY28" fmla="*/ 2477321 h 3668885"/>
              <a:gd name="connsiteX29" fmla="*/ 1082040 w 1264625"/>
              <a:gd name="connsiteY29" fmla="*/ 2660201 h 3668885"/>
              <a:gd name="connsiteX30" fmla="*/ 1071880 w 1264625"/>
              <a:gd name="connsiteY30" fmla="*/ 2990401 h 3668885"/>
              <a:gd name="connsiteX31" fmla="*/ 1021080 w 1264625"/>
              <a:gd name="connsiteY31" fmla="*/ 3071681 h 3668885"/>
              <a:gd name="connsiteX32" fmla="*/ 777240 w 1264625"/>
              <a:gd name="connsiteY32" fmla="*/ 3046281 h 3668885"/>
              <a:gd name="connsiteX33" fmla="*/ 665480 w 1264625"/>
              <a:gd name="connsiteY33" fmla="*/ 3031041 h 3668885"/>
              <a:gd name="connsiteX34" fmla="*/ 584200 w 1264625"/>
              <a:gd name="connsiteY34" fmla="*/ 3086921 h 3668885"/>
              <a:gd name="connsiteX35" fmla="*/ 635000 w 1264625"/>
              <a:gd name="connsiteY35" fmla="*/ 3188521 h 3668885"/>
              <a:gd name="connsiteX36" fmla="*/ 746760 w 1264625"/>
              <a:gd name="connsiteY36" fmla="*/ 3310441 h 3668885"/>
              <a:gd name="connsiteX37" fmla="*/ 650240 w 1264625"/>
              <a:gd name="connsiteY37" fmla="*/ 3422201 h 3668885"/>
              <a:gd name="connsiteX38" fmla="*/ 558800 w 1264625"/>
              <a:gd name="connsiteY38" fmla="*/ 3503481 h 3668885"/>
              <a:gd name="connsiteX39" fmla="*/ 523240 w 1264625"/>
              <a:gd name="connsiteY39" fmla="*/ 3650801 h 3668885"/>
              <a:gd name="connsiteX40" fmla="*/ 309880 w 1264625"/>
              <a:gd name="connsiteY40" fmla="*/ 3666041 h 3668885"/>
              <a:gd name="connsiteX41" fmla="*/ 111760 w 1264625"/>
              <a:gd name="connsiteY41" fmla="*/ 3539041 h 3668885"/>
              <a:gd name="connsiteX42" fmla="*/ 0 w 1264625"/>
              <a:gd name="connsiteY42" fmla="*/ 3554281 h 3668885"/>
              <a:gd name="connsiteX0" fmla="*/ 0 w 1259545"/>
              <a:gd name="connsiteY0" fmla="*/ 115121 h 3668885"/>
              <a:gd name="connsiteX1" fmla="*/ 157480 w 1259545"/>
              <a:gd name="connsiteY1" fmla="*/ 221801 h 3668885"/>
              <a:gd name="connsiteX2" fmla="*/ 243840 w 1259545"/>
              <a:gd name="connsiteY2" fmla="*/ 176081 h 3668885"/>
              <a:gd name="connsiteX3" fmla="*/ 320040 w 1259545"/>
              <a:gd name="connsiteY3" fmla="*/ 54161 h 3668885"/>
              <a:gd name="connsiteX4" fmla="*/ 396240 w 1259545"/>
              <a:gd name="connsiteY4" fmla="*/ 8441 h 3668885"/>
              <a:gd name="connsiteX5" fmla="*/ 462280 w 1259545"/>
              <a:gd name="connsiteY5" fmla="*/ 8441 h 3668885"/>
              <a:gd name="connsiteX6" fmla="*/ 563880 w 1259545"/>
              <a:gd name="connsiteY6" fmla="*/ 94801 h 3668885"/>
              <a:gd name="connsiteX7" fmla="*/ 660400 w 1259545"/>
              <a:gd name="connsiteY7" fmla="*/ 196401 h 3668885"/>
              <a:gd name="connsiteX8" fmla="*/ 685800 w 1259545"/>
              <a:gd name="connsiteY8" fmla="*/ 298001 h 3668885"/>
              <a:gd name="connsiteX9" fmla="*/ 660400 w 1259545"/>
              <a:gd name="connsiteY9" fmla="*/ 389441 h 3668885"/>
              <a:gd name="connsiteX10" fmla="*/ 650240 w 1259545"/>
              <a:gd name="connsiteY10" fmla="*/ 445321 h 3668885"/>
              <a:gd name="connsiteX11" fmla="*/ 670560 w 1259545"/>
              <a:gd name="connsiteY11" fmla="*/ 541841 h 3668885"/>
              <a:gd name="connsiteX12" fmla="*/ 843280 w 1259545"/>
              <a:gd name="connsiteY12" fmla="*/ 638361 h 3668885"/>
              <a:gd name="connsiteX13" fmla="*/ 934720 w 1259545"/>
              <a:gd name="connsiteY13" fmla="*/ 679001 h 3668885"/>
              <a:gd name="connsiteX14" fmla="*/ 980440 w 1259545"/>
              <a:gd name="connsiteY14" fmla="*/ 785681 h 3668885"/>
              <a:gd name="connsiteX15" fmla="*/ 990600 w 1259545"/>
              <a:gd name="connsiteY15" fmla="*/ 877121 h 3668885"/>
              <a:gd name="connsiteX16" fmla="*/ 1163320 w 1259545"/>
              <a:gd name="connsiteY16" fmla="*/ 917761 h 3668885"/>
              <a:gd name="connsiteX17" fmla="*/ 1249680 w 1259545"/>
              <a:gd name="connsiteY17" fmla="*/ 1034601 h 3668885"/>
              <a:gd name="connsiteX18" fmla="*/ 1249680 w 1259545"/>
              <a:gd name="connsiteY18" fmla="*/ 1141281 h 3668885"/>
              <a:gd name="connsiteX19" fmla="*/ 1178560 w 1259545"/>
              <a:gd name="connsiteY19" fmla="*/ 1273361 h 3668885"/>
              <a:gd name="connsiteX20" fmla="*/ 1071880 w 1259545"/>
              <a:gd name="connsiteY20" fmla="*/ 1374961 h 3668885"/>
              <a:gd name="connsiteX21" fmla="*/ 1046480 w 1259545"/>
              <a:gd name="connsiteY21" fmla="*/ 1507041 h 3668885"/>
              <a:gd name="connsiteX22" fmla="*/ 1051560 w 1259545"/>
              <a:gd name="connsiteY22" fmla="*/ 1557841 h 3668885"/>
              <a:gd name="connsiteX23" fmla="*/ 1016000 w 1259545"/>
              <a:gd name="connsiteY23" fmla="*/ 1649281 h 3668885"/>
              <a:gd name="connsiteX24" fmla="*/ 1036320 w 1259545"/>
              <a:gd name="connsiteY24" fmla="*/ 1755961 h 3668885"/>
              <a:gd name="connsiteX25" fmla="*/ 1143000 w 1259545"/>
              <a:gd name="connsiteY25" fmla="*/ 1984561 h 3668885"/>
              <a:gd name="connsiteX26" fmla="*/ 1209040 w 1259545"/>
              <a:gd name="connsiteY26" fmla="*/ 2091241 h 3668885"/>
              <a:gd name="connsiteX27" fmla="*/ 1244600 w 1259545"/>
              <a:gd name="connsiteY27" fmla="*/ 2299521 h 3668885"/>
              <a:gd name="connsiteX28" fmla="*/ 1224280 w 1259545"/>
              <a:gd name="connsiteY28" fmla="*/ 2477321 h 3668885"/>
              <a:gd name="connsiteX29" fmla="*/ 1076960 w 1259545"/>
              <a:gd name="connsiteY29" fmla="*/ 2660201 h 3668885"/>
              <a:gd name="connsiteX30" fmla="*/ 1066800 w 1259545"/>
              <a:gd name="connsiteY30" fmla="*/ 2990401 h 3668885"/>
              <a:gd name="connsiteX31" fmla="*/ 1016000 w 1259545"/>
              <a:gd name="connsiteY31" fmla="*/ 3071681 h 3668885"/>
              <a:gd name="connsiteX32" fmla="*/ 772160 w 1259545"/>
              <a:gd name="connsiteY32" fmla="*/ 3046281 h 3668885"/>
              <a:gd name="connsiteX33" fmla="*/ 660400 w 1259545"/>
              <a:gd name="connsiteY33" fmla="*/ 3031041 h 3668885"/>
              <a:gd name="connsiteX34" fmla="*/ 579120 w 1259545"/>
              <a:gd name="connsiteY34" fmla="*/ 3086921 h 3668885"/>
              <a:gd name="connsiteX35" fmla="*/ 629920 w 1259545"/>
              <a:gd name="connsiteY35" fmla="*/ 3188521 h 3668885"/>
              <a:gd name="connsiteX36" fmla="*/ 741680 w 1259545"/>
              <a:gd name="connsiteY36" fmla="*/ 3310441 h 3668885"/>
              <a:gd name="connsiteX37" fmla="*/ 645160 w 1259545"/>
              <a:gd name="connsiteY37" fmla="*/ 3422201 h 3668885"/>
              <a:gd name="connsiteX38" fmla="*/ 553720 w 1259545"/>
              <a:gd name="connsiteY38" fmla="*/ 3503481 h 3668885"/>
              <a:gd name="connsiteX39" fmla="*/ 518160 w 1259545"/>
              <a:gd name="connsiteY39" fmla="*/ 3650801 h 3668885"/>
              <a:gd name="connsiteX40" fmla="*/ 304800 w 1259545"/>
              <a:gd name="connsiteY40" fmla="*/ 3666041 h 3668885"/>
              <a:gd name="connsiteX41" fmla="*/ 106680 w 1259545"/>
              <a:gd name="connsiteY41" fmla="*/ 3539041 h 3668885"/>
              <a:gd name="connsiteX42" fmla="*/ 0 w 1259545"/>
              <a:gd name="connsiteY42" fmla="*/ 3523801 h 36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59545" h="3668885">
                <a:moveTo>
                  <a:pt x="0" y="115121"/>
                </a:moveTo>
                <a:cubicBezTo>
                  <a:pt x="58420" y="163381"/>
                  <a:pt x="116840" y="211641"/>
                  <a:pt x="157480" y="221801"/>
                </a:cubicBezTo>
                <a:cubicBezTo>
                  <a:pt x="198120" y="231961"/>
                  <a:pt x="216747" y="204021"/>
                  <a:pt x="243840" y="176081"/>
                </a:cubicBezTo>
                <a:cubicBezTo>
                  <a:pt x="270933" y="148141"/>
                  <a:pt x="294640" y="82101"/>
                  <a:pt x="320040" y="54161"/>
                </a:cubicBezTo>
                <a:cubicBezTo>
                  <a:pt x="345440" y="26221"/>
                  <a:pt x="372533" y="16061"/>
                  <a:pt x="396240" y="8441"/>
                </a:cubicBezTo>
                <a:cubicBezTo>
                  <a:pt x="419947" y="821"/>
                  <a:pt x="434340" y="-5952"/>
                  <a:pt x="462280" y="8441"/>
                </a:cubicBezTo>
                <a:cubicBezTo>
                  <a:pt x="490220" y="22834"/>
                  <a:pt x="530860" y="63474"/>
                  <a:pt x="563880" y="94801"/>
                </a:cubicBezTo>
                <a:cubicBezTo>
                  <a:pt x="596900" y="126128"/>
                  <a:pt x="640080" y="162534"/>
                  <a:pt x="660400" y="196401"/>
                </a:cubicBezTo>
                <a:cubicBezTo>
                  <a:pt x="680720" y="230268"/>
                  <a:pt x="685800" y="265828"/>
                  <a:pt x="685800" y="298001"/>
                </a:cubicBezTo>
                <a:cubicBezTo>
                  <a:pt x="685800" y="330174"/>
                  <a:pt x="666327" y="364888"/>
                  <a:pt x="660400" y="389441"/>
                </a:cubicBezTo>
                <a:cubicBezTo>
                  <a:pt x="654473" y="413994"/>
                  <a:pt x="648547" y="419921"/>
                  <a:pt x="650240" y="445321"/>
                </a:cubicBezTo>
                <a:cubicBezTo>
                  <a:pt x="651933" y="470721"/>
                  <a:pt x="638387" y="509668"/>
                  <a:pt x="670560" y="541841"/>
                </a:cubicBezTo>
                <a:cubicBezTo>
                  <a:pt x="702733" y="574014"/>
                  <a:pt x="799253" y="615501"/>
                  <a:pt x="843280" y="638361"/>
                </a:cubicBezTo>
                <a:cubicBezTo>
                  <a:pt x="887307" y="661221"/>
                  <a:pt x="911860" y="654448"/>
                  <a:pt x="934720" y="679001"/>
                </a:cubicBezTo>
                <a:cubicBezTo>
                  <a:pt x="957580" y="703554"/>
                  <a:pt x="971127" y="752661"/>
                  <a:pt x="980440" y="785681"/>
                </a:cubicBezTo>
                <a:cubicBezTo>
                  <a:pt x="989753" y="818701"/>
                  <a:pt x="960120" y="855108"/>
                  <a:pt x="990600" y="877121"/>
                </a:cubicBezTo>
                <a:cubicBezTo>
                  <a:pt x="1021080" y="899134"/>
                  <a:pt x="1120140" y="891514"/>
                  <a:pt x="1163320" y="917761"/>
                </a:cubicBezTo>
                <a:cubicBezTo>
                  <a:pt x="1206500" y="944008"/>
                  <a:pt x="1235287" y="997348"/>
                  <a:pt x="1249680" y="1034601"/>
                </a:cubicBezTo>
                <a:cubicBezTo>
                  <a:pt x="1264073" y="1071854"/>
                  <a:pt x="1261533" y="1101488"/>
                  <a:pt x="1249680" y="1141281"/>
                </a:cubicBezTo>
                <a:cubicBezTo>
                  <a:pt x="1237827" y="1181074"/>
                  <a:pt x="1208193" y="1234414"/>
                  <a:pt x="1178560" y="1273361"/>
                </a:cubicBezTo>
                <a:cubicBezTo>
                  <a:pt x="1148927" y="1312308"/>
                  <a:pt x="1093893" y="1336014"/>
                  <a:pt x="1071880" y="1374961"/>
                </a:cubicBezTo>
                <a:cubicBezTo>
                  <a:pt x="1049867" y="1413908"/>
                  <a:pt x="1049867" y="1476561"/>
                  <a:pt x="1046480" y="1507041"/>
                </a:cubicBezTo>
                <a:cubicBezTo>
                  <a:pt x="1043093" y="1537521"/>
                  <a:pt x="1056640" y="1534134"/>
                  <a:pt x="1051560" y="1557841"/>
                </a:cubicBezTo>
                <a:cubicBezTo>
                  <a:pt x="1046480" y="1581548"/>
                  <a:pt x="1018540" y="1616261"/>
                  <a:pt x="1016000" y="1649281"/>
                </a:cubicBezTo>
                <a:cubicBezTo>
                  <a:pt x="1013460" y="1682301"/>
                  <a:pt x="1015153" y="1700081"/>
                  <a:pt x="1036320" y="1755961"/>
                </a:cubicBezTo>
                <a:cubicBezTo>
                  <a:pt x="1057487" y="1811841"/>
                  <a:pt x="1114213" y="1928681"/>
                  <a:pt x="1143000" y="1984561"/>
                </a:cubicBezTo>
                <a:cubicBezTo>
                  <a:pt x="1171787" y="2040441"/>
                  <a:pt x="1192107" y="2038748"/>
                  <a:pt x="1209040" y="2091241"/>
                </a:cubicBezTo>
                <a:cubicBezTo>
                  <a:pt x="1225973" y="2143734"/>
                  <a:pt x="1242060" y="2235174"/>
                  <a:pt x="1244600" y="2299521"/>
                </a:cubicBezTo>
                <a:cubicBezTo>
                  <a:pt x="1247140" y="2363868"/>
                  <a:pt x="1252220" y="2417208"/>
                  <a:pt x="1224280" y="2477321"/>
                </a:cubicBezTo>
                <a:cubicBezTo>
                  <a:pt x="1196340" y="2537434"/>
                  <a:pt x="1103207" y="2574688"/>
                  <a:pt x="1076960" y="2660201"/>
                </a:cubicBezTo>
                <a:cubicBezTo>
                  <a:pt x="1050713" y="2745714"/>
                  <a:pt x="1076960" y="2921821"/>
                  <a:pt x="1066800" y="2990401"/>
                </a:cubicBezTo>
                <a:cubicBezTo>
                  <a:pt x="1056640" y="3058981"/>
                  <a:pt x="1065107" y="3062368"/>
                  <a:pt x="1016000" y="3071681"/>
                </a:cubicBezTo>
                <a:cubicBezTo>
                  <a:pt x="966893" y="3080994"/>
                  <a:pt x="831427" y="3053054"/>
                  <a:pt x="772160" y="3046281"/>
                </a:cubicBezTo>
                <a:cubicBezTo>
                  <a:pt x="712893" y="3039508"/>
                  <a:pt x="692573" y="3024268"/>
                  <a:pt x="660400" y="3031041"/>
                </a:cubicBezTo>
                <a:cubicBezTo>
                  <a:pt x="628227" y="3037814"/>
                  <a:pt x="584200" y="3060674"/>
                  <a:pt x="579120" y="3086921"/>
                </a:cubicBezTo>
                <a:cubicBezTo>
                  <a:pt x="574040" y="3113168"/>
                  <a:pt x="602827" y="3151268"/>
                  <a:pt x="629920" y="3188521"/>
                </a:cubicBezTo>
                <a:cubicBezTo>
                  <a:pt x="657013" y="3225774"/>
                  <a:pt x="739140" y="3271494"/>
                  <a:pt x="741680" y="3310441"/>
                </a:cubicBezTo>
                <a:cubicBezTo>
                  <a:pt x="744220" y="3349388"/>
                  <a:pt x="676487" y="3390028"/>
                  <a:pt x="645160" y="3422201"/>
                </a:cubicBezTo>
                <a:cubicBezTo>
                  <a:pt x="613833" y="3454374"/>
                  <a:pt x="574887" y="3465381"/>
                  <a:pt x="553720" y="3503481"/>
                </a:cubicBezTo>
                <a:cubicBezTo>
                  <a:pt x="532553" y="3541581"/>
                  <a:pt x="566420" y="3632174"/>
                  <a:pt x="518160" y="3650801"/>
                </a:cubicBezTo>
                <a:cubicBezTo>
                  <a:pt x="469900" y="3669428"/>
                  <a:pt x="366607" y="3671968"/>
                  <a:pt x="304800" y="3666041"/>
                </a:cubicBezTo>
                <a:cubicBezTo>
                  <a:pt x="242993" y="3660114"/>
                  <a:pt x="158327" y="3557668"/>
                  <a:pt x="106680" y="3539041"/>
                </a:cubicBezTo>
                <a:cubicBezTo>
                  <a:pt x="55033" y="3520414"/>
                  <a:pt x="25400" y="3533961"/>
                  <a:pt x="0" y="35238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Freeform 210"/>
          <p:cNvSpPr/>
          <p:nvPr/>
        </p:nvSpPr>
        <p:spPr>
          <a:xfrm>
            <a:off x="236220" y="2445532"/>
            <a:ext cx="1417515" cy="3826001"/>
          </a:xfrm>
          <a:custGeom>
            <a:avLst/>
            <a:gdLst>
              <a:gd name="connsiteX0" fmla="*/ 7620 w 1417515"/>
              <a:gd name="connsiteY0" fmla="*/ 3658088 h 3826001"/>
              <a:gd name="connsiteX1" fmla="*/ 228600 w 1417515"/>
              <a:gd name="connsiteY1" fmla="*/ 3764768 h 3826001"/>
              <a:gd name="connsiteX2" fmla="*/ 426720 w 1417515"/>
              <a:gd name="connsiteY2" fmla="*/ 3825728 h 3826001"/>
              <a:gd name="connsiteX3" fmla="*/ 586740 w 1417515"/>
              <a:gd name="connsiteY3" fmla="*/ 3741908 h 3826001"/>
              <a:gd name="connsiteX4" fmla="*/ 670560 w 1417515"/>
              <a:gd name="connsiteY4" fmla="*/ 3574268 h 3826001"/>
              <a:gd name="connsiteX5" fmla="*/ 838200 w 1417515"/>
              <a:gd name="connsiteY5" fmla="*/ 3459968 h 3826001"/>
              <a:gd name="connsiteX6" fmla="*/ 784860 w 1417515"/>
              <a:gd name="connsiteY6" fmla="*/ 3353288 h 3826001"/>
              <a:gd name="connsiteX7" fmla="*/ 716280 w 1417515"/>
              <a:gd name="connsiteY7" fmla="*/ 3208508 h 3826001"/>
              <a:gd name="connsiteX8" fmla="*/ 739140 w 1417515"/>
              <a:gd name="connsiteY8" fmla="*/ 3147548 h 3826001"/>
              <a:gd name="connsiteX9" fmla="*/ 1051560 w 1417515"/>
              <a:gd name="connsiteY9" fmla="*/ 3185648 h 3826001"/>
              <a:gd name="connsiteX10" fmla="*/ 1181100 w 1417515"/>
              <a:gd name="connsiteY10" fmla="*/ 3086588 h 3826001"/>
              <a:gd name="connsiteX11" fmla="*/ 1173480 w 1417515"/>
              <a:gd name="connsiteY11" fmla="*/ 2835128 h 3826001"/>
              <a:gd name="connsiteX12" fmla="*/ 1173480 w 1417515"/>
              <a:gd name="connsiteY12" fmla="*/ 2697968 h 3826001"/>
              <a:gd name="connsiteX13" fmla="*/ 1303020 w 1417515"/>
              <a:gd name="connsiteY13" fmla="*/ 2522708 h 3826001"/>
              <a:gd name="connsiteX14" fmla="*/ 1333500 w 1417515"/>
              <a:gd name="connsiteY14" fmla="*/ 2370308 h 3826001"/>
              <a:gd name="connsiteX15" fmla="*/ 1257300 w 1417515"/>
              <a:gd name="connsiteY15" fmla="*/ 2179808 h 3826001"/>
              <a:gd name="connsiteX16" fmla="*/ 1135380 w 1417515"/>
              <a:gd name="connsiteY16" fmla="*/ 1913108 h 3826001"/>
              <a:gd name="connsiteX17" fmla="*/ 1097280 w 1417515"/>
              <a:gd name="connsiteY17" fmla="*/ 1722608 h 3826001"/>
              <a:gd name="connsiteX18" fmla="*/ 1127760 w 1417515"/>
              <a:gd name="connsiteY18" fmla="*/ 1524488 h 3826001"/>
              <a:gd name="connsiteX19" fmla="*/ 1257300 w 1417515"/>
              <a:gd name="connsiteY19" fmla="*/ 1372088 h 3826001"/>
              <a:gd name="connsiteX20" fmla="*/ 1356360 w 1417515"/>
              <a:gd name="connsiteY20" fmla="*/ 1273028 h 3826001"/>
              <a:gd name="connsiteX21" fmla="*/ 1386840 w 1417515"/>
              <a:gd name="connsiteY21" fmla="*/ 1074908 h 3826001"/>
              <a:gd name="connsiteX22" fmla="*/ 1417320 w 1417515"/>
              <a:gd name="connsiteY22" fmla="*/ 998708 h 3826001"/>
              <a:gd name="connsiteX23" fmla="*/ 1371600 w 1417515"/>
              <a:gd name="connsiteY23" fmla="*/ 930128 h 3826001"/>
              <a:gd name="connsiteX24" fmla="*/ 1257300 w 1417515"/>
              <a:gd name="connsiteY24" fmla="*/ 914888 h 3826001"/>
              <a:gd name="connsiteX25" fmla="*/ 1097280 w 1417515"/>
              <a:gd name="connsiteY25" fmla="*/ 922508 h 3826001"/>
              <a:gd name="connsiteX26" fmla="*/ 1021080 w 1417515"/>
              <a:gd name="connsiteY26" fmla="*/ 777728 h 3826001"/>
              <a:gd name="connsiteX27" fmla="*/ 944880 w 1417515"/>
              <a:gd name="connsiteY27" fmla="*/ 701528 h 3826001"/>
              <a:gd name="connsiteX28" fmla="*/ 800100 w 1417515"/>
              <a:gd name="connsiteY28" fmla="*/ 632948 h 3826001"/>
              <a:gd name="connsiteX29" fmla="*/ 693420 w 1417515"/>
              <a:gd name="connsiteY29" fmla="*/ 579608 h 3826001"/>
              <a:gd name="connsiteX30" fmla="*/ 731520 w 1417515"/>
              <a:gd name="connsiteY30" fmla="*/ 366248 h 3826001"/>
              <a:gd name="connsiteX31" fmla="*/ 655320 w 1417515"/>
              <a:gd name="connsiteY31" fmla="*/ 198608 h 3826001"/>
              <a:gd name="connsiteX32" fmla="*/ 502920 w 1417515"/>
              <a:gd name="connsiteY32" fmla="*/ 30968 h 3826001"/>
              <a:gd name="connsiteX33" fmla="*/ 419100 w 1417515"/>
              <a:gd name="connsiteY33" fmla="*/ 488 h 3826001"/>
              <a:gd name="connsiteX34" fmla="*/ 266700 w 1417515"/>
              <a:gd name="connsiteY34" fmla="*/ 38588 h 3826001"/>
              <a:gd name="connsiteX35" fmla="*/ 175260 w 1417515"/>
              <a:gd name="connsiteY35" fmla="*/ 168128 h 3826001"/>
              <a:gd name="connsiteX36" fmla="*/ 137160 w 1417515"/>
              <a:gd name="connsiteY36" fmla="*/ 183368 h 3826001"/>
              <a:gd name="connsiteX37" fmla="*/ 30480 w 1417515"/>
              <a:gd name="connsiteY37" fmla="*/ 122408 h 3826001"/>
              <a:gd name="connsiteX38" fmla="*/ 0 w 1417515"/>
              <a:gd name="connsiteY38" fmla="*/ 114788 h 382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17515" h="3826001">
                <a:moveTo>
                  <a:pt x="7620" y="3658088"/>
                </a:moveTo>
                <a:cubicBezTo>
                  <a:pt x="83185" y="3697458"/>
                  <a:pt x="158750" y="3736828"/>
                  <a:pt x="228600" y="3764768"/>
                </a:cubicBezTo>
                <a:cubicBezTo>
                  <a:pt x="298450" y="3792708"/>
                  <a:pt x="367030" y="3829538"/>
                  <a:pt x="426720" y="3825728"/>
                </a:cubicBezTo>
                <a:cubicBezTo>
                  <a:pt x="486410" y="3821918"/>
                  <a:pt x="546100" y="3783818"/>
                  <a:pt x="586740" y="3741908"/>
                </a:cubicBezTo>
                <a:cubicBezTo>
                  <a:pt x="627380" y="3699998"/>
                  <a:pt x="628650" y="3621258"/>
                  <a:pt x="670560" y="3574268"/>
                </a:cubicBezTo>
                <a:cubicBezTo>
                  <a:pt x="712470" y="3527278"/>
                  <a:pt x="819150" y="3496798"/>
                  <a:pt x="838200" y="3459968"/>
                </a:cubicBezTo>
                <a:cubicBezTo>
                  <a:pt x="857250" y="3423138"/>
                  <a:pt x="805180" y="3395198"/>
                  <a:pt x="784860" y="3353288"/>
                </a:cubicBezTo>
                <a:cubicBezTo>
                  <a:pt x="764540" y="3311378"/>
                  <a:pt x="723900" y="3242798"/>
                  <a:pt x="716280" y="3208508"/>
                </a:cubicBezTo>
                <a:cubicBezTo>
                  <a:pt x="708660" y="3174218"/>
                  <a:pt x="683260" y="3151358"/>
                  <a:pt x="739140" y="3147548"/>
                </a:cubicBezTo>
                <a:cubicBezTo>
                  <a:pt x="795020" y="3143738"/>
                  <a:pt x="977900" y="3195808"/>
                  <a:pt x="1051560" y="3185648"/>
                </a:cubicBezTo>
                <a:cubicBezTo>
                  <a:pt x="1125220" y="3175488"/>
                  <a:pt x="1160780" y="3145008"/>
                  <a:pt x="1181100" y="3086588"/>
                </a:cubicBezTo>
                <a:cubicBezTo>
                  <a:pt x="1201420" y="3028168"/>
                  <a:pt x="1174750" y="2899898"/>
                  <a:pt x="1173480" y="2835128"/>
                </a:cubicBezTo>
                <a:cubicBezTo>
                  <a:pt x="1172210" y="2770358"/>
                  <a:pt x="1151890" y="2750038"/>
                  <a:pt x="1173480" y="2697968"/>
                </a:cubicBezTo>
                <a:cubicBezTo>
                  <a:pt x="1195070" y="2645898"/>
                  <a:pt x="1276350" y="2577318"/>
                  <a:pt x="1303020" y="2522708"/>
                </a:cubicBezTo>
                <a:cubicBezTo>
                  <a:pt x="1329690" y="2468098"/>
                  <a:pt x="1341120" y="2427458"/>
                  <a:pt x="1333500" y="2370308"/>
                </a:cubicBezTo>
                <a:cubicBezTo>
                  <a:pt x="1325880" y="2313158"/>
                  <a:pt x="1290320" y="2256008"/>
                  <a:pt x="1257300" y="2179808"/>
                </a:cubicBezTo>
                <a:cubicBezTo>
                  <a:pt x="1224280" y="2103608"/>
                  <a:pt x="1162050" y="1989308"/>
                  <a:pt x="1135380" y="1913108"/>
                </a:cubicBezTo>
                <a:cubicBezTo>
                  <a:pt x="1108710" y="1836908"/>
                  <a:pt x="1098550" y="1787378"/>
                  <a:pt x="1097280" y="1722608"/>
                </a:cubicBezTo>
                <a:cubicBezTo>
                  <a:pt x="1096010" y="1657838"/>
                  <a:pt x="1101090" y="1582908"/>
                  <a:pt x="1127760" y="1524488"/>
                </a:cubicBezTo>
                <a:cubicBezTo>
                  <a:pt x="1154430" y="1466068"/>
                  <a:pt x="1219200" y="1413998"/>
                  <a:pt x="1257300" y="1372088"/>
                </a:cubicBezTo>
                <a:cubicBezTo>
                  <a:pt x="1295400" y="1330178"/>
                  <a:pt x="1334770" y="1322558"/>
                  <a:pt x="1356360" y="1273028"/>
                </a:cubicBezTo>
                <a:cubicBezTo>
                  <a:pt x="1377950" y="1223498"/>
                  <a:pt x="1376680" y="1120628"/>
                  <a:pt x="1386840" y="1074908"/>
                </a:cubicBezTo>
                <a:cubicBezTo>
                  <a:pt x="1397000" y="1029188"/>
                  <a:pt x="1419860" y="1022838"/>
                  <a:pt x="1417320" y="998708"/>
                </a:cubicBezTo>
                <a:cubicBezTo>
                  <a:pt x="1414780" y="974578"/>
                  <a:pt x="1398270" y="944098"/>
                  <a:pt x="1371600" y="930128"/>
                </a:cubicBezTo>
                <a:cubicBezTo>
                  <a:pt x="1344930" y="916158"/>
                  <a:pt x="1303020" y="916158"/>
                  <a:pt x="1257300" y="914888"/>
                </a:cubicBezTo>
                <a:cubicBezTo>
                  <a:pt x="1211580" y="913618"/>
                  <a:pt x="1136650" y="945368"/>
                  <a:pt x="1097280" y="922508"/>
                </a:cubicBezTo>
                <a:cubicBezTo>
                  <a:pt x="1057910" y="899648"/>
                  <a:pt x="1046480" y="814558"/>
                  <a:pt x="1021080" y="777728"/>
                </a:cubicBezTo>
                <a:cubicBezTo>
                  <a:pt x="995680" y="740898"/>
                  <a:pt x="981710" y="725658"/>
                  <a:pt x="944880" y="701528"/>
                </a:cubicBezTo>
                <a:cubicBezTo>
                  <a:pt x="908050" y="677398"/>
                  <a:pt x="842010" y="653268"/>
                  <a:pt x="800100" y="632948"/>
                </a:cubicBezTo>
                <a:cubicBezTo>
                  <a:pt x="758190" y="612628"/>
                  <a:pt x="704850" y="624058"/>
                  <a:pt x="693420" y="579608"/>
                </a:cubicBezTo>
                <a:cubicBezTo>
                  <a:pt x="681990" y="535158"/>
                  <a:pt x="737870" y="429748"/>
                  <a:pt x="731520" y="366248"/>
                </a:cubicBezTo>
                <a:cubicBezTo>
                  <a:pt x="725170" y="302748"/>
                  <a:pt x="693420" y="254488"/>
                  <a:pt x="655320" y="198608"/>
                </a:cubicBezTo>
                <a:cubicBezTo>
                  <a:pt x="617220" y="142728"/>
                  <a:pt x="542290" y="63988"/>
                  <a:pt x="502920" y="30968"/>
                </a:cubicBezTo>
                <a:cubicBezTo>
                  <a:pt x="463550" y="-2052"/>
                  <a:pt x="458470" y="-782"/>
                  <a:pt x="419100" y="488"/>
                </a:cubicBezTo>
                <a:cubicBezTo>
                  <a:pt x="379730" y="1758"/>
                  <a:pt x="307340" y="10648"/>
                  <a:pt x="266700" y="38588"/>
                </a:cubicBezTo>
                <a:cubicBezTo>
                  <a:pt x="226060" y="66528"/>
                  <a:pt x="196850" y="143998"/>
                  <a:pt x="175260" y="168128"/>
                </a:cubicBezTo>
                <a:cubicBezTo>
                  <a:pt x="153670" y="192258"/>
                  <a:pt x="161290" y="190988"/>
                  <a:pt x="137160" y="183368"/>
                </a:cubicBezTo>
                <a:cubicBezTo>
                  <a:pt x="113030" y="175748"/>
                  <a:pt x="53340" y="133838"/>
                  <a:pt x="30480" y="122408"/>
                </a:cubicBezTo>
                <a:cubicBezTo>
                  <a:pt x="7620" y="110978"/>
                  <a:pt x="2540" y="116058"/>
                  <a:pt x="0" y="11478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Freeform 211"/>
          <p:cNvSpPr/>
          <p:nvPr/>
        </p:nvSpPr>
        <p:spPr>
          <a:xfrm>
            <a:off x="243840" y="2353836"/>
            <a:ext cx="1512425" cy="3977056"/>
          </a:xfrm>
          <a:custGeom>
            <a:avLst/>
            <a:gdLst>
              <a:gd name="connsiteX0" fmla="*/ 0 w 1512425"/>
              <a:gd name="connsiteY0" fmla="*/ 3833564 h 3977016"/>
              <a:gd name="connsiteX1" fmla="*/ 121920 w 1512425"/>
              <a:gd name="connsiteY1" fmla="*/ 3871664 h 3977016"/>
              <a:gd name="connsiteX2" fmla="*/ 304800 w 1512425"/>
              <a:gd name="connsiteY2" fmla="*/ 3963104 h 3977016"/>
              <a:gd name="connsiteX3" fmla="*/ 533400 w 1512425"/>
              <a:gd name="connsiteY3" fmla="*/ 3963104 h 3977016"/>
              <a:gd name="connsiteX4" fmla="*/ 701040 w 1512425"/>
              <a:gd name="connsiteY4" fmla="*/ 3833564 h 3977016"/>
              <a:gd name="connsiteX5" fmla="*/ 746760 w 1512425"/>
              <a:gd name="connsiteY5" fmla="*/ 3696404 h 3977016"/>
              <a:gd name="connsiteX6" fmla="*/ 922020 w 1512425"/>
              <a:gd name="connsiteY6" fmla="*/ 3627824 h 3977016"/>
              <a:gd name="connsiteX7" fmla="*/ 944880 w 1512425"/>
              <a:gd name="connsiteY7" fmla="*/ 3536384 h 3977016"/>
              <a:gd name="connsiteX8" fmla="*/ 853440 w 1512425"/>
              <a:gd name="connsiteY8" fmla="*/ 3383984 h 3977016"/>
              <a:gd name="connsiteX9" fmla="*/ 853440 w 1512425"/>
              <a:gd name="connsiteY9" fmla="*/ 3315404 h 3977016"/>
              <a:gd name="connsiteX10" fmla="*/ 1112520 w 1512425"/>
              <a:gd name="connsiteY10" fmla="*/ 3361124 h 3977016"/>
              <a:gd name="connsiteX11" fmla="*/ 1219200 w 1512425"/>
              <a:gd name="connsiteY11" fmla="*/ 3262064 h 3977016"/>
              <a:gd name="connsiteX12" fmla="*/ 1272540 w 1512425"/>
              <a:gd name="connsiteY12" fmla="*/ 3041084 h 3977016"/>
              <a:gd name="connsiteX13" fmla="*/ 1257300 w 1512425"/>
              <a:gd name="connsiteY13" fmla="*/ 2934404 h 3977016"/>
              <a:gd name="connsiteX14" fmla="*/ 1188720 w 1512425"/>
              <a:gd name="connsiteY14" fmla="*/ 2850584 h 3977016"/>
              <a:gd name="connsiteX15" fmla="*/ 1272540 w 1512425"/>
              <a:gd name="connsiteY15" fmla="*/ 2713424 h 3977016"/>
              <a:gd name="connsiteX16" fmla="*/ 1402080 w 1512425"/>
              <a:gd name="connsiteY16" fmla="*/ 2591504 h 3977016"/>
              <a:gd name="connsiteX17" fmla="*/ 1424940 w 1512425"/>
              <a:gd name="connsiteY17" fmla="*/ 2484824 h 3977016"/>
              <a:gd name="connsiteX18" fmla="*/ 1325880 w 1512425"/>
              <a:gd name="connsiteY18" fmla="*/ 2317184 h 3977016"/>
              <a:gd name="connsiteX19" fmla="*/ 1333500 w 1512425"/>
              <a:gd name="connsiteY19" fmla="*/ 2225744 h 3977016"/>
              <a:gd name="connsiteX20" fmla="*/ 1203960 w 1512425"/>
              <a:gd name="connsiteY20" fmla="*/ 2012384 h 3977016"/>
              <a:gd name="connsiteX21" fmla="*/ 1165860 w 1512425"/>
              <a:gd name="connsiteY21" fmla="*/ 1799024 h 3977016"/>
              <a:gd name="connsiteX22" fmla="*/ 1280160 w 1512425"/>
              <a:gd name="connsiteY22" fmla="*/ 1570424 h 3977016"/>
              <a:gd name="connsiteX23" fmla="*/ 1440180 w 1512425"/>
              <a:gd name="connsiteY23" fmla="*/ 1379924 h 3977016"/>
              <a:gd name="connsiteX24" fmla="*/ 1463040 w 1512425"/>
              <a:gd name="connsiteY24" fmla="*/ 1212284 h 3977016"/>
              <a:gd name="connsiteX25" fmla="*/ 1508760 w 1512425"/>
              <a:gd name="connsiteY25" fmla="*/ 1082744 h 3977016"/>
              <a:gd name="connsiteX26" fmla="*/ 1356360 w 1512425"/>
              <a:gd name="connsiteY26" fmla="*/ 915104 h 3977016"/>
              <a:gd name="connsiteX27" fmla="*/ 1165860 w 1512425"/>
              <a:gd name="connsiteY27" fmla="*/ 960824 h 3977016"/>
              <a:gd name="connsiteX28" fmla="*/ 1036320 w 1512425"/>
              <a:gd name="connsiteY28" fmla="*/ 838904 h 3977016"/>
              <a:gd name="connsiteX29" fmla="*/ 929640 w 1512425"/>
              <a:gd name="connsiteY29" fmla="*/ 701744 h 3977016"/>
              <a:gd name="connsiteX30" fmla="*/ 762000 w 1512425"/>
              <a:gd name="connsiteY30" fmla="*/ 640784 h 3977016"/>
              <a:gd name="connsiteX31" fmla="*/ 792480 w 1512425"/>
              <a:gd name="connsiteY31" fmla="*/ 389324 h 3977016"/>
              <a:gd name="connsiteX32" fmla="*/ 693420 w 1512425"/>
              <a:gd name="connsiteY32" fmla="*/ 214064 h 3977016"/>
              <a:gd name="connsiteX33" fmla="*/ 541020 w 1512425"/>
              <a:gd name="connsiteY33" fmla="*/ 54044 h 3977016"/>
              <a:gd name="connsiteX34" fmla="*/ 419100 w 1512425"/>
              <a:gd name="connsiteY34" fmla="*/ 704 h 3977016"/>
              <a:gd name="connsiteX35" fmla="*/ 236220 w 1512425"/>
              <a:gd name="connsiteY35" fmla="*/ 84524 h 3977016"/>
              <a:gd name="connsiteX36" fmla="*/ 83820 w 1512425"/>
              <a:gd name="connsiteY36" fmla="*/ 168344 h 3977016"/>
              <a:gd name="connsiteX37" fmla="*/ 0 w 1512425"/>
              <a:gd name="connsiteY37" fmla="*/ 137864 h 3977016"/>
              <a:gd name="connsiteX0" fmla="*/ 0 w 1512425"/>
              <a:gd name="connsiteY0" fmla="*/ 3833604 h 3977056"/>
              <a:gd name="connsiteX1" fmla="*/ 121920 w 1512425"/>
              <a:gd name="connsiteY1" fmla="*/ 3871704 h 3977056"/>
              <a:gd name="connsiteX2" fmla="*/ 304800 w 1512425"/>
              <a:gd name="connsiteY2" fmla="*/ 3963144 h 3977056"/>
              <a:gd name="connsiteX3" fmla="*/ 533400 w 1512425"/>
              <a:gd name="connsiteY3" fmla="*/ 3963144 h 3977056"/>
              <a:gd name="connsiteX4" fmla="*/ 701040 w 1512425"/>
              <a:gd name="connsiteY4" fmla="*/ 3833604 h 3977056"/>
              <a:gd name="connsiteX5" fmla="*/ 746760 w 1512425"/>
              <a:gd name="connsiteY5" fmla="*/ 3696444 h 3977056"/>
              <a:gd name="connsiteX6" fmla="*/ 922020 w 1512425"/>
              <a:gd name="connsiteY6" fmla="*/ 3627864 h 3977056"/>
              <a:gd name="connsiteX7" fmla="*/ 944880 w 1512425"/>
              <a:gd name="connsiteY7" fmla="*/ 3536424 h 3977056"/>
              <a:gd name="connsiteX8" fmla="*/ 853440 w 1512425"/>
              <a:gd name="connsiteY8" fmla="*/ 3384024 h 3977056"/>
              <a:gd name="connsiteX9" fmla="*/ 853440 w 1512425"/>
              <a:gd name="connsiteY9" fmla="*/ 3315444 h 3977056"/>
              <a:gd name="connsiteX10" fmla="*/ 1112520 w 1512425"/>
              <a:gd name="connsiteY10" fmla="*/ 3361164 h 3977056"/>
              <a:gd name="connsiteX11" fmla="*/ 1219200 w 1512425"/>
              <a:gd name="connsiteY11" fmla="*/ 3262104 h 3977056"/>
              <a:gd name="connsiteX12" fmla="*/ 1272540 w 1512425"/>
              <a:gd name="connsiteY12" fmla="*/ 3041124 h 3977056"/>
              <a:gd name="connsiteX13" fmla="*/ 1257300 w 1512425"/>
              <a:gd name="connsiteY13" fmla="*/ 2934444 h 3977056"/>
              <a:gd name="connsiteX14" fmla="*/ 1188720 w 1512425"/>
              <a:gd name="connsiteY14" fmla="*/ 2850624 h 3977056"/>
              <a:gd name="connsiteX15" fmla="*/ 1272540 w 1512425"/>
              <a:gd name="connsiteY15" fmla="*/ 2713464 h 3977056"/>
              <a:gd name="connsiteX16" fmla="*/ 1402080 w 1512425"/>
              <a:gd name="connsiteY16" fmla="*/ 2591544 h 3977056"/>
              <a:gd name="connsiteX17" fmla="*/ 1424940 w 1512425"/>
              <a:gd name="connsiteY17" fmla="*/ 2484864 h 3977056"/>
              <a:gd name="connsiteX18" fmla="*/ 1325880 w 1512425"/>
              <a:gd name="connsiteY18" fmla="*/ 2317224 h 3977056"/>
              <a:gd name="connsiteX19" fmla="*/ 1333500 w 1512425"/>
              <a:gd name="connsiteY19" fmla="*/ 2225784 h 3977056"/>
              <a:gd name="connsiteX20" fmla="*/ 1203960 w 1512425"/>
              <a:gd name="connsiteY20" fmla="*/ 2012424 h 3977056"/>
              <a:gd name="connsiteX21" fmla="*/ 1165860 w 1512425"/>
              <a:gd name="connsiteY21" fmla="*/ 1799064 h 3977056"/>
              <a:gd name="connsiteX22" fmla="*/ 1280160 w 1512425"/>
              <a:gd name="connsiteY22" fmla="*/ 1570464 h 3977056"/>
              <a:gd name="connsiteX23" fmla="*/ 1440180 w 1512425"/>
              <a:gd name="connsiteY23" fmla="*/ 1379964 h 3977056"/>
              <a:gd name="connsiteX24" fmla="*/ 1463040 w 1512425"/>
              <a:gd name="connsiteY24" fmla="*/ 1212324 h 3977056"/>
              <a:gd name="connsiteX25" fmla="*/ 1508760 w 1512425"/>
              <a:gd name="connsiteY25" fmla="*/ 1082784 h 3977056"/>
              <a:gd name="connsiteX26" fmla="*/ 1356360 w 1512425"/>
              <a:gd name="connsiteY26" fmla="*/ 915144 h 3977056"/>
              <a:gd name="connsiteX27" fmla="*/ 1165860 w 1512425"/>
              <a:gd name="connsiteY27" fmla="*/ 960864 h 3977056"/>
              <a:gd name="connsiteX28" fmla="*/ 1036320 w 1512425"/>
              <a:gd name="connsiteY28" fmla="*/ 838944 h 3977056"/>
              <a:gd name="connsiteX29" fmla="*/ 929640 w 1512425"/>
              <a:gd name="connsiteY29" fmla="*/ 701784 h 3977056"/>
              <a:gd name="connsiteX30" fmla="*/ 762000 w 1512425"/>
              <a:gd name="connsiteY30" fmla="*/ 640824 h 3977056"/>
              <a:gd name="connsiteX31" fmla="*/ 792480 w 1512425"/>
              <a:gd name="connsiteY31" fmla="*/ 389364 h 3977056"/>
              <a:gd name="connsiteX32" fmla="*/ 661035 w 1512425"/>
              <a:gd name="connsiteY32" fmla="*/ 223629 h 3977056"/>
              <a:gd name="connsiteX33" fmla="*/ 541020 w 1512425"/>
              <a:gd name="connsiteY33" fmla="*/ 54084 h 3977056"/>
              <a:gd name="connsiteX34" fmla="*/ 419100 w 1512425"/>
              <a:gd name="connsiteY34" fmla="*/ 744 h 3977056"/>
              <a:gd name="connsiteX35" fmla="*/ 236220 w 1512425"/>
              <a:gd name="connsiteY35" fmla="*/ 84564 h 3977056"/>
              <a:gd name="connsiteX36" fmla="*/ 83820 w 1512425"/>
              <a:gd name="connsiteY36" fmla="*/ 168384 h 3977056"/>
              <a:gd name="connsiteX37" fmla="*/ 0 w 1512425"/>
              <a:gd name="connsiteY37" fmla="*/ 137904 h 3977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2425" h="3977056">
                <a:moveTo>
                  <a:pt x="0" y="3833604"/>
                </a:moveTo>
                <a:cubicBezTo>
                  <a:pt x="35560" y="3841859"/>
                  <a:pt x="71120" y="3850114"/>
                  <a:pt x="121920" y="3871704"/>
                </a:cubicBezTo>
                <a:cubicBezTo>
                  <a:pt x="172720" y="3893294"/>
                  <a:pt x="236220" y="3947904"/>
                  <a:pt x="304800" y="3963144"/>
                </a:cubicBezTo>
                <a:cubicBezTo>
                  <a:pt x="373380" y="3978384"/>
                  <a:pt x="467360" y="3984734"/>
                  <a:pt x="533400" y="3963144"/>
                </a:cubicBezTo>
                <a:cubicBezTo>
                  <a:pt x="599440" y="3941554"/>
                  <a:pt x="665480" y="3878054"/>
                  <a:pt x="701040" y="3833604"/>
                </a:cubicBezTo>
                <a:cubicBezTo>
                  <a:pt x="736600" y="3789154"/>
                  <a:pt x="709930" y="3730734"/>
                  <a:pt x="746760" y="3696444"/>
                </a:cubicBezTo>
                <a:cubicBezTo>
                  <a:pt x="783590" y="3662154"/>
                  <a:pt x="889000" y="3654534"/>
                  <a:pt x="922020" y="3627864"/>
                </a:cubicBezTo>
                <a:cubicBezTo>
                  <a:pt x="955040" y="3601194"/>
                  <a:pt x="956310" y="3577064"/>
                  <a:pt x="944880" y="3536424"/>
                </a:cubicBezTo>
                <a:cubicBezTo>
                  <a:pt x="933450" y="3495784"/>
                  <a:pt x="868680" y="3420854"/>
                  <a:pt x="853440" y="3384024"/>
                </a:cubicBezTo>
                <a:cubicBezTo>
                  <a:pt x="838200" y="3347194"/>
                  <a:pt x="810260" y="3319254"/>
                  <a:pt x="853440" y="3315444"/>
                </a:cubicBezTo>
                <a:cubicBezTo>
                  <a:pt x="896620" y="3311634"/>
                  <a:pt x="1051560" y="3370054"/>
                  <a:pt x="1112520" y="3361164"/>
                </a:cubicBezTo>
                <a:cubicBezTo>
                  <a:pt x="1173480" y="3352274"/>
                  <a:pt x="1192530" y="3315444"/>
                  <a:pt x="1219200" y="3262104"/>
                </a:cubicBezTo>
                <a:cubicBezTo>
                  <a:pt x="1245870" y="3208764"/>
                  <a:pt x="1266190" y="3095734"/>
                  <a:pt x="1272540" y="3041124"/>
                </a:cubicBezTo>
                <a:cubicBezTo>
                  <a:pt x="1278890" y="2986514"/>
                  <a:pt x="1271270" y="2966194"/>
                  <a:pt x="1257300" y="2934444"/>
                </a:cubicBezTo>
                <a:cubicBezTo>
                  <a:pt x="1243330" y="2902694"/>
                  <a:pt x="1186180" y="2887454"/>
                  <a:pt x="1188720" y="2850624"/>
                </a:cubicBezTo>
                <a:cubicBezTo>
                  <a:pt x="1191260" y="2813794"/>
                  <a:pt x="1236980" y="2756644"/>
                  <a:pt x="1272540" y="2713464"/>
                </a:cubicBezTo>
                <a:cubicBezTo>
                  <a:pt x="1308100" y="2670284"/>
                  <a:pt x="1376680" y="2629644"/>
                  <a:pt x="1402080" y="2591544"/>
                </a:cubicBezTo>
                <a:cubicBezTo>
                  <a:pt x="1427480" y="2553444"/>
                  <a:pt x="1437640" y="2530584"/>
                  <a:pt x="1424940" y="2484864"/>
                </a:cubicBezTo>
                <a:cubicBezTo>
                  <a:pt x="1412240" y="2439144"/>
                  <a:pt x="1341120" y="2360404"/>
                  <a:pt x="1325880" y="2317224"/>
                </a:cubicBezTo>
                <a:cubicBezTo>
                  <a:pt x="1310640" y="2274044"/>
                  <a:pt x="1353820" y="2276584"/>
                  <a:pt x="1333500" y="2225784"/>
                </a:cubicBezTo>
                <a:cubicBezTo>
                  <a:pt x="1313180" y="2174984"/>
                  <a:pt x="1231900" y="2083544"/>
                  <a:pt x="1203960" y="2012424"/>
                </a:cubicBezTo>
                <a:cubicBezTo>
                  <a:pt x="1176020" y="1941304"/>
                  <a:pt x="1153160" y="1872724"/>
                  <a:pt x="1165860" y="1799064"/>
                </a:cubicBezTo>
                <a:cubicBezTo>
                  <a:pt x="1178560" y="1725404"/>
                  <a:pt x="1234440" y="1640314"/>
                  <a:pt x="1280160" y="1570464"/>
                </a:cubicBezTo>
                <a:cubicBezTo>
                  <a:pt x="1325880" y="1500614"/>
                  <a:pt x="1409700" y="1439654"/>
                  <a:pt x="1440180" y="1379964"/>
                </a:cubicBezTo>
                <a:cubicBezTo>
                  <a:pt x="1470660" y="1320274"/>
                  <a:pt x="1451610" y="1261854"/>
                  <a:pt x="1463040" y="1212324"/>
                </a:cubicBezTo>
                <a:cubicBezTo>
                  <a:pt x="1474470" y="1162794"/>
                  <a:pt x="1526540" y="1132314"/>
                  <a:pt x="1508760" y="1082784"/>
                </a:cubicBezTo>
                <a:cubicBezTo>
                  <a:pt x="1490980" y="1033254"/>
                  <a:pt x="1413510" y="935464"/>
                  <a:pt x="1356360" y="915144"/>
                </a:cubicBezTo>
                <a:cubicBezTo>
                  <a:pt x="1299210" y="894824"/>
                  <a:pt x="1219200" y="973564"/>
                  <a:pt x="1165860" y="960864"/>
                </a:cubicBezTo>
                <a:cubicBezTo>
                  <a:pt x="1112520" y="948164"/>
                  <a:pt x="1075690" y="882124"/>
                  <a:pt x="1036320" y="838944"/>
                </a:cubicBezTo>
                <a:cubicBezTo>
                  <a:pt x="996950" y="795764"/>
                  <a:pt x="975360" y="734804"/>
                  <a:pt x="929640" y="701784"/>
                </a:cubicBezTo>
                <a:cubicBezTo>
                  <a:pt x="883920" y="668764"/>
                  <a:pt x="784860" y="692894"/>
                  <a:pt x="762000" y="640824"/>
                </a:cubicBezTo>
                <a:cubicBezTo>
                  <a:pt x="739140" y="588754"/>
                  <a:pt x="809307" y="458896"/>
                  <a:pt x="792480" y="389364"/>
                </a:cubicBezTo>
                <a:cubicBezTo>
                  <a:pt x="775653" y="319832"/>
                  <a:pt x="702945" y="279509"/>
                  <a:pt x="661035" y="223629"/>
                </a:cubicBezTo>
                <a:cubicBezTo>
                  <a:pt x="619125" y="167749"/>
                  <a:pt x="581343" y="91232"/>
                  <a:pt x="541020" y="54084"/>
                </a:cubicBezTo>
                <a:cubicBezTo>
                  <a:pt x="500698" y="16937"/>
                  <a:pt x="469900" y="-4336"/>
                  <a:pt x="419100" y="744"/>
                </a:cubicBezTo>
                <a:cubicBezTo>
                  <a:pt x="368300" y="5824"/>
                  <a:pt x="292100" y="56624"/>
                  <a:pt x="236220" y="84564"/>
                </a:cubicBezTo>
                <a:cubicBezTo>
                  <a:pt x="180340" y="112504"/>
                  <a:pt x="123190" y="159494"/>
                  <a:pt x="83820" y="168384"/>
                </a:cubicBezTo>
                <a:cubicBezTo>
                  <a:pt x="44450" y="177274"/>
                  <a:pt x="22225" y="157589"/>
                  <a:pt x="0" y="137904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>
            <a:off x="220980" y="2288531"/>
            <a:ext cx="1677046" cy="4091411"/>
          </a:xfrm>
          <a:custGeom>
            <a:avLst/>
            <a:gdLst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99160 w 1677046"/>
              <a:gd name="connsiteY5" fmla="*/ 408103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85825 w 1677046"/>
              <a:gd name="connsiteY5" fmla="*/ 417628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714375 w 1677046"/>
              <a:gd name="connsiteY5" fmla="*/ 225223 h 4090565"/>
              <a:gd name="connsiteX6" fmla="*/ 885825 w 1677046"/>
              <a:gd name="connsiteY6" fmla="*/ 417628 h 4090565"/>
              <a:gd name="connsiteX7" fmla="*/ 830580 w 1677046"/>
              <a:gd name="connsiteY7" fmla="*/ 590983 h 4090565"/>
              <a:gd name="connsiteX8" fmla="*/ 876300 w 1677046"/>
              <a:gd name="connsiteY8" fmla="*/ 667183 h 4090565"/>
              <a:gd name="connsiteX9" fmla="*/ 990600 w 1677046"/>
              <a:gd name="connsiteY9" fmla="*/ 758623 h 4090565"/>
              <a:gd name="connsiteX10" fmla="*/ 1097280 w 1677046"/>
              <a:gd name="connsiteY10" fmla="*/ 880543 h 4090565"/>
              <a:gd name="connsiteX11" fmla="*/ 1173480 w 1677046"/>
              <a:gd name="connsiteY11" fmla="*/ 956743 h 4090565"/>
              <a:gd name="connsiteX12" fmla="*/ 1295400 w 1677046"/>
              <a:gd name="connsiteY12" fmla="*/ 949123 h 4090565"/>
              <a:gd name="connsiteX13" fmla="*/ 1417320 w 1677046"/>
              <a:gd name="connsiteY13" fmla="*/ 971983 h 4090565"/>
              <a:gd name="connsiteX14" fmla="*/ 1577340 w 1677046"/>
              <a:gd name="connsiteY14" fmla="*/ 1040563 h 4090565"/>
              <a:gd name="connsiteX15" fmla="*/ 1676400 w 1677046"/>
              <a:gd name="connsiteY15" fmla="*/ 1200583 h 4090565"/>
              <a:gd name="connsiteX16" fmla="*/ 1615440 w 1677046"/>
              <a:gd name="connsiteY16" fmla="*/ 1352983 h 4090565"/>
              <a:gd name="connsiteX17" fmla="*/ 1524000 w 1677046"/>
              <a:gd name="connsiteY17" fmla="*/ 1528243 h 4090565"/>
              <a:gd name="connsiteX18" fmla="*/ 1318260 w 1677046"/>
              <a:gd name="connsiteY18" fmla="*/ 1817803 h 4090565"/>
              <a:gd name="connsiteX19" fmla="*/ 1242060 w 1677046"/>
              <a:gd name="connsiteY19" fmla="*/ 1962583 h 4090565"/>
              <a:gd name="connsiteX20" fmla="*/ 1379220 w 1677046"/>
              <a:gd name="connsiteY20" fmla="*/ 2206423 h 4090565"/>
              <a:gd name="connsiteX21" fmla="*/ 1409700 w 1677046"/>
              <a:gd name="connsiteY21" fmla="*/ 2320723 h 4090565"/>
              <a:gd name="connsiteX22" fmla="*/ 1470660 w 1677046"/>
              <a:gd name="connsiteY22" fmla="*/ 2694103 h 4090565"/>
              <a:gd name="connsiteX23" fmla="*/ 1287780 w 1677046"/>
              <a:gd name="connsiteY23" fmla="*/ 2838883 h 4090565"/>
              <a:gd name="connsiteX24" fmla="*/ 1310640 w 1677046"/>
              <a:gd name="connsiteY24" fmla="*/ 2976043 h 4090565"/>
              <a:gd name="connsiteX25" fmla="*/ 1356360 w 1677046"/>
              <a:gd name="connsiteY25" fmla="*/ 3082723 h 4090565"/>
              <a:gd name="connsiteX26" fmla="*/ 1310640 w 1677046"/>
              <a:gd name="connsiteY26" fmla="*/ 3341803 h 4090565"/>
              <a:gd name="connsiteX27" fmla="*/ 1120140 w 1677046"/>
              <a:gd name="connsiteY27" fmla="*/ 3532303 h 4090565"/>
              <a:gd name="connsiteX28" fmla="*/ 1143000 w 1677046"/>
              <a:gd name="connsiteY28" fmla="*/ 3684703 h 4090565"/>
              <a:gd name="connsiteX29" fmla="*/ 1127760 w 1677046"/>
              <a:gd name="connsiteY29" fmla="*/ 3760903 h 4090565"/>
              <a:gd name="connsiteX30" fmla="*/ 876300 w 1677046"/>
              <a:gd name="connsiteY30" fmla="*/ 3791383 h 4090565"/>
              <a:gd name="connsiteX31" fmla="*/ 746760 w 1677046"/>
              <a:gd name="connsiteY31" fmla="*/ 3959023 h 4090565"/>
              <a:gd name="connsiteX32" fmla="*/ 541020 w 1677046"/>
              <a:gd name="connsiteY32" fmla="*/ 4080943 h 4090565"/>
              <a:gd name="connsiteX33" fmla="*/ 335280 w 1677046"/>
              <a:gd name="connsiteY33" fmla="*/ 4080943 h 4090565"/>
              <a:gd name="connsiteX34" fmla="*/ 236220 w 1677046"/>
              <a:gd name="connsiteY34" fmla="*/ 4065703 h 4090565"/>
              <a:gd name="connsiteX35" fmla="*/ 129540 w 1677046"/>
              <a:gd name="connsiteY35" fmla="*/ 4004743 h 4090565"/>
              <a:gd name="connsiteX36" fmla="*/ 15240 w 1677046"/>
              <a:gd name="connsiteY36" fmla="*/ 4004743 h 4090565"/>
              <a:gd name="connsiteX0" fmla="*/ 0 w 1677046"/>
              <a:gd name="connsiteY0" fmla="*/ 165109 h 4091411"/>
              <a:gd name="connsiteX1" fmla="*/ 175260 w 1677046"/>
              <a:gd name="connsiteY1" fmla="*/ 134629 h 4091411"/>
              <a:gd name="connsiteX2" fmla="*/ 335280 w 1677046"/>
              <a:gd name="connsiteY2" fmla="*/ 20329 h 4091411"/>
              <a:gd name="connsiteX3" fmla="*/ 487680 w 1677046"/>
              <a:gd name="connsiteY3" fmla="*/ 5089 h 4091411"/>
              <a:gd name="connsiteX4" fmla="*/ 596265 w 1677046"/>
              <a:gd name="connsiteY4" fmla="*/ 77479 h 4091411"/>
              <a:gd name="connsiteX5" fmla="*/ 714375 w 1677046"/>
              <a:gd name="connsiteY5" fmla="*/ 226069 h 4091411"/>
              <a:gd name="connsiteX6" fmla="*/ 885825 w 1677046"/>
              <a:gd name="connsiteY6" fmla="*/ 418474 h 4091411"/>
              <a:gd name="connsiteX7" fmla="*/ 830580 w 1677046"/>
              <a:gd name="connsiteY7" fmla="*/ 591829 h 4091411"/>
              <a:gd name="connsiteX8" fmla="*/ 876300 w 1677046"/>
              <a:gd name="connsiteY8" fmla="*/ 668029 h 4091411"/>
              <a:gd name="connsiteX9" fmla="*/ 990600 w 1677046"/>
              <a:gd name="connsiteY9" fmla="*/ 759469 h 4091411"/>
              <a:gd name="connsiteX10" fmla="*/ 1097280 w 1677046"/>
              <a:gd name="connsiteY10" fmla="*/ 881389 h 4091411"/>
              <a:gd name="connsiteX11" fmla="*/ 1173480 w 1677046"/>
              <a:gd name="connsiteY11" fmla="*/ 957589 h 4091411"/>
              <a:gd name="connsiteX12" fmla="*/ 1295400 w 1677046"/>
              <a:gd name="connsiteY12" fmla="*/ 949969 h 4091411"/>
              <a:gd name="connsiteX13" fmla="*/ 1417320 w 1677046"/>
              <a:gd name="connsiteY13" fmla="*/ 972829 h 4091411"/>
              <a:gd name="connsiteX14" fmla="*/ 1577340 w 1677046"/>
              <a:gd name="connsiteY14" fmla="*/ 1041409 h 4091411"/>
              <a:gd name="connsiteX15" fmla="*/ 1676400 w 1677046"/>
              <a:gd name="connsiteY15" fmla="*/ 1201429 h 4091411"/>
              <a:gd name="connsiteX16" fmla="*/ 1615440 w 1677046"/>
              <a:gd name="connsiteY16" fmla="*/ 1353829 h 4091411"/>
              <a:gd name="connsiteX17" fmla="*/ 1524000 w 1677046"/>
              <a:gd name="connsiteY17" fmla="*/ 1529089 h 4091411"/>
              <a:gd name="connsiteX18" fmla="*/ 1318260 w 1677046"/>
              <a:gd name="connsiteY18" fmla="*/ 1818649 h 4091411"/>
              <a:gd name="connsiteX19" fmla="*/ 1242060 w 1677046"/>
              <a:gd name="connsiteY19" fmla="*/ 1963429 h 4091411"/>
              <a:gd name="connsiteX20" fmla="*/ 1379220 w 1677046"/>
              <a:gd name="connsiteY20" fmla="*/ 2207269 h 4091411"/>
              <a:gd name="connsiteX21" fmla="*/ 1409700 w 1677046"/>
              <a:gd name="connsiteY21" fmla="*/ 2321569 h 4091411"/>
              <a:gd name="connsiteX22" fmla="*/ 1470660 w 1677046"/>
              <a:gd name="connsiteY22" fmla="*/ 2694949 h 4091411"/>
              <a:gd name="connsiteX23" fmla="*/ 1287780 w 1677046"/>
              <a:gd name="connsiteY23" fmla="*/ 2839729 h 4091411"/>
              <a:gd name="connsiteX24" fmla="*/ 1310640 w 1677046"/>
              <a:gd name="connsiteY24" fmla="*/ 2976889 h 4091411"/>
              <a:gd name="connsiteX25" fmla="*/ 1356360 w 1677046"/>
              <a:gd name="connsiteY25" fmla="*/ 3083569 h 4091411"/>
              <a:gd name="connsiteX26" fmla="*/ 1310640 w 1677046"/>
              <a:gd name="connsiteY26" fmla="*/ 3342649 h 4091411"/>
              <a:gd name="connsiteX27" fmla="*/ 1120140 w 1677046"/>
              <a:gd name="connsiteY27" fmla="*/ 3533149 h 4091411"/>
              <a:gd name="connsiteX28" fmla="*/ 1143000 w 1677046"/>
              <a:gd name="connsiteY28" fmla="*/ 3685549 h 4091411"/>
              <a:gd name="connsiteX29" fmla="*/ 1127760 w 1677046"/>
              <a:gd name="connsiteY29" fmla="*/ 3761749 h 4091411"/>
              <a:gd name="connsiteX30" fmla="*/ 876300 w 1677046"/>
              <a:gd name="connsiteY30" fmla="*/ 3792229 h 4091411"/>
              <a:gd name="connsiteX31" fmla="*/ 746760 w 1677046"/>
              <a:gd name="connsiteY31" fmla="*/ 3959869 h 4091411"/>
              <a:gd name="connsiteX32" fmla="*/ 541020 w 1677046"/>
              <a:gd name="connsiteY32" fmla="*/ 4081789 h 4091411"/>
              <a:gd name="connsiteX33" fmla="*/ 335280 w 1677046"/>
              <a:gd name="connsiteY33" fmla="*/ 4081789 h 4091411"/>
              <a:gd name="connsiteX34" fmla="*/ 236220 w 1677046"/>
              <a:gd name="connsiteY34" fmla="*/ 4066549 h 4091411"/>
              <a:gd name="connsiteX35" fmla="*/ 129540 w 1677046"/>
              <a:gd name="connsiteY35" fmla="*/ 4005589 h 4091411"/>
              <a:gd name="connsiteX36" fmla="*/ 15240 w 1677046"/>
              <a:gd name="connsiteY36" fmla="*/ 4005589 h 409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77046" h="4091411">
                <a:moveTo>
                  <a:pt x="0" y="165109"/>
                </a:moveTo>
                <a:cubicBezTo>
                  <a:pt x="59690" y="161934"/>
                  <a:pt x="119380" y="158759"/>
                  <a:pt x="175260" y="134629"/>
                </a:cubicBezTo>
                <a:cubicBezTo>
                  <a:pt x="231140" y="110499"/>
                  <a:pt x="283210" y="41919"/>
                  <a:pt x="335280" y="20329"/>
                </a:cubicBezTo>
                <a:cubicBezTo>
                  <a:pt x="387350" y="-1261"/>
                  <a:pt x="444183" y="-4436"/>
                  <a:pt x="487680" y="5089"/>
                </a:cubicBezTo>
                <a:cubicBezTo>
                  <a:pt x="531177" y="14614"/>
                  <a:pt x="558483" y="40649"/>
                  <a:pt x="596265" y="77479"/>
                </a:cubicBezTo>
                <a:cubicBezTo>
                  <a:pt x="634048" y="114309"/>
                  <a:pt x="669607" y="167331"/>
                  <a:pt x="714375" y="226069"/>
                </a:cubicBezTo>
                <a:cubicBezTo>
                  <a:pt x="759143" y="284807"/>
                  <a:pt x="866457" y="357514"/>
                  <a:pt x="885825" y="418474"/>
                </a:cubicBezTo>
                <a:cubicBezTo>
                  <a:pt x="905193" y="479434"/>
                  <a:pt x="832168" y="550237"/>
                  <a:pt x="830580" y="591829"/>
                </a:cubicBezTo>
                <a:cubicBezTo>
                  <a:pt x="828993" y="633422"/>
                  <a:pt x="849630" y="640089"/>
                  <a:pt x="876300" y="668029"/>
                </a:cubicBezTo>
                <a:cubicBezTo>
                  <a:pt x="902970" y="695969"/>
                  <a:pt x="953770" y="723909"/>
                  <a:pt x="990600" y="759469"/>
                </a:cubicBezTo>
                <a:cubicBezTo>
                  <a:pt x="1027430" y="795029"/>
                  <a:pt x="1066800" y="848369"/>
                  <a:pt x="1097280" y="881389"/>
                </a:cubicBezTo>
                <a:cubicBezTo>
                  <a:pt x="1127760" y="914409"/>
                  <a:pt x="1140460" y="946159"/>
                  <a:pt x="1173480" y="957589"/>
                </a:cubicBezTo>
                <a:cubicBezTo>
                  <a:pt x="1206500" y="969019"/>
                  <a:pt x="1254760" y="947429"/>
                  <a:pt x="1295400" y="949969"/>
                </a:cubicBezTo>
                <a:cubicBezTo>
                  <a:pt x="1336040" y="952509"/>
                  <a:pt x="1370330" y="957589"/>
                  <a:pt x="1417320" y="972829"/>
                </a:cubicBezTo>
                <a:cubicBezTo>
                  <a:pt x="1464310" y="988069"/>
                  <a:pt x="1534160" y="1003309"/>
                  <a:pt x="1577340" y="1041409"/>
                </a:cubicBezTo>
                <a:cubicBezTo>
                  <a:pt x="1620520" y="1079509"/>
                  <a:pt x="1670050" y="1149359"/>
                  <a:pt x="1676400" y="1201429"/>
                </a:cubicBezTo>
                <a:cubicBezTo>
                  <a:pt x="1682750" y="1253499"/>
                  <a:pt x="1640840" y="1299219"/>
                  <a:pt x="1615440" y="1353829"/>
                </a:cubicBezTo>
                <a:cubicBezTo>
                  <a:pt x="1590040" y="1408439"/>
                  <a:pt x="1573530" y="1451619"/>
                  <a:pt x="1524000" y="1529089"/>
                </a:cubicBezTo>
                <a:cubicBezTo>
                  <a:pt x="1474470" y="1606559"/>
                  <a:pt x="1365250" y="1746259"/>
                  <a:pt x="1318260" y="1818649"/>
                </a:cubicBezTo>
                <a:cubicBezTo>
                  <a:pt x="1271270" y="1891039"/>
                  <a:pt x="1231900" y="1898659"/>
                  <a:pt x="1242060" y="1963429"/>
                </a:cubicBezTo>
                <a:cubicBezTo>
                  <a:pt x="1252220" y="2028199"/>
                  <a:pt x="1351280" y="2147579"/>
                  <a:pt x="1379220" y="2207269"/>
                </a:cubicBezTo>
                <a:cubicBezTo>
                  <a:pt x="1407160" y="2266959"/>
                  <a:pt x="1394460" y="2240289"/>
                  <a:pt x="1409700" y="2321569"/>
                </a:cubicBezTo>
                <a:cubicBezTo>
                  <a:pt x="1424940" y="2402849"/>
                  <a:pt x="1490980" y="2608589"/>
                  <a:pt x="1470660" y="2694949"/>
                </a:cubicBezTo>
                <a:cubicBezTo>
                  <a:pt x="1450340" y="2781309"/>
                  <a:pt x="1314450" y="2792739"/>
                  <a:pt x="1287780" y="2839729"/>
                </a:cubicBezTo>
                <a:cubicBezTo>
                  <a:pt x="1261110" y="2886719"/>
                  <a:pt x="1299210" y="2936249"/>
                  <a:pt x="1310640" y="2976889"/>
                </a:cubicBezTo>
                <a:cubicBezTo>
                  <a:pt x="1322070" y="3017529"/>
                  <a:pt x="1356360" y="3022609"/>
                  <a:pt x="1356360" y="3083569"/>
                </a:cubicBezTo>
                <a:cubicBezTo>
                  <a:pt x="1356360" y="3144529"/>
                  <a:pt x="1350010" y="3267719"/>
                  <a:pt x="1310640" y="3342649"/>
                </a:cubicBezTo>
                <a:cubicBezTo>
                  <a:pt x="1271270" y="3417579"/>
                  <a:pt x="1148080" y="3475999"/>
                  <a:pt x="1120140" y="3533149"/>
                </a:cubicBezTo>
                <a:cubicBezTo>
                  <a:pt x="1092200" y="3590299"/>
                  <a:pt x="1141730" y="3647449"/>
                  <a:pt x="1143000" y="3685549"/>
                </a:cubicBezTo>
                <a:cubicBezTo>
                  <a:pt x="1144270" y="3723649"/>
                  <a:pt x="1172210" y="3743969"/>
                  <a:pt x="1127760" y="3761749"/>
                </a:cubicBezTo>
                <a:cubicBezTo>
                  <a:pt x="1083310" y="3779529"/>
                  <a:pt x="939800" y="3759209"/>
                  <a:pt x="876300" y="3792229"/>
                </a:cubicBezTo>
                <a:cubicBezTo>
                  <a:pt x="812800" y="3825249"/>
                  <a:pt x="802640" y="3911609"/>
                  <a:pt x="746760" y="3959869"/>
                </a:cubicBezTo>
                <a:cubicBezTo>
                  <a:pt x="690880" y="4008129"/>
                  <a:pt x="609600" y="4061469"/>
                  <a:pt x="541020" y="4081789"/>
                </a:cubicBezTo>
                <a:cubicBezTo>
                  <a:pt x="472440" y="4102109"/>
                  <a:pt x="386080" y="4084329"/>
                  <a:pt x="335280" y="4081789"/>
                </a:cubicBezTo>
                <a:cubicBezTo>
                  <a:pt x="284480" y="4079249"/>
                  <a:pt x="270510" y="4079249"/>
                  <a:pt x="236220" y="4066549"/>
                </a:cubicBezTo>
                <a:cubicBezTo>
                  <a:pt x="201930" y="4053849"/>
                  <a:pt x="166370" y="4015749"/>
                  <a:pt x="129540" y="4005589"/>
                </a:cubicBezTo>
                <a:cubicBezTo>
                  <a:pt x="92710" y="3995429"/>
                  <a:pt x="29210" y="4011939"/>
                  <a:pt x="15240" y="400558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Freeform 213"/>
          <p:cNvSpPr/>
          <p:nvPr/>
        </p:nvSpPr>
        <p:spPr>
          <a:xfrm>
            <a:off x="396240" y="3215640"/>
            <a:ext cx="1654649" cy="5638800"/>
          </a:xfrm>
          <a:custGeom>
            <a:avLst/>
            <a:gdLst>
              <a:gd name="connsiteX0" fmla="*/ 731520 w 1654565"/>
              <a:gd name="connsiteY0" fmla="*/ 5646420 h 5646420"/>
              <a:gd name="connsiteX1" fmla="*/ 876300 w 1654565"/>
              <a:gd name="connsiteY1" fmla="*/ 5463540 h 5646420"/>
              <a:gd name="connsiteX2" fmla="*/ 1120140 w 1654565"/>
              <a:gd name="connsiteY2" fmla="*/ 5151120 h 5646420"/>
              <a:gd name="connsiteX3" fmla="*/ 1264920 w 1654565"/>
              <a:gd name="connsiteY3" fmla="*/ 4846320 h 5646420"/>
              <a:gd name="connsiteX4" fmla="*/ 1508760 w 1654565"/>
              <a:gd name="connsiteY4" fmla="*/ 4632960 h 5646420"/>
              <a:gd name="connsiteX5" fmla="*/ 1569720 w 1654565"/>
              <a:gd name="connsiteY5" fmla="*/ 4343400 h 5646420"/>
              <a:gd name="connsiteX6" fmla="*/ 1363980 w 1654565"/>
              <a:gd name="connsiteY6" fmla="*/ 4152900 h 5646420"/>
              <a:gd name="connsiteX7" fmla="*/ 967740 w 1654565"/>
              <a:gd name="connsiteY7" fmla="*/ 4030980 h 5646420"/>
              <a:gd name="connsiteX8" fmla="*/ 822960 w 1654565"/>
              <a:gd name="connsiteY8" fmla="*/ 3970020 h 5646420"/>
              <a:gd name="connsiteX9" fmla="*/ 533400 w 1654565"/>
              <a:gd name="connsiteY9" fmla="*/ 3802380 h 5646420"/>
              <a:gd name="connsiteX10" fmla="*/ 548640 w 1654565"/>
              <a:gd name="connsiteY10" fmla="*/ 3634740 h 5646420"/>
              <a:gd name="connsiteX11" fmla="*/ 464820 w 1654565"/>
              <a:gd name="connsiteY11" fmla="*/ 3474720 h 5646420"/>
              <a:gd name="connsiteX12" fmla="*/ 281940 w 1654565"/>
              <a:gd name="connsiteY12" fmla="*/ 3444240 h 5646420"/>
              <a:gd name="connsiteX13" fmla="*/ 137160 w 1654565"/>
              <a:gd name="connsiteY13" fmla="*/ 3413760 h 5646420"/>
              <a:gd name="connsiteX14" fmla="*/ 0 w 1654565"/>
              <a:gd name="connsiteY14" fmla="*/ 3223260 h 5646420"/>
              <a:gd name="connsiteX15" fmla="*/ 137160 w 1654565"/>
              <a:gd name="connsiteY15" fmla="*/ 3284220 h 5646420"/>
              <a:gd name="connsiteX16" fmla="*/ 274320 w 1654565"/>
              <a:gd name="connsiteY16" fmla="*/ 3314700 h 5646420"/>
              <a:gd name="connsiteX17" fmla="*/ 472440 w 1654565"/>
              <a:gd name="connsiteY17" fmla="*/ 3284220 h 5646420"/>
              <a:gd name="connsiteX18" fmla="*/ 708660 w 1654565"/>
              <a:gd name="connsiteY18" fmla="*/ 3070860 h 5646420"/>
              <a:gd name="connsiteX19" fmla="*/ 998220 w 1654565"/>
              <a:gd name="connsiteY19" fmla="*/ 2948940 h 5646420"/>
              <a:gd name="connsiteX20" fmla="*/ 1082040 w 1654565"/>
              <a:gd name="connsiteY20" fmla="*/ 2804160 h 5646420"/>
              <a:gd name="connsiteX21" fmla="*/ 1074420 w 1654565"/>
              <a:gd name="connsiteY21" fmla="*/ 2636520 h 5646420"/>
              <a:gd name="connsiteX22" fmla="*/ 1234440 w 1654565"/>
              <a:gd name="connsiteY22" fmla="*/ 2453640 h 5646420"/>
              <a:gd name="connsiteX23" fmla="*/ 1234440 w 1654565"/>
              <a:gd name="connsiteY23" fmla="*/ 2255520 h 5646420"/>
              <a:gd name="connsiteX24" fmla="*/ 1249680 w 1654565"/>
              <a:gd name="connsiteY24" fmla="*/ 2026920 h 5646420"/>
              <a:gd name="connsiteX25" fmla="*/ 1348740 w 1654565"/>
              <a:gd name="connsiteY25" fmla="*/ 1744980 h 5646420"/>
              <a:gd name="connsiteX26" fmla="*/ 1356360 w 1654565"/>
              <a:gd name="connsiteY26" fmla="*/ 1546860 h 5646420"/>
              <a:gd name="connsiteX27" fmla="*/ 1264920 w 1654565"/>
              <a:gd name="connsiteY27" fmla="*/ 1249680 h 5646420"/>
              <a:gd name="connsiteX28" fmla="*/ 1188720 w 1654565"/>
              <a:gd name="connsiteY28" fmla="*/ 1089660 h 5646420"/>
              <a:gd name="connsiteX29" fmla="*/ 1371600 w 1654565"/>
              <a:gd name="connsiteY29" fmla="*/ 670560 h 5646420"/>
              <a:gd name="connsiteX30" fmla="*/ 1539240 w 1654565"/>
              <a:gd name="connsiteY30" fmla="*/ 472440 h 5646420"/>
              <a:gd name="connsiteX31" fmla="*/ 1653540 w 1654565"/>
              <a:gd name="connsiteY31" fmla="*/ 365760 h 5646420"/>
              <a:gd name="connsiteX32" fmla="*/ 1577340 w 1654565"/>
              <a:gd name="connsiteY32" fmla="*/ 213360 h 5646420"/>
              <a:gd name="connsiteX33" fmla="*/ 1295400 w 1654565"/>
              <a:gd name="connsiteY33" fmla="*/ 0 h 5646420"/>
              <a:gd name="connsiteX0" fmla="*/ 731520 w 1654649"/>
              <a:gd name="connsiteY0" fmla="*/ 5638800 h 5638800"/>
              <a:gd name="connsiteX1" fmla="*/ 876300 w 1654649"/>
              <a:gd name="connsiteY1" fmla="*/ 5455920 h 5638800"/>
              <a:gd name="connsiteX2" fmla="*/ 1120140 w 1654649"/>
              <a:gd name="connsiteY2" fmla="*/ 5143500 h 5638800"/>
              <a:gd name="connsiteX3" fmla="*/ 1264920 w 1654649"/>
              <a:gd name="connsiteY3" fmla="*/ 4838700 h 5638800"/>
              <a:gd name="connsiteX4" fmla="*/ 1508760 w 1654649"/>
              <a:gd name="connsiteY4" fmla="*/ 4625340 h 5638800"/>
              <a:gd name="connsiteX5" fmla="*/ 1569720 w 1654649"/>
              <a:gd name="connsiteY5" fmla="*/ 4335780 h 5638800"/>
              <a:gd name="connsiteX6" fmla="*/ 1363980 w 1654649"/>
              <a:gd name="connsiteY6" fmla="*/ 4145280 h 5638800"/>
              <a:gd name="connsiteX7" fmla="*/ 967740 w 1654649"/>
              <a:gd name="connsiteY7" fmla="*/ 4023360 h 5638800"/>
              <a:gd name="connsiteX8" fmla="*/ 822960 w 1654649"/>
              <a:gd name="connsiteY8" fmla="*/ 3962400 h 5638800"/>
              <a:gd name="connsiteX9" fmla="*/ 533400 w 1654649"/>
              <a:gd name="connsiteY9" fmla="*/ 3794760 h 5638800"/>
              <a:gd name="connsiteX10" fmla="*/ 548640 w 1654649"/>
              <a:gd name="connsiteY10" fmla="*/ 3627120 h 5638800"/>
              <a:gd name="connsiteX11" fmla="*/ 464820 w 1654649"/>
              <a:gd name="connsiteY11" fmla="*/ 3467100 h 5638800"/>
              <a:gd name="connsiteX12" fmla="*/ 281940 w 1654649"/>
              <a:gd name="connsiteY12" fmla="*/ 3436620 h 5638800"/>
              <a:gd name="connsiteX13" fmla="*/ 137160 w 1654649"/>
              <a:gd name="connsiteY13" fmla="*/ 3406140 h 5638800"/>
              <a:gd name="connsiteX14" fmla="*/ 0 w 1654649"/>
              <a:gd name="connsiteY14" fmla="*/ 3215640 h 5638800"/>
              <a:gd name="connsiteX15" fmla="*/ 137160 w 1654649"/>
              <a:gd name="connsiteY15" fmla="*/ 3276600 h 5638800"/>
              <a:gd name="connsiteX16" fmla="*/ 274320 w 1654649"/>
              <a:gd name="connsiteY16" fmla="*/ 3307080 h 5638800"/>
              <a:gd name="connsiteX17" fmla="*/ 472440 w 1654649"/>
              <a:gd name="connsiteY17" fmla="*/ 3276600 h 5638800"/>
              <a:gd name="connsiteX18" fmla="*/ 708660 w 1654649"/>
              <a:gd name="connsiteY18" fmla="*/ 3063240 h 5638800"/>
              <a:gd name="connsiteX19" fmla="*/ 998220 w 1654649"/>
              <a:gd name="connsiteY19" fmla="*/ 2941320 h 5638800"/>
              <a:gd name="connsiteX20" fmla="*/ 1082040 w 1654649"/>
              <a:gd name="connsiteY20" fmla="*/ 2796540 h 5638800"/>
              <a:gd name="connsiteX21" fmla="*/ 1074420 w 1654649"/>
              <a:gd name="connsiteY21" fmla="*/ 2628900 h 5638800"/>
              <a:gd name="connsiteX22" fmla="*/ 1234440 w 1654649"/>
              <a:gd name="connsiteY22" fmla="*/ 2446020 h 5638800"/>
              <a:gd name="connsiteX23" fmla="*/ 1234440 w 1654649"/>
              <a:gd name="connsiteY23" fmla="*/ 2247900 h 5638800"/>
              <a:gd name="connsiteX24" fmla="*/ 1249680 w 1654649"/>
              <a:gd name="connsiteY24" fmla="*/ 2019300 h 5638800"/>
              <a:gd name="connsiteX25" fmla="*/ 1348740 w 1654649"/>
              <a:gd name="connsiteY25" fmla="*/ 1737360 h 5638800"/>
              <a:gd name="connsiteX26" fmla="*/ 1356360 w 1654649"/>
              <a:gd name="connsiteY26" fmla="*/ 1539240 h 5638800"/>
              <a:gd name="connsiteX27" fmla="*/ 1264920 w 1654649"/>
              <a:gd name="connsiteY27" fmla="*/ 1242060 h 5638800"/>
              <a:gd name="connsiteX28" fmla="*/ 1188720 w 1654649"/>
              <a:gd name="connsiteY28" fmla="*/ 1082040 h 5638800"/>
              <a:gd name="connsiteX29" fmla="*/ 1371600 w 1654649"/>
              <a:gd name="connsiteY29" fmla="*/ 662940 h 5638800"/>
              <a:gd name="connsiteX30" fmla="*/ 1539240 w 1654649"/>
              <a:gd name="connsiteY30" fmla="*/ 464820 h 5638800"/>
              <a:gd name="connsiteX31" fmla="*/ 1653540 w 1654649"/>
              <a:gd name="connsiteY31" fmla="*/ 358140 h 5638800"/>
              <a:gd name="connsiteX32" fmla="*/ 1577340 w 1654649"/>
              <a:gd name="connsiteY32" fmla="*/ 205740 h 5638800"/>
              <a:gd name="connsiteX33" fmla="*/ 1280160 w 1654649"/>
              <a:gd name="connsiteY33" fmla="*/ 0 h 563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54649" h="5638800">
                <a:moveTo>
                  <a:pt x="731520" y="5638800"/>
                </a:moveTo>
                <a:lnTo>
                  <a:pt x="876300" y="5455920"/>
                </a:lnTo>
                <a:cubicBezTo>
                  <a:pt x="941070" y="5373370"/>
                  <a:pt x="1055370" y="5246370"/>
                  <a:pt x="1120140" y="5143500"/>
                </a:cubicBezTo>
                <a:cubicBezTo>
                  <a:pt x="1184910" y="5040630"/>
                  <a:pt x="1200150" y="4925060"/>
                  <a:pt x="1264920" y="4838700"/>
                </a:cubicBezTo>
                <a:cubicBezTo>
                  <a:pt x="1329690" y="4752340"/>
                  <a:pt x="1457960" y="4709160"/>
                  <a:pt x="1508760" y="4625340"/>
                </a:cubicBezTo>
                <a:cubicBezTo>
                  <a:pt x="1559560" y="4541520"/>
                  <a:pt x="1593850" y="4415790"/>
                  <a:pt x="1569720" y="4335780"/>
                </a:cubicBezTo>
                <a:cubicBezTo>
                  <a:pt x="1545590" y="4255770"/>
                  <a:pt x="1464310" y="4197350"/>
                  <a:pt x="1363980" y="4145280"/>
                </a:cubicBezTo>
                <a:cubicBezTo>
                  <a:pt x="1263650" y="4093210"/>
                  <a:pt x="1057910" y="4053840"/>
                  <a:pt x="967740" y="4023360"/>
                </a:cubicBezTo>
                <a:cubicBezTo>
                  <a:pt x="877570" y="3992880"/>
                  <a:pt x="895350" y="4000500"/>
                  <a:pt x="822960" y="3962400"/>
                </a:cubicBezTo>
                <a:cubicBezTo>
                  <a:pt x="750570" y="3924300"/>
                  <a:pt x="579120" y="3850640"/>
                  <a:pt x="533400" y="3794760"/>
                </a:cubicBezTo>
                <a:cubicBezTo>
                  <a:pt x="487680" y="3738880"/>
                  <a:pt x="560070" y="3681730"/>
                  <a:pt x="548640" y="3627120"/>
                </a:cubicBezTo>
                <a:cubicBezTo>
                  <a:pt x="537210" y="3572510"/>
                  <a:pt x="509270" y="3498850"/>
                  <a:pt x="464820" y="3467100"/>
                </a:cubicBezTo>
                <a:cubicBezTo>
                  <a:pt x="420370" y="3435350"/>
                  <a:pt x="336550" y="3446780"/>
                  <a:pt x="281940" y="3436620"/>
                </a:cubicBezTo>
                <a:cubicBezTo>
                  <a:pt x="227330" y="3426460"/>
                  <a:pt x="184150" y="3442970"/>
                  <a:pt x="137160" y="3406140"/>
                </a:cubicBezTo>
                <a:cubicBezTo>
                  <a:pt x="90170" y="3369310"/>
                  <a:pt x="0" y="3237230"/>
                  <a:pt x="0" y="3215640"/>
                </a:cubicBezTo>
                <a:cubicBezTo>
                  <a:pt x="0" y="3194050"/>
                  <a:pt x="91440" y="3261360"/>
                  <a:pt x="137160" y="3276600"/>
                </a:cubicBezTo>
                <a:cubicBezTo>
                  <a:pt x="182880" y="3291840"/>
                  <a:pt x="218440" y="3307080"/>
                  <a:pt x="274320" y="3307080"/>
                </a:cubicBezTo>
                <a:cubicBezTo>
                  <a:pt x="330200" y="3307080"/>
                  <a:pt x="400050" y="3317240"/>
                  <a:pt x="472440" y="3276600"/>
                </a:cubicBezTo>
                <a:cubicBezTo>
                  <a:pt x="544830" y="3235960"/>
                  <a:pt x="621030" y="3119120"/>
                  <a:pt x="708660" y="3063240"/>
                </a:cubicBezTo>
                <a:cubicBezTo>
                  <a:pt x="796290" y="3007360"/>
                  <a:pt x="935990" y="2985770"/>
                  <a:pt x="998220" y="2941320"/>
                </a:cubicBezTo>
                <a:cubicBezTo>
                  <a:pt x="1060450" y="2896870"/>
                  <a:pt x="1069340" y="2848610"/>
                  <a:pt x="1082040" y="2796540"/>
                </a:cubicBezTo>
                <a:cubicBezTo>
                  <a:pt x="1094740" y="2744470"/>
                  <a:pt x="1049020" y="2687320"/>
                  <a:pt x="1074420" y="2628900"/>
                </a:cubicBezTo>
                <a:cubicBezTo>
                  <a:pt x="1099820" y="2570480"/>
                  <a:pt x="1207770" y="2509520"/>
                  <a:pt x="1234440" y="2446020"/>
                </a:cubicBezTo>
                <a:cubicBezTo>
                  <a:pt x="1261110" y="2382520"/>
                  <a:pt x="1231900" y="2319020"/>
                  <a:pt x="1234440" y="2247900"/>
                </a:cubicBezTo>
                <a:cubicBezTo>
                  <a:pt x="1236980" y="2176780"/>
                  <a:pt x="1230630" y="2104390"/>
                  <a:pt x="1249680" y="2019300"/>
                </a:cubicBezTo>
                <a:cubicBezTo>
                  <a:pt x="1268730" y="1934210"/>
                  <a:pt x="1330960" y="1817370"/>
                  <a:pt x="1348740" y="1737360"/>
                </a:cubicBezTo>
                <a:cubicBezTo>
                  <a:pt x="1366520" y="1657350"/>
                  <a:pt x="1370330" y="1621790"/>
                  <a:pt x="1356360" y="1539240"/>
                </a:cubicBezTo>
                <a:cubicBezTo>
                  <a:pt x="1342390" y="1456690"/>
                  <a:pt x="1292860" y="1318260"/>
                  <a:pt x="1264920" y="1242060"/>
                </a:cubicBezTo>
                <a:cubicBezTo>
                  <a:pt x="1236980" y="1165860"/>
                  <a:pt x="1170940" y="1178560"/>
                  <a:pt x="1188720" y="1082040"/>
                </a:cubicBezTo>
                <a:cubicBezTo>
                  <a:pt x="1206500" y="985520"/>
                  <a:pt x="1313180" y="765810"/>
                  <a:pt x="1371600" y="662940"/>
                </a:cubicBezTo>
                <a:cubicBezTo>
                  <a:pt x="1430020" y="560070"/>
                  <a:pt x="1492250" y="515620"/>
                  <a:pt x="1539240" y="464820"/>
                </a:cubicBezTo>
                <a:cubicBezTo>
                  <a:pt x="1586230" y="414020"/>
                  <a:pt x="1647190" y="401320"/>
                  <a:pt x="1653540" y="358140"/>
                </a:cubicBezTo>
                <a:cubicBezTo>
                  <a:pt x="1659890" y="314960"/>
                  <a:pt x="1639570" y="265430"/>
                  <a:pt x="1577340" y="205740"/>
                </a:cubicBezTo>
                <a:cubicBezTo>
                  <a:pt x="1515110" y="146050"/>
                  <a:pt x="1391285" y="76200"/>
                  <a:pt x="128016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215"/>
          <p:cNvSpPr/>
          <p:nvPr/>
        </p:nvSpPr>
        <p:spPr>
          <a:xfrm>
            <a:off x="243840" y="2190445"/>
            <a:ext cx="1433293" cy="1025195"/>
          </a:xfrm>
          <a:custGeom>
            <a:avLst/>
            <a:gdLst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922020 w 1433293"/>
              <a:gd name="connsiteY5" fmla="*/ 512170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18185 w 1433293"/>
              <a:gd name="connsiteY6" fmla="*/ 380725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52 h 1137052"/>
              <a:gd name="connsiteX1" fmla="*/ 1386840 w 1433293"/>
              <a:gd name="connsiteY1" fmla="*/ 1114192 h 1137052"/>
              <a:gd name="connsiteX2" fmla="*/ 1135380 w 1433293"/>
              <a:gd name="connsiteY2" fmla="*/ 1015132 h 1137052"/>
              <a:gd name="connsiteX3" fmla="*/ 929640 w 1433293"/>
              <a:gd name="connsiteY3" fmla="*/ 801772 h 1137052"/>
              <a:gd name="connsiteX4" fmla="*/ 960120 w 1433293"/>
              <a:gd name="connsiteY4" fmla="*/ 664612 h 1137052"/>
              <a:gd name="connsiteX5" fmla="*/ 864870 w 1433293"/>
              <a:gd name="connsiteY5" fmla="*/ 529357 h 1137052"/>
              <a:gd name="connsiteX6" fmla="*/ 718185 w 1433293"/>
              <a:gd name="connsiteY6" fmla="*/ 380767 h 1137052"/>
              <a:gd name="connsiteX7" fmla="*/ 537210 w 1433293"/>
              <a:gd name="connsiteY7" fmla="*/ 199792 h 1137052"/>
              <a:gd name="connsiteX8" fmla="*/ 411480 w 1433293"/>
              <a:gd name="connsiteY8" fmla="*/ 62632 h 1137052"/>
              <a:gd name="connsiteX9" fmla="*/ 266700 w 1433293"/>
              <a:gd name="connsiteY9" fmla="*/ 1672 h 1137052"/>
              <a:gd name="connsiteX10" fmla="*/ 167640 w 1433293"/>
              <a:gd name="connsiteY10" fmla="*/ 123592 h 1137052"/>
              <a:gd name="connsiteX11" fmla="*/ 99060 w 1433293"/>
              <a:gd name="connsiteY11" fmla="*/ 169312 h 1137052"/>
              <a:gd name="connsiteX12" fmla="*/ 0 w 1433293"/>
              <a:gd name="connsiteY12" fmla="*/ 161692 h 1137052"/>
              <a:gd name="connsiteX0" fmla="*/ 1432560 w 1433293"/>
              <a:gd name="connsiteY0" fmla="*/ 1135403 h 1135403"/>
              <a:gd name="connsiteX1" fmla="*/ 1386840 w 1433293"/>
              <a:gd name="connsiteY1" fmla="*/ 1112543 h 1135403"/>
              <a:gd name="connsiteX2" fmla="*/ 1135380 w 1433293"/>
              <a:gd name="connsiteY2" fmla="*/ 1013483 h 1135403"/>
              <a:gd name="connsiteX3" fmla="*/ 929640 w 1433293"/>
              <a:gd name="connsiteY3" fmla="*/ 800123 h 1135403"/>
              <a:gd name="connsiteX4" fmla="*/ 960120 w 1433293"/>
              <a:gd name="connsiteY4" fmla="*/ 662963 h 1135403"/>
              <a:gd name="connsiteX5" fmla="*/ 864870 w 1433293"/>
              <a:gd name="connsiteY5" fmla="*/ 527708 h 1135403"/>
              <a:gd name="connsiteX6" fmla="*/ 718185 w 1433293"/>
              <a:gd name="connsiteY6" fmla="*/ 379118 h 1135403"/>
              <a:gd name="connsiteX7" fmla="*/ 537210 w 1433293"/>
              <a:gd name="connsiteY7" fmla="*/ 198143 h 1135403"/>
              <a:gd name="connsiteX8" fmla="*/ 390525 w 1433293"/>
              <a:gd name="connsiteY8" fmla="*/ 112418 h 1135403"/>
              <a:gd name="connsiteX9" fmla="*/ 266700 w 1433293"/>
              <a:gd name="connsiteY9" fmla="*/ 23 h 1135403"/>
              <a:gd name="connsiteX10" fmla="*/ 167640 w 1433293"/>
              <a:gd name="connsiteY10" fmla="*/ 121943 h 1135403"/>
              <a:gd name="connsiteX11" fmla="*/ 99060 w 1433293"/>
              <a:gd name="connsiteY11" fmla="*/ 167663 h 1135403"/>
              <a:gd name="connsiteX12" fmla="*/ 0 w 1433293"/>
              <a:gd name="connsiteY12" fmla="*/ 160043 h 1135403"/>
              <a:gd name="connsiteX0" fmla="*/ 1432560 w 1433293"/>
              <a:gd name="connsiteY0" fmla="*/ 1024282 h 1024282"/>
              <a:gd name="connsiteX1" fmla="*/ 1386840 w 1433293"/>
              <a:gd name="connsiteY1" fmla="*/ 1001422 h 1024282"/>
              <a:gd name="connsiteX2" fmla="*/ 1135380 w 1433293"/>
              <a:gd name="connsiteY2" fmla="*/ 902362 h 1024282"/>
              <a:gd name="connsiteX3" fmla="*/ 929640 w 1433293"/>
              <a:gd name="connsiteY3" fmla="*/ 689002 h 1024282"/>
              <a:gd name="connsiteX4" fmla="*/ 960120 w 1433293"/>
              <a:gd name="connsiteY4" fmla="*/ 551842 h 1024282"/>
              <a:gd name="connsiteX5" fmla="*/ 864870 w 1433293"/>
              <a:gd name="connsiteY5" fmla="*/ 416587 h 1024282"/>
              <a:gd name="connsiteX6" fmla="*/ 718185 w 1433293"/>
              <a:gd name="connsiteY6" fmla="*/ 267997 h 1024282"/>
              <a:gd name="connsiteX7" fmla="*/ 537210 w 1433293"/>
              <a:gd name="connsiteY7" fmla="*/ 87022 h 1024282"/>
              <a:gd name="connsiteX8" fmla="*/ 390525 w 1433293"/>
              <a:gd name="connsiteY8" fmla="*/ 1297 h 1024282"/>
              <a:gd name="connsiteX9" fmla="*/ 287655 w 1433293"/>
              <a:gd name="connsiteY9" fmla="*/ 33682 h 1024282"/>
              <a:gd name="connsiteX10" fmla="*/ 167640 w 1433293"/>
              <a:gd name="connsiteY10" fmla="*/ 10822 h 1024282"/>
              <a:gd name="connsiteX11" fmla="*/ 99060 w 1433293"/>
              <a:gd name="connsiteY11" fmla="*/ 56542 h 1024282"/>
              <a:gd name="connsiteX12" fmla="*/ 0 w 1433293"/>
              <a:gd name="connsiteY12" fmla="*/ 48922 h 1024282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99060 w 1433293"/>
              <a:gd name="connsiteY11" fmla="*/ 5745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213665 h 102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3293" h="1025195">
                <a:moveTo>
                  <a:pt x="1432560" y="1025195"/>
                </a:moveTo>
                <a:cubicBezTo>
                  <a:pt x="1434465" y="1023925"/>
                  <a:pt x="1436370" y="1022655"/>
                  <a:pt x="1386840" y="1002335"/>
                </a:cubicBezTo>
                <a:cubicBezTo>
                  <a:pt x="1337310" y="982015"/>
                  <a:pt x="1211580" y="955345"/>
                  <a:pt x="1135380" y="903275"/>
                </a:cubicBezTo>
                <a:cubicBezTo>
                  <a:pt x="1059180" y="851205"/>
                  <a:pt x="958850" y="748335"/>
                  <a:pt x="929640" y="689915"/>
                </a:cubicBezTo>
                <a:cubicBezTo>
                  <a:pt x="900430" y="631495"/>
                  <a:pt x="970915" y="598158"/>
                  <a:pt x="960120" y="552755"/>
                </a:cubicBezTo>
                <a:cubicBezTo>
                  <a:pt x="949325" y="507352"/>
                  <a:pt x="905192" y="464807"/>
                  <a:pt x="864870" y="417500"/>
                </a:cubicBezTo>
                <a:cubicBezTo>
                  <a:pt x="824548" y="370193"/>
                  <a:pt x="772795" y="323837"/>
                  <a:pt x="718185" y="268910"/>
                </a:cubicBezTo>
                <a:cubicBezTo>
                  <a:pt x="663575" y="213983"/>
                  <a:pt x="591820" y="132385"/>
                  <a:pt x="537210" y="87935"/>
                </a:cubicBezTo>
                <a:cubicBezTo>
                  <a:pt x="482600" y="43485"/>
                  <a:pt x="432117" y="11100"/>
                  <a:pt x="390525" y="2210"/>
                </a:cubicBezTo>
                <a:cubicBezTo>
                  <a:pt x="348933" y="-6680"/>
                  <a:pt x="322898" y="12688"/>
                  <a:pt x="287655" y="34595"/>
                </a:cubicBezTo>
                <a:cubicBezTo>
                  <a:pt x="252413" y="56503"/>
                  <a:pt x="212408" y="109525"/>
                  <a:pt x="179070" y="133655"/>
                </a:cubicBezTo>
                <a:cubicBezTo>
                  <a:pt x="145732" y="157785"/>
                  <a:pt x="117475" y="166040"/>
                  <a:pt x="87630" y="179375"/>
                </a:cubicBezTo>
                <a:cubicBezTo>
                  <a:pt x="57785" y="192710"/>
                  <a:pt x="0" y="213665"/>
                  <a:pt x="0" y="21366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>
            <a:off x="228600" y="1310640"/>
            <a:ext cx="190929" cy="784860"/>
          </a:xfrm>
          <a:custGeom>
            <a:avLst/>
            <a:gdLst>
              <a:gd name="connsiteX0" fmla="*/ 0 w 190929"/>
              <a:gd name="connsiteY0" fmla="*/ 784860 h 784860"/>
              <a:gd name="connsiteX1" fmla="*/ 160020 w 190929"/>
              <a:gd name="connsiteY1" fmla="*/ 723900 h 784860"/>
              <a:gd name="connsiteX2" fmla="*/ 167640 w 190929"/>
              <a:gd name="connsiteY2" fmla="*/ 632460 h 784860"/>
              <a:gd name="connsiteX3" fmla="*/ 91440 w 190929"/>
              <a:gd name="connsiteY3" fmla="*/ 457200 h 784860"/>
              <a:gd name="connsiteX4" fmla="*/ 182880 w 190929"/>
              <a:gd name="connsiteY4" fmla="*/ 281940 h 784860"/>
              <a:gd name="connsiteX5" fmla="*/ 182880 w 190929"/>
              <a:gd name="connsiteY5" fmla="*/ 129540 h 784860"/>
              <a:gd name="connsiteX6" fmla="*/ 152400 w 190929"/>
              <a:gd name="connsiteY6" fmla="*/ 0 h 78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29" h="784860">
                <a:moveTo>
                  <a:pt x="0" y="784860"/>
                </a:moveTo>
                <a:cubicBezTo>
                  <a:pt x="66040" y="767080"/>
                  <a:pt x="132080" y="749300"/>
                  <a:pt x="160020" y="723900"/>
                </a:cubicBezTo>
                <a:cubicBezTo>
                  <a:pt x="187960" y="698500"/>
                  <a:pt x="179070" y="676910"/>
                  <a:pt x="167640" y="632460"/>
                </a:cubicBezTo>
                <a:cubicBezTo>
                  <a:pt x="156210" y="588010"/>
                  <a:pt x="88900" y="515620"/>
                  <a:pt x="91440" y="457200"/>
                </a:cubicBezTo>
                <a:cubicBezTo>
                  <a:pt x="93980" y="398780"/>
                  <a:pt x="167640" y="336550"/>
                  <a:pt x="182880" y="281940"/>
                </a:cubicBezTo>
                <a:cubicBezTo>
                  <a:pt x="198120" y="227330"/>
                  <a:pt x="187960" y="176530"/>
                  <a:pt x="182880" y="129540"/>
                </a:cubicBezTo>
                <a:cubicBezTo>
                  <a:pt x="177800" y="82550"/>
                  <a:pt x="152400" y="0"/>
                  <a:pt x="1524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/>
          <p:cNvSpPr/>
          <p:nvPr/>
        </p:nvSpPr>
        <p:spPr>
          <a:xfrm>
            <a:off x="430011" y="1287780"/>
            <a:ext cx="1829854" cy="2927259"/>
          </a:xfrm>
          <a:custGeom>
            <a:avLst/>
            <a:gdLst>
              <a:gd name="connsiteX0" fmla="*/ 95768 w 1019033"/>
              <a:gd name="connsiteY0" fmla="*/ 22860 h 1156290"/>
              <a:gd name="connsiteX1" fmla="*/ 57668 w 1019033"/>
              <a:gd name="connsiteY1" fmla="*/ 167640 h 1156290"/>
              <a:gd name="connsiteX2" fmla="*/ 27188 w 1019033"/>
              <a:gd name="connsiteY2" fmla="*/ 350520 h 1156290"/>
              <a:gd name="connsiteX3" fmla="*/ 4328 w 1019033"/>
              <a:gd name="connsiteY3" fmla="*/ 472440 h 1156290"/>
              <a:gd name="connsiteX4" fmla="*/ 118628 w 1019033"/>
              <a:gd name="connsiteY4" fmla="*/ 617220 h 1156290"/>
              <a:gd name="connsiteX5" fmla="*/ 255788 w 1019033"/>
              <a:gd name="connsiteY5" fmla="*/ 792480 h 1156290"/>
              <a:gd name="connsiteX6" fmla="*/ 499628 w 1019033"/>
              <a:gd name="connsiteY6" fmla="*/ 998220 h 1156290"/>
              <a:gd name="connsiteX7" fmla="*/ 705368 w 1019033"/>
              <a:gd name="connsiteY7" fmla="*/ 1143000 h 1156290"/>
              <a:gd name="connsiteX8" fmla="*/ 865388 w 1019033"/>
              <a:gd name="connsiteY8" fmla="*/ 1150620 h 1156290"/>
              <a:gd name="connsiteX9" fmla="*/ 873008 w 1019033"/>
              <a:gd name="connsiteY9" fmla="*/ 1150620 h 1156290"/>
              <a:gd name="connsiteX10" fmla="*/ 949208 w 1019033"/>
              <a:gd name="connsiteY10" fmla="*/ 1150620 h 1156290"/>
              <a:gd name="connsiteX11" fmla="*/ 1017788 w 1019033"/>
              <a:gd name="connsiteY11" fmla="*/ 1097280 h 1156290"/>
              <a:gd name="connsiteX12" fmla="*/ 888248 w 1019033"/>
              <a:gd name="connsiteY12" fmla="*/ 944880 h 1156290"/>
              <a:gd name="connsiteX13" fmla="*/ 796808 w 1019033"/>
              <a:gd name="connsiteY13" fmla="*/ 845820 h 1156290"/>
              <a:gd name="connsiteX14" fmla="*/ 621548 w 1019033"/>
              <a:gd name="connsiteY14" fmla="*/ 845820 h 1156290"/>
              <a:gd name="connsiteX15" fmla="*/ 438668 w 1019033"/>
              <a:gd name="connsiteY15" fmla="*/ 594360 h 1156290"/>
              <a:gd name="connsiteX16" fmla="*/ 347228 w 1019033"/>
              <a:gd name="connsiteY16" fmla="*/ 373380 h 1156290"/>
              <a:gd name="connsiteX17" fmla="*/ 271028 w 1019033"/>
              <a:gd name="connsiteY17" fmla="*/ 243840 h 1156290"/>
              <a:gd name="connsiteX18" fmla="*/ 240548 w 1019033"/>
              <a:gd name="connsiteY18" fmla="*/ 182880 h 1156290"/>
              <a:gd name="connsiteX19" fmla="*/ 354848 w 1019033"/>
              <a:gd name="connsiteY19" fmla="*/ 243840 h 1156290"/>
              <a:gd name="connsiteX20" fmla="*/ 552968 w 1019033"/>
              <a:gd name="connsiteY20" fmla="*/ 358140 h 1156290"/>
              <a:gd name="connsiteX21" fmla="*/ 812048 w 1019033"/>
              <a:gd name="connsiteY21" fmla="*/ 426720 h 1156290"/>
              <a:gd name="connsiteX22" fmla="*/ 994928 w 1019033"/>
              <a:gd name="connsiteY22" fmla="*/ 281940 h 1156290"/>
              <a:gd name="connsiteX23" fmla="*/ 994928 w 1019033"/>
              <a:gd name="connsiteY23" fmla="*/ 137160 h 1156290"/>
              <a:gd name="connsiteX24" fmla="*/ 956828 w 1019033"/>
              <a:gd name="connsiteY24" fmla="*/ 0 h 1156290"/>
              <a:gd name="connsiteX0" fmla="*/ 95768 w 1869423"/>
              <a:gd name="connsiteY0" fmla="*/ 22860 h 2195510"/>
              <a:gd name="connsiteX1" fmla="*/ 57668 w 1869423"/>
              <a:gd name="connsiteY1" fmla="*/ 167640 h 2195510"/>
              <a:gd name="connsiteX2" fmla="*/ 27188 w 1869423"/>
              <a:gd name="connsiteY2" fmla="*/ 350520 h 2195510"/>
              <a:gd name="connsiteX3" fmla="*/ 4328 w 1869423"/>
              <a:gd name="connsiteY3" fmla="*/ 472440 h 2195510"/>
              <a:gd name="connsiteX4" fmla="*/ 118628 w 1869423"/>
              <a:gd name="connsiteY4" fmla="*/ 617220 h 2195510"/>
              <a:gd name="connsiteX5" fmla="*/ 255788 w 1869423"/>
              <a:gd name="connsiteY5" fmla="*/ 792480 h 2195510"/>
              <a:gd name="connsiteX6" fmla="*/ 499628 w 1869423"/>
              <a:gd name="connsiteY6" fmla="*/ 998220 h 2195510"/>
              <a:gd name="connsiteX7" fmla="*/ 705368 w 1869423"/>
              <a:gd name="connsiteY7" fmla="*/ 1143000 h 2195510"/>
              <a:gd name="connsiteX8" fmla="*/ 865388 w 1869423"/>
              <a:gd name="connsiteY8" fmla="*/ 1150620 h 2195510"/>
              <a:gd name="connsiteX9" fmla="*/ 873008 w 1869423"/>
              <a:gd name="connsiteY9" fmla="*/ 1150620 h 2195510"/>
              <a:gd name="connsiteX10" fmla="*/ 949208 w 1869423"/>
              <a:gd name="connsiteY10" fmla="*/ 1150620 h 2195510"/>
              <a:gd name="connsiteX11" fmla="*/ 1869323 w 1869423"/>
              <a:gd name="connsiteY11" fmla="*/ 2194560 h 2195510"/>
              <a:gd name="connsiteX12" fmla="*/ 888248 w 1869423"/>
              <a:gd name="connsiteY12" fmla="*/ 944880 h 2195510"/>
              <a:gd name="connsiteX13" fmla="*/ 796808 w 1869423"/>
              <a:gd name="connsiteY13" fmla="*/ 845820 h 2195510"/>
              <a:gd name="connsiteX14" fmla="*/ 621548 w 1869423"/>
              <a:gd name="connsiteY14" fmla="*/ 845820 h 2195510"/>
              <a:gd name="connsiteX15" fmla="*/ 438668 w 1869423"/>
              <a:gd name="connsiteY15" fmla="*/ 594360 h 2195510"/>
              <a:gd name="connsiteX16" fmla="*/ 347228 w 1869423"/>
              <a:gd name="connsiteY16" fmla="*/ 373380 h 2195510"/>
              <a:gd name="connsiteX17" fmla="*/ 271028 w 1869423"/>
              <a:gd name="connsiteY17" fmla="*/ 243840 h 2195510"/>
              <a:gd name="connsiteX18" fmla="*/ 240548 w 1869423"/>
              <a:gd name="connsiteY18" fmla="*/ 182880 h 2195510"/>
              <a:gd name="connsiteX19" fmla="*/ 354848 w 1869423"/>
              <a:gd name="connsiteY19" fmla="*/ 243840 h 2195510"/>
              <a:gd name="connsiteX20" fmla="*/ 552968 w 1869423"/>
              <a:gd name="connsiteY20" fmla="*/ 358140 h 2195510"/>
              <a:gd name="connsiteX21" fmla="*/ 812048 w 1869423"/>
              <a:gd name="connsiteY21" fmla="*/ 426720 h 2195510"/>
              <a:gd name="connsiteX22" fmla="*/ 994928 w 1869423"/>
              <a:gd name="connsiteY22" fmla="*/ 281940 h 2195510"/>
              <a:gd name="connsiteX23" fmla="*/ 994928 w 1869423"/>
              <a:gd name="connsiteY23" fmla="*/ 137160 h 2195510"/>
              <a:gd name="connsiteX24" fmla="*/ 956828 w 1869423"/>
              <a:gd name="connsiteY24" fmla="*/ 0 h 2195510"/>
              <a:gd name="connsiteX0" fmla="*/ 95768 w 1762756"/>
              <a:gd name="connsiteY0" fmla="*/ 22860 h 2568651"/>
              <a:gd name="connsiteX1" fmla="*/ 57668 w 1762756"/>
              <a:gd name="connsiteY1" fmla="*/ 167640 h 2568651"/>
              <a:gd name="connsiteX2" fmla="*/ 27188 w 1762756"/>
              <a:gd name="connsiteY2" fmla="*/ 350520 h 2568651"/>
              <a:gd name="connsiteX3" fmla="*/ 4328 w 1762756"/>
              <a:gd name="connsiteY3" fmla="*/ 472440 h 2568651"/>
              <a:gd name="connsiteX4" fmla="*/ 118628 w 1762756"/>
              <a:gd name="connsiteY4" fmla="*/ 617220 h 2568651"/>
              <a:gd name="connsiteX5" fmla="*/ 255788 w 1762756"/>
              <a:gd name="connsiteY5" fmla="*/ 792480 h 2568651"/>
              <a:gd name="connsiteX6" fmla="*/ 499628 w 1762756"/>
              <a:gd name="connsiteY6" fmla="*/ 998220 h 2568651"/>
              <a:gd name="connsiteX7" fmla="*/ 705368 w 1762756"/>
              <a:gd name="connsiteY7" fmla="*/ 1143000 h 2568651"/>
              <a:gd name="connsiteX8" fmla="*/ 865388 w 1762756"/>
              <a:gd name="connsiteY8" fmla="*/ 1150620 h 2568651"/>
              <a:gd name="connsiteX9" fmla="*/ 873008 w 1762756"/>
              <a:gd name="connsiteY9" fmla="*/ 1150620 h 2568651"/>
              <a:gd name="connsiteX10" fmla="*/ 949208 w 1762756"/>
              <a:gd name="connsiteY10" fmla="*/ 1150620 h 2568651"/>
              <a:gd name="connsiteX11" fmla="*/ 1762643 w 1762756"/>
              <a:gd name="connsiteY11" fmla="*/ 2567940 h 2568651"/>
              <a:gd name="connsiteX12" fmla="*/ 888248 w 1762756"/>
              <a:gd name="connsiteY12" fmla="*/ 944880 h 2568651"/>
              <a:gd name="connsiteX13" fmla="*/ 796808 w 1762756"/>
              <a:gd name="connsiteY13" fmla="*/ 845820 h 2568651"/>
              <a:gd name="connsiteX14" fmla="*/ 621548 w 1762756"/>
              <a:gd name="connsiteY14" fmla="*/ 845820 h 2568651"/>
              <a:gd name="connsiteX15" fmla="*/ 438668 w 1762756"/>
              <a:gd name="connsiteY15" fmla="*/ 594360 h 2568651"/>
              <a:gd name="connsiteX16" fmla="*/ 347228 w 1762756"/>
              <a:gd name="connsiteY16" fmla="*/ 373380 h 2568651"/>
              <a:gd name="connsiteX17" fmla="*/ 271028 w 1762756"/>
              <a:gd name="connsiteY17" fmla="*/ 243840 h 2568651"/>
              <a:gd name="connsiteX18" fmla="*/ 240548 w 1762756"/>
              <a:gd name="connsiteY18" fmla="*/ 182880 h 2568651"/>
              <a:gd name="connsiteX19" fmla="*/ 354848 w 1762756"/>
              <a:gd name="connsiteY19" fmla="*/ 243840 h 2568651"/>
              <a:gd name="connsiteX20" fmla="*/ 552968 w 1762756"/>
              <a:gd name="connsiteY20" fmla="*/ 358140 h 2568651"/>
              <a:gd name="connsiteX21" fmla="*/ 812048 w 1762756"/>
              <a:gd name="connsiteY21" fmla="*/ 426720 h 2568651"/>
              <a:gd name="connsiteX22" fmla="*/ 994928 w 1762756"/>
              <a:gd name="connsiteY22" fmla="*/ 281940 h 2568651"/>
              <a:gd name="connsiteX23" fmla="*/ 994928 w 1762756"/>
              <a:gd name="connsiteY23" fmla="*/ 137160 h 2568651"/>
              <a:gd name="connsiteX24" fmla="*/ 956828 w 1762756"/>
              <a:gd name="connsiteY24" fmla="*/ 0 h 2568651"/>
              <a:gd name="connsiteX0" fmla="*/ 95768 w 1939114"/>
              <a:gd name="connsiteY0" fmla="*/ 22860 h 2607983"/>
              <a:gd name="connsiteX1" fmla="*/ 57668 w 1939114"/>
              <a:gd name="connsiteY1" fmla="*/ 167640 h 2607983"/>
              <a:gd name="connsiteX2" fmla="*/ 27188 w 1939114"/>
              <a:gd name="connsiteY2" fmla="*/ 350520 h 2607983"/>
              <a:gd name="connsiteX3" fmla="*/ 4328 w 1939114"/>
              <a:gd name="connsiteY3" fmla="*/ 472440 h 2607983"/>
              <a:gd name="connsiteX4" fmla="*/ 118628 w 1939114"/>
              <a:gd name="connsiteY4" fmla="*/ 617220 h 2607983"/>
              <a:gd name="connsiteX5" fmla="*/ 255788 w 1939114"/>
              <a:gd name="connsiteY5" fmla="*/ 792480 h 2607983"/>
              <a:gd name="connsiteX6" fmla="*/ 499628 w 1939114"/>
              <a:gd name="connsiteY6" fmla="*/ 998220 h 2607983"/>
              <a:gd name="connsiteX7" fmla="*/ 705368 w 1939114"/>
              <a:gd name="connsiteY7" fmla="*/ 1143000 h 2607983"/>
              <a:gd name="connsiteX8" fmla="*/ 865388 w 1939114"/>
              <a:gd name="connsiteY8" fmla="*/ 1150620 h 2607983"/>
              <a:gd name="connsiteX9" fmla="*/ 873008 w 1939114"/>
              <a:gd name="connsiteY9" fmla="*/ 1150620 h 2607983"/>
              <a:gd name="connsiteX10" fmla="*/ 949208 w 1939114"/>
              <a:gd name="connsiteY10" fmla="*/ 1150620 h 2607983"/>
              <a:gd name="connsiteX11" fmla="*/ 1762643 w 1939114"/>
              <a:gd name="connsiteY11" fmla="*/ 2567940 h 2607983"/>
              <a:gd name="connsiteX12" fmla="*/ 1867418 w 1939114"/>
              <a:gd name="connsiteY12" fmla="*/ 2106930 h 2607983"/>
              <a:gd name="connsiteX13" fmla="*/ 888248 w 1939114"/>
              <a:gd name="connsiteY13" fmla="*/ 944880 h 2607983"/>
              <a:gd name="connsiteX14" fmla="*/ 796808 w 1939114"/>
              <a:gd name="connsiteY14" fmla="*/ 845820 h 2607983"/>
              <a:gd name="connsiteX15" fmla="*/ 621548 w 1939114"/>
              <a:gd name="connsiteY15" fmla="*/ 845820 h 2607983"/>
              <a:gd name="connsiteX16" fmla="*/ 438668 w 1939114"/>
              <a:gd name="connsiteY16" fmla="*/ 594360 h 2607983"/>
              <a:gd name="connsiteX17" fmla="*/ 347228 w 1939114"/>
              <a:gd name="connsiteY17" fmla="*/ 373380 h 2607983"/>
              <a:gd name="connsiteX18" fmla="*/ 271028 w 1939114"/>
              <a:gd name="connsiteY18" fmla="*/ 243840 h 2607983"/>
              <a:gd name="connsiteX19" fmla="*/ 240548 w 1939114"/>
              <a:gd name="connsiteY19" fmla="*/ 182880 h 2607983"/>
              <a:gd name="connsiteX20" fmla="*/ 354848 w 1939114"/>
              <a:gd name="connsiteY20" fmla="*/ 243840 h 2607983"/>
              <a:gd name="connsiteX21" fmla="*/ 552968 w 1939114"/>
              <a:gd name="connsiteY21" fmla="*/ 358140 h 2607983"/>
              <a:gd name="connsiteX22" fmla="*/ 812048 w 1939114"/>
              <a:gd name="connsiteY22" fmla="*/ 426720 h 2607983"/>
              <a:gd name="connsiteX23" fmla="*/ 994928 w 1939114"/>
              <a:gd name="connsiteY23" fmla="*/ 281940 h 2607983"/>
              <a:gd name="connsiteX24" fmla="*/ 994928 w 1939114"/>
              <a:gd name="connsiteY24" fmla="*/ 137160 h 2607983"/>
              <a:gd name="connsiteX25" fmla="*/ 956828 w 1939114"/>
              <a:gd name="connsiteY25" fmla="*/ 0 h 2607983"/>
              <a:gd name="connsiteX0" fmla="*/ 95768 w 1915446"/>
              <a:gd name="connsiteY0" fmla="*/ 22860 h 2571851"/>
              <a:gd name="connsiteX1" fmla="*/ 57668 w 1915446"/>
              <a:gd name="connsiteY1" fmla="*/ 167640 h 2571851"/>
              <a:gd name="connsiteX2" fmla="*/ 27188 w 1915446"/>
              <a:gd name="connsiteY2" fmla="*/ 350520 h 2571851"/>
              <a:gd name="connsiteX3" fmla="*/ 4328 w 1915446"/>
              <a:gd name="connsiteY3" fmla="*/ 472440 h 2571851"/>
              <a:gd name="connsiteX4" fmla="*/ 118628 w 1915446"/>
              <a:gd name="connsiteY4" fmla="*/ 617220 h 2571851"/>
              <a:gd name="connsiteX5" fmla="*/ 255788 w 1915446"/>
              <a:gd name="connsiteY5" fmla="*/ 792480 h 2571851"/>
              <a:gd name="connsiteX6" fmla="*/ 499628 w 1915446"/>
              <a:gd name="connsiteY6" fmla="*/ 998220 h 2571851"/>
              <a:gd name="connsiteX7" fmla="*/ 705368 w 1915446"/>
              <a:gd name="connsiteY7" fmla="*/ 1143000 h 2571851"/>
              <a:gd name="connsiteX8" fmla="*/ 865388 w 1915446"/>
              <a:gd name="connsiteY8" fmla="*/ 1150620 h 2571851"/>
              <a:gd name="connsiteX9" fmla="*/ 873008 w 1915446"/>
              <a:gd name="connsiteY9" fmla="*/ 1150620 h 2571851"/>
              <a:gd name="connsiteX10" fmla="*/ 949208 w 1915446"/>
              <a:gd name="connsiteY10" fmla="*/ 1150620 h 2571851"/>
              <a:gd name="connsiteX11" fmla="*/ 1747403 w 1915446"/>
              <a:gd name="connsiteY11" fmla="*/ 2259330 h 2571851"/>
              <a:gd name="connsiteX12" fmla="*/ 1762643 w 1915446"/>
              <a:gd name="connsiteY12" fmla="*/ 2567940 h 2571851"/>
              <a:gd name="connsiteX13" fmla="*/ 1867418 w 1915446"/>
              <a:gd name="connsiteY13" fmla="*/ 2106930 h 2571851"/>
              <a:gd name="connsiteX14" fmla="*/ 888248 w 1915446"/>
              <a:gd name="connsiteY14" fmla="*/ 944880 h 2571851"/>
              <a:gd name="connsiteX15" fmla="*/ 796808 w 1915446"/>
              <a:gd name="connsiteY15" fmla="*/ 845820 h 2571851"/>
              <a:gd name="connsiteX16" fmla="*/ 621548 w 1915446"/>
              <a:gd name="connsiteY16" fmla="*/ 845820 h 2571851"/>
              <a:gd name="connsiteX17" fmla="*/ 438668 w 1915446"/>
              <a:gd name="connsiteY17" fmla="*/ 594360 h 2571851"/>
              <a:gd name="connsiteX18" fmla="*/ 347228 w 1915446"/>
              <a:gd name="connsiteY18" fmla="*/ 373380 h 2571851"/>
              <a:gd name="connsiteX19" fmla="*/ 271028 w 1915446"/>
              <a:gd name="connsiteY19" fmla="*/ 243840 h 2571851"/>
              <a:gd name="connsiteX20" fmla="*/ 240548 w 1915446"/>
              <a:gd name="connsiteY20" fmla="*/ 182880 h 2571851"/>
              <a:gd name="connsiteX21" fmla="*/ 354848 w 1915446"/>
              <a:gd name="connsiteY21" fmla="*/ 243840 h 2571851"/>
              <a:gd name="connsiteX22" fmla="*/ 552968 w 1915446"/>
              <a:gd name="connsiteY22" fmla="*/ 358140 h 2571851"/>
              <a:gd name="connsiteX23" fmla="*/ 812048 w 1915446"/>
              <a:gd name="connsiteY23" fmla="*/ 426720 h 2571851"/>
              <a:gd name="connsiteX24" fmla="*/ 994928 w 1915446"/>
              <a:gd name="connsiteY24" fmla="*/ 281940 h 2571851"/>
              <a:gd name="connsiteX25" fmla="*/ 994928 w 1915446"/>
              <a:gd name="connsiteY25" fmla="*/ 137160 h 2571851"/>
              <a:gd name="connsiteX26" fmla="*/ 956828 w 1915446"/>
              <a:gd name="connsiteY26" fmla="*/ 0 h 2571851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949208 w 1915446"/>
              <a:gd name="connsiteY10" fmla="*/ 1150620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15883 w 1915446"/>
              <a:gd name="connsiteY11" fmla="*/ 137350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175903 w 1915446"/>
              <a:gd name="connsiteY12" fmla="*/ 1604010 h 2570036"/>
              <a:gd name="connsiteX13" fmla="*/ 1292108 w 1915446"/>
              <a:gd name="connsiteY13" fmla="*/ 1866900 h 2570036"/>
              <a:gd name="connsiteX14" fmla="*/ 1747403 w 1915446"/>
              <a:gd name="connsiteY14" fmla="*/ 2259330 h 2570036"/>
              <a:gd name="connsiteX15" fmla="*/ 1762643 w 1915446"/>
              <a:gd name="connsiteY15" fmla="*/ 2567940 h 2570036"/>
              <a:gd name="connsiteX16" fmla="*/ 1867418 w 1915446"/>
              <a:gd name="connsiteY16" fmla="*/ 2106930 h 2570036"/>
              <a:gd name="connsiteX17" fmla="*/ 888248 w 1915446"/>
              <a:gd name="connsiteY17" fmla="*/ 944880 h 2570036"/>
              <a:gd name="connsiteX18" fmla="*/ 796808 w 1915446"/>
              <a:gd name="connsiteY18" fmla="*/ 845820 h 2570036"/>
              <a:gd name="connsiteX19" fmla="*/ 621548 w 1915446"/>
              <a:gd name="connsiteY19" fmla="*/ 845820 h 2570036"/>
              <a:gd name="connsiteX20" fmla="*/ 438668 w 1915446"/>
              <a:gd name="connsiteY20" fmla="*/ 594360 h 2570036"/>
              <a:gd name="connsiteX21" fmla="*/ 347228 w 1915446"/>
              <a:gd name="connsiteY21" fmla="*/ 373380 h 2570036"/>
              <a:gd name="connsiteX22" fmla="*/ 271028 w 1915446"/>
              <a:gd name="connsiteY22" fmla="*/ 243840 h 2570036"/>
              <a:gd name="connsiteX23" fmla="*/ 240548 w 1915446"/>
              <a:gd name="connsiteY23" fmla="*/ 182880 h 2570036"/>
              <a:gd name="connsiteX24" fmla="*/ 354848 w 1915446"/>
              <a:gd name="connsiteY24" fmla="*/ 243840 h 2570036"/>
              <a:gd name="connsiteX25" fmla="*/ 552968 w 1915446"/>
              <a:gd name="connsiteY25" fmla="*/ 358140 h 2570036"/>
              <a:gd name="connsiteX26" fmla="*/ 812048 w 1915446"/>
              <a:gd name="connsiteY26" fmla="*/ 426720 h 2570036"/>
              <a:gd name="connsiteX27" fmla="*/ 994928 w 1915446"/>
              <a:gd name="connsiteY27" fmla="*/ 281940 h 2570036"/>
              <a:gd name="connsiteX28" fmla="*/ 994928 w 1915446"/>
              <a:gd name="connsiteY28" fmla="*/ 137160 h 2570036"/>
              <a:gd name="connsiteX29" fmla="*/ 956828 w 1915446"/>
              <a:gd name="connsiteY29" fmla="*/ 0 h 2570036"/>
              <a:gd name="connsiteX0" fmla="*/ 95768 w 1915446"/>
              <a:gd name="connsiteY0" fmla="*/ 22860 h 2569733"/>
              <a:gd name="connsiteX1" fmla="*/ 57668 w 1915446"/>
              <a:gd name="connsiteY1" fmla="*/ 167640 h 2569733"/>
              <a:gd name="connsiteX2" fmla="*/ 27188 w 1915446"/>
              <a:gd name="connsiteY2" fmla="*/ 350520 h 2569733"/>
              <a:gd name="connsiteX3" fmla="*/ 4328 w 1915446"/>
              <a:gd name="connsiteY3" fmla="*/ 472440 h 2569733"/>
              <a:gd name="connsiteX4" fmla="*/ 118628 w 1915446"/>
              <a:gd name="connsiteY4" fmla="*/ 617220 h 2569733"/>
              <a:gd name="connsiteX5" fmla="*/ 255788 w 1915446"/>
              <a:gd name="connsiteY5" fmla="*/ 792480 h 2569733"/>
              <a:gd name="connsiteX6" fmla="*/ 499628 w 1915446"/>
              <a:gd name="connsiteY6" fmla="*/ 998220 h 2569733"/>
              <a:gd name="connsiteX7" fmla="*/ 705368 w 1915446"/>
              <a:gd name="connsiteY7" fmla="*/ 1143000 h 2569733"/>
              <a:gd name="connsiteX8" fmla="*/ 865388 w 1915446"/>
              <a:gd name="connsiteY8" fmla="*/ 1150620 h 2569733"/>
              <a:gd name="connsiteX9" fmla="*/ 873008 w 1915446"/>
              <a:gd name="connsiteY9" fmla="*/ 1150620 h 2569733"/>
              <a:gd name="connsiteX10" fmla="*/ 1052078 w 1915446"/>
              <a:gd name="connsiteY10" fmla="*/ 1243965 h 2569733"/>
              <a:gd name="connsiteX11" fmla="*/ 1036838 w 1915446"/>
              <a:gd name="connsiteY11" fmla="*/ 1384935 h 2569733"/>
              <a:gd name="connsiteX12" fmla="*/ 1175903 w 1915446"/>
              <a:gd name="connsiteY12" fmla="*/ 1604010 h 2569733"/>
              <a:gd name="connsiteX13" fmla="*/ 1292108 w 1915446"/>
              <a:gd name="connsiteY13" fmla="*/ 1866900 h 2569733"/>
              <a:gd name="connsiteX14" fmla="*/ 1572143 w 1915446"/>
              <a:gd name="connsiteY14" fmla="*/ 2049780 h 2569733"/>
              <a:gd name="connsiteX15" fmla="*/ 1747403 w 1915446"/>
              <a:gd name="connsiteY15" fmla="*/ 2259330 h 2569733"/>
              <a:gd name="connsiteX16" fmla="*/ 1762643 w 1915446"/>
              <a:gd name="connsiteY16" fmla="*/ 2567940 h 2569733"/>
              <a:gd name="connsiteX17" fmla="*/ 1867418 w 1915446"/>
              <a:gd name="connsiteY17" fmla="*/ 2106930 h 2569733"/>
              <a:gd name="connsiteX18" fmla="*/ 888248 w 1915446"/>
              <a:gd name="connsiteY18" fmla="*/ 944880 h 2569733"/>
              <a:gd name="connsiteX19" fmla="*/ 796808 w 1915446"/>
              <a:gd name="connsiteY19" fmla="*/ 845820 h 2569733"/>
              <a:gd name="connsiteX20" fmla="*/ 621548 w 1915446"/>
              <a:gd name="connsiteY20" fmla="*/ 845820 h 2569733"/>
              <a:gd name="connsiteX21" fmla="*/ 438668 w 1915446"/>
              <a:gd name="connsiteY21" fmla="*/ 594360 h 2569733"/>
              <a:gd name="connsiteX22" fmla="*/ 347228 w 1915446"/>
              <a:gd name="connsiteY22" fmla="*/ 373380 h 2569733"/>
              <a:gd name="connsiteX23" fmla="*/ 271028 w 1915446"/>
              <a:gd name="connsiteY23" fmla="*/ 243840 h 2569733"/>
              <a:gd name="connsiteX24" fmla="*/ 240548 w 1915446"/>
              <a:gd name="connsiteY24" fmla="*/ 182880 h 2569733"/>
              <a:gd name="connsiteX25" fmla="*/ 354848 w 1915446"/>
              <a:gd name="connsiteY25" fmla="*/ 243840 h 2569733"/>
              <a:gd name="connsiteX26" fmla="*/ 552968 w 1915446"/>
              <a:gd name="connsiteY26" fmla="*/ 358140 h 2569733"/>
              <a:gd name="connsiteX27" fmla="*/ 812048 w 1915446"/>
              <a:gd name="connsiteY27" fmla="*/ 426720 h 2569733"/>
              <a:gd name="connsiteX28" fmla="*/ 994928 w 1915446"/>
              <a:gd name="connsiteY28" fmla="*/ 281940 h 2569733"/>
              <a:gd name="connsiteX29" fmla="*/ 994928 w 1915446"/>
              <a:gd name="connsiteY29" fmla="*/ 137160 h 2569733"/>
              <a:gd name="connsiteX30" fmla="*/ 956828 w 1915446"/>
              <a:gd name="connsiteY30" fmla="*/ 0 h 2569733"/>
              <a:gd name="connsiteX0" fmla="*/ 95768 w 1904655"/>
              <a:gd name="connsiteY0" fmla="*/ 22860 h 2579197"/>
              <a:gd name="connsiteX1" fmla="*/ 57668 w 1904655"/>
              <a:gd name="connsiteY1" fmla="*/ 167640 h 2579197"/>
              <a:gd name="connsiteX2" fmla="*/ 27188 w 1904655"/>
              <a:gd name="connsiteY2" fmla="*/ 350520 h 2579197"/>
              <a:gd name="connsiteX3" fmla="*/ 4328 w 1904655"/>
              <a:gd name="connsiteY3" fmla="*/ 472440 h 2579197"/>
              <a:gd name="connsiteX4" fmla="*/ 118628 w 1904655"/>
              <a:gd name="connsiteY4" fmla="*/ 617220 h 2579197"/>
              <a:gd name="connsiteX5" fmla="*/ 255788 w 1904655"/>
              <a:gd name="connsiteY5" fmla="*/ 792480 h 2579197"/>
              <a:gd name="connsiteX6" fmla="*/ 499628 w 1904655"/>
              <a:gd name="connsiteY6" fmla="*/ 998220 h 2579197"/>
              <a:gd name="connsiteX7" fmla="*/ 705368 w 1904655"/>
              <a:gd name="connsiteY7" fmla="*/ 1143000 h 2579197"/>
              <a:gd name="connsiteX8" fmla="*/ 865388 w 1904655"/>
              <a:gd name="connsiteY8" fmla="*/ 1150620 h 2579197"/>
              <a:gd name="connsiteX9" fmla="*/ 873008 w 1904655"/>
              <a:gd name="connsiteY9" fmla="*/ 1150620 h 2579197"/>
              <a:gd name="connsiteX10" fmla="*/ 1052078 w 1904655"/>
              <a:gd name="connsiteY10" fmla="*/ 1243965 h 2579197"/>
              <a:gd name="connsiteX11" fmla="*/ 1036838 w 1904655"/>
              <a:gd name="connsiteY11" fmla="*/ 1384935 h 2579197"/>
              <a:gd name="connsiteX12" fmla="*/ 1175903 w 1904655"/>
              <a:gd name="connsiteY12" fmla="*/ 1604010 h 2579197"/>
              <a:gd name="connsiteX13" fmla="*/ 1292108 w 1904655"/>
              <a:gd name="connsiteY13" fmla="*/ 1866900 h 2579197"/>
              <a:gd name="connsiteX14" fmla="*/ 1572143 w 1904655"/>
              <a:gd name="connsiteY14" fmla="*/ 2049780 h 2579197"/>
              <a:gd name="connsiteX15" fmla="*/ 1747403 w 1904655"/>
              <a:gd name="connsiteY15" fmla="*/ 2259330 h 2579197"/>
              <a:gd name="connsiteX16" fmla="*/ 1665488 w 1904655"/>
              <a:gd name="connsiteY16" fmla="*/ 2577465 h 2579197"/>
              <a:gd name="connsiteX17" fmla="*/ 1867418 w 1904655"/>
              <a:gd name="connsiteY17" fmla="*/ 2106930 h 2579197"/>
              <a:gd name="connsiteX18" fmla="*/ 888248 w 1904655"/>
              <a:gd name="connsiteY18" fmla="*/ 944880 h 2579197"/>
              <a:gd name="connsiteX19" fmla="*/ 796808 w 1904655"/>
              <a:gd name="connsiteY19" fmla="*/ 845820 h 2579197"/>
              <a:gd name="connsiteX20" fmla="*/ 621548 w 1904655"/>
              <a:gd name="connsiteY20" fmla="*/ 845820 h 2579197"/>
              <a:gd name="connsiteX21" fmla="*/ 438668 w 1904655"/>
              <a:gd name="connsiteY21" fmla="*/ 594360 h 2579197"/>
              <a:gd name="connsiteX22" fmla="*/ 347228 w 1904655"/>
              <a:gd name="connsiteY22" fmla="*/ 373380 h 2579197"/>
              <a:gd name="connsiteX23" fmla="*/ 271028 w 1904655"/>
              <a:gd name="connsiteY23" fmla="*/ 243840 h 2579197"/>
              <a:gd name="connsiteX24" fmla="*/ 240548 w 1904655"/>
              <a:gd name="connsiteY24" fmla="*/ 182880 h 2579197"/>
              <a:gd name="connsiteX25" fmla="*/ 354848 w 1904655"/>
              <a:gd name="connsiteY25" fmla="*/ 243840 h 2579197"/>
              <a:gd name="connsiteX26" fmla="*/ 552968 w 1904655"/>
              <a:gd name="connsiteY26" fmla="*/ 358140 h 2579197"/>
              <a:gd name="connsiteX27" fmla="*/ 812048 w 1904655"/>
              <a:gd name="connsiteY27" fmla="*/ 426720 h 2579197"/>
              <a:gd name="connsiteX28" fmla="*/ 994928 w 1904655"/>
              <a:gd name="connsiteY28" fmla="*/ 281940 h 2579197"/>
              <a:gd name="connsiteX29" fmla="*/ 994928 w 1904655"/>
              <a:gd name="connsiteY29" fmla="*/ 137160 h 2579197"/>
              <a:gd name="connsiteX30" fmla="*/ 956828 w 1904655"/>
              <a:gd name="connsiteY30" fmla="*/ 0 h 2579197"/>
              <a:gd name="connsiteX0" fmla="*/ 95768 w 1928193"/>
              <a:gd name="connsiteY0" fmla="*/ 22860 h 2603636"/>
              <a:gd name="connsiteX1" fmla="*/ 57668 w 1928193"/>
              <a:gd name="connsiteY1" fmla="*/ 167640 h 2603636"/>
              <a:gd name="connsiteX2" fmla="*/ 27188 w 1928193"/>
              <a:gd name="connsiteY2" fmla="*/ 350520 h 2603636"/>
              <a:gd name="connsiteX3" fmla="*/ 4328 w 1928193"/>
              <a:gd name="connsiteY3" fmla="*/ 472440 h 2603636"/>
              <a:gd name="connsiteX4" fmla="*/ 118628 w 1928193"/>
              <a:gd name="connsiteY4" fmla="*/ 617220 h 2603636"/>
              <a:gd name="connsiteX5" fmla="*/ 255788 w 1928193"/>
              <a:gd name="connsiteY5" fmla="*/ 792480 h 2603636"/>
              <a:gd name="connsiteX6" fmla="*/ 499628 w 1928193"/>
              <a:gd name="connsiteY6" fmla="*/ 998220 h 2603636"/>
              <a:gd name="connsiteX7" fmla="*/ 705368 w 1928193"/>
              <a:gd name="connsiteY7" fmla="*/ 1143000 h 2603636"/>
              <a:gd name="connsiteX8" fmla="*/ 865388 w 1928193"/>
              <a:gd name="connsiteY8" fmla="*/ 1150620 h 2603636"/>
              <a:gd name="connsiteX9" fmla="*/ 873008 w 1928193"/>
              <a:gd name="connsiteY9" fmla="*/ 1150620 h 2603636"/>
              <a:gd name="connsiteX10" fmla="*/ 1052078 w 1928193"/>
              <a:gd name="connsiteY10" fmla="*/ 1243965 h 2603636"/>
              <a:gd name="connsiteX11" fmla="*/ 1036838 w 1928193"/>
              <a:gd name="connsiteY11" fmla="*/ 1384935 h 2603636"/>
              <a:gd name="connsiteX12" fmla="*/ 1175903 w 1928193"/>
              <a:gd name="connsiteY12" fmla="*/ 1604010 h 2603636"/>
              <a:gd name="connsiteX13" fmla="*/ 1292108 w 1928193"/>
              <a:gd name="connsiteY13" fmla="*/ 1866900 h 2603636"/>
              <a:gd name="connsiteX14" fmla="*/ 1572143 w 1928193"/>
              <a:gd name="connsiteY14" fmla="*/ 2049780 h 2603636"/>
              <a:gd name="connsiteX15" fmla="*/ 1747403 w 1928193"/>
              <a:gd name="connsiteY15" fmla="*/ 2259330 h 2603636"/>
              <a:gd name="connsiteX16" fmla="*/ 1665488 w 1928193"/>
              <a:gd name="connsiteY16" fmla="*/ 2577465 h 2603636"/>
              <a:gd name="connsiteX17" fmla="*/ 1770264 w 1928193"/>
              <a:gd name="connsiteY17" fmla="*/ 2531746 h 2603636"/>
              <a:gd name="connsiteX18" fmla="*/ 1867418 w 1928193"/>
              <a:gd name="connsiteY18" fmla="*/ 2106930 h 2603636"/>
              <a:gd name="connsiteX19" fmla="*/ 888248 w 1928193"/>
              <a:gd name="connsiteY19" fmla="*/ 944880 h 2603636"/>
              <a:gd name="connsiteX20" fmla="*/ 796808 w 1928193"/>
              <a:gd name="connsiteY20" fmla="*/ 845820 h 2603636"/>
              <a:gd name="connsiteX21" fmla="*/ 621548 w 1928193"/>
              <a:gd name="connsiteY21" fmla="*/ 845820 h 2603636"/>
              <a:gd name="connsiteX22" fmla="*/ 438668 w 1928193"/>
              <a:gd name="connsiteY22" fmla="*/ 594360 h 2603636"/>
              <a:gd name="connsiteX23" fmla="*/ 347228 w 1928193"/>
              <a:gd name="connsiteY23" fmla="*/ 373380 h 2603636"/>
              <a:gd name="connsiteX24" fmla="*/ 271028 w 1928193"/>
              <a:gd name="connsiteY24" fmla="*/ 243840 h 2603636"/>
              <a:gd name="connsiteX25" fmla="*/ 240548 w 1928193"/>
              <a:gd name="connsiteY25" fmla="*/ 182880 h 2603636"/>
              <a:gd name="connsiteX26" fmla="*/ 354848 w 1928193"/>
              <a:gd name="connsiteY26" fmla="*/ 243840 h 2603636"/>
              <a:gd name="connsiteX27" fmla="*/ 552968 w 1928193"/>
              <a:gd name="connsiteY27" fmla="*/ 358140 h 2603636"/>
              <a:gd name="connsiteX28" fmla="*/ 812048 w 1928193"/>
              <a:gd name="connsiteY28" fmla="*/ 426720 h 2603636"/>
              <a:gd name="connsiteX29" fmla="*/ 994928 w 1928193"/>
              <a:gd name="connsiteY29" fmla="*/ 281940 h 2603636"/>
              <a:gd name="connsiteX30" fmla="*/ 994928 w 1928193"/>
              <a:gd name="connsiteY30" fmla="*/ 137160 h 2603636"/>
              <a:gd name="connsiteX31" fmla="*/ 956828 w 1928193"/>
              <a:gd name="connsiteY31" fmla="*/ 0 h 2603636"/>
              <a:gd name="connsiteX0" fmla="*/ 95768 w 1928193"/>
              <a:gd name="connsiteY0" fmla="*/ 22860 h 2918697"/>
              <a:gd name="connsiteX1" fmla="*/ 57668 w 1928193"/>
              <a:gd name="connsiteY1" fmla="*/ 167640 h 2918697"/>
              <a:gd name="connsiteX2" fmla="*/ 27188 w 1928193"/>
              <a:gd name="connsiteY2" fmla="*/ 350520 h 2918697"/>
              <a:gd name="connsiteX3" fmla="*/ 4328 w 1928193"/>
              <a:gd name="connsiteY3" fmla="*/ 472440 h 2918697"/>
              <a:gd name="connsiteX4" fmla="*/ 118628 w 1928193"/>
              <a:gd name="connsiteY4" fmla="*/ 617220 h 2918697"/>
              <a:gd name="connsiteX5" fmla="*/ 255788 w 1928193"/>
              <a:gd name="connsiteY5" fmla="*/ 792480 h 2918697"/>
              <a:gd name="connsiteX6" fmla="*/ 499628 w 1928193"/>
              <a:gd name="connsiteY6" fmla="*/ 998220 h 2918697"/>
              <a:gd name="connsiteX7" fmla="*/ 705368 w 1928193"/>
              <a:gd name="connsiteY7" fmla="*/ 1143000 h 2918697"/>
              <a:gd name="connsiteX8" fmla="*/ 865388 w 1928193"/>
              <a:gd name="connsiteY8" fmla="*/ 1150620 h 2918697"/>
              <a:gd name="connsiteX9" fmla="*/ 873008 w 1928193"/>
              <a:gd name="connsiteY9" fmla="*/ 1150620 h 2918697"/>
              <a:gd name="connsiteX10" fmla="*/ 1052078 w 1928193"/>
              <a:gd name="connsiteY10" fmla="*/ 1243965 h 2918697"/>
              <a:gd name="connsiteX11" fmla="*/ 1036838 w 1928193"/>
              <a:gd name="connsiteY11" fmla="*/ 1384935 h 2918697"/>
              <a:gd name="connsiteX12" fmla="*/ 1175903 w 1928193"/>
              <a:gd name="connsiteY12" fmla="*/ 1604010 h 2918697"/>
              <a:gd name="connsiteX13" fmla="*/ 1292108 w 1928193"/>
              <a:gd name="connsiteY13" fmla="*/ 1866900 h 2918697"/>
              <a:gd name="connsiteX14" fmla="*/ 1572143 w 1928193"/>
              <a:gd name="connsiteY14" fmla="*/ 2049780 h 2918697"/>
              <a:gd name="connsiteX15" fmla="*/ 1747403 w 1928193"/>
              <a:gd name="connsiteY15" fmla="*/ 2259330 h 2918697"/>
              <a:gd name="connsiteX16" fmla="*/ 1368308 w 1928193"/>
              <a:gd name="connsiteY16" fmla="*/ 2914650 h 2918697"/>
              <a:gd name="connsiteX17" fmla="*/ 1770264 w 1928193"/>
              <a:gd name="connsiteY17" fmla="*/ 2531746 h 2918697"/>
              <a:gd name="connsiteX18" fmla="*/ 1867418 w 1928193"/>
              <a:gd name="connsiteY18" fmla="*/ 2106930 h 2918697"/>
              <a:gd name="connsiteX19" fmla="*/ 888248 w 1928193"/>
              <a:gd name="connsiteY19" fmla="*/ 944880 h 2918697"/>
              <a:gd name="connsiteX20" fmla="*/ 796808 w 1928193"/>
              <a:gd name="connsiteY20" fmla="*/ 845820 h 2918697"/>
              <a:gd name="connsiteX21" fmla="*/ 621548 w 1928193"/>
              <a:gd name="connsiteY21" fmla="*/ 845820 h 2918697"/>
              <a:gd name="connsiteX22" fmla="*/ 438668 w 1928193"/>
              <a:gd name="connsiteY22" fmla="*/ 594360 h 2918697"/>
              <a:gd name="connsiteX23" fmla="*/ 347228 w 1928193"/>
              <a:gd name="connsiteY23" fmla="*/ 373380 h 2918697"/>
              <a:gd name="connsiteX24" fmla="*/ 271028 w 1928193"/>
              <a:gd name="connsiteY24" fmla="*/ 243840 h 2918697"/>
              <a:gd name="connsiteX25" fmla="*/ 240548 w 1928193"/>
              <a:gd name="connsiteY25" fmla="*/ 182880 h 2918697"/>
              <a:gd name="connsiteX26" fmla="*/ 354848 w 1928193"/>
              <a:gd name="connsiteY26" fmla="*/ 243840 h 2918697"/>
              <a:gd name="connsiteX27" fmla="*/ 552968 w 1928193"/>
              <a:gd name="connsiteY27" fmla="*/ 358140 h 2918697"/>
              <a:gd name="connsiteX28" fmla="*/ 812048 w 1928193"/>
              <a:gd name="connsiteY28" fmla="*/ 426720 h 2918697"/>
              <a:gd name="connsiteX29" fmla="*/ 994928 w 1928193"/>
              <a:gd name="connsiteY29" fmla="*/ 281940 h 2918697"/>
              <a:gd name="connsiteX30" fmla="*/ 994928 w 1928193"/>
              <a:gd name="connsiteY30" fmla="*/ 137160 h 2918697"/>
              <a:gd name="connsiteX31" fmla="*/ 956828 w 1928193"/>
              <a:gd name="connsiteY31" fmla="*/ 0 h 2918697"/>
              <a:gd name="connsiteX0" fmla="*/ 95768 w 1937024"/>
              <a:gd name="connsiteY0" fmla="*/ 22860 h 2917446"/>
              <a:gd name="connsiteX1" fmla="*/ 57668 w 1937024"/>
              <a:gd name="connsiteY1" fmla="*/ 167640 h 2917446"/>
              <a:gd name="connsiteX2" fmla="*/ 27188 w 1937024"/>
              <a:gd name="connsiteY2" fmla="*/ 350520 h 2917446"/>
              <a:gd name="connsiteX3" fmla="*/ 4328 w 1937024"/>
              <a:gd name="connsiteY3" fmla="*/ 472440 h 2917446"/>
              <a:gd name="connsiteX4" fmla="*/ 118628 w 1937024"/>
              <a:gd name="connsiteY4" fmla="*/ 617220 h 2917446"/>
              <a:gd name="connsiteX5" fmla="*/ 255788 w 1937024"/>
              <a:gd name="connsiteY5" fmla="*/ 792480 h 2917446"/>
              <a:gd name="connsiteX6" fmla="*/ 499628 w 1937024"/>
              <a:gd name="connsiteY6" fmla="*/ 998220 h 2917446"/>
              <a:gd name="connsiteX7" fmla="*/ 705368 w 1937024"/>
              <a:gd name="connsiteY7" fmla="*/ 1143000 h 2917446"/>
              <a:gd name="connsiteX8" fmla="*/ 865388 w 1937024"/>
              <a:gd name="connsiteY8" fmla="*/ 1150620 h 2917446"/>
              <a:gd name="connsiteX9" fmla="*/ 873008 w 1937024"/>
              <a:gd name="connsiteY9" fmla="*/ 1150620 h 2917446"/>
              <a:gd name="connsiteX10" fmla="*/ 1052078 w 1937024"/>
              <a:gd name="connsiteY10" fmla="*/ 1243965 h 2917446"/>
              <a:gd name="connsiteX11" fmla="*/ 1036838 w 1937024"/>
              <a:gd name="connsiteY11" fmla="*/ 1384935 h 2917446"/>
              <a:gd name="connsiteX12" fmla="*/ 1175903 w 1937024"/>
              <a:gd name="connsiteY12" fmla="*/ 1604010 h 2917446"/>
              <a:gd name="connsiteX13" fmla="*/ 1292108 w 1937024"/>
              <a:gd name="connsiteY13" fmla="*/ 1866900 h 2917446"/>
              <a:gd name="connsiteX14" fmla="*/ 1572143 w 1937024"/>
              <a:gd name="connsiteY14" fmla="*/ 2049780 h 2917446"/>
              <a:gd name="connsiteX15" fmla="*/ 1747403 w 1937024"/>
              <a:gd name="connsiteY15" fmla="*/ 2259330 h 2917446"/>
              <a:gd name="connsiteX16" fmla="*/ 1368308 w 1937024"/>
              <a:gd name="connsiteY16" fmla="*/ 2914650 h 2917446"/>
              <a:gd name="connsiteX17" fmla="*/ 1815984 w 1937024"/>
              <a:gd name="connsiteY17" fmla="*/ 2493646 h 2917446"/>
              <a:gd name="connsiteX18" fmla="*/ 1867418 w 1937024"/>
              <a:gd name="connsiteY18" fmla="*/ 2106930 h 2917446"/>
              <a:gd name="connsiteX19" fmla="*/ 888248 w 1937024"/>
              <a:gd name="connsiteY19" fmla="*/ 944880 h 2917446"/>
              <a:gd name="connsiteX20" fmla="*/ 796808 w 1937024"/>
              <a:gd name="connsiteY20" fmla="*/ 845820 h 2917446"/>
              <a:gd name="connsiteX21" fmla="*/ 621548 w 1937024"/>
              <a:gd name="connsiteY21" fmla="*/ 845820 h 2917446"/>
              <a:gd name="connsiteX22" fmla="*/ 438668 w 1937024"/>
              <a:gd name="connsiteY22" fmla="*/ 594360 h 2917446"/>
              <a:gd name="connsiteX23" fmla="*/ 347228 w 1937024"/>
              <a:gd name="connsiteY23" fmla="*/ 373380 h 2917446"/>
              <a:gd name="connsiteX24" fmla="*/ 271028 w 1937024"/>
              <a:gd name="connsiteY24" fmla="*/ 243840 h 2917446"/>
              <a:gd name="connsiteX25" fmla="*/ 240548 w 1937024"/>
              <a:gd name="connsiteY25" fmla="*/ 182880 h 2917446"/>
              <a:gd name="connsiteX26" fmla="*/ 354848 w 1937024"/>
              <a:gd name="connsiteY26" fmla="*/ 243840 h 2917446"/>
              <a:gd name="connsiteX27" fmla="*/ 552968 w 1937024"/>
              <a:gd name="connsiteY27" fmla="*/ 358140 h 2917446"/>
              <a:gd name="connsiteX28" fmla="*/ 812048 w 1937024"/>
              <a:gd name="connsiteY28" fmla="*/ 426720 h 2917446"/>
              <a:gd name="connsiteX29" fmla="*/ 994928 w 1937024"/>
              <a:gd name="connsiteY29" fmla="*/ 281940 h 2917446"/>
              <a:gd name="connsiteX30" fmla="*/ 994928 w 1937024"/>
              <a:gd name="connsiteY30" fmla="*/ 137160 h 2917446"/>
              <a:gd name="connsiteX31" fmla="*/ 956828 w 1937024"/>
              <a:gd name="connsiteY31" fmla="*/ 0 h 2917446"/>
              <a:gd name="connsiteX0" fmla="*/ 95768 w 1819946"/>
              <a:gd name="connsiteY0" fmla="*/ 22860 h 2917446"/>
              <a:gd name="connsiteX1" fmla="*/ 57668 w 1819946"/>
              <a:gd name="connsiteY1" fmla="*/ 167640 h 2917446"/>
              <a:gd name="connsiteX2" fmla="*/ 27188 w 1819946"/>
              <a:gd name="connsiteY2" fmla="*/ 350520 h 2917446"/>
              <a:gd name="connsiteX3" fmla="*/ 4328 w 1819946"/>
              <a:gd name="connsiteY3" fmla="*/ 472440 h 2917446"/>
              <a:gd name="connsiteX4" fmla="*/ 118628 w 1819946"/>
              <a:gd name="connsiteY4" fmla="*/ 617220 h 2917446"/>
              <a:gd name="connsiteX5" fmla="*/ 255788 w 1819946"/>
              <a:gd name="connsiteY5" fmla="*/ 792480 h 2917446"/>
              <a:gd name="connsiteX6" fmla="*/ 499628 w 1819946"/>
              <a:gd name="connsiteY6" fmla="*/ 998220 h 2917446"/>
              <a:gd name="connsiteX7" fmla="*/ 705368 w 1819946"/>
              <a:gd name="connsiteY7" fmla="*/ 1143000 h 2917446"/>
              <a:gd name="connsiteX8" fmla="*/ 865388 w 1819946"/>
              <a:gd name="connsiteY8" fmla="*/ 1150620 h 2917446"/>
              <a:gd name="connsiteX9" fmla="*/ 873008 w 1819946"/>
              <a:gd name="connsiteY9" fmla="*/ 1150620 h 2917446"/>
              <a:gd name="connsiteX10" fmla="*/ 1052078 w 1819946"/>
              <a:gd name="connsiteY10" fmla="*/ 1243965 h 2917446"/>
              <a:gd name="connsiteX11" fmla="*/ 1036838 w 1819946"/>
              <a:gd name="connsiteY11" fmla="*/ 1384935 h 2917446"/>
              <a:gd name="connsiteX12" fmla="*/ 1175903 w 1819946"/>
              <a:gd name="connsiteY12" fmla="*/ 1604010 h 2917446"/>
              <a:gd name="connsiteX13" fmla="*/ 1292108 w 1819946"/>
              <a:gd name="connsiteY13" fmla="*/ 1866900 h 2917446"/>
              <a:gd name="connsiteX14" fmla="*/ 1572143 w 1819946"/>
              <a:gd name="connsiteY14" fmla="*/ 2049780 h 2917446"/>
              <a:gd name="connsiteX15" fmla="*/ 1747403 w 1819946"/>
              <a:gd name="connsiteY15" fmla="*/ 2259330 h 2917446"/>
              <a:gd name="connsiteX16" fmla="*/ 1368308 w 1819946"/>
              <a:gd name="connsiteY16" fmla="*/ 2914650 h 2917446"/>
              <a:gd name="connsiteX17" fmla="*/ 1815984 w 1819946"/>
              <a:gd name="connsiteY17" fmla="*/ 2493646 h 2917446"/>
              <a:gd name="connsiteX18" fmla="*/ 1494038 w 1819946"/>
              <a:gd name="connsiteY18" fmla="*/ 2150745 h 2917446"/>
              <a:gd name="connsiteX19" fmla="*/ 888248 w 1819946"/>
              <a:gd name="connsiteY19" fmla="*/ 944880 h 2917446"/>
              <a:gd name="connsiteX20" fmla="*/ 796808 w 1819946"/>
              <a:gd name="connsiteY20" fmla="*/ 845820 h 2917446"/>
              <a:gd name="connsiteX21" fmla="*/ 621548 w 1819946"/>
              <a:gd name="connsiteY21" fmla="*/ 845820 h 2917446"/>
              <a:gd name="connsiteX22" fmla="*/ 438668 w 1819946"/>
              <a:gd name="connsiteY22" fmla="*/ 594360 h 2917446"/>
              <a:gd name="connsiteX23" fmla="*/ 347228 w 1819946"/>
              <a:gd name="connsiteY23" fmla="*/ 373380 h 2917446"/>
              <a:gd name="connsiteX24" fmla="*/ 271028 w 1819946"/>
              <a:gd name="connsiteY24" fmla="*/ 243840 h 2917446"/>
              <a:gd name="connsiteX25" fmla="*/ 240548 w 1819946"/>
              <a:gd name="connsiteY25" fmla="*/ 182880 h 2917446"/>
              <a:gd name="connsiteX26" fmla="*/ 354848 w 1819946"/>
              <a:gd name="connsiteY26" fmla="*/ 243840 h 2917446"/>
              <a:gd name="connsiteX27" fmla="*/ 552968 w 1819946"/>
              <a:gd name="connsiteY27" fmla="*/ 358140 h 2917446"/>
              <a:gd name="connsiteX28" fmla="*/ 812048 w 1819946"/>
              <a:gd name="connsiteY28" fmla="*/ 426720 h 2917446"/>
              <a:gd name="connsiteX29" fmla="*/ 994928 w 1819946"/>
              <a:gd name="connsiteY29" fmla="*/ 281940 h 2917446"/>
              <a:gd name="connsiteX30" fmla="*/ 994928 w 1819946"/>
              <a:gd name="connsiteY30" fmla="*/ 137160 h 2917446"/>
              <a:gd name="connsiteX31" fmla="*/ 956828 w 1819946"/>
              <a:gd name="connsiteY31" fmla="*/ 0 h 2917446"/>
              <a:gd name="connsiteX0" fmla="*/ 95768 w 1880092"/>
              <a:gd name="connsiteY0" fmla="*/ 22860 h 2917446"/>
              <a:gd name="connsiteX1" fmla="*/ 57668 w 1880092"/>
              <a:gd name="connsiteY1" fmla="*/ 167640 h 2917446"/>
              <a:gd name="connsiteX2" fmla="*/ 27188 w 1880092"/>
              <a:gd name="connsiteY2" fmla="*/ 350520 h 2917446"/>
              <a:gd name="connsiteX3" fmla="*/ 4328 w 1880092"/>
              <a:gd name="connsiteY3" fmla="*/ 472440 h 2917446"/>
              <a:gd name="connsiteX4" fmla="*/ 118628 w 1880092"/>
              <a:gd name="connsiteY4" fmla="*/ 617220 h 2917446"/>
              <a:gd name="connsiteX5" fmla="*/ 255788 w 1880092"/>
              <a:gd name="connsiteY5" fmla="*/ 792480 h 2917446"/>
              <a:gd name="connsiteX6" fmla="*/ 499628 w 1880092"/>
              <a:gd name="connsiteY6" fmla="*/ 998220 h 2917446"/>
              <a:gd name="connsiteX7" fmla="*/ 705368 w 1880092"/>
              <a:gd name="connsiteY7" fmla="*/ 1143000 h 2917446"/>
              <a:gd name="connsiteX8" fmla="*/ 865388 w 1880092"/>
              <a:gd name="connsiteY8" fmla="*/ 1150620 h 2917446"/>
              <a:gd name="connsiteX9" fmla="*/ 873008 w 1880092"/>
              <a:gd name="connsiteY9" fmla="*/ 1150620 h 2917446"/>
              <a:gd name="connsiteX10" fmla="*/ 1052078 w 1880092"/>
              <a:gd name="connsiteY10" fmla="*/ 1243965 h 2917446"/>
              <a:gd name="connsiteX11" fmla="*/ 1036838 w 1880092"/>
              <a:gd name="connsiteY11" fmla="*/ 1384935 h 2917446"/>
              <a:gd name="connsiteX12" fmla="*/ 1175903 w 1880092"/>
              <a:gd name="connsiteY12" fmla="*/ 1604010 h 2917446"/>
              <a:gd name="connsiteX13" fmla="*/ 1292108 w 1880092"/>
              <a:gd name="connsiteY13" fmla="*/ 1866900 h 2917446"/>
              <a:gd name="connsiteX14" fmla="*/ 1572143 w 1880092"/>
              <a:gd name="connsiteY14" fmla="*/ 2049780 h 2917446"/>
              <a:gd name="connsiteX15" fmla="*/ 1747403 w 1880092"/>
              <a:gd name="connsiteY15" fmla="*/ 2259330 h 2917446"/>
              <a:gd name="connsiteX16" fmla="*/ 1368308 w 1880092"/>
              <a:gd name="connsiteY16" fmla="*/ 2914650 h 2917446"/>
              <a:gd name="connsiteX17" fmla="*/ 1815984 w 1880092"/>
              <a:gd name="connsiteY17" fmla="*/ 2493646 h 2917446"/>
              <a:gd name="connsiteX18" fmla="*/ 1787408 w 1880092"/>
              <a:gd name="connsiteY18" fmla="*/ 2055495 h 2917446"/>
              <a:gd name="connsiteX19" fmla="*/ 888248 w 1880092"/>
              <a:gd name="connsiteY19" fmla="*/ 944880 h 2917446"/>
              <a:gd name="connsiteX20" fmla="*/ 796808 w 1880092"/>
              <a:gd name="connsiteY20" fmla="*/ 845820 h 2917446"/>
              <a:gd name="connsiteX21" fmla="*/ 621548 w 1880092"/>
              <a:gd name="connsiteY21" fmla="*/ 845820 h 2917446"/>
              <a:gd name="connsiteX22" fmla="*/ 438668 w 1880092"/>
              <a:gd name="connsiteY22" fmla="*/ 594360 h 2917446"/>
              <a:gd name="connsiteX23" fmla="*/ 347228 w 1880092"/>
              <a:gd name="connsiteY23" fmla="*/ 373380 h 2917446"/>
              <a:gd name="connsiteX24" fmla="*/ 271028 w 1880092"/>
              <a:gd name="connsiteY24" fmla="*/ 243840 h 2917446"/>
              <a:gd name="connsiteX25" fmla="*/ 240548 w 1880092"/>
              <a:gd name="connsiteY25" fmla="*/ 182880 h 2917446"/>
              <a:gd name="connsiteX26" fmla="*/ 354848 w 1880092"/>
              <a:gd name="connsiteY26" fmla="*/ 243840 h 2917446"/>
              <a:gd name="connsiteX27" fmla="*/ 552968 w 1880092"/>
              <a:gd name="connsiteY27" fmla="*/ 358140 h 2917446"/>
              <a:gd name="connsiteX28" fmla="*/ 812048 w 1880092"/>
              <a:gd name="connsiteY28" fmla="*/ 426720 h 2917446"/>
              <a:gd name="connsiteX29" fmla="*/ 994928 w 1880092"/>
              <a:gd name="connsiteY29" fmla="*/ 281940 h 2917446"/>
              <a:gd name="connsiteX30" fmla="*/ 994928 w 1880092"/>
              <a:gd name="connsiteY30" fmla="*/ 137160 h 2917446"/>
              <a:gd name="connsiteX31" fmla="*/ 956828 w 1880092"/>
              <a:gd name="connsiteY31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52078 w 1837781"/>
              <a:gd name="connsiteY10" fmla="*/ 1243965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114944 w 1837781"/>
              <a:gd name="connsiteY20" fmla="*/ 1238250 h 2917446"/>
              <a:gd name="connsiteX21" fmla="*/ 888248 w 1837781"/>
              <a:gd name="connsiteY21" fmla="*/ 944880 h 2917446"/>
              <a:gd name="connsiteX22" fmla="*/ 796808 w 1837781"/>
              <a:gd name="connsiteY22" fmla="*/ 845820 h 2917446"/>
              <a:gd name="connsiteX23" fmla="*/ 621548 w 1837781"/>
              <a:gd name="connsiteY23" fmla="*/ 845820 h 2917446"/>
              <a:gd name="connsiteX24" fmla="*/ 438668 w 1837781"/>
              <a:gd name="connsiteY24" fmla="*/ 594360 h 2917446"/>
              <a:gd name="connsiteX25" fmla="*/ 347228 w 1837781"/>
              <a:gd name="connsiteY25" fmla="*/ 373380 h 2917446"/>
              <a:gd name="connsiteX26" fmla="*/ 271028 w 1837781"/>
              <a:gd name="connsiteY26" fmla="*/ 243840 h 2917446"/>
              <a:gd name="connsiteX27" fmla="*/ 240548 w 1837781"/>
              <a:gd name="connsiteY27" fmla="*/ 182880 h 2917446"/>
              <a:gd name="connsiteX28" fmla="*/ 354848 w 1837781"/>
              <a:gd name="connsiteY28" fmla="*/ 243840 h 2917446"/>
              <a:gd name="connsiteX29" fmla="*/ 552968 w 1837781"/>
              <a:gd name="connsiteY29" fmla="*/ 358140 h 2917446"/>
              <a:gd name="connsiteX30" fmla="*/ 812048 w 1837781"/>
              <a:gd name="connsiteY30" fmla="*/ 426720 h 2917446"/>
              <a:gd name="connsiteX31" fmla="*/ 994928 w 1837781"/>
              <a:gd name="connsiteY31" fmla="*/ 281940 h 2917446"/>
              <a:gd name="connsiteX32" fmla="*/ 994928 w 1837781"/>
              <a:gd name="connsiteY32" fmla="*/ 137160 h 2917446"/>
              <a:gd name="connsiteX33" fmla="*/ 956828 w 1837781"/>
              <a:gd name="connsiteY33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888248 w 1837781"/>
              <a:gd name="connsiteY22" fmla="*/ 944880 h 2917446"/>
              <a:gd name="connsiteX23" fmla="*/ 796808 w 1837781"/>
              <a:gd name="connsiteY23" fmla="*/ 845820 h 2917446"/>
              <a:gd name="connsiteX24" fmla="*/ 621548 w 1837781"/>
              <a:gd name="connsiteY24" fmla="*/ 845820 h 2917446"/>
              <a:gd name="connsiteX25" fmla="*/ 438668 w 1837781"/>
              <a:gd name="connsiteY25" fmla="*/ 594360 h 2917446"/>
              <a:gd name="connsiteX26" fmla="*/ 347228 w 1837781"/>
              <a:gd name="connsiteY26" fmla="*/ 373380 h 2917446"/>
              <a:gd name="connsiteX27" fmla="*/ 271028 w 1837781"/>
              <a:gd name="connsiteY27" fmla="*/ 243840 h 2917446"/>
              <a:gd name="connsiteX28" fmla="*/ 240548 w 1837781"/>
              <a:gd name="connsiteY28" fmla="*/ 182880 h 2917446"/>
              <a:gd name="connsiteX29" fmla="*/ 354848 w 1837781"/>
              <a:gd name="connsiteY29" fmla="*/ 243840 h 2917446"/>
              <a:gd name="connsiteX30" fmla="*/ 552968 w 1837781"/>
              <a:gd name="connsiteY30" fmla="*/ 358140 h 2917446"/>
              <a:gd name="connsiteX31" fmla="*/ 812048 w 1837781"/>
              <a:gd name="connsiteY31" fmla="*/ 426720 h 2917446"/>
              <a:gd name="connsiteX32" fmla="*/ 994928 w 1837781"/>
              <a:gd name="connsiteY32" fmla="*/ 281940 h 2917446"/>
              <a:gd name="connsiteX33" fmla="*/ 994928 w 1837781"/>
              <a:gd name="connsiteY33" fmla="*/ 137160 h 2917446"/>
              <a:gd name="connsiteX34" fmla="*/ 956828 w 1837781"/>
              <a:gd name="connsiteY34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12939 w 1837781"/>
              <a:gd name="connsiteY30" fmla="*/ 211455 h 2917446"/>
              <a:gd name="connsiteX31" fmla="*/ 354848 w 1837781"/>
              <a:gd name="connsiteY31" fmla="*/ 243840 h 2917446"/>
              <a:gd name="connsiteX32" fmla="*/ 552968 w 1837781"/>
              <a:gd name="connsiteY32" fmla="*/ 358140 h 2917446"/>
              <a:gd name="connsiteX33" fmla="*/ 812048 w 1837781"/>
              <a:gd name="connsiteY33" fmla="*/ 426720 h 2917446"/>
              <a:gd name="connsiteX34" fmla="*/ 994928 w 1837781"/>
              <a:gd name="connsiteY34" fmla="*/ 281940 h 2917446"/>
              <a:gd name="connsiteX35" fmla="*/ 994928 w 1837781"/>
              <a:gd name="connsiteY35" fmla="*/ 137160 h 2917446"/>
              <a:gd name="connsiteX36" fmla="*/ 956828 w 1837781"/>
              <a:gd name="connsiteY36" fmla="*/ 0 h 2917446"/>
              <a:gd name="connsiteX0" fmla="*/ 95768 w 1829854"/>
              <a:gd name="connsiteY0" fmla="*/ 22860 h 2927259"/>
              <a:gd name="connsiteX1" fmla="*/ 57668 w 1829854"/>
              <a:gd name="connsiteY1" fmla="*/ 167640 h 2927259"/>
              <a:gd name="connsiteX2" fmla="*/ 27188 w 1829854"/>
              <a:gd name="connsiteY2" fmla="*/ 350520 h 2927259"/>
              <a:gd name="connsiteX3" fmla="*/ 4328 w 1829854"/>
              <a:gd name="connsiteY3" fmla="*/ 472440 h 2927259"/>
              <a:gd name="connsiteX4" fmla="*/ 118628 w 1829854"/>
              <a:gd name="connsiteY4" fmla="*/ 617220 h 2927259"/>
              <a:gd name="connsiteX5" fmla="*/ 255788 w 1829854"/>
              <a:gd name="connsiteY5" fmla="*/ 792480 h 2927259"/>
              <a:gd name="connsiteX6" fmla="*/ 499628 w 1829854"/>
              <a:gd name="connsiteY6" fmla="*/ 998220 h 2927259"/>
              <a:gd name="connsiteX7" fmla="*/ 705368 w 1829854"/>
              <a:gd name="connsiteY7" fmla="*/ 1143000 h 2927259"/>
              <a:gd name="connsiteX8" fmla="*/ 865388 w 1829854"/>
              <a:gd name="connsiteY8" fmla="*/ 1150620 h 2927259"/>
              <a:gd name="connsiteX9" fmla="*/ 873008 w 1829854"/>
              <a:gd name="connsiteY9" fmla="*/ 1150620 h 2927259"/>
              <a:gd name="connsiteX10" fmla="*/ 1042553 w 1829854"/>
              <a:gd name="connsiteY10" fmla="*/ 1245870 h 2927259"/>
              <a:gd name="connsiteX11" fmla="*/ 1036838 w 1829854"/>
              <a:gd name="connsiteY11" fmla="*/ 1384935 h 2927259"/>
              <a:gd name="connsiteX12" fmla="*/ 1175903 w 1829854"/>
              <a:gd name="connsiteY12" fmla="*/ 1604010 h 2927259"/>
              <a:gd name="connsiteX13" fmla="*/ 1292108 w 1829854"/>
              <a:gd name="connsiteY13" fmla="*/ 1866900 h 2927259"/>
              <a:gd name="connsiteX14" fmla="*/ 1572143 w 1829854"/>
              <a:gd name="connsiteY14" fmla="*/ 2049780 h 2927259"/>
              <a:gd name="connsiteX15" fmla="*/ 1747403 w 1829854"/>
              <a:gd name="connsiteY15" fmla="*/ 2259330 h 2927259"/>
              <a:gd name="connsiteX16" fmla="*/ 1368308 w 1829854"/>
              <a:gd name="connsiteY16" fmla="*/ 2914650 h 2927259"/>
              <a:gd name="connsiteX17" fmla="*/ 1730259 w 1829854"/>
              <a:gd name="connsiteY17" fmla="*/ 2676525 h 2927259"/>
              <a:gd name="connsiteX18" fmla="*/ 1815984 w 1829854"/>
              <a:gd name="connsiteY18" fmla="*/ 2493646 h 2927259"/>
              <a:gd name="connsiteX19" fmla="*/ 1787408 w 1829854"/>
              <a:gd name="connsiteY19" fmla="*/ 2055495 h 2927259"/>
              <a:gd name="connsiteX20" fmla="*/ 1436888 w 1829854"/>
              <a:gd name="connsiteY20" fmla="*/ 1817370 h 2927259"/>
              <a:gd name="connsiteX21" fmla="*/ 1273059 w 1829854"/>
              <a:gd name="connsiteY21" fmla="*/ 1621155 h 2927259"/>
              <a:gd name="connsiteX22" fmla="*/ 1133994 w 1829854"/>
              <a:gd name="connsiteY22" fmla="*/ 1226820 h 2927259"/>
              <a:gd name="connsiteX23" fmla="*/ 1036839 w 1829854"/>
              <a:gd name="connsiteY23" fmla="*/ 1055370 h 2927259"/>
              <a:gd name="connsiteX24" fmla="*/ 888248 w 1829854"/>
              <a:gd name="connsiteY24" fmla="*/ 944880 h 2927259"/>
              <a:gd name="connsiteX25" fmla="*/ 796808 w 1829854"/>
              <a:gd name="connsiteY25" fmla="*/ 845820 h 2927259"/>
              <a:gd name="connsiteX26" fmla="*/ 650123 w 1829854"/>
              <a:gd name="connsiteY26" fmla="*/ 891540 h 2927259"/>
              <a:gd name="connsiteX27" fmla="*/ 438668 w 1829854"/>
              <a:gd name="connsiteY27" fmla="*/ 594360 h 2927259"/>
              <a:gd name="connsiteX28" fmla="*/ 331988 w 1829854"/>
              <a:gd name="connsiteY28" fmla="*/ 382905 h 2927259"/>
              <a:gd name="connsiteX29" fmla="*/ 232928 w 1829854"/>
              <a:gd name="connsiteY29" fmla="*/ 295275 h 2927259"/>
              <a:gd name="connsiteX30" fmla="*/ 200543 w 1829854"/>
              <a:gd name="connsiteY30" fmla="*/ 211455 h 2927259"/>
              <a:gd name="connsiteX31" fmla="*/ 312939 w 1829854"/>
              <a:gd name="connsiteY31" fmla="*/ 211455 h 2927259"/>
              <a:gd name="connsiteX32" fmla="*/ 354848 w 1829854"/>
              <a:gd name="connsiteY32" fmla="*/ 243840 h 2927259"/>
              <a:gd name="connsiteX33" fmla="*/ 552968 w 1829854"/>
              <a:gd name="connsiteY33" fmla="*/ 358140 h 2927259"/>
              <a:gd name="connsiteX34" fmla="*/ 812048 w 1829854"/>
              <a:gd name="connsiteY34" fmla="*/ 426720 h 2927259"/>
              <a:gd name="connsiteX35" fmla="*/ 994928 w 1829854"/>
              <a:gd name="connsiteY35" fmla="*/ 281940 h 2927259"/>
              <a:gd name="connsiteX36" fmla="*/ 994928 w 1829854"/>
              <a:gd name="connsiteY36" fmla="*/ 137160 h 2927259"/>
              <a:gd name="connsiteX37" fmla="*/ 956828 w 1829854"/>
              <a:gd name="connsiteY37" fmla="*/ 0 h 292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29854" h="2927259">
                <a:moveTo>
                  <a:pt x="95768" y="22860"/>
                </a:moveTo>
                <a:cubicBezTo>
                  <a:pt x="82433" y="67945"/>
                  <a:pt x="69098" y="113030"/>
                  <a:pt x="57668" y="167640"/>
                </a:cubicBezTo>
                <a:cubicBezTo>
                  <a:pt x="46238" y="222250"/>
                  <a:pt x="36078" y="299720"/>
                  <a:pt x="27188" y="350520"/>
                </a:cubicBezTo>
                <a:cubicBezTo>
                  <a:pt x="18298" y="401320"/>
                  <a:pt x="-10912" y="427990"/>
                  <a:pt x="4328" y="472440"/>
                </a:cubicBezTo>
                <a:cubicBezTo>
                  <a:pt x="19568" y="516890"/>
                  <a:pt x="118628" y="617220"/>
                  <a:pt x="118628" y="617220"/>
                </a:cubicBezTo>
                <a:cubicBezTo>
                  <a:pt x="160538" y="670560"/>
                  <a:pt x="192288" y="728980"/>
                  <a:pt x="255788" y="792480"/>
                </a:cubicBezTo>
                <a:cubicBezTo>
                  <a:pt x="319288" y="855980"/>
                  <a:pt x="424698" y="939800"/>
                  <a:pt x="499628" y="998220"/>
                </a:cubicBezTo>
                <a:cubicBezTo>
                  <a:pt x="574558" y="1056640"/>
                  <a:pt x="644408" y="1117600"/>
                  <a:pt x="705368" y="1143000"/>
                </a:cubicBezTo>
                <a:cubicBezTo>
                  <a:pt x="766328" y="1168400"/>
                  <a:pt x="837448" y="1149350"/>
                  <a:pt x="865388" y="1150620"/>
                </a:cubicBezTo>
                <a:cubicBezTo>
                  <a:pt x="893328" y="1151890"/>
                  <a:pt x="843481" y="1134745"/>
                  <a:pt x="873008" y="1150620"/>
                </a:cubicBezTo>
                <a:cubicBezTo>
                  <a:pt x="902535" y="1166495"/>
                  <a:pt x="1015248" y="1206818"/>
                  <a:pt x="1042553" y="1245870"/>
                </a:cubicBezTo>
                <a:cubicBezTo>
                  <a:pt x="1069858" y="1284922"/>
                  <a:pt x="1020646" y="1321753"/>
                  <a:pt x="1036838" y="1384935"/>
                </a:cubicBezTo>
                <a:cubicBezTo>
                  <a:pt x="1053030" y="1448117"/>
                  <a:pt x="1133358" y="1523683"/>
                  <a:pt x="1175903" y="1604010"/>
                </a:cubicBezTo>
                <a:cubicBezTo>
                  <a:pt x="1218448" y="1684338"/>
                  <a:pt x="1228291" y="1788795"/>
                  <a:pt x="1292108" y="1866900"/>
                </a:cubicBezTo>
                <a:cubicBezTo>
                  <a:pt x="1355925" y="1945005"/>
                  <a:pt x="1496261" y="1984375"/>
                  <a:pt x="1572143" y="2049780"/>
                </a:cubicBezTo>
                <a:cubicBezTo>
                  <a:pt x="1648026" y="2115185"/>
                  <a:pt x="1713431" y="2176780"/>
                  <a:pt x="1747403" y="2259330"/>
                </a:cubicBezTo>
                <a:cubicBezTo>
                  <a:pt x="1781375" y="2341880"/>
                  <a:pt x="1371165" y="2845118"/>
                  <a:pt x="1368308" y="2914650"/>
                </a:cubicBezTo>
                <a:cubicBezTo>
                  <a:pt x="1365451" y="2984182"/>
                  <a:pt x="1655646" y="2746692"/>
                  <a:pt x="1730259" y="2676525"/>
                </a:cubicBezTo>
                <a:cubicBezTo>
                  <a:pt x="1804872" y="2606358"/>
                  <a:pt x="1801379" y="2589213"/>
                  <a:pt x="1815984" y="2493646"/>
                </a:cubicBezTo>
                <a:cubicBezTo>
                  <a:pt x="1830589" y="2398079"/>
                  <a:pt x="1847416" y="2197735"/>
                  <a:pt x="1787408" y="2055495"/>
                </a:cubicBezTo>
                <a:cubicBezTo>
                  <a:pt x="1727400" y="1913255"/>
                  <a:pt x="1518168" y="1894205"/>
                  <a:pt x="1436888" y="1817370"/>
                </a:cubicBezTo>
                <a:cubicBezTo>
                  <a:pt x="1355608" y="1740535"/>
                  <a:pt x="1326716" y="1717675"/>
                  <a:pt x="1273059" y="1621155"/>
                </a:cubicBezTo>
                <a:cubicBezTo>
                  <a:pt x="1219402" y="1524635"/>
                  <a:pt x="1181937" y="1319213"/>
                  <a:pt x="1133994" y="1226820"/>
                </a:cubicBezTo>
                <a:cubicBezTo>
                  <a:pt x="1086052" y="1134428"/>
                  <a:pt x="1074622" y="1104265"/>
                  <a:pt x="1036839" y="1055370"/>
                </a:cubicBezTo>
                <a:cubicBezTo>
                  <a:pt x="999056" y="1006475"/>
                  <a:pt x="928253" y="979805"/>
                  <a:pt x="888248" y="944880"/>
                </a:cubicBezTo>
                <a:cubicBezTo>
                  <a:pt x="848243" y="909955"/>
                  <a:pt x="836496" y="854710"/>
                  <a:pt x="796808" y="845820"/>
                </a:cubicBezTo>
                <a:cubicBezTo>
                  <a:pt x="757120" y="836930"/>
                  <a:pt x="709813" y="933450"/>
                  <a:pt x="650123" y="891540"/>
                </a:cubicBezTo>
                <a:cubicBezTo>
                  <a:pt x="590433" y="849630"/>
                  <a:pt x="491690" y="679132"/>
                  <a:pt x="438668" y="594360"/>
                </a:cubicBezTo>
                <a:cubicBezTo>
                  <a:pt x="385646" y="509588"/>
                  <a:pt x="366278" y="432753"/>
                  <a:pt x="331988" y="382905"/>
                </a:cubicBezTo>
                <a:cubicBezTo>
                  <a:pt x="297698" y="333058"/>
                  <a:pt x="254835" y="323850"/>
                  <a:pt x="232928" y="295275"/>
                </a:cubicBezTo>
                <a:cubicBezTo>
                  <a:pt x="211021" y="266700"/>
                  <a:pt x="187208" y="225425"/>
                  <a:pt x="200543" y="211455"/>
                </a:cubicBezTo>
                <a:cubicBezTo>
                  <a:pt x="213878" y="197485"/>
                  <a:pt x="287222" y="206058"/>
                  <a:pt x="312939" y="211455"/>
                </a:cubicBezTo>
                <a:cubicBezTo>
                  <a:pt x="338657" y="216853"/>
                  <a:pt x="314843" y="219393"/>
                  <a:pt x="354848" y="243840"/>
                </a:cubicBezTo>
                <a:cubicBezTo>
                  <a:pt x="394853" y="268288"/>
                  <a:pt x="476768" y="327660"/>
                  <a:pt x="552968" y="358140"/>
                </a:cubicBezTo>
                <a:cubicBezTo>
                  <a:pt x="629168" y="388620"/>
                  <a:pt x="738388" y="439420"/>
                  <a:pt x="812048" y="426720"/>
                </a:cubicBezTo>
                <a:cubicBezTo>
                  <a:pt x="885708" y="414020"/>
                  <a:pt x="964448" y="330200"/>
                  <a:pt x="994928" y="281940"/>
                </a:cubicBezTo>
                <a:cubicBezTo>
                  <a:pt x="1025408" y="233680"/>
                  <a:pt x="1001278" y="184150"/>
                  <a:pt x="994928" y="137160"/>
                </a:cubicBezTo>
                <a:cubicBezTo>
                  <a:pt x="988578" y="90170"/>
                  <a:pt x="972703" y="45085"/>
                  <a:pt x="956828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21"/>
          <p:cNvSpPr/>
          <p:nvPr/>
        </p:nvSpPr>
        <p:spPr>
          <a:xfrm>
            <a:off x="1427795" y="1318260"/>
            <a:ext cx="1244491" cy="2518410"/>
          </a:xfrm>
          <a:custGeom>
            <a:avLst/>
            <a:gdLst>
              <a:gd name="connsiteX0" fmla="*/ 126685 w 1244491"/>
              <a:gd name="connsiteY0" fmla="*/ 0 h 2518410"/>
              <a:gd name="connsiteX1" fmla="*/ 149545 w 1244491"/>
              <a:gd name="connsiteY1" fmla="*/ 144780 h 2518410"/>
              <a:gd name="connsiteX2" fmla="*/ 31435 w 1244491"/>
              <a:gd name="connsiteY2" fmla="*/ 384810 h 2518410"/>
              <a:gd name="connsiteX3" fmla="*/ 955 w 1244491"/>
              <a:gd name="connsiteY3" fmla="*/ 441960 h 2518410"/>
              <a:gd name="connsiteX4" fmla="*/ 20005 w 1244491"/>
              <a:gd name="connsiteY4" fmla="*/ 510540 h 2518410"/>
              <a:gd name="connsiteX5" fmla="*/ 134305 w 1244491"/>
              <a:gd name="connsiteY5" fmla="*/ 544830 h 2518410"/>
              <a:gd name="connsiteX6" fmla="*/ 119065 w 1244491"/>
              <a:gd name="connsiteY6" fmla="*/ 674370 h 2518410"/>
              <a:gd name="connsiteX7" fmla="*/ 27625 w 1244491"/>
              <a:gd name="connsiteY7" fmla="*/ 781050 h 2518410"/>
              <a:gd name="connsiteX8" fmla="*/ 153355 w 1244491"/>
              <a:gd name="connsiteY8" fmla="*/ 895350 h 2518410"/>
              <a:gd name="connsiteX9" fmla="*/ 267655 w 1244491"/>
              <a:gd name="connsiteY9" fmla="*/ 1188720 h 2518410"/>
              <a:gd name="connsiteX10" fmla="*/ 454345 w 1244491"/>
              <a:gd name="connsiteY10" fmla="*/ 1249680 h 2518410"/>
              <a:gd name="connsiteX11" fmla="*/ 477205 w 1244491"/>
              <a:gd name="connsiteY11" fmla="*/ 1455420 h 2518410"/>
              <a:gd name="connsiteX12" fmla="*/ 591505 w 1244491"/>
              <a:gd name="connsiteY12" fmla="*/ 1630680 h 2518410"/>
              <a:gd name="connsiteX13" fmla="*/ 679135 w 1244491"/>
              <a:gd name="connsiteY13" fmla="*/ 1664970 h 2518410"/>
              <a:gd name="connsiteX14" fmla="*/ 804865 w 1244491"/>
              <a:gd name="connsiteY14" fmla="*/ 1592580 h 2518410"/>
              <a:gd name="connsiteX15" fmla="*/ 892495 w 1244491"/>
              <a:gd name="connsiteY15" fmla="*/ 1516380 h 2518410"/>
              <a:gd name="connsiteX16" fmla="*/ 926785 w 1244491"/>
              <a:gd name="connsiteY16" fmla="*/ 1615440 h 2518410"/>
              <a:gd name="connsiteX17" fmla="*/ 892495 w 1244491"/>
              <a:gd name="connsiteY17" fmla="*/ 1714500 h 2518410"/>
              <a:gd name="connsiteX18" fmla="*/ 922975 w 1244491"/>
              <a:gd name="connsiteY18" fmla="*/ 1813560 h 2518410"/>
              <a:gd name="connsiteX19" fmla="*/ 1033465 w 1244491"/>
              <a:gd name="connsiteY19" fmla="*/ 1889760 h 2518410"/>
              <a:gd name="connsiteX20" fmla="*/ 1151575 w 1244491"/>
              <a:gd name="connsiteY20" fmla="*/ 1893570 h 2518410"/>
              <a:gd name="connsiteX21" fmla="*/ 1174435 w 1244491"/>
              <a:gd name="connsiteY21" fmla="*/ 1882140 h 2518410"/>
              <a:gd name="connsiteX22" fmla="*/ 1243015 w 1244491"/>
              <a:gd name="connsiteY22" fmla="*/ 2053590 h 2518410"/>
              <a:gd name="connsiteX23" fmla="*/ 1102045 w 1244491"/>
              <a:gd name="connsiteY23" fmla="*/ 2164080 h 2518410"/>
              <a:gd name="connsiteX24" fmla="*/ 1044895 w 1244491"/>
              <a:gd name="connsiteY24" fmla="*/ 2247900 h 2518410"/>
              <a:gd name="connsiteX25" fmla="*/ 1113475 w 1244491"/>
              <a:gd name="connsiteY25" fmla="*/ 2358390 h 2518410"/>
              <a:gd name="connsiteX26" fmla="*/ 1090615 w 1244491"/>
              <a:gd name="connsiteY26" fmla="*/ 2434590 h 2518410"/>
              <a:gd name="connsiteX27" fmla="*/ 1006795 w 1244491"/>
              <a:gd name="connsiteY27" fmla="*/ 2518410 h 251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44491" h="2518410">
                <a:moveTo>
                  <a:pt x="126685" y="0"/>
                </a:moveTo>
                <a:cubicBezTo>
                  <a:pt x="146052" y="40322"/>
                  <a:pt x="165420" y="80645"/>
                  <a:pt x="149545" y="144780"/>
                </a:cubicBezTo>
                <a:cubicBezTo>
                  <a:pt x="133670" y="208915"/>
                  <a:pt x="56200" y="335280"/>
                  <a:pt x="31435" y="384810"/>
                </a:cubicBezTo>
                <a:cubicBezTo>
                  <a:pt x="6670" y="434340"/>
                  <a:pt x="2860" y="421005"/>
                  <a:pt x="955" y="441960"/>
                </a:cubicBezTo>
                <a:cubicBezTo>
                  <a:pt x="-950" y="462915"/>
                  <a:pt x="-2220" y="493395"/>
                  <a:pt x="20005" y="510540"/>
                </a:cubicBezTo>
                <a:cubicBezTo>
                  <a:pt x="42230" y="527685"/>
                  <a:pt x="117795" y="517525"/>
                  <a:pt x="134305" y="544830"/>
                </a:cubicBezTo>
                <a:cubicBezTo>
                  <a:pt x="150815" y="572135"/>
                  <a:pt x="136845" y="635000"/>
                  <a:pt x="119065" y="674370"/>
                </a:cubicBezTo>
                <a:cubicBezTo>
                  <a:pt x="101285" y="713740"/>
                  <a:pt x="21910" y="744220"/>
                  <a:pt x="27625" y="781050"/>
                </a:cubicBezTo>
                <a:cubicBezTo>
                  <a:pt x="33340" y="817880"/>
                  <a:pt x="113350" y="827405"/>
                  <a:pt x="153355" y="895350"/>
                </a:cubicBezTo>
                <a:cubicBezTo>
                  <a:pt x="193360" y="963295"/>
                  <a:pt x="217490" y="1129665"/>
                  <a:pt x="267655" y="1188720"/>
                </a:cubicBezTo>
                <a:cubicBezTo>
                  <a:pt x="317820" y="1247775"/>
                  <a:pt x="419420" y="1205230"/>
                  <a:pt x="454345" y="1249680"/>
                </a:cubicBezTo>
                <a:cubicBezTo>
                  <a:pt x="489270" y="1294130"/>
                  <a:pt x="454345" y="1391920"/>
                  <a:pt x="477205" y="1455420"/>
                </a:cubicBezTo>
                <a:cubicBezTo>
                  <a:pt x="500065" y="1518920"/>
                  <a:pt x="557850" y="1595755"/>
                  <a:pt x="591505" y="1630680"/>
                </a:cubicBezTo>
                <a:cubicBezTo>
                  <a:pt x="625160" y="1665605"/>
                  <a:pt x="643575" y="1671320"/>
                  <a:pt x="679135" y="1664970"/>
                </a:cubicBezTo>
                <a:cubicBezTo>
                  <a:pt x="714695" y="1658620"/>
                  <a:pt x="769305" y="1617345"/>
                  <a:pt x="804865" y="1592580"/>
                </a:cubicBezTo>
                <a:cubicBezTo>
                  <a:pt x="840425" y="1567815"/>
                  <a:pt x="872175" y="1512570"/>
                  <a:pt x="892495" y="1516380"/>
                </a:cubicBezTo>
                <a:cubicBezTo>
                  <a:pt x="912815" y="1520190"/>
                  <a:pt x="926785" y="1582420"/>
                  <a:pt x="926785" y="1615440"/>
                </a:cubicBezTo>
                <a:cubicBezTo>
                  <a:pt x="926785" y="1648460"/>
                  <a:pt x="893130" y="1681480"/>
                  <a:pt x="892495" y="1714500"/>
                </a:cubicBezTo>
                <a:cubicBezTo>
                  <a:pt x="891860" y="1747520"/>
                  <a:pt x="899480" y="1784350"/>
                  <a:pt x="922975" y="1813560"/>
                </a:cubicBezTo>
                <a:cubicBezTo>
                  <a:pt x="946470" y="1842770"/>
                  <a:pt x="995365" y="1876425"/>
                  <a:pt x="1033465" y="1889760"/>
                </a:cubicBezTo>
                <a:cubicBezTo>
                  <a:pt x="1071565" y="1903095"/>
                  <a:pt x="1128080" y="1894840"/>
                  <a:pt x="1151575" y="1893570"/>
                </a:cubicBezTo>
                <a:cubicBezTo>
                  <a:pt x="1175070" y="1892300"/>
                  <a:pt x="1159195" y="1855470"/>
                  <a:pt x="1174435" y="1882140"/>
                </a:cubicBezTo>
                <a:cubicBezTo>
                  <a:pt x="1189675" y="1908810"/>
                  <a:pt x="1255080" y="2006600"/>
                  <a:pt x="1243015" y="2053590"/>
                </a:cubicBezTo>
                <a:cubicBezTo>
                  <a:pt x="1230950" y="2100580"/>
                  <a:pt x="1135065" y="2131695"/>
                  <a:pt x="1102045" y="2164080"/>
                </a:cubicBezTo>
                <a:cubicBezTo>
                  <a:pt x="1069025" y="2196465"/>
                  <a:pt x="1042990" y="2215515"/>
                  <a:pt x="1044895" y="2247900"/>
                </a:cubicBezTo>
                <a:cubicBezTo>
                  <a:pt x="1046800" y="2280285"/>
                  <a:pt x="1105855" y="2327275"/>
                  <a:pt x="1113475" y="2358390"/>
                </a:cubicBezTo>
                <a:cubicBezTo>
                  <a:pt x="1121095" y="2389505"/>
                  <a:pt x="1108395" y="2407920"/>
                  <a:pt x="1090615" y="2434590"/>
                </a:cubicBezTo>
                <a:cubicBezTo>
                  <a:pt x="1072835" y="2461260"/>
                  <a:pt x="1034100" y="2493010"/>
                  <a:pt x="1006795" y="25184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/>
          <p:cNvSpPr/>
          <p:nvPr/>
        </p:nvSpPr>
        <p:spPr>
          <a:xfrm>
            <a:off x="1375410" y="3836670"/>
            <a:ext cx="1059180" cy="2682240"/>
          </a:xfrm>
          <a:custGeom>
            <a:avLst/>
            <a:gdLst>
              <a:gd name="connsiteX0" fmla="*/ 1059180 w 1059180"/>
              <a:gd name="connsiteY0" fmla="*/ 0 h 2682240"/>
              <a:gd name="connsiteX1" fmla="*/ 883920 w 1059180"/>
              <a:gd name="connsiteY1" fmla="*/ 133350 h 2682240"/>
              <a:gd name="connsiteX2" fmla="*/ 769620 w 1059180"/>
              <a:gd name="connsiteY2" fmla="*/ 220980 h 2682240"/>
              <a:gd name="connsiteX3" fmla="*/ 659130 w 1059180"/>
              <a:gd name="connsiteY3" fmla="*/ 327660 h 2682240"/>
              <a:gd name="connsiteX4" fmla="*/ 632460 w 1059180"/>
              <a:gd name="connsiteY4" fmla="*/ 476250 h 2682240"/>
              <a:gd name="connsiteX5" fmla="*/ 621030 w 1059180"/>
              <a:gd name="connsiteY5" fmla="*/ 628650 h 2682240"/>
              <a:gd name="connsiteX6" fmla="*/ 765810 w 1059180"/>
              <a:gd name="connsiteY6" fmla="*/ 769620 h 2682240"/>
              <a:gd name="connsiteX7" fmla="*/ 803910 w 1059180"/>
              <a:gd name="connsiteY7" fmla="*/ 864870 h 2682240"/>
              <a:gd name="connsiteX8" fmla="*/ 727710 w 1059180"/>
              <a:gd name="connsiteY8" fmla="*/ 910590 h 2682240"/>
              <a:gd name="connsiteX9" fmla="*/ 681990 w 1059180"/>
              <a:gd name="connsiteY9" fmla="*/ 933450 h 2682240"/>
              <a:gd name="connsiteX10" fmla="*/ 758190 w 1059180"/>
              <a:gd name="connsiteY10" fmla="*/ 1070610 h 2682240"/>
              <a:gd name="connsiteX11" fmla="*/ 796290 w 1059180"/>
              <a:gd name="connsiteY11" fmla="*/ 1219200 h 2682240"/>
              <a:gd name="connsiteX12" fmla="*/ 693420 w 1059180"/>
              <a:gd name="connsiteY12" fmla="*/ 1383030 h 2682240"/>
              <a:gd name="connsiteX13" fmla="*/ 670560 w 1059180"/>
              <a:gd name="connsiteY13" fmla="*/ 1501140 h 2682240"/>
              <a:gd name="connsiteX14" fmla="*/ 655320 w 1059180"/>
              <a:gd name="connsiteY14" fmla="*/ 1584960 h 2682240"/>
              <a:gd name="connsiteX15" fmla="*/ 533400 w 1059180"/>
              <a:gd name="connsiteY15" fmla="*/ 1684020 h 2682240"/>
              <a:gd name="connsiteX16" fmla="*/ 510540 w 1059180"/>
              <a:gd name="connsiteY16" fmla="*/ 1962150 h 2682240"/>
              <a:gd name="connsiteX17" fmla="*/ 472440 w 1059180"/>
              <a:gd name="connsiteY17" fmla="*/ 2186940 h 2682240"/>
              <a:gd name="connsiteX18" fmla="*/ 346710 w 1059180"/>
              <a:gd name="connsiteY18" fmla="*/ 2346960 h 2682240"/>
              <a:gd name="connsiteX19" fmla="*/ 140970 w 1059180"/>
              <a:gd name="connsiteY19" fmla="*/ 2537460 h 2682240"/>
              <a:gd name="connsiteX20" fmla="*/ 0 w 1059180"/>
              <a:gd name="connsiteY20" fmla="*/ 2682240 h 268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9180" h="2682240">
                <a:moveTo>
                  <a:pt x="1059180" y="0"/>
                </a:moveTo>
                <a:lnTo>
                  <a:pt x="883920" y="133350"/>
                </a:lnTo>
                <a:cubicBezTo>
                  <a:pt x="835660" y="170180"/>
                  <a:pt x="807085" y="188595"/>
                  <a:pt x="769620" y="220980"/>
                </a:cubicBezTo>
                <a:cubicBezTo>
                  <a:pt x="732155" y="253365"/>
                  <a:pt x="681990" y="285115"/>
                  <a:pt x="659130" y="327660"/>
                </a:cubicBezTo>
                <a:cubicBezTo>
                  <a:pt x="636270" y="370205"/>
                  <a:pt x="638810" y="426085"/>
                  <a:pt x="632460" y="476250"/>
                </a:cubicBezTo>
                <a:cubicBezTo>
                  <a:pt x="626110" y="526415"/>
                  <a:pt x="598805" y="579755"/>
                  <a:pt x="621030" y="628650"/>
                </a:cubicBezTo>
                <a:cubicBezTo>
                  <a:pt x="643255" y="677545"/>
                  <a:pt x="735330" y="730250"/>
                  <a:pt x="765810" y="769620"/>
                </a:cubicBezTo>
                <a:cubicBezTo>
                  <a:pt x="796290" y="808990"/>
                  <a:pt x="810260" y="841375"/>
                  <a:pt x="803910" y="864870"/>
                </a:cubicBezTo>
                <a:cubicBezTo>
                  <a:pt x="797560" y="888365"/>
                  <a:pt x="748030" y="899160"/>
                  <a:pt x="727710" y="910590"/>
                </a:cubicBezTo>
                <a:cubicBezTo>
                  <a:pt x="707390" y="922020"/>
                  <a:pt x="676910" y="906780"/>
                  <a:pt x="681990" y="933450"/>
                </a:cubicBezTo>
                <a:cubicBezTo>
                  <a:pt x="687070" y="960120"/>
                  <a:pt x="739140" y="1022985"/>
                  <a:pt x="758190" y="1070610"/>
                </a:cubicBezTo>
                <a:cubicBezTo>
                  <a:pt x="777240" y="1118235"/>
                  <a:pt x="807085" y="1167130"/>
                  <a:pt x="796290" y="1219200"/>
                </a:cubicBezTo>
                <a:cubicBezTo>
                  <a:pt x="785495" y="1271270"/>
                  <a:pt x="714375" y="1336040"/>
                  <a:pt x="693420" y="1383030"/>
                </a:cubicBezTo>
                <a:cubicBezTo>
                  <a:pt x="672465" y="1430020"/>
                  <a:pt x="676910" y="1467485"/>
                  <a:pt x="670560" y="1501140"/>
                </a:cubicBezTo>
                <a:cubicBezTo>
                  <a:pt x="664210" y="1534795"/>
                  <a:pt x="678180" y="1554480"/>
                  <a:pt x="655320" y="1584960"/>
                </a:cubicBezTo>
                <a:cubicBezTo>
                  <a:pt x="632460" y="1615440"/>
                  <a:pt x="557530" y="1621155"/>
                  <a:pt x="533400" y="1684020"/>
                </a:cubicBezTo>
                <a:cubicBezTo>
                  <a:pt x="509270" y="1746885"/>
                  <a:pt x="520700" y="1878330"/>
                  <a:pt x="510540" y="1962150"/>
                </a:cubicBezTo>
                <a:cubicBezTo>
                  <a:pt x="500380" y="2045970"/>
                  <a:pt x="499745" y="2122805"/>
                  <a:pt x="472440" y="2186940"/>
                </a:cubicBezTo>
                <a:cubicBezTo>
                  <a:pt x="445135" y="2251075"/>
                  <a:pt x="401955" y="2288540"/>
                  <a:pt x="346710" y="2346960"/>
                </a:cubicBezTo>
                <a:cubicBezTo>
                  <a:pt x="291465" y="2405380"/>
                  <a:pt x="198755" y="2481580"/>
                  <a:pt x="140970" y="2537460"/>
                </a:cubicBezTo>
                <a:cubicBezTo>
                  <a:pt x="83185" y="2593340"/>
                  <a:pt x="12065" y="2661920"/>
                  <a:pt x="0" y="2682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/>
          <p:cNvSpPr/>
          <p:nvPr/>
        </p:nvSpPr>
        <p:spPr>
          <a:xfrm>
            <a:off x="1192050" y="6190259"/>
            <a:ext cx="1959810" cy="2687041"/>
          </a:xfrm>
          <a:custGeom>
            <a:avLst/>
            <a:gdLst>
              <a:gd name="connsiteX0" fmla="*/ 190980 w 1959810"/>
              <a:gd name="connsiteY0" fmla="*/ 324841 h 2385706"/>
              <a:gd name="connsiteX1" fmla="*/ 107160 w 1959810"/>
              <a:gd name="connsiteY1" fmla="*/ 381991 h 2385706"/>
              <a:gd name="connsiteX2" fmla="*/ 11910 w 1959810"/>
              <a:gd name="connsiteY2" fmla="*/ 469621 h 2385706"/>
              <a:gd name="connsiteX3" fmla="*/ 15720 w 1959810"/>
              <a:gd name="connsiteY3" fmla="*/ 568681 h 2385706"/>
              <a:gd name="connsiteX4" fmla="*/ 141450 w 1959810"/>
              <a:gd name="connsiteY4" fmla="*/ 644881 h 2385706"/>
              <a:gd name="connsiteX5" fmla="*/ 255750 w 1959810"/>
              <a:gd name="connsiteY5" fmla="*/ 770611 h 2385706"/>
              <a:gd name="connsiteX6" fmla="*/ 347190 w 1959810"/>
              <a:gd name="connsiteY6" fmla="*/ 801091 h 2385706"/>
              <a:gd name="connsiteX7" fmla="*/ 438630 w 1959810"/>
              <a:gd name="connsiteY7" fmla="*/ 694411 h 2385706"/>
              <a:gd name="connsiteX8" fmla="*/ 552930 w 1959810"/>
              <a:gd name="connsiteY8" fmla="*/ 545821 h 2385706"/>
              <a:gd name="connsiteX9" fmla="*/ 682470 w 1959810"/>
              <a:gd name="connsiteY9" fmla="*/ 481051 h 2385706"/>
              <a:gd name="connsiteX10" fmla="*/ 735810 w 1959810"/>
              <a:gd name="connsiteY10" fmla="*/ 488671 h 2385706"/>
              <a:gd name="connsiteX11" fmla="*/ 884400 w 1959810"/>
              <a:gd name="connsiteY11" fmla="*/ 351511 h 2385706"/>
              <a:gd name="connsiteX12" fmla="*/ 987270 w 1959810"/>
              <a:gd name="connsiteY12" fmla="*/ 313411 h 2385706"/>
              <a:gd name="connsiteX13" fmla="*/ 1101570 w 1959810"/>
              <a:gd name="connsiteY13" fmla="*/ 301981 h 2385706"/>
              <a:gd name="connsiteX14" fmla="*/ 1238730 w 1959810"/>
              <a:gd name="connsiteY14" fmla="*/ 168631 h 2385706"/>
              <a:gd name="connsiteX15" fmla="*/ 1288260 w 1959810"/>
              <a:gd name="connsiteY15" fmla="*/ 153391 h 2385706"/>
              <a:gd name="connsiteX16" fmla="*/ 1379700 w 1959810"/>
              <a:gd name="connsiteY16" fmla="*/ 237211 h 2385706"/>
              <a:gd name="connsiteX17" fmla="*/ 1532100 w 1959810"/>
              <a:gd name="connsiteY17" fmla="*/ 202921 h 2385706"/>
              <a:gd name="connsiteX18" fmla="*/ 1646400 w 1959810"/>
              <a:gd name="connsiteY18" fmla="*/ 100051 h 2385706"/>
              <a:gd name="connsiteX19" fmla="*/ 1734030 w 1959810"/>
              <a:gd name="connsiteY19" fmla="*/ 31471 h 2385706"/>
              <a:gd name="connsiteX20" fmla="*/ 1814040 w 1959810"/>
              <a:gd name="connsiteY20" fmla="*/ 991 h 2385706"/>
              <a:gd name="connsiteX21" fmla="*/ 1886430 w 1959810"/>
              <a:gd name="connsiteY21" fmla="*/ 31471 h 2385706"/>
              <a:gd name="connsiteX22" fmla="*/ 1947390 w 1959810"/>
              <a:gd name="connsiteY22" fmla="*/ 241021 h 2385706"/>
              <a:gd name="connsiteX23" fmla="*/ 1943580 w 1959810"/>
              <a:gd name="connsiteY23" fmla="*/ 256261 h 2385706"/>
              <a:gd name="connsiteX24" fmla="*/ 1779750 w 1959810"/>
              <a:gd name="connsiteY24" fmla="*/ 218161 h 2385706"/>
              <a:gd name="connsiteX25" fmla="*/ 1638780 w 1959810"/>
              <a:gd name="connsiteY25" fmla="*/ 256261 h 2385706"/>
              <a:gd name="connsiteX26" fmla="*/ 1520670 w 1959810"/>
              <a:gd name="connsiteY26" fmla="*/ 301981 h 2385706"/>
              <a:gd name="connsiteX27" fmla="*/ 1410180 w 1959810"/>
              <a:gd name="connsiteY27" fmla="*/ 408661 h 2385706"/>
              <a:gd name="connsiteX28" fmla="*/ 1242540 w 1959810"/>
              <a:gd name="connsiteY28" fmla="*/ 477241 h 2385706"/>
              <a:gd name="connsiteX29" fmla="*/ 1082520 w 1959810"/>
              <a:gd name="connsiteY29" fmla="*/ 442951 h 2385706"/>
              <a:gd name="connsiteX30" fmla="*/ 956790 w 1959810"/>
              <a:gd name="connsiteY30" fmla="*/ 511531 h 2385706"/>
              <a:gd name="connsiteX31" fmla="*/ 823440 w 1959810"/>
              <a:gd name="connsiteY31" fmla="*/ 713461 h 2385706"/>
              <a:gd name="connsiteX32" fmla="*/ 644370 w 1959810"/>
              <a:gd name="connsiteY32" fmla="*/ 808711 h 2385706"/>
              <a:gd name="connsiteX33" fmla="*/ 610080 w 1959810"/>
              <a:gd name="connsiteY33" fmla="*/ 907771 h 2385706"/>
              <a:gd name="connsiteX34" fmla="*/ 712950 w 1959810"/>
              <a:gd name="connsiteY34" fmla="*/ 1018261 h 2385706"/>
              <a:gd name="connsiteX35" fmla="*/ 865350 w 1959810"/>
              <a:gd name="connsiteY35" fmla="*/ 1109701 h 2385706"/>
              <a:gd name="connsiteX36" fmla="*/ 987270 w 1959810"/>
              <a:gd name="connsiteY36" fmla="*/ 1136371 h 2385706"/>
              <a:gd name="connsiteX37" fmla="*/ 1124430 w 1959810"/>
              <a:gd name="connsiteY37" fmla="*/ 1136371 h 2385706"/>
              <a:gd name="connsiteX38" fmla="*/ 1162530 w 1959810"/>
              <a:gd name="connsiteY38" fmla="*/ 1159231 h 2385706"/>
              <a:gd name="connsiteX39" fmla="*/ 1082520 w 1959810"/>
              <a:gd name="connsiteY39" fmla="*/ 1250671 h 2385706"/>
              <a:gd name="connsiteX40" fmla="*/ 1071090 w 1959810"/>
              <a:gd name="connsiteY40" fmla="*/ 1342111 h 2385706"/>
              <a:gd name="connsiteX41" fmla="*/ 1113000 w 1959810"/>
              <a:gd name="connsiteY41" fmla="*/ 1483081 h 2385706"/>
              <a:gd name="connsiteX42" fmla="*/ 1071090 w 1959810"/>
              <a:gd name="connsiteY42" fmla="*/ 1601191 h 2385706"/>
              <a:gd name="connsiteX43" fmla="*/ 1063470 w 1959810"/>
              <a:gd name="connsiteY43" fmla="*/ 1688821 h 2385706"/>
              <a:gd name="connsiteX44" fmla="*/ 1116810 w 1959810"/>
              <a:gd name="connsiteY44" fmla="*/ 1730731 h 2385706"/>
              <a:gd name="connsiteX45" fmla="*/ 1238730 w 1959810"/>
              <a:gd name="connsiteY45" fmla="*/ 1692631 h 2385706"/>
              <a:gd name="connsiteX46" fmla="*/ 1413990 w 1959810"/>
              <a:gd name="connsiteY46" fmla="*/ 1776451 h 2385706"/>
              <a:gd name="connsiteX47" fmla="*/ 1574010 w 1959810"/>
              <a:gd name="connsiteY47" fmla="*/ 1791691 h 2385706"/>
              <a:gd name="connsiteX48" fmla="*/ 1745460 w 1959810"/>
              <a:gd name="connsiteY48" fmla="*/ 1711681 h 2385706"/>
              <a:gd name="connsiteX49" fmla="*/ 1810230 w 1959810"/>
              <a:gd name="connsiteY49" fmla="*/ 1665961 h 2385706"/>
              <a:gd name="connsiteX50" fmla="*/ 1791180 w 1959810"/>
              <a:gd name="connsiteY50" fmla="*/ 1852651 h 2385706"/>
              <a:gd name="connsiteX51" fmla="*/ 1695930 w 1959810"/>
              <a:gd name="connsiteY51" fmla="*/ 1913611 h 2385706"/>
              <a:gd name="connsiteX52" fmla="*/ 1505430 w 1959810"/>
              <a:gd name="connsiteY52" fmla="*/ 1970761 h 2385706"/>
              <a:gd name="connsiteX53" fmla="*/ 1417800 w 1959810"/>
              <a:gd name="connsiteY53" fmla="*/ 2008861 h 2385706"/>
              <a:gd name="connsiteX54" fmla="*/ 1166340 w 1959810"/>
              <a:gd name="connsiteY54" fmla="*/ 1944091 h 2385706"/>
              <a:gd name="connsiteX55" fmla="*/ 1040610 w 1959810"/>
              <a:gd name="connsiteY55" fmla="*/ 2005051 h 2385706"/>
              <a:gd name="connsiteX56" fmla="*/ 903450 w 1959810"/>
              <a:gd name="connsiteY56" fmla="*/ 2092681 h 2385706"/>
              <a:gd name="connsiteX57" fmla="*/ 728190 w 1959810"/>
              <a:gd name="connsiteY57" fmla="*/ 2126971 h 2385706"/>
              <a:gd name="connsiteX58" fmla="*/ 674850 w 1959810"/>
              <a:gd name="connsiteY58" fmla="*/ 2203171 h 2385706"/>
              <a:gd name="connsiteX59" fmla="*/ 697710 w 1959810"/>
              <a:gd name="connsiteY59" fmla="*/ 2264131 h 2385706"/>
              <a:gd name="connsiteX60" fmla="*/ 895830 w 1959810"/>
              <a:gd name="connsiteY60" fmla="*/ 2370811 h 2385706"/>
              <a:gd name="connsiteX61" fmla="*/ 899640 w 1959810"/>
              <a:gd name="connsiteY61" fmla="*/ 2378431 h 2385706"/>
              <a:gd name="connsiteX0" fmla="*/ 190980 w 1959810"/>
              <a:gd name="connsiteY0" fmla="*/ 324841 h 2687335"/>
              <a:gd name="connsiteX1" fmla="*/ 107160 w 1959810"/>
              <a:gd name="connsiteY1" fmla="*/ 381991 h 2687335"/>
              <a:gd name="connsiteX2" fmla="*/ 11910 w 1959810"/>
              <a:gd name="connsiteY2" fmla="*/ 469621 h 2687335"/>
              <a:gd name="connsiteX3" fmla="*/ 15720 w 1959810"/>
              <a:gd name="connsiteY3" fmla="*/ 568681 h 2687335"/>
              <a:gd name="connsiteX4" fmla="*/ 141450 w 1959810"/>
              <a:gd name="connsiteY4" fmla="*/ 644881 h 2687335"/>
              <a:gd name="connsiteX5" fmla="*/ 255750 w 1959810"/>
              <a:gd name="connsiteY5" fmla="*/ 770611 h 2687335"/>
              <a:gd name="connsiteX6" fmla="*/ 347190 w 1959810"/>
              <a:gd name="connsiteY6" fmla="*/ 801091 h 2687335"/>
              <a:gd name="connsiteX7" fmla="*/ 438630 w 1959810"/>
              <a:gd name="connsiteY7" fmla="*/ 694411 h 2687335"/>
              <a:gd name="connsiteX8" fmla="*/ 552930 w 1959810"/>
              <a:gd name="connsiteY8" fmla="*/ 545821 h 2687335"/>
              <a:gd name="connsiteX9" fmla="*/ 682470 w 1959810"/>
              <a:gd name="connsiteY9" fmla="*/ 481051 h 2687335"/>
              <a:gd name="connsiteX10" fmla="*/ 735810 w 1959810"/>
              <a:gd name="connsiteY10" fmla="*/ 488671 h 2687335"/>
              <a:gd name="connsiteX11" fmla="*/ 884400 w 1959810"/>
              <a:gd name="connsiteY11" fmla="*/ 351511 h 2687335"/>
              <a:gd name="connsiteX12" fmla="*/ 987270 w 1959810"/>
              <a:gd name="connsiteY12" fmla="*/ 313411 h 2687335"/>
              <a:gd name="connsiteX13" fmla="*/ 1101570 w 1959810"/>
              <a:gd name="connsiteY13" fmla="*/ 301981 h 2687335"/>
              <a:gd name="connsiteX14" fmla="*/ 1238730 w 1959810"/>
              <a:gd name="connsiteY14" fmla="*/ 168631 h 2687335"/>
              <a:gd name="connsiteX15" fmla="*/ 1288260 w 1959810"/>
              <a:gd name="connsiteY15" fmla="*/ 153391 h 2687335"/>
              <a:gd name="connsiteX16" fmla="*/ 1379700 w 1959810"/>
              <a:gd name="connsiteY16" fmla="*/ 237211 h 2687335"/>
              <a:gd name="connsiteX17" fmla="*/ 1532100 w 1959810"/>
              <a:gd name="connsiteY17" fmla="*/ 202921 h 2687335"/>
              <a:gd name="connsiteX18" fmla="*/ 1646400 w 1959810"/>
              <a:gd name="connsiteY18" fmla="*/ 100051 h 2687335"/>
              <a:gd name="connsiteX19" fmla="*/ 1734030 w 1959810"/>
              <a:gd name="connsiteY19" fmla="*/ 31471 h 2687335"/>
              <a:gd name="connsiteX20" fmla="*/ 1814040 w 1959810"/>
              <a:gd name="connsiteY20" fmla="*/ 991 h 2687335"/>
              <a:gd name="connsiteX21" fmla="*/ 1886430 w 1959810"/>
              <a:gd name="connsiteY21" fmla="*/ 31471 h 2687335"/>
              <a:gd name="connsiteX22" fmla="*/ 1947390 w 1959810"/>
              <a:gd name="connsiteY22" fmla="*/ 241021 h 2687335"/>
              <a:gd name="connsiteX23" fmla="*/ 1943580 w 1959810"/>
              <a:gd name="connsiteY23" fmla="*/ 256261 h 2687335"/>
              <a:gd name="connsiteX24" fmla="*/ 1779750 w 1959810"/>
              <a:gd name="connsiteY24" fmla="*/ 218161 h 2687335"/>
              <a:gd name="connsiteX25" fmla="*/ 1638780 w 1959810"/>
              <a:gd name="connsiteY25" fmla="*/ 256261 h 2687335"/>
              <a:gd name="connsiteX26" fmla="*/ 1520670 w 1959810"/>
              <a:gd name="connsiteY26" fmla="*/ 301981 h 2687335"/>
              <a:gd name="connsiteX27" fmla="*/ 1410180 w 1959810"/>
              <a:gd name="connsiteY27" fmla="*/ 408661 h 2687335"/>
              <a:gd name="connsiteX28" fmla="*/ 1242540 w 1959810"/>
              <a:gd name="connsiteY28" fmla="*/ 477241 h 2687335"/>
              <a:gd name="connsiteX29" fmla="*/ 1082520 w 1959810"/>
              <a:gd name="connsiteY29" fmla="*/ 442951 h 2687335"/>
              <a:gd name="connsiteX30" fmla="*/ 956790 w 1959810"/>
              <a:gd name="connsiteY30" fmla="*/ 511531 h 2687335"/>
              <a:gd name="connsiteX31" fmla="*/ 823440 w 1959810"/>
              <a:gd name="connsiteY31" fmla="*/ 713461 h 2687335"/>
              <a:gd name="connsiteX32" fmla="*/ 644370 w 1959810"/>
              <a:gd name="connsiteY32" fmla="*/ 808711 h 2687335"/>
              <a:gd name="connsiteX33" fmla="*/ 610080 w 1959810"/>
              <a:gd name="connsiteY33" fmla="*/ 907771 h 2687335"/>
              <a:gd name="connsiteX34" fmla="*/ 712950 w 1959810"/>
              <a:gd name="connsiteY34" fmla="*/ 1018261 h 2687335"/>
              <a:gd name="connsiteX35" fmla="*/ 865350 w 1959810"/>
              <a:gd name="connsiteY35" fmla="*/ 1109701 h 2687335"/>
              <a:gd name="connsiteX36" fmla="*/ 987270 w 1959810"/>
              <a:gd name="connsiteY36" fmla="*/ 1136371 h 2687335"/>
              <a:gd name="connsiteX37" fmla="*/ 1124430 w 1959810"/>
              <a:gd name="connsiteY37" fmla="*/ 1136371 h 2687335"/>
              <a:gd name="connsiteX38" fmla="*/ 1162530 w 1959810"/>
              <a:gd name="connsiteY38" fmla="*/ 1159231 h 2687335"/>
              <a:gd name="connsiteX39" fmla="*/ 1082520 w 1959810"/>
              <a:gd name="connsiteY39" fmla="*/ 1250671 h 2687335"/>
              <a:gd name="connsiteX40" fmla="*/ 1071090 w 1959810"/>
              <a:gd name="connsiteY40" fmla="*/ 1342111 h 2687335"/>
              <a:gd name="connsiteX41" fmla="*/ 1113000 w 1959810"/>
              <a:gd name="connsiteY41" fmla="*/ 1483081 h 2687335"/>
              <a:gd name="connsiteX42" fmla="*/ 1071090 w 1959810"/>
              <a:gd name="connsiteY42" fmla="*/ 1601191 h 2687335"/>
              <a:gd name="connsiteX43" fmla="*/ 1063470 w 1959810"/>
              <a:gd name="connsiteY43" fmla="*/ 1688821 h 2687335"/>
              <a:gd name="connsiteX44" fmla="*/ 1116810 w 1959810"/>
              <a:gd name="connsiteY44" fmla="*/ 1730731 h 2687335"/>
              <a:gd name="connsiteX45" fmla="*/ 1238730 w 1959810"/>
              <a:gd name="connsiteY45" fmla="*/ 1692631 h 2687335"/>
              <a:gd name="connsiteX46" fmla="*/ 1413990 w 1959810"/>
              <a:gd name="connsiteY46" fmla="*/ 1776451 h 2687335"/>
              <a:gd name="connsiteX47" fmla="*/ 1574010 w 1959810"/>
              <a:gd name="connsiteY47" fmla="*/ 1791691 h 2687335"/>
              <a:gd name="connsiteX48" fmla="*/ 1745460 w 1959810"/>
              <a:gd name="connsiteY48" fmla="*/ 1711681 h 2687335"/>
              <a:gd name="connsiteX49" fmla="*/ 1810230 w 1959810"/>
              <a:gd name="connsiteY49" fmla="*/ 1665961 h 2687335"/>
              <a:gd name="connsiteX50" fmla="*/ 1791180 w 1959810"/>
              <a:gd name="connsiteY50" fmla="*/ 1852651 h 2687335"/>
              <a:gd name="connsiteX51" fmla="*/ 1695930 w 1959810"/>
              <a:gd name="connsiteY51" fmla="*/ 1913611 h 2687335"/>
              <a:gd name="connsiteX52" fmla="*/ 1505430 w 1959810"/>
              <a:gd name="connsiteY52" fmla="*/ 1970761 h 2687335"/>
              <a:gd name="connsiteX53" fmla="*/ 1417800 w 1959810"/>
              <a:gd name="connsiteY53" fmla="*/ 2008861 h 2687335"/>
              <a:gd name="connsiteX54" fmla="*/ 1166340 w 1959810"/>
              <a:gd name="connsiteY54" fmla="*/ 1944091 h 2687335"/>
              <a:gd name="connsiteX55" fmla="*/ 1040610 w 1959810"/>
              <a:gd name="connsiteY55" fmla="*/ 2005051 h 2687335"/>
              <a:gd name="connsiteX56" fmla="*/ 903450 w 1959810"/>
              <a:gd name="connsiteY56" fmla="*/ 2092681 h 2687335"/>
              <a:gd name="connsiteX57" fmla="*/ 728190 w 1959810"/>
              <a:gd name="connsiteY57" fmla="*/ 2126971 h 2687335"/>
              <a:gd name="connsiteX58" fmla="*/ 674850 w 1959810"/>
              <a:gd name="connsiteY58" fmla="*/ 2203171 h 2687335"/>
              <a:gd name="connsiteX59" fmla="*/ 697710 w 1959810"/>
              <a:gd name="connsiteY59" fmla="*/ 2264131 h 2687335"/>
              <a:gd name="connsiteX60" fmla="*/ 895830 w 1959810"/>
              <a:gd name="connsiteY60" fmla="*/ 2370811 h 2687335"/>
              <a:gd name="connsiteX61" fmla="*/ 358620 w 1959810"/>
              <a:gd name="connsiteY61" fmla="*/ 2687041 h 2687335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438630 w 1959810"/>
              <a:gd name="connsiteY61" fmla="*/ 2610841 h 2687041"/>
              <a:gd name="connsiteX62" fmla="*/ 358620 w 1959810"/>
              <a:gd name="connsiteY62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640560 w 1959810"/>
              <a:gd name="connsiteY61" fmla="*/ 2557501 h 2687041"/>
              <a:gd name="connsiteX62" fmla="*/ 438630 w 1959810"/>
              <a:gd name="connsiteY62" fmla="*/ 2610841 h 2687041"/>
              <a:gd name="connsiteX63" fmla="*/ 358620 w 1959810"/>
              <a:gd name="connsiteY63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4410 w 1959810"/>
              <a:gd name="connsiteY61" fmla="*/ 2626081 h 2687041"/>
              <a:gd name="connsiteX62" fmla="*/ 640560 w 1959810"/>
              <a:gd name="connsiteY62" fmla="*/ 2557501 h 2687041"/>
              <a:gd name="connsiteX63" fmla="*/ 438630 w 1959810"/>
              <a:gd name="connsiteY63" fmla="*/ 2610841 h 2687041"/>
              <a:gd name="connsiteX64" fmla="*/ 358620 w 1959810"/>
              <a:gd name="connsiteY64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1006320 w 1959810"/>
              <a:gd name="connsiteY61" fmla="*/ 2549881 h 2687041"/>
              <a:gd name="connsiteX62" fmla="*/ 964410 w 1959810"/>
              <a:gd name="connsiteY62" fmla="*/ 2626081 h 2687041"/>
              <a:gd name="connsiteX63" fmla="*/ 640560 w 1959810"/>
              <a:gd name="connsiteY63" fmla="*/ 2557501 h 2687041"/>
              <a:gd name="connsiteX64" fmla="*/ 438630 w 1959810"/>
              <a:gd name="connsiteY64" fmla="*/ 2610841 h 2687041"/>
              <a:gd name="connsiteX65" fmla="*/ 358620 w 1959810"/>
              <a:gd name="connsiteY65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64410 w 1959810"/>
              <a:gd name="connsiteY63" fmla="*/ 2626081 h 2687041"/>
              <a:gd name="connsiteX64" fmla="*/ 640560 w 1959810"/>
              <a:gd name="connsiteY64" fmla="*/ 2557501 h 2687041"/>
              <a:gd name="connsiteX65" fmla="*/ 438630 w 1959810"/>
              <a:gd name="connsiteY65" fmla="*/ 2610841 h 2687041"/>
              <a:gd name="connsiteX66" fmla="*/ 358620 w 1959810"/>
              <a:gd name="connsiteY66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640560 w 1959810"/>
              <a:gd name="connsiteY65" fmla="*/ 2557501 h 2687041"/>
              <a:gd name="connsiteX66" fmla="*/ 438630 w 1959810"/>
              <a:gd name="connsiteY66" fmla="*/ 2610841 h 2687041"/>
              <a:gd name="connsiteX67" fmla="*/ 358620 w 1959810"/>
              <a:gd name="connsiteY67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640560 w 1959810"/>
              <a:gd name="connsiteY66" fmla="*/ 2557501 h 2687041"/>
              <a:gd name="connsiteX67" fmla="*/ 438630 w 1959810"/>
              <a:gd name="connsiteY67" fmla="*/ 2610841 h 2687041"/>
              <a:gd name="connsiteX68" fmla="*/ 358620 w 1959810"/>
              <a:gd name="connsiteY68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770100 w 1959810"/>
              <a:gd name="connsiteY66" fmla="*/ 2580361 h 2687041"/>
              <a:gd name="connsiteX67" fmla="*/ 640560 w 1959810"/>
              <a:gd name="connsiteY67" fmla="*/ 2557501 h 2687041"/>
              <a:gd name="connsiteX68" fmla="*/ 438630 w 1959810"/>
              <a:gd name="connsiteY68" fmla="*/ 2610841 h 2687041"/>
              <a:gd name="connsiteX69" fmla="*/ 358620 w 1959810"/>
              <a:gd name="connsiteY69" fmla="*/ 2687041 h 268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59810" h="2687041">
                <a:moveTo>
                  <a:pt x="190980" y="324841"/>
                </a:moveTo>
                <a:cubicBezTo>
                  <a:pt x="163992" y="341351"/>
                  <a:pt x="137005" y="357861"/>
                  <a:pt x="107160" y="381991"/>
                </a:cubicBezTo>
                <a:cubicBezTo>
                  <a:pt x="77315" y="406121"/>
                  <a:pt x="27150" y="438506"/>
                  <a:pt x="11910" y="469621"/>
                </a:cubicBezTo>
                <a:cubicBezTo>
                  <a:pt x="-3330" y="500736"/>
                  <a:pt x="-5870" y="539471"/>
                  <a:pt x="15720" y="568681"/>
                </a:cubicBezTo>
                <a:cubicBezTo>
                  <a:pt x="37310" y="597891"/>
                  <a:pt x="101445" y="611226"/>
                  <a:pt x="141450" y="644881"/>
                </a:cubicBezTo>
                <a:cubicBezTo>
                  <a:pt x="181455" y="678536"/>
                  <a:pt x="221460" y="744576"/>
                  <a:pt x="255750" y="770611"/>
                </a:cubicBezTo>
                <a:cubicBezTo>
                  <a:pt x="290040" y="796646"/>
                  <a:pt x="316710" y="813791"/>
                  <a:pt x="347190" y="801091"/>
                </a:cubicBezTo>
                <a:cubicBezTo>
                  <a:pt x="377670" y="788391"/>
                  <a:pt x="404340" y="736956"/>
                  <a:pt x="438630" y="694411"/>
                </a:cubicBezTo>
                <a:cubicBezTo>
                  <a:pt x="472920" y="651866"/>
                  <a:pt x="512290" y="581381"/>
                  <a:pt x="552930" y="545821"/>
                </a:cubicBezTo>
                <a:cubicBezTo>
                  <a:pt x="593570" y="510261"/>
                  <a:pt x="651990" y="490576"/>
                  <a:pt x="682470" y="481051"/>
                </a:cubicBezTo>
                <a:cubicBezTo>
                  <a:pt x="712950" y="471526"/>
                  <a:pt x="702155" y="510261"/>
                  <a:pt x="735810" y="488671"/>
                </a:cubicBezTo>
                <a:cubicBezTo>
                  <a:pt x="769465" y="467081"/>
                  <a:pt x="842490" y="380721"/>
                  <a:pt x="884400" y="351511"/>
                </a:cubicBezTo>
                <a:cubicBezTo>
                  <a:pt x="926310" y="322301"/>
                  <a:pt x="951075" y="321666"/>
                  <a:pt x="987270" y="313411"/>
                </a:cubicBezTo>
                <a:cubicBezTo>
                  <a:pt x="1023465" y="305156"/>
                  <a:pt x="1059660" y="326111"/>
                  <a:pt x="1101570" y="301981"/>
                </a:cubicBezTo>
                <a:cubicBezTo>
                  <a:pt x="1143480" y="277851"/>
                  <a:pt x="1207615" y="193396"/>
                  <a:pt x="1238730" y="168631"/>
                </a:cubicBezTo>
                <a:cubicBezTo>
                  <a:pt x="1269845" y="143866"/>
                  <a:pt x="1264765" y="141961"/>
                  <a:pt x="1288260" y="153391"/>
                </a:cubicBezTo>
                <a:cubicBezTo>
                  <a:pt x="1311755" y="164821"/>
                  <a:pt x="1339060" y="228956"/>
                  <a:pt x="1379700" y="237211"/>
                </a:cubicBezTo>
                <a:cubicBezTo>
                  <a:pt x="1420340" y="245466"/>
                  <a:pt x="1487650" y="225781"/>
                  <a:pt x="1532100" y="202921"/>
                </a:cubicBezTo>
                <a:cubicBezTo>
                  <a:pt x="1576550" y="180061"/>
                  <a:pt x="1612745" y="128626"/>
                  <a:pt x="1646400" y="100051"/>
                </a:cubicBezTo>
                <a:cubicBezTo>
                  <a:pt x="1680055" y="71476"/>
                  <a:pt x="1706090" y="47981"/>
                  <a:pt x="1734030" y="31471"/>
                </a:cubicBezTo>
                <a:cubicBezTo>
                  <a:pt x="1761970" y="14961"/>
                  <a:pt x="1788640" y="991"/>
                  <a:pt x="1814040" y="991"/>
                </a:cubicBezTo>
                <a:cubicBezTo>
                  <a:pt x="1839440" y="991"/>
                  <a:pt x="1864205" y="-8534"/>
                  <a:pt x="1886430" y="31471"/>
                </a:cubicBezTo>
                <a:cubicBezTo>
                  <a:pt x="1908655" y="71476"/>
                  <a:pt x="1937865" y="203556"/>
                  <a:pt x="1947390" y="241021"/>
                </a:cubicBezTo>
                <a:cubicBezTo>
                  <a:pt x="1956915" y="278486"/>
                  <a:pt x="1971520" y="260071"/>
                  <a:pt x="1943580" y="256261"/>
                </a:cubicBezTo>
                <a:cubicBezTo>
                  <a:pt x="1915640" y="252451"/>
                  <a:pt x="1830550" y="218161"/>
                  <a:pt x="1779750" y="218161"/>
                </a:cubicBezTo>
                <a:cubicBezTo>
                  <a:pt x="1728950" y="218161"/>
                  <a:pt x="1681960" y="242291"/>
                  <a:pt x="1638780" y="256261"/>
                </a:cubicBezTo>
                <a:cubicBezTo>
                  <a:pt x="1595600" y="270231"/>
                  <a:pt x="1558770" y="276581"/>
                  <a:pt x="1520670" y="301981"/>
                </a:cubicBezTo>
                <a:cubicBezTo>
                  <a:pt x="1482570" y="327381"/>
                  <a:pt x="1456535" y="379451"/>
                  <a:pt x="1410180" y="408661"/>
                </a:cubicBezTo>
                <a:cubicBezTo>
                  <a:pt x="1363825" y="437871"/>
                  <a:pt x="1297150" y="471526"/>
                  <a:pt x="1242540" y="477241"/>
                </a:cubicBezTo>
                <a:cubicBezTo>
                  <a:pt x="1187930" y="482956"/>
                  <a:pt x="1130145" y="437236"/>
                  <a:pt x="1082520" y="442951"/>
                </a:cubicBezTo>
                <a:cubicBezTo>
                  <a:pt x="1034895" y="448666"/>
                  <a:pt x="999970" y="466446"/>
                  <a:pt x="956790" y="511531"/>
                </a:cubicBezTo>
                <a:cubicBezTo>
                  <a:pt x="913610" y="556616"/>
                  <a:pt x="875510" y="663931"/>
                  <a:pt x="823440" y="713461"/>
                </a:cubicBezTo>
                <a:cubicBezTo>
                  <a:pt x="771370" y="762991"/>
                  <a:pt x="679930" y="776326"/>
                  <a:pt x="644370" y="808711"/>
                </a:cubicBezTo>
                <a:cubicBezTo>
                  <a:pt x="608810" y="841096"/>
                  <a:pt x="598650" y="872846"/>
                  <a:pt x="610080" y="907771"/>
                </a:cubicBezTo>
                <a:cubicBezTo>
                  <a:pt x="621510" y="942696"/>
                  <a:pt x="670405" y="984606"/>
                  <a:pt x="712950" y="1018261"/>
                </a:cubicBezTo>
                <a:cubicBezTo>
                  <a:pt x="755495" y="1051916"/>
                  <a:pt x="819630" y="1090016"/>
                  <a:pt x="865350" y="1109701"/>
                </a:cubicBezTo>
                <a:cubicBezTo>
                  <a:pt x="911070" y="1129386"/>
                  <a:pt x="944090" y="1131926"/>
                  <a:pt x="987270" y="1136371"/>
                </a:cubicBezTo>
                <a:cubicBezTo>
                  <a:pt x="1030450" y="1140816"/>
                  <a:pt x="1095220" y="1132561"/>
                  <a:pt x="1124430" y="1136371"/>
                </a:cubicBezTo>
                <a:cubicBezTo>
                  <a:pt x="1153640" y="1140181"/>
                  <a:pt x="1169515" y="1140181"/>
                  <a:pt x="1162530" y="1159231"/>
                </a:cubicBezTo>
                <a:cubicBezTo>
                  <a:pt x="1155545" y="1178281"/>
                  <a:pt x="1097760" y="1220191"/>
                  <a:pt x="1082520" y="1250671"/>
                </a:cubicBezTo>
                <a:cubicBezTo>
                  <a:pt x="1067280" y="1281151"/>
                  <a:pt x="1066010" y="1303376"/>
                  <a:pt x="1071090" y="1342111"/>
                </a:cubicBezTo>
                <a:cubicBezTo>
                  <a:pt x="1076170" y="1380846"/>
                  <a:pt x="1113000" y="1439901"/>
                  <a:pt x="1113000" y="1483081"/>
                </a:cubicBezTo>
                <a:cubicBezTo>
                  <a:pt x="1113000" y="1526261"/>
                  <a:pt x="1079345" y="1566901"/>
                  <a:pt x="1071090" y="1601191"/>
                </a:cubicBezTo>
                <a:cubicBezTo>
                  <a:pt x="1062835" y="1635481"/>
                  <a:pt x="1055850" y="1667231"/>
                  <a:pt x="1063470" y="1688821"/>
                </a:cubicBezTo>
                <a:cubicBezTo>
                  <a:pt x="1071090" y="1710411"/>
                  <a:pt x="1087600" y="1730096"/>
                  <a:pt x="1116810" y="1730731"/>
                </a:cubicBezTo>
                <a:cubicBezTo>
                  <a:pt x="1146020" y="1731366"/>
                  <a:pt x="1189200" y="1685011"/>
                  <a:pt x="1238730" y="1692631"/>
                </a:cubicBezTo>
                <a:cubicBezTo>
                  <a:pt x="1288260" y="1700251"/>
                  <a:pt x="1358110" y="1759941"/>
                  <a:pt x="1413990" y="1776451"/>
                </a:cubicBezTo>
                <a:cubicBezTo>
                  <a:pt x="1469870" y="1792961"/>
                  <a:pt x="1518765" y="1802486"/>
                  <a:pt x="1574010" y="1791691"/>
                </a:cubicBezTo>
                <a:cubicBezTo>
                  <a:pt x="1629255" y="1780896"/>
                  <a:pt x="1706090" y="1732636"/>
                  <a:pt x="1745460" y="1711681"/>
                </a:cubicBezTo>
                <a:cubicBezTo>
                  <a:pt x="1784830" y="1690726"/>
                  <a:pt x="1802610" y="1642466"/>
                  <a:pt x="1810230" y="1665961"/>
                </a:cubicBezTo>
                <a:cubicBezTo>
                  <a:pt x="1817850" y="1689456"/>
                  <a:pt x="1810230" y="1811376"/>
                  <a:pt x="1791180" y="1852651"/>
                </a:cubicBezTo>
                <a:cubicBezTo>
                  <a:pt x="1772130" y="1893926"/>
                  <a:pt x="1743555" y="1893926"/>
                  <a:pt x="1695930" y="1913611"/>
                </a:cubicBezTo>
                <a:cubicBezTo>
                  <a:pt x="1648305" y="1933296"/>
                  <a:pt x="1551785" y="1954886"/>
                  <a:pt x="1505430" y="1970761"/>
                </a:cubicBezTo>
                <a:cubicBezTo>
                  <a:pt x="1459075" y="1986636"/>
                  <a:pt x="1474315" y="2013306"/>
                  <a:pt x="1417800" y="2008861"/>
                </a:cubicBezTo>
                <a:cubicBezTo>
                  <a:pt x="1361285" y="2004416"/>
                  <a:pt x="1229205" y="1944726"/>
                  <a:pt x="1166340" y="1944091"/>
                </a:cubicBezTo>
                <a:cubicBezTo>
                  <a:pt x="1103475" y="1943456"/>
                  <a:pt x="1084425" y="1980286"/>
                  <a:pt x="1040610" y="2005051"/>
                </a:cubicBezTo>
                <a:cubicBezTo>
                  <a:pt x="996795" y="2029816"/>
                  <a:pt x="955520" y="2072361"/>
                  <a:pt x="903450" y="2092681"/>
                </a:cubicBezTo>
                <a:cubicBezTo>
                  <a:pt x="851380" y="2113001"/>
                  <a:pt x="766290" y="2108556"/>
                  <a:pt x="728190" y="2126971"/>
                </a:cubicBezTo>
                <a:cubicBezTo>
                  <a:pt x="690090" y="2145386"/>
                  <a:pt x="679930" y="2180311"/>
                  <a:pt x="674850" y="2203171"/>
                </a:cubicBezTo>
                <a:cubicBezTo>
                  <a:pt x="669770" y="2226031"/>
                  <a:pt x="660880" y="2236191"/>
                  <a:pt x="697710" y="2264131"/>
                </a:cubicBezTo>
                <a:cubicBezTo>
                  <a:pt x="734540" y="2292071"/>
                  <a:pt x="852015" y="2333981"/>
                  <a:pt x="895830" y="2370811"/>
                </a:cubicBezTo>
                <a:cubicBezTo>
                  <a:pt x="939645" y="2407641"/>
                  <a:pt x="942185" y="2455266"/>
                  <a:pt x="960600" y="2485111"/>
                </a:cubicBezTo>
                <a:cubicBezTo>
                  <a:pt x="979015" y="2514956"/>
                  <a:pt x="999335" y="2528926"/>
                  <a:pt x="1006320" y="2549881"/>
                </a:cubicBezTo>
                <a:cubicBezTo>
                  <a:pt x="1013305" y="2570836"/>
                  <a:pt x="990445" y="2582901"/>
                  <a:pt x="983460" y="2595601"/>
                </a:cubicBezTo>
                <a:cubicBezTo>
                  <a:pt x="976475" y="2608301"/>
                  <a:pt x="978380" y="2624176"/>
                  <a:pt x="964410" y="2626081"/>
                </a:cubicBezTo>
                <a:cubicBezTo>
                  <a:pt x="950440" y="2627986"/>
                  <a:pt x="932025" y="2636241"/>
                  <a:pt x="899640" y="2629891"/>
                </a:cubicBezTo>
                <a:cubicBezTo>
                  <a:pt x="867255" y="2623541"/>
                  <a:pt x="813280" y="2592426"/>
                  <a:pt x="770100" y="2580361"/>
                </a:cubicBezTo>
                <a:cubicBezTo>
                  <a:pt x="726920" y="2568296"/>
                  <a:pt x="695805" y="2553691"/>
                  <a:pt x="640560" y="2557501"/>
                </a:cubicBezTo>
                <a:cubicBezTo>
                  <a:pt x="585315" y="2561311"/>
                  <a:pt x="483715" y="2583536"/>
                  <a:pt x="438630" y="2610841"/>
                </a:cubicBezTo>
                <a:cubicBezTo>
                  <a:pt x="349095" y="2663546"/>
                  <a:pt x="376400" y="2676881"/>
                  <a:pt x="358620" y="26870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1128246" y="5955030"/>
            <a:ext cx="1406260" cy="2922270"/>
          </a:xfrm>
          <a:custGeom>
            <a:avLst/>
            <a:gdLst>
              <a:gd name="connsiteX0" fmla="*/ 365274 w 1406260"/>
              <a:gd name="connsiteY0" fmla="*/ 2922270 h 2922270"/>
              <a:gd name="connsiteX1" fmla="*/ 456714 w 1406260"/>
              <a:gd name="connsiteY1" fmla="*/ 2815590 h 2922270"/>
              <a:gd name="connsiteX2" fmla="*/ 662454 w 1406260"/>
              <a:gd name="connsiteY2" fmla="*/ 2731770 h 2922270"/>
              <a:gd name="connsiteX3" fmla="*/ 872004 w 1406260"/>
              <a:gd name="connsiteY3" fmla="*/ 2712720 h 2922270"/>
              <a:gd name="connsiteX4" fmla="*/ 879624 w 1406260"/>
              <a:gd name="connsiteY4" fmla="*/ 2636520 h 2922270"/>
              <a:gd name="connsiteX5" fmla="*/ 738654 w 1406260"/>
              <a:gd name="connsiteY5" fmla="*/ 2579370 h 2922270"/>
              <a:gd name="connsiteX6" fmla="*/ 631974 w 1406260"/>
              <a:gd name="connsiteY6" fmla="*/ 2529840 h 2922270"/>
              <a:gd name="connsiteX7" fmla="*/ 654834 w 1406260"/>
              <a:gd name="connsiteY7" fmla="*/ 2373630 h 2922270"/>
              <a:gd name="connsiteX8" fmla="*/ 791994 w 1406260"/>
              <a:gd name="connsiteY8" fmla="*/ 2320290 h 2922270"/>
              <a:gd name="connsiteX9" fmla="*/ 997734 w 1406260"/>
              <a:gd name="connsiteY9" fmla="*/ 2236470 h 2922270"/>
              <a:gd name="connsiteX10" fmla="*/ 1085364 w 1406260"/>
              <a:gd name="connsiteY10" fmla="*/ 2183130 h 2922270"/>
              <a:gd name="connsiteX11" fmla="*/ 1138704 w 1406260"/>
              <a:gd name="connsiteY11" fmla="*/ 2122170 h 2922270"/>
              <a:gd name="connsiteX12" fmla="*/ 1172994 w 1406260"/>
              <a:gd name="connsiteY12" fmla="*/ 2106930 h 2922270"/>
              <a:gd name="connsiteX13" fmla="*/ 1329204 w 1406260"/>
              <a:gd name="connsiteY13" fmla="*/ 2114550 h 2922270"/>
              <a:gd name="connsiteX14" fmla="*/ 1401594 w 1406260"/>
              <a:gd name="connsiteY14" fmla="*/ 2095500 h 2922270"/>
              <a:gd name="connsiteX15" fmla="*/ 1390164 w 1406260"/>
              <a:gd name="connsiteY15" fmla="*/ 2030730 h 2922270"/>
              <a:gd name="connsiteX16" fmla="*/ 1317774 w 1406260"/>
              <a:gd name="connsiteY16" fmla="*/ 2004060 h 2922270"/>
              <a:gd name="connsiteX17" fmla="*/ 1211094 w 1406260"/>
              <a:gd name="connsiteY17" fmla="*/ 2030730 h 2922270"/>
              <a:gd name="connsiteX18" fmla="*/ 1153944 w 1406260"/>
              <a:gd name="connsiteY18" fmla="*/ 2049780 h 2922270"/>
              <a:gd name="connsiteX19" fmla="*/ 1051074 w 1406260"/>
              <a:gd name="connsiteY19" fmla="*/ 2068830 h 2922270"/>
              <a:gd name="connsiteX20" fmla="*/ 1020594 w 1406260"/>
              <a:gd name="connsiteY20" fmla="*/ 1985010 h 2922270"/>
              <a:gd name="connsiteX21" fmla="*/ 1112034 w 1406260"/>
              <a:gd name="connsiteY21" fmla="*/ 1760220 h 2922270"/>
              <a:gd name="connsiteX22" fmla="*/ 1032024 w 1406260"/>
              <a:gd name="connsiteY22" fmla="*/ 1478280 h 2922270"/>
              <a:gd name="connsiteX23" fmla="*/ 978684 w 1406260"/>
              <a:gd name="connsiteY23" fmla="*/ 1421130 h 2922270"/>
              <a:gd name="connsiteX24" fmla="*/ 704364 w 1406260"/>
              <a:gd name="connsiteY24" fmla="*/ 1245870 h 2922270"/>
              <a:gd name="connsiteX25" fmla="*/ 582444 w 1406260"/>
              <a:gd name="connsiteY25" fmla="*/ 1135380 h 2922270"/>
              <a:gd name="connsiteX26" fmla="*/ 616734 w 1406260"/>
              <a:gd name="connsiteY26" fmla="*/ 1021080 h 2922270"/>
              <a:gd name="connsiteX27" fmla="*/ 666264 w 1406260"/>
              <a:gd name="connsiteY27" fmla="*/ 971550 h 2922270"/>
              <a:gd name="connsiteX28" fmla="*/ 711984 w 1406260"/>
              <a:gd name="connsiteY28" fmla="*/ 933450 h 2922270"/>
              <a:gd name="connsiteX29" fmla="*/ 757704 w 1406260"/>
              <a:gd name="connsiteY29" fmla="*/ 902970 h 2922270"/>
              <a:gd name="connsiteX30" fmla="*/ 826284 w 1406260"/>
              <a:gd name="connsiteY30" fmla="*/ 914400 h 2922270"/>
              <a:gd name="connsiteX31" fmla="*/ 891054 w 1406260"/>
              <a:gd name="connsiteY31" fmla="*/ 861060 h 2922270"/>
              <a:gd name="connsiteX32" fmla="*/ 833904 w 1406260"/>
              <a:gd name="connsiteY32" fmla="*/ 845820 h 2922270"/>
              <a:gd name="connsiteX33" fmla="*/ 788184 w 1406260"/>
              <a:gd name="connsiteY33" fmla="*/ 842010 h 2922270"/>
              <a:gd name="connsiteX34" fmla="*/ 673884 w 1406260"/>
              <a:gd name="connsiteY34" fmla="*/ 864870 h 2922270"/>
              <a:gd name="connsiteX35" fmla="*/ 670074 w 1406260"/>
              <a:gd name="connsiteY35" fmla="*/ 933450 h 2922270"/>
              <a:gd name="connsiteX36" fmla="*/ 635784 w 1406260"/>
              <a:gd name="connsiteY36" fmla="*/ 914400 h 2922270"/>
              <a:gd name="connsiteX37" fmla="*/ 609114 w 1406260"/>
              <a:gd name="connsiteY37" fmla="*/ 967740 h 2922270"/>
              <a:gd name="connsiteX38" fmla="*/ 555774 w 1406260"/>
              <a:gd name="connsiteY38" fmla="*/ 956310 h 2922270"/>
              <a:gd name="connsiteX39" fmla="*/ 544344 w 1406260"/>
              <a:gd name="connsiteY39" fmla="*/ 1097280 h 2922270"/>
              <a:gd name="connsiteX40" fmla="*/ 414804 w 1406260"/>
              <a:gd name="connsiteY40" fmla="*/ 1101090 h 2922270"/>
              <a:gd name="connsiteX41" fmla="*/ 311934 w 1406260"/>
              <a:gd name="connsiteY41" fmla="*/ 1059180 h 2922270"/>
              <a:gd name="connsiteX42" fmla="*/ 41424 w 1406260"/>
              <a:gd name="connsiteY42" fmla="*/ 906780 h 2922270"/>
              <a:gd name="connsiteX43" fmla="*/ 14754 w 1406260"/>
              <a:gd name="connsiteY43" fmla="*/ 731520 h 2922270"/>
              <a:gd name="connsiteX44" fmla="*/ 178584 w 1406260"/>
              <a:gd name="connsiteY44" fmla="*/ 537210 h 2922270"/>
              <a:gd name="connsiteX45" fmla="*/ 391944 w 1406260"/>
              <a:gd name="connsiteY45" fmla="*/ 377190 h 2922270"/>
              <a:gd name="connsiteX46" fmla="*/ 559584 w 1406260"/>
              <a:gd name="connsiteY46" fmla="*/ 205740 h 2922270"/>
              <a:gd name="connsiteX47" fmla="*/ 647214 w 1406260"/>
              <a:gd name="connsiteY47" fmla="*/ 95250 h 2922270"/>
              <a:gd name="connsiteX48" fmla="*/ 681504 w 1406260"/>
              <a:gd name="connsiteY48" fmla="*/ 0 h 292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06260" h="2922270">
                <a:moveTo>
                  <a:pt x="365274" y="2922270"/>
                </a:moveTo>
                <a:cubicBezTo>
                  <a:pt x="386229" y="2884805"/>
                  <a:pt x="407184" y="2847340"/>
                  <a:pt x="456714" y="2815590"/>
                </a:cubicBezTo>
                <a:cubicBezTo>
                  <a:pt x="506244" y="2783840"/>
                  <a:pt x="593239" y="2748915"/>
                  <a:pt x="662454" y="2731770"/>
                </a:cubicBezTo>
                <a:cubicBezTo>
                  <a:pt x="731669" y="2714625"/>
                  <a:pt x="835809" y="2728595"/>
                  <a:pt x="872004" y="2712720"/>
                </a:cubicBezTo>
                <a:cubicBezTo>
                  <a:pt x="908199" y="2696845"/>
                  <a:pt x="901849" y="2658745"/>
                  <a:pt x="879624" y="2636520"/>
                </a:cubicBezTo>
                <a:cubicBezTo>
                  <a:pt x="857399" y="2614295"/>
                  <a:pt x="779929" y="2597150"/>
                  <a:pt x="738654" y="2579370"/>
                </a:cubicBezTo>
                <a:cubicBezTo>
                  <a:pt x="697379" y="2561590"/>
                  <a:pt x="645944" y="2564130"/>
                  <a:pt x="631974" y="2529840"/>
                </a:cubicBezTo>
                <a:cubicBezTo>
                  <a:pt x="618004" y="2495550"/>
                  <a:pt x="628164" y="2408555"/>
                  <a:pt x="654834" y="2373630"/>
                </a:cubicBezTo>
                <a:cubicBezTo>
                  <a:pt x="681504" y="2338705"/>
                  <a:pt x="791994" y="2320290"/>
                  <a:pt x="791994" y="2320290"/>
                </a:cubicBezTo>
                <a:cubicBezTo>
                  <a:pt x="849144" y="2297430"/>
                  <a:pt x="948839" y="2259330"/>
                  <a:pt x="997734" y="2236470"/>
                </a:cubicBezTo>
                <a:cubicBezTo>
                  <a:pt x="1046629" y="2213610"/>
                  <a:pt x="1061869" y="2202180"/>
                  <a:pt x="1085364" y="2183130"/>
                </a:cubicBezTo>
                <a:cubicBezTo>
                  <a:pt x="1108859" y="2164080"/>
                  <a:pt x="1124099" y="2134870"/>
                  <a:pt x="1138704" y="2122170"/>
                </a:cubicBezTo>
                <a:cubicBezTo>
                  <a:pt x="1153309" y="2109470"/>
                  <a:pt x="1141244" y="2108200"/>
                  <a:pt x="1172994" y="2106930"/>
                </a:cubicBezTo>
                <a:cubicBezTo>
                  <a:pt x="1204744" y="2105660"/>
                  <a:pt x="1291104" y="2116455"/>
                  <a:pt x="1329204" y="2114550"/>
                </a:cubicBezTo>
                <a:cubicBezTo>
                  <a:pt x="1367304" y="2112645"/>
                  <a:pt x="1391434" y="2109470"/>
                  <a:pt x="1401594" y="2095500"/>
                </a:cubicBezTo>
                <a:cubicBezTo>
                  <a:pt x="1411754" y="2081530"/>
                  <a:pt x="1404134" y="2045970"/>
                  <a:pt x="1390164" y="2030730"/>
                </a:cubicBezTo>
                <a:cubicBezTo>
                  <a:pt x="1376194" y="2015490"/>
                  <a:pt x="1347619" y="2004060"/>
                  <a:pt x="1317774" y="2004060"/>
                </a:cubicBezTo>
                <a:cubicBezTo>
                  <a:pt x="1287929" y="2004060"/>
                  <a:pt x="1238399" y="2023110"/>
                  <a:pt x="1211094" y="2030730"/>
                </a:cubicBezTo>
                <a:cubicBezTo>
                  <a:pt x="1183789" y="2038350"/>
                  <a:pt x="1180614" y="2043430"/>
                  <a:pt x="1153944" y="2049780"/>
                </a:cubicBezTo>
                <a:cubicBezTo>
                  <a:pt x="1127274" y="2056130"/>
                  <a:pt x="1073299" y="2079625"/>
                  <a:pt x="1051074" y="2068830"/>
                </a:cubicBezTo>
                <a:cubicBezTo>
                  <a:pt x="1028849" y="2058035"/>
                  <a:pt x="1010434" y="2036445"/>
                  <a:pt x="1020594" y="1985010"/>
                </a:cubicBezTo>
                <a:cubicBezTo>
                  <a:pt x="1030754" y="1933575"/>
                  <a:pt x="1110129" y="1844675"/>
                  <a:pt x="1112034" y="1760220"/>
                </a:cubicBezTo>
                <a:cubicBezTo>
                  <a:pt x="1113939" y="1675765"/>
                  <a:pt x="1054249" y="1534795"/>
                  <a:pt x="1032024" y="1478280"/>
                </a:cubicBezTo>
                <a:cubicBezTo>
                  <a:pt x="1009799" y="1421765"/>
                  <a:pt x="1033294" y="1459865"/>
                  <a:pt x="978684" y="1421130"/>
                </a:cubicBezTo>
                <a:cubicBezTo>
                  <a:pt x="924074" y="1382395"/>
                  <a:pt x="770404" y="1293495"/>
                  <a:pt x="704364" y="1245870"/>
                </a:cubicBezTo>
                <a:cubicBezTo>
                  <a:pt x="638324" y="1198245"/>
                  <a:pt x="597049" y="1172845"/>
                  <a:pt x="582444" y="1135380"/>
                </a:cubicBezTo>
                <a:cubicBezTo>
                  <a:pt x="567839" y="1097915"/>
                  <a:pt x="602764" y="1048385"/>
                  <a:pt x="616734" y="1021080"/>
                </a:cubicBezTo>
                <a:cubicBezTo>
                  <a:pt x="630704" y="993775"/>
                  <a:pt x="650389" y="986155"/>
                  <a:pt x="666264" y="971550"/>
                </a:cubicBezTo>
                <a:cubicBezTo>
                  <a:pt x="682139" y="956945"/>
                  <a:pt x="696744" y="944880"/>
                  <a:pt x="711984" y="933450"/>
                </a:cubicBezTo>
                <a:cubicBezTo>
                  <a:pt x="727224" y="922020"/>
                  <a:pt x="738654" y="906145"/>
                  <a:pt x="757704" y="902970"/>
                </a:cubicBezTo>
                <a:cubicBezTo>
                  <a:pt x="776754" y="899795"/>
                  <a:pt x="804059" y="921385"/>
                  <a:pt x="826284" y="914400"/>
                </a:cubicBezTo>
                <a:cubicBezTo>
                  <a:pt x="848509" y="907415"/>
                  <a:pt x="889784" y="872490"/>
                  <a:pt x="891054" y="861060"/>
                </a:cubicBezTo>
                <a:cubicBezTo>
                  <a:pt x="892324" y="849630"/>
                  <a:pt x="851049" y="848995"/>
                  <a:pt x="833904" y="845820"/>
                </a:cubicBezTo>
                <a:cubicBezTo>
                  <a:pt x="816759" y="842645"/>
                  <a:pt x="814854" y="838835"/>
                  <a:pt x="788184" y="842010"/>
                </a:cubicBezTo>
                <a:cubicBezTo>
                  <a:pt x="761514" y="845185"/>
                  <a:pt x="693569" y="849630"/>
                  <a:pt x="673884" y="864870"/>
                </a:cubicBezTo>
                <a:cubicBezTo>
                  <a:pt x="654199" y="880110"/>
                  <a:pt x="676424" y="925195"/>
                  <a:pt x="670074" y="933450"/>
                </a:cubicBezTo>
                <a:cubicBezTo>
                  <a:pt x="663724" y="941705"/>
                  <a:pt x="645944" y="908685"/>
                  <a:pt x="635784" y="914400"/>
                </a:cubicBezTo>
                <a:cubicBezTo>
                  <a:pt x="625624" y="920115"/>
                  <a:pt x="622449" y="960755"/>
                  <a:pt x="609114" y="967740"/>
                </a:cubicBezTo>
                <a:cubicBezTo>
                  <a:pt x="595779" y="974725"/>
                  <a:pt x="566569" y="934720"/>
                  <a:pt x="555774" y="956310"/>
                </a:cubicBezTo>
                <a:cubicBezTo>
                  <a:pt x="544979" y="977900"/>
                  <a:pt x="567839" y="1073150"/>
                  <a:pt x="544344" y="1097280"/>
                </a:cubicBezTo>
                <a:cubicBezTo>
                  <a:pt x="520849" y="1121410"/>
                  <a:pt x="453539" y="1107440"/>
                  <a:pt x="414804" y="1101090"/>
                </a:cubicBezTo>
                <a:cubicBezTo>
                  <a:pt x="376069" y="1094740"/>
                  <a:pt x="374164" y="1091565"/>
                  <a:pt x="311934" y="1059180"/>
                </a:cubicBezTo>
                <a:cubicBezTo>
                  <a:pt x="249704" y="1026795"/>
                  <a:pt x="90954" y="961390"/>
                  <a:pt x="41424" y="906780"/>
                </a:cubicBezTo>
                <a:cubicBezTo>
                  <a:pt x="-8106" y="852170"/>
                  <a:pt x="-8106" y="793115"/>
                  <a:pt x="14754" y="731520"/>
                </a:cubicBezTo>
                <a:cubicBezTo>
                  <a:pt x="37614" y="669925"/>
                  <a:pt x="115719" y="596265"/>
                  <a:pt x="178584" y="537210"/>
                </a:cubicBezTo>
                <a:cubicBezTo>
                  <a:pt x="241449" y="478155"/>
                  <a:pt x="328444" y="432435"/>
                  <a:pt x="391944" y="377190"/>
                </a:cubicBezTo>
                <a:cubicBezTo>
                  <a:pt x="455444" y="321945"/>
                  <a:pt x="517039" y="252730"/>
                  <a:pt x="559584" y="205740"/>
                </a:cubicBezTo>
                <a:cubicBezTo>
                  <a:pt x="602129" y="158750"/>
                  <a:pt x="626894" y="129540"/>
                  <a:pt x="647214" y="95250"/>
                </a:cubicBezTo>
                <a:cubicBezTo>
                  <a:pt x="667534" y="60960"/>
                  <a:pt x="674519" y="30480"/>
                  <a:pt x="68150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Freeform 225"/>
          <p:cNvSpPr/>
          <p:nvPr/>
        </p:nvSpPr>
        <p:spPr>
          <a:xfrm>
            <a:off x="1809750" y="3874770"/>
            <a:ext cx="487680" cy="2080260"/>
          </a:xfrm>
          <a:custGeom>
            <a:avLst/>
            <a:gdLst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16230 w 487680"/>
              <a:gd name="connsiteY13" fmla="*/ 144780 h 2080260"/>
              <a:gd name="connsiteX14" fmla="*/ 487680 w 487680"/>
              <a:gd name="connsiteY14" fmla="*/ 0 h 2080260"/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37185 w 487680"/>
              <a:gd name="connsiteY13" fmla="*/ 150495 h 2080260"/>
              <a:gd name="connsiteX14" fmla="*/ 487680 w 487680"/>
              <a:gd name="connsiteY14" fmla="*/ 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680" h="2080260">
                <a:moveTo>
                  <a:pt x="0" y="2080260"/>
                </a:moveTo>
                <a:cubicBezTo>
                  <a:pt x="7302" y="2019300"/>
                  <a:pt x="14605" y="1958340"/>
                  <a:pt x="15240" y="1897380"/>
                </a:cubicBezTo>
                <a:cubicBezTo>
                  <a:pt x="15875" y="1836420"/>
                  <a:pt x="-4445" y="1772285"/>
                  <a:pt x="3810" y="1714500"/>
                </a:cubicBezTo>
                <a:cubicBezTo>
                  <a:pt x="12065" y="1656715"/>
                  <a:pt x="38100" y="1590675"/>
                  <a:pt x="64770" y="1550670"/>
                </a:cubicBezTo>
                <a:cubicBezTo>
                  <a:pt x="91440" y="1510665"/>
                  <a:pt x="135890" y="1515110"/>
                  <a:pt x="163830" y="1474470"/>
                </a:cubicBezTo>
                <a:cubicBezTo>
                  <a:pt x="191770" y="1433830"/>
                  <a:pt x="232410" y="1306830"/>
                  <a:pt x="232410" y="1306830"/>
                </a:cubicBezTo>
                <a:cubicBezTo>
                  <a:pt x="255270" y="1250950"/>
                  <a:pt x="306705" y="1202055"/>
                  <a:pt x="300990" y="1139190"/>
                </a:cubicBezTo>
                <a:cubicBezTo>
                  <a:pt x="295275" y="1076325"/>
                  <a:pt x="214630" y="988060"/>
                  <a:pt x="198120" y="929640"/>
                </a:cubicBezTo>
                <a:cubicBezTo>
                  <a:pt x="181610" y="871220"/>
                  <a:pt x="195580" y="819785"/>
                  <a:pt x="201930" y="788670"/>
                </a:cubicBezTo>
                <a:cubicBezTo>
                  <a:pt x="208280" y="757555"/>
                  <a:pt x="240665" y="773430"/>
                  <a:pt x="236220" y="742950"/>
                </a:cubicBezTo>
                <a:cubicBezTo>
                  <a:pt x="231775" y="712470"/>
                  <a:pt x="189230" y="652145"/>
                  <a:pt x="175260" y="605790"/>
                </a:cubicBezTo>
                <a:cubicBezTo>
                  <a:pt x="161290" y="559435"/>
                  <a:pt x="151130" y="517525"/>
                  <a:pt x="152400" y="464820"/>
                </a:cubicBezTo>
                <a:cubicBezTo>
                  <a:pt x="153670" y="412115"/>
                  <a:pt x="152083" y="341947"/>
                  <a:pt x="182880" y="289560"/>
                </a:cubicBezTo>
                <a:cubicBezTo>
                  <a:pt x="213677" y="237173"/>
                  <a:pt x="286385" y="198755"/>
                  <a:pt x="337185" y="150495"/>
                </a:cubicBezTo>
                <a:cubicBezTo>
                  <a:pt x="387985" y="102235"/>
                  <a:pt x="441960" y="40005"/>
                  <a:pt x="48768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Freeform 226"/>
          <p:cNvSpPr/>
          <p:nvPr/>
        </p:nvSpPr>
        <p:spPr>
          <a:xfrm>
            <a:off x="1847168" y="3040380"/>
            <a:ext cx="731765" cy="834390"/>
          </a:xfrm>
          <a:custGeom>
            <a:avLst/>
            <a:gdLst>
              <a:gd name="connsiteX0" fmla="*/ 451982 w 733485"/>
              <a:gd name="connsiteY0" fmla="*/ 834390 h 834390"/>
              <a:gd name="connsiteX1" fmla="*/ 551042 w 733485"/>
              <a:gd name="connsiteY1" fmla="*/ 762000 h 834390"/>
              <a:gd name="connsiteX2" fmla="*/ 566282 w 733485"/>
              <a:gd name="connsiteY2" fmla="*/ 640080 h 834390"/>
              <a:gd name="connsiteX3" fmla="*/ 516752 w 733485"/>
              <a:gd name="connsiteY3" fmla="*/ 472440 h 834390"/>
              <a:gd name="connsiteX4" fmla="*/ 585332 w 733485"/>
              <a:gd name="connsiteY4" fmla="*/ 396240 h 834390"/>
              <a:gd name="connsiteX5" fmla="*/ 707252 w 733485"/>
              <a:gd name="connsiteY5" fmla="*/ 323850 h 834390"/>
              <a:gd name="connsiteX6" fmla="*/ 718682 w 733485"/>
              <a:gd name="connsiteY6" fmla="*/ 255270 h 834390"/>
              <a:gd name="connsiteX7" fmla="*/ 535802 w 733485"/>
              <a:gd name="connsiteY7" fmla="*/ 270510 h 834390"/>
              <a:gd name="connsiteX8" fmla="*/ 387212 w 733485"/>
              <a:gd name="connsiteY8" fmla="*/ 186690 h 834390"/>
              <a:gd name="connsiteX9" fmla="*/ 177662 w 733485"/>
              <a:gd name="connsiteY9" fmla="*/ 80010 h 834390"/>
              <a:gd name="connsiteX10" fmla="*/ 158612 w 733485"/>
              <a:gd name="connsiteY10" fmla="*/ 80010 h 834390"/>
              <a:gd name="connsiteX11" fmla="*/ 21452 w 733485"/>
              <a:gd name="connsiteY11" fmla="*/ 15240 h 834390"/>
              <a:gd name="connsiteX12" fmla="*/ 2402 w 733485"/>
              <a:gd name="connsiteY12" fmla="*/ 0 h 834390"/>
              <a:gd name="connsiteX0" fmla="*/ 450262 w 731765"/>
              <a:gd name="connsiteY0" fmla="*/ 834390 h 834390"/>
              <a:gd name="connsiteX1" fmla="*/ 549322 w 731765"/>
              <a:gd name="connsiteY1" fmla="*/ 762000 h 834390"/>
              <a:gd name="connsiteX2" fmla="*/ 564562 w 731765"/>
              <a:gd name="connsiteY2" fmla="*/ 640080 h 834390"/>
              <a:gd name="connsiteX3" fmla="*/ 515032 w 731765"/>
              <a:gd name="connsiteY3" fmla="*/ 472440 h 834390"/>
              <a:gd name="connsiteX4" fmla="*/ 583612 w 731765"/>
              <a:gd name="connsiteY4" fmla="*/ 396240 h 834390"/>
              <a:gd name="connsiteX5" fmla="*/ 705532 w 731765"/>
              <a:gd name="connsiteY5" fmla="*/ 323850 h 834390"/>
              <a:gd name="connsiteX6" fmla="*/ 716962 w 731765"/>
              <a:gd name="connsiteY6" fmla="*/ 255270 h 834390"/>
              <a:gd name="connsiteX7" fmla="*/ 534082 w 731765"/>
              <a:gd name="connsiteY7" fmla="*/ 270510 h 834390"/>
              <a:gd name="connsiteX8" fmla="*/ 385492 w 731765"/>
              <a:gd name="connsiteY8" fmla="*/ 186690 h 834390"/>
              <a:gd name="connsiteX9" fmla="*/ 175942 w 731765"/>
              <a:gd name="connsiteY9" fmla="*/ 80010 h 834390"/>
              <a:gd name="connsiteX10" fmla="*/ 156892 w 731765"/>
              <a:gd name="connsiteY10" fmla="*/ 80010 h 834390"/>
              <a:gd name="connsiteX11" fmla="*/ 73072 w 731765"/>
              <a:gd name="connsiteY11" fmla="*/ 11430 h 834390"/>
              <a:gd name="connsiteX12" fmla="*/ 19732 w 731765"/>
              <a:gd name="connsiteY12" fmla="*/ 15240 h 834390"/>
              <a:gd name="connsiteX13" fmla="*/ 682 w 731765"/>
              <a:gd name="connsiteY13" fmla="*/ 0 h 8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31765" h="834390">
                <a:moveTo>
                  <a:pt x="450262" y="834390"/>
                </a:moveTo>
                <a:cubicBezTo>
                  <a:pt x="490267" y="814387"/>
                  <a:pt x="530272" y="794385"/>
                  <a:pt x="549322" y="762000"/>
                </a:cubicBezTo>
                <a:cubicBezTo>
                  <a:pt x="568372" y="729615"/>
                  <a:pt x="570277" y="688340"/>
                  <a:pt x="564562" y="640080"/>
                </a:cubicBezTo>
                <a:cubicBezTo>
                  <a:pt x="558847" y="591820"/>
                  <a:pt x="511857" y="513080"/>
                  <a:pt x="515032" y="472440"/>
                </a:cubicBezTo>
                <a:cubicBezTo>
                  <a:pt x="518207" y="431800"/>
                  <a:pt x="551862" y="421005"/>
                  <a:pt x="583612" y="396240"/>
                </a:cubicBezTo>
                <a:cubicBezTo>
                  <a:pt x="615362" y="371475"/>
                  <a:pt x="683307" y="347345"/>
                  <a:pt x="705532" y="323850"/>
                </a:cubicBezTo>
                <a:cubicBezTo>
                  <a:pt x="727757" y="300355"/>
                  <a:pt x="745537" y="264160"/>
                  <a:pt x="716962" y="255270"/>
                </a:cubicBezTo>
                <a:cubicBezTo>
                  <a:pt x="688387" y="246380"/>
                  <a:pt x="589327" y="281940"/>
                  <a:pt x="534082" y="270510"/>
                </a:cubicBezTo>
                <a:cubicBezTo>
                  <a:pt x="478837" y="259080"/>
                  <a:pt x="445182" y="218440"/>
                  <a:pt x="385492" y="186690"/>
                </a:cubicBezTo>
                <a:cubicBezTo>
                  <a:pt x="325802" y="154940"/>
                  <a:pt x="214042" y="97790"/>
                  <a:pt x="175942" y="80010"/>
                </a:cubicBezTo>
                <a:cubicBezTo>
                  <a:pt x="137842" y="62230"/>
                  <a:pt x="174037" y="91440"/>
                  <a:pt x="156892" y="80010"/>
                </a:cubicBezTo>
                <a:cubicBezTo>
                  <a:pt x="139747" y="68580"/>
                  <a:pt x="95932" y="22225"/>
                  <a:pt x="73072" y="11430"/>
                </a:cubicBezTo>
                <a:cubicBezTo>
                  <a:pt x="50212" y="635"/>
                  <a:pt x="31797" y="17145"/>
                  <a:pt x="19732" y="15240"/>
                </a:cubicBezTo>
                <a:cubicBezTo>
                  <a:pt x="7667" y="13335"/>
                  <a:pt x="-2811" y="952"/>
                  <a:pt x="682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Freeform 227"/>
          <p:cNvSpPr/>
          <p:nvPr/>
        </p:nvSpPr>
        <p:spPr>
          <a:xfrm>
            <a:off x="869636" y="1310641"/>
            <a:ext cx="993454" cy="1722086"/>
          </a:xfrm>
          <a:custGeom>
            <a:avLst/>
            <a:gdLst>
              <a:gd name="connsiteX0" fmla="*/ 978214 w 978214"/>
              <a:gd name="connsiteY0" fmla="*/ 1733550 h 1737087"/>
              <a:gd name="connsiteX1" fmla="*/ 913444 w 978214"/>
              <a:gd name="connsiteY1" fmla="*/ 1706880 h 1737087"/>
              <a:gd name="connsiteX2" fmla="*/ 806764 w 978214"/>
              <a:gd name="connsiteY2" fmla="*/ 1512570 h 1737087"/>
              <a:gd name="connsiteX3" fmla="*/ 741994 w 978214"/>
              <a:gd name="connsiteY3" fmla="*/ 1253490 h 1737087"/>
              <a:gd name="connsiteX4" fmla="*/ 650554 w 978214"/>
              <a:gd name="connsiteY4" fmla="*/ 975360 h 1737087"/>
              <a:gd name="connsiteX5" fmla="*/ 501964 w 978214"/>
              <a:gd name="connsiteY5" fmla="*/ 853440 h 1737087"/>
              <a:gd name="connsiteX6" fmla="*/ 471484 w 978214"/>
              <a:gd name="connsiteY6" fmla="*/ 796290 h 1737087"/>
              <a:gd name="connsiteX7" fmla="*/ 498154 w 978214"/>
              <a:gd name="connsiteY7" fmla="*/ 708660 h 1737087"/>
              <a:gd name="connsiteX8" fmla="*/ 326704 w 978214"/>
              <a:gd name="connsiteY8" fmla="*/ 708660 h 1737087"/>
              <a:gd name="connsiteX9" fmla="*/ 109534 w 978214"/>
              <a:gd name="connsiteY9" fmla="*/ 674370 h 1737087"/>
              <a:gd name="connsiteX10" fmla="*/ 10474 w 978214"/>
              <a:gd name="connsiteY10" fmla="*/ 445770 h 1737087"/>
              <a:gd name="connsiteX11" fmla="*/ 25714 w 978214"/>
              <a:gd name="connsiteY11" fmla="*/ 384810 h 1737087"/>
              <a:gd name="connsiteX12" fmla="*/ 212404 w 978214"/>
              <a:gd name="connsiteY12" fmla="*/ 434340 h 1737087"/>
              <a:gd name="connsiteX13" fmla="*/ 513394 w 978214"/>
              <a:gd name="connsiteY13" fmla="*/ 419100 h 1737087"/>
              <a:gd name="connsiteX14" fmla="*/ 612454 w 978214"/>
              <a:gd name="connsiteY14" fmla="*/ 281940 h 1737087"/>
              <a:gd name="connsiteX15" fmla="*/ 650554 w 978214"/>
              <a:gd name="connsiteY15" fmla="*/ 140970 h 1737087"/>
              <a:gd name="connsiteX16" fmla="*/ 578164 w 978214"/>
              <a:gd name="connsiteY16" fmla="*/ 0 h 1737087"/>
              <a:gd name="connsiteX0" fmla="*/ 978214 w 978214"/>
              <a:gd name="connsiteY0" fmla="*/ 1733550 h 1737980"/>
              <a:gd name="connsiteX1" fmla="*/ 913444 w 978214"/>
              <a:gd name="connsiteY1" fmla="*/ 1706880 h 1737980"/>
              <a:gd name="connsiteX2" fmla="*/ 844864 w 978214"/>
              <a:gd name="connsiteY2" fmla="*/ 1491615 h 1737980"/>
              <a:gd name="connsiteX3" fmla="*/ 741994 w 978214"/>
              <a:gd name="connsiteY3" fmla="*/ 1253490 h 1737980"/>
              <a:gd name="connsiteX4" fmla="*/ 650554 w 978214"/>
              <a:gd name="connsiteY4" fmla="*/ 975360 h 1737980"/>
              <a:gd name="connsiteX5" fmla="*/ 501964 w 978214"/>
              <a:gd name="connsiteY5" fmla="*/ 853440 h 1737980"/>
              <a:gd name="connsiteX6" fmla="*/ 471484 w 978214"/>
              <a:gd name="connsiteY6" fmla="*/ 796290 h 1737980"/>
              <a:gd name="connsiteX7" fmla="*/ 498154 w 978214"/>
              <a:gd name="connsiteY7" fmla="*/ 708660 h 1737980"/>
              <a:gd name="connsiteX8" fmla="*/ 326704 w 978214"/>
              <a:gd name="connsiteY8" fmla="*/ 708660 h 1737980"/>
              <a:gd name="connsiteX9" fmla="*/ 109534 w 978214"/>
              <a:gd name="connsiteY9" fmla="*/ 674370 h 1737980"/>
              <a:gd name="connsiteX10" fmla="*/ 10474 w 978214"/>
              <a:gd name="connsiteY10" fmla="*/ 445770 h 1737980"/>
              <a:gd name="connsiteX11" fmla="*/ 25714 w 978214"/>
              <a:gd name="connsiteY11" fmla="*/ 384810 h 1737980"/>
              <a:gd name="connsiteX12" fmla="*/ 212404 w 978214"/>
              <a:gd name="connsiteY12" fmla="*/ 434340 h 1737980"/>
              <a:gd name="connsiteX13" fmla="*/ 513394 w 978214"/>
              <a:gd name="connsiteY13" fmla="*/ 419100 h 1737980"/>
              <a:gd name="connsiteX14" fmla="*/ 612454 w 978214"/>
              <a:gd name="connsiteY14" fmla="*/ 281940 h 1737980"/>
              <a:gd name="connsiteX15" fmla="*/ 650554 w 978214"/>
              <a:gd name="connsiteY15" fmla="*/ 140970 h 1737980"/>
              <a:gd name="connsiteX16" fmla="*/ 578164 w 978214"/>
              <a:gd name="connsiteY16" fmla="*/ 0 h 1737980"/>
              <a:gd name="connsiteX0" fmla="*/ 978214 w 978214"/>
              <a:gd name="connsiteY0" fmla="*/ 1733550 h 1734534"/>
              <a:gd name="connsiteX1" fmla="*/ 940114 w 978214"/>
              <a:gd name="connsiteY1" fmla="*/ 1684020 h 1734534"/>
              <a:gd name="connsiteX2" fmla="*/ 844864 w 978214"/>
              <a:gd name="connsiteY2" fmla="*/ 1491615 h 1734534"/>
              <a:gd name="connsiteX3" fmla="*/ 741994 w 978214"/>
              <a:gd name="connsiteY3" fmla="*/ 1253490 h 1734534"/>
              <a:gd name="connsiteX4" fmla="*/ 650554 w 978214"/>
              <a:gd name="connsiteY4" fmla="*/ 975360 h 1734534"/>
              <a:gd name="connsiteX5" fmla="*/ 501964 w 978214"/>
              <a:gd name="connsiteY5" fmla="*/ 853440 h 1734534"/>
              <a:gd name="connsiteX6" fmla="*/ 471484 w 978214"/>
              <a:gd name="connsiteY6" fmla="*/ 796290 h 1734534"/>
              <a:gd name="connsiteX7" fmla="*/ 498154 w 978214"/>
              <a:gd name="connsiteY7" fmla="*/ 708660 h 1734534"/>
              <a:gd name="connsiteX8" fmla="*/ 326704 w 978214"/>
              <a:gd name="connsiteY8" fmla="*/ 708660 h 1734534"/>
              <a:gd name="connsiteX9" fmla="*/ 109534 w 978214"/>
              <a:gd name="connsiteY9" fmla="*/ 674370 h 1734534"/>
              <a:gd name="connsiteX10" fmla="*/ 10474 w 978214"/>
              <a:gd name="connsiteY10" fmla="*/ 445770 h 1734534"/>
              <a:gd name="connsiteX11" fmla="*/ 25714 w 978214"/>
              <a:gd name="connsiteY11" fmla="*/ 384810 h 1734534"/>
              <a:gd name="connsiteX12" fmla="*/ 212404 w 978214"/>
              <a:gd name="connsiteY12" fmla="*/ 434340 h 1734534"/>
              <a:gd name="connsiteX13" fmla="*/ 513394 w 978214"/>
              <a:gd name="connsiteY13" fmla="*/ 419100 h 1734534"/>
              <a:gd name="connsiteX14" fmla="*/ 612454 w 978214"/>
              <a:gd name="connsiteY14" fmla="*/ 281940 h 1734534"/>
              <a:gd name="connsiteX15" fmla="*/ 650554 w 978214"/>
              <a:gd name="connsiteY15" fmla="*/ 140970 h 1734534"/>
              <a:gd name="connsiteX16" fmla="*/ 578164 w 978214"/>
              <a:gd name="connsiteY16" fmla="*/ 0 h 1734534"/>
              <a:gd name="connsiteX0" fmla="*/ 993454 w 993454"/>
              <a:gd name="connsiteY0" fmla="*/ 1720215 h 1722086"/>
              <a:gd name="connsiteX1" fmla="*/ 940114 w 993454"/>
              <a:gd name="connsiteY1" fmla="*/ 1684020 h 1722086"/>
              <a:gd name="connsiteX2" fmla="*/ 844864 w 993454"/>
              <a:gd name="connsiteY2" fmla="*/ 1491615 h 1722086"/>
              <a:gd name="connsiteX3" fmla="*/ 741994 w 993454"/>
              <a:gd name="connsiteY3" fmla="*/ 1253490 h 1722086"/>
              <a:gd name="connsiteX4" fmla="*/ 650554 w 993454"/>
              <a:gd name="connsiteY4" fmla="*/ 975360 h 1722086"/>
              <a:gd name="connsiteX5" fmla="*/ 501964 w 993454"/>
              <a:gd name="connsiteY5" fmla="*/ 853440 h 1722086"/>
              <a:gd name="connsiteX6" fmla="*/ 471484 w 993454"/>
              <a:gd name="connsiteY6" fmla="*/ 796290 h 1722086"/>
              <a:gd name="connsiteX7" fmla="*/ 498154 w 993454"/>
              <a:gd name="connsiteY7" fmla="*/ 708660 h 1722086"/>
              <a:gd name="connsiteX8" fmla="*/ 326704 w 993454"/>
              <a:gd name="connsiteY8" fmla="*/ 708660 h 1722086"/>
              <a:gd name="connsiteX9" fmla="*/ 109534 w 993454"/>
              <a:gd name="connsiteY9" fmla="*/ 674370 h 1722086"/>
              <a:gd name="connsiteX10" fmla="*/ 10474 w 993454"/>
              <a:gd name="connsiteY10" fmla="*/ 445770 h 1722086"/>
              <a:gd name="connsiteX11" fmla="*/ 25714 w 993454"/>
              <a:gd name="connsiteY11" fmla="*/ 384810 h 1722086"/>
              <a:gd name="connsiteX12" fmla="*/ 212404 w 993454"/>
              <a:gd name="connsiteY12" fmla="*/ 434340 h 1722086"/>
              <a:gd name="connsiteX13" fmla="*/ 513394 w 993454"/>
              <a:gd name="connsiteY13" fmla="*/ 419100 h 1722086"/>
              <a:gd name="connsiteX14" fmla="*/ 612454 w 993454"/>
              <a:gd name="connsiteY14" fmla="*/ 281940 h 1722086"/>
              <a:gd name="connsiteX15" fmla="*/ 650554 w 993454"/>
              <a:gd name="connsiteY15" fmla="*/ 140970 h 1722086"/>
              <a:gd name="connsiteX16" fmla="*/ 578164 w 993454"/>
              <a:gd name="connsiteY16" fmla="*/ 0 h 17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3454" h="1722086">
                <a:moveTo>
                  <a:pt x="993454" y="1720215"/>
                </a:moveTo>
                <a:cubicBezTo>
                  <a:pt x="975356" y="1725295"/>
                  <a:pt x="964879" y="1722120"/>
                  <a:pt x="940114" y="1684020"/>
                </a:cubicBezTo>
                <a:cubicBezTo>
                  <a:pt x="915349" y="1645920"/>
                  <a:pt x="877884" y="1563370"/>
                  <a:pt x="844864" y="1491615"/>
                </a:cubicBezTo>
                <a:cubicBezTo>
                  <a:pt x="811844" y="1419860"/>
                  <a:pt x="774379" y="1339533"/>
                  <a:pt x="741994" y="1253490"/>
                </a:cubicBezTo>
                <a:cubicBezTo>
                  <a:pt x="709609" y="1167447"/>
                  <a:pt x="690559" y="1042035"/>
                  <a:pt x="650554" y="975360"/>
                </a:cubicBezTo>
                <a:cubicBezTo>
                  <a:pt x="610549" y="908685"/>
                  <a:pt x="531809" y="883285"/>
                  <a:pt x="501964" y="853440"/>
                </a:cubicBezTo>
                <a:cubicBezTo>
                  <a:pt x="472119" y="823595"/>
                  <a:pt x="472119" y="820420"/>
                  <a:pt x="471484" y="796290"/>
                </a:cubicBezTo>
                <a:cubicBezTo>
                  <a:pt x="470849" y="772160"/>
                  <a:pt x="522284" y="723265"/>
                  <a:pt x="498154" y="708660"/>
                </a:cubicBezTo>
                <a:cubicBezTo>
                  <a:pt x="474024" y="694055"/>
                  <a:pt x="391474" y="714375"/>
                  <a:pt x="326704" y="708660"/>
                </a:cubicBezTo>
                <a:cubicBezTo>
                  <a:pt x="261934" y="702945"/>
                  <a:pt x="162239" y="718185"/>
                  <a:pt x="109534" y="674370"/>
                </a:cubicBezTo>
                <a:cubicBezTo>
                  <a:pt x="56829" y="630555"/>
                  <a:pt x="24444" y="494030"/>
                  <a:pt x="10474" y="445770"/>
                </a:cubicBezTo>
                <a:cubicBezTo>
                  <a:pt x="-3496" y="397510"/>
                  <a:pt x="-7941" y="386715"/>
                  <a:pt x="25714" y="384810"/>
                </a:cubicBezTo>
                <a:cubicBezTo>
                  <a:pt x="59369" y="382905"/>
                  <a:pt x="131124" y="428625"/>
                  <a:pt x="212404" y="434340"/>
                </a:cubicBezTo>
                <a:cubicBezTo>
                  <a:pt x="293684" y="440055"/>
                  <a:pt x="446719" y="444500"/>
                  <a:pt x="513394" y="419100"/>
                </a:cubicBezTo>
                <a:cubicBezTo>
                  <a:pt x="580069" y="393700"/>
                  <a:pt x="589594" y="328295"/>
                  <a:pt x="612454" y="281940"/>
                </a:cubicBezTo>
                <a:cubicBezTo>
                  <a:pt x="635314" y="235585"/>
                  <a:pt x="656269" y="187960"/>
                  <a:pt x="650554" y="140970"/>
                </a:cubicBezTo>
                <a:cubicBezTo>
                  <a:pt x="644839" y="93980"/>
                  <a:pt x="611501" y="46990"/>
                  <a:pt x="57816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Freeform 231"/>
          <p:cNvSpPr/>
          <p:nvPr/>
        </p:nvSpPr>
        <p:spPr>
          <a:xfrm>
            <a:off x="1033126" y="6983006"/>
            <a:ext cx="759635" cy="347912"/>
          </a:xfrm>
          <a:custGeom>
            <a:avLst/>
            <a:gdLst>
              <a:gd name="connsiteX0" fmla="*/ 1289 w 759635"/>
              <a:gd name="connsiteY0" fmla="*/ 4534 h 347912"/>
              <a:gd name="connsiteX1" fmla="*/ 140354 w 759635"/>
              <a:gd name="connsiteY1" fmla="*/ 122644 h 347912"/>
              <a:gd name="connsiteX2" fmla="*/ 237509 w 759635"/>
              <a:gd name="connsiteY2" fmla="*/ 134074 h 347912"/>
              <a:gd name="connsiteX3" fmla="*/ 319424 w 759635"/>
              <a:gd name="connsiteY3" fmla="*/ 185509 h 347912"/>
              <a:gd name="connsiteX4" fmla="*/ 437534 w 759635"/>
              <a:gd name="connsiteY4" fmla="*/ 231229 h 347912"/>
              <a:gd name="connsiteX5" fmla="*/ 582314 w 759635"/>
              <a:gd name="connsiteY5" fmla="*/ 271234 h 347912"/>
              <a:gd name="connsiteX6" fmla="*/ 658514 w 759635"/>
              <a:gd name="connsiteY6" fmla="*/ 315049 h 347912"/>
              <a:gd name="connsiteX7" fmla="*/ 742334 w 759635"/>
              <a:gd name="connsiteY7" fmla="*/ 343624 h 347912"/>
              <a:gd name="connsiteX8" fmla="*/ 755669 w 759635"/>
              <a:gd name="connsiteY8" fmla="*/ 339814 h 347912"/>
              <a:gd name="connsiteX9" fmla="*/ 690899 w 759635"/>
              <a:gd name="connsiteY9" fmla="*/ 269329 h 347912"/>
              <a:gd name="connsiteX10" fmla="*/ 519449 w 759635"/>
              <a:gd name="connsiteY10" fmla="*/ 206464 h 347912"/>
              <a:gd name="connsiteX11" fmla="*/ 346094 w 759635"/>
              <a:gd name="connsiteY11" fmla="*/ 153124 h 347912"/>
              <a:gd name="connsiteX12" fmla="*/ 208934 w 759635"/>
              <a:gd name="connsiteY12" fmla="*/ 101689 h 347912"/>
              <a:gd name="connsiteX13" fmla="*/ 77489 w 759635"/>
              <a:gd name="connsiteY13" fmla="*/ 35014 h 347912"/>
              <a:gd name="connsiteX14" fmla="*/ 1289 w 759635"/>
              <a:gd name="connsiteY14" fmla="*/ 4534 h 34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9635" h="347912">
                <a:moveTo>
                  <a:pt x="1289" y="4534"/>
                </a:moveTo>
                <a:cubicBezTo>
                  <a:pt x="11766" y="19139"/>
                  <a:pt x="100984" y="101054"/>
                  <a:pt x="140354" y="122644"/>
                </a:cubicBezTo>
                <a:cubicBezTo>
                  <a:pt x="179724" y="144234"/>
                  <a:pt x="207664" y="123597"/>
                  <a:pt x="237509" y="134074"/>
                </a:cubicBezTo>
                <a:cubicBezTo>
                  <a:pt x="267354" y="144552"/>
                  <a:pt x="286087" y="169317"/>
                  <a:pt x="319424" y="185509"/>
                </a:cubicBezTo>
                <a:cubicBezTo>
                  <a:pt x="352761" y="201701"/>
                  <a:pt x="393719" y="216942"/>
                  <a:pt x="437534" y="231229"/>
                </a:cubicBezTo>
                <a:cubicBezTo>
                  <a:pt x="481349" y="245516"/>
                  <a:pt x="545484" y="257264"/>
                  <a:pt x="582314" y="271234"/>
                </a:cubicBezTo>
                <a:cubicBezTo>
                  <a:pt x="619144" y="285204"/>
                  <a:pt x="631844" y="302984"/>
                  <a:pt x="658514" y="315049"/>
                </a:cubicBezTo>
                <a:cubicBezTo>
                  <a:pt x="685184" y="327114"/>
                  <a:pt x="726142" y="339497"/>
                  <a:pt x="742334" y="343624"/>
                </a:cubicBezTo>
                <a:cubicBezTo>
                  <a:pt x="758526" y="347751"/>
                  <a:pt x="764241" y="352196"/>
                  <a:pt x="755669" y="339814"/>
                </a:cubicBezTo>
                <a:cubicBezTo>
                  <a:pt x="747097" y="327432"/>
                  <a:pt x="730269" y="291554"/>
                  <a:pt x="690899" y="269329"/>
                </a:cubicBezTo>
                <a:cubicBezTo>
                  <a:pt x="651529" y="247104"/>
                  <a:pt x="576916" y="225831"/>
                  <a:pt x="519449" y="206464"/>
                </a:cubicBezTo>
                <a:cubicBezTo>
                  <a:pt x="461982" y="187097"/>
                  <a:pt x="397846" y="170586"/>
                  <a:pt x="346094" y="153124"/>
                </a:cubicBezTo>
                <a:cubicBezTo>
                  <a:pt x="294342" y="135662"/>
                  <a:pt x="253702" y="121374"/>
                  <a:pt x="208934" y="101689"/>
                </a:cubicBezTo>
                <a:cubicBezTo>
                  <a:pt x="164167" y="82004"/>
                  <a:pt x="108286" y="56604"/>
                  <a:pt x="77489" y="35014"/>
                </a:cubicBezTo>
                <a:cubicBezTo>
                  <a:pt x="46692" y="13424"/>
                  <a:pt x="-9188" y="-10071"/>
                  <a:pt x="1289" y="453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Freeform 232"/>
          <p:cNvSpPr/>
          <p:nvPr/>
        </p:nvSpPr>
        <p:spPr>
          <a:xfrm>
            <a:off x="1302040" y="4912360"/>
            <a:ext cx="3071913" cy="3962400"/>
          </a:xfrm>
          <a:custGeom>
            <a:avLst/>
            <a:gdLst>
              <a:gd name="connsiteX0" fmla="*/ 953480 w 3071913"/>
              <a:gd name="connsiteY0" fmla="*/ 3962400 h 3962400"/>
              <a:gd name="connsiteX1" fmla="*/ 1095720 w 3071913"/>
              <a:gd name="connsiteY1" fmla="*/ 3886200 h 3962400"/>
              <a:gd name="connsiteX2" fmla="*/ 1237960 w 3071913"/>
              <a:gd name="connsiteY2" fmla="*/ 3840480 h 3962400"/>
              <a:gd name="connsiteX3" fmla="*/ 1248120 w 3071913"/>
              <a:gd name="connsiteY3" fmla="*/ 3810000 h 3962400"/>
              <a:gd name="connsiteX4" fmla="*/ 1141440 w 3071913"/>
              <a:gd name="connsiteY4" fmla="*/ 3804920 h 3962400"/>
              <a:gd name="connsiteX5" fmla="*/ 983960 w 3071913"/>
              <a:gd name="connsiteY5" fmla="*/ 3733800 h 3962400"/>
              <a:gd name="connsiteX6" fmla="*/ 862040 w 3071913"/>
              <a:gd name="connsiteY6" fmla="*/ 3637280 h 3962400"/>
              <a:gd name="connsiteX7" fmla="*/ 765520 w 3071913"/>
              <a:gd name="connsiteY7" fmla="*/ 3515360 h 3962400"/>
              <a:gd name="connsiteX8" fmla="*/ 902680 w 3071913"/>
              <a:gd name="connsiteY8" fmla="*/ 3373120 h 3962400"/>
              <a:gd name="connsiteX9" fmla="*/ 1019520 w 3071913"/>
              <a:gd name="connsiteY9" fmla="*/ 3302000 h 3962400"/>
              <a:gd name="connsiteX10" fmla="*/ 1166840 w 3071913"/>
              <a:gd name="connsiteY10" fmla="*/ 3383280 h 3962400"/>
              <a:gd name="connsiteX11" fmla="*/ 1359880 w 3071913"/>
              <a:gd name="connsiteY11" fmla="*/ 3347720 h 3962400"/>
              <a:gd name="connsiteX12" fmla="*/ 1664680 w 3071913"/>
              <a:gd name="connsiteY12" fmla="*/ 3220720 h 3962400"/>
              <a:gd name="connsiteX13" fmla="*/ 1801840 w 3071913"/>
              <a:gd name="connsiteY13" fmla="*/ 3108960 h 3962400"/>
              <a:gd name="connsiteX14" fmla="*/ 1806920 w 3071913"/>
              <a:gd name="connsiteY14" fmla="*/ 2921000 h 3962400"/>
              <a:gd name="connsiteX15" fmla="*/ 1812000 w 3071913"/>
              <a:gd name="connsiteY15" fmla="*/ 2809240 h 3962400"/>
              <a:gd name="connsiteX16" fmla="*/ 1766280 w 3071913"/>
              <a:gd name="connsiteY16" fmla="*/ 2712720 h 3962400"/>
              <a:gd name="connsiteX17" fmla="*/ 1593560 w 3071913"/>
              <a:gd name="connsiteY17" fmla="*/ 2834640 h 3962400"/>
              <a:gd name="connsiteX18" fmla="*/ 1522440 w 3071913"/>
              <a:gd name="connsiteY18" fmla="*/ 2895600 h 3962400"/>
              <a:gd name="connsiteX19" fmla="*/ 1461480 w 3071913"/>
              <a:gd name="connsiteY19" fmla="*/ 2966720 h 3962400"/>
              <a:gd name="connsiteX20" fmla="*/ 1334480 w 3071913"/>
              <a:gd name="connsiteY20" fmla="*/ 2987040 h 3962400"/>
              <a:gd name="connsiteX21" fmla="*/ 1197320 w 3071913"/>
              <a:gd name="connsiteY21" fmla="*/ 2905760 h 3962400"/>
              <a:gd name="connsiteX22" fmla="*/ 1070320 w 3071913"/>
              <a:gd name="connsiteY22" fmla="*/ 2875280 h 3962400"/>
              <a:gd name="connsiteX23" fmla="*/ 1065240 w 3071913"/>
              <a:gd name="connsiteY23" fmla="*/ 2733040 h 3962400"/>
              <a:gd name="connsiteX24" fmla="*/ 1034760 w 3071913"/>
              <a:gd name="connsiteY24" fmla="*/ 2595880 h 3962400"/>
              <a:gd name="connsiteX25" fmla="*/ 1146520 w 3071913"/>
              <a:gd name="connsiteY25" fmla="*/ 2423160 h 3962400"/>
              <a:gd name="connsiteX26" fmla="*/ 1085560 w 3071913"/>
              <a:gd name="connsiteY26" fmla="*/ 2346960 h 3962400"/>
              <a:gd name="connsiteX27" fmla="*/ 816320 w 3071913"/>
              <a:gd name="connsiteY27" fmla="*/ 2346960 h 3962400"/>
              <a:gd name="connsiteX28" fmla="*/ 633440 w 3071913"/>
              <a:gd name="connsiteY28" fmla="*/ 2164080 h 3962400"/>
              <a:gd name="connsiteX29" fmla="*/ 719800 w 3071913"/>
              <a:gd name="connsiteY29" fmla="*/ 2057400 h 3962400"/>
              <a:gd name="connsiteX30" fmla="*/ 867120 w 3071913"/>
              <a:gd name="connsiteY30" fmla="*/ 1899920 h 3962400"/>
              <a:gd name="connsiteX31" fmla="*/ 948400 w 3071913"/>
              <a:gd name="connsiteY31" fmla="*/ 1793240 h 3962400"/>
              <a:gd name="connsiteX32" fmla="*/ 1146520 w 3071913"/>
              <a:gd name="connsiteY32" fmla="*/ 1793240 h 3962400"/>
              <a:gd name="connsiteX33" fmla="*/ 1425920 w 3071913"/>
              <a:gd name="connsiteY33" fmla="*/ 1691640 h 3962400"/>
              <a:gd name="connsiteX34" fmla="*/ 1624040 w 3071913"/>
              <a:gd name="connsiteY34" fmla="*/ 1559560 h 3962400"/>
              <a:gd name="connsiteX35" fmla="*/ 1766280 w 3071913"/>
              <a:gd name="connsiteY35" fmla="*/ 1610360 h 3962400"/>
              <a:gd name="connsiteX36" fmla="*/ 1898360 w 3071913"/>
              <a:gd name="connsiteY36" fmla="*/ 1742440 h 3962400"/>
              <a:gd name="connsiteX37" fmla="*/ 1979640 w 3071913"/>
              <a:gd name="connsiteY37" fmla="*/ 1793240 h 3962400"/>
              <a:gd name="connsiteX38" fmla="*/ 2086320 w 3071913"/>
              <a:gd name="connsiteY38" fmla="*/ 1808480 h 3962400"/>
              <a:gd name="connsiteX39" fmla="*/ 2253960 w 3071913"/>
              <a:gd name="connsiteY39" fmla="*/ 1757680 h 3962400"/>
              <a:gd name="connsiteX40" fmla="*/ 2406360 w 3071913"/>
              <a:gd name="connsiteY40" fmla="*/ 1696720 h 3962400"/>
              <a:gd name="connsiteX41" fmla="*/ 2584160 w 3071913"/>
              <a:gd name="connsiteY41" fmla="*/ 1630680 h 3962400"/>
              <a:gd name="connsiteX42" fmla="*/ 2685760 w 3071913"/>
              <a:gd name="connsiteY42" fmla="*/ 1666240 h 3962400"/>
              <a:gd name="connsiteX43" fmla="*/ 2868640 w 3071913"/>
              <a:gd name="connsiteY43" fmla="*/ 1757680 h 3962400"/>
              <a:gd name="connsiteX44" fmla="*/ 2995640 w 3071913"/>
              <a:gd name="connsiteY44" fmla="*/ 1783080 h 3962400"/>
              <a:gd name="connsiteX45" fmla="*/ 3005800 w 3071913"/>
              <a:gd name="connsiteY45" fmla="*/ 1630680 h 3962400"/>
              <a:gd name="connsiteX46" fmla="*/ 3015960 w 3071913"/>
              <a:gd name="connsiteY46" fmla="*/ 1574800 h 3962400"/>
              <a:gd name="connsiteX47" fmla="*/ 3071840 w 3071913"/>
              <a:gd name="connsiteY47" fmla="*/ 1544320 h 3962400"/>
              <a:gd name="connsiteX48" fmla="*/ 3026120 w 3071913"/>
              <a:gd name="connsiteY48" fmla="*/ 1534160 h 3962400"/>
              <a:gd name="connsiteX49" fmla="*/ 2955000 w 3071913"/>
              <a:gd name="connsiteY49" fmla="*/ 1574800 h 3962400"/>
              <a:gd name="connsiteX50" fmla="*/ 2812760 w 3071913"/>
              <a:gd name="connsiteY50" fmla="*/ 1478280 h 3962400"/>
              <a:gd name="connsiteX51" fmla="*/ 2761960 w 3071913"/>
              <a:gd name="connsiteY51" fmla="*/ 1264920 h 3962400"/>
              <a:gd name="connsiteX52" fmla="*/ 2716240 w 3071913"/>
              <a:gd name="connsiteY52" fmla="*/ 1178560 h 3962400"/>
              <a:gd name="connsiteX53" fmla="*/ 2579080 w 3071913"/>
              <a:gd name="connsiteY53" fmla="*/ 1203960 h 3962400"/>
              <a:gd name="connsiteX54" fmla="*/ 2416520 w 3071913"/>
              <a:gd name="connsiteY54" fmla="*/ 1259840 h 3962400"/>
              <a:gd name="connsiteX55" fmla="*/ 2243800 w 3071913"/>
              <a:gd name="connsiteY55" fmla="*/ 1188720 h 3962400"/>
              <a:gd name="connsiteX56" fmla="*/ 2162520 w 3071913"/>
              <a:gd name="connsiteY56" fmla="*/ 1209040 h 3962400"/>
              <a:gd name="connsiteX57" fmla="*/ 2132040 w 3071913"/>
              <a:gd name="connsiteY57" fmla="*/ 1325880 h 3962400"/>
              <a:gd name="connsiteX58" fmla="*/ 2137120 w 3071913"/>
              <a:gd name="connsiteY58" fmla="*/ 1493520 h 3962400"/>
              <a:gd name="connsiteX59" fmla="*/ 2081240 w 3071913"/>
              <a:gd name="connsiteY59" fmla="*/ 1620520 h 3962400"/>
              <a:gd name="connsiteX60" fmla="*/ 1974560 w 3071913"/>
              <a:gd name="connsiteY60" fmla="*/ 1595120 h 3962400"/>
              <a:gd name="connsiteX61" fmla="*/ 1883120 w 3071913"/>
              <a:gd name="connsiteY61" fmla="*/ 1290320 h 3962400"/>
              <a:gd name="connsiteX62" fmla="*/ 1771360 w 3071913"/>
              <a:gd name="connsiteY62" fmla="*/ 1132840 h 3962400"/>
              <a:gd name="connsiteX63" fmla="*/ 1644360 w 3071913"/>
              <a:gd name="connsiteY63" fmla="*/ 1203960 h 3962400"/>
              <a:gd name="connsiteX64" fmla="*/ 1456400 w 3071913"/>
              <a:gd name="connsiteY64" fmla="*/ 1361440 h 3962400"/>
              <a:gd name="connsiteX65" fmla="*/ 1344640 w 3071913"/>
              <a:gd name="connsiteY65" fmla="*/ 1427480 h 3962400"/>
              <a:gd name="connsiteX66" fmla="*/ 1207480 w 3071913"/>
              <a:gd name="connsiteY66" fmla="*/ 1361440 h 3962400"/>
              <a:gd name="connsiteX67" fmla="*/ 1136360 w 3071913"/>
              <a:gd name="connsiteY67" fmla="*/ 1310640 h 3962400"/>
              <a:gd name="connsiteX68" fmla="*/ 1044920 w 3071913"/>
              <a:gd name="connsiteY68" fmla="*/ 1386840 h 3962400"/>
              <a:gd name="connsiteX69" fmla="*/ 994120 w 3071913"/>
              <a:gd name="connsiteY69" fmla="*/ 1483360 h 3962400"/>
              <a:gd name="connsiteX70" fmla="*/ 806160 w 3071913"/>
              <a:gd name="connsiteY70" fmla="*/ 1534160 h 3962400"/>
              <a:gd name="connsiteX71" fmla="*/ 582640 w 3071913"/>
              <a:gd name="connsiteY71" fmla="*/ 1666240 h 3962400"/>
              <a:gd name="connsiteX72" fmla="*/ 399760 w 3071913"/>
              <a:gd name="connsiteY72" fmla="*/ 1747520 h 3962400"/>
              <a:gd name="connsiteX73" fmla="*/ 252440 w 3071913"/>
              <a:gd name="connsiteY73" fmla="*/ 1899920 h 3962400"/>
              <a:gd name="connsiteX74" fmla="*/ 206720 w 3071913"/>
              <a:gd name="connsiteY74" fmla="*/ 1945640 h 3962400"/>
              <a:gd name="connsiteX75" fmla="*/ 89880 w 3071913"/>
              <a:gd name="connsiteY75" fmla="*/ 1844040 h 3962400"/>
              <a:gd name="connsiteX76" fmla="*/ 3520 w 3071913"/>
              <a:gd name="connsiteY76" fmla="*/ 1752600 h 3962400"/>
              <a:gd name="connsiteX77" fmla="*/ 211800 w 3071913"/>
              <a:gd name="connsiteY77" fmla="*/ 1554480 h 3962400"/>
              <a:gd name="connsiteX78" fmla="*/ 440400 w 3071913"/>
              <a:gd name="connsiteY78" fmla="*/ 1315720 h 3962400"/>
              <a:gd name="connsiteX79" fmla="*/ 628360 w 3071913"/>
              <a:gd name="connsiteY79" fmla="*/ 1061720 h 3962400"/>
              <a:gd name="connsiteX80" fmla="*/ 689320 w 3071913"/>
              <a:gd name="connsiteY80" fmla="*/ 629920 h 3962400"/>
              <a:gd name="connsiteX81" fmla="*/ 851880 w 3071913"/>
              <a:gd name="connsiteY81" fmla="*/ 492760 h 3962400"/>
              <a:gd name="connsiteX82" fmla="*/ 862040 w 3071913"/>
              <a:gd name="connsiteY82" fmla="*/ 396240 h 3962400"/>
              <a:gd name="connsiteX83" fmla="*/ 938240 w 3071913"/>
              <a:gd name="connsiteY83" fmla="*/ 228600 h 3962400"/>
              <a:gd name="connsiteX84" fmla="*/ 953480 w 3071913"/>
              <a:gd name="connsiteY84" fmla="*/ 137160 h 3962400"/>
              <a:gd name="connsiteX85" fmla="*/ 897600 w 3071913"/>
              <a:gd name="connsiteY85" fmla="*/ 0 h 396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071913" h="3962400">
                <a:moveTo>
                  <a:pt x="953480" y="3962400"/>
                </a:moveTo>
                <a:cubicBezTo>
                  <a:pt x="1000893" y="3934460"/>
                  <a:pt x="1048307" y="3906520"/>
                  <a:pt x="1095720" y="3886200"/>
                </a:cubicBezTo>
                <a:cubicBezTo>
                  <a:pt x="1143133" y="3865880"/>
                  <a:pt x="1212560" y="3853180"/>
                  <a:pt x="1237960" y="3840480"/>
                </a:cubicBezTo>
                <a:cubicBezTo>
                  <a:pt x="1263360" y="3827780"/>
                  <a:pt x="1264207" y="3815927"/>
                  <a:pt x="1248120" y="3810000"/>
                </a:cubicBezTo>
                <a:cubicBezTo>
                  <a:pt x="1232033" y="3804073"/>
                  <a:pt x="1185467" y="3817620"/>
                  <a:pt x="1141440" y="3804920"/>
                </a:cubicBezTo>
                <a:cubicBezTo>
                  <a:pt x="1097413" y="3792220"/>
                  <a:pt x="1030527" y="3761740"/>
                  <a:pt x="983960" y="3733800"/>
                </a:cubicBezTo>
                <a:cubicBezTo>
                  <a:pt x="937393" y="3705860"/>
                  <a:pt x="898447" y="3673687"/>
                  <a:pt x="862040" y="3637280"/>
                </a:cubicBezTo>
                <a:cubicBezTo>
                  <a:pt x="825633" y="3600873"/>
                  <a:pt x="758747" y="3559387"/>
                  <a:pt x="765520" y="3515360"/>
                </a:cubicBezTo>
                <a:cubicBezTo>
                  <a:pt x="772293" y="3471333"/>
                  <a:pt x="860347" y="3408680"/>
                  <a:pt x="902680" y="3373120"/>
                </a:cubicBezTo>
                <a:cubicBezTo>
                  <a:pt x="945013" y="3337560"/>
                  <a:pt x="975493" y="3300307"/>
                  <a:pt x="1019520" y="3302000"/>
                </a:cubicBezTo>
                <a:cubicBezTo>
                  <a:pt x="1063547" y="3303693"/>
                  <a:pt x="1110113" y="3375660"/>
                  <a:pt x="1166840" y="3383280"/>
                </a:cubicBezTo>
                <a:cubicBezTo>
                  <a:pt x="1223567" y="3390900"/>
                  <a:pt x="1276907" y="3374813"/>
                  <a:pt x="1359880" y="3347720"/>
                </a:cubicBezTo>
                <a:cubicBezTo>
                  <a:pt x="1442853" y="3320627"/>
                  <a:pt x="1591020" y="3260513"/>
                  <a:pt x="1664680" y="3220720"/>
                </a:cubicBezTo>
                <a:cubicBezTo>
                  <a:pt x="1738340" y="3180927"/>
                  <a:pt x="1778133" y="3158913"/>
                  <a:pt x="1801840" y="3108960"/>
                </a:cubicBezTo>
                <a:cubicBezTo>
                  <a:pt x="1825547" y="3059007"/>
                  <a:pt x="1805227" y="2970953"/>
                  <a:pt x="1806920" y="2921000"/>
                </a:cubicBezTo>
                <a:cubicBezTo>
                  <a:pt x="1808613" y="2871047"/>
                  <a:pt x="1818773" y="2843953"/>
                  <a:pt x="1812000" y="2809240"/>
                </a:cubicBezTo>
                <a:cubicBezTo>
                  <a:pt x="1805227" y="2774527"/>
                  <a:pt x="1802687" y="2708487"/>
                  <a:pt x="1766280" y="2712720"/>
                </a:cubicBezTo>
                <a:cubicBezTo>
                  <a:pt x="1729873" y="2716953"/>
                  <a:pt x="1634200" y="2804160"/>
                  <a:pt x="1593560" y="2834640"/>
                </a:cubicBezTo>
                <a:cubicBezTo>
                  <a:pt x="1552920" y="2865120"/>
                  <a:pt x="1544453" y="2873587"/>
                  <a:pt x="1522440" y="2895600"/>
                </a:cubicBezTo>
                <a:cubicBezTo>
                  <a:pt x="1500427" y="2917613"/>
                  <a:pt x="1492807" y="2951480"/>
                  <a:pt x="1461480" y="2966720"/>
                </a:cubicBezTo>
                <a:cubicBezTo>
                  <a:pt x="1430153" y="2981960"/>
                  <a:pt x="1378507" y="2997200"/>
                  <a:pt x="1334480" y="2987040"/>
                </a:cubicBezTo>
                <a:cubicBezTo>
                  <a:pt x="1290453" y="2976880"/>
                  <a:pt x="1241347" y="2924387"/>
                  <a:pt x="1197320" y="2905760"/>
                </a:cubicBezTo>
                <a:cubicBezTo>
                  <a:pt x="1153293" y="2887133"/>
                  <a:pt x="1092333" y="2904067"/>
                  <a:pt x="1070320" y="2875280"/>
                </a:cubicBezTo>
                <a:cubicBezTo>
                  <a:pt x="1048307" y="2846493"/>
                  <a:pt x="1071167" y="2779606"/>
                  <a:pt x="1065240" y="2733040"/>
                </a:cubicBezTo>
                <a:cubicBezTo>
                  <a:pt x="1059313" y="2686474"/>
                  <a:pt x="1021213" y="2647527"/>
                  <a:pt x="1034760" y="2595880"/>
                </a:cubicBezTo>
                <a:cubicBezTo>
                  <a:pt x="1048307" y="2544233"/>
                  <a:pt x="1138053" y="2464647"/>
                  <a:pt x="1146520" y="2423160"/>
                </a:cubicBezTo>
                <a:cubicBezTo>
                  <a:pt x="1154987" y="2381673"/>
                  <a:pt x="1140593" y="2359660"/>
                  <a:pt x="1085560" y="2346960"/>
                </a:cubicBezTo>
                <a:cubicBezTo>
                  <a:pt x="1030527" y="2334260"/>
                  <a:pt x="891673" y="2377440"/>
                  <a:pt x="816320" y="2346960"/>
                </a:cubicBezTo>
                <a:cubicBezTo>
                  <a:pt x="740967" y="2316480"/>
                  <a:pt x="649527" y="2212340"/>
                  <a:pt x="633440" y="2164080"/>
                </a:cubicBezTo>
                <a:cubicBezTo>
                  <a:pt x="617353" y="2115820"/>
                  <a:pt x="680853" y="2101427"/>
                  <a:pt x="719800" y="2057400"/>
                </a:cubicBezTo>
                <a:cubicBezTo>
                  <a:pt x="758747" y="2013373"/>
                  <a:pt x="829020" y="1943947"/>
                  <a:pt x="867120" y="1899920"/>
                </a:cubicBezTo>
                <a:cubicBezTo>
                  <a:pt x="905220" y="1855893"/>
                  <a:pt x="901833" y="1811020"/>
                  <a:pt x="948400" y="1793240"/>
                </a:cubicBezTo>
                <a:cubicBezTo>
                  <a:pt x="994967" y="1775460"/>
                  <a:pt x="1066933" y="1810173"/>
                  <a:pt x="1146520" y="1793240"/>
                </a:cubicBezTo>
                <a:cubicBezTo>
                  <a:pt x="1226107" y="1776307"/>
                  <a:pt x="1346333" y="1730587"/>
                  <a:pt x="1425920" y="1691640"/>
                </a:cubicBezTo>
                <a:cubicBezTo>
                  <a:pt x="1505507" y="1652693"/>
                  <a:pt x="1567313" y="1573107"/>
                  <a:pt x="1624040" y="1559560"/>
                </a:cubicBezTo>
                <a:cubicBezTo>
                  <a:pt x="1680767" y="1546013"/>
                  <a:pt x="1720560" y="1579880"/>
                  <a:pt x="1766280" y="1610360"/>
                </a:cubicBezTo>
                <a:cubicBezTo>
                  <a:pt x="1812000" y="1640840"/>
                  <a:pt x="1862800" y="1711960"/>
                  <a:pt x="1898360" y="1742440"/>
                </a:cubicBezTo>
                <a:cubicBezTo>
                  <a:pt x="1933920" y="1772920"/>
                  <a:pt x="1948313" y="1782233"/>
                  <a:pt x="1979640" y="1793240"/>
                </a:cubicBezTo>
                <a:cubicBezTo>
                  <a:pt x="2010967" y="1804247"/>
                  <a:pt x="2040600" y="1814407"/>
                  <a:pt x="2086320" y="1808480"/>
                </a:cubicBezTo>
                <a:cubicBezTo>
                  <a:pt x="2132040" y="1802553"/>
                  <a:pt x="2200620" y="1776307"/>
                  <a:pt x="2253960" y="1757680"/>
                </a:cubicBezTo>
                <a:cubicBezTo>
                  <a:pt x="2307300" y="1739053"/>
                  <a:pt x="2351327" y="1717887"/>
                  <a:pt x="2406360" y="1696720"/>
                </a:cubicBezTo>
                <a:cubicBezTo>
                  <a:pt x="2461393" y="1675553"/>
                  <a:pt x="2537593" y="1635760"/>
                  <a:pt x="2584160" y="1630680"/>
                </a:cubicBezTo>
                <a:cubicBezTo>
                  <a:pt x="2630727" y="1625600"/>
                  <a:pt x="2638347" y="1645073"/>
                  <a:pt x="2685760" y="1666240"/>
                </a:cubicBezTo>
                <a:cubicBezTo>
                  <a:pt x="2733173" y="1687407"/>
                  <a:pt x="2816994" y="1738207"/>
                  <a:pt x="2868640" y="1757680"/>
                </a:cubicBezTo>
                <a:cubicBezTo>
                  <a:pt x="2920286" y="1777153"/>
                  <a:pt x="2972780" y="1804247"/>
                  <a:pt x="2995640" y="1783080"/>
                </a:cubicBezTo>
                <a:cubicBezTo>
                  <a:pt x="3018500" y="1761913"/>
                  <a:pt x="3002413" y="1665393"/>
                  <a:pt x="3005800" y="1630680"/>
                </a:cubicBezTo>
                <a:cubicBezTo>
                  <a:pt x="3009187" y="1595967"/>
                  <a:pt x="3004953" y="1589193"/>
                  <a:pt x="3015960" y="1574800"/>
                </a:cubicBezTo>
                <a:cubicBezTo>
                  <a:pt x="3026967" y="1560407"/>
                  <a:pt x="3070147" y="1551093"/>
                  <a:pt x="3071840" y="1544320"/>
                </a:cubicBezTo>
                <a:cubicBezTo>
                  <a:pt x="3073533" y="1537547"/>
                  <a:pt x="3045593" y="1529080"/>
                  <a:pt x="3026120" y="1534160"/>
                </a:cubicBezTo>
                <a:cubicBezTo>
                  <a:pt x="3006647" y="1539240"/>
                  <a:pt x="2990560" y="1584113"/>
                  <a:pt x="2955000" y="1574800"/>
                </a:cubicBezTo>
                <a:cubicBezTo>
                  <a:pt x="2919440" y="1565487"/>
                  <a:pt x="2844933" y="1529927"/>
                  <a:pt x="2812760" y="1478280"/>
                </a:cubicBezTo>
                <a:cubicBezTo>
                  <a:pt x="2780587" y="1426633"/>
                  <a:pt x="2778047" y="1314873"/>
                  <a:pt x="2761960" y="1264920"/>
                </a:cubicBezTo>
                <a:cubicBezTo>
                  <a:pt x="2745873" y="1214967"/>
                  <a:pt x="2746720" y="1188720"/>
                  <a:pt x="2716240" y="1178560"/>
                </a:cubicBezTo>
                <a:cubicBezTo>
                  <a:pt x="2685760" y="1168400"/>
                  <a:pt x="2629033" y="1190413"/>
                  <a:pt x="2579080" y="1203960"/>
                </a:cubicBezTo>
                <a:cubicBezTo>
                  <a:pt x="2529127" y="1217507"/>
                  <a:pt x="2472400" y="1262380"/>
                  <a:pt x="2416520" y="1259840"/>
                </a:cubicBezTo>
                <a:cubicBezTo>
                  <a:pt x="2360640" y="1257300"/>
                  <a:pt x="2286133" y="1197187"/>
                  <a:pt x="2243800" y="1188720"/>
                </a:cubicBezTo>
                <a:cubicBezTo>
                  <a:pt x="2201467" y="1180253"/>
                  <a:pt x="2181147" y="1186180"/>
                  <a:pt x="2162520" y="1209040"/>
                </a:cubicBezTo>
                <a:cubicBezTo>
                  <a:pt x="2143893" y="1231900"/>
                  <a:pt x="2136273" y="1278467"/>
                  <a:pt x="2132040" y="1325880"/>
                </a:cubicBezTo>
                <a:cubicBezTo>
                  <a:pt x="2127807" y="1373293"/>
                  <a:pt x="2145587" y="1444413"/>
                  <a:pt x="2137120" y="1493520"/>
                </a:cubicBezTo>
                <a:cubicBezTo>
                  <a:pt x="2128653" y="1542627"/>
                  <a:pt x="2108333" y="1603587"/>
                  <a:pt x="2081240" y="1620520"/>
                </a:cubicBezTo>
                <a:cubicBezTo>
                  <a:pt x="2054147" y="1637453"/>
                  <a:pt x="2007580" y="1650153"/>
                  <a:pt x="1974560" y="1595120"/>
                </a:cubicBezTo>
                <a:cubicBezTo>
                  <a:pt x="1941540" y="1540087"/>
                  <a:pt x="1916987" y="1367367"/>
                  <a:pt x="1883120" y="1290320"/>
                </a:cubicBezTo>
                <a:cubicBezTo>
                  <a:pt x="1849253" y="1213273"/>
                  <a:pt x="1811153" y="1147233"/>
                  <a:pt x="1771360" y="1132840"/>
                </a:cubicBezTo>
                <a:cubicBezTo>
                  <a:pt x="1731567" y="1118447"/>
                  <a:pt x="1696853" y="1165860"/>
                  <a:pt x="1644360" y="1203960"/>
                </a:cubicBezTo>
                <a:cubicBezTo>
                  <a:pt x="1591867" y="1242060"/>
                  <a:pt x="1506353" y="1324187"/>
                  <a:pt x="1456400" y="1361440"/>
                </a:cubicBezTo>
                <a:cubicBezTo>
                  <a:pt x="1406447" y="1398693"/>
                  <a:pt x="1386127" y="1427480"/>
                  <a:pt x="1344640" y="1427480"/>
                </a:cubicBezTo>
                <a:cubicBezTo>
                  <a:pt x="1303153" y="1427480"/>
                  <a:pt x="1242193" y="1380913"/>
                  <a:pt x="1207480" y="1361440"/>
                </a:cubicBezTo>
                <a:cubicBezTo>
                  <a:pt x="1172767" y="1341967"/>
                  <a:pt x="1163453" y="1306407"/>
                  <a:pt x="1136360" y="1310640"/>
                </a:cubicBezTo>
                <a:cubicBezTo>
                  <a:pt x="1109267" y="1314873"/>
                  <a:pt x="1068627" y="1358053"/>
                  <a:pt x="1044920" y="1386840"/>
                </a:cubicBezTo>
                <a:cubicBezTo>
                  <a:pt x="1021213" y="1415627"/>
                  <a:pt x="1033913" y="1458807"/>
                  <a:pt x="994120" y="1483360"/>
                </a:cubicBezTo>
                <a:cubicBezTo>
                  <a:pt x="954327" y="1507913"/>
                  <a:pt x="874740" y="1503680"/>
                  <a:pt x="806160" y="1534160"/>
                </a:cubicBezTo>
                <a:cubicBezTo>
                  <a:pt x="737580" y="1564640"/>
                  <a:pt x="650373" y="1630680"/>
                  <a:pt x="582640" y="1666240"/>
                </a:cubicBezTo>
                <a:cubicBezTo>
                  <a:pt x="514907" y="1701800"/>
                  <a:pt x="454793" y="1708573"/>
                  <a:pt x="399760" y="1747520"/>
                </a:cubicBezTo>
                <a:cubicBezTo>
                  <a:pt x="344727" y="1786467"/>
                  <a:pt x="284613" y="1866900"/>
                  <a:pt x="252440" y="1899920"/>
                </a:cubicBezTo>
                <a:cubicBezTo>
                  <a:pt x="220267" y="1932940"/>
                  <a:pt x="233813" y="1954953"/>
                  <a:pt x="206720" y="1945640"/>
                </a:cubicBezTo>
                <a:cubicBezTo>
                  <a:pt x="179627" y="1936327"/>
                  <a:pt x="123747" y="1876213"/>
                  <a:pt x="89880" y="1844040"/>
                </a:cubicBezTo>
                <a:cubicBezTo>
                  <a:pt x="56013" y="1811867"/>
                  <a:pt x="-16800" y="1800860"/>
                  <a:pt x="3520" y="1752600"/>
                </a:cubicBezTo>
                <a:cubicBezTo>
                  <a:pt x="23840" y="1704340"/>
                  <a:pt x="138987" y="1627293"/>
                  <a:pt x="211800" y="1554480"/>
                </a:cubicBezTo>
                <a:cubicBezTo>
                  <a:pt x="284613" y="1481667"/>
                  <a:pt x="370973" y="1397847"/>
                  <a:pt x="440400" y="1315720"/>
                </a:cubicBezTo>
                <a:cubicBezTo>
                  <a:pt x="509827" y="1233593"/>
                  <a:pt x="586873" y="1176020"/>
                  <a:pt x="628360" y="1061720"/>
                </a:cubicBezTo>
                <a:cubicBezTo>
                  <a:pt x="669847" y="947420"/>
                  <a:pt x="652067" y="724747"/>
                  <a:pt x="689320" y="629920"/>
                </a:cubicBezTo>
                <a:cubicBezTo>
                  <a:pt x="726573" y="535093"/>
                  <a:pt x="823093" y="531707"/>
                  <a:pt x="851880" y="492760"/>
                </a:cubicBezTo>
                <a:cubicBezTo>
                  <a:pt x="880667" y="453813"/>
                  <a:pt x="847647" y="440267"/>
                  <a:pt x="862040" y="396240"/>
                </a:cubicBezTo>
                <a:cubicBezTo>
                  <a:pt x="876433" y="352213"/>
                  <a:pt x="923000" y="271780"/>
                  <a:pt x="938240" y="228600"/>
                </a:cubicBezTo>
                <a:cubicBezTo>
                  <a:pt x="953480" y="185420"/>
                  <a:pt x="960253" y="175260"/>
                  <a:pt x="953480" y="137160"/>
                </a:cubicBezTo>
                <a:cubicBezTo>
                  <a:pt x="946707" y="99060"/>
                  <a:pt x="922153" y="49530"/>
                  <a:pt x="8976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Freeform 233"/>
          <p:cNvSpPr/>
          <p:nvPr/>
        </p:nvSpPr>
        <p:spPr>
          <a:xfrm>
            <a:off x="1569030" y="1295400"/>
            <a:ext cx="1195669" cy="3616960"/>
          </a:xfrm>
          <a:custGeom>
            <a:avLst/>
            <a:gdLst>
              <a:gd name="connsiteX0" fmla="*/ 630610 w 1195669"/>
              <a:gd name="connsiteY0" fmla="*/ 3616960 h 3616960"/>
              <a:gd name="connsiteX1" fmla="*/ 625530 w 1195669"/>
              <a:gd name="connsiteY1" fmla="*/ 3545840 h 3616960"/>
              <a:gd name="connsiteX2" fmla="*/ 747450 w 1195669"/>
              <a:gd name="connsiteY2" fmla="*/ 3454400 h 3616960"/>
              <a:gd name="connsiteX3" fmla="*/ 701730 w 1195669"/>
              <a:gd name="connsiteY3" fmla="*/ 3373120 h 3616960"/>
              <a:gd name="connsiteX4" fmla="*/ 569650 w 1195669"/>
              <a:gd name="connsiteY4" fmla="*/ 3271520 h 3616960"/>
              <a:gd name="connsiteX5" fmla="*/ 503610 w 1195669"/>
              <a:gd name="connsiteY5" fmla="*/ 3169920 h 3616960"/>
              <a:gd name="connsiteX6" fmla="*/ 508690 w 1195669"/>
              <a:gd name="connsiteY6" fmla="*/ 2997200 h 3616960"/>
              <a:gd name="connsiteX7" fmla="*/ 620450 w 1195669"/>
              <a:gd name="connsiteY7" fmla="*/ 2809240 h 3616960"/>
              <a:gd name="connsiteX8" fmla="*/ 783010 w 1195669"/>
              <a:gd name="connsiteY8" fmla="*/ 2692400 h 3616960"/>
              <a:gd name="connsiteX9" fmla="*/ 986210 w 1195669"/>
              <a:gd name="connsiteY9" fmla="*/ 2529840 h 3616960"/>
              <a:gd name="connsiteX10" fmla="*/ 1118290 w 1195669"/>
              <a:gd name="connsiteY10" fmla="*/ 2407920 h 3616960"/>
              <a:gd name="connsiteX11" fmla="*/ 1113210 w 1195669"/>
              <a:gd name="connsiteY11" fmla="*/ 2331720 h 3616960"/>
              <a:gd name="connsiteX12" fmla="*/ 1031930 w 1195669"/>
              <a:gd name="connsiteY12" fmla="*/ 2280920 h 3616960"/>
              <a:gd name="connsiteX13" fmla="*/ 1113210 w 1195669"/>
              <a:gd name="connsiteY13" fmla="*/ 2189480 h 3616960"/>
              <a:gd name="connsiteX14" fmla="*/ 1194490 w 1195669"/>
              <a:gd name="connsiteY14" fmla="*/ 2128520 h 3616960"/>
              <a:gd name="connsiteX15" fmla="*/ 1158930 w 1195669"/>
              <a:gd name="connsiteY15" fmla="*/ 2016760 h 3616960"/>
              <a:gd name="connsiteX16" fmla="*/ 1123370 w 1195669"/>
              <a:gd name="connsiteY16" fmla="*/ 1955800 h 3616960"/>
              <a:gd name="connsiteX17" fmla="*/ 1067490 w 1195669"/>
              <a:gd name="connsiteY17" fmla="*/ 1803400 h 3616960"/>
              <a:gd name="connsiteX18" fmla="*/ 991290 w 1195669"/>
              <a:gd name="connsiteY18" fmla="*/ 1818640 h 3616960"/>
              <a:gd name="connsiteX19" fmla="*/ 920170 w 1195669"/>
              <a:gd name="connsiteY19" fmla="*/ 1823720 h 3616960"/>
              <a:gd name="connsiteX20" fmla="*/ 910010 w 1195669"/>
              <a:gd name="connsiteY20" fmla="*/ 1793240 h 3616960"/>
              <a:gd name="connsiteX21" fmla="*/ 889690 w 1195669"/>
              <a:gd name="connsiteY21" fmla="*/ 1681480 h 3616960"/>
              <a:gd name="connsiteX22" fmla="*/ 843970 w 1195669"/>
              <a:gd name="connsiteY22" fmla="*/ 1529080 h 3616960"/>
              <a:gd name="connsiteX23" fmla="*/ 793170 w 1195669"/>
              <a:gd name="connsiteY23" fmla="*/ 1452880 h 3616960"/>
              <a:gd name="connsiteX24" fmla="*/ 716970 w 1195669"/>
              <a:gd name="connsiteY24" fmla="*/ 1452880 h 3616960"/>
              <a:gd name="connsiteX25" fmla="*/ 600130 w 1195669"/>
              <a:gd name="connsiteY25" fmla="*/ 1518920 h 3616960"/>
              <a:gd name="connsiteX26" fmla="*/ 523930 w 1195669"/>
              <a:gd name="connsiteY26" fmla="*/ 1513840 h 3616960"/>
              <a:gd name="connsiteX27" fmla="*/ 452810 w 1195669"/>
              <a:gd name="connsiteY27" fmla="*/ 1336040 h 3616960"/>
              <a:gd name="connsiteX28" fmla="*/ 447730 w 1195669"/>
              <a:gd name="connsiteY28" fmla="*/ 1198880 h 3616960"/>
              <a:gd name="connsiteX29" fmla="*/ 356290 w 1195669"/>
              <a:gd name="connsiteY29" fmla="*/ 1143000 h 3616960"/>
              <a:gd name="connsiteX30" fmla="*/ 188650 w 1195669"/>
              <a:gd name="connsiteY30" fmla="*/ 1056640 h 3616960"/>
              <a:gd name="connsiteX31" fmla="*/ 173410 w 1195669"/>
              <a:gd name="connsiteY31" fmla="*/ 919480 h 3616960"/>
              <a:gd name="connsiteX32" fmla="*/ 102290 w 1195669"/>
              <a:gd name="connsiteY32" fmla="*/ 868680 h 3616960"/>
              <a:gd name="connsiteX33" fmla="*/ 41330 w 1195669"/>
              <a:gd name="connsiteY33" fmla="*/ 822960 h 3616960"/>
              <a:gd name="connsiteX34" fmla="*/ 81970 w 1195669"/>
              <a:gd name="connsiteY34" fmla="*/ 736600 h 3616960"/>
              <a:gd name="connsiteX35" fmla="*/ 97210 w 1195669"/>
              <a:gd name="connsiteY35" fmla="*/ 589280 h 3616960"/>
              <a:gd name="connsiteX36" fmla="*/ 690 w 1195669"/>
              <a:gd name="connsiteY36" fmla="*/ 431800 h 3616960"/>
              <a:gd name="connsiteX37" fmla="*/ 56570 w 1195669"/>
              <a:gd name="connsiteY37" fmla="*/ 259080 h 3616960"/>
              <a:gd name="connsiteX38" fmla="*/ 107370 w 1195669"/>
              <a:gd name="connsiteY38" fmla="*/ 162560 h 3616960"/>
              <a:gd name="connsiteX39" fmla="*/ 87050 w 1195669"/>
              <a:gd name="connsiteY39" fmla="*/ 76200 h 3616960"/>
              <a:gd name="connsiteX40" fmla="*/ 163250 w 1195669"/>
              <a:gd name="connsiteY40" fmla="*/ 0 h 36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95669" h="3616960">
                <a:moveTo>
                  <a:pt x="630610" y="3616960"/>
                </a:moveTo>
                <a:cubicBezTo>
                  <a:pt x="618333" y="3594946"/>
                  <a:pt x="606057" y="3572933"/>
                  <a:pt x="625530" y="3545840"/>
                </a:cubicBezTo>
                <a:cubicBezTo>
                  <a:pt x="645003" y="3518747"/>
                  <a:pt x="734750" y="3483187"/>
                  <a:pt x="747450" y="3454400"/>
                </a:cubicBezTo>
                <a:cubicBezTo>
                  <a:pt x="760150" y="3425613"/>
                  <a:pt x="731363" y="3403600"/>
                  <a:pt x="701730" y="3373120"/>
                </a:cubicBezTo>
                <a:cubicBezTo>
                  <a:pt x="672097" y="3342640"/>
                  <a:pt x="602670" y="3305387"/>
                  <a:pt x="569650" y="3271520"/>
                </a:cubicBezTo>
                <a:cubicBezTo>
                  <a:pt x="536630" y="3237653"/>
                  <a:pt x="513770" y="3215640"/>
                  <a:pt x="503610" y="3169920"/>
                </a:cubicBezTo>
                <a:cubicBezTo>
                  <a:pt x="493450" y="3124200"/>
                  <a:pt x="489217" y="3057313"/>
                  <a:pt x="508690" y="2997200"/>
                </a:cubicBezTo>
                <a:cubicBezTo>
                  <a:pt x="528163" y="2937087"/>
                  <a:pt x="574730" y="2860040"/>
                  <a:pt x="620450" y="2809240"/>
                </a:cubicBezTo>
                <a:cubicBezTo>
                  <a:pt x="666170" y="2758440"/>
                  <a:pt x="722050" y="2738967"/>
                  <a:pt x="783010" y="2692400"/>
                </a:cubicBezTo>
                <a:cubicBezTo>
                  <a:pt x="843970" y="2645833"/>
                  <a:pt x="930330" y="2577253"/>
                  <a:pt x="986210" y="2529840"/>
                </a:cubicBezTo>
                <a:cubicBezTo>
                  <a:pt x="1042090" y="2482427"/>
                  <a:pt x="1097123" y="2440940"/>
                  <a:pt x="1118290" y="2407920"/>
                </a:cubicBezTo>
                <a:cubicBezTo>
                  <a:pt x="1139457" y="2374900"/>
                  <a:pt x="1127603" y="2352887"/>
                  <a:pt x="1113210" y="2331720"/>
                </a:cubicBezTo>
                <a:cubicBezTo>
                  <a:pt x="1098817" y="2310553"/>
                  <a:pt x="1031930" y="2304627"/>
                  <a:pt x="1031930" y="2280920"/>
                </a:cubicBezTo>
                <a:cubicBezTo>
                  <a:pt x="1031930" y="2257213"/>
                  <a:pt x="1086117" y="2214880"/>
                  <a:pt x="1113210" y="2189480"/>
                </a:cubicBezTo>
                <a:cubicBezTo>
                  <a:pt x="1140303" y="2164080"/>
                  <a:pt x="1186870" y="2157307"/>
                  <a:pt x="1194490" y="2128520"/>
                </a:cubicBezTo>
                <a:cubicBezTo>
                  <a:pt x="1202110" y="2099733"/>
                  <a:pt x="1170783" y="2045547"/>
                  <a:pt x="1158930" y="2016760"/>
                </a:cubicBezTo>
                <a:cubicBezTo>
                  <a:pt x="1147077" y="1987973"/>
                  <a:pt x="1138610" y="1991360"/>
                  <a:pt x="1123370" y="1955800"/>
                </a:cubicBezTo>
                <a:cubicBezTo>
                  <a:pt x="1108130" y="1920240"/>
                  <a:pt x="1089503" y="1826260"/>
                  <a:pt x="1067490" y="1803400"/>
                </a:cubicBezTo>
                <a:cubicBezTo>
                  <a:pt x="1045477" y="1780540"/>
                  <a:pt x="1015843" y="1815253"/>
                  <a:pt x="991290" y="1818640"/>
                </a:cubicBezTo>
                <a:cubicBezTo>
                  <a:pt x="966737" y="1822027"/>
                  <a:pt x="933717" y="1827953"/>
                  <a:pt x="920170" y="1823720"/>
                </a:cubicBezTo>
                <a:cubicBezTo>
                  <a:pt x="906623" y="1819487"/>
                  <a:pt x="915090" y="1816947"/>
                  <a:pt x="910010" y="1793240"/>
                </a:cubicBezTo>
                <a:cubicBezTo>
                  <a:pt x="904930" y="1769533"/>
                  <a:pt x="900697" y="1725507"/>
                  <a:pt x="889690" y="1681480"/>
                </a:cubicBezTo>
                <a:cubicBezTo>
                  <a:pt x="878683" y="1637453"/>
                  <a:pt x="860057" y="1567180"/>
                  <a:pt x="843970" y="1529080"/>
                </a:cubicBezTo>
                <a:cubicBezTo>
                  <a:pt x="827883" y="1490980"/>
                  <a:pt x="814337" y="1465580"/>
                  <a:pt x="793170" y="1452880"/>
                </a:cubicBezTo>
                <a:cubicBezTo>
                  <a:pt x="772003" y="1440180"/>
                  <a:pt x="749143" y="1441873"/>
                  <a:pt x="716970" y="1452880"/>
                </a:cubicBezTo>
                <a:cubicBezTo>
                  <a:pt x="684797" y="1463887"/>
                  <a:pt x="632303" y="1508760"/>
                  <a:pt x="600130" y="1518920"/>
                </a:cubicBezTo>
                <a:cubicBezTo>
                  <a:pt x="567957" y="1529080"/>
                  <a:pt x="548483" y="1544320"/>
                  <a:pt x="523930" y="1513840"/>
                </a:cubicBezTo>
                <a:cubicBezTo>
                  <a:pt x="499377" y="1483360"/>
                  <a:pt x="465510" y="1388533"/>
                  <a:pt x="452810" y="1336040"/>
                </a:cubicBezTo>
                <a:cubicBezTo>
                  <a:pt x="440110" y="1283547"/>
                  <a:pt x="463817" y="1231053"/>
                  <a:pt x="447730" y="1198880"/>
                </a:cubicBezTo>
                <a:cubicBezTo>
                  <a:pt x="431643" y="1166707"/>
                  <a:pt x="399470" y="1166707"/>
                  <a:pt x="356290" y="1143000"/>
                </a:cubicBezTo>
                <a:cubicBezTo>
                  <a:pt x="313110" y="1119293"/>
                  <a:pt x="219130" y="1093893"/>
                  <a:pt x="188650" y="1056640"/>
                </a:cubicBezTo>
                <a:cubicBezTo>
                  <a:pt x="158170" y="1019387"/>
                  <a:pt x="187803" y="950807"/>
                  <a:pt x="173410" y="919480"/>
                </a:cubicBezTo>
                <a:cubicBezTo>
                  <a:pt x="159017" y="888153"/>
                  <a:pt x="124303" y="884767"/>
                  <a:pt x="102290" y="868680"/>
                </a:cubicBezTo>
                <a:cubicBezTo>
                  <a:pt x="80277" y="852593"/>
                  <a:pt x="44717" y="844973"/>
                  <a:pt x="41330" y="822960"/>
                </a:cubicBezTo>
                <a:cubicBezTo>
                  <a:pt x="37943" y="800947"/>
                  <a:pt x="72657" y="775547"/>
                  <a:pt x="81970" y="736600"/>
                </a:cubicBezTo>
                <a:cubicBezTo>
                  <a:pt x="91283" y="697653"/>
                  <a:pt x="110757" y="640080"/>
                  <a:pt x="97210" y="589280"/>
                </a:cubicBezTo>
                <a:cubicBezTo>
                  <a:pt x="83663" y="538480"/>
                  <a:pt x="7463" y="486833"/>
                  <a:pt x="690" y="431800"/>
                </a:cubicBezTo>
                <a:cubicBezTo>
                  <a:pt x="-6083" y="376767"/>
                  <a:pt x="38790" y="303953"/>
                  <a:pt x="56570" y="259080"/>
                </a:cubicBezTo>
                <a:cubicBezTo>
                  <a:pt x="74350" y="214207"/>
                  <a:pt x="102290" y="193040"/>
                  <a:pt x="107370" y="162560"/>
                </a:cubicBezTo>
                <a:cubicBezTo>
                  <a:pt x="112450" y="132080"/>
                  <a:pt x="77737" y="103293"/>
                  <a:pt x="87050" y="76200"/>
                </a:cubicBezTo>
                <a:cubicBezTo>
                  <a:pt x="96363" y="49107"/>
                  <a:pt x="129806" y="24553"/>
                  <a:pt x="16325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1685057" y="1315720"/>
            <a:ext cx="1200504" cy="3728720"/>
          </a:xfrm>
          <a:custGeom>
            <a:avLst/>
            <a:gdLst>
              <a:gd name="connsiteX0" fmla="*/ 260583 w 1200504"/>
              <a:gd name="connsiteY0" fmla="*/ 0 h 3728720"/>
              <a:gd name="connsiteX1" fmla="*/ 103103 w 1200504"/>
              <a:gd name="connsiteY1" fmla="*/ 55880 h 3728720"/>
              <a:gd name="connsiteX2" fmla="*/ 47223 w 1200504"/>
              <a:gd name="connsiteY2" fmla="*/ 193040 h 3728720"/>
              <a:gd name="connsiteX3" fmla="*/ 1503 w 1200504"/>
              <a:gd name="connsiteY3" fmla="*/ 325120 h 3728720"/>
              <a:gd name="connsiteX4" fmla="*/ 16743 w 1200504"/>
              <a:gd name="connsiteY4" fmla="*/ 472440 h 3728720"/>
              <a:gd name="connsiteX5" fmla="*/ 72623 w 1200504"/>
              <a:gd name="connsiteY5" fmla="*/ 645160 h 3728720"/>
              <a:gd name="connsiteX6" fmla="*/ 235183 w 1200504"/>
              <a:gd name="connsiteY6" fmla="*/ 975360 h 3728720"/>
              <a:gd name="connsiteX7" fmla="*/ 418063 w 1200504"/>
              <a:gd name="connsiteY7" fmla="*/ 1026160 h 3728720"/>
              <a:gd name="connsiteX8" fmla="*/ 504423 w 1200504"/>
              <a:gd name="connsiteY8" fmla="*/ 1026160 h 3728720"/>
              <a:gd name="connsiteX9" fmla="*/ 545063 w 1200504"/>
              <a:gd name="connsiteY9" fmla="*/ 1132840 h 3728720"/>
              <a:gd name="connsiteX10" fmla="*/ 504423 w 1200504"/>
              <a:gd name="connsiteY10" fmla="*/ 1219200 h 3728720"/>
              <a:gd name="connsiteX11" fmla="*/ 499343 w 1200504"/>
              <a:gd name="connsiteY11" fmla="*/ 1310640 h 3728720"/>
              <a:gd name="connsiteX12" fmla="*/ 611103 w 1200504"/>
              <a:gd name="connsiteY12" fmla="*/ 1366520 h 3728720"/>
              <a:gd name="connsiteX13" fmla="*/ 733023 w 1200504"/>
              <a:gd name="connsiteY13" fmla="*/ 1412240 h 3728720"/>
              <a:gd name="connsiteX14" fmla="*/ 819383 w 1200504"/>
              <a:gd name="connsiteY14" fmla="*/ 1554480 h 3728720"/>
              <a:gd name="connsiteX15" fmla="*/ 885423 w 1200504"/>
              <a:gd name="connsiteY15" fmla="*/ 1651000 h 3728720"/>
              <a:gd name="connsiteX16" fmla="*/ 1017503 w 1200504"/>
              <a:gd name="connsiteY16" fmla="*/ 1651000 h 3728720"/>
              <a:gd name="connsiteX17" fmla="*/ 1042903 w 1200504"/>
              <a:gd name="connsiteY17" fmla="*/ 1833880 h 3728720"/>
              <a:gd name="connsiteX18" fmla="*/ 1098783 w 1200504"/>
              <a:gd name="connsiteY18" fmla="*/ 2011680 h 3728720"/>
              <a:gd name="connsiteX19" fmla="*/ 1200383 w 1200504"/>
              <a:gd name="connsiteY19" fmla="*/ 2133600 h 3728720"/>
              <a:gd name="connsiteX20" fmla="*/ 1119103 w 1200504"/>
              <a:gd name="connsiteY20" fmla="*/ 2250440 h 3728720"/>
              <a:gd name="connsiteX21" fmla="*/ 1103863 w 1200504"/>
              <a:gd name="connsiteY21" fmla="*/ 2433320 h 3728720"/>
              <a:gd name="connsiteX22" fmla="*/ 1088623 w 1200504"/>
              <a:gd name="connsiteY22" fmla="*/ 2463800 h 3728720"/>
              <a:gd name="connsiteX23" fmla="*/ 926063 w 1200504"/>
              <a:gd name="connsiteY23" fmla="*/ 2555240 h 3728720"/>
              <a:gd name="connsiteX24" fmla="*/ 829543 w 1200504"/>
              <a:gd name="connsiteY24" fmla="*/ 2626360 h 3728720"/>
              <a:gd name="connsiteX25" fmla="*/ 758423 w 1200504"/>
              <a:gd name="connsiteY25" fmla="*/ 2727960 h 3728720"/>
              <a:gd name="connsiteX26" fmla="*/ 590783 w 1200504"/>
              <a:gd name="connsiteY26" fmla="*/ 2783840 h 3728720"/>
              <a:gd name="connsiteX27" fmla="*/ 423143 w 1200504"/>
              <a:gd name="connsiteY27" fmla="*/ 2971800 h 3728720"/>
              <a:gd name="connsiteX28" fmla="*/ 433303 w 1200504"/>
              <a:gd name="connsiteY28" fmla="*/ 3164840 h 3728720"/>
              <a:gd name="connsiteX29" fmla="*/ 651743 w 1200504"/>
              <a:gd name="connsiteY29" fmla="*/ 3337560 h 3728720"/>
              <a:gd name="connsiteX30" fmla="*/ 793983 w 1200504"/>
              <a:gd name="connsiteY30" fmla="*/ 3459480 h 3728720"/>
              <a:gd name="connsiteX31" fmla="*/ 672063 w 1200504"/>
              <a:gd name="connsiteY31" fmla="*/ 3510280 h 3728720"/>
              <a:gd name="connsiteX32" fmla="*/ 580623 w 1200504"/>
              <a:gd name="connsiteY32" fmla="*/ 3545840 h 3728720"/>
              <a:gd name="connsiteX33" fmla="*/ 570463 w 1200504"/>
              <a:gd name="connsiteY33" fmla="*/ 3642360 h 3728720"/>
              <a:gd name="connsiteX34" fmla="*/ 606023 w 1200504"/>
              <a:gd name="connsiteY34" fmla="*/ 3728720 h 3728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00504" h="3728720">
                <a:moveTo>
                  <a:pt x="260583" y="0"/>
                </a:moveTo>
                <a:cubicBezTo>
                  <a:pt x="199623" y="11853"/>
                  <a:pt x="138663" y="23707"/>
                  <a:pt x="103103" y="55880"/>
                </a:cubicBezTo>
                <a:cubicBezTo>
                  <a:pt x="67543" y="88053"/>
                  <a:pt x="64156" y="148167"/>
                  <a:pt x="47223" y="193040"/>
                </a:cubicBezTo>
                <a:cubicBezTo>
                  <a:pt x="30290" y="237913"/>
                  <a:pt x="6583" y="278553"/>
                  <a:pt x="1503" y="325120"/>
                </a:cubicBezTo>
                <a:cubicBezTo>
                  <a:pt x="-3577" y="371687"/>
                  <a:pt x="4890" y="419100"/>
                  <a:pt x="16743" y="472440"/>
                </a:cubicBezTo>
                <a:cubicBezTo>
                  <a:pt x="28596" y="525780"/>
                  <a:pt x="36216" y="561340"/>
                  <a:pt x="72623" y="645160"/>
                </a:cubicBezTo>
                <a:cubicBezTo>
                  <a:pt x="109030" y="728980"/>
                  <a:pt x="177610" y="911860"/>
                  <a:pt x="235183" y="975360"/>
                </a:cubicBezTo>
                <a:cubicBezTo>
                  <a:pt x="292756" y="1038860"/>
                  <a:pt x="373190" y="1017693"/>
                  <a:pt x="418063" y="1026160"/>
                </a:cubicBezTo>
                <a:cubicBezTo>
                  <a:pt x="462936" y="1034627"/>
                  <a:pt x="483256" y="1008380"/>
                  <a:pt x="504423" y="1026160"/>
                </a:cubicBezTo>
                <a:cubicBezTo>
                  <a:pt x="525590" y="1043940"/>
                  <a:pt x="545063" y="1100667"/>
                  <a:pt x="545063" y="1132840"/>
                </a:cubicBezTo>
                <a:cubicBezTo>
                  <a:pt x="545063" y="1165013"/>
                  <a:pt x="512043" y="1189567"/>
                  <a:pt x="504423" y="1219200"/>
                </a:cubicBezTo>
                <a:cubicBezTo>
                  <a:pt x="496803" y="1248833"/>
                  <a:pt x="481563" y="1286087"/>
                  <a:pt x="499343" y="1310640"/>
                </a:cubicBezTo>
                <a:cubicBezTo>
                  <a:pt x="517123" y="1335193"/>
                  <a:pt x="572156" y="1349587"/>
                  <a:pt x="611103" y="1366520"/>
                </a:cubicBezTo>
                <a:cubicBezTo>
                  <a:pt x="650050" y="1383453"/>
                  <a:pt x="698310" y="1380913"/>
                  <a:pt x="733023" y="1412240"/>
                </a:cubicBezTo>
                <a:cubicBezTo>
                  <a:pt x="767736" y="1443567"/>
                  <a:pt x="793983" y="1514687"/>
                  <a:pt x="819383" y="1554480"/>
                </a:cubicBezTo>
                <a:cubicBezTo>
                  <a:pt x="844783" y="1594273"/>
                  <a:pt x="852403" y="1634913"/>
                  <a:pt x="885423" y="1651000"/>
                </a:cubicBezTo>
                <a:cubicBezTo>
                  <a:pt x="918443" y="1667087"/>
                  <a:pt x="991256" y="1620520"/>
                  <a:pt x="1017503" y="1651000"/>
                </a:cubicBezTo>
                <a:cubicBezTo>
                  <a:pt x="1043750" y="1681480"/>
                  <a:pt x="1029356" y="1773767"/>
                  <a:pt x="1042903" y="1833880"/>
                </a:cubicBezTo>
                <a:cubicBezTo>
                  <a:pt x="1056450" y="1893993"/>
                  <a:pt x="1072536" y="1961727"/>
                  <a:pt x="1098783" y="2011680"/>
                </a:cubicBezTo>
                <a:cubicBezTo>
                  <a:pt x="1125030" y="2061633"/>
                  <a:pt x="1196996" y="2093807"/>
                  <a:pt x="1200383" y="2133600"/>
                </a:cubicBezTo>
                <a:cubicBezTo>
                  <a:pt x="1203770" y="2173393"/>
                  <a:pt x="1135190" y="2200487"/>
                  <a:pt x="1119103" y="2250440"/>
                </a:cubicBezTo>
                <a:cubicBezTo>
                  <a:pt x="1103016" y="2300393"/>
                  <a:pt x="1108943" y="2397760"/>
                  <a:pt x="1103863" y="2433320"/>
                </a:cubicBezTo>
                <a:cubicBezTo>
                  <a:pt x="1098783" y="2468880"/>
                  <a:pt x="1118256" y="2443480"/>
                  <a:pt x="1088623" y="2463800"/>
                </a:cubicBezTo>
                <a:cubicBezTo>
                  <a:pt x="1058990" y="2484120"/>
                  <a:pt x="969243" y="2528147"/>
                  <a:pt x="926063" y="2555240"/>
                </a:cubicBezTo>
                <a:cubicBezTo>
                  <a:pt x="882883" y="2582333"/>
                  <a:pt x="857483" y="2597573"/>
                  <a:pt x="829543" y="2626360"/>
                </a:cubicBezTo>
                <a:cubicBezTo>
                  <a:pt x="801603" y="2655147"/>
                  <a:pt x="798216" y="2701713"/>
                  <a:pt x="758423" y="2727960"/>
                </a:cubicBezTo>
                <a:cubicBezTo>
                  <a:pt x="718630" y="2754207"/>
                  <a:pt x="646663" y="2743200"/>
                  <a:pt x="590783" y="2783840"/>
                </a:cubicBezTo>
                <a:cubicBezTo>
                  <a:pt x="534903" y="2824480"/>
                  <a:pt x="449390" y="2908300"/>
                  <a:pt x="423143" y="2971800"/>
                </a:cubicBezTo>
                <a:cubicBezTo>
                  <a:pt x="396896" y="3035300"/>
                  <a:pt x="395203" y="3103880"/>
                  <a:pt x="433303" y="3164840"/>
                </a:cubicBezTo>
                <a:cubicBezTo>
                  <a:pt x="471403" y="3225800"/>
                  <a:pt x="591630" y="3288453"/>
                  <a:pt x="651743" y="3337560"/>
                </a:cubicBezTo>
                <a:cubicBezTo>
                  <a:pt x="711856" y="3386667"/>
                  <a:pt x="790596" y="3430693"/>
                  <a:pt x="793983" y="3459480"/>
                </a:cubicBezTo>
                <a:cubicBezTo>
                  <a:pt x="797370" y="3488267"/>
                  <a:pt x="707623" y="3495887"/>
                  <a:pt x="672063" y="3510280"/>
                </a:cubicBezTo>
                <a:cubicBezTo>
                  <a:pt x="636503" y="3524673"/>
                  <a:pt x="597556" y="3523827"/>
                  <a:pt x="580623" y="3545840"/>
                </a:cubicBezTo>
                <a:cubicBezTo>
                  <a:pt x="563690" y="3567853"/>
                  <a:pt x="566230" y="3611880"/>
                  <a:pt x="570463" y="3642360"/>
                </a:cubicBezTo>
                <a:cubicBezTo>
                  <a:pt x="574696" y="3672840"/>
                  <a:pt x="597556" y="3700780"/>
                  <a:pt x="606023" y="372872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eeform 235"/>
          <p:cNvSpPr/>
          <p:nvPr/>
        </p:nvSpPr>
        <p:spPr>
          <a:xfrm>
            <a:off x="1491958" y="5039360"/>
            <a:ext cx="3316305" cy="3825240"/>
          </a:xfrm>
          <a:custGeom>
            <a:avLst/>
            <a:gdLst>
              <a:gd name="connsiteX0" fmla="*/ 804202 w 3316305"/>
              <a:gd name="connsiteY0" fmla="*/ 0 h 3825240"/>
              <a:gd name="connsiteX1" fmla="*/ 794042 w 3316305"/>
              <a:gd name="connsiteY1" fmla="*/ 152400 h 3825240"/>
              <a:gd name="connsiteX2" fmla="*/ 768642 w 3316305"/>
              <a:gd name="connsiteY2" fmla="*/ 304800 h 3825240"/>
              <a:gd name="connsiteX3" fmla="*/ 778802 w 3316305"/>
              <a:gd name="connsiteY3" fmla="*/ 416560 h 3825240"/>
              <a:gd name="connsiteX4" fmla="*/ 595922 w 3316305"/>
              <a:gd name="connsiteY4" fmla="*/ 568960 h 3825240"/>
              <a:gd name="connsiteX5" fmla="*/ 519722 w 3316305"/>
              <a:gd name="connsiteY5" fmla="*/ 772160 h 3825240"/>
              <a:gd name="connsiteX6" fmla="*/ 479082 w 3316305"/>
              <a:gd name="connsiteY6" fmla="*/ 965200 h 3825240"/>
              <a:gd name="connsiteX7" fmla="*/ 377482 w 3316305"/>
              <a:gd name="connsiteY7" fmla="*/ 1112520 h 3825240"/>
              <a:gd name="connsiteX8" fmla="*/ 225082 w 3316305"/>
              <a:gd name="connsiteY8" fmla="*/ 1320800 h 3825240"/>
              <a:gd name="connsiteX9" fmla="*/ 77762 w 3316305"/>
              <a:gd name="connsiteY9" fmla="*/ 1427480 h 3825240"/>
              <a:gd name="connsiteX10" fmla="*/ 26962 w 3316305"/>
              <a:gd name="connsiteY10" fmla="*/ 1534160 h 3825240"/>
              <a:gd name="connsiteX11" fmla="*/ 1562 w 3316305"/>
              <a:gd name="connsiteY11" fmla="*/ 1635760 h 3825240"/>
              <a:gd name="connsiteX12" fmla="*/ 26962 w 3316305"/>
              <a:gd name="connsiteY12" fmla="*/ 1656080 h 3825240"/>
              <a:gd name="connsiteX13" fmla="*/ 220002 w 3316305"/>
              <a:gd name="connsiteY13" fmla="*/ 1554480 h 3825240"/>
              <a:gd name="connsiteX14" fmla="*/ 514642 w 3316305"/>
              <a:gd name="connsiteY14" fmla="*/ 1397000 h 3825240"/>
              <a:gd name="connsiteX15" fmla="*/ 758482 w 3316305"/>
              <a:gd name="connsiteY15" fmla="*/ 1300480 h 3825240"/>
              <a:gd name="connsiteX16" fmla="*/ 941362 w 3316305"/>
              <a:gd name="connsiteY16" fmla="*/ 1102360 h 3825240"/>
              <a:gd name="connsiteX17" fmla="*/ 987082 w 3316305"/>
              <a:gd name="connsiteY17" fmla="*/ 1092200 h 3825240"/>
              <a:gd name="connsiteX18" fmla="*/ 1073442 w 3316305"/>
              <a:gd name="connsiteY18" fmla="*/ 1158240 h 3825240"/>
              <a:gd name="connsiteX19" fmla="*/ 1159802 w 3316305"/>
              <a:gd name="connsiteY19" fmla="*/ 1214120 h 3825240"/>
              <a:gd name="connsiteX20" fmla="*/ 1241082 w 3316305"/>
              <a:gd name="connsiteY20" fmla="*/ 1143000 h 3825240"/>
              <a:gd name="connsiteX21" fmla="*/ 1408722 w 3316305"/>
              <a:gd name="connsiteY21" fmla="*/ 1021080 h 3825240"/>
              <a:gd name="connsiteX22" fmla="*/ 1500162 w 3316305"/>
              <a:gd name="connsiteY22" fmla="*/ 914400 h 3825240"/>
              <a:gd name="connsiteX23" fmla="*/ 1627162 w 3316305"/>
              <a:gd name="connsiteY23" fmla="*/ 965200 h 3825240"/>
              <a:gd name="connsiteX24" fmla="*/ 1723682 w 3316305"/>
              <a:gd name="connsiteY24" fmla="*/ 1082040 h 3825240"/>
              <a:gd name="connsiteX25" fmla="*/ 1779562 w 3316305"/>
              <a:gd name="connsiteY25" fmla="*/ 1219200 h 3825240"/>
              <a:gd name="connsiteX26" fmla="*/ 1830362 w 3316305"/>
              <a:gd name="connsiteY26" fmla="*/ 1234440 h 3825240"/>
              <a:gd name="connsiteX27" fmla="*/ 1881162 w 3316305"/>
              <a:gd name="connsiteY27" fmla="*/ 1066800 h 3825240"/>
              <a:gd name="connsiteX28" fmla="*/ 1947202 w 3316305"/>
              <a:gd name="connsiteY28" fmla="*/ 960120 h 3825240"/>
              <a:gd name="connsiteX29" fmla="*/ 2033562 w 3316305"/>
              <a:gd name="connsiteY29" fmla="*/ 975360 h 3825240"/>
              <a:gd name="connsiteX30" fmla="*/ 2125002 w 3316305"/>
              <a:gd name="connsiteY30" fmla="*/ 1026160 h 3825240"/>
              <a:gd name="connsiteX31" fmla="*/ 2196122 w 3316305"/>
              <a:gd name="connsiteY31" fmla="*/ 995680 h 3825240"/>
              <a:gd name="connsiteX32" fmla="*/ 2201202 w 3316305"/>
              <a:gd name="connsiteY32" fmla="*/ 817880 h 3825240"/>
              <a:gd name="connsiteX33" fmla="*/ 2302802 w 3316305"/>
              <a:gd name="connsiteY33" fmla="*/ 706120 h 3825240"/>
              <a:gd name="connsiteX34" fmla="*/ 2445042 w 3316305"/>
              <a:gd name="connsiteY34" fmla="*/ 629920 h 3825240"/>
              <a:gd name="connsiteX35" fmla="*/ 2399322 w 3316305"/>
              <a:gd name="connsiteY35" fmla="*/ 777240 h 3825240"/>
              <a:gd name="connsiteX36" fmla="*/ 2495842 w 3316305"/>
              <a:gd name="connsiteY36" fmla="*/ 924560 h 3825240"/>
              <a:gd name="connsiteX37" fmla="*/ 2658402 w 3316305"/>
              <a:gd name="connsiteY37" fmla="*/ 1031240 h 3825240"/>
              <a:gd name="connsiteX38" fmla="*/ 2734602 w 3316305"/>
              <a:gd name="connsiteY38" fmla="*/ 1076960 h 3825240"/>
              <a:gd name="connsiteX39" fmla="*/ 2704122 w 3316305"/>
              <a:gd name="connsiteY39" fmla="*/ 1214120 h 3825240"/>
              <a:gd name="connsiteX40" fmla="*/ 2688882 w 3316305"/>
              <a:gd name="connsiteY40" fmla="*/ 1305560 h 3825240"/>
              <a:gd name="connsiteX41" fmla="*/ 2851442 w 3316305"/>
              <a:gd name="connsiteY41" fmla="*/ 1310640 h 3825240"/>
              <a:gd name="connsiteX42" fmla="*/ 2947962 w 3316305"/>
              <a:gd name="connsiteY42" fmla="*/ 1300480 h 3825240"/>
              <a:gd name="connsiteX43" fmla="*/ 3024162 w 3316305"/>
              <a:gd name="connsiteY43" fmla="*/ 1386840 h 3825240"/>
              <a:gd name="connsiteX44" fmla="*/ 3130842 w 3316305"/>
              <a:gd name="connsiteY44" fmla="*/ 1493520 h 3825240"/>
              <a:gd name="connsiteX45" fmla="*/ 3242602 w 3316305"/>
              <a:gd name="connsiteY45" fmla="*/ 1549400 h 3825240"/>
              <a:gd name="connsiteX46" fmla="*/ 3313722 w 3316305"/>
              <a:gd name="connsiteY46" fmla="*/ 1640840 h 3825240"/>
              <a:gd name="connsiteX47" fmla="*/ 3151162 w 3316305"/>
              <a:gd name="connsiteY47" fmla="*/ 1737360 h 3825240"/>
              <a:gd name="connsiteX48" fmla="*/ 3003842 w 3316305"/>
              <a:gd name="connsiteY48" fmla="*/ 1757680 h 3825240"/>
              <a:gd name="connsiteX49" fmla="*/ 2947962 w 3316305"/>
              <a:gd name="connsiteY49" fmla="*/ 1727200 h 3825240"/>
              <a:gd name="connsiteX50" fmla="*/ 2826042 w 3316305"/>
              <a:gd name="connsiteY50" fmla="*/ 1783080 h 3825240"/>
              <a:gd name="connsiteX51" fmla="*/ 2526322 w 3316305"/>
              <a:gd name="connsiteY51" fmla="*/ 1661160 h 3825240"/>
              <a:gd name="connsiteX52" fmla="*/ 2455202 w 3316305"/>
              <a:gd name="connsiteY52" fmla="*/ 1620520 h 3825240"/>
              <a:gd name="connsiteX53" fmla="*/ 2358682 w 3316305"/>
              <a:gd name="connsiteY53" fmla="*/ 1630680 h 3825240"/>
              <a:gd name="connsiteX54" fmla="*/ 2297722 w 3316305"/>
              <a:gd name="connsiteY54" fmla="*/ 1661160 h 3825240"/>
              <a:gd name="connsiteX55" fmla="*/ 2104682 w 3316305"/>
              <a:gd name="connsiteY55" fmla="*/ 1732280 h 3825240"/>
              <a:gd name="connsiteX56" fmla="*/ 2058962 w 3316305"/>
              <a:gd name="connsiteY56" fmla="*/ 1859280 h 3825240"/>
              <a:gd name="connsiteX57" fmla="*/ 2064042 w 3316305"/>
              <a:gd name="connsiteY57" fmla="*/ 1910080 h 3825240"/>
              <a:gd name="connsiteX58" fmla="*/ 2033562 w 3316305"/>
              <a:gd name="connsiteY58" fmla="*/ 1905000 h 3825240"/>
              <a:gd name="connsiteX59" fmla="*/ 1937042 w 3316305"/>
              <a:gd name="connsiteY59" fmla="*/ 1757680 h 3825240"/>
              <a:gd name="connsiteX60" fmla="*/ 1794802 w 3316305"/>
              <a:gd name="connsiteY60" fmla="*/ 1722120 h 3825240"/>
              <a:gd name="connsiteX61" fmla="*/ 1667802 w 3316305"/>
              <a:gd name="connsiteY61" fmla="*/ 1645920 h 3825240"/>
              <a:gd name="connsiteX62" fmla="*/ 1540802 w 3316305"/>
              <a:gd name="connsiteY62" fmla="*/ 1524000 h 3825240"/>
              <a:gd name="connsiteX63" fmla="*/ 1383322 w 3316305"/>
              <a:gd name="connsiteY63" fmla="*/ 1524000 h 3825240"/>
              <a:gd name="connsiteX64" fmla="*/ 1266482 w 3316305"/>
              <a:gd name="connsiteY64" fmla="*/ 1640840 h 3825240"/>
              <a:gd name="connsiteX65" fmla="*/ 1149642 w 3316305"/>
              <a:gd name="connsiteY65" fmla="*/ 1717040 h 3825240"/>
              <a:gd name="connsiteX66" fmla="*/ 966762 w 3316305"/>
              <a:gd name="connsiteY66" fmla="*/ 1722120 h 3825240"/>
              <a:gd name="connsiteX67" fmla="*/ 829602 w 3316305"/>
              <a:gd name="connsiteY67" fmla="*/ 1737360 h 3825240"/>
              <a:gd name="connsiteX68" fmla="*/ 667042 w 3316305"/>
              <a:gd name="connsiteY68" fmla="*/ 1879600 h 3825240"/>
              <a:gd name="connsiteX69" fmla="*/ 555282 w 3316305"/>
              <a:gd name="connsiteY69" fmla="*/ 2001520 h 3825240"/>
              <a:gd name="connsiteX70" fmla="*/ 636562 w 3316305"/>
              <a:gd name="connsiteY70" fmla="*/ 2123440 h 3825240"/>
              <a:gd name="connsiteX71" fmla="*/ 844842 w 3316305"/>
              <a:gd name="connsiteY71" fmla="*/ 2153920 h 3825240"/>
              <a:gd name="connsiteX72" fmla="*/ 1002322 w 3316305"/>
              <a:gd name="connsiteY72" fmla="*/ 2199640 h 3825240"/>
              <a:gd name="connsiteX73" fmla="*/ 1027722 w 3316305"/>
              <a:gd name="connsiteY73" fmla="*/ 2306320 h 3825240"/>
              <a:gd name="connsiteX74" fmla="*/ 905802 w 3316305"/>
              <a:gd name="connsiteY74" fmla="*/ 2479040 h 3825240"/>
              <a:gd name="connsiteX75" fmla="*/ 936282 w 3316305"/>
              <a:gd name="connsiteY75" fmla="*/ 2656840 h 3825240"/>
              <a:gd name="connsiteX76" fmla="*/ 1083602 w 3316305"/>
              <a:gd name="connsiteY76" fmla="*/ 2773680 h 3825240"/>
              <a:gd name="connsiteX77" fmla="*/ 1276642 w 3316305"/>
              <a:gd name="connsiteY77" fmla="*/ 2763520 h 3825240"/>
              <a:gd name="connsiteX78" fmla="*/ 1388402 w 3316305"/>
              <a:gd name="connsiteY78" fmla="*/ 2606040 h 3825240"/>
              <a:gd name="connsiteX79" fmla="*/ 1606842 w 3316305"/>
              <a:gd name="connsiteY79" fmla="*/ 2484120 h 3825240"/>
              <a:gd name="connsiteX80" fmla="*/ 1688122 w 3316305"/>
              <a:gd name="connsiteY80" fmla="*/ 2473960 h 3825240"/>
              <a:gd name="connsiteX81" fmla="*/ 1774482 w 3316305"/>
              <a:gd name="connsiteY81" fmla="*/ 2641600 h 3825240"/>
              <a:gd name="connsiteX82" fmla="*/ 1718602 w 3316305"/>
              <a:gd name="connsiteY82" fmla="*/ 2763520 h 3825240"/>
              <a:gd name="connsiteX83" fmla="*/ 1677962 w 3316305"/>
              <a:gd name="connsiteY83" fmla="*/ 2834640 h 3825240"/>
              <a:gd name="connsiteX84" fmla="*/ 1738922 w 3316305"/>
              <a:gd name="connsiteY84" fmla="*/ 2951480 h 3825240"/>
              <a:gd name="connsiteX85" fmla="*/ 1667802 w 3316305"/>
              <a:gd name="connsiteY85" fmla="*/ 3068320 h 3825240"/>
              <a:gd name="connsiteX86" fmla="*/ 1479842 w 3316305"/>
              <a:gd name="connsiteY86" fmla="*/ 3124200 h 3825240"/>
              <a:gd name="connsiteX87" fmla="*/ 1195362 w 3316305"/>
              <a:gd name="connsiteY87" fmla="*/ 3246120 h 3825240"/>
              <a:gd name="connsiteX88" fmla="*/ 1007402 w 3316305"/>
              <a:gd name="connsiteY88" fmla="*/ 3317240 h 3825240"/>
              <a:gd name="connsiteX89" fmla="*/ 875322 w 3316305"/>
              <a:gd name="connsiteY89" fmla="*/ 3291840 h 3825240"/>
              <a:gd name="connsiteX90" fmla="*/ 783882 w 3316305"/>
              <a:gd name="connsiteY90" fmla="*/ 3291840 h 3825240"/>
              <a:gd name="connsiteX91" fmla="*/ 707682 w 3316305"/>
              <a:gd name="connsiteY91" fmla="*/ 3378200 h 3825240"/>
              <a:gd name="connsiteX92" fmla="*/ 753402 w 3316305"/>
              <a:gd name="connsiteY92" fmla="*/ 3495040 h 3825240"/>
              <a:gd name="connsiteX93" fmla="*/ 992162 w 3316305"/>
              <a:gd name="connsiteY93" fmla="*/ 3581400 h 3825240"/>
              <a:gd name="connsiteX94" fmla="*/ 1149642 w 3316305"/>
              <a:gd name="connsiteY94" fmla="*/ 3596640 h 3825240"/>
              <a:gd name="connsiteX95" fmla="*/ 1251242 w 3316305"/>
              <a:gd name="connsiteY95" fmla="*/ 3647440 h 3825240"/>
              <a:gd name="connsiteX96" fmla="*/ 1276642 w 3316305"/>
              <a:gd name="connsiteY96" fmla="*/ 3784600 h 3825240"/>
              <a:gd name="connsiteX97" fmla="*/ 1241082 w 3316305"/>
              <a:gd name="connsiteY97" fmla="*/ 3825240 h 3825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316305" h="3825240">
                <a:moveTo>
                  <a:pt x="804202" y="0"/>
                </a:moveTo>
                <a:cubicBezTo>
                  <a:pt x="802085" y="50800"/>
                  <a:pt x="799969" y="101600"/>
                  <a:pt x="794042" y="152400"/>
                </a:cubicBezTo>
                <a:cubicBezTo>
                  <a:pt x="788115" y="203200"/>
                  <a:pt x="771182" y="260773"/>
                  <a:pt x="768642" y="304800"/>
                </a:cubicBezTo>
                <a:cubicBezTo>
                  <a:pt x="766102" y="348827"/>
                  <a:pt x="807589" y="372533"/>
                  <a:pt x="778802" y="416560"/>
                </a:cubicBezTo>
                <a:cubicBezTo>
                  <a:pt x="750015" y="460587"/>
                  <a:pt x="639102" y="509693"/>
                  <a:pt x="595922" y="568960"/>
                </a:cubicBezTo>
                <a:cubicBezTo>
                  <a:pt x="552742" y="628227"/>
                  <a:pt x="539195" y="706120"/>
                  <a:pt x="519722" y="772160"/>
                </a:cubicBezTo>
                <a:cubicBezTo>
                  <a:pt x="500249" y="838200"/>
                  <a:pt x="502789" y="908473"/>
                  <a:pt x="479082" y="965200"/>
                </a:cubicBezTo>
                <a:cubicBezTo>
                  <a:pt x="455375" y="1021927"/>
                  <a:pt x="419815" y="1053253"/>
                  <a:pt x="377482" y="1112520"/>
                </a:cubicBezTo>
                <a:cubicBezTo>
                  <a:pt x="335149" y="1171787"/>
                  <a:pt x="275035" y="1268307"/>
                  <a:pt x="225082" y="1320800"/>
                </a:cubicBezTo>
                <a:cubicBezTo>
                  <a:pt x="175129" y="1373293"/>
                  <a:pt x="110782" y="1391920"/>
                  <a:pt x="77762" y="1427480"/>
                </a:cubicBezTo>
                <a:cubicBezTo>
                  <a:pt x="44742" y="1463040"/>
                  <a:pt x="39662" y="1499447"/>
                  <a:pt x="26962" y="1534160"/>
                </a:cubicBezTo>
                <a:cubicBezTo>
                  <a:pt x="14262" y="1568873"/>
                  <a:pt x="1562" y="1615440"/>
                  <a:pt x="1562" y="1635760"/>
                </a:cubicBezTo>
                <a:cubicBezTo>
                  <a:pt x="1562" y="1656080"/>
                  <a:pt x="-9445" y="1669627"/>
                  <a:pt x="26962" y="1656080"/>
                </a:cubicBezTo>
                <a:cubicBezTo>
                  <a:pt x="63369" y="1642533"/>
                  <a:pt x="220002" y="1554480"/>
                  <a:pt x="220002" y="1554480"/>
                </a:cubicBezTo>
                <a:cubicBezTo>
                  <a:pt x="301282" y="1511300"/>
                  <a:pt x="424895" y="1439333"/>
                  <a:pt x="514642" y="1397000"/>
                </a:cubicBezTo>
                <a:cubicBezTo>
                  <a:pt x="604389" y="1354667"/>
                  <a:pt x="687362" y="1349587"/>
                  <a:pt x="758482" y="1300480"/>
                </a:cubicBezTo>
                <a:cubicBezTo>
                  <a:pt x="829602" y="1251373"/>
                  <a:pt x="903262" y="1137073"/>
                  <a:pt x="941362" y="1102360"/>
                </a:cubicBezTo>
                <a:cubicBezTo>
                  <a:pt x="979462" y="1067647"/>
                  <a:pt x="965069" y="1082887"/>
                  <a:pt x="987082" y="1092200"/>
                </a:cubicBezTo>
                <a:cubicBezTo>
                  <a:pt x="1009095" y="1101513"/>
                  <a:pt x="1044655" y="1137920"/>
                  <a:pt x="1073442" y="1158240"/>
                </a:cubicBezTo>
                <a:cubicBezTo>
                  <a:pt x="1102229" y="1178560"/>
                  <a:pt x="1131862" y="1216660"/>
                  <a:pt x="1159802" y="1214120"/>
                </a:cubicBezTo>
                <a:cubicBezTo>
                  <a:pt x="1187742" y="1211580"/>
                  <a:pt x="1199595" y="1175173"/>
                  <a:pt x="1241082" y="1143000"/>
                </a:cubicBezTo>
                <a:cubicBezTo>
                  <a:pt x="1282569" y="1110827"/>
                  <a:pt x="1365542" y="1059180"/>
                  <a:pt x="1408722" y="1021080"/>
                </a:cubicBezTo>
                <a:cubicBezTo>
                  <a:pt x="1451902" y="982980"/>
                  <a:pt x="1463755" y="923713"/>
                  <a:pt x="1500162" y="914400"/>
                </a:cubicBezTo>
                <a:cubicBezTo>
                  <a:pt x="1536569" y="905087"/>
                  <a:pt x="1589909" y="937260"/>
                  <a:pt x="1627162" y="965200"/>
                </a:cubicBezTo>
                <a:cubicBezTo>
                  <a:pt x="1664415" y="993140"/>
                  <a:pt x="1698282" y="1039707"/>
                  <a:pt x="1723682" y="1082040"/>
                </a:cubicBezTo>
                <a:cubicBezTo>
                  <a:pt x="1749082" y="1124373"/>
                  <a:pt x="1761782" y="1193800"/>
                  <a:pt x="1779562" y="1219200"/>
                </a:cubicBezTo>
                <a:cubicBezTo>
                  <a:pt x="1797342" y="1244600"/>
                  <a:pt x="1813429" y="1259840"/>
                  <a:pt x="1830362" y="1234440"/>
                </a:cubicBezTo>
                <a:cubicBezTo>
                  <a:pt x="1847295" y="1209040"/>
                  <a:pt x="1861689" y="1112520"/>
                  <a:pt x="1881162" y="1066800"/>
                </a:cubicBezTo>
                <a:cubicBezTo>
                  <a:pt x="1900635" y="1021080"/>
                  <a:pt x="1921802" y="975360"/>
                  <a:pt x="1947202" y="960120"/>
                </a:cubicBezTo>
                <a:cubicBezTo>
                  <a:pt x="1972602" y="944880"/>
                  <a:pt x="2003929" y="964353"/>
                  <a:pt x="2033562" y="975360"/>
                </a:cubicBezTo>
                <a:cubicBezTo>
                  <a:pt x="2063195" y="986367"/>
                  <a:pt x="2097909" y="1022773"/>
                  <a:pt x="2125002" y="1026160"/>
                </a:cubicBezTo>
                <a:cubicBezTo>
                  <a:pt x="2152095" y="1029547"/>
                  <a:pt x="2183422" y="1030393"/>
                  <a:pt x="2196122" y="995680"/>
                </a:cubicBezTo>
                <a:cubicBezTo>
                  <a:pt x="2208822" y="960967"/>
                  <a:pt x="2183422" y="866140"/>
                  <a:pt x="2201202" y="817880"/>
                </a:cubicBezTo>
                <a:cubicBezTo>
                  <a:pt x="2218982" y="769620"/>
                  <a:pt x="2262162" y="737447"/>
                  <a:pt x="2302802" y="706120"/>
                </a:cubicBezTo>
                <a:cubicBezTo>
                  <a:pt x="2343442" y="674793"/>
                  <a:pt x="2428955" y="618067"/>
                  <a:pt x="2445042" y="629920"/>
                </a:cubicBezTo>
                <a:cubicBezTo>
                  <a:pt x="2461129" y="641773"/>
                  <a:pt x="2390855" y="728133"/>
                  <a:pt x="2399322" y="777240"/>
                </a:cubicBezTo>
                <a:cubicBezTo>
                  <a:pt x="2407789" y="826347"/>
                  <a:pt x="2452662" y="882227"/>
                  <a:pt x="2495842" y="924560"/>
                </a:cubicBezTo>
                <a:cubicBezTo>
                  <a:pt x="2539022" y="966893"/>
                  <a:pt x="2618609" y="1005840"/>
                  <a:pt x="2658402" y="1031240"/>
                </a:cubicBezTo>
                <a:cubicBezTo>
                  <a:pt x="2698195" y="1056640"/>
                  <a:pt x="2726982" y="1046480"/>
                  <a:pt x="2734602" y="1076960"/>
                </a:cubicBezTo>
                <a:cubicBezTo>
                  <a:pt x="2742222" y="1107440"/>
                  <a:pt x="2711742" y="1176020"/>
                  <a:pt x="2704122" y="1214120"/>
                </a:cubicBezTo>
                <a:cubicBezTo>
                  <a:pt x="2696502" y="1252220"/>
                  <a:pt x="2664329" y="1289473"/>
                  <a:pt x="2688882" y="1305560"/>
                </a:cubicBezTo>
                <a:cubicBezTo>
                  <a:pt x="2713435" y="1321647"/>
                  <a:pt x="2808262" y="1311487"/>
                  <a:pt x="2851442" y="1310640"/>
                </a:cubicBezTo>
                <a:cubicBezTo>
                  <a:pt x="2894622" y="1309793"/>
                  <a:pt x="2919175" y="1287780"/>
                  <a:pt x="2947962" y="1300480"/>
                </a:cubicBezTo>
                <a:cubicBezTo>
                  <a:pt x="2976749" y="1313180"/>
                  <a:pt x="2993682" y="1354667"/>
                  <a:pt x="3024162" y="1386840"/>
                </a:cubicBezTo>
                <a:cubicBezTo>
                  <a:pt x="3054642" y="1419013"/>
                  <a:pt x="3094435" y="1466427"/>
                  <a:pt x="3130842" y="1493520"/>
                </a:cubicBezTo>
                <a:cubicBezTo>
                  <a:pt x="3167249" y="1520613"/>
                  <a:pt x="3212122" y="1524847"/>
                  <a:pt x="3242602" y="1549400"/>
                </a:cubicBezTo>
                <a:cubicBezTo>
                  <a:pt x="3273082" y="1573953"/>
                  <a:pt x="3328962" y="1609513"/>
                  <a:pt x="3313722" y="1640840"/>
                </a:cubicBezTo>
                <a:cubicBezTo>
                  <a:pt x="3298482" y="1672167"/>
                  <a:pt x="3202808" y="1717887"/>
                  <a:pt x="3151162" y="1737360"/>
                </a:cubicBezTo>
                <a:cubicBezTo>
                  <a:pt x="3099516" y="1756833"/>
                  <a:pt x="3037709" y="1759373"/>
                  <a:pt x="3003842" y="1757680"/>
                </a:cubicBezTo>
                <a:cubicBezTo>
                  <a:pt x="2969975" y="1755987"/>
                  <a:pt x="2977595" y="1722967"/>
                  <a:pt x="2947962" y="1727200"/>
                </a:cubicBezTo>
                <a:cubicBezTo>
                  <a:pt x="2918329" y="1731433"/>
                  <a:pt x="2896315" y="1794087"/>
                  <a:pt x="2826042" y="1783080"/>
                </a:cubicBezTo>
                <a:cubicBezTo>
                  <a:pt x="2755769" y="1772073"/>
                  <a:pt x="2588129" y="1688253"/>
                  <a:pt x="2526322" y="1661160"/>
                </a:cubicBezTo>
                <a:cubicBezTo>
                  <a:pt x="2464515" y="1634067"/>
                  <a:pt x="2483142" y="1625600"/>
                  <a:pt x="2455202" y="1620520"/>
                </a:cubicBezTo>
                <a:cubicBezTo>
                  <a:pt x="2427262" y="1615440"/>
                  <a:pt x="2384929" y="1623907"/>
                  <a:pt x="2358682" y="1630680"/>
                </a:cubicBezTo>
                <a:cubicBezTo>
                  <a:pt x="2332435" y="1637453"/>
                  <a:pt x="2340055" y="1644227"/>
                  <a:pt x="2297722" y="1661160"/>
                </a:cubicBezTo>
                <a:cubicBezTo>
                  <a:pt x="2255389" y="1678093"/>
                  <a:pt x="2144475" y="1699260"/>
                  <a:pt x="2104682" y="1732280"/>
                </a:cubicBezTo>
                <a:cubicBezTo>
                  <a:pt x="2064889" y="1765300"/>
                  <a:pt x="2065735" y="1829647"/>
                  <a:pt x="2058962" y="1859280"/>
                </a:cubicBezTo>
                <a:cubicBezTo>
                  <a:pt x="2052189" y="1888913"/>
                  <a:pt x="2068275" y="1902460"/>
                  <a:pt x="2064042" y="1910080"/>
                </a:cubicBezTo>
                <a:cubicBezTo>
                  <a:pt x="2059809" y="1917700"/>
                  <a:pt x="2054729" y="1930400"/>
                  <a:pt x="2033562" y="1905000"/>
                </a:cubicBezTo>
                <a:cubicBezTo>
                  <a:pt x="2012395" y="1879600"/>
                  <a:pt x="1976835" y="1788160"/>
                  <a:pt x="1937042" y="1757680"/>
                </a:cubicBezTo>
                <a:cubicBezTo>
                  <a:pt x="1897249" y="1727200"/>
                  <a:pt x="1839675" y="1740747"/>
                  <a:pt x="1794802" y="1722120"/>
                </a:cubicBezTo>
                <a:cubicBezTo>
                  <a:pt x="1749929" y="1703493"/>
                  <a:pt x="1710135" y="1678940"/>
                  <a:pt x="1667802" y="1645920"/>
                </a:cubicBezTo>
                <a:cubicBezTo>
                  <a:pt x="1625469" y="1612900"/>
                  <a:pt x="1588215" y="1544320"/>
                  <a:pt x="1540802" y="1524000"/>
                </a:cubicBezTo>
                <a:cubicBezTo>
                  <a:pt x="1493389" y="1503680"/>
                  <a:pt x="1429042" y="1504527"/>
                  <a:pt x="1383322" y="1524000"/>
                </a:cubicBezTo>
                <a:cubicBezTo>
                  <a:pt x="1337602" y="1543473"/>
                  <a:pt x="1305429" y="1608667"/>
                  <a:pt x="1266482" y="1640840"/>
                </a:cubicBezTo>
                <a:cubicBezTo>
                  <a:pt x="1227535" y="1673013"/>
                  <a:pt x="1199595" y="1703493"/>
                  <a:pt x="1149642" y="1717040"/>
                </a:cubicBezTo>
                <a:cubicBezTo>
                  <a:pt x="1099689" y="1730587"/>
                  <a:pt x="1020102" y="1718733"/>
                  <a:pt x="966762" y="1722120"/>
                </a:cubicBezTo>
                <a:cubicBezTo>
                  <a:pt x="913422" y="1725507"/>
                  <a:pt x="879555" y="1711113"/>
                  <a:pt x="829602" y="1737360"/>
                </a:cubicBezTo>
                <a:cubicBezTo>
                  <a:pt x="779649" y="1763607"/>
                  <a:pt x="712762" y="1835573"/>
                  <a:pt x="667042" y="1879600"/>
                </a:cubicBezTo>
                <a:cubicBezTo>
                  <a:pt x="621322" y="1923627"/>
                  <a:pt x="560362" y="1960880"/>
                  <a:pt x="555282" y="2001520"/>
                </a:cubicBezTo>
                <a:cubicBezTo>
                  <a:pt x="550202" y="2042160"/>
                  <a:pt x="588302" y="2098040"/>
                  <a:pt x="636562" y="2123440"/>
                </a:cubicBezTo>
                <a:cubicBezTo>
                  <a:pt x="684822" y="2148840"/>
                  <a:pt x="783882" y="2141220"/>
                  <a:pt x="844842" y="2153920"/>
                </a:cubicBezTo>
                <a:cubicBezTo>
                  <a:pt x="905802" y="2166620"/>
                  <a:pt x="971842" y="2174240"/>
                  <a:pt x="1002322" y="2199640"/>
                </a:cubicBezTo>
                <a:cubicBezTo>
                  <a:pt x="1032802" y="2225040"/>
                  <a:pt x="1043809" y="2259753"/>
                  <a:pt x="1027722" y="2306320"/>
                </a:cubicBezTo>
                <a:cubicBezTo>
                  <a:pt x="1011635" y="2352887"/>
                  <a:pt x="921042" y="2420620"/>
                  <a:pt x="905802" y="2479040"/>
                </a:cubicBezTo>
                <a:cubicBezTo>
                  <a:pt x="890562" y="2537460"/>
                  <a:pt x="906649" y="2607733"/>
                  <a:pt x="936282" y="2656840"/>
                </a:cubicBezTo>
                <a:cubicBezTo>
                  <a:pt x="965915" y="2705947"/>
                  <a:pt x="1026875" y="2755900"/>
                  <a:pt x="1083602" y="2773680"/>
                </a:cubicBezTo>
                <a:cubicBezTo>
                  <a:pt x="1140329" y="2791460"/>
                  <a:pt x="1225842" y="2791460"/>
                  <a:pt x="1276642" y="2763520"/>
                </a:cubicBezTo>
                <a:cubicBezTo>
                  <a:pt x="1327442" y="2735580"/>
                  <a:pt x="1333369" y="2652607"/>
                  <a:pt x="1388402" y="2606040"/>
                </a:cubicBezTo>
                <a:cubicBezTo>
                  <a:pt x="1443435" y="2559473"/>
                  <a:pt x="1556889" y="2506133"/>
                  <a:pt x="1606842" y="2484120"/>
                </a:cubicBezTo>
                <a:cubicBezTo>
                  <a:pt x="1656795" y="2462107"/>
                  <a:pt x="1660182" y="2447713"/>
                  <a:pt x="1688122" y="2473960"/>
                </a:cubicBezTo>
                <a:cubicBezTo>
                  <a:pt x="1716062" y="2500207"/>
                  <a:pt x="1769402" y="2593340"/>
                  <a:pt x="1774482" y="2641600"/>
                </a:cubicBezTo>
                <a:cubicBezTo>
                  <a:pt x="1779562" y="2689860"/>
                  <a:pt x="1734689" y="2731347"/>
                  <a:pt x="1718602" y="2763520"/>
                </a:cubicBezTo>
                <a:cubicBezTo>
                  <a:pt x="1702515" y="2795693"/>
                  <a:pt x="1674575" y="2803313"/>
                  <a:pt x="1677962" y="2834640"/>
                </a:cubicBezTo>
                <a:cubicBezTo>
                  <a:pt x="1681349" y="2865967"/>
                  <a:pt x="1740615" y="2912533"/>
                  <a:pt x="1738922" y="2951480"/>
                </a:cubicBezTo>
                <a:cubicBezTo>
                  <a:pt x="1737229" y="2990427"/>
                  <a:pt x="1710982" y="3039533"/>
                  <a:pt x="1667802" y="3068320"/>
                </a:cubicBezTo>
                <a:cubicBezTo>
                  <a:pt x="1624622" y="3097107"/>
                  <a:pt x="1558582" y="3094567"/>
                  <a:pt x="1479842" y="3124200"/>
                </a:cubicBezTo>
                <a:cubicBezTo>
                  <a:pt x="1401102" y="3153833"/>
                  <a:pt x="1274102" y="3213947"/>
                  <a:pt x="1195362" y="3246120"/>
                </a:cubicBezTo>
                <a:cubicBezTo>
                  <a:pt x="1116622" y="3278293"/>
                  <a:pt x="1060742" y="3309620"/>
                  <a:pt x="1007402" y="3317240"/>
                </a:cubicBezTo>
                <a:cubicBezTo>
                  <a:pt x="954062" y="3324860"/>
                  <a:pt x="912575" y="3296073"/>
                  <a:pt x="875322" y="3291840"/>
                </a:cubicBezTo>
                <a:cubicBezTo>
                  <a:pt x="838069" y="3287607"/>
                  <a:pt x="811822" y="3277447"/>
                  <a:pt x="783882" y="3291840"/>
                </a:cubicBezTo>
                <a:cubicBezTo>
                  <a:pt x="755942" y="3306233"/>
                  <a:pt x="712762" y="3344333"/>
                  <a:pt x="707682" y="3378200"/>
                </a:cubicBezTo>
                <a:cubicBezTo>
                  <a:pt x="702602" y="3412067"/>
                  <a:pt x="705989" y="3461173"/>
                  <a:pt x="753402" y="3495040"/>
                </a:cubicBezTo>
                <a:cubicBezTo>
                  <a:pt x="800815" y="3528907"/>
                  <a:pt x="926122" y="3564467"/>
                  <a:pt x="992162" y="3581400"/>
                </a:cubicBezTo>
                <a:cubicBezTo>
                  <a:pt x="1058202" y="3598333"/>
                  <a:pt x="1106462" y="3585633"/>
                  <a:pt x="1149642" y="3596640"/>
                </a:cubicBezTo>
                <a:cubicBezTo>
                  <a:pt x="1192822" y="3607647"/>
                  <a:pt x="1230075" y="3616113"/>
                  <a:pt x="1251242" y="3647440"/>
                </a:cubicBezTo>
                <a:cubicBezTo>
                  <a:pt x="1272409" y="3678767"/>
                  <a:pt x="1278335" y="3754967"/>
                  <a:pt x="1276642" y="3784600"/>
                </a:cubicBezTo>
                <a:cubicBezTo>
                  <a:pt x="1274949" y="3814233"/>
                  <a:pt x="1258015" y="3819736"/>
                  <a:pt x="1241082" y="382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eeform 236"/>
          <p:cNvSpPr/>
          <p:nvPr/>
        </p:nvSpPr>
        <p:spPr>
          <a:xfrm>
            <a:off x="1761571" y="4942840"/>
            <a:ext cx="3570433" cy="3926840"/>
          </a:xfrm>
          <a:custGeom>
            <a:avLst/>
            <a:gdLst>
              <a:gd name="connsiteX0" fmla="*/ 1149269 w 3570433"/>
              <a:gd name="connsiteY0" fmla="*/ 3926840 h 3926840"/>
              <a:gd name="connsiteX1" fmla="*/ 1093389 w 3570433"/>
              <a:gd name="connsiteY1" fmla="*/ 3738880 h 3926840"/>
              <a:gd name="connsiteX2" fmla="*/ 940989 w 3570433"/>
              <a:gd name="connsiteY2" fmla="*/ 3627120 h 3926840"/>
              <a:gd name="connsiteX3" fmla="*/ 707309 w 3570433"/>
              <a:gd name="connsiteY3" fmla="*/ 3591560 h 3926840"/>
              <a:gd name="connsiteX4" fmla="*/ 570149 w 3570433"/>
              <a:gd name="connsiteY4" fmla="*/ 3530600 h 3926840"/>
              <a:gd name="connsiteX5" fmla="*/ 671749 w 3570433"/>
              <a:gd name="connsiteY5" fmla="*/ 3489960 h 3926840"/>
              <a:gd name="connsiteX6" fmla="*/ 905429 w 3570433"/>
              <a:gd name="connsiteY6" fmla="*/ 3423920 h 3926840"/>
              <a:gd name="connsiteX7" fmla="*/ 1093389 w 3570433"/>
              <a:gd name="connsiteY7" fmla="*/ 3327400 h 3926840"/>
              <a:gd name="connsiteX8" fmla="*/ 1240709 w 3570433"/>
              <a:gd name="connsiteY8" fmla="*/ 3266440 h 3926840"/>
              <a:gd name="connsiteX9" fmla="*/ 1474389 w 3570433"/>
              <a:gd name="connsiteY9" fmla="*/ 3296920 h 3926840"/>
              <a:gd name="connsiteX10" fmla="*/ 1525189 w 3570433"/>
              <a:gd name="connsiteY10" fmla="*/ 3266440 h 3926840"/>
              <a:gd name="connsiteX11" fmla="*/ 1535349 w 3570433"/>
              <a:gd name="connsiteY11" fmla="*/ 3154680 h 3926840"/>
              <a:gd name="connsiteX12" fmla="*/ 1596309 w 3570433"/>
              <a:gd name="connsiteY12" fmla="*/ 2992120 h 3926840"/>
              <a:gd name="connsiteX13" fmla="*/ 1581069 w 3570433"/>
              <a:gd name="connsiteY13" fmla="*/ 2890520 h 3926840"/>
              <a:gd name="connsiteX14" fmla="*/ 1601389 w 3570433"/>
              <a:gd name="connsiteY14" fmla="*/ 2829560 h 3926840"/>
              <a:gd name="connsiteX15" fmla="*/ 1667429 w 3570433"/>
              <a:gd name="connsiteY15" fmla="*/ 2788920 h 3926840"/>
              <a:gd name="connsiteX16" fmla="*/ 1504869 w 3570433"/>
              <a:gd name="connsiteY16" fmla="*/ 2555240 h 3926840"/>
              <a:gd name="connsiteX17" fmla="*/ 1530269 w 3570433"/>
              <a:gd name="connsiteY17" fmla="*/ 2397760 h 3926840"/>
              <a:gd name="connsiteX18" fmla="*/ 1657269 w 3570433"/>
              <a:gd name="connsiteY18" fmla="*/ 2336800 h 3926840"/>
              <a:gd name="connsiteX19" fmla="*/ 1941749 w 3570433"/>
              <a:gd name="connsiteY19" fmla="*/ 2204720 h 3926840"/>
              <a:gd name="connsiteX20" fmla="*/ 1926509 w 3570433"/>
              <a:gd name="connsiteY20" fmla="*/ 1930400 h 3926840"/>
              <a:gd name="connsiteX21" fmla="*/ 2134789 w 3570433"/>
              <a:gd name="connsiteY21" fmla="*/ 1823720 h 3926840"/>
              <a:gd name="connsiteX22" fmla="*/ 2393869 w 3570433"/>
              <a:gd name="connsiteY22" fmla="*/ 1925320 h 3926840"/>
              <a:gd name="connsiteX23" fmla="*/ 2673269 w 3570433"/>
              <a:gd name="connsiteY23" fmla="*/ 1915160 h 3926840"/>
              <a:gd name="connsiteX24" fmla="*/ 3074589 w 3570433"/>
              <a:gd name="connsiteY24" fmla="*/ 1899920 h 3926840"/>
              <a:gd name="connsiteX25" fmla="*/ 3166029 w 3570433"/>
              <a:gd name="connsiteY25" fmla="*/ 2072640 h 3926840"/>
              <a:gd name="connsiteX26" fmla="*/ 3353989 w 3570433"/>
              <a:gd name="connsiteY26" fmla="*/ 2108200 h 3926840"/>
              <a:gd name="connsiteX27" fmla="*/ 3445429 w 3570433"/>
              <a:gd name="connsiteY27" fmla="*/ 2047240 h 3926840"/>
              <a:gd name="connsiteX28" fmla="*/ 3547029 w 3570433"/>
              <a:gd name="connsiteY28" fmla="*/ 2047240 h 3926840"/>
              <a:gd name="connsiteX29" fmla="*/ 3557189 w 3570433"/>
              <a:gd name="connsiteY29" fmla="*/ 1950720 h 3926840"/>
              <a:gd name="connsiteX30" fmla="*/ 3389549 w 3570433"/>
              <a:gd name="connsiteY30" fmla="*/ 1884680 h 3926840"/>
              <a:gd name="connsiteX31" fmla="*/ 3328589 w 3570433"/>
              <a:gd name="connsiteY31" fmla="*/ 1717040 h 3926840"/>
              <a:gd name="connsiteX32" fmla="*/ 3094909 w 3570433"/>
              <a:gd name="connsiteY32" fmla="*/ 1640840 h 3926840"/>
              <a:gd name="connsiteX33" fmla="*/ 2952669 w 3570433"/>
              <a:gd name="connsiteY33" fmla="*/ 1559560 h 3926840"/>
              <a:gd name="connsiteX34" fmla="*/ 2840909 w 3570433"/>
              <a:gd name="connsiteY34" fmla="*/ 1483360 h 3926840"/>
              <a:gd name="connsiteX35" fmla="*/ 2739309 w 3570433"/>
              <a:gd name="connsiteY35" fmla="*/ 1310640 h 3926840"/>
              <a:gd name="connsiteX36" fmla="*/ 2541189 w 3570433"/>
              <a:gd name="connsiteY36" fmla="*/ 1280160 h 3926840"/>
              <a:gd name="connsiteX37" fmla="*/ 2551349 w 3570433"/>
              <a:gd name="connsiteY37" fmla="*/ 1092200 h 3926840"/>
              <a:gd name="connsiteX38" fmla="*/ 2444669 w 3570433"/>
              <a:gd name="connsiteY38" fmla="*/ 1046480 h 3926840"/>
              <a:gd name="connsiteX39" fmla="*/ 2251629 w 3570433"/>
              <a:gd name="connsiteY39" fmla="*/ 944880 h 3926840"/>
              <a:gd name="connsiteX40" fmla="*/ 2231309 w 3570433"/>
              <a:gd name="connsiteY40" fmla="*/ 873760 h 3926840"/>
              <a:gd name="connsiteX41" fmla="*/ 2343069 w 3570433"/>
              <a:gd name="connsiteY41" fmla="*/ 670560 h 3926840"/>
              <a:gd name="connsiteX42" fmla="*/ 2302429 w 3570433"/>
              <a:gd name="connsiteY42" fmla="*/ 553720 h 3926840"/>
              <a:gd name="connsiteX43" fmla="*/ 2038269 w 3570433"/>
              <a:gd name="connsiteY43" fmla="*/ 726440 h 3926840"/>
              <a:gd name="connsiteX44" fmla="*/ 1784269 w 3570433"/>
              <a:gd name="connsiteY44" fmla="*/ 960120 h 3926840"/>
              <a:gd name="connsiteX45" fmla="*/ 1621709 w 3570433"/>
              <a:gd name="connsiteY45" fmla="*/ 949960 h 3926840"/>
              <a:gd name="connsiteX46" fmla="*/ 1530269 w 3570433"/>
              <a:gd name="connsiteY46" fmla="*/ 1107440 h 3926840"/>
              <a:gd name="connsiteX47" fmla="*/ 1311829 w 3570433"/>
              <a:gd name="connsiteY47" fmla="*/ 985520 h 3926840"/>
              <a:gd name="connsiteX48" fmla="*/ 1169589 w 3570433"/>
              <a:gd name="connsiteY48" fmla="*/ 960120 h 3926840"/>
              <a:gd name="connsiteX49" fmla="*/ 1007029 w 3570433"/>
              <a:gd name="connsiteY49" fmla="*/ 1071880 h 3926840"/>
              <a:gd name="connsiteX50" fmla="*/ 829229 w 3570433"/>
              <a:gd name="connsiteY50" fmla="*/ 1112520 h 3926840"/>
              <a:gd name="connsiteX51" fmla="*/ 732709 w 3570433"/>
              <a:gd name="connsiteY51" fmla="*/ 1132840 h 3926840"/>
              <a:gd name="connsiteX52" fmla="*/ 626029 w 3570433"/>
              <a:gd name="connsiteY52" fmla="*/ 1168400 h 3926840"/>
              <a:gd name="connsiteX53" fmla="*/ 519349 w 3570433"/>
              <a:gd name="connsiteY53" fmla="*/ 1275080 h 3926840"/>
              <a:gd name="connsiteX54" fmla="*/ 422829 w 3570433"/>
              <a:gd name="connsiteY54" fmla="*/ 1361440 h 3926840"/>
              <a:gd name="connsiteX55" fmla="*/ 270429 w 3570433"/>
              <a:gd name="connsiteY55" fmla="*/ 1437640 h 3926840"/>
              <a:gd name="connsiteX56" fmla="*/ 128189 w 3570433"/>
              <a:gd name="connsiteY56" fmla="*/ 1452880 h 3926840"/>
              <a:gd name="connsiteX57" fmla="*/ 1189 w 3570433"/>
              <a:gd name="connsiteY57" fmla="*/ 1508760 h 3926840"/>
              <a:gd name="connsiteX58" fmla="*/ 72309 w 3570433"/>
              <a:gd name="connsiteY58" fmla="*/ 1356360 h 3926840"/>
              <a:gd name="connsiteX59" fmla="*/ 199309 w 3570433"/>
              <a:gd name="connsiteY59" fmla="*/ 1163320 h 3926840"/>
              <a:gd name="connsiteX60" fmla="*/ 285669 w 3570433"/>
              <a:gd name="connsiteY60" fmla="*/ 970280 h 3926840"/>
              <a:gd name="connsiteX61" fmla="*/ 336469 w 3570433"/>
              <a:gd name="connsiteY61" fmla="*/ 751840 h 3926840"/>
              <a:gd name="connsiteX62" fmla="*/ 610789 w 3570433"/>
              <a:gd name="connsiteY62" fmla="*/ 563880 h 3926840"/>
              <a:gd name="connsiteX63" fmla="*/ 610789 w 3570433"/>
              <a:gd name="connsiteY63" fmla="*/ 452120 h 3926840"/>
              <a:gd name="connsiteX64" fmla="*/ 600629 w 3570433"/>
              <a:gd name="connsiteY64" fmla="*/ 259080 h 3926840"/>
              <a:gd name="connsiteX65" fmla="*/ 580309 w 3570433"/>
              <a:gd name="connsiteY65" fmla="*/ 71120 h 3926840"/>
              <a:gd name="connsiteX66" fmla="*/ 570149 w 3570433"/>
              <a:gd name="connsiteY66" fmla="*/ 0 h 392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570433" h="3926840">
                <a:moveTo>
                  <a:pt x="1149269" y="3926840"/>
                </a:moveTo>
                <a:cubicBezTo>
                  <a:pt x="1138685" y="3857836"/>
                  <a:pt x="1128102" y="3788833"/>
                  <a:pt x="1093389" y="3738880"/>
                </a:cubicBezTo>
                <a:cubicBezTo>
                  <a:pt x="1058676" y="3688927"/>
                  <a:pt x="1005336" y="3651673"/>
                  <a:pt x="940989" y="3627120"/>
                </a:cubicBezTo>
                <a:cubicBezTo>
                  <a:pt x="876642" y="3602567"/>
                  <a:pt x="769116" y="3607647"/>
                  <a:pt x="707309" y="3591560"/>
                </a:cubicBezTo>
                <a:cubicBezTo>
                  <a:pt x="645502" y="3575473"/>
                  <a:pt x="576076" y="3547533"/>
                  <a:pt x="570149" y="3530600"/>
                </a:cubicBezTo>
                <a:cubicBezTo>
                  <a:pt x="564222" y="3513667"/>
                  <a:pt x="615869" y="3507740"/>
                  <a:pt x="671749" y="3489960"/>
                </a:cubicBezTo>
                <a:cubicBezTo>
                  <a:pt x="727629" y="3472180"/>
                  <a:pt x="835156" y="3451013"/>
                  <a:pt x="905429" y="3423920"/>
                </a:cubicBezTo>
                <a:cubicBezTo>
                  <a:pt x="975702" y="3396827"/>
                  <a:pt x="1037509" y="3353647"/>
                  <a:pt x="1093389" y="3327400"/>
                </a:cubicBezTo>
                <a:cubicBezTo>
                  <a:pt x="1149269" y="3301153"/>
                  <a:pt x="1177209" y="3271520"/>
                  <a:pt x="1240709" y="3266440"/>
                </a:cubicBezTo>
                <a:cubicBezTo>
                  <a:pt x="1304209" y="3261360"/>
                  <a:pt x="1426976" y="3296920"/>
                  <a:pt x="1474389" y="3296920"/>
                </a:cubicBezTo>
                <a:cubicBezTo>
                  <a:pt x="1521802" y="3296920"/>
                  <a:pt x="1515029" y="3290147"/>
                  <a:pt x="1525189" y="3266440"/>
                </a:cubicBezTo>
                <a:cubicBezTo>
                  <a:pt x="1535349" y="3242733"/>
                  <a:pt x="1523496" y="3200400"/>
                  <a:pt x="1535349" y="3154680"/>
                </a:cubicBezTo>
                <a:cubicBezTo>
                  <a:pt x="1547202" y="3108960"/>
                  <a:pt x="1588689" y="3036147"/>
                  <a:pt x="1596309" y="2992120"/>
                </a:cubicBezTo>
                <a:cubicBezTo>
                  <a:pt x="1603929" y="2948093"/>
                  <a:pt x="1580222" y="2917613"/>
                  <a:pt x="1581069" y="2890520"/>
                </a:cubicBezTo>
                <a:cubicBezTo>
                  <a:pt x="1581916" y="2863427"/>
                  <a:pt x="1586996" y="2846493"/>
                  <a:pt x="1601389" y="2829560"/>
                </a:cubicBezTo>
                <a:cubicBezTo>
                  <a:pt x="1615782" y="2812627"/>
                  <a:pt x="1683516" y="2834640"/>
                  <a:pt x="1667429" y="2788920"/>
                </a:cubicBezTo>
                <a:cubicBezTo>
                  <a:pt x="1651342" y="2743200"/>
                  <a:pt x="1527729" y="2620433"/>
                  <a:pt x="1504869" y="2555240"/>
                </a:cubicBezTo>
                <a:cubicBezTo>
                  <a:pt x="1482009" y="2490047"/>
                  <a:pt x="1504869" y="2434167"/>
                  <a:pt x="1530269" y="2397760"/>
                </a:cubicBezTo>
                <a:cubicBezTo>
                  <a:pt x="1555669" y="2361353"/>
                  <a:pt x="1657269" y="2336800"/>
                  <a:pt x="1657269" y="2336800"/>
                </a:cubicBezTo>
                <a:cubicBezTo>
                  <a:pt x="1725849" y="2304627"/>
                  <a:pt x="1896876" y="2272453"/>
                  <a:pt x="1941749" y="2204720"/>
                </a:cubicBezTo>
                <a:cubicBezTo>
                  <a:pt x="1986622" y="2136987"/>
                  <a:pt x="1894336" y="1993900"/>
                  <a:pt x="1926509" y="1930400"/>
                </a:cubicBezTo>
                <a:cubicBezTo>
                  <a:pt x="1958682" y="1866900"/>
                  <a:pt x="2056896" y="1824567"/>
                  <a:pt x="2134789" y="1823720"/>
                </a:cubicBezTo>
                <a:cubicBezTo>
                  <a:pt x="2212682" y="1822873"/>
                  <a:pt x="2304122" y="1910080"/>
                  <a:pt x="2393869" y="1925320"/>
                </a:cubicBezTo>
                <a:cubicBezTo>
                  <a:pt x="2483616" y="1940560"/>
                  <a:pt x="2673269" y="1915160"/>
                  <a:pt x="2673269" y="1915160"/>
                </a:cubicBezTo>
                <a:cubicBezTo>
                  <a:pt x="2786722" y="1910927"/>
                  <a:pt x="2992462" y="1873673"/>
                  <a:pt x="3074589" y="1899920"/>
                </a:cubicBezTo>
                <a:cubicBezTo>
                  <a:pt x="3156716" y="1926167"/>
                  <a:pt x="3119462" y="2037927"/>
                  <a:pt x="3166029" y="2072640"/>
                </a:cubicBezTo>
                <a:cubicBezTo>
                  <a:pt x="3212596" y="2107353"/>
                  <a:pt x="3307422" y="2112433"/>
                  <a:pt x="3353989" y="2108200"/>
                </a:cubicBezTo>
                <a:cubicBezTo>
                  <a:pt x="3400556" y="2103967"/>
                  <a:pt x="3413256" y="2057400"/>
                  <a:pt x="3445429" y="2047240"/>
                </a:cubicBezTo>
                <a:cubicBezTo>
                  <a:pt x="3477602" y="2037080"/>
                  <a:pt x="3528402" y="2063327"/>
                  <a:pt x="3547029" y="2047240"/>
                </a:cubicBezTo>
                <a:cubicBezTo>
                  <a:pt x="3565656" y="2031153"/>
                  <a:pt x="3583436" y="1977813"/>
                  <a:pt x="3557189" y="1950720"/>
                </a:cubicBezTo>
                <a:cubicBezTo>
                  <a:pt x="3530942" y="1923627"/>
                  <a:pt x="3427649" y="1923627"/>
                  <a:pt x="3389549" y="1884680"/>
                </a:cubicBezTo>
                <a:cubicBezTo>
                  <a:pt x="3351449" y="1845733"/>
                  <a:pt x="3377696" y="1757680"/>
                  <a:pt x="3328589" y="1717040"/>
                </a:cubicBezTo>
                <a:cubicBezTo>
                  <a:pt x="3279482" y="1676400"/>
                  <a:pt x="3157562" y="1667087"/>
                  <a:pt x="3094909" y="1640840"/>
                </a:cubicBezTo>
                <a:cubicBezTo>
                  <a:pt x="3032256" y="1614593"/>
                  <a:pt x="2995002" y="1585807"/>
                  <a:pt x="2952669" y="1559560"/>
                </a:cubicBezTo>
                <a:cubicBezTo>
                  <a:pt x="2910336" y="1533313"/>
                  <a:pt x="2876469" y="1524847"/>
                  <a:pt x="2840909" y="1483360"/>
                </a:cubicBezTo>
                <a:cubicBezTo>
                  <a:pt x="2805349" y="1441873"/>
                  <a:pt x="2789262" y="1344507"/>
                  <a:pt x="2739309" y="1310640"/>
                </a:cubicBezTo>
                <a:cubicBezTo>
                  <a:pt x="2689356" y="1276773"/>
                  <a:pt x="2572516" y="1316567"/>
                  <a:pt x="2541189" y="1280160"/>
                </a:cubicBezTo>
                <a:cubicBezTo>
                  <a:pt x="2509862" y="1243753"/>
                  <a:pt x="2567436" y="1131147"/>
                  <a:pt x="2551349" y="1092200"/>
                </a:cubicBezTo>
                <a:cubicBezTo>
                  <a:pt x="2535262" y="1053253"/>
                  <a:pt x="2494622" y="1071033"/>
                  <a:pt x="2444669" y="1046480"/>
                </a:cubicBezTo>
                <a:cubicBezTo>
                  <a:pt x="2394716" y="1021927"/>
                  <a:pt x="2287189" y="973667"/>
                  <a:pt x="2251629" y="944880"/>
                </a:cubicBezTo>
                <a:cubicBezTo>
                  <a:pt x="2216069" y="916093"/>
                  <a:pt x="2216069" y="919480"/>
                  <a:pt x="2231309" y="873760"/>
                </a:cubicBezTo>
                <a:cubicBezTo>
                  <a:pt x="2246549" y="828040"/>
                  <a:pt x="2331216" y="723900"/>
                  <a:pt x="2343069" y="670560"/>
                </a:cubicBezTo>
                <a:cubicBezTo>
                  <a:pt x="2354922" y="617220"/>
                  <a:pt x="2353229" y="544407"/>
                  <a:pt x="2302429" y="553720"/>
                </a:cubicBezTo>
                <a:cubicBezTo>
                  <a:pt x="2251629" y="563033"/>
                  <a:pt x="2124629" y="658707"/>
                  <a:pt x="2038269" y="726440"/>
                </a:cubicBezTo>
                <a:cubicBezTo>
                  <a:pt x="1951909" y="794173"/>
                  <a:pt x="1853696" y="922867"/>
                  <a:pt x="1784269" y="960120"/>
                </a:cubicBezTo>
                <a:cubicBezTo>
                  <a:pt x="1714842" y="997373"/>
                  <a:pt x="1664042" y="925407"/>
                  <a:pt x="1621709" y="949960"/>
                </a:cubicBezTo>
                <a:cubicBezTo>
                  <a:pt x="1579376" y="974513"/>
                  <a:pt x="1581916" y="1101513"/>
                  <a:pt x="1530269" y="1107440"/>
                </a:cubicBezTo>
                <a:cubicBezTo>
                  <a:pt x="1478622" y="1113367"/>
                  <a:pt x="1371942" y="1010073"/>
                  <a:pt x="1311829" y="985520"/>
                </a:cubicBezTo>
                <a:cubicBezTo>
                  <a:pt x="1251716" y="960967"/>
                  <a:pt x="1220389" y="945727"/>
                  <a:pt x="1169589" y="960120"/>
                </a:cubicBezTo>
                <a:cubicBezTo>
                  <a:pt x="1118789" y="974513"/>
                  <a:pt x="1063756" y="1046480"/>
                  <a:pt x="1007029" y="1071880"/>
                </a:cubicBezTo>
                <a:cubicBezTo>
                  <a:pt x="950302" y="1097280"/>
                  <a:pt x="874949" y="1102360"/>
                  <a:pt x="829229" y="1112520"/>
                </a:cubicBezTo>
                <a:cubicBezTo>
                  <a:pt x="783509" y="1122680"/>
                  <a:pt x="766576" y="1123527"/>
                  <a:pt x="732709" y="1132840"/>
                </a:cubicBezTo>
                <a:cubicBezTo>
                  <a:pt x="698842" y="1142153"/>
                  <a:pt x="661589" y="1144693"/>
                  <a:pt x="626029" y="1168400"/>
                </a:cubicBezTo>
                <a:cubicBezTo>
                  <a:pt x="590469" y="1192107"/>
                  <a:pt x="553216" y="1242907"/>
                  <a:pt x="519349" y="1275080"/>
                </a:cubicBezTo>
                <a:cubicBezTo>
                  <a:pt x="485482" y="1307253"/>
                  <a:pt x="464316" y="1334347"/>
                  <a:pt x="422829" y="1361440"/>
                </a:cubicBezTo>
                <a:cubicBezTo>
                  <a:pt x="381342" y="1388533"/>
                  <a:pt x="319536" y="1422400"/>
                  <a:pt x="270429" y="1437640"/>
                </a:cubicBezTo>
                <a:cubicBezTo>
                  <a:pt x="221322" y="1452880"/>
                  <a:pt x="173062" y="1441027"/>
                  <a:pt x="128189" y="1452880"/>
                </a:cubicBezTo>
                <a:cubicBezTo>
                  <a:pt x="83316" y="1464733"/>
                  <a:pt x="10502" y="1524847"/>
                  <a:pt x="1189" y="1508760"/>
                </a:cubicBezTo>
                <a:cubicBezTo>
                  <a:pt x="-8124" y="1492673"/>
                  <a:pt x="39289" y="1413933"/>
                  <a:pt x="72309" y="1356360"/>
                </a:cubicBezTo>
                <a:cubicBezTo>
                  <a:pt x="105329" y="1298787"/>
                  <a:pt x="163749" y="1227667"/>
                  <a:pt x="199309" y="1163320"/>
                </a:cubicBezTo>
                <a:cubicBezTo>
                  <a:pt x="234869" y="1098973"/>
                  <a:pt x="262809" y="1038860"/>
                  <a:pt x="285669" y="970280"/>
                </a:cubicBezTo>
                <a:cubicBezTo>
                  <a:pt x="308529" y="901700"/>
                  <a:pt x="282282" y="819573"/>
                  <a:pt x="336469" y="751840"/>
                </a:cubicBezTo>
                <a:cubicBezTo>
                  <a:pt x="390656" y="684107"/>
                  <a:pt x="565069" y="613833"/>
                  <a:pt x="610789" y="563880"/>
                </a:cubicBezTo>
                <a:cubicBezTo>
                  <a:pt x="656509" y="513927"/>
                  <a:pt x="612482" y="502920"/>
                  <a:pt x="610789" y="452120"/>
                </a:cubicBezTo>
                <a:cubicBezTo>
                  <a:pt x="609096" y="401320"/>
                  <a:pt x="605709" y="322580"/>
                  <a:pt x="600629" y="259080"/>
                </a:cubicBezTo>
                <a:cubicBezTo>
                  <a:pt x="595549" y="195580"/>
                  <a:pt x="585389" y="114300"/>
                  <a:pt x="580309" y="71120"/>
                </a:cubicBezTo>
                <a:cubicBezTo>
                  <a:pt x="575229" y="27940"/>
                  <a:pt x="570996" y="20320"/>
                  <a:pt x="57014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/>
          <p:cNvSpPr/>
          <p:nvPr/>
        </p:nvSpPr>
        <p:spPr>
          <a:xfrm>
            <a:off x="1792603" y="1300480"/>
            <a:ext cx="1213894" cy="3627120"/>
          </a:xfrm>
          <a:custGeom>
            <a:avLst/>
            <a:gdLst>
              <a:gd name="connsiteX0" fmla="*/ 549277 w 1213894"/>
              <a:gd name="connsiteY0" fmla="*/ 3627120 h 3627120"/>
              <a:gd name="connsiteX1" fmla="*/ 559437 w 1213894"/>
              <a:gd name="connsiteY1" fmla="*/ 3576320 h 3627120"/>
              <a:gd name="connsiteX2" fmla="*/ 757557 w 1213894"/>
              <a:gd name="connsiteY2" fmla="*/ 3576320 h 3627120"/>
              <a:gd name="connsiteX3" fmla="*/ 874397 w 1213894"/>
              <a:gd name="connsiteY3" fmla="*/ 3510280 h 3627120"/>
              <a:gd name="connsiteX4" fmla="*/ 925197 w 1213894"/>
              <a:gd name="connsiteY4" fmla="*/ 3469640 h 3627120"/>
              <a:gd name="connsiteX5" fmla="*/ 1001397 w 1213894"/>
              <a:gd name="connsiteY5" fmla="*/ 3444240 h 3627120"/>
              <a:gd name="connsiteX6" fmla="*/ 1143637 w 1213894"/>
              <a:gd name="connsiteY6" fmla="*/ 3423920 h 3627120"/>
              <a:gd name="connsiteX7" fmla="*/ 1179197 w 1213894"/>
              <a:gd name="connsiteY7" fmla="*/ 3403600 h 3627120"/>
              <a:gd name="connsiteX8" fmla="*/ 1108077 w 1213894"/>
              <a:gd name="connsiteY8" fmla="*/ 3398520 h 3627120"/>
              <a:gd name="connsiteX9" fmla="*/ 854077 w 1213894"/>
              <a:gd name="connsiteY9" fmla="*/ 3403600 h 3627120"/>
              <a:gd name="connsiteX10" fmla="*/ 721997 w 1213894"/>
              <a:gd name="connsiteY10" fmla="*/ 3368040 h 3627120"/>
              <a:gd name="connsiteX11" fmla="*/ 513717 w 1213894"/>
              <a:gd name="connsiteY11" fmla="*/ 3246120 h 3627120"/>
              <a:gd name="connsiteX12" fmla="*/ 407037 w 1213894"/>
              <a:gd name="connsiteY12" fmla="*/ 3134360 h 3627120"/>
              <a:gd name="connsiteX13" fmla="*/ 401957 w 1213894"/>
              <a:gd name="connsiteY13" fmla="*/ 3042920 h 3627120"/>
              <a:gd name="connsiteX14" fmla="*/ 457837 w 1213894"/>
              <a:gd name="connsiteY14" fmla="*/ 2921000 h 3627120"/>
              <a:gd name="connsiteX15" fmla="*/ 640717 w 1213894"/>
              <a:gd name="connsiteY15" fmla="*/ 2804160 h 3627120"/>
              <a:gd name="connsiteX16" fmla="*/ 808357 w 1213894"/>
              <a:gd name="connsiteY16" fmla="*/ 2682240 h 3627120"/>
              <a:gd name="connsiteX17" fmla="*/ 859157 w 1213894"/>
              <a:gd name="connsiteY17" fmla="*/ 2611120 h 3627120"/>
              <a:gd name="connsiteX18" fmla="*/ 1031877 w 1213894"/>
              <a:gd name="connsiteY18" fmla="*/ 2641600 h 3627120"/>
              <a:gd name="connsiteX19" fmla="*/ 1113157 w 1213894"/>
              <a:gd name="connsiteY19" fmla="*/ 2397760 h 3627120"/>
              <a:gd name="connsiteX20" fmla="*/ 1189357 w 1213894"/>
              <a:gd name="connsiteY20" fmla="*/ 2148840 h 3627120"/>
              <a:gd name="connsiteX21" fmla="*/ 1204597 w 1213894"/>
              <a:gd name="connsiteY21" fmla="*/ 2098040 h 3627120"/>
              <a:gd name="connsiteX22" fmla="*/ 1057277 w 1213894"/>
              <a:gd name="connsiteY22" fmla="*/ 1950720 h 3627120"/>
              <a:gd name="connsiteX23" fmla="*/ 1016637 w 1213894"/>
              <a:gd name="connsiteY23" fmla="*/ 1706880 h 3627120"/>
              <a:gd name="connsiteX24" fmla="*/ 996317 w 1213894"/>
              <a:gd name="connsiteY24" fmla="*/ 1442720 h 3627120"/>
              <a:gd name="connsiteX25" fmla="*/ 970917 w 1213894"/>
              <a:gd name="connsiteY25" fmla="*/ 1402080 h 3627120"/>
              <a:gd name="connsiteX26" fmla="*/ 823597 w 1213894"/>
              <a:gd name="connsiteY26" fmla="*/ 1452880 h 3627120"/>
              <a:gd name="connsiteX27" fmla="*/ 549277 w 1213894"/>
              <a:gd name="connsiteY27" fmla="*/ 1290320 h 3627120"/>
              <a:gd name="connsiteX28" fmla="*/ 544197 w 1213894"/>
              <a:gd name="connsiteY28" fmla="*/ 1082040 h 3627120"/>
              <a:gd name="connsiteX29" fmla="*/ 412117 w 1213894"/>
              <a:gd name="connsiteY29" fmla="*/ 924560 h 3627120"/>
              <a:gd name="connsiteX30" fmla="*/ 280037 w 1213894"/>
              <a:gd name="connsiteY30" fmla="*/ 868680 h 3627120"/>
              <a:gd name="connsiteX31" fmla="*/ 188597 w 1213894"/>
              <a:gd name="connsiteY31" fmla="*/ 706120 h 3627120"/>
              <a:gd name="connsiteX32" fmla="*/ 10797 w 1213894"/>
              <a:gd name="connsiteY32" fmla="*/ 624840 h 3627120"/>
              <a:gd name="connsiteX33" fmla="*/ 20957 w 1213894"/>
              <a:gd name="connsiteY33" fmla="*/ 482600 h 3627120"/>
              <a:gd name="connsiteX34" fmla="*/ 31117 w 1213894"/>
              <a:gd name="connsiteY34" fmla="*/ 289560 h 3627120"/>
              <a:gd name="connsiteX35" fmla="*/ 71757 w 1213894"/>
              <a:gd name="connsiteY35" fmla="*/ 162560 h 3627120"/>
              <a:gd name="connsiteX36" fmla="*/ 188597 w 1213894"/>
              <a:gd name="connsiteY36" fmla="*/ 101600 h 3627120"/>
              <a:gd name="connsiteX37" fmla="*/ 269877 w 1213894"/>
              <a:gd name="connsiteY37" fmla="*/ 0 h 362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3894" h="3627120">
                <a:moveTo>
                  <a:pt x="549277" y="3627120"/>
                </a:moveTo>
                <a:cubicBezTo>
                  <a:pt x="537000" y="3605953"/>
                  <a:pt x="524724" y="3584787"/>
                  <a:pt x="559437" y="3576320"/>
                </a:cubicBezTo>
                <a:cubicBezTo>
                  <a:pt x="594150" y="3567853"/>
                  <a:pt x="705064" y="3587327"/>
                  <a:pt x="757557" y="3576320"/>
                </a:cubicBezTo>
                <a:cubicBezTo>
                  <a:pt x="810050" y="3565313"/>
                  <a:pt x="846457" y="3528060"/>
                  <a:pt x="874397" y="3510280"/>
                </a:cubicBezTo>
                <a:cubicBezTo>
                  <a:pt x="902337" y="3492500"/>
                  <a:pt x="904030" y="3480647"/>
                  <a:pt x="925197" y="3469640"/>
                </a:cubicBezTo>
                <a:cubicBezTo>
                  <a:pt x="946364" y="3458633"/>
                  <a:pt x="964990" y="3451860"/>
                  <a:pt x="1001397" y="3444240"/>
                </a:cubicBezTo>
                <a:cubicBezTo>
                  <a:pt x="1037804" y="3436620"/>
                  <a:pt x="1114004" y="3430693"/>
                  <a:pt x="1143637" y="3423920"/>
                </a:cubicBezTo>
                <a:cubicBezTo>
                  <a:pt x="1173270" y="3417147"/>
                  <a:pt x="1185124" y="3407833"/>
                  <a:pt x="1179197" y="3403600"/>
                </a:cubicBezTo>
                <a:cubicBezTo>
                  <a:pt x="1173270" y="3399367"/>
                  <a:pt x="1162264" y="3398520"/>
                  <a:pt x="1108077" y="3398520"/>
                </a:cubicBezTo>
                <a:cubicBezTo>
                  <a:pt x="1053890" y="3398520"/>
                  <a:pt x="918424" y="3408680"/>
                  <a:pt x="854077" y="3403600"/>
                </a:cubicBezTo>
                <a:cubicBezTo>
                  <a:pt x="789730" y="3398520"/>
                  <a:pt x="778724" y="3394287"/>
                  <a:pt x="721997" y="3368040"/>
                </a:cubicBezTo>
                <a:cubicBezTo>
                  <a:pt x="665270" y="3341793"/>
                  <a:pt x="566210" y="3285067"/>
                  <a:pt x="513717" y="3246120"/>
                </a:cubicBezTo>
                <a:cubicBezTo>
                  <a:pt x="461224" y="3207173"/>
                  <a:pt x="425664" y="3168227"/>
                  <a:pt x="407037" y="3134360"/>
                </a:cubicBezTo>
                <a:cubicBezTo>
                  <a:pt x="388410" y="3100493"/>
                  <a:pt x="393490" y="3078480"/>
                  <a:pt x="401957" y="3042920"/>
                </a:cubicBezTo>
                <a:cubicBezTo>
                  <a:pt x="410424" y="3007360"/>
                  <a:pt x="418044" y="2960793"/>
                  <a:pt x="457837" y="2921000"/>
                </a:cubicBezTo>
                <a:cubicBezTo>
                  <a:pt x="497630" y="2881207"/>
                  <a:pt x="582297" y="2843953"/>
                  <a:pt x="640717" y="2804160"/>
                </a:cubicBezTo>
                <a:cubicBezTo>
                  <a:pt x="699137" y="2764367"/>
                  <a:pt x="771950" y="2714413"/>
                  <a:pt x="808357" y="2682240"/>
                </a:cubicBezTo>
                <a:cubicBezTo>
                  <a:pt x="844764" y="2650067"/>
                  <a:pt x="821904" y="2617893"/>
                  <a:pt x="859157" y="2611120"/>
                </a:cubicBezTo>
                <a:cubicBezTo>
                  <a:pt x="896410" y="2604347"/>
                  <a:pt x="989544" y="2677160"/>
                  <a:pt x="1031877" y="2641600"/>
                </a:cubicBezTo>
                <a:cubicBezTo>
                  <a:pt x="1074210" y="2606040"/>
                  <a:pt x="1086910" y="2479887"/>
                  <a:pt x="1113157" y="2397760"/>
                </a:cubicBezTo>
                <a:cubicBezTo>
                  <a:pt x="1139404" y="2315633"/>
                  <a:pt x="1174117" y="2198793"/>
                  <a:pt x="1189357" y="2148840"/>
                </a:cubicBezTo>
                <a:cubicBezTo>
                  <a:pt x="1204597" y="2098887"/>
                  <a:pt x="1226610" y="2131060"/>
                  <a:pt x="1204597" y="2098040"/>
                </a:cubicBezTo>
                <a:cubicBezTo>
                  <a:pt x="1182584" y="2065020"/>
                  <a:pt x="1088604" y="2015913"/>
                  <a:pt x="1057277" y="1950720"/>
                </a:cubicBezTo>
                <a:cubicBezTo>
                  <a:pt x="1025950" y="1885527"/>
                  <a:pt x="1026797" y="1791547"/>
                  <a:pt x="1016637" y="1706880"/>
                </a:cubicBezTo>
                <a:cubicBezTo>
                  <a:pt x="1006477" y="1622213"/>
                  <a:pt x="1003937" y="1493520"/>
                  <a:pt x="996317" y="1442720"/>
                </a:cubicBezTo>
                <a:cubicBezTo>
                  <a:pt x="988697" y="1391920"/>
                  <a:pt x="999704" y="1400387"/>
                  <a:pt x="970917" y="1402080"/>
                </a:cubicBezTo>
                <a:cubicBezTo>
                  <a:pt x="942130" y="1403773"/>
                  <a:pt x="893870" y="1471507"/>
                  <a:pt x="823597" y="1452880"/>
                </a:cubicBezTo>
                <a:cubicBezTo>
                  <a:pt x="753324" y="1434253"/>
                  <a:pt x="595844" y="1352127"/>
                  <a:pt x="549277" y="1290320"/>
                </a:cubicBezTo>
                <a:cubicBezTo>
                  <a:pt x="502710" y="1228513"/>
                  <a:pt x="567057" y="1143000"/>
                  <a:pt x="544197" y="1082040"/>
                </a:cubicBezTo>
                <a:cubicBezTo>
                  <a:pt x="521337" y="1021080"/>
                  <a:pt x="456144" y="960120"/>
                  <a:pt x="412117" y="924560"/>
                </a:cubicBezTo>
                <a:cubicBezTo>
                  <a:pt x="368090" y="889000"/>
                  <a:pt x="317290" y="905087"/>
                  <a:pt x="280037" y="868680"/>
                </a:cubicBezTo>
                <a:cubicBezTo>
                  <a:pt x="242784" y="832273"/>
                  <a:pt x="233470" y="746760"/>
                  <a:pt x="188597" y="706120"/>
                </a:cubicBezTo>
                <a:cubicBezTo>
                  <a:pt x="143724" y="665480"/>
                  <a:pt x="38737" y="662093"/>
                  <a:pt x="10797" y="624840"/>
                </a:cubicBezTo>
                <a:cubicBezTo>
                  <a:pt x="-17143" y="587587"/>
                  <a:pt x="17570" y="538480"/>
                  <a:pt x="20957" y="482600"/>
                </a:cubicBezTo>
                <a:cubicBezTo>
                  <a:pt x="24344" y="426720"/>
                  <a:pt x="22650" y="342900"/>
                  <a:pt x="31117" y="289560"/>
                </a:cubicBezTo>
                <a:cubicBezTo>
                  <a:pt x="39584" y="236220"/>
                  <a:pt x="45510" y="193887"/>
                  <a:pt x="71757" y="162560"/>
                </a:cubicBezTo>
                <a:cubicBezTo>
                  <a:pt x="98004" y="131233"/>
                  <a:pt x="155577" y="128693"/>
                  <a:pt x="188597" y="101600"/>
                </a:cubicBezTo>
                <a:cubicBezTo>
                  <a:pt x="221617" y="74507"/>
                  <a:pt x="245747" y="37253"/>
                  <a:pt x="269877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/>
          <p:cNvSpPr/>
          <p:nvPr/>
        </p:nvSpPr>
        <p:spPr>
          <a:xfrm>
            <a:off x="2998690" y="1300480"/>
            <a:ext cx="532784" cy="295853"/>
          </a:xfrm>
          <a:custGeom>
            <a:avLst/>
            <a:gdLst>
              <a:gd name="connsiteX0" fmla="*/ 69630 w 532784"/>
              <a:gd name="connsiteY0" fmla="*/ 0 h 295853"/>
              <a:gd name="connsiteX1" fmla="*/ 3590 w 532784"/>
              <a:gd name="connsiteY1" fmla="*/ 147320 h 295853"/>
              <a:gd name="connsiteX2" fmla="*/ 28990 w 532784"/>
              <a:gd name="connsiteY2" fmla="*/ 264160 h 295853"/>
              <a:gd name="connsiteX3" fmla="*/ 196630 w 532784"/>
              <a:gd name="connsiteY3" fmla="*/ 294640 h 295853"/>
              <a:gd name="connsiteX4" fmla="*/ 343950 w 532784"/>
              <a:gd name="connsiteY4" fmla="*/ 233680 h 295853"/>
              <a:gd name="connsiteX5" fmla="*/ 389670 w 532784"/>
              <a:gd name="connsiteY5" fmla="*/ 121920 h 295853"/>
              <a:gd name="connsiteX6" fmla="*/ 511590 w 532784"/>
              <a:gd name="connsiteY6" fmla="*/ 25400 h 295853"/>
              <a:gd name="connsiteX7" fmla="*/ 531910 w 532784"/>
              <a:gd name="connsiteY7" fmla="*/ 0 h 295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784" h="295853">
                <a:moveTo>
                  <a:pt x="69630" y="0"/>
                </a:moveTo>
                <a:cubicBezTo>
                  <a:pt x="39996" y="51646"/>
                  <a:pt x="10363" y="103293"/>
                  <a:pt x="3590" y="147320"/>
                </a:cubicBezTo>
                <a:cubicBezTo>
                  <a:pt x="-3183" y="191347"/>
                  <a:pt x="-3183" y="239607"/>
                  <a:pt x="28990" y="264160"/>
                </a:cubicBezTo>
                <a:cubicBezTo>
                  <a:pt x="61163" y="288713"/>
                  <a:pt x="144137" y="299720"/>
                  <a:pt x="196630" y="294640"/>
                </a:cubicBezTo>
                <a:cubicBezTo>
                  <a:pt x="249123" y="289560"/>
                  <a:pt x="311777" y="262467"/>
                  <a:pt x="343950" y="233680"/>
                </a:cubicBezTo>
                <a:cubicBezTo>
                  <a:pt x="376123" y="204893"/>
                  <a:pt x="361730" y="156633"/>
                  <a:pt x="389670" y="121920"/>
                </a:cubicBezTo>
                <a:cubicBezTo>
                  <a:pt x="417610" y="87207"/>
                  <a:pt x="487883" y="45720"/>
                  <a:pt x="511590" y="25400"/>
                </a:cubicBezTo>
                <a:cubicBezTo>
                  <a:pt x="535297" y="5080"/>
                  <a:pt x="533603" y="2540"/>
                  <a:pt x="5319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/>
          <p:cNvSpPr/>
          <p:nvPr/>
        </p:nvSpPr>
        <p:spPr>
          <a:xfrm>
            <a:off x="3117071" y="1290320"/>
            <a:ext cx="301769" cy="193056"/>
          </a:xfrm>
          <a:custGeom>
            <a:avLst/>
            <a:gdLst>
              <a:gd name="connsiteX0" fmla="*/ 78249 w 301769"/>
              <a:gd name="connsiteY0" fmla="*/ 10160 h 193056"/>
              <a:gd name="connsiteX1" fmla="*/ 2049 w 301769"/>
              <a:gd name="connsiteY1" fmla="*/ 132080 h 193056"/>
              <a:gd name="connsiteX2" fmla="*/ 32529 w 301769"/>
              <a:gd name="connsiteY2" fmla="*/ 193040 h 193056"/>
              <a:gd name="connsiteX3" fmla="*/ 144289 w 301769"/>
              <a:gd name="connsiteY3" fmla="*/ 127000 h 193056"/>
              <a:gd name="connsiteX4" fmla="*/ 230649 w 301769"/>
              <a:gd name="connsiteY4" fmla="*/ 76200 h 193056"/>
              <a:gd name="connsiteX5" fmla="*/ 301769 w 301769"/>
              <a:gd name="connsiteY5" fmla="*/ 0 h 1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69" h="193056">
                <a:moveTo>
                  <a:pt x="78249" y="10160"/>
                </a:moveTo>
                <a:cubicBezTo>
                  <a:pt x="43959" y="55880"/>
                  <a:pt x="9669" y="101600"/>
                  <a:pt x="2049" y="132080"/>
                </a:cubicBezTo>
                <a:cubicBezTo>
                  <a:pt x="-5571" y="162560"/>
                  <a:pt x="8822" y="193887"/>
                  <a:pt x="32529" y="193040"/>
                </a:cubicBezTo>
                <a:cubicBezTo>
                  <a:pt x="56236" y="192193"/>
                  <a:pt x="144289" y="127000"/>
                  <a:pt x="144289" y="127000"/>
                </a:cubicBezTo>
                <a:cubicBezTo>
                  <a:pt x="177309" y="107527"/>
                  <a:pt x="204402" y="97367"/>
                  <a:pt x="230649" y="76200"/>
                </a:cubicBezTo>
                <a:cubicBezTo>
                  <a:pt x="256896" y="55033"/>
                  <a:pt x="279332" y="27516"/>
                  <a:pt x="30176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/>
          <p:cNvSpPr/>
          <p:nvPr/>
        </p:nvSpPr>
        <p:spPr>
          <a:xfrm>
            <a:off x="5473558" y="6373367"/>
            <a:ext cx="313832" cy="340294"/>
          </a:xfrm>
          <a:custGeom>
            <a:avLst/>
            <a:gdLst>
              <a:gd name="connsiteX0" fmla="*/ 99202 w 313832"/>
              <a:gd name="connsiteY0" fmla="*/ 306833 h 340294"/>
              <a:gd name="connsiteX1" fmla="*/ 297322 w 313832"/>
              <a:gd name="connsiteY1" fmla="*/ 337313 h 340294"/>
              <a:gd name="connsiteX2" fmla="*/ 256682 w 313832"/>
              <a:gd name="connsiteY2" fmla="*/ 235713 h 340294"/>
              <a:gd name="connsiteX3" fmla="*/ 307482 w 313832"/>
              <a:gd name="connsiteY3" fmla="*/ 159513 h 340294"/>
              <a:gd name="connsiteX4" fmla="*/ 307482 w 313832"/>
              <a:gd name="connsiteY4" fmla="*/ 62993 h 340294"/>
              <a:gd name="connsiteX5" fmla="*/ 256682 w 313832"/>
              <a:gd name="connsiteY5" fmla="*/ 2033 h 340294"/>
              <a:gd name="connsiteX6" fmla="*/ 78882 w 313832"/>
              <a:gd name="connsiteY6" fmla="*/ 22353 h 340294"/>
              <a:gd name="connsiteX7" fmla="*/ 2682 w 313832"/>
              <a:gd name="connsiteY7" fmla="*/ 98553 h 340294"/>
              <a:gd name="connsiteX8" fmla="*/ 23002 w 313832"/>
              <a:gd name="connsiteY8" fmla="*/ 240793 h 340294"/>
              <a:gd name="connsiteX9" fmla="*/ 99202 w 313832"/>
              <a:gd name="connsiteY9" fmla="*/ 306833 h 34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3832" h="340294">
                <a:moveTo>
                  <a:pt x="99202" y="306833"/>
                </a:moveTo>
                <a:cubicBezTo>
                  <a:pt x="144922" y="322920"/>
                  <a:pt x="271075" y="349166"/>
                  <a:pt x="297322" y="337313"/>
                </a:cubicBezTo>
                <a:cubicBezTo>
                  <a:pt x="323569" y="325460"/>
                  <a:pt x="254989" y="265346"/>
                  <a:pt x="256682" y="235713"/>
                </a:cubicBezTo>
                <a:cubicBezTo>
                  <a:pt x="258375" y="206080"/>
                  <a:pt x="299015" y="188300"/>
                  <a:pt x="307482" y="159513"/>
                </a:cubicBezTo>
                <a:cubicBezTo>
                  <a:pt x="315949" y="130726"/>
                  <a:pt x="315949" y="89240"/>
                  <a:pt x="307482" y="62993"/>
                </a:cubicBezTo>
                <a:cubicBezTo>
                  <a:pt x="299015" y="36746"/>
                  <a:pt x="294782" y="8806"/>
                  <a:pt x="256682" y="2033"/>
                </a:cubicBezTo>
                <a:cubicBezTo>
                  <a:pt x="218582" y="-4740"/>
                  <a:pt x="121215" y="6266"/>
                  <a:pt x="78882" y="22353"/>
                </a:cubicBezTo>
                <a:cubicBezTo>
                  <a:pt x="36549" y="38440"/>
                  <a:pt x="11995" y="62146"/>
                  <a:pt x="2682" y="98553"/>
                </a:cubicBezTo>
                <a:cubicBezTo>
                  <a:pt x="-6631" y="134960"/>
                  <a:pt x="10302" y="209466"/>
                  <a:pt x="23002" y="240793"/>
                </a:cubicBezTo>
                <a:cubicBezTo>
                  <a:pt x="35702" y="272120"/>
                  <a:pt x="53482" y="290746"/>
                  <a:pt x="99202" y="30683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4992804" y="569855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77"/>
          <p:cNvSpPr/>
          <p:nvPr/>
        </p:nvSpPr>
        <p:spPr>
          <a:xfrm>
            <a:off x="3823253" y="8549875"/>
            <a:ext cx="102998" cy="243608"/>
          </a:xfrm>
          <a:custGeom>
            <a:avLst/>
            <a:gdLst>
              <a:gd name="connsiteX0" fmla="*/ 49612 w 102998"/>
              <a:gd name="connsiteY0" fmla="*/ 30245 h 243608"/>
              <a:gd name="connsiteX1" fmla="*/ 49612 w 102998"/>
              <a:gd name="connsiteY1" fmla="*/ 98825 h 243608"/>
              <a:gd name="connsiteX2" fmla="*/ 82 w 102998"/>
              <a:gd name="connsiteY2" fmla="*/ 167405 h 243608"/>
              <a:gd name="connsiteX3" fmla="*/ 62947 w 102998"/>
              <a:gd name="connsiteY3" fmla="*/ 230270 h 243608"/>
              <a:gd name="connsiteX4" fmla="*/ 91522 w 102998"/>
              <a:gd name="connsiteY4" fmla="*/ 235985 h 243608"/>
              <a:gd name="connsiteX5" fmla="*/ 102952 w 102998"/>
              <a:gd name="connsiteY5" fmla="*/ 142640 h 243608"/>
              <a:gd name="connsiteX6" fmla="*/ 95332 w 102998"/>
              <a:gd name="connsiteY6" fmla="*/ 102635 h 243608"/>
              <a:gd name="connsiteX7" fmla="*/ 89617 w 102998"/>
              <a:gd name="connsiteY7" fmla="*/ 62630 h 243608"/>
              <a:gd name="connsiteX8" fmla="*/ 93427 w 102998"/>
              <a:gd name="connsiteY8" fmla="*/ 1670 h 243608"/>
              <a:gd name="connsiteX9" fmla="*/ 49612 w 102998"/>
              <a:gd name="connsiteY9" fmla="*/ 30245 h 24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98" h="243608">
                <a:moveTo>
                  <a:pt x="49612" y="30245"/>
                </a:moveTo>
                <a:cubicBezTo>
                  <a:pt x="42309" y="46438"/>
                  <a:pt x="57867" y="75965"/>
                  <a:pt x="49612" y="98825"/>
                </a:cubicBezTo>
                <a:cubicBezTo>
                  <a:pt x="41357" y="121685"/>
                  <a:pt x="-2140" y="145498"/>
                  <a:pt x="82" y="167405"/>
                </a:cubicBezTo>
                <a:cubicBezTo>
                  <a:pt x="2304" y="189312"/>
                  <a:pt x="47707" y="218840"/>
                  <a:pt x="62947" y="230270"/>
                </a:cubicBezTo>
                <a:cubicBezTo>
                  <a:pt x="78187" y="241700"/>
                  <a:pt x="84855" y="250590"/>
                  <a:pt x="91522" y="235985"/>
                </a:cubicBezTo>
                <a:cubicBezTo>
                  <a:pt x="98190" y="221380"/>
                  <a:pt x="102317" y="164865"/>
                  <a:pt x="102952" y="142640"/>
                </a:cubicBezTo>
                <a:cubicBezTo>
                  <a:pt x="103587" y="120415"/>
                  <a:pt x="97554" y="115970"/>
                  <a:pt x="95332" y="102635"/>
                </a:cubicBezTo>
                <a:cubicBezTo>
                  <a:pt x="93110" y="89300"/>
                  <a:pt x="89934" y="79457"/>
                  <a:pt x="89617" y="62630"/>
                </a:cubicBezTo>
                <a:cubicBezTo>
                  <a:pt x="89300" y="45803"/>
                  <a:pt x="98189" y="9290"/>
                  <a:pt x="93427" y="1670"/>
                </a:cubicBezTo>
                <a:cubicBezTo>
                  <a:pt x="88665" y="-5950"/>
                  <a:pt x="56915" y="14052"/>
                  <a:pt x="49612" y="302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3921819" y="7445958"/>
            <a:ext cx="346578" cy="546869"/>
          </a:xfrm>
          <a:custGeom>
            <a:avLst/>
            <a:gdLst>
              <a:gd name="connsiteX0" fmla="*/ 59631 w 346578"/>
              <a:gd name="connsiteY0" fmla="*/ 539802 h 546869"/>
              <a:gd name="connsiteX1" fmla="*/ 120591 w 346578"/>
              <a:gd name="connsiteY1" fmla="*/ 532182 h 546869"/>
              <a:gd name="connsiteX2" fmla="*/ 154881 w 346578"/>
              <a:gd name="connsiteY2" fmla="*/ 429312 h 546869"/>
              <a:gd name="connsiteX3" fmla="*/ 208221 w 346578"/>
              <a:gd name="connsiteY3" fmla="*/ 383592 h 546869"/>
              <a:gd name="connsiteX4" fmla="*/ 238701 w 346578"/>
              <a:gd name="connsiteY4" fmla="*/ 311202 h 546869"/>
              <a:gd name="connsiteX5" fmla="*/ 318711 w 346578"/>
              <a:gd name="connsiteY5" fmla="*/ 250242 h 546869"/>
              <a:gd name="connsiteX6" fmla="*/ 341571 w 346578"/>
              <a:gd name="connsiteY6" fmla="*/ 200712 h 546869"/>
              <a:gd name="connsiteX7" fmla="*/ 231081 w 346578"/>
              <a:gd name="connsiteY7" fmla="*/ 55932 h 546869"/>
              <a:gd name="connsiteX8" fmla="*/ 173931 w 346578"/>
              <a:gd name="connsiteY8" fmla="*/ 2592 h 546869"/>
              <a:gd name="connsiteX9" fmla="*/ 93921 w 346578"/>
              <a:gd name="connsiteY9" fmla="*/ 14022 h 546869"/>
              <a:gd name="connsiteX10" fmla="*/ 2481 w 346578"/>
              <a:gd name="connsiteY10" fmla="*/ 63552 h 546869"/>
              <a:gd name="connsiteX11" fmla="*/ 29151 w 346578"/>
              <a:gd name="connsiteY11" fmla="*/ 181662 h 546869"/>
              <a:gd name="connsiteX12" fmla="*/ 63441 w 346578"/>
              <a:gd name="connsiteY12" fmla="*/ 242622 h 546869"/>
              <a:gd name="connsiteX13" fmla="*/ 67251 w 346578"/>
              <a:gd name="connsiteY13" fmla="*/ 315012 h 546869"/>
              <a:gd name="connsiteX14" fmla="*/ 82491 w 346578"/>
              <a:gd name="connsiteY14" fmla="*/ 410262 h 546869"/>
              <a:gd name="connsiteX15" fmla="*/ 63441 w 346578"/>
              <a:gd name="connsiteY15" fmla="*/ 444552 h 546869"/>
              <a:gd name="connsiteX16" fmla="*/ 82491 w 346578"/>
              <a:gd name="connsiteY16" fmla="*/ 471222 h 546869"/>
              <a:gd name="connsiteX17" fmla="*/ 59631 w 346578"/>
              <a:gd name="connsiteY17" fmla="*/ 539802 h 54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6578" h="546869">
                <a:moveTo>
                  <a:pt x="59631" y="539802"/>
                </a:moveTo>
                <a:cubicBezTo>
                  <a:pt x="65981" y="549962"/>
                  <a:pt x="104716" y="550597"/>
                  <a:pt x="120591" y="532182"/>
                </a:cubicBezTo>
                <a:cubicBezTo>
                  <a:pt x="136466" y="513767"/>
                  <a:pt x="140276" y="454077"/>
                  <a:pt x="154881" y="429312"/>
                </a:cubicBezTo>
                <a:cubicBezTo>
                  <a:pt x="169486" y="404547"/>
                  <a:pt x="194251" y="403277"/>
                  <a:pt x="208221" y="383592"/>
                </a:cubicBezTo>
                <a:cubicBezTo>
                  <a:pt x="222191" y="363907"/>
                  <a:pt x="220286" y="333427"/>
                  <a:pt x="238701" y="311202"/>
                </a:cubicBezTo>
                <a:cubicBezTo>
                  <a:pt x="257116" y="288977"/>
                  <a:pt x="301566" y="268657"/>
                  <a:pt x="318711" y="250242"/>
                </a:cubicBezTo>
                <a:cubicBezTo>
                  <a:pt x="335856" y="231827"/>
                  <a:pt x="356176" y="233097"/>
                  <a:pt x="341571" y="200712"/>
                </a:cubicBezTo>
                <a:cubicBezTo>
                  <a:pt x="326966" y="168327"/>
                  <a:pt x="259021" y="88952"/>
                  <a:pt x="231081" y="55932"/>
                </a:cubicBezTo>
                <a:cubicBezTo>
                  <a:pt x="203141" y="22912"/>
                  <a:pt x="196791" y="9577"/>
                  <a:pt x="173931" y="2592"/>
                </a:cubicBezTo>
                <a:cubicBezTo>
                  <a:pt x="151071" y="-4393"/>
                  <a:pt x="122496" y="3862"/>
                  <a:pt x="93921" y="14022"/>
                </a:cubicBezTo>
                <a:cubicBezTo>
                  <a:pt x="65346" y="24182"/>
                  <a:pt x="13276" y="35612"/>
                  <a:pt x="2481" y="63552"/>
                </a:cubicBezTo>
                <a:cubicBezTo>
                  <a:pt x="-8314" y="91492"/>
                  <a:pt x="18991" y="151817"/>
                  <a:pt x="29151" y="181662"/>
                </a:cubicBezTo>
                <a:cubicBezTo>
                  <a:pt x="39311" y="211507"/>
                  <a:pt x="57091" y="220397"/>
                  <a:pt x="63441" y="242622"/>
                </a:cubicBezTo>
                <a:cubicBezTo>
                  <a:pt x="69791" y="264847"/>
                  <a:pt x="64076" y="287072"/>
                  <a:pt x="67251" y="315012"/>
                </a:cubicBezTo>
                <a:cubicBezTo>
                  <a:pt x="70426" y="342952"/>
                  <a:pt x="83126" y="388672"/>
                  <a:pt x="82491" y="410262"/>
                </a:cubicBezTo>
                <a:cubicBezTo>
                  <a:pt x="81856" y="431852"/>
                  <a:pt x="63441" y="434392"/>
                  <a:pt x="63441" y="444552"/>
                </a:cubicBezTo>
                <a:cubicBezTo>
                  <a:pt x="63441" y="454712"/>
                  <a:pt x="86936" y="461697"/>
                  <a:pt x="82491" y="471222"/>
                </a:cubicBezTo>
                <a:cubicBezTo>
                  <a:pt x="78046" y="480747"/>
                  <a:pt x="53281" y="529642"/>
                  <a:pt x="59631" y="5398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681738" y="7326428"/>
            <a:ext cx="675075" cy="1556371"/>
          </a:xfrm>
          <a:custGeom>
            <a:avLst/>
            <a:gdLst>
              <a:gd name="connsiteX0" fmla="*/ 280662 w 675075"/>
              <a:gd name="connsiteY0" fmla="*/ 1535632 h 1556371"/>
              <a:gd name="connsiteX1" fmla="*/ 341622 w 675075"/>
              <a:gd name="connsiteY1" fmla="*/ 1329892 h 1556371"/>
              <a:gd name="connsiteX2" fmla="*/ 353052 w 675075"/>
              <a:gd name="connsiteY2" fmla="*/ 1196542 h 1556371"/>
              <a:gd name="connsiteX3" fmla="*/ 490212 w 675075"/>
              <a:gd name="connsiteY3" fmla="*/ 1105102 h 1556371"/>
              <a:gd name="connsiteX4" fmla="*/ 345432 w 675075"/>
              <a:gd name="connsiteY4" fmla="*/ 937462 h 1556371"/>
              <a:gd name="connsiteX5" fmla="*/ 368292 w 675075"/>
              <a:gd name="connsiteY5" fmla="*/ 815542 h 1556371"/>
              <a:gd name="connsiteX6" fmla="*/ 486402 w 675075"/>
              <a:gd name="connsiteY6" fmla="*/ 644092 h 1556371"/>
              <a:gd name="connsiteX7" fmla="*/ 509262 w 675075"/>
              <a:gd name="connsiteY7" fmla="*/ 567892 h 1556371"/>
              <a:gd name="connsiteX8" fmla="*/ 650232 w 675075"/>
              <a:gd name="connsiteY8" fmla="*/ 465022 h 1556371"/>
              <a:gd name="connsiteX9" fmla="*/ 669282 w 675075"/>
              <a:gd name="connsiteY9" fmla="*/ 331672 h 1556371"/>
              <a:gd name="connsiteX10" fmla="*/ 585462 w 675075"/>
              <a:gd name="connsiteY10" fmla="*/ 171652 h 1556371"/>
              <a:gd name="connsiteX11" fmla="*/ 581652 w 675075"/>
              <a:gd name="connsiteY11" fmla="*/ 64972 h 1556371"/>
              <a:gd name="connsiteX12" fmla="*/ 554982 w 675075"/>
              <a:gd name="connsiteY12" fmla="*/ 202 h 1556371"/>
              <a:gd name="connsiteX13" fmla="*/ 436872 w 675075"/>
              <a:gd name="connsiteY13" fmla="*/ 45922 h 1556371"/>
              <a:gd name="connsiteX14" fmla="*/ 307332 w 675075"/>
              <a:gd name="connsiteY14" fmla="*/ 84022 h 1556371"/>
              <a:gd name="connsiteX15" fmla="*/ 227322 w 675075"/>
              <a:gd name="connsiteY15" fmla="*/ 110692 h 1556371"/>
              <a:gd name="connsiteX16" fmla="*/ 181602 w 675075"/>
              <a:gd name="connsiteY16" fmla="*/ 217372 h 1556371"/>
              <a:gd name="connsiteX17" fmla="*/ 185412 w 675075"/>
              <a:gd name="connsiteY17" fmla="*/ 407872 h 1556371"/>
              <a:gd name="connsiteX18" fmla="*/ 196842 w 675075"/>
              <a:gd name="connsiteY18" fmla="*/ 529792 h 1556371"/>
              <a:gd name="connsiteX19" fmla="*/ 154932 w 675075"/>
              <a:gd name="connsiteY19" fmla="*/ 705052 h 1556371"/>
              <a:gd name="connsiteX20" fmla="*/ 208272 w 675075"/>
              <a:gd name="connsiteY20" fmla="*/ 933652 h 1556371"/>
              <a:gd name="connsiteX21" fmla="*/ 113022 w 675075"/>
              <a:gd name="connsiteY21" fmla="*/ 1150822 h 1556371"/>
              <a:gd name="connsiteX22" fmla="*/ 44442 w 675075"/>
              <a:gd name="connsiteY22" fmla="*/ 1227022 h 1556371"/>
              <a:gd name="connsiteX23" fmla="*/ 59682 w 675075"/>
              <a:gd name="connsiteY23" fmla="*/ 1307032 h 1556371"/>
              <a:gd name="connsiteX24" fmla="*/ 17772 w 675075"/>
              <a:gd name="connsiteY24" fmla="*/ 1497532 h 1556371"/>
              <a:gd name="connsiteX25" fmla="*/ 21582 w 675075"/>
              <a:gd name="connsiteY25" fmla="*/ 1543252 h 1556371"/>
              <a:gd name="connsiteX26" fmla="*/ 280662 w 675075"/>
              <a:gd name="connsiteY26" fmla="*/ 1535632 h 155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5075" h="1556371">
                <a:moveTo>
                  <a:pt x="280662" y="1535632"/>
                </a:moveTo>
                <a:cubicBezTo>
                  <a:pt x="334002" y="1500072"/>
                  <a:pt x="329557" y="1386407"/>
                  <a:pt x="341622" y="1329892"/>
                </a:cubicBezTo>
                <a:cubicBezTo>
                  <a:pt x="353687" y="1273377"/>
                  <a:pt x="328287" y="1234007"/>
                  <a:pt x="353052" y="1196542"/>
                </a:cubicBezTo>
                <a:cubicBezTo>
                  <a:pt x="377817" y="1159077"/>
                  <a:pt x="491482" y="1148282"/>
                  <a:pt x="490212" y="1105102"/>
                </a:cubicBezTo>
                <a:cubicBezTo>
                  <a:pt x="488942" y="1061922"/>
                  <a:pt x="365752" y="985722"/>
                  <a:pt x="345432" y="937462"/>
                </a:cubicBezTo>
                <a:cubicBezTo>
                  <a:pt x="325112" y="889202"/>
                  <a:pt x="344797" y="864437"/>
                  <a:pt x="368292" y="815542"/>
                </a:cubicBezTo>
                <a:cubicBezTo>
                  <a:pt x="391787" y="766647"/>
                  <a:pt x="462907" y="685367"/>
                  <a:pt x="486402" y="644092"/>
                </a:cubicBezTo>
                <a:cubicBezTo>
                  <a:pt x="509897" y="602817"/>
                  <a:pt x="481957" y="597737"/>
                  <a:pt x="509262" y="567892"/>
                </a:cubicBezTo>
                <a:cubicBezTo>
                  <a:pt x="536567" y="538047"/>
                  <a:pt x="623562" y="504392"/>
                  <a:pt x="650232" y="465022"/>
                </a:cubicBezTo>
                <a:cubicBezTo>
                  <a:pt x="676902" y="425652"/>
                  <a:pt x="680077" y="380567"/>
                  <a:pt x="669282" y="331672"/>
                </a:cubicBezTo>
                <a:cubicBezTo>
                  <a:pt x="658487" y="282777"/>
                  <a:pt x="600067" y="216102"/>
                  <a:pt x="585462" y="171652"/>
                </a:cubicBezTo>
                <a:cubicBezTo>
                  <a:pt x="570857" y="127202"/>
                  <a:pt x="586732" y="93547"/>
                  <a:pt x="581652" y="64972"/>
                </a:cubicBezTo>
                <a:cubicBezTo>
                  <a:pt x="576572" y="36397"/>
                  <a:pt x="579112" y="3377"/>
                  <a:pt x="554982" y="202"/>
                </a:cubicBezTo>
                <a:cubicBezTo>
                  <a:pt x="530852" y="-2973"/>
                  <a:pt x="478147" y="31952"/>
                  <a:pt x="436872" y="45922"/>
                </a:cubicBezTo>
                <a:cubicBezTo>
                  <a:pt x="395597" y="59892"/>
                  <a:pt x="342257" y="73227"/>
                  <a:pt x="307332" y="84022"/>
                </a:cubicBezTo>
                <a:cubicBezTo>
                  <a:pt x="272407" y="94817"/>
                  <a:pt x="248277" y="88467"/>
                  <a:pt x="227322" y="110692"/>
                </a:cubicBezTo>
                <a:cubicBezTo>
                  <a:pt x="206367" y="132917"/>
                  <a:pt x="188587" y="167842"/>
                  <a:pt x="181602" y="217372"/>
                </a:cubicBezTo>
                <a:cubicBezTo>
                  <a:pt x="174617" y="266902"/>
                  <a:pt x="182872" y="355802"/>
                  <a:pt x="185412" y="407872"/>
                </a:cubicBezTo>
                <a:cubicBezTo>
                  <a:pt x="187952" y="459942"/>
                  <a:pt x="201922" y="480262"/>
                  <a:pt x="196842" y="529792"/>
                </a:cubicBezTo>
                <a:cubicBezTo>
                  <a:pt x="191762" y="579322"/>
                  <a:pt x="153027" y="637742"/>
                  <a:pt x="154932" y="705052"/>
                </a:cubicBezTo>
                <a:cubicBezTo>
                  <a:pt x="156837" y="772362"/>
                  <a:pt x="215257" y="859357"/>
                  <a:pt x="208272" y="933652"/>
                </a:cubicBezTo>
                <a:cubicBezTo>
                  <a:pt x="201287" y="1007947"/>
                  <a:pt x="140327" y="1101927"/>
                  <a:pt x="113022" y="1150822"/>
                </a:cubicBezTo>
                <a:cubicBezTo>
                  <a:pt x="85717" y="1199717"/>
                  <a:pt x="53332" y="1200987"/>
                  <a:pt x="44442" y="1227022"/>
                </a:cubicBezTo>
                <a:cubicBezTo>
                  <a:pt x="35552" y="1253057"/>
                  <a:pt x="64127" y="1261947"/>
                  <a:pt x="59682" y="1307032"/>
                </a:cubicBezTo>
                <a:cubicBezTo>
                  <a:pt x="55237" y="1352117"/>
                  <a:pt x="24122" y="1458162"/>
                  <a:pt x="17772" y="1497532"/>
                </a:cubicBezTo>
                <a:cubicBezTo>
                  <a:pt x="11422" y="1536902"/>
                  <a:pt x="-20963" y="1534362"/>
                  <a:pt x="21582" y="1543252"/>
                </a:cubicBezTo>
                <a:cubicBezTo>
                  <a:pt x="64127" y="1552142"/>
                  <a:pt x="227322" y="1571192"/>
                  <a:pt x="280662" y="153563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3282492" y="7203544"/>
            <a:ext cx="1211941" cy="1685596"/>
          </a:xfrm>
          <a:custGeom>
            <a:avLst/>
            <a:gdLst>
              <a:gd name="connsiteX0" fmla="*/ 782778 w 1211941"/>
              <a:gd name="connsiteY0" fmla="*/ 1673756 h 1685596"/>
              <a:gd name="connsiteX1" fmla="*/ 794208 w 1211941"/>
              <a:gd name="connsiteY1" fmla="*/ 1548026 h 1685596"/>
              <a:gd name="connsiteX2" fmla="*/ 897078 w 1211941"/>
              <a:gd name="connsiteY2" fmla="*/ 1353716 h 1685596"/>
              <a:gd name="connsiteX3" fmla="*/ 999948 w 1211941"/>
              <a:gd name="connsiteY3" fmla="*/ 1269896 h 1685596"/>
              <a:gd name="connsiteX4" fmla="*/ 958038 w 1211941"/>
              <a:gd name="connsiteY4" fmla="*/ 1109876 h 1685596"/>
              <a:gd name="connsiteX5" fmla="*/ 885648 w 1211941"/>
              <a:gd name="connsiteY5" fmla="*/ 1007006 h 1685596"/>
              <a:gd name="connsiteX6" fmla="*/ 984708 w 1211941"/>
              <a:gd name="connsiteY6" fmla="*/ 866036 h 1685596"/>
              <a:gd name="connsiteX7" fmla="*/ 988518 w 1211941"/>
              <a:gd name="connsiteY7" fmla="*/ 755546 h 1685596"/>
              <a:gd name="connsiteX8" fmla="*/ 1156158 w 1211941"/>
              <a:gd name="connsiteY8" fmla="*/ 652676 h 1685596"/>
              <a:gd name="connsiteX9" fmla="*/ 1167588 w 1211941"/>
              <a:gd name="connsiteY9" fmla="*/ 446936 h 1685596"/>
              <a:gd name="connsiteX10" fmla="*/ 1110438 w 1211941"/>
              <a:gd name="connsiteY10" fmla="*/ 302156 h 1685596"/>
              <a:gd name="connsiteX11" fmla="*/ 1106628 w 1211941"/>
              <a:gd name="connsiteY11" fmla="*/ 130706 h 1685596"/>
              <a:gd name="connsiteX12" fmla="*/ 1175208 w 1211941"/>
              <a:gd name="connsiteY12" fmla="*/ 46886 h 1685596"/>
              <a:gd name="connsiteX13" fmla="*/ 1205688 w 1211941"/>
              <a:gd name="connsiteY13" fmla="*/ 1166 h 1685596"/>
              <a:gd name="connsiteX14" fmla="*/ 1053288 w 1211941"/>
              <a:gd name="connsiteY14" fmla="*/ 12596 h 1685596"/>
              <a:gd name="connsiteX15" fmla="*/ 885648 w 1211941"/>
              <a:gd name="connsiteY15" fmla="*/ 27836 h 1685596"/>
              <a:gd name="connsiteX16" fmla="*/ 813258 w 1211941"/>
              <a:gd name="connsiteY16" fmla="*/ 54506 h 1685596"/>
              <a:gd name="connsiteX17" fmla="*/ 725628 w 1211941"/>
              <a:gd name="connsiteY17" fmla="*/ 126896 h 1685596"/>
              <a:gd name="connsiteX18" fmla="*/ 569418 w 1211941"/>
              <a:gd name="connsiteY18" fmla="*/ 218336 h 1685596"/>
              <a:gd name="connsiteX19" fmla="*/ 512268 w 1211941"/>
              <a:gd name="connsiteY19" fmla="*/ 309776 h 1685596"/>
              <a:gd name="connsiteX20" fmla="*/ 512268 w 1211941"/>
              <a:gd name="connsiteY20" fmla="*/ 412646 h 1685596"/>
              <a:gd name="connsiteX21" fmla="*/ 493218 w 1211941"/>
              <a:gd name="connsiteY21" fmla="*/ 843176 h 1685596"/>
              <a:gd name="connsiteX22" fmla="*/ 466548 w 1211941"/>
              <a:gd name="connsiteY22" fmla="*/ 1155596 h 1685596"/>
              <a:gd name="connsiteX23" fmla="*/ 409398 w 1211941"/>
              <a:gd name="connsiteY23" fmla="*/ 1250846 h 1685596"/>
              <a:gd name="connsiteX24" fmla="*/ 264618 w 1211941"/>
              <a:gd name="connsiteY24" fmla="*/ 1300376 h 1685596"/>
              <a:gd name="connsiteX25" fmla="*/ 245568 w 1211941"/>
              <a:gd name="connsiteY25" fmla="*/ 1338476 h 1685596"/>
              <a:gd name="connsiteX26" fmla="*/ 55068 w 1211941"/>
              <a:gd name="connsiteY26" fmla="*/ 1365146 h 1685596"/>
              <a:gd name="connsiteX27" fmla="*/ 5538 w 1211941"/>
              <a:gd name="connsiteY27" fmla="*/ 1399436 h 1685596"/>
              <a:gd name="connsiteX28" fmla="*/ 161748 w 1211941"/>
              <a:gd name="connsiteY28" fmla="*/ 1471826 h 1685596"/>
              <a:gd name="connsiteX29" fmla="*/ 279858 w 1211941"/>
              <a:gd name="connsiteY29" fmla="*/ 1437536 h 1685596"/>
              <a:gd name="connsiteX30" fmla="*/ 291288 w 1211941"/>
              <a:gd name="connsiteY30" fmla="*/ 1426106 h 1685596"/>
              <a:gd name="connsiteX31" fmla="*/ 352248 w 1211941"/>
              <a:gd name="connsiteY31" fmla="*/ 1448966 h 1685596"/>
              <a:gd name="connsiteX32" fmla="*/ 348438 w 1211941"/>
              <a:gd name="connsiteY32" fmla="*/ 1567076 h 1685596"/>
              <a:gd name="connsiteX33" fmla="*/ 302718 w 1211941"/>
              <a:gd name="connsiteY33" fmla="*/ 1669946 h 1685596"/>
              <a:gd name="connsiteX34" fmla="*/ 782778 w 1211941"/>
              <a:gd name="connsiteY34" fmla="*/ 1673756 h 168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1941" h="1685596">
                <a:moveTo>
                  <a:pt x="782778" y="1673756"/>
                </a:moveTo>
                <a:cubicBezTo>
                  <a:pt x="864693" y="1653436"/>
                  <a:pt x="775158" y="1601366"/>
                  <a:pt x="794208" y="1548026"/>
                </a:cubicBezTo>
                <a:cubicBezTo>
                  <a:pt x="813258" y="1494686"/>
                  <a:pt x="862788" y="1400071"/>
                  <a:pt x="897078" y="1353716"/>
                </a:cubicBezTo>
                <a:cubicBezTo>
                  <a:pt x="931368" y="1307361"/>
                  <a:pt x="989788" y="1310536"/>
                  <a:pt x="999948" y="1269896"/>
                </a:cubicBezTo>
                <a:cubicBezTo>
                  <a:pt x="1010108" y="1229256"/>
                  <a:pt x="977088" y="1153691"/>
                  <a:pt x="958038" y="1109876"/>
                </a:cubicBezTo>
                <a:cubicBezTo>
                  <a:pt x="938988" y="1066061"/>
                  <a:pt x="881203" y="1047646"/>
                  <a:pt x="885648" y="1007006"/>
                </a:cubicBezTo>
                <a:cubicBezTo>
                  <a:pt x="890093" y="966366"/>
                  <a:pt x="967563" y="907946"/>
                  <a:pt x="984708" y="866036"/>
                </a:cubicBezTo>
                <a:cubicBezTo>
                  <a:pt x="1001853" y="824126"/>
                  <a:pt x="959943" y="791106"/>
                  <a:pt x="988518" y="755546"/>
                </a:cubicBezTo>
                <a:cubicBezTo>
                  <a:pt x="1017093" y="719986"/>
                  <a:pt x="1126313" y="704111"/>
                  <a:pt x="1156158" y="652676"/>
                </a:cubicBezTo>
                <a:cubicBezTo>
                  <a:pt x="1186003" y="601241"/>
                  <a:pt x="1175208" y="505356"/>
                  <a:pt x="1167588" y="446936"/>
                </a:cubicBezTo>
                <a:cubicBezTo>
                  <a:pt x="1159968" y="388516"/>
                  <a:pt x="1120598" y="354861"/>
                  <a:pt x="1110438" y="302156"/>
                </a:cubicBezTo>
                <a:cubicBezTo>
                  <a:pt x="1100278" y="249451"/>
                  <a:pt x="1095833" y="173251"/>
                  <a:pt x="1106628" y="130706"/>
                </a:cubicBezTo>
                <a:cubicBezTo>
                  <a:pt x="1117423" y="88161"/>
                  <a:pt x="1158698" y="68476"/>
                  <a:pt x="1175208" y="46886"/>
                </a:cubicBezTo>
                <a:cubicBezTo>
                  <a:pt x="1191718" y="25296"/>
                  <a:pt x="1226008" y="6881"/>
                  <a:pt x="1205688" y="1166"/>
                </a:cubicBezTo>
                <a:cubicBezTo>
                  <a:pt x="1185368" y="-4549"/>
                  <a:pt x="1053288" y="12596"/>
                  <a:pt x="1053288" y="12596"/>
                </a:cubicBezTo>
                <a:cubicBezTo>
                  <a:pt x="999948" y="17041"/>
                  <a:pt x="925653" y="20851"/>
                  <a:pt x="885648" y="27836"/>
                </a:cubicBezTo>
                <a:cubicBezTo>
                  <a:pt x="845643" y="34821"/>
                  <a:pt x="839928" y="37996"/>
                  <a:pt x="813258" y="54506"/>
                </a:cubicBezTo>
                <a:cubicBezTo>
                  <a:pt x="786588" y="71016"/>
                  <a:pt x="766268" y="99591"/>
                  <a:pt x="725628" y="126896"/>
                </a:cubicBezTo>
                <a:cubicBezTo>
                  <a:pt x="684988" y="154201"/>
                  <a:pt x="604978" y="187856"/>
                  <a:pt x="569418" y="218336"/>
                </a:cubicBezTo>
                <a:cubicBezTo>
                  <a:pt x="533858" y="248816"/>
                  <a:pt x="521793" y="277391"/>
                  <a:pt x="512268" y="309776"/>
                </a:cubicBezTo>
                <a:cubicBezTo>
                  <a:pt x="502743" y="342161"/>
                  <a:pt x="515443" y="323746"/>
                  <a:pt x="512268" y="412646"/>
                </a:cubicBezTo>
                <a:cubicBezTo>
                  <a:pt x="509093" y="501546"/>
                  <a:pt x="500838" y="719351"/>
                  <a:pt x="493218" y="843176"/>
                </a:cubicBezTo>
                <a:cubicBezTo>
                  <a:pt x="485598" y="967001"/>
                  <a:pt x="480518" y="1087651"/>
                  <a:pt x="466548" y="1155596"/>
                </a:cubicBezTo>
                <a:cubicBezTo>
                  <a:pt x="452578" y="1223541"/>
                  <a:pt x="443053" y="1226716"/>
                  <a:pt x="409398" y="1250846"/>
                </a:cubicBezTo>
                <a:cubicBezTo>
                  <a:pt x="375743" y="1274976"/>
                  <a:pt x="291923" y="1285771"/>
                  <a:pt x="264618" y="1300376"/>
                </a:cubicBezTo>
                <a:cubicBezTo>
                  <a:pt x="237313" y="1314981"/>
                  <a:pt x="280493" y="1327681"/>
                  <a:pt x="245568" y="1338476"/>
                </a:cubicBezTo>
                <a:cubicBezTo>
                  <a:pt x="210643" y="1349271"/>
                  <a:pt x="95073" y="1354986"/>
                  <a:pt x="55068" y="1365146"/>
                </a:cubicBezTo>
                <a:cubicBezTo>
                  <a:pt x="15063" y="1375306"/>
                  <a:pt x="-12242" y="1381656"/>
                  <a:pt x="5538" y="1399436"/>
                </a:cubicBezTo>
                <a:cubicBezTo>
                  <a:pt x="23318" y="1417216"/>
                  <a:pt x="116028" y="1465476"/>
                  <a:pt x="161748" y="1471826"/>
                </a:cubicBezTo>
                <a:cubicBezTo>
                  <a:pt x="207468" y="1478176"/>
                  <a:pt x="258268" y="1445156"/>
                  <a:pt x="279858" y="1437536"/>
                </a:cubicBezTo>
                <a:cubicBezTo>
                  <a:pt x="301448" y="1429916"/>
                  <a:pt x="279223" y="1424201"/>
                  <a:pt x="291288" y="1426106"/>
                </a:cubicBezTo>
                <a:cubicBezTo>
                  <a:pt x="303353" y="1428011"/>
                  <a:pt x="342723" y="1425471"/>
                  <a:pt x="352248" y="1448966"/>
                </a:cubicBezTo>
                <a:cubicBezTo>
                  <a:pt x="361773" y="1472461"/>
                  <a:pt x="356693" y="1530246"/>
                  <a:pt x="348438" y="1567076"/>
                </a:cubicBezTo>
                <a:cubicBezTo>
                  <a:pt x="340183" y="1603906"/>
                  <a:pt x="230963" y="1654706"/>
                  <a:pt x="302718" y="1669946"/>
                </a:cubicBezTo>
                <a:cubicBezTo>
                  <a:pt x="374473" y="1685186"/>
                  <a:pt x="700863" y="1694076"/>
                  <a:pt x="782778" y="16737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smtClean="0"/>
          </a:p>
        </p:txBody>
      </p:sp>
      <p:sp>
        <p:nvSpPr>
          <p:cNvPr id="94" name="Freeform 93"/>
          <p:cNvSpPr/>
          <p:nvPr/>
        </p:nvSpPr>
        <p:spPr>
          <a:xfrm>
            <a:off x="3166582" y="7082313"/>
            <a:ext cx="1540823" cy="1803066"/>
          </a:xfrm>
          <a:custGeom>
            <a:avLst/>
            <a:gdLst>
              <a:gd name="connsiteX0" fmla="*/ 971078 w 1540823"/>
              <a:gd name="connsiteY0" fmla="*/ 1783556 h 1804648"/>
              <a:gd name="connsiteX1" fmla="*/ 1005368 w 1540823"/>
              <a:gd name="connsiteY1" fmla="*/ 1551146 h 1804648"/>
              <a:gd name="connsiteX2" fmla="*/ 1173008 w 1540823"/>
              <a:gd name="connsiteY2" fmla="*/ 1497806 h 1804648"/>
              <a:gd name="connsiteX3" fmla="*/ 1176818 w 1540823"/>
              <a:gd name="connsiteY3" fmla="*/ 1375886 h 1804648"/>
              <a:gd name="connsiteX4" fmla="*/ 1157768 w 1540823"/>
              <a:gd name="connsiteY4" fmla="*/ 1238726 h 1804648"/>
              <a:gd name="connsiteX5" fmla="*/ 1146338 w 1540823"/>
              <a:gd name="connsiteY5" fmla="*/ 1128236 h 1804648"/>
              <a:gd name="connsiteX6" fmla="*/ 1249208 w 1540823"/>
              <a:gd name="connsiteY6" fmla="*/ 1071086 h 1804648"/>
              <a:gd name="connsiteX7" fmla="*/ 1279688 w 1540823"/>
              <a:gd name="connsiteY7" fmla="*/ 907256 h 1804648"/>
              <a:gd name="connsiteX8" fmla="*/ 1390178 w 1540823"/>
              <a:gd name="connsiteY8" fmla="*/ 815816 h 1804648"/>
              <a:gd name="connsiteX9" fmla="*/ 1355888 w 1540823"/>
              <a:gd name="connsiteY9" fmla="*/ 636746 h 1804648"/>
              <a:gd name="connsiteX10" fmla="*/ 1397798 w 1540823"/>
              <a:gd name="connsiteY10" fmla="*/ 549116 h 1804648"/>
              <a:gd name="connsiteX11" fmla="*/ 1363508 w 1540823"/>
              <a:gd name="connsiteY11" fmla="*/ 427196 h 1804648"/>
              <a:gd name="connsiteX12" fmla="*/ 1428278 w 1540823"/>
              <a:gd name="connsiteY12" fmla="*/ 347186 h 1804648"/>
              <a:gd name="connsiteX13" fmla="*/ 1401608 w 1540823"/>
              <a:gd name="connsiteY13" fmla="*/ 263366 h 1804648"/>
              <a:gd name="connsiteX14" fmla="*/ 1470188 w 1540823"/>
              <a:gd name="connsiteY14" fmla="*/ 133826 h 1804648"/>
              <a:gd name="connsiteX15" fmla="*/ 1504478 w 1540823"/>
              <a:gd name="connsiteY15" fmla="*/ 107156 h 1804648"/>
              <a:gd name="connsiteX16" fmla="*/ 1534958 w 1540823"/>
              <a:gd name="connsiteY16" fmla="*/ 107156 h 1804648"/>
              <a:gd name="connsiteX17" fmla="*/ 1534958 w 1540823"/>
              <a:gd name="connsiteY17" fmla="*/ 38576 h 1804648"/>
              <a:gd name="connsiteX18" fmla="*/ 1473998 w 1540823"/>
              <a:gd name="connsiteY18" fmla="*/ 4286 h 1804648"/>
              <a:gd name="connsiteX19" fmla="*/ 1432088 w 1540823"/>
              <a:gd name="connsiteY19" fmla="*/ 4286 h 1804648"/>
              <a:gd name="connsiteX20" fmla="*/ 1291118 w 1540823"/>
              <a:gd name="connsiteY20" fmla="*/ 38576 h 1804648"/>
              <a:gd name="connsiteX21" fmla="*/ 1138718 w 1540823"/>
              <a:gd name="connsiteY21" fmla="*/ 61436 h 1804648"/>
              <a:gd name="connsiteX22" fmla="*/ 1020608 w 1540823"/>
              <a:gd name="connsiteY22" fmla="*/ 69056 h 1804648"/>
              <a:gd name="connsiteX23" fmla="*/ 902498 w 1540823"/>
              <a:gd name="connsiteY23" fmla="*/ 72866 h 1804648"/>
              <a:gd name="connsiteX24" fmla="*/ 807248 w 1540823"/>
              <a:gd name="connsiteY24" fmla="*/ 152876 h 1804648"/>
              <a:gd name="connsiteX25" fmla="*/ 727238 w 1540823"/>
              <a:gd name="connsiteY25" fmla="*/ 259556 h 1804648"/>
              <a:gd name="connsiteX26" fmla="*/ 593888 w 1540823"/>
              <a:gd name="connsiteY26" fmla="*/ 305276 h 1804648"/>
              <a:gd name="connsiteX27" fmla="*/ 536738 w 1540823"/>
              <a:gd name="connsiteY27" fmla="*/ 419576 h 1804648"/>
              <a:gd name="connsiteX28" fmla="*/ 559598 w 1540823"/>
              <a:gd name="connsiteY28" fmla="*/ 602456 h 1804648"/>
              <a:gd name="connsiteX29" fmla="*/ 529118 w 1540823"/>
              <a:gd name="connsiteY29" fmla="*/ 796766 h 1804648"/>
              <a:gd name="connsiteX30" fmla="*/ 559598 w 1540823"/>
              <a:gd name="connsiteY30" fmla="*/ 899636 h 1804648"/>
              <a:gd name="connsiteX31" fmla="*/ 506258 w 1540823"/>
              <a:gd name="connsiteY31" fmla="*/ 1055846 h 1804648"/>
              <a:gd name="connsiteX32" fmla="*/ 513878 w 1540823"/>
              <a:gd name="connsiteY32" fmla="*/ 1246346 h 1804648"/>
              <a:gd name="connsiteX33" fmla="*/ 464348 w 1540823"/>
              <a:gd name="connsiteY33" fmla="*/ 1330166 h 1804648"/>
              <a:gd name="connsiteX34" fmla="*/ 323378 w 1540823"/>
              <a:gd name="connsiteY34" fmla="*/ 1391126 h 1804648"/>
              <a:gd name="connsiteX35" fmla="*/ 94778 w 1540823"/>
              <a:gd name="connsiteY35" fmla="*/ 1440656 h 1804648"/>
              <a:gd name="connsiteX36" fmla="*/ 10958 w 1540823"/>
              <a:gd name="connsiteY36" fmla="*/ 1459706 h 1804648"/>
              <a:gd name="connsiteX37" fmla="*/ 10958 w 1540823"/>
              <a:gd name="connsiteY37" fmla="*/ 1554956 h 1804648"/>
              <a:gd name="connsiteX38" fmla="*/ 102398 w 1540823"/>
              <a:gd name="connsiteY38" fmla="*/ 1669256 h 1804648"/>
              <a:gd name="connsiteX39" fmla="*/ 277658 w 1540823"/>
              <a:gd name="connsiteY39" fmla="*/ 1680686 h 1804648"/>
              <a:gd name="connsiteX40" fmla="*/ 338618 w 1540823"/>
              <a:gd name="connsiteY40" fmla="*/ 1734026 h 1804648"/>
              <a:gd name="connsiteX41" fmla="*/ 277658 w 1540823"/>
              <a:gd name="connsiteY41" fmla="*/ 1787366 h 1804648"/>
              <a:gd name="connsiteX42" fmla="*/ 971078 w 1540823"/>
              <a:gd name="connsiteY42" fmla="*/ 1783556 h 1804648"/>
              <a:gd name="connsiteX0" fmla="*/ 971078 w 1540823"/>
              <a:gd name="connsiteY0" fmla="*/ 1783556 h 1794991"/>
              <a:gd name="connsiteX1" fmla="*/ 997748 w 1540823"/>
              <a:gd name="connsiteY1" fmla="*/ 1692116 h 1794991"/>
              <a:gd name="connsiteX2" fmla="*/ 1005368 w 1540823"/>
              <a:gd name="connsiteY2" fmla="*/ 1551146 h 1794991"/>
              <a:gd name="connsiteX3" fmla="*/ 1173008 w 1540823"/>
              <a:gd name="connsiteY3" fmla="*/ 1497806 h 1794991"/>
              <a:gd name="connsiteX4" fmla="*/ 1176818 w 1540823"/>
              <a:gd name="connsiteY4" fmla="*/ 1375886 h 1794991"/>
              <a:gd name="connsiteX5" fmla="*/ 1157768 w 1540823"/>
              <a:gd name="connsiteY5" fmla="*/ 1238726 h 1794991"/>
              <a:gd name="connsiteX6" fmla="*/ 1146338 w 1540823"/>
              <a:gd name="connsiteY6" fmla="*/ 1128236 h 1794991"/>
              <a:gd name="connsiteX7" fmla="*/ 1249208 w 1540823"/>
              <a:gd name="connsiteY7" fmla="*/ 1071086 h 1794991"/>
              <a:gd name="connsiteX8" fmla="*/ 1279688 w 1540823"/>
              <a:gd name="connsiteY8" fmla="*/ 907256 h 1794991"/>
              <a:gd name="connsiteX9" fmla="*/ 1390178 w 1540823"/>
              <a:gd name="connsiteY9" fmla="*/ 815816 h 1794991"/>
              <a:gd name="connsiteX10" fmla="*/ 1355888 w 1540823"/>
              <a:gd name="connsiteY10" fmla="*/ 636746 h 1794991"/>
              <a:gd name="connsiteX11" fmla="*/ 1397798 w 1540823"/>
              <a:gd name="connsiteY11" fmla="*/ 549116 h 1794991"/>
              <a:gd name="connsiteX12" fmla="*/ 1363508 w 1540823"/>
              <a:gd name="connsiteY12" fmla="*/ 427196 h 1794991"/>
              <a:gd name="connsiteX13" fmla="*/ 1428278 w 1540823"/>
              <a:gd name="connsiteY13" fmla="*/ 347186 h 1794991"/>
              <a:gd name="connsiteX14" fmla="*/ 1401608 w 1540823"/>
              <a:gd name="connsiteY14" fmla="*/ 263366 h 1794991"/>
              <a:gd name="connsiteX15" fmla="*/ 1470188 w 1540823"/>
              <a:gd name="connsiteY15" fmla="*/ 133826 h 1794991"/>
              <a:gd name="connsiteX16" fmla="*/ 1504478 w 1540823"/>
              <a:gd name="connsiteY16" fmla="*/ 107156 h 1794991"/>
              <a:gd name="connsiteX17" fmla="*/ 1534958 w 1540823"/>
              <a:gd name="connsiteY17" fmla="*/ 107156 h 1794991"/>
              <a:gd name="connsiteX18" fmla="*/ 1534958 w 1540823"/>
              <a:gd name="connsiteY18" fmla="*/ 38576 h 1794991"/>
              <a:gd name="connsiteX19" fmla="*/ 1473998 w 1540823"/>
              <a:gd name="connsiteY19" fmla="*/ 4286 h 1794991"/>
              <a:gd name="connsiteX20" fmla="*/ 1432088 w 1540823"/>
              <a:gd name="connsiteY20" fmla="*/ 4286 h 1794991"/>
              <a:gd name="connsiteX21" fmla="*/ 1291118 w 1540823"/>
              <a:gd name="connsiteY21" fmla="*/ 38576 h 1794991"/>
              <a:gd name="connsiteX22" fmla="*/ 1138718 w 1540823"/>
              <a:gd name="connsiteY22" fmla="*/ 61436 h 1794991"/>
              <a:gd name="connsiteX23" fmla="*/ 1020608 w 1540823"/>
              <a:gd name="connsiteY23" fmla="*/ 69056 h 1794991"/>
              <a:gd name="connsiteX24" fmla="*/ 902498 w 1540823"/>
              <a:gd name="connsiteY24" fmla="*/ 72866 h 1794991"/>
              <a:gd name="connsiteX25" fmla="*/ 807248 w 1540823"/>
              <a:gd name="connsiteY25" fmla="*/ 152876 h 1794991"/>
              <a:gd name="connsiteX26" fmla="*/ 727238 w 1540823"/>
              <a:gd name="connsiteY26" fmla="*/ 259556 h 1794991"/>
              <a:gd name="connsiteX27" fmla="*/ 593888 w 1540823"/>
              <a:gd name="connsiteY27" fmla="*/ 305276 h 1794991"/>
              <a:gd name="connsiteX28" fmla="*/ 536738 w 1540823"/>
              <a:gd name="connsiteY28" fmla="*/ 419576 h 1794991"/>
              <a:gd name="connsiteX29" fmla="*/ 559598 w 1540823"/>
              <a:gd name="connsiteY29" fmla="*/ 602456 h 1794991"/>
              <a:gd name="connsiteX30" fmla="*/ 529118 w 1540823"/>
              <a:gd name="connsiteY30" fmla="*/ 796766 h 1794991"/>
              <a:gd name="connsiteX31" fmla="*/ 559598 w 1540823"/>
              <a:gd name="connsiteY31" fmla="*/ 899636 h 1794991"/>
              <a:gd name="connsiteX32" fmla="*/ 506258 w 1540823"/>
              <a:gd name="connsiteY32" fmla="*/ 1055846 h 1794991"/>
              <a:gd name="connsiteX33" fmla="*/ 513878 w 1540823"/>
              <a:gd name="connsiteY33" fmla="*/ 1246346 h 1794991"/>
              <a:gd name="connsiteX34" fmla="*/ 464348 w 1540823"/>
              <a:gd name="connsiteY34" fmla="*/ 1330166 h 1794991"/>
              <a:gd name="connsiteX35" fmla="*/ 323378 w 1540823"/>
              <a:gd name="connsiteY35" fmla="*/ 1391126 h 1794991"/>
              <a:gd name="connsiteX36" fmla="*/ 94778 w 1540823"/>
              <a:gd name="connsiteY36" fmla="*/ 1440656 h 1794991"/>
              <a:gd name="connsiteX37" fmla="*/ 10958 w 1540823"/>
              <a:gd name="connsiteY37" fmla="*/ 1459706 h 1794991"/>
              <a:gd name="connsiteX38" fmla="*/ 10958 w 1540823"/>
              <a:gd name="connsiteY38" fmla="*/ 1554956 h 1794991"/>
              <a:gd name="connsiteX39" fmla="*/ 102398 w 1540823"/>
              <a:gd name="connsiteY39" fmla="*/ 1669256 h 1794991"/>
              <a:gd name="connsiteX40" fmla="*/ 277658 w 1540823"/>
              <a:gd name="connsiteY40" fmla="*/ 1680686 h 1794991"/>
              <a:gd name="connsiteX41" fmla="*/ 338618 w 1540823"/>
              <a:gd name="connsiteY41" fmla="*/ 1734026 h 1794991"/>
              <a:gd name="connsiteX42" fmla="*/ 277658 w 1540823"/>
              <a:gd name="connsiteY42" fmla="*/ 1787366 h 1794991"/>
              <a:gd name="connsiteX43" fmla="*/ 971078 w 1540823"/>
              <a:gd name="connsiteY43" fmla="*/ 1783556 h 1794991"/>
              <a:gd name="connsiteX0" fmla="*/ 971078 w 1540823"/>
              <a:gd name="connsiteY0" fmla="*/ 1783556 h 1791602"/>
              <a:gd name="connsiteX1" fmla="*/ 997748 w 1540823"/>
              <a:gd name="connsiteY1" fmla="*/ 1692116 h 1791602"/>
              <a:gd name="connsiteX2" fmla="*/ 1005368 w 1540823"/>
              <a:gd name="connsiteY2" fmla="*/ 1551146 h 1791602"/>
              <a:gd name="connsiteX3" fmla="*/ 1173008 w 1540823"/>
              <a:gd name="connsiteY3" fmla="*/ 1497806 h 1791602"/>
              <a:gd name="connsiteX4" fmla="*/ 1176818 w 1540823"/>
              <a:gd name="connsiteY4" fmla="*/ 1375886 h 1791602"/>
              <a:gd name="connsiteX5" fmla="*/ 1157768 w 1540823"/>
              <a:gd name="connsiteY5" fmla="*/ 1238726 h 1791602"/>
              <a:gd name="connsiteX6" fmla="*/ 1146338 w 1540823"/>
              <a:gd name="connsiteY6" fmla="*/ 1128236 h 1791602"/>
              <a:gd name="connsiteX7" fmla="*/ 1249208 w 1540823"/>
              <a:gd name="connsiteY7" fmla="*/ 1071086 h 1791602"/>
              <a:gd name="connsiteX8" fmla="*/ 1279688 w 1540823"/>
              <a:gd name="connsiteY8" fmla="*/ 907256 h 1791602"/>
              <a:gd name="connsiteX9" fmla="*/ 1390178 w 1540823"/>
              <a:gd name="connsiteY9" fmla="*/ 815816 h 1791602"/>
              <a:gd name="connsiteX10" fmla="*/ 1355888 w 1540823"/>
              <a:gd name="connsiteY10" fmla="*/ 636746 h 1791602"/>
              <a:gd name="connsiteX11" fmla="*/ 1397798 w 1540823"/>
              <a:gd name="connsiteY11" fmla="*/ 549116 h 1791602"/>
              <a:gd name="connsiteX12" fmla="*/ 1363508 w 1540823"/>
              <a:gd name="connsiteY12" fmla="*/ 427196 h 1791602"/>
              <a:gd name="connsiteX13" fmla="*/ 1428278 w 1540823"/>
              <a:gd name="connsiteY13" fmla="*/ 347186 h 1791602"/>
              <a:gd name="connsiteX14" fmla="*/ 1401608 w 1540823"/>
              <a:gd name="connsiteY14" fmla="*/ 263366 h 1791602"/>
              <a:gd name="connsiteX15" fmla="*/ 1470188 w 1540823"/>
              <a:gd name="connsiteY15" fmla="*/ 133826 h 1791602"/>
              <a:gd name="connsiteX16" fmla="*/ 1504478 w 1540823"/>
              <a:gd name="connsiteY16" fmla="*/ 107156 h 1791602"/>
              <a:gd name="connsiteX17" fmla="*/ 1534958 w 1540823"/>
              <a:gd name="connsiteY17" fmla="*/ 107156 h 1791602"/>
              <a:gd name="connsiteX18" fmla="*/ 1534958 w 1540823"/>
              <a:gd name="connsiteY18" fmla="*/ 38576 h 1791602"/>
              <a:gd name="connsiteX19" fmla="*/ 1473998 w 1540823"/>
              <a:gd name="connsiteY19" fmla="*/ 4286 h 1791602"/>
              <a:gd name="connsiteX20" fmla="*/ 1432088 w 1540823"/>
              <a:gd name="connsiteY20" fmla="*/ 4286 h 1791602"/>
              <a:gd name="connsiteX21" fmla="*/ 1291118 w 1540823"/>
              <a:gd name="connsiteY21" fmla="*/ 38576 h 1791602"/>
              <a:gd name="connsiteX22" fmla="*/ 1138718 w 1540823"/>
              <a:gd name="connsiteY22" fmla="*/ 61436 h 1791602"/>
              <a:gd name="connsiteX23" fmla="*/ 1020608 w 1540823"/>
              <a:gd name="connsiteY23" fmla="*/ 69056 h 1791602"/>
              <a:gd name="connsiteX24" fmla="*/ 902498 w 1540823"/>
              <a:gd name="connsiteY24" fmla="*/ 72866 h 1791602"/>
              <a:gd name="connsiteX25" fmla="*/ 807248 w 1540823"/>
              <a:gd name="connsiteY25" fmla="*/ 152876 h 1791602"/>
              <a:gd name="connsiteX26" fmla="*/ 727238 w 1540823"/>
              <a:gd name="connsiteY26" fmla="*/ 259556 h 1791602"/>
              <a:gd name="connsiteX27" fmla="*/ 593888 w 1540823"/>
              <a:gd name="connsiteY27" fmla="*/ 305276 h 1791602"/>
              <a:gd name="connsiteX28" fmla="*/ 536738 w 1540823"/>
              <a:gd name="connsiteY28" fmla="*/ 419576 h 1791602"/>
              <a:gd name="connsiteX29" fmla="*/ 559598 w 1540823"/>
              <a:gd name="connsiteY29" fmla="*/ 602456 h 1791602"/>
              <a:gd name="connsiteX30" fmla="*/ 529118 w 1540823"/>
              <a:gd name="connsiteY30" fmla="*/ 796766 h 1791602"/>
              <a:gd name="connsiteX31" fmla="*/ 559598 w 1540823"/>
              <a:gd name="connsiteY31" fmla="*/ 899636 h 1791602"/>
              <a:gd name="connsiteX32" fmla="*/ 506258 w 1540823"/>
              <a:gd name="connsiteY32" fmla="*/ 1055846 h 1791602"/>
              <a:gd name="connsiteX33" fmla="*/ 513878 w 1540823"/>
              <a:gd name="connsiteY33" fmla="*/ 1246346 h 1791602"/>
              <a:gd name="connsiteX34" fmla="*/ 464348 w 1540823"/>
              <a:gd name="connsiteY34" fmla="*/ 1330166 h 1791602"/>
              <a:gd name="connsiteX35" fmla="*/ 323378 w 1540823"/>
              <a:gd name="connsiteY35" fmla="*/ 1391126 h 1791602"/>
              <a:gd name="connsiteX36" fmla="*/ 94778 w 1540823"/>
              <a:gd name="connsiteY36" fmla="*/ 1440656 h 1791602"/>
              <a:gd name="connsiteX37" fmla="*/ 10958 w 1540823"/>
              <a:gd name="connsiteY37" fmla="*/ 1459706 h 1791602"/>
              <a:gd name="connsiteX38" fmla="*/ 10958 w 1540823"/>
              <a:gd name="connsiteY38" fmla="*/ 1554956 h 1791602"/>
              <a:gd name="connsiteX39" fmla="*/ 102398 w 1540823"/>
              <a:gd name="connsiteY39" fmla="*/ 1669256 h 1791602"/>
              <a:gd name="connsiteX40" fmla="*/ 277658 w 1540823"/>
              <a:gd name="connsiteY40" fmla="*/ 1680686 h 1791602"/>
              <a:gd name="connsiteX41" fmla="*/ 338618 w 1540823"/>
              <a:gd name="connsiteY41" fmla="*/ 1734026 h 1791602"/>
              <a:gd name="connsiteX42" fmla="*/ 277658 w 1540823"/>
              <a:gd name="connsiteY42" fmla="*/ 1787366 h 1791602"/>
              <a:gd name="connsiteX43" fmla="*/ 971078 w 1540823"/>
              <a:gd name="connsiteY43" fmla="*/ 1783556 h 1791602"/>
              <a:gd name="connsiteX0" fmla="*/ 971078 w 1540823"/>
              <a:gd name="connsiteY0" fmla="*/ 1783556 h 1809569"/>
              <a:gd name="connsiteX1" fmla="*/ 997748 w 1540823"/>
              <a:gd name="connsiteY1" fmla="*/ 1692116 h 1809569"/>
              <a:gd name="connsiteX2" fmla="*/ 1005368 w 1540823"/>
              <a:gd name="connsiteY2" fmla="*/ 1551146 h 1809569"/>
              <a:gd name="connsiteX3" fmla="*/ 1173008 w 1540823"/>
              <a:gd name="connsiteY3" fmla="*/ 1497806 h 1809569"/>
              <a:gd name="connsiteX4" fmla="*/ 1176818 w 1540823"/>
              <a:gd name="connsiteY4" fmla="*/ 1375886 h 1809569"/>
              <a:gd name="connsiteX5" fmla="*/ 1157768 w 1540823"/>
              <a:gd name="connsiteY5" fmla="*/ 1238726 h 1809569"/>
              <a:gd name="connsiteX6" fmla="*/ 1146338 w 1540823"/>
              <a:gd name="connsiteY6" fmla="*/ 1128236 h 1809569"/>
              <a:gd name="connsiteX7" fmla="*/ 1249208 w 1540823"/>
              <a:gd name="connsiteY7" fmla="*/ 1071086 h 1809569"/>
              <a:gd name="connsiteX8" fmla="*/ 1279688 w 1540823"/>
              <a:gd name="connsiteY8" fmla="*/ 907256 h 1809569"/>
              <a:gd name="connsiteX9" fmla="*/ 1390178 w 1540823"/>
              <a:gd name="connsiteY9" fmla="*/ 815816 h 1809569"/>
              <a:gd name="connsiteX10" fmla="*/ 1355888 w 1540823"/>
              <a:gd name="connsiteY10" fmla="*/ 636746 h 1809569"/>
              <a:gd name="connsiteX11" fmla="*/ 1397798 w 1540823"/>
              <a:gd name="connsiteY11" fmla="*/ 549116 h 1809569"/>
              <a:gd name="connsiteX12" fmla="*/ 1363508 w 1540823"/>
              <a:gd name="connsiteY12" fmla="*/ 427196 h 1809569"/>
              <a:gd name="connsiteX13" fmla="*/ 1428278 w 1540823"/>
              <a:gd name="connsiteY13" fmla="*/ 347186 h 1809569"/>
              <a:gd name="connsiteX14" fmla="*/ 1401608 w 1540823"/>
              <a:gd name="connsiteY14" fmla="*/ 263366 h 1809569"/>
              <a:gd name="connsiteX15" fmla="*/ 1470188 w 1540823"/>
              <a:gd name="connsiteY15" fmla="*/ 133826 h 1809569"/>
              <a:gd name="connsiteX16" fmla="*/ 1504478 w 1540823"/>
              <a:gd name="connsiteY16" fmla="*/ 107156 h 1809569"/>
              <a:gd name="connsiteX17" fmla="*/ 1534958 w 1540823"/>
              <a:gd name="connsiteY17" fmla="*/ 107156 h 1809569"/>
              <a:gd name="connsiteX18" fmla="*/ 1534958 w 1540823"/>
              <a:gd name="connsiteY18" fmla="*/ 38576 h 1809569"/>
              <a:gd name="connsiteX19" fmla="*/ 1473998 w 1540823"/>
              <a:gd name="connsiteY19" fmla="*/ 4286 h 1809569"/>
              <a:gd name="connsiteX20" fmla="*/ 1432088 w 1540823"/>
              <a:gd name="connsiteY20" fmla="*/ 4286 h 1809569"/>
              <a:gd name="connsiteX21" fmla="*/ 1291118 w 1540823"/>
              <a:gd name="connsiteY21" fmla="*/ 38576 h 1809569"/>
              <a:gd name="connsiteX22" fmla="*/ 1138718 w 1540823"/>
              <a:gd name="connsiteY22" fmla="*/ 61436 h 1809569"/>
              <a:gd name="connsiteX23" fmla="*/ 1020608 w 1540823"/>
              <a:gd name="connsiteY23" fmla="*/ 69056 h 1809569"/>
              <a:gd name="connsiteX24" fmla="*/ 902498 w 1540823"/>
              <a:gd name="connsiteY24" fmla="*/ 72866 h 1809569"/>
              <a:gd name="connsiteX25" fmla="*/ 807248 w 1540823"/>
              <a:gd name="connsiteY25" fmla="*/ 152876 h 1809569"/>
              <a:gd name="connsiteX26" fmla="*/ 727238 w 1540823"/>
              <a:gd name="connsiteY26" fmla="*/ 259556 h 1809569"/>
              <a:gd name="connsiteX27" fmla="*/ 593888 w 1540823"/>
              <a:gd name="connsiteY27" fmla="*/ 305276 h 1809569"/>
              <a:gd name="connsiteX28" fmla="*/ 536738 w 1540823"/>
              <a:gd name="connsiteY28" fmla="*/ 419576 h 1809569"/>
              <a:gd name="connsiteX29" fmla="*/ 559598 w 1540823"/>
              <a:gd name="connsiteY29" fmla="*/ 602456 h 1809569"/>
              <a:gd name="connsiteX30" fmla="*/ 529118 w 1540823"/>
              <a:gd name="connsiteY30" fmla="*/ 796766 h 1809569"/>
              <a:gd name="connsiteX31" fmla="*/ 559598 w 1540823"/>
              <a:gd name="connsiteY31" fmla="*/ 899636 h 1809569"/>
              <a:gd name="connsiteX32" fmla="*/ 506258 w 1540823"/>
              <a:gd name="connsiteY32" fmla="*/ 1055846 h 1809569"/>
              <a:gd name="connsiteX33" fmla="*/ 513878 w 1540823"/>
              <a:gd name="connsiteY33" fmla="*/ 1246346 h 1809569"/>
              <a:gd name="connsiteX34" fmla="*/ 464348 w 1540823"/>
              <a:gd name="connsiteY34" fmla="*/ 1330166 h 1809569"/>
              <a:gd name="connsiteX35" fmla="*/ 323378 w 1540823"/>
              <a:gd name="connsiteY35" fmla="*/ 1391126 h 1809569"/>
              <a:gd name="connsiteX36" fmla="*/ 94778 w 1540823"/>
              <a:gd name="connsiteY36" fmla="*/ 1440656 h 1809569"/>
              <a:gd name="connsiteX37" fmla="*/ 10958 w 1540823"/>
              <a:gd name="connsiteY37" fmla="*/ 1459706 h 1809569"/>
              <a:gd name="connsiteX38" fmla="*/ 10958 w 1540823"/>
              <a:gd name="connsiteY38" fmla="*/ 1554956 h 1809569"/>
              <a:gd name="connsiteX39" fmla="*/ 102398 w 1540823"/>
              <a:gd name="connsiteY39" fmla="*/ 1669256 h 1809569"/>
              <a:gd name="connsiteX40" fmla="*/ 277658 w 1540823"/>
              <a:gd name="connsiteY40" fmla="*/ 1680686 h 1809569"/>
              <a:gd name="connsiteX41" fmla="*/ 338618 w 1540823"/>
              <a:gd name="connsiteY41" fmla="*/ 1734026 h 1809569"/>
              <a:gd name="connsiteX42" fmla="*/ 456728 w 1540823"/>
              <a:gd name="connsiteY42" fmla="*/ 1806416 h 1809569"/>
              <a:gd name="connsiteX43" fmla="*/ 971078 w 1540823"/>
              <a:gd name="connsiteY43" fmla="*/ 1783556 h 1809569"/>
              <a:gd name="connsiteX0" fmla="*/ 971078 w 1540823"/>
              <a:gd name="connsiteY0" fmla="*/ 1783556 h 1803066"/>
              <a:gd name="connsiteX1" fmla="*/ 997748 w 1540823"/>
              <a:gd name="connsiteY1" fmla="*/ 1692116 h 1803066"/>
              <a:gd name="connsiteX2" fmla="*/ 1005368 w 1540823"/>
              <a:gd name="connsiteY2" fmla="*/ 1551146 h 1803066"/>
              <a:gd name="connsiteX3" fmla="*/ 1173008 w 1540823"/>
              <a:gd name="connsiteY3" fmla="*/ 1497806 h 1803066"/>
              <a:gd name="connsiteX4" fmla="*/ 1176818 w 1540823"/>
              <a:gd name="connsiteY4" fmla="*/ 1375886 h 1803066"/>
              <a:gd name="connsiteX5" fmla="*/ 1157768 w 1540823"/>
              <a:gd name="connsiteY5" fmla="*/ 1238726 h 1803066"/>
              <a:gd name="connsiteX6" fmla="*/ 1146338 w 1540823"/>
              <a:gd name="connsiteY6" fmla="*/ 1128236 h 1803066"/>
              <a:gd name="connsiteX7" fmla="*/ 1249208 w 1540823"/>
              <a:gd name="connsiteY7" fmla="*/ 1071086 h 1803066"/>
              <a:gd name="connsiteX8" fmla="*/ 1279688 w 1540823"/>
              <a:gd name="connsiteY8" fmla="*/ 907256 h 1803066"/>
              <a:gd name="connsiteX9" fmla="*/ 1390178 w 1540823"/>
              <a:gd name="connsiteY9" fmla="*/ 815816 h 1803066"/>
              <a:gd name="connsiteX10" fmla="*/ 1355888 w 1540823"/>
              <a:gd name="connsiteY10" fmla="*/ 636746 h 1803066"/>
              <a:gd name="connsiteX11" fmla="*/ 1397798 w 1540823"/>
              <a:gd name="connsiteY11" fmla="*/ 549116 h 1803066"/>
              <a:gd name="connsiteX12" fmla="*/ 1363508 w 1540823"/>
              <a:gd name="connsiteY12" fmla="*/ 427196 h 1803066"/>
              <a:gd name="connsiteX13" fmla="*/ 1428278 w 1540823"/>
              <a:gd name="connsiteY13" fmla="*/ 347186 h 1803066"/>
              <a:gd name="connsiteX14" fmla="*/ 1401608 w 1540823"/>
              <a:gd name="connsiteY14" fmla="*/ 263366 h 1803066"/>
              <a:gd name="connsiteX15" fmla="*/ 1470188 w 1540823"/>
              <a:gd name="connsiteY15" fmla="*/ 133826 h 1803066"/>
              <a:gd name="connsiteX16" fmla="*/ 1504478 w 1540823"/>
              <a:gd name="connsiteY16" fmla="*/ 107156 h 1803066"/>
              <a:gd name="connsiteX17" fmla="*/ 1534958 w 1540823"/>
              <a:gd name="connsiteY17" fmla="*/ 107156 h 1803066"/>
              <a:gd name="connsiteX18" fmla="*/ 1534958 w 1540823"/>
              <a:gd name="connsiteY18" fmla="*/ 38576 h 1803066"/>
              <a:gd name="connsiteX19" fmla="*/ 1473998 w 1540823"/>
              <a:gd name="connsiteY19" fmla="*/ 4286 h 1803066"/>
              <a:gd name="connsiteX20" fmla="*/ 1432088 w 1540823"/>
              <a:gd name="connsiteY20" fmla="*/ 4286 h 1803066"/>
              <a:gd name="connsiteX21" fmla="*/ 1291118 w 1540823"/>
              <a:gd name="connsiteY21" fmla="*/ 38576 h 1803066"/>
              <a:gd name="connsiteX22" fmla="*/ 1138718 w 1540823"/>
              <a:gd name="connsiteY22" fmla="*/ 61436 h 1803066"/>
              <a:gd name="connsiteX23" fmla="*/ 1020608 w 1540823"/>
              <a:gd name="connsiteY23" fmla="*/ 69056 h 1803066"/>
              <a:gd name="connsiteX24" fmla="*/ 902498 w 1540823"/>
              <a:gd name="connsiteY24" fmla="*/ 72866 h 1803066"/>
              <a:gd name="connsiteX25" fmla="*/ 807248 w 1540823"/>
              <a:gd name="connsiteY25" fmla="*/ 152876 h 1803066"/>
              <a:gd name="connsiteX26" fmla="*/ 727238 w 1540823"/>
              <a:gd name="connsiteY26" fmla="*/ 259556 h 1803066"/>
              <a:gd name="connsiteX27" fmla="*/ 593888 w 1540823"/>
              <a:gd name="connsiteY27" fmla="*/ 305276 h 1803066"/>
              <a:gd name="connsiteX28" fmla="*/ 536738 w 1540823"/>
              <a:gd name="connsiteY28" fmla="*/ 419576 h 1803066"/>
              <a:gd name="connsiteX29" fmla="*/ 559598 w 1540823"/>
              <a:gd name="connsiteY29" fmla="*/ 602456 h 1803066"/>
              <a:gd name="connsiteX30" fmla="*/ 529118 w 1540823"/>
              <a:gd name="connsiteY30" fmla="*/ 796766 h 1803066"/>
              <a:gd name="connsiteX31" fmla="*/ 559598 w 1540823"/>
              <a:gd name="connsiteY31" fmla="*/ 899636 h 1803066"/>
              <a:gd name="connsiteX32" fmla="*/ 506258 w 1540823"/>
              <a:gd name="connsiteY32" fmla="*/ 1055846 h 1803066"/>
              <a:gd name="connsiteX33" fmla="*/ 513878 w 1540823"/>
              <a:gd name="connsiteY33" fmla="*/ 1246346 h 1803066"/>
              <a:gd name="connsiteX34" fmla="*/ 464348 w 1540823"/>
              <a:gd name="connsiteY34" fmla="*/ 1330166 h 1803066"/>
              <a:gd name="connsiteX35" fmla="*/ 323378 w 1540823"/>
              <a:gd name="connsiteY35" fmla="*/ 1391126 h 1803066"/>
              <a:gd name="connsiteX36" fmla="*/ 94778 w 1540823"/>
              <a:gd name="connsiteY36" fmla="*/ 1440656 h 1803066"/>
              <a:gd name="connsiteX37" fmla="*/ 10958 w 1540823"/>
              <a:gd name="connsiteY37" fmla="*/ 1459706 h 1803066"/>
              <a:gd name="connsiteX38" fmla="*/ 10958 w 1540823"/>
              <a:gd name="connsiteY38" fmla="*/ 1554956 h 1803066"/>
              <a:gd name="connsiteX39" fmla="*/ 102398 w 1540823"/>
              <a:gd name="connsiteY39" fmla="*/ 1669256 h 1803066"/>
              <a:gd name="connsiteX40" fmla="*/ 277658 w 1540823"/>
              <a:gd name="connsiteY40" fmla="*/ 1680686 h 1803066"/>
              <a:gd name="connsiteX41" fmla="*/ 338618 w 1540823"/>
              <a:gd name="connsiteY41" fmla="*/ 1734026 h 1803066"/>
              <a:gd name="connsiteX42" fmla="*/ 319568 w 1540823"/>
              <a:gd name="connsiteY42" fmla="*/ 1798796 h 1803066"/>
              <a:gd name="connsiteX43" fmla="*/ 971078 w 1540823"/>
              <a:gd name="connsiteY43" fmla="*/ 1783556 h 180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0823" h="1803066">
                <a:moveTo>
                  <a:pt x="971078" y="1783556"/>
                </a:moveTo>
                <a:cubicBezTo>
                  <a:pt x="1084108" y="1765776"/>
                  <a:pt x="992033" y="1730851"/>
                  <a:pt x="997748" y="1692116"/>
                </a:cubicBezTo>
                <a:cubicBezTo>
                  <a:pt x="1003463" y="1653381"/>
                  <a:pt x="976158" y="1583531"/>
                  <a:pt x="1005368" y="1551146"/>
                </a:cubicBezTo>
                <a:cubicBezTo>
                  <a:pt x="1034578" y="1518761"/>
                  <a:pt x="1144433" y="1527016"/>
                  <a:pt x="1173008" y="1497806"/>
                </a:cubicBezTo>
                <a:cubicBezTo>
                  <a:pt x="1201583" y="1468596"/>
                  <a:pt x="1179358" y="1419066"/>
                  <a:pt x="1176818" y="1375886"/>
                </a:cubicBezTo>
                <a:cubicBezTo>
                  <a:pt x="1174278" y="1332706"/>
                  <a:pt x="1162848" y="1280001"/>
                  <a:pt x="1157768" y="1238726"/>
                </a:cubicBezTo>
                <a:cubicBezTo>
                  <a:pt x="1152688" y="1197451"/>
                  <a:pt x="1131098" y="1156176"/>
                  <a:pt x="1146338" y="1128236"/>
                </a:cubicBezTo>
                <a:cubicBezTo>
                  <a:pt x="1161578" y="1100296"/>
                  <a:pt x="1226983" y="1107916"/>
                  <a:pt x="1249208" y="1071086"/>
                </a:cubicBezTo>
                <a:cubicBezTo>
                  <a:pt x="1271433" y="1034256"/>
                  <a:pt x="1256193" y="949801"/>
                  <a:pt x="1279688" y="907256"/>
                </a:cubicBezTo>
                <a:cubicBezTo>
                  <a:pt x="1303183" y="864711"/>
                  <a:pt x="1377478" y="860901"/>
                  <a:pt x="1390178" y="815816"/>
                </a:cubicBezTo>
                <a:cubicBezTo>
                  <a:pt x="1402878" y="770731"/>
                  <a:pt x="1354618" y="681196"/>
                  <a:pt x="1355888" y="636746"/>
                </a:cubicBezTo>
                <a:cubicBezTo>
                  <a:pt x="1357158" y="592296"/>
                  <a:pt x="1396528" y="584041"/>
                  <a:pt x="1397798" y="549116"/>
                </a:cubicBezTo>
                <a:cubicBezTo>
                  <a:pt x="1399068" y="514191"/>
                  <a:pt x="1358428" y="460851"/>
                  <a:pt x="1363508" y="427196"/>
                </a:cubicBezTo>
                <a:cubicBezTo>
                  <a:pt x="1368588" y="393541"/>
                  <a:pt x="1421928" y="374491"/>
                  <a:pt x="1428278" y="347186"/>
                </a:cubicBezTo>
                <a:cubicBezTo>
                  <a:pt x="1434628" y="319881"/>
                  <a:pt x="1394623" y="298926"/>
                  <a:pt x="1401608" y="263366"/>
                </a:cubicBezTo>
                <a:cubicBezTo>
                  <a:pt x="1408593" y="227806"/>
                  <a:pt x="1453043" y="159861"/>
                  <a:pt x="1470188" y="133826"/>
                </a:cubicBezTo>
                <a:cubicBezTo>
                  <a:pt x="1487333" y="107791"/>
                  <a:pt x="1493683" y="111601"/>
                  <a:pt x="1504478" y="107156"/>
                </a:cubicBezTo>
                <a:cubicBezTo>
                  <a:pt x="1515273" y="102711"/>
                  <a:pt x="1529878" y="118586"/>
                  <a:pt x="1534958" y="107156"/>
                </a:cubicBezTo>
                <a:cubicBezTo>
                  <a:pt x="1540038" y="95726"/>
                  <a:pt x="1545118" y="55721"/>
                  <a:pt x="1534958" y="38576"/>
                </a:cubicBezTo>
                <a:cubicBezTo>
                  <a:pt x="1524798" y="21431"/>
                  <a:pt x="1491143" y="10001"/>
                  <a:pt x="1473998" y="4286"/>
                </a:cubicBezTo>
                <a:cubicBezTo>
                  <a:pt x="1456853" y="-1429"/>
                  <a:pt x="1462568" y="-1429"/>
                  <a:pt x="1432088" y="4286"/>
                </a:cubicBezTo>
                <a:cubicBezTo>
                  <a:pt x="1401608" y="10001"/>
                  <a:pt x="1340013" y="29051"/>
                  <a:pt x="1291118" y="38576"/>
                </a:cubicBezTo>
                <a:cubicBezTo>
                  <a:pt x="1242223" y="48101"/>
                  <a:pt x="1183803" y="56356"/>
                  <a:pt x="1138718" y="61436"/>
                </a:cubicBezTo>
                <a:cubicBezTo>
                  <a:pt x="1093633" y="66516"/>
                  <a:pt x="1059978" y="67151"/>
                  <a:pt x="1020608" y="69056"/>
                </a:cubicBezTo>
                <a:cubicBezTo>
                  <a:pt x="981238" y="70961"/>
                  <a:pt x="938058" y="58896"/>
                  <a:pt x="902498" y="72866"/>
                </a:cubicBezTo>
                <a:cubicBezTo>
                  <a:pt x="866938" y="86836"/>
                  <a:pt x="836458" y="121761"/>
                  <a:pt x="807248" y="152876"/>
                </a:cubicBezTo>
                <a:cubicBezTo>
                  <a:pt x="778038" y="183991"/>
                  <a:pt x="762798" y="234156"/>
                  <a:pt x="727238" y="259556"/>
                </a:cubicBezTo>
                <a:cubicBezTo>
                  <a:pt x="691678" y="284956"/>
                  <a:pt x="625638" y="278606"/>
                  <a:pt x="593888" y="305276"/>
                </a:cubicBezTo>
                <a:cubicBezTo>
                  <a:pt x="562138" y="331946"/>
                  <a:pt x="542453" y="370046"/>
                  <a:pt x="536738" y="419576"/>
                </a:cubicBezTo>
                <a:cubicBezTo>
                  <a:pt x="531023" y="469106"/>
                  <a:pt x="560868" y="539591"/>
                  <a:pt x="559598" y="602456"/>
                </a:cubicBezTo>
                <a:cubicBezTo>
                  <a:pt x="558328" y="665321"/>
                  <a:pt x="529118" y="747236"/>
                  <a:pt x="529118" y="796766"/>
                </a:cubicBezTo>
                <a:cubicBezTo>
                  <a:pt x="529118" y="846296"/>
                  <a:pt x="563408" y="856456"/>
                  <a:pt x="559598" y="899636"/>
                </a:cubicBezTo>
                <a:cubicBezTo>
                  <a:pt x="555788" y="942816"/>
                  <a:pt x="513878" y="998061"/>
                  <a:pt x="506258" y="1055846"/>
                </a:cubicBezTo>
                <a:cubicBezTo>
                  <a:pt x="498638" y="1113631"/>
                  <a:pt x="520863" y="1200626"/>
                  <a:pt x="513878" y="1246346"/>
                </a:cubicBezTo>
                <a:cubicBezTo>
                  <a:pt x="506893" y="1292066"/>
                  <a:pt x="496098" y="1306036"/>
                  <a:pt x="464348" y="1330166"/>
                </a:cubicBezTo>
                <a:cubicBezTo>
                  <a:pt x="432598" y="1354296"/>
                  <a:pt x="384973" y="1372711"/>
                  <a:pt x="323378" y="1391126"/>
                </a:cubicBezTo>
                <a:cubicBezTo>
                  <a:pt x="261783" y="1409541"/>
                  <a:pt x="94778" y="1440656"/>
                  <a:pt x="94778" y="1440656"/>
                </a:cubicBezTo>
                <a:cubicBezTo>
                  <a:pt x="42708" y="1452086"/>
                  <a:pt x="24928" y="1440656"/>
                  <a:pt x="10958" y="1459706"/>
                </a:cubicBezTo>
                <a:cubicBezTo>
                  <a:pt x="-3012" y="1478756"/>
                  <a:pt x="-4282" y="1520031"/>
                  <a:pt x="10958" y="1554956"/>
                </a:cubicBezTo>
                <a:cubicBezTo>
                  <a:pt x="26198" y="1589881"/>
                  <a:pt x="57948" y="1648301"/>
                  <a:pt x="102398" y="1669256"/>
                </a:cubicBezTo>
                <a:cubicBezTo>
                  <a:pt x="146848" y="1690211"/>
                  <a:pt x="238288" y="1669891"/>
                  <a:pt x="277658" y="1680686"/>
                </a:cubicBezTo>
                <a:cubicBezTo>
                  <a:pt x="317028" y="1691481"/>
                  <a:pt x="338618" y="1716246"/>
                  <a:pt x="338618" y="1734026"/>
                </a:cubicBezTo>
                <a:cubicBezTo>
                  <a:pt x="338618" y="1751806"/>
                  <a:pt x="210348" y="1789271"/>
                  <a:pt x="319568" y="1798796"/>
                </a:cubicBezTo>
                <a:cubicBezTo>
                  <a:pt x="428788" y="1808321"/>
                  <a:pt x="858048" y="1801336"/>
                  <a:pt x="971078" y="17835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81756" y="7584144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2823932" y="6971973"/>
            <a:ext cx="185907" cy="122697"/>
          </a:xfrm>
          <a:custGeom>
            <a:avLst/>
            <a:gdLst>
              <a:gd name="connsiteX0" fmla="*/ 75478 w 185907"/>
              <a:gd name="connsiteY0" fmla="*/ 7947 h 122697"/>
              <a:gd name="connsiteX1" fmla="*/ 22138 w 185907"/>
              <a:gd name="connsiteY1" fmla="*/ 53667 h 122697"/>
              <a:gd name="connsiteX2" fmla="*/ 3088 w 185907"/>
              <a:gd name="connsiteY2" fmla="*/ 80337 h 122697"/>
              <a:gd name="connsiteX3" fmla="*/ 83098 w 185907"/>
              <a:gd name="connsiteY3" fmla="*/ 122247 h 122697"/>
              <a:gd name="connsiteX4" fmla="*/ 125008 w 185907"/>
              <a:gd name="connsiteY4" fmla="*/ 103197 h 122697"/>
              <a:gd name="connsiteX5" fmla="*/ 166918 w 185907"/>
              <a:gd name="connsiteY5" fmla="*/ 114627 h 122697"/>
              <a:gd name="connsiteX6" fmla="*/ 182158 w 185907"/>
              <a:gd name="connsiteY6" fmla="*/ 49857 h 122697"/>
              <a:gd name="connsiteX7" fmla="*/ 182158 w 185907"/>
              <a:gd name="connsiteY7" fmla="*/ 11757 h 122697"/>
              <a:gd name="connsiteX8" fmla="*/ 140248 w 185907"/>
              <a:gd name="connsiteY8" fmla="*/ 327 h 122697"/>
              <a:gd name="connsiteX9" fmla="*/ 75478 w 185907"/>
              <a:gd name="connsiteY9" fmla="*/ 7947 h 122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5907" h="122697">
                <a:moveTo>
                  <a:pt x="75478" y="7947"/>
                </a:moveTo>
                <a:cubicBezTo>
                  <a:pt x="55793" y="16837"/>
                  <a:pt x="34203" y="41602"/>
                  <a:pt x="22138" y="53667"/>
                </a:cubicBezTo>
                <a:cubicBezTo>
                  <a:pt x="10073" y="65732"/>
                  <a:pt x="-7072" y="68907"/>
                  <a:pt x="3088" y="80337"/>
                </a:cubicBezTo>
                <a:cubicBezTo>
                  <a:pt x="13248" y="91767"/>
                  <a:pt x="62778" y="118437"/>
                  <a:pt x="83098" y="122247"/>
                </a:cubicBezTo>
                <a:cubicBezTo>
                  <a:pt x="103418" y="126057"/>
                  <a:pt x="111038" y="104467"/>
                  <a:pt x="125008" y="103197"/>
                </a:cubicBezTo>
                <a:cubicBezTo>
                  <a:pt x="138978" y="101927"/>
                  <a:pt x="157393" y="123517"/>
                  <a:pt x="166918" y="114627"/>
                </a:cubicBezTo>
                <a:cubicBezTo>
                  <a:pt x="176443" y="105737"/>
                  <a:pt x="179618" y="67002"/>
                  <a:pt x="182158" y="49857"/>
                </a:cubicBezTo>
                <a:cubicBezTo>
                  <a:pt x="184698" y="32712"/>
                  <a:pt x="189143" y="20012"/>
                  <a:pt x="182158" y="11757"/>
                </a:cubicBezTo>
                <a:cubicBezTo>
                  <a:pt x="175173" y="3502"/>
                  <a:pt x="156123" y="962"/>
                  <a:pt x="140248" y="327"/>
                </a:cubicBezTo>
                <a:cubicBezTo>
                  <a:pt x="124373" y="-308"/>
                  <a:pt x="95163" y="-943"/>
                  <a:pt x="75478" y="794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2672084" y="6884578"/>
            <a:ext cx="479287" cy="327833"/>
          </a:xfrm>
          <a:custGeom>
            <a:avLst/>
            <a:gdLst>
              <a:gd name="connsiteX0" fmla="*/ 124456 w 479287"/>
              <a:gd name="connsiteY0" fmla="*/ 68672 h 327833"/>
              <a:gd name="connsiteX1" fmla="*/ 6346 w 479287"/>
              <a:gd name="connsiteY1" fmla="*/ 122012 h 327833"/>
              <a:gd name="connsiteX2" fmla="*/ 25396 w 479287"/>
              <a:gd name="connsiteY2" fmla="*/ 186782 h 327833"/>
              <a:gd name="connsiteX3" fmla="*/ 105406 w 479287"/>
              <a:gd name="connsiteY3" fmla="*/ 274412 h 327833"/>
              <a:gd name="connsiteX4" fmla="*/ 265426 w 479287"/>
              <a:gd name="connsiteY4" fmla="*/ 327752 h 327833"/>
              <a:gd name="connsiteX5" fmla="*/ 337816 w 479287"/>
              <a:gd name="connsiteY5" fmla="*/ 262982 h 327833"/>
              <a:gd name="connsiteX6" fmla="*/ 440686 w 479287"/>
              <a:gd name="connsiteY6" fmla="*/ 205832 h 327833"/>
              <a:gd name="connsiteX7" fmla="*/ 478786 w 479287"/>
              <a:gd name="connsiteY7" fmla="*/ 129632 h 327833"/>
              <a:gd name="connsiteX8" fmla="*/ 417826 w 479287"/>
              <a:gd name="connsiteY8" fmla="*/ 72482 h 327833"/>
              <a:gd name="connsiteX9" fmla="*/ 349246 w 479287"/>
              <a:gd name="connsiteY9" fmla="*/ 22952 h 327833"/>
              <a:gd name="connsiteX10" fmla="*/ 295906 w 479287"/>
              <a:gd name="connsiteY10" fmla="*/ 92 h 327833"/>
              <a:gd name="connsiteX11" fmla="*/ 170176 w 479287"/>
              <a:gd name="connsiteY11" fmla="*/ 30572 h 327833"/>
              <a:gd name="connsiteX12" fmla="*/ 124456 w 479287"/>
              <a:gd name="connsiteY12" fmla="*/ 68672 h 32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9287" h="327833">
                <a:moveTo>
                  <a:pt x="124456" y="68672"/>
                </a:moveTo>
                <a:cubicBezTo>
                  <a:pt x="97151" y="83912"/>
                  <a:pt x="22856" y="102327"/>
                  <a:pt x="6346" y="122012"/>
                </a:cubicBezTo>
                <a:cubicBezTo>
                  <a:pt x="-10164" y="141697"/>
                  <a:pt x="8886" y="161382"/>
                  <a:pt x="25396" y="186782"/>
                </a:cubicBezTo>
                <a:cubicBezTo>
                  <a:pt x="41906" y="212182"/>
                  <a:pt x="65401" y="250917"/>
                  <a:pt x="105406" y="274412"/>
                </a:cubicBezTo>
                <a:cubicBezTo>
                  <a:pt x="145411" y="297907"/>
                  <a:pt x="226691" y="329657"/>
                  <a:pt x="265426" y="327752"/>
                </a:cubicBezTo>
                <a:cubicBezTo>
                  <a:pt x="304161" y="325847"/>
                  <a:pt x="308606" y="283302"/>
                  <a:pt x="337816" y="262982"/>
                </a:cubicBezTo>
                <a:cubicBezTo>
                  <a:pt x="367026" y="242662"/>
                  <a:pt x="417191" y="228057"/>
                  <a:pt x="440686" y="205832"/>
                </a:cubicBezTo>
                <a:cubicBezTo>
                  <a:pt x="464181" y="183607"/>
                  <a:pt x="482596" y="151857"/>
                  <a:pt x="478786" y="129632"/>
                </a:cubicBezTo>
                <a:cubicBezTo>
                  <a:pt x="474976" y="107407"/>
                  <a:pt x="439416" y="90262"/>
                  <a:pt x="417826" y="72482"/>
                </a:cubicBezTo>
                <a:cubicBezTo>
                  <a:pt x="396236" y="54702"/>
                  <a:pt x="369566" y="35017"/>
                  <a:pt x="349246" y="22952"/>
                </a:cubicBezTo>
                <a:cubicBezTo>
                  <a:pt x="328926" y="10887"/>
                  <a:pt x="325751" y="-1178"/>
                  <a:pt x="295906" y="92"/>
                </a:cubicBezTo>
                <a:cubicBezTo>
                  <a:pt x="266061" y="1362"/>
                  <a:pt x="203831" y="19777"/>
                  <a:pt x="170176" y="30572"/>
                </a:cubicBezTo>
                <a:cubicBezTo>
                  <a:pt x="136521" y="41367"/>
                  <a:pt x="151761" y="53432"/>
                  <a:pt x="124456" y="6867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2485006" y="6793218"/>
            <a:ext cx="816801" cy="516792"/>
          </a:xfrm>
          <a:custGeom>
            <a:avLst/>
            <a:gdLst>
              <a:gd name="connsiteX0" fmla="*/ 330584 w 816801"/>
              <a:gd name="connsiteY0" fmla="*/ 72402 h 516792"/>
              <a:gd name="connsiteX1" fmla="*/ 204854 w 816801"/>
              <a:gd name="connsiteY1" fmla="*/ 118122 h 516792"/>
              <a:gd name="connsiteX2" fmla="*/ 140084 w 816801"/>
              <a:gd name="connsiteY2" fmla="*/ 118122 h 516792"/>
              <a:gd name="connsiteX3" fmla="*/ 71504 w 816801"/>
              <a:gd name="connsiteY3" fmla="*/ 156222 h 516792"/>
              <a:gd name="connsiteX4" fmla="*/ 2924 w 816801"/>
              <a:gd name="connsiteY4" fmla="*/ 171462 h 516792"/>
              <a:gd name="connsiteX5" fmla="*/ 174374 w 816801"/>
              <a:gd name="connsiteY5" fmla="*/ 350532 h 516792"/>
              <a:gd name="connsiteX6" fmla="*/ 265814 w 816801"/>
              <a:gd name="connsiteY6" fmla="*/ 464832 h 516792"/>
              <a:gd name="connsiteX7" fmla="*/ 300104 w 816801"/>
              <a:gd name="connsiteY7" fmla="*/ 499122 h 516792"/>
              <a:gd name="connsiteX8" fmla="*/ 494414 w 816801"/>
              <a:gd name="connsiteY8" fmla="*/ 506742 h 516792"/>
              <a:gd name="connsiteX9" fmla="*/ 688724 w 816801"/>
              <a:gd name="connsiteY9" fmla="*/ 358152 h 516792"/>
              <a:gd name="connsiteX10" fmla="*/ 787784 w 816801"/>
              <a:gd name="connsiteY10" fmla="*/ 236232 h 516792"/>
              <a:gd name="connsiteX11" fmla="*/ 806834 w 816801"/>
              <a:gd name="connsiteY11" fmla="*/ 186702 h 516792"/>
              <a:gd name="connsiteX12" fmla="*/ 646814 w 816801"/>
              <a:gd name="connsiteY12" fmla="*/ 114312 h 516792"/>
              <a:gd name="connsiteX13" fmla="*/ 574424 w 816801"/>
              <a:gd name="connsiteY13" fmla="*/ 41922 h 516792"/>
              <a:gd name="connsiteX14" fmla="*/ 505844 w 816801"/>
              <a:gd name="connsiteY14" fmla="*/ 12 h 516792"/>
              <a:gd name="connsiteX15" fmla="*/ 330584 w 816801"/>
              <a:gd name="connsiteY15" fmla="*/ 72402 h 516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6801" h="516792">
                <a:moveTo>
                  <a:pt x="330584" y="72402"/>
                </a:moveTo>
                <a:cubicBezTo>
                  <a:pt x="280419" y="92087"/>
                  <a:pt x="236604" y="110502"/>
                  <a:pt x="204854" y="118122"/>
                </a:cubicBezTo>
                <a:cubicBezTo>
                  <a:pt x="173104" y="125742"/>
                  <a:pt x="162309" y="111772"/>
                  <a:pt x="140084" y="118122"/>
                </a:cubicBezTo>
                <a:cubicBezTo>
                  <a:pt x="117859" y="124472"/>
                  <a:pt x="94364" y="147332"/>
                  <a:pt x="71504" y="156222"/>
                </a:cubicBezTo>
                <a:cubicBezTo>
                  <a:pt x="48644" y="165112"/>
                  <a:pt x="-14221" y="139077"/>
                  <a:pt x="2924" y="171462"/>
                </a:cubicBezTo>
                <a:cubicBezTo>
                  <a:pt x="20069" y="203847"/>
                  <a:pt x="130559" y="301637"/>
                  <a:pt x="174374" y="350532"/>
                </a:cubicBezTo>
                <a:cubicBezTo>
                  <a:pt x="218189" y="399427"/>
                  <a:pt x="244859" y="440067"/>
                  <a:pt x="265814" y="464832"/>
                </a:cubicBezTo>
                <a:cubicBezTo>
                  <a:pt x="286769" y="489597"/>
                  <a:pt x="262004" y="492137"/>
                  <a:pt x="300104" y="499122"/>
                </a:cubicBezTo>
                <a:cubicBezTo>
                  <a:pt x="338204" y="506107"/>
                  <a:pt x="429644" y="530237"/>
                  <a:pt x="494414" y="506742"/>
                </a:cubicBezTo>
                <a:cubicBezTo>
                  <a:pt x="559184" y="483247"/>
                  <a:pt x="639829" y="403237"/>
                  <a:pt x="688724" y="358152"/>
                </a:cubicBezTo>
                <a:cubicBezTo>
                  <a:pt x="737619" y="313067"/>
                  <a:pt x="768099" y="264807"/>
                  <a:pt x="787784" y="236232"/>
                </a:cubicBezTo>
                <a:cubicBezTo>
                  <a:pt x="807469" y="207657"/>
                  <a:pt x="830329" y="207022"/>
                  <a:pt x="806834" y="186702"/>
                </a:cubicBezTo>
                <a:cubicBezTo>
                  <a:pt x="783339" y="166382"/>
                  <a:pt x="685549" y="138442"/>
                  <a:pt x="646814" y="114312"/>
                </a:cubicBezTo>
                <a:cubicBezTo>
                  <a:pt x="608079" y="90182"/>
                  <a:pt x="597919" y="60972"/>
                  <a:pt x="574424" y="41922"/>
                </a:cubicBezTo>
                <a:cubicBezTo>
                  <a:pt x="550929" y="22872"/>
                  <a:pt x="543944" y="-623"/>
                  <a:pt x="505844" y="12"/>
                </a:cubicBezTo>
                <a:cubicBezTo>
                  <a:pt x="467744" y="647"/>
                  <a:pt x="380749" y="52717"/>
                  <a:pt x="330584" y="724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2925804" y="70047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2600807" y="1423077"/>
            <a:ext cx="4064121" cy="4886987"/>
          </a:xfrm>
          <a:custGeom>
            <a:avLst/>
            <a:gdLst>
              <a:gd name="connsiteX0" fmla="*/ 2185938 w 4064121"/>
              <a:gd name="connsiteY0" fmla="*/ 4797614 h 4886987"/>
              <a:gd name="connsiteX1" fmla="*/ 2442248 w 4064121"/>
              <a:gd name="connsiteY1" fmla="*/ 4866887 h 4886987"/>
              <a:gd name="connsiteX2" fmla="*/ 2553084 w 4064121"/>
              <a:gd name="connsiteY2" fmla="*/ 4880741 h 4886987"/>
              <a:gd name="connsiteX3" fmla="*/ 2608502 w 4064121"/>
              <a:gd name="connsiteY3" fmla="*/ 4776832 h 4886987"/>
              <a:gd name="connsiteX4" fmla="*/ 2560011 w 4064121"/>
              <a:gd name="connsiteY4" fmla="*/ 4665996 h 4886987"/>
              <a:gd name="connsiteX5" fmla="*/ 2629284 w 4064121"/>
              <a:gd name="connsiteY5" fmla="*/ 4555159 h 4886987"/>
              <a:gd name="connsiteX6" fmla="*/ 2740120 w 4064121"/>
              <a:gd name="connsiteY6" fmla="*/ 4298850 h 4886987"/>
              <a:gd name="connsiteX7" fmla="*/ 2809393 w 4064121"/>
              <a:gd name="connsiteY7" fmla="*/ 4174159 h 4886987"/>
              <a:gd name="connsiteX8" fmla="*/ 2767829 w 4064121"/>
              <a:gd name="connsiteY8" fmla="*/ 4014832 h 4886987"/>
              <a:gd name="connsiteX9" fmla="*/ 2684702 w 4064121"/>
              <a:gd name="connsiteY9" fmla="*/ 3883214 h 4886987"/>
              <a:gd name="connsiteX10" fmla="*/ 2878666 w 4064121"/>
              <a:gd name="connsiteY10" fmla="*/ 3668468 h 4886987"/>
              <a:gd name="connsiteX11" fmla="*/ 2920229 w 4064121"/>
              <a:gd name="connsiteY11" fmla="*/ 3564559 h 4886987"/>
              <a:gd name="connsiteX12" fmla="*/ 3086484 w 4064121"/>
              <a:gd name="connsiteY12" fmla="*/ 3737741 h 4886987"/>
              <a:gd name="connsiteX13" fmla="*/ 3211175 w 4064121"/>
              <a:gd name="connsiteY13" fmla="*/ 3903996 h 4886987"/>
              <a:gd name="connsiteX14" fmla="*/ 3356648 w 4064121"/>
              <a:gd name="connsiteY14" fmla="*/ 3751596 h 4886987"/>
              <a:gd name="connsiteX15" fmla="*/ 3425920 w 4064121"/>
              <a:gd name="connsiteY15" fmla="*/ 3626905 h 4886987"/>
              <a:gd name="connsiteX16" fmla="*/ 3529829 w 4064121"/>
              <a:gd name="connsiteY16" fmla="*/ 3682323 h 4886987"/>
              <a:gd name="connsiteX17" fmla="*/ 3481338 w 4064121"/>
              <a:gd name="connsiteY17" fmla="*/ 3869359 h 4886987"/>
              <a:gd name="connsiteX18" fmla="*/ 3502120 w 4064121"/>
              <a:gd name="connsiteY18" fmla="*/ 4035614 h 4886987"/>
              <a:gd name="connsiteX19" fmla="*/ 3633738 w 4064121"/>
              <a:gd name="connsiteY19" fmla="*/ 4049468 h 4886987"/>
              <a:gd name="connsiteX20" fmla="*/ 3661448 w 4064121"/>
              <a:gd name="connsiteY20" fmla="*/ 3924778 h 4886987"/>
              <a:gd name="connsiteX21" fmla="*/ 3689157 w 4064121"/>
              <a:gd name="connsiteY21" fmla="*/ 3737741 h 4886987"/>
              <a:gd name="connsiteX22" fmla="*/ 3793066 w 4064121"/>
              <a:gd name="connsiteY22" fmla="*/ 3682323 h 4886987"/>
              <a:gd name="connsiteX23" fmla="*/ 3883120 w 4064121"/>
              <a:gd name="connsiteY23" fmla="*/ 3619978 h 4886987"/>
              <a:gd name="connsiteX24" fmla="*/ 3903902 w 4064121"/>
              <a:gd name="connsiteY24" fmla="*/ 3488359 h 4886987"/>
              <a:gd name="connsiteX25" fmla="*/ 3876193 w 4064121"/>
              <a:gd name="connsiteY25" fmla="*/ 3391378 h 4886987"/>
              <a:gd name="connsiteX26" fmla="*/ 3910829 w 4064121"/>
              <a:gd name="connsiteY26" fmla="*/ 3232050 h 4886987"/>
              <a:gd name="connsiteX27" fmla="*/ 4035520 w 4064121"/>
              <a:gd name="connsiteY27" fmla="*/ 3155850 h 4886987"/>
              <a:gd name="connsiteX28" fmla="*/ 4028593 w 4064121"/>
              <a:gd name="connsiteY28" fmla="*/ 3045014 h 4886987"/>
              <a:gd name="connsiteX29" fmla="*/ 3966248 w 4064121"/>
              <a:gd name="connsiteY29" fmla="*/ 2934178 h 4886987"/>
              <a:gd name="connsiteX30" fmla="*/ 4056302 w 4064121"/>
              <a:gd name="connsiteY30" fmla="*/ 2802559 h 4886987"/>
              <a:gd name="connsiteX31" fmla="*/ 4056302 w 4064121"/>
              <a:gd name="connsiteY31" fmla="*/ 2650159 h 4886987"/>
              <a:gd name="connsiteX32" fmla="*/ 4028593 w 4064121"/>
              <a:gd name="connsiteY32" fmla="*/ 2601668 h 4886987"/>
              <a:gd name="connsiteX33" fmla="*/ 3869266 w 4064121"/>
              <a:gd name="connsiteY33" fmla="*/ 2532396 h 4886987"/>
              <a:gd name="connsiteX34" fmla="*/ 3668375 w 4064121"/>
              <a:gd name="connsiteY34" fmla="*/ 2546250 h 4886987"/>
              <a:gd name="connsiteX35" fmla="*/ 3509048 w 4064121"/>
              <a:gd name="connsiteY35" fmla="*/ 2657087 h 4886987"/>
              <a:gd name="connsiteX36" fmla="*/ 3460557 w 4064121"/>
              <a:gd name="connsiteY36" fmla="*/ 2698650 h 4886987"/>
              <a:gd name="connsiteX37" fmla="*/ 3328938 w 4064121"/>
              <a:gd name="connsiteY37" fmla="*/ 2677868 h 4886987"/>
              <a:gd name="connsiteX38" fmla="*/ 3259666 w 4064121"/>
              <a:gd name="connsiteY38" fmla="*/ 2525468 h 4886987"/>
              <a:gd name="connsiteX39" fmla="*/ 3107266 w 4064121"/>
              <a:gd name="connsiteY39" fmla="*/ 2449268 h 4886987"/>
              <a:gd name="connsiteX40" fmla="*/ 2947938 w 4064121"/>
              <a:gd name="connsiteY40" fmla="*/ 2359214 h 4886987"/>
              <a:gd name="connsiteX41" fmla="*/ 2850957 w 4064121"/>
              <a:gd name="connsiteY41" fmla="*/ 2227596 h 4886987"/>
              <a:gd name="connsiteX42" fmla="*/ 2906375 w 4064121"/>
              <a:gd name="connsiteY42" fmla="*/ 2172178 h 4886987"/>
              <a:gd name="connsiteX43" fmla="*/ 3079557 w 4064121"/>
              <a:gd name="connsiteY43" fmla="*/ 2095978 h 4886987"/>
              <a:gd name="connsiteX44" fmla="*/ 3148829 w 4064121"/>
              <a:gd name="connsiteY44" fmla="*/ 2061341 h 4886987"/>
              <a:gd name="connsiteX45" fmla="*/ 3079557 w 4064121"/>
              <a:gd name="connsiteY45" fmla="*/ 1936650 h 4886987"/>
              <a:gd name="connsiteX46" fmla="*/ 3065702 w 4064121"/>
              <a:gd name="connsiteY46" fmla="*/ 1832741 h 4886987"/>
              <a:gd name="connsiteX47" fmla="*/ 3155757 w 4064121"/>
              <a:gd name="connsiteY47" fmla="*/ 1728832 h 4886987"/>
              <a:gd name="connsiteX48" fmla="*/ 3197320 w 4064121"/>
              <a:gd name="connsiteY48" fmla="*/ 1666487 h 4886987"/>
              <a:gd name="connsiteX49" fmla="*/ 3072629 w 4064121"/>
              <a:gd name="connsiteY49" fmla="*/ 1659559 h 4886987"/>
              <a:gd name="connsiteX50" fmla="*/ 2947938 w 4064121"/>
              <a:gd name="connsiteY50" fmla="*/ 1687268 h 4886987"/>
              <a:gd name="connsiteX51" fmla="*/ 2857884 w 4064121"/>
              <a:gd name="connsiteY51" fmla="*/ 1548723 h 4886987"/>
              <a:gd name="connsiteX52" fmla="*/ 2830175 w 4064121"/>
              <a:gd name="connsiteY52" fmla="*/ 1361687 h 4886987"/>
              <a:gd name="connsiteX53" fmla="*/ 2601575 w 4064121"/>
              <a:gd name="connsiteY53" fmla="*/ 1340905 h 4886987"/>
              <a:gd name="connsiteX54" fmla="*/ 2483811 w 4064121"/>
              <a:gd name="connsiteY54" fmla="*/ 1410178 h 4886987"/>
              <a:gd name="connsiteX55" fmla="*/ 2386829 w 4064121"/>
              <a:gd name="connsiteY55" fmla="*/ 1410178 h 4886987"/>
              <a:gd name="connsiteX56" fmla="*/ 2248284 w 4064121"/>
              <a:gd name="connsiteY56" fmla="*/ 1368614 h 4886987"/>
              <a:gd name="connsiteX57" fmla="*/ 2185938 w 4064121"/>
              <a:gd name="connsiteY57" fmla="*/ 1340905 h 4886987"/>
              <a:gd name="connsiteX58" fmla="*/ 2130520 w 4064121"/>
              <a:gd name="connsiteY58" fmla="*/ 1430959 h 4886987"/>
              <a:gd name="connsiteX59" fmla="*/ 2088957 w 4064121"/>
              <a:gd name="connsiteY59" fmla="*/ 1624923 h 4886987"/>
              <a:gd name="connsiteX60" fmla="*/ 2033538 w 4064121"/>
              <a:gd name="connsiteY60" fmla="*/ 1666487 h 4886987"/>
              <a:gd name="connsiteX61" fmla="*/ 1964266 w 4064121"/>
              <a:gd name="connsiteY61" fmla="*/ 1721905 h 4886987"/>
              <a:gd name="connsiteX62" fmla="*/ 1853429 w 4064121"/>
              <a:gd name="connsiteY62" fmla="*/ 1652632 h 4886987"/>
              <a:gd name="connsiteX63" fmla="*/ 1839575 w 4064121"/>
              <a:gd name="connsiteY63" fmla="*/ 1534868 h 4886987"/>
              <a:gd name="connsiteX64" fmla="*/ 1777229 w 4064121"/>
              <a:gd name="connsiteY64" fmla="*/ 1396323 h 4886987"/>
              <a:gd name="connsiteX65" fmla="*/ 1701029 w 4064121"/>
              <a:gd name="connsiteY65" fmla="*/ 1257778 h 4886987"/>
              <a:gd name="connsiteX66" fmla="*/ 1680248 w 4064121"/>
              <a:gd name="connsiteY66" fmla="*/ 1112305 h 4886987"/>
              <a:gd name="connsiteX67" fmla="*/ 1645611 w 4064121"/>
              <a:gd name="connsiteY67" fmla="*/ 1001468 h 4886987"/>
              <a:gd name="connsiteX68" fmla="*/ 1645611 w 4064121"/>
              <a:gd name="connsiteY68" fmla="*/ 911414 h 4886987"/>
              <a:gd name="connsiteX69" fmla="*/ 1673320 w 4064121"/>
              <a:gd name="connsiteY69" fmla="*/ 786723 h 4886987"/>
              <a:gd name="connsiteX70" fmla="*/ 1604048 w 4064121"/>
              <a:gd name="connsiteY70" fmla="*/ 717450 h 4886987"/>
              <a:gd name="connsiteX71" fmla="*/ 1513993 w 4064121"/>
              <a:gd name="connsiteY71" fmla="*/ 613541 h 4886987"/>
              <a:gd name="connsiteX72" fmla="*/ 1423938 w 4064121"/>
              <a:gd name="connsiteY72" fmla="*/ 419578 h 4886987"/>
              <a:gd name="connsiteX73" fmla="*/ 1520920 w 4064121"/>
              <a:gd name="connsiteY73" fmla="*/ 260250 h 4886987"/>
              <a:gd name="connsiteX74" fmla="*/ 1590193 w 4064121"/>
              <a:gd name="connsiteY74" fmla="*/ 121705 h 4886987"/>
              <a:gd name="connsiteX75" fmla="*/ 1610975 w 4064121"/>
              <a:gd name="connsiteY75" fmla="*/ 52432 h 4886987"/>
              <a:gd name="connsiteX76" fmla="*/ 1548629 w 4064121"/>
              <a:gd name="connsiteY76" fmla="*/ 3941 h 4886987"/>
              <a:gd name="connsiteX77" fmla="*/ 1444720 w 4064121"/>
              <a:gd name="connsiteY77" fmla="*/ 17796 h 4886987"/>
              <a:gd name="connsiteX78" fmla="*/ 1361593 w 4064121"/>
              <a:gd name="connsiteY78" fmla="*/ 135559 h 4886987"/>
              <a:gd name="connsiteX79" fmla="*/ 1313102 w 4064121"/>
              <a:gd name="connsiteY79" fmla="*/ 225614 h 4886987"/>
              <a:gd name="connsiteX80" fmla="*/ 1285393 w 4064121"/>
              <a:gd name="connsiteY80" fmla="*/ 371087 h 4886987"/>
              <a:gd name="connsiteX81" fmla="*/ 1112211 w 4064121"/>
              <a:gd name="connsiteY81" fmla="*/ 461141 h 4886987"/>
              <a:gd name="connsiteX82" fmla="*/ 1091429 w 4064121"/>
              <a:gd name="connsiteY82" fmla="*/ 585832 h 4886987"/>
              <a:gd name="connsiteX83" fmla="*/ 1167629 w 4064121"/>
              <a:gd name="connsiteY83" fmla="*/ 752087 h 4886987"/>
              <a:gd name="connsiteX84" fmla="*/ 1105284 w 4064121"/>
              <a:gd name="connsiteY84" fmla="*/ 925268 h 4886987"/>
              <a:gd name="connsiteX85" fmla="*/ 1049866 w 4064121"/>
              <a:gd name="connsiteY85" fmla="*/ 1008396 h 4886987"/>
              <a:gd name="connsiteX86" fmla="*/ 911320 w 4064121"/>
              <a:gd name="connsiteY86" fmla="*/ 1015323 h 4886987"/>
              <a:gd name="connsiteX87" fmla="*/ 793557 w 4064121"/>
              <a:gd name="connsiteY87" fmla="*/ 952978 h 4886987"/>
              <a:gd name="connsiteX88" fmla="*/ 668866 w 4064121"/>
              <a:gd name="connsiteY88" fmla="*/ 952978 h 4886987"/>
              <a:gd name="connsiteX89" fmla="*/ 641157 w 4064121"/>
              <a:gd name="connsiteY89" fmla="*/ 1008396 h 4886987"/>
              <a:gd name="connsiteX90" fmla="*/ 731211 w 4064121"/>
              <a:gd name="connsiteY90" fmla="*/ 1146941 h 4886987"/>
              <a:gd name="connsiteX91" fmla="*/ 779702 w 4064121"/>
              <a:gd name="connsiteY91" fmla="*/ 1243923 h 4886987"/>
              <a:gd name="connsiteX92" fmla="*/ 966738 w 4064121"/>
              <a:gd name="connsiteY92" fmla="*/ 1368614 h 4886987"/>
              <a:gd name="connsiteX93" fmla="*/ 1015229 w 4064121"/>
              <a:gd name="connsiteY93" fmla="*/ 1500232 h 4886987"/>
              <a:gd name="connsiteX94" fmla="*/ 1084502 w 4064121"/>
              <a:gd name="connsiteY94" fmla="*/ 1597214 h 4886987"/>
              <a:gd name="connsiteX95" fmla="*/ 1167629 w 4064121"/>
              <a:gd name="connsiteY95" fmla="*/ 1638778 h 4886987"/>
              <a:gd name="connsiteX96" fmla="*/ 1209193 w 4064121"/>
              <a:gd name="connsiteY96" fmla="*/ 1742687 h 4886987"/>
              <a:gd name="connsiteX97" fmla="*/ 1223048 w 4064121"/>
              <a:gd name="connsiteY97" fmla="*/ 1791178 h 4886987"/>
              <a:gd name="connsiteX98" fmla="*/ 1126066 w 4064121"/>
              <a:gd name="connsiteY98" fmla="*/ 1881232 h 4886987"/>
              <a:gd name="connsiteX99" fmla="*/ 1209193 w 4064121"/>
              <a:gd name="connsiteY99" fmla="*/ 1992068 h 4886987"/>
              <a:gd name="connsiteX100" fmla="*/ 1306175 w 4064121"/>
              <a:gd name="connsiteY100" fmla="*/ 2109832 h 4886987"/>
              <a:gd name="connsiteX101" fmla="*/ 1354666 w 4064121"/>
              <a:gd name="connsiteY101" fmla="*/ 2186032 h 4886987"/>
              <a:gd name="connsiteX102" fmla="*/ 1216120 w 4064121"/>
              <a:gd name="connsiteY102" fmla="*/ 2213741 h 4886987"/>
              <a:gd name="connsiteX103" fmla="*/ 1063720 w 4064121"/>
              <a:gd name="connsiteY103" fmla="*/ 2213741 h 4886987"/>
              <a:gd name="connsiteX104" fmla="*/ 1084502 w 4064121"/>
              <a:gd name="connsiteY104" fmla="*/ 2435414 h 4886987"/>
              <a:gd name="connsiteX105" fmla="*/ 1105284 w 4064121"/>
              <a:gd name="connsiteY105" fmla="*/ 2553178 h 4886987"/>
              <a:gd name="connsiteX106" fmla="*/ 1015229 w 4064121"/>
              <a:gd name="connsiteY106" fmla="*/ 2643232 h 4886987"/>
              <a:gd name="connsiteX107" fmla="*/ 939029 w 4064121"/>
              <a:gd name="connsiteY107" fmla="*/ 2712505 h 4886987"/>
              <a:gd name="connsiteX108" fmla="*/ 932102 w 4064121"/>
              <a:gd name="connsiteY108" fmla="*/ 2774850 h 4886987"/>
              <a:gd name="connsiteX109" fmla="*/ 1091429 w 4064121"/>
              <a:gd name="connsiteY109" fmla="*/ 2878759 h 4886987"/>
              <a:gd name="connsiteX110" fmla="*/ 1098357 w 4064121"/>
              <a:gd name="connsiteY110" fmla="*/ 2989596 h 4886987"/>
              <a:gd name="connsiteX111" fmla="*/ 1042938 w 4064121"/>
              <a:gd name="connsiteY111" fmla="*/ 2996523 h 4886987"/>
              <a:gd name="connsiteX112" fmla="*/ 918248 w 4064121"/>
              <a:gd name="connsiteY112" fmla="*/ 3003450 h 4886987"/>
              <a:gd name="connsiteX113" fmla="*/ 814338 w 4064121"/>
              <a:gd name="connsiteY113" fmla="*/ 3010378 h 4886987"/>
              <a:gd name="connsiteX114" fmla="*/ 738138 w 4064121"/>
              <a:gd name="connsiteY114" fmla="*/ 3065796 h 4886987"/>
              <a:gd name="connsiteX115" fmla="*/ 689648 w 4064121"/>
              <a:gd name="connsiteY115" fmla="*/ 3086578 h 4886987"/>
              <a:gd name="connsiteX116" fmla="*/ 814338 w 4064121"/>
              <a:gd name="connsiteY116" fmla="*/ 3322105 h 4886987"/>
              <a:gd name="connsiteX117" fmla="*/ 918248 w 4064121"/>
              <a:gd name="connsiteY117" fmla="*/ 3287468 h 4886987"/>
              <a:gd name="connsiteX118" fmla="*/ 1070648 w 4064121"/>
              <a:gd name="connsiteY118" fmla="*/ 3211268 h 4886987"/>
              <a:gd name="connsiteX119" fmla="*/ 1070648 w 4064121"/>
              <a:gd name="connsiteY119" fmla="*/ 3211268 h 4886987"/>
              <a:gd name="connsiteX120" fmla="*/ 1126066 w 4064121"/>
              <a:gd name="connsiteY120" fmla="*/ 3266687 h 4886987"/>
              <a:gd name="connsiteX121" fmla="*/ 1084502 w 4064121"/>
              <a:gd name="connsiteY121" fmla="*/ 3398305 h 4886987"/>
              <a:gd name="connsiteX122" fmla="*/ 1056793 w 4064121"/>
              <a:gd name="connsiteY122" fmla="*/ 3453723 h 4886987"/>
              <a:gd name="connsiteX123" fmla="*/ 1167629 w 4064121"/>
              <a:gd name="connsiteY123" fmla="*/ 3516068 h 4886987"/>
              <a:gd name="connsiteX124" fmla="*/ 1126066 w 4064121"/>
              <a:gd name="connsiteY124" fmla="*/ 3585341 h 4886987"/>
              <a:gd name="connsiteX125" fmla="*/ 1091429 w 4064121"/>
              <a:gd name="connsiteY125" fmla="*/ 3606123 h 4886987"/>
              <a:gd name="connsiteX126" fmla="*/ 973666 w 4064121"/>
              <a:gd name="connsiteY126" fmla="*/ 3543778 h 4886987"/>
              <a:gd name="connsiteX127" fmla="*/ 855902 w 4064121"/>
              <a:gd name="connsiteY127" fmla="*/ 3529923 h 4886987"/>
              <a:gd name="connsiteX128" fmla="*/ 738138 w 4064121"/>
              <a:gd name="connsiteY128" fmla="*/ 3557632 h 4886987"/>
              <a:gd name="connsiteX129" fmla="*/ 585738 w 4064121"/>
              <a:gd name="connsiteY129" fmla="*/ 3550705 h 4886987"/>
              <a:gd name="connsiteX130" fmla="*/ 474902 w 4064121"/>
              <a:gd name="connsiteY130" fmla="*/ 3585341 h 4886987"/>
              <a:gd name="connsiteX131" fmla="*/ 350211 w 4064121"/>
              <a:gd name="connsiteY131" fmla="*/ 3647687 h 4886987"/>
              <a:gd name="connsiteX132" fmla="*/ 218593 w 4064121"/>
              <a:gd name="connsiteY132" fmla="*/ 3606123 h 4886987"/>
              <a:gd name="connsiteX133" fmla="*/ 156248 w 4064121"/>
              <a:gd name="connsiteY133" fmla="*/ 3682323 h 4886987"/>
              <a:gd name="connsiteX134" fmla="*/ 80048 w 4064121"/>
              <a:gd name="connsiteY134" fmla="*/ 3730814 h 4886987"/>
              <a:gd name="connsiteX135" fmla="*/ 3848 w 4064121"/>
              <a:gd name="connsiteY135" fmla="*/ 3751596 h 4886987"/>
              <a:gd name="connsiteX136" fmla="*/ 17702 w 4064121"/>
              <a:gd name="connsiteY136" fmla="*/ 3897068 h 4886987"/>
              <a:gd name="connsiteX137" fmla="*/ 73120 w 4064121"/>
              <a:gd name="connsiteY137" fmla="*/ 4084105 h 4886987"/>
              <a:gd name="connsiteX138" fmla="*/ 86975 w 4064121"/>
              <a:gd name="connsiteY138" fmla="*/ 4250359 h 4886987"/>
              <a:gd name="connsiteX139" fmla="*/ 183957 w 4064121"/>
              <a:gd name="connsiteY139" fmla="*/ 4291923 h 4886987"/>
              <a:gd name="connsiteX140" fmla="*/ 343284 w 4064121"/>
              <a:gd name="connsiteY140" fmla="*/ 4305778 h 4886987"/>
              <a:gd name="connsiteX141" fmla="*/ 530320 w 4064121"/>
              <a:gd name="connsiteY141" fmla="*/ 4312705 h 4886987"/>
              <a:gd name="connsiteX142" fmla="*/ 655011 w 4064121"/>
              <a:gd name="connsiteY142" fmla="*/ 4236505 h 4886987"/>
              <a:gd name="connsiteX143" fmla="*/ 793557 w 4064121"/>
              <a:gd name="connsiteY143" fmla="*/ 4167232 h 4886987"/>
              <a:gd name="connsiteX144" fmla="*/ 918248 w 4064121"/>
              <a:gd name="connsiteY144" fmla="*/ 4174159 h 4886987"/>
              <a:gd name="connsiteX145" fmla="*/ 1070648 w 4064121"/>
              <a:gd name="connsiteY145" fmla="*/ 3980196 h 4886987"/>
              <a:gd name="connsiteX146" fmla="*/ 1209193 w 4064121"/>
              <a:gd name="connsiteY146" fmla="*/ 3876287 h 4886987"/>
              <a:gd name="connsiteX147" fmla="*/ 1306175 w 4064121"/>
              <a:gd name="connsiteY147" fmla="*/ 3758523 h 4886987"/>
              <a:gd name="connsiteX148" fmla="*/ 1368520 w 4064121"/>
              <a:gd name="connsiteY148" fmla="*/ 3682323 h 4886987"/>
              <a:gd name="connsiteX149" fmla="*/ 1430866 w 4064121"/>
              <a:gd name="connsiteY149" fmla="*/ 3654614 h 4886987"/>
              <a:gd name="connsiteX150" fmla="*/ 1444720 w 4064121"/>
              <a:gd name="connsiteY150" fmla="*/ 3606123 h 4886987"/>
              <a:gd name="connsiteX151" fmla="*/ 1617902 w 4064121"/>
              <a:gd name="connsiteY151" fmla="*/ 3626905 h 4886987"/>
              <a:gd name="connsiteX152" fmla="*/ 1763375 w 4064121"/>
              <a:gd name="connsiteY152" fmla="*/ 3654614 h 4886987"/>
              <a:gd name="connsiteX153" fmla="*/ 1818793 w 4064121"/>
              <a:gd name="connsiteY153" fmla="*/ 3696178 h 4886987"/>
              <a:gd name="connsiteX154" fmla="*/ 1832648 w 4064121"/>
              <a:gd name="connsiteY154" fmla="*/ 3827796 h 4886987"/>
              <a:gd name="connsiteX155" fmla="*/ 1832648 w 4064121"/>
              <a:gd name="connsiteY155" fmla="*/ 4084105 h 4886987"/>
              <a:gd name="connsiteX156" fmla="*/ 1832648 w 4064121"/>
              <a:gd name="connsiteY156" fmla="*/ 4236505 h 4886987"/>
              <a:gd name="connsiteX157" fmla="*/ 1825720 w 4064121"/>
              <a:gd name="connsiteY157" fmla="*/ 4271141 h 4886987"/>
              <a:gd name="connsiteX158" fmla="*/ 1915775 w 4064121"/>
              <a:gd name="connsiteY158" fmla="*/ 4264214 h 4886987"/>
              <a:gd name="connsiteX159" fmla="*/ 2012757 w 4064121"/>
              <a:gd name="connsiteY159" fmla="*/ 4174159 h 4886987"/>
              <a:gd name="connsiteX160" fmla="*/ 2137448 w 4064121"/>
              <a:gd name="connsiteY160" fmla="*/ 4097959 h 4886987"/>
              <a:gd name="connsiteX161" fmla="*/ 2192866 w 4064121"/>
              <a:gd name="connsiteY161" fmla="*/ 4188014 h 4886987"/>
              <a:gd name="connsiteX162" fmla="*/ 2179011 w 4064121"/>
              <a:gd name="connsiteY162" fmla="*/ 4284996 h 4886987"/>
              <a:gd name="connsiteX163" fmla="*/ 2075102 w 4064121"/>
              <a:gd name="connsiteY163" fmla="*/ 4437396 h 4886987"/>
              <a:gd name="connsiteX164" fmla="*/ 2054320 w 4064121"/>
              <a:gd name="connsiteY164" fmla="*/ 4569014 h 4886987"/>
              <a:gd name="connsiteX165" fmla="*/ 2088957 w 4064121"/>
              <a:gd name="connsiteY165" fmla="*/ 4665996 h 4886987"/>
              <a:gd name="connsiteX166" fmla="*/ 2185938 w 4064121"/>
              <a:gd name="connsiteY166" fmla="*/ 4797614 h 488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064121" h="4886987">
                <a:moveTo>
                  <a:pt x="2185938" y="4797614"/>
                </a:moveTo>
                <a:cubicBezTo>
                  <a:pt x="2244820" y="4831096"/>
                  <a:pt x="2381057" y="4853033"/>
                  <a:pt x="2442248" y="4866887"/>
                </a:cubicBezTo>
                <a:cubicBezTo>
                  <a:pt x="2503439" y="4880741"/>
                  <a:pt x="2525375" y="4895750"/>
                  <a:pt x="2553084" y="4880741"/>
                </a:cubicBezTo>
                <a:cubicBezTo>
                  <a:pt x="2580793" y="4865732"/>
                  <a:pt x="2607348" y="4812623"/>
                  <a:pt x="2608502" y="4776832"/>
                </a:cubicBezTo>
                <a:cubicBezTo>
                  <a:pt x="2609656" y="4741041"/>
                  <a:pt x="2556547" y="4702941"/>
                  <a:pt x="2560011" y="4665996"/>
                </a:cubicBezTo>
                <a:cubicBezTo>
                  <a:pt x="2563475" y="4629050"/>
                  <a:pt x="2599266" y="4616350"/>
                  <a:pt x="2629284" y="4555159"/>
                </a:cubicBezTo>
                <a:cubicBezTo>
                  <a:pt x="2659302" y="4493968"/>
                  <a:pt x="2710102" y="4362350"/>
                  <a:pt x="2740120" y="4298850"/>
                </a:cubicBezTo>
                <a:cubicBezTo>
                  <a:pt x="2770138" y="4235350"/>
                  <a:pt x="2804775" y="4221495"/>
                  <a:pt x="2809393" y="4174159"/>
                </a:cubicBezTo>
                <a:cubicBezTo>
                  <a:pt x="2814011" y="4126823"/>
                  <a:pt x="2788611" y="4063323"/>
                  <a:pt x="2767829" y="4014832"/>
                </a:cubicBezTo>
                <a:cubicBezTo>
                  <a:pt x="2747047" y="3966341"/>
                  <a:pt x="2666229" y="3940941"/>
                  <a:pt x="2684702" y="3883214"/>
                </a:cubicBezTo>
                <a:cubicBezTo>
                  <a:pt x="2703175" y="3825487"/>
                  <a:pt x="2839412" y="3721577"/>
                  <a:pt x="2878666" y="3668468"/>
                </a:cubicBezTo>
                <a:cubicBezTo>
                  <a:pt x="2917920" y="3615359"/>
                  <a:pt x="2885593" y="3553014"/>
                  <a:pt x="2920229" y="3564559"/>
                </a:cubicBezTo>
                <a:cubicBezTo>
                  <a:pt x="2954865" y="3576104"/>
                  <a:pt x="3037993" y="3681168"/>
                  <a:pt x="3086484" y="3737741"/>
                </a:cubicBezTo>
                <a:cubicBezTo>
                  <a:pt x="3134975" y="3794314"/>
                  <a:pt x="3166148" y="3901687"/>
                  <a:pt x="3211175" y="3903996"/>
                </a:cubicBezTo>
                <a:cubicBezTo>
                  <a:pt x="3256202" y="3906305"/>
                  <a:pt x="3320857" y="3797778"/>
                  <a:pt x="3356648" y="3751596"/>
                </a:cubicBezTo>
                <a:cubicBezTo>
                  <a:pt x="3392439" y="3705414"/>
                  <a:pt x="3397057" y="3638450"/>
                  <a:pt x="3425920" y="3626905"/>
                </a:cubicBezTo>
                <a:cubicBezTo>
                  <a:pt x="3454783" y="3615360"/>
                  <a:pt x="3520593" y="3641914"/>
                  <a:pt x="3529829" y="3682323"/>
                </a:cubicBezTo>
                <a:cubicBezTo>
                  <a:pt x="3539065" y="3722732"/>
                  <a:pt x="3485956" y="3810477"/>
                  <a:pt x="3481338" y="3869359"/>
                </a:cubicBezTo>
                <a:cubicBezTo>
                  <a:pt x="3476720" y="3928241"/>
                  <a:pt x="3476720" y="4005596"/>
                  <a:pt x="3502120" y="4035614"/>
                </a:cubicBezTo>
                <a:cubicBezTo>
                  <a:pt x="3527520" y="4065632"/>
                  <a:pt x="3607183" y="4067941"/>
                  <a:pt x="3633738" y="4049468"/>
                </a:cubicBezTo>
                <a:cubicBezTo>
                  <a:pt x="3660293" y="4030995"/>
                  <a:pt x="3652212" y="3976732"/>
                  <a:pt x="3661448" y="3924778"/>
                </a:cubicBezTo>
                <a:cubicBezTo>
                  <a:pt x="3670684" y="3872824"/>
                  <a:pt x="3667221" y="3778150"/>
                  <a:pt x="3689157" y="3737741"/>
                </a:cubicBezTo>
                <a:cubicBezTo>
                  <a:pt x="3711093" y="3697332"/>
                  <a:pt x="3760739" y="3701950"/>
                  <a:pt x="3793066" y="3682323"/>
                </a:cubicBezTo>
                <a:cubicBezTo>
                  <a:pt x="3825393" y="3662696"/>
                  <a:pt x="3864647" y="3652305"/>
                  <a:pt x="3883120" y="3619978"/>
                </a:cubicBezTo>
                <a:cubicBezTo>
                  <a:pt x="3901593" y="3587651"/>
                  <a:pt x="3905056" y="3526459"/>
                  <a:pt x="3903902" y="3488359"/>
                </a:cubicBezTo>
                <a:cubicBezTo>
                  <a:pt x="3902748" y="3450259"/>
                  <a:pt x="3875039" y="3434096"/>
                  <a:pt x="3876193" y="3391378"/>
                </a:cubicBezTo>
                <a:cubicBezTo>
                  <a:pt x="3877347" y="3348660"/>
                  <a:pt x="3884275" y="3271305"/>
                  <a:pt x="3910829" y="3232050"/>
                </a:cubicBezTo>
                <a:cubicBezTo>
                  <a:pt x="3937384" y="3192795"/>
                  <a:pt x="4015893" y="3187023"/>
                  <a:pt x="4035520" y="3155850"/>
                </a:cubicBezTo>
                <a:cubicBezTo>
                  <a:pt x="4055147" y="3124677"/>
                  <a:pt x="4040138" y="3081959"/>
                  <a:pt x="4028593" y="3045014"/>
                </a:cubicBezTo>
                <a:cubicBezTo>
                  <a:pt x="4017048" y="3008069"/>
                  <a:pt x="3961630" y="2974587"/>
                  <a:pt x="3966248" y="2934178"/>
                </a:cubicBezTo>
                <a:cubicBezTo>
                  <a:pt x="3970866" y="2893769"/>
                  <a:pt x="4041293" y="2849895"/>
                  <a:pt x="4056302" y="2802559"/>
                </a:cubicBezTo>
                <a:cubicBezTo>
                  <a:pt x="4071311" y="2755223"/>
                  <a:pt x="4060920" y="2683641"/>
                  <a:pt x="4056302" y="2650159"/>
                </a:cubicBezTo>
                <a:cubicBezTo>
                  <a:pt x="4051684" y="2616677"/>
                  <a:pt x="4059766" y="2621295"/>
                  <a:pt x="4028593" y="2601668"/>
                </a:cubicBezTo>
                <a:cubicBezTo>
                  <a:pt x="3997420" y="2582041"/>
                  <a:pt x="3929302" y="2541632"/>
                  <a:pt x="3869266" y="2532396"/>
                </a:cubicBezTo>
                <a:cubicBezTo>
                  <a:pt x="3809230" y="2523160"/>
                  <a:pt x="3728411" y="2525468"/>
                  <a:pt x="3668375" y="2546250"/>
                </a:cubicBezTo>
                <a:cubicBezTo>
                  <a:pt x="3608339" y="2567032"/>
                  <a:pt x="3543684" y="2631687"/>
                  <a:pt x="3509048" y="2657087"/>
                </a:cubicBezTo>
                <a:cubicBezTo>
                  <a:pt x="3474412" y="2682487"/>
                  <a:pt x="3490575" y="2695187"/>
                  <a:pt x="3460557" y="2698650"/>
                </a:cubicBezTo>
                <a:cubicBezTo>
                  <a:pt x="3430539" y="2702113"/>
                  <a:pt x="3362420" y="2706732"/>
                  <a:pt x="3328938" y="2677868"/>
                </a:cubicBezTo>
                <a:cubicBezTo>
                  <a:pt x="3295456" y="2649004"/>
                  <a:pt x="3296611" y="2563568"/>
                  <a:pt x="3259666" y="2525468"/>
                </a:cubicBezTo>
                <a:cubicBezTo>
                  <a:pt x="3222721" y="2487368"/>
                  <a:pt x="3159221" y="2476977"/>
                  <a:pt x="3107266" y="2449268"/>
                </a:cubicBezTo>
                <a:cubicBezTo>
                  <a:pt x="3055311" y="2421559"/>
                  <a:pt x="2990656" y="2396159"/>
                  <a:pt x="2947938" y="2359214"/>
                </a:cubicBezTo>
                <a:cubicBezTo>
                  <a:pt x="2905220" y="2322269"/>
                  <a:pt x="2857884" y="2258769"/>
                  <a:pt x="2850957" y="2227596"/>
                </a:cubicBezTo>
                <a:cubicBezTo>
                  <a:pt x="2844030" y="2196423"/>
                  <a:pt x="2868275" y="2194114"/>
                  <a:pt x="2906375" y="2172178"/>
                </a:cubicBezTo>
                <a:cubicBezTo>
                  <a:pt x="2944475" y="2150242"/>
                  <a:pt x="3039148" y="2114451"/>
                  <a:pt x="3079557" y="2095978"/>
                </a:cubicBezTo>
                <a:cubicBezTo>
                  <a:pt x="3119966" y="2077505"/>
                  <a:pt x="3148829" y="2087896"/>
                  <a:pt x="3148829" y="2061341"/>
                </a:cubicBezTo>
                <a:cubicBezTo>
                  <a:pt x="3148829" y="2034786"/>
                  <a:pt x="3093411" y="1974750"/>
                  <a:pt x="3079557" y="1936650"/>
                </a:cubicBezTo>
                <a:cubicBezTo>
                  <a:pt x="3065703" y="1898550"/>
                  <a:pt x="3053002" y="1867377"/>
                  <a:pt x="3065702" y="1832741"/>
                </a:cubicBezTo>
                <a:cubicBezTo>
                  <a:pt x="3078402" y="1798105"/>
                  <a:pt x="3133821" y="1756541"/>
                  <a:pt x="3155757" y="1728832"/>
                </a:cubicBezTo>
                <a:cubicBezTo>
                  <a:pt x="3177693" y="1701123"/>
                  <a:pt x="3211175" y="1678032"/>
                  <a:pt x="3197320" y="1666487"/>
                </a:cubicBezTo>
                <a:cubicBezTo>
                  <a:pt x="3183465" y="1654942"/>
                  <a:pt x="3114193" y="1656095"/>
                  <a:pt x="3072629" y="1659559"/>
                </a:cubicBezTo>
                <a:cubicBezTo>
                  <a:pt x="3031065" y="1663023"/>
                  <a:pt x="2983729" y="1705741"/>
                  <a:pt x="2947938" y="1687268"/>
                </a:cubicBezTo>
                <a:cubicBezTo>
                  <a:pt x="2912147" y="1668795"/>
                  <a:pt x="2877511" y="1602986"/>
                  <a:pt x="2857884" y="1548723"/>
                </a:cubicBezTo>
                <a:cubicBezTo>
                  <a:pt x="2838257" y="1494460"/>
                  <a:pt x="2872893" y="1396323"/>
                  <a:pt x="2830175" y="1361687"/>
                </a:cubicBezTo>
                <a:cubicBezTo>
                  <a:pt x="2787457" y="1327051"/>
                  <a:pt x="2659302" y="1332823"/>
                  <a:pt x="2601575" y="1340905"/>
                </a:cubicBezTo>
                <a:cubicBezTo>
                  <a:pt x="2543848" y="1348987"/>
                  <a:pt x="2519602" y="1398633"/>
                  <a:pt x="2483811" y="1410178"/>
                </a:cubicBezTo>
                <a:cubicBezTo>
                  <a:pt x="2448020" y="1421723"/>
                  <a:pt x="2426083" y="1417105"/>
                  <a:pt x="2386829" y="1410178"/>
                </a:cubicBezTo>
                <a:cubicBezTo>
                  <a:pt x="2347575" y="1403251"/>
                  <a:pt x="2281766" y="1380159"/>
                  <a:pt x="2248284" y="1368614"/>
                </a:cubicBezTo>
                <a:cubicBezTo>
                  <a:pt x="2214802" y="1357069"/>
                  <a:pt x="2205565" y="1330514"/>
                  <a:pt x="2185938" y="1340905"/>
                </a:cubicBezTo>
                <a:cubicBezTo>
                  <a:pt x="2166311" y="1351296"/>
                  <a:pt x="2146683" y="1383623"/>
                  <a:pt x="2130520" y="1430959"/>
                </a:cubicBezTo>
                <a:cubicBezTo>
                  <a:pt x="2114357" y="1478295"/>
                  <a:pt x="2105121" y="1585669"/>
                  <a:pt x="2088957" y="1624923"/>
                </a:cubicBezTo>
                <a:cubicBezTo>
                  <a:pt x="2072793" y="1664177"/>
                  <a:pt x="2054320" y="1650323"/>
                  <a:pt x="2033538" y="1666487"/>
                </a:cubicBezTo>
                <a:cubicBezTo>
                  <a:pt x="2012756" y="1682651"/>
                  <a:pt x="1994284" y="1724214"/>
                  <a:pt x="1964266" y="1721905"/>
                </a:cubicBezTo>
                <a:cubicBezTo>
                  <a:pt x="1934248" y="1719596"/>
                  <a:pt x="1874211" y="1683805"/>
                  <a:pt x="1853429" y="1652632"/>
                </a:cubicBezTo>
                <a:cubicBezTo>
                  <a:pt x="1832647" y="1621459"/>
                  <a:pt x="1852275" y="1577586"/>
                  <a:pt x="1839575" y="1534868"/>
                </a:cubicBezTo>
                <a:cubicBezTo>
                  <a:pt x="1826875" y="1492150"/>
                  <a:pt x="1800320" y="1442505"/>
                  <a:pt x="1777229" y="1396323"/>
                </a:cubicBezTo>
                <a:cubicBezTo>
                  <a:pt x="1754138" y="1350141"/>
                  <a:pt x="1717192" y="1305114"/>
                  <a:pt x="1701029" y="1257778"/>
                </a:cubicBezTo>
                <a:cubicBezTo>
                  <a:pt x="1684866" y="1210442"/>
                  <a:pt x="1689484" y="1155023"/>
                  <a:pt x="1680248" y="1112305"/>
                </a:cubicBezTo>
                <a:cubicBezTo>
                  <a:pt x="1671012" y="1069587"/>
                  <a:pt x="1651384" y="1034950"/>
                  <a:pt x="1645611" y="1001468"/>
                </a:cubicBezTo>
                <a:cubicBezTo>
                  <a:pt x="1639838" y="967986"/>
                  <a:pt x="1640993" y="947205"/>
                  <a:pt x="1645611" y="911414"/>
                </a:cubicBezTo>
                <a:cubicBezTo>
                  <a:pt x="1650229" y="875623"/>
                  <a:pt x="1680247" y="819050"/>
                  <a:pt x="1673320" y="786723"/>
                </a:cubicBezTo>
                <a:cubicBezTo>
                  <a:pt x="1666393" y="754396"/>
                  <a:pt x="1630602" y="746314"/>
                  <a:pt x="1604048" y="717450"/>
                </a:cubicBezTo>
                <a:cubicBezTo>
                  <a:pt x="1577494" y="688586"/>
                  <a:pt x="1544011" y="663186"/>
                  <a:pt x="1513993" y="613541"/>
                </a:cubicBezTo>
                <a:cubicBezTo>
                  <a:pt x="1483975" y="563896"/>
                  <a:pt x="1422784" y="478460"/>
                  <a:pt x="1423938" y="419578"/>
                </a:cubicBezTo>
                <a:cubicBezTo>
                  <a:pt x="1425092" y="360696"/>
                  <a:pt x="1493211" y="309895"/>
                  <a:pt x="1520920" y="260250"/>
                </a:cubicBezTo>
                <a:cubicBezTo>
                  <a:pt x="1548629" y="210604"/>
                  <a:pt x="1575184" y="156341"/>
                  <a:pt x="1590193" y="121705"/>
                </a:cubicBezTo>
                <a:cubicBezTo>
                  <a:pt x="1605202" y="87069"/>
                  <a:pt x="1617902" y="72059"/>
                  <a:pt x="1610975" y="52432"/>
                </a:cubicBezTo>
                <a:cubicBezTo>
                  <a:pt x="1604048" y="32805"/>
                  <a:pt x="1576338" y="9714"/>
                  <a:pt x="1548629" y="3941"/>
                </a:cubicBezTo>
                <a:cubicBezTo>
                  <a:pt x="1520920" y="-1832"/>
                  <a:pt x="1475893" y="-4140"/>
                  <a:pt x="1444720" y="17796"/>
                </a:cubicBezTo>
                <a:cubicBezTo>
                  <a:pt x="1413547" y="39732"/>
                  <a:pt x="1383529" y="100923"/>
                  <a:pt x="1361593" y="135559"/>
                </a:cubicBezTo>
                <a:cubicBezTo>
                  <a:pt x="1339657" y="170195"/>
                  <a:pt x="1325802" y="186359"/>
                  <a:pt x="1313102" y="225614"/>
                </a:cubicBezTo>
                <a:cubicBezTo>
                  <a:pt x="1300402" y="264869"/>
                  <a:pt x="1318875" y="331833"/>
                  <a:pt x="1285393" y="371087"/>
                </a:cubicBezTo>
                <a:cubicBezTo>
                  <a:pt x="1251911" y="410341"/>
                  <a:pt x="1144538" y="425350"/>
                  <a:pt x="1112211" y="461141"/>
                </a:cubicBezTo>
                <a:cubicBezTo>
                  <a:pt x="1079884" y="496932"/>
                  <a:pt x="1082193" y="537341"/>
                  <a:pt x="1091429" y="585832"/>
                </a:cubicBezTo>
                <a:cubicBezTo>
                  <a:pt x="1100665" y="634323"/>
                  <a:pt x="1165320" y="695514"/>
                  <a:pt x="1167629" y="752087"/>
                </a:cubicBezTo>
                <a:cubicBezTo>
                  <a:pt x="1169938" y="808660"/>
                  <a:pt x="1124911" y="882550"/>
                  <a:pt x="1105284" y="925268"/>
                </a:cubicBezTo>
                <a:cubicBezTo>
                  <a:pt x="1085657" y="967986"/>
                  <a:pt x="1082193" y="993387"/>
                  <a:pt x="1049866" y="1008396"/>
                </a:cubicBezTo>
                <a:cubicBezTo>
                  <a:pt x="1017539" y="1023405"/>
                  <a:pt x="954038" y="1024559"/>
                  <a:pt x="911320" y="1015323"/>
                </a:cubicBezTo>
                <a:cubicBezTo>
                  <a:pt x="868602" y="1006087"/>
                  <a:pt x="833966" y="963369"/>
                  <a:pt x="793557" y="952978"/>
                </a:cubicBezTo>
                <a:cubicBezTo>
                  <a:pt x="753148" y="942587"/>
                  <a:pt x="694266" y="943742"/>
                  <a:pt x="668866" y="952978"/>
                </a:cubicBezTo>
                <a:cubicBezTo>
                  <a:pt x="643466" y="962214"/>
                  <a:pt x="630766" y="976069"/>
                  <a:pt x="641157" y="1008396"/>
                </a:cubicBezTo>
                <a:cubicBezTo>
                  <a:pt x="651548" y="1040723"/>
                  <a:pt x="708120" y="1107686"/>
                  <a:pt x="731211" y="1146941"/>
                </a:cubicBezTo>
                <a:cubicBezTo>
                  <a:pt x="754302" y="1186196"/>
                  <a:pt x="740448" y="1206978"/>
                  <a:pt x="779702" y="1243923"/>
                </a:cubicBezTo>
                <a:cubicBezTo>
                  <a:pt x="818956" y="1280868"/>
                  <a:pt x="927483" y="1325896"/>
                  <a:pt x="966738" y="1368614"/>
                </a:cubicBezTo>
                <a:cubicBezTo>
                  <a:pt x="1005992" y="1411332"/>
                  <a:pt x="995602" y="1462132"/>
                  <a:pt x="1015229" y="1500232"/>
                </a:cubicBezTo>
                <a:cubicBezTo>
                  <a:pt x="1034856" y="1538332"/>
                  <a:pt x="1059102" y="1574123"/>
                  <a:pt x="1084502" y="1597214"/>
                </a:cubicBezTo>
                <a:cubicBezTo>
                  <a:pt x="1109902" y="1620305"/>
                  <a:pt x="1146847" y="1614533"/>
                  <a:pt x="1167629" y="1638778"/>
                </a:cubicBezTo>
                <a:cubicBezTo>
                  <a:pt x="1188411" y="1663023"/>
                  <a:pt x="1199957" y="1717287"/>
                  <a:pt x="1209193" y="1742687"/>
                </a:cubicBezTo>
                <a:cubicBezTo>
                  <a:pt x="1218429" y="1768087"/>
                  <a:pt x="1236902" y="1768087"/>
                  <a:pt x="1223048" y="1791178"/>
                </a:cubicBezTo>
                <a:cubicBezTo>
                  <a:pt x="1209193" y="1814269"/>
                  <a:pt x="1128375" y="1847750"/>
                  <a:pt x="1126066" y="1881232"/>
                </a:cubicBezTo>
                <a:cubicBezTo>
                  <a:pt x="1123757" y="1914714"/>
                  <a:pt x="1179175" y="1953968"/>
                  <a:pt x="1209193" y="1992068"/>
                </a:cubicBezTo>
                <a:cubicBezTo>
                  <a:pt x="1239211" y="2030168"/>
                  <a:pt x="1281930" y="2077505"/>
                  <a:pt x="1306175" y="2109832"/>
                </a:cubicBezTo>
                <a:cubicBezTo>
                  <a:pt x="1330420" y="2142159"/>
                  <a:pt x="1369675" y="2168714"/>
                  <a:pt x="1354666" y="2186032"/>
                </a:cubicBezTo>
                <a:cubicBezTo>
                  <a:pt x="1339657" y="2203350"/>
                  <a:pt x="1264611" y="2209123"/>
                  <a:pt x="1216120" y="2213741"/>
                </a:cubicBezTo>
                <a:cubicBezTo>
                  <a:pt x="1167629" y="2218359"/>
                  <a:pt x="1085656" y="2176796"/>
                  <a:pt x="1063720" y="2213741"/>
                </a:cubicBezTo>
                <a:cubicBezTo>
                  <a:pt x="1041784" y="2250686"/>
                  <a:pt x="1077575" y="2378841"/>
                  <a:pt x="1084502" y="2435414"/>
                </a:cubicBezTo>
                <a:cubicBezTo>
                  <a:pt x="1091429" y="2491987"/>
                  <a:pt x="1116829" y="2518542"/>
                  <a:pt x="1105284" y="2553178"/>
                </a:cubicBezTo>
                <a:cubicBezTo>
                  <a:pt x="1093739" y="2587814"/>
                  <a:pt x="1042938" y="2616677"/>
                  <a:pt x="1015229" y="2643232"/>
                </a:cubicBezTo>
                <a:cubicBezTo>
                  <a:pt x="987520" y="2669786"/>
                  <a:pt x="952883" y="2690569"/>
                  <a:pt x="939029" y="2712505"/>
                </a:cubicBezTo>
                <a:cubicBezTo>
                  <a:pt x="925175" y="2734441"/>
                  <a:pt x="906702" y="2747141"/>
                  <a:pt x="932102" y="2774850"/>
                </a:cubicBezTo>
                <a:cubicBezTo>
                  <a:pt x="957502" y="2802559"/>
                  <a:pt x="1063720" y="2842968"/>
                  <a:pt x="1091429" y="2878759"/>
                </a:cubicBezTo>
                <a:cubicBezTo>
                  <a:pt x="1119138" y="2914550"/>
                  <a:pt x="1106439" y="2969969"/>
                  <a:pt x="1098357" y="2989596"/>
                </a:cubicBezTo>
                <a:cubicBezTo>
                  <a:pt x="1090275" y="3009223"/>
                  <a:pt x="1072956" y="2994214"/>
                  <a:pt x="1042938" y="2996523"/>
                </a:cubicBezTo>
                <a:cubicBezTo>
                  <a:pt x="1012920" y="2998832"/>
                  <a:pt x="918248" y="3003450"/>
                  <a:pt x="918248" y="3003450"/>
                </a:cubicBezTo>
                <a:cubicBezTo>
                  <a:pt x="880148" y="3005759"/>
                  <a:pt x="844356" y="2999987"/>
                  <a:pt x="814338" y="3010378"/>
                </a:cubicBezTo>
                <a:cubicBezTo>
                  <a:pt x="784320" y="3020769"/>
                  <a:pt x="758920" y="3053096"/>
                  <a:pt x="738138" y="3065796"/>
                </a:cubicBezTo>
                <a:cubicBezTo>
                  <a:pt x="717356" y="3078496"/>
                  <a:pt x="676948" y="3043860"/>
                  <a:pt x="689648" y="3086578"/>
                </a:cubicBezTo>
                <a:cubicBezTo>
                  <a:pt x="702348" y="3129296"/>
                  <a:pt x="776238" y="3288623"/>
                  <a:pt x="814338" y="3322105"/>
                </a:cubicBezTo>
                <a:cubicBezTo>
                  <a:pt x="852438" y="3355587"/>
                  <a:pt x="875530" y="3305941"/>
                  <a:pt x="918248" y="3287468"/>
                </a:cubicBezTo>
                <a:cubicBezTo>
                  <a:pt x="960966" y="3268995"/>
                  <a:pt x="1070648" y="3211268"/>
                  <a:pt x="1070648" y="3211268"/>
                </a:cubicBezTo>
                <a:lnTo>
                  <a:pt x="1070648" y="3211268"/>
                </a:lnTo>
                <a:cubicBezTo>
                  <a:pt x="1079884" y="3220504"/>
                  <a:pt x="1123757" y="3235514"/>
                  <a:pt x="1126066" y="3266687"/>
                </a:cubicBezTo>
                <a:cubicBezTo>
                  <a:pt x="1128375" y="3297860"/>
                  <a:pt x="1096047" y="3367132"/>
                  <a:pt x="1084502" y="3398305"/>
                </a:cubicBezTo>
                <a:cubicBezTo>
                  <a:pt x="1072957" y="3429478"/>
                  <a:pt x="1042939" y="3434096"/>
                  <a:pt x="1056793" y="3453723"/>
                </a:cubicBezTo>
                <a:cubicBezTo>
                  <a:pt x="1070647" y="3473350"/>
                  <a:pt x="1156083" y="3494132"/>
                  <a:pt x="1167629" y="3516068"/>
                </a:cubicBezTo>
                <a:cubicBezTo>
                  <a:pt x="1179175" y="3538004"/>
                  <a:pt x="1138766" y="3570332"/>
                  <a:pt x="1126066" y="3585341"/>
                </a:cubicBezTo>
                <a:cubicBezTo>
                  <a:pt x="1113366" y="3600350"/>
                  <a:pt x="1116829" y="3613050"/>
                  <a:pt x="1091429" y="3606123"/>
                </a:cubicBezTo>
                <a:cubicBezTo>
                  <a:pt x="1066029" y="3599196"/>
                  <a:pt x="1012920" y="3556478"/>
                  <a:pt x="973666" y="3543778"/>
                </a:cubicBezTo>
                <a:cubicBezTo>
                  <a:pt x="934412" y="3531078"/>
                  <a:pt x="895157" y="3527614"/>
                  <a:pt x="855902" y="3529923"/>
                </a:cubicBezTo>
                <a:cubicBezTo>
                  <a:pt x="816647" y="3532232"/>
                  <a:pt x="783165" y="3554168"/>
                  <a:pt x="738138" y="3557632"/>
                </a:cubicBezTo>
                <a:cubicBezTo>
                  <a:pt x="693111" y="3561096"/>
                  <a:pt x="629611" y="3546087"/>
                  <a:pt x="585738" y="3550705"/>
                </a:cubicBezTo>
                <a:cubicBezTo>
                  <a:pt x="541865" y="3555323"/>
                  <a:pt x="514156" y="3569177"/>
                  <a:pt x="474902" y="3585341"/>
                </a:cubicBezTo>
                <a:cubicBezTo>
                  <a:pt x="435648" y="3601505"/>
                  <a:pt x="392929" y="3644223"/>
                  <a:pt x="350211" y="3647687"/>
                </a:cubicBezTo>
                <a:cubicBezTo>
                  <a:pt x="307493" y="3651151"/>
                  <a:pt x="250920" y="3600350"/>
                  <a:pt x="218593" y="3606123"/>
                </a:cubicBezTo>
                <a:cubicBezTo>
                  <a:pt x="186266" y="3611896"/>
                  <a:pt x="179339" y="3661541"/>
                  <a:pt x="156248" y="3682323"/>
                </a:cubicBezTo>
                <a:cubicBezTo>
                  <a:pt x="133157" y="3703105"/>
                  <a:pt x="105448" y="3719268"/>
                  <a:pt x="80048" y="3730814"/>
                </a:cubicBezTo>
                <a:cubicBezTo>
                  <a:pt x="54648" y="3742360"/>
                  <a:pt x="14239" y="3723887"/>
                  <a:pt x="3848" y="3751596"/>
                </a:cubicBezTo>
                <a:cubicBezTo>
                  <a:pt x="-6543" y="3779305"/>
                  <a:pt x="6157" y="3841650"/>
                  <a:pt x="17702" y="3897068"/>
                </a:cubicBezTo>
                <a:cubicBezTo>
                  <a:pt x="29247" y="3952486"/>
                  <a:pt x="61575" y="4025223"/>
                  <a:pt x="73120" y="4084105"/>
                </a:cubicBezTo>
                <a:cubicBezTo>
                  <a:pt x="84665" y="4142987"/>
                  <a:pt x="68502" y="4215723"/>
                  <a:pt x="86975" y="4250359"/>
                </a:cubicBezTo>
                <a:cubicBezTo>
                  <a:pt x="105448" y="4284995"/>
                  <a:pt x="141239" y="4282687"/>
                  <a:pt x="183957" y="4291923"/>
                </a:cubicBezTo>
                <a:cubicBezTo>
                  <a:pt x="226675" y="4301159"/>
                  <a:pt x="285557" y="4302314"/>
                  <a:pt x="343284" y="4305778"/>
                </a:cubicBezTo>
                <a:cubicBezTo>
                  <a:pt x="401011" y="4309242"/>
                  <a:pt x="478366" y="4324250"/>
                  <a:pt x="530320" y="4312705"/>
                </a:cubicBezTo>
                <a:cubicBezTo>
                  <a:pt x="582274" y="4301160"/>
                  <a:pt x="611138" y="4260750"/>
                  <a:pt x="655011" y="4236505"/>
                </a:cubicBezTo>
                <a:cubicBezTo>
                  <a:pt x="698884" y="4212260"/>
                  <a:pt x="749684" y="4177623"/>
                  <a:pt x="793557" y="4167232"/>
                </a:cubicBezTo>
                <a:cubicBezTo>
                  <a:pt x="837430" y="4156841"/>
                  <a:pt x="872066" y="4205332"/>
                  <a:pt x="918248" y="4174159"/>
                </a:cubicBezTo>
                <a:cubicBezTo>
                  <a:pt x="964430" y="4142986"/>
                  <a:pt x="1022157" y="4029841"/>
                  <a:pt x="1070648" y="3980196"/>
                </a:cubicBezTo>
                <a:cubicBezTo>
                  <a:pt x="1119139" y="3930551"/>
                  <a:pt x="1169939" y="3913232"/>
                  <a:pt x="1209193" y="3876287"/>
                </a:cubicBezTo>
                <a:cubicBezTo>
                  <a:pt x="1248447" y="3839342"/>
                  <a:pt x="1306175" y="3758523"/>
                  <a:pt x="1306175" y="3758523"/>
                </a:cubicBezTo>
                <a:cubicBezTo>
                  <a:pt x="1332729" y="3726196"/>
                  <a:pt x="1347738" y="3699641"/>
                  <a:pt x="1368520" y="3682323"/>
                </a:cubicBezTo>
                <a:cubicBezTo>
                  <a:pt x="1389302" y="3665005"/>
                  <a:pt x="1418166" y="3667314"/>
                  <a:pt x="1430866" y="3654614"/>
                </a:cubicBezTo>
                <a:cubicBezTo>
                  <a:pt x="1443566" y="3641914"/>
                  <a:pt x="1413547" y="3610741"/>
                  <a:pt x="1444720" y="3606123"/>
                </a:cubicBezTo>
                <a:cubicBezTo>
                  <a:pt x="1475893" y="3601505"/>
                  <a:pt x="1564793" y="3618823"/>
                  <a:pt x="1617902" y="3626905"/>
                </a:cubicBezTo>
                <a:cubicBezTo>
                  <a:pt x="1671011" y="3634987"/>
                  <a:pt x="1729893" y="3643069"/>
                  <a:pt x="1763375" y="3654614"/>
                </a:cubicBezTo>
                <a:cubicBezTo>
                  <a:pt x="1796857" y="3666159"/>
                  <a:pt x="1807247" y="3667314"/>
                  <a:pt x="1818793" y="3696178"/>
                </a:cubicBezTo>
                <a:cubicBezTo>
                  <a:pt x="1830338" y="3725042"/>
                  <a:pt x="1830339" y="3763142"/>
                  <a:pt x="1832648" y="3827796"/>
                </a:cubicBezTo>
                <a:cubicBezTo>
                  <a:pt x="1834957" y="3892450"/>
                  <a:pt x="1832648" y="4084105"/>
                  <a:pt x="1832648" y="4084105"/>
                </a:cubicBezTo>
                <a:cubicBezTo>
                  <a:pt x="1832648" y="4152223"/>
                  <a:pt x="1833803" y="4205332"/>
                  <a:pt x="1832648" y="4236505"/>
                </a:cubicBezTo>
                <a:cubicBezTo>
                  <a:pt x="1831493" y="4267678"/>
                  <a:pt x="1811866" y="4266523"/>
                  <a:pt x="1825720" y="4271141"/>
                </a:cubicBezTo>
                <a:cubicBezTo>
                  <a:pt x="1839574" y="4275759"/>
                  <a:pt x="1884602" y="4280378"/>
                  <a:pt x="1915775" y="4264214"/>
                </a:cubicBezTo>
                <a:cubicBezTo>
                  <a:pt x="1946948" y="4248050"/>
                  <a:pt x="1975812" y="4201868"/>
                  <a:pt x="2012757" y="4174159"/>
                </a:cubicBezTo>
                <a:cubicBezTo>
                  <a:pt x="2049702" y="4146450"/>
                  <a:pt x="2107430" y="4095650"/>
                  <a:pt x="2137448" y="4097959"/>
                </a:cubicBezTo>
                <a:cubicBezTo>
                  <a:pt x="2167466" y="4100268"/>
                  <a:pt x="2185939" y="4156841"/>
                  <a:pt x="2192866" y="4188014"/>
                </a:cubicBezTo>
                <a:cubicBezTo>
                  <a:pt x="2199793" y="4219187"/>
                  <a:pt x="2198638" y="4243432"/>
                  <a:pt x="2179011" y="4284996"/>
                </a:cubicBezTo>
                <a:cubicBezTo>
                  <a:pt x="2159384" y="4326560"/>
                  <a:pt x="2095884" y="4390060"/>
                  <a:pt x="2075102" y="4437396"/>
                </a:cubicBezTo>
                <a:cubicBezTo>
                  <a:pt x="2054320" y="4484732"/>
                  <a:pt x="2052011" y="4530914"/>
                  <a:pt x="2054320" y="4569014"/>
                </a:cubicBezTo>
                <a:cubicBezTo>
                  <a:pt x="2056629" y="4607114"/>
                  <a:pt x="2060093" y="4629051"/>
                  <a:pt x="2088957" y="4665996"/>
                </a:cubicBezTo>
                <a:cubicBezTo>
                  <a:pt x="2117821" y="4702941"/>
                  <a:pt x="2127056" y="4764132"/>
                  <a:pt x="2185938" y="479761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685115" y="5031723"/>
            <a:ext cx="1118088" cy="643159"/>
          </a:xfrm>
          <a:custGeom>
            <a:avLst/>
            <a:gdLst>
              <a:gd name="connsiteX0" fmla="*/ 1069467 w 1118088"/>
              <a:gd name="connsiteY0" fmla="*/ 66750 h 643159"/>
              <a:gd name="connsiteX1" fmla="*/ 1117958 w 1118088"/>
              <a:gd name="connsiteY1" fmla="*/ 122168 h 643159"/>
              <a:gd name="connsiteX2" fmla="*/ 1055612 w 1118088"/>
              <a:gd name="connsiteY2" fmla="*/ 219150 h 643159"/>
              <a:gd name="connsiteX3" fmla="*/ 951703 w 1118088"/>
              <a:gd name="connsiteY3" fmla="*/ 364622 h 643159"/>
              <a:gd name="connsiteX4" fmla="*/ 854721 w 1118088"/>
              <a:gd name="connsiteY4" fmla="*/ 468532 h 643159"/>
              <a:gd name="connsiteX5" fmla="*/ 771594 w 1118088"/>
              <a:gd name="connsiteY5" fmla="*/ 510095 h 643159"/>
              <a:gd name="connsiteX6" fmla="*/ 626121 w 1118088"/>
              <a:gd name="connsiteY6" fmla="*/ 510095 h 643159"/>
              <a:gd name="connsiteX7" fmla="*/ 501430 w 1118088"/>
              <a:gd name="connsiteY7" fmla="*/ 572441 h 643159"/>
              <a:gd name="connsiteX8" fmla="*/ 446012 w 1118088"/>
              <a:gd name="connsiteY8" fmla="*/ 627859 h 643159"/>
              <a:gd name="connsiteX9" fmla="*/ 258976 w 1118088"/>
              <a:gd name="connsiteY9" fmla="*/ 641713 h 643159"/>
              <a:gd name="connsiteX10" fmla="*/ 85794 w 1118088"/>
              <a:gd name="connsiteY10" fmla="*/ 600150 h 643159"/>
              <a:gd name="connsiteX11" fmla="*/ 16521 w 1118088"/>
              <a:gd name="connsiteY11" fmla="*/ 454677 h 643159"/>
              <a:gd name="connsiteX12" fmla="*/ 23449 w 1118088"/>
              <a:gd name="connsiteY12" fmla="*/ 205295 h 643159"/>
              <a:gd name="connsiteX13" fmla="*/ 265903 w 1118088"/>
              <a:gd name="connsiteY13" fmla="*/ 73677 h 643159"/>
              <a:gd name="connsiteX14" fmla="*/ 591485 w 1118088"/>
              <a:gd name="connsiteY14" fmla="*/ 11332 h 643159"/>
              <a:gd name="connsiteX15" fmla="*/ 799303 w 1118088"/>
              <a:gd name="connsiteY15" fmla="*/ 4404 h 643159"/>
              <a:gd name="connsiteX16" fmla="*/ 903212 w 1118088"/>
              <a:gd name="connsiteY16" fmla="*/ 59822 h 643159"/>
              <a:gd name="connsiteX17" fmla="*/ 986340 w 1118088"/>
              <a:gd name="connsiteY17" fmla="*/ 101386 h 643159"/>
              <a:gd name="connsiteX18" fmla="*/ 1069467 w 1118088"/>
              <a:gd name="connsiteY18" fmla="*/ 66750 h 64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8088" h="643159">
                <a:moveTo>
                  <a:pt x="1069467" y="66750"/>
                </a:moveTo>
                <a:cubicBezTo>
                  <a:pt x="1091403" y="70214"/>
                  <a:pt x="1120267" y="96768"/>
                  <a:pt x="1117958" y="122168"/>
                </a:cubicBezTo>
                <a:cubicBezTo>
                  <a:pt x="1115649" y="147568"/>
                  <a:pt x="1083321" y="178741"/>
                  <a:pt x="1055612" y="219150"/>
                </a:cubicBezTo>
                <a:cubicBezTo>
                  <a:pt x="1027903" y="259559"/>
                  <a:pt x="985185" y="323058"/>
                  <a:pt x="951703" y="364622"/>
                </a:cubicBezTo>
                <a:cubicBezTo>
                  <a:pt x="918221" y="406186"/>
                  <a:pt x="884739" y="444287"/>
                  <a:pt x="854721" y="468532"/>
                </a:cubicBezTo>
                <a:cubicBezTo>
                  <a:pt x="824703" y="492777"/>
                  <a:pt x="809694" y="503168"/>
                  <a:pt x="771594" y="510095"/>
                </a:cubicBezTo>
                <a:cubicBezTo>
                  <a:pt x="733494" y="517022"/>
                  <a:pt x="671148" y="499704"/>
                  <a:pt x="626121" y="510095"/>
                </a:cubicBezTo>
                <a:cubicBezTo>
                  <a:pt x="581094" y="520486"/>
                  <a:pt x="531448" y="552814"/>
                  <a:pt x="501430" y="572441"/>
                </a:cubicBezTo>
                <a:cubicBezTo>
                  <a:pt x="471412" y="592068"/>
                  <a:pt x="486421" y="616314"/>
                  <a:pt x="446012" y="627859"/>
                </a:cubicBezTo>
                <a:cubicBezTo>
                  <a:pt x="405603" y="639404"/>
                  <a:pt x="319012" y="646331"/>
                  <a:pt x="258976" y="641713"/>
                </a:cubicBezTo>
                <a:cubicBezTo>
                  <a:pt x="198940" y="637095"/>
                  <a:pt x="126203" y="631323"/>
                  <a:pt x="85794" y="600150"/>
                </a:cubicBezTo>
                <a:cubicBezTo>
                  <a:pt x="45385" y="568977"/>
                  <a:pt x="26912" y="520486"/>
                  <a:pt x="16521" y="454677"/>
                </a:cubicBezTo>
                <a:cubicBezTo>
                  <a:pt x="6130" y="388868"/>
                  <a:pt x="-18115" y="268795"/>
                  <a:pt x="23449" y="205295"/>
                </a:cubicBezTo>
                <a:cubicBezTo>
                  <a:pt x="65013" y="141795"/>
                  <a:pt x="171230" y="106004"/>
                  <a:pt x="265903" y="73677"/>
                </a:cubicBezTo>
                <a:cubicBezTo>
                  <a:pt x="360576" y="41350"/>
                  <a:pt x="502585" y="22877"/>
                  <a:pt x="591485" y="11332"/>
                </a:cubicBezTo>
                <a:cubicBezTo>
                  <a:pt x="680385" y="-214"/>
                  <a:pt x="747348" y="-3678"/>
                  <a:pt x="799303" y="4404"/>
                </a:cubicBezTo>
                <a:cubicBezTo>
                  <a:pt x="851257" y="12486"/>
                  <a:pt x="872039" y="43658"/>
                  <a:pt x="903212" y="59822"/>
                </a:cubicBezTo>
                <a:cubicBezTo>
                  <a:pt x="934385" y="75986"/>
                  <a:pt x="959785" y="100231"/>
                  <a:pt x="986340" y="101386"/>
                </a:cubicBezTo>
                <a:cubicBezTo>
                  <a:pt x="1012895" y="102541"/>
                  <a:pt x="1047531" y="63286"/>
                  <a:pt x="1069467" y="667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2754257" y="5116688"/>
            <a:ext cx="859087" cy="512284"/>
          </a:xfrm>
          <a:custGeom>
            <a:avLst/>
            <a:gdLst>
              <a:gd name="connsiteX0" fmla="*/ 644263 w 859087"/>
              <a:gd name="connsiteY0" fmla="*/ 142 h 512284"/>
              <a:gd name="connsiteX1" fmla="*/ 514723 w 859087"/>
              <a:gd name="connsiteY1" fmla="*/ 7762 h 512284"/>
              <a:gd name="connsiteX2" fmla="*/ 404233 w 859087"/>
              <a:gd name="connsiteY2" fmla="*/ 7762 h 512284"/>
              <a:gd name="connsiteX3" fmla="*/ 267073 w 859087"/>
              <a:gd name="connsiteY3" fmla="*/ 53482 h 512284"/>
              <a:gd name="connsiteX4" fmla="*/ 114673 w 859087"/>
              <a:gd name="connsiteY4" fmla="*/ 122062 h 512284"/>
              <a:gd name="connsiteX5" fmla="*/ 4183 w 859087"/>
              <a:gd name="connsiteY5" fmla="*/ 198262 h 512284"/>
              <a:gd name="connsiteX6" fmla="*/ 30853 w 859087"/>
              <a:gd name="connsiteY6" fmla="*/ 365902 h 512284"/>
              <a:gd name="connsiteX7" fmla="*/ 103243 w 859087"/>
              <a:gd name="connsiteY7" fmla="*/ 484012 h 512284"/>
              <a:gd name="connsiteX8" fmla="*/ 350893 w 859087"/>
              <a:gd name="connsiteY8" fmla="*/ 506872 h 512284"/>
              <a:gd name="connsiteX9" fmla="*/ 499483 w 859087"/>
              <a:gd name="connsiteY9" fmla="*/ 404002 h 512284"/>
              <a:gd name="connsiteX10" fmla="*/ 640453 w 859087"/>
              <a:gd name="connsiteY10" fmla="*/ 369712 h 512284"/>
              <a:gd name="connsiteX11" fmla="*/ 781423 w 859087"/>
              <a:gd name="connsiteY11" fmla="*/ 316372 h 512284"/>
              <a:gd name="connsiteX12" fmla="*/ 846193 w 859087"/>
              <a:gd name="connsiteY12" fmla="*/ 190642 h 512284"/>
              <a:gd name="connsiteX13" fmla="*/ 850003 w 859087"/>
              <a:gd name="connsiteY13" fmla="*/ 110632 h 512284"/>
              <a:gd name="connsiteX14" fmla="*/ 747133 w 859087"/>
              <a:gd name="connsiteY14" fmla="*/ 15382 h 512284"/>
              <a:gd name="connsiteX15" fmla="*/ 644263 w 859087"/>
              <a:gd name="connsiteY15" fmla="*/ 142 h 51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9087" h="512284">
                <a:moveTo>
                  <a:pt x="644263" y="142"/>
                </a:moveTo>
                <a:cubicBezTo>
                  <a:pt x="605528" y="-1128"/>
                  <a:pt x="554728" y="6492"/>
                  <a:pt x="514723" y="7762"/>
                </a:cubicBezTo>
                <a:cubicBezTo>
                  <a:pt x="474718" y="9032"/>
                  <a:pt x="445508" y="142"/>
                  <a:pt x="404233" y="7762"/>
                </a:cubicBezTo>
                <a:cubicBezTo>
                  <a:pt x="362958" y="15382"/>
                  <a:pt x="315333" y="34432"/>
                  <a:pt x="267073" y="53482"/>
                </a:cubicBezTo>
                <a:cubicBezTo>
                  <a:pt x="218813" y="72532"/>
                  <a:pt x="158488" y="97932"/>
                  <a:pt x="114673" y="122062"/>
                </a:cubicBezTo>
                <a:cubicBezTo>
                  <a:pt x="70858" y="146192"/>
                  <a:pt x="18153" y="157622"/>
                  <a:pt x="4183" y="198262"/>
                </a:cubicBezTo>
                <a:cubicBezTo>
                  <a:pt x="-9787" y="238902"/>
                  <a:pt x="14343" y="318277"/>
                  <a:pt x="30853" y="365902"/>
                </a:cubicBezTo>
                <a:cubicBezTo>
                  <a:pt x="47363" y="413527"/>
                  <a:pt x="49903" y="460517"/>
                  <a:pt x="103243" y="484012"/>
                </a:cubicBezTo>
                <a:cubicBezTo>
                  <a:pt x="156583" y="507507"/>
                  <a:pt x="284853" y="520207"/>
                  <a:pt x="350893" y="506872"/>
                </a:cubicBezTo>
                <a:cubicBezTo>
                  <a:pt x="416933" y="493537"/>
                  <a:pt x="451223" y="426862"/>
                  <a:pt x="499483" y="404002"/>
                </a:cubicBezTo>
                <a:cubicBezTo>
                  <a:pt x="547743" y="381142"/>
                  <a:pt x="593463" y="384317"/>
                  <a:pt x="640453" y="369712"/>
                </a:cubicBezTo>
                <a:cubicBezTo>
                  <a:pt x="687443" y="355107"/>
                  <a:pt x="747133" y="346217"/>
                  <a:pt x="781423" y="316372"/>
                </a:cubicBezTo>
                <a:cubicBezTo>
                  <a:pt x="815713" y="286527"/>
                  <a:pt x="834763" y="224932"/>
                  <a:pt x="846193" y="190642"/>
                </a:cubicBezTo>
                <a:cubicBezTo>
                  <a:pt x="857623" y="156352"/>
                  <a:pt x="866513" y="139842"/>
                  <a:pt x="850003" y="110632"/>
                </a:cubicBezTo>
                <a:cubicBezTo>
                  <a:pt x="833493" y="81422"/>
                  <a:pt x="775073" y="35067"/>
                  <a:pt x="747133" y="15382"/>
                </a:cubicBezTo>
                <a:cubicBezTo>
                  <a:pt x="719193" y="-4303"/>
                  <a:pt x="682998" y="1412"/>
                  <a:pt x="644263" y="14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2834578" y="5207837"/>
            <a:ext cx="686405" cy="360616"/>
          </a:xfrm>
          <a:custGeom>
            <a:avLst/>
            <a:gdLst>
              <a:gd name="connsiteX0" fmla="*/ 415410 w 686405"/>
              <a:gd name="connsiteY0" fmla="*/ 8335 h 360616"/>
              <a:gd name="connsiteX1" fmla="*/ 293490 w 686405"/>
              <a:gd name="connsiteY1" fmla="*/ 4525 h 360616"/>
              <a:gd name="connsiteX2" fmla="*/ 171570 w 686405"/>
              <a:gd name="connsiteY2" fmla="*/ 80725 h 360616"/>
              <a:gd name="connsiteX3" fmla="*/ 80130 w 686405"/>
              <a:gd name="connsiteY3" fmla="*/ 153115 h 360616"/>
              <a:gd name="connsiteX4" fmla="*/ 120 w 686405"/>
              <a:gd name="connsiteY4" fmla="*/ 179785 h 360616"/>
              <a:gd name="connsiteX5" fmla="*/ 64890 w 686405"/>
              <a:gd name="connsiteY5" fmla="*/ 351235 h 360616"/>
              <a:gd name="connsiteX6" fmla="*/ 175380 w 686405"/>
              <a:gd name="connsiteY6" fmla="*/ 339805 h 360616"/>
              <a:gd name="connsiteX7" fmla="*/ 255390 w 686405"/>
              <a:gd name="connsiteY7" fmla="*/ 355045 h 360616"/>
              <a:gd name="connsiteX8" fmla="*/ 384930 w 686405"/>
              <a:gd name="connsiteY8" fmla="*/ 236935 h 360616"/>
              <a:gd name="connsiteX9" fmla="*/ 560190 w 686405"/>
              <a:gd name="connsiteY9" fmla="*/ 206455 h 360616"/>
              <a:gd name="connsiteX10" fmla="*/ 617340 w 686405"/>
              <a:gd name="connsiteY10" fmla="*/ 183595 h 360616"/>
              <a:gd name="connsiteX11" fmla="*/ 647820 w 686405"/>
              <a:gd name="connsiteY11" fmla="*/ 141685 h 360616"/>
              <a:gd name="connsiteX12" fmla="*/ 682110 w 686405"/>
              <a:gd name="connsiteY12" fmla="*/ 122635 h 360616"/>
              <a:gd name="connsiteX13" fmla="*/ 678300 w 686405"/>
              <a:gd name="connsiteY13" fmla="*/ 54055 h 360616"/>
              <a:gd name="connsiteX14" fmla="*/ 613530 w 686405"/>
              <a:gd name="connsiteY14" fmla="*/ 8335 h 360616"/>
              <a:gd name="connsiteX15" fmla="*/ 506850 w 686405"/>
              <a:gd name="connsiteY15" fmla="*/ 4525 h 360616"/>
              <a:gd name="connsiteX16" fmla="*/ 415410 w 686405"/>
              <a:gd name="connsiteY16" fmla="*/ 8335 h 36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6405" h="360616">
                <a:moveTo>
                  <a:pt x="415410" y="8335"/>
                </a:moveTo>
                <a:cubicBezTo>
                  <a:pt x="379850" y="8335"/>
                  <a:pt x="334130" y="-7540"/>
                  <a:pt x="293490" y="4525"/>
                </a:cubicBezTo>
                <a:cubicBezTo>
                  <a:pt x="252850" y="16590"/>
                  <a:pt x="207130" y="55960"/>
                  <a:pt x="171570" y="80725"/>
                </a:cubicBezTo>
                <a:cubicBezTo>
                  <a:pt x="136010" y="105490"/>
                  <a:pt x="108705" y="136605"/>
                  <a:pt x="80130" y="153115"/>
                </a:cubicBezTo>
                <a:cubicBezTo>
                  <a:pt x="51555" y="169625"/>
                  <a:pt x="2660" y="146765"/>
                  <a:pt x="120" y="179785"/>
                </a:cubicBezTo>
                <a:cubicBezTo>
                  <a:pt x="-2420" y="212805"/>
                  <a:pt x="35680" y="324565"/>
                  <a:pt x="64890" y="351235"/>
                </a:cubicBezTo>
                <a:cubicBezTo>
                  <a:pt x="94100" y="377905"/>
                  <a:pt x="143630" y="339170"/>
                  <a:pt x="175380" y="339805"/>
                </a:cubicBezTo>
                <a:cubicBezTo>
                  <a:pt x="207130" y="340440"/>
                  <a:pt x="220465" y="372190"/>
                  <a:pt x="255390" y="355045"/>
                </a:cubicBezTo>
                <a:cubicBezTo>
                  <a:pt x="290315" y="337900"/>
                  <a:pt x="334130" y="261700"/>
                  <a:pt x="384930" y="236935"/>
                </a:cubicBezTo>
                <a:cubicBezTo>
                  <a:pt x="435730" y="212170"/>
                  <a:pt x="521455" y="215345"/>
                  <a:pt x="560190" y="206455"/>
                </a:cubicBezTo>
                <a:cubicBezTo>
                  <a:pt x="598925" y="197565"/>
                  <a:pt x="602735" y="194390"/>
                  <a:pt x="617340" y="183595"/>
                </a:cubicBezTo>
                <a:cubicBezTo>
                  <a:pt x="631945" y="172800"/>
                  <a:pt x="637025" y="151845"/>
                  <a:pt x="647820" y="141685"/>
                </a:cubicBezTo>
                <a:cubicBezTo>
                  <a:pt x="658615" y="131525"/>
                  <a:pt x="677030" y="137240"/>
                  <a:pt x="682110" y="122635"/>
                </a:cubicBezTo>
                <a:cubicBezTo>
                  <a:pt x="687190" y="108030"/>
                  <a:pt x="689730" y="73105"/>
                  <a:pt x="678300" y="54055"/>
                </a:cubicBezTo>
                <a:cubicBezTo>
                  <a:pt x="666870" y="35005"/>
                  <a:pt x="642105" y="16590"/>
                  <a:pt x="613530" y="8335"/>
                </a:cubicBezTo>
                <a:cubicBezTo>
                  <a:pt x="584955" y="80"/>
                  <a:pt x="543045" y="3255"/>
                  <a:pt x="506850" y="4525"/>
                </a:cubicBezTo>
                <a:cubicBezTo>
                  <a:pt x="470655" y="5795"/>
                  <a:pt x="450970" y="8335"/>
                  <a:pt x="415410" y="833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2040311" y="1300962"/>
            <a:ext cx="4645219" cy="5127119"/>
          </a:xfrm>
          <a:custGeom>
            <a:avLst/>
            <a:gdLst>
              <a:gd name="connsiteX0" fmla="*/ 2762673 w 4645219"/>
              <a:gd name="connsiteY0" fmla="*/ 5007377 h 5127119"/>
              <a:gd name="connsiteX1" fmla="*/ 3067473 w 4645219"/>
              <a:gd name="connsiteY1" fmla="*/ 5106437 h 5127119"/>
              <a:gd name="connsiteX2" fmla="*/ 3197013 w 4645219"/>
              <a:gd name="connsiteY2" fmla="*/ 5106437 h 5127119"/>
              <a:gd name="connsiteX3" fmla="*/ 3235113 w 4645219"/>
              <a:gd name="connsiteY3" fmla="*/ 4885457 h 5127119"/>
              <a:gd name="connsiteX4" fmla="*/ 3227493 w 4645219"/>
              <a:gd name="connsiteY4" fmla="*/ 4771157 h 5127119"/>
              <a:gd name="connsiteX5" fmla="*/ 3379893 w 4645219"/>
              <a:gd name="connsiteY5" fmla="*/ 4512077 h 5127119"/>
              <a:gd name="connsiteX6" fmla="*/ 3463713 w 4645219"/>
              <a:gd name="connsiteY6" fmla="*/ 4336817 h 5127119"/>
              <a:gd name="connsiteX7" fmla="*/ 3433233 w 4645219"/>
              <a:gd name="connsiteY7" fmla="*/ 4146317 h 5127119"/>
              <a:gd name="connsiteX8" fmla="*/ 3364653 w 4645219"/>
              <a:gd name="connsiteY8" fmla="*/ 4016777 h 5127119"/>
              <a:gd name="connsiteX9" fmla="*/ 3417993 w 4645219"/>
              <a:gd name="connsiteY9" fmla="*/ 3978677 h 5127119"/>
              <a:gd name="connsiteX10" fmla="*/ 3631353 w 4645219"/>
              <a:gd name="connsiteY10" fmla="*/ 4131077 h 5127119"/>
              <a:gd name="connsiteX11" fmla="*/ 3684693 w 4645219"/>
              <a:gd name="connsiteY11" fmla="*/ 4184417 h 5127119"/>
              <a:gd name="connsiteX12" fmla="*/ 3837093 w 4645219"/>
              <a:gd name="connsiteY12" fmla="*/ 4138697 h 5127119"/>
              <a:gd name="connsiteX13" fmla="*/ 3928533 w 4645219"/>
              <a:gd name="connsiteY13" fmla="*/ 4321577 h 5127119"/>
              <a:gd name="connsiteX14" fmla="*/ 4111413 w 4645219"/>
              <a:gd name="connsiteY14" fmla="*/ 4298717 h 5127119"/>
              <a:gd name="connsiteX15" fmla="*/ 4324773 w 4645219"/>
              <a:gd name="connsiteY15" fmla="*/ 4230137 h 5127119"/>
              <a:gd name="connsiteX16" fmla="*/ 4362873 w 4645219"/>
              <a:gd name="connsiteY16" fmla="*/ 4092977 h 5127119"/>
              <a:gd name="connsiteX17" fmla="*/ 4568613 w 4645219"/>
              <a:gd name="connsiteY17" fmla="*/ 4024397 h 5127119"/>
              <a:gd name="connsiteX18" fmla="*/ 4621953 w 4645219"/>
              <a:gd name="connsiteY18" fmla="*/ 3887237 h 5127119"/>
              <a:gd name="connsiteX19" fmla="*/ 4553373 w 4645219"/>
              <a:gd name="connsiteY19" fmla="*/ 3711977 h 5127119"/>
              <a:gd name="connsiteX20" fmla="*/ 4500033 w 4645219"/>
              <a:gd name="connsiteY20" fmla="*/ 3513857 h 5127119"/>
              <a:gd name="connsiteX21" fmla="*/ 4637193 w 4645219"/>
              <a:gd name="connsiteY21" fmla="*/ 3369077 h 5127119"/>
              <a:gd name="connsiteX22" fmla="*/ 4614333 w 4645219"/>
              <a:gd name="connsiteY22" fmla="*/ 2690897 h 5127119"/>
              <a:gd name="connsiteX23" fmla="*/ 4492413 w 4645219"/>
              <a:gd name="connsiteY23" fmla="*/ 2591837 h 5127119"/>
              <a:gd name="connsiteX24" fmla="*/ 4378113 w 4645219"/>
              <a:gd name="connsiteY24" fmla="*/ 2538497 h 5127119"/>
              <a:gd name="connsiteX25" fmla="*/ 4294293 w 4645219"/>
              <a:gd name="connsiteY25" fmla="*/ 2591837 h 5127119"/>
              <a:gd name="connsiteX26" fmla="*/ 4172373 w 4645219"/>
              <a:gd name="connsiteY26" fmla="*/ 2637557 h 5127119"/>
              <a:gd name="connsiteX27" fmla="*/ 4042833 w 4645219"/>
              <a:gd name="connsiteY27" fmla="*/ 2706137 h 5127119"/>
              <a:gd name="connsiteX28" fmla="*/ 3981873 w 4645219"/>
              <a:gd name="connsiteY28" fmla="*/ 2744237 h 5127119"/>
              <a:gd name="connsiteX29" fmla="*/ 3913293 w 4645219"/>
              <a:gd name="connsiteY29" fmla="*/ 2728997 h 5127119"/>
              <a:gd name="connsiteX30" fmla="*/ 3882813 w 4645219"/>
              <a:gd name="connsiteY30" fmla="*/ 2568977 h 5127119"/>
              <a:gd name="connsiteX31" fmla="*/ 3814233 w 4645219"/>
              <a:gd name="connsiteY31" fmla="*/ 2530877 h 5127119"/>
              <a:gd name="connsiteX32" fmla="*/ 3692313 w 4645219"/>
              <a:gd name="connsiteY32" fmla="*/ 2500397 h 5127119"/>
              <a:gd name="connsiteX33" fmla="*/ 3578013 w 4645219"/>
              <a:gd name="connsiteY33" fmla="*/ 2431817 h 5127119"/>
              <a:gd name="connsiteX34" fmla="*/ 3600873 w 4645219"/>
              <a:gd name="connsiteY34" fmla="*/ 2347997 h 5127119"/>
              <a:gd name="connsiteX35" fmla="*/ 3745653 w 4645219"/>
              <a:gd name="connsiteY35" fmla="*/ 2271797 h 5127119"/>
              <a:gd name="connsiteX36" fmla="*/ 3814233 w 4645219"/>
              <a:gd name="connsiteY36" fmla="*/ 2203217 h 5127119"/>
              <a:gd name="connsiteX37" fmla="*/ 3760893 w 4645219"/>
              <a:gd name="connsiteY37" fmla="*/ 2104157 h 5127119"/>
              <a:gd name="connsiteX38" fmla="*/ 3699933 w 4645219"/>
              <a:gd name="connsiteY38" fmla="*/ 2043197 h 5127119"/>
              <a:gd name="connsiteX39" fmla="*/ 3821853 w 4645219"/>
              <a:gd name="connsiteY39" fmla="*/ 1944137 h 5127119"/>
              <a:gd name="connsiteX40" fmla="*/ 3859953 w 4645219"/>
              <a:gd name="connsiteY40" fmla="*/ 1814597 h 5127119"/>
              <a:gd name="connsiteX41" fmla="*/ 3806613 w 4645219"/>
              <a:gd name="connsiteY41" fmla="*/ 1738397 h 5127119"/>
              <a:gd name="connsiteX42" fmla="*/ 3684693 w 4645219"/>
              <a:gd name="connsiteY42" fmla="*/ 1723157 h 5127119"/>
              <a:gd name="connsiteX43" fmla="*/ 3578013 w 4645219"/>
              <a:gd name="connsiteY43" fmla="*/ 1723157 h 5127119"/>
              <a:gd name="connsiteX44" fmla="*/ 3501813 w 4645219"/>
              <a:gd name="connsiteY44" fmla="*/ 1669817 h 5127119"/>
              <a:gd name="connsiteX45" fmla="*/ 3486573 w 4645219"/>
              <a:gd name="connsiteY45" fmla="*/ 1517417 h 5127119"/>
              <a:gd name="connsiteX46" fmla="*/ 3486573 w 4645219"/>
              <a:gd name="connsiteY46" fmla="*/ 1441217 h 5127119"/>
              <a:gd name="connsiteX47" fmla="*/ 3433233 w 4645219"/>
              <a:gd name="connsiteY47" fmla="*/ 1418357 h 5127119"/>
              <a:gd name="connsiteX48" fmla="*/ 3334173 w 4645219"/>
              <a:gd name="connsiteY48" fmla="*/ 1418357 h 5127119"/>
              <a:gd name="connsiteX49" fmla="*/ 3143673 w 4645219"/>
              <a:gd name="connsiteY49" fmla="*/ 1387877 h 5127119"/>
              <a:gd name="connsiteX50" fmla="*/ 3067473 w 4645219"/>
              <a:gd name="connsiteY50" fmla="*/ 1387877 h 5127119"/>
              <a:gd name="connsiteX51" fmla="*/ 3006513 w 4645219"/>
              <a:gd name="connsiteY51" fmla="*/ 1471697 h 5127119"/>
              <a:gd name="connsiteX52" fmla="*/ 2869353 w 4645219"/>
              <a:gd name="connsiteY52" fmla="*/ 1433597 h 5127119"/>
              <a:gd name="connsiteX53" fmla="*/ 2770293 w 4645219"/>
              <a:gd name="connsiteY53" fmla="*/ 1372637 h 5127119"/>
              <a:gd name="connsiteX54" fmla="*/ 2716953 w 4645219"/>
              <a:gd name="connsiteY54" fmla="*/ 1357397 h 5127119"/>
              <a:gd name="connsiteX55" fmla="*/ 2648373 w 4645219"/>
              <a:gd name="connsiteY55" fmla="*/ 1380257 h 5127119"/>
              <a:gd name="connsiteX56" fmla="*/ 2633133 w 4645219"/>
              <a:gd name="connsiteY56" fmla="*/ 1525037 h 5127119"/>
              <a:gd name="connsiteX57" fmla="*/ 2572173 w 4645219"/>
              <a:gd name="connsiteY57" fmla="*/ 1639337 h 5127119"/>
              <a:gd name="connsiteX58" fmla="*/ 2556933 w 4645219"/>
              <a:gd name="connsiteY58" fmla="*/ 1692677 h 5127119"/>
              <a:gd name="connsiteX59" fmla="*/ 2465493 w 4645219"/>
              <a:gd name="connsiteY59" fmla="*/ 1662197 h 5127119"/>
              <a:gd name="connsiteX60" fmla="*/ 2396913 w 4645219"/>
              <a:gd name="connsiteY60" fmla="*/ 1532657 h 5127119"/>
              <a:gd name="connsiteX61" fmla="*/ 2351193 w 4645219"/>
              <a:gd name="connsiteY61" fmla="*/ 1387877 h 5127119"/>
              <a:gd name="connsiteX62" fmla="*/ 2335953 w 4645219"/>
              <a:gd name="connsiteY62" fmla="*/ 1151657 h 5127119"/>
              <a:gd name="connsiteX63" fmla="*/ 2313093 w 4645219"/>
              <a:gd name="connsiteY63" fmla="*/ 1075457 h 5127119"/>
              <a:gd name="connsiteX64" fmla="*/ 2297853 w 4645219"/>
              <a:gd name="connsiteY64" fmla="*/ 1029737 h 5127119"/>
              <a:gd name="connsiteX65" fmla="*/ 2351193 w 4645219"/>
              <a:gd name="connsiteY65" fmla="*/ 862097 h 5127119"/>
              <a:gd name="connsiteX66" fmla="*/ 2358813 w 4645219"/>
              <a:gd name="connsiteY66" fmla="*/ 770657 h 5127119"/>
              <a:gd name="connsiteX67" fmla="*/ 2259753 w 4645219"/>
              <a:gd name="connsiteY67" fmla="*/ 740177 h 5127119"/>
              <a:gd name="connsiteX68" fmla="*/ 2114973 w 4645219"/>
              <a:gd name="connsiteY68" fmla="*/ 679217 h 5127119"/>
              <a:gd name="connsiteX69" fmla="*/ 2054013 w 4645219"/>
              <a:gd name="connsiteY69" fmla="*/ 564917 h 5127119"/>
              <a:gd name="connsiteX70" fmla="*/ 2145453 w 4645219"/>
              <a:gd name="connsiteY70" fmla="*/ 412517 h 5127119"/>
              <a:gd name="connsiteX71" fmla="*/ 2252133 w 4645219"/>
              <a:gd name="connsiteY71" fmla="*/ 237257 h 5127119"/>
              <a:gd name="connsiteX72" fmla="*/ 2221653 w 4645219"/>
              <a:gd name="connsiteY72" fmla="*/ 23897 h 5127119"/>
              <a:gd name="connsiteX73" fmla="*/ 1886373 w 4645219"/>
              <a:gd name="connsiteY73" fmla="*/ 23897 h 5127119"/>
              <a:gd name="connsiteX74" fmla="*/ 1833033 w 4645219"/>
              <a:gd name="connsiteY74" fmla="*/ 191537 h 5127119"/>
              <a:gd name="connsiteX75" fmla="*/ 1733973 w 4645219"/>
              <a:gd name="connsiteY75" fmla="*/ 336317 h 5127119"/>
              <a:gd name="connsiteX76" fmla="*/ 1764453 w 4645219"/>
              <a:gd name="connsiteY76" fmla="*/ 412517 h 5127119"/>
              <a:gd name="connsiteX77" fmla="*/ 1642533 w 4645219"/>
              <a:gd name="connsiteY77" fmla="*/ 526817 h 5127119"/>
              <a:gd name="connsiteX78" fmla="*/ 1482513 w 4645219"/>
              <a:gd name="connsiteY78" fmla="*/ 572537 h 5127119"/>
              <a:gd name="connsiteX79" fmla="*/ 1551093 w 4645219"/>
              <a:gd name="connsiteY79" fmla="*/ 724937 h 5127119"/>
              <a:gd name="connsiteX80" fmla="*/ 1604433 w 4645219"/>
              <a:gd name="connsiteY80" fmla="*/ 846857 h 5127119"/>
              <a:gd name="connsiteX81" fmla="*/ 1612053 w 4645219"/>
              <a:gd name="connsiteY81" fmla="*/ 953537 h 5127119"/>
              <a:gd name="connsiteX82" fmla="*/ 1474893 w 4645219"/>
              <a:gd name="connsiteY82" fmla="*/ 984017 h 5127119"/>
              <a:gd name="connsiteX83" fmla="*/ 1337733 w 4645219"/>
              <a:gd name="connsiteY83" fmla="*/ 976397 h 5127119"/>
              <a:gd name="connsiteX84" fmla="*/ 1147233 w 4645219"/>
              <a:gd name="connsiteY84" fmla="*/ 968777 h 5127119"/>
              <a:gd name="connsiteX85" fmla="*/ 1002453 w 4645219"/>
              <a:gd name="connsiteY85" fmla="*/ 923057 h 5127119"/>
              <a:gd name="connsiteX86" fmla="*/ 880533 w 4645219"/>
              <a:gd name="connsiteY86" fmla="*/ 839237 h 5127119"/>
              <a:gd name="connsiteX87" fmla="*/ 750993 w 4645219"/>
              <a:gd name="connsiteY87" fmla="*/ 648737 h 5127119"/>
              <a:gd name="connsiteX88" fmla="*/ 651933 w 4645219"/>
              <a:gd name="connsiteY88" fmla="*/ 549677 h 5127119"/>
              <a:gd name="connsiteX89" fmla="*/ 453813 w 4645219"/>
              <a:gd name="connsiteY89" fmla="*/ 473477 h 5127119"/>
              <a:gd name="connsiteX90" fmla="*/ 255693 w 4645219"/>
              <a:gd name="connsiteY90" fmla="*/ 397277 h 5127119"/>
              <a:gd name="connsiteX91" fmla="*/ 133773 w 4645219"/>
              <a:gd name="connsiteY91" fmla="*/ 321077 h 5127119"/>
              <a:gd name="connsiteX92" fmla="*/ 80433 w 4645219"/>
              <a:gd name="connsiteY92" fmla="*/ 328697 h 5127119"/>
              <a:gd name="connsiteX93" fmla="*/ 42333 w 4645219"/>
              <a:gd name="connsiteY93" fmla="*/ 427757 h 5127119"/>
              <a:gd name="connsiteX94" fmla="*/ 4233 w 4645219"/>
              <a:gd name="connsiteY94" fmla="*/ 503957 h 5127119"/>
              <a:gd name="connsiteX95" fmla="*/ 149013 w 4645219"/>
              <a:gd name="connsiteY95" fmla="*/ 610637 h 5127119"/>
              <a:gd name="connsiteX96" fmla="*/ 324273 w 4645219"/>
              <a:gd name="connsiteY96" fmla="*/ 656357 h 5127119"/>
              <a:gd name="connsiteX97" fmla="*/ 453813 w 4645219"/>
              <a:gd name="connsiteY97" fmla="*/ 724937 h 5127119"/>
              <a:gd name="connsiteX98" fmla="*/ 491913 w 4645219"/>
              <a:gd name="connsiteY98" fmla="*/ 755417 h 5127119"/>
              <a:gd name="connsiteX99" fmla="*/ 491913 w 4645219"/>
              <a:gd name="connsiteY99" fmla="*/ 816377 h 5127119"/>
              <a:gd name="connsiteX100" fmla="*/ 636693 w 4645219"/>
              <a:gd name="connsiteY100" fmla="*/ 892577 h 5127119"/>
              <a:gd name="connsiteX101" fmla="*/ 819573 w 4645219"/>
              <a:gd name="connsiteY101" fmla="*/ 991637 h 5127119"/>
              <a:gd name="connsiteX102" fmla="*/ 933873 w 4645219"/>
              <a:gd name="connsiteY102" fmla="*/ 999257 h 5127119"/>
              <a:gd name="connsiteX103" fmla="*/ 1002453 w 4645219"/>
              <a:gd name="connsiteY103" fmla="*/ 1052597 h 5127119"/>
              <a:gd name="connsiteX104" fmla="*/ 1010073 w 4645219"/>
              <a:gd name="connsiteY104" fmla="*/ 1151657 h 5127119"/>
              <a:gd name="connsiteX105" fmla="*/ 1162473 w 4645219"/>
              <a:gd name="connsiteY105" fmla="*/ 1258337 h 5127119"/>
              <a:gd name="connsiteX106" fmla="*/ 1253913 w 4645219"/>
              <a:gd name="connsiteY106" fmla="*/ 1403117 h 5127119"/>
              <a:gd name="connsiteX107" fmla="*/ 1421553 w 4645219"/>
              <a:gd name="connsiteY107" fmla="*/ 1593617 h 5127119"/>
              <a:gd name="connsiteX108" fmla="*/ 1398693 w 4645219"/>
              <a:gd name="connsiteY108" fmla="*/ 1791737 h 5127119"/>
              <a:gd name="connsiteX109" fmla="*/ 1535853 w 4645219"/>
              <a:gd name="connsiteY109" fmla="*/ 1898417 h 5127119"/>
              <a:gd name="connsiteX110" fmla="*/ 1520613 w 4645219"/>
              <a:gd name="connsiteY110" fmla="*/ 2066057 h 5127119"/>
              <a:gd name="connsiteX111" fmla="*/ 1726353 w 4645219"/>
              <a:gd name="connsiteY111" fmla="*/ 2210837 h 5127119"/>
              <a:gd name="connsiteX112" fmla="*/ 1520613 w 4645219"/>
              <a:gd name="connsiteY112" fmla="*/ 2302277 h 5127119"/>
              <a:gd name="connsiteX113" fmla="*/ 1490133 w 4645219"/>
              <a:gd name="connsiteY113" fmla="*/ 2325137 h 5127119"/>
              <a:gd name="connsiteX114" fmla="*/ 1490133 w 4645219"/>
              <a:gd name="connsiteY114" fmla="*/ 2576597 h 5127119"/>
              <a:gd name="connsiteX115" fmla="*/ 1467273 w 4645219"/>
              <a:gd name="connsiteY115" fmla="*/ 2706137 h 5127119"/>
              <a:gd name="connsiteX116" fmla="*/ 1368213 w 4645219"/>
              <a:gd name="connsiteY116" fmla="*/ 2797577 h 5127119"/>
              <a:gd name="connsiteX117" fmla="*/ 1215813 w 4645219"/>
              <a:gd name="connsiteY117" fmla="*/ 2812817 h 5127119"/>
              <a:gd name="connsiteX118" fmla="*/ 1185333 w 4645219"/>
              <a:gd name="connsiteY118" fmla="*/ 2911877 h 5127119"/>
              <a:gd name="connsiteX119" fmla="*/ 1253913 w 4645219"/>
              <a:gd name="connsiteY119" fmla="*/ 3003317 h 5127119"/>
              <a:gd name="connsiteX120" fmla="*/ 1383453 w 4645219"/>
              <a:gd name="connsiteY120" fmla="*/ 3056657 h 5127119"/>
              <a:gd name="connsiteX121" fmla="*/ 1322493 w 4645219"/>
              <a:gd name="connsiteY121" fmla="*/ 3094757 h 5127119"/>
              <a:gd name="connsiteX122" fmla="*/ 1139613 w 4645219"/>
              <a:gd name="connsiteY122" fmla="*/ 3049037 h 5127119"/>
              <a:gd name="connsiteX123" fmla="*/ 1055793 w 4645219"/>
              <a:gd name="connsiteY123" fmla="*/ 3071897 h 5127119"/>
              <a:gd name="connsiteX124" fmla="*/ 956733 w 4645219"/>
              <a:gd name="connsiteY124" fmla="*/ 3064277 h 5127119"/>
              <a:gd name="connsiteX125" fmla="*/ 888153 w 4645219"/>
              <a:gd name="connsiteY125" fmla="*/ 3079517 h 5127119"/>
              <a:gd name="connsiteX126" fmla="*/ 758613 w 4645219"/>
              <a:gd name="connsiteY126" fmla="*/ 3125237 h 5127119"/>
              <a:gd name="connsiteX127" fmla="*/ 743373 w 4645219"/>
              <a:gd name="connsiteY127" fmla="*/ 3193817 h 5127119"/>
              <a:gd name="connsiteX128" fmla="*/ 888153 w 4645219"/>
              <a:gd name="connsiteY128" fmla="*/ 3224297 h 5127119"/>
              <a:gd name="connsiteX129" fmla="*/ 1131993 w 4645219"/>
              <a:gd name="connsiteY129" fmla="*/ 3292877 h 5127119"/>
              <a:gd name="connsiteX130" fmla="*/ 1292013 w 4645219"/>
              <a:gd name="connsiteY130" fmla="*/ 3437657 h 5127119"/>
              <a:gd name="connsiteX131" fmla="*/ 1391073 w 4645219"/>
              <a:gd name="connsiteY131" fmla="*/ 3574817 h 5127119"/>
              <a:gd name="connsiteX132" fmla="*/ 1292013 w 4645219"/>
              <a:gd name="connsiteY132" fmla="*/ 3612917 h 5127119"/>
              <a:gd name="connsiteX133" fmla="*/ 1170093 w 4645219"/>
              <a:gd name="connsiteY133" fmla="*/ 3620537 h 5127119"/>
              <a:gd name="connsiteX134" fmla="*/ 1086273 w 4645219"/>
              <a:gd name="connsiteY134" fmla="*/ 3620537 h 5127119"/>
              <a:gd name="connsiteX135" fmla="*/ 1010073 w 4645219"/>
              <a:gd name="connsiteY135" fmla="*/ 3658637 h 5127119"/>
              <a:gd name="connsiteX136" fmla="*/ 941493 w 4645219"/>
              <a:gd name="connsiteY136" fmla="*/ 3666257 h 5127119"/>
              <a:gd name="connsiteX137" fmla="*/ 911013 w 4645219"/>
              <a:gd name="connsiteY137" fmla="*/ 3696737 h 5127119"/>
              <a:gd name="connsiteX138" fmla="*/ 834813 w 4645219"/>
              <a:gd name="connsiteY138" fmla="*/ 3651017 h 5127119"/>
              <a:gd name="connsiteX139" fmla="*/ 781473 w 4645219"/>
              <a:gd name="connsiteY139" fmla="*/ 3651017 h 5127119"/>
              <a:gd name="connsiteX140" fmla="*/ 712893 w 4645219"/>
              <a:gd name="connsiteY140" fmla="*/ 3681497 h 5127119"/>
              <a:gd name="connsiteX141" fmla="*/ 629073 w 4645219"/>
              <a:gd name="connsiteY141" fmla="*/ 3772937 h 5127119"/>
              <a:gd name="connsiteX142" fmla="*/ 514773 w 4645219"/>
              <a:gd name="connsiteY142" fmla="*/ 3795797 h 5127119"/>
              <a:gd name="connsiteX143" fmla="*/ 469053 w 4645219"/>
              <a:gd name="connsiteY143" fmla="*/ 3871997 h 5127119"/>
              <a:gd name="connsiteX144" fmla="*/ 461433 w 4645219"/>
              <a:gd name="connsiteY144" fmla="*/ 3971057 h 5127119"/>
              <a:gd name="connsiteX145" fmla="*/ 530013 w 4645219"/>
              <a:gd name="connsiteY145" fmla="*/ 4047257 h 5127119"/>
              <a:gd name="connsiteX146" fmla="*/ 560493 w 4645219"/>
              <a:gd name="connsiteY146" fmla="*/ 4115837 h 5127119"/>
              <a:gd name="connsiteX147" fmla="*/ 545253 w 4645219"/>
              <a:gd name="connsiteY147" fmla="*/ 4336817 h 5127119"/>
              <a:gd name="connsiteX148" fmla="*/ 491913 w 4645219"/>
              <a:gd name="connsiteY148" fmla="*/ 4420637 h 5127119"/>
              <a:gd name="connsiteX149" fmla="*/ 484293 w 4645219"/>
              <a:gd name="connsiteY149" fmla="*/ 4496837 h 5127119"/>
              <a:gd name="connsiteX150" fmla="*/ 674793 w 4645219"/>
              <a:gd name="connsiteY150" fmla="*/ 4496837 h 5127119"/>
              <a:gd name="connsiteX151" fmla="*/ 842433 w 4645219"/>
              <a:gd name="connsiteY151" fmla="*/ 4466357 h 5127119"/>
              <a:gd name="connsiteX152" fmla="*/ 1040553 w 4645219"/>
              <a:gd name="connsiteY152" fmla="*/ 4496837 h 5127119"/>
              <a:gd name="connsiteX153" fmla="*/ 1124373 w 4645219"/>
              <a:gd name="connsiteY153" fmla="*/ 4504457 h 5127119"/>
              <a:gd name="connsiteX154" fmla="*/ 1276773 w 4645219"/>
              <a:gd name="connsiteY154" fmla="*/ 4382537 h 5127119"/>
              <a:gd name="connsiteX155" fmla="*/ 1490133 w 4645219"/>
              <a:gd name="connsiteY155" fmla="*/ 4374917 h 5127119"/>
              <a:gd name="connsiteX156" fmla="*/ 1558713 w 4645219"/>
              <a:gd name="connsiteY156" fmla="*/ 4283477 h 5127119"/>
              <a:gd name="connsiteX157" fmla="*/ 1756833 w 4645219"/>
              <a:gd name="connsiteY157" fmla="*/ 4100597 h 5127119"/>
              <a:gd name="connsiteX158" fmla="*/ 1947333 w 4645219"/>
              <a:gd name="connsiteY158" fmla="*/ 3871997 h 5127119"/>
              <a:gd name="connsiteX159" fmla="*/ 2031153 w 4645219"/>
              <a:gd name="connsiteY159" fmla="*/ 3811037 h 5127119"/>
              <a:gd name="connsiteX160" fmla="*/ 2236893 w 4645219"/>
              <a:gd name="connsiteY160" fmla="*/ 3818657 h 5127119"/>
              <a:gd name="connsiteX161" fmla="*/ 2305473 w 4645219"/>
              <a:gd name="connsiteY161" fmla="*/ 3902477 h 5127119"/>
              <a:gd name="connsiteX162" fmla="*/ 2335953 w 4645219"/>
              <a:gd name="connsiteY162" fmla="*/ 4123457 h 5127119"/>
              <a:gd name="connsiteX163" fmla="*/ 2267373 w 4645219"/>
              <a:gd name="connsiteY163" fmla="*/ 4313957 h 5127119"/>
              <a:gd name="connsiteX164" fmla="*/ 2236893 w 4645219"/>
              <a:gd name="connsiteY164" fmla="*/ 4451117 h 5127119"/>
              <a:gd name="connsiteX165" fmla="*/ 2427393 w 4645219"/>
              <a:gd name="connsiteY165" fmla="*/ 4527317 h 5127119"/>
              <a:gd name="connsiteX166" fmla="*/ 2503593 w 4645219"/>
              <a:gd name="connsiteY166" fmla="*/ 4519697 h 5127119"/>
              <a:gd name="connsiteX167" fmla="*/ 2518833 w 4645219"/>
              <a:gd name="connsiteY167" fmla="*/ 4595897 h 5127119"/>
              <a:gd name="connsiteX168" fmla="*/ 2526453 w 4645219"/>
              <a:gd name="connsiteY168" fmla="*/ 4733057 h 5127119"/>
              <a:gd name="connsiteX169" fmla="*/ 2633133 w 4645219"/>
              <a:gd name="connsiteY169" fmla="*/ 4900697 h 5127119"/>
              <a:gd name="connsiteX170" fmla="*/ 2762673 w 4645219"/>
              <a:gd name="connsiteY170" fmla="*/ 5007377 h 5127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645219" h="5127119">
                <a:moveTo>
                  <a:pt x="2762673" y="5007377"/>
                </a:moveTo>
                <a:cubicBezTo>
                  <a:pt x="2835063" y="5041667"/>
                  <a:pt x="2995083" y="5089927"/>
                  <a:pt x="3067473" y="5106437"/>
                </a:cubicBezTo>
                <a:cubicBezTo>
                  <a:pt x="3139863" y="5122947"/>
                  <a:pt x="3169073" y="5143267"/>
                  <a:pt x="3197013" y="5106437"/>
                </a:cubicBezTo>
                <a:cubicBezTo>
                  <a:pt x="3224953" y="5069607"/>
                  <a:pt x="3230033" y="4941337"/>
                  <a:pt x="3235113" y="4885457"/>
                </a:cubicBezTo>
                <a:cubicBezTo>
                  <a:pt x="3240193" y="4829577"/>
                  <a:pt x="3203363" y="4833387"/>
                  <a:pt x="3227493" y="4771157"/>
                </a:cubicBezTo>
                <a:cubicBezTo>
                  <a:pt x="3251623" y="4708927"/>
                  <a:pt x="3340523" y="4584467"/>
                  <a:pt x="3379893" y="4512077"/>
                </a:cubicBezTo>
                <a:cubicBezTo>
                  <a:pt x="3419263" y="4439687"/>
                  <a:pt x="3454823" y="4397777"/>
                  <a:pt x="3463713" y="4336817"/>
                </a:cubicBezTo>
                <a:cubicBezTo>
                  <a:pt x="3472603" y="4275857"/>
                  <a:pt x="3449743" y="4199657"/>
                  <a:pt x="3433233" y="4146317"/>
                </a:cubicBezTo>
                <a:cubicBezTo>
                  <a:pt x="3416723" y="4092977"/>
                  <a:pt x="3367193" y="4044717"/>
                  <a:pt x="3364653" y="4016777"/>
                </a:cubicBezTo>
                <a:cubicBezTo>
                  <a:pt x="3362113" y="3988837"/>
                  <a:pt x="3373543" y="3959627"/>
                  <a:pt x="3417993" y="3978677"/>
                </a:cubicBezTo>
                <a:cubicBezTo>
                  <a:pt x="3462443" y="3997727"/>
                  <a:pt x="3586903" y="4096787"/>
                  <a:pt x="3631353" y="4131077"/>
                </a:cubicBezTo>
                <a:cubicBezTo>
                  <a:pt x="3675803" y="4165367"/>
                  <a:pt x="3650403" y="4183147"/>
                  <a:pt x="3684693" y="4184417"/>
                </a:cubicBezTo>
                <a:cubicBezTo>
                  <a:pt x="3718983" y="4185687"/>
                  <a:pt x="3796453" y="4115837"/>
                  <a:pt x="3837093" y="4138697"/>
                </a:cubicBezTo>
                <a:cubicBezTo>
                  <a:pt x="3877733" y="4161557"/>
                  <a:pt x="3882813" y="4294907"/>
                  <a:pt x="3928533" y="4321577"/>
                </a:cubicBezTo>
                <a:cubicBezTo>
                  <a:pt x="3974253" y="4348247"/>
                  <a:pt x="4045373" y="4313957"/>
                  <a:pt x="4111413" y="4298717"/>
                </a:cubicBezTo>
                <a:cubicBezTo>
                  <a:pt x="4177453" y="4283477"/>
                  <a:pt x="4282863" y="4264427"/>
                  <a:pt x="4324773" y="4230137"/>
                </a:cubicBezTo>
                <a:cubicBezTo>
                  <a:pt x="4366683" y="4195847"/>
                  <a:pt x="4322233" y="4127267"/>
                  <a:pt x="4362873" y="4092977"/>
                </a:cubicBezTo>
                <a:cubicBezTo>
                  <a:pt x="4403513" y="4058687"/>
                  <a:pt x="4525433" y="4058687"/>
                  <a:pt x="4568613" y="4024397"/>
                </a:cubicBezTo>
                <a:cubicBezTo>
                  <a:pt x="4611793" y="3990107"/>
                  <a:pt x="4624493" y="3939307"/>
                  <a:pt x="4621953" y="3887237"/>
                </a:cubicBezTo>
                <a:cubicBezTo>
                  <a:pt x="4619413" y="3835167"/>
                  <a:pt x="4573693" y="3774207"/>
                  <a:pt x="4553373" y="3711977"/>
                </a:cubicBezTo>
                <a:cubicBezTo>
                  <a:pt x="4533053" y="3649747"/>
                  <a:pt x="4486063" y="3571007"/>
                  <a:pt x="4500033" y="3513857"/>
                </a:cubicBezTo>
                <a:cubicBezTo>
                  <a:pt x="4514003" y="3456707"/>
                  <a:pt x="4618143" y="3506237"/>
                  <a:pt x="4637193" y="3369077"/>
                </a:cubicBezTo>
                <a:cubicBezTo>
                  <a:pt x="4656243" y="3231917"/>
                  <a:pt x="4638463" y="2820437"/>
                  <a:pt x="4614333" y="2690897"/>
                </a:cubicBezTo>
                <a:cubicBezTo>
                  <a:pt x="4590203" y="2561357"/>
                  <a:pt x="4531783" y="2617237"/>
                  <a:pt x="4492413" y="2591837"/>
                </a:cubicBezTo>
                <a:cubicBezTo>
                  <a:pt x="4453043" y="2566437"/>
                  <a:pt x="4411133" y="2538497"/>
                  <a:pt x="4378113" y="2538497"/>
                </a:cubicBezTo>
                <a:cubicBezTo>
                  <a:pt x="4345093" y="2538497"/>
                  <a:pt x="4328583" y="2575327"/>
                  <a:pt x="4294293" y="2591837"/>
                </a:cubicBezTo>
                <a:cubicBezTo>
                  <a:pt x="4260003" y="2608347"/>
                  <a:pt x="4214283" y="2618507"/>
                  <a:pt x="4172373" y="2637557"/>
                </a:cubicBezTo>
                <a:cubicBezTo>
                  <a:pt x="4130463" y="2656607"/>
                  <a:pt x="4074583" y="2688357"/>
                  <a:pt x="4042833" y="2706137"/>
                </a:cubicBezTo>
                <a:cubicBezTo>
                  <a:pt x="4011083" y="2723917"/>
                  <a:pt x="4003463" y="2740427"/>
                  <a:pt x="3981873" y="2744237"/>
                </a:cubicBezTo>
                <a:cubicBezTo>
                  <a:pt x="3960283" y="2748047"/>
                  <a:pt x="3929803" y="2758207"/>
                  <a:pt x="3913293" y="2728997"/>
                </a:cubicBezTo>
                <a:cubicBezTo>
                  <a:pt x="3896783" y="2699787"/>
                  <a:pt x="3899323" y="2601997"/>
                  <a:pt x="3882813" y="2568977"/>
                </a:cubicBezTo>
                <a:cubicBezTo>
                  <a:pt x="3866303" y="2535957"/>
                  <a:pt x="3845983" y="2542307"/>
                  <a:pt x="3814233" y="2530877"/>
                </a:cubicBezTo>
                <a:cubicBezTo>
                  <a:pt x="3782483" y="2519447"/>
                  <a:pt x="3731683" y="2516907"/>
                  <a:pt x="3692313" y="2500397"/>
                </a:cubicBezTo>
                <a:cubicBezTo>
                  <a:pt x="3652943" y="2483887"/>
                  <a:pt x="3593253" y="2457217"/>
                  <a:pt x="3578013" y="2431817"/>
                </a:cubicBezTo>
                <a:cubicBezTo>
                  <a:pt x="3562773" y="2406417"/>
                  <a:pt x="3572933" y="2374667"/>
                  <a:pt x="3600873" y="2347997"/>
                </a:cubicBezTo>
                <a:cubicBezTo>
                  <a:pt x="3628813" y="2321327"/>
                  <a:pt x="3710093" y="2295927"/>
                  <a:pt x="3745653" y="2271797"/>
                </a:cubicBezTo>
                <a:cubicBezTo>
                  <a:pt x="3781213" y="2247667"/>
                  <a:pt x="3811693" y="2231157"/>
                  <a:pt x="3814233" y="2203217"/>
                </a:cubicBezTo>
                <a:cubicBezTo>
                  <a:pt x="3816773" y="2175277"/>
                  <a:pt x="3779943" y="2130827"/>
                  <a:pt x="3760893" y="2104157"/>
                </a:cubicBezTo>
                <a:cubicBezTo>
                  <a:pt x="3741843" y="2077487"/>
                  <a:pt x="3689773" y="2069867"/>
                  <a:pt x="3699933" y="2043197"/>
                </a:cubicBezTo>
                <a:cubicBezTo>
                  <a:pt x="3710093" y="2016527"/>
                  <a:pt x="3795183" y="1982237"/>
                  <a:pt x="3821853" y="1944137"/>
                </a:cubicBezTo>
                <a:cubicBezTo>
                  <a:pt x="3848523" y="1906037"/>
                  <a:pt x="3862493" y="1848887"/>
                  <a:pt x="3859953" y="1814597"/>
                </a:cubicBezTo>
                <a:cubicBezTo>
                  <a:pt x="3857413" y="1780307"/>
                  <a:pt x="3835823" y="1753637"/>
                  <a:pt x="3806613" y="1738397"/>
                </a:cubicBezTo>
                <a:cubicBezTo>
                  <a:pt x="3777403" y="1723157"/>
                  <a:pt x="3722793" y="1725697"/>
                  <a:pt x="3684693" y="1723157"/>
                </a:cubicBezTo>
                <a:cubicBezTo>
                  <a:pt x="3646593" y="1720617"/>
                  <a:pt x="3608493" y="1732047"/>
                  <a:pt x="3578013" y="1723157"/>
                </a:cubicBezTo>
                <a:cubicBezTo>
                  <a:pt x="3547533" y="1714267"/>
                  <a:pt x="3517053" y="1704107"/>
                  <a:pt x="3501813" y="1669817"/>
                </a:cubicBezTo>
                <a:cubicBezTo>
                  <a:pt x="3486573" y="1635527"/>
                  <a:pt x="3489113" y="1555517"/>
                  <a:pt x="3486573" y="1517417"/>
                </a:cubicBezTo>
                <a:cubicBezTo>
                  <a:pt x="3484033" y="1479317"/>
                  <a:pt x="3495463" y="1457727"/>
                  <a:pt x="3486573" y="1441217"/>
                </a:cubicBezTo>
                <a:cubicBezTo>
                  <a:pt x="3477683" y="1424707"/>
                  <a:pt x="3458633" y="1422167"/>
                  <a:pt x="3433233" y="1418357"/>
                </a:cubicBezTo>
                <a:cubicBezTo>
                  <a:pt x="3407833" y="1414547"/>
                  <a:pt x="3382433" y="1423437"/>
                  <a:pt x="3334173" y="1418357"/>
                </a:cubicBezTo>
                <a:cubicBezTo>
                  <a:pt x="3285913" y="1413277"/>
                  <a:pt x="3188123" y="1392957"/>
                  <a:pt x="3143673" y="1387877"/>
                </a:cubicBezTo>
                <a:cubicBezTo>
                  <a:pt x="3099223" y="1382797"/>
                  <a:pt x="3090333" y="1373907"/>
                  <a:pt x="3067473" y="1387877"/>
                </a:cubicBezTo>
                <a:cubicBezTo>
                  <a:pt x="3044613" y="1401847"/>
                  <a:pt x="3039533" y="1464077"/>
                  <a:pt x="3006513" y="1471697"/>
                </a:cubicBezTo>
                <a:cubicBezTo>
                  <a:pt x="2973493" y="1479317"/>
                  <a:pt x="2908723" y="1450107"/>
                  <a:pt x="2869353" y="1433597"/>
                </a:cubicBezTo>
                <a:cubicBezTo>
                  <a:pt x="2829983" y="1417087"/>
                  <a:pt x="2795693" y="1385337"/>
                  <a:pt x="2770293" y="1372637"/>
                </a:cubicBezTo>
                <a:cubicBezTo>
                  <a:pt x="2744893" y="1359937"/>
                  <a:pt x="2737273" y="1356127"/>
                  <a:pt x="2716953" y="1357397"/>
                </a:cubicBezTo>
                <a:cubicBezTo>
                  <a:pt x="2696633" y="1358667"/>
                  <a:pt x="2662343" y="1352317"/>
                  <a:pt x="2648373" y="1380257"/>
                </a:cubicBezTo>
                <a:cubicBezTo>
                  <a:pt x="2634403" y="1408197"/>
                  <a:pt x="2645833" y="1481857"/>
                  <a:pt x="2633133" y="1525037"/>
                </a:cubicBezTo>
                <a:cubicBezTo>
                  <a:pt x="2620433" y="1568217"/>
                  <a:pt x="2584873" y="1611397"/>
                  <a:pt x="2572173" y="1639337"/>
                </a:cubicBezTo>
                <a:cubicBezTo>
                  <a:pt x="2559473" y="1667277"/>
                  <a:pt x="2574713" y="1688867"/>
                  <a:pt x="2556933" y="1692677"/>
                </a:cubicBezTo>
                <a:cubicBezTo>
                  <a:pt x="2539153" y="1696487"/>
                  <a:pt x="2492163" y="1688867"/>
                  <a:pt x="2465493" y="1662197"/>
                </a:cubicBezTo>
                <a:cubicBezTo>
                  <a:pt x="2438823" y="1635527"/>
                  <a:pt x="2415963" y="1578377"/>
                  <a:pt x="2396913" y="1532657"/>
                </a:cubicBezTo>
                <a:cubicBezTo>
                  <a:pt x="2377863" y="1486937"/>
                  <a:pt x="2361353" y="1451377"/>
                  <a:pt x="2351193" y="1387877"/>
                </a:cubicBezTo>
                <a:cubicBezTo>
                  <a:pt x="2341033" y="1324377"/>
                  <a:pt x="2342303" y="1203727"/>
                  <a:pt x="2335953" y="1151657"/>
                </a:cubicBezTo>
                <a:cubicBezTo>
                  <a:pt x="2329603" y="1099587"/>
                  <a:pt x="2319443" y="1095777"/>
                  <a:pt x="2313093" y="1075457"/>
                </a:cubicBezTo>
                <a:cubicBezTo>
                  <a:pt x="2306743" y="1055137"/>
                  <a:pt x="2291503" y="1065297"/>
                  <a:pt x="2297853" y="1029737"/>
                </a:cubicBezTo>
                <a:cubicBezTo>
                  <a:pt x="2304203" y="994177"/>
                  <a:pt x="2341033" y="905277"/>
                  <a:pt x="2351193" y="862097"/>
                </a:cubicBezTo>
                <a:cubicBezTo>
                  <a:pt x="2361353" y="818917"/>
                  <a:pt x="2374053" y="790977"/>
                  <a:pt x="2358813" y="770657"/>
                </a:cubicBezTo>
                <a:cubicBezTo>
                  <a:pt x="2343573" y="750337"/>
                  <a:pt x="2300393" y="755417"/>
                  <a:pt x="2259753" y="740177"/>
                </a:cubicBezTo>
                <a:cubicBezTo>
                  <a:pt x="2219113" y="724937"/>
                  <a:pt x="2149263" y="708427"/>
                  <a:pt x="2114973" y="679217"/>
                </a:cubicBezTo>
                <a:cubicBezTo>
                  <a:pt x="2080683" y="650007"/>
                  <a:pt x="2048933" y="609367"/>
                  <a:pt x="2054013" y="564917"/>
                </a:cubicBezTo>
                <a:cubicBezTo>
                  <a:pt x="2059093" y="520467"/>
                  <a:pt x="2112433" y="467127"/>
                  <a:pt x="2145453" y="412517"/>
                </a:cubicBezTo>
                <a:cubicBezTo>
                  <a:pt x="2178473" y="357907"/>
                  <a:pt x="2239433" y="302027"/>
                  <a:pt x="2252133" y="237257"/>
                </a:cubicBezTo>
                <a:cubicBezTo>
                  <a:pt x="2264833" y="172487"/>
                  <a:pt x="2282613" y="59457"/>
                  <a:pt x="2221653" y="23897"/>
                </a:cubicBezTo>
                <a:cubicBezTo>
                  <a:pt x="2160693" y="-11663"/>
                  <a:pt x="1951143" y="-4043"/>
                  <a:pt x="1886373" y="23897"/>
                </a:cubicBezTo>
                <a:cubicBezTo>
                  <a:pt x="1821603" y="51837"/>
                  <a:pt x="1858433" y="139467"/>
                  <a:pt x="1833033" y="191537"/>
                </a:cubicBezTo>
                <a:cubicBezTo>
                  <a:pt x="1807633" y="243607"/>
                  <a:pt x="1745403" y="299487"/>
                  <a:pt x="1733973" y="336317"/>
                </a:cubicBezTo>
                <a:cubicBezTo>
                  <a:pt x="1722543" y="373147"/>
                  <a:pt x="1779693" y="380767"/>
                  <a:pt x="1764453" y="412517"/>
                </a:cubicBezTo>
                <a:cubicBezTo>
                  <a:pt x="1749213" y="444267"/>
                  <a:pt x="1689523" y="500147"/>
                  <a:pt x="1642533" y="526817"/>
                </a:cubicBezTo>
                <a:cubicBezTo>
                  <a:pt x="1595543" y="553487"/>
                  <a:pt x="1497753" y="539517"/>
                  <a:pt x="1482513" y="572537"/>
                </a:cubicBezTo>
                <a:cubicBezTo>
                  <a:pt x="1467273" y="605557"/>
                  <a:pt x="1530773" y="679217"/>
                  <a:pt x="1551093" y="724937"/>
                </a:cubicBezTo>
                <a:cubicBezTo>
                  <a:pt x="1571413" y="770657"/>
                  <a:pt x="1594273" y="808757"/>
                  <a:pt x="1604433" y="846857"/>
                </a:cubicBezTo>
                <a:cubicBezTo>
                  <a:pt x="1614593" y="884957"/>
                  <a:pt x="1633643" y="930677"/>
                  <a:pt x="1612053" y="953537"/>
                </a:cubicBezTo>
                <a:cubicBezTo>
                  <a:pt x="1590463" y="976397"/>
                  <a:pt x="1520613" y="980207"/>
                  <a:pt x="1474893" y="984017"/>
                </a:cubicBezTo>
                <a:cubicBezTo>
                  <a:pt x="1429173" y="987827"/>
                  <a:pt x="1337733" y="976397"/>
                  <a:pt x="1337733" y="976397"/>
                </a:cubicBezTo>
                <a:cubicBezTo>
                  <a:pt x="1283123" y="973857"/>
                  <a:pt x="1203113" y="977667"/>
                  <a:pt x="1147233" y="968777"/>
                </a:cubicBezTo>
                <a:cubicBezTo>
                  <a:pt x="1091353" y="959887"/>
                  <a:pt x="1046903" y="944647"/>
                  <a:pt x="1002453" y="923057"/>
                </a:cubicBezTo>
                <a:cubicBezTo>
                  <a:pt x="958003" y="901467"/>
                  <a:pt x="922443" y="884957"/>
                  <a:pt x="880533" y="839237"/>
                </a:cubicBezTo>
                <a:cubicBezTo>
                  <a:pt x="838623" y="793517"/>
                  <a:pt x="789093" y="696997"/>
                  <a:pt x="750993" y="648737"/>
                </a:cubicBezTo>
                <a:cubicBezTo>
                  <a:pt x="712893" y="600477"/>
                  <a:pt x="701463" y="578887"/>
                  <a:pt x="651933" y="549677"/>
                </a:cubicBezTo>
                <a:cubicBezTo>
                  <a:pt x="602403" y="520467"/>
                  <a:pt x="453813" y="473477"/>
                  <a:pt x="453813" y="473477"/>
                </a:cubicBezTo>
                <a:cubicBezTo>
                  <a:pt x="387773" y="448077"/>
                  <a:pt x="309033" y="422677"/>
                  <a:pt x="255693" y="397277"/>
                </a:cubicBezTo>
                <a:cubicBezTo>
                  <a:pt x="202353" y="371877"/>
                  <a:pt x="162983" y="332507"/>
                  <a:pt x="133773" y="321077"/>
                </a:cubicBezTo>
                <a:cubicBezTo>
                  <a:pt x="104563" y="309647"/>
                  <a:pt x="95673" y="310917"/>
                  <a:pt x="80433" y="328697"/>
                </a:cubicBezTo>
                <a:cubicBezTo>
                  <a:pt x="65193" y="346477"/>
                  <a:pt x="55033" y="398547"/>
                  <a:pt x="42333" y="427757"/>
                </a:cubicBezTo>
                <a:cubicBezTo>
                  <a:pt x="29633" y="456967"/>
                  <a:pt x="-13547" y="473477"/>
                  <a:pt x="4233" y="503957"/>
                </a:cubicBezTo>
                <a:cubicBezTo>
                  <a:pt x="22013" y="534437"/>
                  <a:pt x="95673" y="585237"/>
                  <a:pt x="149013" y="610637"/>
                </a:cubicBezTo>
                <a:cubicBezTo>
                  <a:pt x="202353" y="636037"/>
                  <a:pt x="273473" y="637307"/>
                  <a:pt x="324273" y="656357"/>
                </a:cubicBezTo>
                <a:cubicBezTo>
                  <a:pt x="375073" y="675407"/>
                  <a:pt x="425873" y="708427"/>
                  <a:pt x="453813" y="724937"/>
                </a:cubicBezTo>
                <a:cubicBezTo>
                  <a:pt x="481753" y="741447"/>
                  <a:pt x="485563" y="740177"/>
                  <a:pt x="491913" y="755417"/>
                </a:cubicBezTo>
                <a:cubicBezTo>
                  <a:pt x="498263" y="770657"/>
                  <a:pt x="467783" y="793517"/>
                  <a:pt x="491913" y="816377"/>
                </a:cubicBezTo>
                <a:cubicBezTo>
                  <a:pt x="516043" y="839237"/>
                  <a:pt x="636693" y="892577"/>
                  <a:pt x="636693" y="892577"/>
                </a:cubicBezTo>
                <a:cubicBezTo>
                  <a:pt x="691303" y="921787"/>
                  <a:pt x="770043" y="973857"/>
                  <a:pt x="819573" y="991637"/>
                </a:cubicBezTo>
                <a:cubicBezTo>
                  <a:pt x="869103" y="1009417"/>
                  <a:pt x="903393" y="989097"/>
                  <a:pt x="933873" y="999257"/>
                </a:cubicBezTo>
                <a:cubicBezTo>
                  <a:pt x="964353" y="1009417"/>
                  <a:pt x="989753" y="1027197"/>
                  <a:pt x="1002453" y="1052597"/>
                </a:cubicBezTo>
                <a:cubicBezTo>
                  <a:pt x="1015153" y="1077997"/>
                  <a:pt x="983403" y="1117367"/>
                  <a:pt x="1010073" y="1151657"/>
                </a:cubicBezTo>
                <a:cubicBezTo>
                  <a:pt x="1036743" y="1185947"/>
                  <a:pt x="1121833" y="1216427"/>
                  <a:pt x="1162473" y="1258337"/>
                </a:cubicBezTo>
                <a:cubicBezTo>
                  <a:pt x="1203113" y="1300247"/>
                  <a:pt x="1210733" y="1347237"/>
                  <a:pt x="1253913" y="1403117"/>
                </a:cubicBezTo>
                <a:cubicBezTo>
                  <a:pt x="1297093" y="1458997"/>
                  <a:pt x="1397423" y="1528847"/>
                  <a:pt x="1421553" y="1593617"/>
                </a:cubicBezTo>
                <a:cubicBezTo>
                  <a:pt x="1445683" y="1658387"/>
                  <a:pt x="1379643" y="1740937"/>
                  <a:pt x="1398693" y="1791737"/>
                </a:cubicBezTo>
                <a:cubicBezTo>
                  <a:pt x="1417743" y="1842537"/>
                  <a:pt x="1515533" y="1852697"/>
                  <a:pt x="1535853" y="1898417"/>
                </a:cubicBezTo>
                <a:cubicBezTo>
                  <a:pt x="1556173" y="1944137"/>
                  <a:pt x="1488863" y="2013987"/>
                  <a:pt x="1520613" y="2066057"/>
                </a:cubicBezTo>
                <a:cubicBezTo>
                  <a:pt x="1552363" y="2118127"/>
                  <a:pt x="1726353" y="2171467"/>
                  <a:pt x="1726353" y="2210837"/>
                </a:cubicBezTo>
                <a:cubicBezTo>
                  <a:pt x="1726353" y="2250207"/>
                  <a:pt x="1559983" y="2283227"/>
                  <a:pt x="1520613" y="2302277"/>
                </a:cubicBezTo>
                <a:cubicBezTo>
                  <a:pt x="1481243" y="2321327"/>
                  <a:pt x="1495213" y="2279417"/>
                  <a:pt x="1490133" y="2325137"/>
                </a:cubicBezTo>
                <a:cubicBezTo>
                  <a:pt x="1485053" y="2370857"/>
                  <a:pt x="1493943" y="2513097"/>
                  <a:pt x="1490133" y="2576597"/>
                </a:cubicBezTo>
                <a:cubicBezTo>
                  <a:pt x="1486323" y="2640097"/>
                  <a:pt x="1487593" y="2669307"/>
                  <a:pt x="1467273" y="2706137"/>
                </a:cubicBezTo>
                <a:cubicBezTo>
                  <a:pt x="1446953" y="2742967"/>
                  <a:pt x="1410123" y="2779797"/>
                  <a:pt x="1368213" y="2797577"/>
                </a:cubicBezTo>
                <a:cubicBezTo>
                  <a:pt x="1326303" y="2815357"/>
                  <a:pt x="1246293" y="2793767"/>
                  <a:pt x="1215813" y="2812817"/>
                </a:cubicBezTo>
                <a:cubicBezTo>
                  <a:pt x="1185333" y="2831867"/>
                  <a:pt x="1178983" y="2880127"/>
                  <a:pt x="1185333" y="2911877"/>
                </a:cubicBezTo>
                <a:cubicBezTo>
                  <a:pt x="1191683" y="2943627"/>
                  <a:pt x="1220893" y="2979187"/>
                  <a:pt x="1253913" y="3003317"/>
                </a:cubicBezTo>
                <a:cubicBezTo>
                  <a:pt x="1286933" y="3027447"/>
                  <a:pt x="1372023" y="3041417"/>
                  <a:pt x="1383453" y="3056657"/>
                </a:cubicBezTo>
                <a:cubicBezTo>
                  <a:pt x="1394883" y="3071897"/>
                  <a:pt x="1363133" y="3096027"/>
                  <a:pt x="1322493" y="3094757"/>
                </a:cubicBezTo>
                <a:cubicBezTo>
                  <a:pt x="1281853" y="3093487"/>
                  <a:pt x="1184063" y="3052847"/>
                  <a:pt x="1139613" y="3049037"/>
                </a:cubicBezTo>
                <a:cubicBezTo>
                  <a:pt x="1095163" y="3045227"/>
                  <a:pt x="1086273" y="3069357"/>
                  <a:pt x="1055793" y="3071897"/>
                </a:cubicBezTo>
                <a:cubicBezTo>
                  <a:pt x="1025313" y="3074437"/>
                  <a:pt x="984673" y="3063007"/>
                  <a:pt x="956733" y="3064277"/>
                </a:cubicBezTo>
                <a:cubicBezTo>
                  <a:pt x="928793" y="3065547"/>
                  <a:pt x="921173" y="3069357"/>
                  <a:pt x="888153" y="3079517"/>
                </a:cubicBezTo>
                <a:cubicBezTo>
                  <a:pt x="855133" y="3089677"/>
                  <a:pt x="782743" y="3106187"/>
                  <a:pt x="758613" y="3125237"/>
                </a:cubicBezTo>
                <a:cubicBezTo>
                  <a:pt x="734483" y="3144287"/>
                  <a:pt x="721783" y="3177307"/>
                  <a:pt x="743373" y="3193817"/>
                </a:cubicBezTo>
                <a:cubicBezTo>
                  <a:pt x="764963" y="3210327"/>
                  <a:pt x="823383" y="3207787"/>
                  <a:pt x="888153" y="3224297"/>
                </a:cubicBezTo>
                <a:cubicBezTo>
                  <a:pt x="952923" y="3240807"/>
                  <a:pt x="1064683" y="3257317"/>
                  <a:pt x="1131993" y="3292877"/>
                </a:cubicBezTo>
                <a:cubicBezTo>
                  <a:pt x="1199303" y="3328437"/>
                  <a:pt x="1248833" y="3390667"/>
                  <a:pt x="1292013" y="3437657"/>
                </a:cubicBezTo>
                <a:cubicBezTo>
                  <a:pt x="1335193" y="3484647"/>
                  <a:pt x="1391073" y="3545607"/>
                  <a:pt x="1391073" y="3574817"/>
                </a:cubicBezTo>
                <a:cubicBezTo>
                  <a:pt x="1391073" y="3604027"/>
                  <a:pt x="1328843" y="3605297"/>
                  <a:pt x="1292013" y="3612917"/>
                </a:cubicBezTo>
                <a:cubicBezTo>
                  <a:pt x="1255183" y="3620537"/>
                  <a:pt x="1204383" y="3619267"/>
                  <a:pt x="1170093" y="3620537"/>
                </a:cubicBezTo>
                <a:cubicBezTo>
                  <a:pt x="1135803" y="3621807"/>
                  <a:pt x="1112943" y="3614187"/>
                  <a:pt x="1086273" y="3620537"/>
                </a:cubicBezTo>
                <a:cubicBezTo>
                  <a:pt x="1059603" y="3626887"/>
                  <a:pt x="1034203" y="3651017"/>
                  <a:pt x="1010073" y="3658637"/>
                </a:cubicBezTo>
                <a:cubicBezTo>
                  <a:pt x="985943" y="3666257"/>
                  <a:pt x="958003" y="3659907"/>
                  <a:pt x="941493" y="3666257"/>
                </a:cubicBezTo>
                <a:cubicBezTo>
                  <a:pt x="924983" y="3672607"/>
                  <a:pt x="928793" y="3699277"/>
                  <a:pt x="911013" y="3696737"/>
                </a:cubicBezTo>
                <a:cubicBezTo>
                  <a:pt x="893233" y="3694197"/>
                  <a:pt x="856403" y="3658637"/>
                  <a:pt x="834813" y="3651017"/>
                </a:cubicBezTo>
                <a:cubicBezTo>
                  <a:pt x="813223" y="3643397"/>
                  <a:pt x="801793" y="3645937"/>
                  <a:pt x="781473" y="3651017"/>
                </a:cubicBezTo>
                <a:cubicBezTo>
                  <a:pt x="761153" y="3656097"/>
                  <a:pt x="738293" y="3661177"/>
                  <a:pt x="712893" y="3681497"/>
                </a:cubicBezTo>
                <a:cubicBezTo>
                  <a:pt x="687493" y="3701817"/>
                  <a:pt x="662093" y="3753887"/>
                  <a:pt x="629073" y="3772937"/>
                </a:cubicBezTo>
                <a:cubicBezTo>
                  <a:pt x="596053" y="3791987"/>
                  <a:pt x="541443" y="3779287"/>
                  <a:pt x="514773" y="3795797"/>
                </a:cubicBezTo>
                <a:cubicBezTo>
                  <a:pt x="488103" y="3812307"/>
                  <a:pt x="477943" y="3842787"/>
                  <a:pt x="469053" y="3871997"/>
                </a:cubicBezTo>
                <a:cubicBezTo>
                  <a:pt x="460163" y="3901207"/>
                  <a:pt x="451273" y="3941847"/>
                  <a:pt x="461433" y="3971057"/>
                </a:cubicBezTo>
                <a:cubicBezTo>
                  <a:pt x="471593" y="4000267"/>
                  <a:pt x="513503" y="4023127"/>
                  <a:pt x="530013" y="4047257"/>
                </a:cubicBezTo>
                <a:cubicBezTo>
                  <a:pt x="546523" y="4071387"/>
                  <a:pt x="557953" y="4067577"/>
                  <a:pt x="560493" y="4115837"/>
                </a:cubicBezTo>
                <a:cubicBezTo>
                  <a:pt x="563033" y="4164097"/>
                  <a:pt x="556683" y="4286017"/>
                  <a:pt x="545253" y="4336817"/>
                </a:cubicBezTo>
                <a:cubicBezTo>
                  <a:pt x="533823" y="4387617"/>
                  <a:pt x="502073" y="4393967"/>
                  <a:pt x="491913" y="4420637"/>
                </a:cubicBezTo>
                <a:cubicBezTo>
                  <a:pt x="481753" y="4447307"/>
                  <a:pt x="453813" y="4484137"/>
                  <a:pt x="484293" y="4496837"/>
                </a:cubicBezTo>
                <a:cubicBezTo>
                  <a:pt x="514773" y="4509537"/>
                  <a:pt x="615103" y="4501917"/>
                  <a:pt x="674793" y="4496837"/>
                </a:cubicBezTo>
                <a:cubicBezTo>
                  <a:pt x="734483" y="4491757"/>
                  <a:pt x="781473" y="4466357"/>
                  <a:pt x="842433" y="4466357"/>
                </a:cubicBezTo>
                <a:cubicBezTo>
                  <a:pt x="903393" y="4466357"/>
                  <a:pt x="993563" y="4490487"/>
                  <a:pt x="1040553" y="4496837"/>
                </a:cubicBezTo>
                <a:cubicBezTo>
                  <a:pt x="1087543" y="4503187"/>
                  <a:pt x="1085003" y="4523507"/>
                  <a:pt x="1124373" y="4504457"/>
                </a:cubicBezTo>
                <a:cubicBezTo>
                  <a:pt x="1163743" y="4485407"/>
                  <a:pt x="1215813" y="4404127"/>
                  <a:pt x="1276773" y="4382537"/>
                </a:cubicBezTo>
                <a:cubicBezTo>
                  <a:pt x="1337733" y="4360947"/>
                  <a:pt x="1443143" y="4391427"/>
                  <a:pt x="1490133" y="4374917"/>
                </a:cubicBezTo>
                <a:cubicBezTo>
                  <a:pt x="1537123" y="4358407"/>
                  <a:pt x="1514263" y="4329197"/>
                  <a:pt x="1558713" y="4283477"/>
                </a:cubicBezTo>
                <a:cubicBezTo>
                  <a:pt x="1603163" y="4237757"/>
                  <a:pt x="1692063" y="4169177"/>
                  <a:pt x="1756833" y="4100597"/>
                </a:cubicBezTo>
                <a:cubicBezTo>
                  <a:pt x="1821603" y="4032017"/>
                  <a:pt x="1901613" y="3920257"/>
                  <a:pt x="1947333" y="3871997"/>
                </a:cubicBezTo>
                <a:cubicBezTo>
                  <a:pt x="1993053" y="3823737"/>
                  <a:pt x="1982893" y="3819927"/>
                  <a:pt x="2031153" y="3811037"/>
                </a:cubicBezTo>
                <a:cubicBezTo>
                  <a:pt x="2079413" y="3802147"/>
                  <a:pt x="2191173" y="3803417"/>
                  <a:pt x="2236893" y="3818657"/>
                </a:cubicBezTo>
                <a:cubicBezTo>
                  <a:pt x="2282613" y="3833897"/>
                  <a:pt x="2288963" y="3851677"/>
                  <a:pt x="2305473" y="3902477"/>
                </a:cubicBezTo>
                <a:cubicBezTo>
                  <a:pt x="2321983" y="3953277"/>
                  <a:pt x="2342303" y="4054877"/>
                  <a:pt x="2335953" y="4123457"/>
                </a:cubicBezTo>
                <a:cubicBezTo>
                  <a:pt x="2329603" y="4192037"/>
                  <a:pt x="2283883" y="4259347"/>
                  <a:pt x="2267373" y="4313957"/>
                </a:cubicBezTo>
                <a:cubicBezTo>
                  <a:pt x="2250863" y="4368567"/>
                  <a:pt x="2210223" y="4415557"/>
                  <a:pt x="2236893" y="4451117"/>
                </a:cubicBezTo>
                <a:cubicBezTo>
                  <a:pt x="2263563" y="4486677"/>
                  <a:pt x="2382943" y="4515887"/>
                  <a:pt x="2427393" y="4527317"/>
                </a:cubicBezTo>
                <a:cubicBezTo>
                  <a:pt x="2471843" y="4538747"/>
                  <a:pt x="2488353" y="4508267"/>
                  <a:pt x="2503593" y="4519697"/>
                </a:cubicBezTo>
                <a:cubicBezTo>
                  <a:pt x="2518833" y="4531127"/>
                  <a:pt x="2515023" y="4560337"/>
                  <a:pt x="2518833" y="4595897"/>
                </a:cubicBezTo>
                <a:cubicBezTo>
                  <a:pt x="2522643" y="4631457"/>
                  <a:pt x="2507403" y="4682257"/>
                  <a:pt x="2526453" y="4733057"/>
                </a:cubicBezTo>
                <a:cubicBezTo>
                  <a:pt x="2545503" y="4783857"/>
                  <a:pt x="2589953" y="4852437"/>
                  <a:pt x="2633133" y="4900697"/>
                </a:cubicBezTo>
                <a:cubicBezTo>
                  <a:pt x="2676313" y="4948957"/>
                  <a:pt x="2690283" y="4973087"/>
                  <a:pt x="2762673" y="500737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5" name="Group 114"/>
          <p:cNvGrpSpPr/>
          <p:nvPr/>
        </p:nvGrpSpPr>
        <p:grpSpPr>
          <a:xfrm>
            <a:off x="2982396" y="5127696"/>
            <a:ext cx="530915" cy="369332"/>
            <a:chOff x="4055390" y="7334036"/>
            <a:chExt cx="530915" cy="369332"/>
          </a:xfrm>
        </p:grpSpPr>
        <p:sp>
          <p:nvSpPr>
            <p:cNvPr id="116" name="TextBox 115"/>
            <p:cNvSpPr txBox="1"/>
            <p:nvPr/>
          </p:nvSpPr>
          <p:spPr>
            <a:xfrm>
              <a:off x="4055390" y="733403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904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2" name="Freeform 51"/>
          <p:cNvSpPr/>
          <p:nvPr/>
        </p:nvSpPr>
        <p:spPr>
          <a:xfrm>
            <a:off x="4540452" y="3423178"/>
            <a:ext cx="1232195" cy="1487935"/>
          </a:xfrm>
          <a:custGeom>
            <a:avLst/>
            <a:gdLst>
              <a:gd name="connsiteX0" fmla="*/ 431598 w 1232195"/>
              <a:gd name="connsiteY0" fmla="*/ 13442 h 1487935"/>
              <a:gd name="connsiteX1" fmla="*/ 332538 w 1232195"/>
              <a:gd name="connsiteY1" fmla="*/ 97262 h 1487935"/>
              <a:gd name="connsiteX2" fmla="*/ 313488 w 1232195"/>
              <a:gd name="connsiteY2" fmla="*/ 188702 h 1487935"/>
              <a:gd name="connsiteX3" fmla="*/ 237288 w 1232195"/>
              <a:gd name="connsiteY3" fmla="*/ 238232 h 1487935"/>
              <a:gd name="connsiteX4" fmla="*/ 142038 w 1232195"/>
              <a:gd name="connsiteY4" fmla="*/ 306812 h 1487935"/>
              <a:gd name="connsiteX5" fmla="*/ 96318 w 1232195"/>
              <a:gd name="connsiteY5" fmla="*/ 417302 h 1487935"/>
              <a:gd name="connsiteX6" fmla="*/ 202998 w 1232195"/>
              <a:gd name="connsiteY6" fmla="*/ 539222 h 1487935"/>
              <a:gd name="connsiteX7" fmla="*/ 202998 w 1232195"/>
              <a:gd name="connsiteY7" fmla="*/ 619232 h 1487935"/>
              <a:gd name="connsiteX8" fmla="*/ 195378 w 1232195"/>
              <a:gd name="connsiteY8" fmla="*/ 703052 h 1487935"/>
              <a:gd name="connsiteX9" fmla="*/ 111558 w 1232195"/>
              <a:gd name="connsiteY9" fmla="*/ 775442 h 1487935"/>
              <a:gd name="connsiteX10" fmla="*/ 16308 w 1232195"/>
              <a:gd name="connsiteY10" fmla="*/ 798302 h 1487935"/>
              <a:gd name="connsiteX11" fmla="*/ 12498 w 1232195"/>
              <a:gd name="connsiteY11" fmla="*/ 889742 h 1487935"/>
              <a:gd name="connsiteX12" fmla="*/ 142038 w 1232195"/>
              <a:gd name="connsiteY12" fmla="*/ 958322 h 1487935"/>
              <a:gd name="connsiteX13" fmla="*/ 279198 w 1232195"/>
              <a:gd name="connsiteY13" fmla="*/ 924032 h 1487935"/>
              <a:gd name="connsiteX14" fmla="*/ 397308 w 1232195"/>
              <a:gd name="connsiteY14" fmla="*/ 954512 h 1487935"/>
              <a:gd name="connsiteX15" fmla="*/ 443028 w 1232195"/>
              <a:gd name="connsiteY15" fmla="*/ 1068812 h 1487935"/>
              <a:gd name="connsiteX16" fmla="*/ 423978 w 1232195"/>
              <a:gd name="connsiteY16" fmla="*/ 1186922 h 1487935"/>
              <a:gd name="connsiteX17" fmla="*/ 347778 w 1232195"/>
              <a:gd name="connsiteY17" fmla="*/ 1301222 h 1487935"/>
              <a:gd name="connsiteX18" fmla="*/ 313488 w 1232195"/>
              <a:gd name="connsiteY18" fmla="*/ 1407902 h 1487935"/>
              <a:gd name="connsiteX19" fmla="*/ 359208 w 1232195"/>
              <a:gd name="connsiteY19" fmla="*/ 1487912 h 1487935"/>
              <a:gd name="connsiteX20" fmla="*/ 458268 w 1232195"/>
              <a:gd name="connsiteY20" fmla="*/ 1400282 h 1487935"/>
              <a:gd name="connsiteX21" fmla="*/ 500178 w 1232195"/>
              <a:gd name="connsiteY21" fmla="*/ 1263122 h 1487935"/>
              <a:gd name="connsiteX22" fmla="*/ 656388 w 1232195"/>
              <a:gd name="connsiteY22" fmla="*/ 1103102 h 1487935"/>
              <a:gd name="connsiteX23" fmla="*/ 766878 w 1232195"/>
              <a:gd name="connsiteY23" fmla="*/ 969752 h 1487935"/>
              <a:gd name="connsiteX24" fmla="*/ 892608 w 1232195"/>
              <a:gd name="connsiteY24" fmla="*/ 946892 h 1487935"/>
              <a:gd name="connsiteX25" fmla="*/ 1075488 w 1232195"/>
              <a:gd name="connsiteY25" fmla="*/ 1004042 h 1487935"/>
              <a:gd name="connsiteX26" fmla="*/ 1205028 w 1232195"/>
              <a:gd name="connsiteY26" fmla="*/ 1061192 h 1487935"/>
              <a:gd name="connsiteX27" fmla="*/ 1212648 w 1232195"/>
              <a:gd name="connsiteY27" fmla="*/ 950702 h 1487935"/>
              <a:gd name="connsiteX28" fmla="*/ 987858 w 1232195"/>
              <a:gd name="connsiteY28" fmla="*/ 725912 h 1487935"/>
              <a:gd name="connsiteX29" fmla="*/ 751638 w 1232195"/>
              <a:gd name="connsiteY29" fmla="*/ 562082 h 1487935"/>
              <a:gd name="connsiteX30" fmla="*/ 652578 w 1232195"/>
              <a:gd name="connsiteY30" fmla="*/ 447782 h 1487935"/>
              <a:gd name="connsiteX31" fmla="*/ 610668 w 1232195"/>
              <a:gd name="connsiteY31" fmla="*/ 314432 h 1487935"/>
              <a:gd name="connsiteX32" fmla="*/ 553518 w 1232195"/>
              <a:gd name="connsiteY32" fmla="*/ 219182 h 1487935"/>
              <a:gd name="connsiteX33" fmla="*/ 545898 w 1232195"/>
              <a:gd name="connsiteY33" fmla="*/ 93452 h 1487935"/>
              <a:gd name="connsiteX34" fmla="*/ 561138 w 1232195"/>
              <a:gd name="connsiteY34" fmla="*/ 55352 h 1487935"/>
              <a:gd name="connsiteX35" fmla="*/ 526848 w 1232195"/>
              <a:gd name="connsiteY35" fmla="*/ 5822 h 1487935"/>
              <a:gd name="connsiteX36" fmla="*/ 431598 w 1232195"/>
              <a:gd name="connsiteY36" fmla="*/ 13442 h 1487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2195" h="1487935">
                <a:moveTo>
                  <a:pt x="431598" y="13442"/>
                </a:moveTo>
                <a:cubicBezTo>
                  <a:pt x="399213" y="28682"/>
                  <a:pt x="352223" y="68052"/>
                  <a:pt x="332538" y="97262"/>
                </a:cubicBezTo>
                <a:cubicBezTo>
                  <a:pt x="312853" y="126472"/>
                  <a:pt x="329363" y="165207"/>
                  <a:pt x="313488" y="188702"/>
                </a:cubicBezTo>
                <a:cubicBezTo>
                  <a:pt x="297613" y="212197"/>
                  <a:pt x="265863" y="218547"/>
                  <a:pt x="237288" y="238232"/>
                </a:cubicBezTo>
                <a:cubicBezTo>
                  <a:pt x="208713" y="257917"/>
                  <a:pt x="165533" y="276967"/>
                  <a:pt x="142038" y="306812"/>
                </a:cubicBezTo>
                <a:cubicBezTo>
                  <a:pt x="118543" y="336657"/>
                  <a:pt x="86158" y="378567"/>
                  <a:pt x="96318" y="417302"/>
                </a:cubicBezTo>
                <a:cubicBezTo>
                  <a:pt x="106478" y="456037"/>
                  <a:pt x="185218" y="505567"/>
                  <a:pt x="202998" y="539222"/>
                </a:cubicBezTo>
                <a:cubicBezTo>
                  <a:pt x="220778" y="572877"/>
                  <a:pt x="204268" y="591927"/>
                  <a:pt x="202998" y="619232"/>
                </a:cubicBezTo>
                <a:cubicBezTo>
                  <a:pt x="201728" y="646537"/>
                  <a:pt x="210618" y="677017"/>
                  <a:pt x="195378" y="703052"/>
                </a:cubicBezTo>
                <a:cubicBezTo>
                  <a:pt x="180138" y="729087"/>
                  <a:pt x="141403" y="759567"/>
                  <a:pt x="111558" y="775442"/>
                </a:cubicBezTo>
                <a:cubicBezTo>
                  <a:pt x="81713" y="791317"/>
                  <a:pt x="32818" y="779252"/>
                  <a:pt x="16308" y="798302"/>
                </a:cubicBezTo>
                <a:cubicBezTo>
                  <a:pt x="-202" y="817352"/>
                  <a:pt x="-8457" y="863072"/>
                  <a:pt x="12498" y="889742"/>
                </a:cubicBezTo>
                <a:cubicBezTo>
                  <a:pt x="33453" y="916412"/>
                  <a:pt x="97588" y="952607"/>
                  <a:pt x="142038" y="958322"/>
                </a:cubicBezTo>
                <a:cubicBezTo>
                  <a:pt x="186488" y="964037"/>
                  <a:pt x="236653" y="924667"/>
                  <a:pt x="279198" y="924032"/>
                </a:cubicBezTo>
                <a:cubicBezTo>
                  <a:pt x="321743" y="923397"/>
                  <a:pt x="370003" y="930382"/>
                  <a:pt x="397308" y="954512"/>
                </a:cubicBezTo>
                <a:cubicBezTo>
                  <a:pt x="424613" y="978642"/>
                  <a:pt x="438583" y="1030077"/>
                  <a:pt x="443028" y="1068812"/>
                </a:cubicBezTo>
                <a:cubicBezTo>
                  <a:pt x="447473" y="1107547"/>
                  <a:pt x="439853" y="1148187"/>
                  <a:pt x="423978" y="1186922"/>
                </a:cubicBezTo>
                <a:cubicBezTo>
                  <a:pt x="408103" y="1225657"/>
                  <a:pt x="366193" y="1264392"/>
                  <a:pt x="347778" y="1301222"/>
                </a:cubicBezTo>
                <a:cubicBezTo>
                  <a:pt x="329363" y="1338052"/>
                  <a:pt x="311583" y="1376787"/>
                  <a:pt x="313488" y="1407902"/>
                </a:cubicBezTo>
                <a:cubicBezTo>
                  <a:pt x="315393" y="1439017"/>
                  <a:pt x="335078" y="1489182"/>
                  <a:pt x="359208" y="1487912"/>
                </a:cubicBezTo>
                <a:cubicBezTo>
                  <a:pt x="383338" y="1486642"/>
                  <a:pt x="434773" y="1437747"/>
                  <a:pt x="458268" y="1400282"/>
                </a:cubicBezTo>
                <a:cubicBezTo>
                  <a:pt x="481763" y="1362817"/>
                  <a:pt x="467158" y="1312652"/>
                  <a:pt x="500178" y="1263122"/>
                </a:cubicBezTo>
                <a:cubicBezTo>
                  <a:pt x="533198" y="1213592"/>
                  <a:pt x="611938" y="1151997"/>
                  <a:pt x="656388" y="1103102"/>
                </a:cubicBezTo>
                <a:cubicBezTo>
                  <a:pt x="700838" y="1054207"/>
                  <a:pt x="727508" y="995787"/>
                  <a:pt x="766878" y="969752"/>
                </a:cubicBezTo>
                <a:cubicBezTo>
                  <a:pt x="806248" y="943717"/>
                  <a:pt x="841173" y="941177"/>
                  <a:pt x="892608" y="946892"/>
                </a:cubicBezTo>
                <a:cubicBezTo>
                  <a:pt x="944043" y="952607"/>
                  <a:pt x="1023418" y="984992"/>
                  <a:pt x="1075488" y="1004042"/>
                </a:cubicBezTo>
                <a:cubicBezTo>
                  <a:pt x="1127558" y="1023092"/>
                  <a:pt x="1182168" y="1070082"/>
                  <a:pt x="1205028" y="1061192"/>
                </a:cubicBezTo>
                <a:cubicBezTo>
                  <a:pt x="1227888" y="1052302"/>
                  <a:pt x="1248843" y="1006582"/>
                  <a:pt x="1212648" y="950702"/>
                </a:cubicBezTo>
                <a:cubicBezTo>
                  <a:pt x="1176453" y="894822"/>
                  <a:pt x="1064693" y="790682"/>
                  <a:pt x="987858" y="725912"/>
                </a:cubicBezTo>
                <a:cubicBezTo>
                  <a:pt x="911023" y="661142"/>
                  <a:pt x="807518" y="608437"/>
                  <a:pt x="751638" y="562082"/>
                </a:cubicBezTo>
                <a:cubicBezTo>
                  <a:pt x="695758" y="515727"/>
                  <a:pt x="676073" y="489057"/>
                  <a:pt x="652578" y="447782"/>
                </a:cubicBezTo>
                <a:cubicBezTo>
                  <a:pt x="629083" y="406507"/>
                  <a:pt x="627178" y="352532"/>
                  <a:pt x="610668" y="314432"/>
                </a:cubicBezTo>
                <a:cubicBezTo>
                  <a:pt x="594158" y="276332"/>
                  <a:pt x="564313" y="256012"/>
                  <a:pt x="553518" y="219182"/>
                </a:cubicBezTo>
                <a:cubicBezTo>
                  <a:pt x="542723" y="182352"/>
                  <a:pt x="544628" y="120757"/>
                  <a:pt x="545898" y="93452"/>
                </a:cubicBezTo>
                <a:cubicBezTo>
                  <a:pt x="547168" y="66147"/>
                  <a:pt x="564313" y="69957"/>
                  <a:pt x="561138" y="55352"/>
                </a:cubicBezTo>
                <a:cubicBezTo>
                  <a:pt x="557963" y="40747"/>
                  <a:pt x="542723" y="15347"/>
                  <a:pt x="526848" y="5822"/>
                </a:cubicBezTo>
                <a:cubicBezTo>
                  <a:pt x="510973" y="-3703"/>
                  <a:pt x="463983" y="-1798"/>
                  <a:pt x="431598" y="13442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Freeform 52"/>
          <p:cNvSpPr/>
          <p:nvPr/>
        </p:nvSpPr>
        <p:spPr>
          <a:xfrm>
            <a:off x="4237132" y="3120390"/>
            <a:ext cx="1802971" cy="1958354"/>
          </a:xfrm>
          <a:custGeom>
            <a:avLst/>
            <a:gdLst>
              <a:gd name="connsiteX0" fmla="*/ 468218 w 1802971"/>
              <a:gd name="connsiteY0" fmla="*/ 1897380 h 1958354"/>
              <a:gd name="connsiteX1" fmla="*/ 582518 w 1802971"/>
              <a:gd name="connsiteY1" fmla="*/ 1927860 h 1958354"/>
              <a:gd name="connsiteX2" fmla="*/ 647288 w 1802971"/>
              <a:gd name="connsiteY2" fmla="*/ 1958340 h 1958354"/>
              <a:gd name="connsiteX3" fmla="*/ 700628 w 1802971"/>
              <a:gd name="connsiteY3" fmla="*/ 1931670 h 1958354"/>
              <a:gd name="connsiteX4" fmla="*/ 769208 w 1802971"/>
              <a:gd name="connsiteY4" fmla="*/ 1916430 h 1958354"/>
              <a:gd name="connsiteX5" fmla="*/ 879698 w 1802971"/>
              <a:gd name="connsiteY5" fmla="*/ 1764030 h 1958354"/>
              <a:gd name="connsiteX6" fmla="*/ 898748 w 1802971"/>
              <a:gd name="connsiteY6" fmla="*/ 1607820 h 1958354"/>
              <a:gd name="connsiteX7" fmla="*/ 982568 w 1802971"/>
              <a:gd name="connsiteY7" fmla="*/ 1516380 h 1958354"/>
              <a:gd name="connsiteX8" fmla="*/ 1035908 w 1802971"/>
              <a:gd name="connsiteY8" fmla="*/ 1402080 h 1958354"/>
              <a:gd name="connsiteX9" fmla="*/ 1112108 w 1802971"/>
              <a:gd name="connsiteY9" fmla="*/ 1333500 h 1958354"/>
              <a:gd name="connsiteX10" fmla="*/ 1222598 w 1802971"/>
              <a:gd name="connsiteY10" fmla="*/ 1314450 h 1958354"/>
              <a:gd name="connsiteX11" fmla="*/ 1314038 w 1802971"/>
              <a:gd name="connsiteY11" fmla="*/ 1344930 h 1958354"/>
              <a:gd name="connsiteX12" fmla="*/ 1428338 w 1802971"/>
              <a:gd name="connsiteY12" fmla="*/ 1440180 h 1958354"/>
              <a:gd name="connsiteX13" fmla="*/ 1531208 w 1802971"/>
              <a:gd name="connsiteY13" fmla="*/ 1535430 h 1958354"/>
              <a:gd name="connsiteX14" fmla="*/ 1634078 w 1802971"/>
              <a:gd name="connsiteY14" fmla="*/ 1440180 h 1958354"/>
              <a:gd name="connsiteX15" fmla="*/ 1782668 w 1802971"/>
              <a:gd name="connsiteY15" fmla="*/ 1375410 h 1958354"/>
              <a:gd name="connsiteX16" fmla="*/ 1786478 w 1802971"/>
              <a:gd name="connsiteY16" fmla="*/ 1318260 h 1958354"/>
              <a:gd name="connsiteX17" fmla="*/ 1641698 w 1802971"/>
              <a:gd name="connsiteY17" fmla="*/ 1226820 h 1958354"/>
              <a:gd name="connsiteX18" fmla="*/ 1489298 w 1802971"/>
              <a:gd name="connsiteY18" fmla="*/ 1108710 h 1958354"/>
              <a:gd name="connsiteX19" fmla="*/ 1413098 w 1802971"/>
              <a:gd name="connsiteY19" fmla="*/ 1024890 h 1958354"/>
              <a:gd name="connsiteX20" fmla="*/ 1291178 w 1802971"/>
              <a:gd name="connsiteY20" fmla="*/ 948690 h 1958354"/>
              <a:gd name="connsiteX21" fmla="*/ 1020668 w 1802971"/>
              <a:gd name="connsiteY21" fmla="*/ 750570 h 1958354"/>
              <a:gd name="connsiteX22" fmla="*/ 1005428 w 1802971"/>
              <a:gd name="connsiteY22" fmla="*/ 617220 h 1958354"/>
              <a:gd name="connsiteX23" fmla="*/ 921608 w 1802971"/>
              <a:gd name="connsiteY23" fmla="*/ 506730 h 1958354"/>
              <a:gd name="connsiteX24" fmla="*/ 952088 w 1802971"/>
              <a:gd name="connsiteY24" fmla="*/ 373380 h 1958354"/>
              <a:gd name="connsiteX25" fmla="*/ 1009238 w 1802971"/>
              <a:gd name="connsiteY25" fmla="*/ 274320 h 1958354"/>
              <a:gd name="connsiteX26" fmla="*/ 955898 w 1802971"/>
              <a:gd name="connsiteY26" fmla="*/ 87630 h 1958354"/>
              <a:gd name="connsiteX27" fmla="*/ 910178 w 1802971"/>
              <a:gd name="connsiteY27" fmla="*/ 0 h 1958354"/>
              <a:gd name="connsiteX28" fmla="*/ 799688 w 1802971"/>
              <a:gd name="connsiteY28" fmla="*/ 87630 h 1958354"/>
              <a:gd name="connsiteX29" fmla="*/ 738728 w 1802971"/>
              <a:gd name="connsiteY29" fmla="*/ 156210 h 1958354"/>
              <a:gd name="connsiteX30" fmla="*/ 731108 w 1802971"/>
              <a:gd name="connsiteY30" fmla="*/ 209550 h 1958354"/>
              <a:gd name="connsiteX31" fmla="*/ 658718 w 1802971"/>
              <a:gd name="connsiteY31" fmla="*/ 274320 h 1958354"/>
              <a:gd name="connsiteX32" fmla="*/ 563468 w 1802971"/>
              <a:gd name="connsiteY32" fmla="*/ 335280 h 1958354"/>
              <a:gd name="connsiteX33" fmla="*/ 491078 w 1802971"/>
              <a:gd name="connsiteY33" fmla="*/ 438150 h 1958354"/>
              <a:gd name="connsiteX34" fmla="*/ 475838 w 1802971"/>
              <a:gd name="connsiteY34" fmla="*/ 487680 h 1958354"/>
              <a:gd name="connsiteX35" fmla="*/ 365348 w 1802971"/>
              <a:gd name="connsiteY35" fmla="*/ 567690 h 1958354"/>
              <a:gd name="connsiteX36" fmla="*/ 270098 w 1802971"/>
              <a:gd name="connsiteY36" fmla="*/ 693420 h 1958354"/>
              <a:gd name="connsiteX37" fmla="*/ 228188 w 1802971"/>
              <a:gd name="connsiteY37" fmla="*/ 842010 h 1958354"/>
              <a:gd name="connsiteX38" fmla="*/ 258668 w 1802971"/>
              <a:gd name="connsiteY38" fmla="*/ 979170 h 1958354"/>
              <a:gd name="connsiteX39" fmla="*/ 193898 w 1802971"/>
              <a:gd name="connsiteY39" fmla="*/ 1043940 h 1958354"/>
              <a:gd name="connsiteX40" fmla="*/ 98648 w 1802971"/>
              <a:gd name="connsiteY40" fmla="*/ 1097280 h 1958354"/>
              <a:gd name="connsiteX41" fmla="*/ 52928 w 1802971"/>
              <a:gd name="connsiteY41" fmla="*/ 1211580 h 1958354"/>
              <a:gd name="connsiteX42" fmla="*/ 3398 w 1802971"/>
              <a:gd name="connsiteY42" fmla="*/ 1257300 h 1958354"/>
              <a:gd name="connsiteX43" fmla="*/ 18638 w 1802971"/>
              <a:gd name="connsiteY43" fmla="*/ 1398270 h 1958354"/>
              <a:gd name="connsiteX44" fmla="*/ 132938 w 1802971"/>
              <a:gd name="connsiteY44" fmla="*/ 1497330 h 1958354"/>
              <a:gd name="connsiteX45" fmla="*/ 205328 w 1802971"/>
              <a:gd name="connsiteY45" fmla="*/ 1504950 h 1958354"/>
              <a:gd name="connsiteX46" fmla="*/ 323438 w 1802971"/>
              <a:gd name="connsiteY46" fmla="*/ 1436370 h 1958354"/>
              <a:gd name="connsiteX47" fmla="*/ 411068 w 1802971"/>
              <a:gd name="connsiteY47" fmla="*/ 1405890 h 1958354"/>
              <a:gd name="connsiteX48" fmla="*/ 548228 w 1802971"/>
              <a:gd name="connsiteY48" fmla="*/ 1360170 h 1958354"/>
              <a:gd name="connsiteX49" fmla="*/ 593948 w 1802971"/>
              <a:gd name="connsiteY49" fmla="*/ 1337310 h 1958354"/>
              <a:gd name="connsiteX50" fmla="*/ 658718 w 1802971"/>
              <a:gd name="connsiteY50" fmla="*/ 1421130 h 1958354"/>
              <a:gd name="connsiteX51" fmla="*/ 620618 w 1802971"/>
              <a:gd name="connsiteY51" fmla="*/ 1504950 h 1958354"/>
              <a:gd name="connsiteX52" fmla="*/ 536798 w 1802971"/>
              <a:gd name="connsiteY52" fmla="*/ 1584960 h 1958354"/>
              <a:gd name="connsiteX53" fmla="*/ 521558 w 1802971"/>
              <a:gd name="connsiteY53" fmla="*/ 1737360 h 1958354"/>
              <a:gd name="connsiteX54" fmla="*/ 525368 w 1802971"/>
              <a:gd name="connsiteY54" fmla="*/ 1813560 h 1958354"/>
              <a:gd name="connsiteX55" fmla="*/ 468218 w 1802971"/>
              <a:gd name="connsiteY55" fmla="*/ 1897380 h 195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02971" h="1958354">
                <a:moveTo>
                  <a:pt x="468218" y="1897380"/>
                </a:moveTo>
                <a:cubicBezTo>
                  <a:pt x="477743" y="1916430"/>
                  <a:pt x="552673" y="1917700"/>
                  <a:pt x="582518" y="1927860"/>
                </a:cubicBezTo>
                <a:cubicBezTo>
                  <a:pt x="612363" y="1938020"/>
                  <a:pt x="627603" y="1957705"/>
                  <a:pt x="647288" y="1958340"/>
                </a:cubicBezTo>
                <a:cubicBezTo>
                  <a:pt x="666973" y="1958975"/>
                  <a:pt x="680308" y="1938655"/>
                  <a:pt x="700628" y="1931670"/>
                </a:cubicBezTo>
                <a:cubicBezTo>
                  <a:pt x="720948" y="1924685"/>
                  <a:pt x="739363" y="1944370"/>
                  <a:pt x="769208" y="1916430"/>
                </a:cubicBezTo>
                <a:cubicBezTo>
                  <a:pt x="799053" y="1888490"/>
                  <a:pt x="858108" y="1815465"/>
                  <a:pt x="879698" y="1764030"/>
                </a:cubicBezTo>
                <a:cubicBezTo>
                  <a:pt x="901288" y="1712595"/>
                  <a:pt x="881603" y="1649095"/>
                  <a:pt x="898748" y="1607820"/>
                </a:cubicBezTo>
                <a:cubicBezTo>
                  <a:pt x="915893" y="1566545"/>
                  <a:pt x="959708" y="1550670"/>
                  <a:pt x="982568" y="1516380"/>
                </a:cubicBezTo>
                <a:cubicBezTo>
                  <a:pt x="1005428" y="1482090"/>
                  <a:pt x="1014318" y="1432560"/>
                  <a:pt x="1035908" y="1402080"/>
                </a:cubicBezTo>
                <a:cubicBezTo>
                  <a:pt x="1057498" y="1371600"/>
                  <a:pt x="1080993" y="1348105"/>
                  <a:pt x="1112108" y="1333500"/>
                </a:cubicBezTo>
                <a:cubicBezTo>
                  <a:pt x="1143223" y="1318895"/>
                  <a:pt x="1188943" y="1312545"/>
                  <a:pt x="1222598" y="1314450"/>
                </a:cubicBezTo>
                <a:cubicBezTo>
                  <a:pt x="1256253" y="1316355"/>
                  <a:pt x="1279748" y="1323975"/>
                  <a:pt x="1314038" y="1344930"/>
                </a:cubicBezTo>
                <a:cubicBezTo>
                  <a:pt x="1348328" y="1365885"/>
                  <a:pt x="1392143" y="1408430"/>
                  <a:pt x="1428338" y="1440180"/>
                </a:cubicBezTo>
                <a:cubicBezTo>
                  <a:pt x="1464533" y="1471930"/>
                  <a:pt x="1496918" y="1535430"/>
                  <a:pt x="1531208" y="1535430"/>
                </a:cubicBezTo>
                <a:cubicBezTo>
                  <a:pt x="1565498" y="1535430"/>
                  <a:pt x="1592168" y="1466850"/>
                  <a:pt x="1634078" y="1440180"/>
                </a:cubicBezTo>
                <a:cubicBezTo>
                  <a:pt x="1675988" y="1413510"/>
                  <a:pt x="1757268" y="1395730"/>
                  <a:pt x="1782668" y="1375410"/>
                </a:cubicBezTo>
                <a:cubicBezTo>
                  <a:pt x="1808068" y="1355090"/>
                  <a:pt x="1809973" y="1343025"/>
                  <a:pt x="1786478" y="1318260"/>
                </a:cubicBezTo>
                <a:cubicBezTo>
                  <a:pt x="1762983" y="1293495"/>
                  <a:pt x="1691228" y="1261745"/>
                  <a:pt x="1641698" y="1226820"/>
                </a:cubicBezTo>
                <a:cubicBezTo>
                  <a:pt x="1592168" y="1191895"/>
                  <a:pt x="1527398" y="1142365"/>
                  <a:pt x="1489298" y="1108710"/>
                </a:cubicBezTo>
                <a:cubicBezTo>
                  <a:pt x="1451198" y="1075055"/>
                  <a:pt x="1446118" y="1051560"/>
                  <a:pt x="1413098" y="1024890"/>
                </a:cubicBezTo>
                <a:cubicBezTo>
                  <a:pt x="1380078" y="998220"/>
                  <a:pt x="1356583" y="994410"/>
                  <a:pt x="1291178" y="948690"/>
                </a:cubicBezTo>
                <a:cubicBezTo>
                  <a:pt x="1225773" y="902970"/>
                  <a:pt x="1068293" y="805815"/>
                  <a:pt x="1020668" y="750570"/>
                </a:cubicBezTo>
                <a:cubicBezTo>
                  <a:pt x="973043" y="695325"/>
                  <a:pt x="1021938" y="657860"/>
                  <a:pt x="1005428" y="617220"/>
                </a:cubicBezTo>
                <a:cubicBezTo>
                  <a:pt x="988918" y="576580"/>
                  <a:pt x="930498" y="547370"/>
                  <a:pt x="921608" y="506730"/>
                </a:cubicBezTo>
                <a:cubicBezTo>
                  <a:pt x="912718" y="466090"/>
                  <a:pt x="937483" y="412115"/>
                  <a:pt x="952088" y="373380"/>
                </a:cubicBezTo>
                <a:cubicBezTo>
                  <a:pt x="966693" y="334645"/>
                  <a:pt x="1008603" y="321945"/>
                  <a:pt x="1009238" y="274320"/>
                </a:cubicBezTo>
                <a:cubicBezTo>
                  <a:pt x="1009873" y="226695"/>
                  <a:pt x="972408" y="133350"/>
                  <a:pt x="955898" y="87630"/>
                </a:cubicBezTo>
                <a:cubicBezTo>
                  <a:pt x="939388" y="41910"/>
                  <a:pt x="936213" y="0"/>
                  <a:pt x="910178" y="0"/>
                </a:cubicBezTo>
                <a:cubicBezTo>
                  <a:pt x="884143" y="0"/>
                  <a:pt x="828263" y="61595"/>
                  <a:pt x="799688" y="87630"/>
                </a:cubicBezTo>
                <a:cubicBezTo>
                  <a:pt x="771113" y="113665"/>
                  <a:pt x="750158" y="135890"/>
                  <a:pt x="738728" y="156210"/>
                </a:cubicBezTo>
                <a:cubicBezTo>
                  <a:pt x="727298" y="176530"/>
                  <a:pt x="744443" y="189865"/>
                  <a:pt x="731108" y="209550"/>
                </a:cubicBezTo>
                <a:cubicBezTo>
                  <a:pt x="717773" y="229235"/>
                  <a:pt x="686658" y="253365"/>
                  <a:pt x="658718" y="274320"/>
                </a:cubicBezTo>
                <a:cubicBezTo>
                  <a:pt x="630778" y="295275"/>
                  <a:pt x="591408" y="307975"/>
                  <a:pt x="563468" y="335280"/>
                </a:cubicBezTo>
                <a:cubicBezTo>
                  <a:pt x="535528" y="362585"/>
                  <a:pt x="505683" y="412750"/>
                  <a:pt x="491078" y="438150"/>
                </a:cubicBezTo>
                <a:cubicBezTo>
                  <a:pt x="476473" y="463550"/>
                  <a:pt x="496793" y="466090"/>
                  <a:pt x="475838" y="487680"/>
                </a:cubicBezTo>
                <a:cubicBezTo>
                  <a:pt x="454883" y="509270"/>
                  <a:pt x="399638" y="533400"/>
                  <a:pt x="365348" y="567690"/>
                </a:cubicBezTo>
                <a:cubicBezTo>
                  <a:pt x="331058" y="601980"/>
                  <a:pt x="292958" y="647700"/>
                  <a:pt x="270098" y="693420"/>
                </a:cubicBezTo>
                <a:cubicBezTo>
                  <a:pt x="247238" y="739140"/>
                  <a:pt x="230093" y="794385"/>
                  <a:pt x="228188" y="842010"/>
                </a:cubicBezTo>
                <a:cubicBezTo>
                  <a:pt x="226283" y="889635"/>
                  <a:pt x="264383" y="945515"/>
                  <a:pt x="258668" y="979170"/>
                </a:cubicBezTo>
                <a:cubicBezTo>
                  <a:pt x="252953" y="1012825"/>
                  <a:pt x="220568" y="1024255"/>
                  <a:pt x="193898" y="1043940"/>
                </a:cubicBezTo>
                <a:cubicBezTo>
                  <a:pt x="167228" y="1063625"/>
                  <a:pt x="122143" y="1069340"/>
                  <a:pt x="98648" y="1097280"/>
                </a:cubicBezTo>
                <a:cubicBezTo>
                  <a:pt x="75153" y="1125220"/>
                  <a:pt x="68803" y="1184910"/>
                  <a:pt x="52928" y="1211580"/>
                </a:cubicBezTo>
                <a:cubicBezTo>
                  <a:pt x="37053" y="1238250"/>
                  <a:pt x="9113" y="1226185"/>
                  <a:pt x="3398" y="1257300"/>
                </a:cubicBezTo>
                <a:cubicBezTo>
                  <a:pt x="-2317" y="1288415"/>
                  <a:pt x="-2952" y="1358265"/>
                  <a:pt x="18638" y="1398270"/>
                </a:cubicBezTo>
                <a:cubicBezTo>
                  <a:pt x="40228" y="1438275"/>
                  <a:pt x="101823" y="1479550"/>
                  <a:pt x="132938" y="1497330"/>
                </a:cubicBezTo>
                <a:cubicBezTo>
                  <a:pt x="164053" y="1515110"/>
                  <a:pt x="173578" y="1515110"/>
                  <a:pt x="205328" y="1504950"/>
                </a:cubicBezTo>
                <a:cubicBezTo>
                  <a:pt x="237078" y="1494790"/>
                  <a:pt x="289148" y="1452880"/>
                  <a:pt x="323438" y="1436370"/>
                </a:cubicBezTo>
                <a:cubicBezTo>
                  <a:pt x="357728" y="1419860"/>
                  <a:pt x="411068" y="1405890"/>
                  <a:pt x="411068" y="1405890"/>
                </a:cubicBezTo>
                <a:cubicBezTo>
                  <a:pt x="448533" y="1393190"/>
                  <a:pt x="517748" y="1371600"/>
                  <a:pt x="548228" y="1360170"/>
                </a:cubicBezTo>
                <a:cubicBezTo>
                  <a:pt x="578708" y="1348740"/>
                  <a:pt x="575533" y="1327150"/>
                  <a:pt x="593948" y="1337310"/>
                </a:cubicBezTo>
                <a:cubicBezTo>
                  <a:pt x="612363" y="1347470"/>
                  <a:pt x="654273" y="1393190"/>
                  <a:pt x="658718" y="1421130"/>
                </a:cubicBezTo>
                <a:cubicBezTo>
                  <a:pt x="663163" y="1449070"/>
                  <a:pt x="640938" y="1477645"/>
                  <a:pt x="620618" y="1504950"/>
                </a:cubicBezTo>
                <a:cubicBezTo>
                  <a:pt x="600298" y="1532255"/>
                  <a:pt x="553308" y="1546225"/>
                  <a:pt x="536798" y="1584960"/>
                </a:cubicBezTo>
                <a:cubicBezTo>
                  <a:pt x="520288" y="1623695"/>
                  <a:pt x="523463" y="1699260"/>
                  <a:pt x="521558" y="1737360"/>
                </a:cubicBezTo>
                <a:cubicBezTo>
                  <a:pt x="519653" y="1775460"/>
                  <a:pt x="532353" y="1790065"/>
                  <a:pt x="525368" y="1813560"/>
                </a:cubicBezTo>
                <a:cubicBezTo>
                  <a:pt x="518383" y="1837055"/>
                  <a:pt x="458693" y="1878330"/>
                  <a:pt x="468218" y="18973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068769" y="3013407"/>
            <a:ext cx="2257409" cy="2223101"/>
          </a:xfrm>
          <a:custGeom>
            <a:avLst/>
            <a:gdLst>
              <a:gd name="connsiteX0" fmla="*/ 606101 w 2257409"/>
              <a:gd name="connsiteY0" fmla="*/ 1775763 h 2223101"/>
              <a:gd name="connsiteX1" fmla="*/ 594671 w 2257409"/>
              <a:gd name="connsiteY1" fmla="*/ 1859583 h 2223101"/>
              <a:gd name="connsiteX2" fmla="*/ 522281 w 2257409"/>
              <a:gd name="connsiteY2" fmla="*/ 1916733 h 2223101"/>
              <a:gd name="connsiteX3" fmla="*/ 487991 w 2257409"/>
              <a:gd name="connsiteY3" fmla="*/ 1973883 h 2223101"/>
              <a:gd name="connsiteX4" fmla="*/ 590861 w 2257409"/>
              <a:gd name="connsiteY4" fmla="*/ 2133903 h 2223101"/>
              <a:gd name="connsiteX5" fmla="*/ 670871 w 2257409"/>
              <a:gd name="connsiteY5" fmla="*/ 2099613 h 2223101"/>
              <a:gd name="connsiteX6" fmla="*/ 804221 w 2257409"/>
              <a:gd name="connsiteY6" fmla="*/ 2183433 h 2223101"/>
              <a:gd name="connsiteX7" fmla="*/ 899471 w 2257409"/>
              <a:gd name="connsiteY7" fmla="*/ 2221533 h 2223101"/>
              <a:gd name="connsiteX8" fmla="*/ 956621 w 2257409"/>
              <a:gd name="connsiteY8" fmla="*/ 2133903 h 2223101"/>
              <a:gd name="connsiteX9" fmla="*/ 1128071 w 2257409"/>
              <a:gd name="connsiteY9" fmla="*/ 2008173 h 2223101"/>
              <a:gd name="connsiteX10" fmla="*/ 1166171 w 2257409"/>
              <a:gd name="connsiteY10" fmla="*/ 1840533 h 2223101"/>
              <a:gd name="connsiteX11" fmla="*/ 1227131 w 2257409"/>
              <a:gd name="connsiteY11" fmla="*/ 1699563 h 2223101"/>
              <a:gd name="connsiteX12" fmla="*/ 1284281 w 2257409"/>
              <a:gd name="connsiteY12" fmla="*/ 1581453 h 2223101"/>
              <a:gd name="connsiteX13" fmla="*/ 1341431 w 2257409"/>
              <a:gd name="connsiteY13" fmla="*/ 1509063 h 2223101"/>
              <a:gd name="connsiteX14" fmla="*/ 1375721 w 2257409"/>
              <a:gd name="connsiteY14" fmla="*/ 1493823 h 2223101"/>
              <a:gd name="connsiteX15" fmla="*/ 1482401 w 2257409"/>
              <a:gd name="connsiteY15" fmla="*/ 1543353 h 2223101"/>
              <a:gd name="connsiteX16" fmla="*/ 1638611 w 2257409"/>
              <a:gd name="connsiteY16" fmla="*/ 1722423 h 2223101"/>
              <a:gd name="connsiteX17" fmla="*/ 1752911 w 2257409"/>
              <a:gd name="connsiteY17" fmla="*/ 1798623 h 2223101"/>
              <a:gd name="connsiteX18" fmla="*/ 1871021 w 2257409"/>
              <a:gd name="connsiteY18" fmla="*/ 1710993 h 2223101"/>
              <a:gd name="connsiteX19" fmla="*/ 1996751 w 2257409"/>
              <a:gd name="connsiteY19" fmla="*/ 1638603 h 2223101"/>
              <a:gd name="connsiteX20" fmla="*/ 2145341 w 2257409"/>
              <a:gd name="connsiteY20" fmla="*/ 1520493 h 2223101"/>
              <a:gd name="connsiteX21" fmla="*/ 2255831 w 2257409"/>
              <a:gd name="connsiteY21" fmla="*/ 1387143 h 2223101"/>
              <a:gd name="connsiteX22" fmla="*/ 2202491 w 2257409"/>
              <a:gd name="connsiteY22" fmla="*/ 1345233 h 2223101"/>
              <a:gd name="connsiteX23" fmla="*/ 2092001 w 2257409"/>
              <a:gd name="connsiteY23" fmla="*/ 1364283 h 2223101"/>
              <a:gd name="connsiteX24" fmla="*/ 1882451 w 2257409"/>
              <a:gd name="connsiteY24" fmla="*/ 1280463 h 2223101"/>
              <a:gd name="connsiteX25" fmla="*/ 1650041 w 2257409"/>
              <a:gd name="connsiteY25" fmla="*/ 1128063 h 2223101"/>
              <a:gd name="connsiteX26" fmla="*/ 1516691 w 2257409"/>
              <a:gd name="connsiteY26" fmla="*/ 1029003 h 2223101"/>
              <a:gd name="connsiteX27" fmla="*/ 1360481 w 2257409"/>
              <a:gd name="connsiteY27" fmla="*/ 941373 h 2223101"/>
              <a:gd name="connsiteX28" fmla="*/ 1261421 w 2257409"/>
              <a:gd name="connsiteY28" fmla="*/ 861363 h 2223101"/>
              <a:gd name="connsiteX29" fmla="*/ 1181411 w 2257409"/>
              <a:gd name="connsiteY29" fmla="*/ 640383 h 2223101"/>
              <a:gd name="connsiteX30" fmla="*/ 1173791 w 2257409"/>
              <a:gd name="connsiteY30" fmla="*/ 560373 h 2223101"/>
              <a:gd name="connsiteX31" fmla="*/ 1238561 w 2257409"/>
              <a:gd name="connsiteY31" fmla="*/ 449883 h 2223101"/>
              <a:gd name="connsiteX32" fmla="*/ 1261421 w 2257409"/>
              <a:gd name="connsiteY32" fmla="*/ 331773 h 2223101"/>
              <a:gd name="connsiteX33" fmla="*/ 1200461 w 2257409"/>
              <a:gd name="connsiteY33" fmla="*/ 137463 h 2223101"/>
              <a:gd name="connsiteX34" fmla="*/ 1158551 w 2257409"/>
              <a:gd name="connsiteY34" fmla="*/ 42213 h 2223101"/>
              <a:gd name="connsiteX35" fmla="*/ 1048061 w 2257409"/>
              <a:gd name="connsiteY35" fmla="*/ 303 h 2223101"/>
              <a:gd name="connsiteX36" fmla="*/ 918521 w 2257409"/>
              <a:gd name="connsiteY36" fmla="*/ 61263 h 2223101"/>
              <a:gd name="connsiteX37" fmla="*/ 891851 w 2257409"/>
              <a:gd name="connsiteY37" fmla="*/ 137463 h 2223101"/>
              <a:gd name="connsiteX38" fmla="*/ 731831 w 2257409"/>
              <a:gd name="connsiteY38" fmla="*/ 228903 h 2223101"/>
              <a:gd name="connsiteX39" fmla="*/ 743261 w 2257409"/>
              <a:gd name="connsiteY39" fmla="*/ 335583 h 2223101"/>
              <a:gd name="connsiteX40" fmla="*/ 598481 w 2257409"/>
              <a:gd name="connsiteY40" fmla="*/ 434643 h 2223101"/>
              <a:gd name="connsiteX41" fmla="*/ 541331 w 2257409"/>
              <a:gd name="connsiteY41" fmla="*/ 560373 h 2223101"/>
              <a:gd name="connsiteX42" fmla="*/ 526091 w 2257409"/>
              <a:gd name="connsiteY42" fmla="*/ 583233 h 2223101"/>
              <a:gd name="connsiteX43" fmla="*/ 491801 w 2257409"/>
              <a:gd name="connsiteY43" fmla="*/ 579423 h 2223101"/>
              <a:gd name="connsiteX44" fmla="*/ 472751 w 2257409"/>
              <a:gd name="connsiteY44" fmla="*/ 640383 h 2223101"/>
              <a:gd name="connsiteX45" fmla="*/ 381311 w 2257409"/>
              <a:gd name="connsiteY45" fmla="*/ 705153 h 2223101"/>
              <a:gd name="connsiteX46" fmla="*/ 339401 w 2257409"/>
              <a:gd name="connsiteY46" fmla="*/ 827073 h 2223101"/>
              <a:gd name="connsiteX47" fmla="*/ 312731 w 2257409"/>
              <a:gd name="connsiteY47" fmla="*/ 899463 h 2223101"/>
              <a:gd name="connsiteX48" fmla="*/ 160331 w 2257409"/>
              <a:gd name="connsiteY48" fmla="*/ 956613 h 2223101"/>
              <a:gd name="connsiteX49" fmla="*/ 106991 w 2257409"/>
              <a:gd name="connsiteY49" fmla="*/ 1002333 h 2223101"/>
              <a:gd name="connsiteX50" fmla="*/ 80321 w 2257409"/>
              <a:gd name="connsiteY50" fmla="*/ 1048053 h 2223101"/>
              <a:gd name="connsiteX51" fmla="*/ 311 w 2257409"/>
              <a:gd name="connsiteY51" fmla="*/ 1082343 h 2223101"/>
              <a:gd name="connsiteX52" fmla="*/ 53651 w 2257409"/>
              <a:gd name="connsiteY52" fmla="*/ 1230933 h 2223101"/>
              <a:gd name="connsiteX53" fmla="*/ 80321 w 2257409"/>
              <a:gd name="connsiteY53" fmla="*/ 1444293 h 2223101"/>
              <a:gd name="connsiteX54" fmla="*/ 57461 w 2257409"/>
              <a:gd name="connsiteY54" fmla="*/ 1600503 h 2223101"/>
              <a:gd name="connsiteX55" fmla="*/ 15551 w 2257409"/>
              <a:gd name="connsiteY55" fmla="*/ 1699563 h 2223101"/>
              <a:gd name="connsiteX56" fmla="*/ 145091 w 2257409"/>
              <a:gd name="connsiteY56" fmla="*/ 1798623 h 2223101"/>
              <a:gd name="connsiteX57" fmla="*/ 270821 w 2257409"/>
              <a:gd name="connsiteY57" fmla="*/ 1802433 h 2223101"/>
              <a:gd name="connsiteX58" fmla="*/ 289871 w 2257409"/>
              <a:gd name="connsiteY58" fmla="*/ 1756713 h 2223101"/>
              <a:gd name="connsiteX59" fmla="*/ 392741 w 2257409"/>
              <a:gd name="connsiteY59" fmla="*/ 1756713 h 2223101"/>
              <a:gd name="connsiteX60" fmla="*/ 499421 w 2257409"/>
              <a:gd name="connsiteY60" fmla="*/ 1714803 h 2223101"/>
              <a:gd name="connsiteX61" fmla="*/ 545141 w 2257409"/>
              <a:gd name="connsiteY61" fmla="*/ 1684323 h 2223101"/>
              <a:gd name="connsiteX62" fmla="*/ 575621 w 2257409"/>
              <a:gd name="connsiteY62" fmla="*/ 1661463 h 2223101"/>
              <a:gd name="connsiteX63" fmla="*/ 617531 w 2257409"/>
              <a:gd name="connsiteY63" fmla="*/ 1680513 h 2223101"/>
              <a:gd name="connsiteX64" fmla="*/ 590861 w 2257409"/>
              <a:gd name="connsiteY64" fmla="*/ 1650033 h 2223101"/>
              <a:gd name="connsiteX65" fmla="*/ 613721 w 2257409"/>
              <a:gd name="connsiteY65" fmla="*/ 1684323 h 2223101"/>
              <a:gd name="connsiteX66" fmla="*/ 606101 w 2257409"/>
              <a:gd name="connsiteY66" fmla="*/ 1775763 h 222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57409" h="2223101">
                <a:moveTo>
                  <a:pt x="606101" y="1775763"/>
                </a:moveTo>
                <a:cubicBezTo>
                  <a:pt x="602926" y="1804973"/>
                  <a:pt x="608641" y="1836088"/>
                  <a:pt x="594671" y="1859583"/>
                </a:cubicBezTo>
                <a:cubicBezTo>
                  <a:pt x="580701" y="1883078"/>
                  <a:pt x="540061" y="1897683"/>
                  <a:pt x="522281" y="1916733"/>
                </a:cubicBezTo>
                <a:cubicBezTo>
                  <a:pt x="504501" y="1935783"/>
                  <a:pt x="476561" y="1937688"/>
                  <a:pt x="487991" y="1973883"/>
                </a:cubicBezTo>
                <a:cubicBezTo>
                  <a:pt x="499421" y="2010078"/>
                  <a:pt x="560381" y="2112948"/>
                  <a:pt x="590861" y="2133903"/>
                </a:cubicBezTo>
                <a:cubicBezTo>
                  <a:pt x="621341" y="2154858"/>
                  <a:pt x="635311" y="2091358"/>
                  <a:pt x="670871" y="2099613"/>
                </a:cubicBezTo>
                <a:cubicBezTo>
                  <a:pt x="706431" y="2107868"/>
                  <a:pt x="766121" y="2163113"/>
                  <a:pt x="804221" y="2183433"/>
                </a:cubicBezTo>
                <a:cubicBezTo>
                  <a:pt x="842321" y="2203753"/>
                  <a:pt x="874071" y="2229788"/>
                  <a:pt x="899471" y="2221533"/>
                </a:cubicBezTo>
                <a:cubicBezTo>
                  <a:pt x="924871" y="2213278"/>
                  <a:pt x="918521" y="2169463"/>
                  <a:pt x="956621" y="2133903"/>
                </a:cubicBezTo>
                <a:cubicBezTo>
                  <a:pt x="994721" y="2098343"/>
                  <a:pt x="1093146" y="2057068"/>
                  <a:pt x="1128071" y="2008173"/>
                </a:cubicBezTo>
                <a:cubicBezTo>
                  <a:pt x="1162996" y="1959278"/>
                  <a:pt x="1149661" y="1891968"/>
                  <a:pt x="1166171" y="1840533"/>
                </a:cubicBezTo>
                <a:cubicBezTo>
                  <a:pt x="1182681" y="1789098"/>
                  <a:pt x="1207446" y="1742743"/>
                  <a:pt x="1227131" y="1699563"/>
                </a:cubicBezTo>
                <a:cubicBezTo>
                  <a:pt x="1246816" y="1656383"/>
                  <a:pt x="1265231" y="1613203"/>
                  <a:pt x="1284281" y="1581453"/>
                </a:cubicBezTo>
                <a:cubicBezTo>
                  <a:pt x="1303331" y="1549703"/>
                  <a:pt x="1326191" y="1523668"/>
                  <a:pt x="1341431" y="1509063"/>
                </a:cubicBezTo>
                <a:cubicBezTo>
                  <a:pt x="1356671" y="1494458"/>
                  <a:pt x="1352226" y="1488108"/>
                  <a:pt x="1375721" y="1493823"/>
                </a:cubicBezTo>
                <a:cubicBezTo>
                  <a:pt x="1399216" y="1499538"/>
                  <a:pt x="1438586" y="1505253"/>
                  <a:pt x="1482401" y="1543353"/>
                </a:cubicBezTo>
                <a:cubicBezTo>
                  <a:pt x="1526216" y="1581453"/>
                  <a:pt x="1593526" y="1679878"/>
                  <a:pt x="1638611" y="1722423"/>
                </a:cubicBezTo>
                <a:cubicBezTo>
                  <a:pt x="1683696" y="1764968"/>
                  <a:pt x="1714176" y="1800528"/>
                  <a:pt x="1752911" y="1798623"/>
                </a:cubicBezTo>
                <a:cubicBezTo>
                  <a:pt x="1791646" y="1796718"/>
                  <a:pt x="1830381" y="1737663"/>
                  <a:pt x="1871021" y="1710993"/>
                </a:cubicBezTo>
                <a:cubicBezTo>
                  <a:pt x="1911661" y="1684323"/>
                  <a:pt x="1951031" y="1670353"/>
                  <a:pt x="1996751" y="1638603"/>
                </a:cubicBezTo>
                <a:cubicBezTo>
                  <a:pt x="2042471" y="1606853"/>
                  <a:pt x="2102161" y="1562403"/>
                  <a:pt x="2145341" y="1520493"/>
                </a:cubicBezTo>
                <a:cubicBezTo>
                  <a:pt x="2188521" y="1478583"/>
                  <a:pt x="2246306" y="1416353"/>
                  <a:pt x="2255831" y="1387143"/>
                </a:cubicBezTo>
                <a:cubicBezTo>
                  <a:pt x="2265356" y="1357933"/>
                  <a:pt x="2229796" y="1349043"/>
                  <a:pt x="2202491" y="1345233"/>
                </a:cubicBezTo>
                <a:cubicBezTo>
                  <a:pt x="2175186" y="1341423"/>
                  <a:pt x="2145341" y="1375078"/>
                  <a:pt x="2092001" y="1364283"/>
                </a:cubicBezTo>
                <a:cubicBezTo>
                  <a:pt x="2038661" y="1353488"/>
                  <a:pt x="1956111" y="1319833"/>
                  <a:pt x="1882451" y="1280463"/>
                </a:cubicBezTo>
                <a:cubicBezTo>
                  <a:pt x="1808791" y="1241093"/>
                  <a:pt x="1711001" y="1169973"/>
                  <a:pt x="1650041" y="1128063"/>
                </a:cubicBezTo>
                <a:cubicBezTo>
                  <a:pt x="1589081" y="1086153"/>
                  <a:pt x="1564951" y="1060118"/>
                  <a:pt x="1516691" y="1029003"/>
                </a:cubicBezTo>
                <a:cubicBezTo>
                  <a:pt x="1468431" y="997888"/>
                  <a:pt x="1403026" y="969313"/>
                  <a:pt x="1360481" y="941373"/>
                </a:cubicBezTo>
                <a:cubicBezTo>
                  <a:pt x="1317936" y="913433"/>
                  <a:pt x="1291266" y="911528"/>
                  <a:pt x="1261421" y="861363"/>
                </a:cubicBezTo>
                <a:cubicBezTo>
                  <a:pt x="1231576" y="811198"/>
                  <a:pt x="1196016" y="690548"/>
                  <a:pt x="1181411" y="640383"/>
                </a:cubicBezTo>
                <a:cubicBezTo>
                  <a:pt x="1166806" y="590218"/>
                  <a:pt x="1164266" y="592123"/>
                  <a:pt x="1173791" y="560373"/>
                </a:cubicBezTo>
                <a:cubicBezTo>
                  <a:pt x="1183316" y="528623"/>
                  <a:pt x="1223956" y="487983"/>
                  <a:pt x="1238561" y="449883"/>
                </a:cubicBezTo>
                <a:cubicBezTo>
                  <a:pt x="1253166" y="411783"/>
                  <a:pt x="1267771" y="383843"/>
                  <a:pt x="1261421" y="331773"/>
                </a:cubicBezTo>
                <a:cubicBezTo>
                  <a:pt x="1255071" y="279703"/>
                  <a:pt x="1217606" y="185723"/>
                  <a:pt x="1200461" y="137463"/>
                </a:cubicBezTo>
                <a:cubicBezTo>
                  <a:pt x="1183316" y="89203"/>
                  <a:pt x="1183951" y="65073"/>
                  <a:pt x="1158551" y="42213"/>
                </a:cubicBezTo>
                <a:cubicBezTo>
                  <a:pt x="1133151" y="19353"/>
                  <a:pt x="1088066" y="-2872"/>
                  <a:pt x="1048061" y="303"/>
                </a:cubicBezTo>
                <a:cubicBezTo>
                  <a:pt x="1008056" y="3478"/>
                  <a:pt x="944556" y="38403"/>
                  <a:pt x="918521" y="61263"/>
                </a:cubicBezTo>
                <a:cubicBezTo>
                  <a:pt x="892486" y="84123"/>
                  <a:pt x="922966" y="109523"/>
                  <a:pt x="891851" y="137463"/>
                </a:cubicBezTo>
                <a:cubicBezTo>
                  <a:pt x="860736" y="165403"/>
                  <a:pt x="756596" y="195883"/>
                  <a:pt x="731831" y="228903"/>
                </a:cubicBezTo>
                <a:cubicBezTo>
                  <a:pt x="707066" y="261923"/>
                  <a:pt x="765486" y="301293"/>
                  <a:pt x="743261" y="335583"/>
                </a:cubicBezTo>
                <a:cubicBezTo>
                  <a:pt x="721036" y="369873"/>
                  <a:pt x="632136" y="397178"/>
                  <a:pt x="598481" y="434643"/>
                </a:cubicBezTo>
                <a:cubicBezTo>
                  <a:pt x="564826" y="472108"/>
                  <a:pt x="553396" y="535608"/>
                  <a:pt x="541331" y="560373"/>
                </a:cubicBezTo>
                <a:cubicBezTo>
                  <a:pt x="529266" y="585138"/>
                  <a:pt x="534346" y="580058"/>
                  <a:pt x="526091" y="583233"/>
                </a:cubicBezTo>
                <a:cubicBezTo>
                  <a:pt x="517836" y="586408"/>
                  <a:pt x="500691" y="569898"/>
                  <a:pt x="491801" y="579423"/>
                </a:cubicBezTo>
                <a:cubicBezTo>
                  <a:pt x="482911" y="588948"/>
                  <a:pt x="491166" y="619428"/>
                  <a:pt x="472751" y="640383"/>
                </a:cubicBezTo>
                <a:cubicBezTo>
                  <a:pt x="454336" y="661338"/>
                  <a:pt x="403536" y="674038"/>
                  <a:pt x="381311" y="705153"/>
                </a:cubicBezTo>
                <a:cubicBezTo>
                  <a:pt x="359086" y="736268"/>
                  <a:pt x="350831" y="794688"/>
                  <a:pt x="339401" y="827073"/>
                </a:cubicBezTo>
                <a:cubicBezTo>
                  <a:pt x="327971" y="859458"/>
                  <a:pt x="342576" y="877873"/>
                  <a:pt x="312731" y="899463"/>
                </a:cubicBezTo>
                <a:cubicBezTo>
                  <a:pt x="282886" y="921053"/>
                  <a:pt x="194621" y="939468"/>
                  <a:pt x="160331" y="956613"/>
                </a:cubicBezTo>
                <a:cubicBezTo>
                  <a:pt x="126041" y="973758"/>
                  <a:pt x="120326" y="987093"/>
                  <a:pt x="106991" y="1002333"/>
                </a:cubicBezTo>
                <a:cubicBezTo>
                  <a:pt x="93656" y="1017573"/>
                  <a:pt x="98101" y="1034718"/>
                  <a:pt x="80321" y="1048053"/>
                </a:cubicBezTo>
                <a:cubicBezTo>
                  <a:pt x="62541" y="1061388"/>
                  <a:pt x="4756" y="1051863"/>
                  <a:pt x="311" y="1082343"/>
                </a:cubicBezTo>
                <a:cubicBezTo>
                  <a:pt x="-4134" y="1112823"/>
                  <a:pt x="40316" y="1170608"/>
                  <a:pt x="53651" y="1230933"/>
                </a:cubicBezTo>
                <a:cubicBezTo>
                  <a:pt x="66986" y="1291258"/>
                  <a:pt x="79686" y="1382698"/>
                  <a:pt x="80321" y="1444293"/>
                </a:cubicBezTo>
                <a:cubicBezTo>
                  <a:pt x="80956" y="1505888"/>
                  <a:pt x="68256" y="1557958"/>
                  <a:pt x="57461" y="1600503"/>
                </a:cubicBezTo>
                <a:cubicBezTo>
                  <a:pt x="46666" y="1643048"/>
                  <a:pt x="946" y="1666543"/>
                  <a:pt x="15551" y="1699563"/>
                </a:cubicBezTo>
                <a:cubicBezTo>
                  <a:pt x="30156" y="1732583"/>
                  <a:pt x="102546" y="1781478"/>
                  <a:pt x="145091" y="1798623"/>
                </a:cubicBezTo>
                <a:cubicBezTo>
                  <a:pt x="187636" y="1815768"/>
                  <a:pt x="246691" y="1809418"/>
                  <a:pt x="270821" y="1802433"/>
                </a:cubicBezTo>
                <a:cubicBezTo>
                  <a:pt x="294951" y="1795448"/>
                  <a:pt x="269551" y="1764333"/>
                  <a:pt x="289871" y="1756713"/>
                </a:cubicBezTo>
                <a:cubicBezTo>
                  <a:pt x="310191" y="1749093"/>
                  <a:pt x="357816" y="1763698"/>
                  <a:pt x="392741" y="1756713"/>
                </a:cubicBezTo>
                <a:cubicBezTo>
                  <a:pt x="427666" y="1749728"/>
                  <a:pt x="474021" y="1726868"/>
                  <a:pt x="499421" y="1714803"/>
                </a:cubicBezTo>
                <a:cubicBezTo>
                  <a:pt x="524821" y="1702738"/>
                  <a:pt x="532441" y="1693213"/>
                  <a:pt x="545141" y="1684323"/>
                </a:cubicBezTo>
                <a:cubicBezTo>
                  <a:pt x="557841" y="1675433"/>
                  <a:pt x="563556" y="1662098"/>
                  <a:pt x="575621" y="1661463"/>
                </a:cubicBezTo>
                <a:cubicBezTo>
                  <a:pt x="587686" y="1660828"/>
                  <a:pt x="614991" y="1682418"/>
                  <a:pt x="617531" y="1680513"/>
                </a:cubicBezTo>
                <a:cubicBezTo>
                  <a:pt x="620071" y="1678608"/>
                  <a:pt x="591496" y="1649398"/>
                  <a:pt x="590861" y="1650033"/>
                </a:cubicBezTo>
                <a:cubicBezTo>
                  <a:pt x="590226" y="1650668"/>
                  <a:pt x="610546" y="1663368"/>
                  <a:pt x="613721" y="1684323"/>
                </a:cubicBezTo>
                <a:cubicBezTo>
                  <a:pt x="616896" y="1705278"/>
                  <a:pt x="609276" y="1746553"/>
                  <a:pt x="606101" y="177576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3738839" y="2219411"/>
            <a:ext cx="2747655" cy="3628587"/>
          </a:xfrm>
          <a:custGeom>
            <a:avLst/>
            <a:gdLst>
              <a:gd name="connsiteX0" fmla="*/ 1224321 w 2747655"/>
              <a:gd name="connsiteY0" fmla="*/ 3622589 h 3663603"/>
              <a:gd name="connsiteX1" fmla="*/ 1305601 w 2747655"/>
              <a:gd name="connsiteY1" fmla="*/ 3597189 h 3663603"/>
              <a:gd name="connsiteX2" fmla="*/ 1412281 w 2747655"/>
              <a:gd name="connsiteY2" fmla="*/ 3460029 h 3663603"/>
              <a:gd name="connsiteX3" fmla="*/ 1437681 w 2747655"/>
              <a:gd name="connsiteY3" fmla="*/ 3292389 h 3663603"/>
              <a:gd name="connsiteX4" fmla="*/ 1376721 w 2747655"/>
              <a:gd name="connsiteY4" fmla="*/ 3195869 h 3663603"/>
              <a:gd name="connsiteX5" fmla="*/ 1356401 w 2747655"/>
              <a:gd name="connsiteY5" fmla="*/ 3124749 h 3663603"/>
              <a:gd name="connsiteX6" fmla="*/ 1381801 w 2747655"/>
              <a:gd name="connsiteY6" fmla="*/ 3028229 h 3663603"/>
              <a:gd name="connsiteX7" fmla="*/ 1381801 w 2747655"/>
              <a:gd name="connsiteY7" fmla="*/ 2972349 h 3663603"/>
              <a:gd name="connsiteX8" fmla="*/ 1559601 w 2747655"/>
              <a:gd name="connsiteY8" fmla="*/ 2830109 h 3663603"/>
              <a:gd name="connsiteX9" fmla="*/ 1620561 w 2747655"/>
              <a:gd name="connsiteY9" fmla="*/ 2530389 h 3663603"/>
              <a:gd name="connsiteX10" fmla="*/ 1666281 w 2747655"/>
              <a:gd name="connsiteY10" fmla="*/ 2362749 h 3663603"/>
              <a:gd name="connsiteX11" fmla="*/ 1732321 w 2747655"/>
              <a:gd name="connsiteY11" fmla="*/ 2327189 h 3663603"/>
              <a:gd name="connsiteX12" fmla="*/ 1935521 w 2747655"/>
              <a:gd name="connsiteY12" fmla="*/ 2606589 h 3663603"/>
              <a:gd name="connsiteX13" fmla="*/ 2011721 w 2747655"/>
              <a:gd name="connsiteY13" fmla="*/ 2723429 h 3663603"/>
              <a:gd name="connsiteX14" fmla="*/ 2159041 w 2747655"/>
              <a:gd name="connsiteY14" fmla="*/ 2637069 h 3663603"/>
              <a:gd name="connsiteX15" fmla="*/ 2296201 w 2747655"/>
              <a:gd name="connsiteY15" fmla="*/ 2596429 h 3663603"/>
              <a:gd name="connsiteX16" fmla="*/ 2509561 w 2747655"/>
              <a:gd name="connsiteY16" fmla="*/ 2489749 h 3663603"/>
              <a:gd name="connsiteX17" fmla="*/ 2626401 w 2747655"/>
              <a:gd name="connsiteY17" fmla="*/ 2317029 h 3663603"/>
              <a:gd name="connsiteX18" fmla="*/ 2697521 w 2747655"/>
              <a:gd name="connsiteY18" fmla="*/ 2230669 h 3663603"/>
              <a:gd name="connsiteX19" fmla="*/ 2667041 w 2747655"/>
              <a:gd name="connsiteY19" fmla="*/ 2108749 h 3663603"/>
              <a:gd name="connsiteX20" fmla="*/ 2728001 w 2747655"/>
              <a:gd name="connsiteY20" fmla="*/ 1966509 h 3663603"/>
              <a:gd name="connsiteX21" fmla="*/ 2743241 w 2747655"/>
              <a:gd name="connsiteY21" fmla="*/ 1880149 h 3663603"/>
              <a:gd name="connsiteX22" fmla="*/ 2656881 w 2747655"/>
              <a:gd name="connsiteY22" fmla="*/ 1844589 h 3663603"/>
              <a:gd name="connsiteX23" fmla="*/ 2550201 w 2747655"/>
              <a:gd name="connsiteY23" fmla="*/ 1941109 h 3663603"/>
              <a:gd name="connsiteX24" fmla="*/ 2494321 w 2747655"/>
              <a:gd name="connsiteY24" fmla="*/ 2057949 h 3663603"/>
              <a:gd name="connsiteX25" fmla="*/ 2357161 w 2747655"/>
              <a:gd name="connsiteY25" fmla="*/ 2068109 h 3663603"/>
              <a:gd name="connsiteX26" fmla="*/ 2164121 w 2747655"/>
              <a:gd name="connsiteY26" fmla="*/ 1930949 h 3663603"/>
              <a:gd name="connsiteX27" fmla="*/ 1986321 w 2747655"/>
              <a:gd name="connsiteY27" fmla="*/ 1819189 h 3663603"/>
              <a:gd name="connsiteX28" fmla="*/ 1859321 w 2747655"/>
              <a:gd name="connsiteY28" fmla="*/ 1722669 h 3663603"/>
              <a:gd name="connsiteX29" fmla="*/ 1666281 w 2747655"/>
              <a:gd name="connsiteY29" fmla="*/ 1656629 h 3663603"/>
              <a:gd name="connsiteX30" fmla="*/ 1585001 w 2747655"/>
              <a:gd name="connsiteY30" fmla="*/ 1539789 h 3663603"/>
              <a:gd name="connsiteX31" fmla="*/ 1554521 w 2747655"/>
              <a:gd name="connsiteY31" fmla="*/ 1387389 h 3663603"/>
              <a:gd name="connsiteX32" fmla="*/ 1645961 w 2747655"/>
              <a:gd name="connsiteY32" fmla="*/ 1250229 h 3663603"/>
              <a:gd name="connsiteX33" fmla="*/ 1732321 w 2747655"/>
              <a:gd name="connsiteY33" fmla="*/ 1174029 h 3663603"/>
              <a:gd name="connsiteX34" fmla="*/ 1747561 w 2747655"/>
              <a:gd name="connsiteY34" fmla="*/ 1123229 h 3663603"/>
              <a:gd name="connsiteX35" fmla="*/ 1635801 w 2747655"/>
              <a:gd name="connsiteY35" fmla="*/ 1047029 h 3663603"/>
              <a:gd name="connsiteX36" fmla="*/ 1590081 w 2747655"/>
              <a:gd name="connsiteY36" fmla="*/ 914949 h 3663603"/>
              <a:gd name="connsiteX37" fmla="*/ 1534201 w 2747655"/>
              <a:gd name="connsiteY37" fmla="*/ 762549 h 3663603"/>
              <a:gd name="connsiteX38" fmla="*/ 1412281 w 2747655"/>
              <a:gd name="connsiteY38" fmla="*/ 726989 h 3663603"/>
              <a:gd name="connsiteX39" fmla="*/ 1148121 w 2747655"/>
              <a:gd name="connsiteY39" fmla="*/ 772709 h 3663603"/>
              <a:gd name="connsiteX40" fmla="*/ 1148121 w 2747655"/>
              <a:gd name="connsiteY40" fmla="*/ 869229 h 3663603"/>
              <a:gd name="connsiteX41" fmla="*/ 1077001 w 2747655"/>
              <a:gd name="connsiteY41" fmla="*/ 950509 h 3663603"/>
              <a:gd name="connsiteX42" fmla="*/ 985561 w 2747655"/>
              <a:gd name="connsiteY42" fmla="*/ 1047029 h 3663603"/>
              <a:gd name="connsiteX43" fmla="*/ 894121 w 2747655"/>
              <a:gd name="connsiteY43" fmla="*/ 1138469 h 3663603"/>
              <a:gd name="connsiteX44" fmla="*/ 833161 w 2747655"/>
              <a:gd name="connsiteY44" fmla="*/ 1189269 h 3663603"/>
              <a:gd name="connsiteX45" fmla="*/ 777281 w 2747655"/>
              <a:gd name="connsiteY45" fmla="*/ 1194349 h 3663603"/>
              <a:gd name="connsiteX46" fmla="*/ 635041 w 2747655"/>
              <a:gd name="connsiteY46" fmla="*/ 1082589 h 3663603"/>
              <a:gd name="connsiteX47" fmla="*/ 533441 w 2747655"/>
              <a:gd name="connsiteY47" fmla="*/ 955589 h 3663603"/>
              <a:gd name="connsiteX48" fmla="*/ 543601 w 2747655"/>
              <a:gd name="connsiteY48" fmla="*/ 803189 h 3663603"/>
              <a:gd name="connsiteX49" fmla="*/ 538521 w 2747655"/>
              <a:gd name="connsiteY49" fmla="*/ 655869 h 3663603"/>
              <a:gd name="connsiteX50" fmla="*/ 421681 w 2747655"/>
              <a:gd name="connsiteY50" fmla="*/ 554269 h 3663603"/>
              <a:gd name="connsiteX51" fmla="*/ 401361 w 2747655"/>
              <a:gd name="connsiteY51" fmla="*/ 549189 h 3663603"/>
              <a:gd name="connsiteX52" fmla="*/ 315001 w 2747655"/>
              <a:gd name="connsiteY52" fmla="*/ 376469 h 3663603"/>
              <a:gd name="connsiteX53" fmla="*/ 294681 w 2747655"/>
              <a:gd name="connsiteY53" fmla="*/ 218989 h 3663603"/>
              <a:gd name="connsiteX54" fmla="*/ 294681 w 2747655"/>
              <a:gd name="connsiteY54" fmla="*/ 117389 h 3663603"/>
              <a:gd name="connsiteX55" fmla="*/ 284521 w 2747655"/>
              <a:gd name="connsiteY55" fmla="*/ 15789 h 3663603"/>
              <a:gd name="connsiteX56" fmla="*/ 259121 w 2747655"/>
              <a:gd name="connsiteY56" fmla="*/ 10709 h 3663603"/>
              <a:gd name="connsiteX57" fmla="*/ 162601 w 2747655"/>
              <a:gd name="connsiteY57" fmla="*/ 117389 h 3663603"/>
              <a:gd name="connsiteX58" fmla="*/ 127041 w 2747655"/>
              <a:gd name="connsiteY58" fmla="*/ 249469 h 3663603"/>
              <a:gd name="connsiteX59" fmla="*/ 41 w 2747655"/>
              <a:gd name="connsiteY59" fmla="*/ 371389 h 3663603"/>
              <a:gd name="connsiteX60" fmla="*/ 111801 w 2747655"/>
              <a:gd name="connsiteY60" fmla="*/ 478069 h 3663603"/>
              <a:gd name="connsiteX61" fmla="*/ 198161 w 2747655"/>
              <a:gd name="connsiteY61" fmla="*/ 559349 h 3663603"/>
              <a:gd name="connsiteX62" fmla="*/ 228641 w 2747655"/>
              <a:gd name="connsiteY62" fmla="*/ 737149 h 3663603"/>
              <a:gd name="connsiteX63" fmla="*/ 360721 w 2747655"/>
              <a:gd name="connsiteY63" fmla="*/ 1041949 h 3663603"/>
              <a:gd name="connsiteX64" fmla="*/ 548681 w 2747655"/>
              <a:gd name="connsiteY64" fmla="*/ 1290869 h 3663603"/>
              <a:gd name="connsiteX65" fmla="*/ 635041 w 2747655"/>
              <a:gd name="connsiteY65" fmla="*/ 1336589 h 3663603"/>
              <a:gd name="connsiteX66" fmla="*/ 645201 w 2747655"/>
              <a:gd name="connsiteY66" fmla="*/ 1372149 h 3663603"/>
              <a:gd name="connsiteX67" fmla="*/ 579161 w 2747655"/>
              <a:gd name="connsiteY67" fmla="*/ 1428029 h 3663603"/>
              <a:gd name="connsiteX68" fmla="*/ 538521 w 2747655"/>
              <a:gd name="connsiteY68" fmla="*/ 1468669 h 3663603"/>
              <a:gd name="connsiteX69" fmla="*/ 563921 w 2747655"/>
              <a:gd name="connsiteY69" fmla="*/ 1544869 h 3663603"/>
              <a:gd name="connsiteX70" fmla="*/ 502961 w 2747655"/>
              <a:gd name="connsiteY70" fmla="*/ 1651549 h 3663603"/>
              <a:gd name="connsiteX71" fmla="*/ 350561 w 2747655"/>
              <a:gd name="connsiteY71" fmla="*/ 1753149 h 3663603"/>
              <a:gd name="connsiteX72" fmla="*/ 238801 w 2747655"/>
              <a:gd name="connsiteY72" fmla="*/ 1824269 h 3663603"/>
              <a:gd name="connsiteX73" fmla="*/ 198161 w 2747655"/>
              <a:gd name="connsiteY73" fmla="*/ 1839509 h 3663603"/>
              <a:gd name="connsiteX74" fmla="*/ 162601 w 2747655"/>
              <a:gd name="connsiteY74" fmla="*/ 1941109 h 3663603"/>
              <a:gd name="connsiteX75" fmla="*/ 152441 w 2747655"/>
              <a:gd name="connsiteY75" fmla="*/ 2022389 h 3663603"/>
              <a:gd name="connsiteX76" fmla="*/ 284521 w 2747655"/>
              <a:gd name="connsiteY76" fmla="*/ 2108749 h 3663603"/>
              <a:gd name="connsiteX77" fmla="*/ 304841 w 2747655"/>
              <a:gd name="connsiteY77" fmla="*/ 2159549 h 3663603"/>
              <a:gd name="connsiteX78" fmla="*/ 345481 w 2747655"/>
              <a:gd name="connsiteY78" fmla="*/ 2286549 h 3663603"/>
              <a:gd name="connsiteX79" fmla="*/ 228641 w 2747655"/>
              <a:gd name="connsiteY79" fmla="*/ 2372909 h 3663603"/>
              <a:gd name="connsiteX80" fmla="*/ 188001 w 2747655"/>
              <a:gd name="connsiteY80" fmla="*/ 2454189 h 3663603"/>
              <a:gd name="connsiteX81" fmla="*/ 218481 w 2747655"/>
              <a:gd name="connsiteY81" fmla="*/ 2586269 h 3663603"/>
              <a:gd name="connsiteX82" fmla="*/ 335321 w 2747655"/>
              <a:gd name="connsiteY82" fmla="*/ 2667549 h 3663603"/>
              <a:gd name="connsiteX83" fmla="*/ 609641 w 2747655"/>
              <a:gd name="connsiteY83" fmla="*/ 2723429 h 3663603"/>
              <a:gd name="connsiteX84" fmla="*/ 680761 w 2747655"/>
              <a:gd name="connsiteY84" fmla="*/ 2733589 h 3663603"/>
              <a:gd name="connsiteX85" fmla="*/ 767121 w 2747655"/>
              <a:gd name="connsiteY85" fmla="*/ 2885989 h 3663603"/>
              <a:gd name="connsiteX86" fmla="*/ 833161 w 2747655"/>
              <a:gd name="connsiteY86" fmla="*/ 2982509 h 3663603"/>
              <a:gd name="connsiteX87" fmla="*/ 934761 w 2747655"/>
              <a:gd name="connsiteY87" fmla="*/ 3053629 h 3663603"/>
              <a:gd name="connsiteX88" fmla="*/ 1016041 w 2747655"/>
              <a:gd name="connsiteY88" fmla="*/ 2997749 h 3663603"/>
              <a:gd name="connsiteX89" fmla="*/ 1097321 w 2747655"/>
              <a:gd name="connsiteY89" fmla="*/ 3053629 h 3663603"/>
              <a:gd name="connsiteX90" fmla="*/ 1219241 w 2747655"/>
              <a:gd name="connsiteY90" fmla="*/ 3170469 h 3663603"/>
              <a:gd name="connsiteX91" fmla="*/ 1275121 w 2747655"/>
              <a:gd name="connsiteY91" fmla="*/ 3358429 h 3663603"/>
              <a:gd name="connsiteX92" fmla="*/ 1178601 w 2747655"/>
              <a:gd name="connsiteY92" fmla="*/ 3510829 h 3663603"/>
              <a:gd name="connsiteX93" fmla="*/ 1259881 w 2747655"/>
              <a:gd name="connsiteY93" fmla="*/ 3658149 h 3663603"/>
              <a:gd name="connsiteX94" fmla="*/ 1224321 w 2747655"/>
              <a:gd name="connsiteY94" fmla="*/ 3622589 h 3663603"/>
              <a:gd name="connsiteX0" fmla="*/ 1224321 w 2747655"/>
              <a:gd name="connsiteY0" fmla="*/ 3622589 h 3628587"/>
              <a:gd name="connsiteX1" fmla="*/ 1305601 w 2747655"/>
              <a:gd name="connsiteY1" fmla="*/ 3597189 h 3628587"/>
              <a:gd name="connsiteX2" fmla="*/ 1412281 w 2747655"/>
              <a:gd name="connsiteY2" fmla="*/ 3460029 h 3628587"/>
              <a:gd name="connsiteX3" fmla="*/ 1437681 w 2747655"/>
              <a:gd name="connsiteY3" fmla="*/ 3292389 h 3628587"/>
              <a:gd name="connsiteX4" fmla="*/ 1376721 w 2747655"/>
              <a:gd name="connsiteY4" fmla="*/ 3195869 h 3628587"/>
              <a:gd name="connsiteX5" fmla="*/ 1356401 w 2747655"/>
              <a:gd name="connsiteY5" fmla="*/ 3124749 h 3628587"/>
              <a:gd name="connsiteX6" fmla="*/ 1381801 w 2747655"/>
              <a:gd name="connsiteY6" fmla="*/ 3028229 h 3628587"/>
              <a:gd name="connsiteX7" fmla="*/ 1381801 w 2747655"/>
              <a:gd name="connsiteY7" fmla="*/ 2972349 h 3628587"/>
              <a:gd name="connsiteX8" fmla="*/ 1559601 w 2747655"/>
              <a:gd name="connsiteY8" fmla="*/ 2830109 h 3628587"/>
              <a:gd name="connsiteX9" fmla="*/ 1620561 w 2747655"/>
              <a:gd name="connsiteY9" fmla="*/ 2530389 h 3628587"/>
              <a:gd name="connsiteX10" fmla="*/ 1666281 w 2747655"/>
              <a:gd name="connsiteY10" fmla="*/ 2362749 h 3628587"/>
              <a:gd name="connsiteX11" fmla="*/ 1732321 w 2747655"/>
              <a:gd name="connsiteY11" fmla="*/ 2327189 h 3628587"/>
              <a:gd name="connsiteX12" fmla="*/ 1935521 w 2747655"/>
              <a:gd name="connsiteY12" fmla="*/ 2606589 h 3628587"/>
              <a:gd name="connsiteX13" fmla="*/ 2011721 w 2747655"/>
              <a:gd name="connsiteY13" fmla="*/ 2723429 h 3628587"/>
              <a:gd name="connsiteX14" fmla="*/ 2159041 w 2747655"/>
              <a:gd name="connsiteY14" fmla="*/ 2637069 h 3628587"/>
              <a:gd name="connsiteX15" fmla="*/ 2296201 w 2747655"/>
              <a:gd name="connsiteY15" fmla="*/ 2596429 h 3628587"/>
              <a:gd name="connsiteX16" fmla="*/ 2509561 w 2747655"/>
              <a:gd name="connsiteY16" fmla="*/ 2489749 h 3628587"/>
              <a:gd name="connsiteX17" fmla="*/ 2626401 w 2747655"/>
              <a:gd name="connsiteY17" fmla="*/ 2317029 h 3628587"/>
              <a:gd name="connsiteX18" fmla="*/ 2697521 w 2747655"/>
              <a:gd name="connsiteY18" fmla="*/ 2230669 h 3628587"/>
              <a:gd name="connsiteX19" fmla="*/ 2667041 w 2747655"/>
              <a:gd name="connsiteY19" fmla="*/ 2108749 h 3628587"/>
              <a:gd name="connsiteX20" fmla="*/ 2728001 w 2747655"/>
              <a:gd name="connsiteY20" fmla="*/ 1966509 h 3628587"/>
              <a:gd name="connsiteX21" fmla="*/ 2743241 w 2747655"/>
              <a:gd name="connsiteY21" fmla="*/ 1880149 h 3628587"/>
              <a:gd name="connsiteX22" fmla="*/ 2656881 w 2747655"/>
              <a:gd name="connsiteY22" fmla="*/ 1844589 h 3628587"/>
              <a:gd name="connsiteX23" fmla="*/ 2550201 w 2747655"/>
              <a:gd name="connsiteY23" fmla="*/ 1941109 h 3628587"/>
              <a:gd name="connsiteX24" fmla="*/ 2494321 w 2747655"/>
              <a:gd name="connsiteY24" fmla="*/ 2057949 h 3628587"/>
              <a:gd name="connsiteX25" fmla="*/ 2357161 w 2747655"/>
              <a:gd name="connsiteY25" fmla="*/ 2068109 h 3628587"/>
              <a:gd name="connsiteX26" fmla="*/ 2164121 w 2747655"/>
              <a:gd name="connsiteY26" fmla="*/ 1930949 h 3628587"/>
              <a:gd name="connsiteX27" fmla="*/ 1986321 w 2747655"/>
              <a:gd name="connsiteY27" fmla="*/ 1819189 h 3628587"/>
              <a:gd name="connsiteX28" fmla="*/ 1859321 w 2747655"/>
              <a:gd name="connsiteY28" fmla="*/ 1722669 h 3628587"/>
              <a:gd name="connsiteX29" fmla="*/ 1666281 w 2747655"/>
              <a:gd name="connsiteY29" fmla="*/ 1656629 h 3628587"/>
              <a:gd name="connsiteX30" fmla="*/ 1585001 w 2747655"/>
              <a:gd name="connsiteY30" fmla="*/ 1539789 h 3628587"/>
              <a:gd name="connsiteX31" fmla="*/ 1554521 w 2747655"/>
              <a:gd name="connsiteY31" fmla="*/ 1387389 h 3628587"/>
              <a:gd name="connsiteX32" fmla="*/ 1645961 w 2747655"/>
              <a:gd name="connsiteY32" fmla="*/ 1250229 h 3628587"/>
              <a:gd name="connsiteX33" fmla="*/ 1732321 w 2747655"/>
              <a:gd name="connsiteY33" fmla="*/ 1174029 h 3628587"/>
              <a:gd name="connsiteX34" fmla="*/ 1747561 w 2747655"/>
              <a:gd name="connsiteY34" fmla="*/ 1123229 h 3628587"/>
              <a:gd name="connsiteX35" fmla="*/ 1635801 w 2747655"/>
              <a:gd name="connsiteY35" fmla="*/ 1047029 h 3628587"/>
              <a:gd name="connsiteX36" fmla="*/ 1590081 w 2747655"/>
              <a:gd name="connsiteY36" fmla="*/ 914949 h 3628587"/>
              <a:gd name="connsiteX37" fmla="*/ 1534201 w 2747655"/>
              <a:gd name="connsiteY37" fmla="*/ 762549 h 3628587"/>
              <a:gd name="connsiteX38" fmla="*/ 1412281 w 2747655"/>
              <a:gd name="connsiteY38" fmla="*/ 726989 h 3628587"/>
              <a:gd name="connsiteX39" fmla="*/ 1148121 w 2747655"/>
              <a:gd name="connsiteY39" fmla="*/ 772709 h 3628587"/>
              <a:gd name="connsiteX40" fmla="*/ 1148121 w 2747655"/>
              <a:gd name="connsiteY40" fmla="*/ 869229 h 3628587"/>
              <a:gd name="connsiteX41" fmla="*/ 1077001 w 2747655"/>
              <a:gd name="connsiteY41" fmla="*/ 950509 h 3628587"/>
              <a:gd name="connsiteX42" fmla="*/ 985561 w 2747655"/>
              <a:gd name="connsiteY42" fmla="*/ 1047029 h 3628587"/>
              <a:gd name="connsiteX43" fmla="*/ 894121 w 2747655"/>
              <a:gd name="connsiteY43" fmla="*/ 1138469 h 3628587"/>
              <a:gd name="connsiteX44" fmla="*/ 833161 w 2747655"/>
              <a:gd name="connsiteY44" fmla="*/ 1189269 h 3628587"/>
              <a:gd name="connsiteX45" fmla="*/ 777281 w 2747655"/>
              <a:gd name="connsiteY45" fmla="*/ 1194349 h 3628587"/>
              <a:gd name="connsiteX46" fmla="*/ 635041 w 2747655"/>
              <a:gd name="connsiteY46" fmla="*/ 1082589 h 3628587"/>
              <a:gd name="connsiteX47" fmla="*/ 533441 w 2747655"/>
              <a:gd name="connsiteY47" fmla="*/ 955589 h 3628587"/>
              <a:gd name="connsiteX48" fmla="*/ 543601 w 2747655"/>
              <a:gd name="connsiteY48" fmla="*/ 803189 h 3628587"/>
              <a:gd name="connsiteX49" fmla="*/ 538521 w 2747655"/>
              <a:gd name="connsiteY49" fmla="*/ 655869 h 3628587"/>
              <a:gd name="connsiteX50" fmla="*/ 421681 w 2747655"/>
              <a:gd name="connsiteY50" fmla="*/ 554269 h 3628587"/>
              <a:gd name="connsiteX51" fmla="*/ 401361 w 2747655"/>
              <a:gd name="connsiteY51" fmla="*/ 549189 h 3628587"/>
              <a:gd name="connsiteX52" fmla="*/ 315001 w 2747655"/>
              <a:gd name="connsiteY52" fmla="*/ 376469 h 3628587"/>
              <a:gd name="connsiteX53" fmla="*/ 294681 w 2747655"/>
              <a:gd name="connsiteY53" fmla="*/ 218989 h 3628587"/>
              <a:gd name="connsiteX54" fmla="*/ 294681 w 2747655"/>
              <a:gd name="connsiteY54" fmla="*/ 117389 h 3628587"/>
              <a:gd name="connsiteX55" fmla="*/ 284521 w 2747655"/>
              <a:gd name="connsiteY55" fmla="*/ 15789 h 3628587"/>
              <a:gd name="connsiteX56" fmla="*/ 259121 w 2747655"/>
              <a:gd name="connsiteY56" fmla="*/ 10709 h 3628587"/>
              <a:gd name="connsiteX57" fmla="*/ 162601 w 2747655"/>
              <a:gd name="connsiteY57" fmla="*/ 117389 h 3628587"/>
              <a:gd name="connsiteX58" fmla="*/ 127041 w 2747655"/>
              <a:gd name="connsiteY58" fmla="*/ 249469 h 3628587"/>
              <a:gd name="connsiteX59" fmla="*/ 41 w 2747655"/>
              <a:gd name="connsiteY59" fmla="*/ 371389 h 3628587"/>
              <a:gd name="connsiteX60" fmla="*/ 111801 w 2747655"/>
              <a:gd name="connsiteY60" fmla="*/ 478069 h 3628587"/>
              <a:gd name="connsiteX61" fmla="*/ 198161 w 2747655"/>
              <a:gd name="connsiteY61" fmla="*/ 559349 h 3628587"/>
              <a:gd name="connsiteX62" fmla="*/ 228641 w 2747655"/>
              <a:gd name="connsiteY62" fmla="*/ 737149 h 3628587"/>
              <a:gd name="connsiteX63" fmla="*/ 360721 w 2747655"/>
              <a:gd name="connsiteY63" fmla="*/ 1041949 h 3628587"/>
              <a:gd name="connsiteX64" fmla="*/ 548681 w 2747655"/>
              <a:gd name="connsiteY64" fmla="*/ 1290869 h 3628587"/>
              <a:gd name="connsiteX65" fmla="*/ 635041 w 2747655"/>
              <a:gd name="connsiteY65" fmla="*/ 1336589 h 3628587"/>
              <a:gd name="connsiteX66" fmla="*/ 645201 w 2747655"/>
              <a:gd name="connsiteY66" fmla="*/ 1372149 h 3628587"/>
              <a:gd name="connsiteX67" fmla="*/ 579161 w 2747655"/>
              <a:gd name="connsiteY67" fmla="*/ 1428029 h 3628587"/>
              <a:gd name="connsiteX68" fmla="*/ 538521 w 2747655"/>
              <a:gd name="connsiteY68" fmla="*/ 1468669 h 3628587"/>
              <a:gd name="connsiteX69" fmla="*/ 563921 w 2747655"/>
              <a:gd name="connsiteY69" fmla="*/ 1544869 h 3628587"/>
              <a:gd name="connsiteX70" fmla="*/ 502961 w 2747655"/>
              <a:gd name="connsiteY70" fmla="*/ 1651549 h 3628587"/>
              <a:gd name="connsiteX71" fmla="*/ 350561 w 2747655"/>
              <a:gd name="connsiteY71" fmla="*/ 1753149 h 3628587"/>
              <a:gd name="connsiteX72" fmla="*/ 238801 w 2747655"/>
              <a:gd name="connsiteY72" fmla="*/ 1824269 h 3628587"/>
              <a:gd name="connsiteX73" fmla="*/ 198161 w 2747655"/>
              <a:gd name="connsiteY73" fmla="*/ 1839509 h 3628587"/>
              <a:gd name="connsiteX74" fmla="*/ 162601 w 2747655"/>
              <a:gd name="connsiteY74" fmla="*/ 1941109 h 3628587"/>
              <a:gd name="connsiteX75" fmla="*/ 152441 w 2747655"/>
              <a:gd name="connsiteY75" fmla="*/ 2022389 h 3628587"/>
              <a:gd name="connsiteX76" fmla="*/ 284521 w 2747655"/>
              <a:gd name="connsiteY76" fmla="*/ 2108749 h 3628587"/>
              <a:gd name="connsiteX77" fmla="*/ 304841 w 2747655"/>
              <a:gd name="connsiteY77" fmla="*/ 2159549 h 3628587"/>
              <a:gd name="connsiteX78" fmla="*/ 345481 w 2747655"/>
              <a:gd name="connsiteY78" fmla="*/ 2286549 h 3628587"/>
              <a:gd name="connsiteX79" fmla="*/ 228641 w 2747655"/>
              <a:gd name="connsiteY79" fmla="*/ 2372909 h 3628587"/>
              <a:gd name="connsiteX80" fmla="*/ 188001 w 2747655"/>
              <a:gd name="connsiteY80" fmla="*/ 2454189 h 3628587"/>
              <a:gd name="connsiteX81" fmla="*/ 218481 w 2747655"/>
              <a:gd name="connsiteY81" fmla="*/ 2586269 h 3628587"/>
              <a:gd name="connsiteX82" fmla="*/ 335321 w 2747655"/>
              <a:gd name="connsiteY82" fmla="*/ 2667549 h 3628587"/>
              <a:gd name="connsiteX83" fmla="*/ 609641 w 2747655"/>
              <a:gd name="connsiteY83" fmla="*/ 2723429 h 3628587"/>
              <a:gd name="connsiteX84" fmla="*/ 680761 w 2747655"/>
              <a:gd name="connsiteY84" fmla="*/ 2733589 h 3628587"/>
              <a:gd name="connsiteX85" fmla="*/ 767121 w 2747655"/>
              <a:gd name="connsiteY85" fmla="*/ 2885989 h 3628587"/>
              <a:gd name="connsiteX86" fmla="*/ 833161 w 2747655"/>
              <a:gd name="connsiteY86" fmla="*/ 2982509 h 3628587"/>
              <a:gd name="connsiteX87" fmla="*/ 934761 w 2747655"/>
              <a:gd name="connsiteY87" fmla="*/ 3053629 h 3628587"/>
              <a:gd name="connsiteX88" fmla="*/ 1016041 w 2747655"/>
              <a:gd name="connsiteY88" fmla="*/ 2997749 h 3628587"/>
              <a:gd name="connsiteX89" fmla="*/ 1097321 w 2747655"/>
              <a:gd name="connsiteY89" fmla="*/ 3053629 h 3628587"/>
              <a:gd name="connsiteX90" fmla="*/ 1219241 w 2747655"/>
              <a:gd name="connsiteY90" fmla="*/ 3170469 h 3628587"/>
              <a:gd name="connsiteX91" fmla="*/ 1275121 w 2747655"/>
              <a:gd name="connsiteY91" fmla="*/ 3358429 h 3628587"/>
              <a:gd name="connsiteX92" fmla="*/ 1178601 w 2747655"/>
              <a:gd name="connsiteY92" fmla="*/ 3510829 h 3628587"/>
              <a:gd name="connsiteX93" fmla="*/ 1224321 w 2747655"/>
              <a:gd name="connsiteY93" fmla="*/ 3622589 h 36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747655" h="3628587">
                <a:moveTo>
                  <a:pt x="1224321" y="3622589"/>
                </a:moveTo>
                <a:cubicBezTo>
                  <a:pt x="1245488" y="3636982"/>
                  <a:pt x="1274274" y="3624282"/>
                  <a:pt x="1305601" y="3597189"/>
                </a:cubicBezTo>
                <a:cubicBezTo>
                  <a:pt x="1336928" y="3570096"/>
                  <a:pt x="1390268" y="3510829"/>
                  <a:pt x="1412281" y="3460029"/>
                </a:cubicBezTo>
                <a:cubicBezTo>
                  <a:pt x="1434294" y="3409229"/>
                  <a:pt x="1443608" y="3336416"/>
                  <a:pt x="1437681" y="3292389"/>
                </a:cubicBezTo>
                <a:cubicBezTo>
                  <a:pt x="1431754" y="3248362"/>
                  <a:pt x="1390268" y="3223809"/>
                  <a:pt x="1376721" y="3195869"/>
                </a:cubicBezTo>
                <a:cubicBezTo>
                  <a:pt x="1363174" y="3167929"/>
                  <a:pt x="1355554" y="3152689"/>
                  <a:pt x="1356401" y="3124749"/>
                </a:cubicBezTo>
                <a:cubicBezTo>
                  <a:pt x="1357248" y="3096809"/>
                  <a:pt x="1377568" y="3053629"/>
                  <a:pt x="1381801" y="3028229"/>
                </a:cubicBezTo>
                <a:cubicBezTo>
                  <a:pt x="1386034" y="3002829"/>
                  <a:pt x="1352168" y="3005369"/>
                  <a:pt x="1381801" y="2972349"/>
                </a:cubicBezTo>
                <a:cubicBezTo>
                  <a:pt x="1411434" y="2939329"/>
                  <a:pt x="1519808" y="2903769"/>
                  <a:pt x="1559601" y="2830109"/>
                </a:cubicBezTo>
                <a:cubicBezTo>
                  <a:pt x="1599394" y="2756449"/>
                  <a:pt x="1602781" y="2608282"/>
                  <a:pt x="1620561" y="2530389"/>
                </a:cubicBezTo>
                <a:cubicBezTo>
                  <a:pt x="1638341" y="2452496"/>
                  <a:pt x="1647654" y="2396616"/>
                  <a:pt x="1666281" y="2362749"/>
                </a:cubicBezTo>
                <a:cubicBezTo>
                  <a:pt x="1684908" y="2328882"/>
                  <a:pt x="1687448" y="2286549"/>
                  <a:pt x="1732321" y="2327189"/>
                </a:cubicBezTo>
                <a:cubicBezTo>
                  <a:pt x="1777194" y="2367829"/>
                  <a:pt x="1888954" y="2540549"/>
                  <a:pt x="1935521" y="2606589"/>
                </a:cubicBezTo>
                <a:cubicBezTo>
                  <a:pt x="1982088" y="2672629"/>
                  <a:pt x="1974468" y="2718349"/>
                  <a:pt x="2011721" y="2723429"/>
                </a:cubicBezTo>
                <a:cubicBezTo>
                  <a:pt x="2048974" y="2728509"/>
                  <a:pt x="2111628" y="2658236"/>
                  <a:pt x="2159041" y="2637069"/>
                </a:cubicBezTo>
                <a:cubicBezTo>
                  <a:pt x="2206454" y="2615902"/>
                  <a:pt x="2237781" y="2620982"/>
                  <a:pt x="2296201" y="2596429"/>
                </a:cubicBezTo>
                <a:cubicBezTo>
                  <a:pt x="2354621" y="2571876"/>
                  <a:pt x="2454528" y="2536316"/>
                  <a:pt x="2509561" y="2489749"/>
                </a:cubicBezTo>
                <a:cubicBezTo>
                  <a:pt x="2564594" y="2443182"/>
                  <a:pt x="2595074" y="2360209"/>
                  <a:pt x="2626401" y="2317029"/>
                </a:cubicBezTo>
                <a:cubicBezTo>
                  <a:pt x="2657728" y="2273849"/>
                  <a:pt x="2690748" y="2265382"/>
                  <a:pt x="2697521" y="2230669"/>
                </a:cubicBezTo>
                <a:cubicBezTo>
                  <a:pt x="2704294" y="2195956"/>
                  <a:pt x="2661961" y="2152776"/>
                  <a:pt x="2667041" y="2108749"/>
                </a:cubicBezTo>
                <a:cubicBezTo>
                  <a:pt x="2672121" y="2064722"/>
                  <a:pt x="2715301" y="2004609"/>
                  <a:pt x="2728001" y="1966509"/>
                </a:cubicBezTo>
                <a:cubicBezTo>
                  <a:pt x="2740701" y="1928409"/>
                  <a:pt x="2755094" y="1900469"/>
                  <a:pt x="2743241" y="1880149"/>
                </a:cubicBezTo>
                <a:cubicBezTo>
                  <a:pt x="2731388" y="1859829"/>
                  <a:pt x="2689054" y="1834429"/>
                  <a:pt x="2656881" y="1844589"/>
                </a:cubicBezTo>
                <a:cubicBezTo>
                  <a:pt x="2624708" y="1854749"/>
                  <a:pt x="2577294" y="1905549"/>
                  <a:pt x="2550201" y="1941109"/>
                </a:cubicBezTo>
                <a:cubicBezTo>
                  <a:pt x="2523108" y="1976669"/>
                  <a:pt x="2526494" y="2036782"/>
                  <a:pt x="2494321" y="2057949"/>
                </a:cubicBezTo>
                <a:cubicBezTo>
                  <a:pt x="2462148" y="2079116"/>
                  <a:pt x="2412194" y="2089276"/>
                  <a:pt x="2357161" y="2068109"/>
                </a:cubicBezTo>
                <a:cubicBezTo>
                  <a:pt x="2302128" y="2046942"/>
                  <a:pt x="2225928" y="1972436"/>
                  <a:pt x="2164121" y="1930949"/>
                </a:cubicBezTo>
                <a:cubicBezTo>
                  <a:pt x="2102314" y="1889462"/>
                  <a:pt x="2037121" y="1853902"/>
                  <a:pt x="1986321" y="1819189"/>
                </a:cubicBezTo>
                <a:cubicBezTo>
                  <a:pt x="1935521" y="1784476"/>
                  <a:pt x="1912661" y="1749762"/>
                  <a:pt x="1859321" y="1722669"/>
                </a:cubicBezTo>
                <a:cubicBezTo>
                  <a:pt x="1805981" y="1695576"/>
                  <a:pt x="1712001" y="1687109"/>
                  <a:pt x="1666281" y="1656629"/>
                </a:cubicBezTo>
                <a:cubicBezTo>
                  <a:pt x="1620561" y="1626149"/>
                  <a:pt x="1603628" y="1584662"/>
                  <a:pt x="1585001" y="1539789"/>
                </a:cubicBezTo>
                <a:cubicBezTo>
                  <a:pt x="1566374" y="1494916"/>
                  <a:pt x="1544361" y="1435649"/>
                  <a:pt x="1554521" y="1387389"/>
                </a:cubicBezTo>
                <a:cubicBezTo>
                  <a:pt x="1564681" y="1339129"/>
                  <a:pt x="1616328" y="1285789"/>
                  <a:pt x="1645961" y="1250229"/>
                </a:cubicBezTo>
                <a:cubicBezTo>
                  <a:pt x="1675594" y="1214669"/>
                  <a:pt x="1715388" y="1195196"/>
                  <a:pt x="1732321" y="1174029"/>
                </a:cubicBezTo>
                <a:cubicBezTo>
                  <a:pt x="1749254" y="1152862"/>
                  <a:pt x="1763648" y="1144396"/>
                  <a:pt x="1747561" y="1123229"/>
                </a:cubicBezTo>
                <a:cubicBezTo>
                  <a:pt x="1731474" y="1102062"/>
                  <a:pt x="1662048" y="1081742"/>
                  <a:pt x="1635801" y="1047029"/>
                </a:cubicBezTo>
                <a:cubicBezTo>
                  <a:pt x="1609554" y="1012316"/>
                  <a:pt x="1607014" y="962362"/>
                  <a:pt x="1590081" y="914949"/>
                </a:cubicBezTo>
                <a:cubicBezTo>
                  <a:pt x="1573148" y="867536"/>
                  <a:pt x="1563834" y="793876"/>
                  <a:pt x="1534201" y="762549"/>
                </a:cubicBezTo>
                <a:cubicBezTo>
                  <a:pt x="1504568" y="731222"/>
                  <a:pt x="1476628" y="725296"/>
                  <a:pt x="1412281" y="726989"/>
                </a:cubicBezTo>
                <a:cubicBezTo>
                  <a:pt x="1347934" y="728682"/>
                  <a:pt x="1192148" y="749002"/>
                  <a:pt x="1148121" y="772709"/>
                </a:cubicBezTo>
                <a:cubicBezTo>
                  <a:pt x="1104094" y="796416"/>
                  <a:pt x="1159974" y="839596"/>
                  <a:pt x="1148121" y="869229"/>
                </a:cubicBezTo>
                <a:cubicBezTo>
                  <a:pt x="1136268" y="898862"/>
                  <a:pt x="1104094" y="920876"/>
                  <a:pt x="1077001" y="950509"/>
                </a:cubicBezTo>
                <a:cubicBezTo>
                  <a:pt x="1049908" y="980142"/>
                  <a:pt x="1016041" y="1015702"/>
                  <a:pt x="985561" y="1047029"/>
                </a:cubicBezTo>
                <a:cubicBezTo>
                  <a:pt x="955081" y="1078356"/>
                  <a:pt x="919521" y="1114762"/>
                  <a:pt x="894121" y="1138469"/>
                </a:cubicBezTo>
                <a:cubicBezTo>
                  <a:pt x="868721" y="1162176"/>
                  <a:pt x="852634" y="1179956"/>
                  <a:pt x="833161" y="1189269"/>
                </a:cubicBezTo>
                <a:cubicBezTo>
                  <a:pt x="813688" y="1198582"/>
                  <a:pt x="810301" y="1212129"/>
                  <a:pt x="777281" y="1194349"/>
                </a:cubicBezTo>
                <a:cubicBezTo>
                  <a:pt x="744261" y="1176569"/>
                  <a:pt x="675681" y="1122382"/>
                  <a:pt x="635041" y="1082589"/>
                </a:cubicBezTo>
                <a:cubicBezTo>
                  <a:pt x="594401" y="1042796"/>
                  <a:pt x="548681" y="1002156"/>
                  <a:pt x="533441" y="955589"/>
                </a:cubicBezTo>
                <a:cubicBezTo>
                  <a:pt x="518201" y="909022"/>
                  <a:pt x="542754" y="853142"/>
                  <a:pt x="543601" y="803189"/>
                </a:cubicBezTo>
                <a:cubicBezTo>
                  <a:pt x="544448" y="753236"/>
                  <a:pt x="558841" y="697356"/>
                  <a:pt x="538521" y="655869"/>
                </a:cubicBezTo>
                <a:cubicBezTo>
                  <a:pt x="518201" y="614382"/>
                  <a:pt x="444541" y="572049"/>
                  <a:pt x="421681" y="554269"/>
                </a:cubicBezTo>
                <a:cubicBezTo>
                  <a:pt x="398821" y="536489"/>
                  <a:pt x="419141" y="578822"/>
                  <a:pt x="401361" y="549189"/>
                </a:cubicBezTo>
                <a:cubicBezTo>
                  <a:pt x="383581" y="519556"/>
                  <a:pt x="332781" y="431502"/>
                  <a:pt x="315001" y="376469"/>
                </a:cubicBezTo>
                <a:cubicBezTo>
                  <a:pt x="297221" y="321436"/>
                  <a:pt x="298068" y="262169"/>
                  <a:pt x="294681" y="218989"/>
                </a:cubicBezTo>
                <a:cubicBezTo>
                  <a:pt x="291294" y="175809"/>
                  <a:pt x="296374" y="151256"/>
                  <a:pt x="294681" y="117389"/>
                </a:cubicBezTo>
                <a:cubicBezTo>
                  <a:pt x="292988" y="83522"/>
                  <a:pt x="290448" y="33569"/>
                  <a:pt x="284521" y="15789"/>
                </a:cubicBezTo>
                <a:cubicBezTo>
                  <a:pt x="278594" y="-1991"/>
                  <a:pt x="279441" y="-6224"/>
                  <a:pt x="259121" y="10709"/>
                </a:cubicBezTo>
                <a:cubicBezTo>
                  <a:pt x="238801" y="27642"/>
                  <a:pt x="184614" y="77596"/>
                  <a:pt x="162601" y="117389"/>
                </a:cubicBezTo>
                <a:cubicBezTo>
                  <a:pt x="140588" y="157182"/>
                  <a:pt x="154134" y="207136"/>
                  <a:pt x="127041" y="249469"/>
                </a:cubicBezTo>
                <a:cubicBezTo>
                  <a:pt x="99948" y="291802"/>
                  <a:pt x="2581" y="333289"/>
                  <a:pt x="41" y="371389"/>
                </a:cubicBezTo>
                <a:cubicBezTo>
                  <a:pt x="-2499" y="409489"/>
                  <a:pt x="111801" y="478069"/>
                  <a:pt x="111801" y="478069"/>
                </a:cubicBezTo>
                <a:cubicBezTo>
                  <a:pt x="144821" y="509396"/>
                  <a:pt x="178688" y="516169"/>
                  <a:pt x="198161" y="559349"/>
                </a:cubicBezTo>
                <a:cubicBezTo>
                  <a:pt x="217634" y="602529"/>
                  <a:pt x="201548" y="656716"/>
                  <a:pt x="228641" y="737149"/>
                </a:cubicBezTo>
                <a:cubicBezTo>
                  <a:pt x="255734" y="817582"/>
                  <a:pt x="307381" y="949662"/>
                  <a:pt x="360721" y="1041949"/>
                </a:cubicBezTo>
                <a:cubicBezTo>
                  <a:pt x="414061" y="1134236"/>
                  <a:pt x="502961" y="1241762"/>
                  <a:pt x="548681" y="1290869"/>
                </a:cubicBezTo>
                <a:cubicBezTo>
                  <a:pt x="594401" y="1339976"/>
                  <a:pt x="618954" y="1323042"/>
                  <a:pt x="635041" y="1336589"/>
                </a:cubicBezTo>
                <a:cubicBezTo>
                  <a:pt x="651128" y="1350136"/>
                  <a:pt x="654514" y="1356909"/>
                  <a:pt x="645201" y="1372149"/>
                </a:cubicBezTo>
                <a:cubicBezTo>
                  <a:pt x="635888" y="1387389"/>
                  <a:pt x="596941" y="1411942"/>
                  <a:pt x="579161" y="1428029"/>
                </a:cubicBezTo>
                <a:cubicBezTo>
                  <a:pt x="561381" y="1444116"/>
                  <a:pt x="541061" y="1449196"/>
                  <a:pt x="538521" y="1468669"/>
                </a:cubicBezTo>
                <a:cubicBezTo>
                  <a:pt x="535981" y="1488142"/>
                  <a:pt x="569848" y="1514389"/>
                  <a:pt x="563921" y="1544869"/>
                </a:cubicBezTo>
                <a:cubicBezTo>
                  <a:pt x="557994" y="1575349"/>
                  <a:pt x="538521" y="1616836"/>
                  <a:pt x="502961" y="1651549"/>
                </a:cubicBezTo>
                <a:cubicBezTo>
                  <a:pt x="467401" y="1686262"/>
                  <a:pt x="394588" y="1724362"/>
                  <a:pt x="350561" y="1753149"/>
                </a:cubicBezTo>
                <a:cubicBezTo>
                  <a:pt x="306534" y="1781936"/>
                  <a:pt x="264201" y="1809876"/>
                  <a:pt x="238801" y="1824269"/>
                </a:cubicBezTo>
                <a:cubicBezTo>
                  <a:pt x="213401" y="1838662"/>
                  <a:pt x="210861" y="1820036"/>
                  <a:pt x="198161" y="1839509"/>
                </a:cubicBezTo>
                <a:cubicBezTo>
                  <a:pt x="185461" y="1858982"/>
                  <a:pt x="170221" y="1910629"/>
                  <a:pt x="162601" y="1941109"/>
                </a:cubicBezTo>
                <a:cubicBezTo>
                  <a:pt x="154981" y="1971589"/>
                  <a:pt x="132121" y="1994449"/>
                  <a:pt x="152441" y="2022389"/>
                </a:cubicBezTo>
                <a:cubicBezTo>
                  <a:pt x="172761" y="2050329"/>
                  <a:pt x="259121" y="2085889"/>
                  <a:pt x="284521" y="2108749"/>
                </a:cubicBezTo>
                <a:cubicBezTo>
                  <a:pt x="309921" y="2131609"/>
                  <a:pt x="294681" y="2129916"/>
                  <a:pt x="304841" y="2159549"/>
                </a:cubicBezTo>
                <a:cubicBezTo>
                  <a:pt x="315001" y="2189182"/>
                  <a:pt x="358181" y="2250989"/>
                  <a:pt x="345481" y="2286549"/>
                </a:cubicBezTo>
                <a:cubicBezTo>
                  <a:pt x="332781" y="2322109"/>
                  <a:pt x="254888" y="2344969"/>
                  <a:pt x="228641" y="2372909"/>
                </a:cubicBezTo>
                <a:cubicBezTo>
                  <a:pt x="202394" y="2400849"/>
                  <a:pt x="189694" y="2418629"/>
                  <a:pt x="188001" y="2454189"/>
                </a:cubicBezTo>
                <a:cubicBezTo>
                  <a:pt x="186308" y="2489749"/>
                  <a:pt x="193928" y="2550709"/>
                  <a:pt x="218481" y="2586269"/>
                </a:cubicBezTo>
                <a:cubicBezTo>
                  <a:pt x="243034" y="2621829"/>
                  <a:pt x="270128" y="2644689"/>
                  <a:pt x="335321" y="2667549"/>
                </a:cubicBezTo>
                <a:cubicBezTo>
                  <a:pt x="400514" y="2690409"/>
                  <a:pt x="552068" y="2712422"/>
                  <a:pt x="609641" y="2723429"/>
                </a:cubicBezTo>
                <a:cubicBezTo>
                  <a:pt x="667214" y="2734436"/>
                  <a:pt x="654514" y="2706496"/>
                  <a:pt x="680761" y="2733589"/>
                </a:cubicBezTo>
                <a:cubicBezTo>
                  <a:pt x="707008" y="2760682"/>
                  <a:pt x="741721" y="2844502"/>
                  <a:pt x="767121" y="2885989"/>
                </a:cubicBezTo>
                <a:cubicBezTo>
                  <a:pt x="792521" y="2927476"/>
                  <a:pt x="805221" y="2954569"/>
                  <a:pt x="833161" y="2982509"/>
                </a:cubicBezTo>
                <a:cubicBezTo>
                  <a:pt x="861101" y="3010449"/>
                  <a:pt x="904281" y="3051089"/>
                  <a:pt x="934761" y="3053629"/>
                </a:cubicBezTo>
                <a:cubicBezTo>
                  <a:pt x="965241" y="3056169"/>
                  <a:pt x="988948" y="2997749"/>
                  <a:pt x="1016041" y="2997749"/>
                </a:cubicBezTo>
                <a:cubicBezTo>
                  <a:pt x="1043134" y="2997749"/>
                  <a:pt x="1063454" y="3024842"/>
                  <a:pt x="1097321" y="3053629"/>
                </a:cubicBezTo>
                <a:cubicBezTo>
                  <a:pt x="1131188" y="3082416"/>
                  <a:pt x="1189608" y="3119669"/>
                  <a:pt x="1219241" y="3170469"/>
                </a:cubicBezTo>
                <a:cubicBezTo>
                  <a:pt x="1248874" y="3221269"/>
                  <a:pt x="1281894" y="3301702"/>
                  <a:pt x="1275121" y="3358429"/>
                </a:cubicBezTo>
                <a:cubicBezTo>
                  <a:pt x="1268348" y="3415156"/>
                  <a:pt x="1181141" y="3460876"/>
                  <a:pt x="1178601" y="3510829"/>
                </a:cubicBezTo>
                <a:cubicBezTo>
                  <a:pt x="1170134" y="3554856"/>
                  <a:pt x="1203154" y="3608196"/>
                  <a:pt x="1224321" y="362258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3519544" y="1921833"/>
            <a:ext cx="3078642" cy="4258652"/>
          </a:xfrm>
          <a:custGeom>
            <a:avLst/>
            <a:gdLst>
              <a:gd name="connsiteX0" fmla="*/ 1370956 w 3078642"/>
              <a:gd name="connsiteY0" fmla="*/ 4218450 h 4258652"/>
              <a:gd name="connsiteX1" fmla="*/ 1486780 w 3078642"/>
              <a:gd name="connsiteY1" fmla="*/ 4255026 h 4258652"/>
              <a:gd name="connsiteX2" fmla="*/ 1529452 w 3078642"/>
              <a:gd name="connsiteY2" fmla="*/ 4242834 h 4258652"/>
              <a:gd name="connsiteX3" fmla="*/ 1474588 w 3078642"/>
              <a:gd name="connsiteY3" fmla="*/ 4127010 h 4258652"/>
              <a:gd name="connsiteX4" fmla="*/ 1486780 w 3078642"/>
              <a:gd name="connsiteY4" fmla="*/ 4041666 h 4258652"/>
              <a:gd name="connsiteX5" fmla="*/ 1620892 w 3078642"/>
              <a:gd name="connsiteY5" fmla="*/ 3956322 h 4258652"/>
              <a:gd name="connsiteX6" fmla="*/ 1779388 w 3078642"/>
              <a:gd name="connsiteY6" fmla="*/ 3621042 h 4258652"/>
              <a:gd name="connsiteX7" fmla="*/ 1663564 w 3078642"/>
              <a:gd name="connsiteY7" fmla="*/ 3450354 h 4258652"/>
              <a:gd name="connsiteX8" fmla="*/ 1663564 w 3078642"/>
              <a:gd name="connsiteY8" fmla="*/ 3328434 h 4258652"/>
              <a:gd name="connsiteX9" fmla="*/ 1797676 w 3078642"/>
              <a:gd name="connsiteY9" fmla="*/ 3182130 h 4258652"/>
              <a:gd name="connsiteX10" fmla="*/ 1895212 w 3078642"/>
              <a:gd name="connsiteY10" fmla="*/ 2993154 h 4258652"/>
              <a:gd name="connsiteX11" fmla="*/ 1950076 w 3078642"/>
              <a:gd name="connsiteY11" fmla="*/ 2810274 h 4258652"/>
              <a:gd name="connsiteX12" fmla="*/ 2011036 w 3078642"/>
              <a:gd name="connsiteY12" fmla="*/ 2816370 h 4258652"/>
              <a:gd name="connsiteX13" fmla="*/ 2114668 w 3078642"/>
              <a:gd name="connsiteY13" fmla="*/ 3029730 h 4258652"/>
              <a:gd name="connsiteX14" fmla="*/ 2212204 w 3078642"/>
              <a:gd name="connsiteY14" fmla="*/ 3236994 h 4258652"/>
              <a:gd name="connsiteX15" fmla="*/ 2334124 w 3078642"/>
              <a:gd name="connsiteY15" fmla="*/ 3255282 h 4258652"/>
              <a:gd name="connsiteX16" fmla="*/ 2419468 w 3078642"/>
              <a:gd name="connsiteY16" fmla="*/ 3072402 h 4258652"/>
              <a:gd name="connsiteX17" fmla="*/ 2529196 w 3078642"/>
              <a:gd name="connsiteY17" fmla="*/ 3017538 h 4258652"/>
              <a:gd name="connsiteX18" fmla="*/ 2675500 w 3078642"/>
              <a:gd name="connsiteY18" fmla="*/ 3041922 h 4258652"/>
              <a:gd name="connsiteX19" fmla="*/ 2754748 w 3078642"/>
              <a:gd name="connsiteY19" fmla="*/ 3139458 h 4258652"/>
              <a:gd name="connsiteX20" fmla="*/ 2870572 w 3078642"/>
              <a:gd name="connsiteY20" fmla="*/ 3060210 h 4258652"/>
              <a:gd name="connsiteX21" fmla="*/ 2821804 w 3078642"/>
              <a:gd name="connsiteY21" fmla="*/ 2895618 h 4258652"/>
              <a:gd name="connsiteX22" fmla="*/ 2870572 w 3078642"/>
              <a:gd name="connsiteY22" fmla="*/ 2761506 h 4258652"/>
              <a:gd name="connsiteX23" fmla="*/ 2992492 w 3078642"/>
              <a:gd name="connsiteY23" fmla="*/ 2590818 h 4258652"/>
              <a:gd name="connsiteX24" fmla="*/ 2974204 w 3078642"/>
              <a:gd name="connsiteY24" fmla="*/ 2414034 h 4258652"/>
              <a:gd name="connsiteX25" fmla="*/ 3065644 w 3078642"/>
              <a:gd name="connsiteY25" fmla="*/ 2267730 h 4258652"/>
              <a:gd name="connsiteX26" fmla="*/ 3065644 w 3078642"/>
              <a:gd name="connsiteY26" fmla="*/ 2182386 h 4258652"/>
              <a:gd name="connsiteX27" fmla="*/ 2949820 w 3078642"/>
              <a:gd name="connsiteY27" fmla="*/ 2097042 h 4258652"/>
              <a:gd name="connsiteX28" fmla="*/ 2705980 w 3078642"/>
              <a:gd name="connsiteY28" fmla="*/ 2164098 h 4258652"/>
              <a:gd name="connsiteX29" fmla="*/ 2645020 w 3078642"/>
              <a:gd name="connsiteY29" fmla="*/ 2292114 h 4258652"/>
              <a:gd name="connsiteX30" fmla="*/ 2547484 w 3078642"/>
              <a:gd name="connsiteY30" fmla="*/ 2292114 h 4258652"/>
              <a:gd name="connsiteX31" fmla="*/ 2358508 w 3078642"/>
              <a:gd name="connsiteY31" fmla="*/ 2182386 h 4258652"/>
              <a:gd name="connsiteX32" fmla="*/ 2230492 w 3078642"/>
              <a:gd name="connsiteY32" fmla="*/ 2066562 h 4258652"/>
              <a:gd name="connsiteX33" fmla="*/ 2102476 w 3078642"/>
              <a:gd name="connsiteY33" fmla="*/ 1987314 h 4258652"/>
              <a:gd name="connsiteX34" fmla="*/ 1956172 w 3078642"/>
              <a:gd name="connsiteY34" fmla="*/ 1932450 h 4258652"/>
              <a:gd name="connsiteX35" fmla="*/ 1858636 w 3078642"/>
              <a:gd name="connsiteY35" fmla="*/ 1749570 h 4258652"/>
              <a:gd name="connsiteX36" fmla="*/ 1828156 w 3078642"/>
              <a:gd name="connsiteY36" fmla="*/ 1706898 h 4258652"/>
              <a:gd name="connsiteX37" fmla="*/ 1986652 w 3078642"/>
              <a:gd name="connsiteY37" fmla="*/ 1554498 h 4258652"/>
              <a:gd name="connsiteX38" fmla="*/ 2065900 w 3078642"/>
              <a:gd name="connsiteY38" fmla="*/ 1524018 h 4258652"/>
              <a:gd name="connsiteX39" fmla="*/ 2065900 w 3078642"/>
              <a:gd name="connsiteY39" fmla="*/ 1371618 h 4258652"/>
              <a:gd name="connsiteX40" fmla="*/ 2011036 w 3078642"/>
              <a:gd name="connsiteY40" fmla="*/ 1328946 h 4258652"/>
              <a:gd name="connsiteX41" fmla="*/ 1889116 w 3078642"/>
              <a:gd name="connsiteY41" fmla="*/ 1310658 h 4258652"/>
              <a:gd name="connsiteX42" fmla="*/ 1864732 w 3078642"/>
              <a:gd name="connsiteY42" fmla="*/ 1286274 h 4258652"/>
              <a:gd name="connsiteX43" fmla="*/ 1870828 w 3078642"/>
              <a:gd name="connsiteY43" fmla="*/ 1121682 h 4258652"/>
              <a:gd name="connsiteX44" fmla="*/ 1822060 w 3078642"/>
              <a:gd name="connsiteY44" fmla="*/ 1030242 h 4258652"/>
              <a:gd name="connsiteX45" fmla="*/ 1791580 w 3078642"/>
              <a:gd name="connsiteY45" fmla="*/ 963186 h 4258652"/>
              <a:gd name="connsiteX46" fmla="*/ 1736716 w 3078642"/>
              <a:gd name="connsiteY46" fmla="*/ 938802 h 4258652"/>
              <a:gd name="connsiteX47" fmla="*/ 1511164 w 3078642"/>
              <a:gd name="connsiteY47" fmla="*/ 999762 h 4258652"/>
              <a:gd name="connsiteX48" fmla="*/ 1419724 w 3078642"/>
              <a:gd name="connsiteY48" fmla="*/ 999762 h 4258652"/>
              <a:gd name="connsiteX49" fmla="*/ 1316092 w 3078642"/>
              <a:gd name="connsiteY49" fmla="*/ 957090 h 4258652"/>
              <a:gd name="connsiteX50" fmla="*/ 1279516 w 3078642"/>
              <a:gd name="connsiteY50" fmla="*/ 1060722 h 4258652"/>
              <a:gd name="connsiteX51" fmla="*/ 1255132 w 3078642"/>
              <a:gd name="connsiteY51" fmla="*/ 1158258 h 4258652"/>
              <a:gd name="connsiteX52" fmla="*/ 1163692 w 3078642"/>
              <a:gd name="connsiteY52" fmla="*/ 1231410 h 4258652"/>
              <a:gd name="connsiteX53" fmla="*/ 1121020 w 3078642"/>
              <a:gd name="connsiteY53" fmla="*/ 1328946 h 4258652"/>
              <a:gd name="connsiteX54" fmla="*/ 1023484 w 3078642"/>
              <a:gd name="connsiteY54" fmla="*/ 1365522 h 4258652"/>
              <a:gd name="connsiteX55" fmla="*/ 907660 w 3078642"/>
              <a:gd name="connsiteY55" fmla="*/ 1292370 h 4258652"/>
              <a:gd name="connsiteX56" fmla="*/ 816220 w 3078642"/>
              <a:gd name="connsiteY56" fmla="*/ 1066818 h 4258652"/>
              <a:gd name="connsiteX57" fmla="*/ 810124 w 3078642"/>
              <a:gd name="connsiteY57" fmla="*/ 932706 h 4258652"/>
              <a:gd name="connsiteX58" fmla="*/ 688204 w 3078642"/>
              <a:gd name="connsiteY58" fmla="*/ 810786 h 4258652"/>
              <a:gd name="connsiteX59" fmla="*/ 627244 w 3078642"/>
              <a:gd name="connsiteY59" fmla="*/ 566946 h 4258652"/>
              <a:gd name="connsiteX60" fmla="*/ 621148 w 3078642"/>
              <a:gd name="connsiteY60" fmla="*/ 347490 h 4258652"/>
              <a:gd name="connsiteX61" fmla="*/ 547996 w 3078642"/>
              <a:gd name="connsiteY61" fmla="*/ 201186 h 4258652"/>
              <a:gd name="connsiteX62" fmla="*/ 474844 w 3078642"/>
              <a:gd name="connsiteY62" fmla="*/ 73170 h 4258652"/>
              <a:gd name="connsiteX63" fmla="*/ 383404 w 3078642"/>
              <a:gd name="connsiteY63" fmla="*/ 18 h 4258652"/>
              <a:gd name="connsiteX64" fmla="*/ 322444 w 3078642"/>
              <a:gd name="connsiteY64" fmla="*/ 79266 h 4258652"/>
              <a:gd name="connsiteX65" fmla="*/ 328540 w 3078642"/>
              <a:gd name="connsiteY65" fmla="*/ 256050 h 4258652"/>
              <a:gd name="connsiteX66" fmla="*/ 255388 w 3078642"/>
              <a:gd name="connsiteY66" fmla="*/ 493794 h 4258652"/>
              <a:gd name="connsiteX67" fmla="*/ 54220 w 3078642"/>
              <a:gd name="connsiteY67" fmla="*/ 634002 h 4258652"/>
              <a:gd name="connsiteX68" fmla="*/ 5452 w 3078642"/>
              <a:gd name="connsiteY68" fmla="*/ 676674 h 4258652"/>
              <a:gd name="connsiteX69" fmla="*/ 17644 w 3078642"/>
              <a:gd name="connsiteY69" fmla="*/ 682770 h 4258652"/>
              <a:gd name="connsiteX70" fmla="*/ 151756 w 3078642"/>
              <a:gd name="connsiteY70" fmla="*/ 810786 h 4258652"/>
              <a:gd name="connsiteX71" fmla="*/ 267580 w 3078642"/>
              <a:gd name="connsiteY71" fmla="*/ 963186 h 4258652"/>
              <a:gd name="connsiteX72" fmla="*/ 401692 w 3078642"/>
              <a:gd name="connsiteY72" fmla="*/ 1182642 h 4258652"/>
              <a:gd name="connsiteX73" fmla="*/ 419980 w 3078642"/>
              <a:gd name="connsiteY73" fmla="*/ 1414290 h 4258652"/>
              <a:gd name="connsiteX74" fmla="*/ 432172 w 3078642"/>
              <a:gd name="connsiteY74" fmla="*/ 1511826 h 4258652"/>
              <a:gd name="connsiteX75" fmla="*/ 566284 w 3078642"/>
              <a:gd name="connsiteY75" fmla="*/ 1578882 h 4258652"/>
              <a:gd name="connsiteX76" fmla="*/ 615052 w 3078642"/>
              <a:gd name="connsiteY76" fmla="*/ 1621554 h 4258652"/>
              <a:gd name="connsiteX77" fmla="*/ 602860 w 3078642"/>
              <a:gd name="connsiteY77" fmla="*/ 1780050 h 4258652"/>
              <a:gd name="connsiteX78" fmla="*/ 505324 w 3078642"/>
              <a:gd name="connsiteY78" fmla="*/ 1841010 h 4258652"/>
              <a:gd name="connsiteX79" fmla="*/ 377308 w 3078642"/>
              <a:gd name="connsiteY79" fmla="*/ 1841010 h 4258652"/>
              <a:gd name="connsiteX80" fmla="*/ 322444 w 3078642"/>
              <a:gd name="connsiteY80" fmla="*/ 1901970 h 4258652"/>
              <a:gd name="connsiteX81" fmla="*/ 365116 w 3078642"/>
              <a:gd name="connsiteY81" fmla="*/ 2017794 h 4258652"/>
              <a:gd name="connsiteX82" fmla="*/ 298060 w 3078642"/>
              <a:gd name="connsiteY82" fmla="*/ 2151906 h 4258652"/>
              <a:gd name="connsiteX83" fmla="*/ 237100 w 3078642"/>
              <a:gd name="connsiteY83" fmla="*/ 2206770 h 4258652"/>
              <a:gd name="connsiteX84" fmla="*/ 182236 w 3078642"/>
              <a:gd name="connsiteY84" fmla="*/ 2212866 h 4258652"/>
              <a:gd name="connsiteX85" fmla="*/ 170044 w 3078642"/>
              <a:gd name="connsiteY85" fmla="*/ 2261634 h 4258652"/>
              <a:gd name="connsiteX86" fmla="*/ 243196 w 3078642"/>
              <a:gd name="connsiteY86" fmla="*/ 2322594 h 4258652"/>
              <a:gd name="connsiteX87" fmla="*/ 279772 w 3078642"/>
              <a:gd name="connsiteY87" fmla="*/ 2523762 h 4258652"/>
              <a:gd name="connsiteX88" fmla="*/ 322444 w 3078642"/>
              <a:gd name="connsiteY88" fmla="*/ 2572530 h 4258652"/>
              <a:gd name="connsiteX89" fmla="*/ 377308 w 3078642"/>
              <a:gd name="connsiteY89" fmla="*/ 2572530 h 4258652"/>
              <a:gd name="connsiteX90" fmla="*/ 304156 w 3078642"/>
              <a:gd name="connsiteY90" fmla="*/ 2773698 h 4258652"/>
              <a:gd name="connsiteX91" fmla="*/ 316348 w 3078642"/>
              <a:gd name="connsiteY91" fmla="*/ 2938290 h 4258652"/>
              <a:gd name="connsiteX92" fmla="*/ 444364 w 3078642"/>
              <a:gd name="connsiteY92" fmla="*/ 3060210 h 4258652"/>
              <a:gd name="connsiteX93" fmla="*/ 651628 w 3078642"/>
              <a:gd name="connsiteY93" fmla="*/ 3066306 h 4258652"/>
              <a:gd name="connsiteX94" fmla="*/ 895468 w 3078642"/>
              <a:gd name="connsiteY94" fmla="*/ 3127266 h 4258652"/>
              <a:gd name="connsiteX95" fmla="*/ 968620 w 3078642"/>
              <a:gd name="connsiteY95" fmla="*/ 3230898 h 4258652"/>
              <a:gd name="connsiteX96" fmla="*/ 1005196 w 3078642"/>
              <a:gd name="connsiteY96" fmla="*/ 3480834 h 4258652"/>
              <a:gd name="connsiteX97" fmla="*/ 1005196 w 3078642"/>
              <a:gd name="connsiteY97" fmla="*/ 3560082 h 4258652"/>
              <a:gd name="connsiteX98" fmla="*/ 1060060 w 3078642"/>
              <a:gd name="connsiteY98" fmla="*/ 3584466 h 4258652"/>
              <a:gd name="connsiteX99" fmla="*/ 1151500 w 3078642"/>
              <a:gd name="connsiteY99" fmla="*/ 3493026 h 4258652"/>
              <a:gd name="connsiteX100" fmla="*/ 1218556 w 3078642"/>
              <a:gd name="connsiteY100" fmla="*/ 3413778 h 4258652"/>
              <a:gd name="connsiteX101" fmla="*/ 1279516 w 3078642"/>
              <a:gd name="connsiteY101" fmla="*/ 3444258 h 4258652"/>
              <a:gd name="connsiteX102" fmla="*/ 1383148 w 3078642"/>
              <a:gd name="connsiteY102" fmla="*/ 3627138 h 4258652"/>
              <a:gd name="connsiteX103" fmla="*/ 1370956 w 3078642"/>
              <a:gd name="connsiteY103" fmla="*/ 3767346 h 4258652"/>
              <a:gd name="connsiteX104" fmla="*/ 1297804 w 3078642"/>
              <a:gd name="connsiteY104" fmla="*/ 3889266 h 4258652"/>
              <a:gd name="connsiteX105" fmla="*/ 1236844 w 3078642"/>
              <a:gd name="connsiteY105" fmla="*/ 3998994 h 4258652"/>
              <a:gd name="connsiteX106" fmla="*/ 1236844 w 3078642"/>
              <a:gd name="connsiteY106" fmla="*/ 4084338 h 4258652"/>
              <a:gd name="connsiteX107" fmla="*/ 1279516 w 3078642"/>
              <a:gd name="connsiteY107" fmla="*/ 4175778 h 4258652"/>
              <a:gd name="connsiteX108" fmla="*/ 1413628 w 3078642"/>
              <a:gd name="connsiteY108" fmla="*/ 4248930 h 42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078642" h="4258652">
                <a:moveTo>
                  <a:pt x="1370956" y="4218450"/>
                </a:moveTo>
                <a:cubicBezTo>
                  <a:pt x="1415660" y="4234706"/>
                  <a:pt x="1460364" y="4250962"/>
                  <a:pt x="1486780" y="4255026"/>
                </a:cubicBezTo>
                <a:cubicBezTo>
                  <a:pt x="1513196" y="4259090"/>
                  <a:pt x="1531484" y="4264170"/>
                  <a:pt x="1529452" y="4242834"/>
                </a:cubicBezTo>
                <a:cubicBezTo>
                  <a:pt x="1527420" y="4221498"/>
                  <a:pt x="1481700" y="4160538"/>
                  <a:pt x="1474588" y="4127010"/>
                </a:cubicBezTo>
                <a:cubicBezTo>
                  <a:pt x="1467476" y="4093482"/>
                  <a:pt x="1462396" y="4070114"/>
                  <a:pt x="1486780" y="4041666"/>
                </a:cubicBezTo>
                <a:cubicBezTo>
                  <a:pt x="1511164" y="4013218"/>
                  <a:pt x="1572124" y="4026426"/>
                  <a:pt x="1620892" y="3956322"/>
                </a:cubicBezTo>
                <a:cubicBezTo>
                  <a:pt x="1669660" y="3886218"/>
                  <a:pt x="1772276" y="3705370"/>
                  <a:pt x="1779388" y="3621042"/>
                </a:cubicBezTo>
                <a:cubicBezTo>
                  <a:pt x="1786500" y="3536714"/>
                  <a:pt x="1682868" y="3499122"/>
                  <a:pt x="1663564" y="3450354"/>
                </a:cubicBezTo>
                <a:cubicBezTo>
                  <a:pt x="1644260" y="3401586"/>
                  <a:pt x="1641212" y="3373138"/>
                  <a:pt x="1663564" y="3328434"/>
                </a:cubicBezTo>
                <a:cubicBezTo>
                  <a:pt x="1685916" y="3283730"/>
                  <a:pt x="1759068" y="3238010"/>
                  <a:pt x="1797676" y="3182130"/>
                </a:cubicBezTo>
                <a:cubicBezTo>
                  <a:pt x="1836284" y="3126250"/>
                  <a:pt x="1869812" y="3055130"/>
                  <a:pt x="1895212" y="2993154"/>
                </a:cubicBezTo>
                <a:cubicBezTo>
                  <a:pt x="1920612" y="2931178"/>
                  <a:pt x="1930772" y="2839738"/>
                  <a:pt x="1950076" y="2810274"/>
                </a:cubicBezTo>
                <a:cubicBezTo>
                  <a:pt x="1969380" y="2780810"/>
                  <a:pt x="1983604" y="2779794"/>
                  <a:pt x="2011036" y="2816370"/>
                </a:cubicBezTo>
                <a:cubicBezTo>
                  <a:pt x="2038468" y="2852946"/>
                  <a:pt x="2081140" y="2959626"/>
                  <a:pt x="2114668" y="3029730"/>
                </a:cubicBezTo>
                <a:cubicBezTo>
                  <a:pt x="2148196" y="3099834"/>
                  <a:pt x="2175628" y="3199402"/>
                  <a:pt x="2212204" y="3236994"/>
                </a:cubicBezTo>
                <a:cubicBezTo>
                  <a:pt x="2248780" y="3274586"/>
                  <a:pt x="2299580" y="3282714"/>
                  <a:pt x="2334124" y="3255282"/>
                </a:cubicBezTo>
                <a:cubicBezTo>
                  <a:pt x="2368668" y="3227850"/>
                  <a:pt x="2386956" y="3112026"/>
                  <a:pt x="2419468" y="3072402"/>
                </a:cubicBezTo>
                <a:cubicBezTo>
                  <a:pt x="2451980" y="3032778"/>
                  <a:pt x="2486524" y="3022618"/>
                  <a:pt x="2529196" y="3017538"/>
                </a:cubicBezTo>
                <a:cubicBezTo>
                  <a:pt x="2571868" y="3012458"/>
                  <a:pt x="2637908" y="3021602"/>
                  <a:pt x="2675500" y="3041922"/>
                </a:cubicBezTo>
                <a:cubicBezTo>
                  <a:pt x="2713092" y="3062242"/>
                  <a:pt x="2722236" y="3136410"/>
                  <a:pt x="2754748" y="3139458"/>
                </a:cubicBezTo>
                <a:cubicBezTo>
                  <a:pt x="2787260" y="3142506"/>
                  <a:pt x="2859396" y="3100850"/>
                  <a:pt x="2870572" y="3060210"/>
                </a:cubicBezTo>
                <a:cubicBezTo>
                  <a:pt x="2881748" y="3019570"/>
                  <a:pt x="2821804" y="2945402"/>
                  <a:pt x="2821804" y="2895618"/>
                </a:cubicBezTo>
                <a:cubicBezTo>
                  <a:pt x="2821804" y="2845834"/>
                  <a:pt x="2842124" y="2812306"/>
                  <a:pt x="2870572" y="2761506"/>
                </a:cubicBezTo>
                <a:cubicBezTo>
                  <a:pt x="2899020" y="2710706"/>
                  <a:pt x="2975220" y="2648730"/>
                  <a:pt x="2992492" y="2590818"/>
                </a:cubicBezTo>
                <a:cubicBezTo>
                  <a:pt x="3009764" y="2532906"/>
                  <a:pt x="2962012" y="2467882"/>
                  <a:pt x="2974204" y="2414034"/>
                </a:cubicBezTo>
                <a:cubicBezTo>
                  <a:pt x="2986396" y="2360186"/>
                  <a:pt x="3050404" y="2306338"/>
                  <a:pt x="3065644" y="2267730"/>
                </a:cubicBezTo>
                <a:cubicBezTo>
                  <a:pt x="3080884" y="2229122"/>
                  <a:pt x="3084948" y="2210834"/>
                  <a:pt x="3065644" y="2182386"/>
                </a:cubicBezTo>
                <a:cubicBezTo>
                  <a:pt x="3046340" y="2153938"/>
                  <a:pt x="3009764" y="2100090"/>
                  <a:pt x="2949820" y="2097042"/>
                </a:cubicBezTo>
                <a:cubicBezTo>
                  <a:pt x="2889876" y="2093994"/>
                  <a:pt x="2756780" y="2131586"/>
                  <a:pt x="2705980" y="2164098"/>
                </a:cubicBezTo>
                <a:cubicBezTo>
                  <a:pt x="2655180" y="2196610"/>
                  <a:pt x="2671436" y="2270778"/>
                  <a:pt x="2645020" y="2292114"/>
                </a:cubicBezTo>
                <a:cubicBezTo>
                  <a:pt x="2618604" y="2313450"/>
                  <a:pt x="2595236" y="2310402"/>
                  <a:pt x="2547484" y="2292114"/>
                </a:cubicBezTo>
                <a:cubicBezTo>
                  <a:pt x="2499732" y="2273826"/>
                  <a:pt x="2411340" y="2219978"/>
                  <a:pt x="2358508" y="2182386"/>
                </a:cubicBezTo>
                <a:cubicBezTo>
                  <a:pt x="2305676" y="2144794"/>
                  <a:pt x="2273164" y="2099074"/>
                  <a:pt x="2230492" y="2066562"/>
                </a:cubicBezTo>
                <a:cubicBezTo>
                  <a:pt x="2187820" y="2034050"/>
                  <a:pt x="2148196" y="2009666"/>
                  <a:pt x="2102476" y="1987314"/>
                </a:cubicBezTo>
                <a:cubicBezTo>
                  <a:pt x="2056756" y="1964962"/>
                  <a:pt x="1996812" y="1972074"/>
                  <a:pt x="1956172" y="1932450"/>
                </a:cubicBezTo>
                <a:cubicBezTo>
                  <a:pt x="1915532" y="1892826"/>
                  <a:pt x="1879972" y="1787162"/>
                  <a:pt x="1858636" y="1749570"/>
                </a:cubicBezTo>
                <a:cubicBezTo>
                  <a:pt x="1837300" y="1711978"/>
                  <a:pt x="1806820" y="1739410"/>
                  <a:pt x="1828156" y="1706898"/>
                </a:cubicBezTo>
                <a:cubicBezTo>
                  <a:pt x="1849492" y="1674386"/>
                  <a:pt x="1947028" y="1584978"/>
                  <a:pt x="1986652" y="1554498"/>
                </a:cubicBezTo>
                <a:cubicBezTo>
                  <a:pt x="2026276" y="1524018"/>
                  <a:pt x="2052692" y="1554498"/>
                  <a:pt x="2065900" y="1524018"/>
                </a:cubicBezTo>
                <a:cubicBezTo>
                  <a:pt x="2079108" y="1493538"/>
                  <a:pt x="2075044" y="1404130"/>
                  <a:pt x="2065900" y="1371618"/>
                </a:cubicBezTo>
                <a:cubicBezTo>
                  <a:pt x="2056756" y="1339106"/>
                  <a:pt x="2040500" y="1339106"/>
                  <a:pt x="2011036" y="1328946"/>
                </a:cubicBezTo>
                <a:cubicBezTo>
                  <a:pt x="1981572" y="1318786"/>
                  <a:pt x="1913500" y="1317770"/>
                  <a:pt x="1889116" y="1310658"/>
                </a:cubicBezTo>
                <a:cubicBezTo>
                  <a:pt x="1864732" y="1303546"/>
                  <a:pt x="1867780" y="1317770"/>
                  <a:pt x="1864732" y="1286274"/>
                </a:cubicBezTo>
                <a:cubicBezTo>
                  <a:pt x="1861684" y="1254778"/>
                  <a:pt x="1877940" y="1164354"/>
                  <a:pt x="1870828" y="1121682"/>
                </a:cubicBezTo>
                <a:cubicBezTo>
                  <a:pt x="1863716" y="1079010"/>
                  <a:pt x="1835268" y="1056658"/>
                  <a:pt x="1822060" y="1030242"/>
                </a:cubicBezTo>
                <a:cubicBezTo>
                  <a:pt x="1808852" y="1003826"/>
                  <a:pt x="1805804" y="978426"/>
                  <a:pt x="1791580" y="963186"/>
                </a:cubicBezTo>
                <a:cubicBezTo>
                  <a:pt x="1777356" y="947946"/>
                  <a:pt x="1783452" y="932706"/>
                  <a:pt x="1736716" y="938802"/>
                </a:cubicBezTo>
                <a:cubicBezTo>
                  <a:pt x="1689980" y="944898"/>
                  <a:pt x="1563996" y="989602"/>
                  <a:pt x="1511164" y="999762"/>
                </a:cubicBezTo>
                <a:cubicBezTo>
                  <a:pt x="1458332" y="1009922"/>
                  <a:pt x="1452236" y="1006874"/>
                  <a:pt x="1419724" y="999762"/>
                </a:cubicBezTo>
                <a:cubicBezTo>
                  <a:pt x="1387212" y="992650"/>
                  <a:pt x="1339460" y="946930"/>
                  <a:pt x="1316092" y="957090"/>
                </a:cubicBezTo>
                <a:cubicBezTo>
                  <a:pt x="1292724" y="967250"/>
                  <a:pt x="1289676" y="1027194"/>
                  <a:pt x="1279516" y="1060722"/>
                </a:cubicBezTo>
                <a:cubicBezTo>
                  <a:pt x="1269356" y="1094250"/>
                  <a:pt x="1274436" y="1129810"/>
                  <a:pt x="1255132" y="1158258"/>
                </a:cubicBezTo>
                <a:cubicBezTo>
                  <a:pt x="1235828" y="1186706"/>
                  <a:pt x="1186044" y="1202962"/>
                  <a:pt x="1163692" y="1231410"/>
                </a:cubicBezTo>
                <a:cubicBezTo>
                  <a:pt x="1141340" y="1259858"/>
                  <a:pt x="1144388" y="1306594"/>
                  <a:pt x="1121020" y="1328946"/>
                </a:cubicBezTo>
                <a:cubicBezTo>
                  <a:pt x="1097652" y="1351298"/>
                  <a:pt x="1059044" y="1371618"/>
                  <a:pt x="1023484" y="1365522"/>
                </a:cubicBezTo>
                <a:cubicBezTo>
                  <a:pt x="987924" y="1359426"/>
                  <a:pt x="942204" y="1342154"/>
                  <a:pt x="907660" y="1292370"/>
                </a:cubicBezTo>
                <a:cubicBezTo>
                  <a:pt x="873116" y="1242586"/>
                  <a:pt x="832476" y="1126762"/>
                  <a:pt x="816220" y="1066818"/>
                </a:cubicBezTo>
                <a:cubicBezTo>
                  <a:pt x="799964" y="1006874"/>
                  <a:pt x="831460" y="975378"/>
                  <a:pt x="810124" y="932706"/>
                </a:cubicBezTo>
                <a:cubicBezTo>
                  <a:pt x="788788" y="890034"/>
                  <a:pt x="718684" y="871746"/>
                  <a:pt x="688204" y="810786"/>
                </a:cubicBezTo>
                <a:cubicBezTo>
                  <a:pt x="657724" y="749826"/>
                  <a:pt x="638420" y="644162"/>
                  <a:pt x="627244" y="566946"/>
                </a:cubicBezTo>
                <a:cubicBezTo>
                  <a:pt x="616068" y="489730"/>
                  <a:pt x="634356" y="408450"/>
                  <a:pt x="621148" y="347490"/>
                </a:cubicBezTo>
                <a:cubicBezTo>
                  <a:pt x="607940" y="286530"/>
                  <a:pt x="572380" y="246906"/>
                  <a:pt x="547996" y="201186"/>
                </a:cubicBezTo>
                <a:cubicBezTo>
                  <a:pt x="523612" y="155466"/>
                  <a:pt x="502276" y="106698"/>
                  <a:pt x="474844" y="73170"/>
                </a:cubicBezTo>
                <a:cubicBezTo>
                  <a:pt x="447412" y="39642"/>
                  <a:pt x="408804" y="-998"/>
                  <a:pt x="383404" y="18"/>
                </a:cubicBezTo>
                <a:cubicBezTo>
                  <a:pt x="358004" y="1034"/>
                  <a:pt x="331588" y="36594"/>
                  <a:pt x="322444" y="79266"/>
                </a:cubicBezTo>
                <a:cubicBezTo>
                  <a:pt x="313300" y="121938"/>
                  <a:pt x="339716" y="186962"/>
                  <a:pt x="328540" y="256050"/>
                </a:cubicBezTo>
                <a:cubicBezTo>
                  <a:pt x="317364" y="325138"/>
                  <a:pt x="301108" y="430802"/>
                  <a:pt x="255388" y="493794"/>
                </a:cubicBezTo>
                <a:cubicBezTo>
                  <a:pt x="209668" y="556786"/>
                  <a:pt x="95876" y="603522"/>
                  <a:pt x="54220" y="634002"/>
                </a:cubicBezTo>
                <a:cubicBezTo>
                  <a:pt x="12564" y="664482"/>
                  <a:pt x="11548" y="668546"/>
                  <a:pt x="5452" y="676674"/>
                </a:cubicBezTo>
                <a:cubicBezTo>
                  <a:pt x="-644" y="684802"/>
                  <a:pt x="-6740" y="660418"/>
                  <a:pt x="17644" y="682770"/>
                </a:cubicBezTo>
                <a:cubicBezTo>
                  <a:pt x="42028" y="705122"/>
                  <a:pt x="110100" y="764050"/>
                  <a:pt x="151756" y="810786"/>
                </a:cubicBezTo>
                <a:cubicBezTo>
                  <a:pt x="193412" y="857522"/>
                  <a:pt x="225924" y="901210"/>
                  <a:pt x="267580" y="963186"/>
                </a:cubicBezTo>
                <a:cubicBezTo>
                  <a:pt x="309236" y="1025162"/>
                  <a:pt x="376292" y="1107458"/>
                  <a:pt x="401692" y="1182642"/>
                </a:cubicBezTo>
                <a:cubicBezTo>
                  <a:pt x="427092" y="1257826"/>
                  <a:pt x="414900" y="1359426"/>
                  <a:pt x="419980" y="1414290"/>
                </a:cubicBezTo>
                <a:cubicBezTo>
                  <a:pt x="425060" y="1469154"/>
                  <a:pt x="407788" y="1484394"/>
                  <a:pt x="432172" y="1511826"/>
                </a:cubicBezTo>
                <a:cubicBezTo>
                  <a:pt x="456556" y="1539258"/>
                  <a:pt x="535804" y="1560594"/>
                  <a:pt x="566284" y="1578882"/>
                </a:cubicBezTo>
                <a:cubicBezTo>
                  <a:pt x="596764" y="1597170"/>
                  <a:pt x="608956" y="1588026"/>
                  <a:pt x="615052" y="1621554"/>
                </a:cubicBezTo>
                <a:cubicBezTo>
                  <a:pt x="621148" y="1655082"/>
                  <a:pt x="621148" y="1743474"/>
                  <a:pt x="602860" y="1780050"/>
                </a:cubicBezTo>
                <a:cubicBezTo>
                  <a:pt x="584572" y="1816626"/>
                  <a:pt x="542916" y="1830850"/>
                  <a:pt x="505324" y="1841010"/>
                </a:cubicBezTo>
                <a:cubicBezTo>
                  <a:pt x="467732" y="1851170"/>
                  <a:pt x="407788" y="1830850"/>
                  <a:pt x="377308" y="1841010"/>
                </a:cubicBezTo>
                <a:cubicBezTo>
                  <a:pt x="346828" y="1851170"/>
                  <a:pt x="324476" y="1872506"/>
                  <a:pt x="322444" y="1901970"/>
                </a:cubicBezTo>
                <a:cubicBezTo>
                  <a:pt x="320412" y="1931434"/>
                  <a:pt x="369180" y="1976138"/>
                  <a:pt x="365116" y="2017794"/>
                </a:cubicBezTo>
                <a:cubicBezTo>
                  <a:pt x="361052" y="2059450"/>
                  <a:pt x="319396" y="2120410"/>
                  <a:pt x="298060" y="2151906"/>
                </a:cubicBezTo>
                <a:cubicBezTo>
                  <a:pt x="276724" y="2183402"/>
                  <a:pt x="256404" y="2196610"/>
                  <a:pt x="237100" y="2206770"/>
                </a:cubicBezTo>
                <a:cubicBezTo>
                  <a:pt x="217796" y="2216930"/>
                  <a:pt x="193412" y="2203722"/>
                  <a:pt x="182236" y="2212866"/>
                </a:cubicBezTo>
                <a:cubicBezTo>
                  <a:pt x="171060" y="2222010"/>
                  <a:pt x="159884" y="2243346"/>
                  <a:pt x="170044" y="2261634"/>
                </a:cubicBezTo>
                <a:cubicBezTo>
                  <a:pt x="180204" y="2279922"/>
                  <a:pt x="224908" y="2278906"/>
                  <a:pt x="243196" y="2322594"/>
                </a:cubicBezTo>
                <a:cubicBezTo>
                  <a:pt x="261484" y="2366282"/>
                  <a:pt x="266564" y="2482106"/>
                  <a:pt x="279772" y="2523762"/>
                </a:cubicBezTo>
                <a:cubicBezTo>
                  <a:pt x="292980" y="2565418"/>
                  <a:pt x="306188" y="2564402"/>
                  <a:pt x="322444" y="2572530"/>
                </a:cubicBezTo>
                <a:cubicBezTo>
                  <a:pt x="338700" y="2580658"/>
                  <a:pt x="380356" y="2539002"/>
                  <a:pt x="377308" y="2572530"/>
                </a:cubicBezTo>
                <a:cubicBezTo>
                  <a:pt x="374260" y="2606058"/>
                  <a:pt x="314316" y="2712738"/>
                  <a:pt x="304156" y="2773698"/>
                </a:cubicBezTo>
                <a:cubicBezTo>
                  <a:pt x="293996" y="2834658"/>
                  <a:pt x="292980" y="2890538"/>
                  <a:pt x="316348" y="2938290"/>
                </a:cubicBezTo>
                <a:cubicBezTo>
                  <a:pt x="339716" y="2986042"/>
                  <a:pt x="388484" y="3038874"/>
                  <a:pt x="444364" y="3060210"/>
                </a:cubicBezTo>
                <a:cubicBezTo>
                  <a:pt x="500244" y="3081546"/>
                  <a:pt x="576444" y="3055130"/>
                  <a:pt x="651628" y="3066306"/>
                </a:cubicBezTo>
                <a:cubicBezTo>
                  <a:pt x="726812" y="3077482"/>
                  <a:pt x="842636" y="3099834"/>
                  <a:pt x="895468" y="3127266"/>
                </a:cubicBezTo>
                <a:cubicBezTo>
                  <a:pt x="948300" y="3154698"/>
                  <a:pt x="950332" y="3171970"/>
                  <a:pt x="968620" y="3230898"/>
                </a:cubicBezTo>
                <a:cubicBezTo>
                  <a:pt x="986908" y="3289826"/>
                  <a:pt x="999100" y="3425970"/>
                  <a:pt x="1005196" y="3480834"/>
                </a:cubicBezTo>
                <a:cubicBezTo>
                  <a:pt x="1011292" y="3535698"/>
                  <a:pt x="996052" y="3542810"/>
                  <a:pt x="1005196" y="3560082"/>
                </a:cubicBezTo>
                <a:cubicBezTo>
                  <a:pt x="1014340" y="3577354"/>
                  <a:pt x="1035676" y="3595642"/>
                  <a:pt x="1060060" y="3584466"/>
                </a:cubicBezTo>
                <a:cubicBezTo>
                  <a:pt x="1084444" y="3573290"/>
                  <a:pt x="1125084" y="3521474"/>
                  <a:pt x="1151500" y="3493026"/>
                </a:cubicBezTo>
                <a:cubicBezTo>
                  <a:pt x="1177916" y="3464578"/>
                  <a:pt x="1197220" y="3421906"/>
                  <a:pt x="1218556" y="3413778"/>
                </a:cubicBezTo>
                <a:cubicBezTo>
                  <a:pt x="1239892" y="3405650"/>
                  <a:pt x="1252084" y="3408698"/>
                  <a:pt x="1279516" y="3444258"/>
                </a:cubicBezTo>
                <a:cubicBezTo>
                  <a:pt x="1306948" y="3479818"/>
                  <a:pt x="1367908" y="3573290"/>
                  <a:pt x="1383148" y="3627138"/>
                </a:cubicBezTo>
                <a:cubicBezTo>
                  <a:pt x="1398388" y="3680986"/>
                  <a:pt x="1385180" y="3723658"/>
                  <a:pt x="1370956" y="3767346"/>
                </a:cubicBezTo>
                <a:cubicBezTo>
                  <a:pt x="1356732" y="3811034"/>
                  <a:pt x="1320156" y="3850658"/>
                  <a:pt x="1297804" y="3889266"/>
                </a:cubicBezTo>
                <a:cubicBezTo>
                  <a:pt x="1275452" y="3927874"/>
                  <a:pt x="1247004" y="3966482"/>
                  <a:pt x="1236844" y="3998994"/>
                </a:cubicBezTo>
                <a:cubicBezTo>
                  <a:pt x="1226684" y="4031506"/>
                  <a:pt x="1229732" y="4054874"/>
                  <a:pt x="1236844" y="4084338"/>
                </a:cubicBezTo>
                <a:cubicBezTo>
                  <a:pt x="1243956" y="4113802"/>
                  <a:pt x="1250052" y="4148346"/>
                  <a:pt x="1279516" y="4175778"/>
                </a:cubicBezTo>
                <a:cubicBezTo>
                  <a:pt x="1308980" y="4203210"/>
                  <a:pt x="1393308" y="4242834"/>
                  <a:pt x="1413628" y="424893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2990309" y="2849433"/>
            <a:ext cx="231210" cy="214417"/>
          </a:xfrm>
          <a:custGeom>
            <a:avLst/>
            <a:gdLst>
              <a:gd name="connsiteX0" fmla="*/ 231046 w 231210"/>
              <a:gd name="connsiteY0" fmla="*/ 30927 h 214417"/>
              <a:gd name="connsiteX1" fmla="*/ 162466 w 231210"/>
              <a:gd name="connsiteY1" fmla="*/ 4257 h 214417"/>
              <a:gd name="connsiteX2" fmla="*/ 135796 w 231210"/>
              <a:gd name="connsiteY2" fmla="*/ 9972 h 214417"/>
              <a:gd name="connsiteX3" fmla="*/ 93886 w 231210"/>
              <a:gd name="connsiteY3" fmla="*/ 447 h 214417"/>
              <a:gd name="connsiteX4" fmla="*/ 57691 w 231210"/>
              <a:gd name="connsiteY4" fmla="*/ 27117 h 214417"/>
              <a:gd name="connsiteX5" fmla="*/ 27211 w 231210"/>
              <a:gd name="connsiteY5" fmla="*/ 38547 h 214417"/>
              <a:gd name="connsiteX6" fmla="*/ 4351 w 231210"/>
              <a:gd name="connsiteY6" fmla="*/ 99507 h 214417"/>
              <a:gd name="connsiteX7" fmla="*/ 6256 w 231210"/>
              <a:gd name="connsiteY7" fmla="*/ 181422 h 214417"/>
              <a:gd name="connsiteX8" fmla="*/ 67216 w 231210"/>
              <a:gd name="connsiteY8" fmla="*/ 213807 h 214417"/>
              <a:gd name="connsiteX9" fmla="*/ 122461 w 231210"/>
              <a:gd name="connsiteY9" fmla="*/ 156657 h 214417"/>
              <a:gd name="connsiteX10" fmla="*/ 183421 w 231210"/>
              <a:gd name="connsiteY10" fmla="*/ 112842 h 214417"/>
              <a:gd name="connsiteX11" fmla="*/ 181516 w 231210"/>
              <a:gd name="connsiteY11" fmla="*/ 67122 h 214417"/>
              <a:gd name="connsiteX12" fmla="*/ 231046 w 231210"/>
              <a:gd name="connsiteY12" fmla="*/ 30927 h 214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1210" h="214417">
                <a:moveTo>
                  <a:pt x="231046" y="30927"/>
                </a:moveTo>
                <a:cubicBezTo>
                  <a:pt x="227871" y="20450"/>
                  <a:pt x="178341" y="7749"/>
                  <a:pt x="162466" y="4257"/>
                </a:cubicBezTo>
                <a:cubicBezTo>
                  <a:pt x="146591" y="765"/>
                  <a:pt x="147226" y="10607"/>
                  <a:pt x="135796" y="9972"/>
                </a:cubicBezTo>
                <a:cubicBezTo>
                  <a:pt x="124366" y="9337"/>
                  <a:pt x="106903" y="-2410"/>
                  <a:pt x="93886" y="447"/>
                </a:cubicBezTo>
                <a:cubicBezTo>
                  <a:pt x="80869" y="3304"/>
                  <a:pt x="68803" y="20767"/>
                  <a:pt x="57691" y="27117"/>
                </a:cubicBezTo>
                <a:cubicBezTo>
                  <a:pt x="46579" y="33467"/>
                  <a:pt x="36101" y="26482"/>
                  <a:pt x="27211" y="38547"/>
                </a:cubicBezTo>
                <a:cubicBezTo>
                  <a:pt x="18321" y="50612"/>
                  <a:pt x="7843" y="75695"/>
                  <a:pt x="4351" y="99507"/>
                </a:cubicBezTo>
                <a:cubicBezTo>
                  <a:pt x="858" y="123320"/>
                  <a:pt x="-4221" y="162372"/>
                  <a:pt x="6256" y="181422"/>
                </a:cubicBezTo>
                <a:cubicBezTo>
                  <a:pt x="16733" y="200472"/>
                  <a:pt x="47848" y="217935"/>
                  <a:pt x="67216" y="213807"/>
                </a:cubicBezTo>
                <a:cubicBezTo>
                  <a:pt x="86583" y="209680"/>
                  <a:pt x="103093" y="173485"/>
                  <a:pt x="122461" y="156657"/>
                </a:cubicBezTo>
                <a:cubicBezTo>
                  <a:pt x="141829" y="139829"/>
                  <a:pt x="173579" y="127764"/>
                  <a:pt x="183421" y="112842"/>
                </a:cubicBezTo>
                <a:cubicBezTo>
                  <a:pt x="193263" y="97920"/>
                  <a:pt x="172626" y="81409"/>
                  <a:pt x="181516" y="67122"/>
                </a:cubicBezTo>
                <a:cubicBezTo>
                  <a:pt x="190406" y="52835"/>
                  <a:pt x="234221" y="41404"/>
                  <a:pt x="231046" y="3092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72"/>
          <p:cNvSpPr/>
          <p:nvPr/>
        </p:nvSpPr>
        <p:spPr>
          <a:xfrm>
            <a:off x="2486581" y="4303144"/>
            <a:ext cx="241653" cy="182416"/>
          </a:xfrm>
          <a:custGeom>
            <a:avLst/>
            <a:gdLst>
              <a:gd name="connsiteX0" fmla="*/ 191849 w 241653"/>
              <a:gd name="connsiteY0" fmla="*/ 72641 h 182416"/>
              <a:gd name="connsiteX1" fmla="*/ 109934 w 241653"/>
              <a:gd name="connsiteY1" fmla="*/ 13586 h 182416"/>
              <a:gd name="connsiteX2" fmla="*/ 90884 w 241653"/>
              <a:gd name="connsiteY2" fmla="*/ 17396 h 182416"/>
              <a:gd name="connsiteX3" fmla="*/ 33734 w 241653"/>
              <a:gd name="connsiteY3" fmla="*/ 251 h 182416"/>
              <a:gd name="connsiteX4" fmla="*/ 5159 w 241653"/>
              <a:gd name="connsiteY4" fmla="*/ 32636 h 182416"/>
              <a:gd name="connsiteX5" fmla="*/ 8969 w 241653"/>
              <a:gd name="connsiteY5" fmla="*/ 99311 h 182416"/>
              <a:gd name="connsiteX6" fmla="*/ 92789 w 241653"/>
              <a:gd name="connsiteY6" fmla="*/ 173606 h 182416"/>
              <a:gd name="connsiteX7" fmla="*/ 224234 w 241653"/>
              <a:gd name="connsiteY7" fmla="*/ 177416 h 182416"/>
              <a:gd name="connsiteX8" fmla="*/ 237569 w 241653"/>
              <a:gd name="connsiteY8" fmla="*/ 141221 h 182416"/>
              <a:gd name="connsiteX9" fmla="*/ 191849 w 241653"/>
              <a:gd name="connsiteY9" fmla="*/ 72641 h 18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1653" h="182416">
                <a:moveTo>
                  <a:pt x="191849" y="72641"/>
                </a:moveTo>
                <a:cubicBezTo>
                  <a:pt x="170577" y="51369"/>
                  <a:pt x="126761" y="22793"/>
                  <a:pt x="109934" y="13586"/>
                </a:cubicBezTo>
                <a:cubicBezTo>
                  <a:pt x="93106" y="4378"/>
                  <a:pt x="103584" y="19618"/>
                  <a:pt x="90884" y="17396"/>
                </a:cubicBezTo>
                <a:cubicBezTo>
                  <a:pt x="78184" y="15174"/>
                  <a:pt x="48021" y="-2289"/>
                  <a:pt x="33734" y="251"/>
                </a:cubicBezTo>
                <a:cubicBezTo>
                  <a:pt x="19447" y="2791"/>
                  <a:pt x="9286" y="16126"/>
                  <a:pt x="5159" y="32636"/>
                </a:cubicBezTo>
                <a:cubicBezTo>
                  <a:pt x="1031" y="49146"/>
                  <a:pt x="-5636" y="75816"/>
                  <a:pt x="8969" y="99311"/>
                </a:cubicBezTo>
                <a:cubicBezTo>
                  <a:pt x="23574" y="122806"/>
                  <a:pt x="56912" y="160589"/>
                  <a:pt x="92789" y="173606"/>
                </a:cubicBezTo>
                <a:cubicBezTo>
                  <a:pt x="128666" y="186623"/>
                  <a:pt x="200104" y="182813"/>
                  <a:pt x="224234" y="177416"/>
                </a:cubicBezTo>
                <a:cubicBezTo>
                  <a:pt x="248364" y="172019"/>
                  <a:pt x="241697" y="156461"/>
                  <a:pt x="237569" y="141221"/>
                </a:cubicBezTo>
                <a:cubicBezTo>
                  <a:pt x="233442" y="125981"/>
                  <a:pt x="213121" y="93913"/>
                  <a:pt x="191849" y="72641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4897232" y="3821894"/>
            <a:ext cx="598474" cy="642966"/>
          </a:xfrm>
          <a:custGeom>
            <a:avLst/>
            <a:gdLst>
              <a:gd name="connsiteX0" fmla="*/ 110539 w 599377"/>
              <a:gd name="connsiteY0" fmla="*/ 4298 h 640980"/>
              <a:gd name="connsiteX1" fmla="*/ 53389 w 599377"/>
              <a:gd name="connsiteY1" fmla="*/ 38588 h 640980"/>
              <a:gd name="connsiteX2" fmla="*/ 91489 w 599377"/>
              <a:gd name="connsiteY2" fmla="*/ 130028 h 640980"/>
              <a:gd name="connsiteX3" fmla="*/ 41959 w 599377"/>
              <a:gd name="connsiteY3" fmla="*/ 187178 h 640980"/>
              <a:gd name="connsiteX4" fmla="*/ 49 w 599377"/>
              <a:gd name="connsiteY4" fmla="*/ 301478 h 640980"/>
              <a:gd name="connsiteX5" fmla="*/ 38149 w 599377"/>
              <a:gd name="connsiteY5" fmla="*/ 377678 h 640980"/>
              <a:gd name="connsiteX6" fmla="*/ 201979 w 599377"/>
              <a:gd name="connsiteY6" fmla="*/ 533888 h 640980"/>
              <a:gd name="connsiteX7" fmla="*/ 274369 w 599377"/>
              <a:gd name="connsiteY7" fmla="*/ 640568 h 640980"/>
              <a:gd name="connsiteX8" fmla="*/ 373429 w 599377"/>
              <a:gd name="connsiteY8" fmla="*/ 568178 h 640980"/>
              <a:gd name="connsiteX9" fmla="*/ 407719 w 599377"/>
              <a:gd name="connsiteY9" fmla="*/ 503408 h 640980"/>
              <a:gd name="connsiteX10" fmla="*/ 598219 w 599377"/>
              <a:gd name="connsiteY10" fmla="*/ 431018 h 640980"/>
              <a:gd name="connsiteX11" fmla="*/ 480109 w 599377"/>
              <a:gd name="connsiteY11" fmla="*/ 255758 h 640980"/>
              <a:gd name="connsiteX12" fmla="*/ 327709 w 599377"/>
              <a:gd name="connsiteY12" fmla="*/ 130028 h 640980"/>
              <a:gd name="connsiteX13" fmla="*/ 110539 w 599377"/>
              <a:gd name="connsiteY13" fmla="*/ 4298 h 640980"/>
              <a:gd name="connsiteX0" fmla="*/ 110539 w 598474"/>
              <a:gd name="connsiteY0" fmla="*/ 4298 h 640980"/>
              <a:gd name="connsiteX1" fmla="*/ 53389 w 598474"/>
              <a:gd name="connsiteY1" fmla="*/ 38588 h 640980"/>
              <a:gd name="connsiteX2" fmla="*/ 91489 w 598474"/>
              <a:gd name="connsiteY2" fmla="*/ 130028 h 640980"/>
              <a:gd name="connsiteX3" fmla="*/ 41959 w 598474"/>
              <a:gd name="connsiteY3" fmla="*/ 187178 h 640980"/>
              <a:gd name="connsiteX4" fmla="*/ 49 w 598474"/>
              <a:gd name="connsiteY4" fmla="*/ 301478 h 640980"/>
              <a:gd name="connsiteX5" fmla="*/ 38149 w 598474"/>
              <a:gd name="connsiteY5" fmla="*/ 377678 h 640980"/>
              <a:gd name="connsiteX6" fmla="*/ 201979 w 598474"/>
              <a:gd name="connsiteY6" fmla="*/ 533888 h 640980"/>
              <a:gd name="connsiteX7" fmla="*/ 274369 w 598474"/>
              <a:gd name="connsiteY7" fmla="*/ 640568 h 640980"/>
              <a:gd name="connsiteX8" fmla="*/ 373429 w 598474"/>
              <a:gd name="connsiteY8" fmla="*/ 568178 h 640980"/>
              <a:gd name="connsiteX9" fmla="*/ 407719 w 598474"/>
              <a:gd name="connsiteY9" fmla="*/ 503408 h 640980"/>
              <a:gd name="connsiteX10" fmla="*/ 598219 w 598474"/>
              <a:gd name="connsiteY10" fmla="*/ 431018 h 640980"/>
              <a:gd name="connsiteX11" fmla="*/ 445819 w 598474"/>
              <a:gd name="connsiteY11" fmla="*/ 270998 h 640980"/>
              <a:gd name="connsiteX12" fmla="*/ 327709 w 598474"/>
              <a:gd name="connsiteY12" fmla="*/ 130028 h 640980"/>
              <a:gd name="connsiteX13" fmla="*/ 110539 w 598474"/>
              <a:gd name="connsiteY13" fmla="*/ 4298 h 640980"/>
              <a:gd name="connsiteX0" fmla="*/ 110539 w 598474"/>
              <a:gd name="connsiteY0" fmla="*/ 6284 h 642966"/>
              <a:gd name="connsiteX1" fmla="*/ 53389 w 598474"/>
              <a:gd name="connsiteY1" fmla="*/ 40574 h 642966"/>
              <a:gd name="connsiteX2" fmla="*/ 91489 w 598474"/>
              <a:gd name="connsiteY2" fmla="*/ 132014 h 642966"/>
              <a:gd name="connsiteX3" fmla="*/ 41959 w 598474"/>
              <a:gd name="connsiteY3" fmla="*/ 189164 h 642966"/>
              <a:gd name="connsiteX4" fmla="*/ 49 w 598474"/>
              <a:gd name="connsiteY4" fmla="*/ 303464 h 642966"/>
              <a:gd name="connsiteX5" fmla="*/ 38149 w 598474"/>
              <a:gd name="connsiteY5" fmla="*/ 379664 h 642966"/>
              <a:gd name="connsiteX6" fmla="*/ 201979 w 598474"/>
              <a:gd name="connsiteY6" fmla="*/ 535874 h 642966"/>
              <a:gd name="connsiteX7" fmla="*/ 274369 w 598474"/>
              <a:gd name="connsiteY7" fmla="*/ 642554 h 642966"/>
              <a:gd name="connsiteX8" fmla="*/ 373429 w 598474"/>
              <a:gd name="connsiteY8" fmla="*/ 570164 h 642966"/>
              <a:gd name="connsiteX9" fmla="*/ 407719 w 598474"/>
              <a:gd name="connsiteY9" fmla="*/ 505394 h 642966"/>
              <a:gd name="connsiteX10" fmla="*/ 598219 w 598474"/>
              <a:gd name="connsiteY10" fmla="*/ 433004 h 642966"/>
              <a:gd name="connsiteX11" fmla="*/ 445819 w 598474"/>
              <a:gd name="connsiteY11" fmla="*/ 272984 h 642966"/>
              <a:gd name="connsiteX12" fmla="*/ 301039 w 598474"/>
              <a:gd name="connsiteY12" fmla="*/ 162494 h 642966"/>
              <a:gd name="connsiteX13" fmla="*/ 110539 w 598474"/>
              <a:gd name="connsiteY13" fmla="*/ 6284 h 64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8474" h="642966">
                <a:moveTo>
                  <a:pt x="110539" y="6284"/>
                </a:moveTo>
                <a:cubicBezTo>
                  <a:pt x="69264" y="-14036"/>
                  <a:pt x="56564" y="19619"/>
                  <a:pt x="53389" y="40574"/>
                </a:cubicBezTo>
                <a:cubicBezTo>
                  <a:pt x="50214" y="61529"/>
                  <a:pt x="93394" y="107249"/>
                  <a:pt x="91489" y="132014"/>
                </a:cubicBezTo>
                <a:cubicBezTo>
                  <a:pt x="89584" y="156779"/>
                  <a:pt x="57199" y="160589"/>
                  <a:pt x="41959" y="189164"/>
                </a:cubicBezTo>
                <a:cubicBezTo>
                  <a:pt x="26719" y="217739"/>
                  <a:pt x="684" y="271714"/>
                  <a:pt x="49" y="303464"/>
                </a:cubicBezTo>
                <a:cubicBezTo>
                  <a:pt x="-586" y="335214"/>
                  <a:pt x="4494" y="340929"/>
                  <a:pt x="38149" y="379664"/>
                </a:cubicBezTo>
                <a:cubicBezTo>
                  <a:pt x="71804" y="418399"/>
                  <a:pt x="162609" y="492059"/>
                  <a:pt x="201979" y="535874"/>
                </a:cubicBezTo>
                <a:cubicBezTo>
                  <a:pt x="241349" y="579689"/>
                  <a:pt x="245794" y="636839"/>
                  <a:pt x="274369" y="642554"/>
                </a:cubicBezTo>
                <a:cubicBezTo>
                  <a:pt x="302944" y="648269"/>
                  <a:pt x="351204" y="593024"/>
                  <a:pt x="373429" y="570164"/>
                </a:cubicBezTo>
                <a:cubicBezTo>
                  <a:pt x="395654" y="547304"/>
                  <a:pt x="370254" y="528254"/>
                  <a:pt x="407719" y="505394"/>
                </a:cubicBezTo>
                <a:cubicBezTo>
                  <a:pt x="445184" y="482534"/>
                  <a:pt x="591869" y="471739"/>
                  <a:pt x="598219" y="433004"/>
                </a:cubicBezTo>
                <a:cubicBezTo>
                  <a:pt x="604569" y="394269"/>
                  <a:pt x="490904" y="323149"/>
                  <a:pt x="445819" y="272984"/>
                </a:cubicBezTo>
                <a:cubicBezTo>
                  <a:pt x="400734" y="222819"/>
                  <a:pt x="356919" y="206944"/>
                  <a:pt x="301039" y="162494"/>
                </a:cubicBezTo>
                <a:cubicBezTo>
                  <a:pt x="245159" y="118044"/>
                  <a:pt x="151814" y="26604"/>
                  <a:pt x="110539" y="6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5078647" y="4065300"/>
            <a:ext cx="182973" cy="205113"/>
          </a:xfrm>
          <a:custGeom>
            <a:avLst/>
            <a:gdLst>
              <a:gd name="connsiteX0" fmla="*/ 22943 w 182973"/>
              <a:gd name="connsiteY0" fmla="*/ 3780 h 205113"/>
              <a:gd name="connsiteX1" fmla="*/ 83 w 182973"/>
              <a:gd name="connsiteY1" fmla="*/ 114270 h 205113"/>
              <a:gd name="connsiteX2" fmla="*/ 26753 w 182973"/>
              <a:gd name="connsiteY2" fmla="*/ 198090 h 205113"/>
              <a:gd name="connsiteX3" fmla="*/ 129623 w 182973"/>
              <a:gd name="connsiteY3" fmla="*/ 190470 h 205113"/>
              <a:gd name="connsiteX4" fmla="*/ 182963 w 182973"/>
              <a:gd name="connsiteY4" fmla="*/ 110460 h 205113"/>
              <a:gd name="connsiteX5" fmla="*/ 125813 w 182973"/>
              <a:gd name="connsiteY5" fmla="*/ 34260 h 205113"/>
              <a:gd name="connsiteX6" fmla="*/ 22943 w 182973"/>
              <a:gd name="connsiteY6" fmla="*/ 3780 h 20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973" h="205113">
                <a:moveTo>
                  <a:pt x="22943" y="3780"/>
                </a:moveTo>
                <a:cubicBezTo>
                  <a:pt x="1988" y="17115"/>
                  <a:pt x="-552" y="81885"/>
                  <a:pt x="83" y="114270"/>
                </a:cubicBezTo>
                <a:cubicBezTo>
                  <a:pt x="718" y="146655"/>
                  <a:pt x="5163" y="185390"/>
                  <a:pt x="26753" y="198090"/>
                </a:cubicBezTo>
                <a:cubicBezTo>
                  <a:pt x="48343" y="210790"/>
                  <a:pt x="103588" y="205075"/>
                  <a:pt x="129623" y="190470"/>
                </a:cubicBezTo>
                <a:cubicBezTo>
                  <a:pt x="155658" y="175865"/>
                  <a:pt x="183598" y="136495"/>
                  <a:pt x="182963" y="110460"/>
                </a:cubicBezTo>
                <a:cubicBezTo>
                  <a:pt x="182328" y="84425"/>
                  <a:pt x="151213" y="53310"/>
                  <a:pt x="125813" y="34260"/>
                </a:cubicBezTo>
                <a:cubicBezTo>
                  <a:pt x="100413" y="15210"/>
                  <a:pt x="43898" y="-9555"/>
                  <a:pt x="22943" y="37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5144802" y="41400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ChangeAspect="1"/>
          </p:cNvSpPr>
          <p:nvPr/>
        </p:nvSpPr>
        <p:spPr>
          <a:xfrm>
            <a:off x="4916672" y="3578165"/>
            <a:ext cx="142311" cy="175895"/>
          </a:xfrm>
          <a:custGeom>
            <a:avLst/>
            <a:gdLst>
              <a:gd name="connsiteX0" fmla="*/ 79971 w 122814"/>
              <a:gd name="connsiteY0" fmla="*/ 39 h 152610"/>
              <a:gd name="connsiteX1" fmla="*/ 8534 w 122814"/>
              <a:gd name="connsiteY1" fmla="*/ 38139 h 152610"/>
              <a:gd name="connsiteX2" fmla="*/ 18059 w 122814"/>
              <a:gd name="connsiteY2" fmla="*/ 81001 h 152610"/>
              <a:gd name="connsiteX3" fmla="*/ 1390 w 122814"/>
              <a:gd name="connsiteY3" fmla="*/ 121483 h 152610"/>
              <a:gd name="connsiteX4" fmla="*/ 10915 w 122814"/>
              <a:gd name="connsiteY4" fmla="*/ 150058 h 152610"/>
              <a:gd name="connsiteX5" fmla="*/ 89496 w 122814"/>
              <a:gd name="connsiteY5" fmla="*/ 145295 h 152610"/>
              <a:gd name="connsiteX6" fmla="*/ 118071 w 122814"/>
              <a:gd name="connsiteY6" fmla="*/ 97670 h 152610"/>
              <a:gd name="connsiteX7" fmla="*/ 120452 w 122814"/>
              <a:gd name="connsiteY7" fmla="*/ 45283 h 152610"/>
              <a:gd name="connsiteX8" fmla="*/ 79971 w 122814"/>
              <a:gd name="connsiteY8" fmla="*/ 39 h 152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14" h="152610">
                <a:moveTo>
                  <a:pt x="79971" y="39"/>
                </a:moveTo>
                <a:cubicBezTo>
                  <a:pt x="61318" y="-1152"/>
                  <a:pt x="18853" y="24645"/>
                  <a:pt x="8534" y="38139"/>
                </a:cubicBezTo>
                <a:cubicBezTo>
                  <a:pt x="-1785" y="51633"/>
                  <a:pt x="19250" y="67110"/>
                  <a:pt x="18059" y="81001"/>
                </a:cubicBezTo>
                <a:cubicBezTo>
                  <a:pt x="16868" y="94892"/>
                  <a:pt x="2581" y="109974"/>
                  <a:pt x="1390" y="121483"/>
                </a:cubicBezTo>
                <a:cubicBezTo>
                  <a:pt x="199" y="132992"/>
                  <a:pt x="-3769" y="146089"/>
                  <a:pt x="10915" y="150058"/>
                </a:cubicBezTo>
                <a:cubicBezTo>
                  <a:pt x="25599" y="154027"/>
                  <a:pt x="71637" y="154026"/>
                  <a:pt x="89496" y="145295"/>
                </a:cubicBezTo>
                <a:cubicBezTo>
                  <a:pt x="107355" y="136564"/>
                  <a:pt x="112912" y="114339"/>
                  <a:pt x="118071" y="97670"/>
                </a:cubicBezTo>
                <a:cubicBezTo>
                  <a:pt x="123230" y="81001"/>
                  <a:pt x="124421" y="59174"/>
                  <a:pt x="120452" y="45283"/>
                </a:cubicBezTo>
                <a:cubicBezTo>
                  <a:pt x="116483" y="31392"/>
                  <a:pt x="98624" y="1230"/>
                  <a:pt x="79971" y="39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972450" y="366209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Freeform 165"/>
          <p:cNvSpPr/>
          <p:nvPr/>
        </p:nvSpPr>
        <p:spPr>
          <a:xfrm>
            <a:off x="234063" y="7667055"/>
            <a:ext cx="256043" cy="390042"/>
          </a:xfrm>
          <a:custGeom>
            <a:avLst/>
            <a:gdLst>
              <a:gd name="connsiteX0" fmla="*/ 8310 w 264101"/>
              <a:gd name="connsiteY0" fmla="*/ 32005 h 400521"/>
              <a:gd name="connsiteX1" fmla="*/ 113085 w 264101"/>
              <a:gd name="connsiteY1" fmla="*/ 14860 h 400521"/>
              <a:gd name="connsiteX2" fmla="*/ 200715 w 264101"/>
              <a:gd name="connsiteY2" fmla="*/ 12955 h 400521"/>
              <a:gd name="connsiteX3" fmla="*/ 254055 w 264101"/>
              <a:gd name="connsiteY3" fmla="*/ 45340 h 400521"/>
              <a:gd name="connsiteX4" fmla="*/ 263580 w 264101"/>
              <a:gd name="connsiteY4" fmla="*/ 79630 h 400521"/>
              <a:gd name="connsiteX5" fmla="*/ 246435 w 264101"/>
              <a:gd name="connsiteY5" fmla="*/ 146305 h 400521"/>
              <a:gd name="connsiteX6" fmla="*/ 202620 w 264101"/>
              <a:gd name="connsiteY6" fmla="*/ 212980 h 400521"/>
              <a:gd name="connsiteX7" fmla="*/ 153090 w 264101"/>
              <a:gd name="connsiteY7" fmla="*/ 283465 h 400521"/>
              <a:gd name="connsiteX8" fmla="*/ 95940 w 264101"/>
              <a:gd name="connsiteY8" fmla="*/ 312040 h 400521"/>
              <a:gd name="connsiteX9" fmla="*/ 15930 w 264101"/>
              <a:gd name="connsiteY9" fmla="*/ 388240 h 400521"/>
              <a:gd name="connsiteX10" fmla="*/ 8310 w 264101"/>
              <a:gd name="connsiteY10" fmla="*/ 32005 h 400521"/>
              <a:gd name="connsiteX0" fmla="*/ 252 w 256043"/>
              <a:gd name="connsiteY0" fmla="*/ 21526 h 390042"/>
              <a:gd name="connsiteX1" fmla="*/ 105027 w 256043"/>
              <a:gd name="connsiteY1" fmla="*/ 4381 h 390042"/>
              <a:gd name="connsiteX2" fmla="*/ 192657 w 256043"/>
              <a:gd name="connsiteY2" fmla="*/ 2476 h 390042"/>
              <a:gd name="connsiteX3" fmla="*/ 245997 w 256043"/>
              <a:gd name="connsiteY3" fmla="*/ 34861 h 390042"/>
              <a:gd name="connsiteX4" fmla="*/ 255522 w 256043"/>
              <a:gd name="connsiteY4" fmla="*/ 69151 h 390042"/>
              <a:gd name="connsiteX5" fmla="*/ 238377 w 256043"/>
              <a:gd name="connsiteY5" fmla="*/ 135826 h 390042"/>
              <a:gd name="connsiteX6" fmla="*/ 194562 w 256043"/>
              <a:gd name="connsiteY6" fmla="*/ 202501 h 390042"/>
              <a:gd name="connsiteX7" fmla="*/ 145032 w 256043"/>
              <a:gd name="connsiteY7" fmla="*/ 272986 h 390042"/>
              <a:gd name="connsiteX8" fmla="*/ 87882 w 256043"/>
              <a:gd name="connsiteY8" fmla="*/ 301561 h 390042"/>
              <a:gd name="connsiteX9" fmla="*/ 7872 w 256043"/>
              <a:gd name="connsiteY9" fmla="*/ 377761 h 390042"/>
              <a:gd name="connsiteX10" fmla="*/ 252 w 256043"/>
              <a:gd name="connsiteY10" fmla="*/ 21526 h 39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043" h="390042">
                <a:moveTo>
                  <a:pt x="252" y="21526"/>
                </a:moveTo>
                <a:cubicBezTo>
                  <a:pt x="-2605" y="20256"/>
                  <a:pt x="72960" y="7556"/>
                  <a:pt x="105027" y="4381"/>
                </a:cubicBezTo>
                <a:cubicBezTo>
                  <a:pt x="137094" y="1206"/>
                  <a:pt x="169162" y="-2604"/>
                  <a:pt x="192657" y="2476"/>
                </a:cubicBezTo>
                <a:cubicBezTo>
                  <a:pt x="216152" y="7556"/>
                  <a:pt x="235520" y="23749"/>
                  <a:pt x="245997" y="34861"/>
                </a:cubicBezTo>
                <a:cubicBezTo>
                  <a:pt x="256474" y="45973"/>
                  <a:pt x="256792" y="52324"/>
                  <a:pt x="255522" y="69151"/>
                </a:cubicBezTo>
                <a:cubicBezTo>
                  <a:pt x="254252" y="85978"/>
                  <a:pt x="248537" y="113601"/>
                  <a:pt x="238377" y="135826"/>
                </a:cubicBezTo>
                <a:cubicBezTo>
                  <a:pt x="228217" y="158051"/>
                  <a:pt x="210119" y="179641"/>
                  <a:pt x="194562" y="202501"/>
                </a:cubicBezTo>
                <a:cubicBezTo>
                  <a:pt x="179005" y="225361"/>
                  <a:pt x="162812" y="256476"/>
                  <a:pt x="145032" y="272986"/>
                </a:cubicBezTo>
                <a:cubicBezTo>
                  <a:pt x="127252" y="289496"/>
                  <a:pt x="110742" y="284099"/>
                  <a:pt x="87882" y="301561"/>
                </a:cubicBezTo>
                <a:cubicBezTo>
                  <a:pt x="65022" y="319023"/>
                  <a:pt x="21524" y="425703"/>
                  <a:pt x="7872" y="377761"/>
                </a:cubicBezTo>
                <a:cubicBezTo>
                  <a:pt x="-5780" y="329819"/>
                  <a:pt x="3109" y="22796"/>
                  <a:pt x="252" y="21526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Freeform 167"/>
          <p:cNvSpPr/>
          <p:nvPr/>
        </p:nvSpPr>
        <p:spPr>
          <a:xfrm>
            <a:off x="236578" y="7552920"/>
            <a:ext cx="442014" cy="600779"/>
          </a:xfrm>
          <a:custGeom>
            <a:avLst/>
            <a:gdLst>
              <a:gd name="connsiteX0" fmla="*/ 13030 w 447781"/>
              <a:gd name="connsiteY0" fmla="*/ 628515 h 659565"/>
              <a:gd name="connsiteX1" fmla="*/ 87325 w 447781"/>
              <a:gd name="connsiteY1" fmla="*/ 571365 h 659565"/>
              <a:gd name="connsiteX2" fmla="*/ 213055 w 447781"/>
              <a:gd name="connsiteY2" fmla="*/ 495165 h 659565"/>
              <a:gd name="connsiteX3" fmla="*/ 317830 w 447781"/>
              <a:gd name="connsiteY3" fmla="*/ 388485 h 659565"/>
              <a:gd name="connsiteX4" fmla="*/ 418795 w 447781"/>
              <a:gd name="connsiteY4" fmla="*/ 197985 h 659565"/>
              <a:gd name="connsiteX5" fmla="*/ 445465 w 447781"/>
              <a:gd name="connsiteY5" fmla="*/ 131310 h 659565"/>
              <a:gd name="connsiteX6" fmla="*/ 371170 w 447781"/>
              <a:gd name="connsiteY6" fmla="*/ 77970 h 659565"/>
              <a:gd name="connsiteX7" fmla="*/ 314020 w 447781"/>
              <a:gd name="connsiteY7" fmla="*/ 83685 h 659565"/>
              <a:gd name="connsiteX8" fmla="*/ 188290 w 447781"/>
              <a:gd name="connsiteY8" fmla="*/ 34155 h 659565"/>
              <a:gd name="connsiteX9" fmla="*/ 89230 w 447781"/>
              <a:gd name="connsiteY9" fmla="*/ 34155 h 659565"/>
              <a:gd name="connsiteX10" fmla="*/ 7315 w 447781"/>
              <a:gd name="connsiteY10" fmla="*/ 47490 h 659565"/>
              <a:gd name="connsiteX11" fmla="*/ 13030 w 447781"/>
              <a:gd name="connsiteY11" fmla="*/ 628515 h 659565"/>
              <a:gd name="connsiteX0" fmla="*/ 9816 w 444567"/>
              <a:gd name="connsiteY0" fmla="*/ 598575 h 629625"/>
              <a:gd name="connsiteX1" fmla="*/ 84111 w 444567"/>
              <a:gd name="connsiteY1" fmla="*/ 541425 h 629625"/>
              <a:gd name="connsiteX2" fmla="*/ 209841 w 444567"/>
              <a:gd name="connsiteY2" fmla="*/ 465225 h 629625"/>
              <a:gd name="connsiteX3" fmla="*/ 314616 w 444567"/>
              <a:gd name="connsiteY3" fmla="*/ 358545 h 629625"/>
              <a:gd name="connsiteX4" fmla="*/ 415581 w 444567"/>
              <a:gd name="connsiteY4" fmla="*/ 168045 h 629625"/>
              <a:gd name="connsiteX5" fmla="*/ 442251 w 444567"/>
              <a:gd name="connsiteY5" fmla="*/ 101370 h 629625"/>
              <a:gd name="connsiteX6" fmla="*/ 367956 w 444567"/>
              <a:gd name="connsiteY6" fmla="*/ 48030 h 629625"/>
              <a:gd name="connsiteX7" fmla="*/ 310806 w 444567"/>
              <a:gd name="connsiteY7" fmla="*/ 53745 h 629625"/>
              <a:gd name="connsiteX8" fmla="*/ 185076 w 444567"/>
              <a:gd name="connsiteY8" fmla="*/ 4215 h 629625"/>
              <a:gd name="connsiteX9" fmla="*/ 86016 w 444567"/>
              <a:gd name="connsiteY9" fmla="*/ 4215 h 629625"/>
              <a:gd name="connsiteX10" fmla="*/ 4101 w 444567"/>
              <a:gd name="connsiteY10" fmla="*/ 17550 h 629625"/>
              <a:gd name="connsiteX11" fmla="*/ 9816 w 444567"/>
              <a:gd name="connsiteY11" fmla="*/ 598575 h 629625"/>
              <a:gd name="connsiteX0" fmla="*/ 7263 w 442014"/>
              <a:gd name="connsiteY0" fmla="*/ 598575 h 600779"/>
              <a:gd name="connsiteX1" fmla="*/ 81558 w 442014"/>
              <a:gd name="connsiteY1" fmla="*/ 541425 h 600779"/>
              <a:gd name="connsiteX2" fmla="*/ 207288 w 442014"/>
              <a:gd name="connsiteY2" fmla="*/ 465225 h 600779"/>
              <a:gd name="connsiteX3" fmla="*/ 312063 w 442014"/>
              <a:gd name="connsiteY3" fmla="*/ 358545 h 600779"/>
              <a:gd name="connsiteX4" fmla="*/ 413028 w 442014"/>
              <a:gd name="connsiteY4" fmla="*/ 168045 h 600779"/>
              <a:gd name="connsiteX5" fmla="*/ 439698 w 442014"/>
              <a:gd name="connsiteY5" fmla="*/ 101370 h 600779"/>
              <a:gd name="connsiteX6" fmla="*/ 365403 w 442014"/>
              <a:gd name="connsiteY6" fmla="*/ 48030 h 600779"/>
              <a:gd name="connsiteX7" fmla="*/ 308253 w 442014"/>
              <a:gd name="connsiteY7" fmla="*/ 53745 h 600779"/>
              <a:gd name="connsiteX8" fmla="*/ 182523 w 442014"/>
              <a:gd name="connsiteY8" fmla="*/ 4215 h 600779"/>
              <a:gd name="connsiteX9" fmla="*/ 83463 w 442014"/>
              <a:gd name="connsiteY9" fmla="*/ 4215 h 600779"/>
              <a:gd name="connsiteX10" fmla="*/ 1548 w 442014"/>
              <a:gd name="connsiteY10" fmla="*/ 17550 h 600779"/>
              <a:gd name="connsiteX11" fmla="*/ 7263 w 442014"/>
              <a:gd name="connsiteY11" fmla="*/ 598575 h 60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014" h="600779">
                <a:moveTo>
                  <a:pt x="7263" y="598575"/>
                </a:moveTo>
                <a:cubicBezTo>
                  <a:pt x="9168" y="611592"/>
                  <a:pt x="48221" y="563650"/>
                  <a:pt x="81558" y="541425"/>
                </a:cubicBezTo>
                <a:cubicBezTo>
                  <a:pt x="114895" y="519200"/>
                  <a:pt x="168871" y="495705"/>
                  <a:pt x="207288" y="465225"/>
                </a:cubicBezTo>
                <a:cubicBezTo>
                  <a:pt x="245705" y="434745"/>
                  <a:pt x="277773" y="408075"/>
                  <a:pt x="312063" y="358545"/>
                </a:cubicBezTo>
                <a:cubicBezTo>
                  <a:pt x="346353" y="309015"/>
                  <a:pt x="391756" y="210907"/>
                  <a:pt x="413028" y="168045"/>
                </a:cubicBezTo>
                <a:cubicBezTo>
                  <a:pt x="434300" y="125183"/>
                  <a:pt x="447636" y="121372"/>
                  <a:pt x="439698" y="101370"/>
                </a:cubicBezTo>
                <a:cubicBezTo>
                  <a:pt x="431761" y="81367"/>
                  <a:pt x="387310" y="55967"/>
                  <a:pt x="365403" y="48030"/>
                </a:cubicBezTo>
                <a:cubicBezTo>
                  <a:pt x="343496" y="40093"/>
                  <a:pt x="338733" y="61047"/>
                  <a:pt x="308253" y="53745"/>
                </a:cubicBezTo>
                <a:cubicBezTo>
                  <a:pt x="277773" y="46442"/>
                  <a:pt x="219988" y="12470"/>
                  <a:pt x="182523" y="4215"/>
                </a:cubicBezTo>
                <a:cubicBezTo>
                  <a:pt x="145058" y="-4040"/>
                  <a:pt x="113625" y="1993"/>
                  <a:pt x="83463" y="4215"/>
                </a:cubicBezTo>
                <a:cubicBezTo>
                  <a:pt x="53301" y="6437"/>
                  <a:pt x="6628" y="13105"/>
                  <a:pt x="1548" y="17550"/>
                </a:cubicBezTo>
                <a:cubicBezTo>
                  <a:pt x="-3532" y="21995"/>
                  <a:pt x="5358" y="585558"/>
                  <a:pt x="7263" y="5985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 169"/>
          <p:cNvSpPr/>
          <p:nvPr/>
        </p:nvSpPr>
        <p:spPr>
          <a:xfrm>
            <a:off x="236160" y="7440331"/>
            <a:ext cx="561343" cy="863867"/>
          </a:xfrm>
          <a:custGeom>
            <a:avLst/>
            <a:gdLst>
              <a:gd name="connsiteX0" fmla="*/ 22224 w 566361"/>
              <a:gd name="connsiteY0" fmla="*/ 898493 h 946046"/>
              <a:gd name="connsiteX1" fmla="*/ 100329 w 566361"/>
              <a:gd name="connsiteY1" fmla="*/ 833723 h 946046"/>
              <a:gd name="connsiteX2" fmla="*/ 167004 w 566361"/>
              <a:gd name="connsiteY2" fmla="*/ 755618 h 946046"/>
              <a:gd name="connsiteX3" fmla="*/ 254634 w 566361"/>
              <a:gd name="connsiteY3" fmla="*/ 704183 h 946046"/>
              <a:gd name="connsiteX4" fmla="*/ 302259 w 566361"/>
              <a:gd name="connsiteY4" fmla="*/ 667988 h 946046"/>
              <a:gd name="connsiteX5" fmla="*/ 407034 w 566361"/>
              <a:gd name="connsiteY5" fmla="*/ 624173 h 946046"/>
              <a:gd name="connsiteX6" fmla="*/ 559434 w 566361"/>
              <a:gd name="connsiteY6" fmla="*/ 435578 h 946046"/>
              <a:gd name="connsiteX7" fmla="*/ 542289 w 566361"/>
              <a:gd name="connsiteY7" fmla="*/ 311753 h 946046"/>
              <a:gd name="connsiteX8" fmla="*/ 559434 w 566361"/>
              <a:gd name="connsiteY8" fmla="*/ 264128 h 946046"/>
              <a:gd name="connsiteX9" fmla="*/ 544194 w 566361"/>
              <a:gd name="connsiteY9" fmla="*/ 153638 h 946046"/>
              <a:gd name="connsiteX10" fmla="*/ 458469 w 566361"/>
              <a:gd name="connsiteY10" fmla="*/ 92678 h 946046"/>
              <a:gd name="connsiteX11" fmla="*/ 349884 w 566361"/>
              <a:gd name="connsiteY11" fmla="*/ 79343 h 946046"/>
              <a:gd name="connsiteX12" fmla="*/ 233679 w 566361"/>
              <a:gd name="connsiteY12" fmla="*/ 35528 h 946046"/>
              <a:gd name="connsiteX13" fmla="*/ 100329 w 566361"/>
              <a:gd name="connsiteY13" fmla="*/ 54578 h 946046"/>
              <a:gd name="connsiteX14" fmla="*/ 5079 w 566361"/>
              <a:gd name="connsiteY14" fmla="*/ 64103 h 946046"/>
              <a:gd name="connsiteX15" fmla="*/ 22224 w 566361"/>
              <a:gd name="connsiteY15" fmla="*/ 898493 h 946046"/>
              <a:gd name="connsiteX0" fmla="*/ 20615 w 564752"/>
              <a:gd name="connsiteY0" fmla="*/ 898493 h 898796"/>
              <a:gd name="connsiteX1" fmla="*/ 98720 w 564752"/>
              <a:gd name="connsiteY1" fmla="*/ 833723 h 898796"/>
              <a:gd name="connsiteX2" fmla="*/ 165395 w 564752"/>
              <a:gd name="connsiteY2" fmla="*/ 755618 h 898796"/>
              <a:gd name="connsiteX3" fmla="*/ 253025 w 564752"/>
              <a:gd name="connsiteY3" fmla="*/ 704183 h 898796"/>
              <a:gd name="connsiteX4" fmla="*/ 300650 w 564752"/>
              <a:gd name="connsiteY4" fmla="*/ 667988 h 898796"/>
              <a:gd name="connsiteX5" fmla="*/ 405425 w 564752"/>
              <a:gd name="connsiteY5" fmla="*/ 624173 h 898796"/>
              <a:gd name="connsiteX6" fmla="*/ 557825 w 564752"/>
              <a:gd name="connsiteY6" fmla="*/ 435578 h 898796"/>
              <a:gd name="connsiteX7" fmla="*/ 540680 w 564752"/>
              <a:gd name="connsiteY7" fmla="*/ 311753 h 898796"/>
              <a:gd name="connsiteX8" fmla="*/ 557825 w 564752"/>
              <a:gd name="connsiteY8" fmla="*/ 264128 h 898796"/>
              <a:gd name="connsiteX9" fmla="*/ 542585 w 564752"/>
              <a:gd name="connsiteY9" fmla="*/ 153638 h 898796"/>
              <a:gd name="connsiteX10" fmla="*/ 456860 w 564752"/>
              <a:gd name="connsiteY10" fmla="*/ 92678 h 898796"/>
              <a:gd name="connsiteX11" fmla="*/ 348275 w 564752"/>
              <a:gd name="connsiteY11" fmla="*/ 79343 h 898796"/>
              <a:gd name="connsiteX12" fmla="*/ 232070 w 564752"/>
              <a:gd name="connsiteY12" fmla="*/ 35528 h 898796"/>
              <a:gd name="connsiteX13" fmla="*/ 98720 w 564752"/>
              <a:gd name="connsiteY13" fmla="*/ 54578 h 898796"/>
              <a:gd name="connsiteX14" fmla="*/ 3470 w 564752"/>
              <a:gd name="connsiteY14" fmla="*/ 64103 h 898796"/>
              <a:gd name="connsiteX15" fmla="*/ 20615 w 564752"/>
              <a:gd name="connsiteY15" fmla="*/ 898493 h 898796"/>
              <a:gd name="connsiteX0" fmla="*/ 17206 w 561343"/>
              <a:gd name="connsiteY0" fmla="*/ 863564 h 863867"/>
              <a:gd name="connsiteX1" fmla="*/ 95311 w 561343"/>
              <a:gd name="connsiteY1" fmla="*/ 798794 h 863867"/>
              <a:gd name="connsiteX2" fmla="*/ 161986 w 561343"/>
              <a:gd name="connsiteY2" fmla="*/ 720689 h 863867"/>
              <a:gd name="connsiteX3" fmla="*/ 249616 w 561343"/>
              <a:gd name="connsiteY3" fmla="*/ 669254 h 863867"/>
              <a:gd name="connsiteX4" fmla="*/ 297241 w 561343"/>
              <a:gd name="connsiteY4" fmla="*/ 633059 h 863867"/>
              <a:gd name="connsiteX5" fmla="*/ 402016 w 561343"/>
              <a:gd name="connsiteY5" fmla="*/ 589244 h 863867"/>
              <a:gd name="connsiteX6" fmla="*/ 554416 w 561343"/>
              <a:gd name="connsiteY6" fmla="*/ 400649 h 863867"/>
              <a:gd name="connsiteX7" fmla="*/ 537271 w 561343"/>
              <a:gd name="connsiteY7" fmla="*/ 276824 h 863867"/>
              <a:gd name="connsiteX8" fmla="*/ 554416 w 561343"/>
              <a:gd name="connsiteY8" fmla="*/ 229199 h 863867"/>
              <a:gd name="connsiteX9" fmla="*/ 539176 w 561343"/>
              <a:gd name="connsiteY9" fmla="*/ 118709 h 863867"/>
              <a:gd name="connsiteX10" fmla="*/ 453451 w 561343"/>
              <a:gd name="connsiteY10" fmla="*/ 57749 h 863867"/>
              <a:gd name="connsiteX11" fmla="*/ 344866 w 561343"/>
              <a:gd name="connsiteY11" fmla="*/ 44414 h 863867"/>
              <a:gd name="connsiteX12" fmla="*/ 228661 w 561343"/>
              <a:gd name="connsiteY12" fmla="*/ 599 h 863867"/>
              <a:gd name="connsiteX13" fmla="*/ 95311 w 561343"/>
              <a:gd name="connsiteY13" fmla="*/ 19649 h 863867"/>
              <a:gd name="connsiteX14" fmla="*/ 61 w 561343"/>
              <a:gd name="connsiteY14" fmla="*/ 29174 h 863867"/>
              <a:gd name="connsiteX15" fmla="*/ 17206 w 561343"/>
              <a:gd name="connsiteY15" fmla="*/ 863564 h 863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1343" h="863867">
                <a:moveTo>
                  <a:pt x="17206" y="863564"/>
                </a:moveTo>
                <a:cubicBezTo>
                  <a:pt x="19746" y="868009"/>
                  <a:pt x="71181" y="822606"/>
                  <a:pt x="95311" y="798794"/>
                </a:cubicBezTo>
                <a:cubicBezTo>
                  <a:pt x="119441" y="774982"/>
                  <a:pt x="136269" y="742279"/>
                  <a:pt x="161986" y="720689"/>
                </a:cubicBezTo>
                <a:cubicBezTo>
                  <a:pt x="187704" y="699099"/>
                  <a:pt x="227074" y="683859"/>
                  <a:pt x="249616" y="669254"/>
                </a:cubicBezTo>
                <a:cubicBezTo>
                  <a:pt x="272158" y="654649"/>
                  <a:pt x="271841" y="646394"/>
                  <a:pt x="297241" y="633059"/>
                </a:cubicBezTo>
                <a:cubicBezTo>
                  <a:pt x="322641" y="619724"/>
                  <a:pt x="359154" y="627979"/>
                  <a:pt x="402016" y="589244"/>
                </a:cubicBezTo>
                <a:cubicBezTo>
                  <a:pt x="444878" y="550509"/>
                  <a:pt x="531874" y="452719"/>
                  <a:pt x="554416" y="400649"/>
                </a:cubicBezTo>
                <a:cubicBezTo>
                  <a:pt x="576959" y="348579"/>
                  <a:pt x="537271" y="305399"/>
                  <a:pt x="537271" y="276824"/>
                </a:cubicBezTo>
                <a:cubicBezTo>
                  <a:pt x="537271" y="248249"/>
                  <a:pt x="554099" y="255551"/>
                  <a:pt x="554416" y="229199"/>
                </a:cubicBezTo>
                <a:cubicBezTo>
                  <a:pt x="554733" y="202847"/>
                  <a:pt x="556003" y="147284"/>
                  <a:pt x="539176" y="118709"/>
                </a:cubicBezTo>
                <a:cubicBezTo>
                  <a:pt x="522349" y="90134"/>
                  <a:pt x="485836" y="70131"/>
                  <a:pt x="453451" y="57749"/>
                </a:cubicBezTo>
                <a:cubicBezTo>
                  <a:pt x="421066" y="45367"/>
                  <a:pt x="382331" y="53939"/>
                  <a:pt x="344866" y="44414"/>
                </a:cubicBezTo>
                <a:cubicBezTo>
                  <a:pt x="307401" y="34889"/>
                  <a:pt x="270254" y="4726"/>
                  <a:pt x="228661" y="599"/>
                </a:cubicBezTo>
                <a:cubicBezTo>
                  <a:pt x="187069" y="-3529"/>
                  <a:pt x="133411" y="14886"/>
                  <a:pt x="95311" y="19649"/>
                </a:cubicBezTo>
                <a:cubicBezTo>
                  <a:pt x="57211" y="24411"/>
                  <a:pt x="-2162" y="15839"/>
                  <a:pt x="61" y="29174"/>
                </a:cubicBezTo>
                <a:cubicBezTo>
                  <a:pt x="2284" y="42509"/>
                  <a:pt x="14666" y="859119"/>
                  <a:pt x="17206" y="86356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 170"/>
          <p:cNvSpPr/>
          <p:nvPr/>
        </p:nvSpPr>
        <p:spPr>
          <a:xfrm>
            <a:off x="236132" y="7402315"/>
            <a:ext cx="739824" cy="989223"/>
          </a:xfrm>
          <a:custGeom>
            <a:avLst/>
            <a:gdLst>
              <a:gd name="connsiteX0" fmla="*/ 17018 w 745324"/>
              <a:gd name="connsiteY0" fmla="*/ 1038854 h 1091623"/>
              <a:gd name="connsiteX1" fmla="*/ 106553 w 745324"/>
              <a:gd name="connsiteY1" fmla="*/ 953129 h 1091623"/>
              <a:gd name="connsiteX2" fmla="*/ 199898 w 745324"/>
              <a:gd name="connsiteY2" fmla="*/ 854069 h 1091623"/>
              <a:gd name="connsiteX3" fmla="*/ 276098 w 745324"/>
              <a:gd name="connsiteY3" fmla="*/ 810254 h 1091623"/>
              <a:gd name="connsiteX4" fmla="*/ 308483 w 745324"/>
              <a:gd name="connsiteY4" fmla="*/ 775964 h 1091623"/>
              <a:gd name="connsiteX5" fmla="*/ 405638 w 745324"/>
              <a:gd name="connsiteY5" fmla="*/ 758819 h 1091623"/>
              <a:gd name="connsiteX6" fmla="*/ 531368 w 745324"/>
              <a:gd name="connsiteY6" fmla="*/ 673094 h 1091623"/>
              <a:gd name="connsiteX7" fmla="*/ 742823 w 745324"/>
              <a:gd name="connsiteY7" fmla="*/ 473069 h 1091623"/>
              <a:gd name="connsiteX8" fmla="*/ 643763 w 745324"/>
              <a:gd name="connsiteY8" fmla="*/ 377819 h 1091623"/>
              <a:gd name="connsiteX9" fmla="*/ 586613 w 745324"/>
              <a:gd name="connsiteY9" fmla="*/ 145409 h 1091623"/>
              <a:gd name="connsiteX10" fmla="*/ 438023 w 745324"/>
              <a:gd name="connsiteY10" fmla="*/ 82544 h 1091623"/>
              <a:gd name="connsiteX11" fmla="*/ 279908 w 745324"/>
              <a:gd name="connsiteY11" fmla="*/ 50159 h 1091623"/>
              <a:gd name="connsiteX12" fmla="*/ 89408 w 745324"/>
              <a:gd name="connsiteY12" fmla="*/ 63494 h 1091623"/>
              <a:gd name="connsiteX13" fmla="*/ 5588 w 745324"/>
              <a:gd name="connsiteY13" fmla="*/ 74924 h 1091623"/>
              <a:gd name="connsiteX14" fmla="*/ 17018 w 745324"/>
              <a:gd name="connsiteY14" fmla="*/ 1038854 h 1091623"/>
              <a:gd name="connsiteX0" fmla="*/ 12810 w 741116"/>
              <a:gd name="connsiteY0" fmla="*/ 989210 h 1041979"/>
              <a:gd name="connsiteX1" fmla="*/ 102345 w 741116"/>
              <a:gd name="connsiteY1" fmla="*/ 903485 h 1041979"/>
              <a:gd name="connsiteX2" fmla="*/ 195690 w 741116"/>
              <a:gd name="connsiteY2" fmla="*/ 804425 h 1041979"/>
              <a:gd name="connsiteX3" fmla="*/ 271890 w 741116"/>
              <a:gd name="connsiteY3" fmla="*/ 760610 h 1041979"/>
              <a:gd name="connsiteX4" fmla="*/ 304275 w 741116"/>
              <a:gd name="connsiteY4" fmla="*/ 726320 h 1041979"/>
              <a:gd name="connsiteX5" fmla="*/ 401430 w 741116"/>
              <a:gd name="connsiteY5" fmla="*/ 709175 h 1041979"/>
              <a:gd name="connsiteX6" fmla="*/ 527160 w 741116"/>
              <a:gd name="connsiteY6" fmla="*/ 623450 h 1041979"/>
              <a:gd name="connsiteX7" fmla="*/ 738615 w 741116"/>
              <a:gd name="connsiteY7" fmla="*/ 423425 h 1041979"/>
              <a:gd name="connsiteX8" fmla="*/ 639555 w 741116"/>
              <a:gd name="connsiteY8" fmla="*/ 328175 h 1041979"/>
              <a:gd name="connsiteX9" fmla="*/ 582405 w 741116"/>
              <a:gd name="connsiteY9" fmla="*/ 95765 h 1041979"/>
              <a:gd name="connsiteX10" fmla="*/ 433815 w 741116"/>
              <a:gd name="connsiteY10" fmla="*/ 32900 h 1041979"/>
              <a:gd name="connsiteX11" fmla="*/ 275700 w 741116"/>
              <a:gd name="connsiteY11" fmla="*/ 515 h 1041979"/>
              <a:gd name="connsiteX12" fmla="*/ 85200 w 741116"/>
              <a:gd name="connsiteY12" fmla="*/ 13850 h 1041979"/>
              <a:gd name="connsiteX13" fmla="*/ 1380 w 741116"/>
              <a:gd name="connsiteY13" fmla="*/ 25280 h 1041979"/>
              <a:gd name="connsiteX14" fmla="*/ 12810 w 741116"/>
              <a:gd name="connsiteY14" fmla="*/ 989210 h 1041979"/>
              <a:gd name="connsiteX0" fmla="*/ 11518 w 739824"/>
              <a:gd name="connsiteY0" fmla="*/ 989210 h 989223"/>
              <a:gd name="connsiteX1" fmla="*/ 101053 w 739824"/>
              <a:gd name="connsiteY1" fmla="*/ 903485 h 989223"/>
              <a:gd name="connsiteX2" fmla="*/ 194398 w 739824"/>
              <a:gd name="connsiteY2" fmla="*/ 804425 h 989223"/>
              <a:gd name="connsiteX3" fmla="*/ 270598 w 739824"/>
              <a:gd name="connsiteY3" fmla="*/ 760610 h 989223"/>
              <a:gd name="connsiteX4" fmla="*/ 302983 w 739824"/>
              <a:gd name="connsiteY4" fmla="*/ 726320 h 989223"/>
              <a:gd name="connsiteX5" fmla="*/ 400138 w 739824"/>
              <a:gd name="connsiteY5" fmla="*/ 709175 h 989223"/>
              <a:gd name="connsiteX6" fmla="*/ 525868 w 739824"/>
              <a:gd name="connsiteY6" fmla="*/ 623450 h 989223"/>
              <a:gd name="connsiteX7" fmla="*/ 737323 w 739824"/>
              <a:gd name="connsiteY7" fmla="*/ 423425 h 989223"/>
              <a:gd name="connsiteX8" fmla="*/ 638263 w 739824"/>
              <a:gd name="connsiteY8" fmla="*/ 328175 h 989223"/>
              <a:gd name="connsiteX9" fmla="*/ 581113 w 739824"/>
              <a:gd name="connsiteY9" fmla="*/ 95765 h 989223"/>
              <a:gd name="connsiteX10" fmla="*/ 432523 w 739824"/>
              <a:gd name="connsiteY10" fmla="*/ 32900 h 989223"/>
              <a:gd name="connsiteX11" fmla="*/ 274408 w 739824"/>
              <a:gd name="connsiteY11" fmla="*/ 515 h 989223"/>
              <a:gd name="connsiteX12" fmla="*/ 83908 w 739824"/>
              <a:gd name="connsiteY12" fmla="*/ 13850 h 989223"/>
              <a:gd name="connsiteX13" fmla="*/ 88 w 739824"/>
              <a:gd name="connsiteY13" fmla="*/ 25280 h 989223"/>
              <a:gd name="connsiteX14" fmla="*/ 11518 w 739824"/>
              <a:gd name="connsiteY14" fmla="*/ 989210 h 9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9824" h="989223">
                <a:moveTo>
                  <a:pt x="11518" y="989210"/>
                </a:moveTo>
                <a:cubicBezTo>
                  <a:pt x="11201" y="985083"/>
                  <a:pt x="70573" y="934282"/>
                  <a:pt x="101053" y="903485"/>
                </a:cubicBezTo>
                <a:cubicBezTo>
                  <a:pt x="131533" y="872688"/>
                  <a:pt x="166141" y="828237"/>
                  <a:pt x="194398" y="804425"/>
                </a:cubicBezTo>
                <a:cubicBezTo>
                  <a:pt x="222656" y="780612"/>
                  <a:pt x="252501" y="773627"/>
                  <a:pt x="270598" y="760610"/>
                </a:cubicBezTo>
                <a:cubicBezTo>
                  <a:pt x="288695" y="747593"/>
                  <a:pt x="281393" y="734892"/>
                  <a:pt x="302983" y="726320"/>
                </a:cubicBezTo>
                <a:cubicBezTo>
                  <a:pt x="324573" y="717748"/>
                  <a:pt x="362991" y="726320"/>
                  <a:pt x="400138" y="709175"/>
                </a:cubicBezTo>
                <a:cubicBezTo>
                  <a:pt x="437285" y="692030"/>
                  <a:pt x="469671" y="671075"/>
                  <a:pt x="525868" y="623450"/>
                </a:cubicBezTo>
                <a:cubicBezTo>
                  <a:pt x="582065" y="575825"/>
                  <a:pt x="718591" y="472637"/>
                  <a:pt x="737323" y="423425"/>
                </a:cubicBezTo>
                <a:cubicBezTo>
                  <a:pt x="756055" y="374213"/>
                  <a:pt x="664298" y="382785"/>
                  <a:pt x="638263" y="328175"/>
                </a:cubicBezTo>
                <a:cubicBezTo>
                  <a:pt x="612228" y="273565"/>
                  <a:pt x="615403" y="144977"/>
                  <a:pt x="581113" y="95765"/>
                </a:cubicBezTo>
                <a:cubicBezTo>
                  <a:pt x="546823" y="46553"/>
                  <a:pt x="483641" y="48775"/>
                  <a:pt x="432523" y="32900"/>
                </a:cubicBezTo>
                <a:cubicBezTo>
                  <a:pt x="381406" y="17025"/>
                  <a:pt x="332510" y="3690"/>
                  <a:pt x="274408" y="515"/>
                </a:cubicBezTo>
                <a:cubicBezTo>
                  <a:pt x="216306" y="-2660"/>
                  <a:pt x="129628" y="9722"/>
                  <a:pt x="83908" y="13850"/>
                </a:cubicBezTo>
                <a:cubicBezTo>
                  <a:pt x="38188" y="17977"/>
                  <a:pt x="1358" y="21470"/>
                  <a:pt x="88" y="25280"/>
                </a:cubicBezTo>
                <a:cubicBezTo>
                  <a:pt x="-1182" y="29090"/>
                  <a:pt x="11835" y="993337"/>
                  <a:pt x="11518" y="9892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 171"/>
          <p:cNvSpPr/>
          <p:nvPr/>
        </p:nvSpPr>
        <p:spPr>
          <a:xfrm>
            <a:off x="229642" y="7343454"/>
            <a:ext cx="849069" cy="1366215"/>
          </a:xfrm>
          <a:custGeom>
            <a:avLst/>
            <a:gdLst>
              <a:gd name="connsiteX0" fmla="*/ 13194 w 851875"/>
              <a:gd name="connsiteY0" fmla="*/ 1437024 h 1540141"/>
              <a:gd name="connsiteX1" fmla="*/ 77964 w 851875"/>
              <a:gd name="connsiteY1" fmla="*/ 1435119 h 1540141"/>
              <a:gd name="connsiteX2" fmla="*/ 135114 w 851875"/>
              <a:gd name="connsiteY2" fmla="*/ 1320819 h 1540141"/>
              <a:gd name="connsiteX3" fmla="*/ 91299 w 851875"/>
              <a:gd name="connsiteY3" fmla="*/ 1160799 h 1540141"/>
              <a:gd name="connsiteX4" fmla="*/ 266559 w 851875"/>
              <a:gd name="connsiteY4" fmla="*/ 964584 h 1540141"/>
              <a:gd name="connsiteX5" fmla="*/ 519924 w 851875"/>
              <a:gd name="connsiteY5" fmla="*/ 848379 h 1540141"/>
              <a:gd name="connsiteX6" fmla="*/ 674229 w 851875"/>
              <a:gd name="connsiteY6" fmla="*/ 732174 h 1540141"/>
              <a:gd name="connsiteX7" fmla="*/ 794244 w 851875"/>
              <a:gd name="connsiteY7" fmla="*/ 636924 h 1540141"/>
              <a:gd name="connsiteX8" fmla="*/ 849489 w 851875"/>
              <a:gd name="connsiteY8" fmla="*/ 560724 h 1540141"/>
              <a:gd name="connsiteX9" fmla="*/ 719949 w 851875"/>
              <a:gd name="connsiteY9" fmla="*/ 410229 h 1540141"/>
              <a:gd name="connsiteX10" fmla="*/ 630414 w 851875"/>
              <a:gd name="connsiteY10" fmla="*/ 196869 h 1540141"/>
              <a:gd name="connsiteX11" fmla="*/ 479919 w 851875"/>
              <a:gd name="connsiteY11" fmla="*/ 132099 h 1540141"/>
              <a:gd name="connsiteX12" fmla="*/ 317994 w 851875"/>
              <a:gd name="connsiteY12" fmla="*/ 86379 h 1540141"/>
              <a:gd name="connsiteX13" fmla="*/ 226554 w 851875"/>
              <a:gd name="connsiteY13" fmla="*/ 88284 h 1540141"/>
              <a:gd name="connsiteX14" fmla="*/ 135114 w 851875"/>
              <a:gd name="connsiteY14" fmla="*/ 120669 h 1540141"/>
              <a:gd name="connsiteX15" fmla="*/ 62724 w 851875"/>
              <a:gd name="connsiteY15" fmla="*/ 114954 h 1540141"/>
              <a:gd name="connsiteX16" fmla="*/ 3669 w 851875"/>
              <a:gd name="connsiteY16" fmla="*/ 95904 h 1540141"/>
              <a:gd name="connsiteX17" fmla="*/ 13194 w 851875"/>
              <a:gd name="connsiteY17" fmla="*/ 1437024 h 1540141"/>
              <a:gd name="connsiteX0" fmla="*/ 10388 w 849069"/>
              <a:gd name="connsiteY0" fmla="*/ 1354776 h 1457893"/>
              <a:gd name="connsiteX1" fmla="*/ 75158 w 849069"/>
              <a:gd name="connsiteY1" fmla="*/ 1352871 h 1457893"/>
              <a:gd name="connsiteX2" fmla="*/ 132308 w 849069"/>
              <a:gd name="connsiteY2" fmla="*/ 1238571 h 1457893"/>
              <a:gd name="connsiteX3" fmla="*/ 88493 w 849069"/>
              <a:gd name="connsiteY3" fmla="*/ 1078551 h 1457893"/>
              <a:gd name="connsiteX4" fmla="*/ 263753 w 849069"/>
              <a:gd name="connsiteY4" fmla="*/ 882336 h 1457893"/>
              <a:gd name="connsiteX5" fmla="*/ 517118 w 849069"/>
              <a:gd name="connsiteY5" fmla="*/ 766131 h 1457893"/>
              <a:gd name="connsiteX6" fmla="*/ 671423 w 849069"/>
              <a:gd name="connsiteY6" fmla="*/ 649926 h 1457893"/>
              <a:gd name="connsiteX7" fmla="*/ 791438 w 849069"/>
              <a:gd name="connsiteY7" fmla="*/ 554676 h 1457893"/>
              <a:gd name="connsiteX8" fmla="*/ 846683 w 849069"/>
              <a:gd name="connsiteY8" fmla="*/ 478476 h 1457893"/>
              <a:gd name="connsiteX9" fmla="*/ 717143 w 849069"/>
              <a:gd name="connsiteY9" fmla="*/ 327981 h 1457893"/>
              <a:gd name="connsiteX10" fmla="*/ 627608 w 849069"/>
              <a:gd name="connsiteY10" fmla="*/ 114621 h 1457893"/>
              <a:gd name="connsiteX11" fmla="*/ 477113 w 849069"/>
              <a:gd name="connsiteY11" fmla="*/ 49851 h 1457893"/>
              <a:gd name="connsiteX12" fmla="*/ 315188 w 849069"/>
              <a:gd name="connsiteY12" fmla="*/ 4131 h 1457893"/>
              <a:gd name="connsiteX13" fmla="*/ 223748 w 849069"/>
              <a:gd name="connsiteY13" fmla="*/ 6036 h 1457893"/>
              <a:gd name="connsiteX14" fmla="*/ 132308 w 849069"/>
              <a:gd name="connsiteY14" fmla="*/ 38421 h 1457893"/>
              <a:gd name="connsiteX15" fmla="*/ 59918 w 849069"/>
              <a:gd name="connsiteY15" fmla="*/ 32706 h 1457893"/>
              <a:gd name="connsiteX16" fmla="*/ 863 w 849069"/>
              <a:gd name="connsiteY16" fmla="*/ 13656 h 1457893"/>
              <a:gd name="connsiteX17" fmla="*/ 10388 w 849069"/>
              <a:gd name="connsiteY17" fmla="*/ 1354776 h 1457893"/>
              <a:gd name="connsiteX0" fmla="*/ 10388 w 849069"/>
              <a:gd name="connsiteY0" fmla="*/ 1354776 h 1366215"/>
              <a:gd name="connsiteX1" fmla="*/ 75158 w 849069"/>
              <a:gd name="connsiteY1" fmla="*/ 1352871 h 1366215"/>
              <a:gd name="connsiteX2" fmla="*/ 132308 w 849069"/>
              <a:gd name="connsiteY2" fmla="*/ 1238571 h 1366215"/>
              <a:gd name="connsiteX3" fmla="*/ 88493 w 849069"/>
              <a:gd name="connsiteY3" fmla="*/ 1078551 h 1366215"/>
              <a:gd name="connsiteX4" fmla="*/ 263753 w 849069"/>
              <a:gd name="connsiteY4" fmla="*/ 882336 h 1366215"/>
              <a:gd name="connsiteX5" fmla="*/ 517118 w 849069"/>
              <a:gd name="connsiteY5" fmla="*/ 766131 h 1366215"/>
              <a:gd name="connsiteX6" fmla="*/ 671423 w 849069"/>
              <a:gd name="connsiteY6" fmla="*/ 649926 h 1366215"/>
              <a:gd name="connsiteX7" fmla="*/ 791438 w 849069"/>
              <a:gd name="connsiteY7" fmla="*/ 554676 h 1366215"/>
              <a:gd name="connsiteX8" fmla="*/ 846683 w 849069"/>
              <a:gd name="connsiteY8" fmla="*/ 478476 h 1366215"/>
              <a:gd name="connsiteX9" fmla="*/ 717143 w 849069"/>
              <a:gd name="connsiteY9" fmla="*/ 327981 h 1366215"/>
              <a:gd name="connsiteX10" fmla="*/ 627608 w 849069"/>
              <a:gd name="connsiteY10" fmla="*/ 114621 h 1366215"/>
              <a:gd name="connsiteX11" fmla="*/ 477113 w 849069"/>
              <a:gd name="connsiteY11" fmla="*/ 49851 h 1366215"/>
              <a:gd name="connsiteX12" fmla="*/ 315188 w 849069"/>
              <a:gd name="connsiteY12" fmla="*/ 4131 h 1366215"/>
              <a:gd name="connsiteX13" fmla="*/ 223748 w 849069"/>
              <a:gd name="connsiteY13" fmla="*/ 6036 h 1366215"/>
              <a:gd name="connsiteX14" fmla="*/ 132308 w 849069"/>
              <a:gd name="connsiteY14" fmla="*/ 38421 h 1366215"/>
              <a:gd name="connsiteX15" fmla="*/ 59918 w 849069"/>
              <a:gd name="connsiteY15" fmla="*/ 32706 h 1366215"/>
              <a:gd name="connsiteX16" fmla="*/ 863 w 849069"/>
              <a:gd name="connsiteY16" fmla="*/ 13656 h 1366215"/>
              <a:gd name="connsiteX17" fmla="*/ 10388 w 849069"/>
              <a:gd name="connsiteY17" fmla="*/ 1354776 h 136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49069" h="1366215">
                <a:moveTo>
                  <a:pt x="10388" y="1354776"/>
                </a:moveTo>
                <a:cubicBezTo>
                  <a:pt x="18960" y="1368428"/>
                  <a:pt x="54838" y="1372238"/>
                  <a:pt x="75158" y="1352871"/>
                </a:cubicBezTo>
                <a:cubicBezTo>
                  <a:pt x="95478" y="1333504"/>
                  <a:pt x="130086" y="1284291"/>
                  <a:pt x="132308" y="1238571"/>
                </a:cubicBezTo>
                <a:cubicBezTo>
                  <a:pt x="134530" y="1192851"/>
                  <a:pt x="66586" y="1137923"/>
                  <a:pt x="88493" y="1078551"/>
                </a:cubicBezTo>
                <a:cubicBezTo>
                  <a:pt x="110400" y="1019179"/>
                  <a:pt x="192316" y="934406"/>
                  <a:pt x="263753" y="882336"/>
                </a:cubicBezTo>
                <a:cubicBezTo>
                  <a:pt x="335190" y="830266"/>
                  <a:pt x="449173" y="804866"/>
                  <a:pt x="517118" y="766131"/>
                </a:cubicBezTo>
                <a:cubicBezTo>
                  <a:pt x="585063" y="727396"/>
                  <a:pt x="625703" y="685168"/>
                  <a:pt x="671423" y="649926"/>
                </a:cubicBezTo>
                <a:cubicBezTo>
                  <a:pt x="717143" y="614684"/>
                  <a:pt x="762228" y="583251"/>
                  <a:pt x="791438" y="554676"/>
                </a:cubicBezTo>
                <a:cubicBezTo>
                  <a:pt x="820648" y="526101"/>
                  <a:pt x="859066" y="516258"/>
                  <a:pt x="846683" y="478476"/>
                </a:cubicBezTo>
                <a:cubicBezTo>
                  <a:pt x="834301" y="440693"/>
                  <a:pt x="753656" y="388624"/>
                  <a:pt x="717143" y="327981"/>
                </a:cubicBezTo>
                <a:cubicBezTo>
                  <a:pt x="680630" y="267338"/>
                  <a:pt x="667613" y="160976"/>
                  <a:pt x="627608" y="114621"/>
                </a:cubicBezTo>
                <a:cubicBezTo>
                  <a:pt x="587603" y="68266"/>
                  <a:pt x="529183" y="68266"/>
                  <a:pt x="477113" y="49851"/>
                </a:cubicBezTo>
                <a:cubicBezTo>
                  <a:pt x="425043" y="31436"/>
                  <a:pt x="357416" y="11433"/>
                  <a:pt x="315188" y="4131"/>
                </a:cubicBezTo>
                <a:cubicBezTo>
                  <a:pt x="272961" y="-3172"/>
                  <a:pt x="254228" y="321"/>
                  <a:pt x="223748" y="6036"/>
                </a:cubicBezTo>
                <a:cubicBezTo>
                  <a:pt x="193268" y="11751"/>
                  <a:pt x="159613" y="33976"/>
                  <a:pt x="132308" y="38421"/>
                </a:cubicBezTo>
                <a:cubicBezTo>
                  <a:pt x="105003" y="42866"/>
                  <a:pt x="81826" y="36833"/>
                  <a:pt x="59918" y="32706"/>
                </a:cubicBezTo>
                <a:cubicBezTo>
                  <a:pt x="38011" y="28578"/>
                  <a:pt x="-6757" y="15879"/>
                  <a:pt x="863" y="13656"/>
                </a:cubicBezTo>
                <a:cubicBezTo>
                  <a:pt x="8483" y="11433"/>
                  <a:pt x="1816" y="1341124"/>
                  <a:pt x="10388" y="135477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Freeform 175"/>
          <p:cNvSpPr/>
          <p:nvPr/>
        </p:nvSpPr>
        <p:spPr>
          <a:xfrm>
            <a:off x="233096" y="7294520"/>
            <a:ext cx="927049" cy="1508042"/>
          </a:xfrm>
          <a:custGeom>
            <a:avLst/>
            <a:gdLst>
              <a:gd name="connsiteX0" fmla="*/ 14576 w 935117"/>
              <a:gd name="connsiteY0" fmla="*/ 1588576 h 1708733"/>
              <a:gd name="connsiteX1" fmla="*/ 106016 w 935117"/>
              <a:gd name="connsiteY1" fmla="*/ 1603816 h 1708733"/>
              <a:gd name="connsiteX2" fmla="*/ 205076 w 935117"/>
              <a:gd name="connsiteY2" fmla="*/ 1464116 h 1708733"/>
              <a:gd name="connsiteX3" fmla="*/ 174596 w 935117"/>
              <a:gd name="connsiteY3" fmla="*/ 1296476 h 1708733"/>
              <a:gd name="connsiteX4" fmla="*/ 192376 w 935117"/>
              <a:gd name="connsiteY4" fmla="*/ 1189796 h 1708733"/>
              <a:gd name="connsiteX5" fmla="*/ 291436 w 935117"/>
              <a:gd name="connsiteY5" fmla="*/ 1095816 h 1708733"/>
              <a:gd name="connsiteX6" fmla="*/ 413356 w 935117"/>
              <a:gd name="connsiteY6" fmla="*/ 1070416 h 1708733"/>
              <a:gd name="connsiteX7" fmla="*/ 540356 w 935117"/>
              <a:gd name="connsiteY7" fmla="*/ 976436 h 1708733"/>
              <a:gd name="connsiteX8" fmla="*/ 758796 w 935117"/>
              <a:gd name="connsiteY8" fmla="*/ 806256 h 1708733"/>
              <a:gd name="connsiteX9" fmla="*/ 878176 w 935117"/>
              <a:gd name="connsiteY9" fmla="*/ 702116 h 1708733"/>
              <a:gd name="connsiteX10" fmla="*/ 901036 w 935117"/>
              <a:gd name="connsiteY10" fmla="*/ 651316 h 1708733"/>
              <a:gd name="connsiteX11" fmla="*/ 926436 w 935117"/>
              <a:gd name="connsiteY11" fmla="*/ 605596 h 1708733"/>
              <a:gd name="connsiteX12" fmla="*/ 916276 w 935117"/>
              <a:gd name="connsiteY12" fmla="*/ 544636 h 1708733"/>
              <a:gd name="connsiteX13" fmla="*/ 725776 w 935117"/>
              <a:gd name="connsiteY13" fmla="*/ 382076 h 1708733"/>
              <a:gd name="connsiteX14" fmla="*/ 695296 w 935117"/>
              <a:gd name="connsiteY14" fmla="*/ 275396 h 1708733"/>
              <a:gd name="connsiteX15" fmla="*/ 647036 w 935117"/>
              <a:gd name="connsiteY15" fmla="*/ 214436 h 1708733"/>
              <a:gd name="connsiteX16" fmla="*/ 471776 w 935117"/>
              <a:gd name="connsiteY16" fmla="*/ 148396 h 1708733"/>
              <a:gd name="connsiteX17" fmla="*/ 332076 w 935117"/>
              <a:gd name="connsiteY17" fmla="*/ 122996 h 1708733"/>
              <a:gd name="connsiteX18" fmla="*/ 238096 w 935117"/>
              <a:gd name="connsiteY18" fmla="*/ 112836 h 1708733"/>
              <a:gd name="connsiteX19" fmla="*/ 133956 w 935117"/>
              <a:gd name="connsiteY19" fmla="*/ 125536 h 1708733"/>
              <a:gd name="connsiteX20" fmla="*/ 55216 w 935117"/>
              <a:gd name="connsiteY20" fmla="*/ 122996 h 1708733"/>
              <a:gd name="connsiteX21" fmla="*/ 4416 w 935117"/>
              <a:gd name="connsiteY21" fmla="*/ 105216 h 1708733"/>
              <a:gd name="connsiteX22" fmla="*/ 14576 w 935117"/>
              <a:gd name="connsiteY22" fmla="*/ 1588576 h 1708733"/>
              <a:gd name="connsiteX0" fmla="*/ 12932 w 933473"/>
              <a:gd name="connsiteY0" fmla="*/ 1588576 h 1610358"/>
              <a:gd name="connsiteX1" fmla="*/ 104372 w 933473"/>
              <a:gd name="connsiteY1" fmla="*/ 1603816 h 1610358"/>
              <a:gd name="connsiteX2" fmla="*/ 203432 w 933473"/>
              <a:gd name="connsiteY2" fmla="*/ 1464116 h 1610358"/>
              <a:gd name="connsiteX3" fmla="*/ 172952 w 933473"/>
              <a:gd name="connsiteY3" fmla="*/ 1296476 h 1610358"/>
              <a:gd name="connsiteX4" fmla="*/ 190732 w 933473"/>
              <a:gd name="connsiteY4" fmla="*/ 1189796 h 1610358"/>
              <a:gd name="connsiteX5" fmla="*/ 289792 w 933473"/>
              <a:gd name="connsiteY5" fmla="*/ 1095816 h 1610358"/>
              <a:gd name="connsiteX6" fmla="*/ 411712 w 933473"/>
              <a:gd name="connsiteY6" fmla="*/ 1070416 h 1610358"/>
              <a:gd name="connsiteX7" fmla="*/ 538712 w 933473"/>
              <a:gd name="connsiteY7" fmla="*/ 976436 h 1610358"/>
              <a:gd name="connsiteX8" fmla="*/ 757152 w 933473"/>
              <a:gd name="connsiteY8" fmla="*/ 806256 h 1610358"/>
              <a:gd name="connsiteX9" fmla="*/ 876532 w 933473"/>
              <a:gd name="connsiteY9" fmla="*/ 702116 h 1610358"/>
              <a:gd name="connsiteX10" fmla="*/ 899392 w 933473"/>
              <a:gd name="connsiteY10" fmla="*/ 651316 h 1610358"/>
              <a:gd name="connsiteX11" fmla="*/ 924792 w 933473"/>
              <a:gd name="connsiteY11" fmla="*/ 605596 h 1610358"/>
              <a:gd name="connsiteX12" fmla="*/ 914632 w 933473"/>
              <a:gd name="connsiteY12" fmla="*/ 544636 h 1610358"/>
              <a:gd name="connsiteX13" fmla="*/ 724132 w 933473"/>
              <a:gd name="connsiteY13" fmla="*/ 382076 h 1610358"/>
              <a:gd name="connsiteX14" fmla="*/ 693652 w 933473"/>
              <a:gd name="connsiteY14" fmla="*/ 275396 h 1610358"/>
              <a:gd name="connsiteX15" fmla="*/ 645392 w 933473"/>
              <a:gd name="connsiteY15" fmla="*/ 214436 h 1610358"/>
              <a:gd name="connsiteX16" fmla="*/ 470132 w 933473"/>
              <a:gd name="connsiteY16" fmla="*/ 148396 h 1610358"/>
              <a:gd name="connsiteX17" fmla="*/ 330432 w 933473"/>
              <a:gd name="connsiteY17" fmla="*/ 122996 h 1610358"/>
              <a:gd name="connsiteX18" fmla="*/ 236452 w 933473"/>
              <a:gd name="connsiteY18" fmla="*/ 112836 h 1610358"/>
              <a:gd name="connsiteX19" fmla="*/ 132312 w 933473"/>
              <a:gd name="connsiteY19" fmla="*/ 125536 h 1610358"/>
              <a:gd name="connsiteX20" fmla="*/ 53572 w 933473"/>
              <a:gd name="connsiteY20" fmla="*/ 122996 h 1610358"/>
              <a:gd name="connsiteX21" fmla="*/ 2772 w 933473"/>
              <a:gd name="connsiteY21" fmla="*/ 105216 h 1610358"/>
              <a:gd name="connsiteX22" fmla="*/ 12932 w 933473"/>
              <a:gd name="connsiteY22" fmla="*/ 1588576 h 1610358"/>
              <a:gd name="connsiteX0" fmla="*/ 10744 w 931285"/>
              <a:gd name="connsiteY0" fmla="*/ 1486260 h 1508042"/>
              <a:gd name="connsiteX1" fmla="*/ 102184 w 931285"/>
              <a:gd name="connsiteY1" fmla="*/ 1501500 h 1508042"/>
              <a:gd name="connsiteX2" fmla="*/ 201244 w 931285"/>
              <a:gd name="connsiteY2" fmla="*/ 1361800 h 1508042"/>
              <a:gd name="connsiteX3" fmla="*/ 170764 w 931285"/>
              <a:gd name="connsiteY3" fmla="*/ 1194160 h 1508042"/>
              <a:gd name="connsiteX4" fmla="*/ 188544 w 931285"/>
              <a:gd name="connsiteY4" fmla="*/ 1087480 h 1508042"/>
              <a:gd name="connsiteX5" fmla="*/ 287604 w 931285"/>
              <a:gd name="connsiteY5" fmla="*/ 993500 h 1508042"/>
              <a:gd name="connsiteX6" fmla="*/ 409524 w 931285"/>
              <a:gd name="connsiteY6" fmla="*/ 968100 h 1508042"/>
              <a:gd name="connsiteX7" fmla="*/ 536524 w 931285"/>
              <a:gd name="connsiteY7" fmla="*/ 874120 h 1508042"/>
              <a:gd name="connsiteX8" fmla="*/ 754964 w 931285"/>
              <a:gd name="connsiteY8" fmla="*/ 703940 h 1508042"/>
              <a:gd name="connsiteX9" fmla="*/ 874344 w 931285"/>
              <a:gd name="connsiteY9" fmla="*/ 599800 h 1508042"/>
              <a:gd name="connsiteX10" fmla="*/ 897204 w 931285"/>
              <a:gd name="connsiteY10" fmla="*/ 549000 h 1508042"/>
              <a:gd name="connsiteX11" fmla="*/ 922604 w 931285"/>
              <a:gd name="connsiteY11" fmla="*/ 503280 h 1508042"/>
              <a:gd name="connsiteX12" fmla="*/ 912444 w 931285"/>
              <a:gd name="connsiteY12" fmla="*/ 442320 h 1508042"/>
              <a:gd name="connsiteX13" fmla="*/ 721944 w 931285"/>
              <a:gd name="connsiteY13" fmla="*/ 279760 h 1508042"/>
              <a:gd name="connsiteX14" fmla="*/ 691464 w 931285"/>
              <a:gd name="connsiteY14" fmla="*/ 173080 h 1508042"/>
              <a:gd name="connsiteX15" fmla="*/ 643204 w 931285"/>
              <a:gd name="connsiteY15" fmla="*/ 112120 h 1508042"/>
              <a:gd name="connsiteX16" fmla="*/ 467944 w 931285"/>
              <a:gd name="connsiteY16" fmla="*/ 46080 h 1508042"/>
              <a:gd name="connsiteX17" fmla="*/ 328244 w 931285"/>
              <a:gd name="connsiteY17" fmla="*/ 20680 h 1508042"/>
              <a:gd name="connsiteX18" fmla="*/ 234264 w 931285"/>
              <a:gd name="connsiteY18" fmla="*/ 10520 h 1508042"/>
              <a:gd name="connsiteX19" fmla="*/ 130124 w 931285"/>
              <a:gd name="connsiteY19" fmla="*/ 23220 h 1508042"/>
              <a:gd name="connsiteX20" fmla="*/ 51384 w 931285"/>
              <a:gd name="connsiteY20" fmla="*/ 20680 h 1508042"/>
              <a:gd name="connsiteX21" fmla="*/ 584 w 931285"/>
              <a:gd name="connsiteY21" fmla="*/ 2900 h 1508042"/>
              <a:gd name="connsiteX22" fmla="*/ 10744 w 931285"/>
              <a:gd name="connsiteY22" fmla="*/ 1486260 h 1508042"/>
              <a:gd name="connsiteX0" fmla="*/ 10744 w 927049"/>
              <a:gd name="connsiteY0" fmla="*/ 1486260 h 1508042"/>
              <a:gd name="connsiteX1" fmla="*/ 102184 w 927049"/>
              <a:gd name="connsiteY1" fmla="*/ 1501500 h 1508042"/>
              <a:gd name="connsiteX2" fmla="*/ 201244 w 927049"/>
              <a:gd name="connsiteY2" fmla="*/ 1361800 h 1508042"/>
              <a:gd name="connsiteX3" fmla="*/ 170764 w 927049"/>
              <a:gd name="connsiteY3" fmla="*/ 1194160 h 1508042"/>
              <a:gd name="connsiteX4" fmla="*/ 188544 w 927049"/>
              <a:gd name="connsiteY4" fmla="*/ 1087480 h 1508042"/>
              <a:gd name="connsiteX5" fmla="*/ 287604 w 927049"/>
              <a:gd name="connsiteY5" fmla="*/ 993500 h 1508042"/>
              <a:gd name="connsiteX6" fmla="*/ 409524 w 927049"/>
              <a:gd name="connsiteY6" fmla="*/ 968100 h 1508042"/>
              <a:gd name="connsiteX7" fmla="*/ 536524 w 927049"/>
              <a:gd name="connsiteY7" fmla="*/ 874120 h 1508042"/>
              <a:gd name="connsiteX8" fmla="*/ 754964 w 927049"/>
              <a:gd name="connsiteY8" fmla="*/ 703940 h 1508042"/>
              <a:gd name="connsiteX9" fmla="*/ 874344 w 927049"/>
              <a:gd name="connsiteY9" fmla="*/ 599800 h 1508042"/>
              <a:gd name="connsiteX10" fmla="*/ 897204 w 927049"/>
              <a:gd name="connsiteY10" fmla="*/ 549000 h 1508042"/>
              <a:gd name="connsiteX11" fmla="*/ 922604 w 927049"/>
              <a:gd name="connsiteY11" fmla="*/ 503280 h 1508042"/>
              <a:gd name="connsiteX12" fmla="*/ 912444 w 927049"/>
              <a:gd name="connsiteY12" fmla="*/ 442320 h 1508042"/>
              <a:gd name="connsiteX13" fmla="*/ 785444 w 927049"/>
              <a:gd name="connsiteY13" fmla="*/ 386440 h 1508042"/>
              <a:gd name="connsiteX14" fmla="*/ 721944 w 927049"/>
              <a:gd name="connsiteY14" fmla="*/ 279760 h 1508042"/>
              <a:gd name="connsiteX15" fmla="*/ 691464 w 927049"/>
              <a:gd name="connsiteY15" fmla="*/ 173080 h 1508042"/>
              <a:gd name="connsiteX16" fmla="*/ 643204 w 927049"/>
              <a:gd name="connsiteY16" fmla="*/ 112120 h 1508042"/>
              <a:gd name="connsiteX17" fmla="*/ 467944 w 927049"/>
              <a:gd name="connsiteY17" fmla="*/ 46080 h 1508042"/>
              <a:gd name="connsiteX18" fmla="*/ 328244 w 927049"/>
              <a:gd name="connsiteY18" fmla="*/ 20680 h 1508042"/>
              <a:gd name="connsiteX19" fmla="*/ 234264 w 927049"/>
              <a:gd name="connsiteY19" fmla="*/ 10520 h 1508042"/>
              <a:gd name="connsiteX20" fmla="*/ 130124 w 927049"/>
              <a:gd name="connsiteY20" fmla="*/ 23220 h 1508042"/>
              <a:gd name="connsiteX21" fmla="*/ 51384 w 927049"/>
              <a:gd name="connsiteY21" fmla="*/ 20680 h 1508042"/>
              <a:gd name="connsiteX22" fmla="*/ 584 w 927049"/>
              <a:gd name="connsiteY22" fmla="*/ 2900 h 1508042"/>
              <a:gd name="connsiteX23" fmla="*/ 10744 w 927049"/>
              <a:gd name="connsiteY23" fmla="*/ 1486260 h 150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27049" h="1508042">
                <a:moveTo>
                  <a:pt x="10744" y="1486260"/>
                </a:moveTo>
                <a:cubicBezTo>
                  <a:pt x="20057" y="1487107"/>
                  <a:pt x="70434" y="1522243"/>
                  <a:pt x="102184" y="1501500"/>
                </a:cubicBezTo>
                <a:cubicBezTo>
                  <a:pt x="133934" y="1480757"/>
                  <a:pt x="189814" y="1413023"/>
                  <a:pt x="201244" y="1361800"/>
                </a:cubicBezTo>
                <a:cubicBezTo>
                  <a:pt x="212674" y="1310577"/>
                  <a:pt x="172881" y="1239880"/>
                  <a:pt x="170764" y="1194160"/>
                </a:cubicBezTo>
                <a:cubicBezTo>
                  <a:pt x="168647" y="1148440"/>
                  <a:pt x="169071" y="1120923"/>
                  <a:pt x="188544" y="1087480"/>
                </a:cubicBezTo>
                <a:cubicBezTo>
                  <a:pt x="208017" y="1054037"/>
                  <a:pt x="250774" y="1013397"/>
                  <a:pt x="287604" y="993500"/>
                </a:cubicBezTo>
                <a:cubicBezTo>
                  <a:pt x="324434" y="973603"/>
                  <a:pt x="368037" y="987997"/>
                  <a:pt x="409524" y="968100"/>
                </a:cubicBezTo>
                <a:cubicBezTo>
                  <a:pt x="451011" y="948203"/>
                  <a:pt x="478951" y="918147"/>
                  <a:pt x="536524" y="874120"/>
                </a:cubicBezTo>
                <a:cubicBezTo>
                  <a:pt x="594097" y="830093"/>
                  <a:pt x="698661" y="749660"/>
                  <a:pt x="754964" y="703940"/>
                </a:cubicBezTo>
                <a:cubicBezTo>
                  <a:pt x="811267" y="658220"/>
                  <a:pt x="850637" y="625623"/>
                  <a:pt x="874344" y="599800"/>
                </a:cubicBezTo>
                <a:cubicBezTo>
                  <a:pt x="898051" y="573977"/>
                  <a:pt x="889161" y="565087"/>
                  <a:pt x="897204" y="549000"/>
                </a:cubicBezTo>
                <a:cubicBezTo>
                  <a:pt x="905247" y="532913"/>
                  <a:pt x="920064" y="521060"/>
                  <a:pt x="922604" y="503280"/>
                </a:cubicBezTo>
                <a:cubicBezTo>
                  <a:pt x="925144" y="485500"/>
                  <a:pt x="935304" y="461793"/>
                  <a:pt x="912444" y="442320"/>
                </a:cubicBezTo>
                <a:cubicBezTo>
                  <a:pt x="889584" y="422847"/>
                  <a:pt x="817194" y="413533"/>
                  <a:pt x="785444" y="386440"/>
                </a:cubicBezTo>
                <a:cubicBezTo>
                  <a:pt x="753694" y="359347"/>
                  <a:pt x="737607" y="315320"/>
                  <a:pt x="721944" y="279760"/>
                </a:cubicBezTo>
                <a:cubicBezTo>
                  <a:pt x="706281" y="244200"/>
                  <a:pt x="704587" y="201020"/>
                  <a:pt x="691464" y="173080"/>
                </a:cubicBezTo>
                <a:cubicBezTo>
                  <a:pt x="678341" y="145140"/>
                  <a:pt x="680457" y="133287"/>
                  <a:pt x="643204" y="112120"/>
                </a:cubicBezTo>
                <a:cubicBezTo>
                  <a:pt x="605951" y="90953"/>
                  <a:pt x="520437" y="61320"/>
                  <a:pt x="467944" y="46080"/>
                </a:cubicBezTo>
                <a:cubicBezTo>
                  <a:pt x="415451" y="30840"/>
                  <a:pt x="367191" y="26607"/>
                  <a:pt x="328244" y="20680"/>
                </a:cubicBezTo>
                <a:cubicBezTo>
                  <a:pt x="289297" y="14753"/>
                  <a:pt x="267284" y="10097"/>
                  <a:pt x="234264" y="10520"/>
                </a:cubicBezTo>
                <a:cubicBezTo>
                  <a:pt x="201244" y="10943"/>
                  <a:pt x="160604" y="21527"/>
                  <a:pt x="130124" y="23220"/>
                </a:cubicBezTo>
                <a:cubicBezTo>
                  <a:pt x="99644" y="24913"/>
                  <a:pt x="72974" y="24067"/>
                  <a:pt x="51384" y="20680"/>
                </a:cubicBezTo>
                <a:cubicBezTo>
                  <a:pt x="29794" y="17293"/>
                  <a:pt x="-4919" y="-8530"/>
                  <a:pt x="584" y="2900"/>
                </a:cubicBezTo>
                <a:cubicBezTo>
                  <a:pt x="6087" y="14330"/>
                  <a:pt x="1431" y="1485413"/>
                  <a:pt x="10744" y="148626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Freeform 163"/>
          <p:cNvSpPr/>
          <p:nvPr/>
        </p:nvSpPr>
        <p:spPr>
          <a:xfrm>
            <a:off x="224244" y="7780020"/>
            <a:ext cx="107760" cy="143040"/>
          </a:xfrm>
          <a:custGeom>
            <a:avLst/>
            <a:gdLst>
              <a:gd name="connsiteX0" fmla="*/ 2451 w 107760"/>
              <a:gd name="connsiteY0" fmla="*/ 20955 h 143040"/>
              <a:gd name="connsiteX1" fmla="*/ 61506 w 107760"/>
              <a:gd name="connsiteY1" fmla="*/ 15240 h 143040"/>
              <a:gd name="connsiteX2" fmla="*/ 82461 w 107760"/>
              <a:gd name="connsiteY2" fmla="*/ 0 h 143040"/>
              <a:gd name="connsiteX3" fmla="*/ 101511 w 107760"/>
              <a:gd name="connsiteY3" fmla="*/ 15240 h 143040"/>
              <a:gd name="connsiteX4" fmla="*/ 107226 w 107760"/>
              <a:gd name="connsiteY4" fmla="*/ 51435 h 143040"/>
              <a:gd name="connsiteX5" fmla="*/ 90081 w 107760"/>
              <a:gd name="connsiteY5" fmla="*/ 89535 h 143040"/>
              <a:gd name="connsiteX6" fmla="*/ 72936 w 107760"/>
              <a:gd name="connsiteY6" fmla="*/ 93345 h 143040"/>
              <a:gd name="connsiteX7" fmla="*/ 63411 w 107760"/>
              <a:gd name="connsiteY7" fmla="*/ 121920 h 143040"/>
              <a:gd name="connsiteX8" fmla="*/ 15786 w 107760"/>
              <a:gd name="connsiteY8" fmla="*/ 137160 h 143040"/>
              <a:gd name="connsiteX9" fmla="*/ 2451 w 107760"/>
              <a:gd name="connsiteY9" fmla="*/ 20955 h 143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760" h="143040">
                <a:moveTo>
                  <a:pt x="2451" y="20955"/>
                </a:moveTo>
                <a:cubicBezTo>
                  <a:pt x="10071" y="635"/>
                  <a:pt x="48171" y="18732"/>
                  <a:pt x="61506" y="15240"/>
                </a:cubicBezTo>
                <a:cubicBezTo>
                  <a:pt x="74841" y="11748"/>
                  <a:pt x="75794" y="0"/>
                  <a:pt x="82461" y="0"/>
                </a:cubicBezTo>
                <a:cubicBezTo>
                  <a:pt x="89128" y="0"/>
                  <a:pt x="97384" y="6667"/>
                  <a:pt x="101511" y="15240"/>
                </a:cubicBezTo>
                <a:cubicBezTo>
                  <a:pt x="105639" y="23813"/>
                  <a:pt x="109131" y="39053"/>
                  <a:pt x="107226" y="51435"/>
                </a:cubicBezTo>
                <a:cubicBezTo>
                  <a:pt x="105321" y="63817"/>
                  <a:pt x="95796" y="82550"/>
                  <a:pt x="90081" y="89535"/>
                </a:cubicBezTo>
                <a:cubicBezTo>
                  <a:pt x="84366" y="96520"/>
                  <a:pt x="77381" y="87948"/>
                  <a:pt x="72936" y="93345"/>
                </a:cubicBezTo>
                <a:cubicBezTo>
                  <a:pt x="68491" y="98743"/>
                  <a:pt x="72936" y="114617"/>
                  <a:pt x="63411" y="121920"/>
                </a:cubicBezTo>
                <a:cubicBezTo>
                  <a:pt x="53886" y="129223"/>
                  <a:pt x="24994" y="154305"/>
                  <a:pt x="15786" y="137160"/>
                </a:cubicBezTo>
                <a:cubicBezTo>
                  <a:pt x="6579" y="120015"/>
                  <a:pt x="-5169" y="41275"/>
                  <a:pt x="2451" y="2095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227254" y="7715020"/>
            <a:ext cx="199116" cy="264983"/>
          </a:xfrm>
          <a:custGeom>
            <a:avLst/>
            <a:gdLst>
              <a:gd name="connsiteX0" fmla="*/ 12776 w 199116"/>
              <a:gd name="connsiteY0" fmla="*/ 255500 h 264983"/>
              <a:gd name="connsiteX1" fmla="*/ 88976 w 199116"/>
              <a:gd name="connsiteY1" fmla="*/ 215495 h 264983"/>
              <a:gd name="connsiteX2" fmla="*/ 144221 w 199116"/>
              <a:gd name="connsiteY2" fmla="*/ 173585 h 264983"/>
              <a:gd name="connsiteX3" fmla="*/ 195656 w 199116"/>
              <a:gd name="connsiteY3" fmla="*/ 103100 h 264983"/>
              <a:gd name="connsiteX4" fmla="*/ 189941 w 199116"/>
              <a:gd name="connsiteY4" fmla="*/ 26900 h 264983"/>
              <a:gd name="connsiteX5" fmla="*/ 153746 w 199116"/>
              <a:gd name="connsiteY5" fmla="*/ 4040 h 264983"/>
              <a:gd name="connsiteX6" fmla="*/ 100406 w 199116"/>
              <a:gd name="connsiteY6" fmla="*/ 5945 h 264983"/>
              <a:gd name="connsiteX7" fmla="*/ 8966 w 199116"/>
              <a:gd name="connsiteY7" fmla="*/ 23090 h 264983"/>
              <a:gd name="connsiteX8" fmla="*/ 12776 w 199116"/>
              <a:gd name="connsiteY8" fmla="*/ 255500 h 26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16" h="264983">
                <a:moveTo>
                  <a:pt x="12776" y="255500"/>
                </a:moveTo>
                <a:cubicBezTo>
                  <a:pt x="26111" y="287568"/>
                  <a:pt x="67068" y="229148"/>
                  <a:pt x="88976" y="215495"/>
                </a:cubicBezTo>
                <a:cubicBezTo>
                  <a:pt x="110884" y="201842"/>
                  <a:pt x="126441" y="192317"/>
                  <a:pt x="144221" y="173585"/>
                </a:cubicBezTo>
                <a:cubicBezTo>
                  <a:pt x="162001" y="154852"/>
                  <a:pt x="188036" y="127547"/>
                  <a:pt x="195656" y="103100"/>
                </a:cubicBezTo>
                <a:cubicBezTo>
                  <a:pt x="203276" y="78653"/>
                  <a:pt x="196926" y="43410"/>
                  <a:pt x="189941" y="26900"/>
                </a:cubicBezTo>
                <a:cubicBezTo>
                  <a:pt x="182956" y="10390"/>
                  <a:pt x="168669" y="7532"/>
                  <a:pt x="153746" y="4040"/>
                </a:cubicBezTo>
                <a:cubicBezTo>
                  <a:pt x="138824" y="547"/>
                  <a:pt x="124536" y="2770"/>
                  <a:pt x="100406" y="5945"/>
                </a:cubicBezTo>
                <a:cubicBezTo>
                  <a:pt x="76276" y="9120"/>
                  <a:pt x="23888" y="-18185"/>
                  <a:pt x="8966" y="23090"/>
                </a:cubicBezTo>
                <a:cubicBezTo>
                  <a:pt x="-5956" y="64365"/>
                  <a:pt x="-559" y="223432"/>
                  <a:pt x="12776" y="25550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Oval 162"/>
          <p:cNvSpPr/>
          <p:nvPr/>
        </p:nvSpPr>
        <p:spPr>
          <a:xfrm>
            <a:off x="394792" y="78229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Freeform 197"/>
          <p:cNvSpPr/>
          <p:nvPr/>
        </p:nvSpPr>
        <p:spPr>
          <a:xfrm>
            <a:off x="236157" y="3765407"/>
            <a:ext cx="413984" cy="1389523"/>
          </a:xfrm>
          <a:custGeom>
            <a:avLst/>
            <a:gdLst>
              <a:gd name="connsiteX0" fmla="*/ 4511 w 433672"/>
              <a:gd name="connsiteY0" fmla="*/ 1393333 h 1393333"/>
              <a:gd name="connsiteX1" fmla="*/ 122621 w 433672"/>
              <a:gd name="connsiteY1" fmla="*/ 1271413 h 1393333"/>
              <a:gd name="connsiteX2" fmla="*/ 202631 w 433672"/>
              <a:gd name="connsiteY2" fmla="*/ 1134253 h 1393333"/>
              <a:gd name="connsiteX3" fmla="*/ 244541 w 433672"/>
              <a:gd name="connsiteY3" fmla="*/ 901843 h 1393333"/>
              <a:gd name="connsiteX4" fmla="*/ 229301 w 433672"/>
              <a:gd name="connsiteY4" fmla="*/ 699913 h 1393333"/>
              <a:gd name="connsiteX5" fmla="*/ 202631 w 433672"/>
              <a:gd name="connsiteY5" fmla="*/ 608473 h 1393333"/>
              <a:gd name="connsiteX6" fmla="*/ 198821 w 433672"/>
              <a:gd name="connsiteY6" fmla="*/ 475123 h 1393333"/>
              <a:gd name="connsiteX7" fmla="*/ 244541 w 433672"/>
              <a:gd name="connsiteY7" fmla="*/ 334153 h 1393333"/>
              <a:gd name="connsiteX8" fmla="*/ 229301 w 433672"/>
              <a:gd name="connsiteY8" fmla="*/ 223663 h 1393333"/>
              <a:gd name="connsiteX9" fmla="*/ 381701 w 433672"/>
              <a:gd name="connsiteY9" fmla="*/ 105553 h 1393333"/>
              <a:gd name="connsiteX10" fmla="*/ 423611 w 433672"/>
              <a:gd name="connsiteY10" fmla="*/ 40783 h 1393333"/>
              <a:gd name="connsiteX11" fmla="*/ 210251 w 433672"/>
              <a:gd name="connsiteY11" fmla="*/ 10303 h 1393333"/>
              <a:gd name="connsiteX12" fmla="*/ 88331 w 433672"/>
              <a:gd name="connsiteY12" fmla="*/ 6493 h 1393333"/>
              <a:gd name="connsiteX13" fmla="*/ 19751 w 433672"/>
              <a:gd name="connsiteY13" fmla="*/ 94123 h 1393333"/>
              <a:gd name="connsiteX14" fmla="*/ 76901 w 433672"/>
              <a:gd name="connsiteY14" fmla="*/ 395113 h 1393333"/>
              <a:gd name="connsiteX15" fmla="*/ 122621 w 433672"/>
              <a:gd name="connsiteY15" fmla="*/ 513223 h 1393333"/>
              <a:gd name="connsiteX16" fmla="*/ 95951 w 433672"/>
              <a:gd name="connsiteY16" fmla="*/ 593233 h 1393333"/>
              <a:gd name="connsiteX17" fmla="*/ 76901 w 433672"/>
              <a:gd name="connsiteY17" fmla="*/ 738013 h 1393333"/>
              <a:gd name="connsiteX18" fmla="*/ 23561 w 433672"/>
              <a:gd name="connsiteY18" fmla="*/ 856123 h 1393333"/>
              <a:gd name="connsiteX19" fmla="*/ 61661 w 433672"/>
              <a:gd name="connsiteY19" fmla="*/ 947563 h 1393333"/>
              <a:gd name="connsiteX20" fmla="*/ 111191 w 433672"/>
              <a:gd name="connsiteY20" fmla="*/ 978043 h 1393333"/>
              <a:gd name="connsiteX21" fmla="*/ 73091 w 433672"/>
              <a:gd name="connsiteY21" fmla="*/ 1149493 h 1393333"/>
              <a:gd name="connsiteX22" fmla="*/ 27371 w 433672"/>
              <a:gd name="connsiteY22" fmla="*/ 1271413 h 1393333"/>
              <a:gd name="connsiteX23" fmla="*/ 4511 w 433672"/>
              <a:gd name="connsiteY23" fmla="*/ 1393333 h 1393333"/>
              <a:gd name="connsiteX0" fmla="*/ 19113 w 413984"/>
              <a:gd name="connsiteY0" fmla="*/ 1389523 h 1389523"/>
              <a:gd name="connsiteX1" fmla="*/ 102933 w 413984"/>
              <a:gd name="connsiteY1" fmla="*/ 1271413 h 1389523"/>
              <a:gd name="connsiteX2" fmla="*/ 182943 w 413984"/>
              <a:gd name="connsiteY2" fmla="*/ 1134253 h 1389523"/>
              <a:gd name="connsiteX3" fmla="*/ 224853 w 413984"/>
              <a:gd name="connsiteY3" fmla="*/ 901843 h 1389523"/>
              <a:gd name="connsiteX4" fmla="*/ 209613 w 413984"/>
              <a:gd name="connsiteY4" fmla="*/ 699913 h 1389523"/>
              <a:gd name="connsiteX5" fmla="*/ 182943 w 413984"/>
              <a:gd name="connsiteY5" fmla="*/ 608473 h 1389523"/>
              <a:gd name="connsiteX6" fmla="*/ 179133 w 413984"/>
              <a:gd name="connsiteY6" fmla="*/ 475123 h 1389523"/>
              <a:gd name="connsiteX7" fmla="*/ 224853 w 413984"/>
              <a:gd name="connsiteY7" fmla="*/ 334153 h 1389523"/>
              <a:gd name="connsiteX8" fmla="*/ 209613 w 413984"/>
              <a:gd name="connsiteY8" fmla="*/ 223663 h 1389523"/>
              <a:gd name="connsiteX9" fmla="*/ 362013 w 413984"/>
              <a:gd name="connsiteY9" fmla="*/ 105553 h 1389523"/>
              <a:gd name="connsiteX10" fmla="*/ 403923 w 413984"/>
              <a:gd name="connsiteY10" fmla="*/ 40783 h 1389523"/>
              <a:gd name="connsiteX11" fmla="*/ 190563 w 413984"/>
              <a:gd name="connsiteY11" fmla="*/ 10303 h 1389523"/>
              <a:gd name="connsiteX12" fmla="*/ 68643 w 413984"/>
              <a:gd name="connsiteY12" fmla="*/ 6493 h 1389523"/>
              <a:gd name="connsiteX13" fmla="*/ 63 w 413984"/>
              <a:gd name="connsiteY13" fmla="*/ 94123 h 1389523"/>
              <a:gd name="connsiteX14" fmla="*/ 57213 w 413984"/>
              <a:gd name="connsiteY14" fmla="*/ 395113 h 1389523"/>
              <a:gd name="connsiteX15" fmla="*/ 102933 w 413984"/>
              <a:gd name="connsiteY15" fmla="*/ 513223 h 1389523"/>
              <a:gd name="connsiteX16" fmla="*/ 76263 w 413984"/>
              <a:gd name="connsiteY16" fmla="*/ 593233 h 1389523"/>
              <a:gd name="connsiteX17" fmla="*/ 57213 w 413984"/>
              <a:gd name="connsiteY17" fmla="*/ 738013 h 1389523"/>
              <a:gd name="connsiteX18" fmla="*/ 3873 w 413984"/>
              <a:gd name="connsiteY18" fmla="*/ 856123 h 1389523"/>
              <a:gd name="connsiteX19" fmla="*/ 41973 w 413984"/>
              <a:gd name="connsiteY19" fmla="*/ 947563 h 1389523"/>
              <a:gd name="connsiteX20" fmla="*/ 91503 w 413984"/>
              <a:gd name="connsiteY20" fmla="*/ 978043 h 1389523"/>
              <a:gd name="connsiteX21" fmla="*/ 53403 w 413984"/>
              <a:gd name="connsiteY21" fmla="*/ 1149493 h 1389523"/>
              <a:gd name="connsiteX22" fmla="*/ 7683 w 413984"/>
              <a:gd name="connsiteY22" fmla="*/ 1271413 h 1389523"/>
              <a:gd name="connsiteX23" fmla="*/ 19113 w 413984"/>
              <a:gd name="connsiteY23" fmla="*/ 1389523 h 138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3984" h="1389523">
                <a:moveTo>
                  <a:pt x="19113" y="1389523"/>
                </a:moveTo>
                <a:cubicBezTo>
                  <a:pt x="34988" y="1389523"/>
                  <a:pt x="75628" y="1313958"/>
                  <a:pt x="102933" y="1271413"/>
                </a:cubicBezTo>
                <a:cubicBezTo>
                  <a:pt x="130238" y="1228868"/>
                  <a:pt x="162623" y="1195848"/>
                  <a:pt x="182943" y="1134253"/>
                </a:cubicBezTo>
                <a:cubicBezTo>
                  <a:pt x="203263" y="1072658"/>
                  <a:pt x="220408" y="974233"/>
                  <a:pt x="224853" y="901843"/>
                </a:cubicBezTo>
                <a:cubicBezTo>
                  <a:pt x="229298" y="829453"/>
                  <a:pt x="216598" y="748808"/>
                  <a:pt x="209613" y="699913"/>
                </a:cubicBezTo>
                <a:cubicBezTo>
                  <a:pt x="202628" y="651018"/>
                  <a:pt x="188023" y="645938"/>
                  <a:pt x="182943" y="608473"/>
                </a:cubicBezTo>
                <a:cubicBezTo>
                  <a:pt x="177863" y="571008"/>
                  <a:pt x="172148" y="520843"/>
                  <a:pt x="179133" y="475123"/>
                </a:cubicBezTo>
                <a:cubicBezTo>
                  <a:pt x="186118" y="429403"/>
                  <a:pt x="219773" y="376063"/>
                  <a:pt x="224853" y="334153"/>
                </a:cubicBezTo>
                <a:cubicBezTo>
                  <a:pt x="229933" y="292243"/>
                  <a:pt x="186753" y="261763"/>
                  <a:pt x="209613" y="223663"/>
                </a:cubicBezTo>
                <a:cubicBezTo>
                  <a:pt x="232473" y="185563"/>
                  <a:pt x="329628" y="136033"/>
                  <a:pt x="362013" y="105553"/>
                </a:cubicBezTo>
                <a:cubicBezTo>
                  <a:pt x="394398" y="75073"/>
                  <a:pt x="432498" y="56658"/>
                  <a:pt x="403923" y="40783"/>
                </a:cubicBezTo>
                <a:cubicBezTo>
                  <a:pt x="375348" y="24908"/>
                  <a:pt x="246443" y="16018"/>
                  <a:pt x="190563" y="10303"/>
                </a:cubicBezTo>
                <a:cubicBezTo>
                  <a:pt x="134683" y="4588"/>
                  <a:pt x="100393" y="-7477"/>
                  <a:pt x="68643" y="6493"/>
                </a:cubicBezTo>
                <a:cubicBezTo>
                  <a:pt x="36893" y="20463"/>
                  <a:pt x="1968" y="29353"/>
                  <a:pt x="63" y="94123"/>
                </a:cubicBezTo>
                <a:cubicBezTo>
                  <a:pt x="-1842" y="158893"/>
                  <a:pt x="40068" y="325263"/>
                  <a:pt x="57213" y="395113"/>
                </a:cubicBezTo>
                <a:cubicBezTo>
                  <a:pt x="74358" y="464963"/>
                  <a:pt x="99758" y="480203"/>
                  <a:pt x="102933" y="513223"/>
                </a:cubicBezTo>
                <a:cubicBezTo>
                  <a:pt x="106108" y="546243"/>
                  <a:pt x="83883" y="555768"/>
                  <a:pt x="76263" y="593233"/>
                </a:cubicBezTo>
                <a:cubicBezTo>
                  <a:pt x="68643" y="630698"/>
                  <a:pt x="69278" y="694198"/>
                  <a:pt x="57213" y="738013"/>
                </a:cubicBezTo>
                <a:cubicBezTo>
                  <a:pt x="45148" y="781828"/>
                  <a:pt x="6413" y="821198"/>
                  <a:pt x="3873" y="856123"/>
                </a:cubicBezTo>
                <a:cubicBezTo>
                  <a:pt x="1333" y="891048"/>
                  <a:pt x="27368" y="927243"/>
                  <a:pt x="41973" y="947563"/>
                </a:cubicBezTo>
                <a:cubicBezTo>
                  <a:pt x="56578" y="967883"/>
                  <a:pt x="89598" y="944388"/>
                  <a:pt x="91503" y="978043"/>
                </a:cubicBezTo>
                <a:cubicBezTo>
                  <a:pt x="93408" y="1011698"/>
                  <a:pt x="67373" y="1100598"/>
                  <a:pt x="53403" y="1149493"/>
                </a:cubicBezTo>
                <a:cubicBezTo>
                  <a:pt x="39433" y="1198388"/>
                  <a:pt x="13398" y="1231408"/>
                  <a:pt x="7683" y="1271413"/>
                </a:cubicBezTo>
                <a:cubicBezTo>
                  <a:pt x="1968" y="1311418"/>
                  <a:pt x="3238" y="1389523"/>
                  <a:pt x="19113" y="138952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/>
          <p:cNvSpPr/>
          <p:nvPr/>
        </p:nvSpPr>
        <p:spPr>
          <a:xfrm>
            <a:off x="232001" y="3681684"/>
            <a:ext cx="651493" cy="1563737"/>
          </a:xfrm>
          <a:custGeom>
            <a:avLst/>
            <a:gdLst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11839 w 651493"/>
              <a:gd name="connsiteY0" fmla="*/ 1560875 h 1677752"/>
              <a:gd name="connsiteX1" fmla="*/ 118519 w 651493"/>
              <a:gd name="connsiteY1" fmla="*/ 1541825 h 1677752"/>
              <a:gd name="connsiteX2" fmla="*/ 202339 w 651493"/>
              <a:gd name="connsiteY2" fmla="*/ 1343705 h 1677752"/>
              <a:gd name="connsiteX3" fmla="*/ 343309 w 651493"/>
              <a:gd name="connsiteY3" fmla="*/ 1210355 h 1677752"/>
              <a:gd name="connsiteX4" fmla="*/ 400459 w 651493"/>
              <a:gd name="connsiteY4" fmla="*/ 1157015 h 1677752"/>
              <a:gd name="connsiteX5" fmla="*/ 415699 w 651493"/>
              <a:gd name="connsiteY5" fmla="*/ 1092245 h 1677752"/>
              <a:gd name="connsiteX6" fmla="*/ 316639 w 651493"/>
              <a:gd name="connsiteY6" fmla="*/ 996995 h 1677752"/>
              <a:gd name="connsiteX7" fmla="*/ 312829 w 651493"/>
              <a:gd name="connsiteY7" fmla="*/ 779825 h 1677752"/>
              <a:gd name="connsiteX8" fmla="*/ 282349 w 651493"/>
              <a:gd name="connsiteY8" fmla="*/ 650285 h 1677752"/>
              <a:gd name="connsiteX9" fmla="*/ 339499 w 651493"/>
              <a:gd name="connsiteY9" fmla="*/ 330245 h 1677752"/>
              <a:gd name="connsiteX10" fmla="*/ 590959 w 651493"/>
              <a:gd name="connsiteY10" fmla="*/ 181655 h 1677752"/>
              <a:gd name="connsiteX11" fmla="*/ 648109 w 651493"/>
              <a:gd name="connsiteY11" fmla="*/ 113075 h 1677752"/>
              <a:gd name="connsiteX12" fmla="*/ 522379 w 651493"/>
              <a:gd name="connsiteY12" fmla="*/ 2585 h 1677752"/>
              <a:gd name="connsiteX13" fmla="*/ 309019 w 651493"/>
              <a:gd name="connsiteY13" fmla="*/ 33065 h 1677752"/>
              <a:gd name="connsiteX14" fmla="*/ 145189 w 651493"/>
              <a:gd name="connsiteY14" fmla="*/ 10205 h 1677752"/>
              <a:gd name="connsiteX15" fmla="*/ 409 w 651493"/>
              <a:gd name="connsiteY15" fmla="*/ 6395 h 1677752"/>
              <a:gd name="connsiteX16" fmla="*/ 11839 w 651493"/>
              <a:gd name="connsiteY16" fmla="*/ 1560875 h 1677752"/>
              <a:gd name="connsiteX0" fmla="*/ 11839 w 651493"/>
              <a:gd name="connsiteY0" fmla="*/ 1560875 h 1563737"/>
              <a:gd name="connsiteX1" fmla="*/ 118519 w 651493"/>
              <a:gd name="connsiteY1" fmla="*/ 1541825 h 1563737"/>
              <a:gd name="connsiteX2" fmla="*/ 202339 w 651493"/>
              <a:gd name="connsiteY2" fmla="*/ 1343705 h 1563737"/>
              <a:gd name="connsiteX3" fmla="*/ 343309 w 651493"/>
              <a:gd name="connsiteY3" fmla="*/ 1210355 h 1563737"/>
              <a:gd name="connsiteX4" fmla="*/ 400459 w 651493"/>
              <a:gd name="connsiteY4" fmla="*/ 1157015 h 1563737"/>
              <a:gd name="connsiteX5" fmla="*/ 415699 w 651493"/>
              <a:gd name="connsiteY5" fmla="*/ 1092245 h 1563737"/>
              <a:gd name="connsiteX6" fmla="*/ 316639 w 651493"/>
              <a:gd name="connsiteY6" fmla="*/ 996995 h 1563737"/>
              <a:gd name="connsiteX7" fmla="*/ 312829 w 651493"/>
              <a:gd name="connsiteY7" fmla="*/ 779825 h 1563737"/>
              <a:gd name="connsiteX8" fmla="*/ 282349 w 651493"/>
              <a:gd name="connsiteY8" fmla="*/ 650285 h 1563737"/>
              <a:gd name="connsiteX9" fmla="*/ 339499 w 651493"/>
              <a:gd name="connsiteY9" fmla="*/ 330245 h 1563737"/>
              <a:gd name="connsiteX10" fmla="*/ 590959 w 651493"/>
              <a:gd name="connsiteY10" fmla="*/ 181655 h 1563737"/>
              <a:gd name="connsiteX11" fmla="*/ 648109 w 651493"/>
              <a:gd name="connsiteY11" fmla="*/ 113075 h 1563737"/>
              <a:gd name="connsiteX12" fmla="*/ 522379 w 651493"/>
              <a:gd name="connsiteY12" fmla="*/ 2585 h 1563737"/>
              <a:gd name="connsiteX13" fmla="*/ 309019 w 651493"/>
              <a:gd name="connsiteY13" fmla="*/ 33065 h 1563737"/>
              <a:gd name="connsiteX14" fmla="*/ 145189 w 651493"/>
              <a:gd name="connsiteY14" fmla="*/ 10205 h 1563737"/>
              <a:gd name="connsiteX15" fmla="*/ 409 w 651493"/>
              <a:gd name="connsiteY15" fmla="*/ 6395 h 1563737"/>
              <a:gd name="connsiteX16" fmla="*/ 11839 w 651493"/>
              <a:gd name="connsiteY16" fmla="*/ 1560875 h 15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51493" h="1563737">
                <a:moveTo>
                  <a:pt x="11839" y="1560875"/>
                </a:moveTo>
                <a:cubicBezTo>
                  <a:pt x="31524" y="1557700"/>
                  <a:pt x="86769" y="1578020"/>
                  <a:pt x="118519" y="1541825"/>
                </a:cubicBezTo>
                <a:cubicBezTo>
                  <a:pt x="150269" y="1505630"/>
                  <a:pt x="164874" y="1398950"/>
                  <a:pt x="202339" y="1343705"/>
                </a:cubicBezTo>
                <a:cubicBezTo>
                  <a:pt x="239804" y="1288460"/>
                  <a:pt x="343309" y="1210355"/>
                  <a:pt x="343309" y="1210355"/>
                </a:cubicBezTo>
                <a:cubicBezTo>
                  <a:pt x="376329" y="1179240"/>
                  <a:pt x="388394" y="1176700"/>
                  <a:pt x="400459" y="1157015"/>
                </a:cubicBezTo>
                <a:cubicBezTo>
                  <a:pt x="412524" y="1137330"/>
                  <a:pt x="429669" y="1118915"/>
                  <a:pt x="415699" y="1092245"/>
                </a:cubicBezTo>
                <a:cubicBezTo>
                  <a:pt x="401729" y="1065575"/>
                  <a:pt x="333784" y="1049065"/>
                  <a:pt x="316639" y="996995"/>
                </a:cubicBezTo>
                <a:cubicBezTo>
                  <a:pt x="299494" y="944925"/>
                  <a:pt x="318544" y="837610"/>
                  <a:pt x="312829" y="779825"/>
                </a:cubicBezTo>
                <a:cubicBezTo>
                  <a:pt x="307114" y="722040"/>
                  <a:pt x="277904" y="725215"/>
                  <a:pt x="282349" y="650285"/>
                </a:cubicBezTo>
                <a:cubicBezTo>
                  <a:pt x="286794" y="575355"/>
                  <a:pt x="288064" y="408350"/>
                  <a:pt x="339499" y="330245"/>
                </a:cubicBezTo>
                <a:cubicBezTo>
                  <a:pt x="390934" y="252140"/>
                  <a:pt x="539524" y="217850"/>
                  <a:pt x="590959" y="181655"/>
                </a:cubicBezTo>
                <a:cubicBezTo>
                  <a:pt x="642394" y="145460"/>
                  <a:pt x="659539" y="142920"/>
                  <a:pt x="648109" y="113075"/>
                </a:cubicBezTo>
                <a:cubicBezTo>
                  <a:pt x="636679" y="83230"/>
                  <a:pt x="578894" y="15920"/>
                  <a:pt x="522379" y="2585"/>
                </a:cubicBezTo>
                <a:cubicBezTo>
                  <a:pt x="465864" y="-10750"/>
                  <a:pt x="371884" y="31795"/>
                  <a:pt x="309019" y="33065"/>
                </a:cubicBezTo>
                <a:cubicBezTo>
                  <a:pt x="246154" y="34335"/>
                  <a:pt x="196624" y="14650"/>
                  <a:pt x="145189" y="10205"/>
                </a:cubicBezTo>
                <a:cubicBezTo>
                  <a:pt x="93754" y="5760"/>
                  <a:pt x="-7211" y="-5670"/>
                  <a:pt x="409" y="6395"/>
                </a:cubicBezTo>
                <a:cubicBezTo>
                  <a:pt x="8029" y="18460"/>
                  <a:pt x="-7846" y="1564050"/>
                  <a:pt x="11839" y="15608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Freeform 200"/>
          <p:cNvSpPr/>
          <p:nvPr/>
        </p:nvSpPr>
        <p:spPr>
          <a:xfrm>
            <a:off x="228600" y="3360165"/>
            <a:ext cx="891517" cy="2078059"/>
          </a:xfrm>
          <a:custGeom>
            <a:avLst/>
            <a:gdLst>
              <a:gd name="connsiteX0" fmla="*/ 0 w 891517"/>
              <a:gd name="connsiteY0" fmla="*/ 270765 h 2078059"/>
              <a:gd name="connsiteX1" fmla="*/ 255270 w 891517"/>
              <a:gd name="connsiteY1" fmla="*/ 198375 h 2078059"/>
              <a:gd name="connsiteX2" fmla="*/ 411480 w 891517"/>
              <a:gd name="connsiteY2" fmla="*/ 213615 h 2078059"/>
              <a:gd name="connsiteX3" fmla="*/ 537210 w 891517"/>
              <a:gd name="connsiteY3" fmla="*/ 42165 h 2078059"/>
              <a:gd name="connsiteX4" fmla="*/ 651510 w 891517"/>
              <a:gd name="connsiteY4" fmla="*/ 255 h 2078059"/>
              <a:gd name="connsiteX5" fmla="*/ 693420 w 891517"/>
              <a:gd name="connsiteY5" fmla="*/ 53595 h 2078059"/>
              <a:gd name="connsiteX6" fmla="*/ 621030 w 891517"/>
              <a:gd name="connsiteY6" fmla="*/ 186945 h 2078059"/>
              <a:gd name="connsiteX7" fmla="*/ 662940 w 891517"/>
              <a:gd name="connsiteY7" fmla="*/ 297435 h 2078059"/>
              <a:gd name="connsiteX8" fmla="*/ 815340 w 891517"/>
              <a:gd name="connsiteY8" fmla="*/ 369825 h 2078059"/>
              <a:gd name="connsiteX9" fmla="*/ 834390 w 891517"/>
              <a:gd name="connsiteY9" fmla="*/ 484125 h 2078059"/>
              <a:gd name="connsiteX10" fmla="*/ 758190 w 891517"/>
              <a:gd name="connsiteY10" fmla="*/ 628905 h 2078059"/>
              <a:gd name="connsiteX11" fmla="*/ 689610 w 891517"/>
              <a:gd name="connsiteY11" fmla="*/ 670815 h 2078059"/>
              <a:gd name="connsiteX12" fmla="*/ 579120 w 891517"/>
              <a:gd name="connsiteY12" fmla="*/ 655575 h 2078059"/>
              <a:gd name="connsiteX13" fmla="*/ 464820 w 891517"/>
              <a:gd name="connsiteY13" fmla="*/ 712725 h 2078059"/>
              <a:gd name="connsiteX14" fmla="*/ 449580 w 891517"/>
              <a:gd name="connsiteY14" fmla="*/ 865125 h 2078059"/>
              <a:gd name="connsiteX15" fmla="*/ 392430 w 891517"/>
              <a:gd name="connsiteY15" fmla="*/ 975615 h 2078059"/>
              <a:gd name="connsiteX16" fmla="*/ 419100 w 891517"/>
              <a:gd name="connsiteY16" fmla="*/ 1040385 h 2078059"/>
              <a:gd name="connsiteX17" fmla="*/ 632460 w 891517"/>
              <a:gd name="connsiteY17" fmla="*/ 1044195 h 2078059"/>
              <a:gd name="connsiteX18" fmla="*/ 742950 w 891517"/>
              <a:gd name="connsiteY18" fmla="*/ 1025145 h 2078059"/>
              <a:gd name="connsiteX19" fmla="*/ 880110 w 891517"/>
              <a:gd name="connsiteY19" fmla="*/ 1055625 h 2078059"/>
              <a:gd name="connsiteX20" fmla="*/ 876300 w 891517"/>
              <a:gd name="connsiteY20" fmla="*/ 1166115 h 2078059"/>
              <a:gd name="connsiteX21" fmla="*/ 815340 w 891517"/>
              <a:gd name="connsiteY21" fmla="*/ 1238505 h 2078059"/>
              <a:gd name="connsiteX22" fmla="*/ 750570 w 891517"/>
              <a:gd name="connsiteY22" fmla="*/ 1295655 h 2078059"/>
              <a:gd name="connsiteX23" fmla="*/ 666750 w 891517"/>
              <a:gd name="connsiteY23" fmla="*/ 1299465 h 2078059"/>
              <a:gd name="connsiteX24" fmla="*/ 567690 w 891517"/>
              <a:gd name="connsiteY24" fmla="*/ 1345185 h 2078059"/>
              <a:gd name="connsiteX25" fmla="*/ 571500 w 891517"/>
              <a:gd name="connsiteY25" fmla="*/ 1497585 h 2078059"/>
              <a:gd name="connsiteX26" fmla="*/ 350520 w 891517"/>
              <a:gd name="connsiteY26" fmla="*/ 1665225 h 2078059"/>
              <a:gd name="connsiteX27" fmla="*/ 320040 w 891517"/>
              <a:gd name="connsiteY27" fmla="*/ 1703325 h 2078059"/>
              <a:gd name="connsiteX28" fmla="*/ 312420 w 891517"/>
              <a:gd name="connsiteY28" fmla="*/ 1794765 h 2078059"/>
              <a:gd name="connsiteX29" fmla="*/ 392430 w 891517"/>
              <a:gd name="connsiteY29" fmla="*/ 1832865 h 2078059"/>
              <a:gd name="connsiteX30" fmla="*/ 445770 w 891517"/>
              <a:gd name="connsiteY30" fmla="*/ 1890015 h 2078059"/>
              <a:gd name="connsiteX31" fmla="*/ 388620 w 891517"/>
              <a:gd name="connsiteY31" fmla="*/ 1928115 h 2078059"/>
              <a:gd name="connsiteX32" fmla="*/ 308610 w 891517"/>
              <a:gd name="connsiteY32" fmla="*/ 1935735 h 2078059"/>
              <a:gd name="connsiteX33" fmla="*/ 213360 w 891517"/>
              <a:gd name="connsiteY33" fmla="*/ 1920495 h 2078059"/>
              <a:gd name="connsiteX34" fmla="*/ 72390 w 891517"/>
              <a:gd name="connsiteY34" fmla="*/ 2076705 h 2078059"/>
              <a:gd name="connsiteX35" fmla="*/ 3810 w 891517"/>
              <a:gd name="connsiteY35" fmla="*/ 2000505 h 207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1517" h="2078059">
                <a:moveTo>
                  <a:pt x="0" y="270765"/>
                </a:moveTo>
                <a:cubicBezTo>
                  <a:pt x="93345" y="239332"/>
                  <a:pt x="186690" y="207900"/>
                  <a:pt x="255270" y="198375"/>
                </a:cubicBezTo>
                <a:cubicBezTo>
                  <a:pt x="323850" y="188850"/>
                  <a:pt x="364490" y="239650"/>
                  <a:pt x="411480" y="213615"/>
                </a:cubicBezTo>
                <a:cubicBezTo>
                  <a:pt x="458470" y="187580"/>
                  <a:pt x="497205" y="77725"/>
                  <a:pt x="537210" y="42165"/>
                </a:cubicBezTo>
                <a:cubicBezTo>
                  <a:pt x="577215" y="6605"/>
                  <a:pt x="625475" y="-1650"/>
                  <a:pt x="651510" y="255"/>
                </a:cubicBezTo>
                <a:cubicBezTo>
                  <a:pt x="677545" y="2160"/>
                  <a:pt x="698500" y="22480"/>
                  <a:pt x="693420" y="53595"/>
                </a:cubicBezTo>
                <a:cubicBezTo>
                  <a:pt x="688340" y="84710"/>
                  <a:pt x="626110" y="146305"/>
                  <a:pt x="621030" y="186945"/>
                </a:cubicBezTo>
                <a:cubicBezTo>
                  <a:pt x="615950" y="227585"/>
                  <a:pt x="630555" y="266955"/>
                  <a:pt x="662940" y="297435"/>
                </a:cubicBezTo>
                <a:cubicBezTo>
                  <a:pt x="695325" y="327915"/>
                  <a:pt x="786765" y="338710"/>
                  <a:pt x="815340" y="369825"/>
                </a:cubicBezTo>
                <a:cubicBezTo>
                  <a:pt x="843915" y="400940"/>
                  <a:pt x="843915" y="440945"/>
                  <a:pt x="834390" y="484125"/>
                </a:cubicBezTo>
                <a:cubicBezTo>
                  <a:pt x="824865" y="527305"/>
                  <a:pt x="782320" y="597790"/>
                  <a:pt x="758190" y="628905"/>
                </a:cubicBezTo>
                <a:cubicBezTo>
                  <a:pt x="734060" y="660020"/>
                  <a:pt x="719455" y="666370"/>
                  <a:pt x="689610" y="670815"/>
                </a:cubicBezTo>
                <a:cubicBezTo>
                  <a:pt x="659765" y="675260"/>
                  <a:pt x="616585" y="648590"/>
                  <a:pt x="579120" y="655575"/>
                </a:cubicBezTo>
                <a:cubicBezTo>
                  <a:pt x="541655" y="662560"/>
                  <a:pt x="486410" y="677800"/>
                  <a:pt x="464820" y="712725"/>
                </a:cubicBezTo>
                <a:cubicBezTo>
                  <a:pt x="443230" y="747650"/>
                  <a:pt x="461645" y="821310"/>
                  <a:pt x="449580" y="865125"/>
                </a:cubicBezTo>
                <a:cubicBezTo>
                  <a:pt x="437515" y="908940"/>
                  <a:pt x="397510" y="946405"/>
                  <a:pt x="392430" y="975615"/>
                </a:cubicBezTo>
                <a:cubicBezTo>
                  <a:pt x="387350" y="1004825"/>
                  <a:pt x="379095" y="1028955"/>
                  <a:pt x="419100" y="1040385"/>
                </a:cubicBezTo>
                <a:cubicBezTo>
                  <a:pt x="459105" y="1051815"/>
                  <a:pt x="578485" y="1046735"/>
                  <a:pt x="632460" y="1044195"/>
                </a:cubicBezTo>
                <a:cubicBezTo>
                  <a:pt x="686435" y="1041655"/>
                  <a:pt x="701675" y="1023240"/>
                  <a:pt x="742950" y="1025145"/>
                </a:cubicBezTo>
                <a:cubicBezTo>
                  <a:pt x="784225" y="1027050"/>
                  <a:pt x="857885" y="1032130"/>
                  <a:pt x="880110" y="1055625"/>
                </a:cubicBezTo>
                <a:cubicBezTo>
                  <a:pt x="902335" y="1079120"/>
                  <a:pt x="887095" y="1135635"/>
                  <a:pt x="876300" y="1166115"/>
                </a:cubicBezTo>
                <a:cubicBezTo>
                  <a:pt x="865505" y="1196595"/>
                  <a:pt x="836295" y="1216915"/>
                  <a:pt x="815340" y="1238505"/>
                </a:cubicBezTo>
                <a:cubicBezTo>
                  <a:pt x="794385" y="1260095"/>
                  <a:pt x="775335" y="1285495"/>
                  <a:pt x="750570" y="1295655"/>
                </a:cubicBezTo>
                <a:cubicBezTo>
                  <a:pt x="725805" y="1305815"/>
                  <a:pt x="697230" y="1291210"/>
                  <a:pt x="666750" y="1299465"/>
                </a:cubicBezTo>
                <a:cubicBezTo>
                  <a:pt x="636270" y="1307720"/>
                  <a:pt x="583565" y="1312165"/>
                  <a:pt x="567690" y="1345185"/>
                </a:cubicBezTo>
                <a:cubicBezTo>
                  <a:pt x="551815" y="1378205"/>
                  <a:pt x="607695" y="1444245"/>
                  <a:pt x="571500" y="1497585"/>
                </a:cubicBezTo>
                <a:cubicBezTo>
                  <a:pt x="535305" y="1550925"/>
                  <a:pt x="392430" y="1630935"/>
                  <a:pt x="350520" y="1665225"/>
                </a:cubicBezTo>
                <a:cubicBezTo>
                  <a:pt x="308610" y="1699515"/>
                  <a:pt x="326390" y="1681735"/>
                  <a:pt x="320040" y="1703325"/>
                </a:cubicBezTo>
                <a:cubicBezTo>
                  <a:pt x="313690" y="1724915"/>
                  <a:pt x="300355" y="1773175"/>
                  <a:pt x="312420" y="1794765"/>
                </a:cubicBezTo>
                <a:cubicBezTo>
                  <a:pt x="324485" y="1816355"/>
                  <a:pt x="370205" y="1816990"/>
                  <a:pt x="392430" y="1832865"/>
                </a:cubicBezTo>
                <a:cubicBezTo>
                  <a:pt x="414655" y="1848740"/>
                  <a:pt x="446405" y="1874140"/>
                  <a:pt x="445770" y="1890015"/>
                </a:cubicBezTo>
                <a:cubicBezTo>
                  <a:pt x="445135" y="1905890"/>
                  <a:pt x="411480" y="1920495"/>
                  <a:pt x="388620" y="1928115"/>
                </a:cubicBezTo>
                <a:cubicBezTo>
                  <a:pt x="365760" y="1935735"/>
                  <a:pt x="337820" y="1937005"/>
                  <a:pt x="308610" y="1935735"/>
                </a:cubicBezTo>
                <a:cubicBezTo>
                  <a:pt x="279400" y="1934465"/>
                  <a:pt x="252730" y="1897000"/>
                  <a:pt x="213360" y="1920495"/>
                </a:cubicBezTo>
                <a:cubicBezTo>
                  <a:pt x="173990" y="1943990"/>
                  <a:pt x="107315" y="2063370"/>
                  <a:pt x="72390" y="2076705"/>
                </a:cubicBezTo>
                <a:cubicBezTo>
                  <a:pt x="37465" y="2090040"/>
                  <a:pt x="3810" y="2000505"/>
                  <a:pt x="3810" y="200050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Freeform 205"/>
          <p:cNvSpPr/>
          <p:nvPr/>
        </p:nvSpPr>
        <p:spPr>
          <a:xfrm>
            <a:off x="207821" y="2826715"/>
            <a:ext cx="1091582" cy="3076305"/>
          </a:xfrm>
          <a:custGeom>
            <a:avLst/>
            <a:gdLst>
              <a:gd name="connsiteX0" fmla="*/ 26348 w 1086991"/>
              <a:gd name="connsiteY0" fmla="*/ 602284 h 3182416"/>
              <a:gd name="connsiteX1" fmla="*/ 122868 w 1086991"/>
              <a:gd name="connsiteY1" fmla="*/ 475284 h 3182416"/>
              <a:gd name="connsiteX2" fmla="*/ 224468 w 1086991"/>
              <a:gd name="connsiteY2" fmla="*/ 399084 h 3182416"/>
              <a:gd name="connsiteX3" fmla="*/ 336228 w 1086991"/>
              <a:gd name="connsiteY3" fmla="*/ 307644 h 3182416"/>
              <a:gd name="connsiteX4" fmla="*/ 376868 w 1086991"/>
              <a:gd name="connsiteY4" fmla="*/ 261924 h 3182416"/>
              <a:gd name="connsiteX5" fmla="*/ 341308 w 1086991"/>
              <a:gd name="connsiteY5" fmla="*/ 165404 h 3182416"/>
              <a:gd name="connsiteX6" fmla="*/ 366708 w 1086991"/>
              <a:gd name="connsiteY6" fmla="*/ 104444 h 3182416"/>
              <a:gd name="connsiteX7" fmla="*/ 397188 w 1086991"/>
              <a:gd name="connsiteY7" fmla="*/ 73964 h 3182416"/>
              <a:gd name="connsiteX8" fmla="*/ 422588 w 1086991"/>
              <a:gd name="connsiteY8" fmla="*/ 18084 h 3182416"/>
              <a:gd name="connsiteX9" fmla="*/ 453068 w 1086991"/>
              <a:gd name="connsiteY9" fmla="*/ 18084 h 3182416"/>
              <a:gd name="connsiteX10" fmla="*/ 569908 w 1086991"/>
              <a:gd name="connsiteY10" fmla="*/ 231444 h 3182416"/>
              <a:gd name="connsiteX11" fmla="*/ 747708 w 1086991"/>
              <a:gd name="connsiteY11" fmla="*/ 439724 h 3182416"/>
              <a:gd name="connsiteX12" fmla="*/ 925508 w 1086991"/>
              <a:gd name="connsiteY12" fmla="*/ 729284 h 3182416"/>
              <a:gd name="connsiteX13" fmla="*/ 1057588 w 1086991"/>
              <a:gd name="connsiteY13" fmla="*/ 820724 h 3182416"/>
              <a:gd name="connsiteX14" fmla="*/ 976308 w 1086991"/>
              <a:gd name="connsiteY14" fmla="*/ 952804 h 3182416"/>
              <a:gd name="connsiteX15" fmla="*/ 935668 w 1086991"/>
              <a:gd name="connsiteY15" fmla="*/ 1023924 h 3182416"/>
              <a:gd name="connsiteX16" fmla="*/ 910268 w 1086991"/>
              <a:gd name="connsiteY16" fmla="*/ 1176324 h 3182416"/>
              <a:gd name="connsiteX17" fmla="*/ 854388 w 1086991"/>
              <a:gd name="connsiteY17" fmla="*/ 1323644 h 3182416"/>
              <a:gd name="connsiteX18" fmla="*/ 859468 w 1086991"/>
              <a:gd name="connsiteY18" fmla="*/ 1415084 h 3182416"/>
              <a:gd name="connsiteX19" fmla="*/ 955988 w 1086991"/>
              <a:gd name="connsiteY19" fmla="*/ 1547164 h 3182416"/>
              <a:gd name="connsiteX20" fmla="*/ 1032188 w 1086991"/>
              <a:gd name="connsiteY20" fmla="*/ 1669084 h 3182416"/>
              <a:gd name="connsiteX21" fmla="*/ 1082988 w 1086991"/>
              <a:gd name="connsiteY21" fmla="*/ 1826564 h 3182416"/>
              <a:gd name="connsiteX22" fmla="*/ 1072828 w 1086991"/>
              <a:gd name="connsiteY22" fmla="*/ 1999284 h 3182416"/>
              <a:gd name="connsiteX23" fmla="*/ 986468 w 1086991"/>
              <a:gd name="connsiteY23" fmla="*/ 2100884 h 3182416"/>
              <a:gd name="connsiteX24" fmla="*/ 884868 w 1086991"/>
              <a:gd name="connsiteY24" fmla="*/ 2172004 h 3182416"/>
              <a:gd name="connsiteX25" fmla="*/ 854388 w 1086991"/>
              <a:gd name="connsiteY25" fmla="*/ 2349804 h 3182416"/>
              <a:gd name="connsiteX26" fmla="*/ 849308 w 1086991"/>
              <a:gd name="connsiteY26" fmla="*/ 2537764 h 3182416"/>
              <a:gd name="connsiteX27" fmla="*/ 773108 w 1086991"/>
              <a:gd name="connsiteY27" fmla="*/ 2578404 h 3182416"/>
              <a:gd name="connsiteX28" fmla="*/ 605468 w 1086991"/>
              <a:gd name="connsiteY28" fmla="*/ 2578404 h 3182416"/>
              <a:gd name="connsiteX29" fmla="*/ 432748 w 1086991"/>
              <a:gd name="connsiteY29" fmla="*/ 2654604 h 3182416"/>
              <a:gd name="connsiteX30" fmla="*/ 356548 w 1086991"/>
              <a:gd name="connsiteY30" fmla="*/ 2725724 h 3182416"/>
              <a:gd name="connsiteX31" fmla="*/ 366708 w 1086991"/>
              <a:gd name="connsiteY31" fmla="*/ 2817164 h 3182416"/>
              <a:gd name="connsiteX32" fmla="*/ 437828 w 1086991"/>
              <a:gd name="connsiteY32" fmla="*/ 2893364 h 3182416"/>
              <a:gd name="connsiteX33" fmla="*/ 381948 w 1086991"/>
              <a:gd name="connsiteY33" fmla="*/ 3020364 h 3182416"/>
              <a:gd name="connsiteX34" fmla="*/ 315908 w 1086991"/>
              <a:gd name="connsiteY34" fmla="*/ 3076244 h 3182416"/>
              <a:gd name="connsiteX35" fmla="*/ 183828 w 1086991"/>
              <a:gd name="connsiteY35" fmla="*/ 3030524 h 3182416"/>
              <a:gd name="connsiteX36" fmla="*/ 11108 w 1086991"/>
              <a:gd name="connsiteY36" fmla="*/ 2994964 h 3182416"/>
              <a:gd name="connsiteX37" fmla="*/ 26348 w 1086991"/>
              <a:gd name="connsiteY37" fmla="*/ 602284 h 3182416"/>
              <a:gd name="connsiteX0" fmla="*/ 37633 w 1098276"/>
              <a:gd name="connsiteY0" fmla="*/ 602284 h 3076305"/>
              <a:gd name="connsiteX1" fmla="*/ 134153 w 1098276"/>
              <a:gd name="connsiteY1" fmla="*/ 475284 h 3076305"/>
              <a:gd name="connsiteX2" fmla="*/ 235753 w 1098276"/>
              <a:gd name="connsiteY2" fmla="*/ 399084 h 3076305"/>
              <a:gd name="connsiteX3" fmla="*/ 347513 w 1098276"/>
              <a:gd name="connsiteY3" fmla="*/ 307644 h 3076305"/>
              <a:gd name="connsiteX4" fmla="*/ 388153 w 1098276"/>
              <a:gd name="connsiteY4" fmla="*/ 261924 h 3076305"/>
              <a:gd name="connsiteX5" fmla="*/ 352593 w 1098276"/>
              <a:gd name="connsiteY5" fmla="*/ 165404 h 3076305"/>
              <a:gd name="connsiteX6" fmla="*/ 377993 w 1098276"/>
              <a:gd name="connsiteY6" fmla="*/ 104444 h 3076305"/>
              <a:gd name="connsiteX7" fmla="*/ 408473 w 1098276"/>
              <a:gd name="connsiteY7" fmla="*/ 73964 h 3076305"/>
              <a:gd name="connsiteX8" fmla="*/ 433873 w 1098276"/>
              <a:gd name="connsiteY8" fmla="*/ 18084 h 3076305"/>
              <a:gd name="connsiteX9" fmla="*/ 464353 w 1098276"/>
              <a:gd name="connsiteY9" fmla="*/ 18084 h 3076305"/>
              <a:gd name="connsiteX10" fmla="*/ 581193 w 1098276"/>
              <a:gd name="connsiteY10" fmla="*/ 231444 h 3076305"/>
              <a:gd name="connsiteX11" fmla="*/ 758993 w 1098276"/>
              <a:gd name="connsiteY11" fmla="*/ 439724 h 3076305"/>
              <a:gd name="connsiteX12" fmla="*/ 936793 w 1098276"/>
              <a:gd name="connsiteY12" fmla="*/ 729284 h 3076305"/>
              <a:gd name="connsiteX13" fmla="*/ 1068873 w 1098276"/>
              <a:gd name="connsiteY13" fmla="*/ 820724 h 3076305"/>
              <a:gd name="connsiteX14" fmla="*/ 987593 w 1098276"/>
              <a:gd name="connsiteY14" fmla="*/ 952804 h 3076305"/>
              <a:gd name="connsiteX15" fmla="*/ 946953 w 1098276"/>
              <a:gd name="connsiteY15" fmla="*/ 1023924 h 3076305"/>
              <a:gd name="connsiteX16" fmla="*/ 921553 w 1098276"/>
              <a:gd name="connsiteY16" fmla="*/ 1176324 h 3076305"/>
              <a:gd name="connsiteX17" fmla="*/ 865673 w 1098276"/>
              <a:gd name="connsiteY17" fmla="*/ 1323644 h 3076305"/>
              <a:gd name="connsiteX18" fmla="*/ 870753 w 1098276"/>
              <a:gd name="connsiteY18" fmla="*/ 1415084 h 3076305"/>
              <a:gd name="connsiteX19" fmla="*/ 967273 w 1098276"/>
              <a:gd name="connsiteY19" fmla="*/ 1547164 h 3076305"/>
              <a:gd name="connsiteX20" fmla="*/ 1043473 w 1098276"/>
              <a:gd name="connsiteY20" fmla="*/ 1669084 h 3076305"/>
              <a:gd name="connsiteX21" fmla="*/ 1094273 w 1098276"/>
              <a:gd name="connsiteY21" fmla="*/ 1826564 h 3076305"/>
              <a:gd name="connsiteX22" fmla="*/ 1084113 w 1098276"/>
              <a:gd name="connsiteY22" fmla="*/ 1999284 h 3076305"/>
              <a:gd name="connsiteX23" fmla="*/ 997753 w 1098276"/>
              <a:gd name="connsiteY23" fmla="*/ 2100884 h 3076305"/>
              <a:gd name="connsiteX24" fmla="*/ 896153 w 1098276"/>
              <a:gd name="connsiteY24" fmla="*/ 2172004 h 3076305"/>
              <a:gd name="connsiteX25" fmla="*/ 865673 w 1098276"/>
              <a:gd name="connsiteY25" fmla="*/ 2349804 h 3076305"/>
              <a:gd name="connsiteX26" fmla="*/ 860593 w 1098276"/>
              <a:gd name="connsiteY26" fmla="*/ 2537764 h 3076305"/>
              <a:gd name="connsiteX27" fmla="*/ 784393 w 1098276"/>
              <a:gd name="connsiteY27" fmla="*/ 2578404 h 3076305"/>
              <a:gd name="connsiteX28" fmla="*/ 616753 w 1098276"/>
              <a:gd name="connsiteY28" fmla="*/ 2578404 h 3076305"/>
              <a:gd name="connsiteX29" fmla="*/ 444033 w 1098276"/>
              <a:gd name="connsiteY29" fmla="*/ 2654604 h 3076305"/>
              <a:gd name="connsiteX30" fmla="*/ 367833 w 1098276"/>
              <a:gd name="connsiteY30" fmla="*/ 2725724 h 3076305"/>
              <a:gd name="connsiteX31" fmla="*/ 377993 w 1098276"/>
              <a:gd name="connsiteY31" fmla="*/ 2817164 h 3076305"/>
              <a:gd name="connsiteX32" fmla="*/ 449113 w 1098276"/>
              <a:gd name="connsiteY32" fmla="*/ 2893364 h 3076305"/>
              <a:gd name="connsiteX33" fmla="*/ 393233 w 1098276"/>
              <a:gd name="connsiteY33" fmla="*/ 3020364 h 3076305"/>
              <a:gd name="connsiteX34" fmla="*/ 327193 w 1098276"/>
              <a:gd name="connsiteY34" fmla="*/ 3076244 h 3076305"/>
              <a:gd name="connsiteX35" fmla="*/ 195113 w 1098276"/>
              <a:gd name="connsiteY35" fmla="*/ 3030524 h 3076305"/>
              <a:gd name="connsiteX36" fmla="*/ 22393 w 1098276"/>
              <a:gd name="connsiteY36" fmla="*/ 2994964 h 3076305"/>
              <a:gd name="connsiteX37" fmla="*/ 37633 w 1098276"/>
              <a:gd name="connsiteY37" fmla="*/ 602284 h 3076305"/>
              <a:gd name="connsiteX0" fmla="*/ 30939 w 1091582"/>
              <a:gd name="connsiteY0" fmla="*/ 602284 h 3076305"/>
              <a:gd name="connsiteX1" fmla="*/ 127459 w 1091582"/>
              <a:gd name="connsiteY1" fmla="*/ 475284 h 3076305"/>
              <a:gd name="connsiteX2" fmla="*/ 229059 w 1091582"/>
              <a:gd name="connsiteY2" fmla="*/ 399084 h 3076305"/>
              <a:gd name="connsiteX3" fmla="*/ 340819 w 1091582"/>
              <a:gd name="connsiteY3" fmla="*/ 307644 h 3076305"/>
              <a:gd name="connsiteX4" fmla="*/ 381459 w 1091582"/>
              <a:gd name="connsiteY4" fmla="*/ 261924 h 3076305"/>
              <a:gd name="connsiteX5" fmla="*/ 345899 w 1091582"/>
              <a:gd name="connsiteY5" fmla="*/ 165404 h 3076305"/>
              <a:gd name="connsiteX6" fmla="*/ 371299 w 1091582"/>
              <a:gd name="connsiteY6" fmla="*/ 104444 h 3076305"/>
              <a:gd name="connsiteX7" fmla="*/ 401779 w 1091582"/>
              <a:gd name="connsiteY7" fmla="*/ 73964 h 3076305"/>
              <a:gd name="connsiteX8" fmla="*/ 427179 w 1091582"/>
              <a:gd name="connsiteY8" fmla="*/ 18084 h 3076305"/>
              <a:gd name="connsiteX9" fmla="*/ 457659 w 1091582"/>
              <a:gd name="connsiteY9" fmla="*/ 18084 h 3076305"/>
              <a:gd name="connsiteX10" fmla="*/ 574499 w 1091582"/>
              <a:gd name="connsiteY10" fmla="*/ 231444 h 3076305"/>
              <a:gd name="connsiteX11" fmla="*/ 752299 w 1091582"/>
              <a:gd name="connsiteY11" fmla="*/ 439724 h 3076305"/>
              <a:gd name="connsiteX12" fmla="*/ 930099 w 1091582"/>
              <a:gd name="connsiteY12" fmla="*/ 729284 h 3076305"/>
              <a:gd name="connsiteX13" fmla="*/ 1062179 w 1091582"/>
              <a:gd name="connsiteY13" fmla="*/ 820724 h 3076305"/>
              <a:gd name="connsiteX14" fmla="*/ 980899 w 1091582"/>
              <a:gd name="connsiteY14" fmla="*/ 952804 h 3076305"/>
              <a:gd name="connsiteX15" fmla="*/ 940259 w 1091582"/>
              <a:gd name="connsiteY15" fmla="*/ 1023924 h 3076305"/>
              <a:gd name="connsiteX16" fmla="*/ 914859 w 1091582"/>
              <a:gd name="connsiteY16" fmla="*/ 1176324 h 3076305"/>
              <a:gd name="connsiteX17" fmla="*/ 858979 w 1091582"/>
              <a:gd name="connsiteY17" fmla="*/ 1323644 h 3076305"/>
              <a:gd name="connsiteX18" fmla="*/ 864059 w 1091582"/>
              <a:gd name="connsiteY18" fmla="*/ 1415084 h 3076305"/>
              <a:gd name="connsiteX19" fmla="*/ 960579 w 1091582"/>
              <a:gd name="connsiteY19" fmla="*/ 1547164 h 3076305"/>
              <a:gd name="connsiteX20" fmla="*/ 1036779 w 1091582"/>
              <a:gd name="connsiteY20" fmla="*/ 1669084 h 3076305"/>
              <a:gd name="connsiteX21" fmla="*/ 1087579 w 1091582"/>
              <a:gd name="connsiteY21" fmla="*/ 1826564 h 3076305"/>
              <a:gd name="connsiteX22" fmla="*/ 1077419 w 1091582"/>
              <a:gd name="connsiteY22" fmla="*/ 1999284 h 3076305"/>
              <a:gd name="connsiteX23" fmla="*/ 991059 w 1091582"/>
              <a:gd name="connsiteY23" fmla="*/ 2100884 h 3076305"/>
              <a:gd name="connsiteX24" fmla="*/ 889459 w 1091582"/>
              <a:gd name="connsiteY24" fmla="*/ 2172004 h 3076305"/>
              <a:gd name="connsiteX25" fmla="*/ 858979 w 1091582"/>
              <a:gd name="connsiteY25" fmla="*/ 2349804 h 3076305"/>
              <a:gd name="connsiteX26" fmla="*/ 853899 w 1091582"/>
              <a:gd name="connsiteY26" fmla="*/ 2537764 h 3076305"/>
              <a:gd name="connsiteX27" fmla="*/ 777699 w 1091582"/>
              <a:gd name="connsiteY27" fmla="*/ 2578404 h 3076305"/>
              <a:gd name="connsiteX28" fmla="*/ 610059 w 1091582"/>
              <a:gd name="connsiteY28" fmla="*/ 2578404 h 3076305"/>
              <a:gd name="connsiteX29" fmla="*/ 437339 w 1091582"/>
              <a:gd name="connsiteY29" fmla="*/ 2654604 h 3076305"/>
              <a:gd name="connsiteX30" fmla="*/ 361139 w 1091582"/>
              <a:gd name="connsiteY30" fmla="*/ 2725724 h 3076305"/>
              <a:gd name="connsiteX31" fmla="*/ 371299 w 1091582"/>
              <a:gd name="connsiteY31" fmla="*/ 2817164 h 3076305"/>
              <a:gd name="connsiteX32" fmla="*/ 442419 w 1091582"/>
              <a:gd name="connsiteY32" fmla="*/ 2893364 h 3076305"/>
              <a:gd name="connsiteX33" fmla="*/ 386539 w 1091582"/>
              <a:gd name="connsiteY33" fmla="*/ 3020364 h 3076305"/>
              <a:gd name="connsiteX34" fmla="*/ 320499 w 1091582"/>
              <a:gd name="connsiteY34" fmla="*/ 3076244 h 3076305"/>
              <a:gd name="connsiteX35" fmla="*/ 188419 w 1091582"/>
              <a:gd name="connsiteY35" fmla="*/ 3030524 h 3076305"/>
              <a:gd name="connsiteX36" fmla="*/ 15699 w 1091582"/>
              <a:gd name="connsiteY36" fmla="*/ 2994964 h 3076305"/>
              <a:gd name="connsiteX37" fmla="*/ 30939 w 1091582"/>
              <a:gd name="connsiteY37" fmla="*/ 602284 h 3076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1582" h="3076305">
                <a:moveTo>
                  <a:pt x="30939" y="602284"/>
                </a:moveTo>
                <a:cubicBezTo>
                  <a:pt x="8926" y="593817"/>
                  <a:pt x="94439" y="509151"/>
                  <a:pt x="127459" y="475284"/>
                </a:cubicBezTo>
                <a:cubicBezTo>
                  <a:pt x="160479" y="441417"/>
                  <a:pt x="193499" y="427024"/>
                  <a:pt x="229059" y="399084"/>
                </a:cubicBezTo>
                <a:cubicBezTo>
                  <a:pt x="264619" y="371144"/>
                  <a:pt x="315419" y="330504"/>
                  <a:pt x="340819" y="307644"/>
                </a:cubicBezTo>
                <a:cubicBezTo>
                  <a:pt x="366219" y="284784"/>
                  <a:pt x="380612" y="285631"/>
                  <a:pt x="381459" y="261924"/>
                </a:cubicBezTo>
                <a:cubicBezTo>
                  <a:pt x="382306" y="238217"/>
                  <a:pt x="347592" y="191651"/>
                  <a:pt x="345899" y="165404"/>
                </a:cubicBezTo>
                <a:cubicBezTo>
                  <a:pt x="344206" y="139157"/>
                  <a:pt x="361986" y="119684"/>
                  <a:pt x="371299" y="104444"/>
                </a:cubicBezTo>
                <a:cubicBezTo>
                  <a:pt x="380612" y="89204"/>
                  <a:pt x="392466" y="88357"/>
                  <a:pt x="401779" y="73964"/>
                </a:cubicBezTo>
                <a:cubicBezTo>
                  <a:pt x="411092" y="59571"/>
                  <a:pt x="417866" y="27397"/>
                  <a:pt x="427179" y="18084"/>
                </a:cubicBezTo>
                <a:cubicBezTo>
                  <a:pt x="436492" y="8771"/>
                  <a:pt x="433106" y="-17476"/>
                  <a:pt x="457659" y="18084"/>
                </a:cubicBezTo>
                <a:cubicBezTo>
                  <a:pt x="482212" y="53644"/>
                  <a:pt x="525392" y="161171"/>
                  <a:pt x="574499" y="231444"/>
                </a:cubicBezTo>
                <a:cubicBezTo>
                  <a:pt x="623606" y="301717"/>
                  <a:pt x="693032" y="356751"/>
                  <a:pt x="752299" y="439724"/>
                </a:cubicBezTo>
                <a:cubicBezTo>
                  <a:pt x="811566" y="522697"/>
                  <a:pt x="878452" y="665784"/>
                  <a:pt x="930099" y="729284"/>
                </a:cubicBezTo>
                <a:cubicBezTo>
                  <a:pt x="981746" y="792784"/>
                  <a:pt x="1053712" y="783471"/>
                  <a:pt x="1062179" y="820724"/>
                </a:cubicBezTo>
                <a:cubicBezTo>
                  <a:pt x="1070646" y="857977"/>
                  <a:pt x="1001219" y="918937"/>
                  <a:pt x="980899" y="952804"/>
                </a:cubicBezTo>
                <a:cubicBezTo>
                  <a:pt x="960579" y="986671"/>
                  <a:pt x="951266" y="986671"/>
                  <a:pt x="940259" y="1023924"/>
                </a:cubicBezTo>
                <a:cubicBezTo>
                  <a:pt x="929252" y="1061177"/>
                  <a:pt x="928406" y="1126371"/>
                  <a:pt x="914859" y="1176324"/>
                </a:cubicBezTo>
                <a:cubicBezTo>
                  <a:pt x="901312" y="1226277"/>
                  <a:pt x="867446" y="1283851"/>
                  <a:pt x="858979" y="1323644"/>
                </a:cubicBezTo>
                <a:cubicBezTo>
                  <a:pt x="850512" y="1363437"/>
                  <a:pt x="847126" y="1377831"/>
                  <a:pt x="864059" y="1415084"/>
                </a:cubicBezTo>
                <a:cubicBezTo>
                  <a:pt x="880992" y="1452337"/>
                  <a:pt x="931792" y="1504831"/>
                  <a:pt x="960579" y="1547164"/>
                </a:cubicBezTo>
                <a:cubicBezTo>
                  <a:pt x="989366" y="1589497"/>
                  <a:pt x="1015612" y="1622517"/>
                  <a:pt x="1036779" y="1669084"/>
                </a:cubicBezTo>
                <a:cubicBezTo>
                  <a:pt x="1057946" y="1715651"/>
                  <a:pt x="1080806" y="1771531"/>
                  <a:pt x="1087579" y="1826564"/>
                </a:cubicBezTo>
                <a:cubicBezTo>
                  <a:pt x="1094352" y="1881597"/>
                  <a:pt x="1093506" y="1953564"/>
                  <a:pt x="1077419" y="1999284"/>
                </a:cubicBezTo>
                <a:cubicBezTo>
                  <a:pt x="1061332" y="2045004"/>
                  <a:pt x="1022386" y="2072097"/>
                  <a:pt x="991059" y="2100884"/>
                </a:cubicBezTo>
                <a:cubicBezTo>
                  <a:pt x="959732" y="2129671"/>
                  <a:pt x="911472" y="2130517"/>
                  <a:pt x="889459" y="2172004"/>
                </a:cubicBezTo>
                <a:cubicBezTo>
                  <a:pt x="867446" y="2213491"/>
                  <a:pt x="864906" y="2288844"/>
                  <a:pt x="858979" y="2349804"/>
                </a:cubicBezTo>
                <a:cubicBezTo>
                  <a:pt x="853052" y="2410764"/>
                  <a:pt x="867446" y="2499664"/>
                  <a:pt x="853899" y="2537764"/>
                </a:cubicBezTo>
                <a:cubicBezTo>
                  <a:pt x="840352" y="2575864"/>
                  <a:pt x="818339" y="2571631"/>
                  <a:pt x="777699" y="2578404"/>
                </a:cubicBezTo>
                <a:cubicBezTo>
                  <a:pt x="737059" y="2585177"/>
                  <a:pt x="666786" y="2565704"/>
                  <a:pt x="610059" y="2578404"/>
                </a:cubicBezTo>
                <a:cubicBezTo>
                  <a:pt x="553332" y="2591104"/>
                  <a:pt x="478826" y="2630051"/>
                  <a:pt x="437339" y="2654604"/>
                </a:cubicBezTo>
                <a:cubicBezTo>
                  <a:pt x="395852" y="2679157"/>
                  <a:pt x="372146" y="2698631"/>
                  <a:pt x="361139" y="2725724"/>
                </a:cubicBezTo>
                <a:cubicBezTo>
                  <a:pt x="350132" y="2752817"/>
                  <a:pt x="357752" y="2789224"/>
                  <a:pt x="371299" y="2817164"/>
                </a:cubicBezTo>
                <a:cubicBezTo>
                  <a:pt x="384846" y="2845104"/>
                  <a:pt x="439879" y="2859497"/>
                  <a:pt x="442419" y="2893364"/>
                </a:cubicBezTo>
                <a:cubicBezTo>
                  <a:pt x="444959" y="2927231"/>
                  <a:pt x="406859" y="2989884"/>
                  <a:pt x="386539" y="3020364"/>
                </a:cubicBezTo>
                <a:cubicBezTo>
                  <a:pt x="366219" y="3050844"/>
                  <a:pt x="353519" y="3074551"/>
                  <a:pt x="320499" y="3076244"/>
                </a:cubicBezTo>
                <a:cubicBezTo>
                  <a:pt x="287479" y="3077937"/>
                  <a:pt x="239219" y="3044071"/>
                  <a:pt x="188419" y="3030524"/>
                </a:cubicBezTo>
                <a:cubicBezTo>
                  <a:pt x="137619" y="3016977"/>
                  <a:pt x="65652" y="3016131"/>
                  <a:pt x="15699" y="2994964"/>
                </a:cubicBezTo>
                <a:cubicBezTo>
                  <a:pt x="-34254" y="2973797"/>
                  <a:pt x="52952" y="610751"/>
                  <a:pt x="30939" y="602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reeform 206"/>
          <p:cNvSpPr/>
          <p:nvPr/>
        </p:nvSpPr>
        <p:spPr>
          <a:xfrm>
            <a:off x="223520" y="3192102"/>
            <a:ext cx="1011519" cy="2624712"/>
          </a:xfrm>
          <a:custGeom>
            <a:avLst/>
            <a:gdLst>
              <a:gd name="connsiteX0" fmla="*/ 20320 w 1011519"/>
              <a:gd name="connsiteY0" fmla="*/ 2553378 h 2624712"/>
              <a:gd name="connsiteX1" fmla="*/ 254000 w 1011519"/>
              <a:gd name="connsiteY1" fmla="*/ 2624498 h 2624712"/>
              <a:gd name="connsiteX2" fmla="*/ 330200 w 1011519"/>
              <a:gd name="connsiteY2" fmla="*/ 2533058 h 2624712"/>
              <a:gd name="connsiteX3" fmla="*/ 254000 w 1011519"/>
              <a:gd name="connsiteY3" fmla="*/ 2385738 h 2624712"/>
              <a:gd name="connsiteX4" fmla="*/ 208280 w 1011519"/>
              <a:gd name="connsiteY4" fmla="*/ 2319698 h 2624712"/>
              <a:gd name="connsiteX5" fmla="*/ 269240 w 1011519"/>
              <a:gd name="connsiteY5" fmla="*/ 2243498 h 2624712"/>
              <a:gd name="connsiteX6" fmla="*/ 579120 w 1011519"/>
              <a:gd name="connsiteY6" fmla="*/ 2167298 h 2624712"/>
              <a:gd name="connsiteX7" fmla="*/ 756920 w 1011519"/>
              <a:gd name="connsiteY7" fmla="*/ 2070778 h 2624712"/>
              <a:gd name="connsiteX8" fmla="*/ 756920 w 1011519"/>
              <a:gd name="connsiteY8" fmla="*/ 1725338 h 2624712"/>
              <a:gd name="connsiteX9" fmla="*/ 873760 w 1011519"/>
              <a:gd name="connsiteY9" fmla="*/ 1669458 h 2624712"/>
              <a:gd name="connsiteX10" fmla="*/ 914400 w 1011519"/>
              <a:gd name="connsiteY10" fmla="*/ 1547538 h 2624712"/>
              <a:gd name="connsiteX11" fmla="*/ 919480 w 1011519"/>
              <a:gd name="connsiteY11" fmla="*/ 1471338 h 2624712"/>
              <a:gd name="connsiteX12" fmla="*/ 1010920 w 1011519"/>
              <a:gd name="connsiteY12" fmla="*/ 1354498 h 2624712"/>
              <a:gd name="connsiteX13" fmla="*/ 868680 w 1011519"/>
              <a:gd name="connsiteY13" fmla="*/ 1146218 h 2624712"/>
              <a:gd name="connsiteX14" fmla="*/ 772160 w 1011519"/>
              <a:gd name="connsiteY14" fmla="*/ 983658 h 2624712"/>
              <a:gd name="connsiteX15" fmla="*/ 807720 w 1011519"/>
              <a:gd name="connsiteY15" fmla="*/ 846498 h 2624712"/>
              <a:gd name="connsiteX16" fmla="*/ 904240 w 1011519"/>
              <a:gd name="connsiteY16" fmla="*/ 658538 h 2624712"/>
              <a:gd name="connsiteX17" fmla="*/ 914400 w 1011519"/>
              <a:gd name="connsiteY17" fmla="*/ 511218 h 2624712"/>
              <a:gd name="connsiteX18" fmla="*/ 868680 w 1011519"/>
              <a:gd name="connsiteY18" fmla="*/ 435018 h 2624712"/>
              <a:gd name="connsiteX19" fmla="*/ 772160 w 1011519"/>
              <a:gd name="connsiteY19" fmla="*/ 363898 h 2624712"/>
              <a:gd name="connsiteX20" fmla="*/ 777240 w 1011519"/>
              <a:gd name="connsiteY20" fmla="*/ 277538 h 2624712"/>
              <a:gd name="connsiteX21" fmla="*/ 721360 w 1011519"/>
              <a:gd name="connsiteY21" fmla="*/ 114978 h 2624712"/>
              <a:gd name="connsiteX22" fmla="*/ 563880 w 1011519"/>
              <a:gd name="connsiteY22" fmla="*/ 18458 h 2624712"/>
              <a:gd name="connsiteX23" fmla="*/ 487680 w 1011519"/>
              <a:gd name="connsiteY23" fmla="*/ 3218 h 2624712"/>
              <a:gd name="connsiteX24" fmla="*/ 386080 w 1011519"/>
              <a:gd name="connsiteY24" fmla="*/ 59098 h 2624712"/>
              <a:gd name="connsiteX25" fmla="*/ 320040 w 1011519"/>
              <a:gd name="connsiteY25" fmla="*/ 231818 h 2624712"/>
              <a:gd name="connsiteX26" fmla="*/ 254000 w 1011519"/>
              <a:gd name="connsiteY26" fmla="*/ 206418 h 2624712"/>
              <a:gd name="connsiteX27" fmla="*/ 177800 w 1011519"/>
              <a:gd name="connsiteY27" fmla="*/ 267378 h 2624712"/>
              <a:gd name="connsiteX28" fmla="*/ 91440 w 1011519"/>
              <a:gd name="connsiteY28" fmla="*/ 323258 h 2624712"/>
              <a:gd name="connsiteX29" fmla="*/ 0 w 1011519"/>
              <a:gd name="connsiteY29" fmla="*/ 353738 h 262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11519" h="2624712">
                <a:moveTo>
                  <a:pt x="20320" y="2553378"/>
                </a:moveTo>
                <a:cubicBezTo>
                  <a:pt x="111336" y="2590631"/>
                  <a:pt x="202353" y="2627885"/>
                  <a:pt x="254000" y="2624498"/>
                </a:cubicBezTo>
                <a:cubicBezTo>
                  <a:pt x="305647" y="2621111"/>
                  <a:pt x="330200" y="2572851"/>
                  <a:pt x="330200" y="2533058"/>
                </a:cubicBezTo>
                <a:cubicBezTo>
                  <a:pt x="330200" y="2493265"/>
                  <a:pt x="274320" y="2421298"/>
                  <a:pt x="254000" y="2385738"/>
                </a:cubicBezTo>
                <a:cubicBezTo>
                  <a:pt x="233680" y="2350178"/>
                  <a:pt x="205740" y="2343405"/>
                  <a:pt x="208280" y="2319698"/>
                </a:cubicBezTo>
                <a:cubicBezTo>
                  <a:pt x="210820" y="2295991"/>
                  <a:pt x="207434" y="2268898"/>
                  <a:pt x="269240" y="2243498"/>
                </a:cubicBezTo>
                <a:cubicBezTo>
                  <a:pt x="331046" y="2218098"/>
                  <a:pt x="497840" y="2196085"/>
                  <a:pt x="579120" y="2167298"/>
                </a:cubicBezTo>
                <a:cubicBezTo>
                  <a:pt x="660400" y="2138511"/>
                  <a:pt x="727287" y="2144438"/>
                  <a:pt x="756920" y="2070778"/>
                </a:cubicBezTo>
                <a:cubicBezTo>
                  <a:pt x="786553" y="1997118"/>
                  <a:pt x="737447" y="1792225"/>
                  <a:pt x="756920" y="1725338"/>
                </a:cubicBezTo>
                <a:cubicBezTo>
                  <a:pt x="776393" y="1658451"/>
                  <a:pt x="847513" y="1699091"/>
                  <a:pt x="873760" y="1669458"/>
                </a:cubicBezTo>
                <a:cubicBezTo>
                  <a:pt x="900007" y="1639825"/>
                  <a:pt x="906780" y="1580558"/>
                  <a:pt x="914400" y="1547538"/>
                </a:cubicBezTo>
                <a:cubicBezTo>
                  <a:pt x="922020" y="1514518"/>
                  <a:pt x="903393" y="1503511"/>
                  <a:pt x="919480" y="1471338"/>
                </a:cubicBezTo>
                <a:cubicBezTo>
                  <a:pt x="935567" y="1439165"/>
                  <a:pt x="1019387" y="1408685"/>
                  <a:pt x="1010920" y="1354498"/>
                </a:cubicBezTo>
                <a:cubicBezTo>
                  <a:pt x="1002453" y="1300311"/>
                  <a:pt x="908473" y="1208025"/>
                  <a:pt x="868680" y="1146218"/>
                </a:cubicBezTo>
                <a:cubicBezTo>
                  <a:pt x="828887" y="1084411"/>
                  <a:pt x="782320" y="1033611"/>
                  <a:pt x="772160" y="983658"/>
                </a:cubicBezTo>
                <a:cubicBezTo>
                  <a:pt x="762000" y="933705"/>
                  <a:pt x="785707" y="900685"/>
                  <a:pt x="807720" y="846498"/>
                </a:cubicBezTo>
                <a:cubicBezTo>
                  <a:pt x="829733" y="792311"/>
                  <a:pt x="886460" y="714418"/>
                  <a:pt x="904240" y="658538"/>
                </a:cubicBezTo>
                <a:cubicBezTo>
                  <a:pt x="922020" y="602658"/>
                  <a:pt x="920327" y="548471"/>
                  <a:pt x="914400" y="511218"/>
                </a:cubicBezTo>
                <a:cubicBezTo>
                  <a:pt x="908473" y="473965"/>
                  <a:pt x="892387" y="459571"/>
                  <a:pt x="868680" y="435018"/>
                </a:cubicBezTo>
                <a:cubicBezTo>
                  <a:pt x="844973" y="410465"/>
                  <a:pt x="787400" y="390145"/>
                  <a:pt x="772160" y="363898"/>
                </a:cubicBezTo>
                <a:cubicBezTo>
                  <a:pt x="756920" y="337651"/>
                  <a:pt x="785707" y="319025"/>
                  <a:pt x="777240" y="277538"/>
                </a:cubicBezTo>
                <a:cubicBezTo>
                  <a:pt x="768773" y="236051"/>
                  <a:pt x="756920" y="158158"/>
                  <a:pt x="721360" y="114978"/>
                </a:cubicBezTo>
                <a:cubicBezTo>
                  <a:pt x="685800" y="71798"/>
                  <a:pt x="602827" y="37085"/>
                  <a:pt x="563880" y="18458"/>
                </a:cubicBezTo>
                <a:cubicBezTo>
                  <a:pt x="524933" y="-169"/>
                  <a:pt x="517313" y="-3555"/>
                  <a:pt x="487680" y="3218"/>
                </a:cubicBezTo>
                <a:cubicBezTo>
                  <a:pt x="458047" y="9991"/>
                  <a:pt x="414020" y="20998"/>
                  <a:pt x="386080" y="59098"/>
                </a:cubicBezTo>
                <a:cubicBezTo>
                  <a:pt x="358140" y="97198"/>
                  <a:pt x="342053" y="207265"/>
                  <a:pt x="320040" y="231818"/>
                </a:cubicBezTo>
                <a:cubicBezTo>
                  <a:pt x="298027" y="256371"/>
                  <a:pt x="277707" y="200491"/>
                  <a:pt x="254000" y="206418"/>
                </a:cubicBezTo>
                <a:cubicBezTo>
                  <a:pt x="230293" y="212345"/>
                  <a:pt x="204893" y="247905"/>
                  <a:pt x="177800" y="267378"/>
                </a:cubicBezTo>
                <a:cubicBezTo>
                  <a:pt x="150707" y="286851"/>
                  <a:pt x="121073" y="308865"/>
                  <a:pt x="91440" y="323258"/>
                </a:cubicBezTo>
                <a:cubicBezTo>
                  <a:pt x="61807" y="337651"/>
                  <a:pt x="11853" y="346118"/>
                  <a:pt x="0" y="35373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Freeform 207"/>
          <p:cNvSpPr/>
          <p:nvPr/>
        </p:nvSpPr>
        <p:spPr>
          <a:xfrm>
            <a:off x="208280" y="2696955"/>
            <a:ext cx="1163741" cy="3338619"/>
          </a:xfrm>
          <a:custGeom>
            <a:avLst/>
            <a:gdLst>
              <a:gd name="connsiteX0" fmla="*/ 0 w 1163741"/>
              <a:gd name="connsiteY0" fmla="*/ 488205 h 3338619"/>
              <a:gd name="connsiteX1" fmla="*/ 71120 w 1163741"/>
              <a:gd name="connsiteY1" fmla="*/ 371365 h 3338619"/>
              <a:gd name="connsiteX2" fmla="*/ 91440 w 1163741"/>
              <a:gd name="connsiteY2" fmla="*/ 300245 h 3338619"/>
              <a:gd name="connsiteX3" fmla="*/ 203200 w 1163741"/>
              <a:gd name="connsiteY3" fmla="*/ 290085 h 3338619"/>
              <a:gd name="connsiteX4" fmla="*/ 360680 w 1163741"/>
              <a:gd name="connsiteY4" fmla="*/ 137685 h 3338619"/>
              <a:gd name="connsiteX5" fmla="*/ 482600 w 1163741"/>
              <a:gd name="connsiteY5" fmla="*/ 525 h 3338619"/>
              <a:gd name="connsiteX6" fmla="*/ 579120 w 1163741"/>
              <a:gd name="connsiteY6" fmla="*/ 97045 h 3338619"/>
              <a:gd name="connsiteX7" fmla="*/ 574040 w 1163741"/>
              <a:gd name="connsiteY7" fmla="*/ 259605 h 3338619"/>
              <a:gd name="connsiteX8" fmla="*/ 695960 w 1163741"/>
              <a:gd name="connsiteY8" fmla="*/ 442485 h 3338619"/>
              <a:gd name="connsiteX9" fmla="*/ 868680 w 1163741"/>
              <a:gd name="connsiteY9" fmla="*/ 554245 h 3338619"/>
              <a:gd name="connsiteX10" fmla="*/ 939800 w 1163741"/>
              <a:gd name="connsiteY10" fmla="*/ 777765 h 3338619"/>
              <a:gd name="connsiteX11" fmla="*/ 1061720 w 1163741"/>
              <a:gd name="connsiteY11" fmla="*/ 864125 h 3338619"/>
              <a:gd name="connsiteX12" fmla="*/ 1127760 w 1163741"/>
              <a:gd name="connsiteY12" fmla="*/ 899685 h 3338619"/>
              <a:gd name="connsiteX13" fmla="*/ 1066800 w 1163741"/>
              <a:gd name="connsiteY13" fmla="*/ 1036845 h 3338619"/>
              <a:gd name="connsiteX14" fmla="*/ 1016000 w 1163741"/>
              <a:gd name="connsiteY14" fmla="*/ 1189245 h 3338619"/>
              <a:gd name="connsiteX15" fmla="*/ 995680 w 1163741"/>
              <a:gd name="connsiteY15" fmla="*/ 1301005 h 3338619"/>
              <a:gd name="connsiteX16" fmla="*/ 934720 w 1163741"/>
              <a:gd name="connsiteY16" fmla="*/ 1392445 h 3338619"/>
              <a:gd name="connsiteX17" fmla="*/ 909320 w 1163741"/>
              <a:gd name="connsiteY17" fmla="*/ 1483885 h 3338619"/>
              <a:gd name="connsiteX18" fmla="*/ 1000760 w 1163741"/>
              <a:gd name="connsiteY18" fmla="*/ 1692165 h 3338619"/>
              <a:gd name="connsiteX19" fmla="*/ 1127760 w 1163741"/>
              <a:gd name="connsiteY19" fmla="*/ 1869965 h 3338619"/>
              <a:gd name="connsiteX20" fmla="*/ 1143000 w 1163741"/>
              <a:gd name="connsiteY20" fmla="*/ 2078245 h 3338619"/>
              <a:gd name="connsiteX21" fmla="*/ 1158240 w 1163741"/>
              <a:gd name="connsiteY21" fmla="*/ 2179845 h 3338619"/>
              <a:gd name="connsiteX22" fmla="*/ 1041400 w 1163741"/>
              <a:gd name="connsiteY22" fmla="*/ 2311925 h 3338619"/>
              <a:gd name="connsiteX23" fmla="*/ 970280 w 1163741"/>
              <a:gd name="connsiteY23" fmla="*/ 2383045 h 3338619"/>
              <a:gd name="connsiteX24" fmla="*/ 939800 w 1163741"/>
              <a:gd name="connsiteY24" fmla="*/ 2596405 h 3338619"/>
              <a:gd name="connsiteX25" fmla="*/ 949960 w 1163741"/>
              <a:gd name="connsiteY25" fmla="*/ 2718325 h 3338619"/>
              <a:gd name="connsiteX26" fmla="*/ 894080 w 1163741"/>
              <a:gd name="connsiteY26" fmla="*/ 2764045 h 3338619"/>
              <a:gd name="connsiteX27" fmla="*/ 741680 w 1163741"/>
              <a:gd name="connsiteY27" fmla="*/ 2748805 h 3338619"/>
              <a:gd name="connsiteX28" fmla="*/ 614680 w 1163741"/>
              <a:gd name="connsiteY28" fmla="*/ 2753885 h 3338619"/>
              <a:gd name="connsiteX29" fmla="*/ 472440 w 1163741"/>
              <a:gd name="connsiteY29" fmla="*/ 2814845 h 3338619"/>
              <a:gd name="connsiteX30" fmla="*/ 426720 w 1163741"/>
              <a:gd name="connsiteY30" fmla="*/ 2916445 h 3338619"/>
              <a:gd name="connsiteX31" fmla="*/ 528320 w 1163741"/>
              <a:gd name="connsiteY31" fmla="*/ 3079005 h 3338619"/>
              <a:gd name="connsiteX32" fmla="*/ 441960 w 1163741"/>
              <a:gd name="connsiteY32" fmla="*/ 3180605 h 3338619"/>
              <a:gd name="connsiteX33" fmla="*/ 406400 w 1163741"/>
              <a:gd name="connsiteY33" fmla="*/ 3312685 h 3338619"/>
              <a:gd name="connsiteX34" fmla="*/ 350520 w 1163741"/>
              <a:gd name="connsiteY34" fmla="*/ 3338085 h 3338619"/>
              <a:gd name="connsiteX35" fmla="*/ 254000 w 1163741"/>
              <a:gd name="connsiteY35" fmla="*/ 3302525 h 3338619"/>
              <a:gd name="connsiteX36" fmla="*/ 167640 w 1163741"/>
              <a:gd name="connsiteY36" fmla="*/ 3226325 h 3338619"/>
              <a:gd name="connsiteX37" fmla="*/ 50800 w 1163741"/>
              <a:gd name="connsiteY37" fmla="*/ 3200925 h 333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3741" h="3338619">
                <a:moveTo>
                  <a:pt x="0" y="488205"/>
                </a:moveTo>
                <a:cubicBezTo>
                  <a:pt x="27940" y="445448"/>
                  <a:pt x="55880" y="402692"/>
                  <a:pt x="71120" y="371365"/>
                </a:cubicBezTo>
                <a:cubicBezTo>
                  <a:pt x="86360" y="340038"/>
                  <a:pt x="69427" y="313792"/>
                  <a:pt x="91440" y="300245"/>
                </a:cubicBezTo>
                <a:cubicBezTo>
                  <a:pt x="113453" y="286698"/>
                  <a:pt x="158327" y="317178"/>
                  <a:pt x="203200" y="290085"/>
                </a:cubicBezTo>
                <a:cubicBezTo>
                  <a:pt x="248073" y="262992"/>
                  <a:pt x="314113" y="185945"/>
                  <a:pt x="360680" y="137685"/>
                </a:cubicBezTo>
                <a:cubicBezTo>
                  <a:pt x="407247" y="89425"/>
                  <a:pt x="446193" y="7298"/>
                  <a:pt x="482600" y="525"/>
                </a:cubicBezTo>
                <a:cubicBezTo>
                  <a:pt x="519007" y="-6248"/>
                  <a:pt x="563880" y="53865"/>
                  <a:pt x="579120" y="97045"/>
                </a:cubicBezTo>
                <a:cubicBezTo>
                  <a:pt x="594360" y="140225"/>
                  <a:pt x="554567" y="202032"/>
                  <a:pt x="574040" y="259605"/>
                </a:cubicBezTo>
                <a:cubicBezTo>
                  <a:pt x="593513" y="317178"/>
                  <a:pt x="646853" y="393378"/>
                  <a:pt x="695960" y="442485"/>
                </a:cubicBezTo>
                <a:cubicBezTo>
                  <a:pt x="745067" y="491592"/>
                  <a:pt x="828040" y="498365"/>
                  <a:pt x="868680" y="554245"/>
                </a:cubicBezTo>
                <a:cubicBezTo>
                  <a:pt x="909320" y="610125"/>
                  <a:pt x="907627" y="726118"/>
                  <a:pt x="939800" y="777765"/>
                </a:cubicBezTo>
                <a:cubicBezTo>
                  <a:pt x="971973" y="829412"/>
                  <a:pt x="1030393" y="843805"/>
                  <a:pt x="1061720" y="864125"/>
                </a:cubicBezTo>
                <a:cubicBezTo>
                  <a:pt x="1093047" y="884445"/>
                  <a:pt x="1126913" y="870898"/>
                  <a:pt x="1127760" y="899685"/>
                </a:cubicBezTo>
                <a:cubicBezTo>
                  <a:pt x="1128607" y="928472"/>
                  <a:pt x="1085427" y="988585"/>
                  <a:pt x="1066800" y="1036845"/>
                </a:cubicBezTo>
                <a:cubicBezTo>
                  <a:pt x="1048173" y="1085105"/>
                  <a:pt x="1027853" y="1145218"/>
                  <a:pt x="1016000" y="1189245"/>
                </a:cubicBezTo>
                <a:cubicBezTo>
                  <a:pt x="1004147" y="1233272"/>
                  <a:pt x="1009227" y="1267138"/>
                  <a:pt x="995680" y="1301005"/>
                </a:cubicBezTo>
                <a:cubicBezTo>
                  <a:pt x="982133" y="1334872"/>
                  <a:pt x="949113" y="1361965"/>
                  <a:pt x="934720" y="1392445"/>
                </a:cubicBezTo>
                <a:cubicBezTo>
                  <a:pt x="920327" y="1422925"/>
                  <a:pt x="898313" y="1433932"/>
                  <a:pt x="909320" y="1483885"/>
                </a:cubicBezTo>
                <a:cubicBezTo>
                  <a:pt x="920327" y="1533838"/>
                  <a:pt x="964353" y="1627818"/>
                  <a:pt x="1000760" y="1692165"/>
                </a:cubicBezTo>
                <a:cubicBezTo>
                  <a:pt x="1037167" y="1756512"/>
                  <a:pt x="1104053" y="1805618"/>
                  <a:pt x="1127760" y="1869965"/>
                </a:cubicBezTo>
                <a:cubicBezTo>
                  <a:pt x="1151467" y="1934312"/>
                  <a:pt x="1137920" y="2026598"/>
                  <a:pt x="1143000" y="2078245"/>
                </a:cubicBezTo>
                <a:cubicBezTo>
                  <a:pt x="1148080" y="2129892"/>
                  <a:pt x="1175173" y="2140898"/>
                  <a:pt x="1158240" y="2179845"/>
                </a:cubicBezTo>
                <a:cubicBezTo>
                  <a:pt x="1141307" y="2218792"/>
                  <a:pt x="1072727" y="2278058"/>
                  <a:pt x="1041400" y="2311925"/>
                </a:cubicBezTo>
                <a:cubicBezTo>
                  <a:pt x="1010073" y="2345792"/>
                  <a:pt x="987213" y="2335632"/>
                  <a:pt x="970280" y="2383045"/>
                </a:cubicBezTo>
                <a:cubicBezTo>
                  <a:pt x="953347" y="2430458"/>
                  <a:pt x="943187" y="2540525"/>
                  <a:pt x="939800" y="2596405"/>
                </a:cubicBezTo>
                <a:cubicBezTo>
                  <a:pt x="936413" y="2652285"/>
                  <a:pt x="957580" y="2690385"/>
                  <a:pt x="949960" y="2718325"/>
                </a:cubicBezTo>
                <a:cubicBezTo>
                  <a:pt x="942340" y="2746265"/>
                  <a:pt x="928793" y="2758965"/>
                  <a:pt x="894080" y="2764045"/>
                </a:cubicBezTo>
                <a:cubicBezTo>
                  <a:pt x="859367" y="2769125"/>
                  <a:pt x="788247" y="2750498"/>
                  <a:pt x="741680" y="2748805"/>
                </a:cubicBezTo>
                <a:cubicBezTo>
                  <a:pt x="695113" y="2747112"/>
                  <a:pt x="659553" y="2742878"/>
                  <a:pt x="614680" y="2753885"/>
                </a:cubicBezTo>
                <a:cubicBezTo>
                  <a:pt x="569807" y="2764892"/>
                  <a:pt x="503767" y="2787752"/>
                  <a:pt x="472440" y="2814845"/>
                </a:cubicBezTo>
                <a:cubicBezTo>
                  <a:pt x="441113" y="2841938"/>
                  <a:pt x="417407" y="2872418"/>
                  <a:pt x="426720" y="2916445"/>
                </a:cubicBezTo>
                <a:cubicBezTo>
                  <a:pt x="436033" y="2960472"/>
                  <a:pt x="525780" y="3034978"/>
                  <a:pt x="528320" y="3079005"/>
                </a:cubicBezTo>
                <a:cubicBezTo>
                  <a:pt x="530860" y="3123032"/>
                  <a:pt x="462280" y="3141658"/>
                  <a:pt x="441960" y="3180605"/>
                </a:cubicBezTo>
                <a:cubicBezTo>
                  <a:pt x="421640" y="3219552"/>
                  <a:pt x="421640" y="3286438"/>
                  <a:pt x="406400" y="3312685"/>
                </a:cubicBezTo>
                <a:cubicBezTo>
                  <a:pt x="391160" y="3338932"/>
                  <a:pt x="375920" y="3339778"/>
                  <a:pt x="350520" y="3338085"/>
                </a:cubicBezTo>
                <a:cubicBezTo>
                  <a:pt x="325120" y="3336392"/>
                  <a:pt x="284480" y="3321152"/>
                  <a:pt x="254000" y="3302525"/>
                </a:cubicBezTo>
                <a:cubicBezTo>
                  <a:pt x="223520" y="3283898"/>
                  <a:pt x="201507" y="3243258"/>
                  <a:pt x="167640" y="3226325"/>
                </a:cubicBezTo>
                <a:cubicBezTo>
                  <a:pt x="133773" y="3209392"/>
                  <a:pt x="92286" y="3205158"/>
                  <a:pt x="50800" y="320092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Oval 190"/>
          <p:cNvSpPr/>
          <p:nvPr/>
        </p:nvSpPr>
        <p:spPr>
          <a:xfrm>
            <a:off x="425858" y="3834341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5" name="Picture 2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18" y="55356"/>
            <a:ext cx="913923" cy="1038400"/>
          </a:xfrm>
          <a:prstGeom prst="rect">
            <a:avLst/>
          </a:prstGeom>
        </p:spPr>
      </p:pic>
      <p:sp>
        <p:nvSpPr>
          <p:cNvPr id="246" name="TextBox 245"/>
          <p:cNvSpPr txBox="1"/>
          <p:nvPr/>
        </p:nvSpPr>
        <p:spPr>
          <a:xfrm>
            <a:off x="1472074" y="76249"/>
            <a:ext cx="39555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Coordinated Attack -14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Third Brigade Plan </a:t>
            </a:r>
          </a:p>
        </p:txBody>
      </p:sp>
      <p:sp>
        <p:nvSpPr>
          <p:cNvPr id="2" name="Rectangle 1"/>
          <p:cNvSpPr/>
          <p:nvPr/>
        </p:nvSpPr>
        <p:spPr>
          <a:xfrm>
            <a:off x="228009" y="1287780"/>
            <a:ext cx="6436919" cy="7608077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780168" y="4856383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262" name="TextBox 261"/>
          <p:cNvSpPr txBox="1"/>
          <p:nvPr/>
        </p:nvSpPr>
        <p:spPr>
          <a:xfrm rot="18907809">
            <a:off x="747378" y="6070698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3" name="TextBox 262"/>
          <p:cNvSpPr txBox="1"/>
          <p:nvPr/>
        </p:nvSpPr>
        <p:spPr>
          <a:xfrm rot="18989399">
            <a:off x="1157230" y="6004496"/>
            <a:ext cx="130035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67357" y="1308835"/>
            <a:ext cx="1696126" cy="7530566"/>
            <a:chOff x="601647" y="1411705"/>
            <a:chExt cx="1696126" cy="7530566"/>
          </a:xfrm>
        </p:grpSpPr>
        <p:grpSp>
          <p:nvGrpSpPr>
            <p:cNvPr id="197" name="Group 196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192" name="Freeform 191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265" name="Freeform 264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3" name="Freeform 272"/>
          <p:cNvSpPr/>
          <p:nvPr/>
        </p:nvSpPr>
        <p:spPr>
          <a:xfrm>
            <a:off x="2224895" y="1800440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3" name="Group 242"/>
          <p:cNvGrpSpPr/>
          <p:nvPr/>
        </p:nvGrpSpPr>
        <p:grpSpPr>
          <a:xfrm>
            <a:off x="1618397" y="1912346"/>
            <a:ext cx="1173600" cy="483859"/>
            <a:chOff x="1389096" y="1864019"/>
            <a:chExt cx="1173600" cy="483859"/>
          </a:xfrm>
        </p:grpSpPr>
        <p:sp>
          <p:nvSpPr>
            <p:cNvPr id="274" name="Freeform 273"/>
            <p:cNvSpPr>
              <a:spLocks noChangeAspect="1"/>
            </p:cNvSpPr>
            <p:nvPr/>
          </p:nvSpPr>
          <p:spPr>
            <a:xfrm>
              <a:off x="2325238" y="1864019"/>
              <a:ext cx="237458" cy="233519"/>
            </a:xfrm>
            <a:custGeom>
              <a:avLst/>
              <a:gdLst>
                <a:gd name="connsiteX0" fmla="*/ 228622 w 385918"/>
                <a:gd name="connsiteY0" fmla="*/ 5644 h 379517"/>
                <a:gd name="connsiteX1" fmla="*/ 178615 w 385918"/>
                <a:gd name="connsiteY1" fmla="*/ 22313 h 379517"/>
                <a:gd name="connsiteX2" fmla="*/ 95272 w 385918"/>
                <a:gd name="connsiteY2" fmla="*/ 3263 h 379517"/>
                <a:gd name="connsiteX3" fmla="*/ 33359 w 385918"/>
                <a:gd name="connsiteY3" fmla="*/ 38982 h 379517"/>
                <a:gd name="connsiteX4" fmla="*/ 22 w 385918"/>
                <a:gd name="connsiteY4" fmla="*/ 110419 h 379517"/>
                <a:gd name="connsiteX5" fmla="*/ 28597 w 385918"/>
                <a:gd name="connsiteY5" fmla="*/ 203288 h 379517"/>
                <a:gd name="connsiteX6" fmla="*/ 52409 w 385918"/>
                <a:gd name="connsiteY6" fmla="*/ 319969 h 379517"/>
                <a:gd name="connsiteX7" fmla="*/ 7165 w 385918"/>
                <a:gd name="connsiteY7" fmla="*/ 343782 h 379517"/>
                <a:gd name="connsiteX8" fmla="*/ 171472 w 385918"/>
                <a:gd name="connsiteY8" fmla="*/ 379500 h 379517"/>
                <a:gd name="connsiteX9" fmla="*/ 259578 w 385918"/>
                <a:gd name="connsiteY9" fmla="*/ 348544 h 379517"/>
                <a:gd name="connsiteX10" fmla="*/ 304822 w 385918"/>
                <a:gd name="connsiteY10" fmla="*/ 343782 h 379517"/>
                <a:gd name="connsiteX11" fmla="*/ 366734 w 385918"/>
                <a:gd name="connsiteY11" fmla="*/ 303300 h 379517"/>
                <a:gd name="connsiteX12" fmla="*/ 385784 w 385918"/>
                <a:gd name="connsiteY12" fmla="*/ 234244 h 379517"/>
                <a:gd name="connsiteX13" fmla="*/ 359590 w 385918"/>
                <a:gd name="connsiteY13" fmla="*/ 165188 h 379517"/>
                <a:gd name="connsiteX14" fmla="*/ 364353 w 385918"/>
                <a:gd name="connsiteY14" fmla="*/ 127088 h 379517"/>
                <a:gd name="connsiteX15" fmla="*/ 347684 w 385918"/>
                <a:gd name="connsiteY15" fmla="*/ 86607 h 379517"/>
                <a:gd name="connsiteX16" fmla="*/ 338159 w 385918"/>
                <a:gd name="connsiteY16" fmla="*/ 36600 h 379517"/>
                <a:gd name="connsiteX17" fmla="*/ 285772 w 385918"/>
                <a:gd name="connsiteY17" fmla="*/ 3263 h 379517"/>
                <a:gd name="connsiteX18" fmla="*/ 228622 w 385918"/>
                <a:gd name="connsiteY18" fmla="*/ 5644 h 37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5918" h="379517">
                  <a:moveTo>
                    <a:pt x="228622" y="5644"/>
                  </a:moveTo>
                  <a:cubicBezTo>
                    <a:pt x="210763" y="8819"/>
                    <a:pt x="200840" y="22710"/>
                    <a:pt x="178615" y="22313"/>
                  </a:cubicBezTo>
                  <a:cubicBezTo>
                    <a:pt x="156390" y="21916"/>
                    <a:pt x="119481" y="485"/>
                    <a:pt x="95272" y="3263"/>
                  </a:cubicBezTo>
                  <a:cubicBezTo>
                    <a:pt x="71063" y="6041"/>
                    <a:pt x="49234" y="21123"/>
                    <a:pt x="33359" y="38982"/>
                  </a:cubicBezTo>
                  <a:cubicBezTo>
                    <a:pt x="17484" y="56841"/>
                    <a:pt x="816" y="83035"/>
                    <a:pt x="22" y="110419"/>
                  </a:cubicBezTo>
                  <a:cubicBezTo>
                    <a:pt x="-772" y="137803"/>
                    <a:pt x="19866" y="168363"/>
                    <a:pt x="28597" y="203288"/>
                  </a:cubicBezTo>
                  <a:cubicBezTo>
                    <a:pt x="37328" y="238213"/>
                    <a:pt x="55981" y="296553"/>
                    <a:pt x="52409" y="319969"/>
                  </a:cubicBezTo>
                  <a:cubicBezTo>
                    <a:pt x="48837" y="343385"/>
                    <a:pt x="-12679" y="333860"/>
                    <a:pt x="7165" y="343782"/>
                  </a:cubicBezTo>
                  <a:cubicBezTo>
                    <a:pt x="27009" y="353704"/>
                    <a:pt x="129403" y="378706"/>
                    <a:pt x="171472" y="379500"/>
                  </a:cubicBezTo>
                  <a:cubicBezTo>
                    <a:pt x="213541" y="380294"/>
                    <a:pt x="237353" y="354497"/>
                    <a:pt x="259578" y="348544"/>
                  </a:cubicBezTo>
                  <a:cubicBezTo>
                    <a:pt x="281803" y="342591"/>
                    <a:pt x="286963" y="351323"/>
                    <a:pt x="304822" y="343782"/>
                  </a:cubicBezTo>
                  <a:cubicBezTo>
                    <a:pt x="322681" y="336241"/>
                    <a:pt x="353240" y="321556"/>
                    <a:pt x="366734" y="303300"/>
                  </a:cubicBezTo>
                  <a:cubicBezTo>
                    <a:pt x="380228" y="285044"/>
                    <a:pt x="386975" y="257263"/>
                    <a:pt x="385784" y="234244"/>
                  </a:cubicBezTo>
                  <a:cubicBezTo>
                    <a:pt x="384593" y="211225"/>
                    <a:pt x="363162" y="183047"/>
                    <a:pt x="359590" y="165188"/>
                  </a:cubicBezTo>
                  <a:cubicBezTo>
                    <a:pt x="356018" y="147329"/>
                    <a:pt x="366337" y="140185"/>
                    <a:pt x="364353" y="127088"/>
                  </a:cubicBezTo>
                  <a:cubicBezTo>
                    <a:pt x="362369" y="113991"/>
                    <a:pt x="352050" y="101688"/>
                    <a:pt x="347684" y="86607"/>
                  </a:cubicBezTo>
                  <a:cubicBezTo>
                    <a:pt x="343318" y="71526"/>
                    <a:pt x="348478" y="50491"/>
                    <a:pt x="338159" y="36600"/>
                  </a:cubicBezTo>
                  <a:cubicBezTo>
                    <a:pt x="327840" y="22709"/>
                    <a:pt x="310775" y="10407"/>
                    <a:pt x="285772" y="3263"/>
                  </a:cubicBezTo>
                  <a:cubicBezTo>
                    <a:pt x="260769" y="-3881"/>
                    <a:pt x="246481" y="2469"/>
                    <a:pt x="228622" y="5644"/>
                  </a:cubicBezTo>
                  <a:close/>
                </a:path>
              </a:pathLst>
            </a:custGeom>
            <a:solidFill>
              <a:srgbClr val="FBFBF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1389096" y="1978546"/>
              <a:ext cx="66556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LZ 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Freeform 6"/>
          <p:cNvSpPr/>
          <p:nvPr/>
        </p:nvSpPr>
        <p:spPr>
          <a:xfrm>
            <a:off x="3176146" y="1287379"/>
            <a:ext cx="517549" cy="974558"/>
          </a:xfrm>
          <a:custGeom>
            <a:avLst/>
            <a:gdLst>
              <a:gd name="connsiteX0" fmla="*/ 517549 w 517549"/>
              <a:gd name="connsiteY0" fmla="*/ 974558 h 974558"/>
              <a:gd name="connsiteX1" fmla="*/ 325043 w 517549"/>
              <a:gd name="connsiteY1" fmla="*/ 818147 h 974558"/>
              <a:gd name="connsiteX2" fmla="*/ 96443 w 517549"/>
              <a:gd name="connsiteY2" fmla="*/ 697832 h 974558"/>
              <a:gd name="connsiteX3" fmla="*/ 72380 w 517549"/>
              <a:gd name="connsiteY3" fmla="*/ 505326 h 974558"/>
              <a:gd name="connsiteX4" fmla="*/ 191 w 517549"/>
              <a:gd name="connsiteY4" fmla="*/ 288758 h 974558"/>
              <a:gd name="connsiteX5" fmla="*/ 96443 w 517549"/>
              <a:gd name="connsiteY5" fmla="*/ 0 h 97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7549" h="974558">
                <a:moveTo>
                  <a:pt x="517549" y="974558"/>
                </a:moveTo>
                <a:cubicBezTo>
                  <a:pt x="456388" y="919413"/>
                  <a:pt x="395227" y="864268"/>
                  <a:pt x="325043" y="818147"/>
                </a:cubicBezTo>
                <a:cubicBezTo>
                  <a:pt x="254859" y="772026"/>
                  <a:pt x="138553" y="749969"/>
                  <a:pt x="96443" y="697832"/>
                </a:cubicBezTo>
                <a:cubicBezTo>
                  <a:pt x="54333" y="645695"/>
                  <a:pt x="88422" y="573505"/>
                  <a:pt x="72380" y="505326"/>
                </a:cubicBezTo>
                <a:cubicBezTo>
                  <a:pt x="56338" y="437147"/>
                  <a:pt x="-3820" y="372979"/>
                  <a:pt x="191" y="288758"/>
                </a:cubicBezTo>
                <a:cubicBezTo>
                  <a:pt x="4201" y="204537"/>
                  <a:pt x="50322" y="102268"/>
                  <a:pt x="9644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1044537" y="183828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2061210" y="2610723"/>
            <a:ext cx="1127760" cy="673497"/>
          </a:xfrm>
          <a:custGeom>
            <a:avLst/>
            <a:gdLst>
              <a:gd name="connsiteX0" fmla="*/ 0 w 1127760"/>
              <a:gd name="connsiteY0" fmla="*/ 673497 h 673497"/>
              <a:gd name="connsiteX1" fmla="*/ 281940 w 1127760"/>
              <a:gd name="connsiteY1" fmla="*/ 235347 h 673497"/>
              <a:gd name="connsiteX2" fmla="*/ 609600 w 1127760"/>
              <a:gd name="connsiteY2" fmla="*/ 223917 h 673497"/>
              <a:gd name="connsiteX3" fmla="*/ 773430 w 1127760"/>
              <a:gd name="connsiteY3" fmla="*/ 2937 h 673497"/>
              <a:gd name="connsiteX4" fmla="*/ 1127760 w 1127760"/>
              <a:gd name="connsiteY4" fmla="*/ 117237 h 67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760" h="673497">
                <a:moveTo>
                  <a:pt x="0" y="673497"/>
                </a:moveTo>
                <a:cubicBezTo>
                  <a:pt x="90170" y="491887"/>
                  <a:pt x="180340" y="310277"/>
                  <a:pt x="281940" y="235347"/>
                </a:cubicBezTo>
                <a:cubicBezTo>
                  <a:pt x="383540" y="160417"/>
                  <a:pt x="527685" y="262652"/>
                  <a:pt x="609600" y="223917"/>
                </a:cubicBezTo>
                <a:cubicBezTo>
                  <a:pt x="691515" y="185182"/>
                  <a:pt x="687070" y="20717"/>
                  <a:pt x="773430" y="2937"/>
                </a:cubicBezTo>
                <a:cubicBezTo>
                  <a:pt x="859790" y="-14843"/>
                  <a:pt x="993775" y="51197"/>
                  <a:pt x="1127760" y="117237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2232660" y="3322244"/>
            <a:ext cx="1615440" cy="259156"/>
          </a:xfrm>
          <a:custGeom>
            <a:avLst/>
            <a:gdLst>
              <a:gd name="connsiteX0" fmla="*/ 0 w 1615440"/>
              <a:gd name="connsiteY0" fmla="*/ 137236 h 259156"/>
              <a:gd name="connsiteX1" fmla="*/ 285750 w 1615440"/>
              <a:gd name="connsiteY1" fmla="*/ 76 h 259156"/>
              <a:gd name="connsiteX2" fmla="*/ 533400 w 1615440"/>
              <a:gd name="connsiteY2" fmla="*/ 118186 h 259156"/>
              <a:gd name="connsiteX3" fmla="*/ 880110 w 1615440"/>
              <a:gd name="connsiteY3" fmla="*/ 144856 h 259156"/>
              <a:gd name="connsiteX4" fmla="*/ 1078230 w 1615440"/>
              <a:gd name="connsiteY4" fmla="*/ 148666 h 259156"/>
              <a:gd name="connsiteX5" fmla="*/ 1322070 w 1615440"/>
              <a:gd name="connsiteY5" fmla="*/ 148666 h 259156"/>
              <a:gd name="connsiteX6" fmla="*/ 1615440 w 1615440"/>
              <a:gd name="connsiteY6" fmla="*/ 259156 h 2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440" h="259156">
                <a:moveTo>
                  <a:pt x="0" y="137236"/>
                </a:moveTo>
                <a:cubicBezTo>
                  <a:pt x="98425" y="70243"/>
                  <a:pt x="196850" y="3251"/>
                  <a:pt x="285750" y="76"/>
                </a:cubicBezTo>
                <a:cubicBezTo>
                  <a:pt x="374650" y="-3099"/>
                  <a:pt x="434340" y="94056"/>
                  <a:pt x="533400" y="118186"/>
                </a:cubicBezTo>
                <a:cubicBezTo>
                  <a:pt x="632460" y="142316"/>
                  <a:pt x="789305" y="139776"/>
                  <a:pt x="880110" y="144856"/>
                </a:cubicBezTo>
                <a:cubicBezTo>
                  <a:pt x="970915" y="149936"/>
                  <a:pt x="1078230" y="148666"/>
                  <a:pt x="1078230" y="148666"/>
                </a:cubicBezTo>
                <a:cubicBezTo>
                  <a:pt x="1151890" y="149301"/>
                  <a:pt x="1232535" y="130251"/>
                  <a:pt x="1322070" y="148666"/>
                </a:cubicBezTo>
                <a:cubicBezTo>
                  <a:pt x="1411605" y="167081"/>
                  <a:pt x="1513522" y="213118"/>
                  <a:pt x="1615440" y="25915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893570" y="4697730"/>
            <a:ext cx="2026920" cy="365760"/>
          </a:xfrm>
          <a:custGeom>
            <a:avLst/>
            <a:gdLst>
              <a:gd name="connsiteX0" fmla="*/ 0 w 2026920"/>
              <a:gd name="connsiteY0" fmla="*/ 0 h 365760"/>
              <a:gd name="connsiteX1" fmla="*/ 236220 w 2026920"/>
              <a:gd name="connsiteY1" fmla="*/ 15240 h 365760"/>
              <a:gd name="connsiteX2" fmla="*/ 552450 w 2026920"/>
              <a:gd name="connsiteY2" fmla="*/ 91440 h 365760"/>
              <a:gd name="connsiteX3" fmla="*/ 849630 w 2026920"/>
              <a:gd name="connsiteY3" fmla="*/ 41910 h 365760"/>
              <a:gd name="connsiteX4" fmla="*/ 1043940 w 2026920"/>
              <a:gd name="connsiteY4" fmla="*/ 15240 h 365760"/>
              <a:gd name="connsiteX5" fmla="*/ 1268730 w 2026920"/>
              <a:gd name="connsiteY5" fmla="*/ 72390 h 365760"/>
              <a:gd name="connsiteX6" fmla="*/ 1459230 w 2026920"/>
              <a:gd name="connsiteY6" fmla="*/ 144780 h 365760"/>
              <a:gd name="connsiteX7" fmla="*/ 1611630 w 2026920"/>
              <a:gd name="connsiteY7" fmla="*/ 201930 h 365760"/>
              <a:gd name="connsiteX8" fmla="*/ 2026920 w 2026920"/>
              <a:gd name="connsiteY8" fmla="*/ 36576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6920" h="365760">
                <a:moveTo>
                  <a:pt x="0" y="0"/>
                </a:moveTo>
                <a:cubicBezTo>
                  <a:pt x="72072" y="0"/>
                  <a:pt x="144145" y="0"/>
                  <a:pt x="236220" y="15240"/>
                </a:cubicBezTo>
                <a:cubicBezTo>
                  <a:pt x="328295" y="30480"/>
                  <a:pt x="450215" y="86995"/>
                  <a:pt x="552450" y="91440"/>
                </a:cubicBezTo>
                <a:cubicBezTo>
                  <a:pt x="654685" y="95885"/>
                  <a:pt x="767715" y="54610"/>
                  <a:pt x="849630" y="41910"/>
                </a:cubicBezTo>
                <a:cubicBezTo>
                  <a:pt x="931545" y="29210"/>
                  <a:pt x="974090" y="10160"/>
                  <a:pt x="1043940" y="15240"/>
                </a:cubicBezTo>
                <a:cubicBezTo>
                  <a:pt x="1113790" y="20320"/>
                  <a:pt x="1199515" y="50800"/>
                  <a:pt x="1268730" y="72390"/>
                </a:cubicBezTo>
                <a:cubicBezTo>
                  <a:pt x="1337945" y="93980"/>
                  <a:pt x="1459230" y="144780"/>
                  <a:pt x="1459230" y="144780"/>
                </a:cubicBezTo>
                <a:lnTo>
                  <a:pt x="1611630" y="201930"/>
                </a:lnTo>
                <a:lnTo>
                  <a:pt x="2026920" y="365760"/>
                </a:ln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3348990" y="4518660"/>
            <a:ext cx="400050" cy="316230"/>
          </a:xfrm>
          <a:custGeom>
            <a:avLst/>
            <a:gdLst>
              <a:gd name="connsiteX0" fmla="*/ 0 w 400050"/>
              <a:gd name="connsiteY0" fmla="*/ 316230 h 316230"/>
              <a:gd name="connsiteX1" fmla="*/ 243840 w 400050"/>
              <a:gd name="connsiteY1" fmla="*/ 220980 h 316230"/>
              <a:gd name="connsiteX2" fmla="*/ 369570 w 400050"/>
              <a:gd name="connsiteY2" fmla="*/ 95250 h 316230"/>
              <a:gd name="connsiteX3" fmla="*/ 400050 w 400050"/>
              <a:gd name="connsiteY3" fmla="*/ 0 h 31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050" h="316230">
                <a:moveTo>
                  <a:pt x="0" y="316230"/>
                </a:moveTo>
                <a:cubicBezTo>
                  <a:pt x="91122" y="287020"/>
                  <a:pt x="182245" y="257810"/>
                  <a:pt x="243840" y="220980"/>
                </a:cubicBezTo>
                <a:cubicBezTo>
                  <a:pt x="305435" y="184150"/>
                  <a:pt x="343535" y="132080"/>
                  <a:pt x="369570" y="95250"/>
                </a:cubicBezTo>
                <a:cubicBezTo>
                  <a:pt x="395605" y="58420"/>
                  <a:pt x="397827" y="29210"/>
                  <a:pt x="400050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28600" y="6316579"/>
            <a:ext cx="830179" cy="290901"/>
          </a:xfrm>
          <a:custGeom>
            <a:avLst/>
            <a:gdLst>
              <a:gd name="connsiteX0" fmla="*/ 0 w 830179"/>
              <a:gd name="connsiteY0" fmla="*/ 0 h 290901"/>
              <a:gd name="connsiteX1" fmla="*/ 300789 w 830179"/>
              <a:gd name="connsiteY1" fmla="*/ 204537 h 290901"/>
              <a:gd name="connsiteX2" fmla="*/ 541421 w 830179"/>
              <a:gd name="connsiteY2" fmla="*/ 288758 h 290901"/>
              <a:gd name="connsiteX3" fmla="*/ 830179 w 830179"/>
              <a:gd name="connsiteY3" fmla="*/ 264695 h 290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179" h="290901">
                <a:moveTo>
                  <a:pt x="0" y="0"/>
                </a:moveTo>
                <a:cubicBezTo>
                  <a:pt x="105276" y="78205"/>
                  <a:pt x="210552" y="156411"/>
                  <a:pt x="300789" y="204537"/>
                </a:cubicBezTo>
                <a:cubicBezTo>
                  <a:pt x="391026" y="252663"/>
                  <a:pt x="453189" y="278732"/>
                  <a:pt x="541421" y="288758"/>
                </a:cubicBezTo>
                <a:cubicBezTo>
                  <a:pt x="629653" y="298784"/>
                  <a:pt x="780047" y="270711"/>
                  <a:pt x="830179" y="2646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36884" y="5486400"/>
            <a:ext cx="1299411" cy="649705"/>
          </a:xfrm>
          <a:custGeom>
            <a:avLst/>
            <a:gdLst>
              <a:gd name="connsiteX0" fmla="*/ 0 w 1299411"/>
              <a:gd name="connsiteY0" fmla="*/ 0 h 649705"/>
              <a:gd name="connsiteX1" fmla="*/ 673769 w 1299411"/>
              <a:gd name="connsiteY1" fmla="*/ 156411 h 649705"/>
              <a:gd name="connsiteX2" fmla="*/ 914400 w 1299411"/>
              <a:gd name="connsiteY2" fmla="*/ 288758 h 649705"/>
              <a:gd name="connsiteX3" fmla="*/ 1299411 w 1299411"/>
              <a:gd name="connsiteY3" fmla="*/ 649705 h 64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11" h="649705">
                <a:moveTo>
                  <a:pt x="0" y="0"/>
                </a:moveTo>
                <a:cubicBezTo>
                  <a:pt x="260684" y="54142"/>
                  <a:pt x="521369" y="108285"/>
                  <a:pt x="673769" y="156411"/>
                </a:cubicBezTo>
                <a:cubicBezTo>
                  <a:pt x="826169" y="204537"/>
                  <a:pt x="810126" y="206542"/>
                  <a:pt x="914400" y="288758"/>
                </a:cubicBezTo>
                <a:cubicBezTo>
                  <a:pt x="1018674" y="370974"/>
                  <a:pt x="1233237" y="591552"/>
                  <a:pt x="1299411" y="64970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876926" y="7483642"/>
            <a:ext cx="1335506" cy="590380"/>
          </a:xfrm>
          <a:custGeom>
            <a:avLst/>
            <a:gdLst>
              <a:gd name="connsiteX0" fmla="*/ 0 w 1335506"/>
              <a:gd name="connsiteY0" fmla="*/ 481263 h 590380"/>
              <a:gd name="connsiteX1" fmla="*/ 324853 w 1335506"/>
              <a:gd name="connsiteY1" fmla="*/ 589547 h 590380"/>
              <a:gd name="connsiteX2" fmla="*/ 625642 w 1335506"/>
              <a:gd name="connsiteY2" fmla="*/ 529390 h 590380"/>
              <a:gd name="connsiteX3" fmla="*/ 1070811 w 1335506"/>
              <a:gd name="connsiteY3" fmla="*/ 493295 h 590380"/>
              <a:gd name="connsiteX4" fmla="*/ 1335506 w 1335506"/>
              <a:gd name="connsiteY4" fmla="*/ 0 h 59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506" h="590380">
                <a:moveTo>
                  <a:pt x="0" y="481263"/>
                </a:moveTo>
                <a:cubicBezTo>
                  <a:pt x="110289" y="531394"/>
                  <a:pt x="220579" y="581526"/>
                  <a:pt x="324853" y="589547"/>
                </a:cubicBezTo>
                <a:cubicBezTo>
                  <a:pt x="429127" y="597568"/>
                  <a:pt x="501316" y="545432"/>
                  <a:pt x="625642" y="529390"/>
                </a:cubicBezTo>
                <a:cubicBezTo>
                  <a:pt x="749968" y="513348"/>
                  <a:pt x="952500" y="581527"/>
                  <a:pt x="1070811" y="493295"/>
                </a:cubicBezTo>
                <a:cubicBezTo>
                  <a:pt x="1189122" y="405063"/>
                  <a:pt x="1262314" y="202531"/>
                  <a:pt x="133550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588168" y="8566484"/>
            <a:ext cx="1263316" cy="213017"/>
          </a:xfrm>
          <a:custGeom>
            <a:avLst/>
            <a:gdLst>
              <a:gd name="connsiteX0" fmla="*/ 0 w 1263316"/>
              <a:gd name="connsiteY0" fmla="*/ 0 h 213017"/>
              <a:gd name="connsiteX1" fmla="*/ 481264 w 1263316"/>
              <a:gd name="connsiteY1" fmla="*/ 180474 h 213017"/>
              <a:gd name="connsiteX2" fmla="*/ 938464 w 1263316"/>
              <a:gd name="connsiteY2" fmla="*/ 204537 h 213017"/>
              <a:gd name="connsiteX3" fmla="*/ 1263316 w 1263316"/>
              <a:gd name="connsiteY3" fmla="*/ 84221 h 21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3316" h="213017">
                <a:moveTo>
                  <a:pt x="0" y="0"/>
                </a:moveTo>
                <a:cubicBezTo>
                  <a:pt x="162426" y="73192"/>
                  <a:pt x="324853" y="146385"/>
                  <a:pt x="481264" y="180474"/>
                </a:cubicBezTo>
                <a:cubicBezTo>
                  <a:pt x="637675" y="214563"/>
                  <a:pt x="808122" y="220579"/>
                  <a:pt x="938464" y="204537"/>
                </a:cubicBezTo>
                <a:cubicBezTo>
                  <a:pt x="1068806" y="188495"/>
                  <a:pt x="1213185" y="112295"/>
                  <a:pt x="1263316" y="8422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1636295" y="6338020"/>
            <a:ext cx="3729789" cy="820769"/>
          </a:xfrm>
          <a:custGeom>
            <a:avLst/>
            <a:gdLst>
              <a:gd name="connsiteX0" fmla="*/ 0 w 2646947"/>
              <a:gd name="connsiteY0" fmla="*/ 820769 h 820769"/>
              <a:gd name="connsiteX1" fmla="*/ 108284 w 2646947"/>
              <a:gd name="connsiteY1" fmla="*/ 568106 h 820769"/>
              <a:gd name="connsiteX2" fmla="*/ 372979 w 2646947"/>
              <a:gd name="connsiteY2" fmla="*/ 471854 h 820769"/>
              <a:gd name="connsiteX3" fmla="*/ 637673 w 2646947"/>
              <a:gd name="connsiteY3" fmla="*/ 243254 h 820769"/>
              <a:gd name="connsiteX4" fmla="*/ 1070810 w 2646947"/>
              <a:gd name="connsiteY4" fmla="*/ 122938 h 820769"/>
              <a:gd name="connsiteX5" fmla="*/ 1407694 w 2646947"/>
              <a:gd name="connsiteY5" fmla="*/ 2622 h 820769"/>
              <a:gd name="connsiteX6" fmla="*/ 1624263 w 2646947"/>
              <a:gd name="connsiteY6" fmla="*/ 243254 h 820769"/>
              <a:gd name="connsiteX7" fmla="*/ 1864894 w 2646947"/>
              <a:gd name="connsiteY7" fmla="*/ 255285 h 820769"/>
              <a:gd name="connsiteX8" fmla="*/ 2225842 w 2646947"/>
              <a:gd name="connsiteY8" fmla="*/ 50748 h 820769"/>
              <a:gd name="connsiteX9" fmla="*/ 2646947 w 2646947"/>
              <a:gd name="connsiteY9" fmla="*/ 255285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3729789 w 3729789"/>
              <a:gd name="connsiteY9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729789 w 3729789"/>
              <a:gd name="connsiteY10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200400 w 3729789"/>
              <a:gd name="connsiteY10" fmla="*/ 363569 h 820769"/>
              <a:gd name="connsiteX11" fmla="*/ 3729789 w 3729789"/>
              <a:gd name="connsiteY11" fmla="*/ 664358 h 82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29789" h="820769">
                <a:moveTo>
                  <a:pt x="0" y="820769"/>
                </a:moveTo>
                <a:cubicBezTo>
                  <a:pt x="23060" y="723514"/>
                  <a:pt x="46121" y="626259"/>
                  <a:pt x="108284" y="568106"/>
                </a:cubicBezTo>
                <a:cubicBezTo>
                  <a:pt x="170447" y="509953"/>
                  <a:pt x="284747" y="525996"/>
                  <a:pt x="372979" y="471854"/>
                </a:cubicBezTo>
                <a:cubicBezTo>
                  <a:pt x="461211" y="417712"/>
                  <a:pt x="521368" y="301407"/>
                  <a:pt x="637673" y="243254"/>
                </a:cubicBezTo>
                <a:cubicBezTo>
                  <a:pt x="753978" y="185101"/>
                  <a:pt x="942473" y="163043"/>
                  <a:pt x="1070810" y="122938"/>
                </a:cubicBezTo>
                <a:cubicBezTo>
                  <a:pt x="1199147" y="82833"/>
                  <a:pt x="1315452" y="-17431"/>
                  <a:pt x="1407694" y="2622"/>
                </a:cubicBezTo>
                <a:cubicBezTo>
                  <a:pt x="1499936" y="22675"/>
                  <a:pt x="1548063" y="201143"/>
                  <a:pt x="1624263" y="243254"/>
                </a:cubicBezTo>
                <a:cubicBezTo>
                  <a:pt x="1700463" y="285364"/>
                  <a:pt x="1764631" y="287369"/>
                  <a:pt x="1864894" y="255285"/>
                </a:cubicBezTo>
                <a:cubicBezTo>
                  <a:pt x="1965157" y="223201"/>
                  <a:pt x="2081463" y="36711"/>
                  <a:pt x="2225842" y="50748"/>
                </a:cubicBezTo>
                <a:cubicBezTo>
                  <a:pt x="2370221" y="64785"/>
                  <a:pt x="2578768" y="269322"/>
                  <a:pt x="2731168" y="339506"/>
                </a:cubicBezTo>
                <a:cubicBezTo>
                  <a:pt x="2883568" y="409690"/>
                  <a:pt x="3033963" y="309427"/>
                  <a:pt x="3200400" y="363569"/>
                </a:cubicBezTo>
                <a:cubicBezTo>
                  <a:pt x="3366837" y="417711"/>
                  <a:pt x="3631531" y="632274"/>
                  <a:pt x="3729789" y="664358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862137" y="5269832"/>
            <a:ext cx="276726" cy="1082842"/>
          </a:xfrm>
          <a:custGeom>
            <a:avLst/>
            <a:gdLst>
              <a:gd name="connsiteX0" fmla="*/ 0 w 276726"/>
              <a:gd name="connsiteY0" fmla="*/ 1082842 h 1082842"/>
              <a:gd name="connsiteX1" fmla="*/ 156410 w 276726"/>
              <a:gd name="connsiteY1" fmla="*/ 806115 h 1082842"/>
              <a:gd name="connsiteX2" fmla="*/ 12031 w 276726"/>
              <a:gd name="connsiteY2" fmla="*/ 529389 h 1082842"/>
              <a:gd name="connsiteX3" fmla="*/ 180474 w 276726"/>
              <a:gd name="connsiteY3" fmla="*/ 276726 h 1082842"/>
              <a:gd name="connsiteX4" fmla="*/ 276726 w 276726"/>
              <a:gd name="connsiteY4" fmla="*/ 0 h 108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726" h="1082842">
                <a:moveTo>
                  <a:pt x="0" y="1082842"/>
                </a:moveTo>
                <a:cubicBezTo>
                  <a:pt x="77202" y="990599"/>
                  <a:pt x="154405" y="898357"/>
                  <a:pt x="156410" y="806115"/>
                </a:cubicBezTo>
                <a:cubicBezTo>
                  <a:pt x="158415" y="713873"/>
                  <a:pt x="8020" y="617620"/>
                  <a:pt x="12031" y="529389"/>
                </a:cubicBezTo>
                <a:cubicBezTo>
                  <a:pt x="16042" y="441157"/>
                  <a:pt x="136358" y="364957"/>
                  <a:pt x="180474" y="276726"/>
                </a:cubicBezTo>
                <a:cubicBezTo>
                  <a:pt x="224590" y="188494"/>
                  <a:pt x="250658" y="94247"/>
                  <a:pt x="27672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271211" y="1287379"/>
            <a:ext cx="710738" cy="517358"/>
          </a:xfrm>
          <a:custGeom>
            <a:avLst/>
            <a:gdLst>
              <a:gd name="connsiteX0" fmla="*/ 0 w 710738"/>
              <a:gd name="connsiteY0" fmla="*/ 517358 h 517358"/>
              <a:gd name="connsiteX1" fmla="*/ 469231 w 710738"/>
              <a:gd name="connsiteY1" fmla="*/ 336884 h 517358"/>
              <a:gd name="connsiteX2" fmla="*/ 673768 w 710738"/>
              <a:gd name="connsiteY2" fmla="*/ 144379 h 517358"/>
              <a:gd name="connsiteX3" fmla="*/ 709863 w 710738"/>
              <a:gd name="connsiteY3" fmla="*/ 0 h 51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738" h="517358">
                <a:moveTo>
                  <a:pt x="0" y="517358"/>
                </a:moveTo>
                <a:cubicBezTo>
                  <a:pt x="178468" y="458202"/>
                  <a:pt x="356936" y="399047"/>
                  <a:pt x="469231" y="336884"/>
                </a:cubicBezTo>
                <a:cubicBezTo>
                  <a:pt x="581526" y="274721"/>
                  <a:pt x="633663" y="200526"/>
                  <a:pt x="673768" y="144379"/>
                </a:cubicBezTo>
                <a:cubicBezTo>
                  <a:pt x="713873" y="88232"/>
                  <a:pt x="711868" y="44116"/>
                  <a:pt x="70986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543304" y="2322096"/>
            <a:ext cx="365579" cy="1046748"/>
          </a:xfrm>
          <a:custGeom>
            <a:avLst/>
            <a:gdLst>
              <a:gd name="connsiteX0" fmla="*/ 4631 w 798715"/>
              <a:gd name="connsiteY0" fmla="*/ 1459831 h 1459831"/>
              <a:gd name="connsiteX1" fmla="*/ 4631 w 798715"/>
              <a:gd name="connsiteY1" fmla="*/ 1014663 h 1459831"/>
              <a:gd name="connsiteX2" fmla="*/ 52757 w 798715"/>
              <a:gd name="connsiteY2" fmla="*/ 653715 h 1459831"/>
              <a:gd name="connsiteX3" fmla="*/ 353547 w 798715"/>
              <a:gd name="connsiteY3" fmla="*/ 449178 h 1459831"/>
              <a:gd name="connsiteX4" fmla="*/ 461831 w 798715"/>
              <a:gd name="connsiteY4" fmla="*/ 292768 h 1459831"/>
              <a:gd name="connsiteX5" fmla="*/ 521989 w 798715"/>
              <a:gd name="connsiteY5" fmla="*/ 40105 h 1459831"/>
              <a:gd name="connsiteX6" fmla="*/ 798715 w 798715"/>
              <a:gd name="connsiteY6" fmla="*/ 4010 h 1459831"/>
              <a:gd name="connsiteX0" fmla="*/ 4631 w 521989"/>
              <a:gd name="connsiteY0" fmla="*/ 1419726 h 1419726"/>
              <a:gd name="connsiteX1" fmla="*/ 4631 w 521989"/>
              <a:gd name="connsiteY1" fmla="*/ 974558 h 1419726"/>
              <a:gd name="connsiteX2" fmla="*/ 52757 w 521989"/>
              <a:gd name="connsiteY2" fmla="*/ 613610 h 1419726"/>
              <a:gd name="connsiteX3" fmla="*/ 353547 w 521989"/>
              <a:gd name="connsiteY3" fmla="*/ 409073 h 1419726"/>
              <a:gd name="connsiteX4" fmla="*/ 461831 w 521989"/>
              <a:gd name="connsiteY4" fmla="*/ 252663 h 1419726"/>
              <a:gd name="connsiteX5" fmla="*/ 521989 w 521989"/>
              <a:gd name="connsiteY5" fmla="*/ 0 h 1419726"/>
              <a:gd name="connsiteX0" fmla="*/ 4631 w 461831"/>
              <a:gd name="connsiteY0" fmla="*/ 1167063 h 1167063"/>
              <a:gd name="connsiteX1" fmla="*/ 4631 w 461831"/>
              <a:gd name="connsiteY1" fmla="*/ 721895 h 1167063"/>
              <a:gd name="connsiteX2" fmla="*/ 52757 w 461831"/>
              <a:gd name="connsiteY2" fmla="*/ 360947 h 1167063"/>
              <a:gd name="connsiteX3" fmla="*/ 353547 w 461831"/>
              <a:gd name="connsiteY3" fmla="*/ 156410 h 1167063"/>
              <a:gd name="connsiteX4" fmla="*/ 461831 w 461831"/>
              <a:gd name="connsiteY4" fmla="*/ 0 h 1167063"/>
              <a:gd name="connsiteX0" fmla="*/ 4631 w 353547"/>
              <a:gd name="connsiteY0" fmla="*/ 1010653 h 1010653"/>
              <a:gd name="connsiteX1" fmla="*/ 4631 w 353547"/>
              <a:gd name="connsiteY1" fmla="*/ 565485 h 1010653"/>
              <a:gd name="connsiteX2" fmla="*/ 52757 w 353547"/>
              <a:gd name="connsiteY2" fmla="*/ 204537 h 1010653"/>
              <a:gd name="connsiteX3" fmla="*/ 353547 w 353547"/>
              <a:gd name="connsiteY3" fmla="*/ 0 h 1010653"/>
              <a:gd name="connsiteX0" fmla="*/ 8310 w 573794"/>
              <a:gd name="connsiteY0" fmla="*/ 1407695 h 1407695"/>
              <a:gd name="connsiteX1" fmla="*/ 8310 w 573794"/>
              <a:gd name="connsiteY1" fmla="*/ 962527 h 1407695"/>
              <a:gd name="connsiteX2" fmla="*/ 56436 w 573794"/>
              <a:gd name="connsiteY2" fmla="*/ 601579 h 1407695"/>
              <a:gd name="connsiteX3" fmla="*/ 573794 w 573794"/>
              <a:gd name="connsiteY3" fmla="*/ 0 h 1407695"/>
              <a:gd name="connsiteX0" fmla="*/ 4632 w 570116"/>
              <a:gd name="connsiteY0" fmla="*/ 1407695 h 1407695"/>
              <a:gd name="connsiteX1" fmla="*/ 4632 w 570116"/>
              <a:gd name="connsiteY1" fmla="*/ 962527 h 1407695"/>
              <a:gd name="connsiteX2" fmla="*/ 52758 w 570116"/>
              <a:gd name="connsiteY2" fmla="*/ 601579 h 1407695"/>
              <a:gd name="connsiteX3" fmla="*/ 485895 w 570116"/>
              <a:gd name="connsiteY3" fmla="*/ 240631 h 1407695"/>
              <a:gd name="connsiteX4" fmla="*/ 570116 w 570116"/>
              <a:gd name="connsiteY4" fmla="*/ 0 h 1407695"/>
              <a:gd name="connsiteX0" fmla="*/ 4632 w 485895"/>
              <a:gd name="connsiteY0" fmla="*/ 1167064 h 1167064"/>
              <a:gd name="connsiteX1" fmla="*/ 4632 w 485895"/>
              <a:gd name="connsiteY1" fmla="*/ 721896 h 1167064"/>
              <a:gd name="connsiteX2" fmla="*/ 52758 w 485895"/>
              <a:gd name="connsiteY2" fmla="*/ 360948 h 1167064"/>
              <a:gd name="connsiteX3" fmla="*/ 485895 w 485895"/>
              <a:gd name="connsiteY3" fmla="*/ 0 h 1167064"/>
              <a:gd name="connsiteX0" fmla="*/ 4632 w 365579"/>
              <a:gd name="connsiteY0" fmla="*/ 1046748 h 1046748"/>
              <a:gd name="connsiteX1" fmla="*/ 4632 w 365579"/>
              <a:gd name="connsiteY1" fmla="*/ 601580 h 1046748"/>
              <a:gd name="connsiteX2" fmla="*/ 52758 w 365579"/>
              <a:gd name="connsiteY2" fmla="*/ 240632 h 1046748"/>
              <a:gd name="connsiteX3" fmla="*/ 365579 w 365579"/>
              <a:gd name="connsiteY3" fmla="*/ 0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579" h="1046748">
                <a:moveTo>
                  <a:pt x="4632" y="1046748"/>
                </a:moveTo>
                <a:cubicBezTo>
                  <a:pt x="621" y="891340"/>
                  <a:pt x="-3389" y="735933"/>
                  <a:pt x="4632" y="601580"/>
                </a:cubicBezTo>
                <a:cubicBezTo>
                  <a:pt x="12653" y="467227"/>
                  <a:pt x="-7400" y="340895"/>
                  <a:pt x="52758" y="240632"/>
                </a:cubicBezTo>
                <a:cubicBezTo>
                  <a:pt x="112916" y="140369"/>
                  <a:pt x="279353" y="100263"/>
                  <a:pt x="365579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920916" y="1323474"/>
            <a:ext cx="683099" cy="986589"/>
          </a:xfrm>
          <a:custGeom>
            <a:avLst/>
            <a:gdLst>
              <a:gd name="connsiteX0" fmla="*/ 0 w 1094873"/>
              <a:gd name="connsiteY0" fmla="*/ 854242 h 854242"/>
              <a:gd name="connsiteX1" fmla="*/ 192505 w 1094873"/>
              <a:gd name="connsiteY1" fmla="*/ 733926 h 854242"/>
              <a:gd name="connsiteX2" fmla="*/ 505326 w 1094873"/>
              <a:gd name="connsiteY2" fmla="*/ 649705 h 854242"/>
              <a:gd name="connsiteX3" fmla="*/ 854242 w 1094873"/>
              <a:gd name="connsiteY3" fmla="*/ 649705 h 854242"/>
              <a:gd name="connsiteX4" fmla="*/ 998621 w 1094873"/>
              <a:gd name="connsiteY4" fmla="*/ 180474 h 854242"/>
              <a:gd name="connsiteX5" fmla="*/ 1094873 w 1094873"/>
              <a:gd name="connsiteY5" fmla="*/ 0 h 854242"/>
              <a:gd name="connsiteX0" fmla="*/ 14842 w 917210"/>
              <a:gd name="connsiteY0" fmla="*/ 1022684 h 1022684"/>
              <a:gd name="connsiteX1" fmla="*/ 14842 w 917210"/>
              <a:gd name="connsiteY1" fmla="*/ 733926 h 1022684"/>
              <a:gd name="connsiteX2" fmla="*/ 327663 w 917210"/>
              <a:gd name="connsiteY2" fmla="*/ 649705 h 1022684"/>
              <a:gd name="connsiteX3" fmla="*/ 676579 w 917210"/>
              <a:gd name="connsiteY3" fmla="*/ 649705 h 1022684"/>
              <a:gd name="connsiteX4" fmla="*/ 820958 w 917210"/>
              <a:gd name="connsiteY4" fmla="*/ 180474 h 1022684"/>
              <a:gd name="connsiteX5" fmla="*/ 917210 w 917210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806116 w 902368"/>
              <a:gd name="connsiteY4" fmla="*/ 180474 h 1022684"/>
              <a:gd name="connsiteX5" fmla="*/ 902368 w 902368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685800 w 902368"/>
              <a:gd name="connsiteY4" fmla="*/ 168442 h 1022684"/>
              <a:gd name="connsiteX5" fmla="*/ 902368 w 902368"/>
              <a:gd name="connsiteY5" fmla="*/ 0 h 1022684"/>
              <a:gd name="connsiteX0" fmla="*/ 0 w 702343"/>
              <a:gd name="connsiteY0" fmla="*/ 986589 h 986589"/>
              <a:gd name="connsiteX1" fmla="*/ 156411 w 702343"/>
              <a:gd name="connsiteY1" fmla="*/ 697831 h 986589"/>
              <a:gd name="connsiteX2" fmla="*/ 312821 w 702343"/>
              <a:gd name="connsiteY2" fmla="*/ 613610 h 986589"/>
              <a:gd name="connsiteX3" fmla="*/ 661737 w 702343"/>
              <a:gd name="connsiteY3" fmla="*/ 613610 h 986589"/>
              <a:gd name="connsiteX4" fmla="*/ 685800 w 702343"/>
              <a:gd name="connsiteY4" fmla="*/ 132347 h 986589"/>
              <a:gd name="connsiteX5" fmla="*/ 577516 w 702343"/>
              <a:gd name="connsiteY5" fmla="*/ 0 h 986589"/>
              <a:gd name="connsiteX0" fmla="*/ 0 w 683099"/>
              <a:gd name="connsiteY0" fmla="*/ 986589 h 986589"/>
              <a:gd name="connsiteX1" fmla="*/ 156411 w 683099"/>
              <a:gd name="connsiteY1" fmla="*/ 697831 h 986589"/>
              <a:gd name="connsiteX2" fmla="*/ 312821 w 683099"/>
              <a:gd name="connsiteY2" fmla="*/ 613610 h 986589"/>
              <a:gd name="connsiteX3" fmla="*/ 661737 w 683099"/>
              <a:gd name="connsiteY3" fmla="*/ 613610 h 986589"/>
              <a:gd name="connsiteX4" fmla="*/ 637673 w 683099"/>
              <a:gd name="connsiteY4" fmla="*/ 156410 h 986589"/>
              <a:gd name="connsiteX5" fmla="*/ 577516 w 683099"/>
              <a:gd name="connsiteY5" fmla="*/ 0 h 98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099" h="986589">
                <a:moveTo>
                  <a:pt x="0" y="986589"/>
                </a:moveTo>
                <a:cubicBezTo>
                  <a:pt x="54142" y="943476"/>
                  <a:pt x="104274" y="759994"/>
                  <a:pt x="156411" y="697831"/>
                </a:cubicBezTo>
                <a:cubicBezTo>
                  <a:pt x="208548" y="635668"/>
                  <a:pt x="228600" y="627647"/>
                  <a:pt x="312821" y="613610"/>
                </a:cubicBezTo>
                <a:cubicBezTo>
                  <a:pt x="397042" y="599573"/>
                  <a:pt x="607595" y="689810"/>
                  <a:pt x="661737" y="613610"/>
                </a:cubicBezTo>
                <a:cubicBezTo>
                  <a:pt x="715879" y="537410"/>
                  <a:pt x="651710" y="258678"/>
                  <a:pt x="637673" y="156410"/>
                </a:cubicBezTo>
                <a:cubicBezTo>
                  <a:pt x="623636" y="54142"/>
                  <a:pt x="549442" y="36095"/>
                  <a:pt x="577516" y="0"/>
                </a:cubicBezTo>
              </a:path>
            </a:pathLst>
          </a:custGeom>
          <a:noFill/>
          <a:ln w="19050"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5618747" y="1876926"/>
            <a:ext cx="677992" cy="2213811"/>
          </a:xfrm>
          <a:custGeom>
            <a:avLst/>
            <a:gdLst>
              <a:gd name="connsiteX0" fmla="*/ 0 w 674368"/>
              <a:gd name="connsiteY0" fmla="*/ 0 h 1888958"/>
              <a:gd name="connsiteX1" fmla="*/ 108285 w 674368"/>
              <a:gd name="connsiteY1" fmla="*/ 372979 h 1888958"/>
              <a:gd name="connsiteX2" fmla="*/ 312821 w 674368"/>
              <a:gd name="connsiteY2" fmla="*/ 637674 h 1888958"/>
              <a:gd name="connsiteX3" fmla="*/ 505327 w 674368"/>
              <a:gd name="connsiteY3" fmla="*/ 902369 h 1888958"/>
              <a:gd name="connsiteX4" fmla="*/ 673769 w 674368"/>
              <a:gd name="connsiteY4" fmla="*/ 1359569 h 1888958"/>
              <a:gd name="connsiteX5" fmla="*/ 445169 w 674368"/>
              <a:gd name="connsiteY5" fmla="*/ 1888958 h 1888958"/>
              <a:gd name="connsiteX0" fmla="*/ 0 w 677992"/>
              <a:gd name="connsiteY0" fmla="*/ 0 h 2213811"/>
              <a:gd name="connsiteX1" fmla="*/ 108285 w 677992"/>
              <a:gd name="connsiteY1" fmla="*/ 372979 h 2213811"/>
              <a:gd name="connsiteX2" fmla="*/ 312821 w 677992"/>
              <a:gd name="connsiteY2" fmla="*/ 637674 h 2213811"/>
              <a:gd name="connsiteX3" fmla="*/ 505327 w 677992"/>
              <a:gd name="connsiteY3" fmla="*/ 902369 h 2213811"/>
              <a:gd name="connsiteX4" fmla="*/ 673769 w 677992"/>
              <a:gd name="connsiteY4" fmla="*/ 1359569 h 2213811"/>
              <a:gd name="connsiteX5" fmla="*/ 324854 w 677992"/>
              <a:gd name="connsiteY5" fmla="*/ 2213811 h 221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92" h="2213811">
                <a:moveTo>
                  <a:pt x="0" y="0"/>
                </a:moveTo>
                <a:cubicBezTo>
                  <a:pt x="28074" y="133350"/>
                  <a:pt x="56148" y="266700"/>
                  <a:pt x="108285" y="372979"/>
                </a:cubicBezTo>
                <a:cubicBezTo>
                  <a:pt x="160422" y="479258"/>
                  <a:pt x="246647" y="549442"/>
                  <a:pt x="312821" y="637674"/>
                </a:cubicBezTo>
                <a:cubicBezTo>
                  <a:pt x="378995" y="725906"/>
                  <a:pt x="445169" y="782053"/>
                  <a:pt x="505327" y="902369"/>
                </a:cubicBezTo>
                <a:cubicBezTo>
                  <a:pt x="565485" y="1022685"/>
                  <a:pt x="703848" y="1140995"/>
                  <a:pt x="673769" y="1359569"/>
                </a:cubicBezTo>
                <a:cubicBezTo>
                  <a:pt x="643690" y="1578143"/>
                  <a:pt x="434141" y="2031332"/>
                  <a:pt x="324854" y="221381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4559968" y="1959563"/>
            <a:ext cx="565485" cy="194090"/>
          </a:xfrm>
          <a:custGeom>
            <a:avLst/>
            <a:gdLst>
              <a:gd name="connsiteX0" fmla="*/ 0 w 565485"/>
              <a:gd name="connsiteY0" fmla="*/ 194090 h 194090"/>
              <a:gd name="connsiteX1" fmla="*/ 240632 w 565485"/>
              <a:gd name="connsiteY1" fmla="*/ 121900 h 194090"/>
              <a:gd name="connsiteX2" fmla="*/ 336885 w 565485"/>
              <a:gd name="connsiteY2" fmla="*/ 13616 h 194090"/>
              <a:gd name="connsiteX3" fmla="*/ 565485 w 565485"/>
              <a:gd name="connsiteY3" fmla="*/ 1584 h 19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5485" h="194090">
                <a:moveTo>
                  <a:pt x="0" y="194090"/>
                </a:moveTo>
                <a:cubicBezTo>
                  <a:pt x="92242" y="173034"/>
                  <a:pt x="184485" y="151979"/>
                  <a:pt x="240632" y="121900"/>
                </a:cubicBezTo>
                <a:cubicBezTo>
                  <a:pt x="296779" y="91821"/>
                  <a:pt x="282743" y="33669"/>
                  <a:pt x="336885" y="13616"/>
                </a:cubicBezTo>
                <a:cubicBezTo>
                  <a:pt x="391027" y="-6437"/>
                  <a:pt x="565485" y="1584"/>
                  <a:pt x="565485" y="1584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5450305" y="3681663"/>
            <a:ext cx="709863" cy="24325"/>
          </a:xfrm>
          <a:custGeom>
            <a:avLst/>
            <a:gdLst>
              <a:gd name="connsiteX0" fmla="*/ 0 w 709863"/>
              <a:gd name="connsiteY0" fmla="*/ 0 h 24325"/>
              <a:gd name="connsiteX1" fmla="*/ 372979 w 709863"/>
              <a:gd name="connsiteY1" fmla="*/ 24063 h 24325"/>
              <a:gd name="connsiteX2" fmla="*/ 709863 w 709863"/>
              <a:gd name="connsiteY2" fmla="*/ 12032 h 2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63" h="24325">
                <a:moveTo>
                  <a:pt x="0" y="0"/>
                </a:moveTo>
                <a:cubicBezTo>
                  <a:pt x="127334" y="11029"/>
                  <a:pt x="254669" y="22058"/>
                  <a:pt x="372979" y="24063"/>
                </a:cubicBezTo>
                <a:cubicBezTo>
                  <a:pt x="491289" y="26068"/>
                  <a:pt x="657726" y="16043"/>
                  <a:pt x="709863" y="12032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Freeform 271"/>
          <p:cNvSpPr/>
          <p:nvPr/>
        </p:nvSpPr>
        <p:spPr>
          <a:xfrm>
            <a:off x="2595504" y="1987255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3228548" y="2996992"/>
            <a:ext cx="642227" cy="314754"/>
            <a:chOff x="3228548" y="2996992"/>
            <a:chExt cx="642227" cy="314754"/>
          </a:xfrm>
        </p:grpSpPr>
        <p:grpSp>
          <p:nvGrpSpPr>
            <p:cNvPr id="47" name="Group 46"/>
            <p:cNvGrpSpPr>
              <a:grpSpLocks noChangeAspect="1"/>
            </p:cNvGrpSpPr>
            <p:nvPr/>
          </p:nvGrpSpPr>
          <p:grpSpPr>
            <a:xfrm>
              <a:off x="3230339" y="2996992"/>
              <a:ext cx="106972" cy="87728"/>
              <a:chOff x="3190536" y="2921691"/>
              <a:chExt cx="205094" cy="168192"/>
            </a:xfrm>
          </p:grpSpPr>
          <p:sp>
            <p:nvSpPr>
              <p:cNvPr id="45" name="Rectangle 44"/>
              <p:cNvSpPr>
                <a:spLocks noChangeAspect="1"/>
              </p:cNvSpPr>
              <p:nvPr/>
            </p:nvSpPr>
            <p:spPr>
              <a:xfrm>
                <a:off x="3190536" y="299349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>
                <a:spLocks/>
              </p:cNvSpPr>
              <p:nvPr/>
            </p:nvSpPr>
            <p:spPr>
              <a:xfrm>
                <a:off x="3238915" y="3005436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ectangle 333"/>
              <p:cNvSpPr>
                <a:spLocks noChangeAspect="1"/>
              </p:cNvSpPr>
              <p:nvPr/>
            </p:nvSpPr>
            <p:spPr>
              <a:xfrm>
                <a:off x="3238463" y="306776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ectangle 334"/>
              <p:cNvSpPr>
                <a:spLocks noChangeAspect="1"/>
              </p:cNvSpPr>
              <p:nvPr/>
            </p:nvSpPr>
            <p:spPr>
              <a:xfrm>
                <a:off x="3242651" y="295352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335"/>
              <p:cNvSpPr>
                <a:spLocks noChangeAspect="1"/>
              </p:cNvSpPr>
              <p:nvPr/>
            </p:nvSpPr>
            <p:spPr>
              <a:xfrm>
                <a:off x="3190983" y="2921691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336"/>
              <p:cNvSpPr>
                <a:spLocks/>
              </p:cNvSpPr>
              <p:nvPr/>
            </p:nvSpPr>
            <p:spPr>
              <a:xfrm>
                <a:off x="3307156" y="3001281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338"/>
              <p:cNvSpPr>
                <a:spLocks/>
              </p:cNvSpPr>
              <p:nvPr/>
            </p:nvSpPr>
            <p:spPr>
              <a:xfrm>
                <a:off x="3295161" y="2982391"/>
                <a:ext cx="34781" cy="2221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339"/>
              <p:cNvSpPr>
                <a:spLocks noChangeAspect="1"/>
              </p:cNvSpPr>
              <p:nvPr/>
            </p:nvSpPr>
            <p:spPr>
              <a:xfrm>
                <a:off x="3309792" y="3067893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340"/>
              <p:cNvSpPr>
                <a:spLocks noChangeAspect="1"/>
              </p:cNvSpPr>
              <p:nvPr/>
            </p:nvSpPr>
            <p:spPr>
              <a:xfrm>
                <a:off x="3372897" y="303605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2" name="TextBox 341"/>
            <p:cNvSpPr txBox="1"/>
            <p:nvPr/>
          </p:nvSpPr>
          <p:spPr>
            <a:xfrm>
              <a:off x="3228548" y="3034747"/>
              <a:ext cx="642227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Village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3176657" y="2429954"/>
            <a:ext cx="718210" cy="359794"/>
            <a:chOff x="3234884" y="2428991"/>
            <a:chExt cx="718210" cy="359794"/>
          </a:xfrm>
        </p:grpSpPr>
        <p:sp>
          <p:nvSpPr>
            <p:cNvPr id="343" name="TextBox 342"/>
            <p:cNvSpPr txBox="1"/>
            <p:nvPr/>
          </p:nvSpPr>
          <p:spPr>
            <a:xfrm>
              <a:off x="3234884" y="2481008"/>
              <a:ext cx="718210" cy="307777"/>
            </a:xfrm>
            <a:prstGeom prst="rect">
              <a:avLst/>
            </a:prstGeom>
            <a:solidFill>
              <a:srgbClr val="D2D19E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CP site</a:t>
              </a:r>
              <a:endParaRPr lang="en-US" sz="1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3324827" y="2428991"/>
              <a:ext cx="110259" cy="1143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2124075" y="3148013"/>
            <a:ext cx="333375" cy="152400"/>
            <a:chOff x="2124075" y="3148013"/>
            <a:chExt cx="333375" cy="152400"/>
          </a:xfrm>
        </p:grpSpPr>
        <p:sp>
          <p:nvSpPr>
            <p:cNvPr id="80" name="Freeform 79"/>
            <p:cNvSpPr/>
            <p:nvPr/>
          </p:nvSpPr>
          <p:spPr>
            <a:xfrm>
              <a:off x="2124075" y="3148013"/>
              <a:ext cx="333375" cy="152400"/>
            </a:xfrm>
            <a:custGeom>
              <a:avLst/>
              <a:gdLst>
                <a:gd name="connsiteX0" fmla="*/ 0 w 333375"/>
                <a:gd name="connsiteY0" fmla="*/ 152400 h 152400"/>
                <a:gd name="connsiteX1" fmla="*/ 142875 w 333375"/>
                <a:gd name="connsiteY1" fmla="*/ 123825 h 152400"/>
                <a:gd name="connsiteX2" fmla="*/ 238125 w 333375"/>
                <a:gd name="connsiteY2" fmla="*/ 42862 h 152400"/>
                <a:gd name="connsiteX3" fmla="*/ 333375 w 333375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152400">
                  <a:moveTo>
                    <a:pt x="0" y="152400"/>
                  </a:moveTo>
                  <a:cubicBezTo>
                    <a:pt x="51594" y="147240"/>
                    <a:pt x="103188" y="142081"/>
                    <a:pt x="142875" y="123825"/>
                  </a:cubicBezTo>
                  <a:cubicBezTo>
                    <a:pt x="182562" y="105569"/>
                    <a:pt x="206375" y="63499"/>
                    <a:pt x="238125" y="42862"/>
                  </a:cubicBezTo>
                  <a:cubicBezTo>
                    <a:pt x="269875" y="22225"/>
                    <a:pt x="301625" y="11112"/>
                    <a:pt x="333375" y="0"/>
                  </a:cubicBezTo>
                </a:path>
              </a:pathLst>
            </a:custGeom>
            <a:noFill/>
            <a:ln w="19050">
              <a:noFill/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Rectangle 345"/>
            <p:cNvSpPr>
              <a:spLocks noChangeAspect="1"/>
            </p:cNvSpPr>
            <p:nvPr/>
          </p:nvSpPr>
          <p:spPr>
            <a:xfrm>
              <a:off x="2219228" y="3213627"/>
              <a:ext cx="19044" cy="1842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5" name="Rectangle 354"/>
          <p:cNvSpPr/>
          <p:nvPr/>
        </p:nvSpPr>
        <p:spPr>
          <a:xfrm>
            <a:off x="2485006" y="1796405"/>
            <a:ext cx="3010700" cy="4145944"/>
          </a:xfrm>
          <a:prstGeom prst="rect">
            <a:avLst/>
          </a:prstGeom>
          <a:noFill/>
          <a:ln>
            <a:solidFill>
              <a:srgbClr val="5554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ounded Rectangle 301"/>
          <p:cNvSpPr/>
          <p:nvPr/>
        </p:nvSpPr>
        <p:spPr>
          <a:xfrm>
            <a:off x="6040103" y="376795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6C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8" name="Group 337"/>
          <p:cNvGrpSpPr/>
          <p:nvPr/>
        </p:nvGrpSpPr>
        <p:grpSpPr>
          <a:xfrm>
            <a:off x="5734817" y="211514"/>
            <a:ext cx="295274" cy="716519"/>
            <a:chOff x="-140214" y="691801"/>
            <a:chExt cx="295274" cy="716519"/>
          </a:xfrm>
        </p:grpSpPr>
        <p:grpSp>
          <p:nvGrpSpPr>
            <p:cNvPr id="347" name="Group 346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356" name="Freeform 355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8" name="TextBox 347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58" name="Freeform 357"/>
          <p:cNvSpPr>
            <a:spLocks noChangeAspect="1"/>
          </p:cNvSpPr>
          <p:nvPr/>
        </p:nvSpPr>
        <p:spPr>
          <a:xfrm rot="6221244">
            <a:off x="5433354" y="6937448"/>
            <a:ext cx="471153" cy="251149"/>
          </a:xfrm>
          <a:custGeom>
            <a:avLst/>
            <a:gdLst>
              <a:gd name="connsiteX0" fmla="*/ 85887 w 85915"/>
              <a:gd name="connsiteY0" fmla="*/ 24765 h 53640"/>
              <a:gd name="connsiteX1" fmla="*/ 30642 w 85915"/>
              <a:gd name="connsiteY1" fmla="*/ 0 h 53640"/>
              <a:gd name="connsiteX2" fmla="*/ 162 w 85915"/>
              <a:gd name="connsiteY2" fmla="*/ 24765 h 53640"/>
              <a:gd name="connsiteX3" fmla="*/ 23022 w 85915"/>
              <a:gd name="connsiteY3" fmla="*/ 53340 h 53640"/>
              <a:gd name="connsiteX4" fmla="*/ 85887 w 85915"/>
              <a:gd name="connsiteY4" fmla="*/ 24765 h 53640"/>
              <a:gd name="connsiteX0" fmla="*/ 214488 w 214496"/>
              <a:gd name="connsiteY0" fmla="*/ 1035 h 112876"/>
              <a:gd name="connsiteX1" fmla="*/ 33150 w 214496"/>
              <a:gd name="connsiteY1" fmla="*/ 56398 h 112876"/>
              <a:gd name="connsiteX2" fmla="*/ 2670 w 214496"/>
              <a:gd name="connsiteY2" fmla="*/ 81163 h 112876"/>
              <a:gd name="connsiteX3" fmla="*/ 25530 w 214496"/>
              <a:gd name="connsiteY3" fmla="*/ 109738 h 112876"/>
              <a:gd name="connsiteX4" fmla="*/ 214488 w 214496"/>
              <a:gd name="connsiteY4" fmla="*/ 1035 h 112876"/>
              <a:gd name="connsiteX0" fmla="*/ 212058 w 214330"/>
              <a:gd name="connsiteY0" fmla="*/ 682 h 111863"/>
              <a:gd name="connsiteX1" fmla="*/ 30720 w 214330"/>
              <a:gd name="connsiteY1" fmla="*/ 56045 h 111863"/>
              <a:gd name="connsiteX2" fmla="*/ 240 w 214330"/>
              <a:gd name="connsiteY2" fmla="*/ 80810 h 111863"/>
              <a:gd name="connsiteX3" fmla="*/ 23100 w 214330"/>
              <a:gd name="connsiteY3" fmla="*/ 109385 h 111863"/>
              <a:gd name="connsiteX4" fmla="*/ 125591 w 214330"/>
              <a:gd name="connsiteY4" fmla="*/ 98071 h 111863"/>
              <a:gd name="connsiteX5" fmla="*/ 212058 w 214330"/>
              <a:gd name="connsiteY5" fmla="*/ 682 h 111863"/>
              <a:gd name="connsiteX0" fmla="*/ 212058 w 214362"/>
              <a:gd name="connsiteY0" fmla="*/ 829 h 112010"/>
              <a:gd name="connsiteX1" fmla="*/ 29908 w 214362"/>
              <a:gd name="connsiteY1" fmla="*/ 52860 h 112010"/>
              <a:gd name="connsiteX2" fmla="*/ 240 w 214362"/>
              <a:gd name="connsiteY2" fmla="*/ 80957 h 112010"/>
              <a:gd name="connsiteX3" fmla="*/ 23100 w 214362"/>
              <a:gd name="connsiteY3" fmla="*/ 109532 h 112010"/>
              <a:gd name="connsiteX4" fmla="*/ 125591 w 214362"/>
              <a:gd name="connsiteY4" fmla="*/ 98218 h 112010"/>
              <a:gd name="connsiteX5" fmla="*/ 212058 w 214362"/>
              <a:gd name="connsiteY5" fmla="*/ 829 h 112010"/>
              <a:gd name="connsiteX0" fmla="*/ 212058 w 212058"/>
              <a:gd name="connsiteY0" fmla="*/ 1856 h 113037"/>
              <a:gd name="connsiteX1" fmla="*/ 125349 w 212058"/>
              <a:gd name="connsiteY1" fmla="*/ 36649 h 113037"/>
              <a:gd name="connsiteX2" fmla="*/ 29908 w 212058"/>
              <a:gd name="connsiteY2" fmla="*/ 53887 h 113037"/>
              <a:gd name="connsiteX3" fmla="*/ 240 w 212058"/>
              <a:gd name="connsiteY3" fmla="*/ 81984 h 113037"/>
              <a:gd name="connsiteX4" fmla="*/ 23100 w 212058"/>
              <a:gd name="connsiteY4" fmla="*/ 110559 h 113037"/>
              <a:gd name="connsiteX5" fmla="*/ 125591 w 212058"/>
              <a:gd name="connsiteY5" fmla="*/ 99245 h 113037"/>
              <a:gd name="connsiteX6" fmla="*/ 212058 w 212058"/>
              <a:gd name="connsiteY6" fmla="*/ 1856 h 11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058" h="113037">
                <a:moveTo>
                  <a:pt x="212058" y="1856"/>
                </a:moveTo>
                <a:cubicBezTo>
                  <a:pt x="212018" y="-8577"/>
                  <a:pt x="155707" y="27977"/>
                  <a:pt x="125349" y="36649"/>
                </a:cubicBezTo>
                <a:cubicBezTo>
                  <a:pt x="94991" y="45321"/>
                  <a:pt x="50760" y="46331"/>
                  <a:pt x="29908" y="53887"/>
                </a:cubicBezTo>
                <a:cubicBezTo>
                  <a:pt x="9056" y="61443"/>
                  <a:pt x="1510" y="73094"/>
                  <a:pt x="240" y="81984"/>
                </a:cubicBezTo>
                <a:cubicBezTo>
                  <a:pt x="-1030" y="90874"/>
                  <a:pt x="2208" y="107682"/>
                  <a:pt x="23100" y="110559"/>
                </a:cubicBezTo>
                <a:cubicBezTo>
                  <a:pt x="43992" y="113436"/>
                  <a:pt x="94098" y="117362"/>
                  <a:pt x="125591" y="99245"/>
                </a:cubicBezTo>
                <a:cubicBezTo>
                  <a:pt x="157084" y="81128"/>
                  <a:pt x="212098" y="12289"/>
                  <a:pt x="212058" y="1856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Freeform 358"/>
          <p:cNvSpPr/>
          <p:nvPr/>
        </p:nvSpPr>
        <p:spPr>
          <a:xfrm>
            <a:off x="4776537" y="8085221"/>
            <a:ext cx="424803" cy="806116"/>
          </a:xfrm>
          <a:custGeom>
            <a:avLst/>
            <a:gdLst>
              <a:gd name="connsiteX0" fmla="*/ 0 w 424803"/>
              <a:gd name="connsiteY0" fmla="*/ 0 h 806116"/>
              <a:gd name="connsiteX1" fmla="*/ 240631 w 424803"/>
              <a:gd name="connsiteY1" fmla="*/ 240632 h 806116"/>
              <a:gd name="connsiteX2" fmla="*/ 348916 w 424803"/>
              <a:gd name="connsiteY2" fmla="*/ 421105 h 806116"/>
              <a:gd name="connsiteX3" fmla="*/ 421105 w 424803"/>
              <a:gd name="connsiteY3" fmla="*/ 637674 h 806116"/>
              <a:gd name="connsiteX4" fmla="*/ 421105 w 424803"/>
              <a:gd name="connsiteY4" fmla="*/ 806116 h 80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4803" h="806116">
                <a:moveTo>
                  <a:pt x="0" y="0"/>
                </a:moveTo>
                <a:cubicBezTo>
                  <a:pt x="91239" y="85224"/>
                  <a:pt x="182478" y="170448"/>
                  <a:pt x="240631" y="240632"/>
                </a:cubicBezTo>
                <a:cubicBezTo>
                  <a:pt x="298784" y="310816"/>
                  <a:pt x="318837" y="354931"/>
                  <a:pt x="348916" y="421105"/>
                </a:cubicBezTo>
                <a:cubicBezTo>
                  <a:pt x="378995" y="487279"/>
                  <a:pt x="409073" y="573505"/>
                  <a:pt x="421105" y="637674"/>
                </a:cubicBezTo>
                <a:cubicBezTo>
                  <a:pt x="433137" y="701843"/>
                  <a:pt x="411079" y="780048"/>
                  <a:pt x="421105" y="80611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6204987" y="7050505"/>
            <a:ext cx="436445" cy="1864895"/>
          </a:xfrm>
          <a:custGeom>
            <a:avLst/>
            <a:gdLst>
              <a:gd name="connsiteX0" fmla="*/ 75497 w 436445"/>
              <a:gd name="connsiteY0" fmla="*/ 0 h 1864895"/>
              <a:gd name="connsiteX1" fmla="*/ 3308 w 436445"/>
              <a:gd name="connsiteY1" fmla="*/ 168442 h 1864895"/>
              <a:gd name="connsiteX2" fmla="*/ 27371 w 436445"/>
              <a:gd name="connsiteY2" fmla="*/ 397042 h 1864895"/>
              <a:gd name="connsiteX3" fmla="*/ 159718 w 436445"/>
              <a:gd name="connsiteY3" fmla="*/ 709863 h 1864895"/>
              <a:gd name="connsiteX4" fmla="*/ 268002 w 436445"/>
              <a:gd name="connsiteY4" fmla="*/ 998621 h 1864895"/>
              <a:gd name="connsiteX5" fmla="*/ 376287 w 436445"/>
              <a:gd name="connsiteY5" fmla="*/ 1215190 h 1864895"/>
              <a:gd name="connsiteX6" fmla="*/ 292066 w 436445"/>
              <a:gd name="connsiteY6" fmla="*/ 1383632 h 1864895"/>
              <a:gd name="connsiteX7" fmla="*/ 328160 w 436445"/>
              <a:gd name="connsiteY7" fmla="*/ 1684421 h 1864895"/>
              <a:gd name="connsiteX8" fmla="*/ 436445 w 436445"/>
              <a:gd name="connsiteY8" fmla="*/ 1864895 h 186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445" h="1864895">
                <a:moveTo>
                  <a:pt x="75497" y="0"/>
                </a:moveTo>
                <a:cubicBezTo>
                  <a:pt x="43413" y="51134"/>
                  <a:pt x="11329" y="102268"/>
                  <a:pt x="3308" y="168442"/>
                </a:cubicBezTo>
                <a:cubicBezTo>
                  <a:pt x="-4713" y="234616"/>
                  <a:pt x="1303" y="306805"/>
                  <a:pt x="27371" y="397042"/>
                </a:cubicBezTo>
                <a:cubicBezTo>
                  <a:pt x="53439" y="487279"/>
                  <a:pt x="119613" y="609600"/>
                  <a:pt x="159718" y="709863"/>
                </a:cubicBezTo>
                <a:cubicBezTo>
                  <a:pt x="199823" y="810126"/>
                  <a:pt x="231907" y="914400"/>
                  <a:pt x="268002" y="998621"/>
                </a:cubicBezTo>
                <a:cubicBezTo>
                  <a:pt x="304097" y="1082842"/>
                  <a:pt x="372276" y="1151022"/>
                  <a:pt x="376287" y="1215190"/>
                </a:cubicBezTo>
                <a:cubicBezTo>
                  <a:pt x="380298" y="1279358"/>
                  <a:pt x="300087" y="1305427"/>
                  <a:pt x="292066" y="1383632"/>
                </a:cubicBezTo>
                <a:cubicBezTo>
                  <a:pt x="284045" y="1461837"/>
                  <a:pt x="304097" y="1604211"/>
                  <a:pt x="328160" y="1684421"/>
                </a:cubicBezTo>
                <a:cubicBezTo>
                  <a:pt x="352223" y="1764632"/>
                  <a:pt x="394334" y="1814763"/>
                  <a:pt x="436445" y="18648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453336" y="3718330"/>
            <a:ext cx="415498" cy="276999"/>
            <a:chOff x="453336" y="3718330"/>
            <a:chExt cx="415498" cy="276999"/>
          </a:xfrm>
        </p:grpSpPr>
        <p:sp>
          <p:nvSpPr>
            <p:cNvPr id="37" name="Rounded Rectangle 36"/>
            <p:cNvSpPr/>
            <p:nvPr/>
          </p:nvSpPr>
          <p:spPr>
            <a:xfrm>
              <a:off x="536479" y="379203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453336" y="3718330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925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1035097" y="1720195"/>
            <a:ext cx="415498" cy="276999"/>
            <a:chOff x="1033004" y="1862796"/>
            <a:chExt cx="415498" cy="276999"/>
          </a:xfrm>
        </p:grpSpPr>
        <p:sp>
          <p:nvSpPr>
            <p:cNvPr id="362" name="Rounded Rectangle 361"/>
            <p:cNvSpPr/>
            <p:nvPr/>
          </p:nvSpPr>
          <p:spPr>
            <a:xfrm>
              <a:off x="1120840" y="1940142"/>
              <a:ext cx="247225" cy="135394"/>
            </a:xfrm>
            <a:prstGeom prst="roundRect">
              <a:avLst/>
            </a:prstGeom>
            <a:solidFill>
              <a:srgbClr val="E1E0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033004" y="18627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636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76982" y="7716717"/>
            <a:ext cx="492443" cy="276999"/>
            <a:chOff x="355916" y="7801381"/>
            <a:chExt cx="492443" cy="276999"/>
          </a:xfrm>
        </p:grpSpPr>
        <p:sp>
          <p:nvSpPr>
            <p:cNvPr id="365" name="Rounded Rectangle 364"/>
            <p:cNvSpPr/>
            <p:nvPr/>
          </p:nvSpPr>
          <p:spPr>
            <a:xfrm>
              <a:off x="447251" y="7874952"/>
              <a:ext cx="322856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55916" y="7801381"/>
              <a:ext cx="492443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1017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2926083" y="6821032"/>
            <a:ext cx="530915" cy="369332"/>
            <a:chOff x="2916451" y="6945850"/>
            <a:chExt cx="530915" cy="369332"/>
          </a:xfrm>
        </p:grpSpPr>
        <p:sp>
          <p:nvSpPr>
            <p:cNvPr id="366" name="Rounded Rectangle 365"/>
            <p:cNvSpPr/>
            <p:nvPr/>
          </p:nvSpPr>
          <p:spPr>
            <a:xfrm>
              <a:off x="3068820" y="7096136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916451" y="6945850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812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4082655" y="7460583"/>
            <a:ext cx="530915" cy="369332"/>
            <a:chOff x="4081206" y="7477214"/>
            <a:chExt cx="530915" cy="369332"/>
          </a:xfrm>
        </p:grpSpPr>
        <p:sp>
          <p:nvSpPr>
            <p:cNvPr id="367" name="Rounded Rectangle 366"/>
            <p:cNvSpPr/>
            <p:nvPr/>
          </p:nvSpPr>
          <p:spPr>
            <a:xfrm>
              <a:off x="4165986" y="755392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4081206" y="7477214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859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4" name="Group 1023"/>
          <p:cNvGrpSpPr/>
          <p:nvPr/>
        </p:nvGrpSpPr>
        <p:grpSpPr>
          <a:xfrm>
            <a:off x="5141491" y="7404982"/>
            <a:ext cx="530915" cy="369332"/>
            <a:chOff x="5136134" y="7422133"/>
            <a:chExt cx="530915" cy="369332"/>
          </a:xfrm>
        </p:grpSpPr>
        <p:sp>
          <p:nvSpPr>
            <p:cNvPr id="368" name="Rounded Rectangle 367"/>
            <p:cNvSpPr/>
            <p:nvPr/>
          </p:nvSpPr>
          <p:spPr>
            <a:xfrm>
              <a:off x="5226963" y="752421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5136134" y="74221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769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4968171" y="5613517"/>
            <a:ext cx="530915" cy="369332"/>
            <a:chOff x="4966484" y="5593096"/>
            <a:chExt cx="530915" cy="369332"/>
          </a:xfrm>
        </p:grpSpPr>
        <p:sp>
          <p:nvSpPr>
            <p:cNvPr id="369" name="Rounded Rectangle 368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4966484" y="559309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6" name="Group 1025"/>
          <p:cNvGrpSpPr/>
          <p:nvPr/>
        </p:nvGrpSpPr>
        <p:grpSpPr>
          <a:xfrm>
            <a:off x="5118482" y="4034626"/>
            <a:ext cx="530915" cy="369332"/>
            <a:chOff x="5118482" y="4034626"/>
            <a:chExt cx="530915" cy="369332"/>
          </a:xfrm>
        </p:grpSpPr>
        <p:sp>
          <p:nvSpPr>
            <p:cNvPr id="363" name="Rounded Rectangle 362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118482" y="403462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4995533" y="3540033"/>
            <a:ext cx="530915" cy="369332"/>
            <a:chOff x="4984245" y="3544533"/>
            <a:chExt cx="530915" cy="369332"/>
          </a:xfrm>
        </p:grpSpPr>
        <p:sp>
          <p:nvSpPr>
            <p:cNvPr id="364" name="Rounded Rectangle 363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984245" y="35445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0" name="Group 369"/>
          <p:cNvGrpSpPr/>
          <p:nvPr/>
        </p:nvGrpSpPr>
        <p:grpSpPr>
          <a:xfrm>
            <a:off x="4599703" y="8127850"/>
            <a:ext cx="1981435" cy="694158"/>
            <a:chOff x="-3783439" y="4249739"/>
            <a:chExt cx="1981435" cy="694158"/>
          </a:xfrm>
          <a:solidFill>
            <a:schemeClr val="bg1"/>
          </a:solidFill>
        </p:grpSpPr>
        <p:sp>
          <p:nvSpPr>
            <p:cNvPr id="371" name="Rectangle 370"/>
            <p:cNvSpPr/>
            <p:nvPr/>
          </p:nvSpPr>
          <p:spPr>
            <a:xfrm>
              <a:off x="-3783439" y="4249739"/>
              <a:ext cx="1981435" cy="6738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2" name="Group 371"/>
            <p:cNvGrpSpPr/>
            <p:nvPr/>
          </p:nvGrpSpPr>
          <p:grpSpPr>
            <a:xfrm>
              <a:off x="-3772793" y="4282474"/>
              <a:ext cx="1970789" cy="661423"/>
              <a:chOff x="-3780687" y="4266177"/>
              <a:chExt cx="1970789" cy="661423"/>
            </a:xfrm>
            <a:grpFill/>
          </p:grpSpPr>
          <p:grpSp>
            <p:nvGrpSpPr>
              <p:cNvPr id="373" name="Group 372"/>
              <p:cNvGrpSpPr/>
              <p:nvPr/>
            </p:nvGrpSpPr>
            <p:grpSpPr>
              <a:xfrm>
                <a:off x="-3780687" y="4266177"/>
                <a:ext cx="1970789" cy="315450"/>
                <a:chOff x="5289326" y="7864620"/>
                <a:chExt cx="2055553" cy="315450"/>
              </a:xfrm>
              <a:grpFill/>
            </p:grpSpPr>
            <p:grpSp>
              <p:nvGrpSpPr>
                <p:cNvPr id="375" name="Group 374"/>
                <p:cNvGrpSpPr/>
                <p:nvPr/>
              </p:nvGrpSpPr>
              <p:grpSpPr>
                <a:xfrm>
                  <a:off x="5427344" y="8086725"/>
                  <a:ext cx="1529717" cy="93345"/>
                  <a:chOff x="5427344" y="8086725"/>
                  <a:chExt cx="1529717" cy="93345"/>
                </a:xfrm>
                <a:grpFill/>
              </p:grpSpPr>
              <p:grpSp>
                <p:nvGrpSpPr>
                  <p:cNvPr id="378" name="Group 377"/>
                  <p:cNvGrpSpPr/>
                  <p:nvPr/>
                </p:nvGrpSpPr>
                <p:grpSpPr>
                  <a:xfrm>
                    <a:off x="5435942" y="8133347"/>
                    <a:ext cx="1519213" cy="45719"/>
                    <a:chOff x="5426242" y="8133347"/>
                    <a:chExt cx="1522396" cy="46723"/>
                  </a:xfrm>
                  <a:grpFill/>
                </p:grpSpPr>
                <p:sp>
                  <p:nvSpPr>
                    <p:cNvPr id="381" name="Rectangle 380"/>
                    <p:cNvSpPr/>
                    <p:nvPr/>
                  </p:nvSpPr>
                  <p:spPr>
                    <a:xfrm>
                      <a:off x="5426242" y="8133347"/>
                      <a:ext cx="761198" cy="46723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2" name="Rectangle 381"/>
                    <p:cNvSpPr/>
                    <p:nvPr/>
                  </p:nvSpPr>
                  <p:spPr>
                    <a:xfrm>
                      <a:off x="6187440" y="8133347"/>
                      <a:ext cx="761198" cy="46723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9" name="Freeform 378"/>
                  <p:cNvSpPr/>
                  <p:nvPr/>
                </p:nvSpPr>
                <p:spPr>
                  <a:xfrm>
                    <a:off x="5427344" y="8086725"/>
                    <a:ext cx="1086" cy="91910"/>
                  </a:xfrm>
                  <a:custGeom>
                    <a:avLst/>
                    <a:gdLst>
                      <a:gd name="connsiteX0" fmla="*/ 0 w 3810"/>
                      <a:gd name="connsiteY0" fmla="*/ 0 h 173355"/>
                      <a:gd name="connsiteX1" fmla="*/ 3810 w 3810"/>
                      <a:gd name="connsiteY1" fmla="*/ 173355 h 173355"/>
                      <a:gd name="connsiteX0" fmla="*/ 0 w 10000"/>
                      <a:gd name="connsiteY0" fmla="*/ 0 h 7912"/>
                      <a:gd name="connsiteX1" fmla="*/ 10000 w 10000"/>
                      <a:gd name="connsiteY1" fmla="*/ 7912 h 7912"/>
                      <a:gd name="connsiteX0" fmla="*/ 0 w 2850"/>
                      <a:gd name="connsiteY0" fmla="*/ 0 h 6701"/>
                      <a:gd name="connsiteX1" fmla="*/ 2850 w 2850"/>
                      <a:gd name="connsiteY1" fmla="*/ 6701 h 6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0" h="6701">
                        <a:moveTo>
                          <a:pt x="0" y="0"/>
                        </a:moveTo>
                        <a:cubicBezTo>
                          <a:pt x="3333" y="3333"/>
                          <a:pt x="-483" y="3368"/>
                          <a:pt x="2850" y="6701"/>
                        </a:cubicBez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reeform 379"/>
                  <p:cNvSpPr/>
                  <p:nvPr/>
                </p:nvSpPr>
                <p:spPr>
                  <a:xfrm>
                    <a:off x="6955156" y="8105775"/>
                    <a:ext cx="1905" cy="74295"/>
                  </a:xfrm>
                  <a:custGeom>
                    <a:avLst/>
                    <a:gdLst>
                      <a:gd name="connsiteX0" fmla="*/ 0 w 7620"/>
                      <a:gd name="connsiteY0" fmla="*/ 0 h 74295"/>
                      <a:gd name="connsiteX1" fmla="*/ 7620 w 7620"/>
                      <a:gd name="connsiteY1" fmla="*/ 74295 h 74295"/>
                      <a:gd name="connsiteX0" fmla="*/ 0 w 2500"/>
                      <a:gd name="connsiteY0" fmla="*/ 0 h 10000"/>
                      <a:gd name="connsiteX1" fmla="*/ 2500 w 2500"/>
                      <a:gd name="connsiteY1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0" h="10000">
                        <a:moveTo>
                          <a:pt x="0" y="0"/>
                        </a:moveTo>
                        <a:lnTo>
                          <a:pt x="2500" y="10000"/>
                        </a:ln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6" name="TextBox 375"/>
                <p:cNvSpPr txBox="1"/>
                <p:nvPr/>
              </p:nvSpPr>
              <p:spPr>
                <a:xfrm>
                  <a:off x="6577120" y="7871289"/>
                  <a:ext cx="767759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1000 m</a:t>
                  </a:r>
                  <a:endParaRPr lang="en-US" sz="1400" b="1" dirty="0"/>
                </a:p>
              </p:txBody>
            </p:sp>
            <p:sp>
              <p:nvSpPr>
                <p:cNvPr id="377" name="TextBox 376"/>
                <p:cNvSpPr txBox="1"/>
                <p:nvPr/>
              </p:nvSpPr>
              <p:spPr>
                <a:xfrm>
                  <a:off x="5289326" y="7864620"/>
                  <a:ext cx="276038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0</a:t>
                  </a:r>
                  <a:endParaRPr lang="en-US" sz="1400" b="1" dirty="0"/>
                </a:p>
              </p:txBody>
            </p:sp>
          </p:grpSp>
          <p:sp>
            <p:nvSpPr>
              <p:cNvPr id="374" name="TextBox 373"/>
              <p:cNvSpPr txBox="1"/>
              <p:nvPr/>
            </p:nvSpPr>
            <p:spPr>
              <a:xfrm>
                <a:off x="-3680183" y="4619823"/>
                <a:ext cx="1769780" cy="30777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/>
                  <a:t>Contour Interval 25m</a:t>
                </a:r>
                <a:endParaRPr lang="en-US" sz="1400" b="1" dirty="0"/>
              </a:p>
            </p:txBody>
          </p:sp>
        </p:grpSp>
      </p:grpSp>
      <p:sp>
        <p:nvSpPr>
          <p:cNvPr id="8" name="Freeform 7"/>
          <p:cNvSpPr/>
          <p:nvPr/>
        </p:nvSpPr>
        <p:spPr>
          <a:xfrm>
            <a:off x="1298208" y="4656221"/>
            <a:ext cx="3129413" cy="2471045"/>
          </a:xfrm>
          <a:custGeom>
            <a:avLst/>
            <a:gdLst>
              <a:gd name="connsiteX0" fmla="*/ 61360 w 3129413"/>
              <a:gd name="connsiteY0" fmla="*/ 2346158 h 2471045"/>
              <a:gd name="connsiteX1" fmla="*/ 61360 w 3129413"/>
              <a:gd name="connsiteY1" fmla="*/ 2454442 h 2471045"/>
              <a:gd name="connsiteX2" fmla="*/ 699034 w 3129413"/>
              <a:gd name="connsiteY2" fmla="*/ 2033337 h 2471045"/>
              <a:gd name="connsiteX3" fmla="*/ 1577339 w 3129413"/>
              <a:gd name="connsiteY3" fmla="*/ 1624263 h 2471045"/>
              <a:gd name="connsiteX4" fmla="*/ 2166887 w 3129413"/>
              <a:gd name="connsiteY4" fmla="*/ 1744579 h 2471045"/>
              <a:gd name="connsiteX5" fmla="*/ 2527834 w 3129413"/>
              <a:gd name="connsiteY5" fmla="*/ 1191126 h 2471045"/>
              <a:gd name="connsiteX6" fmla="*/ 3129413 w 3129413"/>
              <a:gd name="connsiteY6" fmla="*/ 0 h 247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9413" h="2471045">
                <a:moveTo>
                  <a:pt x="61360" y="2346158"/>
                </a:moveTo>
                <a:cubicBezTo>
                  <a:pt x="8220" y="2426368"/>
                  <a:pt x="-44919" y="2506579"/>
                  <a:pt x="61360" y="2454442"/>
                </a:cubicBezTo>
                <a:cubicBezTo>
                  <a:pt x="167639" y="2402305"/>
                  <a:pt x="446371" y="2171700"/>
                  <a:pt x="699034" y="2033337"/>
                </a:cubicBezTo>
                <a:cubicBezTo>
                  <a:pt x="951697" y="1894974"/>
                  <a:pt x="1332697" y="1672389"/>
                  <a:pt x="1577339" y="1624263"/>
                </a:cubicBezTo>
                <a:cubicBezTo>
                  <a:pt x="1821981" y="1576137"/>
                  <a:pt x="2008471" y="1816768"/>
                  <a:pt x="2166887" y="1744579"/>
                </a:cubicBezTo>
                <a:cubicBezTo>
                  <a:pt x="2325303" y="1672390"/>
                  <a:pt x="2367413" y="1481889"/>
                  <a:pt x="2527834" y="1191126"/>
                </a:cubicBezTo>
                <a:cubicBezTo>
                  <a:pt x="2688255" y="900363"/>
                  <a:pt x="2908834" y="450181"/>
                  <a:pt x="3129413" y="0"/>
                </a:cubicBezTo>
              </a:path>
            </a:pathLst>
          </a:custGeom>
          <a:noFill/>
          <a:ln w="76200">
            <a:solidFill>
              <a:srgbClr val="FF0000"/>
            </a:solidFill>
            <a:prstDash val="sysDot"/>
            <a:headEnd type="triangl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5" name="Group 414"/>
          <p:cNvGrpSpPr/>
          <p:nvPr/>
        </p:nvGrpSpPr>
        <p:grpSpPr>
          <a:xfrm>
            <a:off x="4393096" y="3655560"/>
            <a:ext cx="838738" cy="936518"/>
            <a:chOff x="4536588" y="4416640"/>
            <a:chExt cx="838738" cy="936518"/>
          </a:xfrm>
        </p:grpSpPr>
        <p:grpSp>
          <p:nvGrpSpPr>
            <p:cNvPr id="416" name="Group 415"/>
            <p:cNvGrpSpPr/>
            <p:nvPr/>
          </p:nvGrpSpPr>
          <p:grpSpPr>
            <a:xfrm>
              <a:off x="4536588" y="4416640"/>
              <a:ext cx="838738" cy="936518"/>
              <a:chOff x="3807983" y="1676946"/>
              <a:chExt cx="838738" cy="936518"/>
            </a:xfrm>
          </p:grpSpPr>
          <p:grpSp>
            <p:nvGrpSpPr>
              <p:cNvPr id="418" name="Group 417"/>
              <p:cNvGrpSpPr/>
              <p:nvPr/>
            </p:nvGrpSpPr>
            <p:grpSpPr>
              <a:xfrm>
                <a:off x="3807983" y="1676946"/>
                <a:ext cx="685276" cy="936518"/>
                <a:chOff x="4346446" y="1059359"/>
                <a:chExt cx="685276" cy="936518"/>
              </a:xfrm>
            </p:grpSpPr>
            <p:sp>
              <p:nvSpPr>
                <p:cNvPr id="420" name="TextBox 419"/>
                <p:cNvSpPr txBox="1"/>
                <p:nvPr/>
              </p:nvSpPr>
              <p:spPr>
                <a:xfrm>
                  <a:off x="4523205" y="1059359"/>
                  <a:ext cx="348172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/>
                    <a:t>II</a:t>
                  </a:r>
                  <a:endParaRPr lang="en-US" sz="2400" b="1" dirty="0"/>
                </a:p>
              </p:txBody>
            </p:sp>
            <p:grpSp>
              <p:nvGrpSpPr>
                <p:cNvPr id="421" name="Group 420"/>
                <p:cNvGrpSpPr/>
                <p:nvPr/>
              </p:nvGrpSpPr>
              <p:grpSpPr>
                <a:xfrm>
                  <a:off x="4346446" y="1296892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422" name="Diamond 421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3" name="Freeform 422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Freeform 423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19" name="TextBox 418"/>
              <p:cNvSpPr txBox="1"/>
              <p:nvPr/>
            </p:nvSpPr>
            <p:spPr>
              <a:xfrm>
                <a:off x="4461990" y="2076531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17" name="TextBox 416"/>
            <p:cNvSpPr txBox="1"/>
            <p:nvPr/>
          </p:nvSpPr>
          <p:spPr>
            <a:xfrm>
              <a:off x="5132182" y="4751301"/>
              <a:ext cx="1847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400" b="1" dirty="0"/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2228189" y="6794463"/>
            <a:ext cx="1475952" cy="2017280"/>
            <a:chOff x="2228189" y="6794463"/>
            <a:chExt cx="1475952" cy="2017280"/>
          </a:xfrm>
        </p:grpSpPr>
        <p:grpSp>
          <p:nvGrpSpPr>
            <p:cNvPr id="399" name="Group 398"/>
            <p:cNvGrpSpPr/>
            <p:nvPr/>
          </p:nvGrpSpPr>
          <p:grpSpPr>
            <a:xfrm>
              <a:off x="2228189" y="8434344"/>
              <a:ext cx="1315095" cy="377399"/>
              <a:chOff x="7575481" y="2785676"/>
              <a:chExt cx="1315095" cy="377399"/>
            </a:xfrm>
          </p:grpSpPr>
          <p:sp>
            <p:nvSpPr>
              <p:cNvPr id="400" name="Freeform 399"/>
              <p:cNvSpPr/>
              <p:nvPr/>
            </p:nvSpPr>
            <p:spPr>
              <a:xfrm>
                <a:off x="7815034" y="2785676"/>
                <a:ext cx="0" cy="114300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01" name="Group 400"/>
              <p:cNvGrpSpPr/>
              <p:nvPr/>
            </p:nvGrpSpPr>
            <p:grpSpPr>
              <a:xfrm>
                <a:off x="7575481" y="2785676"/>
                <a:ext cx="1315095" cy="377399"/>
                <a:chOff x="7128149" y="2913896"/>
                <a:chExt cx="1315095" cy="377399"/>
              </a:xfrm>
            </p:grpSpPr>
            <p:grpSp>
              <p:nvGrpSpPr>
                <p:cNvPr id="402" name="Group 401"/>
                <p:cNvGrpSpPr/>
                <p:nvPr/>
              </p:nvGrpSpPr>
              <p:grpSpPr>
                <a:xfrm>
                  <a:off x="7495226" y="2952741"/>
                  <a:ext cx="948018" cy="338554"/>
                  <a:chOff x="7517010" y="2952052"/>
                  <a:chExt cx="948018" cy="338554"/>
                </a:xfrm>
              </p:grpSpPr>
              <p:sp>
                <p:nvSpPr>
                  <p:cNvPr id="413" name="Rectangle 412"/>
                  <p:cNvSpPr/>
                  <p:nvPr/>
                </p:nvSpPr>
                <p:spPr>
                  <a:xfrm>
                    <a:off x="7578803" y="3062268"/>
                    <a:ext cx="563933" cy="151307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TextBox 413"/>
                  <p:cNvSpPr txBox="1"/>
                  <p:nvPr/>
                </p:nvSpPr>
                <p:spPr>
                  <a:xfrm>
                    <a:off x="7517010" y="2952052"/>
                    <a:ext cx="948018" cy="33855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6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1-506</a:t>
                    </a:r>
                  </a:p>
                </p:txBody>
              </p:sp>
            </p:grpSp>
            <p:grpSp>
              <p:nvGrpSpPr>
                <p:cNvPr id="403" name="Group 402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404" name="Group 403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408" name="Freeform 407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09" name="Group 408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410" name="Rectangle 409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1" name="Freeform 410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2" name="Freeform 411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405" name="Group 404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406" name="Block Arc 405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07" name="Block Arc 406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102" name="Freeform 101"/>
            <p:cNvSpPr/>
            <p:nvPr/>
          </p:nvSpPr>
          <p:spPr>
            <a:xfrm>
              <a:off x="2572571" y="6794463"/>
              <a:ext cx="1131570" cy="1771650"/>
            </a:xfrm>
            <a:custGeom>
              <a:avLst/>
              <a:gdLst>
                <a:gd name="connsiteX0" fmla="*/ 0 w 1131570"/>
                <a:gd name="connsiteY0" fmla="*/ 1508760 h 1771650"/>
                <a:gd name="connsiteX1" fmla="*/ 864870 w 1131570"/>
                <a:gd name="connsiteY1" fmla="*/ 152400 h 1771650"/>
                <a:gd name="connsiteX2" fmla="*/ 769620 w 1131570"/>
                <a:gd name="connsiteY2" fmla="*/ 121920 h 1771650"/>
                <a:gd name="connsiteX3" fmla="*/ 1017270 w 1131570"/>
                <a:gd name="connsiteY3" fmla="*/ 0 h 1771650"/>
                <a:gd name="connsiteX4" fmla="*/ 1131570 w 1131570"/>
                <a:gd name="connsiteY4" fmla="*/ 266700 h 1771650"/>
                <a:gd name="connsiteX5" fmla="*/ 1055370 w 1131570"/>
                <a:gd name="connsiteY5" fmla="*/ 240030 h 1771650"/>
                <a:gd name="connsiteX6" fmla="*/ 598170 w 1131570"/>
                <a:gd name="connsiteY6" fmla="*/ 1771650 h 17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570" h="1771650">
                  <a:moveTo>
                    <a:pt x="0" y="1508760"/>
                  </a:moveTo>
                  <a:lnTo>
                    <a:pt x="864870" y="152400"/>
                  </a:lnTo>
                  <a:lnTo>
                    <a:pt x="769620" y="121920"/>
                  </a:lnTo>
                  <a:lnTo>
                    <a:pt x="1017270" y="0"/>
                  </a:lnTo>
                  <a:lnTo>
                    <a:pt x="1131570" y="266700"/>
                  </a:lnTo>
                  <a:lnTo>
                    <a:pt x="1055370" y="240030"/>
                  </a:lnTo>
                  <a:lnTo>
                    <a:pt x="598170" y="1771650"/>
                  </a:lnTo>
                </a:path>
              </a:pathLst>
            </a:custGeom>
            <a:solidFill>
              <a:srgbClr val="0000FF">
                <a:alpha val="43137"/>
              </a:srgb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5" name="Freeform 424"/>
          <p:cNvSpPr/>
          <p:nvPr/>
        </p:nvSpPr>
        <p:spPr>
          <a:xfrm rot="7011918">
            <a:off x="4111437" y="3026628"/>
            <a:ext cx="630079" cy="963290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079" h="963290">
                <a:moveTo>
                  <a:pt x="0" y="688256"/>
                </a:moveTo>
                <a:lnTo>
                  <a:pt x="363379" y="152400"/>
                </a:lnTo>
                <a:lnTo>
                  <a:pt x="268129" y="121920"/>
                </a:lnTo>
                <a:lnTo>
                  <a:pt x="515779" y="0"/>
                </a:lnTo>
                <a:lnTo>
                  <a:pt x="630079" y="266700"/>
                </a:lnTo>
                <a:lnTo>
                  <a:pt x="553879" y="240030"/>
                </a:lnTo>
                <a:lnTo>
                  <a:pt x="334577" y="963290"/>
                </a:lnTo>
              </a:path>
            </a:pathLst>
          </a:custGeom>
          <a:solidFill>
            <a:srgbClr val="0000FF">
              <a:alpha val="43137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 102"/>
          <p:cNvSpPr/>
          <p:nvPr/>
        </p:nvSpPr>
        <p:spPr>
          <a:xfrm>
            <a:off x="125322" y="3239371"/>
            <a:ext cx="2775360" cy="115268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14002" y="3325378"/>
            <a:ext cx="2658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 May Brigade Plan</a:t>
            </a:r>
          </a:p>
        </p:txBody>
      </p:sp>
      <p:sp>
        <p:nvSpPr>
          <p:cNvPr id="426" name="TextBox 425"/>
          <p:cNvSpPr txBox="1"/>
          <p:nvPr/>
        </p:nvSpPr>
        <p:spPr>
          <a:xfrm>
            <a:off x="95906" y="3943616"/>
            <a:ext cx="2658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Rakkasan’s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Concerns</a:t>
            </a:r>
          </a:p>
        </p:txBody>
      </p:sp>
      <p:sp>
        <p:nvSpPr>
          <p:cNvPr id="428" name="TextBox 427"/>
          <p:cNvSpPr txBox="1"/>
          <p:nvPr/>
        </p:nvSpPr>
        <p:spPr>
          <a:xfrm>
            <a:off x="108222" y="3638824"/>
            <a:ext cx="2658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MG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Zias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’ Decision</a:t>
            </a:r>
          </a:p>
        </p:txBody>
      </p:sp>
      <p:grpSp>
        <p:nvGrpSpPr>
          <p:cNvPr id="112" name="Group 111"/>
          <p:cNvGrpSpPr/>
          <p:nvPr/>
        </p:nvGrpSpPr>
        <p:grpSpPr>
          <a:xfrm>
            <a:off x="3884368" y="2543752"/>
            <a:ext cx="1163935" cy="2071941"/>
            <a:chOff x="3884368" y="2543752"/>
            <a:chExt cx="1163935" cy="2071941"/>
          </a:xfrm>
        </p:grpSpPr>
        <p:sp>
          <p:nvSpPr>
            <p:cNvPr id="429" name="Freeform 428"/>
            <p:cNvSpPr/>
            <p:nvPr/>
          </p:nvSpPr>
          <p:spPr>
            <a:xfrm rot="18512681" flipH="1">
              <a:off x="4221103" y="3184598"/>
              <a:ext cx="143763" cy="522963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 429"/>
            <p:cNvSpPr/>
            <p:nvPr/>
          </p:nvSpPr>
          <p:spPr>
            <a:xfrm rot="21237650" flipH="1">
              <a:off x="4904540" y="2543752"/>
              <a:ext cx="143763" cy="522963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 430"/>
            <p:cNvSpPr/>
            <p:nvPr/>
          </p:nvSpPr>
          <p:spPr>
            <a:xfrm rot="15501059" flipH="1">
              <a:off x="4073968" y="4282330"/>
              <a:ext cx="143763" cy="522963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7" name="Freeform 286"/>
          <p:cNvSpPr/>
          <p:nvPr/>
        </p:nvSpPr>
        <p:spPr>
          <a:xfrm>
            <a:off x="3912870" y="2399416"/>
            <a:ext cx="333036" cy="750447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/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3" name="Group 382"/>
          <p:cNvGrpSpPr/>
          <p:nvPr/>
        </p:nvGrpSpPr>
        <p:grpSpPr>
          <a:xfrm>
            <a:off x="3793568" y="2740490"/>
            <a:ext cx="1158291" cy="414246"/>
            <a:chOff x="7575481" y="2785676"/>
            <a:chExt cx="1158291" cy="414246"/>
          </a:xfrm>
        </p:grpSpPr>
        <p:sp>
          <p:nvSpPr>
            <p:cNvPr id="384" name="Freeform 383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7575481" y="2785676"/>
              <a:ext cx="1158291" cy="414246"/>
              <a:chOff x="7128149" y="2913896"/>
              <a:chExt cx="1158291" cy="414246"/>
            </a:xfrm>
          </p:grpSpPr>
          <p:grpSp>
            <p:nvGrpSpPr>
              <p:cNvPr id="386" name="Group 385"/>
              <p:cNvGrpSpPr/>
              <p:nvPr/>
            </p:nvGrpSpPr>
            <p:grpSpPr>
              <a:xfrm>
                <a:off x="7487280" y="2989588"/>
                <a:ext cx="799160" cy="338554"/>
                <a:chOff x="7509064" y="2988899"/>
                <a:chExt cx="799160" cy="338554"/>
              </a:xfrm>
            </p:grpSpPr>
            <p:sp>
              <p:nvSpPr>
                <p:cNvPr id="397" name="Rectangle 396"/>
                <p:cNvSpPr/>
                <p:nvPr/>
              </p:nvSpPr>
              <p:spPr>
                <a:xfrm>
                  <a:off x="7578803" y="3062268"/>
                  <a:ext cx="501299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TextBox 397"/>
                <p:cNvSpPr txBox="1"/>
                <p:nvPr/>
              </p:nvSpPr>
              <p:spPr>
                <a:xfrm>
                  <a:off x="7509064" y="2988899"/>
                  <a:ext cx="7991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387" name="Group 386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88" name="Group 387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92" name="Freeform 391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93" name="Group 392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94" name="Rectangle 393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Freeform 394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6" name="Freeform 395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89" name="Group 388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90" name="Block Arc 389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1" name="Block Arc 390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17486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426" grpId="0"/>
      <p:bldP spid="42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Rectangle 254"/>
          <p:cNvSpPr/>
          <p:nvPr/>
        </p:nvSpPr>
        <p:spPr>
          <a:xfrm>
            <a:off x="208589" y="1316990"/>
            <a:ext cx="6501321" cy="7623173"/>
          </a:xfrm>
          <a:prstGeom prst="rect">
            <a:avLst/>
          </a:prstGeom>
          <a:solidFill>
            <a:srgbClr val="E1E0BE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3562158" y="6365585"/>
            <a:ext cx="81946" cy="147276"/>
          </a:xfrm>
          <a:custGeom>
            <a:avLst/>
            <a:gdLst>
              <a:gd name="connsiteX0" fmla="*/ 80202 w 81946"/>
              <a:gd name="connsiteY0" fmla="*/ 61885 h 147276"/>
              <a:gd name="connsiteX1" fmla="*/ 49722 w 81946"/>
              <a:gd name="connsiteY1" fmla="*/ 925 h 147276"/>
              <a:gd name="connsiteX2" fmla="*/ 19242 w 81946"/>
              <a:gd name="connsiteY2" fmla="*/ 27595 h 147276"/>
              <a:gd name="connsiteX3" fmla="*/ 192 w 81946"/>
              <a:gd name="connsiteY3" fmla="*/ 61885 h 147276"/>
              <a:gd name="connsiteX4" fmla="*/ 30672 w 81946"/>
              <a:gd name="connsiteY4" fmla="*/ 134275 h 147276"/>
              <a:gd name="connsiteX5" fmla="*/ 53532 w 81946"/>
              <a:gd name="connsiteY5" fmla="*/ 145705 h 147276"/>
              <a:gd name="connsiteX6" fmla="*/ 76392 w 81946"/>
              <a:gd name="connsiteY6" fmla="*/ 115225 h 147276"/>
              <a:gd name="connsiteX7" fmla="*/ 80202 w 81946"/>
              <a:gd name="connsiteY7" fmla="*/ 61885 h 14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946" h="147276">
                <a:moveTo>
                  <a:pt x="80202" y="61885"/>
                </a:moveTo>
                <a:cubicBezTo>
                  <a:pt x="75757" y="42835"/>
                  <a:pt x="59882" y="6640"/>
                  <a:pt x="49722" y="925"/>
                </a:cubicBezTo>
                <a:cubicBezTo>
                  <a:pt x="39562" y="-4790"/>
                  <a:pt x="27497" y="17435"/>
                  <a:pt x="19242" y="27595"/>
                </a:cubicBezTo>
                <a:cubicBezTo>
                  <a:pt x="10987" y="37755"/>
                  <a:pt x="-1713" y="44105"/>
                  <a:pt x="192" y="61885"/>
                </a:cubicBezTo>
                <a:cubicBezTo>
                  <a:pt x="2097" y="79665"/>
                  <a:pt x="21782" y="120305"/>
                  <a:pt x="30672" y="134275"/>
                </a:cubicBezTo>
                <a:cubicBezTo>
                  <a:pt x="39562" y="148245"/>
                  <a:pt x="45912" y="148880"/>
                  <a:pt x="53532" y="145705"/>
                </a:cubicBezTo>
                <a:cubicBezTo>
                  <a:pt x="61152" y="142530"/>
                  <a:pt x="73217" y="131735"/>
                  <a:pt x="76392" y="115225"/>
                </a:cubicBezTo>
                <a:cubicBezTo>
                  <a:pt x="79567" y="98715"/>
                  <a:pt x="84647" y="80935"/>
                  <a:pt x="80202" y="6188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>
            <a:off x="2341993" y="6708526"/>
            <a:ext cx="1037972" cy="784556"/>
          </a:xfrm>
          <a:custGeom>
            <a:avLst/>
            <a:gdLst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797447 w 1037972"/>
              <a:gd name="connsiteY19" fmla="*/ 77011 h 784483"/>
              <a:gd name="connsiteX20" fmla="*/ 686957 w 1037972"/>
              <a:gd name="connsiteY20" fmla="*/ 19861 h 784483"/>
              <a:gd name="connsiteX21" fmla="*/ 637427 w 1037972"/>
              <a:gd name="connsiteY21" fmla="*/ 811 h 784483"/>
              <a:gd name="connsiteX22" fmla="*/ 542177 w 1037972"/>
              <a:gd name="connsiteY22" fmla="*/ 42721 h 784483"/>
              <a:gd name="connsiteX23" fmla="*/ 439307 w 1037972"/>
              <a:gd name="connsiteY23" fmla="*/ 99871 h 784483"/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843167 w 1037972"/>
              <a:gd name="connsiteY19" fmla="*/ 137971 h 784483"/>
              <a:gd name="connsiteX20" fmla="*/ 797447 w 1037972"/>
              <a:gd name="connsiteY20" fmla="*/ 77011 h 784483"/>
              <a:gd name="connsiteX21" fmla="*/ 686957 w 1037972"/>
              <a:gd name="connsiteY21" fmla="*/ 19861 h 784483"/>
              <a:gd name="connsiteX22" fmla="*/ 637427 w 1037972"/>
              <a:gd name="connsiteY22" fmla="*/ 811 h 784483"/>
              <a:gd name="connsiteX23" fmla="*/ 542177 w 1037972"/>
              <a:gd name="connsiteY23" fmla="*/ 42721 h 784483"/>
              <a:gd name="connsiteX24" fmla="*/ 439307 w 1037972"/>
              <a:gd name="connsiteY24" fmla="*/ 99871 h 784483"/>
              <a:gd name="connsiteX0" fmla="*/ 439307 w 1037972"/>
              <a:gd name="connsiteY0" fmla="*/ 99944 h 784556"/>
              <a:gd name="connsiteX1" fmla="*/ 321197 w 1037972"/>
              <a:gd name="connsiteY1" fmla="*/ 149474 h 784556"/>
              <a:gd name="connsiteX2" fmla="*/ 222137 w 1037972"/>
              <a:gd name="connsiteY2" fmla="*/ 160904 h 784556"/>
              <a:gd name="connsiteX3" fmla="*/ 100217 w 1037972"/>
              <a:gd name="connsiteY3" fmla="*/ 206624 h 784556"/>
              <a:gd name="connsiteX4" fmla="*/ 4967 w 1037972"/>
              <a:gd name="connsiteY4" fmla="*/ 252344 h 784556"/>
              <a:gd name="connsiteX5" fmla="*/ 27827 w 1037972"/>
              <a:gd name="connsiteY5" fmla="*/ 343784 h 784556"/>
              <a:gd name="connsiteX6" fmla="*/ 149747 w 1037972"/>
              <a:gd name="connsiteY6" fmla="*/ 378074 h 784556"/>
              <a:gd name="connsiteX7" fmla="*/ 256427 w 1037972"/>
              <a:gd name="connsiteY7" fmla="*/ 465704 h 784556"/>
              <a:gd name="connsiteX8" fmla="*/ 294527 w 1037972"/>
              <a:gd name="connsiteY8" fmla="*/ 587624 h 784556"/>
              <a:gd name="connsiteX9" fmla="*/ 305957 w 1037972"/>
              <a:gd name="connsiteY9" fmla="*/ 705734 h 784556"/>
              <a:gd name="connsiteX10" fmla="*/ 336437 w 1037972"/>
              <a:gd name="connsiteY10" fmla="*/ 781934 h 784556"/>
              <a:gd name="connsiteX11" fmla="*/ 458357 w 1037972"/>
              <a:gd name="connsiteY11" fmla="*/ 759074 h 784556"/>
              <a:gd name="connsiteX12" fmla="*/ 568847 w 1037972"/>
              <a:gd name="connsiteY12" fmla="*/ 682874 h 784556"/>
              <a:gd name="connsiteX13" fmla="*/ 686957 w 1037972"/>
              <a:gd name="connsiteY13" fmla="*/ 682874 h 784556"/>
              <a:gd name="connsiteX14" fmla="*/ 816497 w 1037972"/>
              <a:gd name="connsiteY14" fmla="*/ 568574 h 784556"/>
              <a:gd name="connsiteX15" fmla="*/ 938417 w 1037972"/>
              <a:gd name="connsiteY15" fmla="*/ 458084 h 784556"/>
              <a:gd name="connsiteX16" fmla="*/ 1026047 w 1037972"/>
              <a:gd name="connsiteY16" fmla="*/ 347594 h 784556"/>
              <a:gd name="connsiteX17" fmla="*/ 1026047 w 1037972"/>
              <a:gd name="connsiteY17" fmla="*/ 237104 h 784556"/>
              <a:gd name="connsiteX18" fmla="*/ 923177 w 1037972"/>
              <a:gd name="connsiteY18" fmla="*/ 164714 h 784556"/>
              <a:gd name="connsiteX19" fmla="*/ 843167 w 1037972"/>
              <a:gd name="connsiteY19" fmla="*/ 138044 h 784556"/>
              <a:gd name="connsiteX20" fmla="*/ 774587 w 1037972"/>
              <a:gd name="connsiteY20" fmla="*/ 84704 h 784556"/>
              <a:gd name="connsiteX21" fmla="*/ 686957 w 1037972"/>
              <a:gd name="connsiteY21" fmla="*/ 19934 h 784556"/>
              <a:gd name="connsiteX22" fmla="*/ 637427 w 1037972"/>
              <a:gd name="connsiteY22" fmla="*/ 884 h 784556"/>
              <a:gd name="connsiteX23" fmla="*/ 542177 w 1037972"/>
              <a:gd name="connsiteY23" fmla="*/ 42794 h 784556"/>
              <a:gd name="connsiteX24" fmla="*/ 439307 w 1037972"/>
              <a:gd name="connsiteY24" fmla="*/ 99944 h 78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7972" h="784556">
                <a:moveTo>
                  <a:pt x="439307" y="99944"/>
                </a:moveTo>
                <a:cubicBezTo>
                  <a:pt x="402477" y="117724"/>
                  <a:pt x="357392" y="139314"/>
                  <a:pt x="321197" y="149474"/>
                </a:cubicBezTo>
                <a:cubicBezTo>
                  <a:pt x="285002" y="159634"/>
                  <a:pt x="258967" y="151379"/>
                  <a:pt x="222137" y="160904"/>
                </a:cubicBezTo>
                <a:cubicBezTo>
                  <a:pt x="185307" y="170429"/>
                  <a:pt x="136412" y="191384"/>
                  <a:pt x="100217" y="206624"/>
                </a:cubicBezTo>
                <a:cubicBezTo>
                  <a:pt x="64022" y="221864"/>
                  <a:pt x="17032" y="229484"/>
                  <a:pt x="4967" y="252344"/>
                </a:cubicBezTo>
                <a:cubicBezTo>
                  <a:pt x="-7098" y="275204"/>
                  <a:pt x="3697" y="322829"/>
                  <a:pt x="27827" y="343784"/>
                </a:cubicBezTo>
                <a:cubicBezTo>
                  <a:pt x="51957" y="364739"/>
                  <a:pt x="111647" y="357754"/>
                  <a:pt x="149747" y="378074"/>
                </a:cubicBezTo>
                <a:cubicBezTo>
                  <a:pt x="187847" y="398394"/>
                  <a:pt x="232297" y="430779"/>
                  <a:pt x="256427" y="465704"/>
                </a:cubicBezTo>
                <a:cubicBezTo>
                  <a:pt x="280557" y="500629"/>
                  <a:pt x="286272" y="547619"/>
                  <a:pt x="294527" y="587624"/>
                </a:cubicBezTo>
                <a:cubicBezTo>
                  <a:pt x="302782" y="627629"/>
                  <a:pt x="298972" y="673349"/>
                  <a:pt x="305957" y="705734"/>
                </a:cubicBezTo>
                <a:cubicBezTo>
                  <a:pt x="312942" y="738119"/>
                  <a:pt x="311037" y="773044"/>
                  <a:pt x="336437" y="781934"/>
                </a:cubicBezTo>
                <a:cubicBezTo>
                  <a:pt x="361837" y="790824"/>
                  <a:pt x="419622" y="775584"/>
                  <a:pt x="458357" y="759074"/>
                </a:cubicBezTo>
                <a:cubicBezTo>
                  <a:pt x="497092" y="742564"/>
                  <a:pt x="530747" y="695574"/>
                  <a:pt x="568847" y="682874"/>
                </a:cubicBezTo>
                <a:cubicBezTo>
                  <a:pt x="606947" y="670174"/>
                  <a:pt x="645682" y="701924"/>
                  <a:pt x="686957" y="682874"/>
                </a:cubicBezTo>
                <a:cubicBezTo>
                  <a:pt x="728232" y="663824"/>
                  <a:pt x="774587" y="606039"/>
                  <a:pt x="816497" y="568574"/>
                </a:cubicBezTo>
                <a:cubicBezTo>
                  <a:pt x="858407" y="531109"/>
                  <a:pt x="903492" y="494914"/>
                  <a:pt x="938417" y="458084"/>
                </a:cubicBezTo>
                <a:cubicBezTo>
                  <a:pt x="973342" y="421254"/>
                  <a:pt x="1011442" y="384424"/>
                  <a:pt x="1026047" y="347594"/>
                </a:cubicBezTo>
                <a:cubicBezTo>
                  <a:pt x="1040652" y="310764"/>
                  <a:pt x="1043192" y="267584"/>
                  <a:pt x="1026047" y="237104"/>
                </a:cubicBezTo>
                <a:cubicBezTo>
                  <a:pt x="1008902" y="206624"/>
                  <a:pt x="953657" y="181224"/>
                  <a:pt x="923177" y="164714"/>
                </a:cubicBezTo>
                <a:cubicBezTo>
                  <a:pt x="892697" y="148204"/>
                  <a:pt x="864122" y="152649"/>
                  <a:pt x="843167" y="138044"/>
                </a:cubicBezTo>
                <a:cubicBezTo>
                  <a:pt x="822212" y="123439"/>
                  <a:pt x="800622" y="104389"/>
                  <a:pt x="774587" y="84704"/>
                </a:cubicBezTo>
                <a:cubicBezTo>
                  <a:pt x="748552" y="65019"/>
                  <a:pt x="709817" y="33904"/>
                  <a:pt x="686957" y="19934"/>
                </a:cubicBezTo>
                <a:cubicBezTo>
                  <a:pt x="664097" y="5964"/>
                  <a:pt x="661557" y="-2926"/>
                  <a:pt x="637427" y="884"/>
                </a:cubicBezTo>
                <a:cubicBezTo>
                  <a:pt x="613297" y="4694"/>
                  <a:pt x="567577" y="29459"/>
                  <a:pt x="542177" y="42794"/>
                </a:cubicBezTo>
                <a:cubicBezTo>
                  <a:pt x="516777" y="56129"/>
                  <a:pt x="476137" y="82164"/>
                  <a:pt x="439307" y="9994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2191441" y="6626701"/>
            <a:ext cx="1267810" cy="1089875"/>
          </a:xfrm>
          <a:custGeom>
            <a:avLst/>
            <a:gdLst>
              <a:gd name="connsiteX0" fmla="*/ 559379 w 1267810"/>
              <a:gd name="connsiteY0" fmla="*/ 158909 h 1089875"/>
              <a:gd name="connsiteX1" fmla="*/ 418409 w 1267810"/>
              <a:gd name="connsiteY1" fmla="*/ 185579 h 1089875"/>
              <a:gd name="connsiteX2" fmla="*/ 338399 w 1267810"/>
              <a:gd name="connsiteY2" fmla="*/ 208439 h 1089875"/>
              <a:gd name="connsiteX3" fmla="*/ 224099 w 1267810"/>
              <a:gd name="connsiteY3" fmla="*/ 216059 h 1089875"/>
              <a:gd name="connsiteX4" fmla="*/ 121229 w 1267810"/>
              <a:gd name="connsiteY4" fmla="*/ 261779 h 1089875"/>
              <a:gd name="connsiteX5" fmla="*/ 14549 w 1267810"/>
              <a:gd name="connsiteY5" fmla="*/ 417989 h 1089875"/>
              <a:gd name="connsiteX6" fmla="*/ 14549 w 1267810"/>
              <a:gd name="connsiteY6" fmla="*/ 459899 h 1089875"/>
              <a:gd name="connsiteX7" fmla="*/ 140279 w 1267810"/>
              <a:gd name="connsiteY7" fmla="*/ 486569 h 1089875"/>
              <a:gd name="connsiteX8" fmla="*/ 258389 w 1267810"/>
              <a:gd name="connsiteY8" fmla="*/ 539909 h 1089875"/>
              <a:gd name="connsiteX9" fmla="*/ 365069 w 1267810"/>
              <a:gd name="connsiteY9" fmla="*/ 593249 h 1089875"/>
              <a:gd name="connsiteX10" fmla="*/ 387929 w 1267810"/>
              <a:gd name="connsiteY10" fmla="*/ 692309 h 1089875"/>
              <a:gd name="connsiteX11" fmla="*/ 353639 w 1267810"/>
              <a:gd name="connsiteY11" fmla="*/ 814229 h 1089875"/>
              <a:gd name="connsiteX12" fmla="*/ 323159 w 1267810"/>
              <a:gd name="connsiteY12" fmla="*/ 882809 h 1089875"/>
              <a:gd name="connsiteX13" fmla="*/ 357449 w 1267810"/>
              <a:gd name="connsiteY13" fmla="*/ 989489 h 1089875"/>
              <a:gd name="connsiteX14" fmla="*/ 349829 w 1267810"/>
              <a:gd name="connsiteY14" fmla="*/ 1042829 h 1089875"/>
              <a:gd name="connsiteX15" fmla="*/ 490799 w 1267810"/>
              <a:gd name="connsiteY15" fmla="*/ 1088549 h 1089875"/>
              <a:gd name="connsiteX16" fmla="*/ 566999 w 1267810"/>
              <a:gd name="connsiteY16" fmla="*/ 989489 h 1089875"/>
              <a:gd name="connsiteX17" fmla="*/ 627959 w 1267810"/>
              <a:gd name="connsiteY17" fmla="*/ 924719 h 1089875"/>
              <a:gd name="connsiteX18" fmla="*/ 749879 w 1267810"/>
              <a:gd name="connsiteY18" fmla="*/ 852329 h 1089875"/>
              <a:gd name="connsiteX19" fmla="*/ 871799 w 1267810"/>
              <a:gd name="connsiteY19" fmla="*/ 840899 h 1089875"/>
              <a:gd name="connsiteX20" fmla="*/ 963239 w 1267810"/>
              <a:gd name="connsiteY20" fmla="*/ 764699 h 1089875"/>
              <a:gd name="connsiteX21" fmla="*/ 1008959 w 1267810"/>
              <a:gd name="connsiteY21" fmla="*/ 718979 h 1089875"/>
              <a:gd name="connsiteX22" fmla="*/ 1024199 w 1267810"/>
              <a:gd name="connsiteY22" fmla="*/ 692309 h 1089875"/>
              <a:gd name="connsiteX23" fmla="*/ 1073729 w 1267810"/>
              <a:gd name="connsiteY23" fmla="*/ 711359 h 1089875"/>
              <a:gd name="connsiteX24" fmla="*/ 1085159 w 1267810"/>
              <a:gd name="connsiteY24" fmla="*/ 658019 h 1089875"/>
              <a:gd name="connsiteX25" fmla="*/ 1108019 w 1267810"/>
              <a:gd name="connsiteY25" fmla="*/ 631349 h 1089875"/>
              <a:gd name="connsiteX26" fmla="*/ 1165169 w 1267810"/>
              <a:gd name="connsiteY26" fmla="*/ 623729 h 1089875"/>
              <a:gd name="connsiteX27" fmla="*/ 1165169 w 1267810"/>
              <a:gd name="connsiteY27" fmla="*/ 578009 h 1089875"/>
              <a:gd name="connsiteX28" fmla="*/ 1256609 w 1267810"/>
              <a:gd name="connsiteY28" fmla="*/ 448469 h 1089875"/>
              <a:gd name="connsiteX29" fmla="*/ 1252799 w 1267810"/>
              <a:gd name="connsiteY29" fmla="*/ 303689 h 1089875"/>
              <a:gd name="connsiteX30" fmla="*/ 1134689 w 1267810"/>
              <a:gd name="connsiteY30" fmla="*/ 189389 h 1089875"/>
              <a:gd name="connsiteX31" fmla="*/ 986099 w 1267810"/>
              <a:gd name="connsiteY31" fmla="*/ 124619 h 1089875"/>
              <a:gd name="connsiteX32" fmla="*/ 890849 w 1267810"/>
              <a:gd name="connsiteY32" fmla="*/ 52229 h 1089875"/>
              <a:gd name="connsiteX33" fmla="*/ 803219 w 1267810"/>
              <a:gd name="connsiteY33" fmla="*/ 6509 h 1089875"/>
              <a:gd name="connsiteX34" fmla="*/ 746069 w 1267810"/>
              <a:gd name="connsiteY34" fmla="*/ 2699 h 1089875"/>
              <a:gd name="connsiteX35" fmla="*/ 673679 w 1267810"/>
              <a:gd name="connsiteY35" fmla="*/ 29369 h 1089875"/>
              <a:gd name="connsiteX36" fmla="*/ 559379 w 1267810"/>
              <a:gd name="connsiteY36" fmla="*/ 158909 h 108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67810" h="1089875">
                <a:moveTo>
                  <a:pt x="559379" y="158909"/>
                </a:moveTo>
                <a:cubicBezTo>
                  <a:pt x="516834" y="184944"/>
                  <a:pt x="455239" y="177324"/>
                  <a:pt x="418409" y="185579"/>
                </a:cubicBezTo>
                <a:cubicBezTo>
                  <a:pt x="381579" y="193834"/>
                  <a:pt x="370784" y="203359"/>
                  <a:pt x="338399" y="208439"/>
                </a:cubicBezTo>
                <a:cubicBezTo>
                  <a:pt x="306014" y="213519"/>
                  <a:pt x="260294" y="207169"/>
                  <a:pt x="224099" y="216059"/>
                </a:cubicBezTo>
                <a:cubicBezTo>
                  <a:pt x="187904" y="224949"/>
                  <a:pt x="156154" y="228124"/>
                  <a:pt x="121229" y="261779"/>
                </a:cubicBezTo>
                <a:cubicBezTo>
                  <a:pt x="86304" y="295434"/>
                  <a:pt x="32329" y="384969"/>
                  <a:pt x="14549" y="417989"/>
                </a:cubicBezTo>
                <a:cubicBezTo>
                  <a:pt x="-3231" y="451009"/>
                  <a:pt x="-6406" y="448469"/>
                  <a:pt x="14549" y="459899"/>
                </a:cubicBezTo>
                <a:cubicBezTo>
                  <a:pt x="35504" y="471329"/>
                  <a:pt x="99639" y="473234"/>
                  <a:pt x="140279" y="486569"/>
                </a:cubicBezTo>
                <a:cubicBezTo>
                  <a:pt x="180919" y="499904"/>
                  <a:pt x="220924" y="522129"/>
                  <a:pt x="258389" y="539909"/>
                </a:cubicBezTo>
                <a:cubicBezTo>
                  <a:pt x="295854" y="557689"/>
                  <a:pt x="343479" y="567849"/>
                  <a:pt x="365069" y="593249"/>
                </a:cubicBezTo>
                <a:cubicBezTo>
                  <a:pt x="386659" y="618649"/>
                  <a:pt x="389834" y="655479"/>
                  <a:pt x="387929" y="692309"/>
                </a:cubicBezTo>
                <a:cubicBezTo>
                  <a:pt x="386024" y="729139"/>
                  <a:pt x="364434" y="782479"/>
                  <a:pt x="353639" y="814229"/>
                </a:cubicBezTo>
                <a:cubicBezTo>
                  <a:pt x="342844" y="845979"/>
                  <a:pt x="322524" y="853599"/>
                  <a:pt x="323159" y="882809"/>
                </a:cubicBezTo>
                <a:cubicBezTo>
                  <a:pt x="323794" y="912019"/>
                  <a:pt x="353004" y="962819"/>
                  <a:pt x="357449" y="989489"/>
                </a:cubicBezTo>
                <a:cubicBezTo>
                  <a:pt x="361894" y="1016159"/>
                  <a:pt x="327604" y="1026319"/>
                  <a:pt x="349829" y="1042829"/>
                </a:cubicBezTo>
                <a:cubicBezTo>
                  <a:pt x="372054" y="1059339"/>
                  <a:pt x="454604" y="1097439"/>
                  <a:pt x="490799" y="1088549"/>
                </a:cubicBezTo>
                <a:cubicBezTo>
                  <a:pt x="526994" y="1079659"/>
                  <a:pt x="544139" y="1016794"/>
                  <a:pt x="566999" y="989489"/>
                </a:cubicBezTo>
                <a:cubicBezTo>
                  <a:pt x="589859" y="962184"/>
                  <a:pt x="597479" y="947579"/>
                  <a:pt x="627959" y="924719"/>
                </a:cubicBezTo>
                <a:cubicBezTo>
                  <a:pt x="658439" y="901859"/>
                  <a:pt x="709239" y="866299"/>
                  <a:pt x="749879" y="852329"/>
                </a:cubicBezTo>
                <a:cubicBezTo>
                  <a:pt x="790519" y="838359"/>
                  <a:pt x="836239" y="855504"/>
                  <a:pt x="871799" y="840899"/>
                </a:cubicBezTo>
                <a:cubicBezTo>
                  <a:pt x="907359" y="826294"/>
                  <a:pt x="940379" y="785019"/>
                  <a:pt x="963239" y="764699"/>
                </a:cubicBezTo>
                <a:cubicBezTo>
                  <a:pt x="986099" y="744379"/>
                  <a:pt x="998799" y="731044"/>
                  <a:pt x="1008959" y="718979"/>
                </a:cubicBezTo>
                <a:cubicBezTo>
                  <a:pt x="1019119" y="706914"/>
                  <a:pt x="1013404" y="693579"/>
                  <a:pt x="1024199" y="692309"/>
                </a:cubicBezTo>
                <a:cubicBezTo>
                  <a:pt x="1034994" y="691039"/>
                  <a:pt x="1063569" y="717074"/>
                  <a:pt x="1073729" y="711359"/>
                </a:cubicBezTo>
                <a:cubicBezTo>
                  <a:pt x="1083889" y="705644"/>
                  <a:pt x="1079444" y="671354"/>
                  <a:pt x="1085159" y="658019"/>
                </a:cubicBezTo>
                <a:cubicBezTo>
                  <a:pt x="1090874" y="644684"/>
                  <a:pt x="1094684" y="637064"/>
                  <a:pt x="1108019" y="631349"/>
                </a:cubicBezTo>
                <a:cubicBezTo>
                  <a:pt x="1121354" y="625634"/>
                  <a:pt x="1155644" y="632619"/>
                  <a:pt x="1165169" y="623729"/>
                </a:cubicBezTo>
                <a:cubicBezTo>
                  <a:pt x="1174694" y="614839"/>
                  <a:pt x="1149929" y="607219"/>
                  <a:pt x="1165169" y="578009"/>
                </a:cubicBezTo>
                <a:cubicBezTo>
                  <a:pt x="1180409" y="548799"/>
                  <a:pt x="1242004" y="494189"/>
                  <a:pt x="1256609" y="448469"/>
                </a:cubicBezTo>
                <a:cubicBezTo>
                  <a:pt x="1271214" y="402749"/>
                  <a:pt x="1273119" y="346869"/>
                  <a:pt x="1252799" y="303689"/>
                </a:cubicBezTo>
                <a:cubicBezTo>
                  <a:pt x="1232479" y="260509"/>
                  <a:pt x="1179139" y="219234"/>
                  <a:pt x="1134689" y="189389"/>
                </a:cubicBezTo>
                <a:cubicBezTo>
                  <a:pt x="1090239" y="159544"/>
                  <a:pt x="1026739" y="147479"/>
                  <a:pt x="986099" y="124619"/>
                </a:cubicBezTo>
                <a:cubicBezTo>
                  <a:pt x="945459" y="101759"/>
                  <a:pt x="921329" y="71914"/>
                  <a:pt x="890849" y="52229"/>
                </a:cubicBezTo>
                <a:cubicBezTo>
                  <a:pt x="860369" y="32544"/>
                  <a:pt x="827349" y="14764"/>
                  <a:pt x="803219" y="6509"/>
                </a:cubicBezTo>
                <a:cubicBezTo>
                  <a:pt x="779089" y="-1746"/>
                  <a:pt x="767659" y="-1111"/>
                  <a:pt x="746069" y="2699"/>
                </a:cubicBezTo>
                <a:cubicBezTo>
                  <a:pt x="724479" y="6509"/>
                  <a:pt x="699714" y="7779"/>
                  <a:pt x="673679" y="29369"/>
                </a:cubicBezTo>
                <a:cubicBezTo>
                  <a:pt x="647644" y="50959"/>
                  <a:pt x="601924" y="132874"/>
                  <a:pt x="559379" y="158909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2633264" y="1997182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2262655" y="1796405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980751" y="1799875"/>
            <a:ext cx="326266" cy="124239"/>
          </a:xfrm>
          <a:custGeom>
            <a:avLst/>
            <a:gdLst>
              <a:gd name="connsiteX0" fmla="*/ 261113 w 326266"/>
              <a:gd name="connsiteY0" fmla="*/ 59237 h 124239"/>
              <a:gd name="connsiteX1" fmla="*/ 169673 w 326266"/>
              <a:gd name="connsiteY1" fmla="*/ 23042 h 124239"/>
              <a:gd name="connsiteX2" fmla="*/ 76328 w 326266"/>
              <a:gd name="connsiteY2" fmla="*/ 11612 h 124239"/>
              <a:gd name="connsiteX3" fmla="*/ 26798 w 326266"/>
              <a:gd name="connsiteY3" fmla="*/ 182 h 124239"/>
              <a:gd name="connsiteX4" fmla="*/ 128 w 326266"/>
              <a:gd name="connsiteY4" fmla="*/ 21137 h 124239"/>
              <a:gd name="connsiteX5" fmla="*/ 19178 w 326266"/>
              <a:gd name="connsiteY5" fmla="*/ 87812 h 124239"/>
              <a:gd name="connsiteX6" fmla="*/ 72518 w 326266"/>
              <a:gd name="connsiteY6" fmla="*/ 122102 h 124239"/>
              <a:gd name="connsiteX7" fmla="*/ 144908 w 326266"/>
              <a:gd name="connsiteY7" fmla="*/ 118292 h 124239"/>
              <a:gd name="connsiteX8" fmla="*/ 183008 w 326266"/>
              <a:gd name="connsiteY8" fmla="*/ 99242 h 124239"/>
              <a:gd name="connsiteX9" fmla="*/ 242063 w 326266"/>
              <a:gd name="connsiteY9" fmla="*/ 112577 h 124239"/>
              <a:gd name="connsiteX10" fmla="*/ 306833 w 326266"/>
              <a:gd name="connsiteY10" fmla="*/ 106862 h 124239"/>
              <a:gd name="connsiteX11" fmla="*/ 322073 w 326266"/>
              <a:gd name="connsiteY11" fmla="*/ 95432 h 124239"/>
              <a:gd name="connsiteX12" fmla="*/ 261113 w 326266"/>
              <a:gd name="connsiteY12" fmla="*/ 59237 h 124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6266" h="124239">
                <a:moveTo>
                  <a:pt x="261113" y="59237"/>
                </a:moveTo>
                <a:cubicBezTo>
                  <a:pt x="235713" y="47172"/>
                  <a:pt x="200470" y="30979"/>
                  <a:pt x="169673" y="23042"/>
                </a:cubicBezTo>
                <a:cubicBezTo>
                  <a:pt x="138876" y="15105"/>
                  <a:pt x="100140" y="15422"/>
                  <a:pt x="76328" y="11612"/>
                </a:cubicBezTo>
                <a:cubicBezTo>
                  <a:pt x="52516" y="7802"/>
                  <a:pt x="39498" y="-1405"/>
                  <a:pt x="26798" y="182"/>
                </a:cubicBezTo>
                <a:cubicBezTo>
                  <a:pt x="14098" y="1769"/>
                  <a:pt x="1398" y="6532"/>
                  <a:pt x="128" y="21137"/>
                </a:cubicBezTo>
                <a:cubicBezTo>
                  <a:pt x="-1142" y="35742"/>
                  <a:pt x="7113" y="70985"/>
                  <a:pt x="19178" y="87812"/>
                </a:cubicBezTo>
                <a:cubicBezTo>
                  <a:pt x="31243" y="104639"/>
                  <a:pt x="51563" y="117022"/>
                  <a:pt x="72518" y="122102"/>
                </a:cubicBezTo>
                <a:cubicBezTo>
                  <a:pt x="93473" y="127182"/>
                  <a:pt x="126493" y="122102"/>
                  <a:pt x="144908" y="118292"/>
                </a:cubicBezTo>
                <a:cubicBezTo>
                  <a:pt x="163323" y="114482"/>
                  <a:pt x="166816" y="100194"/>
                  <a:pt x="183008" y="99242"/>
                </a:cubicBezTo>
                <a:cubicBezTo>
                  <a:pt x="199200" y="98290"/>
                  <a:pt x="221426" y="111307"/>
                  <a:pt x="242063" y="112577"/>
                </a:cubicBezTo>
                <a:cubicBezTo>
                  <a:pt x="262700" y="113847"/>
                  <a:pt x="293498" y="109719"/>
                  <a:pt x="306833" y="106862"/>
                </a:cubicBezTo>
                <a:cubicBezTo>
                  <a:pt x="320168" y="104005"/>
                  <a:pt x="333185" y="104639"/>
                  <a:pt x="322073" y="95432"/>
                </a:cubicBezTo>
                <a:cubicBezTo>
                  <a:pt x="310961" y="86225"/>
                  <a:pt x="286513" y="71302"/>
                  <a:pt x="261113" y="5923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315432" y="5604503"/>
            <a:ext cx="142030" cy="107878"/>
          </a:xfrm>
          <a:custGeom>
            <a:avLst/>
            <a:gdLst>
              <a:gd name="connsiteX0" fmla="*/ 141768 w 142030"/>
              <a:gd name="connsiteY0" fmla="*/ 74302 h 107878"/>
              <a:gd name="connsiteX1" fmla="*/ 67473 w 142030"/>
              <a:gd name="connsiteY1" fmla="*/ 22867 h 107878"/>
              <a:gd name="connsiteX2" fmla="*/ 8418 w 142030"/>
              <a:gd name="connsiteY2" fmla="*/ 7 h 107878"/>
              <a:gd name="connsiteX3" fmla="*/ 798 w 142030"/>
              <a:gd name="connsiteY3" fmla="*/ 20962 h 107878"/>
              <a:gd name="connsiteX4" fmla="*/ 12228 w 142030"/>
              <a:gd name="connsiteY4" fmla="*/ 66682 h 107878"/>
              <a:gd name="connsiteX5" fmla="*/ 88428 w 142030"/>
              <a:gd name="connsiteY5" fmla="*/ 106687 h 107878"/>
              <a:gd name="connsiteX6" fmla="*/ 141768 w 142030"/>
              <a:gd name="connsiteY6" fmla="*/ 74302 h 10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030" h="107878">
                <a:moveTo>
                  <a:pt x="141768" y="74302"/>
                </a:moveTo>
                <a:cubicBezTo>
                  <a:pt x="138276" y="60332"/>
                  <a:pt x="89698" y="35250"/>
                  <a:pt x="67473" y="22867"/>
                </a:cubicBezTo>
                <a:cubicBezTo>
                  <a:pt x="45248" y="10484"/>
                  <a:pt x="19530" y="324"/>
                  <a:pt x="8418" y="7"/>
                </a:cubicBezTo>
                <a:cubicBezTo>
                  <a:pt x="-2694" y="-310"/>
                  <a:pt x="163" y="9850"/>
                  <a:pt x="798" y="20962"/>
                </a:cubicBezTo>
                <a:cubicBezTo>
                  <a:pt x="1433" y="32074"/>
                  <a:pt x="-2377" y="52394"/>
                  <a:pt x="12228" y="66682"/>
                </a:cubicBezTo>
                <a:cubicBezTo>
                  <a:pt x="26833" y="80970"/>
                  <a:pt x="63663" y="99702"/>
                  <a:pt x="88428" y="106687"/>
                </a:cubicBezTo>
                <a:cubicBezTo>
                  <a:pt x="113193" y="113672"/>
                  <a:pt x="145260" y="88272"/>
                  <a:pt x="141768" y="743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>
            <a:off x="1616192" y="5893230"/>
            <a:ext cx="56929" cy="133495"/>
          </a:xfrm>
          <a:custGeom>
            <a:avLst/>
            <a:gdLst>
              <a:gd name="connsiteX0" fmla="*/ 25318 w 56929"/>
              <a:gd name="connsiteY0" fmla="*/ 98 h 133495"/>
              <a:gd name="connsiteX1" fmla="*/ 553 w 56929"/>
              <a:gd name="connsiteY1" fmla="*/ 57248 h 133495"/>
              <a:gd name="connsiteX2" fmla="*/ 50083 w 56929"/>
              <a:gd name="connsiteY2" fmla="*/ 133448 h 133495"/>
              <a:gd name="connsiteX3" fmla="*/ 53893 w 56929"/>
              <a:gd name="connsiteY3" fmla="*/ 45818 h 133495"/>
              <a:gd name="connsiteX4" fmla="*/ 25318 w 56929"/>
              <a:gd name="connsiteY4" fmla="*/ 98 h 13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29" h="133495">
                <a:moveTo>
                  <a:pt x="25318" y="98"/>
                </a:moveTo>
                <a:cubicBezTo>
                  <a:pt x="16428" y="2003"/>
                  <a:pt x="-3574" y="35023"/>
                  <a:pt x="553" y="57248"/>
                </a:cubicBezTo>
                <a:cubicBezTo>
                  <a:pt x="4680" y="79473"/>
                  <a:pt x="41193" y="135353"/>
                  <a:pt x="50083" y="133448"/>
                </a:cubicBezTo>
                <a:cubicBezTo>
                  <a:pt x="58973" y="131543"/>
                  <a:pt x="58020" y="67408"/>
                  <a:pt x="53893" y="45818"/>
                </a:cubicBezTo>
                <a:cubicBezTo>
                  <a:pt x="49766" y="24228"/>
                  <a:pt x="34208" y="-1807"/>
                  <a:pt x="25318" y="9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6457606" y="7187000"/>
            <a:ext cx="200473" cy="158831"/>
          </a:xfrm>
          <a:custGeom>
            <a:avLst/>
            <a:gdLst>
              <a:gd name="connsiteX0" fmla="*/ 181319 w 200473"/>
              <a:gd name="connsiteY0" fmla="*/ 69145 h 158831"/>
              <a:gd name="connsiteX1" fmla="*/ 95594 w 200473"/>
              <a:gd name="connsiteY1" fmla="*/ 4375 h 158831"/>
              <a:gd name="connsiteX2" fmla="*/ 19394 w 200473"/>
              <a:gd name="connsiteY2" fmla="*/ 13900 h 158831"/>
              <a:gd name="connsiteX3" fmla="*/ 344 w 200473"/>
              <a:gd name="connsiteY3" fmla="*/ 78670 h 158831"/>
              <a:gd name="connsiteX4" fmla="*/ 11774 w 200473"/>
              <a:gd name="connsiteY4" fmla="*/ 135820 h 158831"/>
              <a:gd name="connsiteX5" fmla="*/ 65114 w 200473"/>
              <a:gd name="connsiteY5" fmla="*/ 158680 h 158831"/>
              <a:gd name="connsiteX6" fmla="*/ 107024 w 200473"/>
              <a:gd name="connsiteY6" fmla="*/ 126295 h 158831"/>
              <a:gd name="connsiteX7" fmla="*/ 169889 w 200473"/>
              <a:gd name="connsiteY7" fmla="*/ 124390 h 158831"/>
              <a:gd name="connsiteX8" fmla="*/ 198464 w 200473"/>
              <a:gd name="connsiteY8" fmla="*/ 132010 h 158831"/>
              <a:gd name="connsiteX9" fmla="*/ 181319 w 200473"/>
              <a:gd name="connsiteY9" fmla="*/ 69145 h 15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473" h="158831">
                <a:moveTo>
                  <a:pt x="181319" y="69145"/>
                </a:moveTo>
                <a:cubicBezTo>
                  <a:pt x="164174" y="47872"/>
                  <a:pt x="122582" y="13583"/>
                  <a:pt x="95594" y="4375"/>
                </a:cubicBezTo>
                <a:cubicBezTo>
                  <a:pt x="68606" y="-4833"/>
                  <a:pt x="35269" y="1518"/>
                  <a:pt x="19394" y="13900"/>
                </a:cubicBezTo>
                <a:cubicBezTo>
                  <a:pt x="3519" y="26282"/>
                  <a:pt x="1614" y="58350"/>
                  <a:pt x="344" y="78670"/>
                </a:cubicBezTo>
                <a:cubicBezTo>
                  <a:pt x="-926" y="98990"/>
                  <a:pt x="979" y="122485"/>
                  <a:pt x="11774" y="135820"/>
                </a:cubicBezTo>
                <a:cubicBezTo>
                  <a:pt x="22569" y="149155"/>
                  <a:pt x="49239" y="160268"/>
                  <a:pt x="65114" y="158680"/>
                </a:cubicBezTo>
                <a:cubicBezTo>
                  <a:pt x="80989" y="157093"/>
                  <a:pt x="89562" y="132010"/>
                  <a:pt x="107024" y="126295"/>
                </a:cubicBezTo>
                <a:cubicBezTo>
                  <a:pt x="124486" y="120580"/>
                  <a:pt x="154649" y="123438"/>
                  <a:pt x="169889" y="124390"/>
                </a:cubicBezTo>
                <a:cubicBezTo>
                  <a:pt x="185129" y="125343"/>
                  <a:pt x="193067" y="135820"/>
                  <a:pt x="198464" y="132010"/>
                </a:cubicBezTo>
                <a:cubicBezTo>
                  <a:pt x="203861" y="128200"/>
                  <a:pt x="198464" y="90418"/>
                  <a:pt x="181319" y="691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 80"/>
          <p:cNvSpPr/>
          <p:nvPr/>
        </p:nvSpPr>
        <p:spPr>
          <a:xfrm>
            <a:off x="4552682" y="5688324"/>
            <a:ext cx="129945" cy="126214"/>
          </a:xfrm>
          <a:custGeom>
            <a:avLst/>
            <a:gdLst>
              <a:gd name="connsiteX0" fmla="*/ 106948 w 129945"/>
              <a:gd name="connsiteY0" fmla="*/ 130 h 126337"/>
              <a:gd name="connsiteX1" fmla="*/ 26938 w 129945"/>
              <a:gd name="connsiteY1" fmla="*/ 43945 h 126337"/>
              <a:gd name="connsiteX2" fmla="*/ 268 w 129945"/>
              <a:gd name="connsiteY2" fmla="*/ 66805 h 126337"/>
              <a:gd name="connsiteX3" fmla="*/ 15508 w 129945"/>
              <a:gd name="connsiteY3" fmla="*/ 112525 h 126337"/>
              <a:gd name="connsiteX4" fmla="*/ 51703 w 129945"/>
              <a:gd name="connsiteY4" fmla="*/ 125860 h 126337"/>
              <a:gd name="connsiteX5" fmla="*/ 59323 w 129945"/>
              <a:gd name="connsiteY5" fmla="*/ 99190 h 126337"/>
              <a:gd name="connsiteX6" fmla="*/ 122188 w 129945"/>
              <a:gd name="connsiteY6" fmla="*/ 89665 h 126337"/>
              <a:gd name="connsiteX7" fmla="*/ 127903 w 129945"/>
              <a:gd name="connsiteY7" fmla="*/ 59185 h 126337"/>
              <a:gd name="connsiteX8" fmla="*/ 106948 w 129945"/>
              <a:gd name="connsiteY8" fmla="*/ 130 h 126337"/>
              <a:gd name="connsiteX0" fmla="*/ 106948 w 129945"/>
              <a:gd name="connsiteY0" fmla="*/ 7 h 126214"/>
              <a:gd name="connsiteX1" fmla="*/ 85993 w 129945"/>
              <a:gd name="connsiteY1" fmla="*/ 55252 h 126214"/>
              <a:gd name="connsiteX2" fmla="*/ 26938 w 129945"/>
              <a:gd name="connsiteY2" fmla="*/ 43822 h 126214"/>
              <a:gd name="connsiteX3" fmla="*/ 268 w 129945"/>
              <a:gd name="connsiteY3" fmla="*/ 66682 h 126214"/>
              <a:gd name="connsiteX4" fmla="*/ 15508 w 129945"/>
              <a:gd name="connsiteY4" fmla="*/ 112402 h 126214"/>
              <a:gd name="connsiteX5" fmla="*/ 51703 w 129945"/>
              <a:gd name="connsiteY5" fmla="*/ 125737 h 126214"/>
              <a:gd name="connsiteX6" fmla="*/ 59323 w 129945"/>
              <a:gd name="connsiteY6" fmla="*/ 99067 h 126214"/>
              <a:gd name="connsiteX7" fmla="*/ 122188 w 129945"/>
              <a:gd name="connsiteY7" fmla="*/ 89542 h 126214"/>
              <a:gd name="connsiteX8" fmla="*/ 127903 w 129945"/>
              <a:gd name="connsiteY8" fmla="*/ 59062 h 126214"/>
              <a:gd name="connsiteX9" fmla="*/ 106948 w 129945"/>
              <a:gd name="connsiteY9" fmla="*/ 7 h 12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945" h="126214">
                <a:moveTo>
                  <a:pt x="106948" y="7"/>
                </a:moveTo>
                <a:cubicBezTo>
                  <a:pt x="99963" y="-628"/>
                  <a:pt x="99328" y="47950"/>
                  <a:pt x="85993" y="55252"/>
                </a:cubicBezTo>
                <a:cubicBezTo>
                  <a:pt x="72658" y="62554"/>
                  <a:pt x="41226" y="41917"/>
                  <a:pt x="26938" y="43822"/>
                </a:cubicBezTo>
                <a:cubicBezTo>
                  <a:pt x="12651" y="45727"/>
                  <a:pt x="2173" y="55252"/>
                  <a:pt x="268" y="66682"/>
                </a:cubicBezTo>
                <a:cubicBezTo>
                  <a:pt x="-1637" y="78112"/>
                  <a:pt x="6935" y="102560"/>
                  <a:pt x="15508" y="112402"/>
                </a:cubicBezTo>
                <a:cubicBezTo>
                  <a:pt x="24080" y="122245"/>
                  <a:pt x="44401" y="127959"/>
                  <a:pt x="51703" y="125737"/>
                </a:cubicBezTo>
                <a:cubicBezTo>
                  <a:pt x="59005" y="123515"/>
                  <a:pt x="47576" y="105099"/>
                  <a:pt x="59323" y="99067"/>
                </a:cubicBezTo>
                <a:cubicBezTo>
                  <a:pt x="71070" y="93035"/>
                  <a:pt x="110758" y="96209"/>
                  <a:pt x="122188" y="89542"/>
                </a:cubicBezTo>
                <a:cubicBezTo>
                  <a:pt x="133618" y="82875"/>
                  <a:pt x="129490" y="72397"/>
                  <a:pt x="127903" y="59062"/>
                </a:cubicBezTo>
                <a:cubicBezTo>
                  <a:pt x="126316" y="45727"/>
                  <a:pt x="113933" y="642"/>
                  <a:pt x="106948" y="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6471578" y="5672609"/>
            <a:ext cx="195922" cy="246338"/>
          </a:xfrm>
          <a:custGeom>
            <a:avLst/>
            <a:gdLst>
              <a:gd name="connsiteX0" fmla="*/ 192112 w 195922"/>
              <a:gd name="connsiteY0" fmla="*/ 72871 h 246338"/>
              <a:gd name="connsiteX1" fmla="*/ 140677 w 195922"/>
              <a:gd name="connsiteY1" fmla="*/ 46201 h 246338"/>
              <a:gd name="connsiteX2" fmla="*/ 93052 w 195922"/>
              <a:gd name="connsiteY2" fmla="*/ 15721 h 246338"/>
              <a:gd name="connsiteX3" fmla="*/ 37807 w 195922"/>
              <a:gd name="connsiteY3" fmla="*/ 481 h 246338"/>
              <a:gd name="connsiteX4" fmla="*/ 3517 w 195922"/>
              <a:gd name="connsiteY4" fmla="*/ 32866 h 246338"/>
              <a:gd name="connsiteX5" fmla="*/ 5422 w 195922"/>
              <a:gd name="connsiteY5" fmla="*/ 112876 h 246338"/>
              <a:gd name="connsiteX6" fmla="*/ 41617 w 195922"/>
              <a:gd name="connsiteY6" fmla="*/ 185266 h 246338"/>
              <a:gd name="connsiteX7" fmla="*/ 93052 w 195922"/>
              <a:gd name="connsiteY7" fmla="*/ 230986 h 246338"/>
              <a:gd name="connsiteX8" fmla="*/ 131152 w 195922"/>
              <a:gd name="connsiteY8" fmla="*/ 246226 h 246338"/>
              <a:gd name="connsiteX9" fmla="*/ 195922 w 195922"/>
              <a:gd name="connsiteY9" fmla="*/ 236701 h 24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5922" h="246338">
                <a:moveTo>
                  <a:pt x="192112" y="72871"/>
                </a:moveTo>
                <a:cubicBezTo>
                  <a:pt x="174649" y="64298"/>
                  <a:pt x="157187" y="55726"/>
                  <a:pt x="140677" y="46201"/>
                </a:cubicBezTo>
                <a:cubicBezTo>
                  <a:pt x="124167" y="36676"/>
                  <a:pt x="110197" y="23341"/>
                  <a:pt x="93052" y="15721"/>
                </a:cubicBezTo>
                <a:cubicBezTo>
                  <a:pt x="75907" y="8101"/>
                  <a:pt x="52729" y="-2376"/>
                  <a:pt x="37807" y="481"/>
                </a:cubicBezTo>
                <a:cubicBezTo>
                  <a:pt x="22885" y="3338"/>
                  <a:pt x="8914" y="14134"/>
                  <a:pt x="3517" y="32866"/>
                </a:cubicBezTo>
                <a:cubicBezTo>
                  <a:pt x="-1880" y="51598"/>
                  <a:pt x="-928" y="87476"/>
                  <a:pt x="5422" y="112876"/>
                </a:cubicBezTo>
                <a:cubicBezTo>
                  <a:pt x="11772" y="138276"/>
                  <a:pt x="27012" y="165581"/>
                  <a:pt x="41617" y="185266"/>
                </a:cubicBezTo>
                <a:cubicBezTo>
                  <a:pt x="56222" y="204951"/>
                  <a:pt x="78130" y="220826"/>
                  <a:pt x="93052" y="230986"/>
                </a:cubicBezTo>
                <a:cubicBezTo>
                  <a:pt x="107974" y="241146"/>
                  <a:pt x="114007" y="245274"/>
                  <a:pt x="131152" y="246226"/>
                </a:cubicBezTo>
                <a:cubicBezTo>
                  <a:pt x="148297" y="247178"/>
                  <a:pt x="172109" y="241939"/>
                  <a:pt x="195922" y="2367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6063945" y="6477935"/>
            <a:ext cx="513961" cy="476175"/>
          </a:xfrm>
          <a:custGeom>
            <a:avLst/>
            <a:gdLst>
              <a:gd name="connsiteX0" fmla="*/ 272085 w 513961"/>
              <a:gd name="connsiteY0" fmla="*/ 61930 h 476175"/>
              <a:gd name="connsiteX1" fmla="*/ 161595 w 513961"/>
              <a:gd name="connsiteY1" fmla="*/ 141940 h 476175"/>
              <a:gd name="connsiteX2" fmla="*/ 96825 w 513961"/>
              <a:gd name="connsiteY2" fmla="*/ 193375 h 476175"/>
              <a:gd name="connsiteX3" fmla="*/ 43485 w 513961"/>
              <a:gd name="connsiteY3" fmla="*/ 250525 h 476175"/>
              <a:gd name="connsiteX4" fmla="*/ 32055 w 513961"/>
              <a:gd name="connsiteY4" fmla="*/ 321010 h 476175"/>
              <a:gd name="connsiteX5" fmla="*/ 3480 w 513961"/>
              <a:gd name="connsiteY5" fmla="*/ 399115 h 476175"/>
              <a:gd name="connsiteX6" fmla="*/ 9195 w 513961"/>
              <a:gd name="connsiteY6" fmla="*/ 446740 h 476175"/>
              <a:gd name="connsiteX7" fmla="*/ 81585 w 513961"/>
              <a:gd name="connsiteY7" fmla="*/ 475315 h 476175"/>
              <a:gd name="connsiteX8" fmla="*/ 176835 w 513961"/>
              <a:gd name="connsiteY8" fmla="*/ 414355 h 476175"/>
              <a:gd name="connsiteX9" fmla="*/ 251130 w 513961"/>
              <a:gd name="connsiteY9" fmla="*/ 401020 h 476175"/>
              <a:gd name="connsiteX10" fmla="*/ 342570 w 513961"/>
              <a:gd name="connsiteY10" fmla="*/ 399115 h 476175"/>
              <a:gd name="connsiteX11" fmla="*/ 413055 w 513961"/>
              <a:gd name="connsiteY11" fmla="*/ 313390 h 476175"/>
              <a:gd name="connsiteX12" fmla="*/ 437820 w 513961"/>
              <a:gd name="connsiteY12" fmla="*/ 254335 h 476175"/>
              <a:gd name="connsiteX13" fmla="*/ 500685 w 513961"/>
              <a:gd name="connsiteY13" fmla="*/ 246715 h 476175"/>
              <a:gd name="connsiteX14" fmla="*/ 512115 w 513961"/>
              <a:gd name="connsiteY14" fmla="*/ 140035 h 476175"/>
              <a:gd name="connsiteX15" fmla="*/ 474015 w 513961"/>
              <a:gd name="connsiteY15" fmla="*/ 58120 h 476175"/>
              <a:gd name="connsiteX16" fmla="*/ 439725 w 513961"/>
              <a:gd name="connsiteY16" fmla="*/ 2875 h 476175"/>
              <a:gd name="connsiteX17" fmla="*/ 346380 w 513961"/>
              <a:gd name="connsiteY17" fmla="*/ 10495 h 476175"/>
              <a:gd name="connsiteX18" fmla="*/ 272085 w 513961"/>
              <a:gd name="connsiteY18" fmla="*/ 61930 h 47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3961" h="476175">
                <a:moveTo>
                  <a:pt x="272085" y="61930"/>
                </a:moveTo>
                <a:cubicBezTo>
                  <a:pt x="241288" y="83837"/>
                  <a:pt x="190805" y="120033"/>
                  <a:pt x="161595" y="141940"/>
                </a:cubicBezTo>
                <a:cubicBezTo>
                  <a:pt x="132385" y="163847"/>
                  <a:pt x="116510" y="175277"/>
                  <a:pt x="96825" y="193375"/>
                </a:cubicBezTo>
                <a:cubicBezTo>
                  <a:pt x="77140" y="211473"/>
                  <a:pt x="54280" y="229253"/>
                  <a:pt x="43485" y="250525"/>
                </a:cubicBezTo>
                <a:cubicBezTo>
                  <a:pt x="32690" y="271797"/>
                  <a:pt x="38722" y="296245"/>
                  <a:pt x="32055" y="321010"/>
                </a:cubicBezTo>
                <a:cubicBezTo>
                  <a:pt x="25388" y="345775"/>
                  <a:pt x="7290" y="378160"/>
                  <a:pt x="3480" y="399115"/>
                </a:cubicBezTo>
                <a:cubicBezTo>
                  <a:pt x="-330" y="420070"/>
                  <a:pt x="-3822" y="434040"/>
                  <a:pt x="9195" y="446740"/>
                </a:cubicBezTo>
                <a:cubicBezTo>
                  <a:pt x="22212" y="459440"/>
                  <a:pt x="53645" y="480713"/>
                  <a:pt x="81585" y="475315"/>
                </a:cubicBezTo>
                <a:cubicBezTo>
                  <a:pt x="109525" y="469918"/>
                  <a:pt x="148577" y="426738"/>
                  <a:pt x="176835" y="414355"/>
                </a:cubicBezTo>
                <a:cubicBezTo>
                  <a:pt x="205092" y="401973"/>
                  <a:pt x="223508" y="403560"/>
                  <a:pt x="251130" y="401020"/>
                </a:cubicBezTo>
                <a:cubicBezTo>
                  <a:pt x="278752" y="398480"/>
                  <a:pt x="315583" y="413720"/>
                  <a:pt x="342570" y="399115"/>
                </a:cubicBezTo>
                <a:cubicBezTo>
                  <a:pt x="369557" y="384510"/>
                  <a:pt x="397180" y="337520"/>
                  <a:pt x="413055" y="313390"/>
                </a:cubicBezTo>
                <a:cubicBezTo>
                  <a:pt x="428930" y="289260"/>
                  <a:pt x="423215" y="265447"/>
                  <a:pt x="437820" y="254335"/>
                </a:cubicBezTo>
                <a:cubicBezTo>
                  <a:pt x="452425" y="243223"/>
                  <a:pt x="488303" y="265765"/>
                  <a:pt x="500685" y="246715"/>
                </a:cubicBezTo>
                <a:cubicBezTo>
                  <a:pt x="513067" y="227665"/>
                  <a:pt x="516560" y="171468"/>
                  <a:pt x="512115" y="140035"/>
                </a:cubicBezTo>
                <a:cubicBezTo>
                  <a:pt x="507670" y="108603"/>
                  <a:pt x="486080" y="80980"/>
                  <a:pt x="474015" y="58120"/>
                </a:cubicBezTo>
                <a:cubicBezTo>
                  <a:pt x="461950" y="35260"/>
                  <a:pt x="460997" y="10812"/>
                  <a:pt x="439725" y="2875"/>
                </a:cubicBezTo>
                <a:cubicBezTo>
                  <a:pt x="418453" y="-5062"/>
                  <a:pt x="371145" y="5415"/>
                  <a:pt x="346380" y="10495"/>
                </a:cubicBezTo>
                <a:cubicBezTo>
                  <a:pt x="321615" y="15575"/>
                  <a:pt x="302882" y="40023"/>
                  <a:pt x="272085" y="6193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4385219" y="6039948"/>
            <a:ext cx="2297522" cy="2841270"/>
          </a:xfrm>
          <a:custGeom>
            <a:avLst/>
            <a:gdLst>
              <a:gd name="connsiteX0" fmla="*/ 2450961 w 2450961"/>
              <a:gd name="connsiteY0" fmla="*/ 78912 h 2822112"/>
              <a:gd name="connsiteX1" fmla="*/ 2374761 w 2450961"/>
              <a:gd name="connsiteY1" fmla="*/ 40812 h 2822112"/>
              <a:gd name="connsiteX2" fmla="*/ 2294751 w 2450961"/>
              <a:gd name="connsiteY2" fmla="*/ 10332 h 2822112"/>
              <a:gd name="connsiteX3" fmla="*/ 2256651 w 2450961"/>
              <a:gd name="connsiteY3" fmla="*/ 14142 h 2822112"/>
              <a:gd name="connsiteX4" fmla="*/ 2306181 w 2450961"/>
              <a:gd name="connsiteY4" fmla="*/ 170352 h 2822112"/>
              <a:gd name="connsiteX5" fmla="*/ 2252841 w 2450961"/>
              <a:gd name="connsiteY5" fmla="*/ 273222 h 2822112"/>
              <a:gd name="connsiteX6" fmla="*/ 2169021 w 2450961"/>
              <a:gd name="connsiteY6" fmla="*/ 322752 h 2822112"/>
              <a:gd name="connsiteX7" fmla="*/ 2062341 w 2450961"/>
              <a:gd name="connsiteY7" fmla="*/ 284652 h 2822112"/>
              <a:gd name="connsiteX8" fmla="*/ 1951851 w 2450961"/>
              <a:gd name="connsiteY8" fmla="*/ 204642 h 2822112"/>
              <a:gd name="connsiteX9" fmla="*/ 1868031 w 2450961"/>
              <a:gd name="connsiteY9" fmla="*/ 124632 h 2822112"/>
              <a:gd name="connsiteX10" fmla="*/ 1826121 w 2450961"/>
              <a:gd name="connsiteY10" fmla="*/ 166542 h 2822112"/>
              <a:gd name="connsiteX11" fmla="*/ 1822311 w 2450961"/>
              <a:gd name="connsiteY11" fmla="*/ 235122 h 2822112"/>
              <a:gd name="connsiteX12" fmla="*/ 1883271 w 2450961"/>
              <a:gd name="connsiteY12" fmla="*/ 315132 h 2822112"/>
              <a:gd name="connsiteX13" fmla="*/ 1936611 w 2450961"/>
              <a:gd name="connsiteY13" fmla="*/ 414192 h 2822112"/>
              <a:gd name="connsiteX14" fmla="*/ 1948041 w 2450961"/>
              <a:gd name="connsiteY14" fmla="*/ 490392 h 2822112"/>
              <a:gd name="connsiteX15" fmla="*/ 1852791 w 2450961"/>
              <a:gd name="connsiteY15" fmla="*/ 539922 h 2822112"/>
              <a:gd name="connsiteX16" fmla="*/ 1807071 w 2450961"/>
              <a:gd name="connsiteY16" fmla="*/ 566592 h 2822112"/>
              <a:gd name="connsiteX17" fmla="*/ 1708011 w 2450961"/>
              <a:gd name="connsiteY17" fmla="*/ 505632 h 2822112"/>
              <a:gd name="connsiteX18" fmla="*/ 1662291 w 2450961"/>
              <a:gd name="connsiteY18" fmla="*/ 478962 h 2822112"/>
              <a:gd name="connsiteX19" fmla="*/ 1620381 w 2450961"/>
              <a:gd name="connsiteY19" fmla="*/ 543732 h 2822112"/>
              <a:gd name="connsiteX20" fmla="*/ 1635621 w 2450961"/>
              <a:gd name="connsiteY20" fmla="*/ 654222 h 2822112"/>
              <a:gd name="connsiteX21" fmla="*/ 1620381 w 2450961"/>
              <a:gd name="connsiteY21" fmla="*/ 825672 h 2822112"/>
              <a:gd name="connsiteX22" fmla="*/ 1570851 w 2450961"/>
              <a:gd name="connsiteY22" fmla="*/ 978072 h 2822112"/>
              <a:gd name="connsiteX23" fmla="*/ 1547991 w 2450961"/>
              <a:gd name="connsiteY23" fmla="*/ 1099992 h 2822112"/>
              <a:gd name="connsiteX24" fmla="*/ 1589901 w 2450961"/>
              <a:gd name="connsiteY24" fmla="*/ 1206672 h 2822112"/>
              <a:gd name="connsiteX25" fmla="*/ 1605141 w 2450961"/>
              <a:gd name="connsiteY25" fmla="*/ 1320972 h 2822112"/>
              <a:gd name="connsiteX26" fmla="*/ 1612761 w 2450961"/>
              <a:gd name="connsiteY26" fmla="*/ 1393362 h 2822112"/>
              <a:gd name="connsiteX27" fmla="*/ 1563231 w 2450961"/>
              <a:gd name="connsiteY27" fmla="*/ 1435272 h 2822112"/>
              <a:gd name="connsiteX28" fmla="*/ 1487031 w 2450961"/>
              <a:gd name="connsiteY28" fmla="*/ 1359072 h 2822112"/>
              <a:gd name="connsiteX29" fmla="*/ 1384161 w 2450961"/>
              <a:gd name="connsiteY29" fmla="*/ 1271442 h 2822112"/>
              <a:gd name="connsiteX30" fmla="*/ 1323201 w 2450961"/>
              <a:gd name="connsiteY30" fmla="*/ 1218102 h 2822112"/>
              <a:gd name="connsiteX31" fmla="*/ 1224141 w 2450961"/>
              <a:gd name="connsiteY31" fmla="*/ 1191432 h 2822112"/>
              <a:gd name="connsiteX32" fmla="*/ 1151751 w 2450961"/>
              <a:gd name="connsiteY32" fmla="*/ 1233342 h 2822112"/>
              <a:gd name="connsiteX33" fmla="*/ 1193661 w 2450961"/>
              <a:gd name="connsiteY33" fmla="*/ 1347642 h 2822112"/>
              <a:gd name="connsiteX34" fmla="*/ 1250811 w 2450961"/>
              <a:gd name="connsiteY34" fmla="*/ 1458132 h 2822112"/>
              <a:gd name="connsiteX35" fmla="*/ 1247001 w 2450961"/>
              <a:gd name="connsiteY35" fmla="*/ 1568622 h 2822112"/>
              <a:gd name="connsiteX36" fmla="*/ 1239381 w 2450961"/>
              <a:gd name="connsiteY36" fmla="*/ 1602912 h 2822112"/>
              <a:gd name="connsiteX37" fmla="*/ 1182231 w 2450961"/>
              <a:gd name="connsiteY37" fmla="*/ 1644822 h 2822112"/>
              <a:gd name="connsiteX38" fmla="*/ 1197471 w 2450961"/>
              <a:gd name="connsiteY38" fmla="*/ 1705782 h 2822112"/>
              <a:gd name="connsiteX39" fmla="*/ 1285101 w 2450961"/>
              <a:gd name="connsiteY39" fmla="*/ 1698162 h 2822112"/>
              <a:gd name="connsiteX40" fmla="*/ 1319391 w 2450961"/>
              <a:gd name="connsiteY40" fmla="*/ 1595292 h 2822112"/>
              <a:gd name="connsiteX41" fmla="*/ 1349871 w 2450961"/>
              <a:gd name="connsiteY41" fmla="*/ 1541952 h 2822112"/>
              <a:gd name="connsiteX42" fmla="*/ 1445121 w 2450961"/>
              <a:gd name="connsiteY42" fmla="*/ 1572432 h 2822112"/>
              <a:gd name="connsiteX43" fmla="*/ 1479411 w 2450961"/>
              <a:gd name="connsiteY43" fmla="*/ 1629582 h 2822112"/>
              <a:gd name="connsiteX44" fmla="*/ 1384161 w 2450961"/>
              <a:gd name="connsiteY44" fmla="*/ 1743882 h 2822112"/>
              <a:gd name="connsiteX45" fmla="*/ 1334631 w 2450961"/>
              <a:gd name="connsiteY45" fmla="*/ 1820082 h 2822112"/>
              <a:gd name="connsiteX46" fmla="*/ 1300341 w 2450961"/>
              <a:gd name="connsiteY46" fmla="*/ 1938192 h 2822112"/>
              <a:gd name="connsiteX47" fmla="*/ 1243191 w 2450961"/>
              <a:gd name="connsiteY47" fmla="*/ 2018202 h 2822112"/>
              <a:gd name="connsiteX48" fmla="*/ 1170801 w 2450961"/>
              <a:gd name="connsiteY48" fmla="*/ 2060112 h 2822112"/>
              <a:gd name="connsiteX49" fmla="*/ 1125081 w 2450961"/>
              <a:gd name="connsiteY49" fmla="*/ 2117262 h 2822112"/>
              <a:gd name="connsiteX50" fmla="*/ 1067931 w 2450961"/>
              <a:gd name="connsiteY50" fmla="*/ 2121072 h 2822112"/>
              <a:gd name="connsiteX51" fmla="*/ 980301 w 2450961"/>
              <a:gd name="connsiteY51" fmla="*/ 2060112 h 2822112"/>
              <a:gd name="connsiteX52" fmla="*/ 888861 w 2450961"/>
              <a:gd name="connsiteY52" fmla="*/ 2052492 h 2822112"/>
              <a:gd name="connsiteX53" fmla="*/ 763131 w 2450961"/>
              <a:gd name="connsiteY53" fmla="*/ 2063922 h 2822112"/>
              <a:gd name="connsiteX54" fmla="*/ 652641 w 2450961"/>
              <a:gd name="connsiteY54" fmla="*/ 2048682 h 2822112"/>
              <a:gd name="connsiteX55" fmla="*/ 568821 w 2450961"/>
              <a:gd name="connsiteY55" fmla="*/ 2041062 h 2822112"/>
              <a:gd name="connsiteX56" fmla="*/ 591681 w 2450961"/>
              <a:gd name="connsiteY56" fmla="*/ 2170602 h 2822112"/>
              <a:gd name="connsiteX57" fmla="*/ 599301 w 2450961"/>
              <a:gd name="connsiteY57" fmla="*/ 2292522 h 2822112"/>
              <a:gd name="connsiteX58" fmla="*/ 462141 w 2450961"/>
              <a:gd name="connsiteY58" fmla="*/ 2345862 h 2822112"/>
              <a:gd name="connsiteX59" fmla="*/ 359271 w 2450961"/>
              <a:gd name="connsiteY59" fmla="*/ 2372532 h 2822112"/>
              <a:gd name="connsiteX60" fmla="*/ 378321 w 2450961"/>
              <a:gd name="connsiteY60" fmla="*/ 2483022 h 2822112"/>
              <a:gd name="connsiteX61" fmla="*/ 416421 w 2450961"/>
              <a:gd name="connsiteY61" fmla="*/ 2543982 h 2822112"/>
              <a:gd name="connsiteX62" fmla="*/ 412611 w 2450961"/>
              <a:gd name="connsiteY62" fmla="*/ 2639232 h 2822112"/>
              <a:gd name="connsiteX63" fmla="*/ 347841 w 2450961"/>
              <a:gd name="connsiteY63" fmla="*/ 2715432 h 2822112"/>
              <a:gd name="connsiteX64" fmla="*/ 225921 w 2450961"/>
              <a:gd name="connsiteY64" fmla="*/ 2757342 h 2822112"/>
              <a:gd name="connsiteX65" fmla="*/ 153531 w 2450961"/>
              <a:gd name="connsiteY65" fmla="*/ 2822112 h 2822112"/>
              <a:gd name="connsiteX0" fmla="*/ 2372099 w 2543549"/>
              <a:gd name="connsiteY0" fmla="*/ 78912 h 2890692"/>
              <a:gd name="connsiteX1" fmla="*/ 2295899 w 2543549"/>
              <a:gd name="connsiteY1" fmla="*/ 40812 h 2890692"/>
              <a:gd name="connsiteX2" fmla="*/ 2215889 w 2543549"/>
              <a:gd name="connsiteY2" fmla="*/ 10332 h 2890692"/>
              <a:gd name="connsiteX3" fmla="*/ 2177789 w 2543549"/>
              <a:gd name="connsiteY3" fmla="*/ 14142 h 2890692"/>
              <a:gd name="connsiteX4" fmla="*/ 2227319 w 2543549"/>
              <a:gd name="connsiteY4" fmla="*/ 170352 h 2890692"/>
              <a:gd name="connsiteX5" fmla="*/ 2173979 w 2543549"/>
              <a:gd name="connsiteY5" fmla="*/ 273222 h 2890692"/>
              <a:gd name="connsiteX6" fmla="*/ 2090159 w 2543549"/>
              <a:gd name="connsiteY6" fmla="*/ 322752 h 2890692"/>
              <a:gd name="connsiteX7" fmla="*/ 1983479 w 2543549"/>
              <a:gd name="connsiteY7" fmla="*/ 284652 h 2890692"/>
              <a:gd name="connsiteX8" fmla="*/ 1872989 w 2543549"/>
              <a:gd name="connsiteY8" fmla="*/ 204642 h 2890692"/>
              <a:gd name="connsiteX9" fmla="*/ 1789169 w 2543549"/>
              <a:gd name="connsiteY9" fmla="*/ 124632 h 2890692"/>
              <a:gd name="connsiteX10" fmla="*/ 1747259 w 2543549"/>
              <a:gd name="connsiteY10" fmla="*/ 166542 h 2890692"/>
              <a:gd name="connsiteX11" fmla="*/ 1743449 w 2543549"/>
              <a:gd name="connsiteY11" fmla="*/ 235122 h 2890692"/>
              <a:gd name="connsiteX12" fmla="*/ 1804409 w 2543549"/>
              <a:gd name="connsiteY12" fmla="*/ 315132 h 2890692"/>
              <a:gd name="connsiteX13" fmla="*/ 1857749 w 2543549"/>
              <a:gd name="connsiteY13" fmla="*/ 414192 h 2890692"/>
              <a:gd name="connsiteX14" fmla="*/ 1869179 w 2543549"/>
              <a:gd name="connsiteY14" fmla="*/ 490392 h 2890692"/>
              <a:gd name="connsiteX15" fmla="*/ 1773929 w 2543549"/>
              <a:gd name="connsiteY15" fmla="*/ 539922 h 2890692"/>
              <a:gd name="connsiteX16" fmla="*/ 1728209 w 2543549"/>
              <a:gd name="connsiteY16" fmla="*/ 566592 h 2890692"/>
              <a:gd name="connsiteX17" fmla="*/ 1629149 w 2543549"/>
              <a:gd name="connsiteY17" fmla="*/ 505632 h 2890692"/>
              <a:gd name="connsiteX18" fmla="*/ 1583429 w 2543549"/>
              <a:gd name="connsiteY18" fmla="*/ 478962 h 2890692"/>
              <a:gd name="connsiteX19" fmla="*/ 1541519 w 2543549"/>
              <a:gd name="connsiteY19" fmla="*/ 543732 h 2890692"/>
              <a:gd name="connsiteX20" fmla="*/ 1556759 w 2543549"/>
              <a:gd name="connsiteY20" fmla="*/ 654222 h 2890692"/>
              <a:gd name="connsiteX21" fmla="*/ 1541519 w 2543549"/>
              <a:gd name="connsiteY21" fmla="*/ 825672 h 2890692"/>
              <a:gd name="connsiteX22" fmla="*/ 1491989 w 2543549"/>
              <a:gd name="connsiteY22" fmla="*/ 978072 h 2890692"/>
              <a:gd name="connsiteX23" fmla="*/ 1469129 w 2543549"/>
              <a:gd name="connsiteY23" fmla="*/ 1099992 h 2890692"/>
              <a:gd name="connsiteX24" fmla="*/ 1511039 w 2543549"/>
              <a:gd name="connsiteY24" fmla="*/ 1206672 h 2890692"/>
              <a:gd name="connsiteX25" fmla="*/ 1526279 w 2543549"/>
              <a:gd name="connsiteY25" fmla="*/ 1320972 h 2890692"/>
              <a:gd name="connsiteX26" fmla="*/ 1533899 w 2543549"/>
              <a:gd name="connsiteY26" fmla="*/ 1393362 h 2890692"/>
              <a:gd name="connsiteX27" fmla="*/ 1484369 w 2543549"/>
              <a:gd name="connsiteY27" fmla="*/ 1435272 h 2890692"/>
              <a:gd name="connsiteX28" fmla="*/ 1408169 w 2543549"/>
              <a:gd name="connsiteY28" fmla="*/ 1359072 h 2890692"/>
              <a:gd name="connsiteX29" fmla="*/ 1305299 w 2543549"/>
              <a:gd name="connsiteY29" fmla="*/ 1271442 h 2890692"/>
              <a:gd name="connsiteX30" fmla="*/ 1244339 w 2543549"/>
              <a:gd name="connsiteY30" fmla="*/ 1218102 h 2890692"/>
              <a:gd name="connsiteX31" fmla="*/ 1145279 w 2543549"/>
              <a:gd name="connsiteY31" fmla="*/ 1191432 h 2890692"/>
              <a:gd name="connsiteX32" fmla="*/ 1072889 w 2543549"/>
              <a:gd name="connsiteY32" fmla="*/ 1233342 h 2890692"/>
              <a:gd name="connsiteX33" fmla="*/ 1114799 w 2543549"/>
              <a:gd name="connsiteY33" fmla="*/ 1347642 h 2890692"/>
              <a:gd name="connsiteX34" fmla="*/ 1171949 w 2543549"/>
              <a:gd name="connsiteY34" fmla="*/ 1458132 h 2890692"/>
              <a:gd name="connsiteX35" fmla="*/ 1168139 w 2543549"/>
              <a:gd name="connsiteY35" fmla="*/ 1568622 h 2890692"/>
              <a:gd name="connsiteX36" fmla="*/ 1160519 w 2543549"/>
              <a:gd name="connsiteY36" fmla="*/ 1602912 h 2890692"/>
              <a:gd name="connsiteX37" fmla="*/ 1103369 w 2543549"/>
              <a:gd name="connsiteY37" fmla="*/ 1644822 h 2890692"/>
              <a:gd name="connsiteX38" fmla="*/ 1118609 w 2543549"/>
              <a:gd name="connsiteY38" fmla="*/ 1705782 h 2890692"/>
              <a:gd name="connsiteX39" fmla="*/ 1206239 w 2543549"/>
              <a:gd name="connsiteY39" fmla="*/ 1698162 h 2890692"/>
              <a:gd name="connsiteX40" fmla="*/ 1240529 w 2543549"/>
              <a:gd name="connsiteY40" fmla="*/ 1595292 h 2890692"/>
              <a:gd name="connsiteX41" fmla="*/ 1271009 w 2543549"/>
              <a:gd name="connsiteY41" fmla="*/ 1541952 h 2890692"/>
              <a:gd name="connsiteX42" fmla="*/ 1366259 w 2543549"/>
              <a:gd name="connsiteY42" fmla="*/ 1572432 h 2890692"/>
              <a:gd name="connsiteX43" fmla="*/ 1400549 w 2543549"/>
              <a:gd name="connsiteY43" fmla="*/ 1629582 h 2890692"/>
              <a:gd name="connsiteX44" fmla="*/ 1305299 w 2543549"/>
              <a:gd name="connsiteY44" fmla="*/ 1743882 h 2890692"/>
              <a:gd name="connsiteX45" fmla="*/ 1255769 w 2543549"/>
              <a:gd name="connsiteY45" fmla="*/ 1820082 h 2890692"/>
              <a:gd name="connsiteX46" fmla="*/ 1221479 w 2543549"/>
              <a:gd name="connsiteY46" fmla="*/ 1938192 h 2890692"/>
              <a:gd name="connsiteX47" fmla="*/ 1164329 w 2543549"/>
              <a:gd name="connsiteY47" fmla="*/ 2018202 h 2890692"/>
              <a:gd name="connsiteX48" fmla="*/ 1091939 w 2543549"/>
              <a:gd name="connsiteY48" fmla="*/ 2060112 h 2890692"/>
              <a:gd name="connsiteX49" fmla="*/ 1046219 w 2543549"/>
              <a:gd name="connsiteY49" fmla="*/ 2117262 h 2890692"/>
              <a:gd name="connsiteX50" fmla="*/ 989069 w 2543549"/>
              <a:gd name="connsiteY50" fmla="*/ 2121072 h 2890692"/>
              <a:gd name="connsiteX51" fmla="*/ 901439 w 2543549"/>
              <a:gd name="connsiteY51" fmla="*/ 2060112 h 2890692"/>
              <a:gd name="connsiteX52" fmla="*/ 809999 w 2543549"/>
              <a:gd name="connsiteY52" fmla="*/ 2052492 h 2890692"/>
              <a:gd name="connsiteX53" fmla="*/ 684269 w 2543549"/>
              <a:gd name="connsiteY53" fmla="*/ 2063922 h 2890692"/>
              <a:gd name="connsiteX54" fmla="*/ 573779 w 2543549"/>
              <a:gd name="connsiteY54" fmla="*/ 2048682 h 2890692"/>
              <a:gd name="connsiteX55" fmla="*/ 489959 w 2543549"/>
              <a:gd name="connsiteY55" fmla="*/ 2041062 h 2890692"/>
              <a:gd name="connsiteX56" fmla="*/ 512819 w 2543549"/>
              <a:gd name="connsiteY56" fmla="*/ 2170602 h 2890692"/>
              <a:gd name="connsiteX57" fmla="*/ 520439 w 2543549"/>
              <a:gd name="connsiteY57" fmla="*/ 2292522 h 2890692"/>
              <a:gd name="connsiteX58" fmla="*/ 383279 w 2543549"/>
              <a:gd name="connsiteY58" fmla="*/ 2345862 h 2890692"/>
              <a:gd name="connsiteX59" fmla="*/ 280409 w 2543549"/>
              <a:gd name="connsiteY59" fmla="*/ 2372532 h 2890692"/>
              <a:gd name="connsiteX60" fmla="*/ 299459 w 2543549"/>
              <a:gd name="connsiteY60" fmla="*/ 2483022 h 2890692"/>
              <a:gd name="connsiteX61" fmla="*/ 337559 w 2543549"/>
              <a:gd name="connsiteY61" fmla="*/ 2543982 h 2890692"/>
              <a:gd name="connsiteX62" fmla="*/ 333749 w 2543549"/>
              <a:gd name="connsiteY62" fmla="*/ 2639232 h 2890692"/>
              <a:gd name="connsiteX63" fmla="*/ 268979 w 2543549"/>
              <a:gd name="connsiteY63" fmla="*/ 2715432 h 2890692"/>
              <a:gd name="connsiteX64" fmla="*/ 147059 w 2543549"/>
              <a:gd name="connsiteY64" fmla="*/ 2757342 h 2890692"/>
              <a:gd name="connsiteX65" fmla="*/ 2543549 w 2543549"/>
              <a:gd name="connsiteY65" fmla="*/ 2890692 h 2890692"/>
              <a:gd name="connsiteX0" fmla="*/ 2359626 w 2585464"/>
              <a:gd name="connsiteY0" fmla="*/ 78912 h 2890692"/>
              <a:gd name="connsiteX1" fmla="*/ 2283426 w 2585464"/>
              <a:gd name="connsiteY1" fmla="*/ 40812 h 2890692"/>
              <a:gd name="connsiteX2" fmla="*/ 2203416 w 2585464"/>
              <a:gd name="connsiteY2" fmla="*/ 10332 h 2890692"/>
              <a:gd name="connsiteX3" fmla="*/ 2165316 w 2585464"/>
              <a:gd name="connsiteY3" fmla="*/ 14142 h 2890692"/>
              <a:gd name="connsiteX4" fmla="*/ 2214846 w 2585464"/>
              <a:gd name="connsiteY4" fmla="*/ 170352 h 2890692"/>
              <a:gd name="connsiteX5" fmla="*/ 2161506 w 2585464"/>
              <a:gd name="connsiteY5" fmla="*/ 273222 h 2890692"/>
              <a:gd name="connsiteX6" fmla="*/ 2077686 w 2585464"/>
              <a:gd name="connsiteY6" fmla="*/ 322752 h 2890692"/>
              <a:gd name="connsiteX7" fmla="*/ 1971006 w 2585464"/>
              <a:gd name="connsiteY7" fmla="*/ 284652 h 2890692"/>
              <a:gd name="connsiteX8" fmla="*/ 1860516 w 2585464"/>
              <a:gd name="connsiteY8" fmla="*/ 204642 h 2890692"/>
              <a:gd name="connsiteX9" fmla="*/ 1776696 w 2585464"/>
              <a:gd name="connsiteY9" fmla="*/ 124632 h 2890692"/>
              <a:gd name="connsiteX10" fmla="*/ 1734786 w 2585464"/>
              <a:gd name="connsiteY10" fmla="*/ 166542 h 2890692"/>
              <a:gd name="connsiteX11" fmla="*/ 1730976 w 2585464"/>
              <a:gd name="connsiteY11" fmla="*/ 235122 h 2890692"/>
              <a:gd name="connsiteX12" fmla="*/ 1791936 w 2585464"/>
              <a:gd name="connsiteY12" fmla="*/ 315132 h 2890692"/>
              <a:gd name="connsiteX13" fmla="*/ 1845276 w 2585464"/>
              <a:gd name="connsiteY13" fmla="*/ 414192 h 2890692"/>
              <a:gd name="connsiteX14" fmla="*/ 1856706 w 2585464"/>
              <a:gd name="connsiteY14" fmla="*/ 490392 h 2890692"/>
              <a:gd name="connsiteX15" fmla="*/ 1761456 w 2585464"/>
              <a:gd name="connsiteY15" fmla="*/ 539922 h 2890692"/>
              <a:gd name="connsiteX16" fmla="*/ 1715736 w 2585464"/>
              <a:gd name="connsiteY16" fmla="*/ 566592 h 2890692"/>
              <a:gd name="connsiteX17" fmla="*/ 1616676 w 2585464"/>
              <a:gd name="connsiteY17" fmla="*/ 505632 h 2890692"/>
              <a:gd name="connsiteX18" fmla="*/ 1570956 w 2585464"/>
              <a:gd name="connsiteY18" fmla="*/ 478962 h 2890692"/>
              <a:gd name="connsiteX19" fmla="*/ 1529046 w 2585464"/>
              <a:gd name="connsiteY19" fmla="*/ 543732 h 2890692"/>
              <a:gd name="connsiteX20" fmla="*/ 1544286 w 2585464"/>
              <a:gd name="connsiteY20" fmla="*/ 654222 h 2890692"/>
              <a:gd name="connsiteX21" fmla="*/ 1529046 w 2585464"/>
              <a:gd name="connsiteY21" fmla="*/ 825672 h 2890692"/>
              <a:gd name="connsiteX22" fmla="*/ 1479516 w 2585464"/>
              <a:gd name="connsiteY22" fmla="*/ 978072 h 2890692"/>
              <a:gd name="connsiteX23" fmla="*/ 1456656 w 2585464"/>
              <a:gd name="connsiteY23" fmla="*/ 1099992 h 2890692"/>
              <a:gd name="connsiteX24" fmla="*/ 1498566 w 2585464"/>
              <a:gd name="connsiteY24" fmla="*/ 1206672 h 2890692"/>
              <a:gd name="connsiteX25" fmla="*/ 1513806 w 2585464"/>
              <a:gd name="connsiteY25" fmla="*/ 1320972 h 2890692"/>
              <a:gd name="connsiteX26" fmla="*/ 1521426 w 2585464"/>
              <a:gd name="connsiteY26" fmla="*/ 1393362 h 2890692"/>
              <a:gd name="connsiteX27" fmla="*/ 1471896 w 2585464"/>
              <a:gd name="connsiteY27" fmla="*/ 1435272 h 2890692"/>
              <a:gd name="connsiteX28" fmla="*/ 1395696 w 2585464"/>
              <a:gd name="connsiteY28" fmla="*/ 1359072 h 2890692"/>
              <a:gd name="connsiteX29" fmla="*/ 1292826 w 2585464"/>
              <a:gd name="connsiteY29" fmla="*/ 1271442 h 2890692"/>
              <a:gd name="connsiteX30" fmla="*/ 1231866 w 2585464"/>
              <a:gd name="connsiteY30" fmla="*/ 1218102 h 2890692"/>
              <a:gd name="connsiteX31" fmla="*/ 1132806 w 2585464"/>
              <a:gd name="connsiteY31" fmla="*/ 1191432 h 2890692"/>
              <a:gd name="connsiteX32" fmla="*/ 1060416 w 2585464"/>
              <a:gd name="connsiteY32" fmla="*/ 1233342 h 2890692"/>
              <a:gd name="connsiteX33" fmla="*/ 1102326 w 2585464"/>
              <a:gd name="connsiteY33" fmla="*/ 1347642 h 2890692"/>
              <a:gd name="connsiteX34" fmla="*/ 1159476 w 2585464"/>
              <a:gd name="connsiteY34" fmla="*/ 1458132 h 2890692"/>
              <a:gd name="connsiteX35" fmla="*/ 1155666 w 2585464"/>
              <a:gd name="connsiteY35" fmla="*/ 1568622 h 2890692"/>
              <a:gd name="connsiteX36" fmla="*/ 1148046 w 2585464"/>
              <a:gd name="connsiteY36" fmla="*/ 1602912 h 2890692"/>
              <a:gd name="connsiteX37" fmla="*/ 1090896 w 2585464"/>
              <a:gd name="connsiteY37" fmla="*/ 1644822 h 2890692"/>
              <a:gd name="connsiteX38" fmla="*/ 1106136 w 2585464"/>
              <a:gd name="connsiteY38" fmla="*/ 1705782 h 2890692"/>
              <a:gd name="connsiteX39" fmla="*/ 1193766 w 2585464"/>
              <a:gd name="connsiteY39" fmla="*/ 1698162 h 2890692"/>
              <a:gd name="connsiteX40" fmla="*/ 1228056 w 2585464"/>
              <a:gd name="connsiteY40" fmla="*/ 1595292 h 2890692"/>
              <a:gd name="connsiteX41" fmla="*/ 1258536 w 2585464"/>
              <a:gd name="connsiteY41" fmla="*/ 1541952 h 2890692"/>
              <a:gd name="connsiteX42" fmla="*/ 1353786 w 2585464"/>
              <a:gd name="connsiteY42" fmla="*/ 1572432 h 2890692"/>
              <a:gd name="connsiteX43" fmla="*/ 1388076 w 2585464"/>
              <a:gd name="connsiteY43" fmla="*/ 1629582 h 2890692"/>
              <a:gd name="connsiteX44" fmla="*/ 1292826 w 2585464"/>
              <a:gd name="connsiteY44" fmla="*/ 1743882 h 2890692"/>
              <a:gd name="connsiteX45" fmla="*/ 1243296 w 2585464"/>
              <a:gd name="connsiteY45" fmla="*/ 1820082 h 2890692"/>
              <a:gd name="connsiteX46" fmla="*/ 1209006 w 2585464"/>
              <a:gd name="connsiteY46" fmla="*/ 1938192 h 2890692"/>
              <a:gd name="connsiteX47" fmla="*/ 1151856 w 2585464"/>
              <a:gd name="connsiteY47" fmla="*/ 2018202 h 2890692"/>
              <a:gd name="connsiteX48" fmla="*/ 1079466 w 2585464"/>
              <a:gd name="connsiteY48" fmla="*/ 2060112 h 2890692"/>
              <a:gd name="connsiteX49" fmla="*/ 1033746 w 2585464"/>
              <a:gd name="connsiteY49" fmla="*/ 2117262 h 2890692"/>
              <a:gd name="connsiteX50" fmla="*/ 976596 w 2585464"/>
              <a:gd name="connsiteY50" fmla="*/ 2121072 h 2890692"/>
              <a:gd name="connsiteX51" fmla="*/ 888966 w 2585464"/>
              <a:gd name="connsiteY51" fmla="*/ 2060112 h 2890692"/>
              <a:gd name="connsiteX52" fmla="*/ 797526 w 2585464"/>
              <a:gd name="connsiteY52" fmla="*/ 2052492 h 2890692"/>
              <a:gd name="connsiteX53" fmla="*/ 671796 w 2585464"/>
              <a:gd name="connsiteY53" fmla="*/ 2063922 h 2890692"/>
              <a:gd name="connsiteX54" fmla="*/ 561306 w 2585464"/>
              <a:gd name="connsiteY54" fmla="*/ 2048682 h 2890692"/>
              <a:gd name="connsiteX55" fmla="*/ 477486 w 2585464"/>
              <a:gd name="connsiteY55" fmla="*/ 2041062 h 2890692"/>
              <a:gd name="connsiteX56" fmla="*/ 500346 w 2585464"/>
              <a:gd name="connsiteY56" fmla="*/ 2170602 h 2890692"/>
              <a:gd name="connsiteX57" fmla="*/ 507966 w 2585464"/>
              <a:gd name="connsiteY57" fmla="*/ 2292522 h 2890692"/>
              <a:gd name="connsiteX58" fmla="*/ 370806 w 2585464"/>
              <a:gd name="connsiteY58" fmla="*/ 2345862 h 2890692"/>
              <a:gd name="connsiteX59" fmla="*/ 267936 w 2585464"/>
              <a:gd name="connsiteY59" fmla="*/ 2372532 h 2890692"/>
              <a:gd name="connsiteX60" fmla="*/ 286986 w 2585464"/>
              <a:gd name="connsiteY60" fmla="*/ 2483022 h 2890692"/>
              <a:gd name="connsiteX61" fmla="*/ 325086 w 2585464"/>
              <a:gd name="connsiteY61" fmla="*/ 2543982 h 2890692"/>
              <a:gd name="connsiteX62" fmla="*/ 321276 w 2585464"/>
              <a:gd name="connsiteY62" fmla="*/ 2639232 h 2890692"/>
              <a:gd name="connsiteX63" fmla="*/ 256506 w 2585464"/>
              <a:gd name="connsiteY63" fmla="*/ 2715432 h 2890692"/>
              <a:gd name="connsiteX64" fmla="*/ 134586 w 2585464"/>
              <a:gd name="connsiteY64" fmla="*/ 2757342 h 2890692"/>
              <a:gd name="connsiteX65" fmla="*/ 2359626 w 2585464"/>
              <a:gd name="connsiteY65" fmla="*/ 2841162 h 2890692"/>
              <a:gd name="connsiteX66" fmla="*/ 2531076 w 2585464"/>
              <a:gd name="connsiteY66" fmla="*/ 2890692 h 2890692"/>
              <a:gd name="connsiteX0" fmla="*/ 2407986 w 2633824"/>
              <a:gd name="connsiteY0" fmla="*/ 78912 h 2890692"/>
              <a:gd name="connsiteX1" fmla="*/ 2331786 w 2633824"/>
              <a:gd name="connsiteY1" fmla="*/ 40812 h 2890692"/>
              <a:gd name="connsiteX2" fmla="*/ 2251776 w 2633824"/>
              <a:gd name="connsiteY2" fmla="*/ 10332 h 2890692"/>
              <a:gd name="connsiteX3" fmla="*/ 2213676 w 2633824"/>
              <a:gd name="connsiteY3" fmla="*/ 14142 h 2890692"/>
              <a:gd name="connsiteX4" fmla="*/ 2263206 w 2633824"/>
              <a:gd name="connsiteY4" fmla="*/ 170352 h 2890692"/>
              <a:gd name="connsiteX5" fmla="*/ 2209866 w 2633824"/>
              <a:gd name="connsiteY5" fmla="*/ 273222 h 2890692"/>
              <a:gd name="connsiteX6" fmla="*/ 2126046 w 2633824"/>
              <a:gd name="connsiteY6" fmla="*/ 322752 h 2890692"/>
              <a:gd name="connsiteX7" fmla="*/ 2019366 w 2633824"/>
              <a:gd name="connsiteY7" fmla="*/ 284652 h 2890692"/>
              <a:gd name="connsiteX8" fmla="*/ 1908876 w 2633824"/>
              <a:gd name="connsiteY8" fmla="*/ 204642 h 2890692"/>
              <a:gd name="connsiteX9" fmla="*/ 1825056 w 2633824"/>
              <a:gd name="connsiteY9" fmla="*/ 124632 h 2890692"/>
              <a:gd name="connsiteX10" fmla="*/ 1783146 w 2633824"/>
              <a:gd name="connsiteY10" fmla="*/ 166542 h 2890692"/>
              <a:gd name="connsiteX11" fmla="*/ 1779336 w 2633824"/>
              <a:gd name="connsiteY11" fmla="*/ 235122 h 2890692"/>
              <a:gd name="connsiteX12" fmla="*/ 1840296 w 2633824"/>
              <a:gd name="connsiteY12" fmla="*/ 315132 h 2890692"/>
              <a:gd name="connsiteX13" fmla="*/ 1893636 w 2633824"/>
              <a:gd name="connsiteY13" fmla="*/ 414192 h 2890692"/>
              <a:gd name="connsiteX14" fmla="*/ 1905066 w 2633824"/>
              <a:gd name="connsiteY14" fmla="*/ 490392 h 2890692"/>
              <a:gd name="connsiteX15" fmla="*/ 1809816 w 2633824"/>
              <a:gd name="connsiteY15" fmla="*/ 539922 h 2890692"/>
              <a:gd name="connsiteX16" fmla="*/ 1764096 w 2633824"/>
              <a:gd name="connsiteY16" fmla="*/ 566592 h 2890692"/>
              <a:gd name="connsiteX17" fmla="*/ 1665036 w 2633824"/>
              <a:gd name="connsiteY17" fmla="*/ 505632 h 2890692"/>
              <a:gd name="connsiteX18" fmla="*/ 1619316 w 2633824"/>
              <a:gd name="connsiteY18" fmla="*/ 478962 h 2890692"/>
              <a:gd name="connsiteX19" fmla="*/ 1577406 w 2633824"/>
              <a:gd name="connsiteY19" fmla="*/ 543732 h 2890692"/>
              <a:gd name="connsiteX20" fmla="*/ 1592646 w 2633824"/>
              <a:gd name="connsiteY20" fmla="*/ 654222 h 2890692"/>
              <a:gd name="connsiteX21" fmla="*/ 1577406 w 2633824"/>
              <a:gd name="connsiteY21" fmla="*/ 825672 h 2890692"/>
              <a:gd name="connsiteX22" fmla="*/ 1527876 w 2633824"/>
              <a:gd name="connsiteY22" fmla="*/ 978072 h 2890692"/>
              <a:gd name="connsiteX23" fmla="*/ 1505016 w 2633824"/>
              <a:gd name="connsiteY23" fmla="*/ 1099992 h 2890692"/>
              <a:gd name="connsiteX24" fmla="*/ 1546926 w 2633824"/>
              <a:gd name="connsiteY24" fmla="*/ 1206672 h 2890692"/>
              <a:gd name="connsiteX25" fmla="*/ 1562166 w 2633824"/>
              <a:gd name="connsiteY25" fmla="*/ 1320972 h 2890692"/>
              <a:gd name="connsiteX26" fmla="*/ 1569786 w 2633824"/>
              <a:gd name="connsiteY26" fmla="*/ 1393362 h 2890692"/>
              <a:gd name="connsiteX27" fmla="*/ 1520256 w 2633824"/>
              <a:gd name="connsiteY27" fmla="*/ 1435272 h 2890692"/>
              <a:gd name="connsiteX28" fmla="*/ 1444056 w 2633824"/>
              <a:gd name="connsiteY28" fmla="*/ 1359072 h 2890692"/>
              <a:gd name="connsiteX29" fmla="*/ 1341186 w 2633824"/>
              <a:gd name="connsiteY29" fmla="*/ 1271442 h 2890692"/>
              <a:gd name="connsiteX30" fmla="*/ 1280226 w 2633824"/>
              <a:gd name="connsiteY30" fmla="*/ 1218102 h 2890692"/>
              <a:gd name="connsiteX31" fmla="*/ 1181166 w 2633824"/>
              <a:gd name="connsiteY31" fmla="*/ 1191432 h 2890692"/>
              <a:gd name="connsiteX32" fmla="*/ 1108776 w 2633824"/>
              <a:gd name="connsiteY32" fmla="*/ 1233342 h 2890692"/>
              <a:gd name="connsiteX33" fmla="*/ 1150686 w 2633824"/>
              <a:gd name="connsiteY33" fmla="*/ 1347642 h 2890692"/>
              <a:gd name="connsiteX34" fmla="*/ 1207836 w 2633824"/>
              <a:gd name="connsiteY34" fmla="*/ 1458132 h 2890692"/>
              <a:gd name="connsiteX35" fmla="*/ 1204026 w 2633824"/>
              <a:gd name="connsiteY35" fmla="*/ 1568622 h 2890692"/>
              <a:gd name="connsiteX36" fmla="*/ 1196406 w 2633824"/>
              <a:gd name="connsiteY36" fmla="*/ 1602912 h 2890692"/>
              <a:gd name="connsiteX37" fmla="*/ 1139256 w 2633824"/>
              <a:gd name="connsiteY37" fmla="*/ 1644822 h 2890692"/>
              <a:gd name="connsiteX38" fmla="*/ 1154496 w 2633824"/>
              <a:gd name="connsiteY38" fmla="*/ 1705782 h 2890692"/>
              <a:gd name="connsiteX39" fmla="*/ 1242126 w 2633824"/>
              <a:gd name="connsiteY39" fmla="*/ 1698162 h 2890692"/>
              <a:gd name="connsiteX40" fmla="*/ 1276416 w 2633824"/>
              <a:gd name="connsiteY40" fmla="*/ 1595292 h 2890692"/>
              <a:gd name="connsiteX41" fmla="*/ 1306896 w 2633824"/>
              <a:gd name="connsiteY41" fmla="*/ 1541952 h 2890692"/>
              <a:gd name="connsiteX42" fmla="*/ 1402146 w 2633824"/>
              <a:gd name="connsiteY42" fmla="*/ 1572432 h 2890692"/>
              <a:gd name="connsiteX43" fmla="*/ 1436436 w 2633824"/>
              <a:gd name="connsiteY43" fmla="*/ 1629582 h 2890692"/>
              <a:gd name="connsiteX44" fmla="*/ 1341186 w 2633824"/>
              <a:gd name="connsiteY44" fmla="*/ 1743882 h 2890692"/>
              <a:gd name="connsiteX45" fmla="*/ 1291656 w 2633824"/>
              <a:gd name="connsiteY45" fmla="*/ 1820082 h 2890692"/>
              <a:gd name="connsiteX46" fmla="*/ 1257366 w 2633824"/>
              <a:gd name="connsiteY46" fmla="*/ 1938192 h 2890692"/>
              <a:gd name="connsiteX47" fmla="*/ 1200216 w 2633824"/>
              <a:gd name="connsiteY47" fmla="*/ 2018202 h 2890692"/>
              <a:gd name="connsiteX48" fmla="*/ 1127826 w 2633824"/>
              <a:gd name="connsiteY48" fmla="*/ 2060112 h 2890692"/>
              <a:gd name="connsiteX49" fmla="*/ 1082106 w 2633824"/>
              <a:gd name="connsiteY49" fmla="*/ 2117262 h 2890692"/>
              <a:gd name="connsiteX50" fmla="*/ 1024956 w 2633824"/>
              <a:gd name="connsiteY50" fmla="*/ 2121072 h 2890692"/>
              <a:gd name="connsiteX51" fmla="*/ 937326 w 2633824"/>
              <a:gd name="connsiteY51" fmla="*/ 2060112 h 2890692"/>
              <a:gd name="connsiteX52" fmla="*/ 845886 w 2633824"/>
              <a:gd name="connsiteY52" fmla="*/ 2052492 h 2890692"/>
              <a:gd name="connsiteX53" fmla="*/ 720156 w 2633824"/>
              <a:gd name="connsiteY53" fmla="*/ 2063922 h 2890692"/>
              <a:gd name="connsiteX54" fmla="*/ 609666 w 2633824"/>
              <a:gd name="connsiteY54" fmla="*/ 2048682 h 2890692"/>
              <a:gd name="connsiteX55" fmla="*/ 525846 w 2633824"/>
              <a:gd name="connsiteY55" fmla="*/ 2041062 h 2890692"/>
              <a:gd name="connsiteX56" fmla="*/ 548706 w 2633824"/>
              <a:gd name="connsiteY56" fmla="*/ 2170602 h 2890692"/>
              <a:gd name="connsiteX57" fmla="*/ 556326 w 2633824"/>
              <a:gd name="connsiteY57" fmla="*/ 2292522 h 2890692"/>
              <a:gd name="connsiteX58" fmla="*/ 419166 w 2633824"/>
              <a:gd name="connsiteY58" fmla="*/ 2345862 h 2890692"/>
              <a:gd name="connsiteX59" fmla="*/ 316296 w 2633824"/>
              <a:gd name="connsiteY59" fmla="*/ 2372532 h 2890692"/>
              <a:gd name="connsiteX60" fmla="*/ 335346 w 2633824"/>
              <a:gd name="connsiteY60" fmla="*/ 2483022 h 2890692"/>
              <a:gd name="connsiteX61" fmla="*/ 373446 w 2633824"/>
              <a:gd name="connsiteY61" fmla="*/ 2543982 h 2890692"/>
              <a:gd name="connsiteX62" fmla="*/ 369636 w 2633824"/>
              <a:gd name="connsiteY62" fmla="*/ 2639232 h 2890692"/>
              <a:gd name="connsiteX63" fmla="*/ 304866 w 2633824"/>
              <a:gd name="connsiteY63" fmla="*/ 2715432 h 2890692"/>
              <a:gd name="connsiteX64" fmla="*/ 125796 w 2633824"/>
              <a:gd name="connsiteY64" fmla="*/ 2841162 h 2890692"/>
              <a:gd name="connsiteX65" fmla="*/ 2407986 w 2633824"/>
              <a:gd name="connsiteY65" fmla="*/ 2841162 h 2890692"/>
              <a:gd name="connsiteX66" fmla="*/ 2579436 w 2633824"/>
              <a:gd name="connsiteY66" fmla="*/ 2890692 h 2890692"/>
              <a:gd name="connsiteX0" fmla="*/ 2282282 w 2508120"/>
              <a:gd name="connsiteY0" fmla="*/ 78912 h 2890692"/>
              <a:gd name="connsiteX1" fmla="*/ 2206082 w 2508120"/>
              <a:gd name="connsiteY1" fmla="*/ 40812 h 2890692"/>
              <a:gd name="connsiteX2" fmla="*/ 2126072 w 2508120"/>
              <a:gd name="connsiteY2" fmla="*/ 10332 h 2890692"/>
              <a:gd name="connsiteX3" fmla="*/ 2087972 w 2508120"/>
              <a:gd name="connsiteY3" fmla="*/ 14142 h 2890692"/>
              <a:gd name="connsiteX4" fmla="*/ 2137502 w 2508120"/>
              <a:gd name="connsiteY4" fmla="*/ 170352 h 2890692"/>
              <a:gd name="connsiteX5" fmla="*/ 2084162 w 2508120"/>
              <a:gd name="connsiteY5" fmla="*/ 273222 h 2890692"/>
              <a:gd name="connsiteX6" fmla="*/ 2000342 w 2508120"/>
              <a:gd name="connsiteY6" fmla="*/ 322752 h 2890692"/>
              <a:gd name="connsiteX7" fmla="*/ 1893662 w 2508120"/>
              <a:gd name="connsiteY7" fmla="*/ 284652 h 2890692"/>
              <a:gd name="connsiteX8" fmla="*/ 1783172 w 2508120"/>
              <a:gd name="connsiteY8" fmla="*/ 204642 h 2890692"/>
              <a:gd name="connsiteX9" fmla="*/ 1699352 w 2508120"/>
              <a:gd name="connsiteY9" fmla="*/ 124632 h 2890692"/>
              <a:gd name="connsiteX10" fmla="*/ 1657442 w 2508120"/>
              <a:gd name="connsiteY10" fmla="*/ 166542 h 2890692"/>
              <a:gd name="connsiteX11" fmla="*/ 1653632 w 2508120"/>
              <a:gd name="connsiteY11" fmla="*/ 235122 h 2890692"/>
              <a:gd name="connsiteX12" fmla="*/ 1714592 w 2508120"/>
              <a:gd name="connsiteY12" fmla="*/ 315132 h 2890692"/>
              <a:gd name="connsiteX13" fmla="*/ 1767932 w 2508120"/>
              <a:gd name="connsiteY13" fmla="*/ 414192 h 2890692"/>
              <a:gd name="connsiteX14" fmla="*/ 1779362 w 2508120"/>
              <a:gd name="connsiteY14" fmla="*/ 490392 h 2890692"/>
              <a:gd name="connsiteX15" fmla="*/ 1684112 w 2508120"/>
              <a:gd name="connsiteY15" fmla="*/ 539922 h 2890692"/>
              <a:gd name="connsiteX16" fmla="*/ 1638392 w 2508120"/>
              <a:gd name="connsiteY16" fmla="*/ 566592 h 2890692"/>
              <a:gd name="connsiteX17" fmla="*/ 1539332 w 2508120"/>
              <a:gd name="connsiteY17" fmla="*/ 505632 h 2890692"/>
              <a:gd name="connsiteX18" fmla="*/ 1493612 w 2508120"/>
              <a:gd name="connsiteY18" fmla="*/ 478962 h 2890692"/>
              <a:gd name="connsiteX19" fmla="*/ 1451702 w 2508120"/>
              <a:gd name="connsiteY19" fmla="*/ 543732 h 2890692"/>
              <a:gd name="connsiteX20" fmla="*/ 1466942 w 2508120"/>
              <a:gd name="connsiteY20" fmla="*/ 654222 h 2890692"/>
              <a:gd name="connsiteX21" fmla="*/ 1451702 w 2508120"/>
              <a:gd name="connsiteY21" fmla="*/ 825672 h 2890692"/>
              <a:gd name="connsiteX22" fmla="*/ 1402172 w 2508120"/>
              <a:gd name="connsiteY22" fmla="*/ 978072 h 2890692"/>
              <a:gd name="connsiteX23" fmla="*/ 1379312 w 2508120"/>
              <a:gd name="connsiteY23" fmla="*/ 1099992 h 2890692"/>
              <a:gd name="connsiteX24" fmla="*/ 1421222 w 2508120"/>
              <a:gd name="connsiteY24" fmla="*/ 1206672 h 2890692"/>
              <a:gd name="connsiteX25" fmla="*/ 1436462 w 2508120"/>
              <a:gd name="connsiteY25" fmla="*/ 1320972 h 2890692"/>
              <a:gd name="connsiteX26" fmla="*/ 1444082 w 2508120"/>
              <a:gd name="connsiteY26" fmla="*/ 1393362 h 2890692"/>
              <a:gd name="connsiteX27" fmla="*/ 1394552 w 2508120"/>
              <a:gd name="connsiteY27" fmla="*/ 1435272 h 2890692"/>
              <a:gd name="connsiteX28" fmla="*/ 1318352 w 2508120"/>
              <a:gd name="connsiteY28" fmla="*/ 1359072 h 2890692"/>
              <a:gd name="connsiteX29" fmla="*/ 1215482 w 2508120"/>
              <a:gd name="connsiteY29" fmla="*/ 1271442 h 2890692"/>
              <a:gd name="connsiteX30" fmla="*/ 1154522 w 2508120"/>
              <a:gd name="connsiteY30" fmla="*/ 1218102 h 2890692"/>
              <a:gd name="connsiteX31" fmla="*/ 1055462 w 2508120"/>
              <a:gd name="connsiteY31" fmla="*/ 1191432 h 2890692"/>
              <a:gd name="connsiteX32" fmla="*/ 983072 w 2508120"/>
              <a:gd name="connsiteY32" fmla="*/ 1233342 h 2890692"/>
              <a:gd name="connsiteX33" fmla="*/ 1024982 w 2508120"/>
              <a:gd name="connsiteY33" fmla="*/ 1347642 h 2890692"/>
              <a:gd name="connsiteX34" fmla="*/ 1082132 w 2508120"/>
              <a:gd name="connsiteY34" fmla="*/ 1458132 h 2890692"/>
              <a:gd name="connsiteX35" fmla="*/ 1078322 w 2508120"/>
              <a:gd name="connsiteY35" fmla="*/ 1568622 h 2890692"/>
              <a:gd name="connsiteX36" fmla="*/ 1070702 w 2508120"/>
              <a:gd name="connsiteY36" fmla="*/ 1602912 h 2890692"/>
              <a:gd name="connsiteX37" fmla="*/ 1013552 w 2508120"/>
              <a:gd name="connsiteY37" fmla="*/ 1644822 h 2890692"/>
              <a:gd name="connsiteX38" fmla="*/ 1028792 w 2508120"/>
              <a:gd name="connsiteY38" fmla="*/ 1705782 h 2890692"/>
              <a:gd name="connsiteX39" fmla="*/ 1116422 w 2508120"/>
              <a:gd name="connsiteY39" fmla="*/ 1698162 h 2890692"/>
              <a:gd name="connsiteX40" fmla="*/ 1150712 w 2508120"/>
              <a:gd name="connsiteY40" fmla="*/ 1595292 h 2890692"/>
              <a:gd name="connsiteX41" fmla="*/ 1181192 w 2508120"/>
              <a:gd name="connsiteY41" fmla="*/ 1541952 h 2890692"/>
              <a:gd name="connsiteX42" fmla="*/ 1276442 w 2508120"/>
              <a:gd name="connsiteY42" fmla="*/ 1572432 h 2890692"/>
              <a:gd name="connsiteX43" fmla="*/ 1310732 w 2508120"/>
              <a:gd name="connsiteY43" fmla="*/ 1629582 h 2890692"/>
              <a:gd name="connsiteX44" fmla="*/ 1215482 w 2508120"/>
              <a:gd name="connsiteY44" fmla="*/ 1743882 h 2890692"/>
              <a:gd name="connsiteX45" fmla="*/ 1165952 w 2508120"/>
              <a:gd name="connsiteY45" fmla="*/ 1820082 h 2890692"/>
              <a:gd name="connsiteX46" fmla="*/ 1131662 w 2508120"/>
              <a:gd name="connsiteY46" fmla="*/ 1938192 h 2890692"/>
              <a:gd name="connsiteX47" fmla="*/ 1074512 w 2508120"/>
              <a:gd name="connsiteY47" fmla="*/ 2018202 h 2890692"/>
              <a:gd name="connsiteX48" fmla="*/ 1002122 w 2508120"/>
              <a:gd name="connsiteY48" fmla="*/ 2060112 h 2890692"/>
              <a:gd name="connsiteX49" fmla="*/ 956402 w 2508120"/>
              <a:gd name="connsiteY49" fmla="*/ 2117262 h 2890692"/>
              <a:gd name="connsiteX50" fmla="*/ 899252 w 2508120"/>
              <a:gd name="connsiteY50" fmla="*/ 2121072 h 2890692"/>
              <a:gd name="connsiteX51" fmla="*/ 811622 w 2508120"/>
              <a:gd name="connsiteY51" fmla="*/ 2060112 h 2890692"/>
              <a:gd name="connsiteX52" fmla="*/ 720182 w 2508120"/>
              <a:gd name="connsiteY52" fmla="*/ 2052492 h 2890692"/>
              <a:gd name="connsiteX53" fmla="*/ 594452 w 2508120"/>
              <a:gd name="connsiteY53" fmla="*/ 2063922 h 2890692"/>
              <a:gd name="connsiteX54" fmla="*/ 483962 w 2508120"/>
              <a:gd name="connsiteY54" fmla="*/ 2048682 h 2890692"/>
              <a:gd name="connsiteX55" fmla="*/ 400142 w 2508120"/>
              <a:gd name="connsiteY55" fmla="*/ 2041062 h 2890692"/>
              <a:gd name="connsiteX56" fmla="*/ 423002 w 2508120"/>
              <a:gd name="connsiteY56" fmla="*/ 2170602 h 2890692"/>
              <a:gd name="connsiteX57" fmla="*/ 430622 w 2508120"/>
              <a:gd name="connsiteY57" fmla="*/ 2292522 h 2890692"/>
              <a:gd name="connsiteX58" fmla="*/ 293462 w 2508120"/>
              <a:gd name="connsiteY58" fmla="*/ 2345862 h 2890692"/>
              <a:gd name="connsiteX59" fmla="*/ 190592 w 2508120"/>
              <a:gd name="connsiteY59" fmla="*/ 2372532 h 2890692"/>
              <a:gd name="connsiteX60" fmla="*/ 209642 w 2508120"/>
              <a:gd name="connsiteY60" fmla="*/ 2483022 h 2890692"/>
              <a:gd name="connsiteX61" fmla="*/ 247742 w 2508120"/>
              <a:gd name="connsiteY61" fmla="*/ 2543982 h 2890692"/>
              <a:gd name="connsiteX62" fmla="*/ 243932 w 2508120"/>
              <a:gd name="connsiteY62" fmla="*/ 2639232 h 2890692"/>
              <a:gd name="connsiteX63" fmla="*/ 179162 w 2508120"/>
              <a:gd name="connsiteY63" fmla="*/ 2715432 h 2890692"/>
              <a:gd name="connsiteX64" fmla="*/ 92 w 2508120"/>
              <a:gd name="connsiteY64" fmla="*/ 2841162 h 2890692"/>
              <a:gd name="connsiteX65" fmla="*/ 2282282 w 2508120"/>
              <a:gd name="connsiteY65" fmla="*/ 2841162 h 2890692"/>
              <a:gd name="connsiteX66" fmla="*/ 2453732 w 2508120"/>
              <a:gd name="connsiteY66" fmla="*/ 2890692 h 2890692"/>
              <a:gd name="connsiteX0" fmla="*/ 2282282 w 2456038"/>
              <a:gd name="connsiteY0" fmla="*/ 78912 h 2841294"/>
              <a:gd name="connsiteX1" fmla="*/ 2206082 w 2456038"/>
              <a:gd name="connsiteY1" fmla="*/ 40812 h 2841294"/>
              <a:gd name="connsiteX2" fmla="*/ 2126072 w 2456038"/>
              <a:gd name="connsiteY2" fmla="*/ 10332 h 2841294"/>
              <a:gd name="connsiteX3" fmla="*/ 2087972 w 2456038"/>
              <a:gd name="connsiteY3" fmla="*/ 14142 h 2841294"/>
              <a:gd name="connsiteX4" fmla="*/ 2137502 w 2456038"/>
              <a:gd name="connsiteY4" fmla="*/ 170352 h 2841294"/>
              <a:gd name="connsiteX5" fmla="*/ 2084162 w 2456038"/>
              <a:gd name="connsiteY5" fmla="*/ 273222 h 2841294"/>
              <a:gd name="connsiteX6" fmla="*/ 2000342 w 2456038"/>
              <a:gd name="connsiteY6" fmla="*/ 322752 h 2841294"/>
              <a:gd name="connsiteX7" fmla="*/ 1893662 w 2456038"/>
              <a:gd name="connsiteY7" fmla="*/ 284652 h 2841294"/>
              <a:gd name="connsiteX8" fmla="*/ 1783172 w 2456038"/>
              <a:gd name="connsiteY8" fmla="*/ 204642 h 2841294"/>
              <a:gd name="connsiteX9" fmla="*/ 1699352 w 2456038"/>
              <a:gd name="connsiteY9" fmla="*/ 124632 h 2841294"/>
              <a:gd name="connsiteX10" fmla="*/ 1657442 w 2456038"/>
              <a:gd name="connsiteY10" fmla="*/ 166542 h 2841294"/>
              <a:gd name="connsiteX11" fmla="*/ 1653632 w 2456038"/>
              <a:gd name="connsiteY11" fmla="*/ 235122 h 2841294"/>
              <a:gd name="connsiteX12" fmla="*/ 1714592 w 2456038"/>
              <a:gd name="connsiteY12" fmla="*/ 315132 h 2841294"/>
              <a:gd name="connsiteX13" fmla="*/ 1767932 w 2456038"/>
              <a:gd name="connsiteY13" fmla="*/ 414192 h 2841294"/>
              <a:gd name="connsiteX14" fmla="*/ 1779362 w 2456038"/>
              <a:gd name="connsiteY14" fmla="*/ 490392 h 2841294"/>
              <a:gd name="connsiteX15" fmla="*/ 1684112 w 2456038"/>
              <a:gd name="connsiteY15" fmla="*/ 539922 h 2841294"/>
              <a:gd name="connsiteX16" fmla="*/ 1638392 w 2456038"/>
              <a:gd name="connsiteY16" fmla="*/ 566592 h 2841294"/>
              <a:gd name="connsiteX17" fmla="*/ 1539332 w 2456038"/>
              <a:gd name="connsiteY17" fmla="*/ 505632 h 2841294"/>
              <a:gd name="connsiteX18" fmla="*/ 1493612 w 2456038"/>
              <a:gd name="connsiteY18" fmla="*/ 478962 h 2841294"/>
              <a:gd name="connsiteX19" fmla="*/ 1451702 w 2456038"/>
              <a:gd name="connsiteY19" fmla="*/ 543732 h 2841294"/>
              <a:gd name="connsiteX20" fmla="*/ 1466942 w 2456038"/>
              <a:gd name="connsiteY20" fmla="*/ 654222 h 2841294"/>
              <a:gd name="connsiteX21" fmla="*/ 1451702 w 2456038"/>
              <a:gd name="connsiteY21" fmla="*/ 825672 h 2841294"/>
              <a:gd name="connsiteX22" fmla="*/ 1402172 w 2456038"/>
              <a:gd name="connsiteY22" fmla="*/ 978072 h 2841294"/>
              <a:gd name="connsiteX23" fmla="*/ 1379312 w 2456038"/>
              <a:gd name="connsiteY23" fmla="*/ 1099992 h 2841294"/>
              <a:gd name="connsiteX24" fmla="*/ 1421222 w 2456038"/>
              <a:gd name="connsiteY24" fmla="*/ 1206672 h 2841294"/>
              <a:gd name="connsiteX25" fmla="*/ 1436462 w 2456038"/>
              <a:gd name="connsiteY25" fmla="*/ 1320972 h 2841294"/>
              <a:gd name="connsiteX26" fmla="*/ 1444082 w 2456038"/>
              <a:gd name="connsiteY26" fmla="*/ 1393362 h 2841294"/>
              <a:gd name="connsiteX27" fmla="*/ 1394552 w 2456038"/>
              <a:gd name="connsiteY27" fmla="*/ 1435272 h 2841294"/>
              <a:gd name="connsiteX28" fmla="*/ 1318352 w 2456038"/>
              <a:gd name="connsiteY28" fmla="*/ 1359072 h 2841294"/>
              <a:gd name="connsiteX29" fmla="*/ 1215482 w 2456038"/>
              <a:gd name="connsiteY29" fmla="*/ 1271442 h 2841294"/>
              <a:gd name="connsiteX30" fmla="*/ 1154522 w 2456038"/>
              <a:gd name="connsiteY30" fmla="*/ 1218102 h 2841294"/>
              <a:gd name="connsiteX31" fmla="*/ 1055462 w 2456038"/>
              <a:gd name="connsiteY31" fmla="*/ 1191432 h 2841294"/>
              <a:gd name="connsiteX32" fmla="*/ 983072 w 2456038"/>
              <a:gd name="connsiteY32" fmla="*/ 1233342 h 2841294"/>
              <a:gd name="connsiteX33" fmla="*/ 1024982 w 2456038"/>
              <a:gd name="connsiteY33" fmla="*/ 1347642 h 2841294"/>
              <a:gd name="connsiteX34" fmla="*/ 1082132 w 2456038"/>
              <a:gd name="connsiteY34" fmla="*/ 1458132 h 2841294"/>
              <a:gd name="connsiteX35" fmla="*/ 1078322 w 2456038"/>
              <a:gd name="connsiteY35" fmla="*/ 1568622 h 2841294"/>
              <a:gd name="connsiteX36" fmla="*/ 1070702 w 2456038"/>
              <a:gd name="connsiteY36" fmla="*/ 1602912 h 2841294"/>
              <a:gd name="connsiteX37" fmla="*/ 1013552 w 2456038"/>
              <a:gd name="connsiteY37" fmla="*/ 1644822 h 2841294"/>
              <a:gd name="connsiteX38" fmla="*/ 1028792 w 2456038"/>
              <a:gd name="connsiteY38" fmla="*/ 1705782 h 2841294"/>
              <a:gd name="connsiteX39" fmla="*/ 1116422 w 2456038"/>
              <a:gd name="connsiteY39" fmla="*/ 1698162 h 2841294"/>
              <a:gd name="connsiteX40" fmla="*/ 1150712 w 2456038"/>
              <a:gd name="connsiteY40" fmla="*/ 1595292 h 2841294"/>
              <a:gd name="connsiteX41" fmla="*/ 1181192 w 2456038"/>
              <a:gd name="connsiteY41" fmla="*/ 1541952 h 2841294"/>
              <a:gd name="connsiteX42" fmla="*/ 1276442 w 2456038"/>
              <a:gd name="connsiteY42" fmla="*/ 1572432 h 2841294"/>
              <a:gd name="connsiteX43" fmla="*/ 1310732 w 2456038"/>
              <a:gd name="connsiteY43" fmla="*/ 1629582 h 2841294"/>
              <a:gd name="connsiteX44" fmla="*/ 1215482 w 2456038"/>
              <a:gd name="connsiteY44" fmla="*/ 1743882 h 2841294"/>
              <a:gd name="connsiteX45" fmla="*/ 1165952 w 2456038"/>
              <a:gd name="connsiteY45" fmla="*/ 1820082 h 2841294"/>
              <a:gd name="connsiteX46" fmla="*/ 1131662 w 2456038"/>
              <a:gd name="connsiteY46" fmla="*/ 1938192 h 2841294"/>
              <a:gd name="connsiteX47" fmla="*/ 1074512 w 2456038"/>
              <a:gd name="connsiteY47" fmla="*/ 2018202 h 2841294"/>
              <a:gd name="connsiteX48" fmla="*/ 1002122 w 2456038"/>
              <a:gd name="connsiteY48" fmla="*/ 2060112 h 2841294"/>
              <a:gd name="connsiteX49" fmla="*/ 956402 w 2456038"/>
              <a:gd name="connsiteY49" fmla="*/ 2117262 h 2841294"/>
              <a:gd name="connsiteX50" fmla="*/ 899252 w 2456038"/>
              <a:gd name="connsiteY50" fmla="*/ 2121072 h 2841294"/>
              <a:gd name="connsiteX51" fmla="*/ 811622 w 2456038"/>
              <a:gd name="connsiteY51" fmla="*/ 2060112 h 2841294"/>
              <a:gd name="connsiteX52" fmla="*/ 720182 w 2456038"/>
              <a:gd name="connsiteY52" fmla="*/ 2052492 h 2841294"/>
              <a:gd name="connsiteX53" fmla="*/ 594452 w 2456038"/>
              <a:gd name="connsiteY53" fmla="*/ 2063922 h 2841294"/>
              <a:gd name="connsiteX54" fmla="*/ 483962 w 2456038"/>
              <a:gd name="connsiteY54" fmla="*/ 2048682 h 2841294"/>
              <a:gd name="connsiteX55" fmla="*/ 400142 w 2456038"/>
              <a:gd name="connsiteY55" fmla="*/ 2041062 h 2841294"/>
              <a:gd name="connsiteX56" fmla="*/ 423002 w 2456038"/>
              <a:gd name="connsiteY56" fmla="*/ 2170602 h 2841294"/>
              <a:gd name="connsiteX57" fmla="*/ 430622 w 2456038"/>
              <a:gd name="connsiteY57" fmla="*/ 2292522 h 2841294"/>
              <a:gd name="connsiteX58" fmla="*/ 293462 w 2456038"/>
              <a:gd name="connsiteY58" fmla="*/ 2345862 h 2841294"/>
              <a:gd name="connsiteX59" fmla="*/ 190592 w 2456038"/>
              <a:gd name="connsiteY59" fmla="*/ 2372532 h 2841294"/>
              <a:gd name="connsiteX60" fmla="*/ 209642 w 2456038"/>
              <a:gd name="connsiteY60" fmla="*/ 2483022 h 2841294"/>
              <a:gd name="connsiteX61" fmla="*/ 247742 w 2456038"/>
              <a:gd name="connsiteY61" fmla="*/ 2543982 h 2841294"/>
              <a:gd name="connsiteX62" fmla="*/ 243932 w 2456038"/>
              <a:gd name="connsiteY62" fmla="*/ 2639232 h 2841294"/>
              <a:gd name="connsiteX63" fmla="*/ 179162 w 2456038"/>
              <a:gd name="connsiteY63" fmla="*/ 2715432 h 2841294"/>
              <a:gd name="connsiteX64" fmla="*/ 92 w 2456038"/>
              <a:gd name="connsiteY64" fmla="*/ 2841162 h 2841294"/>
              <a:gd name="connsiteX65" fmla="*/ 2282282 w 2456038"/>
              <a:gd name="connsiteY65" fmla="*/ 2841162 h 2841294"/>
              <a:gd name="connsiteX66" fmla="*/ 2293712 w 2456038"/>
              <a:gd name="connsiteY66" fmla="*/ 86532 h 2841294"/>
              <a:gd name="connsiteX0" fmla="*/ 2282282 w 2293712"/>
              <a:gd name="connsiteY0" fmla="*/ 78912 h 2841270"/>
              <a:gd name="connsiteX1" fmla="*/ 2206082 w 2293712"/>
              <a:gd name="connsiteY1" fmla="*/ 40812 h 2841270"/>
              <a:gd name="connsiteX2" fmla="*/ 2126072 w 2293712"/>
              <a:gd name="connsiteY2" fmla="*/ 10332 h 2841270"/>
              <a:gd name="connsiteX3" fmla="*/ 2087972 w 2293712"/>
              <a:gd name="connsiteY3" fmla="*/ 14142 h 2841270"/>
              <a:gd name="connsiteX4" fmla="*/ 2137502 w 2293712"/>
              <a:gd name="connsiteY4" fmla="*/ 170352 h 2841270"/>
              <a:gd name="connsiteX5" fmla="*/ 2084162 w 2293712"/>
              <a:gd name="connsiteY5" fmla="*/ 273222 h 2841270"/>
              <a:gd name="connsiteX6" fmla="*/ 2000342 w 2293712"/>
              <a:gd name="connsiteY6" fmla="*/ 322752 h 2841270"/>
              <a:gd name="connsiteX7" fmla="*/ 1893662 w 2293712"/>
              <a:gd name="connsiteY7" fmla="*/ 284652 h 2841270"/>
              <a:gd name="connsiteX8" fmla="*/ 1783172 w 2293712"/>
              <a:gd name="connsiteY8" fmla="*/ 204642 h 2841270"/>
              <a:gd name="connsiteX9" fmla="*/ 1699352 w 2293712"/>
              <a:gd name="connsiteY9" fmla="*/ 124632 h 2841270"/>
              <a:gd name="connsiteX10" fmla="*/ 1657442 w 2293712"/>
              <a:gd name="connsiteY10" fmla="*/ 166542 h 2841270"/>
              <a:gd name="connsiteX11" fmla="*/ 1653632 w 2293712"/>
              <a:gd name="connsiteY11" fmla="*/ 235122 h 2841270"/>
              <a:gd name="connsiteX12" fmla="*/ 1714592 w 2293712"/>
              <a:gd name="connsiteY12" fmla="*/ 315132 h 2841270"/>
              <a:gd name="connsiteX13" fmla="*/ 1767932 w 2293712"/>
              <a:gd name="connsiteY13" fmla="*/ 414192 h 2841270"/>
              <a:gd name="connsiteX14" fmla="*/ 1779362 w 2293712"/>
              <a:gd name="connsiteY14" fmla="*/ 490392 h 2841270"/>
              <a:gd name="connsiteX15" fmla="*/ 1684112 w 2293712"/>
              <a:gd name="connsiteY15" fmla="*/ 539922 h 2841270"/>
              <a:gd name="connsiteX16" fmla="*/ 1638392 w 2293712"/>
              <a:gd name="connsiteY16" fmla="*/ 566592 h 2841270"/>
              <a:gd name="connsiteX17" fmla="*/ 1539332 w 2293712"/>
              <a:gd name="connsiteY17" fmla="*/ 505632 h 2841270"/>
              <a:gd name="connsiteX18" fmla="*/ 1493612 w 2293712"/>
              <a:gd name="connsiteY18" fmla="*/ 478962 h 2841270"/>
              <a:gd name="connsiteX19" fmla="*/ 1451702 w 2293712"/>
              <a:gd name="connsiteY19" fmla="*/ 543732 h 2841270"/>
              <a:gd name="connsiteX20" fmla="*/ 1466942 w 2293712"/>
              <a:gd name="connsiteY20" fmla="*/ 654222 h 2841270"/>
              <a:gd name="connsiteX21" fmla="*/ 1451702 w 2293712"/>
              <a:gd name="connsiteY21" fmla="*/ 825672 h 2841270"/>
              <a:gd name="connsiteX22" fmla="*/ 1402172 w 2293712"/>
              <a:gd name="connsiteY22" fmla="*/ 978072 h 2841270"/>
              <a:gd name="connsiteX23" fmla="*/ 1379312 w 2293712"/>
              <a:gd name="connsiteY23" fmla="*/ 1099992 h 2841270"/>
              <a:gd name="connsiteX24" fmla="*/ 1421222 w 2293712"/>
              <a:gd name="connsiteY24" fmla="*/ 1206672 h 2841270"/>
              <a:gd name="connsiteX25" fmla="*/ 1436462 w 2293712"/>
              <a:gd name="connsiteY25" fmla="*/ 1320972 h 2841270"/>
              <a:gd name="connsiteX26" fmla="*/ 1444082 w 2293712"/>
              <a:gd name="connsiteY26" fmla="*/ 1393362 h 2841270"/>
              <a:gd name="connsiteX27" fmla="*/ 1394552 w 2293712"/>
              <a:gd name="connsiteY27" fmla="*/ 1435272 h 2841270"/>
              <a:gd name="connsiteX28" fmla="*/ 1318352 w 2293712"/>
              <a:gd name="connsiteY28" fmla="*/ 1359072 h 2841270"/>
              <a:gd name="connsiteX29" fmla="*/ 1215482 w 2293712"/>
              <a:gd name="connsiteY29" fmla="*/ 1271442 h 2841270"/>
              <a:gd name="connsiteX30" fmla="*/ 1154522 w 2293712"/>
              <a:gd name="connsiteY30" fmla="*/ 1218102 h 2841270"/>
              <a:gd name="connsiteX31" fmla="*/ 1055462 w 2293712"/>
              <a:gd name="connsiteY31" fmla="*/ 1191432 h 2841270"/>
              <a:gd name="connsiteX32" fmla="*/ 983072 w 2293712"/>
              <a:gd name="connsiteY32" fmla="*/ 1233342 h 2841270"/>
              <a:gd name="connsiteX33" fmla="*/ 1024982 w 2293712"/>
              <a:gd name="connsiteY33" fmla="*/ 1347642 h 2841270"/>
              <a:gd name="connsiteX34" fmla="*/ 1082132 w 2293712"/>
              <a:gd name="connsiteY34" fmla="*/ 1458132 h 2841270"/>
              <a:gd name="connsiteX35" fmla="*/ 1078322 w 2293712"/>
              <a:gd name="connsiteY35" fmla="*/ 1568622 h 2841270"/>
              <a:gd name="connsiteX36" fmla="*/ 1070702 w 2293712"/>
              <a:gd name="connsiteY36" fmla="*/ 1602912 h 2841270"/>
              <a:gd name="connsiteX37" fmla="*/ 1013552 w 2293712"/>
              <a:gd name="connsiteY37" fmla="*/ 1644822 h 2841270"/>
              <a:gd name="connsiteX38" fmla="*/ 1028792 w 2293712"/>
              <a:gd name="connsiteY38" fmla="*/ 1705782 h 2841270"/>
              <a:gd name="connsiteX39" fmla="*/ 1116422 w 2293712"/>
              <a:gd name="connsiteY39" fmla="*/ 1698162 h 2841270"/>
              <a:gd name="connsiteX40" fmla="*/ 1150712 w 2293712"/>
              <a:gd name="connsiteY40" fmla="*/ 1595292 h 2841270"/>
              <a:gd name="connsiteX41" fmla="*/ 1181192 w 2293712"/>
              <a:gd name="connsiteY41" fmla="*/ 1541952 h 2841270"/>
              <a:gd name="connsiteX42" fmla="*/ 1276442 w 2293712"/>
              <a:gd name="connsiteY42" fmla="*/ 1572432 h 2841270"/>
              <a:gd name="connsiteX43" fmla="*/ 1310732 w 2293712"/>
              <a:gd name="connsiteY43" fmla="*/ 1629582 h 2841270"/>
              <a:gd name="connsiteX44" fmla="*/ 1215482 w 2293712"/>
              <a:gd name="connsiteY44" fmla="*/ 1743882 h 2841270"/>
              <a:gd name="connsiteX45" fmla="*/ 1165952 w 2293712"/>
              <a:gd name="connsiteY45" fmla="*/ 1820082 h 2841270"/>
              <a:gd name="connsiteX46" fmla="*/ 1131662 w 2293712"/>
              <a:gd name="connsiteY46" fmla="*/ 1938192 h 2841270"/>
              <a:gd name="connsiteX47" fmla="*/ 1074512 w 2293712"/>
              <a:gd name="connsiteY47" fmla="*/ 2018202 h 2841270"/>
              <a:gd name="connsiteX48" fmla="*/ 1002122 w 2293712"/>
              <a:gd name="connsiteY48" fmla="*/ 2060112 h 2841270"/>
              <a:gd name="connsiteX49" fmla="*/ 956402 w 2293712"/>
              <a:gd name="connsiteY49" fmla="*/ 2117262 h 2841270"/>
              <a:gd name="connsiteX50" fmla="*/ 899252 w 2293712"/>
              <a:gd name="connsiteY50" fmla="*/ 2121072 h 2841270"/>
              <a:gd name="connsiteX51" fmla="*/ 811622 w 2293712"/>
              <a:gd name="connsiteY51" fmla="*/ 2060112 h 2841270"/>
              <a:gd name="connsiteX52" fmla="*/ 720182 w 2293712"/>
              <a:gd name="connsiteY52" fmla="*/ 2052492 h 2841270"/>
              <a:gd name="connsiteX53" fmla="*/ 594452 w 2293712"/>
              <a:gd name="connsiteY53" fmla="*/ 2063922 h 2841270"/>
              <a:gd name="connsiteX54" fmla="*/ 483962 w 2293712"/>
              <a:gd name="connsiteY54" fmla="*/ 2048682 h 2841270"/>
              <a:gd name="connsiteX55" fmla="*/ 400142 w 2293712"/>
              <a:gd name="connsiteY55" fmla="*/ 2041062 h 2841270"/>
              <a:gd name="connsiteX56" fmla="*/ 423002 w 2293712"/>
              <a:gd name="connsiteY56" fmla="*/ 2170602 h 2841270"/>
              <a:gd name="connsiteX57" fmla="*/ 430622 w 2293712"/>
              <a:gd name="connsiteY57" fmla="*/ 2292522 h 2841270"/>
              <a:gd name="connsiteX58" fmla="*/ 293462 w 2293712"/>
              <a:gd name="connsiteY58" fmla="*/ 2345862 h 2841270"/>
              <a:gd name="connsiteX59" fmla="*/ 190592 w 2293712"/>
              <a:gd name="connsiteY59" fmla="*/ 2372532 h 2841270"/>
              <a:gd name="connsiteX60" fmla="*/ 209642 w 2293712"/>
              <a:gd name="connsiteY60" fmla="*/ 2483022 h 2841270"/>
              <a:gd name="connsiteX61" fmla="*/ 247742 w 2293712"/>
              <a:gd name="connsiteY61" fmla="*/ 2543982 h 2841270"/>
              <a:gd name="connsiteX62" fmla="*/ 243932 w 2293712"/>
              <a:gd name="connsiteY62" fmla="*/ 2639232 h 2841270"/>
              <a:gd name="connsiteX63" fmla="*/ 179162 w 2293712"/>
              <a:gd name="connsiteY63" fmla="*/ 2715432 h 2841270"/>
              <a:gd name="connsiteX64" fmla="*/ 92 w 2293712"/>
              <a:gd name="connsiteY64" fmla="*/ 2841162 h 2841270"/>
              <a:gd name="connsiteX65" fmla="*/ 2282282 w 2293712"/>
              <a:gd name="connsiteY65" fmla="*/ 2841162 h 2841270"/>
              <a:gd name="connsiteX66" fmla="*/ 2293712 w 2293712"/>
              <a:gd name="connsiteY66" fmla="*/ 86532 h 2841270"/>
              <a:gd name="connsiteX0" fmla="*/ 2282282 w 2297522"/>
              <a:gd name="connsiteY0" fmla="*/ 78912 h 2841270"/>
              <a:gd name="connsiteX1" fmla="*/ 2206082 w 2297522"/>
              <a:gd name="connsiteY1" fmla="*/ 40812 h 2841270"/>
              <a:gd name="connsiteX2" fmla="*/ 2126072 w 2297522"/>
              <a:gd name="connsiteY2" fmla="*/ 10332 h 2841270"/>
              <a:gd name="connsiteX3" fmla="*/ 2087972 w 2297522"/>
              <a:gd name="connsiteY3" fmla="*/ 14142 h 2841270"/>
              <a:gd name="connsiteX4" fmla="*/ 2137502 w 2297522"/>
              <a:gd name="connsiteY4" fmla="*/ 170352 h 2841270"/>
              <a:gd name="connsiteX5" fmla="*/ 2084162 w 2297522"/>
              <a:gd name="connsiteY5" fmla="*/ 273222 h 2841270"/>
              <a:gd name="connsiteX6" fmla="*/ 2000342 w 2297522"/>
              <a:gd name="connsiteY6" fmla="*/ 322752 h 2841270"/>
              <a:gd name="connsiteX7" fmla="*/ 1893662 w 2297522"/>
              <a:gd name="connsiteY7" fmla="*/ 284652 h 2841270"/>
              <a:gd name="connsiteX8" fmla="*/ 1783172 w 2297522"/>
              <a:gd name="connsiteY8" fmla="*/ 204642 h 2841270"/>
              <a:gd name="connsiteX9" fmla="*/ 1699352 w 2297522"/>
              <a:gd name="connsiteY9" fmla="*/ 124632 h 2841270"/>
              <a:gd name="connsiteX10" fmla="*/ 1657442 w 2297522"/>
              <a:gd name="connsiteY10" fmla="*/ 166542 h 2841270"/>
              <a:gd name="connsiteX11" fmla="*/ 1653632 w 2297522"/>
              <a:gd name="connsiteY11" fmla="*/ 235122 h 2841270"/>
              <a:gd name="connsiteX12" fmla="*/ 1714592 w 2297522"/>
              <a:gd name="connsiteY12" fmla="*/ 315132 h 2841270"/>
              <a:gd name="connsiteX13" fmla="*/ 1767932 w 2297522"/>
              <a:gd name="connsiteY13" fmla="*/ 414192 h 2841270"/>
              <a:gd name="connsiteX14" fmla="*/ 1779362 w 2297522"/>
              <a:gd name="connsiteY14" fmla="*/ 490392 h 2841270"/>
              <a:gd name="connsiteX15" fmla="*/ 1684112 w 2297522"/>
              <a:gd name="connsiteY15" fmla="*/ 539922 h 2841270"/>
              <a:gd name="connsiteX16" fmla="*/ 1638392 w 2297522"/>
              <a:gd name="connsiteY16" fmla="*/ 566592 h 2841270"/>
              <a:gd name="connsiteX17" fmla="*/ 1539332 w 2297522"/>
              <a:gd name="connsiteY17" fmla="*/ 505632 h 2841270"/>
              <a:gd name="connsiteX18" fmla="*/ 1493612 w 2297522"/>
              <a:gd name="connsiteY18" fmla="*/ 478962 h 2841270"/>
              <a:gd name="connsiteX19" fmla="*/ 1451702 w 2297522"/>
              <a:gd name="connsiteY19" fmla="*/ 543732 h 2841270"/>
              <a:gd name="connsiteX20" fmla="*/ 1466942 w 2297522"/>
              <a:gd name="connsiteY20" fmla="*/ 654222 h 2841270"/>
              <a:gd name="connsiteX21" fmla="*/ 1451702 w 2297522"/>
              <a:gd name="connsiteY21" fmla="*/ 825672 h 2841270"/>
              <a:gd name="connsiteX22" fmla="*/ 1402172 w 2297522"/>
              <a:gd name="connsiteY22" fmla="*/ 978072 h 2841270"/>
              <a:gd name="connsiteX23" fmla="*/ 1379312 w 2297522"/>
              <a:gd name="connsiteY23" fmla="*/ 1099992 h 2841270"/>
              <a:gd name="connsiteX24" fmla="*/ 1421222 w 2297522"/>
              <a:gd name="connsiteY24" fmla="*/ 1206672 h 2841270"/>
              <a:gd name="connsiteX25" fmla="*/ 1436462 w 2297522"/>
              <a:gd name="connsiteY25" fmla="*/ 1320972 h 2841270"/>
              <a:gd name="connsiteX26" fmla="*/ 1444082 w 2297522"/>
              <a:gd name="connsiteY26" fmla="*/ 1393362 h 2841270"/>
              <a:gd name="connsiteX27" fmla="*/ 1394552 w 2297522"/>
              <a:gd name="connsiteY27" fmla="*/ 1435272 h 2841270"/>
              <a:gd name="connsiteX28" fmla="*/ 1318352 w 2297522"/>
              <a:gd name="connsiteY28" fmla="*/ 1359072 h 2841270"/>
              <a:gd name="connsiteX29" fmla="*/ 1215482 w 2297522"/>
              <a:gd name="connsiteY29" fmla="*/ 1271442 h 2841270"/>
              <a:gd name="connsiteX30" fmla="*/ 1154522 w 2297522"/>
              <a:gd name="connsiteY30" fmla="*/ 1218102 h 2841270"/>
              <a:gd name="connsiteX31" fmla="*/ 1055462 w 2297522"/>
              <a:gd name="connsiteY31" fmla="*/ 1191432 h 2841270"/>
              <a:gd name="connsiteX32" fmla="*/ 983072 w 2297522"/>
              <a:gd name="connsiteY32" fmla="*/ 1233342 h 2841270"/>
              <a:gd name="connsiteX33" fmla="*/ 1024982 w 2297522"/>
              <a:gd name="connsiteY33" fmla="*/ 1347642 h 2841270"/>
              <a:gd name="connsiteX34" fmla="*/ 1082132 w 2297522"/>
              <a:gd name="connsiteY34" fmla="*/ 1458132 h 2841270"/>
              <a:gd name="connsiteX35" fmla="*/ 1078322 w 2297522"/>
              <a:gd name="connsiteY35" fmla="*/ 1568622 h 2841270"/>
              <a:gd name="connsiteX36" fmla="*/ 1070702 w 2297522"/>
              <a:gd name="connsiteY36" fmla="*/ 1602912 h 2841270"/>
              <a:gd name="connsiteX37" fmla="*/ 1013552 w 2297522"/>
              <a:gd name="connsiteY37" fmla="*/ 1644822 h 2841270"/>
              <a:gd name="connsiteX38" fmla="*/ 1028792 w 2297522"/>
              <a:gd name="connsiteY38" fmla="*/ 1705782 h 2841270"/>
              <a:gd name="connsiteX39" fmla="*/ 1116422 w 2297522"/>
              <a:gd name="connsiteY39" fmla="*/ 1698162 h 2841270"/>
              <a:gd name="connsiteX40" fmla="*/ 1150712 w 2297522"/>
              <a:gd name="connsiteY40" fmla="*/ 1595292 h 2841270"/>
              <a:gd name="connsiteX41" fmla="*/ 1181192 w 2297522"/>
              <a:gd name="connsiteY41" fmla="*/ 1541952 h 2841270"/>
              <a:gd name="connsiteX42" fmla="*/ 1276442 w 2297522"/>
              <a:gd name="connsiteY42" fmla="*/ 1572432 h 2841270"/>
              <a:gd name="connsiteX43" fmla="*/ 1310732 w 2297522"/>
              <a:gd name="connsiteY43" fmla="*/ 1629582 h 2841270"/>
              <a:gd name="connsiteX44" fmla="*/ 1215482 w 2297522"/>
              <a:gd name="connsiteY44" fmla="*/ 1743882 h 2841270"/>
              <a:gd name="connsiteX45" fmla="*/ 1165952 w 2297522"/>
              <a:gd name="connsiteY45" fmla="*/ 1820082 h 2841270"/>
              <a:gd name="connsiteX46" fmla="*/ 1131662 w 2297522"/>
              <a:gd name="connsiteY46" fmla="*/ 1938192 h 2841270"/>
              <a:gd name="connsiteX47" fmla="*/ 1074512 w 2297522"/>
              <a:gd name="connsiteY47" fmla="*/ 2018202 h 2841270"/>
              <a:gd name="connsiteX48" fmla="*/ 1002122 w 2297522"/>
              <a:gd name="connsiteY48" fmla="*/ 2060112 h 2841270"/>
              <a:gd name="connsiteX49" fmla="*/ 956402 w 2297522"/>
              <a:gd name="connsiteY49" fmla="*/ 2117262 h 2841270"/>
              <a:gd name="connsiteX50" fmla="*/ 899252 w 2297522"/>
              <a:gd name="connsiteY50" fmla="*/ 2121072 h 2841270"/>
              <a:gd name="connsiteX51" fmla="*/ 811622 w 2297522"/>
              <a:gd name="connsiteY51" fmla="*/ 2060112 h 2841270"/>
              <a:gd name="connsiteX52" fmla="*/ 720182 w 2297522"/>
              <a:gd name="connsiteY52" fmla="*/ 2052492 h 2841270"/>
              <a:gd name="connsiteX53" fmla="*/ 594452 w 2297522"/>
              <a:gd name="connsiteY53" fmla="*/ 2063922 h 2841270"/>
              <a:gd name="connsiteX54" fmla="*/ 483962 w 2297522"/>
              <a:gd name="connsiteY54" fmla="*/ 2048682 h 2841270"/>
              <a:gd name="connsiteX55" fmla="*/ 400142 w 2297522"/>
              <a:gd name="connsiteY55" fmla="*/ 2041062 h 2841270"/>
              <a:gd name="connsiteX56" fmla="*/ 423002 w 2297522"/>
              <a:gd name="connsiteY56" fmla="*/ 2170602 h 2841270"/>
              <a:gd name="connsiteX57" fmla="*/ 430622 w 2297522"/>
              <a:gd name="connsiteY57" fmla="*/ 2292522 h 2841270"/>
              <a:gd name="connsiteX58" fmla="*/ 293462 w 2297522"/>
              <a:gd name="connsiteY58" fmla="*/ 2345862 h 2841270"/>
              <a:gd name="connsiteX59" fmla="*/ 190592 w 2297522"/>
              <a:gd name="connsiteY59" fmla="*/ 2372532 h 2841270"/>
              <a:gd name="connsiteX60" fmla="*/ 209642 w 2297522"/>
              <a:gd name="connsiteY60" fmla="*/ 2483022 h 2841270"/>
              <a:gd name="connsiteX61" fmla="*/ 247742 w 2297522"/>
              <a:gd name="connsiteY61" fmla="*/ 2543982 h 2841270"/>
              <a:gd name="connsiteX62" fmla="*/ 243932 w 2297522"/>
              <a:gd name="connsiteY62" fmla="*/ 2639232 h 2841270"/>
              <a:gd name="connsiteX63" fmla="*/ 179162 w 2297522"/>
              <a:gd name="connsiteY63" fmla="*/ 2715432 h 2841270"/>
              <a:gd name="connsiteX64" fmla="*/ 92 w 2297522"/>
              <a:gd name="connsiteY64" fmla="*/ 2841162 h 2841270"/>
              <a:gd name="connsiteX65" fmla="*/ 2282282 w 2297522"/>
              <a:gd name="connsiteY65" fmla="*/ 2841162 h 2841270"/>
              <a:gd name="connsiteX66" fmla="*/ 2297522 w 2297522"/>
              <a:gd name="connsiteY66" fmla="*/ 75102 h 284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97522" h="2841270">
                <a:moveTo>
                  <a:pt x="2282282" y="78912"/>
                </a:moveTo>
                <a:cubicBezTo>
                  <a:pt x="2257199" y="65577"/>
                  <a:pt x="2232117" y="52242"/>
                  <a:pt x="2206082" y="40812"/>
                </a:cubicBezTo>
                <a:cubicBezTo>
                  <a:pt x="2180047" y="29382"/>
                  <a:pt x="2145757" y="14777"/>
                  <a:pt x="2126072" y="10332"/>
                </a:cubicBezTo>
                <a:cubicBezTo>
                  <a:pt x="2106387" y="5887"/>
                  <a:pt x="2086067" y="-12528"/>
                  <a:pt x="2087972" y="14142"/>
                </a:cubicBezTo>
                <a:cubicBezTo>
                  <a:pt x="2089877" y="40812"/>
                  <a:pt x="2138137" y="127172"/>
                  <a:pt x="2137502" y="170352"/>
                </a:cubicBezTo>
                <a:cubicBezTo>
                  <a:pt x="2136867" y="213532"/>
                  <a:pt x="2107022" y="247822"/>
                  <a:pt x="2084162" y="273222"/>
                </a:cubicBezTo>
                <a:cubicBezTo>
                  <a:pt x="2061302" y="298622"/>
                  <a:pt x="2032092" y="320847"/>
                  <a:pt x="2000342" y="322752"/>
                </a:cubicBezTo>
                <a:cubicBezTo>
                  <a:pt x="1968592" y="324657"/>
                  <a:pt x="1929857" y="304337"/>
                  <a:pt x="1893662" y="284652"/>
                </a:cubicBezTo>
                <a:cubicBezTo>
                  <a:pt x="1857467" y="264967"/>
                  <a:pt x="1815557" y="231312"/>
                  <a:pt x="1783172" y="204642"/>
                </a:cubicBezTo>
                <a:cubicBezTo>
                  <a:pt x="1750787" y="177972"/>
                  <a:pt x="1720307" y="130982"/>
                  <a:pt x="1699352" y="124632"/>
                </a:cubicBezTo>
                <a:cubicBezTo>
                  <a:pt x="1678397" y="118282"/>
                  <a:pt x="1665062" y="148127"/>
                  <a:pt x="1657442" y="166542"/>
                </a:cubicBezTo>
                <a:cubicBezTo>
                  <a:pt x="1649822" y="184957"/>
                  <a:pt x="1644107" y="210357"/>
                  <a:pt x="1653632" y="235122"/>
                </a:cubicBezTo>
                <a:cubicBezTo>
                  <a:pt x="1663157" y="259887"/>
                  <a:pt x="1695542" y="285287"/>
                  <a:pt x="1714592" y="315132"/>
                </a:cubicBezTo>
                <a:cubicBezTo>
                  <a:pt x="1733642" y="344977"/>
                  <a:pt x="1757137" y="384982"/>
                  <a:pt x="1767932" y="414192"/>
                </a:cubicBezTo>
                <a:cubicBezTo>
                  <a:pt x="1778727" y="443402"/>
                  <a:pt x="1793332" y="469437"/>
                  <a:pt x="1779362" y="490392"/>
                </a:cubicBezTo>
                <a:cubicBezTo>
                  <a:pt x="1765392" y="511347"/>
                  <a:pt x="1707607" y="527222"/>
                  <a:pt x="1684112" y="539922"/>
                </a:cubicBezTo>
                <a:cubicBezTo>
                  <a:pt x="1660617" y="552622"/>
                  <a:pt x="1662522" y="572307"/>
                  <a:pt x="1638392" y="566592"/>
                </a:cubicBezTo>
                <a:cubicBezTo>
                  <a:pt x="1614262" y="560877"/>
                  <a:pt x="1563462" y="520237"/>
                  <a:pt x="1539332" y="505632"/>
                </a:cubicBezTo>
                <a:cubicBezTo>
                  <a:pt x="1515202" y="491027"/>
                  <a:pt x="1508217" y="472612"/>
                  <a:pt x="1493612" y="478962"/>
                </a:cubicBezTo>
                <a:cubicBezTo>
                  <a:pt x="1479007" y="485312"/>
                  <a:pt x="1456147" y="514522"/>
                  <a:pt x="1451702" y="543732"/>
                </a:cubicBezTo>
                <a:cubicBezTo>
                  <a:pt x="1447257" y="572942"/>
                  <a:pt x="1466942" y="607232"/>
                  <a:pt x="1466942" y="654222"/>
                </a:cubicBezTo>
                <a:cubicBezTo>
                  <a:pt x="1466942" y="701212"/>
                  <a:pt x="1462497" y="771697"/>
                  <a:pt x="1451702" y="825672"/>
                </a:cubicBezTo>
                <a:cubicBezTo>
                  <a:pt x="1440907" y="879647"/>
                  <a:pt x="1414237" y="932352"/>
                  <a:pt x="1402172" y="978072"/>
                </a:cubicBezTo>
                <a:cubicBezTo>
                  <a:pt x="1390107" y="1023792"/>
                  <a:pt x="1376137" y="1061892"/>
                  <a:pt x="1379312" y="1099992"/>
                </a:cubicBezTo>
                <a:cubicBezTo>
                  <a:pt x="1382487" y="1138092"/>
                  <a:pt x="1411697" y="1169842"/>
                  <a:pt x="1421222" y="1206672"/>
                </a:cubicBezTo>
                <a:cubicBezTo>
                  <a:pt x="1430747" y="1243502"/>
                  <a:pt x="1432652" y="1289857"/>
                  <a:pt x="1436462" y="1320972"/>
                </a:cubicBezTo>
                <a:cubicBezTo>
                  <a:pt x="1440272" y="1352087"/>
                  <a:pt x="1451067" y="1374312"/>
                  <a:pt x="1444082" y="1393362"/>
                </a:cubicBezTo>
                <a:cubicBezTo>
                  <a:pt x="1437097" y="1412412"/>
                  <a:pt x="1415507" y="1440987"/>
                  <a:pt x="1394552" y="1435272"/>
                </a:cubicBezTo>
                <a:cubicBezTo>
                  <a:pt x="1373597" y="1429557"/>
                  <a:pt x="1348197" y="1386377"/>
                  <a:pt x="1318352" y="1359072"/>
                </a:cubicBezTo>
                <a:cubicBezTo>
                  <a:pt x="1288507" y="1331767"/>
                  <a:pt x="1242787" y="1294937"/>
                  <a:pt x="1215482" y="1271442"/>
                </a:cubicBezTo>
                <a:cubicBezTo>
                  <a:pt x="1188177" y="1247947"/>
                  <a:pt x="1181192" y="1231437"/>
                  <a:pt x="1154522" y="1218102"/>
                </a:cubicBezTo>
                <a:cubicBezTo>
                  <a:pt x="1127852" y="1204767"/>
                  <a:pt x="1084037" y="1188892"/>
                  <a:pt x="1055462" y="1191432"/>
                </a:cubicBezTo>
                <a:cubicBezTo>
                  <a:pt x="1026887" y="1193972"/>
                  <a:pt x="988152" y="1207307"/>
                  <a:pt x="983072" y="1233342"/>
                </a:cubicBezTo>
                <a:cubicBezTo>
                  <a:pt x="977992" y="1259377"/>
                  <a:pt x="1008472" y="1310177"/>
                  <a:pt x="1024982" y="1347642"/>
                </a:cubicBezTo>
                <a:cubicBezTo>
                  <a:pt x="1041492" y="1385107"/>
                  <a:pt x="1073242" y="1421302"/>
                  <a:pt x="1082132" y="1458132"/>
                </a:cubicBezTo>
                <a:cubicBezTo>
                  <a:pt x="1091022" y="1494962"/>
                  <a:pt x="1080227" y="1544492"/>
                  <a:pt x="1078322" y="1568622"/>
                </a:cubicBezTo>
                <a:cubicBezTo>
                  <a:pt x="1076417" y="1592752"/>
                  <a:pt x="1081497" y="1590212"/>
                  <a:pt x="1070702" y="1602912"/>
                </a:cubicBezTo>
                <a:cubicBezTo>
                  <a:pt x="1059907" y="1615612"/>
                  <a:pt x="1020537" y="1627677"/>
                  <a:pt x="1013552" y="1644822"/>
                </a:cubicBezTo>
                <a:cubicBezTo>
                  <a:pt x="1006567" y="1661967"/>
                  <a:pt x="1011647" y="1696892"/>
                  <a:pt x="1028792" y="1705782"/>
                </a:cubicBezTo>
                <a:cubicBezTo>
                  <a:pt x="1045937" y="1714672"/>
                  <a:pt x="1096102" y="1716577"/>
                  <a:pt x="1116422" y="1698162"/>
                </a:cubicBezTo>
                <a:cubicBezTo>
                  <a:pt x="1136742" y="1679747"/>
                  <a:pt x="1139917" y="1621327"/>
                  <a:pt x="1150712" y="1595292"/>
                </a:cubicBezTo>
                <a:cubicBezTo>
                  <a:pt x="1161507" y="1569257"/>
                  <a:pt x="1160237" y="1545762"/>
                  <a:pt x="1181192" y="1541952"/>
                </a:cubicBezTo>
                <a:cubicBezTo>
                  <a:pt x="1202147" y="1538142"/>
                  <a:pt x="1254852" y="1557827"/>
                  <a:pt x="1276442" y="1572432"/>
                </a:cubicBezTo>
                <a:cubicBezTo>
                  <a:pt x="1298032" y="1587037"/>
                  <a:pt x="1320892" y="1601007"/>
                  <a:pt x="1310732" y="1629582"/>
                </a:cubicBezTo>
                <a:cubicBezTo>
                  <a:pt x="1300572" y="1658157"/>
                  <a:pt x="1239612" y="1712132"/>
                  <a:pt x="1215482" y="1743882"/>
                </a:cubicBezTo>
                <a:cubicBezTo>
                  <a:pt x="1191352" y="1775632"/>
                  <a:pt x="1179922" y="1787697"/>
                  <a:pt x="1165952" y="1820082"/>
                </a:cubicBezTo>
                <a:cubicBezTo>
                  <a:pt x="1151982" y="1852467"/>
                  <a:pt x="1146902" y="1905172"/>
                  <a:pt x="1131662" y="1938192"/>
                </a:cubicBezTo>
                <a:cubicBezTo>
                  <a:pt x="1116422" y="1971212"/>
                  <a:pt x="1096102" y="1997882"/>
                  <a:pt x="1074512" y="2018202"/>
                </a:cubicBezTo>
                <a:cubicBezTo>
                  <a:pt x="1052922" y="2038522"/>
                  <a:pt x="1021807" y="2043602"/>
                  <a:pt x="1002122" y="2060112"/>
                </a:cubicBezTo>
                <a:cubicBezTo>
                  <a:pt x="982437" y="2076622"/>
                  <a:pt x="973547" y="2107102"/>
                  <a:pt x="956402" y="2117262"/>
                </a:cubicBezTo>
                <a:cubicBezTo>
                  <a:pt x="939257" y="2127422"/>
                  <a:pt x="923382" y="2130597"/>
                  <a:pt x="899252" y="2121072"/>
                </a:cubicBezTo>
                <a:cubicBezTo>
                  <a:pt x="875122" y="2111547"/>
                  <a:pt x="841467" y="2071542"/>
                  <a:pt x="811622" y="2060112"/>
                </a:cubicBezTo>
                <a:cubicBezTo>
                  <a:pt x="781777" y="2048682"/>
                  <a:pt x="756377" y="2051857"/>
                  <a:pt x="720182" y="2052492"/>
                </a:cubicBezTo>
                <a:cubicBezTo>
                  <a:pt x="683987" y="2053127"/>
                  <a:pt x="633822" y="2064557"/>
                  <a:pt x="594452" y="2063922"/>
                </a:cubicBezTo>
                <a:cubicBezTo>
                  <a:pt x="555082" y="2063287"/>
                  <a:pt x="516347" y="2052492"/>
                  <a:pt x="483962" y="2048682"/>
                </a:cubicBezTo>
                <a:cubicBezTo>
                  <a:pt x="451577" y="2044872"/>
                  <a:pt x="410302" y="2020742"/>
                  <a:pt x="400142" y="2041062"/>
                </a:cubicBezTo>
                <a:cubicBezTo>
                  <a:pt x="389982" y="2061382"/>
                  <a:pt x="417922" y="2128692"/>
                  <a:pt x="423002" y="2170602"/>
                </a:cubicBezTo>
                <a:cubicBezTo>
                  <a:pt x="428082" y="2212512"/>
                  <a:pt x="452212" y="2263312"/>
                  <a:pt x="430622" y="2292522"/>
                </a:cubicBezTo>
                <a:cubicBezTo>
                  <a:pt x="409032" y="2321732"/>
                  <a:pt x="333467" y="2332527"/>
                  <a:pt x="293462" y="2345862"/>
                </a:cubicBezTo>
                <a:cubicBezTo>
                  <a:pt x="253457" y="2359197"/>
                  <a:pt x="204562" y="2349672"/>
                  <a:pt x="190592" y="2372532"/>
                </a:cubicBezTo>
                <a:cubicBezTo>
                  <a:pt x="176622" y="2395392"/>
                  <a:pt x="200117" y="2454447"/>
                  <a:pt x="209642" y="2483022"/>
                </a:cubicBezTo>
                <a:cubicBezTo>
                  <a:pt x="219167" y="2511597"/>
                  <a:pt x="242027" y="2517947"/>
                  <a:pt x="247742" y="2543982"/>
                </a:cubicBezTo>
                <a:cubicBezTo>
                  <a:pt x="253457" y="2570017"/>
                  <a:pt x="255362" y="2610657"/>
                  <a:pt x="243932" y="2639232"/>
                </a:cubicBezTo>
                <a:cubicBezTo>
                  <a:pt x="232502" y="2667807"/>
                  <a:pt x="219802" y="2681777"/>
                  <a:pt x="179162" y="2715432"/>
                </a:cubicBezTo>
                <a:cubicBezTo>
                  <a:pt x="138522" y="2749087"/>
                  <a:pt x="15332" y="2839257"/>
                  <a:pt x="92" y="2841162"/>
                </a:cubicBezTo>
                <a:cubicBezTo>
                  <a:pt x="-15148" y="2843067"/>
                  <a:pt x="1882867" y="2818937"/>
                  <a:pt x="2282282" y="2841162"/>
                </a:cubicBezTo>
                <a:cubicBezTo>
                  <a:pt x="2266407" y="2832907"/>
                  <a:pt x="2267042" y="74467"/>
                  <a:pt x="2297522" y="75102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>
            <a:off x="4616865" y="7004323"/>
            <a:ext cx="2056952" cy="1880597"/>
          </a:xfrm>
          <a:custGeom>
            <a:avLst/>
            <a:gdLst>
              <a:gd name="connsiteX0" fmla="*/ 119324 w 2324083"/>
              <a:gd name="connsiteY0" fmla="*/ 1850117 h 1979149"/>
              <a:gd name="connsiteX1" fmla="*/ 245054 w 2324083"/>
              <a:gd name="connsiteY1" fmla="*/ 1712957 h 1979149"/>
              <a:gd name="connsiteX2" fmla="*/ 248864 w 2324083"/>
              <a:gd name="connsiteY2" fmla="*/ 1613897 h 1979149"/>
              <a:gd name="connsiteX3" fmla="*/ 248864 w 2324083"/>
              <a:gd name="connsiteY3" fmla="*/ 1457687 h 1979149"/>
              <a:gd name="connsiteX4" fmla="*/ 405074 w 2324083"/>
              <a:gd name="connsiteY4" fmla="*/ 1419587 h 1979149"/>
              <a:gd name="connsiteX5" fmla="*/ 420314 w 2324083"/>
              <a:gd name="connsiteY5" fmla="*/ 1270997 h 1979149"/>
              <a:gd name="connsiteX6" fmla="*/ 485084 w 2324083"/>
              <a:gd name="connsiteY6" fmla="*/ 1202417 h 1979149"/>
              <a:gd name="connsiteX7" fmla="*/ 595574 w 2324083"/>
              <a:gd name="connsiteY7" fmla="*/ 1198607 h 1979149"/>
              <a:gd name="connsiteX8" fmla="*/ 778454 w 2324083"/>
              <a:gd name="connsiteY8" fmla="*/ 1328147 h 1979149"/>
              <a:gd name="connsiteX9" fmla="*/ 904184 w 2324083"/>
              <a:gd name="connsiteY9" fmla="*/ 1297667 h 1979149"/>
              <a:gd name="connsiteX10" fmla="*/ 1014674 w 2324083"/>
              <a:gd name="connsiteY10" fmla="*/ 1206227 h 1979149"/>
              <a:gd name="connsiteX11" fmla="*/ 1224224 w 2324083"/>
              <a:gd name="connsiteY11" fmla="*/ 1328147 h 1979149"/>
              <a:gd name="connsiteX12" fmla="*/ 1250894 w 2324083"/>
              <a:gd name="connsiteY12" fmla="*/ 1244327 h 1979149"/>
              <a:gd name="connsiteX13" fmla="*/ 1174694 w 2324083"/>
              <a:gd name="connsiteY13" fmla="*/ 1118597 h 1979149"/>
              <a:gd name="connsiteX14" fmla="*/ 1144214 w 2324083"/>
              <a:gd name="connsiteY14" fmla="*/ 1015727 h 1979149"/>
              <a:gd name="connsiteX15" fmla="*/ 1216604 w 2324083"/>
              <a:gd name="connsiteY15" fmla="*/ 916667 h 1979149"/>
              <a:gd name="connsiteX16" fmla="*/ 1380434 w 2324083"/>
              <a:gd name="connsiteY16" fmla="*/ 962387 h 1979149"/>
              <a:gd name="connsiteX17" fmla="*/ 1414724 w 2324083"/>
              <a:gd name="connsiteY17" fmla="*/ 882377 h 1979149"/>
              <a:gd name="connsiteX18" fmla="*/ 1346144 w 2324083"/>
              <a:gd name="connsiteY18" fmla="*/ 768077 h 1979149"/>
              <a:gd name="connsiteX19" fmla="*/ 1399484 w 2324083"/>
              <a:gd name="connsiteY19" fmla="*/ 672827 h 1979149"/>
              <a:gd name="connsiteX20" fmla="*/ 1593794 w 2324083"/>
              <a:gd name="connsiteY20" fmla="*/ 520427 h 1979149"/>
              <a:gd name="connsiteX21" fmla="*/ 1609034 w 2324083"/>
              <a:gd name="connsiteY21" fmla="*/ 428987 h 1979149"/>
              <a:gd name="connsiteX22" fmla="*/ 1601414 w 2324083"/>
              <a:gd name="connsiteY22" fmla="*/ 314687 h 1979149"/>
              <a:gd name="connsiteX23" fmla="*/ 1601414 w 2324083"/>
              <a:gd name="connsiteY23" fmla="*/ 249917 h 1979149"/>
              <a:gd name="connsiteX24" fmla="*/ 1673804 w 2324083"/>
              <a:gd name="connsiteY24" fmla="*/ 208007 h 1979149"/>
              <a:gd name="connsiteX25" fmla="*/ 1658564 w 2324083"/>
              <a:gd name="connsiteY25" fmla="*/ 93707 h 1979149"/>
              <a:gd name="connsiteX26" fmla="*/ 1761434 w 2324083"/>
              <a:gd name="connsiteY26" fmla="*/ 2267 h 1979149"/>
              <a:gd name="connsiteX27" fmla="*/ 1871924 w 2324083"/>
              <a:gd name="connsiteY27" fmla="*/ 36557 h 1979149"/>
              <a:gd name="connsiteX28" fmla="*/ 1860494 w 2324083"/>
              <a:gd name="connsiteY28" fmla="*/ 131807 h 1979149"/>
              <a:gd name="connsiteX29" fmla="*/ 1761434 w 2324083"/>
              <a:gd name="connsiteY29" fmla="*/ 169907 h 1979149"/>
              <a:gd name="connsiteX30" fmla="*/ 1727144 w 2324083"/>
              <a:gd name="connsiteY30" fmla="*/ 204197 h 1979149"/>
              <a:gd name="connsiteX31" fmla="*/ 1818584 w 2324083"/>
              <a:gd name="connsiteY31" fmla="*/ 268967 h 1979149"/>
              <a:gd name="connsiteX32" fmla="*/ 1921454 w 2324083"/>
              <a:gd name="connsiteY32" fmla="*/ 413747 h 1979149"/>
              <a:gd name="connsiteX33" fmla="*/ 2031944 w 2324083"/>
              <a:gd name="connsiteY33" fmla="*/ 482327 h 1979149"/>
              <a:gd name="connsiteX34" fmla="*/ 2161484 w 2324083"/>
              <a:gd name="connsiteY34" fmla="*/ 520427 h 1979149"/>
              <a:gd name="connsiteX35" fmla="*/ 2169104 w 2324083"/>
              <a:gd name="connsiteY35" fmla="*/ 1880597 h 1979149"/>
              <a:gd name="connsiteX36" fmla="*/ 119324 w 2324083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170487"/>
              <a:gd name="connsiteY0" fmla="*/ 1850117 h 1883299"/>
              <a:gd name="connsiteX1" fmla="*/ 245054 w 2170487"/>
              <a:gd name="connsiteY1" fmla="*/ 1712957 h 1883299"/>
              <a:gd name="connsiteX2" fmla="*/ 248864 w 2170487"/>
              <a:gd name="connsiteY2" fmla="*/ 1613897 h 1883299"/>
              <a:gd name="connsiteX3" fmla="*/ 248864 w 2170487"/>
              <a:gd name="connsiteY3" fmla="*/ 1457687 h 1883299"/>
              <a:gd name="connsiteX4" fmla="*/ 405074 w 2170487"/>
              <a:gd name="connsiteY4" fmla="*/ 1419587 h 1883299"/>
              <a:gd name="connsiteX5" fmla="*/ 420314 w 2170487"/>
              <a:gd name="connsiteY5" fmla="*/ 1270997 h 1883299"/>
              <a:gd name="connsiteX6" fmla="*/ 485084 w 2170487"/>
              <a:gd name="connsiteY6" fmla="*/ 1202417 h 1883299"/>
              <a:gd name="connsiteX7" fmla="*/ 595574 w 2170487"/>
              <a:gd name="connsiteY7" fmla="*/ 1198607 h 1883299"/>
              <a:gd name="connsiteX8" fmla="*/ 778454 w 2170487"/>
              <a:gd name="connsiteY8" fmla="*/ 1328147 h 1883299"/>
              <a:gd name="connsiteX9" fmla="*/ 904184 w 2170487"/>
              <a:gd name="connsiteY9" fmla="*/ 1297667 h 1883299"/>
              <a:gd name="connsiteX10" fmla="*/ 1014674 w 2170487"/>
              <a:gd name="connsiteY10" fmla="*/ 1206227 h 1883299"/>
              <a:gd name="connsiteX11" fmla="*/ 1224224 w 2170487"/>
              <a:gd name="connsiteY11" fmla="*/ 1328147 h 1883299"/>
              <a:gd name="connsiteX12" fmla="*/ 1250894 w 2170487"/>
              <a:gd name="connsiteY12" fmla="*/ 1244327 h 1883299"/>
              <a:gd name="connsiteX13" fmla="*/ 1174694 w 2170487"/>
              <a:gd name="connsiteY13" fmla="*/ 1118597 h 1883299"/>
              <a:gd name="connsiteX14" fmla="*/ 1144214 w 2170487"/>
              <a:gd name="connsiteY14" fmla="*/ 1015727 h 1883299"/>
              <a:gd name="connsiteX15" fmla="*/ 1216604 w 2170487"/>
              <a:gd name="connsiteY15" fmla="*/ 916667 h 1883299"/>
              <a:gd name="connsiteX16" fmla="*/ 1380434 w 2170487"/>
              <a:gd name="connsiteY16" fmla="*/ 962387 h 1883299"/>
              <a:gd name="connsiteX17" fmla="*/ 1414724 w 2170487"/>
              <a:gd name="connsiteY17" fmla="*/ 882377 h 1883299"/>
              <a:gd name="connsiteX18" fmla="*/ 1346144 w 2170487"/>
              <a:gd name="connsiteY18" fmla="*/ 768077 h 1883299"/>
              <a:gd name="connsiteX19" fmla="*/ 1399484 w 2170487"/>
              <a:gd name="connsiteY19" fmla="*/ 672827 h 1883299"/>
              <a:gd name="connsiteX20" fmla="*/ 1593794 w 2170487"/>
              <a:gd name="connsiteY20" fmla="*/ 520427 h 1883299"/>
              <a:gd name="connsiteX21" fmla="*/ 1609034 w 2170487"/>
              <a:gd name="connsiteY21" fmla="*/ 428987 h 1883299"/>
              <a:gd name="connsiteX22" fmla="*/ 1601414 w 2170487"/>
              <a:gd name="connsiteY22" fmla="*/ 314687 h 1883299"/>
              <a:gd name="connsiteX23" fmla="*/ 1601414 w 2170487"/>
              <a:gd name="connsiteY23" fmla="*/ 249917 h 1883299"/>
              <a:gd name="connsiteX24" fmla="*/ 1673804 w 2170487"/>
              <a:gd name="connsiteY24" fmla="*/ 208007 h 1883299"/>
              <a:gd name="connsiteX25" fmla="*/ 1658564 w 2170487"/>
              <a:gd name="connsiteY25" fmla="*/ 93707 h 1883299"/>
              <a:gd name="connsiteX26" fmla="*/ 1761434 w 2170487"/>
              <a:gd name="connsiteY26" fmla="*/ 2267 h 1883299"/>
              <a:gd name="connsiteX27" fmla="*/ 1871924 w 2170487"/>
              <a:gd name="connsiteY27" fmla="*/ 36557 h 1883299"/>
              <a:gd name="connsiteX28" fmla="*/ 1860494 w 2170487"/>
              <a:gd name="connsiteY28" fmla="*/ 131807 h 1883299"/>
              <a:gd name="connsiteX29" fmla="*/ 1761434 w 2170487"/>
              <a:gd name="connsiteY29" fmla="*/ 169907 h 1883299"/>
              <a:gd name="connsiteX30" fmla="*/ 1727144 w 2170487"/>
              <a:gd name="connsiteY30" fmla="*/ 204197 h 1883299"/>
              <a:gd name="connsiteX31" fmla="*/ 1818584 w 2170487"/>
              <a:gd name="connsiteY31" fmla="*/ 268967 h 1883299"/>
              <a:gd name="connsiteX32" fmla="*/ 1921454 w 2170487"/>
              <a:gd name="connsiteY32" fmla="*/ 413747 h 1883299"/>
              <a:gd name="connsiteX33" fmla="*/ 2031944 w 2170487"/>
              <a:gd name="connsiteY33" fmla="*/ 482327 h 1883299"/>
              <a:gd name="connsiteX34" fmla="*/ 2161484 w 2170487"/>
              <a:gd name="connsiteY34" fmla="*/ 520427 h 1883299"/>
              <a:gd name="connsiteX35" fmla="*/ 2169104 w 2170487"/>
              <a:gd name="connsiteY35" fmla="*/ 1880597 h 1883299"/>
              <a:gd name="connsiteX36" fmla="*/ 119324 w 2170487"/>
              <a:gd name="connsiteY36" fmla="*/ 1850117 h 1883299"/>
              <a:gd name="connsiteX0" fmla="*/ 118736 w 2321104"/>
              <a:gd name="connsiteY0" fmla="*/ 1865357 h 1982500"/>
              <a:gd name="connsiteX1" fmla="*/ 248276 w 2321104"/>
              <a:gd name="connsiteY1" fmla="*/ 1712957 h 1982500"/>
              <a:gd name="connsiteX2" fmla="*/ 252086 w 2321104"/>
              <a:gd name="connsiteY2" fmla="*/ 1613897 h 1982500"/>
              <a:gd name="connsiteX3" fmla="*/ 252086 w 2321104"/>
              <a:gd name="connsiteY3" fmla="*/ 1457687 h 1982500"/>
              <a:gd name="connsiteX4" fmla="*/ 408296 w 2321104"/>
              <a:gd name="connsiteY4" fmla="*/ 1419587 h 1982500"/>
              <a:gd name="connsiteX5" fmla="*/ 423536 w 2321104"/>
              <a:gd name="connsiteY5" fmla="*/ 1270997 h 1982500"/>
              <a:gd name="connsiteX6" fmla="*/ 488306 w 2321104"/>
              <a:gd name="connsiteY6" fmla="*/ 1202417 h 1982500"/>
              <a:gd name="connsiteX7" fmla="*/ 598796 w 2321104"/>
              <a:gd name="connsiteY7" fmla="*/ 1198607 h 1982500"/>
              <a:gd name="connsiteX8" fmla="*/ 781676 w 2321104"/>
              <a:gd name="connsiteY8" fmla="*/ 1328147 h 1982500"/>
              <a:gd name="connsiteX9" fmla="*/ 907406 w 2321104"/>
              <a:gd name="connsiteY9" fmla="*/ 1297667 h 1982500"/>
              <a:gd name="connsiteX10" fmla="*/ 1017896 w 2321104"/>
              <a:gd name="connsiteY10" fmla="*/ 1206227 h 1982500"/>
              <a:gd name="connsiteX11" fmla="*/ 1227446 w 2321104"/>
              <a:gd name="connsiteY11" fmla="*/ 1328147 h 1982500"/>
              <a:gd name="connsiteX12" fmla="*/ 1254116 w 2321104"/>
              <a:gd name="connsiteY12" fmla="*/ 1244327 h 1982500"/>
              <a:gd name="connsiteX13" fmla="*/ 1177916 w 2321104"/>
              <a:gd name="connsiteY13" fmla="*/ 1118597 h 1982500"/>
              <a:gd name="connsiteX14" fmla="*/ 1147436 w 2321104"/>
              <a:gd name="connsiteY14" fmla="*/ 1015727 h 1982500"/>
              <a:gd name="connsiteX15" fmla="*/ 1219826 w 2321104"/>
              <a:gd name="connsiteY15" fmla="*/ 916667 h 1982500"/>
              <a:gd name="connsiteX16" fmla="*/ 1383656 w 2321104"/>
              <a:gd name="connsiteY16" fmla="*/ 962387 h 1982500"/>
              <a:gd name="connsiteX17" fmla="*/ 1417946 w 2321104"/>
              <a:gd name="connsiteY17" fmla="*/ 882377 h 1982500"/>
              <a:gd name="connsiteX18" fmla="*/ 1349366 w 2321104"/>
              <a:gd name="connsiteY18" fmla="*/ 768077 h 1982500"/>
              <a:gd name="connsiteX19" fmla="*/ 1402706 w 2321104"/>
              <a:gd name="connsiteY19" fmla="*/ 672827 h 1982500"/>
              <a:gd name="connsiteX20" fmla="*/ 1597016 w 2321104"/>
              <a:gd name="connsiteY20" fmla="*/ 520427 h 1982500"/>
              <a:gd name="connsiteX21" fmla="*/ 1612256 w 2321104"/>
              <a:gd name="connsiteY21" fmla="*/ 428987 h 1982500"/>
              <a:gd name="connsiteX22" fmla="*/ 1604636 w 2321104"/>
              <a:gd name="connsiteY22" fmla="*/ 314687 h 1982500"/>
              <a:gd name="connsiteX23" fmla="*/ 1604636 w 2321104"/>
              <a:gd name="connsiteY23" fmla="*/ 249917 h 1982500"/>
              <a:gd name="connsiteX24" fmla="*/ 1677026 w 2321104"/>
              <a:gd name="connsiteY24" fmla="*/ 208007 h 1982500"/>
              <a:gd name="connsiteX25" fmla="*/ 1661786 w 2321104"/>
              <a:gd name="connsiteY25" fmla="*/ 93707 h 1982500"/>
              <a:gd name="connsiteX26" fmla="*/ 1764656 w 2321104"/>
              <a:gd name="connsiteY26" fmla="*/ 2267 h 1982500"/>
              <a:gd name="connsiteX27" fmla="*/ 1875146 w 2321104"/>
              <a:gd name="connsiteY27" fmla="*/ 36557 h 1982500"/>
              <a:gd name="connsiteX28" fmla="*/ 1863716 w 2321104"/>
              <a:gd name="connsiteY28" fmla="*/ 131807 h 1982500"/>
              <a:gd name="connsiteX29" fmla="*/ 1764656 w 2321104"/>
              <a:gd name="connsiteY29" fmla="*/ 169907 h 1982500"/>
              <a:gd name="connsiteX30" fmla="*/ 1730366 w 2321104"/>
              <a:gd name="connsiteY30" fmla="*/ 204197 h 1982500"/>
              <a:gd name="connsiteX31" fmla="*/ 1821806 w 2321104"/>
              <a:gd name="connsiteY31" fmla="*/ 268967 h 1982500"/>
              <a:gd name="connsiteX32" fmla="*/ 1924676 w 2321104"/>
              <a:gd name="connsiteY32" fmla="*/ 413747 h 1982500"/>
              <a:gd name="connsiteX33" fmla="*/ 2035166 w 2321104"/>
              <a:gd name="connsiteY33" fmla="*/ 482327 h 1982500"/>
              <a:gd name="connsiteX34" fmla="*/ 2164706 w 2321104"/>
              <a:gd name="connsiteY34" fmla="*/ 520427 h 1982500"/>
              <a:gd name="connsiteX35" fmla="*/ 2172326 w 2321104"/>
              <a:gd name="connsiteY35" fmla="*/ 1880597 h 1982500"/>
              <a:gd name="connsiteX36" fmla="*/ 118736 w 2321104"/>
              <a:gd name="connsiteY36" fmla="*/ 1865357 h 1982500"/>
              <a:gd name="connsiteX0" fmla="*/ 855 w 2203223"/>
              <a:gd name="connsiteY0" fmla="*/ 1865357 h 1975112"/>
              <a:gd name="connsiteX1" fmla="*/ 130395 w 2203223"/>
              <a:gd name="connsiteY1" fmla="*/ 1712957 h 1975112"/>
              <a:gd name="connsiteX2" fmla="*/ 134205 w 2203223"/>
              <a:gd name="connsiteY2" fmla="*/ 1613897 h 1975112"/>
              <a:gd name="connsiteX3" fmla="*/ 134205 w 2203223"/>
              <a:gd name="connsiteY3" fmla="*/ 1457687 h 1975112"/>
              <a:gd name="connsiteX4" fmla="*/ 290415 w 2203223"/>
              <a:gd name="connsiteY4" fmla="*/ 1419587 h 1975112"/>
              <a:gd name="connsiteX5" fmla="*/ 305655 w 2203223"/>
              <a:gd name="connsiteY5" fmla="*/ 1270997 h 1975112"/>
              <a:gd name="connsiteX6" fmla="*/ 370425 w 2203223"/>
              <a:gd name="connsiteY6" fmla="*/ 1202417 h 1975112"/>
              <a:gd name="connsiteX7" fmla="*/ 480915 w 2203223"/>
              <a:gd name="connsiteY7" fmla="*/ 1198607 h 1975112"/>
              <a:gd name="connsiteX8" fmla="*/ 663795 w 2203223"/>
              <a:gd name="connsiteY8" fmla="*/ 1328147 h 1975112"/>
              <a:gd name="connsiteX9" fmla="*/ 789525 w 2203223"/>
              <a:gd name="connsiteY9" fmla="*/ 1297667 h 1975112"/>
              <a:gd name="connsiteX10" fmla="*/ 900015 w 2203223"/>
              <a:gd name="connsiteY10" fmla="*/ 1206227 h 1975112"/>
              <a:gd name="connsiteX11" fmla="*/ 1109565 w 2203223"/>
              <a:gd name="connsiteY11" fmla="*/ 1328147 h 1975112"/>
              <a:gd name="connsiteX12" fmla="*/ 1136235 w 2203223"/>
              <a:gd name="connsiteY12" fmla="*/ 1244327 h 1975112"/>
              <a:gd name="connsiteX13" fmla="*/ 1060035 w 2203223"/>
              <a:gd name="connsiteY13" fmla="*/ 1118597 h 1975112"/>
              <a:gd name="connsiteX14" fmla="*/ 1029555 w 2203223"/>
              <a:gd name="connsiteY14" fmla="*/ 1015727 h 1975112"/>
              <a:gd name="connsiteX15" fmla="*/ 1101945 w 2203223"/>
              <a:gd name="connsiteY15" fmla="*/ 916667 h 1975112"/>
              <a:gd name="connsiteX16" fmla="*/ 1265775 w 2203223"/>
              <a:gd name="connsiteY16" fmla="*/ 962387 h 1975112"/>
              <a:gd name="connsiteX17" fmla="*/ 1300065 w 2203223"/>
              <a:gd name="connsiteY17" fmla="*/ 882377 h 1975112"/>
              <a:gd name="connsiteX18" fmla="*/ 1231485 w 2203223"/>
              <a:gd name="connsiteY18" fmla="*/ 768077 h 1975112"/>
              <a:gd name="connsiteX19" fmla="*/ 1284825 w 2203223"/>
              <a:gd name="connsiteY19" fmla="*/ 672827 h 1975112"/>
              <a:gd name="connsiteX20" fmla="*/ 1479135 w 2203223"/>
              <a:gd name="connsiteY20" fmla="*/ 520427 h 1975112"/>
              <a:gd name="connsiteX21" fmla="*/ 1494375 w 2203223"/>
              <a:gd name="connsiteY21" fmla="*/ 428987 h 1975112"/>
              <a:gd name="connsiteX22" fmla="*/ 1486755 w 2203223"/>
              <a:gd name="connsiteY22" fmla="*/ 314687 h 1975112"/>
              <a:gd name="connsiteX23" fmla="*/ 1486755 w 2203223"/>
              <a:gd name="connsiteY23" fmla="*/ 249917 h 1975112"/>
              <a:gd name="connsiteX24" fmla="*/ 1559145 w 2203223"/>
              <a:gd name="connsiteY24" fmla="*/ 208007 h 1975112"/>
              <a:gd name="connsiteX25" fmla="*/ 1543905 w 2203223"/>
              <a:gd name="connsiteY25" fmla="*/ 93707 h 1975112"/>
              <a:gd name="connsiteX26" fmla="*/ 1646775 w 2203223"/>
              <a:gd name="connsiteY26" fmla="*/ 2267 h 1975112"/>
              <a:gd name="connsiteX27" fmla="*/ 1757265 w 2203223"/>
              <a:gd name="connsiteY27" fmla="*/ 36557 h 1975112"/>
              <a:gd name="connsiteX28" fmla="*/ 1745835 w 2203223"/>
              <a:gd name="connsiteY28" fmla="*/ 131807 h 1975112"/>
              <a:gd name="connsiteX29" fmla="*/ 1646775 w 2203223"/>
              <a:gd name="connsiteY29" fmla="*/ 169907 h 1975112"/>
              <a:gd name="connsiteX30" fmla="*/ 1612485 w 2203223"/>
              <a:gd name="connsiteY30" fmla="*/ 204197 h 1975112"/>
              <a:gd name="connsiteX31" fmla="*/ 1703925 w 2203223"/>
              <a:gd name="connsiteY31" fmla="*/ 268967 h 1975112"/>
              <a:gd name="connsiteX32" fmla="*/ 1806795 w 2203223"/>
              <a:gd name="connsiteY32" fmla="*/ 413747 h 1975112"/>
              <a:gd name="connsiteX33" fmla="*/ 1917285 w 2203223"/>
              <a:gd name="connsiteY33" fmla="*/ 482327 h 1975112"/>
              <a:gd name="connsiteX34" fmla="*/ 2046825 w 2203223"/>
              <a:gd name="connsiteY34" fmla="*/ 520427 h 1975112"/>
              <a:gd name="connsiteX35" fmla="*/ 2054445 w 2203223"/>
              <a:gd name="connsiteY35" fmla="*/ 1880597 h 1975112"/>
              <a:gd name="connsiteX36" fmla="*/ 855 w 2203223"/>
              <a:gd name="connsiteY36" fmla="*/ 1865357 h 1975112"/>
              <a:gd name="connsiteX0" fmla="*/ 855 w 2056952"/>
              <a:gd name="connsiteY0" fmla="*/ 1865357 h 1880597"/>
              <a:gd name="connsiteX1" fmla="*/ 130395 w 2056952"/>
              <a:gd name="connsiteY1" fmla="*/ 1712957 h 1880597"/>
              <a:gd name="connsiteX2" fmla="*/ 134205 w 2056952"/>
              <a:gd name="connsiteY2" fmla="*/ 1613897 h 1880597"/>
              <a:gd name="connsiteX3" fmla="*/ 134205 w 2056952"/>
              <a:gd name="connsiteY3" fmla="*/ 1457687 h 1880597"/>
              <a:gd name="connsiteX4" fmla="*/ 290415 w 2056952"/>
              <a:gd name="connsiteY4" fmla="*/ 1419587 h 1880597"/>
              <a:gd name="connsiteX5" fmla="*/ 305655 w 2056952"/>
              <a:gd name="connsiteY5" fmla="*/ 1270997 h 1880597"/>
              <a:gd name="connsiteX6" fmla="*/ 370425 w 2056952"/>
              <a:gd name="connsiteY6" fmla="*/ 1202417 h 1880597"/>
              <a:gd name="connsiteX7" fmla="*/ 480915 w 2056952"/>
              <a:gd name="connsiteY7" fmla="*/ 1198607 h 1880597"/>
              <a:gd name="connsiteX8" fmla="*/ 663795 w 2056952"/>
              <a:gd name="connsiteY8" fmla="*/ 1328147 h 1880597"/>
              <a:gd name="connsiteX9" fmla="*/ 789525 w 2056952"/>
              <a:gd name="connsiteY9" fmla="*/ 1297667 h 1880597"/>
              <a:gd name="connsiteX10" fmla="*/ 900015 w 2056952"/>
              <a:gd name="connsiteY10" fmla="*/ 1206227 h 1880597"/>
              <a:gd name="connsiteX11" fmla="*/ 1109565 w 2056952"/>
              <a:gd name="connsiteY11" fmla="*/ 1328147 h 1880597"/>
              <a:gd name="connsiteX12" fmla="*/ 1136235 w 2056952"/>
              <a:gd name="connsiteY12" fmla="*/ 1244327 h 1880597"/>
              <a:gd name="connsiteX13" fmla="*/ 1060035 w 2056952"/>
              <a:gd name="connsiteY13" fmla="*/ 1118597 h 1880597"/>
              <a:gd name="connsiteX14" fmla="*/ 1029555 w 2056952"/>
              <a:gd name="connsiteY14" fmla="*/ 1015727 h 1880597"/>
              <a:gd name="connsiteX15" fmla="*/ 1101945 w 2056952"/>
              <a:gd name="connsiteY15" fmla="*/ 916667 h 1880597"/>
              <a:gd name="connsiteX16" fmla="*/ 1265775 w 2056952"/>
              <a:gd name="connsiteY16" fmla="*/ 962387 h 1880597"/>
              <a:gd name="connsiteX17" fmla="*/ 1300065 w 2056952"/>
              <a:gd name="connsiteY17" fmla="*/ 882377 h 1880597"/>
              <a:gd name="connsiteX18" fmla="*/ 1231485 w 2056952"/>
              <a:gd name="connsiteY18" fmla="*/ 768077 h 1880597"/>
              <a:gd name="connsiteX19" fmla="*/ 1284825 w 2056952"/>
              <a:gd name="connsiteY19" fmla="*/ 672827 h 1880597"/>
              <a:gd name="connsiteX20" fmla="*/ 1479135 w 2056952"/>
              <a:gd name="connsiteY20" fmla="*/ 520427 h 1880597"/>
              <a:gd name="connsiteX21" fmla="*/ 1494375 w 2056952"/>
              <a:gd name="connsiteY21" fmla="*/ 428987 h 1880597"/>
              <a:gd name="connsiteX22" fmla="*/ 1486755 w 2056952"/>
              <a:gd name="connsiteY22" fmla="*/ 314687 h 1880597"/>
              <a:gd name="connsiteX23" fmla="*/ 1486755 w 2056952"/>
              <a:gd name="connsiteY23" fmla="*/ 249917 h 1880597"/>
              <a:gd name="connsiteX24" fmla="*/ 1559145 w 2056952"/>
              <a:gd name="connsiteY24" fmla="*/ 208007 h 1880597"/>
              <a:gd name="connsiteX25" fmla="*/ 1543905 w 2056952"/>
              <a:gd name="connsiteY25" fmla="*/ 93707 h 1880597"/>
              <a:gd name="connsiteX26" fmla="*/ 1646775 w 2056952"/>
              <a:gd name="connsiteY26" fmla="*/ 2267 h 1880597"/>
              <a:gd name="connsiteX27" fmla="*/ 1757265 w 2056952"/>
              <a:gd name="connsiteY27" fmla="*/ 36557 h 1880597"/>
              <a:gd name="connsiteX28" fmla="*/ 1745835 w 2056952"/>
              <a:gd name="connsiteY28" fmla="*/ 131807 h 1880597"/>
              <a:gd name="connsiteX29" fmla="*/ 1646775 w 2056952"/>
              <a:gd name="connsiteY29" fmla="*/ 169907 h 1880597"/>
              <a:gd name="connsiteX30" fmla="*/ 1612485 w 2056952"/>
              <a:gd name="connsiteY30" fmla="*/ 204197 h 1880597"/>
              <a:gd name="connsiteX31" fmla="*/ 1703925 w 2056952"/>
              <a:gd name="connsiteY31" fmla="*/ 268967 h 1880597"/>
              <a:gd name="connsiteX32" fmla="*/ 1806795 w 2056952"/>
              <a:gd name="connsiteY32" fmla="*/ 413747 h 1880597"/>
              <a:gd name="connsiteX33" fmla="*/ 1917285 w 2056952"/>
              <a:gd name="connsiteY33" fmla="*/ 482327 h 1880597"/>
              <a:gd name="connsiteX34" fmla="*/ 2046825 w 2056952"/>
              <a:gd name="connsiteY34" fmla="*/ 520427 h 1880597"/>
              <a:gd name="connsiteX35" fmla="*/ 2054445 w 2056952"/>
              <a:gd name="connsiteY35" fmla="*/ 1880597 h 1880597"/>
              <a:gd name="connsiteX36" fmla="*/ 855 w 2056952"/>
              <a:gd name="connsiteY36" fmla="*/ 1865357 h 188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952" h="1880597">
                <a:moveTo>
                  <a:pt x="855" y="1865357"/>
                </a:moveTo>
                <a:cubicBezTo>
                  <a:pt x="-11210" y="1871707"/>
                  <a:pt x="108170" y="1754867"/>
                  <a:pt x="130395" y="1712957"/>
                </a:cubicBezTo>
                <a:cubicBezTo>
                  <a:pt x="152620" y="1671047"/>
                  <a:pt x="133570" y="1656442"/>
                  <a:pt x="134205" y="1613897"/>
                </a:cubicBezTo>
                <a:cubicBezTo>
                  <a:pt x="134840" y="1571352"/>
                  <a:pt x="108170" y="1490072"/>
                  <a:pt x="134205" y="1457687"/>
                </a:cubicBezTo>
                <a:cubicBezTo>
                  <a:pt x="160240" y="1425302"/>
                  <a:pt x="261840" y="1450702"/>
                  <a:pt x="290415" y="1419587"/>
                </a:cubicBezTo>
                <a:cubicBezTo>
                  <a:pt x="318990" y="1388472"/>
                  <a:pt x="292320" y="1307192"/>
                  <a:pt x="305655" y="1270997"/>
                </a:cubicBezTo>
                <a:cubicBezTo>
                  <a:pt x="318990" y="1234802"/>
                  <a:pt x="341215" y="1214482"/>
                  <a:pt x="370425" y="1202417"/>
                </a:cubicBezTo>
                <a:cubicBezTo>
                  <a:pt x="399635" y="1190352"/>
                  <a:pt x="432020" y="1177652"/>
                  <a:pt x="480915" y="1198607"/>
                </a:cubicBezTo>
                <a:cubicBezTo>
                  <a:pt x="529810" y="1219562"/>
                  <a:pt x="612360" y="1311637"/>
                  <a:pt x="663795" y="1328147"/>
                </a:cubicBezTo>
                <a:cubicBezTo>
                  <a:pt x="715230" y="1344657"/>
                  <a:pt x="750155" y="1317987"/>
                  <a:pt x="789525" y="1297667"/>
                </a:cubicBezTo>
                <a:cubicBezTo>
                  <a:pt x="828895" y="1277347"/>
                  <a:pt x="846675" y="1201147"/>
                  <a:pt x="900015" y="1206227"/>
                </a:cubicBezTo>
                <a:cubicBezTo>
                  <a:pt x="953355" y="1211307"/>
                  <a:pt x="1070195" y="1321797"/>
                  <a:pt x="1109565" y="1328147"/>
                </a:cubicBezTo>
                <a:cubicBezTo>
                  <a:pt x="1148935" y="1334497"/>
                  <a:pt x="1144490" y="1279252"/>
                  <a:pt x="1136235" y="1244327"/>
                </a:cubicBezTo>
                <a:cubicBezTo>
                  <a:pt x="1127980" y="1209402"/>
                  <a:pt x="1077815" y="1156697"/>
                  <a:pt x="1060035" y="1118597"/>
                </a:cubicBezTo>
                <a:cubicBezTo>
                  <a:pt x="1042255" y="1080497"/>
                  <a:pt x="1022570" y="1049382"/>
                  <a:pt x="1029555" y="1015727"/>
                </a:cubicBezTo>
                <a:cubicBezTo>
                  <a:pt x="1036540" y="982072"/>
                  <a:pt x="1062575" y="925557"/>
                  <a:pt x="1101945" y="916667"/>
                </a:cubicBezTo>
                <a:cubicBezTo>
                  <a:pt x="1141315" y="907777"/>
                  <a:pt x="1232755" y="968102"/>
                  <a:pt x="1265775" y="962387"/>
                </a:cubicBezTo>
                <a:cubicBezTo>
                  <a:pt x="1298795" y="956672"/>
                  <a:pt x="1305780" y="914762"/>
                  <a:pt x="1300065" y="882377"/>
                </a:cubicBezTo>
                <a:cubicBezTo>
                  <a:pt x="1294350" y="849992"/>
                  <a:pt x="1234025" y="803002"/>
                  <a:pt x="1231485" y="768077"/>
                </a:cubicBezTo>
                <a:cubicBezTo>
                  <a:pt x="1228945" y="733152"/>
                  <a:pt x="1243550" y="714102"/>
                  <a:pt x="1284825" y="672827"/>
                </a:cubicBezTo>
                <a:cubicBezTo>
                  <a:pt x="1326100" y="631552"/>
                  <a:pt x="1444210" y="561067"/>
                  <a:pt x="1479135" y="520427"/>
                </a:cubicBezTo>
                <a:cubicBezTo>
                  <a:pt x="1514060" y="479787"/>
                  <a:pt x="1493105" y="463277"/>
                  <a:pt x="1494375" y="428987"/>
                </a:cubicBezTo>
                <a:cubicBezTo>
                  <a:pt x="1495645" y="394697"/>
                  <a:pt x="1488025" y="344532"/>
                  <a:pt x="1486755" y="314687"/>
                </a:cubicBezTo>
                <a:cubicBezTo>
                  <a:pt x="1485485" y="284842"/>
                  <a:pt x="1474690" y="267697"/>
                  <a:pt x="1486755" y="249917"/>
                </a:cubicBezTo>
                <a:cubicBezTo>
                  <a:pt x="1498820" y="232137"/>
                  <a:pt x="1549620" y="234042"/>
                  <a:pt x="1559145" y="208007"/>
                </a:cubicBezTo>
                <a:cubicBezTo>
                  <a:pt x="1568670" y="181972"/>
                  <a:pt x="1529300" y="127997"/>
                  <a:pt x="1543905" y="93707"/>
                </a:cubicBezTo>
                <a:cubicBezTo>
                  <a:pt x="1558510" y="59417"/>
                  <a:pt x="1611215" y="11792"/>
                  <a:pt x="1646775" y="2267"/>
                </a:cubicBezTo>
                <a:cubicBezTo>
                  <a:pt x="1682335" y="-7258"/>
                  <a:pt x="1740755" y="14967"/>
                  <a:pt x="1757265" y="36557"/>
                </a:cubicBezTo>
                <a:cubicBezTo>
                  <a:pt x="1773775" y="58147"/>
                  <a:pt x="1764250" y="109582"/>
                  <a:pt x="1745835" y="131807"/>
                </a:cubicBezTo>
                <a:cubicBezTo>
                  <a:pt x="1727420" y="154032"/>
                  <a:pt x="1669000" y="157842"/>
                  <a:pt x="1646775" y="169907"/>
                </a:cubicBezTo>
                <a:cubicBezTo>
                  <a:pt x="1624550" y="181972"/>
                  <a:pt x="1602960" y="187687"/>
                  <a:pt x="1612485" y="204197"/>
                </a:cubicBezTo>
                <a:cubicBezTo>
                  <a:pt x="1622010" y="220707"/>
                  <a:pt x="1671540" y="234042"/>
                  <a:pt x="1703925" y="268967"/>
                </a:cubicBezTo>
                <a:cubicBezTo>
                  <a:pt x="1736310" y="303892"/>
                  <a:pt x="1771235" y="378187"/>
                  <a:pt x="1806795" y="413747"/>
                </a:cubicBezTo>
                <a:cubicBezTo>
                  <a:pt x="1842355" y="449307"/>
                  <a:pt x="1877280" y="464547"/>
                  <a:pt x="1917285" y="482327"/>
                </a:cubicBezTo>
                <a:cubicBezTo>
                  <a:pt x="1957290" y="500107"/>
                  <a:pt x="2043015" y="527412"/>
                  <a:pt x="2046825" y="520427"/>
                </a:cubicBezTo>
                <a:cubicBezTo>
                  <a:pt x="2043015" y="532492"/>
                  <a:pt x="2063970" y="1881232"/>
                  <a:pt x="2054445" y="1880597"/>
                </a:cubicBezTo>
                <a:cubicBezTo>
                  <a:pt x="2044920" y="1879962"/>
                  <a:pt x="12920" y="1859007"/>
                  <a:pt x="855" y="186535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88"/>
          <p:cNvSpPr/>
          <p:nvPr/>
        </p:nvSpPr>
        <p:spPr>
          <a:xfrm>
            <a:off x="4662951" y="7363251"/>
            <a:ext cx="2020635" cy="1521307"/>
          </a:xfrm>
          <a:custGeom>
            <a:avLst/>
            <a:gdLst>
              <a:gd name="connsiteX0" fmla="*/ 2000738 w 2197550"/>
              <a:gd name="connsiteY0" fmla="*/ 451059 h 1616409"/>
              <a:gd name="connsiteX1" fmla="*/ 1920728 w 2197550"/>
              <a:gd name="connsiteY1" fmla="*/ 374859 h 1616409"/>
              <a:gd name="connsiteX2" fmla="*/ 1886438 w 2197550"/>
              <a:gd name="connsiteY2" fmla="*/ 287229 h 1616409"/>
              <a:gd name="connsiteX3" fmla="*/ 1775948 w 2197550"/>
              <a:gd name="connsiteY3" fmla="*/ 214839 h 1616409"/>
              <a:gd name="connsiteX4" fmla="*/ 1684508 w 2197550"/>
              <a:gd name="connsiteY4" fmla="*/ 96729 h 1616409"/>
              <a:gd name="connsiteX5" fmla="*/ 1615928 w 2197550"/>
              <a:gd name="connsiteY5" fmla="*/ 9099 h 1616409"/>
              <a:gd name="connsiteX6" fmla="*/ 1547348 w 2197550"/>
              <a:gd name="connsiteY6" fmla="*/ 28149 h 1616409"/>
              <a:gd name="connsiteX7" fmla="*/ 1589258 w 2197550"/>
              <a:gd name="connsiteY7" fmla="*/ 233889 h 1616409"/>
              <a:gd name="connsiteX8" fmla="*/ 1528298 w 2197550"/>
              <a:gd name="connsiteY8" fmla="*/ 390099 h 1616409"/>
              <a:gd name="connsiteX9" fmla="*/ 1478768 w 2197550"/>
              <a:gd name="connsiteY9" fmla="*/ 466299 h 1616409"/>
              <a:gd name="connsiteX10" fmla="*/ 1497818 w 2197550"/>
              <a:gd name="connsiteY10" fmla="*/ 595839 h 1616409"/>
              <a:gd name="connsiteX11" fmla="*/ 1360658 w 2197550"/>
              <a:gd name="connsiteY11" fmla="*/ 664419 h 1616409"/>
              <a:gd name="connsiteX12" fmla="*/ 1276838 w 2197550"/>
              <a:gd name="connsiteY12" fmla="*/ 732999 h 1616409"/>
              <a:gd name="connsiteX13" fmla="*/ 1135868 w 2197550"/>
              <a:gd name="connsiteY13" fmla="*/ 752049 h 1616409"/>
              <a:gd name="connsiteX14" fmla="*/ 1158728 w 2197550"/>
              <a:gd name="connsiteY14" fmla="*/ 870159 h 1616409"/>
              <a:gd name="connsiteX15" fmla="*/ 1280648 w 2197550"/>
              <a:gd name="connsiteY15" fmla="*/ 1075899 h 1616409"/>
              <a:gd name="connsiteX16" fmla="*/ 1234928 w 2197550"/>
              <a:gd name="connsiteY16" fmla="*/ 1220679 h 1616409"/>
              <a:gd name="connsiteX17" fmla="*/ 1128248 w 2197550"/>
              <a:gd name="connsiteY17" fmla="*/ 1235919 h 1616409"/>
              <a:gd name="connsiteX18" fmla="*/ 991088 w 2197550"/>
              <a:gd name="connsiteY18" fmla="*/ 1033989 h 1616409"/>
              <a:gd name="connsiteX19" fmla="*/ 933938 w 2197550"/>
              <a:gd name="connsiteY19" fmla="*/ 1003509 h 1616409"/>
              <a:gd name="connsiteX20" fmla="*/ 701528 w 2197550"/>
              <a:gd name="connsiteY20" fmla="*/ 1075899 h 1616409"/>
              <a:gd name="connsiteX21" fmla="*/ 602468 w 2197550"/>
              <a:gd name="connsiteY21" fmla="*/ 1102569 h 1616409"/>
              <a:gd name="connsiteX22" fmla="*/ 522458 w 2197550"/>
              <a:gd name="connsiteY22" fmla="*/ 1022559 h 1616409"/>
              <a:gd name="connsiteX23" fmla="*/ 434828 w 2197550"/>
              <a:gd name="connsiteY23" fmla="*/ 934929 h 1616409"/>
              <a:gd name="connsiteX24" fmla="*/ 358628 w 2197550"/>
              <a:gd name="connsiteY24" fmla="*/ 919689 h 1616409"/>
              <a:gd name="connsiteX25" fmla="*/ 335768 w 2197550"/>
              <a:gd name="connsiteY25" fmla="*/ 1064469 h 1616409"/>
              <a:gd name="connsiteX26" fmla="*/ 347198 w 2197550"/>
              <a:gd name="connsiteY26" fmla="*/ 1155909 h 1616409"/>
              <a:gd name="connsiteX27" fmla="*/ 190988 w 2197550"/>
              <a:gd name="connsiteY27" fmla="*/ 1209249 h 1616409"/>
              <a:gd name="connsiteX28" fmla="*/ 210038 w 2197550"/>
              <a:gd name="connsiteY28" fmla="*/ 1327359 h 1616409"/>
              <a:gd name="connsiteX29" fmla="*/ 251948 w 2197550"/>
              <a:gd name="connsiteY29" fmla="*/ 1403559 h 1616409"/>
              <a:gd name="connsiteX30" fmla="*/ 103358 w 2197550"/>
              <a:gd name="connsiteY30" fmla="*/ 1514049 h 1616409"/>
              <a:gd name="connsiteX31" fmla="*/ 2015978 w 2197550"/>
              <a:gd name="connsiteY31" fmla="*/ 1510239 h 1616409"/>
              <a:gd name="connsiteX32" fmla="*/ 2008358 w 2197550"/>
              <a:gd name="connsiteY32" fmla="*/ 150069 h 1616409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071530"/>
              <a:gd name="connsiteY0" fmla="*/ 451059 h 1520635"/>
              <a:gd name="connsiteX1" fmla="*/ 1920728 w 2071530"/>
              <a:gd name="connsiteY1" fmla="*/ 374859 h 1520635"/>
              <a:gd name="connsiteX2" fmla="*/ 1886438 w 2071530"/>
              <a:gd name="connsiteY2" fmla="*/ 287229 h 1520635"/>
              <a:gd name="connsiteX3" fmla="*/ 1775948 w 2071530"/>
              <a:gd name="connsiteY3" fmla="*/ 214839 h 1520635"/>
              <a:gd name="connsiteX4" fmla="*/ 1684508 w 2071530"/>
              <a:gd name="connsiteY4" fmla="*/ 96729 h 1520635"/>
              <a:gd name="connsiteX5" fmla="*/ 1615928 w 2071530"/>
              <a:gd name="connsiteY5" fmla="*/ 9099 h 1520635"/>
              <a:gd name="connsiteX6" fmla="*/ 1547348 w 2071530"/>
              <a:gd name="connsiteY6" fmla="*/ 28149 h 1520635"/>
              <a:gd name="connsiteX7" fmla="*/ 1589258 w 2071530"/>
              <a:gd name="connsiteY7" fmla="*/ 233889 h 1520635"/>
              <a:gd name="connsiteX8" fmla="*/ 1528298 w 2071530"/>
              <a:gd name="connsiteY8" fmla="*/ 390099 h 1520635"/>
              <a:gd name="connsiteX9" fmla="*/ 1478768 w 2071530"/>
              <a:gd name="connsiteY9" fmla="*/ 466299 h 1520635"/>
              <a:gd name="connsiteX10" fmla="*/ 1497818 w 2071530"/>
              <a:gd name="connsiteY10" fmla="*/ 595839 h 1520635"/>
              <a:gd name="connsiteX11" fmla="*/ 1360658 w 2071530"/>
              <a:gd name="connsiteY11" fmla="*/ 664419 h 1520635"/>
              <a:gd name="connsiteX12" fmla="*/ 1276838 w 2071530"/>
              <a:gd name="connsiteY12" fmla="*/ 732999 h 1520635"/>
              <a:gd name="connsiteX13" fmla="*/ 1135868 w 2071530"/>
              <a:gd name="connsiteY13" fmla="*/ 752049 h 1520635"/>
              <a:gd name="connsiteX14" fmla="*/ 1158728 w 2071530"/>
              <a:gd name="connsiteY14" fmla="*/ 870159 h 1520635"/>
              <a:gd name="connsiteX15" fmla="*/ 1280648 w 2071530"/>
              <a:gd name="connsiteY15" fmla="*/ 1075899 h 1520635"/>
              <a:gd name="connsiteX16" fmla="*/ 1234928 w 2071530"/>
              <a:gd name="connsiteY16" fmla="*/ 1220679 h 1520635"/>
              <a:gd name="connsiteX17" fmla="*/ 1128248 w 2071530"/>
              <a:gd name="connsiteY17" fmla="*/ 1235919 h 1520635"/>
              <a:gd name="connsiteX18" fmla="*/ 991088 w 2071530"/>
              <a:gd name="connsiteY18" fmla="*/ 1033989 h 1520635"/>
              <a:gd name="connsiteX19" fmla="*/ 933938 w 2071530"/>
              <a:gd name="connsiteY19" fmla="*/ 1003509 h 1520635"/>
              <a:gd name="connsiteX20" fmla="*/ 701528 w 2071530"/>
              <a:gd name="connsiteY20" fmla="*/ 1075899 h 1520635"/>
              <a:gd name="connsiteX21" fmla="*/ 602468 w 2071530"/>
              <a:gd name="connsiteY21" fmla="*/ 1102569 h 1520635"/>
              <a:gd name="connsiteX22" fmla="*/ 522458 w 2071530"/>
              <a:gd name="connsiteY22" fmla="*/ 1022559 h 1520635"/>
              <a:gd name="connsiteX23" fmla="*/ 434828 w 2071530"/>
              <a:gd name="connsiteY23" fmla="*/ 934929 h 1520635"/>
              <a:gd name="connsiteX24" fmla="*/ 358628 w 2071530"/>
              <a:gd name="connsiteY24" fmla="*/ 919689 h 1520635"/>
              <a:gd name="connsiteX25" fmla="*/ 335768 w 2071530"/>
              <a:gd name="connsiteY25" fmla="*/ 1064469 h 1520635"/>
              <a:gd name="connsiteX26" fmla="*/ 347198 w 2071530"/>
              <a:gd name="connsiteY26" fmla="*/ 1155909 h 1520635"/>
              <a:gd name="connsiteX27" fmla="*/ 190988 w 2071530"/>
              <a:gd name="connsiteY27" fmla="*/ 1209249 h 1520635"/>
              <a:gd name="connsiteX28" fmla="*/ 210038 w 2071530"/>
              <a:gd name="connsiteY28" fmla="*/ 1327359 h 1520635"/>
              <a:gd name="connsiteX29" fmla="*/ 251948 w 2071530"/>
              <a:gd name="connsiteY29" fmla="*/ 1403559 h 1520635"/>
              <a:gd name="connsiteX30" fmla="*/ 103358 w 2071530"/>
              <a:gd name="connsiteY30" fmla="*/ 1514049 h 1520635"/>
              <a:gd name="connsiteX31" fmla="*/ 2015978 w 2071530"/>
              <a:gd name="connsiteY31" fmla="*/ 1510239 h 1520635"/>
              <a:gd name="connsiteX32" fmla="*/ 1996928 w 2071530"/>
              <a:gd name="connsiteY32" fmla="*/ 454869 h 1520635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153620"/>
              <a:gd name="connsiteY0" fmla="*/ 451059 h 1593889"/>
              <a:gd name="connsiteX1" fmla="*/ 1920728 w 2153620"/>
              <a:gd name="connsiteY1" fmla="*/ 374859 h 1593889"/>
              <a:gd name="connsiteX2" fmla="*/ 1886438 w 2153620"/>
              <a:gd name="connsiteY2" fmla="*/ 287229 h 1593889"/>
              <a:gd name="connsiteX3" fmla="*/ 1775948 w 2153620"/>
              <a:gd name="connsiteY3" fmla="*/ 214839 h 1593889"/>
              <a:gd name="connsiteX4" fmla="*/ 1684508 w 2153620"/>
              <a:gd name="connsiteY4" fmla="*/ 96729 h 1593889"/>
              <a:gd name="connsiteX5" fmla="*/ 1615928 w 2153620"/>
              <a:gd name="connsiteY5" fmla="*/ 9099 h 1593889"/>
              <a:gd name="connsiteX6" fmla="*/ 1547348 w 2153620"/>
              <a:gd name="connsiteY6" fmla="*/ 28149 h 1593889"/>
              <a:gd name="connsiteX7" fmla="*/ 1589258 w 2153620"/>
              <a:gd name="connsiteY7" fmla="*/ 233889 h 1593889"/>
              <a:gd name="connsiteX8" fmla="*/ 1528298 w 2153620"/>
              <a:gd name="connsiteY8" fmla="*/ 390099 h 1593889"/>
              <a:gd name="connsiteX9" fmla="*/ 1478768 w 2153620"/>
              <a:gd name="connsiteY9" fmla="*/ 466299 h 1593889"/>
              <a:gd name="connsiteX10" fmla="*/ 1497818 w 2153620"/>
              <a:gd name="connsiteY10" fmla="*/ 595839 h 1593889"/>
              <a:gd name="connsiteX11" fmla="*/ 1360658 w 2153620"/>
              <a:gd name="connsiteY11" fmla="*/ 664419 h 1593889"/>
              <a:gd name="connsiteX12" fmla="*/ 1276838 w 2153620"/>
              <a:gd name="connsiteY12" fmla="*/ 732999 h 1593889"/>
              <a:gd name="connsiteX13" fmla="*/ 1135868 w 2153620"/>
              <a:gd name="connsiteY13" fmla="*/ 752049 h 1593889"/>
              <a:gd name="connsiteX14" fmla="*/ 1158728 w 2153620"/>
              <a:gd name="connsiteY14" fmla="*/ 870159 h 1593889"/>
              <a:gd name="connsiteX15" fmla="*/ 1280648 w 2153620"/>
              <a:gd name="connsiteY15" fmla="*/ 1075899 h 1593889"/>
              <a:gd name="connsiteX16" fmla="*/ 1234928 w 2153620"/>
              <a:gd name="connsiteY16" fmla="*/ 1220679 h 1593889"/>
              <a:gd name="connsiteX17" fmla="*/ 1128248 w 2153620"/>
              <a:gd name="connsiteY17" fmla="*/ 1235919 h 1593889"/>
              <a:gd name="connsiteX18" fmla="*/ 991088 w 2153620"/>
              <a:gd name="connsiteY18" fmla="*/ 1033989 h 1593889"/>
              <a:gd name="connsiteX19" fmla="*/ 933938 w 2153620"/>
              <a:gd name="connsiteY19" fmla="*/ 1003509 h 1593889"/>
              <a:gd name="connsiteX20" fmla="*/ 701528 w 2153620"/>
              <a:gd name="connsiteY20" fmla="*/ 1075899 h 1593889"/>
              <a:gd name="connsiteX21" fmla="*/ 602468 w 2153620"/>
              <a:gd name="connsiteY21" fmla="*/ 1102569 h 1593889"/>
              <a:gd name="connsiteX22" fmla="*/ 522458 w 2153620"/>
              <a:gd name="connsiteY22" fmla="*/ 1022559 h 1593889"/>
              <a:gd name="connsiteX23" fmla="*/ 434828 w 2153620"/>
              <a:gd name="connsiteY23" fmla="*/ 934929 h 1593889"/>
              <a:gd name="connsiteX24" fmla="*/ 358628 w 2153620"/>
              <a:gd name="connsiteY24" fmla="*/ 919689 h 1593889"/>
              <a:gd name="connsiteX25" fmla="*/ 335768 w 2153620"/>
              <a:gd name="connsiteY25" fmla="*/ 1064469 h 1593889"/>
              <a:gd name="connsiteX26" fmla="*/ 347198 w 2153620"/>
              <a:gd name="connsiteY26" fmla="*/ 1155909 h 1593889"/>
              <a:gd name="connsiteX27" fmla="*/ 190988 w 2153620"/>
              <a:gd name="connsiteY27" fmla="*/ 1209249 h 1593889"/>
              <a:gd name="connsiteX28" fmla="*/ 210038 w 2153620"/>
              <a:gd name="connsiteY28" fmla="*/ 1327359 h 1593889"/>
              <a:gd name="connsiteX29" fmla="*/ 251948 w 2153620"/>
              <a:gd name="connsiteY29" fmla="*/ 1403559 h 1593889"/>
              <a:gd name="connsiteX30" fmla="*/ 103358 w 2153620"/>
              <a:gd name="connsiteY30" fmla="*/ 1514049 h 1593889"/>
              <a:gd name="connsiteX31" fmla="*/ 2015978 w 2153620"/>
              <a:gd name="connsiteY31" fmla="*/ 1510239 h 1593889"/>
              <a:gd name="connsiteX32" fmla="*/ 1996928 w 2153620"/>
              <a:gd name="connsiteY32" fmla="*/ 454869 h 1593889"/>
              <a:gd name="connsiteX0" fmla="*/ 2000738 w 2020635"/>
              <a:gd name="connsiteY0" fmla="*/ 451059 h 1521307"/>
              <a:gd name="connsiteX1" fmla="*/ 1920728 w 2020635"/>
              <a:gd name="connsiteY1" fmla="*/ 374859 h 1521307"/>
              <a:gd name="connsiteX2" fmla="*/ 1886438 w 2020635"/>
              <a:gd name="connsiteY2" fmla="*/ 287229 h 1521307"/>
              <a:gd name="connsiteX3" fmla="*/ 1775948 w 2020635"/>
              <a:gd name="connsiteY3" fmla="*/ 214839 h 1521307"/>
              <a:gd name="connsiteX4" fmla="*/ 1684508 w 2020635"/>
              <a:gd name="connsiteY4" fmla="*/ 96729 h 1521307"/>
              <a:gd name="connsiteX5" fmla="*/ 1615928 w 2020635"/>
              <a:gd name="connsiteY5" fmla="*/ 9099 h 1521307"/>
              <a:gd name="connsiteX6" fmla="*/ 1547348 w 2020635"/>
              <a:gd name="connsiteY6" fmla="*/ 28149 h 1521307"/>
              <a:gd name="connsiteX7" fmla="*/ 1589258 w 2020635"/>
              <a:gd name="connsiteY7" fmla="*/ 233889 h 1521307"/>
              <a:gd name="connsiteX8" fmla="*/ 1528298 w 2020635"/>
              <a:gd name="connsiteY8" fmla="*/ 390099 h 1521307"/>
              <a:gd name="connsiteX9" fmla="*/ 1478768 w 2020635"/>
              <a:gd name="connsiteY9" fmla="*/ 466299 h 1521307"/>
              <a:gd name="connsiteX10" fmla="*/ 1497818 w 2020635"/>
              <a:gd name="connsiteY10" fmla="*/ 595839 h 1521307"/>
              <a:gd name="connsiteX11" fmla="*/ 1360658 w 2020635"/>
              <a:gd name="connsiteY11" fmla="*/ 664419 h 1521307"/>
              <a:gd name="connsiteX12" fmla="*/ 1276838 w 2020635"/>
              <a:gd name="connsiteY12" fmla="*/ 732999 h 1521307"/>
              <a:gd name="connsiteX13" fmla="*/ 1135868 w 2020635"/>
              <a:gd name="connsiteY13" fmla="*/ 752049 h 1521307"/>
              <a:gd name="connsiteX14" fmla="*/ 1158728 w 2020635"/>
              <a:gd name="connsiteY14" fmla="*/ 870159 h 1521307"/>
              <a:gd name="connsiteX15" fmla="*/ 1280648 w 2020635"/>
              <a:gd name="connsiteY15" fmla="*/ 1075899 h 1521307"/>
              <a:gd name="connsiteX16" fmla="*/ 1234928 w 2020635"/>
              <a:gd name="connsiteY16" fmla="*/ 1220679 h 1521307"/>
              <a:gd name="connsiteX17" fmla="*/ 1128248 w 2020635"/>
              <a:gd name="connsiteY17" fmla="*/ 1235919 h 1521307"/>
              <a:gd name="connsiteX18" fmla="*/ 991088 w 2020635"/>
              <a:gd name="connsiteY18" fmla="*/ 1033989 h 1521307"/>
              <a:gd name="connsiteX19" fmla="*/ 933938 w 2020635"/>
              <a:gd name="connsiteY19" fmla="*/ 1003509 h 1521307"/>
              <a:gd name="connsiteX20" fmla="*/ 701528 w 2020635"/>
              <a:gd name="connsiteY20" fmla="*/ 1075899 h 1521307"/>
              <a:gd name="connsiteX21" fmla="*/ 602468 w 2020635"/>
              <a:gd name="connsiteY21" fmla="*/ 1102569 h 1521307"/>
              <a:gd name="connsiteX22" fmla="*/ 522458 w 2020635"/>
              <a:gd name="connsiteY22" fmla="*/ 1022559 h 1521307"/>
              <a:gd name="connsiteX23" fmla="*/ 434828 w 2020635"/>
              <a:gd name="connsiteY23" fmla="*/ 934929 h 1521307"/>
              <a:gd name="connsiteX24" fmla="*/ 358628 w 2020635"/>
              <a:gd name="connsiteY24" fmla="*/ 919689 h 1521307"/>
              <a:gd name="connsiteX25" fmla="*/ 335768 w 2020635"/>
              <a:gd name="connsiteY25" fmla="*/ 1064469 h 1521307"/>
              <a:gd name="connsiteX26" fmla="*/ 347198 w 2020635"/>
              <a:gd name="connsiteY26" fmla="*/ 1155909 h 1521307"/>
              <a:gd name="connsiteX27" fmla="*/ 190988 w 2020635"/>
              <a:gd name="connsiteY27" fmla="*/ 1209249 h 1521307"/>
              <a:gd name="connsiteX28" fmla="*/ 210038 w 2020635"/>
              <a:gd name="connsiteY28" fmla="*/ 1327359 h 1521307"/>
              <a:gd name="connsiteX29" fmla="*/ 251948 w 2020635"/>
              <a:gd name="connsiteY29" fmla="*/ 1403559 h 1521307"/>
              <a:gd name="connsiteX30" fmla="*/ 103358 w 2020635"/>
              <a:gd name="connsiteY30" fmla="*/ 1514049 h 1521307"/>
              <a:gd name="connsiteX31" fmla="*/ 2015978 w 2020635"/>
              <a:gd name="connsiteY31" fmla="*/ 1510239 h 1521307"/>
              <a:gd name="connsiteX32" fmla="*/ 1996928 w 2020635"/>
              <a:gd name="connsiteY32" fmla="*/ 454869 h 1521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0635" h="1521307">
                <a:moveTo>
                  <a:pt x="2000738" y="451059"/>
                </a:moveTo>
                <a:cubicBezTo>
                  <a:pt x="1970258" y="426611"/>
                  <a:pt x="1939778" y="402164"/>
                  <a:pt x="1920728" y="374859"/>
                </a:cubicBezTo>
                <a:cubicBezTo>
                  <a:pt x="1901678" y="347554"/>
                  <a:pt x="1910568" y="313899"/>
                  <a:pt x="1886438" y="287229"/>
                </a:cubicBezTo>
                <a:cubicBezTo>
                  <a:pt x="1862308" y="260559"/>
                  <a:pt x="1809603" y="246589"/>
                  <a:pt x="1775948" y="214839"/>
                </a:cubicBezTo>
                <a:cubicBezTo>
                  <a:pt x="1742293" y="183089"/>
                  <a:pt x="1684508" y="96729"/>
                  <a:pt x="1684508" y="96729"/>
                </a:cubicBezTo>
                <a:cubicBezTo>
                  <a:pt x="1657838" y="62439"/>
                  <a:pt x="1638788" y="20529"/>
                  <a:pt x="1615928" y="9099"/>
                </a:cubicBezTo>
                <a:cubicBezTo>
                  <a:pt x="1593068" y="-2331"/>
                  <a:pt x="1551793" y="-9316"/>
                  <a:pt x="1547348" y="28149"/>
                </a:cubicBezTo>
                <a:cubicBezTo>
                  <a:pt x="1542903" y="65614"/>
                  <a:pt x="1592433" y="173564"/>
                  <a:pt x="1589258" y="233889"/>
                </a:cubicBezTo>
                <a:cubicBezTo>
                  <a:pt x="1586083" y="294214"/>
                  <a:pt x="1546713" y="351364"/>
                  <a:pt x="1528298" y="390099"/>
                </a:cubicBezTo>
                <a:cubicBezTo>
                  <a:pt x="1509883" y="428834"/>
                  <a:pt x="1483848" y="432009"/>
                  <a:pt x="1478768" y="466299"/>
                </a:cubicBezTo>
                <a:cubicBezTo>
                  <a:pt x="1473688" y="500589"/>
                  <a:pt x="1517503" y="562819"/>
                  <a:pt x="1497818" y="595839"/>
                </a:cubicBezTo>
                <a:cubicBezTo>
                  <a:pt x="1478133" y="628859"/>
                  <a:pt x="1397488" y="641559"/>
                  <a:pt x="1360658" y="664419"/>
                </a:cubicBezTo>
                <a:cubicBezTo>
                  <a:pt x="1323828" y="687279"/>
                  <a:pt x="1314303" y="718394"/>
                  <a:pt x="1276838" y="732999"/>
                </a:cubicBezTo>
                <a:cubicBezTo>
                  <a:pt x="1239373" y="747604"/>
                  <a:pt x="1155553" y="729189"/>
                  <a:pt x="1135868" y="752049"/>
                </a:cubicBezTo>
                <a:cubicBezTo>
                  <a:pt x="1116183" y="774909"/>
                  <a:pt x="1134598" y="816184"/>
                  <a:pt x="1158728" y="870159"/>
                </a:cubicBezTo>
                <a:cubicBezTo>
                  <a:pt x="1182858" y="924134"/>
                  <a:pt x="1267948" y="1017479"/>
                  <a:pt x="1280648" y="1075899"/>
                </a:cubicBezTo>
                <a:cubicBezTo>
                  <a:pt x="1293348" y="1134319"/>
                  <a:pt x="1260328" y="1194009"/>
                  <a:pt x="1234928" y="1220679"/>
                </a:cubicBezTo>
                <a:cubicBezTo>
                  <a:pt x="1209528" y="1247349"/>
                  <a:pt x="1168888" y="1267034"/>
                  <a:pt x="1128248" y="1235919"/>
                </a:cubicBezTo>
                <a:cubicBezTo>
                  <a:pt x="1087608" y="1204804"/>
                  <a:pt x="1023473" y="1072724"/>
                  <a:pt x="991088" y="1033989"/>
                </a:cubicBezTo>
                <a:cubicBezTo>
                  <a:pt x="958703" y="995254"/>
                  <a:pt x="982198" y="996524"/>
                  <a:pt x="933938" y="1003509"/>
                </a:cubicBezTo>
                <a:cubicBezTo>
                  <a:pt x="885678" y="1010494"/>
                  <a:pt x="756773" y="1059389"/>
                  <a:pt x="701528" y="1075899"/>
                </a:cubicBezTo>
                <a:cubicBezTo>
                  <a:pt x="646283" y="1092409"/>
                  <a:pt x="632313" y="1111459"/>
                  <a:pt x="602468" y="1102569"/>
                </a:cubicBezTo>
                <a:cubicBezTo>
                  <a:pt x="572623" y="1093679"/>
                  <a:pt x="522458" y="1022559"/>
                  <a:pt x="522458" y="1022559"/>
                </a:cubicBezTo>
                <a:cubicBezTo>
                  <a:pt x="494518" y="994619"/>
                  <a:pt x="462133" y="952074"/>
                  <a:pt x="434828" y="934929"/>
                </a:cubicBezTo>
                <a:cubicBezTo>
                  <a:pt x="407523" y="917784"/>
                  <a:pt x="375138" y="898099"/>
                  <a:pt x="358628" y="919689"/>
                </a:cubicBezTo>
                <a:cubicBezTo>
                  <a:pt x="342118" y="941279"/>
                  <a:pt x="337673" y="1025099"/>
                  <a:pt x="335768" y="1064469"/>
                </a:cubicBezTo>
                <a:cubicBezTo>
                  <a:pt x="333863" y="1103839"/>
                  <a:pt x="371328" y="1131779"/>
                  <a:pt x="347198" y="1155909"/>
                </a:cubicBezTo>
                <a:cubicBezTo>
                  <a:pt x="323068" y="1180039"/>
                  <a:pt x="213848" y="1180674"/>
                  <a:pt x="190988" y="1209249"/>
                </a:cubicBezTo>
                <a:cubicBezTo>
                  <a:pt x="168128" y="1237824"/>
                  <a:pt x="199878" y="1294974"/>
                  <a:pt x="210038" y="1327359"/>
                </a:cubicBezTo>
                <a:cubicBezTo>
                  <a:pt x="220198" y="1359744"/>
                  <a:pt x="269728" y="1372444"/>
                  <a:pt x="251948" y="1403559"/>
                </a:cubicBezTo>
                <a:cubicBezTo>
                  <a:pt x="234168" y="1434674"/>
                  <a:pt x="-190647" y="1496269"/>
                  <a:pt x="103358" y="1514049"/>
                </a:cubicBezTo>
                <a:cubicBezTo>
                  <a:pt x="397363" y="1531829"/>
                  <a:pt x="2001373" y="1511509"/>
                  <a:pt x="2015978" y="1510239"/>
                </a:cubicBezTo>
                <a:cubicBezTo>
                  <a:pt x="2030583" y="1508969"/>
                  <a:pt x="2007088" y="461219"/>
                  <a:pt x="1996928" y="45486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90" name="Freeform 89"/>
          <p:cNvSpPr/>
          <p:nvPr/>
        </p:nvSpPr>
        <p:spPr>
          <a:xfrm>
            <a:off x="5009395" y="7312377"/>
            <a:ext cx="260364" cy="502727"/>
          </a:xfrm>
          <a:custGeom>
            <a:avLst/>
            <a:gdLst>
              <a:gd name="connsiteX0" fmla="*/ 225545 w 260364"/>
              <a:gd name="connsiteY0" fmla="*/ 113313 h 502727"/>
              <a:gd name="connsiteX1" fmla="*/ 221735 w 260364"/>
              <a:gd name="connsiteY1" fmla="*/ 25683 h 502727"/>
              <a:gd name="connsiteX2" fmla="*/ 164585 w 260364"/>
              <a:gd name="connsiteY2" fmla="*/ 2823 h 502727"/>
              <a:gd name="connsiteX3" fmla="*/ 80765 w 260364"/>
              <a:gd name="connsiteY3" fmla="*/ 79023 h 502727"/>
              <a:gd name="connsiteX4" fmla="*/ 12185 w 260364"/>
              <a:gd name="connsiteY4" fmla="*/ 159033 h 502727"/>
              <a:gd name="connsiteX5" fmla="*/ 4565 w 260364"/>
              <a:gd name="connsiteY5" fmla="*/ 231423 h 502727"/>
              <a:gd name="connsiteX6" fmla="*/ 61715 w 260364"/>
              <a:gd name="connsiteY6" fmla="*/ 296193 h 502727"/>
              <a:gd name="connsiteX7" fmla="*/ 50285 w 260364"/>
              <a:gd name="connsiteY7" fmla="*/ 414303 h 502727"/>
              <a:gd name="connsiteX8" fmla="*/ 103625 w 260364"/>
              <a:gd name="connsiteY8" fmla="*/ 490503 h 502727"/>
              <a:gd name="connsiteX9" fmla="*/ 217925 w 260364"/>
              <a:gd name="connsiteY9" fmla="*/ 486693 h 502727"/>
              <a:gd name="connsiteX10" fmla="*/ 259835 w 260364"/>
              <a:gd name="connsiteY10" fmla="*/ 338103 h 502727"/>
              <a:gd name="connsiteX11" fmla="*/ 225545 w 260364"/>
              <a:gd name="connsiteY11" fmla="*/ 113313 h 50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364" h="502727">
                <a:moveTo>
                  <a:pt x="225545" y="113313"/>
                </a:moveTo>
                <a:cubicBezTo>
                  <a:pt x="219195" y="61243"/>
                  <a:pt x="231895" y="44098"/>
                  <a:pt x="221735" y="25683"/>
                </a:cubicBezTo>
                <a:cubicBezTo>
                  <a:pt x="211575" y="7268"/>
                  <a:pt x="188080" y="-6067"/>
                  <a:pt x="164585" y="2823"/>
                </a:cubicBezTo>
                <a:cubicBezTo>
                  <a:pt x="141090" y="11713"/>
                  <a:pt x="106165" y="52988"/>
                  <a:pt x="80765" y="79023"/>
                </a:cubicBezTo>
                <a:cubicBezTo>
                  <a:pt x="55365" y="105058"/>
                  <a:pt x="24885" y="133633"/>
                  <a:pt x="12185" y="159033"/>
                </a:cubicBezTo>
                <a:cubicBezTo>
                  <a:pt x="-515" y="184433"/>
                  <a:pt x="-3690" y="208563"/>
                  <a:pt x="4565" y="231423"/>
                </a:cubicBezTo>
                <a:cubicBezTo>
                  <a:pt x="12820" y="254283"/>
                  <a:pt x="54095" y="265713"/>
                  <a:pt x="61715" y="296193"/>
                </a:cubicBezTo>
                <a:cubicBezTo>
                  <a:pt x="69335" y="326673"/>
                  <a:pt x="43300" y="381918"/>
                  <a:pt x="50285" y="414303"/>
                </a:cubicBezTo>
                <a:cubicBezTo>
                  <a:pt x="57270" y="446688"/>
                  <a:pt x="75685" y="478438"/>
                  <a:pt x="103625" y="490503"/>
                </a:cubicBezTo>
                <a:cubicBezTo>
                  <a:pt x="131565" y="502568"/>
                  <a:pt x="191890" y="512093"/>
                  <a:pt x="217925" y="486693"/>
                </a:cubicBezTo>
                <a:cubicBezTo>
                  <a:pt x="243960" y="461293"/>
                  <a:pt x="254755" y="397793"/>
                  <a:pt x="259835" y="338103"/>
                </a:cubicBezTo>
                <a:cubicBezTo>
                  <a:pt x="264915" y="278413"/>
                  <a:pt x="231895" y="165383"/>
                  <a:pt x="225545" y="11331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3015489" y="7016076"/>
            <a:ext cx="1864204" cy="1868844"/>
          </a:xfrm>
          <a:custGeom>
            <a:avLst/>
            <a:gdLst>
              <a:gd name="connsiteX0" fmla="*/ 1221231 w 1864204"/>
              <a:gd name="connsiteY0" fmla="*/ 1826934 h 1869804"/>
              <a:gd name="connsiteX1" fmla="*/ 1228851 w 1864204"/>
              <a:gd name="connsiteY1" fmla="*/ 1678344 h 1869804"/>
              <a:gd name="connsiteX2" fmla="*/ 1350771 w 1864204"/>
              <a:gd name="connsiteY2" fmla="*/ 1647864 h 1869804"/>
              <a:gd name="connsiteX3" fmla="*/ 1404111 w 1864204"/>
              <a:gd name="connsiteY3" fmla="*/ 1647864 h 1869804"/>
              <a:gd name="connsiteX4" fmla="*/ 1426971 w 1864204"/>
              <a:gd name="connsiteY4" fmla="*/ 1594524 h 1869804"/>
              <a:gd name="connsiteX5" fmla="*/ 1415541 w 1864204"/>
              <a:gd name="connsiteY5" fmla="*/ 1434504 h 1869804"/>
              <a:gd name="connsiteX6" fmla="*/ 1388871 w 1864204"/>
              <a:gd name="connsiteY6" fmla="*/ 1266864 h 1869804"/>
              <a:gd name="connsiteX7" fmla="*/ 1556511 w 1864204"/>
              <a:gd name="connsiteY7" fmla="*/ 1175424 h 1869804"/>
              <a:gd name="connsiteX8" fmla="*/ 1548891 w 1864204"/>
              <a:gd name="connsiteY8" fmla="*/ 1007784 h 1869804"/>
              <a:gd name="connsiteX9" fmla="*/ 1640331 w 1864204"/>
              <a:gd name="connsiteY9" fmla="*/ 870624 h 1869804"/>
              <a:gd name="connsiteX10" fmla="*/ 1640331 w 1864204"/>
              <a:gd name="connsiteY10" fmla="*/ 786804 h 1869804"/>
              <a:gd name="connsiteX11" fmla="*/ 1693671 w 1864204"/>
              <a:gd name="connsiteY11" fmla="*/ 756324 h 1869804"/>
              <a:gd name="connsiteX12" fmla="*/ 1712721 w 1864204"/>
              <a:gd name="connsiteY12" fmla="*/ 706794 h 1869804"/>
              <a:gd name="connsiteX13" fmla="*/ 1647951 w 1864204"/>
              <a:gd name="connsiteY13" fmla="*/ 592494 h 1869804"/>
              <a:gd name="connsiteX14" fmla="*/ 1693671 w 1864204"/>
              <a:gd name="connsiteY14" fmla="*/ 485814 h 1869804"/>
              <a:gd name="connsiteX15" fmla="*/ 1766061 w 1864204"/>
              <a:gd name="connsiteY15" fmla="*/ 371514 h 1869804"/>
              <a:gd name="connsiteX16" fmla="*/ 1853691 w 1864204"/>
              <a:gd name="connsiteY16" fmla="*/ 211494 h 1869804"/>
              <a:gd name="connsiteX17" fmla="*/ 1846071 w 1864204"/>
              <a:gd name="connsiteY17" fmla="*/ 127674 h 1869804"/>
              <a:gd name="connsiteX18" fmla="*/ 1705101 w 1864204"/>
              <a:gd name="connsiteY18" fmla="*/ 43854 h 1869804"/>
              <a:gd name="connsiteX19" fmla="*/ 1621281 w 1864204"/>
              <a:gd name="connsiteY19" fmla="*/ 5754 h 1869804"/>
              <a:gd name="connsiteX20" fmla="*/ 1499361 w 1864204"/>
              <a:gd name="connsiteY20" fmla="*/ 5754 h 1869804"/>
              <a:gd name="connsiteX21" fmla="*/ 1312671 w 1864204"/>
              <a:gd name="connsiteY21" fmla="*/ 59094 h 1869804"/>
              <a:gd name="connsiteX22" fmla="*/ 1045971 w 1864204"/>
              <a:gd name="connsiteY22" fmla="*/ 78144 h 1869804"/>
              <a:gd name="connsiteX23" fmla="*/ 912621 w 1864204"/>
              <a:gd name="connsiteY23" fmla="*/ 173394 h 1869804"/>
              <a:gd name="connsiteX24" fmla="*/ 844041 w 1864204"/>
              <a:gd name="connsiteY24" fmla="*/ 280074 h 1869804"/>
              <a:gd name="connsiteX25" fmla="*/ 653541 w 1864204"/>
              <a:gd name="connsiteY25" fmla="*/ 367704 h 1869804"/>
              <a:gd name="connsiteX26" fmla="*/ 592581 w 1864204"/>
              <a:gd name="connsiteY26" fmla="*/ 527724 h 1869804"/>
              <a:gd name="connsiteX27" fmla="*/ 645921 w 1864204"/>
              <a:gd name="connsiteY27" fmla="*/ 744894 h 1869804"/>
              <a:gd name="connsiteX28" fmla="*/ 611631 w 1864204"/>
              <a:gd name="connsiteY28" fmla="*/ 992544 h 1869804"/>
              <a:gd name="connsiteX29" fmla="*/ 565911 w 1864204"/>
              <a:gd name="connsiteY29" fmla="*/ 1144944 h 1869804"/>
              <a:gd name="connsiteX30" fmla="*/ 569721 w 1864204"/>
              <a:gd name="connsiteY30" fmla="*/ 1293534 h 1869804"/>
              <a:gd name="connsiteX31" fmla="*/ 543051 w 1864204"/>
              <a:gd name="connsiteY31" fmla="*/ 1358304 h 1869804"/>
              <a:gd name="connsiteX32" fmla="*/ 371601 w 1864204"/>
              <a:gd name="connsiteY32" fmla="*/ 1438314 h 1869804"/>
              <a:gd name="connsiteX33" fmla="*/ 196341 w 1864204"/>
              <a:gd name="connsiteY33" fmla="*/ 1442124 h 1869804"/>
              <a:gd name="connsiteX34" fmla="*/ 32511 w 1864204"/>
              <a:gd name="connsiteY34" fmla="*/ 1396404 h 1869804"/>
              <a:gd name="connsiteX35" fmla="*/ 5841 w 1864204"/>
              <a:gd name="connsiteY35" fmla="*/ 1468794 h 1869804"/>
              <a:gd name="connsiteX36" fmla="*/ 108711 w 1864204"/>
              <a:gd name="connsiteY36" fmla="*/ 1720254 h 1869804"/>
              <a:gd name="connsiteX37" fmla="*/ 203961 w 1864204"/>
              <a:gd name="connsiteY37" fmla="*/ 1807884 h 1869804"/>
              <a:gd name="connsiteX38" fmla="*/ 291591 w 1864204"/>
              <a:gd name="connsiteY38" fmla="*/ 1830744 h 1869804"/>
              <a:gd name="connsiteX39" fmla="*/ 337311 w 1864204"/>
              <a:gd name="connsiteY39" fmla="*/ 1868844 h 1869804"/>
              <a:gd name="connsiteX40" fmla="*/ 1221231 w 1864204"/>
              <a:gd name="connsiteY40" fmla="*/ 1826934 h 186980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4204" h="1868844">
                <a:moveTo>
                  <a:pt x="1209801" y="1849794"/>
                </a:moveTo>
                <a:cubicBezTo>
                  <a:pt x="1221231" y="1867574"/>
                  <a:pt x="1205356" y="1711999"/>
                  <a:pt x="1228851" y="1678344"/>
                </a:cubicBezTo>
                <a:cubicBezTo>
                  <a:pt x="1252346" y="1644689"/>
                  <a:pt x="1321561" y="1652944"/>
                  <a:pt x="1350771" y="1647864"/>
                </a:cubicBezTo>
                <a:cubicBezTo>
                  <a:pt x="1379981" y="1642784"/>
                  <a:pt x="1391411" y="1656754"/>
                  <a:pt x="1404111" y="1647864"/>
                </a:cubicBezTo>
                <a:cubicBezTo>
                  <a:pt x="1416811" y="1638974"/>
                  <a:pt x="1425066" y="1630084"/>
                  <a:pt x="1426971" y="1594524"/>
                </a:cubicBezTo>
                <a:cubicBezTo>
                  <a:pt x="1428876" y="1558964"/>
                  <a:pt x="1421891" y="1489114"/>
                  <a:pt x="1415541" y="1434504"/>
                </a:cubicBezTo>
                <a:cubicBezTo>
                  <a:pt x="1409191" y="1379894"/>
                  <a:pt x="1365376" y="1310044"/>
                  <a:pt x="1388871" y="1266864"/>
                </a:cubicBezTo>
                <a:cubicBezTo>
                  <a:pt x="1412366" y="1223684"/>
                  <a:pt x="1529841" y="1218604"/>
                  <a:pt x="1556511" y="1175424"/>
                </a:cubicBezTo>
                <a:cubicBezTo>
                  <a:pt x="1583181" y="1132244"/>
                  <a:pt x="1534921" y="1058584"/>
                  <a:pt x="1548891" y="1007784"/>
                </a:cubicBezTo>
                <a:cubicBezTo>
                  <a:pt x="1562861" y="956984"/>
                  <a:pt x="1625091" y="907454"/>
                  <a:pt x="1640331" y="870624"/>
                </a:cubicBezTo>
                <a:cubicBezTo>
                  <a:pt x="1655571" y="833794"/>
                  <a:pt x="1631441" y="805854"/>
                  <a:pt x="1640331" y="786804"/>
                </a:cubicBezTo>
                <a:cubicBezTo>
                  <a:pt x="1649221" y="767754"/>
                  <a:pt x="1681606" y="769659"/>
                  <a:pt x="1693671" y="756324"/>
                </a:cubicBezTo>
                <a:cubicBezTo>
                  <a:pt x="1705736" y="742989"/>
                  <a:pt x="1720341" y="734099"/>
                  <a:pt x="1712721" y="706794"/>
                </a:cubicBezTo>
                <a:cubicBezTo>
                  <a:pt x="1705101" y="679489"/>
                  <a:pt x="1651126" y="629324"/>
                  <a:pt x="1647951" y="592494"/>
                </a:cubicBezTo>
                <a:cubicBezTo>
                  <a:pt x="1644776" y="555664"/>
                  <a:pt x="1673986" y="522644"/>
                  <a:pt x="1693671" y="485814"/>
                </a:cubicBezTo>
                <a:cubicBezTo>
                  <a:pt x="1713356" y="448984"/>
                  <a:pt x="1739391" y="417234"/>
                  <a:pt x="1766061" y="371514"/>
                </a:cubicBezTo>
                <a:cubicBezTo>
                  <a:pt x="1792731" y="325794"/>
                  <a:pt x="1840356" y="252134"/>
                  <a:pt x="1853691" y="211494"/>
                </a:cubicBezTo>
                <a:cubicBezTo>
                  <a:pt x="1867026" y="170854"/>
                  <a:pt x="1870836" y="155614"/>
                  <a:pt x="1846071" y="127674"/>
                </a:cubicBezTo>
                <a:cubicBezTo>
                  <a:pt x="1821306" y="99734"/>
                  <a:pt x="1742566" y="64174"/>
                  <a:pt x="1705101" y="43854"/>
                </a:cubicBezTo>
                <a:cubicBezTo>
                  <a:pt x="1667636" y="23534"/>
                  <a:pt x="1655571" y="12104"/>
                  <a:pt x="1621281" y="5754"/>
                </a:cubicBezTo>
                <a:cubicBezTo>
                  <a:pt x="1586991" y="-596"/>
                  <a:pt x="1550796" y="-3136"/>
                  <a:pt x="1499361" y="5754"/>
                </a:cubicBezTo>
                <a:cubicBezTo>
                  <a:pt x="1447926" y="14644"/>
                  <a:pt x="1388236" y="47029"/>
                  <a:pt x="1312671" y="59094"/>
                </a:cubicBezTo>
                <a:cubicBezTo>
                  <a:pt x="1237106" y="71159"/>
                  <a:pt x="1112646" y="59094"/>
                  <a:pt x="1045971" y="78144"/>
                </a:cubicBezTo>
                <a:cubicBezTo>
                  <a:pt x="979296" y="97194"/>
                  <a:pt x="946276" y="139739"/>
                  <a:pt x="912621" y="173394"/>
                </a:cubicBezTo>
                <a:cubicBezTo>
                  <a:pt x="878966" y="207049"/>
                  <a:pt x="887221" y="247689"/>
                  <a:pt x="844041" y="280074"/>
                </a:cubicBezTo>
                <a:cubicBezTo>
                  <a:pt x="800861" y="312459"/>
                  <a:pt x="695451" y="326429"/>
                  <a:pt x="653541" y="367704"/>
                </a:cubicBezTo>
                <a:cubicBezTo>
                  <a:pt x="611631" y="408979"/>
                  <a:pt x="593851" y="464859"/>
                  <a:pt x="592581" y="527724"/>
                </a:cubicBezTo>
                <a:cubicBezTo>
                  <a:pt x="591311" y="590589"/>
                  <a:pt x="642746" y="667424"/>
                  <a:pt x="645921" y="744894"/>
                </a:cubicBezTo>
                <a:cubicBezTo>
                  <a:pt x="649096" y="822364"/>
                  <a:pt x="624966" y="925869"/>
                  <a:pt x="611631" y="992544"/>
                </a:cubicBezTo>
                <a:cubicBezTo>
                  <a:pt x="598296" y="1059219"/>
                  <a:pt x="572896" y="1094779"/>
                  <a:pt x="565911" y="1144944"/>
                </a:cubicBezTo>
                <a:cubicBezTo>
                  <a:pt x="558926" y="1195109"/>
                  <a:pt x="573531" y="1257974"/>
                  <a:pt x="569721" y="1293534"/>
                </a:cubicBezTo>
                <a:cubicBezTo>
                  <a:pt x="565911" y="1329094"/>
                  <a:pt x="576071" y="1334174"/>
                  <a:pt x="543051" y="1358304"/>
                </a:cubicBezTo>
                <a:cubicBezTo>
                  <a:pt x="510031" y="1382434"/>
                  <a:pt x="429386" y="1424344"/>
                  <a:pt x="371601" y="1438314"/>
                </a:cubicBezTo>
                <a:cubicBezTo>
                  <a:pt x="313816" y="1452284"/>
                  <a:pt x="252856" y="1449109"/>
                  <a:pt x="196341" y="1442124"/>
                </a:cubicBezTo>
                <a:cubicBezTo>
                  <a:pt x="139826" y="1435139"/>
                  <a:pt x="64261" y="1391959"/>
                  <a:pt x="32511" y="1396404"/>
                </a:cubicBezTo>
                <a:cubicBezTo>
                  <a:pt x="761" y="1400849"/>
                  <a:pt x="-6859" y="1414819"/>
                  <a:pt x="5841" y="1468794"/>
                </a:cubicBezTo>
                <a:cubicBezTo>
                  <a:pt x="18541" y="1522769"/>
                  <a:pt x="75691" y="1663739"/>
                  <a:pt x="108711" y="1720254"/>
                </a:cubicBezTo>
                <a:cubicBezTo>
                  <a:pt x="141731" y="1776769"/>
                  <a:pt x="173481" y="1789469"/>
                  <a:pt x="203961" y="1807884"/>
                </a:cubicBezTo>
                <a:cubicBezTo>
                  <a:pt x="234441" y="1826299"/>
                  <a:pt x="269366" y="1820584"/>
                  <a:pt x="291591" y="1830744"/>
                </a:cubicBezTo>
                <a:cubicBezTo>
                  <a:pt x="313816" y="1840904"/>
                  <a:pt x="184276" y="1865669"/>
                  <a:pt x="337311" y="1868844"/>
                </a:cubicBezTo>
                <a:cubicBezTo>
                  <a:pt x="628141" y="1862494"/>
                  <a:pt x="1198371" y="1832014"/>
                  <a:pt x="1209801" y="184979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2864102" y="6955600"/>
            <a:ext cx="2134976" cy="1930911"/>
          </a:xfrm>
          <a:custGeom>
            <a:avLst/>
            <a:gdLst>
              <a:gd name="connsiteX0" fmla="*/ 1414528 w 2134976"/>
              <a:gd name="connsiteY0" fmla="*/ 1925510 h 1938263"/>
              <a:gd name="connsiteX1" fmla="*/ 1441198 w 2134976"/>
              <a:gd name="connsiteY1" fmla="*/ 1803590 h 1938263"/>
              <a:gd name="connsiteX2" fmla="*/ 1589788 w 2134976"/>
              <a:gd name="connsiteY2" fmla="*/ 1792160 h 1938263"/>
              <a:gd name="connsiteX3" fmla="*/ 1677418 w 2134976"/>
              <a:gd name="connsiteY3" fmla="*/ 1693100 h 1938263"/>
              <a:gd name="connsiteX4" fmla="*/ 1643128 w 2134976"/>
              <a:gd name="connsiteY4" fmla="*/ 1494980 h 1938263"/>
              <a:gd name="connsiteX5" fmla="*/ 1646938 w 2134976"/>
              <a:gd name="connsiteY5" fmla="*/ 1392110 h 1938263"/>
              <a:gd name="connsiteX6" fmla="*/ 1864108 w 2134976"/>
              <a:gd name="connsiteY6" fmla="*/ 1300670 h 1938263"/>
              <a:gd name="connsiteX7" fmla="*/ 1806958 w 2134976"/>
              <a:gd name="connsiteY7" fmla="*/ 1091120 h 1938263"/>
              <a:gd name="connsiteX8" fmla="*/ 1883158 w 2134976"/>
              <a:gd name="connsiteY8" fmla="*/ 969200 h 1938263"/>
              <a:gd name="connsiteX9" fmla="*/ 2066038 w 2134976"/>
              <a:gd name="connsiteY9" fmla="*/ 995870 h 1938263"/>
              <a:gd name="connsiteX10" fmla="*/ 2134618 w 2134976"/>
              <a:gd name="connsiteY10" fmla="*/ 973010 h 1938263"/>
              <a:gd name="connsiteX11" fmla="*/ 2088898 w 2134976"/>
              <a:gd name="connsiteY11" fmla="*/ 839660 h 1938263"/>
              <a:gd name="connsiteX12" fmla="*/ 2001268 w 2134976"/>
              <a:gd name="connsiteY12" fmla="*/ 687260 h 1938263"/>
              <a:gd name="connsiteX13" fmla="*/ 1993648 w 2134976"/>
              <a:gd name="connsiteY13" fmla="*/ 542480 h 1938263"/>
              <a:gd name="connsiteX14" fmla="*/ 2100328 w 2134976"/>
              <a:gd name="connsiteY14" fmla="*/ 420560 h 1938263"/>
              <a:gd name="connsiteX15" fmla="*/ 2077468 w 2134976"/>
              <a:gd name="connsiteY15" fmla="*/ 180530 h 1938263"/>
              <a:gd name="connsiteX16" fmla="*/ 1940308 w 2134976"/>
              <a:gd name="connsiteY16" fmla="*/ 77660 h 1938263"/>
              <a:gd name="connsiteX17" fmla="*/ 1818388 w 2134976"/>
              <a:gd name="connsiteY17" fmla="*/ 9080 h 1938263"/>
              <a:gd name="connsiteX18" fmla="*/ 1650748 w 2134976"/>
              <a:gd name="connsiteY18" fmla="*/ 5270 h 1938263"/>
              <a:gd name="connsiteX19" fmla="*/ 1460248 w 2134976"/>
              <a:gd name="connsiteY19" fmla="*/ 50990 h 1938263"/>
              <a:gd name="connsiteX20" fmla="*/ 1239268 w 2134976"/>
              <a:gd name="connsiteY20" fmla="*/ 62420 h 1938263"/>
              <a:gd name="connsiteX21" fmla="*/ 1090678 w 2134976"/>
              <a:gd name="connsiteY21" fmla="*/ 96710 h 1938263"/>
              <a:gd name="connsiteX22" fmla="*/ 1033528 w 2134976"/>
              <a:gd name="connsiteY22" fmla="*/ 123380 h 1938263"/>
              <a:gd name="connsiteX23" fmla="*/ 995428 w 2134976"/>
              <a:gd name="connsiteY23" fmla="*/ 241490 h 1938263"/>
              <a:gd name="connsiteX24" fmla="*/ 881128 w 2134976"/>
              <a:gd name="connsiteY24" fmla="*/ 321500 h 1938263"/>
              <a:gd name="connsiteX25" fmla="*/ 698248 w 2134976"/>
              <a:gd name="connsiteY25" fmla="*/ 420560 h 1938263"/>
              <a:gd name="connsiteX26" fmla="*/ 629668 w 2134976"/>
              <a:gd name="connsiteY26" fmla="*/ 561530 h 1938263"/>
              <a:gd name="connsiteX27" fmla="*/ 686818 w 2134976"/>
              <a:gd name="connsiteY27" fmla="*/ 664400 h 1938263"/>
              <a:gd name="connsiteX28" fmla="*/ 736348 w 2134976"/>
              <a:gd name="connsiteY28" fmla="*/ 790130 h 1938263"/>
              <a:gd name="connsiteX29" fmla="*/ 721108 w 2134976"/>
              <a:gd name="connsiteY29" fmla="*/ 908240 h 1938263"/>
              <a:gd name="connsiteX30" fmla="*/ 709678 w 2134976"/>
              <a:gd name="connsiteY30" fmla="*/ 1022540 h 1938263"/>
              <a:gd name="connsiteX31" fmla="*/ 686818 w 2134976"/>
              <a:gd name="connsiteY31" fmla="*/ 1117790 h 1938263"/>
              <a:gd name="connsiteX32" fmla="*/ 576328 w 2134976"/>
              <a:gd name="connsiteY32" fmla="*/ 1182560 h 1938263"/>
              <a:gd name="connsiteX33" fmla="*/ 618238 w 2134976"/>
              <a:gd name="connsiteY33" fmla="*/ 1319720 h 1938263"/>
              <a:gd name="connsiteX34" fmla="*/ 595378 w 2134976"/>
              <a:gd name="connsiteY34" fmla="*/ 1384490 h 1938263"/>
              <a:gd name="connsiteX35" fmla="*/ 503938 w 2134976"/>
              <a:gd name="connsiteY35" fmla="*/ 1426400 h 1938263"/>
              <a:gd name="connsiteX36" fmla="*/ 412498 w 2134976"/>
              <a:gd name="connsiteY36" fmla="*/ 1445450 h 1938263"/>
              <a:gd name="connsiteX37" fmla="*/ 252478 w 2134976"/>
              <a:gd name="connsiteY37" fmla="*/ 1422590 h 1938263"/>
              <a:gd name="connsiteX38" fmla="*/ 77218 w 2134976"/>
              <a:gd name="connsiteY38" fmla="*/ 1384490 h 1938263"/>
              <a:gd name="connsiteX39" fmla="*/ 20068 w 2134976"/>
              <a:gd name="connsiteY39" fmla="*/ 1411160 h 1938263"/>
              <a:gd name="connsiteX40" fmla="*/ 1018 w 2134976"/>
              <a:gd name="connsiteY40" fmla="*/ 1460690 h 1938263"/>
              <a:gd name="connsiteX41" fmla="*/ 46738 w 2134976"/>
              <a:gd name="connsiteY41" fmla="*/ 1521650 h 1938263"/>
              <a:gd name="connsiteX42" fmla="*/ 115318 w 2134976"/>
              <a:gd name="connsiteY42" fmla="*/ 1609280 h 1938263"/>
              <a:gd name="connsiteX43" fmla="*/ 126748 w 2134976"/>
              <a:gd name="connsiteY43" fmla="*/ 1696910 h 1938263"/>
              <a:gd name="connsiteX44" fmla="*/ 187708 w 2134976"/>
              <a:gd name="connsiteY44" fmla="*/ 1837880 h 1938263"/>
              <a:gd name="connsiteX45" fmla="*/ 260098 w 2134976"/>
              <a:gd name="connsiteY45" fmla="*/ 1925510 h 1938263"/>
              <a:gd name="connsiteX46" fmla="*/ 1414528 w 2134976"/>
              <a:gd name="connsiteY46" fmla="*/ 1925510 h 1938263"/>
              <a:gd name="connsiteX0" fmla="*/ 1414528 w 2134976"/>
              <a:gd name="connsiteY0" fmla="*/ 1925510 h 1930911"/>
              <a:gd name="connsiteX1" fmla="*/ 1441198 w 2134976"/>
              <a:gd name="connsiteY1" fmla="*/ 1803590 h 1930911"/>
              <a:gd name="connsiteX2" fmla="*/ 1589788 w 2134976"/>
              <a:gd name="connsiteY2" fmla="*/ 1792160 h 1930911"/>
              <a:gd name="connsiteX3" fmla="*/ 1677418 w 2134976"/>
              <a:gd name="connsiteY3" fmla="*/ 1693100 h 1930911"/>
              <a:gd name="connsiteX4" fmla="*/ 1643128 w 2134976"/>
              <a:gd name="connsiteY4" fmla="*/ 1494980 h 1930911"/>
              <a:gd name="connsiteX5" fmla="*/ 1646938 w 2134976"/>
              <a:gd name="connsiteY5" fmla="*/ 1392110 h 1930911"/>
              <a:gd name="connsiteX6" fmla="*/ 1864108 w 2134976"/>
              <a:gd name="connsiteY6" fmla="*/ 1300670 h 1930911"/>
              <a:gd name="connsiteX7" fmla="*/ 1806958 w 2134976"/>
              <a:gd name="connsiteY7" fmla="*/ 1091120 h 1930911"/>
              <a:gd name="connsiteX8" fmla="*/ 1883158 w 2134976"/>
              <a:gd name="connsiteY8" fmla="*/ 969200 h 1930911"/>
              <a:gd name="connsiteX9" fmla="*/ 2066038 w 2134976"/>
              <a:gd name="connsiteY9" fmla="*/ 995870 h 1930911"/>
              <a:gd name="connsiteX10" fmla="*/ 2134618 w 2134976"/>
              <a:gd name="connsiteY10" fmla="*/ 973010 h 1930911"/>
              <a:gd name="connsiteX11" fmla="*/ 2088898 w 2134976"/>
              <a:gd name="connsiteY11" fmla="*/ 839660 h 1930911"/>
              <a:gd name="connsiteX12" fmla="*/ 2001268 w 2134976"/>
              <a:gd name="connsiteY12" fmla="*/ 687260 h 1930911"/>
              <a:gd name="connsiteX13" fmla="*/ 1993648 w 2134976"/>
              <a:gd name="connsiteY13" fmla="*/ 542480 h 1930911"/>
              <a:gd name="connsiteX14" fmla="*/ 2100328 w 2134976"/>
              <a:gd name="connsiteY14" fmla="*/ 420560 h 1930911"/>
              <a:gd name="connsiteX15" fmla="*/ 2077468 w 2134976"/>
              <a:gd name="connsiteY15" fmla="*/ 180530 h 1930911"/>
              <a:gd name="connsiteX16" fmla="*/ 1940308 w 2134976"/>
              <a:gd name="connsiteY16" fmla="*/ 77660 h 1930911"/>
              <a:gd name="connsiteX17" fmla="*/ 1818388 w 2134976"/>
              <a:gd name="connsiteY17" fmla="*/ 9080 h 1930911"/>
              <a:gd name="connsiteX18" fmla="*/ 1650748 w 2134976"/>
              <a:gd name="connsiteY18" fmla="*/ 5270 h 1930911"/>
              <a:gd name="connsiteX19" fmla="*/ 1460248 w 2134976"/>
              <a:gd name="connsiteY19" fmla="*/ 50990 h 1930911"/>
              <a:gd name="connsiteX20" fmla="*/ 1239268 w 2134976"/>
              <a:gd name="connsiteY20" fmla="*/ 62420 h 1930911"/>
              <a:gd name="connsiteX21" fmla="*/ 1090678 w 2134976"/>
              <a:gd name="connsiteY21" fmla="*/ 96710 h 1930911"/>
              <a:gd name="connsiteX22" fmla="*/ 1033528 w 2134976"/>
              <a:gd name="connsiteY22" fmla="*/ 123380 h 1930911"/>
              <a:gd name="connsiteX23" fmla="*/ 995428 w 2134976"/>
              <a:gd name="connsiteY23" fmla="*/ 241490 h 1930911"/>
              <a:gd name="connsiteX24" fmla="*/ 881128 w 2134976"/>
              <a:gd name="connsiteY24" fmla="*/ 321500 h 1930911"/>
              <a:gd name="connsiteX25" fmla="*/ 698248 w 2134976"/>
              <a:gd name="connsiteY25" fmla="*/ 420560 h 1930911"/>
              <a:gd name="connsiteX26" fmla="*/ 629668 w 2134976"/>
              <a:gd name="connsiteY26" fmla="*/ 561530 h 1930911"/>
              <a:gd name="connsiteX27" fmla="*/ 686818 w 2134976"/>
              <a:gd name="connsiteY27" fmla="*/ 664400 h 1930911"/>
              <a:gd name="connsiteX28" fmla="*/ 736348 w 2134976"/>
              <a:gd name="connsiteY28" fmla="*/ 790130 h 1930911"/>
              <a:gd name="connsiteX29" fmla="*/ 721108 w 2134976"/>
              <a:gd name="connsiteY29" fmla="*/ 908240 h 1930911"/>
              <a:gd name="connsiteX30" fmla="*/ 709678 w 2134976"/>
              <a:gd name="connsiteY30" fmla="*/ 1022540 h 1930911"/>
              <a:gd name="connsiteX31" fmla="*/ 686818 w 2134976"/>
              <a:gd name="connsiteY31" fmla="*/ 1117790 h 1930911"/>
              <a:gd name="connsiteX32" fmla="*/ 576328 w 2134976"/>
              <a:gd name="connsiteY32" fmla="*/ 1182560 h 1930911"/>
              <a:gd name="connsiteX33" fmla="*/ 618238 w 2134976"/>
              <a:gd name="connsiteY33" fmla="*/ 1319720 h 1930911"/>
              <a:gd name="connsiteX34" fmla="*/ 595378 w 2134976"/>
              <a:gd name="connsiteY34" fmla="*/ 1384490 h 1930911"/>
              <a:gd name="connsiteX35" fmla="*/ 503938 w 2134976"/>
              <a:gd name="connsiteY35" fmla="*/ 1426400 h 1930911"/>
              <a:gd name="connsiteX36" fmla="*/ 412498 w 2134976"/>
              <a:gd name="connsiteY36" fmla="*/ 1445450 h 1930911"/>
              <a:gd name="connsiteX37" fmla="*/ 252478 w 2134976"/>
              <a:gd name="connsiteY37" fmla="*/ 1422590 h 1930911"/>
              <a:gd name="connsiteX38" fmla="*/ 77218 w 2134976"/>
              <a:gd name="connsiteY38" fmla="*/ 1384490 h 1930911"/>
              <a:gd name="connsiteX39" fmla="*/ 20068 w 2134976"/>
              <a:gd name="connsiteY39" fmla="*/ 1411160 h 1930911"/>
              <a:gd name="connsiteX40" fmla="*/ 1018 w 2134976"/>
              <a:gd name="connsiteY40" fmla="*/ 1460690 h 1930911"/>
              <a:gd name="connsiteX41" fmla="*/ 46738 w 2134976"/>
              <a:gd name="connsiteY41" fmla="*/ 1521650 h 1930911"/>
              <a:gd name="connsiteX42" fmla="*/ 115318 w 2134976"/>
              <a:gd name="connsiteY42" fmla="*/ 1609280 h 1930911"/>
              <a:gd name="connsiteX43" fmla="*/ 126748 w 2134976"/>
              <a:gd name="connsiteY43" fmla="*/ 1696910 h 1930911"/>
              <a:gd name="connsiteX44" fmla="*/ 187708 w 2134976"/>
              <a:gd name="connsiteY44" fmla="*/ 1837880 h 1930911"/>
              <a:gd name="connsiteX45" fmla="*/ 260098 w 2134976"/>
              <a:gd name="connsiteY45" fmla="*/ 1925510 h 1930911"/>
              <a:gd name="connsiteX46" fmla="*/ 1414528 w 2134976"/>
              <a:gd name="connsiteY46" fmla="*/ 1925510 h 193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34976" h="1930911">
                <a:moveTo>
                  <a:pt x="1414528" y="1925510"/>
                </a:moveTo>
                <a:cubicBezTo>
                  <a:pt x="1439928" y="1928050"/>
                  <a:pt x="1411988" y="1825815"/>
                  <a:pt x="1441198" y="1803590"/>
                </a:cubicBezTo>
                <a:cubicBezTo>
                  <a:pt x="1470408" y="1781365"/>
                  <a:pt x="1550418" y="1810575"/>
                  <a:pt x="1589788" y="1792160"/>
                </a:cubicBezTo>
                <a:cubicBezTo>
                  <a:pt x="1629158" y="1773745"/>
                  <a:pt x="1668528" y="1742630"/>
                  <a:pt x="1677418" y="1693100"/>
                </a:cubicBezTo>
                <a:cubicBezTo>
                  <a:pt x="1686308" y="1643570"/>
                  <a:pt x="1648208" y="1545145"/>
                  <a:pt x="1643128" y="1494980"/>
                </a:cubicBezTo>
                <a:cubicBezTo>
                  <a:pt x="1638048" y="1444815"/>
                  <a:pt x="1610108" y="1424495"/>
                  <a:pt x="1646938" y="1392110"/>
                </a:cubicBezTo>
                <a:cubicBezTo>
                  <a:pt x="1683768" y="1359725"/>
                  <a:pt x="1837438" y="1350835"/>
                  <a:pt x="1864108" y="1300670"/>
                </a:cubicBezTo>
                <a:cubicBezTo>
                  <a:pt x="1890778" y="1250505"/>
                  <a:pt x="1803783" y="1146365"/>
                  <a:pt x="1806958" y="1091120"/>
                </a:cubicBezTo>
                <a:cubicBezTo>
                  <a:pt x="1810133" y="1035875"/>
                  <a:pt x="1839978" y="985075"/>
                  <a:pt x="1883158" y="969200"/>
                </a:cubicBezTo>
                <a:cubicBezTo>
                  <a:pt x="1926338" y="953325"/>
                  <a:pt x="2024128" y="995235"/>
                  <a:pt x="2066038" y="995870"/>
                </a:cubicBezTo>
                <a:cubicBezTo>
                  <a:pt x="2107948" y="996505"/>
                  <a:pt x="2130808" y="999045"/>
                  <a:pt x="2134618" y="973010"/>
                </a:cubicBezTo>
                <a:cubicBezTo>
                  <a:pt x="2138428" y="946975"/>
                  <a:pt x="2111123" y="887285"/>
                  <a:pt x="2088898" y="839660"/>
                </a:cubicBezTo>
                <a:cubicBezTo>
                  <a:pt x="2066673" y="792035"/>
                  <a:pt x="2017143" y="736790"/>
                  <a:pt x="2001268" y="687260"/>
                </a:cubicBezTo>
                <a:cubicBezTo>
                  <a:pt x="1985393" y="637730"/>
                  <a:pt x="1977138" y="586930"/>
                  <a:pt x="1993648" y="542480"/>
                </a:cubicBezTo>
                <a:cubicBezTo>
                  <a:pt x="2010158" y="498030"/>
                  <a:pt x="2086358" y="480885"/>
                  <a:pt x="2100328" y="420560"/>
                </a:cubicBezTo>
                <a:cubicBezTo>
                  <a:pt x="2114298" y="360235"/>
                  <a:pt x="2104138" y="237680"/>
                  <a:pt x="2077468" y="180530"/>
                </a:cubicBezTo>
                <a:cubicBezTo>
                  <a:pt x="2050798" y="123380"/>
                  <a:pt x="1983488" y="106235"/>
                  <a:pt x="1940308" y="77660"/>
                </a:cubicBezTo>
                <a:cubicBezTo>
                  <a:pt x="1897128" y="49085"/>
                  <a:pt x="1866648" y="21145"/>
                  <a:pt x="1818388" y="9080"/>
                </a:cubicBezTo>
                <a:cubicBezTo>
                  <a:pt x="1770128" y="-2985"/>
                  <a:pt x="1710438" y="-1715"/>
                  <a:pt x="1650748" y="5270"/>
                </a:cubicBezTo>
                <a:cubicBezTo>
                  <a:pt x="1591058" y="12255"/>
                  <a:pt x="1528828" y="41465"/>
                  <a:pt x="1460248" y="50990"/>
                </a:cubicBezTo>
                <a:cubicBezTo>
                  <a:pt x="1391668" y="60515"/>
                  <a:pt x="1300863" y="54800"/>
                  <a:pt x="1239268" y="62420"/>
                </a:cubicBezTo>
                <a:cubicBezTo>
                  <a:pt x="1177673" y="70040"/>
                  <a:pt x="1124968" y="86550"/>
                  <a:pt x="1090678" y="96710"/>
                </a:cubicBezTo>
                <a:cubicBezTo>
                  <a:pt x="1056388" y="106870"/>
                  <a:pt x="1049403" y="99250"/>
                  <a:pt x="1033528" y="123380"/>
                </a:cubicBezTo>
                <a:cubicBezTo>
                  <a:pt x="1017653" y="147510"/>
                  <a:pt x="1020828" y="208470"/>
                  <a:pt x="995428" y="241490"/>
                </a:cubicBezTo>
                <a:cubicBezTo>
                  <a:pt x="970028" y="274510"/>
                  <a:pt x="930658" y="291655"/>
                  <a:pt x="881128" y="321500"/>
                </a:cubicBezTo>
                <a:cubicBezTo>
                  <a:pt x="831598" y="351345"/>
                  <a:pt x="740158" y="380555"/>
                  <a:pt x="698248" y="420560"/>
                </a:cubicBezTo>
                <a:cubicBezTo>
                  <a:pt x="656338" y="460565"/>
                  <a:pt x="631573" y="520890"/>
                  <a:pt x="629668" y="561530"/>
                </a:cubicBezTo>
                <a:cubicBezTo>
                  <a:pt x="627763" y="602170"/>
                  <a:pt x="669038" y="626300"/>
                  <a:pt x="686818" y="664400"/>
                </a:cubicBezTo>
                <a:cubicBezTo>
                  <a:pt x="704598" y="702500"/>
                  <a:pt x="730633" y="749490"/>
                  <a:pt x="736348" y="790130"/>
                </a:cubicBezTo>
                <a:cubicBezTo>
                  <a:pt x="742063" y="830770"/>
                  <a:pt x="725553" y="869505"/>
                  <a:pt x="721108" y="908240"/>
                </a:cubicBezTo>
                <a:cubicBezTo>
                  <a:pt x="716663" y="946975"/>
                  <a:pt x="715393" y="987615"/>
                  <a:pt x="709678" y="1022540"/>
                </a:cubicBezTo>
                <a:cubicBezTo>
                  <a:pt x="703963" y="1057465"/>
                  <a:pt x="709043" y="1091120"/>
                  <a:pt x="686818" y="1117790"/>
                </a:cubicBezTo>
                <a:cubicBezTo>
                  <a:pt x="664593" y="1144460"/>
                  <a:pt x="587758" y="1148905"/>
                  <a:pt x="576328" y="1182560"/>
                </a:cubicBezTo>
                <a:cubicBezTo>
                  <a:pt x="564898" y="1216215"/>
                  <a:pt x="615063" y="1286065"/>
                  <a:pt x="618238" y="1319720"/>
                </a:cubicBezTo>
                <a:cubicBezTo>
                  <a:pt x="621413" y="1353375"/>
                  <a:pt x="614428" y="1366710"/>
                  <a:pt x="595378" y="1384490"/>
                </a:cubicBezTo>
                <a:cubicBezTo>
                  <a:pt x="576328" y="1402270"/>
                  <a:pt x="534418" y="1416240"/>
                  <a:pt x="503938" y="1426400"/>
                </a:cubicBezTo>
                <a:cubicBezTo>
                  <a:pt x="473458" y="1436560"/>
                  <a:pt x="454408" y="1446085"/>
                  <a:pt x="412498" y="1445450"/>
                </a:cubicBezTo>
                <a:cubicBezTo>
                  <a:pt x="370588" y="1444815"/>
                  <a:pt x="308358" y="1432750"/>
                  <a:pt x="252478" y="1422590"/>
                </a:cubicBezTo>
                <a:cubicBezTo>
                  <a:pt x="196598" y="1412430"/>
                  <a:pt x="115953" y="1386395"/>
                  <a:pt x="77218" y="1384490"/>
                </a:cubicBezTo>
                <a:cubicBezTo>
                  <a:pt x="38483" y="1382585"/>
                  <a:pt x="32768" y="1398460"/>
                  <a:pt x="20068" y="1411160"/>
                </a:cubicBezTo>
                <a:cubicBezTo>
                  <a:pt x="7368" y="1423860"/>
                  <a:pt x="-3427" y="1442275"/>
                  <a:pt x="1018" y="1460690"/>
                </a:cubicBezTo>
                <a:cubicBezTo>
                  <a:pt x="5463" y="1479105"/>
                  <a:pt x="27688" y="1496885"/>
                  <a:pt x="46738" y="1521650"/>
                </a:cubicBezTo>
                <a:cubicBezTo>
                  <a:pt x="65788" y="1546415"/>
                  <a:pt x="101983" y="1580070"/>
                  <a:pt x="115318" y="1609280"/>
                </a:cubicBezTo>
                <a:cubicBezTo>
                  <a:pt x="128653" y="1638490"/>
                  <a:pt x="114683" y="1658810"/>
                  <a:pt x="126748" y="1696910"/>
                </a:cubicBezTo>
                <a:cubicBezTo>
                  <a:pt x="138813" y="1735010"/>
                  <a:pt x="165483" y="1799780"/>
                  <a:pt x="187708" y="1837880"/>
                </a:cubicBezTo>
                <a:cubicBezTo>
                  <a:pt x="209933" y="1875980"/>
                  <a:pt x="53088" y="1912175"/>
                  <a:pt x="260098" y="1925510"/>
                </a:cubicBezTo>
                <a:cubicBezTo>
                  <a:pt x="467108" y="1938845"/>
                  <a:pt x="1389128" y="1922970"/>
                  <a:pt x="1414528" y="19255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58231" y="7702956"/>
            <a:ext cx="1831950" cy="1187997"/>
          </a:xfrm>
          <a:custGeom>
            <a:avLst/>
            <a:gdLst>
              <a:gd name="connsiteX0" fmla="*/ 121439 w 1944808"/>
              <a:gd name="connsiteY0" fmla="*/ 1174343 h 1259614"/>
              <a:gd name="connsiteX1" fmla="*/ 148109 w 1944808"/>
              <a:gd name="connsiteY1" fmla="*/ 1040993 h 1259614"/>
              <a:gd name="connsiteX2" fmla="*/ 231929 w 1944808"/>
              <a:gd name="connsiteY2" fmla="*/ 926693 h 1259614"/>
              <a:gd name="connsiteX3" fmla="*/ 231929 w 1944808"/>
              <a:gd name="connsiteY3" fmla="*/ 865733 h 1259614"/>
              <a:gd name="connsiteX4" fmla="*/ 239549 w 1944808"/>
              <a:gd name="connsiteY4" fmla="*/ 797153 h 1259614"/>
              <a:gd name="connsiteX5" fmla="*/ 262409 w 1944808"/>
              <a:gd name="connsiteY5" fmla="*/ 724763 h 1259614"/>
              <a:gd name="connsiteX6" fmla="*/ 350039 w 1944808"/>
              <a:gd name="connsiteY6" fmla="*/ 869543 h 1259614"/>
              <a:gd name="connsiteX7" fmla="*/ 433859 w 1944808"/>
              <a:gd name="connsiteY7" fmla="*/ 941933 h 1259614"/>
              <a:gd name="connsiteX8" fmla="*/ 532919 w 1944808"/>
              <a:gd name="connsiteY8" fmla="*/ 915263 h 1259614"/>
              <a:gd name="connsiteX9" fmla="*/ 548159 w 1944808"/>
              <a:gd name="connsiteY9" fmla="*/ 861923 h 1259614"/>
              <a:gd name="connsiteX10" fmla="*/ 692939 w 1944808"/>
              <a:gd name="connsiteY10" fmla="*/ 835253 h 1259614"/>
              <a:gd name="connsiteX11" fmla="*/ 757709 w 1944808"/>
              <a:gd name="connsiteY11" fmla="*/ 835253 h 1259614"/>
              <a:gd name="connsiteX12" fmla="*/ 822479 w 1944808"/>
              <a:gd name="connsiteY12" fmla="*/ 922883 h 1259614"/>
              <a:gd name="connsiteX13" fmla="*/ 894869 w 1944808"/>
              <a:gd name="connsiteY13" fmla="*/ 1033373 h 1259614"/>
              <a:gd name="connsiteX14" fmla="*/ 1047269 w 1944808"/>
              <a:gd name="connsiteY14" fmla="*/ 1094333 h 1259614"/>
              <a:gd name="connsiteX15" fmla="*/ 1104419 w 1944808"/>
              <a:gd name="connsiteY15" fmla="*/ 1056233 h 1259614"/>
              <a:gd name="connsiteX16" fmla="*/ 1142519 w 1944808"/>
              <a:gd name="connsiteY16" fmla="*/ 1006703 h 1259614"/>
              <a:gd name="connsiteX17" fmla="*/ 1222529 w 1944808"/>
              <a:gd name="connsiteY17" fmla="*/ 941933 h 1259614"/>
              <a:gd name="connsiteX18" fmla="*/ 1192049 w 1944808"/>
              <a:gd name="connsiteY18" fmla="*/ 827633 h 1259614"/>
              <a:gd name="connsiteX19" fmla="*/ 1172999 w 1944808"/>
              <a:gd name="connsiteY19" fmla="*/ 736193 h 1259614"/>
              <a:gd name="connsiteX20" fmla="*/ 1172999 w 1944808"/>
              <a:gd name="connsiteY20" fmla="*/ 621893 h 1259614"/>
              <a:gd name="connsiteX21" fmla="*/ 1157759 w 1944808"/>
              <a:gd name="connsiteY21" fmla="*/ 549503 h 1259614"/>
              <a:gd name="connsiteX22" fmla="*/ 1279679 w 1944808"/>
              <a:gd name="connsiteY22" fmla="*/ 450443 h 1259614"/>
              <a:gd name="connsiteX23" fmla="*/ 1416839 w 1944808"/>
              <a:gd name="connsiteY23" fmla="*/ 564743 h 1259614"/>
              <a:gd name="connsiteX24" fmla="*/ 1485419 w 1944808"/>
              <a:gd name="connsiteY24" fmla="*/ 366623 h 1259614"/>
              <a:gd name="connsiteX25" fmla="*/ 1428269 w 1944808"/>
              <a:gd name="connsiteY25" fmla="*/ 191363 h 1259614"/>
              <a:gd name="connsiteX26" fmla="*/ 1473989 w 1944808"/>
              <a:gd name="connsiteY26" fmla="*/ 73253 h 1259614"/>
              <a:gd name="connsiteX27" fmla="*/ 1531139 w 1944808"/>
              <a:gd name="connsiteY27" fmla="*/ 863 h 1259614"/>
              <a:gd name="connsiteX28" fmla="*/ 1634009 w 1944808"/>
              <a:gd name="connsiteY28" fmla="*/ 42773 h 1259614"/>
              <a:gd name="connsiteX29" fmla="*/ 1706399 w 1944808"/>
              <a:gd name="connsiteY29" fmla="*/ 176123 h 1259614"/>
              <a:gd name="connsiteX30" fmla="*/ 1797839 w 1944808"/>
              <a:gd name="connsiteY30" fmla="*/ 214223 h 1259614"/>
              <a:gd name="connsiteX31" fmla="*/ 1824509 w 1944808"/>
              <a:gd name="connsiteY31" fmla="*/ 1185773 h 1259614"/>
              <a:gd name="connsiteX32" fmla="*/ 121439 w 1944808"/>
              <a:gd name="connsiteY32" fmla="*/ 1174343 h 1259614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31950" h="1187997">
                <a:moveTo>
                  <a:pt x="121439" y="1174343"/>
                </a:moveTo>
                <a:cubicBezTo>
                  <a:pt x="-157961" y="1150213"/>
                  <a:pt x="129694" y="1082268"/>
                  <a:pt x="148109" y="1040993"/>
                </a:cubicBezTo>
                <a:cubicBezTo>
                  <a:pt x="166524" y="999718"/>
                  <a:pt x="217959" y="955903"/>
                  <a:pt x="231929" y="926693"/>
                </a:cubicBezTo>
                <a:cubicBezTo>
                  <a:pt x="245899" y="897483"/>
                  <a:pt x="230659" y="887323"/>
                  <a:pt x="231929" y="865733"/>
                </a:cubicBezTo>
                <a:cubicBezTo>
                  <a:pt x="233199" y="844143"/>
                  <a:pt x="234469" y="820648"/>
                  <a:pt x="239549" y="797153"/>
                </a:cubicBezTo>
                <a:cubicBezTo>
                  <a:pt x="244629" y="773658"/>
                  <a:pt x="243994" y="712698"/>
                  <a:pt x="262409" y="724763"/>
                </a:cubicBezTo>
                <a:cubicBezTo>
                  <a:pt x="280824" y="736828"/>
                  <a:pt x="321464" y="833348"/>
                  <a:pt x="350039" y="869543"/>
                </a:cubicBezTo>
                <a:cubicBezTo>
                  <a:pt x="378614" y="905738"/>
                  <a:pt x="403379" y="934313"/>
                  <a:pt x="433859" y="941933"/>
                </a:cubicBezTo>
                <a:cubicBezTo>
                  <a:pt x="464339" y="949553"/>
                  <a:pt x="513869" y="928598"/>
                  <a:pt x="532919" y="915263"/>
                </a:cubicBezTo>
                <a:cubicBezTo>
                  <a:pt x="551969" y="901928"/>
                  <a:pt x="521489" y="875258"/>
                  <a:pt x="548159" y="861923"/>
                </a:cubicBezTo>
                <a:cubicBezTo>
                  <a:pt x="574829" y="848588"/>
                  <a:pt x="658014" y="839698"/>
                  <a:pt x="692939" y="835253"/>
                </a:cubicBezTo>
                <a:cubicBezTo>
                  <a:pt x="727864" y="830808"/>
                  <a:pt x="736119" y="820648"/>
                  <a:pt x="757709" y="835253"/>
                </a:cubicBezTo>
                <a:cubicBezTo>
                  <a:pt x="779299" y="849858"/>
                  <a:pt x="799619" y="889863"/>
                  <a:pt x="822479" y="922883"/>
                </a:cubicBezTo>
                <a:cubicBezTo>
                  <a:pt x="845339" y="955903"/>
                  <a:pt x="857404" y="1004798"/>
                  <a:pt x="894869" y="1033373"/>
                </a:cubicBezTo>
                <a:cubicBezTo>
                  <a:pt x="932334" y="1061948"/>
                  <a:pt x="1012344" y="1090523"/>
                  <a:pt x="1047269" y="1094333"/>
                </a:cubicBezTo>
                <a:cubicBezTo>
                  <a:pt x="1082194" y="1098143"/>
                  <a:pt x="1088544" y="1070838"/>
                  <a:pt x="1104419" y="1056233"/>
                </a:cubicBezTo>
                <a:cubicBezTo>
                  <a:pt x="1120294" y="1041628"/>
                  <a:pt x="1122834" y="1025753"/>
                  <a:pt x="1142519" y="1006703"/>
                </a:cubicBezTo>
                <a:cubicBezTo>
                  <a:pt x="1162204" y="987653"/>
                  <a:pt x="1214274" y="971778"/>
                  <a:pt x="1222529" y="941933"/>
                </a:cubicBezTo>
                <a:cubicBezTo>
                  <a:pt x="1230784" y="912088"/>
                  <a:pt x="1200304" y="861923"/>
                  <a:pt x="1192049" y="827633"/>
                </a:cubicBezTo>
                <a:cubicBezTo>
                  <a:pt x="1183794" y="793343"/>
                  <a:pt x="1176174" y="770483"/>
                  <a:pt x="1172999" y="736193"/>
                </a:cubicBezTo>
                <a:cubicBezTo>
                  <a:pt x="1169824" y="701903"/>
                  <a:pt x="1175539" y="653008"/>
                  <a:pt x="1172999" y="621893"/>
                </a:cubicBezTo>
                <a:cubicBezTo>
                  <a:pt x="1170459" y="590778"/>
                  <a:pt x="1139979" y="578078"/>
                  <a:pt x="1157759" y="549503"/>
                </a:cubicBezTo>
                <a:cubicBezTo>
                  <a:pt x="1175539" y="520928"/>
                  <a:pt x="1236499" y="447903"/>
                  <a:pt x="1279679" y="450443"/>
                </a:cubicBezTo>
                <a:cubicBezTo>
                  <a:pt x="1322859" y="452983"/>
                  <a:pt x="1382549" y="578713"/>
                  <a:pt x="1416839" y="564743"/>
                </a:cubicBezTo>
                <a:cubicBezTo>
                  <a:pt x="1451129" y="550773"/>
                  <a:pt x="1483514" y="428853"/>
                  <a:pt x="1485419" y="366623"/>
                </a:cubicBezTo>
                <a:cubicBezTo>
                  <a:pt x="1487324" y="304393"/>
                  <a:pt x="1430174" y="240258"/>
                  <a:pt x="1428269" y="191363"/>
                </a:cubicBezTo>
                <a:cubicBezTo>
                  <a:pt x="1426364" y="142468"/>
                  <a:pt x="1456844" y="105003"/>
                  <a:pt x="1473989" y="73253"/>
                </a:cubicBezTo>
                <a:cubicBezTo>
                  <a:pt x="1491134" y="41503"/>
                  <a:pt x="1504469" y="5943"/>
                  <a:pt x="1531139" y="863"/>
                </a:cubicBezTo>
                <a:cubicBezTo>
                  <a:pt x="1557809" y="-4217"/>
                  <a:pt x="1604799" y="13563"/>
                  <a:pt x="1634009" y="42773"/>
                </a:cubicBezTo>
                <a:cubicBezTo>
                  <a:pt x="1663219" y="71983"/>
                  <a:pt x="1679094" y="147548"/>
                  <a:pt x="1706399" y="176123"/>
                </a:cubicBezTo>
                <a:cubicBezTo>
                  <a:pt x="1733704" y="204698"/>
                  <a:pt x="1804824" y="213588"/>
                  <a:pt x="1797839" y="214223"/>
                </a:cubicBezTo>
                <a:cubicBezTo>
                  <a:pt x="1817524" y="382498"/>
                  <a:pt x="1845464" y="1188948"/>
                  <a:pt x="1824509" y="1185773"/>
                </a:cubicBezTo>
                <a:cubicBezTo>
                  <a:pt x="1803554" y="1182598"/>
                  <a:pt x="400839" y="1198473"/>
                  <a:pt x="121439" y="117434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120737" y="7966812"/>
            <a:ext cx="562194" cy="918385"/>
          </a:xfrm>
          <a:custGeom>
            <a:avLst/>
            <a:gdLst>
              <a:gd name="connsiteX0" fmla="*/ 550573 w 584045"/>
              <a:gd name="connsiteY0" fmla="*/ 60858 h 973941"/>
              <a:gd name="connsiteX1" fmla="*/ 470563 w 584045"/>
              <a:gd name="connsiteY1" fmla="*/ 60858 h 973941"/>
              <a:gd name="connsiteX2" fmla="*/ 379123 w 584045"/>
              <a:gd name="connsiteY2" fmla="*/ 11328 h 973941"/>
              <a:gd name="connsiteX3" fmla="*/ 314353 w 584045"/>
              <a:gd name="connsiteY3" fmla="*/ 22758 h 973941"/>
              <a:gd name="connsiteX4" fmla="*/ 367693 w 584045"/>
              <a:gd name="connsiteY4" fmla="*/ 194208 h 973941"/>
              <a:gd name="connsiteX5" fmla="*/ 352453 w 584045"/>
              <a:gd name="connsiteY5" fmla="*/ 300888 h 973941"/>
              <a:gd name="connsiteX6" fmla="*/ 302923 w 584045"/>
              <a:gd name="connsiteY6" fmla="*/ 365658 h 973941"/>
              <a:gd name="connsiteX7" fmla="*/ 268633 w 584045"/>
              <a:gd name="connsiteY7" fmla="*/ 415188 h 973941"/>
              <a:gd name="connsiteX8" fmla="*/ 192433 w 584045"/>
              <a:gd name="connsiteY8" fmla="*/ 434238 h 973941"/>
              <a:gd name="connsiteX9" fmla="*/ 93373 w 584045"/>
              <a:gd name="connsiteY9" fmla="*/ 430428 h 973941"/>
              <a:gd name="connsiteX10" fmla="*/ 1933 w 584045"/>
              <a:gd name="connsiteY10" fmla="*/ 426618 h 973941"/>
              <a:gd name="connsiteX11" fmla="*/ 36223 w 584045"/>
              <a:gd name="connsiteY11" fmla="*/ 582828 h 973941"/>
              <a:gd name="connsiteX12" fmla="*/ 97183 w 584045"/>
              <a:gd name="connsiteY12" fmla="*/ 666648 h 973941"/>
              <a:gd name="connsiteX13" fmla="*/ 211483 w 584045"/>
              <a:gd name="connsiteY13" fmla="*/ 666648 h 973941"/>
              <a:gd name="connsiteX14" fmla="*/ 245773 w 584045"/>
              <a:gd name="connsiteY14" fmla="*/ 727608 h 973941"/>
              <a:gd name="connsiteX15" fmla="*/ 219103 w 584045"/>
              <a:gd name="connsiteY15" fmla="*/ 902868 h 973941"/>
              <a:gd name="connsiteX16" fmla="*/ 558193 w 584045"/>
              <a:gd name="connsiteY16" fmla="*/ 906678 h 973941"/>
              <a:gd name="connsiteX17" fmla="*/ 550573 w 584045"/>
              <a:gd name="connsiteY17" fmla="*/ 60858 h 973941"/>
              <a:gd name="connsiteX0" fmla="*/ 550573 w 562194"/>
              <a:gd name="connsiteY0" fmla="*/ 60858 h 918385"/>
              <a:gd name="connsiteX1" fmla="*/ 470563 w 562194"/>
              <a:gd name="connsiteY1" fmla="*/ 60858 h 918385"/>
              <a:gd name="connsiteX2" fmla="*/ 379123 w 562194"/>
              <a:gd name="connsiteY2" fmla="*/ 11328 h 918385"/>
              <a:gd name="connsiteX3" fmla="*/ 314353 w 562194"/>
              <a:gd name="connsiteY3" fmla="*/ 22758 h 918385"/>
              <a:gd name="connsiteX4" fmla="*/ 367693 w 562194"/>
              <a:gd name="connsiteY4" fmla="*/ 194208 h 918385"/>
              <a:gd name="connsiteX5" fmla="*/ 352453 w 562194"/>
              <a:gd name="connsiteY5" fmla="*/ 300888 h 918385"/>
              <a:gd name="connsiteX6" fmla="*/ 302923 w 562194"/>
              <a:gd name="connsiteY6" fmla="*/ 365658 h 918385"/>
              <a:gd name="connsiteX7" fmla="*/ 268633 w 562194"/>
              <a:gd name="connsiteY7" fmla="*/ 415188 h 918385"/>
              <a:gd name="connsiteX8" fmla="*/ 192433 w 562194"/>
              <a:gd name="connsiteY8" fmla="*/ 434238 h 918385"/>
              <a:gd name="connsiteX9" fmla="*/ 93373 w 562194"/>
              <a:gd name="connsiteY9" fmla="*/ 430428 h 918385"/>
              <a:gd name="connsiteX10" fmla="*/ 1933 w 562194"/>
              <a:gd name="connsiteY10" fmla="*/ 426618 h 918385"/>
              <a:gd name="connsiteX11" fmla="*/ 36223 w 562194"/>
              <a:gd name="connsiteY11" fmla="*/ 582828 h 918385"/>
              <a:gd name="connsiteX12" fmla="*/ 97183 w 562194"/>
              <a:gd name="connsiteY12" fmla="*/ 666648 h 918385"/>
              <a:gd name="connsiteX13" fmla="*/ 211483 w 562194"/>
              <a:gd name="connsiteY13" fmla="*/ 666648 h 918385"/>
              <a:gd name="connsiteX14" fmla="*/ 245773 w 562194"/>
              <a:gd name="connsiteY14" fmla="*/ 727608 h 918385"/>
              <a:gd name="connsiteX15" fmla="*/ 219103 w 562194"/>
              <a:gd name="connsiteY15" fmla="*/ 902868 h 918385"/>
              <a:gd name="connsiteX16" fmla="*/ 558193 w 562194"/>
              <a:gd name="connsiteY16" fmla="*/ 906678 h 918385"/>
              <a:gd name="connsiteX17" fmla="*/ 550573 w 562194"/>
              <a:gd name="connsiteY17" fmla="*/ 60858 h 918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2194" h="918385">
                <a:moveTo>
                  <a:pt x="550573" y="60858"/>
                </a:moveTo>
                <a:cubicBezTo>
                  <a:pt x="535968" y="-80112"/>
                  <a:pt x="499138" y="69113"/>
                  <a:pt x="470563" y="60858"/>
                </a:cubicBezTo>
                <a:cubicBezTo>
                  <a:pt x="441988" y="52603"/>
                  <a:pt x="405158" y="17678"/>
                  <a:pt x="379123" y="11328"/>
                </a:cubicBezTo>
                <a:cubicBezTo>
                  <a:pt x="353088" y="4978"/>
                  <a:pt x="316258" y="-7722"/>
                  <a:pt x="314353" y="22758"/>
                </a:cubicBezTo>
                <a:cubicBezTo>
                  <a:pt x="312448" y="53238"/>
                  <a:pt x="361343" y="147853"/>
                  <a:pt x="367693" y="194208"/>
                </a:cubicBezTo>
                <a:cubicBezTo>
                  <a:pt x="374043" y="240563"/>
                  <a:pt x="363248" y="272313"/>
                  <a:pt x="352453" y="300888"/>
                </a:cubicBezTo>
                <a:cubicBezTo>
                  <a:pt x="341658" y="329463"/>
                  <a:pt x="316893" y="346608"/>
                  <a:pt x="302923" y="365658"/>
                </a:cubicBezTo>
                <a:cubicBezTo>
                  <a:pt x="288953" y="384708"/>
                  <a:pt x="287048" y="403758"/>
                  <a:pt x="268633" y="415188"/>
                </a:cubicBezTo>
                <a:cubicBezTo>
                  <a:pt x="250218" y="426618"/>
                  <a:pt x="221643" y="431698"/>
                  <a:pt x="192433" y="434238"/>
                </a:cubicBezTo>
                <a:cubicBezTo>
                  <a:pt x="163223" y="436778"/>
                  <a:pt x="93373" y="430428"/>
                  <a:pt x="93373" y="430428"/>
                </a:cubicBezTo>
                <a:cubicBezTo>
                  <a:pt x="61623" y="429158"/>
                  <a:pt x="11458" y="401218"/>
                  <a:pt x="1933" y="426618"/>
                </a:cubicBezTo>
                <a:cubicBezTo>
                  <a:pt x="-7592" y="452018"/>
                  <a:pt x="20348" y="542823"/>
                  <a:pt x="36223" y="582828"/>
                </a:cubicBezTo>
                <a:cubicBezTo>
                  <a:pt x="52098" y="622833"/>
                  <a:pt x="67973" y="652678"/>
                  <a:pt x="97183" y="666648"/>
                </a:cubicBezTo>
                <a:cubicBezTo>
                  <a:pt x="126393" y="680618"/>
                  <a:pt x="186718" y="656488"/>
                  <a:pt x="211483" y="666648"/>
                </a:cubicBezTo>
                <a:cubicBezTo>
                  <a:pt x="236248" y="676808"/>
                  <a:pt x="244503" y="688238"/>
                  <a:pt x="245773" y="727608"/>
                </a:cubicBezTo>
                <a:cubicBezTo>
                  <a:pt x="247043" y="766978"/>
                  <a:pt x="167033" y="873023"/>
                  <a:pt x="219103" y="902868"/>
                </a:cubicBezTo>
                <a:cubicBezTo>
                  <a:pt x="271173" y="932713"/>
                  <a:pt x="552478" y="911123"/>
                  <a:pt x="558193" y="906678"/>
                </a:cubicBezTo>
                <a:cubicBezTo>
                  <a:pt x="563908" y="902233"/>
                  <a:pt x="565178" y="201828"/>
                  <a:pt x="550573" y="6085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6381245" y="8447178"/>
            <a:ext cx="304136" cy="454060"/>
          </a:xfrm>
          <a:custGeom>
            <a:avLst/>
            <a:gdLst>
              <a:gd name="connsiteX0" fmla="*/ 91945 w 304136"/>
              <a:gd name="connsiteY0" fmla="*/ 422502 h 454060"/>
              <a:gd name="connsiteX1" fmla="*/ 118615 w 304136"/>
              <a:gd name="connsiteY1" fmla="*/ 262482 h 454060"/>
              <a:gd name="connsiteX2" fmla="*/ 69085 w 304136"/>
              <a:gd name="connsiteY2" fmla="*/ 167232 h 454060"/>
              <a:gd name="connsiteX3" fmla="*/ 505 w 304136"/>
              <a:gd name="connsiteY3" fmla="*/ 79602 h 454060"/>
              <a:gd name="connsiteX4" fmla="*/ 107185 w 304136"/>
              <a:gd name="connsiteY4" fmla="*/ 11022 h 454060"/>
              <a:gd name="connsiteX5" fmla="*/ 191005 w 304136"/>
              <a:gd name="connsiteY5" fmla="*/ 14832 h 454060"/>
              <a:gd name="connsiteX6" fmla="*/ 232915 w 304136"/>
              <a:gd name="connsiteY6" fmla="*/ 151992 h 454060"/>
              <a:gd name="connsiteX7" fmla="*/ 293875 w 304136"/>
              <a:gd name="connsiteY7" fmla="*/ 216762 h 454060"/>
              <a:gd name="connsiteX8" fmla="*/ 282445 w 304136"/>
              <a:gd name="connsiteY8" fmla="*/ 433932 h 454060"/>
              <a:gd name="connsiteX9" fmla="*/ 91945 w 304136"/>
              <a:gd name="connsiteY9" fmla="*/ 422502 h 45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136" h="454060">
                <a:moveTo>
                  <a:pt x="91945" y="422502"/>
                </a:moveTo>
                <a:cubicBezTo>
                  <a:pt x="64640" y="393927"/>
                  <a:pt x="122425" y="305027"/>
                  <a:pt x="118615" y="262482"/>
                </a:cubicBezTo>
                <a:cubicBezTo>
                  <a:pt x="114805" y="219937"/>
                  <a:pt x="88770" y="197712"/>
                  <a:pt x="69085" y="167232"/>
                </a:cubicBezTo>
                <a:cubicBezTo>
                  <a:pt x="49400" y="136752"/>
                  <a:pt x="-5845" y="105637"/>
                  <a:pt x="505" y="79602"/>
                </a:cubicBezTo>
                <a:cubicBezTo>
                  <a:pt x="6855" y="53567"/>
                  <a:pt x="75435" y="21817"/>
                  <a:pt x="107185" y="11022"/>
                </a:cubicBezTo>
                <a:cubicBezTo>
                  <a:pt x="138935" y="227"/>
                  <a:pt x="170050" y="-8663"/>
                  <a:pt x="191005" y="14832"/>
                </a:cubicBezTo>
                <a:cubicBezTo>
                  <a:pt x="211960" y="38327"/>
                  <a:pt x="215770" y="118337"/>
                  <a:pt x="232915" y="151992"/>
                </a:cubicBezTo>
                <a:cubicBezTo>
                  <a:pt x="250060" y="185647"/>
                  <a:pt x="285620" y="169772"/>
                  <a:pt x="293875" y="216762"/>
                </a:cubicBezTo>
                <a:cubicBezTo>
                  <a:pt x="302130" y="263752"/>
                  <a:pt x="316735" y="397102"/>
                  <a:pt x="282445" y="433932"/>
                </a:cubicBezTo>
                <a:cubicBezTo>
                  <a:pt x="248155" y="470762"/>
                  <a:pt x="119250" y="451077"/>
                  <a:pt x="91945" y="4225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5153061" y="7545037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7" name="Group 136"/>
          <p:cNvGrpSpPr/>
          <p:nvPr/>
        </p:nvGrpSpPr>
        <p:grpSpPr>
          <a:xfrm>
            <a:off x="2682313" y="1922231"/>
            <a:ext cx="415498" cy="276999"/>
            <a:chOff x="4055436" y="7478684"/>
            <a:chExt cx="415498" cy="276999"/>
          </a:xfrm>
        </p:grpSpPr>
        <p:sp>
          <p:nvSpPr>
            <p:cNvPr id="138" name="TextBox 137"/>
            <p:cNvSpPr txBox="1"/>
            <p:nvPr/>
          </p:nvSpPr>
          <p:spPr>
            <a:xfrm>
              <a:off x="4055436" y="7478684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885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2" name="Freeform 141"/>
          <p:cNvSpPr>
            <a:spLocks noChangeAspect="1"/>
          </p:cNvSpPr>
          <p:nvPr/>
        </p:nvSpPr>
        <p:spPr>
          <a:xfrm>
            <a:off x="1959621" y="1302232"/>
            <a:ext cx="4725721" cy="5245685"/>
          </a:xfrm>
          <a:custGeom>
            <a:avLst/>
            <a:gdLst>
              <a:gd name="connsiteX0" fmla="*/ 121937 w 4463432"/>
              <a:gd name="connsiteY0" fmla="*/ 0 h 4476065"/>
              <a:gd name="connsiteX1" fmla="*/ 243857 w 4463432"/>
              <a:gd name="connsiteY1" fmla="*/ 167640 h 4476065"/>
              <a:gd name="connsiteX2" fmla="*/ 464837 w 4463432"/>
              <a:gd name="connsiteY2" fmla="*/ 198120 h 4476065"/>
              <a:gd name="connsiteX3" fmla="*/ 716297 w 4463432"/>
              <a:gd name="connsiteY3" fmla="*/ 320040 h 4476065"/>
              <a:gd name="connsiteX4" fmla="*/ 693437 w 4463432"/>
              <a:gd name="connsiteY4" fmla="*/ 434340 h 4476065"/>
              <a:gd name="connsiteX5" fmla="*/ 861077 w 4463432"/>
              <a:gd name="connsiteY5" fmla="*/ 556260 h 4476065"/>
              <a:gd name="connsiteX6" fmla="*/ 899177 w 4463432"/>
              <a:gd name="connsiteY6" fmla="*/ 655320 h 4476065"/>
              <a:gd name="connsiteX7" fmla="*/ 739157 w 4463432"/>
              <a:gd name="connsiteY7" fmla="*/ 762000 h 4476065"/>
              <a:gd name="connsiteX8" fmla="*/ 685817 w 4463432"/>
              <a:gd name="connsiteY8" fmla="*/ 845820 h 4476065"/>
              <a:gd name="connsiteX9" fmla="*/ 769637 w 4463432"/>
              <a:gd name="connsiteY9" fmla="*/ 1028700 h 4476065"/>
              <a:gd name="connsiteX10" fmla="*/ 853457 w 4463432"/>
              <a:gd name="connsiteY10" fmla="*/ 1150620 h 4476065"/>
              <a:gd name="connsiteX11" fmla="*/ 1005857 w 4463432"/>
              <a:gd name="connsiteY11" fmla="*/ 1242060 h 4476065"/>
              <a:gd name="connsiteX12" fmla="*/ 1120157 w 4463432"/>
              <a:gd name="connsiteY12" fmla="*/ 1165860 h 4476065"/>
              <a:gd name="connsiteX13" fmla="*/ 1188737 w 4463432"/>
              <a:gd name="connsiteY13" fmla="*/ 1165860 h 4476065"/>
              <a:gd name="connsiteX14" fmla="*/ 1226837 w 4463432"/>
              <a:gd name="connsiteY14" fmla="*/ 1280160 h 4476065"/>
              <a:gd name="connsiteX15" fmla="*/ 1280177 w 4463432"/>
              <a:gd name="connsiteY15" fmla="*/ 1371600 h 4476065"/>
              <a:gd name="connsiteX16" fmla="*/ 1295417 w 4463432"/>
              <a:gd name="connsiteY16" fmla="*/ 1455420 h 4476065"/>
              <a:gd name="connsiteX17" fmla="*/ 1165877 w 4463432"/>
              <a:gd name="connsiteY17" fmla="*/ 1531620 h 4476065"/>
              <a:gd name="connsiteX18" fmla="*/ 1181117 w 4463432"/>
              <a:gd name="connsiteY18" fmla="*/ 1623060 h 4476065"/>
              <a:gd name="connsiteX19" fmla="*/ 1074437 w 4463432"/>
              <a:gd name="connsiteY19" fmla="*/ 1645920 h 4476065"/>
              <a:gd name="connsiteX20" fmla="*/ 952517 w 4463432"/>
              <a:gd name="connsiteY20" fmla="*/ 1592580 h 4476065"/>
              <a:gd name="connsiteX21" fmla="*/ 815357 w 4463432"/>
              <a:gd name="connsiteY21" fmla="*/ 1684020 h 4476065"/>
              <a:gd name="connsiteX22" fmla="*/ 868697 w 4463432"/>
              <a:gd name="connsiteY22" fmla="*/ 1798320 h 4476065"/>
              <a:gd name="connsiteX23" fmla="*/ 1066817 w 4463432"/>
              <a:gd name="connsiteY23" fmla="*/ 1859280 h 4476065"/>
              <a:gd name="connsiteX24" fmla="*/ 1150637 w 4463432"/>
              <a:gd name="connsiteY24" fmla="*/ 1874520 h 4476065"/>
              <a:gd name="connsiteX25" fmla="*/ 998237 w 4463432"/>
              <a:gd name="connsiteY25" fmla="*/ 1935480 h 4476065"/>
              <a:gd name="connsiteX26" fmla="*/ 883937 w 4463432"/>
              <a:gd name="connsiteY26" fmla="*/ 1996440 h 4476065"/>
              <a:gd name="connsiteX27" fmla="*/ 853457 w 4463432"/>
              <a:gd name="connsiteY27" fmla="*/ 2049780 h 4476065"/>
              <a:gd name="connsiteX28" fmla="*/ 883937 w 4463432"/>
              <a:gd name="connsiteY28" fmla="*/ 2148840 h 4476065"/>
              <a:gd name="connsiteX29" fmla="*/ 830597 w 4463432"/>
              <a:gd name="connsiteY29" fmla="*/ 2186940 h 4476065"/>
              <a:gd name="connsiteX30" fmla="*/ 678197 w 4463432"/>
              <a:gd name="connsiteY30" fmla="*/ 2118360 h 4476065"/>
              <a:gd name="connsiteX31" fmla="*/ 586757 w 4463432"/>
              <a:gd name="connsiteY31" fmla="*/ 2080260 h 4476065"/>
              <a:gd name="connsiteX32" fmla="*/ 457217 w 4463432"/>
              <a:gd name="connsiteY32" fmla="*/ 2087880 h 4476065"/>
              <a:gd name="connsiteX33" fmla="*/ 320057 w 4463432"/>
              <a:gd name="connsiteY33" fmla="*/ 2148840 h 4476065"/>
              <a:gd name="connsiteX34" fmla="*/ 213377 w 4463432"/>
              <a:gd name="connsiteY34" fmla="*/ 2186940 h 4476065"/>
              <a:gd name="connsiteX35" fmla="*/ 53357 w 4463432"/>
              <a:gd name="connsiteY35" fmla="*/ 2278380 h 4476065"/>
              <a:gd name="connsiteX36" fmla="*/ 190517 w 4463432"/>
              <a:gd name="connsiteY36" fmla="*/ 2438400 h 4476065"/>
              <a:gd name="connsiteX37" fmla="*/ 419117 w 4463432"/>
              <a:gd name="connsiteY37" fmla="*/ 2499360 h 4476065"/>
              <a:gd name="connsiteX38" fmla="*/ 632477 w 4463432"/>
              <a:gd name="connsiteY38" fmla="*/ 2514600 h 4476065"/>
              <a:gd name="connsiteX39" fmla="*/ 769637 w 4463432"/>
              <a:gd name="connsiteY39" fmla="*/ 2537460 h 4476065"/>
              <a:gd name="connsiteX40" fmla="*/ 929657 w 4463432"/>
              <a:gd name="connsiteY40" fmla="*/ 2575560 h 4476065"/>
              <a:gd name="connsiteX41" fmla="*/ 1089677 w 4463432"/>
              <a:gd name="connsiteY41" fmla="*/ 2705100 h 4476065"/>
              <a:gd name="connsiteX42" fmla="*/ 1059197 w 4463432"/>
              <a:gd name="connsiteY42" fmla="*/ 2758440 h 4476065"/>
              <a:gd name="connsiteX43" fmla="*/ 960137 w 4463432"/>
              <a:gd name="connsiteY43" fmla="*/ 2766060 h 4476065"/>
              <a:gd name="connsiteX44" fmla="*/ 731537 w 4463432"/>
              <a:gd name="connsiteY44" fmla="*/ 2788920 h 4476065"/>
              <a:gd name="connsiteX45" fmla="*/ 563897 w 4463432"/>
              <a:gd name="connsiteY45" fmla="*/ 2811780 h 4476065"/>
              <a:gd name="connsiteX46" fmla="*/ 457217 w 4463432"/>
              <a:gd name="connsiteY46" fmla="*/ 2872740 h 4476065"/>
              <a:gd name="connsiteX47" fmla="*/ 342917 w 4463432"/>
              <a:gd name="connsiteY47" fmla="*/ 2910840 h 4476065"/>
              <a:gd name="connsiteX48" fmla="*/ 289577 w 4463432"/>
              <a:gd name="connsiteY48" fmla="*/ 2910840 h 4476065"/>
              <a:gd name="connsiteX49" fmla="*/ 220997 w 4463432"/>
              <a:gd name="connsiteY49" fmla="*/ 2987040 h 4476065"/>
              <a:gd name="connsiteX50" fmla="*/ 228617 w 4463432"/>
              <a:gd name="connsiteY50" fmla="*/ 3200400 h 4476065"/>
              <a:gd name="connsiteX51" fmla="*/ 327677 w 4463432"/>
              <a:gd name="connsiteY51" fmla="*/ 3337560 h 4476065"/>
              <a:gd name="connsiteX52" fmla="*/ 335297 w 4463432"/>
              <a:gd name="connsiteY52" fmla="*/ 3467100 h 4476065"/>
              <a:gd name="connsiteX53" fmla="*/ 228617 w 4463432"/>
              <a:gd name="connsiteY53" fmla="*/ 3619500 h 4476065"/>
              <a:gd name="connsiteX54" fmla="*/ 53357 w 4463432"/>
              <a:gd name="connsiteY54" fmla="*/ 3741420 h 4476065"/>
              <a:gd name="connsiteX55" fmla="*/ 17 w 4463432"/>
              <a:gd name="connsiteY55" fmla="*/ 3863340 h 4476065"/>
              <a:gd name="connsiteX56" fmla="*/ 53357 w 4463432"/>
              <a:gd name="connsiteY56" fmla="*/ 3939540 h 4476065"/>
              <a:gd name="connsiteX57" fmla="*/ 335297 w 4463432"/>
              <a:gd name="connsiteY57" fmla="*/ 3810000 h 4476065"/>
              <a:gd name="connsiteX58" fmla="*/ 563897 w 4463432"/>
              <a:gd name="connsiteY58" fmla="*/ 3749040 h 4476065"/>
              <a:gd name="connsiteX59" fmla="*/ 723917 w 4463432"/>
              <a:gd name="connsiteY59" fmla="*/ 3741420 h 4476065"/>
              <a:gd name="connsiteX60" fmla="*/ 952517 w 4463432"/>
              <a:gd name="connsiteY60" fmla="*/ 3771900 h 4476065"/>
              <a:gd name="connsiteX61" fmla="*/ 1059197 w 4463432"/>
              <a:gd name="connsiteY61" fmla="*/ 3771900 h 4476065"/>
              <a:gd name="connsiteX62" fmla="*/ 1158257 w 4463432"/>
              <a:gd name="connsiteY62" fmla="*/ 3672840 h 4476065"/>
              <a:gd name="connsiteX63" fmla="*/ 1280177 w 4463432"/>
              <a:gd name="connsiteY63" fmla="*/ 3665220 h 4476065"/>
              <a:gd name="connsiteX64" fmla="*/ 1432577 w 4463432"/>
              <a:gd name="connsiteY64" fmla="*/ 3550920 h 4476065"/>
              <a:gd name="connsiteX65" fmla="*/ 1554497 w 4463432"/>
              <a:gd name="connsiteY65" fmla="*/ 3444240 h 4476065"/>
              <a:gd name="connsiteX66" fmla="*/ 1691657 w 4463432"/>
              <a:gd name="connsiteY66" fmla="*/ 3314700 h 4476065"/>
              <a:gd name="connsiteX67" fmla="*/ 1775477 w 4463432"/>
              <a:gd name="connsiteY67" fmla="*/ 3185160 h 4476065"/>
              <a:gd name="connsiteX68" fmla="*/ 1866917 w 4463432"/>
              <a:gd name="connsiteY68" fmla="*/ 3116580 h 4476065"/>
              <a:gd name="connsiteX69" fmla="*/ 1950737 w 4463432"/>
              <a:gd name="connsiteY69" fmla="*/ 3101340 h 4476065"/>
              <a:gd name="connsiteX70" fmla="*/ 2026937 w 4463432"/>
              <a:gd name="connsiteY70" fmla="*/ 3169920 h 4476065"/>
              <a:gd name="connsiteX71" fmla="*/ 2049797 w 4463432"/>
              <a:gd name="connsiteY71" fmla="*/ 3322320 h 4476065"/>
              <a:gd name="connsiteX72" fmla="*/ 2026937 w 4463432"/>
              <a:gd name="connsiteY72" fmla="*/ 3489960 h 4476065"/>
              <a:gd name="connsiteX73" fmla="*/ 1958357 w 4463432"/>
              <a:gd name="connsiteY73" fmla="*/ 3642360 h 4476065"/>
              <a:gd name="connsiteX74" fmla="*/ 1935497 w 4463432"/>
              <a:gd name="connsiteY74" fmla="*/ 3703320 h 4476065"/>
              <a:gd name="connsiteX75" fmla="*/ 2004077 w 4463432"/>
              <a:gd name="connsiteY75" fmla="*/ 3771900 h 4476065"/>
              <a:gd name="connsiteX76" fmla="*/ 2156477 w 4463432"/>
              <a:gd name="connsiteY76" fmla="*/ 3779520 h 4476065"/>
              <a:gd name="connsiteX77" fmla="*/ 2286017 w 4463432"/>
              <a:gd name="connsiteY77" fmla="*/ 3840480 h 4476065"/>
              <a:gd name="connsiteX78" fmla="*/ 2278397 w 4463432"/>
              <a:gd name="connsiteY78" fmla="*/ 3954780 h 4476065"/>
              <a:gd name="connsiteX79" fmla="*/ 2278397 w 4463432"/>
              <a:gd name="connsiteY79" fmla="*/ 4053840 h 4476065"/>
              <a:gd name="connsiteX80" fmla="*/ 2438417 w 4463432"/>
              <a:gd name="connsiteY80" fmla="*/ 4198620 h 4476065"/>
              <a:gd name="connsiteX81" fmla="*/ 2682257 w 4463432"/>
              <a:gd name="connsiteY81" fmla="*/ 4366260 h 4476065"/>
              <a:gd name="connsiteX82" fmla="*/ 2941337 w 4463432"/>
              <a:gd name="connsiteY82" fmla="*/ 4442460 h 4476065"/>
              <a:gd name="connsiteX83" fmla="*/ 3070877 w 4463432"/>
              <a:gd name="connsiteY83" fmla="*/ 4450080 h 4476065"/>
              <a:gd name="connsiteX84" fmla="*/ 3177557 w 4463432"/>
              <a:gd name="connsiteY84" fmla="*/ 4107180 h 4476065"/>
              <a:gd name="connsiteX85" fmla="*/ 3169937 w 4463432"/>
              <a:gd name="connsiteY85" fmla="*/ 3916680 h 4476065"/>
              <a:gd name="connsiteX86" fmla="*/ 3223277 w 4463432"/>
              <a:gd name="connsiteY86" fmla="*/ 3810000 h 4476065"/>
              <a:gd name="connsiteX87" fmla="*/ 3383297 w 4463432"/>
              <a:gd name="connsiteY87" fmla="*/ 3756660 h 4476065"/>
              <a:gd name="connsiteX88" fmla="*/ 3467117 w 4463432"/>
              <a:gd name="connsiteY88" fmla="*/ 3695700 h 4476065"/>
              <a:gd name="connsiteX89" fmla="*/ 3467117 w 4463432"/>
              <a:gd name="connsiteY89" fmla="*/ 3573780 h 4476065"/>
              <a:gd name="connsiteX90" fmla="*/ 3611897 w 4463432"/>
              <a:gd name="connsiteY90" fmla="*/ 3604260 h 4476065"/>
              <a:gd name="connsiteX91" fmla="*/ 3604277 w 4463432"/>
              <a:gd name="connsiteY91" fmla="*/ 3771900 h 4476065"/>
              <a:gd name="connsiteX92" fmla="*/ 3550937 w 4463432"/>
              <a:gd name="connsiteY92" fmla="*/ 3909060 h 4476065"/>
              <a:gd name="connsiteX93" fmla="*/ 3497597 w 4463432"/>
              <a:gd name="connsiteY93" fmla="*/ 3985260 h 4476065"/>
              <a:gd name="connsiteX94" fmla="*/ 3360437 w 4463432"/>
              <a:gd name="connsiteY94" fmla="*/ 3985260 h 4476065"/>
              <a:gd name="connsiteX95" fmla="*/ 3322337 w 4463432"/>
              <a:gd name="connsiteY95" fmla="*/ 4038600 h 4476065"/>
              <a:gd name="connsiteX96" fmla="*/ 3413777 w 4463432"/>
              <a:gd name="connsiteY96" fmla="*/ 4061460 h 4476065"/>
              <a:gd name="connsiteX97" fmla="*/ 3543317 w 4463432"/>
              <a:gd name="connsiteY97" fmla="*/ 4061460 h 4476065"/>
              <a:gd name="connsiteX98" fmla="*/ 3680477 w 4463432"/>
              <a:gd name="connsiteY98" fmla="*/ 4084320 h 4476065"/>
              <a:gd name="connsiteX99" fmla="*/ 3771917 w 4463432"/>
              <a:gd name="connsiteY99" fmla="*/ 3977640 h 4476065"/>
              <a:gd name="connsiteX100" fmla="*/ 3779537 w 4463432"/>
              <a:gd name="connsiteY100" fmla="*/ 3779520 h 4476065"/>
              <a:gd name="connsiteX101" fmla="*/ 3893837 w 4463432"/>
              <a:gd name="connsiteY101" fmla="*/ 3619500 h 4476065"/>
              <a:gd name="connsiteX102" fmla="*/ 4030997 w 4463432"/>
              <a:gd name="connsiteY102" fmla="*/ 3550920 h 4476065"/>
              <a:gd name="connsiteX103" fmla="*/ 4152917 w 4463432"/>
              <a:gd name="connsiteY103" fmla="*/ 3467100 h 4476065"/>
              <a:gd name="connsiteX104" fmla="*/ 4343417 w 4463432"/>
              <a:gd name="connsiteY104" fmla="*/ 3345180 h 4476065"/>
              <a:gd name="connsiteX105" fmla="*/ 4450097 w 4463432"/>
              <a:gd name="connsiteY105" fmla="*/ 3345180 h 4476065"/>
              <a:gd name="connsiteX106" fmla="*/ 4450097 w 4463432"/>
              <a:gd name="connsiteY106" fmla="*/ 1821180 h 4476065"/>
              <a:gd name="connsiteX107" fmla="*/ 4343417 w 4463432"/>
              <a:gd name="connsiteY107" fmla="*/ 1752600 h 4476065"/>
              <a:gd name="connsiteX108" fmla="*/ 4198637 w 4463432"/>
              <a:gd name="connsiteY108" fmla="*/ 1661160 h 4476065"/>
              <a:gd name="connsiteX109" fmla="*/ 4107197 w 4463432"/>
              <a:gd name="connsiteY109" fmla="*/ 1554480 h 4476065"/>
              <a:gd name="connsiteX110" fmla="*/ 4061477 w 4463432"/>
              <a:gd name="connsiteY110" fmla="*/ 1615440 h 4476065"/>
              <a:gd name="connsiteX111" fmla="*/ 4030997 w 4463432"/>
              <a:gd name="connsiteY111" fmla="*/ 1691640 h 4476065"/>
              <a:gd name="connsiteX112" fmla="*/ 3970037 w 4463432"/>
              <a:gd name="connsiteY112" fmla="*/ 1775460 h 4476065"/>
              <a:gd name="connsiteX113" fmla="*/ 3840497 w 4463432"/>
              <a:gd name="connsiteY113" fmla="*/ 1813560 h 4476065"/>
              <a:gd name="connsiteX114" fmla="*/ 3794777 w 4463432"/>
              <a:gd name="connsiteY114" fmla="*/ 1737360 h 4476065"/>
              <a:gd name="connsiteX115" fmla="*/ 3596657 w 4463432"/>
              <a:gd name="connsiteY115" fmla="*/ 1668780 h 4476065"/>
              <a:gd name="connsiteX116" fmla="*/ 3512837 w 4463432"/>
              <a:gd name="connsiteY116" fmla="*/ 1623060 h 4476065"/>
              <a:gd name="connsiteX117" fmla="*/ 3779537 w 4463432"/>
              <a:gd name="connsiteY117" fmla="*/ 1440180 h 4476065"/>
              <a:gd name="connsiteX118" fmla="*/ 3794777 w 4463432"/>
              <a:gd name="connsiteY118" fmla="*/ 1356360 h 4476065"/>
              <a:gd name="connsiteX119" fmla="*/ 3619517 w 4463432"/>
              <a:gd name="connsiteY119" fmla="*/ 1257300 h 4476065"/>
              <a:gd name="connsiteX120" fmla="*/ 3741437 w 4463432"/>
              <a:gd name="connsiteY120" fmla="*/ 1143000 h 4476065"/>
              <a:gd name="connsiteX121" fmla="*/ 3718577 w 4463432"/>
              <a:gd name="connsiteY121" fmla="*/ 975360 h 4476065"/>
              <a:gd name="connsiteX122" fmla="*/ 3672857 w 4463432"/>
              <a:gd name="connsiteY122" fmla="*/ 853440 h 4476065"/>
              <a:gd name="connsiteX123" fmla="*/ 3444257 w 4463432"/>
              <a:gd name="connsiteY123" fmla="*/ 899160 h 4476065"/>
              <a:gd name="connsiteX124" fmla="*/ 3352817 w 4463432"/>
              <a:gd name="connsiteY124" fmla="*/ 784860 h 4476065"/>
              <a:gd name="connsiteX125" fmla="*/ 3398537 w 4463432"/>
              <a:gd name="connsiteY125" fmla="*/ 624840 h 4476065"/>
              <a:gd name="connsiteX126" fmla="*/ 3360437 w 4463432"/>
              <a:gd name="connsiteY126" fmla="*/ 548640 h 4476065"/>
              <a:gd name="connsiteX127" fmla="*/ 3253757 w 4463432"/>
              <a:gd name="connsiteY127" fmla="*/ 579120 h 4476065"/>
              <a:gd name="connsiteX128" fmla="*/ 3108977 w 4463432"/>
              <a:gd name="connsiteY128" fmla="*/ 594360 h 4476065"/>
              <a:gd name="connsiteX129" fmla="*/ 3002297 w 4463432"/>
              <a:gd name="connsiteY129" fmla="*/ 487680 h 4476065"/>
              <a:gd name="connsiteX130" fmla="*/ 2910857 w 4463432"/>
              <a:gd name="connsiteY130" fmla="*/ 434340 h 4476065"/>
              <a:gd name="connsiteX131" fmla="*/ 2811797 w 4463432"/>
              <a:gd name="connsiteY131" fmla="*/ 563880 h 4476065"/>
              <a:gd name="connsiteX132" fmla="*/ 2773697 w 4463432"/>
              <a:gd name="connsiteY132" fmla="*/ 594360 h 4476065"/>
              <a:gd name="connsiteX133" fmla="*/ 2628917 w 4463432"/>
              <a:gd name="connsiteY133" fmla="*/ 510540 h 4476065"/>
              <a:gd name="connsiteX134" fmla="*/ 2545097 w 4463432"/>
              <a:gd name="connsiteY134" fmla="*/ 502920 h 4476065"/>
              <a:gd name="connsiteX135" fmla="*/ 2400317 w 4463432"/>
              <a:gd name="connsiteY135" fmla="*/ 541020 h 4476065"/>
              <a:gd name="connsiteX136" fmla="*/ 2392697 w 4463432"/>
              <a:gd name="connsiteY136" fmla="*/ 670560 h 4476065"/>
              <a:gd name="connsiteX137" fmla="*/ 2362217 w 4463432"/>
              <a:gd name="connsiteY137" fmla="*/ 754380 h 4476065"/>
              <a:gd name="connsiteX138" fmla="*/ 2217437 w 4463432"/>
              <a:gd name="connsiteY138" fmla="*/ 670560 h 4476065"/>
              <a:gd name="connsiteX139" fmla="*/ 2209817 w 4463432"/>
              <a:gd name="connsiteY139" fmla="*/ 525780 h 4476065"/>
              <a:gd name="connsiteX140" fmla="*/ 2232677 w 4463432"/>
              <a:gd name="connsiteY140" fmla="*/ 327660 h 4476065"/>
              <a:gd name="connsiteX141" fmla="*/ 2240297 w 4463432"/>
              <a:gd name="connsiteY141" fmla="*/ 175260 h 44760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25997 w 4463432"/>
              <a:gd name="connsiteY141" fmla="*/ 0 h 56571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41237 w 4463432"/>
              <a:gd name="connsiteY141" fmla="*/ 396240 h 5657165"/>
              <a:gd name="connsiteX142" fmla="*/ 2125997 w 4463432"/>
              <a:gd name="connsiteY142" fmla="*/ 0 h 5657165"/>
              <a:gd name="connsiteX0" fmla="*/ 769620 w 5111115"/>
              <a:gd name="connsiteY0" fmla="*/ 917242 h 5393307"/>
              <a:gd name="connsiteX1" fmla="*/ 891540 w 5111115"/>
              <a:gd name="connsiteY1" fmla="*/ 1084882 h 5393307"/>
              <a:gd name="connsiteX2" fmla="*/ 1112520 w 5111115"/>
              <a:gd name="connsiteY2" fmla="*/ 1115362 h 5393307"/>
              <a:gd name="connsiteX3" fmla="*/ 1363980 w 5111115"/>
              <a:gd name="connsiteY3" fmla="*/ 1237282 h 5393307"/>
              <a:gd name="connsiteX4" fmla="*/ 1341120 w 5111115"/>
              <a:gd name="connsiteY4" fmla="*/ 1351582 h 5393307"/>
              <a:gd name="connsiteX5" fmla="*/ 1508760 w 5111115"/>
              <a:gd name="connsiteY5" fmla="*/ 1473502 h 5393307"/>
              <a:gd name="connsiteX6" fmla="*/ 1546860 w 5111115"/>
              <a:gd name="connsiteY6" fmla="*/ 1572562 h 5393307"/>
              <a:gd name="connsiteX7" fmla="*/ 1386840 w 5111115"/>
              <a:gd name="connsiteY7" fmla="*/ 1679242 h 5393307"/>
              <a:gd name="connsiteX8" fmla="*/ 1333500 w 5111115"/>
              <a:gd name="connsiteY8" fmla="*/ 1763062 h 5393307"/>
              <a:gd name="connsiteX9" fmla="*/ 1417320 w 5111115"/>
              <a:gd name="connsiteY9" fmla="*/ 1945942 h 5393307"/>
              <a:gd name="connsiteX10" fmla="*/ 1501140 w 5111115"/>
              <a:gd name="connsiteY10" fmla="*/ 2067862 h 5393307"/>
              <a:gd name="connsiteX11" fmla="*/ 1653540 w 5111115"/>
              <a:gd name="connsiteY11" fmla="*/ 2159302 h 5393307"/>
              <a:gd name="connsiteX12" fmla="*/ 1767840 w 5111115"/>
              <a:gd name="connsiteY12" fmla="*/ 2083102 h 5393307"/>
              <a:gd name="connsiteX13" fmla="*/ 1836420 w 5111115"/>
              <a:gd name="connsiteY13" fmla="*/ 2083102 h 5393307"/>
              <a:gd name="connsiteX14" fmla="*/ 1874520 w 5111115"/>
              <a:gd name="connsiteY14" fmla="*/ 2197402 h 5393307"/>
              <a:gd name="connsiteX15" fmla="*/ 1927860 w 5111115"/>
              <a:gd name="connsiteY15" fmla="*/ 2288842 h 5393307"/>
              <a:gd name="connsiteX16" fmla="*/ 1943100 w 5111115"/>
              <a:gd name="connsiteY16" fmla="*/ 2372662 h 5393307"/>
              <a:gd name="connsiteX17" fmla="*/ 1813560 w 5111115"/>
              <a:gd name="connsiteY17" fmla="*/ 2448862 h 5393307"/>
              <a:gd name="connsiteX18" fmla="*/ 1828800 w 5111115"/>
              <a:gd name="connsiteY18" fmla="*/ 2540302 h 5393307"/>
              <a:gd name="connsiteX19" fmla="*/ 1722120 w 5111115"/>
              <a:gd name="connsiteY19" fmla="*/ 2563162 h 5393307"/>
              <a:gd name="connsiteX20" fmla="*/ 1600200 w 5111115"/>
              <a:gd name="connsiteY20" fmla="*/ 2509822 h 5393307"/>
              <a:gd name="connsiteX21" fmla="*/ 1463040 w 5111115"/>
              <a:gd name="connsiteY21" fmla="*/ 2601262 h 5393307"/>
              <a:gd name="connsiteX22" fmla="*/ 1516380 w 5111115"/>
              <a:gd name="connsiteY22" fmla="*/ 2715562 h 5393307"/>
              <a:gd name="connsiteX23" fmla="*/ 1714500 w 5111115"/>
              <a:gd name="connsiteY23" fmla="*/ 2776522 h 5393307"/>
              <a:gd name="connsiteX24" fmla="*/ 1798320 w 5111115"/>
              <a:gd name="connsiteY24" fmla="*/ 2791762 h 5393307"/>
              <a:gd name="connsiteX25" fmla="*/ 1645920 w 5111115"/>
              <a:gd name="connsiteY25" fmla="*/ 2852722 h 5393307"/>
              <a:gd name="connsiteX26" fmla="*/ 1531620 w 5111115"/>
              <a:gd name="connsiteY26" fmla="*/ 2913682 h 5393307"/>
              <a:gd name="connsiteX27" fmla="*/ 1501140 w 5111115"/>
              <a:gd name="connsiteY27" fmla="*/ 2967022 h 5393307"/>
              <a:gd name="connsiteX28" fmla="*/ 1531620 w 5111115"/>
              <a:gd name="connsiteY28" fmla="*/ 3066082 h 5393307"/>
              <a:gd name="connsiteX29" fmla="*/ 1478280 w 5111115"/>
              <a:gd name="connsiteY29" fmla="*/ 3104182 h 5393307"/>
              <a:gd name="connsiteX30" fmla="*/ 1325880 w 5111115"/>
              <a:gd name="connsiteY30" fmla="*/ 3035602 h 5393307"/>
              <a:gd name="connsiteX31" fmla="*/ 1234440 w 5111115"/>
              <a:gd name="connsiteY31" fmla="*/ 2997502 h 5393307"/>
              <a:gd name="connsiteX32" fmla="*/ 1104900 w 5111115"/>
              <a:gd name="connsiteY32" fmla="*/ 3005122 h 5393307"/>
              <a:gd name="connsiteX33" fmla="*/ 967740 w 5111115"/>
              <a:gd name="connsiteY33" fmla="*/ 3066082 h 5393307"/>
              <a:gd name="connsiteX34" fmla="*/ 861060 w 5111115"/>
              <a:gd name="connsiteY34" fmla="*/ 3104182 h 5393307"/>
              <a:gd name="connsiteX35" fmla="*/ 701040 w 5111115"/>
              <a:gd name="connsiteY35" fmla="*/ 3195622 h 5393307"/>
              <a:gd name="connsiteX36" fmla="*/ 838200 w 5111115"/>
              <a:gd name="connsiteY36" fmla="*/ 3355642 h 5393307"/>
              <a:gd name="connsiteX37" fmla="*/ 1066800 w 5111115"/>
              <a:gd name="connsiteY37" fmla="*/ 3416602 h 5393307"/>
              <a:gd name="connsiteX38" fmla="*/ 1280160 w 5111115"/>
              <a:gd name="connsiteY38" fmla="*/ 3431842 h 5393307"/>
              <a:gd name="connsiteX39" fmla="*/ 1417320 w 5111115"/>
              <a:gd name="connsiteY39" fmla="*/ 3454702 h 5393307"/>
              <a:gd name="connsiteX40" fmla="*/ 1577340 w 5111115"/>
              <a:gd name="connsiteY40" fmla="*/ 3492802 h 5393307"/>
              <a:gd name="connsiteX41" fmla="*/ 1737360 w 5111115"/>
              <a:gd name="connsiteY41" fmla="*/ 3622342 h 5393307"/>
              <a:gd name="connsiteX42" fmla="*/ 1706880 w 5111115"/>
              <a:gd name="connsiteY42" fmla="*/ 3675682 h 5393307"/>
              <a:gd name="connsiteX43" fmla="*/ 1607820 w 5111115"/>
              <a:gd name="connsiteY43" fmla="*/ 3683302 h 5393307"/>
              <a:gd name="connsiteX44" fmla="*/ 1379220 w 5111115"/>
              <a:gd name="connsiteY44" fmla="*/ 3706162 h 5393307"/>
              <a:gd name="connsiteX45" fmla="*/ 1211580 w 5111115"/>
              <a:gd name="connsiteY45" fmla="*/ 3729022 h 5393307"/>
              <a:gd name="connsiteX46" fmla="*/ 1104900 w 5111115"/>
              <a:gd name="connsiteY46" fmla="*/ 3789982 h 5393307"/>
              <a:gd name="connsiteX47" fmla="*/ 990600 w 5111115"/>
              <a:gd name="connsiteY47" fmla="*/ 3828082 h 5393307"/>
              <a:gd name="connsiteX48" fmla="*/ 937260 w 5111115"/>
              <a:gd name="connsiteY48" fmla="*/ 3828082 h 5393307"/>
              <a:gd name="connsiteX49" fmla="*/ 868680 w 5111115"/>
              <a:gd name="connsiteY49" fmla="*/ 3904282 h 5393307"/>
              <a:gd name="connsiteX50" fmla="*/ 876300 w 5111115"/>
              <a:gd name="connsiteY50" fmla="*/ 4117642 h 5393307"/>
              <a:gd name="connsiteX51" fmla="*/ 975360 w 5111115"/>
              <a:gd name="connsiteY51" fmla="*/ 4254802 h 5393307"/>
              <a:gd name="connsiteX52" fmla="*/ 982980 w 5111115"/>
              <a:gd name="connsiteY52" fmla="*/ 4384342 h 5393307"/>
              <a:gd name="connsiteX53" fmla="*/ 876300 w 5111115"/>
              <a:gd name="connsiteY53" fmla="*/ 4536742 h 5393307"/>
              <a:gd name="connsiteX54" fmla="*/ 701040 w 5111115"/>
              <a:gd name="connsiteY54" fmla="*/ 4658662 h 5393307"/>
              <a:gd name="connsiteX55" fmla="*/ 647700 w 5111115"/>
              <a:gd name="connsiteY55" fmla="*/ 4780582 h 5393307"/>
              <a:gd name="connsiteX56" fmla="*/ 701040 w 5111115"/>
              <a:gd name="connsiteY56" fmla="*/ 4856782 h 5393307"/>
              <a:gd name="connsiteX57" fmla="*/ 982980 w 5111115"/>
              <a:gd name="connsiteY57" fmla="*/ 4727242 h 5393307"/>
              <a:gd name="connsiteX58" fmla="*/ 1211580 w 5111115"/>
              <a:gd name="connsiteY58" fmla="*/ 4666282 h 5393307"/>
              <a:gd name="connsiteX59" fmla="*/ 1371600 w 5111115"/>
              <a:gd name="connsiteY59" fmla="*/ 4658662 h 5393307"/>
              <a:gd name="connsiteX60" fmla="*/ 1600200 w 5111115"/>
              <a:gd name="connsiteY60" fmla="*/ 4689142 h 5393307"/>
              <a:gd name="connsiteX61" fmla="*/ 1706880 w 5111115"/>
              <a:gd name="connsiteY61" fmla="*/ 4689142 h 5393307"/>
              <a:gd name="connsiteX62" fmla="*/ 1805940 w 5111115"/>
              <a:gd name="connsiteY62" fmla="*/ 4590082 h 5393307"/>
              <a:gd name="connsiteX63" fmla="*/ 1927860 w 5111115"/>
              <a:gd name="connsiteY63" fmla="*/ 4582462 h 5393307"/>
              <a:gd name="connsiteX64" fmla="*/ 2080260 w 5111115"/>
              <a:gd name="connsiteY64" fmla="*/ 4468162 h 5393307"/>
              <a:gd name="connsiteX65" fmla="*/ 2202180 w 5111115"/>
              <a:gd name="connsiteY65" fmla="*/ 4361482 h 5393307"/>
              <a:gd name="connsiteX66" fmla="*/ 2339340 w 5111115"/>
              <a:gd name="connsiteY66" fmla="*/ 4231942 h 5393307"/>
              <a:gd name="connsiteX67" fmla="*/ 2423160 w 5111115"/>
              <a:gd name="connsiteY67" fmla="*/ 4102402 h 5393307"/>
              <a:gd name="connsiteX68" fmla="*/ 2514600 w 5111115"/>
              <a:gd name="connsiteY68" fmla="*/ 4033822 h 5393307"/>
              <a:gd name="connsiteX69" fmla="*/ 2598420 w 5111115"/>
              <a:gd name="connsiteY69" fmla="*/ 4018582 h 5393307"/>
              <a:gd name="connsiteX70" fmla="*/ 2674620 w 5111115"/>
              <a:gd name="connsiteY70" fmla="*/ 4087162 h 5393307"/>
              <a:gd name="connsiteX71" fmla="*/ 2697480 w 5111115"/>
              <a:gd name="connsiteY71" fmla="*/ 4239562 h 5393307"/>
              <a:gd name="connsiteX72" fmla="*/ 2674620 w 5111115"/>
              <a:gd name="connsiteY72" fmla="*/ 4407202 h 5393307"/>
              <a:gd name="connsiteX73" fmla="*/ 2606040 w 5111115"/>
              <a:gd name="connsiteY73" fmla="*/ 4559602 h 5393307"/>
              <a:gd name="connsiteX74" fmla="*/ 2583180 w 5111115"/>
              <a:gd name="connsiteY74" fmla="*/ 4620562 h 5393307"/>
              <a:gd name="connsiteX75" fmla="*/ 2651760 w 5111115"/>
              <a:gd name="connsiteY75" fmla="*/ 4689142 h 5393307"/>
              <a:gd name="connsiteX76" fmla="*/ 2804160 w 5111115"/>
              <a:gd name="connsiteY76" fmla="*/ 4696762 h 5393307"/>
              <a:gd name="connsiteX77" fmla="*/ 2933700 w 5111115"/>
              <a:gd name="connsiteY77" fmla="*/ 4757722 h 5393307"/>
              <a:gd name="connsiteX78" fmla="*/ 2926080 w 5111115"/>
              <a:gd name="connsiteY78" fmla="*/ 4872022 h 5393307"/>
              <a:gd name="connsiteX79" fmla="*/ 2926080 w 5111115"/>
              <a:gd name="connsiteY79" fmla="*/ 4971082 h 5393307"/>
              <a:gd name="connsiteX80" fmla="*/ 3086100 w 5111115"/>
              <a:gd name="connsiteY80" fmla="*/ 5115862 h 5393307"/>
              <a:gd name="connsiteX81" fmla="*/ 3329940 w 5111115"/>
              <a:gd name="connsiteY81" fmla="*/ 5283502 h 5393307"/>
              <a:gd name="connsiteX82" fmla="*/ 3589020 w 5111115"/>
              <a:gd name="connsiteY82" fmla="*/ 5359702 h 5393307"/>
              <a:gd name="connsiteX83" fmla="*/ 3718560 w 5111115"/>
              <a:gd name="connsiteY83" fmla="*/ 5367322 h 5393307"/>
              <a:gd name="connsiteX84" fmla="*/ 3825240 w 5111115"/>
              <a:gd name="connsiteY84" fmla="*/ 5024422 h 5393307"/>
              <a:gd name="connsiteX85" fmla="*/ 3817620 w 5111115"/>
              <a:gd name="connsiteY85" fmla="*/ 4833922 h 5393307"/>
              <a:gd name="connsiteX86" fmla="*/ 3870960 w 5111115"/>
              <a:gd name="connsiteY86" fmla="*/ 4727242 h 5393307"/>
              <a:gd name="connsiteX87" fmla="*/ 4030980 w 5111115"/>
              <a:gd name="connsiteY87" fmla="*/ 4673902 h 5393307"/>
              <a:gd name="connsiteX88" fmla="*/ 4114800 w 5111115"/>
              <a:gd name="connsiteY88" fmla="*/ 4612942 h 5393307"/>
              <a:gd name="connsiteX89" fmla="*/ 4114800 w 5111115"/>
              <a:gd name="connsiteY89" fmla="*/ 4491022 h 5393307"/>
              <a:gd name="connsiteX90" fmla="*/ 4259580 w 5111115"/>
              <a:gd name="connsiteY90" fmla="*/ 4521502 h 5393307"/>
              <a:gd name="connsiteX91" fmla="*/ 4251960 w 5111115"/>
              <a:gd name="connsiteY91" fmla="*/ 4689142 h 5393307"/>
              <a:gd name="connsiteX92" fmla="*/ 4198620 w 5111115"/>
              <a:gd name="connsiteY92" fmla="*/ 4826302 h 5393307"/>
              <a:gd name="connsiteX93" fmla="*/ 4145280 w 5111115"/>
              <a:gd name="connsiteY93" fmla="*/ 4902502 h 5393307"/>
              <a:gd name="connsiteX94" fmla="*/ 4008120 w 5111115"/>
              <a:gd name="connsiteY94" fmla="*/ 4902502 h 5393307"/>
              <a:gd name="connsiteX95" fmla="*/ 3970020 w 5111115"/>
              <a:gd name="connsiteY95" fmla="*/ 4955842 h 5393307"/>
              <a:gd name="connsiteX96" fmla="*/ 4061460 w 5111115"/>
              <a:gd name="connsiteY96" fmla="*/ 4978702 h 5393307"/>
              <a:gd name="connsiteX97" fmla="*/ 4191000 w 5111115"/>
              <a:gd name="connsiteY97" fmla="*/ 4978702 h 5393307"/>
              <a:gd name="connsiteX98" fmla="*/ 4328160 w 5111115"/>
              <a:gd name="connsiteY98" fmla="*/ 5001562 h 5393307"/>
              <a:gd name="connsiteX99" fmla="*/ 4419600 w 5111115"/>
              <a:gd name="connsiteY99" fmla="*/ 4894882 h 5393307"/>
              <a:gd name="connsiteX100" fmla="*/ 4427220 w 5111115"/>
              <a:gd name="connsiteY100" fmla="*/ 4696762 h 5393307"/>
              <a:gd name="connsiteX101" fmla="*/ 4541520 w 5111115"/>
              <a:gd name="connsiteY101" fmla="*/ 4536742 h 5393307"/>
              <a:gd name="connsiteX102" fmla="*/ 4678680 w 5111115"/>
              <a:gd name="connsiteY102" fmla="*/ 4468162 h 5393307"/>
              <a:gd name="connsiteX103" fmla="*/ 4800600 w 5111115"/>
              <a:gd name="connsiteY103" fmla="*/ 4384342 h 5393307"/>
              <a:gd name="connsiteX104" fmla="*/ 4991100 w 5111115"/>
              <a:gd name="connsiteY104" fmla="*/ 4262422 h 5393307"/>
              <a:gd name="connsiteX105" fmla="*/ 5097780 w 5111115"/>
              <a:gd name="connsiteY105" fmla="*/ 4262422 h 5393307"/>
              <a:gd name="connsiteX106" fmla="*/ 5097780 w 5111115"/>
              <a:gd name="connsiteY106" fmla="*/ 2738422 h 5393307"/>
              <a:gd name="connsiteX107" fmla="*/ 4991100 w 5111115"/>
              <a:gd name="connsiteY107" fmla="*/ 2669842 h 5393307"/>
              <a:gd name="connsiteX108" fmla="*/ 4846320 w 5111115"/>
              <a:gd name="connsiteY108" fmla="*/ 2578402 h 5393307"/>
              <a:gd name="connsiteX109" fmla="*/ 4754880 w 5111115"/>
              <a:gd name="connsiteY109" fmla="*/ 2471722 h 5393307"/>
              <a:gd name="connsiteX110" fmla="*/ 4709160 w 5111115"/>
              <a:gd name="connsiteY110" fmla="*/ 2532682 h 5393307"/>
              <a:gd name="connsiteX111" fmla="*/ 4678680 w 5111115"/>
              <a:gd name="connsiteY111" fmla="*/ 2608882 h 5393307"/>
              <a:gd name="connsiteX112" fmla="*/ 4617720 w 5111115"/>
              <a:gd name="connsiteY112" fmla="*/ 2692702 h 5393307"/>
              <a:gd name="connsiteX113" fmla="*/ 4488180 w 5111115"/>
              <a:gd name="connsiteY113" fmla="*/ 2730802 h 5393307"/>
              <a:gd name="connsiteX114" fmla="*/ 4442460 w 5111115"/>
              <a:gd name="connsiteY114" fmla="*/ 2654602 h 5393307"/>
              <a:gd name="connsiteX115" fmla="*/ 4244340 w 5111115"/>
              <a:gd name="connsiteY115" fmla="*/ 2586022 h 5393307"/>
              <a:gd name="connsiteX116" fmla="*/ 4160520 w 5111115"/>
              <a:gd name="connsiteY116" fmla="*/ 2540302 h 5393307"/>
              <a:gd name="connsiteX117" fmla="*/ 4427220 w 5111115"/>
              <a:gd name="connsiteY117" fmla="*/ 2357422 h 5393307"/>
              <a:gd name="connsiteX118" fmla="*/ 4442460 w 5111115"/>
              <a:gd name="connsiteY118" fmla="*/ 2273602 h 5393307"/>
              <a:gd name="connsiteX119" fmla="*/ 4267200 w 5111115"/>
              <a:gd name="connsiteY119" fmla="*/ 2174542 h 5393307"/>
              <a:gd name="connsiteX120" fmla="*/ 4389120 w 5111115"/>
              <a:gd name="connsiteY120" fmla="*/ 2060242 h 5393307"/>
              <a:gd name="connsiteX121" fmla="*/ 4366260 w 5111115"/>
              <a:gd name="connsiteY121" fmla="*/ 1892602 h 5393307"/>
              <a:gd name="connsiteX122" fmla="*/ 4320540 w 5111115"/>
              <a:gd name="connsiteY122" fmla="*/ 1770682 h 5393307"/>
              <a:gd name="connsiteX123" fmla="*/ 4091940 w 5111115"/>
              <a:gd name="connsiteY123" fmla="*/ 1816402 h 5393307"/>
              <a:gd name="connsiteX124" fmla="*/ 4000500 w 5111115"/>
              <a:gd name="connsiteY124" fmla="*/ 1702102 h 5393307"/>
              <a:gd name="connsiteX125" fmla="*/ 4046220 w 5111115"/>
              <a:gd name="connsiteY125" fmla="*/ 1542082 h 5393307"/>
              <a:gd name="connsiteX126" fmla="*/ 4008120 w 5111115"/>
              <a:gd name="connsiteY126" fmla="*/ 1465882 h 5393307"/>
              <a:gd name="connsiteX127" fmla="*/ 3901440 w 5111115"/>
              <a:gd name="connsiteY127" fmla="*/ 1496362 h 5393307"/>
              <a:gd name="connsiteX128" fmla="*/ 3756660 w 5111115"/>
              <a:gd name="connsiteY128" fmla="*/ 1511602 h 5393307"/>
              <a:gd name="connsiteX129" fmla="*/ 3649980 w 5111115"/>
              <a:gd name="connsiteY129" fmla="*/ 1404922 h 5393307"/>
              <a:gd name="connsiteX130" fmla="*/ 3558540 w 5111115"/>
              <a:gd name="connsiteY130" fmla="*/ 1351582 h 5393307"/>
              <a:gd name="connsiteX131" fmla="*/ 3459480 w 5111115"/>
              <a:gd name="connsiteY131" fmla="*/ 1481122 h 5393307"/>
              <a:gd name="connsiteX132" fmla="*/ 3421380 w 5111115"/>
              <a:gd name="connsiteY132" fmla="*/ 1511602 h 5393307"/>
              <a:gd name="connsiteX133" fmla="*/ 3276600 w 5111115"/>
              <a:gd name="connsiteY133" fmla="*/ 1427782 h 5393307"/>
              <a:gd name="connsiteX134" fmla="*/ 3192780 w 5111115"/>
              <a:gd name="connsiteY134" fmla="*/ 1420162 h 5393307"/>
              <a:gd name="connsiteX135" fmla="*/ 3048000 w 5111115"/>
              <a:gd name="connsiteY135" fmla="*/ 1458262 h 5393307"/>
              <a:gd name="connsiteX136" fmla="*/ 3040380 w 5111115"/>
              <a:gd name="connsiteY136" fmla="*/ 1587802 h 5393307"/>
              <a:gd name="connsiteX137" fmla="*/ 3009900 w 5111115"/>
              <a:gd name="connsiteY137" fmla="*/ 1671622 h 5393307"/>
              <a:gd name="connsiteX138" fmla="*/ 2865120 w 5111115"/>
              <a:gd name="connsiteY138" fmla="*/ 1587802 h 5393307"/>
              <a:gd name="connsiteX139" fmla="*/ 2857500 w 5111115"/>
              <a:gd name="connsiteY139" fmla="*/ 1443022 h 5393307"/>
              <a:gd name="connsiteX140" fmla="*/ 2880360 w 5111115"/>
              <a:gd name="connsiteY140" fmla="*/ 1244902 h 5393307"/>
              <a:gd name="connsiteX141" fmla="*/ 2788920 w 5111115"/>
              <a:gd name="connsiteY141" fmla="*/ 132382 h 5393307"/>
              <a:gd name="connsiteX142" fmla="*/ 0 w 5111115"/>
              <a:gd name="connsiteY142" fmla="*/ 10462 h 5393307"/>
              <a:gd name="connsiteX0" fmla="*/ 769620 w 5111115"/>
              <a:gd name="connsiteY0" fmla="*/ 906780 h 5382845"/>
              <a:gd name="connsiteX1" fmla="*/ 891540 w 5111115"/>
              <a:gd name="connsiteY1" fmla="*/ 1074420 h 5382845"/>
              <a:gd name="connsiteX2" fmla="*/ 1112520 w 5111115"/>
              <a:gd name="connsiteY2" fmla="*/ 1104900 h 5382845"/>
              <a:gd name="connsiteX3" fmla="*/ 1363980 w 5111115"/>
              <a:gd name="connsiteY3" fmla="*/ 1226820 h 5382845"/>
              <a:gd name="connsiteX4" fmla="*/ 1341120 w 5111115"/>
              <a:gd name="connsiteY4" fmla="*/ 1341120 h 5382845"/>
              <a:gd name="connsiteX5" fmla="*/ 1508760 w 5111115"/>
              <a:gd name="connsiteY5" fmla="*/ 1463040 h 5382845"/>
              <a:gd name="connsiteX6" fmla="*/ 1546860 w 5111115"/>
              <a:gd name="connsiteY6" fmla="*/ 1562100 h 5382845"/>
              <a:gd name="connsiteX7" fmla="*/ 1386840 w 5111115"/>
              <a:gd name="connsiteY7" fmla="*/ 1668780 h 5382845"/>
              <a:gd name="connsiteX8" fmla="*/ 1333500 w 5111115"/>
              <a:gd name="connsiteY8" fmla="*/ 1752600 h 5382845"/>
              <a:gd name="connsiteX9" fmla="*/ 1417320 w 5111115"/>
              <a:gd name="connsiteY9" fmla="*/ 1935480 h 5382845"/>
              <a:gd name="connsiteX10" fmla="*/ 1501140 w 5111115"/>
              <a:gd name="connsiteY10" fmla="*/ 2057400 h 5382845"/>
              <a:gd name="connsiteX11" fmla="*/ 1653540 w 5111115"/>
              <a:gd name="connsiteY11" fmla="*/ 2148840 h 5382845"/>
              <a:gd name="connsiteX12" fmla="*/ 1767840 w 5111115"/>
              <a:gd name="connsiteY12" fmla="*/ 2072640 h 5382845"/>
              <a:gd name="connsiteX13" fmla="*/ 1836420 w 5111115"/>
              <a:gd name="connsiteY13" fmla="*/ 2072640 h 5382845"/>
              <a:gd name="connsiteX14" fmla="*/ 1874520 w 5111115"/>
              <a:gd name="connsiteY14" fmla="*/ 2186940 h 5382845"/>
              <a:gd name="connsiteX15" fmla="*/ 1927860 w 5111115"/>
              <a:gd name="connsiteY15" fmla="*/ 2278380 h 5382845"/>
              <a:gd name="connsiteX16" fmla="*/ 1943100 w 5111115"/>
              <a:gd name="connsiteY16" fmla="*/ 2362200 h 5382845"/>
              <a:gd name="connsiteX17" fmla="*/ 1813560 w 5111115"/>
              <a:gd name="connsiteY17" fmla="*/ 2438400 h 5382845"/>
              <a:gd name="connsiteX18" fmla="*/ 1828800 w 5111115"/>
              <a:gd name="connsiteY18" fmla="*/ 2529840 h 5382845"/>
              <a:gd name="connsiteX19" fmla="*/ 1722120 w 5111115"/>
              <a:gd name="connsiteY19" fmla="*/ 2552700 h 5382845"/>
              <a:gd name="connsiteX20" fmla="*/ 1600200 w 5111115"/>
              <a:gd name="connsiteY20" fmla="*/ 2499360 h 5382845"/>
              <a:gd name="connsiteX21" fmla="*/ 1463040 w 5111115"/>
              <a:gd name="connsiteY21" fmla="*/ 2590800 h 5382845"/>
              <a:gd name="connsiteX22" fmla="*/ 1516380 w 5111115"/>
              <a:gd name="connsiteY22" fmla="*/ 2705100 h 5382845"/>
              <a:gd name="connsiteX23" fmla="*/ 1714500 w 5111115"/>
              <a:gd name="connsiteY23" fmla="*/ 2766060 h 5382845"/>
              <a:gd name="connsiteX24" fmla="*/ 1798320 w 5111115"/>
              <a:gd name="connsiteY24" fmla="*/ 2781300 h 5382845"/>
              <a:gd name="connsiteX25" fmla="*/ 1645920 w 5111115"/>
              <a:gd name="connsiteY25" fmla="*/ 2842260 h 5382845"/>
              <a:gd name="connsiteX26" fmla="*/ 1531620 w 5111115"/>
              <a:gd name="connsiteY26" fmla="*/ 2903220 h 5382845"/>
              <a:gd name="connsiteX27" fmla="*/ 1501140 w 5111115"/>
              <a:gd name="connsiteY27" fmla="*/ 2956560 h 5382845"/>
              <a:gd name="connsiteX28" fmla="*/ 1531620 w 5111115"/>
              <a:gd name="connsiteY28" fmla="*/ 3055620 h 5382845"/>
              <a:gd name="connsiteX29" fmla="*/ 1478280 w 5111115"/>
              <a:gd name="connsiteY29" fmla="*/ 3093720 h 5382845"/>
              <a:gd name="connsiteX30" fmla="*/ 1325880 w 5111115"/>
              <a:gd name="connsiteY30" fmla="*/ 3025140 h 5382845"/>
              <a:gd name="connsiteX31" fmla="*/ 1234440 w 5111115"/>
              <a:gd name="connsiteY31" fmla="*/ 2987040 h 5382845"/>
              <a:gd name="connsiteX32" fmla="*/ 1104900 w 5111115"/>
              <a:gd name="connsiteY32" fmla="*/ 2994660 h 5382845"/>
              <a:gd name="connsiteX33" fmla="*/ 967740 w 5111115"/>
              <a:gd name="connsiteY33" fmla="*/ 3055620 h 5382845"/>
              <a:gd name="connsiteX34" fmla="*/ 861060 w 5111115"/>
              <a:gd name="connsiteY34" fmla="*/ 3093720 h 5382845"/>
              <a:gd name="connsiteX35" fmla="*/ 701040 w 5111115"/>
              <a:gd name="connsiteY35" fmla="*/ 3185160 h 5382845"/>
              <a:gd name="connsiteX36" fmla="*/ 838200 w 5111115"/>
              <a:gd name="connsiteY36" fmla="*/ 3345180 h 5382845"/>
              <a:gd name="connsiteX37" fmla="*/ 1066800 w 5111115"/>
              <a:gd name="connsiteY37" fmla="*/ 3406140 h 5382845"/>
              <a:gd name="connsiteX38" fmla="*/ 1280160 w 5111115"/>
              <a:gd name="connsiteY38" fmla="*/ 3421380 h 5382845"/>
              <a:gd name="connsiteX39" fmla="*/ 1417320 w 5111115"/>
              <a:gd name="connsiteY39" fmla="*/ 3444240 h 5382845"/>
              <a:gd name="connsiteX40" fmla="*/ 1577340 w 5111115"/>
              <a:gd name="connsiteY40" fmla="*/ 3482340 h 5382845"/>
              <a:gd name="connsiteX41" fmla="*/ 1737360 w 5111115"/>
              <a:gd name="connsiteY41" fmla="*/ 3611880 h 5382845"/>
              <a:gd name="connsiteX42" fmla="*/ 1706880 w 5111115"/>
              <a:gd name="connsiteY42" fmla="*/ 3665220 h 5382845"/>
              <a:gd name="connsiteX43" fmla="*/ 1607820 w 5111115"/>
              <a:gd name="connsiteY43" fmla="*/ 3672840 h 5382845"/>
              <a:gd name="connsiteX44" fmla="*/ 1379220 w 5111115"/>
              <a:gd name="connsiteY44" fmla="*/ 3695700 h 5382845"/>
              <a:gd name="connsiteX45" fmla="*/ 1211580 w 5111115"/>
              <a:gd name="connsiteY45" fmla="*/ 3718560 h 5382845"/>
              <a:gd name="connsiteX46" fmla="*/ 1104900 w 5111115"/>
              <a:gd name="connsiteY46" fmla="*/ 3779520 h 5382845"/>
              <a:gd name="connsiteX47" fmla="*/ 990600 w 5111115"/>
              <a:gd name="connsiteY47" fmla="*/ 3817620 h 5382845"/>
              <a:gd name="connsiteX48" fmla="*/ 937260 w 5111115"/>
              <a:gd name="connsiteY48" fmla="*/ 3817620 h 5382845"/>
              <a:gd name="connsiteX49" fmla="*/ 868680 w 5111115"/>
              <a:gd name="connsiteY49" fmla="*/ 3893820 h 5382845"/>
              <a:gd name="connsiteX50" fmla="*/ 876300 w 5111115"/>
              <a:gd name="connsiteY50" fmla="*/ 4107180 h 5382845"/>
              <a:gd name="connsiteX51" fmla="*/ 975360 w 5111115"/>
              <a:gd name="connsiteY51" fmla="*/ 4244340 h 5382845"/>
              <a:gd name="connsiteX52" fmla="*/ 982980 w 5111115"/>
              <a:gd name="connsiteY52" fmla="*/ 4373880 h 5382845"/>
              <a:gd name="connsiteX53" fmla="*/ 876300 w 5111115"/>
              <a:gd name="connsiteY53" fmla="*/ 4526280 h 5382845"/>
              <a:gd name="connsiteX54" fmla="*/ 701040 w 5111115"/>
              <a:gd name="connsiteY54" fmla="*/ 4648200 h 5382845"/>
              <a:gd name="connsiteX55" fmla="*/ 647700 w 5111115"/>
              <a:gd name="connsiteY55" fmla="*/ 4770120 h 5382845"/>
              <a:gd name="connsiteX56" fmla="*/ 701040 w 5111115"/>
              <a:gd name="connsiteY56" fmla="*/ 4846320 h 5382845"/>
              <a:gd name="connsiteX57" fmla="*/ 982980 w 5111115"/>
              <a:gd name="connsiteY57" fmla="*/ 4716780 h 5382845"/>
              <a:gd name="connsiteX58" fmla="*/ 1211580 w 5111115"/>
              <a:gd name="connsiteY58" fmla="*/ 4655820 h 5382845"/>
              <a:gd name="connsiteX59" fmla="*/ 1371600 w 5111115"/>
              <a:gd name="connsiteY59" fmla="*/ 4648200 h 5382845"/>
              <a:gd name="connsiteX60" fmla="*/ 1600200 w 5111115"/>
              <a:gd name="connsiteY60" fmla="*/ 4678680 h 5382845"/>
              <a:gd name="connsiteX61" fmla="*/ 1706880 w 5111115"/>
              <a:gd name="connsiteY61" fmla="*/ 4678680 h 5382845"/>
              <a:gd name="connsiteX62" fmla="*/ 1805940 w 5111115"/>
              <a:gd name="connsiteY62" fmla="*/ 4579620 h 5382845"/>
              <a:gd name="connsiteX63" fmla="*/ 1927860 w 5111115"/>
              <a:gd name="connsiteY63" fmla="*/ 4572000 h 5382845"/>
              <a:gd name="connsiteX64" fmla="*/ 2080260 w 5111115"/>
              <a:gd name="connsiteY64" fmla="*/ 4457700 h 5382845"/>
              <a:gd name="connsiteX65" fmla="*/ 2202180 w 5111115"/>
              <a:gd name="connsiteY65" fmla="*/ 4351020 h 5382845"/>
              <a:gd name="connsiteX66" fmla="*/ 2339340 w 5111115"/>
              <a:gd name="connsiteY66" fmla="*/ 4221480 h 5382845"/>
              <a:gd name="connsiteX67" fmla="*/ 2423160 w 5111115"/>
              <a:gd name="connsiteY67" fmla="*/ 4091940 h 5382845"/>
              <a:gd name="connsiteX68" fmla="*/ 2514600 w 5111115"/>
              <a:gd name="connsiteY68" fmla="*/ 4023360 h 5382845"/>
              <a:gd name="connsiteX69" fmla="*/ 2598420 w 5111115"/>
              <a:gd name="connsiteY69" fmla="*/ 4008120 h 5382845"/>
              <a:gd name="connsiteX70" fmla="*/ 2674620 w 5111115"/>
              <a:gd name="connsiteY70" fmla="*/ 4076700 h 5382845"/>
              <a:gd name="connsiteX71" fmla="*/ 2697480 w 5111115"/>
              <a:gd name="connsiteY71" fmla="*/ 4229100 h 5382845"/>
              <a:gd name="connsiteX72" fmla="*/ 2674620 w 5111115"/>
              <a:gd name="connsiteY72" fmla="*/ 4396740 h 5382845"/>
              <a:gd name="connsiteX73" fmla="*/ 2606040 w 5111115"/>
              <a:gd name="connsiteY73" fmla="*/ 4549140 h 5382845"/>
              <a:gd name="connsiteX74" fmla="*/ 2583180 w 5111115"/>
              <a:gd name="connsiteY74" fmla="*/ 4610100 h 5382845"/>
              <a:gd name="connsiteX75" fmla="*/ 2651760 w 5111115"/>
              <a:gd name="connsiteY75" fmla="*/ 4678680 h 5382845"/>
              <a:gd name="connsiteX76" fmla="*/ 2804160 w 5111115"/>
              <a:gd name="connsiteY76" fmla="*/ 4686300 h 5382845"/>
              <a:gd name="connsiteX77" fmla="*/ 2933700 w 5111115"/>
              <a:gd name="connsiteY77" fmla="*/ 4747260 h 5382845"/>
              <a:gd name="connsiteX78" fmla="*/ 2926080 w 5111115"/>
              <a:gd name="connsiteY78" fmla="*/ 4861560 h 5382845"/>
              <a:gd name="connsiteX79" fmla="*/ 2926080 w 5111115"/>
              <a:gd name="connsiteY79" fmla="*/ 4960620 h 5382845"/>
              <a:gd name="connsiteX80" fmla="*/ 3086100 w 5111115"/>
              <a:gd name="connsiteY80" fmla="*/ 5105400 h 5382845"/>
              <a:gd name="connsiteX81" fmla="*/ 3329940 w 5111115"/>
              <a:gd name="connsiteY81" fmla="*/ 5273040 h 5382845"/>
              <a:gd name="connsiteX82" fmla="*/ 3589020 w 5111115"/>
              <a:gd name="connsiteY82" fmla="*/ 5349240 h 5382845"/>
              <a:gd name="connsiteX83" fmla="*/ 3718560 w 5111115"/>
              <a:gd name="connsiteY83" fmla="*/ 5356860 h 5382845"/>
              <a:gd name="connsiteX84" fmla="*/ 3825240 w 5111115"/>
              <a:gd name="connsiteY84" fmla="*/ 5013960 h 5382845"/>
              <a:gd name="connsiteX85" fmla="*/ 3817620 w 5111115"/>
              <a:gd name="connsiteY85" fmla="*/ 4823460 h 5382845"/>
              <a:gd name="connsiteX86" fmla="*/ 3870960 w 5111115"/>
              <a:gd name="connsiteY86" fmla="*/ 4716780 h 5382845"/>
              <a:gd name="connsiteX87" fmla="*/ 4030980 w 5111115"/>
              <a:gd name="connsiteY87" fmla="*/ 4663440 h 5382845"/>
              <a:gd name="connsiteX88" fmla="*/ 4114800 w 5111115"/>
              <a:gd name="connsiteY88" fmla="*/ 4602480 h 5382845"/>
              <a:gd name="connsiteX89" fmla="*/ 4114800 w 5111115"/>
              <a:gd name="connsiteY89" fmla="*/ 4480560 h 5382845"/>
              <a:gd name="connsiteX90" fmla="*/ 4259580 w 5111115"/>
              <a:gd name="connsiteY90" fmla="*/ 4511040 h 5382845"/>
              <a:gd name="connsiteX91" fmla="*/ 4251960 w 5111115"/>
              <a:gd name="connsiteY91" fmla="*/ 4678680 h 5382845"/>
              <a:gd name="connsiteX92" fmla="*/ 4198620 w 5111115"/>
              <a:gd name="connsiteY92" fmla="*/ 4815840 h 5382845"/>
              <a:gd name="connsiteX93" fmla="*/ 4145280 w 5111115"/>
              <a:gd name="connsiteY93" fmla="*/ 4892040 h 5382845"/>
              <a:gd name="connsiteX94" fmla="*/ 4008120 w 5111115"/>
              <a:gd name="connsiteY94" fmla="*/ 4892040 h 5382845"/>
              <a:gd name="connsiteX95" fmla="*/ 3970020 w 5111115"/>
              <a:gd name="connsiteY95" fmla="*/ 4945380 h 5382845"/>
              <a:gd name="connsiteX96" fmla="*/ 4061460 w 5111115"/>
              <a:gd name="connsiteY96" fmla="*/ 4968240 h 5382845"/>
              <a:gd name="connsiteX97" fmla="*/ 4191000 w 5111115"/>
              <a:gd name="connsiteY97" fmla="*/ 4968240 h 5382845"/>
              <a:gd name="connsiteX98" fmla="*/ 4328160 w 5111115"/>
              <a:gd name="connsiteY98" fmla="*/ 4991100 h 5382845"/>
              <a:gd name="connsiteX99" fmla="*/ 4419600 w 5111115"/>
              <a:gd name="connsiteY99" fmla="*/ 4884420 h 5382845"/>
              <a:gd name="connsiteX100" fmla="*/ 4427220 w 5111115"/>
              <a:gd name="connsiteY100" fmla="*/ 4686300 h 5382845"/>
              <a:gd name="connsiteX101" fmla="*/ 4541520 w 5111115"/>
              <a:gd name="connsiteY101" fmla="*/ 4526280 h 5382845"/>
              <a:gd name="connsiteX102" fmla="*/ 4678680 w 5111115"/>
              <a:gd name="connsiteY102" fmla="*/ 4457700 h 5382845"/>
              <a:gd name="connsiteX103" fmla="*/ 4800600 w 5111115"/>
              <a:gd name="connsiteY103" fmla="*/ 4373880 h 5382845"/>
              <a:gd name="connsiteX104" fmla="*/ 4991100 w 5111115"/>
              <a:gd name="connsiteY104" fmla="*/ 4251960 h 5382845"/>
              <a:gd name="connsiteX105" fmla="*/ 5097780 w 5111115"/>
              <a:gd name="connsiteY105" fmla="*/ 4251960 h 5382845"/>
              <a:gd name="connsiteX106" fmla="*/ 5097780 w 5111115"/>
              <a:gd name="connsiteY106" fmla="*/ 2727960 h 5382845"/>
              <a:gd name="connsiteX107" fmla="*/ 4991100 w 5111115"/>
              <a:gd name="connsiteY107" fmla="*/ 2659380 h 5382845"/>
              <a:gd name="connsiteX108" fmla="*/ 4846320 w 5111115"/>
              <a:gd name="connsiteY108" fmla="*/ 2567940 h 5382845"/>
              <a:gd name="connsiteX109" fmla="*/ 4754880 w 5111115"/>
              <a:gd name="connsiteY109" fmla="*/ 2461260 h 5382845"/>
              <a:gd name="connsiteX110" fmla="*/ 4709160 w 5111115"/>
              <a:gd name="connsiteY110" fmla="*/ 2522220 h 5382845"/>
              <a:gd name="connsiteX111" fmla="*/ 4678680 w 5111115"/>
              <a:gd name="connsiteY111" fmla="*/ 2598420 h 5382845"/>
              <a:gd name="connsiteX112" fmla="*/ 4617720 w 5111115"/>
              <a:gd name="connsiteY112" fmla="*/ 2682240 h 5382845"/>
              <a:gd name="connsiteX113" fmla="*/ 4488180 w 5111115"/>
              <a:gd name="connsiteY113" fmla="*/ 2720340 h 5382845"/>
              <a:gd name="connsiteX114" fmla="*/ 4442460 w 5111115"/>
              <a:gd name="connsiteY114" fmla="*/ 2644140 h 5382845"/>
              <a:gd name="connsiteX115" fmla="*/ 4244340 w 5111115"/>
              <a:gd name="connsiteY115" fmla="*/ 2575560 h 5382845"/>
              <a:gd name="connsiteX116" fmla="*/ 4160520 w 5111115"/>
              <a:gd name="connsiteY116" fmla="*/ 2529840 h 5382845"/>
              <a:gd name="connsiteX117" fmla="*/ 4427220 w 5111115"/>
              <a:gd name="connsiteY117" fmla="*/ 2346960 h 5382845"/>
              <a:gd name="connsiteX118" fmla="*/ 4442460 w 5111115"/>
              <a:gd name="connsiteY118" fmla="*/ 2263140 h 5382845"/>
              <a:gd name="connsiteX119" fmla="*/ 4267200 w 5111115"/>
              <a:gd name="connsiteY119" fmla="*/ 2164080 h 5382845"/>
              <a:gd name="connsiteX120" fmla="*/ 4389120 w 5111115"/>
              <a:gd name="connsiteY120" fmla="*/ 2049780 h 5382845"/>
              <a:gd name="connsiteX121" fmla="*/ 4366260 w 5111115"/>
              <a:gd name="connsiteY121" fmla="*/ 1882140 h 5382845"/>
              <a:gd name="connsiteX122" fmla="*/ 4320540 w 5111115"/>
              <a:gd name="connsiteY122" fmla="*/ 1760220 h 5382845"/>
              <a:gd name="connsiteX123" fmla="*/ 4091940 w 5111115"/>
              <a:gd name="connsiteY123" fmla="*/ 1805940 h 5382845"/>
              <a:gd name="connsiteX124" fmla="*/ 4000500 w 5111115"/>
              <a:gd name="connsiteY124" fmla="*/ 1691640 h 5382845"/>
              <a:gd name="connsiteX125" fmla="*/ 4046220 w 5111115"/>
              <a:gd name="connsiteY125" fmla="*/ 1531620 h 5382845"/>
              <a:gd name="connsiteX126" fmla="*/ 4008120 w 5111115"/>
              <a:gd name="connsiteY126" fmla="*/ 1455420 h 5382845"/>
              <a:gd name="connsiteX127" fmla="*/ 3901440 w 5111115"/>
              <a:gd name="connsiteY127" fmla="*/ 1485900 h 5382845"/>
              <a:gd name="connsiteX128" fmla="*/ 3756660 w 5111115"/>
              <a:gd name="connsiteY128" fmla="*/ 1501140 h 5382845"/>
              <a:gd name="connsiteX129" fmla="*/ 3649980 w 5111115"/>
              <a:gd name="connsiteY129" fmla="*/ 1394460 h 5382845"/>
              <a:gd name="connsiteX130" fmla="*/ 3558540 w 5111115"/>
              <a:gd name="connsiteY130" fmla="*/ 1341120 h 5382845"/>
              <a:gd name="connsiteX131" fmla="*/ 3459480 w 5111115"/>
              <a:gd name="connsiteY131" fmla="*/ 1470660 h 5382845"/>
              <a:gd name="connsiteX132" fmla="*/ 3421380 w 5111115"/>
              <a:gd name="connsiteY132" fmla="*/ 1501140 h 5382845"/>
              <a:gd name="connsiteX133" fmla="*/ 3276600 w 5111115"/>
              <a:gd name="connsiteY133" fmla="*/ 1417320 h 5382845"/>
              <a:gd name="connsiteX134" fmla="*/ 3192780 w 5111115"/>
              <a:gd name="connsiteY134" fmla="*/ 1409700 h 5382845"/>
              <a:gd name="connsiteX135" fmla="*/ 3048000 w 5111115"/>
              <a:gd name="connsiteY135" fmla="*/ 1447800 h 5382845"/>
              <a:gd name="connsiteX136" fmla="*/ 3040380 w 5111115"/>
              <a:gd name="connsiteY136" fmla="*/ 1577340 h 5382845"/>
              <a:gd name="connsiteX137" fmla="*/ 3009900 w 5111115"/>
              <a:gd name="connsiteY137" fmla="*/ 1661160 h 5382845"/>
              <a:gd name="connsiteX138" fmla="*/ 2865120 w 5111115"/>
              <a:gd name="connsiteY138" fmla="*/ 1577340 h 5382845"/>
              <a:gd name="connsiteX139" fmla="*/ 2857500 w 5111115"/>
              <a:gd name="connsiteY139" fmla="*/ 1432560 h 5382845"/>
              <a:gd name="connsiteX140" fmla="*/ 2880360 w 5111115"/>
              <a:gd name="connsiteY140" fmla="*/ 1234440 h 5382845"/>
              <a:gd name="connsiteX141" fmla="*/ 2788920 w 5111115"/>
              <a:gd name="connsiteY141" fmla="*/ 121920 h 5382845"/>
              <a:gd name="connsiteX142" fmla="*/ 655321 w 5111115"/>
              <a:gd name="connsiteY142" fmla="*/ 137160 h 5382845"/>
              <a:gd name="connsiteX143" fmla="*/ 0 w 5111115"/>
              <a:gd name="connsiteY143" fmla="*/ 0 h 5382845"/>
              <a:gd name="connsiteX0" fmla="*/ 280961 w 4622456"/>
              <a:gd name="connsiteY0" fmla="*/ 867343 h 5343408"/>
              <a:gd name="connsiteX1" fmla="*/ 402881 w 4622456"/>
              <a:gd name="connsiteY1" fmla="*/ 1034983 h 5343408"/>
              <a:gd name="connsiteX2" fmla="*/ 623861 w 4622456"/>
              <a:gd name="connsiteY2" fmla="*/ 1065463 h 5343408"/>
              <a:gd name="connsiteX3" fmla="*/ 875321 w 4622456"/>
              <a:gd name="connsiteY3" fmla="*/ 1187383 h 5343408"/>
              <a:gd name="connsiteX4" fmla="*/ 852461 w 4622456"/>
              <a:gd name="connsiteY4" fmla="*/ 1301683 h 5343408"/>
              <a:gd name="connsiteX5" fmla="*/ 1020101 w 4622456"/>
              <a:gd name="connsiteY5" fmla="*/ 1423603 h 5343408"/>
              <a:gd name="connsiteX6" fmla="*/ 1058201 w 4622456"/>
              <a:gd name="connsiteY6" fmla="*/ 1522663 h 5343408"/>
              <a:gd name="connsiteX7" fmla="*/ 898181 w 4622456"/>
              <a:gd name="connsiteY7" fmla="*/ 1629343 h 5343408"/>
              <a:gd name="connsiteX8" fmla="*/ 844841 w 4622456"/>
              <a:gd name="connsiteY8" fmla="*/ 1713163 h 5343408"/>
              <a:gd name="connsiteX9" fmla="*/ 928661 w 4622456"/>
              <a:gd name="connsiteY9" fmla="*/ 1896043 h 5343408"/>
              <a:gd name="connsiteX10" fmla="*/ 1012481 w 4622456"/>
              <a:gd name="connsiteY10" fmla="*/ 2017963 h 5343408"/>
              <a:gd name="connsiteX11" fmla="*/ 1164881 w 4622456"/>
              <a:gd name="connsiteY11" fmla="*/ 2109403 h 5343408"/>
              <a:gd name="connsiteX12" fmla="*/ 1279181 w 4622456"/>
              <a:gd name="connsiteY12" fmla="*/ 2033203 h 5343408"/>
              <a:gd name="connsiteX13" fmla="*/ 1347761 w 4622456"/>
              <a:gd name="connsiteY13" fmla="*/ 2033203 h 5343408"/>
              <a:gd name="connsiteX14" fmla="*/ 1385861 w 4622456"/>
              <a:gd name="connsiteY14" fmla="*/ 2147503 h 5343408"/>
              <a:gd name="connsiteX15" fmla="*/ 1439201 w 4622456"/>
              <a:gd name="connsiteY15" fmla="*/ 2238943 h 5343408"/>
              <a:gd name="connsiteX16" fmla="*/ 1454441 w 4622456"/>
              <a:gd name="connsiteY16" fmla="*/ 2322763 h 5343408"/>
              <a:gd name="connsiteX17" fmla="*/ 1324901 w 4622456"/>
              <a:gd name="connsiteY17" fmla="*/ 2398963 h 5343408"/>
              <a:gd name="connsiteX18" fmla="*/ 1340141 w 4622456"/>
              <a:gd name="connsiteY18" fmla="*/ 2490403 h 5343408"/>
              <a:gd name="connsiteX19" fmla="*/ 1233461 w 4622456"/>
              <a:gd name="connsiteY19" fmla="*/ 2513263 h 5343408"/>
              <a:gd name="connsiteX20" fmla="*/ 1111541 w 4622456"/>
              <a:gd name="connsiteY20" fmla="*/ 2459923 h 5343408"/>
              <a:gd name="connsiteX21" fmla="*/ 974381 w 4622456"/>
              <a:gd name="connsiteY21" fmla="*/ 2551363 h 5343408"/>
              <a:gd name="connsiteX22" fmla="*/ 1027721 w 4622456"/>
              <a:gd name="connsiteY22" fmla="*/ 2665663 h 5343408"/>
              <a:gd name="connsiteX23" fmla="*/ 1225841 w 4622456"/>
              <a:gd name="connsiteY23" fmla="*/ 2726623 h 5343408"/>
              <a:gd name="connsiteX24" fmla="*/ 1309661 w 4622456"/>
              <a:gd name="connsiteY24" fmla="*/ 2741863 h 5343408"/>
              <a:gd name="connsiteX25" fmla="*/ 1157261 w 4622456"/>
              <a:gd name="connsiteY25" fmla="*/ 2802823 h 5343408"/>
              <a:gd name="connsiteX26" fmla="*/ 1042961 w 4622456"/>
              <a:gd name="connsiteY26" fmla="*/ 2863783 h 5343408"/>
              <a:gd name="connsiteX27" fmla="*/ 1012481 w 4622456"/>
              <a:gd name="connsiteY27" fmla="*/ 2917123 h 5343408"/>
              <a:gd name="connsiteX28" fmla="*/ 1042961 w 4622456"/>
              <a:gd name="connsiteY28" fmla="*/ 3016183 h 5343408"/>
              <a:gd name="connsiteX29" fmla="*/ 989621 w 4622456"/>
              <a:gd name="connsiteY29" fmla="*/ 3054283 h 5343408"/>
              <a:gd name="connsiteX30" fmla="*/ 837221 w 4622456"/>
              <a:gd name="connsiteY30" fmla="*/ 2985703 h 5343408"/>
              <a:gd name="connsiteX31" fmla="*/ 745781 w 4622456"/>
              <a:gd name="connsiteY31" fmla="*/ 2947603 h 5343408"/>
              <a:gd name="connsiteX32" fmla="*/ 616241 w 4622456"/>
              <a:gd name="connsiteY32" fmla="*/ 2955223 h 5343408"/>
              <a:gd name="connsiteX33" fmla="*/ 479081 w 4622456"/>
              <a:gd name="connsiteY33" fmla="*/ 3016183 h 5343408"/>
              <a:gd name="connsiteX34" fmla="*/ 372401 w 4622456"/>
              <a:gd name="connsiteY34" fmla="*/ 3054283 h 5343408"/>
              <a:gd name="connsiteX35" fmla="*/ 212381 w 4622456"/>
              <a:gd name="connsiteY35" fmla="*/ 3145723 h 5343408"/>
              <a:gd name="connsiteX36" fmla="*/ 349541 w 4622456"/>
              <a:gd name="connsiteY36" fmla="*/ 3305743 h 5343408"/>
              <a:gd name="connsiteX37" fmla="*/ 578141 w 4622456"/>
              <a:gd name="connsiteY37" fmla="*/ 3366703 h 5343408"/>
              <a:gd name="connsiteX38" fmla="*/ 791501 w 4622456"/>
              <a:gd name="connsiteY38" fmla="*/ 3381943 h 5343408"/>
              <a:gd name="connsiteX39" fmla="*/ 928661 w 4622456"/>
              <a:gd name="connsiteY39" fmla="*/ 3404803 h 5343408"/>
              <a:gd name="connsiteX40" fmla="*/ 1088681 w 4622456"/>
              <a:gd name="connsiteY40" fmla="*/ 3442903 h 5343408"/>
              <a:gd name="connsiteX41" fmla="*/ 1248701 w 4622456"/>
              <a:gd name="connsiteY41" fmla="*/ 3572443 h 5343408"/>
              <a:gd name="connsiteX42" fmla="*/ 1218221 w 4622456"/>
              <a:gd name="connsiteY42" fmla="*/ 3625783 h 5343408"/>
              <a:gd name="connsiteX43" fmla="*/ 1119161 w 4622456"/>
              <a:gd name="connsiteY43" fmla="*/ 3633403 h 5343408"/>
              <a:gd name="connsiteX44" fmla="*/ 890561 w 4622456"/>
              <a:gd name="connsiteY44" fmla="*/ 3656263 h 5343408"/>
              <a:gd name="connsiteX45" fmla="*/ 722921 w 4622456"/>
              <a:gd name="connsiteY45" fmla="*/ 3679123 h 5343408"/>
              <a:gd name="connsiteX46" fmla="*/ 616241 w 4622456"/>
              <a:gd name="connsiteY46" fmla="*/ 3740083 h 5343408"/>
              <a:gd name="connsiteX47" fmla="*/ 501941 w 4622456"/>
              <a:gd name="connsiteY47" fmla="*/ 3778183 h 5343408"/>
              <a:gd name="connsiteX48" fmla="*/ 448601 w 4622456"/>
              <a:gd name="connsiteY48" fmla="*/ 3778183 h 5343408"/>
              <a:gd name="connsiteX49" fmla="*/ 380021 w 4622456"/>
              <a:gd name="connsiteY49" fmla="*/ 3854383 h 5343408"/>
              <a:gd name="connsiteX50" fmla="*/ 387641 w 4622456"/>
              <a:gd name="connsiteY50" fmla="*/ 4067743 h 5343408"/>
              <a:gd name="connsiteX51" fmla="*/ 486701 w 4622456"/>
              <a:gd name="connsiteY51" fmla="*/ 4204903 h 5343408"/>
              <a:gd name="connsiteX52" fmla="*/ 494321 w 4622456"/>
              <a:gd name="connsiteY52" fmla="*/ 4334443 h 5343408"/>
              <a:gd name="connsiteX53" fmla="*/ 387641 w 4622456"/>
              <a:gd name="connsiteY53" fmla="*/ 4486843 h 5343408"/>
              <a:gd name="connsiteX54" fmla="*/ 212381 w 4622456"/>
              <a:gd name="connsiteY54" fmla="*/ 4608763 h 5343408"/>
              <a:gd name="connsiteX55" fmla="*/ 159041 w 4622456"/>
              <a:gd name="connsiteY55" fmla="*/ 4730683 h 5343408"/>
              <a:gd name="connsiteX56" fmla="*/ 212381 w 4622456"/>
              <a:gd name="connsiteY56" fmla="*/ 4806883 h 5343408"/>
              <a:gd name="connsiteX57" fmla="*/ 494321 w 4622456"/>
              <a:gd name="connsiteY57" fmla="*/ 4677343 h 5343408"/>
              <a:gd name="connsiteX58" fmla="*/ 722921 w 4622456"/>
              <a:gd name="connsiteY58" fmla="*/ 4616383 h 5343408"/>
              <a:gd name="connsiteX59" fmla="*/ 882941 w 4622456"/>
              <a:gd name="connsiteY59" fmla="*/ 4608763 h 5343408"/>
              <a:gd name="connsiteX60" fmla="*/ 1111541 w 4622456"/>
              <a:gd name="connsiteY60" fmla="*/ 4639243 h 5343408"/>
              <a:gd name="connsiteX61" fmla="*/ 1218221 w 4622456"/>
              <a:gd name="connsiteY61" fmla="*/ 4639243 h 5343408"/>
              <a:gd name="connsiteX62" fmla="*/ 1317281 w 4622456"/>
              <a:gd name="connsiteY62" fmla="*/ 4540183 h 5343408"/>
              <a:gd name="connsiteX63" fmla="*/ 1439201 w 4622456"/>
              <a:gd name="connsiteY63" fmla="*/ 4532563 h 5343408"/>
              <a:gd name="connsiteX64" fmla="*/ 1591601 w 4622456"/>
              <a:gd name="connsiteY64" fmla="*/ 4418263 h 5343408"/>
              <a:gd name="connsiteX65" fmla="*/ 1713521 w 4622456"/>
              <a:gd name="connsiteY65" fmla="*/ 4311583 h 5343408"/>
              <a:gd name="connsiteX66" fmla="*/ 1850681 w 4622456"/>
              <a:gd name="connsiteY66" fmla="*/ 4182043 h 5343408"/>
              <a:gd name="connsiteX67" fmla="*/ 1934501 w 4622456"/>
              <a:gd name="connsiteY67" fmla="*/ 4052503 h 5343408"/>
              <a:gd name="connsiteX68" fmla="*/ 2025941 w 4622456"/>
              <a:gd name="connsiteY68" fmla="*/ 3983923 h 5343408"/>
              <a:gd name="connsiteX69" fmla="*/ 2109761 w 4622456"/>
              <a:gd name="connsiteY69" fmla="*/ 3968683 h 5343408"/>
              <a:gd name="connsiteX70" fmla="*/ 2185961 w 4622456"/>
              <a:gd name="connsiteY70" fmla="*/ 4037263 h 5343408"/>
              <a:gd name="connsiteX71" fmla="*/ 2208821 w 4622456"/>
              <a:gd name="connsiteY71" fmla="*/ 4189663 h 5343408"/>
              <a:gd name="connsiteX72" fmla="*/ 2185961 w 4622456"/>
              <a:gd name="connsiteY72" fmla="*/ 4357303 h 5343408"/>
              <a:gd name="connsiteX73" fmla="*/ 2117381 w 4622456"/>
              <a:gd name="connsiteY73" fmla="*/ 4509703 h 5343408"/>
              <a:gd name="connsiteX74" fmla="*/ 2094521 w 4622456"/>
              <a:gd name="connsiteY74" fmla="*/ 4570663 h 5343408"/>
              <a:gd name="connsiteX75" fmla="*/ 2163101 w 4622456"/>
              <a:gd name="connsiteY75" fmla="*/ 4639243 h 5343408"/>
              <a:gd name="connsiteX76" fmla="*/ 2315501 w 4622456"/>
              <a:gd name="connsiteY76" fmla="*/ 4646863 h 5343408"/>
              <a:gd name="connsiteX77" fmla="*/ 2445041 w 4622456"/>
              <a:gd name="connsiteY77" fmla="*/ 4707823 h 5343408"/>
              <a:gd name="connsiteX78" fmla="*/ 2437421 w 4622456"/>
              <a:gd name="connsiteY78" fmla="*/ 4822123 h 5343408"/>
              <a:gd name="connsiteX79" fmla="*/ 2437421 w 4622456"/>
              <a:gd name="connsiteY79" fmla="*/ 4921183 h 5343408"/>
              <a:gd name="connsiteX80" fmla="*/ 2597441 w 4622456"/>
              <a:gd name="connsiteY80" fmla="*/ 5065963 h 5343408"/>
              <a:gd name="connsiteX81" fmla="*/ 2841281 w 4622456"/>
              <a:gd name="connsiteY81" fmla="*/ 5233603 h 5343408"/>
              <a:gd name="connsiteX82" fmla="*/ 3100361 w 4622456"/>
              <a:gd name="connsiteY82" fmla="*/ 5309803 h 5343408"/>
              <a:gd name="connsiteX83" fmla="*/ 3229901 w 4622456"/>
              <a:gd name="connsiteY83" fmla="*/ 5317423 h 5343408"/>
              <a:gd name="connsiteX84" fmla="*/ 3336581 w 4622456"/>
              <a:gd name="connsiteY84" fmla="*/ 4974523 h 5343408"/>
              <a:gd name="connsiteX85" fmla="*/ 3328961 w 4622456"/>
              <a:gd name="connsiteY85" fmla="*/ 4784023 h 5343408"/>
              <a:gd name="connsiteX86" fmla="*/ 3382301 w 4622456"/>
              <a:gd name="connsiteY86" fmla="*/ 4677343 h 5343408"/>
              <a:gd name="connsiteX87" fmla="*/ 3542321 w 4622456"/>
              <a:gd name="connsiteY87" fmla="*/ 4624003 h 5343408"/>
              <a:gd name="connsiteX88" fmla="*/ 3626141 w 4622456"/>
              <a:gd name="connsiteY88" fmla="*/ 4563043 h 5343408"/>
              <a:gd name="connsiteX89" fmla="*/ 3626141 w 4622456"/>
              <a:gd name="connsiteY89" fmla="*/ 4441123 h 5343408"/>
              <a:gd name="connsiteX90" fmla="*/ 3770921 w 4622456"/>
              <a:gd name="connsiteY90" fmla="*/ 4471603 h 5343408"/>
              <a:gd name="connsiteX91" fmla="*/ 3763301 w 4622456"/>
              <a:gd name="connsiteY91" fmla="*/ 4639243 h 5343408"/>
              <a:gd name="connsiteX92" fmla="*/ 3709961 w 4622456"/>
              <a:gd name="connsiteY92" fmla="*/ 4776403 h 5343408"/>
              <a:gd name="connsiteX93" fmla="*/ 3656621 w 4622456"/>
              <a:gd name="connsiteY93" fmla="*/ 4852603 h 5343408"/>
              <a:gd name="connsiteX94" fmla="*/ 3519461 w 4622456"/>
              <a:gd name="connsiteY94" fmla="*/ 4852603 h 5343408"/>
              <a:gd name="connsiteX95" fmla="*/ 3481361 w 4622456"/>
              <a:gd name="connsiteY95" fmla="*/ 4905943 h 5343408"/>
              <a:gd name="connsiteX96" fmla="*/ 3572801 w 4622456"/>
              <a:gd name="connsiteY96" fmla="*/ 4928803 h 5343408"/>
              <a:gd name="connsiteX97" fmla="*/ 3702341 w 4622456"/>
              <a:gd name="connsiteY97" fmla="*/ 4928803 h 5343408"/>
              <a:gd name="connsiteX98" fmla="*/ 3839501 w 4622456"/>
              <a:gd name="connsiteY98" fmla="*/ 4951663 h 5343408"/>
              <a:gd name="connsiteX99" fmla="*/ 3930941 w 4622456"/>
              <a:gd name="connsiteY99" fmla="*/ 4844983 h 5343408"/>
              <a:gd name="connsiteX100" fmla="*/ 3938561 w 4622456"/>
              <a:gd name="connsiteY100" fmla="*/ 4646863 h 5343408"/>
              <a:gd name="connsiteX101" fmla="*/ 4052861 w 4622456"/>
              <a:gd name="connsiteY101" fmla="*/ 4486843 h 5343408"/>
              <a:gd name="connsiteX102" fmla="*/ 4190021 w 4622456"/>
              <a:gd name="connsiteY102" fmla="*/ 4418263 h 5343408"/>
              <a:gd name="connsiteX103" fmla="*/ 4311941 w 4622456"/>
              <a:gd name="connsiteY103" fmla="*/ 4334443 h 5343408"/>
              <a:gd name="connsiteX104" fmla="*/ 4502441 w 4622456"/>
              <a:gd name="connsiteY104" fmla="*/ 4212523 h 5343408"/>
              <a:gd name="connsiteX105" fmla="*/ 4609121 w 4622456"/>
              <a:gd name="connsiteY105" fmla="*/ 4212523 h 5343408"/>
              <a:gd name="connsiteX106" fmla="*/ 4609121 w 4622456"/>
              <a:gd name="connsiteY106" fmla="*/ 2688523 h 5343408"/>
              <a:gd name="connsiteX107" fmla="*/ 4502441 w 4622456"/>
              <a:gd name="connsiteY107" fmla="*/ 2619943 h 5343408"/>
              <a:gd name="connsiteX108" fmla="*/ 4357661 w 4622456"/>
              <a:gd name="connsiteY108" fmla="*/ 2528503 h 5343408"/>
              <a:gd name="connsiteX109" fmla="*/ 4266221 w 4622456"/>
              <a:gd name="connsiteY109" fmla="*/ 2421823 h 5343408"/>
              <a:gd name="connsiteX110" fmla="*/ 4220501 w 4622456"/>
              <a:gd name="connsiteY110" fmla="*/ 2482783 h 5343408"/>
              <a:gd name="connsiteX111" fmla="*/ 4190021 w 4622456"/>
              <a:gd name="connsiteY111" fmla="*/ 2558983 h 5343408"/>
              <a:gd name="connsiteX112" fmla="*/ 4129061 w 4622456"/>
              <a:gd name="connsiteY112" fmla="*/ 2642803 h 5343408"/>
              <a:gd name="connsiteX113" fmla="*/ 3999521 w 4622456"/>
              <a:gd name="connsiteY113" fmla="*/ 2680903 h 5343408"/>
              <a:gd name="connsiteX114" fmla="*/ 3953801 w 4622456"/>
              <a:gd name="connsiteY114" fmla="*/ 2604703 h 5343408"/>
              <a:gd name="connsiteX115" fmla="*/ 3755681 w 4622456"/>
              <a:gd name="connsiteY115" fmla="*/ 2536123 h 5343408"/>
              <a:gd name="connsiteX116" fmla="*/ 3671861 w 4622456"/>
              <a:gd name="connsiteY116" fmla="*/ 2490403 h 5343408"/>
              <a:gd name="connsiteX117" fmla="*/ 3938561 w 4622456"/>
              <a:gd name="connsiteY117" fmla="*/ 2307523 h 5343408"/>
              <a:gd name="connsiteX118" fmla="*/ 3953801 w 4622456"/>
              <a:gd name="connsiteY118" fmla="*/ 2223703 h 5343408"/>
              <a:gd name="connsiteX119" fmla="*/ 3778541 w 4622456"/>
              <a:gd name="connsiteY119" fmla="*/ 2124643 h 5343408"/>
              <a:gd name="connsiteX120" fmla="*/ 3900461 w 4622456"/>
              <a:gd name="connsiteY120" fmla="*/ 2010343 h 5343408"/>
              <a:gd name="connsiteX121" fmla="*/ 3877601 w 4622456"/>
              <a:gd name="connsiteY121" fmla="*/ 1842703 h 5343408"/>
              <a:gd name="connsiteX122" fmla="*/ 3831881 w 4622456"/>
              <a:gd name="connsiteY122" fmla="*/ 1720783 h 5343408"/>
              <a:gd name="connsiteX123" fmla="*/ 3603281 w 4622456"/>
              <a:gd name="connsiteY123" fmla="*/ 1766503 h 5343408"/>
              <a:gd name="connsiteX124" fmla="*/ 3511841 w 4622456"/>
              <a:gd name="connsiteY124" fmla="*/ 1652203 h 5343408"/>
              <a:gd name="connsiteX125" fmla="*/ 3557561 w 4622456"/>
              <a:gd name="connsiteY125" fmla="*/ 1492183 h 5343408"/>
              <a:gd name="connsiteX126" fmla="*/ 3519461 w 4622456"/>
              <a:gd name="connsiteY126" fmla="*/ 1415983 h 5343408"/>
              <a:gd name="connsiteX127" fmla="*/ 3412781 w 4622456"/>
              <a:gd name="connsiteY127" fmla="*/ 1446463 h 5343408"/>
              <a:gd name="connsiteX128" fmla="*/ 3268001 w 4622456"/>
              <a:gd name="connsiteY128" fmla="*/ 1461703 h 5343408"/>
              <a:gd name="connsiteX129" fmla="*/ 3161321 w 4622456"/>
              <a:gd name="connsiteY129" fmla="*/ 1355023 h 5343408"/>
              <a:gd name="connsiteX130" fmla="*/ 3069881 w 4622456"/>
              <a:gd name="connsiteY130" fmla="*/ 1301683 h 5343408"/>
              <a:gd name="connsiteX131" fmla="*/ 2970821 w 4622456"/>
              <a:gd name="connsiteY131" fmla="*/ 1431223 h 5343408"/>
              <a:gd name="connsiteX132" fmla="*/ 2932721 w 4622456"/>
              <a:gd name="connsiteY132" fmla="*/ 1461703 h 5343408"/>
              <a:gd name="connsiteX133" fmla="*/ 2787941 w 4622456"/>
              <a:gd name="connsiteY133" fmla="*/ 1377883 h 5343408"/>
              <a:gd name="connsiteX134" fmla="*/ 2704121 w 4622456"/>
              <a:gd name="connsiteY134" fmla="*/ 1370263 h 5343408"/>
              <a:gd name="connsiteX135" fmla="*/ 2559341 w 4622456"/>
              <a:gd name="connsiteY135" fmla="*/ 1408363 h 5343408"/>
              <a:gd name="connsiteX136" fmla="*/ 2551721 w 4622456"/>
              <a:gd name="connsiteY136" fmla="*/ 1537903 h 5343408"/>
              <a:gd name="connsiteX137" fmla="*/ 2521241 w 4622456"/>
              <a:gd name="connsiteY137" fmla="*/ 1621723 h 5343408"/>
              <a:gd name="connsiteX138" fmla="*/ 2376461 w 4622456"/>
              <a:gd name="connsiteY138" fmla="*/ 1537903 h 5343408"/>
              <a:gd name="connsiteX139" fmla="*/ 2368841 w 4622456"/>
              <a:gd name="connsiteY139" fmla="*/ 1393123 h 5343408"/>
              <a:gd name="connsiteX140" fmla="*/ 2391701 w 4622456"/>
              <a:gd name="connsiteY140" fmla="*/ 1195003 h 5343408"/>
              <a:gd name="connsiteX141" fmla="*/ 2300261 w 4622456"/>
              <a:gd name="connsiteY141" fmla="*/ 82483 h 5343408"/>
              <a:gd name="connsiteX142" fmla="*/ 166662 w 4622456"/>
              <a:gd name="connsiteY142" fmla="*/ 97723 h 5343408"/>
              <a:gd name="connsiteX143" fmla="*/ 258101 w 4622456"/>
              <a:gd name="connsiteY143" fmla="*/ 874963 h 5343408"/>
              <a:gd name="connsiteX0" fmla="*/ 338396 w 4679891"/>
              <a:gd name="connsiteY0" fmla="*/ 889442 h 5365507"/>
              <a:gd name="connsiteX1" fmla="*/ 460316 w 4679891"/>
              <a:gd name="connsiteY1" fmla="*/ 1057082 h 5365507"/>
              <a:gd name="connsiteX2" fmla="*/ 681296 w 4679891"/>
              <a:gd name="connsiteY2" fmla="*/ 1087562 h 5365507"/>
              <a:gd name="connsiteX3" fmla="*/ 932756 w 4679891"/>
              <a:gd name="connsiteY3" fmla="*/ 1209482 h 5365507"/>
              <a:gd name="connsiteX4" fmla="*/ 909896 w 4679891"/>
              <a:gd name="connsiteY4" fmla="*/ 1323782 h 5365507"/>
              <a:gd name="connsiteX5" fmla="*/ 1077536 w 4679891"/>
              <a:gd name="connsiteY5" fmla="*/ 1445702 h 5365507"/>
              <a:gd name="connsiteX6" fmla="*/ 1115636 w 4679891"/>
              <a:gd name="connsiteY6" fmla="*/ 1544762 h 5365507"/>
              <a:gd name="connsiteX7" fmla="*/ 955616 w 4679891"/>
              <a:gd name="connsiteY7" fmla="*/ 1651442 h 5365507"/>
              <a:gd name="connsiteX8" fmla="*/ 902276 w 4679891"/>
              <a:gd name="connsiteY8" fmla="*/ 1735262 h 5365507"/>
              <a:gd name="connsiteX9" fmla="*/ 986096 w 4679891"/>
              <a:gd name="connsiteY9" fmla="*/ 1918142 h 5365507"/>
              <a:gd name="connsiteX10" fmla="*/ 1069916 w 4679891"/>
              <a:gd name="connsiteY10" fmla="*/ 2040062 h 5365507"/>
              <a:gd name="connsiteX11" fmla="*/ 1222316 w 4679891"/>
              <a:gd name="connsiteY11" fmla="*/ 2131502 h 5365507"/>
              <a:gd name="connsiteX12" fmla="*/ 1336616 w 4679891"/>
              <a:gd name="connsiteY12" fmla="*/ 2055302 h 5365507"/>
              <a:gd name="connsiteX13" fmla="*/ 1405196 w 4679891"/>
              <a:gd name="connsiteY13" fmla="*/ 2055302 h 5365507"/>
              <a:gd name="connsiteX14" fmla="*/ 1443296 w 4679891"/>
              <a:gd name="connsiteY14" fmla="*/ 2169602 h 5365507"/>
              <a:gd name="connsiteX15" fmla="*/ 1496636 w 4679891"/>
              <a:gd name="connsiteY15" fmla="*/ 2261042 h 5365507"/>
              <a:gd name="connsiteX16" fmla="*/ 1511876 w 4679891"/>
              <a:gd name="connsiteY16" fmla="*/ 2344862 h 5365507"/>
              <a:gd name="connsiteX17" fmla="*/ 1382336 w 4679891"/>
              <a:gd name="connsiteY17" fmla="*/ 2421062 h 5365507"/>
              <a:gd name="connsiteX18" fmla="*/ 1397576 w 4679891"/>
              <a:gd name="connsiteY18" fmla="*/ 2512502 h 5365507"/>
              <a:gd name="connsiteX19" fmla="*/ 1290896 w 4679891"/>
              <a:gd name="connsiteY19" fmla="*/ 2535362 h 5365507"/>
              <a:gd name="connsiteX20" fmla="*/ 1168976 w 4679891"/>
              <a:gd name="connsiteY20" fmla="*/ 2482022 h 5365507"/>
              <a:gd name="connsiteX21" fmla="*/ 1031816 w 4679891"/>
              <a:gd name="connsiteY21" fmla="*/ 2573462 h 5365507"/>
              <a:gd name="connsiteX22" fmla="*/ 1085156 w 4679891"/>
              <a:gd name="connsiteY22" fmla="*/ 2687762 h 5365507"/>
              <a:gd name="connsiteX23" fmla="*/ 1283276 w 4679891"/>
              <a:gd name="connsiteY23" fmla="*/ 2748722 h 5365507"/>
              <a:gd name="connsiteX24" fmla="*/ 1367096 w 4679891"/>
              <a:gd name="connsiteY24" fmla="*/ 2763962 h 5365507"/>
              <a:gd name="connsiteX25" fmla="*/ 1214696 w 4679891"/>
              <a:gd name="connsiteY25" fmla="*/ 2824922 h 5365507"/>
              <a:gd name="connsiteX26" fmla="*/ 1100396 w 4679891"/>
              <a:gd name="connsiteY26" fmla="*/ 2885882 h 5365507"/>
              <a:gd name="connsiteX27" fmla="*/ 1069916 w 4679891"/>
              <a:gd name="connsiteY27" fmla="*/ 2939222 h 5365507"/>
              <a:gd name="connsiteX28" fmla="*/ 1100396 w 4679891"/>
              <a:gd name="connsiteY28" fmla="*/ 3038282 h 5365507"/>
              <a:gd name="connsiteX29" fmla="*/ 1047056 w 4679891"/>
              <a:gd name="connsiteY29" fmla="*/ 3076382 h 5365507"/>
              <a:gd name="connsiteX30" fmla="*/ 894656 w 4679891"/>
              <a:gd name="connsiteY30" fmla="*/ 3007802 h 5365507"/>
              <a:gd name="connsiteX31" fmla="*/ 803216 w 4679891"/>
              <a:gd name="connsiteY31" fmla="*/ 2969702 h 5365507"/>
              <a:gd name="connsiteX32" fmla="*/ 673676 w 4679891"/>
              <a:gd name="connsiteY32" fmla="*/ 2977322 h 5365507"/>
              <a:gd name="connsiteX33" fmla="*/ 536516 w 4679891"/>
              <a:gd name="connsiteY33" fmla="*/ 3038282 h 5365507"/>
              <a:gd name="connsiteX34" fmla="*/ 429836 w 4679891"/>
              <a:gd name="connsiteY34" fmla="*/ 3076382 h 5365507"/>
              <a:gd name="connsiteX35" fmla="*/ 269816 w 4679891"/>
              <a:gd name="connsiteY35" fmla="*/ 3167822 h 5365507"/>
              <a:gd name="connsiteX36" fmla="*/ 406976 w 4679891"/>
              <a:gd name="connsiteY36" fmla="*/ 3327842 h 5365507"/>
              <a:gd name="connsiteX37" fmla="*/ 635576 w 4679891"/>
              <a:gd name="connsiteY37" fmla="*/ 3388802 h 5365507"/>
              <a:gd name="connsiteX38" fmla="*/ 848936 w 4679891"/>
              <a:gd name="connsiteY38" fmla="*/ 3404042 h 5365507"/>
              <a:gd name="connsiteX39" fmla="*/ 986096 w 4679891"/>
              <a:gd name="connsiteY39" fmla="*/ 3426902 h 5365507"/>
              <a:gd name="connsiteX40" fmla="*/ 1146116 w 4679891"/>
              <a:gd name="connsiteY40" fmla="*/ 3465002 h 5365507"/>
              <a:gd name="connsiteX41" fmla="*/ 1306136 w 4679891"/>
              <a:gd name="connsiteY41" fmla="*/ 3594542 h 5365507"/>
              <a:gd name="connsiteX42" fmla="*/ 1275656 w 4679891"/>
              <a:gd name="connsiteY42" fmla="*/ 3647882 h 5365507"/>
              <a:gd name="connsiteX43" fmla="*/ 1176596 w 4679891"/>
              <a:gd name="connsiteY43" fmla="*/ 3655502 h 5365507"/>
              <a:gd name="connsiteX44" fmla="*/ 947996 w 4679891"/>
              <a:gd name="connsiteY44" fmla="*/ 3678362 h 5365507"/>
              <a:gd name="connsiteX45" fmla="*/ 780356 w 4679891"/>
              <a:gd name="connsiteY45" fmla="*/ 3701222 h 5365507"/>
              <a:gd name="connsiteX46" fmla="*/ 673676 w 4679891"/>
              <a:gd name="connsiteY46" fmla="*/ 3762182 h 5365507"/>
              <a:gd name="connsiteX47" fmla="*/ 559376 w 4679891"/>
              <a:gd name="connsiteY47" fmla="*/ 3800282 h 5365507"/>
              <a:gd name="connsiteX48" fmla="*/ 506036 w 4679891"/>
              <a:gd name="connsiteY48" fmla="*/ 3800282 h 5365507"/>
              <a:gd name="connsiteX49" fmla="*/ 437456 w 4679891"/>
              <a:gd name="connsiteY49" fmla="*/ 3876482 h 5365507"/>
              <a:gd name="connsiteX50" fmla="*/ 445076 w 4679891"/>
              <a:gd name="connsiteY50" fmla="*/ 4089842 h 5365507"/>
              <a:gd name="connsiteX51" fmla="*/ 544136 w 4679891"/>
              <a:gd name="connsiteY51" fmla="*/ 4227002 h 5365507"/>
              <a:gd name="connsiteX52" fmla="*/ 551756 w 4679891"/>
              <a:gd name="connsiteY52" fmla="*/ 4356542 h 5365507"/>
              <a:gd name="connsiteX53" fmla="*/ 445076 w 4679891"/>
              <a:gd name="connsiteY53" fmla="*/ 4508942 h 5365507"/>
              <a:gd name="connsiteX54" fmla="*/ 269816 w 4679891"/>
              <a:gd name="connsiteY54" fmla="*/ 4630862 h 5365507"/>
              <a:gd name="connsiteX55" fmla="*/ 216476 w 4679891"/>
              <a:gd name="connsiteY55" fmla="*/ 4752782 h 5365507"/>
              <a:gd name="connsiteX56" fmla="*/ 269816 w 4679891"/>
              <a:gd name="connsiteY56" fmla="*/ 4828982 h 5365507"/>
              <a:gd name="connsiteX57" fmla="*/ 551756 w 4679891"/>
              <a:gd name="connsiteY57" fmla="*/ 4699442 h 5365507"/>
              <a:gd name="connsiteX58" fmla="*/ 780356 w 4679891"/>
              <a:gd name="connsiteY58" fmla="*/ 4638482 h 5365507"/>
              <a:gd name="connsiteX59" fmla="*/ 940376 w 4679891"/>
              <a:gd name="connsiteY59" fmla="*/ 4630862 h 5365507"/>
              <a:gd name="connsiteX60" fmla="*/ 1168976 w 4679891"/>
              <a:gd name="connsiteY60" fmla="*/ 4661342 h 5365507"/>
              <a:gd name="connsiteX61" fmla="*/ 1275656 w 4679891"/>
              <a:gd name="connsiteY61" fmla="*/ 4661342 h 5365507"/>
              <a:gd name="connsiteX62" fmla="*/ 1374716 w 4679891"/>
              <a:gd name="connsiteY62" fmla="*/ 4562282 h 5365507"/>
              <a:gd name="connsiteX63" fmla="*/ 1496636 w 4679891"/>
              <a:gd name="connsiteY63" fmla="*/ 4554662 h 5365507"/>
              <a:gd name="connsiteX64" fmla="*/ 1649036 w 4679891"/>
              <a:gd name="connsiteY64" fmla="*/ 4440362 h 5365507"/>
              <a:gd name="connsiteX65" fmla="*/ 1770956 w 4679891"/>
              <a:gd name="connsiteY65" fmla="*/ 4333682 h 5365507"/>
              <a:gd name="connsiteX66" fmla="*/ 1908116 w 4679891"/>
              <a:gd name="connsiteY66" fmla="*/ 4204142 h 5365507"/>
              <a:gd name="connsiteX67" fmla="*/ 1991936 w 4679891"/>
              <a:gd name="connsiteY67" fmla="*/ 4074602 h 5365507"/>
              <a:gd name="connsiteX68" fmla="*/ 2083376 w 4679891"/>
              <a:gd name="connsiteY68" fmla="*/ 4006022 h 5365507"/>
              <a:gd name="connsiteX69" fmla="*/ 2167196 w 4679891"/>
              <a:gd name="connsiteY69" fmla="*/ 3990782 h 5365507"/>
              <a:gd name="connsiteX70" fmla="*/ 2243396 w 4679891"/>
              <a:gd name="connsiteY70" fmla="*/ 4059362 h 5365507"/>
              <a:gd name="connsiteX71" fmla="*/ 2266256 w 4679891"/>
              <a:gd name="connsiteY71" fmla="*/ 4211762 h 5365507"/>
              <a:gd name="connsiteX72" fmla="*/ 2243396 w 4679891"/>
              <a:gd name="connsiteY72" fmla="*/ 4379402 h 5365507"/>
              <a:gd name="connsiteX73" fmla="*/ 2174816 w 4679891"/>
              <a:gd name="connsiteY73" fmla="*/ 4531802 h 5365507"/>
              <a:gd name="connsiteX74" fmla="*/ 2151956 w 4679891"/>
              <a:gd name="connsiteY74" fmla="*/ 4592762 h 5365507"/>
              <a:gd name="connsiteX75" fmla="*/ 2220536 w 4679891"/>
              <a:gd name="connsiteY75" fmla="*/ 4661342 h 5365507"/>
              <a:gd name="connsiteX76" fmla="*/ 2372936 w 4679891"/>
              <a:gd name="connsiteY76" fmla="*/ 4668962 h 5365507"/>
              <a:gd name="connsiteX77" fmla="*/ 2502476 w 4679891"/>
              <a:gd name="connsiteY77" fmla="*/ 4729922 h 5365507"/>
              <a:gd name="connsiteX78" fmla="*/ 2494856 w 4679891"/>
              <a:gd name="connsiteY78" fmla="*/ 4844222 h 5365507"/>
              <a:gd name="connsiteX79" fmla="*/ 2494856 w 4679891"/>
              <a:gd name="connsiteY79" fmla="*/ 4943282 h 5365507"/>
              <a:gd name="connsiteX80" fmla="*/ 2654876 w 4679891"/>
              <a:gd name="connsiteY80" fmla="*/ 5088062 h 5365507"/>
              <a:gd name="connsiteX81" fmla="*/ 2898716 w 4679891"/>
              <a:gd name="connsiteY81" fmla="*/ 5255702 h 5365507"/>
              <a:gd name="connsiteX82" fmla="*/ 3157796 w 4679891"/>
              <a:gd name="connsiteY82" fmla="*/ 5331902 h 5365507"/>
              <a:gd name="connsiteX83" fmla="*/ 3287336 w 4679891"/>
              <a:gd name="connsiteY83" fmla="*/ 5339522 h 5365507"/>
              <a:gd name="connsiteX84" fmla="*/ 3394016 w 4679891"/>
              <a:gd name="connsiteY84" fmla="*/ 4996622 h 5365507"/>
              <a:gd name="connsiteX85" fmla="*/ 3386396 w 4679891"/>
              <a:gd name="connsiteY85" fmla="*/ 4806122 h 5365507"/>
              <a:gd name="connsiteX86" fmla="*/ 3439736 w 4679891"/>
              <a:gd name="connsiteY86" fmla="*/ 4699442 h 5365507"/>
              <a:gd name="connsiteX87" fmla="*/ 3599756 w 4679891"/>
              <a:gd name="connsiteY87" fmla="*/ 4646102 h 5365507"/>
              <a:gd name="connsiteX88" fmla="*/ 3683576 w 4679891"/>
              <a:gd name="connsiteY88" fmla="*/ 4585142 h 5365507"/>
              <a:gd name="connsiteX89" fmla="*/ 3683576 w 4679891"/>
              <a:gd name="connsiteY89" fmla="*/ 4463222 h 5365507"/>
              <a:gd name="connsiteX90" fmla="*/ 3828356 w 4679891"/>
              <a:gd name="connsiteY90" fmla="*/ 4493702 h 5365507"/>
              <a:gd name="connsiteX91" fmla="*/ 3820736 w 4679891"/>
              <a:gd name="connsiteY91" fmla="*/ 4661342 h 5365507"/>
              <a:gd name="connsiteX92" fmla="*/ 3767396 w 4679891"/>
              <a:gd name="connsiteY92" fmla="*/ 4798502 h 5365507"/>
              <a:gd name="connsiteX93" fmla="*/ 3714056 w 4679891"/>
              <a:gd name="connsiteY93" fmla="*/ 4874702 h 5365507"/>
              <a:gd name="connsiteX94" fmla="*/ 3576896 w 4679891"/>
              <a:gd name="connsiteY94" fmla="*/ 4874702 h 5365507"/>
              <a:gd name="connsiteX95" fmla="*/ 3538796 w 4679891"/>
              <a:gd name="connsiteY95" fmla="*/ 4928042 h 5365507"/>
              <a:gd name="connsiteX96" fmla="*/ 3630236 w 4679891"/>
              <a:gd name="connsiteY96" fmla="*/ 4950902 h 5365507"/>
              <a:gd name="connsiteX97" fmla="*/ 3759776 w 4679891"/>
              <a:gd name="connsiteY97" fmla="*/ 4950902 h 5365507"/>
              <a:gd name="connsiteX98" fmla="*/ 3896936 w 4679891"/>
              <a:gd name="connsiteY98" fmla="*/ 4973762 h 5365507"/>
              <a:gd name="connsiteX99" fmla="*/ 3988376 w 4679891"/>
              <a:gd name="connsiteY99" fmla="*/ 4867082 h 5365507"/>
              <a:gd name="connsiteX100" fmla="*/ 3995996 w 4679891"/>
              <a:gd name="connsiteY100" fmla="*/ 4668962 h 5365507"/>
              <a:gd name="connsiteX101" fmla="*/ 4110296 w 4679891"/>
              <a:gd name="connsiteY101" fmla="*/ 4508942 h 5365507"/>
              <a:gd name="connsiteX102" fmla="*/ 4247456 w 4679891"/>
              <a:gd name="connsiteY102" fmla="*/ 4440362 h 5365507"/>
              <a:gd name="connsiteX103" fmla="*/ 4369376 w 4679891"/>
              <a:gd name="connsiteY103" fmla="*/ 4356542 h 5365507"/>
              <a:gd name="connsiteX104" fmla="*/ 4559876 w 4679891"/>
              <a:gd name="connsiteY104" fmla="*/ 4234622 h 5365507"/>
              <a:gd name="connsiteX105" fmla="*/ 4666556 w 4679891"/>
              <a:gd name="connsiteY105" fmla="*/ 4234622 h 5365507"/>
              <a:gd name="connsiteX106" fmla="*/ 4666556 w 4679891"/>
              <a:gd name="connsiteY106" fmla="*/ 2710622 h 5365507"/>
              <a:gd name="connsiteX107" fmla="*/ 4559876 w 4679891"/>
              <a:gd name="connsiteY107" fmla="*/ 2642042 h 5365507"/>
              <a:gd name="connsiteX108" fmla="*/ 4415096 w 4679891"/>
              <a:gd name="connsiteY108" fmla="*/ 2550602 h 5365507"/>
              <a:gd name="connsiteX109" fmla="*/ 4323656 w 4679891"/>
              <a:gd name="connsiteY109" fmla="*/ 2443922 h 5365507"/>
              <a:gd name="connsiteX110" fmla="*/ 4277936 w 4679891"/>
              <a:gd name="connsiteY110" fmla="*/ 2504882 h 5365507"/>
              <a:gd name="connsiteX111" fmla="*/ 4247456 w 4679891"/>
              <a:gd name="connsiteY111" fmla="*/ 2581082 h 5365507"/>
              <a:gd name="connsiteX112" fmla="*/ 4186496 w 4679891"/>
              <a:gd name="connsiteY112" fmla="*/ 2664902 h 5365507"/>
              <a:gd name="connsiteX113" fmla="*/ 4056956 w 4679891"/>
              <a:gd name="connsiteY113" fmla="*/ 2703002 h 5365507"/>
              <a:gd name="connsiteX114" fmla="*/ 4011236 w 4679891"/>
              <a:gd name="connsiteY114" fmla="*/ 2626802 h 5365507"/>
              <a:gd name="connsiteX115" fmla="*/ 3813116 w 4679891"/>
              <a:gd name="connsiteY115" fmla="*/ 2558222 h 5365507"/>
              <a:gd name="connsiteX116" fmla="*/ 3729296 w 4679891"/>
              <a:gd name="connsiteY116" fmla="*/ 2512502 h 5365507"/>
              <a:gd name="connsiteX117" fmla="*/ 3995996 w 4679891"/>
              <a:gd name="connsiteY117" fmla="*/ 2329622 h 5365507"/>
              <a:gd name="connsiteX118" fmla="*/ 4011236 w 4679891"/>
              <a:gd name="connsiteY118" fmla="*/ 2245802 h 5365507"/>
              <a:gd name="connsiteX119" fmla="*/ 3835976 w 4679891"/>
              <a:gd name="connsiteY119" fmla="*/ 2146742 h 5365507"/>
              <a:gd name="connsiteX120" fmla="*/ 3957896 w 4679891"/>
              <a:gd name="connsiteY120" fmla="*/ 2032442 h 5365507"/>
              <a:gd name="connsiteX121" fmla="*/ 3935036 w 4679891"/>
              <a:gd name="connsiteY121" fmla="*/ 1864802 h 5365507"/>
              <a:gd name="connsiteX122" fmla="*/ 3889316 w 4679891"/>
              <a:gd name="connsiteY122" fmla="*/ 1742882 h 5365507"/>
              <a:gd name="connsiteX123" fmla="*/ 3660716 w 4679891"/>
              <a:gd name="connsiteY123" fmla="*/ 1788602 h 5365507"/>
              <a:gd name="connsiteX124" fmla="*/ 3569276 w 4679891"/>
              <a:gd name="connsiteY124" fmla="*/ 1674302 h 5365507"/>
              <a:gd name="connsiteX125" fmla="*/ 3614996 w 4679891"/>
              <a:gd name="connsiteY125" fmla="*/ 1514282 h 5365507"/>
              <a:gd name="connsiteX126" fmla="*/ 3576896 w 4679891"/>
              <a:gd name="connsiteY126" fmla="*/ 1438082 h 5365507"/>
              <a:gd name="connsiteX127" fmla="*/ 3470216 w 4679891"/>
              <a:gd name="connsiteY127" fmla="*/ 1468562 h 5365507"/>
              <a:gd name="connsiteX128" fmla="*/ 3325436 w 4679891"/>
              <a:gd name="connsiteY128" fmla="*/ 1483802 h 5365507"/>
              <a:gd name="connsiteX129" fmla="*/ 3218756 w 4679891"/>
              <a:gd name="connsiteY129" fmla="*/ 1377122 h 5365507"/>
              <a:gd name="connsiteX130" fmla="*/ 3127316 w 4679891"/>
              <a:gd name="connsiteY130" fmla="*/ 1323782 h 5365507"/>
              <a:gd name="connsiteX131" fmla="*/ 3028256 w 4679891"/>
              <a:gd name="connsiteY131" fmla="*/ 1453322 h 5365507"/>
              <a:gd name="connsiteX132" fmla="*/ 2990156 w 4679891"/>
              <a:gd name="connsiteY132" fmla="*/ 1483802 h 5365507"/>
              <a:gd name="connsiteX133" fmla="*/ 2845376 w 4679891"/>
              <a:gd name="connsiteY133" fmla="*/ 1399982 h 5365507"/>
              <a:gd name="connsiteX134" fmla="*/ 2761556 w 4679891"/>
              <a:gd name="connsiteY134" fmla="*/ 1392362 h 5365507"/>
              <a:gd name="connsiteX135" fmla="*/ 2616776 w 4679891"/>
              <a:gd name="connsiteY135" fmla="*/ 1430462 h 5365507"/>
              <a:gd name="connsiteX136" fmla="*/ 2609156 w 4679891"/>
              <a:gd name="connsiteY136" fmla="*/ 1560002 h 5365507"/>
              <a:gd name="connsiteX137" fmla="*/ 2578676 w 4679891"/>
              <a:gd name="connsiteY137" fmla="*/ 1643822 h 5365507"/>
              <a:gd name="connsiteX138" fmla="*/ 2433896 w 4679891"/>
              <a:gd name="connsiteY138" fmla="*/ 1560002 h 5365507"/>
              <a:gd name="connsiteX139" fmla="*/ 2426276 w 4679891"/>
              <a:gd name="connsiteY139" fmla="*/ 1415222 h 5365507"/>
              <a:gd name="connsiteX140" fmla="*/ 2449136 w 4679891"/>
              <a:gd name="connsiteY140" fmla="*/ 1217102 h 5365507"/>
              <a:gd name="connsiteX141" fmla="*/ 2357696 w 4679891"/>
              <a:gd name="connsiteY141" fmla="*/ 104582 h 5365507"/>
              <a:gd name="connsiteX142" fmla="*/ 224097 w 4679891"/>
              <a:gd name="connsiteY142" fmla="*/ 119822 h 5365507"/>
              <a:gd name="connsiteX143" fmla="*/ 64076 w 4679891"/>
              <a:gd name="connsiteY143" fmla="*/ 729421 h 5365507"/>
              <a:gd name="connsiteX144" fmla="*/ 315536 w 4679891"/>
              <a:gd name="connsiteY144" fmla="*/ 897062 h 5365507"/>
              <a:gd name="connsiteX0" fmla="*/ 332545 w 4674040"/>
              <a:gd name="connsiteY0" fmla="*/ 889442 h 5365507"/>
              <a:gd name="connsiteX1" fmla="*/ 454465 w 4674040"/>
              <a:gd name="connsiteY1" fmla="*/ 1057082 h 5365507"/>
              <a:gd name="connsiteX2" fmla="*/ 675445 w 4674040"/>
              <a:gd name="connsiteY2" fmla="*/ 1087562 h 5365507"/>
              <a:gd name="connsiteX3" fmla="*/ 926905 w 4674040"/>
              <a:gd name="connsiteY3" fmla="*/ 1209482 h 5365507"/>
              <a:gd name="connsiteX4" fmla="*/ 904045 w 4674040"/>
              <a:gd name="connsiteY4" fmla="*/ 1323782 h 5365507"/>
              <a:gd name="connsiteX5" fmla="*/ 1071685 w 4674040"/>
              <a:gd name="connsiteY5" fmla="*/ 1445702 h 5365507"/>
              <a:gd name="connsiteX6" fmla="*/ 1109785 w 4674040"/>
              <a:gd name="connsiteY6" fmla="*/ 1544762 h 5365507"/>
              <a:gd name="connsiteX7" fmla="*/ 949765 w 4674040"/>
              <a:gd name="connsiteY7" fmla="*/ 1651442 h 5365507"/>
              <a:gd name="connsiteX8" fmla="*/ 896425 w 4674040"/>
              <a:gd name="connsiteY8" fmla="*/ 1735262 h 5365507"/>
              <a:gd name="connsiteX9" fmla="*/ 980245 w 4674040"/>
              <a:gd name="connsiteY9" fmla="*/ 1918142 h 5365507"/>
              <a:gd name="connsiteX10" fmla="*/ 1064065 w 4674040"/>
              <a:gd name="connsiteY10" fmla="*/ 2040062 h 5365507"/>
              <a:gd name="connsiteX11" fmla="*/ 1216465 w 4674040"/>
              <a:gd name="connsiteY11" fmla="*/ 2131502 h 5365507"/>
              <a:gd name="connsiteX12" fmla="*/ 1330765 w 4674040"/>
              <a:gd name="connsiteY12" fmla="*/ 2055302 h 5365507"/>
              <a:gd name="connsiteX13" fmla="*/ 1399345 w 4674040"/>
              <a:gd name="connsiteY13" fmla="*/ 2055302 h 5365507"/>
              <a:gd name="connsiteX14" fmla="*/ 1437445 w 4674040"/>
              <a:gd name="connsiteY14" fmla="*/ 2169602 h 5365507"/>
              <a:gd name="connsiteX15" fmla="*/ 1490785 w 4674040"/>
              <a:gd name="connsiteY15" fmla="*/ 2261042 h 5365507"/>
              <a:gd name="connsiteX16" fmla="*/ 1506025 w 4674040"/>
              <a:gd name="connsiteY16" fmla="*/ 2344862 h 5365507"/>
              <a:gd name="connsiteX17" fmla="*/ 1376485 w 4674040"/>
              <a:gd name="connsiteY17" fmla="*/ 2421062 h 5365507"/>
              <a:gd name="connsiteX18" fmla="*/ 1391725 w 4674040"/>
              <a:gd name="connsiteY18" fmla="*/ 2512502 h 5365507"/>
              <a:gd name="connsiteX19" fmla="*/ 1285045 w 4674040"/>
              <a:gd name="connsiteY19" fmla="*/ 2535362 h 5365507"/>
              <a:gd name="connsiteX20" fmla="*/ 1163125 w 4674040"/>
              <a:gd name="connsiteY20" fmla="*/ 2482022 h 5365507"/>
              <a:gd name="connsiteX21" fmla="*/ 1025965 w 4674040"/>
              <a:gd name="connsiteY21" fmla="*/ 2573462 h 5365507"/>
              <a:gd name="connsiteX22" fmla="*/ 1079305 w 4674040"/>
              <a:gd name="connsiteY22" fmla="*/ 2687762 h 5365507"/>
              <a:gd name="connsiteX23" fmla="*/ 1277425 w 4674040"/>
              <a:gd name="connsiteY23" fmla="*/ 2748722 h 5365507"/>
              <a:gd name="connsiteX24" fmla="*/ 1361245 w 4674040"/>
              <a:gd name="connsiteY24" fmla="*/ 2763962 h 5365507"/>
              <a:gd name="connsiteX25" fmla="*/ 1208845 w 4674040"/>
              <a:gd name="connsiteY25" fmla="*/ 2824922 h 5365507"/>
              <a:gd name="connsiteX26" fmla="*/ 1094545 w 4674040"/>
              <a:gd name="connsiteY26" fmla="*/ 2885882 h 5365507"/>
              <a:gd name="connsiteX27" fmla="*/ 1064065 w 4674040"/>
              <a:gd name="connsiteY27" fmla="*/ 2939222 h 5365507"/>
              <a:gd name="connsiteX28" fmla="*/ 1094545 w 4674040"/>
              <a:gd name="connsiteY28" fmla="*/ 3038282 h 5365507"/>
              <a:gd name="connsiteX29" fmla="*/ 1041205 w 4674040"/>
              <a:gd name="connsiteY29" fmla="*/ 3076382 h 5365507"/>
              <a:gd name="connsiteX30" fmla="*/ 888805 w 4674040"/>
              <a:gd name="connsiteY30" fmla="*/ 3007802 h 5365507"/>
              <a:gd name="connsiteX31" fmla="*/ 797365 w 4674040"/>
              <a:gd name="connsiteY31" fmla="*/ 2969702 h 5365507"/>
              <a:gd name="connsiteX32" fmla="*/ 667825 w 4674040"/>
              <a:gd name="connsiteY32" fmla="*/ 2977322 h 5365507"/>
              <a:gd name="connsiteX33" fmla="*/ 530665 w 4674040"/>
              <a:gd name="connsiteY33" fmla="*/ 3038282 h 5365507"/>
              <a:gd name="connsiteX34" fmla="*/ 423985 w 4674040"/>
              <a:gd name="connsiteY34" fmla="*/ 3076382 h 5365507"/>
              <a:gd name="connsiteX35" fmla="*/ 263965 w 4674040"/>
              <a:gd name="connsiteY35" fmla="*/ 3167822 h 5365507"/>
              <a:gd name="connsiteX36" fmla="*/ 401125 w 4674040"/>
              <a:gd name="connsiteY36" fmla="*/ 3327842 h 5365507"/>
              <a:gd name="connsiteX37" fmla="*/ 629725 w 4674040"/>
              <a:gd name="connsiteY37" fmla="*/ 3388802 h 5365507"/>
              <a:gd name="connsiteX38" fmla="*/ 843085 w 4674040"/>
              <a:gd name="connsiteY38" fmla="*/ 3404042 h 5365507"/>
              <a:gd name="connsiteX39" fmla="*/ 980245 w 4674040"/>
              <a:gd name="connsiteY39" fmla="*/ 3426902 h 5365507"/>
              <a:gd name="connsiteX40" fmla="*/ 1140265 w 4674040"/>
              <a:gd name="connsiteY40" fmla="*/ 3465002 h 5365507"/>
              <a:gd name="connsiteX41" fmla="*/ 1300285 w 4674040"/>
              <a:gd name="connsiteY41" fmla="*/ 3594542 h 5365507"/>
              <a:gd name="connsiteX42" fmla="*/ 1269805 w 4674040"/>
              <a:gd name="connsiteY42" fmla="*/ 3647882 h 5365507"/>
              <a:gd name="connsiteX43" fmla="*/ 1170745 w 4674040"/>
              <a:gd name="connsiteY43" fmla="*/ 3655502 h 5365507"/>
              <a:gd name="connsiteX44" fmla="*/ 942145 w 4674040"/>
              <a:gd name="connsiteY44" fmla="*/ 3678362 h 5365507"/>
              <a:gd name="connsiteX45" fmla="*/ 774505 w 4674040"/>
              <a:gd name="connsiteY45" fmla="*/ 3701222 h 5365507"/>
              <a:gd name="connsiteX46" fmla="*/ 667825 w 4674040"/>
              <a:gd name="connsiteY46" fmla="*/ 3762182 h 5365507"/>
              <a:gd name="connsiteX47" fmla="*/ 553525 w 4674040"/>
              <a:gd name="connsiteY47" fmla="*/ 3800282 h 5365507"/>
              <a:gd name="connsiteX48" fmla="*/ 500185 w 4674040"/>
              <a:gd name="connsiteY48" fmla="*/ 3800282 h 5365507"/>
              <a:gd name="connsiteX49" fmla="*/ 431605 w 4674040"/>
              <a:gd name="connsiteY49" fmla="*/ 3876482 h 5365507"/>
              <a:gd name="connsiteX50" fmla="*/ 439225 w 4674040"/>
              <a:gd name="connsiteY50" fmla="*/ 4089842 h 5365507"/>
              <a:gd name="connsiteX51" fmla="*/ 538285 w 4674040"/>
              <a:gd name="connsiteY51" fmla="*/ 4227002 h 5365507"/>
              <a:gd name="connsiteX52" fmla="*/ 545905 w 4674040"/>
              <a:gd name="connsiteY52" fmla="*/ 4356542 h 5365507"/>
              <a:gd name="connsiteX53" fmla="*/ 439225 w 4674040"/>
              <a:gd name="connsiteY53" fmla="*/ 4508942 h 5365507"/>
              <a:gd name="connsiteX54" fmla="*/ 263965 w 4674040"/>
              <a:gd name="connsiteY54" fmla="*/ 4630862 h 5365507"/>
              <a:gd name="connsiteX55" fmla="*/ 210625 w 4674040"/>
              <a:gd name="connsiteY55" fmla="*/ 4752782 h 5365507"/>
              <a:gd name="connsiteX56" fmla="*/ 263965 w 4674040"/>
              <a:gd name="connsiteY56" fmla="*/ 4828982 h 5365507"/>
              <a:gd name="connsiteX57" fmla="*/ 545905 w 4674040"/>
              <a:gd name="connsiteY57" fmla="*/ 4699442 h 5365507"/>
              <a:gd name="connsiteX58" fmla="*/ 774505 w 4674040"/>
              <a:gd name="connsiteY58" fmla="*/ 4638482 h 5365507"/>
              <a:gd name="connsiteX59" fmla="*/ 934525 w 4674040"/>
              <a:gd name="connsiteY59" fmla="*/ 4630862 h 5365507"/>
              <a:gd name="connsiteX60" fmla="*/ 1163125 w 4674040"/>
              <a:gd name="connsiteY60" fmla="*/ 4661342 h 5365507"/>
              <a:gd name="connsiteX61" fmla="*/ 1269805 w 4674040"/>
              <a:gd name="connsiteY61" fmla="*/ 4661342 h 5365507"/>
              <a:gd name="connsiteX62" fmla="*/ 1368865 w 4674040"/>
              <a:gd name="connsiteY62" fmla="*/ 4562282 h 5365507"/>
              <a:gd name="connsiteX63" fmla="*/ 1490785 w 4674040"/>
              <a:gd name="connsiteY63" fmla="*/ 4554662 h 5365507"/>
              <a:gd name="connsiteX64" fmla="*/ 1643185 w 4674040"/>
              <a:gd name="connsiteY64" fmla="*/ 4440362 h 5365507"/>
              <a:gd name="connsiteX65" fmla="*/ 1765105 w 4674040"/>
              <a:gd name="connsiteY65" fmla="*/ 4333682 h 5365507"/>
              <a:gd name="connsiteX66" fmla="*/ 1902265 w 4674040"/>
              <a:gd name="connsiteY66" fmla="*/ 4204142 h 5365507"/>
              <a:gd name="connsiteX67" fmla="*/ 1986085 w 4674040"/>
              <a:gd name="connsiteY67" fmla="*/ 4074602 h 5365507"/>
              <a:gd name="connsiteX68" fmla="*/ 2077525 w 4674040"/>
              <a:gd name="connsiteY68" fmla="*/ 4006022 h 5365507"/>
              <a:gd name="connsiteX69" fmla="*/ 2161345 w 4674040"/>
              <a:gd name="connsiteY69" fmla="*/ 3990782 h 5365507"/>
              <a:gd name="connsiteX70" fmla="*/ 2237545 w 4674040"/>
              <a:gd name="connsiteY70" fmla="*/ 4059362 h 5365507"/>
              <a:gd name="connsiteX71" fmla="*/ 2260405 w 4674040"/>
              <a:gd name="connsiteY71" fmla="*/ 4211762 h 5365507"/>
              <a:gd name="connsiteX72" fmla="*/ 2237545 w 4674040"/>
              <a:gd name="connsiteY72" fmla="*/ 4379402 h 5365507"/>
              <a:gd name="connsiteX73" fmla="*/ 2168965 w 4674040"/>
              <a:gd name="connsiteY73" fmla="*/ 4531802 h 5365507"/>
              <a:gd name="connsiteX74" fmla="*/ 2146105 w 4674040"/>
              <a:gd name="connsiteY74" fmla="*/ 4592762 h 5365507"/>
              <a:gd name="connsiteX75" fmla="*/ 2214685 w 4674040"/>
              <a:gd name="connsiteY75" fmla="*/ 4661342 h 5365507"/>
              <a:gd name="connsiteX76" fmla="*/ 2367085 w 4674040"/>
              <a:gd name="connsiteY76" fmla="*/ 4668962 h 5365507"/>
              <a:gd name="connsiteX77" fmla="*/ 2496625 w 4674040"/>
              <a:gd name="connsiteY77" fmla="*/ 4729922 h 5365507"/>
              <a:gd name="connsiteX78" fmla="*/ 2489005 w 4674040"/>
              <a:gd name="connsiteY78" fmla="*/ 4844222 h 5365507"/>
              <a:gd name="connsiteX79" fmla="*/ 2489005 w 4674040"/>
              <a:gd name="connsiteY79" fmla="*/ 4943282 h 5365507"/>
              <a:gd name="connsiteX80" fmla="*/ 2649025 w 4674040"/>
              <a:gd name="connsiteY80" fmla="*/ 5088062 h 5365507"/>
              <a:gd name="connsiteX81" fmla="*/ 2892865 w 4674040"/>
              <a:gd name="connsiteY81" fmla="*/ 5255702 h 5365507"/>
              <a:gd name="connsiteX82" fmla="*/ 3151945 w 4674040"/>
              <a:gd name="connsiteY82" fmla="*/ 5331902 h 5365507"/>
              <a:gd name="connsiteX83" fmla="*/ 3281485 w 4674040"/>
              <a:gd name="connsiteY83" fmla="*/ 5339522 h 5365507"/>
              <a:gd name="connsiteX84" fmla="*/ 3388165 w 4674040"/>
              <a:gd name="connsiteY84" fmla="*/ 4996622 h 5365507"/>
              <a:gd name="connsiteX85" fmla="*/ 3380545 w 4674040"/>
              <a:gd name="connsiteY85" fmla="*/ 4806122 h 5365507"/>
              <a:gd name="connsiteX86" fmla="*/ 3433885 w 4674040"/>
              <a:gd name="connsiteY86" fmla="*/ 4699442 h 5365507"/>
              <a:gd name="connsiteX87" fmla="*/ 3593905 w 4674040"/>
              <a:gd name="connsiteY87" fmla="*/ 4646102 h 5365507"/>
              <a:gd name="connsiteX88" fmla="*/ 3677725 w 4674040"/>
              <a:gd name="connsiteY88" fmla="*/ 4585142 h 5365507"/>
              <a:gd name="connsiteX89" fmla="*/ 3677725 w 4674040"/>
              <a:gd name="connsiteY89" fmla="*/ 4463222 h 5365507"/>
              <a:gd name="connsiteX90" fmla="*/ 3822505 w 4674040"/>
              <a:gd name="connsiteY90" fmla="*/ 4493702 h 5365507"/>
              <a:gd name="connsiteX91" fmla="*/ 3814885 w 4674040"/>
              <a:gd name="connsiteY91" fmla="*/ 4661342 h 5365507"/>
              <a:gd name="connsiteX92" fmla="*/ 3761545 w 4674040"/>
              <a:gd name="connsiteY92" fmla="*/ 4798502 h 5365507"/>
              <a:gd name="connsiteX93" fmla="*/ 3708205 w 4674040"/>
              <a:gd name="connsiteY93" fmla="*/ 4874702 h 5365507"/>
              <a:gd name="connsiteX94" fmla="*/ 3571045 w 4674040"/>
              <a:gd name="connsiteY94" fmla="*/ 4874702 h 5365507"/>
              <a:gd name="connsiteX95" fmla="*/ 3532945 w 4674040"/>
              <a:gd name="connsiteY95" fmla="*/ 4928042 h 5365507"/>
              <a:gd name="connsiteX96" fmla="*/ 3624385 w 4674040"/>
              <a:gd name="connsiteY96" fmla="*/ 4950902 h 5365507"/>
              <a:gd name="connsiteX97" fmla="*/ 3753925 w 4674040"/>
              <a:gd name="connsiteY97" fmla="*/ 4950902 h 5365507"/>
              <a:gd name="connsiteX98" fmla="*/ 3891085 w 4674040"/>
              <a:gd name="connsiteY98" fmla="*/ 4973762 h 5365507"/>
              <a:gd name="connsiteX99" fmla="*/ 3982525 w 4674040"/>
              <a:gd name="connsiteY99" fmla="*/ 4867082 h 5365507"/>
              <a:gd name="connsiteX100" fmla="*/ 3990145 w 4674040"/>
              <a:gd name="connsiteY100" fmla="*/ 4668962 h 5365507"/>
              <a:gd name="connsiteX101" fmla="*/ 4104445 w 4674040"/>
              <a:gd name="connsiteY101" fmla="*/ 4508942 h 5365507"/>
              <a:gd name="connsiteX102" fmla="*/ 4241605 w 4674040"/>
              <a:gd name="connsiteY102" fmla="*/ 4440362 h 5365507"/>
              <a:gd name="connsiteX103" fmla="*/ 4363525 w 4674040"/>
              <a:gd name="connsiteY103" fmla="*/ 4356542 h 5365507"/>
              <a:gd name="connsiteX104" fmla="*/ 4554025 w 4674040"/>
              <a:gd name="connsiteY104" fmla="*/ 4234622 h 5365507"/>
              <a:gd name="connsiteX105" fmla="*/ 4660705 w 4674040"/>
              <a:gd name="connsiteY105" fmla="*/ 4234622 h 5365507"/>
              <a:gd name="connsiteX106" fmla="*/ 4660705 w 4674040"/>
              <a:gd name="connsiteY106" fmla="*/ 2710622 h 5365507"/>
              <a:gd name="connsiteX107" fmla="*/ 4554025 w 4674040"/>
              <a:gd name="connsiteY107" fmla="*/ 2642042 h 5365507"/>
              <a:gd name="connsiteX108" fmla="*/ 4409245 w 4674040"/>
              <a:gd name="connsiteY108" fmla="*/ 2550602 h 5365507"/>
              <a:gd name="connsiteX109" fmla="*/ 4317805 w 4674040"/>
              <a:gd name="connsiteY109" fmla="*/ 2443922 h 5365507"/>
              <a:gd name="connsiteX110" fmla="*/ 4272085 w 4674040"/>
              <a:gd name="connsiteY110" fmla="*/ 2504882 h 5365507"/>
              <a:gd name="connsiteX111" fmla="*/ 4241605 w 4674040"/>
              <a:gd name="connsiteY111" fmla="*/ 2581082 h 5365507"/>
              <a:gd name="connsiteX112" fmla="*/ 4180645 w 4674040"/>
              <a:gd name="connsiteY112" fmla="*/ 2664902 h 5365507"/>
              <a:gd name="connsiteX113" fmla="*/ 4051105 w 4674040"/>
              <a:gd name="connsiteY113" fmla="*/ 2703002 h 5365507"/>
              <a:gd name="connsiteX114" fmla="*/ 4005385 w 4674040"/>
              <a:gd name="connsiteY114" fmla="*/ 2626802 h 5365507"/>
              <a:gd name="connsiteX115" fmla="*/ 3807265 w 4674040"/>
              <a:gd name="connsiteY115" fmla="*/ 2558222 h 5365507"/>
              <a:gd name="connsiteX116" fmla="*/ 3723445 w 4674040"/>
              <a:gd name="connsiteY116" fmla="*/ 2512502 h 5365507"/>
              <a:gd name="connsiteX117" fmla="*/ 3990145 w 4674040"/>
              <a:gd name="connsiteY117" fmla="*/ 2329622 h 5365507"/>
              <a:gd name="connsiteX118" fmla="*/ 4005385 w 4674040"/>
              <a:gd name="connsiteY118" fmla="*/ 2245802 h 5365507"/>
              <a:gd name="connsiteX119" fmla="*/ 3830125 w 4674040"/>
              <a:gd name="connsiteY119" fmla="*/ 2146742 h 5365507"/>
              <a:gd name="connsiteX120" fmla="*/ 3952045 w 4674040"/>
              <a:gd name="connsiteY120" fmla="*/ 2032442 h 5365507"/>
              <a:gd name="connsiteX121" fmla="*/ 3929185 w 4674040"/>
              <a:gd name="connsiteY121" fmla="*/ 1864802 h 5365507"/>
              <a:gd name="connsiteX122" fmla="*/ 3883465 w 4674040"/>
              <a:gd name="connsiteY122" fmla="*/ 1742882 h 5365507"/>
              <a:gd name="connsiteX123" fmla="*/ 3654865 w 4674040"/>
              <a:gd name="connsiteY123" fmla="*/ 1788602 h 5365507"/>
              <a:gd name="connsiteX124" fmla="*/ 3563425 w 4674040"/>
              <a:gd name="connsiteY124" fmla="*/ 1674302 h 5365507"/>
              <a:gd name="connsiteX125" fmla="*/ 3609145 w 4674040"/>
              <a:gd name="connsiteY125" fmla="*/ 1514282 h 5365507"/>
              <a:gd name="connsiteX126" fmla="*/ 3571045 w 4674040"/>
              <a:gd name="connsiteY126" fmla="*/ 1438082 h 5365507"/>
              <a:gd name="connsiteX127" fmla="*/ 3464365 w 4674040"/>
              <a:gd name="connsiteY127" fmla="*/ 1468562 h 5365507"/>
              <a:gd name="connsiteX128" fmla="*/ 3319585 w 4674040"/>
              <a:gd name="connsiteY128" fmla="*/ 1483802 h 5365507"/>
              <a:gd name="connsiteX129" fmla="*/ 3212905 w 4674040"/>
              <a:gd name="connsiteY129" fmla="*/ 1377122 h 5365507"/>
              <a:gd name="connsiteX130" fmla="*/ 3121465 w 4674040"/>
              <a:gd name="connsiteY130" fmla="*/ 1323782 h 5365507"/>
              <a:gd name="connsiteX131" fmla="*/ 3022405 w 4674040"/>
              <a:gd name="connsiteY131" fmla="*/ 1453322 h 5365507"/>
              <a:gd name="connsiteX132" fmla="*/ 2984305 w 4674040"/>
              <a:gd name="connsiteY132" fmla="*/ 1483802 h 5365507"/>
              <a:gd name="connsiteX133" fmla="*/ 2839525 w 4674040"/>
              <a:gd name="connsiteY133" fmla="*/ 1399982 h 5365507"/>
              <a:gd name="connsiteX134" fmla="*/ 2755705 w 4674040"/>
              <a:gd name="connsiteY134" fmla="*/ 1392362 h 5365507"/>
              <a:gd name="connsiteX135" fmla="*/ 2610925 w 4674040"/>
              <a:gd name="connsiteY135" fmla="*/ 1430462 h 5365507"/>
              <a:gd name="connsiteX136" fmla="*/ 2603305 w 4674040"/>
              <a:gd name="connsiteY136" fmla="*/ 1560002 h 5365507"/>
              <a:gd name="connsiteX137" fmla="*/ 2572825 w 4674040"/>
              <a:gd name="connsiteY137" fmla="*/ 1643822 h 5365507"/>
              <a:gd name="connsiteX138" fmla="*/ 2428045 w 4674040"/>
              <a:gd name="connsiteY138" fmla="*/ 1560002 h 5365507"/>
              <a:gd name="connsiteX139" fmla="*/ 2420425 w 4674040"/>
              <a:gd name="connsiteY139" fmla="*/ 1415222 h 5365507"/>
              <a:gd name="connsiteX140" fmla="*/ 2443285 w 4674040"/>
              <a:gd name="connsiteY140" fmla="*/ 1217102 h 5365507"/>
              <a:gd name="connsiteX141" fmla="*/ 2351845 w 4674040"/>
              <a:gd name="connsiteY141" fmla="*/ 104582 h 5365507"/>
              <a:gd name="connsiteX142" fmla="*/ 218246 w 4674040"/>
              <a:gd name="connsiteY142" fmla="*/ 119822 h 5365507"/>
              <a:gd name="connsiteX143" fmla="*/ 58225 w 4674040"/>
              <a:gd name="connsiteY143" fmla="*/ 729421 h 5365507"/>
              <a:gd name="connsiteX144" fmla="*/ 225866 w 4674040"/>
              <a:gd name="connsiteY144" fmla="*/ 820862 h 5365507"/>
              <a:gd name="connsiteX145" fmla="*/ 309685 w 4674040"/>
              <a:gd name="connsiteY145" fmla="*/ 897062 h 5365507"/>
              <a:gd name="connsiteX0" fmla="*/ 333311 w 4674806"/>
              <a:gd name="connsiteY0" fmla="*/ 893279 h 5369344"/>
              <a:gd name="connsiteX1" fmla="*/ 455231 w 4674806"/>
              <a:gd name="connsiteY1" fmla="*/ 1060919 h 5369344"/>
              <a:gd name="connsiteX2" fmla="*/ 676211 w 4674806"/>
              <a:gd name="connsiteY2" fmla="*/ 1091399 h 5369344"/>
              <a:gd name="connsiteX3" fmla="*/ 927671 w 4674806"/>
              <a:gd name="connsiteY3" fmla="*/ 1213319 h 5369344"/>
              <a:gd name="connsiteX4" fmla="*/ 904811 w 4674806"/>
              <a:gd name="connsiteY4" fmla="*/ 1327619 h 5369344"/>
              <a:gd name="connsiteX5" fmla="*/ 1072451 w 4674806"/>
              <a:gd name="connsiteY5" fmla="*/ 1449539 h 5369344"/>
              <a:gd name="connsiteX6" fmla="*/ 1110551 w 4674806"/>
              <a:gd name="connsiteY6" fmla="*/ 1548599 h 5369344"/>
              <a:gd name="connsiteX7" fmla="*/ 950531 w 4674806"/>
              <a:gd name="connsiteY7" fmla="*/ 1655279 h 5369344"/>
              <a:gd name="connsiteX8" fmla="*/ 897191 w 4674806"/>
              <a:gd name="connsiteY8" fmla="*/ 1739099 h 5369344"/>
              <a:gd name="connsiteX9" fmla="*/ 981011 w 4674806"/>
              <a:gd name="connsiteY9" fmla="*/ 1921979 h 5369344"/>
              <a:gd name="connsiteX10" fmla="*/ 1064831 w 4674806"/>
              <a:gd name="connsiteY10" fmla="*/ 2043899 h 5369344"/>
              <a:gd name="connsiteX11" fmla="*/ 1217231 w 4674806"/>
              <a:gd name="connsiteY11" fmla="*/ 2135339 h 5369344"/>
              <a:gd name="connsiteX12" fmla="*/ 1331531 w 4674806"/>
              <a:gd name="connsiteY12" fmla="*/ 2059139 h 5369344"/>
              <a:gd name="connsiteX13" fmla="*/ 1400111 w 4674806"/>
              <a:gd name="connsiteY13" fmla="*/ 2059139 h 5369344"/>
              <a:gd name="connsiteX14" fmla="*/ 1438211 w 4674806"/>
              <a:gd name="connsiteY14" fmla="*/ 2173439 h 5369344"/>
              <a:gd name="connsiteX15" fmla="*/ 1491551 w 4674806"/>
              <a:gd name="connsiteY15" fmla="*/ 2264879 h 5369344"/>
              <a:gd name="connsiteX16" fmla="*/ 1506791 w 4674806"/>
              <a:gd name="connsiteY16" fmla="*/ 2348699 h 5369344"/>
              <a:gd name="connsiteX17" fmla="*/ 1377251 w 4674806"/>
              <a:gd name="connsiteY17" fmla="*/ 2424899 h 5369344"/>
              <a:gd name="connsiteX18" fmla="*/ 1392491 w 4674806"/>
              <a:gd name="connsiteY18" fmla="*/ 2516339 h 5369344"/>
              <a:gd name="connsiteX19" fmla="*/ 1285811 w 4674806"/>
              <a:gd name="connsiteY19" fmla="*/ 2539199 h 5369344"/>
              <a:gd name="connsiteX20" fmla="*/ 1163891 w 4674806"/>
              <a:gd name="connsiteY20" fmla="*/ 2485859 h 5369344"/>
              <a:gd name="connsiteX21" fmla="*/ 1026731 w 4674806"/>
              <a:gd name="connsiteY21" fmla="*/ 2577299 h 5369344"/>
              <a:gd name="connsiteX22" fmla="*/ 1080071 w 4674806"/>
              <a:gd name="connsiteY22" fmla="*/ 2691599 h 5369344"/>
              <a:gd name="connsiteX23" fmla="*/ 1278191 w 4674806"/>
              <a:gd name="connsiteY23" fmla="*/ 2752559 h 5369344"/>
              <a:gd name="connsiteX24" fmla="*/ 1362011 w 4674806"/>
              <a:gd name="connsiteY24" fmla="*/ 2767799 h 5369344"/>
              <a:gd name="connsiteX25" fmla="*/ 1209611 w 4674806"/>
              <a:gd name="connsiteY25" fmla="*/ 2828759 h 5369344"/>
              <a:gd name="connsiteX26" fmla="*/ 1095311 w 4674806"/>
              <a:gd name="connsiteY26" fmla="*/ 2889719 h 5369344"/>
              <a:gd name="connsiteX27" fmla="*/ 1064831 w 4674806"/>
              <a:gd name="connsiteY27" fmla="*/ 2943059 h 5369344"/>
              <a:gd name="connsiteX28" fmla="*/ 1095311 w 4674806"/>
              <a:gd name="connsiteY28" fmla="*/ 3042119 h 5369344"/>
              <a:gd name="connsiteX29" fmla="*/ 1041971 w 4674806"/>
              <a:gd name="connsiteY29" fmla="*/ 3080219 h 5369344"/>
              <a:gd name="connsiteX30" fmla="*/ 889571 w 4674806"/>
              <a:gd name="connsiteY30" fmla="*/ 3011639 h 5369344"/>
              <a:gd name="connsiteX31" fmla="*/ 798131 w 4674806"/>
              <a:gd name="connsiteY31" fmla="*/ 2973539 h 5369344"/>
              <a:gd name="connsiteX32" fmla="*/ 668591 w 4674806"/>
              <a:gd name="connsiteY32" fmla="*/ 2981159 h 5369344"/>
              <a:gd name="connsiteX33" fmla="*/ 531431 w 4674806"/>
              <a:gd name="connsiteY33" fmla="*/ 3042119 h 5369344"/>
              <a:gd name="connsiteX34" fmla="*/ 424751 w 4674806"/>
              <a:gd name="connsiteY34" fmla="*/ 3080219 h 5369344"/>
              <a:gd name="connsiteX35" fmla="*/ 264731 w 4674806"/>
              <a:gd name="connsiteY35" fmla="*/ 3171659 h 5369344"/>
              <a:gd name="connsiteX36" fmla="*/ 401891 w 4674806"/>
              <a:gd name="connsiteY36" fmla="*/ 3331679 h 5369344"/>
              <a:gd name="connsiteX37" fmla="*/ 630491 w 4674806"/>
              <a:gd name="connsiteY37" fmla="*/ 3392639 h 5369344"/>
              <a:gd name="connsiteX38" fmla="*/ 843851 w 4674806"/>
              <a:gd name="connsiteY38" fmla="*/ 3407879 h 5369344"/>
              <a:gd name="connsiteX39" fmla="*/ 981011 w 4674806"/>
              <a:gd name="connsiteY39" fmla="*/ 3430739 h 5369344"/>
              <a:gd name="connsiteX40" fmla="*/ 1141031 w 4674806"/>
              <a:gd name="connsiteY40" fmla="*/ 3468839 h 5369344"/>
              <a:gd name="connsiteX41" fmla="*/ 1301051 w 4674806"/>
              <a:gd name="connsiteY41" fmla="*/ 3598379 h 5369344"/>
              <a:gd name="connsiteX42" fmla="*/ 1270571 w 4674806"/>
              <a:gd name="connsiteY42" fmla="*/ 3651719 h 5369344"/>
              <a:gd name="connsiteX43" fmla="*/ 1171511 w 4674806"/>
              <a:gd name="connsiteY43" fmla="*/ 3659339 h 5369344"/>
              <a:gd name="connsiteX44" fmla="*/ 942911 w 4674806"/>
              <a:gd name="connsiteY44" fmla="*/ 3682199 h 5369344"/>
              <a:gd name="connsiteX45" fmla="*/ 775271 w 4674806"/>
              <a:gd name="connsiteY45" fmla="*/ 3705059 h 5369344"/>
              <a:gd name="connsiteX46" fmla="*/ 668591 w 4674806"/>
              <a:gd name="connsiteY46" fmla="*/ 3766019 h 5369344"/>
              <a:gd name="connsiteX47" fmla="*/ 554291 w 4674806"/>
              <a:gd name="connsiteY47" fmla="*/ 3804119 h 5369344"/>
              <a:gd name="connsiteX48" fmla="*/ 500951 w 4674806"/>
              <a:gd name="connsiteY48" fmla="*/ 3804119 h 5369344"/>
              <a:gd name="connsiteX49" fmla="*/ 432371 w 4674806"/>
              <a:gd name="connsiteY49" fmla="*/ 3880319 h 5369344"/>
              <a:gd name="connsiteX50" fmla="*/ 439991 w 4674806"/>
              <a:gd name="connsiteY50" fmla="*/ 4093679 h 5369344"/>
              <a:gd name="connsiteX51" fmla="*/ 539051 w 4674806"/>
              <a:gd name="connsiteY51" fmla="*/ 4230839 h 5369344"/>
              <a:gd name="connsiteX52" fmla="*/ 546671 w 4674806"/>
              <a:gd name="connsiteY52" fmla="*/ 4360379 h 5369344"/>
              <a:gd name="connsiteX53" fmla="*/ 439991 w 4674806"/>
              <a:gd name="connsiteY53" fmla="*/ 4512779 h 5369344"/>
              <a:gd name="connsiteX54" fmla="*/ 264731 w 4674806"/>
              <a:gd name="connsiteY54" fmla="*/ 4634699 h 5369344"/>
              <a:gd name="connsiteX55" fmla="*/ 211391 w 4674806"/>
              <a:gd name="connsiteY55" fmla="*/ 4756619 h 5369344"/>
              <a:gd name="connsiteX56" fmla="*/ 264731 w 4674806"/>
              <a:gd name="connsiteY56" fmla="*/ 4832819 h 5369344"/>
              <a:gd name="connsiteX57" fmla="*/ 546671 w 4674806"/>
              <a:gd name="connsiteY57" fmla="*/ 4703279 h 5369344"/>
              <a:gd name="connsiteX58" fmla="*/ 775271 w 4674806"/>
              <a:gd name="connsiteY58" fmla="*/ 4642319 h 5369344"/>
              <a:gd name="connsiteX59" fmla="*/ 935291 w 4674806"/>
              <a:gd name="connsiteY59" fmla="*/ 4634699 h 5369344"/>
              <a:gd name="connsiteX60" fmla="*/ 1163891 w 4674806"/>
              <a:gd name="connsiteY60" fmla="*/ 4665179 h 5369344"/>
              <a:gd name="connsiteX61" fmla="*/ 1270571 w 4674806"/>
              <a:gd name="connsiteY61" fmla="*/ 4665179 h 5369344"/>
              <a:gd name="connsiteX62" fmla="*/ 1369631 w 4674806"/>
              <a:gd name="connsiteY62" fmla="*/ 4566119 h 5369344"/>
              <a:gd name="connsiteX63" fmla="*/ 1491551 w 4674806"/>
              <a:gd name="connsiteY63" fmla="*/ 4558499 h 5369344"/>
              <a:gd name="connsiteX64" fmla="*/ 1643951 w 4674806"/>
              <a:gd name="connsiteY64" fmla="*/ 4444199 h 5369344"/>
              <a:gd name="connsiteX65" fmla="*/ 1765871 w 4674806"/>
              <a:gd name="connsiteY65" fmla="*/ 4337519 h 5369344"/>
              <a:gd name="connsiteX66" fmla="*/ 1903031 w 4674806"/>
              <a:gd name="connsiteY66" fmla="*/ 4207979 h 5369344"/>
              <a:gd name="connsiteX67" fmla="*/ 1986851 w 4674806"/>
              <a:gd name="connsiteY67" fmla="*/ 4078439 h 5369344"/>
              <a:gd name="connsiteX68" fmla="*/ 2078291 w 4674806"/>
              <a:gd name="connsiteY68" fmla="*/ 4009859 h 5369344"/>
              <a:gd name="connsiteX69" fmla="*/ 2162111 w 4674806"/>
              <a:gd name="connsiteY69" fmla="*/ 3994619 h 5369344"/>
              <a:gd name="connsiteX70" fmla="*/ 2238311 w 4674806"/>
              <a:gd name="connsiteY70" fmla="*/ 4063199 h 5369344"/>
              <a:gd name="connsiteX71" fmla="*/ 2261171 w 4674806"/>
              <a:gd name="connsiteY71" fmla="*/ 4215599 h 5369344"/>
              <a:gd name="connsiteX72" fmla="*/ 2238311 w 4674806"/>
              <a:gd name="connsiteY72" fmla="*/ 4383239 h 5369344"/>
              <a:gd name="connsiteX73" fmla="*/ 2169731 w 4674806"/>
              <a:gd name="connsiteY73" fmla="*/ 4535639 h 5369344"/>
              <a:gd name="connsiteX74" fmla="*/ 2146871 w 4674806"/>
              <a:gd name="connsiteY74" fmla="*/ 4596599 h 5369344"/>
              <a:gd name="connsiteX75" fmla="*/ 2215451 w 4674806"/>
              <a:gd name="connsiteY75" fmla="*/ 4665179 h 5369344"/>
              <a:gd name="connsiteX76" fmla="*/ 2367851 w 4674806"/>
              <a:gd name="connsiteY76" fmla="*/ 4672799 h 5369344"/>
              <a:gd name="connsiteX77" fmla="*/ 2497391 w 4674806"/>
              <a:gd name="connsiteY77" fmla="*/ 4733759 h 5369344"/>
              <a:gd name="connsiteX78" fmla="*/ 2489771 w 4674806"/>
              <a:gd name="connsiteY78" fmla="*/ 4848059 h 5369344"/>
              <a:gd name="connsiteX79" fmla="*/ 2489771 w 4674806"/>
              <a:gd name="connsiteY79" fmla="*/ 4947119 h 5369344"/>
              <a:gd name="connsiteX80" fmla="*/ 2649791 w 4674806"/>
              <a:gd name="connsiteY80" fmla="*/ 5091899 h 5369344"/>
              <a:gd name="connsiteX81" fmla="*/ 2893631 w 4674806"/>
              <a:gd name="connsiteY81" fmla="*/ 5259539 h 5369344"/>
              <a:gd name="connsiteX82" fmla="*/ 3152711 w 4674806"/>
              <a:gd name="connsiteY82" fmla="*/ 5335739 h 5369344"/>
              <a:gd name="connsiteX83" fmla="*/ 3282251 w 4674806"/>
              <a:gd name="connsiteY83" fmla="*/ 5343359 h 5369344"/>
              <a:gd name="connsiteX84" fmla="*/ 3388931 w 4674806"/>
              <a:gd name="connsiteY84" fmla="*/ 5000459 h 5369344"/>
              <a:gd name="connsiteX85" fmla="*/ 3381311 w 4674806"/>
              <a:gd name="connsiteY85" fmla="*/ 4809959 h 5369344"/>
              <a:gd name="connsiteX86" fmla="*/ 3434651 w 4674806"/>
              <a:gd name="connsiteY86" fmla="*/ 4703279 h 5369344"/>
              <a:gd name="connsiteX87" fmla="*/ 3594671 w 4674806"/>
              <a:gd name="connsiteY87" fmla="*/ 4649939 h 5369344"/>
              <a:gd name="connsiteX88" fmla="*/ 3678491 w 4674806"/>
              <a:gd name="connsiteY88" fmla="*/ 4588979 h 5369344"/>
              <a:gd name="connsiteX89" fmla="*/ 3678491 w 4674806"/>
              <a:gd name="connsiteY89" fmla="*/ 4467059 h 5369344"/>
              <a:gd name="connsiteX90" fmla="*/ 3823271 w 4674806"/>
              <a:gd name="connsiteY90" fmla="*/ 4497539 h 5369344"/>
              <a:gd name="connsiteX91" fmla="*/ 3815651 w 4674806"/>
              <a:gd name="connsiteY91" fmla="*/ 4665179 h 5369344"/>
              <a:gd name="connsiteX92" fmla="*/ 3762311 w 4674806"/>
              <a:gd name="connsiteY92" fmla="*/ 4802339 h 5369344"/>
              <a:gd name="connsiteX93" fmla="*/ 3708971 w 4674806"/>
              <a:gd name="connsiteY93" fmla="*/ 4878539 h 5369344"/>
              <a:gd name="connsiteX94" fmla="*/ 3571811 w 4674806"/>
              <a:gd name="connsiteY94" fmla="*/ 4878539 h 5369344"/>
              <a:gd name="connsiteX95" fmla="*/ 3533711 w 4674806"/>
              <a:gd name="connsiteY95" fmla="*/ 4931879 h 5369344"/>
              <a:gd name="connsiteX96" fmla="*/ 3625151 w 4674806"/>
              <a:gd name="connsiteY96" fmla="*/ 4954739 h 5369344"/>
              <a:gd name="connsiteX97" fmla="*/ 3754691 w 4674806"/>
              <a:gd name="connsiteY97" fmla="*/ 4954739 h 5369344"/>
              <a:gd name="connsiteX98" fmla="*/ 3891851 w 4674806"/>
              <a:gd name="connsiteY98" fmla="*/ 4977599 h 5369344"/>
              <a:gd name="connsiteX99" fmla="*/ 3983291 w 4674806"/>
              <a:gd name="connsiteY99" fmla="*/ 4870919 h 5369344"/>
              <a:gd name="connsiteX100" fmla="*/ 3990911 w 4674806"/>
              <a:gd name="connsiteY100" fmla="*/ 4672799 h 5369344"/>
              <a:gd name="connsiteX101" fmla="*/ 4105211 w 4674806"/>
              <a:gd name="connsiteY101" fmla="*/ 4512779 h 5369344"/>
              <a:gd name="connsiteX102" fmla="*/ 4242371 w 4674806"/>
              <a:gd name="connsiteY102" fmla="*/ 4444199 h 5369344"/>
              <a:gd name="connsiteX103" fmla="*/ 4364291 w 4674806"/>
              <a:gd name="connsiteY103" fmla="*/ 4360379 h 5369344"/>
              <a:gd name="connsiteX104" fmla="*/ 4554791 w 4674806"/>
              <a:gd name="connsiteY104" fmla="*/ 4238459 h 5369344"/>
              <a:gd name="connsiteX105" fmla="*/ 4661471 w 4674806"/>
              <a:gd name="connsiteY105" fmla="*/ 4238459 h 5369344"/>
              <a:gd name="connsiteX106" fmla="*/ 4661471 w 4674806"/>
              <a:gd name="connsiteY106" fmla="*/ 2714459 h 5369344"/>
              <a:gd name="connsiteX107" fmla="*/ 4554791 w 4674806"/>
              <a:gd name="connsiteY107" fmla="*/ 2645879 h 5369344"/>
              <a:gd name="connsiteX108" fmla="*/ 4410011 w 4674806"/>
              <a:gd name="connsiteY108" fmla="*/ 2554439 h 5369344"/>
              <a:gd name="connsiteX109" fmla="*/ 4318571 w 4674806"/>
              <a:gd name="connsiteY109" fmla="*/ 2447759 h 5369344"/>
              <a:gd name="connsiteX110" fmla="*/ 4272851 w 4674806"/>
              <a:gd name="connsiteY110" fmla="*/ 2508719 h 5369344"/>
              <a:gd name="connsiteX111" fmla="*/ 4242371 w 4674806"/>
              <a:gd name="connsiteY111" fmla="*/ 2584919 h 5369344"/>
              <a:gd name="connsiteX112" fmla="*/ 4181411 w 4674806"/>
              <a:gd name="connsiteY112" fmla="*/ 2668739 h 5369344"/>
              <a:gd name="connsiteX113" fmla="*/ 4051871 w 4674806"/>
              <a:gd name="connsiteY113" fmla="*/ 2706839 h 5369344"/>
              <a:gd name="connsiteX114" fmla="*/ 4006151 w 4674806"/>
              <a:gd name="connsiteY114" fmla="*/ 2630639 h 5369344"/>
              <a:gd name="connsiteX115" fmla="*/ 3808031 w 4674806"/>
              <a:gd name="connsiteY115" fmla="*/ 2562059 h 5369344"/>
              <a:gd name="connsiteX116" fmla="*/ 3724211 w 4674806"/>
              <a:gd name="connsiteY116" fmla="*/ 2516339 h 5369344"/>
              <a:gd name="connsiteX117" fmla="*/ 3990911 w 4674806"/>
              <a:gd name="connsiteY117" fmla="*/ 2333459 h 5369344"/>
              <a:gd name="connsiteX118" fmla="*/ 4006151 w 4674806"/>
              <a:gd name="connsiteY118" fmla="*/ 2249639 h 5369344"/>
              <a:gd name="connsiteX119" fmla="*/ 3830891 w 4674806"/>
              <a:gd name="connsiteY119" fmla="*/ 2150579 h 5369344"/>
              <a:gd name="connsiteX120" fmla="*/ 3952811 w 4674806"/>
              <a:gd name="connsiteY120" fmla="*/ 2036279 h 5369344"/>
              <a:gd name="connsiteX121" fmla="*/ 3929951 w 4674806"/>
              <a:gd name="connsiteY121" fmla="*/ 1868639 h 5369344"/>
              <a:gd name="connsiteX122" fmla="*/ 3884231 w 4674806"/>
              <a:gd name="connsiteY122" fmla="*/ 1746719 h 5369344"/>
              <a:gd name="connsiteX123" fmla="*/ 3655631 w 4674806"/>
              <a:gd name="connsiteY123" fmla="*/ 1792439 h 5369344"/>
              <a:gd name="connsiteX124" fmla="*/ 3564191 w 4674806"/>
              <a:gd name="connsiteY124" fmla="*/ 1678139 h 5369344"/>
              <a:gd name="connsiteX125" fmla="*/ 3609911 w 4674806"/>
              <a:gd name="connsiteY125" fmla="*/ 1518119 h 5369344"/>
              <a:gd name="connsiteX126" fmla="*/ 3571811 w 4674806"/>
              <a:gd name="connsiteY126" fmla="*/ 1441919 h 5369344"/>
              <a:gd name="connsiteX127" fmla="*/ 3465131 w 4674806"/>
              <a:gd name="connsiteY127" fmla="*/ 1472399 h 5369344"/>
              <a:gd name="connsiteX128" fmla="*/ 3320351 w 4674806"/>
              <a:gd name="connsiteY128" fmla="*/ 1487639 h 5369344"/>
              <a:gd name="connsiteX129" fmla="*/ 3213671 w 4674806"/>
              <a:gd name="connsiteY129" fmla="*/ 1380959 h 5369344"/>
              <a:gd name="connsiteX130" fmla="*/ 3122231 w 4674806"/>
              <a:gd name="connsiteY130" fmla="*/ 1327619 h 5369344"/>
              <a:gd name="connsiteX131" fmla="*/ 3023171 w 4674806"/>
              <a:gd name="connsiteY131" fmla="*/ 1457159 h 5369344"/>
              <a:gd name="connsiteX132" fmla="*/ 2985071 w 4674806"/>
              <a:gd name="connsiteY132" fmla="*/ 1487639 h 5369344"/>
              <a:gd name="connsiteX133" fmla="*/ 2840291 w 4674806"/>
              <a:gd name="connsiteY133" fmla="*/ 1403819 h 5369344"/>
              <a:gd name="connsiteX134" fmla="*/ 2756471 w 4674806"/>
              <a:gd name="connsiteY134" fmla="*/ 1396199 h 5369344"/>
              <a:gd name="connsiteX135" fmla="*/ 2611691 w 4674806"/>
              <a:gd name="connsiteY135" fmla="*/ 1434299 h 5369344"/>
              <a:gd name="connsiteX136" fmla="*/ 2604071 w 4674806"/>
              <a:gd name="connsiteY136" fmla="*/ 1563839 h 5369344"/>
              <a:gd name="connsiteX137" fmla="*/ 2573591 w 4674806"/>
              <a:gd name="connsiteY137" fmla="*/ 1647659 h 5369344"/>
              <a:gd name="connsiteX138" fmla="*/ 2428811 w 4674806"/>
              <a:gd name="connsiteY138" fmla="*/ 1563839 h 5369344"/>
              <a:gd name="connsiteX139" fmla="*/ 2421191 w 4674806"/>
              <a:gd name="connsiteY139" fmla="*/ 1419059 h 5369344"/>
              <a:gd name="connsiteX140" fmla="*/ 2444051 w 4674806"/>
              <a:gd name="connsiteY140" fmla="*/ 1220939 h 5369344"/>
              <a:gd name="connsiteX141" fmla="*/ 2352611 w 4674806"/>
              <a:gd name="connsiteY141" fmla="*/ 108419 h 5369344"/>
              <a:gd name="connsiteX142" fmla="*/ 219012 w 4674806"/>
              <a:gd name="connsiteY142" fmla="*/ 123659 h 5369344"/>
              <a:gd name="connsiteX143" fmla="*/ 51371 w 4674806"/>
              <a:gd name="connsiteY143" fmla="*/ 649439 h 5369344"/>
              <a:gd name="connsiteX144" fmla="*/ 58991 w 4674806"/>
              <a:gd name="connsiteY144" fmla="*/ 733258 h 5369344"/>
              <a:gd name="connsiteX145" fmla="*/ 226632 w 4674806"/>
              <a:gd name="connsiteY145" fmla="*/ 824699 h 5369344"/>
              <a:gd name="connsiteX146" fmla="*/ 310451 w 4674806"/>
              <a:gd name="connsiteY146" fmla="*/ 900899 h 5369344"/>
              <a:gd name="connsiteX0" fmla="*/ 358889 w 4700384"/>
              <a:gd name="connsiteY0" fmla="*/ 893279 h 5369344"/>
              <a:gd name="connsiteX1" fmla="*/ 480809 w 4700384"/>
              <a:gd name="connsiteY1" fmla="*/ 1060919 h 5369344"/>
              <a:gd name="connsiteX2" fmla="*/ 701789 w 4700384"/>
              <a:gd name="connsiteY2" fmla="*/ 1091399 h 5369344"/>
              <a:gd name="connsiteX3" fmla="*/ 953249 w 4700384"/>
              <a:gd name="connsiteY3" fmla="*/ 1213319 h 5369344"/>
              <a:gd name="connsiteX4" fmla="*/ 930389 w 4700384"/>
              <a:gd name="connsiteY4" fmla="*/ 1327619 h 5369344"/>
              <a:gd name="connsiteX5" fmla="*/ 1098029 w 4700384"/>
              <a:gd name="connsiteY5" fmla="*/ 1449539 h 5369344"/>
              <a:gd name="connsiteX6" fmla="*/ 1136129 w 4700384"/>
              <a:gd name="connsiteY6" fmla="*/ 1548599 h 5369344"/>
              <a:gd name="connsiteX7" fmla="*/ 976109 w 4700384"/>
              <a:gd name="connsiteY7" fmla="*/ 1655279 h 5369344"/>
              <a:gd name="connsiteX8" fmla="*/ 922769 w 4700384"/>
              <a:gd name="connsiteY8" fmla="*/ 1739099 h 5369344"/>
              <a:gd name="connsiteX9" fmla="*/ 1006589 w 4700384"/>
              <a:gd name="connsiteY9" fmla="*/ 1921979 h 5369344"/>
              <a:gd name="connsiteX10" fmla="*/ 1090409 w 4700384"/>
              <a:gd name="connsiteY10" fmla="*/ 2043899 h 5369344"/>
              <a:gd name="connsiteX11" fmla="*/ 1242809 w 4700384"/>
              <a:gd name="connsiteY11" fmla="*/ 2135339 h 5369344"/>
              <a:gd name="connsiteX12" fmla="*/ 1357109 w 4700384"/>
              <a:gd name="connsiteY12" fmla="*/ 2059139 h 5369344"/>
              <a:gd name="connsiteX13" fmla="*/ 1425689 w 4700384"/>
              <a:gd name="connsiteY13" fmla="*/ 2059139 h 5369344"/>
              <a:gd name="connsiteX14" fmla="*/ 1463789 w 4700384"/>
              <a:gd name="connsiteY14" fmla="*/ 2173439 h 5369344"/>
              <a:gd name="connsiteX15" fmla="*/ 1517129 w 4700384"/>
              <a:gd name="connsiteY15" fmla="*/ 2264879 h 5369344"/>
              <a:gd name="connsiteX16" fmla="*/ 1532369 w 4700384"/>
              <a:gd name="connsiteY16" fmla="*/ 2348699 h 5369344"/>
              <a:gd name="connsiteX17" fmla="*/ 1402829 w 4700384"/>
              <a:gd name="connsiteY17" fmla="*/ 2424899 h 5369344"/>
              <a:gd name="connsiteX18" fmla="*/ 1418069 w 4700384"/>
              <a:gd name="connsiteY18" fmla="*/ 2516339 h 5369344"/>
              <a:gd name="connsiteX19" fmla="*/ 1311389 w 4700384"/>
              <a:gd name="connsiteY19" fmla="*/ 2539199 h 5369344"/>
              <a:gd name="connsiteX20" fmla="*/ 1189469 w 4700384"/>
              <a:gd name="connsiteY20" fmla="*/ 2485859 h 5369344"/>
              <a:gd name="connsiteX21" fmla="*/ 1052309 w 4700384"/>
              <a:gd name="connsiteY21" fmla="*/ 2577299 h 5369344"/>
              <a:gd name="connsiteX22" fmla="*/ 1105649 w 4700384"/>
              <a:gd name="connsiteY22" fmla="*/ 2691599 h 5369344"/>
              <a:gd name="connsiteX23" fmla="*/ 1303769 w 4700384"/>
              <a:gd name="connsiteY23" fmla="*/ 2752559 h 5369344"/>
              <a:gd name="connsiteX24" fmla="*/ 1387589 w 4700384"/>
              <a:gd name="connsiteY24" fmla="*/ 2767799 h 5369344"/>
              <a:gd name="connsiteX25" fmla="*/ 1235189 w 4700384"/>
              <a:gd name="connsiteY25" fmla="*/ 2828759 h 5369344"/>
              <a:gd name="connsiteX26" fmla="*/ 1120889 w 4700384"/>
              <a:gd name="connsiteY26" fmla="*/ 2889719 h 5369344"/>
              <a:gd name="connsiteX27" fmla="*/ 1090409 w 4700384"/>
              <a:gd name="connsiteY27" fmla="*/ 2943059 h 5369344"/>
              <a:gd name="connsiteX28" fmla="*/ 1120889 w 4700384"/>
              <a:gd name="connsiteY28" fmla="*/ 3042119 h 5369344"/>
              <a:gd name="connsiteX29" fmla="*/ 1067549 w 4700384"/>
              <a:gd name="connsiteY29" fmla="*/ 3080219 h 5369344"/>
              <a:gd name="connsiteX30" fmla="*/ 915149 w 4700384"/>
              <a:gd name="connsiteY30" fmla="*/ 3011639 h 5369344"/>
              <a:gd name="connsiteX31" fmla="*/ 823709 w 4700384"/>
              <a:gd name="connsiteY31" fmla="*/ 2973539 h 5369344"/>
              <a:gd name="connsiteX32" fmla="*/ 694169 w 4700384"/>
              <a:gd name="connsiteY32" fmla="*/ 2981159 h 5369344"/>
              <a:gd name="connsiteX33" fmla="*/ 557009 w 4700384"/>
              <a:gd name="connsiteY33" fmla="*/ 3042119 h 5369344"/>
              <a:gd name="connsiteX34" fmla="*/ 450329 w 4700384"/>
              <a:gd name="connsiteY34" fmla="*/ 3080219 h 5369344"/>
              <a:gd name="connsiteX35" fmla="*/ 290309 w 4700384"/>
              <a:gd name="connsiteY35" fmla="*/ 3171659 h 5369344"/>
              <a:gd name="connsiteX36" fmla="*/ 427469 w 4700384"/>
              <a:gd name="connsiteY36" fmla="*/ 3331679 h 5369344"/>
              <a:gd name="connsiteX37" fmla="*/ 656069 w 4700384"/>
              <a:gd name="connsiteY37" fmla="*/ 3392639 h 5369344"/>
              <a:gd name="connsiteX38" fmla="*/ 869429 w 4700384"/>
              <a:gd name="connsiteY38" fmla="*/ 3407879 h 5369344"/>
              <a:gd name="connsiteX39" fmla="*/ 1006589 w 4700384"/>
              <a:gd name="connsiteY39" fmla="*/ 3430739 h 5369344"/>
              <a:gd name="connsiteX40" fmla="*/ 1166609 w 4700384"/>
              <a:gd name="connsiteY40" fmla="*/ 3468839 h 5369344"/>
              <a:gd name="connsiteX41" fmla="*/ 1326629 w 4700384"/>
              <a:gd name="connsiteY41" fmla="*/ 3598379 h 5369344"/>
              <a:gd name="connsiteX42" fmla="*/ 1296149 w 4700384"/>
              <a:gd name="connsiteY42" fmla="*/ 3651719 h 5369344"/>
              <a:gd name="connsiteX43" fmla="*/ 1197089 w 4700384"/>
              <a:gd name="connsiteY43" fmla="*/ 3659339 h 5369344"/>
              <a:gd name="connsiteX44" fmla="*/ 968489 w 4700384"/>
              <a:gd name="connsiteY44" fmla="*/ 3682199 h 5369344"/>
              <a:gd name="connsiteX45" fmla="*/ 800849 w 4700384"/>
              <a:gd name="connsiteY45" fmla="*/ 3705059 h 5369344"/>
              <a:gd name="connsiteX46" fmla="*/ 694169 w 4700384"/>
              <a:gd name="connsiteY46" fmla="*/ 3766019 h 5369344"/>
              <a:gd name="connsiteX47" fmla="*/ 579869 w 4700384"/>
              <a:gd name="connsiteY47" fmla="*/ 3804119 h 5369344"/>
              <a:gd name="connsiteX48" fmla="*/ 526529 w 4700384"/>
              <a:gd name="connsiteY48" fmla="*/ 3804119 h 5369344"/>
              <a:gd name="connsiteX49" fmla="*/ 457949 w 4700384"/>
              <a:gd name="connsiteY49" fmla="*/ 3880319 h 5369344"/>
              <a:gd name="connsiteX50" fmla="*/ 465569 w 4700384"/>
              <a:gd name="connsiteY50" fmla="*/ 4093679 h 5369344"/>
              <a:gd name="connsiteX51" fmla="*/ 564629 w 4700384"/>
              <a:gd name="connsiteY51" fmla="*/ 4230839 h 5369344"/>
              <a:gd name="connsiteX52" fmla="*/ 572249 w 4700384"/>
              <a:gd name="connsiteY52" fmla="*/ 4360379 h 5369344"/>
              <a:gd name="connsiteX53" fmla="*/ 465569 w 4700384"/>
              <a:gd name="connsiteY53" fmla="*/ 4512779 h 5369344"/>
              <a:gd name="connsiteX54" fmla="*/ 290309 w 4700384"/>
              <a:gd name="connsiteY54" fmla="*/ 4634699 h 5369344"/>
              <a:gd name="connsiteX55" fmla="*/ 236969 w 4700384"/>
              <a:gd name="connsiteY55" fmla="*/ 4756619 h 5369344"/>
              <a:gd name="connsiteX56" fmla="*/ 290309 w 4700384"/>
              <a:gd name="connsiteY56" fmla="*/ 4832819 h 5369344"/>
              <a:gd name="connsiteX57" fmla="*/ 572249 w 4700384"/>
              <a:gd name="connsiteY57" fmla="*/ 4703279 h 5369344"/>
              <a:gd name="connsiteX58" fmla="*/ 800849 w 4700384"/>
              <a:gd name="connsiteY58" fmla="*/ 4642319 h 5369344"/>
              <a:gd name="connsiteX59" fmla="*/ 960869 w 4700384"/>
              <a:gd name="connsiteY59" fmla="*/ 4634699 h 5369344"/>
              <a:gd name="connsiteX60" fmla="*/ 1189469 w 4700384"/>
              <a:gd name="connsiteY60" fmla="*/ 4665179 h 5369344"/>
              <a:gd name="connsiteX61" fmla="*/ 1296149 w 4700384"/>
              <a:gd name="connsiteY61" fmla="*/ 4665179 h 5369344"/>
              <a:gd name="connsiteX62" fmla="*/ 1395209 w 4700384"/>
              <a:gd name="connsiteY62" fmla="*/ 4566119 h 5369344"/>
              <a:gd name="connsiteX63" fmla="*/ 1517129 w 4700384"/>
              <a:gd name="connsiteY63" fmla="*/ 4558499 h 5369344"/>
              <a:gd name="connsiteX64" fmla="*/ 1669529 w 4700384"/>
              <a:gd name="connsiteY64" fmla="*/ 4444199 h 5369344"/>
              <a:gd name="connsiteX65" fmla="*/ 1791449 w 4700384"/>
              <a:gd name="connsiteY65" fmla="*/ 4337519 h 5369344"/>
              <a:gd name="connsiteX66" fmla="*/ 1928609 w 4700384"/>
              <a:gd name="connsiteY66" fmla="*/ 4207979 h 5369344"/>
              <a:gd name="connsiteX67" fmla="*/ 2012429 w 4700384"/>
              <a:gd name="connsiteY67" fmla="*/ 4078439 h 5369344"/>
              <a:gd name="connsiteX68" fmla="*/ 2103869 w 4700384"/>
              <a:gd name="connsiteY68" fmla="*/ 4009859 h 5369344"/>
              <a:gd name="connsiteX69" fmla="*/ 2187689 w 4700384"/>
              <a:gd name="connsiteY69" fmla="*/ 3994619 h 5369344"/>
              <a:gd name="connsiteX70" fmla="*/ 2263889 w 4700384"/>
              <a:gd name="connsiteY70" fmla="*/ 4063199 h 5369344"/>
              <a:gd name="connsiteX71" fmla="*/ 2286749 w 4700384"/>
              <a:gd name="connsiteY71" fmla="*/ 4215599 h 5369344"/>
              <a:gd name="connsiteX72" fmla="*/ 2263889 w 4700384"/>
              <a:gd name="connsiteY72" fmla="*/ 4383239 h 5369344"/>
              <a:gd name="connsiteX73" fmla="*/ 2195309 w 4700384"/>
              <a:gd name="connsiteY73" fmla="*/ 4535639 h 5369344"/>
              <a:gd name="connsiteX74" fmla="*/ 2172449 w 4700384"/>
              <a:gd name="connsiteY74" fmla="*/ 4596599 h 5369344"/>
              <a:gd name="connsiteX75" fmla="*/ 2241029 w 4700384"/>
              <a:gd name="connsiteY75" fmla="*/ 4665179 h 5369344"/>
              <a:gd name="connsiteX76" fmla="*/ 2393429 w 4700384"/>
              <a:gd name="connsiteY76" fmla="*/ 4672799 h 5369344"/>
              <a:gd name="connsiteX77" fmla="*/ 2522969 w 4700384"/>
              <a:gd name="connsiteY77" fmla="*/ 4733759 h 5369344"/>
              <a:gd name="connsiteX78" fmla="*/ 2515349 w 4700384"/>
              <a:gd name="connsiteY78" fmla="*/ 4848059 h 5369344"/>
              <a:gd name="connsiteX79" fmla="*/ 2515349 w 4700384"/>
              <a:gd name="connsiteY79" fmla="*/ 4947119 h 5369344"/>
              <a:gd name="connsiteX80" fmla="*/ 2675369 w 4700384"/>
              <a:gd name="connsiteY80" fmla="*/ 5091899 h 5369344"/>
              <a:gd name="connsiteX81" fmla="*/ 2919209 w 4700384"/>
              <a:gd name="connsiteY81" fmla="*/ 5259539 h 5369344"/>
              <a:gd name="connsiteX82" fmla="*/ 3178289 w 4700384"/>
              <a:gd name="connsiteY82" fmla="*/ 5335739 h 5369344"/>
              <a:gd name="connsiteX83" fmla="*/ 3307829 w 4700384"/>
              <a:gd name="connsiteY83" fmla="*/ 5343359 h 5369344"/>
              <a:gd name="connsiteX84" fmla="*/ 3414509 w 4700384"/>
              <a:gd name="connsiteY84" fmla="*/ 5000459 h 5369344"/>
              <a:gd name="connsiteX85" fmla="*/ 3406889 w 4700384"/>
              <a:gd name="connsiteY85" fmla="*/ 4809959 h 5369344"/>
              <a:gd name="connsiteX86" fmla="*/ 3460229 w 4700384"/>
              <a:gd name="connsiteY86" fmla="*/ 4703279 h 5369344"/>
              <a:gd name="connsiteX87" fmla="*/ 3620249 w 4700384"/>
              <a:gd name="connsiteY87" fmla="*/ 4649939 h 5369344"/>
              <a:gd name="connsiteX88" fmla="*/ 3704069 w 4700384"/>
              <a:gd name="connsiteY88" fmla="*/ 4588979 h 5369344"/>
              <a:gd name="connsiteX89" fmla="*/ 3704069 w 4700384"/>
              <a:gd name="connsiteY89" fmla="*/ 4467059 h 5369344"/>
              <a:gd name="connsiteX90" fmla="*/ 3848849 w 4700384"/>
              <a:gd name="connsiteY90" fmla="*/ 4497539 h 5369344"/>
              <a:gd name="connsiteX91" fmla="*/ 3841229 w 4700384"/>
              <a:gd name="connsiteY91" fmla="*/ 4665179 h 5369344"/>
              <a:gd name="connsiteX92" fmla="*/ 3787889 w 4700384"/>
              <a:gd name="connsiteY92" fmla="*/ 4802339 h 5369344"/>
              <a:gd name="connsiteX93" fmla="*/ 3734549 w 4700384"/>
              <a:gd name="connsiteY93" fmla="*/ 4878539 h 5369344"/>
              <a:gd name="connsiteX94" fmla="*/ 3597389 w 4700384"/>
              <a:gd name="connsiteY94" fmla="*/ 4878539 h 5369344"/>
              <a:gd name="connsiteX95" fmla="*/ 3559289 w 4700384"/>
              <a:gd name="connsiteY95" fmla="*/ 4931879 h 5369344"/>
              <a:gd name="connsiteX96" fmla="*/ 3650729 w 4700384"/>
              <a:gd name="connsiteY96" fmla="*/ 4954739 h 5369344"/>
              <a:gd name="connsiteX97" fmla="*/ 3780269 w 4700384"/>
              <a:gd name="connsiteY97" fmla="*/ 4954739 h 5369344"/>
              <a:gd name="connsiteX98" fmla="*/ 3917429 w 4700384"/>
              <a:gd name="connsiteY98" fmla="*/ 4977599 h 5369344"/>
              <a:gd name="connsiteX99" fmla="*/ 4008869 w 4700384"/>
              <a:gd name="connsiteY99" fmla="*/ 4870919 h 5369344"/>
              <a:gd name="connsiteX100" fmla="*/ 4016489 w 4700384"/>
              <a:gd name="connsiteY100" fmla="*/ 4672799 h 5369344"/>
              <a:gd name="connsiteX101" fmla="*/ 4130789 w 4700384"/>
              <a:gd name="connsiteY101" fmla="*/ 4512779 h 5369344"/>
              <a:gd name="connsiteX102" fmla="*/ 4267949 w 4700384"/>
              <a:gd name="connsiteY102" fmla="*/ 4444199 h 5369344"/>
              <a:gd name="connsiteX103" fmla="*/ 4389869 w 4700384"/>
              <a:gd name="connsiteY103" fmla="*/ 4360379 h 5369344"/>
              <a:gd name="connsiteX104" fmla="*/ 4580369 w 4700384"/>
              <a:gd name="connsiteY104" fmla="*/ 4238459 h 5369344"/>
              <a:gd name="connsiteX105" fmla="*/ 4687049 w 4700384"/>
              <a:gd name="connsiteY105" fmla="*/ 4238459 h 5369344"/>
              <a:gd name="connsiteX106" fmla="*/ 4687049 w 4700384"/>
              <a:gd name="connsiteY106" fmla="*/ 2714459 h 5369344"/>
              <a:gd name="connsiteX107" fmla="*/ 4580369 w 4700384"/>
              <a:gd name="connsiteY107" fmla="*/ 2645879 h 5369344"/>
              <a:gd name="connsiteX108" fmla="*/ 4435589 w 4700384"/>
              <a:gd name="connsiteY108" fmla="*/ 2554439 h 5369344"/>
              <a:gd name="connsiteX109" fmla="*/ 4344149 w 4700384"/>
              <a:gd name="connsiteY109" fmla="*/ 2447759 h 5369344"/>
              <a:gd name="connsiteX110" fmla="*/ 4298429 w 4700384"/>
              <a:gd name="connsiteY110" fmla="*/ 2508719 h 5369344"/>
              <a:gd name="connsiteX111" fmla="*/ 4267949 w 4700384"/>
              <a:gd name="connsiteY111" fmla="*/ 2584919 h 5369344"/>
              <a:gd name="connsiteX112" fmla="*/ 4206989 w 4700384"/>
              <a:gd name="connsiteY112" fmla="*/ 2668739 h 5369344"/>
              <a:gd name="connsiteX113" fmla="*/ 4077449 w 4700384"/>
              <a:gd name="connsiteY113" fmla="*/ 2706839 h 5369344"/>
              <a:gd name="connsiteX114" fmla="*/ 4031729 w 4700384"/>
              <a:gd name="connsiteY114" fmla="*/ 2630639 h 5369344"/>
              <a:gd name="connsiteX115" fmla="*/ 3833609 w 4700384"/>
              <a:gd name="connsiteY115" fmla="*/ 2562059 h 5369344"/>
              <a:gd name="connsiteX116" fmla="*/ 3749789 w 4700384"/>
              <a:gd name="connsiteY116" fmla="*/ 2516339 h 5369344"/>
              <a:gd name="connsiteX117" fmla="*/ 4016489 w 4700384"/>
              <a:gd name="connsiteY117" fmla="*/ 2333459 h 5369344"/>
              <a:gd name="connsiteX118" fmla="*/ 4031729 w 4700384"/>
              <a:gd name="connsiteY118" fmla="*/ 2249639 h 5369344"/>
              <a:gd name="connsiteX119" fmla="*/ 3856469 w 4700384"/>
              <a:gd name="connsiteY119" fmla="*/ 2150579 h 5369344"/>
              <a:gd name="connsiteX120" fmla="*/ 3978389 w 4700384"/>
              <a:gd name="connsiteY120" fmla="*/ 2036279 h 5369344"/>
              <a:gd name="connsiteX121" fmla="*/ 3955529 w 4700384"/>
              <a:gd name="connsiteY121" fmla="*/ 1868639 h 5369344"/>
              <a:gd name="connsiteX122" fmla="*/ 3909809 w 4700384"/>
              <a:gd name="connsiteY122" fmla="*/ 1746719 h 5369344"/>
              <a:gd name="connsiteX123" fmla="*/ 3681209 w 4700384"/>
              <a:gd name="connsiteY123" fmla="*/ 1792439 h 5369344"/>
              <a:gd name="connsiteX124" fmla="*/ 3589769 w 4700384"/>
              <a:gd name="connsiteY124" fmla="*/ 1678139 h 5369344"/>
              <a:gd name="connsiteX125" fmla="*/ 3635489 w 4700384"/>
              <a:gd name="connsiteY125" fmla="*/ 1518119 h 5369344"/>
              <a:gd name="connsiteX126" fmla="*/ 3597389 w 4700384"/>
              <a:gd name="connsiteY126" fmla="*/ 1441919 h 5369344"/>
              <a:gd name="connsiteX127" fmla="*/ 3490709 w 4700384"/>
              <a:gd name="connsiteY127" fmla="*/ 1472399 h 5369344"/>
              <a:gd name="connsiteX128" fmla="*/ 3345929 w 4700384"/>
              <a:gd name="connsiteY128" fmla="*/ 1487639 h 5369344"/>
              <a:gd name="connsiteX129" fmla="*/ 3239249 w 4700384"/>
              <a:gd name="connsiteY129" fmla="*/ 1380959 h 5369344"/>
              <a:gd name="connsiteX130" fmla="*/ 3147809 w 4700384"/>
              <a:gd name="connsiteY130" fmla="*/ 1327619 h 5369344"/>
              <a:gd name="connsiteX131" fmla="*/ 3048749 w 4700384"/>
              <a:gd name="connsiteY131" fmla="*/ 1457159 h 5369344"/>
              <a:gd name="connsiteX132" fmla="*/ 3010649 w 4700384"/>
              <a:gd name="connsiteY132" fmla="*/ 1487639 h 5369344"/>
              <a:gd name="connsiteX133" fmla="*/ 2865869 w 4700384"/>
              <a:gd name="connsiteY133" fmla="*/ 1403819 h 5369344"/>
              <a:gd name="connsiteX134" fmla="*/ 2782049 w 4700384"/>
              <a:gd name="connsiteY134" fmla="*/ 1396199 h 5369344"/>
              <a:gd name="connsiteX135" fmla="*/ 2637269 w 4700384"/>
              <a:gd name="connsiteY135" fmla="*/ 1434299 h 5369344"/>
              <a:gd name="connsiteX136" fmla="*/ 2629649 w 4700384"/>
              <a:gd name="connsiteY136" fmla="*/ 1563839 h 5369344"/>
              <a:gd name="connsiteX137" fmla="*/ 2599169 w 4700384"/>
              <a:gd name="connsiteY137" fmla="*/ 1647659 h 5369344"/>
              <a:gd name="connsiteX138" fmla="*/ 2454389 w 4700384"/>
              <a:gd name="connsiteY138" fmla="*/ 1563839 h 5369344"/>
              <a:gd name="connsiteX139" fmla="*/ 2446769 w 4700384"/>
              <a:gd name="connsiteY139" fmla="*/ 1419059 h 5369344"/>
              <a:gd name="connsiteX140" fmla="*/ 2469629 w 4700384"/>
              <a:gd name="connsiteY140" fmla="*/ 1220939 h 5369344"/>
              <a:gd name="connsiteX141" fmla="*/ 2378189 w 4700384"/>
              <a:gd name="connsiteY141" fmla="*/ 108419 h 5369344"/>
              <a:gd name="connsiteX142" fmla="*/ 244590 w 4700384"/>
              <a:gd name="connsiteY142" fmla="*/ 123659 h 5369344"/>
              <a:gd name="connsiteX143" fmla="*/ 23609 w 4700384"/>
              <a:gd name="connsiteY143" fmla="*/ 657059 h 5369344"/>
              <a:gd name="connsiteX144" fmla="*/ 84569 w 4700384"/>
              <a:gd name="connsiteY144" fmla="*/ 733258 h 5369344"/>
              <a:gd name="connsiteX145" fmla="*/ 252210 w 4700384"/>
              <a:gd name="connsiteY145" fmla="*/ 824699 h 5369344"/>
              <a:gd name="connsiteX146" fmla="*/ 336029 w 4700384"/>
              <a:gd name="connsiteY146" fmla="*/ 900899 h 5369344"/>
              <a:gd name="connsiteX0" fmla="*/ 342079 w 4683574"/>
              <a:gd name="connsiteY0" fmla="*/ 888290 h 5364355"/>
              <a:gd name="connsiteX1" fmla="*/ 463999 w 4683574"/>
              <a:gd name="connsiteY1" fmla="*/ 1055930 h 5364355"/>
              <a:gd name="connsiteX2" fmla="*/ 684979 w 4683574"/>
              <a:gd name="connsiteY2" fmla="*/ 1086410 h 5364355"/>
              <a:gd name="connsiteX3" fmla="*/ 936439 w 4683574"/>
              <a:gd name="connsiteY3" fmla="*/ 1208330 h 5364355"/>
              <a:gd name="connsiteX4" fmla="*/ 913579 w 4683574"/>
              <a:gd name="connsiteY4" fmla="*/ 1322630 h 5364355"/>
              <a:gd name="connsiteX5" fmla="*/ 1081219 w 4683574"/>
              <a:gd name="connsiteY5" fmla="*/ 1444550 h 5364355"/>
              <a:gd name="connsiteX6" fmla="*/ 1119319 w 4683574"/>
              <a:gd name="connsiteY6" fmla="*/ 1543610 h 5364355"/>
              <a:gd name="connsiteX7" fmla="*/ 959299 w 4683574"/>
              <a:gd name="connsiteY7" fmla="*/ 1650290 h 5364355"/>
              <a:gd name="connsiteX8" fmla="*/ 905959 w 4683574"/>
              <a:gd name="connsiteY8" fmla="*/ 1734110 h 5364355"/>
              <a:gd name="connsiteX9" fmla="*/ 989779 w 4683574"/>
              <a:gd name="connsiteY9" fmla="*/ 1916990 h 5364355"/>
              <a:gd name="connsiteX10" fmla="*/ 1073599 w 4683574"/>
              <a:gd name="connsiteY10" fmla="*/ 2038910 h 5364355"/>
              <a:gd name="connsiteX11" fmla="*/ 1225999 w 4683574"/>
              <a:gd name="connsiteY11" fmla="*/ 2130350 h 5364355"/>
              <a:gd name="connsiteX12" fmla="*/ 1340299 w 4683574"/>
              <a:gd name="connsiteY12" fmla="*/ 2054150 h 5364355"/>
              <a:gd name="connsiteX13" fmla="*/ 1408879 w 4683574"/>
              <a:gd name="connsiteY13" fmla="*/ 2054150 h 5364355"/>
              <a:gd name="connsiteX14" fmla="*/ 1446979 w 4683574"/>
              <a:gd name="connsiteY14" fmla="*/ 2168450 h 5364355"/>
              <a:gd name="connsiteX15" fmla="*/ 1500319 w 4683574"/>
              <a:gd name="connsiteY15" fmla="*/ 2259890 h 5364355"/>
              <a:gd name="connsiteX16" fmla="*/ 1515559 w 4683574"/>
              <a:gd name="connsiteY16" fmla="*/ 2343710 h 5364355"/>
              <a:gd name="connsiteX17" fmla="*/ 1386019 w 4683574"/>
              <a:gd name="connsiteY17" fmla="*/ 2419910 h 5364355"/>
              <a:gd name="connsiteX18" fmla="*/ 1401259 w 4683574"/>
              <a:gd name="connsiteY18" fmla="*/ 2511350 h 5364355"/>
              <a:gd name="connsiteX19" fmla="*/ 1294579 w 4683574"/>
              <a:gd name="connsiteY19" fmla="*/ 2534210 h 5364355"/>
              <a:gd name="connsiteX20" fmla="*/ 1172659 w 4683574"/>
              <a:gd name="connsiteY20" fmla="*/ 2480870 h 5364355"/>
              <a:gd name="connsiteX21" fmla="*/ 1035499 w 4683574"/>
              <a:gd name="connsiteY21" fmla="*/ 2572310 h 5364355"/>
              <a:gd name="connsiteX22" fmla="*/ 1088839 w 4683574"/>
              <a:gd name="connsiteY22" fmla="*/ 2686610 h 5364355"/>
              <a:gd name="connsiteX23" fmla="*/ 1286959 w 4683574"/>
              <a:gd name="connsiteY23" fmla="*/ 2747570 h 5364355"/>
              <a:gd name="connsiteX24" fmla="*/ 1370779 w 4683574"/>
              <a:gd name="connsiteY24" fmla="*/ 2762810 h 5364355"/>
              <a:gd name="connsiteX25" fmla="*/ 1218379 w 4683574"/>
              <a:gd name="connsiteY25" fmla="*/ 2823770 h 5364355"/>
              <a:gd name="connsiteX26" fmla="*/ 1104079 w 4683574"/>
              <a:gd name="connsiteY26" fmla="*/ 2884730 h 5364355"/>
              <a:gd name="connsiteX27" fmla="*/ 1073599 w 4683574"/>
              <a:gd name="connsiteY27" fmla="*/ 2938070 h 5364355"/>
              <a:gd name="connsiteX28" fmla="*/ 1104079 w 4683574"/>
              <a:gd name="connsiteY28" fmla="*/ 3037130 h 5364355"/>
              <a:gd name="connsiteX29" fmla="*/ 1050739 w 4683574"/>
              <a:gd name="connsiteY29" fmla="*/ 3075230 h 5364355"/>
              <a:gd name="connsiteX30" fmla="*/ 898339 w 4683574"/>
              <a:gd name="connsiteY30" fmla="*/ 3006650 h 5364355"/>
              <a:gd name="connsiteX31" fmla="*/ 806899 w 4683574"/>
              <a:gd name="connsiteY31" fmla="*/ 2968550 h 5364355"/>
              <a:gd name="connsiteX32" fmla="*/ 677359 w 4683574"/>
              <a:gd name="connsiteY32" fmla="*/ 2976170 h 5364355"/>
              <a:gd name="connsiteX33" fmla="*/ 540199 w 4683574"/>
              <a:gd name="connsiteY33" fmla="*/ 3037130 h 5364355"/>
              <a:gd name="connsiteX34" fmla="*/ 433519 w 4683574"/>
              <a:gd name="connsiteY34" fmla="*/ 3075230 h 5364355"/>
              <a:gd name="connsiteX35" fmla="*/ 273499 w 4683574"/>
              <a:gd name="connsiteY35" fmla="*/ 3166670 h 5364355"/>
              <a:gd name="connsiteX36" fmla="*/ 410659 w 4683574"/>
              <a:gd name="connsiteY36" fmla="*/ 3326690 h 5364355"/>
              <a:gd name="connsiteX37" fmla="*/ 639259 w 4683574"/>
              <a:gd name="connsiteY37" fmla="*/ 3387650 h 5364355"/>
              <a:gd name="connsiteX38" fmla="*/ 852619 w 4683574"/>
              <a:gd name="connsiteY38" fmla="*/ 3402890 h 5364355"/>
              <a:gd name="connsiteX39" fmla="*/ 989779 w 4683574"/>
              <a:gd name="connsiteY39" fmla="*/ 3425750 h 5364355"/>
              <a:gd name="connsiteX40" fmla="*/ 1149799 w 4683574"/>
              <a:gd name="connsiteY40" fmla="*/ 3463850 h 5364355"/>
              <a:gd name="connsiteX41" fmla="*/ 1309819 w 4683574"/>
              <a:gd name="connsiteY41" fmla="*/ 3593390 h 5364355"/>
              <a:gd name="connsiteX42" fmla="*/ 1279339 w 4683574"/>
              <a:gd name="connsiteY42" fmla="*/ 3646730 h 5364355"/>
              <a:gd name="connsiteX43" fmla="*/ 1180279 w 4683574"/>
              <a:gd name="connsiteY43" fmla="*/ 3654350 h 5364355"/>
              <a:gd name="connsiteX44" fmla="*/ 951679 w 4683574"/>
              <a:gd name="connsiteY44" fmla="*/ 3677210 h 5364355"/>
              <a:gd name="connsiteX45" fmla="*/ 784039 w 4683574"/>
              <a:gd name="connsiteY45" fmla="*/ 3700070 h 5364355"/>
              <a:gd name="connsiteX46" fmla="*/ 677359 w 4683574"/>
              <a:gd name="connsiteY46" fmla="*/ 3761030 h 5364355"/>
              <a:gd name="connsiteX47" fmla="*/ 563059 w 4683574"/>
              <a:gd name="connsiteY47" fmla="*/ 3799130 h 5364355"/>
              <a:gd name="connsiteX48" fmla="*/ 509719 w 4683574"/>
              <a:gd name="connsiteY48" fmla="*/ 3799130 h 5364355"/>
              <a:gd name="connsiteX49" fmla="*/ 441139 w 4683574"/>
              <a:gd name="connsiteY49" fmla="*/ 3875330 h 5364355"/>
              <a:gd name="connsiteX50" fmla="*/ 448759 w 4683574"/>
              <a:gd name="connsiteY50" fmla="*/ 4088690 h 5364355"/>
              <a:gd name="connsiteX51" fmla="*/ 547819 w 4683574"/>
              <a:gd name="connsiteY51" fmla="*/ 4225850 h 5364355"/>
              <a:gd name="connsiteX52" fmla="*/ 555439 w 4683574"/>
              <a:gd name="connsiteY52" fmla="*/ 4355390 h 5364355"/>
              <a:gd name="connsiteX53" fmla="*/ 448759 w 4683574"/>
              <a:gd name="connsiteY53" fmla="*/ 4507790 h 5364355"/>
              <a:gd name="connsiteX54" fmla="*/ 273499 w 4683574"/>
              <a:gd name="connsiteY54" fmla="*/ 4629710 h 5364355"/>
              <a:gd name="connsiteX55" fmla="*/ 220159 w 4683574"/>
              <a:gd name="connsiteY55" fmla="*/ 4751630 h 5364355"/>
              <a:gd name="connsiteX56" fmla="*/ 273499 w 4683574"/>
              <a:gd name="connsiteY56" fmla="*/ 4827830 h 5364355"/>
              <a:gd name="connsiteX57" fmla="*/ 555439 w 4683574"/>
              <a:gd name="connsiteY57" fmla="*/ 4698290 h 5364355"/>
              <a:gd name="connsiteX58" fmla="*/ 784039 w 4683574"/>
              <a:gd name="connsiteY58" fmla="*/ 4637330 h 5364355"/>
              <a:gd name="connsiteX59" fmla="*/ 944059 w 4683574"/>
              <a:gd name="connsiteY59" fmla="*/ 4629710 h 5364355"/>
              <a:gd name="connsiteX60" fmla="*/ 1172659 w 4683574"/>
              <a:gd name="connsiteY60" fmla="*/ 4660190 h 5364355"/>
              <a:gd name="connsiteX61" fmla="*/ 1279339 w 4683574"/>
              <a:gd name="connsiteY61" fmla="*/ 4660190 h 5364355"/>
              <a:gd name="connsiteX62" fmla="*/ 1378399 w 4683574"/>
              <a:gd name="connsiteY62" fmla="*/ 4561130 h 5364355"/>
              <a:gd name="connsiteX63" fmla="*/ 1500319 w 4683574"/>
              <a:gd name="connsiteY63" fmla="*/ 4553510 h 5364355"/>
              <a:gd name="connsiteX64" fmla="*/ 1652719 w 4683574"/>
              <a:gd name="connsiteY64" fmla="*/ 4439210 h 5364355"/>
              <a:gd name="connsiteX65" fmla="*/ 1774639 w 4683574"/>
              <a:gd name="connsiteY65" fmla="*/ 4332530 h 5364355"/>
              <a:gd name="connsiteX66" fmla="*/ 1911799 w 4683574"/>
              <a:gd name="connsiteY66" fmla="*/ 4202990 h 5364355"/>
              <a:gd name="connsiteX67" fmla="*/ 1995619 w 4683574"/>
              <a:gd name="connsiteY67" fmla="*/ 4073450 h 5364355"/>
              <a:gd name="connsiteX68" fmla="*/ 2087059 w 4683574"/>
              <a:gd name="connsiteY68" fmla="*/ 4004870 h 5364355"/>
              <a:gd name="connsiteX69" fmla="*/ 2170879 w 4683574"/>
              <a:gd name="connsiteY69" fmla="*/ 3989630 h 5364355"/>
              <a:gd name="connsiteX70" fmla="*/ 2247079 w 4683574"/>
              <a:gd name="connsiteY70" fmla="*/ 4058210 h 5364355"/>
              <a:gd name="connsiteX71" fmla="*/ 2269939 w 4683574"/>
              <a:gd name="connsiteY71" fmla="*/ 4210610 h 5364355"/>
              <a:gd name="connsiteX72" fmla="*/ 2247079 w 4683574"/>
              <a:gd name="connsiteY72" fmla="*/ 4378250 h 5364355"/>
              <a:gd name="connsiteX73" fmla="*/ 2178499 w 4683574"/>
              <a:gd name="connsiteY73" fmla="*/ 4530650 h 5364355"/>
              <a:gd name="connsiteX74" fmla="*/ 2155639 w 4683574"/>
              <a:gd name="connsiteY74" fmla="*/ 4591610 h 5364355"/>
              <a:gd name="connsiteX75" fmla="*/ 2224219 w 4683574"/>
              <a:gd name="connsiteY75" fmla="*/ 4660190 h 5364355"/>
              <a:gd name="connsiteX76" fmla="*/ 2376619 w 4683574"/>
              <a:gd name="connsiteY76" fmla="*/ 4667810 h 5364355"/>
              <a:gd name="connsiteX77" fmla="*/ 2506159 w 4683574"/>
              <a:gd name="connsiteY77" fmla="*/ 4728770 h 5364355"/>
              <a:gd name="connsiteX78" fmla="*/ 2498539 w 4683574"/>
              <a:gd name="connsiteY78" fmla="*/ 4843070 h 5364355"/>
              <a:gd name="connsiteX79" fmla="*/ 2498539 w 4683574"/>
              <a:gd name="connsiteY79" fmla="*/ 4942130 h 5364355"/>
              <a:gd name="connsiteX80" fmla="*/ 2658559 w 4683574"/>
              <a:gd name="connsiteY80" fmla="*/ 5086910 h 5364355"/>
              <a:gd name="connsiteX81" fmla="*/ 2902399 w 4683574"/>
              <a:gd name="connsiteY81" fmla="*/ 5254550 h 5364355"/>
              <a:gd name="connsiteX82" fmla="*/ 3161479 w 4683574"/>
              <a:gd name="connsiteY82" fmla="*/ 5330750 h 5364355"/>
              <a:gd name="connsiteX83" fmla="*/ 3291019 w 4683574"/>
              <a:gd name="connsiteY83" fmla="*/ 5338370 h 5364355"/>
              <a:gd name="connsiteX84" fmla="*/ 3397699 w 4683574"/>
              <a:gd name="connsiteY84" fmla="*/ 4995470 h 5364355"/>
              <a:gd name="connsiteX85" fmla="*/ 3390079 w 4683574"/>
              <a:gd name="connsiteY85" fmla="*/ 4804970 h 5364355"/>
              <a:gd name="connsiteX86" fmla="*/ 3443419 w 4683574"/>
              <a:gd name="connsiteY86" fmla="*/ 4698290 h 5364355"/>
              <a:gd name="connsiteX87" fmla="*/ 3603439 w 4683574"/>
              <a:gd name="connsiteY87" fmla="*/ 4644950 h 5364355"/>
              <a:gd name="connsiteX88" fmla="*/ 3687259 w 4683574"/>
              <a:gd name="connsiteY88" fmla="*/ 4583990 h 5364355"/>
              <a:gd name="connsiteX89" fmla="*/ 3687259 w 4683574"/>
              <a:gd name="connsiteY89" fmla="*/ 4462070 h 5364355"/>
              <a:gd name="connsiteX90" fmla="*/ 3832039 w 4683574"/>
              <a:gd name="connsiteY90" fmla="*/ 4492550 h 5364355"/>
              <a:gd name="connsiteX91" fmla="*/ 3824419 w 4683574"/>
              <a:gd name="connsiteY91" fmla="*/ 4660190 h 5364355"/>
              <a:gd name="connsiteX92" fmla="*/ 3771079 w 4683574"/>
              <a:gd name="connsiteY92" fmla="*/ 4797350 h 5364355"/>
              <a:gd name="connsiteX93" fmla="*/ 3717739 w 4683574"/>
              <a:gd name="connsiteY93" fmla="*/ 4873550 h 5364355"/>
              <a:gd name="connsiteX94" fmla="*/ 3580579 w 4683574"/>
              <a:gd name="connsiteY94" fmla="*/ 4873550 h 5364355"/>
              <a:gd name="connsiteX95" fmla="*/ 3542479 w 4683574"/>
              <a:gd name="connsiteY95" fmla="*/ 4926890 h 5364355"/>
              <a:gd name="connsiteX96" fmla="*/ 3633919 w 4683574"/>
              <a:gd name="connsiteY96" fmla="*/ 4949750 h 5364355"/>
              <a:gd name="connsiteX97" fmla="*/ 3763459 w 4683574"/>
              <a:gd name="connsiteY97" fmla="*/ 4949750 h 5364355"/>
              <a:gd name="connsiteX98" fmla="*/ 3900619 w 4683574"/>
              <a:gd name="connsiteY98" fmla="*/ 4972610 h 5364355"/>
              <a:gd name="connsiteX99" fmla="*/ 3992059 w 4683574"/>
              <a:gd name="connsiteY99" fmla="*/ 4865930 h 5364355"/>
              <a:gd name="connsiteX100" fmla="*/ 3999679 w 4683574"/>
              <a:gd name="connsiteY100" fmla="*/ 4667810 h 5364355"/>
              <a:gd name="connsiteX101" fmla="*/ 4113979 w 4683574"/>
              <a:gd name="connsiteY101" fmla="*/ 4507790 h 5364355"/>
              <a:gd name="connsiteX102" fmla="*/ 4251139 w 4683574"/>
              <a:gd name="connsiteY102" fmla="*/ 4439210 h 5364355"/>
              <a:gd name="connsiteX103" fmla="*/ 4373059 w 4683574"/>
              <a:gd name="connsiteY103" fmla="*/ 4355390 h 5364355"/>
              <a:gd name="connsiteX104" fmla="*/ 4563559 w 4683574"/>
              <a:gd name="connsiteY104" fmla="*/ 4233470 h 5364355"/>
              <a:gd name="connsiteX105" fmla="*/ 4670239 w 4683574"/>
              <a:gd name="connsiteY105" fmla="*/ 4233470 h 5364355"/>
              <a:gd name="connsiteX106" fmla="*/ 4670239 w 4683574"/>
              <a:gd name="connsiteY106" fmla="*/ 2709470 h 5364355"/>
              <a:gd name="connsiteX107" fmla="*/ 4563559 w 4683574"/>
              <a:gd name="connsiteY107" fmla="*/ 2640890 h 5364355"/>
              <a:gd name="connsiteX108" fmla="*/ 4418779 w 4683574"/>
              <a:gd name="connsiteY108" fmla="*/ 2549450 h 5364355"/>
              <a:gd name="connsiteX109" fmla="*/ 4327339 w 4683574"/>
              <a:gd name="connsiteY109" fmla="*/ 2442770 h 5364355"/>
              <a:gd name="connsiteX110" fmla="*/ 4281619 w 4683574"/>
              <a:gd name="connsiteY110" fmla="*/ 2503730 h 5364355"/>
              <a:gd name="connsiteX111" fmla="*/ 4251139 w 4683574"/>
              <a:gd name="connsiteY111" fmla="*/ 2579930 h 5364355"/>
              <a:gd name="connsiteX112" fmla="*/ 4190179 w 4683574"/>
              <a:gd name="connsiteY112" fmla="*/ 2663750 h 5364355"/>
              <a:gd name="connsiteX113" fmla="*/ 4060639 w 4683574"/>
              <a:gd name="connsiteY113" fmla="*/ 2701850 h 5364355"/>
              <a:gd name="connsiteX114" fmla="*/ 4014919 w 4683574"/>
              <a:gd name="connsiteY114" fmla="*/ 2625650 h 5364355"/>
              <a:gd name="connsiteX115" fmla="*/ 3816799 w 4683574"/>
              <a:gd name="connsiteY115" fmla="*/ 2557070 h 5364355"/>
              <a:gd name="connsiteX116" fmla="*/ 3732979 w 4683574"/>
              <a:gd name="connsiteY116" fmla="*/ 2511350 h 5364355"/>
              <a:gd name="connsiteX117" fmla="*/ 3999679 w 4683574"/>
              <a:gd name="connsiteY117" fmla="*/ 2328470 h 5364355"/>
              <a:gd name="connsiteX118" fmla="*/ 4014919 w 4683574"/>
              <a:gd name="connsiteY118" fmla="*/ 2244650 h 5364355"/>
              <a:gd name="connsiteX119" fmla="*/ 3839659 w 4683574"/>
              <a:gd name="connsiteY119" fmla="*/ 2145590 h 5364355"/>
              <a:gd name="connsiteX120" fmla="*/ 3961579 w 4683574"/>
              <a:gd name="connsiteY120" fmla="*/ 2031290 h 5364355"/>
              <a:gd name="connsiteX121" fmla="*/ 3938719 w 4683574"/>
              <a:gd name="connsiteY121" fmla="*/ 1863650 h 5364355"/>
              <a:gd name="connsiteX122" fmla="*/ 3892999 w 4683574"/>
              <a:gd name="connsiteY122" fmla="*/ 1741730 h 5364355"/>
              <a:gd name="connsiteX123" fmla="*/ 3664399 w 4683574"/>
              <a:gd name="connsiteY123" fmla="*/ 1787450 h 5364355"/>
              <a:gd name="connsiteX124" fmla="*/ 3572959 w 4683574"/>
              <a:gd name="connsiteY124" fmla="*/ 1673150 h 5364355"/>
              <a:gd name="connsiteX125" fmla="*/ 3618679 w 4683574"/>
              <a:gd name="connsiteY125" fmla="*/ 1513130 h 5364355"/>
              <a:gd name="connsiteX126" fmla="*/ 3580579 w 4683574"/>
              <a:gd name="connsiteY126" fmla="*/ 1436930 h 5364355"/>
              <a:gd name="connsiteX127" fmla="*/ 3473899 w 4683574"/>
              <a:gd name="connsiteY127" fmla="*/ 1467410 h 5364355"/>
              <a:gd name="connsiteX128" fmla="*/ 3329119 w 4683574"/>
              <a:gd name="connsiteY128" fmla="*/ 1482650 h 5364355"/>
              <a:gd name="connsiteX129" fmla="*/ 3222439 w 4683574"/>
              <a:gd name="connsiteY129" fmla="*/ 1375970 h 5364355"/>
              <a:gd name="connsiteX130" fmla="*/ 3130999 w 4683574"/>
              <a:gd name="connsiteY130" fmla="*/ 1322630 h 5364355"/>
              <a:gd name="connsiteX131" fmla="*/ 3031939 w 4683574"/>
              <a:gd name="connsiteY131" fmla="*/ 1452170 h 5364355"/>
              <a:gd name="connsiteX132" fmla="*/ 2993839 w 4683574"/>
              <a:gd name="connsiteY132" fmla="*/ 1482650 h 5364355"/>
              <a:gd name="connsiteX133" fmla="*/ 2849059 w 4683574"/>
              <a:gd name="connsiteY133" fmla="*/ 1398830 h 5364355"/>
              <a:gd name="connsiteX134" fmla="*/ 2765239 w 4683574"/>
              <a:gd name="connsiteY134" fmla="*/ 1391210 h 5364355"/>
              <a:gd name="connsiteX135" fmla="*/ 2620459 w 4683574"/>
              <a:gd name="connsiteY135" fmla="*/ 1429310 h 5364355"/>
              <a:gd name="connsiteX136" fmla="*/ 2612839 w 4683574"/>
              <a:gd name="connsiteY136" fmla="*/ 1558850 h 5364355"/>
              <a:gd name="connsiteX137" fmla="*/ 2582359 w 4683574"/>
              <a:gd name="connsiteY137" fmla="*/ 1642670 h 5364355"/>
              <a:gd name="connsiteX138" fmla="*/ 2437579 w 4683574"/>
              <a:gd name="connsiteY138" fmla="*/ 1558850 h 5364355"/>
              <a:gd name="connsiteX139" fmla="*/ 2429959 w 4683574"/>
              <a:gd name="connsiteY139" fmla="*/ 1414070 h 5364355"/>
              <a:gd name="connsiteX140" fmla="*/ 2452819 w 4683574"/>
              <a:gd name="connsiteY140" fmla="*/ 1215950 h 5364355"/>
              <a:gd name="connsiteX141" fmla="*/ 2361379 w 4683574"/>
              <a:gd name="connsiteY141" fmla="*/ 103430 h 5364355"/>
              <a:gd name="connsiteX142" fmla="*/ 1881320 w 4683574"/>
              <a:gd name="connsiteY142" fmla="*/ 133910 h 5364355"/>
              <a:gd name="connsiteX143" fmla="*/ 6799 w 4683574"/>
              <a:gd name="connsiteY143" fmla="*/ 652070 h 5364355"/>
              <a:gd name="connsiteX144" fmla="*/ 67759 w 4683574"/>
              <a:gd name="connsiteY144" fmla="*/ 728269 h 5364355"/>
              <a:gd name="connsiteX145" fmla="*/ 235400 w 4683574"/>
              <a:gd name="connsiteY145" fmla="*/ 819710 h 5364355"/>
              <a:gd name="connsiteX146" fmla="*/ 319219 w 4683574"/>
              <a:gd name="connsiteY146" fmla="*/ 895910 h 5364355"/>
              <a:gd name="connsiteX0" fmla="*/ 408874 w 4750369"/>
              <a:gd name="connsiteY0" fmla="*/ 874630 h 5350695"/>
              <a:gd name="connsiteX1" fmla="*/ 530794 w 4750369"/>
              <a:gd name="connsiteY1" fmla="*/ 1042270 h 5350695"/>
              <a:gd name="connsiteX2" fmla="*/ 751774 w 4750369"/>
              <a:gd name="connsiteY2" fmla="*/ 1072750 h 5350695"/>
              <a:gd name="connsiteX3" fmla="*/ 1003234 w 4750369"/>
              <a:gd name="connsiteY3" fmla="*/ 1194670 h 5350695"/>
              <a:gd name="connsiteX4" fmla="*/ 980374 w 4750369"/>
              <a:gd name="connsiteY4" fmla="*/ 1308970 h 5350695"/>
              <a:gd name="connsiteX5" fmla="*/ 1148014 w 4750369"/>
              <a:gd name="connsiteY5" fmla="*/ 1430890 h 5350695"/>
              <a:gd name="connsiteX6" fmla="*/ 1186114 w 4750369"/>
              <a:gd name="connsiteY6" fmla="*/ 1529950 h 5350695"/>
              <a:gd name="connsiteX7" fmla="*/ 1026094 w 4750369"/>
              <a:gd name="connsiteY7" fmla="*/ 1636630 h 5350695"/>
              <a:gd name="connsiteX8" fmla="*/ 972754 w 4750369"/>
              <a:gd name="connsiteY8" fmla="*/ 1720450 h 5350695"/>
              <a:gd name="connsiteX9" fmla="*/ 1056574 w 4750369"/>
              <a:gd name="connsiteY9" fmla="*/ 1903330 h 5350695"/>
              <a:gd name="connsiteX10" fmla="*/ 1140394 w 4750369"/>
              <a:gd name="connsiteY10" fmla="*/ 2025250 h 5350695"/>
              <a:gd name="connsiteX11" fmla="*/ 1292794 w 4750369"/>
              <a:gd name="connsiteY11" fmla="*/ 2116690 h 5350695"/>
              <a:gd name="connsiteX12" fmla="*/ 1407094 w 4750369"/>
              <a:gd name="connsiteY12" fmla="*/ 2040490 h 5350695"/>
              <a:gd name="connsiteX13" fmla="*/ 1475674 w 4750369"/>
              <a:gd name="connsiteY13" fmla="*/ 2040490 h 5350695"/>
              <a:gd name="connsiteX14" fmla="*/ 1513774 w 4750369"/>
              <a:gd name="connsiteY14" fmla="*/ 2154790 h 5350695"/>
              <a:gd name="connsiteX15" fmla="*/ 1567114 w 4750369"/>
              <a:gd name="connsiteY15" fmla="*/ 2246230 h 5350695"/>
              <a:gd name="connsiteX16" fmla="*/ 1582354 w 4750369"/>
              <a:gd name="connsiteY16" fmla="*/ 2330050 h 5350695"/>
              <a:gd name="connsiteX17" fmla="*/ 1452814 w 4750369"/>
              <a:gd name="connsiteY17" fmla="*/ 2406250 h 5350695"/>
              <a:gd name="connsiteX18" fmla="*/ 1468054 w 4750369"/>
              <a:gd name="connsiteY18" fmla="*/ 2497690 h 5350695"/>
              <a:gd name="connsiteX19" fmla="*/ 1361374 w 4750369"/>
              <a:gd name="connsiteY19" fmla="*/ 2520550 h 5350695"/>
              <a:gd name="connsiteX20" fmla="*/ 1239454 w 4750369"/>
              <a:gd name="connsiteY20" fmla="*/ 2467210 h 5350695"/>
              <a:gd name="connsiteX21" fmla="*/ 1102294 w 4750369"/>
              <a:gd name="connsiteY21" fmla="*/ 2558650 h 5350695"/>
              <a:gd name="connsiteX22" fmla="*/ 1155634 w 4750369"/>
              <a:gd name="connsiteY22" fmla="*/ 2672950 h 5350695"/>
              <a:gd name="connsiteX23" fmla="*/ 1353754 w 4750369"/>
              <a:gd name="connsiteY23" fmla="*/ 2733910 h 5350695"/>
              <a:gd name="connsiteX24" fmla="*/ 1437574 w 4750369"/>
              <a:gd name="connsiteY24" fmla="*/ 2749150 h 5350695"/>
              <a:gd name="connsiteX25" fmla="*/ 1285174 w 4750369"/>
              <a:gd name="connsiteY25" fmla="*/ 2810110 h 5350695"/>
              <a:gd name="connsiteX26" fmla="*/ 1170874 w 4750369"/>
              <a:gd name="connsiteY26" fmla="*/ 2871070 h 5350695"/>
              <a:gd name="connsiteX27" fmla="*/ 1140394 w 4750369"/>
              <a:gd name="connsiteY27" fmla="*/ 2924410 h 5350695"/>
              <a:gd name="connsiteX28" fmla="*/ 1170874 w 4750369"/>
              <a:gd name="connsiteY28" fmla="*/ 3023470 h 5350695"/>
              <a:gd name="connsiteX29" fmla="*/ 1117534 w 4750369"/>
              <a:gd name="connsiteY29" fmla="*/ 3061570 h 5350695"/>
              <a:gd name="connsiteX30" fmla="*/ 965134 w 4750369"/>
              <a:gd name="connsiteY30" fmla="*/ 2992990 h 5350695"/>
              <a:gd name="connsiteX31" fmla="*/ 873694 w 4750369"/>
              <a:gd name="connsiteY31" fmla="*/ 2954890 h 5350695"/>
              <a:gd name="connsiteX32" fmla="*/ 744154 w 4750369"/>
              <a:gd name="connsiteY32" fmla="*/ 2962510 h 5350695"/>
              <a:gd name="connsiteX33" fmla="*/ 606994 w 4750369"/>
              <a:gd name="connsiteY33" fmla="*/ 3023470 h 5350695"/>
              <a:gd name="connsiteX34" fmla="*/ 500314 w 4750369"/>
              <a:gd name="connsiteY34" fmla="*/ 3061570 h 5350695"/>
              <a:gd name="connsiteX35" fmla="*/ 340294 w 4750369"/>
              <a:gd name="connsiteY35" fmla="*/ 3153010 h 5350695"/>
              <a:gd name="connsiteX36" fmla="*/ 477454 w 4750369"/>
              <a:gd name="connsiteY36" fmla="*/ 3313030 h 5350695"/>
              <a:gd name="connsiteX37" fmla="*/ 706054 w 4750369"/>
              <a:gd name="connsiteY37" fmla="*/ 3373990 h 5350695"/>
              <a:gd name="connsiteX38" fmla="*/ 919414 w 4750369"/>
              <a:gd name="connsiteY38" fmla="*/ 3389230 h 5350695"/>
              <a:gd name="connsiteX39" fmla="*/ 1056574 w 4750369"/>
              <a:gd name="connsiteY39" fmla="*/ 3412090 h 5350695"/>
              <a:gd name="connsiteX40" fmla="*/ 1216594 w 4750369"/>
              <a:gd name="connsiteY40" fmla="*/ 3450190 h 5350695"/>
              <a:gd name="connsiteX41" fmla="*/ 1376614 w 4750369"/>
              <a:gd name="connsiteY41" fmla="*/ 3579730 h 5350695"/>
              <a:gd name="connsiteX42" fmla="*/ 1346134 w 4750369"/>
              <a:gd name="connsiteY42" fmla="*/ 3633070 h 5350695"/>
              <a:gd name="connsiteX43" fmla="*/ 1247074 w 4750369"/>
              <a:gd name="connsiteY43" fmla="*/ 3640690 h 5350695"/>
              <a:gd name="connsiteX44" fmla="*/ 1018474 w 4750369"/>
              <a:gd name="connsiteY44" fmla="*/ 3663550 h 5350695"/>
              <a:gd name="connsiteX45" fmla="*/ 850834 w 4750369"/>
              <a:gd name="connsiteY45" fmla="*/ 3686410 h 5350695"/>
              <a:gd name="connsiteX46" fmla="*/ 744154 w 4750369"/>
              <a:gd name="connsiteY46" fmla="*/ 3747370 h 5350695"/>
              <a:gd name="connsiteX47" fmla="*/ 629854 w 4750369"/>
              <a:gd name="connsiteY47" fmla="*/ 3785470 h 5350695"/>
              <a:gd name="connsiteX48" fmla="*/ 576514 w 4750369"/>
              <a:gd name="connsiteY48" fmla="*/ 3785470 h 5350695"/>
              <a:gd name="connsiteX49" fmla="*/ 507934 w 4750369"/>
              <a:gd name="connsiteY49" fmla="*/ 3861670 h 5350695"/>
              <a:gd name="connsiteX50" fmla="*/ 515554 w 4750369"/>
              <a:gd name="connsiteY50" fmla="*/ 4075030 h 5350695"/>
              <a:gd name="connsiteX51" fmla="*/ 614614 w 4750369"/>
              <a:gd name="connsiteY51" fmla="*/ 4212190 h 5350695"/>
              <a:gd name="connsiteX52" fmla="*/ 622234 w 4750369"/>
              <a:gd name="connsiteY52" fmla="*/ 4341730 h 5350695"/>
              <a:gd name="connsiteX53" fmla="*/ 515554 w 4750369"/>
              <a:gd name="connsiteY53" fmla="*/ 4494130 h 5350695"/>
              <a:gd name="connsiteX54" fmla="*/ 340294 w 4750369"/>
              <a:gd name="connsiteY54" fmla="*/ 4616050 h 5350695"/>
              <a:gd name="connsiteX55" fmla="*/ 286954 w 4750369"/>
              <a:gd name="connsiteY55" fmla="*/ 4737970 h 5350695"/>
              <a:gd name="connsiteX56" fmla="*/ 340294 w 4750369"/>
              <a:gd name="connsiteY56" fmla="*/ 4814170 h 5350695"/>
              <a:gd name="connsiteX57" fmla="*/ 622234 w 4750369"/>
              <a:gd name="connsiteY57" fmla="*/ 4684630 h 5350695"/>
              <a:gd name="connsiteX58" fmla="*/ 850834 w 4750369"/>
              <a:gd name="connsiteY58" fmla="*/ 4623670 h 5350695"/>
              <a:gd name="connsiteX59" fmla="*/ 1010854 w 4750369"/>
              <a:gd name="connsiteY59" fmla="*/ 4616050 h 5350695"/>
              <a:gd name="connsiteX60" fmla="*/ 1239454 w 4750369"/>
              <a:gd name="connsiteY60" fmla="*/ 4646530 h 5350695"/>
              <a:gd name="connsiteX61" fmla="*/ 1346134 w 4750369"/>
              <a:gd name="connsiteY61" fmla="*/ 4646530 h 5350695"/>
              <a:gd name="connsiteX62" fmla="*/ 1445194 w 4750369"/>
              <a:gd name="connsiteY62" fmla="*/ 4547470 h 5350695"/>
              <a:gd name="connsiteX63" fmla="*/ 1567114 w 4750369"/>
              <a:gd name="connsiteY63" fmla="*/ 4539850 h 5350695"/>
              <a:gd name="connsiteX64" fmla="*/ 1719514 w 4750369"/>
              <a:gd name="connsiteY64" fmla="*/ 4425550 h 5350695"/>
              <a:gd name="connsiteX65" fmla="*/ 1841434 w 4750369"/>
              <a:gd name="connsiteY65" fmla="*/ 4318870 h 5350695"/>
              <a:gd name="connsiteX66" fmla="*/ 1978594 w 4750369"/>
              <a:gd name="connsiteY66" fmla="*/ 4189330 h 5350695"/>
              <a:gd name="connsiteX67" fmla="*/ 2062414 w 4750369"/>
              <a:gd name="connsiteY67" fmla="*/ 4059790 h 5350695"/>
              <a:gd name="connsiteX68" fmla="*/ 2153854 w 4750369"/>
              <a:gd name="connsiteY68" fmla="*/ 3991210 h 5350695"/>
              <a:gd name="connsiteX69" fmla="*/ 2237674 w 4750369"/>
              <a:gd name="connsiteY69" fmla="*/ 3975970 h 5350695"/>
              <a:gd name="connsiteX70" fmla="*/ 2313874 w 4750369"/>
              <a:gd name="connsiteY70" fmla="*/ 4044550 h 5350695"/>
              <a:gd name="connsiteX71" fmla="*/ 2336734 w 4750369"/>
              <a:gd name="connsiteY71" fmla="*/ 4196950 h 5350695"/>
              <a:gd name="connsiteX72" fmla="*/ 2313874 w 4750369"/>
              <a:gd name="connsiteY72" fmla="*/ 4364590 h 5350695"/>
              <a:gd name="connsiteX73" fmla="*/ 2245294 w 4750369"/>
              <a:gd name="connsiteY73" fmla="*/ 4516990 h 5350695"/>
              <a:gd name="connsiteX74" fmla="*/ 2222434 w 4750369"/>
              <a:gd name="connsiteY74" fmla="*/ 4577950 h 5350695"/>
              <a:gd name="connsiteX75" fmla="*/ 2291014 w 4750369"/>
              <a:gd name="connsiteY75" fmla="*/ 4646530 h 5350695"/>
              <a:gd name="connsiteX76" fmla="*/ 2443414 w 4750369"/>
              <a:gd name="connsiteY76" fmla="*/ 4654150 h 5350695"/>
              <a:gd name="connsiteX77" fmla="*/ 2572954 w 4750369"/>
              <a:gd name="connsiteY77" fmla="*/ 4715110 h 5350695"/>
              <a:gd name="connsiteX78" fmla="*/ 2565334 w 4750369"/>
              <a:gd name="connsiteY78" fmla="*/ 4829410 h 5350695"/>
              <a:gd name="connsiteX79" fmla="*/ 2565334 w 4750369"/>
              <a:gd name="connsiteY79" fmla="*/ 4928470 h 5350695"/>
              <a:gd name="connsiteX80" fmla="*/ 2725354 w 4750369"/>
              <a:gd name="connsiteY80" fmla="*/ 5073250 h 5350695"/>
              <a:gd name="connsiteX81" fmla="*/ 2969194 w 4750369"/>
              <a:gd name="connsiteY81" fmla="*/ 5240890 h 5350695"/>
              <a:gd name="connsiteX82" fmla="*/ 3228274 w 4750369"/>
              <a:gd name="connsiteY82" fmla="*/ 5317090 h 5350695"/>
              <a:gd name="connsiteX83" fmla="*/ 3357814 w 4750369"/>
              <a:gd name="connsiteY83" fmla="*/ 5324710 h 5350695"/>
              <a:gd name="connsiteX84" fmla="*/ 3464494 w 4750369"/>
              <a:gd name="connsiteY84" fmla="*/ 4981810 h 5350695"/>
              <a:gd name="connsiteX85" fmla="*/ 3456874 w 4750369"/>
              <a:gd name="connsiteY85" fmla="*/ 4791310 h 5350695"/>
              <a:gd name="connsiteX86" fmla="*/ 3510214 w 4750369"/>
              <a:gd name="connsiteY86" fmla="*/ 4684630 h 5350695"/>
              <a:gd name="connsiteX87" fmla="*/ 3670234 w 4750369"/>
              <a:gd name="connsiteY87" fmla="*/ 4631290 h 5350695"/>
              <a:gd name="connsiteX88" fmla="*/ 3754054 w 4750369"/>
              <a:gd name="connsiteY88" fmla="*/ 4570330 h 5350695"/>
              <a:gd name="connsiteX89" fmla="*/ 3754054 w 4750369"/>
              <a:gd name="connsiteY89" fmla="*/ 4448410 h 5350695"/>
              <a:gd name="connsiteX90" fmla="*/ 3898834 w 4750369"/>
              <a:gd name="connsiteY90" fmla="*/ 4478890 h 5350695"/>
              <a:gd name="connsiteX91" fmla="*/ 3891214 w 4750369"/>
              <a:gd name="connsiteY91" fmla="*/ 4646530 h 5350695"/>
              <a:gd name="connsiteX92" fmla="*/ 3837874 w 4750369"/>
              <a:gd name="connsiteY92" fmla="*/ 4783690 h 5350695"/>
              <a:gd name="connsiteX93" fmla="*/ 3784534 w 4750369"/>
              <a:gd name="connsiteY93" fmla="*/ 4859890 h 5350695"/>
              <a:gd name="connsiteX94" fmla="*/ 3647374 w 4750369"/>
              <a:gd name="connsiteY94" fmla="*/ 4859890 h 5350695"/>
              <a:gd name="connsiteX95" fmla="*/ 3609274 w 4750369"/>
              <a:gd name="connsiteY95" fmla="*/ 4913230 h 5350695"/>
              <a:gd name="connsiteX96" fmla="*/ 3700714 w 4750369"/>
              <a:gd name="connsiteY96" fmla="*/ 4936090 h 5350695"/>
              <a:gd name="connsiteX97" fmla="*/ 3830254 w 4750369"/>
              <a:gd name="connsiteY97" fmla="*/ 4936090 h 5350695"/>
              <a:gd name="connsiteX98" fmla="*/ 3967414 w 4750369"/>
              <a:gd name="connsiteY98" fmla="*/ 4958950 h 5350695"/>
              <a:gd name="connsiteX99" fmla="*/ 4058854 w 4750369"/>
              <a:gd name="connsiteY99" fmla="*/ 4852270 h 5350695"/>
              <a:gd name="connsiteX100" fmla="*/ 4066474 w 4750369"/>
              <a:gd name="connsiteY100" fmla="*/ 4654150 h 5350695"/>
              <a:gd name="connsiteX101" fmla="*/ 4180774 w 4750369"/>
              <a:gd name="connsiteY101" fmla="*/ 4494130 h 5350695"/>
              <a:gd name="connsiteX102" fmla="*/ 4317934 w 4750369"/>
              <a:gd name="connsiteY102" fmla="*/ 4425550 h 5350695"/>
              <a:gd name="connsiteX103" fmla="*/ 4439854 w 4750369"/>
              <a:gd name="connsiteY103" fmla="*/ 4341730 h 5350695"/>
              <a:gd name="connsiteX104" fmla="*/ 4630354 w 4750369"/>
              <a:gd name="connsiteY104" fmla="*/ 4219810 h 5350695"/>
              <a:gd name="connsiteX105" fmla="*/ 4737034 w 4750369"/>
              <a:gd name="connsiteY105" fmla="*/ 4219810 h 5350695"/>
              <a:gd name="connsiteX106" fmla="*/ 4737034 w 4750369"/>
              <a:gd name="connsiteY106" fmla="*/ 2695810 h 5350695"/>
              <a:gd name="connsiteX107" fmla="*/ 4630354 w 4750369"/>
              <a:gd name="connsiteY107" fmla="*/ 2627230 h 5350695"/>
              <a:gd name="connsiteX108" fmla="*/ 4485574 w 4750369"/>
              <a:gd name="connsiteY108" fmla="*/ 2535790 h 5350695"/>
              <a:gd name="connsiteX109" fmla="*/ 4394134 w 4750369"/>
              <a:gd name="connsiteY109" fmla="*/ 2429110 h 5350695"/>
              <a:gd name="connsiteX110" fmla="*/ 4348414 w 4750369"/>
              <a:gd name="connsiteY110" fmla="*/ 2490070 h 5350695"/>
              <a:gd name="connsiteX111" fmla="*/ 4317934 w 4750369"/>
              <a:gd name="connsiteY111" fmla="*/ 2566270 h 5350695"/>
              <a:gd name="connsiteX112" fmla="*/ 4256974 w 4750369"/>
              <a:gd name="connsiteY112" fmla="*/ 2650090 h 5350695"/>
              <a:gd name="connsiteX113" fmla="*/ 4127434 w 4750369"/>
              <a:gd name="connsiteY113" fmla="*/ 2688190 h 5350695"/>
              <a:gd name="connsiteX114" fmla="*/ 4081714 w 4750369"/>
              <a:gd name="connsiteY114" fmla="*/ 2611990 h 5350695"/>
              <a:gd name="connsiteX115" fmla="*/ 3883594 w 4750369"/>
              <a:gd name="connsiteY115" fmla="*/ 2543410 h 5350695"/>
              <a:gd name="connsiteX116" fmla="*/ 3799774 w 4750369"/>
              <a:gd name="connsiteY116" fmla="*/ 2497690 h 5350695"/>
              <a:gd name="connsiteX117" fmla="*/ 4066474 w 4750369"/>
              <a:gd name="connsiteY117" fmla="*/ 2314810 h 5350695"/>
              <a:gd name="connsiteX118" fmla="*/ 4081714 w 4750369"/>
              <a:gd name="connsiteY118" fmla="*/ 2230990 h 5350695"/>
              <a:gd name="connsiteX119" fmla="*/ 3906454 w 4750369"/>
              <a:gd name="connsiteY119" fmla="*/ 2131930 h 5350695"/>
              <a:gd name="connsiteX120" fmla="*/ 4028374 w 4750369"/>
              <a:gd name="connsiteY120" fmla="*/ 2017630 h 5350695"/>
              <a:gd name="connsiteX121" fmla="*/ 4005514 w 4750369"/>
              <a:gd name="connsiteY121" fmla="*/ 1849990 h 5350695"/>
              <a:gd name="connsiteX122" fmla="*/ 3959794 w 4750369"/>
              <a:gd name="connsiteY122" fmla="*/ 1728070 h 5350695"/>
              <a:gd name="connsiteX123" fmla="*/ 3731194 w 4750369"/>
              <a:gd name="connsiteY123" fmla="*/ 1773790 h 5350695"/>
              <a:gd name="connsiteX124" fmla="*/ 3639754 w 4750369"/>
              <a:gd name="connsiteY124" fmla="*/ 1659490 h 5350695"/>
              <a:gd name="connsiteX125" fmla="*/ 3685474 w 4750369"/>
              <a:gd name="connsiteY125" fmla="*/ 1499470 h 5350695"/>
              <a:gd name="connsiteX126" fmla="*/ 3647374 w 4750369"/>
              <a:gd name="connsiteY126" fmla="*/ 1423270 h 5350695"/>
              <a:gd name="connsiteX127" fmla="*/ 3540694 w 4750369"/>
              <a:gd name="connsiteY127" fmla="*/ 1453750 h 5350695"/>
              <a:gd name="connsiteX128" fmla="*/ 3395914 w 4750369"/>
              <a:gd name="connsiteY128" fmla="*/ 1468990 h 5350695"/>
              <a:gd name="connsiteX129" fmla="*/ 3289234 w 4750369"/>
              <a:gd name="connsiteY129" fmla="*/ 1362310 h 5350695"/>
              <a:gd name="connsiteX130" fmla="*/ 3197794 w 4750369"/>
              <a:gd name="connsiteY130" fmla="*/ 1308970 h 5350695"/>
              <a:gd name="connsiteX131" fmla="*/ 3098734 w 4750369"/>
              <a:gd name="connsiteY131" fmla="*/ 1438510 h 5350695"/>
              <a:gd name="connsiteX132" fmla="*/ 3060634 w 4750369"/>
              <a:gd name="connsiteY132" fmla="*/ 1468990 h 5350695"/>
              <a:gd name="connsiteX133" fmla="*/ 2915854 w 4750369"/>
              <a:gd name="connsiteY133" fmla="*/ 1385170 h 5350695"/>
              <a:gd name="connsiteX134" fmla="*/ 2832034 w 4750369"/>
              <a:gd name="connsiteY134" fmla="*/ 1377550 h 5350695"/>
              <a:gd name="connsiteX135" fmla="*/ 2687254 w 4750369"/>
              <a:gd name="connsiteY135" fmla="*/ 1415650 h 5350695"/>
              <a:gd name="connsiteX136" fmla="*/ 2679634 w 4750369"/>
              <a:gd name="connsiteY136" fmla="*/ 1545190 h 5350695"/>
              <a:gd name="connsiteX137" fmla="*/ 2649154 w 4750369"/>
              <a:gd name="connsiteY137" fmla="*/ 1629010 h 5350695"/>
              <a:gd name="connsiteX138" fmla="*/ 2504374 w 4750369"/>
              <a:gd name="connsiteY138" fmla="*/ 1545190 h 5350695"/>
              <a:gd name="connsiteX139" fmla="*/ 2496754 w 4750369"/>
              <a:gd name="connsiteY139" fmla="*/ 1400410 h 5350695"/>
              <a:gd name="connsiteX140" fmla="*/ 2519614 w 4750369"/>
              <a:gd name="connsiteY140" fmla="*/ 1202290 h 5350695"/>
              <a:gd name="connsiteX141" fmla="*/ 2428174 w 4750369"/>
              <a:gd name="connsiteY141" fmla="*/ 89770 h 5350695"/>
              <a:gd name="connsiteX142" fmla="*/ 1948115 w 4750369"/>
              <a:gd name="connsiteY142" fmla="*/ 120250 h 5350695"/>
              <a:gd name="connsiteX143" fmla="*/ 1582354 w 4750369"/>
              <a:gd name="connsiteY143" fmla="*/ 966070 h 5350695"/>
              <a:gd name="connsiteX144" fmla="*/ 73594 w 4750369"/>
              <a:gd name="connsiteY144" fmla="*/ 638410 h 5350695"/>
              <a:gd name="connsiteX145" fmla="*/ 134554 w 4750369"/>
              <a:gd name="connsiteY145" fmla="*/ 714609 h 5350695"/>
              <a:gd name="connsiteX146" fmla="*/ 302195 w 4750369"/>
              <a:gd name="connsiteY146" fmla="*/ 806050 h 5350695"/>
              <a:gd name="connsiteX147" fmla="*/ 386014 w 4750369"/>
              <a:gd name="connsiteY147" fmla="*/ 882250 h 5350695"/>
              <a:gd name="connsiteX0" fmla="*/ 386871 w 4728366"/>
              <a:gd name="connsiteY0" fmla="*/ 874630 h 5350695"/>
              <a:gd name="connsiteX1" fmla="*/ 508791 w 4728366"/>
              <a:gd name="connsiteY1" fmla="*/ 1042270 h 5350695"/>
              <a:gd name="connsiteX2" fmla="*/ 729771 w 4728366"/>
              <a:gd name="connsiteY2" fmla="*/ 1072750 h 5350695"/>
              <a:gd name="connsiteX3" fmla="*/ 981231 w 4728366"/>
              <a:gd name="connsiteY3" fmla="*/ 1194670 h 5350695"/>
              <a:gd name="connsiteX4" fmla="*/ 958371 w 4728366"/>
              <a:gd name="connsiteY4" fmla="*/ 1308970 h 5350695"/>
              <a:gd name="connsiteX5" fmla="*/ 1126011 w 4728366"/>
              <a:gd name="connsiteY5" fmla="*/ 1430890 h 5350695"/>
              <a:gd name="connsiteX6" fmla="*/ 1164111 w 4728366"/>
              <a:gd name="connsiteY6" fmla="*/ 1529950 h 5350695"/>
              <a:gd name="connsiteX7" fmla="*/ 1004091 w 4728366"/>
              <a:gd name="connsiteY7" fmla="*/ 1636630 h 5350695"/>
              <a:gd name="connsiteX8" fmla="*/ 950751 w 4728366"/>
              <a:gd name="connsiteY8" fmla="*/ 1720450 h 5350695"/>
              <a:gd name="connsiteX9" fmla="*/ 1034571 w 4728366"/>
              <a:gd name="connsiteY9" fmla="*/ 1903330 h 5350695"/>
              <a:gd name="connsiteX10" fmla="*/ 1118391 w 4728366"/>
              <a:gd name="connsiteY10" fmla="*/ 2025250 h 5350695"/>
              <a:gd name="connsiteX11" fmla="*/ 1270791 w 4728366"/>
              <a:gd name="connsiteY11" fmla="*/ 2116690 h 5350695"/>
              <a:gd name="connsiteX12" fmla="*/ 1385091 w 4728366"/>
              <a:gd name="connsiteY12" fmla="*/ 2040490 h 5350695"/>
              <a:gd name="connsiteX13" fmla="*/ 1453671 w 4728366"/>
              <a:gd name="connsiteY13" fmla="*/ 2040490 h 5350695"/>
              <a:gd name="connsiteX14" fmla="*/ 1491771 w 4728366"/>
              <a:gd name="connsiteY14" fmla="*/ 2154790 h 5350695"/>
              <a:gd name="connsiteX15" fmla="*/ 1545111 w 4728366"/>
              <a:gd name="connsiteY15" fmla="*/ 2246230 h 5350695"/>
              <a:gd name="connsiteX16" fmla="*/ 1560351 w 4728366"/>
              <a:gd name="connsiteY16" fmla="*/ 2330050 h 5350695"/>
              <a:gd name="connsiteX17" fmla="*/ 1430811 w 4728366"/>
              <a:gd name="connsiteY17" fmla="*/ 2406250 h 5350695"/>
              <a:gd name="connsiteX18" fmla="*/ 1446051 w 4728366"/>
              <a:gd name="connsiteY18" fmla="*/ 2497690 h 5350695"/>
              <a:gd name="connsiteX19" fmla="*/ 1339371 w 4728366"/>
              <a:gd name="connsiteY19" fmla="*/ 2520550 h 5350695"/>
              <a:gd name="connsiteX20" fmla="*/ 1217451 w 4728366"/>
              <a:gd name="connsiteY20" fmla="*/ 2467210 h 5350695"/>
              <a:gd name="connsiteX21" fmla="*/ 1080291 w 4728366"/>
              <a:gd name="connsiteY21" fmla="*/ 2558650 h 5350695"/>
              <a:gd name="connsiteX22" fmla="*/ 1133631 w 4728366"/>
              <a:gd name="connsiteY22" fmla="*/ 2672950 h 5350695"/>
              <a:gd name="connsiteX23" fmla="*/ 1331751 w 4728366"/>
              <a:gd name="connsiteY23" fmla="*/ 2733910 h 5350695"/>
              <a:gd name="connsiteX24" fmla="*/ 1415571 w 4728366"/>
              <a:gd name="connsiteY24" fmla="*/ 2749150 h 5350695"/>
              <a:gd name="connsiteX25" fmla="*/ 1263171 w 4728366"/>
              <a:gd name="connsiteY25" fmla="*/ 2810110 h 5350695"/>
              <a:gd name="connsiteX26" fmla="*/ 1148871 w 4728366"/>
              <a:gd name="connsiteY26" fmla="*/ 2871070 h 5350695"/>
              <a:gd name="connsiteX27" fmla="*/ 1118391 w 4728366"/>
              <a:gd name="connsiteY27" fmla="*/ 2924410 h 5350695"/>
              <a:gd name="connsiteX28" fmla="*/ 1148871 w 4728366"/>
              <a:gd name="connsiteY28" fmla="*/ 3023470 h 5350695"/>
              <a:gd name="connsiteX29" fmla="*/ 1095531 w 4728366"/>
              <a:gd name="connsiteY29" fmla="*/ 3061570 h 5350695"/>
              <a:gd name="connsiteX30" fmla="*/ 943131 w 4728366"/>
              <a:gd name="connsiteY30" fmla="*/ 2992990 h 5350695"/>
              <a:gd name="connsiteX31" fmla="*/ 851691 w 4728366"/>
              <a:gd name="connsiteY31" fmla="*/ 2954890 h 5350695"/>
              <a:gd name="connsiteX32" fmla="*/ 722151 w 4728366"/>
              <a:gd name="connsiteY32" fmla="*/ 2962510 h 5350695"/>
              <a:gd name="connsiteX33" fmla="*/ 584991 w 4728366"/>
              <a:gd name="connsiteY33" fmla="*/ 3023470 h 5350695"/>
              <a:gd name="connsiteX34" fmla="*/ 478311 w 4728366"/>
              <a:gd name="connsiteY34" fmla="*/ 3061570 h 5350695"/>
              <a:gd name="connsiteX35" fmla="*/ 318291 w 4728366"/>
              <a:gd name="connsiteY35" fmla="*/ 3153010 h 5350695"/>
              <a:gd name="connsiteX36" fmla="*/ 455451 w 4728366"/>
              <a:gd name="connsiteY36" fmla="*/ 3313030 h 5350695"/>
              <a:gd name="connsiteX37" fmla="*/ 684051 w 4728366"/>
              <a:gd name="connsiteY37" fmla="*/ 3373990 h 5350695"/>
              <a:gd name="connsiteX38" fmla="*/ 897411 w 4728366"/>
              <a:gd name="connsiteY38" fmla="*/ 3389230 h 5350695"/>
              <a:gd name="connsiteX39" fmla="*/ 1034571 w 4728366"/>
              <a:gd name="connsiteY39" fmla="*/ 3412090 h 5350695"/>
              <a:gd name="connsiteX40" fmla="*/ 1194591 w 4728366"/>
              <a:gd name="connsiteY40" fmla="*/ 3450190 h 5350695"/>
              <a:gd name="connsiteX41" fmla="*/ 1354611 w 4728366"/>
              <a:gd name="connsiteY41" fmla="*/ 3579730 h 5350695"/>
              <a:gd name="connsiteX42" fmla="*/ 1324131 w 4728366"/>
              <a:gd name="connsiteY42" fmla="*/ 3633070 h 5350695"/>
              <a:gd name="connsiteX43" fmla="*/ 1225071 w 4728366"/>
              <a:gd name="connsiteY43" fmla="*/ 3640690 h 5350695"/>
              <a:gd name="connsiteX44" fmla="*/ 996471 w 4728366"/>
              <a:gd name="connsiteY44" fmla="*/ 3663550 h 5350695"/>
              <a:gd name="connsiteX45" fmla="*/ 828831 w 4728366"/>
              <a:gd name="connsiteY45" fmla="*/ 3686410 h 5350695"/>
              <a:gd name="connsiteX46" fmla="*/ 722151 w 4728366"/>
              <a:gd name="connsiteY46" fmla="*/ 3747370 h 5350695"/>
              <a:gd name="connsiteX47" fmla="*/ 607851 w 4728366"/>
              <a:gd name="connsiteY47" fmla="*/ 3785470 h 5350695"/>
              <a:gd name="connsiteX48" fmla="*/ 554511 w 4728366"/>
              <a:gd name="connsiteY48" fmla="*/ 3785470 h 5350695"/>
              <a:gd name="connsiteX49" fmla="*/ 485931 w 4728366"/>
              <a:gd name="connsiteY49" fmla="*/ 3861670 h 5350695"/>
              <a:gd name="connsiteX50" fmla="*/ 493551 w 4728366"/>
              <a:gd name="connsiteY50" fmla="*/ 4075030 h 5350695"/>
              <a:gd name="connsiteX51" fmla="*/ 592611 w 4728366"/>
              <a:gd name="connsiteY51" fmla="*/ 4212190 h 5350695"/>
              <a:gd name="connsiteX52" fmla="*/ 600231 w 4728366"/>
              <a:gd name="connsiteY52" fmla="*/ 4341730 h 5350695"/>
              <a:gd name="connsiteX53" fmla="*/ 493551 w 4728366"/>
              <a:gd name="connsiteY53" fmla="*/ 4494130 h 5350695"/>
              <a:gd name="connsiteX54" fmla="*/ 318291 w 4728366"/>
              <a:gd name="connsiteY54" fmla="*/ 4616050 h 5350695"/>
              <a:gd name="connsiteX55" fmla="*/ 264951 w 4728366"/>
              <a:gd name="connsiteY55" fmla="*/ 4737970 h 5350695"/>
              <a:gd name="connsiteX56" fmla="*/ 318291 w 4728366"/>
              <a:gd name="connsiteY56" fmla="*/ 4814170 h 5350695"/>
              <a:gd name="connsiteX57" fmla="*/ 600231 w 4728366"/>
              <a:gd name="connsiteY57" fmla="*/ 4684630 h 5350695"/>
              <a:gd name="connsiteX58" fmla="*/ 828831 w 4728366"/>
              <a:gd name="connsiteY58" fmla="*/ 4623670 h 5350695"/>
              <a:gd name="connsiteX59" fmla="*/ 988851 w 4728366"/>
              <a:gd name="connsiteY59" fmla="*/ 4616050 h 5350695"/>
              <a:gd name="connsiteX60" fmla="*/ 1217451 w 4728366"/>
              <a:gd name="connsiteY60" fmla="*/ 4646530 h 5350695"/>
              <a:gd name="connsiteX61" fmla="*/ 1324131 w 4728366"/>
              <a:gd name="connsiteY61" fmla="*/ 4646530 h 5350695"/>
              <a:gd name="connsiteX62" fmla="*/ 1423191 w 4728366"/>
              <a:gd name="connsiteY62" fmla="*/ 4547470 h 5350695"/>
              <a:gd name="connsiteX63" fmla="*/ 1545111 w 4728366"/>
              <a:gd name="connsiteY63" fmla="*/ 4539850 h 5350695"/>
              <a:gd name="connsiteX64" fmla="*/ 1697511 w 4728366"/>
              <a:gd name="connsiteY64" fmla="*/ 4425550 h 5350695"/>
              <a:gd name="connsiteX65" fmla="*/ 1819431 w 4728366"/>
              <a:gd name="connsiteY65" fmla="*/ 4318870 h 5350695"/>
              <a:gd name="connsiteX66" fmla="*/ 1956591 w 4728366"/>
              <a:gd name="connsiteY66" fmla="*/ 4189330 h 5350695"/>
              <a:gd name="connsiteX67" fmla="*/ 2040411 w 4728366"/>
              <a:gd name="connsiteY67" fmla="*/ 4059790 h 5350695"/>
              <a:gd name="connsiteX68" fmla="*/ 2131851 w 4728366"/>
              <a:gd name="connsiteY68" fmla="*/ 3991210 h 5350695"/>
              <a:gd name="connsiteX69" fmla="*/ 2215671 w 4728366"/>
              <a:gd name="connsiteY69" fmla="*/ 3975970 h 5350695"/>
              <a:gd name="connsiteX70" fmla="*/ 2291871 w 4728366"/>
              <a:gd name="connsiteY70" fmla="*/ 4044550 h 5350695"/>
              <a:gd name="connsiteX71" fmla="*/ 2314731 w 4728366"/>
              <a:gd name="connsiteY71" fmla="*/ 4196950 h 5350695"/>
              <a:gd name="connsiteX72" fmla="*/ 2291871 w 4728366"/>
              <a:gd name="connsiteY72" fmla="*/ 4364590 h 5350695"/>
              <a:gd name="connsiteX73" fmla="*/ 2223291 w 4728366"/>
              <a:gd name="connsiteY73" fmla="*/ 4516990 h 5350695"/>
              <a:gd name="connsiteX74" fmla="*/ 2200431 w 4728366"/>
              <a:gd name="connsiteY74" fmla="*/ 4577950 h 5350695"/>
              <a:gd name="connsiteX75" fmla="*/ 2269011 w 4728366"/>
              <a:gd name="connsiteY75" fmla="*/ 4646530 h 5350695"/>
              <a:gd name="connsiteX76" fmla="*/ 2421411 w 4728366"/>
              <a:gd name="connsiteY76" fmla="*/ 4654150 h 5350695"/>
              <a:gd name="connsiteX77" fmla="*/ 2550951 w 4728366"/>
              <a:gd name="connsiteY77" fmla="*/ 4715110 h 5350695"/>
              <a:gd name="connsiteX78" fmla="*/ 2543331 w 4728366"/>
              <a:gd name="connsiteY78" fmla="*/ 4829410 h 5350695"/>
              <a:gd name="connsiteX79" fmla="*/ 2543331 w 4728366"/>
              <a:gd name="connsiteY79" fmla="*/ 4928470 h 5350695"/>
              <a:gd name="connsiteX80" fmla="*/ 2703351 w 4728366"/>
              <a:gd name="connsiteY80" fmla="*/ 5073250 h 5350695"/>
              <a:gd name="connsiteX81" fmla="*/ 2947191 w 4728366"/>
              <a:gd name="connsiteY81" fmla="*/ 5240890 h 5350695"/>
              <a:gd name="connsiteX82" fmla="*/ 3206271 w 4728366"/>
              <a:gd name="connsiteY82" fmla="*/ 5317090 h 5350695"/>
              <a:gd name="connsiteX83" fmla="*/ 3335811 w 4728366"/>
              <a:gd name="connsiteY83" fmla="*/ 5324710 h 5350695"/>
              <a:gd name="connsiteX84" fmla="*/ 3442491 w 4728366"/>
              <a:gd name="connsiteY84" fmla="*/ 4981810 h 5350695"/>
              <a:gd name="connsiteX85" fmla="*/ 3434871 w 4728366"/>
              <a:gd name="connsiteY85" fmla="*/ 4791310 h 5350695"/>
              <a:gd name="connsiteX86" fmla="*/ 3488211 w 4728366"/>
              <a:gd name="connsiteY86" fmla="*/ 4684630 h 5350695"/>
              <a:gd name="connsiteX87" fmla="*/ 3648231 w 4728366"/>
              <a:gd name="connsiteY87" fmla="*/ 4631290 h 5350695"/>
              <a:gd name="connsiteX88" fmla="*/ 3732051 w 4728366"/>
              <a:gd name="connsiteY88" fmla="*/ 4570330 h 5350695"/>
              <a:gd name="connsiteX89" fmla="*/ 3732051 w 4728366"/>
              <a:gd name="connsiteY89" fmla="*/ 4448410 h 5350695"/>
              <a:gd name="connsiteX90" fmla="*/ 3876831 w 4728366"/>
              <a:gd name="connsiteY90" fmla="*/ 4478890 h 5350695"/>
              <a:gd name="connsiteX91" fmla="*/ 3869211 w 4728366"/>
              <a:gd name="connsiteY91" fmla="*/ 4646530 h 5350695"/>
              <a:gd name="connsiteX92" fmla="*/ 3815871 w 4728366"/>
              <a:gd name="connsiteY92" fmla="*/ 4783690 h 5350695"/>
              <a:gd name="connsiteX93" fmla="*/ 3762531 w 4728366"/>
              <a:gd name="connsiteY93" fmla="*/ 4859890 h 5350695"/>
              <a:gd name="connsiteX94" fmla="*/ 3625371 w 4728366"/>
              <a:gd name="connsiteY94" fmla="*/ 4859890 h 5350695"/>
              <a:gd name="connsiteX95" fmla="*/ 3587271 w 4728366"/>
              <a:gd name="connsiteY95" fmla="*/ 4913230 h 5350695"/>
              <a:gd name="connsiteX96" fmla="*/ 3678711 w 4728366"/>
              <a:gd name="connsiteY96" fmla="*/ 4936090 h 5350695"/>
              <a:gd name="connsiteX97" fmla="*/ 3808251 w 4728366"/>
              <a:gd name="connsiteY97" fmla="*/ 4936090 h 5350695"/>
              <a:gd name="connsiteX98" fmla="*/ 3945411 w 4728366"/>
              <a:gd name="connsiteY98" fmla="*/ 4958950 h 5350695"/>
              <a:gd name="connsiteX99" fmla="*/ 4036851 w 4728366"/>
              <a:gd name="connsiteY99" fmla="*/ 4852270 h 5350695"/>
              <a:gd name="connsiteX100" fmla="*/ 4044471 w 4728366"/>
              <a:gd name="connsiteY100" fmla="*/ 4654150 h 5350695"/>
              <a:gd name="connsiteX101" fmla="*/ 4158771 w 4728366"/>
              <a:gd name="connsiteY101" fmla="*/ 4494130 h 5350695"/>
              <a:gd name="connsiteX102" fmla="*/ 4295931 w 4728366"/>
              <a:gd name="connsiteY102" fmla="*/ 4425550 h 5350695"/>
              <a:gd name="connsiteX103" fmla="*/ 4417851 w 4728366"/>
              <a:gd name="connsiteY103" fmla="*/ 4341730 h 5350695"/>
              <a:gd name="connsiteX104" fmla="*/ 4608351 w 4728366"/>
              <a:gd name="connsiteY104" fmla="*/ 4219810 h 5350695"/>
              <a:gd name="connsiteX105" fmla="*/ 4715031 w 4728366"/>
              <a:gd name="connsiteY105" fmla="*/ 4219810 h 5350695"/>
              <a:gd name="connsiteX106" fmla="*/ 4715031 w 4728366"/>
              <a:gd name="connsiteY106" fmla="*/ 2695810 h 5350695"/>
              <a:gd name="connsiteX107" fmla="*/ 4608351 w 4728366"/>
              <a:gd name="connsiteY107" fmla="*/ 2627230 h 5350695"/>
              <a:gd name="connsiteX108" fmla="*/ 4463571 w 4728366"/>
              <a:gd name="connsiteY108" fmla="*/ 2535790 h 5350695"/>
              <a:gd name="connsiteX109" fmla="*/ 4372131 w 4728366"/>
              <a:gd name="connsiteY109" fmla="*/ 2429110 h 5350695"/>
              <a:gd name="connsiteX110" fmla="*/ 4326411 w 4728366"/>
              <a:gd name="connsiteY110" fmla="*/ 2490070 h 5350695"/>
              <a:gd name="connsiteX111" fmla="*/ 4295931 w 4728366"/>
              <a:gd name="connsiteY111" fmla="*/ 2566270 h 5350695"/>
              <a:gd name="connsiteX112" fmla="*/ 4234971 w 4728366"/>
              <a:gd name="connsiteY112" fmla="*/ 2650090 h 5350695"/>
              <a:gd name="connsiteX113" fmla="*/ 4105431 w 4728366"/>
              <a:gd name="connsiteY113" fmla="*/ 2688190 h 5350695"/>
              <a:gd name="connsiteX114" fmla="*/ 4059711 w 4728366"/>
              <a:gd name="connsiteY114" fmla="*/ 2611990 h 5350695"/>
              <a:gd name="connsiteX115" fmla="*/ 3861591 w 4728366"/>
              <a:gd name="connsiteY115" fmla="*/ 2543410 h 5350695"/>
              <a:gd name="connsiteX116" fmla="*/ 3777771 w 4728366"/>
              <a:gd name="connsiteY116" fmla="*/ 2497690 h 5350695"/>
              <a:gd name="connsiteX117" fmla="*/ 4044471 w 4728366"/>
              <a:gd name="connsiteY117" fmla="*/ 2314810 h 5350695"/>
              <a:gd name="connsiteX118" fmla="*/ 4059711 w 4728366"/>
              <a:gd name="connsiteY118" fmla="*/ 2230990 h 5350695"/>
              <a:gd name="connsiteX119" fmla="*/ 3884451 w 4728366"/>
              <a:gd name="connsiteY119" fmla="*/ 2131930 h 5350695"/>
              <a:gd name="connsiteX120" fmla="*/ 4006371 w 4728366"/>
              <a:gd name="connsiteY120" fmla="*/ 2017630 h 5350695"/>
              <a:gd name="connsiteX121" fmla="*/ 3983511 w 4728366"/>
              <a:gd name="connsiteY121" fmla="*/ 1849990 h 5350695"/>
              <a:gd name="connsiteX122" fmla="*/ 3937791 w 4728366"/>
              <a:gd name="connsiteY122" fmla="*/ 1728070 h 5350695"/>
              <a:gd name="connsiteX123" fmla="*/ 3709191 w 4728366"/>
              <a:gd name="connsiteY123" fmla="*/ 1773790 h 5350695"/>
              <a:gd name="connsiteX124" fmla="*/ 3617751 w 4728366"/>
              <a:gd name="connsiteY124" fmla="*/ 1659490 h 5350695"/>
              <a:gd name="connsiteX125" fmla="*/ 3663471 w 4728366"/>
              <a:gd name="connsiteY125" fmla="*/ 1499470 h 5350695"/>
              <a:gd name="connsiteX126" fmla="*/ 3625371 w 4728366"/>
              <a:gd name="connsiteY126" fmla="*/ 1423270 h 5350695"/>
              <a:gd name="connsiteX127" fmla="*/ 3518691 w 4728366"/>
              <a:gd name="connsiteY127" fmla="*/ 1453750 h 5350695"/>
              <a:gd name="connsiteX128" fmla="*/ 3373911 w 4728366"/>
              <a:gd name="connsiteY128" fmla="*/ 1468990 h 5350695"/>
              <a:gd name="connsiteX129" fmla="*/ 3267231 w 4728366"/>
              <a:gd name="connsiteY129" fmla="*/ 1362310 h 5350695"/>
              <a:gd name="connsiteX130" fmla="*/ 3175791 w 4728366"/>
              <a:gd name="connsiteY130" fmla="*/ 1308970 h 5350695"/>
              <a:gd name="connsiteX131" fmla="*/ 3076731 w 4728366"/>
              <a:gd name="connsiteY131" fmla="*/ 1438510 h 5350695"/>
              <a:gd name="connsiteX132" fmla="*/ 3038631 w 4728366"/>
              <a:gd name="connsiteY132" fmla="*/ 1468990 h 5350695"/>
              <a:gd name="connsiteX133" fmla="*/ 2893851 w 4728366"/>
              <a:gd name="connsiteY133" fmla="*/ 1385170 h 5350695"/>
              <a:gd name="connsiteX134" fmla="*/ 2810031 w 4728366"/>
              <a:gd name="connsiteY134" fmla="*/ 1377550 h 5350695"/>
              <a:gd name="connsiteX135" fmla="*/ 2665251 w 4728366"/>
              <a:gd name="connsiteY135" fmla="*/ 1415650 h 5350695"/>
              <a:gd name="connsiteX136" fmla="*/ 2657631 w 4728366"/>
              <a:gd name="connsiteY136" fmla="*/ 1545190 h 5350695"/>
              <a:gd name="connsiteX137" fmla="*/ 2627151 w 4728366"/>
              <a:gd name="connsiteY137" fmla="*/ 1629010 h 5350695"/>
              <a:gd name="connsiteX138" fmla="*/ 2482371 w 4728366"/>
              <a:gd name="connsiteY138" fmla="*/ 1545190 h 5350695"/>
              <a:gd name="connsiteX139" fmla="*/ 2474751 w 4728366"/>
              <a:gd name="connsiteY139" fmla="*/ 1400410 h 5350695"/>
              <a:gd name="connsiteX140" fmla="*/ 2497611 w 4728366"/>
              <a:gd name="connsiteY140" fmla="*/ 1202290 h 5350695"/>
              <a:gd name="connsiteX141" fmla="*/ 2406171 w 4728366"/>
              <a:gd name="connsiteY141" fmla="*/ 89770 h 5350695"/>
              <a:gd name="connsiteX142" fmla="*/ 1926112 w 4728366"/>
              <a:gd name="connsiteY142" fmla="*/ 120250 h 5350695"/>
              <a:gd name="connsiteX143" fmla="*/ 1560351 w 4728366"/>
              <a:gd name="connsiteY143" fmla="*/ 966070 h 5350695"/>
              <a:gd name="connsiteX144" fmla="*/ 127792 w 4728366"/>
              <a:gd name="connsiteY144" fmla="*/ 425050 h 5350695"/>
              <a:gd name="connsiteX145" fmla="*/ 51591 w 4728366"/>
              <a:gd name="connsiteY145" fmla="*/ 638410 h 5350695"/>
              <a:gd name="connsiteX146" fmla="*/ 112551 w 4728366"/>
              <a:gd name="connsiteY146" fmla="*/ 714609 h 5350695"/>
              <a:gd name="connsiteX147" fmla="*/ 280192 w 4728366"/>
              <a:gd name="connsiteY147" fmla="*/ 806050 h 5350695"/>
              <a:gd name="connsiteX148" fmla="*/ 364011 w 4728366"/>
              <a:gd name="connsiteY148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227779 w 4683574"/>
              <a:gd name="connsiteY144" fmla="*/ 310750 h 5350695"/>
              <a:gd name="connsiteX145" fmla="*/ 83000 w 4683574"/>
              <a:gd name="connsiteY145" fmla="*/ 425050 h 5350695"/>
              <a:gd name="connsiteX146" fmla="*/ 6799 w 4683574"/>
              <a:gd name="connsiteY146" fmla="*/ 638410 h 5350695"/>
              <a:gd name="connsiteX147" fmla="*/ 67759 w 4683574"/>
              <a:gd name="connsiteY147" fmla="*/ 714609 h 5350695"/>
              <a:gd name="connsiteX148" fmla="*/ 235400 w 4683574"/>
              <a:gd name="connsiteY148" fmla="*/ 806050 h 5350695"/>
              <a:gd name="connsiteX149" fmla="*/ 319219 w 4683574"/>
              <a:gd name="connsiteY149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654499 w 4683574"/>
              <a:gd name="connsiteY144" fmla="*/ 531730 h 5350695"/>
              <a:gd name="connsiteX145" fmla="*/ 227779 w 4683574"/>
              <a:gd name="connsiteY145" fmla="*/ 310750 h 5350695"/>
              <a:gd name="connsiteX146" fmla="*/ 83000 w 4683574"/>
              <a:gd name="connsiteY146" fmla="*/ 425050 h 5350695"/>
              <a:gd name="connsiteX147" fmla="*/ 6799 w 4683574"/>
              <a:gd name="connsiteY147" fmla="*/ 638410 h 5350695"/>
              <a:gd name="connsiteX148" fmla="*/ 67759 w 4683574"/>
              <a:gd name="connsiteY148" fmla="*/ 714609 h 5350695"/>
              <a:gd name="connsiteX149" fmla="*/ 235400 w 4683574"/>
              <a:gd name="connsiteY149" fmla="*/ 806050 h 5350695"/>
              <a:gd name="connsiteX150" fmla="*/ 319219 w 4683574"/>
              <a:gd name="connsiteY150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1043119 w 4683574"/>
              <a:gd name="connsiteY144" fmla="*/ 874630 h 5350695"/>
              <a:gd name="connsiteX145" fmla="*/ 654499 w 4683574"/>
              <a:gd name="connsiteY145" fmla="*/ 531730 h 5350695"/>
              <a:gd name="connsiteX146" fmla="*/ 227779 w 4683574"/>
              <a:gd name="connsiteY146" fmla="*/ 310750 h 5350695"/>
              <a:gd name="connsiteX147" fmla="*/ 83000 w 4683574"/>
              <a:gd name="connsiteY147" fmla="*/ 425050 h 5350695"/>
              <a:gd name="connsiteX148" fmla="*/ 6799 w 4683574"/>
              <a:gd name="connsiteY148" fmla="*/ 638410 h 5350695"/>
              <a:gd name="connsiteX149" fmla="*/ 67759 w 4683574"/>
              <a:gd name="connsiteY149" fmla="*/ 714609 h 5350695"/>
              <a:gd name="connsiteX150" fmla="*/ 235400 w 4683574"/>
              <a:gd name="connsiteY150" fmla="*/ 806050 h 5350695"/>
              <a:gd name="connsiteX151" fmla="*/ 319219 w 4683574"/>
              <a:gd name="connsiteY151" fmla="*/ 882250 h 5350695"/>
              <a:gd name="connsiteX0" fmla="*/ 342079 w 4683574"/>
              <a:gd name="connsiteY0" fmla="*/ 895934 h 5371999"/>
              <a:gd name="connsiteX1" fmla="*/ 463999 w 4683574"/>
              <a:gd name="connsiteY1" fmla="*/ 1063574 h 5371999"/>
              <a:gd name="connsiteX2" fmla="*/ 684979 w 4683574"/>
              <a:gd name="connsiteY2" fmla="*/ 1094054 h 5371999"/>
              <a:gd name="connsiteX3" fmla="*/ 936439 w 4683574"/>
              <a:gd name="connsiteY3" fmla="*/ 1215974 h 5371999"/>
              <a:gd name="connsiteX4" fmla="*/ 913579 w 4683574"/>
              <a:gd name="connsiteY4" fmla="*/ 1330274 h 5371999"/>
              <a:gd name="connsiteX5" fmla="*/ 1081219 w 4683574"/>
              <a:gd name="connsiteY5" fmla="*/ 1452194 h 5371999"/>
              <a:gd name="connsiteX6" fmla="*/ 1119319 w 4683574"/>
              <a:gd name="connsiteY6" fmla="*/ 1551254 h 5371999"/>
              <a:gd name="connsiteX7" fmla="*/ 959299 w 4683574"/>
              <a:gd name="connsiteY7" fmla="*/ 1657934 h 5371999"/>
              <a:gd name="connsiteX8" fmla="*/ 905959 w 4683574"/>
              <a:gd name="connsiteY8" fmla="*/ 1741754 h 5371999"/>
              <a:gd name="connsiteX9" fmla="*/ 989779 w 4683574"/>
              <a:gd name="connsiteY9" fmla="*/ 1924634 h 5371999"/>
              <a:gd name="connsiteX10" fmla="*/ 1073599 w 4683574"/>
              <a:gd name="connsiteY10" fmla="*/ 2046554 h 5371999"/>
              <a:gd name="connsiteX11" fmla="*/ 1225999 w 4683574"/>
              <a:gd name="connsiteY11" fmla="*/ 2137994 h 5371999"/>
              <a:gd name="connsiteX12" fmla="*/ 1340299 w 4683574"/>
              <a:gd name="connsiteY12" fmla="*/ 2061794 h 5371999"/>
              <a:gd name="connsiteX13" fmla="*/ 1408879 w 4683574"/>
              <a:gd name="connsiteY13" fmla="*/ 2061794 h 5371999"/>
              <a:gd name="connsiteX14" fmla="*/ 1446979 w 4683574"/>
              <a:gd name="connsiteY14" fmla="*/ 2176094 h 5371999"/>
              <a:gd name="connsiteX15" fmla="*/ 1500319 w 4683574"/>
              <a:gd name="connsiteY15" fmla="*/ 2267534 h 5371999"/>
              <a:gd name="connsiteX16" fmla="*/ 1515559 w 4683574"/>
              <a:gd name="connsiteY16" fmla="*/ 2351354 h 5371999"/>
              <a:gd name="connsiteX17" fmla="*/ 1386019 w 4683574"/>
              <a:gd name="connsiteY17" fmla="*/ 2427554 h 5371999"/>
              <a:gd name="connsiteX18" fmla="*/ 1401259 w 4683574"/>
              <a:gd name="connsiteY18" fmla="*/ 2518994 h 5371999"/>
              <a:gd name="connsiteX19" fmla="*/ 1294579 w 4683574"/>
              <a:gd name="connsiteY19" fmla="*/ 2541854 h 5371999"/>
              <a:gd name="connsiteX20" fmla="*/ 1172659 w 4683574"/>
              <a:gd name="connsiteY20" fmla="*/ 2488514 h 5371999"/>
              <a:gd name="connsiteX21" fmla="*/ 1035499 w 4683574"/>
              <a:gd name="connsiteY21" fmla="*/ 2579954 h 5371999"/>
              <a:gd name="connsiteX22" fmla="*/ 1088839 w 4683574"/>
              <a:gd name="connsiteY22" fmla="*/ 2694254 h 5371999"/>
              <a:gd name="connsiteX23" fmla="*/ 1286959 w 4683574"/>
              <a:gd name="connsiteY23" fmla="*/ 2755214 h 5371999"/>
              <a:gd name="connsiteX24" fmla="*/ 1370779 w 4683574"/>
              <a:gd name="connsiteY24" fmla="*/ 2770454 h 5371999"/>
              <a:gd name="connsiteX25" fmla="*/ 1218379 w 4683574"/>
              <a:gd name="connsiteY25" fmla="*/ 2831414 h 5371999"/>
              <a:gd name="connsiteX26" fmla="*/ 1104079 w 4683574"/>
              <a:gd name="connsiteY26" fmla="*/ 2892374 h 5371999"/>
              <a:gd name="connsiteX27" fmla="*/ 1073599 w 4683574"/>
              <a:gd name="connsiteY27" fmla="*/ 2945714 h 5371999"/>
              <a:gd name="connsiteX28" fmla="*/ 1104079 w 4683574"/>
              <a:gd name="connsiteY28" fmla="*/ 3044774 h 5371999"/>
              <a:gd name="connsiteX29" fmla="*/ 1050739 w 4683574"/>
              <a:gd name="connsiteY29" fmla="*/ 3082874 h 5371999"/>
              <a:gd name="connsiteX30" fmla="*/ 898339 w 4683574"/>
              <a:gd name="connsiteY30" fmla="*/ 3014294 h 5371999"/>
              <a:gd name="connsiteX31" fmla="*/ 806899 w 4683574"/>
              <a:gd name="connsiteY31" fmla="*/ 2976194 h 5371999"/>
              <a:gd name="connsiteX32" fmla="*/ 677359 w 4683574"/>
              <a:gd name="connsiteY32" fmla="*/ 2983814 h 5371999"/>
              <a:gd name="connsiteX33" fmla="*/ 540199 w 4683574"/>
              <a:gd name="connsiteY33" fmla="*/ 3044774 h 5371999"/>
              <a:gd name="connsiteX34" fmla="*/ 433519 w 4683574"/>
              <a:gd name="connsiteY34" fmla="*/ 3082874 h 5371999"/>
              <a:gd name="connsiteX35" fmla="*/ 273499 w 4683574"/>
              <a:gd name="connsiteY35" fmla="*/ 3174314 h 5371999"/>
              <a:gd name="connsiteX36" fmla="*/ 410659 w 4683574"/>
              <a:gd name="connsiteY36" fmla="*/ 3334334 h 5371999"/>
              <a:gd name="connsiteX37" fmla="*/ 639259 w 4683574"/>
              <a:gd name="connsiteY37" fmla="*/ 3395294 h 5371999"/>
              <a:gd name="connsiteX38" fmla="*/ 852619 w 4683574"/>
              <a:gd name="connsiteY38" fmla="*/ 3410534 h 5371999"/>
              <a:gd name="connsiteX39" fmla="*/ 989779 w 4683574"/>
              <a:gd name="connsiteY39" fmla="*/ 3433394 h 5371999"/>
              <a:gd name="connsiteX40" fmla="*/ 1149799 w 4683574"/>
              <a:gd name="connsiteY40" fmla="*/ 3471494 h 5371999"/>
              <a:gd name="connsiteX41" fmla="*/ 1309819 w 4683574"/>
              <a:gd name="connsiteY41" fmla="*/ 3601034 h 5371999"/>
              <a:gd name="connsiteX42" fmla="*/ 1279339 w 4683574"/>
              <a:gd name="connsiteY42" fmla="*/ 3654374 h 5371999"/>
              <a:gd name="connsiteX43" fmla="*/ 1180279 w 4683574"/>
              <a:gd name="connsiteY43" fmla="*/ 3661994 h 5371999"/>
              <a:gd name="connsiteX44" fmla="*/ 951679 w 4683574"/>
              <a:gd name="connsiteY44" fmla="*/ 3684854 h 5371999"/>
              <a:gd name="connsiteX45" fmla="*/ 784039 w 4683574"/>
              <a:gd name="connsiteY45" fmla="*/ 3707714 h 5371999"/>
              <a:gd name="connsiteX46" fmla="*/ 677359 w 4683574"/>
              <a:gd name="connsiteY46" fmla="*/ 3768674 h 5371999"/>
              <a:gd name="connsiteX47" fmla="*/ 563059 w 4683574"/>
              <a:gd name="connsiteY47" fmla="*/ 3806774 h 5371999"/>
              <a:gd name="connsiteX48" fmla="*/ 509719 w 4683574"/>
              <a:gd name="connsiteY48" fmla="*/ 3806774 h 5371999"/>
              <a:gd name="connsiteX49" fmla="*/ 441139 w 4683574"/>
              <a:gd name="connsiteY49" fmla="*/ 3882974 h 5371999"/>
              <a:gd name="connsiteX50" fmla="*/ 448759 w 4683574"/>
              <a:gd name="connsiteY50" fmla="*/ 4096334 h 5371999"/>
              <a:gd name="connsiteX51" fmla="*/ 547819 w 4683574"/>
              <a:gd name="connsiteY51" fmla="*/ 4233494 h 5371999"/>
              <a:gd name="connsiteX52" fmla="*/ 555439 w 4683574"/>
              <a:gd name="connsiteY52" fmla="*/ 4363034 h 5371999"/>
              <a:gd name="connsiteX53" fmla="*/ 448759 w 4683574"/>
              <a:gd name="connsiteY53" fmla="*/ 4515434 h 5371999"/>
              <a:gd name="connsiteX54" fmla="*/ 273499 w 4683574"/>
              <a:gd name="connsiteY54" fmla="*/ 4637354 h 5371999"/>
              <a:gd name="connsiteX55" fmla="*/ 220159 w 4683574"/>
              <a:gd name="connsiteY55" fmla="*/ 4759274 h 5371999"/>
              <a:gd name="connsiteX56" fmla="*/ 273499 w 4683574"/>
              <a:gd name="connsiteY56" fmla="*/ 4835474 h 5371999"/>
              <a:gd name="connsiteX57" fmla="*/ 555439 w 4683574"/>
              <a:gd name="connsiteY57" fmla="*/ 4705934 h 5371999"/>
              <a:gd name="connsiteX58" fmla="*/ 784039 w 4683574"/>
              <a:gd name="connsiteY58" fmla="*/ 4644974 h 5371999"/>
              <a:gd name="connsiteX59" fmla="*/ 944059 w 4683574"/>
              <a:gd name="connsiteY59" fmla="*/ 4637354 h 5371999"/>
              <a:gd name="connsiteX60" fmla="*/ 1172659 w 4683574"/>
              <a:gd name="connsiteY60" fmla="*/ 4667834 h 5371999"/>
              <a:gd name="connsiteX61" fmla="*/ 1279339 w 4683574"/>
              <a:gd name="connsiteY61" fmla="*/ 4667834 h 5371999"/>
              <a:gd name="connsiteX62" fmla="*/ 1378399 w 4683574"/>
              <a:gd name="connsiteY62" fmla="*/ 4568774 h 5371999"/>
              <a:gd name="connsiteX63" fmla="*/ 1500319 w 4683574"/>
              <a:gd name="connsiteY63" fmla="*/ 4561154 h 5371999"/>
              <a:gd name="connsiteX64" fmla="*/ 1652719 w 4683574"/>
              <a:gd name="connsiteY64" fmla="*/ 4446854 h 5371999"/>
              <a:gd name="connsiteX65" fmla="*/ 1774639 w 4683574"/>
              <a:gd name="connsiteY65" fmla="*/ 4340174 h 5371999"/>
              <a:gd name="connsiteX66" fmla="*/ 1911799 w 4683574"/>
              <a:gd name="connsiteY66" fmla="*/ 4210634 h 5371999"/>
              <a:gd name="connsiteX67" fmla="*/ 1995619 w 4683574"/>
              <a:gd name="connsiteY67" fmla="*/ 4081094 h 5371999"/>
              <a:gd name="connsiteX68" fmla="*/ 2087059 w 4683574"/>
              <a:gd name="connsiteY68" fmla="*/ 4012514 h 5371999"/>
              <a:gd name="connsiteX69" fmla="*/ 2170879 w 4683574"/>
              <a:gd name="connsiteY69" fmla="*/ 3997274 h 5371999"/>
              <a:gd name="connsiteX70" fmla="*/ 2247079 w 4683574"/>
              <a:gd name="connsiteY70" fmla="*/ 4065854 h 5371999"/>
              <a:gd name="connsiteX71" fmla="*/ 2269939 w 4683574"/>
              <a:gd name="connsiteY71" fmla="*/ 4218254 h 5371999"/>
              <a:gd name="connsiteX72" fmla="*/ 2247079 w 4683574"/>
              <a:gd name="connsiteY72" fmla="*/ 4385894 h 5371999"/>
              <a:gd name="connsiteX73" fmla="*/ 2178499 w 4683574"/>
              <a:gd name="connsiteY73" fmla="*/ 4538294 h 5371999"/>
              <a:gd name="connsiteX74" fmla="*/ 2155639 w 4683574"/>
              <a:gd name="connsiteY74" fmla="*/ 4599254 h 5371999"/>
              <a:gd name="connsiteX75" fmla="*/ 2224219 w 4683574"/>
              <a:gd name="connsiteY75" fmla="*/ 4667834 h 5371999"/>
              <a:gd name="connsiteX76" fmla="*/ 2376619 w 4683574"/>
              <a:gd name="connsiteY76" fmla="*/ 4675454 h 5371999"/>
              <a:gd name="connsiteX77" fmla="*/ 2506159 w 4683574"/>
              <a:gd name="connsiteY77" fmla="*/ 4736414 h 5371999"/>
              <a:gd name="connsiteX78" fmla="*/ 2498539 w 4683574"/>
              <a:gd name="connsiteY78" fmla="*/ 4850714 h 5371999"/>
              <a:gd name="connsiteX79" fmla="*/ 2498539 w 4683574"/>
              <a:gd name="connsiteY79" fmla="*/ 4949774 h 5371999"/>
              <a:gd name="connsiteX80" fmla="*/ 2658559 w 4683574"/>
              <a:gd name="connsiteY80" fmla="*/ 5094554 h 5371999"/>
              <a:gd name="connsiteX81" fmla="*/ 2902399 w 4683574"/>
              <a:gd name="connsiteY81" fmla="*/ 5262194 h 5371999"/>
              <a:gd name="connsiteX82" fmla="*/ 3161479 w 4683574"/>
              <a:gd name="connsiteY82" fmla="*/ 5338394 h 5371999"/>
              <a:gd name="connsiteX83" fmla="*/ 3291019 w 4683574"/>
              <a:gd name="connsiteY83" fmla="*/ 5346014 h 5371999"/>
              <a:gd name="connsiteX84" fmla="*/ 3397699 w 4683574"/>
              <a:gd name="connsiteY84" fmla="*/ 5003114 h 5371999"/>
              <a:gd name="connsiteX85" fmla="*/ 3390079 w 4683574"/>
              <a:gd name="connsiteY85" fmla="*/ 4812614 h 5371999"/>
              <a:gd name="connsiteX86" fmla="*/ 3443419 w 4683574"/>
              <a:gd name="connsiteY86" fmla="*/ 4705934 h 5371999"/>
              <a:gd name="connsiteX87" fmla="*/ 3603439 w 4683574"/>
              <a:gd name="connsiteY87" fmla="*/ 4652594 h 5371999"/>
              <a:gd name="connsiteX88" fmla="*/ 3687259 w 4683574"/>
              <a:gd name="connsiteY88" fmla="*/ 4591634 h 5371999"/>
              <a:gd name="connsiteX89" fmla="*/ 3687259 w 4683574"/>
              <a:gd name="connsiteY89" fmla="*/ 4469714 h 5371999"/>
              <a:gd name="connsiteX90" fmla="*/ 3832039 w 4683574"/>
              <a:gd name="connsiteY90" fmla="*/ 4500194 h 5371999"/>
              <a:gd name="connsiteX91" fmla="*/ 3824419 w 4683574"/>
              <a:gd name="connsiteY91" fmla="*/ 4667834 h 5371999"/>
              <a:gd name="connsiteX92" fmla="*/ 3771079 w 4683574"/>
              <a:gd name="connsiteY92" fmla="*/ 4804994 h 5371999"/>
              <a:gd name="connsiteX93" fmla="*/ 3717739 w 4683574"/>
              <a:gd name="connsiteY93" fmla="*/ 4881194 h 5371999"/>
              <a:gd name="connsiteX94" fmla="*/ 3580579 w 4683574"/>
              <a:gd name="connsiteY94" fmla="*/ 4881194 h 5371999"/>
              <a:gd name="connsiteX95" fmla="*/ 3542479 w 4683574"/>
              <a:gd name="connsiteY95" fmla="*/ 4934534 h 5371999"/>
              <a:gd name="connsiteX96" fmla="*/ 3633919 w 4683574"/>
              <a:gd name="connsiteY96" fmla="*/ 4957394 h 5371999"/>
              <a:gd name="connsiteX97" fmla="*/ 3763459 w 4683574"/>
              <a:gd name="connsiteY97" fmla="*/ 4957394 h 5371999"/>
              <a:gd name="connsiteX98" fmla="*/ 3900619 w 4683574"/>
              <a:gd name="connsiteY98" fmla="*/ 4980254 h 5371999"/>
              <a:gd name="connsiteX99" fmla="*/ 3992059 w 4683574"/>
              <a:gd name="connsiteY99" fmla="*/ 4873574 h 5371999"/>
              <a:gd name="connsiteX100" fmla="*/ 3999679 w 4683574"/>
              <a:gd name="connsiteY100" fmla="*/ 4675454 h 5371999"/>
              <a:gd name="connsiteX101" fmla="*/ 4113979 w 4683574"/>
              <a:gd name="connsiteY101" fmla="*/ 4515434 h 5371999"/>
              <a:gd name="connsiteX102" fmla="*/ 4251139 w 4683574"/>
              <a:gd name="connsiteY102" fmla="*/ 4446854 h 5371999"/>
              <a:gd name="connsiteX103" fmla="*/ 4373059 w 4683574"/>
              <a:gd name="connsiteY103" fmla="*/ 4363034 h 5371999"/>
              <a:gd name="connsiteX104" fmla="*/ 4563559 w 4683574"/>
              <a:gd name="connsiteY104" fmla="*/ 4241114 h 5371999"/>
              <a:gd name="connsiteX105" fmla="*/ 4670239 w 4683574"/>
              <a:gd name="connsiteY105" fmla="*/ 4241114 h 5371999"/>
              <a:gd name="connsiteX106" fmla="*/ 4670239 w 4683574"/>
              <a:gd name="connsiteY106" fmla="*/ 2717114 h 5371999"/>
              <a:gd name="connsiteX107" fmla="*/ 4563559 w 4683574"/>
              <a:gd name="connsiteY107" fmla="*/ 2648534 h 5371999"/>
              <a:gd name="connsiteX108" fmla="*/ 4418779 w 4683574"/>
              <a:gd name="connsiteY108" fmla="*/ 2557094 h 5371999"/>
              <a:gd name="connsiteX109" fmla="*/ 4327339 w 4683574"/>
              <a:gd name="connsiteY109" fmla="*/ 2450414 h 5371999"/>
              <a:gd name="connsiteX110" fmla="*/ 4281619 w 4683574"/>
              <a:gd name="connsiteY110" fmla="*/ 2511374 h 5371999"/>
              <a:gd name="connsiteX111" fmla="*/ 4251139 w 4683574"/>
              <a:gd name="connsiteY111" fmla="*/ 2587574 h 5371999"/>
              <a:gd name="connsiteX112" fmla="*/ 4190179 w 4683574"/>
              <a:gd name="connsiteY112" fmla="*/ 2671394 h 5371999"/>
              <a:gd name="connsiteX113" fmla="*/ 4060639 w 4683574"/>
              <a:gd name="connsiteY113" fmla="*/ 2709494 h 5371999"/>
              <a:gd name="connsiteX114" fmla="*/ 4014919 w 4683574"/>
              <a:gd name="connsiteY114" fmla="*/ 2633294 h 5371999"/>
              <a:gd name="connsiteX115" fmla="*/ 3816799 w 4683574"/>
              <a:gd name="connsiteY115" fmla="*/ 2564714 h 5371999"/>
              <a:gd name="connsiteX116" fmla="*/ 3732979 w 4683574"/>
              <a:gd name="connsiteY116" fmla="*/ 2518994 h 5371999"/>
              <a:gd name="connsiteX117" fmla="*/ 3999679 w 4683574"/>
              <a:gd name="connsiteY117" fmla="*/ 2336114 h 5371999"/>
              <a:gd name="connsiteX118" fmla="*/ 4014919 w 4683574"/>
              <a:gd name="connsiteY118" fmla="*/ 2252294 h 5371999"/>
              <a:gd name="connsiteX119" fmla="*/ 3839659 w 4683574"/>
              <a:gd name="connsiteY119" fmla="*/ 2153234 h 5371999"/>
              <a:gd name="connsiteX120" fmla="*/ 3961579 w 4683574"/>
              <a:gd name="connsiteY120" fmla="*/ 2038934 h 5371999"/>
              <a:gd name="connsiteX121" fmla="*/ 3938719 w 4683574"/>
              <a:gd name="connsiteY121" fmla="*/ 1871294 h 5371999"/>
              <a:gd name="connsiteX122" fmla="*/ 3892999 w 4683574"/>
              <a:gd name="connsiteY122" fmla="*/ 1749374 h 5371999"/>
              <a:gd name="connsiteX123" fmla="*/ 3664399 w 4683574"/>
              <a:gd name="connsiteY123" fmla="*/ 1795094 h 5371999"/>
              <a:gd name="connsiteX124" fmla="*/ 3572959 w 4683574"/>
              <a:gd name="connsiteY124" fmla="*/ 1680794 h 5371999"/>
              <a:gd name="connsiteX125" fmla="*/ 3618679 w 4683574"/>
              <a:gd name="connsiteY125" fmla="*/ 1520774 h 5371999"/>
              <a:gd name="connsiteX126" fmla="*/ 3580579 w 4683574"/>
              <a:gd name="connsiteY126" fmla="*/ 1444574 h 5371999"/>
              <a:gd name="connsiteX127" fmla="*/ 3473899 w 4683574"/>
              <a:gd name="connsiteY127" fmla="*/ 1475054 h 5371999"/>
              <a:gd name="connsiteX128" fmla="*/ 3329119 w 4683574"/>
              <a:gd name="connsiteY128" fmla="*/ 1490294 h 5371999"/>
              <a:gd name="connsiteX129" fmla="*/ 3222439 w 4683574"/>
              <a:gd name="connsiteY129" fmla="*/ 1383614 h 5371999"/>
              <a:gd name="connsiteX130" fmla="*/ 3130999 w 4683574"/>
              <a:gd name="connsiteY130" fmla="*/ 1330274 h 5371999"/>
              <a:gd name="connsiteX131" fmla="*/ 3031939 w 4683574"/>
              <a:gd name="connsiteY131" fmla="*/ 1459814 h 5371999"/>
              <a:gd name="connsiteX132" fmla="*/ 2993839 w 4683574"/>
              <a:gd name="connsiteY132" fmla="*/ 1490294 h 5371999"/>
              <a:gd name="connsiteX133" fmla="*/ 2849059 w 4683574"/>
              <a:gd name="connsiteY133" fmla="*/ 1406474 h 5371999"/>
              <a:gd name="connsiteX134" fmla="*/ 2765239 w 4683574"/>
              <a:gd name="connsiteY134" fmla="*/ 1398854 h 5371999"/>
              <a:gd name="connsiteX135" fmla="*/ 2620459 w 4683574"/>
              <a:gd name="connsiteY135" fmla="*/ 1436954 h 5371999"/>
              <a:gd name="connsiteX136" fmla="*/ 2612839 w 4683574"/>
              <a:gd name="connsiteY136" fmla="*/ 1566494 h 5371999"/>
              <a:gd name="connsiteX137" fmla="*/ 2582359 w 4683574"/>
              <a:gd name="connsiteY137" fmla="*/ 1650314 h 5371999"/>
              <a:gd name="connsiteX138" fmla="*/ 2437579 w 4683574"/>
              <a:gd name="connsiteY138" fmla="*/ 1566494 h 5371999"/>
              <a:gd name="connsiteX139" fmla="*/ 2429959 w 4683574"/>
              <a:gd name="connsiteY139" fmla="*/ 1421714 h 5371999"/>
              <a:gd name="connsiteX140" fmla="*/ 2452819 w 4683574"/>
              <a:gd name="connsiteY140" fmla="*/ 1223594 h 5371999"/>
              <a:gd name="connsiteX141" fmla="*/ 2361379 w 4683574"/>
              <a:gd name="connsiteY141" fmla="*/ 111074 h 5371999"/>
              <a:gd name="connsiteX142" fmla="*/ 1881320 w 4683574"/>
              <a:gd name="connsiteY142" fmla="*/ 141554 h 5371999"/>
              <a:gd name="connsiteX143" fmla="*/ 1424119 w 4683574"/>
              <a:gd name="connsiteY143" fmla="*/ 613994 h 5371999"/>
              <a:gd name="connsiteX144" fmla="*/ 1515559 w 4683574"/>
              <a:gd name="connsiteY144" fmla="*/ 987374 h 5371999"/>
              <a:gd name="connsiteX145" fmla="*/ 1043119 w 4683574"/>
              <a:gd name="connsiteY145" fmla="*/ 895934 h 5371999"/>
              <a:gd name="connsiteX146" fmla="*/ 654499 w 4683574"/>
              <a:gd name="connsiteY146" fmla="*/ 553034 h 5371999"/>
              <a:gd name="connsiteX147" fmla="*/ 227779 w 4683574"/>
              <a:gd name="connsiteY147" fmla="*/ 332054 h 5371999"/>
              <a:gd name="connsiteX148" fmla="*/ 83000 w 4683574"/>
              <a:gd name="connsiteY148" fmla="*/ 446354 h 5371999"/>
              <a:gd name="connsiteX149" fmla="*/ 6799 w 4683574"/>
              <a:gd name="connsiteY149" fmla="*/ 659714 h 5371999"/>
              <a:gd name="connsiteX150" fmla="*/ 67759 w 4683574"/>
              <a:gd name="connsiteY150" fmla="*/ 735913 h 5371999"/>
              <a:gd name="connsiteX151" fmla="*/ 235400 w 4683574"/>
              <a:gd name="connsiteY151" fmla="*/ 827354 h 5371999"/>
              <a:gd name="connsiteX152" fmla="*/ 319219 w 4683574"/>
              <a:gd name="connsiteY152" fmla="*/ 903554 h 5371999"/>
              <a:gd name="connsiteX0" fmla="*/ 342079 w 4683574"/>
              <a:gd name="connsiteY0" fmla="*/ 878892 h 5354957"/>
              <a:gd name="connsiteX1" fmla="*/ 463999 w 4683574"/>
              <a:gd name="connsiteY1" fmla="*/ 1046532 h 5354957"/>
              <a:gd name="connsiteX2" fmla="*/ 684979 w 4683574"/>
              <a:gd name="connsiteY2" fmla="*/ 1077012 h 5354957"/>
              <a:gd name="connsiteX3" fmla="*/ 936439 w 4683574"/>
              <a:gd name="connsiteY3" fmla="*/ 1198932 h 5354957"/>
              <a:gd name="connsiteX4" fmla="*/ 913579 w 4683574"/>
              <a:gd name="connsiteY4" fmla="*/ 1313232 h 5354957"/>
              <a:gd name="connsiteX5" fmla="*/ 1081219 w 4683574"/>
              <a:gd name="connsiteY5" fmla="*/ 1435152 h 5354957"/>
              <a:gd name="connsiteX6" fmla="*/ 1119319 w 4683574"/>
              <a:gd name="connsiteY6" fmla="*/ 1534212 h 5354957"/>
              <a:gd name="connsiteX7" fmla="*/ 959299 w 4683574"/>
              <a:gd name="connsiteY7" fmla="*/ 1640892 h 5354957"/>
              <a:gd name="connsiteX8" fmla="*/ 905959 w 4683574"/>
              <a:gd name="connsiteY8" fmla="*/ 1724712 h 5354957"/>
              <a:gd name="connsiteX9" fmla="*/ 989779 w 4683574"/>
              <a:gd name="connsiteY9" fmla="*/ 1907592 h 5354957"/>
              <a:gd name="connsiteX10" fmla="*/ 1073599 w 4683574"/>
              <a:gd name="connsiteY10" fmla="*/ 2029512 h 5354957"/>
              <a:gd name="connsiteX11" fmla="*/ 1225999 w 4683574"/>
              <a:gd name="connsiteY11" fmla="*/ 2120952 h 5354957"/>
              <a:gd name="connsiteX12" fmla="*/ 1340299 w 4683574"/>
              <a:gd name="connsiteY12" fmla="*/ 2044752 h 5354957"/>
              <a:gd name="connsiteX13" fmla="*/ 1408879 w 4683574"/>
              <a:gd name="connsiteY13" fmla="*/ 2044752 h 5354957"/>
              <a:gd name="connsiteX14" fmla="*/ 1446979 w 4683574"/>
              <a:gd name="connsiteY14" fmla="*/ 2159052 h 5354957"/>
              <a:gd name="connsiteX15" fmla="*/ 1500319 w 4683574"/>
              <a:gd name="connsiteY15" fmla="*/ 2250492 h 5354957"/>
              <a:gd name="connsiteX16" fmla="*/ 1515559 w 4683574"/>
              <a:gd name="connsiteY16" fmla="*/ 2334312 h 5354957"/>
              <a:gd name="connsiteX17" fmla="*/ 1386019 w 4683574"/>
              <a:gd name="connsiteY17" fmla="*/ 2410512 h 5354957"/>
              <a:gd name="connsiteX18" fmla="*/ 1401259 w 4683574"/>
              <a:gd name="connsiteY18" fmla="*/ 2501952 h 5354957"/>
              <a:gd name="connsiteX19" fmla="*/ 1294579 w 4683574"/>
              <a:gd name="connsiteY19" fmla="*/ 2524812 h 5354957"/>
              <a:gd name="connsiteX20" fmla="*/ 1172659 w 4683574"/>
              <a:gd name="connsiteY20" fmla="*/ 2471472 h 5354957"/>
              <a:gd name="connsiteX21" fmla="*/ 1035499 w 4683574"/>
              <a:gd name="connsiteY21" fmla="*/ 2562912 h 5354957"/>
              <a:gd name="connsiteX22" fmla="*/ 1088839 w 4683574"/>
              <a:gd name="connsiteY22" fmla="*/ 2677212 h 5354957"/>
              <a:gd name="connsiteX23" fmla="*/ 1286959 w 4683574"/>
              <a:gd name="connsiteY23" fmla="*/ 2738172 h 5354957"/>
              <a:gd name="connsiteX24" fmla="*/ 1370779 w 4683574"/>
              <a:gd name="connsiteY24" fmla="*/ 2753412 h 5354957"/>
              <a:gd name="connsiteX25" fmla="*/ 1218379 w 4683574"/>
              <a:gd name="connsiteY25" fmla="*/ 2814372 h 5354957"/>
              <a:gd name="connsiteX26" fmla="*/ 1104079 w 4683574"/>
              <a:gd name="connsiteY26" fmla="*/ 2875332 h 5354957"/>
              <a:gd name="connsiteX27" fmla="*/ 1073599 w 4683574"/>
              <a:gd name="connsiteY27" fmla="*/ 2928672 h 5354957"/>
              <a:gd name="connsiteX28" fmla="*/ 1104079 w 4683574"/>
              <a:gd name="connsiteY28" fmla="*/ 3027732 h 5354957"/>
              <a:gd name="connsiteX29" fmla="*/ 1050739 w 4683574"/>
              <a:gd name="connsiteY29" fmla="*/ 3065832 h 5354957"/>
              <a:gd name="connsiteX30" fmla="*/ 898339 w 4683574"/>
              <a:gd name="connsiteY30" fmla="*/ 2997252 h 5354957"/>
              <a:gd name="connsiteX31" fmla="*/ 806899 w 4683574"/>
              <a:gd name="connsiteY31" fmla="*/ 2959152 h 5354957"/>
              <a:gd name="connsiteX32" fmla="*/ 677359 w 4683574"/>
              <a:gd name="connsiteY32" fmla="*/ 2966772 h 5354957"/>
              <a:gd name="connsiteX33" fmla="*/ 540199 w 4683574"/>
              <a:gd name="connsiteY33" fmla="*/ 3027732 h 5354957"/>
              <a:gd name="connsiteX34" fmla="*/ 433519 w 4683574"/>
              <a:gd name="connsiteY34" fmla="*/ 3065832 h 5354957"/>
              <a:gd name="connsiteX35" fmla="*/ 273499 w 4683574"/>
              <a:gd name="connsiteY35" fmla="*/ 3157272 h 5354957"/>
              <a:gd name="connsiteX36" fmla="*/ 410659 w 4683574"/>
              <a:gd name="connsiteY36" fmla="*/ 3317292 h 5354957"/>
              <a:gd name="connsiteX37" fmla="*/ 639259 w 4683574"/>
              <a:gd name="connsiteY37" fmla="*/ 3378252 h 5354957"/>
              <a:gd name="connsiteX38" fmla="*/ 852619 w 4683574"/>
              <a:gd name="connsiteY38" fmla="*/ 3393492 h 5354957"/>
              <a:gd name="connsiteX39" fmla="*/ 989779 w 4683574"/>
              <a:gd name="connsiteY39" fmla="*/ 3416352 h 5354957"/>
              <a:gd name="connsiteX40" fmla="*/ 1149799 w 4683574"/>
              <a:gd name="connsiteY40" fmla="*/ 3454452 h 5354957"/>
              <a:gd name="connsiteX41" fmla="*/ 1309819 w 4683574"/>
              <a:gd name="connsiteY41" fmla="*/ 3583992 h 5354957"/>
              <a:gd name="connsiteX42" fmla="*/ 1279339 w 4683574"/>
              <a:gd name="connsiteY42" fmla="*/ 3637332 h 5354957"/>
              <a:gd name="connsiteX43" fmla="*/ 1180279 w 4683574"/>
              <a:gd name="connsiteY43" fmla="*/ 3644952 h 5354957"/>
              <a:gd name="connsiteX44" fmla="*/ 951679 w 4683574"/>
              <a:gd name="connsiteY44" fmla="*/ 3667812 h 5354957"/>
              <a:gd name="connsiteX45" fmla="*/ 784039 w 4683574"/>
              <a:gd name="connsiteY45" fmla="*/ 3690672 h 5354957"/>
              <a:gd name="connsiteX46" fmla="*/ 677359 w 4683574"/>
              <a:gd name="connsiteY46" fmla="*/ 3751632 h 5354957"/>
              <a:gd name="connsiteX47" fmla="*/ 563059 w 4683574"/>
              <a:gd name="connsiteY47" fmla="*/ 3789732 h 5354957"/>
              <a:gd name="connsiteX48" fmla="*/ 509719 w 4683574"/>
              <a:gd name="connsiteY48" fmla="*/ 3789732 h 5354957"/>
              <a:gd name="connsiteX49" fmla="*/ 441139 w 4683574"/>
              <a:gd name="connsiteY49" fmla="*/ 3865932 h 5354957"/>
              <a:gd name="connsiteX50" fmla="*/ 448759 w 4683574"/>
              <a:gd name="connsiteY50" fmla="*/ 4079292 h 5354957"/>
              <a:gd name="connsiteX51" fmla="*/ 547819 w 4683574"/>
              <a:gd name="connsiteY51" fmla="*/ 4216452 h 5354957"/>
              <a:gd name="connsiteX52" fmla="*/ 555439 w 4683574"/>
              <a:gd name="connsiteY52" fmla="*/ 4345992 h 5354957"/>
              <a:gd name="connsiteX53" fmla="*/ 448759 w 4683574"/>
              <a:gd name="connsiteY53" fmla="*/ 4498392 h 5354957"/>
              <a:gd name="connsiteX54" fmla="*/ 273499 w 4683574"/>
              <a:gd name="connsiteY54" fmla="*/ 4620312 h 5354957"/>
              <a:gd name="connsiteX55" fmla="*/ 220159 w 4683574"/>
              <a:gd name="connsiteY55" fmla="*/ 4742232 h 5354957"/>
              <a:gd name="connsiteX56" fmla="*/ 273499 w 4683574"/>
              <a:gd name="connsiteY56" fmla="*/ 4818432 h 5354957"/>
              <a:gd name="connsiteX57" fmla="*/ 555439 w 4683574"/>
              <a:gd name="connsiteY57" fmla="*/ 4688892 h 5354957"/>
              <a:gd name="connsiteX58" fmla="*/ 784039 w 4683574"/>
              <a:gd name="connsiteY58" fmla="*/ 4627932 h 5354957"/>
              <a:gd name="connsiteX59" fmla="*/ 944059 w 4683574"/>
              <a:gd name="connsiteY59" fmla="*/ 4620312 h 5354957"/>
              <a:gd name="connsiteX60" fmla="*/ 1172659 w 4683574"/>
              <a:gd name="connsiteY60" fmla="*/ 4650792 h 5354957"/>
              <a:gd name="connsiteX61" fmla="*/ 1279339 w 4683574"/>
              <a:gd name="connsiteY61" fmla="*/ 4650792 h 5354957"/>
              <a:gd name="connsiteX62" fmla="*/ 1378399 w 4683574"/>
              <a:gd name="connsiteY62" fmla="*/ 4551732 h 5354957"/>
              <a:gd name="connsiteX63" fmla="*/ 1500319 w 4683574"/>
              <a:gd name="connsiteY63" fmla="*/ 4544112 h 5354957"/>
              <a:gd name="connsiteX64" fmla="*/ 1652719 w 4683574"/>
              <a:gd name="connsiteY64" fmla="*/ 4429812 h 5354957"/>
              <a:gd name="connsiteX65" fmla="*/ 1774639 w 4683574"/>
              <a:gd name="connsiteY65" fmla="*/ 4323132 h 5354957"/>
              <a:gd name="connsiteX66" fmla="*/ 1911799 w 4683574"/>
              <a:gd name="connsiteY66" fmla="*/ 4193592 h 5354957"/>
              <a:gd name="connsiteX67" fmla="*/ 1995619 w 4683574"/>
              <a:gd name="connsiteY67" fmla="*/ 4064052 h 5354957"/>
              <a:gd name="connsiteX68" fmla="*/ 2087059 w 4683574"/>
              <a:gd name="connsiteY68" fmla="*/ 3995472 h 5354957"/>
              <a:gd name="connsiteX69" fmla="*/ 2170879 w 4683574"/>
              <a:gd name="connsiteY69" fmla="*/ 3980232 h 5354957"/>
              <a:gd name="connsiteX70" fmla="*/ 2247079 w 4683574"/>
              <a:gd name="connsiteY70" fmla="*/ 4048812 h 5354957"/>
              <a:gd name="connsiteX71" fmla="*/ 2269939 w 4683574"/>
              <a:gd name="connsiteY71" fmla="*/ 4201212 h 5354957"/>
              <a:gd name="connsiteX72" fmla="*/ 2247079 w 4683574"/>
              <a:gd name="connsiteY72" fmla="*/ 4368852 h 5354957"/>
              <a:gd name="connsiteX73" fmla="*/ 2178499 w 4683574"/>
              <a:gd name="connsiteY73" fmla="*/ 4521252 h 5354957"/>
              <a:gd name="connsiteX74" fmla="*/ 2155639 w 4683574"/>
              <a:gd name="connsiteY74" fmla="*/ 4582212 h 5354957"/>
              <a:gd name="connsiteX75" fmla="*/ 2224219 w 4683574"/>
              <a:gd name="connsiteY75" fmla="*/ 4650792 h 5354957"/>
              <a:gd name="connsiteX76" fmla="*/ 2376619 w 4683574"/>
              <a:gd name="connsiteY76" fmla="*/ 4658412 h 5354957"/>
              <a:gd name="connsiteX77" fmla="*/ 2506159 w 4683574"/>
              <a:gd name="connsiteY77" fmla="*/ 4719372 h 5354957"/>
              <a:gd name="connsiteX78" fmla="*/ 2498539 w 4683574"/>
              <a:gd name="connsiteY78" fmla="*/ 4833672 h 5354957"/>
              <a:gd name="connsiteX79" fmla="*/ 2498539 w 4683574"/>
              <a:gd name="connsiteY79" fmla="*/ 4932732 h 5354957"/>
              <a:gd name="connsiteX80" fmla="*/ 2658559 w 4683574"/>
              <a:gd name="connsiteY80" fmla="*/ 5077512 h 5354957"/>
              <a:gd name="connsiteX81" fmla="*/ 2902399 w 4683574"/>
              <a:gd name="connsiteY81" fmla="*/ 5245152 h 5354957"/>
              <a:gd name="connsiteX82" fmla="*/ 3161479 w 4683574"/>
              <a:gd name="connsiteY82" fmla="*/ 5321352 h 5354957"/>
              <a:gd name="connsiteX83" fmla="*/ 3291019 w 4683574"/>
              <a:gd name="connsiteY83" fmla="*/ 5328972 h 5354957"/>
              <a:gd name="connsiteX84" fmla="*/ 3397699 w 4683574"/>
              <a:gd name="connsiteY84" fmla="*/ 4986072 h 5354957"/>
              <a:gd name="connsiteX85" fmla="*/ 3390079 w 4683574"/>
              <a:gd name="connsiteY85" fmla="*/ 4795572 h 5354957"/>
              <a:gd name="connsiteX86" fmla="*/ 3443419 w 4683574"/>
              <a:gd name="connsiteY86" fmla="*/ 4688892 h 5354957"/>
              <a:gd name="connsiteX87" fmla="*/ 3603439 w 4683574"/>
              <a:gd name="connsiteY87" fmla="*/ 4635552 h 5354957"/>
              <a:gd name="connsiteX88" fmla="*/ 3687259 w 4683574"/>
              <a:gd name="connsiteY88" fmla="*/ 4574592 h 5354957"/>
              <a:gd name="connsiteX89" fmla="*/ 3687259 w 4683574"/>
              <a:gd name="connsiteY89" fmla="*/ 4452672 h 5354957"/>
              <a:gd name="connsiteX90" fmla="*/ 3832039 w 4683574"/>
              <a:gd name="connsiteY90" fmla="*/ 4483152 h 5354957"/>
              <a:gd name="connsiteX91" fmla="*/ 3824419 w 4683574"/>
              <a:gd name="connsiteY91" fmla="*/ 4650792 h 5354957"/>
              <a:gd name="connsiteX92" fmla="*/ 3771079 w 4683574"/>
              <a:gd name="connsiteY92" fmla="*/ 4787952 h 5354957"/>
              <a:gd name="connsiteX93" fmla="*/ 3717739 w 4683574"/>
              <a:gd name="connsiteY93" fmla="*/ 4864152 h 5354957"/>
              <a:gd name="connsiteX94" fmla="*/ 3580579 w 4683574"/>
              <a:gd name="connsiteY94" fmla="*/ 4864152 h 5354957"/>
              <a:gd name="connsiteX95" fmla="*/ 3542479 w 4683574"/>
              <a:gd name="connsiteY95" fmla="*/ 4917492 h 5354957"/>
              <a:gd name="connsiteX96" fmla="*/ 3633919 w 4683574"/>
              <a:gd name="connsiteY96" fmla="*/ 4940352 h 5354957"/>
              <a:gd name="connsiteX97" fmla="*/ 3763459 w 4683574"/>
              <a:gd name="connsiteY97" fmla="*/ 4940352 h 5354957"/>
              <a:gd name="connsiteX98" fmla="*/ 3900619 w 4683574"/>
              <a:gd name="connsiteY98" fmla="*/ 4963212 h 5354957"/>
              <a:gd name="connsiteX99" fmla="*/ 3992059 w 4683574"/>
              <a:gd name="connsiteY99" fmla="*/ 4856532 h 5354957"/>
              <a:gd name="connsiteX100" fmla="*/ 3999679 w 4683574"/>
              <a:gd name="connsiteY100" fmla="*/ 4658412 h 5354957"/>
              <a:gd name="connsiteX101" fmla="*/ 4113979 w 4683574"/>
              <a:gd name="connsiteY101" fmla="*/ 4498392 h 5354957"/>
              <a:gd name="connsiteX102" fmla="*/ 4251139 w 4683574"/>
              <a:gd name="connsiteY102" fmla="*/ 4429812 h 5354957"/>
              <a:gd name="connsiteX103" fmla="*/ 4373059 w 4683574"/>
              <a:gd name="connsiteY103" fmla="*/ 4345992 h 5354957"/>
              <a:gd name="connsiteX104" fmla="*/ 4563559 w 4683574"/>
              <a:gd name="connsiteY104" fmla="*/ 4224072 h 5354957"/>
              <a:gd name="connsiteX105" fmla="*/ 4670239 w 4683574"/>
              <a:gd name="connsiteY105" fmla="*/ 4224072 h 5354957"/>
              <a:gd name="connsiteX106" fmla="*/ 4670239 w 4683574"/>
              <a:gd name="connsiteY106" fmla="*/ 2700072 h 5354957"/>
              <a:gd name="connsiteX107" fmla="*/ 4563559 w 4683574"/>
              <a:gd name="connsiteY107" fmla="*/ 2631492 h 5354957"/>
              <a:gd name="connsiteX108" fmla="*/ 4418779 w 4683574"/>
              <a:gd name="connsiteY108" fmla="*/ 2540052 h 5354957"/>
              <a:gd name="connsiteX109" fmla="*/ 4327339 w 4683574"/>
              <a:gd name="connsiteY109" fmla="*/ 2433372 h 5354957"/>
              <a:gd name="connsiteX110" fmla="*/ 4281619 w 4683574"/>
              <a:gd name="connsiteY110" fmla="*/ 2494332 h 5354957"/>
              <a:gd name="connsiteX111" fmla="*/ 4251139 w 4683574"/>
              <a:gd name="connsiteY111" fmla="*/ 2570532 h 5354957"/>
              <a:gd name="connsiteX112" fmla="*/ 4190179 w 4683574"/>
              <a:gd name="connsiteY112" fmla="*/ 2654352 h 5354957"/>
              <a:gd name="connsiteX113" fmla="*/ 4060639 w 4683574"/>
              <a:gd name="connsiteY113" fmla="*/ 2692452 h 5354957"/>
              <a:gd name="connsiteX114" fmla="*/ 4014919 w 4683574"/>
              <a:gd name="connsiteY114" fmla="*/ 2616252 h 5354957"/>
              <a:gd name="connsiteX115" fmla="*/ 3816799 w 4683574"/>
              <a:gd name="connsiteY115" fmla="*/ 2547672 h 5354957"/>
              <a:gd name="connsiteX116" fmla="*/ 3732979 w 4683574"/>
              <a:gd name="connsiteY116" fmla="*/ 2501952 h 5354957"/>
              <a:gd name="connsiteX117" fmla="*/ 3999679 w 4683574"/>
              <a:gd name="connsiteY117" fmla="*/ 2319072 h 5354957"/>
              <a:gd name="connsiteX118" fmla="*/ 4014919 w 4683574"/>
              <a:gd name="connsiteY118" fmla="*/ 2235252 h 5354957"/>
              <a:gd name="connsiteX119" fmla="*/ 3839659 w 4683574"/>
              <a:gd name="connsiteY119" fmla="*/ 2136192 h 5354957"/>
              <a:gd name="connsiteX120" fmla="*/ 3961579 w 4683574"/>
              <a:gd name="connsiteY120" fmla="*/ 2021892 h 5354957"/>
              <a:gd name="connsiteX121" fmla="*/ 3938719 w 4683574"/>
              <a:gd name="connsiteY121" fmla="*/ 1854252 h 5354957"/>
              <a:gd name="connsiteX122" fmla="*/ 3892999 w 4683574"/>
              <a:gd name="connsiteY122" fmla="*/ 1732332 h 5354957"/>
              <a:gd name="connsiteX123" fmla="*/ 3664399 w 4683574"/>
              <a:gd name="connsiteY123" fmla="*/ 1778052 h 5354957"/>
              <a:gd name="connsiteX124" fmla="*/ 3572959 w 4683574"/>
              <a:gd name="connsiteY124" fmla="*/ 1663752 h 5354957"/>
              <a:gd name="connsiteX125" fmla="*/ 3618679 w 4683574"/>
              <a:gd name="connsiteY125" fmla="*/ 1503732 h 5354957"/>
              <a:gd name="connsiteX126" fmla="*/ 3580579 w 4683574"/>
              <a:gd name="connsiteY126" fmla="*/ 1427532 h 5354957"/>
              <a:gd name="connsiteX127" fmla="*/ 3473899 w 4683574"/>
              <a:gd name="connsiteY127" fmla="*/ 1458012 h 5354957"/>
              <a:gd name="connsiteX128" fmla="*/ 3329119 w 4683574"/>
              <a:gd name="connsiteY128" fmla="*/ 1473252 h 5354957"/>
              <a:gd name="connsiteX129" fmla="*/ 3222439 w 4683574"/>
              <a:gd name="connsiteY129" fmla="*/ 1366572 h 5354957"/>
              <a:gd name="connsiteX130" fmla="*/ 3130999 w 4683574"/>
              <a:gd name="connsiteY130" fmla="*/ 1313232 h 5354957"/>
              <a:gd name="connsiteX131" fmla="*/ 3031939 w 4683574"/>
              <a:gd name="connsiteY131" fmla="*/ 1442772 h 5354957"/>
              <a:gd name="connsiteX132" fmla="*/ 2993839 w 4683574"/>
              <a:gd name="connsiteY132" fmla="*/ 1473252 h 5354957"/>
              <a:gd name="connsiteX133" fmla="*/ 2849059 w 4683574"/>
              <a:gd name="connsiteY133" fmla="*/ 1389432 h 5354957"/>
              <a:gd name="connsiteX134" fmla="*/ 2765239 w 4683574"/>
              <a:gd name="connsiteY134" fmla="*/ 1381812 h 5354957"/>
              <a:gd name="connsiteX135" fmla="*/ 2620459 w 4683574"/>
              <a:gd name="connsiteY135" fmla="*/ 1419912 h 5354957"/>
              <a:gd name="connsiteX136" fmla="*/ 2612839 w 4683574"/>
              <a:gd name="connsiteY136" fmla="*/ 1549452 h 5354957"/>
              <a:gd name="connsiteX137" fmla="*/ 2582359 w 4683574"/>
              <a:gd name="connsiteY137" fmla="*/ 1633272 h 5354957"/>
              <a:gd name="connsiteX138" fmla="*/ 2437579 w 4683574"/>
              <a:gd name="connsiteY138" fmla="*/ 1549452 h 5354957"/>
              <a:gd name="connsiteX139" fmla="*/ 2429959 w 4683574"/>
              <a:gd name="connsiteY139" fmla="*/ 1404672 h 5354957"/>
              <a:gd name="connsiteX140" fmla="*/ 2452819 w 4683574"/>
              <a:gd name="connsiteY140" fmla="*/ 1206552 h 5354957"/>
              <a:gd name="connsiteX141" fmla="*/ 2361379 w 4683574"/>
              <a:gd name="connsiteY141" fmla="*/ 94032 h 5354957"/>
              <a:gd name="connsiteX142" fmla="*/ 1881320 w 4683574"/>
              <a:gd name="connsiteY142" fmla="*/ 124512 h 5354957"/>
              <a:gd name="connsiteX143" fmla="*/ 1622239 w 4683574"/>
              <a:gd name="connsiteY143" fmla="*/ 482652 h 5354957"/>
              <a:gd name="connsiteX144" fmla="*/ 1424119 w 4683574"/>
              <a:gd name="connsiteY144" fmla="*/ 596952 h 5354957"/>
              <a:gd name="connsiteX145" fmla="*/ 1515559 w 4683574"/>
              <a:gd name="connsiteY145" fmla="*/ 970332 h 5354957"/>
              <a:gd name="connsiteX146" fmla="*/ 1043119 w 4683574"/>
              <a:gd name="connsiteY146" fmla="*/ 878892 h 5354957"/>
              <a:gd name="connsiteX147" fmla="*/ 654499 w 4683574"/>
              <a:gd name="connsiteY147" fmla="*/ 535992 h 5354957"/>
              <a:gd name="connsiteX148" fmla="*/ 227779 w 4683574"/>
              <a:gd name="connsiteY148" fmla="*/ 315012 h 5354957"/>
              <a:gd name="connsiteX149" fmla="*/ 83000 w 4683574"/>
              <a:gd name="connsiteY149" fmla="*/ 429312 h 5354957"/>
              <a:gd name="connsiteX150" fmla="*/ 6799 w 4683574"/>
              <a:gd name="connsiteY150" fmla="*/ 642672 h 5354957"/>
              <a:gd name="connsiteX151" fmla="*/ 67759 w 4683574"/>
              <a:gd name="connsiteY151" fmla="*/ 718871 h 5354957"/>
              <a:gd name="connsiteX152" fmla="*/ 235400 w 4683574"/>
              <a:gd name="connsiteY152" fmla="*/ 810312 h 5354957"/>
              <a:gd name="connsiteX153" fmla="*/ 319219 w 4683574"/>
              <a:gd name="connsiteY153" fmla="*/ 886512 h 5354957"/>
              <a:gd name="connsiteX0" fmla="*/ 342079 w 4683574"/>
              <a:gd name="connsiteY0" fmla="*/ 873272 h 5349337"/>
              <a:gd name="connsiteX1" fmla="*/ 463999 w 4683574"/>
              <a:gd name="connsiteY1" fmla="*/ 1040912 h 5349337"/>
              <a:gd name="connsiteX2" fmla="*/ 684979 w 4683574"/>
              <a:gd name="connsiteY2" fmla="*/ 1071392 h 5349337"/>
              <a:gd name="connsiteX3" fmla="*/ 936439 w 4683574"/>
              <a:gd name="connsiteY3" fmla="*/ 1193312 h 5349337"/>
              <a:gd name="connsiteX4" fmla="*/ 913579 w 4683574"/>
              <a:gd name="connsiteY4" fmla="*/ 1307612 h 5349337"/>
              <a:gd name="connsiteX5" fmla="*/ 1081219 w 4683574"/>
              <a:gd name="connsiteY5" fmla="*/ 1429532 h 5349337"/>
              <a:gd name="connsiteX6" fmla="*/ 1119319 w 4683574"/>
              <a:gd name="connsiteY6" fmla="*/ 1528592 h 5349337"/>
              <a:gd name="connsiteX7" fmla="*/ 959299 w 4683574"/>
              <a:gd name="connsiteY7" fmla="*/ 1635272 h 5349337"/>
              <a:gd name="connsiteX8" fmla="*/ 905959 w 4683574"/>
              <a:gd name="connsiteY8" fmla="*/ 1719092 h 5349337"/>
              <a:gd name="connsiteX9" fmla="*/ 989779 w 4683574"/>
              <a:gd name="connsiteY9" fmla="*/ 1901972 h 5349337"/>
              <a:gd name="connsiteX10" fmla="*/ 1073599 w 4683574"/>
              <a:gd name="connsiteY10" fmla="*/ 2023892 h 5349337"/>
              <a:gd name="connsiteX11" fmla="*/ 1225999 w 4683574"/>
              <a:gd name="connsiteY11" fmla="*/ 2115332 h 5349337"/>
              <a:gd name="connsiteX12" fmla="*/ 1340299 w 4683574"/>
              <a:gd name="connsiteY12" fmla="*/ 2039132 h 5349337"/>
              <a:gd name="connsiteX13" fmla="*/ 1408879 w 4683574"/>
              <a:gd name="connsiteY13" fmla="*/ 2039132 h 5349337"/>
              <a:gd name="connsiteX14" fmla="*/ 1446979 w 4683574"/>
              <a:gd name="connsiteY14" fmla="*/ 2153432 h 5349337"/>
              <a:gd name="connsiteX15" fmla="*/ 1500319 w 4683574"/>
              <a:gd name="connsiteY15" fmla="*/ 2244872 h 5349337"/>
              <a:gd name="connsiteX16" fmla="*/ 1515559 w 4683574"/>
              <a:gd name="connsiteY16" fmla="*/ 2328692 h 5349337"/>
              <a:gd name="connsiteX17" fmla="*/ 1386019 w 4683574"/>
              <a:gd name="connsiteY17" fmla="*/ 2404892 h 5349337"/>
              <a:gd name="connsiteX18" fmla="*/ 1401259 w 4683574"/>
              <a:gd name="connsiteY18" fmla="*/ 2496332 h 5349337"/>
              <a:gd name="connsiteX19" fmla="*/ 1294579 w 4683574"/>
              <a:gd name="connsiteY19" fmla="*/ 2519192 h 5349337"/>
              <a:gd name="connsiteX20" fmla="*/ 1172659 w 4683574"/>
              <a:gd name="connsiteY20" fmla="*/ 2465852 h 5349337"/>
              <a:gd name="connsiteX21" fmla="*/ 1035499 w 4683574"/>
              <a:gd name="connsiteY21" fmla="*/ 2557292 h 5349337"/>
              <a:gd name="connsiteX22" fmla="*/ 1088839 w 4683574"/>
              <a:gd name="connsiteY22" fmla="*/ 2671592 h 5349337"/>
              <a:gd name="connsiteX23" fmla="*/ 1286959 w 4683574"/>
              <a:gd name="connsiteY23" fmla="*/ 2732552 h 5349337"/>
              <a:gd name="connsiteX24" fmla="*/ 1370779 w 4683574"/>
              <a:gd name="connsiteY24" fmla="*/ 2747792 h 5349337"/>
              <a:gd name="connsiteX25" fmla="*/ 1218379 w 4683574"/>
              <a:gd name="connsiteY25" fmla="*/ 2808752 h 5349337"/>
              <a:gd name="connsiteX26" fmla="*/ 1104079 w 4683574"/>
              <a:gd name="connsiteY26" fmla="*/ 2869712 h 5349337"/>
              <a:gd name="connsiteX27" fmla="*/ 1073599 w 4683574"/>
              <a:gd name="connsiteY27" fmla="*/ 2923052 h 5349337"/>
              <a:gd name="connsiteX28" fmla="*/ 1104079 w 4683574"/>
              <a:gd name="connsiteY28" fmla="*/ 3022112 h 5349337"/>
              <a:gd name="connsiteX29" fmla="*/ 1050739 w 4683574"/>
              <a:gd name="connsiteY29" fmla="*/ 3060212 h 5349337"/>
              <a:gd name="connsiteX30" fmla="*/ 898339 w 4683574"/>
              <a:gd name="connsiteY30" fmla="*/ 2991632 h 5349337"/>
              <a:gd name="connsiteX31" fmla="*/ 806899 w 4683574"/>
              <a:gd name="connsiteY31" fmla="*/ 2953532 h 5349337"/>
              <a:gd name="connsiteX32" fmla="*/ 677359 w 4683574"/>
              <a:gd name="connsiteY32" fmla="*/ 2961152 h 5349337"/>
              <a:gd name="connsiteX33" fmla="*/ 540199 w 4683574"/>
              <a:gd name="connsiteY33" fmla="*/ 3022112 h 5349337"/>
              <a:gd name="connsiteX34" fmla="*/ 433519 w 4683574"/>
              <a:gd name="connsiteY34" fmla="*/ 3060212 h 5349337"/>
              <a:gd name="connsiteX35" fmla="*/ 273499 w 4683574"/>
              <a:gd name="connsiteY35" fmla="*/ 3151652 h 5349337"/>
              <a:gd name="connsiteX36" fmla="*/ 410659 w 4683574"/>
              <a:gd name="connsiteY36" fmla="*/ 3311672 h 5349337"/>
              <a:gd name="connsiteX37" fmla="*/ 639259 w 4683574"/>
              <a:gd name="connsiteY37" fmla="*/ 3372632 h 5349337"/>
              <a:gd name="connsiteX38" fmla="*/ 852619 w 4683574"/>
              <a:gd name="connsiteY38" fmla="*/ 3387872 h 5349337"/>
              <a:gd name="connsiteX39" fmla="*/ 989779 w 4683574"/>
              <a:gd name="connsiteY39" fmla="*/ 3410732 h 5349337"/>
              <a:gd name="connsiteX40" fmla="*/ 1149799 w 4683574"/>
              <a:gd name="connsiteY40" fmla="*/ 3448832 h 5349337"/>
              <a:gd name="connsiteX41" fmla="*/ 1309819 w 4683574"/>
              <a:gd name="connsiteY41" fmla="*/ 3578372 h 5349337"/>
              <a:gd name="connsiteX42" fmla="*/ 1279339 w 4683574"/>
              <a:gd name="connsiteY42" fmla="*/ 3631712 h 5349337"/>
              <a:gd name="connsiteX43" fmla="*/ 1180279 w 4683574"/>
              <a:gd name="connsiteY43" fmla="*/ 3639332 h 5349337"/>
              <a:gd name="connsiteX44" fmla="*/ 951679 w 4683574"/>
              <a:gd name="connsiteY44" fmla="*/ 3662192 h 5349337"/>
              <a:gd name="connsiteX45" fmla="*/ 784039 w 4683574"/>
              <a:gd name="connsiteY45" fmla="*/ 3685052 h 5349337"/>
              <a:gd name="connsiteX46" fmla="*/ 677359 w 4683574"/>
              <a:gd name="connsiteY46" fmla="*/ 3746012 h 5349337"/>
              <a:gd name="connsiteX47" fmla="*/ 563059 w 4683574"/>
              <a:gd name="connsiteY47" fmla="*/ 3784112 h 5349337"/>
              <a:gd name="connsiteX48" fmla="*/ 509719 w 4683574"/>
              <a:gd name="connsiteY48" fmla="*/ 3784112 h 5349337"/>
              <a:gd name="connsiteX49" fmla="*/ 441139 w 4683574"/>
              <a:gd name="connsiteY49" fmla="*/ 3860312 h 5349337"/>
              <a:gd name="connsiteX50" fmla="*/ 448759 w 4683574"/>
              <a:gd name="connsiteY50" fmla="*/ 4073672 h 5349337"/>
              <a:gd name="connsiteX51" fmla="*/ 547819 w 4683574"/>
              <a:gd name="connsiteY51" fmla="*/ 4210832 h 5349337"/>
              <a:gd name="connsiteX52" fmla="*/ 555439 w 4683574"/>
              <a:gd name="connsiteY52" fmla="*/ 4340372 h 5349337"/>
              <a:gd name="connsiteX53" fmla="*/ 448759 w 4683574"/>
              <a:gd name="connsiteY53" fmla="*/ 4492772 h 5349337"/>
              <a:gd name="connsiteX54" fmla="*/ 273499 w 4683574"/>
              <a:gd name="connsiteY54" fmla="*/ 4614692 h 5349337"/>
              <a:gd name="connsiteX55" fmla="*/ 220159 w 4683574"/>
              <a:gd name="connsiteY55" fmla="*/ 4736612 h 5349337"/>
              <a:gd name="connsiteX56" fmla="*/ 273499 w 4683574"/>
              <a:gd name="connsiteY56" fmla="*/ 4812812 h 5349337"/>
              <a:gd name="connsiteX57" fmla="*/ 555439 w 4683574"/>
              <a:gd name="connsiteY57" fmla="*/ 4683272 h 5349337"/>
              <a:gd name="connsiteX58" fmla="*/ 784039 w 4683574"/>
              <a:gd name="connsiteY58" fmla="*/ 4622312 h 5349337"/>
              <a:gd name="connsiteX59" fmla="*/ 944059 w 4683574"/>
              <a:gd name="connsiteY59" fmla="*/ 4614692 h 5349337"/>
              <a:gd name="connsiteX60" fmla="*/ 1172659 w 4683574"/>
              <a:gd name="connsiteY60" fmla="*/ 4645172 h 5349337"/>
              <a:gd name="connsiteX61" fmla="*/ 1279339 w 4683574"/>
              <a:gd name="connsiteY61" fmla="*/ 4645172 h 5349337"/>
              <a:gd name="connsiteX62" fmla="*/ 1378399 w 4683574"/>
              <a:gd name="connsiteY62" fmla="*/ 4546112 h 5349337"/>
              <a:gd name="connsiteX63" fmla="*/ 1500319 w 4683574"/>
              <a:gd name="connsiteY63" fmla="*/ 4538492 h 5349337"/>
              <a:gd name="connsiteX64" fmla="*/ 1652719 w 4683574"/>
              <a:gd name="connsiteY64" fmla="*/ 4424192 h 5349337"/>
              <a:gd name="connsiteX65" fmla="*/ 1774639 w 4683574"/>
              <a:gd name="connsiteY65" fmla="*/ 4317512 h 5349337"/>
              <a:gd name="connsiteX66" fmla="*/ 1911799 w 4683574"/>
              <a:gd name="connsiteY66" fmla="*/ 4187972 h 5349337"/>
              <a:gd name="connsiteX67" fmla="*/ 1995619 w 4683574"/>
              <a:gd name="connsiteY67" fmla="*/ 4058432 h 5349337"/>
              <a:gd name="connsiteX68" fmla="*/ 2087059 w 4683574"/>
              <a:gd name="connsiteY68" fmla="*/ 3989852 h 5349337"/>
              <a:gd name="connsiteX69" fmla="*/ 2170879 w 4683574"/>
              <a:gd name="connsiteY69" fmla="*/ 3974612 h 5349337"/>
              <a:gd name="connsiteX70" fmla="*/ 2247079 w 4683574"/>
              <a:gd name="connsiteY70" fmla="*/ 4043192 h 5349337"/>
              <a:gd name="connsiteX71" fmla="*/ 2269939 w 4683574"/>
              <a:gd name="connsiteY71" fmla="*/ 4195592 h 5349337"/>
              <a:gd name="connsiteX72" fmla="*/ 2247079 w 4683574"/>
              <a:gd name="connsiteY72" fmla="*/ 4363232 h 5349337"/>
              <a:gd name="connsiteX73" fmla="*/ 2178499 w 4683574"/>
              <a:gd name="connsiteY73" fmla="*/ 4515632 h 5349337"/>
              <a:gd name="connsiteX74" fmla="*/ 2155639 w 4683574"/>
              <a:gd name="connsiteY74" fmla="*/ 4576592 h 5349337"/>
              <a:gd name="connsiteX75" fmla="*/ 2224219 w 4683574"/>
              <a:gd name="connsiteY75" fmla="*/ 4645172 h 5349337"/>
              <a:gd name="connsiteX76" fmla="*/ 2376619 w 4683574"/>
              <a:gd name="connsiteY76" fmla="*/ 4652792 h 5349337"/>
              <a:gd name="connsiteX77" fmla="*/ 2506159 w 4683574"/>
              <a:gd name="connsiteY77" fmla="*/ 4713752 h 5349337"/>
              <a:gd name="connsiteX78" fmla="*/ 2498539 w 4683574"/>
              <a:gd name="connsiteY78" fmla="*/ 4828052 h 5349337"/>
              <a:gd name="connsiteX79" fmla="*/ 2498539 w 4683574"/>
              <a:gd name="connsiteY79" fmla="*/ 4927112 h 5349337"/>
              <a:gd name="connsiteX80" fmla="*/ 2658559 w 4683574"/>
              <a:gd name="connsiteY80" fmla="*/ 5071892 h 5349337"/>
              <a:gd name="connsiteX81" fmla="*/ 2902399 w 4683574"/>
              <a:gd name="connsiteY81" fmla="*/ 5239532 h 5349337"/>
              <a:gd name="connsiteX82" fmla="*/ 3161479 w 4683574"/>
              <a:gd name="connsiteY82" fmla="*/ 5315732 h 5349337"/>
              <a:gd name="connsiteX83" fmla="*/ 3291019 w 4683574"/>
              <a:gd name="connsiteY83" fmla="*/ 5323352 h 5349337"/>
              <a:gd name="connsiteX84" fmla="*/ 3397699 w 4683574"/>
              <a:gd name="connsiteY84" fmla="*/ 4980452 h 5349337"/>
              <a:gd name="connsiteX85" fmla="*/ 3390079 w 4683574"/>
              <a:gd name="connsiteY85" fmla="*/ 4789952 h 5349337"/>
              <a:gd name="connsiteX86" fmla="*/ 3443419 w 4683574"/>
              <a:gd name="connsiteY86" fmla="*/ 4683272 h 5349337"/>
              <a:gd name="connsiteX87" fmla="*/ 3603439 w 4683574"/>
              <a:gd name="connsiteY87" fmla="*/ 4629932 h 5349337"/>
              <a:gd name="connsiteX88" fmla="*/ 3687259 w 4683574"/>
              <a:gd name="connsiteY88" fmla="*/ 4568972 h 5349337"/>
              <a:gd name="connsiteX89" fmla="*/ 3687259 w 4683574"/>
              <a:gd name="connsiteY89" fmla="*/ 4447052 h 5349337"/>
              <a:gd name="connsiteX90" fmla="*/ 3832039 w 4683574"/>
              <a:gd name="connsiteY90" fmla="*/ 4477532 h 5349337"/>
              <a:gd name="connsiteX91" fmla="*/ 3824419 w 4683574"/>
              <a:gd name="connsiteY91" fmla="*/ 4645172 h 5349337"/>
              <a:gd name="connsiteX92" fmla="*/ 3771079 w 4683574"/>
              <a:gd name="connsiteY92" fmla="*/ 4782332 h 5349337"/>
              <a:gd name="connsiteX93" fmla="*/ 3717739 w 4683574"/>
              <a:gd name="connsiteY93" fmla="*/ 4858532 h 5349337"/>
              <a:gd name="connsiteX94" fmla="*/ 3580579 w 4683574"/>
              <a:gd name="connsiteY94" fmla="*/ 4858532 h 5349337"/>
              <a:gd name="connsiteX95" fmla="*/ 3542479 w 4683574"/>
              <a:gd name="connsiteY95" fmla="*/ 4911872 h 5349337"/>
              <a:gd name="connsiteX96" fmla="*/ 3633919 w 4683574"/>
              <a:gd name="connsiteY96" fmla="*/ 4934732 h 5349337"/>
              <a:gd name="connsiteX97" fmla="*/ 3763459 w 4683574"/>
              <a:gd name="connsiteY97" fmla="*/ 4934732 h 5349337"/>
              <a:gd name="connsiteX98" fmla="*/ 3900619 w 4683574"/>
              <a:gd name="connsiteY98" fmla="*/ 4957592 h 5349337"/>
              <a:gd name="connsiteX99" fmla="*/ 3992059 w 4683574"/>
              <a:gd name="connsiteY99" fmla="*/ 4850912 h 5349337"/>
              <a:gd name="connsiteX100" fmla="*/ 3999679 w 4683574"/>
              <a:gd name="connsiteY100" fmla="*/ 4652792 h 5349337"/>
              <a:gd name="connsiteX101" fmla="*/ 4113979 w 4683574"/>
              <a:gd name="connsiteY101" fmla="*/ 4492772 h 5349337"/>
              <a:gd name="connsiteX102" fmla="*/ 4251139 w 4683574"/>
              <a:gd name="connsiteY102" fmla="*/ 4424192 h 5349337"/>
              <a:gd name="connsiteX103" fmla="*/ 4373059 w 4683574"/>
              <a:gd name="connsiteY103" fmla="*/ 4340372 h 5349337"/>
              <a:gd name="connsiteX104" fmla="*/ 4563559 w 4683574"/>
              <a:gd name="connsiteY104" fmla="*/ 4218452 h 5349337"/>
              <a:gd name="connsiteX105" fmla="*/ 4670239 w 4683574"/>
              <a:gd name="connsiteY105" fmla="*/ 4218452 h 5349337"/>
              <a:gd name="connsiteX106" fmla="*/ 4670239 w 4683574"/>
              <a:gd name="connsiteY106" fmla="*/ 2694452 h 5349337"/>
              <a:gd name="connsiteX107" fmla="*/ 4563559 w 4683574"/>
              <a:gd name="connsiteY107" fmla="*/ 2625872 h 5349337"/>
              <a:gd name="connsiteX108" fmla="*/ 4418779 w 4683574"/>
              <a:gd name="connsiteY108" fmla="*/ 2534432 h 5349337"/>
              <a:gd name="connsiteX109" fmla="*/ 4327339 w 4683574"/>
              <a:gd name="connsiteY109" fmla="*/ 2427752 h 5349337"/>
              <a:gd name="connsiteX110" fmla="*/ 4281619 w 4683574"/>
              <a:gd name="connsiteY110" fmla="*/ 2488712 h 5349337"/>
              <a:gd name="connsiteX111" fmla="*/ 4251139 w 4683574"/>
              <a:gd name="connsiteY111" fmla="*/ 2564912 h 5349337"/>
              <a:gd name="connsiteX112" fmla="*/ 4190179 w 4683574"/>
              <a:gd name="connsiteY112" fmla="*/ 2648732 h 5349337"/>
              <a:gd name="connsiteX113" fmla="*/ 4060639 w 4683574"/>
              <a:gd name="connsiteY113" fmla="*/ 2686832 h 5349337"/>
              <a:gd name="connsiteX114" fmla="*/ 4014919 w 4683574"/>
              <a:gd name="connsiteY114" fmla="*/ 2610632 h 5349337"/>
              <a:gd name="connsiteX115" fmla="*/ 3816799 w 4683574"/>
              <a:gd name="connsiteY115" fmla="*/ 2542052 h 5349337"/>
              <a:gd name="connsiteX116" fmla="*/ 3732979 w 4683574"/>
              <a:gd name="connsiteY116" fmla="*/ 2496332 h 5349337"/>
              <a:gd name="connsiteX117" fmla="*/ 3999679 w 4683574"/>
              <a:gd name="connsiteY117" fmla="*/ 2313452 h 5349337"/>
              <a:gd name="connsiteX118" fmla="*/ 4014919 w 4683574"/>
              <a:gd name="connsiteY118" fmla="*/ 2229632 h 5349337"/>
              <a:gd name="connsiteX119" fmla="*/ 3839659 w 4683574"/>
              <a:gd name="connsiteY119" fmla="*/ 2130572 h 5349337"/>
              <a:gd name="connsiteX120" fmla="*/ 3961579 w 4683574"/>
              <a:gd name="connsiteY120" fmla="*/ 2016272 h 5349337"/>
              <a:gd name="connsiteX121" fmla="*/ 3938719 w 4683574"/>
              <a:gd name="connsiteY121" fmla="*/ 1848632 h 5349337"/>
              <a:gd name="connsiteX122" fmla="*/ 3892999 w 4683574"/>
              <a:gd name="connsiteY122" fmla="*/ 1726712 h 5349337"/>
              <a:gd name="connsiteX123" fmla="*/ 3664399 w 4683574"/>
              <a:gd name="connsiteY123" fmla="*/ 1772432 h 5349337"/>
              <a:gd name="connsiteX124" fmla="*/ 3572959 w 4683574"/>
              <a:gd name="connsiteY124" fmla="*/ 1658132 h 5349337"/>
              <a:gd name="connsiteX125" fmla="*/ 3618679 w 4683574"/>
              <a:gd name="connsiteY125" fmla="*/ 1498112 h 5349337"/>
              <a:gd name="connsiteX126" fmla="*/ 3580579 w 4683574"/>
              <a:gd name="connsiteY126" fmla="*/ 1421912 h 5349337"/>
              <a:gd name="connsiteX127" fmla="*/ 3473899 w 4683574"/>
              <a:gd name="connsiteY127" fmla="*/ 1452392 h 5349337"/>
              <a:gd name="connsiteX128" fmla="*/ 3329119 w 4683574"/>
              <a:gd name="connsiteY128" fmla="*/ 1467632 h 5349337"/>
              <a:gd name="connsiteX129" fmla="*/ 3222439 w 4683574"/>
              <a:gd name="connsiteY129" fmla="*/ 1360952 h 5349337"/>
              <a:gd name="connsiteX130" fmla="*/ 3130999 w 4683574"/>
              <a:gd name="connsiteY130" fmla="*/ 1307612 h 5349337"/>
              <a:gd name="connsiteX131" fmla="*/ 3031939 w 4683574"/>
              <a:gd name="connsiteY131" fmla="*/ 1437152 h 5349337"/>
              <a:gd name="connsiteX132" fmla="*/ 2993839 w 4683574"/>
              <a:gd name="connsiteY132" fmla="*/ 1467632 h 5349337"/>
              <a:gd name="connsiteX133" fmla="*/ 2849059 w 4683574"/>
              <a:gd name="connsiteY133" fmla="*/ 1383812 h 5349337"/>
              <a:gd name="connsiteX134" fmla="*/ 2765239 w 4683574"/>
              <a:gd name="connsiteY134" fmla="*/ 1376192 h 5349337"/>
              <a:gd name="connsiteX135" fmla="*/ 2620459 w 4683574"/>
              <a:gd name="connsiteY135" fmla="*/ 1414292 h 5349337"/>
              <a:gd name="connsiteX136" fmla="*/ 2612839 w 4683574"/>
              <a:gd name="connsiteY136" fmla="*/ 1543832 h 5349337"/>
              <a:gd name="connsiteX137" fmla="*/ 2582359 w 4683574"/>
              <a:gd name="connsiteY137" fmla="*/ 1627652 h 5349337"/>
              <a:gd name="connsiteX138" fmla="*/ 2437579 w 4683574"/>
              <a:gd name="connsiteY138" fmla="*/ 1543832 h 5349337"/>
              <a:gd name="connsiteX139" fmla="*/ 2429959 w 4683574"/>
              <a:gd name="connsiteY139" fmla="*/ 1399052 h 5349337"/>
              <a:gd name="connsiteX140" fmla="*/ 2452819 w 4683574"/>
              <a:gd name="connsiteY140" fmla="*/ 1200932 h 5349337"/>
              <a:gd name="connsiteX141" fmla="*/ 2361379 w 4683574"/>
              <a:gd name="connsiteY141" fmla="*/ 88412 h 5349337"/>
              <a:gd name="connsiteX142" fmla="*/ 1881320 w 4683574"/>
              <a:gd name="connsiteY142" fmla="*/ 118892 h 5349337"/>
              <a:gd name="connsiteX143" fmla="*/ 1767019 w 4683574"/>
              <a:gd name="connsiteY143" fmla="*/ 271292 h 5349337"/>
              <a:gd name="connsiteX144" fmla="*/ 1622239 w 4683574"/>
              <a:gd name="connsiteY144" fmla="*/ 477032 h 5349337"/>
              <a:gd name="connsiteX145" fmla="*/ 1424119 w 4683574"/>
              <a:gd name="connsiteY145" fmla="*/ 591332 h 5349337"/>
              <a:gd name="connsiteX146" fmla="*/ 1515559 w 4683574"/>
              <a:gd name="connsiteY146" fmla="*/ 964712 h 5349337"/>
              <a:gd name="connsiteX147" fmla="*/ 1043119 w 4683574"/>
              <a:gd name="connsiteY147" fmla="*/ 873272 h 5349337"/>
              <a:gd name="connsiteX148" fmla="*/ 654499 w 4683574"/>
              <a:gd name="connsiteY148" fmla="*/ 530372 h 5349337"/>
              <a:gd name="connsiteX149" fmla="*/ 227779 w 4683574"/>
              <a:gd name="connsiteY149" fmla="*/ 309392 h 5349337"/>
              <a:gd name="connsiteX150" fmla="*/ 83000 w 4683574"/>
              <a:gd name="connsiteY150" fmla="*/ 423692 h 5349337"/>
              <a:gd name="connsiteX151" fmla="*/ 6799 w 4683574"/>
              <a:gd name="connsiteY151" fmla="*/ 637052 h 5349337"/>
              <a:gd name="connsiteX152" fmla="*/ 67759 w 4683574"/>
              <a:gd name="connsiteY152" fmla="*/ 713251 h 5349337"/>
              <a:gd name="connsiteX153" fmla="*/ 235400 w 4683574"/>
              <a:gd name="connsiteY153" fmla="*/ 804692 h 5349337"/>
              <a:gd name="connsiteX154" fmla="*/ 319219 w 4683574"/>
              <a:gd name="connsiteY154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785117 h 5261182"/>
              <a:gd name="connsiteX1" fmla="*/ 483041 w 4702616"/>
              <a:gd name="connsiteY1" fmla="*/ 952757 h 5261182"/>
              <a:gd name="connsiteX2" fmla="*/ 704021 w 4702616"/>
              <a:gd name="connsiteY2" fmla="*/ 983237 h 5261182"/>
              <a:gd name="connsiteX3" fmla="*/ 955481 w 4702616"/>
              <a:gd name="connsiteY3" fmla="*/ 1105157 h 5261182"/>
              <a:gd name="connsiteX4" fmla="*/ 932621 w 4702616"/>
              <a:gd name="connsiteY4" fmla="*/ 1219457 h 5261182"/>
              <a:gd name="connsiteX5" fmla="*/ 1100261 w 4702616"/>
              <a:gd name="connsiteY5" fmla="*/ 1341377 h 5261182"/>
              <a:gd name="connsiteX6" fmla="*/ 1138361 w 4702616"/>
              <a:gd name="connsiteY6" fmla="*/ 1440437 h 5261182"/>
              <a:gd name="connsiteX7" fmla="*/ 978341 w 4702616"/>
              <a:gd name="connsiteY7" fmla="*/ 1547117 h 5261182"/>
              <a:gd name="connsiteX8" fmla="*/ 925001 w 4702616"/>
              <a:gd name="connsiteY8" fmla="*/ 1630937 h 5261182"/>
              <a:gd name="connsiteX9" fmla="*/ 1008821 w 4702616"/>
              <a:gd name="connsiteY9" fmla="*/ 1813817 h 5261182"/>
              <a:gd name="connsiteX10" fmla="*/ 1092641 w 4702616"/>
              <a:gd name="connsiteY10" fmla="*/ 1935737 h 5261182"/>
              <a:gd name="connsiteX11" fmla="*/ 1245041 w 4702616"/>
              <a:gd name="connsiteY11" fmla="*/ 2027177 h 5261182"/>
              <a:gd name="connsiteX12" fmla="*/ 1359341 w 4702616"/>
              <a:gd name="connsiteY12" fmla="*/ 1950977 h 5261182"/>
              <a:gd name="connsiteX13" fmla="*/ 1427921 w 4702616"/>
              <a:gd name="connsiteY13" fmla="*/ 1950977 h 5261182"/>
              <a:gd name="connsiteX14" fmla="*/ 1466021 w 4702616"/>
              <a:gd name="connsiteY14" fmla="*/ 2065277 h 5261182"/>
              <a:gd name="connsiteX15" fmla="*/ 1519361 w 4702616"/>
              <a:gd name="connsiteY15" fmla="*/ 2156717 h 5261182"/>
              <a:gd name="connsiteX16" fmla="*/ 1534601 w 4702616"/>
              <a:gd name="connsiteY16" fmla="*/ 2240537 h 5261182"/>
              <a:gd name="connsiteX17" fmla="*/ 1405061 w 4702616"/>
              <a:gd name="connsiteY17" fmla="*/ 2316737 h 5261182"/>
              <a:gd name="connsiteX18" fmla="*/ 1420301 w 4702616"/>
              <a:gd name="connsiteY18" fmla="*/ 2408177 h 5261182"/>
              <a:gd name="connsiteX19" fmla="*/ 1313621 w 4702616"/>
              <a:gd name="connsiteY19" fmla="*/ 2431037 h 5261182"/>
              <a:gd name="connsiteX20" fmla="*/ 1191701 w 4702616"/>
              <a:gd name="connsiteY20" fmla="*/ 2377697 h 5261182"/>
              <a:gd name="connsiteX21" fmla="*/ 1054541 w 4702616"/>
              <a:gd name="connsiteY21" fmla="*/ 2469137 h 5261182"/>
              <a:gd name="connsiteX22" fmla="*/ 1107881 w 4702616"/>
              <a:gd name="connsiteY22" fmla="*/ 2583437 h 5261182"/>
              <a:gd name="connsiteX23" fmla="*/ 1306001 w 4702616"/>
              <a:gd name="connsiteY23" fmla="*/ 2644397 h 5261182"/>
              <a:gd name="connsiteX24" fmla="*/ 1389821 w 4702616"/>
              <a:gd name="connsiteY24" fmla="*/ 2659637 h 5261182"/>
              <a:gd name="connsiteX25" fmla="*/ 1237421 w 4702616"/>
              <a:gd name="connsiteY25" fmla="*/ 2720597 h 5261182"/>
              <a:gd name="connsiteX26" fmla="*/ 1123121 w 4702616"/>
              <a:gd name="connsiteY26" fmla="*/ 2781557 h 5261182"/>
              <a:gd name="connsiteX27" fmla="*/ 1092641 w 4702616"/>
              <a:gd name="connsiteY27" fmla="*/ 2834897 h 5261182"/>
              <a:gd name="connsiteX28" fmla="*/ 1123121 w 4702616"/>
              <a:gd name="connsiteY28" fmla="*/ 2933957 h 5261182"/>
              <a:gd name="connsiteX29" fmla="*/ 1069781 w 4702616"/>
              <a:gd name="connsiteY29" fmla="*/ 2972057 h 5261182"/>
              <a:gd name="connsiteX30" fmla="*/ 917381 w 4702616"/>
              <a:gd name="connsiteY30" fmla="*/ 2903477 h 5261182"/>
              <a:gd name="connsiteX31" fmla="*/ 825941 w 4702616"/>
              <a:gd name="connsiteY31" fmla="*/ 2865377 h 5261182"/>
              <a:gd name="connsiteX32" fmla="*/ 696401 w 4702616"/>
              <a:gd name="connsiteY32" fmla="*/ 2872997 h 5261182"/>
              <a:gd name="connsiteX33" fmla="*/ 559241 w 4702616"/>
              <a:gd name="connsiteY33" fmla="*/ 2933957 h 5261182"/>
              <a:gd name="connsiteX34" fmla="*/ 452561 w 4702616"/>
              <a:gd name="connsiteY34" fmla="*/ 2972057 h 5261182"/>
              <a:gd name="connsiteX35" fmla="*/ 292541 w 4702616"/>
              <a:gd name="connsiteY35" fmla="*/ 3063497 h 5261182"/>
              <a:gd name="connsiteX36" fmla="*/ 429701 w 4702616"/>
              <a:gd name="connsiteY36" fmla="*/ 3223517 h 5261182"/>
              <a:gd name="connsiteX37" fmla="*/ 658301 w 4702616"/>
              <a:gd name="connsiteY37" fmla="*/ 3284477 h 5261182"/>
              <a:gd name="connsiteX38" fmla="*/ 871661 w 4702616"/>
              <a:gd name="connsiteY38" fmla="*/ 3299717 h 5261182"/>
              <a:gd name="connsiteX39" fmla="*/ 1008821 w 4702616"/>
              <a:gd name="connsiteY39" fmla="*/ 3322577 h 5261182"/>
              <a:gd name="connsiteX40" fmla="*/ 1168841 w 4702616"/>
              <a:gd name="connsiteY40" fmla="*/ 3360677 h 5261182"/>
              <a:gd name="connsiteX41" fmla="*/ 1328861 w 4702616"/>
              <a:gd name="connsiteY41" fmla="*/ 3490217 h 5261182"/>
              <a:gd name="connsiteX42" fmla="*/ 1298381 w 4702616"/>
              <a:gd name="connsiteY42" fmla="*/ 3543557 h 5261182"/>
              <a:gd name="connsiteX43" fmla="*/ 1199321 w 4702616"/>
              <a:gd name="connsiteY43" fmla="*/ 3551177 h 5261182"/>
              <a:gd name="connsiteX44" fmla="*/ 970721 w 4702616"/>
              <a:gd name="connsiteY44" fmla="*/ 3574037 h 5261182"/>
              <a:gd name="connsiteX45" fmla="*/ 803081 w 4702616"/>
              <a:gd name="connsiteY45" fmla="*/ 3596897 h 5261182"/>
              <a:gd name="connsiteX46" fmla="*/ 696401 w 4702616"/>
              <a:gd name="connsiteY46" fmla="*/ 3657857 h 5261182"/>
              <a:gd name="connsiteX47" fmla="*/ 582101 w 4702616"/>
              <a:gd name="connsiteY47" fmla="*/ 3695957 h 5261182"/>
              <a:gd name="connsiteX48" fmla="*/ 528761 w 4702616"/>
              <a:gd name="connsiteY48" fmla="*/ 3695957 h 5261182"/>
              <a:gd name="connsiteX49" fmla="*/ 460181 w 4702616"/>
              <a:gd name="connsiteY49" fmla="*/ 3772157 h 5261182"/>
              <a:gd name="connsiteX50" fmla="*/ 467801 w 4702616"/>
              <a:gd name="connsiteY50" fmla="*/ 3985517 h 5261182"/>
              <a:gd name="connsiteX51" fmla="*/ 566861 w 4702616"/>
              <a:gd name="connsiteY51" fmla="*/ 4122677 h 5261182"/>
              <a:gd name="connsiteX52" fmla="*/ 574481 w 4702616"/>
              <a:gd name="connsiteY52" fmla="*/ 4252217 h 5261182"/>
              <a:gd name="connsiteX53" fmla="*/ 467801 w 4702616"/>
              <a:gd name="connsiteY53" fmla="*/ 4404617 h 5261182"/>
              <a:gd name="connsiteX54" fmla="*/ 292541 w 4702616"/>
              <a:gd name="connsiteY54" fmla="*/ 4526537 h 5261182"/>
              <a:gd name="connsiteX55" fmla="*/ 239201 w 4702616"/>
              <a:gd name="connsiteY55" fmla="*/ 4648457 h 5261182"/>
              <a:gd name="connsiteX56" fmla="*/ 292541 w 4702616"/>
              <a:gd name="connsiteY56" fmla="*/ 4724657 h 5261182"/>
              <a:gd name="connsiteX57" fmla="*/ 574481 w 4702616"/>
              <a:gd name="connsiteY57" fmla="*/ 4595117 h 5261182"/>
              <a:gd name="connsiteX58" fmla="*/ 803081 w 4702616"/>
              <a:gd name="connsiteY58" fmla="*/ 4534157 h 5261182"/>
              <a:gd name="connsiteX59" fmla="*/ 963101 w 4702616"/>
              <a:gd name="connsiteY59" fmla="*/ 4526537 h 5261182"/>
              <a:gd name="connsiteX60" fmla="*/ 1191701 w 4702616"/>
              <a:gd name="connsiteY60" fmla="*/ 4557017 h 5261182"/>
              <a:gd name="connsiteX61" fmla="*/ 1298381 w 4702616"/>
              <a:gd name="connsiteY61" fmla="*/ 4557017 h 5261182"/>
              <a:gd name="connsiteX62" fmla="*/ 1397441 w 4702616"/>
              <a:gd name="connsiteY62" fmla="*/ 4457957 h 5261182"/>
              <a:gd name="connsiteX63" fmla="*/ 1519361 w 4702616"/>
              <a:gd name="connsiteY63" fmla="*/ 4450337 h 5261182"/>
              <a:gd name="connsiteX64" fmla="*/ 1671761 w 4702616"/>
              <a:gd name="connsiteY64" fmla="*/ 4336037 h 5261182"/>
              <a:gd name="connsiteX65" fmla="*/ 1793681 w 4702616"/>
              <a:gd name="connsiteY65" fmla="*/ 4229357 h 5261182"/>
              <a:gd name="connsiteX66" fmla="*/ 1930841 w 4702616"/>
              <a:gd name="connsiteY66" fmla="*/ 4099817 h 5261182"/>
              <a:gd name="connsiteX67" fmla="*/ 2014661 w 4702616"/>
              <a:gd name="connsiteY67" fmla="*/ 3970277 h 5261182"/>
              <a:gd name="connsiteX68" fmla="*/ 2106101 w 4702616"/>
              <a:gd name="connsiteY68" fmla="*/ 3901697 h 5261182"/>
              <a:gd name="connsiteX69" fmla="*/ 2189921 w 4702616"/>
              <a:gd name="connsiteY69" fmla="*/ 3886457 h 5261182"/>
              <a:gd name="connsiteX70" fmla="*/ 2266121 w 4702616"/>
              <a:gd name="connsiteY70" fmla="*/ 3955037 h 5261182"/>
              <a:gd name="connsiteX71" fmla="*/ 2288981 w 4702616"/>
              <a:gd name="connsiteY71" fmla="*/ 4107437 h 5261182"/>
              <a:gd name="connsiteX72" fmla="*/ 2266121 w 4702616"/>
              <a:gd name="connsiteY72" fmla="*/ 4275077 h 5261182"/>
              <a:gd name="connsiteX73" fmla="*/ 2197541 w 4702616"/>
              <a:gd name="connsiteY73" fmla="*/ 4427477 h 5261182"/>
              <a:gd name="connsiteX74" fmla="*/ 2174681 w 4702616"/>
              <a:gd name="connsiteY74" fmla="*/ 4488437 h 5261182"/>
              <a:gd name="connsiteX75" fmla="*/ 2243261 w 4702616"/>
              <a:gd name="connsiteY75" fmla="*/ 4557017 h 5261182"/>
              <a:gd name="connsiteX76" fmla="*/ 2395661 w 4702616"/>
              <a:gd name="connsiteY76" fmla="*/ 4564637 h 5261182"/>
              <a:gd name="connsiteX77" fmla="*/ 2525201 w 4702616"/>
              <a:gd name="connsiteY77" fmla="*/ 4625597 h 5261182"/>
              <a:gd name="connsiteX78" fmla="*/ 2517581 w 4702616"/>
              <a:gd name="connsiteY78" fmla="*/ 4739897 h 5261182"/>
              <a:gd name="connsiteX79" fmla="*/ 2517581 w 4702616"/>
              <a:gd name="connsiteY79" fmla="*/ 4838957 h 5261182"/>
              <a:gd name="connsiteX80" fmla="*/ 2677601 w 4702616"/>
              <a:gd name="connsiteY80" fmla="*/ 4983737 h 5261182"/>
              <a:gd name="connsiteX81" fmla="*/ 2921441 w 4702616"/>
              <a:gd name="connsiteY81" fmla="*/ 5151377 h 5261182"/>
              <a:gd name="connsiteX82" fmla="*/ 3180521 w 4702616"/>
              <a:gd name="connsiteY82" fmla="*/ 5227577 h 5261182"/>
              <a:gd name="connsiteX83" fmla="*/ 3310061 w 4702616"/>
              <a:gd name="connsiteY83" fmla="*/ 5235197 h 5261182"/>
              <a:gd name="connsiteX84" fmla="*/ 3416741 w 4702616"/>
              <a:gd name="connsiteY84" fmla="*/ 4892297 h 5261182"/>
              <a:gd name="connsiteX85" fmla="*/ 3409121 w 4702616"/>
              <a:gd name="connsiteY85" fmla="*/ 4701797 h 5261182"/>
              <a:gd name="connsiteX86" fmla="*/ 3462461 w 4702616"/>
              <a:gd name="connsiteY86" fmla="*/ 4595117 h 5261182"/>
              <a:gd name="connsiteX87" fmla="*/ 3622481 w 4702616"/>
              <a:gd name="connsiteY87" fmla="*/ 4541777 h 5261182"/>
              <a:gd name="connsiteX88" fmla="*/ 3706301 w 4702616"/>
              <a:gd name="connsiteY88" fmla="*/ 4480817 h 5261182"/>
              <a:gd name="connsiteX89" fmla="*/ 3706301 w 4702616"/>
              <a:gd name="connsiteY89" fmla="*/ 4358897 h 5261182"/>
              <a:gd name="connsiteX90" fmla="*/ 3851081 w 4702616"/>
              <a:gd name="connsiteY90" fmla="*/ 4389377 h 5261182"/>
              <a:gd name="connsiteX91" fmla="*/ 3843461 w 4702616"/>
              <a:gd name="connsiteY91" fmla="*/ 4557017 h 5261182"/>
              <a:gd name="connsiteX92" fmla="*/ 3790121 w 4702616"/>
              <a:gd name="connsiteY92" fmla="*/ 4694177 h 5261182"/>
              <a:gd name="connsiteX93" fmla="*/ 3736781 w 4702616"/>
              <a:gd name="connsiteY93" fmla="*/ 4770377 h 5261182"/>
              <a:gd name="connsiteX94" fmla="*/ 3599621 w 4702616"/>
              <a:gd name="connsiteY94" fmla="*/ 4770377 h 5261182"/>
              <a:gd name="connsiteX95" fmla="*/ 3561521 w 4702616"/>
              <a:gd name="connsiteY95" fmla="*/ 4823717 h 5261182"/>
              <a:gd name="connsiteX96" fmla="*/ 3652961 w 4702616"/>
              <a:gd name="connsiteY96" fmla="*/ 4846577 h 5261182"/>
              <a:gd name="connsiteX97" fmla="*/ 3782501 w 4702616"/>
              <a:gd name="connsiteY97" fmla="*/ 4846577 h 5261182"/>
              <a:gd name="connsiteX98" fmla="*/ 3919661 w 4702616"/>
              <a:gd name="connsiteY98" fmla="*/ 4869437 h 5261182"/>
              <a:gd name="connsiteX99" fmla="*/ 4011101 w 4702616"/>
              <a:gd name="connsiteY99" fmla="*/ 4762757 h 5261182"/>
              <a:gd name="connsiteX100" fmla="*/ 4018721 w 4702616"/>
              <a:gd name="connsiteY100" fmla="*/ 4564637 h 5261182"/>
              <a:gd name="connsiteX101" fmla="*/ 4133021 w 4702616"/>
              <a:gd name="connsiteY101" fmla="*/ 4404617 h 5261182"/>
              <a:gd name="connsiteX102" fmla="*/ 4270181 w 4702616"/>
              <a:gd name="connsiteY102" fmla="*/ 4336037 h 5261182"/>
              <a:gd name="connsiteX103" fmla="*/ 4392101 w 4702616"/>
              <a:gd name="connsiteY103" fmla="*/ 4252217 h 5261182"/>
              <a:gd name="connsiteX104" fmla="*/ 4582601 w 4702616"/>
              <a:gd name="connsiteY104" fmla="*/ 4130297 h 5261182"/>
              <a:gd name="connsiteX105" fmla="*/ 4689281 w 4702616"/>
              <a:gd name="connsiteY105" fmla="*/ 4130297 h 5261182"/>
              <a:gd name="connsiteX106" fmla="*/ 4689281 w 4702616"/>
              <a:gd name="connsiteY106" fmla="*/ 2606297 h 5261182"/>
              <a:gd name="connsiteX107" fmla="*/ 4582601 w 4702616"/>
              <a:gd name="connsiteY107" fmla="*/ 2537717 h 5261182"/>
              <a:gd name="connsiteX108" fmla="*/ 4437821 w 4702616"/>
              <a:gd name="connsiteY108" fmla="*/ 2446277 h 5261182"/>
              <a:gd name="connsiteX109" fmla="*/ 4346381 w 4702616"/>
              <a:gd name="connsiteY109" fmla="*/ 2339597 h 5261182"/>
              <a:gd name="connsiteX110" fmla="*/ 4300661 w 4702616"/>
              <a:gd name="connsiteY110" fmla="*/ 2400557 h 5261182"/>
              <a:gd name="connsiteX111" fmla="*/ 4270181 w 4702616"/>
              <a:gd name="connsiteY111" fmla="*/ 2476757 h 5261182"/>
              <a:gd name="connsiteX112" fmla="*/ 4209221 w 4702616"/>
              <a:gd name="connsiteY112" fmla="*/ 2560577 h 5261182"/>
              <a:gd name="connsiteX113" fmla="*/ 4079681 w 4702616"/>
              <a:gd name="connsiteY113" fmla="*/ 2598677 h 5261182"/>
              <a:gd name="connsiteX114" fmla="*/ 4033961 w 4702616"/>
              <a:gd name="connsiteY114" fmla="*/ 2522477 h 5261182"/>
              <a:gd name="connsiteX115" fmla="*/ 3835841 w 4702616"/>
              <a:gd name="connsiteY115" fmla="*/ 2453897 h 5261182"/>
              <a:gd name="connsiteX116" fmla="*/ 3752021 w 4702616"/>
              <a:gd name="connsiteY116" fmla="*/ 2408177 h 5261182"/>
              <a:gd name="connsiteX117" fmla="*/ 4018721 w 4702616"/>
              <a:gd name="connsiteY117" fmla="*/ 2225297 h 5261182"/>
              <a:gd name="connsiteX118" fmla="*/ 4033961 w 4702616"/>
              <a:gd name="connsiteY118" fmla="*/ 2141477 h 5261182"/>
              <a:gd name="connsiteX119" fmla="*/ 3858701 w 4702616"/>
              <a:gd name="connsiteY119" fmla="*/ 2042417 h 5261182"/>
              <a:gd name="connsiteX120" fmla="*/ 3980621 w 4702616"/>
              <a:gd name="connsiteY120" fmla="*/ 1928117 h 5261182"/>
              <a:gd name="connsiteX121" fmla="*/ 3957761 w 4702616"/>
              <a:gd name="connsiteY121" fmla="*/ 1760477 h 5261182"/>
              <a:gd name="connsiteX122" fmla="*/ 3912041 w 4702616"/>
              <a:gd name="connsiteY122" fmla="*/ 1638557 h 5261182"/>
              <a:gd name="connsiteX123" fmla="*/ 3683441 w 4702616"/>
              <a:gd name="connsiteY123" fmla="*/ 1684277 h 5261182"/>
              <a:gd name="connsiteX124" fmla="*/ 3592001 w 4702616"/>
              <a:gd name="connsiteY124" fmla="*/ 1569977 h 5261182"/>
              <a:gd name="connsiteX125" fmla="*/ 3637721 w 4702616"/>
              <a:gd name="connsiteY125" fmla="*/ 1409957 h 5261182"/>
              <a:gd name="connsiteX126" fmla="*/ 3599621 w 4702616"/>
              <a:gd name="connsiteY126" fmla="*/ 1333757 h 5261182"/>
              <a:gd name="connsiteX127" fmla="*/ 3492941 w 4702616"/>
              <a:gd name="connsiteY127" fmla="*/ 1364237 h 5261182"/>
              <a:gd name="connsiteX128" fmla="*/ 3348161 w 4702616"/>
              <a:gd name="connsiteY128" fmla="*/ 1379477 h 5261182"/>
              <a:gd name="connsiteX129" fmla="*/ 3241481 w 4702616"/>
              <a:gd name="connsiteY129" fmla="*/ 1272797 h 5261182"/>
              <a:gd name="connsiteX130" fmla="*/ 3150041 w 4702616"/>
              <a:gd name="connsiteY130" fmla="*/ 1219457 h 5261182"/>
              <a:gd name="connsiteX131" fmla="*/ 3050981 w 4702616"/>
              <a:gd name="connsiteY131" fmla="*/ 1348997 h 5261182"/>
              <a:gd name="connsiteX132" fmla="*/ 3012881 w 4702616"/>
              <a:gd name="connsiteY132" fmla="*/ 1379477 h 5261182"/>
              <a:gd name="connsiteX133" fmla="*/ 2868101 w 4702616"/>
              <a:gd name="connsiteY133" fmla="*/ 1295657 h 5261182"/>
              <a:gd name="connsiteX134" fmla="*/ 2784281 w 4702616"/>
              <a:gd name="connsiteY134" fmla="*/ 1288037 h 5261182"/>
              <a:gd name="connsiteX135" fmla="*/ 2639501 w 4702616"/>
              <a:gd name="connsiteY135" fmla="*/ 1326137 h 5261182"/>
              <a:gd name="connsiteX136" fmla="*/ 2631881 w 4702616"/>
              <a:gd name="connsiteY136" fmla="*/ 1455677 h 5261182"/>
              <a:gd name="connsiteX137" fmla="*/ 2601401 w 4702616"/>
              <a:gd name="connsiteY137" fmla="*/ 1539497 h 5261182"/>
              <a:gd name="connsiteX138" fmla="*/ 2456621 w 4702616"/>
              <a:gd name="connsiteY138" fmla="*/ 1455677 h 5261182"/>
              <a:gd name="connsiteX139" fmla="*/ 2449001 w 4702616"/>
              <a:gd name="connsiteY139" fmla="*/ 1310897 h 5261182"/>
              <a:gd name="connsiteX140" fmla="*/ 2471861 w 4702616"/>
              <a:gd name="connsiteY140" fmla="*/ 1112777 h 5261182"/>
              <a:gd name="connsiteX141" fmla="*/ 2380421 w 4702616"/>
              <a:gd name="connsiteY141" fmla="*/ 257 h 5261182"/>
              <a:gd name="connsiteX142" fmla="*/ 1900362 w 4702616"/>
              <a:gd name="connsiteY142" fmla="*/ 30737 h 5261182"/>
              <a:gd name="connsiteX143" fmla="*/ 1786061 w 4702616"/>
              <a:gd name="connsiteY143" fmla="*/ 183137 h 5261182"/>
              <a:gd name="connsiteX144" fmla="*/ 1641281 w 4702616"/>
              <a:gd name="connsiteY144" fmla="*/ 388877 h 5261182"/>
              <a:gd name="connsiteX145" fmla="*/ 1443161 w 4702616"/>
              <a:gd name="connsiteY145" fmla="*/ 503177 h 5261182"/>
              <a:gd name="connsiteX146" fmla="*/ 1534601 w 4702616"/>
              <a:gd name="connsiteY146" fmla="*/ 876557 h 5261182"/>
              <a:gd name="connsiteX147" fmla="*/ 1062161 w 4702616"/>
              <a:gd name="connsiteY147" fmla="*/ 785117 h 5261182"/>
              <a:gd name="connsiteX148" fmla="*/ 673541 w 4702616"/>
              <a:gd name="connsiteY148" fmla="*/ 442217 h 5261182"/>
              <a:gd name="connsiteX149" fmla="*/ 246821 w 4702616"/>
              <a:gd name="connsiteY149" fmla="*/ 221237 h 5261182"/>
              <a:gd name="connsiteX150" fmla="*/ 102042 w 4702616"/>
              <a:gd name="connsiteY150" fmla="*/ 335537 h 5261182"/>
              <a:gd name="connsiteX151" fmla="*/ 2981 w 4702616"/>
              <a:gd name="connsiteY151" fmla="*/ 419357 h 5261182"/>
              <a:gd name="connsiteX152" fmla="*/ 25841 w 4702616"/>
              <a:gd name="connsiteY152" fmla="*/ 548897 h 5261182"/>
              <a:gd name="connsiteX153" fmla="*/ 86801 w 4702616"/>
              <a:gd name="connsiteY153" fmla="*/ 625096 h 5261182"/>
              <a:gd name="connsiteX154" fmla="*/ 254442 w 4702616"/>
              <a:gd name="connsiteY154" fmla="*/ 716537 h 5261182"/>
              <a:gd name="connsiteX155" fmla="*/ 338261 w 4702616"/>
              <a:gd name="connsiteY155" fmla="*/ 792737 h 5261182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380421 w 4702616"/>
              <a:gd name="connsiteY142" fmla="*/ 0 h 5260925"/>
              <a:gd name="connsiteX143" fmla="*/ 1900362 w 4702616"/>
              <a:gd name="connsiteY143" fmla="*/ 30480 h 5260925"/>
              <a:gd name="connsiteX144" fmla="*/ 1786061 w 4702616"/>
              <a:gd name="connsiteY144" fmla="*/ 182880 h 5260925"/>
              <a:gd name="connsiteX145" fmla="*/ 1641281 w 4702616"/>
              <a:gd name="connsiteY145" fmla="*/ 388620 h 5260925"/>
              <a:gd name="connsiteX146" fmla="*/ 1443161 w 4702616"/>
              <a:gd name="connsiteY146" fmla="*/ 502920 h 5260925"/>
              <a:gd name="connsiteX147" fmla="*/ 1534601 w 4702616"/>
              <a:gd name="connsiteY147" fmla="*/ 876300 h 5260925"/>
              <a:gd name="connsiteX148" fmla="*/ 1062161 w 4702616"/>
              <a:gd name="connsiteY148" fmla="*/ 784860 h 5260925"/>
              <a:gd name="connsiteX149" fmla="*/ 673541 w 4702616"/>
              <a:gd name="connsiteY149" fmla="*/ 441960 h 5260925"/>
              <a:gd name="connsiteX150" fmla="*/ 246821 w 4702616"/>
              <a:gd name="connsiteY150" fmla="*/ 220980 h 5260925"/>
              <a:gd name="connsiteX151" fmla="*/ 102042 w 4702616"/>
              <a:gd name="connsiteY151" fmla="*/ 335280 h 5260925"/>
              <a:gd name="connsiteX152" fmla="*/ 2981 w 4702616"/>
              <a:gd name="connsiteY152" fmla="*/ 419100 h 5260925"/>
              <a:gd name="connsiteX153" fmla="*/ 25841 w 4702616"/>
              <a:gd name="connsiteY153" fmla="*/ 548640 h 5260925"/>
              <a:gd name="connsiteX154" fmla="*/ 86801 w 4702616"/>
              <a:gd name="connsiteY154" fmla="*/ 624839 h 5260925"/>
              <a:gd name="connsiteX155" fmla="*/ 254442 w 4702616"/>
              <a:gd name="connsiteY155" fmla="*/ 716280 h 5260925"/>
              <a:gd name="connsiteX156" fmla="*/ 338261 w 4702616"/>
              <a:gd name="connsiteY156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426141 w 4702616"/>
              <a:gd name="connsiteY142" fmla="*/ 243839 h 5260925"/>
              <a:gd name="connsiteX143" fmla="*/ 2380421 w 4702616"/>
              <a:gd name="connsiteY143" fmla="*/ 0 h 5260925"/>
              <a:gd name="connsiteX144" fmla="*/ 1900362 w 4702616"/>
              <a:gd name="connsiteY144" fmla="*/ 30480 h 5260925"/>
              <a:gd name="connsiteX145" fmla="*/ 1786061 w 4702616"/>
              <a:gd name="connsiteY145" fmla="*/ 182880 h 5260925"/>
              <a:gd name="connsiteX146" fmla="*/ 1641281 w 4702616"/>
              <a:gd name="connsiteY146" fmla="*/ 388620 h 5260925"/>
              <a:gd name="connsiteX147" fmla="*/ 1443161 w 4702616"/>
              <a:gd name="connsiteY147" fmla="*/ 502920 h 5260925"/>
              <a:gd name="connsiteX148" fmla="*/ 1534601 w 4702616"/>
              <a:gd name="connsiteY148" fmla="*/ 876300 h 5260925"/>
              <a:gd name="connsiteX149" fmla="*/ 1062161 w 4702616"/>
              <a:gd name="connsiteY149" fmla="*/ 784860 h 5260925"/>
              <a:gd name="connsiteX150" fmla="*/ 673541 w 4702616"/>
              <a:gd name="connsiteY150" fmla="*/ 441960 h 5260925"/>
              <a:gd name="connsiteX151" fmla="*/ 246821 w 4702616"/>
              <a:gd name="connsiteY151" fmla="*/ 220980 h 5260925"/>
              <a:gd name="connsiteX152" fmla="*/ 102042 w 4702616"/>
              <a:gd name="connsiteY152" fmla="*/ 335280 h 5260925"/>
              <a:gd name="connsiteX153" fmla="*/ 2981 w 4702616"/>
              <a:gd name="connsiteY153" fmla="*/ 419100 h 5260925"/>
              <a:gd name="connsiteX154" fmla="*/ 25841 w 4702616"/>
              <a:gd name="connsiteY154" fmla="*/ 548640 h 5260925"/>
              <a:gd name="connsiteX155" fmla="*/ 86801 w 4702616"/>
              <a:gd name="connsiteY155" fmla="*/ 624839 h 5260925"/>
              <a:gd name="connsiteX156" fmla="*/ 254442 w 4702616"/>
              <a:gd name="connsiteY156" fmla="*/ 716280 h 5260925"/>
              <a:gd name="connsiteX157" fmla="*/ 338261 w 4702616"/>
              <a:gd name="connsiteY157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700461 w 4702616"/>
              <a:gd name="connsiteY141" fmla="*/ 601979 h 5260925"/>
              <a:gd name="connsiteX142" fmla="*/ 2243261 w 4702616"/>
              <a:gd name="connsiteY142" fmla="*/ 594359 h 5260925"/>
              <a:gd name="connsiteX143" fmla="*/ 2426141 w 4702616"/>
              <a:gd name="connsiteY143" fmla="*/ 243839 h 5260925"/>
              <a:gd name="connsiteX144" fmla="*/ 2380421 w 4702616"/>
              <a:gd name="connsiteY144" fmla="*/ 0 h 5260925"/>
              <a:gd name="connsiteX145" fmla="*/ 1900362 w 4702616"/>
              <a:gd name="connsiteY145" fmla="*/ 30480 h 5260925"/>
              <a:gd name="connsiteX146" fmla="*/ 1786061 w 4702616"/>
              <a:gd name="connsiteY146" fmla="*/ 182880 h 5260925"/>
              <a:gd name="connsiteX147" fmla="*/ 1641281 w 4702616"/>
              <a:gd name="connsiteY147" fmla="*/ 388620 h 5260925"/>
              <a:gd name="connsiteX148" fmla="*/ 1443161 w 4702616"/>
              <a:gd name="connsiteY148" fmla="*/ 502920 h 5260925"/>
              <a:gd name="connsiteX149" fmla="*/ 1534601 w 4702616"/>
              <a:gd name="connsiteY149" fmla="*/ 876300 h 5260925"/>
              <a:gd name="connsiteX150" fmla="*/ 1062161 w 4702616"/>
              <a:gd name="connsiteY150" fmla="*/ 784860 h 5260925"/>
              <a:gd name="connsiteX151" fmla="*/ 673541 w 4702616"/>
              <a:gd name="connsiteY151" fmla="*/ 441960 h 5260925"/>
              <a:gd name="connsiteX152" fmla="*/ 246821 w 4702616"/>
              <a:gd name="connsiteY152" fmla="*/ 220980 h 5260925"/>
              <a:gd name="connsiteX153" fmla="*/ 102042 w 4702616"/>
              <a:gd name="connsiteY153" fmla="*/ 335280 h 5260925"/>
              <a:gd name="connsiteX154" fmla="*/ 2981 w 4702616"/>
              <a:gd name="connsiteY154" fmla="*/ 419100 h 5260925"/>
              <a:gd name="connsiteX155" fmla="*/ 25841 w 4702616"/>
              <a:gd name="connsiteY155" fmla="*/ 548640 h 5260925"/>
              <a:gd name="connsiteX156" fmla="*/ 86801 w 4702616"/>
              <a:gd name="connsiteY156" fmla="*/ 624839 h 5260925"/>
              <a:gd name="connsiteX157" fmla="*/ 254442 w 4702616"/>
              <a:gd name="connsiteY157" fmla="*/ 716280 h 5260925"/>
              <a:gd name="connsiteX158" fmla="*/ 338261 w 4702616"/>
              <a:gd name="connsiteY158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94721 w 4702616"/>
              <a:gd name="connsiteY138" fmla="*/ 144018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8976 w 4702616"/>
              <a:gd name="connsiteY143" fmla="*/ 622934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567111 w 4702616"/>
              <a:gd name="connsiteY143" fmla="*/ 561974 h 5245685"/>
              <a:gd name="connsiteX144" fmla="*/ 2248976 w 4702616"/>
              <a:gd name="connsiteY144" fmla="*/ 622934 h 5245685"/>
              <a:gd name="connsiteX145" fmla="*/ 2277551 w 4702616"/>
              <a:gd name="connsiteY145" fmla="*/ 457199 h 5245685"/>
              <a:gd name="connsiteX146" fmla="*/ 2426141 w 4702616"/>
              <a:gd name="connsiteY146" fmla="*/ 228599 h 5245685"/>
              <a:gd name="connsiteX147" fmla="*/ 2393756 w 4702616"/>
              <a:gd name="connsiteY147" fmla="*/ 64769 h 5245685"/>
              <a:gd name="connsiteX148" fmla="*/ 2391851 w 4702616"/>
              <a:gd name="connsiteY148" fmla="*/ 0 h 5245685"/>
              <a:gd name="connsiteX149" fmla="*/ 1900362 w 4702616"/>
              <a:gd name="connsiteY149" fmla="*/ 15240 h 5245685"/>
              <a:gd name="connsiteX150" fmla="*/ 1786061 w 4702616"/>
              <a:gd name="connsiteY150" fmla="*/ 167640 h 5245685"/>
              <a:gd name="connsiteX151" fmla="*/ 1641281 w 4702616"/>
              <a:gd name="connsiteY151" fmla="*/ 373380 h 5245685"/>
              <a:gd name="connsiteX152" fmla="*/ 1443161 w 4702616"/>
              <a:gd name="connsiteY152" fmla="*/ 487680 h 5245685"/>
              <a:gd name="connsiteX153" fmla="*/ 1534601 w 4702616"/>
              <a:gd name="connsiteY153" fmla="*/ 861060 h 5245685"/>
              <a:gd name="connsiteX154" fmla="*/ 1062161 w 4702616"/>
              <a:gd name="connsiteY154" fmla="*/ 769620 h 5245685"/>
              <a:gd name="connsiteX155" fmla="*/ 673541 w 4702616"/>
              <a:gd name="connsiteY155" fmla="*/ 426720 h 5245685"/>
              <a:gd name="connsiteX156" fmla="*/ 246821 w 4702616"/>
              <a:gd name="connsiteY156" fmla="*/ 205740 h 5245685"/>
              <a:gd name="connsiteX157" fmla="*/ 102042 w 4702616"/>
              <a:gd name="connsiteY157" fmla="*/ 320040 h 5245685"/>
              <a:gd name="connsiteX158" fmla="*/ 2981 w 4702616"/>
              <a:gd name="connsiteY158" fmla="*/ 403860 h 5245685"/>
              <a:gd name="connsiteX159" fmla="*/ 25841 w 4702616"/>
              <a:gd name="connsiteY159" fmla="*/ 533400 h 5245685"/>
              <a:gd name="connsiteX160" fmla="*/ 86801 w 4702616"/>
              <a:gd name="connsiteY160" fmla="*/ 609599 h 5245685"/>
              <a:gd name="connsiteX161" fmla="*/ 254442 w 4702616"/>
              <a:gd name="connsiteY161" fmla="*/ 701040 h 5245685"/>
              <a:gd name="connsiteX162" fmla="*/ 338261 w 4702616"/>
              <a:gd name="connsiteY162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652836 w 4702616"/>
              <a:gd name="connsiteY142" fmla="*/ 613409 h 5245685"/>
              <a:gd name="connsiteX143" fmla="*/ 2700461 w 4702616"/>
              <a:gd name="connsiteY143" fmla="*/ 586739 h 5245685"/>
              <a:gd name="connsiteX144" fmla="*/ 2567111 w 4702616"/>
              <a:gd name="connsiteY144" fmla="*/ 561974 h 5245685"/>
              <a:gd name="connsiteX145" fmla="*/ 2248976 w 4702616"/>
              <a:gd name="connsiteY145" fmla="*/ 622934 h 5245685"/>
              <a:gd name="connsiteX146" fmla="*/ 2277551 w 4702616"/>
              <a:gd name="connsiteY146" fmla="*/ 457199 h 5245685"/>
              <a:gd name="connsiteX147" fmla="*/ 2426141 w 4702616"/>
              <a:gd name="connsiteY147" fmla="*/ 228599 h 5245685"/>
              <a:gd name="connsiteX148" fmla="*/ 2393756 w 4702616"/>
              <a:gd name="connsiteY148" fmla="*/ 64769 h 5245685"/>
              <a:gd name="connsiteX149" fmla="*/ 2391851 w 4702616"/>
              <a:gd name="connsiteY149" fmla="*/ 0 h 5245685"/>
              <a:gd name="connsiteX150" fmla="*/ 1900362 w 4702616"/>
              <a:gd name="connsiteY150" fmla="*/ 15240 h 5245685"/>
              <a:gd name="connsiteX151" fmla="*/ 1786061 w 4702616"/>
              <a:gd name="connsiteY151" fmla="*/ 167640 h 5245685"/>
              <a:gd name="connsiteX152" fmla="*/ 1641281 w 4702616"/>
              <a:gd name="connsiteY152" fmla="*/ 373380 h 5245685"/>
              <a:gd name="connsiteX153" fmla="*/ 1443161 w 4702616"/>
              <a:gd name="connsiteY153" fmla="*/ 487680 h 5245685"/>
              <a:gd name="connsiteX154" fmla="*/ 1534601 w 4702616"/>
              <a:gd name="connsiteY154" fmla="*/ 861060 h 5245685"/>
              <a:gd name="connsiteX155" fmla="*/ 1062161 w 4702616"/>
              <a:gd name="connsiteY155" fmla="*/ 769620 h 5245685"/>
              <a:gd name="connsiteX156" fmla="*/ 673541 w 4702616"/>
              <a:gd name="connsiteY156" fmla="*/ 426720 h 5245685"/>
              <a:gd name="connsiteX157" fmla="*/ 246821 w 4702616"/>
              <a:gd name="connsiteY157" fmla="*/ 205740 h 5245685"/>
              <a:gd name="connsiteX158" fmla="*/ 102042 w 4702616"/>
              <a:gd name="connsiteY158" fmla="*/ 320040 h 5245685"/>
              <a:gd name="connsiteX159" fmla="*/ 2981 w 4702616"/>
              <a:gd name="connsiteY159" fmla="*/ 403860 h 5245685"/>
              <a:gd name="connsiteX160" fmla="*/ 25841 w 4702616"/>
              <a:gd name="connsiteY160" fmla="*/ 533400 h 5245685"/>
              <a:gd name="connsiteX161" fmla="*/ 86801 w 4702616"/>
              <a:gd name="connsiteY161" fmla="*/ 609599 h 5245685"/>
              <a:gd name="connsiteX162" fmla="*/ 254442 w 4702616"/>
              <a:gd name="connsiteY162" fmla="*/ 701040 h 5245685"/>
              <a:gd name="connsiteX163" fmla="*/ 338261 w 4702616"/>
              <a:gd name="connsiteY163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569016 w 4702616"/>
              <a:gd name="connsiteY142" fmla="*/ 699134 h 5245685"/>
              <a:gd name="connsiteX143" fmla="*/ 2652836 w 4702616"/>
              <a:gd name="connsiteY143" fmla="*/ 613409 h 5245685"/>
              <a:gd name="connsiteX144" fmla="*/ 2700461 w 4702616"/>
              <a:gd name="connsiteY144" fmla="*/ 586739 h 5245685"/>
              <a:gd name="connsiteX145" fmla="*/ 2567111 w 4702616"/>
              <a:gd name="connsiteY145" fmla="*/ 561974 h 5245685"/>
              <a:gd name="connsiteX146" fmla="*/ 2248976 w 4702616"/>
              <a:gd name="connsiteY146" fmla="*/ 622934 h 5245685"/>
              <a:gd name="connsiteX147" fmla="*/ 2277551 w 4702616"/>
              <a:gd name="connsiteY147" fmla="*/ 457199 h 5245685"/>
              <a:gd name="connsiteX148" fmla="*/ 2426141 w 4702616"/>
              <a:gd name="connsiteY148" fmla="*/ 228599 h 5245685"/>
              <a:gd name="connsiteX149" fmla="*/ 2393756 w 4702616"/>
              <a:gd name="connsiteY149" fmla="*/ 64769 h 5245685"/>
              <a:gd name="connsiteX150" fmla="*/ 2391851 w 4702616"/>
              <a:gd name="connsiteY150" fmla="*/ 0 h 5245685"/>
              <a:gd name="connsiteX151" fmla="*/ 1900362 w 4702616"/>
              <a:gd name="connsiteY151" fmla="*/ 15240 h 5245685"/>
              <a:gd name="connsiteX152" fmla="*/ 1786061 w 4702616"/>
              <a:gd name="connsiteY152" fmla="*/ 167640 h 5245685"/>
              <a:gd name="connsiteX153" fmla="*/ 1641281 w 4702616"/>
              <a:gd name="connsiteY153" fmla="*/ 373380 h 5245685"/>
              <a:gd name="connsiteX154" fmla="*/ 1443161 w 4702616"/>
              <a:gd name="connsiteY154" fmla="*/ 487680 h 5245685"/>
              <a:gd name="connsiteX155" fmla="*/ 1534601 w 4702616"/>
              <a:gd name="connsiteY155" fmla="*/ 861060 h 5245685"/>
              <a:gd name="connsiteX156" fmla="*/ 1062161 w 4702616"/>
              <a:gd name="connsiteY156" fmla="*/ 769620 h 5245685"/>
              <a:gd name="connsiteX157" fmla="*/ 673541 w 4702616"/>
              <a:gd name="connsiteY157" fmla="*/ 426720 h 5245685"/>
              <a:gd name="connsiteX158" fmla="*/ 246821 w 4702616"/>
              <a:gd name="connsiteY158" fmla="*/ 205740 h 5245685"/>
              <a:gd name="connsiteX159" fmla="*/ 102042 w 4702616"/>
              <a:gd name="connsiteY159" fmla="*/ 320040 h 5245685"/>
              <a:gd name="connsiteX160" fmla="*/ 2981 w 4702616"/>
              <a:gd name="connsiteY160" fmla="*/ 403860 h 5245685"/>
              <a:gd name="connsiteX161" fmla="*/ 25841 w 4702616"/>
              <a:gd name="connsiteY161" fmla="*/ 533400 h 5245685"/>
              <a:gd name="connsiteX162" fmla="*/ 86801 w 4702616"/>
              <a:gd name="connsiteY162" fmla="*/ 609599 h 5245685"/>
              <a:gd name="connsiteX163" fmla="*/ 254442 w 4702616"/>
              <a:gd name="connsiteY163" fmla="*/ 701040 h 5245685"/>
              <a:gd name="connsiteX164" fmla="*/ 338261 w 4702616"/>
              <a:gd name="connsiteY164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89006 w 4702616"/>
              <a:gd name="connsiteY139" fmla="*/ 131064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75172 h 5251237"/>
              <a:gd name="connsiteX1" fmla="*/ 483041 w 4702616"/>
              <a:gd name="connsiteY1" fmla="*/ 942812 h 5251237"/>
              <a:gd name="connsiteX2" fmla="*/ 704021 w 4702616"/>
              <a:gd name="connsiteY2" fmla="*/ 973292 h 5251237"/>
              <a:gd name="connsiteX3" fmla="*/ 955481 w 4702616"/>
              <a:gd name="connsiteY3" fmla="*/ 1095212 h 5251237"/>
              <a:gd name="connsiteX4" fmla="*/ 932621 w 4702616"/>
              <a:gd name="connsiteY4" fmla="*/ 1209512 h 5251237"/>
              <a:gd name="connsiteX5" fmla="*/ 1100261 w 4702616"/>
              <a:gd name="connsiteY5" fmla="*/ 1331432 h 5251237"/>
              <a:gd name="connsiteX6" fmla="*/ 1138361 w 4702616"/>
              <a:gd name="connsiteY6" fmla="*/ 1430492 h 5251237"/>
              <a:gd name="connsiteX7" fmla="*/ 978341 w 4702616"/>
              <a:gd name="connsiteY7" fmla="*/ 1537172 h 5251237"/>
              <a:gd name="connsiteX8" fmla="*/ 925001 w 4702616"/>
              <a:gd name="connsiteY8" fmla="*/ 1620992 h 5251237"/>
              <a:gd name="connsiteX9" fmla="*/ 1008821 w 4702616"/>
              <a:gd name="connsiteY9" fmla="*/ 1803872 h 5251237"/>
              <a:gd name="connsiteX10" fmla="*/ 1092641 w 4702616"/>
              <a:gd name="connsiteY10" fmla="*/ 1925792 h 5251237"/>
              <a:gd name="connsiteX11" fmla="*/ 1245041 w 4702616"/>
              <a:gd name="connsiteY11" fmla="*/ 2017232 h 5251237"/>
              <a:gd name="connsiteX12" fmla="*/ 1359341 w 4702616"/>
              <a:gd name="connsiteY12" fmla="*/ 1941032 h 5251237"/>
              <a:gd name="connsiteX13" fmla="*/ 1427921 w 4702616"/>
              <a:gd name="connsiteY13" fmla="*/ 1941032 h 5251237"/>
              <a:gd name="connsiteX14" fmla="*/ 1466021 w 4702616"/>
              <a:gd name="connsiteY14" fmla="*/ 2055332 h 5251237"/>
              <a:gd name="connsiteX15" fmla="*/ 1519361 w 4702616"/>
              <a:gd name="connsiteY15" fmla="*/ 2146772 h 5251237"/>
              <a:gd name="connsiteX16" fmla="*/ 1534601 w 4702616"/>
              <a:gd name="connsiteY16" fmla="*/ 2230592 h 5251237"/>
              <a:gd name="connsiteX17" fmla="*/ 1405061 w 4702616"/>
              <a:gd name="connsiteY17" fmla="*/ 2306792 h 5251237"/>
              <a:gd name="connsiteX18" fmla="*/ 1420301 w 4702616"/>
              <a:gd name="connsiteY18" fmla="*/ 2398232 h 5251237"/>
              <a:gd name="connsiteX19" fmla="*/ 1313621 w 4702616"/>
              <a:gd name="connsiteY19" fmla="*/ 2421092 h 5251237"/>
              <a:gd name="connsiteX20" fmla="*/ 1191701 w 4702616"/>
              <a:gd name="connsiteY20" fmla="*/ 2367752 h 5251237"/>
              <a:gd name="connsiteX21" fmla="*/ 1054541 w 4702616"/>
              <a:gd name="connsiteY21" fmla="*/ 2459192 h 5251237"/>
              <a:gd name="connsiteX22" fmla="*/ 1107881 w 4702616"/>
              <a:gd name="connsiteY22" fmla="*/ 2573492 h 5251237"/>
              <a:gd name="connsiteX23" fmla="*/ 1306001 w 4702616"/>
              <a:gd name="connsiteY23" fmla="*/ 2634452 h 5251237"/>
              <a:gd name="connsiteX24" fmla="*/ 1389821 w 4702616"/>
              <a:gd name="connsiteY24" fmla="*/ 2649692 h 5251237"/>
              <a:gd name="connsiteX25" fmla="*/ 1237421 w 4702616"/>
              <a:gd name="connsiteY25" fmla="*/ 2710652 h 5251237"/>
              <a:gd name="connsiteX26" fmla="*/ 1123121 w 4702616"/>
              <a:gd name="connsiteY26" fmla="*/ 2771612 h 5251237"/>
              <a:gd name="connsiteX27" fmla="*/ 1092641 w 4702616"/>
              <a:gd name="connsiteY27" fmla="*/ 2824952 h 5251237"/>
              <a:gd name="connsiteX28" fmla="*/ 1123121 w 4702616"/>
              <a:gd name="connsiteY28" fmla="*/ 2924012 h 5251237"/>
              <a:gd name="connsiteX29" fmla="*/ 1069781 w 4702616"/>
              <a:gd name="connsiteY29" fmla="*/ 2962112 h 5251237"/>
              <a:gd name="connsiteX30" fmla="*/ 917381 w 4702616"/>
              <a:gd name="connsiteY30" fmla="*/ 2893532 h 5251237"/>
              <a:gd name="connsiteX31" fmla="*/ 825941 w 4702616"/>
              <a:gd name="connsiteY31" fmla="*/ 2855432 h 5251237"/>
              <a:gd name="connsiteX32" fmla="*/ 696401 w 4702616"/>
              <a:gd name="connsiteY32" fmla="*/ 2863052 h 5251237"/>
              <a:gd name="connsiteX33" fmla="*/ 559241 w 4702616"/>
              <a:gd name="connsiteY33" fmla="*/ 2924012 h 5251237"/>
              <a:gd name="connsiteX34" fmla="*/ 452561 w 4702616"/>
              <a:gd name="connsiteY34" fmla="*/ 2962112 h 5251237"/>
              <a:gd name="connsiteX35" fmla="*/ 292541 w 4702616"/>
              <a:gd name="connsiteY35" fmla="*/ 3053552 h 5251237"/>
              <a:gd name="connsiteX36" fmla="*/ 429701 w 4702616"/>
              <a:gd name="connsiteY36" fmla="*/ 3213572 h 5251237"/>
              <a:gd name="connsiteX37" fmla="*/ 658301 w 4702616"/>
              <a:gd name="connsiteY37" fmla="*/ 3274532 h 5251237"/>
              <a:gd name="connsiteX38" fmla="*/ 871661 w 4702616"/>
              <a:gd name="connsiteY38" fmla="*/ 3289772 h 5251237"/>
              <a:gd name="connsiteX39" fmla="*/ 1008821 w 4702616"/>
              <a:gd name="connsiteY39" fmla="*/ 3312632 h 5251237"/>
              <a:gd name="connsiteX40" fmla="*/ 1168841 w 4702616"/>
              <a:gd name="connsiteY40" fmla="*/ 3350732 h 5251237"/>
              <a:gd name="connsiteX41" fmla="*/ 1328861 w 4702616"/>
              <a:gd name="connsiteY41" fmla="*/ 3480272 h 5251237"/>
              <a:gd name="connsiteX42" fmla="*/ 1298381 w 4702616"/>
              <a:gd name="connsiteY42" fmla="*/ 3533612 h 5251237"/>
              <a:gd name="connsiteX43" fmla="*/ 1199321 w 4702616"/>
              <a:gd name="connsiteY43" fmla="*/ 3541232 h 5251237"/>
              <a:gd name="connsiteX44" fmla="*/ 970721 w 4702616"/>
              <a:gd name="connsiteY44" fmla="*/ 3564092 h 5251237"/>
              <a:gd name="connsiteX45" fmla="*/ 803081 w 4702616"/>
              <a:gd name="connsiteY45" fmla="*/ 3586952 h 5251237"/>
              <a:gd name="connsiteX46" fmla="*/ 696401 w 4702616"/>
              <a:gd name="connsiteY46" fmla="*/ 3647912 h 5251237"/>
              <a:gd name="connsiteX47" fmla="*/ 582101 w 4702616"/>
              <a:gd name="connsiteY47" fmla="*/ 3686012 h 5251237"/>
              <a:gd name="connsiteX48" fmla="*/ 528761 w 4702616"/>
              <a:gd name="connsiteY48" fmla="*/ 3686012 h 5251237"/>
              <a:gd name="connsiteX49" fmla="*/ 460181 w 4702616"/>
              <a:gd name="connsiteY49" fmla="*/ 3762212 h 5251237"/>
              <a:gd name="connsiteX50" fmla="*/ 467801 w 4702616"/>
              <a:gd name="connsiteY50" fmla="*/ 3975572 h 5251237"/>
              <a:gd name="connsiteX51" fmla="*/ 566861 w 4702616"/>
              <a:gd name="connsiteY51" fmla="*/ 4112732 h 5251237"/>
              <a:gd name="connsiteX52" fmla="*/ 574481 w 4702616"/>
              <a:gd name="connsiteY52" fmla="*/ 4242272 h 5251237"/>
              <a:gd name="connsiteX53" fmla="*/ 467801 w 4702616"/>
              <a:gd name="connsiteY53" fmla="*/ 4394672 h 5251237"/>
              <a:gd name="connsiteX54" fmla="*/ 292541 w 4702616"/>
              <a:gd name="connsiteY54" fmla="*/ 4516592 h 5251237"/>
              <a:gd name="connsiteX55" fmla="*/ 239201 w 4702616"/>
              <a:gd name="connsiteY55" fmla="*/ 4638512 h 5251237"/>
              <a:gd name="connsiteX56" fmla="*/ 292541 w 4702616"/>
              <a:gd name="connsiteY56" fmla="*/ 4714712 h 5251237"/>
              <a:gd name="connsiteX57" fmla="*/ 574481 w 4702616"/>
              <a:gd name="connsiteY57" fmla="*/ 4585172 h 5251237"/>
              <a:gd name="connsiteX58" fmla="*/ 803081 w 4702616"/>
              <a:gd name="connsiteY58" fmla="*/ 4524212 h 5251237"/>
              <a:gd name="connsiteX59" fmla="*/ 963101 w 4702616"/>
              <a:gd name="connsiteY59" fmla="*/ 4516592 h 5251237"/>
              <a:gd name="connsiteX60" fmla="*/ 1191701 w 4702616"/>
              <a:gd name="connsiteY60" fmla="*/ 4547072 h 5251237"/>
              <a:gd name="connsiteX61" fmla="*/ 1298381 w 4702616"/>
              <a:gd name="connsiteY61" fmla="*/ 4547072 h 5251237"/>
              <a:gd name="connsiteX62" fmla="*/ 1397441 w 4702616"/>
              <a:gd name="connsiteY62" fmla="*/ 4448012 h 5251237"/>
              <a:gd name="connsiteX63" fmla="*/ 1519361 w 4702616"/>
              <a:gd name="connsiteY63" fmla="*/ 4440392 h 5251237"/>
              <a:gd name="connsiteX64" fmla="*/ 1671761 w 4702616"/>
              <a:gd name="connsiteY64" fmla="*/ 4326092 h 5251237"/>
              <a:gd name="connsiteX65" fmla="*/ 1793681 w 4702616"/>
              <a:gd name="connsiteY65" fmla="*/ 4219412 h 5251237"/>
              <a:gd name="connsiteX66" fmla="*/ 1930841 w 4702616"/>
              <a:gd name="connsiteY66" fmla="*/ 4089872 h 5251237"/>
              <a:gd name="connsiteX67" fmla="*/ 2014661 w 4702616"/>
              <a:gd name="connsiteY67" fmla="*/ 3960332 h 5251237"/>
              <a:gd name="connsiteX68" fmla="*/ 2106101 w 4702616"/>
              <a:gd name="connsiteY68" fmla="*/ 3891752 h 5251237"/>
              <a:gd name="connsiteX69" fmla="*/ 2189921 w 4702616"/>
              <a:gd name="connsiteY69" fmla="*/ 3876512 h 5251237"/>
              <a:gd name="connsiteX70" fmla="*/ 2266121 w 4702616"/>
              <a:gd name="connsiteY70" fmla="*/ 3945092 h 5251237"/>
              <a:gd name="connsiteX71" fmla="*/ 2288981 w 4702616"/>
              <a:gd name="connsiteY71" fmla="*/ 4097492 h 5251237"/>
              <a:gd name="connsiteX72" fmla="*/ 2266121 w 4702616"/>
              <a:gd name="connsiteY72" fmla="*/ 4265132 h 5251237"/>
              <a:gd name="connsiteX73" fmla="*/ 2197541 w 4702616"/>
              <a:gd name="connsiteY73" fmla="*/ 4417532 h 5251237"/>
              <a:gd name="connsiteX74" fmla="*/ 2174681 w 4702616"/>
              <a:gd name="connsiteY74" fmla="*/ 4478492 h 5251237"/>
              <a:gd name="connsiteX75" fmla="*/ 2243261 w 4702616"/>
              <a:gd name="connsiteY75" fmla="*/ 4547072 h 5251237"/>
              <a:gd name="connsiteX76" fmla="*/ 2395661 w 4702616"/>
              <a:gd name="connsiteY76" fmla="*/ 4554692 h 5251237"/>
              <a:gd name="connsiteX77" fmla="*/ 2525201 w 4702616"/>
              <a:gd name="connsiteY77" fmla="*/ 4615652 h 5251237"/>
              <a:gd name="connsiteX78" fmla="*/ 2517581 w 4702616"/>
              <a:gd name="connsiteY78" fmla="*/ 4729952 h 5251237"/>
              <a:gd name="connsiteX79" fmla="*/ 2517581 w 4702616"/>
              <a:gd name="connsiteY79" fmla="*/ 4829012 h 5251237"/>
              <a:gd name="connsiteX80" fmla="*/ 2677601 w 4702616"/>
              <a:gd name="connsiteY80" fmla="*/ 4973792 h 5251237"/>
              <a:gd name="connsiteX81" fmla="*/ 2921441 w 4702616"/>
              <a:gd name="connsiteY81" fmla="*/ 5141432 h 5251237"/>
              <a:gd name="connsiteX82" fmla="*/ 3180521 w 4702616"/>
              <a:gd name="connsiteY82" fmla="*/ 5217632 h 5251237"/>
              <a:gd name="connsiteX83" fmla="*/ 3310061 w 4702616"/>
              <a:gd name="connsiteY83" fmla="*/ 5225252 h 5251237"/>
              <a:gd name="connsiteX84" fmla="*/ 3416741 w 4702616"/>
              <a:gd name="connsiteY84" fmla="*/ 4882352 h 5251237"/>
              <a:gd name="connsiteX85" fmla="*/ 3409121 w 4702616"/>
              <a:gd name="connsiteY85" fmla="*/ 4691852 h 5251237"/>
              <a:gd name="connsiteX86" fmla="*/ 3462461 w 4702616"/>
              <a:gd name="connsiteY86" fmla="*/ 4585172 h 5251237"/>
              <a:gd name="connsiteX87" fmla="*/ 3622481 w 4702616"/>
              <a:gd name="connsiteY87" fmla="*/ 4531832 h 5251237"/>
              <a:gd name="connsiteX88" fmla="*/ 3706301 w 4702616"/>
              <a:gd name="connsiteY88" fmla="*/ 4470872 h 5251237"/>
              <a:gd name="connsiteX89" fmla="*/ 3706301 w 4702616"/>
              <a:gd name="connsiteY89" fmla="*/ 4348952 h 5251237"/>
              <a:gd name="connsiteX90" fmla="*/ 3851081 w 4702616"/>
              <a:gd name="connsiteY90" fmla="*/ 4379432 h 5251237"/>
              <a:gd name="connsiteX91" fmla="*/ 3843461 w 4702616"/>
              <a:gd name="connsiteY91" fmla="*/ 4547072 h 5251237"/>
              <a:gd name="connsiteX92" fmla="*/ 3790121 w 4702616"/>
              <a:gd name="connsiteY92" fmla="*/ 4684232 h 5251237"/>
              <a:gd name="connsiteX93" fmla="*/ 3736781 w 4702616"/>
              <a:gd name="connsiteY93" fmla="*/ 4760432 h 5251237"/>
              <a:gd name="connsiteX94" fmla="*/ 3599621 w 4702616"/>
              <a:gd name="connsiteY94" fmla="*/ 4760432 h 5251237"/>
              <a:gd name="connsiteX95" fmla="*/ 3561521 w 4702616"/>
              <a:gd name="connsiteY95" fmla="*/ 4813772 h 5251237"/>
              <a:gd name="connsiteX96" fmla="*/ 3652961 w 4702616"/>
              <a:gd name="connsiteY96" fmla="*/ 4836632 h 5251237"/>
              <a:gd name="connsiteX97" fmla="*/ 3782501 w 4702616"/>
              <a:gd name="connsiteY97" fmla="*/ 4836632 h 5251237"/>
              <a:gd name="connsiteX98" fmla="*/ 3919661 w 4702616"/>
              <a:gd name="connsiteY98" fmla="*/ 4859492 h 5251237"/>
              <a:gd name="connsiteX99" fmla="*/ 4011101 w 4702616"/>
              <a:gd name="connsiteY99" fmla="*/ 4752812 h 5251237"/>
              <a:gd name="connsiteX100" fmla="*/ 4018721 w 4702616"/>
              <a:gd name="connsiteY100" fmla="*/ 4554692 h 5251237"/>
              <a:gd name="connsiteX101" fmla="*/ 4133021 w 4702616"/>
              <a:gd name="connsiteY101" fmla="*/ 4394672 h 5251237"/>
              <a:gd name="connsiteX102" fmla="*/ 4270181 w 4702616"/>
              <a:gd name="connsiteY102" fmla="*/ 4326092 h 5251237"/>
              <a:gd name="connsiteX103" fmla="*/ 4392101 w 4702616"/>
              <a:gd name="connsiteY103" fmla="*/ 4242272 h 5251237"/>
              <a:gd name="connsiteX104" fmla="*/ 4582601 w 4702616"/>
              <a:gd name="connsiteY104" fmla="*/ 4120352 h 5251237"/>
              <a:gd name="connsiteX105" fmla="*/ 4689281 w 4702616"/>
              <a:gd name="connsiteY105" fmla="*/ 4120352 h 5251237"/>
              <a:gd name="connsiteX106" fmla="*/ 4689281 w 4702616"/>
              <a:gd name="connsiteY106" fmla="*/ 2596352 h 5251237"/>
              <a:gd name="connsiteX107" fmla="*/ 4582601 w 4702616"/>
              <a:gd name="connsiteY107" fmla="*/ 2527772 h 5251237"/>
              <a:gd name="connsiteX108" fmla="*/ 4437821 w 4702616"/>
              <a:gd name="connsiteY108" fmla="*/ 2436332 h 5251237"/>
              <a:gd name="connsiteX109" fmla="*/ 4346381 w 4702616"/>
              <a:gd name="connsiteY109" fmla="*/ 2329652 h 5251237"/>
              <a:gd name="connsiteX110" fmla="*/ 4300661 w 4702616"/>
              <a:gd name="connsiteY110" fmla="*/ 2390612 h 5251237"/>
              <a:gd name="connsiteX111" fmla="*/ 4270181 w 4702616"/>
              <a:gd name="connsiteY111" fmla="*/ 2466812 h 5251237"/>
              <a:gd name="connsiteX112" fmla="*/ 4209221 w 4702616"/>
              <a:gd name="connsiteY112" fmla="*/ 2550632 h 5251237"/>
              <a:gd name="connsiteX113" fmla="*/ 4079681 w 4702616"/>
              <a:gd name="connsiteY113" fmla="*/ 2588732 h 5251237"/>
              <a:gd name="connsiteX114" fmla="*/ 4033961 w 4702616"/>
              <a:gd name="connsiteY114" fmla="*/ 2512532 h 5251237"/>
              <a:gd name="connsiteX115" fmla="*/ 3835841 w 4702616"/>
              <a:gd name="connsiteY115" fmla="*/ 2443952 h 5251237"/>
              <a:gd name="connsiteX116" fmla="*/ 3752021 w 4702616"/>
              <a:gd name="connsiteY116" fmla="*/ 2398232 h 5251237"/>
              <a:gd name="connsiteX117" fmla="*/ 4018721 w 4702616"/>
              <a:gd name="connsiteY117" fmla="*/ 2215352 h 5251237"/>
              <a:gd name="connsiteX118" fmla="*/ 4033961 w 4702616"/>
              <a:gd name="connsiteY118" fmla="*/ 2131532 h 5251237"/>
              <a:gd name="connsiteX119" fmla="*/ 3858701 w 4702616"/>
              <a:gd name="connsiteY119" fmla="*/ 2032472 h 5251237"/>
              <a:gd name="connsiteX120" fmla="*/ 3980621 w 4702616"/>
              <a:gd name="connsiteY120" fmla="*/ 1918172 h 5251237"/>
              <a:gd name="connsiteX121" fmla="*/ 3957761 w 4702616"/>
              <a:gd name="connsiteY121" fmla="*/ 1750532 h 5251237"/>
              <a:gd name="connsiteX122" fmla="*/ 3912041 w 4702616"/>
              <a:gd name="connsiteY122" fmla="*/ 1628612 h 5251237"/>
              <a:gd name="connsiteX123" fmla="*/ 3683441 w 4702616"/>
              <a:gd name="connsiteY123" fmla="*/ 1674332 h 5251237"/>
              <a:gd name="connsiteX124" fmla="*/ 3592001 w 4702616"/>
              <a:gd name="connsiteY124" fmla="*/ 1560032 h 5251237"/>
              <a:gd name="connsiteX125" fmla="*/ 3637721 w 4702616"/>
              <a:gd name="connsiteY125" fmla="*/ 1400012 h 5251237"/>
              <a:gd name="connsiteX126" fmla="*/ 3599621 w 4702616"/>
              <a:gd name="connsiteY126" fmla="*/ 1323812 h 5251237"/>
              <a:gd name="connsiteX127" fmla="*/ 3492941 w 4702616"/>
              <a:gd name="connsiteY127" fmla="*/ 1354292 h 5251237"/>
              <a:gd name="connsiteX128" fmla="*/ 3348161 w 4702616"/>
              <a:gd name="connsiteY128" fmla="*/ 1369532 h 5251237"/>
              <a:gd name="connsiteX129" fmla="*/ 3241481 w 4702616"/>
              <a:gd name="connsiteY129" fmla="*/ 1262852 h 5251237"/>
              <a:gd name="connsiteX130" fmla="*/ 3150041 w 4702616"/>
              <a:gd name="connsiteY130" fmla="*/ 1209512 h 5251237"/>
              <a:gd name="connsiteX131" fmla="*/ 3077651 w 4702616"/>
              <a:gd name="connsiteY131" fmla="*/ 1337147 h 5251237"/>
              <a:gd name="connsiteX132" fmla="*/ 3020501 w 4702616"/>
              <a:gd name="connsiteY132" fmla="*/ 1382867 h 5251237"/>
              <a:gd name="connsiteX133" fmla="*/ 2868101 w 4702616"/>
              <a:gd name="connsiteY133" fmla="*/ 1285712 h 5251237"/>
              <a:gd name="connsiteX134" fmla="*/ 2784281 w 4702616"/>
              <a:gd name="connsiteY134" fmla="*/ 1278092 h 5251237"/>
              <a:gd name="connsiteX135" fmla="*/ 2694746 w 4702616"/>
              <a:gd name="connsiteY135" fmla="*/ 1329527 h 5251237"/>
              <a:gd name="connsiteX136" fmla="*/ 2631881 w 4702616"/>
              <a:gd name="connsiteY136" fmla="*/ 1445732 h 5251237"/>
              <a:gd name="connsiteX137" fmla="*/ 2601401 w 4702616"/>
              <a:gd name="connsiteY137" fmla="*/ 1529552 h 5251237"/>
              <a:gd name="connsiteX138" fmla="*/ 2551871 w 4702616"/>
              <a:gd name="connsiteY138" fmla="*/ 1544791 h 5251237"/>
              <a:gd name="connsiteX139" fmla="*/ 2494721 w 4702616"/>
              <a:gd name="connsiteY139" fmla="*/ 1430492 h 5251237"/>
              <a:gd name="connsiteX140" fmla="*/ 2489006 w 4702616"/>
              <a:gd name="connsiteY140" fmla="*/ 1316192 h 5251237"/>
              <a:gd name="connsiteX141" fmla="*/ 2471861 w 4702616"/>
              <a:gd name="connsiteY141" fmla="*/ 1102832 h 5251237"/>
              <a:gd name="connsiteX142" fmla="*/ 2475671 w 4702616"/>
              <a:gd name="connsiteY142" fmla="*/ 908521 h 5251237"/>
              <a:gd name="connsiteX143" fmla="*/ 2540441 w 4702616"/>
              <a:gd name="connsiteY143" fmla="*/ 775171 h 5251237"/>
              <a:gd name="connsiteX144" fmla="*/ 2569016 w 4702616"/>
              <a:gd name="connsiteY144" fmla="*/ 704686 h 5251237"/>
              <a:gd name="connsiteX145" fmla="*/ 2652836 w 4702616"/>
              <a:gd name="connsiteY145" fmla="*/ 618961 h 5251237"/>
              <a:gd name="connsiteX146" fmla="*/ 2700461 w 4702616"/>
              <a:gd name="connsiteY146" fmla="*/ 592291 h 5251237"/>
              <a:gd name="connsiteX147" fmla="*/ 2567111 w 4702616"/>
              <a:gd name="connsiteY147" fmla="*/ 567526 h 5251237"/>
              <a:gd name="connsiteX148" fmla="*/ 2248976 w 4702616"/>
              <a:gd name="connsiteY148" fmla="*/ 628486 h 5251237"/>
              <a:gd name="connsiteX149" fmla="*/ 2277551 w 4702616"/>
              <a:gd name="connsiteY149" fmla="*/ 462751 h 5251237"/>
              <a:gd name="connsiteX150" fmla="*/ 2426141 w 4702616"/>
              <a:gd name="connsiteY150" fmla="*/ 234151 h 5251237"/>
              <a:gd name="connsiteX151" fmla="*/ 2393756 w 4702616"/>
              <a:gd name="connsiteY151" fmla="*/ 70321 h 5251237"/>
              <a:gd name="connsiteX152" fmla="*/ 2391851 w 4702616"/>
              <a:gd name="connsiteY152" fmla="*/ 5552 h 5251237"/>
              <a:gd name="connsiteX153" fmla="*/ 1843212 w 4702616"/>
              <a:gd name="connsiteY153" fmla="*/ 9362 h 5251237"/>
              <a:gd name="connsiteX154" fmla="*/ 1786061 w 4702616"/>
              <a:gd name="connsiteY154" fmla="*/ 173192 h 5251237"/>
              <a:gd name="connsiteX155" fmla="*/ 1641281 w 4702616"/>
              <a:gd name="connsiteY155" fmla="*/ 378932 h 5251237"/>
              <a:gd name="connsiteX156" fmla="*/ 1443161 w 4702616"/>
              <a:gd name="connsiteY156" fmla="*/ 493232 h 5251237"/>
              <a:gd name="connsiteX157" fmla="*/ 1534601 w 4702616"/>
              <a:gd name="connsiteY157" fmla="*/ 866612 h 5251237"/>
              <a:gd name="connsiteX158" fmla="*/ 1062161 w 4702616"/>
              <a:gd name="connsiteY158" fmla="*/ 775172 h 5251237"/>
              <a:gd name="connsiteX159" fmla="*/ 673541 w 4702616"/>
              <a:gd name="connsiteY159" fmla="*/ 432272 h 5251237"/>
              <a:gd name="connsiteX160" fmla="*/ 246821 w 4702616"/>
              <a:gd name="connsiteY160" fmla="*/ 211292 h 5251237"/>
              <a:gd name="connsiteX161" fmla="*/ 102042 w 4702616"/>
              <a:gd name="connsiteY161" fmla="*/ 325592 h 5251237"/>
              <a:gd name="connsiteX162" fmla="*/ 2981 w 4702616"/>
              <a:gd name="connsiteY162" fmla="*/ 409412 h 5251237"/>
              <a:gd name="connsiteX163" fmla="*/ 25841 w 4702616"/>
              <a:gd name="connsiteY163" fmla="*/ 538952 h 5251237"/>
              <a:gd name="connsiteX164" fmla="*/ 86801 w 4702616"/>
              <a:gd name="connsiteY164" fmla="*/ 615151 h 5251237"/>
              <a:gd name="connsiteX165" fmla="*/ 254442 w 4702616"/>
              <a:gd name="connsiteY165" fmla="*/ 706592 h 5251237"/>
              <a:gd name="connsiteX166" fmla="*/ 338261 w 4702616"/>
              <a:gd name="connsiteY166" fmla="*/ 782792 h 5251237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062161 w 4702616"/>
              <a:gd name="connsiteY159" fmla="*/ 769620 h 5245685"/>
              <a:gd name="connsiteX160" fmla="*/ 673541 w 4702616"/>
              <a:gd name="connsiteY160" fmla="*/ 426720 h 5245685"/>
              <a:gd name="connsiteX161" fmla="*/ 246821 w 4702616"/>
              <a:gd name="connsiteY161" fmla="*/ 205740 h 5245685"/>
              <a:gd name="connsiteX162" fmla="*/ 102042 w 4702616"/>
              <a:gd name="connsiteY162" fmla="*/ 320040 h 5245685"/>
              <a:gd name="connsiteX163" fmla="*/ 2981 w 4702616"/>
              <a:gd name="connsiteY163" fmla="*/ 403860 h 5245685"/>
              <a:gd name="connsiteX164" fmla="*/ 25841 w 4702616"/>
              <a:gd name="connsiteY164" fmla="*/ 533400 h 5245685"/>
              <a:gd name="connsiteX165" fmla="*/ 86801 w 4702616"/>
              <a:gd name="connsiteY165" fmla="*/ 609599 h 5245685"/>
              <a:gd name="connsiteX166" fmla="*/ 254442 w 4702616"/>
              <a:gd name="connsiteY166" fmla="*/ 701040 h 5245685"/>
              <a:gd name="connsiteX167" fmla="*/ 338261 w 4702616"/>
              <a:gd name="connsiteY167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62161 w 4702616"/>
              <a:gd name="connsiteY161" fmla="*/ 769620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02042 w 4702616"/>
              <a:gd name="connsiteY165" fmla="*/ 320040 h 5245685"/>
              <a:gd name="connsiteX166" fmla="*/ 2981 w 4702616"/>
              <a:gd name="connsiteY166" fmla="*/ 403860 h 5245685"/>
              <a:gd name="connsiteX167" fmla="*/ 25841 w 4702616"/>
              <a:gd name="connsiteY167" fmla="*/ 533400 h 5245685"/>
              <a:gd name="connsiteX168" fmla="*/ 86801 w 4702616"/>
              <a:gd name="connsiteY168" fmla="*/ 609599 h 5245685"/>
              <a:gd name="connsiteX169" fmla="*/ 254442 w 4702616"/>
              <a:gd name="connsiteY169" fmla="*/ 701040 h 5245685"/>
              <a:gd name="connsiteX170" fmla="*/ 338261 w 4702616"/>
              <a:gd name="connsiteY17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02042 w 4702616"/>
              <a:gd name="connsiteY166" fmla="*/ 320040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39177 w 4702616"/>
              <a:gd name="connsiteY166" fmla="*/ 272415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17460 w 4702616"/>
              <a:gd name="connsiteY166" fmla="*/ 237008 h 5245685"/>
              <a:gd name="connsiteX167" fmla="*/ 39177 w 4702616"/>
              <a:gd name="connsiteY167" fmla="*/ 272415 h 5245685"/>
              <a:gd name="connsiteX168" fmla="*/ 2981 w 4702616"/>
              <a:gd name="connsiteY168" fmla="*/ 403860 h 5245685"/>
              <a:gd name="connsiteX169" fmla="*/ 25841 w 4702616"/>
              <a:gd name="connsiteY169" fmla="*/ 533400 h 5245685"/>
              <a:gd name="connsiteX170" fmla="*/ 86801 w 4702616"/>
              <a:gd name="connsiteY170" fmla="*/ 609599 h 5245685"/>
              <a:gd name="connsiteX171" fmla="*/ 254442 w 4702616"/>
              <a:gd name="connsiteY171" fmla="*/ 701040 h 5245685"/>
              <a:gd name="connsiteX172" fmla="*/ 338261 w 4702616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114744 w 4730559"/>
              <a:gd name="connsiteY170" fmla="*/ 609599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92874 w 4730559"/>
              <a:gd name="connsiteY172" fmla="*/ 763905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70194 w 4730559"/>
              <a:gd name="connsiteY172" fmla="*/ 728498 h 5245685"/>
              <a:gd name="connsiteX173" fmla="*/ 392874 w 4730559"/>
              <a:gd name="connsiteY173" fmla="*/ 763905 h 5245685"/>
              <a:gd name="connsiteX0" fmla="*/ 389064 w 4725721"/>
              <a:gd name="connsiteY0" fmla="*/ 769620 h 5245685"/>
              <a:gd name="connsiteX1" fmla="*/ 510984 w 4725721"/>
              <a:gd name="connsiteY1" fmla="*/ 937260 h 5245685"/>
              <a:gd name="connsiteX2" fmla="*/ 731964 w 4725721"/>
              <a:gd name="connsiteY2" fmla="*/ 967740 h 5245685"/>
              <a:gd name="connsiteX3" fmla="*/ 983424 w 4725721"/>
              <a:gd name="connsiteY3" fmla="*/ 1089660 h 5245685"/>
              <a:gd name="connsiteX4" fmla="*/ 960564 w 4725721"/>
              <a:gd name="connsiteY4" fmla="*/ 1203960 h 5245685"/>
              <a:gd name="connsiteX5" fmla="*/ 1128204 w 4725721"/>
              <a:gd name="connsiteY5" fmla="*/ 1325880 h 5245685"/>
              <a:gd name="connsiteX6" fmla="*/ 1166304 w 4725721"/>
              <a:gd name="connsiteY6" fmla="*/ 1424940 h 5245685"/>
              <a:gd name="connsiteX7" fmla="*/ 1006284 w 4725721"/>
              <a:gd name="connsiteY7" fmla="*/ 1531620 h 5245685"/>
              <a:gd name="connsiteX8" fmla="*/ 952944 w 4725721"/>
              <a:gd name="connsiteY8" fmla="*/ 1615440 h 5245685"/>
              <a:gd name="connsiteX9" fmla="*/ 1036764 w 4725721"/>
              <a:gd name="connsiteY9" fmla="*/ 1798320 h 5245685"/>
              <a:gd name="connsiteX10" fmla="*/ 1120584 w 4725721"/>
              <a:gd name="connsiteY10" fmla="*/ 1920240 h 5245685"/>
              <a:gd name="connsiteX11" fmla="*/ 1272984 w 4725721"/>
              <a:gd name="connsiteY11" fmla="*/ 2011680 h 5245685"/>
              <a:gd name="connsiteX12" fmla="*/ 1387284 w 4725721"/>
              <a:gd name="connsiteY12" fmla="*/ 1935480 h 5245685"/>
              <a:gd name="connsiteX13" fmla="*/ 1455864 w 4725721"/>
              <a:gd name="connsiteY13" fmla="*/ 1935480 h 5245685"/>
              <a:gd name="connsiteX14" fmla="*/ 1493964 w 4725721"/>
              <a:gd name="connsiteY14" fmla="*/ 2049780 h 5245685"/>
              <a:gd name="connsiteX15" fmla="*/ 1547304 w 4725721"/>
              <a:gd name="connsiteY15" fmla="*/ 2141220 h 5245685"/>
              <a:gd name="connsiteX16" fmla="*/ 1562544 w 4725721"/>
              <a:gd name="connsiteY16" fmla="*/ 2225040 h 5245685"/>
              <a:gd name="connsiteX17" fmla="*/ 1433004 w 4725721"/>
              <a:gd name="connsiteY17" fmla="*/ 2301240 h 5245685"/>
              <a:gd name="connsiteX18" fmla="*/ 1448244 w 4725721"/>
              <a:gd name="connsiteY18" fmla="*/ 2392680 h 5245685"/>
              <a:gd name="connsiteX19" fmla="*/ 1341564 w 4725721"/>
              <a:gd name="connsiteY19" fmla="*/ 2415540 h 5245685"/>
              <a:gd name="connsiteX20" fmla="*/ 1219644 w 4725721"/>
              <a:gd name="connsiteY20" fmla="*/ 2362200 h 5245685"/>
              <a:gd name="connsiteX21" fmla="*/ 1082484 w 4725721"/>
              <a:gd name="connsiteY21" fmla="*/ 2453640 h 5245685"/>
              <a:gd name="connsiteX22" fmla="*/ 1135824 w 4725721"/>
              <a:gd name="connsiteY22" fmla="*/ 2567940 h 5245685"/>
              <a:gd name="connsiteX23" fmla="*/ 1333944 w 4725721"/>
              <a:gd name="connsiteY23" fmla="*/ 2628900 h 5245685"/>
              <a:gd name="connsiteX24" fmla="*/ 1417764 w 4725721"/>
              <a:gd name="connsiteY24" fmla="*/ 2644140 h 5245685"/>
              <a:gd name="connsiteX25" fmla="*/ 1265364 w 4725721"/>
              <a:gd name="connsiteY25" fmla="*/ 2705100 h 5245685"/>
              <a:gd name="connsiteX26" fmla="*/ 1151064 w 4725721"/>
              <a:gd name="connsiteY26" fmla="*/ 2766060 h 5245685"/>
              <a:gd name="connsiteX27" fmla="*/ 1120584 w 4725721"/>
              <a:gd name="connsiteY27" fmla="*/ 2819400 h 5245685"/>
              <a:gd name="connsiteX28" fmla="*/ 1151064 w 4725721"/>
              <a:gd name="connsiteY28" fmla="*/ 2918460 h 5245685"/>
              <a:gd name="connsiteX29" fmla="*/ 1097724 w 4725721"/>
              <a:gd name="connsiteY29" fmla="*/ 2956560 h 5245685"/>
              <a:gd name="connsiteX30" fmla="*/ 945324 w 4725721"/>
              <a:gd name="connsiteY30" fmla="*/ 2887980 h 5245685"/>
              <a:gd name="connsiteX31" fmla="*/ 853884 w 4725721"/>
              <a:gd name="connsiteY31" fmla="*/ 2849880 h 5245685"/>
              <a:gd name="connsiteX32" fmla="*/ 724344 w 4725721"/>
              <a:gd name="connsiteY32" fmla="*/ 2857500 h 5245685"/>
              <a:gd name="connsiteX33" fmla="*/ 587184 w 4725721"/>
              <a:gd name="connsiteY33" fmla="*/ 2918460 h 5245685"/>
              <a:gd name="connsiteX34" fmla="*/ 480504 w 4725721"/>
              <a:gd name="connsiteY34" fmla="*/ 2956560 h 5245685"/>
              <a:gd name="connsiteX35" fmla="*/ 320484 w 4725721"/>
              <a:gd name="connsiteY35" fmla="*/ 3048000 h 5245685"/>
              <a:gd name="connsiteX36" fmla="*/ 457644 w 4725721"/>
              <a:gd name="connsiteY36" fmla="*/ 3208020 h 5245685"/>
              <a:gd name="connsiteX37" fmla="*/ 686244 w 4725721"/>
              <a:gd name="connsiteY37" fmla="*/ 3268980 h 5245685"/>
              <a:gd name="connsiteX38" fmla="*/ 899604 w 4725721"/>
              <a:gd name="connsiteY38" fmla="*/ 3284220 h 5245685"/>
              <a:gd name="connsiteX39" fmla="*/ 1036764 w 4725721"/>
              <a:gd name="connsiteY39" fmla="*/ 3307080 h 5245685"/>
              <a:gd name="connsiteX40" fmla="*/ 1196784 w 4725721"/>
              <a:gd name="connsiteY40" fmla="*/ 3345180 h 5245685"/>
              <a:gd name="connsiteX41" fmla="*/ 1356804 w 4725721"/>
              <a:gd name="connsiteY41" fmla="*/ 3474720 h 5245685"/>
              <a:gd name="connsiteX42" fmla="*/ 1326324 w 4725721"/>
              <a:gd name="connsiteY42" fmla="*/ 3528060 h 5245685"/>
              <a:gd name="connsiteX43" fmla="*/ 1227264 w 4725721"/>
              <a:gd name="connsiteY43" fmla="*/ 3535680 h 5245685"/>
              <a:gd name="connsiteX44" fmla="*/ 998664 w 4725721"/>
              <a:gd name="connsiteY44" fmla="*/ 3558540 h 5245685"/>
              <a:gd name="connsiteX45" fmla="*/ 831024 w 4725721"/>
              <a:gd name="connsiteY45" fmla="*/ 3581400 h 5245685"/>
              <a:gd name="connsiteX46" fmla="*/ 724344 w 4725721"/>
              <a:gd name="connsiteY46" fmla="*/ 3642360 h 5245685"/>
              <a:gd name="connsiteX47" fmla="*/ 610044 w 4725721"/>
              <a:gd name="connsiteY47" fmla="*/ 3680460 h 5245685"/>
              <a:gd name="connsiteX48" fmla="*/ 556704 w 4725721"/>
              <a:gd name="connsiteY48" fmla="*/ 3680460 h 5245685"/>
              <a:gd name="connsiteX49" fmla="*/ 488124 w 4725721"/>
              <a:gd name="connsiteY49" fmla="*/ 3756660 h 5245685"/>
              <a:gd name="connsiteX50" fmla="*/ 495744 w 4725721"/>
              <a:gd name="connsiteY50" fmla="*/ 3970020 h 5245685"/>
              <a:gd name="connsiteX51" fmla="*/ 594804 w 4725721"/>
              <a:gd name="connsiteY51" fmla="*/ 4107180 h 5245685"/>
              <a:gd name="connsiteX52" fmla="*/ 602424 w 4725721"/>
              <a:gd name="connsiteY52" fmla="*/ 4236720 h 5245685"/>
              <a:gd name="connsiteX53" fmla="*/ 495744 w 4725721"/>
              <a:gd name="connsiteY53" fmla="*/ 4389120 h 5245685"/>
              <a:gd name="connsiteX54" fmla="*/ 320484 w 4725721"/>
              <a:gd name="connsiteY54" fmla="*/ 4511040 h 5245685"/>
              <a:gd name="connsiteX55" fmla="*/ 267144 w 4725721"/>
              <a:gd name="connsiteY55" fmla="*/ 4632960 h 5245685"/>
              <a:gd name="connsiteX56" fmla="*/ 320484 w 4725721"/>
              <a:gd name="connsiteY56" fmla="*/ 4709160 h 5245685"/>
              <a:gd name="connsiteX57" fmla="*/ 602424 w 4725721"/>
              <a:gd name="connsiteY57" fmla="*/ 4579620 h 5245685"/>
              <a:gd name="connsiteX58" fmla="*/ 831024 w 4725721"/>
              <a:gd name="connsiteY58" fmla="*/ 4518660 h 5245685"/>
              <a:gd name="connsiteX59" fmla="*/ 991044 w 4725721"/>
              <a:gd name="connsiteY59" fmla="*/ 4511040 h 5245685"/>
              <a:gd name="connsiteX60" fmla="*/ 1219644 w 4725721"/>
              <a:gd name="connsiteY60" fmla="*/ 4541520 h 5245685"/>
              <a:gd name="connsiteX61" fmla="*/ 1326324 w 4725721"/>
              <a:gd name="connsiteY61" fmla="*/ 4541520 h 5245685"/>
              <a:gd name="connsiteX62" fmla="*/ 1425384 w 4725721"/>
              <a:gd name="connsiteY62" fmla="*/ 4442460 h 5245685"/>
              <a:gd name="connsiteX63" fmla="*/ 1547304 w 4725721"/>
              <a:gd name="connsiteY63" fmla="*/ 4434840 h 5245685"/>
              <a:gd name="connsiteX64" fmla="*/ 1699704 w 4725721"/>
              <a:gd name="connsiteY64" fmla="*/ 4320540 h 5245685"/>
              <a:gd name="connsiteX65" fmla="*/ 1821624 w 4725721"/>
              <a:gd name="connsiteY65" fmla="*/ 4213860 h 5245685"/>
              <a:gd name="connsiteX66" fmla="*/ 1958784 w 4725721"/>
              <a:gd name="connsiteY66" fmla="*/ 4084320 h 5245685"/>
              <a:gd name="connsiteX67" fmla="*/ 2042604 w 4725721"/>
              <a:gd name="connsiteY67" fmla="*/ 3954780 h 5245685"/>
              <a:gd name="connsiteX68" fmla="*/ 2134044 w 4725721"/>
              <a:gd name="connsiteY68" fmla="*/ 3886200 h 5245685"/>
              <a:gd name="connsiteX69" fmla="*/ 2217864 w 4725721"/>
              <a:gd name="connsiteY69" fmla="*/ 3870960 h 5245685"/>
              <a:gd name="connsiteX70" fmla="*/ 2294064 w 4725721"/>
              <a:gd name="connsiteY70" fmla="*/ 3939540 h 5245685"/>
              <a:gd name="connsiteX71" fmla="*/ 2316924 w 4725721"/>
              <a:gd name="connsiteY71" fmla="*/ 4091940 h 5245685"/>
              <a:gd name="connsiteX72" fmla="*/ 2294064 w 4725721"/>
              <a:gd name="connsiteY72" fmla="*/ 4259580 h 5245685"/>
              <a:gd name="connsiteX73" fmla="*/ 2225484 w 4725721"/>
              <a:gd name="connsiteY73" fmla="*/ 4411980 h 5245685"/>
              <a:gd name="connsiteX74" fmla="*/ 2202624 w 4725721"/>
              <a:gd name="connsiteY74" fmla="*/ 4472940 h 5245685"/>
              <a:gd name="connsiteX75" fmla="*/ 2271204 w 4725721"/>
              <a:gd name="connsiteY75" fmla="*/ 4541520 h 5245685"/>
              <a:gd name="connsiteX76" fmla="*/ 2423604 w 4725721"/>
              <a:gd name="connsiteY76" fmla="*/ 4549140 h 5245685"/>
              <a:gd name="connsiteX77" fmla="*/ 2553144 w 4725721"/>
              <a:gd name="connsiteY77" fmla="*/ 4610100 h 5245685"/>
              <a:gd name="connsiteX78" fmla="*/ 2545524 w 4725721"/>
              <a:gd name="connsiteY78" fmla="*/ 4724400 h 5245685"/>
              <a:gd name="connsiteX79" fmla="*/ 2545524 w 4725721"/>
              <a:gd name="connsiteY79" fmla="*/ 4823460 h 5245685"/>
              <a:gd name="connsiteX80" fmla="*/ 2705544 w 4725721"/>
              <a:gd name="connsiteY80" fmla="*/ 4968240 h 5245685"/>
              <a:gd name="connsiteX81" fmla="*/ 2949384 w 4725721"/>
              <a:gd name="connsiteY81" fmla="*/ 5135880 h 5245685"/>
              <a:gd name="connsiteX82" fmla="*/ 3208464 w 4725721"/>
              <a:gd name="connsiteY82" fmla="*/ 5212080 h 5245685"/>
              <a:gd name="connsiteX83" fmla="*/ 3338004 w 4725721"/>
              <a:gd name="connsiteY83" fmla="*/ 5219700 h 5245685"/>
              <a:gd name="connsiteX84" fmla="*/ 3444684 w 4725721"/>
              <a:gd name="connsiteY84" fmla="*/ 4876800 h 5245685"/>
              <a:gd name="connsiteX85" fmla="*/ 3437064 w 4725721"/>
              <a:gd name="connsiteY85" fmla="*/ 4686300 h 5245685"/>
              <a:gd name="connsiteX86" fmla="*/ 3490404 w 4725721"/>
              <a:gd name="connsiteY86" fmla="*/ 4579620 h 5245685"/>
              <a:gd name="connsiteX87" fmla="*/ 3650424 w 4725721"/>
              <a:gd name="connsiteY87" fmla="*/ 4526280 h 5245685"/>
              <a:gd name="connsiteX88" fmla="*/ 3734244 w 4725721"/>
              <a:gd name="connsiteY88" fmla="*/ 4465320 h 5245685"/>
              <a:gd name="connsiteX89" fmla="*/ 3734244 w 4725721"/>
              <a:gd name="connsiteY89" fmla="*/ 4343400 h 5245685"/>
              <a:gd name="connsiteX90" fmla="*/ 3879024 w 4725721"/>
              <a:gd name="connsiteY90" fmla="*/ 4373880 h 5245685"/>
              <a:gd name="connsiteX91" fmla="*/ 3871404 w 4725721"/>
              <a:gd name="connsiteY91" fmla="*/ 4541520 h 5245685"/>
              <a:gd name="connsiteX92" fmla="*/ 3818064 w 4725721"/>
              <a:gd name="connsiteY92" fmla="*/ 4678680 h 5245685"/>
              <a:gd name="connsiteX93" fmla="*/ 3764724 w 4725721"/>
              <a:gd name="connsiteY93" fmla="*/ 4754880 h 5245685"/>
              <a:gd name="connsiteX94" fmla="*/ 3627564 w 4725721"/>
              <a:gd name="connsiteY94" fmla="*/ 4754880 h 5245685"/>
              <a:gd name="connsiteX95" fmla="*/ 3589464 w 4725721"/>
              <a:gd name="connsiteY95" fmla="*/ 4808220 h 5245685"/>
              <a:gd name="connsiteX96" fmla="*/ 3680904 w 4725721"/>
              <a:gd name="connsiteY96" fmla="*/ 4831080 h 5245685"/>
              <a:gd name="connsiteX97" fmla="*/ 3810444 w 4725721"/>
              <a:gd name="connsiteY97" fmla="*/ 4831080 h 5245685"/>
              <a:gd name="connsiteX98" fmla="*/ 3947604 w 4725721"/>
              <a:gd name="connsiteY98" fmla="*/ 4853940 h 5245685"/>
              <a:gd name="connsiteX99" fmla="*/ 4039044 w 4725721"/>
              <a:gd name="connsiteY99" fmla="*/ 4747260 h 5245685"/>
              <a:gd name="connsiteX100" fmla="*/ 4046664 w 4725721"/>
              <a:gd name="connsiteY100" fmla="*/ 4549140 h 5245685"/>
              <a:gd name="connsiteX101" fmla="*/ 4160964 w 4725721"/>
              <a:gd name="connsiteY101" fmla="*/ 4389120 h 5245685"/>
              <a:gd name="connsiteX102" fmla="*/ 4298124 w 4725721"/>
              <a:gd name="connsiteY102" fmla="*/ 4320540 h 5245685"/>
              <a:gd name="connsiteX103" fmla="*/ 4420044 w 4725721"/>
              <a:gd name="connsiteY103" fmla="*/ 4236720 h 5245685"/>
              <a:gd name="connsiteX104" fmla="*/ 4610544 w 4725721"/>
              <a:gd name="connsiteY104" fmla="*/ 4114800 h 5245685"/>
              <a:gd name="connsiteX105" fmla="*/ 4717224 w 4725721"/>
              <a:gd name="connsiteY105" fmla="*/ 4114800 h 5245685"/>
              <a:gd name="connsiteX106" fmla="*/ 4717224 w 4725721"/>
              <a:gd name="connsiteY106" fmla="*/ 2590800 h 5245685"/>
              <a:gd name="connsiteX107" fmla="*/ 4610544 w 4725721"/>
              <a:gd name="connsiteY107" fmla="*/ 2522220 h 5245685"/>
              <a:gd name="connsiteX108" fmla="*/ 4465764 w 4725721"/>
              <a:gd name="connsiteY108" fmla="*/ 2430780 h 5245685"/>
              <a:gd name="connsiteX109" fmla="*/ 4374324 w 4725721"/>
              <a:gd name="connsiteY109" fmla="*/ 2324100 h 5245685"/>
              <a:gd name="connsiteX110" fmla="*/ 4328604 w 4725721"/>
              <a:gd name="connsiteY110" fmla="*/ 2385060 h 5245685"/>
              <a:gd name="connsiteX111" fmla="*/ 4298124 w 4725721"/>
              <a:gd name="connsiteY111" fmla="*/ 2461260 h 5245685"/>
              <a:gd name="connsiteX112" fmla="*/ 4237164 w 4725721"/>
              <a:gd name="connsiteY112" fmla="*/ 2545080 h 5245685"/>
              <a:gd name="connsiteX113" fmla="*/ 4107624 w 4725721"/>
              <a:gd name="connsiteY113" fmla="*/ 2583180 h 5245685"/>
              <a:gd name="connsiteX114" fmla="*/ 4061904 w 4725721"/>
              <a:gd name="connsiteY114" fmla="*/ 2506980 h 5245685"/>
              <a:gd name="connsiteX115" fmla="*/ 3863784 w 4725721"/>
              <a:gd name="connsiteY115" fmla="*/ 2438400 h 5245685"/>
              <a:gd name="connsiteX116" fmla="*/ 3779964 w 4725721"/>
              <a:gd name="connsiteY116" fmla="*/ 2392680 h 5245685"/>
              <a:gd name="connsiteX117" fmla="*/ 4046664 w 4725721"/>
              <a:gd name="connsiteY117" fmla="*/ 2209800 h 5245685"/>
              <a:gd name="connsiteX118" fmla="*/ 4061904 w 4725721"/>
              <a:gd name="connsiteY118" fmla="*/ 2125980 h 5245685"/>
              <a:gd name="connsiteX119" fmla="*/ 3886644 w 4725721"/>
              <a:gd name="connsiteY119" fmla="*/ 2026920 h 5245685"/>
              <a:gd name="connsiteX120" fmla="*/ 4008564 w 4725721"/>
              <a:gd name="connsiteY120" fmla="*/ 1912620 h 5245685"/>
              <a:gd name="connsiteX121" fmla="*/ 3985704 w 4725721"/>
              <a:gd name="connsiteY121" fmla="*/ 1744980 h 5245685"/>
              <a:gd name="connsiteX122" fmla="*/ 3939984 w 4725721"/>
              <a:gd name="connsiteY122" fmla="*/ 1623060 h 5245685"/>
              <a:gd name="connsiteX123" fmla="*/ 3711384 w 4725721"/>
              <a:gd name="connsiteY123" fmla="*/ 1668780 h 5245685"/>
              <a:gd name="connsiteX124" fmla="*/ 3619944 w 4725721"/>
              <a:gd name="connsiteY124" fmla="*/ 1554480 h 5245685"/>
              <a:gd name="connsiteX125" fmla="*/ 3665664 w 4725721"/>
              <a:gd name="connsiteY125" fmla="*/ 1394460 h 5245685"/>
              <a:gd name="connsiteX126" fmla="*/ 3627564 w 4725721"/>
              <a:gd name="connsiteY126" fmla="*/ 1318260 h 5245685"/>
              <a:gd name="connsiteX127" fmla="*/ 3520884 w 4725721"/>
              <a:gd name="connsiteY127" fmla="*/ 1348740 h 5245685"/>
              <a:gd name="connsiteX128" fmla="*/ 3376104 w 4725721"/>
              <a:gd name="connsiteY128" fmla="*/ 1363980 h 5245685"/>
              <a:gd name="connsiteX129" fmla="*/ 3269424 w 4725721"/>
              <a:gd name="connsiteY129" fmla="*/ 1257300 h 5245685"/>
              <a:gd name="connsiteX130" fmla="*/ 3177984 w 4725721"/>
              <a:gd name="connsiteY130" fmla="*/ 1203960 h 5245685"/>
              <a:gd name="connsiteX131" fmla="*/ 3105594 w 4725721"/>
              <a:gd name="connsiteY131" fmla="*/ 1331595 h 5245685"/>
              <a:gd name="connsiteX132" fmla="*/ 3048444 w 4725721"/>
              <a:gd name="connsiteY132" fmla="*/ 1377315 h 5245685"/>
              <a:gd name="connsiteX133" fmla="*/ 2896044 w 4725721"/>
              <a:gd name="connsiteY133" fmla="*/ 1280160 h 5245685"/>
              <a:gd name="connsiteX134" fmla="*/ 2812224 w 4725721"/>
              <a:gd name="connsiteY134" fmla="*/ 1272540 h 5245685"/>
              <a:gd name="connsiteX135" fmla="*/ 2722689 w 4725721"/>
              <a:gd name="connsiteY135" fmla="*/ 1323975 h 5245685"/>
              <a:gd name="connsiteX136" fmla="*/ 2659824 w 4725721"/>
              <a:gd name="connsiteY136" fmla="*/ 1440180 h 5245685"/>
              <a:gd name="connsiteX137" fmla="*/ 2629344 w 4725721"/>
              <a:gd name="connsiteY137" fmla="*/ 1524000 h 5245685"/>
              <a:gd name="connsiteX138" fmla="*/ 2579814 w 4725721"/>
              <a:gd name="connsiteY138" fmla="*/ 1539239 h 5245685"/>
              <a:gd name="connsiteX139" fmla="*/ 2522664 w 4725721"/>
              <a:gd name="connsiteY139" fmla="*/ 1424940 h 5245685"/>
              <a:gd name="connsiteX140" fmla="*/ 2516949 w 4725721"/>
              <a:gd name="connsiteY140" fmla="*/ 1310640 h 5245685"/>
              <a:gd name="connsiteX141" fmla="*/ 2499804 w 4725721"/>
              <a:gd name="connsiteY141" fmla="*/ 1097280 h 5245685"/>
              <a:gd name="connsiteX142" fmla="*/ 2503614 w 4725721"/>
              <a:gd name="connsiteY142" fmla="*/ 902969 h 5245685"/>
              <a:gd name="connsiteX143" fmla="*/ 2568384 w 4725721"/>
              <a:gd name="connsiteY143" fmla="*/ 769619 h 5245685"/>
              <a:gd name="connsiteX144" fmla="*/ 2596959 w 4725721"/>
              <a:gd name="connsiteY144" fmla="*/ 699134 h 5245685"/>
              <a:gd name="connsiteX145" fmla="*/ 2680779 w 4725721"/>
              <a:gd name="connsiteY145" fmla="*/ 613409 h 5245685"/>
              <a:gd name="connsiteX146" fmla="*/ 2728404 w 4725721"/>
              <a:gd name="connsiteY146" fmla="*/ 586739 h 5245685"/>
              <a:gd name="connsiteX147" fmla="*/ 2595054 w 4725721"/>
              <a:gd name="connsiteY147" fmla="*/ 561974 h 5245685"/>
              <a:gd name="connsiteX148" fmla="*/ 2276919 w 4725721"/>
              <a:gd name="connsiteY148" fmla="*/ 622934 h 5245685"/>
              <a:gd name="connsiteX149" fmla="*/ 2305494 w 4725721"/>
              <a:gd name="connsiteY149" fmla="*/ 457199 h 5245685"/>
              <a:gd name="connsiteX150" fmla="*/ 2454084 w 4725721"/>
              <a:gd name="connsiteY150" fmla="*/ 228599 h 5245685"/>
              <a:gd name="connsiteX151" fmla="*/ 2421699 w 4725721"/>
              <a:gd name="connsiteY151" fmla="*/ 64769 h 5245685"/>
              <a:gd name="connsiteX152" fmla="*/ 2419794 w 4725721"/>
              <a:gd name="connsiteY152" fmla="*/ 0 h 5245685"/>
              <a:gd name="connsiteX153" fmla="*/ 1871155 w 4725721"/>
              <a:gd name="connsiteY153" fmla="*/ 3810 h 5245685"/>
              <a:gd name="connsiteX154" fmla="*/ 1831149 w 4725721"/>
              <a:gd name="connsiteY154" fmla="*/ 173355 h 5245685"/>
              <a:gd name="connsiteX155" fmla="*/ 1673034 w 4725721"/>
              <a:gd name="connsiteY155" fmla="*/ 382905 h 5245685"/>
              <a:gd name="connsiteX156" fmla="*/ 1471104 w 4725721"/>
              <a:gd name="connsiteY156" fmla="*/ 487680 h 5245685"/>
              <a:gd name="connsiteX157" fmla="*/ 1492059 w 4725721"/>
              <a:gd name="connsiteY157" fmla="*/ 621029 h 5245685"/>
              <a:gd name="connsiteX158" fmla="*/ 1594929 w 4725721"/>
              <a:gd name="connsiteY158" fmla="*/ 822960 h 5245685"/>
              <a:gd name="connsiteX159" fmla="*/ 1438719 w 4725721"/>
              <a:gd name="connsiteY159" fmla="*/ 813434 h 5245685"/>
              <a:gd name="connsiteX160" fmla="*/ 1225538 w 4725721"/>
              <a:gd name="connsiteY160" fmla="*/ 852323 h 5245685"/>
              <a:gd name="connsiteX161" fmla="*/ 1063434 w 4725721"/>
              <a:gd name="connsiteY161" fmla="*/ 775335 h 5245685"/>
              <a:gd name="connsiteX162" fmla="*/ 701484 w 4725721"/>
              <a:gd name="connsiteY162" fmla="*/ 426720 h 5245685"/>
              <a:gd name="connsiteX163" fmla="*/ 417818 w 4725721"/>
              <a:gd name="connsiteY163" fmla="*/ 322733 h 5245685"/>
              <a:gd name="connsiteX164" fmla="*/ 274764 w 4725721"/>
              <a:gd name="connsiteY164" fmla="*/ 205740 h 5245685"/>
              <a:gd name="connsiteX165" fmla="*/ 181598 w 4725721"/>
              <a:gd name="connsiteY165" fmla="*/ 200813 h 5245685"/>
              <a:gd name="connsiteX166" fmla="*/ 145403 w 4725721"/>
              <a:gd name="connsiteY166" fmla="*/ 237008 h 5245685"/>
              <a:gd name="connsiteX167" fmla="*/ 67120 w 4725721"/>
              <a:gd name="connsiteY167" fmla="*/ 272415 h 5245685"/>
              <a:gd name="connsiteX168" fmla="*/ 30924 w 4725721"/>
              <a:gd name="connsiteY168" fmla="*/ 403860 h 5245685"/>
              <a:gd name="connsiteX169" fmla="*/ 444 w 4725721"/>
              <a:gd name="connsiteY169" fmla="*/ 561975 h 5245685"/>
              <a:gd name="connsiteX170" fmla="*/ 99504 w 4725721"/>
              <a:gd name="connsiteY170" fmla="*/ 653414 h 5245685"/>
              <a:gd name="connsiteX171" fmla="*/ 282385 w 4725721"/>
              <a:gd name="connsiteY171" fmla="*/ 701040 h 5245685"/>
              <a:gd name="connsiteX172" fmla="*/ 370194 w 4725721"/>
              <a:gd name="connsiteY172" fmla="*/ 728498 h 5245685"/>
              <a:gd name="connsiteX173" fmla="*/ 392874 w 4725721"/>
              <a:gd name="connsiteY173" fmla="*/ 763905 h 524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725721" h="5245685">
                <a:moveTo>
                  <a:pt x="389064" y="769620"/>
                </a:moveTo>
                <a:cubicBezTo>
                  <a:pt x="421449" y="836930"/>
                  <a:pt x="453834" y="904240"/>
                  <a:pt x="510984" y="937260"/>
                </a:cubicBezTo>
                <a:cubicBezTo>
                  <a:pt x="568134" y="970280"/>
                  <a:pt x="653224" y="942340"/>
                  <a:pt x="731964" y="967740"/>
                </a:cubicBezTo>
                <a:cubicBezTo>
                  <a:pt x="810704" y="993140"/>
                  <a:pt x="945324" y="1050290"/>
                  <a:pt x="983424" y="1089660"/>
                </a:cubicBezTo>
                <a:cubicBezTo>
                  <a:pt x="1021524" y="1129030"/>
                  <a:pt x="936434" y="1164590"/>
                  <a:pt x="960564" y="1203960"/>
                </a:cubicBezTo>
                <a:cubicBezTo>
                  <a:pt x="984694" y="1243330"/>
                  <a:pt x="1093914" y="1289050"/>
                  <a:pt x="1128204" y="1325880"/>
                </a:cubicBezTo>
                <a:cubicBezTo>
                  <a:pt x="1162494" y="1362710"/>
                  <a:pt x="1186624" y="1390650"/>
                  <a:pt x="1166304" y="1424940"/>
                </a:cubicBezTo>
                <a:cubicBezTo>
                  <a:pt x="1145984" y="1459230"/>
                  <a:pt x="1041844" y="1499870"/>
                  <a:pt x="1006284" y="1531620"/>
                </a:cubicBezTo>
                <a:cubicBezTo>
                  <a:pt x="970724" y="1563370"/>
                  <a:pt x="947864" y="1570990"/>
                  <a:pt x="952944" y="1615440"/>
                </a:cubicBezTo>
                <a:cubicBezTo>
                  <a:pt x="958024" y="1659890"/>
                  <a:pt x="1008824" y="1747520"/>
                  <a:pt x="1036764" y="1798320"/>
                </a:cubicBezTo>
                <a:cubicBezTo>
                  <a:pt x="1064704" y="1849120"/>
                  <a:pt x="1081214" y="1884680"/>
                  <a:pt x="1120584" y="1920240"/>
                </a:cubicBezTo>
                <a:cubicBezTo>
                  <a:pt x="1159954" y="1955800"/>
                  <a:pt x="1228534" y="2009140"/>
                  <a:pt x="1272984" y="2011680"/>
                </a:cubicBezTo>
                <a:cubicBezTo>
                  <a:pt x="1317434" y="2014220"/>
                  <a:pt x="1356804" y="1948180"/>
                  <a:pt x="1387284" y="1935480"/>
                </a:cubicBezTo>
                <a:cubicBezTo>
                  <a:pt x="1417764" y="1922780"/>
                  <a:pt x="1438084" y="1916430"/>
                  <a:pt x="1455864" y="1935480"/>
                </a:cubicBezTo>
                <a:cubicBezTo>
                  <a:pt x="1473644" y="1954530"/>
                  <a:pt x="1478724" y="2015490"/>
                  <a:pt x="1493964" y="2049780"/>
                </a:cubicBezTo>
                <a:cubicBezTo>
                  <a:pt x="1509204" y="2084070"/>
                  <a:pt x="1535874" y="2112010"/>
                  <a:pt x="1547304" y="2141220"/>
                </a:cubicBezTo>
                <a:cubicBezTo>
                  <a:pt x="1558734" y="2170430"/>
                  <a:pt x="1581594" y="2198370"/>
                  <a:pt x="1562544" y="2225040"/>
                </a:cubicBezTo>
                <a:cubicBezTo>
                  <a:pt x="1543494" y="2251710"/>
                  <a:pt x="1452054" y="2273300"/>
                  <a:pt x="1433004" y="2301240"/>
                </a:cubicBezTo>
                <a:cubicBezTo>
                  <a:pt x="1413954" y="2329180"/>
                  <a:pt x="1463484" y="2373630"/>
                  <a:pt x="1448244" y="2392680"/>
                </a:cubicBezTo>
                <a:cubicBezTo>
                  <a:pt x="1433004" y="2411730"/>
                  <a:pt x="1379664" y="2420620"/>
                  <a:pt x="1341564" y="2415540"/>
                </a:cubicBezTo>
                <a:cubicBezTo>
                  <a:pt x="1303464" y="2410460"/>
                  <a:pt x="1262824" y="2355850"/>
                  <a:pt x="1219644" y="2362200"/>
                </a:cubicBezTo>
                <a:cubicBezTo>
                  <a:pt x="1176464" y="2368550"/>
                  <a:pt x="1096454" y="2419350"/>
                  <a:pt x="1082484" y="2453640"/>
                </a:cubicBezTo>
                <a:cubicBezTo>
                  <a:pt x="1068514" y="2487930"/>
                  <a:pt x="1093914" y="2538730"/>
                  <a:pt x="1135824" y="2567940"/>
                </a:cubicBezTo>
                <a:cubicBezTo>
                  <a:pt x="1177734" y="2597150"/>
                  <a:pt x="1286954" y="2616200"/>
                  <a:pt x="1333944" y="2628900"/>
                </a:cubicBezTo>
                <a:cubicBezTo>
                  <a:pt x="1380934" y="2641600"/>
                  <a:pt x="1429194" y="2631440"/>
                  <a:pt x="1417764" y="2644140"/>
                </a:cubicBezTo>
                <a:cubicBezTo>
                  <a:pt x="1406334" y="2656840"/>
                  <a:pt x="1309814" y="2684780"/>
                  <a:pt x="1265364" y="2705100"/>
                </a:cubicBezTo>
                <a:cubicBezTo>
                  <a:pt x="1220914" y="2725420"/>
                  <a:pt x="1175194" y="2747010"/>
                  <a:pt x="1151064" y="2766060"/>
                </a:cubicBezTo>
                <a:cubicBezTo>
                  <a:pt x="1126934" y="2785110"/>
                  <a:pt x="1120584" y="2794000"/>
                  <a:pt x="1120584" y="2819400"/>
                </a:cubicBezTo>
                <a:cubicBezTo>
                  <a:pt x="1120584" y="2844800"/>
                  <a:pt x="1154874" y="2895600"/>
                  <a:pt x="1151064" y="2918460"/>
                </a:cubicBezTo>
                <a:cubicBezTo>
                  <a:pt x="1147254" y="2941320"/>
                  <a:pt x="1132014" y="2961640"/>
                  <a:pt x="1097724" y="2956560"/>
                </a:cubicBezTo>
                <a:cubicBezTo>
                  <a:pt x="1063434" y="2951480"/>
                  <a:pt x="985964" y="2905760"/>
                  <a:pt x="945324" y="2887980"/>
                </a:cubicBezTo>
                <a:cubicBezTo>
                  <a:pt x="904684" y="2870200"/>
                  <a:pt x="890714" y="2854960"/>
                  <a:pt x="853884" y="2849880"/>
                </a:cubicBezTo>
                <a:cubicBezTo>
                  <a:pt x="817054" y="2844800"/>
                  <a:pt x="768794" y="2846070"/>
                  <a:pt x="724344" y="2857500"/>
                </a:cubicBezTo>
                <a:cubicBezTo>
                  <a:pt x="679894" y="2868930"/>
                  <a:pt x="627824" y="2901950"/>
                  <a:pt x="587184" y="2918460"/>
                </a:cubicBezTo>
                <a:cubicBezTo>
                  <a:pt x="546544" y="2934970"/>
                  <a:pt x="524954" y="2934970"/>
                  <a:pt x="480504" y="2956560"/>
                </a:cubicBezTo>
                <a:cubicBezTo>
                  <a:pt x="436054" y="2978150"/>
                  <a:pt x="324294" y="3006090"/>
                  <a:pt x="320484" y="3048000"/>
                </a:cubicBezTo>
                <a:cubicBezTo>
                  <a:pt x="316674" y="3089910"/>
                  <a:pt x="396684" y="3171190"/>
                  <a:pt x="457644" y="3208020"/>
                </a:cubicBezTo>
                <a:cubicBezTo>
                  <a:pt x="518604" y="3244850"/>
                  <a:pt x="612584" y="3256280"/>
                  <a:pt x="686244" y="3268980"/>
                </a:cubicBezTo>
                <a:cubicBezTo>
                  <a:pt x="759904" y="3281680"/>
                  <a:pt x="841184" y="3277870"/>
                  <a:pt x="899604" y="3284220"/>
                </a:cubicBezTo>
                <a:cubicBezTo>
                  <a:pt x="958024" y="3290570"/>
                  <a:pt x="987234" y="3296920"/>
                  <a:pt x="1036764" y="3307080"/>
                </a:cubicBezTo>
                <a:cubicBezTo>
                  <a:pt x="1086294" y="3317240"/>
                  <a:pt x="1143444" y="3317240"/>
                  <a:pt x="1196784" y="3345180"/>
                </a:cubicBezTo>
                <a:cubicBezTo>
                  <a:pt x="1250124" y="3373120"/>
                  <a:pt x="1335214" y="3444240"/>
                  <a:pt x="1356804" y="3474720"/>
                </a:cubicBezTo>
                <a:cubicBezTo>
                  <a:pt x="1378394" y="3505200"/>
                  <a:pt x="1347914" y="3517900"/>
                  <a:pt x="1326324" y="3528060"/>
                </a:cubicBezTo>
                <a:cubicBezTo>
                  <a:pt x="1304734" y="3538220"/>
                  <a:pt x="1227264" y="3535680"/>
                  <a:pt x="1227264" y="3535680"/>
                </a:cubicBezTo>
                <a:lnTo>
                  <a:pt x="998664" y="3558540"/>
                </a:lnTo>
                <a:cubicBezTo>
                  <a:pt x="932624" y="3566160"/>
                  <a:pt x="876744" y="3567430"/>
                  <a:pt x="831024" y="3581400"/>
                </a:cubicBezTo>
                <a:cubicBezTo>
                  <a:pt x="785304" y="3595370"/>
                  <a:pt x="761174" y="3625850"/>
                  <a:pt x="724344" y="3642360"/>
                </a:cubicBezTo>
                <a:cubicBezTo>
                  <a:pt x="687514" y="3658870"/>
                  <a:pt x="637984" y="3674110"/>
                  <a:pt x="610044" y="3680460"/>
                </a:cubicBezTo>
                <a:cubicBezTo>
                  <a:pt x="582104" y="3686810"/>
                  <a:pt x="577024" y="3667760"/>
                  <a:pt x="556704" y="3680460"/>
                </a:cubicBezTo>
                <a:cubicBezTo>
                  <a:pt x="536384" y="3693160"/>
                  <a:pt x="498284" y="3708400"/>
                  <a:pt x="488124" y="3756660"/>
                </a:cubicBezTo>
                <a:cubicBezTo>
                  <a:pt x="477964" y="3804920"/>
                  <a:pt x="477964" y="3911600"/>
                  <a:pt x="495744" y="3970020"/>
                </a:cubicBezTo>
                <a:cubicBezTo>
                  <a:pt x="513524" y="4028440"/>
                  <a:pt x="577024" y="4062730"/>
                  <a:pt x="594804" y="4107180"/>
                </a:cubicBezTo>
                <a:cubicBezTo>
                  <a:pt x="612584" y="4151630"/>
                  <a:pt x="618934" y="4189730"/>
                  <a:pt x="602424" y="4236720"/>
                </a:cubicBezTo>
                <a:cubicBezTo>
                  <a:pt x="585914" y="4283710"/>
                  <a:pt x="542734" y="4343400"/>
                  <a:pt x="495744" y="4389120"/>
                </a:cubicBezTo>
                <a:cubicBezTo>
                  <a:pt x="448754" y="4434840"/>
                  <a:pt x="358584" y="4470400"/>
                  <a:pt x="320484" y="4511040"/>
                </a:cubicBezTo>
                <a:cubicBezTo>
                  <a:pt x="282384" y="4551680"/>
                  <a:pt x="267144" y="4599940"/>
                  <a:pt x="267144" y="4632960"/>
                </a:cubicBezTo>
                <a:cubicBezTo>
                  <a:pt x="267144" y="4665980"/>
                  <a:pt x="264604" y="4718050"/>
                  <a:pt x="320484" y="4709160"/>
                </a:cubicBezTo>
                <a:cubicBezTo>
                  <a:pt x="376364" y="4700270"/>
                  <a:pt x="517334" y="4611370"/>
                  <a:pt x="602424" y="4579620"/>
                </a:cubicBezTo>
                <a:cubicBezTo>
                  <a:pt x="687514" y="4547870"/>
                  <a:pt x="766254" y="4530090"/>
                  <a:pt x="831024" y="4518660"/>
                </a:cubicBezTo>
                <a:cubicBezTo>
                  <a:pt x="895794" y="4507230"/>
                  <a:pt x="926274" y="4507230"/>
                  <a:pt x="991044" y="4511040"/>
                </a:cubicBezTo>
                <a:cubicBezTo>
                  <a:pt x="1055814" y="4514850"/>
                  <a:pt x="1163764" y="4536440"/>
                  <a:pt x="1219644" y="4541520"/>
                </a:cubicBezTo>
                <a:cubicBezTo>
                  <a:pt x="1275524" y="4546600"/>
                  <a:pt x="1292034" y="4558030"/>
                  <a:pt x="1326324" y="4541520"/>
                </a:cubicBezTo>
                <a:cubicBezTo>
                  <a:pt x="1360614" y="4525010"/>
                  <a:pt x="1388554" y="4460240"/>
                  <a:pt x="1425384" y="4442460"/>
                </a:cubicBezTo>
                <a:cubicBezTo>
                  <a:pt x="1462214" y="4424680"/>
                  <a:pt x="1501584" y="4455160"/>
                  <a:pt x="1547304" y="4434840"/>
                </a:cubicBezTo>
                <a:cubicBezTo>
                  <a:pt x="1593024" y="4414520"/>
                  <a:pt x="1653984" y="4357370"/>
                  <a:pt x="1699704" y="4320540"/>
                </a:cubicBezTo>
                <a:cubicBezTo>
                  <a:pt x="1745424" y="4283710"/>
                  <a:pt x="1778444" y="4253230"/>
                  <a:pt x="1821624" y="4213860"/>
                </a:cubicBezTo>
                <a:cubicBezTo>
                  <a:pt x="1864804" y="4174490"/>
                  <a:pt x="1921954" y="4127500"/>
                  <a:pt x="1958784" y="4084320"/>
                </a:cubicBezTo>
                <a:cubicBezTo>
                  <a:pt x="1995614" y="4041140"/>
                  <a:pt x="2013394" y="3987800"/>
                  <a:pt x="2042604" y="3954780"/>
                </a:cubicBezTo>
                <a:cubicBezTo>
                  <a:pt x="2071814" y="3921760"/>
                  <a:pt x="2104834" y="3900170"/>
                  <a:pt x="2134044" y="3886200"/>
                </a:cubicBezTo>
                <a:cubicBezTo>
                  <a:pt x="2163254" y="3872230"/>
                  <a:pt x="2191194" y="3862070"/>
                  <a:pt x="2217864" y="3870960"/>
                </a:cubicBezTo>
                <a:cubicBezTo>
                  <a:pt x="2244534" y="3879850"/>
                  <a:pt x="2277554" y="3902710"/>
                  <a:pt x="2294064" y="3939540"/>
                </a:cubicBezTo>
                <a:cubicBezTo>
                  <a:pt x="2310574" y="3976370"/>
                  <a:pt x="2316924" y="4038600"/>
                  <a:pt x="2316924" y="4091940"/>
                </a:cubicBezTo>
                <a:cubicBezTo>
                  <a:pt x="2316924" y="4145280"/>
                  <a:pt x="2309304" y="4206240"/>
                  <a:pt x="2294064" y="4259580"/>
                </a:cubicBezTo>
                <a:cubicBezTo>
                  <a:pt x="2278824" y="4312920"/>
                  <a:pt x="2240724" y="4376420"/>
                  <a:pt x="2225484" y="4411980"/>
                </a:cubicBezTo>
                <a:cubicBezTo>
                  <a:pt x="2210244" y="4447540"/>
                  <a:pt x="2195004" y="4451350"/>
                  <a:pt x="2202624" y="4472940"/>
                </a:cubicBezTo>
                <a:cubicBezTo>
                  <a:pt x="2210244" y="4494530"/>
                  <a:pt x="2234374" y="4528820"/>
                  <a:pt x="2271204" y="4541520"/>
                </a:cubicBezTo>
                <a:cubicBezTo>
                  <a:pt x="2308034" y="4554220"/>
                  <a:pt x="2376614" y="4537710"/>
                  <a:pt x="2423604" y="4549140"/>
                </a:cubicBezTo>
                <a:cubicBezTo>
                  <a:pt x="2470594" y="4560570"/>
                  <a:pt x="2532824" y="4580890"/>
                  <a:pt x="2553144" y="4610100"/>
                </a:cubicBezTo>
                <a:cubicBezTo>
                  <a:pt x="2573464" y="4639310"/>
                  <a:pt x="2546794" y="4688840"/>
                  <a:pt x="2545524" y="4724400"/>
                </a:cubicBezTo>
                <a:cubicBezTo>
                  <a:pt x="2544254" y="4759960"/>
                  <a:pt x="2518854" y="4782820"/>
                  <a:pt x="2545524" y="4823460"/>
                </a:cubicBezTo>
                <a:cubicBezTo>
                  <a:pt x="2572194" y="4864100"/>
                  <a:pt x="2638234" y="4916170"/>
                  <a:pt x="2705544" y="4968240"/>
                </a:cubicBezTo>
                <a:cubicBezTo>
                  <a:pt x="2772854" y="5020310"/>
                  <a:pt x="2865564" y="5095240"/>
                  <a:pt x="2949384" y="5135880"/>
                </a:cubicBezTo>
                <a:cubicBezTo>
                  <a:pt x="3033204" y="5176520"/>
                  <a:pt x="3143694" y="5198110"/>
                  <a:pt x="3208464" y="5212080"/>
                </a:cubicBezTo>
                <a:cubicBezTo>
                  <a:pt x="3273234" y="5226050"/>
                  <a:pt x="3298634" y="5275580"/>
                  <a:pt x="3338004" y="5219700"/>
                </a:cubicBezTo>
                <a:cubicBezTo>
                  <a:pt x="3377374" y="5163820"/>
                  <a:pt x="3428174" y="4965700"/>
                  <a:pt x="3444684" y="4876800"/>
                </a:cubicBezTo>
                <a:cubicBezTo>
                  <a:pt x="3461194" y="4787900"/>
                  <a:pt x="3429444" y="4735830"/>
                  <a:pt x="3437064" y="4686300"/>
                </a:cubicBezTo>
                <a:cubicBezTo>
                  <a:pt x="3444684" y="4636770"/>
                  <a:pt x="3454844" y="4606290"/>
                  <a:pt x="3490404" y="4579620"/>
                </a:cubicBezTo>
                <a:cubicBezTo>
                  <a:pt x="3525964" y="4552950"/>
                  <a:pt x="3609784" y="4545330"/>
                  <a:pt x="3650424" y="4526280"/>
                </a:cubicBezTo>
                <a:cubicBezTo>
                  <a:pt x="3691064" y="4507230"/>
                  <a:pt x="3720274" y="4495800"/>
                  <a:pt x="3734244" y="4465320"/>
                </a:cubicBezTo>
                <a:cubicBezTo>
                  <a:pt x="3748214" y="4434840"/>
                  <a:pt x="3710114" y="4358640"/>
                  <a:pt x="3734244" y="4343400"/>
                </a:cubicBezTo>
                <a:cubicBezTo>
                  <a:pt x="3758374" y="4328160"/>
                  <a:pt x="3856164" y="4340860"/>
                  <a:pt x="3879024" y="4373880"/>
                </a:cubicBezTo>
                <a:cubicBezTo>
                  <a:pt x="3901884" y="4406900"/>
                  <a:pt x="3881564" y="4490720"/>
                  <a:pt x="3871404" y="4541520"/>
                </a:cubicBezTo>
                <a:cubicBezTo>
                  <a:pt x="3861244" y="4592320"/>
                  <a:pt x="3835844" y="4643120"/>
                  <a:pt x="3818064" y="4678680"/>
                </a:cubicBezTo>
                <a:cubicBezTo>
                  <a:pt x="3800284" y="4714240"/>
                  <a:pt x="3796474" y="4742180"/>
                  <a:pt x="3764724" y="4754880"/>
                </a:cubicBezTo>
                <a:cubicBezTo>
                  <a:pt x="3732974" y="4767580"/>
                  <a:pt x="3656774" y="4745990"/>
                  <a:pt x="3627564" y="4754880"/>
                </a:cubicBezTo>
                <a:cubicBezTo>
                  <a:pt x="3598354" y="4763770"/>
                  <a:pt x="3580574" y="4795520"/>
                  <a:pt x="3589464" y="4808220"/>
                </a:cubicBezTo>
                <a:cubicBezTo>
                  <a:pt x="3598354" y="4820920"/>
                  <a:pt x="3644074" y="4827270"/>
                  <a:pt x="3680904" y="4831080"/>
                </a:cubicBezTo>
                <a:cubicBezTo>
                  <a:pt x="3717734" y="4834890"/>
                  <a:pt x="3765994" y="4827270"/>
                  <a:pt x="3810444" y="4831080"/>
                </a:cubicBezTo>
                <a:cubicBezTo>
                  <a:pt x="3854894" y="4834890"/>
                  <a:pt x="3909504" y="4867910"/>
                  <a:pt x="3947604" y="4853940"/>
                </a:cubicBezTo>
                <a:cubicBezTo>
                  <a:pt x="3985704" y="4839970"/>
                  <a:pt x="4022534" y="4798060"/>
                  <a:pt x="4039044" y="4747260"/>
                </a:cubicBezTo>
                <a:cubicBezTo>
                  <a:pt x="4055554" y="4696460"/>
                  <a:pt x="4026344" y="4608830"/>
                  <a:pt x="4046664" y="4549140"/>
                </a:cubicBezTo>
                <a:cubicBezTo>
                  <a:pt x="4066984" y="4489450"/>
                  <a:pt x="4119054" y="4427220"/>
                  <a:pt x="4160964" y="4389120"/>
                </a:cubicBezTo>
                <a:cubicBezTo>
                  <a:pt x="4202874" y="4351020"/>
                  <a:pt x="4254944" y="4345940"/>
                  <a:pt x="4298124" y="4320540"/>
                </a:cubicBezTo>
                <a:cubicBezTo>
                  <a:pt x="4341304" y="4295140"/>
                  <a:pt x="4367974" y="4271010"/>
                  <a:pt x="4420044" y="4236720"/>
                </a:cubicBezTo>
                <a:cubicBezTo>
                  <a:pt x="4472114" y="4202430"/>
                  <a:pt x="4561014" y="4135120"/>
                  <a:pt x="4610544" y="4114800"/>
                </a:cubicBezTo>
                <a:cubicBezTo>
                  <a:pt x="4660074" y="4094480"/>
                  <a:pt x="4699444" y="4368800"/>
                  <a:pt x="4717224" y="4114800"/>
                </a:cubicBezTo>
                <a:cubicBezTo>
                  <a:pt x="4735004" y="3860800"/>
                  <a:pt x="4719764" y="2587625"/>
                  <a:pt x="4717224" y="2590800"/>
                </a:cubicBezTo>
                <a:cubicBezTo>
                  <a:pt x="4714684" y="2593975"/>
                  <a:pt x="4610544" y="2522220"/>
                  <a:pt x="4610544" y="2522220"/>
                </a:cubicBezTo>
                <a:cubicBezTo>
                  <a:pt x="4568634" y="2495550"/>
                  <a:pt x="4505134" y="2463800"/>
                  <a:pt x="4465764" y="2430780"/>
                </a:cubicBezTo>
                <a:cubicBezTo>
                  <a:pt x="4426394" y="2397760"/>
                  <a:pt x="4397184" y="2331720"/>
                  <a:pt x="4374324" y="2324100"/>
                </a:cubicBezTo>
                <a:cubicBezTo>
                  <a:pt x="4351464" y="2316480"/>
                  <a:pt x="4341304" y="2362200"/>
                  <a:pt x="4328604" y="2385060"/>
                </a:cubicBezTo>
                <a:cubicBezTo>
                  <a:pt x="4315904" y="2407920"/>
                  <a:pt x="4313364" y="2434590"/>
                  <a:pt x="4298124" y="2461260"/>
                </a:cubicBezTo>
                <a:cubicBezTo>
                  <a:pt x="4282884" y="2487930"/>
                  <a:pt x="4268914" y="2524760"/>
                  <a:pt x="4237164" y="2545080"/>
                </a:cubicBezTo>
                <a:cubicBezTo>
                  <a:pt x="4205414" y="2565400"/>
                  <a:pt x="4136834" y="2589530"/>
                  <a:pt x="4107624" y="2583180"/>
                </a:cubicBezTo>
                <a:cubicBezTo>
                  <a:pt x="4078414" y="2576830"/>
                  <a:pt x="4102544" y="2531110"/>
                  <a:pt x="4061904" y="2506980"/>
                </a:cubicBezTo>
                <a:cubicBezTo>
                  <a:pt x="4021264" y="2482850"/>
                  <a:pt x="3910774" y="2457450"/>
                  <a:pt x="3863784" y="2438400"/>
                </a:cubicBezTo>
                <a:cubicBezTo>
                  <a:pt x="3816794" y="2419350"/>
                  <a:pt x="3749484" y="2430780"/>
                  <a:pt x="3779964" y="2392680"/>
                </a:cubicBezTo>
                <a:cubicBezTo>
                  <a:pt x="3810444" y="2354580"/>
                  <a:pt x="3999674" y="2254250"/>
                  <a:pt x="4046664" y="2209800"/>
                </a:cubicBezTo>
                <a:cubicBezTo>
                  <a:pt x="4093654" y="2165350"/>
                  <a:pt x="4088574" y="2156460"/>
                  <a:pt x="4061904" y="2125980"/>
                </a:cubicBezTo>
                <a:cubicBezTo>
                  <a:pt x="4035234" y="2095500"/>
                  <a:pt x="3895534" y="2062480"/>
                  <a:pt x="3886644" y="2026920"/>
                </a:cubicBezTo>
                <a:cubicBezTo>
                  <a:pt x="3877754" y="1991360"/>
                  <a:pt x="3992054" y="1959610"/>
                  <a:pt x="4008564" y="1912620"/>
                </a:cubicBezTo>
                <a:cubicBezTo>
                  <a:pt x="4025074" y="1865630"/>
                  <a:pt x="3997134" y="1793240"/>
                  <a:pt x="3985704" y="1744980"/>
                </a:cubicBezTo>
                <a:cubicBezTo>
                  <a:pt x="3974274" y="1696720"/>
                  <a:pt x="3985704" y="1635760"/>
                  <a:pt x="3939984" y="1623060"/>
                </a:cubicBezTo>
                <a:cubicBezTo>
                  <a:pt x="3894264" y="1610360"/>
                  <a:pt x="3764724" y="1680210"/>
                  <a:pt x="3711384" y="1668780"/>
                </a:cubicBezTo>
                <a:cubicBezTo>
                  <a:pt x="3658044" y="1657350"/>
                  <a:pt x="3627564" y="1600200"/>
                  <a:pt x="3619944" y="1554480"/>
                </a:cubicBezTo>
                <a:cubicBezTo>
                  <a:pt x="3612324" y="1508760"/>
                  <a:pt x="3664394" y="1433830"/>
                  <a:pt x="3665664" y="1394460"/>
                </a:cubicBezTo>
                <a:cubicBezTo>
                  <a:pt x="3666934" y="1355090"/>
                  <a:pt x="3651694" y="1325880"/>
                  <a:pt x="3627564" y="1318260"/>
                </a:cubicBezTo>
                <a:cubicBezTo>
                  <a:pt x="3603434" y="1310640"/>
                  <a:pt x="3562794" y="1341120"/>
                  <a:pt x="3520884" y="1348740"/>
                </a:cubicBezTo>
                <a:cubicBezTo>
                  <a:pt x="3478974" y="1356360"/>
                  <a:pt x="3418014" y="1379220"/>
                  <a:pt x="3376104" y="1363980"/>
                </a:cubicBezTo>
                <a:cubicBezTo>
                  <a:pt x="3334194" y="1348740"/>
                  <a:pt x="3302444" y="1283970"/>
                  <a:pt x="3269424" y="1257300"/>
                </a:cubicBezTo>
                <a:cubicBezTo>
                  <a:pt x="3236404" y="1230630"/>
                  <a:pt x="3205289" y="1191578"/>
                  <a:pt x="3177984" y="1203960"/>
                </a:cubicBezTo>
                <a:cubicBezTo>
                  <a:pt x="3150679" y="1216343"/>
                  <a:pt x="3127184" y="1302703"/>
                  <a:pt x="3105594" y="1331595"/>
                </a:cubicBezTo>
                <a:cubicBezTo>
                  <a:pt x="3084004" y="1360487"/>
                  <a:pt x="3083369" y="1385888"/>
                  <a:pt x="3048444" y="1377315"/>
                </a:cubicBezTo>
                <a:cubicBezTo>
                  <a:pt x="3013519" y="1368743"/>
                  <a:pt x="2935414" y="1297622"/>
                  <a:pt x="2896044" y="1280160"/>
                </a:cubicBezTo>
                <a:cubicBezTo>
                  <a:pt x="2856674" y="1262698"/>
                  <a:pt x="2841116" y="1265238"/>
                  <a:pt x="2812224" y="1272540"/>
                </a:cubicBezTo>
                <a:cubicBezTo>
                  <a:pt x="2783332" y="1279842"/>
                  <a:pt x="2748089" y="1296035"/>
                  <a:pt x="2722689" y="1323975"/>
                </a:cubicBezTo>
                <a:cubicBezTo>
                  <a:pt x="2697289" y="1351915"/>
                  <a:pt x="2675382" y="1406842"/>
                  <a:pt x="2659824" y="1440180"/>
                </a:cubicBezTo>
                <a:cubicBezTo>
                  <a:pt x="2644266" y="1473518"/>
                  <a:pt x="2642679" y="1507490"/>
                  <a:pt x="2629344" y="1524000"/>
                </a:cubicBezTo>
                <a:cubicBezTo>
                  <a:pt x="2616009" y="1540510"/>
                  <a:pt x="2597594" y="1555749"/>
                  <a:pt x="2579814" y="1539239"/>
                </a:cubicBezTo>
                <a:cubicBezTo>
                  <a:pt x="2562034" y="1522729"/>
                  <a:pt x="2533141" y="1463040"/>
                  <a:pt x="2522664" y="1424940"/>
                </a:cubicBezTo>
                <a:cubicBezTo>
                  <a:pt x="2512187" y="1386840"/>
                  <a:pt x="2520759" y="1365250"/>
                  <a:pt x="2516949" y="1310640"/>
                </a:cubicBezTo>
                <a:cubicBezTo>
                  <a:pt x="2513139" y="1256030"/>
                  <a:pt x="2502026" y="1165225"/>
                  <a:pt x="2499804" y="1097280"/>
                </a:cubicBezTo>
                <a:cubicBezTo>
                  <a:pt x="2497582" y="1029335"/>
                  <a:pt x="2492184" y="957579"/>
                  <a:pt x="2503614" y="902969"/>
                </a:cubicBezTo>
                <a:cubicBezTo>
                  <a:pt x="2515044" y="848359"/>
                  <a:pt x="2558542" y="803592"/>
                  <a:pt x="2568384" y="769619"/>
                </a:cubicBezTo>
                <a:cubicBezTo>
                  <a:pt x="2578227" y="735647"/>
                  <a:pt x="2578227" y="725169"/>
                  <a:pt x="2596959" y="699134"/>
                </a:cubicBezTo>
                <a:cubicBezTo>
                  <a:pt x="2615691" y="673099"/>
                  <a:pt x="2660459" y="632141"/>
                  <a:pt x="2680779" y="613409"/>
                </a:cubicBezTo>
                <a:cubicBezTo>
                  <a:pt x="2701099" y="594677"/>
                  <a:pt x="2745231" y="597851"/>
                  <a:pt x="2728404" y="586739"/>
                </a:cubicBezTo>
                <a:cubicBezTo>
                  <a:pt x="2711577" y="575627"/>
                  <a:pt x="2670302" y="555942"/>
                  <a:pt x="2595054" y="561974"/>
                </a:cubicBezTo>
                <a:cubicBezTo>
                  <a:pt x="2519807" y="568007"/>
                  <a:pt x="2325179" y="643889"/>
                  <a:pt x="2276919" y="622934"/>
                </a:cubicBezTo>
                <a:cubicBezTo>
                  <a:pt x="2228659" y="601979"/>
                  <a:pt x="2275014" y="515619"/>
                  <a:pt x="2305494" y="457199"/>
                </a:cubicBezTo>
                <a:cubicBezTo>
                  <a:pt x="2335974" y="398779"/>
                  <a:pt x="2437892" y="294639"/>
                  <a:pt x="2454084" y="228599"/>
                </a:cubicBezTo>
                <a:cubicBezTo>
                  <a:pt x="2470276" y="162559"/>
                  <a:pt x="2427414" y="102869"/>
                  <a:pt x="2421699" y="64769"/>
                </a:cubicBezTo>
                <a:cubicBezTo>
                  <a:pt x="2427414" y="60959"/>
                  <a:pt x="2420746" y="2540"/>
                  <a:pt x="2419794" y="0"/>
                </a:cubicBezTo>
                <a:cubicBezTo>
                  <a:pt x="2408364" y="17780"/>
                  <a:pt x="1872425" y="3810"/>
                  <a:pt x="1871155" y="3810"/>
                </a:cubicBezTo>
                <a:cubicBezTo>
                  <a:pt x="1850835" y="5715"/>
                  <a:pt x="1874329" y="113665"/>
                  <a:pt x="1831149" y="173355"/>
                </a:cubicBezTo>
                <a:cubicBezTo>
                  <a:pt x="1787969" y="233045"/>
                  <a:pt x="1725104" y="325755"/>
                  <a:pt x="1673034" y="382905"/>
                </a:cubicBezTo>
                <a:cubicBezTo>
                  <a:pt x="1620964" y="440055"/>
                  <a:pt x="1499361" y="450850"/>
                  <a:pt x="1471104" y="487680"/>
                </a:cubicBezTo>
                <a:cubicBezTo>
                  <a:pt x="1442847" y="524510"/>
                  <a:pt x="1476819" y="558799"/>
                  <a:pt x="1492059" y="621029"/>
                </a:cubicBezTo>
                <a:cubicBezTo>
                  <a:pt x="1507299" y="683259"/>
                  <a:pt x="1607312" y="782320"/>
                  <a:pt x="1594929" y="822960"/>
                </a:cubicBezTo>
                <a:cubicBezTo>
                  <a:pt x="1582546" y="863600"/>
                  <a:pt x="1495522" y="815525"/>
                  <a:pt x="1438719" y="813434"/>
                </a:cubicBezTo>
                <a:cubicBezTo>
                  <a:pt x="1381916" y="811343"/>
                  <a:pt x="1283640" y="859625"/>
                  <a:pt x="1225538" y="852323"/>
                </a:cubicBezTo>
                <a:cubicBezTo>
                  <a:pt x="1167436" y="845021"/>
                  <a:pt x="1155539" y="839284"/>
                  <a:pt x="1063434" y="775335"/>
                </a:cubicBezTo>
                <a:cubicBezTo>
                  <a:pt x="971329" y="711386"/>
                  <a:pt x="800514" y="507869"/>
                  <a:pt x="701484" y="426720"/>
                </a:cubicBezTo>
                <a:cubicBezTo>
                  <a:pt x="602454" y="345571"/>
                  <a:pt x="488938" y="359563"/>
                  <a:pt x="417818" y="322733"/>
                </a:cubicBezTo>
                <a:cubicBezTo>
                  <a:pt x="346698" y="285903"/>
                  <a:pt x="311276" y="219075"/>
                  <a:pt x="274764" y="205740"/>
                </a:cubicBezTo>
                <a:cubicBezTo>
                  <a:pt x="238252" y="192405"/>
                  <a:pt x="204746" y="197824"/>
                  <a:pt x="181598" y="200813"/>
                </a:cubicBezTo>
                <a:cubicBezTo>
                  <a:pt x="158450" y="203802"/>
                  <a:pt x="164483" y="225074"/>
                  <a:pt x="145403" y="237008"/>
                </a:cubicBezTo>
                <a:cubicBezTo>
                  <a:pt x="126323" y="248942"/>
                  <a:pt x="84612" y="242384"/>
                  <a:pt x="67120" y="272415"/>
                </a:cubicBezTo>
                <a:cubicBezTo>
                  <a:pt x="49628" y="302446"/>
                  <a:pt x="43624" y="368300"/>
                  <a:pt x="30924" y="403860"/>
                </a:cubicBezTo>
                <a:cubicBezTo>
                  <a:pt x="18224" y="439420"/>
                  <a:pt x="-3366" y="530225"/>
                  <a:pt x="444" y="561975"/>
                </a:cubicBezTo>
                <a:cubicBezTo>
                  <a:pt x="4254" y="593725"/>
                  <a:pt x="70294" y="624204"/>
                  <a:pt x="99504" y="653414"/>
                </a:cubicBezTo>
                <a:cubicBezTo>
                  <a:pt x="128714" y="682624"/>
                  <a:pt x="240128" y="686621"/>
                  <a:pt x="282385" y="701040"/>
                </a:cubicBezTo>
                <a:cubicBezTo>
                  <a:pt x="324643" y="715459"/>
                  <a:pt x="351779" y="718021"/>
                  <a:pt x="370194" y="728498"/>
                </a:cubicBezTo>
                <a:cubicBezTo>
                  <a:pt x="388609" y="738976"/>
                  <a:pt x="386237" y="759909"/>
                  <a:pt x="392874" y="763905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1847942" y="1310719"/>
            <a:ext cx="4838791" cy="7584236"/>
          </a:xfrm>
          <a:custGeom>
            <a:avLst/>
            <a:gdLst>
              <a:gd name="connsiteX0" fmla="*/ 1855377 w 3673631"/>
              <a:gd name="connsiteY0" fmla="*/ 1034 h 5997974"/>
              <a:gd name="connsiteX1" fmla="*/ 1718217 w 3673631"/>
              <a:gd name="connsiteY1" fmla="*/ 69614 h 5997974"/>
              <a:gd name="connsiteX2" fmla="*/ 1664877 w 3673631"/>
              <a:gd name="connsiteY2" fmla="*/ 214394 h 5997974"/>
              <a:gd name="connsiteX3" fmla="*/ 1657257 w 3673631"/>
              <a:gd name="connsiteY3" fmla="*/ 305834 h 5997974"/>
              <a:gd name="connsiteX4" fmla="*/ 1535337 w 3673631"/>
              <a:gd name="connsiteY4" fmla="*/ 359174 h 5997974"/>
              <a:gd name="connsiteX5" fmla="*/ 1459137 w 3673631"/>
              <a:gd name="connsiteY5" fmla="*/ 488714 h 5997974"/>
              <a:gd name="connsiteX6" fmla="*/ 1497237 w 3673631"/>
              <a:gd name="connsiteY6" fmla="*/ 656354 h 5997974"/>
              <a:gd name="connsiteX7" fmla="*/ 1405797 w 3673631"/>
              <a:gd name="connsiteY7" fmla="*/ 740174 h 5997974"/>
              <a:gd name="connsiteX8" fmla="*/ 1299117 w 3673631"/>
              <a:gd name="connsiteY8" fmla="*/ 618254 h 5997974"/>
              <a:gd name="connsiteX9" fmla="*/ 1314357 w 3673631"/>
              <a:gd name="connsiteY9" fmla="*/ 503954 h 5997974"/>
              <a:gd name="connsiteX10" fmla="*/ 1337217 w 3673631"/>
              <a:gd name="connsiteY10" fmla="*/ 389654 h 5997974"/>
              <a:gd name="connsiteX11" fmla="*/ 1245777 w 3673631"/>
              <a:gd name="connsiteY11" fmla="*/ 351554 h 5997974"/>
              <a:gd name="connsiteX12" fmla="*/ 1078137 w 3673631"/>
              <a:gd name="connsiteY12" fmla="*/ 359174 h 5997974"/>
              <a:gd name="connsiteX13" fmla="*/ 910497 w 3673631"/>
              <a:gd name="connsiteY13" fmla="*/ 206774 h 5997974"/>
              <a:gd name="connsiteX14" fmla="*/ 780957 w 3673631"/>
              <a:gd name="connsiteY14" fmla="*/ 130574 h 5997974"/>
              <a:gd name="connsiteX15" fmla="*/ 666657 w 3673631"/>
              <a:gd name="connsiteY15" fmla="*/ 183914 h 5997974"/>
              <a:gd name="connsiteX16" fmla="*/ 590457 w 3673631"/>
              <a:gd name="connsiteY16" fmla="*/ 92474 h 5997974"/>
              <a:gd name="connsiteX17" fmla="*/ 521877 w 3673631"/>
              <a:gd name="connsiteY17" fmla="*/ 77234 h 5997974"/>
              <a:gd name="connsiteX18" fmla="*/ 445677 w 3673631"/>
              <a:gd name="connsiteY18" fmla="*/ 1034 h 5997974"/>
              <a:gd name="connsiteX19" fmla="*/ 323757 w 3673631"/>
              <a:gd name="connsiteY19" fmla="*/ 39134 h 5997974"/>
              <a:gd name="connsiteX20" fmla="*/ 247557 w 3673631"/>
              <a:gd name="connsiteY20" fmla="*/ 122954 h 5997974"/>
              <a:gd name="connsiteX21" fmla="*/ 95157 w 3673631"/>
              <a:gd name="connsiteY21" fmla="*/ 214394 h 5997974"/>
              <a:gd name="connsiteX22" fmla="*/ 18957 w 3673631"/>
              <a:gd name="connsiteY22" fmla="*/ 404894 h 5997974"/>
              <a:gd name="connsiteX23" fmla="*/ 11337 w 3673631"/>
              <a:gd name="connsiteY23" fmla="*/ 519194 h 5997974"/>
              <a:gd name="connsiteX24" fmla="*/ 156117 w 3673631"/>
              <a:gd name="connsiteY24" fmla="*/ 663974 h 5997974"/>
              <a:gd name="connsiteX25" fmla="*/ 407577 w 3673631"/>
              <a:gd name="connsiteY25" fmla="*/ 793514 h 5997974"/>
              <a:gd name="connsiteX26" fmla="*/ 499017 w 3673631"/>
              <a:gd name="connsiteY26" fmla="*/ 877334 h 5997974"/>
              <a:gd name="connsiteX27" fmla="*/ 681897 w 3673631"/>
              <a:gd name="connsiteY27" fmla="*/ 1037354 h 5997974"/>
              <a:gd name="connsiteX28" fmla="*/ 887637 w 3673631"/>
              <a:gd name="connsiteY28" fmla="*/ 1136414 h 5997974"/>
              <a:gd name="connsiteX29" fmla="*/ 1009557 w 3673631"/>
              <a:gd name="connsiteY29" fmla="*/ 1319294 h 5997974"/>
              <a:gd name="connsiteX30" fmla="*/ 1062897 w 3673631"/>
              <a:gd name="connsiteY30" fmla="*/ 1395494 h 5997974"/>
              <a:gd name="connsiteX31" fmla="*/ 1001937 w 3673631"/>
              <a:gd name="connsiteY31" fmla="*/ 1555514 h 5997974"/>
              <a:gd name="connsiteX32" fmla="*/ 1009557 w 3673631"/>
              <a:gd name="connsiteY32" fmla="*/ 1730774 h 5997974"/>
              <a:gd name="connsiteX33" fmla="*/ 1131477 w 3673631"/>
              <a:gd name="connsiteY33" fmla="*/ 1944134 h 5997974"/>
              <a:gd name="connsiteX34" fmla="*/ 1207677 w 3673631"/>
              <a:gd name="connsiteY34" fmla="*/ 2050814 h 5997974"/>
              <a:gd name="connsiteX35" fmla="*/ 1329597 w 3673631"/>
              <a:gd name="connsiteY35" fmla="*/ 2134634 h 5997974"/>
              <a:gd name="connsiteX36" fmla="*/ 1200057 w 3673631"/>
              <a:gd name="connsiteY36" fmla="*/ 2248934 h 5997974"/>
              <a:gd name="connsiteX37" fmla="*/ 1093377 w 3673631"/>
              <a:gd name="connsiteY37" fmla="*/ 2401334 h 5997974"/>
              <a:gd name="connsiteX38" fmla="*/ 1093377 w 3673631"/>
              <a:gd name="connsiteY38" fmla="*/ 2538494 h 5997974"/>
              <a:gd name="connsiteX39" fmla="*/ 1146717 w 3673631"/>
              <a:gd name="connsiteY39" fmla="*/ 2698514 h 5997974"/>
              <a:gd name="connsiteX40" fmla="*/ 1131477 w 3673631"/>
              <a:gd name="connsiteY40" fmla="*/ 2759474 h 5997974"/>
              <a:gd name="connsiteX41" fmla="*/ 971457 w 3673631"/>
              <a:gd name="connsiteY41" fmla="*/ 2713754 h 5997974"/>
              <a:gd name="connsiteX42" fmla="*/ 857157 w 3673631"/>
              <a:gd name="connsiteY42" fmla="*/ 2728994 h 5997974"/>
              <a:gd name="connsiteX43" fmla="*/ 712377 w 3673631"/>
              <a:gd name="connsiteY43" fmla="*/ 2789954 h 5997974"/>
              <a:gd name="connsiteX44" fmla="*/ 445677 w 3673631"/>
              <a:gd name="connsiteY44" fmla="*/ 2911874 h 5997974"/>
              <a:gd name="connsiteX45" fmla="*/ 407577 w 3673631"/>
              <a:gd name="connsiteY45" fmla="*/ 3049034 h 5997974"/>
              <a:gd name="connsiteX46" fmla="*/ 506637 w 3673631"/>
              <a:gd name="connsiteY46" fmla="*/ 3231914 h 5997974"/>
              <a:gd name="connsiteX47" fmla="*/ 750477 w 3673631"/>
              <a:gd name="connsiteY47" fmla="*/ 3315734 h 5997974"/>
              <a:gd name="connsiteX48" fmla="*/ 925737 w 3673631"/>
              <a:gd name="connsiteY48" fmla="*/ 3323354 h 5997974"/>
              <a:gd name="connsiteX49" fmla="*/ 1085757 w 3673631"/>
              <a:gd name="connsiteY49" fmla="*/ 3315734 h 5997974"/>
              <a:gd name="connsiteX50" fmla="*/ 1215297 w 3673631"/>
              <a:gd name="connsiteY50" fmla="*/ 3361454 h 5997974"/>
              <a:gd name="connsiteX51" fmla="*/ 1306737 w 3673631"/>
              <a:gd name="connsiteY51" fmla="*/ 3437654 h 5997974"/>
              <a:gd name="connsiteX52" fmla="*/ 1367697 w 3673631"/>
              <a:gd name="connsiteY52" fmla="*/ 3468134 h 5997974"/>
              <a:gd name="connsiteX53" fmla="*/ 1161957 w 3673631"/>
              <a:gd name="connsiteY53" fmla="*/ 3475754 h 5997974"/>
              <a:gd name="connsiteX54" fmla="*/ 948597 w 3673631"/>
              <a:gd name="connsiteY54" fmla="*/ 3521474 h 5997974"/>
              <a:gd name="connsiteX55" fmla="*/ 780957 w 3673631"/>
              <a:gd name="connsiteY55" fmla="*/ 3559574 h 5997974"/>
              <a:gd name="connsiteX56" fmla="*/ 659037 w 3673631"/>
              <a:gd name="connsiteY56" fmla="*/ 3597674 h 5997974"/>
              <a:gd name="connsiteX57" fmla="*/ 590457 w 3673631"/>
              <a:gd name="connsiteY57" fmla="*/ 3628154 h 5997974"/>
              <a:gd name="connsiteX58" fmla="*/ 537117 w 3673631"/>
              <a:gd name="connsiteY58" fmla="*/ 3788174 h 5997974"/>
              <a:gd name="connsiteX59" fmla="*/ 605697 w 3673631"/>
              <a:gd name="connsiteY59" fmla="*/ 4016774 h 5997974"/>
              <a:gd name="connsiteX60" fmla="*/ 643797 w 3673631"/>
              <a:gd name="connsiteY60" fmla="*/ 4131074 h 5997974"/>
              <a:gd name="connsiteX61" fmla="*/ 575217 w 3673631"/>
              <a:gd name="connsiteY61" fmla="*/ 4283474 h 5997974"/>
              <a:gd name="connsiteX62" fmla="*/ 384717 w 3673631"/>
              <a:gd name="connsiteY62" fmla="*/ 4382534 h 5997974"/>
              <a:gd name="connsiteX63" fmla="*/ 300897 w 3673631"/>
              <a:gd name="connsiteY63" fmla="*/ 4542554 h 5997974"/>
              <a:gd name="connsiteX64" fmla="*/ 217077 w 3673631"/>
              <a:gd name="connsiteY64" fmla="*/ 4694954 h 5997974"/>
              <a:gd name="connsiteX65" fmla="*/ 118017 w 3673631"/>
              <a:gd name="connsiteY65" fmla="*/ 4885454 h 5997974"/>
              <a:gd name="connsiteX66" fmla="*/ 125637 w 3673631"/>
              <a:gd name="connsiteY66" fmla="*/ 4976894 h 5997974"/>
              <a:gd name="connsiteX67" fmla="*/ 262797 w 3673631"/>
              <a:gd name="connsiteY67" fmla="*/ 4961654 h 5997974"/>
              <a:gd name="connsiteX68" fmla="*/ 422817 w 3673631"/>
              <a:gd name="connsiteY68" fmla="*/ 4832114 h 5997974"/>
              <a:gd name="connsiteX69" fmla="*/ 598077 w 3673631"/>
              <a:gd name="connsiteY69" fmla="*/ 4733054 h 5997974"/>
              <a:gd name="connsiteX70" fmla="*/ 841917 w 3673631"/>
              <a:gd name="connsiteY70" fmla="*/ 4633994 h 5997974"/>
              <a:gd name="connsiteX71" fmla="*/ 956217 w 3673631"/>
              <a:gd name="connsiteY71" fmla="*/ 4550174 h 5997974"/>
              <a:gd name="connsiteX72" fmla="*/ 1131477 w 3673631"/>
              <a:gd name="connsiteY72" fmla="*/ 4542554 h 5997974"/>
              <a:gd name="connsiteX73" fmla="*/ 1276257 w 3673631"/>
              <a:gd name="connsiteY73" fmla="*/ 4595894 h 5997974"/>
              <a:gd name="connsiteX74" fmla="*/ 1398177 w 3673631"/>
              <a:gd name="connsiteY74" fmla="*/ 4611134 h 5997974"/>
              <a:gd name="connsiteX75" fmla="*/ 1520097 w 3673631"/>
              <a:gd name="connsiteY75" fmla="*/ 4504454 h 5997974"/>
              <a:gd name="connsiteX76" fmla="*/ 1642017 w 3673631"/>
              <a:gd name="connsiteY76" fmla="*/ 4489214 h 5997974"/>
              <a:gd name="connsiteX77" fmla="*/ 1702977 w 3673631"/>
              <a:gd name="connsiteY77" fmla="*/ 4489214 h 5997974"/>
              <a:gd name="connsiteX78" fmla="*/ 1855377 w 3673631"/>
              <a:gd name="connsiteY78" fmla="*/ 4329194 h 5997974"/>
              <a:gd name="connsiteX79" fmla="*/ 2030637 w 3673631"/>
              <a:gd name="connsiteY79" fmla="*/ 4207274 h 5997974"/>
              <a:gd name="connsiteX80" fmla="*/ 2160177 w 3673631"/>
              <a:gd name="connsiteY80" fmla="*/ 4115834 h 5997974"/>
              <a:gd name="connsiteX81" fmla="*/ 2266857 w 3673631"/>
              <a:gd name="connsiteY81" fmla="*/ 3978674 h 5997974"/>
              <a:gd name="connsiteX82" fmla="*/ 2327817 w 3673631"/>
              <a:gd name="connsiteY82" fmla="*/ 4085354 h 5997974"/>
              <a:gd name="connsiteX83" fmla="*/ 2304957 w 3673631"/>
              <a:gd name="connsiteY83" fmla="*/ 4237754 h 5997974"/>
              <a:gd name="connsiteX84" fmla="*/ 2251617 w 3673631"/>
              <a:gd name="connsiteY84" fmla="*/ 4397774 h 5997974"/>
              <a:gd name="connsiteX85" fmla="*/ 2221137 w 3673631"/>
              <a:gd name="connsiteY85" fmla="*/ 4512074 h 5997974"/>
              <a:gd name="connsiteX86" fmla="*/ 2358297 w 3673631"/>
              <a:gd name="connsiteY86" fmla="*/ 4618754 h 5997974"/>
              <a:gd name="connsiteX87" fmla="*/ 2495457 w 3673631"/>
              <a:gd name="connsiteY87" fmla="*/ 4580654 h 5997974"/>
              <a:gd name="connsiteX88" fmla="*/ 2571657 w 3673631"/>
              <a:gd name="connsiteY88" fmla="*/ 4633994 h 5997974"/>
              <a:gd name="connsiteX89" fmla="*/ 2586897 w 3673631"/>
              <a:gd name="connsiteY89" fmla="*/ 4725434 h 5997974"/>
              <a:gd name="connsiteX90" fmla="*/ 2586897 w 3673631"/>
              <a:gd name="connsiteY90" fmla="*/ 4816874 h 5997974"/>
              <a:gd name="connsiteX91" fmla="*/ 2739297 w 3673631"/>
              <a:gd name="connsiteY91" fmla="*/ 4976894 h 5997974"/>
              <a:gd name="connsiteX92" fmla="*/ 2823117 w 3673631"/>
              <a:gd name="connsiteY92" fmla="*/ 5098814 h 5997974"/>
              <a:gd name="connsiteX93" fmla="*/ 3005997 w 3673631"/>
              <a:gd name="connsiteY93" fmla="*/ 5197874 h 5997974"/>
              <a:gd name="connsiteX94" fmla="*/ 3120297 w 3673631"/>
              <a:gd name="connsiteY94" fmla="*/ 5251214 h 5997974"/>
              <a:gd name="connsiteX95" fmla="*/ 3341277 w 3673631"/>
              <a:gd name="connsiteY95" fmla="*/ 5335034 h 5997974"/>
              <a:gd name="connsiteX96" fmla="*/ 3493677 w 3673631"/>
              <a:gd name="connsiteY96" fmla="*/ 5434094 h 5997974"/>
              <a:gd name="connsiteX97" fmla="*/ 3615597 w 3673631"/>
              <a:gd name="connsiteY97" fmla="*/ 5556014 h 5997974"/>
              <a:gd name="connsiteX98" fmla="*/ 3668937 w 3673631"/>
              <a:gd name="connsiteY98" fmla="*/ 5632214 h 5997974"/>
              <a:gd name="connsiteX99" fmla="*/ 3501297 w 3673631"/>
              <a:gd name="connsiteY99" fmla="*/ 5738894 h 5997974"/>
              <a:gd name="connsiteX100" fmla="*/ 3394617 w 3673631"/>
              <a:gd name="connsiteY100" fmla="*/ 5799854 h 5997974"/>
              <a:gd name="connsiteX101" fmla="*/ 3287937 w 3673631"/>
              <a:gd name="connsiteY101" fmla="*/ 5868434 h 5997974"/>
              <a:gd name="connsiteX102" fmla="*/ 3219357 w 3673631"/>
              <a:gd name="connsiteY102" fmla="*/ 5883674 h 5997974"/>
              <a:gd name="connsiteX103" fmla="*/ 3074577 w 3673631"/>
              <a:gd name="connsiteY103" fmla="*/ 5738894 h 5997974"/>
              <a:gd name="connsiteX104" fmla="*/ 2906937 w 3673631"/>
              <a:gd name="connsiteY104" fmla="*/ 5609354 h 5997974"/>
              <a:gd name="connsiteX105" fmla="*/ 2746917 w 3673631"/>
              <a:gd name="connsiteY105" fmla="*/ 5586494 h 5997974"/>
              <a:gd name="connsiteX106" fmla="*/ 2503077 w 3673631"/>
              <a:gd name="connsiteY106" fmla="*/ 5578874 h 5997974"/>
              <a:gd name="connsiteX107" fmla="*/ 2228757 w 3673631"/>
              <a:gd name="connsiteY107" fmla="*/ 5586494 h 5997974"/>
              <a:gd name="connsiteX108" fmla="*/ 2007777 w 3673631"/>
              <a:gd name="connsiteY108" fmla="*/ 5563634 h 5997974"/>
              <a:gd name="connsiteX109" fmla="*/ 1977297 w 3673631"/>
              <a:gd name="connsiteY109" fmla="*/ 5746514 h 5997974"/>
              <a:gd name="connsiteX110" fmla="*/ 1893477 w 3673631"/>
              <a:gd name="connsiteY110" fmla="*/ 5837954 h 5997974"/>
              <a:gd name="connsiteX111" fmla="*/ 1786797 w 3673631"/>
              <a:gd name="connsiteY111" fmla="*/ 5952254 h 5997974"/>
              <a:gd name="connsiteX112" fmla="*/ 1725837 w 3673631"/>
              <a:gd name="connsiteY112" fmla="*/ 5997974 h 5997974"/>
              <a:gd name="connsiteX0" fmla="*/ 1855377 w 3673631"/>
              <a:gd name="connsiteY0" fmla="*/ 1034 h 7575314"/>
              <a:gd name="connsiteX1" fmla="*/ 1718217 w 3673631"/>
              <a:gd name="connsiteY1" fmla="*/ 69614 h 7575314"/>
              <a:gd name="connsiteX2" fmla="*/ 1664877 w 3673631"/>
              <a:gd name="connsiteY2" fmla="*/ 214394 h 7575314"/>
              <a:gd name="connsiteX3" fmla="*/ 1657257 w 3673631"/>
              <a:gd name="connsiteY3" fmla="*/ 305834 h 7575314"/>
              <a:gd name="connsiteX4" fmla="*/ 1535337 w 3673631"/>
              <a:gd name="connsiteY4" fmla="*/ 359174 h 7575314"/>
              <a:gd name="connsiteX5" fmla="*/ 1459137 w 3673631"/>
              <a:gd name="connsiteY5" fmla="*/ 488714 h 7575314"/>
              <a:gd name="connsiteX6" fmla="*/ 1497237 w 3673631"/>
              <a:gd name="connsiteY6" fmla="*/ 656354 h 7575314"/>
              <a:gd name="connsiteX7" fmla="*/ 1405797 w 3673631"/>
              <a:gd name="connsiteY7" fmla="*/ 740174 h 7575314"/>
              <a:gd name="connsiteX8" fmla="*/ 1299117 w 3673631"/>
              <a:gd name="connsiteY8" fmla="*/ 618254 h 7575314"/>
              <a:gd name="connsiteX9" fmla="*/ 1314357 w 3673631"/>
              <a:gd name="connsiteY9" fmla="*/ 503954 h 7575314"/>
              <a:gd name="connsiteX10" fmla="*/ 1337217 w 3673631"/>
              <a:gd name="connsiteY10" fmla="*/ 389654 h 7575314"/>
              <a:gd name="connsiteX11" fmla="*/ 1245777 w 3673631"/>
              <a:gd name="connsiteY11" fmla="*/ 351554 h 7575314"/>
              <a:gd name="connsiteX12" fmla="*/ 1078137 w 3673631"/>
              <a:gd name="connsiteY12" fmla="*/ 359174 h 7575314"/>
              <a:gd name="connsiteX13" fmla="*/ 910497 w 3673631"/>
              <a:gd name="connsiteY13" fmla="*/ 206774 h 7575314"/>
              <a:gd name="connsiteX14" fmla="*/ 780957 w 3673631"/>
              <a:gd name="connsiteY14" fmla="*/ 130574 h 7575314"/>
              <a:gd name="connsiteX15" fmla="*/ 666657 w 3673631"/>
              <a:gd name="connsiteY15" fmla="*/ 183914 h 7575314"/>
              <a:gd name="connsiteX16" fmla="*/ 590457 w 3673631"/>
              <a:gd name="connsiteY16" fmla="*/ 92474 h 7575314"/>
              <a:gd name="connsiteX17" fmla="*/ 521877 w 3673631"/>
              <a:gd name="connsiteY17" fmla="*/ 77234 h 7575314"/>
              <a:gd name="connsiteX18" fmla="*/ 445677 w 3673631"/>
              <a:gd name="connsiteY18" fmla="*/ 1034 h 7575314"/>
              <a:gd name="connsiteX19" fmla="*/ 323757 w 3673631"/>
              <a:gd name="connsiteY19" fmla="*/ 39134 h 7575314"/>
              <a:gd name="connsiteX20" fmla="*/ 247557 w 3673631"/>
              <a:gd name="connsiteY20" fmla="*/ 122954 h 7575314"/>
              <a:gd name="connsiteX21" fmla="*/ 95157 w 3673631"/>
              <a:gd name="connsiteY21" fmla="*/ 214394 h 7575314"/>
              <a:gd name="connsiteX22" fmla="*/ 18957 w 3673631"/>
              <a:gd name="connsiteY22" fmla="*/ 404894 h 7575314"/>
              <a:gd name="connsiteX23" fmla="*/ 11337 w 3673631"/>
              <a:gd name="connsiteY23" fmla="*/ 519194 h 7575314"/>
              <a:gd name="connsiteX24" fmla="*/ 156117 w 3673631"/>
              <a:gd name="connsiteY24" fmla="*/ 663974 h 7575314"/>
              <a:gd name="connsiteX25" fmla="*/ 407577 w 3673631"/>
              <a:gd name="connsiteY25" fmla="*/ 793514 h 7575314"/>
              <a:gd name="connsiteX26" fmla="*/ 499017 w 3673631"/>
              <a:gd name="connsiteY26" fmla="*/ 877334 h 7575314"/>
              <a:gd name="connsiteX27" fmla="*/ 681897 w 3673631"/>
              <a:gd name="connsiteY27" fmla="*/ 1037354 h 7575314"/>
              <a:gd name="connsiteX28" fmla="*/ 887637 w 3673631"/>
              <a:gd name="connsiteY28" fmla="*/ 1136414 h 7575314"/>
              <a:gd name="connsiteX29" fmla="*/ 1009557 w 3673631"/>
              <a:gd name="connsiteY29" fmla="*/ 1319294 h 7575314"/>
              <a:gd name="connsiteX30" fmla="*/ 1062897 w 3673631"/>
              <a:gd name="connsiteY30" fmla="*/ 1395494 h 7575314"/>
              <a:gd name="connsiteX31" fmla="*/ 1001937 w 3673631"/>
              <a:gd name="connsiteY31" fmla="*/ 1555514 h 7575314"/>
              <a:gd name="connsiteX32" fmla="*/ 1009557 w 3673631"/>
              <a:gd name="connsiteY32" fmla="*/ 1730774 h 7575314"/>
              <a:gd name="connsiteX33" fmla="*/ 1131477 w 3673631"/>
              <a:gd name="connsiteY33" fmla="*/ 1944134 h 7575314"/>
              <a:gd name="connsiteX34" fmla="*/ 1207677 w 3673631"/>
              <a:gd name="connsiteY34" fmla="*/ 2050814 h 7575314"/>
              <a:gd name="connsiteX35" fmla="*/ 1329597 w 3673631"/>
              <a:gd name="connsiteY35" fmla="*/ 2134634 h 7575314"/>
              <a:gd name="connsiteX36" fmla="*/ 1200057 w 3673631"/>
              <a:gd name="connsiteY36" fmla="*/ 2248934 h 7575314"/>
              <a:gd name="connsiteX37" fmla="*/ 1093377 w 3673631"/>
              <a:gd name="connsiteY37" fmla="*/ 2401334 h 7575314"/>
              <a:gd name="connsiteX38" fmla="*/ 1093377 w 3673631"/>
              <a:gd name="connsiteY38" fmla="*/ 2538494 h 7575314"/>
              <a:gd name="connsiteX39" fmla="*/ 1146717 w 3673631"/>
              <a:gd name="connsiteY39" fmla="*/ 2698514 h 7575314"/>
              <a:gd name="connsiteX40" fmla="*/ 1131477 w 3673631"/>
              <a:gd name="connsiteY40" fmla="*/ 2759474 h 7575314"/>
              <a:gd name="connsiteX41" fmla="*/ 971457 w 3673631"/>
              <a:gd name="connsiteY41" fmla="*/ 2713754 h 7575314"/>
              <a:gd name="connsiteX42" fmla="*/ 857157 w 3673631"/>
              <a:gd name="connsiteY42" fmla="*/ 2728994 h 7575314"/>
              <a:gd name="connsiteX43" fmla="*/ 712377 w 3673631"/>
              <a:gd name="connsiteY43" fmla="*/ 2789954 h 7575314"/>
              <a:gd name="connsiteX44" fmla="*/ 445677 w 3673631"/>
              <a:gd name="connsiteY44" fmla="*/ 2911874 h 7575314"/>
              <a:gd name="connsiteX45" fmla="*/ 407577 w 3673631"/>
              <a:gd name="connsiteY45" fmla="*/ 3049034 h 7575314"/>
              <a:gd name="connsiteX46" fmla="*/ 506637 w 3673631"/>
              <a:gd name="connsiteY46" fmla="*/ 3231914 h 7575314"/>
              <a:gd name="connsiteX47" fmla="*/ 750477 w 3673631"/>
              <a:gd name="connsiteY47" fmla="*/ 3315734 h 7575314"/>
              <a:gd name="connsiteX48" fmla="*/ 925737 w 3673631"/>
              <a:gd name="connsiteY48" fmla="*/ 3323354 h 7575314"/>
              <a:gd name="connsiteX49" fmla="*/ 1085757 w 3673631"/>
              <a:gd name="connsiteY49" fmla="*/ 3315734 h 7575314"/>
              <a:gd name="connsiteX50" fmla="*/ 1215297 w 3673631"/>
              <a:gd name="connsiteY50" fmla="*/ 3361454 h 7575314"/>
              <a:gd name="connsiteX51" fmla="*/ 1306737 w 3673631"/>
              <a:gd name="connsiteY51" fmla="*/ 3437654 h 7575314"/>
              <a:gd name="connsiteX52" fmla="*/ 1367697 w 3673631"/>
              <a:gd name="connsiteY52" fmla="*/ 3468134 h 7575314"/>
              <a:gd name="connsiteX53" fmla="*/ 1161957 w 3673631"/>
              <a:gd name="connsiteY53" fmla="*/ 3475754 h 7575314"/>
              <a:gd name="connsiteX54" fmla="*/ 948597 w 3673631"/>
              <a:gd name="connsiteY54" fmla="*/ 3521474 h 7575314"/>
              <a:gd name="connsiteX55" fmla="*/ 780957 w 3673631"/>
              <a:gd name="connsiteY55" fmla="*/ 3559574 h 7575314"/>
              <a:gd name="connsiteX56" fmla="*/ 659037 w 3673631"/>
              <a:gd name="connsiteY56" fmla="*/ 3597674 h 7575314"/>
              <a:gd name="connsiteX57" fmla="*/ 590457 w 3673631"/>
              <a:gd name="connsiteY57" fmla="*/ 3628154 h 7575314"/>
              <a:gd name="connsiteX58" fmla="*/ 537117 w 3673631"/>
              <a:gd name="connsiteY58" fmla="*/ 3788174 h 7575314"/>
              <a:gd name="connsiteX59" fmla="*/ 605697 w 3673631"/>
              <a:gd name="connsiteY59" fmla="*/ 4016774 h 7575314"/>
              <a:gd name="connsiteX60" fmla="*/ 643797 w 3673631"/>
              <a:gd name="connsiteY60" fmla="*/ 4131074 h 7575314"/>
              <a:gd name="connsiteX61" fmla="*/ 575217 w 3673631"/>
              <a:gd name="connsiteY61" fmla="*/ 4283474 h 7575314"/>
              <a:gd name="connsiteX62" fmla="*/ 384717 w 3673631"/>
              <a:gd name="connsiteY62" fmla="*/ 4382534 h 7575314"/>
              <a:gd name="connsiteX63" fmla="*/ 300897 w 3673631"/>
              <a:gd name="connsiteY63" fmla="*/ 4542554 h 7575314"/>
              <a:gd name="connsiteX64" fmla="*/ 217077 w 3673631"/>
              <a:gd name="connsiteY64" fmla="*/ 4694954 h 7575314"/>
              <a:gd name="connsiteX65" fmla="*/ 118017 w 3673631"/>
              <a:gd name="connsiteY65" fmla="*/ 4885454 h 7575314"/>
              <a:gd name="connsiteX66" fmla="*/ 125637 w 3673631"/>
              <a:gd name="connsiteY66" fmla="*/ 4976894 h 7575314"/>
              <a:gd name="connsiteX67" fmla="*/ 262797 w 3673631"/>
              <a:gd name="connsiteY67" fmla="*/ 4961654 h 7575314"/>
              <a:gd name="connsiteX68" fmla="*/ 422817 w 3673631"/>
              <a:gd name="connsiteY68" fmla="*/ 4832114 h 7575314"/>
              <a:gd name="connsiteX69" fmla="*/ 598077 w 3673631"/>
              <a:gd name="connsiteY69" fmla="*/ 4733054 h 7575314"/>
              <a:gd name="connsiteX70" fmla="*/ 841917 w 3673631"/>
              <a:gd name="connsiteY70" fmla="*/ 4633994 h 7575314"/>
              <a:gd name="connsiteX71" fmla="*/ 956217 w 3673631"/>
              <a:gd name="connsiteY71" fmla="*/ 4550174 h 7575314"/>
              <a:gd name="connsiteX72" fmla="*/ 1131477 w 3673631"/>
              <a:gd name="connsiteY72" fmla="*/ 4542554 h 7575314"/>
              <a:gd name="connsiteX73" fmla="*/ 1276257 w 3673631"/>
              <a:gd name="connsiteY73" fmla="*/ 4595894 h 7575314"/>
              <a:gd name="connsiteX74" fmla="*/ 1398177 w 3673631"/>
              <a:gd name="connsiteY74" fmla="*/ 4611134 h 7575314"/>
              <a:gd name="connsiteX75" fmla="*/ 1520097 w 3673631"/>
              <a:gd name="connsiteY75" fmla="*/ 4504454 h 7575314"/>
              <a:gd name="connsiteX76" fmla="*/ 1642017 w 3673631"/>
              <a:gd name="connsiteY76" fmla="*/ 4489214 h 7575314"/>
              <a:gd name="connsiteX77" fmla="*/ 1702977 w 3673631"/>
              <a:gd name="connsiteY77" fmla="*/ 4489214 h 7575314"/>
              <a:gd name="connsiteX78" fmla="*/ 1855377 w 3673631"/>
              <a:gd name="connsiteY78" fmla="*/ 4329194 h 7575314"/>
              <a:gd name="connsiteX79" fmla="*/ 2030637 w 3673631"/>
              <a:gd name="connsiteY79" fmla="*/ 4207274 h 7575314"/>
              <a:gd name="connsiteX80" fmla="*/ 2160177 w 3673631"/>
              <a:gd name="connsiteY80" fmla="*/ 4115834 h 7575314"/>
              <a:gd name="connsiteX81" fmla="*/ 2266857 w 3673631"/>
              <a:gd name="connsiteY81" fmla="*/ 3978674 h 7575314"/>
              <a:gd name="connsiteX82" fmla="*/ 2327817 w 3673631"/>
              <a:gd name="connsiteY82" fmla="*/ 4085354 h 7575314"/>
              <a:gd name="connsiteX83" fmla="*/ 2304957 w 3673631"/>
              <a:gd name="connsiteY83" fmla="*/ 4237754 h 7575314"/>
              <a:gd name="connsiteX84" fmla="*/ 2251617 w 3673631"/>
              <a:gd name="connsiteY84" fmla="*/ 4397774 h 7575314"/>
              <a:gd name="connsiteX85" fmla="*/ 2221137 w 3673631"/>
              <a:gd name="connsiteY85" fmla="*/ 4512074 h 7575314"/>
              <a:gd name="connsiteX86" fmla="*/ 2358297 w 3673631"/>
              <a:gd name="connsiteY86" fmla="*/ 4618754 h 7575314"/>
              <a:gd name="connsiteX87" fmla="*/ 2495457 w 3673631"/>
              <a:gd name="connsiteY87" fmla="*/ 4580654 h 7575314"/>
              <a:gd name="connsiteX88" fmla="*/ 2571657 w 3673631"/>
              <a:gd name="connsiteY88" fmla="*/ 4633994 h 7575314"/>
              <a:gd name="connsiteX89" fmla="*/ 2586897 w 3673631"/>
              <a:gd name="connsiteY89" fmla="*/ 4725434 h 7575314"/>
              <a:gd name="connsiteX90" fmla="*/ 2586897 w 3673631"/>
              <a:gd name="connsiteY90" fmla="*/ 4816874 h 7575314"/>
              <a:gd name="connsiteX91" fmla="*/ 2739297 w 3673631"/>
              <a:gd name="connsiteY91" fmla="*/ 4976894 h 7575314"/>
              <a:gd name="connsiteX92" fmla="*/ 2823117 w 3673631"/>
              <a:gd name="connsiteY92" fmla="*/ 5098814 h 7575314"/>
              <a:gd name="connsiteX93" fmla="*/ 3005997 w 3673631"/>
              <a:gd name="connsiteY93" fmla="*/ 5197874 h 7575314"/>
              <a:gd name="connsiteX94" fmla="*/ 3120297 w 3673631"/>
              <a:gd name="connsiteY94" fmla="*/ 5251214 h 7575314"/>
              <a:gd name="connsiteX95" fmla="*/ 3341277 w 3673631"/>
              <a:gd name="connsiteY95" fmla="*/ 5335034 h 7575314"/>
              <a:gd name="connsiteX96" fmla="*/ 3493677 w 3673631"/>
              <a:gd name="connsiteY96" fmla="*/ 5434094 h 7575314"/>
              <a:gd name="connsiteX97" fmla="*/ 3615597 w 3673631"/>
              <a:gd name="connsiteY97" fmla="*/ 5556014 h 7575314"/>
              <a:gd name="connsiteX98" fmla="*/ 3668937 w 3673631"/>
              <a:gd name="connsiteY98" fmla="*/ 5632214 h 7575314"/>
              <a:gd name="connsiteX99" fmla="*/ 3501297 w 3673631"/>
              <a:gd name="connsiteY99" fmla="*/ 5738894 h 7575314"/>
              <a:gd name="connsiteX100" fmla="*/ 3394617 w 3673631"/>
              <a:gd name="connsiteY100" fmla="*/ 5799854 h 7575314"/>
              <a:gd name="connsiteX101" fmla="*/ 3287937 w 3673631"/>
              <a:gd name="connsiteY101" fmla="*/ 5868434 h 7575314"/>
              <a:gd name="connsiteX102" fmla="*/ 3219357 w 3673631"/>
              <a:gd name="connsiteY102" fmla="*/ 5883674 h 7575314"/>
              <a:gd name="connsiteX103" fmla="*/ 3074577 w 3673631"/>
              <a:gd name="connsiteY103" fmla="*/ 5738894 h 7575314"/>
              <a:gd name="connsiteX104" fmla="*/ 2906937 w 3673631"/>
              <a:gd name="connsiteY104" fmla="*/ 5609354 h 7575314"/>
              <a:gd name="connsiteX105" fmla="*/ 2746917 w 3673631"/>
              <a:gd name="connsiteY105" fmla="*/ 5586494 h 7575314"/>
              <a:gd name="connsiteX106" fmla="*/ 2503077 w 3673631"/>
              <a:gd name="connsiteY106" fmla="*/ 5578874 h 7575314"/>
              <a:gd name="connsiteX107" fmla="*/ 2228757 w 3673631"/>
              <a:gd name="connsiteY107" fmla="*/ 5586494 h 7575314"/>
              <a:gd name="connsiteX108" fmla="*/ 2007777 w 3673631"/>
              <a:gd name="connsiteY108" fmla="*/ 5563634 h 7575314"/>
              <a:gd name="connsiteX109" fmla="*/ 1977297 w 3673631"/>
              <a:gd name="connsiteY109" fmla="*/ 5746514 h 7575314"/>
              <a:gd name="connsiteX110" fmla="*/ 1893477 w 3673631"/>
              <a:gd name="connsiteY110" fmla="*/ 5837954 h 7575314"/>
              <a:gd name="connsiteX111" fmla="*/ 1786797 w 3673631"/>
              <a:gd name="connsiteY111" fmla="*/ 5952254 h 7575314"/>
              <a:gd name="connsiteX112" fmla="*/ 1139097 w 3673631"/>
              <a:gd name="connsiteY112" fmla="*/ 7575314 h 757531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062897 w 3673631"/>
              <a:gd name="connsiteY112" fmla="*/ 7781054 h 778105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146717 w 3673631"/>
              <a:gd name="connsiteY112" fmla="*/ 7567694 h 7781054"/>
              <a:gd name="connsiteX113" fmla="*/ 1062897 w 3673631"/>
              <a:gd name="connsiteY113" fmla="*/ 7781054 h 7781054"/>
              <a:gd name="connsiteX0" fmla="*/ 1855377 w 5429190"/>
              <a:gd name="connsiteY0" fmla="*/ 1034 h 7697940"/>
              <a:gd name="connsiteX1" fmla="*/ 1718217 w 5429190"/>
              <a:gd name="connsiteY1" fmla="*/ 69614 h 7697940"/>
              <a:gd name="connsiteX2" fmla="*/ 1664877 w 5429190"/>
              <a:gd name="connsiteY2" fmla="*/ 214394 h 7697940"/>
              <a:gd name="connsiteX3" fmla="*/ 1657257 w 5429190"/>
              <a:gd name="connsiteY3" fmla="*/ 305834 h 7697940"/>
              <a:gd name="connsiteX4" fmla="*/ 1535337 w 5429190"/>
              <a:gd name="connsiteY4" fmla="*/ 359174 h 7697940"/>
              <a:gd name="connsiteX5" fmla="*/ 1459137 w 5429190"/>
              <a:gd name="connsiteY5" fmla="*/ 488714 h 7697940"/>
              <a:gd name="connsiteX6" fmla="*/ 1497237 w 5429190"/>
              <a:gd name="connsiteY6" fmla="*/ 656354 h 7697940"/>
              <a:gd name="connsiteX7" fmla="*/ 1405797 w 5429190"/>
              <a:gd name="connsiteY7" fmla="*/ 740174 h 7697940"/>
              <a:gd name="connsiteX8" fmla="*/ 1299117 w 5429190"/>
              <a:gd name="connsiteY8" fmla="*/ 618254 h 7697940"/>
              <a:gd name="connsiteX9" fmla="*/ 1314357 w 5429190"/>
              <a:gd name="connsiteY9" fmla="*/ 503954 h 7697940"/>
              <a:gd name="connsiteX10" fmla="*/ 1337217 w 5429190"/>
              <a:gd name="connsiteY10" fmla="*/ 389654 h 7697940"/>
              <a:gd name="connsiteX11" fmla="*/ 1245777 w 5429190"/>
              <a:gd name="connsiteY11" fmla="*/ 351554 h 7697940"/>
              <a:gd name="connsiteX12" fmla="*/ 1078137 w 5429190"/>
              <a:gd name="connsiteY12" fmla="*/ 359174 h 7697940"/>
              <a:gd name="connsiteX13" fmla="*/ 910497 w 5429190"/>
              <a:gd name="connsiteY13" fmla="*/ 206774 h 7697940"/>
              <a:gd name="connsiteX14" fmla="*/ 780957 w 5429190"/>
              <a:gd name="connsiteY14" fmla="*/ 130574 h 7697940"/>
              <a:gd name="connsiteX15" fmla="*/ 666657 w 5429190"/>
              <a:gd name="connsiteY15" fmla="*/ 183914 h 7697940"/>
              <a:gd name="connsiteX16" fmla="*/ 590457 w 5429190"/>
              <a:gd name="connsiteY16" fmla="*/ 92474 h 7697940"/>
              <a:gd name="connsiteX17" fmla="*/ 521877 w 5429190"/>
              <a:gd name="connsiteY17" fmla="*/ 77234 h 7697940"/>
              <a:gd name="connsiteX18" fmla="*/ 445677 w 5429190"/>
              <a:gd name="connsiteY18" fmla="*/ 1034 h 7697940"/>
              <a:gd name="connsiteX19" fmla="*/ 323757 w 5429190"/>
              <a:gd name="connsiteY19" fmla="*/ 39134 h 7697940"/>
              <a:gd name="connsiteX20" fmla="*/ 247557 w 5429190"/>
              <a:gd name="connsiteY20" fmla="*/ 122954 h 7697940"/>
              <a:gd name="connsiteX21" fmla="*/ 95157 w 5429190"/>
              <a:gd name="connsiteY21" fmla="*/ 214394 h 7697940"/>
              <a:gd name="connsiteX22" fmla="*/ 18957 w 5429190"/>
              <a:gd name="connsiteY22" fmla="*/ 404894 h 7697940"/>
              <a:gd name="connsiteX23" fmla="*/ 11337 w 5429190"/>
              <a:gd name="connsiteY23" fmla="*/ 519194 h 7697940"/>
              <a:gd name="connsiteX24" fmla="*/ 156117 w 5429190"/>
              <a:gd name="connsiteY24" fmla="*/ 663974 h 7697940"/>
              <a:gd name="connsiteX25" fmla="*/ 407577 w 5429190"/>
              <a:gd name="connsiteY25" fmla="*/ 793514 h 7697940"/>
              <a:gd name="connsiteX26" fmla="*/ 499017 w 5429190"/>
              <a:gd name="connsiteY26" fmla="*/ 877334 h 7697940"/>
              <a:gd name="connsiteX27" fmla="*/ 681897 w 5429190"/>
              <a:gd name="connsiteY27" fmla="*/ 1037354 h 7697940"/>
              <a:gd name="connsiteX28" fmla="*/ 887637 w 5429190"/>
              <a:gd name="connsiteY28" fmla="*/ 1136414 h 7697940"/>
              <a:gd name="connsiteX29" fmla="*/ 1009557 w 5429190"/>
              <a:gd name="connsiteY29" fmla="*/ 1319294 h 7697940"/>
              <a:gd name="connsiteX30" fmla="*/ 1062897 w 5429190"/>
              <a:gd name="connsiteY30" fmla="*/ 1395494 h 7697940"/>
              <a:gd name="connsiteX31" fmla="*/ 1001937 w 5429190"/>
              <a:gd name="connsiteY31" fmla="*/ 1555514 h 7697940"/>
              <a:gd name="connsiteX32" fmla="*/ 1009557 w 5429190"/>
              <a:gd name="connsiteY32" fmla="*/ 1730774 h 7697940"/>
              <a:gd name="connsiteX33" fmla="*/ 1131477 w 5429190"/>
              <a:gd name="connsiteY33" fmla="*/ 1944134 h 7697940"/>
              <a:gd name="connsiteX34" fmla="*/ 1207677 w 5429190"/>
              <a:gd name="connsiteY34" fmla="*/ 2050814 h 7697940"/>
              <a:gd name="connsiteX35" fmla="*/ 1329597 w 5429190"/>
              <a:gd name="connsiteY35" fmla="*/ 2134634 h 7697940"/>
              <a:gd name="connsiteX36" fmla="*/ 1200057 w 5429190"/>
              <a:gd name="connsiteY36" fmla="*/ 2248934 h 7697940"/>
              <a:gd name="connsiteX37" fmla="*/ 1093377 w 5429190"/>
              <a:gd name="connsiteY37" fmla="*/ 2401334 h 7697940"/>
              <a:gd name="connsiteX38" fmla="*/ 1093377 w 5429190"/>
              <a:gd name="connsiteY38" fmla="*/ 2538494 h 7697940"/>
              <a:gd name="connsiteX39" fmla="*/ 1146717 w 5429190"/>
              <a:gd name="connsiteY39" fmla="*/ 2698514 h 7697940"/>
              <a:gd name="connsiteX40" fmla="*/ 1131477 w 5429190"/>
              <a:gd name="connsiteY40" fmla="*/ 2759474 h 7697940"/>
              <a:gd name="connsiteX41" fmla="*/ 971457 w 5429190"/>
              <a:gd name="connsiteY41" fmla="*/ 2713754 h 7697940"/>
              <a:gd name="connsiteX42" fmla="*/ 857157 w 5429190"/>
              <a:gd name="connsiteY42" fmla="*/ 2728994 h 7697940"/>
              <a:gd name="connsiteX43" fmla="*/ 712377 w 5429190"/>
              <a:gd name="connsiteY43" fmla="*/ 2789954 h 7697940"/>
              <a:gd name="connsiteX44" fmla="*/ 445677 w 5429190"/>
              <a:gd name="connsiteY44" fmla="*/ 2911874 h 7697940"/>
              <a:gd name="connsiteX45" fmla="*/ 407577 w 5429190"/>
              <a:gd name="connsiteY45" fmla="*/ 3049034 h 7697940"/>
              <a:gd name="connsiteX46" fmla="*/ 506637 w 5429190"/>
              <a:gd name="connsiteY46" fmla="*/ 3231914 h 7697940"/>
              <a:gd name="connsiteX47" fmla="*/ 750477 w 5429190"/>
              <a:gd name="connsiteY47" fmla="*/ 3315734 h 7697940"/>
              <a:gd name="connsiteX48" fmla="*/ 925737 w 5429190"/>
              <a:gd name="connsiteY48" fmla="*/ 3323354 h 7697940"/>
              <a:gd name="connsiteX49" fmla="*/ 1085757 w 5429190"/>
              <a:gd name="connsiteY49" fmla="*/ 3315734 h 7697940"/>
              <a:gd name="connsiteX50" fmla="*/ 1215297 w 5429190"/>
              <a:gd name="connsiteY50" fmla="*/ 3361454 h 7697940"/>
              <a:gd name="connsiteX51" fmla="*/ 1306737 w 5429190"/>
              <a:gd name="connsiteY51" fmla="*/ 3437654 h 7697940"/>
              <a:gd name="connsiteX52" fmla="*/ 1367697 w 5429190"/>
              <a:gd name="connsiteY52" fmla="*/ 3468134 h 7697940"/>
              <a:gd name="connsiteX53" fmla="*/ 1161957 w 5429190"/>
              <a:gd name="connsiteY53" fmla="*/ 3475754 h 7697940"/>
              <a:gd name="connsiteX54" fmla="*/ 948597 w 5429190"/>
              <a:gd name="connsiteY54" fmla="*/ 3521474 h 7697940"/>
              <a:gd name="connsiteX55" fmla="*/ 780957 w 5429190"/>
              <a:gd name="connsiteY55" fmla="*/ 3559574 h 7697940"/>
              <a:gd name="connsiteX56" fmla="*/ 659037 w 5429190"/>
              <a:gd name="connsiteY56" fmla="*/ 3597674 h 7697940"/>
              <a:gd name="connsiteX57" fmla="*/ 590457 w 5429190"/>
              <a:gd name="connsiteY57" fmla="*/ 3628154 h 7697940"/>
              <a:gd name="connsiteX58" fmla="*/ 537117 w 5429190"/>
              <a:gd name="connsiteY58" fmla="*/ 3788174 h 7697940"/>
              <a:gd name="connsiteX59" fmla="*/ 605697 w 5429190"/>
              <a:gd name="connsiteY59" fmla="*/ 4016774 h 7697940"/>
              <a:gd name="connsiteX60" fmla="*/ 643797 w 5429190"/>
              <a:gd name="connsiteY60" fmla="*/ 4131074 h 7697940"/>
              <a:gd name="connsiteX61" fmla="*/ 575217 w 5429190"/>
              <a:gd name="connsiteY61" fmla="*/ 4283474 h 7697940"/>
              <a:gd name="connsiteX62" fmla="*/ 384717 w 5429190"/>
              <a:gd name="connsiteY62" fmla="*/ 4382534 h 7697940"/>
              <a:gd name="connsiteX63" fmla="*/ 300897 w 5429190"/>
              <a:gd name="connsiteY63" fmla="*/ 4542554 h 7697940"/>
              <a:gd name="connsiteX64" fmla="*/ 217077 w 5429190"/>
              <a:gd name="connsiteY64" fmla="*/ 4694954 h 7697940"/>
              <a:gd name="connsiteX65" fmla="*/ 118017 w 5429190"/>
              <a:gd name="connsiteY65" fmla="*/ 4885454 h 7697940"/>
              <a:gd name="connsiteX66" fmla="*/ 125637 w 5429190"/>
              <a:gd name="connsiteY66" fmla="*/ 4976894 h 7697940"/>
              <a:gd name="connsiteX67" fmla="*/ 262797 w 5429190"/>
              <a:gd name="connsiteY67" fmla="*/ 4961654 h 7697940"/>
              <a:gd name="connsiteX68" fmla="*/ 422817 w 5429190"/>
              <a:gd name="connsiteY68" fmla="*/ 4832114 h 7697940"/>
              <a:gd name="connsiteX69" fmla="*/ 598077 w 5429190"/>
              <a:gd name="connsiteY69" fmla="*/ 4733054 h 7697940"/>
              <a:gd name="connsiteX70" fmla="*/ 841917 w 5429190"/>
              <a:gd name="connsiteY70" fmla="*/ 4633994 h 7697940"/>
              <a:gd name="connsiteX71" fmla="*/ 956217 w 5429190"/>
              <a:gd name="connsiteY71" fmla="*/ 4550174 h 7697940"/>
              <a:gd name="connsiteX72" fmla="*/ 1131477 w 5429190"/>
              <a:gd name="connsiteY72" fmla="*/ 4542554 h 7697940"/>
              <a:gd name="connsiteX73" fmla="*/ 1276257 w 5429190"/>
              <a:gd name="connsiteY73" fmla="*/ 4595894 h 7697940"/>
              <a:gd name="connsiteX74" fmla="*/ 1398177 w 5429190"/>
              <a:gd name="connsiteY74" fmla="*/ 4611134 h 7697940"/>
              <a:gd name="connsiteX75" fmla="*/ 1520097 w 5429190"/>
              <a:gd name="connsiteY75" fmla="*/ 4504454 h 7697940"/>
              <a:gd name="connsiteX76" fmla="*/ 1642017 w 5429190"/>
              <a:gd name="connsiteY76" fmla="*/ 4489214 h 7697940"/>
              <a:gd name="connsiteX77" fmla="*/ 1702977 w 5429190"/>
              <a:gd name="connsiteY77" fmla="*/ 4489214 h 7697940"/>
              <a:gd name="connsiteX78" fmla="*/ 1855377 w 5429190"/>
              <a:gd name="connsiteY78" fmla="*/ 4329194 h 7697940"/>
              <a:gd name="connsiteX79" fmla="*/ 2030637 w 5429190"/>
              <a:gd name="connsiteY79" fmla="*/ 4207274 h 7697940"/>
              <a:gd name="connsiteX80" fmla="*/ 2160177 w 5429190"/>
              <a:gd name="connsiteY80" fmla="*/ 4115834 h 7697940"/>
              <a:gd name="connsiteX81" fmla="*/ 2266857 w 5429190"/>
              <a:gd name="connsiteY81" fmla="*/ 3978674 h 7697940"/>
              <a:gd name="connsiteX82" fmla="*/ 2327817 w 5429190"/>
              <a:gd name="connsiteY82" fmla="*/ 4085354 h 7697940"/>
              <a:gd name="connsiteX83" fmla="*/ 2304957 w 5429190"/>
              <a:gd name="connsiteY83" fmla="*/ 4237754 h 7697940"/>
              <a:gd name="connsiteX84" fmla="*/ 2251617 w 5429190"/>
              <a:gd name="connsiteY84" fmla="*/ 4397774 h 7697940"/>
              <a:gd name="connsiteX85" fmla="*/ 2221137 w 5429190"/>
              <a:gd name="connsiteY85" fmla="*/ 4512074 h 7697940"/>
              <a:gd name="connsiteX86" fmla="*/ 2358297 w 5429190"/>
              <a:gd name="connsiteY86" fmla="*/ 4618754 h 7697940"/>
              <a:gd name="connsiteX87" fmla="*/ 2495457 w 5429190"/>
              <a:gd name="connsiteY87" fmla="*/ 4580654 h 7697940"/>
              <a:gd name="connsiteX88" fmla="*/ 2571657 w 5429190"/>
              <a:gd name="connsiteY88" fmla="*/ 4633994 h 7697940"/>
              <a:gd name="connsiteX89" fmla="*/ 2586897 w 5429190"/>
              <a:gd name="connsiteY89" fmla="*/ 4725434 h 7697940"/>
              <a:gd name="connsiteX90" fmla="*/ 2586897 w 5429190"/>
              <a:gd name="connsiteY90" fmla="*/ 4816874 h 7697940"/>
              <a:gd name="connsiteX91" fmla="*/ 2739297 w 5429190"/>
              <a:gd name="connsiteY91" fmla="*/ 4976894 h 7697940"/>
              <a:gd name="connsiteX92" fmla="*/ 2823117 w 5429190"/>
              <a:gd name="connsiteY92" fmla="*/ 5098814 h 7697940"/>
              <a:gd name="connsiteX93" fmla="*/ 3005997 w 5429190"/>
              <a:gd name="connsiteY93" fmla="*/ 5197874 h 7697940"/>
              <a:gd name="connsiteX94" fmla="*/ 3120297 w 5429190"/>
              <a:gd name="connsiteY94" fmla="*/ 5251214 h 7697940"/>
              <a:gd name="connsiteX95" fmla="*/ 3341277 w 5429190"/>
              <a:gd name="connsiteY95" fmla="*/ 5335034 h 7697940"/>
              <a:gd name="connsiteX96" fmla="*/ 3493677 w 5429190"/>
              <a:gd name="connsiteY96" fmla="*/ 5434094 h 7697940"/>
              <a:gd name="connsiteX97" fmla="*/ 3615597 w 5429190"/>
              <a:gd name="connsiteY97" fmla="*/ 5556014 h 7697940"/>
              <a:gd name="connsiteX98" fmla="*/ 3668937 w 5429190"/>
              <a:gd name="connsiteY98" fmla="*/ 5632214 h 7697940"/>
              <a:gd name="connsiteX99" fmla="*/ 3501297 w 5429190"/>
              <a:gd name="connsiteY99" fmla="*/ 5738894 h 7697940"/>
              <a:gd name="connsiteX100" fmla="*/ 3394617 w 5429190"/>
              <a:gd name="connsiteY100" fmla="*/ 5799854 h 7697940"/>
              <a:gd name="connsiteX101" fmla="*/ 3287937 w 5429190"/>
              <a:gd name="connsiteY101" fmla="*/ 5868434 h 7697940"/>
              <a:gd name="connsiteX102" fmla="*/ 3219357 w 5429190"/>
              <a:gd name="connsiteY102" fmla="*/ 5883674 h 7697940"/>
              <a:gd name="connsiteX103" fmla="*/ 3074577 w 5429190"/>
              <a:gd name="connsiteY103" fmla="*/ 5738894 h 7697940"/>
              <a:gd name="connsiteX104" fmla="*/ 2906937 w 5429190"/>
              <a:gd name="connsiteY104" fmla="*/ 5609354 h 7697940"/>
              <a:gd name="connsiteX105" fmla="*/ 2746917 w 5429190"/>
              <a:gd name="connsiteY105" fmla="*/ 5586494 h 7697940"/>
              <a:gd name="connsiteX106" fmla="*/ 2503077 w 5429190"/>
              <a:gd name="connsiteY106" fmla="*/ 5578874 h 7697940"/>
              <a:gd name="connsiteX107" fmla="*/ 2228757 w 5429190"/>
              <a:gd name="connsiteY107" fmla="*/ 5586494 h 7697940"/>
              <a:gd name="connsiteX108" fmla="*/ 2007777 w 5429190"/>
              <a:gd name="connsiteY108" fmla="*/ 5563634 h 7697940"/>
              <a:gd name="connsiteX109" fmla="*/ 1977297 w 5429190"/>
              <a:gd name="connsiteY109" fmla="*/ 5746514 h 7697940"/>
              <a:gd name="connsiteX110" fmla="*/ 1893477 w 5429190"/>
              <a:gd name="connsiteY110" fmla="*/ 5837954 h 7697940"/>
              <a:gd name="connsiteX111" fmla="*/ 1786797 w 5429190"/>
              <a:gd name="connsiteY111" fmla="*/ 5952254 h 7697940"/>
              <a:gd name="connsiteX112" fmla="*/ 1146717 w 5429190"/>
              <a:gd name="connsiteY112" fmla="*/ 7567694 h 7697940"/>
              <a:gd name="connsiteX113" fmla="*/ 5429157 w 5429190"/>
              <a:gd name="connsiteY113" fmla="*/ 7575314 h 7697940"/>
              <a:gd name="connsiteX0" fmla="*/ 1855377 w 5429157"/>
              <a:gd name="connsiteY0" fmla="*/ 1034 h 7691896"/>
              <a:gd name="connsiteX1" fmla="*/ 1718217 w 5429157"/>
              <a:gd name="connsiteY1" fmla="*/ 69614 h 7691896"/>
              <a:gd name="connsiteX2" fmla="*/ 1664877 w 5429157"/>
              <a:gd name="connsiteY2" fmla="*/ 214394 h 7691896"/>
              <a:gd name="connsiteX3" fmla="*/ 1657257 w 5429157"/>
              <a:gd name="connsiteY3" fmla="*/ 305834 h 7691896"/>
              <a:gd name="connsiteX4" fmla="*/ 1535337 w 5429157"/>
              <a:gd name="connsiteY4" fmla="*/ 359174 h 7691896"/>
              <a:gd name="connsiteX5" fmla="*/ 1459137 w 5429157"/>
              <a:gd name="connsiteY5" fmla="*/ 488714 h 7691896"/>
              <a:gd name="connsiteX6" fmla="*/ 1497237 w 5429157"/>
              <a:gd name="connsiteY6" fmla="*/ 656354 h 7691896"/>
              <a:gd name="connsiteX7" fmla="*/ 1405797 w 5429157"/>
              <a:gd name="connsiteY7" fmla="*/ 740174 h 7691896"/>
              <a:gd name="connsiteX8" fmla="*/ 1299117 w 5429157"/>
              <a:gd name="connsiteY8" fmla="*/ 618254 h 7691896"/>
              <a:gd name="connsiteX9" fmla="*/ 1314357 w 5429157"/>
              <a:gd name="connsiteY9" fmla="*/ 503954 h 7691896"/>
              <a:gd name="connsiteX10" fmla="*/ 1337217 w 5429157"/>
              <a:gd name="connsiteY10" fmla="*/ 389654 h 7691896"/>
              <a:gd name="connsiteX11" fmla="*/ 1245777 w 5429157"/>
              <a:gd name="connsiteY11" fmla="*/ 351554 h 7691896"/>
              <a:gd name="connsiteX12" fmla="*/ 1078137 w 5429157"/>
              <a:gd name="connsiteY12" fmla="*/ 359174 h 7691896"/>
              <a:gd name="connsiteX13" fmla="*/ 910497 w 5429157"/>
              <a:gd name="connsiteY13" fmla="*/ 206774 h 7691896"/>
              <a:gd name="connsiteX14" fmla="*/ 780957 w 5429157"/>
              <a:gd name="connsiteY14" fmla="*/ 130574 h 7691896"/>
              <a:gd name="connsiteX15" fmla="*/ 666657 w 5429157"/>
              <a:gd name="connsiteY15" fmla="*/ 183914 h 7691896"/>
              <a:gd name="connsiteX16" fmla="*/ 590457 w 5429157"/>
              <a:gd name="connsiteY16" fmla="*/ 92474 h 7691896"/>
              <a:gd name="connsiteX17" fmla="*/ 521877 w 5429157"/>
              <a:gd name="connsiteY17" fmla="*/ 77234 h 7691896"/>
              <a:gd name="connsiteX18" fmla="*/ 445677 w 5429157"/>
              <a:gd name="connsiteY18" fmla="*/ 1034 h 7691896"/>
              <a:gd name="connsiteX19" fmla="*/ 323757 w 5429157"/>
              <a:gd name="connsiteY19" fmla="*/ 39134 h 7691896"/>
              <a:gd name="connsiteX20" fmla="*/ 247557 w 5429157"/>
              <a:gd name="connsiteY20" fmla="*/ 122954 h 7691896"/>
              <a:gd name="connsiteX21" fmla="*/ 95157 w 5429157"/>
              <a:gd name="connsiteY21" fmla="*/ 214394 h 7691896"/>
              <a:gd name="connsiteX22" fmla="*/ 18957 w 5429157"/>
              <a:gd name="connsiteY22" fmla="*/ 404894 h 7691896"/>
              <a:gd name="connsiteX23" fmla="*/ 11337 w 5429157"/>
              <a:gd name="connsiteY23" fmla="*/ 519194 h 7691896"/>
              <a:gd name="connsiteX24" fmla="*/ 156117 w 5429157"/>
              <a:gd name="connsiteY24" fmla="*/ 663974 h 7691896"/>
              <a:gd name="connsiteX25" fmla="*/ 407577 w 5429157"/>
              <a:gd name="connsiteY25" fmla="*/ 793514 h 7691896"/>
              <a:gd name="connsiteX26" fmla="*/ 499017 w 5429157"/>
              <a:gd name="connsiteY26" fmla="*/ 877334 h 7691896"/>
              <a:gd name="connsiteX27" fmla="*/ 681897 w 5429157"/>
              <a:gd name="connsiteY27" fmla="*/ 1037354 h 7691896"/>
              <a:gd name="connsiteX28" fmla="*/ 887637 w 5429157"/>
              <a:gd name="connsiteY28" fmla="*/ 1136414 h 7691896"/>
              <a:gd name="connsiteX29" fmla="*/ 1009557 w 5429157"/>
              <a:gd name="connsiteY29" fmla="*/ 1319294 h 7691896"/>
              <a:gd name="connsiteX30" fmla="*/ 1062897 w 5429157"/>
              <a:gd name="connsiteY30" fmla="*/ 1395494 h 7691896"/>
              <a:gd name="connsiteX31" fmla="*/ 1001937 w 5429157"/>
              <a:gd name="connsiteY31" fmla="*/ 1555514 h 7691896"/>
              <a:gd name="connsiteX32" fmla="*/ 1009557 w 5429157"/>
              <a:gd name="connsiteY32" fmla="*/ 1730774 h 7691896"/>
              <a:gd name="connsiteX33" fmla="*/ 1131477 w 5429157"/>
              <a:gd name="connsiteY33" fmla="*/ 1944134 h 7691896"/>
              <a:gd name="connsiteX34" fmla="*/ 1207677 w 5429157"/>
              <a:gd name="connsiteY34" fmla="*/ 2050814 h 7691896"/>
              <a:gd name="connsiteX35" fmla="*/ 1329597 w 5429157"/>
              <a:gd name="connsiteY35" fmla="*/ 2134634 h 7691896"/>
              <a:gd name="connsiteX36" fmla="*/ 1200057 w 5429157"/>
              <a:gd name="connsiteY36" fmla="*/ 2248934 h 7691896"/>
              <a:gd name="connsiteX37" fmla="*/ 1093377 w 5429157"/>
              <a:gd name="connsiteY37" fmla="*/ 2401334 h 7691896"/>
              <a:gd name="connsiteX38" fmla="*/ 1093377 w 5429157"/>
              <a:gd name="connsiteY38" fmla="*/ 2538494 h 7691896"/>
              <a:gd name="connsiteX39" fmla="*/ 1146717 w 5429157"/>
              <a:gd name="connsiteY39" fmla="*/ 2698514 h 7691896"/>
              <a:gd name="connsiteX40" fmla="*/ 1131477 w 5429157"/>
              <a:gd name="connsiteY40" fmla="*/ 2759474 h 7691896"/>
              <a:gd name="connsiteX41" fmla="*/ 971457 w 5429157"/>
              <a:gd name="connsiteY41" fmla="*/ 2713754 h 7691896"/>
              <a:gd name="connsiteX42" fmla="*/ 857157 w 5429157"/>
              <a:gd name="connsiteY42" fmla="*/ 2728994 h 7691896"/>
              <a:gd name="connsiteX43" fmla="*/ 712377 w 5429157"/>
              <a:gd name="connsiteY43" fmla="*/ 2789954 h 7691896"/>
              <a:gd name="connsiteX44" fmla="*/ 445677 w 5429157"/>
              <a:gd name="connsiteY44" fmla="*/ 2911874 h 7691896"/>
              <a:gd name="connsiteX45" fmla="*/ 407577 w 5429157"/>
              <a:gd name="connsiteY45" fmla="*/ 3049034 h 7691896"/>
              <a:gd name="connsiteX46" fmla="*/ 506637 w 5429157"/>
              <a:gd name="connsiteY46" fmla="*/ 3231914 h 7691896"/>
              <a:gd name="connsiteX47" fmla="*/ 750477 w 5429157"/>
              <a:gd name="connsiteY47" fmla="*/ 3315734 h 7691896"/>
              <a:gd name="connsiteX48" fmla="*/ 925737 w 5429157"/>
              <a:gd name="connsiteY48" fmla="*/ 3323354 h 7691896"/>
              <a:gd name="connsiteX49" fmla="*/ 1085757 w 5429157"/>
              <a:gd name="connsiteY49" fmla="*/ 3315734 h 7691896"/>
              <a:gd name="connsiteX50" fmla="*/ 1215297 w 5429157"/>
              <a:gd name="connsiteY50" fmla="*/ 3361454 h 7691896"/>
              <a:gd name="connsiteX51" fmla="*/ 1306737 w 5429157"/>
              <a:gd name="connsiteY51" fmla="*/ 3437654 h 7691896"/>
              <a:gd name="connsiteX52" fmla="*/ 1367697 w 5429157"/>
              <a:gd name="connsiteY52" fmla="*/ 3468134 h 7691896"/>
              <a:gd name="connsiteX53" fmla="*/ 1161957 w 5429157"/>
              <a:gd name="connsiteY53" fmla="*/ 3475754 h 7691896"/>
              <a:gd name="connsiteX54" fmla="*/ 948597 w 5429157"/>
              <a:gd name="connsiteY54" fmla="*/ 3521474 h 7691896"/>
              <a:gd name="connsiteX55" fmla="*/ 780957 w 5429157"/>
              <a:gd name="connsiteY55" fmla="*/ 3559574 h 7691896"/>
              <a:gd name="connsiteX56" fmla="*/ 659037 w 5429157"/>
              <a:gd name="connsiteY56" fmla="*/ 3597674 h 7691896"/>
              <a:gd name="connsiteX57" fmla="*/ 590457 w 5429157"/>
              <a:gd name="connsiteY57" fmla="*/ 3628154 h 7691896"/>
              <a:gd name="connsiteX58" fmla="*/ 537117 w 5429157"/>
              <a:gd name="connsiteY58" fmla="*/ 3788174 h 7691896"/>
              <a:gd name="connsiteX59" fmla="*/ 605697 w 5429157"/>
              <a:gd name="connsiteY59" fmla="*/ 4016774 h 7691896"/>
              <a:gd name="connsiteX60" fmla="*/ 643797 w 5429157"/>
              <a:gd name="connsiteY60" fmla="*/ 4131074 h 7691896"/>
              <a:gd name="connsiteX61" fmla="*/ 575217 w 5429157"/>
              <a:gd name="connsiteY61" fmla="*/ 4283474 h 7691896"/>
              <a:gd name="connsiteX62" fmla="*/ 384717 w 5429157"/>
              <a:gd name="connsiteY62" fmla="*/ 4382534 h 7691896"/>
              <a:gd name="connsiteX63" fmla="*/ 300897 w 5429157"/>
              <a:gd name="connsiteY63" fmla="*/ 4542554 h 7691896"/>
              <a:gd name="connsiteX64" fmla="*/ 217077 w 5429157"/>
              <a:gd name="connsiteY64" fmla="*/ 4694954 h 7691896"/>
              <a:gd name="connsiteX65" fmla="*/ 118017 w 5429157"/>
              <a:gd name="connsiteY65" fmla="*/ 4885454 h 7691896"/>
              <a:gd name="connsiteX66" fmla="*/ 125637 w 5429157"/>
              <a:gd name="connsiteY66" fmla="*/ 4976894 h 7691896"/>
              <a:gd name="connsiteX67" fmla="*/ 262797 w 5429157"/>
              <a:gd name="connsiteY67" fmla="*/ 4961654 h 7691896"/>
              <a:gd name="connsiteX68" fmla="*/ 422817 w 5429157"/>
              <a:gd name="connsiteY68" fmla="*/ 4832114 h 7691896"/>
              <a:gd name="connsiteX69" fmla="*/ 598077 w 5429157"/>
              <a:gd name="connsiteY69" fmla="*/ 4733054 h 7691896"/>
              <a:gd name="connsiteX70" fmla="*/ 841917 w 5429157"/>
              <a:gd name="connsiteY70" fmla="*/ 4633994 h 7691896"/>
              <a:gd name="connsiteX71" fmla="*/ 956217 w 5429157"/>
              <a:gd name="connsiteY71" fmla="*/ 4550174 h 7691896"/>
              <a:gd name="connsiteX72" fmla="*/ 1131477 w 5429157"/>
              <a:gd name="connsiteY72" fmla="*/ 4542554 h 7691896"/>
              <a:gd name="connsiteX73" fmla="*/ 1276257 w 5429157"/>
              <a:gd name="connsiteY73" fmla="*/ 4595894 h 7691896"/>
              <a:gd name="connsiteX74" fmla="*/ 1398177 w 5429157"/>
              <a:gd name="connsiteY74" fmla="*/ 4611134 h 7691896"/>
              <a:gd name="connsiteX75" fmla="*/ 1520097 w 5429157"/>
              <a:gd name="connsiteY75" fmla="*/ 4504454 h 7691896"/>
              <a:gd name="connsiteX76" fmla="*/ 1642017 w 5429157"/>
              <a:gd name="connsiteY76" fmla="*/ 4489214 h 7691896"/>
              <a:gd name="connsiteX77" fmla="*/ 1702977 w 5429157"/>
              <a:gd name="connsiteY77" fmla="*/ 4489214 h 7691896"/>
              <a:gd name="connsiteX78" fmla="*/ 1855377 w 5429157"/>
              <a:gd name="connsiteY78" fmla="*/ 4329194 h 7691896"/>
              <a:gd name="connsiteX79" fmla="*/ 2030637 w 5429157"/>
              <a:gd name="connsiteY79" fmla="*/ 4207274 h 7691896"/>
              <a:gd name="connsiteX80" fmla="*/ 2160177 w 5429157"/>
              <a:gd name="connsiteY80" fmla="*/ 4115834 h 7691896"/>
              <a:gd name="connsiteX81" fmla="*/ 2266857 w 5429157"/>
              <a:gd name="connsiteY81" fmla="*/ 3978674 h 7691896"/>
              <a:gd name="connsiteX82" fmla="*/ 2327817 w 5429157"/>
              <a:gd name="connsiteY82" fmla="*/ 4085354 h 7691896"/>
              <a:gd name="connsiteX83" fmla="*/ 2304957 w 5429157"/>
              <a:gd name="connsiteY83" fmla="*/ 4237754 h 7691896"/>
              <a:gd name="connsiteX84" fmla="*/ 2251617 w 5429157"/>
              <a:gd name="connsiteY84" fmla="*/ 4397774 h 7691896"/>
              <a:gd name="connsiteX85" fmla="*/ 2221137 w 5429157"/>
              <a:gd name="connsiteY85" fmla="*/ 4512074 h 7691896"/>
              <a:gd name="connsiteX86" fmla="*/ 2358297 w 5429157"/>
              <a:gd name="connsiteY86" fmla="*/ 4618754 h 7691896"/>
              <a:gd name="connsiteX87" fmla="*/ 2495457 w 5429157"/>
              <a:gd name="connsiteY87" fmla="*/ 4580654 h 7691896"/>
              <a:gd name="connsiteX88" fmla="*/ 2571657 w 5429157"/>
              <a:gd name="connsiteY88" fmla="*/ 4633994 h 7691896"/>
              <a:gd name="connsiteX89" fmla="*/ 2586897 w 5429157"/>
              <a:gd name="connsiteY89" fmla="*/ 4725434 h 7691896"/>
              <a:gd name="connsiteX90" fmla="*/ 2586897 w 5429157"/>
              <a:gd name="connsiteY90" fmla="*/ 4816874 h 7691896"/>
              <a:gd name="connsiteX91" fmla="*/ 2739297 w 5429157"/>
              <a:gd name="connsiteY91" fmla="*/ 4976894 h 7691896"/>
              <a:gd name="connsiteX92" fmla="*/ 2823117 w 5429157"/>
              <a:gd name="connsiteY92" fmla="*/ 5098814 h 7691896"/>
              <a:gd name="connsiteX93" fmla="*/ 3005997 w 5429157"/>
              <a:gd name="connsiteY93" fmla="*/ 5197874 h 7691896"/>
              <a:gd name="connsiteX94" fmla="*/ 3120297 w 5429157"/>
              <a:gd name="connsiteY94" fmla="*/ 5251214 h 7691896"/>
              <a:gd name="connsiteX95" fmla="*/ 3341277 w 5429157"/>
              <a:gd name="connsiteY95" fmla="*/ 5335034 h 7691896"/>
              <a:gd name="connsiteX96" fmla="*/ 3493677 w 5429157"/>
              <a:gd name="connsiteY96" fmla="*/ 5434094 h 7691896"/>
              <a:gd name="connsiteX97" fmla="*/ 3615597 w 5429157"/>
              <a:gd name="connsiteY97" fmla="*/ 5556014 h 7691896"/>
              <a:gd name="connsiteX98" fmla="*/ 3668937 w 5429157"/>
              <a:gd name="connsiteY98" fmla="*/ 5632214 h 7691896"/>
              <a:gd name="connsiteX99" fmla="*/ 3501297 w 5429157"/>
              <a:gd name="connsiteY99" fmla="*/ 5738894 h 7691896"/>
              <a:gd name="connsiteX100" fmla="*/ 3394617 w 5429157"/>
              <a:gd name="connsiteY100" fmla="*/ 5799854 h 7691896"/>
              <a:gd name="connsiteX101" fmla="*/ 3287937 w 5429157"/>
              <a:gd name="connsiteY101" fmla="*/ 5868434 h 7691896"/>
              <a:gd name="connsiteX102" fmla="*/ 3219357 w 5429157"/>
              <a:gd name="connsiteY102" fmla="*/ 5883674 h 7691896"/>
              <a:gd name="connsiteX103" fmla="*/ 3074577 w 5429157"/>
              <a:gd name="connsiteY103" fmla="*/ 5738894 h 7691896"/>
              <a:gd name="connsiteX104" fmla="*/ 2906937 w 5429157"/>
              <a:gd name="connsiteY104" fmla="*/ 5609354 h 7691896"/>
              <a:gd name="connsiteX105" fmla="*/ 2746917 w 5429157"/>
              <a:gd name="connsiteY105" fmla="*/ 5586494 h 7691896"/>
              <a:gd name="connsiteX106" fmla="*/ 2503077 w 5429157"/>
              <a:gd name="connsiteY106" fmla="*/ 5578874 h 7691896"/>
              <a:gd name="connsiteX107" fmla="*/ 2228757 w 5429157"/>
              <a:gd name="connsiteY107" fmla="*/ 5586494 h 7691896"/>
              <a:gd name="connsiteX108" fmla="*/ 2007777 w 5429157"/>
              <a:gd name="connsiteY108" fmla="*/ 5563634 h 7691896"/>
              <a:gd name="connsiteX109" fmla="*/ 1977297 w 5429157"/>
              <a:gd name="connsiteY109" fmla="*/ 5746514 h 7691896"/>
              <a:gd name="connsiteX110" fmla="*/ 1893477 w 5429157"/>
              <a:gd name="connsiteY110" fmla="*/ 5837954 h 7691896"/>
              <a:gd name="connsiteX111" fmla="*/ 1786797 w 5429157"/>
              <a:gd name="connsiteY111" fmla="*/ 5952254 h 7691896"/>
              <a:gd name="connsiteX112" fmla="*/ 1146717 w 5429157"/>
              <a:gd name="connsiteY112" fmla="*/ 7567694 h 7691896"/>
              <a:gd name="connsiteX113" fmla="*/ 4865276 w 5429157"/>
              <a:gd name="connsiteY113" fmla="*/ 7575314 h 7691896"/>
              <a:gd name="connsiteX114" fmla="*/ 5429157 w 5429157"/>
              <a:gd name="connsiteY114" fmla="*/ 7575314 h 7691896"/>
              <a:gd name="connsiteX0" fmla="*/ 1855377 w 5558697"/>
              <a:gd name="connsiteY0" fmla="*/ 1034 h 7691896"/>
              <a:gd name="connsiteX1" fmla="*/ 1718217 w 5558697"/>
              <a:gd name="connsiteY1" fmla="*/ 69614 h 7691896"/>
              <a:gd name="connsiteX2" fmla="*/ 1664877 w 5558697"/>
              <a:gd name="connsiteY2" fmla="*/ 214394 h 7691896"/>
              <a:gd name="connsiteX3" fmla="*/ 1657257 w 5558697"/>
              <a:gd name="connsiteY3" fmla="*/ 305834 h 7691896"/>
              <a:gd name="connsiteX4" fmla="*/ 1535337 w 5558697"/>
              <a:gd name="connsiteY4" fmla="*/ 359174 h 7691896"/>
              <a:gd name="connsiteX5" fmla="*/ 1459137 w 5558697"/>
              <a:gd name="connsiteY5" fmla="*/ 488714 h 7691896"/>
              <a:gd name="connsiteX6" fmla="*/ 1497237 w 5558697"/>
              <a:gd name="connsiteY6" fmla="*/ 656354 h 7691896"/>
              <a:gd name="connsiteX7" fmla="*/ 1405797 w 5558697"/>
              <a:gd name="connsiteY7" fmla="*/ 740174 h 7691896"/>
              <a:gd name="connsiteX8" fmla="*/ 1299117 w 5558697"/>
              <a:gd name="connsiteY8" fmla="*/ 618254 h 7691896"/>
              <a:gd name="connsiteX9" fmla="*/ 1314357 w 5558697"/>
              <a:gd name="connsiteY9" fmla="*/ 503954 h 7691896"/>
              <a:gd name="connsiteX10" fmla="*/ 1337217 w 5558697"/>
              <a:gd name="connsiteY10" fmla="*/ 389654 h 7691896"/>
              <a:gd name="connsiteX11" fmla="*/ 1245777 w 5558697"/>
              <a:gd name="connsiteY11" fmla="*/ 351554 h 7691896"/>
              <a:gd name="connsiteX12" fmla="*/ 1078137 w 5558697"/>
              <a:gd name="connsiteY12" fmla="*/ 359174 h 7691896"/>
              <a:gd name="connsiteX13" fmla="*/ 910497 w 5558697"/>
              <a:gd name="connsiteY13" fmla="*/ 206774 h 7691896"/>
              <a:gd name="connsiteX14" fmla="*/ 780957 w 5558697"/>
              <a:gd name="connsiteY14" fmla="*/ 130574 h 7691896"/>
              <a:gd name="connsiteX15" fmla="*/ 666657 w 5558697"/>
              <a:gd name="connsiteY15" fmla="*/ 183914 h 7691896"/>
              <a:gd name="connsiteX16" fmla="*/ 590457 w 5558697"/>
              <a:gd name="connsiteY16" fmla="*/ 92474 h 7691896"/>
              <a:gd name="connsiteX17" fmla="*/ 521877 w 5558697"/>
              <a:gd name="connsiteY17" fmla="*/ 77234 h 7691896"/>
              <a:gd name="connsiteX18" fmla="*/ 445677 w 5558697"/>
              <a:gd name="connsiteY18" fmla="*/ 1034 h 7691896"/>
              <a:gd name="connsiteX19" fmla="*/ 323757 w 5558697"/>
              <a:gd name="connsiteY19" fmla="*/ 39134 h 7691896"/>
              <a:gd name="connsiteX20" fmla="*/ 247557 w 5558697"/>
              <a:gd name="connsiteY20" fmla="*/ 122954 h 7691896"/>
              <a:gd name="connsiteX21" fmla="*/ 95157 w 5558697"/>
              <a:gd name="connsiteY21" fmla="*/ 214394 h 7691896"/>
              <a:gd name="connsiteX22" fmla="*/ 18957 w 5558697"/>
              <a:gd name="connsiteY22" fmla="*/ 404894 h 7691896"/>
              <a:gd name="connsiteX23" fmla="*/ 11337 w 5558697"/>
              <a:gd name="connsiteY23" fmla="*/ 519194 h 7691896"/>
              <a:gd name="connsiteX24" fmla="*/ 156117 w 5558697"/>
              <a:gd name="connsiteY24" fmla="*/ 663974 h 7691896"/>
              <a:gd name="connsiteX25" fmla="*/ 407577 w 5558697"/>
              <a:gd name="connsiteY25" fmla="*/ 793514 h 7691896"/>
              <a:gd name="connsiteX26" fmla="*/ 499017 w 5558697"/>
              <a:gd name="connsiteY26" fmla="*/ 877334 h 7691896"/>
              <a:gd name="connsiteX27" fmla="*/ 681897 w 5558697"/>
              <a:gd name="connsiteY27" fmla="*/ 1037354 h 7691896"/>
              <a:gd name="connsiteX28" fmla="*/ 887637 w 5558697"/>
              <a:gd name="connsiteY28" fmla="*/ 1136414 h 7691896"/>
              <a:gd name="connsiteX29" fmla="*/ 1009557 w 5558697"/>
              <a:gd name="connsiteY29" fmla="*/ 1319294 h 7691896"/>
              <a:gd name="connsiteX30" fmla="*/ 1062897 w 5558697"/>
              <a:gd name="connsiteY30" fmla="*/ 1395494 h 7691896"/>
              <a:gd name="connsiteX31" fmla="*/ 1001937 w 5558697"/>
              <a:gd name="connsiteY31" fmla="*/ 1555514 h 7691896"/>
              <a:gd name="connsiteX32" fmla="*/ 1009557 w 5558697"/>
              <a:gd name="connsiteY32" fmla="*/ 1730774 h 7691896"/>
              <a:gd name="connsiteX33" fmla="*/ 1131477 w 5558697"/>
              <a:gd name="connsiteY33" fmla="*/ 1944134 h 7691896"/>
              <a:gd name="connsiteX34" fmla="*/ 1207677 w 5558697"/>
              <a:gd name="connsiteY34" fmla="*/ 2050814 h 7691896"/>
              <a:gd name="connsiteX35" fmla="*/ 1329597 w 5558697"/>
              <a:gd name="connsiteY35" fmla="*/ 2134634 h 7691896"/>
              <a:gd name="connsiteX36" fmla="*/ 1200057 w 5558697"/>
              <a:gd name="connsiteY36" fmla="*/ 2248934 h 7691896"/>
              <a:gd name="connsiteX37" fmla="*/ 1093377 w 5558697"/>
              <a:gd name="connsiteY37" fmla="*/ 2401334 h 7691896"/>
              <a:gd name="connsiteX38" fmla="*/ 1093377 w 5558697"/>
              <a:gd name="connsiteY38" fmla="*/ 2538494 h 7691896"/>
              <a:gd name="connsiteX39" fmla="*/ 1146717 w 5558697"/>
              <a:gd name="connsiteY39" fmla="*/ 2698514 h 7691896"/>
              <a:gd name="connsiteX40" fmla="*/ 1131477 w 5558697"/>
              <a:gd name="connsiteY40" fmla="*/ 2759474 h 7691896"/>
              <a:gd name="connsiteX41" fmla="*/ 971457 w 5558697"/>
              <a:gd name="connsiteY41" fmla="*/ 2713754 h 7691896"/>
              <a:gd name="connsiteX42" fmla="*/ 857157 w 5558697"/>
              <a:gd name="connsiteY42" fmla="*/ 2728994 h 7691896"/>
              <a:gd name="connsiteX43" fmla="*/ 712377 w 5558697"/>
              <a:gd name="connsiteY43" fmla="*/ 2789954 h 7691896"/>
              <a:gd name="connsiteX44" fmla="*/ 445677 w 5558697"/>
              <a:gd name="connsiteY44" fmla="*/ 2911874 h 7691896"/>
              <a:gd name="connsiteX45" fmla="*/ 407577 w 5558697"/>
              <a:gd name="connsiteY45" fmla="*/ 3049034 h 7691896"/>
              <a:gd name="connsiteX46" fmla="*/ 506637 w 5558697"/>
              <a:gd name="connsiteY46" fmla="*/ 3231914 h 7691896"/>
              <a:gd name="connsiteX47" fmla="*/ 750477 w 5558697"/>
              <a:gd name="connsiteY47" fmla="*/ 3315734 h 7691896"/>
              <a:gd name="connsiteX48" fmla="*/ 925737 w 5558697"/>
              <a:gd name="connsiteY48" fmla="*/ 3323354 h 7691896"/>
              <a:gd name="connsiteX49" fmla="*/ 1085757 w 5558697"/>
              <a:gd name="connsiteY49" fmla="*/ 3315734 h 7691896"/>
              <a:gd name="connsiteX50" fmla="*/ 1215297 w 5558697"/>
              <a:gd name="connsiteY50" fmla="*/ 3361454 h 7691896"/>
              <a:gd name="connsiteX51" fmla="*/ 1306737 w 5558697"/>
              <a:gd name="connsiteY51" fmla="*/ 3437654 h 7691896"/>
              <a:gd name="connsiteX52" fmla="*/ 1367697 w 5558697"/>
              <a:gd name="connsiteY52" fmla="*/ 3468134 h 7691896"/>
              <a:gd name="connsiteX53" fmla="*/ 1161957 w 5558697"/>
              <a:gd name="connsiteY53" fmla="*/ 3475754 h 7691896"/>
              <a:gd name="connsiteX54" fmla="*/ 948597 w 5558697"/>
              <a:gd name="connsiteY54" fmla="*/ 3521474 h 7691896"/>
              <a:gd name="connsiteX55" fmla="*/ 780957 w 5558697"/>
              <a:gd name="connsiteY55" fmla="*/ 3559574 h 7691896"/>
              <a:gd name="connsiteX56" fmla="*/ 659037 w 5558697"/>
              <a:gd name="connsiteY56" fmla="*/ 3597674 h 7691896"/>
              <a:gd name="connsiteX57" fmla="*/ 590457 w 5558697"/>
              <a:gd name="connsiteY57" fmla="*/ 3628154 h 7691896"/>
              <a:gd name="connsiteX58" fmla="*/ 537117 w 5558697"/>
              <a:gd name="connsiteY58" fmla="*/ 3788174 h 7691896"/>
              <a:gd name="connsiteX59" fmla="*/ 605697 w 5558697"/>
              <a:gd name="connsiteY59" fmla="*/ 4016774 h 7691896"/>
              <a:gd name="connsiteX60" fmla="*/ 643797 w 5558697"/>
              <a:gd name="connsiteY60" fmla="*/ 4131074 h 7691896"/>
              <a:gd name="connsiteX61" fmla="*/ 575217 w 5558697"/>
              <a:gd name="connsiteY61" fmla="*/ 4283474 h 7691896"/>
              <a:gd name="connsiteX62" fmla="*/ 384717 w 5558697"/>
              <a:gd name="connsiteY62" fmla="*/ 4382534 h 7691896"/>
              <a:gd name="connsiteX63" fmla="*/ 300897 w 5558697"/>
              <a:gd name="connsiteY63" fmla="*/ 4542554 h 7691896"/>
              <a:gd name="connsiteX64" fmla="*/ 217077 w 5558697"/>
              <a:gd name="connsiteY64" fmla="*/ 4694954 h 7691896"/>
              <a:gd name="connsiteX65" fmla="*/ 118017 w 5558697"/>
              <a:gd name="connsiteY65" fmla="*/ 4885454 h 7691896"/>
              <a:gd name="connsiteX66" fmla="*/ 125637 w 5558697"/>
              <a:gd name="connsiteY66" fmla="*/ 4976894 h 7691896"/>
              <a:gd name="connsiteX67" fmla="*/ 262797 w 5558697"/>
              <a:gd name="connsiteY67" fmla="*/ 4961654 h 7691896"/>
              <a:gd name="connsiteX68" fmla="*/ 422817 w 5558697"/>
              <a:gd name="connsiteY68" fmla="*/ 4832114 h 7691896"/>
              <a:gd name="connsiteX69" fmla="*/ 598077 w 5558697"/>
              <a:gd name="connsiteY69" fmla="*/ 4733054 h 7691896"/>
              <a:gd name="connsiteX70" fmla="*/ 841917 w 5558697"/>
              <a:gd name="connsiteY70" fmla="*/ 4633994 h 7691896"/>
              <a:gd name="connsiteX71" fmla="*/ 956217 w 5558697"/>
              <a:gd name="connsiteY71" fmla="*/ 4550174 h 7691896"/>
              <a:gd name="connsiteX72" fmla="*/ 1131477 w 5558697"/>
              <a:gd name="connsiteY72" fmla="*/ 4542554 h 7691896"/>
              <a:gd name="connsiteX73" fmla="*/ 1276257 w 5558697"/>
              <a:gd name="connsiteY73" fmla="*/ 4595894 h 7691896"/>
              <a:gd name="connsiteX74" fmla="*/ 1398177 w 5558697"/>
              <a:gd name="connsiteY74" fmla="*/ 4611134 h 7691896"/>
              <a:gd name="connsiteX75" fmla="*/ 1520097 w 5558697"/>
              <a:gd name="connsiteY75" fmla="*/ 4504454 h 7691896"/>
              <a:gd name="connsiteX76" fmla="*/ 1642017 w 5558697"/>
              <a:gd name="connsiteY76" fmla="*/ 4489214 h 7691896"/>
              <a:gd name="connsiteX77" fmla="*/ 1702977 w 5558697"/>
              <a:gd name="connsiteY77" fmla="*/ 4489214 h 7691896"/>
              <a:gd name="connsiteX78" fmla="*/ 1855377 w 5558697"/>
              <a:gd name="connsiteY78" fmla="*/ 4329194 h 7691896"/>
              <a:gd name="connsiteX79" fmla="*/ 2030637 w 5558697"/>
              <a:gd name="connsiteY79" fmla="*/ 4207274 h 7691896"/>
              <a:gd name="connsiteX80" fmla="*/ 2160177 w 5558697"/>
              <a:gd name="connsiteY80" fmla="*/ 4115834 h 7691896"/>
              <a:gd name="connsiteX81" fmla="*/ 2266857 w 5558697"/>
              <a:gd name="connsiteY81" fmla="*/ 3978674 h 7691896"/>
              <a:gd name="connsiteX82" fmla="*/ 2327817 w 5558697"/>
              <a:gd name="connsiteY82" fmla="*/ 4085354 h 7691896"/>
              <a:gd name="connsiteX83" fmla="*/ 2304957 w 5558697"/>
              <a:gd name="connsiteY83" fmla="*/ 4237754 h 7691896"/>
              <a:gd name="connsiteX84" fmla="*/ 2251617 w 5558697"/>
              <a:gd name="connsiteY84" fmla="*/ 4397774 h 7691896"/>
              <a:gd name="connsiteX85" fmla="*/ 2221137 w 5558697"/>
              <a:gd name="connsiteY85" fmla="*/ 4512074 h 7691896"/>
              <a:gd name="connsiteX86" fmla="*/ 2358297 w 5558697"/>
              <a:gd name="connsiteY86" fmla="*/ 4618754 h 7691896"/>
              <a:gd name="connsiteX87" fmla="*/ 2495457 w 5558697"/>
              <a:gd name="connsiteY87" fmla="*/ 4580654 h 7691896"/>
              <a:gd name="connsiteX88" fmla="*/ 2571657 w 5558697"/>
              <a:gd name="connsiteY88" fmla="*/ 4633994 h 7691896"/>
              <a:gd name="connsiteX89" fmla="*/ 2586897 w 5558697"/>
              <a:gd name="connsiteY89" fmla="*/ 4725434 h 7691896"/>
              <a:gd name="connsiteX90" fmla="*/ 2586897 w 5558697"/>
              <a:gd name="connsiteY90" fmla="*/ 4816874 h 7691896"/>
              <a:gd name="connsiteX91" fmla="*/ 2739297 w 5558697"/>
              <a:gd name="connsiteY91" fmla="*/ 4976894 h 7691896"/>
              <a:gd name="connsiteX92" fmla="*/ 2823117 w 5558697"/>
              <a:gd name="connsiteY92" fmla="*/ 5098814 h 7691896"/>
              <a:gd name="connsiteX93" fmla="*/ 3005997 w 5558697"/>
              <a:gd name="connsiteY93" fmla="*/ 5197874 h 7691896"/>
              <a:gd name="connsiteX94" fmla="*/ 3120297 w 5558697"/>
              <a:gd name="connsiteY94" fmla="*/ 5251214 h 7691896"/>
              <a:gd name="connsiteX95" fmla="*/ 3341277 w 5558697"/>
              <a:gd name="connsiteY95" fmla="*/ 5335034 h 7691896"/>
              <a:gd name="connsiteX96" fmla="*/ 3493677 w 5558697"/>
              <a:gd name="connsiteY96" fmla="*/ 5434094 h 7691896"/>
              <a:gd name="connsiteX97" fmla="*/ 3615597 w 5558697"/>
              <a:gd name="connsiteY97" fmla="*/ 5556014 h 7691896"/>
              <a:gd name="connsiteX98" fmla="*/ 3668937 w 5558697"/>
              <a:gd name="connsiteY98" fmla="*/ 5632214 h 7691896"/>
              <a:gd name="connsiteX99" fmla="*/ 3501297 w 5558697"/>
              <a:gd name="connsiteY99" fmla="*/ 5738894 h 7691896"/>
              <a:gd name="connsiteX100" fmla="*/ 3394617 w 5558697"/>
              <a:gd name="connsiteY100" fmla="*/ 5799854 h 7691896"/>
              <a:gd name="connsiteX101" fmla="*/ 3287937 w 5558697"/>
              <a:gd name="connsiteY101" fmla="*/ 5868434 h 7691896"/>
              <a:gd name="connsiteX102" fmla="*/ 3219357 w 5558697"/>
              <a:gd name="connsiteY102" fmla="*/ 5883674 h 7691896"/>
              <a:gd name="connsiteX103" fmla="*/ 3074577 w 5558697"/>
              <a:gd name="connsiteY103" fmla="*/ 5738894 h 7691896"/>
              <a:gd name="connsiteX104" fmla="*/ 2906937 w 5558697"/>
              <a:gd name="connsiteY104" fmla="*/ 5609354 h 7691896"/>
              <a:gd name="connsiteX105" fmla="*/ 2746917 w 5558697"/>
              <a:gd name="connsiteY105" fmla="*/ 5586494 h 7691896"/>
              <a:gd name="connsiteX106" fmla="*/ 2503077 w 5558697"/>
              <a:gd name="connsiteY106" fmla="*/ 5578874 h 7691896"/>
              <a:gd name="connsiteX107" fmla="*/ 2228757 w 5558697"/>
              <a:gd name="connsiteY107" fmla="*/ 5586494 h 7691896"/>
              <a:gd name="connsiteX108" fmla="*/ 2007777 w 5558697"/>
              <a:gd name="connsiteY108" fmla="*/ 5563634 h 7691896"/>
              <a:gd name="connsiteX109" fmla="*/ 1977297 w 5558697"/>
              <a:gd name="connsiteY109" fmla="*/ 5746514 h 7691896"/>
              <a:gd name="connsiteX110" fmla="*/ 1893477 w 5558697"/>
              <a:gd name="connsiteY110" fmla="*/ 5837954 h 7691896"/>
              <a:gd name="connsiteX111" fmla="*/ 1786797 w 5558697"/>
              <a:gd name="connsiteY111" fmla="*/ 5952254 h 7691896"/>
              <a:gd name="connsiteX112" fmla="*/ 1146717 w 5558697"/>
              <a:gd name="connsiteY112" fmla="*/ 7567694 h 7691896"/>
              <a:gd name="connsiteX113" fmla="*/ 4865276 w 5558697"/>
              <a:gd name="connsiteY113" fmla="*/ 7575314 h 7691896"/>
              <a:gd name="connsiteX114" fmla="*/ 5558697 w 5558697"/>
              <a:gd name="connsiteY114" fmla="*/ 2309894 h 7691896"/>
              <a:gd name="connsiteX0" fmla="*/ 1855377 w 5206951"/>
              <a:gd name="connsiteY0" fmla="*/ 1034 h 7691896"/>
              <a:gd name="connsiteX1" fmla="*/ 1718217 w 5206951"/>
              <a:gd name="connsiteY1" fmla="*/ 69614 h 7691896"/>
              <a:gd name="connsiteX2" fmla="*/ 1664877 w 5206951"/>
              <a:gd name="connsiteY2" fmla="*/ 214394 h 7691896"/>
              <a:gd name="connsiteX3" fmla="*/ 1657257 w 5206951"/>
              <a:gd name="connsiteY3" fmla="*/ 305834 h 7691896"/>
              <a:gd name="connsiteX4" fmla="*/ 1535337 w 5206951"/>
              <a:gd name="connsiteY4" fmla="*/ 359174 h 7691896"/>
              <a:gd name="connsiteX5" fmla="*/ 1459137 w 5206951"/>
              <a:gd name="connsiteY5" fmla="*/ 488714 h 7691896"/>
              <a:gd name="connsiteX6" fmla="*/ 1497237 w 5206951"/>
              <a:gd name="connsiteY6" fmla="*/ 656354 h 7691896"/>
              <a:gd name="connsiteX7" fmla="*/ 1405797 w 5206951"/>
              <a:gd name="connsiteY7" fmla="*/ 740174 h 7691896"/>
              <a:gd name="connsiteX8" fmla="*/ 1299117 w 5206951"/>
              <a:gd name="connsiteY8" fmla="*/ 618254 h 7691896"/>
              <a:gd name="connsiteX9" fmla="*/ 1314357 w 5206951"/>
              <a:gd name="connsiteY9" fmla="*/ 503954 h 7691896"/>
              <a:gd name="connsiteX10" fmla="*/ 1337217 w 5206951"/>
              <a:gd name="connsiteY10" fmla="*/ 389654 h 7691896"/>
              <a:gd name="connsiteX11" fmla="*/ 1245777 w 5206951"/>
              <a:gd name="connsiteY11" fmla="*/ 351554 h 7691896"/>
              <a:gd name="connsiteX12" fmla="*/ 1078137 w 5206951"/>
              <a:gd name="connsiteY12" fmla="*/ 359174 h 7691896"/>
              <a:gd name="connsiteX13" fmla="*/ 910497 w 5206951"/>
              <a:gd name="connsiteY13" fmla="*/ 206774 h 7691896"/>
              <a:gd name="connsiteX14" fmla="*/ 780957 w 5206951"/>
              <a:gd name="connsiteY14" fmla="*/ 130574 h 7691896"/>
              <a:gd name="connsiteX15" fmla="*/ 666657 w 5206951"/>
              <a:gd name="connsiteY15" fmla="*/ 183914 h 7691896"/>
              <a:gd name="connsiteX16" fmla="*/ 590457 w 5206951"/>
              <a:gd name="connsiteY16" fmla="*/ 92474 h 7691896"/>
              <a:gd name="connsiteX17" fmla="*/ 521877 w 5206951"/>
              <a:gd name="connsiteY17" fmla="*/ 77234 h 7691896"/>
              <a:gd name="connsiteX18" fmla="*/ 445677 w 5206951"/>
              <a:gd name="connsiteY18" fmla="*/ 1034 h 7691896"/>
              <a:gd name="connsiteX19" fmla="*/ 323757 w 5206951"/>
              <a:gd name="connsiteY19" fmla="*/ 39134 h 7691896"/>
              <a:gd name="connsiteX20" fmla="*/ 247557 w 5206951"/>
              <a:gd name="connsiteY20" fmla="*/ 122954 h 7691896"/>
              <a:gd name="connsiteX21" fmla="*/ 95157 w 5206951"/>
              <a:gd name="connsiteY21" fmla="*/ 214394 h 7691896"/>
              <a:gd name="connsiteX22" fmla="*/ 18957 w 5206951"/>
              <a:gd name="connsiteY22" fmla="*/ 404894 h 7691896"/>
              <a:gd name="connsiteX23" fmla="*/ 11337 w 5206951"/>
              <a:gd name="connsiteY23" fmla="*/ 519194 h 7691896"/>
              <a:gd name="connsiteX24" fmla="*/ 156117 w 5206951"/>
              <a:gd name="connsiteY24" fmla="*/ 663974 h 7691896"/>
              <a:gd name="connsiteX25" fmla="*/ 407577 w 5206951"/>
              <a:gd name="connsiteY25" fmla="*/ 793514 h 7691896"/>
              <a:gd name="connsiteX26" fmla="*/ 499017 w 5206951"/>
              <a:gd name="connsiteY26" fmla="*/ 877334 h 7691896"/>
              <a:gd name="connsiteX27" fmla="*/ 681897 w 5206951"/>
              <a:gd name="connsiteY27" fmla="*/ 1037354 h 7691896"/>
              <a:gd name="connsiteX28" fmla="*/ 887637 w 5206951"/>
              <a:gd name="connsiteY28" fmla="*/ 1136414 h 7691896"/>
              <a:gd name="connsiteX29" fmla="*/ 1009557 w 5206951"/>
              <a:gd name="connsiteY29" fmla="*/ 1319294 h 7691896"/>
              <a:gd name="connsiteX30" fmla="*/ 1062897 w 5206951"/>
              <a:gd name="connsiteY30" fmla="*/ 1395494 h 7691896"/>
              <a:gd name="connsiteX31" fmla="*/ 1001937 w 5206951"/>
              <a:gd name="connsiteY31" fmla="*/ 1555514 h 7691896"/>
              <a:gd name="connsiteX32" fmla="*/ 1009557 w 5206951"/>
              <a:gd name="connsiteY32" fmla="*/ 1730774 h 7691896"/>
              <a:gd name="connsiteX33" fmla="*/ 1131477 w 5206951"/>
              <a:gd name="connsiteY33" fmla="*/ 1944134 h 7691896"/>
              <a:gd name="connsiteX34" fmla="*/ 1207677 w 5206951"/>
              <a:gd name="connsiteY34" fmla="*/ 2050814 h 7691896"/>
              <a:gd name="connsiteX35" fmla="*/ 1329597 w 5206951"/>
              <a:gd name="connsiteY35" fmla="*/ 2134634 h 7691896"/>
              <a:gd name="connsiteX36" fmla="*/ 1200057 w 5206951"/>
              <a:gd name="connsiteY36" fmla="*/ 2248934 h 7691896"/>
              <a:gd name="connsiteX37" fmla="*/ 1093377 w 5206951"/>
              <a:gd name="connsiteY37" fmla="*/ 2401334 h 7691896"/>
              <a:gd name="connsiteX38" fmla="*/ 1093377 w 5206951"/>
              <a:gd name="connsiteY38" fmla="*/ 2538494 h 7691896"/>
              <a:gd name="connsiteX39" fmla="*/ 1146717 w 5206951"/>
              <a:gd name="connsiteY39" fmla="*/ 2698514 h 7691896"/>
              <a:gd name="connsiteX40" fmla="*/ 1131477 w 5206951"/>
              <a:gd name="connsiteY40" fmla="*/ 2759474 h 7691896"/>
              <a:gd name="connsiteX41" fmla="*/ 971457 w 5206951"/>
              <a:gd name="connsiteY41" fmla="*/ 2713754 h 7691896"/>
              <a:gd name="connsiteX42" fmla="*/ 857157 w 5206951"/>
              <a:gd name="connsiteY42" fmla="*/ 2728994 h 7691896"/>
              <a:gd name="connsiteX43" fmla="*/ 712377 w 5206951"/>
              <a:gd name="connsiteY43" fmla="*/ 2789954 h 7691896"/>
              <a:gd name="connsiteX44" fmla="*/ 445677 w 5206951"/>
              <a:gd name="connsiteY44" fmla="*/ 2911874 h 7691896"/>
              <a:gd name="connsiteX45" fmla="*/ 407577 w 5206951"/>
              <a:gd name="connsiteY45" fmla="*/ 3049034 h 7691896"/>
              <a:gd name="connsiteX46" fmla="*/ 506637 w 5206951"/>
              <a:gd name="connsiteY46" fmla="*/ 3231914 h 7691896"/>
              <a:gd name="connsiteX47" fmla="*/ 750477 w 5206951"/>
              <a:gd name="connsiteY47" fmla="*/ 3315734 h 7691896"/>
              <a:gd name="connsiteX48" fmla="*/ 925737 w 5206951"/>
              <a:gd name="connsiteY48" fmla="*/ 3323354 h 7691896"/>
              <a:gd name="connsiteX49" fmla="*/ 1085757 w 5206951"/>
              <a:gd name="connsiteY49" fmla="*/ 3315734 h 7691896"/>
              <a:gd name="connsiteX50" fmla="*/ 1215297 w 5206951"/>
              <a:gd name="connsiteY50" fmla="*/ 3361454 h 7691896"/>
              <a:gd name="connsiteX51" fmla="*/ 1306737 w 5206951"/>
              <a:gd name="connsiteY51" fmla="*/ 3437654 h 7691896"/>
              <a:gd name="connsiteX52" fmla="*/ 1367697 w 5206951"/>
              <a:gd name="connsiteY52" fmla="*/ 3468134 h 7691896"/>
              <a:gd name="connsiteX53" fmla="*/ 1161957 w 5206951"/>
              <a:gd name="connsiteY53" fmla="*/ 3475754 h 7691896"/>
              <a:gd name="connsiteX54" fmla="*/ 948597 w 5206951"/>
              <a:gd name="connsiteY54" fmla="*/ 3521474 h 7691896"/>
              <a:gd name="connsiteX55" fmla="*/ 780957 w 5206951"/>
              <a:gd name="connsiteY55" fmla="*/ 3559574 h 7691896"/>
              <a:gd name="connsiteX56" fmla="*/ 659037 w 5206951"/>
              <a:gd name="connsiteY56" fmla="*/ 3597674 h 7691896"/>
              <a:gd name="connsiteX57" fmla="*/ 590457 w 5206951"/>
              <a:gd name="connsiteY57" fmla="*/ 3628154 h 7691896"/>
              <a:gd name="connsiteX58" fmla="*/ 537117 w 5206951"/>
              <a:gd name="connsiteY58" fmla="*/ 3788174 h 7691896"/>
              <a:gd name="connsiteX59" fmla="*/ 605697 w 5206951"/>
              <a:gd name="connsiteY59" fmla="*/ 4016774 h 7691896"/>
              <a:gd name="connsiteX60" fmla="*/ 643797 w 5206951"/>
              <a:gd name="connsiteY60" fmla="*/ 4131074 h 7691896"/>
              <a:gd name="connsiteX61" fmla="*/ 575217 w 5206951"/>
              <a:gd name="connsiteY61" fmla="*/ 4283474 h 7691896"/>
              <a:gd name="connsiteX62" fmla="*/ 384717 w 5206951"/>
              <a:gd name="connsiteY62" fmla="*/ 4382534 h 7691896"/>
              <a:gd name="connsiteX63" fmla="*/ 300897 w 5206951"/>
              <a:gd name="connsiteY63" fmla="*/ 4542554 h 7691896"/>
              <a:gd name="connsiteX64" fmla="*/ 217077 w 5206951"/>
              <a:gd name="connsiteY64" fmla="*/ 4694954 h 7691896"/>
              <a:gd name="connsiteX65" fmla="*/ 118017 w 5206951"/>
              <a:gd name="connsiteY65" fmla="*/ 4885454 h 7691896"/>
              <a:gd name="connsiteX66" fmla="*/ 125637 w 5206951"/>
              <a:gd name="connsiteY66" fmla="*/ 4976894 h 7691896"/>
              <a:gd name="connsiteX67" fmla="*/ 262797 w 5206951"/>
              <a:gd name="connsiteY67" fmla="*/ 4961654 h 7691896"/>
              <a:gd name="connsiteX68" fmla="*/ 422817 w 5206951"/>
              <a:gd name="connsiteY68" fmla="*/ 4832114 h 7691896"/>
              <a:gd name="connsiteX69" fmla="*/ 598077 w 5206951"/>
              <a:gd name="connsiteY69" fmla="*/ 4733054 h 7691896"/>
              <a:gd name="connsiteX70" fmla="*/ 841917 w 5206951"/>
              <a:gd name="connsiteY70" fmla="*/ 4633994 h 7691896"/>
              <a:gd name="connsiteX71" fmla="*/ 956217 w 5206951"/>
              <a:gd name="connsiteY71" fmla="*/ 4550174 h 7691896"/>
              <a:gd name="connsiteX72" fmla="*/ 1131477 w 5206951"/>
              <a:gd name="connsiteY72" fmla="*/ 4542554 h 7691896"/>
              <a:gd name="connsiteX73" fmla="*/ 1276257 w 5206951"/>
              <a:gd name="connsiteY73" fmla="*/ 4595894 h 7691896"/>
              <a:gd name="connsiteX74" fmla="*/ 1398177 w 5206951"/>
              <a:gd name="connsiteY74" fmla="*/ 4611134 h 7691896"/>
              <a:gd name="connsiteX75" fmla="*/ 1520097 w 5206951"/>
              <a:gd name="connsiteY75" fmla="*/ 4504454 h 7691896"/>
              <a:gd name="connsiteX76" fmla="*/ 1642017 w 5206951"/>
              <a:gd name="connsiteY76" fmla="*/ 4489214 h 7691896"/>
              <a:gd name="connsiteX77" fmla="*/ 1702977 w 5206951"/>
              <a:gd name="connsiteY77" fmla="*/ 4489214 h 7691896"/>
              <a:gd name="connsiteX78" fmla="*/ 1855377 w 5206951"/>
              <a:gd name="connsiteY78" fmla="*/ 4329194 h 7691896"/>
              <a:gd name="connsiteX79" fmla="*/ 2030637 w 5206951"/>
              <a:gd name="connsiteY79" fmla="*/ 4207274 h 7691896"/>
              <a:gd name="connsiteX80" fmla="*/ 2160177 w 5206951"/>
              <a:gd name="connsiteY80" fmla="*/ 4115834 h 7691896"/>
              <a:gd name="connsiteX81" fmla="*/ 2266857 w 5206951"/>
              <a:gd name="connsiteY81" fmla="*/ 3978674 h 7691896"/>
              <a:gd name="connsiteX82" fmla="*/ 2327817 w 5206951"/>
              <a:gd name="connsiteY82" fmla="*/ 4085354 h 7691896"/>
              <a:gd name="connsiteX83" fmla="*/ 2304957 w 5206951"/>
              <a:gd name="connsiteY83" fmla="*/ 4237754 h 7691896"/>
              <a:gd name="connsiteX84" fmla="*/ 2251617 w 5206951"/>
              <a:gd name="connsiteY84" fmla="*/ 4397774 h 7691896"/>
              <a:gd name="connsiteX85" fmla="*/ 2221137 w 5206951"/>
              <a:gd name="connsiteY85" fmla="*/ 4512074 h 7691896"/>
              <a:gd name="connsiteX86" fmla="*/ 2358297 w 5206951"/>
              <a:gd name="connsiteY86" fmla="*/ 4618754 h 7691896"/>
              <a:gd name="connsiteX87" fmla="*/ 2495457 w 5206951"/>
              <a:gd name="connsiteY87" fmla="*/ 4580654 h 7691896"/>
              <a:gd name="connsiteX88" fmla="*/ 2571657 w 5206951"/>
              <a:gd name="connsiteY88" fmla="*/ 4633994 h 7691896"/>
              <a:gd name="connsiteX89" fmla="*/ 2586897 w 5206951"/>
              <a:gd name="connsiteY89" fmla="*/ 4725434 h 7691896"/>
              <a:gd name="connsiteX90" fmla="*/ 2586897 w 5206951"/>
              <a:gd name="connsiteY90" fmla="*/ 4816874 h 7691896"/>
              <a:gd name="connsiteX91" fmla="*/ 2739297 w 5206951"/>
              <a:gd name="connsiteY91" fmla="*/ 4976894 h 7691896"/>
              <a:gd name="connsiteX92" fmla="*/ 2823117 w 5206951"/>
              <a:gd name="connsiteY92" fmla="*/ 5098814 h 7691896"/>
              <a:gd name="connsiteX93" fmla="*/ 3005997 w 5206951"/>
              <a:gd name="connsiteY93" fmla="*/ 5197874 h 7691896"/>
              <a:gd name="connsiteX94" fmla="*/ 3120297 w 5206951"/>
              <a:gd name="connsiteY94" fmla="*/ 5251214 h 7691896"/>
              <a:gd name="connsiteX95" fmla="*/ 3341277 w 5206951"/>
              <a:gd name="connsiteY95" fmla="*/ 5335034 h 7691896"/>
              <a:gd name="connsiteX96" fmla="*/ 3493677 w 5206951"/>
              <a:gd name="connsiteY96" fmla="*/ 5434094 h 7691896"/>
              <a:gd name="connsiteX97" fmla="*/ 3615597 w 5206951"/>
              <a:gd name="connsiteY97" fmla="*/ 5556014 h 7691896"/>
              <a:gd name="connsiteX98" fmla="*/ 3668937 w 5206951"/>
              <a:gd name="connsiteY98" fmla="*/ 5632214 h 7691896"/>
              <a:gd name="connsiteX99" fmla="*/ 3501297 w 5206951"/>
              <a:gd name="connsiteY99" fmla="*/ 5738894 h 7691896"/>
              <a:gd name="connsiteX100" fmla="*/ 3394617 w 5206951"/>
              <a:gd name="connsiteY100" fmla="*/ 5799854 h 7691896"/>
              <a:gd name="connsiteX101" fmla="*/ 3287937 w 5206951"/>
              <a:gd name="connsiteY101" fmla="*/ 5868434 h 7691896"/>
              <a:gd name="connsiteX102" fmla="*/ 3219357 w 5206951"/>
              <a:gd name="connsiteY102" fmla="*/ 5883674 h 7691896"/>
              <a:gd name="connsiteX103" fmla="*/ 3074577 w 5206951"/>
              <a:gd name="connsiteY103" fmla="*/ 5738894 h 7691896"/>
              <a:gd name="connsiteX104" fmla="*/ 2906937 w 5206951"/>
              <a:gd name="connsiteY104" fmla="*/ 5609354 h 7691896"/>
              <a:gd name="connsiteX105" fmla="*/ 2746917 w 5206951"/>
              <a:gd name="connsiteY105" fmla="*/ 5586494 h 7691896"/>
              <a:gd name="connsiteX106" fmla="*/ 2503077 w 5206951"/>
              <a:gd name="connsiteY106" fmla="*/ 5578874 h 7691896"/>
              <a:gd name="connsiteX107" fmla="*/ 2228757 w 5206951"/>
              <a:gd name="connsiteY107" fmla="*/ 5586494 h 7691896"/>
              <a:gd name="connsiteX108" fmla="*/ 2007777 w 5206951"/>
              <a:gd name="connsiteY108" fmla="*/ 5563634 h 7691896"/>
              <a:gd name="connsiteX109" fmla="*/ 1977297 w 5206951"/>
              <a:gd name="connsiteY109" fmla="*/ 5746514 h 7691896"/>
              <a:gd name="connsiteX110" fmla="*/ 1893477 w 5206951"/>
              <a:gd name="connsiteY110" fmla="*/ 5837954 h 7691896"/>
              <a:gd name="connsiteX111" fmla="*/ 1786797 w 5206951"/>
              <a:gd name="connsiteY111" fmla="*/ 5952254 h 7691896"/>
              <a:gd name="connsiteX112" fmla="*/ 1146717 w 5206951"/>
              <a:gd name="connsiteY112" fmla="*/ 7567694 h 7691896"/>
              <a:gd name="connsiteX113" fmla="*/ 4865276 w 5206951"/>
              <a:gd name="connsiteY113" fmla="*/ 7575314 h 7691896"/>
              <a:gd name="connsiteX114" fmla="*/ 5032917 w 5206951"/>
              <a:gd name="connsiteY114" fmla="*/ 1867934 h 7691896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533400 h 8552267"/>
              <a:gd name="connsiteX1" fmla="*/ 1718217 w 5137822"/>
              <a:gd name="connsiteY1" fmla="*/ 601980 h 8552267"/>
              <a:gd name="connsiteX2" fmla="*/ 1664877 w 5137822"/>
              <a:gd name="connsiteY2" fmla="*/ 746760 h 8552267"/>
              <a:gd name="connsiteX3" fmla="*/ 1657257 w 5137822"/>
              <a:gd name="connsiteY3" fmla="*/ 838200 h 8552267"/>
              <a:gd name="connsiteX4" fmla="*/ 1535337 w 5137822"/>
              <a:gd name="connsiteY4" fmla="*/ 891540 h 8552267"/>
              <a:gd name="connsiteX5" fmla="*/ 1459137 w 5137822"/>
              <a:gd name="connsiteY5" fmla="*/ 1021080 h 8552267"/>
              <a:gd name="connsiteX6" fmla="*/ 1497237 w 5137822"/>
              <a:gd name="connsiteY6" fmla="*/ 1188720 h 8552267"/>
              <a:gd name="connsiteX7" fmla="*/ 1405797 w 5137822"/>
              <a:gd name="connsiteY7" fmla="*/ 1272540 h 8552267"/>
              <a:gd name="connsiteX8" fmla="*/ 1299117 w 5137822"/>
              <a:gd name="connsiteY8" fmla="*/ 1150620 h 8552267"/>
              <a:gd name="connsiteX9" fmla="*/ 1314357 w 5137822"/>
              <a:gd name="connsiteY9" fmla="*/ 1036320 h 8552267"/>
              <a:gd name="connsiteX10" fmla="*/ 1337217 w 5137822"/>
              <a:gd name="connsiteY10" fmla="*/ 922020 h 8552267"/>
              <a:gd name="connsiteX11" fmla="*/ 1245777 w 5137822"/>
              <a:gd name="connsiteY11" fmla="*/ 883920 h 8552267"/>
              <a:gd name="connsiteX12" fmla="*/ 1078137 w 5137822"/>
              <a:gd name="connsiteY12" fmla="*/ 891540 h 8552267"/>
              <a:gd name="connsiteX13" fmla="*/ 910497 w 5137822"/>
              <a:gd name="connsiteY13" fmla="*/ 739140 h 8552267"/>
              <a:gd name="connsiteX14" fmla="*/ 780957 w 5137822"/>
              <a:gd name="connsiteY14" fmla="*/ 662940 h 8552267"/>
              <a:gd name="connsiteX15" fmla="*/ 666657 w 5137822"/>
              <a:gd name="connsiteY15" fmla="*/ 716280 h 8552267"/>
              <a:gd name="connsiteX16" fmla="*/ 590457 w 5137822"/>
              <a:gd name="connsiteY16" fmla="*/ 624840 h 8552267"/>
              <a:gd name="connsiteX17" fmla="*/ 521877 w 5137822"/>
              <a:gd name="connsiteY17" fmla="*/ 609600 h 8552267"/>
              <a:gd name="connsiteX18" fmla="*/ 445677 w 5137822"/>
              <a:gd name="connsiteY18" fmla="*/ 533400 h 8552267"/>
              <a:gd name="connsiteX19" fmla="*/ 323757 w 5137822"/>
              <a:gd name="connsiteY19" fmla="*/ 571500 h 8552267"/>
              <a:gd name="connsiteX20" fmla="*/ 247557 w 5137822"/>
              <a:gd name="connsiteY20" fmla="*/ 655320 h 8552267"/>
              <a:gd name="connsiteX21" fmla="*/ 95157 w 5137822"/>
              <a:gd name="connsiteY21" fmla="*/ 746760 h 8552267"/>
              <a:gd name="connsiteX22" fmla="*/ 18957 w 5137822"/>
              <a:gd name="connsiteY22" fmla="*/ 937260 h 8552267"/>
              <a:gd name="connsiteX23" fmla="*/ 11337 w 5137822"/>
              <a:gd name="connsiteY23" fmla="*/ 1051560 h 8552267"/>
              <a:gd name="connsiteX24" fmla="*/ 156117 w 5137822"/>
              <a:gd name="connsiteY24" fmla="*/ 1196340 h 8552267"/>
              <a:gd name="connsiteX25" fmla="*/ 407577 w 5137822"/>
              <a:gd name="connsiteY25" fmla="*/ 1325880 h 8552267"/>
              <a:gd name="connsiteX26" fmla="*/ 499017 w 5137822"/>
              <a:gd name="connsiteY26" fmla="*/ 1409700 h 8552267"/>
              <a:gd name="connsiteX27" fmla="*/ 681897 w 5137822"/>
              <a:gd name="connsiteY27" fmla="*/ 1569720 h 8552267"/>
              <a:gd name="connsiteX28" fmla="*/ 887637 w 5137822"/>
              <a:gd name="connsiteY28" fmla="*/ 1668780 h 8552267"/>
              <a:gd name="connsiteX29" fmla="*/ 1009557 w 5137822"/>
              <a:gd name="connsiteY29" fmla="*/ 1851660 h 8552267"/>
              <a:gd name="connsiteX30" fmla="*/ 1062897 w 5137822"/>
              <a:gd name="connsiteY30" fmla="*/ 1927860 h 8552267"/>
              <a:gd name="connsiteX31" fmla="*/ 1001937 w 5137822"/>
              <a:gd name="connsiteY31" fmla="*/ 2087880 h 8552267"/>
              <a:gd name="connsiteX32" fmla="*/ 1009557 w 5137822"/>
              <a:gd name="connsiteY32" fmla="*/ 2263140 h 8552267"/>
              <a:gd name="connsiteX33" fmla="*/ 1131477 w 5137822"/>
              <a:gd name="connsiteY33" fmla="*/ 2476500 h 8552267"/>
              <a:gd name="connsiteX34" fmla="*/ 1207677 w 5137822"/>
              <a:gd name="connsiteY34" fmla="*/ 2583180 h 8552267"/>
              <a:gd name="connsiteX35" fmla="*/ 1329597 w 5137822"/>
              <a:gd name="connsiteY35" fmla="*/ 2667000 h 8552267"/>
              <a:gd name="connsiteX36" fmla="*/ 1200057 w 5137822"/>
              <a:gd name="connsiteY36" fmla="*/ 2781300 h 8552267"/>
              <a:gd name="connsiteX37" fmla="*/ 1093377 w 5137822"/>
              <a:gd name="connsiteY37" fmla="*/ 2933700 h 8552267"/>
              <a:gd name="connsiteX38" fmla="*/ 1093377 w 5137822"/>
              <a:gd name="connsiteY38" fmla="*/ 3070860 h 8552267"/>
              <a:gd name="connsiteX39" fmla="*/ 1146717 w 5137822"/>
              <a:gd name="connsiteY39" fmla="*/ 3230880 h 8552267"/>
              <a:gd name="connsiteX40" fmla="*/ 1131477 w 5137822"/>
              <a:gd name="connsiteY40" fmla="*/ 3291840 h 8552267"/>
              <a:gd name="connsiteX41" fmla="*/ 971457 w 5137822"/>
              <a:gd name="connsiteY41" fmla="*/ 3246120 h 8552267"/>
              <a:gd name="connsiteX42" fmla="*/ 857157 w 5137822"/>
              <a:gd name="connsiteY42" fmla="*/ 3261360 h 8552267"/>
              <a:gd name="connsiteX43" fmla="*/ 712377 w 5137822"/>
              <a:gd name="connsiteY43" fmla="*/ 3322320 h 8552267"/>
              <a:gd name="connsiteX44" fmla="*/ 445677 w 5137822"/>
              <a:gd name="connsiteY44" fmla="*/ 3444240 h 8552267"/>
              <a:gd name="connsiteX45" fmla="*/ 407577 w 5137822"/>
              <a:gd name="connsiteY45" fmla="*/ 3581400 h 8552267"/>
              <a:gd name="connsiteX46" fmla="*/ 506637 w 5137822"/>
              <a:gd name="connsiteY46" fmla="*/ 3764280 h 8552267"/>
              <a:gd name="connsiteX47" fmla="*/ 750477 w 5137822"/>
              <a:gd name="connsiteY47" fmla="*/ 3848100 h 8552267"/>
              <a:gd name="connsiteX48" fmla="*/ 925737 w 5137822"/>
              <a:gd name="connsiteY48" fmla="*/ 3855720 h 8552267"/>
              <a:gd name="connsiteX49" fmla="*/ 1085757 w 5137822"/>
              <a:gd name="connsiteY49" fmla="*/ 3848100 h 8552267"/>
              <a:gd name="connsiteX50" fmla="*/ 1215297 w 5137822"/>
              <a:gd name="connsiteY50" fmla="*/ 3893820 h 8552267"/>
              <a:gd name="connsiteX51" fmla="*/ 1306737 w 5137822"/>
              <a:gd name="connsiteY51" fmla="*/ 3970020 h 8552267"/>
              <a:gd name="connsiteX52" fmla="*/ 1367697 w 5137822"/>
              <a:gd name="connsiteY52" fmla="*/ 4000500 h 8552267"/>
              <a:gd name="connsiteX53" fmla="*/ 1161957 w 5137822"/>
              <a:gd name="connsiteY53" fmla="*/ 4008120 h 8552267"/>
              <a:gd name="connsiteX54" fmla="*/ 948597 w 5137822"/>
              <a:gd name="connsiteY54" fmla="*/ 4053840 h 8552267"/>
              <a:gd name="connsiteX55" fmla="*/ 780957 w 5137822"/>
              <a:gd name="connsiteY55" fmla="*/ 4091940 h 8552267"/>
              <a:gd name="connsiteX56" fmla="*/ 659037 w 5137822"/>
              <a:gd name="connsiteY56" fmla="*/ 4130040 h 8552267"/>
              <a:gd name="connsiteX57" fmla="*/ 590457 w 5137822"/>
              <a:gd name="connsiteY57" fmla="*/ 4160520 h 8552267"/>
              <a:gd name="connsiteX58" fmla="*/ 537117 w 5137822"/>
              <a:gd name="connsiteY58" fmla="*/ 4320540 h 8552267"/>
              <a:gd name="connsiteX59" fmla="*/ 605697 w 5137822"/>
              <a:gd name="connsiteY59" fmla="*/ 4549140 h 8552267"/>
              <a:gd name="connsiteX60" fmla="*/ 643797 w 5137822"/>
              <a:gd name="connsiteY60" fmla="*/ 4663440 h 8552267"/>
              <a:gd name="connsiteX61" fmla="*/ 575217 w 5137822"/>
              <a:gd name="connsiteY61" fmla="*/ 4815840 h 8552267"/>
              <a:gd name="connsiteX62" fmla="*/ 384717 w 5137822"/>
              <a:gd name="connsiteY62" fmla="*/ 4914900 h 8552267"/>
              <a:gd name="connsiteX63" fmla="*/ 300897 w 5137822"/>
              <a:gd name="connsiteY63" fmla="*/ 5074920 h 8552267"/>
              <a:gd name="connsiteX64" fmla="*/ 217077 w 5137822"/>
              <a:gd name="connsiteY64" fmla="*/ 5227320 h 8552267"/>
              <a:gd name="connsiteX65" fmla="*/ 118017 w 5137822"/>
              <a:gd name="connsiteY65" fmla="*/ 5417820 h 8552267"/>
              <a:gd name="connsiteX66" fmla="*/ 125637 w 5137822"/>
              <a:gd name="connsiteY66" fmla="*/ 5509260 h 8552267"/>
              <a:gd name="connsiteX67" fmla="*/ 262797 w 5137822"/>
              <a:gd name="connsiteY67" fmla="*/ 5494020 h 8552267"/>
              <a:gd name="connsiteX68" fmla="*/ 422817 w 5137822"/>
              <a:gd name="connsiteY68" fmla="*/ 5364480 h 8552267"/>
              <a:gd name="connsiteX69" fmla="*/ 598077 w 5137822"/>
              <a:gd name="connsiteY69" fmla="*/ 5265420 h 8552267"/>
              <a:gd name="connsiteX70" fmla="*/ 841917 w 5137822"/>
              <a:gd name="connsiteY70" fmla="*/ 5166360 h 8552267"/>
              <a:gd name="connsiteX71" fmla="*/ 956217 w 5137822"/>
              <a:gd name="connsiteY71" fmla="*/ 5082540 h 8552267"/>
              <a:gd name="connsiteX72" fmla="*/ 1131477 w 5137822"/>
              <a:gd name="connsiteY72" fmla="*/ 5074920 h 8552267"/>
              <a:gd name="connsiteX73" fmla="*/ 1276257 w 5137822"/>
              <a:gd name="connsiteY73" fmla="*/ 5128260 h 8552267"/>
              <a:gd name="connsiteX74" fmla="*/ 1398177 w 5137822"/>
              <a:gd name="connsiteY74" fmla="*/ 5143500 h 8552267"/>
              <a:gd name="connsiteX75" fmla="*/ 1520097 w 5137822"/>
              <a:gd name="connsiteY75" fmla="*/ 5036820 h 8552267"/>
              <a:gd name="connsiteX76" fmla="*/ 1642017 w 5137822"/>
              <a:gd name="connsiteY76" fmla="*/ 5021580 h 8552267"/>
              <a:gd name="connsiteX77" fmla="*/ 1702977 w 5137822"/>
              <a:gd name="connsiteY77" fmla="*/ 5021580 h 8552267"/>
              <a:gd name="connsiteX78" fmla="*/ 1855377 w 5137822"/>
              <a:gd name="connsiteY78" fmla="*/ 4861560 h 8552267"/>
              <a:gd name="connsiteX79" fmla="*/ 2030637 w 5137822"/>
              <a:gd name="connsiteY79" fmla="*/ 4739640 h 8552267"/>
              <a:gd name="connsiteX80" fmla="*/ 2160177 w 5137822"/>
              <a:gd name="connsiteY80" fmla="*/ 4648200 h 8552267"/>
              <a:gd name="connsiteX81" fmla="*/ 2266857 w 5137822"/>
              <a:gd name="connsiteY81" fmla="*/ 4511040 h 8552267"/>
              <a:gd name="connsiteX82" fmla="*/ 2327817 w 5137822"/>
              <a:gd name="connsiteY82" fmla="*/ 4617720 h 8552267"/>
              <a:gd name="connsiteX83" fmla="*/ 2304957 w 5137822"/>
              <a:gd name="connsiteY83" fmla="*/ 4770120 h 8552267"/>
              <a:gd name="connsiteX84" fmla="*/ 2251617 w 5137822"/>
              <a:gd name="connsiteY84" fmla="*/ 4930140 h 8552267"/>
              <a:gd name="connsiteX85" fmla="*/ 2221137 w 5137822"/>
              <a:gd name="connsiteY85" fmla="*/ 5044440 h 8552267"/>
              <a:gd name="connsiteX86" fmla="*/ 2358297 w 5137822"/>
              <a:gd name="connsiteY86" fmla="*/ 5151120 h 8552267"/>
              <a:gd name="connsiteX87" fmla="*/ 2495457 w 5137822"/>
              <a:gd name="connsiteY87" fmla="*/ 5113020 h 8552267"/>
              <a:gd name="connsiteX88" fmla="*/ 2571657 w 5137822"/>
              <a:gd name="connsiteY88" fmla="*/ 5166360 h 8552267"/>
              <a:gd name="connsiteX89" fmla="*/ 2586897 w 5137822"/>
              <a:gd name="connsiteY89" fmla="*/ 5257800 h 8552267"/>
              <a:gd name="connsiteX90" fmla="*/ 2586897 w 5137822"/>
              <a:gd name="connsiteY90" fmla="*/ 5349240 h 8552267"/>
              <a:gd name="connsiteX91" fmla="*/ 2739297 w 5137822"/>
              <a:gd name="connsiteY91" fmla="*/ 5509260 h 8552267"/>
              <a:gd name="connsiteX92" fmla="*/ 2823117 w 5137822"/>
              <a:gd name="connsiteY92" fmla="*/ 5631180 h 8552267"/>
              <a:gd name="connsiteX93" fmla="*/ 3005997 w 5137822"/>
              <a:gd name="connsiteY93" fmla="*/ 5730240 h 8552267"/>
              <a:gd name="connsiteX94" fmla="*/ 3120297 w 5137822"/>
              <a:gd name="connsiteY94" fmla="*/ 5783580 h 8552267"/>
              <a:gd name="connsiteX95" fmla="*/ 3341277 w 5137822"/>
              <a:gd name="connsiteY95" fmla="*/ 5867400 h 8552267"/>
              <a:gd name="connsiteX96" fmla="*/ 3493677 w 5137822"/>
              <a:gd name="connsiteY96" fmla="*/ 5966460 h 8552267"/>
              <a:gd name="connsiteX97" fmla="*/ 3615597 w 5137822"/>
              <a:gd name="connsiteY97" fmla="*/ 6088380 h 8552267"/>
              <a:gd name="connsiteX98" fmla="*/ 3668937 w 5137822"/>
              <a:gd name="connsiteY98" fmla="*/ 6164580 h 8552267"/>
              <a:gd name="connsiteX99" fmla="*/ 3501297 w 5137822"/>
              <a:gd name="connsiteY99" fmla="*/ 6271260 h 8552267"/>
              <a:gd name="connsiteX100" fmla="*/ 3394617 w 5137822"/>
              <a:gd name="connsiteY100" fmla="*/ 6332220 h 8552267"/>
              <a:gd name="connsiteX101" fmla="*/ 3287937 w 5137822"/>
              <a:gd name="connsiteY101" fmla="*/ 6400800 h 8552267"/>
              <a:gd name="connsiteX102" fmla="*/ 3219357 w 5137822"/>
              <a:gd name="connsiteY102" fmla="*/ 6416040 h 8552267"/>
              <a:gd name="connsiteX103" fmla="*/ 3074577 w 5137822"/>
              <a:gd name="connsiteY103" fmla="*/ 6271260 h 8552267"/>
              <a:gd name="connsiteX104" fmla="*/ 2906937 w 5137822"/>
              <a:gd name="connsiteY104" fmla="*/ 6141720 h 8552267"/>
              <a:gd name="connsiteX105" fmla="*/ 2746917 w 5137822"/>
              <a:gd name="connsiteY105" fmla="*/ 6118860 h 8552267"/>
              <a:gd name="connsiteX106" fmla="*/ 2503077 w 5137822"/>
              <a:gd name="connsiteY106" fmla="*/ 6111240 h 8552267"/>
              <a:gd name="connsiteX107" fmla="*/ 2228757 w 5137822"/>
              <a:gd name="connsiteY107" fmla="*/ 6118860 h 8552267"/>
              <a:gd name="connsiteX108" fmla="*/ 2007777 w 5137822"/>
              <a:gd name="connsiteY108" fmla="*/ 6096000 h 8552267"/>
              <a:gd name="connsiteX109" fmla="*/ 1977297 w 5137822"/>
              <a:gd name="connsiteY109" fmla="*/ 6278880 h 8552267"/>
              <a:gd name="connsiteX110" fmla="*/ 1893477 w 5137822"/>
              <a:gd name="connsiteY110" fmla="*/ 6370320 h 8552267"/>
              <a:gd name="connsiteX111" fmla="*/ 1786797 w 5137822"/>
              <a:gd name="connsiteY111" fmla="*/ 6484620 h 8552267"/>
              <a:gd name="connsiteX112" fmla="*/ 1146717 w 5137822"/>
              <a:gd name="connsiteY112" fmla="*/ 8100060 h 8552267"/>
              <a:gd name="connsiteX113" fmla="*/ 4865276 w 5137822"/>
              <a:gd name="connsiteY113" fmla="*/ 8107680 h 8552267"/>
              <a:gd name="connsiteX114" fmla="*/ 4827177 w 5137822"/>
              <a:gd name="connsiteY114" fmla="*/ 3017520 h 8552267"/>
              <a:gd name="connsiteX115" fmla="*/ 2061117 w 5137822"/>
              <a:gd name="connsiteY115" fmla="*/ 0 h 8552267"/>
              <a:gd name="connsiteX0" fmla="*/ 1855377 w 5239899"/>
              <a:gd name="connsiteY0" fmla="*/ 533400 h 8552267"/>
              <a:gd name="connsiteX1" fmla="*/ 1718217 w 5239899"/>
              <a:gd name="connsiteY1" fmla="*/ 601980 h 8552267"/>
              <a:gd name="connsiteX2" fmla="*/ 1664877 w 5239899"/>
              <a:gd name="connsiteY2" fmla="*/ 746760 h 8552267"/>
              <a:gd name="connsiteX3" fmla="*/ 1657257 w 5239899"/>
              <a:gd name="connsiteY3" fmla="*/ 838200 h 8552267"/>
              <a:gd name="connsiteX4" fmla="*/ 1535337 w 5239899"/>
              <a:gd name="connsiteY4" fmla="*/ 891540 h 8552267"/>
              <a:gd name="connsiteX5" fmla="*/ 1459137 w 5239899"/>
              <a:gd name="connsiteY5" fmla="*/ 1021080 h 8552267"/>
              <a:gd name="connsiteX6" fmla="*/ 1497237 w 5239899"/>
              <a:gd name="connsiteY6" fmla="*/ 1188720 h 8552267"/>
              <a:gd name="connsiteX7" fmla="*/ 1405797 w 5239899"/>
              <a:gd name="connsiteY7" fmla="*/ 1272540 h 8552267"/>
              <a:gd name="connsiteX8" fmla="*/ 1299117 w 5239899"/>
              <a:gd name="connsiteY8" fmla="*/ 1150620 h 8552267"/>
              <a:gd name="connsiteX9" fmla="*/ 1314357 w 5239899"/>
              <a:gd name="connsiteY9" fmla="*/ 1036320 h 8552267"/>
              <a:gd name="connsiteX10" fmla="*/ 1337217 w 5239899"/>
              <a:gd name="connsiteY10" fmla="*/ 922020 h 8552267"/>
              <a:gd name="connsiteX11" fmla="*/ 1245777 w 5239899"/>
              <a:gd name="connsiteY11" fmla="*/ 883920 h 8552267"/>
              <a:gd name="connsiteX12" fmla="*/ 1078137 w 5239899"/>
              <a:gd name="connsiteY12" fmla="*/ 891540 h 8552267"/>
              <a:gd name="connsiteX13" fmla="*/ 910497 w 5239899"/>
              <a:gd name="connsiteY13" fmla="*/ 739140 h 8552267"/>
              <a:gd name="connsiteX14" fmla="*/ 780957 w 5239899"/>
              <a:gd name="connsiteY14" fmla="*/ 662940 h 8552267"/>
              <a:gd name="connsiteX15" fmla="*/ 666657 w 5239899"/>
              <a:gd name="connsiteY15" fmla="*/ 716280 h 8552267"/>
              <a:gd name="connsiteX16" fmla="*/ 590457 w 5239899"/>
              <a:gd name="connsiteY16" fmla="*/ 624840 h 8552267"/>
              <a:gd name="connsiteX17" fmla="*/ 521877 w 5239899"/>
              <a:gd name="connsiteY17" fmla="*/ 609600 h 8552267"/>
              <a:gd name="connsiteX18" fmla="*/ 445677 w 5239899"/>
              <a:gd name="connsiteY18" fmla="*/ 533400 h 8552267"/>
              <a:gd name="connsiteX19" fmla="*/ 323757 w 5239899"/>
              <a:gd name="connsiteY19" fmla="*/ 571500 h 8552267"/>
              <a:gd name="connsiteX20" fmla="*/ 247557 w 5239899"/>
              <a:gd name="connsiteY20" fmla="*/ 655320 h 8552267"/>
              <a:gd name="connsiteX21" fmla="*/ 95157 w 5239899"/>
              <a:gd name="connsiteY21" fmla="*/ 746760 h 8552267"/>
              <a:gd name="connsiteX22" fmla="*/ 18957 w 5239899"/>
              <a:gd name="connsiteY22" fmla="*/ 937260 h 8552267"/>
              <a:gd name="connsiteX23" fmla="*/ 11337 w 5239899"/>
              <a:gd name="connsiteY23" fmla="*/ 1051560 h 8552267"/>
              <a:gd name="connsiteX24" fmla="*/ 156117 w 5239899"/>
              <a:gd name="connsiteY24" fmla="*/ 1196340 h 8552267"/>
              <a:gd name="connsiteX25" fmla="*/ 407577 w 5239899"/>
              <a:gd name="connsiteY25" fmla="*/ 1325880 h 8552267"/>
              <a:gd name="connsiteX26" fmla="*/ 499017 w 5239899"/>
              <a:gd name="connsiteY26" fmla="*/ 1409700 h 8552267"/>
              <a:gd name="connsiteX27" fmla="*/ 681897 w 5239899"/>
              <a:gd name="connsiteY27" fmla="*/ 1569720 h 8552267"/>
              <a:gd name="connsiteX28" fmla="*/ 887637 w 5239899"/>
              <a:gd name="connsiteY28" fmla="*/ 1668780 h 8552267"/>
              <a:gd name="connsiteX29" fmla="*/ 1009557 w 5239899"/>
              <a:gd name="connsiteY29" fmla="*/ 1851660 h 8552267"/>
              <a:gd name="connsiteX30" fmla="*/ 1062897 w 5239899"/>
              <a:gd name="connsiteY30" fmla="*/ 1927860 h 8552267"/>
              <a:gd name="connsiteX31" fmla="*/ 1001937 w 5239899"/>
              <a:gd name="connsiteY31" fmla="*/ 2087880 h 8552267"/>
              <a:gd name="connsiteX32" fmla="*/ 1009557 w 5239899"/>
              <a:gd name="connsiteY32" fmla="*/ 2263140 h 8552267"/>
              <a:gd name="connsiteX33" fmla="*/ 1131477 w 5239899"/>
              <a:gd name="connsiteY33" fmla="*/ 2476500 h 8552267"/>
              <a:gd name="connsiteX34" fmla="*/ 1207677 w 5239899"/>
              <a:gd name="connsiteY34" fmla="*/ 2583180 h 8552267"/>
              <a:gd name="connsiteX35" fmla="*/ 1329597 w 5239899"/>
              <a:gd name="connsiteY35" fmla="*/ 2667000 h 8552267"/>
              <a:gd name="connsiteX36" fmla="*/ 1200057 w 5239899"/>
              <a:gd name="connsiteY36" fmla="*/ 2781300 h 8552267"/>
              <a:gd name="connsiteX37" fmla="*/ 1093377 w 5239899"/>
              <a:gd name="connsiteY37" fmla="*/ 2933700 h 8552267"/>
              <a:gd name="connsiteX38" fmla="*/ 1093377 w 5239899"/>
              <a:gd name="connsiteY38" fmla="*/ 3070860 h 8552267"/>
              <a:gd name="connsiteX39" fmla="*/ 1146717 w 5239899"/>
              <a:gd name="connsiteY39" fmla="*/ 3230880 h 8552267"/>
              <a:gd name="connsiteX40" fmla="*/ 1131477 w 5239899"/>
              <a:gd name="connsiteY40" fmla="*/ 3291840 h 8552267"/>
              <a:gd name="connsiteX41" fmla="*/ 971457 w 5239899"/>
              <a:gd name="connsiteY41" fmla="*/ 3246120 h 8552267"/>
              <a:gd name="connsiteX42" fmla="*/ 857157 w 5239899"/>
              <a:gd name="connsiteY42" fmla="*/ 3261360 h 8552267"/>
              <a:gd name="connsiteX43" fmla="*/ 712377 w 5239899"/>
              <a:gd name="connsiteY43" fmla="*/ 3322320 h 8552267"/>
              <a:gd name="connsiteX44" fmla="*/ 445677 w 5239899"/>
              <a:gd name="connsiteY44" fmla="*/ 3444240 h 8552267"/>
              <a:gd name="connsiteX45" fmla="*/ 407577 w 5239899"/>
              <a:gd name="connsiteY45" fmla="*/ 3581400 h 8552267"/>
              <a:gd name="connsiteX46" fmla="*/ 506637 w 5239899"/>
              <a:gd name="connsiteY46" fmla="*/ 3764280 h 8552267"/>
              <a:gd name="connsiteX47" fmla="*/ 750477 w 5239899"/>
              <a:gd name="connsiteY47" fmla="*/ 3848100 h 8552267"/>
              <a:gd name="connsiteX48" fmla="*/ 925737 w 5239899"/>
              <a:gd name="connsiteY48" fmla="*/ 3855720 h 8552267"/>
              <a:gd name="connsiteX49" fmla="*/ 1085757 w 5239899"/>
              <a:gd name="connsiteY49" fmla="*/ 3848100 h 8552267"/>
              <a:gd name="connsiteX50" fmla="*/ 1215297 w 5239899"/>
              <a:gd name="connsiteY50" fmla="*/ 3893820 h 8552267"/>
              <a:gd name="connsiteX51" fmla="*/ 1306737 w 5239899"/>
              <a:gd name="connsiteY51" fmla="*/ 3970020 h 8552267"/>
              <a:gd name="connsiteX52" fmla="*/ 1367697 w 5239899"/>
              <a:gd name="connsiteY52" fmla="*/ 4000500 h 8552267"/>
              <a:gd name="connsiteX53" fmla="*/ 1161957 w 5239899"/>
              <a:gd name="connsiteY53" fmla="*/ 4008120 h 8552267"/>
              <a:gd name="connsiteX54" fmla="*/ 948597 w 5239899"/>
              <a:gd name="connsiteY54" fmla="*/ 4053840 h 8552267"/>
              <a:gd name="connsiteX55" fmla="*/ 780957 w 5239899"/>
              <a:gd name="connsiteY55" fmla="*/ 4091940 h 8552267"/>
              <a:gd name="connsiteX56" fmla="*/ 659037 w 5239899"/>
              <a:gd name="connsiteY56" fmla="*/ 4130040 h 8552267"/>
              <a:gd name="connsiteX57" fmla="*/ 590457 w 5239899"/>
              <a:gd name="connsiteY57" fmla="*/ 4160520 h 8552267"/>
              <a:gd name="connsiteX58" fmla="*/ 537117 w 5239899"/>
              <a:gd name="connsiteY58" fmla="*/ 4320540 h 8552267"/>
              <a:gd name="connsiteX59" fmla="*/ 605697 w 5239899"/>
              <a:gd name="connsiteY59" fmla="*/ 4549140 h 8552267"/>
              <a:gd name="connsiteX60" fmla="*/ 643797 w 5239899"/>
              <a:gd name="connsiteY60" fmla="*/ 4663440 h 8552267"/>
              <a:gd name="connsiteX61" fmla="*/ 575217 w 5239899"/>
              <a:gd name="connsiteY61" fmla="*/ 4815840 h 8552267"/>
              <a:gd name="connsiteX62" fmla="*/ 384717 w 5239899"/>
              <a:gd name="connsiteY62" fmla="*/ 4914900 h 8552267"/>
              <a:gd name="connsiteX63" fmla="*/ 300897 w 5239899"/>
              <a:gd name="connsiteY63" fmla="*/ 5074920 h 8552267"/>
              <a:gd name="connsiteX64" fmla="*/ 217077 w 5239899"/>
              <a:gd name="connsiteY64" fmla="*/ 5227320 h 8552267"/>
              <a:gd name="connsiteX65" fmla="*/ 118017 w 5239899"/>
              <a:gd name="connsiteY65" fmla="*/ 5417820 h 8552267"/>
              <a:gd name="connsiteX66" fmla="*/ 125637 w 5239899"/>
              <a:gd name="connsiteY66" fmla="*/ 5509260 h 8552267"/>
              <a:gd name="connsiteX67" fmla="*/ 262797 w 5239899"/>
              <a:gd name="connsiteY67" fmla="*/ 5494020 h 8552267"/>
              <a:gd name="connsiteX68" fmla="*/ 422817 w 5239899"/>
              <a:gd name="connsiteY68" fmla="*/ 5364480 h 8552267"/>
              <a:gd name="connsiteX69" fmla="*/ 598077 w 5239899"/>
              <a:gd name="connsiteY69" fmla="*/ 5265420 h 8552267"/>
              <a:gd name="connsiteX70" fmla="*/ 841917 w 5239899"/>
              <a:gd name="connsiteY70" fmla="*/ 5166360 h 8552267"/>
              <a:gd name="connsiteX71" fmla="*/ 956217 w 5239899"/>
              <a:gd name="connsiteY71" fmla="*/ 5082540 h 8552267"/>
              <a:gd name="connsiteX72" fmla="*/ 1131477 w 5239899"/>
              <a:gd name="connsiteY72" fmla="*/ 5074920 h 8552267"/>
              <a:gd name="connsiteX73" fmla="*/ 1276257 w 5239899"/>
              <a:gd name="connsiteY73" fmla="*/ 5128260 h 8552267"/>
              <a:gd name="connsiteX74" fmla="*/ 1398177 w 5239899"/>
              <a:gd name="connsiteY74" fmla="*/ 5143500 h 8552267"/>
              <a:gd name="connsiteX75" fmla="*/ 1520097 w 5239899"/>
              <a:gd name="connsiteY75" fmla="*/ 5036820 h 8552267"/>
              <a:gd name="connsiteX76" fmla="*/ 1642017 w 5239899"/>
              <a:gd name="connsiteY76" fmla="*/ 5021580 h 8552267"/>
              <a:gd name="connsiteX77" fmla="*/ 1702977 w 5239899"/>
              <a:gd name="connsiteY77" fmla="*/ 5021580 h 8552267"/>
              <a:gd name="connsiteX78" fmla="*/ 1855377 w 5239899"/>
              <a:gd name="connsiteY78" fmla="*/ 4861560 h 8552267"/>
              <a:gd name="connsiteX79" fmla="*/ 2030637 w 5239899"/>
              <a:gd name="connsiteY79" fmla="*/ 4739640 h 8552267"/>
              <a:gd name="connsiteX80" fmla="*/ 2160177 w 5239899"/>
              <a:gd name="connsiteY80" fmla="*/ 4648200 h 8552267"/>
              <a:gd name="connsiteX81" fmla="*/ 2266857 w 5239899"/>
              <a:gd name="connsiteY81" fmla="*/ 4511040 h 8552267"/>
              <a:gd name="connsiteX82" fmla="*/ 2327817 w 5239899"/>
              <a:gd name="connsiteY82" fmla="*/ 4617720 h 8552267"/>
              <a:gd name="connsiteX83" fmla="*/ 2304957 w 5239899"/>
              <a:gd name="connsiteY83" fmla="*/ 4770120 h 8552267"/>
              <a:gd name="connsiteX84" fmla="*/ 2251617 w 5239899"/>
              <a:gd name="connsiteY84" fmla="*/ 4930140 h 8552267"/>
              <a:gd name="connsiteX85" fmla="*/ 2221137 w 5239899"/>
              <a:gd name="connsiteY85" fmla="*/ 5044440 h 8552267"/>
              <a:gd name="connsiteX86" fmla="*/ 2358297 w 5239899"/>
              <a:gd name="connsiteY86" fmla="*/ 5151120 h 8552267"/>
              <a:gd name="connsiteX87" fmla="*/ 2495457 w 5239899"/>
              <a:gd name="connsiteY87" fmla="*/ 5113020 h 8552267"/>
              <a:gd name="connsiteX88" fmla="*/ 2571657 w 5239899"/>
              <a:gd name="connsiteY88" fmla="*/ 5166360 h 8552267"/>
              <a:gd name="connsiteX89" fmla="*/ 2586897 w 5239899"/>
              <a:gd name="connsiteY89" fmla="*/ 5257800 h 8552267"/>
              <a:gd name="connsiteX90" fmla="*/ 2586897 w 5239899"/>
              <a:gd name="connsiteY90" fmla="*/ 5349240 h 8552267"/>
              <a:gd name="connsiteX91" fmla="*/ 2739297 w 5239899"/>
              <a:gd name="connsiteY91" fmla="*/ 5509260 h 8552267"/>
              <a:gd name="connsiteX92" fmla="*/ 2823117 w 5239899"/>
              <a:gd name="connsiteY92" fmla="*/ 5631180 h 8552267"/>
              <a:gd name="connsiteX93" fmla="*/ 3005997 w 5239899"/>
              <a:gd name="connsiteY93" fmla="*/ 5730240 h 8552267"/>
              <a:gd name="connsiteX94" fmla="*/ 3120297 w 5239899"/>
              <a:gd name="connsiteY94" fmla="*/ 5783580 h 8552267"/>
              <a:gd name="connsiteX95" fmla="*/ 3341277 w 5239899"/>
              <a:gd name="connsiteY95" fmla="*/ 5867400 h 8552267"/>
              <a:gd name="connsiteX96" fmla="*/ 3493677 w 5239899"/>
              <a:gd name="connsiteY96" fmla="*/ 5966460 h 8552267"/>
              <a:gd name="connsiteX97" fmla="*/ 3615597 w 5239899"/>
              <a:gd name="connsiteY97" fmla="*/ 6088380 h 8552267"/>
              <a:gd name="connsiteX98" fmla="*/ 3668937 w 5239899"/>
              <a:gd name="connsiteY98" fmla="*/ 6164580 h 8552267"/>
              <a:gd name="connsiteX99" fmla="*/ 3501297 w 5239899"/>
              <a:gd name="connsiteY99" fmla="*/ 6271260 h 8552267"/>
              <a:gd name="connsiteX100" fmla="*/ 3394617 w 5239899"/>
              <a:gd name="connsiteY100" fmla="*/ 6332220 h 8552267"/>
              <a:gd name="connsiteX101" fmla="*/ 3287937 w 5239899"/>
              <a:gd name="connsiteY101" fmla="*/ 6400800 h 8552267"/>
              <a:gd name="connsiteX102" fmla="*/ 3219357 w 5239899"/>
              <a:gd name="connsiteY102" fmla="*/ 6416040 h 8552267"/>
              <a:gd name="connsiteX103" fmla="*/ 3074577 w 5239899"/>
              <a:gd name="connsiteY103" fmla="*/ 6271260 h 8552267"/>
              <a:gd name="connsiteX104" fmla="*/ 2906937 w 5239899"/>
              <a:gd name="connsiteY104" fmla="*/ 6141720 h 8552267"/>
              <a:gd name="connsiteX105" fmla="*/ 2746917 w 5239899"/>
              <a:gd name="connsiteY105" fmla="*/ 6118860 h 8552267"/>
              <a:gd name="connsiteX106" fmla="*/ 2503077 w 5239899"/>
              <a:gd name="connsiteY106" fmla="*/ 6111240 h 8552267"/>
              <a:gd name="connsiteX107" fmla="*/ 2228757 w 5239899"/>
              <a:gd name="connsiteY107" fmla="*/ 6118860 h 8552267"/>
              <a:gd name="connsiteX108" fmla="*/ 2007777 w 5239899"/>
              <a:gd name="connsiteY108" fmla="*/ 6096000 h 8552267"/>
              <a:gd name="connsiteX109" fmla="*/ 1977297 w 5239899"/>
              <a:gd name="connsiteY109" fmla="*/ 6278880 h 8552267"/>
              <a:gd name="connsiteX110" fmla="*/ 1893477 w 5239899"/>
              <a:gd name="connsiteY110" fmla="*/ 6370320 h 8552267"/>
              <a:gd name="connsiteX111" fmla="*/ 1786797 w 5239899"/>
              <a:gd name="connsiteY111" fmla="*/ 6484620 h 8552267"/>
              <a:gd name="connsiteX112" fmla="*/ 1146717 w 5239899"/>
              <a:gd name="connsiteY112" fmla="*/ 8100060 h 8552267"/>
              <a:gd name="connsiteX113" fmla="*/ 4865276 w 5239899"/>
              <a:gd name="connsiteY113" fmla="*/ 8107680 h 8552267"/>
              <a:gd name="connsiteX114" fmla="*/ 4827177 w 5239899"/>
              <a:gd name="connsiteY114" fmla="*/ 3017520 h 8552267"/>
              <a:gd name="connsiteX115" fmla="*/ 2617377 w 5239899"/>
              <a:gd name="connsiteY115" fmla="*/ 533400 h 8552267"/>
              <a:gd name="connsiteX116" fmla="*/ 2061117 w 5239899"/>
              <a:gd name="connsiteY116" fmla="*/ 0 h 8552267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2007777 w 5239899"/>
              <a:gd name="connsiteY108" fmla="*/ 576738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562007 w 5239899"/>
              <a:gd name="connsiteY112" fmla="*/ 6283641 h 8215318"/>
              <a:gd name="connsiteX113" fmla="*/ 1146717 w 5239899"/>
              <a:gd name="connsiteY113" fmla="*/ 7771446 h 8215318"/>
              <a:gd name="connsiteX114" fmla="*/ 4865276 w 5239899"/>
              <a:gd name="connsiteY114" fmla="*/ 7779066 h 8215318"/>
              <a:gd name="connsiteX115" fmla="*/ 4827177 w 5239899"/>
              <a:gd name="connsiteY115" fmla="*/ 2688906 h 8215318"/>
              <a:gd name="connsiteX116" fmla="*/ 2617377 w 5239899"/>
              <a:gd name="connsiteY116" fmla="*/ 204786 h 8215318"/>
              <a:gd name="connsiteX117" fmla="*/ 1855377 w 5239899"/>
              <a:gd name="connsiteY117" fmla="*/ 204786 h 8215318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672497 w 5239899"/>
              <a:gd name="connsiteY112" fmla="*/ 6215061 h 8215318"/>
              <a:gd name="connsiteX113" fmla="*/ 1562007 w 5239899"/>
              <a:gd name="connsiteY113" fmla="*/ 6283641 h 8215318"/>
              <a:gd name="connsiteX114" fmla="*/ 1146717 w 5239899"/>
              <a:gd name="connsiteY114" fmla="*/ 7771446 h 8215318"/>
              <a:gd name="connsiteX115" fmla="*/ 4865276 w 5239899"/>
              <a:gd name="connsiteY115" fmla="*/ 7779066 h 8215318"/>
              <a:gd name="connsiteX116" fmla="*/ 4827177 w 5239899"/>
              <a:gd name="connsiteY116" fmla="*/ 2688906 h 8215318"/>
              <a:gd name="connsiteX117" fmla="*/ 2617377 w 5239899"/>
              <a:gd name="connsiteY117" fmla="*/ 204786 h 8215318"/>
              <a:gd name="connsiteX118" fmla="*/ 1855377 w 5239899"/>
              <a:gd name="connsiteY118" fmla="*/ 204786 h 8215318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680117 w 5239899"/>
              <a:gd name="connsiteY114" fmla="*/ 6647496 h 8209700"/>
              <a:gd name="connsiteX115" fmla="*/ 1146717 w 5239899"/>
              <a:gd name="connsiteY115" fmla="*/ 7771446 h 8209700"/>
              <a:gd name="connsiteX116" fmla="*/ 4865276 w 5239899"/>
              <a:gd name="connsiteY116" fmla="*/ 7779066 h 8209700"/>
              <a:gd name="connsiteX117" fmla="*/ 4827177 w 5239899"/>
              <a:gd name="connsiteY117" fmla="*/ 2688906 h 8209700"/>
              <a:gd name="connsiteX118" fmla="*/ 2617377 w 5239899"/>
              <a:gd name="connsiteY118" fmla="*/ 204786 h 8209700"/>
              <a:gd name="connsiteX119" fmla="*/ 1855377 w 5239899"/>
              <a:gd name="connsiteY119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80117 w 5239899"/>
              <a:gd name="connsiteY115" fmla="*/ 6647496 h 8209700"/>
              <a:gd name="connsiteX116" fmla="*/ 1146717 w 5239899"/>
              <a:gd name="connsiteY116" fmla="*/ 7771446 h 8209700"/>
              <a:gd name="connsiteX117" fmla="*/ 4865276 w 5239899"/>
              <a:gd name="connsiteY117" fmla="*/ 7779066 h 8209700"/>
              <a:gd name="connsiteX118" fmla="*/ 4827177 w 5239899"/>
              <a:gd name="connsiteY118" fmla="*/ 2688906 h 8209700"/>
              <a:gd name="connsiteX119" fmla="*/ 2617377 w 5239899"/>
              <a:gd name="connsiteY119" fmla="*/ 204786 h 8209700"/>
              <a:gd name="connsiteX120" fmla="*/ 1855377 w 5239899"/>
              <a:gd name="connsiteY120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80117 w 5239899"/>
              <a:gd name="connsiteY116" fmla="*/ 664749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28682 w 5239899"/>
              <a:gd name="connsiteY116" fmla="*/ 679227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33482 w 5239899"/>
              <a:gd name="connsiteY109" fmla="*/ 592740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28682 w 5239899"/>
              <a:gd name="connsiteY118" fmla="*/ 6792276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510572 w 5239899"/>
              <a:gd name="connsiteY118" fmla="*/ 7015161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45827 w 5239899"/>
              <a:gd name="connsiteY118" fmla="*/ 6862761 h 8209700"/>
              <a:gd name="connsiteX119" fmla="*/ 1510572 w 5239899"/>
              <a:gd name="connsiteY119" fmla="*/ 7015161 h 8209700"/>
              <a:gd name="connsiteX120" fmla="*/ 1146717 w 5239899"/>
              <a:gd name="connsiteY120" fmla="*/ 7771446 h 8209700"/>
              <a:gd name="connsiteX121" fmla="*/ 4865276 w 5239899"/>
              <a:gd name="connsiteY121" fmla="*/ 7779066 h 8209700"/>
              <a:gd name="connsiteX122" fmla="*/ 4827177 w 5239899"/>
              <a:gd name="connsiteY122" fmla="*/ 2688906 h 8209700"/>
              <a:gd name="connsiteX123" fmla="*/ 2617377 w 5239899"/>
              <a:gd name="connsiteY123" fmla="*/ 204786 h 8209700"/>
              <a:gd name="connsiteX124" fmla="*/ 1855377 w 5239899"/>
              <a:gd name="connsiteY124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74402 w 5239899"/>
              <a:gd name="connsiteY117" fmla="*/ 6636066 h 8209700"/>
              <a:gd name="connsiteX118" fmla="*/ 1634397 w 5239899"/>
              <a:gd name="connsiteY118" fmla="*/ 6716076 h 8209700"/>
              <a:gd name="connsiteX119" fmla="*/ 1645827 w 5239899"/>
              <a:gd name="connsiteY119" fmla="*/ 6862761 h 8209700"/>
              <a:gd name="connsiteX120" fmla="*/ 1510572 w 5239899"/>
              <a:gd name="connsiteY120" fmla="*/ 7015161 h 8209700"/>
              <a:gd name="connsiteX121" fmla="*/ 1146717 w 5239899"/>
              <a:gd name="connsiteY121" fmla="*/ 7771446 h 8209700"/>
              <a:gd name="connsiteX122" fmla="*/ 4865276 w 5239899"/>
              <a:gd name="connsiteY122" fmla="*/ 7779066 h 8209700"/>
              <a:gd name="connsiteX123" fmla="*/ 4827177 w 5239899"/>
              <a:gd name="connsiteY123" fmla="*/ 2688906 h 8209700"/>
              <a:gd name="connsiteX124" fmla="*/ 2617377 w 5239899"/>
              <a:gd name="connsiteY124" fmla="*/ 204786 h 8209700"/>
              <a:gd name="connsiteX125" fmla="*/ 1855377 w 5239899"/>
              <a:gd name="connsiteY125" fmla="*/ 204786 h 8209700"/>
              <a:gd name="connsiteX0" fmla="*/ 1855377 w 5239899"/>
              <a:gd name="connsiteY0" fmla="*/ 204786 h 8182132"/>
              <a:gd name="connsiteX1" fmla="*/ 1718217 w 5239899"/>
              <a:gd name="connsiteY1" fmla="*/ 273366 h 8182132"/>
              <a:gd name="connsiteX2" fmla="*/ 1664877 w 5239899"/>
              <a:gd name="connsiteY2" fmla="*/ 418146 h 8182132"/>
              <a:gd name="connsiteX3" fmla="*/ 1657257 w 5239899"/>
              <a:gd name="connsiteY3" fmla="*/ 509586 h 8182132"/>
              <a:gd name="connsiteX4" fmla="*/ 1535337 w 5239899"/>
              <a:gd name="connsiteY4" fmla="*/ 562926 h 8182132"/>
              <a:gd name="connsiteX5" fmla="*/ 1459137 w 5239899"/>
              <a:gd name="connsiteY5" fmla="*/ 692466 h 8182132"/>
              <a:gd name="connsiteX6" fmla="*/ 1497237 w 5239899"/>
              <a:gd name="connsiteY6" fmla="*/ 860106 h 8182132"/>
              <a:gd name="connsiteX7" fmla="*/ 1405797 w 5239899"/>
              <a:gd name="connsiteY7" fmla="*/ 943926 h 8182132"/>
              <a:gd name="connsiteX8" fmla="*/ 1299117 w 5239899"/>
              <a:gd name="connsiteY8" fmla="*/ 822006 h 8182132"/>
              <a:gd name="connsiteX9" fmla="*/ 1314357 w 5239899"/>
              <a:gd name="connsiteY9" fmla="*/ 707706 h 8182132"/>
              <a:gd name="connsiteX10" fmla="*/ 1337217 w 5239899"/>
              <a:gd name="connsiteY10" fmla="*/ 593406 h 8182132"/>
              <a:gd name="connsiteX11" fmla="*/ 1245777 w 5239899"/>
              <a:gd name="connsiteY11" fmla="*/ 555306 h 8182132"/>
              <a:gd name="connsiteX12" fmla="*/ 1078137 w 5239899"/>
              <a:gd name="connsiteY12" fmla="*/ 562926 h 8182132"/>
              <a:gd name="connsiteX13" fmla="*/ 910497 w 5239899"/>
              <a:gd name="connsiteY13" fmla="*/ 410526 h 8182132"/>
              <a:gd name="connsiteX14" fmla="*/ 780957 w 5239899"/>
              <a:gd name="connsiteY14" fmla="*/ 334326 h 8182132"/>
              <a:gd name="connsiteX15" fmla="*/ 666657 w 5239899"/>
              <a:gd name="connsiteY15" fmla="*/ 387666 h 8182132"/>
              <a:gd name="connsiteX16" fmla="*/ 590457 w 5239899"/>
              <a:gd name="connsiteY16" fmla="*/ 296226 h 8182132"/>
              <a:gd name="connsiteX17" fmla="*/ 521877 w 5239899"/>
              <a:gd name="connsiteY17" fmla="*/ 280986 h 8182132"/>
              <a:gd name="connsiteX18" fmla="*/ 445677 w 5239899"/>
              <a:gd name="connsiteY18" fmla="*/ 204786 h 8182132"/>
              <a:gd name="connsiteX19" fmla="*/ 323757 w 5239899"/>
              <a:gd name="connsiteY19" fmla="*/ 242886 h 8182132"/>
              <a:gd name="connsiteX20" fmla="*/ 247557 w 5239899"/>
              <a:gd name="connsiteY20" fmla="*/ 326706 h 8182132"/>
              <a:gd name="connsiteX21" fmla="*/ 95157 w 5239899"/>
              <a:gd name="connsiteY21" fmla="*/ 418146 h 8182132"/>
              <a:gd name="connsiteX22" fmla="*/ 18957 w 5239899"/>
              <a:gd name="connsiteY22" fmla="*/ 608646 h 8182132"/>
              <a:gd name="connsiteX23" fmla="*/ 11337 w 5239899"/>
              <a:gd name="connsiteY23" fmla="*/ 722946 h 8182132"/>
              <a:gd name="connsiteX24" fmla="*/ 156117 w 5239899"/>
              <a:gd name="connsiteY24" fmla="*/ 867726 h 8182132"/>
              <a:gd name="connsiteX25" fmla="*/ 407577 w 5239899"/>
              <a:gd name="connsiteY25" fmla="*/ 997266 h 8182132"/>
              <a:gd name="connsiteX26" fmla="*/ 499017 w 5239899"/>
              <a:gd name="connsiteY26" fmla="*/ 1081086 h 8182132"/>
              <a:gd name="connsiteX27" fmla="*/ 681897 w 5239899"/>
              <a:gd name="connsiteY27" fmla="*/ 1241106 h 8182132"/>
              <a:gd name="connsiteX28" fmla="*/ 887637 w 5239899"/>
              <a:gd name="connsiteY28" fmla="*/ 1340166 h 8182132"/>
              <a:gd name="connsiteX29" fmla="*/ 1009557 w 5239899"/>
              <a:gd name="connsiteY29" fmla="*/ 1523046 h 8182132"/>
              <a:gd name="connsiteX30" fmla="*/ 1062897 w 5239899"/>
              <a:gd name="connsiteY30" fmla="*/ 1599246 h 8182132"/>
              <a:gd name="connsiteX31" fmla="*/ 1001937 w 5239899"/>
              <a:gd name="connsiteY31" fmla="*/ 1759266 h 8182132"/>
              <a:gd name="connsiteX32" fmla="*/ 1009557 w 5239899"/>
              <a:gd name="connsiteY32" fmla="*/ 1934526 h 8182132"/>
              <a:gd name="connsiteX33" fmla="*/ 1131477 w 5239899"/>
              <a:gd name="connsiteY33" fmla="*/ 2147886 h 8182132"/>
              <a:gd name="connsiteX34" fmla="*/ 1207677 w 5239899"/>
              <a:gd name="connsiteY34" fmla="*/ 2254566 h 8182132"/>
              <a:gd name="connsiteX35" fmla="*/ 1329597 w 5239899"/>
              <a:gd name="connsiteY35" fmla="*/ 2338386 h 8182132"/>
              <a:gd name="connsiteX36" fmla="*/ 1200057 w 5239899"/>
              <a:gd name="connsiteY36" fmla="*/ 2452686 h 8182132"/>
              <a:gd name="connsiteX37" fmla="*/ 1093377 w 5239899"/>
              <a:gd name="connsiteY37" fmla="*/ 2605086 h 8182132"/>
              <a:gd name="connsiteX38" fmla="*/ 1093377 w 5239899"/>
              <a:gd name="connsiteY38" fmla="*/ 2742246 h 8182132"/>
              <a:gd name="connsiteX39" fmla="*/ 1146717 w 5239899"/>
              <a:gd name="connsiteY39" fmla="*/ 2902266 h 8182132"/>
              <a:gd name="connsiteX40" fmla="*/ 1131477 w 5239899"/>
              <a:gd name="connsiteY40" fmla="*/ 2963226 h 8182132"/>
              <a:gd name="connsiteX41" fmla="*/ 971457 w 5239899"/>
              <a:gd name="connsiteY41" fmla="*/ 2917506 h 8182132"/>
              <a:gd name="connsiteX42" fmla="*/ 857157 w 5239899"/>
              <a:gd name="connsiteY42" fmla="*/ 2932746 h 8182132"/>
              <a:gd name="connsiteX43" fmla="*/ 712377 w 5239899"/>
              <a:gd name="connsiteY43" fmla="*/ 2993706 h 8182132"/>
              <a:gd name="connsiteX44" fmla="*/ 445677 w 5239899"/>
              <a:gd name="connsiteY44" fmla="*/ 3115626 h 8182132"/>
              <a:gd name="connsiteX45" fmla="*/ 407577 w 5239899"/>
              <a:gd name="connsiteY45" fmla="*/ 3252786 h 8182132"/>
              <a:gd name="connsiteX46" fmla="*/ 506637 w 5239899"/>
              <a:gd name="connsiteY46" fmla="*/ 3435666 h 8182132"/>
              <a:gd name="connsiteX47" fmla="*/ 750477 w 5239899"/>
              <a:gd name="connsiteY47" fmla="*/ 3519486 h 8182132"/>
              <a:gd name="connsiteX48" fmla="*/ 925737 w 5239899"/>
              <a:gd name="connsiteY48" fmla="*/ 3527106 h 8182132"/>
              <a:gd name="connsiteX49" fmla="*/ 1085757 w 5239899"/>
              <a:gd name="connsiteY49" fmla="*/ 3519486 h 8182132"/>
              <a:gd name="connsiteX50" fmla="*/ 1215297 w 5239899"/>
              <a:gd name="connsiteY50" fmla="*/ 3565206 h 8182132"/>
              <a:gd name="connsiteX51" fmla="*/ 1306737 w 5239899"/>
              <a:gd name="connsiteY51" fmla="*/ 3641406 h 8182132"/>
              <a:gd name="connsiteX52" fmla="*/ 1367697 w 5239899"/>
              <a:gd name="connsiteY52" fmla="*/ 3671886 h 8182132"/>
              <a:gd name="connsiteX53" fmla="*/ 1161957 w 5239899"/>
              <a:gd name="connsiteY53" fmla="*/ 3679506 h 8182132"/>
              <a:gd name="connsiteX54" fmla="*/ 948597 w 5239899"/>
              <a:gd name="connsiteY54" fmla="*/ 3725226 h 8182132"/>
              <a:gd name="connsiteX55" fmla="*/ 780957 w 5239899"/>
              <a:gd name="connsiteY55" fmla="*/ 3763326 h 8182132"/>
              <a:gd name="connsiteX56" fmla="*/ 659037 w 5239899"/>
              <a:gd name="connsiteY56" fmla="*/ 3801426 h 8182132"/>
              <a:gd name="connsiteX57" fmla="*/ 590457 w 5239899"/>
              <a:gd name="connsiteY57" fmla="*/ 3831906 h 8182132"/>
              <a:gd name="connsiteX58" fmla="*/ 537117 w 5239899"/>
              <a:gd name="connsiteY58" fmla="*/ 3991926 h 8182132"/>
              <a:gd name="connsiteX59" fmla="*/ 605697 w 5239899"/>
              <a:gd name="connsiteY59" fmla="*/ 4220526 h 8182132"/>
              <a:gd name="connsiteX60" fmla="*/ 643797 w 5239899"/>
              <a:gd name="connsiteY60" fmla="*/ 4334826 h 8182132"/>
              <a:gd name="connsiteX61" fmla="*/ 575217 w 5239899"/>
              <a:gd name="connsiteY61" fmla="*/ 4487226 h 8182132"/>
              <a:gd name="connsiteX62" fmla="*/ 384717 w 5239899"/>
              <a:gd name="connsiteY62" fmla="*/ 4586286 h 8182132"/>
              <a:gd name="connsiteX63" fmla="*/ 300897 w 5239899"/>
              <a:gd name="connsiteY63" fmla="*/ 4746306 h 8182132"/>
              <a:gd name="connsiteX64" fmla="*/ 217077 w 5239899"/>
              <a:gd name="connsiteY64" fmla="*/ 4898706 h 8182132"/>
              <a:gd name="connsiteX65" fmla="*/ 118017 w 5239899"/>
              <a:gd name="connsiteY65" fmla="*/ 5089206 h 8182132"/>
              <a:gd name="connsiteX66" fmla="*/ 125637 w 5239899"/>
              <a:gd name="connsiteY66" fmla="*/ 5180646 h 8182132"/>
              <a:gd name="connsiteX67" fmla="*/ 262797 w 5239899"/>
              <a:gd name="connsiteY67" fmla="*/ 5165406 h 8182132"/>
              <a:gd name="connsiteX68" fmla="*/ 422817 w 5239899"/>
              <a:gd name="connsiteY68" fmla="*/ 5035866 h 8182132"/>
              <a:gd name="connsiteX69" fmla="*/ 598077 w 5239899"/>
              <a:gd name="connsiteY69" fmla="*/ 4936806 h 8182132"/>
              <a:gd name="connsiteX70" fmla="*/ 841917 w 5239899"/>
              <a:gd name="connsiteY70" fmla="*/ 4837746 h 8182132"/>
              <a:gd name="connsiteX71" fmla="*/ 956217 w 5239899"/>
              <a:gd name="connsiteY71" fmla="*/ 4753926 h 8182132"/>
              <a:gd name="connsiteX72" fmla="*/ 1131477 w 5239899"/>
              <a:gd name="connsiteY72" fmla="*/ 4746306 h 8182132"/>
              <a:gd name="connsiteX73" fmla="*/ 1276257 w 5239899"/>
              <a:gd name="connsiteY73" fmla="*/ 4799646 h 8182132"/>
              <a:gd name="connsiteX74" fmla="*/ 1398177 w 5239899"/>
              <a:gd name="connsiteY74" fmla="*/ 4814886 h 8182132"/>
              <a:gd name="connsiteX75" fmla="*/ 1520097 w 5239899"/>
              <a:gd name="connsiteY75" fmla="*/ 4708206 h 8182132"/>
              <a:gd name="connsiteX76" fmla="*/ 1642017 w 5239899"/>
              <a:gd name="connsiteY76" fmla="*/ 4692966 h 8182132"/>
              <a:gd name="connsiteX77" fmla="*/ 1702977 w 5239899"/>
              <a:gd name="connsiteY77" fmla="*/ 4692966 h 8182132"/>
              <a:gd name="connsiteX78" fmla="*/ 1855377 w 5239899"/>
              <a:gd name="connsiteY78" fmla="*/ 4532946 h 8182132"/>
              <a:gd name="connsiteX79" fmla="*/ 2030637 w 5239899"/>
              <a:gd name="connsiteY79" fmla="*/ 4411026 h 8182132"/>
              <a:gd name="connsiteX80" fmla="*/ 2160177 w 5239899"/>
              <a:gd name="connsiteY80" fmla="*/ 4319586 h 8182132"/>
              <a:gd name="connsiteX81" fmla="*/ 2266857 w 5239899"/>
              <a:gd name="connsiteY81" fmla="*/ 4182426 h 8182132"/>
              <a:gd name="connsiteX82" fmla="*/ 2327817 w 5239899"/>
              <a:gd name="connsiteY82" fmla="*/ 4289106 h 8182132"/>
              <a:gd name="connsiteX83" fmla="*/ 2304957 w 5239899"/>
              <a:gd name="connsiteY83" fmla="*/ 4441506 h 8182132"/>
              <a:gd name="connsiteX84" fmla="*/ 2251617 w 5239899"/>
              <a:gd name="connsiteY84" fmla="*/ 4601526 h 8182132"/>
              <a:gd name="connsiteX85" fmla="*/ 2221137 w 5239899"/>
              <a:gd name="connsiteY85" fmla="*/ 4715826 h 8182132"/>
              <a:gd name="connsiteX86" fmla="*/ 2358297 w 5239899"/>
              <a:gd name="connsiteY86" fmla="*/ 4822506 h 8182132"/>
              <a:gd name="connsiteX87" fmla="*/ 2495457 w 5239899"/>
              <a:gd name="connsiteY87" fmla="*/ 4784406 h 8182132"/>
              <a:gd name="connsiteX88" fmla="*/ 2571657 w 5239899"/>
              <a:gd name="connsiteY88" fmla="*/ 4837746 h 8182132"/>
              <a:gd name="connsiteX89" fmla="*/ 2586897 w 5239899"/>
              <a:gd name="connsiteY89" fmla="*/ 4929186 h 8182132"/>
              <a:gd name="connsiteX90" fmla="*/ 2586897 w 5239899"/>
              <a:gd name="connsiteY90" fmla="*/ 5020626 h 8182132"/>
              <a:gd name="connsiteX91" fmla="*/ 2739297 w 5239899"/>
              <a:gd name="connsiteY91" fmla="*/ 5180646 h 8182132"/>
              <a:gd name="connsiteX92" fmla="*/ 2823117 w 5239899"/>
              <a:gd name="connsiteY92" fmla="*/ 5302566 h 8182132"/>
              <a:gd name="connsiteX93" fmla="*/ 3005997 w 5239899"/>
              <a:gd name="connsiteY93" fmla="*/ 5401626 h 8182132"/>
              <a:gd name="connsiteX94" fmla="*/ 3120297 w 5239899"/>
              <a:gd name="connsiteY94" fmla="*/ 5454966 h 8182132"/>
              <a:gd name="connsiteX95" fmla="*/ 3341277 w 5239899"/>
              <a:gd name="connsiteY95" fmla="*/ 5538786 h 8182132"/>
              <a:gd name="connsiteX96" fmla="*/ 3493677 w 5239899"/>
              <a:gd name="connsiteY96" fmla="*/ 5637846 h 8182132"/>
              <a:gd name="connsiteX97" fmla="*/ 3615597 w 5239899"/>
              <a:gd name="connsiteY97" fmla="*/ 5759766 h 8182132"/>
              <a:gd name="connsiteX98" fmla="*/ 3668937 w 5239899"/>
              <a:gd name="connsiteY98" fmla="*/ 5835966 h 8182132"/>
              <a:gd name="connsiteX99" fmla="*/ 3501297 w 5239899"/>
              <a:gd name="connsiteY99" fmla="*/ 5942646 h 8182132"/>
              <a:gd name="connsiteX100" fmla="*/ 3394617 w 5239899"/>
              <a:gd name="connsiteY100" fmla="*/ 6003606 h 8182132"/>
              <a:gd name="connsiteX101" fmla="*/ 3287937 w 5239899"/>
              <a:gd name="connsiteY101" fmla="*/ 6072186 h 8182132"/>
              <a:gd name="connsiteX102" fmla="*/ 3219357 w 5239899"/>
              <a:gd name="connsiteY102" fmla="*/ 6087426 h 8182132"/>
              <a:gd name="connsiteX103" fmla="*/ 3074577 w 5239899"/>
              <a:gd name="connsiteY103" fmla="*/ 5942646 h 8182132"/>
              <a:gd name="connsiteX104" fmla="*/ 2906937 w 5239899"/>
              <a:gd name="connsiteY104" fmla="*/ 5813106 h 8182132"/>
              <a:gd name="connsiteX105" fmla="*/ 2746917 w 5239899"/>
              <a:gd name="connsiteY105" fmla="*/ 5790246 h 8182132"/>
              <a:gd name="connsiteX106" fmla="*/ 2491647 w 5239899"/>
              <a:gd name="connsiteY106" fmla="*/ 5826441 h 8182132"/>
              <a:gd name="connsiteX107" fmla="*/ 2228757 w 5239899"/>
              <a:gd name="connsiteY107" fmla="*/ 5832156 h 8182132"/>
              <a:gd name="connsiteX108" fmla="*/ 2063022 w 5239899"/>
              <a:gd name="connsiteY108" fmla="*/ 5775006 h 8182132"/>
              <a:gd name="connsiteX109" fmla="*/ 1975392 w 5239899"/>
              <a:gd name="connsiteY109" fmla="*/ 5786436 h 8182132"/>
              <a:gd name="connsiteX110" fmla="*/ 1933482 w 5239899"/>
              <a:gd name="connsiteY110" fmla="*/ 5927406 h 8182132"/>
              <a:gd name="connsiteX111" fmla="*/ 1927767 w 5239899"/>
              <a:gd name="connsiteY111" fmla="*/ 6068376 h 8182132"/>
              <a:gd name="connsiteX112" fmla="*/ 1786797 w 5239899"/>
              <a:gd name="connsiteY112" fmla="*/ 6156006 h 8182132"/>
              <a:gd name="connsiteX113" fmla="*/ 1672497 w 5239899"/>
              <a:gd name="connsiteY113" fmla="*/ 6215061 h 8182132"/>
              <a:gd name="connsiteX114" fmla="*/ 1562007 w 5239899"/>
              <a:gd name="connsiteY114" fmla="*/ 6283641 h 8182132"/>
              <a:gd name="connsiteX115" fmla="*/ 1562007 w 5239899"/>
              <a:gd name="connsiteY115" fmla="*/ 6462711 h 8182132"/>
              <a:gd name="connsiteX116" fmla="*/ 1632492 w 5239899"/>
              <a:gd name="connsiteY116" fmla="*/ 6554151 h 8182132"/>
              <a:gd name="connsiteX117" fmla="*/ 1674402 w 5239899"/>
              <a:gd name="connsiteY117" fmla="*/ 6636066 h 8182132"/>
              <a:gd name="connsiteX118" fmla="*/ 1634397 w 5239899"/>
              <a:gd name="connsiteY118" fmla="*/ 6716076 h 8182132"/>
              <a:gd name="connsiteX119" fmla="*/ 1645827 w 5239899"/>
              <a:gd name="connsiteY119" fmla="*/ 6862761 h 8182132"/>
              <a:gd name="connsiteX120" fmla="*/ 1510572 w 5239899"/>
              <a:gd name="connsiteY120" fmla="*/ 7015161 h 8182132"/>
              <a:gd name="connsiteX121" fmla="*/ 1542957 w 5239899"/>
              <a:gd name="connsiteY121" fmla="*/ 7169466 h 8182132"/>
              <a:gd name="connsiteX122" fmla="*/ 1146717 w 5239899"/>
              <a:gd name="connsiteY122" fmla="*/ 7771446 h 8182132"/>
              <a:gd name="connsiteX123" fmla="*/ 4865276 w 5239899"/>
              <a:gd name="connsiteY123" fmla="*/ 7779066 h 8182132"/>
              <a:gd name="connsiteX124" fmla="*/ 4827177 w 5239899"/>
              <a:gd name="connsiteY124" fmla="*/ 2688906 h 8182132"/>
              <a:gd name="connsiteX125" fmla="*/ 2617377 w 5239899"/>
              <a:gd name="connsiteY125" fmla="*/ 204786 h 8182132"/>
              <a:gd name="connsiteX126" fmla="*/ 1855377 w 5239899"/>
              <a:gd name="connsiteY126" fmla="*/ 204786 h 8182132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853347 w 5239899"/>
              <a:gd name="connsiteY122" fmla="*/ 7319961 h 8173680"/>
              <a:gd name="connsiteX123" fmla="*/ 1146717 w 5239899"/>
              <a:gd name="connsiteY123" fmla="*/ 7771446 h 8173680"/>
              <a:gd name="connsiteX124" fmla="*/ 4865276 w 5239899"/>
              <a:gd name="connsiteY124" fmla="*/ 7779066 h 8173680"/>
              <a:gd name="connsiteX125" fmla="*/ 4827177 w 5239899"/>
              <a:gd name="connsiteY125" fmla="*/ 2688906 h 8173680"/>
              <a:gd name="connsiteX126" fmla="*/ 2617377 w 5239899"/>
              <a:gd name="connsiteY126" fmla="*/ 204786 h 8173680"/>
              <a:gd name="connsiteX127" fmla="*/ 1855377 w 5239899"/>
              <a:gd name="connsiteY127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142907 w 5239899"/>
              <a:gd name="connsiteY122" fmla="*/ 7159941 h 8173680"/>
              <a:gd name="connsiteX123" fmla="*/ 853347 w 5239899"/>
              <a:gd name="connsiteY123" fmla="*/ 7319961 h 8173680"/>
              <a:gd name="connsiteX124" fmla="*/ 1146717 w 5239899"/>
              <a:gd name="connsiteY124" fmla="*/ 7771446 h 8173680"/>
              <a:gd name="connsiteX125" fmla="*/ 4865276 w 5239899"/>
              <a:gd name="connsiteY125" fmla="*/ 7779066 h 8173680"/>
              <a:gd name="connsiteX126" fmla="*/ 4827177 w 5239899"/>
              <a:gd name="connsiteY126" fmla="*/ 2688906 h 8173680"/>
              <a:gd name="connsiteX127" fmla="*/ 2617377 w 5239899"/>
              <a:gd name="connsiteY127" fmla="*/ 204786 h 8173680"/>
              <a:gd name="connsiteX128" fmla="*/ 1855377 w 5239899"/>
              <a:gd name="connsiteY128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853347 w 5239899"/>
              <a:gd name="connsiteY124" fmla="*/ 7319961 h 8173680"/>
              <a:gd name="connsiteX125" fmla="*/ 1146717 w 5239899"/>
              <a:gd name="connsiteY125" fmla="*/ 7771446 h 8173680"/>
              <a:gd name="connsiteX126" fmla="*/ 4865276 w 5239899"/>
              <a:gd name="connsiteY126" fmla="*/ 7779066 h 8173680"/>
              <a:gd name="connsiteX127" fmla="*/ 4827177 w 5239899"/>
              <a:gd name="connsiteY127" fmla="*/ 2688906 h 8173680"/>
              <a:gd name="connsiteX128" fmla="*/ 2617377 w 5239899"/>
              <a:gd name="connsiteY128" fmla="*/ 204786 h 8173680"/>
              <a:gd name="connsiteX129" fmla="*/ 1855377 w 5239899"/>
              <a:gd name="connsiteY129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853347 w 5239899"/>
              <a:gd name="connsiteY125" fmla="*/ 7319961 h 8173680"/>
              <a:gd name="connsiteX126" fmla="*/ 1146717 w 5239899"/>
              <a:gd name="connsiteY126" fmla="*/ 7771446 h 8173680"/>
              <a:gd name="connsiteX127" fmla="*/ 4865276 w 5239899"/>
              <a:gd name="connsiteY127" fmla="*/ 7779066 h 8173680"/>
              <a:gd name="connsiteX128" fmla="*/ 4827177 w 5239899"/>
              <a:gd name="connsiteY128" fmla="*/ 2688906 h 8173680"/>
              <a:gd name="connsiteX129" fmla="*/ 2617377 w 5239899"/>
              <a:gd name="connsiteY129" fmla="*/ 204786 h 8173680"/>
              <a:gd name="connsiteX130" fmla="*/ 1855377 w 5239899"/>
              <a:gd name="connsiteY130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53347 w 5239899"/>
              <a:gd name="connsiteY126" fmla="*/ 731996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40012 w 5239899"/>
              <a:gd name="connsiteY126" fmla="*/ 738473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6048"/>
              <a:gd name="connsiteX1" fmla="*/ 1718217 w 5239899"/>
              <a:gd name="connsiteY1" fmla="*/ 273366 h 8156048"/>
              <a:gd name="connsiteX2" fmla="*/ 1664877 w 5239899"/>
              <a:gd name="connsiteY2" fmla="*/ 418146 h 8156048"/>
              <a:gd name="connsiteX3" fmla="*/ 1657257 w 5239899"/>
              <a:gd name="connsiteY3" fmla="*/ 509586 h 8156048"/>
              <a:gd name="connsiteX4" fmla="*/ 1535337 w 5239899"/>
              <a:gd name="connsiteY4" fmla="*/ 562926 h 8156048"/>
              <a:gd name="connsiteX5" fmla="*/ 1459137 w 5239899"/>
              <a:gd name="connsiteY5" fmla="*/ 692466 h 8156048"/>
              <a:gd name="connsiteX6" fmla="*/ 1497237 w 5239899"/>
              <a:gd name="connsiteY6" fmla="*/ 860106 h 8156048"/>
              <a:gd name="connsiteX7" fmla="*/ 1405797 w 5239899"/>
              <a:gd name="connsiteY7" fmla="*/ 943926 h 8156048"/>
              <a:gd name="connsiteX8" fmla="*/ 1299117 w 5239899"/>
              <a:gd name="connsiteY8" fmla="*/ 822006 h 8156048"/>
              <a:gd name="connsiteX9" fmla="*/ 1314357 w 5239899"/>
              <a:gd name="connsiteY9" fmla="*/ 707706 h 8156048"/>
              <a:gd name="connsiteX10" fmla="*/ 1337217 w 5239899"/>
              <a:gd name="connsiteY10" fmla="*/ 593406 h 8156048"/>
              <a:gd name="connsiteX11" fmla="*/ 1245777 w 5239899"/>
              <a:gd name="connsiteY11" fmla="*/ 555306 h 8156048"/>
              <a:gd name="connsiteX12" fmla="*/ 1078137 w 5239899"/>
              <a:gd name="connsiteY12" fmla="*/ 562926 h 8156048"/>
              <a:gd name="connsiteX13" fmla="*/ 910497 w 5239899"/>
              <a:gd name="connsiteY13" fmla="*/ 410526 h 8156048"/>
              <a:gd name="connsiteX14" fmla="*/ 780957 w 5239899"/>
              <a:gd name="connsiteY14" fmla="*/ 334326 h 8156048"/>
              <a:gd name="connsiteX15" fmla="*/ 666657 w 5239899"/>
              <a:gd name="connsiteY15" fmla="*/ 387666 h 8156048"/>
              <a:gd name="connsiteX16" fmla="*/ 590457 w 5239899"/>
              <a:gd name="connsiteY16" fmla="*/ 296226 h 8156048"/>
              <a:gd name="connsiteX17" fmla="*/ 521877 w 5239899"/>
              <a:gd name="connsiteY17" fmla="*/ 280986 h 8156048"/>
              <a:gd name="connsiteX18" fmla="*/ 445677 w 5239899"/>
              <a:gd name="connsiteY18" fmla="*/ 204786 h 8156048"/>
              <a:gd name="connsiteX19" fmla="*/ 323757 w 5239899"/>
              <a:gd name="connsiteY19" fmla="*/ 242886 h 8156048"/>
              <a:gd name="connsiteX20" fmla="*/ 247557 w 5239899"/>
              <a:gd name="connsiteY20" fmla="*/ 326706 h 8156048"/>
              <a:gd name="connsiteX21" fmla="*/ 95157 w 5239899"/>
              <a:gd name="connsiteY21" fmla="*/ 418146 h 8156048"/>
              <a:gd name="connsiteX22" fmla="*/ 18957 w 5239899"/>
              <a:gd name="connsiteY22" fmla="*/ 608646 h 8156048"/>
              <a:gd name="connsiteX23" fmla="*/ 11337 w 5239899"/>
              <a:gd name="connsiteY23" fmla="*/ 722946 h 8156048"/>
              <a:gd name="connsiteX24" fmla="*/ 156117 w 5239899"/>
              <a:gd name="connsiteY24" fmla="*/ 867726 h 8156048"/>
              <a:gd name="connsiteX25" fmla="*/ 407577 w 5239899"/>
              <a:gd name="connsiteY25" fmla="*/ 997266 h 8156048"/>
              <a:gd name="connsiteX26" fmla="*/ 499017 w 5239899"/>
              <a:gd name="connsiteY26" fmla="*/ 1081086 h 8156048"/>
              <a:gd name="connsiteX27" fmla="*/ 681897 w 5239899"/>
              <a:gd name="connsiteY27" fmla="*/ 1241106 h 8156048"/>
              <a:gd name="connsiteX28" fmla="*/ 887637 w 5239899"/>
              <a:gd name="connsiteY28" fmla="*/ 1340166 h 8156048"/>
              <a:gd name="connsiteX29" fmla="*/ 1009557 w 5239899"/>
              <a:gd name="connsiteY29" fmla="*/ 1523046 h 8156048"/>
              <a:gd name="connsiteX30" fmla="*/ 1062897 w 5239899"/>
              <a:gd name="connsiteY30" fmla="*/ 1599246 h 8156048"/>
              <a:gd name="connsiteX31" fmla="*/ 1001937 w 5239899"/>
              <a:gd name="connsiteY31" fmla="*/ 1759266 h 8156048"/>
              <a:gd name="connsiteX32" fmla="*/ 1009557 w 5239899"/>
              <a:gd name="connsiteY32" fmla="*/ 1934526 h 8156048"/>
              <a:gd name="connsiteX33" fmla="*/ 1131477 w 5239899"/>
              <a:gd name="connsiteY33" fmla="*/ 2147886 h 8156048"/>
              <a:gd name="connsiteX34" fmla="*/ 1207677 w 5239899"/>
              <a:gd name="connsiteY34" fmla="*/ 2254566 h 8156048"/>
              <a:gd name="connsiteX35" fmla="*/ 1329597 w 5239899"/>
              <a:gd name="connsiteY35" fmla="*/ 2338386 h 8156048"/>
              <a:gd name="connsiteX36" fmla="*/ 1200057 w 5239899"/>
              <a:gd name="connsiteY36" fmla="*/ 2452686 h 8156048"/>
              <a:gd name="connsiteX37" fmla="*/ 1093377 w 5239899"/>
              <a:gd name="connsiteY37" fmla="*/ 2605086 h 8156048"/>
              <a:gd name="connsiteX38" fmla="*/ 1093377 w 5239899"/>
              <a:gd name="connsiteY38" fmla="*/ 2742246 h 8156048"/>
              <a:gd name="connsiteX39" fmla="*/ 1146717 w 5239899"/>
              <a:gd name="connsiteY39" fmla="*/ 2902266 h 8156048"/>
              <a:gd name="connsiteX40" fmla="*/ 1131477 w 5239899"/>
              <a:gd name="connsiteY40" fmla="*/ 2963226 h 8156048"/>
              <a:gd name="connsiteX41" fmla="*/ 971457 w 5239899"/>
              <a:gd name="connsiteY41" fmla="*/ 2917506 h 8156048"/>
              <a:gd name="connsiteX42" fmla="*/ 857157 w 5239899"/>
              <a:gd name="connsiteY42" fmla="*/ 2932746 h 8156048"/>
              <a:gd name="connsiteX43" fmla="*/ 712377 w 5239899"/>
              <a:gd name="connsiteY43" fmla="*/ 2993706 h 8156048"/>
              <a:gd name="connsiteX44" fmla="*/ 445677 w 5239899"/>
              <a:gd name="connsiteY44" fmla="*/ 3115626 h 8156048"/>
              <a:gd name="connsiteX45" fmla="*/ 407577 w 5239899"/>
              <a:gd name="connsiteY45" fmla="*/ 3252786 h 8156048"/>
              <a:gd name="connsiteX46" fmla="*/ 506637 w 5239899"/>
              <a:gd name="connsiteY46" fmla="*/ 3435666 h 8156048"/>
              <a:gd name="connsiteX47" fmla="*/ 750477 w 5239899"/>
              <a:gd name="connsiteY47" fmla="*/ 3519486 h 8156048"/>
              <a:gd name="connsiteX48" fmla="*/ 925737 w 5239899"/>
              <a:gd name="connsiteY48" fmla="*/ 3527106 h 8156048"/>
              <a:gd name="connsiteX49" fmla="*/ 1085757 w 5239899"/>
              <a:gd name="connsiteY49" fmla="*/ 3519486 h 8156048"/>
              <a:gd name="connsiteX50" fmla="*/ 1215297 w 5239899"/>
              <a:gd name="connsiteY50" fmla="*/ 3565206 h 8156048"/>
              <a:gd name="connsiteX51" fmla="*/ 1306737 w 5239899"/>
              <a:gd name="connsiteY51" fmla="*/ 3641406 h 8156048"/>
              <a:gd name="connsiteX52" fmla="*/ 1367697 w 5239899"/>
              <a:gd name="connsiteY52" fmla="*/ 3671886 h 8156048"/>
              <a:gd name="connsiteX53" fmla="*/ 1161957 w 5239899"/>
              <a:gd name="connsiteY53" fmla="*/ 3679506 h 8156048"/>
              <a:gd name="connsiteX54" fmla="*/ 948597 w 5239899"/>
              <a:gd name="connsiteY54" fmla="*/ 3725226 h 8156048"/>
              <a:gd name="connsiteX55" fmla="*/ 780957 w 5239899"/>
              <a:gd name="connsiteY55" fmla="*/ 3763326 h 8156048"/>
              <a:gd name="connsiteX56" fmla="*/ 659037 w 5239899"/>
              <a:gd name="connsiteY56" fmla="*/ 3801426 h 8156048"/>
              <a:gd name="connsiteX57" fmla="*/ 590457 w 5239899"/>
              <a:gd name="connsiteY57" fmla="*/ 3831906 h 8156048"/>
              <a:gd name="connsiteX58" fmla="*/ 537117 w 5239899"/>
              <a:gd name="connsiteY58" fmla="*/ 3991926 h 8156048"/>
              <a:gd name="connsiteX59" fmla="*/ 605697 w 5239899"/>
              <a:gd name="connsiteY59" fmla="*/ 4220526 h 8156048"/>
              <a:gd name="connsiteX60" fmla="*/ 643797 w 5239899"/>
              <a:gd name="connsiteY60" fmla="*/ 4334826 h 8156048"/>
              <a:gd name="connsiteX61" fmla="*/ 575217 w 5239899"/>
              <a:gd name="connsiteY61" fmla="*/ 4487226 h 8156048"/>
              <a:gd name="connsiteX62" fmla="*/ 384717 w 5239899"/>
              <a:gd name="connsiteY62" fmla="*/ 4586286 h 8156048"/>
              <a:gd name="connsiteX63" fmla="*/ 300897 w 5239899"/>
              <a:gd name="connsiteY63" fmla="*/ 4746306 h 8156048"/>
              <a:gd name="connsiteX64" fmla="*/ 217077 w 5239899"/>
              <a:gd name="connsiteY64" fmla="*/ 4898706 h 8156048"/>
              <a:gd name="connsiteX65" fmla="*/ 118017 w 5239899"/>
              <a:gd name="connsiteY65" fmla="*/ 5089206 h 8156048"/>
              <a:gd name="connsiteX66" fmla="*/ 125637 w 5239899"/>
              <a:gd name="connsiteY66" fmla="*/ 5180646 h 8156048"/>
              <a:gd name="connsiteX67" fmla="*/ 262797 w 5239899"/>
              <a:gd name="connsiteY67" fmla="*/ 5165406 h 8156048"/>
              <a:gd name="connsiteX68" fmla="*/ 422817 w 5239899"/>
              <a:gd name="connsiteY68" fmla="*/ 5035866 h 8156048"/>
              <a:gd name="connsiteX69" fmla="*/ 598077 w 5239899"/>
              <a:gd name="connsiteY69" fmla="*/ 4936806 h 8156048"/>
              <a:gd name="connsiteX70" fmla="*/ 841917 w 5239899"/>
              <a:gd name="connsiteY70" fmla="*/ 4837746 h 8156048"/>
              <a:gd name="connsiteX71" fmla="*/ 956217 w 5239899"/>
              <a:gd name="connsiteY71" fmla="*/ 4753926 h 8156048"/>
              <a:gd name="connsiteX72" fmla="*/ 1131477 w 5239899"/>
              <a:gd name="connsiteY72" fmla="*/ 4746306 h 8156048"/>
              <a:gd name="connsiteX73" fmla="*/ 1276257 w 5239899"/>
              <a:gd name="connsiteY73" fmla="*/ 4799646 h 8156048"/>
              <a:gd name="connsiteX74" fmla="*/ 1398177 w 5239899"/>
              <a:gd name="connsiteY74" fmla="*/ 4814886 h 8156048"/>
              <a:gd name="connsiteX75" fmla="*/ 1520097 w 5239899"/>
              <a:gd name="connsiteY75" fmla="*/ 4708206 h 8156048"/>
              <a:gd name="connsiteX76" fmla="*/ 1642017 w 5239899"/>
              <a:gd name="connsiteY76" fmla="*/ 4692966 h 8156048"/>
              <a:gd name="connsiteX77" fmla="*/ 1702977 w 5239899"/>
              <a:gd name="connsiteY77" fmla="*/ 4692966 h 8156048"/>
              <a:gd name="connsiteX78" fmla="*/ 1855377 w 5239899"/>
              <a:gd name="connsiteY78" fmla="*/ 4532946 h 8156048"/>
              <a:gd name="connsiteX79" fmla="*/ 2030637 w 5239899"/>
              <a:gd name="connsiteY79" fmla="*/ 4411026 h 8156048"/>
              <a:gd name="connsiteX80" fmla="*/ 2160177 w 5239899"/>
              <a:gd name="connsiteY80" fmla="*/ 4319586 h 8156048"/>
              <a:gd name="connsiteX81" fmla="*/ 2266857 w 5239899"/>
              <a:gd name="connsiteY81" fmla="*/ 4182426 h 8156048"/>
              <a:gd name="connsiteX82" fmla="*/ 2327817 w 5239899"/>
              <a:gd name="connsiteY82" fmla="*/ 4289106 h 8156048"/>
              <a:gd name="connsiteX83" fmla="*/ 2304957 w 5239899"/>
              <a:gd name="connsiteY83" fmla="*/ 4441506 h 8156048"/>
              <a:gd name="connsiteX84" fmla="*/ 2251617 w 5239899"/>
              <a:gd name="connsiteY84" fmla="*/ 4601526 h 8156048"/>
              <a:gd name="connsiteX85" fmla="*/ 2221137 w 5239899"/>
              <a:gd name="connsiteY85" fmla="*/ 4715826 h 8156048"/>
              <a:gd name="connsiteX86" fmla="*/ 2358297 w 5239899"/>
              <a:gd name="connsiteY86" fmla="*/ 4822506 h 8156048"/>
              <a:gd name="connsiteX87" fmla="*/ 2495457 w 5239899"/>
              <a:gd name="connsiteY87" fmla="*/ 4784406 h 8156048"/>
              <a:gd name="connsiteX88" fmla="*/ 2571657 w 5239899"/>
              <a:gd name="connsiteY88" fmla="*/ 4837746 h 8156048"/>
              <a:gd name="connsiteX89" fmla="*/ 2586897 w 5239899"/>
              <a:gd name="connsiteY89" fmla="*/ 4929186 h 8156048"/>
              <a:gd name="connsiteX90" fmla="*/ 2586897 w 5239899"/>
              <a:gd name="connsiteY90" fmla="*/ 5020626 h 8156048"/>
              <a:gd name="connsiteX91" fmla="*/ 2739297 w 5239899"/>
              <a:gd name="connsiteY91" fmla="*/ 5180646 h 8156048"/>
              <a:gd name="connsiteX92" fmla="*/ 2823117 w 5239899"/>
              <a:gd name="connsiteY92" fmla="*/ 5302566 h 8156048"/>
              <a:gd name="connsiteX93" fmla="*/ 3005997 w 5239899"/>
              <a:gd name="connsiteY93" fmla="*/ 5401626 h 8156048"/>
              <a:gd name="connsiteX94" fmla="*/ 3120297 w 5239899"/>
              <a:gd name="connsiteY94" fmla="*/ 5454966 h 8156048"/>
              <a:gd name="connsiteX95" fmla="*/ 3341277 w 5239899"/>
              <a:gd name="connsiteY95" fmla="*/ 5538786 h 8156048"/>
              <a:gd name="connsiteX96" fmla="*/ 3493677 w 5239899"/>
              <a:gd name="connsiteY96" fmla="*/ 5637846 h 8156048"/>
              <a:gd name="connsiteX97" fmla="*/ 3615597 w 5239899"/>
              <a:gd name="connsiteY97" fmla="*/ 5759766 h 8156048"/>
              <a:gd name="connsiteX98" fmla="*/ 3668937 w 5239899"/>
              <a:gd name="connsiteY98" fmla="*/ 5835966 h 8156048"/>
              <a:gd name="connsiteX99" fmla="*/ 3501297 w 5239899"/>
              <a:gd name="connsiteY99" fmla="*/ 5942646 h 8156048"/>
              <a:gd name="connsiteX100" fmla="*/ 3394617 w 5239899"/>
              <a:gd name="connsiteY100" fmla="*/ 6003606 h 8156048"/>
              <a:gd name="connsiteX101" fmla="*/ 3287937 w 5239899"/>
              <a:gd name="connsiteY101" fmla="*/ 6072186 h 8156048"/>
              <a:gd name="connsiteX102" fmla="*/ 3219357 w 5239899"/>
              <a:gd name="connsiteY102" fmla="*/ 6087426 h 8156048"/>
              <a:gd name="connsiteX103" fmla="*/ 3074577 w 5239899"/>
              <a:gd name="connsiteY103" fmla="*/ 5942646 h 8156048"/>
              <a:gd name="connsiteX104" fmla="*/ 2906937 w 5239899"/>
              <a:gd name="connsiteY104" fmla="*/ 5813106 h 8156048"/>
              <a:gd name="connsiteX105" fmla="*/ 2746917 w 5239899"/>
              <a:gd name="connsiteY105" fmla="*/ 5790246 h 8156048"/>
              <a:gd name="connsiteX106" fmla="*/ 2491647 w 5239899"/>
              <a:gd name="connsiteY106" fmla="*/ 5826441 h 8156048"/>
              <a:gd name="connsiteX107" fmla="*/ 2228757 w 5239899"/>
              <a:gd name="connsiteY107" fmla="*/ 5832156 h 8156048"/>
              <a:gd name="connsiteX108" fmla="*/ 2063022 w 5239899"/>
              <a:gd name="connsiteY108" fmla="*/ 5775006 h 8156048"/>
              <a:gd name="connsiteX109" fmla="*/ 1975392 w 5239899"/>
              <a:gd name="connsiteY109" fmla="*/ 5786436 h 8156048"/>
              <a:gd name="connsiteX110" fmla="*/ 1933482 w 5239899"/>
              <a:gd name="connsiteY110" fmla="*/ 5927406 h 8156048"/>
              <a:gd name="connsiteX111" fmla="*/ 1927767 w 5239899"/>
              <a:gd name="connsiteY111" fmla="*/ 6068376 h 8156048"/>
              <a:gd name="connsiteX112" fmla="*/ 1786797 w 5239899"/>
              <a:gd name="connsiteY112" fmla="*/ 6156006 h 8156048"/>
              <a:gd name="connsiteX113" fmla="*/ 1672497 w 5239899"/>
              <a:gd name="connsiteY113" fmla="*/ 6215061 h 8156048"/>
              <a:gd name="connsiteX114" fmla="*/ 1562007 w 5239899"/>
              <a:gd name="connsiteY114" fmla="*/ 6283641 h 8156048"/>
              <a:gd name="connsiteX115" fmla="*/ 1562007 w 5239899"/>
              <a:gd name="connsiteY115" fmla="*/ 6462711 h 8156048"/>
              <a:gd name="connsiteX116" fmla="*/ 1632492 w 5239899"/>
              <a:gd name="connsiteY116" fmla="*/ 6554151 h 8156048"/>
              <a:gd name="connsiteX117" fmla="*/ 1674402 w 5239899"/>
              <a:gd name="connsiteY117" fmla="*/ 6636066 h 8156048"/>
              <a:gd name="connsiteX118" fmla="*/ 1634397 w 5239899"/>
              <a:gd name="connsiteY118" fmla="*/ 6716076 h 8156048"/>
              <a:gd name="connsiteX119" fmla="*/ 1645827 w 5239899"/>
              <a:gd name="connsiteY119" fmla="*/ 6862761 h 8156048"/>
              <a:gd name="connsiteX120" fmla="*/ 1510572 w 5239899"/>
              <a:gd name="connsiteY120" fmla="*/ 7015161 h 8156048"/>
              <a:gd name="connsiteX121" fmla="*/ 1542957 w 5239899"/>
              <a:gd name="connsiteY121" fmla="*/ 7169466 h 8156048"/>
              <a:gd name="connsiteX122" fmla="*/ 1382937 w 5239899"/>
              <a:gd name="connsiteY122" fmla="*/ 7209471 h 8156048"/>
              <a:gd name="connsiteX123" fmla="*/ 1142907 w 5239899"/>
              <a:gd name="connsiteY123" fmla="*/ 7159941 h 8156048"/>
              <a:gd name="connsiteX124" fmla="*/ 1041942 w 5239899"/>
              <a:gd name="connsiteY124" fmla="*/ 7182801 h 8156048"/>
              <a:gd name="connsiteX125" fmla="*/ 931452 w 5239899"/>
              <a:gd name="connsiteY125" fmla="*/ 7272336 h 8156048"/>
              <a:gd name="connsiteX126" fmla="*/ 840012 w 5239899"/>
              <a:gd name="connsiteY126" fmla="*/ 7384731 h 8156048"/>
              <a:gd name="connsiteX127" fmla="*/ 1070517 w 5239899"/>
              <a:gd name="connsiteY127" fmla="*/ 7476171 h 8156048"/>
              <a:gd name="connsiteX128" fmla="*/ 1093377 w 5239899"/>
              <a:gd name="connsiteY128" fmla="*/ 7598091 h 8156048"/>
              <a:gd name="connsiteX129" fmla="*/ 1146717 w 5239899"/>
              <a:gd name="connsiteY129" fmla="*/ 7771446 h 8156048"/>
              <a:gd name="connsiteX130" fmla="*/ 4865276 w 5239899"/>
              <a:gd name="connsiteY130" fmla="*/ 7779066 h 8156048"/>
              <a:gd name="connsiteX131" fmla="*/ 4827177 w 5239899"/>
              <a:gd name="connsiteY131" fmla="*/ 2688906 h 8156048"/>
              <a:gd name="connsiteX132" fmla="*/ 2617377 w 5239899"/>
              <a:gd name="connsiteY132" fmla="*/ 204786 h 8156048"/>
              <a:gd name="connsiteX133" fmla="*/ 1855377 w 5239899"/>
              <a:gd name="connsiteY133" fmla="*/ 204786 h 8156048"/>
              <a:gd name="connsiteX0" fmla="*/ 1855377 w 5220172"/>
              <a:gd name="connsiteY0" fmla="*/ 204786 h 8150400"/>
              <a:gd name="connsiteX1" fmla="*/ 1718217 w 5220172"/>
              <a:gd name="connsiteY1" fmla="*/ 273366 h 8150400"/>
              <a:gd name="connsiteX2" fmla="*/ 1664877 w 5220172"/>
              <a:gd name="connsiteY2" fmla="*/ 418146 h 8150400"/>
              <a:gd name="connsiteX3" fmla="*/ 1657257 w 5220172"/>
              <a:gd name="connsiteY3" fmla="*/ 509586 h 8150400"/>
              <a:gd name="connsiteX4" fmla="*/ 1535337 w 5220172"/>
              <a:gd name="connsiteY4" fmla="*/ 562926 h 8150400"/>
              <a:gd name="connsiteX5" fmla="*/ 1459137 w 5220172"/>
              <a:gd name="connsiteY5" fmla="*/ 692466 h 8150400"/>
              <a:gd name="connsiteX6" fmla="*/ 1497237 w 5220172"/>
              <a:gd name="connsiteY6" fmla="*/ 860106 h 8150400"/>
              <a:gd name="connsiteX7" fmla="*/ 1405797 w 5220172"/>
              <a:gd name="connsiteY7" fmla="*/ 943926 h 8150400"/>
              <a:gd name="connsiteX8" fmla="*/ 1299117 w 5220172"/>
              <a:gd name="connsiteY8" fmla="*/ 822006 h 8150400"/>
              <a:gd name="connsiteX9" fmla="*/ 1314357 w 5220172"/>
              <a:gd name="connsiteY9" fmla="*/ 707706 h 8150400"/>
              <a:gd name="connsiteX10" fmla="*/ 1337217 w 5220172"/>
              <a:gd name="connsiteY10" fmla="*/ 593406 h 8150400"/>
              <a:gd name="connsiteX11" fmla="*/ 1245777 w 5220172"/>
              <a:gd name="connsiteY11" fmla="*/ 555306 h 8150400"/>
              <a:gd name="connsiteX12" fmla="*/ 1078137 w 5220172"/>
              <a:gd name="connsiteY12" fmla="*/ 562926 h 8150400"/>
              <a:gd name="connsiteX13" fmla="*/ 910497 w 5220172"/>
              <a:gd name="connsiteY13" fmla="*/ 410526 h 8150400"/>
              <a:gd name="connsiteX14" fmla="*/ 780957 w 5220172"/>
              <a:gd name="connsiteY14" fmla="*/ 334326 h 8150400"/>
              <a:gd name="connsiteX15" fmla="*/ 666657 w 5220172"/>
              <a:gd name="connsiteY15" fmla="*/ 387666 h 8150400"/>
              <a:gd name="connsiteX16" fmla="*/ 590457 w 5220172"/>
              <a:gd name="connsiteY16" fmla="*/ 296226 h 8150400"/>
              <a:gd name="connsiteX17" fmla="*/ 521877 w 5220172"/>
              <a:gd name="connsiteY17" fmla="*/ 280986 h 8150400"/>
              <a:gd name="connsiteX18" fmla="*/ 445677 w 5220172"/>
              <a:gd name="connsiteY18" fmla="*/ 204786 h 8150400"/>
              <a:gd name="connsiteX19" fmla="*/ 323757 w 5220172"/>
              <a:gd name="connsiteY19" fmla="*/ 242886 h 8150400"/>
              <a:gd name="connsiteX20" fmla="*/ 247557 w 5220172"/>
              <a:gd name="connsiteY20" fmla="*/ 326706 h 8150400"/>
              <a:gd name="connsiteX21" fmla="*/ 95157 w 5220172"/>
              <a:gd name="connsiteY21" fmla="*/ 418146 h 8150400"/>
              <a:gd name="connsiteX22" fmla="*/ 18957 w 5220172"/>
              <a:gd name="connsiteY22" fmla="*/ 608646 h 8150400"/>
              <a:gd name="connsiteX23" fmla="*/ 11337 w 5220172"/>
              <a:gd name="connsiteY23" fmla="*/ 722946 h 8150400"/>
              <a:gd name="connsiteX24" fmla="*/ 156117 w 5220172"/>
              <a:gd name="connsiteY24" fmla="*/ 867726 h 8150400"/>
              <a:gd name="connsiteX25" fmla="*/ 407577 w 5220172"/>
              <a:gd name="connsiteY25" fmla="*/ 997266 h 8150400"/>
              <a:gd name="connsiteX26" fmla="*/ 499017 w 5220172"/>
              <a:gd name="connsiteY26" fmla="*/ 1081086 h 8150400"/>
              <a:gd name="connsiteX27" fmla="*/ 681897 w 5220172"/>
              <a:gd name="connsiteY27" fmla="*/ 1241106 h 8150400"/>
              <a:gd name="connsiteX28" fmla="*/ 887637 w 5220172"/>
              <a:gd name="connsiteY28" fmla="*/ 1340166 h 8150400"/>
              <a:gd name="connsiteX29" fmla="*/ 1009557 w 5220172"/>
              <a:gd name="connsiteY29" fmla="*/ 1523046 h 8150400"/>
              <a:gd name="connsiteX30" fmla="*/ 1062897 w 5220172"/>
              <a:gd name="connsiteY30" fmla="*/ 1599246 h 8150400"/>
              <a:gd name="connsiteX31" fmla="*/ 1001937 w 5220172"/>
              <a:gd name="connsiteY31" fmla="*/ 1759266 h 8150400"/>
              <a:gd name="connsiteX32" fmla="*/ 1009557 w 5220172"/>
              <a:gd name="connsiteY32" fmla="*/ 1934526 h 8150400"/>
              <a:gd name="connsiteX33" fmla="*/ 1131477 w 5220172"/>
              <a:gd name="connsiteY33" fmla="*/ 2147886 h 8150400"/>
              <a:gd name="connsiteX34" fmla="*/ 1207677 w 5220172"/>
              <a:gd name="connsiteY34" fmla="*/ 2254566 h 8150400"/>
              <a:gd name="connsiteX35" fmla="*/ 1329597 w 5220172"/>
              <a:gd name="connsiteY35" fmla="*/ 2338386 h 8150400"/>
              <a:gd name="connsiteX36" fmla="*/ 1200057 w 5220172"/>
              <a:gd name="connsiteY36" fmla="*/ 2452686 h 8150400"/>
              <a:gd name="connsiteX37" fmla="*/ 1093377 w 5220172"/>
              <a:gd name="connsiteY37" fmla="*/ 2605086 h 8150400"/>
              <a:gd name="connsiteX38" fmla="*/ 1093377 w 5220172"/>
              <a:gd name="connsiteY38" fmla="*/ 2742246 h 8150400"/>
              <a:gd name="connsiteX39" fmla="*/ 1146717 w 5220172"/>
              <a:gd name="connsiteY39" fmla="*/ 2902266 h 8150400"/>
              <a:gd name="connsiteX40" fmla="*/ 1131477 w 5220172"/>
              <a:gd name="connsiteY40" fmla="*/ 2963226 h 8150400"/>
              <a:gd name="connsiteX41" fmla="*/ 971457 w 5220172"/>
              <a:gd name="connsiteY41" fmla="*/ 2917506 h 8150400"/>
              <a:gd name="connsiteX42" fmla="*/ 857157 w 5220172"/>
              <a:gd name="connsiteY42" fmla="*/ 2932746 h 8150400"/>
              <a:gd name="connsiteX43" fmla="*/ 712377 w 5220172"/>
              <a:gd name="connsiteY43" fmla="*/ 2993706 h 8150400"/>
              <a:gd name="connsiteX44" fmla="*/ 445677 w 5220172"/>
              <a:gd name="connsiteY44" fmla="*/ 3115626 h 8150400"/>
              <a:gd name="connsiteX45" fmla="*/ 407577 w 5220172"/>
              <a:gd name="connsiteY45" fmla="*/ 3252786 h 8150400"/>
              <a:gd name="connsiteX46" fmla="*/ 506637 w 5220172"/>
              <a:gd name="connsiteY46" fmla="*/ 3435666 h 8150400"/>
              <a:gd name="connsiteX47" fmla="*/ 750477 w 5220172"/>
              <a:gd name="connsiteY47" fmla="*/ 3519486 h 8150400"/>
              <a:gd name="connsiteX48" fmla="*/ 925737 w 5220172"/>
              <a:gd name="connsiteY48" fmla="*/ 3527106 h 8150400"/>
              <a:gd name="connsiteX49" fmla="*/ 1085757 w 5220172"/>
              <a:gd name="connsiteY49" fmla="*/ 3519486 h 8150400"/>
              <a:gd name="connsiteX50" fmla="*/ 1215297 w 5220172"/>
              <a:gd name="connsiteY50" fmla="*/ 3565206 h 8150400"/>
              <a:gd name="connsiteX51" fmla="*/ 1306737 w 5220172"/>
              <a:gd name="connsiteY51" fmla="*/ 3641406 h 8150400"/>
              <a:gd name="connsiteX52" fmla="*/ 1367697 w 5220172"/>
              <a:gd name="connsiteY52" fmla="*/ 3671886 h 8150400"/>
              <a:gd name="connsiteX53" fmla="*/ 1161957 w 5220172"/>
              <a:gd name="connsiteY53" fmla="*/ 3679506 h 8150400"/>
              <a:gd name="connsiteX54" fmla="*/ 948597 w 5220172"/>
              <a:gd name="connsiteY54" fmla="*/ 3725226 h 8150400"/>
              <a:gd name="connsiteX55" fmla="*/ 780957 w 5220172"/>
              <a:gd name="connsiteY55" fmla="*/ 3763326 h 8150400"/>
              <a:gd name="connsiteX56" fmla="*/ 659037 w 5220172"/>
              <a:gd name="connsiteY56" fmla="*/ 3801426 h 8150400"/>
              <a:gd name="connsiteX57" fmla="*/ 590457 w 5220172"/>
              <a:gd name="connsiteY57" fmla="*/ 3831906 h 8150400"/>
              <a:gd name="connsiteX58" fmla="*/ 537117 w 5220172"/>
              <a:gd name="connsiteY58" fmla="*/ 3991926 h 8150400"/>
              <a:gd name="connsiteX59" fmla="*/ 605697 w 5220172"/>
              <a:gd name="connsiteY59" fmla="*/ 4220526 h 8150400"/>
              <a:gd name="connsiteX60" fmla="*/ 643797 w 5220172"/>
              <a:gd name="connsiteY60" fmla="*/ 4334826 h 8150400"/>
              <a:gd name="connsiteX61" fmla="*/ 575217 w 5220172"/>
              <a:gd name="connsiteY61" fmla="*/ 4487226 h 8150400"/>
              <a:gd name="connsiteX62" fmla="*/ 384717 w 5220172"/>
              <a:gd name="connsiteY62" fmla="*/ 4586286 h 8150400"/>
              <a:gd name="connsiteX63" fmla="*/ 300897 w 5220172"/>
              <a:gd name="connsiteY63" fmla="*/ 4746306 h 8150400"/>
              <a:gd name="connsiteX64" fmla="*/ 217077 w 5220172"/>
              <a:gd name="connsiteY64" fmla="*/ 4898706 h 8150400"/>
              <a:gd name="connsiteX65" fmla="*/ 118017 w 5220172"/>
              <a:gd name="connsiteY65" fmla="*/ 5089206 h 8150400"/>
              <a:gd name="connsiteX66" fmla="*/ 125637 w 5220172"/>
              <a:gd name="connsiteY66" fmla="*/ 5180646 h 8150400"/>
              <a:gd name="connsiteX67" fmla="*/ 262797 w 5220172"/>
              <a:gd name="connsiteY67" fmla="*/ 5165406 h 8150400"/>
              <a:gd name="connsiteX68" fmla="*/ 422817 w 5220172"/>
              <a:gd name="connsiteY68" fmla="*/ 5035866 h 8150400"/>
              <a:gd name="connsiteX69" fmla="*/ 598077 w 5220172"/>
              <a:gd name="connsiteY69" fmla="*/ 4936806 h 8150400"/>
              <a:gd name="connsiteX70" fmla="*/ 841917 w 5220172"/>
              <a:gd name="connsiteY70" fmla="*/ 4837746 h 8150400"/>
              <a:gd name="connsiteX71" fmla="*/ 956217 w 5220172"/>
              <a:gd name="connsiteY71" fmla="*/ 4753926 h 8150400"/>
              <a:gd name="connsiteX72" fmla="*/ 1131477 w 5220172"/>
              <a:gd name="connsiteY72" fmla="*/ 4746306 h 8150400"/>
              <a:gd name="connsiteX73" fmla="*/ 1276257 w 5220172"/>
              <a:gd name="connsiteY73" fmla="*/ 4799646 h 8150400"/>
              <a:gd name="connsiteX74" fmla="*/ 1398177 w 5220172"/>
              <a:gd name="connsiteY74" fmla="*/ 4814886 h 8150400"/>
              <a:gd name="connsiteX75" fmla="*/ 1520097 w 5220172"/>
              <a:gd name="connsiteY75" fmla="*/ 4708206 h 8150400"/>
              <a:gd name="connsiteX76" fmla="*/ 1642017 w 5220172"/>
              <a:gd name="connsiteY76" fmla="*/ 4692966 h 8150400"/>
              <a:gd name="connsiteX77" fmla="*/ 1702977 w 5220172"/>
              <a:gd name="connsiteY77" fmla="*/ 4692966 h 8150400"/>
              <a:gd name="connsiteX78" fmla="*/ 1855377 w 5220172"/>
              <a:gd name="connsiteY78" fmla="*/ 4532946 h 8150400"/>
              <a:gd name="connsiteX79" fmla="*/ 2030637 w 5220172"/>
              <a:gd name="connsiteY79" fmla="*/ 4411026 h 8150400"/>
              <a:gd name="connsiteX80" fmla="*/ 2160177 w 5220172"/>
              <a:gd name="connsiteY80" fmla="*/ 4319586 h 8150400"/>
              <a:gd name="connsiteX81" fmla="*/ 2266857 w 5220172"/>
              <a:gd name="connsiteY81" fmla="*/ 4182426 h 8150400"/>
              <a:gd name="connsiteX82" fmla="*/ 2327817 w 5220172"/>
              <a:gd name="connsiteY82" fmla="*/ 4289106 h 8150400"/>
              <a:gd name="connsiteX83" fmla="*/ 2304957 w 5220172"/>
              <a:gd name="connsiteY83" fmla="*/ 4441506 h 8150400"/>
              <a:gd name="connsiteX84" fmla="*/ 2251617 w 5220172"/>
              <a:gd name="connsiteY84" fmla="*/ 4601526 h 8150400"/>
              <a:gd name="connsiteX85" fmla="*/ 2221137 w 5220172"/>
              <a:gd name="connsiteY85" fmla="*/ 4715826 h 8150400"/>
              <a:gd name="connsiteX86" fmla="*/ 2358297 w 5220172"/>
              <a:gd name="connsiteY86" fmla="*/ 4822506 h 8150400"/>
              <a:gd name="connsiteX87" fmla="*/ 2495457 w 5220172"/>
              <a:gd name="connsiteY87" fmla="*/ 4784406 h 8150400"/>
              <a:gd name="connsiteX88" fmla="*/ 2571657 w 5220172"/>
              <a:gd name="connsiteY88" fmla="*/ 4837746 h 8150400"/>
              <a:gd name="connsiteX89" fmla="*/ 2586897 w 5220172"/>
              <a:gd name="connsiteY89" fmla="*/ 4929186 h 8150400"/>
              <a:gd name="connsiteX90" fmla="*/ 2586897 w 5220172"/>
              <a:gd name="connsiteY90" fmla="*/ 5020626 h 8150400"/>
              <a:gd name="connsiteX91" fmla="*/ 2739297 w 5220172"/>
              <a:gd name="connsiteY91" fmla="*/ 5180646 h 8150400"/>
              <a:gd name="connsiteX92" fmla="*/ 2823117 w 5220172"/>
              <a:gd name="connsiteY92" fmla="*/ 5302566 h 8150400"/>
              <a:gd name="connsiteX93" fmla="*/ 3005997 w 5220172"/>
              <a:gd name="connsiteY93" fmla="*/ 5401626 h 8150400"/>
              <a:gd name="connsiteX94" fmla="*/ 3120297 w 5220172"/>
              <a:gd name="connsiteY94" fmla="*/ 5454966 h 8150400"/>
              <a:gd name="connsiteX95" fmla="*/ 3341277 w 5220172"/>
              <a:gd name="connsiteY95" fmla="*/ 5538786 h 8150400"/>
              <a:gd name="connsiteX96" fmla="*/ 3493677 w 5220172"/>
              <a:gd name="connsiteY96" fmla="*/ 5637846 h 8150400"/>
              <a:gd name="connsiteX97" fmla="*/ 3615597 w 5220172"/>
              <a:gd name="connsiteY97" fmla="*/ 5759766 h 8150400"/>
              <a:gd name="connsiteX98" fmla="*/ 3668937 w 5220172"/>
              <a:gd name="connsiteY98" fmla="*/ 5835966 h 8150400"/>
              <a:gd name="connsiteX99" fmla="*/ 3501297 w 5220172"/>
              <a:gd name="connsiteY99" fmla="*/ 5942646 h 8150400"/>
              <a:gd name="connsiteX100" fmla="*/ 3394617 w 5220172"/>
              <a:gd name="connsiteY100" fmla="*/ 6003606 h 8150400"/>
              <a:gd name="connsiteX101" fmla="*/ 3287937 w 5220172"/>
              <a:gd name="connsiteY101" fmla="*/ 6072186 h 8150400"/>
              <a:gd name="connsiteX102" fmla="*/ 3219357 w 5220172"/>
              <a:gd name="connsiteY102" fmla="*/ 6087426 h 8150400"/>
              <a:gd name="connsiteX103" fmla="*/ 3074577 w 5220172"/>
              <a:gd name="connsiteY103" fmla="*/ 5942646 h 8150400"/>
              <a:gd name="connsiteX104" fmla="*/ 2906937 w 5220172"/>
              <a:gd name="connsiteY104" fmla="*/ 5813106 h 8150400"/>
              <a:gd name="connsiteX105" fmla="*/ 2746917 w 5220172"/>
              <a:gd name="connsiteY105" fmla="*/ 5790246 h 8150400"/>
              <a:gd name="connsiteX106" fmla="*/ 2491647 w 5220172"/>
              <a:gd name="connsiteY106" fmla="*/ 5826441 h 8150400"/>
              <a:gd name="connsiteX107" fmla="*/ 2228757 w 5220172"/>
              <a:gd name="connsiteY107" fmla="*/ 5832156 h 8150400"/>
              <a:gd name="connsiteX108" fmla="*/ 2063022 w 5220172"/>
              <a:gd name="connsiteY108" fmla="*/ 5775006 h 8150400"/>
              <a:gd name="connsiteX109" fmla="*/ 1975392 w 5220172"/>
              <a:gd name="connsiteY109" fmla="*/ 5786436 h 8150400"/>
              <a:gd name="connsiteX110" fmla="*/ 1933482 w 5220172"/>
              <a:gd name="connsiteY110" fmla="*/ 5927406 h 8150400"/>
              <a:gd name="connsiteX111" fmla="*/ 1927767 w 5220172"/>
              <a:gd name="connsiteY111" fmla="*/ 6068376 h 8150400"/>
              <a:gd name="connsiteX112" fmla="*/ 1786797 w 5220172"/>
              <a:gd name="connsiteY112" fmla="*/ 6156006 h 8150400"/>
              <a:gd name="connsiteX113" fmla="*/ 1672497 w 5220172"/>
              <a:gd name="connsiteY113" fmla="*/ 6215061 h 8150400"/>
              <a:gd name="connsiteX114" fmla="*/ 1562007 w 5220172"/>
              <a:gd name="connsiteY114" fmla="*/ 6283641 h 8150400"/>
              <a:gd name="connsiteX115" fmla="*/ 1562007 w 5220172"/>
              <a:gd name="connsiteY115" fmla="*/ 6462711 h 8150400"/>
              <a:gd name="connsiteX116" fmla="*/ 1632492 w 5220172"/>
              <a:gd name="connsiteY116" fmla="*/ 6554151 h 8150400"/>
              <a:gd name="connsiteX117" fmla="*/ 1674402 w 5220172"/>
              <a:gd name="connsiteY117" fmla="*/ 6636066 h 8150400"/>
              <a:gd name="connsiteX118" fmla="*/ 1634397 w 5220172"/>
              <a:gd name="connsiteY118" fmla="*/ 6716076 h 8150400"/>
              <a:gd name="connsiteX119" fmla="*/ 1645827 w 5220172"/>
              <a:gd name="connsiteY119" fmla="*/ 6862761 h 8150400"/>
              <a:gd name="connsiteX120" fmla="*/ 1510572 w 5220172"/>
              <a:gd name="connsiteY120" fmla="*/ 7015161 h 8150400"/>
              <a:gd name="connsiteX121" fmla="*/ 1542957 w 5220172"/>
              <a:gd name="connsiteY121" fmla="*/ 7169466 h 8150400"/>
              <a:gd name="connsiteX122" fmla="*/ 1382937 w 5220172"/>
              <a:gd name="connsiteY122" fmla="*/ 7209471 h 8150400"/>
              <a:gd name="connsiteX123" fmla="*/ 1142907 w 5220172"/>
              <a:gd name="connsiteY123" fmla="*/ 7159941 h 8150400"/>
              <a:gd name="connsiteX124" fmla="*/ 1041942 w 5220172"/>
              <a:gd name="connsiteY124" fmla="*/ 7182801 h 8150400"/>
              <a:gd name="connsiteX125" fmla="*/ 931452 w 5220172"/>
              <a:gd name="connsiteY125" fmla="*/ 7272336 h 8150400"/>
              <a:gd name="connsiteX126" fmla="*/ 840012 w 5220172"/>
              <a:gd name="connsiteY126" fmla="*/ 7384731 h 8150400"/>
              <a:gd name="connsiteX127" fmla="*/ 1070517 w 5220172"/>
              <a:gd name="connsiteY127" fmla="*/ 7476171 h 8150400"/>
              <a:gd name="connsiteX128" fmla="*/ 1093377 w 5220172"/>
              <a:gd name="connsiteY128" fmla="*/ 7598091 h 8150400"/>
              <a:gd name="connsiteX129" fmla="*/ 1146717 w 5220172"/>
              <a:gd name="connsiteY129" fmla="*/ 7771446 h 8150400"/>
              <a:gd name="connsiteX130" fmla="*/ 4832891 w 5220172"/>
              <a:gd name="connsiteY130" fmla="*/ 7771446 h 8150400"/>
              <a:gd name="connsiteX131" fmla="*/ 4827177 w 5220172"/>
              <a:gd name="connsiteY131" fmla="*/ 2688906 h 8150400"/>
              <a:gd name="connsiteX132" fmla="*/ 2617377 w 5220172"/>
              <a:gd name="connsiteY132" fmla="*/ 204786 h 8150400"/>
              <a:gd name="connsiteX133" fmla="*/ 1855377 w 5220172"/>
              <a:gd name="connsiteY133" fmla="*/ 204786 h 8150400"/>
              <a:gd name="connsiteX0" fmla="*/ 1855377 w 4996903"/>
              <a:gd name="connsiteY0" fmla="*/ 204786 h 8150400"/>
              <a:gd name="connsiteX1" fmla="*/ 1718217 w 4996903"/>
              <a:gd name="connsiteY1" fmla="*/ 273366 h 8150400"/>
              <a:gd name="connsiteX2" fmla="*/ 1664877 w 4996903"/>
              <a:gd name="connsiteY2" fmla="*/ 418146 h 8150400"/>
              <a:gd name="connsiteX3" fmla="*/ 1657257 w 4996903"/>
              <a:gd name="connsiteY3" fmla="*/ 509586 h 8150400"/>
              <a:gd name="connsiteX4" fmla="*/ 1535337 w 4996903"/>
              <a:gd name="connsiteY4" fmla="*/ 562926 h 8150400"/>
              <a:gd name="connsiteX5" fmla="*/ 1459137 w 4996903"/>
              <a:gd name="connsiteY5" fmla="*/ 692466 h 8150400"/>
              <a:gd name="connsiteX6" fmla="*/ 1497237 w 4996903"/>
              <a:gd name="connsiteY6" fmla="*/ 860106 h 8150400"/>
              <a:gd name="connsiteX7" fmla="*/ 1405797 w 4996903"/>
              <a:gd name="connsiteY7" fmla="*/ 943926 h 8150400"/>
              <a:gd name="connsiteX8" fmla="*/ 1299117 w 4996903"/>
              <a:gd name="connsiteY8" fmla="*/ 822006 h 8150400"/>
              <a:gd name="connsiteX9" fmla="*/ 1314357 w 4996903"/>
              <a:gd name="connsiteY9" fmla="*/ 707706 h 8150400"/>
              <a:gd name="connsiteX10" fmla="*/ 1337217 w 4996903"/>
              <a:gd name="connsiteY10" fmla="*/ 593406 h 8150400"/>
              <a:gd name="connsiteX11" fmla="*/ 1245777 w 4996903"/>
              <a:gd name="connsiteY11" fmla="*/ 555306 h 8150400"/>
              <a:gd name="connsiteX12" fmla="*/ 1078137 w 4996903"/>
              <a:gd name="connsiteY12" fmla="*/ 562926 h 8150400"/>
              <a:gd name="connsiteX13" fmla="*/ 910497 w 4996903"/>
              <a:gd name="connsiteY13" fmla="*/ 410526 h 8150400"/>
              <a:gd name="connsiteX14" fmla="*/ 780957 w 4996903"/>
              <a:gd name="connsiteY14" fmla="*/ 334326 h 8150400"/>
              <a:gd name="connsiteX15" fmla="*/ 666657 w 4996903"/>
              <a:gd name="connsiteY15" fmla="*/ 387666 h 8150400"/>
              <a:gd name="connsiteX16" fmla="*/ 590457 w 4996903"/>
              <a:gd name="connsiteY16" fmla="*/ 296226 h 8150400"/>
              <a:gd name="connsiteX17" fmla="*/ 521877 w 4996903"/>
              <a:gd name="connsiteY17" fmla="*/ 280986 h 8150400"/>
              <a:gd name="connsiteX18" fmla="*/ 445677 w 4996903"/>
              <a:gd name="connsiteY18" fmla="*/ 204786 h 8150400"/>
              <a:gd name="connsiteX19" fmla="*/ 323757 w 4996903"/>
              <a:gd name="connsiteY19" fmla="*/ 242886 h 8150400"/>
              <a:gd name="connsiteX20" fmla="*/ 247557 w 4996903"/>
              <a:gd name="connsiteY20" fmla="*/ 326706 h 8150400"/>
              <a:gd name="connsiteX21" fmla="*/ 95157 w 4996903"/>
              <a:gd name="connsiteY21" fmla="*/ 418146 h 8150400"/>
              <a:gd name="connsiteX22" fmla="*/ 18957 w 4996903"/>
              <a:gd name="connsiteY22" fmla="*/ 608646 h 8150400"/>
              <a:gd name="connsiteX23" fmla="*/ 11337 w 4996903"/>
              <a:gd name="connsiteY23" fmla="*/ 722946 h 8150400"/>
              <a:gd name="connsiteX24" fmla="*/ 156117 w 4996903"/>
              <a:gd name="connsiteY24" fmla="*/ 867726 h 8150400"/>
              <a:gd name="connsiteX25" fmla="*/ 407577 w 4996903"/>
              <a:gd name="connsiteY25" fmla="*/ 997266 h 8150400"/>
              <a:gd name="connsiteX26" fmla="*/ 499017 w 4996903"/>
              <a:gd name="connsiteY26" fmla="*/ 1081086 h 8150400"/>
              <a:gd name="connsiteX27" fmla="*/ 681897 w 4996903"/>
              <a:gd name="connsiteY27" fmla="*/ 1241106 h 8150400"/>
              <a:gd name="connsiteX28" fmla="*/ 887637 w 4996903"/>
              <a:gd name="connsiteY28" fmla="*/ 1340166 h 8150400"/>
              <a:gd name="connsiteX29" fmla="*/ 1009557 w 4996903"/>
              <a:gd name="connsiteY29" fmla="*/ 1523046 h 8150400"/>
              <a:gd name="connsiteX30" fmla="*/ 1062897 w 4996903"/>
              <a:gd name="connsiteY30" fmla="*/ 1599246 h 8150400"/>
              <a:gd name="connsiteX31" fmla="*/ 1001937 w 4996903"/>
              <a:gd name="connsiteY31" fmla="*/ 1759266 h 8150400"/>
              <a:gd name="connsiteX32" fmla="*/ 1009557 w 4996903"/>
              <a:gd name="connsiteY32" fmla="*/ 1934526 h 8150400"/>
              <a:gd name="connsiteX33" fmla="*/ 1131477 w 4996903"/>
              <a:gd name="connsiteY33" fmla="*/ 2147886 h 8150400"/>
              <a:gd name="connsiteX34" fmla="*/ 1207677 w 4996903"/>
              <a:gd name="connsiteY34" fmla="*/ 2254566 h 8150400"/>
              <a:gd name="connsiteX35" fmla="*/ 1329597 w 4996903"/>
              <a:gd name="connsiteY35" fmla="*/ 2338386 h 8150400"/>
              <a:gd name="connsiteX36" fmla="*/ 1200057 w 4996903"/>
              <a:gd name="connsiteY36" fmla="*/ 2452686 h 8150400"/>
              <a:gd name="connsiteX37" fmla="*/ 1093377 w 4996903"/>
              <a:gd name="connsiteY37" fmla="*/ 2605086 h 8150400"/>
              <a:gd name="connsiteX38" fmla="*/ 1093377 w 4996903"/>
              <a:gd name="connsiteY38" fmla="*/ 2742246 h 8150400"/>
              <a:gd name="connsiteX39" fmla="*/ 1146717 w 4996903"/>
              <a:gd name="connsiteY39" fmla="*/ 2902266 h 8150400"/>
              <a:gd name="connsiteX40" fmla="*/ 1131477 w 4996903"/>
              <a:gd name="connsiteY40" fmla="*/ 2963226 h 8150400"/>
              <a:gd name="connsiteX41" fmla="*/ 971457 w 4996903"/>
              <a:gd name="connsiteY41" fmla="*/ 2917506 h 8150400"/>
              <a:gd name="connsiteX42" fmla="*/ 857157 w 4996903"/>
              <a:gd name="connsiteY42" fmla="*/ 2932746 h 8150400"/>
              <a:gd name="connsiteX43" fmla="*/ 712377 w 4996903"/>
              <a:gd name="connsiteY43" fmla="*/ 2993706 h 8150400"/>
              <a:gd name="connsiteX44" fmla="*/ 445677 w 4996903"/>
              <a:gd name="connsiteY44" fmla="*/ 3115626 h 8150400"/>
              <a:gd name="connsiteX45" fmla="*/ 407577 w 4996903"/>
              <a:gd name="connsiteY45" fmla="*/ 3252786 h 8150400"/>
              <a:gd name="connsiteX46" fmla="*/ 506637 w 4996903"/>
              <a:gd name="connsiteY46" fmla="*/ 3435666 h 8150400"/>
              <a:gd name="connsiteX47" fmla="*/ 750477 w 4996903"/>
              <a:gd name="connsiteY47" fmla="*/ 3519486 h 8150400"/>
              <a:gd name="connsiteX48" fmla="*/ 925737 w 4996903"/>
              <a:gd name="connsiteY48" fmla="*/ 3527106 h 8150400"/>
              <a:gd name="connsiteX49" fmla="*/ 1085757 w 4996903"/>
              <a:gd name="connsiteY49" fmla="*/ 3519486 h 8150400"/>
              <a:gd name="connsiteX50" fmla="*/ 1215297 w 4996903"/>
              <a:gd name="connsiteY50" fmla="*/ 3565206 h 8150400"/>
              <a:gd name="connsiteX51" fmla="*/ 1306737 w 4996903"/>
              <a:gd name="connsiteY51" fmla="*/ 3641406 h 8150400"/>
              <a:gd name="connsiteX52" fmla="*/ 1367697 w 4996903"/>
              <a:gd name="connsiteY52" fmla="*/ 3671886 h 8150400"/>
              <a:gd name="connsiteX53" fmla="*/ 1161957 w 4996903"/>
              <a:gd name="connsiteY53" fmla="*/ 3679506 h 8150400"/>
              <a:gd name="connsiteX54" fmla="*/ 948597 w 4996903"/>
              <a:gd name="connsiteY54" fmla="*/ 3725226 h 8150400"/>
              <a:gd name="connsiteX55" fmla="*/ 780957 w 4996903"/>
              <a:gd name="connsiteY55" fmla="*/ 3763326 h 8150400"/>
              <a:gd name="connsiteX56" fmla="*/ 659037 w 4996903"/>
              <a:gd name="connsiteY56" fmla="*/ 3801426 h 8150400"/>
              <a:gd name="connsiteX57" fmla="*/ 590457 w 4996903"/>
              <a:gd name="connsiteY57" fmla="*/ 3831906 h 8150400"/>
              <a:gd name="connsiteX58" fmla="*/ 537117 w 4996903"/>
              <a:gd name="connsiteY58" fmla="*/ 3991926 h 8150400"/>
              <a:gd name="connsiteX59" fmla="*/ 605697 w 4996903"/>
              <a:gd name="connsiteY59" fmla="*/ 4220526 h 8150400"/>
              <a:gd name="connsiteX60" fmla="*/ 643797 w 4996903"/>
              <a:gd name="connsiteY60" fmla="*/ 4334826 h 8150400"/>
              <a:gd name="connsiteX61" fmla="*/ 575217 w 4996903"/>
              <a:gd name="connsiteY61" fmla="*/ 4487226 h 8150400"/>
              <a:gd name="connsiteX62" fmla="*/ 384717 w 4996903"/>
              <a:gd name="connsiteY62" fmla="*/ 4586286 h 8150400"/>
              <a:gd name="connsiteX63" fmla="*/ 300897 w 4996903"/>
              <a:gd name="connsiteY63" fmla="*/ 4746306 h 8150400"/>
              <a:gd name="connsiteX64" fmla="*/ 217077 w 4996903"/>
              <a:gd name="connsiteY64" fmla="*/ 4898706 h 8150400"/>
              <a:gd name="connsiteX65" fmla="*/ 118017 w 4996903"/>
              <a:gd name="connsiteY65" fmla="*/ 5089206 h 8150400"/>
              <a:gd name="connsiteX66" fmla="*/ 125637 w 4996903"/>
              <a:gd name="connsiteY66" fmla="*/ 5180646 h 8150400"/>
              <a:gd name="connsiteX67" fmla="*/ 262797 w 4996903"/>
              <a:gd name="connsiteY67" fmla="*/ 5165406 h 8150400"/>
              <a:gd name="connsiteX68" fmla="*/ 422817 w 4996903"/>
              <a:gd name="connsiteY68" fmla="*/ 5035866 h 8150400"/>
              <a:gd name="connsiteX69" fmla="*/ 598077 w 4996903"/>
              <a:gd name="connsiteY69" fmla="*/ 4936806 h 8150400"/>
              <a:gd name="connsiteX70" fmla="*/ 841917 w 4996903"/>
              <a:gd name="connsiteY70" fmla="*/ 4837746 h 8150400"/>
              <a:gd name="connsiteX71" fmla="*/ 956217 w 4996903"/>
              <a:gd name="connsiteY71" fmla="*/ 4753926 h 8150400"/>
              <a:gd name="connsiteX72" fmla="*/ 1131477 w 4996903"/>
              <a:gd name="connsiteY72" fmla="*/ 4746306 h 8150400"/>
              <a:gd name="connsiteX73" fmla="*/ 1276257 w 4996903"/>
              <a:gd name="connsiteY73" fmla="*/ 4799646 h 8150400"/>
              <a:gd name="connsiteX74" fmla="*/ 1398177 w 4996903"/>
              <a:gd name="connsiteY74" fmla="*/ 4814886 h 8150400"/>
              <a:gd name="connsiteX75" fmla="*/ 1520097 w 4996903"/>
              <a:gd name="connsiteY75" fmla="*/ 4708206 h 8150400"/>
              <a:gd name="connsiteX76" fmla="*/ 1642017 w 4996903"/>
              <a:gd name="connsiteY76" fmla="*/ 4692966 h 8150400"/>
              <a:gd name="connsiteX77" fmla="*/ 1702977 w 4996903"/>
              <a:gd name="connsiteY77" fmla="*/ 4692966 h 8150400"/>
              <a:gd name="connsiteX78" fmla="*/ 1855377 w 4996903"/>
              <a:gd name="connsiteY78" fmla="*/ 4532946 h 8150400"/>
              <a:gd name="connsiteX79" fmla="*/ 2030637 w 4996903"/>
              <a:gd name="connsiteY79" fmla="*/ 4411026 h 8150400"/>
              <a:gd name="connsiteX80" fmla="*/ 2160177 w 4996903"/>
              <a:gd name="connsiteY80" fmla="*/ 4319586 h 8150400"/>
              <a:gd name="connsiteX81" fmla="*/ 2266857 w 4996903"/>
              <a:gd name="connsiteY81" fmla="*/ 4182426 h 8150400"/>
              <a:gd name="connsiteX82" fmla="*/ 2327817 w 4996903"/>
              <a:gd name="connsiteY82" fmla="*/ 4289106 h 8150400"/>
              <a:gd name="connsiteX83" fmla="*/ 2304957 w 4996903"/>
              <a:gd name="connsiteY83" fmla="*/ 4441506 h 8150400"/>
              <a:gd name="connsiteX84" fmla="*/ 2251617 w 4996903"/>
              <a:gd name="connsiteY84" fmla="*/ 4601526 h 8150400"/>
              <a:gd name="connsiteX85" fmla="*/ 2221137 w 4996903"/>
              <a:gd name="connsiteY85" fmla="*/ 4715826 h 8150400"/>
              <a:gd name="connsiteX86" fmla="*/ 2358297 w 4996903"/>
              <a:gd name="connsiteY86" fmla="*/ 4822506 h 8150400"/>
              <a:gd name="connsiteX87" fmla="*/ 2495457 w 4996903"/>
              <a:gd name="connsiteY87" fmla="*/ 4784406 h 8150400"/>
              <a:gd name="connsiteX88" fmla="*/ 2571657 w 4996903"/>
              <a:gd name="connsiteY88" fmla="*/ 4837746 h 8150400"/>
              <a:gd name="connsiteX89" fmla="*/ 2586897 w 4996903"/>
              <a:gd name="connsiteY89" fmla="*/ 4929186 h 8150400"/>
              <a:gd name="connsiteX90" fmla="*/ 2586897 w 4996903"/>
              <a:gd name="connsiteY90" fmla="*/ 5020626 h 8150400"/>
              <a:gd name="connsiteX91" fmla="*/ 2739297 w 4996903"/>
              <a:gd name="connsiteY91" fmla="*/ 5180646 h 8150400"/>
              <a:gd name="connsiteX92" fmla="*/ 2823117 w 4996903"/>
              <a:gd name="connsiteY92" fmla="*/ 5302566 h 8150400"/>
              <a:gd name="connsiteX93" fmla="*/ 3005997 w 4996903"/>
              <a:gd name="connsiteY93" fmla="*/ 5401626 h 8150400"/>
              <a:gd name="connsiteX94" fmla="*/ 3120297 w 4996903"/>
              <a:gd name="connsiteY94" fmla="*/ 5454966 h 8150400"/>
              <a:gd name="connsiteX95" fmla="*/ 3341277 w 4996903"/>
              <a:gd name="connsiteY95" fmla="*/ 5538786 h 8150400"/>
              <a:gd name="connsiteX96" fmla="*/ 3493677 w 4996903"/>
              <a:gd name="connsiteY96" fmla="*/ 5637846 h 8150400"/>
              <a:gd name="connsiteX97" fmla="*/ 3615597 w 4996903"/>
              <a:gd name="connsiteY97" fmla="*/ 5759766 h 8150400"/>
              <a:gd name="connsiteX98" fmla="*/ 3668937 w 4996903"/>
              <a:gd name="connsiteY98" fmla="*/ 5835966 h 8150400"/>
              <a:gd name="connsiteX99" fmla="*/ 3501297 w 4996903"/>
              <a:gd name="connsiteY99" fmla="*/ 5942646 h 8150400"/>
              <a:gd name="connsiteX100" fmla="*/ 3394617 w 4996903"/>
              <a:gd name="connsiteY100" fmla="*/ 6003606 h 8150400"/>
              <a:gd name="connsiteX101" fmla="*/ 3287937 w 4996903"/>
              <a:gd name="connsiteY101" fmla="*/ 6072186 h 8150400"/>
              <a:gd name="connsiteX102" fmla="*/ 3219357 w 4996903"/>
              <a:gd name="connsiteY102" fmla="*/ 6087426 h 8150400"/>
              <a:gd name="connsiteX103" fmla="*/ 3074577 w 4996903"/>
              <a:gd name="connsiteY103" fmla="*/ 5942646 h 8150400"/>
              <a:gd name="connsiteX104" fmla="*/ 2906937 w 4996903"/>
              <a:gd name="connsiteY104" fmla="*/ 5813106 h 8150400"/>
              <a:gd name="connsiteX105" fmla="*/ 2746917 w 4996903"/>
              <a:gd name="connsiteY105" fmla="*/ 5790246 h 8150400"/>
              <a:gd name="connsiteX106" fmla="*/ 2491647 w 4996903"/>
              <a:gd name="connsiteY106" fmla="*/ 5826441 h 8150400"/>
              <a:gd name="connsiteX107" fmla="*/ 2228757 w 4996903"/>
              <a:gd name="connsiteY107" fmla="*/ 5832156 h 8150400"/>
              <a:gd name="connsiteX108" fmla="*/ 2063022 w 4996903"/>
              <a:gd name="connsiteY108" fmla="*/ 5775006 h 8150400"/>
              <a:gd name="connsiteX109" fmla="*/ 1975392 w 4996903"/>
              <a:gd name="connsiteY109" fmla="*/ 5786436 h 8150400"/>
              <a:gd name="connsiteX110" fmla="*/ 1933482 w 4996903"/>
              <a:gd name="connsiteY110" fmla="*/ 5927406 h 8150400"/>
              <a:gd name="connsiteX111" fmla="*/ 1927767 w 4996903"/>
              <a:gd name="connsiteY111" fmla="*/ 6068376 h 8150400"/>
              <a:gd name="connsiteX112" fmla="*/ 1786797 w 4996903"/>
              <a:gd name="connsiteY112" fmla="*/ 6156006 h 8150400"/>
              <a:gd name="connsiteX113" fmla="*/ 1672497 w 4996903"/>
              <a:gd name="connsiteY113" fmla="*/ 6215061 h 8150400"/>
              <a:gd name="connsiteX114" fmla="*/ 1562007 w 4996903"/>
              <a:gd name="connsiteY114" fmla="*/ 6283641 h 8150400"/>
              <a:gd name="connsiteX115" fmla="*/ 1562007 w 4996903"/>
              <a:gd name="connsiteY115" fmla="*/ 6462711 h 8150400"/>
              <a:gd name="connsiteX116" fmla="*/ 1632492 w 4996903"/>
              <a:gd name="connsiteY116" fmla="*/ 6554151 h 8150400"/>
              <a:gd name="connsiteX117" fmla="*/ 1674402 w 4996903"/>
              <a:gd name="connsiteY117" fmla="*/ 6636066 h 8150400"/>
              <a:gd name="connsiteX118" fmla="*/ 1634397 w 4996903"/>
              <a:gd name="connsiteY118" fmla="*/ 6716076 h 8150400"/>
              <a:gd name="connsiteX119" fmla="*/ 1645827 w 4996903"/>
              <a:gd name="connsiteY119" fmla="*/ 6862761 h 8150400"/>
              <a:gd name="connsiteX120" fmla="*/ 1510572 w 4996903"/>
              <a:gd name="connsiteY120" fmla="*/ 7015161 h 8150400"/>
              <a:gd name="connsiteX121" fmla="*/ 1542957 w 4996903"/>
              <a:gd name="connsiteY121" fmla="*/ 7169466 h 8150400"/>
              <a:gd name="connsiteX122" fmla="*/ 1382937 w 4996903"/>
              <a:gd name="connsiteY122" fmla="*/ 7209471 h 8150400"/>
              <a:gd name="connsiteX123" fmla="*/ 1142907 w 4996903"/>
              <a:gd name="connsiteY123" fmla="*/ 7159941 h 8150400"/>
              <a:gd name="connsiteX124" fmla="*/ 1041942 w 4996903"/>
              <a:gd name="connsiteY124" fmla="*/ 7182801 h 8150400"/>
              <a:gd name="connsiteX125" fmla="*/ 931452 w 4996903"/>
              <a:gd name="connsiteY125" fmla="*/ 7272336 h 8150400"/>
              <a:gd name="connsiteX126" fmla="*/ 840012 w 4996903"/>
              <a:gd name="connsiteY126" fmla="*/ 7384731 h 8150400"/>
              <a:gd name="connsiteX127" fmla="*/ 1070517 w 4996903"/>
              <a:gd name="connsiteY127" fmla="*/ 7476171 h 8150400"/>
              <a:gd name="connsiteX128" fmla="*/ 1093377 w 4996903"/>
              <a:gd name="connsiteY128" fmla="*/ 7598091 h 8150400"/>
              <a:gd name="connsiteX129" fmla="*/ 1146717 w 4996903"/>
              <a:gd name="connsiteY129" fmla="*/ 7771446 h 8150400"/>
              <a:gd name="connsiteX130" fmla="*/ 4832891 w 4996903"/>
              <a:gd name="connsiteY130" fmla="*/ 7771446 h 8150400"/>
              <a:gd name="connsiteX131" fmla="*/ 4827177 w 4996903"/>
              <a:gd name="connsiteY131" fmla="*/ 2688906 h 8150400"/>
              <a:gd name="connsiteX132" fmla="*/ 2617377 w 4996903"/>
              <a:gd name="connsiteY132" fmla="*/ 204786 h 8150400"/>
              <a:gd name="connsiteX133" fmla="*/ 1855377 w 4996903"/>
              <a:gd name="connsiteY133" fmla="*/ 204786 h 8150400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838791"/>
              <a:gd name="connsiteY0" fmla="*/ 204786 h 7781481"/>
              <a:gd name="connsiteX1" fmla="*/ 1718217 w 4838791"/>
              <a:gd name="connsiteY1" fmla="*/ 273366 h 7781481"/>
              <a:gd name="connsiteX2" fmla="*/ 1664877 w 4838791"/>
              <a:gd name="connsiteY2" fmla="*/ 418146 h 7781481"/>
              <a:gd name="connsiteX3" fmla="*/ 1657257 w 4838791"/>
              <a:gd name="connsiteY3" fmla="*/ 509586 h 7781481"/>
              <a:gd name="connsiteX4" fmla="*/ 1535337 w 4838791"/>
              <a:gd name="connsiteY4" fmla="*/ 562926 h 7781481"/>
              <a:gd name="connsiteX5" fmla="*/ 1459137 w 4838791"/>
              <a:gd name="connsiteY5" fmla="*/ 692466 h 7781481"/>
              <a:gd name="connsiteX6" fmla="*/ 1497237 w 4838791"/>
              <a:gd name="connsiteY6" fmla="*/ 860106 h 7781481"/>
              <a:gd name="connsiteX7" fmla="*/ 1405797 w 4838791"/>
              <a:gd name="connsiteY7" fmla="*/ 943926 h 7781481"/>
              <a:gd name="connsiteX8" fmla="*/ 1299117 w 4838791"/>
              <a:gd name="connsiteY8" fmla="*/ 822006 h 7781481"/>
              <a:gd name="connsiteX9" fmla="*/ 1314357 w 4838791"/>
              <a:gd name="connsiteY9" fmla="*/ 707706 h 7781481"/>
              <a:gd name="connsiteX10" fmla="*/ 1337217 w 4838791"/>
              <a:gd name="connsiteY10" fmla="*/ 593406 h 7781481"/>
              <a:gd name="connsiteX11" fmla="*/ 1245777 w 4838791"/>
              <a:gd name="connsiteY11" fmla="*/ 555306 h 7781481"/>
              <a:gd name="connsiteX12" fmla="*/ 1078137 w 4838791"/>
              <a:gd name="connsiteY12" fmla="*/ 562926 h 7781481"/>
              <a:gd name="connsiteX13" fmla="*/ 910497 w 4838791"/>
              <a:gd name="connsiteY13" fmla="*/ 410526 h 7781481"/>
              <a:gd name="connsiteX14" fmla="*/ 780957 w 4838791"/>
              <a:gd name="connsiteY14" fmla="*/ 334326 h 7781481"/>
              <a:gd name="connsiteX15" fmla="*/ 666657 w 4838791"/>
              <a:gd name="connsiteY15" fmla="*/ 387666 h 7781481"/>
              <a:gd name="connsiteX16" fmla="*/ 590457 w 4838791"/>
              <a:gd name="connsiteY16" fmla="*/ 296226 h 7781481"/>
              <a:gd name="connsiteX17" fmla="*/ 521877 w 4838791"/>
              <a:gd name="connsiteY17" fmla="*/ 280986 h 7781481"/>
              <a:gd name="connsiteX18" fmla="*/ 445677 w 4838791"/>
              <a:gd name="connsiteY18" fmla="*/ 204786 h 7781481"/>
              <a:gd name="connsiteX19" fmla="*/ 323757 w 4838791"/>
              <a:gd name="connsiteY19" fmla="*/ 242886 h 7781481"/>
              <a:gd name="connsiteX20" fmla="*/ 247557 w 4838791"/>
              <a:gd name="connsiteY20" fmla="*/ 326706 h 7781481"/>
              <a:gd name="connsiteX21" fmla="*/ 95157 w 4838791"/>
              <a:gd name="connsiteY21" fmla="*/ 418146 h 7781481"/>
              <a:gd name="connsiteX22" fmla="*/ 18957 w 4838791"/>
              <a:gd name="connsiteY22" fmla="*/ 608646 h 7781481"/>
              <a:gd name="connsiteX23" fmla="*/ 11337 w 4838791"/>
              <a:gd name="connsiteY23" fmla="*/ 722946 h 7781481"/>
              <a:gd name="connsiteX24" fmla="*/ 156117 w 4838791"/>
              <a:gd name="connsiteY24" fmla="*/ 867726 h 7781481"/>
              <a:gd name="connsiteX25" fmla="*/ 407577 w 4838791"/>
              <a:gd name="connsiteY25" fmla="*/ 997266 h 7781481"/>
              <a:gd name="connsiteX26" fmla="*/ 499017 w 4838791"/>
              <a:gd name="connsiteY26" fmla="*/ 1081086 h 7781481"/>
              <a:gd name="connsiteX27" fmla="*/ 681897 w 4838791"/>
              <a:gd name="connsiteY27" fmla="*/ 1241106 h 7781481"/>
              <a:gd name="connsiteX28" fmla="*/ 887637 w 4838791"/>
              <a:gd name="connsiteY28" fmla="*/ 1340166 h 7781481"/>
              <a:gd name="connsiteX29" fmla="*/ 1009557 w 4838791"/>
              <a:gd name="connsiteY29" fmla="*/ 1523046 h 7781481"/>
              <a:gd name="connsiteX30" fmla="*/ 1062897 w 4838791"/>
              <a:gd name="connsiteY30" fmla="*/ 1599246 h 7781481"/>
              <a:gd name="connsiteX31" fmla="*/ 1001937 w 4838791"/>
              <a:gd name="connsiteY31" fmla="*/ 1759266 h 7781481"/>
              <a:gd name="connsiteX32" fmla="*/ 1009557 w 4838791"/>
              <a:gd name="connsiteY32" fmla="*/ 1934526 h 7781481"/>
              <a:gd name="connsiteX33" fmla="*/ 1131477 w 4838791"/>
              <a:gd name="connsiteY33" fmla="*/ 2147886 h 7781481"/>
              <a:gd name="connsiteX34" fmla="*/ 1207677 w 4838791"/>
              <a:gd name="connsiteY34" fmla="*/ 2254566 h 7781481"/>
              <a:gd name="connsiteX35" fmla="*/ 1329597 w 4838791"/>
              <a:gd name="connsiteY35" fmla="*/ 2338386 h 7781481"/>
              <a:gd name="connsiteX36" fmla="*/ 1200057 w 4838791"/>
              <a:gd name="connsiteY36" fmla="*/ 2452686 h 7781481"/>
              <a:gd name="connsiteX37" fmla="*/ 1093377 w 4838791"/>
              <a:gd name="connsiteY37" fmla="*/ 2605086 h 7781481"/>
              <a:gd name="connsiteX38" fmla="*/ 1093377 w 4838791"/>
              <a:gd name="connsiteY38" fmla="*/ 2742246 h 7781481"/>
              <a:gd name="connsiteX39" fmla="*/ 1146717 w 4838791"/>
              <a:gd name="connsiteY39" fmla="*/ 2902266 h 7781481"/>
              <a:gd name="connsiteX40" fmla="*/ 1131477 w 4838791"/>
              <a:gd name="connsiteY40" fmla="*/ 2963226 h 7781481"/>
              <a:gd name="connsiteX41" fmla="*/ 971457 w 4838791"/>
              <a:gd name="connsiteY41" fmla="*/ 2917506 h 7781481"/>
              <a:gd name="connsiteX42" fmla="*/ 857157 w 4838791"/>
              <a:gd name="connsiteY42" fmla="*/ 2932746 h 7781481"/>
              <a:gd name="connsiteX43" fmla="*/ 712377 w 4838791"/>
              <a:gd name="connsiteY43" fmla="*/ 2993706 h 7781481"/>
              <a:gd name="connsiteX44" fmla="*/ 445677 w 4838791"/>
              <a:gd name="connsiteY44" fmla="*/ 3115626 h 7781481"/>
              <a:gd name="connsiteX45" fmla="*/ 407577 w 4838791"/>
              <a:gd name="connsiteY45" fmla="*/ 3252786 h 7781481"/>
              <a:gd name="connsiteX46" fmla="*/ 506637 w 4838791"/>
              <a:gd name="connsiteY46" fmla="*/ 3435666 h 7781481"/>
              <a:gd name="connsiteX47" fmla="*/ 750477 w 4838791"/>
              <a:gd name="connsiteY47" fmla="*/ 3519486 h 7781481"/>
              <a:gd name="connsiteX48" fmla="*/ 925737 w 4838791"/>
              <a:gd name="connsiteY48" fmla="*/ 3527106 h 7781481"/>
              <a:gd name="connsiteX49" fmla="*/ 1085757 w 4838791"/>
              <a:gd name="connsiteY49" fmla="*/ 3519486 h 7781481"/>
              <a:gd name="connsiteX50" fmla="*/ 1215297 w 4838791"/>
              <a:gd name="connsiteY50" fmla="*/ 3565206 h 7781481"/>
              <a:gd name="connsiteX51" fmla="*/ 1306737 w 4838791"/>
              <a:gd name="connsiteY51" fmla="*/ 3641406 h 7781481"/>
              <a:gd name="connsiteX52" fmla="*/ 1367697 w 4838791"/>
              <a:gd name="connsiteY52" fmla="*/ 3671886 h 7781481"/>
              <a:gd name="connsiteX53" fmla="*/ 1161957 w 4838791"/>
              <a:gd name="connsiteY53" fmla="*/ 3679506 h 7781481"/>
              <a:gd name="connsiteX54" fmla="*/ 948597 w 4838791"/>
              <a:gd name="connsiteY54" fmla="*/ 3725226 h 7781481"/>
              <a:gd name="connsiteX55" fmla="*/ 780957 w 4838791"/>
              <a:gd name="connsiteY55" fmla="*/ 3763326 h 7781481"/>
              <a:gd name="connsiteX56" fmla="*/ 659037 w 4838791"/>
              <a:gd name="connsiteY56" fmla="*/ 3801426 h 7781481"/>
              <a:gd name="connsiteX57" fmla="*/ 590457 w 4838791"/>
              <a:gd name="connsiteY57" fmla="*/ 3831906 h 7781481"/>
              <a:gd name="connsiteX58" fmla="*/ 537117 w 4838791"/>
              <a:gd name="connsiteY58" fmla="*/ 3991926 h 7781481"/>
              <a:gd name="connsiteX59" fmla="*/ 605697 w 4838791"/>
              <a:gd name="connsiteY59" fmla="*/ 4220526 h 7781481"/>
              <a:gd name="connsiteX60" fmla="*/ 643797 w 4838791"/>
              <a:gd name="connsiteY60" fmla="*/ 4334826 h 7781481"/>
              <a:gd name="connsiteX61" fmla="*/ 575217 w 4838791"/>
              <a:gd name="connsiteY61" fmla="*/ 4487226 h 7781481"/>
              <a:gd name="connsiteX62" fmla="*/ 384717 w 4838791"/>
              <a:gd name="connsiteY62" fmla="*/ 4586286 h 7781481"/>
              <a:gd name="connsiteX63" fmla="*/ 300897 w 4838791"/>
              <a:gd name="connsiteY63" fmla="*/ 4746306 h 7781481"/>
              <a:gd name="connsiteX64" fmla="*/ 217077 w 4838791"/>
              <a:gd name="connsiteY64" fmla="*/ 4898706 h 7781481"/>
              <a:gd name="connsiteX65" fmla="*/ 118017 w 4838791"/>
              <a:gd name="connsiteY65" fmla="*/ 5089206 h 7781481"/>
              <a:gd name="connsiteX66" fmla="*/ 125637 w 4838791"/>
              <a:gd name="connsiteY66" fmla="*/ 5180646 h 7781481"/>
              <a:gd name="connsiteX67" fmla="*/ 262797 w 4838791"/>
              <a:gd name="connsiteY67" fmla="*/ 5165406 h 7781481"/>
              <a:gd name="connsiteX68" fmla="*/ 422817 w 4838791"/>
              <a:gd name="connsiteY68" fmla="*/ 5035866 h 7781481"/>
              <a:gd name="connsiteX69" fmla="*/ 598077 w 4838791"/>
              <a:gd name="connsiteY69" fmla="*/ 4936806 h 7781481"/>
              <a:gd name="connsiteX70" fmla="*/ 841917 w 4838791"/>
              <a:gd name="connsiteY70" fmla="*/ 4837746 h 7781481"/>
              <a:gd name="connsiteX71" fmla="*/ 956217 w 4838791"/>
              <a:gd name="connsiteY71" fmla="*/ 4753926 h 7781481"/>
              <a:gd name="connsiteX72" fmla="*/ 1131477 w 4838791"/>
              <a:gd name="connsiteY72" fmla="*/ 4746306 h 7781481"/>
              <a:gd name="connsiteX73" fmla="*/ 1276257 w 4838791"/>
              <a:gd name="connsiteY73" fmla="*/ 4799646 h 7781481"/>
              <a:gd name="connsiteX74" fmla="*/ 1398177 w 4838791"/>
              <a:gd name="connsiteY74" fmla="*/ 4814886 h 7781481"/>
              <a:gd name="connsiteX75" fmla="*/ 1520097 w 4838791"/>
              <a:gd name="connsiteY75" fmla="*/ 4708206 h 7781481"/>
              <a:gd name="connsiteX76" fmla="*/ 1642017 w 4838791"/>
              <a:gd name="connsiteY76" fmla="*/ 4692966 h 7781481"/>
              <a:gd name="connsiteX77" fmla="*/ 1702977 w 4838791"/>
              <a:gd name="connsiteY77" fmla="*/ 4692966 h 7781481"/>
              <a:gd name="connsiteX78" fmla="*/ 1855377 w 4838791"/>
              <a:gd name="connsiteY78" fmla="*/ 4532946 h 7781481"/>
              <a:gd name="connsiteX79" fmla="*/ 2030637 w 4838791"/>
              <a:gd name="connsiteY79" fmla="*/ 4411026 h 7781481"/>
              <a:gd name="connsiteX80" fmla="*/ 2160177 w 4838791"/>
              <a:gd name="connsiteY80" fmla="*/ 4319586 h 7781481"/>
              <a:gd name="connsiteX81" fmla="*/ 2266857 w 4838791"/>
              <a:gd name="connsiteY81" fmla="*/ 4182426 h 7781481"/>
              <a:gd name="connsiteX82" fmla="*/ 2327817 w 4838791"/>
              <a:gd name="connsiteY82" fmla="*/ 4289106 h 7781481"/>
              <a:gd name="connsiteX83" fmla="*/ 2304957 w 4838791"/>
              <a:gd name="connsiteY83" fmla="*/ 4441506 h 7781481"/>
              <a:gd name="connsiteX84" fmla="*/ 2251617 w 4838791"/>
              <a:gd name="connsiteY84" fmla="*/ 4601526 h 7781481"/>
              <a:gd name="connsiteX85" fmla="*/ 2221137 w 4838791"/>
              <a:gd name="connsiteY85" fmla="*/ 4715826 h 7781481"/>
              <a:gd name="connsiteX86" fmla="*/ 2358297 w 4838791"/>
              <a:gd name="connsiteY86" fmla="*/ 4822506 h 7781481"/>
              <a:gd name="connsiteX87" fmla="*/ 2495457 w 4838791"/>
              <a:gd name="connsiteY87" fmla="*/ 4784406 h 7781481"/>
              <a:gd name="connsiteX88" fmla="*/ 2571657 w 4838791"/>
              <a:gd name="connsiteY88" fmla="*/ 4837746 h 7781481"/>
              <a:gd name="connsiteX89" fmla="*/ 2586897 w 4838791"/>
              <a:gd name="connsiteY89" fmla="*/ 4929186 h 7781481"/>
              <a:gd name="connsiteX90" fmla="*/ 2586897 w 4838791"/>
              <a:gd name="connsiteY90" fmla="*/ 5020626 h 7781481"/>
              <a:gd name="connsiteX91" fmla="*/ 2739297 w 4838791"/>
              <a:gd name="connsiteY91" fmla="*/ 5180646 h 7781481"/>
              <a:gd name="connsiteX92" fmla="*/ 2823117 w 4838791"/>
              <a:gd name="connsiteY92" fmla="*/ 5302566 h 7781481"/>
              <a:gd name="connsiteX93" fmla="*/ 3005997 w 4838791"/>
              <a:gd name="connsiteY93" fmla="*/ 5401626 h 7781481"/>
              <a:gd name="connsiteX94" fmla="*/ 3120297 w 4838791"/>
              <a:gd name="connsiteY94" fmla="*/ 5454966 h 7781481"/>
              <a:gd name="connsiteX95" fmla="*/ 3341277 w 4838791"/>
              <a:gd name="connsiteY95" fmla="*/ 5538786 h 7781481"/>
              <a:gd name="connsiteX96" fmla="*/ 3493677 w 4838791"/>
              <a:gd name="connsiteY96" fmla="*/ 5637846 h 7781481"/>
              <a:gd name="connsiteX97" fmla="*/ 3615597 w 4838791"/>
              <a:gd name="connsiteY97" fmla="*/ 5759766 h 7781481"/>
              <a:gd name="connsiteX98" fmla="*/ 3668937 w 4838791"/>
              <a:gd name="connsiteY98" fmla="*/ 5835966 h 7781481"/>
              <a:gd name="connsiteX99" fmla="*/ 3501297 w 4838791"/>
              <a:gd name="connsiteY99" fmla="*/ 5942646 h 7781481"/>
              <a:gd name="connsiteX100" fmla="*/ 3394617 w 4838791"/>
              <a:gd name="connsiteY100" fmla="*/ 6003606 h 7781481"/>
              <a:gd name="connsiteX101" fmla="*/ 3287937 w 4838791"/>
              <a:gd name="connsiteY101" fmla="*/ 6072186 h 7781481"/>
              <a:gd name="connsiteX102" fmla="*/ 3219357 w 4838791"/>
              <a:gd name="connsiteY102" fmla="*/ 6087426 h 7781481"/>
              <a:gd name="connsiteX103" fmla="*/ 3074577 w 4838791"/>
              <a:gd name="connsiteY103" fmla="*/ 5942646 h 7781481"/>
              <a:gd name="connsiteX104" fmla="*/ 2906937 w 4838791"/>
              <a:gd name="connsiteY104" fmla="*/ 5813106 h 7781481"/>
              <a:gd name="connsiteX105" fmla="*/ 2746917 w 4838791"/>
              <a:gd name="connsiteY105" fmla="*/ 5790246 h 7781481"/>
              <a:gd name="connsiteX106" fmla="*/ 2491647 w 4838791"/>
              <a:gd name="connsiteY106" fmla="*/ 5826441 h 7781481"/>
              <a:gd name="connsiteX107" fmla="*/ 2228757 w 4838791"/>
              <a:gd name="connsiteY107" fmla="*/ 5832156 h 7781481"/>
              <a:gd name="connsiteX108" fmla="*/ 2063022 w 4838791"/>
              <a:gd name="connsiteY108" fmla="*/ 5775006 h 7781481"/>
              <a:gd name="connsiteX109" fmla="*/ 1975392 w 4838791"/>
              <a:gd name="connsiteY109" fmla="*/ 5786436 h 7781481"/>
              <a:gd name="connsiteX110" fmla="*/ 1933482 w 4838791"/>
              <a:gd name="connsiteY110" fmla="*/ 5927406 h 7781481"/>
              <a:gd name="connsiteX111" fmla="*/ 1927767 w 4838791"/>
              <a:gd name="connsiteY111" fmla="*/ 6068376 h 7781481"/>
              <a:gd name="connsiteX112" fmla="*/ 1786797 w 4838791"/>
              <a:gd name="connsiteY112" fmla="*/ 6156006 h 7781481"/>
              <a:gd name="connsiteX113" fmla="*/ 1672497 w 4838791"/>
              <a:gd name="connsiteY113" fmla="*/ 6215061 h 7781481"/>
              <a:gd name="connsiteX114" fmla="*/ 1562007 w 4838791"/>
              <a:gd name="connsiteY114" fmla="*/ 6283641 h 7781481"/>
              <a:gd name="connsiteX115" fmla="*/ 1562007 w 4838791"/>
              <a:gd name="connsiteY115" fmla="*/ 6462711 h 7781481"/>
              <a:gd name="connsiteX116" fmla="*/ 1632492 w 4838791"/>
              <a:gd name="connsiteY116" fmla="*/ 6554151 h 7781481"/>
              <a:gd name="connsiteX117" fmla="*/ 1674402 w 4838791"/>
              <a:gd name="connsiteY117" fmla="*/ 6636066 h 7781481"/>
              <a:gd name="connsiteX118" fmla="*/ 1634397 w 4838791"/>
              <a:gd name="connsiteY118" fmla="*/ 6716076 h 7781481"/>
              <a:gd name="connsiteX119" fmla="*/ 1645827 w 4838791"/>
              <a:gd name="connsiteY119" fmla="*/ 6862761 h 7781481"/>
              <a:gd name="connsiteX120" fmla="*/ 1510572 w 4838791"/>
              <a:gd name="connsiteY120" fmla="*/ 7015161 h 7781481"/>
              <a:gd name="connsiteX121" fmla="*/ 1542957 w 4838791"/>
              <a:gd name="connsiteY121" fmla="*/ 7169466 h 7781481"/>
              <a:gd name="connsiteX122" fmla="*/ 1382937 w 4838791"/>
              <a:gd name="connsiteY122" fmla="*/ 7209471 h 7781481"/>
              <a:gd name="connsiteX123" fmla="*/ 1142907 w 4838791"/>
              <a:gd name="connsiteY123" fmla="*/ 7159941 h 7781481"/>
              <a:gd name="connsiteX124" fmla="*/ 1041942 w 4838791"/>
              <a:gd name="connsiteY124" fmla="*/ 7182801 h 7781481"/>
              <a:gd name="connsiteX125" fmla="*/ 931452 w 4838791"/>
              <a:gd name="connsiteY125" fmla="*/ 7272336 h 7781481"/>
              <a:gd name="connsiteX126" fmla="*/ 840012 w 4838791"/>
              <a:gd name="connsiteY126" fmla="*/ 7384731 h 7781481"/>
              <a:gd name="connsiteX127" fmla="*/ 1070517 w 4838791"/>
              <a:gd name="connsiteY127" fmla="*/ 7476171 h 7781481"/>
              <a:gd name="connsiteX128" fmla="*/ 1093377 w 4838791"/>
              <a:gd name="connsiteY128" fmla="*/ 7598091 h 7781481"/>
              <a:gd name="connsiteX129" fmla="*/ 1146717 w 4838791"/>
              <a:gd name="connsiteY129" fmla="*/ 7771446 h 7781481"/>
              <a:gd name="connsiteX130" fmla="*/ 4832891 w 4838791"/>
              <a:gd name="connsiteY130" fmla="*/ 7771446 h 7781481"/>
              <a:gd name="connsiteX131" fmla="*/ 4827177 w 4838791"/>
              <a:gd name="connsiteY131" fmla="*/ 2688906 h 7781481"/>
              <a:gd name="connsiteX132" fmla="*/ 2617377 w 4838791"/>
              <a:gd name="connsiteY132" fmla="*/ 204786 h 7781481"/>
              <a:gd name="connsiteX133" fmla="*/ 1855377 w 4838791"/>
              <a:gd name="connsiteY133" fmla="*/ 204786 h 7781481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617377 w 4838791"/>
              <a:gd name="connsiteY132" fmla="*/ 7541 h 7584236"/>
              <a:gd name="connsiteX133" fmla="*/ 1855377 w 4838791"/>
              <a:gd name="connsiteY13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588803 w 4838791"/>
              <a:gd name="connsiteY132" fmla="*/ 472361 h 7584236"/>
              <a:gd name="connsiteX133" fmla="*/ 2617377 w 4838791"/>
              <a:gd name="connsiteY133" fmla="*/ 7541 h 7584236"/>
              <a:gd name="connsiteX134" fmla="*/ 1855377 w 4838791"/>
              <a:gd name="connsiteY13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146968 w 4838791"/>
              <a:gd name="connsiteY132" fmla="*/ 415211 h 7584236"/>
              <a:gd name="connsiteX133" fmla="*/ 2588803 w 4838791"/>
              <a:gd name="connsiteY133" fmla="*/ 472361 h 7584236"/>
              <a:gd name="connsiteX134" fmla="*/ 2617377 w 4838791"/>
              <a:gd name="connsiteY134" fmla="*/ 7541 h 7584236"/>
              <a:gd name="connsiteX135" fmla="*/ 1855377 w 4838791"/>
              <a:gd name="connsiteY13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17377 w 4838791"/>
              <a:gd name="connsiteY136" fmla="*/ 7541 h 7584236"/>
              <a:gd name="connsiteX137" fmla="*/ 1855377 w 4838791"/>
              <a:gd name="connsiteY13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22203 w 4838791"/>
              <a:gd name="connsiteY134" fmla="*/ 40378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4588 w 4838791"/>
              <a:gd name="connsiteY134" fmla="*/ 455216 h 7584236"/>
              <a:gd name="connsiteX135" fmla="*/ 3122203 w 4838791"/>
              <a:gd name="connsiteY135" fmla="*/ 403781 h 7584236"/>
              <a:gd name="connsiteX136" fmla="*/ 2933608 w 4838791"/>
              <a:gd name="connsiteY136" fmla="*/ 451406 h 7584236"/>
              <a:gd name="connsiteX137" fmla="*/ 2588803 w 4838791"/>
              <a:gd name="connsiteY137" fmla="*/ 472361 h 7584236"/>
              <a:gd name="connsiteX138" fmla="*/ 2621188 w 4838791"/>
              <a:gd name="connsiteY138" fmla="*/ 295196 h 7584236"/>
              <a:gd name="connsiteX139" fmla="*/ 2706913 w 4838791"/>
              <a:gd name="connsiteY139" fmla="*/ 194231 h 7584236"/>
              <a:gd name="connsiteX140" fmla="*/ 2644048 w 4838791"/>
              <a:gd name="connsiteY140" fmla="*/ 85646 h 7584236"/>
              <a:gd name="connsiteX141" fmla="*/ 2621188 w 4838791"/>
              <a:gd name="connsiteY141" fmla="*/ 51356 h 7584236"/>
              <a:gd name="connsiteX142" fmla="*/ 2617377 w 4838791"/>
              <a:gd name="connsiteY142" fmla="*/ 7541 h 7584236"/>
              <a:gd name="connsiteX143" fmla="*/ 1855377 w 4838791"/>
              <a:gd name="connsiteY14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946943 w 4838791"/>
              <a:gd name="connsiteY133" fmla="*/ 61523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849788 w 4838791"/>
              <a:gd name="connsiteY134" fmla="*/ 681911 h 7584236"/>
              <a:gd name="connsiteX135" fmla="*/ 2971708 w 4838791"/>
              <a:gd name="connsiteY135" fmla="*/ 594281 h 7584236"/>
              <a:gd name="connsiteX136" fmla="*/ 3106963 w 4838791"/>
              <a:gd name="connsiteY136" fmla="*/ 497126 h 7584236"/>
              <a:gd name="connsiteX137" fmla="*/ 3154588 w 4838791"/>
              <a:gd name="connsiteY137" fmla="*/ 455216 h 7584236"/>
              <a:gd name="connsiteX138" fmla="*/ 3122203 w 4838791"/>
              <a:gd name="connsiteY138" fmla="*/ 403781 h 7584236"/>
              <a:gd name="connsiteX139" fmla="*/ 2933608 w 4838791"/>
              <a:gd name="connsiteY139" fmla="*/ 451406 h 7584236"/>
              <a:gd name="connsiteX140" fmla="*/ 2588803 w 4838791"/>
              <a:gd name="connsiteY140" fmla="*/ 472361 h 7584236"/>
              <a:gd name="connsiteX141" fmla="*/ 2621188 w 4838791"/>
              <a:gd name="connsiteY141" fmla="*/ 295196 h 7584236"/>
              <a:gd name="connsiteX142" fmla="*/ 2706913 w 4838791"/>
              <a:gd name="connsiteY142" fmla="*/ 194231 h 7584236"/>
              <a:gd name="connsiteX143" fmla="*/ 2644048 w 4838791"/>
              <a:gd name="connsiteY143" fmla="*/ 85646 h 7584236"/>
              <a:gd name="connsiteX144" fmla="*/ 2621188 w 4838791"/>
              <a:gd name="connsiteY144" fmla="*/ 51356 h 7584236"/>
              <a:gd name="connsiteX145" fmla="*/ 2617377 w 4838791"/>
              <a:gd name="connsiteY145" fmla="*/ 7541 h 7584236"/>
              <a:gd name="connsiteX146" fmla="*/ 1855377 w 4838791"/>
              <a:gd name="connsiteY14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2712628 w 4838791"/>
              <a:gd name="connsiteY133" fmla="*/ 1228646 h 7584236"/>
              <a:gd name="connsiteX134" fmla="*/ 2731678 w 4838791"/>
              <a:gd name="connsiteY134" fmla="*/ 800021 h 7584236"/>
              <a:gd name="connsiteX135" fmla="*/ 2849788 w 4838791"/>
              <a:gd name="connsiteY135" fmla="*/ 681911 h 7584236"/>
              <a:gd name="connsiteX136" fmla="*/ 2971708 w 4838791"/>
              <a:gd name="connsiteY136" fmla="*/ 594281 h 7584236"/>
              <a:gd name="connsiteX137" fmla="*/ 3106963 w 4838791"/>
              <a:gd name="connsiteY137" fmla="*/ 497126 h 7584236"/>
              <a:gd name="connsiteX138" fmla="*/ 3154588 w 4838791"/>
              <a:gd name="connsiteY138" fmla="*/ 455216 h 7584236"/>
              <a:gd name="connsiteX139" fmla="*/ 3122203 w 4838791"/>
              <a:gd name="connsiteY139" fmla="*/ 403781 h 7584236"/>
              <a:gd name="connsiteX140" fmla="*/ 2933608 w 4838791"/>
              <a:gd name="connsiteY140" fmla="*/ 451406 h 7584236"/>
              <a:gd name="connsiteX141" fmla="*/ 2588803 w 4838791"/>
              <a:gd name="connsiteY141" fmla="*/ 472361 h 7584236"/>
              <a:gd name="connsiteX142" fmla="*/ 2621188 w 4838791"/>
              <a:gd name="connsiteY142" fmla="*/ 295196 h 7584236"/>
              <a:gd name="connsiteX143" fmla="*/ 2706913 w 4838791"/>
              <a:gd name="connsiteY143" fmla="*/ 194231 h 7584236"/>
              <a:gd name="connsiteX144" fmla="*/ 2644048 w 4838791"/>
              <a:gd name="connsiteY144" fmla="*/ 85646 h 7584236"/>
              <a:gd name="connsiteX145" fmla="*/ 2621188 w 4838791"/>
              <a:gd name="connsiteY145" fmla="*/ 51356 h 7584236"/>
              <a:gd name="connsiteX146" fmla="*/ 2617377 w 4838791"/>
              <a:gd name="connsiteY146" fmla="*/ 7541 h 7584236"/>
              <a:gd name="connsiteX147" fmla="*/ 1855377 w 4838791"/>
              <a:gd name="connsiteY14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712628 w 4838791"/>
              <a:gd name="connsiteY134" fmla="*/ 1228646 h 7584236"/>
              <a:gd name="connsiteX135" fmla="*/ 2731678 w 4838791"/>
              <a:gd name="connsiteY135" fmla="*/ 800021 h 7584236"/>
              <a:gd name="connsiteX136" fmla="*/ 2849788 w 4838791"/>
              <a:gd name="connsiteY136" fmla="*/ 681911 h 7584236"/>
              <a:gd name="connsiteX137" fmla="*/ 2971708 w 4838791"/>
              <a:gd name="connsiteY137" fmla="*/ 594281 h 7584236"/>
              <a:gd name="connsiteX138" fmla="*/ 3106963 w 4838791"/>
              <a:gd name="connsiteY138" fmla="*/ 497126 h 7584236"/>
              <a:gd name="connsiteX139" fmla="*/ 3154588 w 4838791"/>
              <a:gd name="connsiteY139" fmla="*/ 455216 h 7584236"/>
              <a:gd name="connsiteX140" fmla="*/ 3122203 w 4838791"/>
              <a:gd name="connsiteY140" fmla="*/ 403781 h 7584236"/>
              <a:gd name="connsiteX141" fmla="*/ 2933608 w 4838791"/>
              <a:gd name="connsiteY141" fmla="*/ 451406 h 7584236"/>
              <a:gd name="connsiteX142" fmla="*/ 2588803 w 4838791"/>
              <a:gd name="connsiteY142" fmla="*/ 472361 h 7584236"/>
              <a:gd name="connsiteX143" fmla="*/ 2621188 w 4838791"/>
              <a:gd name="connsiteY143" fmla="*/ 295196 h 7584236"/>
              <a:gd name="connsiteX144" fmla="*/ 2706913 w 4838791"/>
              <a:gd name="connsiteY144" fmla="*/ 194231 h 7584236"/>
              <a:gd name="connsiteX145" fmla="*/ 2644048 w 4838791"/>
              <a:gd name="connsiteY145" fmla="*/ 85646 h 7584236"/>
              <a:gd name="connsiteX146" fmla="*/ 2621188 w 4838791"/>
              <a:gd name="connsiteY146" fmla="*/ 51356 h 7584236"/>
              <a:gd name="connsiteX147" fmla="*/ 2617377 w 4838791"/>
              <a:gd name="connsiteY147" fmla="*/ 7541 h 7584236"/>
              <a:gd name="connsiteX148" fmla="*/ 1855377 w 4838791"/>
              <a:gd name="connsiteY14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731678 w 4838791"/>
              <a:gd name="connsiteY136" fmla="*/ 800021 h 7584236"/>
              <a:gd name="connsiteX137" fmla="*/ 2849788 w 4838791"/>
              <a:gd name="connsiteY137" fmla="*/ 681911 h 7584236"/>
              <a:gd name="connsiteX138" fmla="*/ 2971708 w 4838791"/>
              <a:gd name="connsiteY138" fmla="*/ 594281 h 7584236"/>
              <a:gd name="connsiteX139" fmla="*/ 3106963 w 4838791"/>
              <a:gd name="connsiteY139" fmla="*/ 497126 h 7584236"/>
              <a:gd name="connsiteX140" fmla="*/ 3154588 w 4838791"/>
              <a:gd name="connsiteY140" fmla="*/ 455216 h 7584236"/>
              <a:gd name="connsiteX141" fmla="*/ 3122203 w 4838791"/>
              <a:gd name="connsiteY141" fmla="*/ 403781 h 7584236"/>
              <a:gd name="connsiteX142" fmla="*/ 2933608 w 4838791"/>
              <a:gd name="connsiteY142" fmla="*/ 451406 h 7584236"/>
              <a:gd name="connsiteX143" fmla="*/ 2588803 w 4838791"/>
              <a:gd name="connsiteY143" fmla="*/ 472361 h 7584236"/>
              <a:gd name="connsiteX144" fmla="*/ 2621188 w 4838791"/>
              <a:gd name="connsiteY144" fmla="*/ 295196 h 7584236"/>
              <a:gd name="connsiteX145" fmla="*/ 2706913 w 4838791"/>
              <a:gd name="connsiteY145" fmla="*/ 194231 h 7584236"/>
              <a:gd name="connsiteX146" fmla="*/ 2644048 w 4838791"/>
              <a:gd name="connsiteY146" fmla="*/ 85646 h 7584236"/>
              <a:gd name="connsiteX147" fmla="*/ 2621188 w 4838791"/>
              <a:gd name="connsiteY147" fmla="*/ 51356 h 7584236"/>
              <a:gd name="connsiteX148" fmla="*/ 2617377 w 4838791"/>
              <a:gd name="connsiteY148" fmla="*/ 7541 h 7584236"/>
              <a:gd name="connsiteX149" fmla="*/ 1855377 w 4838791"/>
              <a:gd name="connsiteY14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697388 w 4838791"/>
              <a:gd name="connsiteY136" fmla="*/ 990521 h 7584236"/>
              <a:gd name="connsiteX137" fmla="*/ 2731678 w 4838791"/>
              <a:gd name="connsiteY137" fmla="*/ 800021 h 7584236"/>
              <a:gd name="connsiteX138" fmla="*/ 2849788 w 4838791"/>
              <a:gd name="connsiteY138" fmla="*/ 681911 h 7584236"/>
              <a:gd name="connsiteX139" fmla="*/ 2971708 w 4838791"/>
              <a:gd name="connsiteY139" fmla="*/ 594281 h 7584236"/>
              <a:gd name="connsiteX140" fmla="*/ 3106963 w 4838791"/>
              <a:gd name="connsiteY140" fmla="*/ 497126 h 7584236"/>
              <a:gd name="connsiteX141" fmla="*/ 3154588 w 4838791"/>
              <a:gd name="connsiteY141" fmla="*/ 455216 h 7584236"/>
              <a:gd name="connsiteX142" fmla="*/ 3122203 w 4838791"/>
              <a:gd name="connsiteY142" fmla="*/ 403781 h 7584236"/>
              <a:gd name="connsiteX143" fmla="*/ 2933608 w 4838791"/>
              <a:gd name="connsiteY143" fmla="*/ 451406 h 7584236"/>
              <a:gd name="connsiteX144" fmla="*/ 2588803 w 4838791"/>
              <a:gd name="connsiteY144" fmla="*/ 472361 h 7584236"/>
              <a:gd name="connsiteX145" fmla="*/ 2621188 w 4838791"/>
              <a:gd name="connsiteY145" fmla="*/ 295196 h 7584236"/>
              <a:gd name="connsiteX146" fmla="*/ 2706913 w 4838791"/>
              <a:gd name="connsiteY146" fmla="*/ 194231 h 7584236"/>
              <a:gd name="connsiteX147" fmla="*/ 2644048 w 4838791"/>
              <a:gd name="connsiteY147" fmla="*/ 85646 h 7584236"/>
              <a:gd name="connsiteX148" fmla="*/ 2621188 w 4838791"/>
              <a:gd name="connsiteY148" fmla="*/ 51356 h 7584236"/>
              <a:gd name="connsiteX149" fmla="*/ 2617377 w 4838791"/>
              <a:gd name="connsiteY149" fmla="*/ 7541 h 7584236"/>
              <a:gd name="connsiteX150" fmla="*/ 1855377 w 4838791"/>
              <a:gd name="connsiteY15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88903 w 4838791"/>
              <a:gd name="connsiteY132" fmla="*/ 1135301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514633 w 4838791"/>
              <a:gd name="connsiteY132" fmla="*/ 1301036 h 7584236"/>
              <a:gd name="connsiteX133" fmla="*/ 3388903 w 4838791"/>
              <a:gd name="connsiteY133" fmla="*/ 1135301 h 7584236"/>
              <a:gd name="connsiteX134" fmla="*/ 3148873 w 4838791"/>
              <a:gd name="connsiteY134" fmla="*/ 1262936 h 7584236"/>
              <a:gd name="connsiteX135" fmla="*/ 2964088 w 4838791"/>
              <a:gd name="connsiteY135" fmla="*/ 1186736 h 7584236"/>
              <a:gd name="connsiteX136" fmla="*/ 2756443 w 4838791"/>
              <a:gd name="connsiteY136" fmla="*/ 1264841 h 7584236"/>
              <a:gd name="connsiteX137" fmla="*/ 2712628 w 4838791"/>
              <a:gd name="connsiteY137" fmla="*/ 1228646 h 7584236"/>
              <a:gd name="connsiteX138" fmla="*/ 2697388 w 4838791"/>
              <a:gd name="connsiteY138" fmla="*/ 990521 h 7584236"/>
              <a:gd name="connsiteX139" fmla="*/ 2731678 w 4838791"/>
              <a:gd name="connsiteY139" fmla="*/ 800021 h 7584236"/>
              <a:gd name="connsiteX140" fmla="*/ 2849788 w 4838791"/>
              <a:gd name="connsiteY140" fmla="*/ 681911 h 7584236"/>
              <a:gd name="connsiteX141" fmla="*/ 2971708 w 4838791"/>
              <a:gd name="connsiteY141" fmla="*/ 594281 h 7584236"/>
              <a:gd name="connsiteX142" fmla="*/ 3106963 w 4838791"/>
              <a:gd name="connsiteY142" fmla="*/ 497126 h 7584236"/>
              <a:gd name="connsiteX143" fmla="*/ 3154588 w 4838791"/>
              <a:gd name="connsiteY143" fmla="*/ 455216 h 7584236"/>
              <a:gd name="connsiteX144" fmla="*/ 3122203 w 4838791"/>
              <a:gd name="connsiteY144" fmla="*/ 403781 h 7584236"/>
              <a:gd name="connsiteX145" fmla="*/ 2933608 w 4838791"/>
              <a:gd name="connsiteY145" fmla="*/ 451406 h 7584236"/>
              <a:gd name="connsiteX146" fmla="*/ 2588803 w 4838791"/>
              <a:gd name="connsiteY146" fmla="*/ 472361 h 7584236"/>
              <a:gd name="connsiteX147" fmla="*/ 2621188 w 4838791"/>
              <a:gd name="connsiteY147" fmla="*/ 295196 h 7584236"/>
              <a:gd name="connsiteX148" fmla="*/ 2706913 w 4838791"/>
              <a:gd name="connsiteY148" fmla="*/ 194231 h 7584236"/>
              <a:gd name="connsiteX149" fmla="*/ 2644048 w 4838791"/>
              <a:gd name="connsiteY149" fmla="*/ 85646 h 7584236"/>
              <a:gd name="connsiteX150" fmla="*/ 2621188 w 4838791"/>
              <a:gd name="connsiteY150" fmla="*/ 51356 h 7584236"/>
              <a:gd name="connsiteX151" fmla="*/ 2617377 w 4838791"/>
              <a:gd name="connsiteY151" fmla="*/ 7541 h 7584236"/>
              <a:gd name="connsiteX152" fmla="*/ 1855377 w 4838791"/>
              <a:gd name="connsiteY15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15623 w 4838791"/>
              <a:gd name="connsiteY132" fmla="*/ 1253411 h 7584236"/>
              <a:gd name="connsiteX133" fmla="*/ 3514633 w 4838791"/>
              <a:gd name="connsiteY133" fmla="*/ 1301036 h 7584236"/>
              <a:gd name="connsiteX134" fmla="*/ 3388903 w 4838791"/>
              <a:gd name="connsiteY134" fmla="*/ 1135301 h 7584236"/>
              <a:gd name="connsiteX135" fmla="*/ 3148873 w 4838791"/>
              <a:gd name="connsiteY135" fmla="*/ 1262936 h 7584236"/>
              <a:gd name="connsiteX136" fmla="*/ 2964088 w 4838791"/>
              <a:gd name="connsiteY136" fmla="*/ 1186736 h 7584236"/>
              <a:gd name="connsiteX137" fmla="*/ 2756443 w 4838791"/>
              <a:gd name="connsiteY137" fmla="*/ 1264841 h 7584236"/>
              <a:gd name="connsiteX138" fmla="*/ 2712628 w 4838791"/>
              <a:gd name="connsiteY138" fmla="*/ 1228646 h 7584236"/>
              <a:gd name="connsiteX139" fmla="*/ 2697388 w 4838791"/>
              <a:gd name="connsiteY139" fmla="*/ 990521 h 7584236"/>
              <a:gd name="connsiteX140" fmla="*/ 2731678 w 4838791"/>
              <a:gd name="connsiteY140" fmla="*/ 800021 h 7584236"/>
              <a:gd name="connsiteX141" fmla="*/ 2849788 w 4838791"/>
              <a:gd name="connsiteY141" fmla="*/ 681911 h 7584236"/>
              <a:gd name="connsiteX142" fmla="*/ 2971708 w 4838791"/>
              <a:gd name="connsiteY142" fmla="*/ 594281 h 7584236"/>
              <a:gd name="connsiteX143" fmla="*/ 3106963 w 4838791"/>
              <a:gd name="connsiteY143" fmla="*/ 497126 h 7584236"/>
              <a:gd name="connsiteX144" fmla="*/ 3154588 w 4838791"/>
              <a:gd name="connsiteY144" fmla="*/ 455216 h 7584236"/>
              <a:gd name="connsiteX145" fmla="*/ 3122203 w 4838791"/>
              <a:gd name="connsiteY145" fmla="*/ 403781 h 7584236"/>
              <a:gd name="connsiteX146" fmla="*/ 2933608 w 4838791"/>
              <a:gd name="connsiteY146" fmla="*/ 451406 h 7584236"/>
              <a:gd name="connsiteX147" fmla="*/ 2588803 w 4838791"/>
              <a:gd name="connsiteY147" fmla="*/ 472361 h 7584236"/>
              <a:gd name="connsiteX148" fmla="*/ 2621188 w 4838791"/>
              <a:gd name="connsiteY148" fmla="*/ 295196 h 7584236"/>
              <a:gd name="connsiteX149" fmla="*/ 2706913 w 4838791"/>
              <a:gd name="connsiteY149" fmla="*/ 194231 h 7584236"/>
              <a:gd name="connsiteX150" fmla="*/ 2644048 w 4838791"/>
              <a:gd name="connsiteY150" fmla="*/ 85646 h 7584236"/>
              <a:gd name="connsiteX151" fmla="*/ 2621188 w 4838791"/>
              <a:gd name="connsiteY151" fmla="*/ 51356 h 7584236"/>
              <a:gd name="connsiteX152" fmla="*/ 2617377 w 4838791"/>
              <a:gd name="connsiteY152" fmla="*/ 7541 h 7584236"/>
              <a:gd name="connsiteX153" fmla="*/ 1855377 w 4838791"/>
              <a:gd name="connsiteY15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34673 w 4838791"/>
              <a:gd name="connsiteY132" fmla="*/ 1592501 h 7584236"/>
              <a:gd name="connsiteX133" fmla="*/ 3815623 w 4838791"/>
              <a:gd name="connsiteY133" fmla="*/ 1253411 h 7584236"/>
              <a:gd name="connsiteX134" fmla="*/ 3514633 w 4838791"/>
              <a:gd name="connsiteY134" fmla="*/ 1301036 h 7584236"/>
              <a:gd name="connsiteX135" fmla="*/ 3388903 w 4838791"/>
              <a:gd name="connsiteY135" fmla="*/ 1135301 h 7584236"/>
              <a:gd name="connsiteX136" fmla="*/ 3148873 w 4838791"/>
              <a:gd name="connsiteY136" fmla="*/ 1262936 h 7584236"/>
              <a:gd name="connsiteX137" fmla="*/ 2964088 w 4838791"/>
              <a:gd name="connsiteY137" fmla="*/ 1186736 h 7584236"/>
              <a:gd name="connsiteX138" fmla="*/ 2756443 w 4838791"/>
              <a:gd name="connsiteY138" fmla="*/ 1264841 h 7584236"/>
              <a:gd name="connsiteX139" fmla="*/ 2712628 w 4838791"/>
              <a:gd name="connsiteY139" fmla="*/ 1228646 h 7584236"/>
              <a:gd name="connsiteX140" fmla="*/ 2697388 w 4838791"/>
              <a:gd name="connsiteY140" fmla="*/ 990521 h 7584236"/>
              <a:gd name="connsiteX141" fmla="*/ 2731678 w 4838791"/>
              <a:gd name="connsiteY141" fmla="*/ 800021 h 7584236"/>
              <a:gd name="connsiteX142" fmla="*/ 2849788 w 4838791"/>
              <a:gd name="connsiteY142" fmla="*/ 681911 h 7584236"/>
              <a:gd name="connsiteX143" fmla="*/ 2971708 w 4838791"/>
              <a:gd name="connsiteY143" fmla="*/ 594281 h 7584236"/>
              <a:gd name="connsiteX144" fmla="*/ 3106963 w 4838791"/>
              <a:gd name="connsiteY144" fmla="*/ 497126 h 7584236"/>
              <a:gd name="connsiteX145" fmla="*/ 3154588 w 4838791"/>
              <a:gd name="connsiteY145" fmla="*/ 455216 h 7584236"/>
              <a:gd name="connsiteX146" fmla="*/ 3122203 w 4838791"/>
              <a:gd name="connsiteY146" fmla="*/ 403781 h 7584236"/>
              <a:gd name="connsiteX147" fmla="*/ 2933608 w 4838791"/>
              <a:gd name="connsiteY147" fmla="*/ 451406 h 7584236"/>
              <a:gd name="connsiteX148" fmla="*/ 2588803 w 4838791"/>
              <a:gd name="connsiteY148" fmla="*/ 472361 h 7584236"/>
              <a:gd name="connsiteX149" fmla="*/ 2621188 w 4838791"/>
              <a:gd name="connsiteY149" fmla="*/ 295196 h 7584236"/>
              <a:gd name="connsiteX150" fmla="*/ 2706913 w 4838791"/>
              <a:gd name="connsiteY150" fmla="*/ 194231 h 7584236"/>
              <a:gd name="connsiteX151" fmla="*/ 2644048 w 4838791"/>
              <a:gd name="connsiteY151" fmla="*/ 85646 h 7584236"/>
              <a:gd name="connsiteX152" fmla="*/ 2621188 w 4838791"/>
              <a:gd name="connsiteY152" fmla="*/ 51356 h 7584236"/>
              <a:gd name="connsiteX153" fmla="*/ 2617377 w 4838791"/>
              <a:gd name="connsiteY153" fmla="*/ 7541 h 7584236"/>
              <a:gd name="connsiteX154" fmla="*/ 1855377 w 4838791"/>
              <a:gd name="connsiteY15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082323 w 4838791"/>
              <a:gd name="connsiteY132" fmla="*/ 1533446 h 7584236"/>
              <a:gd name="connsiteX133" fmla="*/ 3834673 w 4838791"/>
              <a:gd name="connsiteY133" fmla="*/ 1592501 h 7584236"/>
              <a:gd name="connsiteX134" fmla="*/ 3815623 w 4838791"/>
              <a:gd name="connsiteY134" fmla="*/ 1253411 h 7584236"/>
              <a:gd name="connsiteX135" fmla="*/ 3514633 w 4838791"/>
              <a:gd name="connsiteY135" fmla="*/ 1301036 h 7584236"/>
              <a:gd name="connsiteX136" fmla="*/ 3388903 w 4838791"/>
              <a:gd name="connsiteY136" fmla="*/ 1135301 h 7584236"/>
              <a:gd name="connsiteX137" fmla="*/ 3148873 w 4838791"/>
              <a:gd name="connsiteY137" fmla="*/ 1262936 h 7584236"/>
              <a:gd name="connsiteX138" fmla="*/ 2964088 w 4838791"/>
              <a:gd name="connsiteY138" fmla="*/ 1186736 h 7584236"/>
              <a:gd name="connsiteX139" fmla="*/ 2756443 w 4838791"/>
              <a:gd name="connsiteY139" fmla="*/ 1264841 h 7584236"/>
              <a:gd name="connsiteX140" fmla="*/ 2712628 w 4838791"/>
              <a:gd name="connsiteY140" fmla="*/ 1228646 h 7584236"/>
              <a:gd name="connsiteX141" fmla="*/ 2697388 w 4838791"/>
              <a:gd name="connsiteY141" fmla="*/ 990521 h 7584236"/>
              <a:gd name="connsiteX142" fmla="*/ 2731678 w 4838791"/>
              <a:gd name="connsiteY142" fmla="*/ 800021 h 7584236"/>
              <a:gd name="connsiteX143" fmla="*/ 2849788 w 4838791"/>
              <a:gd name="connsiteY143" fmla="*/ 681911 h 7584236"/>
              <a:gd name="connsiteX144" fmla="*/ 2971708 w 4838791"/>
              <a:gd name="connsiteY144" fmla="*/ 594281 h 7584236"/>
              <a:gd name="connsiteX145" fmla="*/ 3106963 w 4838791"/>
              <a:gd name="connsiteY145" fmla="*/ 497126 h 7584236"/>
              <a:gd name="connsiteX146" fmla="*/ 3154588 w 4838791"/>
              <a:gd name="connsiteY146" fmla="*/ 455216 h 7584236"/>
              <a:gd name="connsiteX147" fmla="*/ 3122203 w 4838791"/>
              <a:gd name="connsiteY147" fmla="*/ 403781 h 7584236"/>
              <a:gd name="connsiteX148" fmla="*/ 2933608 w 4838791"/>
              <a:gd name="connsiteY148" fmla="*/ 451406 h 7584236"/>
              <a:gd name="connsiteX149" fmla="*/ 2588803 w 4838791"/>
              <a:gd name="connsiteY149" fmla="*/ 472361 h 7584236"/>
              <a:gd name="connsiteX150" fmla="*/ 2621188 w 4838791"/>
              <a:gd name="connsiteY150" fmla="*/ 295196 h 7584236"/>
              <a:gd name="connsiteX151" fmla="*/ 2706913 w 4838791"/>
              <a:gd name="connsiteY151" fmla="*/ 194231 h 7584236"/>
              <a:gd name="connsiteX152" fmla="*/ 2644048 w 4838791"/>
              <a:gd name="connsiteY152" fmla="*/ 85646 h 7584236"/>
              <a:gd name="connsiteX153" fmla="*/ 2621188 w 4838791"/>
              <a:gd name="connsiteY153" fmla="*/ 51356 h 7584236"/>
              <a:gd name="connsiteX154" fmla="*/ 2617377 w 4838791"/>
              <a:gd name="connsiteY154" fmla="*/ 7541 h 7584236"/>
              <a:gd name="connsiteX155" fmla="*/ 1855377 w 4838791"/>
              <a:gd name="connsiteY15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261393 w 4838791"/>
              <a:gd name="connsiteY132" fmla="*/ 1903016 h 7584236"/>
              <a:gd name="connsiteX133" fmla="*/ 4082323 w 4838791"/>
              <a:gd name="connsiteY133" fmla="*/ 1533446 h 7584236"/>
              <a:gd name="connsiteX134" fmla="*/ 3834673 w 4838791"/>
              <a:gd name="connsiteY134" fmla="*/ 1592501 h 7584236"/>
              <a:gd name="connsiteX135" fmla="*/ 3815623 w 4838791"/>
              <a:gd name="connsiteY135" fmla="*/ 1253411 h 7584236"/>
              <a:gd name="connsiteX136" fmla="*/ 3514633 w 4838791"/>
              <a:gd name="connsiteY136" fmla="*/ 1301036 h 7584236"/>
              <a:gd name="connsiteX137" fmla="*/ 3388903 w 4838791"/>
              <a:gd name="connsiteY137" fmla="*/ 1135301 h 7584236"/>
              <a:gd name="connsiteX138" fmla="*/ 3148873 w 4838791"/>
              <a:gd name="connsiteY138" fmla="*/ 1262936 h 7584236"/>
              <a:gd name="connsiteX139" fmla="*/ 2964088 w 4838791"/>
              <a:gd name="connsiteY139" fmla="*/ 1186736 h 7584236"/>
              <a:gd name="connsiteX140" fmla="*/ 2756443 w 4838791"/>
              <a:gd name="connsiteY140" fmla="*/ 1264841 h 7584236"/>
              <a:gd name="connsiteX141" fmla="*/ 2712628 w 4838791"/>
              <a:gd name="connsiteY141" fmla="*/ 1228646 h 7584236"/>
              <a:gd name="connsiteX142" fmla="*/ 2697388 w 4838791"/>
              <a:gd name="connsiteY142" fmla="*/ 990521 h 7584236"/>
              <a:gd name="connsiteX143" fmla="*/ 2731678 w 4838791"/>
              <a:gd name="connsiteY143" fmla="*/ 800021 h 7584236"/>
              <a:gd name="connsiteX144" fmla="*/ 2849788 w 4838791"/>
              <a:gd name="connsiteY144" fmla="*/ 681911 h 7584236"/>
              <a:gd name="connsiteX145" fmla="*/ 2971708 w 4838791"/>
              <a:gd name="connsiteY145" fmla="*/ 594281 h 7584236"/>
              <a:gd name="connsiteX146" fmla="*/ 3106963 w 4838791"/>
              <a:gd name="connsiteY146" fmla="*/ 497126 h 7584236"/>
              <a:gd name="connsiteX147" fmla="*/ 3154588 w 4838791"/>
              <a:gd name="connsiteY147" fmla="*/ 455216 h 7584236"/>
              <a:gd name="connsiteX148" fmla="*/ 3122203 w 4838791"/>
              <a:gd name="connsiteY148" fmla="*/ 403781 h 7584236"/>
              <a:gd name="connsiteX149" fmla="*/ 2933608 w 4838791"/>
              <a:gd name="connsiteY149" fmla="*/ 451406 h 7584236"/>
              <a:gd name="connsiteX150" fmla="*/ 2588803 w 4838791"/>
              <a:gd name="connsiteY150" fmla="*/ 472361 h 7584236"/>
              <a:gd name="connsiteX151" fmla="*/ 2621188 w 4838791"/>
              <a:gd name="connsiteY151" fmla="*/ 295196 h 7584236"/>
              <a:gd name="connsiteX152" fmla="*/ 2706913 w 4838791"/>
              <a:gd name="connsiteY152" fmla="*/ 194231 h 7584236"/>
              <a:gd name="connsiteX153" fmla="*/ 2644048 w 4838791"/>
              <a:gd name="connsiteY153" fmla="*/ 85646 h 7584236"/>
              <a:gd name="connsiteX154" fmla="*/ 2621188 w 4838791"/>
              <a:gd name="connsiteY154" fmla="*/ 51356 h 7584236"/>
              <a:gd name="connsiteX155" fmla="*/ 2617377 w 4838791"/>
              <a:gd name="connsiteY155" fmla="*/ 7541 h 7584236"/>
              <a:gd name="connsiteX156" fmla="*/ 1855377 w 4838791"/>
              <a:gd name="connsiteY15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198528 w 4838791"/>
              <a:gd name="connsiteY132" fmla="*/ 2447846 h 7584236"/>
              <a:gd name="connsiteX133" fmla="*/ 4261393 w 4838791"/>
              <a:gd name="connsiteY133" fmla="*/ 1903016 h 7584236"/>
              <a:gd name="connsiteX134" fmla="*/ 4082323 w 4838791"/>
              <a:gd name="connsiteY134" fmla="*/ 1533446 h 7584236"/>
              <a:gd name="connsiteX135" fmla="*/ 3834673 w 4838791"/>
              <a:gd name="connsiteY135" fmla="*/ 1592501 h 7584236"/>
              <a:gd name="connsiteX136" fmla="*/ 3815623 w 4838791"/>
              <a:gd name="connsiteY136" fmla="*/ 1253411 h 7584236"/>
              <a:gd name="connsiteX137" fmla="*/ 3514633 w 4838791"/>
              <a:gd name="connsiteY137" fmla="*/ 1301036 h 7584236"/>
              <a:gd name="connsiteX138" fmla="*/ 3388903 w 4838791"/>
              <a:gd name="connsiteY138" fmla="*/ 1135301 h 7584236"/>
              <a:gd name="connsiteX139" fmla="*/ 3148873 w 4838791"/>
              <a:gd name="connsiteY139" fmla="*/ 1262936 h 7584236"/>
              <a:gd name="connsiteX140" fmla="*/ 2964088 w 4838791"/>
              <a:gd name="connsiteY140" fmla="*/ 1186736 h 7584236"/>
              <a:gd name="connsiteX141" fmla="*/ 2756443 w 4838791"/>
              <a:gd name="connsiteY141" fmla="*/ 1264841 h 7584236"/>
              <a:gd name="connsiteX142" fmla="*/ 2712628 w 4838791"/>
              <a:gd name="connsiteY142" fmla="*/ 1228646 h 7584236"/>
              <a:gd name="connsiteX143" fmla="*/ 2697388 w 4838791"/>
              <a:gd name="connsiteY143" fmla="*/ 990521 h 7584236"/>
              <a:gd name="connsiteX144" fmla="*/ 2731678 w 4838791"/>
              <a:gd name="connsiteY144" fmla="*/ 800021 h 7584236"/>
              <a:gd name="connsiteX145" fmla="*/ 2849788 w 4838791"/>
              <a:gd name="connsiteY145" fmla="*/ 681911 h 7584236"/>
              <a:gd name="connsiteX146" fmla="*/ 2971708 w 4838791"/>
              <a:gd name="connsiteY146" fmla="*/ 594281 h 7584236"/>
              <a:gd name="connsiteX147" fmla="*/ 3106963 w 4838791"/>
              <a:gd name="connsiteY147" fmla="*/ 497126 h 7584236"/>
              <a:gd name="connsiteX148" fmla="*/ 3154588 w 4838791"/>
              <a:gd name="connsiteY148" fmla="*/ 455216 h 7584236"/>
              <a:gd name="connsiteX149" fmla="*/ 3122203 w 4838791"/>
              <a:gd name="connsiteY149" fmla="*/ 403781 h 7584236"/>
              <a:gd name="connsiteX150" fmla="*/ 2933608 w 4838791"/>
              <a:gd name="connsiteY150" fmla="*/ 451406 h 7584236"/>
              <a:gd name="connsiteX151" fmla="*/ 2588803 w 4838791"/>
              <a:gd name="connsiteY151" fmla="*/ 472361 h 7584236"/>
              <a:gd name="connsiteX152" fmla="*/ 2621188 w 4838791"/>
              <a:gd name="connsiteY152" fmla="*/ 295196 h 7584236"/>
              <a:gd name="connsiteX153" fmla="*/ 2706913 w 4838791"/>
              <a:gd name="connsiteY153" fmla="*/ 194231 h 7584236"/>
              <a:gd name="connsiteX154" fmla="*/ 2644048 w 4838791"/>
              <a:gd name="connsiteY154" fmla="*/ 85646 h 7584236"/>
              <a:gd name="connsiteX155" fmla="*/ 2621188 w 4838791"/>
              <a:gd name="connsiteY155" fmla="*/ 51356 h 7584236"/>
              <a:gd name="connsiteX156" fmla="*/ 2617377 w 4838791"/>
              <a:gd name="connsiteY156" fmla="*/ 7541 h 7584236"/>
              <a:gd name="connsiteX157" fmla="*/ 1855377 w 4838791"/>
              <a:gd name="connsiteY15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594768 w 4838791"/>
              <a:gd name="connsiteY132" fmla="*/ 2245916 h 7584236"/>
              <a:gd name="connsiteX133" fmla="*/ 4442368 w 4838791"/>
              <a:gd name="connsiteY133" fmla="*/ 2112566 h 7584236"/>
              <a:gd name="connsiteX134" fmla="*/ 4198528 w 4838791"/>
              <a:gd name="connsiteY134" fmla="*/ 2447846 h 7584236"/>
              <a:gd name="connsiteX135" fmla="*/ 4261393 w 4838791"/>
              <a:gd name="connsiteY135" fmla="*/ 1903016 h 7584236"/>
              <a:gd name="connsiteX136" fmla="*/ 4082323 w 4838791"/>
              <a:gd name="connsiteY136" fmla="*/ 1533446 h 7584236"/>
              <a:gd name="connsiteX137" fmla="*/ 3834673 w 4838791"/>
              <a:gd name="connsiteY137" fmla="*/ 1592501 h 7584236"/>
              <a:gd name="connsiteX138" fmla="*/ 3815623 w 4838791"/>
              <a:gd name="connsiteY138" fmla="*/ 1253411 h 7584236"/>
              <a:gd name="connsiteX139" fmla="*/ 3514633 w 4838791"/>
              <a:gd name="connsiteY139" fmla="*/ 1301036 h 7584236"/>
              <a:gd name="connsiteX140" fmla="*/ 3388903 w 4838791"/>
              <a:gd name="connsiteY140" fmla="*/ 1135301 h 7584236"/>
              <a:gd name="connsiteX141" fmla="*/ 3148873 w 4838791"/>
              <a:gd name="connsiteY141" fmla="*/ 1262936 h 7584236"/>
              <a:gd name="connsiteX142" fmla="*/ 2964088 w 4838791"/>
              <a:gd name="connsiteY142" fmla="*/ 1186736 h 7584236"/>
              <a:gd name="connsiteX143" fmla="*/ 2756443 w 4838791"/>
              <a:gd name="connsiteY143" fmla="*/ 1264841 h 7584236"/>
              <a:gd name="connsiteX144" fmla="*/ 2712628 w 4838791"/>
              <a:gd name="connsiteY144" fmla="*/ 1228646 h 7584236"/>
              <a:gd name="connsiteX145" fmla="*/ 2697388 w 4838791"/>
              <a:gd name="connsiteY145" fmla="*/ 990521 h 7584236"/>
              <a:gd name="connsiteX146" fmla="*/ 2731678 w 4838791"/>
              <a:gd name="connsiteY146" fmla="*/ 800021 h 7584236"/>
              <a:gd name="connsiteX147" fmla="*/ 2849788 w 4838791"/>
              <a:gd name="connsiteY147" fmla="*/ 681911 h 7584236"/>
              <a:gd name="connsiteX148" fmla="*/ 2971708 w 4838791"/>
              <a:gd name="connsiteY148" fmla="*/ 594281 h 7584236"/>
              <a:gd name="connsiteX149" fmla="*/ 3106963 w 4838791"/>
              <a:gd name="connsiteY149" fmla="*/ 497126 h 7584236"/>
              <a:gd name="connsiteX150" fmla="*/ 3154588 w 4838791"/>
              <a:gd name="connsiteY150" fmla="*/ 455216 h 7584236"/>
              <a:gd name="connsiteX151" fmla="*/ 3122203 w 4838791"/>
              <a:gd name="connsiteY151" fmla="*/ 403781 h 7584236"/>
              <a:gd name="connsiteX152" fmla="*/ 2933608 w 4838791"/>
              <a:gd name="connsiteY152" fmla="*/ 451406 h 7584236"/>
              <a:gd name="connsiteX153" fmla="*/ 2588803 w 4838791"/>
              <a:gd name="connsiteY153" fmla="*/ 472361 h 7584236"/>
              <a:gd name="connsiteX154" fmla="*/ 2621188 w 4838791"/>
              <a:gd name="connsiteY154" fmla="*/ 295196 h 7584236"/>
              <a:gd name="connsiteX155" fmla="*/ 2706913 w 4838791"/>
              <a:gd name="connsiteY155" fmla="*/ 194231 h 7584236"/>
              <a:gd name="connsiteX156" fmla="*/ 2644048 w 4838791"/>
              <a:gd name="connsiteY156" fmla="*/ 85646 h 7584236"/>
              <a:gd name="connsiteX157" fmla="*/ 2621188 w 4838791"/>
              <a:gd name="connsiteY157" fmla="*/ 51356 h 7584236"/>
              <a:gd name="connsiteX158" fmla="*/ 2617377 w 4838791"/>
              <a:gd name="connsiteY158" fmla="*/ 7541 h 7584236"/>
              <a:gd name="connsiteX159" fmla="*/ 1855377 w 4838791"/>
              <a:gd name="connsiteY15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295683 w 4838791"/>
              <a:gd name="connsiteY136" fmla="*/ 2352596 h 7584236"/>
              <a:gd name="connsiteX137" fmla="*/ 4198528 w 4838791"/>
              <a:gd name="connsiteY137" fmla="*/ 2447846 h 7584236"/>
              <a:gd name="connsiteX138" fmla="*/ 4261393 w 4838791"/>
              <a:gd name="connsiteY138" fmla="*/ 1903016 h 7584236"/>
              <a:gd name="connsiteX139" fmla="*/ 4082323 w 4838791"/>
              <a:gd name="connsiteY139" fmla="*/ 1533446 h 7584236"/>
              <a:gd name="connsiteX140" fmla="*/ 3834673 w 4838791"/>
              <a:gd name="connsiteY140" fmla="*/ 1592501 h 7584236"/>
              <a:gd name="connsiteX141" fmla="*/ 3815623 w 4838791"/>
              <a:gd name="connsiteY141" fmla="*/ 1253411 h 7584236"/>
              <a:gd name="connsiteX142" fmla="*/ 3514633 w 4838791"/>
              <a:gd name="connsiteY142" fmla="*/ 1301036 h 7584236"/>
              <a:gd name="connsiteX143" fmla="*/ 3388903 w 4838791"/>
              <a:gd name="connsiteY143" fmla="*/ 1135301 h 7584236"/>
              <a:gd name="connsiteX144" fmla="*/ 3148873 w 4838791"/>
              <a:gd name="connsiteY144" fmla="*/ 1262936 h 7584236"/>
              <a:gd name="connsiteX145" fmla="*/ 2964088 w 4838791"/>
              <a:gd name="connsiteY145" fmla="*/ 1186736 h 7584236"/>
              <a:gd name="connsiteX146" fmla="*/ 2756443 w 4838791"/>
              <a:gd name="connsiteY146" fmla="*/ 1264841 h 7584236"/>
              <a:gd name="connsiteX147" fmla="*/ 2712628 w 4838791"/>
              <a:gd name="connsiteY147" fmla="*/ 1228646 h 7584236"/>
              <a:gd name="connsiteX148" fmla="*/ 2697388 w 4838791"/>
              <a:gd name="connsiteY148" fmla="*/ 990521 h 7584236"/>
              <a:gd name="connsiteX149" fmla="*/ 2731678 w 4838791"/>
              <a:gd name="connsiteY149" fmla="*/ 800021 h 7584236"/>
              <a:gd name="connsiteX150" fmla="*/ 2849788 w 4838791"/>
              <a:gd name="connsiteY150" fmla="*/ 681911 h 7584236"/>
              <a:gd name="connsiteX151" fmla="*/ 2971708 w 4838791"/>
              <a:gd name="connsiteY151" fmla="*/ 594281 h 7584236"/>
              <a:gd name="connsiteX152" fmla="*/ 3106963 w 4838791"/>
              <a:gd name="connsiteY152" fmla="*/ 497126 h 7584236"/>
              <a:gd name="connsiteX153" fmla="*/ 3154588 w 4838791"/>
              <a:gd name="connsiteY153" fmla="*/ 455216 h 7584236"/>
              <a:gd name="connsiteX154" fmla="*/ 3122203 w 4838791"/>
              <a:gd name="connsiteY154" fmla="*/ 403781 h 7584236"/>
              <a:gd name="connsiteX155" fmla="*/ 2933608 w 4838791"/>
              <a:gd name="connsiteY155" fmla="*/ 451406 h 7584236"/>
              <a:gd name="connsiteX156" fmla="*/ 2588803 w 4838791"/>
              <a:gd name="connsiteY156" fmla="*/ 472361 h 7584236"/>
              <a:gd name="connsiteX157" fmla="*/ 2621188 w 4838791"/>
              <a:gd name="connsiteY157" fmla="*/ 295196 h 7584236"/>
              <a:gd name="connsiteX158" fmla="*/ 2706913 w 4838791"/>
              <a:gd name="connsiteY158" fmla="*/ 194231 h 7584236"/>
              <a:gd name="connsiteX159" fmla="*/ 2644048 w 4838791"/>
              <a:gd name="connsiteY159" fmla="*/ 85646 h 7584236"/>
              <a:gd name="connsiteX160" fmla="*/ 2621188 w 4838791"/>
              <a:gd name="connsiteY160" fmla="*/ 51356 h 7584236"/>
              <a:gd name="connsiteX161" fmla="*/ 2617377 w 4838791"/>
              <a:gd name="connsiteY161" fmla="*/ 7541 h 7584236"/>
              <a:gd name="connsiteX162" fmla="*/ 1855377 w 4838791"/>
              <a:gd name="connsiteY16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52833 w 4838791"/>
              <a:gd name="connsiteY136" fmla="*/ 2348786 h 7584236"/>
              <a:gd name="connsiteX137" fmla="*/ 4295683 w 4838791"/>
              <a:gd name="connsiteY137" fmla="*/ 2352596 h 7584236"/>
              <a:gd name="connsiteX138" fmla="*/ 4198528 w 4838791"/>
              <a:gd name="connsiteY138" fmla="*/ 2447846 h 7584236"/>
              <a:gd name="connsiteX139" fmla="*/ 4261393 w 4838791"/>
              <a:gd name="connsiteY139" fmla="*/ 1903016 h 7584236"/>
              <a:gd name="connsiteX140" fmla="*/ 4082323 w 4838791"/>
              <a:gd name="connsiteY140" fmla="*/ 1533446 h 7584236"/>
              <a:gd name="connsiteX141" fmla="*/ 3834673 w 4838791"/>
              <a:gd name="connsiteY141" fmla="*/ 1592501 h 7584236"/>
              <a:gd name="connsiteX142" fmla="*/ 3815623 w 4838791"/>
              <a:gd name="connsiteY142" fmla="*/ 1253411 h 7584236"/>
              <a:gd name="connsiteX143" fmla="*/ 3514633 w 4838791"/>
              <a:gd name="connsiteY143" fmla="*/ 1301036 h 7584236"/>
              <a:gd name="connsiteX144" fmla="*/ 3388903 w 4838791"/>
              <a:gd name="connsiteY144" fmla="*/ 1135301 h 7584236"/>
              <a:gd name="connsiteX145" fmla="*/ 3148873 w 4838791"/>
              <a:gd name="connsiteY145" fmla="*/ 1262936 h 7584236"/>
              <a:gd name="connsiteX146" fmla="*/ 2964088 w 4838791"/>
              <a:gd name="connsiteY146" fmla="*/ 1186736 h 7584236"/>
              <a:gd name="connsiteX147" fmla="*/ 2756443 w 4838791"/>
              <a:gd name="connsiteY147" fmla="*/ 1264841 h 7584236"/>
              <a:gd name="connsiteX148" fmla="*/ 2712628 w 4838791"/>
              <a:gd name="connsiteY148" fmla="*/ 1228646 h 7584236"/>
              <a:gd name="connsiteX149" fmla="*/ 2697388 w 4838791"/>
              <a:gd name="connsiteY149" fmla="*/ 990521 h 7584236"/>
              <a:gd name="connsiteX150" fmla="*/ 2731678 w 4838791"/>
              <a:gd name="connsiteY150" fmla="*/ 800021 h 7584236"/>
              <a:gd name="connsiteX151" fmla="*/ 2849788 w 4838791"/>
              <a:gd name="connsiteY151" fmla="*/ 681911 h 7584236"/>
              <a:gd name="connsiteX152" fmla="*/ 2971708 w 4838791"/>
              <a:gd name="connsiteY152" fmla="*/ 594281 h 7584236"/>
              <a:gd name="connsiteX153" fmla="*/ 3106963 w 4838791"/>
              <a:gd name="connsiteY153" fmla="*/ 497126 h 7584236"/>
              <a:gd name="connsiteX154" fmla="*/ 3154588 w 4838791"/>
              <a:gd name="connsiteY154" fmla="*/ 455216 h 7584236"/>
              <a:gd name="connsiteX155" fmla="*/ 3122203 w 4838791"/>
              <a:gd name="connsiteY155" fmla="*/ 403781 h 7584236"/>
              <a:gd name="connsiteX156" fmla="*/ 2933608 w 4838791"/>
              <a:gd name="connsiteY156" fmla="*/ 451406 h 7584236"/>
              <a:gd name="connsiteX157" fmla="*/ 2588803 w 4838791"/>
              <a:gd name="connsiteY157" fmla="*/ 472361 h 7584236"/>
              <a:gd name="connsiteX158" fmla="*/ 2621188 w 4838791"/>
              <a:gd name="connsiteY158" fmla="*/ 295196 h 7584236"/>
              <a:gd name="connsiteX159" fmla="*/ 2706913 w 4838791"/>
              <a:gd name="connsiteY159" fmla="*/ 194231 h 7584236"/>
              <a:gd name="connsiteX160" fmla="*/ 2644048 w 4838791"/>
              <a:gd name="connsiteY160" fmla="*/ 85646 h 7584236"/>
              <a:gd name="connsiteX161" fmla="*/ 2621188 w 4838791"/>
              <a:gd name="connsiteY161" fmla="*/ 51356 h 7584236"/>
              <a:gd name="connsiteX162" fmla="*/ 2617377 w 4838791"/>
              <a:gd name="connsiteY162" fmla="*/ 7541 h 7584236"/>
              <a:gd name="connsiteX163" fmla="*/ 1855377 w 4838791"/>
              <a:gd name="connsiteY16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98553 w 4838791"/>
              <a:gd name="connsiteY136" fmla="*/ 2297351 h 7584236"/>
              <a:gd name="connsiteX137" fmla="*/ 4352833 w 4838791"/>
              <a:gd name="connsiteY137" fmla="*/ 2348786 h 7584236"/>
              <a:gd name="connsiteX138" fmla="*/ 4295683 w 4838791"/>
              <a:gd name="connsiteY138" fmla="*/ 2352596 h 7584236"/>
              <a:gd name="connsiteX139" fmla="*/ 4198528 w 4838791"/>
              <a:gd name="connsiteY139" fmla="*/ 2447846 h 7584236"/>
              <a:gd name="connsiteX140" fmla="*/ 4261393 w 4838791"/>
              <a:gd name="connsiteY140" fmla="*/ 1903016 h 7584236"/>
              <a:gd name="connsiteX141" fmla="*/ 4082323 w 4838791"/>
              <a:gd name="connsiteY141" fmla="*/ 1533446 h 7584236"/>
              <a:gd name="connsiteX142" fmla="*/ 3834673 w 4838791"/>
              <a:gd name="connsiteY142" fmla="*/ 1592501 h 7584236"/>
              <a:gd name="connsiteX143" fmla="*/ 3815623 w 4838791"/>
              <a:gd name="connsiteY143" fmla="*/ 1253411 h 7584236"/>
              <a:gd name="connsiteX144" fmla="*/ 3514633 w 4838791"/>
              <a:gd name="connsiteY144" fmla="*/ 1301036 h 7584236"/>
              <a:gd name="connsiteX145" fmla="*/ 3388903 w 4838791"/>
              <a:gd name="connsiteY145" fmla="*/ 1135301 h 7584236"/>
              <a:gd name="connsiteX146" fmla="*/ 3148873 w 4838791"/>
              <a:gd name="connsiteY146" fmla="*/ 1262936 h 7584236"/>
              <a:gd name="connsiteX147" fmla="*/ 2964088 w 4838791"/>
              <a:gd name="connsiteY147" fmla="*/ 1186736 h 7584236"/>
              <a:gd name="connsiteX148" fmla="*/ 2756443 w 4838791"/>
              <a:gd name="connsiteY148" fmla="*/ 1264841 h 7584236"/>
              <a:gd name="connsiteX149" fmla="*/ 2712628 w 4838791"/>
              <a:gd name="connsiteY149" fmla="*/ 1228646 h 7584236"/>
              <a:gd name="connsiteX150" fmla="*/ 2697388 w 4838791"/>
              <a:gd name="connsiteY150" fmla="*/ 990521 h 7584236"/>
              <a:gd name="connsiteX151" fmla="*/ 2731678 w 4838791"/>
              <a:gd name="connsiteY151" fmla="*/ 800021 h 7584236"/>
              <a:gd name="connsiteX152" fmla="*/ 2849788 w 4838791"/>
              <a:gd name="connsiteY152" fmla="*/ 681911 h 7584236"/>
              <a:gd name="connsiteX153" fmla="*/ 2971708 w 4838791"/>
              <a:gd name="connsiteY153" fmla="*/ 594281 h 7584236"/>
              <a:gd name="connsiteX154" fmla="*/ 3106963 w 4838791"/>
              <a:gd name="connsiteY154" fmla="*/ 497126 h 7584236"/>
              <a:gd name="connsiteX155" fmla="*/ 3154588 w 4838791"/>
              <a:gd name="connsiteY155" fmla="*/ 455216 h 7584236"/>
              <a:gd name="connsiteX156" fmla="*/ 3122203 w 4838791"/>
              <a:gd name="connsiteY156" fmla="*/ 403781 h 7584236"/>
              <a:gd name="connsiteX157" fmla="*/ 2933608 w 4838791"/>
              <a:gd name="connsiteY157" fmla="*/ 451406 h 7584236"/>
              <a:gd name="connsiteX158" fmla="*/ 2588803 w 4838791"/>
              <a:gd name="connsiteY158" fmla="*/ 472361 h 7584236"/>
              <a:gd name="connsiteX159" fmla="*/ 2621188 w 4838791"/>
              <a:gd name="connsiteY159" fmla="*/ 295196 h 7584236"/>
              <a:gd name="connsiteX160" fmla="*/ 2706913 w 4838791"/>
              <a:gd name="connsiteY160" fmla="*/ 194231 h 7584236"/>
              <a:gd name="connsiteX161" fmla="*/ 2644048 w 4838791"/>
              <a:gd name="connsiteY161" fmla="*/ 85646 h 7584236"/>
              <a:gd name="connsiteX162" fmla="*/ 2621188 w 4838791"/>
              <a:gd name="connsiteY162" fmla="*/ 51356 h 7584236"/>
              <a:gd name="connsiteX163" fmla="*/ 2617377 w 4838791"/>
              <a:gd name="connsiteY163" fmla="*/ 7541 h 7584236"/>
              <a:gd name="connsiteX164" fmla="*/ 1855377 w 4838791"/>
              <a:gd name="connsiteY16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42368 w 4838791"/>
              <a:gd name="connsiteY135" fmla="*/ 2112566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8528 w 4838791"/>
              <a:gd name="connsiteY141" fmla="*/ 2447846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26138 w 4838791"/>
              <a:gd name="connsiteY141" fmla="*/ 2396411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61393 w 4838791"/>
              <a:gd name="connsiteY143" fmla="*/ 1903016 h 7584236"/>
              <a:gd name="connsiteX144" fmla="*/ 4082323 w 4838791"/>
              <a:gd name="connsiteY144" fmla="*/ 1533446 h 7584236"/>
              <a:gd name="connsiteX145" fmla="*/ 3834673 w 4838791"/>
              <a:gd name="connsiteY145" fmla="*/ 1592501 h 7584236"/>
              <a:gd name="connsiteX146" fmla="*/ 3815623 w 4838791"/>
              <a:gd name="connsiteY146" fmla="*/ 1253411 h 7584236"/>
              <a:gd name="connsiteX147" fmla="*/ 3514633 w 4838791"/>
              <a:gd name="connsiteY147" fmla="*/ 1301036 h 7584236"/>
              <a:gd name="connsiteX148" fmla="*/ 3388903 w 4838791"/>
              <a:gd name="connsiteY148" fmla="*/ 1135301 h 7584236"/>
              <a:gd name="connsiteX149" fmla="*/ 3148873 w 4838791"/>
              <a:gd name="connsiteY149" fmla="*/ 1262936 h 7584236"/>
              <a:gd name="connsiteX150" fmla="*/ 2964088 w 4838791"/>
              <a:gd name="connsiteY150" fmla="*/ 1186736 h 7584236"/>
              <a:gd name="connsiteX151" fmla="*/ 2756443 w 4838791"/>
              <a:gd name="connsiteY151" fmla="*/ 1264841 h 7584236"/>
              <a:gd name="connsiteX152" fmla="*/ 2712628 w 4838791"/>
              <a:gd name="connsiteY152" fmla="*/ 1228646 h 7584236"/>
              <a:gd name="connsiteX153" fmla="*/ 2697388 w 4838791"/>
              <a:gd name="connsiteY153" fmla="*/ 990521 h 7584236"/>
              <a:gd name="connsiteX154" fmla="*/ 2731678 w 4838791"/>
              <a:gd name="connsiteY154" fmla="*/ 800021 h 7584236"/>
              <a:gd name="connsiteX155" fmla="*/ 2849788 w 4838791"/>
              <a:gd name="connsiteY155" fmla="*/ 681911 h 7584236"/>
              <a:gd name="connsiteX156" fmla="*/ 2971708 w 4838791"/>
              <a:gd name="connsiteY156" fmla="*/ 594281 h 7584236"/>
              <a:gd name="connsiteX157" fmla="*/ 3106963 w 4838791"/>
              <a:gd name="connsiteY157" fmla="*/ 497126 h 7584236"/>
              <a:gd name="connsiteX158" fmla="*/ 3154588 w 4838791"/>
              <a:gd name="connsiteY158" fmla="*/ 455216 h 7584236"/>
              <a:gd name="connsiteX159" fmla="*/ 3122203 w 4838791"/>
              <a:gd name="connsiteY159" fmla="*/ 403781 h 7584236"/>
              <a:gd name="connsiteX160" fmla="*/ 2933608 w 4838791"/>
              <a:gd name="connsiteY160" fmla="*/ 451406 h 7584236"/>
              <a:gd name="connsiteX161" fmla="*/ 2588803 w 4838791"/>
              <a:gd name="connsiteY161" fmla="*/ 472361 h 7584236"/>
              <a:gd name="connsiteX162" fmla="*/ 2621188 w 4838791"/>
              <a:gd name="connsiteY162" fmla="*/ 295196 h 7584236"/>
              <a:gd name="connsiteX163" fmla="*/ 2706913 w 4838791"/>
              <a:gd name="connsiteY163" fmla="*/ 194231 h 7584236"/>
              <a:gd name="connsiteX164" fmla="*/ 2644048 w 4838791"/>
              <a:gd name="connsiteY164" fmla="*/ 85646 h 7584236"/>
              <a:gd name="connsiteX165" fmla="*/ 2621188 w 4838791"/>
              <a:gd name="connsiteY165" fmla="*/ 51356 h 7584236"/>
              <a:gd name="connsiteX166" fmla="*/ 2617377 w 4838791"/>
              <a:gd name="connsiteY166" fmla="*/ 7541 h 7584236"/>
              <a:gd name="connsiteX167" fmla="*/ 1855377 w 4838791"/>
              <a:gd name="connsiteY16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261393 w 4838791"/>
              <a:gd name="connsiteY144" fmla="*/ 1903016 h 7584236"/>
              <a:gd name="connsiteX145" fmla="*/ 4082323 w 4838791"/>
              <a:gd name="connsiteY145" fmla="*/ 1533446 h 7584236"/>
              <a:gd name="connsiteX146" fmla="*/ 3834673 w 4838791"/>
              <a:gd name="connsiteY146" fmla="*/ 1592501 h 7584236"/>
              <a:gd name="connsiteX147" fmla="*/ 3815623 w 4838791"/>
              <a:gd name="connsiteY147" fmla="*/ 1253411 h 7584236"/>
              <a:gd name="connsiteX148" fmla="*/ 3514633 w 4838791"/>
              <a:gd name="connsiteY148" fmla="*/ 1301036 h 7584236"/>
              <a:gd name="connsiteX149" fmla="*/ 3388903 w 4838791"/>
              <a:gd name="connsiteY149" fmla="*/ 1135301 h 7584236"/>
              <a:gd name="connsiteX150" fmla="*/ 3148873 w 4838791"/>
              <a:gd name="connsiteY150" fmla="*/ 1262936 h 7584236"/>
              <a:gd name="connsiteX151" fmla="*/ 2964088 w 4838791"/>
              <a:gd name="connsiteY151" fmla="*/ 1186736 h 7584236"/>
              <a:gd name="connsiteX152" fmla="*/ 2756443 w 4838791"/>
              <a:gd name="connsiteY152" fmla="*/ 1264841 h 7584236"/>
              <a:gd name="connsiteX153" fmla="*/ 2712628 w 4838791"/>
              <a:gd name="connsiteY153" fmla="*/ 1228646 h 7584236"/>
              <a:gd name="connsiteX154" fmla="*/ 2697388 w 4838791"/>
              <a:gd name="connsiteY154" fmla="*/ 990521 h 7584236"/>
              <a:gd name="connsiteX155" fmla="*/ 2731678 w 4838791"/>
              <a:gd name="connsiteY155" fmla="*/ 800021 h 7584236"/>
              <a:gd name="connsiteX156" fmla="*/ 2849788 w 4838791"/>
              <a:gd name="connsiteY156" fmla="*/ 681911 h 7584236"/>
              <a:gd name="connsiteX157" fmla="*/ 2971708 w 4838791"/>
              <a:gd name="connsiteY157" fmla="*/ 594281 h 7584236"/>
              <a:gd name="connsiteX158" fmla="*/ 3106963 w 4838791"/>
              <a:gd name="connsiteY158" fmla="*/ 497126 h 7584236"/>
              <a:gd name="connsiteX159" fmla="*/ 3154588 w 4838791"/>
              <a:gd name="connsiteY159" fmla="*/ 455216 h 7584236"/>
              <a:gd name="connsiteX160" fmla="*/ 3122203 w 4838791"/>
              <a:gd name="connsiteY160" fmla="*/ 403781 h 7584236"/>
              <a:gd name="connsiteX161" fmla="*/ 2933608 w 4838791"/>
              <a:gd name="connsiteY161" fmla="*/ 451406 h 7584236"/>
              <a:gd name="connsiteX162" fmla="*/ 2588803 w 4838791"/>
              <a:gd name="connsiteY162" fmla="*/ 472361 h 7584236"/>
              <a:gd name="connsiteX163" fmla="*/ 2621188 w 4838791"/>
              <a:gd name="connsiteY163" fmla="*/ 295196 h 7584236"/>
              <a:gd name="connsiteX164" fmla="*/ 2706913 w 4838791"/>
              <a:gd name="connsiteY164" fmla="*/ 194231 h 7584236"/>
              <a:gd name="connsiteX165" fmla="*/ 2644048 w 4838791"/>
              <a:gd name="connsiteY165" fmla="*/ 85646 h 7584236"/>
              <a:gd name="connsiteX166" fmla="*/ 2621188 w 4838791"/>
              <a:gd name="connsiteY166" fmla="*/ 51356 h 7584236"/>
              <a:gd name="connsiteX167" fmla="*/ 2617377 w 4838791"/>
              <a:gd name="connsiteY167" fmla="*/ 7541 h 7584236"/>
              <a:gd name="connsiteX168" fmla="*/ 1855377 w 4838791"/>
              <a:gd name="connsiteY16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61393 w 4838791"/>
              <a:gd name="connsiteY145" fmla="*/ 1903016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189003 w 4838791"/>
              <a:gd name="connsiteY146" fmla="*/ 1702991 h 7584236"/>
              <a:gd name="connsiteX147" fmla="*/ 4082323 w 4838791"/>
              <a:gd name="connsiteY147" fmla="*/ 1533446 h 7584236"/>
              <a:gd name="connsiteX148" fmla="*/ 3834673 w 4838791"/>
              <a:gd name="connsiteY148" fmla="*/ 1592501 h 7584236"/>
              <a:gd name="connsiteX149" fmla="*/ 3815623 w 4838791"/>
              <a:gd name="connsiteY149" fmla="*/ 1253411 h 7584236"/>
              <a:gd name="connsiteX150" fmla="*/ 3514633 w 4838791"/>
              <a:gd name="connsiteY150" fmla="*/ 1301036 h 7584236"/>
              <a:gd name="connsiteX151" fmla="*/ 3388903 w 4838791"/>
              <a:gd name="connsiteY151" fmla="*/ 1135301 h 7584236"/>
              <a:gd name="connsiteX152" fmla="*/ 3148873 w 4838791"/>
              <a:gd name="connsiteY152" fmla="*/ 1262936 h 7584236"/>
              <a:gd name="connsiteX153" fmla="*/ 2964088 w 4838791"/>
              <a:gd name="connsiteY153" fmla="*/ 1186736 h 7584236"/>
              <a:gd name="connsiteX154" fmla="*/ 2756443 w 4838791"/>
              <a:gd name="connsiteY154" fmla="*/ 1264841 h 7584236"/>
              <a:gd name="connsiteX155" fmla="*/ 2712628 w 4838791"/>
              <a:gd name="connsiteY155" fmla="*/ 1228646 h 7584236"/>
              <a:gd name="connsiteX156" fmla="*/ 2697388 w 4838791"/>
              <a:gd name="connsiteY156" fmla="*/ 990521 h 7584236"/>
              <a:gd name="connsiteX157" fmla="*/ 2731678 w 4838791"/>
              <a:gd name="connsiteY157" fmla="*/ 800021 h 7584236"/>
              <a:gd name="connsiteX158" fmla="*/ 2849788 w 4838791"/>
              <a:gd name="connsiteY158" fmla="*/ 681911 h 7584236"/>
              <a:gd name="connsiteX159" fmla="*/ 2971708 w 4838791"/>
              <a:gd name="connsiteY159" fmla="*/ 594281 h 7584236"/>
              <a:gd name="connsiteX160" fmla="*/ 3106963 w 4838791"/>
              <a:gd name="connsiteY160" fmla="*/ 497126 h 7584236"/>
              <a:gd name="connsiteX161" fmla="*/ 3154588 w 4838791"/>
              <a:gd name="connsiteY161" fmla="*/ 455216 h 7584236"/>
              <a:gd name="connsiteX162" fmla="*/ 3122203 w 4838791"/>
              <a:gd name="connsiteY162" fmla="*/ 403781 h 7584236"/>
              <a:gd name="connsiteX163" fmla="*/ 2933608 w 4838791"/>
              <a:gd name="connsiteY163" fmla="*/ 451406 h 7584236"/>
              <a:gd name="connsiteX164" fmla="*/ 2588803 w 4838791"/>
              <a:gd name="connsiteY164" fmla="*/ 472361 h 7584236"/>
              <a:gd name="connsiteX165" fmla="*/ 2621188 w 4838791"/>
              <a:gd name="connsiteY165" fmla="*/ 295196 h 7584236"/>
              <a:gd name="connsiteX166" fmla="*/ 2706913 w 4838791"/>
              <a:gd name="connsiteY166" fmla="*/ 194231 h 7584236"/>
              <a:gd name="connsiteX167" fmla="*/ 2644048 w 4838791"/>
              <a:gd name="connsiteY167" fmla="*/ 85646 h 7584236"/>
              <a:gd name="connsiteX168" fmla="*/ 2621188 w 4838791"/>
              <a:gd name="connsiteY168" fmla="*/ 51356 h 7584236"/>
              <a:gd name="connsiteX169" fmla="*/ 2617377 w 4838791"/>
              <a:gd name="connsiteY169" fmla="*/ 7541 h 7584236"/>
              <a:gd name="connsiteX170" fmla="*/ 1855377 w 4838791"/>
              <a:gd name="connsiteY170" fmla="*/ 7541 h 7584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838791" h="7584236">
                <a:moveTo>
                  <a:pt x="1855377" y="7541"/>
                </a:moveTo>
                <a:cubicBezTo>
                  <a:pt x="1802672" y="24051"/>
                  <a:pt x="1749967" y="40561"/>
                  <a:pt x="1718217" y="76121"/>
                </a:cubicBezTo>
                <a:cubicBezTo>
                  <a:pt x="1686467" y="111681"/>
                  <a:pt x="1675037" y="181531"/>
                  <a:pt x="1664877" y="220901"/>
                </a:cubicBezTo>
                <a:cubicBezTo>
                  <a:pt x="1654717" y="260271"/>
                  <a:pt x="1678847" y="288211"/>
                  <a:pt x="1657257" y="312341"/>
                </a:cubicBezTo>
                <a:cubicBezTo>
                  <a:pt x="1635667" y="336471"/>
                  <a:pt x="1568357" y="335201"/>
                  <a:pt x="1535337" y="365681"/>
                </a:cubicBezTo>
                <a:cubicBezTo>
                  <a:pt x="1502317" y="396161"/>
                  <a:pt x="1465487" y="445691"/>
                  <a:pt x="1459137" y="495221"/>
                </a:cubicBezTo>
                <a:cubicBezTo>
                  <a:pt x="1452787" y="544751"/>
                  <a:pt x="1506127" y="620951"/>
                  <a:pt x="1497237" y="662861"/>
                </a:cubicBezTo>
                <a:cubicBezTo>
                  <a:pt x="1488347" y="704771"/>
                  <a:pt x="1438817" y="753031"/>
                  <a:pt x="1405797" y="746681"/>
                </a:cubicBezTo>
                <a:cubicBezTo>
                  <a:pt x="1372777" y="740331"/>
                  <a:pt x="1314357" y="664131"/>
                  <a:pt x="1299117" y="624761"/>
                </a:cubicBezTo>
                <a:cubicBezTo>
                  <a:pt x="1283877" y="585391"/>
                  <a:pt x="1308007" y="548561"/>
                  <a:pt x="1314357" y="510461"/>
                </a:cubicBezTo>
                <a:cubicBezTo>
                  <a:pt x="1320707" y="472361"/>
                  <a:pt x="1348647" y="421561"/>
                  <a:pt x="1337217" y="396161"/>
                </a:cubicBezTo>
                <a:cubicBezTo>
                  <a:pt x="1325787" y="370761"/>
                  <a:pt x="1288957" y="363141"/>
                  <a:pt x="1245777" y="358061"/>
                </a:cubicBezTo>
                <a:cubicBezTo>
                  <a:pt x="1202597" y="352981"/>
                  <a:pt x="1134017" y="389811"/>
                  <a:pt x="1078137" y="365681"/>
                </a:cubicBezTo>
                <a:cubicBezTo>
                  <a:pt x="1022257" y="341551"/>
                  <a:pt x="960027" y="251381"/>
                  <a:pt x="910497" y="213281"/>
                </a:cubicBezTo>
                <a:cubicBezTo>
                  <a:pt x="860967" y="175181"/>
                  <a:pt x="821597" y="140891"/>
                  <a:pt x="780957" y="137081"/>
                </a:cubicBezTo>
                <a:cubicBezTo>
                  <a:pt x="740317" y="133271"/>
                  <a:pt x="698407" y="196771"/>
                  <a:pt x="666657" y="190421"/>
                </a:cubicBezTo>
                <a:cubicBezTo>
                  <a:pt x="634907" y="184071"/>
                  <a:pt x="614587" y="116761"/>
                  <a:pt x="590457" y="98981"/>
                </a:cubicBezTo>
                <a:cubicBezTo>
                  <a:pt x="566327" y="81201"/>
                  <a:pt x="546007" y="98981"/>
                  <a:pt x="521877" y="83741"/>
                </a:cubicBezTo>
                <a:cubicBezTo>
                  <a:pt x="497747" y="68501"/>
                  <a:pt x="478697" y="13891"/>
                  <a:pt x="445677" y="7541"/>
                </a:cubicBezTo>
                <a:cubicBezTo>
                  <a:pt x="412657" y="1191"/>
                  <a:pt x="356777" y="25321"/>
                  <a:pt x="323757" y="45641"/>
                </a:cubicBezTo>
                <a:cubicBezTo>
                  <a:pt x="290737" y="65961"/>
                  <a:pt x="285657" y="100251"/>
                  <a:pt x="247557" y="129461"/>
                </a:cubicBezTo>
                <a:cubicBezTo>
                  <a:pt x="209457" y="158671"/>
                  <a:pt x="133257" y="173911"/>
                  <a:pt x="95157" y="220901"/>
                </a:cubicBezTo>
                <a:cubicBezTo>
                  <a:pt x="57057" y="267891"/>
                  <a:pt x="32927" y="360601"/>
                  <a:pt x="18957" y="411401"/>
                </a:cubicBezTo>
                <a:cubicBezTo>
                  <a:pt x="4987" y="462201"/>
                  <a:pt x="-11523" y="482521"/>
                  <a:pt x="11337" y="525701"/>
                </a:cubicBezTo>
                <a:cubicBezTo>
                  <a:pt x="34197" y="568881"/>
                  <a:pt x="90077" y="624761"/>
                  <a:pt x="156117" y="670481"/>
                </a:cubicBezTo>
                <a:cubicBezTo>
                  <a:pt x="222157" y="716201"/>
                  <a:pt x="350427" y="764461"/>
                  <a:pt x="407577" y="800021"/>
                </a:cubicBezTo>
                <a:cubicBezTo>
                  <a:pt x="464727" y="835581"/>
                  <a:pt x="453297" y="843201"/>
                  <a:pt x="499017" y="883841"/>
                </a:cubicBezTo>
                <a:cubicBezTo>
                  <a:pt x="544737" y="924481"/>
                  <a:pt x="617127" y="1000681"/>
                  <a:pt x="681897" y="1043861"/>
                </a:cubicBezTo>
                <a:cubicBezTo>
                  <a:pt x="746667" y="1087041"/>
                  <a:pt x="833027" y="1095931"/>
                  <a:pt x="887637" y="1142921"/>
                </a:cubicBezTo>
                <a:cubicBezTo>
                  <a:pt x="942247" y="1189911"/>
                  <a:pt x="980347" y="1282621"/>
                  <a:pt x="1009557" y="1325801"/>
                </a:cubicBezTo>
                <a:cubicBezTo>
                  <a:pt x="1038767" y="1368981"/>
                  <a:pt x="1064167" y="1362631"/>
                  <a:pt x="1062897" y="1402001"/>
                </a:cubicBezTo>
                <a:cubicBezTo>
                  <a:pt x="1061627" y="1441371"/>
                  <a:pt x="1010827" y="1506141"/>
                  <a:pt x="1001937" y="1562021"/>
                </a:cubicBezTo>
                <a:cubicBezTo>
                  <a:pt x="993047" y="1617901"/>
                  <a:pt x="987967" y="1672511"/>
                  <a:pt x="1009557" y="1737281"/>
                </a:cubicBezTo>
                <a:cubicBezTo>
                  <a:pt x="1031147" y="1802051"/>
                  <a:pt x="1098457" y="1897301"/>
                  <a:pt x="1131477" y="1950641"/>
                </a:cubicBezTo>
                <a:cubicBezTo>
                  <a:pt x="1164497" y="2003981"/>
                  <a:pt x="1174657" y="2025571"/>
                  <a:pt x="1207677" y="2057321"/>
                </a:cubicBezTo>
                <a:cubicBezTo>
                  <a:pt x="1240697" y="2089071"/>
                  <a:pt x="1330867" y="2108121"/>
                  <a:pt x="1329597" y="2141141"/>
                </a:cubicBezTo>
                <a:cubicBezTo>
                  <a:pt x="1328327" y="2174161"/>
                  <a:pt x="1239427" y="2210991"/>
                  <a:pt x="1200057" y="2255441"/>
                </a:cubicBezTo>
                <a:cubicBezTo>
                  <a:pt x="1160687" y="2299891"/>
                  <a:pt x="1111157" y="2359581"/>
                  <a:pt x="1093377" y="2407841"/>
                </a:cubicBezTo>
                <a:cubicBezTo>
                  <a:pt x="1075597" y="2456101"/>
                  <a:pt x="1084487" y="2495471"/>
                  <a:pt x="1093377" y="2545001"/>
                </a:cubicBezTo>
                <a:cubicBezTo>
                  <a:pt x="1102267" y="2594531"/>
                  <a:pt x="1140367" y="2668191"/>
                  <a:pt x="1146717" y="2705021"/>
                </a:cubicBezTo>
                <a:cubicBezTo>
                  <a:pt x="1153067" y="2741851"/>
                  <a:pt x="1160687" y="2763441"/>
                  <a:pt x="1131477" y="2765981"/>
                </a:cubicBezTo>
                <a:cubicBezTo>
                  <a:pt x="1102267" y="2768521"/>
                  <a:pt x="1017177" y="2725341"/>
                  <a:pt x="971457" y="2720261"/>
                </a:cubicBezTo>
                <a:cubicBezTo>
                  <a:pt x="925737" y="2715181"/>
                  <a:pt x="900337" y="2722801"/>
                  <a:pt x="857157" y="2735501"/>
                </a:cubicBezTo>
                <a:cubicBezTo>
                  <a:pt x="813977" y="2748201"/>
                  <a:pt x="780957" y="2765981"/>
                  <a:pt x="712377" y="2796461"/>
                </a:cubicBezTo>
                <a:cubicBezTo>
                  <a:pt x="643797" y="2826941"/>
                  <a:pt x="496477" y="2875201"/>
                  <a:pt x="445677" y="2918381"/>
                </a:cubicBezTo>
                <a:cubicBezTo>
                  <a:pt x="394877" y="2961561"/>
                  <a:pt x="397417" y="3002201"/>
                  <a:pt x="407577" y="3055541"/>
                </a:cubicBezTo>
                <a:cubicBezTo>
                  <a:pt x="417737" y="3108881"/>
                  <a:pt x="449487" y="3193971"/>
                  <a:pt x="506637" y="3238421"/>
                </a:cubicBezTo>
                <a:cubicBezTo>
                  <a:pt x="563787" y="3282871"/>
                  <a:pt x="680627" y="3307001"/>
                  <a:pt x="750477" y="3322241"/>
                </a:cubicBezTo>
                <a:cubicBezTo>
                  <a:pt x="820327" y="3337481"/>
                  <a:pt x="869857" y="3329861"/>
                  <a:pt x="925737" y="3329861"/>
                </a:cubicBezTo>
                <a:cubicBezTo>
                  <a:pt x="981617" y="3329861"/>
                  <a:pt x="1037497" y="3315891"/>
                  <a:pt x="1085757" y="3322241"/>
                </a:cubicBezTo>
                <a:cubicBezTo>
                  <a:pt x="1134017" y="3328591"/>
                  <a:pt x="1178467" y="3347641"/>
                  <a:pt x="1215297" y="3367961"/>
                </a:cubicBezTo>
                <a:cubicBezTo>
                  <a:pt x="1252127" y="3388281"/>
                  <a:pt x="1281337" y="3426381"/>
                  <a:pt x="1306737" y="3444161"/>
                </a:cubicBezTo>
                <a:cubicBezTo>
                  <a:pt x="1332137" y="3461941"/>
                  <a:pt x="1391827" y="3468291"/>
                  <a:pt x="1367697" y="3474641"/>
                </a:cubicBezTo>
                <a:cubicBezTo>
                  <a:pt x="1343567" y="3480991"/>
                  <a:pt x="1231807" y="3473371"/>
                  <a:pt x="1161957" y="3482261"/>
                </a:cubicBezTo>
                <a:cubicBezTo>
                  <a:pt x="1092107" y="3491151"/>
                  <a:pt x="948597" y="3527981"/>
                  <a:pt x="948597" y="3527981"/>
                </a:cubicBezTo>
                <a:cubicBezTo>
                  <a:pt x="885097" y="3541951"/>
                  <a:pt x="829217" y="3553381"/>
                  <a:pt x="780957" y="3566081"/>
                </a:cubicBezTo>
                <a:cubicBezTo>
                  <a:pt x="732697" y="3578781"/>
                  <a:pt x="690787" y="3592751"/>
                  <a:pt x="659037" y="3604181"/>
                </a:cubicBezTo>
                <a:cubicBezTo>
                  <a:pt x="627287" y="3615611"/>
                  <a:pt x="610777" y="3602911"/>
                  <a:pt x="590457" y="3634661"/>
                </a:cubicBezTo>
                <a:cubicBezTo>
                  <a:pt x="570137" y="3666411"/>
                  <a:pt x="534577" y="3729911"/>
                  <a:pt x="537117" y="3794681"/>
                </a:cubicBezTo>
                <a:cubicBezTo>
                  <a:pt x="539657" y="3859451"/>
                  <a:pt x="587917" y="3966131"/>
                  <a:pt x="605697" y="4023281"/>
                </a:cubicBezTo>
                <a:cubicBezTo>
                  <a:pt x="623477" y="4080431"/>
                  <a:pt x="648877" y="4093131"/>
                  <a:pt x="643797" y="4137581"/>
                </a:cubicBezTo>
                <a:cubicBezTo>
                  <a:pt x="638717" y="4182031"/>
                  <a:pt x="618397" y="4248071"/>
                  <a:pt x="575217" y="4289981"/>
                </a:cubicBezTo>
                <a:cubicBezTo>
                  <a:pt x="532037" y="4331891"/>
                  <a:pt x="430437" y="4345861"/>
                  <a:pt x="384717" y="4389041"/>
                </a:cubicBezTo>
                <a:cubicBezTo>
                  <a:pt x="338997" y="4432221"/>
                  <a:pt x="328837" y="4496991"/>
                  <a:pt x="300897" y="4549061"/>
                </a:cubicBezTo>
                <a:cubicBezTo>
                  <a:pt x="272957" y="4601131"/>
                  <a:pt x="247557" y="4644311"/>
                  <a:pt x="217077" y="4701461"/>
                </a:cubicBezTo>
                <a:cubicBezTo>
                  <a:pt x="186597" y="4758611"/>
                  <a:pt x="133257" y="4844971"/>
                  <a:pt x="118017" y="4891961"/>
                </a:cubicBezTo>
                <a:cubicBezTo>
                  <a:pt x="102777" y="4938951"/>
                  <a:pt x="101507" y="4970701"/>
                  <a:pt x="125637" y="4983401"/>
                </a:cubicBezTo>
                <a:cubicBezTo>
                  <a:pt x="149767" y="4996101"/>
                  <a:pt x="213267" y="4992291"/>
                  <a:pt x="262797" y="4968161"/>
                </a:cubicBezTo>
                <a:cubicBezTo>
                  <a:pt x="312327" y="4944031"/>
                  <a:pt x="366937" y="4876721"/>
                  <a:pt x="422817" y="4838621"/>
                </a:cubicBezTo>
                <a:cubicBezTo>
                  <a:pt x="478697" y="4800521"/>
                  <a:pt x="528227" y="4772581"/>
                  <a:pt x="598077" y="4739561"/>
                </a:cubicBezTo>
                <a:cubicBezTo>
                  <a:pt x="667927" y="4706541"/>
                  <a:pt x="782227" y="4670981"/>
                  <a:pt x="841917" y="4640501"/>
                </a:cubicBezTo>
                <a:cubicBezTo>
                  <a:pt x="901607" y="4610021"/>
                  <a:pt x="907957" y="4571921"/>
                  <a:pt x="956217" y="4556681"/>
                </a:cubicBezTo>
                <a:cubicBezTo>
                  <a:pt x="1004477" y="4541441"/>
                  <a:pt x="1078137" y="4541441"/>
                  <a:pt x="1131477" y="4549061"/>
                </a:cubicBezTo>
                <a:cubicBezTo>
                  <a:pt x="1184817" y="4556681"/>
                  <a:pt x="1231807" y="4590971"/>
                  <a:pt x="1276257" y="4602401"/>
                </a:cubicBezTo>
                <a:cubicBezTo>
                  <a:pt x="1320707" y="4613831"/>
                  <a:pt x="1357537" y="4632881"/>
                  <a:pt x="1398177" y="4617641"/>
                </a:cubicBezTo>
                <a:cubicBezTo>
                  <a:pt x="1438817" y="4602401"/>
                  <a:pt x="1479457" y="4531281"/>
                  <a:pt x="1520097" y="4510961"/>
                </a:cubicBezTo>
                <a:cubicBezTo>
                  <a:pt x="1560737" y="4490641"/>
                  <a:pt x="1611537" y="4498261"/>
                  <a:pt x="1642017" y="4495721"/>
                </a:cubicBezTo>
                <a:cubicBezTo>
                  <a:pt x="1672497" y="4493181"/>
                  <a:pt x="1667417" y="4522391"/>
                  <a:pt x="1702977" y="4495721"/>
                </a:cubicBezTo>
                <a:cubicBezTo>
                  <a:pt x="1738537" y="4469051"/>
                  <a:pt x="1800767" y="4382691"/>
                  <a:pt x="1855377" y="4335701"/>
                </a:cubicBezTo>
                <a:cubicBezTo>
                  <a:pt x="1909987" y="4288711"/>
                  <a:pt x="2030637" y="4213781"/>
                  <a:pt x="2030637" y="4213781"/>
                </a:cubicBezTo>
                <a:cubicBezTo>
                  <a:pt x="2081437" y="4178221"/>
                  <a:pt x="2120807" y="4160441"/>
                  <a:pt x="2160177" y="4122341"/>
                </a:cubicBezTo>
                <a:cubicBezTo>
                  <a:pt x="2199547" y="4084241"/>
                  <a:pt x="2238917" y="3990261"/>
                  <a:pt x="2266857" y="3985181"/>
                </a:cubicBezTo>
                <a:cubicBezTo>
                  <a:pt x="2294797" y="3980101"/>
                  <a:pt x="2321467" y="4048681"/>
                  <a:pt x="2327817" y="4091861"/>
                </a:cubicBezTo>
                <a:cubicBezTo>
                  <a:pt x="2334167" y="4135041"/>
                  <a:pt x="2317657" y="4192191"/>
                  <a:pt x="2304957" y="4244261"/>
                </a:cubicBezTo>
                <a:cubicBezTo>
                  <a:pt x="2292257" y="4296331"/>
                  <a:pt x="2265587" y="4358561"/>
                  <a:pt x="2251617" y="4404281"/>
                </a:cubicBezTo>
                <a:cubicBezTo>
                  <a:pt x="2237647" y="4450001"/>
                  <a:pt x="2203357" y="4481751"/>
                  <a:pt x="2221137" y="4518581"/>
                </a:cubicBezTo>
                <a:cubicBezTo>
                  <a:pt x="2238917" y="4555411"/>
                  <a:pt x="2312577" y="4613831"/>
                  <a:pt x="2358297" y="4625261"/>
                </a:cubicBezTo>
                <a:cubicBezTo>
                  <a:pt x="2404017" y="4636691"/>
                  <a:pt x="2459897" y="4584621"/>
                  <a:pt x="2495457" y="4587161"/>
                </a:cubicBezTo>
                <a:cubicBezTo>
                  <a:pt x="2531017" y="4589701"/>
                  <a:pt x="2556417" y="4616371"/>
                  <a:pt x="2571657" y="4640501"/>
                </a:cubicBezTo>
                <a:cubicBezTo>
                  <a:pt x="2586897" y="4664631"/>
                  <a:pt x="2584357" y="4701461"/>
                  <a:pt x="2586897" y="4731941"/>
                </a:cubicBezTo>
                <a:cubicBezTo>
                  <a:pt x="2589437" y="4762421"/>
                  <a:pt x="2561497" y="4781471"/>
                  <a:pt x="2586897" y="4823381"/>
                </a:cubicBezTo>
                <a:cubicBezTo>
                  <a:pt x="2612297" y="4865291"/>
                  <a:pt x="2699927" y="4936411"/>
                  <a:pt x="2739297" y="4983401"/>
                </a:cubicBezTo>
                <a:cubicBezTo>
                  <a:pt x="2778667" y="5030391"/>
                  <a:pt x="2778667" y="5068491"/>
                  <a:pt x="2823117" y="5105321"/>
                </a:cubicBezTo>
                <a:cubicBezTo>
                  <a:pt x="2867567" y="5142151"/>
                  <a:pt x="2956467" y="5178981"/>
                  <a:pt x="3005997" y="5204381"/>
                </a:cubicBezTo>
                <a:cubicBezTo>
                  <a:pt x="3055527" y="5229781"/>
                  <a:pt x="3064417" y="5234861"/>
                  <a:pt x="3120297" y="5257721"/>
                </a:cubicBezTo>
                <a:cubicBezTo>
                  <a:pt x="3176177" y="5280581"/>
                  <a:pt x="3279047" y="5311061"/>
                  <a:pt x="3341277" y="5341541"/>
                </a:cubicBezTo>
                <a:cubicBezTo>
                  <a:pt x="3403507" y="5372021"/>
                  <a:pt x="3447957" y="5403771"/>
                  <a:pt x="3493677" y="5440601"/>
                </a:cubicBezTo>
                <a:cubicBezTo>
                  <a:pt x="3539397" y="5477431"/>
                  <a:pt x="3586387" y="5529501"/>
                  <a:pt x="3615597" y="5562521"/>
                </a:cubicBezTo>
                <a:cubicBezTo>
                  <a:pt x="3644807" y="5595541"/>
                  <a:pt x="3687987" y="5608241"/>
                  <a:pt x="3668937" y="5638721"/>
                </a:cubicBezTo>
                <a:cubicBezTo>
                  <a:pt x="3649887" y="5669201"/>
                  <a:pt x="3547017" y="5717461"/>
                  <a:pt x="3501297" y="5745401"/>
                </a:cubicBezTo>
                <a:cubicBezTo>
                  <a:pt x="3455577" y="5773341"/>
                  <a:pt x="3430177" y="5784771"/>
                  <a:pt x="3394617" y="5806361"/>
                </a:cubicBezTo>
                <a:cubicBezTo>
                  <a:pt x="3359057" y="5827951"/>
                  <a:pt x="3317147" y="5860971"/>
                  <a:pt x="3287937" y="5874941"/>
                </a:cubicBezTo>
                <a:cubicBezTo>
                  <a:pt x="3258727" y="5888911"/>
                  <a:pt x="3254917" y="5911771"/>
                  <a:pt x="3219357" y="5890181"/>
                </a:cubicBezTo>
                <a:cubicBezTo>
                  <a:pt x="3183797" y="5868591"/>
                  <a:pt x="3126647" y="5791121"/>
                  <a:pt x="3074577" y="5745401"/>
                </a:cubicBezTo>
                <a:cubicBezTo>
                  <a:pt x="3022507" y="5699681"/>
                  <a:pt x="2961547" y="5641261"/>
                  <a:pt x="2906937" y="5615861"/>
                </a:cubicBezTo>
                <a:cubicBezTo>
                  <a:pt x="2852327" y="5590461"/>
                  <a:pt x="2816132" y="5590779"/>
                  <a:pt x="2746917" y="5593001"/>
                </a:cubicBezTo>
                <a:cubicBezTo>
                  <a:pt x="2677702" y="5595224"/>
                  <a:pt x="2578007" y="5622211"/>
                  <a:pt x="2491647" y="5629196"/>
                </a:cubicBezTo>
                <a:cubicBezTo>
                  <a:pt x="2405287" y="5636181"/>
                  <a:pt x="2300195" y="5643484"/>
                  <a:pt x="2228757" y="5634911"/>
                </a:cubicBezTo>
                <a:cubicBezTo>
                  <a:pt x="2157320" y="5626339"/>
                  <a:pt x="2105249" y="5585381"/>
                  <a:pt x="2063022" y="5577761"/>
                </a:cubicBezTo>
                <a:cubicBezTo>
                  <a:pt x="2020795" y="5570141"/>
                  <a:pt x="1996982" y="5563791"/>
                  <a:pt x="1975392" y="5589191"/>
                </a:cubicBezTo>
                <a:cubicBezTo>
                  <a:pt x="1953802" y="5614591"/>
                  <a:pt x="1941420" y="5683171"/>
                  <a:pt x="1933482" y="5730161"/>
                </a:cubicBezTo>
                <a:cubicBezTo>
                  <a:pt x="1925544" y="5777151"/>
                  <a:pt x="1952214" y="5833031"/>
                  <a:pt x="1927767" y="5871131"/>
                </a:cubicBezTo>
                <a:cubicBezTo>
                  <a:pt x="1903320" y="5909231"/>
                  <a:pt x="1829342" y="5934314"/>
                  <a:pt x="1786797" y="5958761"/>
                </a:cubicBezTo>
                <a:cubicBezTo>
                  <a:pt x="1744252" y="5983209"/>
                  <a:pt x="1709962" y="5996544"/>
                  <a:pt x="1672497" y="6017816"/>
                </a:cubicBezTo>
                <a:cubicBezTo>
                  <a:pt x="1635032" y="6039088"/>
                  <a:pt x="1562960" y="6050519"/>
                  <a:pt x="1562007" y="6086396"/>
                </a:cubicBezTo>
                <a:cubicBezTo>
                  <a:pt x="1561055" y="6122274"/>
                  <a:pt x="1542322" y="6204824"/>
                  <a:pt x="1562007" y="6265466"/>
                </a:cubicBezTo>
                <a:cubicBezTo>
                  <a:pt x="1585184" y="6305788"/>
                  <a:pt x="1612807" y="6326108"/>
                  <a:pt x="1632492" y="6356906"/>
                </a:cubicBezTo>
                <a:cubicBezTo>
                  <a:pt x="1644874" y="6385798"/>
                  <a:pt x="1674085" y="6411834"/>
                  <a:pt x="1674402" y="6438821"/>
                </a:cubicBezTo>
                <a:cubicBezTo>
                  <a:pt x="1674719" y="6465808"/>
                  <a:pt x="1632810" y="6481049"/>
                  <a:pt x="1634397" y="6518831"/>
                </a:cubicBezTo>
                <a:cubicBezTo>
                  <a:pt x="1629317" y="6562329"/>
                  <a:pt x="1666464" y="6615669"/>
                  <a:pt x="1645827" y="6665516"/>
                </a:cubicBezTo>
                <a:cubicBezTo>
                  <a:pt x="1625190" y="6715363"/>
                  <a:pt x="1544227" y="6781086"/>
                  <a:pt x="1510572" y="6817916"/>
                </a:cubicBezTo>
                <a:cubicBezTo>
                  <a:pt x="1476917" y="6854746"/>
                  <a:pt x="1560737" y="6945234"/>
                  <a:pt x="1542957" y="6972221"/>
                </a:cubicBezTo>
                <a:cubicBezTo>
                  <a:pt x="1525177" y="6999208"/>
                  <a:pt x="1449612" y="7013813"/>
                  <a:pt x="1382937" y="7012226"/>
                </a:cubicBezTo>
                <a:cubicBezTo>
                  <a:pt x="1316262" y="7010639"/>
                  <a:pt x="1211804" y="6962379"/>
                  <a:pt x="1142907" y="6962696"/>
                </a:cubicBezTo>
                <a:cubicBezTo>
                  <a:pt x="1074010" y="6963013"/>
                  <a:pt x="1081312" y="6973491"/>
                  <a:pt x="1041942" y="6985556"/>
                </a:cubicBezTo>
                <a:cubicBezTo>
                  <a:pt x="1002572" y="6997621"/>
                  <a:pt x="962885" y="7052231"/>
                  <a:pt x="931452" y="7075091"/>
                </a:cubicBezTo>
                <a:cubicBezTo>
                  <a:pt x="900020" y="7097951"/>
                  <a:pt x="850490" y="7117954"/>
                  <a:pt x="840012" y="7187486"/>
                </a:cubicBezTo>
                <a:cubicBezTo>
                  <a:pt x="829535" y="7257019"/>
                  <a:pt x="1024162" y="7244954"/>
                  <a:pt x="1070517" y="7278926"/>
                </a:cubicBezTo>
                <a:cubicBezTo>
                  <a:pt x="1116872" y="7312898"/>
                  <a:pt x="1080677" y="7351634"/>
                  <a:pt x="1093377" y="7400846"/>
                </a:cubicBezTo>
                <a:cubicBezTo>
                  <a:pt x="1106077" y="7450058"/>
                  <a:pt x="1156560" y="7576741"/>
                  <a:pt x="1146717" y="7574201"/>
                </a:cubicBezTo>
                <a:cubicBezTo>
                  <a:pt x="1153702" y="7577693"/>
                  <a:pt x="4870991" y="7594922"/>
                  <a:pt x="4832891" y="7574201"/>
                </a:cubicBezTo>
                <a:cubicBezTo>
                  <a:pt x="4842917" y="7601607"/>
                  <a:pt x="4839610" y="2453361"/>
                  <a:pt x="4827177" y="2491661"/>
                </a:cubicBezTo>
                <a:cubicBezTo>
                  <a:pt x="4821462" y="2436734"/>
                  <a:pt x="4730658" y="2448798"/>
                  <a:pt x="4691923" y="2407841"/>
                </a:cubicBezTo>
                <a:cubicBezTo>
                  <a:pt x="4653188" y="2366884"/>
                  <a:pt x="4624930" y="2283698"/>
                  <a:pt x="4594768" y="2245916"/>
                </a:cubicBezTo>
                <a:cubicBezTo>
                  <a:pt x="4564606" y="2208134"/>
                  <a:pt x="4559208" y="2191941"/>
                  <a:pt x="4533808" y="2169716"/>
                </a:cubicBezTo>
                <a:cubicBezTo>
                  <a:pt x="4508408" y="2147491"/>
                  <a:pt x="4466498" y="2111614"/>
                  <a:pt x="4455703" y="2125901"/>
                </a:cubicBezTo>
                <a:cubicBezTo>
                  <a:pt x="4444908" y="2140188"/>
                  <a:pt x="4451893" y="2234169"/>
                  <a:pt x="4446178" y="2266871"/>
                </a:cubicBezTo>
                <a:cubicBezTo>
                  <a:pt x="4440463" y="2299573"/>
                  <a:pt x="4414110" y="2283699"/>
                  <a:pt x="4398553" y="2297351"/>
                </a:cubicBezTo>
                <a:cubicBezTo>
                  <a:pt x="4382996" y="2311003"/>
                  <a:pt x="4371565" y="2341484"/>
                  <a:pt x="4352833" y="2348786"/>
                </a:cubicBezTo>
                <a:cubicBezTo>
                  <a:pt x="4334101" y="2356088"/>
                  <a:pt x="4312193" y="2342119"/>
                  <a:pt x="4295683" y="2352596"/>
                </a:cubicBezTo>
                <a:cubicBezTo>
                  <a:pt x="4279173" y="2363073"/>
                  <a:pt x="4300446" y="2449751"/>
                  <a:pt x="4282348" y="2468801"/>
                </a:cubicBezTo>
                <a:cubicBezTo>
                  <a:pt x="4264250" y="2487851"/>
                  <a:pt x="4220753" y="2467531"/>
                  <a:pt x="4194718" y="2455466"/>
                </a:cubicBezTo>
                <a:cubicBezTo>
                  <a:pt x="4168683" y="2443401"/>
                  <a:pt x="4127408" y="2434193"/>
                  <a:pt x="4126138" y="2396411"/>
                </a:cubicBezTo>
                <a:cubicBezTo>
                  <a:pt x="4124868" y="2358629"/>
                  <a:pt x="4265838" y="2328466"/>
                  <a:pt x="4291873" y="2264966"/>
                </a:cubicBezTo>
                <a:cubicBezTo>
                  <a:pt x="4317908" y="2201466"/>
                  <a:pt x="4192178" y="2087166"/>
                  <a:pt x="4187098" y="2026841"/>
                </a:cubicBezTo>
                <a:cubicBezTo>
                  <a:pt x="4182018" y="1966516"/>
                  <a:pt x="4247741" y="1895396"/>
                  <a:pt x="4249963" y="1840151"/>
                </a:cubicBezTo>
                <a:cubicBezTo>
                  <a:pt x="4252186" y="1784906"/>
                  <a:pt x="4216943" y="1754109"/>
                  <a:pt x="4189003" y="1702991"/>
                </a:cubicBezTo>
                <a:cubicBezTo>
                  <a:pt x="4161063" y="1651874"/>
                  <a:pt x="4143283" y="1550591"/>
                  <a:pt x="4082323" y="1533446"/>
                </a:cubicBezTo>
                <a:cubicBezTo>
                  <a:pt x="4021363" y="1516301"/>
                  <a:pt x="3872456" y="1662034"/>
                  <a:pt x="3834673" y="1592501"/>
                </a:cubicBezTo>
                <a:cubicBezTo>
                  <a:pt x="3796890" y="1522968"/>
                  <a:pt x="3898808" y="1265794"/>
                  <a:pt x="3815623" y="1253411"/>
                </a:cubicBezTo>
                <a:cubicBezTo>
                  <a:pt x="3732438" y="1241029"/>
                  <a:pt x="3567655" y="1345803"/>
                  <a:pt x="3514633" y="1301036"/>
                </a:cubicBezTo>
                <a:cubicBezTo>
                  <a:pt x="3461611" y="1256269"/>
                  <a:pt x="3452720" y="1125776"/>
                  <a:pt x="3388903" y="1135301"/>
                </a:cubicBezTo>
                <a:cubicBezTo>
                  <a:pt x="3096803" y="892096"/>
                  <a:pt x="3252696" y="1237536"/>
                  <a:pt x="3148873" y="1262936"/>
                </a:cubicBezTo>
                <a:cubicBezTo>
                  <a:pt x="3086008" y="1297226"/>
                  <a:pt x="3036795" y="1195626"/>
                  <a:pt x="2964088" y="1186736"/>
                </a:cubicBezTo>
                <a:cubicBezTo>
                  <a:pt x="2899953" y="1178481"/>
                  <a:pt x="2798353" y="1257856"/>
                  <a:pt x="2756443" y="1264841"/>
                </a:cubicBezTo>
                <a:cubicBezTo>
                  <a:pt x="2714533" y="1271826"/>
                  <a:pt x="2723740" y="1268968"/>
                  <a:pt x="2712628" y="1228646"/>
                </a:cubicBezTo>
                <a:cubicBezTo>
                  <a:pt x="2701516" y="1188324"/>
                  <a:pt x="2694213" y="1061958"/>
                  <a:pt x="2697388" y="990521"/>
                </a:cubicBezTo>
                <a:cubicBezTo>
                  <a:pt x="2700563" y="919084"/>
                  <a:pt x="2686911" y="848598"/>
                  <a:pt x="2731678" y="800021"/>
                </a:cubicBezTo>
                <a:cubicBezTo>
                  <a:pt x="2755808" y="709851"/>
                  <a:pt x="2809783" y="716201"/>
                  <a:pt x="2849788" y="681911"/>
                </a:cubicBezTo>
                <a:cubicBezTo>
                  <a:pt x="2889793" y="647621"/>
                  <a:pt x="2930116" y="626031"/>
                  <a:pt x="2971708" y="594281"/>
                </a:cubicBezTo>
                <a:cubicBezTo>
                  <a:pt x="3013300" y="562531"/>
                  <a:pt x="3073943" y="517763"/>
                  <a:pt x="3106963" y="497126"/>
                </a:cubicBezTo>
                <a:cubicBezTo>
                  <a:pt x="3139983" y="476489"/>
                  <a:pt x="3152048" y="470773"/>
                  <a:pt x="3154588" y="455216"/>
                </a:cubicBezTo>
                <a:cubicBezTo>
                  <a:pt x="3157128" y="439659"/>
                  <a:pt x="3155223" y="403146"/>
                  <a:pt x="3122203" y="403781"/>
                </a:cubicBezTo>
                <a:cubicBezTo>
                  <a:pt x="3089183" y="404416"/>
                  <a:pt x="3021238" y="446961"/>
                  <a:pt x="2933608" y="451406"/>
                </a:cubicBezTo>
                <a:cubicBezTo>
                  <a:pt x="2845978" y="455851"/>
                  <a:pt x="2639920" y="495538"/>
                  <a:pt x="2588803" y="472361"/>
                </a:cubicBezTo>
                <a:cubicBezTo>
                  <a:pt x="2537686" y="449184"/>
                  <a:pt x="2611981" y="345996"/>
                  <a:pt x="2621188" y="295196"/>
                </a:cubicBezTo>
                <a:cubicBezTo>
                  <a:pt x="2630395" y="244396"/>
                  <a:pt x="2703103" y="229156"/>
                  <a:pt x="2706913" y="194231"/>
                </a:cubicBezTo>
                <a:cubicBezTo>
                  <a:pt x="2710723" y="159306"/>
                  <a:pt x="2655478" y="111364"/>
                  <a:pt x="2644048" y="85646"/>
                </a:cubicBezTo>
                <a:cubicBezTo>
                  <a:pt x="2632618" y="59929"/>
                  <a:pt x="2625633" y="64374"/>
                  <a:pt x="2621188" y="51356"/>
                </a:cubicBezTo>
                <a:cubicBezTo>
                  <a:pt x="2616743" y="38339"/>
                  <a:pt x="2637380" y="9129"/>
                  <a:pt x="2617377" y="7541"/>
                </a:cubicBezTo>
                <a:cubicBezTo>
                  <a:pt x="2637631" y="9948"/>
                  <a:pt x="1829041" y="-10573"/>
                  <a:pt x="1855377" y="75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4525910" y="1314450"/>
            <a:ext cx="1990573" cy="2073586"/>
          </a:xfrm>
          <a:custGeom>
            <a:avLst/>
            <a:gdLst>
              <a:gd name="connsiteX0" fmla="*/ 53710 w 1990573"/>
              <a:gd name="connsiteY0" fmla="*/ 3810 h 2073586"/>
              <a:gd name="connsiteX1" fmla="*/ 137530 w 1990573"/>
              <a:gd name="connsiteY1" fmla="*/ 160020 h 2073586"/>
              <a:gd name="connsiteX2" fmla="*/ 34660 w 1990573"/>
              <a:gd name="connsiteY2" fmla="*/ 281940 h 2073586"/>
              <a:gd name="connsiteX3" fmla="*/ 7990 w 1990573"/>
              <a:gd name="connsiteY3" fmla="*/ 350520 h 2073586"/>
              <a:gd name="connsiteX4" fmla="*/ 164200 w 1990573"/>
              <a:gd name="connsiteY4" fmla="*/ 400050 h 2073586"/>
              <a:gd name="connsiteX5" fmla="*/ 400420 w 1990573"/>
              <a:gd name="connsiteY5" fmla="*/ 312420 h 2073586"/>
              <a:gd name="connsiteX6" fmla="*/ 583300 w 1990573"/>
              <a:gd name="connsiteY6" fmla="*/ 300990 h 2073586"/>
              <a:gd name="connsiteX7" fmla="*/ 621400 w 1990573"/>
              <a:gd name="connsiteY7" fmla="*/ 365760 h 2073586"/>
              <a:gd name="connsiteX8" fmla="*/ 503290 w 1990573"/>
              <a:gd name="connsiteY8" fmla="*/ 529590 h 2073586"/>
              <a:gd name="connsiteX9" fmla="*/ 305170 w 1990573"/>
              <a:gd name="connsiteY9" fmla="*/ 655320 h 2073586"/>
              <a:gd name="connsiteX10" fmla="*/ 148960 w 1990573"/>
              <a:gd name="connsiteY10" fmla="*/ 777240 h 2073586"/>
              <a:gd name="connsiteX11" fmla="*/ 160390 w 1990573"/>
              <a:gd name="connsiteY11" fmla="*/ 842010 h 2073586"/>
              <a:gd name="connsiteX12" fmla="*/ 232780 w 1990573"/>
              <a:gd name="connsiteY12" fmla="*/ 857250 h 2073586"/>
              <a:gd name="connsiteX13" fmla="*/ 328030 w 1990573"/>
              <a:gd name="connsiteY13" fmla="*/ 929640 h 2073586"/>
              <a:gd name="connsiteX14" fmla="*/ 282310 w 1990573"/>
              <a:gd name="connsiteY14" fmla="*/ 1002030 h 2073586"/>
              <a:gd name="connsiteX15" fmla="*/ 141340 w 1990573"/>
              <a:gd name="connsiteY15" fmla="*/ 1104900 h 2073586"/>
              <a:gd name="connsiteX16" fmla="*/ 335650 w 1990573"/>
              <a:gd name="connsiteY16" fmla="*/ 1127760 h 2073586"/>
              <a:gd name="connsiteX17" fmla="*/ 442330 w 1990573"/>
              <a:gd name="connsiteY17" fmla="*/ 1028700 h 2073586"/>
              <a:gd name="connsiteX18" fmla="*/ 575680 w 1990573"/>
              <a:gd name="connsiteY18" fmla="*/ 922020 h 2073586"/>
              <a:gd name="connsiteX19" fmla="*/ 590920 w 1990573"/>
              <a:gd name="connsiteY19" fmla="*/ 758190 h 2073586"/>
              <a:gd name="connsiteX20" fmla="*/ 648070 w 1990573"/>
              <a:gd name="connsiteY20" fmla="*/ 925830 h 2073586"/>
              <a:gd name="connsiteX21" fmla="*/ 865240 w 1990573"/>
              <a:gd name="connsiteY21" fmla="*/ 1177290 h 2073586"/>
              <a:gd name="connsiteX22" fmla="*/ 1017640 w 1990573"/>
              <a:gd name="connsiteY22" fmla="*/ 1150620 h 2073586"/>
              <a:gd name="connsiteX23" fmla="*/ 1173850 w 1990573"/>
              <a:gd name="connsiteY23" fmla="*/ 1203960 h 2073586"/>
              <a:gd name="connsiteX24" fmla="*/ 1257670 w 1990573"/>
              <a:gd name="connsiteY24" fmla="*/ 1283970 h 2073586"/>
              <a:gd name="connsiteX25" fmla="*/ 1253860 w 1990573"/>
              <a:gd name="connsiteY25" fmla="*/ 1428750 h 2073586"/>
              <a:gd name="connsiteX26" fmla="*/ 1436740 w 1990573"/>
              <a:gd name="connsiteY26" fmla="*/ 1428750 h 2073586"/>
              <a:gd name="connsiteX27" fmla="*/ 1558660 w 1990573"/>
              <a:gd name="connsiteY27" fmla="*/ 1577340 h 2073586"/>
              <a:gd name="connsiteX28" fmla="*/ 1577710 w 1990573"/>
              <a:gd name="connsiteY28" fmla="*/ 1607820 h 2073586"/>
              <a:gd name="connsiteX29" fmla="*/ 1642480 w 1990573"/>
              <a:gd name="connsiteY29" fmla="*/ 1767840 h 2073586"/>
              <a:gd name="connsiteX30" fmla="*/ 1707250 w 1990573"/>
              <a:gd name="connsiteY30" fmla="*/ 1969770 h 2073586"/>
              <a:gd name="connsiteX31" fmla="*/ 1951090 w 1990573"/>
              <a:gd name="connsiteY31" fmla="*/ 2068830 h 2073586"/>
              <a:gd name="connsiteX32" fmla="*/ 1882510 w 1990573"/>
              <a:gd name="connsiteY32" fmla="*/ 1824990 h 2073586"/>
              <a:gd name="connsiteX33" fmla="*/ 1989190 w 1990573"/>
              <a:gd name="connsiteY33" fmla="*/ 1718310 h 2073586"/>
              <a:gd name="connsiteX34" fmla="*/ 1791070 w 1990573"/>
              <a:gd name="connsiteY34" fmla="*/ 1474470 h 2073586"/>
              <a:gd name="connsiteX35" fmla="*/ 1756780 w 1990573"/>
              <a:gd name="connsiteY35" fmla="*/ 1249680 h 2073586"/>
              <a:gd name="connsiteX36" fmla="*/ 1543420 w 1990573"/>
              <a:gd name="connsiteY36" fmla="*/ 1104900 h 2073586"/>
              <a:gd name="connsiteX37" fmla="*/ 1410070 w 1990573"/>
              <a:gd name="connsiteY37" fmla="*/ 895350 h 2073586"/>
              <a:gd name="connsiteX38" fmla="*/ 1402450 w 1990573"/>
              <a:gd name="connsiteY38" fmla="*/ 655320 h 2073586"/>
              <a:gd name="connsiteX39" fmla="*/ 1406260 w 1990573"/>
              <a:gd name="connsiteY39" fmla="*/ 483870 h 2073586"/>
              <a:gd name="connsiteX40" fmla="*/ 1349110 w 1990573"/>
              <a:gd name="connsiteY40" fmla="*/ 304800 h 2073586"/>
              <a:gd name="connsiteX41" fmla="*/ 1276720 w 1990573"/>
              <a:gd name="connsiteY41" fmla="*/ 201930 h 2073586"/>
              <a:gd name="connsiteX42" fmla="*/ 1352920 w 1990573"/>
              <a:gd name="connsiteY42" fmla="*/ 114300 h 2073586"/>
              <a:gd name="connsiteX43" fmla="*/ 1406260 w 1990573"/>
              <a:gd name="connsiteY43" fmla="*/ 80010 h 2073586"/>
              <a:gd name="connsiteX44" fmla="*/ 1448170 w 1990573"/>
              <a:gd name="connsiteY44" fmla="*/ 0 h 20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90573" h="2073586">
                <a:moveTo>
                  <a:pt x="53710" y="3810"/>
                </a:moveTo>
                <a:cubicBezTo>
                  <a:pt x="97207" y="58737"/>
                  <a:pt x="140705" y="113665"/>
                  <a:pt x="137530" y="160020"/>
                </a:cubicBezTo>
                <a:cubicBezTo>
                  <a:pt x="134355" y="206375"/>
                  <a:pt x="56250" y="250190"/>
                  <a:pt x="34660" y="281940"/>
                </a:cubicBezTo>
                <a:cubicBezTo>
                  <a:pt x="13070" y="313690"/>
                  <a:pt x="-13600" y="330835"/>
                  <a:pt x="7990" y="350520"/>
                </a:cubicBezTo>
                <a:cubicBezTo>
                  <a:pt x="29580" y="370205"/>
                  <a:pt x="98795" y="406400"/>
                  <a:pt x="164200" y="400050"/>
                </a:cubicBezTo>
                <a:cubicBezTo>
                  <a:pt x="229605" y="393700"/>
                  <a:pt x="330570" y="328930"/>
                  <a:pt x="400420" y="312420"/>
                </a:cubicBezTo>
                <a:cubicBezTo>
                  <a:pt x="470270" y="295910"/>
                  <a:pt x="546470" y="292100"/>
                  <a:pt x="583300" y="300990"/>
                </a:cubicBezTo>
                <a:cubicBezTo>
                  <a:pt x="620130" y="309880"/>
                  <a:pt x="634735" y="327660"/>
                  <a:pt x="621400" y="365760"/>
                </a:cubicBezTo>
                <a:cubicBezTo>
                  <a:pt x="608065" y="403860"/>
                  <a:pt x="555995" y="481330"/>
                  <a:pt x="503290" y="529590"/>
                </a:cubicBezTo>
                <a:cubicBezTo>
                  <a:pt x="450585" y="577850"/>
                  <a:pt x="364225" y="614045"/>
                  <a:pt x="305170" y="655320"/>
                </a:cubicBezTo>
                <a:cubicBezTo>
                  <a:pt x="246115" y="696595"/>
                  <a:pt x="173090" y="746125"/>
                  <a:pt x="148960" y="777240"/>
                </a:cubicBezTo>
                <a:cubicBezTo>
                  <a:pt x="124830" y="808355"/>
                  <a:pt x="146420" y="828675"/>
                  <a:pt x="160390" y="842010"/>
                </a:cubicBezTo>
                <a:cubicBezTo>
                  <a:pt x="174360" y="855345"/>
                  <a:pt x="204840" y="842645"/>
                  <a:pt x="232780" y="857250"/>
                </a:cubicBezTo>
                <a:cubicBezTo>
                  <a:pt x="260720" y="871855"/>
                  <a:pt x="319775" y="905510"/>
                  <a:pt x="328030" y="929640"/>
                </a:cubicBezTo>
                <a:cubicBezTo>
                  <a:pt x="336285" y="953770"/>
                  <a:pt x="313425" y="972820"/>
                  <a:pt x="282310" y="1002030"/>
                </a:cubicBezTo>
                <a:cubicBezTo>
                  <a:pt x="251195" y="1031240"/>
                  <a:pt x="132450" y="1083945"/>
                  <a:pt x="141340" y="1104900"/>
                </a:cubicBezTo>
                <a:cubicBezTo>
                  <a:pt x="150230" y="1125855"/>
                  <a:pt x="285485" y="1140460"/>
                  <a:pt x="335650" y="1127760"/>
                </a:cubicBezTo>
                <a:cubicBezTo>
                  <a:pt x="385815" y="1115060"/>
                  <a:pt x="402325" y="1062990"/>
                  <a:pt x="442330" y="1028700"/>
                </a:cubicBezTo>
                <a:cubicBezTo>
                  <a:pt x="482335" y="994410"/>
                  <a:pt x="550915" y="967105"/>
                  <a:pt x="575680" y="922020"/>
                </a:cubicBezTo>
                <a:cubicBezTo>
                  <a:pt x="600445" y="876935"/>
                  <a:pt x="578855" y="757555"/>
                  <a:pt x="590920" y="758190"/>
                </a:cubicBezTo>
                <a:cubicBezTo>
                  <a:pt x="602985" y="758825"/>
                  <a:pt x="602350" y="855980"/>
                  <a:pt x="648070" y="925830"/>
                </a:cubicBezTo>
                <a:cubicBezTo>
                  <a:pt x="693790" y="995680"/>
                  <a:pt x="803645" y="1139825"/>
                  <a:pt x="865240" y="1177290"/>
                </a:cubicBezTo>
                <a:cubicBezTo>
                  <a:pt x="926835" y="1214755"/>
                  <a:pt x="966205" y="1146175"/>
                  <a:pt x="1017640" y="1150620"/>
                </a:cubicBezTo>
                <a:cubicBezTo>
                  <a:pt x="1069075" y="1155065"/>
                  <a:pt x="1133845" y="1181735"/>
                  <a:pt x="1173850" y="1203960"/>
                </a:cubicBezTo>
                <a:cubicBezTo>
                  <a:pt x="1213855" y="1226185"/>
                  <a:pt x="1244335" y="1246505"/>
                  <a:pt x="1257670" y="1283970"/>
                </a:cubicBezTo>
                <a:cubicBezTo>
                  <a:pt x="1271005" y="1321435"/>
                  <a:pt x="1224015" y="1404620"/>
                  <a:pt x="1253860" y="1428750"/>
                </a:cubicBezTo>
                <a:cubicBezTo>
                  <a:pt x="1283705" y="1452880"/>
                  <a:pt x="1385940" y="1403985"/>
                  <a:pt x="1436740" y="1428750"/>
                </a:cubicBezTo>
                <a:cubicBezTo>
                  <a:pt x="1487540" y="1453515"/>
                  <a:pt x="1535165" y="1547495"/>
                  <a:pt x="1558660" y="1577340"/>
                </a:cubicBezTo>
                <a:cubicBezTo>
                  <a:pt x="1582155" y="1607185"/>
                  <a:pt x="1563740" y="1576070"/>
                  <a:pt x="1577710" y="1607820"/>
                </a:cubicBezTo>
                <a:cubicBezTo>
                  <a:pt x="1591680" y="1639570"/>
                  <a:pt x="1620890" y="1707515"/>
                  <a:pt x="1642480" y="1767840"/>
                </a:cubicBezTo>
                <a:cubicBezTo>
                  <a:pt x="1664070" y="1828165"/>
                  <a:pt x="1655815" y="1919605"/>
                  <a:pt x="1707250" y="1969770"/>
                </a:cubicBezTo>
                <a:cubicBezTo>
                  <a:pt x="1758685" y="2019935"/>
                  <a:pt x="1921880" y="2092960"/>
                  <a:pt x="1951090" y="2068830"/>
                </a:cubicBezTo>
                <a:cubicBezTo>
                  <a:pt x="1980300" y="2044700"/>
                  <a:pt x="1876160" y="1883410"/>
                  <a:pt x="1882510" y="1824990"/>
                </a:cubicBezTo>
                <a:cubicBezTo>
                  <a:pt x="1888860" y="1766570"/>
                  <a:pt x="2004430" y="1776730"/>
                  <a:pt x="1989190" y="1718310"/>
                </a:cubicBezTo>
                <a:cubicBezTo>
                  <a:pt x="1973950" y="1659890"/>
                  <a:pt x="1829805" y="1552575"/>
                  <a:pt x="1791070" y="1474470"/>
                </a:cubicBezTo>
                <a:cubicBezTo>
                  <a:pt x="1752335" y="1396365"/>
                  <a:pt x="1798055" y="1311275"/>
                  <a:pt x="1756780" y="1249680"/>
                </a:cubicBezTo>
                <a:cubicBezTo>
                  <a:pt x="1715505" y="1188085"/>
                  <a:pt x="1601205" y="1163955"/>
                  <a:pt x="1543420" y="1104900"/>
                </a:cubicBezTo>
                <a:cubicBezTo>
                  <a:pt x="1485635" y="1045845"/>
                  <a:pt x="1433565" y="970280"/>
                  <a:pt x="1410070" y="895350"/>
                </a:cubicBezTo>
                <a:cubicBezTo>
                  <a:pt x="1386575" y="820420"/>
                  <a:pt x="1403085" y="723900"/>
                  <a:pt x="1402450" y="655320"/>
                </a:cubicBezTo>
                <a:cubicBezTo>
                  <a:pt x="1401815" y="586740"/>
                  <a:pt x="1415150" y="542290"/>
                  <a:pt x="1406260" y="483870"/>
                </a:cubicBezTo>
                <a:cubicBezTo>
                  <a:pt x="1397370" y="425450"/>
                  <a:pt x="1370700" y="351790"/>
                  <a:pt x="1349110" y="304800"/>
                </a:cubicBezTo>
                <a:cubicBezTo>
                  <a:pt x="1327520" y="257810"/>
                  <a:pt x="1276085" y="233680"/>
                  <a:pt x="1276720" y="201930"/>
                </a:cubicBezTo>
                <a:cubicBezTo>
                  <a:pt x="1277355" y="170180"/>
                  <a:pt x="1331330" y="134620"/>
                  <a:pt x="1352920" y="114300"/>
                </a:cubicBezTo>
                <a:cubicBezTo>
                  <a:pt x="1374510" y="93980"/>
                  <a:pt x="1390385" y="99060"/>
                  <a:pt x="1406260" y="80010"/>
                </a:cubicBezTo>
                <a:cubicBezTo>
                  <a:pt x="1422135" y="60960"/>
                  <a:pt x="1435152" y="30480"/>
                  <a:pt x="144817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>
            <a:off x="4846168" y="2014834"/>
            <a:ext cx="106724" cy="187450"/>
          </a:xfrm>
          <a:custGeom>
            <a:avLst/>
            <a:gdLst>
              <a:gd name="connsiteX0" fmla="*/ 93596 w 106724"/>
              <a:gd name="connsiteY0" fmla="*/ 4466 h 187450"/>
              <a:gd name="connsiteX1" fmla="*/ 9776 w 106724"/>
              <a:gd name="connsiteY1" fmla="*/ 27326 h 187450"/>
              <a:gd name="connsiteX2" fmla="*/ 9776 w 106724"/>
              <a:gd name="connsiteY2" fmla="*/ 118766 h 187450"/>
              <a:gd name="connsiteX3" fmla="*/ 82166 w 106724"/>
              <a:gd name="connsiteY3" fmla="*/ 187346 h 187450"/>
              <a:gd name="connsiteX4" fmla="*/ 105026 w 106724"/>
              <a:gd name="connsiteY4" fmla="*/ 103526 h 187450"/>
              <a:gd name="connsiteX5" fmla="*/ 93596 w 106724"/>
              <a:gd name="connsiteY5" fmla="*/ 4466 h 18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724" h="187450">
                <a:moveTo>
                  <a:pt x="93596" y="4466"/>
                </a:moveTo>
                <a:cubicBezTo>
                  <a:pt x="77721" y="-8234"/>
                  <a:pt x="23746" y="8276"/>
                  <a:pt x="9776" y="27326"/>
                </a:cubicBezTo>
                <a:cubicBezTo>
                  <a:pt x="-4194" y="46376"/>
                  <a:pt x="-2289" y="92096"/>
                  <a:pt x="9776" y="118766"/>
                </a:cubicBezTo>
                <a:cubicBezTo>
                  <a:pt x="21841" y="145436"/>
                  <a:pt x="66291" y="189886"/>
                  <a:pt x="82166" y="187346"/>
                </a:cubicBezTo>
                <a:cubicBezTo>
                  <a:pt x="98041" y="184806"/>
                  <a:pt x="102486" y="134641"/>
                  <a:pt x="105026" y="103526"/>
                </a:cubicBezTo>
                <a:cubicBezTo>
                  <a:pt x="107566" y="72411"/>
                  <a:pt x="109471" y="17166"/>
                  <a:pt x="93596" y="446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>
            <a:off x="5042376" y="1298158"/>
            <a:ext cx="490438" cy="461355"/>
          </a:xfrm>
          <a:custGeom>
            <a:avLst/>
            <a:gdLst>
              <a:gd name="connsiteX0" fmla="*/ 249853 w 490438"/>
              <a:gd name="connsiteY0" fmla="*/ 232349 h 461355"/>
              <a:gd name="connsiteX1" fmla="*/ 291763 w 490438"/>
              <a:gd name="connsiteY1" fmla="*/ 415229 h 461355"/>
              <a:gd name="connsiteX2" fmla="*/ 383203 w 490438"/>
              <a:gd name="connsiteY2" fmla="*/ 460949 h 461355"/>
              <a:gd name="connsiteX3" fmla="*/ 421303 w 490438"/>
              <a:gd name="connsiteY3" fmla="*/ 438089 h 461355"/>
              <a:gd name="connsiteX4" fmla="*/ 474643 w 490438"/>
              <a:gd name="connsiteY4" fmla="*/ 445709 h 461355"/>
              <a:gd name="connsiteX5" fmla="*/ 489883 w 490438"/>
              <a:gd name="connsiteY5" fmla="*/ 411419 h 461355"/>
              <a:gd name="connsiteX6" fmla="*/ 459403 w 490438"/>
              <a:gd name="connsiteY6" fmla="*/ 316169 h 461355"/>
              <a:gd name="connsiteX7" fmla="*/ 406063 w 490438"/>
              <a:gd name="connsiteY7" fmla="*/ 236159 h 461355"/>
              <a:gd name="connsiteX8" fmla="*/ 226993 w 490438"/>
              <a:gd name="connsiteY8" fmla="*/ 102809 h 461355"/>
              <a:gd name="connsiteX9" fmla="*/ 135553 w 490438"/>
              <a:gd name="connsiteY9" fmla="*/ 18989 h 461355"/>
              <a:gd name="connsiteX10" fmla="*/ 66973 w 490438"/>
              <a:gd name="connsiteY10" fmla="*/ 3749 h 461355"/>
              <a:gd name="connsiteX11" fmla="*/ 2203 w 490438"/>
              <a:gd name="connsiteY11" fmla="*/ 3749 h 461355"/>
              <a:gd name="connsiteX12" fmla="*/ 25063 w 490438"/>
              <a:gd name="connsiteY12" fmla="*/ 45659 h 461355"/>
              <a:gd name="connsiteX13" fmla="*/ 120313 w 490438"/>
              <a:gd name="connsiteY13" fmla="*/ 60899 h 461355"/>
              <a:gd name="connsiteX14" fmla="*/ 249853 w 490438"/>
              <a:gd name="connsiteY14" fmla="*/ 232349 h 46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0438" h="461355">
                <a:moveTo>
                  <a:pt x="249853" y="232349"/>
                </a:moveTo>
                <a:cubicBezTo>
                  <a:pt x="278428" y="291404"/>
                  <a:pt x="269538" y="377129"/>
                  <a:pt x="291763" y="415229"/>
                </a:cubicBezTo>
                <a:cubicBezTo>
                  <a:pt x="313988" y="453329"/>
                  <a:pt x="361613" y="457139"/>
                  <a:pt x="383203" y="460949"/>
                </a:cubicBezTo>
                <a:cubicBezTo>
                  <a:pt x="404793" y="464759"/>
                  <a:pt x="406063" y="440629"/>
                  <a:pt x="421303" y="438089"/>
                </a:cubicBezTo>
                <a:cubicBezTo>
                  <a:pt x="436543" y="435549"/>
                  <a:pt x="463213" y="450154"/>
                  <a:pt x="474643" y="445709"/>
                </a:cubicBezTo>
                <a:cubicBezTo>
                  <a:pt x="486073" y="441264"/>
                  <a:pt x="492423" y="433009"/>
                  <a:pt x="489883" y="411419"/>
                </a:cubicBezTo>
                <a:cubicBezTo>
                  <a:pt x="487343" y="389829"/>
                  <a:pt x="473373" y="345379"/>
                  <a:pt x="459403" y="316169"/>
                </a:cubicBezTo>
                <a:cubicBezTo>
                  <a:pt x="445433" y="286959"/>
                  <a:pt x="444798" y="271719"/>
                  <a:pt x="406063" y="236159"/>
                </a:cubicBezTo>
                <a:cubicBezTo>
                  <a:pt x="367328" y="200599"/>
                  <a:pt x="272078" y="139004"/>
                  <a:pt x="226993" y="102809"/>
                </a:cubicBezTo>
                <a:cubicBezTo>
                  <a:pt x="181908" y="66614"/>
                  <a:pt x="162223" y="35499"/>
                  <a:pt x="135553" y="18989"/>
                </a:cubicBezTo>
                <a:cubicBezTo>
                  <a:pt x="108883" y="2479"/>
                  <a:pt x="89198" y="6289"/>
                  <a:pt x="66973" y="3749"/>
                </a:cubicBezTo>
                <a:cubicBezTo>
                  <a:pt x="44748" y="1209"/>
                  <a:pt x="9188" y="-3236"/>
                  <a:pt x="2203" y="3749"/>
                </a:cubicBezTo>
                <a:cubicBezTo>
                  <a:pt x="-4782" y="10734"/>
                  <a:pt x="5378" y="36134"/>
                  <a:pt x="25063" y="45659"/>
                </a:cubicBezTo>
                <a:cubicBezTo>
                  <a:pt x="44748" y="55184"/>
                  <a:pt x="83483" y="32324"/>
                  <a:pt x="120313" y="60899"/>
                </a:cubicBezTo>
                <a:cubicBezTo>
                  <a:pt x="157143" y="89474"/>
                  <a:pt x="221278" y="173294"/>
                  <a:pt x="249853" y="23234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Freeform 149"/>
          <p:cNvSpPr/>
          <p:nvPr/>
        </p:nvSpPr>
        <p:spPr>
          <a:xfrm>
            <a:off x="4701540" y="1310640"/>
            <a:ext cx="1412926" cy="1369387"/>
          </a:xfrm>
          <a:custGeom>
            <a:avLst/>
            <a:gdLst>
              <a:gd name="connsiteX0" fmla="*/ 0 w 1412926"/>
              <a:gd name="connsiteY0" fmla="*/ 7620 h 1369387"/>
              <a:gd name="connsiteX1" fmla="*/ 49530 w 1412926"/>
              <a:gd name="connsiteY1" fmla="*/ 133350 h 1369387"/>
              <a:gd name="connsiteX2" fmla="*/ 38100 w 1412926"/>
              <a:gd name="connsiteY2" fmla="*/ 281940 h 1369387"/>
              <a:gd name="connsiteX3" fmla="*/ 240030 w 1412926"/>
              <a:gd name="connsiteY3" fmla="*/ 205740 h 1369387"/>
              <a:gd name="connsiteX4" fmla="*/ 438150 w 1412926"/>
              <a:gd name="connsiteY4" fmla="*/ 236220 h 1369387"/>
              <a:gd name="connsiteX5" fmla="*/ 521970 w 1412926"/>
              <a:gd name="connsiteY5" fmla="*/ 365760 h 1369387"/>
              <a:gd name="connsiteX6" fmla="*/ 518160 w 1412926"/>
              <a:gd name="connsiteY6" fmla="*/ 461010 h 1369387"/>
              <a:gd name="connsiteX7" fmla="*/ 384810 w 1412926"/>
              <a:gd name="connsiteY7" fmla="*/ 582930 h 1369387"/>
              <a:gd name="connsiteX8" fmla="*/ 331470 w 1412926"/>
              <a:gd name="connsiteY8" fmla="*/ 640080 h 1369387"/>
              <a:gd name="connsiteX9" fmla="*/ 461010 w 1412926"/>
              <a:gd name="connsiteY9" fmla="*/ 681990 h 1369387"/>
              <a:gd name="connsiteX10" fmla="*/ 541020 w 1412926"/>
              <a:gd name="connsiteY10" fmla="*/ 712470 h 1369387"/>
              <a:gd name="connsiteX11" fmla="*/ 601980 w 1412926"/>
              <a:gd name="connsiteY11" fmla="*/ 948690 h 1369387"/>
              <a:gd name="connsiteX12" fmla="*/ 727710 w 1412926"/>
              <a:gd name="connsiteY12" fmla="*/ 986790 h 1369387"/>
              <a:gd name="connsiteX13" fmla="*/ 796290 w 1412926"/>
              <a:gd name="connsiteY13" fmla="*/ 929640 h 1369387"/>
              <a:gd name="connsiteX14" fmla="*/ 762000 w 1412926"/>
              <a:gd name="connsiteY14" fmla="*/ 800100 h 1369387"/>
              <a:gd name="connsiteX15" fmla="*/ 754380 w 1412926"/>
              <a:gd name="connsiteY15" fmla="*/ 681990 h 1369387"/>
              <a:gd name="connsiteX16" fmla="*/ 811530 w 1412926"/>
              <a:gd name="connsiteY16" fmla="*/ 636270 h 1369387"/>
              <a:gd name="connsiteX17" fmla="*/ 922020 w 1412926"/>
              <a:gd name="connsiteY17" fmla="*/ 708660 h 1369387"/>
              <a:gd name="connsiteX18" fmla="*/ 880110 w 1412926"/>
              <a:gd name="connsiteY18" fmla="*/ 830580 h 1369387"/>
              <a:gd name="connsiteX19" fmla="*/ 834390 w 1412926"/>
              <a:gd name="connsiteY19" fmla="*/ 891540 h 1369387"/>
              <a:gd name="connsiteX20" fmla="*/ 925830 w 1412926"/>
              <a:gd name="connsiteY20" fmla="*/ 1047750 h 1369387"/>
              <a:gd name="connsiteX21" fmla="*/ 1097280 w 1412926"/>
              <a:gd name="connsiteY21" fmla="*/ 1173480 h 1369387"/>
              <a:gd name="connsiteX22" fmla="*/ 1268730 w 1412926"/>
              <a:gd name="connsiteY22" fmla="*/ 1272540 h 1369387"/>
              <a:gd name="connsiteX23" fmla="*/ 1371600 w 1412926"/>
              <a:gd name="connsiteY23" fmla="*/ 1363980 h 1369387"/>
              <a:gd name="connsiteX24" fmla="*/ 1409700 w 1412926"/>
              <a:gd name="connsiteY24" fmla="*/ 1344930 h 1369387"/>
              <a:gd name="connsiteX25" fmla="*/ 1295400 w 1412926"/>
              <a:gd name="connsiteY25" fmla="*/ 1230630 h 1369387"/>
              <a:gd name="connsiteX26" fmla="*/ 1192530 w 1412926"/>
              <a:gd name="connsiteY26" fmla="*/ 1047750 h 1369387"/>
              <a:gd name="connsiteX27" fmla="*/ 1143000 w 1412926"/>
              <a:gd name="connsiteY27" fmla="*/ 895350 h 1369387"/>
              <a:gd name="connsiteX28" fmla="*/ 1093470 w 1412926"/>
              <a:gd name="connsiteY28" fmla="*/ 697230 h 1369387"/>
              <a:gd name="connsiteX29" fmla="*/ 1070610 w 1412926"/>
              <a:gd name="connsiteY29" fmla="*/ 514350 h 1369387"/>
              <a:gd name="connsiteX30" fmla="*/ 1024890 w 1412926"/>
              <a:gd name="connsiteY30" fmla="*/ 384810 h 1369387"/>
              <a:gd name="connsiteX31" fmla="*/ 1013460 w 1412926"/>
              <a:gd name="connsiteY31" fmla="*/ 270510 h 1369387"/>
              <a:gd name="connsiteX32" fmla="*/ 1013460 w 1412926"/>
              <a:gd name="connsiteY32" fmla="*/ 213360 h 1369387"/>
              <a:gd name="connsiteX33" fmla="*/ 1017270 w 1412926"/>
              <a:gd name="connsiteY33" fmla="*/ 144780 h 1369387"/>
              <a:gd name="connsiteX34" fmla="*/ 1043940 w 1412926"/>
              <a:gd name="connsiteY34" fmla="*/ 68580 h 1369387"/>
              <a:gd name="connsiteX35" fmla="*/ 986790 w 1412926"/>
              <a:gd name="connsiteY35" fmla="*/ 144780 h 1369387"/>
              <a:gd name="connsiteX36" fmla="*/ 929640 w 1412926"/>
              <a:gd name="connsiteY36" fmla="*/ 175260 h 1369387"/>
              <a:gd name="connsiteX37" fmla="*/ 815340 w 1412926"/>
              <a:gd name="connsiteY37" fmla="*/ 194310 h 1369387"/>
              <a:gd name="connsiteX38" fmla="*/ 674370 w 1412926"/>
              <a:gd name="connsiteY38" fmla="*/ 140970 h 1369387"/>
              <a:gd name="connsiteX39" fmla="*/ 579120 w 1412926"/>
              <a:gd name="connsiteY39" fmla="*/ 41910 h 1369387"/>
              <a:gd name="connsiteX40" fmla="*/ 537210 w 1412926"/>
              <a:gd name="connsiteY40" fmla="*/ 0 h 136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926" h="1369387">
                <a:moveTo>
                  <a:pt x="0" y="7620"/>
                </a:moveTo>
                <a:cubicBezTo>
                  <a:pt x="21590" y="47625"/>
                  <a:pt x="43180" y="87630"/>
                  <a:pt x="49530" y="133350"/>
                </a:cubicBezTo>
                <a:cubicBezTo>
                  <a:pt x="55880" y="179070"/>
                  <a:pt x="6350" y="269875"/>
                  <a:pt x="38100" y="281940"/>
                </a:cubicBezTo>
                <a:cubicBezTo>
                  <a:pt x="69850" y="294005"/>
                  <a:pt x="173355" y="213360"/>
                  <a:pt x="240030" y="205740"/>
                </a:cubicBezTo>
                <a:cubicBezTo>
                  <a:pt x="306705" y="198120"/>
                  <a:pt x="391160" y="209550"/>
                  <a:pt x="438150" y="236220"/>
                </a:cubicBezTo>
                <a:cubicBezTo>
                  <a:pt x="485140" y="262890"/>
                  <a:pt x="508635" y="328295"/>
                  <a:pt x="521970" y="365760"/>
                </a:cubicBezTo>
                <a:cubicBezTo>
                  <a:pt x="535305" y="403225"/>
                  <a:pt x="541020" y="424815"/>
                  <a:pt x="518160" y="461010"/>
                </a:cubicBezTo>
                <a:cubicBezTo>
                  <a:pt x="495300" y="497205"/>
                  <a:pt x="415925" y="553085"/>
                  <a:pt x="384810" y="582930"/>
                </a:cubicBezTo>
                <a:cubicBezTo>
                  <a:pt x="353695" y="612775"/>
                  <a:pt x="318770" y="623570"/>
                  <a:pt x="331470" y="640080"/>
                </a:cubicBezTo>
                <a:cubicBezTo>
                  <a:pt x="344170" y="656590"/>
                  <a:pt x="426085" y="669925"/>
                  <a:pt x="461010" y="681990"/>
                </a:cubicBezTo>
                <a:cubicBezTo>
                  <a:pt x="495935" y="694055"/>
                  <a:pt x="517525" y="668020"/>
                  <a:pt x="541020" y="712470"/>
                </a:cubicBezTo>
                <a:cubicBezTo>
                  <a:pt x="564515" y="756920"/>
                  <a:pt x="570865" y="902970"/>
                  <a:pt x="601980" y="948690"/>
                </a:cubicBezTo>
                <a:cubicBezTo>
                  <a:pt x="633095" y="994410"/>
                  <a:pt x="695325" y="989965"/>
                  <a:pt x="727710" y="986790"/>
                </a:cubicBezTo>
                <a:cubicBezTo>
                  <a:pt x="760095" y="983615"/>
                  <a:pt x="790575" y="960755"/>
                  <a:pt x="796290" y="929640"/>
                </a:cubicBezTo>
                <a:cubicBezTo>
                  <a:pt x="802005" y="898525"/>
                  <a:pt x="768985" y="841375"/>
                  <a:pt x="762000" y="800100"/>
                </a:cubicBezTo>
                <a:cubicBezTo>
                  <a:pt x="755015" y="758825"/>
                  <a:pt x="746125" y="709295"/>
                  <a:pt x="754380" y="681990"/>
                </a:cubicBezTo>
                <a:cubicBezTo>
                  <a:pt x="762635" y="654685"/>
                  <a:pt x="783590" y="631825"/>
                  <a:pt x="811530" y="636270"/>
                </a:cubicBezTo>
                <a:cubicBezTo>
                  <a:pt x="839470" y="640715"/>
                  <a:pt x="910590" y="676275"/>
                  <a:pt x="922020" y="708660"/>
                </a:cubicBezTo>
                <a:cubicBezTo>
                  <a:pt x="933450" y="741045"/>
                  <a:pt x="894715" y="800100"/>
                  <a:pt x="880110" y="830580"/>
                </a:cubicBezTo>
                <a:cubicBezTo>
                  <a:pt x="865505" y="861060"/>
                  <a:pt x="826770" y="855345"/>
                  <a:pt x="834390" y="891540"/>
                </a:cubicBezTo>
                <a:cubicBezTo>
                  <a:pt x="842010" y="927735"/>
                  <a:pt x="882015" y="1000760"/>
                  <a:pt x="925830" y="1047750"/>
                </a:cubicBezTo>
                <a:cubicBezTo>
                  <a:pt x="969645" y="1094740"/>
                  <a:pt x="1040130" y="1136015"/>
                  <a:pt x="1097280" y="1173480"/>
                </a:cubicBezTo>
                <a:cubicBezTo>
                  <a:pt x="1154430" y="1210945"/>
                  <a:pt x="1223010" y="1240790"/>
                  <a:pt x="1268730" y="1272540"/>
                </a:cubicBezTo>
                <a:cubicBezTo>
                  <a:pt x="1314450" y="1304290"/>
                  <a:pt x="1348105" y="1351915"/>
                  <a:pt x="1371600" y="1363980"/>
                </a:cubicBezTo>
                <a:cubicBezTo>
                  <a:pt x="1395095" y="1376045"/>
                  <a:pt x="1422400" y="1367155"/>
                  <a:pt x="1409700" y="1344930"/>
                </a:cubicBezTo>
                <a:cubicBezTo>
                  <a:pt x="1397000" y="1322705"/>
                  <a:pt x="1331595" y="1280160"/>
                  <a:pt x="1295400" y="1230630"/>
                </a:cubicBezTo>
                <a:cubicBezTo>
                  <a:pt x="1259205" y="1181100"/>
                  <a:pt x="1217930" y="1103630"/>
                  <a:pt x="1192530" y="1047750"/>
                </a:cubicBezTo>
                <a:cubicBezTo>
                  <a:pt x="1167130" y="991870"/>
                  <a:pt x="1159510" y="953770"/>
                  <a:pt x="1143000" y="895350"/>
                </a:cubicBezTo>
                <a:cubicBezTo>
                  <a:pt x="1126490" y="836930"/>
                  <a:pt x="1105535" y="760730"/>
                  <a:pt x="1093470" y="697230"/>
                </a:cubicBezTo>
                <a:cubicBezTo>
                  <a:pt x="1081405" y="633730"/>
                  <a:pt x="1082040" y="566420"/>
                  <a:pt x="1070610" y="514350"/>
                </a:cubicBezTo>
                <a:cubicBezTo>
                  <a:pt x="1059180" y="462280"/>
                  <a:pt x="1034415" y="425450"/>
                  <a:pt x="1024890" y="384810"/>
                </a:cubicBezTo>
                <a:cubicBezTo>
                  <a:pt x="1015365" y="344170"/>
                  <a:pt x="1015365" y="299085"/>
                  <a:pt x="1013460" y="270510"/>
                </a:cubicBezTo>
                <a:cubicBezTo>
                  <a:pt x="1011555" y="241935"/>
                  <a:pt x="1012825" y="234315"/>
                  <a:pt x="1013460" y="213360"/>
                </a:cubicBezTo>
                <a:cubicBezTo>
                  <a:pt x="1014095" y="192405"/>
                  <a:pt x="1012190" y="168910"/>
                  <a:pt x="1017270" y="144780"/>
                </a:cubicBezTo>
                <a:cubicBezTo>
                  <a:pt x="1022350" y="120650"/>
                  <a:pt x="1049020" y="68580"/>
                  <a:pt x="1043940" y="68580"/>
                </a:cubicBezTo>
                <a:cubicBezTo>
                  <a:pt x="1038860" y="68580"/>
                  <a:pt x="1005840" y="127000"/>
                  <a:pt x="986790" y="144780"/>
                </a:cubicBezTo>
                <a:cubicBezTo>
                  <a:pt x="967740" y="162560"/>
                  <a:pt x="958215" y="167005"/>
                  <a:pt x="929640" y="175260"/>
                </a:cubicBezTo>
                <a:cubicBezTo>
                  <a:pt x="901065" y="183515"/>
                  <a:pt x="857885" y="200025"/>
                  <a:pt x="815340" y="194310"/>
                </a:cubicBezTo>
                <a:cubicBezTo>
                  <a:pt x="772795" y="188595"/>
                  <a:pt x="713740" y="166370"/>
                  <a:pt x="674370" y="140970"/>
                </a:cubicBezTo>
                <a:cubicBezTo>
                  <a:pt x="635000" y="115570"/>
                  <a:pt x="601980" y="65405"/>
                  <a:pt x="579120" y="41910"/>
                </a:cubicBezTo>
                <a:cubicBezTo>
                  <a:pt x="556260" y="18415"/>
                  <a:pt x="546735" y="9207"/>
                  <a:pt x="5372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4856183" y="1310640"/>
            <a:ext cx="183177" cy="108475"/>
          </a:xfrm>
          <a:custGeom>
            <a:avLst/>
            <a:gdLst>
              <a:gd name="connsiteX0" fmla="*/ 1567 w 183177"/>
              <a:gd name="connsiteY0" fmla="*/ 0 h 108475"/>
              <a:gd name="connsiteX1" fmla="*/ 20617 w 183177"/>
              <a:gd name="connsiteY1" fmla="*/ 68580 h 108475"/>
              <a:gd name="connsiteX2" fmla="*/ 146347 w 183177"/>
              <a:gd name="connsiteY2" fmla="*/ 106680 h 108475"/>
              <a:gd name="connsiteX3" fmla="*/ 180637 w 183177"/>
              <a:gd name="connsiteY3" fmla="*/ 95250 h 108475"/>
              <a:gd name="connsiteX4" fmla="*/ 180637 w 183177"/>
              <a:gd name="connsiteY4" fmla="*/ 34290 h 108475"/>
              <a:gd name="connsiteX5" fmla="*/ 180637 w 183177"/>
              <a:gd name="connsiteY5" fmla="*/ 0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177" h="108475">
                <a:moveTo>
                  <a:pt x="1567" y="0"/>
                </a:moveTo>
                <a:cubicBezTo>
                  <a:pt x="-973" y="25400"/>
                  <a:pt x="-3513" y="50800"/>
                  <a:pt x="20617" y="68580"/>
                </a:cubicBezTo>
                <a:cubicBezTo>
                  <a:pt x="44747" y="86360"/>
                  <a:pt x="119677" y="102235"/>
                  <a:pt x="146347" y="106680"/>
                </a:cubicBezTo>
                <a:cubicBezTo>
                  <a:pt x="173017" y="111125"/>
                  <a:pt x="174922" y="107315"/>
                  <a:pt x="180637" y="95250"/>
                </a:cubicBezTo>
                <a:cubicBezTo>
                  <a:pt x="186352" y="83185"/>
                  <a:pt x="180637" y="34290"/>
                  <a:pt x="180637" y="34290"/>
                </a:cubicBezTo>
                <a:lnTo>
                  <a:pt x="180637" y="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5349240" y="1303020"/>
            <a:ext cx="217170" cy="85301"/>
          </a:xfrm>
          <a:custGeom>
            <a:avLst/>
            <a:gdLst>
              <a:gd name="connsiteX0" fmla="*/ 0 w 217170"/>
              <a:gd name="connsiteY0" fmla="*/ 0 h 85301"/>
              <a:gd name="connsiteX1" fmla="*/ 80010 w 217170"/>
              <a:gd name="connsiteY1" fmla="*/ 72390 h 85301"/>
              <a:gd name="connsiteX2" fmla="*/ 179070 w 217170"/>
              <a:gd name="connsiteY2" fmla="*/ 80010 h 85301"/>
              <a:gd name="connsiteX3" fmla="*/ 217170 w 217170"/>
              <a:gd name="connsiteY3" fmla="*/ 15240 h 8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70" h="85301">
                <a:moveTo>
                  <a:pt x="0" y="0"/>
                </a:moveTo>
                <a:cubicBezTo>
                  <a:pt x="25082" y="29527"/>
                  <a:pt x="50165" y="59055"/>
                  <a:pt x="80010" y="72390"/>
                </a:cubicBezTo>
                <a:cubicBezTo>
                  <a:pt x="109855" y="85725"/>
                  <a:pt x="156210" y="89535"/>
                  <a:pt x="179070" y="80010"/>
                </a:cubicBezTo>
                <a:cubicBezTo>
                  <a:pt x="201930" y="70485"/>
                  <a:pt x="209550" y="42862"/>
                  <a:pt x="217170" y="1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>
            <a:off x="6046226" y="1310640"/>
            <a:ext cx="628894" cy="2023110"/>
          </a:xfrm>
          <a:custGeom>
            <a:avLst/>
            <a:gdLst>
              <a:gd name="connsiteX0" fmla="*/ 152644 w 628894"/>
              <a:gd name="connsiteY0" fmla="*/ 0 h 2023110"/>
              <a:gd name="connsiteX1" fmla="*/ 80254 w 628894"/>
              <a:gd name="connsiteY1" fmla="*/ 140970 h 2023110"/>
              <a:gd name="connsiteX2" fmla="*/ 4054 w 628894"/>
              <a:gd name="connsiteY2" fmla="*/ 232410 h 2023110"/>
              <a:gd name="connsiteX3" fmla="*/ 23104 w 628894"/>
              <a:gd name="connsiteY3" fmla="*/ 308610 h 2023110"/>
              <a:gd name="connsiteX4" fmla="*/ 129784 w 628894"/>
              <a:gd name="connsiteY4" fmla="*/ 403860 h 2023110"/>
              <a:gd name="connsiteX5" fmla="*/ 80254 w 628894"/>
              <a:gd name="connsiteY5" fmla="*/ 537210 h 2023110"/>
              <a:gd name="connsiteX6" fmla="*/ 30724 w 628894"/>
              <a:gd name="connsiteY6" fmla="*/ 704850 h 2023110"/>
              <a:gd name="connsiteX7" fmla="*/ 57394 w 628894"/>
              <a:gd name="connsiteY7" fmla="*/ 800100 h 2023110"/>
              <a:gd name="connsiteX8" fmla="*/ 53584 w 628894"/>
              <a:gd name="connsiteY8" fmla="*/ 899160 h 2023110"/>
              <a:gd name="connsiteX9" fmla="*/ 148834 w 628894"/>
              <a:gd name="connsiteY9" fmla="*/ 1078230 h 2023110"/>
              <a:gd name="connsiteX10" fmla="*/ 320284 w 628894"/>
              <a:gd name="connsiteY10" fmla="*/ 1150620 h 2023110"/>
              <a:gd name="connsiteX11" fmla="*/ 449824 w 628894"/>
              <a:gd name="connsiteY11" fmla="*/ 1245870 h 2023110"/>
              <a:gd name="connsiteX12" fmla="*/ 461254 w 628894"/>
              <a:gd name="connsiteY12" fmla="*/ 1424940 h 2023110"/>
              <a:gd name="connsiteX13" fmla="*/ 518404 w 628894"/>
              <a:gd name="connsiteY13" fmla="*/ 1562100 h 2023110"/>
              <a:gd name="connsiteX14" fmla="*/ 598414 w 628894"/>
              <a:gd name="connsiteY14" fmla="*/ 1741170 h 2023110"/>
              <a:gd name="connsiteX15" fmla="*/ 567934 w 628894"/>
              <a:gd name="connsiteY15" fmla="*/ 1813560 h 2023110"/>
              <a:gd name="connsiteX16" fmla="*/ 506974 w 628894"/>
              <a:gd name="connsiteY16" fmla="*/ 1863090 h 2023110"/>
              <a:gd name="connsiteX17" fmla="*/ 529834 w 628894"/>
              <a:gd name="connsiteY17" fmla="*/ 1927860 h 2023110"/>
              <a:gd name="connsiteX18" fmla="*/ 628894 w 628894"/>
              <a:gd name="connsiteY18" fmla="*/ 2023110 h 2023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28894" h="2023110">
                <a:moveTo>
                  <a:pt x="152644" y="0"/>
                </a:moveTo>
                <a:cubicBezTo>
                  <a:pt x="128831" y="51117"/>
                  <a:pt x="105019" y="102235"/>
                  <a:pt x="80254" y="140970"/>
                </a:cubicBezTo>
                <a:cubicBezTo>
                  <a:pt x="55489" y="179705"/>
                  <a:pt x="13579" y="204470"/>
                  <a:pt x="4054" y="232410"/>
                </a:cubicBezTo>
                <a:cubicBezTo>
                  <a:pt x="-5471" y="260350"/>
                  <a:pt x="2149" y="280035"/>
                  <a:pt x="23104" y="308610"/>
                </a:cubicBezTo>
                <a:cubicBezTo>
                  <a:pt x="44059" y="337185"/>
                  <a:pt x="120259" y="365760"/>
                  <a:pt x="129784" y="403860"/>
                </a:cubicBezTo>
                <a:cubicBezTo>
                  <a:pt x="139309" y="441960"/>
                  <a:pt x="96764" y="487045"/>
                  <a:pt x="80254" y="537210"/>
                </a:cubicBezTo>
                <a:cubicBezTo>
                  <a:pt x="63744" y="587375"/>
                  <a:pt x="34534" y="661035"/>
                  <a:pt x="30724" y="704850"/>
                </a:cubicBezTo>
                <a:cubicBezTo>
                  <a:pt x="26914" y="748665"/>
                  <a:pt x="53584" y="767715"/>
                  <a:pt x="57394" y="800100"/>
                </a:cubicBezTo>
                <a:cubicBezTo>
                  <a:pt x="61204" y="832485"/>
                  <a:pt x="38344" y="852805"/>
                  <a:pt x="53584" y="899160"/>
                </a:cubicBezTo>
                <a:cubicBezTo>
                  <a:pt x="68824" y="945515"/>
                  <a:pt x="104384" y="1036320"/>
                  <a:pt x="148834" y="1078230"/>
                </a:cubicBezTo>
                <a:cubicBezTo>
                  <a:pt x="193284" y="1120140"/>
                  <a:pt x="270119" y="1122680"/>
                  <a:pt x="320284" y="1150620"/>
                </a:cubicBezTo>
                <a:cubicBezTo>
                  <a:pt x="370449" y="1178560"/>
                  <a:pt x="426329" y="1200150"/>
                  <a:pt x="449824" y="1245870"/>
                </a:cubicBezTo>
                <a:cubicBezTo>
                  <a:pt x="473319" y="1291590"/>
                  <a:pt x="449824" y="1372235"/>
                  <a:pt x="461254" y="1424940"/>
                </a:cubicBezTo>
                <a:cubicBezTo>
                  <a:pt x="472684" y="1477645"/>
                  <a:pt x="495544" y="1509395"/>
                  <a:pt x="518404" y="1562100"/>
                </a:cubicBezTo>
                <a:cubicBezTo>
                  <a:pt x="541264" y="1614805"/>
                  <a:pt x="590159" y="1699260"/>
                  <a:pt x="598414" y="1741170"/>
                </a:cubicBezTo>
                <a:cubicBezTo>
                  <a:pt x="606669" y="1783080"/>
                  <a:pt x="583174" y="1793240"/>
                  <a:pt x="567934" y="1813560"/>
                </a:cubicBezTo>
                <a:cubicBezTo>
                  <a:pt x="552694" y="1833880"/>
                  <a:pt x="513324" y="1844040"/>
                  <a:pt x="506974" y="1863090"/>
                </a:cubicBezTo>
                <a:cubicBezTo>
                  <a:pt x="500624" y="1882140"/>
                  <a:pt x="509514" y="1901190"/>
                  <a:pt x="529834" y="1927860"/>
                </a:cubicBezTo>
                <a:cubicBezTo>
                  <a:pt x="550154" y="1954530"/>
                  <a:pt x="612384" y="2008505"/>
                  <a:pt x="628894" y="20231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214023" y="1310640"/>
            <a:ext cx="442047" cy="1512570"/>
          </a:xfrm>
          <a:custGeom>
            <a:avLst/>
            <a:gdLst>
              <a:gd name="connsiteX0" fmla="*/ 106767 w 442047"/>
              <a:gd name="connsiteY0" fmla="*/ 0 h 1512570"/>
              <a:gd name="connsiteX1" fmla="*/ 41997 w 442047"/>
              <a:gd name="connsiteY1" fmla="*/ 171450 h 1512570"/>
              <a:gd name="connsiteX2" fmla="*/ 15327 w 442047"/>
              <a:gd name="connsiteY2" fmla="*/ 236220 h 1512570"/>
              <a:gd name="connsiteX3" fmla="*/ 45807 w 442047"/>
              <a:gd name="connsiteY3" fmla="*/ 327660 h 1512570"/>
              <a:gd name="connsiteX4" fmla="*/ 38187 w 442047"/>
              <a:gd name="connsiteY4" fmla="*/ 384810 h 1512570"/>
              <a:gd name="connsiteX5" fmla="*/ 34377 w 442047"/>
              <a:gd name="connsiteY5" fmla="*/ 521970 h 1512570"/>
              <a:gd name="connsiteX6" fmla="*/ 87 w 442047"/>
              <a:gd name="connsiteY6" fmla="*/ 567690 h 1512570"/>
              <a:gd name="connsiteX7" fmla="*/ 45807 w 442047"/>
              <a:gd name="connsiteY7" fmla="*/ 651510 h 1512570"/>
              <a:gd name="connsiteX8" fmla="*/ 160107 w 442047"/>
              <a:gd name="connsiteY8" fmla="*/ 701040 h 1512570"/>
              <a:gd name="connsiteX9" fmla="*/ 179157 w 442047"/>
              <a:gd name="connsiteY9" fmla="*/ 781050 h 1512570"/>
              <a:gd name="connsiteX10" fmla="*/ 148677 w 442047"/>
              <a:gd name="connsiteY10" fmla="*/ 861060 h 1512570"/>
              <a:gd name="connsiteX11" fmla="*/ 72477 w 442047"/>
              <a:gd name="connsiteY11" fmla="*/ 933450 h 1512570"/>
              <a:gd name="connsiteX12" fmla="*/ 68667 w 442047"/>
              <a:gd name="connsiteY12" fmla="*/ 982980 h 1512570"/>
              <a:gd name="connsiteX13" fmla="*/ 217257 w 442047"/>
              <a:gd name="connsiteY13" fmla="*/ 1055370 h 1512570"/>
              <a:gd name="connsiteX14" fmla="*/ 312507 w 442047"/>
              <a:gd name="connsiteY14" fmla="*/ 1059180 h 1512570"/>
              <a:gd name="connsiteX15" fmla="*/ 419187 w 442047"/>
              <a:gd name="connsiteY15" fmla="*/ 1188720 h 1512570"/>
              <a:gd name="connsiteX16" fmla="*/ 403947 w 442047"/>
              <a:gd name="connsiteY16" fmla="*/ 1306830 h 1512570"/>
              <a:gd name="connsiteX17" fmla="*/ 384897 w 442047"/>
              <a:gd name="connsiteY17" fmla="*/ 1383030 h 1512570"/>
              <a:gd name="connsiteX18" fmla="*/ 388707 w 442047"/>
              <a:gd name="connsiteY18" fmla="*/ 1436370 h 1512570"/>
              <a:gd name="connsiteX19" fmla="*/ 442047 w 442047"/>
              <a:gd name="connsiteY19" fmla="*/ 1512570 h 1512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2047" h="1512570">
                <a:moveTo>
                  <a:pt x="106767" y="0"/>
                </a:moveTo>
                <a:cubicBezTo>
                  <a:pt x="82002" y="66040"/>
                  <a:pt x="57237" y="132080"/>
                  <a:pt x="41997" y="171450"/>
                </a:cubicBezTo>
                <a:cubicBezTo>
                  <a:pt x="26757" y="210820"/>
                  <a:pt x="14692" y="210185"/>
                  <a:pt x="15327" y="236220"/>
                </a:cubicBezTo>
                <a:cubicBezTo>
                  <a:pt x="15962" y="262255"/>
                  <a:pt x="41997" y="302895"/>
                  <a:pt x="45807" y="327660"/>
                </a:cubicBezTo>
                <a:cubicBezTo>
                  <a:pt x="49617" y="352425"/>
                  <a:pt x="40092" y="352425"/>
                  <a:pt x="38187" y="384810"/>
                </a:cubicBezTo>
                <a:cubicBezTo>
                  <a:pt x="36282" y="417195"/>
                  <a:pt x="40727" y="491490"/>
                  <a:pt x="34377" y="521970"/>
                </a:cubicBezTo>
                <a:cubicBezTo>
                  <a:pt x="28027" y="552450"/>
                  <a:pt x="-1818" y="546100"/>
                  <a:pt x="87" y="567690"/>
                </a:cubicBezTo>
                <a:cubicBezTo>
                  <a:pt x="1992" y="589280"/>
                  <a:pt x="19137" y="629285"/>
                  <a:pt x="45807" y="651510"/>
                </a:cubicBezTo>
                <a:cubicBezTo>
                  <a:pt x="72477" y="673735"/>
                  <a:pt x="137882" y="679450"/>
                  <a:pt x="160107" y="701040"/>
                </a:cubicBezTo>
                <a:cubicBezTo>
                  <a:pt x="182332" y="722630"/>
                  <a:pt x="181062" y="754380"/>
                  <a:pt x="179157" y="781050"/>
                </a:cubicBezTo>
                <a:cubicBezTo>
                  <a:pt x="177252" y="807720"/>
                  <a:pt x="166457" y="835660"/>
                  <a:pt x="148677" y="861060"/>
                </a:cubicBezTo>
                <a:cubicBezTo>
                  <a:pt x="130897" y="886460"/>
                  <a:pt x="85812" y="913130"/>
                  <a:pt x="72477" y="933450"/>
                </a:cubicBezTo>
                <a:cubicBezTo>
                  <a:pt x="59142" y="953770"/>
                  <a:pt x="44537" y="962660"/>
                  <a:pt x="68667" y="982980"/>
                </a:cubicBezTo>
                <a:cubicBezTo>
                  <a:pt x="92797" y="1003300"/>
                  <a:pt x="176617" y="1042670"/>
                  <a:pt x="217257" y="1055370"/>
                </a:cubicBezTo>
                <a:cubicBezTo>
                  <a:pt x="257897" y="1068070"/>
                  <a:pt x="278852" y="1036955"/>
                  <a:pt x="312507" y="1059180"/>
                </a:cubicBezTo>
                <a:cubicBezTo>
                  <a:pt x="346162" y="1081405"/>
                  <a:pt x="403947" y="1147445"/>
                  <a:pt x="419187" y="1188720"/>
                </a:cubicBezTo>
                <a:cubicBezTo>
                  <a:pt x="434427" y="1229995"/>
                  <a:pt x="409662" y="1274445"/>
                  <a:pt x="403947" y="1306830"/>
                </a:cubicBezTo>
                <a:cubicBezTo>
                  <a:pt x="398232" y="1339215"/>
                  <a:pt x="387437" y="1361440"/>
                  <a:pt x="384897" y="1383030"/>
                </a:cubicBezTo>
                <a:cubicBezTo>
                  <a:pt x="382357" y="1404620"/>
                  <a:pt x="379182" y="1414780"/>
                  <a:pt x="388707" y="1436370"/>
                </a:cubicBezTo>
                <a:cubicBezTo>
                  <a:pt x="398232" y="1457960"/>
                  <a:pt x="435062" y="1500505"/>
                  <a:pt x="442047" y="151257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Freeform 155"/>
          <p:cNvSpPr/>
          <p:nvPr/>
        </p:nvSpPr>
        <p:spPr>
          <a:xfrm>
            <a:off x="6349301" y="1306830"/>
            <a:ext cx="310579" cy="708660"/>
          </a:xfrm>
          <a:custGeom>
            <a:avLst/>
            <a:gdLst>
              <a:gd name="connsiteX0" fmla="*/ 36259 w 310579"/>
              <a:gd name="connsiteY0" fmla="*/ 0 h 708660"/>
              <a:gd name="connsiteX1" fmla="*/ 5779 w 310579"/>
              <a:gd name="connsiteY1" fmla="*/ 175260 h 708660"/>
              <a:gd name="connsiteX2" fmla="*/ 9589 w 310579"/>
              <a:gd name="connsiteY2" fmla="*/ 320040 h 708660"/>
              <a:gd name="connsiteX3" fmla="*/ 101029 w 310579"/>
              <a:gd name="connsiteY3" fmla="*/ 518160 h 708660"/>
              <a:gd name="connsiteX4" fmla="*/ 116269 w 310579"/>
              <a:gd name="connsiteY4" fmla="*/ 613410 h 708660"/>
              <a:gd name="connsiteX5" fmla="*/ 215329 w 310579"/>
              <a:gd name="connsiteY5" fmla="*/ 681990 h 708660"/>
              <a:gd name="connsiteX6" fmla="*/ 310579 w 310579"/>
              <a:gd name="connsiteY6" fmla="*/ 708660 h 7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0579" h="708660">
                <a:moveTo>
                  <a:pt x="36259" y="0"/>
                </a:moveTo>
                <a:cubicBezTo>
                  <a:pt x="23241" y="60960"/>
                  <a:pt x="10224" y="121920"/>
                  <a:pt x="5779" y="175260"/>
                </a:cubicBezTo>
                <a:cubicBezTo>
                  <a:pt x="1334" y="228600"/>
                  <a:pt x="-6286" y="262890"/>
                  <a:pt x="9589" y="320040"/>
                </a:cubicBezTo>
                <a:cubicBezTo>
                  <a:pt x="25464" y="377190"/>
                  <a:pt x="83249" y="469265"/>
                  <a:pt x="101029" y="518160"/>
                </a:cubicBezTo>
                <a:cubicBezTo>
                  <a:pt x="118809" y="567055"/>
                  <a:pt x="97219" y="586105"/>
                  <a:pt x="116269" y="613410"/>
                </a:cubicBezTo>
                <a:cubicBezTo>
                  <a:pt x="135319" y="640715"/>
                  <a:pt x="182944" y="666115"/>
                  <a:pt x="215329" y="681990"/>
                </a:cubicBezTo>
                <a:cubicBezTo>
                  <a:pt x="247714" y="697865"/>
                  <a:pt x="279146" y="703262"/>
                  <a:pt x="310579" y="70866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156"/>
          <p:cNvSpPr/>
          <p:nvPr/>
        </p:nvSpPr>
        <p:spPr>
          <a:xfrm>
            <a:off x="6433624" y="1310640"/>
            <a:ext cx="214826" cy="609600"/>
          </a:xfrm>
          <a:custGeom>
            <a:avLst/>
            <a:gdLst>
              <a:gd name="connsiteX0" fmla="*/ 1466 w 214826"/>
              <a:gd name="connsiteY0" fmla="*/ 0 h 609600"/>
              <a:gd name="connsiteX1" fmla="*/ 1466 w 214826"/>
              <a:gd name="connsiteY1" fmla="*/ 148590 h 609600"/>
              <a:gd name="connsiteX2" fmla="*/ 16706 w 214826"/>
              <a:gd name="connsiteY2" fmla="*/ 278130 h 609600"/>
              <a:gd name="connsiteX3" fmla="*/ 43376 w 214826"/>
              <a:gd name="connsiteY3" fmla="*/ 396240 h 609600"/>
              <a:gd name="connsiteX4" fmla="*/ 54806 w 214826"/>
              <a:gd name="connsiteY4" fmla="*/ 487680 h 609600"/>
              <a:gd name="connsiteX5" fmla="*/ 96716 w 214826"/>
              <a:gd name="connsiteY5" fmla="*/ 544830 h 609600"/>
              <a:gd name="connsiteX6" fmla="*/ 123386 w 214826"/>
              <a:gd name="connsiteY6" fmla="*/ 579120 h 609600"/>
              <a:gd name="connsiteX7" fmla="*/ 214826 w 214826"/>
              <a:gd name="connsiteY7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826" h="609600">
                <a:moveTo>
                  <a:pt x="1466" y="0"/>
                </a:moveTo>
                <a:cubicBezTo>
                  <a:pt x="196" y="51117"/>
                  <a:pt x="-1074" y="102235"/>
                  <a:pt x="1466" y="148590"/>
                </a:cubicBezTo>
                <a:cubicBezTo>
                  <a:pt x="4006" y="194945"/>
                  <a:pt x="9721" y="236855"/>
                  <a:pt x="16706" y="278130"/>
                </a:cubicBezTo>
                <a:cubicBezTo>
                  <a:pt x="23691" y="319405"/>
                  <a:pt x="37026" y="361315"/>
                  <a:pt x="43376" y="396240"/>
                </a:cubicBezTo>
                <a:cubicBezTo>
                  <a:pt x="49726" y="431165"/>
                  <a:pt x="45916" y="462915"/>
                  <a:pt x="54806" y="487680"/>
                </a:cubicBezTo>
                <a:cubicBezTo>
                  <a:pt x="63696" y="512445"/>
                  <a:pt x="85286" y="529590"/>
                  <a:pt x="96716" y="544830"/>
                </a:cubicBezTo>
                <a:cubicBezTo>
                  <a:pt x="108146" y="560070"/>
                  <a:pt x="103701" y="568325"/>
                  <a:pt x="123386" y="579120"/>
                </a:cubicBezTo>
                <a:cubicBezTo>
                  <a:pt x="143071" y="589915"/>
                  <a:pt x="178948" y="599757"/>
                  <a:pt x="214826" y="60960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157"/>
          <p:cNvSpPr/>
          <p:nvPr/>
        </p:nvSpPr>
        <p:spPr>
          <a:xfrm>
            <a:off x="6499030" y="1310640"/>
            <a:ext cx="153230" cy="506730"/>
          </a:xfrm>
          <a:custGeom>
            <a:avLst/>
            <a:gdLst>
              <a:gd name="connsiteX0" fmla="*/ 31310 w 153230"/>
              <a:gd name="connsiteY0" fmla="*/ 0 h 506730"/>
              <a:gd name="connsiteX1" fmla="*/ 16070 w 153230"/>
              <a:gd name="connsiteY1" fmla="*/ 76200 h 506730"/>
              <a:gd name="connsiteX2" fmla="*/ 830 w 153230"/>
              <a:gd name="connsiteY2" fmla="*/ 129540 h 506730"/>
              <a:gd name="connsiteX3" fmla="*/ 42740 w 153230"/>
              <a:gd name="connsiteY3" fmla="*/ 274320 h 506730"/>
              <a:gd name="connsiteX4" fmla="*/ 50360 w 153230"/>
              <a:gd name="connsiteY4" fmla="*/ 396240 h 506730"/>
              <a:gd name="connsiteX5" fmla="*/ 69410 w 153230"/>
              <a:gd name="connsiteY5" fmla="*/ 449580 h 506730"/>
              <a:gd name="connsiteX6" fmla="*/ 153230 w 153230"/>
              <a:gd name="connsiteY6" fmla="*/ 506730 h 506730"/>
              <a:gd name="connsiteX7" fmla="*/ 153230 w 153230"/>
              <a:gd name="connsiteY7" fmla="*/ 506730 h 50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230" h="506730">
                <a:moveTo>
                  <a:pt x="31310" y="0"/>
                </a:moveTo>
                <a:cubicBezTo>
                  <a:pt x="26230" y="27305"/>
                  <a:pt x="21150" y="54610"/>
                  <a:pt x="16070" y="76200"/>
                </a:cubicBezTo>
                <a:cubicBezTo>
                  <a:pt x="10990" y="97790"/>
                  <a:pt x="-3615" y="96520"/>
                  <a:pt x="830" y="129540"/>
                </a:cubicBezTo>
                <a:cubicBezTo>
                  <a:pt x="5275" y="162560"/>
                  <a:pt x="34485" y="229870"/>
                  <a:pt x="42740" y="274320"/>
                </a:cubicBezTo>
                <a:cubicBezTo>
                  <a:pt x="50995" y="318770"/>
                  <a:pt x="45915" y="367030"/>
                  <a:pt x="50360" y="396240"/>
                </a:cubicBezTo>
                <a:cubicBezTo>
                  <a:pt x="54805" y="425450"/>
                  <a:pt x="52265" y="431165"/>
                  <a:pt x="69410" y="449580"/>
                </a:cubicBezTo>
                <a:cubicBezTo>
                  <a:pt x="86555" y="467995"/>
                  <a:pt x="153230" y="506730"/>
                  <a:pt x="153230" y="506730"/>
                </a:cubicBezTo>
                <a:lnTo>
                  <a:pt x="153230" y="50673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6596756" y="1390650"/>
            <a:ext cx="70744" cy="171450"/>
          </a:xfrm>
          <a:custGeom>
            <a:avLst/>
            <a:gdLst>
              <a:gd name="connsiteX0" fmla="*/ 59314 w 70744"/>
              <a:gd name="connsiteY0" fmla="*/ 0 h 171450"/>
              <a:gd name="connsiteX1" fmla="*/ 2164 w 70744"/>
              <a:gd name="connsiteY1" fmla="*/ 38100 h 171450"/>
              <a:gd name="connsiteX2" fmla="*/ 13594 w 70744"/>
              <a:gd name="connsiteY2" fmla="*/ 95250 h 171450"/>
              <a:gd name="connsiteX3" fmla="*/ 28834 w 70744"/>
              <a:gd name="connsiteY3" fmla="*/ 137160 h 171450"/>
              <a:gd name="connsiteX4" fmla="*/ 70744 w 70744"/>
              <a:gd name="connsiteY4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44" h="171450">
                <a:moveTo>
                  <a:pt x="59314" y="0"/>
                </a:moveTo>
                <a:cubicBezTo>
                  <a:pt x="34549" y="11112"/>
                  <a:pt x="9784" y="22225"/>
                  <a:pt x="2164" y="38100"/>
                </a:cubicBezTo>
                <a:cubicBezTo>
                  <a:pt x="-5456" y="53975"/>
                  <a:pt x="9149" y="78740"/>
                  <a:pt x="13594" y="95250"/>
                </a:cubicBezTo>
                <a:cubicBezTo>
                  <a:pt x="18039" y="111760"/>
                  <a:pt x="19309" y="124460"/>
                  <a:pt x="28834" y="137160"/>
                </a:cubicBezTo>
                <a:cubicBezTo>
                  <a:pt x="38359" y="149860"/>
                  <a:pt x="54551" y="160655"/>
                  <a:pt x="70744" y="17145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240225" y="1310640"/>
            <a:ext cx="6449956" cy="7578500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>
            <a:off x="225044" y="7609401"/>
            <a:ext cx="346125" cy="495511"/>
          </a:xfrm>
          <a:custGeom>
            <a:avLst/>
            <a:gdLst>
              <a:gd name="connsiteX0" fmla="*/ 12768 w 356985"/>
              <a:gd name="connsiteY0" fmla="*/ 42854 h 536251"/>
              <a:gd name="connsiteX1" fmla="*/ 134688 w 356985"/>
              <a:gd name="connsiteY1" fmla="*/ 21899 h 536251"/>
              <a:gd name="connsiteX2" fmla="*/ 239463 w 356985"/>
              <a:gd name="connsiteY2" fmla="*/ 39044 h 536251"/>
              <a:gd name="connsiteX3" fmla="*/ 353763 w 356985"/>
              <a:gd name="connsiteY3" fmla="*/ 71429 h 536251"/>
              <a:gd name="connsiteX4" fmla="*/ 327093 w 356985"/>
              <a:gd name="connsiteY4" fmla="*/ 94289 h 536251"/>
              <a:gd name="connsiteX5" fmla="*/ 344238 w 356985"/>
              <a:gd name="connsiteY5" fmla="*/ 138104 h 536251"/>
              <a:gd name="connsiteX6" fmla="*/ 342333 w 356985"/>
              <a:gd name="connsiteY6" fmla="*/ 159059 h 536251"/>
              <a:gd name="connsiteX7" fmla="*/ 285183 w 356985"/>
              <a:gd name="connsiteY7" fmla="*/ 267644 h 536251"/>
              <a:gd name="connsiteX8" fmla="*/ 216603 w 356985"/>
              <a:gd name="connsiteY8" fmla="*/ 340034 h 536251"/>
              <a:gd name="connsiteX9" fmla="*/ 98493 w 356985"/>
              <a:gd name="connsiteY9" fmla="*/ 431474 h 536251"/>
              <a:gd name="connsiteX10" fmla="*/ 14673 w 356985"/>
              <a:gd name="connsiteY10" fmla="*/ 517199 h 536251"/>
              <a:gd name="connsiteX11" fmla="*/ 12768 w 356985"/>
              <a:gd name="connsiteY11" fmla="*/ 42854 h 536251"/>
              <a:gd name="connsiteX0" fmla="*/ 7749 w 351966"/>
              <a:gd name="connsiteY0" fmla="*/ 20986 h 514383"/>
              <a:gd name="connsiteX1" fmla="*/ 129669 w 351966"/>
              <a:gd name="connsiteY1" fmla="*/ 31 h 514383"/>
              <a:gd name="connsiteX2" fmla="*/ 234444 w 351966"/>
              <a:gd name="connsiteY2" fmla="*/ 17176 h 514383"/>
              <a:gd name="connsiteX3" fmla="*/ 348744 w 351966"/>
              <a:gd name="connsiteY3" fmla="*/ 49561 h 514383"/>
              <a:gd name="connsiteX4" fmla="*/ 322074 w 351966"/>
              <a:gd name="connsiteY4" fmla="*/ 72421 h 514383"/>
              <a:gd name="connsiteX5" fmla="*/ 339219 w 351966"/>
              <a:gd name="connsiteY5" fmla="*/ 116236 h 514383"/>
              <a:gd name="connsiteX6" fmla="*/ 337314 w 351966"/>
              <a:gd name="connsiteY6" fmla="*/ 137191 h 514383"/>
              <a:gd name="connsiteX7" fmla="*/ 280164 w 351966"/>
              <a:gd name="connsiteY7" fmla="*/ 245776 h 514383"/>
              <a:gd name="connsiteX8" fmla="*/ 211584 w 351966"/>
              <a:gd name="connsiteY8" fmla="*/ 318166 h 514383"/>
              <a:gd name="connsiteX9" fmla="*/ 93474 w 351966"/>
              <a:gd name="connsiteY9" fmla="*/ 409606 h 514383"/>
              <a:gd name="connsiteX10" fmla="*/ 9654 w 351966"/>
              <a:gd name="connsiteY10" fmla="*/ 495331 h 514383"/>
              <a:gd name="connsiteX11" fmla="*/ 7749 w 351966"/>
              <a:gd name="connsiteY11" fmla="*/ 20986 h 514383"/>
              <a:gd name="connsiteX0" fmla="*/ 1908 w 346125"/>
              <a:gd name="connsiteY0" fmla="*/ 20986 h 495511"/>
              <a:gd name="connsiteX1" fmla="*/ 123828 w 346125"/>
              <a:gd name="connsiteY1" fmla="*/ 31 h 495511"/>
              <a:gd name="connsiteX2" fmla="*/ 228603 w 346125"/>
              <a:gd name="connsiteY2" fmla="*/ 17176 h 495511"/>
              <a:gd name="connsiteX3" fmla="*/ 342903 w 346125"/>
              <a:gd name="connsiteY3" fmla="*/ 49561 h 495511"/>
              <a:gd name="connsiteX4" fmla="*/ 316233 w 346125"/>
              <a:gd name="connsiteY4" fmla="*/ 72421 h 495511"/>
              <a:gd name="connsiteX5" fmla="*/ 333378 w 346125"/>
              <a:gd name="connsiteY5" fmla="*/ 116236 h 495511"/>
              <a:gd name="connsiteX6" fmla="*/ 331473 w 346125"/>
              <a:gd name="connsiteY6" fmla="*/ 137191 h 495511"/>
              <a:gd name="connsiteX7" fmla="*/ 274323 w 346125"/>
              <a:gd name="connsiteY7" fmla="*/ 245776 h 495511"/>
              <a:gd name="connsiteX8" fmla="*/ 205743 w 346125"/>
              <a:gd name="connsiteY8" fmla="*/ 318166 h 495511"/>
              <a:gd name="connsiteX9" fmla="*/ 87633 w 346125"/>
              <a:gd name="connsiteY9" fmla="*/ 409606 h 495511"/>
              <a:gd name="connsiteX10" fmla="*/ 3813 w 346125"/>
              <a:gd name="connsiteY10" fmla="*/ 495331 h 495511"/>
              <a:gd name="connsiteX11" fmla="*/ 1908 w 346125"/>
              <a:gd name="connsiteY11" fmla="*/ 20986 h 49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6125" h="495511">
                <a:moveTo>
                  <a:pt x="1908" y="20986"/>
                </a:moveTo>
                <a:cubicBezTo>
                  <a:pt x="8575" y="12731"/>
                  <a:pt x="86046" y="666"/>
                  <a:pt x="123828" y="31"/>
                </a:cubicBezTo>
                <a:cubicBezTo>
                  <a:pt x="161610" y="-604"/>
                  <a:pt x="192091" y="8921"/>
                  <a:pt x="228603" y="17176"/>
                </a:cubicBezTo>
                <a:cubicBezTo>
                  <a:pt x="265115" y="25431"/>
                  <a:pt x="328298" y="40354"/>
                  <a:pt x="342903" y="49561"/>
                </a:cubicBezTo>
                <a:cubicBezTo>
                  <a:pt x="357508" y="58768"/>
                  <a:pt x="317820" y="61309"/>
                  <a:pt x="316233" y="72421"/>
                </a:cubicBezTo>
                <a:cubicBezTo>
                  <a:pt x="314646" y="83533"/>
                  <a:pt x="330838" y="105441"/>
                  <a:pt x="333378" y="116236"/>
                </a:cubicBezTo>
                <a:cubicBezTo>
                  <a:pt x="335918" y="127031"/>
                  <a:pt x="341315" y="115601"/>
                  <a:pt x="331473" y="137191"/>
                </a:cubicBezTo>
                <a:cubicBezTo>
                  <a:pt x="321631" y="158781"/>
                  <a:pt x="295278" y="215613"/>
                  <a:pt x="274323" y="245776"/>
                </a:cubicBezTo>
                <a:cubicBezTo>
                  <a:pt x="253368" y="275939"/>
                  <a:pt x="236858" y="290861"/>
                  <a:pt x="205743" y="318166"/>
                </a:cubicBezTo>
                <a:cubicBezTo>
                  <a:pt x="174628" y="345471"/>
                  <a:pt x="121288" y="380079"/>
                  <a:pt x="87633" y="409606"/>
                </a:cubicBezTo>
                <a:cubicBezTo>
                  <a:pt x="53978" y="439133"/>
                  <a:pt x="-949" y="484536"/>
                  <a:pt x="3813" y="495331"/>
                </a:cubicBezTo>
                <a:cubicBezTo>
                  <a:pt x="8575" y="506126"/>
                  <a:pt x="-4759" y="29241"/>
                  <a:pt x="1908" y="2098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Freeform 168"/>
          <p:cNvSpPr/>
          <p:nvPr/>
        </p:nvSpPr>
        <p:spPr>
          <a:xfrm>
            <a:off x="235934" y="7493958"/>
            <a:ext cx="497895" cy="739935"/>
          </a:xfrm>
          <a:custGeom>
            <a:avLst/>
            <a:gdLst>
              <a:gd name="connsiteX0" fmla="*/ 9799 w 503598"/>
              <a:gd name="connsiteY0" fmla="*/ 767425 h 804320"/>
              <a:gd name="connsiteX1" fmla="*/ 97429 w 503598"/>
              <a:gd name="connsiteY1" fmla="*/ 696940 h 804320"/>
              <a:gd name="connsiteX2" fmla="*/ 167914 w 503598"/>
              <a:gd name="connsiteY2" fmla="*/ 632170 h 804320"/>
              <a:gd name="connsiteX3" fmla="*/ 316504 w 503598"/>
              <a:gd name="connsiteY3" fmla="*/ 536920 h 804320"/>
              <a:gd name="connsiteX4" fmla="*/ 386989 w 503598"/>
              <a:gd name="connsiteY4" fmla="*/ 493105 h 804320"/>
              <a:gd name="connsiteX5" fmla="*/ 449854 w 503598"/>
              <a:gd name="connsiteY5" fmla="*/ 386425 h 804320"/>
              <a:gd name="connsiteX6" fmla="*/ 461284 w 503598"/>
              <a:gd name="connsiteY6" fmla="*/ 277840 h 804320"/>
              <a:gd name="connsiteX7" fmla="*/ 499384 w 503598"/>
              <a:gd name="connsiteY7" fmla="*/ 199735 h 804320"/>
              <a:gd name="connsiteX8" fmla="*/ 495574 w 503598"/>
              <a:gd name="connsiteY8" fmla="*/ 114010 h 804320"/>
              <a:gd name="connsiteX9" fmla="*/ 436519 w 503598"/>
              <a:gd name="connsiteY9" fmla="*/ 89245 h 804320"/>
              <a:gd name="connsiteX10" fmla="*/ 337459 w 503598"/>
              <a:gd name="connsiteY10" fmla="*/ 77815 h 804320"/>
              <a:gd name="connsiteX11" fmla="*/ 266974 w 503598"/>
              <a:gd name="connsiteY11" fmla="*/ 56860 h 804320"/>
              <a:gd name="connsiteX12" fmla="*/ 183154 w 503598"/>
              <a:gd name="connsiteY12" fmla="*/ 35905 h 804320"/>
              <a:gd name="connsiteX13" fmla="*/ 87904 w 503598"/>
              <a:gd name="connsiteY13" fmla="*/ 34000 h 804320"/>
              <a:gd name="connsiteX14" fmla="*/ 9799 w 503598"/>
              <a:gd name="connsiteY14" fmla="*/ 60670 h 804320"/>
              <a:gd name="connsiteX15" fmla="*/ 9799 w 503598"/>
              <a:gd name="connsiteY15" fmla="*/ 767425 h 804320"/>
              <a:gd name="connsiteX0" fmla="*/ 9147 w 502946"/>
              <a:gd name="connsiteY0" fmla="*/ 735641 h 772536"/>
              <a:gd name="connsiteX1" fmla="*/ 96777 w 502946"/>
              <a:gd name="connsiteY1" fmla="*/ 665156 h 772536"/>
              <a:gd name="connsiteX2" fmla="*/ 167262 w 502946"/>
              <a:gd name="connsiteY2" fmla="*/ 600386 h 772536"/>
              <a:gd name="connsiteX3" fmla="*/ 315852 w 502946"/>
              <a:gd name="connsiteY3" fmla="*/ 505136 h 772536"/>
              <a:gd name="connsiteX4" fmla="*/ 386337 w 502946"/>
              <a:gd name="connsiteY4" fmla="*/ 461321 h 772536"/>
              <a:gd name="connsiteX5" fmla="*/ 449202 w 502946"/>
              <a:gd name="connsiteY5" fmla="*/ 354641 h 772536"/>
              <a:gd name="connsiteX6" fmla="*/ 460632 w 502946"/>
              <a:gd name="connsiteY6" fmla="*/ 246056 h 772536"/>
              <a:gd name="connsiteX7" fmla="*/ 498732 w 502946"/>
              <a:gd name="connsiteY7" fmla="*/ 167951 h 772536"/>
              <a:gd name="connsiteX8" fmla="*/ 494922 w 502946"/>
              <a:gd name="connsiteY8" fmla="*/ 82226 h 772536"/>
              <a:gd name="connsiteX9" fmla="*/ 435867 w 502946"/>
              <a:gd name="connsiteY9" fmla="*/ 57461 h 772536"/>
              <a:gd name="connsiteX10" fmla="*/ 336807 w 502946"/>
              <a:gd name="connsiteY10" fmla="*/ 46031 h 772536"/>
              <a:gd name="connsiteX11" fmla="*/ 266322 w 502946"/>
              <a:gd name="connsiteY11" fmla="*/ 25076 h 772536"/>
              <a:gd name="connsiteX12" fmla="*/ 182502 w 502946"/>
              <a:gd name="connsiteY12" fmla="*/ 4121 h 772536"/>
              <a:gd name="connsiteX13" fmla="*/ 87252 w 502946"/>
              <a:gd name="connsiteY13" fmla="*/ 2216 h 772536"/>
              <a:gd name="connsiteX14" fmla="*/ 9147 w 502946"/>
              <a:gd name="connsiteY14" fmla="*/ 28886 h 772536"/>
              <a:gd name="connsiteX15" fmla="*/ 9147 w 502946"/>
              <a:gd name="connsiteY15" fmla="*/ 735641 h 772536"/>
              <a:gd name="connsiteX0" fmla="*/ 4096 w 497895"/>
              <a:gd name="connsiteY0" fmla="*/ 735641 h 739935"/>
              <a:gd name="connsiteX1" fmla="*/ 91726 w 497895"/>
              <a:gd name="connsiteY1" fmla="*/ 665156 h 739935"/>
              <a:gd name="connsiteX2" fmla="*/ 162211 w 497895"/>
              <a:gd name="connsiteY2" fmla="*/ 600386 h 739935"/>
              <a:gd name="connsiteX3" fmla="*/ 310801 w 497895"/>
              <a:gd name="connsiteY3" fmla="*/ 505136 h 739935"/>
              <a:gd name="connsiteX4" fmla="*/ 381286 w 497895"/>
              <a:gd name="connsiteY4" fmla="*/ 461321 h 739935"/>
              <a:gd name="connsiteX5" fmla="*/ 444151 w 497895"/>
              <a:gd name="connsiteY5" fmla="*/ 354641 h 739935"/>
              <a:gd name="connsiteX6" fmla="*/ 455581 w 497895"/>
              <a:gd name="connsiteY6" fmla="*/ 246056 h 739935"/>
              <a:gd name="connsiteX7" fmla="*/ 493681 w 497895"/>
              <a:gd name="connsiteY7" fmla="*/ 167951 h 739935"/>
              <a:gd name="connsiteX8" fmla="*/ 489871 w 497895"/>
              <a:gd name="connsiteY8" fmla="*/ 82226 h 739935"/>
              <a:gd name="connsiteX9" fmla="*/ 430816 w 497895"/>
              <a:gd name="connsiteY9" fmla="*/ 57461 h 739935"/>
              <a:gd name="connsiteX10" fmla="*/ 331756 w 497895"/>
              <a:gd name="connsiteY10" fmla="*/ 46031 h 739935"/>
              <a:gd name="connsiteX11" fmla="*/ 261271 w 497895"/>
              <a:gd name="connsiteY11" fmla="*/ 25076 h 739935"/>
              <a:gd name="connsiteX12" fmla="*/ 177451 w 497895"/>
              <a:gd name="connsiteY12" fmla="*/ 4121 h 739935"/>
              <a:gd name="connsiteX13" fmla="*/ 82201 w 497895"/>
              <a:gd name="connsiteY13" fmla="*/ 2216 h 739935"/>
              <a:gd name="connsiteX14" fmla="*/ 4096 w 497895"/>
              <a:gd name="connsiteY14" fmla="*/ 28886 h 739935"/>
              <a:gd name="connsiteX15" fmla="*/ 4096 w 497895"/>
              <a:gd name="connsiteY15" fmla="*/ 735641 h 73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97895" h="739935">
                <a:moveTo>
                  <a:pt x="4096" y="735641"/>
                </a:moveTo>
                <a:cubicBezTo>
                  <a:pt x="3461" y="757866"/>
                  <a:pt x="65374" y="687698"/>
                  <a:pt x="91726" y="665156"/>
                </a:cubicBezTo>
                <a:cubicBezTo>
                  <a:pt x="118079" y="642613"/>
                  <a:pt x="125699" y="627056"/>
                  <a:pt x="162211" y="600386"/>
                </a:cubicBezTo>
                <a:cubicBezTo>
                  <a:pt x="198724" y="573716"/>
                  <a:pt x="274289" y="528313"/>
                  <a:pt x="310801" y="505136"/>
                </a:cubicBezTo>
                <a:cubicBezTo>
                  <a:pt x="347313" y="481959"/>
                  <a:pt x="359061" y="486403"/>
                  <a:pt x="381286" y="461321"/>
                </a:cubicBezTo>
                <a:cubicBezTo>
                  <a:pt x="403511" y="436239"/>
                  <a:pt x="431769" y="390518"/>
                  <a:pt x="444151" y="354641"/>
                </a:cubicBezTo>
                <a:cubicBezTo>
                  <a:pt x="456534" y="318763"/>
                  <a:pt x="447326" y="277171"/>
                  <a:pt x="455581" y="246056"/>
                </a:cubicBezTo>
                <a:cubicBezTo>
                  <a:pt x="463836" y="214941"/>
                  <a:pt x="487966" y="195256"/>
                  <a:pt x="493681" y="167951"/>
                </a:cubicBezTo>
                <a:cubicBezTo>
                  <a:pt x="499396" y="140646"/>
                  <a:pt x="500348" y="100641"/>
                  <a:pt x="489871" y="82226"/>
                </a:cubicBezTo>
                <a:cubicBezTo>
                  <a:pt x="479394" y="63811"/>
                  <a:pt x="457168" y="63493"/>
                  <a:pt x="430816" y="57461"/>
                </a:cubicBezTo>
                <a:cubicBezTo>
                  <a:pt x="404464" y="51429"/>
                  <a:pt x="360013" y="51428"/>
                  <a:pt x="331756" y="46031"/>
                </a:cubicBezTo>
                <a:cubicBezTo>
                  <a:pt x="303499" y="40634"/>
                  <a:pt x="286988" y="32061"/>
                  <a:pt x="261271" y="25076"/>
                </a:cubicBezTo>
                <a:cubicBezTo>
                  <a:pt x="235554" y="18091"/>
                  <a:pt x="207296" y="7931"/>
                  <a:pt x="177451" y="4121"/>
                </a:cubicBezTo>
                <a:cubicBezTo>
                  <a:pt x="147606" y="311"/>
                  <a:pt x="111093" y="-1911"/>
                  <a:pt x="82201" y="2216"/>
                </a:cubicBezTo>
                <a:cubicBezTo>
                  <a:pt x="53309" y="6343"/>
                  <a:pt x="13621" y="23806"/>
                  <a:pt x="4096" y="28886"/>
                </a:cubicBezTo>
                <a:cubicBezTo>
                  <a:pt x="-5429" y="33966"/>
                  <a:pt x="4731" y="713416"/>
                  <a:pt x="4096" y="735641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Freeform 179"/>
          <p:cNvSpPr/>
          <p:nvPr/>
        </p:nvSpPr>
        <p:spPr>
          <a:xfrm>
            <a:off x="235110" y="6970388"/>
            <a:ext cx="1016419" cy="1921458"/>
          </a:xfrm>
          <a:custGeom>
            <a:avLst/>
            <a:gdLst>
              <a:gd name="connsiteX0" fmla="*/ 219229 w 1030387"/>
              <a:gd name="connsiteY0" fmla="*/ 2032116 h 2188184"/>
              <a:gd name="connsiteX1" fmla="*/ 275327 w 1030387"/>
              <a:gd name="connsiteY1" fmla="*/ 1886260 h 2188184"/>
              <a:gd name="connsiteX2" fmla="*/ 300571 w 1030387"/>
              <a:gd name="connsiteY2" fmla="*/ 1709551 h 2188184"/>
              <a:gd name="connsiteX3" fmla="*/ 247278 w 1030387"/>
              <a:gd name="connsiteY3" fmla="*/ 1639429 h 2188184"/>
              <a:gd name="connsiteX4" fmla="*/ 269717 w 1030387"/>
              <a:gd name="connsiteY4" fmla="*/ 1544062 h 2188184"/>
              <a:gd name="connsiteX5" fmla="*/ 429597 w 1030387"/>
              <a:gd name="connsiteY5" fmla="*/ 1471134 h 2188184"/>
              <a:gd name="connsiteX6" fmla="*/ 524964 w 1030387"/>
              <a:gd name="connsiteY6" fmla="*/ 1426256 h 2188184"/>
              <a:gd name="connsiteX7" fmla="*/ 550208 w 1030387"/>
              <a:gd name="connsiteY7" fmla="*/ 1389792 h 2188184"/>
              <a:gd name="connsiteX8" fmla="*/ 634355 w 1030387"/>
              <a:gd name="connsiteY8" fmla="*/ 1356133 h 2188184"/>
              <a:gd name="connsiteX9" fmla="*/ 732527 w 1030387"/>
              <a:gd name="connsiteY9" fmla="*/ 1255156 h 2188184"/>
              <a:gd name="connsiteX10" fmla="*/ 878382 w 1030387"/>
              <a:gd name="connsiteY10" fmla="*/ 1120521 h 2188184"/>
              <a:gd name="connsiteX11" fmla="*/ 968139 w 1030387"/>
              <a:gd name="connsiteY11" fmla="*/ 1011129 h 2188184"/>
              <a:gd name="connsiteX12" fmla="*/ 1010213 w 1030387"/>
              <a:gd name="connsiteY12" fmla="*/ 845640 h 2188184"/>
              <a:gd name="connsiteX13" fmla="*/ 1018627 w 1030387"/>
              <a:gd name="connsiteY13" fmla="*/ 803566 h 2188184"/>
              <a:gd name="connsiteX14" fmla="*/ 847528 w 1030387"/>
              <a:gd name="connsiteY14" fmla="*/ 761492 h 2188184"/>
              <a:gd name="connsiteX15" fmla="*/ 799845 w 1030387"/>
              <a:gd name="connsiteY15" fmla="*/ 657711 h 2188184"/>
              <a:gd name="connsiteX16" fmla="*/ 752161 w 1030387"/>
              <a:gd name="connsiteY16" fmla="*/ 559539 h 2188184"/>
              <a:gd name="connsiteX17" fmla="*/ 625940 w 1030387"/>
              <a:gd name="connsiteY17" fmla="*/ 492221 h 2188184"/>
              <a:gd name="connsiteX18" fmla="*/ 494110 w 1030387"/>
              <a:gd name="connsiteY18" fmla="*/ 452952 h 2188184"/>
              <a:gd name="connsiteX19" fmla="*/ 334230 w 1030387"/>
              <a:gd name="connsiteY19" fmla="*/ 422098 h 2188184"/>
              <a:gd name="connsiteX20" fmla="*/ 227643 w 1030387"/>
              <a:gd name="connsiteY20" fmla="*/ 408074 h 2188184"/>
              <a:gd name="connsiteX21" fmla="*/ 112642 w 1030387"/>
              <a:gd name="connsiteY21" fmla="*/ 419294 h 2188184"/>
              <a:gd name="connsiteX22" fmla="*/ 62154 w 1030387"/>
              <a:gd name="connsiteY22" fmla="*/ 374415 h 2188184"/>
              <a:gd name="connsiteX23" fmla="*/ 93008 w 1030387"/>
              <a:gd name="connsiteY23" fmla="*/ 253804 h 2188184"/>
              <a:gd name="connsiteX24" fmla="*/ 84593 w 1030387"/>
              <a:gd name="connsiteY24" fmla="*/ 194901 h 2188184"/>
              <a:gd name="connsiteX25" fmla="*/ 20080 w 1030387"/>
              <a:gd name="connsiteY25" fmla="*/ 124778 h 2188184"/>
              <a:gd name="connsiteX26" fmla="*/ 17275 w 1030387"/>
              <a:gd name="connsiteY26" fmla="*/ 2043335 h 2188184"/>
              <a:gd name="connsiteX27" fmla="*/ 219229 w 1030387"/>
              <a:gd name="connsiteY27" fmla="*/ 2032116 h 2188184"/>
              <a:gd name="connsiteX0" fmla="*/ 219229 w 1030387"/>
              <a:gd name="connsiteY0" fmla="*/ 2032116 h 2182592"/>
              <a:gd name="connsiteX1" fmla="*/ 275327 w 1030387"/>
              <a:gd name="connsiteY1" fmla="*/ 1886260 h 2182592"/>
              <a:gd name="connsiteX2" fmla="*/ 300571 w 1030387"/>
              <a:gd name="connsiteY2" fmla="*/ 1709551 h 2182592"/>
              <a:gd name="connsiteX3" fmla="*/ 247278 w 1030387"/>
              <a:gd name="connsiteY3" fmla="*/ 1639429 h 2182592"/>
              <a:gd name="connsiteX4" fmla="*/ 269717 w 1030387"/>
              <a:gd name="connsiteY4" fmla="*/ 1544062 h 2182592"/>
              <a:gd name="connsiteX5" fmla="*/ 429597 w 1030387"/>
              <a:gd name="connsiteY5" fmla="*/ 1471134 h 2182592"/>
              <a:gd name="connsiteX6" fmla="*/ 524964 w 1030387"/>
              <a:gd name="connsiteY6" fmla="*/ 1426256 h 2182592"/>
              <a:gd name="connsiteX7" fmla="*/ 550208 w 1030387"/>
              <a:gd name="connsiteY7" fmla="*/ 1389792 h 2182592"/>
              <a:gd name="connsiteX8" fmla="*/ 634355 w 1030387"/>
              <a:gd name="connsiteY8" fmla="*/ 1356133 h 2182592"/>
              <a:gd name="connsiteX9" fmla="*/ 732527 w 1030387"/>
              <a:gd name="connsiteY9" fmla="*/ 1255156 h 2182592"/>
              <a:gd name="connsiteX10" fmla="*/ 878382 w 1030387"/>
              <a:gd name="connsiteY10" fmla="*/ 1120521 h 2182592"/>
              <a:gd name="connsiteX11" fmla="*/ 968139 w 1030387"/>
              <a:gd name="connsiteY11" fmla="*/ 1011129 h 2182592"/>
              <a:gd name="connsiteX12" fmla="*/ 1010213 w 1030387"/>
              <a:gd name="connsiteY12" fmla="*/ 845640 h 2182592"/>
              <a:gd name="connsiteX13" fmla="*/ 1018627 w 1030387"/>
              <a:gd name="connsiteY13" fmla="*/ 803566 h 2182592"/>
              <a:gd name="connsiteX14" fmla="*/ 847528 w 1030387"/>
              <a:gd name="connsiteY14" fmla="*/ 761492 h 2182592"/>
              <a:gd name="connsiteX15" fmla="*/ 799845 w 1030387"/>
              <a:gd name="connsiteY15" fmla="*/ 657711 h 2182592"/>
              <a:gd name="connsiteX16" fmla="*/ 752161 w 1030387"/>
              <a:gd name="connsiteY16" fmla="*/ 559539 h 2182592"/>
              <a:gd name="connsiteX17" fmla="*/ 625940 w 1030387"/>
              <a:gd name="connsiteY17" fmla="*/ 492221 h 2182592"/>
              <a:gd name="connsiteX18" fmla="*/ 494110 w 1030387"/>
              <a:gd name="connsiteY18" fmla="*/ 452952 h 2182592"/>
              <a:gd name="connsiteX19" fmla="*/ 334230 w 1030387"/>
              <a:gd name="connsiteY19" fmla="*/ 422098 h 2182592"/>
              <a:gd name="connsiteX20" fmla="*/ 227643 w 1030387"/>
              <a:gd name="connsiteY20" fmla="*/ 408074 h 2182592"/>
              <a:gd name="connsiteX21" fmla="*/ 112642 w 1030387"/>
              <a:gd name="connsiteY21" fmla="*/ 419294 h 2182592"/>
              <a:gd name="connsiteX22" fmla="*/ 62154 w 1030387"/>
              <a:gd name="connsiteY22" fmla="*/ 374415 h 2182592"/>
              <a:gd name="connsiteX23" fmla="*/ 93008 w 1030387"/>
              <a:gd name="connsiteY23" fmla="*/ 253804 h 2182592"/>
              <a:gd name="connsiteX24" fmla="*/ 84593 w 1030387"/>
              <a:gd name="connsiteY24" fmla="*/ 194901 h 2182592"/>
              <a:gd name="connsiteX25" fmla="*/ 20080 w 1030387"/>
              <a:gd name="connsiteY25" fmla="*/ 124778 h 2182592"/>
              <a:gd name="connsiteX26" fmla="*/ 17275 w 1030387"/>
              <a:gd name="connsiteY26" fmla="*/ 2043335 h 2182592"/>
              <a:gd name="connsiteX27" fmla="*/ 219229 w 1030387"/>
              <a:gd name="connsiteY27" fmla="*/ 2032116 h 2182592"/>
              <a:gd name="connsiteX0" fmla="*/ 205261 w 1016419"/>
              <a:gd name="connsiteY0" fmla="*/ 2032116 h 2043623"/>
              <a:gd name="connsiteX1" fmla="*/ 261359 w 1016419"/>
              <a:gd name="connsiteY1" fmla="*/ 1886260 h 2043623"/>
              <a:gd name="connsiteX2" fmla="*/ 286603 w 1016419"/>
              <a:gd name="connsiteY2" fmla="*/ 1709551 h 2043623"/>
              <a:gd name="connsiteX3" fmla="*/ 233310 w 1016419"/>
              <a:gd name="connsiteY3" fmla="*/ 1639429 h 2043623"/>
              <a:gd name="connsiteX4" fmla="*/ 255749 w 1016419"/>
              <a:gd name="connsiteY4" fmla="*/ 1544062 h 2043623"/>
              <a:gd name="connsiteX5" fmla="*/ 415629 w 1016419"/>
              <a:gd name="connsiteY5" fmla="*/ 1471134 h 2043623"/>
              <a:gd name="connsiteX6" fmla="*/ 510996 w 1016419"/>
              <a:gd name="connsiteY6" fmla="*/ 1426256 h 2043623"/>
              <a:gd name="connsiteX7" fmla="*/ 536240 w 1016419"/>
              <a:gd name="connsiteY7" fmla="*/ 1389792 h 2043623"/>
              <a:gd name="connsiteX8" fmla="*/ 620387 w 1016419"/>
              <a:gd name="connsiteY8" fmla="*/ 1356133 h 2043623"/>
              <a:gd name="connsiteX9" fmla="*/ 718559 w 1016419"/>
              <a:gd name="connsiteY9" fmla="*/ 1255156 h 2043623"/>
              <a:gd name="connsiteX10" fmla="*/ 864414 w 1016419"/>
              <a:gd name="connsiteY10" fmla="*/ 1120521 h 2043623"/>
              <a:gd name="connsiteX11" fmla="*/ 954171 w 1016419"/>
              <a:gd name="connsiteY11" fmla="*/ 1011129 h 2043623"/>
              <a:gd name="connsiteX12" fmla="*/ 996245 w 1016419"/>
              <a:gd name="connsiteY12" fmla="*/ 845640 h 2043623"/>
              <a:gd name="connsiteX13" fmla="*/ 1004659 w 1016419"/>
              <a:gd name="connsiteY13" fmla="*/ 803566 h 2043623"/>
              <a:gd name="connsiteX14" fmla="*/ 833560 w 1016419"/>
              <a:gd name="connsiteY14" fmla="*/ 761492 h 2043623"/>
              <a:gd name="connsiteX15" fmla="*/ 785877 w 1016419"/>
              <a:gd name="connsiteY15" fmla="*/ 657711 h 2043623"/>
              <a:gd name="connsiteX16" fmla="*/ 738193 w 1016419"/>
              <a:gd name="connsiteY16" fmla="*/ 559539 h 2043623"/>
              <a:gd name="connsiteX17" fmla="*/ 611972 w 1016419"/>
              <a:gd name="connsiteY17" fmla="*/ 492221 h 2043623"/>
              <a:gd name="connsiteX18" fmla="*/ 480142 w 1016419"/>
              <a:gd name="connsiteY18" fmla="*/ 452952 h 2043623"/>
              <a:gd name="connsiteX19" fmla="*/ 320262 w 1016419"/>
              <a:gd name="connsiteY19" fmla="*/ 422098 h 2043623"/>
              <a:gd name="connsiteX20" fmla="*/ 213675 w 1016419"/>
              <a:gd name="connsiteY20" fmla="*/ 408074 h 2043623"/>
              <a:gd name="connsiteX21" fmla="*/ 98674 w 1016419"/>
              <a:gd name="connsiteY21" fmla="*/ 419294 h 2043623"/>
              <a:gd name="connsiteX22" fmla="*/ 48186 w 1016419"/>
              <a:gd name="connsiteY22" fmla="*/ 374415 h 2043623"/>
              <a:gd name="connsiteX23" fmla="*/ 79040 w 1016419"/>
              <a:gd name="connsiteY23" fmla="*/ 253804 h 2043623"/>
              <a:gd name="connsiteX24" fmla="*/ 70625 w 1016419"/>
              <a:gd name="connsiteY24" fmla="*/ 194901 h 2043623"/>
              <a:gd name="connsiteX25" fmla="*/ 6112 w 1016419"/>
              <a:gd name="connsiteY25" fmla="*/ 124778 h 2043623"/>
              <a:gd name="connsiteX26" fmla="*/ 3307 w 1016419"/>
              <a:gd name="connsiteY26" fmla="*/ 2043335 h 2043623"/>
              <a:gd name="connsiteX27" fmla="*/ 205261 w 1016419"/>
              <a:gd name="connsiteY27" fmla="*/ 2032116 h 2043623"/>
              <a:gd name="connsiteX0" fmla="*/ 205261 w 1016419"/>
              <a:gd name="connsiteY0" fmla="*/ 1909951 h 1921458"/>
              <a:gd name="connsiteX1" fmla="*/ 261359 w 1016419"/>
              <a:gd name="connsiteY1" fmla="*/ 1764095 h 1921458"/>
              <a:gd name="connsiteX2" fmla="*/ 286603 w 1016419"/>
              <a:gd name="connsiteY2" fmla="*/ 1587386 h 1921458"/>
              <a:gd name="connsiteX3" fmla="*/ 233310 w 1016419"/>
              <a:gd name="connsiteY3" fmla="*/ 1517264 h 1921458"/>
              <a:gd name="connsiteX4" fmla="*/ 255749 w 1016419"/>
              <a:gd name="connsiteY4" fmla="*/ 1421897 h 1921458"/>
              <a:gd name="connsiteX5" fmla="*/ 415629 w 1016419"/>
              <a:gd name="connsiteY5" fmla="*/ 1348969 h 1921458"/>
              <a:gd name="connsiteX6" fmla="*/ 510996 w 1016419"/>
              <a:gd name="connsiteY6" fmla="*/ 1304091 h 1921458"/>
              <a:gd name="connsiteX7" fmla="*/ 536240 w 1016419"/>
              <a:gd name="connsiteY7" fmla="*/ 1267627 h 1921458"/>
              <a:gd name="connsiteX8" fmla="*/ 620387 w 1016419"/>
              <a:gd name="connsiteY8" fmla="*/ 1233968 h 1921458"/>
              <a:gd name="connsiteX9" fmla="*/ 718559 w 1016419"/>
              <a:gd name="connsiteY9" fmla="*/ 1132991 h 1921458"/>
              <a:gd name="connsiteX10" fmla="*/ 864414 w 1016419"/>
              <a:gd name="connsiteY10" fmla="*/ 998356 h 1921458"/>
              <a:gd name="connsiteX11" fmla="*/ 954171 w 1016419"/>
              <a:gd name="connsiteY11" fmla="*/ 888964 h 1921458"/>
              <a:gd name="connsiteX12" fmla="*/ 996245 w 1016419"/>
              <a:gd name="connsiteY12" fmla="*/ 723475 h 1921458"/>
              <a:gd name="connsiteX13" fmla="*/ 1004659 w 1016419"/>
              <a:gd name="connsiteY13" fmla="*/ 681401 h 1921458"/>
              <a:gd name="connsiteX14" fmla="*/ 833560 w 1016419"/>
              <a:gd name="connsiteY14" fmla="*/ 639327 h 1921458"/>
              <a:gd name="connsiteX15" fmla="*/ 785877 w 1016419"/>
              <a:gd name="connsiteY15" fmla="*/ 535546 h 1921458"/>
              <a:gd name="connsiteX16" fmla="*/ 738193 w 1016419"/>
              <a:gd name="connsiteY16" fmla="*/ 437374 h 1921458"/>
              <a:gd name="connsiteX17" fmla="*/ 611972 w 1016419"/>
              <a:gd name="connsiteY17" fmla="*/ 370056 h 1921458"/>
              <a:gd name="connsiteX18" fmla="*/ 480142 w 1016419"/>
              <a:gd name="connsiteY18" fmla="*/ 330787 h 1921458"/>
              <a:gd name="connsiteX19" fmla="*/ 320262 w 1016419"/>
              <a:gd name="connsiteY19" fmla="*/ 299933 h 1921458"/>
              <a:gd name="connsiteX20" fmla="*/ 213675 w 1016419"/>
              <a:gd name="connsiteY20" fmla="*/ 285909 h 1921458"/>
              <a:gd name="connsiteX21" fmla="*/ 98674 w 1016419"/>
              <a:gd name="connsiteY21" fmla="*/ 297129 h 1921458"/>
              <a:gd name="connsiteX22" fmla="*/ 48186 w 1016419"/>
              <a:gd name="connsiteY22" fmla="*/ 252250 h 1921458"/>
              <a:gd name="connsiteX23" fmla="*/ 79040 w 1016419"/>
              <a:gd name="connsiteY23" fmla="*/ 131639 h 1921458"/>
              <a:gd name="connsiteX24" fmla="*/ 70625 w 1016419"/>
              <a:gd name="connsiteY24" fmla="*/ 72736 h 1921458"/>
              <a:gd name="connsiteX25" fmla="*/ 6112 w 1016419"/>
              <a:gd name="connsiteY25" fmla="*/ 2613 h 1921458"/>
              <a:gd name="connsiteX26" fmla="*/ 3307 w 1016419"/>
              <a:gd name="connsiteY26" fmla="*/ 1921170 h 1921458"/>
              <a:gd name="connsiteX27" fmla="*/ 205261 w 1016419"/>
              <a:gd name="connsiteY27" fmla="*/ 1909951 h 192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419" h="1921458">
                <a:moveTo>
                  <a:pt x="205261" y="1909951"/>
                </a:moveTo>
                <a:cubicBezTo>
                  <a:pt x="211806" y="1909016"/>
                  <a:pt x="247802" y="1817856"/>
                  <a:pt x="261359" y="1764095"/>
                </a:cubicBezTo>
                <a:cubicBezTo>
                  <a:pt x="274916" y="1710334"/>
                  <a:pt x="291278" y="1628524"/>
                  <a:pt x="286603" y="1587386"/>
                </a:cubicBezTo>
                <a:cubicBezTo>
                  <a:pt x="281928" y="1546248"/>
                  <a:pt x="238452" y="1544845"/>
                  <a:pt x="233310" y="1517264"/>
                </a:cubicBezTo>
                <a:cubicBezTo>
                  <a:pt x="228168" y="1489683"/>
                  <a:pt x="225363" y="1449946"/>
                  <a:pt x="255749" y="1421897"/>
                </a:cubicBezTo>
                <a:cubicBezTo>
                  <a:pt x="286135" y="1393848"/>
                  <a:pt x="415629" y="1348969"/>
                  <a:pt x="415629" y="1348969"/>
                </a:cubicBezTo>
                <a:cubicBezTo>
                  <a:pt x="458170" y="1329335"/>
                  <a:pt x="490894" y="1317648"/>
                  <a:pt x="510996" y="1304091"/>
                </a:cubicBezTo>
                <a:cubicBezTo>
                  <a:pt x="531098" y="1290534"/>
                  <a:pt x="518008" y="1279314"/>
                  <a:pt x="536240" y="1267627"/>
                </a:cubicBezTo>
                <a:cubicBezTo>
                  <a:pt x="554472" y="1255940"/>
                  <a:pt x="590001" y="1256407"/>
                  <a:pt x="620387" y="1233968"/>
                </a:cubicBezTo>
                <a:cubicBezTo>
                  <a:pt x="650774" y="1211529"/>
                  <a:pt x="677888" y="1172260"/>
                  <a:pt x="718559" y="1132991"/>
                </a:cubicBezTo>
                <a:cubicBezTo>
                  <a:pt x="759230" y="1093722"/>
                  <a:pt x="825145" y="1039027"/>
                  <a:pt x="864414" y="998356"/>
                </a:cubicBezTo>
                <a:cubicBezTo>
                  <a:pt x="903683" y="957685"/>
                  <a:pt x="932199" y="934777"/>
                  <a:pt x="954171" y="888964"/>
                </a:cubicBezTo>
                <a:cubicBezTo>
                  <a:pt x="976143" y="843150"/>
                  <a:pt x="987830" y="758069"/>
                  <a:pt x="996245" y="723475"/>
                </a:cubicBezTo>
                <a:cubicBezTo>
                  <a:pt x="1004660" y="688881"/>
                  <a:pt x="1031773" y="695426"/>
                  <a:pt x="1004659" y="681401"/>
                </a:cubicBezTo>
                <a:cubicBezTo>
                  <a:pt x="977545" y="667376"/>
                  <a:pt x="870024" y="663636"/>
                  <a:pt x="833560" y="639327"/>
                </a:cubicBezTo>
                <a:cubicBezTo>
                  <a:pt x="797096" y="615018"/>
                  <a:pt x="801771" y="569205"/>
                  <a:pt x="785877" y="535546"/>
                </a:cubicBezTo>
                <a:cubicBezTo>
                  <a:pt x="769983" y="501887"/>
                  <a:pt x="767177" y="464955"/>
                  <a:pt x="738193" y="437374"/>
                </a:cubicBezTo>
                <a:cubicBezTo>
                  <a:pt x="709209" y="409793"/>
                  <a:pt x="654981" y="387820"/>
                  <a:pt x="611972" y="370056"/>
                </a:cubicBezTo>
                <a:cubicBezTo>
                  <a:pt x="568964" y="352291"/>
                  <a:pt x="528760" y="342474"/>
                  <a:pt x="480142" y="330787"/>
                </a:cubicBezTo>
                <a:cubicBezTo>
                  <a:pt x="431524" y="319100"/>
                  <a:pt x="364673" y="307413"/>
                  <a:pt x="320262" y="299933"/>
                </a:cubicBezTo>
                <a:cubicBezTo>
                  <a:pt x="275851" y="292453"/>
                  <a:pt x="250606" y="286376"/>
                  <a:pt x="213675" y="285909"/>
                </a:cubicBezTo>
                <a:cubicBezTo>
                  <a:pt x="176744" y="285442"/>
                  <a:pt x="126255" y="302739"/>
                  <a:pt x="98674" y="297129"/>
                </a:cubicBezTo>
                <a:cubicBezTo>
                  <a:pt x="71093" y="291519"/>
                  <a:pt x="51458" y="279832"/>
                  <a:pt x="48186" y="252250"/>
                </a:cubicBezTo>
                <a:cubicBezTo>
                  <a:pt x="44914" y="224668"/>
                  <a:pt x="75300" y="161558"/>
                  <a:pt x="79040" y="131639"/>
                </a:cubicBezTo>
                <a:cubicBezTo>
                  <a:pt x="82780" y="101720"/>
                  <a:pt x="82780" y="94240"/>
                  <a:pt x="70625" y="72736"/>
                </a:cubicBezTo>
                <a:cubicBezTo>
                  <a:pt x="58470" y="51232"/>
                  <a:pt x="-5107" y="-13749"/>
                  <a:pt x="6112" y="2613"/>
                </a:cubicBezTo>
                <a:cubicBezTo>
                  <a:pt x="-5108" y="310685"/>
                  <a:pt x="2372" y="1918832"/>
                  <a:pt x="3307" y="1921170"/>
                </a:cubicBezTo>
                <a:cubicBezTo>
                  <a:pt x="4242" y="1923508"/>
                  <a:pt x="198716" y="1910886"/>
                  <a:pt x="205261" y="1909951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Freeform 183"/>
          <p:cNvSpPr/>
          <p:nvPr/>
        </p:nvSpPr>
        <p:spPr>
          <a:xfrm>
            <a:off x="226878" y="6899903"/>
            <a:ext cx="1138024" cy="1991657"/>
          </a:xfrm>
          <a:custGeom>
            <a:avLst/>
            <a:gdLst>
              <a:gd name="connsiteX0" fmla="*/ 295622 w 1147226"/>
              <a:gd name="connsiteY0" fmla="*/ 2114754 h 2281804"/>
              <a:gd name="connsiteX1" fmla="*/ 315257 w 1147226"/>
              <a:gd name="connsiteY1" fmla="*/ 1999753 h 2281804"/>
              <a:gd name="connsiteX2" fmla="*/ 382574 w 1147226"/>
              <a:gd name="connsiteY2" fmla="*/ 1820239 h 2281804"/>
              <a:gd name="connsiteX3" fmla="*/ 318061 w 1147226"/>
              <a:gd name="connsiteY3" fmla="*/ 1730482 h 2281804"/>
              <a:gd name="connsiteX4" fmla="*/ 354525 w 1147226"/>
              <a:gd name="connsiteY4" fmla="*/ 1668774 h 2281804"/>
              <a:gd name="connsiteX5" fmla="*/ 433063 w 1147226"/>
              <a:gd name="connsiteY5" fmla="*/ 1632310 h 2281804"/>
              <a:gd name="connsiteX6" fmla="*/ 497576 w 1147226"/>
              <a:gd name="connsiteY6" fmla="*/ 1576212 h 2281804"/>
              <a:gd name="connsiteX7" fmla="*/ 570503 w 1147226"/>
              <a:gd name="connsiteY7" fmla="*/ 1576212 h 2281804"/>
              <a:gd name="connsiteX8" fmla="*/ 598552 w 1147226"/>
              <a:gd name="connsiteY8" fmla="*/ 1612675 h 2281804"/>
              <a:gd name="connsiteX9" fmla="*/ 623796 w 1147226"/>
              <a:gd name="connsiteY9" fmla="*/ 1705237 h 2281804"/>
              <a:gd name="connsiteX10" fmla="*/ 663065 w 1147226"/>
              <a:gd name="connsiteY10" fmla="*/ 1694018 h 2281804"/>
              <a:gd name="connsiteX11" fmla="*/ 716358 w 1147226"/>
              <a:gd name="connsiteY11" fmla="*/ 1668774 h 2281804"/>
              <a:gd name="connsiteX12" fmla="*/ 750017 w 1147226"/>
              <a:gd name="connsiteY12" fmla="*/ 1595846 h 2281804"/>
              <a:gd name="connsiteX13" fmla="*/ 755627 w 1147226"/>
              <a:gd name="connsiteY13" fmla="*/ 1464015 h 2281804"/>
              <a:gd name="connsiteX14" fmla="*/ 848189 w 1147226"/>
              <a:gd name="connsiteY14" fmla="*/ 1363039 h 2281804"/>
              <a:gd name="connsiteX15" fmla="*/ 935141 w 1147226"/>
              <a:gd name="connsiteY15" fmla="*/ 1287306 h 2281804"/>
              <a:gd name="connsiteX16" fmla="*/ 1055752 w 1147226"/>
              <a:gd name="connsiteY16" fmla="*/ 1085353 h 2281804"/>
              <a:gd name="connsiteX17" fmla="*/ 1145509 w 1147226"/>
              <a:gd name="connsiteY17" fmla="*/ 852545 h 2281804"/>
              <a:gd name="connsiteX18" fmla="*/ 1111850 w 1147226"/>
              <a:gd name="connsiteY18" fmla="*/ 796447 h 2281804"/>
              <a:gd name="connsiteX19" fmla="*/ 1075387 w 1147226"/>
              <a:gd name="connsiteY19" fmla="*/ 774008 h 2281804"/>
              <a:gd name="connsiteX20" fmla="*/ 985630 w 1147226"/>
              <a:gd name="connsiteY20" fmla="*/ 768398 h 2281804"/>
              <a:gd name="connsiteX21" fmla="*/ 890263 w 1147226"/>
              <a:gd name="connsiteY21" fmla="*/ 748764 h 2281804"/>
              <a:gd name="connsiteX22" fmla="*/ 822945 w 1147226"/>
              <a:gd name="connsiteY22" fmla="*/ 647787 h 2281804"/>
              <a:gd name="connsiteX23" fmla="*/ 693919 w 1147226"/>
              <a:gd name="connsiteY23" fmla="*/ 566445 h 2281804"/>
              <a:gd name="connsiteX24" fmla="*/ 581723 w 1147226"/>
              <a:gd name="connsiteY24" fmla="*/ 499127 h 2281804"/>
              <a:gd name="connsiteX25" fmla="*/ 410623 w 1147226"/>
              <a:gd name="connsiteY25" fmla="*/ 476688 h 2281804"/>
              <a:gd name="connsiteX26" fmla="*/ 318061 w 1147226"/>
              <a:gd name="connsiteY26" fmla="*/ 437419 h 2281804"/>
              <a:gd name="connsiteX27" fmla="*/ 242329 w 1147226"/>
              <a:gd name="connsiteY27" fmla="*/ 431809 h 2281804"/>
              <a:gd name="connsiteX28" fmla="*/ 175011 w 1147226"/>
              <a:gd name="connsiteY28" fmla="*/ 448639 h 2281804"/>
              <a:gd name="connsiteX29" fmla="*/ 163791 w 1147226"/>
              <a:gd name="connsiteY29" fmla="*/ 353272 h 2281804"/>
              <a:gd name="connsiteX30" fmla="*/ 175011 w 1147226"/>
              <a:gd name="connsiteY30" fmla="*/ 294369 h 2281804"/>
              <a:gd name="connsiteX31" fmla="*/ 48790 w 1147226"/>
              <a:gd name="connsiteY31" fmla="*/ 173758 h 2281804"/>
              <a:gd name="connsiteX32" fmla="*/ 9522 w 1147226"/>
              <a:gd name="connsiteY32" fmla="*/ 142904 h 2281804"/>
              <a:gd name="connsiteX33" fmla="*/ 29156 w 1147226"/>
              <a:gd name="connsiteY33" fmla="*/ 2134388 h 2281804"/>
              <a:gd name="connsiteX34" fmla="*/ 295622 w 1147226"/>
              <a:gd name="connsiteY34" fmla="*/ 2114754 h 2281804"/>
              <a:gd name="connsiteX0" fmla="*/ 286426 w 1138030"/>
              <a:gd name="connsiteY0" fmla="*/ 2114754 h 2134389"/>
              <a:gd name="connsiteX1" fmla="*/ 306061 w 1138030"/>
              <a:gd name="connsiteY1" fmla="*/ 1999753 h 2134389"/>
              <a:gd name="connsiteX2" fmla="*/ 373378 w 1138030"/>
              <a:gd name="connsiteY2" fmla="*/ 1820239 h 2134389"/>
              <a:gd name="connsiteX3" fmla="*/ 308865 w 1138030"/>
              <a:gd name="connsiteY3" fmla="*/ 1730482 h 2134389"/>
              <a:gd name="connsiteX4" fmla="*/ 345329 w 1138030"/>
              <a:gd name="connsiteY4" fmla="*/ 1668774 h 2134389"/>
              <a:gd name="connsiteX5" fmla="*/ 423867 w 1138030"/>
              <a:gd name="connsiteY5" fmla="*/ 1632310 h 2134389"/>
              <a:gd name="connsiteX6" fmla="*/ 488380 w 1138030"/>
              <a:gd name="connsiteY6" fmla="*/ 1576212 h 2134389"/>
              <a:gd name="connsiteX7" fmla="*/ 561307 w 1138030"/>
              <a:gd name="connsiteY7" fmla="*/ 1576212 h 2134389"/>
              <a:gd name="connsiteX8" fmla="*/ 589356 w 1138030"/>
              <a:gd name="connsiteY8" fmla="*/ 1612675 h 2134389"/>
              <a:gd name="connsiteX9" fmla="*/ 614600 w 1138030"/>
              <a:gd name="connsiteY9" fmla="*/ 1705237 h 2134389"/>
              <a:gd name="connsiteX10" fmla="*/ 653869 w 1138030"/>
              <a:gd name="connsiteY10" fmla="*/ 1694018 h 2134389"/>
              <a:gd name="connsiteX11" fmla="*/ 707162 w 1138030"/>
              <a:gd name="connsiteY11" fmla="*/ 1668774 h 2134389"/>
              <a:gd name="connsiteX12" fmla="*/ 740821 w 1138030"/>
              <a:gd name="connsiteY12" fmla="*/ 1595846 h 2134389"/>
              <a:gd name="connsiteX13" fmla="*/ 746431 w 1138030"/>
              <a:gd name="connsiteY13" fmla="*/ 1464015 h 2134389"/>
              <a:gd name="connsiteX14" fmla="*/ 838993 w 1138030"/>
              <a:gd name="connsiteY14" fmla="*/ 1363039 h 2134389"/>
              <a:gd name="connsiteX15" fmla="*/ 925945 w 1138030"/>
              <a:gd name="connsiteY15" fmla="*/ 1287306 h 2134389"/>
              <a:gd name="connsiteX16" fmla="*/ 1046556 w 1138030"/>
              <a:gd name="connsiteY16" fmla="*/ 1085353 h 2134389"/>
              <a:gd name="connsiteX17" fmla="*/ 1136313 w 1138030"/>
              <a:gd name="connsiteY17" fmla="*/ 852545 h 2134389"/>
              <a:gd name="connsiteX18" fmla="*/ 1102654 w 1138030"/>
              <a:gd name="connsiteY18" fmla="*/ 796447 h 2134389"/>
              <a:gd name="connsiteX19" fmla="*/ 1066191 w 1138030"/>
              <a:gd name="connsiteY19" fmla="*/ 774008 h 2134389"/>
              <a:gd name="connsiteX20" fmla="*/ 976434 w 1138030"/>
              <a:gd name="connsiteY20" fmla="*/ 768398 h 2134389"/>
              <a:gd name="connsiteX21" fmla="*/ 881067 w 1138030"/>
              <a:gd name="connsiteY21" fmla="*/ 748764 h 2134389"/>
              <a:gd name="connsiteX22" fmla="*/ 813749 w 1138030"/>
              <a:gd name="connsiteY22" fmla="*/ 647787 h 2134389"/>
              <a:gd name="connsiteX23" fmla="*/ 684723 w 1138030"/>
              <a:gd name="connsiteY23" fmla="*/ 566445 h 2134389"/>
              <a:gd name="connsiteX24" fmla="*/ 572527 w 1138030"/>
              <a:gd name="connsiteY24" fmla="*/ 499127 h 2134389"/>
              <a:gd name="connsiteX25" fmla="*/ 401427 w 1138030"/>
              <a:gd name="connsiteY25" fmla="*/ 476688 h 2134389"/>
              <a:gd name="connsiteX26" fmla="*/ 308865 w 1138030"/>
              <a:gd name="connsiteY26" fmla="*/ 437419 h 2134389"/>
              <a:gd name="connsiteX27" fmla="*/ 233133 w 1138030"/>
              <a:gd name="connsiteY27" fmla="*/ 431809 h 2134389"/>
              <a:gd name="connsiteX28" fmla="*/ 165815 w 1138030"/>
              <a:gd name="connsiteY28" fmla="*/ 448639 h 2134389"/>
              <a:gd name="connsiteX29" fmla="*/ 154595 w 1138030"/>
              <a:gd name="connsiteY29" fmla="*/ 353272 h 2134389"/>
              <a:gd name="connsiteX30" fmla="*/ 165815 w 1138030"/>
              <a:gd name="connsiteY30" fmla="*/ 294369 h 2134389"/>
              <a:gd name="connsiteX31" fmla="*/ 39594 w 1138030"/>
              <a:gd name="connsiteY31" fmla="*/ 173758 h 2134389"/>
              <a:gd name="connsiteX32" fmla="*/ 326 w 1138030"/>
              <a:gd name="connsiteY32" fmla="*/ 142904 h 2134389"/>
              <a:gd name="connsiteX33" fmla="*/ 19960 w 1138030"/>
              <a:gd name="connsiteY33" fmla="*/ 2134388 h 2134389"/>
              <a:gd name="connsiteX34" fmla="*/ 286426 w 1138030"/>
              <a:gd name="connsiteY34" fmla="*/ 2114754 h 2134389"/>
              <a:gd name="connsiteX0" fmla="*/ 295438 w 1147042"/>
              <a:gd name="connsiteY0" fmla="*/ 2128778 h 2285078"/>
              <a:gd name="connsiteX1" fmla="*/ 315073 w 1147042"/>
              <a:gd name="connsiteY1" fmla="*/ 1999753 h 2285078"/>
              <a:gd name="connsiteX2" fmla="*/ 382390 w 1147042"/>
              <a:gd name="connsiteY2" fmla="*/ 1820239 h 2285078"/>
              <a:gd name="connsiteX3" fmla="*/ 317877 w 1147042"/>
              <a:gd name="connsiteY3" fmla="*/ 1730482 h 2285078"/>
              <a:gd name="connsiteX4" fmla="*/ 354341 w 1147042"/>
              <a:gd name="connsiteY4" fmla="*/ 1668774 h 2285078"/>
              <a:gd name="connsiteX5" fmla="*/ 432879 w 1147042"/>
              <a:gd name="connsiteY5" fmla="*/ 1632310 h 2285078"/>
              <a:gd name="connsiteX6" fmla="*/ 497392 w 1147042"/>
              <a:gd name="connsiteY6" fmla="*/ 1576212 h 2285078"/>
              <a:gd name="connsiteX7" fmla="*/ 570319 w 1147042"/>
              <a:gd name="connsiteY7" fmla="*/ 1576212 h 2285078"/>
              <a:gd name="connsiteX8" fmla="*/ 598368 w 1147042"/>
              <a:gd name="connsiteY8" fmla="*/ 1612675 h 2285078"/>
              <a:gd name="connsiteX9" fmla="*/ 623612 w 1147042"/>
              <a:gd name="connsiteY9" fmla="*/ 1705237 h 2285078"/>
              <a:gd name="connsiteX10" fmla="*/ 662881 w 1147042"/>
              <a:gd name="connsiteY10" fmla="*/ 1694018 h 2285078"/>
              <a:gd name="connsiteX11" fmla="*/ 716174 w 1147042"/>
              <a:gd name="connsiteY11" fmla="*/ 1668774 h 2285078"/>
              <a:gd name="connsiteX12" fmla="*/ 749833 w 1147042"/>
              <a:gd name="connsiteY12" fmla="*/ 1595846 h 2285078"/>
              <a:gd name="connsiteX13" fmla="*/ 755443 w 1147042"/>
              <a:gd name="connsiteY13" fmla="*/ 1464015 h 2285078"/>
              <a:gd name="connsiteX14" fmla="*/ 848005 w 1147042"/>
              <a:gd name="connsiteY14" fmla="*/ 1363039 h 2285078"/>
              <a:gd name="connsiteX15" fmla="*/ 934957 w 1147042"/>
              <a:gd name="connsiteY15" fmla="*/ 1287306 h 2285078"/>
              <a:gd name="connsiteX16" fmla="*/ 1055568 w 1147042"/>
              <a:gd name="connsiteY16" fmla="*/ 1085353 h 2285078"/>
              <a:gd name="connsiteX17" fmla="*/ 1145325 w 1147042"/>
              <a:gd name="connsiteY17" fmla="*/ 852545 h 2285078"/>
              <a:gd name="connsiteX18" fmla="*/ 1111666 w 1147042"/>
              <a:gd name="connsiteY18" fmla="*/ 796447 h 2285078"/>
              <a:gd name="connsiteX19" fmla="*/ 1075203 w 1147042"/>
              <a:gd name="connsiteY19" fmla="*/ 774008 h 2285078"/>
              <a:gd name="connsiteX20" fmla="*/ 985446 w 1147042"/>
              <a:gd name="connsiteY20" fmla="*/ 768398 h 2285078"/>
              <a:gd name="connsiteX21" fmla="*/ 890079 w 1147042"/>
              <a:gd name="connsiteY21" fmla="*/ 748764 h 2285078"/>
              <a:gd name="connsiteX22" fmla="*/ 822761 w 1147042"/>
              <a:gd name="connsiteY22" fmla="*/ 647787 h 2285078"/>
              <a:gd name="connsiteX23" fmla="*/ 693735 w 1147042"/>
              <a:gd name="connsiteY23" fmla="*/ 566445 h 2285078"/>
              <a:gd name="connsiteX24" fmla="*/ 581539 w 1147042"/>
              <a:gd name="connsiteY24" fmla="*/ 499127 h 2285078"/>
              <a:gd name="connsiteX25" fmla="*/ 410439 w 1147042"/>
              <a:gd name="connsiteY25" fmla="*/ 476688 h 2285078"/>
              <a:gd name="connsiteX26" fmla="*/ 317877 w 1147042"/>
              <a:gd name="connsiteY26" fmla="*/ 437419 h 2285078"/>
              <a:gd name="connsiteX27" fmla="*/ 242145 w 1147042"/>
              <a:gd name="connsiteY27" fmla="*/ 431809 h 2285078"/>
              <a:gd name="connsiteX28" fmla="*/ 174827 w 1147042"/>
              <a:gd name="connsiteY28" fmla="*/ 448639 h 2285078"/>
              <a:gd name="connsiteX29" fmla="*/ 163607 w 1147042"/>
              <a:gd name="connsiteY29" fmla="*/ 353272 h 2285078"/>
              <a:gd name="connsiteX30" fmla="*/ 174827 w 1147042"/>
              <a:gd name="connsiteY30" fmla="*/ 294369 h 2285078"/>
              <a:gd name="connsiteX31" fmla="*/ 48606 w 1147042"/>
              <a:gd name="connsiteY31" fmla="*/ 173758 h 2285078"/>
              <a:gd name="connsiteX32" fmla="*/ 9338 w 1147042"/>
              <a:gd name="connsiteY32" fmla="*/ 142904 h 2285078"/>
              <a:gd name="connsiteX33" fmla="*/ 28972 w 1147042"/>
              <a:gd name="connsiteY33" fmla="*/ 2134388 h 2285078"/>
              <a:gd name="connsiteX34" fmla="*/ 295438 w 1147042"/>
              <a:gd name="connsiteY34" fmla="*/ 2128778 h 2285078"/>
              <a:gd name="connsiteX0" fmla="*/ 295438 w 1147042"/>
              <a:gd name="connsiteY0" fmla="*/ 2128778 h 2280663"/>
              <a:gd name="connsiteX1" fmla="*/ 315073 w 1147042"/>
              <a:gd name="connsiteY1" fmla="*/ 1999753 h 2280663"/>
              <a:gd name="connsiteX2" fmla="*/ 382390 w 1147042"/>
              <a:gd name="connsiteY2" fmla="*/ 1820239 h 2280663"/>
              <a:gd name="connsiteX3" fmla="*/ 317877 w 1147042"/>
              <a:gd name="connsiteY3" fmla="*/ 1730482 h 2280663"/>
              <a:gd name="connsiteX4" fmla="*/ 354341 w 1147042"/>
              <a:gd name="connsiteY4" fmla="*/ 1668774 h 2280663"/>
              <a:gd name="connsiteX5" fmla="*/ 432879 w 1147042"/>
              <a:gd name="connsiteY5" fmla="*/ 1632310 h 2280663"/>
              <a:gd name="connsiteX6" fmla="*/ 497392 w 1147042"/>
              <a:gd name="connsiteY6" fmla="*/ 1576212 h 2280663"/>
              <a:gd name="connsiteX7" fmla="*/ 570319 w 1147042"/>
              <a:gd name="connsiteY7" fmla="*/ 1576212 h 2280663"/>
              <a:gd name="connsiteX8" fmla="*/ 598368 w 1147042"/>
              <a:gd name="connsiteY8" fmla="*/ 1612675 h 2280663"/>
              <a:gd name="connsiteX9" fmla="*/ 623612 w 1147042"/>
              <a:gd name="connsiteY9" fmla="*/ 1705237 h 2280663"/>
              <a:gd name="connsiteX10" fmla="*/ 662881 w 1147042"/>
              <a:gd name="connsiteY10" fmla="*/ 1694018 h 2280663"/>
              <a:gd name="connsiteX11" fmla="*/ 716174 w 1147042"/>
              <a:gd name="connsiteY11" fmla="*/ 1668774 h 2280663"/>
              <a:gd name="connsiteX12" fmla="*/ 749833 w 1147042"/>
              <a:gd name="connsiteY12" fmla="*/ 1595846 h 2280663"/>
              <a:gd name="connsiteX13" fmla="*/ 755443 w 1147042"/>
              <a:gd name="connsiteY13" fmla="*/ 1464015 h 2280663"/>
              <a:gd name="connsiteX14" fmla="*/ 848005 w 1147042"/>
              <a:gd name="connsiteY14" fmla="*/ 1363039 h 2280663"/>
              <a:gd name="connsiteX15" fmla="*/ 934957 w 1147042"/>
              <a:gd name="connsiteY15" fmla="*/ 1287306 h 2280663"/>
              <a:gd name="connsiteX16" fmla="*/ 1055568 w 1147042"/>
              <a:gd name="connsiteY16" fmla="*/ 1085353 h 2280663"/>
              <a:gd name="connsiteX17" fmla="*/ 1145325 w 1147042"/>
              <a:gd name="connsiteY17" fmla="*/ 852545 h 2280663"/>
              <a:gd name="connsiteX18" fmla="*/ 1111666 w 1147042"/>
              <a:gd name="connsiteY18" fmla="*/ 796447 h 2280663"/>
              <a:gd name="connsiteX19" fmla="*/ 1075203 w 1147042"/>
              <a:gd name="connsiteY19" fmla="*/ 774008 h 2280663"/>
              <a:gd name="connsiteX20" fmla="*/ 985446 w 1147042"/>
              <a:gd name="connsiteY20" fmla="*/ 768398 h 2280663"/>
              <a:gd name="connsiteX21" fmla="*/ 890079 w 1147042"/>
              <a:gd name="connsiteY21" fmla="*/ 748764 h 2280663"/>
              <a:gd name="connsiteX22" fmla="*/ 822761 w 1147042"/>
              <a:gd name="connsiteY22" fmla="*/ 647787 h 2280663"/>
              <a:gd name="connsiteX23" fmla="*/ 693735 w 1147042"/>
              <a:gd name="connsiteY23" fmla="*/ 566445 h 2280663"/>
              <a:gd name="connsiteX24" fmla="*/ 581539 w 1147042"/>
              <a:gd name="connsiteY24" fmla="*/ 499127 h 2280663"/>
              <a:gd name="connsiteX25" fmla="*/ 410439 w 1147042"/>
              <a:gd name="connsiteY25" fmla="*/ 476688 h 2280663"/>
              <a:gd name="connsiteX26" fmla="*/ 317877 w 1147042"/>
              <a:gd name="connsiteY26" fmla="*/ 437419 h 2280663"/>
              <a:gd name="connsiteX27" fmla="*/ 242145 w 1147042"/>
              <a:gd name="connsiteY27" fmla="*/ 431809 h 2280663"/>
              <a:gd name="connsiteX28" fmla="*/ 174827 w 1147042"/>
              <a:gd name="connsiteY28" fmla="*/ 448639 h 2280663"/>
              <a:gd name="connsiteX29" fmla="*/ 163607 w 1147042"/>
              <a:gd name="connsiteY29" fmla="*/ 353272 h 2280663"/>
              <a:gd name="connsiteX30" fmla="*/ 174827 w 1147042"/>
              <a:gd name="connsiteY30" fmla="*/ 294369 h 2280663"/>
              <a:gd name="connsiteX31" fmla="*/ 48606 w 1147042"/>
              <a:gd name="connsiteY31" fmla="*/ 173758 h 2280663"/>
              <a:gd name="connsiteX32" fmla="*/ 9338 w 1147042"/>
              <a:gd name="connsiteY32" fmla="*/ 142904 h 2280663"/>
              <a:gd name="connsiteX33" fmla="*/ 28972 w 1147042"/>
              <a:gd name="connsiteY33" fmla="*/ 2134388 h 2280663"/>
              <a:gd name="connsiteX34" fmla="*/ 295438 w 1147042"/>
              <a:gd name="connsiteY34" fmla="*/ 2128778 h 2280663"/>
              <a:gd name="connsiteX0" fmla="*/ 286420 w 1138024"/>
              <a:gd name="connsiteY0" fmla="*/ 2128778 h 2134391"/>
              <a:gd name="connsiteX1" fmla="*/ 306055 w 1138024"/>
              <a:gd name="connsiteY1" fmla="*/ 1999753 h 2134391"/>
              <a:gd name="connsiteX2" fmla="*/ 373372 w 1138024"/>
              <a:gd name="connsiteY2" fmla="*/ 1820239 h 2134391"/>
              <a:gd name="connsiteX3" fmla="*/ 308859 w 1138024"/>
              <a:gd name="connsiteY3" fmla="*/ 1730482 h 2134391"/>
              <a:gd name="connsiteX4" fmla="*/ 345323 w 1138024"/>
              <a:gd name="connsiteY4" fmla="*/ 1668774 h 2134391"/>
              <a:gd name="connsiteX5" fmla="*/ 423861 w 1138024"/>
              <a:gd name="connsiteY5" fmla="*/ 1632310 h 2134391"/>
              <a:gd name="connsiteX6" fmla="*/ 488374 w 1138024"/>
              <a:gd name="connsiteY6" fmla="*/ 1576212 h 2134391"/>
              <a:gd name="connsiteX7" fmla="*/ 561301 w 1138024"/>
              <a:gd name="connsiteY7" fmla="*/ 1576212 h 2134391"/>
              <a:gd name="connsiteX8" fmla="*/ 589350 w 1138024"/>
              <a:gd name="connsiteY8" fmla="*/ 1612675 h 2134391"/>
              <a:gd name="connsiteX9" fmla="*/ 614594 w 1138024"/>
              <a:gd name="connsiteY9" fmla="*/ 1705237 h 2134391"/>
              <a:gd name="connsiteX10" fmla="*/ 653863 w 1138024"/>
              <a:gd name="connsiteY10" fmla="*/ 1694018 h 2134391"/>
              <a:gd name="connsiteX11" fmla="*/ 707156 w 1138024"/>
              <a:gd name="connsiteY11" fmla="*/ 1668774 h 2134391"/>
              <a:gd name="connsiteX12" fmla="*/ 740815 w 1138024"/>
              <a:gd name="connsiteY12" fmla="*/ 1595846 h 2134391"/>
              <a:gd name="connsiteX13" fmla="*/ 746425 w 1138024"/>
              <a:gd name="connsiteY13" fmla="*/ 1464015 h 2134391"/>
              <a:gd name="connsiteX14" fmla="*/ 838987 w 1138024"/>
              <a:gd name="connsiteY14" fmla="*/ 1363039 h 2134391"/>
              <a:gd name="connsiteX15" fmla="*/ 925939 w 1138024"/>
              <a:gd name="connsiteY15" fmla="*/ 1287306 h 2134391"/>
              <a:gd name="connsiteX16" fmla="*/ 1046550 w 1138024"/>
              <a:gd name="connsiteY16" fmla="*/ 1085353 h 2134391"/>
              <a:gd name="connsiteX17" fmla="*/ 1136307 w 1138024"/>
              <a:gd name="connsiteY17" fmla="*/ 852545 h 2134391"/>
              <a:gd name="connsiteX18" fmla="*/ 1102648 w 1138024"/>
              <a:gd name="connsiteY18" fmla="*/ 796447 h 2134391"/>
              <a:gd name="connsiteX19" fmla="*/ 1066185 w 1138024"/>
              <a:gd name="connsiteY19" fmla="*/ 774008 h 2134391"/>
              <a:gd name="connsiteX20" fmla="*/ 976428 w 1138024"/>
              <a:gd name="connsiteY20" fmla="*/ 768398 h 2134391"/>
              <a:gd name="connsiteX21" fmla="*/ 881061 w 1138024"/>
              <a:gd name="connsiteY21" fmla="*/ 748764 h 2134391"/>
              <a:gd name="connsiteX22" fmla="*/ 813743 w 1138024"/>
              <a:gd name="connsiteY22" fmla="*/ 647787 h 2134391"/>
              <a:gd name="connsiteX23" fmla="*/ 684717 w 1138024"/>
              <a:gd name="connsiteY23" fmla="*/ 566445 h 2134391"/>
              <a:gd name="connsiteX24" fmla="*/ 572521 w 1138024"/>
              <a:gd name="connsiteY24" fmla="*/ 499127 h 2134391"/>
              <a:gd name="connsiteX25" fmla="*/ 401421 w 1138024"/>
              <a:gd name="connsiteY25" fmla="*/ 476688 h 2134391"/>
              <a:gd name="connsiteX26" fmla="*/ 308859 w 1138024"/>
              <a:gd name="connsiteY26" fmla="*/ 437419 h 2134391"/>
              <a:gd name="connsiteX27" fmla="*/ 233127 w 1138024"/>
              <a:gd name="connsiteY27" fmla="*/ 431809 h 2134391"/>
              <a:gd name="connsiteX28" fmla="*/ 165809 w 1138024"/>
              <a:gd name="connsiteY28" fmla="*/ 448639 h 2134391"/>
              <a:gd name="connsiteX29" fmla="*/ 154589 w 1138024"/>
              <a:gd name="connsiteY29" fmla="*/ 353272 h 2134391"/>
              <a:gd name="connsiteX30" fmla="*/ 165809 w 1138024"/>
              <a:gd name="connsiteY30" fmla="*/ 294369 h 2134391"/>
              <a:gd name="connsiteX31" fmla="*/ 39588 w 1138024"/>
              <a:gd name="connsiteY31" fmla="*/ 173758 h 2134391"/>
              <a:gd name="connsiteX32" fmla="*/ 320 w 1138024"/>
              <a:gd name="connsiteY32" fmla="*/ 142904 h 2134391"/>
              <a:gd name="connsiteX33" fmla="*/ 19954 w 1138024"/>
              <a:gd name="connsiteY33" fmla="*/ 2134388 h 2134391"/>
              <a:gd name="connsiteX34" fmla="*/ 286420 w 1138024"/>
              <a:gd name="connsiteY34" fmla="*/ 2128778 h 2134391"/>
              <a:gd name="connsiteX0" fmla="*/ 286420 w 1138024"/>
              <a:gd name="connsiteY0" fmla="*/ 1986044 h 1991657"/>
              <a:gd name="connsiteX1" fmla="*/ 306055 w 1138024"/>
              <a:gd name="connsiteY1" fmla="*/ 1857019 h 1991657"/>
              <a:gd name="connsiteX2" fmla="*/ 373372 w 1138024"/>
              <a:gd name="connsiteY2" fmla="*/ 1677505 h 1991657"/>
              <a:gd name="connsiteX3" fmla="*/ 308859 w 1138024"/>
              <a:gd name="connsiteY3" fmla="*/ 1587748 h 1991657"/>
              <a:gd name="connsiteX4" fmla="*/ 345323 w 1138024"/>
              <a:gd name="connsiteY4" fmla="*/ 1526040 h 1991657"/>
              <a:gd name="connsiteX5" fmla="*/ 423861 w 1138024"/>
              <a:gd name="connsiteY5" fmla="*/ 1489576 h 1991657"/>
              <a:gd name="connsiteX6" fmla="*/ 488374 w 1138024"/>
              <a:gd name="connsiteY6" fmla="*/ 1433478 h 1991657"/>
              <a:gd name="connsiteX7" fmla="*/ 561301 w 1138024"/>
              <a:gd name="connsiteY7" fmla="*/ 1433478 h 1991657"/>
              <a:gd name="connsiteX8" fmla="*/ 589350 w 1138024"/>
              <a:gd name="connsiteY8" fmla="*/ 1469941 h 1991657"/>
              <a:gd name="connsiteX9" fmla="*/ 614594 w 1138024"/>
              <a:gd name="connsiteY9" fmla="*/ 1562503 h 1991657"/>
              <a:gd name="connsiteX10" fmla="*/ 653863 w 1138024"/>
              <a:gd name="connsiteY10" fmla="*/ 1551284 h 1991657"/>
              <a:gd name="connsiteX11" fmla="*/ 707156 w 1138024"/>
              <a:gd name="connsiteY11" fmla="*/ 1526040 h 1991657"/>
              <a:gd name="connsiteX12" fmla="*/ 740815 w 1138024"/>
              <a:gd name="connsiteY12" fmla="*/ 1453112 h 1991657"/>
              <a:gd name="connsiteX13" fmla="*/ 746425 w 1138024"/>
              <a:gd name="connsiteY13" fmla="*/ 1321281 h 1991657"/>
              <a:gd name="connsiteX14" fmla="*/ 838987 w 1138024"/>
              <a:gd name="connsiteY14" fmla="*/ 1220305 h 1991657"/>
              <a:gd name="connsiteX15" fmla="*/ 925939 w 1138024"/>
              <a:gd name="connsiteY15" fmla="*/ 1144572 h 1991657"/>
              <a:gd name="connsiteX16" fmla="*/ 1046550 w 1138024"/>
              <a:gd name="connsiteY16" fmla="*/ 942619 h 1991657"/>
              <a:gd name="connsiteX17" fmla="*/ 1136307 w 1138024"/>
              <a:gd name="connsiteY17" fmla="*/ 709811 h 1991657"/>
              <a:gd name="connsiteX18" fmla="*/ 1102648 w 1138024"/>
              <a:gd name="connsiteY18" fmla="*/ 653713 h 1991657"/>
              <a:gd name="connsiteX19" fmla="*/ 1066185 w 1138024"/>
              <a:gd name="connsiteY19" fmla="*/ 631274 h 1991657"/>
              <a:gd name="connsiteX20" fmla="*/ 976428 w 1138024"/>
              <a:gd name="connsiteY20" fmla="*/ 625664 h 1991657"/>
              <a:gd name="connsiteX21" fmla="*/ 881061 w 1138024"/>
              <a:gd name="connsiteY21" fmla="*/ 606030 h 1991657"/>
              <a:gd name="connsiteX22" fmla="*/ 813743 w 1138024"/>
              <a:gd name="connsiteY22" fmla="*/ 505053 h 1991657"/>
              <a:gd name="connsiteX23" fmla="*/ 684717 w 1138024"/>
              <a:gd name="connsiteY23" fmla="*/ 423711 h 1991657"/>
              <a:gd name="connsiteX24" fmla="*/ 572521 w 1138024"/>
              <a:gd name="connsiteY24" fmla="*/ 356393 h 1991657"/>
              <a:gd name="connsiteX25" fmla="*/ 401421 w 1138024"/>
              <a:gd name="connsiteY25" fmla="*/ 333954 h 1991657"/>
              <a:gd name="connsiteX26" fmla="*/ 308859 w 1138024"/>
              <a:gd name="connsiteY26" fmla="*/ 294685 h 1991657"/>
              <a:gd name="connsiteX27" fmla="*/ 233127 w 1138024"/>
              <a:gd name="connsiteY27" fmla="*/ 289075 h 1991657"/>
              <a:gd name="connsiteX28" fmla="*/ 165809 w 1138024"/>
              <a:gd name="connsiteY28" fmla="*/ 305905 h 1991657"/>
              <a:gd name="connsiteX29" fmla="*/ 154589 w 1138024"/>
              <a:gd name="connsiteY29" fmla="*/ 210538 h 1991657"/>
              <a:gd name="connsiteX30" fmla="*/ 165809 w 1138024"/>
              <a:gd name="connsiteY30" fmla="*/ 151635 h 1991657"/>
              <a:gd name="connsiteX31" fmla="*/ 39588 w 1138024"/>
              <a:gd name="connsiteY31" fmla="*/ 31024 h 1991657"/>
              <a:gd name="connsiteX32" fmla="*/ 320 w 1138024"/>
              <a:gd name="connsiteY32" fmla="*/ 170 h 1991657"/>
              <a:gd name="connsiteX33" fmla="*/ 19954 w 1138024"/>
              <a:gd name="connsiteY33" fmla="*/ 1991654 h 1991657"/>
              <a:gd name="connsiteX34" fmla="*/ 286420 w 1138024"/>
              <a:gd name="connsiteY34" fmla="*/ 1986044 h 199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38024" h="1991657">
                <a:moveTo>
                  <a:pt x="286420" y="1986044"/>
                </a:moveTo>
                <a:cubicBezTo>
                  <a:pt x="278006" y="1983240"/>
                  <a:pt x="291563" y="1908442"/>
                  <a:pt x="306055" y="1857019"/>
                </a:cubicBezTo>
                <a:cubicBezTo>
                  <a:pt x="320547" y="1805596"/>
                  <a:pt x="372905" y="1722383"/>
                  <a:pt x="373372" y="1677505"/>
                </a:cubicBezTo>
                <a:cubicBezTo>
                  <a:pt x="373839" y="1632627"/>
                  <a:pt x="313534" y="1612992"/>
                  <a:pt x="308859" y="1587748"/>
                </a:cubicBezTo>
                <a:cubicBezTo>
                  <a:pt x="304184" y="1562504"/>
                  <a:pt x="326156" y="1542402"/>
                  <a:pt x="345323" y="1526040"/>
                </a:cubicBezTo>
                <a:cubicBezTo>
                  <a:pt x="364490" y="1509678"/>
                  <a:pt x="400019" y="1505003"/>
                  <a:pt x="423861" y="1489576"/>
                </a:cubicBezTo>
                <a:cubicBezTo>
                  <a:pt x="447703" y="1474149"/>
                  <a:pt x="465467" y="1442828"/>
                  <a:pt x="488374" y="1433478"/>
                </a:cubicBezTo>
                <a:cubicBezTo>
                  <a:pt x="511281" y="1424128"/>
                  <a:pt x="544472" y="1427401"/>
                  <a:pt x="561301" y="1433478"/>
                </a:cubicBezTo>
                <a:cubicBezTo>
                  <a:pt x="578130" y="1439555"/>
                  <a:pt x="580468" y="1448437"/>
                  <a:pt x="589350" y="1469941"/>
                </a:cubicBezTo>
                <a:cubicBezTo>
                  <a:pt x="598232" y="1491445"/>
                  <a:pt x="603842" y="1548946"/>
                  <a:pt x="614594" y="1562503"/>
                </a:cubicBezTo>
                <a:cubicBezTo>
                  <a:pt x="625346" y="1576060"/>
                  <a:pt x="638436" y="1557361"/>
                  <a:pt x="653863" y="1551284"/>
                </a:cubicBezTo>
                <a:cubicBezTo>
                  <a:pt x="669290" y="1545207"/>
                  <a:pt x="692664" y="1542402"/>
                  <a:pt x="707156" y="1526040"/>
                </a:cubicBezTo>
                <a:cubicBezTo>
                  <a:pt x="721648" y="1509678"/>
                  <a:pt x="734270" y="1487238"/>
                  <a:pt x="740815" y="1453112"/>
                </a:cubicBezTo>
                <a:cubicBezTo>
                  <a:pt x="747360" y="1418986"/>
                  <a:pt x="730063" y="1360082"/>
                  <a:pt x="746425" y="1321281"/>
                </a:cubicBezTo>
                <a:cubicBezTo>
                  <a:pt x="762787" y="1282480"/>
                  <a:pt x="809068" y="1249756"/>
                  <a:pt x="838987" y="1220305"/>
                </a:cubicBezTo>
                <a:cubicBezTo>
                  <a:pt x="868906" y="1190853"/>
                  <a:pt x="891345" y="1190853"/>
                  <a:pt x="925939" y="1144572"/>
                </a:cubicBezTo>
                <a:cubicBezTo>
                  <a:pt x="960533" y="1098291"/>
                  <a:pt x="1011489" y="1015079"/>
                  <a:pt x="1046550" y="942619"/>
                </a:cubicBezTo>
                <a:cubicBezTo>
                  <a:pt x="1081611" y="870159"/>
                  <a:pt x="1126957" y="757962"/>
                  <a:pt x="1136307" y="709811"/>
                </a:cubicBezTo>
                <a:cubicBezTo>
                  <a:pt x="1145657" y="661660"/>
                  <a:pt x="1114335" y="666802"/>
                  <a:pt x="1102648" y="653713"/>
                </a:cubicBezTo>
                <a:cubicBezTo>
                  <a:pt x="1090961" y="640623"/>
                  <a:pt x="1087222" y="635949"/>
                  <a:pt x="1066185" y="631274"/>
                </a:cubicBezTo>
                <a:cubicBezTo>
                  <a:pt x="1045148" y="626599"/>
                  <a:pt x="1007282" y="629871"/>
                  <a:pt x="976428" y="625664"/>
                </a:cubicBezTo>
                <a:cubicBezTo>
                  <a:pt x="945574" y="621457"/>
                  <a:pt x="908175" y="626132"/>
                  <a:pt x="881061" y="606030"/>
                </a:cubicBezTo>
                <a:cubicBezTo>
                  <a:pt x="853947" y="585928"/>
                  <a:pt x="846467" y="535439"/>
                  <a:pt x="813743" y="505053"/>
                </a:cubicBezTo>
                <a:cubicBezTo>
                  <a:pt x="781019" y="474666"/>
                  <a:pt x="724921" y="448488"/>
                  <a:pt x="684717" y="423711"/>
                </a:cubicBezTo>
                <a:cubicBezTo>
                  <a:pt x="644513" y="398934"/>
                  <a:pt x="619737" y="371352"/>
                  <a:pt x="572521" y="356393"/>
                </a:cubicBezTo>
                <a:cubicBezTo>
                  <a:pt x="525305" y="341434"/>
                  <a:pt x="445364" y="344239"/>
                  <a:pt x="401421" y="333954"/>
                </a:cubicBezTo>
                <a:cubicBezTo>
                  <a:pt x="357478" y="323669"/>
                  <a:pt x="336908" y="302165"/>
                  <a:pt x="308859" y="294685"/>
                </a:cubicBezTo>
                <a:cubicBezTo>
                  <a:pt x="280810" y="287205"/>
                  <a:pt x="256969" y="287205"/>
                  <a:pt x="233127" y="289075"/>
                </a:cubicBezTo>
                <a:cubicBezTo>
                  <a:pt x="209285" y="290945"/>
                  <a:pt x="178899" y="318994"/>
                  <a:pt x="165809" y="305905"/>
                </a:cubicBezTo>
                <a:cubicBezTo>
                  <a:pt x="152719" y="292816"/>
                  <a:pt x="154589" y="236250"/>
                  <a:pt x="154589" y="210538"/>
                </a:cubicBezTo>
                <a:cubicBezTo>
                  <a:pt x="154589" y="184826"/>
                  <a:pt x="184976" y="181554"/>
                  <a:pt x="165809" y="151635"/>
                </a:cubicBezTo>
                <a:cubicBezTo>
                  <a:pt x="146642" y="121716"/>
                  <a:pt x="67169" y="56268"/>
                  <a:pt x="39588" y="31024"/>
                </a:cubicBezTo>
                <a:cubicBezTo>
                  <a:pt x="12006" y="5780"/>
                  <a:pt x="-2018" y="-1232"/>
                  <a:pt x="320" y="170"/>
                </a:cubicBezTo>
                <a:cubicBezTo>
                  <a:pt x="-2952" y="326942"/>
                  <a:pt x="19954" y="1994459"/>
                  <a:pt x="19954" y="1991654"/>
                </a:cubicBezTo>
                <a:cubicBezTo>
                  <a:pt x="19954" y="1988849"/>
                  <a:pt x="294834" y="1988848"/>
                  <a:pt x="286420" y="198604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Freeform 184"/>
          <p:cNvSpPr/>
          <p:nvPr/>
        </p:nvSpPr>
        <p:spPr>
          <a:xfrm>
            <a:off x="219591" y="6814450"/>
            <a:ext cx="1269818" cy="2079913"/>
          </a:xfrm>
          <a:custGeom>
            <a:avLst/>
            <a:gdLst>
              <a:gd name="connsiteX0" fmla="*/ 374513 w 1277695"/>
              <a:gd name="connsiteY0" fmla="*/ 2195633 h 2218072"/>
              <a:gd name="connsiteX1" fmla="*/ 394147 w 1277695"/>
              <a:gd name="connsiteY1" fmla="*/ 2091851 h 2218072"/>
              <a:gd name="connsiteX2" fmla="*/ 439026 w 1277695"/>
              <a:gd name="connsiteY2" fmla="*/ 1937581 h 2218072"/>
              <a:gd name="connsiteX3" fmla="*/ 455855 w 1277695"/>
              <a:gd name="connsiteY3" fmla="*/ 1901118 h 2218072"/>
              <a:gd name="connsiteX4" fmla="*/ 441831 w 1277695"/>
              <a:gd name="connsiteY4" fmla="*/ 1853434 h 2218072"/>
              <a:gd name="connsiteX5" fmla="*/ 511953 w 1277695"/>
              <a:gd name="connsiteY5" fmla="*/ 1867459 h 2218072"/>
              <a:gd name="connsiteX6" fmla="*/ 579271 w 1277695"/>
              <a:gd name="connsiteY6" fmla="*/ 1903922 h 2218072"/>
              <a:gd name="connsiteX7" fmla="*/ 683053 w 1277695"/>
              <a:gd name="connsiteY7" fmla="*/ 1909532 h 2218072"/>
              <a:gd name="connsiteX8" fmla="*/ 786834 w 1277695"/>
              <a:gd name="connsiteY8" fmla="*/ 1811361 h 2218072"/>
              <a:gd name="connsiteX9" fmla="*/ 918665 w 1277695"/>
              <a:gd name="connsiteY9" fmla="*/ 1749653 h 2218072"/>
              <a:gd name="connsiteX10" fmla="*/ 969153 w 1277695"/>
              <a:gd name="connsiteY10" fmla="*/ 1693554 h 2218072"/>
              <a:gd name="connsiteX11" fmla="*/ 901835 w 1277695"/>
              <a:gd name="connsiteY11" fmla="*/ 1589773 h 2218072"/>
              <a:gd name="connsiteX12" fmla="*/ 1042081 w 1277695"/>
              <a:gd name="connsiteY12" fmla="*/ 1356965 h 2218072"/>
              <a:gd name="connsiteX13" fmla="*/ 1148667 w 1277695"/>
              <a:gd name="connsiteY13" fmla="*/ 1096109 h 2218072"/>
              <a:gd name="connsiteX14" fmla="*/ 1277693 w 1277695"/>
              <a:gd name="connsiteY14" fmla="*/ 899765 h 2218072"/>
              <a:gd name="connsiteX15" fmla="*/ 1151472 w 1277695"/>
              <a:gd name="connsiteY15" fmla="*/ 810008 h 2218072"/>
              <a:gd name="connsiteX16" fmla="*/ 1005617 w 1277695"/>
              <a:gd name="connsiteY16" fmla="*/ 751105 h 2218072"/>
              <a:gd name="connsiteX17" fmla="*/ 949519 w 1277695"/>
              <a:gd name="connsiteY17" fmla="*/ 765130 h 2218072"/>
              <a:gd name="connsiteX18" fmla="*/ 803664 w 1277695"/>
              <a:gd name="connsiteY18" fmla="*/ 658543 h 2218072"/>
              <a:gd name="connsiteX19" fmla="*/ 638174 w 1277695"/>
              <a:gd name="connsiteY19" fmla="*/ 560372 h 2218072"/>
              <a:gd name="connsiteX20" fmla="*/ 413781 w 1277695"/>
              <a:gd name="connsiteY20" fmla="*/ 509883 h 2218072"/>
              <a:gd name="connsiteX21" fmla="*/ 295975 w 1277695"/>
              <a:gd name="connsiteY21" fmla="*/ 431346 h 2218072"/>
              <a:gd name="connsiteX22" fmla="*/ 295975 w 1277695"/>
              <a:gd name="connsiteY22" fmla="*/ 386467 h 2218072"/>
              <a:gd name="connsiteX23" fmla="*/ 172559 w 1277695"/>
              <a:gd name="connsiteY23" fmla="*/ 313540 h 2218072"/>
              <a:gd name="connsiteX24" fmla="*/ 88412 w 1277695"/>
              <a:gd name="connsiteY24" fmla="*/ 204148 h 2218072"/>
              <a:gd name="connsiteX25" fmla="*/ 23899 w 1277695"/>
              <a:gd name="connsiteY25" fmla="*/ 139635 h 2218072"/>
              <a:gd name="connsiteX26" fmla="*/ 32314 w 1277695"/>
              <a:gd name="connsiteY26" fmla="*/ 2218072 h 2218072"/>
              <a:gd name="connsiteX0" fmla="*/ 366636 w 1269818"/>
              <a:gd name="connsiteY0" fmla="*/ 2057474 h 2079913"/>
              <a:gd name="connsiteX1" fmla="*/ 386270 w 1269818"/>
              <a:gd name="connsiteY1" fmla="*/ 1953692 h 2079913"/>
              <a:gd name="connsiteX2" fmla="*/ 431149 w 1269818"/>
              <a:gd name="connsiteY2" fmla="*/ 1799422 h 2079913"/>
              <a:gd name="connsiteX3" fmla="*/ 447978 w 1269818"/>
              <a:gd name="connsiteY3" fmla="*/ 1762959 h 2079913"/>
              <a:gd name="connsiteX4" fmla="*/ 433954 w 1269818"/>
              <a:gd name="connsiteY4" fmla="*/ 1715275 h 2079913"/>
              <a:gd name="connsiteX5" fmla="*/ 504076 w 1269818"/>
              <a:gd name="connsiteY5" fmla="*/ 1729300 h 2079913"/>
              <a:gd name="connsiteX6" fmla="*/ 571394 w 1269818"/>
              <a:gd name="connsiteY6" fmla="*/ 1765763 h 2079913"/>
              <a:gd name="connsiteX7" fmla="*/ 675176 w 1269818"/>
              <a:gd name="connsiteY7" fmla="*/ 1771373 h 2079913"/>
              <a:gd name="connsiteX8" fmla="*/ 778957 w 1269818"/>
              <a:gd name="connsiteY8" fmla="*/ 1673202 h 2079913"/>
              <a:gd name="connsiteX9" fmla="*/ 910788 w 1269818"/>
              <a:gd name="connsiteY9" fmla="*/ 1611494 h 2079913"/>
              <a:gd name="connsiteX10" fmla="*/ 961276 w 1269818"/>
              <a:gd name="connsiteY10" fmla="*/ 1555395 h 2079913"/>
              <a:gd name="connsiteX11" fmla="*/ 893958 w 1269818"/>
              <a:gd name="connsiteY11" fmla="*/ 1451614 h 2079913"/>
              <a:gd name="connsiteX12" fmla="*/ 1034204 w 1269818"/>
              <a:gd name="connsiteY12" fmla="*/ 1218806 h 2079913"/>
              <a:gd name="connsiteX13" fmla="*/ 1140790 w 1269818"/>
              <a:gd name="connsiteY13" fmla="*/ 957950 h 2079913"/>
              <a:gd name="connsiteX14" fmla="*/ 1269816 w 1269818"/>
              <a:gd name="connsiteY14" fmla="*/ 761606 h 2079913"/>
              <a:gd name="connsiteX15" fmla="*/ 1143595 w 1269818"/>
              <a:gd name="connsiteY15" fmla="*/ 671849 h 2079913"/>
              <a:gd name="connsiteX16" fmla="*/ 997740 w 1269818"/>
              <a:gd name="connsiteY16" fmla="*/ 612946 h 2079913"/>
              <a:gd name="connsiteX17" fmla="*/ 941642 w 1269818"/>
              <a:gd name="connsiteY17" fmla="*/ 626971 h 2079913"/>
              <a:gd name="connsiteX18" fmla="*/ 795787 w 1269818"/>
              <a:gd name="connsiteY18" fmla="*/ 520384 h 2079913"/>
              <a:gd name="connsiteX19" fmla="*/ 630297 w 1269818"/>
              <a:gd name="connsiteY19" fmla="*/ 422213 h 2079913"/>
              <a:gd name="connsiteX20" fmla="*/ 405904 w 1269818"/>
              <a:gd name="connsiteY20" fmla="*/ 371724 h 2079913"/>
              <a:gd name="connsiteX21" fmla="*/ 288098 w 1269818"/>
              <a:gd name="connsiteY21" fmla="*/ 293187 h 2079913"/>
              <a:gd name="connsiteX22" fmla="*/ 288098 w 1269818"/>
              <a:gd name="connsiteY22" fmla="*/ 248308 h 2079913"/>
              <a:gd name="connsiteX23" fmla="*/ 164682 w 1269818"/>
              <a:gd name="connsiteY23" fmla="*/ 175381 h 2079913"/>
              <a:gd name="connsiteX24" fmla="*/ 80535 w 1269818"/>
              <a:gd name="connsiteY24" fmla="*/ 65989 h 2079913"/>
              <a:gd name="connsiteX25" fmla="*/ 16022 w 1269818"/>
              <a:gd name="connsiteY25" fmla="*/ 1476 h 2079913"/>
              <a:gd name="connsiteX26" fmla="*/ 24437 w 1269818"/>
              <a:gd name="connsiteY26" fmla="*/ 2079913 h 207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69818" h="2079913">
                <a:moveTo>
                  <a:pt x="366636" y="2057474"/>
                </a:moveTo>
                <a:cubicBezTo>
                  <a:pt x="371077" y="2027087"/>
                  <a:pt x="375518" y="1996701"/>
                  <a:pt x="386270" y="1953692"/>
                </a:cubicBezTo>
                <a:cubicBezTo>
                  <a:pt x="397022" y="1910683"/>
                  <a:pt x="420864" y="1831211"/>
                  <a:pt x="431149" y="1799422"/>
                </a:cubicBezTo>
                <a:cubicBezTo>
                  <a:pt x="441434" y="1767633"/>
                  <a:pt x="447511" y="1776983"/>
                  <a:pt x="447978" y="1762959"/>
                </a:cubicBezTo>
                <a:cubicBezTo>
                  <a:pt x="448445" y="1748935"/>
                  <a:pt x="424604" y="1720885"/>
                  <a:pt x="433954" y="1715275"/>
                </a:cubicBezTo>
                <a:cubicBezTo>
                  <a:pt x="443304" y="1709665"/>
                  <a:pt x="481169" y="1720885"/>
                  <a:pt x="504076" y="1729300"/>
                </a:cubicBezTo>
                <a:cubicBezTo>
                  <a:pt x="526983" y="1737715"/>
                  <a:pt x="542877" y="1758751"/>
                  <a:pt x="571394" y="1765763"/>
                </a:cubicBezTo>
                <a:cubicBezTo>
                  <a:pt x="599911" y="1772775"/>
                  <a:pt x="640582" y="1786800"/>
                  <a:pt x="675176" y="1771373"/>
                </a:cubicBezTo>
                <a:cubicBezTo>
                  <a:pt x="709770" y="1755946"/>
                  <a:pt x="739688" y="1699848"/>
                  <a:pt x="778957" y="1673202"/>
                </a:cubicBezTo>
                <a:cubicBezTo>
                  <a:pt x="818226" y="1646556"/>
                  <a:pt x="880402" y="1631128"/>
                  <a:pt x="910788" y="1611494"/>
                </a:cubicBezTo>
                <a:cubicBezTo>
                  <a:pt x="941175" y="1591859"/>
                  <a:pt x="964081" y="1582042"/>
                  <a:pt x="961276" y="1555395"/>
                </a:cubicBezTo>
                <a:cubicBezTo>
                  <a:pt x="958471" y="1528748"/>
                  <a:pt x="881803" y="1507712"/>
                  <a:pt x="893958" y="1451614"/>
                </a:cubicBezTo>
                <a:cubicBezTo>
                  <a:pt x="906113" y="1395516"/>
                  <a:pt x="993065" y="1301083"/>
                  <a:pt x="1034204" y="1218806"/>
                </a:cubicBezTo>
                <a:cubicBezTo>
                  <a:pt x="1075343" y="1136529"/>
                  <a:pt x="1101521" y="1034150"/>
                  <a:pt x="1140790" y="957950"/>
                </a:cubicBezTo>
                <a:cubicBezTo>
                  <a:pt x="1180059" y="881750"/>
                  <a:pt x="1269349" y="809289"/>
                  <a:pt x="1269816" y="761606"/>
                </a:cubicBezTo>
                <a:cubicBezTo>
                  <a:pt x="1270284" y="713922"/>
                  <a:pt x="1188941" y="696626"/>
                  <a:pt x="1143595" y="671849"/>
                </a:cubicBezTo>
                <a:cubicBezTo>
                  <a:pt x="1098249" y="647072"/>
                  <a:pt x="1031399" y="620426"/>
                  <a:pt x="997740" y="612946"/>
                </a:cubicBezTo>
                <a:cubicBezTo>
                  <a:pt x="964081" y="605466"/>
                  <a:pt x="975301" y="642398"/>
                  <a:pt x="941642" y="626971"/>
                </a:cubicBezTo>
                <a:cubicBezTo>
                  <a:pt x="907983" y="611544"/>
                  <a:pt x="847678" y="554510"/>
                  <a:pt x="795787" y="520384"/>
                </a:cubicBezTo>
                <a:cubicBezTo>
                  <a:pt x="743896" y="486258"/>
                  <a:pt x="695277" y="446990"/>
                  <a:pt x="630297" y="422213"/>
                </a:cubicBezTo>
                <a:cubicBezTo>
                  <a:pt x="565317" y="397436"/>
                  <a:pt x="462937" y="393228"/>
                  <a:pt x="405904" y="371724"/>
                </a:cubicBezTo>
                <a:cubicBezTo>
                  <a:pt x="348871" y="350220"/>
                  <a:pt x="307732" y="313756"/>
                  <a:pt x="288098" y="293187"/>
                </a:cubicBezTo>
                <a:cubicBezTo>
                  <a:pt x="268464" y="272618"/>
                  <a:pt x="308667" y="267942"/>
                  <a:pt x="288098" y="248308"/>
                </a:cubicBezTo>
                <a:cubicBezTo>
                  <a:pt x="267529" y="228674"/>
                  <a:pt x="199276" y="205768"/>
                  <a:pt x="164682" y="175381"/>
                </a:cubicBezTo>
                <a:cubicBezTo>
                  <a:pt x="130088" y="144994"/>
                  <a:pt x="105312" y="94973"/>
                  <a:pt x="80535" y="65989"/>
                </a:cubicBezTo>
                <a:cubicBezTo>
                  <a:pt x="55758" y="37005"/>
                  <a:pt x="-8287" y="-8808"/>
                  <a:pt x="16022" y="1476"/>
                </a:cubicBezTo>
                <a:cubicBezTo>
                  <a:pt x="40331" y="11760"/>
                  <a:pt x="-37271" y="1732572"/>
                  <a:pt x="24437" y="2079913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Freeform 185"/>
          <p:cNvSpPr/>
          <p:nvPr/>
        </p:nvSpPr>
        <p:spPr>
          <a:xfrm>
            <a:off x="226142" y="6563564"/>
            <a:ext cx="1493215" cy="2332293"/>
          </a:xfrm>
          <a:custGeom>
            <a:avLst/>
            <a:gdLst>
              <a:gd name="connsiteX0" fmla="*/ 39209 w 1525869"/>
              <a:gd name="connsiteY0" fmla="*/ 17494 h 2486491"/>
              <a:gd name="connsiteX1" fmla="*/ 88370 w 1525869"/>
              <a:gd name="connsiteY1" fmla="*/ 138759 h 2486491"/>
              <a:gd name="connsiteX2" fmla="*/ 144086 w 1525869"/>
              <a:gd name="connsiteY2" fmla="*/ 312462 h 2486491"/>
              <a:gd name="connsiteX3" fmla="*/ 242409 w 1525869"/>
              <a:gd name="connsiteY3" fmla="*/ 368178 h 2486491"/>
              <a:gd name="connsiteX4" fmla="*/ 360396 w 1525869"/>
              <a:gd name="connsiteY4" fmla="*/ 322294 h 2486491"/>
              <a:gd name="connsiteX5" fmla="*/ 471828 w 1525869"/>
              <a:gd name="connsiteY5" fmla="*/ 286242 h 2486491"/>
              <a:gd name="connsiteX6" fmla="*/ 517712 w 1525869"/>
              <a:gd name="connsiteY6" fmla="*/ 269855 h 2486491"/>
              <a:gd name="connsiteX7" fmla="*/ 576706 w 1525869"/>
              <a:gd name="connsiteY7" fmla="*/ 315739 h 2486491"/>
              <a:gd name="connsiteX8" fmla="*/ 573428 w 1525869"/>
              <a:gd name="connsiteY8" fmla="*/ 404230 h 2486491"/>
              <a:gd name="connsiteX9" fmla="*/ 501325 w 1525869"/>
              <a:gd name="connsiteY9" fmla="*/ 463223 h 2486491"/>
              <a:gd name="connsiteX10" fmla="*/ 468551 w 1525869"/>
              <a:gd name="connsiteY10" fmla="*/ 492720 h 2486491"/>
              <a:gd name="connsiteX11" fmla="*/ 488215 w 1525869"/>
              <a:gd name="connsiteY11" fmla="*/ 558268 h 2486491"/>
              <a:gd name="connsiteX12" fmla="*/ 638977 w 1525869"/>
              <a:gd name="connsiteY12" fmla="*/ 620539 h 2486491"/>
              <a:gd name="connsiteX13" fmla="*/ 734022 w 1525869"/>
              <a:gd name="connsiteY13" fmla="*/ 669701 h 2486491"/>
              <a:gd name="connsiteX14" fmla="*/ 786460 w 1525869"/>
              <a:gd name="connsiteY14" fmla="*/ 718862 h 2486491"/>
              <a:gd name="connsiteX15" fmla="*/ 874951 w 1525869"/>
              <a:gd name="connsiteY15" fmla="*/ 758191 h 2486491"/>
              <a:gd name="connsiteX16" fmla="*/ 1028989 w 1525869"/>
              <a:gd name="connsiteY16" fmla="*/ 820462 h 2486491"/>
              <a:gd name="connsiteX17" fmla="*/ 1196138 w 1525869"/>
              <a:gd name="connsiteY17" fmla="*/ 882733 h 2486491"/>
              <a:gd name="connsiteX18" fmla="*/ 1346899 w 1525869"/>
              <a:gd name="connsiteY18" fmla="*/ 954836 h 2486491"/>
              <a:gd name="connsiteX19" fmla="*/ 1455054 w 1525869"/>
              <a:gd name="connsiteY19" fmla="*/ 1036771 h 2486491"/>
              <a:gd name="connsiteX20" fmla="*/ 1523880 w 1525869"/>
              <a:gd name="connsiteY20" fmla="*/ 1095765 h 2486491"/>
              <a:gd name="connsiteX21" fmla="*/ 1500938 w 1525869"/>
              <a:gd name="connsiteY21" fmla="*/ 1154759 h 2486491"/>
              <a:gd name="connsiteX22" fmla="*/ 1435389 w 1525869"/>
              <a:gd name="connsiteY22" fmla="*/ 1171146 h 2486491"/>
              <a:gd name="connsiteX23" fmla="*/ 1291183 w 1525869"/>
              <a:gd name="connsiteY23" fmla="*/ 1184255 h 2486491"/>
              <a:gd name="connsiteX24" fmla="*/ 1179751 w 1525869"/>
              <a:gd name="connsiteY24" fmla="*/ 1305520 h 2486491"/>
              <a:gd name="connsiteX25" fmla="*/ 1114202 w 1525869"/>
              <a:gd name="connsiteY25" fmla="*/ 1505442 h 2486491"/>
              <a:gd name="connsiteX26" fmla="*/ 1051931 w 1525869"/>
              <a:gd name="connsiteY26" fmla="*/ 1662759 h 2486491"/>
              <a:gd name="connsiteX27" fmla="*/ 1051931 w 1525869"/>
              <a:gd name="connsiteY27" fmla="*/ 1806965 h 2486491"/>
              <a:gd name="connsiteX28" fmla="*/ 1002770 w 1525869"/>
              <a:gd name="connsiteY28" fmla="*/ 1918397 h 2486491"/>
              <a:gd name="connsiteX29" fmla="*/ 891338 w 1525869"/>
              <a:gd name="connsiteY29" fmla="*/ 1947894 h 2486491"/>
              <a:gd name="connsiteX30" fmla="*/ 789738 w 1525869"/>
              <a:gd name="connsiteY30" fmla="*/ 2098655 h 2486491"/>
              <a:gd name="connsiteX31" fmla="*/ 697970 w 1525869"/>
              <a:gd name="connsiteY31" fmla="*/ 2115042 h 2486491"/>
              <a:gd name="connsiteX32" fmla="*/ 583260 w 1525869"/>
              <a:gd name="connsiteY32" fmla="*/ 2101933 h 2486491"/>
              <a:gd name="connsiteX33" fmla="*/ 517712 w 1525869"/>
              <a:gd name="connsiteY33" fmla="*/ 2101933 h 2486491"/>
              <a:gd name="connsiteX34" fmla="*/ 478383 w 1525869"/>
              <a:gd name="connsiteY34" fmla="*/ 2331352 h 2486491"/>
              <a:gd name="connsiteX35" fmla="*/ 32654 w 1525869"/>
              <a:gd name="connsiteY35" fmla="*/ 2321520 h 2486491"/>
              <a:gd name="connsiteX36" fmla="*/ 35931 w 1525869"/>
              <a:gd name="connsiteY36" fmla="*/ 256746 h 2486491"/>
              <a:gd name="connsiteX37" fmla="*/ 39209 w 1525869"/>
              <a:gd name="connsiteY37" fmla="*/ 17494 h 2486491"/>
              <a:gd name="connsiteX0" fmla="*/ 39209 w 1525869"/>
              <a:gd name="connsiteY0" fmla="*/ 17494 h 2478663"/>
              <a:gd name="connsiteX1" fmla="*/ 88370 w 1525869"/>
              <a:gd name="connsiteY1" fmla="*/ 138759 h 2478663"/>
              <a:gd name="connsiteX2" fmla="*/ 144086 w 1525869"/>
              <a:gd name="connsiteY2" fmla="*/ 312462 h 2478663"/>
              <a:gd name="connsiteX3" fmla="*/ 242409 w 1525869"/>
              <a:gd name="connsiteY3" fmla="*/ 368178 h 2478663"/>
              <a:gd name="connsiteX4" fmla="*/ 360396 w 1525869"/>
              <a:gd name="connsiteY4" fmla="*/ 322294 h 2478663"/>
              <a:gd name="connsiteX5" fmla="*/ 471828 w 1525869"/>
              <a:gd name="connsiteY5" fmla="*/ 286242 h 2478663"/>
              <a:gd name="connsiteX6" fmla="*/ 517712 w 1525869"/>
              <a:gd name="connsiteY6" fmla="*/ 269855 h 2478663"/>
              <a:gd name="connsiteX7" fmla="*/ 576706 w 1525869"/>
              <a:gd name="connsiteY7" fmla="*/ 315739 h 2478663"/>
              <a:gd name="connsiteX8" fmla="*/ 573428 w 1525869"/>
              <a:gd name="connsiteY8" fmla="*/ 404230 h 2478663"/>
              <a:gd name="connsiteX9" fmla="*/ 501325 w 1525869"/>
              <a:gd name="connsiteY9" fmla="*/ 463223 h 2478663"/>
              <a:gd name="connsiteX10" fmla="*/ 468551 w 1525869"/>
              <a:gd name="connsiteY10" fmla="*/ 492720 h 2478663"/>
              <a:gd name="connsiteX11" fmla="*/ 488215 w 1525869"/>
              <a:gd name="connsiteY11" fmla="*/ 558268 h 2478663"/>
              <a:gd name="connsiteX12" fmla="*/ 638977 w 1525869"/>
              <a:gd name="connsiteY12" fmla="*/ 620539 h 2478663"/>
              <a:gd name="connsiteX13" fmla="*/ 734022 w 1525869"/>
              <a:gd name="connsiteY13" fmla="*/ 669701 h 2478663"/>
              <a:gd name="connsiteX14" fmla="*/ 786460 w 1525869"/>
              <a:gd name="connsiteY14" fmla="*/ 718862 h 2478663"/>
              <a:gd name="connsiteX15" fmla="*/ 874951 w 1525869"/>
              <a:gd name="connsiteY15" fmla="*/ 758191 h 2478663"/>
              <a:gd name="connsiteX16" fmla="*/ 1028989 w 1525869"/>
              <a:gd name="connsiteY16" fmla="*/ 820462 h 2478663"/>
              <a:gd name="connsiteX17" fmla="*/ 1196138 w 1525869"/>
              <a:gd name="connsiteY17" fmla="*/ 882733 h 2478663"/>
              <a:gd name="connsiteX18" fmla="*/ 1346899 w 1525869"/>
              <a:gd name="connsiteY18" fmla="*/ 954836 h 2478663"/>
              <a:gd name="connsiteX19" fmla="*/ 1455054 w 1525869"/>
              <a:gd name="connsiteY19" fmla="*/ 1036771 h 2478663"/>
              <a:gd name="connsiteX20" fmla="*/ 1523880 w 1525869"/>
              <a:gd name="connsiteY20" fmla="*/ 1095765 h 2478663"/>
              <a:gd name="connsiteX21" fmla="*/ 1500938 w 1525869"/>
              <a:gd name="connsiteY21" fmla="*/ 1154759 h 2478663"/>
              <a:gd name="connsiteX22" fmla="*/ 1435389 w 1525869"/>
              <a:gd name="connsiteY22" fmla="*/ 1171146 h 2478663"/>
              <a:gd name="connsiteX23" fmla="*/ 1291183 w 1525869"/>
              <a:gd name="connsiteY23" fmla="*/ 1184255 h 2478663"/>
              <a:gd name="connsiteX24" fmla="*/ 1179751 w 1525869"/>
              <a:gd name="connsiteY24" fmla="*/ 1305520 h 2478663"/>
              <a:gd name="connsiteX25" fmla="*/ 1114202 w 1525869"/>
              <a:gd name="connsiteY25" fmla="*/ 1505442 h 2478663"/>
              <a:gd name="connsiteX26" fmla="*/ 1051931 w 1525869"/>
              <a:gd name="connsiteY26" fmla="*/ 1662759 h 2478663"/>
              <a:gd name="connsiteX27" fmla="*/ 1051931 w 1525869"/>
              <a:gd name="connsiteY27" fmla="*/ 1806965 h 2478663"/>
              <a:gd name="connsiteX28" fmla="*/ 1002770 w 1525869"/>
              <a:gd name="connsiteY28" fmla="*/ 1918397 h 2478663"/>
              <a:gd name="connsiteX29" fmla="*/ 891338 w 1525869"/>
              <a:gd name="connsiteY29" fmla="*/ 1947894 h 2478663"/>
              <a:gd name="connsiteX30" fmla="*/ 789738 w 1525869"/>
              <a:gd name="connsiteY30" fmla="*/ 2098655 h 2478663"/>
              <a:gd name="connsiteX31" fmla="*/ 697970 w 1525869"/>
              <a:gd name="connsiteY31" fmla="*/ 2115042 h 2478663"/>
              <a:gd name="connsiteX32" fmla="*/ 583260 w 1525869"/>
              <a:gd name="connsiteY32" fmla="*/ 2101933 h 2478663"/>
              <a:gd name="connsiteX33" fmla="*/ 517712 w 1525869"/>
              <a:gd name="connsiteY33" fmla="*/ 2101933 h 2478663"/>
              <a:gd name="connsiteX34" fmla="*/ 478383 w 1525869"/>
              <a:gd name="connsiteY34" fmla="*/ 2331352 h 2478663"/>
              <a:gd name="connsiteX35" fmla="*/ 32654 w 1525869"/>
              <a:gd name="connsiteY35" fmla="*/ 2321520 h 2478663"/>
              <a:gd name="connsiteX36" fmla="*/ 35931 w 1525869"/>
              <a:gd name="connsiteY36" fmla="*/ 256746 h 2478663"/>
              <a:gd name="connsiteX37" fmla="*/ 39209 w 1525869"/>
              <a:gd name="connsiteY37" fmla="*/ 17494 h 2478663"/>
              <a:gd name="connsiteX0" fmla="*/ 6555 w 1493215"/>
              <a:gd name="connsiteY0" fmla="*/ 17494 h 2478663"/>
              <a:gd name="connsiteX1" fmla="*/ 55716 w 1493215"/>
              <a:gd name="connsiteY1" fmla="*/ 138759 h 2478663"/>
              <a:gd name="connsiteX2" fmla="*/ 111432 w 1493215"/>
              <a:gd name="connsiteY2" fmla="*/ 312462 h 2478663"/>
              <a:gd name="connsiteX3" fmla="*/ 209755 w 1493215"/>
              <a:gd name="connsiteY3" fmla="*/ 368178 h 2478663"/>
              <a:gd name="connsiteX4" fmla="*/ 327742 w 1493215"/>
              <a:gd name="connsiteY4" fmla="*/ 322294 h 2478663"/>
              <a:gd name="connsiteX5" fmla="*/ 439174 w 1493215"/>
              <a:gd name="connsiteY5" fmla="*/ 286242 h 2478663"/>
              <a:gd name="connsiteX6" fmla="*/ 485058 w 1493215"/>
              <a:gd name="connsiteY6" fmla="*/ 269855 h 2478663"/>
              <a:gd name="connsiteX7" fmla="*/ 544052 w 1493215"/>
              <a:gd name="connsiteY7" fmla="*/ 315739 h 2478663"/>
              <a:gd name="connsiteX8" fmla="*/ 540774 w 1493215"/>
              <a:gd name="connsiteY8" fmla="*/ 404230 h 2478663"/>
              <a:gd name="connsiteX9" fmla="*/ 468671 w 1493215"/>
              <a:gd name="connsiteY9" fmla="*/ 463223 h 2478663"/>
              <a:gd name="connsiteX10" fmla="*/ 435897 w 1493215"/>
              <a:gd name="connsiteY10" fmla="*/ 492720 h 2478663"/>
              <a:gd name="connsiteX11" fmla="*/ 455561 w 1493215"/>
              <a:gd name="connsiteY11" fmla="*/ 558268 h 2478663"/>
              <a:gd name="connsiteX12" fmla="*/ 606323 w 1493215"/>
              <a:gd name="connsiteY12" fmla="*/ 620539 h 2478663"/>
              <a:gd name="connsiteX13" fmla="*/ 701368 w 1493215"/>
              <a:gd name="connsiteY13" fmla="*/ 669701 h 2478663"/>
              <a:gd name="connsiteX14" fmla="*/ 753806 w 1493215"/>
              <a:gd name="connsiteY14" fmla="*/ 718862 h 2478663"/>
              <a:gd name="connsiteX15" fmla="*/ 842297 w 1493215"/>
              <a:gd name="connsiteY15" fmla="*/ 758191 h 2478663"/>
              <a:gd name="connsiteX16" fmla="*/ 996335 w 1493215"/>
              <a:gd name="connsiteY16" fmla="*/ 820462 h 2478663"/>
              <a:gd name="connsiteX17" fmla="*/ 1163484 w 1493215"/>
              <a:gd name="connsiteY17" fmla="*/ 882733 h 2478663"/>
              <a:gd name="connsiteX18" fmla="*/ 1314245 w 1493215"/>
              <a:gd name="connsiteY18" fmla="*/ 954836 h 2478663"/>
              <a:gd name="connsiteX19" fmla="*/ 1422400 w 1493215"/>
              <a:gd name="connsiteY19" fmla="*/ 1036771 h 2478663"/>
              <a:gd name="connsiteX20" fmla="*/ 1491226 w 1493215"/>
              <a:gd name="connsiteY20" fmla="*/ 1095765 h 2478663"/>
              <a:gd name="connsiteX21" fmla="*/ 1468284 w 1493215"/>
              <a:gd name="connsiteY21" fmla="*/ 1154759 h 2478663"/>
              <a:gd name="connsiteX22" fmla="*/ 1402735 w 1493215"/>
              <a:gd name="connsiteY22" fmla="*/ 1171146 h 2478663"/>
              <a:gd name="connsiteX23" fmla="*/ 1258529 w 1493215"/>
              <a:gd name="connsiteY23" fmla="*/ 1184255 h 2478663"/>
              <a:gd name="connsiteX24" fmla="*/ 1147097 w 1493215"/>
              <a:gd name="connsiteY24" fmla="*/ 1305520 h 2478663"/>
              <a:gd name="connsiteX25" fmla="*/ 1081548 w 1493215"/>
              <a:gd name="connsiteY25" fmla="*/ 1505442 h 2478663"/>
              <a:gd name="connsiteX26" fmla="*/ 1019277 w 1493215"/>
              <a:gd name="connsiteY26" fmla="*/ 1662759 h 2478663"/>
              <a:gd name="connsiteX27" fmla="*/ 1019277 w 1493215"/>
              <a:gd name="connsiteY27" fmla="*/ 1806965 h 2478663"/>
              <a:gd name="connsiteX28" fmla="*/ 970116 w 1493215"/>
              <a:gd name="connsiteY28" fmla="*/ 1918397 h 2478663"/>
              <a:gd name="connsiteX29" fmla="*/ 858684 w 1493215"/>
              <a:gd name="connsiteY29" fmla="*/ 1947894 h 2478663"/>
              <a:gd name="connsiteX30" fmla="*/ 757084 w 1493215"/>
              <a:gd name="connsiteY30" fmla="*/ 2098655 h 2478663"/>
              <a:gd name="connsiteX31" fmla="*/ 665316 w 1493215"/>
              <a:gd name="connsiteY31" fmla="*/ 2115042 h 2478663"/>
              <a:gd name="connsiteX32" fmla="*/ 550606 w 1493215"/>
              <a:gd name="connsiteY32" fmla="*/ 2101933 h 2478663"/>
              <a:gd name="connsiteX33" fmla="*/ 485058 w 1493215"/>
              <a:gd name="connsiteY33" fmla="*/ 2101933 h 2478663"/>
              <a:gd name="connsiteX34" fmla="*/ 445729 w 1493215"/>
              <a:gd name="connsiteY34" fmla="*/ 2331352 h 2478663"/>
              <a:gd name="connsiteX35" fmla="*/ 0 w 1493215"/>
              <a:gd name="connsiteY35" fmla="*/ 2321520 h 2478663"/>
              <a:gd name="connsiteX36" fmla="*/ 3277 w 1493215"/>
              <a:gd name="connsiteY36" fmla="*/ 256746 h 2478663"/>
              <a:gd name="connsiteX37" fmla="*/ 6555 w 1493215"/>
              <a:gd name="connsiteY37" fmla="*/ 17494 h 2478663"/>
              <a:gd name="connsiteX0" fmla="*/ 6555 w 1493215"/>
              <a:gd name="connsiteY0" fmla="*/ 17494 h 2332293"/>
              <a:gd name="connsiteX1" fmla="*/ 55716 w 1493215"/>
              <a:gd name="connsiteY1" fmla="*/ 138759 h 2332293"/>
              <a:gd name="connsiteX2" fmla="*/ 111432 w 1493215"/>
              <a:gd name="connsiteY2" fmla="*/ 312462 h 2332293"/>
              <a:gd name="connsiteX3" fmla="*/ 209755 w 1493215"/>
              <a:gd name="connsiteY3" fmla="*/ 368178 h 2332293"/>
              <a:gd name="connsiteX4" fmla="*/ 327742 w 1493215"/>
              <a:gd name="connsiteY4" fmla="*/ 322294 h 2332293"/>
              <a:gd name="connsiteX5" fmla="*/ 439174 w 1493215"/>
              <a:gd name="connsiteY5" fmla="*/ 286242 h 2332293"/>
              <a:gd name="connsiteX6" fmla="*/ 485058 w 1493215"/>
              <a:gd name="connsiteY6" fmla="*/ 269855 h 2332293"/>
              <a:gd name="connsiteX7" fmla="*/ 544052 w 1493215"/>
              <a:gd name="connsiteY7" fmla="*/ 315739 h 2332293"/>
              <a:gd name="connsiteX8" fmla="*/ 540774 w 1493215"/>
              <a:gd name="connsiteY8" fmla="*/ 404230 h 2332293"/>
              <a:gd name="connsiteX9" fmla="*/ 468671 w 1493215"/>
              <a:gd name="connsiteY9" fmla="*/ 463223 h 2332293"/>
              <a:gd name="connsiteX10" fmla="*/ 435897 w 1493215"/>
              <a:gd name="connsiteY10" fmla="*/ 492720 h 2332293"/>
              <a:gd name="connsiteX11" fmla="*/ 455561 w 1493215"/>
              <a:gd name="connsiteY11" fmla="*/ 558268 h 2332293"/>
              <a:gd name="connsiteX12" fmla="*/ 606323 w 1493215"/>
              <a:gd name="connsiteY12" fmla="*/ 620539 h 2332293"/>
              <a:gd name="connsiteX13" fmla="*/ 701368 w 1493215"/>
              <a:gd name="connsiteY13" fmla="*/ 669701 h 2332293"/>
              <a:gd name="connsiteX14" fmla="*/ 753806 w 1493215"/>
              <a:gd name="connsiteY14" fmla="*/ 718862 h 2332293"/>
              <a:gd name="connsiteX15" fmla="*/ 842297 w 1493215"/>
              <a:gd name="connsiteY15" fmla="*/ 758191 h 2332293"/>
              <a:gd name="connsiteX16" fmla="*/ 996335 w 1493215"/>
              <a:gd name="connsiteY16" fmla="*/ 820462 h 2332293"/>
              <a:gd name="connsiteX17" fmla="*/ 1163484 w 1493215"/>
              <a:gd name="connsiteY17" fmla="*/ 882733 h 2332293"/>
              <a:gd name="connsiteX18" fmla="*/ 1314245 w 1493215"/>
              <a:gd name="connsiteY18" fmla="*/ 954836 h 2332293"/>
              <a:gd name="connsiteX19" fmla="*/ 1422400 w 1493215"/>
              <a:gd name="connsiteY19" fmla="*/ 1036771 h 2332293"/>
              <a:gd name="connsiteX20" fmla="*/ 1491226 w 1493215"/>
              <a:gd name="connsiteY20" fmla="*/ 1095765 h 2332293"/>
              <a:gd name="connsiteX21" fmla="*/ 1468284 w 1493215"/>
              <a:gd name="connsiteY21" fmla="*/ 1154759 h 2332293"/>
              <a:gd name="connsiteX22" fmla="*/ 1402735 w 1493215"/>
              <a:gd name="connsiteY22" fmla="*/ 1171146 h 2332293"/>
              <a:gd name="connsiteX23" fmla="*/ 1258529 w 1493215"/>
              <a:gd name="connsiteY23" fmla="*/ 1184255 h 2332293"/>
              <a:gd name="connsiteX24" fmla="*/ 1147097 w 1493215"/>
              <a:gd name="connsiteY24" fmla="*/ 1305520 h 2332293"/>
              <a:gd name="connsiteX25" fmla="*/ 1081548 w 1493215"/>
              <a:gd name="connsiteY25" fmla="*/ 1505442 h 2332293"/>
              <a:gd name="connsiteX26" fmla="*/ 1019277 w 1493215"/>
              <a:gd name="connsiteY26" fmla="*/ 1662759 h 2332293"/>
              <a:gd name="connsiteX27" fmla="*/ 1019277 w 1493215"/>
              <a:gd name="connsiteY27" fmla="*/ 1806965 h 2332293"/>
              <a:gd name="connsiteX28" fmla="*/ 970116 w 1493215"/>
              <a:gd name="connsiteY28" fmla="*/ 1918397 h 2332293"/>
              <a:gd name="connsiteX29" fmla="*/ 858684 w 1493215"/>
              <a:gd name="connsiteY29" fmla="*/ 1947894 h 2332293"/>
              <a:gd name="connsiteX30" fmla="*/ 757084 w 1493215"/>
              <a:gd name="connsiteY30" fmla="*/ 2098655 h 2332293"/>
              <a:gd name="connsiteX31" fmla="*/ 665316 w 1493215"/>
              <a:gd name="connsiteY31" fmla="*/ 2115042 h 2332293"/>
              <a:gd name="connsiteX32" fmla="*/ 550606 w 1493215"/>
              <a:gd name="connsiteY32" fmla="*/ 2101933 h 2332293"/>
              <a:gd name="connsiteX33" fmla="*/ 485058 w 1493215"/>
              <a:gd name="connsiteY33" fmla="*/ 2101933 h 2332293"/>
              <a:gd name="connsiteX34" fmla="*/ 445729 w 1493215"/>
              <a:gd name="connsiteY34" fmla="*/ 2331352 h 2332293"/>
              <a:gd name="connsiteX35" fmla="*/ 0 w 1493215"/>
              <a:gd name="connsiteY35" fmla="*/ 2321520 h 2332293"/>
              <a:gd name="connsiteX36" fmla="*/ 3277 w 1493215"/>
              <a:gd name="connsiteY36" fmla="*/ 256746 h 2332293"/>
              <a:gd name="connsiteX37" fmla="*/ 6555 w 1493215"/>
              <a:gd name="connsiteY37" fmla="*/ 17494 h 23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93215" h="2332293">
                <a:moveTo>
                  <a:pt x="6555" y="17494"/>
                </a:moveTo>
                <a:cubicBezTo>
                  <a:pt x="15295" y="-2171"/>
                  <a:pt x="38237" y="89598"/>
                  <a:pt x="55716" y="138759"/>
                </a:cubicBezTo>
                <a:cubicBezTo>
                  <a:pt x="73196" y="187920"/>
                  <a:pt x="85759" y="274226"/>
                  <a:pt x="111432" y="312462"/>
                </a:cubicBezTo>
                <a:cubicBezTo>
                  <a:pt x="137105" y="350698"/>
                  <a:pt x="173703" y="366539"/>
                  <a:pt x="209755" y="368178"/>
                </a:cubicBezTo>
                <a:cubicBezTo>
                  <a:pt x="245807" y="369817"/>
                  <a:pt x="289506" y="335950"/>
                  <a:pt x="327742" y="322294"/>
                </a:cubicBezTo>
                <a:cubicBezTo>
                  <a:pt x="365979" y="308638"/>
                  <a:pt x="412955" y="294982"/>
                  <a:pt x="439174" y="286242"/>
                </a:cubicBezTo>
                <a:cubicBezTo>
                  <a:pt x="465393" y="277502"/>
                  <a:pt x="467578" y="264939"/>
                  <a:pt x="485058" y="269855"/>
                </a:cubicBezTo>
                <a:cubicBezTo>
                  <a:pt x="502538" y="274771"/>
                  <a:pt x="534766" y="293343"/>
                  <a:pt x="544052" y="315739"/>
                </a:cubicBezTo>
                <a:cubicBezTo>
                  <a:pt x="553338" y="338135"/>
                  <a:pt x="553338" y="379649"/>
                  <a:pt x="540774" y="404230"/>
                </a:cubicBezTo>
                <a:cubicBezTo>
                  <a:pt x="528211" y="428811"/>
                  <a:pt x="486151" y="448475"/>
                  <a:pt x="468671" y="463223"/>
                </a:cubicBezTo>
                <a:cubicBezTo>
                  <a:pt x="451192" y="477971"/>
                  <a:pt x="438082" y="476879"/>
                  <a:pt x="435897" y="492720"/>
                </a:cubicBezTo>
                <a:cubicBezTo>
                  <a:pt x="433712" y="508561"/>
                  <a:pt x="427157" y="536965"/>
                  <a:pt x="455561" y="558268"/>
                </a:cubicBezTo>
                <a:cubicBezTo>
                  <a:pt x="483965" y="579571"/>
                  <a:pt x="565355" y="601967"/>
                  <a:pt x="606323" y="620539"/>
                </a:cubicBezTo>
                <a:cubicBezTo>
                  <a:pt x="647291" y="639111"/>
                  <a:pt x="676787" y="653314"/>
                  <a:pt x="701368" y="669701"/>
                </a:cubicBezTo>
                <a:cubicBezTo>
                  <a:pt x="725949" y="686088"/>
                  <a:pt x="730318" y="704114"/>
                  <a:pt x="753806" y="718862"/>
                </a:cubicBezTo>
                <a:cubicBezTo>
                  <a:pt x="777294" y="733610"/>
                  <a:pt x="801876" y="741258"/>
                  <a:pt x="842297" y="758191"/>
                </a:cubicBezTo>
                <a:cubicBezTo>
                  <a:pt x="882718" y="775124"/>
                  <a:pt x="942804" y="799705"/>
                  <a:pt x="996335" y="820462"/>
                </a:cubicBezTo>
                <a:cubicBezTo>
                  <a:pt x="1049866" y="841219"/>
                  <a:pt x="1110499" y="860337"/>
                  <a:pt x="1163484" y="882733"/>
                </a:cubicBezTo>
                <a:cubicBezTo>
                  <a:pt x="1216469" y="905129"/>
                  <a:pt x="1271093" y="929163"/>
                  <a:pt x="1314245" y="954836"/>
                </a:cubicBezTo>
                <a:cubicBezTo>
                  <a:pt x="1357397" y="980509"/>
                  <a:pt x="1392903" y="1013283"/>
                  <a:pt x="1422400" y="1036771"/>
                </a:cubicBezTo>
                <a:cubicBezTo>
                  <a:pt x="1451897" y="1060259"/>
                  <a:pt x="1483579" y="1076100"/>
                  <a:pt x="1491226" y="1095765"/>
                </a:cubicBezTo>
                <a:cubicBezTo>
                  <a:pt x="1498873" y="1115430"/>
                  <a:pt x="1483032" y="1142196"/>
                  <a:pt x="1468284" y="1154759"/>
                </a:cubicBezTo>
                <a:cubicBezTo>
                  <a:pt x="1453536" y="1167322"/>
                  <a:pt x="1437694" y="1166230"/>
                  <a:pt x="1402735" y="1171146"/>
                </a:cubicBezTo>
                <a:cubicBezTo>
                  <a:pt x="1367776" y="1176062"/>
                  <a:pt x="1301135" y="1161859"/>
                  <a:pt x="1258529" y="1184255"/>
                </a:cubicBezTo>
                <a:cubicBezTo>
                  <a:pt x="1215923" y="1206651"/>
                  <a:pt x="1176594" y="1251989"/>
                  <a:pt x="1147097" y="1305520"/>
                </a:cubicBezTo>
                <a:cubicBezTo>
                  <a:pt x="1117600" y="1359051"/>
                  <a:pt x="1102851" y="1445902"/>
                  <a:pt x="1081548" y="1505442"/>
                </a:cubicBezTo>
                <a:cubicBezTo>
                  <a:pt x="1060245" y="1564982"/>
                  <a:pt x="1029656" y="1612505"/>
                  <a:pt x="1019277" y="1662759"/>
                </a:cubicBezTo>
                <a:cubicBezTo>
                  <a:pt x="1008899" y="1713013"/>
                  <a:pt x="1027470" y="1764359"/>
                  <a:pt x="1019277" y="1806965"/>
                </a:cubicBezTo>
                <a:cubicBezTo>
                  <a:pt x="1011084" y="1849571"/>
                  <a:pt x="996882" y="1894909"/>
                  <a:pt x="970116" y="1918397"/>
                </a:cubicBezTo>
                <a:cubicBezTo>
                  <a:pt x="943350" y="1941885"/>
                  <a:pt x="894189" y="1917851"/>
                  <a:pt x="858684" y="1947894"/>
                </a:cubicBezTo>
                <a:cubicBezTo>
                  <a:pt x="823179" y="1977937"/>
                  <a:pt x="789312" y="2070797"/>
                  <a:pt x="757084" y="2098655"/>
                </a:cubicBezTo>
                <a:cubicBezTo>
                  <a:pt x="724856" y="2126513"/>
                  <a:pt x="699729" y="2114496"/>
                  <a:pt x="665316" y="2115042"/>
                </a:cubicBezTo>
                <a:cubicBezTo>
                  <a:pt x="630903" y="2115588"/>
                  <a:pt x="580649" y="2104118"/>
                  <a:pt x="550606" y="2101933"/>
                </a:cubicBezTo>
                <a:cubicBezTo>
                  <a:pt x="520563" y="2099748"/>
                  <a:pt x="502538" y="2063696"/>
                  <a:pt x="485058" y="2101933"/>
                </a:cubicBezTo>
                <a:cubicBezTo>
                  <a:pt x="467578" y="2140170"/>
                  <a:pt x="457746" y="2327528"/>
                  <a:pt x="445729" y="2331352"/>
                </a:cubicBezTo>
                <a:cubicBezTo>
                  <a:pt x="433712" y="2335176"/>
                  <a:pt x="8194" y="2326436"/>
                  <a:pt x="0" y="2321520"/>
                </a:cubicBezTo>
                <a:cubicBezTo>
                  <a:pt x="18026" y="2329714"/>
                  <a:pt x="0" y="637473"/>
                  <a:pt x="3277" y="256746"/>
                </a:cubicBezTo>
                <a:cubicBezTo>
                  <a:pt x="6554" y="-123981"/>
                  <a:pt x="-2185" y="37159"/>
                  <a:pt x="6555" y="1749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Freeform 186"/>
          <p:cNvSpPr/>
          <p:nvPr/>
        </p:nvSpPr>
        <p:spPr>
          <a:xfrm>
            <a:off x="225044" y="6498285"/>
            <a:ext cx="1577920" cy="2394223"/>
          </a:xfrm>
          <a:custGeom>
            <a:avLst/>
            <a:gdLst>
              <a:gd name="connsiteX0" fmla="*/ 562366 w 1611524"/>
              <a:gd name="connsiteY0" fmla="*/ 2532594 h 2729523"/>
              <a:gd name="connsiteX1" fmla="*/ 575476 w 1611524"/>
              <a:gd name="connsiteY1" fmla="*/ 2457213 h 2729523"/>
              <a:gd name="connsiteX2" fmla="*/ 624637 w 1611524"/>
              <a:gd name="connsiteY2" fmla="*/ 2411329 h 2729523"/>
              <a:gd name="connsiteX3" fmla="*/ 772121 w 1611524"/>
              <a:gd name="connsiteY3" fmla="*/ 2417884 h 2729523"/>
              <a:gd name="connsiteX4" fmla="*/ 834392 w 1611524"/>
              <a:gd name="connsiteY4" fmla="*/ 2408052 h 2729523"/>
              <a:gd name="connsiteX5" fmla="*/ 909773 w 1611524"/>
              <a:gd name="connsiteY5" fmla="*/ 2254013 h 2729523"/>
              <a:gd name="connsiteX6" fmla="*/ 1047425 w 1611524"/>
              <a:gd name="connsiteY6" fmla="*/ 2172078 h 2729523"/>
              <a:gd name="connsiteX7" fmla="*/ 1158857 w 1611524"/>
              <a:gd name="connsiteY7" fmla="*/ 1981987 h 2729523"/>
              <a:gd name="connsiteX8" fmla="*/ 1204741 w 1611524"/>
              <a:gd name="connsiteY8" fmla="*/ 1854168 h 2729523"/>
              <a:gd name="connsiteX9" fmla="*/ 1201463 w 1611524"/>
              <a:gd name="connsiteY9" fmla="*/ 1637858 h 2729523"/>
              <a:gd name="connsiteX10" fmla="*/ 1326005 w 1611524"/>
              <a:gd name="connsiteY10" fmla="*/ 1483820 h 2729523"/>
              <a:gd name="connsiteX11" fmla="*/ 1489876 w 1611524"/>
              <a:gd name="connsiteY11" fmla="*/ 1477265 h 2729523"/>
              <a:gd name="connsiteX12" fmla="*/ 1594754 w 1611524"/>
              <a:gd name="connsiteY12" fmla="*/ 1437936 h 2729523"/>
              <a:gd name="connsiteX13" fmla="*/ 1611141 w 1611524"/>
              <a:gd name="connsiteY13" fmla="*/ 1303562 h 2729523"/>
              <a:gd name="connsiteX14" fmla="*/ 1594754 w 1611524"/>
              <a:gd name="connsiteY14" fmla="*/ 1244568 h 2729523"/>
              <a:gd name="connsiteX15" fmla="*/ 1486599 w 1611524"/>
              <a:gd name="connsiteY15" fmla="*/ 1224903 h 2729523"/>
              <a:gd name="connsiteX16" fmla="*/ 1427605 w 1611524"/>
              <a:gd name="connsiteY16" fmla="*/ 1116749 h 2729523"/>
              <a:gd name="connsiteX17" fmla="*/ 1316173 w 1611524"/>
              <a:gd name="connsiteY17" fmla="*/ 1093807 h 2729523"/>
              <a:gd name="connsiteX18" fmla="*/ 1171966 w 1611524"/>
              <a:gd name="connsiteY18" fmla="*/ 1034813 h 2729523"/>
              <a:gd name="connsiteX19" fmla="*/ 985154 w 1611524"/>
              <a:gd name="connsiteY19" fmla="*/ 946323 h 2729523"/>
              <a:gd name="connsiteX20" fmla="*/ 847502 w 1611524"/>
              <a:gd name="connsiteY20" fmla="*/ 910271 h 2729523"/>
              <a:gd name="connsiteX21" fmla="*/ 745902 w 1611524"/>
              <a:gd name="connsiteY21" fmla="*/ 848000 h 2729523"/>
              <a:gd name="connsiteX22" fmla="*/ 621360 w 1611524"/>
              <a:gd name="connsiteY22" fmla="*/ 769342 h 2729523"/>
              <a:gd name="connsiteX23" fmla="*/ 562366 w 1611524"/>
              <a:gd name="connsiteY23" fmla="*/ 703794 h 2729523"/>
              <a:gd name="connsiteX24" fmla="*/ 663966 w 1611524"/>
              <a:gd name="connsiteY24" fmla="*/ 589084 h 2729523"/>
              <a:gd name="connsiteX25" fmla="*/ 627915 w 1611524"/>
              <a:gd name="connsiteY25" fmla="*/ 461265 h 2729523"/>
              <a:gd name="connsiteX26" fmla="*/ 509928 w 1611524"/>
              <a:gd name="connsiteY26" fmla="*/ 428491 h 2729523"/>
              <a:gd name="connsiteX27" fmla="*/ 306728 w 1611524"/>
              <a:gd name="connsiteY27" fmla="*/ 500594 h 2729523"/>
              <a:gd name="connsiteX28" fmla="*/ 221515 w 1611524"/>
              <a:gd name="connsiteY28" fmla="*/ 490762 h 2729523"/>
              <a:gd name="connsiteX29" fmla="*/ 165799 w 1611524"/>
              <a:gd name="connsiteY29" fmla="*/ 382607 h 2729523"/>
              <a:gd name="connsiteX30" fmla="*/ 149412 w 1611524"/>
              <a:gd name="connsiteY30" fmla="*/ 231845 h 2729523"/>
              <a:gd name="connsiteX31" fmla="*/ 41257 w 1611524"/>
              <a:gd name="connsiteY31" fmla="*/ 163020 h 2729523"/>
              <a:gd name="connsiteX32" fmla="*/ 44534 w 1611524"/>
              <a:gd name="connsiteY32" fmla="*/ 2555536 h 2729523"/>
              <a:gd name="connsiteX33" fmla="*/ 562366 w 1611524"/>
              <a:gd name="connsiteY33" fmla="*/ 2532594 h 2729523"/>
              <a:gd name="connsiteX0" fmla="*/ 562366 w 1611524"/>
              <a:gd name="connsiteY0" fmla="*/ 2370412 h 2567341"/>
              <a:gd name="connsiteX1" fmla="*/ 575476 w 1611524"/>
              <a:gd name="connsiteY1" fmla="*/ 2295031 h 2567341"/>
              <a:gd name="connsiteX2" fmla="*/ 624637 w 1611524"/>
              <a:gd name="connsiteY2" fmla="*/ 2249147 h 2567341"/>
              <a:gd name="connsiteX3" fmla="*/ 772121 w 1611524"/>
              <a:gd name="connsiteY3" fmla="*/ 2255702 h 2567341"/>
              <a:gd name="connsiteX4" fmla="*/ 834392 w 1611524"/>
              <a:gd name="connsiteY4" fmla="*/ 2245870 h 2567341"/>
              <a:gd name="connsiteX5" fmla="*/ 909773 w 1611524"/>
              <a:gd name="connsiteY5" fmla="*/ 2091831 h 2567341"/>
              <a:gd name="connsiteX6" fmla="*/ 1047425 w 1611524"/>
              <a:gd name="connsiteY6" fmla="*/ 2009896 h 2567341"/>
              <a:gd name="connsiteX7" fmla="*/ 1158857 w 1611524"/>
              <a:gd name="connsiteY7" fmla="*/ 1819805 h 2567341"/>
              <a:gd name="connsiteX8" fmla="*/ 1204741 w 1611524"/>
              <a:gd name="connsiteY8" fmla="*/ 1691986 h 2567341"/>
              <a:gd name="connsiteX9" fmla="*/ 1201463 w 1611524"/>
              <a:gd name="connsiteY9" fmla="*/ 1475676 h 2567341"/>
              <a:gd name="connsiteX10" fmla="*/ 1326005 w 1611524"/>
              <a:gd name="connsiteY10" fmla="*/ 1321638 h 2567341"/>
              <a:gd name="connsiteX11" fmla="*/ 1489876 w 1611524"/>
              <a:gd name="connsiteY11" fmla="*/ 1315083 h 2567341"/>
              <a:gd name="connsiteX12" fmla="*/ 1594754 w 1611524"/>
              <a:gd name="connsiteY12" fmla="*/ 1275754 h 2567341"/>
              <a:gd name="connsiteX13" fmla="*/ 1611141 w 1611524"/>
              <a:gd name="connsiteY13" fmla="*/ 1141380 h 2567341"/>
              <a:gd name="connsiteX14" fmla="*/ 1594754 w 1611524"/>
              <a:gd name="connsiteY14" fmla="*/ 1082386 h 2567341"/>
              <a:gd name="connsiteX15" fmla="*/ 1486599 w 1611524"/>
              <a:gd name="connsiteY15" fmla="*/ 1062721 h 2567341"/>
              <a:gd name="connsiteX16" fmla="*/ 1427605 w 1611524"/>
              <a:gd name="connsiteY16" fmla="*/ 954567 h 2567341"/>
              <a:gd name="connsiteX17" fmla="*/ 1316173 w 1611524"/>
              <a:gd name="connsiteY17" fmla="*/ 931625 h 2567341"/>
              <a:gd name="connsiteX18" fmla="*/ 1171966 w 1611524"/>
              <a:gd name="connsiteY18" fmla="*/ 872631 h 2567341"/>
              <a:gd name="connsiteX19" fmla="*/ 985154 w 1611524"/>
              <a:gd name="connsiteY19" fmla="*/ 784141 h 2567341"/>
              <a:gd name="connsiteX20" fmla="*/ 847502 w 1611524"/>
              <a:gd name="connsiteY20" fmla="*/ 748089 h 2567341"/>
              <a:gd name="connsiteX21" fmla="*/ 745902 w 1611524"/>
              <a:gd name="connsiteY21" fmla="*/ 685818 h 2567341"/>
              <a:gd name="connsiteX22" fmla="*/ 621360 w 1611524"/>
              <a:gd name="connsiteY22" fmla="*/ 607160 h 2567341"/>
              <a:gd name="connsiteX23" fmla="*/ 562366 w 1611524"/>
              <a:gd name="connsiteY23" fmla="*/ 541612 h 2567341"/>
              <a:gd name="connsiteX24" fmla="*/ 663966 w 1611524"/>
              <a:gd name="connsiteY24" fmla="*/ 426902 h 2567341"/>
              <a:gd name="connsiteX25" fmla="*/ 627915 w 1611524"/>
              <a:gd name="connsiteY25" fmla="*/ 299083 h 2567341"/>
              <a:gd name="connsiteX26" fmla="*/ 509928 w 1611524"/>
              <a:gd name="connsiteY26" fmla="*/ 266309 h 2567341"/>
              <a:gd name="connsiteX27" fmla="*/ 306728 w 1611524"/>
              <a:gd name="connsiteY27" fmla="*/ 338412 h 2567341"/>
              <a:gd name="connsiteX28" fmla="*/ 221515 w 1611524"/>
              <a:gd name="connsiteY28" fmla="*/ 328580 h 2567341"/>
              <a:gd name="connsiteX29" fmla="*/ 165799 w 1611524"/>
              <a:gd name="connsiteY29" fmla="*/ 220425 h 2567341"/>
              <a:gd name="connsiteX30" fmla="*/ 149412 w 1611524"/>
              <a:gd name="connsiteY30" fmla="*/ 69663 h 2567341"/>
              <a:gd name="connsiteX31" fmla="*/ 41257 w 1611524"/>
              <a:gd name="connsiteY31" fmla="*/ 838 h 2567341"/>
              <a:gd name="connsiteX32" fmla="*/ 44534 w 1611524"/>
              <a:gd name="connsiteY32" fmla="*/ 2393354 h 2567341"/>
              <a:gd name="connsiteX33" fmla="*/ 562366 w 1611524"/>
              <a:gd name="connsiteY33" fmla="*/ 2370412 h 2567341"/>
              <a:gd name="connsiteX0" fmla="*/ 562366 w 1611524"/>
              <a:gd name="connsiteY0" fmla="*/ 2370412 h 2563163"/>
              <a:gd name="connsiteX1" fmla="*/ 575476 w 1611524"/>
              <a:gd name="connsiteY1" fmla="*/ 2295031 h 2563163"/>
              <a:gd name="connsiteX2" fmla="*/ 624637 w 1611524"/>
              <a:gd name="connsiteY2" fmla="*/ 2249147 h 2563163"/>
              <a:gd name="connsiteX3" fmla="*/ 772121 w 1611524"/>
              <a:gd name="connsiteY3" fmla="*/ 2255702 h 2563163"/>
              <a:gd name="connsiteX4" fmla="*/ 834392 w 1611524"/>
              <a:gd name="connsiteY4" fmla="*/ 2245870 h 2563163"/>
              <a:gd name="connsiteX5" fmla="*/ 909773 w 1611524"/>
              <a:gd name="connsiteY5" fmla="*/ 2091831 h 2563163"/>
              <a:gd name="connsiteX6" fmla="*/ 1047425 w 1611524"/>
              <a:gd name="connsiteY6" fmla="*/ 2009896 h 2563163"/>
              <a:gd name="connsiteX7" fmla="*/ 1158857 w 1611524"/>
              <a:gd name="connsiteY7" fmla="*/ 1819805 h 2563163"/>
              <a:gd name="connsiteX8" fmla="*/ 1204741 w 1611524"/>
              <a:gd name="connsiteY8" fmla="*/ 1691986 h 2563163"/>
              <a:gd name="connsiteX9" fmla="*/ 1201463 w 1611524"/>
              <a:gd name="connsiteY9" fmla="*/ 1475676 h 2563163"/>
              <a:gd name="connsiteX10" fmla="*/ 1326005 w 1611524"/>
              <a:gd name="connsiteY10" fmla="*/ 1321638 h 2563163"/>
              <a:gd name="connsiteX11" fmla="*/ 1489876 w 1611524"/>
              <a:gd name="connsiteY11" fmla="*/ 1315083 h 2563163"/>
              <a:gd name="connsiteX12" fmla="*/ 1594754 w 1611524"/>
              <a:gd name="connsiteY12" fmla="*/ 1275754 h 2563163"/>
              <a:gd name="connsiteX13" fmla="*/ 1611141 w 1611524"/>
              <a:gd name="connsiteY13" fmla="*/ 1141380 h 2563163"/>
              <a:gd name="connsiteX14" fmla="*/ 1594754 w 1611524"/>
              <a:gd name="connsiteY14" fmla="*/ 1082386 h 2563163"/>
              <a:gd name="connsiteX15" fmla="*/ 1486599 w 1611524"/>
              <a:gd name="connsiteY15" fmla="*/ 1062721 h 2563163"/>
              <a:gd name="connsiteX16" fmla="*/ 1427605 w 1611524"/>
              <a:gd name="connsiteY16" fmla="*/ 954567 h 2563163"/>
              <a:gd name="connsiteX17" fmla="*/ 1316173 w 1611524"/>
              <a:gd name="connsiteY17" fmla="*/ 931625 h 2563163"/>
              <a:gd name="connsiteX18" fmla="*/ 1171966 w 1611524"/>
              <a:gd name="connsiteY18" fmla="*/ 872631 h 2563163"/>
              <a:gd name="connsiteX19" fmla="*/ 985154 w 1611524"/>
              <a:gd name="connsiteY19" fmla="*/ 784141 h 2563163"/>
              <a:gd name="connsiteX20" fmla="*/ 847502 w 1611524"/>
              <a:gd name="connsiteY20" fmla="*/ 748089 h 2563163"/>
              <a:gd name="connsiteX21" fmla="*/ 745902 w 1611524"/>
              <a:gd name="connsiteY21" fmla="*/ 685818 h 2563163"/>
              <a:gd name="connsiteX22" fmla="*/ 621360 w 1611524"/>
              <a:gd name="connsiteY22" fmla="*/ 607160 h 2563163"/>
              <a:gd name="connsiteX23" fmla="*/ 562366 w 1611524"/>
              <a:gd name="connsiteY23" fmla="*/ 541612 h 2563163"/>
              <a:gd name="connsiteX24" fmla="*/ 663966 w 1611524"/>
              <a:gd name="connsiteY24" fmla="*/ 426902 h 2563163"/>
              <a:gd name="connsiteX25" fmla="*/ 627915 w 1611524"/>
              <a:gd name="connsiteY25" fmla="*/ 299083 h 2563163"/>
              <a:gd name="connsiteX26" fmla="*/ 509928 w 1611524"/>
              <a:gd name="connsiteY26" fmla="*/ 266309 h 2563163"/>
              <a:gd name="connsiteX27" fmla="*/ 306728 w 1611524"/>
              <a:gd name="connsiteY27" fmla="*/ 338412 h 2563163"/>
              <a:gd name="connsiteX28" fmla="*/ 221515 w 1611524"/>
              <a:gd name="connsiteY28" fmla="*/ 328580 h 2563163"/>
              <a:gd name="connsiteX29" fmla="*/ 165799 w 1611524"/>
              <a:gd name="connsiteY29" fmla="*/ 220425 h 2563163"/>
              <a:gd name="connsiteX30" fmla="*/ 149412 w 1611524"/>
              <a:gd name="connsiteY30" fmla="*/ 69663 h 2563163"/>
              <a:gd name="connsiteX31" fmla="*/ 41257 w 1611524"/>
              <a:gd name="connsiteY31" fmla="*/ 838 h 2563163"/>
              <a:gd name="connsiteX32" fmla="*/ 44534 w 1611524"/>
              <a:gd name="connsiteY32" fmla="*/ 2393354 h 2563163"/>
              <a:gd name="connsiteX33" fmla="*/ 562366 w 1611524"/>
              <a:gd name="connsiteY33" fmla="*/ 2370412 h 2563163"/>
              <a:gd name="connsiteX0" fmla="*/ 528762 w 1577920"/>
              <a:gd name="connsiteY0" fmla="*/ 2370412 h 2394223"/>
              <a:gd name="connsiteX1" fmla="*/ 541872 w 1577920"/>
              <a:gd name="connsiteY1" fmla="*/ 2295031 h 2394223"/>
              <a:gd name="connsiteX2" fmla="*/ 591033 w 1577920"/>
              <a:gd name="connsiteY2" fmla="*/ 2249147 h 2394223"/>
              <a:gd name="connsiteX3" fmla="*/ 738517 w 1577920"/>
              <a:gd name="connsiteY3" fmla="*/ 2255702 h 2394223"/>
              <a:gd name="connsiteX4" fmla="*/ 800788 w 1577920"/>
              <a:gd name="connsiteY4" fmla="*/ 2245870 h 2394223"/>
              <a:gd name="connsiteX5" fmla="*/ 876169 w 1577920"/>
              <a:gd name="connsiteY5" fmla="*/ 2091831 h 2394223"/>
              <a:gd name="connsiteX6" fmla="*/ 1013821 w 1577920"/>
              <a:gd name="connsiteY6" fmla="*/ 2009896 h 2394223"/>
              <a:gd name="connsiteX7" fmla="*/ 1125253 w 1577920"/>
              <a:gd name="connsiteY7" fmla="*/ 1819805 h 2394223"/>
              <a:gd name="connsiteX8" fmla="*/ 1171137 w 1577920"/>
              <a:gd name="connsiteY8" fmla="*/ 1691986 h 2394223"/>
              <a:gd name="connsiteX9" fmla="*/ 1167859 w 1577920"/>
              <a:gd name="connsiteY9" fmla="*/ 1475676 h 2394223"/>
              <a:gd name="connsiteX10" fmla="*/ 1292401 w 1577920"/>
              <a:gd name="connsiteY10" fmla="*/ 1321638 h 2394223"/>
              <a:gd name="connsiteX11" fmla="*/ 1456272 w 1577920"/>
              <a:gd name="connsiteY11" fmla="*/ 1315083 h 2394223"/>
              <a:gd name="connsiteX12" fmla="*/ 1561150 w 1577920"/>
              <a:gd name="connsiteY12" fmla="*/ 1275754 h 2394223"/>
              <a:gd name="connsiteX13" fmla="*/ 1577537 w 1577920"/>
              <a:gd name="connsiteY13" fmla="*/ 1141380 h 2394223"/>
              <a:gd name="connsiteX14" fmla="*/ 1561150 w 1577920"/>
              <a:gd name="connsiteY14" fmla="*/ 1082386 h 2394223"/>
              <a:gd name="connsiteX15" fmla="*/ 1452995 w 1577920"/>
              <a:gd name="connsiteY15" fmla="*/ 1062721 h 2394223"/>
              <a:gd name="connsiteX16" fmla="*/ 1394001 w 1577920"/>
              <a:gd name="connsiteY16" fmla="*/ 954567 h 2394223"/>
              <a:gd name="connsiteX17" fmla="*/ 1282569 w 1577920"/>
              <a:gd name="connsiteY17" fmla="*/ 931625 h 2394223"/>
              <a:gd name="connsiteX18" fmla="*/ 1138362 w 1577920"/>
              <a:gd name="connsiteY18" fmla="*/ 872631 h 2394223"/>
              <a:gd name="connsiteX19" fmla="*/ 951550 w 1577920"/>
              <a:gd name="connsiteY19" fmla="*/ 784141 h 2394223"/>
              <a:gd name="connsiteX20" fmla="*/ 813898 w 1577920"/>
              <a:gd name="connsiteY20" fmla="*/ 748089 h 2394223"/>
              <a:gd name="connsiteX21" fmla="*/ 712298 w 1577920"/>
              <a:gd name="connsiteY21" fmla="*/ 685818 h 2394223"/>
              <a:gd name="connsiteX22" fmla="*/ 587756 w 1577920"/>
              <a:gd name="connsiteY22" fmla="*/ 607160 h 2394223"/>
              <a:gd name="connsiteX23" fmla="*/ 528762 w 1577920"/>
              <a:gd name="connsiteY23" fmla="*/ 541612 h 2394223"/>
              <a:gd name="connsiteX24" fmla="*/ 630362 w 1577920"/>
              <a:gd name="connsiteY24" fmla="*/ 426902 h 2394223"/>
              <a:gd name="connsiteX25" fmla="*/ 594311 w 1577920"/>
              <a:gd name="connsiteY25" fmla="*/ 299083 h 2394223"/>
              <a:gd name="connsiteX26" fmla="*/ 476324 w 1577920"/>
              <a:gd name="connsiteY26" fmla="*/ 266309 h 2394223"/>
              <a:gd name="connsiteX27" fmla="*/ 273124 w 1577920"/>
              <a:gd name="connsiteY27" fmla="*/ 338412 h 2394223"/>
              <a:gd name="connsiteX28" fmla="*/ 187911 w 1577920"/>
              <a:gd name="connsiteY28" fmla="*/ 328580 h 2394223"/>
              <a:gd name="connsiteX29" fmla="*/ 132195 w 1577920"/>
              <a:gd name="connsiteY29" fmla="*/ 220425 h 2394223"/>
              <a:gd name="connsiteX30" fmla="*/ 115808 w 1577920"/>
              <a:gd name="connsiteY30" fmla="*/ 69663 h 2394223"/>
              <a:gd name="connsiteX31" fmla="*/ 7653 w 1577920"/>
              <a:gd name="connsiteY31" fmla="*/ 838 h 2394223"/>
              <a:gd name="connsiteX32" fmla="*/ 10930 w 1577920"/>
              <a:gd name="connsiteY32" fmla="*/ 2393354 h 2394223"/>
              <a:gd name="connsiteX33" fmla="*/ 528762 w 1577920"/>
              <a:gd name="connsiteY33" fmla="*/ 2370412 h 2394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77920" h="2394223">
                <a:moveTo>
                  <a:pt x="528762" y="2370412"/>
                </a:moveTo>
                <a:cubicBezTo>
                  <a:pt x="535317" y="2373689"/>
                  <a:pt x="531494" y="2315242"/>
                  <a:pt x="541872" y="2295031"/>
                </a:cubicBezTo>
                <a:cubicBezTo>
                  <a:pt x="552251" y="2274820"/>
                  <a:pt x="558259" y="2255702"/>
                  <a:pt x="591033" y="2249147"/>
                </a:cubicBezTo>
                <a:cubicBezTo>
                  <a:pt x="623807" y="2242592"/>
                  <a:pt x="703558" y="2256248"/>
                  <a:pt x="738517" y="2255702"/>
                </a:cubicBezTo>
                <a:cubicBezTo>
                  <a:pt x="773476" y="2255156"/>
                  <a:pt x="777846" y="2273182"/>
                  <a:pt x="800788" y="2245870"/>
                </a:cubicBezTo>
                <a:cubicBezTo>
                  <a:pt x="823730" y="2218558"/>
                  <a:pt x="840664" y="2131160"/>
                  <a:pt x="876169" y="2091831"/>
                </a:cubicBezTo>
                <a:cubicBezTo>
                  <a:pt x="911674" y="2052502"/>
                  <a:pt x="972307" y="2055234"/>
                  <a:pt x="1013821" y="2009896"/>
                </a:cubicBezTo>
                <a:cubicBezTo>
                  <a:pt x="1055335" y="1964558"/>
                  <a:pt x="1099034" y="1872790"/>
                  <a:pt x="1125253" y="1819805"/>
                </a:cubicBezTo>
                <a:cubicBezTo>
                  <a:pt x="1151472" y="1766820"/>
                  <a:pt x="1164036" y="1749341"/>
                  <a:pt x="1171137" y="1691986"/>
                </a:cubicBezTo>
                <a:cubicBezTo>
                  <a:pt x="1178238" y="1634631"/>
                  <a:pt x="1147648" y="1537401"/>
                  <a:pt x="1167859" y="1475676"/>
                </a:cubicBezTo>
                <a:cubicBezTo>
                  <a:pt x="1188070" y="1413951"/>
                  <a:pt x="1244332" y="1348403"/>
                  <a:pt x="1292401" y="1321638"/>
                </a:cubicBezTo>
                <a:cubicBezTo>
                  <a:pt x="1340470" y="1294873"/>
                  <a:pt x="1411481" y="1322730"/>
                  <a:pt x="1456272" y="1315083"/>
                </a:cubicBezTo>
                <a:cubicBezTo>
                  <a:pt x="1501063" y="1307436"/>
                  <a:pt x="1540939" y="1304704"/>
                  <a:pt x="1561150" y="1275754"/>
                </a:cubicBezTo>
                <a:cubicBezTo>
                  <a:pt x="1581361" y="1246803"/>
                  <a:pt x="1577537" y="1173608"/>
                  <a:pt x="1577537" y="1141380"/>
                </a:cubicBezTo>
                <a:cubicBezTo>
                  <a:pt x="1577537" y="1109152"/>
                  <a:pt x="1581907" y="1095496"/>
                  <a:pt x="1561150" y="1082386"/>
                </a:cubicBezTo>
                <a:cubicBezTo>
                  <a:pt x="1540393" y="1069276"/>
                  <a:pt x="1480853" y="1084024"/>
                  <a:pt x="1452995" y="1062721"/>
                </a:cubicBezTo>
                <a:cubicBezTo>
                  <a:pt x="1425137" y="1041418"/>
                  <a:pt x="1422405" y="976416"/>
                  <a:pt x="1394001" y="954567"/>
                </a:cubicBezTo>
                <a:cubicBezTo>
                  <a:pt x="1365597" y="932718"/>
                  <a:pt x="1325175" y="945281"/>
                  <a:pt x="1282569" y="931625"/>
                </a:cubicBezTo>
                <a:cubicBezTo>
                  <a:pt x="1239963" y="917969"/>
                  <a:pt x="1193532" y="897212"/>
                  <a:pt x="1138362" y="872631"/>
                </a:cubicBezTo>
                <a:cubicBezTo>
                  <a:pt x="1083192" y="848050"/>
                  <a:pt x="1005627" y="804898"/>
                  <a:pt x="951550" y="784141"/>
                </a:cubicBezTo>
                <a:cubicBezTo>
                  <a:pt x="897473" y="763384"/>
                  <a:pt x="853773" y="764476"/>
                  <a:pt x="813898" y="748089"/>
                </a:cubicBezTo>
                <a:cubicBezTo>
                  <a:pt x="774023" y="731702"/>
                  <a:pt x="712298" y="685818"/>
                  <a:pt x="712298" y="685818"/>
                </a:cubicBezTo>
                <a:cubicBezTo>
                  <a:pt x="674608" y="662330"/>
                  <a:pt x="618345" y="631194"/>
                  <a:pt x="587756" y="607160"/>
                </a:cubicBezTo>
                <a:cubicBezTo>
                  <a:pt x="557167" y="583126"/>
                  <a:pt x="521661" y="571655"/>
                  <a:pt x="528762" y="541612"/>
                </a:cubicBezTo>
                <a:cubicBezTo>
                  <a:pt x="535863" y="511569"/>
                  <a:pt x="619437" y="467323"/>
                  <a:pt x="630362" y="426902"/>
                </a:cubicBezTo>
                <a:cubicBezTo>
                  <a:pt x="641287" y="386480"/>
                  <a:pt x="619984" y="325848"/>
                  <a:pt x="594311" y="299083"/>
                </a:cubicBezTo>
                <a:cubicBezTo>
                  <a:pt x="568638" y="272318"/>
                  <a:pt x="529855" y="259754"/>
                  <a:pt x="476324" y="266309"/>
                </a:cubicBezTo>
                <a:cubicBezTo>
                  <a:pt x="422793" y="272864"/>
                  <a:pt x="321193" y="328033"/>
                  <a:pt x="273124" y="338412"/>
                </a:cubicBezTo>
                <a:cubicBezTo>
                  <a:pt x="225055" y="348790"/>
                  <a:pt x="211399" y="348244"/>
                  <a:pt x="187911" y="328580"/>
                </a:cubicBezTo>
                <a:cubicBezTo>
                  <a:pt x="164423" y="308915"/>
                  <a:pt x="144212" y="263578"/>
                  <a:pt x="132195" y="220425"/>
                </a:cubicBezTo>
                <a:cubicBezTo>
                  <a:pt x="120178" y="177272"/>
                  <a:pt x="136565" y="106261"/>
                  <a:pt x="115808" y="69663"/>
                </a:cubicBezTo>
                <a:cubicBezTo>
                  <a:pt x="95051" y="33065"/>
                  <a:pt x="25133" y="-6263"/>
                  <a:pt x="7653" y="838"/>
                </a:cubicBezTo>
                <a:cubicBezTo>
                  <a:pt x="-9827" y="388120"/>
                  <a:pt x="7653" y="2386799"/>
                  <a:pt x="10930" y="2393354"/>
                </a:cubicBezTo>
                <a:cubicBezTo>
                  <a:pt x="14207" y="2399909"/>
                  <a:pt x="522207" y="2367135"/>
                  <a:pt x="528762" y="237041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Freeform 187"/>
          <p:cNvSpPr/>
          <p:nvPr/>
        </p:nvSpPr>
        <p:spPr>
          <a:xfrm>
            <a:off x="229419" y="6427019"/>
            <a:ext cx="1671484" cy="2458065"/>
          </a:xfrm>
          <a:custGeom>
            <a:avLst/>
            <a:gdLst>
              <a:gd name="connsiteX0" fmla="*/ 789858 w 1671484"/>
              <a:gd name="connsiteY0" fmla="*/ 2438400 h 2458065"/>
              <a:gd name="connsiteX1" fmla="*/ 904568 w 1671484"/>
              <a:gd name="connsiteY1" fmla="*/ 2277807 h 2458065"/>
              <a:gd name="connsiteX2" fmla="*/ 930787 w 1671484"/>
              <a:gd name="connsiteY2" fmla="*/ 2208981 h 2458065"/>
              <a:gd name="connsiteX3" fmla="*/ 999613 w 1671484"/>
              <a:gd name="connsiteY3" fmla="*/ 2166375 h 2458065"/>
              <a:gd name="connsiteX4" fmla="*/ 1081549 w 1671484"/>
              <a:gd name="connsiteY4" fmla="*/ 2100826 h 2458065"/>
              <a:gd name="connsiteX5" fmla="*/ 1173316 w 1671484"/>
              <a:gd name="connsiteY5" fmla="*/ 1950065 h 2458065"/>
              <a:gd name="connsiteX6" fmla="*/ 1245420 w 1671484"/>
              <a:gd name="connsiteY6" fmla="*/ 1825523 h 2458065"/>
              <a:gd name="connsiteX7" fmla="*/ 1255252 w 1671484"/>
              <a:gd name="connsiteY7" fmla="*/ 1615768 h 2458065"/>
              <a:gd name="connsiteX8" fmla="*/ 1317523 w 1671484"/>
              <a:gd name="connsiteY8" fmla="*/ 1517446 h 2458065"/>
              <a:gd name="connsiteX9" fmla="*/ 1481394 w 1671484"/>
              <a:gd name="connsiteY9" fmla="*/ 1465007 h 2458065"/>
              <a:gd name="connsiteX10" fmla="*/ 1589549 w 1671484"/>
              <a:gd name="connsiteY10" fmla="*/ 1406013 h 2458065"/>
              <a:gd name="connsiteX11" fmla="*/ 1622323 w 1671484"/>
              <a:gd name="connsiteY11" fmla="*/ 1350297 h 2458065"/>
              <a:gd name="connsiteX12" fmla="*/ 1658375 w 1671484"/>
              <a:gd name="connsiteY12" fmla="*/ 1268362 h 2458065"/>
              <a:gd name="connsiteX13" fmla="*/ 1671484 w 1671484"/>
              <a:gd name="connsiteY13" fmla="*/ 1176594 h 2458065"/>
              <a:gd name="connsiteX14" fmla="*/ 1612491 w 1671484"/>
              <a:gd name="connsiteY14" fmla="*/ 1114323 h 2458065"/>
              <a:gd name="connsiteX15" fmla="*/ 1497781 w 1671484"/>
              <a:gd name="connsiteY15" fmla="*/ 1042220 h 2458065"/>
              <a:gd name="connsiteX16" fmla="*/ 1389626 w 1671484"/>
              <a:gd name="connsiteY16" fmla="*/ 924233 h 2458065"/>
              <a:gd name="connsiteX17" fmla="*/ 1219200 w 1671484"/>
              <a:gd name="connsiteY17" fmla="*/ 888181 h 2458065"/>
              <a:gd name="connsiteX18" fmla="*/ 1140542 w 1671484"/>
              <a:gd name="connsiteY18" fmla="*/ 884904 h 2458065"/>
              <a:gd name="connsiteX19" fmla="*/ 986504 w 1671484"/>
              <a:gd name="connsiteY19" fmla="*/ 812800 h 2458065"/>
              <a:gd name="connsiteX20" fmla="*/ 858684 w 1671484"/>
              <a:gd name="connsiteY20" fmla="*/ 786581 h 2458065"/>
              <a:gd name="connsiteX21" fmla="*/ 730865 w 1671484"/>
              <a:gd name="connsiteY21" fmla="*/ 701368 h 2458065"/>
              <a:gd name="connsiteX22" fmla="*/ 612878 w 1671484"/>
              <a:gd name="connsiteY22" fmla="*/ 635820 h 2458065"/>
              <a:gd name="connsiteX23" fmla="*/ 684981 w 1671484"/>
              <a:gd name="connsiteY23" fmla="*/ 534220 h 2458065"/>
              <a:gd name="connsiteX24" fmla="*/ 678426 w 1671484"/>
              <a:gd name="connsiteY24" fmla="*/ 449007 h 2458065"/>
              <a:gd name="connsiteX25" fmla="*/ 616155 w 1671484"/>
              <a:gd name="connsiteY25" fmla="*/ 294968 h 2458065"/>
              <a:gd name="connsiteX26" fmla="*/ 465394 w 1671484"/>
              <a:gd name="connsiteY26" fmla="*/ 285136 h 2458065"/>
              <a:gd name="connsiteX27" fmla="*/ 357239 w 1671484"/>
              <a:gd name="connsiteY27" fmla="*/ 317910 h 2458065"/>
              <a:gd name="connsiteX28" fmla="*/ 255639 w 1671484"/>
              <a:gd name="connsiteY28" fmla="*/ 301523 h 2458065"/>
              <a:gd name="connsiteX29" fmla="*/ 209755 w 1671484"/>
              <a:gd name="connsiteY29" fmla="*/ 275304 h 2458065"/>
              <a:gd name="connsiteX30" fmla="*/ 160594 w 1671484"/>
              <a:gd name="connsiteY30" fmla="*/ 114710 h 2458065"/>
              <a:gd name="connsiteX31" fmla="*/ 65549 w 1671484"/>
              <a:gd name="connsiteY31" fmla="*/ 32775 h 2458065"/>
              <a:gd name="connsiteX32" fmla="*/ 6555 w 1671484"/>
              <a:gd name="connsiteY32" fmla="*/ 0 h 2458065"/>
              <a:gd name="connsiteX33" fmla="*/ 0 w 1671484"/>
              <a:gd name="connsiteY33" fmla="*/ 2458065 h 2458065"/>
              <a:gd name="connsiteX34" fmla="*/ 789858 w 1671484"/>
              <a:gd name="connsiteY34" fmla="*/ 2438400 h 245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71484" h="2458065">
                <a:moveTo>
                  <a:pt x="789858" y="2438400"/>
                </a:moveTo>
                <a:lnTo>
                  <a:pt x="904568" y="2277807"/>
                </a:lnTo>
                <a:lnTo>
                  <a:pt x="930787" y="2208981"/>
                </a:lnTo>
                <a:lnTo>
                  <a:pt x="999613" y="2166375"/>
                </a:lnTo>
                <a:lnTo>
                  <a:pt x="1081549" y="2100826"/>
                </a:lnTo>
                <a:lnTo>
                  <a:pt x="1173316" y="1950065"/>
                </a:lnTo>
                <a:lnTo>
                  <a:pt x="1245420" y="1825523"/>
                </a:lnTo>
                <a:lnTo>
                  <a:pt x="1255252" y="1615768"/>
                </a:lnTo>
                <a:lnTo>
                  <a:pt x="1317523" y="1517446"/>
                </a:lnTo>
                <a:lnTo>
                  <a:pt x="1481394" y="1465007"/>
                </a:lnTo>
                <a:lnTo>
                  <a:pt x="1589549" y="1406013"/>
                </a:lnTo>
                <a:lnTo>
                  <a:pt x="1622323" y="1350297"/>
                </a:lnTo>
                <a:lnTo>
                  <a:pt x="1658375" y="1268362"/>
                </a:lnTo>
                <a:lnTo>
                  <a:pt x="1671484" y="1176594"/>
                </a:lnTo>
                <a:lnTo>
                  <a:pt x="1612491" y="1114323"/>
                </a:lnTo>
                <a:lnTo>
                  <a:pt x="1497781" y="1042220"/>
                </a:lnTo>
                <a:lnTo>
                  <a:pt x="1389626" y="924233"/>
                </a:lnTo>
                <a:lnTo>
                  <a:pt x="1219200" y="888181"/>
                </a:lnTo>
                <a:lnTo>
                  <a:pt x="1140542" y="884904"/>
                </a:lnTo>
                <a:lnTo>
                  <a:pt x="986504" y="812800"/>
                </a:lnTo>
                <a:lnTo>
                  <a:pt x="858684" y="786581"/>
                </a:lnTo>
                <a:lnTo>
                  <a:pt x="730865" y="701368"/>
                </a:lnTo>
                <a:lnTo>
                  <a:pt x="612878" y="635820"/>
                </a:lnTo>
                <a:lnTo>
                  <a:pt x="684981" y="534220"/>
                </a:lnTo>
                <a:lnTo>
                  <a:pt x="678426" y="449007"/>
                </a:lnTo>
                <a:lnTo>
                  <a:pt x="616155" y="294968"/>
                </a:lnTo>
                <a:lnTo>
                  <a:pt x="465394" y="285136"/>
                </a:lnTo>
                <a:lnTo>
                  <a:pt x="357239" y="317910"/>
                </a:lnTo>
                <a:lnTo>
                  <a:pt x="255639" y="301523"/>
                </a:lnTo>
                <a:lnTo>
                  <a:pt x="209755" y="275304"/>
                </a:lnTo>
                <a:lnTo>
                  <a:pt x="160594" y="114710"/>
                </a:lnTo>
                <a:lnTo>
                  <a:pt x="65549" y="32775"/>
                </a:lnTo>
                <a:lnTo>
                  <a:pt x="6555" y="0"/>
                </a:lnTo>
                <a:lnTo>
                  <a:pt x="0" y="2458065"/>
                </a:lnTo>
                <a:lnTo>
                  <a:pt x="789858" y="2438400"/>
                </a:ln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Freeform 208"/>
          <p:cNvSpPr/>
          <p:nvPr/>
        </p:nvSpPr>
        <p:spPr>
          <a:xfrm>
            <a:off x="243840" y="2575524"/>
            <a:ext cx="1193491" cy="3551025"/>
          </a:xfrm>
          <a:custGeom>
            <a:avLst/>
            <a:gdLst>
              <a:gd name="connsiteX0" fmla="*/ 0 w 1193491"/>
              <a:gd name="connsiteY0" fmla="*/ 147356 h 3551025"/>
              <a:gd name="connsiteX1" fmla="*/ 96520 w 1193491"/>
              <a:gd name="connsiteY1" fmla="*/ 243876 h 3551025"/>
              <a:gd name="connsiteX2" fmla="*/ 167640 w 1193491"/>
              <a:gd name="connsiteY2" fmla="*/ 304836 h 3551025"/>
              <a:gd name="connsiteX3" fmla="*/ 259080 w 1193491"/>
              <a:gd name="connsiteY3" fmla="*/ 193076 h 3551025"/>
              <a:gd name="connsiteX4" fmla="*/ 355600 w 1193491"/>
              <a:gd name="connsiteY4" fmla="*/ 30516 h 3551025"/>
              <a:gd name="connsiteX5" fmla="*/ 441960 w 1193491"/>
              <a:gd name="connsiteY5" fmla="*/ 10196 h 3551025"/>
              <a:gd name="connsiteX6" fmla="*/ 604520 w 1193491"/>
              <a:gd name="connsiteY6" fmla="*/ 147356 h 3551025"/>
              <a:gd name="connsiteX7" fmla="*/ 599440 w 1193491"/>
              <a:gd name="connsiteY7" fmla="*/ 299756 h 3551025"/>
              <a:gd name="connsiteX8" fmla="*/ 604520 w 1193491"/>
              <a:gd name="connsiteY8" fmla="*/ 406436 h 3551025"/>
              <a:gd name="connsiteX9" fmla="*/ 629920 w 1193491"/>
              <a:gd name="connsiteY9" fmla="*/ 482636 h 3551025"/>
              <a:gd name="connsiteX10" fmla="*/ 741680 w 1193491"/>
              <a:gd name="connsiteY10" fmla="*/ 568996 h 3551025"/>
              <a:gd name="connsiteX11" fmla="*/ 878840 w 1193491"/>
              <a:gd name="connsiteY11" fmla="*/ 640116 h 3551025"/>
              <a:gd name="connsiteX12" fmla="*/ 929640 w 1193491"/>
              <a:gd name="connsiteY12" fmla="*/ 762036 h 3551025"/>
              <a:gd name="connsiteX13" fmla="*/ 965200 w 1193491"/>
              <a:gd name="connsiteY13" fmla="*/ 873796 h 3551025"/>
              <a:gd name="connsiteX14" fmla="*/ 1122680 w 1193491"/>
              <a:gd name="connsiteY14" fmla="*/ 944916 h 3551025"/>
              <a:gd name="connsiteX15" fmla="*/ 1168400 w 1193491"/>
              <a:gd name="connsiteY15" fmla="*/ 1021116 h 3551025"/>
              <a:gd name="connsiteX16" fmla="*/ 1112520 w 1193491"/>
              <a:gd name="connsiteY16" fmla="*/ 1132876 h 3551025"/>
              <a:gd name="connsiteX17" fmla="*/ 1056640 w 1193491"/>
              <a:gd name="connsiteY17" fmla="*/ 1214156 h 3551025"/>
              <a:gd name="connsiteX18" fmla="*/ 1031240 w 1193491"/>
              <a:gd name="connsiteY18" fmla="*/ 1346236 h 3551025"/>
              <a:gd name="connsiteX19" fmla="*/ 985520 w 1193491"/>
              <a:gd name="connsiteY19" fmla="*/ 1463076 h 3551025"/>
              <a:gd name="connsiteX20" fmla="*/ 949960 w 1193491"/>
              <a:gd name="connsiteY20" fmla="*/ 1579916 h 3551025"/>
              <a:gd name="connsiteX21" fmla="*/ 955040 w 1193491"/>
              <a:gd name="connsiteY21" fmla="*/ 1681516 h 3551025"/>
              <a:gd name="connsiteX22" fmla="*/ 1005840 w 1193491"/>
              <a:gd name="connsiteY22" fmla="*/ 1788196 h 3551025"/>
              <a:gd name="connsiteX23" fmla="*/ 1087120 w 1193491"/>
              <a:gd name="connsiteY23" fmla="*/ 1910116 h 3551025"/>
              <a:gd name="connsiteX24" fmla="*/ 1153160 w 1193491"/>
              <a:gd name="connsiteY24" fmla="*/ 2077756 h 3551025"/>
              <a:gd name="connsiteX25" fmla="*/ 1188720 w 1193491"/>
              <a:gd name="connsiteY25" fmla="*/ 2280956 h 3551025"/>
              <a:gd name="connsiteX26" fmla="*/ 1046480 w 1193491"/>
              <a:gd name="connsiteY26" fmla="*/ 2479076 h 3551025"/>
              <a:gd name="connsiteX27" fmla="*/ 990600 w 1193491"/>
              <a:gd name="connsiteY27" fmla="*/ 2722916 h 3551025"/>
              <a:gd name="connsiteX28" fmla="*/ 949960 w 1193491"/>
              <a:gd name="connsiteY28" fmla="*/ 2915956 h 3551025"/>
              <a:gd name="connsiteX29" fmla="*/ 904240 w 1193491"/>
              <a:gd name="connsiteY29" fmla="*/ 2946436 h 3551025"/>
              <a:gd name="connsiteX30" fmla="*/ 792480 w 1193491"/>
              <a:gd name="connsiteY30" fmla="*/ 2926116 h 3551025"/>
              <a:gd name="connsiteX31" fmla="*/ 675640 w 1193491"/>
              <a:gd name="connsiteY31" fmla="*/ 2915956 h 3551025"/>
              <a:gd name="connsiteX32" fmla="*/ 548640 w 1193491"/>
              <a:gd name="connsiteY32" fmla="*/ 2936276 h 3551025"/>
              <a:gd name="connsiteX33" fmla="*/ 497840 w 1193491"/>
              <a:gd name="connsiteY33" fmla="*/ 2997236 h 3551025"/>
              <a:gd name="connsiteX34" fmla="*/ 523240 w 1193491"/>
              <a:gd name="connsiteY34" fmla="*/ 3093756 h 3551025"/>
              <a:gd name="connsiteX35" fmla="*/ 619760 w 1193491"/>
              <a:gd name="connsiteY35" fmla="*/ 3215676 h 3551025"/>
              <a:gd name="connsiteX36" fmla="*/ 538480 w 1193491"/>
              <a:gd name="connsiteY36" fmla="*/ 3312196 h 3551025"/>
              <a:gd name="connsiteX37" fmla="*/ 462280 w 1193491"/>
              <a:gd name="connsiteY37" fmla="*/ 3403636 h 3551025"/>
              <a:gd name="connsiteX38" fmla="*/ 401320 w 1193491"/>
              <a:gd name="connsiteY38" fmla="*/ 3530636 h 3551025"/>
              <a:gd name="connsiteX39" fmla="*/ 304800 w 1193491"/>
              <a:gd name="connsiteY39" fmla="*/ 3545876 h 3551025"/>
              <a:gd name="connsiteX40" fmla="*/ 208280 w 1193491"/>
              <a:gd name="connsiteY40" fmla="*/ 3479836 h 3551025"/>
              <a:gd name="connsiteX41" fmla="*/ 157480 w 1193491"/>
              <a:gd name="connsiteY41" fmla="*/ 3439196 h 3551025"/>
              <a:gd name="connsiteX42" fmla="*/ 116840 w 1193491"/>
              <a:gd name="connsiteY42" fmla="*/ 3413796 h 3551025"/>
              <a:gd name="connsiteX43" fmla="*/ 0 w 1193491"/>
              <a:gd name="connsiteY43" fmla="*/ 3393476 h 35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3491" h="3551025">
                <a:moveTo>
                  <a:pt x="0" y="147356"/>
                </a:moveTo>
                <a:cubicBezTo>
                  <a:pt x="34713" y="182069"/>
                  <a:pt x="68580" y="217629"/>
                  <a:pt x="96520" y="243876"/>
                </a:cubicBezTo>
                <a:cubicBezTo>
                  <a:pt x="124460" y="270123"/>
                  <a:pt x="140547" y="313303"/>
                  <a:pt x="167640" y="304836"/>
                </a:cubicBezTo>
                <a:cubicBezTo>
                  <a:pt x="194733" y="296369"/>
                  <a:pt x="227753" y="238796"/>
                  <a:pt x="259080" y="193076"/>
                </a:cubicBezTo>
                <a:cubicBezTo>
                  <a:pt x="290407" y="147356"/>
                  <a:pt x="325120" y="60996"/>
                  <a:pt x="355600" y="30516"/>
                </a:cubicBezTo>
                <a:cubicBezTo>
                  <a:pt x="386080" y="36"/>
                  <a:pt x="400473" y="-9277"/>
                  <a:pt x="441960" y="10196"/>
                </a:cubicBezTo>
                <a:cubicBezTo>
                  <a:pt x="483447" y="29669"/>
                  <a:pt x="578273" y="99096"/>
                  <a:pt x="604520" y="147356"/>
                </a:cubicBezTo>
                <a:cubicBezTo>
                  <a:pt x="630767" y="195616"/>
                  <a:pt x="599440" y="256576"/>
                  <a:pt x="599440" y="299756"/>
                </a:cubicBezTo>
                <a:cubicBezTo>
                  <a:pt x="599440" y="342936"/>
                  <a:pt x="599440" y="375956"/>
                  <a:pt x="604520" y="406436"/>
                </a:cubicBezTo>
                <a:cubicBezTo>
                  <a:pt x="609600" y="436916"/>
                  <a:pt x="607060" y="455543"/>
                  <a:pt x="629920" y="482636"/>
                </a:cubicBezTo>
                <a:cubicBezTo>
                  <a:pt x="652780" y="509729"/>
                  <a:pt x="700193" y="542749"/>
                  <a:pt x="741680" y="568996"/>
                </a:cubicBezTo>
                <a:cubicBezTo>
                  <a:pt x="783167" y="595243"/>
                  <a:pt x="847513" y="607943"/>
                  <a:pt x="878840" y="640116"/>
                </a:cubicBezTo>
                <a:cubicBezTo>
                  <a:pt x="910167" y="672289"/>
                  <a:pt x="915247" y="723089"/>
                  <a:pt x="929640" y="762036"/>
                </a:cubicBezTo>
                <a:cubicBezTo>
                  <a:pt x="944033" y="800983"/>
                  <a:pt x="933027" y="843316"/>
                  <a:pt x="965200" y="873796"/>
                </a:cubicBezTo>
                <a:cubicBezTo>
                  <a:pt x="997373" y="904276"/>
                  <a:pt x="1088813" y="920363"/>
                  <a:pt x="1122680" y="944916"/>
                </a:cubicBezTo>
                <a:cubicBezTo>
                  <a:pt x="1156547" y="969469"/>
                  <a:pt x="1170093" y="989789"/>
                  <a:pt x="1168400" y="1021116"/>
                </a:cubicBezTo>
                <a:cubicBezTo>
                  <a:pt x="1166707" y="1052443"/>
                  <a:pt x="1131147" y="1100703"/>
                  <a:pt x="1112520" y="1132876"/>
                </a:cubicBezTo>
                <a:cubicBezTo>
                  <a:pt x="1093893" y="1165049"/>
                  <a:pt x="1070187" y="1178596"/>
                  <a:pt x="1056640" y="1214156"/>
                </a:cubicBezTo>
                <a:cubicBezTo>
                  <a:pt x="1043093" y="1249716"/>
                  <a:pt x="1043093" y="1304749"/>
                  <a:pt x="1031240" y="1346236"/>
                </a:cubicBezTo>
                <a:cubicBezTo>
                  <a:pt x="1019387" y="1387723"/>
                  <a:pt x="999067" y="1424129"/>
                  <a:pt x="985520" y="1463076"/>
                </a:cubicBezTo>
                <a:cubicBezTo>
                  <a:pt x="971973" y="1502023"/>
                  <a:pt x="955040" y="1543509"/>
                  <a:pt x="949960" y="1579916"/>
                </a:cubicBezTo>
                <a:cubicBezTo>
                  <a:pt x="944880" y="1616323"/>
                  <a:pt x="945727" y="1646803"/>
                  <a:pt x="955040" y="1681516"/>
                </a:cubicBezTo>
                <a:cubicBezTo>
                  <a:pt x="964353" y="1716229"/>
                  <a:pt x="983827" y="1750096"/>
                  <a:pt x="1005840" y="1788196"/>
                </a:cubicBezTo>
                <a:cubicBezTo>
                  <a:pt x="1027853" y="1826296"/>
                  <a:pt x="1062567" y="1861856"/>
                  <a:pt x="1087120" y="1910116"/>
                </a:cubicBezTo>
                <a:cubicBezTo>
                  <a:pt x="1111673" y="1958376"/>
                  <a:pt x="1136227" y="2015949"/>
                  <a:pt x="1153160" y="2077756"/>
                </a:cubicBezTo>
                <a:cubicBezTo>
                  <a:pt x="1170093" y="2139563"/>
                  <a:pt x="1206500" y="2214069"/>
                  <a:pt x="1188720" y="2280956"/>
                </a:cubicBezTo>
                <a:cubicBezTo>
                  <a:pt x="1170940" y="2347843"/>
                  <a:pt x="1079500" y="2405416"/>
                  <a:pt x="1046480" y="2479076"/>
                </a:cubicBezTo>
                <a:cubicBezTo>
                  <a:pt x="1013460" y="2552736"/>
                  <a:pt x="1006687" y="2650103"/>
                  <a:pt x="990600" y="2722916"/>
                </a:cubicBezTo>
                <a:cubicBezTo>
                  <a:pt x="974513" y="2795729"/>
                  <a:pt x="964353" y="2878703"/>
                  <a:pt x="949960" y="2915956"/>
                </a:cubicBezTo>
                <a:cubicBezTo>
                  <a:pt x="935567" y="2953209"/>
                  <a:pt x="930487" y="2944743"/>
                  <a:pt x="904240" y="2946436"/>
                </a:cubicBezTo>
                <a:cubicBezTo>
                  <a:pt x="877993" y="2948129"/>
                  <a:pt x="830580" y="2931196"/>
                  <a:pt x="792480" y="2926116"/>
                </a:cubicBezTo>
                <a:cubicBezTo>
                  <a:pt x="754380" y="2921036"/>
                  <a:pt x="716280" y="2914263"/>
                  <a:pt x="675640" y="2915956"/>
                </a:cubicBezTo>
                <a:cubicBezTo>
                  <a:pt x="635000" y="2917649"/>
                  <a:pt x="578273" y="2922729"/>
                  <a:pt x="548640" y="2936276"/>
                </a:cubicBezTo>
                <a:cubicBezTo>
                  <a:pt x="519007" y="2949823"/>
                  <a:pt x="502073" y="2970989"/>
                  <a:pt x="497840" y="2997236"/>
                </a:cubicBezTo>
                <a:cubicBezTo>
                  <a:pt x="493607" y="3023483"/>
                  <a:pt x="502920" y="3057349"/>
                  <a:pt x="523240" y="3093756"/>
                </a:cubicBezTo>
                <a:cubicBezTo>
                  <a:pt x="543560" y="3130163"/>
                  <a:pt x="617220" y="3179269"/>
                  <a:pt x="619760" y="3215676"/>
                </a:cubicBezTo>
                <a:cubicBezTo>
                  <a:pt x="622300" y="3252083"/>
                  <a:pt x="538480" y="3312196"/>
                  <a:pt x="538480" y="3312196"/>
                </a:cubicBezTo>
                <a:cubicBezTo>
                  <a:pt x="512233" y="3343523"/>
                  <a:pt x="485140" y="3367229"/>
                  <a:pt x="462280" y="3403636"/>
                </a:cubicBezTo>
                <a:cubicBezTo>
                  <a:pt x="439420" y="3440043"/>
                  <a:pt x="427567" y="3506929"/>
                  <a:pt x="401320" y="3530636"/>
                </a:cubicBezTo>
                <a:cubicBezTo>
                  <a:pt x="375073" y="3554343"/>
                  <a:pt x="336973" y="3554343"/>
                  <a:pt x="304800" y="3545876"/>
                </a:cubicBezTo>
                <a:cubicBezTo>
                  <a:pt x="272627" y="3537409"/>
                  <a:pt x="232833" y="3497616"/>
                  <a:pt x="208280" y="3479836"/>
                </a:cubicBezTo>
                <a:cubicBezTo>
                  <a:pt x="183727" y="3462056"/>
                  <a:pt x="172720" y="3450203"/>
                  <a:pt x="157480" y="3439196"/>
                </a:cubicBezTo>
                <a:cubicBezTo>
                  <a:pt x="142240" y="3428189"/>
                  <a:pt x="143086" y="3421416"/>
                  <a:pt x="116840" y="3413796"/>
                </a:cubicBezTo>
                <a:cubicBezTo>
                  <a:pt x="90594" y="3406176"/>
                  <a:pt x="0" y="3410409"/>
                  <a:pt x="0" y="3393476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>
            <a:off x="233680" y="2511238"/>
            <a:ext cx="1259545" cy="3668885"/>
          </a:xfrm>
          <a:custGeom>
            <a:avLst/>
            <a:gdLst>
              <a:gd name="connsiteX0" fmla="*/ 0 w 1259545"/>
              <a:gd name="connsiteY0" fmla="*/ 115121 h 3615241"/>
              <a:gd name="connsiteX1" fmla="*/ 157480 w 1259545"/>
              <a:gd name="connsiteY1" fmla="*/ 221801 h 3615241"/>
              <a:gd name="connsiteX2" fmla="*/ 243840 w 1259545"/>
              <a:gd name="connsiteY2" fmla="*/ 176081 h 3615241"/>
              <a:gd name="connsiteX3" fmla="*/ 320040 w 1259545"/>
              <a:gd name="connsiteY3" fmla="*/ 54161 h 3615241"/>
              <a:gd name="connsiteX4" fmla="*/ 396240 w 1259545"/>
              <a:gd name="connsiteY4" fmla="*/ 8441 h 3615241"/>
              <a:gd name="connsiteX5" fmla="*/ 462280 w 1259545"/>
              <a:gd name="connsiteY5" fmla="*/ 8441 h 3615241"/>
              <a:gd name="connsiteX6" fmla="*/ 563880 w 1259545"/>
              <a:gd name="connsiteY6" fmla="*/ 94801 h 3615241"/>
              <a:gd name="connsiteX7" fmla="*/ 660400 w 1259545"/>
              <a:gd name="connsiteY7" fmla="*/ 196401 h 3615241"/>
              <a:gd name="connsiteX8" fmla="*/ 685800 w 1259545"/>
              <a:gd name="connsiteY8" fmla="*/ 298001 h 3615241"/>
              <a:gd name="connsiteX9" fmla="*/ 660400 w 1259545"/>
              <a:gd name="connsiteY9" fmla="*/ 389441 h 3615241"/>
              <a:gd name="connsiteX10" fmla="*/ 650240 w 1259545"/>
              <a:gd name="connsiteY10" fmla="*/ 445321 h 3615241"/>
              <a:gd name="connsiteX11" fmla="*/ 670560 w 1259545"/>
              <a:gd name="connsiteY11" fmla="*/ 541841 h 3615241"/>
              <a:gd name="connsiteX12" fmla="*/ 843280 w 1259545"/>
              <a:gd name="connsiteY12" fmla="*/ 638361 h 3615241"/>
              <a:gd name="connsiteX13" fmla="*/ 934720 w 1259545"/>
              <a:gd name="connsiteY13" fmla="*/ 679001 h 3615241"/>
              <a:gd name="connsiteX14" fmla="*/ 980440 w 1259545"/>
              <a:gd name="connsiteY14" fmla="*/ 785681 h 3615241"/>
              <a:gd name="connsiteX15" fmla="*/ 990600 w 1259545"/>
              <a:gd name="connsiteY15" fmla="*/ 877121 h 3615241"/>
              <a:gd name="connsiteX16" fmla="*/ 1163320 w 1259545"/>
              <a:gd name="connsiteY16" fmla="*/ 917761 h 3615241"/>
              <a:gd name="connsiteX17" fmla="*/ 1249680 w 1259545"/>
              <a:gd name="connsiteY17" fmla="*/ 1034601 h 3615241"/>
              <a:gd name="connsiteX18" fmla="*/ 1249680 w 1259545"/>
              <a:gd name="connsiteY18" fmla="*/ 1141281 h 3615241"/>
              <a:gd name="connsiteX19" fmla="*/ 1178560 w 1259545"/>
              <a:gd name="connsiteY19" fmla="*/ 1273361 h 3615241"/>
              <a:gd name="connsiteX20" fmla="*/ 1071880 w 1259545"/>
              <a:gd name="connsiteY20" fmla="*/ 1374961 h 3615241"/>
              <a:gd name="connsiteX21" fmla="*/ 1046480 w 1259545"/>
              <a:gd name="connsiteY21" fmla="*/ 1507041 h 3615241"/>
              <a:gd name="connsiteX22" fmla="*/ 1051560 w 1259545"/>
              <a:gd name="connsiteY22" fmla="*/ 1557841 h 3615241"/>
              <a:gd name="connsiteX23" fmla="*/ 1016000 w 1259545"/>
              <a:gd name="connsiteY23" fmla="*/ 1649281 h 3615241"/>
              <a:gd name="connsiteX24" fmla="*/ 1036320 w 1259545"/>
              <a:gd name="connsiteY24" fmla="*/ 1755961 h 3615241"/>
              <a:gd name="connsiteX25" fmla="*/ 1143000 w 1259545"/>
              <a:gd name="connsiteY25" fmla="*/ 1984561 h 3615241"/>
              <a:gd name="connsiteX26" fmla="*/ 1209040 w 1259545"/>
              <a:gd name="connsiteY26" fmla="*/ 2091241 h 3615241"/>
              <a:gd name="connsiteX27" fmla="*/ 1244600 w 1259545"/>
              <a:gd name="connsiteY27" fmla="*/ 2299521 h 3615241"/>
              <a:gd name="connsiteX28" fmla="*/ 1224280 w 1259545"/>
              <a:gd name="connsiteY28" fmla="*/ 2477321 h 3615241"/>
              <a:gd name="connsiteX29" fmla="*/ 1076960 w 1259545"/>
              <a:gd name="connsiteY29" fmla="*/ 2660201 h 3615241"/>
              <a:gd name="connsiteX30" fmla="*/ 1066800 w 1259545"/>
              <a:gd name="connsiteY30" fmla="*/ 2990401 h 3615241"/>
              <a:gd name="connsiteX31" fmla="*/ 1016000 w 1259545"/>
              <a:gd name="connsiteY31" fmla="*/ 3071681 h 3615241"/>
              <a:gd name="connsiteX32" fmla="*/ 772160 w 1259545"/>
              <a:gd name="connsiteY32" fmla="*/ 3046281 h 3615241"/>
              <a:gd name="connsiteX33" fmla="*/ 660400 w 1259545"/>
              <a:gd name="connsiteY33" fmla="*/ 3031041 h 3615241"/>
              <a:gd name="connsiteX34" fmla="*/ 579120 w 1259545"/>
              <a:gd name="connsiteY34" fmla="*/ 3086921 h 3615241"/>
              <a:gd name="connsiteX35" fmla="*/ 629920 w 1259545"/>
              <a:gd name="connsiteY35" fmla="*/ 3188521 h 3615241"/>
              <a:gd name="connsiteX36" fmla="*/ 741680 w 1259545"/>
              <a:gd name="connsiteY36" fmla="*/ 3310441 h 3615241"/>
              <a:gd name="connsiteX37" fmla="*/ 645160 w 1259545"/>
              <a:gd name="connsiteY37" fmla="*/ 3422201 h 3615241"/>
              <a:gd name="connsiteX38" fmla="*/ 553720 w 1259545"/>
              <a:gd name="connsiteY38" fmla="*/ 3503481 h 3615241"/>
              <a:gd name="connsiteX39" fmla="*/ 528320 w 1259545"/>
              <a:gd name="connsiteY39" fmla="*/ 3615241 h 36152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233680 w 1259545"/>
              <a:gd name="connsiteY39" fmla="*/ 4580441 h 45804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518160 w 1259545"/>
              <a:gd name="connsiteY39" fmla="*/ 3650801 h 4580441"/>
              <a:gd name="connsiteX40" fmla="*/ 233680 w 1259545"/>
              <a:gd name="connsiteY40" fmla="*/ 4580441 h 4580441"/>
              <a:gd name="connsiteX0" fmla="*/ 5080 w 1264625"/>
              <a:gd name="connsiteY0" fmla="*/ 115121 h 3695505"/>
              <a:gd name="connsiteX1" fmla="*/ 162560 w 1264625"/>
              <a:gd name="connsiteY1" fmla="*/ 221801 h 3695505"/>
              <a:gd name="connsiteX2" fmla="*/ 248920 w 1264625"/>
              <a:gd name="connsiteY2" fmla="*/ 176081 h 3695505"/>
              <a:gd name="connsiteX3" fmla="*/ 325120 w 1264625"/>
              <a:gd name="connsiteY3" fmla="*/ 54161 h 3695505"/>
              <a:gd name="connsiteX4" fmla="*/ 401320 w 1264625"/>
              <a:gd name="connsiteY4" fmla="*/ 8441 h 3695505"/>
              <a:gd name="connsiteX5" fmla="*/ 467360 w 1264625"/>
              <a:gd name="connsiteY5" fmla="*/ 8441 h 3695505"/>
              <a:gd name="connsiteX6" fmla="*/ 568960 w 1264625"/>
              <a:gd name="connsiteY6" fmla="*/ 94801 h 3695505"/>
              <a:gd name="connsiteX7" fmla="*/ 665480 w 1264625"/>
              <a:gd name="connsiteY7" fmla="*/ 196401 h 3695505"/>
              <a:gd name="connsiteX8" fmla="*/ 690880 w 1264625"/>
              <a:gd name="connsiteY8" fmla="*/ 298001 h 3695505"/>
              <a:gd name="connsiteX9" fmla="*/ 665480 w 1264625"/>
              <a:gd name="connsiteY9" fmla="*/ 389441 h 3695505"/>
              <a:gd name="connsiteX10" fmla="*/ 655320 w 1264625"/>
              <a:gd name="connsiteY10" fmla="*/ 445321 h 3695505"/>
              <a:gd name="connsiteX11" fmla="*/ 675640 w 1264625"/>
              <a:gd name="connsiteY11" fmla="*/ 541841 h 3695505"/>
              <a:gd name="connsiteX12" fmla="*/ 848360 w 1264625"/>
              <a:gd name="connsiteY12" fmla="*/ 638361 h 3695505"/>
              <a:gd name="connsiteX13" fmla="*/ 939800 w 1264625"/>
              <a:gd name="connsiteY13" fmla="*/ 679001 h 3695505"/>
              <a:gd name="connsiteX14" fmla="*/ 985520 w 1264625"/>
              <a:gd name="connsiteY14" fmla="*/ 785681 h 3695505"/>
              <a:gd name="connsiteX15" fmla="*/ 995680 w 1264625"/>
              <a:gd name="connsiteY15" fmla="*/ 877121 h 3695505"/>
              <a:gd name="connsiteX16" fmla="*/ 1168400 w 1264625"/>
              <a:gd name="connsiteY16" fmla="*/ 917761 h 3695505"/>
              <a:gd name="connsiteX17" fmla="*/ 1254760 w 1264625"/>
              <a:gd name="connsiteY17" fmla="*/ 1034601 h 3695505"/>
              <a:gd name="connsiteX18" fmla="*/ 1254760 w 1264625"/>
              <a:gd name="connsiteY18" fmla="*/ 1141281 h 3695505"/>
              <a:gd name="connsiteX19" fmla="*/ 1183640 w 1264625"/>
              <a:gd name="connsiteY19" fmla="*/ 1273361 h 3695505"/>
              <a:gd name="connsiteX20" fmla="*/ 1076960 w 1264625"/>
              <a:gd name="connsiteY20" fmla="*/ 1374961 h 3695505"/>
              <a:gd name="connsiteX21" fmla="*/ 1051560 w 1264625"/>
              <a:gd name="connsiteY21" fmla="*/ 1507041 h 3695505"/>
              <a:gd name="connsiteX22" fmla="*/ 1056640 w 1264625"/>
              <a:gd name="connsiteY22" fmla="*/ 1557841 h 3695505"/>
              <a:gd name="connsiteX23" fmla="*/ 1021080 w 1264625"/>
              <a:gd name="connsiteY23" fmla="*/ 1649281 h 3695505"/>
              <a:gd name="connsiteX24" fmla="*/ 1041400 w 1264625"/>
              <a:gd name="connsiteY24" fmla="*/ 1755961 h 3695505"/>
              <a:gd name="connsiteX25" fmla="*/ 1148080 w 1264625"/>
              <a:gd name="connsiteY25" fmla="*/ 1984561 h 3695505"/>
              <a:gd name="connsiteX26" fmla="*/ 1214120 w 1264625"/>
              <a:gd name="connsiteY26" fmla="*/ 2091241 h 3695505"/>
              <a:gd name="connsiteX27" fmla="*/ 1249680 w 1264625"/>
              <a:gd name="connsiteY27" fmla="*/ 2299521 h 3695505"/>
              <a:gd name="connsiteX28" fmla="*/ 1229360 w 1264625"/>
              <a:gd name="connsiteY28" fmla="*/ 2477321 h 3695505"/>
              <a:gd name="connsiteX29" fmla="*/ 1082040 w 1264625"/>
              <a:gd name="connsiteY29" fmla="*/ 2660201 h 3695505"/>
              <a:gd name="connsiteX30" fmla="*/ 1071880 w 1264625"/>
              <a:gd name="connsiteY30" fmla="*/ 2990401 h 3695505"/>
              <a:gd name="connsiteX31" fmla="*/ 1021080 w 1264625"/>
              <a:gd name="connsiteY31" fmla="*/ 3071681 h 3695505"/>
              <a:gd name="connsiteX32" fmla="*/ 777240 w 1264625"/>
              <a:gd name="connsiteY32" fmla="*/ 3046281 h 3695505"/>
              <a:gd name="connsiteX33" fmla="*/ 665480 w 1264625"/>
              <a:gd name="connsiteY33" fmla="*/ 3031041 h 3695505"/>
              <a:gd name="connsiteX34" fmla="*/ 584200 w 1264625"/>
              <a:gd name="connsiteY34" fmla="*/ 3086921 h 3695505"/>
              <a:gd name="connsiteX35" fmla="*/ 635000 w 1264625"/>
              <a:gd name="connsiteY35" fmla="*/ 3188521 h 3695505"/>
              <a:gd name="connsiteX36" fmla="*/ 746760 w 1264625"/>
              <a:gd name="connsiteY36" fmla="*/ 3310441 h 3695505"/>
              <a:gd name="connsiteX37" fmla="*/ 650240 w 1264625"/>
              <a:gd name="connsiteY37" fmla="*/ 3422201 h 3695505"/>
              <a:gd name="connsiteX38" fmla="*/ 558800 w 1264625"/>
              <a:gd name="connsiteY38" fmla="*/ 3503481 h 3695505"/>
              <a:gd name="connsiteX39" fmla="*/ 523240 w 1264625"/>
              <a:gd name="connsiteY39" fmla="*/ 3650801 h 3695505"/>
              <a:gd name="connsiteX40" fmla="*/ 0 w 1264625"/>
              <a:gd name="connsiteY40" fmla="*/ 3554281 h 3695505"/>
              <a:gd name="connsiteX0" fmla="*/ 5080 w 1264625"/>
              <a:gd name="connsiteY0" fmla="*/ 115121 h 3673390"/>
              <a:gd name="connsiteX1" fmla="*/ 162560 w 1264625"/>
              <a:gd name="connsiteY1" fmla="*/ 221801 h 3673390"/>
              <a:gd name="connsiteX2" fmla="*/ 248920 w 1264625"/>
              <a:gd name="connsiteY2" fmla="*/ 176081 h 3673390"/>
              <a:gd name="connsiteX3" fmla="*/ 325120 w 1264625"/>
              <a:gd name="connsiteY3" fmla="*/ 54161 h 3673390"/>
              <a:gd name="connsiteX4" fmla="*/ 401320 w 1264625"/>
              <a:gd name="connsiteY4" fmla="*/ 8441 h 3673390"/>
              <a:gd name="connsiteX5" fmla="*/ 467360 w 1264625"/>
              <a:gd name="connsiteY5" fmla="*/ 8441 h 3673390"/>
              <a:gd name="connsiteX6" fmla="*/ 568960 w 1264625"/>
              <a:gd name="connsiteY6" fmla="*/ 94801 h 3673390"/>
              <a:gd name="connsiteX7" fmla="*/ 665480 w 1264625"/>
              <a:gd name="connsiteY7" fmla="*/ 196401 h 3673390"/>
              <a:gd name="connsiteX8" fmla="*/ 690880 w 1264625"/>
              <a:gd name="connsiteY8" fmla="*/ 298001 h 3673390"/>
              <a:gd name="connsiteX9" fmla="*/ 665480 w 1264625"/>
              <a:gd name="connsiteY9" fmla="*/ 389441 h 3673390"/>
              <a:gd name="connsiteX10" fmla="*/ 655320 w 1264625"/>
              <a:gd name="connsiteY10" fmla="*/ 445321 h 3673390"/>
              <a:gd name="connsiteX11" fmla="*/ 675640 w 1264625"/>
              <a:gd name="connsiteY11" fmla="*/ 541841 h 3673390"/>
              <a:gd name="connsiteX12" fmla="*/ 848360 w 1264625"/>
              <a:gd name="connsiteY12" fmla="*/ 638361 h 3673390"/>
              <a:gd name="connsiteX13" fmla="*/ 939800 w 1264625"/>
              <a:gd name="connsiteY13" fmla="*/ 679001 h 3673390"/>
              <a:gd name="connsiteX14" fmla="*/ 985520 w 1264625"/>
              <a:gd name="connsiteY14" fmla="*/ 785681 h 3673390"/>
              <a:gd name="connsiteX15" fmla="*/ 995680 w 1264625"/>
              <a:gd name="connsiteY15" fmla="*/ 877121 h 3673390"/>
              <a:gd name="connsiteX16" fmla="*/ 1168400 w 1264625"/>
              <a:gd name="connsiteY16" fmla="*/ 917761 h 3673390"/>
              <a:gd name="connsiteX17" fmla="*/ 1254760 w 1264625"/>
              <a:gd name="connsiteY17" fmla="*/ 1034601 h 3673390"/>
              <a:gd name="connsiteX18" fmla="*/ 1254760 w 1264625"/>
              <a:gd name="connsiteY18" fmla="*/ 1141281 h 3673390"/>
              <a:gd name="connsiteX19" fmla="*/ 1183640 w 1264625"/>
              <a:gd name="connsiteY19" fmla="*/ 1273361 h 3673390"/>
              <a:gd name="connsiteX20" fmla="*/ 1076960 w 1264625"/>
              <a:gd name="connsiteY20" fmla="*/ 1374961 h 3673390"/>
              <a:gd name="connsiteX21" fmla="*/ 1051560 w 1264625"/>
              <a:gd name="connsiteY21" fmla="*/ 1507041 h 3673390"/>
              <a:gd name="connsiteX22" fmla="*/ 1056640 w 1264625"/>
              <a:gd name="connsiteY22" fmla="*/ 1557841 h 3673390"/>
              <a:gd name="connsiteX23" fmla="*/ 1021080 w 1264625"/>
              <a:gd name="connsiteY23" fmla="*/ 1649281 h 3673390"/>
              <a:gd name="connsiteX24" fmla="*/ 1041400 w 1264625"/>
              <a:gd name="connsiteY24" fmla="*/ 1755961 h 3673390"/>
              <a:gd name="connsiteX25" fmla="*/ 1148080 w 1264625"/>
              <a:gd name="connsiteY25" fmla="*/ 1984561 h 3673390"/>
              <a:gd name="connsiteX26" fmla="*/ 1214120 w 1264625"/>
              <a:gd name="connsiteY26" fmla="*/ 2091241 h 3673390"/>
              <a:gd name="connsiteX27" fmla="*/ 1249680 w 1264625"/>
              <a:gd name="connsiteY27" fmla="*/ 2299521 h 3673390"/>
              <a:gd name="connsiteX28" fmla="*/ 1229360 w 1264625"/>
              <a:gd name="connsiteY28" fmla="*/ 2477321 h 3673390"/>
              <a:gd name="connsiteX29" fmla="*/ 1082040 w 1264625"/>
              <a:gd name="connsiteY29" fmla="*/ 2660201 h 3673390"/>
              <a:gd name="connsiteX30" fmla="*/ 1071880 w 1264625"/>
              <a:gd name="connsiteY30" fmla="*/ 2990401 h 3673390"/>
              <a:gd name="connsiteX31" fmla="*/ 1021080 w 1264625"/>
              <a:gd name="connsiteY31" fmla="*/ 3071681 h 3673390"/>
              <a:gd name="connsiteX32" fmla="*/ 777240 w 1264625"/>
              <a:gd name="connsiteY32" fmla="*/ 3046281 h 3673390"/>
              <a:gd name="connsiteX33" fmla="*/ 665480 w 1264625"/>
              <a:gd name="connsiteY33" fmla="*/ 3031041 h 3673390"/>
              <a:gd name="connsiteX34" fmla="*/ 584200 w 1264625"/>
              <a:gd name="connsiteY34" fmla="*/ 3086921 h 3673390"/>
              <a:gd name="connsiteX35" fmla="*/ 635000 w 1264625"/>
              <a:gd name="connsiteY35" fmla="*/ 3188521 h 3673390"/>
              <a:gd name="connsiteX36" fmla="*/ 746760 w 1264625"/>
              <a:gd name="connsiteY36" fmla="*/ 3310441 h 3673390"/>
              <a:gd name="connsiteX37" fmla="*/ 650240 w 1264625"/>
              <a:gd name="connsiteY37" fmla="*/ 3422201 h 3673390"/>
              <a:gd name="connsiteX38" fmla="*/ 558800 w 1264625"/>
              <a:gd name="connsiteY38" fmla="*/ 3503481 h 3673390"/>
              <a:gd name="connsiteX39" fmla="*/ 523240 w 1264625"/>
              <a:gd name="connsiteY39" fmla="*/ 3650801 h 3673390"/>
              <a:gd name="connsiteX40" fmla="*/ 309880 w 1264625"/>
              <a:gd name="connsiteY40" fmla="*/ 3666041 h 3673390"/>
              <a:gd name="connsiteX41" fmla="*/ 0 w 1264625"/>
              <a:gd name="connsiteY41" fmla="*/ 3554281 h 3673390"/>
              <a:gd name="connsiteX0" fmla="*/ 5080 w 1264625"/>
              <a:gd name="connsiteY0" fmla="*/ 115121 h 3668885"/>
              <a:gd name="connsiteX1" fmla="*/ 162560 w 1264625"/>
              <a:gd name="connsiteY1" fmla="*/ 221801 h 3668885"/>
              <a:gd name="connsiteX2" fmla="*/ 248920 w 1264625"/>
              <a:gd name="connsiteY2" fmla="*/ 176081 h 3668885"/>
              <a:gd name="connsiteX3" fmla="*/ 325120 w 1264625"/>
              <a:gd name="connsiteY3" fmla="*/ 54161 h 3668885"/>
              <a:gd name="connsiteX4" fmla="*/ 401320 w 1264625"/>
              <a:gd name="connsiteY4" fmla="*/ 8441 h 3668885"/>
              <a:gd name="connsiteX5" fmla="*/ 467360 w 1264625"/>
              <a:gd name="connsiteY5" fmla="*/ 8441 h 3668885"/>
              <a:gd name="connsiteX6" fmla="*/ 568960 w 1264625"/>
              <a:gd name="connsiteY6" fmla="*/ 94801 h 3668885"/>
              <a:gd name="connsiteX7" fmla="*/ 665480 w 1264625"/>
              <a:gd name="connsiteY7" fmla="*/ 196401 h 3668885"/>
              <a:gd name="connsiteX8" fmla="*/ 690880 w 1264625"/>
              <a:gd name="connsiteY8" fmla="*/ 298001 h 3668885"/>
              <a:gd name="connsiteX9" fmla="*/ 665480 w 1264625"/>
              <a:gd name="connsiteY9" fmla="*/ 389441 h 3668885"/>
              <a:gd name="connsiteX10" fmla="*/ 655320 w 1264625"/>
              <a:gd name="connsiteY10" fmla="*/ 445321 h 3668885"/>
              <a:gd name="connsiteX11" fmla="*/ 675640 w 1264625"/>
              <a:gd name="connsiteY11" fmla="*/ 541841 h 3668885"/>
              <a:gd name="connsiteX12" fmla="*/ 848360 w 1264625"/>
              <a:gd name="connsiteY12" fmla="*/ 638361 h 3668885"/>
              <a:gd name="connsiteX13" fmla="*/ 939800 w 1264625"/>
              <a:gd name="connsiteY13" fmla="*/ 679001 h 3668885"/>
              <a:gd name="connsiteX14" fmla="*/ 985520 w 1264625"/>
              <a:gd name="connsiteY14" fmla="*/ 785681 h 3668885"/>
              <a:gd name="connsiteX15" fmla="*/ 995680 w 1264625"/>
              <a:gd name="connsiteY15" fmla="*/ 877121 h 3668885"/>
              <a:gd name="connsiteX16" fmla="*/ 1168400 w 1264625"/>
              <a:gd name="connsiteY16" fmla="*/ 917761 h 3668885"/>
              <a:gd name="connsiteX17" fmla="*/ 1254760 w 1264625"/>
              <a:gd name="connsiteY17" fmla="*/ 1034601 h 3668885"/>
              <a:gd name="connsiteX18" fmla="*/ 1254760 w 1264625"/>
              <a:gd name="connsiteY18" fmla="*/ 1141281 h 3668885"/>
              <a:gd name="connsiteX19" fmla="*/ 1183640 w 1264625"/>
              <a:gd name="connsiteY19" fmla="*/ 1273361 h 3668885"/>
              <a:gd name="connsiteX20" fmla="*/ 1076960 w 1264625"/>
              <a:gd name="connsiteY20" fmla="*/ 1374961 h 3668885"/>
              <a:gd name="connsiteX21" fmla="*/ 1051560 w 1264625"/>
              <a:gd name="connsiteY21" fmla="*/ 1507041 h 3668885"/>
              <a:gd name="connsiteX22" fmla="*/ 1056640 w 1264625"/>
              <a:gd name="connsiteY22" fmla="*/ 1557841 h 3668885"/>
              <a:gd name="connsiteX23" fmla="*/ 1021080 w 1264625"/>
              <a:gd name="connsiteY23" fmla="*/ 1649281 h 3668885"/>
              <a:gd name="connsiteX24" fmla="*/ 1041400 w 1264625"/>
              <a:gd name="connsiteY24" fmla="*/ 1755961 h 3668885"/>
              <a:gd name="connsiteX25" fmla="*/ 1148080 w 1264625"/>
              <a:gd name="connsiteY25" fmla="*/ 1984561 h 3668885"/>
              <a:gd name="connsiteX26" fmla="*/ 1214120 w 1264625"/>
              <a:gd name="connsiteY26" fmla="*/ 2091241 h 3668885"/>
              <a:gd name="connsiteX27" fmla="*/ 1249680 w 1264625"/>
              <a:gd name="connsiteY27" fmla="*/ 2299521 h 3668885"/>
              <a:gd name="connsiteX28" fmla="*/ 1229360 w 1264625"/>
              <a:gd name="connsiteY28" fmla="*/ 2477321 h 3668885"/>
              <a:gd name="connsiteX29" fmla="*/ 1082040 w 1264625"/>
              <a:gd name="connsiteY29" fmla="*/ 2660201 h 3668885"/>
              <a:gd name="connsiteX30" fmla="*/ 1071880 w 1264625"/>
              <a:gd name="connsiteY30" fmla="*/ 2990401 h 3668885"/>
              <a:gd name="connsiteX31" fmla="*/ 1021080 w 1264625"/>
              <a:gd name="connsiteY31" fmla="*/ 3071681 h 3668885"/>
              <a:gd name="connsiteX32" fmla="*/ 777240 w 1264625"/>
              <a:gd name="connsiteY32" fmla="*/ 3046281 h 3668885"/>
              <a:gd name="connsiteX33" fmla="*/ 665480 w 1264625"/>
              <a:gd name="connsiteY33" fmla="*/ 3031041 h 3668885"/>
              <a:gd name="connsiteX34" fmla="*/ 584200 w 1264625"/>
              <a:gd name="connsiteY34" fmla="*/ 3086921 h 3668885"/>
              <a:gd name="connsiteX35" fmla="*/ 635000 w 1264625"/>
              <a:gd name="connsiteY35" fmla="*/ 3188521 h 3668885"/>
              <a:gd name="connsiteX36" fmla="*/ 746760 w 1264625"/>
              <a:gd name="connsiteY36" fmla="*/ 3310441 h 3668885"/>
              <a:gd name="connsiteX37" fmla="*/ 650240 w 1264625"/>
              <a:gd name="connsiteY37" fmla="*/ 3422201 h 3668885"/>
              <a:gd name="connsiteX38" fmla="*/ 558800 w 1264625"/>
              <a:gd name="connsiteY38" fmla="*/ 3503481 h 3668885"/>
              <a:gd name="connsiteX39" fmla="*/ 523240 w 1264625"/>
              <a:gd name="connsiteY39" fmla="*/ 3650801 h 3668885"/>
              <a:gd name="connsiteX40" fmla="*/ 309880 w 1264625"/>
              <a:gd name="connsiteY40" fmla="*/ 3666041 h 3668885"/>
              <a:gd name="connsiteX41" fmla="*/ 111760 w 1264625"/>
              <a:gd name="connsiteY41" fmla="*/ 3539041 h 3668885"/>
              <a:gd name="connsiteX42" fmla="*/ 0 w 1264625"/>
              <a:gd name="connsiteY42" fmla="*/ 3554281 h 3668885"/>
              <a:gd name="connsiteX0" fmla="*/ 0 w 1259545"/>
              <a:gd name="connsiteY0" fmla="*/ 115121 h 3668885"/>
              <a:gd name="connsiteX1" fmla="*/ 157480 w 1259545"/>
              <a:gd name="connsiteY1" fmla="*/ 221801 h 3668885"/>
              <a:gd name="connsiteX2" fmla="*/ 243840 w 1259545"/>
              <a:gd name="connsiteY2" fmla="*/ 176081 h 3668885"/>
              <a:gd name="connsiteX3" fmla="*/ 320040 w 1259545"/>
              <a:gd name="connsiteY3" fmla="*/ 54161 h 3668885"/>
              <a:gd name="connsiteX4" fmla="*/ 396240 w 1259545"/>
              <a:gd name="connsiteY4" fmla="*/ 8441 h 3668885"/>
              <a:gd name="connsiteX5" fmla="*/ 462280 w 1259545"/>
              <a:gd name="connsiteY5" fmla="*/ 8441 h 3668885"/>
              <a:gd name="connsiteX6" fmla="*/ 563880 w 1259545"/>
              <a:gd name="connsiteY6" fmla="*/ 94801 h 3668885"/>
              <a:gd name="connsiteX7" fmla="*/ 660400 w 1259545"/>
              <a:gd name="connsiteY7" fmla="*/ 196401 h 3668885"/>
              <a:gd name="connsiteX8" fmla="*/ 685800 w 1259545"/>
              <a:gd name="connsiteY8" fmla="*/ 298001 h 3668885"/>
              <a:gd name="connsiteX9" fmla="*/ 660400 w 1259545"/>
              <a:gd name="connsiteY9" fmla="*/ 389441 h 3668885"/>
              <a:gd name="connsiteX10" fmla="*/ 650240 w 1259545"/>
              <a:gd name="connsiteY10" fmla="*/ 445321 h 3668885"/>
              <a:gd name="connsiteX11" fmla="*/ 670560 w 1259545"/>
              <a:gd name="connsiteY11" fmla="*/ 541841 h 3668885"/>
              <a:gd name="connsiteX12" fmla="*/ 843280 w 1259545"/>
              <a:gd name="connsiteY12" fmla="*/ 638361 h 3668885"/>
              <a:gd name="connsiteX13" fmla="*/ 934720 w 1259545"/>
              <a:gd name="connsiteY13" fmla="*/ 679001 h 3668885"/>
              <a:gd name="connsiteX14" fmla="*/ 980440 w 1259545"/>
              <a:gd name="connsiteY14" fmla="*/ 785681 h 3668885"/>
              <a:gd name="connsiteX15" fmla="*/ 990600 w 1259545"/>
              <a:gd name="connsiteY15" fmla="*/ 877121 h 3668885"/>
              <a:gd name="connsiteX16" fmla="*/ 1163320 w 1259545"/>
              <a:gd name="connsiteY16" fmla="*/ 917761 h 3668885"/>
              <a:gd name="connsiteX17" fmla="*/ 1249680 w 1259545"/>
              <a:gd name="connsiteY17" fmla="*/ 1034601 h 3668885"/>
              <a:gd name="connsiteX18" fmla="*/ 1249680 w 1259545"/>
              <a:gd name="connsiteY18" fmla="*/ 1141281 h 3668885"/>
              <a:gd name="connsiteX19" fmla="*/ 1178560 w 1259545"/>
              <a:gd name="connsiteY19" fmla="*/ 1273361 h 3668885"/>
              <a:gd name="connsiteX20" fmla="*/ 1071880 w 1259545"/>
              <a:gd name="connsiteY20" fmla="*/ 1374961 h 3668885"/>
              <a:gd name="connsiteX21" fmla="*/ 1046480 w 1259545"/>
              <a:gd name="connsiteY21" fmla="*/ 1507041 h 3668885"/>
              <a:gd name="connsiteX22" fmla="*/ 1051560 w 1259545"/>
              <a:gd name="connsiteY22" fmla="*/ 1557841 h 3668885"/>
              <a:gd name="connsiteX23" fmla="*/ 1016000 w 1259545"/>
              <a:gd name="connsiteY23" fmla="*/ 1649281 h 3668885"/>
              <a:gd name="connsiteX24" fmla="*/ 1036320 w 1259545"/>
              <a:gd name="connsiteY24" fmla="*/ 1755961 h 3668885"/>
              <a:gd name="connsiteX25" fmla="*/ 1143000 w 1259545"/>
              <a:gd name="connsiteY25" fmla="*/ 1984561 h 3668885"/>
              <a:gd name="connsiteX26" fmla="*/ 1209040 w 1259545"/>
              <a:gd name="connsiteY26" fmla="*/ 2091241 h 3668885"/>
              <a:gd name="connsiteX27" fmla="*/ 1244600 w 1259545"/>
              <a:gd name="connsiteY27" fmla="*/ 2299521 h 3668885"/>
              <a:gd name="connsiteX28" fmla="*/ 1224280 w 1259545"/>
              <a:gd name="connsiteY28" fmla="*/ 2477321 h 3668885"/>
              <a:gd name="connsiteX29" fmla="*/ 1076960 w 1259545"/>
              <a:gd name="connsiteY29" fmla="*/ 2660201 h 3668885"/>
              <a:gd name="connsiteX30" fmla="*/ 1066800 w 1259545"/>
              <a:gd name="connsiteY30" fmla="*/ 2990401 h 3668885"/>
              <a:gd name="connsiteX31" fmla="*/ 1016000 w 1259545"/>
              <a:gd name="connsiteY31" fmla="*/ 3071681 h 3668885"/>
              <a:gd name="connsiteX32" fmla="*/ 772160 w 1259545"/>
              <a:gd name="connsiteY32" fmla="*/ 3046281 h 3668885"/>
              <a:gd name="connsiteX33" fmla="*/ 660400 w 1259545"/>
              <a:gd name="connsiteY33" fmla="*/ 3031041 h 3668885"/>
              <a:gd name="connsiteX34" fmla="*/ 579120 w 1259545"/>
              <a:gd name="connsiteY34" fmla="*/ 3086921 h 3668885"/>
              <a:gd name="connsiteX35" fmla="*/ 629920 w 1259545"/>
              <a:gd name="connsiteY35" fmla="*/ 3188521 h 3668885"/>
              <a:gd name="connsiteX36" fmla="*/ 741680 w 1259545"/>
              <a:gd name="connsiteY36" fmla="*/ 3310441 h 3668885"/>
              <a:gd name="connsiteX37" fmla="*/ 645160 w 1259545"/>
              <a:gd name="connsiteY37" fmla="*/ 3422201 h 3668885"/>
              <a:gd name="connsiteX38" fmla="*/ 553720 w 1259545"/>
              <a:gd name="connsiteY38" fmla="*/ 3503481 h 3668885"/>
              <a:gd name="connsiteX39" fmla="*/ 518160 w 1259545"/>
              <a:gd name="connsiteY39" fmla="*/ 3650801 h 3668885"/>
              <a:gd name="connsiteX40" fmla="*/ 304800 w 1259545"/>
              <a:gd name="connsiteY40" fmla="*/ 3666041 h 3668885"/>
              <a:gd name="connsiteX41" fmla="*/ 106680 w 1259545"/>
              <a:gd name="connsiteY41" fmla="*/ 3539041 h 3668885"/>
              <a:gd name="connsiteX42" fmla="*/ 0 w 1259545"/>
              <a:gd name="connsiteY42" fmla="*/ 3523801 h 36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59545" h="3668885">
                <a:moveTo>
                  <a:pt x="0" y="115121"/>
                </a:moveTo>
                <a:cubicBezTo>
                  <a:pt x="58420" y="163381"/>
                  <a:pt x="116840" y="211641"/>
                  <a:pt x="157480" y="221801"/>
                </a:cubicBezTo>
                <a:cubicBezTo>
                  <a:pt x="198120" y="231961"/>
                  <a:pt x="216747" y="204021"/>
                  <a:pt x="243840" y="176081"/>
                </a:cubicBezTo>
                <a:cubicBezTo>
                  <a:pt x="270933" y="148141"/>
                  <a:pt x="294640" y="82101"/>
                  <a:pt x="320040" y="54161"/>
                </a:cubicBezTo>
                <a:cubicBezTo>
                  <a:pt x="345440" y="26221"/>
                  <a:pt x="372533" y="16061"/>
                  <a:pt x="396240" y="8441"/>
                </a:cubicBezTo>
                <a:cubicBezTo>
                  <a:pt x="419947" y="821"/>
                  <a:pt x="434340" y="-5952"/>
                  <a:pt x="462280" y="8441"/>
                </a:cubicBezTo>
                <a:cubicBezTo>
                  <a:pt x="490220" y="22834"/>
                  <a:pt x="530860" y="63474"/>
                  <a:pt x="563880" y="94801"/>
                </a:cubicBezTo>
                <a:cubicBezTo>
                  <a:pt x="596900" y="126128"/>
                  <a:pt x="640080" y="162534"/>
                  <a:pt x="660400" y="196401"/>
                </a:cubicBezTo>
                <a:cubicBezTo>
                  <a:pt x="680720" y="230268"/>
                  <a:pt x="685800" y="265828"/>
                  <a:pt x="685800" y="298001"/>
                </a:cubicBezTo>
                <a:cubicBezTo>
                  <a:pt x="685800" y="330174"/>
                  <a:pt x="666327" y="364888"/>
                  <a:pt x="660400" y="389441"/>
                </a:cubicBezTo>
                <a:cubicBezTo>
                  <a:pt x="654473" y="413994"/>
                  <a:pt x="648547" y="419921"/>
                  <a:pt x="650240" y="445321"/>
                </a:cubicBezTo>
                <a:cubicBezTo>
                  <a:pt x="651933" y="470721"/>
                  <a:pt x="638387" y="509668"/>
                  <a:pt x="670560" y="541841"/>
                </a:cubicBezTo>
                <a:cubicBezTo>
                  <a:pt x="702733" y="574014"/>
                  <a:pt x="799253" y="615501"/>
                  <a:pt x="843280" y="638361"/>
                </a:cubicBezTo>
                <a:cubicBezTo>
                  <a:pt x="887307" y="661221"/>
                  <a:pt x="911860" y="654448"/>
                  <a:pt x="934720" y="679001"/>
                </a:cubicBezTo>
                <a:cubicBezTo>
                  <a:pt x="957580" y="703554"/>
                  <a:pt x="971127" y="752661"/>
                  <a:pt x="980440" y="785681"/>
                </a:cubicBezTo>
                <a:cubicBezTo>
                  <a:pt x="989753" y="818701"/>
                  <a:pt x="960120" y="855108"/>
                  <a:pt x="990600" y="877121"/>
                </a:cubicBezTo>
                <a:cubicBezTo>
                  <a:pt x="1021080" y="899134"/>
                  <a:pt x="1120140" y="891514"/>
                  <a:pt x="1163320" y="917761"/>
                </a:cubicBezTo>
                <a:cubicBezTo>
                  <a:pt x="1206500" y="944008"/>
                  <a:pt x="1235287" y="997348"/>
                  <a:pt x="1249680" y="1034601"/>
                </a:cubicBezTo>
                <a:cubicBezTo>
                  <a:pt x="1264073" y="1071854"/>
                  <a:pt x="1261533" y="1101488"/>
                  <a:pt x="1249680" y="1141281"/>
                </a:cubicBezTo>
                <a:cubicBezTo>
                  <a:pt x="1237827" y="1181074"/>
                  <a:pt x="1208193" y="1234414"/>
                  <a:pt x="1178560" y="1273361"/>
                </a:cubicBezTo>
                <a:cubicBezTo>
                  <a:pt x="1148927" y="1312308"/>
                  <a:pt x="1093893" y="1336014"/>
                  <a:pt x="1071880" y="1374961"/>
                </a:cubicBezTo>
                <a:cubicBezTo>
                  <a:pt x="1049867" y="1413908"/>
                  <a:pt x="1049867" y="1476561"/>
                  <a:pt x="1046480" y="1507041"/>
                </a:cubicBezTo>
                <a:cubicBezTo>
                  <a:pt x="1043093" y="1537521"/>
                  <a:pt x="1056640" y="1534134"/>
                  <a:pt x="1051560" y="1557841"/>
                </a:cubicBezTo>
                <a:cubicBezTo>
                  <a:pt x="1046480" y="1581548"/>
                  <a:pt x="1018540" y="1616261"/>
                  <a:pt x="1016000" y="1649281"/>
                </a:cubicBezTo>
                <a:cubicBezTo>
                  <a:pt x="1013460" y="1682301"/>
                  <a:pt x="1015153" y="1700081"/>
                  <a:pt x="1036320" y="1755961"/>
                </a:cubicBezTo>
                <a:cubicBezTo>
                  <a:pt x="1057487" y="1811841"/>
                  <a:pt x="1114213" y="1928681"/>
                  <a:pt x="1143000" y="1984561"/>
                </a:cubicBezTo>
                <a:cubicBezTo>
                  <a:pt x="1171787" y="2040441"/>
                  <a:pt x="1192107" y="2038748"/>
                  <a:pt x="1209040" y="2091241"/>
                </a:cubicBezTo>
                <a:cubicBezTo>
                  <a:pt x="1225973" y="2143734"/>
                  <a:pt x="1242060" y="2235174"/>
                  <a:pt x="1244600" y="2299521"/>
                </a:cubicBezTo>
                <a:cubicBezTo>
                  <a:pt x="1247140" y="2363868"/>
                  <a:pt x="1252220" y="2417208"/>
                  <a:pt x="1224280" y="2477321"/>
                </a:cubicBezTo>
                <a:cubicBezTo>
                  <a:pt x="1196340" y="2537434"/>
                  <a:pt x="1103207" y="2574688"/>
                  <a:pt x="1076960" y="2660201"/>
                </a:cubicBezTo>
                <a:cubicBezTo>
                  <a:pt x="1050713" y="2745714"/>
                  <a:pt x="1076960" y="2921821"/>
                  <a:pt x="1066800" y="2990401"/>
                </a:cubicBezTo>
                <a:cubicBezTo>
                  <a:pt x="1056640" y="3058981"/>
                  <a:pt x="1065107" y="3062368"/>
                  <a:pt x="1016000" y="3071681"/>
                </a:cubicBezTo>
                <a:cubicBezTo>
                  <a:pt x="966893" y="3080994"/>
                  <a:pt x="831427" y="3053054"/>
                  <a:pt x="772160" y="3046281"/>
                </a:cubicBezTo>
                <a:cubicBezTo>
                  <a:pt x="712893" y="3039508"/>
                  <a:pt x="692573" y="3024268"/>
                  <a:pt x="660400" y="3031041"/>
                </a:cubicBezTo>
                <a:cubicBezTo>
                  <a:pt x="628227" y="3037814"/>
                  <a:pt x="584200" y="3060674"/>
                  <a:pt x="579120" y="3086921"/>
                </a:cubicBezTo>
                <a:cubicBezTo>
                  <a:pt x="574040" y="3113168"/>
                  <a:pt x="602827" y="3151268"/>
                  <a:pt x="629920" y="3188521"/>
                </a:cubicBezTo>
                <a:cubicBezTo>
                  <a:pt x="657013" y="3225774"/>
                  <a:pt x="739140" y="3271494"/>
                  <a:pt x="741680" y="3310441"/>
                </a:cubicBezTo>
                <a:cubicBezTo>
                  <a:pt x="744220" y="3349388"/>
                  <a:pt x="676487" y="3390028"/>
                  <a:pt x="645160" y="3422201"/>
                </a:cubicBezTo>
                <a:cubicBezTo>
                  <a:pt x="613833" y="3454374"/>
                  <a:pt x="574887" y="3465381"/>
                  <a:pt x="553720" y="3503481"/>
                </a:cubicBezTo>
                <a:cubicBezTo>
                  <a:pt x="532553" y="3541581"/>
                  <a:pt x="566420" y="3632174"/>
                  <a:pt x="518160" y="3650801"/>
                </a:cubicBezTo>
                <a:cubicBezTo>
                  <a:pt x="469900" y="3669428"/>
                  <a:pt x="366607" y="3671968"/>
                  <a:pt x="304800" y="3666041"/>
                </a:cubicBezTo>
                <a:cubicBezTo>
                  <a:pt x="242993" y="3660114"/>
                  <a:pt x="158327" y="3557668"/>
                  <a:pt x="106680" y="3539041"/>
                </a:cubicBezTo>
                <a:cubicBezTo>
                  <a:pt x="55033" y="3520414"/>
                  <a:pt x="25400" y="3533961"/>
                  <a:pt x="0" y="35238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Freeform 210"/>
          <p:cNvSpPr/>
          <p:nvPr/>
        </p:nvSpPr>
        <p:spPr>
          <a:xfrm>
            <a:off x="236220" y="2445532"/>
            <a:ext cx="1417515" cy="3826001"/>
          </a:xfrm>
          <a:custGeom>
            <a:avLst/>
            <a:gdLst>
              <a:gd name="connsiteX0" fmla="*/ 7620 w 1417515"/>
              <a:gd name="connsiteY0" fmla="*/ 3658088 h 3826001"/>
              <a:gd name="connsiteX1" fmla="*/ 228600 w 1417515"/>
              <a:gd name="connsiteY1" fmla="*/ 3764768 h 3826001"/>
              <a:gd name="connsiteX2" fmla="*/ 426720 w 1417515"/>
              <a:gd name="connsiteY2" fmla="*/ 3825728 h 3826001"/>
              <a:gd name="connsiteX3" fmla="*/ 586740 w 1417515"/>
              <a:gd name="connsiteY3" fmla="*/ 3741908 h 3826001"/>
              <a:gd name="connsiteX4" fmla="*/ 670560 w 1417515"/>
              <a:gd name="connsiteY4" fmla="*/ 3574268 h 3826001"/>
              <a:gd name="connsiteX5" fmla="*/ 838200 w 1417515"/>
              <a:gd name="connsiteY5" fmla="*/ 3459968 h 3826001"/>
              <a:gd name="connsiteX6" fmla="*/ 784860 w 1417515"/>
              <a:gd name="connsiteY6" fmla="*/ 3353288 h 3826001"/>
              <a:gd name="connsiteX7" fmla="*/ 716280 w 1417515"/>
              <a:gd name="connsiteY7" fmla="*/ 3208508 h 3826001"/>
              <a:gd name="connsiteX8" fmla="*/ 739140 w 1417515"/>
              <a:gd name="connsiteY8" fmla="*/ 3147548 h 3826001"/>
              <a:gd name="connsiteX9" fmla="*/ 1051560 w 1417515"/>
              <a:gd name="connsiteY9" fmla="*/ 3185648 h 3826001"/>
              <a:gd name="connsiteX10" fmla="*/ 1181100 w 1417515"/>
              <a:gd name="connsiteY10" fmla="*/ 3086588 h 3826001"/>
              <a:gd name="connsiteX11" fmla="*/ 1173480 w 1417515"/>
              <a:gd name="connsiteY11" fmla="*/ 2835128 h 3826001"/>
              <a:gd name="connsiteX12" fmla="*/ 1173480 w 1417515"/>
              <a:gd name="connsiteY12" fmla="*/ 2697968 h 3826001"/>
              <a:gd name="connsiteX13" fmla="*/ 1303020 w 1417515"/>
              <a:gd name="connsiteY13" fmla="*/ 2522708 h 3826001"/>
              <a:gd name="connsiteX14" fmla="*/ 1333500 w 1417515"/>
              <a:gd name="connsiteY14" fmla="*/ 2370308 h 3826001"/>
              <a:gd name="connsiteX15" fmla="*/ 1257300 w 1417515"/>
              <a:gd name="connsiteY15" fmla="*/ 2179808 h 3826001"/>
              <a:gd name="connsiteX16" fmla="*/ 1135380 w 1417515"/>
              <a:gd name="connsiteY16" fmla="*/ 1913108 h 3826001"/>
              <a:gd name="connsiteX17" fmla="*/ 1097280 w 1417515"/>
              <a:gd name="connsiteY17" fmla="*/ 1722608 h 3826001"/>
              <a:gd name="connsiteX18" fmla="*/ 1127760 w 1417515"/>
              <a:gd name="connsiteY18" fmla="*/ 1524488 h 3826001"/>
              <a:gd name="connsiteX19" fmla="*/ 1257300 w 1417515"/>
              <a:gd name="connsiteY19" fmla="*/ 1372088 h 3826001"/>
              <a:gd name="connsiteX20" fmla="*/ 1356360 w 1417515"/>
              <a:gd name="connsiteY20" fmla="*/ 1273028 h 3826001"/>
              <a:gd name="connsiteX21" fmla="*/ 1386840 w 1417515"/>
              <a:gd name="connsiteY21" fmla="*/ 1074908 h 3826001"/>
              <a:gd name="connsiteX22" fmla="*/ 1417320 w 1417515"/>
              <a:gd name="connsiteY22" fmla="*/ 998708 h 3826001"/>
              <a:gd name="connsiteX23" fmla="*/ 1371600 w 1417515"/>
              <a:gd name="connsiteY23" fmla="*/ 930128 h 3826001"/>
              <a:gd name="connsiteX24" fmla="*/ 1257300 w 1417515"/>
              <a:gd name="connsiteY24" fmla="*/ 914888 h 3826001"/>
              <a:gd name="connsiteX25" fmla="*/ 1097280 w 1417515"/>
              <a:gd name="connsiteY25" fmla="*/ 922508 h 3826001"/>
              <a:gd name="connsiteX26" fmla="*/ 1021080 w 1417515"/>
              <a:gd name="connsiteY26" fmla="*/ 777728 h 3826001"/>
              <a:gd name="connsiteX27" fmla="*/ 944880 w 1417515"/>
              <a:gd name="connsiteY27" fmla="*/ 701528 h 3826001"/>
              <a:gd name="connsiteX28" fmla="*/ 800100 w 1417515"/>
              <a:gd name="connsiteY28" fmla="*/ 632948 h 3826001"/>
              <a:gd name="connsiteX29" fmla="*/ 693420 w 1417515"/>
              <a:gd name="connsiteY29" fmla="*/ 579608 h 3826001"/>
              <a:gd name="connsiteX30" fmla="*/ 731520 w 1417515"/>
              <a:gd name="connsiteY30" fmla="*/ 366248 h 3826001"/>
              <a:gd name="connsiteX31" fmla="*/ 655320 w 1417515"/>
              <a:gd name="connsiteY31" fmla="*/ 198608 h 3826001"/>
              <a:gd name="connsiteX32" fmla="*/ 502920 w 1417515"/>
              <a:gd name="connsiteY32" fmla="*/ 30968 h 3826001"/>
              <a:gd name="connsiteX33" fmla="*/ 419100 w 1417515"/>
              <a:gd name="connsiteY33" fmla="*/ 488 h 3826001"/>
              <a:gd name="connsiteX34" fmla="*/ 266700 w 1417515"/>
              <a:gd name="connsiteY34" fmla="*/ 38588 h 3826001"/>
              <a:gd name="connsiteX35" fmla="*/ 175260 w 1417515"/>
              <a:gd name="connsiteY35" fmla="*/ 168128 h 3826001"/>
              <a:gd name="connsiteX36" fmla="*/ 137160 w 1417515"/>
              <a:gd name="connsiteY36" fmla="*/ 183368 h 3826001"/>
              <a:gd name="connsiteX37" fmla="*/ 30480 w 1417515"/>
              <a:gd name="connsiteY37" fmla="*/ 122408 h 3826001"/>
              <a:gd name="connsiteX38" fmla="*/ 0 w 1417515"/>
              <a:gd name="connsiteY38" fmla="*/ 114788 h 382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17515" h="3826001">
                <a:moveTo>
                  <a:pt x="7620" y="3658088"/>
                </a:moveTo>
                <a:cubicBezTo>
                  <a:pt x="83185" y="3697458"/>
                  <a:pt x="158750" y="3736828"/>
                  <a:pt x="228600" y="3764768"/>
                </a:cubicBezTo>
                <a:cubicBezTo>
                  <a:pt x="298450" y="3792708"/>
                  <a:pt x="367030" y="3829538"/>
                  <a:pt x="426720" y="3825728"/>
                </a:cubicBezTo>
                <a:cubicBezTo>
                  <a:pt x="486410" y="3821918"/>
                  <a:pt x="546100" y="3783818"/>
                  <a:pt x="586740" y="3741908"/>
                </a:cubicBezTo>
                <a:cubicBezTo>
                  <a:pt x="627380" y="3699998"/>
                  <a:pt x="628650" y="3621258"/>
                  <a:pt x="670560" y="3574268"/>
                </a:cubicBezTo>
                <a:cubicBezTo>
                  <a:pt x="712470" y="3527278"/>
                  <a:pt x="819150" y="3496798"/>
                  <a:pt x="838200" y="3459968"/>
                </a:cubicBezTo>
                <a:cubicBezTo>
                  <a:pt x="857250" y="3423138"/>
                  <a:pt x="805180" y="3395198"/>
                  <a:pt x="784860" y="3353288"/>
                </a:cubicBezTo>
                <a:cubicBezTo>
                  <a:pt x="764540" y="3311378"/>
                  <a:pt x="723900" y="3242798"/>
                  <a:pt x="716280" y="3208508"/>
                </a:cubicBezTo>
                <a:cubicBezTo>
                  <a:pt x="708660" y="3174218"/>
                  <a:pt x="683260" y="3151358"/>
                  <a:pt x="739140" y="3147548"/>
                </a:cubicBezTo>
                <a:cubicBezTo>
                  <a:pt x="795020" y="3143738"/>
                  <a:pt x="977900" y="3195808"/>
                  <a:pt x="1051560" y="3185648"/>
                </a:cubicBezTo>
                <a:cubicBezTo>
                  <a:pt x="1125220" y="3175488"/>
                  <a:pt x="1160780" y="3145008"/>
                  <a:pt x="1181100" y="3086588"/>
                </a:cubicBezTo>
                <a:cubicBezTo>
                  <a:pt x="1201420" y="3028168"/>
                  <a:pt x="1174750" y="2899898"/>
                  <a:pt x="1173480" y="2835128"/>
                </a:cubicBezTo>
                <a:cubicBezTo>
                  <a:pt x="1172210" y="2770358"/>
                  <a:pt x="1151890" y="2750038"/>
                  <a:pt x="1173480" y="2697968"/>
                </a:cubicBezTo>
                <a:cubicBezTo>
                  <a:pt x="1195070" y="2645898"/>
                  <a:pt x="1276350" y="2577318"/>
                  <a:pt x="1303020" y="2522708"/>
                </a:cubicBezTo>
                <a:cubicBezTo>
                  <a:pt x="1329690" y="2468098"/>
                  <a:pt x="1341120" y="2427458"/>
                  <a:pt x="1333500" y="2370308"/>
                </a:cubicBezTo>
                <a:cubicBezTo>
                  <a:pt x="1325880" y="2313158"/>
                  <a:pt x="1290320" y="2256008"/>
                  <a:pt x="1257300" y="2179808"/>
                </a:cubicBezTo>
                <a:cubicBezTo>
                  <a:pt x="1224280" y="2103608"/>
                  <a:pt x="1162050" y="1989308"/>
                  <a:pt x="1135380" y="1913108"/>
                </a:cubicBezTo>
                <a:cubicBezTo>
                  <a:pt x="1108710" y="1836908"/>
                  <a:pt x="1098550" y="1787378"/>
                  <a:pt x="1097280" y="1722608"/>
                </a:cubicBezTo>
                <a:cubicBezTo>
                  <a:pt x="1096010" y="1657838"/>
                  <a:pt x="1101090" y="1582908"/>
                  <a:pt x="1127760" y="1524488"/>
                </a:cubicBezTo>
                <a:cubicBezTo>
                  <a:pt x="1154430" y="1466068"/>
                  <a:pt x="1219200" y="1413998"/>
                  <a:pt x="1257300" y="1372088"/>
                </a:cubicBezTo>
                <a:cubicBezTo>
                  <a:pt x="1295400" y="1330178"/>
                  <a:pt x="1334770" y="1322558"/>
                  <a:pt x="1356360" y="1273028"/>
                </a:cubicBezTo>
                <a:cubicBezTo>
                  <a:pt x="1377950" y="1223498"/>
                  <a:pt x="1376680" y="1120628"/>
                  <a:pt x="1386840" y="1074908"/>
                </a:cubicBezTo>
                <a:cubicBezTo>
                  <a:pt x="1397000" y="1029188"/>
                  <a:pt x="1419860" y="1022838"/>
                  <a:pt x="1417320" y="998708"/>
                </a:cubicBezTo>
                <a:cubicBezTo>
                  <a:pt x="1414780" y="974578"/>
                  <a:pt x="1398270" y="944098"/>
                  <a:pt x="1371600" y="930128"/>
                </a:cubicBezTo>
                <a:cubicBezTo>
                  <a:pt x="1344930" y="916158"/>
                  <a:pt x="1303020" y="916158"/>
                  <a:pt x="1257300" y="914888"/>
                </a:cubicBezTo>
                <a:cubicBezTo>
                  <a:pt x="1211580" y="913618"/>
                  <a:pt x="1136650" y="945368"/>
                  <a:pt x="1097280" y="922508"/>
                </a:cubicBezTo>
                <a:cubicBezTo>
                  <a:pt x="1057910" y="899648"/>
                  <a:pt x="1046480" y="814558"/>
                  <a:pt x="1021080" y="777728"/>
                </a:cubicBezTo>
                <a:cubicBezTo>
                  <a:pt x="995680" y="740898"/>
                  <a:pt x="981710" y="725658"/>
                  <a:pt x="944880" y="701528"/>
                </a:cubicBezTo>
                <a:cubicBezTo>
                  <a:pt x="908050" y="677398"/>
                  <a:pt x="842010" y="653268"/>
                  <a:pt x="800100" y="632948"/>
                </a:cubicBezTo>
                <a:cubicBezTo>
                  <a:pt x="758190" y="612628"/>
                  <a:pt x="704850" y="624058"/>
                  <a:pt x="693420" y="579608"/>
                </a:cubicBezTo>
                <a:cubicBezTo>
                  <a:pt x="681990" y="535158"/>
                  <a:pt x="737870" y="429748"/>
                  <a:pt x="731520" y="366248"/>
                </a:cubicBezTo>
                <a:cubicBezTo>
                  <a:pt x="725170" y="302748"/>
                  <a:pt x="693420" y="254488"/>
                  <a:pt x="655320" y="198608"/>
                </a:cubicBezTo>
                <a:cubicBezTo>
                  <a:pt x="617220" y="142728"/>
                  <a:pt x="542290" y="63988"/>
                  <a:pt x="502920" y="30968"/>
                </a:cubicBezTo>
                <a:cubicBezTo>
                  <a:pt x="463550" y="-2052"/>
                  <a:pt x="458470" y="-782"/>
                  <a:pt x="419100" y="488"/>
                </a:cubicBezTo>
                <a:cubicBezTo>
                  <a:pt x="379730" y="1758"/>
                  <a:pt x="307340" y="10648"/>
                  <a:pt x="266700" y="38588"/>
                </a:cubicBezTo>
                <a:cubicBezTo>
                  <a:pt x="226060" y="66528"/>
                  <a:pt x="196850" y="143998"/>
                  <a:pt x="175260" y="168128"/>
                </a:cubicBezTo>
                <a:cubicBezTo>
                  <a:pt x="153670" y="192258"/>
                  <a:pt x="161290" y="190988"/>
                  <a:pt x="137160" y="183368"/>
                </a:cubicBezTo>
                <a:cubicBezTo>
                  <a:pt x="113030" y="175748"/>
                  <a:pt x="53340" y="133838"/>
                  <a:pt x="30480" y="122408"/>
                </a:cubicBezTo>
                <a:cubicBezTo>
                  <a:pt x="7620" y="110978"/>
                  <a:pt x="2540" y="116058"/>
                  <a:pt x="0" y="11478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Freeform 211"/>
          <p:cNvSpPr/>
          <p:nvPr/>
        </p:nvSpPr>
        <p:spPr>
          <a:xfrm>
            <a:off x="243840" y="2353836"/>
            <a:ext cx="1512425" cy="3977056"/>
          </a:xfrm>
          <a:custGeom>
            <a:avLst/>
            <a:gdLst>
              <a:gd name="connsiteX0" fmla="*/ 0 w 1512425"/>
              <a:gd name="connsiteY0" fmla="*/ 3833564 h 3977016"/>
              <a:gd name="connsiteX1" fmla="*/ 121920 w 1512425"/>
              <a:gd name="connsiteY1" fmla="*/ 3871664 h 3977016"/>
              <a:gd name="connsiteX2" fmla="*/ 304800 w 1512425"/>
              <a:gd name="connsiteY2" fmla="*/ 3963104 h 3977016"/>
              <a:gd name="connsiteX3" fmla="*/ 533400 w 1512425"/>
              <a:gd name="connsiteY3" fmla="*/ 3963104 h 3977016"/>
              <a:gd name="connsiteX4" fmla="*/ 701040 w 1512425"/>
              <a:gd name="connsiteY4" fmla="*/ 3833564 h 3977016"/>
              <a:gd name="connsiteX5" fmla="*/ 746760 w 1512425"/>
              <a:gd name="connsiteY5" fmla="*/ 3696404 h 3977016"/>
              <a:gd name="connsiteX6" fmla="*/ 922020 w 1512425"/>
              <a:gd name="connsiteY6" fmla="*/ 3627824 h 3977016"/>
              <a:gd name="connsiteX7" fmla="*/ 944880 w 1512425"/>
              <a:gd name="connsiteY7" fmla="*/ 3536384 h 3977016"/>
              <a:gd name="connsiteX8" fmla="*/ 853440 w 1512425"/>
              <a:gd name="connsiteY8" fmla="*/ 3383984 h 3977016"/>
              <a:gd name="connsiteX9" fmla="*/ 853440 w 1512425"/>
              <a:gd name="connsiteY9" fmla="*/ 3315404 h 3977016"/>
              <a:gd name="connsiteX10" fmla="*/ 1112520 w 1512425"/>
              <a:gd name="connsiteY10" fmla="*/ 3361124 h 3977016"/>
              <a:gd name="connsiteX11" fmla="*/ 1219200 w 1512425"/>
              <a:gd name="connsiteY11" fmla="*/ 3262064 h 3977016"/>
              <a:gd name="connsiteX12" fmla="*/ 1272540 w 1512425"/>
              <a:gd name="connsiteY12" fmla="*/ 3041084 h 3977016"/>
              <a:gd name="connsiteX13" fmla="*/ 1257300 w 1512425"/>
              <a:gd name="connsiteY13" fmla="*/ 2934404 h 3977016"/>
              <a:gd name="connsiteX14" fmla="*/ 1188720 w 1512425"/>
              <a:gd name="connsiteY14" fmla="*/ 2850584 h 3977016"/>
              <a:gd name="connsiteX15" fmla="*/ 1272540 w 1512425"/>
              <a:gd name="connsiteY15" fmla="*/ 2713424 h 3977016"/>
              <a:gd name="connsiteX16" fmla="*/ 1402080 w 1512425"/>
              <a:gd name="connsiteY16" fmla="*/ 2591504 h 3977016"/>
              <a:gd name="connsiteX17" fmla="*/ 1424940 w 1512425"/>
              <a:gd name="connsiteY17" fmla="*/ 2484824 h 3977016"/>
              <a:gd name="connsiteX18" fmla="*/ 1325880 w 1512425"/>
              <a:gd name="connsiteY18" fmla="*/ 2317184 h 3977016"/>
              <a:gd name="connsiteX19" fmla="*/ 1333500 w 1512425"/>
              <a:gd name="connsiteY19" fmla="*/ 2225744 h 3977016"/>
              <a:gd name="connsiteX20" fmla="*/ 1203960 w 1512425"/>
              <a:gd name="connsiteY20" fmla="*/ 2012384 h 3977016"/>
              <a:gd name="connsiteX21" fmla="*/ 1165860 w 1512425"/>
              <a:gd name="connsiteY21" fmla="*/ 1799024 h 3977016"/>
              <a:gd name="connsiteX22" fmla="*/ 1280160 w 1512425"/>
              <a:gd name="connsiteY22" fmla="*/ 1570424 h 3977016"/>
              <a:gd name="connsiteX23" fmla="*/ 1440180 w 1512425"/>
              <a:gd name="connsiteY23" fmla="*/ 1379924 h 3977016"/>
              <a:gd name="connsiteX24" fmla="*/ 1463040 w 1512425"/>
              <a:gd name="connsiteY24" fmla="*/ 1212284 h 3977016"/>
              <a:gd name="connsiteX25" fmla="*/ 1508760 w 1512425"/>
              <a:gd name="connsiteY25" fmla="*/ 1082744 h 3977016"/>
              <a:gd name="connsiteX26" fmla="*/ 1356360 w 1512425"/>
              <a:gd name="connsiteY26" fmla="*/ 915104 h 3977016"/>
              <a:gd name="connsiteX27" fmla="*/ 1165860 w 1512425"/>
              <a:gd name="connsiteY27" fmla="*/ 960824 h 3977016"/>
              <a:gd name="connsiteX28" fmla="*/ 1036320 w 1512425"/>
              <a:gd name="connsiteY28" fmla="*/ 838904 h 3977016"/>
              <a:gd name="connsiteX29" fmla="*/ 929640 w 1512425"/>
              <a:gd name="connsiteY29" fmla="*/ 701744 h 3977016"/>
              <a:gd name="connsiteX30" fmla="*/ 762000 w 1512425"/>
              <a:gd name="connsiteY30" fmla="*/ 640784 h 3977016"/>
              <a:gd name="connsiteX31" fmla="*/ 792480 w 1512425"/>
              <a:gd name="connsiteY31" fmla="*/ 389324 h 3977016"/>
              <a:gd name="connsiteX32" fmla="*/ 693420 w 1512425"/>
              <a:gd name="connsiteY32" fmla="*/ 214064 h 3977016"/>
              <a:gd name="connsiteX33" fmla="*/ 541020 w 1512425"/>
              <a:gd name="connsiteY33" fmla="*/ 54044 h 3977016"/>
              <a:gd name="connsiteX34" fmla="*/ 419100 w 1512425"/>
              <a:gd name="connsiteY34" fmla="*/ 704 h 3977016"/>
              <a:gd name="connsiteX35" fmla="*/ 236220 w 1512425"/>
              <a:gd name="connsiteY35" fmla="*/ 84524 h 3977016"/>
              <a:gd name="connsiteX36" fmla="*/ 83820 w 1512425"/>
              <a:gd name="connsiteY36" fmla="*/ 168344 h 3977016"/>
              <a:gd name="connsiteX37" fmla="*/ 0 w 1512425"/>
              <a:gd name="connsiteY37" fmla="*/ 137864 h 3977016"/>
              <a:gd name="connsiteX0" fmla="*/ 0 w 1512425"/>
              <a:gd name="connsiteY0" fmla="*/ 3833604 h 3977056"/>
              <a:gd name="connsiteX1" fmla="*/ 121920 w 1512425"/>
              <a:gd name="connsiteY1" fmla="*/ 3871704 h 3977056"/>
              <a:gd name="connsiteX2" fmla="*/ 304800 w 1512425"/>
              <a:gd name="connsiteY2" fmla="*/ 3963144 h 3977056"/>
              <a:gd name="connsiteX3" fmla="*/ 533400 w 1512425"/>
              <a:gd name="connsiteY3" fmla="*/ 3963144 h 3977056"/>
              <a:gd name="connsiteX4" fmla="*/ 701040 w 1512425"/>
              <a:gd name="connsiteY4" fmla="*/ 3833604 h 3977056"/>
              <a:gd name="connsiteX5" fmla="*/ 746760 w 1512425"/>
              <a:gd name="connsiteY5" fmla="*/ 3696444 h 3977056"/>
              <a:gd name="connsiteX6" fmla="*/ 922020 w 1512425"/>
              <a:gd name="connsiteY6" fmla="*/ 3627864 h 3977056"/>
              <a:gd name="connsiteX7" fmla="*/ 944880 w 1512425"/>
              <a:gd name="connsiteY7" fmla="*/ 3536424 h 3977056"/>
              <a:gd name="connsiteX8" fmla="*/ 853440 w 1512425"/>
              <a:gd name="connsiteY8" fmla="*/ 3384024 h 3977056"/>
              <a:gd name="connsiteX9" fmla="*/ 853440 w 1512425"/>
              <a:gd name="connsiteY9" fmla="*/ 3315444 h 3977056"/>
              <a:gd name="connsiteX10" fmla="*/ 1112520 w 1512425"/>
              <a:gd name="connsiteY10" fmla="*/ 3361164 h 3977056"/>
              <a:gd name="connsiteX11" fmla="*/ 1219200 w 1512425"/>
              <a:gd name="connsiteY11" fmla="*/ 3262104 h 3977056"/>
              <a:gd name="connsiteX12" fmla="*/ 1272540 w 1512425"/>
              <a:gd name="connsiteY12" fmla="*/ 3041124 h 3977056"/>
              <a:gd name="connsiteX13" fmla="*/ 1257300 w 1512425"/>
              <a:gd name="connsiteY13" fmla="*/ 2934444 h 3977056"/>
              <a:gd name="connsiteX14" fmla="*/ 1188720 w 1512425"/>
              <a:gd name="connsiteY14" fmla="*/ 2850624 h 3977056"/>
              <a:gd name="connsiteX15" fmla="*/ 1272540 w 1512425"/>
              <a:gd name="connsiteY15" fmla="*/ 2713464 h 3977056"/>
              <a:gd name="connsiteX16" fmla="*/ 1402080 w 1512425"/>
              <a:gd name="connsiteY16" fmla="*/ 2591544 h 3977056"/>
              <a:gd name="connsiteX17" fmla="*/ 1424940 w 1512425"/>
              <a:gd name="connsiteY17" fmla="*/ 2484864 h 3977056"/>
              <a:gd name="connsiteX18" fmla="*/ 1325880 w 1512425"/>
              <a:gd name="connsiteY18" fmla="*/ 2317224 h 3977056"/>
              <a:gd name="connsiteX19" fmla="*/ 1333500 w 1512425"/>
              <a:gd name="connsiteY19" fmla="*/ 2225784 h 3977056"/>
              <a:gd name="connsiteX20" fmla="*/ 1203960 w 1512425"/>
              <a:gd name="connsiteY20" fmla="*/ 2012424 h 3977056"/>
              <a:gd name="connsiteX21" fmla="*/ 1165860 w 1512425"/>
              <a:gd name="connsiteY21" fmla="*/ 1799064 h 3977056"/>
              <a:gd name="connsiteX22" fmla="*/ 1280160 w 1512425"/>
              <a:gd name="connsiteY22" fmla="*/ 1570464 h 3977056"/>
              <a:gd name="connsiteX23" fmla="*/ 1440180 w 1512425"/>
              <a:gd name="connsiteY23" fmla="*/ 1379964 h 3977056"/>
              <a:gd name="connsiteX24" fmla="*/ 1463040 w 1512425"/>
              <a:gd name="connsiteY24" fmla="*/ 1212324 h 3977056"/>
              <a:gd name="connsiteX25" fmla="*/ 1508760 w 1512425"/>
              <a:gd name="connsiteY25" fmla="*/ 1082784 h 3977056"/>
              <a:gd name="connsiteX26" fmla="*/ 1356360 w 1512425"/>
              <a:gd name="connsiteY26" fmla="*/ 915144 h 3977056"/>
              <a:gd name="connsiteX27" fmla="*/ 1165860 w 1512425"/>
              <a:gd name="connsiteY27" fmla="*/ 960864 h 3977056"/>
              <a:gd name="connsiteX28" fmla="*/ 1036320 w 1512425"/>
              <a:gd name="connsiteY28" fmla="*/ 838944 h 3977056"/>
              <a:gd name="connsiteX29" fmla="*/ 929640 w 1512425"/>
              <a:gd name="connsiteY29" fmla="*/ 701784 h 3977056"/>
              <a:gd name="connsiteX30" fmla="*/ 762000 w 1512425"/>
              <a:gd name="connsiteY30" fmla="*/ 640824 h 3977056"/>
              <a:gd name="connsiteX31" fmla="*/ 792480 w 1512425"/>
              <a:gd name="connsiteY31" fmla="*/ 389364 h 3977056"/>
              <a:gd name="connsiteX32" fmla="*/ 661035 w 1512425"/>
              <a:gd name="connsiteY32" fmla="*/ 223629 h 3977056"/>
              <a:gd name="connsiteX33" fmla="*/ 541020 w 1512425"/>
              <a:gd name="connsiteY33" fmla="*/ 54084 h 3977056"/>
              <a:gd name="connsiteX34" fmla="*/ 419100 w 1512425"/>
              <a:gd name="connsiteY34" fmla="*/ 744 h 3977056"/>
              <a:gd name="connsiteX35" fmla="*/ 236220 w 1512425"/>
              <a:gd name="connsiteY35" fmla="*/ 84564 h 3977056"/>
              <a:gd name="connsiteX36" fmla="*/ 83820 w 1512425"/>
              <a:gd name="connsiteY36" fmla="*/ 168384 h 3977056"/>
              <a:gd name="connsiteX37" fmla="*/ 0 w 1512425"/>
              <a:gd name="connsiteY37" fmla="*/ 137904 h 3977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2425" h="3977056">
                <a:moveTo>
                  <a:pt x="0" y="3833604"/>
                </a:moveTo>
                <a:cubicBezTo>
                  <a:pt x="35560" y="3841859"/>
                  <a:pt x="71120" y="3850114"/>
                  <a:pt x="121920" y="3871704"/>
                </a:cubicBezTo>
                <a:cubicBezTo>
                  <a:pt x="172720" y="3893294"/>
                  <a:pt x="236220" y="3947904"/>
                  <a:pt x="304800" y="3963144"/>
                </a:cubicBezTo>
                <a:cubicBezTo>
                  <a:pt x="373380" y="3978384"/>
                  <a:pt x="467360" y="3984734"/>
                  <a:pt x="533400" y="3963144"/>
                </a:cubicBezTo>
                <a:cubicBezTo>
                  <a:pt x="599440" y="3941554"/>
                  <a:pt x="665480" y="3878054"/>
                  <a:pt x="701040" y="3833604"/>
                </a:cubicBezTo>
                <a:cubicBezTo>
                  <a:pt x="736600" y="3789154"/>
                  <a:pt x="709930" y="3730734"/>
                  <a:pt x="746760" y="3696444"/>
                </a:cubicBezTo>
                <a:cubicBezTo>
                  <a:pt x="783590" y="3662154"/>
                  <a:pt x="889000" y="3654534"/>
                  <a:pt x="922020" y="3627864"/>
                </a:cubicBezTo>
                <a:cubicBezTo>
                  <a:pt x="955040" y="3601194"/>
                  <a:pt x="956310" y="3577064"/>
                  <a:pt x="944880" y="3536424"/>
                </a:cubicBezTo>
                <a:cubicBezTo>
                  <a:pt x="933450" y="3495784"/>
                  <a:pt x="868680" y="3420854"/>
                  <a:pt x="853440" y="3384024"/>
                </a:cubicBezTo>
                <a:cubicBezTo>
                  <a:pt x="838200" y="3347194"/>
                  <a:pt x="810260" y="3319254"/>
                  <a:pt x="853440" y="3315444"/>
                </a:cubicBezTo>
                <a:cubicBezTo>
                  <a:pt x="896620" y="3311634"/>
                  <a:pt x="1051560" y="3370054"/>
                  <a:pt x="1112520" y="3361164"/>
                </a:cubicBezTo>
                <a:cubicBezTo>
                  <a:pt x="1173480" y="3352274"/>
                  <a:pt x="1192530" y="3315444"/>
                  <a:pt x="1219200" y="3262104"/>
                </a:cubicBezTo>
                <a:cubicBezTo>
                  <a:pt x="1245870" y="3208764"/>
                  <a:pt x="1266190" y="3095734"/>
                  <a:pt x="1272540" y="3041124"/>
                </a:cubicBezTo>
                <a:cubicBezTo>
                  <a:pt x="1278890" y="2986514"/>
                  <a:pt x="1271270" y="2966194"/>
                  <a:pt x="1257300" y="2934444"/>
                </a:cubicBezTo>
                <a:cubicBezTo>
                  <a:pt x="1243330" y="2902694"/>
                  <a:pt x="1186180" y="2887454"/>
                  <a:pt x="1188720" y="2850624"/>
                </a:cubicBezTo>
                <a:cubicBezTo>
                  <a:pt x="1191260" y="2813794"/>
                  <a:pt x="1236980" y="2756644"/>
                  <a:pt x="1272540" y="2713464"/>
                </a:cubicBezTo>
                <a:cubicBezTo>
                  <a:pt x="1308100" y="2670284"/>
                  <a:pt x="1376680" y="2629644"/>
                  <a:pt x="1402080" y="2591544"/>
                </a:cubicBezTo>
                <a:cubicBezTo>
                  <a:pt x="1427480" y="2553444"/>
                  <a:pt x="1437640" y="2530584"/>
                  <a:pt x="1424940" y="2484864"/>
                </a:cubicBezTo>
                <a:cubicBezTo>
                  <a:pt x="1412240" y="2439144"/>
                  <a:pt x="1341120" y="2360404"/>
                  <a:pt x="1325880" y="2317224"/>
                </a:cubicBezTo>
                <a:cubicBezTo>
                  <a:pt x="1310640" y="2274044"/>
                  <a:pt x="1353820" y="2276584"/>
                  <a:pt x="1333500" y="2225784"/>
                </a:cubicBezTo>
                <a:cubicBezTo>
                  <a:pt x="1313180" y="2174984"/>
                  <a:pt x="1231900" y="2083544"/>
                  <a:pt x="1203960" y="2012424"/>
                </a:cubicBezTo>
                <a:cubicBezTo>
                  <a:pt x="1176020" y="1941304"/>
                  <a:pt x="1153160" y="1872724"/>
                  <a:pt x="1165860" y="1799064"/>
                </a:cubicBezTo>
                <a:cubicBezTo>
                  <a:pt x="1178560" y="1725404"/>
                  <a:pt x="1234440" y="1640314"/>
                  <a:pt x="1280160" y="1570464"/>
                </a:cubicBezTo>
                <a:cubicBezTo>
                  <a:pt x="1325880" y="1500614"/>
                  <a:pt x="1409700" y="1439654"/>
                  <a:pt x="1440180" y="1379964"/>
                </a:cubicBezTo>
                <a:cubicBezTo>
                  <a:pt x="1470660" y="1320274"/>
                  <a:pt x="1451610" y="1261854"/>
                  <a:pt x="1463040" y="1212324"/>
                </a:cubicBezTo>
                <a:cubicBezTo>
                  <a:pt x="1474470" y="1162794"/>
                  <a:pt x="1526540" y="1132314"/>
                  <a:pt x="1508760" y="1082784"/>
                </a:cubicBezTo>
                <a:cubicBezTo>
                  <a:pt x="1490980" y="1033254"/>
                  <a:pt x="1413510" y="935464"/>
                  <a:pt x="1356360" y="915144"/>
                </a:cubicBezTo>
                <a:cubicBezTo>
                  <a:pt x="1299210" y="894824"/>
                  <a:pt x="1219200" y="973564"/>
                  <a:pt x="1165860" y="960864"/>
                </a:cubicBezTo>
                <a:cubicBezTo>
                  <a:pt x="1112520" y="948164"/>
                  <a:pt x="1075690" y="882124"/>
                  <a:pt x="1036320" y="838944"/>
                </a:cubicBezTo>
                <a:cubicBezTo>
                  <a:pt x="996950" y="795764"/>
                  <a:pt x="975360" y="734804"/>
                  <a:pt x="929640" y="701784"/>
                </a:cubicBezTo>
                <a:cubicBezTo>
                  <a:pt x="883920" y="668764"/>
                  <a:pt x="784860" y="692894"/>
                  <a:pt x="762000" y="640824"/>
                </a:cubicBezTo>
                <a:cubicBezTo>
                  <a:pt x="739140" y="588754"/>
                  <a:pt x="809307" y="458896"/>
                  <a:pt x="792480" y="389364"/>
                </a:cubicBezTo>
                <a:cubicBezTo>
                  <a:pt x="775653" y="319832"/>
                  <a:pt x="702945" y="279509"/>
                  <a:pt x="661035" y="223629"/>
                </a:cubicBezTo>
                <a:cubicBezTo>
                  <a:pt x="619125" y="167749"/>
                  <a:pt x="581343" y="91232"/>
                  <a:pt x="541020" y="54084"/>
                </a:cubicBezTo>
                <a:cubicBezTo>
                  <a:pt x="500698" y="16937"/>
                  <a:pt x="469900" y="-4336"/>
                  <a:pt x="419100" y="744"/>
                </a:cubicBezTo>
                <a:cubicBezTo>
                  <a:pt x="368300" y="5824"/>
                  <a:pt x="292100" y="56624"/>
                  <a:pt x="236220" y="84564"/>
                </a:cubicBezTo>
                <a:cubicBezTo>
                  <a:pt x="180340" y="112504"/>
                  <a:pt x="123190" y="159494"/>
                  <a:pt x="83820" y="168384"/>
                </a:cubicBezTo>
                <a:cubicBezTo>
                  <a:pt x="44450" y="177274"/>
                  <a:pt x="22225" y="157589"/>
                  <a:pt x="0" y="137904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>
            <a:off x="220980" y="2288531"/>
            <a:ext cx="1677046" cy="4091411"/>
          </a:xfrm>
          <a:custGeom>
            <a:avLst/>
            <a:gdLst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99160 w 1677046"/>
              <a:gd name="connsiteY5" fmla="*/ 408103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85825 w 1677046"/>
              <a:gd name="connsiteY5" fmla="*/ 417628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714375 w 1677046"/>
              <a:gd name="connsiteY5" fmla="*/ 225223 h 4090565"/>
              <a:gd name="connsiteX6" fmla="*/ 885825 w 1677046"/>
              <a:gd name="connsiteY6" fmla="*/ 417628 h 4090565"/>
              <a:gd name="connsiteX7" fmla="*/ 830580 w 1677046"/>
              <a:gd name="connsiteY7" fmla="*/ 590983 h 4090565"/>
              <a:gd name="connsiteX8" fmla="*/ 876300 w 1677046"/>
              <a:gd name="connsiteY8" fmla="*/ 667183 h 4090565"/>
              <a:gd name="connsiteX9" fmla="*/ 990600 w 1677046"/>
              <a:gd name="connsiteY9" fmla="*/ 758623 h 4090565"/>
              <a:gd name="connsiteX10" fmla="*/ 1097280 w 1677046"/>
              <a:gd name="connsiteY10" fmla="*/ 880543 h 4090565"/>
              <a:gd name="connsiteX11" fmla="*/ 1173480 w 1677046"/>
              <a:gd name="connsiteY11" fmla="*/ 956743 h 4090565"/>
              <a:gd name="connsiteX12" fmla="*/ 1295400 w 1677046"/>
              <a:gd name="connsiteY12" fmla="*/ 949123 h 4090565"/>
              <a:gd name="connsiteX13" fmla="*/ 1417320 w 1677046"/>
              <a:gd name="connsiteY13" fmla="*/ 971983 h 4090565"/>
              <a:gd name="connsiteX14" fmla="*/ 1577340 w 1677046"/>
              <a:gd name="connsiteY14" fmla="*/ 1040563 h 4090565"/>
              <a:gd name="connsiteX15" fmla="*/ 1676400 w 1677046"/>
              <a:gd name="connsiteY15" fmla="*/ 1200583 h 4090565"/>
              <a:gd name="connsiteX16" fmla="*/ 1615440 w 1677046"/>
              <a:gd name="connsiteY16" fmla="*/ 1352983 h 4090565"/>
              <a:gd name="connsiteX17" fmla="*/ 1524000 w 1677046"/>
              <a:gd name="connsiteY17" fmla="*/ 1528243 h 4090565"/>
              <a:gd name="connsiteX18" fmla="*/ 1318260 w 1677046"/>
              <a:gd name="connsiteY18" fmla="*/ 1817803 h 4090565"/>
              <a:gd name="connsiteX19" fmla="*/ 1242060 w 1677046"/>
              <a:gd name="connsiteY19" fmla="*/ 1962583 h 4090565"/>
              <a:gd name="connsiteX20" fmla="*/ 1379220 w 1677046"/>
              <a:gd name="connsiteY20" fmla="*/ 2206423 h 4090565"/>
              <a:gd name="connsiteX21" fmla="*/ 1409700 w 1677046"/>
              <a:gd name="connsiteY21" fmla="*/ 2320723 h 4090565"/>
              <a:gd name="connsiteX22" fmla="*/ 1470660 w 1677046"/>
              <a:gd name="connsiteY22" fmla="*/ 2694103 h 4090565"/>
              <a:gd name="connsiteX23" fmla="*/ 1287780 w 1677046"/>
              <a:gd name="connsiteY23" fmla="*/ 2838883 h 4090565"/>
              <a:gd name="connsiteX24" fmla="*/ 1310640 w 1677046"/>
              <a:gd name="connsiteY24" fmla="*/ 2976043 h 4090565"/>
              <a:gd name="connsiteX25" fmla="*/ 1356360 w 1677046"/>
              <a:gd name="connsiteY25" fmla="*/ 3082723 h 4090565"/>
              <a:gd name="connsiteX26" fmla="*/ 1310640 w 1677046"/>
              <a:gd name="connsiteY26" fmla="*/ 3341803 h 4090565"/>
              <a:gd name="connsiteX27" fmla="*/ 1120140 w 1677046"/>
              <a:gd name="connsiteY27" fmla="*/ 3532303 h 4090565"/>
              <a:gd name="connsiteX28" fmla="*/ 1143000 w 1677046"/>
              <a:gd name="connsiteY28" fmla="*/ 3684703 h 4090565"/>
              <a:gd name="connsiteX29" fmla="*/ 1127760 w 1677046"/>
              <a:gd name="connsiteY29" fmla="*/ 3760903 h 4090565"/>
              <a:gd name="connsiteX30" fmla="*/ 876300 w 1677046"/>
              <a:gd name="connsiteY30" fmla="*/ 3791383 h 4090565"/>
              <a:gd name="connsiteX31" fmla="*/ 746760 w 1677046"/>
              <a:gd name="connsiteY31" fmla="*/ 3959023 h 4090565"/>
              <a:gd name="connsiteX32" fmla="*/ 541020 w 1677046"/>
              <a:gd name="connsiteY32" fmla="*/ 4080943 h 4090565"/>
              <a:gd name="connsiteX33" fmla="*/ 335280 w 1677046"/>
              <a:gd name="connsiteY33" fmla="*/ 4080943 h 4090565"/>
              <a:gd name="connsiteX34" fmla="*/ 236220 w 1677046"/>
              <a:gd name="connsiteY34" fmla="*/ 4065703 h 4090565"/>
              <a:gd name="connsiteX35" fmla="*/ 129540 w 1677046"/>
              <a:gd name="connsiteY35" fmla="*/ 4004743 h 4090565"/>
              <a:gd name="connsiteX36" fmla="*/ 15240 w 1677046"/>
              <a:gd name="connsiteY36" fmla="*/ 4004743 h 4090565"/>
              <a:gd name="connsiteX0" fmla="*/ 0 w 1677046"/>
              <a:gd name="connsiteY0" fmla="*/ 165109 h 4091411"/>
              <a:gd name="connsiteX1" fmla="*/ 175260 w 1677046"/>
              <a:gd name="connsiteY1" fmla="*/ 134629 h 4091411"/>
              <a:gd name="connsiteX2" fmla="*/ 335280 w 1677046"/>
              <a:gd name="connsiteY2" fmla="*/ 20329 h 4091411"/>
              <a:gd name="connsiteX3" fmla="*/ 487680 w 1677046"/>
              <a:gd name="connsiteY3" fmla="*/ 5089 h 4091411"/>
              <a:gd name="connsiteX4" fmla="*/ 596265 w 1677046"/>
              <a:gd name="connsiteY4" fmla="*/ 77479 h 4091411"/>
              <a:gd name="connsiteX5" fmla="*/ 714375 w 1677046"/>
              <a:gd name="connsiteY5" fmla="*/ 226069 h 4091411"/>
              <a:gd name="connsiteX6" fmla="*/ 885825 w 1677046"/>
              <a:gd name="connsiteY6" fmla="*/ 418474 h 4091411"/>
              <a:gd name="connsiteX7" fmla="*/ 830580 w 1677046"/>
              <a:gd name="connsiteY7" fmla="*/ 591829 h 4091411"/>
              <a:gd name="connsiteX8" fmla="*/ 876300 w 1677046"/>
              <a:gd name="connsiteY8" fmla="*/ 668029 h 4091411"/>
              <a:gd name="connsiteX9" fmla="*/ 990600 w 1677046"/>
              <a:gd name="connsiteY9" fmla="*/ 759469 h 4091411"/>
              <a:gd name="connsiteX10" fmla="*/ 1097280 w 1677046"/>
              <a:gd name="connsiteY10" fmla="*/ 881389 h 4091411"/>
              <a:gd name="connsiteX11" fmla="*/ 1173480 w 1677046"/>
              <a:gd name="connsiteY11" fmla="*/ 957589 h 4091411"/>
              <a:gd name="connsiteX12" fmla="*/ 1295400 w 1677046"/>
              <a:gd name="connsiteY12" fmla="*/ 949969 h 4091411"/>
              <a:gd name="connsiteX13" fmla="*/ 1417320 w 1677046"/>
              <a:gd name="connsiteY13" fmla="*/ 972829 h 4091411"/>
              <a:gd name="connsiteX14" fmla="*/ 1577340 w 1677046"/>
              <a:gd name="connsiteY14" fmla="*/ 1041409 h 4091411"/>
              <a:gd name="connsiteX15" fmla="*/ 1676400 w 1677046"/>
              <a:gd name="connsiteY15" fmla="*/ 1201429 h 4091411"/>
              <a:gd name="connsiteX16" fmla="*/ 1615440 w 1677046"/>
              <a:gd name="connsiteY16" fmla="*/ 1353829 h 4091411"/>
              <a:gd name="connsiteX17" fmla="*/ 1524000 w 1677046"/>
              <a:gd name="connsiteY17" fmla="*/ 1529089 h 4091411"/>
              <a:gd name="connsiteX18" fmla="*/ 1318260 w 1677046"/>
              <a:gd name="connsiteY18" fmla="*/ 1818649 h 4091411"/>
              <a:gd name="connsiteX19" fmla="*/ 1242060 w 1677046"/>
              <a:gd name="connsiteY19" fmla="*/ 1963429 h 4091411"/>
              <a:gd name="connsiteX20" fmla="*/ 1379220 w 1677046"/>
              <a:gd name="connsiteY20" fmla="*/ 2207269 h 4091411"/>
              <a:gd name="connsiteX21" fmla="*/ 1409700 w 1677046"/>
              <a:gd name="connsiteY21" fmla="*/ 2321569 h 4091411"/>
              <a:gd name="connsiteX22" fmla="*/ 1470660 w 1677046"/>
              <a:gd name="connsiteY22" fmla="*/ 2694949 h 4091411"/>
              <a:gd name="connsiteX23" fmla="*/ 1287780 w 1677046"/>
              <a:gd name="connsiteY23" fmla="*/ 2839729 h 4091411"/>
              <a:gd name="connsiteX24" fmla="*/ 1310640 w 1677046"/>
              <a:gd name="connsiteY24" fmla="*/ 2976889 h 4091411"/>
              <a:gd name="connsiteX25" fmla="*/ 1356360 w 1677046"/>
              <a:gd name="connsiteY25" fmla="*/ 3083569 h 4091411"/>
              <a:gd name="connsiteX26" fmla="*/ 1310640 w 1677046"/>
              <a:gd name="connsiteY26" fmla="*/ 3342649 h 4091411"/>
              <a:gd name="connsiteX27" fmla="*/ 1120140 w 1677046"/>
              <a:gd name="connsiteY27" fmla="*/ 3533149 h 4091411"/>
              <a:gd name="connsiteX28" fmla="*/ 1143000 w 1677046"/>
              <a:gd name="connsiteY28" fmla="*/ 3685549 h 4091411"/>
              <a:gd name="connsiteX29" fmla="*/ 1127760 w 1677046"/>
              <a:gd name="connsiteY29" fmla="*/ 3761749 h 4091411"/>
              <a:gd name="connsiteX30" fmla="*/ 876300 w 1677046"/>
              <a:gd name="connsiteY30" fmla="*/ 3792229 h 4091411"/>
              <a:gd name="connsiteX31" fmla="*/ 746760 w 1677046"/>
              <a:gd name="connsiteY31" fmla="*/ 3959869 h 4091411"/>
              <a:gd name="connsiteX32" fmla="*/ 541020 w 1677046"/>
              <a:gd name="connsiteY32" fmla="*/ 4081789 h 4091411"/>
              <a:gd name="connsiteX33" fmla="*/ 335280 w 1677046"/>
              <a:gd name="connsiteY33" fmla="*/ 4081789 h 4091411"/>
              <a:gd name="connsiteX34" fmla="*/ 236220 w 1677046"/>
              <a:gd name="connsiteY34" fmla="*/ 4066549 h 4091411"/>
              <a:gd name="connsiteX35" fmla="*/ 129540 w 1677046"/>
              <a:gd name="connsiteY35" fmla="*/ 4005589 h 4091411"/>
              <a:gd name="connsiteX36" fmla="*/ 15240 w 1677046"/>
              <a:gd name="connsiteY36" fmla="*/ 4005589 h 409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77046" h="4091411">
                <a:moveTo>
                  <a:pt x="0" y="165109"/>
                </a:moveTo>
                <a:cubicBezTo>
                  <a:pt x="59690" y="161934"/>
                  <a:pt x="119380" y="158759"/>
                  <a:pt x="175260" y="134629"/>
                </a:cubicBezTo>
                <a:cubicBezTo>
                  <a:pt x="231140" y="110499"/>
                  <a:pt x="283210" y="41919"/>
                  <a:pt x="335280" y="20329"/>
                </a:cubicBezTo>
                <a:cubicBezTo>
                  <a:pt x="387350" y="-1261"/>
                  <a:pt x="444183" y="-4436"/>
                  <a:pt x="487680" y="5089"/>
                </a:cubicBezTo>
                <a:cubicBezTo>
                  <a:pt x="531177" y="14614"/>
                  <a:pt x="558483" y="40649"/>
                  <a:pt x="596265" y="77479"/>
                </a:cubicBezTo>
                <a:cubicBezTo>
                  <a:pt x="634048" y="114309"/>
                  <a:pt x="669607" y="167331"/>
                  <a:pt x="714375" y="226069"/>
                </a:cubicBezTo>
                <a:cubicBezTo>
                  <a:pt x="759143" y="284807"/>
                  <a:pt x="866457" y="357514"/>
                  <a:pt x="885825" y="418474"/>
                </a:cubicBezTo>
                <a:cubicBezTo>
                  <a:pt x="905193" y="479434"/>
                  <a:pt x="832168" y="550237"/>
                  <a:pt x="830580" y="591829"/>
                </a:cubicBezTo>
                <a:cubicBezTo>
                  <a:pt x="828993" y="633422"/>
                  <a:pt x="849630" y="640089"/>
                  <a:pt x="876300" y="668029"/>
                </a:cubicBezTo>
                <a:cubicBezTo>
                  <a:pt x="902970" y="695969"/>
                  <a:pt x="953770" y="723909"/>
                  <a:pt x="990600" y="759469"/>
                </a:cubicBezTo>
                <a:cubicBezTo>
                  <a:pt x="1027430" y="795029"/>
                  <a:pt x="1066800" y="848369"/>
                  <a:pt x="1097280" y="881389"/>
                </a:cubicBezTo>
                <a:cubicBezTo>
                  <a:pt x="1127760" y="914409"/>
                  <a:pt x="1140460" y="946159"/>
                  <a:pt x="1173480" y="957589"/>
                </a:cubicBezTo>
                <a:cubicBezTo>
                  <a:pt x="1206500" y="969019"/>
                  <a:pt x="1254760" y="947429"/>
                  <a:pt x="1295400" y="949969"/>
                </a:cubicBezTo>
                <a:cubicBezTo>
                  <a:pt x="1336040" y="952509"/>
                  <a:pt x="1370330" y="957589"/>
                  <a:pt x="1417320" y="972829"/>
                </a:cubicBezTo>
                <a:cubicBezTo>
                  <a:pt x="1464310" y="988069"/>
                  <a:pt x="1534160" y="1003309"/>
                  <a:pt x="1577340" y="1041409"/>
                </a:cubicBezTo>
                <a:cubicBezTo>
                  <a:pt x="1620520" y="1079509"/>
                  <a:pt x="1670050" y="1149359"/>
                  <a:pt x="1676400" y="1201429"/>
                </a:cubicBezTo>
                <a:cubicBezTo>
                  <a:pt x="1682750" y="1253499"/>
                  <a:pt x="1640840" y="1299219"/>
                  <a:pt x="1615440" y="1353829"/>
                </a:cubicBezTo>
                <a:cubicBezTo>
                  <a:pt x="1590040" y="1408439"/>
                  <a:pt x="1573530" y="1451619"/>
                  <a:pt x="1524000" y="1529089"/>
                </a:cubicBezTo>
                <a:cubicBezTo>
                  <a:pt x="1474470" y="1606559"/>
                  <a:pt x="1365250" y="1746259"/>
                  <a:pt x="1318260" y="1818649"/>
                </a:cubicBezTo>
                <a:cubicBezTo>
                  <a:pt x="1271270" y="1891039"/>
                  <a:pt x="1231900" y="1898659"/>
                  <a:pt x="1242060" y="1963429"/>
                </a:cubicBezTo>
                <a:cubicBezTo>
                  <a:pt x="1252220" y="2028199"/>
                  <a:pt x="1351280" y="2147579"/>
                  <a:pt x="1379220" y="2207269"/>
                </a:cubicBezTo>
                <a:cubicBezTo>
                  <a:pt x="1407160" y="2266959"/>
                  <a:pt x="1394460" y="2240289"/>
                  <a:pt x="1409700" y="2321569"/>
                </a:cubicBezTo>
                <a:cubicBezTo>
                  <a:pt x="1424940" y="2402849"/>
                  <a:pt x="1490980" y="2608589"/>
                  <a:pt x="1470660" y="2694949"/>
                </a:cubicBezTo>
                <a:cubicBezTo>
                  <a:pt x="1450340" y="2781309"/>
                  <a:pt x="1314450" y="2792739"/>
                  <a:pt x="1287780" y="2839729"/>
                </a:cubicBezTo>
                <a:cubicBezTo>
                  <a:pt x="1261110" y="2886719"/>
                  <a:pt x="1299210" y="2936249"/>
                  <a:pt x="1310640" y="2976889"/>
                </a:cubicBezTo>
                <a:cubicBezTo>
                  <a:pt x="1322070" y="3017529"/>
                  <a:pt x="1356360" y="3022609"/>
                  <a:pt x="1356360" y="3083569"/>
                </a:cubicBezTo>
                <a:cubicBezTo>
                  <a:pt x="1356360" y="3144529"/>
                  <a:pt x="1350010" y="3267719"/>
                  <a:pt x="1310640" y="3342649"/>
                </a:cubicBezTo>
                <a:cubicBezTo>
                  <a:pt x="1271270" y="3417579"/>
                  <a:pt x="1148080" y="3475999"/>
                  <a:pt x="1120140" y="3533149"/>
                </a:cubicBezTo>
                <a:cubicBezTo>
                  <a:pt x="1092200" y="3590299"/>
                  <a:pt x="1141730" y="3647449"/>
                  <a:pt x="1143000" y="3685549"/>
                </a:cubicBezTo>
                <a:cubicBezTo>
                  <a:pt x="1144270" y="3723649"/>
                  <a:pt x="1172210" y="3743969"/>
                  <a:pt x="1127760" y="3761749"/>
                </a:cubicBezTo>
                <a:cubicBezTo>
                  <a:pt x="1083310" y="3779529"/>
                  <a:pt x="939800" y="3759209"/>
                  <a:pt x="876300" y="3792229"/>
                </a:cubicBezTo>
                <a:cubicBezTo>
                  <a:pt x="812800" y="3825249"/>
                  <a:pt x="802640" y="3911609"/>
                  <a:pt x="746760" y="3959869"/>
                </a:cubicBezTo>
                <a:cubicBezTo>
                  <a:pt x="690880" y="4008129"/>
                  <a:pt x="609600" y="4061469"/>
                  <a:pt x="541020" y="4081789"/>
                </a:cubicBezTo>
                <a:cubicBezTo>
                  <a:pt x="472440" y="4102109"/>
                  <a:pt x="386080" y="4084329"/>
                  <a:pt x="335280" y="4081789"/>
                </a:cubicBezTo>
                <a:cubicBezTo>
                  <a:pt x="284480" y="4079249"/>
                  <a:pt x="270510" y="4079249"/>
                  <a:pt x="236220" y="4066549"/>
                </a:cubicBezTo>
                <a:cubicBezTo>
                  <a:pt x="201930" y="4053849"/>
                  <a:pt x="166370" y="4015749"/>
                  <a:pt x="129540" y="4005589"/>
                </a:cubicBezTo>
                <a:cubicBezTo>
                  <a:pt x="92710" y="3995429"/>
                  <a:pt x="29210" y="4011939"/>
                  <a:pt x="15240" y="400558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Freeform 213"/>
          <p:cNvSpPr/>
          <p:nvPr/>
        </p:nvSpPr>
        <p:spPr>
          <a:xfrm>
            <a:off x="396240" y="3215640"/>
            <a:ext cx="1654649" cy="5638800"/>
          </a:xfrm>
          <a:custGeom>
            <a:avLst/>
            <a:gdLst>
              <a:gd name="connsiteX0" fmla="*/ 731520 w 1654565"/>
              <a:gd name="connsiteY0" fmla="*/ 5646420 h 5646420"/>
              <a:gd name="connsiteX1" fmla="*/ 876300 w 1654565"/>
              <a:gd name="connsiteY1" fmla="*/ 5463540 h 5646420"/>
              <a:gd name="connsiteX2" fmla="*/ 1120140 w 1654565"/>
              <a:gd name="connsiteY2" fmla="*/ 5151120 h 5646420"/>
              <a:gd name="connsiteX3" fmla="*/ 1264920 w 1654565"/>
              <a:gd name="connsiteY3" fmla="*/ 4846320 h 5646420"/>
              <a:gd name="connsiteX4" fmla="*/ 1508760 w 1654565"/>
              <a:gd name="connsiteY4" fmla="*/ 4632960 h 5646420"/>
              <a:gd name="connsiteX5" fmla="*/ 1569720 w 1654565"/>
              <a:gd name="connsiteY5" fmla="*/ 4343400 h 5646420"/>
              <a:gd name="connsiteX6" fmla="*/ 1363980 w 1654565"/>
              <a:gd name="connsiteY6" fmla="*/ 4152900 h 5646420"/>
              <a:gd name="connsiteX7" fmla="*/ 967740 w 1654565"/>
              <a:gd name="connsiteY7" fmla="*/ 4030980 h 5646420"/>
              <a:gd name="connsiteX8" fmla="*/ 822960 w 1654565"/>
              <a:gd name="connsiteY8" fmla="*/ 3970020 h 5646420"/>
              <a:gd name="connsiteX9" fmla="*/ 533400 w 1654565"/>
              <a:gd name="connsiteY9" fmla="*/ 3802380 h 5646420"/>
              <a:gd name="connsiteX10" fmla="*/ 548640 w 1654565"/>
              <a:gd name="connsiteY10" fmla="*/ 3634740 h 5646420"/>
              <a:gd name="connsiteX11" fmla="*/ 464820 w 1654565"/>
              <a:gd name="connsiteY11" fmla="*/ 3474720 h 5646420"/>
              <a:gd name="connsiteX12" fmla="*/ 281940 w 1654565"/>
              <a:gd name="connsiteY12" fmla="*/ 3444240 h 5646420"/>
              <a:gd name="connsiteX13" fmla="*/ 137160 w 1654565"/>
              <a:gd name="connsiteY13" fmla="*/ 3413760 h 5646420"/>
              <a:gd name="connsiteX14" fmla="*/ 0 w 1654565"/>
              <a:gd name="connsiteY14" fmla="*/ 3223260 h 5646420"/>
              <a:gd name="connsiteX15" fmla="*/ 137160 w 1654565"/>
              <a:gd name="connsiteY15" fmla="*/ 3284220 h 5646420"/>
              <a:gd name="connsiteX16" fmla="*/ 274320 w 1654565"/>
              <a:gd name="connsiteY16" fmla="*/ 3314700 h 5646420"/>
              <a:gd name="connsiteX17" fmla="*/ 472440 w 1654565"/>
              <a:gd name="connsiteY17" fmla="*/ 3284220 h 5646420"/>
              <a:gd name="connsiteX18" fmla="*/ 708660 w 1654565"/>
              <a:gd name="connsiteY18" fmla="*/ 3070860 h 5646420"/>
              <a:gd name="connsiteX19" fmla="*/ 998220 w 1654565"/>
              <a:gd name="connsiteY19" fmla="*/ 2948940 h 5646420"/>
              <a:gd name="connsiteX20" fmla="*/ 1082040 w 1654565"/>
              <a:gd name="connsiteY20" fmla="*/ 2804160 h 5646420"/>
              <a:gd name="connsiteX21" fmla="*/ 1074420 w 1654565"/>
              <a:gd name="connsiteY21" fmla="*/ 2636520 h 5646420"/>
              <a:gd name="connsiteX22" fmla="*/ 1234440 w 1654565"/>
              <a:gd name="connsiteY22" fmla="*/ 2453640 h 5646420"/>
              <a:gd name="connsiteX23" fmla="*/ 1234440 w 1654565"/>
              <a:gd name="connsiteY23" fmla="*/ 2255520 h 5646420"/>
              <a:gd name="connsiteX24" fmla="*/ 1249680 w 1654565"/>
              <a:gd name="connsiteY24" fmla="*/ 2026920 h 5646420"/>
              <a:gd name="connsiteX25" fmla="*/ 1348740 w 1654565"/>
              <a:gd name="connsiteY25" fmla="*/ 1744980 h 5646420"/>
              <a:gd name="connsiteX26" fmla="*/ 1356360 w 1654565"/>
              <a:gd name="connsiteY26" fmla="*/ 1546860 h 5646420"/>
              <a:gd name="connsiteX27" fmla="*/ 1264920 w 1654565"/>
              <a:gd name="connsiteY27" fmla="*/ 1249680 h 5646420"/>
              <a:gd name="connsiteX28" fmla="*/ 1188720 w 1654565"/>
              <a:gd name="connsiteY28" fmla="*/ 1089660 h 5646420"/>
              <a:gd name="connsiteX29" fmla="*/ 1371600 w 1654565"/>
              <a:gd name="connsiteY29" fmla="*/ 670560 h 5646420"/>
              <a:gd name="connsiteX30" fmla="*/ 1539240 w 1654565"/>
              <a:gd name="connsiteY30" fmla="*/ 472440 h 5646420"/>
              <a:gd name="connsiteX31" fmla="*/ 1653540 w 1654565"/>
              <a:gd name="connsiteY31" fmla="*/ 365760 h 5646420"/>
              <a:gd name="connsiteX32" fmla="*/ 1577340 w 1654565"/>
              <a:gd name="connsiteY32" fmla="*/ 213360 h 5646420"/>
              <a:gd name="connsiteX33" fmla="*/ 1295400 w 1654565"/>
              <a:gd name="connsiteY33" fmla="*/ 0 h 5646420"/>
              <a:gd name="connsiteX0" fmla="*/ 731520 w 1654649"/>
              <a:gd name="connsiteY0" fmla="*/ 5638800 h 5638800"/>
              <a:gd name="connsiteX1" fmla="*/ 876300 w 1654649"/>
              <a:gd name="connsiteY1" fmla="*/ 5455920 h 5638800"/>
              <a:gd name="connsiteX2" fmla="*/ 1120140 w 1654649"/>
              <a:gd name="connsiteY2" fmla="*/ 5143500 h 5638800"/>
              <a:gd name="connsiteX3" fmla="*/ 1264920 w 1654649"/>
              <a:gd name="connsiteY3" fmla="*/ 4838700 h 5638800"/>
              <a:gd name="connsiteX4" fmla="*/ 1508760 w 1654649"/>
              <a:gd name="connsiteY4" fmla="*/ 4625340 h 5638800"/>
              <a:gd name="connsiteX5" fmla="*/ 1569720 w 1654649"/>
              <a:gd name="connsiteY5" fmla="*/ 4335780 h 5638800"/>
              <a:gd name="connsiteX6" fmla="*/ 1363980 w 1654649"/>
              <a:gd name="connsiteY6" fmla="*/ 4145280 h 5638800"/>
              <a:gd name="connsiteX7" fmla="*/ 967740 w 1654649"/>
              <a:gd name="connsiteY7" fmla="*/ 4023360 h 5638800"/>
              <a:gd name="connsiteX8" fmla="*/ 822960 w 1654649"/>
              <a:gd name="connsiteY8" fmla="*/ 3962400 h 5638800"/>
              <a:gd name="connsiteX9" fmla="*/ 533400 w 1654649"/>
              <a:gd name="connsiteY9" fmla="*/ 3794760 h 5638800"/>
              <a:gd name="connsiteX10" fmla="*/ 548640 w 1654649"/>
              <a:gd name="connsiteY10" fmla="*/ 3627120 h 5638800"/>
              <a:gd name="connsiteX11" fmla="*/ 464820 w 1654649"/>
              <a:gd name="connsiteY11" fmla="*/ 3467100 h 5638800"/>
              <a:gd name="connsiteX12" fmla="*/ 281940 w 1654649"/>
              <a:gd name="connsiteY12" fmla="*/ 3436620 h 5638800"/>
              <a:gd name="connsiteX13" fmla="*/ 137160 w 1654649"/>
              <a:gd name="connsiteY13" fmla="*/ 3406140 h 5638800"/>
              <a:gd name="connsiteX14" fmla="*/ 0 w 1654649"/>
              <a:gd name="connsiteY14" fmla="*/ 3215640 h 5638800"/>
              <a:gd name="connsiteX15" fmla="*/ 137160 w 1654649"/>
              <a:gd name="connsiteY15" fmla="*/ 3276600 h 5638800"/>
              <a:gd name="connsiteX16" fmla="*/ 274320 w 1654649"/>
              <a:gd name="connsiteY16" fmla="*/ 3307080 h 5638800"/>
              <a:gd name="connsiteX17" fmla="*/ 472440 w 1654649"/>
              <a:gd name="connsiteY17" fmla="*/ 3276600 h 5638800"/>
              <a:gd name="connsiteX18" fmla="*/ 708660 w 1654649"/>
              <a:gd name="connsiteY18" fmla="*/ 3063240 h 5638800"/>
              <a:gd name="connsiteX19" fmla="*/ 998220 w 1654649"/>
              <a:gd name="connsiteY19" fmla="*/ 2941320 h 5638800"/>
              <a:gd name="connsiteX20" fmla="*/ 1082040 w 1654649"/>
              <a:gd name="connsiteY20" fmla="*/ 2796540 h 5638800"/>
              <a:gd name="connsiteX21" fmla="*/ 1074420 w 1654649"/>
              <a:gd name="connsiteY21" fmla="*/ 2628900 h 5638800"/>
              <a:gd name="connsiteX22" fmla="*/ 1234440 w 1654649"/>
              <a:gd name="connsiteY22" fmla="*/ 2446020 h 5638800"/>
              <a:gd name="connsiteX23" fmla="*/ 1234440 w 1654649"/>
              <a:gd name="connsiteY23" fmla="*/ 2247900 h 5638800"/>
              <a:gd name="connsiteX24" fmla="*/ 1249680 w 1654649"/>
              <a:gd name="connsiteY24" fmla="*/ 2019300 h 5638800"/>
              <a:gd name="connsiteX25" fmla="*/ 1348740 w 1654649"/>
              <a:gd name="connsiteY25" fmla="*/ 1737360 h 5638800"/>
              <a:gd name="connsiteX26" fmla="*/ 1356360 w 1654649"/>
              <a:gd name="connsiteY26" fmla="*/ 1539240 h 5638800"/>
              <a:gd name="connsiteX27" fmla="*/ 1264920 w 1654649"/>
              <a:gd name="connsiteY27" fmla="*/ 1242060 h 5638800"/>
              <a:gd name="connsiteX28" fmla="*/ 1188720 w 1654649"/>
              <a:gd name="connsiteY28" fmla="*/ 1082040 h 5638800"/>
              <a:gd name="connsiteX29" fmla="*/ 1371600 w 1654649"/>
              <a:gd name="connsiteY29" fmla="*/ 662940 h 5638800"/>
              <a:gd name="connsiteX30" fmla="*/ 1539240 w 1654649"/>
              <a:gd name="connsiteY30" fmla="*/ 464820 h 5638800"/>
              <a:gd name="connsiteX31" fmla="*/ 1653540 w 1654649"/>
              <a:gd name="connsiteY31" fmla="*/ 358140 h 5638800"/>
              <a:gd name="connsiteX32" fmla="*/ 1577340 w 1654649"/>
              <a:gd name="connsiteY32" fmla="*/ 205740 h 5638800"/>
              <a:gd name="connsiteX33" fmla="*/ 1280160 w 1654649"/>
              <a:gd name="connsiteY33" fmla="*/ 0 h 563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54649" h="5638800">
                <a:moveTo>
                  <a:pt x="731520" y="5638800"/>
                </a:moveTo>
                <a:lnTo>
                  <a:pt x="876300" y="5455920"/>
                </a:lnTo>
                <a:cubicBezTo>
                  <a:pt x="941070" y="5373370"/>
                  <a:pt x="1055370" y="5246370"/>
                  <a:pt x="1120140" y="5143500"/>
                </a:cubicBezTo>
                <a:cubicBezTo>
                  <a:pt x="1184910" y="5040630"/>
                  <a:pt x="1200150" y="4925060"/>
                  <a:pt x="1264920" y="4838700"/>
                </a:cubicBezTo>
                <a:cubicBezTo>
                  <a:pt x="1329690" y="4752340"/>
                  <a:pt x="1457960" y="4709160"/>
                  <a:pt x="1508760" y="4625340"/>
                </a:cubicBezTo>
                <a:cubicBezTo>
                  <a:pt x="1559560" y="4541520"/>
                  <a:pt x="1593850" y="4415790"/>
                  <a:pt x="1569720" y="4335780"/>
                </a:cubicBezTo>
                <a:cubicBezTo>
                  <a:pt x="1545590" y="4255770"/>
                  <a:pt x="1464310" y="4197350"/>
                  <a:pt x="1363980" y="4145280"/>
                </a:cubicBezTo>
                <a:cubicBezTo>
                  <a:pt x="1263650" y="4093210"/>
                  <a:pt x="1057910" y="4053840"/>
                  <a:pt x="967740" y="4023360"/>
                </a:cubicBezTo>
                <a:cubicBezTo>
                  <a:pt x="877570" y="3992880"/>
                  <a:pt x="895350" y="4000500"/>
                  <a:pt x="822960" y="3962400"/>
                </a:cubicBezTo>
                <a:cubicBezTo>
                  <a:pt x="750570" y="3924300"/>
                  <a:pt x="579120" y="3850640"/>
                  <a:pt x="533400" y="3794760"/>
                </a:cubicBezTo>
                <a:cubicBezTo>
                  <a:pt x="487680" y="3738880"/>
                  <a:pt x="560070" y="3681730"/>
                  <a:pt x="548640" y="3627120"/>
                </a:cubicBezTo>
                <a:cubicBezTo>
                  <a:pt x="537210" y="3572510"/>
                  <a:pt x="509270" y="3498850"/>
                  <a:pt x="464820" y="3467100"/>
                </a:cubicBezTo>
                <a:cubicBezTo>
                  <a:pt x="420370" y="3435350"/>
                  <a:pt x="336550" y="3446780"/>
                  <a:pt x="281940" y="3436620"/>
                </a:cubicBezTo>
                <a:cubicBezTo>
                  <a:pt x="227330" y="3426460"/>
                  <a:pt x="184150" y="3442970"/>
                  <a:pt x="137160" y="3406140"/>
                </a:cubicBezTo>
                <a:cubicBezTo>
                  <a:pt x="90170" y="3369310"/>
                  <a:pt x="0" y="3237230"/>
                  <a:pt x="0" y="3215640"/>
                </a:cubicBezTo>
                <a:cubicBezTo>
                  <a:pt x="0" y="3194050"/>
                  <a:pt x="91440" y="3261360"/>
                  <a:pt x="137160" y="3276600"/>
                </a:cubicBezTo>
                <a:cubicBezTo>
                  <a:pt x="182880" y="3291840"/>
                  <a:pt x="218440" y="3307080"/>
                  <a:pt x="274320" y="3307080"/>
                </a:cubicBezTo>
                <a:cubicBezTo>
                  <a:pt x="330200" y="3307080"/>
                  <a:pt x="400050" y="3317240"/>
                  <a:pt x="472440" y="3276600"/>
                </a:cubicBezTo>
                <a:cubicBezTo>
                  <a:pt x="544830" y="3235960"/>
                  <a:pt x="621030" y="3119120"/>
                  <a:pt x="708660" y="3063240"/>
                </a:cubicBezTo>
                <a:cubicBezTo>
                  <a:pt x="796290" y="3007360"/>
                  <a:pt x="935990" y="2985770"/>
                  <a:pt x="998220" y="2941320"/>
                </a:cubicBezTo>
                <a:cubicBezTo>
                  <a:pt x="1060450" y="2896870"/>
                  <a:pt x="1069340" y="2848610"/>
                  <a:pt x="1082040" y="2796540"/>
                </a:cubicBezTo>
                <a:cubicBezTo>
                  <a:pt x="1094740" y="2744470"/>
                  <a:pt x="1049020" y="2687320"/>
                  <a:pt x="1074420" y="2628900"/>
                </a:cubicBezTo>
                <a:cubicBezTo>
                  <a:pt x="1099820" y="2570480"/>
                  <a:pt x="1207770" y="2509520"/>
                  <a:pt x="1234440" y="2446020"/>
                </a:cubicBezTo>
                <a:cubicBezTo>
                  <a:pt x="1261110" y="2382520"/>
                  <a:pt x="1231900" y="2319020"/>
                  <a:pt x="1234440" y="2247900"/>
                </a:cubicBezTo>
                <a:cubicBezTo>
                  <a:pt x="1236980" y="2176780"/>
                  <a:pt x="1230630" y="2104390"/>
                  <a:pt x="1249680" y="2019300"/>
                </a:cubicBezTo>
                <a:cubicBezTo>
                  <a:pt x="1268730" y="1934210"/>
                  <a:pt x="1330960" y="1817370"/>
                  <a:pt x="1348740" y="1737360"/>
                </a:cubicBezTo>
                <a:cubicBezTo>
                  <a:pt x="1366520" y="1657350"/>
                  <a:pt x="1370330" y="1621790"/>
                  <a:pt x="1356360" y="1539240"/>
                </a:cubicBezTo>
                <a:cubicBezTo>
                  <a:pt x="1342390" y="1456690"/>
                  <a:pt x="1292860" y="1318260"/>
                  <a:pt x="1264920" y="1242060"/>
                </a:cubicBezTo>
                <a:cubicBezTo>
                  <a:pt x="1236980" y="1165860"/>
                  <a:pt x="1170940" y="1178560"/>
                  <a:pt x="1188720" y="1082040"/>
                </a:cubicBezTo>
                <a:cubicBezTo>
                  <a:pt x="1206500" y="985520"/>
                  <a:pt x="1313180" y="765810"/>
                  <a:pt x="1371600" y="662940"/>
                </a:cubicBezTo>
                <a:cubicBezTo>
                  <a:pt x="1430020" y="560070"/>
                  <a:pt x="1492250" y="515620"/>
                  <a:pt x="1539240" y="464820"/>
                </a:cubicBezTo>
                <a:cubicBezTo>
                  <a:pt x="1586230" y="414020"/>
                  <a:pt x="1647190" y="401320"/>
                  <a:pt x="1653540" y="358140"/>
                </a:cubicBezTo>
                <a:cubicBezTo>
                  <a:pt x="1659890" y="314960"/>
                  <a:pt x="1639570" y="265430"/>
                  <a:pt x="1577340" y="205740"/>
                </a:cubicBezTo>
                <a:cubicBezTo>
                  <a:pt x="1515110" y="146050"/>
                  <a:pt x="1391285" y="76200"/>
                  <a:pt x="128016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215"/>
          <p:cNvSpPr/>
          <p:nvPr/>
        </p:nvSpPr>
        <p:spPr>
          <a:xfrm>
            <a:off x="243840" y="2190445"/>
            <a:ext cx="1433293" cy="1025195"/>
          </a:xfrm>
          <a:custGeom>
            <a:avLst/>
            <a:gdLst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922020 w 1433293"/>
              <a:gd name="connsiteY5" fmla="*/ 512170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18185 w 1433293"/>
              <a:gd name="connsiteY6" fmla="*/ 380725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52 h 1137052"/>
              <a:gd name="connsiteX1" fmla="*/ 1386840 w 1433293"/>
              <a:gd name="connsiteY1" fmla="*/ 1114192 h 1137052"/>
              <a:gd name="connsiteX2" fmla="*/ 1135380 w 1433293"/>
              <a:gd name="connsiteY2" fmla="*/ 1015132 h 1137052"/>
              <a:gd name="connsiteX3" fmla="*/ 929640 w 1433293"/>
              <a:gd name="connsiteY3" fmla="*/ 801772 h 1137052"/>
              <a:gd name="connsiteX4" fmla="*/ 960120 w 1433293"/>
              <a:gd name="connsiteY4" fmla="*/ 664612 h 1137052"/>
              <a:gd name="connsiteX5" fmla="*/ 864870 w 1433293"/>
              <a:gd name="connsiteY5" fmla="*/ 529357 h 1137052"/>
              <a:gd name="connsiteX6" fmla="*/ 718185 w 1433293"/>
              <a:gd name="connsiteY6" fmla="*/ 380767 h 1137052"/>
              <a:gd name="connsiteX7" fmla="*/ 537210 w 1433293"/>
              <a:gd name="connsiteY7" fmla="*/ 199792 h 1137052"/>
              <a:gd name="connsiteX8" fmla="*/ 411480 w 1433293"/>
              <a:gd name="connsiteY8" fmla="*/ 62632 h 1137052"/>
              <a:gd name="connsiteX9" fmla="*/ 266700 w 1433293"/>
              <a:gd name="connsiteY9" fmla="*/ 1672 h 1137052"/>
              <a:gd name="connsiteX10" fmla="*/ 167640 w 1433293"/>
              <a:gd name="connsiteY10" fmla="*/ 123592 h 1137052"/>
              <a:gd name="connsiteX11" fmla="*/ 99060 w 1433293"/>
              <a:gd name="connsiteY11" fmla="*/ 169312 h 1137052"/>
              <a:gd name="connsiteX12" fmla="*/ 0 w 1433293"/>
              <a:gd name="connsiteY12" fmla="*/ 161692 h 1137052"/>
              <a:gd name="connsiteX0" fmla="*/ 1432560 w 1433293"/>
              <a:gd name="connsiteY0" fmla="*/ 1135403 h 1135403"/>
              <a:gd name="connsiteX1" fmla="*/ 1386840 w 1433293"/>
              <a:gd name="connsiteY1" fmla="*/ 1112543 h 1135403"/>
              <a:gd name="connsiteX2" fmla="*/ 1135380 w 1433293"/>
              <a:gd name="connsiteY2" fmla="*/ 1013483 h 1135403"/>
              <a:gd name="connsiteX3" fmla="*/ 929640 w 1433293"/>
              <a:gd name="connsiteY3" fmla="*/ 800123 h 1135403"/>
              <a:gd name="connsiteX4" fmla="*/ 960120 w 1433293"/>
              <a:gd name="connsiteY4" fmla="*/ 662963 h 1135403"/>
              <a:gd name="connsiteX5" fmla="*/ 864870 w 1433293"/>
              <a:gd name="connsiteY5" fmla="*/ 527708 h 1135403"/>
              <a:gd name="connsiteX6" fmla="*/ 718185 w 1433293"/>
              <a:gd name="connsiteY6" fmla="*/ 379118 h 1135403"/>
              <a:gd name="connsiteX7" fmla="*/ 537210 w 1433293"/>
              <a:gd name="connsiteY7" fmla="*/ 198143 h 1135403"/>
              <a:gd name="connsiteX8" fmla="*/ 390525 w 1433293"/>
              <a:gd name="connsiteY8" fmla="*/ 112418 h 1135403"/>
              <a:gd name="connsiteX9" fmla="*/ 266700 w 1433293"/>
              <a:gd name="connsiteY9" fmla="*/ 23 h 1135403"/>
              <a:gd name="connsiteX10" fmla="*/ 167640 w 1433293"/>
              <a:gd name="connsiteY10" fmla="*/ 121943 h 1135403"/>
              <a:gd name="connsiteX11" fmla="*/ 99060 w 1433293"/>
              <a:gd name="connsiteY11" fmla="*/ 167663 h 1135403"/>
              <a:gd name="connsiteX12" fmla="*/ 0 w 1433293"/>
              <a:gd name="connsiteY12" fmla="*/ 160043 h 1135403"/>
              <a:gd name="connsiteX0" fmla="*/ 1432560 w 1433293"/>
              <a:gd name="connsiteY0" fmla="*/ 1024282 h 1024282"/>
              <a:gd name="connsiteX1" fmla="*/ 1386840 w 1433293"/>
              <a:gd name="connsiteY1" fmla="*/ 1001422 h 1024282"/>
              <a:gd name="connsiteX2" fmla="*/ 1135380 w 1433293"/>
              <a:gd name="connsiteY2" fmla="*/ 902362 h 1024282"/>
              <a:gd name="connsiteX3" fmla="*/ 929640 w 1433293"/>
              <a:gd name="connsiteY3" fmla="*/ 689002 h 1024282"/>
              <a:gd name="connsiteX4" fmla="*/ 960120 w 1433293"/>
              <a:gd name="connsiteY4" fmla="*/ 551842 h 1024282"/>
              <a:gd name="connsiteX5" fmla="*/ 864870 w 1433293"/>
              <a:gd name="connsiteY5" fmla="*/ 416587 h 1024282"/>
              <a:gd name="connsiteX6" fmla="*/ 718185 w 1433293"/>
              <a:gd name="connsiteY6" fmla="*/ 267997 h 1024282"/>
              <a:gd name="connsiteX7" fmla="*/ 537210 w 1433293"/>
              <a:gd name="connsiteY7" fmla="*/ 87022 h 1024282"/>
              <a:gd name="connsiteX8" fmla="*/ 390525 w 1433293"/>
              <a:gd name="connsiteY8" fmla="*/ 1297 h 1024282"/>
              <a:gd name="connsiteX9" fmla="*/ 287655 w 1433293"/>
              <a:gd name="connsiteY9" fmla="*/ 33682 h 1024282"/>
              <a:gd name="connsiteX10" fmla="*/ 167640 w 1433293"/>
              <a:gd name="connsiteY10" fmla="*/ 10822 h 1024282"/>
              <a:gd name="connsiteX11" fmla="*/ 99060 w 1433293"/>
              <a:gd name="connsiteY11" fmla="*/ 56542 h 1024282"/>
              <a:gd name="connsiteX12" fmla="*/ 0 w 1433293"/>
              <a:gd name="connsiteY12" fmla="*/ 48922 h 1024282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99060 w 1433293"/>
              <a:gd name="connsiteY11" fmla="*/ 5745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213665 h 102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3293" h="1025195">
                <a:moveTo>
                  <a:pt x="1432560" y="1025195"/>
                </a:moveTo>
                <a:cubicBezTo>
                  <a:pt x="1434465" y="1023925"/>
                  <a:pt x="1436370" y="1022655"/>
                  <a:pt x="1386840" y="1002335"/>
                </a:cubicBezTo>
                <a:cubicBezTo>
                  <a:pt x="1337310" y="982015"/>
                  <a:pt x="1211580" y="955345"/>
                  <a:pt x="1135380" y="903275"/>
                </a:cubicBezTo>
                <a:cubicBezTo>
                  <a:pt x="1059180" y="851205"/>
                  <a:pt x="958850" y="748335"/>
                  <a:pt x="929640" y="689915"/>
                </a:cubicBezTo>
                <a:cubicBezTo>
                  <a:pt x="900430" y="631495"/>
                  <a:pt x="970915" y="598158"/>
                  <a:pt x="960120" y="552755"/>
                </a:cubicBezTo>
                <a:cubicBezTo>
                  <a:pt x="949325" y="507352"/>
                  <a:pt x="905192" y="464807"/>
                  <a:pt x="864870" y="417500"/>
                </a:cubicBezTo>
                <a:cubicBezTo>
                  <a:pt x="824548" y="370193"/>
                  <a:pt x="772795" y="323837"/>
                  <a:pt x="718185" y="268910"/>
                </a:cubicBezTo>
                <a:cubicBezTo>
                  <a:pt x="663575" y="213983"/>
                  <a:pt x="591820" y="132385"/>
                  <a:pt x="537210" y="87935"/>
                </a:cubicBezTo>
                <a:cubicBezTo>
                  <a:pt x="482600" y="43485"/>
                  <a:pt x="432117" y="11100"/>
                  <a:pt x="390525" y="2210"/>
                </a:cubicBezTo>
                <a:cubicBezTo>
                  <a:pt x="348933" y="-6680"/>
                  <a:pt x="322898" y="12688"/>
                  <a:pt x="287655" y="34595"/>
                </a:cubicBezTo>
                <a:cubicBezTo>
                  <a:pt x="252413" y="56503"/>
                  <a:pt x="212408" y="109525"/>
                  <a:pt x="179070" y="133655"/>
                </a:cubicBezTo>
                <a:cubicBezTo>
                  <a:pt x="145732" y="157785"/>
                  <a:pt x="117475" y="166040"/>
                  <a:pt x="87630" y="179375"/>
                </a:cubicBezTo>
                <a:cubicBezTo>
                  <a:pt x="57785" y="192710"/>
                  <a:pt x="0" y="213665"/>
                  <a:pt x="0" y="21366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>
            <a:off x="228600" y="1310640"/>
            <a:ext cx="190929" cy="784860"/>
          </a:xfrm>
          <a:custGeom>
            <a:avLst/>
            <a:gdLst>
              <a:gd name="connsiteX0" fmla="*/ 0 w 190929"/>
              <a:gd name="connsiteY0" fmla="*/ 784860 h 784860"/>
              <a:gd name="connsiteX1" fmla="*/ 160020 w 190929"/>
              <a:gd name="connsiteY1" fmla="*/ 723900 h 784860"/>
              <a:gd name="connsiteX2" fmla="*/ 167640 w 190929"/>
              <a:gd name="connsiteY2" fmla="*/ 632460 h 784860"/>
              <a:gd name="connsiteX3" fmla="*/ 91440 w 190929"/>
              <a:gd name="connsiteY3" fmla="*/ 457200 h 784860"/>
              <a:gd name="connsiteX4" fmla="*/ 182880 w 190929"/>
              <a:gd name="connsiteY4" fmla="*/ 281940 h 784860"/>
              <a:gd name="connsiteX5" fmla="*/ 182880 w 190929"/>
              <a:gd name="connsiteY5" fmla="*/ 129540 h 784860"/>
              <a:gd name="connsiteX6" fmla="*/ 152400 w 190929"/>
              <a:gd name="connsiteY6" fmla="*/ 0 h 78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29" h="784860">
                <a:moveTo>
                  <a:pt x="0" y="784860"/>
                </a:moveTo>
                <a:cubicBezTo>
                  <a:pt x="66040" y="767080"/>
                  <a:pt x="132080" y="749300"/>
                  <a:pt x="160020" y="723900"/>
                </a:cubicBezTo>
                <a:cubicBezTo>
                  <a:pt x="187960" y="698500"/>
                  <a:pt x="179070" y="676910"/>
                  <a:pt x="167640" y="632460"/>
                </a:cubicBezTo>
                <a:cubicBezTo>
                  <a:pt x="156210" y="588010"/>
                  <a:pt x="88900" y="515620"/>
                  <a:pt x="91440" y="457200"/>
                </a:cubicBezTo>
                <a:cubicBezTo>
                  <a:pt x="93980" y="398780"/>
                  <a:pt x="167640" y="336550"/>
                  <a:pt x="182880" y="281940"/>
                </a:cubicBezTo>
                <a:cubicBezTo>
                  <a:pt x="198120" y="227330"/>
                  <a:pt x="187960" y="176530"/>
                  <a:pt x="182880" y="129540"/>
                </a:cubicBezTo>
                <a:cubicBezTo>
                  <a:pt x="177800" y="82550"/>
                  <a:pt x="152400" y="0"/>
                  <a:pt x="1524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/>
          <p:cNvSpPr/>
          <p:nvPr/>
        </p:nvSpPr>
        <p:spPr>
          <a:xfrm>
            <a:off x="430011" y="1287780"/>
            <a:ext cx="1829854" cy="2927259"/>
          </a:xfrm>
          <a:custGeom>
            <a:avLst/>
            <a:gdLst>
              <a:gd name="connsiteX0" fmla="*/ 95768 w 1019033"/>
              <a:gd name="connsiteY0" fmla="*/ 22860 h 1156290"/>
              <a:gd name="connsiteX1" fmla="*/ 57668 w 1019033"/>
              <a:gd name="connsiteY1" fmla="*/ 167640 h 1156290"/>
              <a:gd name="connsiteX2" fmla="*/ 27188 w 1019033"/>
              <a:gd name="connsiteY2" fmla="*/ 350520 h 1156290"/>
              <a:gd name="connsiteX3" fmla="*/ 4328 w 1019033"/>
              <a:gd name="connsiteY3" fmla="*/ 472440 h 1156290"/>
              <a:gd name="connsiteX4" fmla="*/ 118628 w 1019033"/>
              <a:gd name="connsiteY4" fmla="*/ 617220 h 1156290"/>
              <a:gd name="connsiteX5" fmla="*/ 255788 w 1019033"/>
              <a:gd name="connsiteY5" fmla="*/ 792480 h 1156290"/>
              <a:gd name="connsiteX6" fmla="*/ 499628 w 1019033"/>
              <a:gd name="connsiteY6" fmla="*/ 998220 h 1156290"/>
              <a:gd name="connsiteX7" fmla="*/ 705368 w 1019033"/>
              <a:gd name="connsiteY7" fmla="*/ 1143000 h 1156290"/>
              <a:gd name="connsiteX8" fmla="*/ 865388 w 1019033"/>
              <a:gd name="connsiteY8" fmla="*/ 1150620 h 1156290"/>
              <a:gd name="connsiteX9" fmla="*/ 873008 w 1019033"/>
              <a:gd name="connsiteY9" fmla="*/ 1150620 h 1156290"/>
              <a:gd name="connsiteX10" fmla="*/ 949208 w 1019033"/>
              <a:gd name="connsiteY10" fmla="*/ 1150620 h 1156290"/>
              <a:gd name="connsiteX11" fmla="*/ 1017788 w 1019033"/>
              <a:gd name="connsiteY11" fmla="*/ 1097280 h 1156290"/>
              <a:gd name="connsiteX12" fmla="*/ 888248 w 1019033"/>
              <a:gd name="connsiteY12" fmla="*/ 944880 h 1156290"/>
              <a:gd name="connsiteX13" fmla="*/ 796808 w 1019033"/>
              <a:gd name="connsiteY13" fmla="*/ 845820 h 1156290"/>
              <a:gd name="connsiteX14" fmla="*/ 621548 w 1019033"/>
              <a:gd name="connsiteY14" fmla="*/ 845820 h 1156290"/>
              <a:gd name="connsiteX15" fmla="*/ 438668 w 1019033"/>
              <a:gd name="connsiteY15" fmla="*/ 594360 h 1156290"/>
              <a:gd name="connsiteX16" fmla="*/ 347228 w 1019033"/>
              <a:gd name="connsiteY16" fmla="*/ 373380 h 1156290"/>
              <a:gd name="connsiteX17" fmla="*/ 271028 w 1019033"/>
              <a:gd name="connsiteY17" fmla="*/ 243840 h 1156290"/>
              <a:gd name="connsiteX18" fmla="*/ 240548 w 1019033"/>
              <a:gd name="connsiteY18" fmla="*/ 182880 h 1156290"/>
              <a:gd name="connsiteX19" fmla="*/ 354848 w 1019033"/>
              <a:gd name="connsiteY19" fmla="*/ 243840 h 1156290"/>
              <a:gd name="connsiteX20" fmla="*/ 552968 w 1019033"/>
              <a:gd name="connsiteY20" fmla="*/ 358140 h 1156290"/>
              <a:gd name="connsiteX21" fmla="*/ 812048 w 1019033"/>
              <a:gd name="connsiteY21" fmla="*/ 426720 h 1156290"/>
              <a:gd name="connsiteX22" fmla="*/ 994928 w 1019033"/>
              <a:gd name="connsiteY22" fmla="*/ 281940 h 1156290"/>
              <a:gd name="connsiteX23" fmla="*/ 994928 w 1019033"/>
              <a:gd name="connsiteY23" fmla="*/ 137160 h 1156290"/>
              <a:gd name="connsiteX24" fmla="*/ 956828 w 1019033"/>
              <a:gd name="connsiteY24" fmla="*/ 0 h 1156290"/>
              <a:gd name="connsiteX0" fmla="*/ 95768 w 1869423"/>
              <a:gd name="connsiteY0" fmla="*/ 22860 h 2195510"/>
              <a:gd name="connsiteX1" fmla="*/ 57668 w 1869423"/>
              <a:gd name="connsiteY1" fmla="*/ 167640 h 2195510"/>
              <a:gd name="connsiteX2" fmla="*/ 27188 w 1869423"/>
              <a:gd name="connsiteY2" fmla="*/ 350520 h 2195510"/>
              <a:gd name="connsiteX3" fmla="*/ 4328 w 1869423"/>
              <a:gd name="connsiteY3" fmla="*/ 472440 h 2195510"/>
              <a:gd name="connsiteX4" fmla="*/ 118628 w 1869423"/>
              <a:gd name="connsiteY4" fmla="*/ 617220 h 2195510"/>
              <a:gd name="connsiteX5" fmla="*/ 255788 w 1869423"/>
              <a:gd name="connsiteY5" fmla="*/ 792480 h 2195510"/>
              <a:gd name="connsiteX6" fmla="*/ 499628 w 1869423"/>
              <a:gd name="connsiteY6" fmla="*/ 998220 h 2195510"/>
              <a:gd name="connsiteX7" fmla="*/ 705368 w 1869423"/>
              <a:gd name="connsiteY7" fmla="*/ 1143000 h 2195510"/>
              <a:gd name="connsiteX8" fmla="*/ 865388 w 1869423"/>
              <a:gd name="connsiteY8" fmla="*/ 1150620 h 2195510"/>
              <a:gd name="connsiteX9" fmla="*/ 873008 w 1869423"/>
              <a:gd name="connsiteY9" fmla="*/ 1150620 h 2195510"/>
              <a:gd name="connsiteX10" fmla="*/ 949208 w 1869423"/>
              <a:gd name="connsiteY10" fmla="*/ 1150620 h 2195510"/>
              <a:gd name="connsiteX11" fmla="*/ 1869323 w 1869423"/>
              <a:gd name="connsiteY11" fmla="*/ 2194560 h 2195510"/>
              <a:gd name="connsiteX12" fmla="*/ 888248 w 1869423"/>
              <a:gd name="connsiteY12" fmla="*/ 944880 h 2195510"/>
              <a:gd name="connsiteX13" fmla="*/ 796808 w 1869423"/>
              <a:gd name="connsiteY13" fmla="*/ 845820 h 2195510"/>
              <a:gd name="connsiteX14" fmla="*/ 621548 w 1869423"/>
              <a:gd name="connsiteY14" fmla="*/ 845820 h 2195510"/>
              <a:gd name="connsiteX15" fmla="*/ 438668 w 1869423"/>
              <a:gd name="connsiteY15" fmla="*/ 594360 h 2195510"/>
              <a:gd name="connsiteX16" fmla="*/ 347228 w 1869423"/>
              <a:gd name="connsiteY16" fmla="*/ 373380 h 2195510"/>
              <a:gd name="connsiteX17" fmla="*/ 271028 w 1869423"/>
              <a:gd name="connsiteY17" fmla="*/ 243840 h 2195510"/>
              <a:gd name="connsiteX18" fmla="*/ 240548 w 1869423"/>
              <a:gd name="connsiteY18" fmla="*/ 182880 h 2195510"/>
              <a:gd name="connsiteX19" fmla="*/ 354848 w 1869423"/>
              <a:gd name="connsiteY19" fmla="*/ 243840 h 2195510"/>
              <a:gd name="connsiteX20" fmla="*/ 552968 w 1869423"/>
              <a:gd name="connsiteY20" fmla="*/ 358140 h 2195510"/>
              <a:gd name="connsiteX21" fmla="*/ 812048 w 1869423"/>
              <a:gd name="connsiteY21" fmla="*/ 426720 h 2195510"/>
              <a:gd name="connsiteX22" fmla="*/ 994928 w 1869423"/>
              <a:gd name="connsiteY22" fmla="*/ 281940 h 2195510"/>
              <a:gd name="connsiteX23" fmla="*/ 994928 w 1869423"/>
              <a:gd name="connsiteY23" fmla="*/ 137160 h 2195510"/>
              <a:gd name="connsiteX24" fmla="*/ 956828 w 1869423"/>
              <a:gd name="connsiteY24" fmla="*/ 0 h 2195510"/>
              <a:gd name="connsiteX0" fmla="*/ 95768 w 1762756"/>
              <a:gd name="connsiteY0" fmla="*/ 22860 h 2568651"/>
              <a:gd name="connsiteX1" fmla="*/ 57668 w 1762756"/>
              <a:gd name="connsiteY1" fmla="*/ 167640 h 2568651"/>
              <a:gd name="connsiteX2" fmla="*/ 27188 w 1762756"/>
              <a:gd name="connsiteY2" fmla="*/ 350520 h 2568651"/>
              <a:gd name="connsiteX3" fmla="*/ 4328 w 1762756"/>
              <a:gd name="connsiteY3" fmla="*/ 472440 h 2568651"/>
              <a:gd name="connsiteX4" fmla="*/ 118628 w 1762756"/>
              <a:gd name="connsiteY4" fmla="*/ 617220 h 2568651"/>
              <a:gd name="connsiteX5" fmla="*/ 255788 w 1762756"/>
              <a:gd name="connsiteY5" fmla="*/ 792480 h 2568651"/>
              <a:gd name="connsiteX6" fmla="*/ 499628 w 1762756"/>
              <a:gd name="connsiteY6" fmla="*/ 998220 h 2568651"/>
              <a:gd name="connsiteX7" fmla="*/ 705368 w 1762756"/>
              <a:gd name="connsiteY7" fmla="*/ 1143000 h 2568651"/>
              <a:gd name="connsiteX8" fmla="*/ 865388 w 1762756"/>
              <a:gd name="connsiteY8" fmla="*/ 1150620 h 2568651"/>
              <a:gd name="connsiteX9" fmla="*/ 873008 w 1762756"/>
              <a:gd name="connsiteY9" fmla="*/ 1150620 h 2568651"/>
              <a:gd name="connsiteX10" fmla="*/ 949208 w 1762756"/>
              <a:gd name="connsiteY10" fmla="*/ 1150620 h 2568651"/>
              <a:gd name="connsiteX11" fmla="*/ 1762643 w 1762756"/>
              <a:gd name="connsiteY11" fmla="*/ 2567940 h 2568651"/>
              <a:gd name="connsiteX12" fmla="*/ 888248 w 1762756"/>
              <a:gd name="connsiteY12" fmla="*/ 944880 h 2568651"/>
              <a:gd name="connsiteX13" fmla="*/ 796808 w 1762756"/>
              <a:gd name="connsiteY13" fmla="*/ 845820 h 2568651"/>
              <a:gd name="connsiteX14" fmla="*/ 621548 w 1762756"/>
              <a:gd name="connsiteY14" fmla="*/ 845820 h 2568651"/>
              <a:gd name="connsiteX15" fmla="*/ 438668 w 1762756"/>
              <a:gd name="connsiteY15" fmla="*/ 594360 h 2568651"/>
              <a:gd name="connsiteX16" fmla="*/ 347228 w 1762756"/>
              <a:gd name="connsiteY16" fmla="*/ 373380 h 2568651"/>
              <a:gd name="connsiteX17" fmla="*/ 271028 w 1762756"/>
              <a:gd name="connsiteY17" fmla="*/ 243840 h 2568651"/>
              <a:gd name="connsiteX18" fmla="*/ 240548 w 1762756"/>
              <a:gd name="connsiteY18" fmla="*/ 182880 h 2568651"/>
              <a:gd name="connsiteX19" fmla="*/ 354848 w 1762756"/>
              <a:gd name="connsiteY19" fmla="*/ 243840 h 2568651"/>
              <a:gd name="connsiteX20" fmla="*/ 552968 w 1762756"/>
              <a:gd name="connsiteY20" fmla="*/ 358140 h 2568651"/>
              <a:gd name="connsiteX21" fmla="*/ 812048 w 1762756"/>
              <a:gd name="connsiteY21" fmla="*/ 426720 h 2568651"/>
              <a:gd name="connsiteX22" fmla="*/ 994928 w 1762756"/>
              <a:gd name="connsiteY22" fmla="*/ 281940 h 2568651"/>
              <a:gd name="connsiteX23" fmla="*/ 994928 w 1762756"/>
              <a:gd name="connsiteY23" fmla="*/ 137160 h 2568651"/>
              <a:gd name="connsiteX24" fmla="*/ 956828 w 1762756"/>
              <a:gd name="connsiteY24" fmla="*/ 0 h 2568651"/>
              <a:gd name="connsiteX0" fmla="*/ 95768 w 1939114"/>
              <a:gd name="connsiteY0" fmla="*/ 22860 h 2607983"/>
              <a:gd name="connsiteX1" fmla="*/ 57668 w 1939114"/>
              <a:gd name="connsiteY1" fmla="*/ 167640 h 2607983"/>
              <a:gd name="connsiteX2" fmla="*/ 27188 w 1939114"/>
              <a:gd name="connsiteY2" fmla="*/ 350520 h 2607983"/>
              <a:gd name="connsiteX3" fmla="*/ 4328 w 1939114"/>
              <a:gd name="connsiteY3" fmla="*/ 472440 h 2607983"/>
              <a:gd name="connsiteX4" fmla="*/ 118628 w 1939114"/>
              <a:gd name="connsiteY4" fmla="*/ 617220 h 2607983"/>
              <a:gd name="connsiteX5" fmla="*/ 255788 w 1939114"/>
              <a:gd name="connsiteY5" fmla="*/ 792480 h 2607983"/>
              <a:gd name="connsiteX6" fmla="*/ 499628 w 1939114"/>
              <a:gd name="connsiteY6" fmla="*/ 998220 h 2607983"/>
              <a:gd name="connsiteX7" fmla="*/ 705368 w 1939114"/>
              <a:gd name="connsiteY7" fmla="*/ 1143000 h 2607983"/>
              <a:gd name="connsiteX8" fmla="*/ 865388 w 1939114"/>
              <a:gd name="connsiteY8" fmla="*/ 1150620 h 2607983"/>
              <a:gd name="connsiteX9" fmla="*/ 873008 w 1939114"/>
              <a:gd name="connsiteY9" fmla="*/ 1150620 h 2607983"/>
              <a:gd name="connsiteX10" fmla="*/ 949208 w 1939114"/>
              <a:gd name="connsiteY10" fmla="*/ 1150620 h 2607983"/>
              <a:gd name="connsiteX11" fmla="*/ 1762643 w 1939114"/>
              <a:gd name="connsiteY11" fmla="*/ 2567940 h 2607983"/>
              <a:gd name="connsiteX12" fmla="*/ 1867418 w 1939114"/>
              <a:gd name="connsiteY12" fmla="*/ 2106930 h 2607983"/>
              <a:gd name="connsiteX13" fmla="*/ 888248 w 1939114"/>
              <a:gd name="connsiteY13" fmla="*/ 944880 h 2607983"/>
              <a:gd name="connsiteX14" fmla="*/ 796808 w 1939114"/>
              <a:gd name="connsiteY14" fmla="*/ 845820 h 2607983"/>
              <a:gd name="connsiteX15" fmla="*/ 621548 w 1939114"/>
              <a:gd name="connsiteY15" fmla="*/ 845820 h 2607983"/>
              <a:gd name="connsiteX16" fmla="*/ 438668 w 1939114"/>
              <a:gd name="connsiteY16" fmla="*/ 594360 h 2607983"/>
              <a:gd name="connsiteX17" fmla="*/ 347228 w 1939114"/>
              <a:gd name="connsiteY17" fmla="*/ 373380 h 2607983"/>
              <a:gd name="connsiteX18" fmla="*/ 271028 w 1939114"/>
              <a:gd name="connsiteY18" fmla="*/ 243840 h 2607983"/>
              <a:gd name="connsiteX19" fmla="*/ 240548 w 1939114"/>
              <a:gd name="connsiteY19" fmla="*/ 182880 h 2607983"/>
              <a:gd name="connsiteX20" fmla="*/ 354848 w 1939114"/>
              <a:gd name="connsiteY20" fmla="*/ 243840 h 2607983"/>
              <a:gd name="connsiteX21" fmla="*/ 552968 w 1939114"/>
              <a:gd name="connsiteY21" fmla="*/ 358140 h 2607983"/>
              <a:gd name="connsiteX22" fmla="*/ 812048 w 1939114"/>
              <a:gd name="connsiteY22" fmla="*/ 426720 h 2607983"/>
              <a:gd name="connsiteX23" fmla="*/ 994928 w 1939114"/>
              <a:gd name="connsiteY23" fmla="*/ 281940 h 2607983"/>
              <a:gd name="connsiteX24" fmla="*/ 994928 w 1939114"/>
              <a:gd name="connsiteY24" fmla="*/ 137160 h 2607983"/>
              <a:gd name="connsiteX25" fmla="*/ 956828 w 1939114"/>
              <a:gd name="connsiteY25" fmla="*/ 0 h 2607983"/>
              <a:gd name="connsiteX0" fmla="*/ 95768 w 1915446"/>
              <a:gd name="connsiteY0" fmla="*/ 22860 h 2571851"/>
              <a:gd name="connsiteX1" fmla="*/ 57668 w 1915446"/>
              <a:gd name="connsiteY1" fmla="*/ 167640 h 2571851"/>
              <a:gd name="connsiteX2" fmla="*/ 27188 w 1915446"/>
              <a:gd name="connsiteY2" fmla="*/ 350520 h 2571851"/>
              <a:gd name="connsiteX3" fmla="*/ 4328 w 1915446"/>
              <a:gd name="connsiteY3" fmla="*/ 472440 h 2571851"/>
              <a:gd name="connsiteX4" fmla="*/ 118628 w 1915446"/>
              <a:gd name="connsiteY4" fmla="*/ 617220 h 2571851"/>
              <a:gd name="connsiteX5" fmla="*/ 255788 w 1915446"/>
              <a:gd name="connsiteY5" fmla="*/ 792480 h 2571851"/>
              <a:gd name="connsiteX6" fmla="*/ 499628 w 1915446"/>
              <a:gd name="connsiteY6" fmla="*/ 998220 h 2571851"/>
              <a:gd name="connsiteX7" fmla="*/ 705368 w 1915446"/>
              <a:gd name="connsiteY7" fmla="*/ 1143000 h 2571851"/>
              <a:gd name="connsiteX8" fmla="*/ 865388 w 1915446"/>
              <a:gd name="connsiteY8" fmla="*/ 1150620 h 2571851"/>
              <a:gd name="connsiteX9" fmla="*/ 873008 w 1915446"/>
              <a:gd name="connsiteY9" fmla="*/ 1150620 h 2571851"/>
              <a:gd name="connsiteX10" fmla="*/ 949208 w 1915446"/>
              <a:gd name="connsiteY10" fmla="*/ 1150620 h 2571851"/>
              <a:gd name="connsiteX11" fmla="*/ 1747403 w 1915446"/>
              <a:gd name="connsiteY11" fmla="*/ 2259330 h 2571851"/>
              <a:gd name="connsiteX12" fmla="*/ 1762643 w 1915446"/>
              <a:gd name="connsiteY12" fmla="*/ 2567940 h 2571851"/>
              <a:gd name="connsiteX13" fmla="*/ 1867418 w 1915446"/>
              <a:gd name="connsiteY13" fmla="*/ 2106930 h 2571851"/>
              <a:gd name="connsiteX14" fmla="*/ 888248 w 1915446"/>
              <a:gd name="connsiteY14" fmla="*/ 944880 h 2571851"/>
              <a:gd name="connsiteX15" fmla="*/ 796808 w 1915446"/>
              <a:gd name="connsiteY15" fmla="*/ 845820 h 2571851"/>
              <a:gd name="connsiteX16" fmla="*/ 621548 w 1915446"/>
              <a:gd name="connsiteY16" fmla="*/ 845820 h 2571851"/>
              <a:gd name="connsiteX17" fmla="*/ 438668 w 1915446"/>
              <a:gd name="connsiteY17" fmla="*/ 594360 h 2571851"/>
              <a:gd name="connsiteX18" fmla="*/ 347228 w 1915446"/>
              <a:gd name="connsiteY18" fmla="*/ 373380 h 2571851"/>
              <a:gd name="connsiteX19" fmla="*/ 271028 w 1915446"/>
              <a:gd name="connsiteY19" fmla="*/ 243840 h 2571851"/>
              <a:gd name="connsiteX20" fmla="*/ 240548 w 1915446"/>
              <a:gd name="connsiteY20" fmla="*/ 182880 h 2571851"/>
              <a:gd name="connsiteX21" fmla="*/ 354848 w 1915446"/>
              <a:gd name="connsiteY21" fmla="*/ 243840 h 2571851"/>
              <a:gd name="connsiteX22" fmla="*/ 552968 w 1915446"/>
              <a:gd name="connsiteY22" fmla="*/ 358140 h 2571851"/>
              <a:gd name="connsiteX23" fmla="*/ 812048 w 1915446"/>
              <a:gd name="connsiteY23" fmla="*/ 426720 h 2571851"/>
              <a:gd name="connsiteX24" fmla="*/ 994928 w 1915446"/>
              <a:gd name="connsiteY24" fmla="*/ 281940 h 2571851"/>
              <a:gd name="connsiteX25" fmla="*/ 994928 w 1915446"/>
              <a:gd name="connsiteY25" fmla="*/ 137160 h 2571851"/>
              <a:gd name="connsiteX26" fmla="*/ 956828 w 1915446"/>
              <a:gd name="connsiteY26" fmla="*/ 0 h 2571851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949208 w 1915446"/>
              <a:gd name="connsiteY10" fmla="*/ 1150620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15883 w 1915446"/>
              <a:gd name="connsiteY11" fmla="*/ 137350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175903 w 1915446"/>
              <a:gd name="connsiteY12" fmla="*/ 1604010 h 2570036"/>
              <a:gd name="connsiteX13" fmla="*/ 1292108 w 1915446"/>
              <a:gd name="connsiteY13" fmla="*/ 1866900 h 2570036"/>
              <a:gd name="connsiteX14" fmla="*/ 1747403 w 1915446"/>
              <a:gd name="connsiteY14" fmla="*/ 2259330 h 2570036"/>
              <a:gd name="connsiteX15" fmla="*/ 1762643 w 1915446"/>
              <a:gd name="connsiteY15" fmla="*/ 2567940 h 2570036"/>
              <a:gd name="connsiteX16" fmla="*/ 1867418 w 1915446"/>
              <a:gd name="connsiteY16" fmla="*/ 2106930 h 2570036"/>
              <a:gd name="connsiteX17" fmla="*/ 888248 w 1915446"/>
              <a:gd name="connsiteY17" fmla="*/ 944880 h 2570036"/>
              <a:gd name="connsiteX18" fmla="*/ 796808 w 1915446"/>
              <a:gd name="connsiteY18" fmla="*/ 845820 h 2570036"/>
              <a:gd name="connsiteX19" fmla="*/ 621548 w 1915446"/>
              <a:gd name="connsiteY19" fmla="*/ 845820 h 2570036"/>
              <a:gd name="connsiteX20" fmla="*/ 438668 w 1915446"/>
              <a:gd name="connsiteY20" fmla="*/ 594360 h 2570036"/>
              <a:gd name="connsiteX21" fmla="*/ 347228 w 1915446"/>
              <a:gd name="connsiteY21" fmla="*/ 373380 h 2570036"/>
              <a:gd name="connsiteX22" fmla="*/ 271028 w 1915446"/>
              <a:gd name="connsiteY22" fmla="*/ 243840 h 2570036"/>
              <a:gd name="connsiteX23" fmla="*/ 240548 w 1915446"/>
              <a:gd name="connsiteY23" fmla="*/ 182880 h 2570036"/>
              <a:gd name="connsiteX24" fmla="*/ 354848 w 1915446"/>
              <a:gd name="connsiteY24" fmla="*/ 243840 h 2570036"/>
              <a:gd name="connsiteX25" fmla="*/ 552968 w 1915446"/>
              <a:gd name="connsiteY25" fmla="*/ 358140 h 2570036"/>
              <a:gd name="connsiteX26" fmla="*/ 812048 w 1915446"/>
              <a:gd name="connsiteY26" fmla="*/ 426720 h 2570036"/>
              <a:gd name="connsiteX27" fmla="*/ 994928 w 1915446"/>
              <a:gd name="connsiteY27" fmla="*/ 281940 h 2570036"/>
              <a:gd name="connsiteX28" fmla="*/ 994928 w 1915446"/>
              <a:gd name="connsiteY28" fmla="*/ 137160 h 2570036"/>
              <a:gd name="connsiteX29" fmla="*/ 956828 w 1915446"/>
              <a:gd name="connsiteY29" fmla="*/ 0 h 2570036"/>
              <a:gd name="connsiteX0" fmla="*/ 95768 w 1915446"/>
              <a:gd name="connsiteY0" fmla="*/ 22860 h 2569733"/>
              <a:gd name="connsiteX1" fmla="*/ 57668 w 1915446"/>
              <a:gd name="connsiteY1" fmla="*/ 167640 h 2569733"/>
              <a:gd name="connsiteX2" fmla="*/ 27188 w 1915446"/>
              <a:gd name="connsiteY2" fmla="*/ 350520 h 2569733"/>
              <a:gd name="connsiteX3" fmla="*/ 4328 w 1915446"/>
              <a:gd name="connsiteY3" fmla="*/ 472440 h 2569733"/>
              <a:gd name="connsiteX4" fmla="*/ 118628 w 1915446"/>
              <a:gd name="connsiteY4" fmla="*/ 617220 h 2569733"/>
              <a:gd name="connsiteX5" fmla="*/ 255788 w 1915446"/>
              <a:gd name="connsiteY5" fmla="*/ 792480 h 2569733"/>
              <a:gd name="connsiteX6" fmla="*/ 499628 w 1915446"/>
              <a:gd name="connsiteY6" fmla="*/ 998220 h 2569733"/>
              <a:gd name="connsiteX7" fmla="*/ 705368 w 1915446"/>
              <a:gd name="connsiteY7" fmla="*/ 1143000 h 2569733"/>
              <a:gd name="connsiteX8" fmla="*/ 865388 w 1915446"/>
              <a:gd name="connsiteY8" fmla="*/ 1150620 h 2569733"/>
              <a:gd name="connsiteX9" fmla="*/ 873008 w 1915446"/>
              <a:gd name="connsiteY9" fmla="*/ 1150620 h 2569733"/>
              <a:gd name="connsiteX10" fmla="*/ 1052078 w 1915446"/>
              <a:gd name="connsiteY10" fmla="*/ 1243965 h 2569733"/>
              <a:gd name="connsiteX11" fmla="*/ 1036838 w 1915446"/>
              <a:gd name="connsiteY11" fmla="*/ 1384935 h 2569733"/>
              <a:gd name="connsiteX12" fmla="*/ 1175903 w 1915446"/>
              <a:gd name="connsiteY12" fmla="*/ 1604010 h 2569733"/>
              <a:gd name="connsiteX13" fmla="*/ 1292108 w 1915446"/>
              <a:gd name="connsiteY13" fmla="*/ 1866900 h 2569733"/>
              <a:gd name="connsiteX14" fmla="*/ 1572143 w 1915446"/>
              <a:gd name="connsiteY14" fmla="*/ 2049780 h 2569733"/>
              <a:gd name="connsiteX15" fmla="*/ 1747403 w 1915446"/>
              <a:gd name="connsiteY15" fmla="*/ 2259330 h 2569733"/>
              <a:gd name="connsiteX16" fmla="*/ 1762643 w 1915446"/>
              <a:gd name="connsiteY16" fmla="*/ 2567940 h 2569733"/>
              <a:gd name="connsiteX17" fmla="*/ 1867418 w 1915446"/>
              <a:gd name="connsiteY17" fmla="*/ 2106930 h 2569733"/>
              <a:gd name="connsiteX18" fmla="*/ 888248 w 1915446"/>
              <a:gd name="connsiteY18" fmla="*/ 944880 h 2569733"/>
              <a:gd name="connsiteX19" fmla="*/ 796808 w 1915446"/>
              <a:gd name="connsiteY19" fmla="*/ 845820 h 2569733"/>
              <a:gd name="connsiteX20" fmla="*/ 621548 w 1915446"/>
              <a:gd name="connsiteY20" fmla="*/ 845820 h 2569733"/>
              <a:gd name="connsiteX21" fmla="*/ 438668 w 1915446"/>
              <a:gd name="connsiteY21" fmla="*/ 594360 h 2569733"/>
              <a:gd name="connsiteX22" fmla="*/ 347228 w 1915446"/>
              <a:gd name="connsiteY22" fmla="*/ 373380 h 2569733"/>
              <a:gd name="connsiteX23" fmla="*/ 271028 w 1915446"/>
              <a:gd name="connsiteY23" fmla="*/ 243840 h 2569733"/>
              <a:gd name="connsiteX24" fmla="*/ 240548 w 1915446"/>
              <a:gd name="connsiteY24" fmla="*/ 182880 h 2569733"/>
              <a:gd name="connsiteX25" fmla="*/ 354848 w 1915446"/>
              <a:gd name="connsiteY25" fmla="*/ 243840 h 2569733"/>
              <a:gd name="connsiteX26" fmla="*/ 552968 w 1915446"/>
              <a:gd name="connsiteY26" fmla="*/ 358140 h 2569733"/>
              <a:gd name="connsiteX27" fmla="*/ 812048 w 1915446"/>
              <a:gd name="connsiteY27" fmla="*/ 426720 h 2569733"/>
              <a:gd name="connsiteX28" fmla="*/ 994928 w 1915446"/>
              <a:gd name="connsiteY28" fmla="*/ 281940 h 2569733"/>
              <a:gd name="connsiteX29" fmla="*/ 994928 w 1915446"/>
              <a:gd name="connsiteY29" fmla="*/ 137160 h 2569733"/>
              <a:gd name="connsiteX30" fmla="*/ 956828 w 1915446"/>
              <a:gd name="connsiteY30" fmla="*/ 0 h 2569733"/>
              <a:gd name="connsiteX0" fmla="*/ 95768 w 1904655"/>
              <a:gd name="connsiteY0" fmla="*/ 22860 h 2579197"/>
              <a:gd name="connsiteX1" fmla="*/ 57668 w 1904655"/>
              <a:gd name="connsiteY1" fmla="*/ 167640 h 2579197"/>
              <a:gd name="connsiteX2" fmla="*/ 27188 w 1904655"/>
              <a:gd name="connsiteY2" fmla="*/ 350520 h 2579197"/>
              <a:gd name="connsiteX3" fmla="*/ 4328 w 1904655"/>
              <a:gd name="connsiteY3" fmla="*/ 472440 h 2579197"/>
              <a:gd name="connsiteX4" fmla="*/ 118628 w 1904655"/>
              <a:gd name="connsiteY4" fmla="*/ 617220 h 2579197"/>
              <a:gd name="connsiteX5" fmla="*/ 255788 w 1904655"/>
              <a:gd name="connsiteY5" fmla="*/ 792480 h 2579197"/>
              <a:gd name="connsiteX6" fmla="*/ 499628 w 1904655"/>
              <a:gd name="connsiteY6" fmla="*/ 998220 h 2579197"/>
              <a:gd name="connsiteX7" fmla="*/ 705368 w 1904655"/>
              <a:gd name="connsiteY7" fmla="*/ 1143000 h 2579197"/>
              <a:gd name="connsiteX8" fmla="*/ 865388 w 1904655"/>
              <a:gd name="connsiteY8" fmla="*/ 1150620 h 2579197"/>
              <a:gd name="connsiteX9" fmla="*/ 873008 w 1904655"/>
              <a:gd name="connsiteY9" fmla="*/ 1150620 h 2579197"/>
              <a:gd name="connsiteX10" fmla="*/ 1052078 w 1904655"/>
              <a:gd name="connsiteY10" fmla="*/ 1243965 h 2579197"/>
              <a:gd name="connsiteX11" fmla="*/ 1036838 w 1904655"/>
              <a:gd name="connsiteY11" fmla="*/ 1384935 h 2579197"/>
              <a:gd name="connsiteX12" fmla="*/ 1175903 w 1904655"/>
              <a:gd name="connsiteY12" fmla="*/ 1604010 h 2579197"/>
              <a:gd name="connsiteX13" fmla="*/ 1292108 w 1904655"/>
              <a:gd name="connsiteY13" fmla="*/ 1866900 h 2579197"/>
              <a:gd name="connsiteX14" fmla="*/ 1572143 w 1904655"/>
              <a:gd name="connsiteY14" fmla="*/ 2049780 h 2579197"/>
              <a:gd name="connsiteX15" fmla="*/ 1747403 w 1904655"/>
              <a:gd name="connsiteY15" fmla="*/ 2259330 h 2579197"/>
              <a:gd name="connsiteX16" fmla="*/ 1665488 w 1904655"/>
              <a:gd name="connsiteY16" fmla="*/ 2577465 h 2579197"/>
              <a:gd name="connsiteX17" fmla="*/ 1867418 w 1904655"/>
              <a:gd name="connsiteY17" fmla="*/ 2106930 h 2579197"/>
              <a:gd name="connsiteX18" fmla="*/ 888248 w 1904655"/>
              <a:gd name="connsiteY18" fmla="*/ 944880 h 2579197"/>
              <a:gd name="connsiteX19" fmla="*/ 796808 w 1904655"/>
              <a:gd name="connsiteY19" fmla="*/ 845820 h 2579197"/>
              <a:gd name="connsiteX20" fmla="*/ 621548 w 1904655"/>
              <a:gd name="connsiteY20" fmla="*/ 845820 h 2579197"/>
              <a:gd name="connsiteX21" fmla="*/ 438668 w 1904655"/>
              <a:gd name="connsiteY21" fmla="*/ 594360 h 2579197"/>
              <a:gd name="connsiteX22" fmla="*/ 347228 w 1904655"/>
              <a:gd name="connsiteY22" fmla="*/ 373380 h 2579197"/>
              <a:gd name="connsiteX23" fmla="*/ 271028 w 1904655"/>
              <a:gd name="connsiteY23" fmla="*/ 243840 h 2579197"/>
              <a:gd name="connsiteX24" fmla="*/ 240548 w 1904655"/>
              <a:gd name="connsiteY24" fmla="*/ 182880 h 2579197"/>
              <a:gd name="connsiteX25" fmla="*/ 354848 w 1904655"/>
              <a:gd name="connsiteY25" fmla="*/ 243840 h 2579197"/>
              <a:gd name="connsiteX26" fmla="*/ 552968 w 1904655"/>
              <a:gd name="connsiteY26" fmla="*/ 358140 h 2579197"/>
              <a:gd name="connsiteX27" fmla="*/ 812048 w 1904655"/>
              <a:gd name="connsiteY27" fmla="*/ 426720 h 2579197"/>
              <a:gd name="connsiteX28" fmla="*/ 994928 w 1904655"/>
              <a:gd name="connsiteY28" fmla="*/ 281940 h 2579197"/>
              <a:gd name="connsiteX29" fmla="*/ 994928 w 1904655"/>
              <a:gd name="connsiteY29" fmla="*/ 137160 h 2579197"/>
              <a:gd name="connsiteX30" fmla="*/ 956828 w 1904655"/>
              <a:gd name="connsiteY30" fmla="*/ 0 h 2579197"/>
              <a:gd name="connsiteX0" fmla="*/ 95768 w 1928193"/>
              <a:gd name="connsiteY0" fmla="*/ 22860 h 2603636"/>
              <a:gd name="connsiteX1" fmla="*/ 57668 w 1928193"/>
              <a:gd name="connsiteY1" fmla="*/ 167640 h 2603636"/>
              <a:gd name="connsiteX2" fmla="*/ 27188 w 1928193"/>
              <a:gd name="connsiteY2" fmla="*/ 350520 h 2603636"/>
              <a:gd name="connsiteX3" fmla="*/ 4328 w 1928193"/>
              <a:gd name="connsiteY3" fmla="*/ 472440 h 2603636"/>
              <a:gd name="connsiteX4" fmla="*/ 118628 w 1928193"/>
              <a:gd name="connsiteY4" fmla="*/ 617220 h 2603636"/>
              <a:gd name="connsiteX5" fmla="*/ 255788 w 1928193"/>
              <a:gd name="connsiteY5" fmla="*/ 792480 h 2603636"/>
              <a:gd name="connsiteX6" fmla="*/ 499628 w 1928193"/>
              <a:gd name="connsiteY6" fmla="*/ 998220 h 2603636"/>
              <a:gd name="connsiteX7" fmla="*/ 705368 w 1928193"/>
              <a:gd name="connsiteY7" fmla="*/ 1143000 h 2603636"/>
              <a:gd name="connsiteX8" fmla="*/ 865388 w 1928193"/>
              <a:gd name="connsiteY8" fmla="*/ 1150620 h 2603636"/>
              <a:gd name="connsiteX9" fmla="*/ 873008 w 1928193"/>
              <a:gd name="connsiteY9" fmla="*/ 1150620 h 2603636"/>
              <a:gd name="connsiteX10" fmla="*/ 1052078 w 1928193"/>
              <a:gd name="connsiteY10" fmla="*/ 1243965 h 2603636"/>
              <a:gd name="connsiteX11" fmla="*/ 1036838 w 1928193"/>
              <a:gd name="connsiteY11" fmla="*/ 1384935 h 2603636"/>
              <a:gd name="connsiteX12" fmla="*/ 1175903 w 1928193"/>
              <a:gd name="connsiteY12" fmla="*/ 1604010 h 2603636"/>
              <a:gd name="connsiteX13" fmla="*/ 1292108 w 1928193"/>
              <a:gd name="connsiteY13" fmla="*/ 1866900 h 2603636"/>
              <a:gd name="connsiteX14" fmla="*/ 1572143 w 1928193"/>
              <a:gd name="connsiteY14" fmla="*/ 2049780 h 2603636"/>
              <a:gd name="connsiteX15" fmla="*/ 1747403 w 1928193"/>
              <a:gd name="connsiteY15" fmla="*/ 2259330 h 2603636"/>
              <a:gd name="connsiteX16" fmla="*/ 1665488 w 1928193"/>
              <a:gd name="connsiteY16" fmla="*/ 2577465 h 2603636"/>
              <a:gd name="connsiteX17" fmla="*/ 1770264 w 1928193"/>
              <a:gd name="connsiteY17" fmla="*/ 2531746 h 2603636"/>
              <a:gd name="connsiteX18" fmla="*/ 1867418 w 1928193"/>
              <a:gd name="connsiteY18" fmla="*/ 2106930 h 2603636"/>
              <a:gd name="connsiteX19" fmla="*/ 888248 w 1928193"/>
              <a:gd name="connsiteY19" fmla="*/ 944880 h 2603636"/>
              <a:gd name="connsiteX20" fmla="*/ 796808 w 1928193"/>
              <a:gd name="connsiteY20" fmla="*/ 845820 h 2603636"/>
              <a:gd name="connsiteX21" fmla="*/ 621548 w 1928193"/>
              <a:gd name="connsiteY21" fmla="*/ 845820 h 2603636"/>
              <a:gd name="connsiteX22" fmla="*/ 438668 w 1928193"/>
              <a:gd name="connsiteY22" fmla="*/ 594360 h 2603636"/>
              <a:gd name="connsiteX23" fmla="*/ 347228 w 1928193"/>
              <a:gd name="connsiteY23" fmla="*/ 373380 h 2603636"/>
              <a:gd name="connsiteX24" fmla="*/ 271028 w 1928193"/>
              <a:gd name="connsiteY24" fmla="*/ 243840 h 2603636"/>
              <a:gd name="connsiteX25" fmla="*/ 240548 w 1928193"/>
              <a:gd name="connsiteY25" fmla="*/ 182880 h 2603636"/>
              <a:gd name="connsiteX26" fmla="*/ 354848 w 1928193"/>
              <a:gd name="connsiteY26" fmla="*/ 243840 h 2603636"/>
              <a:gd name="connsiteX27" fmla="*/ 552968 w 1928193"/>
              <a:gd name="connsiteY27" fmla="*/ 358140 h 2603636"/>
              <a:gd name="connsiteX28" fmla="*/ 812048 w 1928193"/>
              <a:gd name="connsiteY28" fmla="*/ 426720 h 2603636"/>
              <a:gd name="connsiteX29" fmla="*/ 994928 w 1928193"/>
              <a:gd name="connsiteY29" fmla="*/ 281940 h 2603636"/>
              <a:gd name="connsiteX30" fmla="*/ 994928 w 1928193"/>
              <a:gd name="connsiteY30" fmla="*/ 137160 h 2603636"/>
              <a:gd name="connsiteX31" fmla="*/ 956828 w 1928193"/>
              <a:gd name="connsiteY31" fmla="*/ 0 h 2603636"/>
              <a:gd name="connsiteX0" fmla="*/ 95768 w 1928193"/>
              <a:gd name="connsiteY0" fmla="*/ 22860 h 2918697"/>
              <a:gd name="connsiteX1" fmla="*/ 57668 w 1928193"/>
              <a:gd name="connsiteY1" fmla="*/ 167640 h 2918697"/>
              <a:gd name="connsiteX2" fmla="*/ 27188 w 1928193"/>
              <a:gd name="connsiteY2" fmla="*/ 350520 h 2918697"/>
              <a:gd name="connsiteX3" fmla="*/ 4328 w 1928193"/>
              <a:gd name="connsiteY3" fmla="*/ 472440 h 2918697"/>
              <a:gd name="connsiteX4" fmla="*/ 118628 w 1928193"/>
              <a:gd name="connsiteY4" fmla="*/ 617220 h 2918697"/>
              <a:gd name="connsiteX5" fmla="*/ 255788 w 1928193"/>
              <a:gd name="connsiteY5" fmla="*/ 792480 h 2918697"/>
              <a:gd name="connsiteX6" fmla="*/ 499628 w 1928193"/>
              <a:gd name="connsiteY6" fmla="*/ 998220 h 2918697"/>
              <a:gd name="connsiteX7" fmla="*/ 705368 w 1928193"/>
              <a:gd name="connsiteY7" fmla="*/ 1143000 h 2918697"/>
              <a:gd name="connsiteX8" fmla="*/ 865388 w 1928193"/>
              <a:gd name="connsiteY8" fmla="*/ 1150620 h 2918697"/>
              <a:gd name="connsiteX9" fmla="*/ 873008 w 1928193"/>
              <a:gd name="connsiteY9" fmla="*/ 1150620 h 2918697"/>
              <a:gd name="connsiteX10" fmla="*/ 1052078 w 1928193"/>
              <a:gd name="connsiteY10" fmla="*/ 1243965 h 2918697"/>
              <a:gd name="connsiteX11" fmla="*/ 1036838 w 1928193"/>
              <a:gd name="connsiteY11" fmla="*/ 1384935 h 2918697"/>
              <a:gd name="connsiteX12" fmla="*/ 1175903 w 1928193"/>
              <a:gd name="connsiteY12" fmla="*/ 1604010 h 2918697"/>
              <a:gd name="connsiteX13" fmla="*/ 1292108 w 1928193"/>
              <a:gd name="connsiteY13" fmla="*/ 1866900 h 2918697"/>
              <a:gd name="connsiteX14" fmla="*/ 1572143 w 1928193"/>
              <a:gd name="connsiteY14" fmla="*/ 2049780 h 2918697"/>
              <a:gd name="connsiteX15" fmla="*/ 1747403 w 1928193"/>
              <a:gd name="connsiteY15" fmla="*/ 2259330 h 2918697"/>
              <a:gd name="connsiteX16" fmla="*/ 1368308 w 1928193"/>
              <a:gd name="connsiteY16" fmla="*/ 2914650 h 2918697"/>
              <a:gd name="connsiteX17" fmla="*/ 1770264 w 1928193"/>
              <a:gd name="connsiteY17" fmla="*/ 2531746 h 2918697"/>
              <a:gd name="connsiteX18" fmla="*/ 1867418 w 1928193"/>
              <a:gd name="connsiteY18" fmla="*/ 2106930 h 2918697"/>
              <a:gd name="connsiteX19" fmla="*/ 888248 w 1928193"/>
              <a:gd name="connsiteY19" fmla="*/ 944880 h 2918697"/>
              <a:gd name="connsiteX20" fmla="*/ 796808 w 1928193"/>
              <a:gd name="connsiteY20" fmla="*/ 845820 h 2918697"/>
              <a:gd name="connsiteX21" fmla="*/ 621548 w 1928193"/>
              <a:gd name="connsiteY21" fmla="*/ 845820 h 2918697"/>
              <a:gd name="connsiteX22" fmla="*/ 438668 w 1928193"/>
              <a:gd name="connsiteY22" fmla="*/ 594360 h 2918697"/>
              <a:gd name="connsiteX23" fmla="*/ 347228 w 1928193"/>
              <a:gd name="connsiteY23" fmla="*/ 373380 h 2918697"/>
              <a:gd name="connsiteX24" fmla="*/ 271028 w 1928193"/>
              <a:gd name="connsiteY24" fmla="*/ 243840 h 2918697"/>
              <a:gd name="connsiteX25" fmla="*/ 240548 w 1928193"/>
              <a:gd name="connsiteY25" fmla="*/ 182880 h 2918697"/>
              <a:gd name="connsiteX26" fmla="*/ 354848 w 1928193"/>
              <a:gd name="connsiteY26" fmla="*/ 243840 h 2918697"/>
              <a:gd name="connsiteX27" fmla="*/ 552968 w 1928193"/>
              <a:gd name="connsiteY27" fmla="*/ 358140 h 2918697"/>
              <a:gd name="connsiteX28" fmla="*/ 812048 w 1928193"/>
              <a:gd name="connsiteY28" fmla="*/ 426720 h 2918697"/>
              <a:gd name="connsiteX29" fmla="*/ 994928 w 1928193"/>
              <a:gd name="connsiteY29" fmla="*/ 281940 h 2918697"/>
              <a:gd name="connsiteX30" fmla="*/ 994928 w 1928193"/>
              <a:gd name="connsiteY30" fmla="*/ 137160 h 2918697"/>
              <a:gd name="connsiteX31" fmla="*/ 956828 w 1928193"/>
              <a:gd name="connsiteY31" fmla="*/ 0 h 2918697"/>
              <a:gd name="connsiteX0" fmla="*/ 95768 w 1937024"/>
              <a:gd name="connsiteY0" fmla="*/ 22860 h 2917446"/>
              <a:gd name="connsiteX1" fmla="*/ 57668 w 1937024"/>
              <a:gd name="connsiteY1" fmla="*/ 167640 h 2917446"/>
              <a:gd name="connsiteX2" fmla="*/ 27188 w 1937024"/>
              <a:gd name="connsiteY2" fmla="*/ 350520 h 2917446"/>
              <a:gd name="connsiteX3" fmla="*/ 4328 w 1937024"/>
              <a:gd name="connsiteY3" fmla="*/ 472440 h 2917446"/>
              <a:gd name="connsiteX4" fmla="*/ 118628 w 1937024"/>
              <a:gd name="connsiteY4" fmla="*/ 617220 h 2917446"/>
              <a:gd name="connsiteX5" fmla="*/ 255788 w 1937024"/>
              <a:gd name="connsiteY5" fmla="*/ 792480 h 2917446"/>
              <a:gd name="connsiteX6" fmla="*/ 499628 w 1937024"/>
              <a:gd name="connsiteY6" fmla="*/ 998220 h 2917446"/>
              <a:gd name="connsiteX7" fmla="*/ 705368 w 1937024"/>
              <a:gd name="connsiteY7" fmla="*/ 1143000 h 2917446"/>
              <a:gd name="connsiteX8" fmla="*/ 865388 w 1937024"/>
              <a:gd name="connsiteY8" fmla="*/ 1150620 h 2917446"/>
              <a:gd name="connsiteX9" fmla="*/ 873008 w 1937024"/>
              <a:gd name="connsiteY9" fmla="*/ 1150620 h 2917446"/>
              <a:gd name="connsiteX10" fmla="*/ 1052078 w 1937024"/>
              <a:gd name="connsiteY10" fmla="*/ 1243965 h 2917446"/>
              <a:gd name="connsiteX11" fmla="*/ 1036838 w 1937024"/>
              <a:gd name="connsiteY11" fmla="*/ 1384935 h 2917446"/>
              <a:gd name="connsiteX12" fmla="*/ 1175903 w 1937024"/>
              <a:gd name="connsiteY12" fmla="*/ 1604010 h 2917446"/>
              <a:gd name="connsiteX13" fmla="*/ 1292108 w 1937024"/>
              <a:gd name="connsiteY13" fmla="*/ 1866900 h 2917446"/>
              <a:gd name="connsiteX14" fmla="*/ 1572143 w 1937024"/>
              <a:gd name="connsiteY14" fmla="*/ 2049780 h 2917446"/>
              <a:gd name="connsiteX15" fmla="*/ 1747403 w 1937024"/>
              <a:gd name="connsiteY15" fmla="*/ 2259330 h 2917446"/>
              <a:gd name="connsiteX16" fmla="*/ 1368308 w 1937024"/>
              <a:gd name="connsiteY16" fmla="*/ 2914650 h 2917446"/>
              <a:gd name="connsiteX17" fmla="*/ 1815984 w 1937024"/>
              <a:gd name="connsiteY17" fmla="*/ 2493646 h 2917446"/>
              <a:gd name="connsiteX18" fmla="*/ 1867418 w 1937024"/>
              <a:gd name="connsiteY18" fmla="*/ 2106930 h 2917446"/>
              <a:gd name="connsiteX19" fmla="*/ 888248 w 1937024"/>
              <a:gd name="connsiteY19" fmla="*/ 944880 h 2917446"/>
              <a:gd name="connsiteX20" fmla="*/ 796808 w 1937024"/>
              <a:gd name="connsiteY20" fmla="*/ 845820 h 2917446"/>
              <a:gd name="connsiteX21" fmla="*/ 621548 w 1937024"/>
              <a:gd name="connsiteY21" fmla="*/ 845820 h 2917446"/>
              <a:gd name="connsiteX22" fmla="*/ 438668 w 1937024"/>
              <a:gd name="connsiteY22" fmla="*/ 594360 h 2917446"/>
              <a:gd name="connsiteX23" fmla="*/ 347228 w 1937024"/>
              <a:gd name="connsiteY23" fmla="*/ 373380 h 2917446"/>
              <a:gd name="connsiteX24" fmla="*/ 271028 w 1937024"/>
              <a:gd name="connsiteY24" fmla="*/ 243840 h 2917446"/>
              <a:gd name="connsiteX25" fmla="*/ 240548 w 1937024"/>
              <a:gd name="connsiteY25" fmla="*/ 182880 h 2917446"/>
              <a:gd name="connsiteX26" fmla="*/ 354848 w 1937024"/>
              <a:gd name="connsiteY26" fmla="*/ 243840 h 2917446"/>
              <a:gd name="connsiteX27" fmla="*/ 552968 w 1937024"/>
              <a:gd name="connsiteY27" fmla="*/ 358140 h 2917446"/>
              <a:gd name="connsiteX28" fmla="*/ 812048 w 1937024"/>
              <a:gd name="connsiteY28" fmla="*/ 426720 h 2917446"/>
              <a:gd name="connsiteX29" fmla="*/ 994928 w 1937024"/>
              <a:gd name="connsiteY29" fmla="*/ 281940 h 2917446"/>
              <a:gd name="connsiteX30" fmla="*/ 994928 w 1937024"/>
              <a:gd name="connsiteY30" fmla="*/ 137160 h 2917446"/>
              <a:gd name="connsiteX31" fmla="*/ 956828 w 1937024"/>
              <a:gd name="connsiteY31" fmla="*/ 0 h 2917446"/>
              <a:gd name="connsiteX0" fmla="*/ 95768 w 1819946"/>
              <a:gd name="connsiteY0" fmla="*/ 22860 h 2917446"/>
              <a:gd name="connsiteX1" fmla="*/ 57668 w 1819946"/>
              <a:gd name="connsiteY1" fmla="*/ 167640 h 2917446"/>
              <a:gd name="connsiteX2" fmla="*/ 27188 w 1819946"/>
              <a:gd name="connsiteY2" fmla="*/ 350520 h 2917446"/>
              <a:gd name="connsiteX3" fmla="*/ 4328 w 1819946"/>
              <a:gd name="connsiteY3" fmla="*/ 472440 h 2917446"/>
              <a:gd name="connsiteX4" fmla="*/ 118628 w 1819946"/>
              <a:gd name="connsiteY4" fmla="*/ 617220 h 2917446"/>
              <a:gd name="connsiteX5" fmla="*/ 255788 w 1819946"/>
              <a:gd name="connsiteY5" fmla="*/ 792480 h 2917446"/>
              <a:gd name="connsiteX6" fmla="*/ 499628 w 1819946"/>
              <a:gd name="connsiteY6" fmla="*/ 998220 h 2917446"/>
              <a:gd name="connsiteX7" fmla="*/ 705368 w 1819946"/>
              <a:gd name="connsiteY7" fmla="*/ 1143000 h 2917446"/>
              <a:gd name="connsiteX8" fmla="*/ 865388 w 1819946"/>
              <a:gd name="connsiteY8" fmla="*/ 1150620 h 2917446"/>
              <a:gd name="connsiteX9" fmla="*/ 873008 w 1819946"/>
              <a:gd name="connsiteY9" fmla="*/ 1150620 h 2917446"/>
              <a:gd name="connsiteX10" fmla="*/ 1052078 w 1819946"/>
              <a:gd name="connsiteY10" fmla="*/ 1243965 h 2917446"/>
              <a:gd name="connsiteX11" fmla="*/ 1036838 w 1819946"/>
              <a:gd name="connsiteY11" fmla="*/ 1384935 h 2917446"/>
              <a:gd name="connsiteX12" fmla="*/ 1175903 w 1819946"/>
              <a:gd name="connsiteY12" fmla="*/ 1604010 h 2917446"/>
              <a:gd name="connsiteX13" fmla="*/ 1292108 w 1819946"/>
              <a:gd name="connsiteY13" fmla="*/ 1866900 h 2917446"/>
              <a:gd name="connsiteX14" fmla="*/ 1572143 w 1819946"/>
              <a:gd name="connsiteY14" fmla="*/ 2049780 h 2917446"/>
              <a:gd name="connsiteX15" fmla="*/ 1747403 w 1819946"/>
              <a:gd name="connsiteY15" fmla="*/ 2259330 h 2917446"/>
              <a:gd name="connsiteX16" fmla="*/ 1368308 w 1819946"/>
              <a:gd name="connsiteY16" fmla="*/ 2914650 h 2917446"/>
              <a:gd name="connsiteX17" fmla="*/ 1815984 w 1819946"/>
              <a:gd name="connsiteY17" fmla="*/ 2493646 h 2917446"/>
              <a:gd name="connsiteX18" fmla="*/ 1494038 w 1819946"/>
              <a:gd name="connsiteY18" fmla="*/ 2150745 h 2917446"/>
              <a:gd name="connsiteX19" fmla="*/ 888248 w 1819946"/>
              <a:gd name="connsiteY19" fmla="*/ 944880 h 2917446"/>
              <a:gd name="connsiteX20" fmla="*/ 796808 w 1819946"/>
              <a:gd name="connsiteY20" fmla="*/ 845820 h 2917446"/>
              <a:gd name="connsiteX21" fmla="*/ 621548 w 1819946"/>
              <a:gd name="connsiteY21" fmla="*/ 845820 h 2917446"/>
              <a:gd name="connsiteX22" fmla="*/ 438668 w 1819946"/>
              <a:gd name="connsiteY22" fmla="*/ 594360 h 2917446"/>
              <a:gd name="connsiteX23" fmla="*/ 347228 w 1819946"/>
              <a:gd name="connsiteY23" fmla="*/ 373380 h 2917446"/>
              <a:gd name="connsiteX24" fmla="*/ 271028 w 1819946"/>
              <a:gd name="connsiteY24" fmla="*/ 243840 h 2917446"/>
              <a:gd name="connsiteX25" fmla="*/ 240548 w 1819946"/>
              <a:gd name="connsiteY25" fmla="*/ 182880 h 2917446"/>
              <a:gd name="connsiteX26" fmla="*/ 354848 w 1819946"/>
              <a:gd name="connsiteY26" fmla="*/ 243840 h 2917446"/>
              <a:gd name="connsiteX27" fmla="*/ 552968 w 1819946"/>
              <a:gd name="connsiteY27" fmla="*/ 358140 h 2917446"/>
              <a:gd name="connsiteX28" fmla="*/ 812048 w 1819946"/>
              <a:gd name="connsiteY28" fmla="*/ 426720 h 2917446"/>
              <a:gd name="connsiteX29" fmla="*/ 994928 w 1819946"/>
              <a:gd name="connsiteY29" fmla="*/ 281940 h 2917446"/>
              <a:gd name="connsiteX30" fmla="*/ 994928 w 1819946"/>
              <a:gd name="connsiteY30" fmla="*/ 137160 h 2917446"/>
              <a:gd name="connsiteX31" fmla="*/ 956828 w 1819946"/>
              <a:gd name="connsiteY31" fmla="*/ 0 h 2917446"/>
              <a:gd name="connsiteX0" fmla="*/ 95768 w 1880092"/>
              <a:gd name="connsiteY0" fmla="*/ 22860 h 2917446"/>
              <a:gd name="connsiteX1" fmla="*/ 57668 w 1880092"/>
              <a:gd name="connsiteY1" fmla="*/ 167640 h 2917446"/>
              <a:gd name="connsiteX2" fmla="*/ 27188 w 1880092"/>
              <a:gd name="connsiteY2" fmla="*/ 350520 h 2917446"/>
              <a:gd name="connsiteX3" fmla="*/ 4328 w 1880092"/>
              <a:gd name="connsiteY3" fmla="*/ 472440 h 2917446"/>
              <a:gd name="connsiteX4" fmla="*/ 118628 w 1880092"/>
              <a:gd name="connsiteY4" fmla="*/ 617220 h 2917446"/>
              <a:gd name="connsiteX5" fmla="*/ 255788 w 1880092"/>
              <a:gd name="connsiteY5" fmla="*/ 792480 h 2917446"/>
              <a:gd name="connsiteX6" fmla="*/ 499628 w 1880092"/>
              <a:gd name="connsiteY6" fmla="*/ 998220 h 2917446"/>
              <a:gd name="connsiteX7" fmla="*/ 705368 w 1880092"/>
              <a:gd name="connsiteY7" fmla="*/ 1143000 h 2917446"/>
              <a:gd name="connsiteX8" fmla="*/ 865388 w 1880092"/>
              <a:gd name="connsiteY8" fmla="*/ 1150620 h 2917446"/>
              <a:gd name="connsiteX9" fmla="*/ 873008 w 1880092"/>
              <a:gd name="connsiteY9" fmla="*/ 1150620 h 2917446"/>
              <a:gd name="connsiteX10" fmla="*/ 1052078 w 1880092"/>
              <a:gd name="connsiteY10" fmla="*/ 1243965 h 2917446"/>
              <a:gd name="connsiteX11" fmla="*/ 1036838 w 1880092"/>
              <a:gd name="connsiteY11" fmla="*/ 1384935 h 2917446"/>
              <a:gd name="connsiteX12" fmla="*/ 1175903 w 1880092"/>
              <a:gd name="connsiteY12" fmla="*/ 1604010 h 2917446"/>
              <a:gd name="connsiteX13" fmla="*/ 1292108 w 1880092"/>
              <a:gd name="connsiteY13" fmla="*/ 1866900 h 2917446"/>
              <a:gd name="connsiteX14" fmla="*/ 1572143 w 1880092"/>
              <a:gd name="connsiteY14" fmla="*/ 2049780 h 2917446"/>
              <a:gd name="connsiteX15" fmla="*/ 1747403 w 1880092"/>
              <a:gd name="connsiteY15" fmla="*/ 2259330 h 2917446"/>
              <a:gd name="connsiteX16" fmla="*/ 1368308 w 1880092"/>
              <a:gd name="connsiteY16" fmla="*/ 2914650 h 2917446"/>
              <a:gd name="connsiteX17" fmla="*/ 1815984 w 1880092"/>
              <a:gd name="connsiteY17" fmla="*/ 2493646 h 2917446"/>
              <a:gd name="connsiteX18" fmla="*/ 1787408 w 1880092"/>
              <a:gd name="connsiteY18" fmla="*/ 2055495 h 2917446"/>
              <a:gd name="connsiteX19" fmla="*/ 888248 w 1880092"/>
              <a:gd name="connsiteY19" fmla="*/ 944880 h 2917446"/>
              <a:gd name="connsiteX20" fmla="*/ 796808 w 1880092"/>
              <a:gd name="connsiteY20" fmla="*/ 845820 h 2917446"/>
              <a:gd name="connsiteX21" fmla="*/ 621548 w 1880092"/>
              <a:gd name="connsiteY21" fmla="*/ 845820 h 2917446"/>
              <a:gd name="connsiteX22" fmla="*/ 438668 w 1880092"/>
              <a:gd name="connsiteY22" fmla="*/ 594360 h 2917446"/>
              <a:gd name="connsiteX23" fmla="*/ 347228 w 1880092"/>
              <a:gd name="connsiteY23" fmla="*/ 373380 h 2917446"/>
              <a:gd name="connsiteX24" fmla="*/ 271028 w 1880092"/>
              <a:gd name="connsiteY24" fmla="*/ 243840 h 2917446"/>
              <a:gd name="connsiteX25" fmla="*/ 240548 w 1880092"/>
              <a:gd name="connsiteY25" fmla="*/ 182880 h 2917446"/>
              <a:gd name="connsiteX26" fmla="*/ 354848 w 1880092"/>
              <a:gd name="connsiteY26" fmla="*/ 243840 h 2917446"/>
              <a:gd name="connsiteX27" fmla="*/ 552968 w 1880092"/>
              <a:gd name="connsiteY27" fmla="*/ 358140 h 2917446"/>
              <a:gd name="connsiteX28" fmla="*/ 812048 w 1880092"/>
              <a:gd name="connsiteY28" fmla="*/ 426720 h 2917446"/>
              <a:gd name="connsiteX29" fmla="*/ 994928 w 1880092"/>
              <a:gd name="connsiteY29" fmla="*/ 281940 h 2917446"/>
              <a:gd name="connsiteX30" fmla="*/ 994928 w 1880092"/>
              <a:gd name="connsiteY30" fmla="*/ 137160 h 2917446"/>
              <a:gd name="connsiteX31" fmla="*/ 956828 w 1880092"/>
              <a:gd name="connsiteY31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52078 w 1837781"/>
              <a:gd name="connsiteY10" fmla="*/ 1243965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114944 w 1837781"/>
              <a:gd name="connsiteY20" fmla="*/ 1238250 h 2917446"/>
              <a:gd name="connsiteX21" fmla="*/ 888248 w 1837781"/>
              <a:gd name="connsiteY21" fmla="*/ 944880 h 2917446"/>
              <a:gd name="connsiteX22" fmla="*/ 796808 w 1837781"/>
              <a:gd name="connsiteY22" fmla="*/ 845820 h 2917446"/>
              <a:gd name="connsiteX23" fmla="*/ 621548 w 1837781"/>
              <a:gd name="connsiteY23" fmla="*/ 845820 h 2917446"/>
              <a:gd name="connsiteX24" fmla="*/ 438668 w 1837781"/>
              <a:gd name="connsiteY24" fmla="*/ 594360 h 2917446"/>
              <a:gd name="connsiteX25" fmla="*/ 347228 w 1837781"/>
              <a:gd name="connsiteY25" fmla="*/ 373380 h 2917446"/>
              <a:gd name="connsiteX26" fmla="*/ 271028 w 1837781"/>
              <a:gd name="connsiteY26" fmla="*/ 243840 h 2917446"/>
              <a:gd name="connsiteX27" fmla="*/ 240548 w 1837781"/>
              <a:gd name="connsiteY27" fmla="*/ 182880 h 2917446"/>
              <a:gd name="connsiteX28" fmla="*/ 354848 w 1837781"/>
              <a:gd name="connsiteY28" fmla="*/ 243840 h 2917446"/>
              <a:gd name="connsiteX29" fmla="*/ 552968 w 1837781"/>
              <a:gd name="connsiteY29" fmla="*/ 358140 h 2917446"/>
              <a:gd name="connsiteX30" fmla="*/ 812048 w 1837781"/>
              <a:gd name="connsiteY30" fmla="*/ 426720 h 2917446"/>
              <a:gd name="connsiteX31" fmla="*/ 994928 w 1837781"/>
              <a:gd name="connsiteY31" fmla="*/ 281940 h 2917446"/>
              <a:gd name="connsiteX32" fmla="*/ 994928 w 1837781"/>
              <a:gd name="connsiteY32" fmla="*/ 137160 h 2917446"/>
              <a:gd name="connsiteX33" fmla="*/ 956828 w 1837781"/>
              <a:gd name="connsiteY33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888248 w 1837781"/>
              <a:gd name="connsiteY22" fmla="*/ 944880 h 2917446"/>
              <a:gd name="connsiteX23" fmla="*/ 796808 w 1837781"/>
              <a:gd name="connsiteY23" fmla="*/ 845820 h 2917446"/>
              <a:gd name="connsiteX24" fmla="*/ 621548 w 1837781"/>
              <a:gd name="connsiteY24" fmla="*/ 845820 h 2917446"/>
              <a:gd name="connsiteX25" fmla="*/ 438668 w 1837781"/>
              <a:gd name="connsiteY25" fmla="*/ 594360 h 2917446"/>
              <a:gd name="connsiteX26" fmla="*/ 347228 w 1837781"/>
              <a:gd name="connsiteY26" fmla="*/ 373380 h 2917446"/>
              <a:gd name="connsiteX27" fmla="*/ 271028 w 1837781"/>
              <a:gd name="connsiteY27" fmla="*/ 243840 h 2917446"/>
              <a:gd name="connsiteX28" fmla="*/ 240548 w 1837781"/>
              <a:gd name="connsiteY28" fmla="*/ 182880 h 2917446"/>
              <a:gd name="connsiteX29" fmla="*/ 354848 w 1837781"/>
              <a:gd name="connsiteY29" fmla="*/ 243840 h 2917446"/>
              <a:gd name="connsiteX30" fmla="*/ 552968 w 1837781"/>
              <a:gd name="connsiteY30" fmla="*/ 358140 h 2917446"/>
              <a:gd name="connsiteX31" fmla="*/ 812048 w 1837781"/>
              <a:gd name="connsiteY31" fmla="*/ 426720 h 2917446"/>
              <a:gd name="connsiteX32" fmla="*/ 994928 w 1837781"/>
              <a:gd name="connsiteY32" fmla="*/ 281940 h 2917446"/>
              <a:gd name="connsiteX33" fmla="*/ 994928 w 1837781"/>
              <a:gd name="connsiteY33" fmla="*/ 137160 h 2917446"/>
              <a:gd name="connsiteX34" fmla="*/ 956828 w 1837781"/>
              <a:gd name="connsiteY34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12939 w 1837781"/>
              <a:gd name="connsiteY30" fmla="*/ 211455 h 2917446"/>
              <a:gd name="connsiteX31" fmla="*/ 354848 w 1837781"/>
              <a:gd name="connsiteY31" fmla="*/ 243840 h 2917446"/>
              <a:gd name="connsiteX32" fmla="*/ 552968 w 1837781"/>
              <a:gd name="connsiteY32" fmla="*/ 358140 h 2917446"/>
              <a:gd name="connsiteX33" fmla="*/ 812048 w 1837781"/>
              <a:gd name="connsiteY33" fmla="*/ 426720 h 2917446"/>
              <a:gd name="connsiteX34" fmla="*/ 994928 w 1837781"/>
              <a:gd name="connsiteY34" fmla="*/ 281940 h 2917446"/>
              <a:gd name="connsiteX35" fmla="*/ 994928 w 1837781"/>
              <a:gd name="connsiteY35" fmla="*/ 137160 h 2917446"/>
              <a:gd name="connsiteX36" fmla="*/ 956828 w 1837781"/>
              <a:gd name="connsiteY36" fmla="*/ 0 h 2917446"/>
              <a:gd name="connsiteX0" fmla="*/ 95768 w 1829854"/>
              <a:gd name="connsiteY0" fmla="*/ 22860 h 2927259"/>
              <a:gd name="connsiteX1" fmla="*/ 57668 w 1829854"/>
              <a:gd name="connsiteY1" fmla="*/ 167640 h 2927259"/>
              <a:gd name="connsiteX2" fmla="*/ 27188 w 1829854"/>
              <a:gd name="connsiteY2" fmla="*/ 350520 h 2927259"/>
              <a:gd name="connsiteX3" fmla="*/ 4328 w 1829854"/>
              <a:gd name="connsiteY3" fmla="*/ 472440 h 2927259"/>
              <a:gd name="connsiteX4" fmla="*/ 118628 w 1829854"/>
              <a:gd name="connsiteY4" fmla="*/ 617220 h 2927259"/>
              <a:gd name="connsiteX5" fmla="*/ 255788 w 1829854"/>
              <a:gd name="connsiteY5" fmla="*/ 792480 h 2927259"/>
              <a:gd name="connsiteX6" fmla="*/ 499628 w 1829854"/>
              <a:gd name="connsiteY6" fmla="*/ 998220 h 2927259"/>
              <a:gd name="connsiteX7" fmla="*/ 705368 w 1829854"/>
              <a:gd name="connsiteY7" fmla="*/ 1143000 h 2927259"/>
              <a:gd name="connsiteX8" fmla="*/ 865388 w 1829854"/>
              <a:gd name="connsiteY8" fmla="*/ 1150620 h 2927259"/>
              <a:gd name="connsiteX9" fmla="*/ 873008 w 1829854"/>
              <a:gd name="connsiteY9" fmla="*/ 1150620 h 2927259"/>
              <a:gd name="connsiteX10" fmla="*/ 1042553 w 1829854"/>
              <a:gd name="connsiteY10" fmla="*/ 1245870 h 2927259"/>
              <a:gd name="connsiteX11" fmla="*/ 1036838 w 1829854"/>
              <a:gd name="connsiteY11" fmla="*/ 1384935 h 2927259"/>
              <a:gd name="connsiteX12" fmla="*/ 1175903 w 1829854"/>
              <a:gd name="connsiteY12" fmla="*/ 1604010 h 2927259"/>
              <a:gd name="connsiteX13" fmla="*/ 1292108 w 1829854"/>
              <a:gd name="connsiteY13" fmla="*/ 1866900 h 2927259"/>
              <a:gd name="connsiteX14" fmla="*/ 1572143 w 1829854"/>
              <a:gd name="connsiteY14" fmla="*/ 2049780 h 2927259"/>
              <a:gd name="connsiteX15" fmla="*/ 1747403 w 1829854"/>
              <a:gd name="connsiteY15" fmla="*/ 2259330 h 2927259"/>
              <a:gd name="connsiteX16" fmla="*/ 1368308 w 1829854"/>
              <a:gd name="connsiteY16" fmla="*/ 2914650 h 2927259"/>
              <a:gd name="connsiteX17" fmla="*/ 1730259 w 1829854"/>
              <a:gd name="connsiteY17" fmla="*/ 2676525 h 2927259"/>
              <a:gd name="connsiteX18" fmla="*/ 1815984 w 1829854"/>
              <a:gd name="connsiteY18" fmla="*/ 2493646 h 2927259"/>
              <a:gd name="connsiteX19" fmla="*/ 1787408 w 1829854"/>
              <a:gd name="connsiteY19" fmla="*/ 2055495 h 2927259"/>
              <a:gd name="connsiteX20" fmla="*/ 1436888 w 1829854"/>
              <a:gd name="connsiteY20" fmla="*/ 1817370 h 2927259"/>
              <a:gd name="connsiteX21" fmla="*/ 1273059 w 1829854"/>
              <a:gd name="connsiteY21" fmla="*/ 1621155 h 2927259"/>
              <a:gd name="connsiteX22" fmla="*/ 1133994 w 1829854"/>
              <a:gd name="connsiteY22" fmla="*/ 1226820 h 2927259"/>
              <a:gd name="connsiteX23" fmla="*/ 1036839 w 1829854"/>
              <a:gd name="connsiteY23" fmla="*/ 1055370 h 2927259"/>
              <a:gd name="connsiteX24" fmla="*/ 888248 w 1829854"/>
              <a:gd name="connsiteY24" fmla="*/ 944880 h 2927259"/>
              <a:gd name="connsiteX25" fmla="*/ 796808 w 1829854"/>
              <a:gd name="connsiteY25" fmla="*/ 845820 h 2927259"/>
              <a:gd name="connsiteX26" fmla="*/ 650123 w 1829854"/>
              <a:gd name="connsiteY26" fmla="*/ 891540 h 2927259"/>
              <a:gd name="connsiteX27" fmla="*/ 438668 w 1829854"/>
              <a:gd name="connsiteY27" fmla="*/ 594360 h 2927259"/>
              <a:gd name="connsiteX28" fmla="*/ 331988 w 1829854"/>
              <a:gd name="connsiteY28" fmla="*/ 382905 h 2927259"/>
              <a:gd name="connsiteX29" fmla="*/ 232928 w 1829854"/>
              <a:gd name="connsiteY29" fmla="*/ 295275 h 2927259"/>
              <a:gd name="connsiteX30" fmla="*/ 200543 w 1829854"/>
              <a:gd name="connsiteY30" fmla="*/ 211455 h 2927259"/>
              <a:gd name="connsiteX31" fmla="*/ 312939 w 1829854"/>
              <a:gd name="connsiteY31" fmla="*/ 211455 h 2927259"/>
              <a:gd name="connsiteX32" fmla="*/ 354848 w 1829854"/>
              <a:gd name="connsiteY32" fmla="*/ 243840 h 2927259"/>
              <a:gd name="connsiteX33" fmla="*/ 552968 w 1829854"/>
              <a:gd name="connsiteY33" fmla="*/ 358140 h 2927259"/>
              <a:gd name="connsiteX34" fmla="*/ 812048 w 1829854"/>
              <a:gd name="connsiteY34" fmla="*/ 426720 h 2927259"/>
              <a:gd name="connsiteX35" fmla="*/ 994928 w 1829854"/>
              <a:gd name="connsiteY35" fmla="*/ 281940 h 2927259"/>
              <a:gd name="connsiteX36" fmla="*/ 994928 w 1829854"/>
              <a:gd name="connsiteY36" fmla="*/ 137160 h 2927259"/>
              <a:gd name="connsiteX37" fmla="*/ 956828 w 1829854"/>
              <a:gd name="connsiteY37" fmla="*/ 0 h 292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29854" h="2927259">
                <a:moveTo>
                  <a:pt x="95768" y="22860"/>
                </a:moveTo>
                <a:cubicBezTo>
                  <a:pt x="82433" y="67945"/>
                  <a:pt x="69098" y="113030"/>
                  <a:pt x="57668" y="167640"/>
                </a:cubicBezTo>
                <a:cubicBezTo>
                  <a:pt x="46238" y="222250"/>
                  <a:pt x="36078" y="299720"/>
                  <a:pt x="27188" y="350520"/>
                </a:cubicBezTo>
                <a:cubicBezTo>
                  <a:pt x="18298" y="401320"/>
                  <a:pt x="-10912" y="427990"/>
                  <a:pt x="4328" y="472440"/>
                </a:cubicBezTo>
                <a:cubicBezTo>
                  <a:pt x="19568" y="516890"/>
                  <a:pt x="118628" y="617220"/>
                  <a:pt x="118628" y="617220"/>
                </a:cubicBezTo>
                <a:cubicBezTo>
                  <a:pt x="160538" y="670560"/>
                  <a:pt x="192288" y="728980"/>
                  <a:pt x="255788" y="792480"/>
                </a:cubicBezTo>
                <a:cubicBezTo>
                  <a:pt x="319288" y="855980"/>
                  <a:pt x="424698" y="939800"/>
                  <a:pt x="499628" y="998220"/>
                </a:cubicBezTo>
                <a:cubicBezTo>
                  <a:pt x="574558" y="1056640"/>
                  <a:pt x="644408" y="1117600"/>
                  <a:pt x="705368" y="1143000"/>
                </a:cubicBezTo>
                <a:cubicBezTo>
                  <a:pt x="766328" y="1168400"/>
                  <a:pt x="837448" y="1149350"/>
                  <a:pt x="865388" y="1150620"/>
                </a:cubicBezTo>
                <a:cubicBezTo>
                  <a:pt x="893328" y="1151890"/>
                  <a:pt x="843481" y="1134745"/>
                  <a:pt x="873008" y="1150620"/>
                </a:cubicBezTo>
                <a:cubicBezTo>
                  <a:pt x="902535" y="1166495"/>
                  <a:pt x="1015248" y="1206818"/>
                  <a:pt x="1042553" y="1245870"/>
                </a:cubicBezTo>
                <a:cubicBezTo>
                  <a:pt x="1069858" y="1284922"/>
                  <a:pt x="1020646" y="1321753"/>
                  <a:pt x="1036838" y="1384935"/>
                </a:cubicBezTo>
                <a:cubicBezTo>
                  <a:pt x="1053030" y="1448117"/>
                  <a:pt x="1133358" y="1523683"/>
                  <a:pt x="1175903" y="1604010"/>
                </a:cubicBezTo>
                <a:cubicBezTo>
                  <a:pt x="1218448" y="1684338"/>
                  <a:pt x="1228291" y="1788795"/>
                  <a:pt x="1292108" y="1866900"/>
                </a:cubicBezTo>
                <a:cubicBezTo>
                  <a:pt x="1355925" y="1945005"/>
                  <a:pt x="1496261" y="1984375"/>
                  <a:pt x="1572143" y="2049780"/>
                </a:cubicBezTo>
                <a:cubicBezTo>
                  <a:pt x="1648026" y="2115185"/>
                  <a:pt x="1713431" y="2176780"/>
                  <a:pt x="1747403" y="2259330"/>
                </a:cubicBezTo>
                <a:cubicBezTo>
                  <a:pt x="1781375" y="2341880"/>
                  <a:pt x="1371165" y="2845118"/>
                  <a:pt x="1368308" y="2914650"/>
                </a:cubicBezTo>
                <a:cubicBezTo>
                  <a:pt x="1365451" y="2984182"/>
                  <a:pt x="1655646" y="2746692"/>
                  <a:pt x="1730259" y="2676525"/>
                </a:cubicBezTo>
                <a:cubicBezTo>
                  <a:pt x="1804872" y="2606358"/>
                  <a:pt x="1801379" y="2589213"/>
                  <a:pt x="1815984" y="2493646"/>
                </a:cubicBezTo>
                <a:cubicBezTo>
                  <a:pt x="1830589" y="2398079"/>
                  <a:pt x="1847416" y="2197735"/>
                  <a:pt x="1787408" y="2055495"/>
                </a:cubicBezTo>
                <a:cubicBezTo>
                  <a:pt x="1727400" y="1913255"/>
                  <a:pt x="1518168" y="1894205"/>
                  <a:pt x="1436888" y="1817370"/>
                </a:cubicBezTo>
                <a:cubicBezTo>
                  <a:pt x="1355608" y="1740535"/>
                  <a:pt x="1326716" y="1717675"/>
                  <a:pt x="1273059" y="1621155"/>
                </a:cubicBezTo>
                <a:cubicBezTo>
                  <a:pt x="1219402" y="1524635"/>
                  <a:pt x="1181937" y="1319213"/>
                  <a:pt x="1133994" y="1226820"/>
                </a:cubicBezTo>
                <a:cubicBezTo>
                  <a:pt x="1086052" y="1134428"/>
                  <a:pt x="1074622" y="1104265"/>
                  <a:pt x="1036839" y="1055370"/>
                </a:cubicBezTo>
                <a:cubicBezTo>
                  <a:pt x="999056" y="1006475"/>
                  <a:pt x="928253" y="979805"/>
                  <a:pt x="888248" y="944880"/>
                </a:cubicBezTo>
                <a:cubicBezTo>
                  <a:pt x="848243" y="909955"/>
                  <a:pt x="836496" y="854710"/>
                  <a:pt x="796808" y="845820"/>
                </a:cubicBezTo>
                <a:cubicBezTo>
                  <a:pt x="757120" y="836930"/>
                  <a:pt x="709813" y="933450"/>
                  <a:pt x="650123" y="891540"/>
                </a:cubicBezTo>
                <a:cubicBezTo>
                  <a:pt x="590433" y="849630"/>
                  <a:pt x="491690" y="679132"/>
                  <a:pt x="438668" y="594360"/>
                </a:cubicBezTo>
                <a:cubicBezTo>
                  <a:pt x="385646" y="509588"/>
                  <a:pt x="366278" y="432753"/>
                  <a:pt x="331988" y="382905"/>
                </a:cubicBezTo>
                <a:cubicBezTo>
                  <a:pt x="297698" y="333058"/>
                  <a:pt x="254835" y="323850"/>
                  <a:pt x="232928" y="295275"/>
                </a:cubicBezTo>
                <a:cubicBezTo>
                  <a:pt x="211021" y="266700"/>
                  <a:pt x="187208" y="225425"/>
                  <a:pt x="200543" y="211455"/>
                </a:cubicBezTo>
                <a:cubicBezTo>
                  <a:pt x="213878" y="197485"/>
                  <a:pt x="287222" y="206058"/>
                  <a:pt x="312939" y="211455"/>
                </a:cubicBezTo>
                <a:cubicBezTo>
                  <a:pt x="338657" y="216853"/>
                  <a:pt x="314843" y="219393"/>
                  <a:pt x="354848" y="243840"/>
                </a:cubicBezTo>
                <a:cubicBezTo>
                  <a:pt x="394853" y="268288"/>
                  <a:pt x="476768" y="327660"/>
                  <a:pt x="552968" y="358140"/>
                </a:cubicBezTo>
                <a:cubicBezTo>
                  <a:pt x="629168" y="388620"/>
                  <a:pt x="738388" y="439420"/>
                  <a:pt x="812048" y="426720"/>
                </a:cubicBezTo>
                <a:cubicBezTo>
                  <a:pt x="885708" y="414020"/>
                  <a:pt x="964448" y="330200"/>
                  <a:pt x="994928" y="281940"/>
                </a:cubicBezTo>
                <a:cubicBezTo>
                  <a:pt x="1025408" y="233680"/>
                  <a:pt x="1001278" y="184150"/>
                  <a:pt x="994928" y="137160"/>
                </a:cubicBezTo>
                <a:cubicBezTo>
                  <a:pt x="988578" y="90170"/>
                  <a:pt x="972703" y="45085"/>
                  <a:pt x="956828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21"/>
          <p:cNvSpPr/>
          <p:nvPr/>
        </p:nvSpPr>
        <p:spPr>
          <a:xfrm>
            <a:off x="1427795" y="1318260"/>
            <a:ext cx="1244491" cy="2518410"/>
          </a:xfrm>
          <a:custGeom>
            <a:avLst/>
            <a:gdLst>
              <a:gd name="connsiteX0" fmla="*/ 126685 w 1244491"/>
              <a:gd name="connsiteY0" fmla="*/ 0 h 2518410"/>
              <a:gd name="connsiteX1" fmla="*/ 149545 w 1244491"/>
              <a:gd name="connsiteY1" fmla="*/ 144780 h 2518410"/>
              <a:gd name="connsiteX2" fmla="*/ 31435 w 1244491"/>
              <a:gd name="connsiteY2" fmla="*/ 384810 h 2518410"/>
              <a:gd name="connsiteX3" fmla="*/ 955 w 1244491"/>
              <a:gd name="connsiteY3" fmla="*/ 441960 h 2518410"/>
              <a:gd name="connsiteX4" fmla="*/ 20005 w 1244491"/>
              <a:gd name="connsiteY4" fmla="*/ 510540 h 2518410"/>
              <a:gd name="connsiteX5" fmla="*/ 134305 w 1244491"/>
              <a:gd name="connsiteY5" fmla="*/ 544830 h 2518410"/>
              <a:gd name="connsiteX6" fmla="*/ 119065 w 1244491"/>
              <a:gd name="connsiteY6" fmla="*/ 674370 h 2518410"/>
              <a:gd name="connsiteX7" fmla="*/ 27625 w 1244491"/>
              <a:gd name="connsiteY7" fmla="*/ 781050 h 2518410"/>
              <a:gd name="connsiteX8" fmla="*/ 153355 w 1244491"/>
              <a:gd name="connsiteY8" fmla="*/ 895350 h 2518410"/>
              <a:gd name="connsiteX9" fmla="*/ 267655 w 1244491"/>
              <a:gd name="connsiteY9" fmla="*/ 1188720 h 2518410"/>
              <a:gd name="connsiteX10" fmla="*/ 454345 w 1244491"/>
              <a:gd name="connsiteY10" fmla="*/ 1249680 h 2518410"/>
              <a:gd name="connsiteX11" fmla="*/ 477205 w 1244491"/>
              <a:gd name="connsiteY11" fmla="*/ 1455420 h 2518410"/>
              <a:gd name="connsiteX12" fmla="*/ 591505 w 1244491"/>
              <a:gd name="connsiteY12" fmla="*/ 1630680 h 2518410"/>
              <a:gd name="connsiteX13" fmla="*/ 679135 w 1244491"/>
              <a:gd name="connsiteY13" fmla="*/ 1664970 h 2518410"/>
              <a:gd name="connsiteX14" fmla="*/ 804865 w 1244491"/>
              <a:gd name="connsiteY14" fmla="*/ 1592580 h 2518410"/>
              <a:gd name="connsiteX15" fmla="*/ 892495 w 1244491"/>
              <a:gd name="connsiteY15" fmla="*/ 1516380 h 2518410"/>
              <a:gd name="connsiteX16" fmla="*/ 926785 w 1244491"/>
              <a:gd name="connsiteY16" fmla="*/ 1615440 h 2518410"/>
              <a:gd name="connsiteX17" fmla="*/ 892495 w 1244491"/>
              <a:gd name="connsiteY17" fmla="*/ 1714500 h 2518410"/>
              <a:gd name="connsiteX18" fmla="*/ 922975 w 1244491"/>
              <a:gd name="connsiteY18" fmla="*/ 1813560 h 2518410"/>
              <a:gd name="connsiteX19" fmla="*/ 1033465 w 1244491"/>
              <a:gd name="connsiteY19" fmla="*/ 1889760 h 2518410"/>
              <a:gd name="connsiteX20" fmla="*/ 1151575 w 1244491"/>
              <a:gd name="connsiteY20" fmla="*/ 1893570 h 2518410"/>
              <a:gd name="connsiteX21" fmla="*/ 1174435 w 1244491"/>
              <a:gd name="connsiteY21" fmla="*/ 1882140 h 2518410"/>
              <a:gd name="connsiteX22" fmla="*/ 1243015 w 1244491"/>
              <a:gd name="connsiteY22" fmla="*/ 2053590 h 2518410"/>
              <a:gd name="connsiteX23" fmla="*/ 1102045 w 1244491"/>
              <a:gd name="connsiteY23" fmla="*/ 2164080 h 2518410"/>
              <a:gd name="connsiteX24" fmla="*/ 1044895 w 1244491"/>
              <a:gd name="connsiteY24" fmla="*/ 2247900 h 2518410"/>
              <a:gd name="connsiteX25" fmla="*/ 1113475 w 1244491"/>
              <a:gd name="connsiteY25" fmla="*/ 2358390 h 2518410"/>
              <a:gd name="connsiteX26" fmla="*/ 1090615 w 1244491"/>
              <a:gd name="connsiteY26" fmla="*/ 2434590 h 2518410"/>
              <a:gd name="connsiteX27" fmla="*/ 1006795 w 1244491"/>
              <a:gd name="connsiteY27" fmla="*/ 2518410 h 251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44491" h="2518410">
                <a:moveTo>
                  <a:pt x="126685" y="0"/>
                </a:moveTo>
                <a:cubicBezTo>
                  <a:pt x="146052" y="40322"/>
                  <a:pt x="165420" y="80645"/>
                  <a:pt x="149545" y="144780"/>
                </a:cubicBezTo>
                <a:cubicBezTo>
                  <a:pt x="133670" y="208915"/>
                  <a:pt x="56200" y="335280"/>
                  <a:pt x="31435" y="384810"/>
                </a:cubicBezTo>
                <a:cubicBezTo>
                  <a:pt x="6670" y="434340"/>
                  <a:pt x="2860" y="421005"/>
                  <a:pt x="955" y="441960"/>
                </a:cubicBezTo>
                <a:cubicBezTo>
                  <a:pt x="-950" y="462915"/>
                  <a:pt x="-2220" y="493395"/>
                  <a:pt x="20005" y="510540"/>
                </a:cubicBezTo>
                <a:cubicBezTo>
                  <a:pt x="42230" y="527685"/>
                  <a:pt x="117795" y="517525"/>
                  <a:pt x="134305" y="544830"/>
                </a:cubicBezTo>
                <a:cubicBezTo>
                  <a:pt x="150815" y="572135"/>
                  <a:pt x="136845" y="635000"/>
                  <a:pt x="119065" y="674370"/>
                </a:cubicBezTo>
                <a:cubicBezTo>
                  <a:pt x="101285" y="713740"/>
                  <a:pt x="21910" y="744220"/>
                  <a:pt x="27625" y="781050"/>
                </a:cubicBezTo>
                <a:cubicBezTo>
                  <a:pt x="33340" y="817880"/>
                  <a:pt x="113350" y="827405"/>
                  <a:pt x="153355" y="895350"/>
                </a:cubicBezTo>
                <a:cubicBezTo>
                  <a:pt x="193360" y="963295"/>
                  <a:pt x="217490" y="1129665"/>
                  <a:pt x="267655" y="1188720"/>
                </a:cubicBezTo>
                <a:cubicBezTo>
                  <a:pt x="317820" y="1247775"/>
                  <a:pt x="419420" y="1205230"/>
                  <a:pt x="454345" y="1249680"/>
                </a:cubicBezTo>
                <a:cubicBezTo>
                  <a:pt x="489270" y="1294130"/>
                  <a:pt x="454345" y="1391920"/>
                  <a:pt x="477205" y="1455420"/>
                </a:cubicBezTo>
                <a:cubicBezTo>
                  <a:pt x="500065" y="1518920"/>
                  <a:pt x="557850" y="1595755"/>
                  <a:pt x="591505" y="1630680"/>
                </a:cubicBezTo>
                <a:cubicBezTo>
                  <a:pt x="625160" y="1665605"/>
                  <a:pt x="643575" y="1671320"/>
                  <a:pt x="679135" y="1664970"/>
                </a:cubicBezTo>
                <a:cubicBezTo>
                  <a:pt x="714695" y="1658620"/>
                  <a:pt x="769305" y="1617345"/>
                  <a:pt x="804865" y="1592580"/>
                </a:cubicBezTo>
                <a:cubicBezTo>
                  <a:pt x="840425" y="1567815"/>
                  <a:pt x="872175" y="1512570"/>
                  <a:pt x="892495" y="1516380"/>
                </a:cubicBezTo>
                <a:cubicBezTo>
                  <a:pt x="912815" y="1520190"/>
                  <a:pt x="926785" y="1582420"/>
                  <a:pt x="926785" y="1615440"/>
                </a:cubicBezTo>
                <a:cubicBezTo>
                  <a:pt x="926785" y="1648460"/>
                  <a:pt x="893130" y="1681480"/>
                  <a:pt x="892495" y="1714500"/>
                </a:cubicBezTo>
                <a:cubicBezTo>
                  <a:pt x="891860" y="1747520"/>
                  <a:pt x="899480" y="1784350"/>
                  <a:pt x="922975" y="1813560"/>
                </a:cubicBezTo>
                <a:cubicBezTo>
                  <a:pt x="946470" y="1842770"/>
                  <a:pt x="995365" y="1876425"/>
                  <a:pt x="1033465" y="1889760"/>
                </a:cubicBezTo>
                <a:cubicBezTo>
                  <a:pt x="1071565" y="1903095"/>
                  <a:pt x="1128080" y="1894840"/>
                  <a:pt x="1151575" y="1893570"/>
                </a:cubicBezTo>
                <a:cubicBezTo>
                  <a:pt x="1175070" y="1892300"/>
                  <a:pt x="1159195" y="1855470"/>
                  <a:pt x="1174435" y="1882140"/>
                </a:cubicBezTo>
                <a:cubicBezTo>
                  <a:pt x="1189675" y="1908810"/>
                  <a:pt x="1255080" y="2006600"/>
                  <a:pt x="1243015" y="2053590"/>
                </a:cubicBezTo>
                <a:cubicBezTo>
                  <a:pt x="1230950" y="2100580"/>
                  <a:pt x="1135065" y="2131695"/>
                  <a:pt x="1102045" y="2164080"/>
                </a:cubicBezTo>
                <a:cubicBezTo>
                  <a:pt x="1069025" y="2196465"/>
                  <a:pt x="1042990" y="2215515"/>
                  <a:pt x="1044895" y="2247900"/>
                </a:cubicBezTo>
                <a:cubicBezTo>
                  <a:pt x="1046800" y="2280285"/>
                  <a:pt x="1105855" y="2327275"/>
                  <a:pt x="1113475" y="2358390"/>
                </a:cubicBezTo>
                <a:cubicBezTo>
                  <a:pt x="1121095" y="2389505"/>
                  <a:pt x="1108395" y="2407920"/>
                  <a:pt x="1090615" y="2434590"/>
                </a:cubicBezTo>
                <a:cubicBezTo>
                  <a:pt x="1072835" y="2461260"/>
                  <a:pt x="1034100" y="2493010"/>
                  <a:pt x="1006795" y="25184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/>
          <p:cNvSpPr/>
          <p:nvPr/>
        </p:nvSpPr>
        <p:spPr>
          <a:xfrm>
            <a:off x="1375410" y="3836670"/>
            <a:ext cx="1059180" cy="2682240"/>
          </a:xfrm>
          <a:custGeom>
            <a:avLst/>
            <a:gdLst>
              <a:gd name="connsiteX0" fmla="*/ 1059180 w 1059180"/>
              <a:gd name="connsiteY0" fmla="*/ 0 h 2682240"/>
              <a:gd name="connsiteX1" fmla="*/ 883920 w 1059180"/>
              <a:gd name="connsiteY1" fmla="*/ 133350 h 2682240"/>
              <a:gd name="connsiteX2" fmla="*/ 769620 w 1059180"/>
              <a:gd name="connsiteY2" fmla="*/ 220980 h 2682240"/>
              <a:gd name="connsiteX3" fmla="*/ 659130 w 1059180"/>
              <a:gd name="connsiteY3" fmla="*/ 327660 h 2682240"/>
              <a:gd name="connsiteX4" fmla="*/ 632460 w 1059180"/>
              <a:gd name="connsiteY4" fmla="*/ 476250 h 2682240"/>
              <a:gd name="connsiteX5" fmla="*/ 621030 w 1059180"/>
              <a:gd name="connsiteY5" fmla="*/ 628650 h 2682240"/>
              <a:gd name="connsiteX6" fmla="*/ 765810 w 1059180"/>
              <a:gd name="connsiteY6" fmla="*/ 769620 h 2682240"/>
              <a:gd name="connsiteX7" fmla="*/ 803910 w 1059180"/>
              <a:gd name="connsiteY7" fmla="*/ 864870 h 2682240"/>
              <a:gd name="connsiteX8" fmla="*/ 727710 w 1059180"/>
              <a:gd name="connsiteY8" fmla="*/ 910590 h 2682240"/>
              <a:gd name="connsiteX9" fmla="*/ 681990 w 1059180"/>
              <a:gd name="connsiteY9" fmla="*/ 933450 h 2682240"/>
              <a:gd name="connsiteX10" fmla="*/ 758190 w 1059180"/>
              <a:gd name="connsiteY10" fmla="*/ 1070610 h 2682240"/>
              <a:gd name="connsiteX11" fmla="*/ 796290 w 1059180"/>
              <a:gd name="connsiteY11" fmla="*/ 1219200 h 2682240"/>
              <a:gd name="connsiteX12" fmla="*/ 693420 w 1059180"/>
              <a:gd name="connsiteY12" fmla="*/ 1383030 h 2682240"/>
              <a:gd name="connsiteX13" fmla="*/ 670560 w 1059180"/>
              <a:gd name="connsiteY13" fmla="*/ 1501140 h 2682240"/>
              <a:gd name="connsiteX14" fmla="*/ 655320 w 1059180"/>
              <a:gd name="connsiteY14" fmla="*/ 1584960 h 2682240"/>
              <a:gd name="connsiteX15" fmla="*/ 533400 w 1059180"/>
              <a:gd name="connsiteY15" fmla="*/ 1684020 h 2682240"/>
              <a:gd name="connsiteX16" fmla="*/ 510540 w 1059180"/>
              <a:gd name="connsiteY16" fmla="*/ 1962150 h 2682240"/>
              <a:gd name="connsiteX17" fmla="*/ 472440 w 1059180"/>
              <a:gd name="connsiteY17" fmla="*/ 2186940 h 2682240"/>
              <a:gd name="connsiteX18" fmla="*/ 346710 w 1059180"/>
              <a:gd name="connsiteY18" fmla="*/ 2346960 h 2682240"/>
              <a:gd name="connsiteX19" fmla="*/ 140970 w 1059180"/>
              <a:gd name="connsiteY19" fmla="*/ 2537460 h 2682240"/>
              <a:gd name="connsiteX20" fmla="*/ 0 w 1059180"/>
              <a:gd name="connsiteY20" fmla="*/ 2682240 h 268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9180" h="2682240">
                <a:moveTo>
                  <a:pt x="1059180" y="0"/>
                </a:moveTo>
                <a:lnTo>
                  <a:pt x="883920" y="133350"/>
                </a:lnTo>
                <a:cubicBezTo>
                  <a:pt x="835660" y="170180"/>
                  <a:pt x="807085" y="188595"/>
                  <a:pt x="769620" y="220980"/>
                </a:cubicBezTo>
                <a:cubicBezTo>
                  <a:pt x="732155" y="253365"/>
                  <a:pt x="681990" y="285115"/>
                  <a:pt x="659130" y="327660"/>
                </a:cubicBezTo>
                <a:cubicBezTo>
                  <a:pt x="636270" y="370205"/>
                  <a:pt x="638810" y="426085"/>
                  <a:pt x="632460" y="476250"/>
                </a:cubicBezTo>
                <a:cubicBezTo>
                  <a:pt x="626110" y="526415"/>
                  <a:pt x="598805" y="579755"/>
                  <a:pt x="621030" y="628650"/>
                </a:cubicBezTo>
                <a:cubicBezTo>
                  <a:pt x="643255" y="677545"/>
                  <a:pt x="735330" y="730250"/>
                  <a:pt x="765810" y="769620"/>
                </a:cubicBezTo>
                <a:cubicBezTo>
                  <a:pt x="796290" y="808990"/>
                  <a:pt x="810260" y="841375"/>
                  <a:pt x="803910" y="864870"/>
                </a:cubicBezTo>
                <a:cubicBezTo>
                  <a:pt x="797560" y="888365"/>
                  <a:pt x="748030" y="899160"/>
                  <a:pt x="727710" y="910590"/>
                </a:cubicBezTo>
                <a:cubicBezTo>
                  <a:pt x="707390" y="922020"/>
                  <a:pt x="676910" y="906780"/>
                  <a:pt x="681990" y="933450"/>
                </a:cubicBezTo>
                <a:cubicBezTo>
                  <a:pt x="687070" y="960120"/>
                  <a:pt x="739140" y="1022985"/>
                  <a:pt x="758190" y="1070610"/>
                </a:cubicBezTo>
                <a:cubicBezTo>
                  <a:pt x="777240" y="1118235"/>
                  <a:pt x="807085" y="1167130"/>
                  <a:pt x="796290" y="1219200"/>
                </a:cubicBezTo>
                <a:cubicBezTo>
                  <a:pt x="785495" y="1271270"/>
                  <a:pt x="714375" y="1336040"/>
                  <a:pt x="693420" y="1383030"/>
                </a:cubicBezTo>
                <a:cubicBezTo>
                  <a:pt x="672465" y="1430020"/>
                  <a:pt x="676910" y="1467485"/>
                  <a:pt x="670560" y="1501140"/>
                </a:cubicBezTo>
                <a:cubicBezTo>
                  <a:pt x="664210" y="1534795"/>
                  <a:pt x="678180" y="1554480"/>
                  <a:pt x="655320" y="1584960"/>
                </a:cubicBezTo>
                <a:cubicBezTo>
                  <a:pt x="632460" y="1615440"/>
                  <a:pt x="557530" y="1621155"/>
                  <a:pt x="533400" y="1684020"/>
                </a:cubicBezTo>
                <a:cubicBezTo>
                  <a:pt x="509270" y="1746885"/>
                  <a:pt x="520700" y="1878330"/>
                  <a:pt x="510540" y="1962150"/>
                </a:cubicBezTo>
                <a:cubicBezTo>
                  <a:pt x="500380" y="2045970"/>
                  <a:pt x="499745" y="2122805"/>
                  <a:pt x="472440" y="2186940"/>
                </a:cubicBezTo>
                <a:cubicBezTo>
                  <a:pt x="445135" y="2251075"/>
                  <a:pt x="401955" y="2288540"/>
                  <a:pt x="346710" y="2346960"/>
                </a:cubicBezTo>
                <a:cubicBezTo>
                  <a:pt x="291465" y="2405380"/>
                  <a:pt x="198755" y="2481580"/>
                  <a:pt x="140970" y="2537460"/>
                </a:cubicBezTo>
                <a:cubicBezTo>
                  <a:pt x="83185" y="2593340"/>
                  <a:pt x="12065" y="2661920"/>
                  <a:pt x="0" y="2682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/>
          <p:cNvSpPr/>
          <p:nvPr/>
        </p:nvSpPr>
        <p:spPr>
          <a:xfrm>
            <a:off x="1192050" y="6190259"/>
            <a:ext cx="1959810" cy="2687041"/>
          </a:xfrm>
          <a:custGeom>
            <a:avLst/>
            <a:gdLst>
              <a:gd name="connsiteX0" fmla="*/ 190980 w 1959810"/>
              <a:gd name="connsiteY0" fmla="*/ 324841 h 2385706"/>
              <a:gd name="connsiteX1" fmla="*/ 107160 w 1959810"/>
              <a:gd name="connsiteY1" fmla="*/ 381991 h 2385706"/>
              <a:gd name="connsiteX2" fmla="*/ 11910 w 1959810"/>
              <a:gd name="connsiteY2" fmla="*/ 469621 h 2385706"/>
              <a:gd name="connsiteX3" fmla="*/ 15720 w 1959810"/>
              <a:gd name="connsiteY3" fmla="*/ 568681 h 2385706"/>
              <a:gd name="connsiteX4" fmla="*/ 141450 w 1959810"/>
              <a:gd name="connsiteY4" fmla="*/ 644881 h 2385706"/>
              <a:gd name="connsiteX5" fmla="*/ 255750 w 1959810"/>
              <a:gd name="connsiteY5" fmla="*/ 770611 h 2385706"/>
              <a:gd name="connsiteX6" fmla="*/ 347190 w 1959810"/>
              <a:gd name="connsiteY6" fmla="*/ 801091 h 2385706"/>
              <a:gd name="connsiteX7" fmla="*/ 438630 w 1959810"/>
              <a:gd name="connsiteY7" fmla="*/ 694411 h 2385706"/>
              <a:gd name="connsiteX8" fmla="*/ 552930 w 1959810"/>
              <a:gd name="connsiteY8" fmla="*/ 545821 h 2385706"/>
              <a:gd name="connsiteX9" fmla="*/ 682470 w 1959810"/>
              <a:gd name="connsiteY9" fmla="*/ 481051 h 2385706"/>
              <a:gd name="connsiteX10" fmla="*/ 735810 w 1959810"/>
              <a:gd name="connsiteY10" fmla="*/ 488671 h 2385706"/>
              <a:gd name="connsiteX11" fmla="*/ 884400 w 1959810"/>
              <a:gd name="connsiteY11" fmla="*/ 351511 h 2385706"/>
              <a:gd name="connsiteX12" fmla="*/ 987270 w 1959810"/>
              <a:gd name="connsiteY12" fmla="*/ 313411 h 2385706"/>
              <a:gd name="connsiteX13" fmla="*/ 1101570 w 1959810"/>
              <a:gd name="connsiteY13" fmla="*/ 301981 h 2385706"/>
              <a:gd name="connsiteX14" fmla="*/ 1238730 w 1959810"/>
              <a:gd name="connsiteY14" fmla="*/ 168631 h 2385706"/>
              <a:gd name="connsiteX15" fmla="*/ 1288260 w 1959810"/>
              <a:gd name="connsiteY15" fmla="*/ 153391 h 2385706"/>
              <a:gd name="connsiteX16" fmla="*/ 1379700 w 1959810"/>
              <a:gd name="connsiteY16" fmla="*/ 237211 h 2385706"/>
              <a:gd name="connsiteX17" fmla="*/ 1532100 w 1959810"/>
              <a:gd name="connsiteY17" fmla="*/ 202921 h 2385706"/>
              <a:gd name="connsiteX18" fmla="*/ 1646400 w 1959810"/>
              <a:gd name="connsiteY18" fmla="*/ 100051 h 2385706"/>
              <a:gd name="connsiteX19" fmla="*/ 1734030 w 1959810"/>
              <a:gd name="connsiteY19" fmla="*/ 31471 h 2385706"/>
              <a:gd name="connsiteX20" fmla="*/ 1814040 w 1959810"/>
              <a:gd name="connsiteY20" fmla="*/ 991 h 2385706"/>
              <a:gd name="connsiteX21" fmla="*/ 1886430 w 1959810"/>
              <a:gd name="connsiteY21" fmla="*/ 31471 h 2385706"/>
              <a:gd name="connsiteX22" fmla="*/ 1947390 w 1959810"/>
              <a:gd name="connsiteY22" fmla="*/ 241021 h 2385706"/>
              <a:gd name="connsiteX23" fmla="*/ 1943580 w 1959810"/>
              <a:gd name="connsiteY23" fmla="*/ 256261 h 2385706"/>
              <a:gd name="connsiteX24" fmla="*/ 1779750 w 1959810"/>
              <a:gd name="connsiteY24" fmla="*/ 218161 h 2385706"/>
              <a:gd name="connsiteX25" fmla="*/ 1638780 w 1959810"/>
              <a:gd name="connsiteY25" fmla="*/ 256261 h 2385706"/>
              <a:gd name="connsiteX26" fmla="*/ 1520670 w 1959810"/>
              <a:gd name="connsiteY26" fmla="*/ 301981 h 2385706"/>
              <a:gd name="connsiteX27" fmla="*/ 1410180 w 1959810"/>
              <a:gd name="connsiteY27" fmla="*/ 408661 h 2385706"/>
              <a:gd name="connsiteX28" fmla="*/ 1242540 w 1959810"/>
              <a:gd name="connsiteY28" fmla="*/ 477241 h 2385706"/>
              <a:gd name="connsiteX29" fmla="*/ 1082520 w 1959810"/>
              <a:gd name="connsiteY29" fmla="*/ 442951 h 2385706"/>
              <a:gd name="connsiteX30" fmla="*/ 956790 w 1959810"/>
              <a:gd name="connsiteY30" fmla="*/ 511531 h 2385706"/>
              <a:gd name="connsiteX31" fmla="*/ 823440 w 1959810"/>
              <a:gd name="connsiteY31" fmla="*/ 713461 h 2385706"/>
              <a:gd name="connsiteX32" fmla="*/ 644370 w 1959810"/>
              <a:gd name="connsiteY32" fmla="*/ 808711 h 2385706"/>
              <a:gd name="connsiteX33" fmla="*/ 610080 w 1959810"/>
              <a:gd name="connsiteY33" fmla="*/ 907771 h 2385706"/>
              <a:gd name="connsiteX34" fmla="*/ 712950 w 1959810"/>
              <a:gd name="connsiteY34" fmla="*/ 1018261 h 2385706"/>
              <a:gd name="connsiteX35" fmla="*/ 865350 w 1959810"/>
              <a:gd name="connsiteY35" fmla="*/ 1109701 h 2385706"/>
              <a:gd name="connsiteX36" fmla="*/ 987270 w 1959810"/>
              <a:gd name="connsiteY36" fmla="*/ 1136371 h 2385706"/>
              <a:gd name="connsiteX37" fmla="*/ 1124430 w 1959810"/>
              <a:gd name="connsiteY37" fmla="*/ 1136371 h 2385706"/>
              <a:gd name="connsiteX38" fmla="*/ 1162530 w 1959810"/>
              <a:gd name="connsiteY38" fmla="*/ 1159231 h 2385706"/>
              <a:gd name="connsiteX39" fmla="*/ 1082520 w 1959810"/>
              <a:gd name="connsiteY39" fmla="*/ 1250671 h 2385706"/>
              <a:gd name="connsiteX40" fmla="*/ 1071090 w 1959810"/>
              <a:gd name="connsiteY40" fmla="*/ 1342111 h 2385706"/>
              <a:gd name="connsiteX41" fmla="*/ 1113000 w 1959810"/>
              <a:gd name="connsiteY41" fmla="*/ 1483081 h 2385706"/>
              <a:gd name="connsiteX42" fmla="*/ 1071090 w 1959810"/>
              <a:gd name="connsiteY42" fmla="*/ 1601191 h 2385706"/>
              <a:gd name="connsiteX43" fmla="*/ 1063470 w 1959810"/>
              <a:gd name="connsiteY43" fmla="*/ 1688821 h 2385706"/>
              <a:gd name="connsiteX44" fmla="*/ 1116810 w 1959810"/>
              <a:gd name="connsiteY44" fmla="*/ 1730731 h 2385706"/>
              <a:gd name="connsiteX45" fmla="*/ 1238730 w 1959810"/>
              <a:gd name="connsiteY45" fmla="*/ 1692631 h 2385706"/>
              <a:gd name="connsiteX46" fmla="*/ 1413990 w 1959810"/>
              <a:gd name="connsiteY46" fmla="*/ 1776451 h 2385706"/>
              <a:gd name="connsiteX47" fmla="*/ 1574010 w 1959810"/>
              <a:gd name="connsiteY47" fmla="*/ 1791691 h 2385706"/>
              <a:gd name="connsiteX48" fmla="*/ 1745460 w 1959810"/>
              <a:gd name="connsiteY48" fmla="*/ 1711681 h 2385706"/>
              <a:gd name="connsiteX49" fmla="*/ 1810230 w 1959810"/>
              <a:gd name="connsiteY49" fmla="*/ 1665961 h 2385706"/>
              <a:gd name="connsiteX50" fmla="*/ 1791180 w 1959810"/>
              <a:gd name="connsiteY50" fmla="*/ 1852651 h 2385706"/>
              <a:gd name="connsiteX51" fmla="*/ 1695930 w 1959810"/>
              <a:gd name="connsiteY51" fmla="*/ 1913611 h 2385706"/>
              <a:gd name="connsiteX52" fmla="*/ 1505430 w 1959810"/>
              <a:gd name="connsiteY52" fmla="*/ 1970761 h 2385706"/>
              <a:gd name="connsiteX53" fmla="*/ 1417800 w 1959810"/>
              <a:gd name="connsiteY53" fmla="*/ 2008861 h 2385706"/>
              <a:gd name="connsiteX54" fmla="*/ 1166340 w 1959810"/>
              <a:gd name="connsiteY54" fmla="*/ 1944091 h 2385706"/>
              <a:gd name="connsiteX55" fmla="*/ 1040610 w 1959810"/>
              <a:gd name="connsiteY55" fmla="*/ 2005051 h 2385706"/>
              <a:gd name="connsiteX56" fmla="*/ 903450 w 1959810"/>
              <a:gd name="connsiteY56" fmla="*/ 2092681 h 2385706"/>
              <a:gd name="connsiteX57" fmla="*/ 728190 w 1959810"/>
              <a:gd name="connsiteY57" fmla="*/ 2126971 h 2385706"/>
              <a:gd name="connsiteX58" fmla="*/ 674850 w 1959810"/>
              <a:gd name="connsiteY58" fmla="*/ 2203171 h 2385706"/>
              <a:gd name="connsiteX59" fmla="*/ 697710 w 1959810"/>
              <a:gd name="connsiteY59" fmla="*/ 2264131 h 2385706"/>
              <a:gd name="connsiteX60" fmla="*/ 895830 w 1959810"/>
              <a:gd name="connsiteY60" fmla="*/ 2370811 h 2385706"/>
              <a:gd name="connsiteX61" fmla="*/ 899640 w 1959810"/>
              <a:gd name="connsiteY61" fmla="*/ 2378431 h 2385706"/>
              <a:gd name="connsiteX0" fmla="*/ 190980 w 1959810"/>
              <a:gd name="connsiteY0" fmla="*/ 324841 h 2687335"/>
              <a:gd name="connsiteX1" fmla="*/ 107160 w 1959810"/>
              <a:gd name="connsiteY1" fmla="*/ 381991 h 2687335"/>
              <a:gd name="connsiteX2" fmla="*/ 11910 w 1959810"/>
              <a:gd name="connsiteY2" fmla="*/ 469621 h 2687335"/>
              <a:gd name="connsiteX3" fmla="*/ 15720 w 1959810"/>
              <a:gd name="connsiteY3" fmla="*/ 568681 h 2687335"/>
              <a:gd name="connsiteX4" fmla="*/ 141450 w 1959810"/>
              <a:gd name="connsiteY4" fmla="*/ 644881 h 2687335"/>
              <a:gd name="connsiteX5" fmla="*/ 255750 w 1959810"/>
              <a:gd name="connsiteY5" fmla="*/ 770611 h 2687335"/>
              <a:gd name="connsiteX6" fmla="*/ 347190 w 1959810"/>
              <a:gd name="connsiteY6" fmla="*/ 801091 h 2687335"/>
              <a:gd name="connsiteX7" fmla="*/ 438630 w 1959810"/>
              <a:gd name="connsiteY7" fmla="*/ 694411 h 2687335"/>
              <a:gd name="connsiteX8" fmla="*/ 552930 w 1959810"/>
              <a:gd name="connsiteY8" fmla="*/ 545821 h 2687335"/>
              <a:gd name="connsiteX9" fmla="*/ 682470 w 1959810"/>
              <a:gd name="connsiteY9" fmla="*/ 481051 h 2687335"/>
              <a:gd name="connsiteX10" fmla="*/ 735810 w 1959810"/>
              <a:gd name="connsiteY10" fmla="*/ 488671 h 2687335"/>
              <a:gd name="connsiteX11" fmla="*/ 884400 w 1959810"/>
              <a:gd name="connsiteY11" fmla="*/ 351511 h 2687335"/>
              <a:gd name="connsiteX12" fmla="*/ 987270 w 1959810"/>
              <a:gd name="connsiteY12" fmla="*/ 313411 h 2687335"/>
              <a:gd name="connsiteX13" fmla="*/ 1101570 w 1959810"/>
              <a:gd name="connsiteY13" fmla="*/ 301981 h 2687335"/>
              <a:gd name="connsiteX14" fmla="*/ 1238730 w 1959810"/>
              <a:gd name="connsiteY14" fmla="*/ 168631 h 2687335"/>
              <a:gd name="connsiteX15" fmla="*/ 1288260 w 1959810"/>
              <a:gd name="connsiteY15" fmla="*/ 153391 h 2687335"/>
              <a:gd name="connsiteX16" fmla="*/ 1379700 w 1959810"/>
              <a:gd name="connsiteY16" fmla="*/ 237211 h 2687335"/>
              <a:gd name="connsiteX17" fmla="*/ 1532100 w 1959810"/>
              <a:gd name="connsiteY17" fmla="*/ 202921 h 2687335"/>
              <a:gd name="connsiteX18" fmla="*/ 1646400 w 1959810"/>
              <a:gd name="connsiteY18" fmla="*/ 100051 h 2687335"/>
              <a:gd name="connsiteX19" fmla="*/ 1734030 w 1959810"/>
              <a:gd name="connsiteY19" fmla="*/ 31471 h 2687335"/>
              <a:gd name="connsiteX20" fmla="*/ 1814040 w 1959810"/>
              <a:gd name="connsiteY20" fmla="*/ 991 h 2687335"/>
              <a:gd name="connsiteX21" fmla="*/ 1886430 w 1959810"/>
              <a:gd name="connsiteY21" fmla="*/ 31471 h 2687335"/>
              <a:gd name="connsiteX22" fmla="*/ 1947390 w 1959810"/>
              <a:gd name="connsiteY22" fmla="*/ 241021 h 2687335"/>
              <a:gd name="connsiteX23" fmla="*/ 1943580 w 1959810"/>
              <a:gd name="connsiteY23" fmla="*/ 256261 h 2687335"/>
              <a:gd name="connsiteX24" fmla="*/ 1779750 w 1959810"/>
              <a:gd name="connsiteY24" fmla="*/ 218161 h 2687335"/>
              <a:gd name="connsiteX25" fmla="*/ 1638780 w 1959810"/>
              <a:gd name="connsiteY25" fmla="*/ 256261 h 2687335"/>
              <a:gd name="connsiteX26" fmla="*/ 1520670 w 1959810"/>
              <a:gd name="connsiteY26" fmla="*/ 301981 h 2687335"/>
              <a:gd name="connsiteX27" fmla="*/ 1410180 w 1959810"/>
              <a:gd name="connsiteY27" fmla="*/ 408661 h 2687335"/>
              <a:gd name="connsiteX28" fmla="*/ 1242540 w 1959810"/>
              <a:gd name="connsiteY28" fmla="*/ 477241 h 2687335"/>
              <a:gd name="connsiteX29" fmla="*/ 1082520 w 1959810"/>
              <a:gd name="connsiteY29" fmla="*/ 442951 h 2687335"/>
              <a:gd name="connsiteX30" fmla="*/ 956790 w 1959810"/>
              <a:gd name="connsiteY30" fmla="*/ 511531 h 2687335"/>
              <a:gd name="connsiteX31" fmla="*/ 823440 w 1959810"/>
              <a:gd name="connsiteY31" fmla="*/ 713461 h 2687335"/>
              <a:gd name="connsiteX32" fmla="*/ 644370 w 1959810"/>
              <a:gd name="connsiteY32" fmla="*/ 808711 h 2687335"/>
              <a:gd name="connsiteX33" fmla="*/ 610080 w 1959810"/>
              <a:gd name="connsiteY33" fmla="*/ 907771 h 2687335"/>
              <a:gd name="connsiteX34" fmla="*/ 712950 w 1959810"/>
              <a:gd name="connsiteY34" fmla="*/ 1018261 h 2687335"/>
              <a:gd name="connsiteX35" fmla="*/ 865350 w 1959810"/>
              <a:gd name="connsiteY35" fmla="*/ 1109701 h 2687335"/>
              <a:gd name="connsiteX36" fmla="*/ 987270 w 1959810"/>
              <a:gd name="connsiteY36" fmla="*/ 1136371 h 2687335"/>
              <a:gd name="connsiteX37" fmla="*/ 1124430 w 1959810"/>
              <a:gd name="connsiteY37" fmla="*/ 1136371 h 2687335"/>
              <a:gd name="connsiteX38" fmla="*/ 1162530 w 1959810"/>
              <a:gd name="connsiteY38" fmla="*/ 1159231 h 2687335"/>
              <a:gd name="connsiteX39" fmla="*/ 1082520 w 1959810"/>
              <a:gd name="connsiteY39" fmla="*/ 1250671 h 2687335"/>
              <a:gd name="connsiteX40" fmla="*/ 1071090 w 1959810"/>
              <a:gd name="connsiteY40" fmla="*/ 1342111 h 2687335"/>
              <a:gd name="connsiteX41" fmla="*/ 1113000 w 1959810"/>
              <a:gd name="connsiteY41" fmla="*/ 1483081 h 2687335"/>
              <a:gd name="connsiteX42" fmla="*/ 1071090 w 1959810"/>
              <a:gd name="connsiteY42" fmla="*/ 1601191 h 2687335"/>
              <a:gd name="connsiteX43" fmla="*/ 1063470 w 1959810"/>
              <a:gd name="connsiteY43" fmla="*/ 1688821 h 2687335"/>
              <a:gd name="connsiteX44" fmla="*/ 1116810 w 1959810"/>
              <a:gd name="connsiteY44" fmla="*/ 1730731 h 2687335"/>
              <a:gd name="connsiteX45" fmla="*/ 1238730 w 1959810"/>
              <a:gd name="connsiteY45" fmla="*/ 1692631 h 2687335"/>
              <a:gd name="connsiteX46" fmla="*/ 1413990 w 1959810"/>
              <a:gd name="connsiteY46" fmla="*/ 1776451 h 2687335"/>
              <a:gd name="connsiteX47" fmla="*/ 1574010 w 1959810"/>
              <a:gd name="connsiteY47" fmla="*/ 1791691 h 2687335"/>
              <a:gd name="connsiteX48" fmla="*/ 1745460 w 1959810"/>
              <a:gd name="connsiteY48" fmla="*/ 1711681 h 2687335"/>
              <a:gd name="connsiteX49" fmla="*/ 1810230 w 1959810"/>
              <a:gd name="connsiteY49" fmla="*/ 1665961 h 2687335"/>
              <a:gd name="connsiteX50" fmla="*/ 1791180 w 1959810"/>
              <a:gd name="connsiteY50" fmla="*/ 1852651 h 2687335"/>
              <a:gd name="connsiteX51" fmla="*/ 1695930 w 1959810"/>
              <a:gd name="connsiteY51" fmla="*/ 1913611 h 2687335"/>
              <a:gd name="connsiteX52" fmla="*/ 1505430 w 1959810"/>
              <a:gd name="connsiteY52" fmla="*/ 1970761 h 2687335"/>
              <a:gd name="connsiteX53" fmla="*/ 1417800 w 1959810"/>
              <a:gd name="connsiteY53" fmla="*/ 2008861 h 2687335"/>
              <a:gd name="connsiteX54" fmla="*/ 1166340 w 1959810"/>
              <a:gd name="connsiteY54" fmla="*/ 1944091 h 2687335"/>
              <a:gd name="connsiteX55" fmla="*/ 1040610 w 1959810"/>
              <a:gd name="connsiteY55" fmla="*/ 2005051 h 2687335"/>
              <a:gd name="connsiteX56" fmla="*/ 903450 w 1959810"/>
              <a:gd name="connsiteY56" fmla="*/ 2092681 h 2687335"/>
              <a:gd name="connsiteX57" fmla="*/ 728190 w 1959810"/>
              <a:gd name="connsiteY57" fmla="*/ 2126971 h 2687335"/>
              <a:gd name="connsiteX58" fmla="*/ 674850 w 1959810"/>
              <a:gd name="connsiteY58" fmla="*/ 2203171 h 2687335"/>
              <a:gd name="connsiteX59" fmla="*/ 697710 w 1959810"/>
              <a:gd name="connsiteY59" fmla="*/ 2264131 h 2687335"/>
              <a:gd name="connsiteX60" fmla="*/ 895830 w 1959810"/>
              <a:gd name="connsiteY60" fmla="*/ 2370811 h 2687335"/>
              <a:gd name="connsiteX61" fmla="*/ 358620 w 1959810"/>
              <a:gd name="connsiteY61" fmla="*/ 2687041 h 2687335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438630 w 1959810"/>
              <a:gd name="connsiteY61" fmla="*/ 2610841 h 2687041"/>
              <a:gd name="connsiteX62" fmla="*/ 358620 w 1959810"/>
              <a:gd name="connsiteY62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640560 w 1959810"/>
              <a:gd name="connsiteY61" fmla="*/ 2557501 h 2687041"/>
              <a:gd name="connsiteX62" fmla="*/ 438630 w 1959810"/>
              <a:gd name="connsiteY62" fmla="*/ 2610841 h 2687041"/>
              <a:gd name="connsiteX63" fmla="*/ 358620 w 1959810"/>
              <a:gd name="connsiteY63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4410 w 1959810"/>
              <a:gd name="connsiteY61" fmla="*/ 2626081 h 2687041"/>
              <a:gd name="connsiteX62" fmla="*/ 640560 w 1959810"/>
              <a:gd name="connsiteY62" fmla="*/ 2557501 h 2687041"/>
              <a:gd name="connsiteX63" fmla="*/ 438630 w 1959810"/>
              <a:gd name="connsiteY63" fmla="*/ 2610841 h 2687041"/>
              <a:gd name="connsiteX64" fmla="*/ 358620 w 1959810"/>
              <a:gd name="connsiteY64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1006320 w 1959810"/>
              <a:gd name="connsiteY61" fmla="*/ 2549881 h 2687041"/>
              <a:gd name="connsiteX62" fmla="*/ 964410 w 1959810"/>
              <a:gd name="connsiteY62" fmla="*/ 2626081 h 2687041"/>
              <a:gd name="connsiteX63" fmla="*/ 640560 w 1959810"/>
              <a:gd name="connsiteY63" fmla="*/ 2557501 h 2687041"/>
              <a:gd name="connsiteX64" fmla="*/ 438630 w 1959810"/>
              <a:gd name="connsiteY64" fmla="*/ 2610841 h 2687041"/>
              <a:gd name="connsiteX65" fmla="*/ 358620 w 1959810"/>
              <a:gd name="connsiteY65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64410 w 1959810"/>
              <a:gd name="connsiteY63" fmla="*/ 2626081 h 2687041"/>
              <a:gd name="connsiteX64" fmla="*/ 640560 w 1959810"/>
              <a:gd name="connsiteY64" fmla="*/ 2557501 h 2687041"/>
              <a:gd name="connsiteX65" fmla="*/ 438630 w 1959810"/>
              <a:gd name="connsiteY65" fmla="*/ 2610841 h 2687041"/>
              <a:gd name="connsiteX66" fmla="*/ 358620 w 1959810"/>
              <a:gd name="connsiteY66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640560 w 1959810"/>
              <a:gd name="connsiteY65" fmla="*/ 2557501 h 2687041"/>
              <a:gd name="connsiteX66" fmla="*/ 438630 w 1959810"/>
              <a:gd name="connsiteY66" fmla="*/ 2610841 h 2687041"/>
              <a:gd name="connsiteX67" fmla="*/ 358620 w 1959810"/>
              <a:gd name="connsiteY67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640560 w 1959810"/>
              <a:gd name="connsiteY66" fmla="*/ 2557501 h 2687041"/>
              <a:gd name="connsiteX67" fmla="*/ 438630 w 1959810"/>
              <a:gd name="connsiteY67" fmla="*/ 2610841 h 2687041"/>
              <a:gd name="connsiteX68" fmla="*/ 358620 w 1959810"/>
              <a:gd name="connsiteY68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770100 w 1959810"/>
              <a:gd name="connsiteY66" fmla="*/ 2580361 h 2687041"/>
              <a:gd name="connsiteX67" fmla="*/ 640560 w 1959810"/>
              <a:gd name="connsiteY67" fmla="*/ 2557501 h 2687041"/>
              <a:gd name="connsiteX68" fmla="*/ 438630 w 1959810"/>
              <a:gd name="connsiteY68" fmla="*/ 2610841 h 2687041"/>
              <a:gd name="connsiteX69" fmla="*/ 358620 w 1959810"/>
              <a:gd name="connsiteY69" fmla="*/ 2687041 h 268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59810" h="2687041">
                <a:moveTo>
                  <a:pt x="190980" y="324841"/>
                </a:moveTo>
                <a:cubicBezTo>
                  <a:pt x="163992" y="341351"/>
                  <a:pt x="137005" y="357861"/>
                  <a:pt x="107160" y="381991"/>
                </a:cubicBezTo>
                <a:cubicBezTo>
                  <a:pt x="77315" y="406121"/>
                  <a:pt x="27150" y="438506"/>
                  <a:pt x="11910" y="469621"/>
                </a:cubicBezTo>
                <a:cubicBezTo>
                  <a:pt x="-3330" y="500736"/>
                  <a:pt x="-5870" y="539471"/>
                  <a:pt x="15720" y="568681"/>
                </a:cubicBezTo>
                <a:cubicBezTo>
                  <a:pt x="37310" y="597891"/>
                  <a:pt x="101445" y="611226"/>
                  <a:pt x="141450" y="644881"/>
                </a:cubicBezTo>
                <a:cubicBezTo>
                  <a:pt x="181455" y="678536"/>
                  <a:pt x="221460" y="744576"/>
                  <a:pt x="255750" y="770611"/>
                </a:cubicBezTo>
                <a:cubicBezTo>
                  <a:pt x="290040" y="796646"/>
                  <a:pt x="316710" y="813791"/>
                  <a:pt x="347190" y="801091"/>
                </a:cubicBezTo>
                <a:cubicBezTo>
                  <a:pt x="377670" y="788391"/>
                  <a:pt x="404340" y="736956"/>
                  <a:pt x="438630" y="694411"/>
                </a:cubicBezTo>
                <a:cubicBezTo>
                  <a:pt x="472920" y="651866"/>
                  <a:pt x="512290" y="581381"/>
                  <a:pt x="552930" y="545821"/>
                </a:cubicBezTo>
                <a:cubicBezTo>
                  <a:pt x="593570" y="510261"/>
                  <a:pt x="651990" y="490576"/>
                  <a:pt x="682470" y="481051"/>
                </a:cubicBezTo>
                <a:cubicBezTo>
                  <a:pt x="712950" y="471526"/>
                  <a:pt x="702155" y="510261"/>
                  <a:pt x="735810" y="488671"/>
                </a:cubicBezTo>
                <a:cubicBezTo>
                  <a:pt x="769465" y="467081"/>
                  <a:pt x="842490" y="380721"/>
                  <a:pt x="884400" y="351511"/>
                </a:cubicBezTo>
                <a:cubicBezTo>
                  <a:pt x="926310" y="322301"/>
                  <a:pt x="951075" y="321666"/>
                  <a:pt x="987270" y="313411"/>
                </a:cubicBezTo>
                <a:cubicBezTo>
                  <a:pt x="1023465" y="305156"/>
                  <a:pt x="1059660" y="326111"/>
                  <a:pt x="1101570" y="301981"/>
                </a:cubicBezTo>
                <a:cubicBezTo>
                  <a:pt x="1143480" y="277851"/>
                  <a:pt x="1207615" y="193396"/>
                  <a:pt x="1238730" y="168631"/>
                </a:cubicBezTo>
                <a:cubicBezTo>
                  <a:pt x="1269845" y="143866"/>
                  <a:pt x="1264765" y="141961"/>
                  <a:pt x="1288260" y="153391"/>
                </a:cubicBezTo>
                <a:cubicBezTo>
                  <a:pt x="1311755" y="164821"/>
                  <a:pt x="1339060" y="228956"/>
                  <a:pt x="1379700" y="237211"/>
                </a:cubicBezTo>
                <a:cubicBezTo>
                  <a:pt x="1420340" y="245466"/>
                  <a:pt x="1487650" y="225781"/>
                  <a:pt x="1532100" y="202921"/>
                </a:cubicBezTo>
                <a:cubicBezTo>
                  <a:pt x="1576550" y="180061"/>
                  <a:pt x="1612745" y="128626"/>
                  <a:pt x="1646400" y="100051"/>
                </a:cubicBezTo>
                <a:cubicBezTo>
                  <a:pt x="1680055" y="71476"/>
                  <a:pt x="1706090" y="47981"/>
                  <a:pt x="1734030" y="31471"/>
                </a:cubicBezTo>
                <a:cubicBezTo>
                  <a:pt x="1761970" y="14961"/>
                  <a:pt x="1788640" y="991"/>
                  <a:pt x="1814040" y="991"/>
                </a:cubicBezTo>
                <a:cubicBezTo>
                  <a:pt x="1839440" y="991"/>
                  <a:pt x="1864205" y="-8534"/>
                  <a:pt x="1886430" y="31471"/>
                </a:cubicBezTo>
                <a:cubicBezTo>
                  <a:pt x="1908655" y="71476"/>
                  <a:pt x="1937865" y="203556"/>
                  <a:pt x="1947390" y="241021"/>
                </a:cubicBezTo>
                <a:cubicBezTo>
                  <a:pt x="1956915" y="278486"/>
                  <a:pt x="1971520" y="260071"/>
                  <a:pt x="1943580" y="256261"/>
                </a:cubicBezTo>
                <a:cubicBezTo>
                  <a:pt x="1915640" y="252451"/>
                  <a:pt x="1830550" y="218161"/>
                  <a:pt x="1779750" y="218161"/>
                </a:cubicBezTo>
                <a:cubicBezTo>
                  <a:pt x="1728950" y="218161"/>
                  <a:pt x="1681960" y="242291"/>
                  <a:pt x="1638780" y="256261"/>
                </a:cubicBezTo>
                <a:cubicBezTo>
                  <a:pt x="1595600" y="270231"/>
                  <a:pt x="1558770" y="276581"/>
                  <a:pt x="1520670" y="301981"/>
                </a:cubicBezTo>
                <a:cubicBezTo>
                  <a:pt x="1482570" y="327381"/>
                  <a:pt x="1456535" y="379451"/>
                  <a:pt x="1410180" y="408661"/>
                </a:cubicBezTo>
                <a:cubicBezTo>
                  <a:pt x="1363825" y="437871"/>
                  <a:pt x="1297150" y="471526"/>
                  <a:pt x="1242540" y="477241"/>
                </a:cubicBezTo>
                <a:cubicBezTo>
                  <a:pt x="1187930" y="482956"/>
                  <a:pt x="1130145" y="437236"/>
                  <a:pt x="1082520" y="442951"/>
                </a:cubicBezTo>
                <a:cubicBezTo>
                  <a:pt x="1034895" y="448666"/>
                  <a:pt x="999970" y="466446"/>
                  <a:pt x="956790" y="511531"/>
                </a:cubicBezTo>
                <a:cubicBezTo>
                  <a:pt x="913610" y="556616"/>
                  <a:pt x="875510" y="663931"/>
                  <a:pt x="823440" y="713461"/>
                </a:cubicBezTo>
                <a:cubicBezTo>
                  <a:pt x="771370" y="762991"/>
                  <a:pt x="679930" y="776326"/>
                  <a:pt x="644370" y="808711"/>
                </a:cubicBezTo>
                <a:cubicBezTo>
                  <a:pt x="608810" y="841096"/>
                  <a:pt x="598650" y="872846"/>
                  <a:pt x="610080" y="907771"/>
                </a:cubicBezTo>
                <a:cubicBezTo>
                  <a:pt x="621510" y="942696"/>
                  <a:pt x="670405" y="984606"/>
                  <a:pt x="712950" y="1018261"/>
                </a:cubicBezTo>
                <a:cubicBezTo>
                  <a:pt x="755495" y="1051916"/>
                  <a:pt x="819630" y="1090016"/>
                  <a:pt x="865350" y="1109701"/>
                </a:cubicBezTo>
                <a:cubicBezTo>
                  <a:pt x="911070" y="1129386"/>
                  <a:pt x="944090" y="1131926"/>
                  <a:pt x="987270" y="1136371"/>
                </a:cubicBezTo>
                <a:cubicBezTo>
                  <a:pt x="1030450" y="1140816"/>
                  <a:pt x="1095220" y="1132561"/>
                  <a:pt x="1124430" y="1136371"/>
                </a:cubicBezTo>
                <a:cubicBezTo>
                  <a:pt x="1153640" y="1140181"/>
                  <a:pt x="1169515" y="1140181"/>
                  <a:pt x="1162530" y="1159231"/>
                </a:cubicBezTo>
                <a:cubicBezTo>
                  <a:pt x="1155545" y="1178281"/>
                  <a:pt x="1097760" y="1220191"/>
                  <a:pt x="1082520" y="1250671"/>
                </a:cubicBezTo>
                <a:cubicBezTo>
                  <a:pt x="1067280" y="1281151"/>
                  <a:pt x="1066010" y="1303376"/>
                  <a:pt x="1071090" y="1342111"/>
                </a:cubicBezTo>
                <a:cubicBezTo>
                  <a:pt x="1076170" y="1380846"/>
                  <a:pt x="1113000" y="1439901"/>
                  <a:pt x="1113000" y="1483081"/>
                </a:cubicBezTo>
                <a:cubicBezTo>
                  <a:pt x="1113000" y="1526261"/>
                  <a:pt x="1079345" y="1566901"/>
                  <a:pt x="1071090" y="1601191"/>
                </a:cubicBezTo>
                <a:cubicBezTo>
                  <a:pt x="1062835" y="1635481"/>
                  <a:pt x="1055850" y="1667231"/>
                  <a:pt x="1063470" y="1688821"/>
                </a:cubicBezTo>
                <a:cubicBezTo>
                  <a:pt x="1071090" y="1710411"/>
                  <a:pt x="1087600" y="1730096"/>
                  <a:pt x="1116810" y="1730731"/>
                </a:cubicBezTo>
                <a:cubicBezTo>
                  <a:pt x="1146020" y="1731366"/>
                  <a:pt x="1189200" y="1685011"/>
                  <a:pt x="1238730" y="1692631"/>
                </a:cubicBezTo>
                <a:cubicBezTo>
                  <a:pt x="1288260" y="1700251"/>
                  <a:pt x="1358110" y="1759941"/>
                  <a:pt x="1413990" y="1776451"/>
                </a:cubicBezTo>
                <a:cubicBezTo>
                  <a:pt x="1469870" y="1792961"/>
                  <a:pt x="1518765" y="1802486"/>
                  <a:pt x="1574010" y="1791691"/>
                </a:cubicBezTo>
                <a:cubicBezTo>
                  <a:pt x="1629255" y="1780896"/>
                  <a:pt x="1706090" y="1732636"/>
                  <a:pt x="1745460" y="1711681"/>
                </a:cubicBezTo>
                <a:cubicBezTo>
                  <a:pt x="1784830" y="1690726"/>
                  <a:pt x="1802610" y="1642466"/>
                  <a:pt x="1810230" y="1665961"/>
                </a:cubicBezTo>
                <a:cubicBezTo>
                  <a:pt x="1817850" y="1689456"/>
                  <a:pt x="1810230" y="1811376"/>
                  <a:pt x="1791180" y="1852651"/>
                </a:cubicBezTo>
                <a:cubicBezTo>
                  <a:pt x="1772130" y="1893926"/>
                  <a:pt x="1743555" y="1893926"/>
                  <a:pt x="1695930" y="1913611"/>
                </a:cubicBezTo>
                <a:cubicBezTo>
                  <a:pt x="1648305" y="1933296"/>
                  <a:pt x="1551785" y="1954886"/>
                  <a:pt x="1505430" y="1970761"/>
                </a:cubicBezTo>
                <a:cubicBezTo>
                  <a:pt x="1459075" y="1986636"/>
                  <a:pt x="1474315" y="2013306"/>
                  <a:pt x="1417800" y="2008861"/>
                </a:cubicBezTo>
                <a:cubicBezTo>
                  <a:pt x="1361285" y="2004416"/>
                  <a:pt x="1229205" y="1944726"/>
                  <a:pt x="1166340" y="1944091"/>
                </a:cubicBezTo>
                <a:cubicBezTo>
                  <a:pt x="1103475" y="1943456"/>
                  <a:pt x="1084425" y="1980286"/>
                  <a:pt x="1040610" y="2005051"/>
                </a:cubicBezTo>
                <a:cubicBezTo>
                  <a:pt x="996795" y="2029816"/>
                  <a:pt x="955520" y="2072361"/>
                  <a:pt x="903450" y="2092681"/>
                </a:cubicBezTo>
                <a:cubicBezTo>
                  <a:pt x="851380" y="2113001"/>
                  <a:pt x="766290" y="2108556"/>
                  <a:pt x="728190" y="2126971"/>
                </a:cubicBezTo>
                <a:cubicBezTo>
                  <a:pt x="690090" y="2145386"/>
                  <a:pt x="679930" y="2180311"/>
                  <a:pt x="674850" y="2203171"/>
                </a:cubicBezTo>
                <a:cubicBezTo>
                  <a:pt x="669770" y="2226031"/>
                  <a:pt x="660880" y="2236191"/>
                  <a:pt x="697710" y="2264131"/>
                </a:cubicBezTo>
                <a:cubicBezTo>
                  <a:pt x="734540" y="2292071"/>
                  <a:pt x="852015" y="2333981"/>
                  <a:pt x="895830" y="2370811"/>
                </a:cubicBezTo>
                <a:cubicBezTo>
                  <a:pt x="939645" y="2407641"/>
                  <a:pt x="942185" y="2455266"/>
                  <a:pt x="960600" y="2485111"/>
                </a:cubicBezTo>
                <a:cubicBezTo>
                  <a:pt x="979015" y="2514956"/>
                  <a:pt x="999335" y="2528926"/>
                  <a:pt x="1006320" y="2549881"/>
                </a:cubicBezTo>
                <a:cubicBezTo>
                  <a:pt x="1013305" y="2570836"/>
                  <a:pt x="990445" y="2582901"/>
                  <a:pt x="983460" y="2595601"/>
                </a:cubicBezTo>
                <a:cubicBezTo>
                  <a:pt x="976475" y="2608301"/>
                  <a:pt x="978380" y="2624176"/>
                  <a:pt x="964410" y="2626081"/>
                </a:cubicBezTo>
                <a:cubicBezTo>
                  <a:pt x="950440" y="2627986"/>
                  <a:pt x="932025" y="2636241"/>
                  <a:pt x="899640" y="2629891"/>
                </a:cubicBezTo>
                <a:cubicBezTo>
                  <a:pt x="867255" y="2623541"/>
                  <a:pt x="813280" y="2592426"/>
                  <a:pt x="770100" y="2580361"/>
                </a:cubicBezTo>
                <a:cubicBezTo>
                  <a:pt x="726920" y="2568296"/>
                  <a:pt x="695805" y="2553691"/>
                  <a:pt x="640560" y="2557501"/>
                </a:cubicBezTo>
                <a:cubicBezTo>
                  <a:pt x="585315" y="2561311"/>
                  <a:pt x="483715" y="2583536"/>
                  <a:pt x="438630" y="2610841"/>
                </a:cubicBezTo>
                <a:cubicBezTo>
                  <a:pt x="349095" y="2663546"/>
                  <a:pt x="376400" y="2676881"/>
                  <a:pt x="358620" y="26870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1128246" y="5955030"/>
            <a:ext cx="1406260" cy="2922270"/>
          </a:xfrm>
          <a:custGeom>
            <a:avLst/>
            <a:gdLst>
              <a:gd name="connsiteX0" fmla="*/ 365274 w 1406260"/>
              <a:gd name="connsiteY0" fmla="*/ 2922270 h 2922270"/>
              <a:gd name="connsiteX1" fmla="*/ 456714 w 1406260"/>
              <a:gd name="connsiteY1" fmla="*/ 2815590 h 2922270"/>
              <a:gd name="connsiteX2" fmla="*/ 662454 w 1406260"/>
              <a:gd name="connsiteY2" fmla="*/ 2731770 h 2922270"/>
              <a:gd name="connsiteX3" fmla="*/ 872004 w 1406260"/>
              <a:gd name="connsiteY3" fmla="*/ 2712720 h 2922270"/>
              <a:gd name="connsiteX4" fmla="*/ 879624 w 1406260"/>
              <a:gd name="connsiteY4" fmla="*/ 2636520 h 2922270"/>
              <a:gd name="connsiteX5" fmla="*/ 738654 w 1406260"/>
              <a:gd name="connsiteY5" fmla="*/ 2579370 h 2922270"/>
              <a:gd name="connsiteX6" fmla="*/ 631974 w 1406260"/>
              <a:gd name="connsiteY6" fmla="*/ 2529840 h 2922270"/>
              <a:gd name="connsiteX7" fmla="*/ 654834 w 1406260"/>
              <a:gd name="connsiteY7" fmla="*/ 2373630 h 2922270"/>
              <a:gd name="connsiteX8" fmla="*/ 791994 w 1406260"/>
              <a:gd name="connsiteY8" fmla="*/ 2320290 h 2922270"/>
              <a:gd name="connsiteX9" fmla="*/ 997734 w 1406260"/>
              <a:gd name="connsiteY9" fmla="*/ 2236470 h 2922270"/>
              <a:gd name="connsiteX10" fmla="*/ 1085364 w 1406260"/>
              <a:gd name="connsiteY10" fmla="*/ 2183130 h 2922270"/>
              <a:gd name="connsiteX11" fmla="*/ 1138704 w 1406260"/>
              <a:gd name="connsiteY11" fmla="*/ 2122170 h 2922270"/>
              <a:gd name="connsiteX12" fmla="*/ 1172994 w 1406260"/>
              <a:gd name="connsiteY12" fmla="*/ 2106930 h 2922270"/>
              <a:gd name="connsiteX13" fmla="*/ 1329204 w 1406260"/>
              <a:gd name="connsiteY13" fmla="*/ 2114550 h 2922270"/>
              <a:gd name="connsiteX14" fmla="*/ 1401594 w 1406260"/>
              <a:gd name="connsiteY14" fmla="*/ 2095500 h 2922270"/>
              <a:gd name="connsiteX15" fmla="*/ 1390164 w 1406260"/>
              <a:gd name="connsiteY15" fmla="*/ 2030730 h 2922270"/>
              <a:gd name="connsiteX16" fmla="*/ 1317774 w 1406260"/>
              <a:gd name="connsiteY16" fmla="*/ 2004060 h 2922270"/>
              <a:gd name="connsiteX17" fmla="*/ 1211094 w 1406260"/>
              <a:gd name="connsiteY17" fmla="*/ 2030730 h 2922270"/>
              <a:gd name="connsiteX18" fmla="*/ 1153944 w 1406260"/>
              <a:gd name="connsiteY18" fmla="*/ 2049780 h 2922270"/>
              <a:gd name="connsiteX19" fmla="*/ 1051074 w 1406260"/>
              <a:gd name="connsiteY19" fmla="*/ 2068830 h 2922270"/>
              <a:gd name="connsiteX20" fmla="*/ 1020594 w 1406260"/>
              <a:gd name="connsiteY20" fmla="*/ 1985010 h 2922270"/>
              <a:gd name="connsiteX21" fmla="*/ 1112034 w 1406260"/>
              <a:gd name="connsiteY21" fmla="*/ 1760220 h 2922270"/>
              <a:gd name="connsiteX22" fmla="*/ 1032024 w 1406260"/>
              <a:gd name="connsiteY22" fmla="*/ 1478280 h 2922270"/>
              <a:gd name="connsiteX23" fmla="*/ 978684 w 1406260"/>
              <a:gd name="connsiteY23" fmla="*/ 1421130 h 2922270"/>
              <a:gd name="connsiteX24" fmla="*/ 704364 w 1406260"/>
              <a:gd name="connsiteY24" fmla="*/ 1245870 h 2922270"/>
              <a:gd name="connsiteX25" fmla="*/ 582444 w 1406260"/>
              <a:gd name="connsiteY25" fmla="*/ 1135380 h 2922270"/>
              <a:gd name="connsiteX26" fmla="*/ 616734 w 1406260"/>
              <a:gd name="connsiteY26" fmla="*/ 1021080 h 2922270"/>
              <a:gd name="connsiteX27" fmla="*/ 666264 w 1406260"/>
              <a:gd name="connsiteY27" fmla="*/ 971550 h 2922270"/>
              <a:gd name="connsiteX28" fmla="*/ 711984 w 1406260"/>
              <a:gd name="connsiteY28" fmla="*/ 933450 h 2922270"/>
              <a:gd name="connsiteX29" fmla="*/ 757704 w 1406260"/>
              <a:gd name="connsiteY29" fmla="*/ 902970 h 2922270"/>
              <a:gd name="connsiteX30" fmla="*/ 826284 w 1406260"/>
              <a:gd name="connsiteY30" fmla="*/ 914400 h 2922270"/>
              <a:gd name="connsiteX31" fmla="*/ 891054 w 1406260"/>
              <a:gd name="connsiteY31" fmla="*/ 861060 h 2922270"/>
              <a:gd name="connsiteX32" fmla="*/ 833904 w 1406260"/>
              <a:gd name="connsiteY32" fmla="*/ 845820 h 2922270"/>
              <a:gd name="connsiteX33" fmla="*/ 788184 w 1406260"/>
              <a:gd name="connsiteY33" fmla="*/ 842010 h 2922270"/>
              <a:gd name="connsiteX34" fmla="*/ 673884 w 1406260"/>
              <a:gd name="connsiteY34" fmla="*/ 864870 h 2922270"/>
              <a:gd name="connsiteX35" fmla="*/ 670074 w 1406260"/>
              <a:gd name="connsiteY35" fmla="*/ 933450 h 2922270"/>
              <a:gd name="connsiteX36" fmla="*/ 635784 w 1406260"/>
              <a:gd name="connsiteY36" fmla="*/ 914400 h 2922270"/>
              <a:gd name="connsiteX37" fmla="*/ 609114 w 1406260"/>
              <a:gd name="connsiteY37" fmla="*/ 967740 h 2922270"/>
              <a:gd name="connsiteX38" fmla="*/ 555774 w 1406260"/>
              <a:gd name="connsiteY38" fmla="*/ 956310 h 2922270"/>
              <a:gd name="connsiteX39" fmla="*/ 544344 w 1406260"/>
              <a:gd name="connsiteY39" fmla="*/ 1097280 h 2922270"/>
              <a:gd name="connsiteX40" fmla="*/ 414804 w 1406260"/>
              <a:gd name="connsiteY40" fmla="*/ 1101090 h 2922270"/>
              <a:gd name="connsiteX41" fmla="*/ 311934 w 1406260"/>
              <a:gd name="connsiteY41" fmla="*/ 1059180 h 2922270"/>
              <a:gd name="connsiteX42" fmla="*/ 41424 w 1406260"/>
              <a:gd name="connsiteY42" fmla="*/ 906780 h 2922270"/>
              <a:gd name="connsiteX43" fmla="*/ 14754 w 1406260"/>
              <a:gd name="connsiteY43" fmla="*/ 731520 h 2922270"/>
              <a:gd name="connsiteX44" fmla="*/ 178584 w 1406260"/>
              <a:gd name="connsiteY44" fmla="*/ 537210 h 2922270"/>
              <a:gd name="connsiteX45" fmla="*/ 391944 w 1406260"/>
              <a:gd name="connsiteY45" fmla="*/ 377190 h 2922270"/>
              <a:gd name="connsiteX46" fmla="*/ 559584 w 1406260"/>
              <a:gd name="connsiteY46" fmla="*/ 205740 h 2922270"/>
              <a:gd name="connsiteX47" fmla="*/ 647214 w 1406260"/>
              <a:gd name="connsiteY47" fmla="*/ 95250 h 2922270"/>
              <a:gd name="connsiteX48" fmla="*/ 681504 w 1406260"/>
              <a:gd name="connsiteY48" fmla="*/ 0 h 292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06260" h="2922270">
                <a:moveTo>
                  <a:pt x="365274" y="2922270"/>
                </a:moveTo>
                <a:cubicBezTo>
                  <a:pt x="386229" y="2884805"/>
                  <a:pt x="407184" y="2847340"/>
                  <a:pt x="456714" y="2815590"/>
                </a:cubicBezTo>
                <a:cubicBezTo>
                  <a:pt x="506244" y="2783840"/>
                  <a:pt x="593239" y="2748915"/>
                  <a:pt x="662454" y="2731770"/>
                </a:cubicBezTo>
                <a:cubicBezTo>
                  <a:pt x="731669" y="2714625"/>
                  <a:pt x="835809" y="2728595"/>
                  <a:pt x="872004" y="2712720"/>
                </a:cubicBezTo>
                <a:cubicBezTo>
                  <a:pt x="908199" y="2696845"/>
                  <a:pt x="901849" y="2658745"/>
                  <a:pt x="879624" y="2636520"/>
                </a:cubicBezTo>
                <a:cubicBezTo>
                  <a:pt x="857399" y="2614295"/>
                  <a:pt x="779929" y="2597150"/>
                  <a:pt x="738654" y="2579370"/>
                </a:cubicBezTo>
                <a:cubicBezTo>
                  <a:pt x="697379" y="2561590"/>
                  <a:pt x="645944" y="2564130"/>
                  <a:pt x="631974" y="2529840"/>
                </a:cubicBezTo>
                <a:cubicBezTo>
                  <a:pt x="618004" y="2495550"/>
                  <a:pt x="628164" y="2408555"/>
                  <a:pt x="654834" y="2373630"/>
                </a:cubicBezTo>
                <a:cubicBezTo>
                  <a:pt x="681504" y="2338705"/>
                  <a:pt x="791994" y="2320290"/>
                  <a:pt x="791994" y="2320290"/>
                </a:cubicBezTo>
                <a:cubicBezTo>
                  <a:pt x="849144" y="2297430"/>
                  <a:pt x="948839" y="2259330"/>
                  <a:pt x="997734" y="2236470"/>
                </a:cubicBezTo>
                <a:cubicBezTo>
                  <a:pt x="1046629" y="2213610"/>
                  <a:pt x="1061869" y="2202180"/>
                  <a:pt x="1085364" y="2183130"/>
                </a:cubicBezTo>
                <a:cubicBezTo>
                  <a:pt x="1108859" y="2164080"/>
                  <a:pt x="1124099" y="2134870"/>
                  <a:pt x="1138704" y="2122170"/>
                </a:cubicBezTo>
                <a:cubicBezTo>
                  <a:pt x="1153309" y="2109470"/>
                  <a:pt x="1141244" y="2108200"/>
                  <a:pt x="1172994" y="2106930"/>
                </a:cubicBezTo>
                <a:cubicBezTo>
                  <a:pt x="1204744" y="2105660"/>
                  <a:pt x="1291104" y="2116455"/>
                  <a:pt x="1329204" y="2114550"/>
                </a:cubicBezTo>
                <a:cubicBezTo>
                  <a:pt x="1367304" y="2112645"/>
                  <a:pt x="1391434" y="2109470"/>
                  <a:pt x="1401594" y="2095500"/>
                </a:cubicBezTo>
                <a:cubicBezTo>
                  <a:pt x="1411754" y="2081530"/>
                  <a:pt x="1404134" y="2045970"/>
                  <a:pt x="1390164" y="2030730"/>
                </a:cubicBezTo>
                <a:cubicBezTo>
                  <a:pt x="1376194" y="2015490"/>
                  <a:pt x="1347619" y="2004060"/>
                  <a:pt x="1317774" y="2004060"/>
                </a:cubicBezTo>
                <a:cubicBezTo>
                  <a:pt x="1287929" y="2004060"/>
                  <a:pt x="1238399" y="2023110"/>
                  <a:pt x="1211094" y="2030730"/>
                </a:cubicBezTo>
                <a:cubicBezTo>
                  <a:pt x="1183789" y="2038350"/>
                  <a:pt x="1180614" y="2043430"/>
                  <a:pt x="1153944" y="2049780"/>
                </a:cubicBezTo>
                <a:cubicBezTo>
                  <a:pt x="1127274" y="2056130"/>
                  <a:pt x="1073299" y="2079625"/>
                  <a:pt x="1051074" y="2068830"/>
                </a:cubicBezTo>
                <a:cubicBezTo>
                  <a:pt x="1028849" y="2058035"/>
                  <a:pt x="1010434" y="2036445"/>
                  <a:pt x="1020594" y="1985010"/>
                </a:cubicBezTo>
                <a:cubicBezTo>
                  <a:pt x="1030754" y="1933575"/>
                  <a:pt x="1110129" y="1844675"/>
                  <a:pt x="1112034" y="1760220"/>
                </a:cubicBezTo>
                <a:cubicBezTo>
                  <a:pt x="1113939" y="1675765"/>
                  <a:pt x="1054249" y="1534795"/>
                  <a:pt x="1032024" y="1478280"/>
                </a:cubicBezTo>
                <a:cubicBezTo>
                  <a:pt x="1009799" y="1421765"/>
                  <a:pt x="1033294" y="1459865"/>
                  <a:pt x="978684" y="1421130"/>
                </a:cubicBezTo>
                <a:cubicBezTo>
                  <a:pt x="924074" y="1382395"/>
                  <a:pt x="770404" y="1293495"/>
                  <a:pt x="704364" y="1245870"/>
                </a:cubicBezTo>
                <a:cubicBezTo>
                  <a:pt x="638324" y="1198245"/>
                  <a:pt x="597049" y="1172845"/>
                  <a:pt x="582444" y="1135380"/>
                </a:cubicBezTo>
                <a:cubicBezTo>
                  <a:pt x="567839" y="1097915"/>
                  <a:pt x="602764" y="1048385"/>
                  <a:pt x="616734" y="1021080"/>
                </a:cubicBezTo>
                <a:cubicBezTo>
                  <a:pt x="630704" y="993775"/>
                  <a:pt x="650389" y="986155"/>
                  <a:pt x="666264" y="971550"/>
                </a:cubicBezTo>
                <a:cubicBezTo>
                  <a:pt x="682139" y="956945"/>
                  <a:pt x="696744" y="944880"/>
                  <a:pt x="711984" y="933450"/>
                </a:cubicBezTo>
                <a:cubicBezTo>
                  <a:pt x="727224" y="922020"/>
                  <a:pt x="738654" y="906145"/>
                  <a:pt x="757704" y="902970"/>
                </a:cubicBezTo>
                <a:cubicBezTo>
                  <a:pt x="776754" y="899795"/>
                  <a:pt x="804059" y="921385"/>
                  <a:pt x="826284" y="914400"/>
                </a:cubicBezTo>
                <a:cubicBezTo>
                  <a:pt x="848509" y="907415"/>
                  <a:pt x="889784" y="872490"/>
                  <a:pt x="891054" y="861060"/>
                </a:cubicBezTo>
                <a:cubicBezTo>
                  <a:pt x="892324" y="849630"/>
                  <a:pt x="851049" y="848995"/>
                  <a:pt x="833904" y="845820"/>
                </a:cubicBezTo>
                <a:cubicBezTo>
                  <a:pt x="816759" y="842645"/>
                  <a:pt x="814854" y="838835"/>
                  <a:pt x="788184" y="842010"/>
                </a:cubicBezTo>
                <a:cubicBezTo>
                  <a:pt x="761514" y="845185"/>
                  <a:pt x="693569" y="849630"/>
                  <a:pt x="673884" y="864870"/>
                </a:cubicBezTo>
                <a:cubicBezTo>
                  <a:pt x="654199" y="880110"/>
                  <a:pt x="676424" y="925195"/>
                  <a:pt x="670074" y="933450"/>
                </a:cubicBezTo>
                <a:cubicBezTo>
                  <a:pt x="663724" y="941705"/>
                  <a:pt x="645944" y="908685"/>
                  <a:pt x="635784" y="914400"/>
                </a:cubicBezTo>
                <a:cubicBezTo>
                  <a:pt x="625624" y="920115"/>
                  <a:pt x="622449" y="960755"/>
                  <a:pt x="609114" y="967740"/>
                </a:cubicBezTo>
                <a:cubicBezTo>
                  <a:pt x="595779" y="974725"/>
                  <a:pt x="566569" y="934720"/>
                  <a:pt x="555774" y="956310"/>
                </a:cubicBezTo>
                <a:cubicBezTo>
                  <a:pt x="544979" y="977900"/>
                  <a:pt x="567839" y="1073150"/>
                  <a:pt x="544344" y="1097280"/>
                </a:cubicBezTo>
                <a:cubicBezTo>
                  <a:pt x="520849" y="1121410"/>
                  <a:pt x="453539" y="1107440"/>
                  <a:pt x="414804" y="1101090"/>
                </a:cubicBezTo>
                <a:cubicBezTo>
                  <a:pt x="376069" y="1094740"/>
                  <a:pt x="374164" y="1091565"/>
                  <a:pt x="311934" y="1059180"/>
                </a:cubicBezTo>
                <a:cubicBezTo>
                  <a:pt x="249704" y="1026795"/>
                  <a:pt x="90954" y="961390"/>
                  <a:pt x="41424" y="906780"/>
                </a:cubicBezTo>
                <a:cubicBezTo>
                  <a:pt x="-8106" y="852170"/>
                  <a:pt x="-8106" y="793115"/>
                  <a:pt x="14754" y="731520"/>
                </a:cubicBezTo>
                <a:cubicBezTo>
                  <a:pt x="37614" y="669925"/>
                  <a:pt x="115719" y="596265"/>
                  <a:pt x="178584" y="537210"/>
                </a:cubicBezTo>
                <a:cubicBezTo>
                  <a:pt x="241449" y="478155"/>
                  <a:pt x="328444" y="432435"/>
                  <a:pt x="391944" y="377190"/>
                </a:cubicBezTo>
                <a:cubicBezTo>
                  <a:pt x="455444" y="321945"/>
                  <a:pt x="517039" y="252730"/>
                  <a:pt x="559584" y="205740"/>
                </a:cubicBezTo>
                <a:cubicBezTo>
                  <a:pt x="602129" y="158750"/>
                  <a:pt x="626894" y="129540"/>
                  <a:pt x="647214" y="95250"/>
                </a:cubicBezTo>
                <a:cubicBezTo>
                  <a:pt x="667534" y="60960"/>
                  <a:pt x="674519" y="30480"/>
                  <a:pt x="68150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Freeform 225"/>
          <p:cNvSpPr/>
          <p:nvPr/>
        </p:nvSpPr>
        <p:spPr>
          <a:xfrm>
            <a:off x="1809750" y="3874770"/>
            <a:ext cx="487680" cy="2080260"/>
          </a:xfrm>
          <a:custGeom>
            <a:avLst/>
            <a:gdLst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16230 w 487680"/>
              <a:gd name="connsiteY13" fmla="*/ 144780 h 2080260"/>
              <a:gd name="connsiteX14" fmla="*/ 487680 w 487680"/>
              <a:gd name="connsiteY14" fmla="*/ 0 h 2080260"/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37185 w 487680"/>
              <a:gd name="connsiteY13" fmla="*/ 150495 h 2080260"/>
              <a:gd name="connsiteX14" fmla="*/ 487680 w 487680"/>
              <a:gd name="connsiteY14" fmla="*/ 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680" h="2080260">
                <a:moveTo>
                  <a:pt x="0" y="2080260"/>
                </a:moveTo>
                <a:cubicBezTo>
                  <a:pt x="7302" y="2019300"/>
                  <a:pt x="14605" y="1958340"/>
                  <a:pt x="15240" y="1897380"/>
                </a:cubicBezTo>
                <a:cubicBezTo>
                  <a:pt x="15875" y="1836420"/>
                  <a:pt x="-4445" y="1772285"/>
                  <a:pt x="3810" y="1714500"/>
                </a:cubicBezTo>
                <a:cubicBezTo>
                  <a:pt x="12065" y="1656715"/>
                  <a:pt x="38100" y="1590675"/>
                  <a:pt x="64770" y="1550670"/>
                </a:cubicBezTo>
                <a:cubicBezTo>
                  <a:pt x="91440" y="1510665"/>
                  <a:pt x="135890" y="1515110"/>
                  <a:pt x="163830" y="1474470"/>
                </a:cubicBezTo>
                <a:cubicBezTo>
                  <a:pt x="191770" y="1433830"/>
                  <a:pt x="232410" y="1306830"/>
                  <a:pt x="232410" y="1306830"/>
                </a:cubicBezTo>
                <a:cubicBezTo>
                  <a:pt x="255270" y="1250950"/>
                  <a:pt x="306705" y="1202055"/>
                  <a:pt x="300990" y="1139190"/>
                </a:cubicBezTo>
                <a:cubicBezTo>
                  <a:pt x="295275" y="1076325"/>
                  <a:pt x="214630" y="988060"/>
                  <a:pt x="198120" y="929640"/>
                </a:cubicBezTo>
                <a:cubicBezTo>
                  <a:pt x="181610" y="871220"/>
                  <a:pt x="195580" y="819785"/>
                  <a:pt x="201930" y="788670"/>
                </a:cubicBezTo>
                <a:cubicBezTo>
                  <a:pt x="208280" y="757555"/>
                  <a:pt x="240665" y="773430"/>
                  <a:pt x="236220" y="742950"/>
                </a:cubicBezTo>
                <a:cubicBezTo>
                  <a:pt x="231775" y="712470"/>
                  <a:pt x="189230" y="652145"/>
                  <a:pt x="175260" y="605790"/>
                </a:cubicBezTo>
                <a:cubicBezTo>
                  <a:pt x="161290" y="559435"/>
                  <a:pt x="151130" y="517525"/>
                  <a:pt x="152400" y="464820"/>
                </a:cubicBezTo>
                <a:cubicBezTo>
                  <a:pt x="153670" y="412115"/>
                  <a:pt x="152083" y="341947"/>
                  <a:pt x="182880" y="289560"/>
                </a:cubicBezTo>
                <a:cubicBezTo>
                  <a:pt x="213677" y="237173"/>
                  <a:pt x="286385" y="198755"/>
                  <a:pt x="337185" y="150495"/>
                </a:cubicBezTo>
                <a:cubicBezTo>
                  <a:pt x="387985" y="102235"/>
                  <a:pt x="441960" y="40005"/>
                  <a:pt x="48768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Freeform 226"/>
          <p:cNvSpPr/>
          <p:nvPr/>
        </p:nvSpPr>
        <p:spPr>
          <a:xfrm>
            <a:off x="1847168" y="3040380"/>
            <a:ext cx="731765" cy="834390"/>
          </a:xfrm>
          <a:custGeom>
            <a:avLst/>
            <a:gdLst>
              <a:gd name="connsiteX0" fmla="*/ 451982 w 733485"/>
              <a:gd name="connsiteY0" fmla="*/ 834390 h 834390"/>
              <a:gd name="connsiteX1" fmla="*/ 551042 w 733485"/>
              <a:gd name="connsiteY1" fmla="*/ 762000 h 834390"/>
              <a:gd name="connsiteX2" fmla="*/ 566282 w 733485"/>
              <a:gd name="connsiteY2" fmla="*/ 640080 h 834390"/>
              <a:gd name="connsiteX3" fmla="*/ 516752 w 733485"/>
              <a:gd name="connsiteY3" fmla="*/ 472440 h 834390"/>
              <a:gd name="connsiteX4" fmla="*/ 585332 w 733485"/>
              <a:gd name="connsiteY4" fmla="*/ 396240 h 834390"/>
              <a:gd name="connsiteX5" fmla="*/ 707252 w 733485"/>
              <a:gd name="connsiteY5" fmla="*/ 323850 h 834390"/>
              <a:gd name="connsiteX6" fmla="*/ 718682 w 733485"/>
              <a:gd name="connsiteY6" fmla="*/ 255270 h 834390"/>
              <a:gd name="connsiteX7" fmla="*/ 535802 w 733485"/>
              <a:gd name="connsiteY7" fmla="*/ 270510 h 834390"/>
              <a:gd name="connsiteX8" fmla="*/ 387212 w 733485"/>
              <a:gd name="connsiteY8" fmla="*/ 186690 h 834390"/>
              <a:gd name="connsiteX9" fmla="*/ 177662 w 733485"/>
              <a:gd name="connsiteY9" fmla="*/ 80010 h 834390"/>
              <a:gd name="connsiteX10" fmla="*/ 158612 w 733485"/>
              <a:gd name="connsiteY10" fmla="*/ 80010 h 834390"/>
              <a:gd name="connsiteX11" fmla="*/ 21452 w 733485"/>
              <a:gd name="connsiteY11" fmla="*/ 15240 h 834390"/>
              <a:gd name="connsiteX12" fmla="*/ 2402 w 733485"/>
              <a:gd name="connsiteY12" fmla="*/ 0 h 834390"/>
              <a:gd name="connsiteX0" fmla="*/ 450262 w 731765"/>
              <a:gd name="connsiteY0" fmla="*/ 834390 h 834390"/>
              <a:gd name="connsiteX1" fmla="*/ 549322 w 731765"/>
              <a:gd name="connsiteY1" fmla="*/ 762000 h 834390"/>
              <a:gd name="connsiteX2" fmla="*/ 564562 w 731765"/>
              <a:gd name="connsiteY2" fmla="*/ 640080 h 834390"/>
              <a:gd name="connsiteX3" fmla="*/ 515032 w 731765"/>
              <a:gd name="connsiteY3" fmla="*/ 472440 h 834390"/>
              <a:gd name="connsiteX4" fmla="*/ 583612 w 731765"/>
              <a:gd name="connsiteY4" fmla="*/ 396240 h 834390"/>
              <a:gd name="connsiteX5" fmla="*/ 705532 w 731765"/>
              <a:gd name="connsiteY5" fmla="*/ 323850 h 834390"/>
              <a:gd name="connsiteX6" fmla="*/ 716962 w 731765"/>
              <a:gd name="connsiteY6" fmla="*/ 255270 h 834390"/>
              <a:gd name="connsiteX7" fmla="*/ 534082 w 731765"/>
              <a:gd name="connsiteY7" fmla="*/ 270510 h 834390"/>
              <a:gd name="connsiteX8" fmla="*/ 385492 w 731765"/>
              <a:gd name="connsiteY8" fmla="*/ 186690 h 834390"/>
              <a:gd name="connsiteX9" fmla="*/ 175942 w 731765"/>
              <a:gd name="connsiteY9" fmla="*/ 80010 h 834390"/>
              <a:gd name="connsiteX10" fmla="*/ 156892 w 731765"/>
              <a:gd name="connsiteY10" fmla="*/ 80010 h 834390"/>
              <a:gd name="connsiteX11" fmla="*/ 73072 w 731765"/>
              <a:gd name="connsiteY11" fmla="*/ 11430 h 834390"/>
              <a:gd name="connsiteX12" fmla="*/ 19732 w 731765"/>
              <a:gd name="connsiteY12" fmla="*/ 15240 h 834390"/>
              <a:gd name="connsiteX13" fmla="*/ 682 w 731765"/>
              <a:gd name="connsiteY13" fmla="*/ 0 h 8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31765" h="834390">
                <a:moveTo>
                  <a:pt x="450262" y="834390"/>
                </a:moveTo>
                <a:cubicBezTo>
                  <a:pt x="490267" y="814387"/>
                  <a:pt x="530272" y="794385"/>
                  <a:pt x="549322" y="762000"/>
                </a:cubicBezTo>
                <a:cubicBezTo>
                  <a:pt x="568372" y="729615"/>
                  <a:pt x="570277" y="688340"/>
                  <a:pt x="564562" y="640080"/>
                </a:cubicBezTo>
                <a:cubicBezTo>
                  <a:pt x="558847" y="591820"/>
                  <a:pt x="511857" y="513080"/>
                  <a:pt x="515032" y="472440"/>
                </a:cubicBezTo>
                <a:cubicBezTo>
                  <a:pt x="518207" y="431800"/>
                  <a:pt x="551862" y="421005"/>
                  <a:pt x="583612" y="396240"/>
                </a:cubicBezTo>
                <a:cubicBezTo>
                  <a:pt x="615362" y="371475"/>
                  <a:pt x="683307" y="347345"/>
                  <a:pt x="705532" y="323850"/>
                </a:cubicBezTo>
                <a:cubicBezTo>
                  <a:pt x="727757" y="300355"/>
                  <a:pt x="745537" y="264160"/>
                  <a:pt x="716962" y="255270"/>
                </a:cubicBezTo>
                <a:cubicBezTo>
                  <a:pt x="688387" y="246380"/>
                  <a:pt x="589327" y="281940"/>
                  <a:pt x="534082" y="270510"/>
                </a:cubicBezTo>
                <a:cubicBezTo>
                  <a:pt x="478837" y="259080"/>
                  <a:pt x="445182" y="218440"/>
                  <a:pt x="385492" y="186690"/>
                </a:cubicBezTo>
                <a:cubicBezTo>
                  <a:pt x="325802" y="154940"/>
                  <a:pt x="214042" y="97790"/>
                  <a:pt x="175942" y="80010"/>
                </a:cubicBezTo>
                <a:cubicBezTo>
                  <a:pt x="137842" y="62230"/>
                  <a:pt x="174037" y="91440"/>
                  <a:pt x="156892" y="80010"/>
                </a:cubicBezTo>
                <a:cubicBezTo>
                  <a:pt x="139747" y="68580"/>
                  <a:pt x="95932" y="22225"/>
                  <a:pt x="73072" y="11430"/>
                </a:cubicBezTo>
                <a:cubicBezTo>
                  <a:pt x="50212" y="635"/>
                  <a:pt x="31797" y="17145"/>
                  <a:pt x="19732" y="15240"/>
                </a:cubicBezTo>
                <a:cubicBezTo>
                  <a:pt x="7667" y="13335"/>
                  <a:pt x="-2811" y="952"/>
                  <a:pt x="682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Freeform 227"/>
          <p:cNvSpPr/>
          <p:nvPr/>
        </p:nvSpPr>
        <p:spPr>
          <a:xfrm>
            <a:off x="869636" y="1310641"/>
            <a:ext cx="993454" cy="1722086"/>
          </a:xfrm>
          <a:custGeom>
            <a:avLst/>
            <a:gdLst>
              <a:gd name="connsiteX0" fmla="*/ 978214 w 978214"/>
              <a:gd name="connsiteY0" fmla="*/ 1733550 h 1737087"/>
              <a:gd name="connsiteX1" fmla="*/ 913444 w 978214"/>
              <a:gd name="connsiteY1" fmla="*/ 1706880 h 1737087"/>
              <a:gd name="connsiteX2" fmla="*/ 806764 w 978214"/>
              <a:gd name="connsiteY2" fmla="*/ 1512570 h 1737087"/>
              <a:gd name="connsiteX3" fmla="*/ 741994 w 978214"/>
              <a:gd name="connsiteY3" fmla="*/ 1253490 h 1737087"/>
              <a:gd name="connsiteX4" fmla="*/ 650554 w 978214"/>
              <a:gd name="connsiteY4" fmla="*/ 975360 h 1737087"/>
              <a:gd name="connsiteX5" fmla="*/ 501964 w 978214"/>
              <a:gd name="connsiteY5" fmla="*/ 853440 h 1737087"/>
              <a:gd name="connsiteX6" fmla="*/ 471484 w 978214"/>
              <a:gd name="connsiteY6" fmla="*/ 796290 h 1737087"/>
              <a:gd name="connsiteX7" fmla="*/ 498154 w 978214"/>
              <a:gd name="connsiteY7" fmla="*/ 708660 h 1737087"/>
              <a:gd name="connsiteX8" fmla="*/ 326704 w 978214"/>
              <a:gd name="connsiteY8" fmla="*/ 708660 h 1737087"/>
              <a:gd name="connsiteX9" fmla="*/ 109534 w 978214"/>
              <a:gd name="connsiteY9" fmla="*/ 674370 h 1737087"/>
              <a:gd name="connsiteX10" fmla="*/ 10474 w 978214"/>
              <a:gd name="connsiteY10" fmla="*/ 445770 h 1737087"/>
              <a:gd name="connsiteX11" fmla="*/ 25714 w 978214"/>
              <a:gd name="connsiteY11" fmla="*/ 384810 h 1737087"/>
              <a:gd name="connsiteX12" fmla="*/ 212404 w 978214"/>
              <a:gd name="connsiteY12" fmla="*/ 434340 h 1737087"/>
              <a:gd name="connsiteX13" fmla="*/ 513394 w 978214"/>
              <a:gd name="connsiteY13" fmla="*/ 419100 h 1737087"/>
              <a:gd name="connsiteX14" fmla="*/ 612454 w 978214"/>
              <a:gd name="connsiteY14" fmla="*/ 281940 h 1737087"/>
              <a:gd name="connsiteX15" fmla="*/ 650554 w 978214"/>
              <a:gd name="connsiteY15" fmla="*/ 140970 h 1737087"/>
              <a:gd name="connsiteX16" fmla="*/ 578164 w 978214"/>
              <a:gd name="connsiteY16" fmla="*/ 0 h 1737087"/>
              <a:gd name="connsiteX0" fmla="*/ 978214 w 978214"/>
              <a:gd name="connsiteY0" fmla="*/ 1733550 h 1737980"/>
              <a:gd name="connsiteX1" fmla="*/ 913444 w 978214"/>
              <a:gd name="connsiteY1" fmla="*/ 1706880 h 1737980"/>
              <a:gd name="connsiteX2" fmla="*/ 844864 w 978214"/>
              <a:gd name="connsiteY2" fmla="*/ 1491615 h 1737980"/>
              <a:gd name="connsiteX3" fmla="*/ 741994 w 978214"/>
              <a:gd name="connsiteY3" fmla="*/ 1253490 h 1737980"/>
              <a:gd name="connsiteX4" fmla="*/ 650554 w 978214"/>
              <a:gd name="connsiteY4" fmla="*/ 975360 h 1737980"/>
              <a:gd name="connsiteX5" fmla="*/ 501964 w 978214"/>
              <a:gd name="connsiteY5" fmla="*/ 853440 h 1737980"/>
              <a:gd name="connsiteX6" fmla="*/ 471484 w 978214"/>
              <a:gd name="connsiteY6" fmla="*/ 796290 h 1737980"/>
              <a:gd name="connsiteX7" fmla="*/ 498154 w 978214"/>
              <a:gd name="connsiteY7" fmla="*/ 708660 h 1737980"/>
              <a:gd name="connsiteX8" fmla="*/ 326704 w 978214"/>
              <a:gd name="connsiteY8" fmla="*/ 708660 h 1737980"/>
              <a:gd name="connsiteX9" fmla="*/ 109534 w 978214"/>
              <a:gd name="connsiteY9" fmla="*/ 674370 h 1737980"/>
              <a:gd name="connsiteX10" fmla="*/ 10474 w 978214"/>
              <a:gd name="connsiteY10" fmla="*/ 445770 h 1737980"/>
              <a:gd name="connsiteX11" fmla="*/ 25714 w 978214"/>
              <a:gd name="connsiteY11" fmla="*/ 384810 h 1737980"/>
              <a:gd name="connsiteX12" fmla="*/ 212404 w 978214"/>
              <a:gd name="connsiteY12" fmla="*/ 434340 h 1737980"/>
              <a:gd name="connsiteX13" fmla="*/ 513394 w 978214"/>
              <a:gd name="connsiteY13" fmla="*/ 419100 h 1737980"/>
              <a:gd name="connsiteX14" fmla="*/ 612454 w 978214"/>
              <a:gd name="connsiteY14" fmla="*/ 281940 h 1737980"/>
              <a:gd name="connsiteX15" fmla="*/ 650554 w 978214"/>
              <a:gd name="connsiteY15" fmla="*/ 140970 h 1737980"/>
              <a:gd name="connsiteX16" fmla="*/ 578164 w 978214"/>
              <a:gd name="connsiteY16" fmla="*/ 0 h 1737980"/>
              <a:gd name="connsiteX0" fmla="*/ 978214 w 978214"/>
              <a:gd name="connsiteY0" fmla="*/ 1733550 h 1734534"/>
              <a:gd name="connsiteX1" fmla="*/ 940114 w 978214"/>
              <a:gd name="connsiteY1" fmla="*/ 1684020 h 1734534"/>
              <a:gd name="connsiteX2" fmla="*/ 844864 w 978214"/>
              <a:gd name="connsiteY2" fmla="*/ 1491615 h 1734534"/>
              <a:gd name="connsiteX3" fmla="*/ 741994 w 978214"/>
              <a:gd name="connsiteY3" fmla="*/ 1253490 h 1734534"/>
              <a:gd name="connsiteX4" fmla="*/ 650554 w 978214"/>
              <a:gd name="connsiteY4" fmla="*/ 975360 h 1734534"/>
              <a:gd name="connsiteX5" fmla="*/ 501964 w 978214"/>
              <a:gd name="connsiteY5" fmla="*/ 853440 h 1734534"/>
              <a:gd name="connsiteX6" fmla="*/ 471484 w 978214"/>
              <a:gd name="connsiteY6" fmla="*/ 796290 h 1734534"/>
              <a:gd name="connsiteX7" fmla="*/ 498154 w 978214"/>
              <a:gd name="connsiteY7" fmla="*/ 708660 h 1734534"/>
              <a:gd name="connsiteX8" fmla="*/ 326704 w 978214"/>
              <a:gd name="connsiteY8" fmla="*/ 708660 h 1734534"/>
              <a:gd name="connsiteX9" fmla="*/ 109534 w 978214"/>
              <a:gd name="connsiteY9" fmla="*/ 674370 h 1734534"/>
              <a:gd name="connsiteX10" fmla="*/ 10474 w 978214"/>
              <a:gd name="connsiteY10" fmla="*/ 445770 h 1734534"/>
              <a:gd name="connsiteX11" fmla="*/ 25714 w 978214"/>
              <a:gd name="connsiteY11" fmla="*/ 384810 h 1734534"/>
              <a:gd name="connsiteX12" fmla="*/ 212404 w 978214"/>
              <a:gd name="connsiteY12" fmla="*/ 434340 h 1734534"/>
              <a:gd name="connsiteX13" fmla="*/ 513394 w 978214"/>
              <a:gd name="connsiteY13" fmla="*/ 419100 h 1734534"/>
              <a:gd name="connsiteX14" fmla="*/ 612454 w 978214"/>
              <a:gd name="connsiteY14" fmla="*/ 281940 h 1734534"/>
              <a:gd name="connsiteX15" fmla="*/ 650554 w 978214"/>
              <a:gd name="connsiteY15" fmla="*/ 140970 h 1734534"/>
              <a:gd name="connsiteX16" fmla="*/ 578164 w 978214"/>
              <a:gd name="connsiteY16" fmla="*/ 0 h 1734534"/>
              <a:gd name="connsiteX0" fmla="*/ 993454 w 993454"/>
              <a:gd name="connsiteY0" fmla="*/ 1720215 h 1722086"/>
              <a:gd name="connsiteX1" fmla="*/ 940114 w 993454"/>
              <a:gd name="connsiteY1" fmla="*/ 1684020 h 1722086"/>
              <a:gd name="connsiteX2" fmla="*/ 844864 w 993454"/>
              <a:gd name="connsiteY2" fmla="*/ 1491615 h 1722086"/>
              <a:gd name="connsiteX3" fmla="*/ 741994 w 993454"/>
              <a:gd name="connsiteY3" fmla="*/ 1253490 h 1722086"/>
              <a:gd name="connsiteX4" fmla="*/ 650554 w 993454"/>
              <a:gd name="connsiteY4" fmla="*/ 975360 h 1722086"/>
              <a:gd name="connsiteX5" fmla="*/ 501964 w 993454"/>
              <a:gd name="connsiteY5" fmla="*/ 853440 h 1722086"/>
              <a:gd name="connsiteX6" fmla="*/ 471484 w 993454"/>
              <a:gd name="connsiteY6" fmla="*/ 796290 h 1722086"/>
              <a:gd name="connsiteX7" fmla="*/ 498154 w 993454"/>
              <a:gd name="connsiteY7" fmla="*/ 708660 h 1722086"/>
              <a:gd name="connsiteX8" fmla="*/ 326704 w 993454"/>
              <a:gd name="connsiteY8" fmla="*/ 708660 h 1722086"/>
              <a:gd name="connsiteX9" fmla="*/ 109534 w 993454"/>
              <a:gd name="connsiteY9" fmla="*/ 674370 h 1722086"/>
              <a:gd name="connsiteX10" fmla="*/ 10474 w 993454"/>
              <a:gd name="connsiteY10" fmla="*/ 445770 h 1722086"/>
              <a:gd name="connsiteX11" fmla="*/ 25714 w 993454"/>
              <a:gd name="connsiteY11" fmla="*/ 384810 h 1722086"/>
              <a:gd name="connsiteX12" fmla="*/ 212404 w 993454"/>
              <a:gd name="connsiteY12" fmla="*/ 434340 h 1722086"/>
              <a:gd name="connsiteX13" fmla="*/ 513394 w 993454"/>
              <a:gd name="connsiteY13" fmla="*/ 419100 h 1722086"/>
              <a:gd name="connsiteX14" fmla="*/ 612454 w 993454"/>
              <a:gd name="connsiteY14" fmla="*/ 281940 h 1722086"/>
              <a:gd name="connsiteX15" fmla="*/ 650554 w 993454"/>
              <a:gd name="connsiteY15" fmla="*/ 140970 h 1722086"/>
              <a:gd name="connsiteX16" fmla="*/ 578164 w 993454"/>
              <a:gd name="connsiteY16" fmla="*/ 0 h 17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3454" h="1722086">
                <a:moveTo>
                  <a:pt x="993454" y="1720215"/>
                </a:moveTo>
                <a:cubicBezTo>
                  <a:pt x="975356" y="1725295"/>
                  <a:pt x="964879" y="1722120"/>
                  <a:pt x="940114" y="1684020"/>
                </a:cubicBezTo>
                <a:cubicBezTo>
                  <a:pt x="915349" y="1645920"/>
                  <a:pt x="877884" y="1563370"/>
                  <a:pt x="844864" y="1491615"/>
                </a:cubicBezTo>
                <a:cubicBezTo>
                  <a:pt x="811844" y="1419860"/>
                  <a:pt x="774379" y="1339533"/>
                  <a:pt x="741994" y="1253490"/>
                </a:cubicBezTo>
                <a:cubicBezTo>
                  <a:pt x="709609" y="1167447"/>
                  <a:pt x="690559" y="1042035"/>
                  <a:pt x="650554" y="975360"/>
                </a:cubicBezTo>
                <a:cubicBezTo>
                  <a:pt x="610549" y="908685"/>
                  <a:pt x="531809" y="883285"/>
                  <a:pt x="501964" y="853440"/>
                </a:cubicBezTo>
                <a:cubicBezTo>
                  <a:pt x="472119" y="823595"/>
                  <a:pt x="472119" y="820420"/>
                  <a:pt x="471484" y="796290"/>
                </a:cubicBezTo>
                <a:cubicBezTo>
                  <a:pt x="470849" y="772160"/>
                  <a:pt x="522284" y="723265"/>
                  <a:pt x="498154" y="708660"/>
                </a:cubicBezTo>
                <a:cubicBezTo>
                  <a:pt x="474024" y="694055"/>
                  <a:pt x="391474" y="714375"/>
                  <a:pt x="326704" y="708660"/>
                </a:cubicBezTo>
                <a:cubicBezTo>
                  <a:pt x="261934" y="702945"/>
                  <a:pt x="162239" y="718185"/>
                  <a:pt x="109534" y="674370"/>
                </a:cubicBezTo>
                <a:cubicBezTo>
                  <a:pt x="56829" y="630555"/>
                  <a:pt x="24444" y="494030"/>
                  <a:pt x="10474" y="445770"/>
                </a:cubicBezTo>
                <a:cubicBezTo>
                  <a:pt x="-3496" y="397510"/>
                  <a:pt x="-7941" y="386715"/>
                  <a:pt x="25714" y="384810"/>
                </a:cubicBezTo>
                <a:cubicBezTo>
                  <a:pt x="59369" y="382905"/>
                  <a:pt x="131124" y="428625"/>
                  <a:pt x="212404" y="434340"/>
                </a:cubicBezTo>
                <a:cubicBezTo>
                  <a:pt x="293684" y="440055"/>
                  <a:pt x="446719" y="444500"/>
                  <a:pt x="513394" y="419100"/>
                </a:cubicBezTo>
                <a:cubicBezTo>
                  <a:pt x="580069" y="393700"/>
                  <a:pt x="589594" y="328295"/>
                  <a:pt x="612454" y="281940"/>
                </a:cubicBezTo>
                <a:cubicBezTo>
                  <a:pt x="635314" y="235585"/>
                  <a:pt x="656269" y="187960"/>
                  <a:pt x="650554" y="140970"/>
                </a:cubicBezTo>
                <a:cubicBezTo>
                  <a:pt x="644839" y="93980"/>
                  <a:pt x="611501" y="46990"/>
                  <a:pt x="57816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Freeform 231"/>
          <p:cNvSpPr/>
          <p:nvPr/>
        </p:nvSpPr>
        <p:spPr>
          <a:xfrm>
            <a:off x="1033126" y="6983006"/>
            <a:ext cx="759635" cy="347912"/>
          </a:xfrm>
          <a:custGeom>
            <a:avLst/>
            <a:gdLst>
              <a:gd name="connsiteX0" fmla="*/ 1289 w 759635"/>
              <a:gd name="connsiteY0" fmla="*/ 4534 h 347912"/>
              <a:gd name="connsiteX1" fmla="*/ 140354 w 759635"/>
              <a:gd name="connsiteY1" fmla="*/ 122644 h 347912"/>
              <a:gd name="connsiteX2" fmla="*/ 237509 w 759635"/>
              <a:gd name="connsiteY2" fmla="*/ 134074 h 347912"/>
              <a:gd name="connsiteX3" fmla="*/ 319424 w 759635"/>
              <a:gd name="connsiteY3" fmla="*/ 185509 h 347912"/>
              <a:gd name="connsiteX4" fmla="*/ 437534 w 759635"/>
              <a:gd name="connsiteY4" fmla="*/ 231229 h 347912"/>
              <a:gd name="connsiteX5" fmla="*/ 582314 w 759635"/>
              <a:gd name="connsiteY5" fmla="*/ 271234 h 347912"/>
              <a:gd name="connsiteX6" fmla="*/ 658514 w 759635"/>
              <a:gd name="connsiteY6" fmla="*/ 315049 h 347912"/>
              <a:gd name="connsiteX7" fmla="*/ 742334 w 759635"/>
              <a:gd name="connsiteY7" fmla="*/ 343624 h 347912"/>
              <a:gd name="connsiteX8" fmla="*/ 755669 w 759635"/>
              <a:gd name="connsiteY8" fmla="*/ 339814 h 347912"/>
              <a:gd name="connsiteX9" fmla="*/ 690899 w 759635"/>
              <a:gd name="connsiteY9" fmla="*/ 269329 h 347912"/>
              <a:gd name="connsiteX10" fmla="*/ 519449 w 759635"/>
              <a:gd name="connsiteY10" fmla="*/ 206464 h 347912"/>
              <a:gd name="connsiteX11" fmla="*/ 346094 w 759635"/>
              <a:gd name="connsiteY11" fmla="*/ 153124 h 347912"/>
              <a:gd name="connsiteX12" fmla="*/ 208934 w 759635"/>
              <a:gd name="connsiteY12" fmla="*/ 101689 h 347912"/>
              <a:gd name="connsiteX13" fmla="*/ 77489 w 759635"/>
              <a:gd name="connsiteY13" fmla="*/ 35014 h 347912"/>
              <a:gd name="connsiteX14" fmla="*/ 1289 w 759635"/>
              <a:gd name="connsiteY14" fmla="*/ 4534 h 34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9635" h="347912">
                <a:moveTo>
                  <a:pt x="1289" y="4534"/>
                </a:moveTo>
                <a:cubicBezTo>
                  <a:pt x="11766" y="19139"/>
                  <a:pt x="100984" y="101054"/>
                  <a:pt x="140354" y="122644"/>
                </a:cubicBezTo>
                <a:cubicBezTo>
                  <a:pt x="179724" y="144234"/>
                  <a:pt x="207664" y="123597"/>
                  <a:pt x="237509" y="134074"/>
                </a:cubicBezTo>
                <a:cubicBezTo>
                  <a:pt x="267354" y="144552"/>
                  <a:pt x="286087" y="169317"/>
                  <a:pt x="319424" y="185509"/>
                </a:cubicBezTo>
                <a:cubicBezTo>
                  <a:pt x="352761" y="201701"/>
                  <a:pt x="393719" y="216942"/>
                  <a:pt x="437534" y="231229"/>
                </a:cubicBezTo>
                <a:cubicBezTo>
                  <a:pt x="481349" y="245516"/>
                  <a:pt x="545484" y="257264"/>
                  <a:pt x="582314" y="271234"/>
                </a:cubicBezTo>
                <a:cubicBezTo>
                  <a:pt x="619144" y="285204"/>
                  <a:pt x="631844" y="302984"/>
                  <a:pt x="658514" y="315049"/>
                </a:cubicBezTo>
                <a:cubicBezTo>
                  <a:pt x="685184" y="327114"/>
                  <a:pt x="726142" y="339497"/>
                  <a:pt x="742334" y="343624"/>
                </a:cubicBezTo>
                <a:cubicBezTo>
                  <a:pt x="758526" y="347751"/>
                  <a:pt x="764241" y="352196"/>
                  <a:pt x="755669" y="339814"/>
                </a:cubicBezTo>
                <a:cubicBezTo>
                  <a:pt x="747097" y="327432"/>
                  <a:pt x="730269" y="291554"/>
                  <a:pt x="690899" y="269329"/>
                </a:cubicBezTo>
                <a:cubicBezTo>
                  <a:pt x="651529" y="247104"/>
                  <a:pt x="576916" y="225831"/>
                  <a:pt x="519449" y="206464"/>
                </a:cubicBezTo>
                <a:cubicBezTo>
                  <a:pt x="461982" y="187097"/>
                  <a:pt x="397846" y="170586"/>
                  <a:pt x="346094" y="153124"/>
                </a:cubicBezTo>
                <a:cubicBezTo>
                  <a:pt x="294342" y="135662"/>
                  <a:pt x="253702" y="121374"/>
                  <a:pt x="208934" y="101689"/>
                </a:cubicBezTo>
                <a:cubicBezTo>
                  <a:pt x="164167" y="82004"/>
                  <a:pt x="108286" y="56604"/>
                  <a:pt x="77489" y="35014"/>
                </a:cubicBezTo>
                <a:cubicBezTo>
                  <a:pt x="46692" y="13424"/>
                  <a:pt x="-9188" y="-10071"/>
                  <a:pt x="1289" y="453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Freeform 232"/>
          <p:cNvSpPr/>
          <p:nvPr/>
        </p:nvSpPr>
        <p:spPr>
          <a:xfrm>
            <a:off x="1302040" y="4912360"/>
            <a:ext cx="3071913" cy="3962400"/>
          </a:xfrm>
          <a:custGeom>
            <a:avLst/>
            <a:gdLst>
              <a:gd name="connsiteX0" fmla="*/ 953480 w 3071913"/>
              <a:gd name="connsiteY0" fmla="*/ 3962400 h 3962400"/>
              <a:gd name="connsiteX1" fmla="*/ 1095720 w 3071913"/>
              <a:gd name="connsiteY1" fmla="*/ 3886200 h 3962400"/>
              <a:gd name="connsiteX2" fmla="*/ 1237960 w 3071913"/>
              <a:gd name="connsiteY2" fmla="*/ 3840480 h 3962400"/>
              <a:gd name="connsiteX3" fmla="*/ 1248120 w 3071913"/>
              <a:gd name="connsiteY3" fmla="*/ 3810000 h 3962400"/>
              <a:gd name="connsiteX4" fmla="*/ 1141440 w 3071913"/>
              <a:gd name="connsiteY4" fmla="*/ 3804920 h 3962400"/>
              <a:gd name="connsiteX5" fmla="*/ 983960 w 3071913"/>
              <a:gd name="connsiteY5" fmla="*/ 3733800 h 3962400"/>
              <a:gd name="connsiteX6" fmla="*/ 862040 w 3071913"/>
              <a:gd name="connsiteY6" fmla="*/ 3637280 h 3962400"/>
              <a:gd name="connsiteX7" fmla="*/ 765520 w 3071913"/>
              <a:gd name="connsiteY7" fmla="*/ 3515360 h 3962400"/>
              <a:gd name="connsiteX8" fmla="*/ 902680 w 3071913"/>
              <a:gd name="connsiteY8" fmla="*/ 3373120 h 3962400"/>
              <a:gd name="connsiteX9" fmla="*/ 1019520 w 3071913"/>
              <a:gd name="connsiteY9" fmla="*/ 3302000 h 3962400"/>
              <a:gd name="connsiteX10" fmla="*/ 1166840 w 3071913"/>
              <a:gd name="connsiteY10" fmla="*/ 3383280 h 3962400"/>
              <a:gd name="connsiteX11" fmla="*/ 1359880 w 3071913"/>
              <a:gd name="connsiteY11" fmla="*/ 3347720 h 3962400"/>
              <a:gd name="connsiteX12" fmla="*/ 1664680 w 3071913"/>
              <a:gd name="connsiteY12" fmla="*/ 3220720 h 3962400"/>
              <a:gd name="connsiteX13" fmla="*/ 1801840 w 3071913"/>
              <a:gd name="connsiteY13" fmla="*/ 3108960 h 3962400"/>
              <a:gd name="connsiteX14" fmla="*/ 1806920 w 3071913"/>
              <a:gd name="connsiteY14" fmla="*/ 2921000 h 3962400"/>
              <a:gd name="connsiteX15" fmla="*/ 1812000 w 3071913"/>
              <a:gd name="connsiteY15" fmla="*/ 2809240 h 3962400"/>
              <a:gd name="connsiteX16" fmla="*/ 1766280 w 3071913"/>
              <a:gd name="connsiteY16" fmla="*/ 2712720 h 3962400"/>
              <a:gd name="connsiteX17" fmla="*/ 1593560 w 3071913"/>
              <a:gd name="connsiteY17" fmla="*/ 2834640 h 3962400"/>
              <a:gd name="connsiteX18" fmla="*/ 1522440 w 3071913"/>
              <a:gd name="connsiteY18" fmla="*/ 2895600 h 3962400"/>
              <a:gd name="connsiteX19" fmla="*/ 1461480 w 3071913"/>
              <a:gd name="connsiteY19" fmla="*/ 2966720 h 3962400"/>
              <a:gd name="connsiteX20" fmla="*/ 1334480 w 3071913"/>
              <a:gd name="connsiteY20" fmla="*/ 2987040 h 3962400"/>
              <a:gd name="connsiteX21" fmla="*/ 1197320 w 3071913"/>
              <a:gd name="connsiteY21" fmla="*/ 2905760 h 3962400"/>
              <a:gd name="connsiteX22" fmla="*/ 1070320 w 3071913"/>
              <a:gd name="connsiteY22" fmla="*/ 2875280 h 3962400"/>
              <a:gd name="connsiteX23" fmla="*/ 1065240 w 3071913"/>
              <a:gd name="connsiteY23" fmla="*/ 2733040 h 3962400"/>
              <a:gd name="connsiteX24" fmla="*/ 1034760 w 3071913"/>
              <a:gd name="connsiteY24" fmla="*/ 2595880 h 3962400"/>
              <a:gd name="connsiteX25" fmla="*/ 1146520 w 3071913"/>
              <a:gd name="connsiteY25" fmla="*/ 2423160 h 3962400"/>
              <a:gd name="connsiteX26" fmla="*/ 1085560 w 3071913"/>
              <a:gd name="connsiteY26" fmla="*/ 2346960 h 3962400"/>
              <a:gd name="connsiteX27" fmla="*/ 816320 w 3071913"/>
              <a:gd name="connsiteY27" fmla="*/ 2346960 h 3962400"/>
              <a:gd name="connsiteX28" fmla="*/ 633440 w 3071913"/>
              <a:gd name="connsiteY28" fmla="*/ 2164080 h 3962400"/>
              <a:gd name="connsiteX29" fmla="*/ 719800 w 3071913"/>
              <a:gd name="connsiteY29" fmla="*/ 2057400 h 3962400"/>
              <a:gd name="connsiteX30" fmla="*/ 867120 w 3071913"/>
              <a:gd name="connsiteY30" fmla="*/ 1899920 h 3962400"/>
              <a:gd name="connsiteX31" fmla="*/ 948400 w 3071913"/>
              <a:gd name="connsiteY31" fmla="*/ 1793240 h 3962400"/>
              <a:gd name="connsiteX32" fmla="*/ 1146520 w 3071913"/>
              <a:gd name="connsiteY32" fmla="*/ 1793240 h 3962400"/>
              <a:gd name="connsiteX33" fmla="*/ 1425920 w 3071913"/>
              <a:gd name="connsiteY33" fmla="*/ 1691640 h 3962400"/>
              <a:gd name="connsiteX34" fmla="*/ 1624040 w 3071913"/>
              <a:gd name="connsiteY34" fmla="*/ 1559560 h 3962400"/>
              <a:gd name="connsiteX35" fmla="*/ 1766280 w 3071913"/>
              <a:gd name="connsiteY35" fmla="*/ 1610360 h 3962400"/>
              <a:gd name="connsiteX36" fmla="*/ 1898360 w 3071913"/>
              <a:gd name="connsiteY36" fmla="*/ 1742440 h 3962400"/>
              <a:gd name="connsiteX37" fmla="*/ 1979640 w 3071913"/>
              <a:gd name="connsiteY37" fmla="*/ 1793240 h 3962400"/>
              <a:gd name="connsiteX38" fmla="*/ 2086320 w 3071913"/>
              <a:gd name="connsiteY38" fmla="*/ 1808480 h 3962400"/>
              <a:gd name="connsiteX39" fmla="*/ 2253960 w 3071913"/>
              <a:gd name="connsiteY39" fmla="*/ 1757680 h 3962400"/>
              <a:gd name="connsiteX40" fmla="*/ 2406360 w 3071913"/>
              <a:gd name="connsiteY40" fmla="*/ 1696720 h 3962400"/>
              <a:gd name="connsiteX41" fmla="*/ 2584160 w 3071913"/>
              <a:gd name="connsiteY41" fmla="*/ 1630680 h 3962400"/>
              <a:gd name="connsiteX42" fmla="*/ 2685760 w 3071913"/>
              <a:gd name="connsiteY42" fmla="*/ 1666240 h 3962400"/>
              <a:gd name="connsiteX43" fmla="*/ 2868640 w 3071913"/>
              <a:gd name="connsiteY43" fmla="*/ 1757680 h 3962400"/>
              <a:gd name="connsiteX44" fmla="*/ 2995640 w 3071913"/>
              <a:gd name="connsiteY44" fmla="*/ 1783080 h 3962400"/>
              <a:gd name="connsiteX45" fmla="*/ 3005800 w 3071913"/>
              <a:gd name="connsiteY45" fmla="*/ 1630680 h 3962400"/>
              <a:gd name="connsiteX46" fmla="*/ 3015960 w 3071913"/>
              <a:gd name="connsiteY46" fmla="*/ 1574800 h 3962400"/>
              <a:gd name="connsiteX47" fmla="*/ 3071840 w 3071913"/>
              <a:gd name="connsiteY47" fmla="*/ 1544320 h 3962400"/>
              <a:gd name="connsiteX48" fmla="*/ 3026120 w 3071913"/>
              <a:gd name="connsiteY48" fmla="*/ 1534160 h 3962400"/>
              <a:gd name="connsiteX49" fmla="*/ 2955000 w 3071913"/>
              <a:gd name="connsiteY49" fmla="*/ 1574800 h 3962400"/>
              <a:gd name="connsiteX50" fmla="*/ 2812760 w 3071913"/>
              <a:gd name="connsiteY50" fmla="*/ 1478280 h 3962400"/>
              <a:gd name="connsiteX51" fmla="*/ 2761960 w 3071913"/>
              <a:gd name="connsiteY51" fmla="*/ 1264920 h 3962400"/>
              <a:gd name="connsiteX52" fmla="*/ 2716240 w 3071913"/>
              <a:gd name="connsiteY52" fmla="*/ 1178560 h 3962400"/>
              <a:gd name="connsiteX53" fmla="*/ 2579080 w 3071913"/>
              <a:gd name="connsiteY53" fmla="*/ 1203960 h 3962400"/>
              <a:gd name="connsiteX54" fmla="*/ 2416520 w 3071913"/>
              <a:gd name="connsiteY54" fmla="*/ 1259840 h 3962400"/>
              <a:gd name="connsiteX55" fmla="*/ 2243800 w 3071913"/>
              <a:gd name="connsiteY55" fmla="*/ 1188720 h 3962400"/>
              <a:gd name="connsiteX56" fmla="*/ 2162520 w 3071913"/>
              <a:gd name="connsiteY56" fmla="*/ 1209040 h 3962400"/>
              <a:gd name="connsiteX57" fmla="*/ 2132040 w 3071913"/>
              <a:gd name="connsiteY57" fmla="*/ 1325880 h 3962400"/>
              <a:gd name="connsiteX58" fmla="*/ 2137120 w 3071913"/>
              <a:gd name="connsiteY58" fmla="*/ 1493520 h 3962400"/>
              <a:gd name="connsiteX59" fmla="*/ 2081240 w 3071913"/>
              <a:gd name="connsiteY59" fmla="*/ 1620520 h 3962400"/>
              <a:gd name="connsiteX60" fmla="*/ 1974560 w 3071913"/>
              <a:gd name="connsiteY60" fmla="*/ 1595120 h 3962400"/>
              <a:gd name="connsiteX61" fmla="*/ 1883120 w 3071913"/>
              <a:gd name="connsiteY61" fmla="*/ 1290320 h 3962400"/>
              <a:gd name="connsiteX62" fmla="*/ 1771360 w 3071913"/>
              <a:gd name="connsiteY62" fmla="*/ 1132840 h 3962400"/>
              <a:gd name="connsiteX63" fmla="*/ 1644360 w 3071913"/>
              <a:gd name="connsiteY63" fmla="*/ 1203960 h 3962400"/>
              <a:gd name="connsiteX64" fmla="*/ 1456400 w 3071913"/>
              <a:gd name="connsiteY64" fmla="*/ 1361440 h 3962400"/>
              <a:gd name="connsiteX65" fmla="*/ 1344640 w 3071913"/>
              <a:gd name="connsiteY65" fmla="*/ 1427480 h 3962400"/>
              <a:gd name="connsiteX66" fmla="*/ 1207480 w 3071913"/>
              <a:gd name="connsiteY66" fmla="*/ 1361440 h 3962400"/>
              <a:gd name="connsiteX67" fmla="*/ 1136360 w 3071913"/>
              <a:gd name="connsiteY67" fmla="*/ 1310640 h 3962400"/>
              <a:gd name="connsiteX68" fmla="*/ 1044920 w 3071913"/>
              <a:gd name="connsiteY68" fmla="*/ 1386840 h 3962400"/>
              <a:gd name="connsiteX69" fmla="*/ 994120 w 3071913"/>
              <a:gd name="connsiteY69" fmla="*/ 1483360 h 3962400"/>
              <a:gd name="connsiteX70" fmla="*/ 806160 w 3071913"/>
              <a:gd name="connsiteY70" fmla="*/ 1534160 h 3962400"/>
              <a:gd name="connsiteX71" fmla="*/ 582640 w 3071913"/>
              <a:gd name="connsiteY71" fmla="*/ 1666240 h 3962400"/>
              <a:gd name="connsiteX72" fmla="*/ 399760 w 3071913"/>
              <a:gd name="connsiteY72" fmla="*/ 1747520 h 3962400"/>
              <a:gd name="connsiteX73" fmla="*/ 252440 w 3071913"/>
              <a:gd name="connsiteY73" fmla="*/ 1899920 h 3962400"/>
              <a:gd name="connsiteX74" fmla="*/ 206720 w 3071913"/>
              <a:gd name="connsiteY74" fmla="*/ 1945640 h 3962400"/>
              <a:gd name="connsiteX75" fmla="*/ 89880 w 3071913"/>
              <a:gd name="connsiteY75" fmla="*/ 1844040 h 3962400"/>
              <a:gd name="connsiteX76" fmla="*/ 3520 w 3071913"/>
              <a:gd name="connsiteY76" fmla="*/ 1752600 h 3962400"/>
              <a:gd name="connsiteX77" fmla="*/ 211800 w 3071913"/>
              <a:gd name="connsiteY77" fmla="*/ 1554480 h 3962400"/>
              <a:gd name="connsiteX78" fmla="*/ 440400 w 3071913"/>
              <a:gd name="connsiteY78" fmla="*/ 1315720 h 3962400"/>
              <a:gd name="connsiteX79" fmla="*/ 628360 w 3071913"/>
              <a:gd name="connsiteY79" fmla="*/ 1061720 h 3962400"/>
              <a:gd name="connsiteX80" fmla="*/ 689320 w 3071913"/>
              <a:gd name="connsiteY80" fmla="*/ 629920 h 3962400"/>
              <a:gd name="connsiteX81" fmla="*/ 851880 w 3071913"/>
              <a:gd name="connsiteY81" fmla="*/ 492760 h 3962400"/>
              <a:gd name="connsiteX82" fmla="*/ 862040 w 3071913"/>
              <a:gd name="connsiteY82" fmla="*/ 396240 h 3962400"/>
              <a:gd name="connsiteX83" fmla="*/ 938240 w 3071913"/>
              <a:gd name="connsiteY83" fmla="*/ 228600 h 3962400"/>
              <a:gd name="connsiteX84" fmla="*/ 953480 w 3071913"/>
              <a:gd name="connsiteY84" fmla="*/ 137160 h 3962400"/>
              <a:gd name="connsiteX85" fmla="*/ 897600 w 3071913"/>
              <a:gd name="connsiteY85" fmla="*/ 0 h 396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071913" h="3962400">
                <a:moveTo>
                  <a:pt x="953480" y="3962400"/>
                </a:moveTo>
                <a:cubicBezTo>
                  <a:pt x="1000893" y="3934460"/>
                  <a:pt x="1048307" y="3906520"/>
                  <a:pt x="1095720" y="3886200"/>
                </a:cubicBezTo>
                <a:cubicBezTo>
                  <a:pt x="1143133" y="3865880"/>
                  <a:pt x="1212560" y="3853180"/>
                  <a:pt x="1237960" y="3840480"/>
                </a:cubicBezTo>
                <a:cubicBezTo>
                  <a:pt x="1263360" y="3827780"/>
                  <a:pt x="1264207" y="3815927"/>
                  <a:pt x="1248120" y="3810000"/>
                </a:cubicBezTo>
                <a:cubicBezTo>
                  <a:pt x="1232033" y="3804073"/>
                  <a:pt x="1185467" y="3817620"/>
                  <a:pt x="1141440" y="3804920"/>
                </a:cubicBezTo>
                <a:cubicBezTo>
                  <a:pt x="1097413" y="3792220"/>
                  <a:pt x="1030527" y="3761740"/>
                  <a:pt x="983960" y="3733800"/>
                </a:cubicBezTo>
                <a:cubicBezTo>
                  <a:pt x="937393" y="3705860"/>
                  <a:pt x="898447" y="3673687"/>
                  <a:pt x="862040" y="3637280"/>
                </a:cubicBezTo>
                <a:cubicBezTo>
                  <a:pt x="825633" y="3600873"/>
                  <a:pt x="758747" y="3559387"/>
                  <a:pt x="765520" y="3515360"/>
                </a:cubicBezTo>
                <a:cubicBezTo>
                  <a:pt x="772293" y="3471333"/>
                  <a:pt x="860347" y="3408680"/>
                  <a:pt x="902680" y="3373120"/>
                </a:cubicBezTo>
                <a:cubicBezTo>
                  <a:pt x="945013" y="3337560"/>
                  <a:pt x="975493" y="3300307"/>
                  <a:pt x="1019520" y="3302000"/>
                </a:cubicBezTo>
                <a:cubicBezTo>
                  <a:pt x="1063547" y="3303693"/>
                  <a:pt x="1110113" y="3375660"/>
                  <a:pt x="1166840" y="3383280"/>
                </a:cubicBezTo>
                <a:cubicBezTo>
                  <a:pt x="1223567" y="3390900"/>
                  <a:pt x="1276907" y="3374813"/>
                  <a:pt x="1359880" y="3347720"/>
                </a:cubicBezTo>
                <a:cubicBezTo>
                  <a:pt x="1442853" y="3320627"/>
                  <a:pt x="1591020" y="3260513"/>
                  <a:pt x="1664680" y="3220720"/>
                </a:cubicBezTo>
                <a:cubicBezTo>
                  <a:pt x="1738340" y="3180927"/>
                  <a:pt x="1778133" y="3158913"/>
                  <a:pt x="1801840" y="3108960"/>
                </a:cubicBezTo>
                <a:cubicBezTo>
                  <a:pt x="1825547" y="3059007"/>
                  <a:pt x="1805227" y="2970953"/>
                  <a:pt x="1806920" y="2921000"/>
                </a:cubicBezTo>
                <a:cubicBezTo>
                  <a:pt x="1808613" y="2871047"/>
                  <a:pt x="1818773" y="2843953"/>
                  <a:pt x="1812000" y="2809240"/>
                </a:cubicBezTo>
                <a:cubicBezTo>
                  <a:pt x="1805227" y="2774527"/>
                  <a:pt x="1802687" y="2708487"/>
                  <a:pt x="1766280" y="2712720"/>
                </a:cubicBezTo>
                <a:cubicBezTo>
                  <a:pt x="1729873" y="2716953"/>
                  <a:pt x="1634200" y="2804160"/>
                  <a:pt x="1593560" y="2834640"/>
                </a:cubicBezTo>
                <a:cubicBezTo>
                  <a:pt x="1552920" y="2865120"/>
                  <a:pt x="1544453" y="2873587"/>
                  <a:pt x="1522440" y="2895600"/>
                </a:cubicBezTo>
                <a:cubicBezTo>
                  <a:pt x="1500427" y="2917613"/>
                  <a:pt x="1492807" y="2951480"/>
                  <a:pt x="1461480" y="2966720"/>
                </a:cubicBezTo>
                <a:cubicBezTo>
                  <a:pt x="1430153" y="2981960"/>
                  <a:pt x="1378507" y="2997200"/>
                  <a:pt x="1334480" y="2987040"/>
                </a:cubicBezTo>
                <a:cubicBezTo>
                  <a:pt x="1290453" y="2976880"/>
                  <a:pt x="1241347" y="2924387"/>
                  <a:pt x="1197320" y="2905760"/>
                </a:cubicBezTo>
                <a:cubicBezTo>
                  <a:pt x="1153293" y="2887133"/>
                  <a:pt x="1092333" y="2904067"/>
                  <a:pt x="1070320" y="2875280"/>
                </a:cubicBezTo>
                <a:cubicBezTo>
                  <a:pt x="1048307" y="2846493"/>
                  <a:pt x="1071167" y="2779606"/>
                  <a:pt x="1065240" y="2733040"/>
                </a:cubicBezTo>
                <a:cubicBezTo>
                  <a:pt x="1059313" y="2686474"/>
                  <a:pt x="1021213" y="2647527"/>
                  <a:pt x="1034760" y="2595880"/>
                </a:cubicBezTo>
                <a:cubicBezTo>
                  <a:pt x="1048307" y="2544233"/>
                  <a:pt x="1138053" y="2464647"/>
                  <a:pt x="1146520" y="2423160"/>
                </a:cubicBezTo>
                <a:cubicBezTo>
                  <a:pt x="1154987" y="2381673"/>
                  <a:pt x="1140593" y="2359660"/>
                  <a:pt x="1085560" y="2346960"/>
                </a:cubicBezTo>
                <a:cubicBezTo>
                  <a:pt x="1030527" y="2334260"/>
                  <a:pt x="891673" y="2377440"/>
                  <a:pt x="816320" y="2346960"/>
                </a:cubicBezTo>
                <a:cubicBezTo>
                  <a:pt x="740967" y="2316480"/>
                  <a:pt x="649527" y="2212340"/>
                  <a:pt x="633440" y="2164080"/>
                </a:cubicBezTo>
                <a:cubicBezTo>
                  <a:pt x="617353" y="2115820"/>
                  <a:pt x="680853" y="2101427"/>
                  <a:pt x="719800" y="2057400"/>
                </a:cubicBezTo>
                <a:cubicBezTo>
                  <a:pt x="758747" y="2013373"/>
                  <a:pt x="829020" y="1943947"/>
                  <a:pt x="867120" y="1899920"/>
                </a:cubicBezTo>
                <a:cubicBezTo>
                  <a:pt x="905220" y="1855893"/>
                  <a:pt x="901833" y="1811020"/>
                  <a:pt x="948400" y="1793240"/>
                </a:cubicBezTo>
                <a:cubicBezTo>
                  <a:pt x="994967" y="1775460"/>
                  <a:pt x="1066933" y="1810173"/>
                  <a:pt x="1146520" y="1793240"/>
                </a:cubicBezTo>
                <a:cubicBezTo>
                  <a:pt x="1226107" y="1776307"/>
                  <a:pt x="1346333" y="1730587"/>
                  <a:pt x="1425920" y="1691640"/>
                </a:cubicBezTo>
                <a:cubicBezTo>
                  <a:pt x="1505507" y="1652693"/>
                  <a:pt x="1567313" y="1573107"/>
                  <a:pt x="1624040" y="1559560"/>
                </a:cubicBezTo>
                <a:cubicBezTo>
                  <a:pt x="1680767" y="1546013"/>
                  <a:pt x="1720560" y="1579880"/>
                  <a:pt x="1766280" y="1610360"/>
                </a:cubicBezTo>
                <a:cubicBezTo>
                  <a:pt x="1812000" y="1640840"/>
                  <a:pt x="1862800" y="1711960"/>
                  <a:pt x="1898360" y="1742440"/>
                </a:cubicBezTo>
                <a:cubicBezTo>
                  <a:pt x="1933920" y="1772920"/>
                  <a:pt x="1948313" y="1782233"/>
                  <a:pt x="1979640" y="1793240"/>
                </a:cubicBezTo>
                <a:cubicBezTo>
                  <a:pt x="2010967" y="1804247"/>
                  <a:pt x="2040600" y="1814407"/>
                  <a:pt x="2086320" y="1808480"/>
                </a:cubicBezTo>
                <a:cubicBezTo>
                  <a:pt x="2132040" y="1802553"/>
                  <a:pt x="2200620" y="1776307"/>
                  <a:pt x="2253960" y="1757680"/>
                </a:cubicBezTo>
                <a:cubicBezTo>
                  <a:pt x="2307300" y="1739053"/>
                  <a:pt x="2351327" y="1717887"/>
                  <a:pt x="2406360" y="1696720"/>
                </a:cubicBezTo>
                <a:cubicBezTo>
                  <a:pt x="2461393" y="1675553"/>
                  <a:pt x="2537593" y="1635760"/>
                  <a:pt x="2584160" y="1630680"/>
                </a:cubicBezTo>
                <a:cubicBezTo>
                  <a:pt x="2630727" y="1625600"/>
                  <a:pt x="2638347" y="1645073"/>
                  <a:pt x="2685760" y="1666240"/>
                </a:cubicBezTo>
                <a:cubicBezTo>
                  <a:pt x="2733173" y="1687407"/>
                  <a:pt x="2816994" y="1738207"/>
                  <a:pt x="2868640" y="1757680"/>
                </a:cubicBezTo>
                <a:cubicBezTo>
                  <a:pt x="2920286" y="1777153"/>
                  <a:pt x="2972780" y="1804247"/>
                  <a:pt x="2995640" y="1783080"/>
                </a:cubicBezTo>
                <a:cubicBezTo>
                  <a:pt x="3018500" y="1761913"/>
                  <a:pt x="3002413" y="1665393"/>
                  <a:pt x="3005800" y="1630680"/>
                </a:cubicBezTo>
                <a:cubicBezTo>
                  <a:pt x="3009187" y="1595967"/>
                  <a:pt x="3004953" y="1589193"/>
                  <a:pt x="3015960" y="1574800"/>
                </a:cubicBezTo>
                <a:cubicBezTo>
                  <a:pt x="3026967" y="1560407"/>
                  <a:pt x="3070147" y="1551093"/>
                  <a:pt x="3071840" y="1544320"/>
                </a:cubicBezTo>
                <a:cubicBezTo>
                  <a:pt x="3073533" y="1537547"/>
                  <a:pt x="3045593" y="1529080"/>
                  <a:pt x="3026120" y="1534160"/>
                </a:cubicBezTo>
                <a:cubicBezTo>
                  <a:pt x="3006647" y="1539240"/>
                  <a:pt x="2990560" y="1584113"/>
                  <a:pt x="2955000" y="1574800"/>
                </a:cubicBezTo>
                <a:cubicBezTo>
                  <a:pt x="2919440" y="1565487"/>
                  <a:pt x="2844933" y="1529927"/>
                  <a:pt x="2812760" y="1478280"/>
                </a:cubicBezTo>
                <a:cubicBezTo>
                  <a:pt x="2780587" y="1426633"/>
                  <a:pt x="2778047" y="1314873"/>
                  <a:pt x="2761960" y="1264920"/>
                </a:cubicBezTo>
                <a:cubicBezTo>
                  <a:pt x="2745873" y="1214967"/>
                  <a:pt x="2746720" y="1188720"/>
                  <a:pt x="2716240" y="1178560"/>
                </a:cubicBezTo>
                <a:cubicBezTo>
                  <a:pt x="2685760" y="1168400"/>
                  <a:pt x="2629033" y="1190413"/>
                  <a:pt x="2579080" y="1203960"/>
                </a:cubicBezTo>
                <a:cubicBezTo>
                  <a:pt x="2529127" y="1217507"/>
                  <a:pt x="2472400" y="1262380"/>
                  <a:pt x="2416520" y="1259840"/>
                </a:cubicBezTo>
                <a:cubicBezTo>
                  <a:pt x="2360640" y="1257300"/>
                  <a:pt x="2286133" y="1197187"/>
                  <a:pt x="2243800" y="1188720"/>
                </a:cubicBezTo>
                <a:cubicBezTo>
                  <a:pt x="2201467" y="1180253"/>
                  <a:pt x="2181147" y="1186180"/>
                  <a:pt x="2162520" y="1209040"/>
                </a:cubicBezTo>
                <a:cubicBezTo>
                  <a:pt x="2143893" y="1231900"/>
                  <a:pt x="2136273" y="1278467"/>
                  <a:pt x="2132040" y="1325880"/>
                </a:cubicBezTo>
                <a:cubicBezTo>
                  <a:pt x="2127807" y="1373293"/>
                  <a:pt x="2145587" y="1444413"/>
                  <a:pt x="2137120" y="1493520"/>
                </a:cubicBezTo>
                <a:cubicBezTo>
                  <a:pt x="2128653" y="1542627"/>
                  <a:pt x="2108333" y="1603587"/>
                  <a:pt x="2081240" y="1620520"/>
                </a:cubicBezTo>
                <a:cubicBezTo>
                  <a:pt x="2054147" y="1637453"/>
                  <a:pt x="2007580" y="1650153"/>
                  <a:pt x="1974560" y="1595120"/>
                </a:cubicBezTo>
                <a:cubicBezTo>
                  <a:pt x="1941540" y="1540087"/>
                  <a:pt x="1916987" y="1367367"/>
                  <a:pt x="1883120" y="1290320"/>
                </a:cubicBezTo>
                <a:cubicBezTo>
                  <a:pt x="1849253" y="1213273"/>
                  <a:pt x="1811153" y="1147233"/>
                  <a:pt x="1771360" y="1132840"/>
                </a:cubicBezTo>
                <a:cubicBezTo>
                  <a:pt x="1731567" y="1118447"/>
                  <a:pt x="1696853" y="1165860"/>
                  <a:pt x="1644360" y="1203960"/>
                </a:cubicBezTo>
                <a:cubicBezTo>
                  <a:pt x="1591867" y="1242060"/>
                  <a:pt x="1506353" y="1324187"/>
                  <a:pt x="1456400" y="1361440"/>
                </a:cubicBezTo>
                <a:cubicBezTo>
                  <a:pt x="1406447" y="1398693"/>
                  <a:pt x="1386127" y="1427480"/>
                  <a:pt x="1344640" y="1427480"/>
                </a:cubicBezTo>
                <a:cubicBezTo>
                  <a:pt x="1303153" y="1427480"/>
                  <a:pt x="1242193" y="1380913"/>
                  <a:pt x="1207480" y="1361440"/>
                </a:cubicBezTo>
                <a:cubicBezTo>
                  <a:pt x="1172767" y="1341967"/>
                  <a:pt x="1163453" y="1306407"/>
                  <a:pt x="1136360" y="1310640"/>
                </a:cubicBezTo>
                <a:cubicBezTo>
                  <a:pt x="1109267" y="1314873"/>
                  <a:pt x="1068627" y="1358053"/>
                  <a:pt x="1044920" y="1386840"/>
                </a:cubicBezTo>
                <a:cubicBezTo>
                  <a:pt x="1021213" y="1415627"/>
                  <a:pt x="1033913" y="1458807"/>
                  <a:pt x="994120" y="1483360"/>
                </a:cubicBezTo>
                <a:cubicBezTo>
                  <a:pt x="954327" y="1507913"/>
                  <a:pt x="874740" y="1503680"/>
                  <a:pt x="806160" y="1534160"/>
                </a:cubicBezTo>
                <a:cubicBezTo>
                  <a:pt x="737580" y="1564640"/>
                  <a:pt x="650373" y="1630680"/>
                  <a:pt x="582640" y="1666240"/>
                </a:cubicBezTo>
                <a:cubicBezTo>
                  <a:pt x="514907" y="1701800"/>
                  <a:pt x="454793" y="1708573"/>
                  <a:pt x="399760" y="1747520"/>
                </a:cubicBezTo>
                <a:cubicBezTo>
                  <a:pt x="344727" y="1786467"/>
                  <a:pt x="284613" y="1866900"/>
                  <a:pt x="252440" y="1899920"/>
                </a:cubicBezTo>
                <a:cubicBezTo>
                  <a:pt x="220267" y="1932940"/>
                  <a:pt x="233813" y="1954953"/>
                  <a:pt x="206720" y="1945640"/>
                </a:cubicBezTo>
                <a:cubicBezTo>
                  <a:pt x="179627" y="1936327"/>
                  <a:pt x="123747" y="1876213"/>
                  <a:pt x="89880" y="1844040"/>
                </a:cubicBezTo>
                <a:cubicBezTo>
                  <a:pt x="56013" y="1811867"/>
                  <a:pt x="-16800" y="1800860"/>
                  <a:pt x="3520" y="1752600"/>
                </a:cubicBezTo>
                <a:cubicBezTo>
                  <a:pt x="23840" y="1704340"/>
                  <a:pt x="138987" y="1627293"/>
                  <a:pt x="211800" y="1554480"/>
                </a:cubicBezTo>
                <a:cubicBezTo>
                  <a:pt x="284613" y="1481667"/>
                  <a:pt x="370973" y="1397847"/>
                  <a:pt x="440400" y="1315720"/>
                </a:cubicBezTo>
                <a:cubicBezTo>
                  <a:pt x="509827" y="1233593"/>
                  <a:pt x="586873" y="1176020"/>
                  <a:pt x="628360" y="1061720"/>
                </a:cubicBezTo>
                <a:cubicBezTo>
                  <a:pt x="669847" y="947420"/>
                  <a:pt x="652067" y="724747"/>
                  <a:pt x="689320" y="629920"/>
                </a:cubicBezTo>
                <a:cubicBezTo>
                  <a:pt x="726573" y="535093"/>
                  <a:pt x="823093" y="531707"/>
                  <a:pt x="851880" y="492760"/>
                </a:cubicBezTo>
                <a:cubicBezTo>
                  <a:pt x="880667" y="453813"/>
                  <a:pt x="847647" y="440267"/>
                  <a:pt x="862040" y="396240"/>
                </a:cubicBezTo>
                <a:cubicBezTo>
                  <a:pt x="876433" y="352213"/>
                  <a:pt x="923000" y="271780"/>
                  <a:pt x="938240" y="228600"/>
                </a:cubicBezTo>
                <a:cubicBezTo>
                  <a:pt x="953480" y="185420"/>
                  <a:pt x="960253" y="175260"/>
                  <a:pt x="953480" y="137160"/>
                </a:cubicBezTo>
                <a:cubicBezTo>
                  <a:pt x="946707" y="99060"/>
                  <a:pt x="922153" y="49530"/>
                  <a:pt x="8976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Freeform 233"/>
          <p:cNvSpPr/>
          <p:nvPr/>
        </p:nvSpPr>
        <p:spPr>
          <a:xfrm>
            <a:off x="1569030" y="1295400"/>
            <a:ext cx="1195669" cy="3616960"/>
          </a:xfrm>
          <a:custGeom>
            <a:avLst/>
            <a:gdLst>
              <a:gd name="connsiteX0" fmla="*/ 630610 w 1195669"/>
              <a:gd name="connsiteY0" fmla="*/ 3616960 h 3616960"/>
              <a:gd name="connsiteX1" fmla="*/ 625530 w 1195669"/>
              <a:gd name="connsiteY1" fmla="*/ 3545840 h 3616960"/>
              <a:gd name="connsiteX2" fmla="*/ 747450 w 1195669"/>
              <a:gd name="connsiteY2" fmla="*/ 3454400 h 3616960"/>
              <a:gd name="connsiteX3" fmla="*/ 701730 w 1195669"/>
              <a:gd name="connsiteY3" fmla="*/ 3373120 h 3616960"/>
              <a:gd name="connsiteX4" fmla="*/ 569650 w 1195669"/>
              <a:gd name="connsiteY4" fmla="*/ 3271520 h 3616960"/>
              <a:gd name="connsiteX5" fmla="*/ 503610 w 1195669"/>
              <a:gd name="connsiteY5" fmla="*/ 3169920 h 3616960"/>
              <a:gd name="connsiteX6" fmla="*/ 508690 w 1195669"/>
              <a:gd name="connsiteY6" fmla="*/ 2997200 h 3616960"/>
              <a:gd name="connsiteX7" fmla="*/ 620450 w 1195669"/>
              <a:gd name="connsiteY7" fmla="*/ 2809240 h 3616960"/>
              <a:gd name="connsiteX8" fmla="*/ 783010 w 1195669"/>
              <a:gd name="connsiteY8" fmla="*/ 2692400 h 3616960"/>
              <a:gd name="connsiteX9" fmla="*/ 986210 w 1195669"/>
              <a:gd name="connsiteY9" fmla="*/ 2529840 h 3616960"/>
              <a:gd name="connsiteX10" fmla="*/ 1118290 w 1195669"/>
              <a:gd name="connsiteY10" fmla="*/ 2407920 h 3616960"/>
              <a:gd name="connsiteX11" fmla="*/ 1113210 w 1195669"/>
              <a:gd name="connsiteY11" fmla="*/ 2331720 h 3616960"/>
              <a:gd name="connsiteX12" fmla="*/ 1031930 w 1195669"/>
              <a:gd name="connsiteY12" fmla="*/ 2280920 h 3616960"/>
              <a:gd name="connsiteX13" fmla="*/ 1113210 w 1195669"/>
              <a:gd name="connsiteY13" fmla="*/ 2189480 h 3616960"/>
              <a:gd name="connsiteX14" fmla="*/ 1194490 w 1195669"/>
              <a:gd name="connsiteY14" fmla="*/ 2128520 h 3616960"/>
              <a:gd name="connsiteX15" fmla="*/ 1158930 w 1195669"/>
              <a:gd name="connsiteY15" fmla="*/ 2016760 h 3616960"/>
              <a:gd name="connsiteX16" fmla="*/ 1123370 w 1195669"/>
              <a:gd name="connsiteY16" fmla="*/ 1955800 h 3616960"/>
              <a:gd name="connsiteX17" fmla="*/ 1067490 w 1195669"/>
              <a:gd name="connsiteY17" fmla="*/ 1803400 h 3616960"/>
              <a:gd name="connsiteX18" fmla="*/ 991290 w 1195669"/>
              <a:gd name="connsiteY18" fmla="*/ 1818640 h 3616960"/>
              <a:gd name="connsiteX19" fmla="*/ 920170 w 1195669"/>
              <a:gd name="connsiteY19" fmla="*/ 1823720 h 3616960"/>
              <a:gd name="connsiteX20" fmla="*/ 910010 w 1195669"/>
              <a:gd name="connsiteY20" fmla="*/ 1793240 h 3616960"/>
              <a:gd name="connsiteX21" fmla="*/ 889690 w 1195669"/>
              <a:gd name="connsiteY21" fmla="*/ 1681480 h 3616960"/>
              <a:gd name="connsiteX22" fmla="*/ 843970 w 1195669"/>
              <a:gd name="connsiteY22" fmla="*/ 1529080 h 3616960"/>
              <a:gd name="connsiteX23" fmla="*/ 793170 w 1195669"/>
              <a:gd name="connsiteY23" fmla="*/ 1452880 h 3616960"/>
              <a:gd name="connsiteX24" fmla="*/ 716970 w 1195669"/>
              <a:gd name="connsiteY24" fmla="*/ 1452880 h 3616960"/>
              <a:gd name="connsiteX25" fmla="*/ 600130 w 1195669"/>
              <a:gd name="connsiteY25" fmla="*/ 1518920 h 3616960"/>
              <a:gd name="connsiteX26" fmla="*/ 523930 w 1195669"/>
              <a:gd name="connsiteY26" fmla="*/ 1513840 h 3616960"/>
              <a:gd name="connsiteX27" fmla="*/ 452810 w 1195669"/>
              <a:gd name="connsiteY27" fmla="*/ 1336040 h 3616960"/>
              <a:gd name="connsiteX28" fmla="*/ 447730 w 1195669"/>
              <a:gd name="connsiteY28" fmla="*/ 1198880 h 3616960"/>
              <a:gd name="connsiteX29" fmla="*/ 356290 w 1195669"/>
              <a:gd name="connsiteY29" fmla="*/ 1143000 h 3616960"/>
              <a:gd name="connsiteX30" fmla="*/ 188650 w 1195669"/>
              <a:gd name="connsiteY30" fmla="*/ 1056640 h 3616960"/>
              <a:gd name="connsiteX31" fmla="*/ 173410 w 1195669"/>
              <a:gd name="connsiteY31" fmla="*/ 919480 h 3616960"/>
              <a:gd name="connsiteX32" fmla="*/ 102290 w 1195669"/>
              <a:gd name="connsiteY32" fmla="*/ 868680 h 3616960"/>
              <a:gd name="connsiteX33" fmla="*/ 41330 w 1195669"/>
              <a:gd name="connsiteY33" fmla="*/ 822960 h 3616960"/>
              <a:gd name="connsiteX34" fmla="*/ 81970 w 1195669"/>
              <a:gd name="connsiteY34" fmla="*/ 736600 h 3616960"/>
              <a:gd name="connsiteX35" fmla="*/ 97210 w 1195669"/>
              <a:gd name="connsiteY35" fmla="*/ 589280 h 3616960"/>
              <a:gd name="connsiteX36" fmla="*/ 690 w 1195669"/>
              <a:gd name="connsiteY36" fmla="*/ 431800 h 3616960"/>
              <a:gd name="connsiteX37" fmla="*/ 56570 w 1195669"/>
              <a:gd name="connsiteY37" fmla="*/ 259080 h 3616960"/>
              <a:gd name="connsiteX38" fmla="*/ 107370 w 1195669"/>
              <a:gd name="connsiteY38" fmla="*/ 162560 h 3616960"/>
              <a:gd name="connsiteX39" fmla="*/ 87050 w 1195669"/>
              <a:gd name="connsiteY39" fmla="*/ 76200 h 3616960"/>
              <a:gd name="connsiteX40" fmla="*/ 163250 w 1195669"/>
              <a:gd name="connsiteY40" fmla="*/ 0 h 36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95669" h="3616960">
                <a:moveTo>
                  <a:pt x="630610" y="3616960"/>
                </a:moveTo>
                <a:cubicBezTo>
                  <a:pt x="618333" y="3594946"/>
                  <a:pt x="606057" y="3572933"/>
                  <a:pt x="625530" y="3545840"/>
                </a:cubicBezTo>
                <a:cubicBezTo>
                  <a:pt x="645003" y="3518747"/>
                  <a:pt x="734750" y="3483187"/>
                  <a:pt x="747450" y="3454400"/>
                </a:cubicBezTo>
                <a:cubicBezTo>
                  <a:pt x="760150" y="3425613"/>
                  <a:pt x="731363" y="3403600"/>
                  <a:pt x="701730" y="3373120"/>
                </a:cubicBezTo>
                <a:cubicBezTo>
                  <a:pt x="672097" y="3342640"/>
                  <a:pt x="602670" y="3305387"/>
                  <a:pt x="569650" y="3271520"/>
                </a:cubicBezTo>
                <a:cubicBezTo>
                  <a:pt x="536630" y="3237653"/>
                  <a:pt x="513770" y="3215640"/>
                  <a:pt x="503610" y="3169920"/>
                </a:cubicBezTo>
                <a:cubicBezTo>
                  <a:pt x="493450" y="3124200"/>
                  <a:pt x="489217" y="3057313"/>
                  <a:pt x="508690" y="2997200"/>
                </a:cubicBezTo>
                <a:cubicBezTo>
                  <a:pt x="528163" y="2937087"/>
                  <a:pt x="574730" y="2860040"/>
                  <a:pt x="620450" y="2809240"/>
                </a:cubicBezTo>
                <a:cubicBezTo>
                  <a:pt x="666170" y="2758440"/>
                  <a:pt x="722050" y="2738967"/>
                  <a:pt x="783010" y="2692400"/>
                </a:cubicBezTo>
                <a:cubicBezTo>
                  <a:pt x="843970" y="2645833"/>
                  <a:pt x="930330" y="2577253"/>
                  <a:pt x="986210" y="2529840"/>
                </a:cubicBezTo>
                <a:cubicBezTo>
                  <a:pt x="1042090" y="2482427"/>
                  <a:pt x="1097123" y="2440940"/>
                  <a:pt x="1118290" y="2407920"/>
                </a:cubicBezTo>
                <a:cubicBezTo>
                  <a:pt x="1139457" y="2374900"/>
                  <a:pt x="1127603" y="2352887"/>
                  <a:pt x="1113210" y="2331720"/>
                </a:cubicBezTo>
                <a:cubicBezTo>
                  <a:pt x="1098817" y="2310553"/>
                  <a:pt x="1031930" y="2304627"/>
                  <a:pt x="1031930" y="2280920"/>
                </a:cubicBezTo>
                <a:cubicBezTo>
                  <a:pt x="1031930" y="2257213"/>
                  <a:pt x="1086117" y="2214880"/>
                  <a:pt x="1113210" y="2189480"/>
                </a:cubicBezTo>
                <a:cubicBezTo>
                  <a:pt x="1140303" y="2164080"/>
                  <a:pt x="1186870" y="2157307"/>
                  <a:pt x="1194490" y="2128520"/>
                </a:cubicBezTo>
                <a:cubicBezTo>
                  <a:pt x="1202110" y="2099733"/>
                  <a:pt x="1170783" y="2045547"/>
                  <a:pt x="1158930" y="2016760"/>
                </a:cubicBezTo>
                <a:cubicBezTo>
                  <a:pt x="1147077" y="1987973"/>
                  <a:pt x="1138610" y="1991360"/>
                  <a:pt x="1123370" y="1955800"/>
                </a:cubicBezTo>
                <a:cubicBezTo>
                  <a:pt x="1108130" y="1920240"/>
                  <a:pt x="1089503" y="1826260"/>
                  <a:pt x="1067490" y="1803400"/>
                </a:cubicBezTo>
                <a:cubicBezTo>
                  <a:pt x="1045477" y="1780540"/>
                  <a:pt x="1015843" y="1815253"/>
                  <a:pt x="991290" y="1818640"/>
                </a:cubicBezTo>
                <a:cubicBezTo>
                  <a:pt x="966737" y="1822027"/>
                  <a:pt x="933717" y="1827953"/>
                  <a:pt x="920170" y="1823720"/>
                </a:cubicBezTo>
                <a:cubicBezTo>
                  <a:pt x="906623" y="1819487"/>
                  <a:pt x="915090" y="1816947"/>
                  <a:pt x="910010" y="1793240"/>
                </a:cubicBezTo>
                <a:cubicBezTo>
                  <a:pt x="904930" y="1769533"/>
                  <a:pt x="900697" y="1725507"/>
                  <a:pt x="889690" y="1681480"/>
                </a:cubicBezTo>
                <a:cubicBezTo>
                  <a:pt x="878683" y="1637453"/>
                  <a:pt x="860057" y="1567180"/>
                  <a:pt x="843970" y="1529080"/>
                </a:cubicBezTo>
                <a:cubicBezTo>
                  <a:pt x="827883" y="1490980"/>
                  <a:pt x="814337" y="1465580"/>
                  <a:pt x="793170" y="1452880"/>
                </a:cubicBezTo>
                <a:cubicBezTo>
                  <a:pt x="772003" y="1440180"/>
                  <a:pt x="749143" y="1441873"/>
                  <a:pt x="716970" y="1452880"/>
                </a:cubicBezTo>
                <a:cubicBezTo>
                  <a:pt x="684797" y="1463887"/>
                  <a:pt x="632303" y="1508760"/>
                  <a:pt x="600130" y="1518920"/>
                </a:cubicBezTo>
                <a:cubicBezTo>
                  <a:pt x="567957" y="1529080"/>
                  <a:pt x="548483" y="1544320"/>
                  <a:pt x="523930" y="1513840"/>
                </a:cubicBezTo>
                <a:cubicBezTo>
                  <a:pt x="499377" y="1483360"/>
                  <a:pt x="465510" y="1388533"/>
                  <a:pt x="452810" y="1336040"/>
                </a:cubicBezTo>
                <a:cubicBezTo>
                  <a:pt x="440110" y="1283547"/>
                  <a:pt x="463817" y="1231053"/>
                  <a:pt x="447730" y="1198880"/>
                </a:cubicBezTo>
                <a:cubicBezTo>
                  <a:pt x="431643" y="1166707"/>
                  <a:pt x="399470" y="1166707"/>
                  <a:pt x="356290" y="1143000"/>
                </a:cubicBezTo>
                <a:cubicBezTo>
                  <a:pt x="313110" y="1119293"/>
                  <a:pt x="219130" y="1093893"/>
                  <a:pt x="188650" y="1056640"/>
                </a:cubicBezTo>
                <a:cubicBezTo>
                  <a:pt x="158170" y="1019387"/>
                  <a:pt x="187803" y="950807"/>
                  <a:pt x="173410" y="919480"/>
                </a:cubicBezTo>
                <a:cubicBezTo>
                  <a:pt x="159017" y="888153"/>
                  <a:pt x="124303" y="884767"/>
                  <a:pt x="102290" y="868680"/>
                </a:cubicBezTo>
                <a:cubicBezTo>
                  <a:pt x="80277" y="852593"/>
                  <a:pt x="44717" y="844973"/>
                  <a:pt x="41330" y="822960"/>
                </a:cubicBezTo>
                <a:cubicBezTo>
                  <a:pt x="37943" y="800947"/>
                  <a:pt x="72657" y="775547"/>
                  <a:pt x="81970" y="736600"/>
                </a:cubicBezTo>
                <a:cubicBezTo>
                  <a:pt x="91283" y="697653"/>
                  <a:pt x="110757" y="640080"/>
                  <a:pt x="97210" y="589280"/>
                </a:cubicBezTo>
                <a:cubicBezTo>
                  <a:pt x="83663" y="538480"/>
                  <a:pt x="7463" y="486833"/>
                  <a:pt x="690" y="431800"/>
                </a:cubicBezTo>
                <a:cubicBezTo>
                  <a:pt x="-6083" y="376767"/>
                  <a:pt x="38790" y="303953"/>
                  <a:pt x="56570" y="259080"/>
                </a:cubicBezTo>
                <a:cubicBezTo>
                  <a:pt x="74350" y="214207"/>
                  <a:pt x="102290" y="193040"/>
                  <a:pt x="107370" y="162560"/>
                </a:cubicBezTo>
                <a:cubicBezTo>
                  <a:pt x="112450" y="132080"/>
                  <a:pt x="77737" y="103293"/>
                  <a:pt x="87050" y="76200"/>
                </a:cubicBezTo>
                <a:cubicBezTo>
                  <a:pt x="96363" y="49107"/>
                  <a:pt x="129806" y="24553"/>
                  <a:pt x="16325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1685057" y="1315720"/>
            <a:ext cx="1200504" cy="3728720"/>
          </a:xfrm>
          <a:custGeom>
            <a:avLst/>
            <a:gdLst>
              <a:gd name="connsiteX0" fmla="*/ 260583 w 1200504"/>
              <a:gd name="connsiteY0" fmla="*/ 0 h 3728720"/>
              <a:gd name="connsiteX1" fmla="*/ 103103 w 1200504"/>
              <a:gd name="connsiteY1" fmla="*/ 55880 h 3728720"/>
              <a:gd name="connsiteX2" fmla="*/ 47223 w 1200504"/>
              <a:gd name="connsiteY2" fmla="*/ 193040 h 3728720"/>
              <a:gd name="connsiteX3" fmla="*/ 1503 w 1200504"/>
              <a:gd name="connsiteY3" fmla="*/ 325120 h 3728720"/>
              <a:gd name="connsiteX4" fmla="*/ 16743 w 1200504"/>
              <a:gd name="connsiteY4" fmla="*/ 472440 h 3728720"/>
              <a:gd name="connsiteX5" fmla="*/ 72623 w 1200504"/>
              <a:gd name="connsiteY5" fmla="*/ 645160 h 3728720"/>
              <a:gd name="connsiteX6" fmla="*/ 235183 w 1200504"/>
              <a:gd name="connsiteY6" fmla="*/ 975360 h 3728720"/>
              <a:gd name="connsiteX7" fmla="*/ 418063 w 1200504"/>
              <a:gd name="connsiteY7" fmla="*/ 1026160 h 3728720"/>
              <a:gd name="connsiteX8" fmla="*/ 504423 w 1200504"/>
              <a:gd name="connsiteY8" fmla="*/ 1026160 h 3728720"/>
              <a:gd name="connsiteX9" fmla="*/ 545063 w 1200504"/>
              <a:gd name="connsiteY9" fmla="*/ 1132840 h 3728720"/>
              <a:gd name="connsiteX10" fmla="*/ 504423 w 1200504"/>
              <a:gd name="connsiteY10" fmla="*/ 1219200 h 3728720"/>
              <a:gd name="connsiteX11" fmla="*/ 499343 w 1200504"/>
              <a:gd name="connsiteY11" fmla="*/ 1310640 h 3728720"/>
              <a:gd name="connsiteX12" fmla="*/ 611103 w 1200504"/>
              <a:gd name="connsiteY12" fmla="*/ 1366520 h 3728720"/>
              <a:gd name="connsiteX13" fmla="*/ 733023 w 1200504"/>
              <a:gd name="connsiteY13" fmla="*/ 1412240 h 3728720"/>
              <a:gd name="connsiteX14" fmla="*/ 819383 w 1200504"/>
              <a:gd name="connsiteY14" fmla="*/ 1554480 h 3728720"/>
              <a:gd name="connsiteX15" fmla="*/ 885423 w 1200504"/>
              <a:gd name="connsiteY15" fmla="*/ 1651000 h 3728720"/>
              <a:gd name="connsiteX16" fmla="*/ 1017503 w 1200504"/>
              <a:gd name="connsiteY16" fmla="*/ 1651000 h 3728720"/>
              <a:gd name="connsiteX17" fmla="*/ 1042903 w 1200504"/>
              <a:gd name="connsiteY17" fmla="*/ 1833880 h 3728720"/>
              <a:gd name="connsiteX18" fmla="*/ 1098783 w 1200504"/>
              <a:gd name="connsiteY18" fmla="*/ 2011680 h 3728720"/>
              <a:gd name="connsiteX19" fmla="*/ 1200383 w 1200504"/>
              <a:gd name="connsiteY19" fmla="*/ 2133600 h 3728720"/>
              <a:gd name="connsiteX20" fmla="*/ 1119103 w 1200504"/>
              <a:gd name="connsiteY20" fmla="*/ 2250440 h 3728720"/>
              <a:gd name="connsiteX21" fmla="*/ 1103863 w 1200504"/>
              <a:gd name="connsiteY21" fmla="*/ 2433320 h 3728720"/>
              <a:gd name="connsiteX22" fmla="*/ 1088623 w 1200504"/>
              <a:gd name="connsiteY22" fmla="*/ 2463800 h 3728720"/>
              <a:gd name="connsiteX23" fmla="*/ 926063 w 1200504"/>
              <a:gd name="connsiteY23" fmla="*/ 2555240 h 3728720"/>
              <a:gd name="connsiteX24" fmla="*/ 829543 w 1200504"/>
              <a:gd name="connsiteY24" fmla="*/ 2626360 h 3728720"/>
              <a:gd name="connsiteX25" fmla="*/ 758423 w 1200504"/>
              <a:gd name="connsiteY25" fmla="*/ 2727960 h 3728720"/>
              <a:gd name="connsiteX26" fmla="*/ 590783 w 1200504"/>
              <a:gd name="connsiteY26" fmla="*/ 2783840 h 3728720"/>
              <a:gd name="connsiteX27" fmla="*/ 423143 w 1200504"/>
              <a:gd name="connsiteY27" fmla="*/ 2971800 h 3728720"/>
              <a:gd name="connsiteX28" fmla="*/ 433303 w 1200504"/>
              <a:gd name="connsiteY28" fmla="*/ 3164840 h 3728720"/>
              <a:gd name="connsiteX29" fmla="*/ 651743 w 1200504"/>
              <a:gd name="connsiteY29" fmla="*/ 3337560 h 3728720"/>
              <a:gd name="connsiteX30" fmla="*/ 793983 w 1200504"/>
              <a:gd name="connsiteY30" fmla="*/ 3459480 h 3728720"/>
              <a:gd name="connsiteX31" fmla="*/ 672063 w 1200504"/>
              <a:gd name="connsiteY31" fmla="*/ 3510280 h 3728720"/>
              <a:gd name="connsiteX32" fmla="*/ 580623 w 1200504"/>
              <a:gd name="connsiteY32" fmla="*/ 3545840 h 3728720"/>
              <a:gd name="connsiteX33" fmla="*/ 570463 w 1200504"/>
              <a:gd name="connsiteY33" fmla="*/ 3642360 h 3728720"/>
              <a:gd name="connsiteX34" fmla="*/ 606023 w 1200504"/>
              <a:gd name="connsiteY34" fmla="*/ 3728720 h 3728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00504" h="3728720">
                <a:moveTo>
                  <a:pt x="260583" y="0"/>
                </a:moveTo>
                <a:cubicBezTo>
                  <a:pt x="199623" y="11853"/>
                  <a:pt x="138663" y="23707"/>
                  <a:pt x="103103" y="55880"/>
                </a:cubicBezTo>
                <a:cubicBezTo>
                  <a:pt x="67543" y="88053"/>
                  <a:pt x="64156" y="148167"/>
                  <a:pt x="47223" y="193040"/>
                </a:cubicBezTo>
                <a:cubicBezTo>
                  <a:pt x="30290" y="237913"/>
                  <a:pt x="6583" y="278553"/>
                  <a:pt x="1503" y="325120"/>
                </a:cubicBezTo>
                <a:cubicBezTo>
                  <a:pt x="-3577" y="371687"/>
                  <a:pt x="4890" y="419100"/>
                  <a:pt x="16743" y="472440"/>
                </a:cubicBezTo>
                <a:cubicBezTo>
                  <a:pt x="28596" y="525780"/>
                  <a:pt x="36216" y="561340"/>
                  <a:pt x="72623" y="645160"/>
                </a:cubicBezTo>
                <a:cubicBezTo>
                  <a:pt x="109030" y="728980"/>
                  <a:pt x="177610" y="911860"/>
                  <a:pt x="235183" y="975360"/>
                </a:cubicBezTo>
                <a:cubicBezTo>
                  <a:pt x="292756" y="1038860"/>
                  <a:pt x="373190" y="1017693"/>
                  <a:pt x="418063" y="1026160"/>
                </a:cubicBezTo>
                <a:cubicBezTo>
                  <a:pt x="462936" y="1034627"/>
                  <a:pt x="483256" y="1008380"/>
                  <a:pt x="504423" y="1026160"/>
                </a:cubicBezTo>
                <a:cubicBezTo>
                  <a:pt x="525590" y="1043940"/>
                  <a:pt x="545063" y="1100667"/>
                  <a:pt x="545063" y="1132840"/>
                </a:cubicBezTo>
                <a:cubicBezTo>
                  <a:pt x="545063" y="1165013"/>
                  <a:pt x="512043" y="1189567"/>
                  <a:pt x="504423" y="1219200"/>
                </a:cubicBezTo>
                <a:cubicBezTo>
                  <a:pt x="496803" y="1248833"/>
                  <a:pt x="481563" y="1286087"/>
                  <a:pt x="499343" y="1310640"/>
                </a:cubicBezTo>
                <a:cubicBezTo>
                  <a:pt x="517123" y="1335193"/>
                  <a:pt x="572156" y="1349587"/>
                  <a:pt x="611103" y="1366520"/>
                </a:cubicBezTo>
                <a:cubicBezTo>
                  <a:pt x="650050" y="1383453"/>
                  <a:pt x="698310" y="1380913"/>
                  <a:pt x="733023" y="1412240"/>
                </a:cubicBezTo>
                <a:cubicBezTo>
                  <a:pt x="767736" y="1443567"/>
                  <a:pt x="793983" y="1514687"/>
                  <a:pt x="819383" y="1554480"/>
                </a:cubicBezTo>
                <a:cubicBezTo>
                  <a:pt x="844783" y="1594273"/>
                  <a:pt x="852403" y="1634913"/>
                  <a:pt x="885423" y="1651000"/>
                </a:cubicBezTo>
                <a:cubicBezTo>
                  <a:pt x="918443" y="1667087"/>
                  <a:pt x="991256" y="1620520"/>
                  <a:pt x="1017503" y="1651000"/>
                </a:cubicBezTo>
                <a:cubicBezTo>
                  <a:pt x="1043750" y="1681480"/>
                  <a:pt x="1029356" y="1773767"/>
                  <a:pt x="1042903" y="1833880"/>
                </a:cubicBezTo>
                <a:cubicBezTo>
                  <a:pt x="1056450" y="1893993"/>
                  <a:pt x="1072536" y="1961727"/>
                  <a:pt x="1098783" y="2011680"/>
                </a:cubicBezTo>
                <a:cubicBezTo>
                  <a:pt x="1125030" y="2061633"/>
                  <a:pt x="1196996" y="2093807"/>
                  <a:pt x="1200383" y="2133600"/>
                </a:cubicBezTo>
                <a:cubicBezTo>
                  <a:pt x="1203770" y="2173393"/>
                  <a:pt x="1135190" y="2200487"/>
                  <a:pt x="1119103" y="2250440"/>
                </a:cubicBezTo>
                <a:cubicBezTo>
                  <a:pt x="1103016" y="2300393"/>
                  <a:pt x="1108943" y="2397760"/>
                  <a:pt x="1103863" y="2433320"/>
                </a:cubicBezTo>
                <a:cubicBezTo>
                  <a:pt x="1098783" y="2468880"/>
                  <a:pt x="1118256" y="2443480"/>
                  <a:pt x="1088623" y="2463800"/>
                </a:cubicBezTo>
                <a:cubicBezTo>
                  <a:pt x="1058990" y="2484120"/>
                  <a:pt x="969243" y="2528147"/>
                  <a:pt x="926063" y="2555240"/>
                </a:cubicBezTo>
                <a:cubicBezTo>
                  <a:pt x="882883" y="2582333"/>
                  <a:pt x="857483" y="2597573"/>
                  <a:pt x="829543" y="2626360"/>
                </a:cubicBezTo>
                <a:cubicBezTo>
                  <a:pt x="801603" y="2655147"/>
                  <a:pt x="798216" y="2701713"/>
                  <a:pt x="758423" y="2727960"/>
                </a:cubicBezTo>
                <a:cubicBezTo>
                  <a:pt x="718630" y="2754207"/>
                  <a:pt x="646663" y="2743200"/>
                  <a:pt x="590783" y="2783840"/>
                </a:cubicBezTo>
                <a:cubicBezTo>
                  <a:pt x="534903" y="2824480"/>
                  <a:pt x="449390" y="2908300"/>
                  <a:pt x="423143" y="2971800"/>
                </a:cubicBezTo>
                <a:cubicBezTo>
                  <a:pt x="396896" y="3035300"/>
                  <a:pt x="395203" y="3103880"/>
                  <a:pt x="433303" y="3164840"/>
                </a:cubicBezTo>
                <a:cubicBezTo>
                  <a:pt x="471403" y="3225800"/>
                  <a:pt x="591630" y="3288453"/>
                  <a:pt x="651743" y="3337560"/>
                </a:cubicBezTo>
                <a:cubicBezTo>
                  <a:pt x="711856" y="3386667"/>
                  <a:pt x="790596" y="3430693"/>
                  <a:pt x="793983" y="3459480"/>
                </a:cubicBezTo>
                <a:cubicBezTo>
                  <a:pt x="797370" y="3488267"/>
                  <a:pt x="707623" y="3495887"/>
                  <a:pt x="672063" y="3510280"/>
                </a:cubicBezTo>
                <a:cubicBezTo>
                  <a:pt x="636503" y="3524673"/>
                  <a:pt x="597556" y="3523827"/>
                  <a:pt x="580623" y="3545840"/>
                </a:cubicBezTo>
                <a:cubicBezTo>
                  <a:pt x="563690" y="3567853"/>
                  <a:pt x="566230" y="3611880"/>
                  <a:pt x="570463" y="3642360"/>
                </a:cubicBezTo>
                <a:cubicBezTo>
                  <a:pt x="574696" y="3672840"/>
                  <a:pt x="597556" y="3700780"/>
                  <a:pt x="606023" y="372872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eeform 235"/>
          <p:cNvSpPr/>
          <p:nvPr/>
        </p:nvSpPr>
        <p:spPr>
          <a:xfrm>
            <a:off x="1491958" y="5039360"/>
            <a:ext cx="3316305" cy="3825240"/>
          </a:xfrm>
          <a:custGeom>
            <a:avLst/>
            <a:gdLst>
              <a:gd name="connsiteX0" fmla="*/ 804202 w 3316305"/>
              <a:gd name="connsiteY0" fmla="*/ 0 h 3825240"/>
              <a:gd name="connsiteX1" fmla="*/ 794042 w 3316305"/>
              <a:gd name="connsiteY1" fmla="*/ 152400 h 3825240"/>
              <a:gd name="connsiteX2" fmla="*/ 768642 w 3316305"/>
              <a:gd name="connsiteY2" fmla="*/ 304800 h 3825240"/>
              <a:gd name="connsiteX3" fmla="*/ 778802 w 3316305"/>
              <a:gd name="connsiteY3" fmla="*/ 416560 h 3825240"/>
              <a:gd name="connsiteX4" fmla="*/ 595922 w 3316305"/>
              <a:gd name="connsiteY4" fmla="*/ 568960 h 3825240"/>
              <a:gd name="connsiteX5" fmla="*/ 519722 w 3316305"/>
              <a:gd name="connsiteY5" fmla="*/ 772160 h 3825240"/>
              <a:gd name="connsiteX6" fmla="*/ 479082 w 3316305"/>
              <a:gd name="connsiteY6" fmla="*/ 965200 h 3825240"/>
              <a:gd name="connsiteX7" fmla="*/ 377482 w 3316305"/>
              <a:gd name="connsiteY7" fmla="*/ 1112520 h 3825240"/>
              <a:gd name="connsiteX8" fmla="*/ 225082 w 3316305"/>
              <a:gd name="connsiteY8" fmla="*/ 1320800 h 3825240"/>
              <a:gd name="connsiteX9" fmla="*/ 77762 w 3316305"/>
              <a:gd name="connsiteY9" fmla="*/ 1427480 h 3825240"/>
              <a:gd name="connsiteX10" fmla="*/ 26962 w 3316305"/>
              <a:gd name="connsiteY10" fmla="*/ 1534160 h 3825240"/>
              <a:gd name="connsiteX11" fmla="*/ 1562 w 3316305"/>
              <a:gd name="connsiteY11" fmla="*/ 1635760 h 3825240"/>
              <a:gd name="connsiteX12" fmla="*/ 26962 w 3316305"/>
              <a:gd name="connsiteY12" fmla="*/ 1656080 h 3825240"/>
              <a:gd name="connsiteX13" fmla="*/ 220002 w 3316305"/>
              <a:gd name="connsiteY13" fmla="*/ 1554480 h 3825240"/>
              <a:gd name="connsiteX14" fmla="*/ 514642 w 3316305"/>
              <a:gd name="connsiteY14" fmla="*/ 1397000 h 3825240"/>
              <a:gd name="connsiteX15" fmla="*/ 758482 w 3316305"/>
              <a:gd name="connsiteY15" fmla="*/ 1300480 h 3825240"/>
              <a:gd name="connsiteX16" fmla="*/ 941362 w 3316305"/>
              <a:gd name="connsiteY16" fmla="*/ 1102360 h 3825240"/>
              <a:gd name="connsiteX17" fmla="*/ 987082 w 3316305"/>
              <a:gd name="connsiteY17" fmla="*/ 1092200 h 3825240"/>
              <a:gd name="connsiteX18" fmla="*/ 1073442 w 3316305"/>
              <a:gd name="connsiteY18" fmla="*/ 1158240 h 3825240"/>
              <a:gd name="connsiteX19" fmla="*/ 1159802 w 3316305"/>
              <a:gd name="connsiteY19" fmla="*/ 1214120 h 3825240"/>
              <a:gd name="connsiteX20" fmla="*/ 1241082 w 3316305"/>
              <a:gd name="connsiteY20" fmla="*/ 1143000 h 3825240"/>
              <a:gd name="connsiteX21" fmla="*/ 1408722 w 3316305"/>
              <a:gd name="connsiteY21" fmla="*/ 1021080 h 3825240"/>
              <a:gd name="connsiteX22" fmla="*/ 1500162 w 3316305"/>
              <a:gd name="connsiteY22" fmla="*/ 914400 h 3825240"/>
              <a:gd name="connsiteX23" fmla="*/ 1627162 w 3316305"/>
              <a:gd name="connsiteY23" fmla="*/ 965200 h 3825240"/>
              <a:gd name="connsiteX24" fmla="*/ 1723682 w 3316305"/>
              <a:gd name="connsiteY24" fmla="*/ 1082040 h 3825240"/>
              <a:gd name="connsiteX25" fmla="*/ 1779562 w 3316305"/>
              <a:gd name="connsiteY25" fmla="*/ 1219200 h 3825240"/>
              <a:gd name="connsiteX26" fmla="*/ 1830362 w 3316305"/>
              <a:gd name="connsiteY26" fmla="*/ 1234440 h 3825240"/>
              <a:gd name="connsiteX27" fmla="*/ 1881162 w 3316305"/>
              <a:gd name="connsiteY27" fmla="*/ 1066800 h 3825240"/>
              <a:gd name="connsiteX28" fmla="*/ 1947202 w 3316305"/>
              <a:gd name="connsiteY28" fmla="*/ 960120 h 3825240"/>
              <a:gd name="connsiteX29" fmla="*/ 2033562 w 3316305"/>
              <a:gd name="connsiteY29" fmla="*/ 975360 h 3825240"/>
              <a:gd name="connsiteX30" fmla="*/ 2125002 w 3316305"/>
              <a:gd name="connsiteY30" fmla="*/ 1026160 h 3825240"/>
              <a:gd name="connsiteX31" fmla="*/ 2196122 w 3316305"/>
              <a:gd name="connsiteY31" fmla="*/ 995680 h 3825240"/>
              <a:gd name="connsiteX32" fmla="*/ 2201202 w 3316305"/>
              <a:gd name="connsiteY32" fmla="*/ 817880 h 3825240"/>
              <a:gd name="connsiteX33" fmla="*/ 2302802 w 3316305"/>
              <a:gd name="connsiteY33" fmla="*/ 706120 h 3825240"/>
              <a:gd name="connsiteX34" fmla="*/ 2445042 w 3316305"/>
              <a:gd name="connsiteY34" fmla="*/ 629920 h 3825240"/>
              <a:gd name="connsiteX35" fmla="*/ 2399322 w 3316305"/>
              <a:gd name="connsiteY35" fmla="*/ 777240 h 3825240"/>
              <a:gd name="connsiteX36" fmla="*/ 2495842 w 3316305"/>
              <a:gd name="connsiteY36" fmla="*/ 924560 h 3825240"/>
              <a:gd name="connsiteX37" fmla="*/ 2658402 w 3316305"/>
              <a:gd name="connsiteY37" fmla="*/ 1031240 h 3825240"/>
              <a:gd name="connsiteX38" fmla="*/ 2734602 w 3316305"/>
              <a:gd name="connsiteY38" fmla="*/ 1076960 h 3825240"/>
              <a:gd name="connsiteX39" fmla="*/ 2704122 w 3316305"/>
              <a:gd name="connsiteY39" fmla="*/ 1214120 h 3825240"/>
              <a:gd name="connsiteX40" fmla="*/ 2688882 w 3316305"/>
              <a:gd name="connsiteY40" fmla="*/ 1305560 h 3825240"/>
              <a:gd name="connsiteX41" fmla="*/ 2851442 w 3316305"/>
              <a:gd name="connsiteY41" fmla="*/ 1310640 h 3825240"/>
              <a:gd name="connsiteX42" fmla="*/ 2947962 w 3316305"/>
              <a:gd name="connsiteY42" fmla="*/ 1300480 h 3825240"/>
              <a:gd name="connsiteX43" fmla="*/ 3024162 w 3316305"/>
              <a:gd name="connsiteY43" fmla="*/ 1386840 h 3825240"/>
              <a:gd name="connsiteX44" fmla="*/ 3130842 w 3316305"/>
              <a:gd name="connsiteY44" fmla="*/ 1493520 h 3825240"/>
              <a:gd name="connsiteX45" fmla="*/ 3242602 w 3316305"/>
              <a:gd name="connsiteY45" fmla="*/ 1549400 h 3825240"/>
              <a:gd name="connsiteX46" fmla="*/ 3313722 w 3316305"/>
              <a:gd name="connsiteY46" fmla="*/ 1640840 h 3825240"/>
              <a:gd name="connsiteX47" fmla="*/ 3151162 w 3316305"/>
              <a:gd name="connsiteY47" fmla="*/ 1737360 h 3825240"/>
              <a:gd name="connsiteX48" fmla="*/ 3003842 w 3316305"/>
              <a:gd name="connsiteY48" fmla="*/ 1757680 h 3825240"/>
              <a:gd name="connsiteX49" fmla="*/ 2947962 w 3316305"/>
              <a:gd name="connsiteY49" fmla="*/ 1727200 h 3825240"/>
              <a:gd name="connsiteX50" fmla="*/ 2826042 w 3316305"/>
              <a:gd name="connsiteY50" fmla="*/ 1783080 h 3825240"/>
              <a:gd name="connsiteX51" fmla="*/ 2526322 w 3316305"/>
              <a:gd name="connsiteY51" fmla="*/ 1661160 h 3825240"/>
              <a:gd name="connsiteX52" fmla="*/ 2455202 w 3316305"/>
              <a:gd name="connsiteY52" fmla="*/ 1620520 h 3825240"/>
              <a:gd name="connsiteX53" fmla="*/ 2358682 w 3316305"/>
              <a:gd name="connsiteY53" fmla="*/ 1630680 h 3825240"/>
              <a:gd name="connsiteX54" fmla="*/ 2297722 w 3316305"/>
              <a:gd name="connsiteY54" fmla="*/ 1661160 h 3825240"/>
              <a:gd name="connsiteX55" fmla="*/ 2104682 w 3316305"/>
              <a:gd name="connsiteY55" fmla="*/ 1732280 h 3825240"/>
              <a:gd name="connsiteX56" fmla="*/ 2058962 w 3316305"/>
              <a:gd name="connsiteY56" fmla="*/ 1859280 h 3825240"/>
              <a:gd name="connsiteX57" fmla="*/ 2064042 w 3316305"/>
              <a:gd name="connsiteY57" fmla="*/ 1910080 h 3825240"/>
              <a:gd name="connsiteX58" fmla="*/ 2033562 w 3316305"/>
              <a:gd name="connsiteY58" fmla="*/ 1905000 h 3825240"/>
              <a:gd name="connsiteX59" fmla="*/ 1937042 w 3316305"/>
              <a:gd name="connsiteY59" fmla="*/ 1757680 h 3825240"/>
              <a:gd name="connsiteX60" fmla="*/ 1794802 w 3316305"/>
              <a:gd name="connsiteY60" fmla="*/ 1722120 h 3825240"/>
              <a:gd name="connsiteX61" fmla="*/ 1667802 w 3316305"/>
              <a:gd name="connsiteY61" fmla="*/ 1645920 h 3825240"/>
              <a:gd name="connsiteX62" fmla="*/ 1540802 w 3316305"/>
              <a:gd name="connsiteY62" fmla="*/ 1524000 h 3825240"/>
              <a:gd name="connsiteX63" fmla="*/ 1383322 w 3316305"/>
              <a:gd name="connsiteY63" fmla="*/ 1524000 h 3825240"/>
              <a:gd name="connsiteX64" fmla="*/ 1266482 w 3316305"/>
              <a:gd name="connsiteY64" fmla="*/ 1640840 h 3825240"/>
              <a:gd name="connsiteX65" fmla="*/ 1149642 w 3316305"/>
              <a:gd name="connsiteY65" fmla="*/ 1717040 h 3825240"/>
              <a:gd name="connsiteX66" fmla="*/ 966762 w 3316305"/>
              <a:gd name="connsiteY66" fmla="*/ 1722120 h 3825240"/>
              <a:gd name="connsiteX67" fmla="*/ 829602 w 3316305"/>
              <a:gd name="connsiteY67" fmla="*/ 1737360 h 3825240"/>
              <a:gd name="connsiteX68" fmla="*/ 667042 w 3316305"/>
              <a:gd name="connsiteY68" fmla="*/ 1879600 h 3825240"/>
              <a:gd name="connsiteX69" fmla="*/ 555282 w 3316305"/>
              <a:gd name="connsiteY69" fmla="*/ 2001520 h 3825240"/>
              <a:gd name="connsiteX70" fmla="*/ 636562 w 3316305"/>
              <a:gd name="connsiteY70" fmla="*/ 2123440 h 3825240"/>
              <a:gd name="connsiteX71" fmla="*/ 844842 w 3316305"/>
              <a:gd name="connsiteY71" fmla="*/ 2153920 h 3825240"/>
              <a:gd name="connsiteX72" fmla="*/ 1002322 w 3316305"/>
              <a:gd name="connsiteY72" fmla="*/ 2199640 h 3825240"/>
              <a:gd name="connsiteX73" fmla="*/ 1027722 w 3316305"/>
              <a:gd name="connsiteY73" fmla="*/ 2306320 h 3825240"/>
              <a:gd name="connsiteX74" fmla="*/ 905802 w 3316305"/>
              <a:gd name="connsiteY74" fmla="*/ 2479040 h 3825240"/>
              <a:gd name="connsiteX75" fmla="*/ 936282 w 3316305"/>
              <a:gd name="connsiteY75" fmla="*/ 2656840 h 3825240"/>
              <a:gd name="connsiteX76" fmla="*/ 1083602 w 3316305"/>
              <a:gd name="connsiteY76" fmla="*/ 2773680 h 3825240"/>
              <a:gd name="connsiteX77" fmla="*/ 1276642 w 3316305"/>
              <a:gd name="connsiteY77" fmla="*/ 2763520 h 3825240"/>
              <a:gd name="connsiteX78" fmla="*/ 1388402 w 3316305"/>
              <a:gd name="connsiteY78" fmla="*/ 2606040 h 3825240"/>
              <a:gd name="connsiteX79" fmla="*/ 1606842 w 3316305"/>
              <a:gd name="connsiteY79" fmla="*/ 2484120 h 3825240"/>
              <a:gd name="connsiteX80" fmla="*/ 1688122 w 3316305"/>
              <a:gd name="connsiteY80" fmla="*/ 2473960 h 3825240"/>
              <a:gd name="connsiteX81" fmla="*/ 1774482 w 3316305"/>
              <a:gd name="connsiteY81" fmla="*/ 2641600 h 3825240"/>
              <a:gd name="connsiteX82" fmla="*/ 1718602 w 3316305"/>
              <a:gd name="connsiteY82" fmla="*/ 2763520 h 3825240"/>
              <a:gd name="connsiteX83" fmla="*/ 1677962 w 3316305"/>
              <a:gd name="connsiteY83" fmla="*/ 2834640 h 3825240"/>
              <a:gd name="connsiteX84" fmla="*/ 1738922 w 3316305"/>
              <a:gd name="connsiteY84" fmla="*/ 2951480 h 3825240"/>
              <a:gd name="connsiteX85" fmla="*/ 1667802 w 3316305"/>
              <a:gd name="connsiteY85" fmla="*/ 3068320 h 3825240"/>
              <a:gd name="connsiteX86" fmla="*/ 1479842 w 3316305"/>
              <a:gd name="connsiteY86" fmla="*/ 3124200 h 3825240"/>
              <a:gd name="connsiteX87" fmla="*/ 1195362 w 3316305"/>
              <a:gd name="connsiteY87" fmla="*/ 3246120 h 3825240"/>
              <a:gd name="connsiteX88" fmla="*/ 1007402 w 3316305"/>
              <a:gd name="connsiteY88" fmla="*/ 3317240 h 3825240"/>
              <a:gd name="connsiteX89" fmla="*/ 875322 w 3316305"/>
              <a:gd name="connsiteY89" fmla="*/ 3291840 h 3825240"/>
              <a:gd name="connsiteX90" fmla="*/ 783882 w 3316305"/>
              <a:gd name="connsiteY90" fmla="*/ 3291840 h 3825240"/>
              <a:gd name="connsiteX91" fmla="*/ 707682 w 3316305"/>
              <a:gd name="connsiteY91" fmla="*/ 3378200 h 3825240"/>
              <a:gd name="connsiteX92" fmla="*/ 753402 w 3316305"/>
              <a:gd name="connsiteY92" fmla="*/ 3495040 h 3825240"/>
              <a:gd name="connsiteX93" fmla="*/ 992162 w 3316305"/>
              <a:gd name="connsiteY93" fmla="*/ 3581400 h 3825240"/>
              <a:gd name="connsiteX94" fmla="*/ 1149642 w 3316305"/>
              <a:gd name="connsiteY94" fmla="*/ 3596640 h 3825240"/>
              <a:gd name="connsiteX95" fmla="*/ 1251242 w 3316305"/>
              <a:gd name="connsiteY95" fmla="*/ 3647440 h 3825240"/>
              <a:gd name="connsiteX96" fmla="*/ 1276642 w 3316305"/>
              <a:gd name="connsiteY96" fmla="*/ 3784600 h 3825240"/>
              <a:gd name="connsiteX97" fmla="*/ 1241082 w 3316305"/>
              <a:gd name="connsiteY97" fmla="*/ 3825240 h 3825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316305" h="3825240">
                <a:moveTo>
                  <a:pt x="804202" y="0"/>
                </a:moveTo>
                <a:cubicBezTo>
                  <a:pt x="802085" y="50800"/>
                  <a:pt x="799969" y="101600"/>
                  <a:pt x="794042" y="152400"/>
                </a:cubicBezTo>
                <a:cubicBezTo>
                  <a:pt x="788115" y="203200"/>
                  <a:pt x="771182" y="260773"/>
                  <a:pt x="768642" y="304800"/>
                </a:cubicBezTo>
                <a:cubicBezTo>
                  <a:pt x="766102" y="348827"/>
                  <a:pt x="807589" y="372533"/>
                  <a:pt x="778802" y="416560"/>
                </a:cubicBezTo>
                <a:cubicBezTo>
                  <a:pt x="750015" y="460587"/>
                  <a:pt x="639102" y="509693"/>
                  <a:pt x="595922" y="568960"/>
                </a:cubicBezTo>
                <a:cubicBezTo>
                  <a:pt x="552742" y="628227"/>
                  <a:pt x="539195" y="706120"/>
                  <a:pt x="519722" y="772160"/>
                </a:cubicBezTo>
                <a:cubicBezTo>
                  <a:pt x="500249" y="838200"/>
                  <a:pt x="502789" y="908473"/>
                  <a:pt x="479082" y="965200"/>
                </a:cubicBezTo>
                <a:cubicBezTo>
                  <a:pt x="455375" y="1021927"/>
                  <a:pt x="419815" y="1053253"/>
                  <a:pt x="377482" y="1112520"/>
                </a:cubicBezTo>
                <a:cubicBezTo>
                  <a:pt x="335149" y="1171787"/>
                  <a:pt x="275035" y="1268307"/>
                  <a:pt x="225082" y="1320800"/>
                </a:cubicBezTo>
                <a:cubicBezTo>
                  <a:pt x="175129" y="1373293"/>
                  <a:pt x="110782" y="1391920"/>
                  <a:pt x="77762" y="1427480"/>
                </a:cubicBezTo>
                <a:cubicBezTo>
                  <a:pt x="44742" y="1463040"/>
                  <a:pt x="39662" y="1499447"/>
                  <a:pt x="26962" y="1534160"/>
                </a:cubicBezTo>
                <a:cubicBezTo>
                  <a:pt x="14262" y="1568873"/>
                  <a:pt x="1562" y="1615440"/>
                  <a:pt x="1562" y="1635760"/>
                </a:cubicBezTo>
                <a:cubicBezTo>
                  <a:pt x="1562" y="1656080"/>
                  <a:pt x="-9445" y="1669627"/>
                  <a:pt x="26962" y="1656080"/>
                </a:cubicBezTo>
                <a:cubicBezTo>
                  <a:pt x="63369" y="1642533"/>
                  <a:pt x="220002" y="1554480"/>
                  <a:pt x="220002" y="1554480"/>
                </a:cubicBezTo>
                <a:cubicBezTo>
                  <a:pt x="301282" y="1511300"/>
                  <a:pt x="424895" y="1439333"/>
                  <a:pt x="514642" y="1397000"/>
                </a:cubicBezTo>
                <a:cubicBezTo>
                  <a:pt x="604389" y="1354667"/>
                  <a:pt x="687362" y="1349587"/>
                  <a:pt x="758482" y="1300480"/>
                </a:cubicBezTo>
                <a:cubicBezTo>
                  <a:pt x="829602" y="1251373"/>
                  <a:pt x="903262" y="1137073"/>
                  <a:pt x="941362" y="1102360"/>
                </a:cubicBezTo>
                <a:cubicBezTo>
                  <a:pt x="979462" y="1067647"/>
                  <a:pt x="965069" y="1082887"/>
                  <a:pt x="987082" y="1092200"/>
                </a:cubicBezTo>
                <a:cubicBezTo>
                  <a:pt x="1009095" y="1101513"/>
                  <a:pt x="1044655" y="1137920"/>
                  <a:pt x="1073442" y="1158240"/>
                </a:cubicBezTo>
                <a:cubicBezTo>
                  <a:pt x="1102229" y="1178560"/>
                  <a:pt x="1131862" y="1216660"/>
                  <a:pt x="1159802" y="1214120"/>
                </a:cubicBezTo>
                <a:cubicBezTo>
                  <a:pt x="1187742" y="1211580"/>
                  <a:pt x="1199595" y="1175173"/>
                  <a:pt x="1241082" y="1143000"/>
                </a:cubicBezTo>
                <a:cubicBezTo>
                  <a:pt x="1282569" y="1110827"/>
                  <a:pt x="1365542" y="1059180"/>
                  <a:pt x="1408722" y="1021080"/>
                </a:cubicBezTo>
                <a:cubicBezTo>
                  <a:pt x="1451902" y="982980"/>
                  <a:pt x="1463755" y="923713"/>
                  <a:pt x="1500162" y="914400"/>
                </a:cubicBezTo>
                <a:cubicBezTo>
                  <a:pt x="1536569" y="905087"/>
                  <a:pt x="1589909" y="937260"/>
                  <a:pt x="1627162" y="965200"/>
                </a:cubicBezTo>
                <a:cubicBezTo>
                  <a:pt x="1664415" y="993140"/>
                  <a:pt x="1698282" y="1039707"/>
                  <a:pt x="1723682" y="1082040"/>
                </a:cubicBezTo>
                <a:cubicBezTo>
                  <a:pt x="1749082" y="1124373"/>
                  <a:pt x="1761782" y="1193800"/>
                  <a:pt x="1779562" y="1219200"/>
                </a:cubicBezTo>
                <a:cubicBezTo>
                  <a:pt x="1797342" y="1244600"/>
                  <a:pt x="1813429" y="1259840"/>
                  <a:pt x="1830362" y="1234440"/>
                </a:cubicBezTo>
                <a:cubicBezTo>
                  <a:pt x="1847295" y="1209040"/>
                  <a:pt x="1861689" y="1112520"/>
                  <a:pt x="1881162" y="1066800"/>
                </a:cubicBezTo>
                <a:cubicBezTo>
                  <a:pt x="1900635" y="1021080"/>
                  <a:pt x="1921802" y="975360"/>
                  <a:pt x="1947202" y="960120"/>
                </a:cubicBezTo>
                <a:cubicBezTo>
                  <a:pt x="1972602" y="944880"/>
                  <a:pt x="2003929" y="964353"/>
                  <a:pt x="2033562" y="975360"/>
                </a:cubicBezTo>
                <a:cubicBezTo>
                  <a:pt x="2063195" y="986367"/>
                  <a:pt x="2097909" y="1022773"/>
                  <a:pt x="2125002" y="1026160"/>
                </a:cubicBezTo>
                <a:cubicBezTo>
                  <a:pt x="2152095" y="1029547"/>
                  <a:pt x="2183422" y="1030393"/>
                  <a:pt x="2196122" y="995680"/>
                </a:cubicBezTo>
                <a:cubicBezTo>
                  <a:pt x="2208822" y="960967"/>
                  <a:pt x="2183422" y="866140"/>
                  <a:pt x="2201202" y="817880"/>
                </a:cubicBezTo>
                <a:cubicBezTo>
                  <a:pt x="2218982" y="769620"/>
                  <a:pt x="2262162" y="737447"/>
                  <a:pt x="2302802" y="706120"/>
                </a:cubicBezTo>
                <a:cubicBezTo>
                  <a:pt x="2343442" y="674793"/>
                  <a:pt x="2428955" y="618067"/>
                  <a:pt x="2445042" y="629920"/>
                </a:cubicBezTo>
                <a:cubicBezTo>
                  <a:pt x="2461129" y="641773"/>
                  <a:pt x="2390855" y="728133"/>
                  <a:pt x="2399322" y="777240"/>
                </a:cubicBezTo>
                <a:cubicBezTo>
                  <a:pt x="2407789" y="826347"/>
                  <a:pt x="2452662" y="882227"/>
                  <a:pt x="2495842" y="924560"/>
                </a:cubicBezTo>
                <a:cubicBezTo>
                  <a:pt x="2539022" y="966893"/>
                  <a:pt x="2618609" y="1005840"/>
                  <a:pt x="2658402" y="1031240"/>
                </a:cubicBezTo>
                <a:cubicBezTo>
                  <a:pt x="2698195" y="1056640"/>
                  <a:pt x="2726982" y="1046480"/>
                  <a:pt x="2734602" y="1076960"/>
                </a:cubicBezTo>
                <a:cubicBezTo>
                  <a:pt x="2742222" y="1107440"/>
                  <a:pt x="2711742" y="1176020"/>
                  <a:pt x="2704122" y="1214120"/>
                </a:cubicBezTo>
                <a:cubicBezTo>
                  <a:pt x="2696502" y="1252220"/>
                  <a:pt x="2664329" y="1289473"/>
                  <a:pt x="2688882" y="1305560"/>
                </a:cubicBezTo>
                <a:cubicBezTo>
                  <a:pt x="2713435" y="1321647"/>
                  <a:pt x="2808262" y="1311487"/>
                  <a:pt x="2851442" y="1310640"/>
                </a:cubicBezTo>
                <a:cubicBezTo>
                  <a:pt x="2894622" y="1309793"/>
                  <a:pt x="2919175" y="1287780"/>
                  <a:pt x="2947962" y="1300480"/>
                </a:cubicBezTo>
                <a:cubicBezTo>
                  <a:pt x="2976749" y="1313180"/>
                  <a:pt x="2993682" y="1354667"/>
                  <a:pt x="3024162" y="1386840"/>
                </a:cubicBezTo>
                <a:cubicBezTo>
                  <a:pt x="3054642" y="1419013"/>
                  <a:pt x="3094435" y="1466427"/>
                  <a:pt x="3130842" y="1493520"/>
                </a:cubicBezTo>
                <a:cubicBezTo>
                  <a:pt x="3167249" y="1520613"/>
                  <a:pt x="3212122" y="1524847"/>
                  <a:pt x="3242602" y="1549400"/>
                </a:cubicBezTo>
                <a:cubicBezTo>
                  <a:pt x="3273082" y="1573953"/>
                  <a:pt x="3328962" y="1609513"/>
                  <a:pt x="3313722" y="1640840"/>
                </a:cubicBezTo>
                <a:cubicBezTo>
                  <a:pt x="3298482" y="1672167"/>
                  <a:pt x="3202808" y="1717887"/>
                  <a:pt x="3151162" y="1737360"/>
                </a:cubicBezTo>
                <a:cubicBezTo>
                  <a:pt x="3099516" y="1756833"/>
                  <a:pt x="3037709" y="1759373"/>
                  <a:pt x="3003842" y="1757680"/>
                </a:cubicBezTo>
                <a:cubicBezTo>
                  <a:pt x="2969975" y="1755987"/>
                  <a:pt x="2977595" y="1722967"/>
                  <a:pt x="2947962" y="1727200"/>
                </a:cubicBezTo>
                <a:cubicBezTo>
                  <a:pt x="2918329" y="1731433"/>
                  <a:pt x="2896315" y="1794087"/>
                  <a:pt x="2826042" y="1783080"/>
                </a:cubicBezTo>
                <a:cubicBezTo>
                  <a:pt x="2755769" y="1772073"/>
                  <a:pt x="2588129" y="1688253"/>
                  <a:pt x="2526322" y="1661160"/>
                </a:cubicBezTo>
                <a:cubicBezTo>
                  <a:pt x="2464515" y="1634067"/>
                  <a:pt x="2483142" y="1625600"/>
                  <a:pt x="2455202" y="1620520"/>
                </a:cubicBezTo>
                <a:cubicBezTo>
                  <a:pt x="2427262" y="1615440"/>
                  <a:pt x="2384929" y="1623907"/>
                  <a:pt x="2358682" y="1630680"/>
                </a:cubicBezTo>
                <a:cubicBezTo>
                  <a:pt x="2332435" y="1637453"/>
                  <a:pt x="2340055" y="1644227"/>
                  <a:pt x="2297722" y="1661160"/>
                </a:cubicBezTo>
                <a:cubicBezTo>
                  <a:pt x="2255389" y="1678093"/>
                  <a:pt x="2144475" y="1699260"/>
                  <a:pt x="2104682" y="1732280"/>
                </a:cubicBezTo>
                <a:cubicBezTo>
                  <a:pt x="2064889" y="1765300"/>
                  <a:pt x="2065735" y="1829647"/>
                  <a:pt x="2058962" y="1859280"/>
                </a:cubicBezTo>
                <a:cubicBezTo>
                  <a:pt x="2052189" y="1888913"/>
                  <a:pt x="2068275" y="1902460"/>
                  <a:pt x="2064042" y="1910080"/>
                </a:cubicBezTo>
                <a:cubicBezTo>
                  <a:pt x="2059809" y="1917700"/>
                  <a:pt x="2054729" y="1930400"/>
                  <a:pt x="2033562" y="1905000"/>
                </a:cubicBezTo>
                <a:cubicBezTo>
                  <a:pt x="2012395" y="1879600"/>
                  <a:pt x="1976835" y="1788160"/>
                  <a:pt x="1937042" y="1757680"/>
                </a:cubicBezTo>
                <a:cubicBezTo>
                  <a:pt x="1897249" y="1727200"/>
                  <a:pt x="1839675" y="1740747"/>
                  <a:pt x="1794802" y="1722120"/>
                </a:cubicBezTo>
                <a:cubicBezTo>
                  <a:pt x="1749929" y="1703493"/>
                  <a:pt x="1710135" y="1678940"/>
                  <a:pt x="1667802" y="1645920"/>
                </a:cubicBezTo>
                <a:cubicBezTo>
                  <a:pt x="1625469" y="1612900"/>
                  <a:pt x="1588215" y="1544320"/>
                  <a:pt x="1540802" y="1524000"/>
                </a:cubicBezTo>
                <a:cubicBezTo>
                  <a:pt x="1493389" y="1503680"/>
                  <a:pt x="1429042" y="1504527"/>
                  <a:pt x="1383322" y="1524000"/>
                </a:cubicBezTo>
                <a:cubicBezTo>
                  <a:pt x="1337602" y="1543473"/>
                  <a:pt x="1305429" y="1608667"/>
                  <a:pt x="1266482" y="1640840"/>
                </a:cubicBezTo>
                <a:cubicBezTo>
                  <a:pt x="1227535" y="1673013"/>
                  <a:pt x="1199595" y="1703493"/>
                  <a:pt x="1149642" y="1717040"/>
                </a:cubicBezTo>
                <a:cubicBezTo>
                  <a:pt x="1099689" y="1730587"/>
                  <a:pt x="1020102" y="1718733"/>
                  <a:pt x="966762" y="1722120"/>
                </a:cubicBezTo>
                <a:cubicBezTo>
                  <a:pt x="913422" y="1725507"/>
                  <a:pt x="879555" y="1711113"/>
                  <a:pt x="829602" y="1737360"/>
                </a:cubicBezTo>
                <a:cubicBezTo>
                  <a:pt x="779649" y="1763607"/>
                  <a:pt x="712762" y="1835573"/>
                  <a:pt x="667042" y="1879600"/>
                </a:cubicBezTo>
                <a:cubicBezTo>
                  <a:pt x="621322" y="1923627"/>
                  <a:pt x="560362" y="1960880"/>
                  <a:pt x="555282" y="2001520"/>
                </a:cubicBezTo>
                <a:cubicBezTo>
                  <a:pt x="550202" y="2042160"/>
                  <a:pt x="588302" y="2098040"/>
                  <a:pt x="636562" y="2123440"/>
                </a:cubicBezTo>
                <a:cubicBezTo>
                  <a:pt x="684822" y="2148840"/>
                  <a:pt x="783882" y="2141220"/>
                  <a:pt x="844842" y="2153920"/>
                </a:cubicBezTo>
                <a:cubicBezTo>
                  <a:pt x="905802" y="2166620"/>
                  <a:pt x="971842" y="2174240"/>
                  <a:pt x="1002322" y="2199640"/>
                </a:cubicBezTo>
                <a:cubicBezTo>
                  <a:pt x="1032802" y="2225040"/>
                  <a:pt x="1043809" y="2259753"/>
                  <a:pt x="1027722" y="2306320"/>
                </a:cubicBezTo>
                <a:cubicBezTo>
                  <a:pt x="1011635" y="2352887"/>
                  <a:pt x="921042" y="2420620"/>
                  <a:pt x="905802" y="2479040"/>
                </a:cubicBezTo>
                <a:cubicBezTo>
                  <a:pt x="890562" y="2537460"/>
                  <a:pt x="906649" y="2607733"/>
                  <a:pt x="936282" y="2656840"/>
                </a:cubicBezTo>
                <a:cubicBezTo>
                  <a:pt x="965915" y="2705947"/>
                  <a:pt x="1026875" y="2755900"/>
                  <a:pt x="1083602" y="2773680"/>
                </a:cubicBezTo>
                <a:cubicBezTo>
                  <a:pt x="1140329" y="2791460"/>
                  <a:pt x="1225842" y="2791460"/>
                  <a:pt x="1276642" y="2763520"/>
                </a:cubicBezTo>
                <a:cubicBezTo>
                  <a:pt x="1327442" y="2735580"/>
                  <a:pt x="1333369" y="2652607"/>
                  <a:pt x="1388402" y="2606040"/>
                </a:cubicBezTo>
                <a:cubicBezTo>
                  <a:pt x="1443435" y="2559473"/>
                  <a:pt x="1556889" y="2506133"/>
                  <a:pt x="1606842" y="2484120"/>
                </a:cubicBezTo>
                <a:cubicBezTo>
                  <a:pt x="1656795" y="2462107"/>
                  <a:pt x="1660182" y="2447713"/>
                  <a:pt x="1688122" y="2473960"/>
                </a:cubicBezTo>
                <a:cubicBezTo>
                  <a:pt x="1716062" y="2500207"/>
                  <a:pt x="1769402" y="2593340"/>
                  <a:pt x="1774482" y="2641600"/>
                </a:cubicBezTo>
                <a:cubicBezTo>
                  <a:pt x="1779562" y="2689860"/>
                  <a:pt x="1734689" y="2731347"/>
                  <a:pt x="1718602" y="2763520"/>
                </a:cubicBezTo>
                <a:cubicBezTo>
                  <a:pt x="1702515" y="2795693"/>
                  <a:pt x="1674575" y="2803313"/>
                  <a:pt x="1677962" y="2834640"/>
                </a:cubicBezTo>
                <a:cubicBezTo>
                  <a:pt x="1681349" y="2865967"/>
                  <a:pt x="1740615" y="2912533"/>
                  <a:pt x="1738922" y="2951480"/>
                </a:cubicBezTo>
                <a:cubicBezTo>
                  <a:pt x="1737229" y="2990427"/>
                  <a:pt x="1710982" y="3039533"/>
                  <a:pt x="1667802" y="3068320"/>
                </a:cubicBezTo>
                <a:cubicBezTo>
                  <a:pt x="1624622" y="3097107"/>
                  <a:pt x="1558582" y="3094567"/>
                  <a:pt x="1479842" y="3124200"/>
                </a:cubicBezTo>
                <a:cubicBezTo>
                  <a:pt x="1401102" y="3153833"/>
                  <a:pt x="1274102" y="3213947"/>
                  <a:pt x="1195362" y="3246120"/>
                </a:cubicBezTo>
                <a:cubicBezTo>
                  <a:pt x="1116622" y="3278293"/>
                  <a:pt x="1060742" y="3309620"/>
                  <a:pt x="1007402" y="3317240"/>
                </a:cubicBezTo>
                <a:cubicBezTo>
                  <a:pt x="954062" y="3324860"/>
                  <a:pt x="912575" y="3296073"/>
                  <a:pt x="875322" y="3291840"/>
                </a:cubicBezTo>
                <a:cubicBezTo>
                  <a:pt x="838069" y="3287607"/>
                  <a:pt x="811822" y="3277447"/>
                  <a:pt x="783882" y="3291840"/>
                </a:cubicBezTo>
                <a:cubicBezTo>
                  <a:pt x="755942" y="3306233"/>
                  <a:pt x="712762" y="3344333"/>
                  <a:pt x="707682" y="3378200"/>
                </a:cubicBezTo>
                <a:cubicBezTo>
                  <a:pt x="702602" y="3412067"/>
                  <a:pt x="705989" y="3461173"/>
                  <a:pt x="753402" y="3495040"/>
                </a:cubicBezTo>
                <a:cubicBezTo>
                  <a:pt x="800815" y="3528907"/>
                  <a:pt x="926122" y="3564467"/>
                  <a:pt x="992162" y="3581400"/>
                </a:cubicBezTo>
                <a:cubicBezTo>
                  <a:pt x="1058202" y="3598333"/>
                  <a:pt x="1106462" y="3585633"/>
                  <a:pt x="1149642" y="3596640"/>
                </a:cubicBezTo>
                <a:cubicBezTo>
                  <a:pt x="1192822" y="3607647"/>
                  <a:pt x="1230075" y="3616113"/>
                  <a:pt x="1251242" y="3647440"/>
                </a:cubicBezTo>
                <a:cubicBezTo>
                  <a:pt x="1272409" y="3678767"/>
                  <a:pt x="1278335" y="3754967"/>
                  <a:pt x="1276642" y="3784600"/>
                </a:cubicBezTo>
                <a:cubicBezTo>
                  <a:pt x="1274949" y="3814233"/>
                  <a:pt x="1258015" y="3819736"/>
                  <a:pt x="1241082" y="382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eeform 236"/>
          <p:cNvSpPr/>
          <p:nvPr/>
        </p:nvSpPr>
        <p:spPr>
          <a:xfrm>
            <a:off x="1761571" y="4942840"/>
            <a:ext cx="3570433" cy="3926840"/>
          </a:xfrm>
          <a:custGeom>
            <a:avLst/>
            <a:gdLst>
              <a:gd name="connsiteX0" fmla="*/ 1149269 w 3570433"/>
              <a:gd name="connsiteY0" fmla="*/ 3926840 h 3926840"/>
              <a:gd name="connsiteX1" fmla="*/ 1093389 w 3570433"/>
              <a:gd name="connsiteY1" fmla="*/ 3738880 h 3926840"/>
              <a:gd name="connsiteX2" fmla="*/ 940989 w 3570433"/>
              <a:gd name="connsiteY2" fmla="*/ 3627120 h 3926840"/>
              <a:gd name="connsiteX3" fmla="*/ 707309 w 3570433"/>
              <a:gd name="connsiteY3" fmla="*/ 3591560 h 3926840"/>
              <a:gd name="connsiteX4" fmla="*/ 570149 w 3570433"/>
              <a:gd name="connsiteY4" fmla="*/ 3530600 h 3926840"/>
              <a:gd name="connsiteX5" fmla="*/ 671749 w 3570433"/>
              <a:gd name="connsiteY5" fmla="*/ 3489960 h 3926840"/>
              <a:gd name="connsiteX6" fmla="*/ 905429 w 3570433"/>
              <a:gd name="connsiteY6" fmla="*/ 3423920 h 3926840"/>
              <a:gd name="connsiteX7" fmla="*/ 1093389 w 3570433"/>
              <a:gd name="connsiteY7" fmla="*/ 3327400 h 3926840"/>
              <a:gd name="connsiteX8" fmla="*/ 1240709 w 3570433"/>
              <a:gd name="connsiteY8" fmla="*/ 3266440 h 3926840"/>
              <a:gd name="connsiteX9" fmla="*/ 1474389 w 3570433"/>
              <a:gd name="connsiteY9" fmla="*/ 3296920 h 3926840"/>
              <a:gd name="connsiteX10" fmla="*/ 1525189 w 3570433"/>
              <a:gd name="connsiteY10" fmla="*/ 3266440 h 3926840"/>
              <a:gd name="connsiteX11" fmla="*/ 1535349 w 3570433"/>
              <a:gd name="connsiteY11" fmla="*/ 3154680 h 3926840"/>
              <a:gd name="connsiteX12" fmla="*/ 1596309 w 3570433"/>
              <a:gd name="connsiteY12" fmla="*/ 2992120 h 3926840"/>
              <a:gd name="connsiteX13" fmla="*/ 1581069 w 3570433"/>
              <a:gd name="connsiteY13" fmla="*/ 2890520 h 3926840"/>
              <a:gd name="connsiteX14" fmla="*/ 1601389 w 3570433"/>
              <a:gd name="connsiteY14" fmla="*/ 2829560 h 3926840"/>
              <a:gd name="connsiteX15" fmla="*/ 1667429 w 3570433"/>
              <a:gd name="connsiteY15" fmla="*/ 2788920 h 3926840"/>
              <a:gd name="connsiteX16" fmla="*/ 1504869 w 3570433"/>
              <a:gd name="connsiteY16" fmla="*/ 2555240 h 3926840"/>
              <a:gd name="connsiteX17" fmla="*/ 1530269 w 3570433"/>
              <a:gd name="connsiteY17" fmla="*/ 2397760 h 3926840"/>
              <a:gd name="connsiteX18" fmla="*/ 1657269 w 3570433"/>
              <a:gd name="connsiteY18" fmla="*/ 2336800 h 3926840"/>
              <a:gd name="connsiteX19" fmla="*/ 1941749 w 3570433"/>
              <a:gd name="connsiteY19" fmla="*/ 2204720 h 3926840"/>
              <a:gd name="connsiteX20" fmla="*/ 1926509 w 3570433"/>
              <a:gd name="connsiteY20" fmla="*/ 1930400 h 3926840"/>
              <a:gd name="connsiteX21" fmla="*/ 2134789 w 3570433"/>
              <a:gd name="connsiteY21" fmla="*/ 1823720 h 3926840"/>
              <a:gd name="connsiteX22" fmla="*/ 2393869 w 3570433"/>
              <a:gd name="connsiteY22" fmla="*/ 1925320 h 3926840"/>
              <a:gd name="connsiteX23" fmla="*/ 2673269 w 3570433"/>
              <a:gd name="connsiteY23" fmla="*/ 1915160 h 3926840"/>
              <a:gd name="connsiteX24" fmla="*/ 3074589 w 3570433"/>
              <a:gd name="connsiteY24" fmla="*/ 1899920 h 3926840"/>
              <a:gd name="connsiteX25" fmla="*/ 3166029 w 3570433"/>
              <a:gd name="connsiteY25" fmla="*/ 2072640 h 3926840"/>
              <a:gd name="connsiteX26" fmla="*/ 3353989 w 3570433"/>
              <a:gd name="connsiteY26" fmla="*/ 2108200 h 3926840"/>
              <a:gd name="connsiteX27" fmla="*/ 3445429 w 3570433"/>
              <a:gd name="connsiteY27" fmla="*/ 2047240 h 3926840"/>
              <a:gd name="connsiteX28" fmla="*/ 3547029 w 3570433"/>
              <a:gd name="connsiteY28" fmla="*/ 2047240 h 3926840"/>
              <a:gd name="connsiteX29" fmla="*/ 3557189 w 3570433"/>
              <a:gd name="connsiteY29" fmla="*/ 1950720 h 3926840"/>
              <a:gd name="connsiteX30" fmla="*/ 3389549 w 3570433"/>
              <a:gd name="connsiteY30" fmla="*/ 1884680 h 3926840"/>
              <a:gd name="connsiteX31" fmla="*/ 3328589 w 3570433"/>
              <a:gd name="connsiteY31" fmla="*/ 1717040 h 3926840"/>
              <a:gd name="connsiteX32" fmla="*/ 3094909 w 3570433"/>
              <a:gd name="connsiteY32" fmla="*/ 1640840 h 3926840"/>
              <a:gd name="connsiteX33" fmla="*/ 2952669 w 3570433"/>
              <a:gd name="connsiteY33" fmla="*/ 1559560 h 3926840"/>
              <a:gd name="connsiteX34" fmla="*/ 2840909 w 3570433"/>
              <a:gd name="connsiteY34" fmla="*/ 1483360 h 3926840"/>
              <a:gd name="connsiteX35" fmla="*/ 2739309 w 3570433"/>
              <a:gd name="connsiteY35" fmla="*/ 1310640 h 3926840"/>
              <a:gd name="connsiteX36" fmla="*/ 2541189 w 3570433"/>
              <a:gd name="connsiteY36" fmla="*/ 1280160 h 3926840"/>
              <a:gd name="connsiteX37" fmla="*/ 2551349 w 3570433"/>
              <a:gd name="connsiteY37" fmla="*/ 1092200 h 3926840"/>
              <a:gd name="connsiteX38" fmla="*/ 2444669 w 3570433"/>
              <a:gd name="connsiteY38" fmla="*/ 1046480 h 3926840"/>
              <a:gd name="connsiteX39" fmla="*/ 2251629 w 3570433"/>
              <a:gd name="connsiteY39" fmla="*/ 944880 h 3926840"/>
              <a:gd name="connsiteX40" fmla="*/ 2231309 w 3570433"/>
              <a:gd name="connsiteY40" fmla="*/ 873760 h 3926840"/>
              <a:gd name="connsiteX41" fmla="*/ 2343069 w 3570433"/>
              <a:gd name="connsiteY41" fmla="*/ 670560 h 3926840"/>
              <a:gd name="connsiteX42" fmla="*/ 2302429 w 3570433"/>
              <a:gd name="connsiteY42" fmla="*/ 553720 h 3926840"/>
              <a:gd name="connsiteX43" fmla="*/ 2038269 w 3570433"/>
              <a:gd name="connsiteY43" fmla="*/ 726440 h 3926840"/>
              <a:gd name="connsiteX44" fmla="*/ 1784269 w 3570433"/>
              <a:gd name="connsiteY44" fmla="*/ 960120 h 3926840"/>
              <a:gd name="connsiteX45" fmla="*/ 1621709 w 3570433"/>
              <a:gd name="connsiteY45" fmla="*/ 949960 h 3926840"/>
              <a:gd name="connsiteX46" fmla="*/ 1530269 w 3570433"/>
              <a:gd name="connsiteY46" fmla="*/ 1107440 h 3926840"/>
              <a:gd name="connsiteX47" fmla="*/ 1311829 w 3570433"/>
              <a:gd name="connsiteY47" fmla="*/ 985520 h 3926840"/>
              <a:gd name="connsiteX48" fmla="*/ 1169589 w 3570433"/>
              <a:gd name="connsiteY48" fmla="*/ 960120 h 3926840"/>
              <a:gd name="connsiteX49" fmla="*/ 1007029 w 3570433"/>
              <a:gd name="connsiteY49" fmla="*/ 1071880 h 3926840"/>
              <a:gd name="connsiteX50" fmla="*/ 829229 w 3570433"/>
              <a:gd name="connsiteY50" fmla="*/ 1112520 h 3926840"/>
              <a:gd name="connsiteX51" fmla="*/ 732709 w 3570433"/>
              <a:gd name="connsiteY51" fmla="*/ 1132840 h 3926840"/>
              <a:gd name="connsiteX52" fmla="*/ 626029 w 3570433"/>
              <a:gd name="connsiteY52" fmla="*/ 1168400 h 3926840"/>
              <a:gd name="connsiteX53" fmla="*/ 519349 w 3570433"/>
              <a:gd name="connsiteY53" fmla="*/ 1275080 h 3926840"/>
              <a:gd name="connsiteX54" fmla="*/ 422829 w 3570433"/>
              <a:gd name="connsiteY54" fmla="*/ 1361440 h 3926840"/>
              <a:gd name="connsiteX55" fmla="*/ 270429 w 3570433"/>
              <a:gd name="connsiteY55" fmla="*/ 1437640 h 3926840"/>
              <a:gd name="connsiteX56" fmla="*/ 128189 w 3570433"/>
              <a:gd name="connsiteY56" fmla="*/ 1452880 h 3926840"/>
              <a:gd name="connsiteX57" fmla="*/ 1189 w 3570433"/>
              <a:gd name="connsiteY57" fmla="*/ 1508760 h 3926840"/>
              <a:gd name="connsiteX58" fmla="*/ 72309 w 3570433"/>
              <a:gd name="connsiteY58" fmla="*/ 1356360 h 3926840"/>
              <a:gd name="connsiteX59" fmla="*/ 199309 w 3570433"/>
              <a:gd name="connsiteY59" fmla="*/ 1163320 h 3926840"/>
              <a:gd name="connsiteX60" fmla="*/ 285669 w 3570433"/>
              <a:gd name="connsiteY60" fmla="*/ 970280 h 3926840"/>
              <a:gd name="connsiteX61" fmla="*/ 336469 w 3570433"/>
              <a:gd name="connsiteY61" fmla="*/ 751840 h 3926840"/>
              <a:gd name="connsiteX62" fmla="*/ 610789 w 3570433"/>
              <a:gd name="connsiteY62" fmla="*/ 563880 h 3926840"/>
              <a:gd name="connsiteX63" fmla="*/ 610789 w 3570433"/>
              <a:gd name="connsiteY63" fmla="*/ 452120 h 3926840"/>
              <a:gd name="connsiteX64" fmla="*/ 600629 w 3570433"/>
              <a:gd name="connsiteY64" fmla="*/ 259080 h 3926840"/>
              <a:gd name="connsiteX65" fmla="*/ 580309 w 3570433"/>
              <a:gd name="connsiteY65" fmla="*/ 71120 h 3926840"/>
              <a:gd name="connsiteX66" fmla="*/ 570149 w 3570433"/>
              <a:gd name="connsiteY66" fmla="*/ 0 h 392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570433" h="3926840">
                <a:moveTo>
                  <a:pt x="1149269" y="3926840"/>
                </a:moveTo>
                <a:cubicBezTo>
                  <a:pt x="1138685" y="3857836"/>
                  <a:pt x="1128102" y="3788833"/>
                  <a:pt x="1093389" y="3738880"/>
                </a:cubicBezTo>
                <a:cubicBezTo>
                  <a:pt x="1058676" y="3688927"/>
                  <a:pt x="1005336" y="3651673"/>
                  <a:pt x="940989" y="3627120"/>
                </a:cubicBezTo>
                <a:cubicBezTo>
                  <a:pt x="876642" y="3602567"/>
                  <a:pt x="769116" y="3607647"/>
                  <a:pt x="707309" y="3591560"/>
                </a:cubicBezTo>
                <a:cubicBezTo>
                  <a:pt x="645502" y="3575473"/>
                  <a:pt x="576076" y="3547533"/>
                  <a:pt x="570149" y="3530600"/>
                </a:cubicBezTo>
                <a:cubicBezTo>
                  <a:pt x="564222" y="3513667"/>
                  <a:pt x="615869" y="3507740"/>
                  <a:pt x="671749" y="3489960"/>
                </a:cubicBezTo>
                <a:cubicBezTo>
                  <a:pt x="727629" y="3472180"/>
                  <a:pt x="835156" y="3451013"/>
                  <a:pt x="905429" y="3423920"/>
                </a:cubicBezTo>
                <a:cubicBezTo>
                  <a:pt x="975702" y="3396827"/>
                  <a:pt x="1037509" y="3353647"/>
                  <a:pt x="1093389" y="3327400"/>
                </a:cubicBezTo>
                <a:cubicBezTo>
                  <a:pt x="1149269" y="3301153"/>
                  <a:pt x="1177209" y="3271520"/>
                  <a:pt x="1240709" y="3266440"/>
                </a:cubicBezTo>
                <a:cubicBezTo>
                  <a:pt x="1304209" y="3261360"/>
                  <a:pt x="1426976" y="3296920"/>
                  <a:pt x="1474389" y="3296920"/>
                </a:cubicBezTo>
                <a:cubicBezTo>
                  <a:pt x="1521802" y="3296920"/>
                  <a:pt x="1515029" y="3290147"/>
                  <a:pt x="1525189" y="3266440"/>
                </a:cubicBezTo>
                <a:cubicBezTo>
                  <a:pt x="1535349" y="3242733"/>
                  <a:pt x="1523496" y="3200400"/>
                  <a:pt x="1535349" y="3154680"/>
                </a:cubicBezTo>
                <a:cubicBezTo>
                  <a:pt x="1547202" y="3108960"/>
                  <a:pt x="1588689" y="3036147"/>
                  <a:pt x="1596309" y="2992120"/>
                </a:cubicBezTo>
                <a:cubicBezTo>
                  <a:pt x="1603929" y="2948093"/>
                  <a:pt x="1580222" y="2917613"/>
                  <a:pt x="1581069" y="2890520"/>
                </a:cubicBezTo>
                <a:cubicBezTo>
                  <a:pt x="1581916" y="2863427"/>
                  <a:pt x="1586996" y="2846493"/>
                  <a:pt x="1601389" y="2829560"/>
                </a:cubicBezTo>
                <a:cubicBezTo>
                  <a:pt x="1615782" y="2812627"/>
                  <a:pt x="1683516" y="2834640"/>
                  <a:pt x="1667429" y="2788920"/>
                </a:cubicBezTo>
                <a:cubicBezTo>
                  <a:pt x="1651342" y="2743200"/>
                  <a:pt x="1527729" y="2620433"/>
                  <a:pt x="1504869" y="2555240"/>
                </a:cubicBezTo>
                <a:cubicBezTo>
                  <a:pt x="1482009" y="2490047"/>
                  <a:pt x="1504869" y="2434167"/>
                  <a:pt x="1530269" y="2397760"/>
                </a:cubicBezTo>
                <a:cubicBezTo>
                  <a:pt x="1555669" y="2361353"/>
                  <a:pt x="1657269" y="2336800"/>
                  <a:pt x="1657269" y="2336800"/>
                </a:cubicBezTo>
                <a:cubicBezTo>
                  <a:pt x="1725849" y="2304627"/>
                  <a:pt x="1896876" y="2272453"/>
                  <a:pt x="1941749" y="2204720"/>
                </a:cubicBezTo>
                <a:cubicBezTo>
                  <a:pt x="1986622" y="2136987"/>
                  <a:pt x="1894336" y="1993900"/>
                  <a:pt x="1926509" y="1930400"/>
                </a:cubicBezTo>
                <a:cubicBezTo>
                  <a:pt x="1958682" y="1866900"/>
                  <a:pt x="2056896" y="1824567"/>
                  <a:pt x="2134789" y="1823720"/>
                </a:cubicBezTo>
                <a:cubicBezTo>
                  <a:pt x="2212682" y="1822873"/>
                  <a:pt x="2304122" y="1910080"/>
                  <a:pt x="2393869" y="1925320"/>
                </a:cubicBezTo>
                <a:cubicBezTo>
                  <a:pt x="2483616" y="1940560"/>
                  <a:pt x="2673269" y="1915160"/>
                  <a:pt x="2673269" y="1915160"/>
                </a:cubicBezTo>
                <a:cubicBezTo>
                  <a:pt x="2786722" y="1910927"/>
                  <a:pt x="2992462" y="1873673"/>
                  <a:pt x="3074589" y="1899920"/>
                </a:cubicBezTo>
                <a:cubicBezTo>
                  <a:pt x="3156716" y="1926167"/>
                  <a:pt x="3119462" y="2037927"/>
                  <a:pt x="3166029" y="2072640"/>
                </a:cubicBezTo>
                <a:cubicBezTo>
                  <a:pt x="3212596" y="2107353"/>
                  <a:pt x="3307422" y="2112433"/>
                  <a:pt x="3353989" y="2108200"/>
                </a:cubicBezTo>
                <a:cubicBezTo>
                  <a:pt x="3400556" y="2103967"/>
                  <a:pt x="3413256" y="2057400"/>
                  <a:pt x="3445429" y="2047240"/>
                </a:cubicBezTo>
                <a:cubicBezTo>
                  <a:pt x="3477602" y="2037080"/>
                  <a:pt x="3528402" y="2063327"/>
                  <a:pt x="3547029" y="2047240"/>
                </a:cubicBezTo>
                <a:cubicBezTo>
                  <a:pt x="3565656" y="2031153"/>
                  <a:pt x="3583436" y="1977813"/>
                  <a:pt x="3557189" y="1950720"/>
                </a:cubicBezTo>
                <a:cubicBezTo>
                  <a:pt x="3530942" y="1923627"/>
                  <a:pt x="3427649" y="1923627"/>
                  <a:pt x="3389549" y="1884680"/>
                </a:cubicBezTo>
                <a:cubicBezTo>
                  <a:pt x="3351449" y="1845733"/>
                  <a:pt x="3377696" y="1757680"/>
                  <a:pt x="3328589" y="1717040"/>
                </a:cubicBezTo>
                <a:cubicBezTo>
                  <a:pt x="3279482" y="1676400"/>
                  <a:pt x="3157562" y="1667087"/>
                  <a:pt x="3094909" y="1640840"/>
                </a:cubicBezTo>
                <a:cubicBezTo>
                  <a:pt x="3032256" y="1614593"/>
                  <a:pt x="2995002" y="1585807"/>
                  <a:pt x="2952669" y="1559560"/>
                </a:cubicBezTo>
                <a:cubicBezTo>
                  <a:pt x="2910336" y="1533313"/>
                  <a:pt x="2876469" y="1524847"/>
                  <a:pt x="2840909" y="1483360"/>
                </a:cubicBezTo>
                <a:cubicBezTo>
                  <a:pt x="2805349" y="1441873"/>
                  <a:pt x="2789262" y="1344507"/>
                  <a:pt x="2739309" y="1310640"/>
                </a:cubicBezTo>
                <a:cubicBezTo>
                  <a:pt x="2689356" y="1276773"/>
                  <a:pt x="2572516" y="1316567"/>
                  <a:pt x="2541189" y="1280160"/>
                </a:cubicBezTo>
                <a:cubicBezTo>
                  <a:pt x="2509862" y="1243753"/>
                  <a:pt x="2567436" y="1131147"/>
                  <a:pt x="2551349" y="1092200"/>
                </a:cubicBezTo>
                <a:cubicBezTo>
                  <a:pt x="2535262" y="1053253"/>
                  <a:pt x="2494622" y="1071033"/>
                  <a:pt x="2444669" y="1046480"/>
                </a:cubicBezTo>
                <a:cubicBezTo>
                  <a:pt x="2394716" y="1021927"/>
                  <a:pt x="2287189" y="973667"/>
                  <a:pt x="2251629" y="944880"/>
                </a:cubicBezTo>
                <a:cubicBezTo>
                  <a:pt x="2216069" y="916093"/>
                  <a:pt x="2216069" y="919480"/>
                  <a:pt x="2231309" y="873760"/>
                </a:cubicBezTo>
                <a:cubicBezTo>
                  <a:pt x="2246549" y="828040"/>
                  <a:pt x="2331216" y="723900"/>
                  <a:pt x="2343069" y="670560"/>
                </a:cubicBezTo>
                <a:cubicBezTo>
                  <a:pt x="2354922" y="617220"/>
                  <a:pt x="2353229" y="544407"/>
                  <a:pt x="2302429" y="553720"/>
                </a:cubicBezTo>
                <a:cubicBezTo>
                  <a:pt x="2251629" y="563033"/>
                  <a:pt x="2124629" y="658707"/>
                  <a:pt x="2038269" y="726440"/>
                </a:cubicBezTo>
                <a:cubicBezTo>
                  <a:pt x="1951909" y="794173"/>
                  <a:pt x="1853696" y="922867"/>
                  <a:pt x="1784269" y="960120"/>
                </a:cubicBezTo>
                <a:cubicBezTo>
                  <a:pt x="1714842" y="997373"/>
                  <a:pt x="1664042" y="925407"/>
                  <a:pt x="1621709" y="949960"/>
                </a:cubicBezTo>
                <a:cubicBezTo>
                  <a:pt x="1579376" y="974513"/>
                  <a:pt x="1581916" y="1101513"/>
                  <a:pt x="1530269" y="1107440"/>
                </a:cubicBezTo>
                <a:cubicBezTo>
                  <a:pt x="1478622" y="1113367"/>
                  <a:pt x="1371942" y="1010073"/>
                  <a:pt x="1311829" y="985520"/>
                </a:cubicBezTo>
                <a:cubicBezTo>
                  <a:pt x="1251716" y="960967"/>
                  <a:pt x="1220389" y="945727"/>
                  <a:pt x="1169589" y="960120"/>
                </a:cubicBezTo>
                <a:cubicBezTo>
                  <a:pt x="1118789" y="974513"/>
                  <a:pt x="1063756" y="1046480"/>
                  <a:pt x="1007029" y="1071880"/>
                </a:cubicBezTo>
                <a:cubicBezTo>
                  <a:pt x="950302" y="1097280"/>
                  <a:pt x="874949" y="1102360"/>
                  <a:pt x="829229" y="1112520"/>
                </a:cubicBezTo>
                <a:cubicBezTo>
                  <a:pt x="783509" y="1122680"/>
                  <a:pt x="766576" y="1123527"/>
                  <a:pt x="732709" y="1132840"/>
                </a:cubicBezTo>
                <a:cubicBezTo>
                  <a:pt x="698842" y="1142153"/>
                  <a:pt x="661589" y="1144693"/>
                  <a:pt x="626029" y="1168400"/>
                </a:cubicBezTo>
                <a:cubicBezTo>
                  <a:pt x="590469" y="1192107"/>
                  <a:pt x="553216" y="1242907"/>
                  <a:pt x="519349" y="1275080"/>
                </a:cubicBezTo>
                <a:cubicBezTo>
                  <a:pt x="485482" y="1307253"/>
                  <a:pt x="464316" y="1334347"/>
                  <a:pt x="422829" y="1361440"/>
                </a:cubicBezTo>
                <a:cubicBezTo>
                  <a:pt x="381342" y="1388533"/>
                  <a:pt x="319536" y="1422400"/>
                  <a:pt x="270429" y="1437640"/>
                </a:cubicBezTo>
                <a:cubicBezTo>
                  <a:pt x="221322" y="1452880"/>
                  <a:pt x="173062" y="1441027"/>
                  <a:pt x="128189" y="1452880"/>
                </a:cubicBezTo>
                <a:cubicBezTo>
                  <a:pt x="83316" y="1464733"/>
                  <a:pt x="10502" y="1524847"/>
                  <a:pt x="1189" y="1508760"/>
                </a:cubicBezTo>
                <a:cubicBezTo>
                  <a:pt x="-8124" y="1492673"/>
                  <a:pt x="39289" y="1413933"/>
                  <a:pt x="72309" y="1356360"/>
                </a:cubicBezTo>
                <a:cubicBezTo>
                  <a:pt x="105329" y="1298787"/>
                  <a:pt x="163749" y="1227667"/>
                  <a:pt x="199309" y="1163320"/>
                </a:cubicBezTo>
                <a:cubicBezTo>
                  <a:pt x="234869" y="1098973"/>
                  <a:pt x="262809" y="1038860"/>
                  <a:pt x="285669" y="970280"/>
                </a:cubicBezTo>
                <a:cubicBezTo>
                  <a:pt x="308529" y="901700"/>
                  <a:pt x="282282" y="819573"/>
                  <a:pt x="336469" y="751840"/>
                </a:cubicBezTo>
                <a:cubicBezTo>
                  <a:pt x="390656" y="684107"/>
                  <a:pt x="565069" y="613833"/>
                  <a:pt x="610789" y="563880"/>
                </a:cubicBezTo>
                <a:cubicBezTo>
                  <a:pt x="656509" y="513927"/>
                  <a:pt x="612482" y="502920"/>
                  <a:pt x="610789" y="452120"/>
                </a:cubicBezTo>
                <a:cubicBezTo>
                  <a:pt x="609096" y="401320"/>
                  <a:pt x="605709" y="322580"/>
                  <a:pt x="600629" y="259080"/>
                </a:cubicBezTo>
                <a:cubicBezTo>
                  <a:pt x="595549" y="195580"/>
                  <a:pt x="585389" y="114300"/>
                  <a:pt x="580309" y="71120"/>
                </a:cubicBezTo>
                <a:cubicBezTo>
                  <a:pt x="575229" y="27940"/>
                  <a:pt x="570996" y="20320"/>
                  <a:pt x="57014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/>
          <p:cNvSpPr/>
          <p:nvPr/>
        </p:nvSpPr>
        <p:spPr>
          <a:xfrm>
            <a:off x="1792603" y="1300480"/>
            <a:ext cx="1213894" cy="3627120"/>
          </a:xfrm>
          <a:custGeom>
            <a:avLst/>
            <a:gdLst>
              <a:gd name="connsiteX0" fmla="*/ 549277 w 1213894"/>
              <a:gd name="connsiteY0" fmla="*/ 3627120 h 3627120"/>
              <a:gd name="connsiteX1" fmla="*/ 559437 w 1213894"/>
              <a:gd name="connsiteY1" fmla="*/ 3576320 h 3627120"/>
              <a:gd name="connsiteX2" fmla="*/ 757557 w 1213894"/>
              <a:gd name="connsiteY2" fmla="*/ 3576320 h 3627120"/>
              <a:gd name="connsiteX3" fmla="*/ 874397 w 1213894"/>
              <a:gd name="connsiteY3" fmla="*/ 3510280 h 3627120"/>
              <a:gd name="connsiteX4" fmla="*/ 925197 w 1213894"/>
              <a:gd name="connsiteY4" fmla="*/ 3469640 h 3627120"/>
              <a:gd name="connsiteX5" fmla="*/ 1001397 w 1213894"/>
              <a:gd name="connsiteY5" fmla="*/ 3444240 h 3627120"/>
              <a:gd name="connsiteX6" fmla="*/ 1143637 w 1213894"/>
              <a:gd name="connsiteY6" fmla="*/ 3423920 h 3627120"/>
              <a:gd name="connsiteX7" fmla="*/ 1179197 w 1213894"/>
              <a:gd name="connsiteY7" fmla="*/ 3403600 h 3627120"/>
              <a:gd name="connsiteX8" fmla="*/ 1108077 w 1213894"/>
              <a:gd name="connsiteY8" fmla="*/ 3398520 h 3627120"/>
              <a:gd name="connsiteX9" fmla="*/ 854077 w 1213894"/>
              <a:gd name="connsiteY9" fmla="*/ 3403600 h 3627120"/>
              <a:gd name="connsiteX10" fmla="*/ 721997 w 1213894"/>
              <a:gd name="connsiteY10" fmla="*/ 3368040 h 3627120"/>
              <a:gd name="connsiteX11" fmla="*/ 513717 w 1213894"/>
              <a:gd name="connsiteY11" fmla="*/ 3246120 h 3627120"/>
              <a:gd name="connsiteX12" fmla="*/ 407037 w 1213894"/>
              <a:gd name="connsiteY12" fmla="*/ 3134360 h 3627120"/>
              <a:gd name="connsiteX13" fmla="*/ 401957 w 1213894"/>
              <a:gd name="connsiteY13" fmla="*/ 3042920 h 3627120"/>
              <a:gd name="connsiteX14" fmla="*/ 457837 w 1213894"/>
              <a:gd name="connsiteY14" fmla="*/ 2921000 h 3627120"/>
              <a:gd name="connsiteX15" fmla="*/ 640717 w 1213894"/>
              <a:gd name="connsiteY15" fmla="*/ 2804160 h 3627120"/>
              <a:gd name="connsiteX16" fmla="*/ 808357 w 1213894"/>
              <a:gd name="connsiteY16" fmla="*/ 2682240 h 3627120"/>
              <a:gd name="connsiteX17" fmla="*/ 859157 w 1213894"/>
              <a:gd name="connsiteY17" fmla="*/ 2611120 h 3627120"/>
              <a:gd name="connsiteX18" fmla="*/ 1031877 w 1213894"/>
              <a:gd name="connsiteY18" fmla="*/ 2641600 h 3627120"/>
              <a:gd name="connsiteX19" fmla="*/ 1113157 w 1213894"/>
              <a:gd name="connsiteY19" fmla="*/ 2397760 h 3627120"/>
              <a:gd name="connsiteX20" fmla="*/ 1189357 w 1213894"/>
              <a:gd name="connsiteY20" fmla="*/ 2148840 h 3627120"/>
              <a:gd name="connsiteX21" fmla="*/ 1204597 w 1213894"/>
              <a:gd name="connsiteY21" fmla="*/ 2098040 h 3627120"/>
              <a:gd name="connsiteX22" fmla="*/ 1057277 w 1213894"/>
              <a:gd name="connsiteY22" fmla="*/ 1950720 h 3627120"/>
              <a:gd name="connsiteX23" fmla="*/ 1016637 w 1213894"/>
              <a:gd name="connsiteY23" fmla="*/ 1706880 h 3627120"/>
              <a:gd name="connsiteX24" fmla="*/ 996317 w 1213894"/>
              <a:gd name="connsiteY24" fmla="*/ 1442720 h 3627120"/>
              <a:gd name="connsiteX25" fmla="*/ 970917 w 1213894"/>
              <a:gd name="connsiteY25" fmla="*/ 1402080 h 3627120"/>
              <a:gd name="connsiteX26" fmla="*/ 823597 w 1213894"/>
              <a:gd name="connsiteY26" fmla="*/ 1452880 h 3627120"/>
              <a:gd name="connsiteX27" fmla="*/ 549277 w 1213894"/>
              <a:gd name="connsiteY27" fmla="*/ 1290320 h 3627120"/>
              <a:gd name="connsiteX28" fmla="*/ 544197 w 1213894"/>
              <a:gd name="connsiteY28" fmla="*/ 1082040 h 3627120"/>
              <a:gd name="connsiteX29" fmla="*/ 412117 w 1213894"/>
              <a:gd name="connsiteY29" fmla="*/ 924560 h 3627120"/>
              <a:gd name="connsiteX30" fmla="*/ 280037 w 1213894"/>
              <a:gd name="connsiteY30" fmla="*/ 868680 h 3627120"/>
              <a:gd name="connsiteX31" fmla="*/ 188597 w 1213894"/>
              <a:gd name="connsiteY31" fmla="*/ 706120 h 3627120"/>
              <a:gd name="connsiteX32" fmla="*/ 10797 w 1213894"/>
              <a:gd name="connsiteY32" fmla="*/ 624840 h 3627120"/>
              <a:gd name="connsiteX33" fmla="*/ 20957 w 1213894"/>
              <a:gd name="connsiteY33" fmla="*/ 482600 h 3627120"/>
              <a:gd name="connsiteX34" fmla="*/ 31117 w 1213894"/>
              <a:gd name="connsiteY34" fmla="*/ 289560 h 3627120"/>
              <a:gd name="connsiteX35" fmla="*/ 71757 w 1213894"/>
              <a:gd name="connsiteY35" fmla="*/ 162560 h 3627120"/>
              <a:gd name="connsiteX36" fmla="*/ 188597 w 1213894"/>
              <a:gd name="connsiteY36" fmla="*/ 101600 h 3627120"/>
              <a:gd name="connsiteX37" fmla="*/ 269877 w 1213894"/>
              <a:gd name="connsiteY37" fmla="*/ 0 h 362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3894" h="3627120">
                <a:moveTo>
                  <a:pt x="549277" y="3627120"/>
                </a:moveTo>
                <a:cubicBezTo>
                  <a:pt x="537000" y="3605953"/>
                  <a:pt x="524724" y="3584787"/>
                  <a:pt x="559437" y="3576320"/>
                </a:cubicBezTo>
                <a:cubicBezTo>
                  <a:pt x="594150" y="3567853"/>
                  <a:pt x="705064" y="3587327"/>
                  <a:pt x="757557" y="3576320"/>
                </a:cubicBezTo>
                <a:cubicBezTo>
                  <a:pt x="810050" y="3565313"/>
                  <a:pt x="846457" y="3528060"/>
                  <a:pt x="874397" y="3510280"/>
                </a:cubicBezTo>
                <a:cubicBezTo>
                  <a:pt x="902337" y="3492500"/>
                  <a:pt x="904030" y="3480647"/>
                  <a:pt x="925197" y="3469640"/>
                </a:cubicBezTo>
                <a:cubicBezTo>
                  <a:pt x="946364" y="3458633"/>
                  <a:pt x="964990" y="3451860"/>
                  <a:pt x="1001397" y="3444240"/>
                </a:cubicBezTo>
                <a:cubicBezTo>
                  <a:pt x="1037804" y="3436620"/>
                  <a:pt x="1114004" y="3430693"/>
                  <a:pt x="1143637" y="3423920"/>
                </a:cubicBezTo>
                <a:cubicBezTo>
                  <a:pt x="1173270" y="3417147"/>
                  <a:pt x="1185124" y="3407833"/>
                  <a:pt x="1179197" y="3403600"/>
                </a:cubicBezTo>
                <a:cubicBezTo>
                  <a:pt x="1173270" y="3399367"/>
                  <a:pt x="1162264" y="3398520"/>
                  <a:pt x="1108077" y="3398520"/>
                </a:cubicBezTo>
                <a:cubicBezTo>
                  <a:pt x="1053890" y="3398520"/>
                  <a:pt x="918424" y="3408680"/>
                  <a:pt x="854077" y="3403600"/>
                </a:cubicBezTo>
                <a:cubicBezTo>
                  <a:pt x="789730" y="3398520"/>
                  <a:pt x="778724" y="3394287"/>
                  <a:pt x="721997" y="3368040"/>
                </a:cubicBezTo>
                <a:cubicBezTo>
                  <a:pt x="665270" y="3341793"/>
                  <a:pt x="566210" y="3285067"/>
                  <a:pt x="513717" y="3246120"/>
                </a:cubicBezTo>
                <a:cubicBezTo>
                  <a:pt x="461224" y="3207173"/>
                  <a:pt x="425664" y="3168227"/>
                  <a:pt x="407037" y="3134360"/>
                </a:cubicBezTo>
                <a:cubicBezTo>
                  <a:pt x="388410" y="3100493"/>
                  <a:pt x="393490" y="3078480"/>
                  <a:pt x="401957" y="3042920"/>
                </a:cubicBezTo>
                <a:cubicBezTo>
                  <a:pt x="410424" y="3007360"/>
                  <a:pt x="418044" y="2960793"/>
                  <a:pt x="457837" y="2921000"/>
                </a:cubicBezTo>
                <a:cubicBezTo>
                  <a:pt x="497630" y="2881207"/>
                  <a:pt x="582297" y="2843953"/>
                  <a:pt x="640717" y="2804160"/>
                </a:cubicBezTo>
                <a:cubicBezTo>
                  <a:pt x="699137" y="2764367"/>
                  <a:pt x="771950" y="2714413"/>
                  <a:pt x="808357" y="2682240"/>
                </a:cubicBezTo>
                <a:cubicBezTo>
                  <a:pt x="844764" y="2650067"/>
                  <a:pt x="821904" y="2617893"/>
                  <a:pt x="859157" y="2611120"/>
                </a:cubicBezTo>
                <a:cubicBezTo>
                  <a:pt x="896410" y="2604347"/>
                  <a:pt x="989544" y="2677160"/>
                  <a:pt x="1031877" y="2641600"/>
                </a:cubicBezTo>
                <a:cubicBezTo>
                  <a:pt x="1074210" y="2606040"/>
                  <a:pt x="1086910" y="2479887"/>
                  <a:pt x="1113157" y="2397760"/>
                </a:cubicBezTo>
                <a:cubicBezTo>
                  <a:pt x="1139404" y="2315633"/>
                  <a:pt x="1174117" y="2198793"/>
                  <a:pt x="1189357" y="2148840"/>
                </a:cubicBezTo>
                <a:cubicBezTo>
                  <a:pt x="1204597" y="2098887"/>
                  <a:pt x="1226610" y="2131060"/>
                  <a:pt x="1204597" y="2098040"/>
                </a:cubicBezTo>
                <a:cubicBezTo>
                  <a:pt x="1182584" y="2065020"/>
                  <a:pt x="1088604" y="2015913"/>
                  <a:pt x="1057277" y="1950720"/>
                </a:cubicBezTo>
                <a:cubicBezTo>
                  <a:pt x="1025950" y="1885527"/>
                  <a:pt x="1026797" y="1791547"/>
                  <a:pt x="1016637" y="1706880"/>
                </a:cubicBezTo>
                <a:cubicBezTo>
                  <a:pt x="1006477" y="1622213"/>
                  <a:pt x="1003937" y="1493520"/>
                  <a:pt x="996317" y="1442720"/>
                </a:cubicBezTo>
                <a:cubicBezTo>
                  <a:pt x="988697" y="1391920"/>
                  <a:pt x="999704" y="1400387"/>
                  <a:pt x="970917" y="1402080"/>
                </a:cubicBezTo>
                <a:cubicBezTo>
                  <a:pt x="942130" y="1403773"/>
                  <a:pt x="893870" y="1471507"/>
                  <a:pt x="823597" y="1452880"/>
                </a:cubicBezTo>
                <a:cubicBezTo>
                  <a:pt x="753324" y="1434253"/>
                  <a:pt x="595844" y="1352127"/>
                  <a:pt x="549277" y="1290320"/>
                </a:cubicBezTo>
                <a:cubicBezTo>
                  <a:pt x="502710" y="1228513"/>
                  <a:pt x="567057" y="1143000"/>
                  <a:pt x="544197" y="1082040"/>
                </a:cubicBezTo>
                <a:cubicBezTo>
                  <a:pt x="521337" y="1021080"/>
                  <a:pt x="456144" y="960120"/>
                  <a:pt x="412117" y="924560"/>
                </a:cubicBezTo>
                <a:cubicBezTo>
                  <a:pt x="368090" y="889000"/>
                  <a:pt x="317290" y="905087"/>
                  <a:pt x="280037" y="868680"/>
                </a:cubicBezTo>
                <a:cubicBezTo>
                  <a:pt x="242784" y="832273"/>
                  <a:pt x="233470" y="746760"/>
                  <a:pt x="188597" y="706120"/>
                </a:cubicBezTo>
                <a:cubicBezTo>
                  <a:pt x="143724" y="665480"/>
                  <a:pt x="38737" y="662093"/>
                  <a:pt x="10797" y="624840"/>
                </a:cubicBezTo>
                <a:cubicBezTo>
                  <a:pt x="-17143" y="587587"/>
                  <a:pt x="17570" y="538480"/>
                  <a:pt x="20957" y="482600"/>
                </a:cubicBezTo>
                <a:cubicBezTo>
                  <a:pt x="24344" y="426720"/>
                  <a:pt x="22650" y="342900"/>
                  <a:pt x="31117" y="289560"/>
                </a:cubicBezTo>
                <a:cubicBezTo>
                  <a:pt x="39584" y="236220"/>
                  <a:pt x="45510" y="193887"/>
                  <a:pt x="71757" y="162560"/>
                </a:cubicBezTo>
                <a:cubicBezTo>
                  <a:pt x="98004" y="131233"/>
                  <a:pt x="155577" y="128693"/>
                  <a:pt x="188597" y="101600"/>
                </a:cubicBezTo>
                <a:cubicBezTo>
                  <a:pt x="221617" y="74507"/>
                  <a:pt x="245747" y="37253"/>
                  <a:pt x="269877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/>
          <p:cNvSpPr/>
          <p:nvPr/>
        </p:nvSpPr>
        <p:spPr>
          <a:xfrm>
            <a:off x="2998690" y="1300480"/>
            <a:ext cx="532784" cy="295853"/>
          </a:xfrm>
          <a:custGeom>
            <a:avLst/>
            <a:gdLst>
              <a:gd name="connsiteX0" fmla="*/ 69630 w 532784"/>
              <a:gd name="connsiteY0" fmla="*/ 0 h 295853"/>
              <a:gd name="connsiteX1" fmla="*/ 3590 w 532784"/>
              <a:gd name="connsiteY1" fmla="*/ 147320 h 295853"/>
              <a:gd name="connsiteX2" fmla="*/ 28990 w 532784"/>
              <a:gd name="connsiteY2" fmla="*/ 264160 h 295853"/>
              <a:gd name="connsiteX3" fmla="*/ 196630 w 532784"/>
              <a:gd name="connsiteY3" fmla="*/ 294640 h 295853"/>
              <a:gd name="connsiteX4" fmla="*/ 343950 w 532784"/>
              <a:gd name="connsiteY4" fmla="*/ 233680 h 295853"/>
              <a:gd name="connsiteX5" fmla="*/ 389670 w 532784"/>
              <a:gd name="connsiteY5" fmla="*/ 121920 h 295853"/>
              <a:gd name="connsiteX6" fmla="*/ 511590 w 532784"/>
              <a:gd name="connsiteY6" fmla="*/ 25400 h 295853"/>
              <a:gd name="connsiteX7" fmla="*/ 531910 w 532784"/>
              <a:gd name="connsiteY7" fmla="*/ 0 h 295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784" h="295853">
                <a:moveTo>
                  <a:pt x="69630" y="0"/>
                </a:moveTo>
                <a:cubicBezTo>
                  <a:pt x="39996" y="51646"/>
                  <a:pt x="10363" y="103293"/>
                  <a:pt x="3590" y="147320"/>
                </a:cubicBezTo>
                <a:cubicBezTo>
                  <a:pt x="-3183" y="191347"/>
                  <a:pt x="-3183" y="239607"/>
                  <a:pt x="28990" y="264160"/>
                </a:cubicBezTo>
                <a:cubicBezTo>
                  <a:pt x="61163" y="288713"/>
                  <a:pt x="144137" y="299720"/>
                  <a:pt x="196630" y="294640"/>
                </a:cubicBezTo>
                <a:cubicBezTo>
                  <a:pt x="249123" y="289560"/>
                  <a:pt x="311777" y="262467"/>
                  <a:pt x="343950" y="233680"/>
                </a:cubicBezTo>
                <a:cubicBezTo>
                  <a:pt x="376123" y="204893"/>
                  <a:pt x="361730" y="156633"/>
                  <a:pt x="389670" y="121920"/>
                </a:cubicBezTo>
                <a:cubicBezTo>
                  <a:pt x="417610" y="87207"/>
                  <a:pt x="487883" y="45720"/>
                  <a:pt x="511590" y="25400"/>
                </a:cubicBezTo>
                <a:cubicBezTo>
                  <a:pt x="535297" y="5080"/>
                  <a:pt x="533603" y="2540"/>
                  <a:pt x="5319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/>
          <p:cNvSpPr/>
          <p:nvPr/>
        </p:nvSpPr>
        <p:spPr>
          <a:xfrm>
            <a:off x="3117071" y="1290320"/>
            <a:ext cx="301769" cy="193056"/>
          </a:xfrm>
          <a:custGeom>
            <a:avLst/>
            <a:gdLst>
              <a:gd name="connsiteX0" fmla="*/ 78249 w 301769"/>
              <a:gd name="connsiteY0" fmla="*/ 10160 h 193056"/>
              <a:gd name="connsiteX1" fmla="*/ 2049 w 301769"/>
              <a:gd name="connsiteY1" fmla="*/ 132080 h 193056"/>
              <a:gd name="connsiteX2" fmla="*/ 32529 w 301769"/>
              <a:gd name="connsiteY2" fmla="*/ 193040 h 193056"/>
              <a:gd name="connsiteX3" fmla="*/ 144289 w 301769"/>
              <a:gd name="connsiteY3" fmla="*/ 127000 h 193056"/>
              <a:gd name="connsiteX4" fmla="*/ 230649 w 301769"/>
              <a:gd name="connsiteY4" fmla="*/ 76200 h 193056"/>
              <a:gd name="connsiteX5" fmla="*/ 301769 w 301769"/>
              <a:gd name="connsiteY5" fmla="*/ 0 h 1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69" h="193056">
                <a:moveTo>
                  <a:pt x="78249" y="10160"/>
                </a:moveTo>
                <a:cubicBezTo>
                  <a:pt x="43959" y="55880"/>
                  <a:pt x="9669" y="101600"/>
                  <a:pt x="2049" y="132080"/>
                </a:cubicBezTo>
                <a:cubicBezTo>
                  <a:pt x="-5571" y="162560"/>
                  <a:pt x="8822" y="193887"/>
                  <a:pt x="32529" y="193040"/>
                </a:cubicBezTo>
                <a:cubicBezTo>
                  <a:pt x="56236" y="192193"/>
                  <a:pt x="144289" y="127000"/>
                  <a:pt x="144289" y="127000"/>
                </a:cubicBezTo>
                <a:cubicBezTo>
                  <a:pt x="177309" y="107527"/>
                  <a:pt x="204402" y="97367"/>
                  <a:pt x="230649" y="76200"/>
                </a:cubicBezTo>
                <a:cubicBezTo>
                  <a:pt x="256896" y="55033"/>
                  <a:pt x="279332" y="27516"/>
                  <a:pt x="30176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/>
          <p:cNvSpPr/>
          <p:nvPr/>
        </p:nvSpPr>
        <p:spPr>
          <a:xfrm>
            <a:off x="5473558" y="6373367"/>
            <a:ext cx="313832" cy="340294"/>
          </a:xfrm>
          <a:custGeom>
            <a:avLst/>
            <a:gdLst>
              <a:gd name="connsiteX0" fmla="*/ 99202 w 313832"/>
              <a:gd name="connsiteY0" fmla="*/ 306833 h 340294"/>
              <a:gd name="connsiteX1" fmla="*/ 297322 w 313832"/>
              <a:gd name="connsiteY1" fmla="*/ 337313 h 340294"/>
              <a:gd name="connsiteX2" fmla="*/ 256682 w 313832"/>
              <a:gd name="connsiteY2" fmla="*/ 235713 h 340294"/>
              <a:gd name="connsiteX3" fmla="*/ 307482 w 313832"/>
              <a:gd name="connsiteY3" fmla="*/ 159513 h 340294"/>
              <a:gd name="connsiteX4" fmla="*/ 307482 w 313832"/>
              <a:gd name="connsiteY4" fmla="*/ 62993 h 340294"/>
              <a:gd name="connsiteX5" fmla="*/ 256682 w 313832"/>
              <a:gd name="connsiteY5" fmla="*/ 2033 h 340294"/>
              <a:gd name="connsiteX6" fmla="*/ 78882 w 313832"/>
              <a:gd name="connsiteY6" fmla="*/ 22353 h 340294"/>
              <a:gd name="connsiteX7" fmla="*/ 2682 w 313832"/>
              <a:gd name="connsiteY7" fmla="*/ 98553 h 340294"/>
              <a:gd name="connsiteX8" fmla="*/ 23002 w 313832"/>
              <a:gd name="connsiteY8" fmla="*/ 240793 h 340294"/>
              <a:gd name="connsiteX9" fmla="*/ 99202 w 313832"/>
              <a:gd name="connsiteY9" fmla="*/ 306833 h 34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3832" h="340294">
                <a:moveTo>
                  <a:pt x="99202" y="306833"/>
                </a:moveTo>
                <a:cubicBezTo>
                  <a:pt x="144922" y="322920"/>
                  <a:pt x="271075" y="349166"/>
                  <a:pt x="297322" y="337313"/>
                </a:cubicBezTo>
                <a:cubicBezTo>
                  <a:pt x="323569" y="325460"/>
                  <a:pt x="254989" y="265346"/>
                  <a:pt x="256682" y="235713"/>
                </a:cubicBezTo>
                <a:cubicBezTo>
                  <a:pt x="258375" y="206080"/>
                  <a:pt x="299015" y="188300"/>
                  <a:pt x="307482" y="159513"/>
                </a:cubicBezTo>
                <a:cubicBezTo>
                  <a:pt x="315949" y="130726"/>
                  <a:pt x="315949" y="89240"/>
                  <a:pt x="307482" y="62993"/>
                </a:cubicBezTo>
                <a:cubicBezTo>
                  <a:pt x="299015" y="36746"/>
                  <a:pt x="294782" y="8806"/>
                  <a:pt x="256682" y="2033"/>
                </a:cubicBezTo>
                <a:cubicBezTo>
                  <a:pt x="218582" y="-4740"/>
                  <a:pt x="121215" y="6266"/>
                  <a:pt x="78882" y="22353"/>
                </a:cubicBezTo>
                <a:cubicBezTo>
                  <a:pt x="36549" y="38440"/>
                  <a:pt x="11995" y="62146"/>
                  <a:pt x="2682" y="98553"/>
                </a:cubicBezTo>
                <a:cubicBezTo>
                  <a:pt x="-6631" y="134960"/>
                  <a:pt x="10302" y="209466"/>
                  <a:pt x="23002" y="240793"/>
                </a:cubicBezTo>
                <a:cubicBezTo>
                  <a:pt x="35702" y="272120"/>
                  <a:pt x="53482" y="290746"/>
                  <a:pt x="99202" y="30683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4992804" y="569855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77"/>
          <p:cNvSpPr/>
          <p:nvPr/>
        </p:nvSpPr>
        <p:spPr>
          <a:xfrm>
            <a:off x="3823253" y="8549875"/>
            <a:ext cx="102998" cy="243608"/>
          </a:xfrm>
          <a:custGeom>
            <a:avLst/>
            <a:gdLst>
              <a:gd name="connsiteX0" fmla="*/ 49612 w 102998"/>
              <a:gd name="connsiteY0" fmla="*/ 30245 h 243608"/>
              <a:gd name="connsiteX1" fmla="*/ 49612 w 102998"/>
              <a:gd name="connsiteY1" fmla="*/ 98825 h 243608"/>
              <a:gd name="connsiteX2" fmla="*/ 82 w 102998"/>
              <a:gd name="connsiteY2" fmla="*/ 167405 h 243608"/>
              <a:gd name="connsiteX3" fmla="*/ 62947 w 102998"/>
              <a:gd name="connsiteY3" fmla="*/ 230270 h 243608"/>
              <a:gd name="connsiteX4" fmla="*/ 91522 w 102998"/>
              <a:gd name="connsiteY4" fmla="*/ 235985 h 243608"/>
              <a:gd name="connsiteX5" fmla="*/ 102952 w 102998"/>
              <a:gd name="connsiteY5" fmla="*/ 142640 h 243608"/>
              <a:gd name="connsiteX6" fmla="*/ 95332 w 102998"/>
              <a:gd name="connsiteY6" fmla="*/ 102635 h 243608"/>
              <a:gd name="connsiteX7" fmla="*/ 89617 w 102998"/>
              <a:gd name="connsiteY7" fmla="*/ 62630 h 243608"/>
              <a:gd name="connsiteX8" fmla="*/ 93427 w 102998"/>
              <a:gd name="connsiteY8" fmla="*/ 1670 h 243608"/>
              <a:gd name="connsiteX9" fmla="*/ 49612 w 102998"/>
              <a:gd name="connsiteY9" fmla="*/ 30245 h 24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98" h="243608">
                <a:moveTo>
                  <a:pt x="49612" y="30245"/>
                </a:moveTo>
                <a:cubicBezTo>
                  <a:pt x="42309" y="46438"/>
                  <a:pt x="57867" y="75965"/>
                  <a:pt x="49612" y="98825"/>
                </a:cubicBezTo>
                <a:cubicBezTo>
                  <a:pt x="41357" y="121685"/>
                  <a:pt x="-2140" y="145498"/>
                  <a:pt x="82" y="167405"/>
                </a:cubicBezTo>
                <a:cubicBezTo>
                  <a:pt x="2304" y="189312"/>
                  <a:pt x="47707" y="218840"/>
                  <a:pt x="62947" y="230270"/>
                </a:cubicBezTo>
                <a:cubicBezTo>
                  <a:pt x="78187" y="241700"/>
                  <a:pt x="84855" y="250590"/>
                  <a:pt x="91522" y="235985"/>
                </a:cubicBezTo>
                <a:cubicBezTo>
                  <a:pt x="98190" y="221380"/>
                  <a:pt x="102317" y="164865"/>
                  <a:pt x="102952" y="142640"/>
                </a:cubicBezTo>
                <a:cubicBezTo>
                  <a:pt x="103587" y="120415"/>
                  <a:pt x="97554" y="115970"/>
                  <a:pt x="95332" y="102635"/>
                </a:cubicBezTo>
                <a:cubicBezTo>
                  <a:pt x="93110" y="89300"/>
                  <a:pt x="89934" y="79457"/>
                  <a:pt x="89617" y="62630"/>
                </a:cubicBezTo>
                <a:cubicBezTo>
                  <a:pt x="89300" y="45803"/>
                  <a:pt x="98189" y="9290"/>
                  <a:pt x="93427" y="1670"/>
                </a:cubicBezTo>
                <a:cubicBezTo>
                  <a:pt x="88665" y="-5950"/>
                  <a:pt x="56915" y="14052"/>
                  <a:pt x="49612" y="302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3921819" y="7445958"/>
            <a:ext cx="346578" cy="546869"/>
          </a:xfrm>
          <a:custGeom>
            <a:avLst/>
            <a:gdLst>
              <a:gd name="connsiteX0" fmla="*/ 59631 w 346578"/>
              <a:gd name="connsiteY0" fmla="*/ 539802 h 546869"/>
              <a:gd name="connsiteX1" fmla="*/ 120591 w 346578"/>
              <a:gd name="connsiteY1" fmla="*/ 532182 h 546869"/>
              <a:gd name="connsiteX2" fmla="*/ 154881 w 346578"/>
              <a:gd name="connsiteY2" fmla="*/ 429312 h 546869"/>
              <a:gd name="connsiteX3" fmla="*/ 208221 w 346578"/>
              <a:gd name="connsiteY3" fmla="*/ 383592 h 546869"/>
              <a:gd name="connsiteX4" fmla="*/ 238701 w 346578"/>
              <a:gd name="connsiteY4" fmla="*/ 311202 h 546869"/>
              <a:gd name="connsiteX5" fmla="*/ 318711 w 346578"/>
              <a:gd name="connsiteY5" fmla="*/ 250242 h 546869"/>
              <a:gd name="connsiteX6" fmla="*/ 341571 w 346578"/>
              <a:gd name="connsiteY6" fmla="*/ 200712 h 546869"/>
              <a:gd name="connsiteX7" fmla="*/ 231081 w 346578"/>
              <a:gd name="connsiteY7" fmla="*/ 55932 h 546869"/>
              <a:gd name="connsiteX8" fmla="*/ 173931 w 346578"/>
              <a:gd name="connsiteY8" fmla="*/ 2592 h 546869"/>
              <a:gd name="connsiteX9" fmla="*/ 93921 w 346578"/>
              <a:gd name="connsiteY9" fmla="*/ 14022 h 546869"/>
              <a:gd name="connsiteX10" fmla="*/ 2481 w 346578"/>
              <a:gd name="connsiteY10" fmla="*/ 63552 h 546869"/>
              <a:gd name="connsiteX11" fmla="*/ 29151 w 346578"/>
              <a:gd name="connsiteY11" fmla="*/ 181662 h 546869"/>
              <a:gd name="connsiteX12" fmla="*/ 63441 w 346578"/>
              <a:gd name="connsiteY12" fmla="*/ 242622 h 546869"/>
              <a:gd name="connsiteX13" fmla="*/ 67251 w 346578"/>
              <a:gd name="connsiteY13" fmla="*/ 315012 h 546869"/>
              <a:gd name="connsiteX14" fmla="*/ 82491 w 346578"/>
              <a:gd name="connsiteY14" fmla="*/ 410262 h 546869"/>
              <a:gd name="connsiteX15" fmla="*/ 63441 w 346578"/>
              <a:gd name="connsiteY15" fmla="*/ 444552 h 546869"/>
              <a:gd name="connsiteX16" fmla="*/ 82491 w 346578"/>
              <a:gd name="connsiteY16" fmla="*/ 471222 h 546869"/>
              <a:gd name="connsiteX17" fmla="*/ 59631 w 346578"/>
              <a:gd name="connsiteY17" fmla="*/ 539802 h 54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6578" h="546869">
                <a:moveTo>
                  <a:pt x="59631" y="539802"/>
                </a:moveTo>
                <a:cubicBezTo>
                  <a:pt x="65981" y="549962"/>
                  <a:pt x="104716" y="550597"/>
                  <a:pt x="120591" y="532182"/>
                </a:cubicBezTo>
                <a:cubicBezTo>
                  <a:pt x="136466" y="513767"/>
                  <a:pt x="140276" y="454077"/>
                  <a:pt x="154881" y="429312"/>
                </a:cubicBezTo>
                <a:cubicBezTo>
                  <a:pt x="169486" y="404547"/>
                  <a:pt x="194251" y="403277"/>
                  <a:pt x="208221" y="383592"/>
                </a:cubicBezTo>
                <a:cubicBezTo>
                  <a:pt x="222191" y="363907"/>
                  <a:pt x="220286" y="333427"/>
                  <a:pt x="238701" y="311202"/>
                </a:cubicBezTo>
                <a:cubicBezTo>
                  <a:pt x="257116" y="288977"/>
                  <a:pt x="301566" y="268657"/>
                  <a:pt x="318711" y="250242"/>
                </a:cubicBezTo>
                <a:cubicBezTo>
                  <a:pt x="335856" y="231827"/>
                  <a:pt x="356176" y="233097"/>
                  <a:pt x="341571" y="200712"/>
                </a:cubicBezTo>
                <a:cubicBezTo>
                  <a:pt x="326966" y="168327"/>
                  <a:pt x="259021" y="88952"/>
                  <a:pt x="231081" y="55932"/>
                </a:cubicBezTo>
                <a:cubicBezTo>
                  <a:pt x="203141" y="22912"/>
                  <a:pt x="196791" y="9577"/>
                  <a:pt x="173931" y="2592"/>
                </a:cubicBezTo>
                <a:cubicBezTo>
                  <a:pt x="151071" y="-4393"/>
                  <a:pt x="122496" y="3862"/>
                  <a:pt x="93921" y="14022"/>
                </a:cubicBezTo>
                <a:cubicBezTo>
                  <a:pt x="65346" y="24182"/>
                  <a:pt x="13276" y="35612"/>
                  <a:pt x="2481" y="63552"/>
                </a:cubicBezTo>
                <a:cubicBezTo>
                  <a:pt x="-8314" y="91492"/>
                  <a:pt x="18991" y="151817"/>
                  <a:pt x="29151" y="181662"/>
                </a:cubicBezTo>
                <a:cubicBezTo>
                  <a:pt x="39311" y="211507"/>
                  <a:pt x="57091" y="220397"/>
                  <a:pt x="63441" y="242622"/>
                </a:cubicBezTo>
                <a:cubicBezTo>
                  <a:pt x="69791" y="264847"/>
                  <a:pt x="64076" y="287072"/>
                  <a:pt x="67251" y="315012"/>
                </a:cubicBezTo>
                <a:cubicBezTo>
                  <a:pt x="70426" y="342952"/>
                  <a:pt x="83126" y="388672"/>
                  <a:pt x="82491" y="410262"/>
                </a:cubicBezTo>
                <a:cubicBezTo>
                  <a:pt x="81856" y="431852"/>
                  <a:pt x="63441" y="434392"/>
                  <a:pt x="63441" y="444552"/>
                </a:cubicBezTo>
                <a:cubicBezTo>
                  <a:pt x="63441" y="454712"/>
                  <a:pt x="86936" y="461697"/>
                  <a:pt x="82491" y="471222"/>
                </a:cubicBezTo>
                <a:cubicBezTo>
                  <a:pt x="78046" y="480747"/>
                  <a:pt x="53281" y="529642"/>
                  <a:pt x="59631" y="5398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681738" y="7326428"/>
            <a:ext cx="675075" cy="1556371"/>
          </a:xfrm>
          <a:custGeom>
            <a:avLst/>
            <a:gdLst>
              <a:gd name="connsiteX0" fmla="*/ 280662 w 675075"/>
              <a:gd name="connsiteY0" fmla="*/ 1535632 h 1556371"/>
              <a:gd name="connsiteX1" fmla="*/ 341622 w 675075"/>
              <a:gd name="connsiteY1" fmla="*/ 1329892 h 1556371"/>
              <a:gd name="connsiteX2" fmla="*/ 353052 w 675075"/>
              <a:gd name="connsiteY2" fmla="*/ 1196542 h 1556371"/>
              <a:gd name="connsiteX3" fmla="*/ 490212 w 675075"/>
              <a:gd name="connsiteY3" fmla="*/ 1105102 h 1556371"/>
              <a:gd name="connsiteX4" fmla="*/ 345432 w 675075"/>
              <a:gd name="connsiteY4" fmla="*/ 937462 h 1556371"/>
              <a:gd name="connsiteX5" fmla="*/ 368292 w 675075"/>
              <a:gd name="connsiteY5" fmla="*/ 815542 h 1556371"/>
              <a:gd name="connsiteX6" fmla="*/ 486402 w 675075"/>
              <a:gd name="connsiteY6" fmla="*/ 644092 h 1556371"/>
              <a:gd name="connsiteX7" fmla="*/ 509262 w 675075"/>
              <a:gd name="connsiteY7" fmla="*/ 567892 h 1556371"/>
              <a:gd name="connsiteX8" fmla="*/ 650232 w 675075"/>
              <a:gd name="connsiteY8" fmla="*/ 465022 h 1556371"/>
              <a:gd name="connsiteX9" fmla="*/ 669282 w 675075"/>
              <a:gd name="connsiteY9" fmla="*/ 331672 h 1556371"/>
              <a:gd name="connsiteX10" fmla="*/ 585462 w 675075"/>
              <a:gd name="connsiteY10" fmla="*/ 171652 h 1556371"/>
              <a:gd name="connsiteX11" fmla="*/ 581652 w 675075"/>
              <a:gd name="connsiteY11" fmla="*/ 64972 h 1556371"/>
              <a:gd name="connsiteX12" fmla="*/ 554982 w 675075"/>
              <a:gd name="connsiteY12" fmla="*/ 202 h 1556371"/>
              <a:gd name="connsiteX13" fmla="*/ 436872 w 675075"/>
              <a:gd name="connsiteY13" fmla="*/ 45922 h 1556371"/>
              <a:gd name="connsiteX14" fmla="*/ 307332 w 675075"/>
              <a:gd name="connsiteY14" fmla="*/ 84022 h 1556371"/>
              <a:gd name="connsiteX15" fmla="*/ 227322 w 675075"/>
              <a:gd name="connsiteY15" fmla="*/ 110692 h 1556371"/>
              <a:gd name="connsiteX16" fmla="*/ 181602 w 675075"/>
              <a:gd name="connsiteY16" fmla="*/ 217372 h 1556371"/>
              <a:gd name="connsiteX17" fmla="*/ 185412 w 675075"/>
              <a:gd name="connsiteY17" fmla="*/ 407872 h 1556371"/>
              <a:gd name="connsiteX18" fmla="*/ 196842 w 675075"/>
              <a:gd name="connsiteY18" fmla="*/ 529792 h 1556371"/>
              <a:gd name="connsiteX19" fmla="*/ 154932 w 675075"/>
              <a:gd name="connsiteY19" fmla="*/ 705052 h 1556371"/>
              <a:gd name="connsiteX20" fmla="*/ 208272 w 675075"/>
              <a:gd name="connsiteY20" fmla="*/ 933652 h 1556371"/>
              <a:gd name="connsiteX21" fmla="*/ 113022 w 675075"/>
              <a:gd name="connsiteY21" fmla="*/ 1150822 h 1556371"/>
              <a:gd name="connsiteX22" fmla="*/ 44442 w 675075"/>
              <a:gd name="connsiteY22" fmla="*/ 1227022 h 1556371"/>
              <a:gd name="connsiteX23" fmla="*/ 59682 w 675075"/>
              <a:gd name="connsiteY23" fmla="*/ 1307032 h 1556371"/>
              <a:gd name="connsiteX24" fmla="*/ 17772 w 675075"/>
              <a:gd name="connsiteY24" fmla="*/ 1497532 h 1556371"/>
              <a:gd name="connsiteX25" fmla="*/ 21582 w 675075"/>
              <a:gd name="connsiteY25" fmla="*/ 1543252 h 1556371"/>
              <a:gd name="connsiteX26" fmla="*/ 280662 w 675075"/>
              <a:gd name="connsiteY26" fmla="*/ 1535632 h 155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5075" h="1556371">
                <a:moveTo>
                  <a:pt x="280662" y="1535632"/>
                </a:moveTo>
                <a:cubicBezTo>
                  <a:pt x="334002" y="1500072"/>
                  <a:pt x="329557" y="1386407"/>
                  <a:pt x="341622" y="1329892"/>
                </a:cubicBezTo>
                <a:cubicBezTo>
                  <a:pt x="353687" y="1273377"/>
                  <a:pt x="328287" y="1234007"/>
                  <a:pt x="353052" y="1196542"/>
                </a:cubicBezTo>
                <a:cubicBezTo>
                  <a:pt x="377817" y="1159077"/>
                  <a:pt x="491482" y="1148282"/>
                  <a:pt x="490212" y="1105102"/>
                </a:cubicBezTo>
                <a:cubicBezTo>
                  <a:pt x="488942" y="1061922"/>
                  <a:pt x="365752" y="985722"/>
                  <a:pt x="345432" y="937462"/>
                </a:cubicBezTo>
                <a:cubicBezTo>
                  <a:pt x="325112" y="889202"/>
                  <a:pt x="344797" y="864437"/>
                  <a:pt x="368292" y="815542"/>
                </a:cubicBezTo>
                <a:cubicBezTo>
                  <a:pt x="391787" y="766647"/>
                  <a:pt x="462907" y="685367"/>
                  <a:pt x="486402" y="644092"/>
                </a:cubicBezTo>
                <a:cubicBezTo>
                  <a:pt x="509897" y="602817"/>
                  <a:pt x="481957" y="597737"/>
                  <a:pt x="509262" y="567892"/>
                </a:cubicBezTo>
                <a:cubicBezTo>
                  <a:pt x="536567" y="538047"/>
                  <a:pt x="623562" y="504392"/>
                  <a:pt x="650232" y="465022"/>
                </a:cubicBezTo>
                <a:cubicBezTo>
                  <a:pt x="676902" y="425652"/>
                  <a:pt x="680077" y="380567"/>
                  <a:pt x="669282" y="331672"/>
                </a:cubicBezTo>
                <a:cubicBezTo>
                  <a:pt x="658487" y="282777"/>
                  <a:pt x="600067" y="216102"/>
                  <a:pt x="585462" y="171652"/>
                </a:cubicBezTo>
                <a:cubicBezTo>
                  <a:pt x="570857" y="127202"/>
                  <a:pt x="586732" y="93547"/>
                  <a:pt x="581652" y="64972"/>
                </a:cubicBezTo>
                <a:cubicBezTo>
                  <a:pt x="576572" y="36397"/>
                  <a:pt x="579112" y="3377"/>
                  <a:pt x="554982" y="202"/>
                </a:cubicBezTo>
                <a:cubicBezTo>
                  <a:pt x="530852" y="-2973"/>
                  <a:pt x="478147" y="31952"/>
                  <a:pt x="436872" y="45922"/>
                </a:cubicBezTo>
                <a:cubicBezTo>
                  <a:pt x="395597" y="59892"/>
                  <a:pt x="342257" y="73227"/>
                  <a:pt x="307332" y="84022"/>
                </a:cubicBezTo>
                <a:cubicBezTo>
                  <a:pt x="272407" y="94817"/>
                  <a:pt x="248277" y="88467"/>
                  <a:pt x="227322" y="110692"/>
                </a:cubicBezTo>
                <a:cubicBezTo>
                  <a:pt x="206367" y="132917"/>
                  <a:pt x="188587" y="167842"/>
                  <a:pt x="181602" y="217372"/>
                </a:cubicBezTo>
                <a:cubicBezTo>
                  <a:pt x="174617" y="266902"/>
                  <a:pt x="182872" y="355802"/>
                  <a:pt x="185412" y="407872"/>
                </a:cubicBezTo>
                <a:cubicBezTo>
                  <a:pt x="187952" y="459942"/>
                  <a:pt x="201922" y="480262"/>
                  <a:pt x="196842" y="529792"/>
                </a:cubicBezTo>
                <a:cubicBezTo>
                  <a:pt x="191762" y="579322"/>
                  <a:pt x="153027" y="637742"/>
                  <a:pt x="154932" y="705052"/>
                </a:cubicBezTo>
                <a:cubicBezTo>
                  <a:pt x="156837" y="772362"/>
                  <a:pt x="215257" y="859357"/>
                  <a:pt x="208272" y="933652"/>
                </a:cubicBezTo>
                <a:cubicBezTo>
                  <a:pt x="201287" y="1007947"/>
                  <a:pt x="140327" y="1101927"/>
                  <a:pt x="113022" y="1150822"/>
                </a:cubicBezTo>
                <a:cubicBezTo>
                  <a:pt x="85717" y="1199717"/>
                  <a:pt x="53332" y="1200987"/>
                  <a:pt x="44442" y="1227022"/>
                </a:cubicBezTo>
                <a:cubicBezTo>
                  <a:pt x="35552" y="1253057"/>
                  <a:pt x="64127" y="1261947"/>
                  <a:pt x="59682" y="1307032"/>
                </a:cubicBezTo>
                <a:cubicBezTo>
                  <a:pt x="55237" y="1352117"/>
                  <a:pt x="24122" y="1458162"/>
                  <a:pt x="17772" y="1497532"/>
                </a:cubicBezTo>
                <a:cubicBezTo>
                  <a:pt x="11422" y="1536902"/>
                  <a:pt x="-20963" y="1534362"/>
                  <a:pt x="21582" y="1543252"/>
                </a:cubicBezTo>
                <a:cubicBezTo>
                  <a:pt x="64127" y="1552142"/>
                  <a:pt x="227322" y="1571192"/>
                  <a:pt x="280662" y="153563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3282492" y="7203544"/>
            <a:ext cx="1211941" cy="1685596"/>
          </a:xfrm>
          <a:custGeom>
            <a:avLst/>
            <a:gdLst>
              <a:gd name="connsiteX0" fmla="*/ 782778 w 1211941"/>
              <a:gd name="connsiteY0" fmla="*/ 1673756 h 1685596"/>
              <a:gd name="connsiteX1" fmla="*/ 794208 w 1211941"/>
              <a:gd name="connsiteY1" fmla="*/ 1548026 h 1685596"/>
              <a:gd name="connsiteX2" fmla="*/ 897078 w 1211941"/>
              <a:gd name="connsiteY2" fmla="*/ 1353716 h 1685596"/>
              <a:gd name="connsiteX3" fmla="*/ 999948 w 1211941"/>
              <a:gd name="connsiteY3" fmla="*/ 1269896 h 1685596"/>
              <a:gd name="connsiteX4" fmla="*/ 958038 w 1211941"/>
              <a:gd name="connsiteY4" fmla="*/ 1109876 h 1685596"/>
              <a:gd name="connsiteX5" fmla="*/ 885648 w 1211941"/>
              <a:gd name="connsiteY5" fmla="*/ 1007006 h 1685596"/>
              <a:gd name="connsiteX6" fmla="*/ 984708 w 1211941"/>
              <a:gd name="connsiteY6" fmla="*/ 866036 h 1685596"/>
              <a:gd name="connsiteX7" fmla="*/ 988518 w 1211941"/>
              <a:gd name="connsiteY7" fmla="*/ 755546 h 1685596"/>
              <a:gd name="connsiteX8" fmla="*/ 1156158 w 1211941"/>
              <a:gd name="connsiteY8" fmla="*/ 652676 h 1685596"/>
              <a:gd name="connsiteX9" fmla="*/ 1167588 w 1211941"/>
              <a:gd name="connsiteY9" fmla="*/ 446936 h 1685596"/>
              <a:gd name="connsiteX10" fmla="*/ 1110438 w 1211941"/>
              <a:gd name="connsiteY10" fmla="*/ 302156 h 1685596"/>
              <a:gd name="connsiteX11" fmla="*/ 1106628 w 1211941"/>
              <a:gd name="connsiteY11" fmla="*/ 130706 h 1685596"/>
              <a:gd name="connsiteX12" fmla="*/ 1175208 w 1211941"/>
              <a:gd name="connsiteY12" fmla="*/ 46886 h 1685596"/>
              <a:gd name="connsiteX13" fmla="*/ 1205688 w 1211941"/>
              <a:gd name="connsiteY13" fmla="*/ 1166 h 1685596"/>
              <a:gd name="connsiteX14" fmla="*/ 1053288 w 1211941"/>
              <a:gd name="connsiteY14" fmla="*/ 12596 h 1685596"/>
              <a:gd name="connsiteX15" fmla="*/ 885648 w 1211941"/>
              <a:gd name="connsiteY15" fmla="*/ 27836 h 1685596"/>
              <a:gd name="connsiteX16" fmla="*/ 813258 w 1211941"/>
              <a:gd name="connsiteY16" fmla="*/ 54506 h 1685596"/>
              <a:gd name="connsiteX17" fmla="*/ 725628 w 1211941"/>
              <a:gd name="connsiteY17" fmla="*/ 126896 h 1685596"/>
              <a:gd name="connsiteX18" fmla="*/ 569418 w 1211941"/>
              <a:gd name="connsiteY18" fmla="*/ 218336 h 1685596"/>
              <a:gd name="connsiteX19" fmla="*/ 512268 w 1211941"/>
              <a:gd name="connsiteY19" fmla="*/ 309776 h 1685596"/>
              <a:gd name="connsiteX20" fmla="*/ 512268 w 1211941"/>
              <a:gd name="connsiteY20" fmla="*/ 412646 h 1685596"/>
              <a:gd name="connsiteX21" fmla="*/ 493218 w 1211941"/>
              <a:gd name="connsiteY21" fmla="*/ 843176 h 1685596"/>
              <a:gd name="connsiteX22" fmla="*/ 466548 w 1211941"/>
              <a:gd name="connsiteY22" fmla="*/ 1155596 h 1685596"/>
              <a:gd name="connsiteX23" fmla="*/ 409398 w 1211941"/>
              <a:gd name="connsiteY23" fmla="*/ 1250846 h 1685596"/>
              <a:gd name="connsiteX24" fmla="*/ 264618 w 1211941"/>
              <a:gd name="connsiteY24" fmla="*/ 1300376 h 1685596"/>
              <a:gd name="connsiteX25" fmla="*/ 245568 w 1211941"/>
              <a:gd name="connsiteY25" fmla="*/ 1338476 h 1685596"/>
              <a:gd name="connsiteX26" fmla="*/ 55068 w 1211941"/>
              <a:gd name="connsiteY26" fmla="*/ 1365146 h 1685596"/>
              <a:gd name="connsiteX27" fmla="*/ 5538 w 1211941"/>
              <a:gd name="connsiteY27" fmla="*/ 1399436 h 1685596"/>
              <a:gd name="connsiteX28" fmla="*/ 161748 w 1211941"/>
              <a:gd name="connsiteY28" fmla="*/ 1471826 h 1685596"/>
              <a:gd name="connsiteX29" fmla="*/ 279858 w 1211941"/>
              <a:gd name="connsiteY29" fmla="*/ 1437536 h 1685596"/>
              <a:gd name="connsiteX30" fmla="*/ 291288 w 1211941"/>
              <a:gd name="connsiteY30" fmla="*/ 1426106 h 1685596"/>
              <a:gd name="connsiteX31" fmla="*/ 352248 w 1211941"/>
              <a:gd name="connsiteY31" fmla="*/ 1448966 h 1685596"/>
              <a:gd name="connsiteX32" fmla="*/ 348438 w 1211941"/>
              <a:gd name="connsiteY32" fmla="*/ 1567076 h 1685596"/>
              <a:gd name="connsiteX33" fmla="*/ 302718 w 1211941"/>
              <a:gd name="connsiteY33" fmla="*/ 1669946 h 1685596"/>
              <a:gd name="connsiteX34" fmla="*/ 782778 w 1211941"/>
              <a:gd name="connsiteY34" fmla="*/ 1673756 h 168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1941" h="1685596">
                <a:moveTo>
                  <a:pt x="782778" y="1673756"/>
                </a:moveTo>
                <a:cubicBezTo>
                  <a:pt x="864693" y="1653436"/>
                  <a:pt x="775158" y="1601366"/>
                  <a:pt x="794208" y="1548026"/>
                </a:cubicBezTo>
                <a:cubicBezTo>
                  <a:pt x="813258" y="1494686"/>
                  <a:pt x="862788" y="1400071"/>
                  <a:pt x="897078" y="1353716"/>
                </a:cubicBezTo>
                <a:cubicBezTo>
                  <a:pt x="931368" y="1307361"/>
                  <a:pt x="989788" y="1310536"/>
                  <a:pt x="999948" y="1269896"/>
                </a:cubicBezTo>
                <a:cubicBezTo>
                  <a:pt x="1010108" y="1229256"/>
                  <a:pt x="977088" y="1153691"/>
                  <a:pt x="958038" y="1109876"/>
                </a:cubicBezTo>
                <a:cubicBezTo>
                  <a:pt x="938988" y="1066061"/>
                  <a:pt x="881203" y="1047646"/>
                  <a:pt x="885648" y="1007006"/>
                </a:cubicBezTo>
                <a:cubicBezTo>
                  <a:pt x="890093" y="966366"/>
                  <a:pt x="967563" y="907946"/>
                  <a:pt x="984708" y="866036"/>
                </a:cubicBezTo>
                <a:cubicBezTo>
                  <a:pt x="1001853" y="824126"/>
                  <a:pt x="959943" y="791106"/>
                  <a:pt x="988518" y="755546"/>
                </a:cubicBezTo>
                <a:cubicBezTo>
                  <a:pt x="1017093" y="719986"/>
                  <a:pt x="1126313" y="704111"/>
                  <a:pt x="1156158" y="652676"/>
                </a:cubicBezTo>
                <a:cubicBezTo>
                  <a:pt x="1186003" y="601241"/>
                  <a:pt x="1175208" y="505356"/>
                  <a:pt x="1167588" y="446936"/>
                </a:cubicBezTo>
                <a:cubicBezTo>
                  <a:pt x="1159968" y="388516"/>
                  <a:pt x="1120598" y="354861"/>
                  <a:pt x="1110438" y="302156"/>
                </a:cubicBezTo>
                <a:cubicBezTo>
                  <a:pt x="1100278" y="249451"/>
                  <a:pt x="1095833" y="173251"/>
                  <a:pt x="1106628" y="130706"/>
                </a:cubicBezTo>
                <a:cubicBezTo>
                  <a:pt x="1117423" y="88161"/>
                  <a:pt x="1158698" y="68476"/>
                  <a:pt x="1175208" y="46886"/>
                </a:cubicBezTo>
                <a:cubicBezTo>
                  <a:pt x="1191718" y="25296"/>
                  <a:pt x="1226008" y="6881"/>
                  <a:pt x="1205688" y="1166"/>
                </a:cubicBezTo>
                <a:cubicBezTo>
                  <a:pt x="1185368" y="-4549"/>
                  <a:pt x="1053288" y="12596"/>
                  <a:pt x="1053288" y="12596"/>
                </a:cubicBezTo>
                <a:cubicBezTo>
                  <a:pt x="999948" y="17041"/>
                  <a:pt x="925653" y="20851"/>
                  <a:pt x="885648" y="27836"/>
                </a:cubicBezTo>
                <a:cubicBezTo>
                  <a:pt x="845643" y="34821"/>
                  <a:pt x="839928" y="37996"/>
                  <a:pt x="813258" y="54506"/>
                </a:cubicBezTo>
                <a:cubicBezTo>
                  <a:pt x="786588" y="71016"/>
                  <a:pt x="766268" y="99591"/>
                  <a:pt x="725628" y="126896"/>
                </a:cubicBezTo>
                <a:cubicBezTo>
                  <a:pt x="684988" y="154201"/>
                  <a:pt x="604978" y="187856"/>
                  <a:pt x="569418" y="218336"/>
                </a:cubicBezTo>
                <a:cubicBezTo>
                  <a:pt x="533858" y="248816"/>
                  <a:pt x="521793" y="277391"/>
                  <a:pt x="512268" y="309776"/>
                </a:cubicBezTo>
                <a:cubicBezTo>
                  <a:pt x="502743" y="342161"/>
                  <a:pt x="515443" y="323746"/>
                  <a:pt x="512268" y="412646"/>
                </a:cubicBezTo>
                <a:cubicBezTo>
                  <a:pt x="509093" y="501546"/>
                  <a:pt x="500838" y="719351"/>
                  <a:pt x="493218" y="843176"/>
                </a:cubicBezTo>
                <a:cubicBezTo>
                  <a:pt x="485598" y="967001"/>
                  <a:pt x="480518" y="1087651"/>
                  <a:pt x="466548" y="1155596"/>
                </a:cubicBezTo>
                <a:cubicBezTo>
                  <a:pt x="452578" y="1223541"/>
                  <a:pt x="443053" y="1226716"/>
                  <a:pt x="409398" y="1250846"/>
                </a:cubicBezTo>
                <a:cubicBezTo>
                  <a:pt x="375743" y="1274976"/>
                  <a:pt x="291923" y="1285771"/>
                  <a:pt x="264618" y="1300376"/>
                </a:cubicBezTo>
                <a:cubicBezTo>
                  <a:pt x="237313" y="1314981"/>
                  <a:pt x="280493" y="1327681"/>
                  <a:pt x="245568" y="1338476"/>
                </a:cubicBezTo>
                <a:cubicBezTo>
                  <a:pt x="210643" y="1349271"/>
                  <a:pt x="95073" y="1354986"/>
                  <a:pt x="55068" y="1365146"/>
                </a:cubicBezTo>
                <a:cubicBezTo>
                  <a:pt x="15063" y="1375306"/>
                  <a:pt x="-12242" y="1381656"/>
                  <a:pt x="5538" y="1399436"/>
                </a:cubicBezTo>
                <a:cubicBezTo>
                  <a:pt x="23318" y="1417216"/>
                  <a:pt x="116028" y="1465476"/>
                  <a:pt x="161748" y="1471826"/>
                </a:cubicBezTo>
                <a:cubicBezTo>
                  <a:pt x="207468" y="1478176"/>
                  <a:pt x="258268" y="1445156"/>
                  <a:pt x="279858" y="1437536"/>
                </a:cubicBezTo>
                <a:cubicBezTo>
                  <a:pt x="301448" y="1429916"/>
                  <a:pt x="279223" y="1424201"/>
                  <a:pt x="291288" y="1426106"/>
                </a:cubicBezTo>
                <a:cubicBezTo>
                  <a:pt x="303353" y="1428011"/>
                  <a:pt x="342723" y="1425471"/>
                  <a:pt x="352248" y="1448966"/>
                </a:cubicBezTo>
                <a:cubicBezTo>
                  <a:pt x="361773" y="1472461"/>
                  <a:pt x="356693" y="1530246"/>
                  <a:pt x="348438" y="1567076"/>
                </a:cubicBezTo>
                <a:cubicBezTo>
                  <a:pt x="340183" y="1603906"/>
                  <a:pt x="230963" y="1654706"/>
                  <a:pt x="302718" y="1669946"/>
                </a:cubicBezTo>
                <a:cubicBezTo>
                  <a:pt x="374473" y="1685186"/>
                  <a:pt x="700863" y="1694076"/>
                  <a:pt x="782778" y="16737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smtClean="0"/>
          </a:p>
        </p:txBody>
      </p:sp>
      <p:sp>
        <p:nvSpPr>
          <p:cNvPr id="94" name="Freeform 93"/>
          <p:cNvSpPr/>
          <p:nvPr/>
        </p:nvSpPr>
        <p:spPr>
          <a:xfrm>
            <a:off x="3166582" y="7082313"/>
            <a:ext cx="1540823" cy="1803066"/>
          </a:xfrm>
          <a:custGeom>
            <a:avLst/>
            <a:gdLst>
              <a:gd name="connsiteX0" fmla="*/ 971078 w 1540823"/>
              <a:gd name="connsiteY0" fmla="*/ 1783556 h 1804648"/>
              <a:gd name="connsiteX1" fmla="*/ 1005368 w 1540823"/>
              <a:gd name="connsiteY1" fmla="*/ 1551146 h 1804648"/>
              <a:gd name="connsiteX2" fmla="*/ 1173008 w 1540823"/>
              <a:gd name="connsiteY2" fmla="*/ 1497806 h 1804648"/>
              <a:gd name="connsiteX3" fmla="*/ 1176818 w 1540823"/>
              <a:gd name="connsiteY3" fmla="*/ 1375886 h 1804648"/>
              <a:gd name="connsiteX4" fmla="*/ 1157768 w 1540823"/>
              <a:gd name="connsiteY4" fmla="*/ 1238726 h 1804648"/>
              <a:gd name="connsiteX5" fmla="*/ 1146338 w 1540823"/>
              <a:gd name="connsiteY5" fmla="*/ 1128236 h 1804648"/>
              <a:gd name="connsiteX6" fmla="*/ 1249208 w 1540823"/>
              <a:gd name="connsiteY6" fmla="*/ 1071086 h 1804648"/>
              <a:gd name="connsiteX7" fmla="*/ 1279688 w 1540823"/>
              <a:gd name="connsiteY7" fmla="*/ 907256 h 1804648"/>
              <a:gd name="connsiteX8" fmla="*/ 1390178 w 1540823"/>
              <a:gd name="connsiteY8" fmla="*/ 815816 h 1804648"/>
              <a:gd name="connsiteX9" fmla="*/ 1355888 w 1540823"/>
              <a:gd name="connsiteY9" fmla="*/ 636746 h 1804648"/>
              <a:gd name="connsiteX10" fmla="*/ 1397798 w 1540823"/>
              <a:gd name="connsiteY10" fmla="*/ 549116 h 1804648"/>
              <a:gd name="connsiteX11" fmla="*/ 1363508 w 1540823"/>
              <a:gd name="connsiteY11" fmla="*/ 427196 h 1804648"/>
              <a:gd name="connsiteX12" fmla="*/ 1428278 w 1540823"/>
              <a:gd name="connsiteY12" fmla="*/ 347186 h 1804648"/>
              <a:gd name="connsiteX13" fmla="*/ 1401608 w 1540823"/>
              <a:gd name="connsiteY13" fmla="*/ 263366 h 1804648"/>
              <a:gd name="connsiteX14" fmla="*/ 1470188 w 1540823"/>
              <a:gd name="connsiteY14" fmla="*/ 133826 h 1804648"/>
              <a:gd name="connsiteX15" fmla="*/ 1504478 w 1540823"/>
              <a:gd name="connsiteY15" fmla="*/ 107156 h 1804648"/>
              <a:gd name="connsiteX16" fmla="*/ 1534958 w 1540823"/>
              <a:gd name="connsiteY16" fmla="*/ 107156 h 1804648"/>
              <a:gd name="connsiteX17" fmla="*/ 1534958 w 1540823"/>
              <a:gd name="connsiteY17" fmla="*/ 38576 h 1804648"/>
              <a:gd name="connsiteX18" fmla="*/ 1473998 w 1540823"/>
              <a:gd name="connsiteY18" fmla="*/ 4286 h 1804648"/>
              <a:gd name="connsiteX19" fmla="*/ 1432088 w 1540823"/>
              <a:gd name="connsiteY19" fmla="*/ 4286 h 1804648"/>
              <a:gd name="connsiteX20" fmla="*/ 1291118 w 1540823"/>
              <a:gd name="connsiteY20" fmla="*/ 38576 h 1804648"/>
              <a:gd name="connsiteX21" fmla="*/ 1138718 w 1540823"/>
              <a:gd name="connsiteY21" fmla="*/ 61436 h 1804648"/>
              <a:gd name="connsiteX22" fmla="*/ 1020608 w 1540823"/>
              <a:gd name="connsiteY22" fmla="*/ 69056 h 1804648"/>
              <a:gd name="connsiteX23" fmla="*/ 902498 w 1540823"/>
              <a:gd name="connsiteY23" fmla="*/ 72866 h 1804648"/>
              <a:gd name="connsiteX24" fmla="*/ 807248 w 1540823"/>
              <a:gd name="connsiteY24" fmla="*/ 152876 h 1804648"/>
              <a:gd name="connsiteX25" fmla="*/ 727238 w 1540823"/>
              <a:gd name="connsiteY25" fmla="*/ 259556 h 1804648"/>
              <a:gd name="connsiteX26" fmla="*/ 593888 w 1540823"/>
              <a:gd name="connsiteY26" fmla="*/ 305276 h 1804648"/>
              <a:gd name="connsiteX27" fmla="*/ 536738 w 1540823"/>
              <a:gd name="connsiteY27" fmla="*/ 419576 h 1804648"/>
              <a:gd name="connsiteX28" fmla="*/ 559598 w 1540823"/>
              <a:gd name="connsiteY28" fmla="*/ 602456 h 1804648"/>
              <a:gd name="connsiteX29" fmla="*/ 529118 w 1540823"/>
              <a:gd name="connsiteY29" fmla="*/ 796766 h 1804648"/>
              <a:gd name="connsiteX30" fmla="*/ 559598 w 1540823"/>
              <a:gd name="connsiteY30" fmla="*/ 899636 h 1804648"/>
              <a:gd name="connsiteX31" fmla="*/ 506258 w 1540823"/>
              <a:gd name="connsiteY31" fmla="*/ 1055846 h 1804648"/>
              <a:gd name="connsiteX32" fmla="*/ 513878 w 1540823"/>
              <a:gd name="connsiteY32" fmla="*/ 1246346 h 1804648"/>
              <a:gd name="connsiteX33" fmla="*/ 464348 w 1540823"/>
              <a:gd name="connsiteY33" fmla="*/ 1330166 h 1804648"/>
              <a:gd name="connsiteX34" fmla="*/ 323378 w 1540823"/>
              <a:gd name="connsiteY34" fmla="*/ 1391126 h 1804648"/>
              <a:gd name="connsiteX35" fmla="*/ 94778 w 1540823"/>
              <a:gd name="connsiteY35" fmla="*/ 1440656 h 1804648"/>
              <a:gd name="connsiteX36" fmla="*/ 10958 w 1540823"/>
              <a:gd name="connsiteY36" fmla="*/ 1459706 h 1804648"/>
              <a:gd name="connsiteX37" fmla="*/ 10958 w 1540823"/>
              <a:gd name="connsiteY37" fmla="*/ 1554956 h 1804648"/>
              <a:gd name="connsiteX38" fmla="*/ 102398 w 1540823"/>
              <a:gd name="connsiteY38" fmla="*/ 1669256 h 1804648"/>
              <a:gd name="connsiteX39" fmla="*/ 277658 w 1540823"/>
              <a:gd name="connsiteY39" fmla="*/ 1680686 h 1804648"/>
              <a:gd name="connsiteX40" fmla="*/ 338618 w 1540823"/>
              <a:gd name="connsiteY40" fmla="*/ 1734026 h 1804648"/>
              <a:gd name="connsiteX41" fmla="*/ 277658 w 1540823"/>
              <a:gd name="connsiteY41" fmla="*/ 1787366 h 1804648"/>
              <a:gd name="connsiteX42" fmla="*/ 971078 w 1540823"/>
              <a:gd name="connsiteY42" fmla="*/ 1783556 h 1804648"/>
              <a:gd name="connsiteX0" fmla="*/ 971078 w 1540823"/>
              <a:gd name="connsiteY0" fmla="*/ 1783556 h 1794991"/>
              <a:gd name="connsiteX1" fmla="*/ 997748 w 1540823"/>
              <a:gd name="connsiteY1" fmla="*/ 1692116 h 1794991"/>
              <a:gd name="connsiteX2" fmla="*/ 1005368 w 1540823"/>
              <a:gd name="connsiteY2" fmla="*/ 1551146 h 1794991"/>
              <a:gd name="connsiteX3" fmla="*/ 1173008 w 1540823"/>
              <a:gd name="connsiteY3" fmla="*/ 1497806 h 1794991"/>
              <a:gd name="connsiteX4" fmla="*/ 1176818 w 1540823"/>
              <a:gd name="connsiteY4" fmla="*/ 1375886 h 1794991"/>
              <a:gd name="connsiteX5" fmla="*/ 1157768 w 1540823"/>
              <a:gd name="connsiteY5" fmla="*/ 1238726 h 1794991"/>
              <a:gd name="connsiteX6" fmla="*/ 1146338 w 1540823"/>
              <a:gd name="connsiteY6" fmla="*/ 1128236 h 1794991"/>
              <a:gd name="connsiteX7" fmla="*/ 1249208 w 1540823"/>
              <a:gd name="connsiteY7" fmla="*/ 1071086 h 1794991"/>
              <a:gd name="connsiteX8" fmla="*/ 1279688 w 1540823"/>
              <a:gd name="connsiteY8" fmla="*/ 907256 h 1794991"/>
              <a:gd name="connsiteX9" fmla="*/ 1390178 w 1540823"/>
              <a:gd name="connsiteY9" fmla="*/ 815816 h 1794991"/>
              <a:gd name="connsiteX10" fmla="*/ 1355888 w 1540823"/>
              <a:gd name="connsiteY10" fmla="*/ 636746 h 1794991"/>
              <a:gd name="connsiteX11" fmla="*/ 1397798 w 1540823"/>
              <a:gd name="connsiteY11" fmla="*/ 549116 h 1794991"/>
              <a:gd name="connsiteX12" fmla="*/ 1363508 w 1540823"/>
              <a:gd name="connsiteY12" fmla="*/ 427196 h 1794991"/>
              <a:gd name="connsiteX13" fmla="*/ 1428278 w 1540823"/>
              <a:gd name="connsiteY13" fmla="*/ 347186 h 1794991"/>
              <a:gd name="connsiteX14" fmla="*/ 1401608 w 1540823"/>
              <a:gd name="connsiteY14" fmla="*/ 263366 h 1794991"/>
              <a:gd name="connsiteX15" fmla="*/ 1470188 w 1540823"/>
              <a:gd name="connsiteY15" fmla="*/ 133826 h 1794991"/>
              <a:gd name="connsiteX16" fmla="*/ 1504478 w 1540823"/>
              <a:gd name="connsiteY16" fmla="*/ 107156 h 1794991"/>
              <a:gd name="connsiteX17" fmla="*/ 1534958 w 1540823"/>
              <a:gd name="connsiteY17" fmla="*/ 107156 h 1794991"/>
              <a:gd name="connsiteX18" fmla="*/ 1534958 w 1540823"/>
              <a:gd name="connsiteY18" fmla="*/ 38576 h 1794991"/>
              <a:gd name="connsiteX19" fmla="*/ 1473998 w 1540823"/>
              <a:gd name="connsiteY19" fmla="*/ 4286 h 1794991"/>
              <a:gd name="connsiteX20" fmla="*/ 1432088 w 1540823"/>
              <a:gd name="connsiteY20" fmla="*/ 4286 h 1794991"/>
              <a:gd name="connsiteX21" fmla="*/ 1291118 w 1540823"/>
              <a:gd name="connsiteY21" fmla="*/ 38576 h 1794991"/>
              <a:gd name="connsiteX22" fmla="*/ 1138718 w 1540823"/>
              <a:gd name="connsiteY22" fmla="*/ 61436 h 1794991"/>
              <a:gd name="connsiteX23" fmla="*/ 1020608 w 1540823"/>
              <a:gd name="connsiteY23" fmla="*/ 69056 h 1794991"/>
              <a:gd name="connsiteX24" fmla="*/ 902498 w 1540823"/>
              <a:gd name="connsiteY24" fmla="*/ 72866 h 1794991"/>
              <a:gd name="connsiteX25" fmla="*/ 807248 w 1540823"/>
              <a:gd name="connsiteY25" fmla="*/ 152876 h 1794991"/>
              <a:gd name="connsiteX26" fmla="*/ 727238 w 1540823"/>
              <a:gd name="connsiteY26" fmla="*/ 259556 h 1794991"/>
              <a:gd name="connsiteX27" fmla="*/ 593888 w 1540823"/>
              <a:gd name="connsiteY27" fmla="*/ 305276 h 1794991"/>
              <a:gd name="connsiteX28" fmla="*/ 536738 w 1540823"/>
              <a:gd name="connsiteY28" fmla="*/ 419576 h 1794991"/>
              <a:gd name="connsiteX29" fmla="*/ 559598 w 1540823"/>
              <a:gd name="connsiteY29" fmla="*/ 602456 h 1794991"/>
              <a:gd name="connsiteX30" fmla="*/ 529118 w 1540823"/>
              <a:gd name="connsiteY30" fmla="*/ 796766 h 1794991"/>
              <a:gd name="connsiteX31" fmla="*/ 559598 w 1540823"/>
              <a:gd name="connsiteY31" fmla="*/ 899636 h 1794991"/>
              <a:gd name="connsiteX32" fmla="*/ 506258 w 1540823"/>
              <a:gd name="connsiteY32" fmla="*/ 1055846 h 1794991"/>
              <a:gd name="connsiteX33" fmla="*/ 513878 w 1540823"/>
              <a:gd name="connsiteY33" fmla="*/ 1246346 h 1794991"/>
              <a:gd name="connsiteX34" fmla="*/ 464348 w 1540823"/>
              <a:gd name="connsiteY34" fmla="*/ 1330166 h 1794991"/>
              <a:gd name="connsiteX35" fmla="*/ 323378 w 1540823"/>
              <a:gd name="connsiteY35" fmla="*/ 1391126 h 1794991"/>
              <a:gd name="connsiteX36" fmla="*/ 94778 w 1540823"/>
              <a:gd name="connsiteY36" fmla="*/ 1440656 h 1794991"/>
              <a:gd name="connsiteX37" fmla="*/ 10958 w 1540823"/>
              <a:gd name="connsiteY37" fmla="*/ 1459706 h 1794991"/>
              <a:gd name="connsiteX38" fmla="*/ 10958 w 1540823"/>
              <a:gd name="connsiteY38" fmla="*/ 1554956 h 1794991"/>
              <a:gd name="connsiteX39" fmla="*/ 102398 w 1540823"/>
              <a:gd name="connsiteY39" fmla="*/ 1669256 h 1794991"/>
              <a:gd name="connsiteX40" fmla="*/ 277658 w 1540823"/>
              <a:gd name="connsiteY40" fmla="*/ 1680686 h 1794991"/>
              <a:gd name="connsiteX41" fmla="*/ 338618 w 1540823"/>
              <a:gd name="connsiteY41" fmla="*/ 1734026 h 1794991"/>
              <a:gd name="connsiteX42" fmla="*/ 277658 w 1540823"/>
              <a:gd name="connsiteY42" fmla="*/ 1787366 h 1794991"/>
              <a:gd name="connsiteX43" fmla="*/ 971078 w 1540823"/>
              <a:gd name="connsiteY43" fmla="*/ 1783556 h 1794991"/>
              <a:gd name="connsiteX0" fmla="*/ 971078 w 1540823"/>
              <a:gd name="connsiteY0" fmla="*/ 1783556 h 1791602"/>
              <a:gd name="connsiteX1" fmla="*/ 997748 w 1540823"/>
              <a:gd name="connsiteY1" fmla="*/ 1692116 h 1791602"/>
              <a:gd name="connsiteX2" fmla="*/ 1005368 w 1540823"/>
              <a:gd name="connsiteY2" fmla="*/ 1551146 h 1791602"/>
              <a:gd name="connsiteX3" fmla="*/ 1173008 w 1540823"/>
              <a:gd name="connsiteY3" fmla="*/ 1497806 h 1791602"/>
              <a:gd name="connsiteX4" fmla="*/ 1176818 w 1540823"/>
              <a:gd name="connsiteY4" fmla="*/ 1375886 h 1791602"/>
              <a:gd name="connsiteX5" fmla="*/ 1157768 w 1540823"/>
              <a:gd name="connsiteY5" fmla="*/ 1238726 h 1791602"/>
              <a:gd name="connsiteX6" fmla="*/ 1146338 w 1540823"/>
              <a:gd name="connsiteY6" fmla="*/ 1128236 h 1791602"/>
              <a:gd name="connsiteX7" fmla="*/ 1249208 w 1540823"/>
              <a:gd name="connsiteY7" fmla="*/ 1071086 h 1791602"/>
              <a:gd name="connsiteX8" fmla="*/ 1279688 w 1540823"/>
              <a:gd name="connsiteY8" fmla="*/ 907256 h 1791602"/>
              <a:gd name="connsiteX9" fmla="*/ 1390178 w 1540823"/>
              <a:gd name="connsiteY9" fmla="*/ 815816 h 1791602"/>
              <a:gd name="connsiteX10" fmla="*/ 1355888 w 1540823"/>
              <a:gd name="connsiteY10" fmla="*/ 636746 h 1791602"/>
              <a:gd name="connsiteX11" fmla="*/ 1397798 w 1540823"/>
              <a:gd name="connsiteY11" fmla="*/ 549116 h 1791602"/>
              <a:gd name="connsiteX12" fmla="*/ 1363508 w 1540823"/>
              <a:gd name="connsiteY12" fmla="*/ 427196 h 1791602"/>
              <a:gd name="connsiteX13" fmla="*/ 1428278 w 1540823"/>
              <a:gd name="connsiteY13" fmla="*/ 347186 h 1791602"/>
              <a:gd name="connsiteX14" fmla="*/ 1401608 w 1540823"/>
              <a:gd name="connsiteY14" fmla="*/ 263366 h 1791602"/>
              <a:gd name="connsiteX15" fmla="*/ 1470188 w 1540823"/>
              <a:gd name="connsiteY15" fmla="*/ 133826 h 1791602"/>
              <a:gd name="connsiteX16" fmla="*/ 1504478 w 1540823"/>
              <a:gd name="connsiteY16" fmla="*/ 107156 h 1791602"/>
              <a:gd name="connsiteX17" fmla="*/ 1534958 w 1540823"/>
              <a:gd name="connsiteY17" fmla="*/ 107156 h 1791602"/>
              <a:gd name="connsiteX18" fmla="*/ 1534958 w 1540823"/>
              <a:gd name="connsiteY18" fmla="*/ 38576 h 1791602"/>
              <a:gd name="connsiteX19" fmla="*/ 1473998 w 1540823"/>
              <a:gd name="connsiteY19" fmla="*/ 4286 h 1791602"/>
              <a:gd name="connsiteX20" fmla="*/ 1432088 w 1540823"/>
              <a:gd name="connsiteY20" fmla="*/ 4286 h 1791602"/>
              <a:gd name="connsiteX21" fmla="*/ 1291118 w 1540823"/>
              <a:gd name="connsiteY21" fmla="*/ 38576 h 1791602"/>
              <a:gd name="connsiteX22" fmla="*/ 1138718 w 1540823"/>
              <a:gd name="connsiteY22" fmla="*/ 61436 h 1791602"/>
              <a:gd name="connsiteX23" fmla="*/ 1020608 w 1540823"/>
              <a:gd name="connsiteY23" fmla="*/ 69056 h 1791602"/>
              <a:gd name="connsiteX24" fmla="*/ 902498 w 1540823"/>
              <a:gd name="connsiteY24" fmla="*/ 72866 h 1791602"/>
              <a:gd name="connsiteX25" fmla="*/ 807248 w 1540823"/>
              <a:gd name="connsiteY25" fmla="*/ 152876 h 1791602"/>
              <a:gd name="connsiteX26" fmla="*/ 727238 w 1540823"/>
              <a:gd name="connsiteY26" fmla="*/ 259556 h 1791602"/>
              <a:gd name="connsiteX27" fmla="*/ 593888 w 1540823"/>
              <a:gd name="connsiteY27" fmla="*/ 305276 h 1791602"/>
              <a:gd name="connsiteX28" fmla="*/ 536738 w 1540823"/>
              <a:gd name="connsiteY28" fmla="*/ 419576 h 1791602"/>
              <a:gd name="connsiteX29" fmla="*/ 559598 w 1540823"/>
              <a:gd name="connsiteY29" fmla="*/ 602456 h 1791602"/>
              <a:gd name="connsiteX30" fmla="*/ 529118 w 1540823"/>
              <a:gd name="connsiteY30" fmla="*/ 796766 h 1791602"/>
              <a:gd name="connsiteX31" fmla="*/ 559598 w 1540823"/>
              <a:gd name="connsiteY31" fmla="*/ 899636 h 1791602"/>
              <a:gd name="connsiteX32" fmla="*/ 506258 w 1540823"/>
              <a:gd name="connsiteY32" fmla="*/ 1055846 h 1791602"/>
              <a:gd name="connsiteX33" fmla="*/ 513878 w 1540823"/>
              <a:gd name="connsiteY33" fmla="*/ 1246346 h 1791602"/>
              <a:gd name="connsiteX34" fmla="*/ 464348 w 1540823"/>
              <a:gd name="connsiteY34" fmla="*/ 1330166 h 1791602"/>
              <a:gd name="connsiteX35" fmla="*/ 323378 w 1540823"/>
              <a:gd name="connsiteY35" fmla="*/ 1391126 h 1791602"/>
              <a:gd name="connsiteX36" fmla="*/ 94778 w 1540823"/>
              <a:gd name="connsiteY36" fmla="*/ 1440656 h 1791602"/>
              <a:gd name="connsiteX37" fmla="*/ 10958 w 1540823"/>
              <a:gd name="connsiteY37" fmla="*/ 1459706 h 1791602"/>
              <a:gd name="connsiteX38" fmla="*/ 10958 w 1540823"/>
              <a:gd name="connsiteY38" fmla="*/ 1554956 h 1791602"/>
              <a:gd name="connsiteX39" fmla="*/ 102398 w 1540823"/>
              <a:gd name="connsiteY39" fmla="*/ 1669256 h 1791602"/>
              <a:gd name="connsiteX40" fmla="*/ 277658 w 1540823"/>
              <a:gd name="connsiteY40" fmla="*/ 1680686 h 1791602"/>
              <a:gd name="connsiteX41" fmla="*/ 338618 w 1540823"/>
              <a:gd name="connsiteY41" fmla="*/ 1734026 h 1791602"/>
              <a:gd name="connsiteX42" fmla="*/ 277658 w 1540823"/>
              <a:gd name="connsiteY42" fmla="*/ 1787366 h 1791602"/>
              <a:gd name="connsiteX43" fmla="*/ 971078 w 1540823"/>
              <a:gd name="connsiteY43" fmla="*/ 1783556 h 1791602"/>
              <a:gd name="connsiteX0" fmla="*/ 971078 w 1540823"/>
              <a:gd name="connsiteY0" fmla="*/ 1783556 h 1809569"/>
              <a:gd name="connsiteX1" fmla="*/ 997748 w 1540823"/>
              <a:gd name="connsiteY1" fmla="*/ 1692116 h 1809569"/>
              <a:gd name="connsiteX2" fmla="*/ 1005368 w 1540823"/>
              <a:gd name="connsiteY2" fmla="*/ 1551146 h 1809569"/>
              <a:gd name="connsiteX3" fmla="*/ 1173008 w 1540823"/>
              <a:gd name="connsiteY3" fmla="*/ 1497806 h 1809569"/>
              <a:gd name="connsiteX4" fmla="*/ 1176818 w 1540823"/>
              <a:gd name="connsiteY4" fmla="*/ 1375886 h 1809569"/>
              <a:gd name="connsiteX5" fmla="*/ 1157768 w 1540823"/>
              <a:gd name="connsiteY5" fmla="*/ 1238726 h 1809569"/>
              <a:gd name="connsiteX6" fmla="*/ 1146338 w 1540823"/>
              <a:gd name="connsiteY6" fmla="*/ 1128236 h 1809569"/>
              <a:gd name="connsiteX7" fmla="*/ 1249208 w 1540823"/>
              <a:gd name="connsiteY7" fmla="*/ 1071086 h 1809569"/>
              <a:gd name="connsiteX8" fmla="*/ 1279688 w 1540823"/>
              <a:gd name="connsiteY8" fmla="*/ 907256 h 1809569"/>
              <a:gd name="connsiteX9" fmla="*/ 1390178 w 1540823"/>
              <a:gd name="connsiteY9" fmla="*/ 815816 h 1809569"/>
              <a:gd name="connsiteX10" fmla="*/ 1355888 w 1540823"/>
              <a:gd name="connsiteY10" fmla="*/ 636746 h 1809569"/>
              <a:gd name="connsiteX11" fmla="*/ 1397798 w 1540823"/>
              <a:gd name="connsiteY11" fmla="*/ 549116 h 1809569"/>
              <a:gd name="connsiteX12" fmla="*/ 1363508 w 1540823"/>
              <a:gd name="connsiteY12" fmla="*/ 427196 h 1809569"/>
              <a:gd name="connsiteX13" fmla="*/ 1428278 w 1540823"/>
              <a:gd name="connsiteY13" fmla="*/ 347186 h 1809569"/>
              <a:gd name="connsiteX14" fmla="*/ 1401608 w 1540823"/>
              <a:gd name="connsiteY14" fmla="*/ 263366 h 1809569"/>
              <a:gd name="connsiteX15" fmla="*/ 1470188 w 1540823"/>
              <a:gd name="connsiteY15" fmla="*/ 133826 h 1809569"/>
              <a:gd name="connsiteX16" fmla="*/ 1504478 w 1540823"/>
              <a:gd name="connsiteY16" fmla="*/ 107156 h 1809569"/>
              <a:gd name="connsiteX17" fmla="*/ 1534958 w 1540823"/>
              <a:gd name="connsiteY17" fmla="*/ 107156 h 1809569"/>
              <a:gd name="connsiteX18" fmla="*/ 1534958 w 1540823"/>
              <a:gd name="connsiteY18" fmla="*/ 38576 h 1809569"/>
              <a:gd name="connsiteX19" fmla="*/ 1473998 w 1540823"/>
              <a:gd name="connsiteY19" fmla="*/ 4286 h 1809569"/>
              <a:gd name="connsiteX20" fmla="*/ 1432088 w 1540823"/>
              <a:gd name="connsiteY20" fmla="*/ 4286 h 1809569"/>
              <a:gd name="connsiteX21" fmla="*/ 1291118 w 1540823"/>
              <a:gd name="connsiteY21" fmla="*/ 38576 h 1809569"/>
              <a:gd name="connsiteX22" fmla="*/ 1138718 w 1540823"/>
              <a:gd name="connsiteY22" fmla="*/ 61436 h 1809569"/>
              <a:gd name="connsiteX23" fmla="*/ 1020608 w 1540823"/>
              <a:gd name="connsiteY23" fmla="*/ 69056 h 1809569"/>
              <a:gd name="connsiteX24" fmla="*/ 902498 w 1540823"/>
              <a:gd name="connsiteY24" fmla="*/ 72866 h 1809569"/>
              <a:gd name="connsiteX25" fmla="*/ 807248 w 1540823"/>
              <a:gd name="connsiteY25" fmla="*/ 152876 h 1809569"/>
              <a:gd name="connsiteX26" fmla="*/ 727238 w 1540823"/>
              <a:gd name="connsiteY26" fmla="*/ 259556 h 1809569"/>
              <a:gd name="connsiteX27" fmla="*/ 593888 w 1540823"/>
              <a:gd name="connsiteY27" fmla="*/ 305276 h 1809569"/>
              <a:gd name="connsiteX28" fmla="*/ 536738 w 1540823"/>
              <a:gd name="connsiteY28" fmla="*/ 419576 h 1809569"/>
              <a:gd name="connsiteX29" fmla="*/ 559598 w 1540823"/>
              <a:gd name="connsiteY29" fmla="*/ 602456 h 1809569"/>
              <a:gd name="connsiteX30" fmla="*/ 529118 w 1540823"/>
              <a:gd name="connsiteY30" fmla="*/ 796766 h 1809569"/>
              <a:gd name="connsiteX31" fmla="*/ 559598 w 1540823"/>
              <a:gd name="connsiteY31" fmla="*/ 899636 h 1809569"/>
              <a:gd name="connsiteX32" fmla="*/ 506258 w 1540823"/>
              <a:gd name="connsiteY32" fmla="*/ 1055846 h 1809569"/>
              <a:gd name="connsiteX33" fmla="*/ 513878 w 1540823"/>
              <a:gd name="connsiteY33" fmla="*/ 1246346 h 1809569"/>
              <a:gd name="connsiteX34" fmla="*/ 464348 w 1540823"/>
              <a:gd name="connsiteY34" fmla="*/ 1330166 h 1809569"/>
              <a:gd name="connsiteX35" fmla="*/ 323378 w 1540823"/>
              <a:gd name="connsiteY35" fmla="*/ 1391126 h 1809569"/>
              <a:gd name="connsiteX36" fmla="*/ 94778 w 1540823"/>
              <a:gd name="connsiteY36" fmla="*/ 1440656 h 1809569"/>
              <a:gd name="connsiteX37" fmla="*/ 10958 w 1540823"/>
              <a:gd name="connsiteY37" fmla="*/ 1459706 h 1809569"/>
              <a:gd name="connsiteX38" fmla="*/ 10958 w 1540823"/>
              <a:gd name="connsiteY38" fmla="*/ 1554956 h 1809569"/>
              <a:gd name="connsiteX39" fmla="*/ 102398 w 1540823"/>
              <a:gd name="connsiteY39" fmla="*/ 1669256 h 1809569"/>
              <a:gd name="connsiteX40" fmla="*/ 277658 w 1540823"/>
              <a:gd name="connsiteY40" fmla="*/ 1680686 h 1809569"/>
              <a:gd name="connsiteX41" fmla="*/ 338618 w 1540823"/>
              <a:gd name="connsiteY41" fmla="*/ 1734026 h 1809569"/>
              <a:gd name="connsiteX42" fmla="*/ 456728 w 1540823"/>
              <a:gd name="connsiteY42" fmla="*/ 1806416 h 1809569"/>
              <a:gd name="connsiteX43" fmla="*/ 971078 w 1540823"/>
              <a:gd name="connsiteY43" fmla="*/ 1783556 h 1809569"/>
              <a:gd name="connsiteX0" fmla="*/ 971078 w 1540823"/>
              <a:gd name="connsiteY0" fmla="*/ 1783556 h 1803066"/>
              <a:gd name="connsiteX1" fmla="*/ 997748 w 1540823"/>
              <a:gd name="connsiteY1" fmla="*/ 1692116 h 1803066"/>
              <a:gd name="connsiteX2" fmla="*/ 1005368 w 1540823"/>
              <a:gd name="connsiteY2" fmla="*/ 1551146 h 1803066"/>
              <a:gd name="connsiteX3" fmla="*/ 1173008 w 1540823"/>
              <a:gd name="connsiteY3" fmla="*/ 1497806 h 1803066"/>
              <a:gd name="connsiteX4" fmla="*/ 1176818 w 1540823"/>
              <a:gd name="connsiteY4" fmla="*/ 1375886 h 1803066"/>
              <a:gd name="connsiteX5" fmla="*/ 1157768 w 1540823"/>
              <a:gd name="connsiteY5" fmla="*/ 1238726 h 1803066"/>
              <a:gd name="connsiteX6" fmla="*/ 1146338 w 1540823"/>
              <a:gd name="connsiteY6" fmla="*/ 1128236 h 1803066"/>
              <a:gd name="connsiteX7" fmla="*/ 1249208 w 1540823"/>
              <a:gd name="connsiteY7" fmla="*/ 1071086 h 1803066"/>
              <a:gd name="connsiteX8" fmla="*/ 1279688 w 1540823"/>
              <a:gd name="connsiteY8" fmla="*/ 907256 h 1803066"/>
              <a:gd name="connsiteX9" fmla="*/ 1390178 w 1540823"/>
              <a:gd name="connsiteY9" fmla="*/ 815816 h 1803066"/>
              <a:gd name="connsiteX10" fmla="*/ 1355888 w 1540823"/>
              <a:gd name="connsiteY10" fmla="*/ 636746 h 1803066"/>
              <a:gd name="connsiteX11" fmla="*/ 1397798 w 1540823"/>
              <a:gd name="connsiteY11" fmla="*/ 549116 h 1803066"/>
              <a:gd name="connsiteX12" fmla="*/ 1363508 w 1540823"/>
              <a:gd name="connsiteY12" fmla="*/ 427196 h 1803066"/>
              <a:gd name="connsiteX13" fmla="*/ 1428278 w 1540823"/>
              <a:gd name="connsiteY13" fmla="*/ 347186 h 1803066"/>
              <a:gd name="connsiteX14" fmla="*/ 1401608 w 1540823"/>
              <a:gd name="connsiteY14" fmla="*/ 263366 h 1803066"/>
              <a:gd name="connsiteX15" fmla="*/ 1470188 w 1540823"/>
              <a:gd name="connsiteY15" fmla="*/ 133826 h 1803066"/>
              <a:gd name="connsiteX16" fmla="*/ 1504478 w 1540823"/>
              <a:gd name="connsiteY16" fmla="*/ 107156 h 1803066"/>
              <a:gd name="connsiteX17" fmla="*/ 1534958 w 1540823"/>
              <a:gd name="connsiteY17" fmla="*/ 107156 h 1803066"/>
              <a:gd name="connsiteX18" fmla="*/ 1534958 w 1540823"/>
              <a:gd name="connsiteY18" fmla="*/ 38576 h 1803066"/>
              <a:gd name="connsiteX19" fmla="*/ 1473998 w 1540823"/>
              <a:gd name="connsiteY19" fmla="*/ 4286 h 1803066"/>
              <a:gd name="connsiteX20" fmla="*/ 1432088 w 1540823"/>
              <a:gd name="connsiteY20" fmla="*/ 4286 h 1803066"/>
              <a:gd name="connsiteX21" fmla="*/ 1291118 w 1540823"/>
              <a:gd name="connsiteY21" fmla="*/ 38576 h 1803066"/>
              <a:gd name="connsiteX22" fmla="*/ 1138718 w 1540823"/>
              <a:gd name="connsiteY22" fmla="*/ 61436 h 1803066"/>
              <a:gd name="connsiteX23" fmla="*/ 1020608 w 1540823"/>
              <a:gd name="connsiteY23" fmla="*/ 69056 h 1803066"/>
              <a:gd name="connsiteX24" fmla="*/ 902498 w 1540823"/>
              <a:gd name="connsiteY24" fmla="*/ 72866 h 1803066"/>
              <a:gd name="connsiteX25" fmla="*/ 807248 w 1540823"/>
              <a:gd name="connsiteY25" fmla="*/ 152876 h 1803066"/>
              <a:gd name="connsiteX26" fmla="*/ 727238 w 1540823"/>
              <a:gd name="connsiteY26" fmla="*/ 259556 h 1803066"/>
              <a:gd name="connsiteX27" fmla="*/ 593888 w 1540823"/>
              <a:gd name="connsiteY27" fmla="*/ 305276 h 1803066"/>
              <a:gd name="connsiteX28" fmla="*/ 536738 w 1540823"/>
              <a:gd name="connsiteY28" fmla="*/ 419576 h 1803066"/>
              <a:gd name="connsiteX29" fmla="*/ 559598 w 1540823"/>
              <a:gd name="connsiteY29" fmla="*/ 602456 h 1803066"/>
              <a:gd name="connsiteX30" fmla="*/ 529118 w 1540823"/>
              <a:gd name="connsiteY30" fmla="*/ 796766 h 1803066"/>
              <a:gd name="connsiteX31" fmla="*/ 559598 w 1540823"/>
              <a:gd name="connsiteY31" fmla="*/ 899636 h 1803066"/>
              <a:gd name="connsiteX32" fmla="*/ 506258 w 1540823"/>
              <a:gd name="connsiteY32" fmla="*/ 1055846 h 1803066"/>
              <a:gd name="connsiteX33" fmla="*/ 513878 w 1540823"/>
              <a:gd name="connsiteY33" fmla="*/ 1246346 h 1803066"/>
              <a:gd name="connsiteX34" fmla="*/ 464348 w 1540823"/>
              <a:gd name="connsiteY34" fmla="*/ 1330166 h 1803066"/>
              <a:gd name="connsiteX35" fmla="*/ 323378 w 1540823"/>
              <a:gd name="connsiteY35" fmla="*/ 1391126 h 1803066"/>
              <a:gd name="connsiteX36" fmla="*/ 94778 w 1540823"/>
              <a:gd name="connsiteY36" fmla="*/ 1440656 h 1803066"/>
              <a:gd name="connsiteX37" fmla="*/ 10958 w 1540823"/>
              <a:gd name="connsiteY37" fmla="*/ 1459706 h 1803066"/>
              <a:gd name="connsiteX38" fmla="*/ 10958 w 1540823"/>
              <a:gd name="connsiteY38" fmla="*/ 1554956 h 1803066"/>
              <a:gd name="connsiteX39" fmla="*/ 102398 w 1540823"/>
              <a:gd name="connsiteY39" fmla="*/ 1669256 h 1803066"/>
              <a:gd name="connsiteX40" fmla="*/ 277658 w 1540823"/>
              <a:gd name="connsiteY40" fmla="*/ 1680686 h 1803066"/>
              <a:gd name="connsiteX41" fmla="*/ 338618 w 1540823"/>
              <a:gd name="connsiteY41" fmla="*/ 1734026 h 1803066"/>
              <a:gd name="connsiteX42" fmla="*/ 319568 w 1540823"/>
              <a:gd name="connsiteY42" fmla="*/ 1798796 h 1803066"/>
              <a:gd name="connsiteX43" fmla="*/ 971078 w 1540823"/>
              <a:gd name="connsiteY43" fmla="*/ 1783556 h 180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0823" h="1803066">
                <a:moveTo>
                  <a:pt x="971078" y="1783556"/>
                </a:moveTo>
                <a:cubicBezTo>
                  <a:pt x="1084108" y="1765776"/>
                  <a:pt x="992033" y="1730851"/>
                  <a:pt x="997748" y="1692116"/>
                </a:cubicBezTo>
                <a:cubicBezTo>
                  <a:pt x="1003463" y="1653381"/>
                  <a:pt x="976158" y="1583531"/>
                  <a:pt x="1005368" y="1551146"/>
                </a:cubicBezTo>
                <a:cubicBezTo>
                  <a:pt x="1034578" y="1518761"/>
                  <a:pt x="1144433" y="1527016"/>
                  <a:pt x="1173008" y="1497806"/>
                </a:cubicBezTo>
                <a:cubicBezTo>
                  <a:pt x="1201583" y="1468596"/>
                  <a:pt x="1179358" y="1419066"/>
                  <a:pt x="1176818" y="1375886"/>
                </a:cubicBezTo>
                <a:cubicBezTo>
                  <a:pt x="1174278" y="1332706"/>
                  <a:pt x="1162848" y="1280001"/>
                  <a:pt x="1157768" y="1238726"/>
                </a:cubicBezTo>
                <a:cubicBezTo>
                  <a:pt x="1152688" y="1197451"/>
                  <a:pt x="1131098" y="1156176"/>
                  <a:pt x="1146338" y="1128236"/>
                </a:cubicBezTo>
                <a:cubicBezTo>
                  <a:pt x="1161578" y="1100296"/>
                  <a:pt x="1226983" y="1107916"/>
                  <a:pt x="1249208" y="1071086"/>
                </a:cubicBezTo>
                <a:cubicBezTo>
                  <a:pt x="1271433" y="1034256"/>
                  <a:pt x="1256193" y="949801"/>
                  <a:pt x="1279688" y="907256"/>
                </a:cubicBezTo>
                <a:cubicBezTo>
                  <a:pt x="1303183" y="864711"/>
                  <a:pt x="1377478" y="860901"/>
                  <a:pt x="1390178" y="815816"/>
                </a:cubicBezTo>
                <a:cubicBezTo>
                  <a:pt x="1402878" y="770731"/>
                  <a:pt x="1354618" y="681196"/>
                  <a:pt x="1355888" y="636746"/>
                </a:cubicBezTo>
                <a:cubicBezTo>
                  <a:pt x="1357158" y="592296"/>
                  <a:pt x="1396528" y="584041"/>
                  <a:pt x="1397798" y="549116"/>
                </a:cubicBezTo>
                <a:cubicBezTo>
                  <a:pt x="1399068" y="514191"/>
                  <a:pt x="1358428" y="460851"/>
                  <a:pt x="1363508" y="427196"/>
                </a:cubicBezTo>
                <a:cubicBezTo>
                  <a:pt x="1368588" y="393541"/>
                  <a:pt x="1421928" y="374491"/>
                  <a:pt x="1428278" y="347186"/>
                </a:cubicBezTo>
                <a:cubicBezTo>
                  <a:pt x="1434628" y="319881"/>
                  <a:pt x="1394623" y="298926"/>
                  <a:pt x="1401608" y="263366"/>
                </a:cubicBezTo>
                <a:cubicBezTo>
                  <a:pt x="1408593" y="227806"/>
                  <a:pt x="1453043" y="159861"/>
                  <a:pt x="1470188" y="133826"/>
                </a:cubicBezTo>
                <a:cubicBezTo>
                  <a:pt x="1487333" y="107791"/>
                  <a:pt x="1493683" y="111601"/>
                  <a:pt x="1504478" y="107156"/>
                </a:cubicBezTo>
                <a:cubicBezTo>
                  <a:pt x="1515273" y="102711"/>
                  <a:pt x="1529878" y="118586"/>
                  <a:pt x="1534958" y="107156"/>
                </a:cubicBezTo>
                <a:cubicBezTo>
                  <a:pt x="1540038" y="95726"/>
                  <a:pt x="1545118" y="55721"/>
                  <a:pt x="1534958" y="38576"/>
                </a:cubicBezTo>
                <a:cubicBezTo>
                  <a:pt x="1524798" y="21431"/>
                  <a:pt x="1491143" y="10001"/>
                  <a:pt x="1473998" y="4286"/>
                </a:cubicBezTo>
                <a:cubicBezTo>
                  <a:pt x="1456853" y="-1429"/>
                  <a:pt x="1462568" y="-1429"/>
                  <a:pt x="1432088" y="4286"/>
                </a:cubicBezTo>
                <a:cubicBezTo>
                  <a:pt x="1401608" y="10001"/>
                  <a:pt x="1340013" y="29051"/>
                  <a:pt x="1291118" y="38576"/>
                </a:cubicBezTo>
                <a:cubicBezTo>
                  <a:pt x="1242223" y="48101"/>
                  <a:pt x="1183803" y="56356"/>
                  <a:pt x="1138718" y="61436"/>
                </a:cubicBezTo>
                <a:cubicBezTo>
                  <a:pt x="1093633" y="66516"/>
                  <a:pt x="1059978" y="67151"/>
                  <a:pt x="1020608" y="69056"/>
                </a:cubicBezTo>
                <a:cubicBezTo>
                  <a:pt x="981238" y="70961"/>
                  <a:pt x="938058" y="58896"/>
                  <a:pt x="902498" y="72866"/>
                </a:cubicBezTo>
                <a:cubicBezTo>
                  <a:pt x="866938" y="86836"/>
                  <a:pt x="836458" y="121761"/>
                  <a:pt x="807248" y="152876"/>
                </a:cubicBezTo>
                <a:cubicBezTo>
                  <a:pt x="778038" y="183991"/>
                  <a:pt x="762798" y="234156"/>
                  <a:pt x="727238" y="259556"/>
                </a:cubicBezTo>
                <a:cubicBezTo>
                  <a:pt x="691678" y="284956"/>
                  <a:pt x="625638" y="278606"/>
                  <a:pt x="593888" y="305276"/>
                </a:cubicBezTo>
                <a:cubicBezTo>
                  <a:pt x="562138" y="331946"/>
                  <a:pt x="542453" y="370046"/>
                  <a:pt x="536738" y="419576"/>
                </a:cubicBezTo>
                <a:cubicBezTo>
                  <a:pt x="531023" y="469106"/>
                  <a:pt x="560868" y="539591"/>
                  <a:pt x="559598" y="602456"/>
                </a:cubicBezTo>
                <a:cubicBezTo>
                  <a:pt x="558328" y="665321"/>
                  <a:pt x="529118" y="747236"/>
                  <a:pt x="529118" y="796766"/>
                </a:cubicBezTo>
                <a:cubicBezTo>
                  <a:pt x="529118" y="846296"/>
                  <a:pt x="563408" y="856456"/>
                  <a:pt x="559598" y="899636"/>
                </a:cubicBezTo>
                <a:cubicBezTo>
                  <a:pt x="555788" y="942816"/>
                  <a:pt x="513878" y="998061"/>
                  <a:pt x="506258" y="1055846"/>
                </a:cubicBezTo>
                <a:cubicBezTo>
                  <a:pt x="498638" y="1113631"/>
                  <a:pt x="520863" y="1200626"/>
                  <a:pt x="513878" y="1246346"/>
                </a:cubicBezTo>
                <a:cubicBezTo>
                  <a:pt x="506893" y="1292066"/>
                  <a:pt x="496098" y="1306036"/>
                  <a:pt x="464348" y="1330166"/>
                </a:cubicBezTo>
                <a:cubicBezTo>
                  <a:pt x="432598" y="1354296"/>
                  <a:pt x="384973" y="1372711"/>
                  <a:pt x="323378" y="1391126"/>
                </a:cubicBezTo>
                <a:cubicBezTo>
                  <a:pt x="261783" y="1409541"/>
                  <a:pt x="94778" y="1440656"/>
                  <a:pt x="94778" y="1440656"/>
                </a:cubicBezTo>
                <a:cubicBezTo>
                  <a:pt x="42708" y="1452086"/>
                  <a:pt x="24928" y="1440656"/>
                  <a:pt x="10958" y="1459706"/>
                </a:cubicBezTo>
                <a:cubicBezTo>
                  <a:pt x="-3012" y="1478756"/>
                  <a:pt x="-4282" y="1520031"/>
                  <a:pt x="10958" y="1554956"/>
                </a:cubicBezTo>
                <a:cubicBezTo>
                  <a:pt x="26198" y="1589881"/>
                  <a:pt x="57948" y="1648301"/>
                  <a:pt x="102398" y="1669256"/>
                </a:cubicBezTo>
                <a:cubicBezTo>
                  <a:pt x="146848" y="1690211"/>
                  <a:pt x="238288" y="1669891"/>
                  <a:pt x="277658" y="1680686"/>
                </a:cubicBezTo>
                <a:cubicBezTo>
                  <a:pt x="317028" y="1691481"/>
                  <a:pt x="338618" y="1716246"/>
                  <a:pt x="338618" y="1734026"/>
                </a:cubicBezTo>
                <a:cubicBezTo>
                  <a:pt x="338618" y="1751806"/>
                  <a:pt x="210348" y="1789271"/>
                  <a:pt x="319568" y="1798796"/>
                </a:cubicBezTo>
                <a:cubicBezTo>
                  <a:pt x="428788" y="1808321"/>
                  <a:pt x="858048" y="1801336"/>
                  <a:pt x="971078" y="17835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81756" y="7584144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2823932" y="6971973"/>
            <a:ext cx="185907" cy="122697"/>
          </a:xfrm>
          <a:custGeom>
            <a:avLst/>
            <a:gdLst>
              <a:gd name="connsiteX0" fmla="*/ 75478 w 185907"/>
              <a:gd name="connsiteY0" fmla="*/ 7947 h 122697"/>
              <a:gd name="connsiteX1" fmla="*/ 22138 w 185907"/>
              <a:gd name="connsiteY1" fmla="*/ 53667 h 122697"/>
              <a:gd name="connsiteX2" fmla="*/ 3088 w 185907"/>
              <a:gd name="connsiteY2" fmla="*/ 80337 h 122697"/>
              <a:gd name="connsiteX3" fmla="*/ 83098 w 185907"/>
              <a:gd name="connsiteY3" fmla="*/ 122247 h 122697"/>
              <a:gd name="connsiteX4" fmla="*/ 125008 w 185907"/>
              <a:gd name="connsiteY4" fmla="*/ 103197 h 122697"/>
              <a:gd name="connsiteX5" fmla="*/ 166918 w 185907"/>
              <a:gd name="connsiteY5" fmla="*/ 114627 h 122697"/>
              <a:gd name="connsiteX6" fmla="*/ 182158 w 185907"/>
              <a:gd name="connsiteY6" fmla="*/ 49857 h 122697"/>
              <a:gd name="connsiteX7" fmla="*/ 182158 w 185907"/>
              <a:gd name="connsiteY7" fmla="*/ 11757 h 122697"/>
              <a:gd name="connsiteX8" fmla="*/ 140248 w 185907"/>
              <a:gd name="connsiteY8" fmla="*/ 327 h 122697"/>
              <a:gd name="connsiteX9" fmla="*/ 75478 w 185907"/>
              <a:gd name="connsiteY9" fmla="*/ 7947 h 122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5907" h="122697">
                <a:moveTo>
                  <a:pt x="75478" y="7947"/>
                </a:moveTo>
                <a:cubicBezTo>
                  <a:pt x="55793" y="16837"/>
                  <a:pt x="34203" y="41602"/>
                  <a:pt x="22138" y="53667"/>
                </a:cubicBezTo>
                <a:cubicBezTo>
                  <a:pt x="10073" y="65732"/>
                  <a:pt x="-7072" y="68907"/>
                  <a:pt x="3088" y="80337"/>
                </a:cubicBezTo>
                <a:cubicBezTo>
                  <a:pt x="13248" y="91767"/>
                  <a:pt x="62778" y="118437"/>
                  <a:pt x="83098" y="122247"/>
                </a:cubicBezTo>
                <a:cubicBezTo>
                  <a:pt x="103418" y="126057"/>
                  <a:pt x="111038" y="104467"/>
                  <a:pt x="125008" y="103197"/>
                </a:cubicBezTo>
                <a:cubicBezTo>
                  <a:pt x="138978" y="101927"/>
                  <a:pt x="157393" y="123517"/>
                  <a:pt x="166918" y="114627"/>
                </a:cubicBezTo>
                <a:cubicBezTo>
                  <a:pt x="176443" y="105737"/>
                  <a:pt x="179618" y="67002"/>
                  <a:pt x="182158" y="49857"/>
                </a:cubicBezTo>
                <a:cubicBezTo>
                  <a:pt x="184698" y="32712"/>
                  <a:pt x="189143" y="20012"/>
                  <a:pt x="182158" y="11757"/>
                </a:cubicBezTo>
                <a:cubicBezTo>
                  <a:pt x="175173" y="3502"/>
                  <a:pt x="156123" y="962"/>
                  <a:pt x="140248" y="327"/>
                </a:cubicBezTo>
                <a:cubicBezTo>
                  <a:pt x="124373" y="-308"/>
                  <a:pt x="95163" y="-943"/>
                  <a:pt x="75478" y="794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2672084" y="6884578"/>
            <a:ext cx="479287" cy="327833"/>
          </a:xfrm>
          <a:custGeom>
            <a:avLst/>
            <a:gdLst>
              <a:gd name="connsiteX0" fmla="*/ 124456 w 479287"/>
              <a:gd name="connsiteY0" fmla="*/ 68672 h 327833"/>
              <a:gd name="connsiteX1" fmla="*/ 6346 w 479287"/>
              <a:gd name="connsiteY1" fmla="*/ 122012 h 327833"/>
              <a:gd name="connsiteX2" fmla="*/ 25396 w 479287"/>
              <a:gd name="connsiteY2" fmla="*/ 186782 h 327833"/>
              <a:gd name="connsiteX3" fmla="*/ 105406 w 479287"/>
              <a:gd name="connsiteY3" fmla="*/ 274412 h 327833"/>
              <a:gd name="connsiteX4" fmla="*/ 265426 w 479287"/>
              <a:gd name="connsiteY4" fmla="*/ 327752 h 327833"/>
              <a:gd name="connsiteX5" fmla="*/ 337816 w 479287"/>
              <a:gd name="connsiteY5" fmla="*/ 262982 h 327833"/>
              <a:gd name="connsiteX6" fmla="*/ 440686 w 479287"/>
              <a:gd name="connsiteY6" fmla="*/ 205832 h 327833"/>
              <a:gd name="connsiteX7" fmla="*/ 478786 w 479287"/>
              <a:gd name="connsiteY7" fmla="*/ 129632 h 327833"/>
              <a:gd name="connsiteX8" fmla="*/ 417826 w 479287"/>
              <a:gd name="connsiteY8" fmla="*/ 72482 h 327833"/>
              <a:gd name="connsiteX9" fmla="*/ 349246 w 479287"/>
              <a:gd name="connsiteY9" fmla="*/ 22952 h 327833"/>
              <a:gd name="connsiteX10" fmla="*/ 295906 w 479287"/>
              <a:gd name="connsiteY10" fmla="*/ 92 h 327833"/>
              <a:gd name="connsiteX11" fmla="*/ 170176 w 479287"/>
              <a:gd name="connsiteY11" fmla="*/ 30572 h 327833"/>
              <a:gd name="connsiteX12" fmla="*/ 124456 w 479287"/>
              <a:gd name="connsiteY12" fmla="*/ 68672 h 32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9287" h="327833">
                <a:moveTo>
                  <a:pt x="124456" y="68672"/>
                </a:moveTo>
                <a:cubicBezTo>
                  <a:pt x="97151" y="83912"/>
                  <a:pt x="22856" y="102327"/>
                  <a:pt x="6346" y="122012"/>
                </a:cubicBezTo>
                <a:cubicBezTo>
                  <a:pt x="-10164" y="141697"/>
                  <a:pt x="8886" y="161382"/>
                  <a:pt x="25396" y="186782"/>
                </a:cubicBezTo>
                <a:cubicBezTo>
                  <a:pt x="41906" y="212182"/>
                  <a:pt x="65401" y="250917"/>
                  <a:pt x="105406" y="274412"/>
                </a:cubicBezTo>
                <a:cubicBezTo>
                  <a:pt x="145411" y="297907"/>
                  <a:pt x="226691" y="329657"/>
                  <a:pt x="265426" y="327752"/>
                </a:cubicBezTo>
                <a:cubicBezTo>
                  <a:pt x="304161" y="325847"/>
                  <a:pt x="308606" y="283302"/>
                  <a:pt x="337816" y="262982"/>
                </a:cubicBezTo>
                <a:cubicBezTo>
                  <a:pt x="367026" y="242662"/>
                  <a:pt x="417191" y="228057"/>
                  <a:pt x="440686" y="205832"/>
                </a:cubicBezTo>
                <a:cubicBezTo>
                  <a:pt x="464181" y="183607"/>
                  <a:pt x="482596" y="151857"/>
                  <a:pt x="478786" y="129632"/>
                </a:cubicBezTo>
                <a:cubicBezTo>
                  <a:pt x="474976" y="107407"/>
                  <a:pt x="439416" y="90262"/>
                  <a:pt x="417826" y="72482"/>
                </a:cubicBezTo>
                <a:cubicBezTo>
                  <a:pt x="396236" y="54702"/>
                  <a:pt x="369566" y="35017"/>
                  <a:pt x="349246" y="22952"/>
                </a:cubicBezTo>
                <a:cubicBezTo>
                  <a:pt x="328926" y="10887"/>
                  <a:pt x="325751" y="-1178"/>
                  <a:pt x="295906" y="92"/>
                </a:cubicBezTo>
                <a:cubicBezTo>
                  <a:pt x="266061" y="1362"/>
                  <a:pt x="203831" y="19777"/>
                  <a:pt x="170176" y="30572"/>
                </a:cubicBezTo>
                <a:cubicBezTo>
                  <a:pt x="136521" y="41367"/>
                  <a:pt x="151761" y="53432"/>
                  <a:pt x="124456" y="6867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2485006" y="6793218"/>
            <a:ext cx="816801" cy="516792"/>
          </a:xfrm>
          <a:custGeom>
            <a:avLst/>
            <a:gdLst>
              <a:gd name="connsiteX0" fmla="*/ 330584 w 816801"/>
              <a:gd name="connsiteY0" fmla="*/ 72402 h 516792"/>
              <a:gd name="connsiteX1" fmla="*/ 204854 w 816801"/>
              <a:gd name="connsiteY1" fmla="*/ 118122 h 516792"/>
              <a:gd name="connsiteX2" fmla="*/ 140084 w 816801"/>
              <a:gd name="connsiteY2" fmla="*/ 118122 h 516792"/>
              <a:gd name="connsiteX3" fmla="*/ 71504 w 816801"/>
              <a:gd name="connsiteY3" fmla="*/ 156222 h 516792"/>
              <a:gd name="connsiteX4" fmla="*/ 2924 w 816801"/>
              <a:gd name="connsiteY4" fmla="*/ 171462 h 516792"/>
              <a:gd name="connsiteX5" fmla="*/ 174374 w 816801"/>
              <a:gd name="connsiteY5" fmla="*/ 350532 h 516792"/>
              <a:gd name="connsiteX6" fmla="*/ 265814 w 816801"/>
              <a:gd name="connsiteY6" fmla="*/ 464832 h 516792"/>
              <a:gd name="connsiteX7" fmla="*/ 300104 w 816801"/>
              <a:gd name="connsiteY7" fmla="*/ 499122 h 516792"/>
              <a:gd name="connsiteX8" fmla="*/ 494414 w 816801"/>
              <a:gd name="connsiteY8" fmla="*/ 506742 h 516792"/>
              <a:gd name="connsiteX9" fmla="*/ 688724 w 816801"/>
              <a:gd name="connsiteY9" fmla="*/ 358152 h 516792"/>
              <a:gd name="connsiteX10" fmla="*/ 787784 w 816801"/>
              <a:gd name="connsiteY10" fmla="*/ 236232 h 516792"/>
              <a:gd name="connsiteX11" fmla="*/ 806834 w 816801"/>
              <a:gd name="connsiteY11" fmla="*/ 186702 h 516792"/>
              <a:gd name="connsiteX12" fmla="*/ 646814 w 816801"/>
              <a:gd name="connsiteY12" fmla="*/ 114312 h 516792"/>
              <a:gd name="connsiteX13" fmla="*/ 574424 w 816801"/>
              <a:gd name="connsiteY13" fmla="*/ 41922 h 516792"/>
              <a:gd name="connsiteX14" fmla="*/ 505844 w 816801"/>
              <a:gd name="connsiteY14" fmla="*/ 12 h 516792"/>
              <a:gd name="connsiteX15" fmla="*/ 330584 w 816801"/>
              <a:gd name="connsiteY15" fmla="*/ 72402 h 516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6801" h="516792">
                <a:moveTo>
                  <a:pt x="330584" y="72402"/>
                </a:moveTo>
                <a:cubicBezTo>
                  <a:pt x="280419" y="92087"/>
                  <a:pt x="236604" y="110502"/>
                  <a:pt x="204854" y="118122"/>
                </a:cubicBezTo>
                <a:cubicBezTo>
                  <a:pt x="173104" y="125742"/>
                  <a:pt x="162309" y="111772"/>
                  <a:pt x="140084" y="118122"/>
                </a:cubicBezTo>
                <a:cubicBezTo>
                  <a:pt x="117859" y="124472"/>
                  <a:pt x="94364" y="147332"/>
                  <a:pt x="71504" y="156222"/>
                </a:cubicBezTo>
                <a:cubicBezTo>
                  <a:pt x="48644" y="165112"/>
                  <a:pt x="-14221" y="139077"/>
                  <a:pt x="2924" y="171462"/>
                </a:cubicBezTo>
                <a:cubicBezTo>
                  <a:pt x="20069" y="203847"/>
                  <a:pt x="130559" y="301637"/>
                  <a:pt x="174374" y="350532"/>
                </a:cubicBezTo>
                <a:cubicBezTo>
                  <a:pt x="218189" y="399427"/>
                  <a:pt x="244859" y="440067"/>
                  <a:pt x="265814" y="464832"/>
                </a:cubicBezTo>
                <a:cubicBezTo>
                  <a:pt x="286769" y="489597"/>
                  <a:pt x="262004" y="492137"/>
                  <a:pt x="300104" y="499122"/>
                </a:cubicBezTo>
                <a:cubicBezTo>
                  <a:pt x="338204" y="506107"/>
                  <a:pt x="429644" y="530237"/>
                  <a:pt x="494414" y="506742"/>
                </a:cubicBezTo>
                <a:cubicBezTo>
                  <a:pt x="559184" y="483247"/>
                  <a:pt x="639829" y="403237"/>
                  <a:pt x="688724" y="358152"/>
                </a:cubicBezTo>
                <a:cubicBezTo>
                  <a:pt x="737619" y="313067"/>
                  <a:pt x="768099" y="264807"/>
                  <a:pt x="787784" y="236232"/>
                </a:cubicBezTo>
                <a:cubicBezTo>
                  <a:pt x="807469" y="207657"/>
                  <a:pt x="830329" y="207022"/>
                  <a:pt x="806834" y="186702"/>
                </a:cubicBezTo>
                <a:cubicBezTo>
                  <a:pt x="783339" y="166382"/>
                  <a:pt x="685549" y="138442"/>
                  <a:pt x="646814" y="114312"/>
                </a:cubicBezTo>
                <a:cubicBezTo>
                  <a:pt x="608079" y="90182"/>
                  <a:pt x="597919" y="60972"/>
                  <a:pt x="574424" y="41922"/>
                </a:cubicBezTo>
                <a:cubicBezTo>
                  <a:pt x="550929" y="22872"/>
                  <a:pt x="543944" y="-623"/>
                  <a:pt x="505844" y="12"/>
                </a:cubicBezTo>
                <a:cubicBezTo>
                  <a:pt x="467744" y="647"/>
                  <a:pt x="380749" y="52717"/>
                  <a:pt x="330584" y="724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2925804" y="70047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2600807" y="1423077"/>
            <a:ext cx="4064121" cy="4886987"/>
          </a:xfrm>
          <a:custGeom>
            <a:avLst/>
            <a:gdLst>
              <a:gd name="connsiteX0" fmla="*/ 2185938 w 4064121"/>
              <a:gd name="connsiteY0" fmla="*/ 4797614 h 4886987"/>
              <a:gd name="connsiteX1" fmla="*/ 2442248 w 4064121"/>
              <a:gd name="connsiteY1" fmla="*/ 4866887 h 4886987"/>
              <a:gd name="connsiteX2" fmla="*/ 2553084 w 4064121"/>
              <a:gd name="connsiteY2" fmla="*/ 4880741 h 4886987"/>
              <a:gd name="connsiteX3" fmla="*/ 2608502 w 4064121"/>
              <a:gd name="connsiteY3" fmla="*/ 4776832 h 4886987"/>
              <a:gd name="connsiteX4" fmla="*/ 2560011 w 4064121"/>
              <a:gd name="connsiteY4" fmla="*/ 4665996 h 4886987"/>
              <a:gd name="connsiteX5" fmla="*/ 2629284 w 4064121"/>
              <a:gd name="connsiteY5" fmla="*/ 4555159 h 4886987"/>
              <a:gd name="connsiteX6" fmla="*/ 2740120 w 4064121"/>
              <a:gd name="connsiteY6" fmla="*/ 4298850 h 4886987"/>
              <a:gd name="connsiteX7" fmla="*/ 2809393 w 4064121"/>
              <a:gd name="connsiteY7" fmla="*/ 4174159 h 4886987"/>
              <a:gd name="connsiteX8" fmla="*/ 2767829 w 4064121"/>
              <a:gd name="connsiteY8" fmla="*/ 4014832 h 4886987"/>
              <a:gd name="connsiteX9" fmla="*/ 2684702 w 4064121"/>
              <a:gd name="connsiteY9" fmla="*/ 3883214 h 4886987"/>
              <a:gd name="connsiteX10" fmla="*/ 2878666 w 4064121"/>
              <a:gd name="connsiteY10" fmla="*/ 3668468 h 4886987"/>
              <a:gd name="connsiteX11" fmla="*/ 2920229 w 4064121"/>
              <a:gd name="connsiteY11" fmla="*/ 3564559 h 4886987"/>
              <a:gd name="connsiteX12" fmla="*/ 3086484 w 4064121"/>
              <a:gd name="connsiteY12" fmla="*/ 3737741 h 4886987"/>
              <a:gd name="connsiteX13" fmla="*/ 3211175 w 4064121"/>
              <a:gd name="connsiteY13" fmla="*/ 3903996 h 4886987"/>
              <a:gd name="connsiteX14" fmla="*/ 3356648 w 4064121"/>
              <a:gd name="connsiteY14" fmla="*/ 3751596 h 4886987"/>
              <a:gd name="connsiteX15" fmla="*/ 3425920 w 4064121"/>
              <a:gd name="connsiteY15" fmla="*/ 3626905 h 4886987"/>
              <a:gd name="connsiteX16" fmla="*/ 3529829 w 4064121"/>
              <a:gd name="connsiteY16" fmla="*/ 3682323 h 4886987"/>
              <a:gd name="connsiteX17" fmla="*/ 3481338 w 4064121"/>
              <a:gd name="connsiteY17" fmla="*/ 3869359 h 4886987"/>
              <a:gd name="connsiteX18" fmla="*/ 3502120 w 4064121"/>
              <a:gd name="connsiteY18" fmla="*/ 4035614 h 4886987"/>
              <a:gd name="connsiteX19" fmla="*/ 3633738 w 4064121"/>
              <a:gd name="connsiteY19" fmla="*/ 4049468 h 4886987"/>
              <a:gd name="connsiteX20" fmla="*/ 3661448 w 4064121"/>
              <a:gd name="connsiteY20" fmla="*/ 3924778 h 4886987"/>
              <a:gd name="connsiteX21" fmla="*/ 3689157 w 4064121"/>
              <a:gd name="connsiteY21" fmla="*/ 3737741 h 4886987"/>
              <a:gd name="connsiteX22" fmla="*/ 3793066 w 4064121"/>
              <a:gd name="connsiteY22" fmla="*/ 3682323 h 4886987"/>
              <a:gd name="connsiteX23" fmla="*/ 3883120 w 4064121"/>
              <a:gd name="connsiteY23" fmla="*/ 3619978 h 4886987"/>
              <a:gd name="connsiteX24" fmla="*/ 3903902 w 4064121"/>
              <a:gd name="connsiteY24" fmla="*/ 3488359 h 4886987"/>
              <a:gd name="connsiteX25" fmla="*/ 3876193 w 4064121"/>
              <a:gd name="connsiteY25" fmla="*/ 3391378 h 4886987"/>
              <a:gd name="connsiteX26" fmla="*/ 3910829 w 4064121"/>
              <a:gd name="connsiteY26" fmla="*/ 3232050 h 4886987"/>
              <a:gd name="connsiteX27" fmla="*/ 4035520 w 4064121"/>
              <a:gd name="connsiteY27" fmla="*/ 3155850 h 4886987"/>
              <a:gd name="connsiteX28" fmla="*/ 4028593 w 4064121"/>
              <a:gd name="connsiteY28" fmla="*/ 3045014 h 4886987"/>
              <a:gd name="connsiteX29" fmla="*/ 3966248 w 4064121"/>
              <a:gd name="connsiteY29" fmla="*/ 2934178 h 4886987"/>
              <a:gd name="connsiteX30" fmla="*/ 4056302 w 4064121"/>
              <a:gd name="connsiteY30" fmla="*/ 2802559 h 4886987"/>
              <a:gd name="connsiteX31" fmla="*/ 4056302 w 4064121"/>
              <a:gd name="connsiteY31" fmla="*/ 2650159 h 4886987"/>
              <a:gd name="connsiteX32" fmla="*/ 4028593 w 4064121"/>
              <a:gd name="connsiteY32" fmla="*/ 2601668 h 4886987"/>
              <a:gd name="connsiteX33" fmla="*/ 3869266 w 4064121"/>
              <a:gd name="connsiteY33" fmla="*/ 2532396 h 4886987"/>
              <a:gd name="connsiteX34" fmla="*/ 3668375 w 4064121"/>
              <a:gd name="connsiteY34" fmla="*/ 2546250 h 4886987"/>
              <a:gd name="connsiteX35" fmla="*/ 3509048 w 4064121"/>
              <a:gd name="connsiteY35" fmla="*/ 2657087 h 4886987"/>
              <a:gd name="connsiteX36" fmla="*/ 3460557 w 4064121"/>
              <a:gd name="connsiteY36" fmla="*/ 2698650 h 4886987"/>
              <a:gd name="connsiteX37" fmla="*/ 3328938 w 4064121"/>
              <a:gd name="connsiteY37" fmla="*/ 2677868 h 4886987"/>
              <a:gd name="connsiteX38" fmla="*/ 3259666 w 4064121"/>
              <a:gd name="connsiteY38" fmla="*/ 2525468 h 4886987"/>
              <a:gd name="connsiteX39" fmla="*/ 3107266 w 4064121"/>
              <a:gd name="connsiteY39" fmla="*/ 2449268 h 4886987"/>
              <a:gd name="connsiteX40" fmla="*/ 2947938 w 4064121"/>
              <a:gd name="connsiteY40" fmla="*/ 2359214 h 4886987"/>
              <a:gd name="connsiteX41" fmla="*/ 2850957 w 4064121"/>
              <a:gd name="connsiteY41" fmla="*/ 2227596 h 4886987"/>
              <a:gd name="connsiteX42" fmla="*/ 2906375 w 4064121"/>
              <a:gd name="connsiteY42" fmla="*/ 2172178 h 4886987"/>
              <a:gd name="connsiteX43" fmla="*/ 3079557 w 4064121"/>
              <a:gd name="connsiteY43" fmla="*/ 2095978 h 4886987"/>
              <a:gd name="connsiteX44" fmla="*/ 3148829 w 4064121"/>
              <a:gd name="connsiteY44" fmla="*/ 2061341 h 4886987"/>
              <a:gd name="connsiteX45" fmla="*/ 3079557 w 4064121"/>
              <a:gd name="connsiteY45" fmla="*/ 1936650 h 4886987"/>
              <a:gd name="connsiteX46" fmla="*/ 3065702 w 4064121"/>
              <a:gd name="connsiteY46" fmla="*/ 1832741 h 4886987"/>
              <a:gd name="connsiteX47" fmla="*/ 3155757 w 4064121"/>
              <a:gd name="connsiteY47" fmla="*/ 1728832 h 4886987"/>
              <a:gd name="connsiteX48" fmla="*/ 3197320 w 4064121"/>
              <a:gd name="connsiteY48" fmla="*/ 1666487 h 4886987"/>
              <a:gd name="connsiteX49" fmla="*/ 3072629 w 4064121"/>
              <a:gd name="connsiteY49" fmla="*/ 1659559 h 4886987"/>
              <a:gd name="connsiteX50" fmla="*/ 2947938 w 4064121"/>
              <a:gd name="connsiteY50" fmla="*/ 1687268 h 4886987"/>
              <a:gd name="connsiteX51" fmla="*/ 2857884 w 4064121"/>
              <a:gd name="connsiteY51" fmla="*/ 1548723 h 4886987"/>
              <a:gd name="connsiteX52" fmla="*/ 2830175 w 4064121"/>
              <a:gd name="connsiteY52" fmla="*/ 1361687 h 4886987"/>
              <a:gd name="connsiteX53" fmla="*/ 2601575 w 4064121"/>
              <a:gd name="connsiteY53" fmla="*/ 1340905 h 4886987"/>
              <a:gd name="connsiteX54" fmla="*/ 2483811 w 4064121"/>
              <a:gd name="connsiteY54" fmla="*/ 1410178 h 4886987"/>
              <a:gd name="connsiteX55" fmla="*/ 2386829 w 4064121"/>
              <a:gd name="connsiteY55" fmla="*/ 1410178 h 4886987"/>
              <a:gd name="connsiteX56" fmla="*/ 2248284 w 4064121"/>
              <a:gd name="connsiteY56" fmla="*/ 1368614 h 4886987"/>
              <a:gd name="connsiteX57" fmla="*/ 2185938 w 4064121"/>
              <a:gd name="connsiteY57" fmla="*/ 1340905 h 4886987"/>
              <a:gd name="connsiteX58" fmla="*/ 2130520 w 4064121"/>
              <a:gd name="connsiteY58" fmla="*/ 1430959 h 4886987"/>
              <a:gd name="connsiteX59" fmla="*/ 2088957 w 4064121"/>
              <a:gd name="connsiteY59" fmla="*/ 1624923 h 4886987"/>
              <a:gd name="connsiteX60" fmla="*/ 2033538 w 4064121"/>
              <a:gd name="connsiteY60" fmla="*/ 1666487 h 4886987"/>
              <a:gd name="connsiteX61" fmla="*/ 1964266 w 4064121"/>
              <a:gd name="connsiteY61" fmla="*/ 1721905 h 4886987"/>
              <a:gd name="connsiteX62" fmla="*/ 1853429 w 4064121"/>
              <a:gd name="connsiteY62" fmla="*/ 1652632 h 4886987"/>
              <a:gd name="connsiteX63" fmla="*/ 1839575 w 4064121"/>
              <a:gd name="connsiteY63" fmla="*/ 1534868 h 4886987"/>
              <a:gd name="connsiteX64" fmla="*/ 1777229 w 4064121"/>
              <a:gd name="connsiteY64" fmla="*/ 1396323 h 4886987"/>
              <a:gd name="connsiteX65" fmla="*/ 1701029 w 4064121"/>
              <a:gd name="connsiteY65" fmla="*/ 1257778 h 4886987"/>
              <a:gd name="connsiteX66" fmla="*/ 1680248 w 4064121"/>
              <a:gd name="connsiteY66" fmla="*/ 1112305 h 4886987"/>
              <a:gd name="connsiteX67" fmla="*/ 1645611 w 4064121"/>
              <a:gd name="connsiteY67" fmla="*/ 1001468 h 4886987"/>
              <a:gd name="connsiteX68" fmla="*/ 1645611 w 4064121"/>
              <a:gd name="connsiteY68" fmla="*/ 911414 h 4886987"/>
              <a:gd name="connsiteX69" fmla="*/ 1673320 w 4064121"/>
              <a:gd name="connsiteY69" fmla="*/ 786723 h 4886987"/>
              <a:gd name="connsiteX70" fmla="*/ 1604048 w 4064121"/>
              <a:gd name="connsiteY70" fmla="*/ 717450 h 4886987"/>
              <a:gd name="connsiteX71" fmla="*/ 1513993 w 4064121"/>
              <a:gd name="connsiteY71" fmla="*/ 613541 h 4886987"/>
              <a:gd name="connsiteX72" fmla="*/ 1423938 w 4064121"/>
              <a:gd name="connsiteY72" fmla="*/ 419578 h 4886987"/>
              <a:gd name="connsiteX73" fmla="*/ 1520920 w 4064121"/>
              <a:gd name="connsiteY73" fmla="*/ 260250 h 4886987"/>
              <a:gd name="connsiteX74" fmla="*/ 1590193 w 4064121"/>
              <a:gd name="connsiteY74" fmla="*/ 121705 h 4886987"/>
              <a:gd name="connsiteX75" fmla="*/ 1610975 w 4064121"/>
              <a:gd name="connsiteY75" fmla="*/ 52432 h 4886987"/>
              <a:gd name="connsiteX76" fmla="*/ 1548629 w 4064121"/>
              <a:gd name="connsiteY76" fmla="*/ 3941 h 4886987"/>
              <a:gd name="connsiteX77" fmla="*/ 1444720 w 4064121"/>
              <a:gd name="connsiteY77" fmla="*/ 17796 h 4886987"/>
              <a:gd name="connsiteX78" fmla="*/ 1361593 w 4064121"/>
              <a:gd name="connsiteY78" fmla="*/ 135559 h 4886987"/>
              <a:gd name="connsiteX79" fmla="*/ 1313102 w 4064121"/>
              <a:gd name="connsiteY79" fmla="*/ 225614 h 4886987"/>
              <a:gd name="connsiteX80" fmla="*/ 1285393 w 4064121"/>
              <a:gd name="connsiteY80" fmla="*/ 371087 h 4886987"/>
              <a:gd name="connsiteX81" fmla="*/ 1112211 w 4064121"/>
              <a:gd name="connsiteY81" fmla="*/ 461141 h 4886987"/>
              <a:gd name="connsiteX82" fmla="*/ 1091429 w 4064121"/>
              <a:gd name="connsiteY82" fmla="*/ 585832 h 4886987"/>
              <a:gd name="connsiteX83" fmla="*/ 1167629 w 4064121"/>
              <a:gd name="connsiteY83" fmla="*/ 752087 h 4886987"/>
              <a:gd name="connsiteX84" fmla="*/ 1105284 w 4064121"/>
              <a:gd name="connsiteY84" fmla="*/ 925268 h 4886987"/>
              <a:gd name="connsiteX85" fmla="*/ 1049866 w 4064121"/>
              <a:gd name="connsiteY85" fmla="*/ 1008396 h 4886987"/>
              <a:gd name="connsiteX86" fmla="*/ 911320 w 4064121"/>
              <a:gd name="connsiteY86" fmla="*/ 1015323 h 4886987"/>
              <a:gd name="connsiteX87" fmla="*/ 793557 w 4064121"/>
              <a:gd name="connsiteY87" fmla="*/ 952978 h 4886987"/>
              <a:gd name="connsiteX88" fmla="*/ 668866 w 4064121"/>
              <a:gd name="connsiteY88" fmla="*/ 952978 h 4886987"/>
              <a:gd name="connsiteX89" fmla="*/ 641157 w 4064121"/>
              <a:gd name="connsiteY89" fmla="*/ 1008396 h 4886987"/>
              <a:gd name="connsiteX90" fmla="*/ 731211 w 4064121"/>
              <a:gd name="connsiteY90" fmla="*/ 1146941 h 4886987"/>
              <a:gd name="connsiteX91" fmla="*/ 779702 w 4064121"/>
              <a:gd name="connsiteY91" fmla="*/ 1243923 h 4886987"/>
              <a:gd name="connsiteX92" fmla="*/ 966738 w 4064121"/>
              <a:gd name="connsiteY92" fmla="*/ 1368614 h 4886987"/>
              <a:gd name="connsiteX93" fmla="*/ 1015229 w 4064121"/>
              <a:gd name="connsiteY93" fmla="*/ 1500232 h 4886987"/>
              <a:gd name="connsiteX94" fmla="*/ 1084502 w 4064121"/>
              <a:gd name="connsiteY94" fmla="*/ 1597214 h 4886987"/>
              <a:gd name="connsiteX95" fmla="*/ 1167629 w 4064121"/>
              <a:gd name="connsiteY95" fmla="*/ 1638778 h 4886987"/>
              <a:gd name="connsiteX96" fmla="*/ 1209193 w 4064121"/>
              <a:gd name="connsiteY96" fmla="*/ 1742687 h 4886987"/>
              <a:gd name="connsiteX97" fmla="*/ 1223048 w 4064121"/>
              <a:gd name="connsiteY97" fmla="*/ 1791178 h 4886987"/>
              <a:gd name="connsiteX98" fmla="*/ 1126066 w 4064121"/>
              <a:gd name="connsiteY98" fmla="*/ 1881232 h 4886987"/>
              <a:gd name="connsiteX99" fmla="*/ 1209193 w 4064121"/>
              <a:gd name="connsiteY99" fmla="*/ 1992068 h 4886987"/>
              <a:gd name="connsiteX100" fmla="*/ 1306175 w 4064121"/>
              <a:gd name="connsiteY100" fmla="*/ 2109832 h 4886987"/>
              <a:gd name="connsiteX101" fmla="*/ 1354666 w 4064121"/>
              <a:gd name="connsiteY101" fmla="*/ 2186032 h 4886987"/>
              <a:gd name="connsiteX102" fmla="*/ 1216120 w 4064121"/>
              <a:gd name="connsiteY102" fmla="*/ 2213741 h 4886987"/>
              <a:gd name="connsiteX103" fmla="*/ 1063720 w 4064121"/>
              <a:gd name="connsiteY103" fmla="*/ 2213741 h 4886987"/>
              <a:gd name="connsiteX104" fmla="*/ 1084502 w 4064121"/>
              <a:gd name="connsiteY104" fmla="*/ 2435414 h 4886987"/>
              <a:gd name="connsiteX105" fmla="*/ 1105284 w 4064121"/>
              <a:gd name="connsiteY105" fmla="*/ 2553178 h 4886987"/>
              <a:gd name="connsiteX106" fmla="*/ 1015229 w 4064121"/>
              <a:gd name="connsiteY106" fmla="*/ 2643232 h 4886987"/>
              <a:gd name="connsiteX107" fmla="*/ 939029 w 4064121"/>
              <a:gd name="connsiteY107" fmla="*/ 2712505 h 4886987"/>
              <a:gd name="connsiteX108" fmla="*/ 932102 w 4064121"/>
              <a:gd name="connsiteY108" fmla="*/ 2774850 h 4886987"/>
              <a:gd name="connsiteX109" fmla="*/ 1091429 w 4064121"/>
              <a:gd name="connsiteY109" fmla="*/ 2878759 h 4886987"/>
              <a:gd name="connsiteX110" fmla="*/ 1098357 w 4064121"/>
              <a:gd name="connsiteY110" fmla="*/ 2989596 h 4886987"/>
              <a:gd name="connsiteX111" fmla="*/ 1042938 w 4064121"/>
              <a:gd name="connsiteY111" fmla="*/ 2996523 h 4886987"/>
              <a:gd name="connsiteX112" fmla="*/ 918248 w 4064121"/>
              <a:gd name="connsiteY112" fmla="*/ 3003450 h 4886987"/>
              <a:gd name="connsiteX113" fmla="*/ 814338 w 4064121"/>
              <a:gd name="connsiteY113" fmla="*/ 3010378 h 4886987"/>
              <a:gd name="connsiteX114" fmla="*/ 738138 w 4064121"/>
              <a:gd name="connsiteY114" fmla="*/ 3065796 h 4886987"/>
              <a:gd name="connsiteX115" fmla="*/ 689648 w 4064121"/>
              <a:gd name="connsiteY115" fmla="*/ 3086578 h 4886987"/>
              <a:gd name="connsiteX116" fmla="*/ 814338 w 4064121"/>
              <a:gd name="connsiteY116" fmla="*/ 3322105 h 4886987"/>
              <a:gd name="connsiteX117" fmla="*/ 918248 w 4064121"/>
              <a:gd name="connsiteY117" fmla="*/ 3287468 h 4886987"/>
              <a:gd name="connsiteX118" fmla="*/ 1070648 w 4064121"/>
              <a:gd name="connsiteY118" fmla="*/ 3211268 h 4886987"/>
              <a:gd name="connsiteX119" fmla="*/ 1070648 w 4064121"/>
              <a:gd name="connsiteY119" fmla="*/ 3211268 h 4886987"/>
              <a:gd name="connsiteX120" fmla="*/ 1126066 w 4064121"/>
              <a:gd name="connsiteY120" fmla="*/ 3266687 h 4886987"/>
              <a:gd name="connsiteX121" fmla="*/ 1084502 w 4064121"/>
              <a:gd name="connsiteY121" fmla="*/ 3398305 h 4886987"/>
              <a:gd name="connsiteX122" fmla="*/ 1056793 w 4064121"/>
              <a:gd name="connsiteY122" fmla="*/ 3453723 h 4886987"/>
              <a:gd name="connsiteX123" fmla="*/ 1167629 w 4064121"/>
              <a:gd name="connsiteY123" fmla="*/ 3516068 h 4886987"/>
              <a:gd name="connsiteX124" fmla="*/ 1126066 w 4064121"/>
              <a:gd name="connsiteY124" fmla="*/ 3585341 h 4886987"/>
              <a:gd name="connsiteX125" fmla="*/ 1091429 w 4064121"/>
              <a:gd name="connsiteY125" fmla="*/ 3606123 h 4886987"/>
              <a:gd name="connsiteX126" fmla="*/ 973666 w 4064121"/>
              <a:gd name="connsiteY126" fmla="*/ 3543778 h 4886987"/>
              <a:gd name="connsiteX127" fmla="*/ 855902 w 4064121"/>
              <a:gd name="connsiteY127" fmla="*/ 3529923 h 4886987"/>
              <a:gd name="connsiteX128" fmla="*/ 738138 w 4064121"/>
              <a:gd name="connsiteY128" fmla="*/ 3557632 h 4886987"/>
              <a:gd name="connsiteX129" fmla="*/ 585738 w 4064121"/>
              <a:gd name="connsiteY129" fmla="*/ 3550705 h 4886987"/>
              <a:gd name="connsiteX130" fmla="*/ 474902 w 4064121"/>
              <a:gd name="connsiteY130" fmla="*/ 3585341 h 4886987"/>
              <a:gd name="connsiteX131" fmla="*/ 350211 w 4064121"/>
              <a:gd name="connsiteY131" fmla="*/ 3647687 h 4886987"/>
              <a:gd name="connsiteX132" fmla="*/ 218593 w 4064121"/>
              <a:gd name="connsiteY132" fmla="*/ 3606123 h 4886987"/>
              <a:gd name="connsiteX133" fmla="*/ 156248 w 4064121"/>
              <a:gd name="connsiteY133" fmla="*/ 3682323 h 4886987"/>
              <a:gd name="connsiteX134" fmla="*/ 80048 w 4064121"/>
              <a:gd name="connsiteY134" fmla="*/ 3730814 h 4886987"/>
              <a:gd name="connsiteX135" fmla="*/ 3848 w 4064121"/>
              <a:gd name="connsiteY135" fmla="*/ 3751596 h 4886987"/>
              <a:gd name="connsiteX136" fmla="*/ 17702 w 4064121"/>
              <a:gd name="connsiteY136" fmla="*/ 3897068 h 4886987"/>
              <a:gd name="connsiteX137" fmla="*/ 73120 w 4064121"/>
              <a:gd name="connsiteY137" fmla="*/ 4084105 h 4886987"/>
              <a:gd name="connsiteX138" fmla="*/ 86975 w 4064121"/>
              <a:gd name="connsiteY138" fmla="*/ 4250359 h 4886987"/>
              <a:gd name="connsiteX139" fmla="*/ 183957 w 4064121"/>
              <a:gd name="connsiteY139" fmla="*/ 4291923 h 4886987"/>
              <a:gd name="connsiteX140" fmla="*/ 343284 w 4064121"/>
              <a:gd name="connsiteY140" fmla="*/ 4305778 h 4886987"/>
              <a:gd name="connsiteX141" fmla="*/ 530320 w 4064121"/>
              <a:gd name="connsiteY141" fmla="*/ 4312705 h 4886987"/>
              <a:gd name="connsiteX142" fmla="*/ 655011 w 4064121"/>
              <a:gd name="connsiteY142" fmla="*/ 4236505 h 4886987"/>
              <a:gd name="connsiteX143" fmla="*/ 793557 w 4064121"/>
              <a:gd name="connsiteY143" fmla="*/ 4167232 h 4886987"/>
              <a:gd name="connsiteX144" fmla="*/ 918248 w 4064121"/>
              <a:gd name="connsiteY144" fmla="*/ 4174159 h 4886987"/>
              <a:gd name="connsiteX145" fmla="*/ 1070648 w 4064121"/>
              <a:gd name="connsiteY145" fmla="*/ 3980196 h 4886987"/>
              <a:gd name="connsiteX146" fmla="*/ 1209193 w 4064121"/>
              <a:gd name="connsiteY146" fmla="*/ 3876287 h 4886987"/>
              <a:gd name="connsiteX147" fmla="*/ 1306175 w 4064121"/>
              <a:gd name="connsiteY147" fmla="*/ 3758523 h 4886987"/>
              <a:gd name="connsiteX148" fmla="*/ 1368520 w 4064121"/>
              <a:gd name="connsiteY148" fmla="*/ 3682323 h 4886987"/>
              <a:gd name="connsiteX149" fmla="*/ 1430866 w 4064121"/>
              <a:gd name="connsiteY149" fmla="*/ 3654614 h 4886987"/>
              <a:gd name="connsiteX150" fmla="*/ 1444720 w 4064121"/>
              <a:gd name="connsiteY150" fmla="*/ 3606123 h 4886987"/>
              <a:gd name="connsiteX151" fmla="*/ 1617902 w 4064121"/>
              <a:gd name="connsiteY151" fmla="*/ 3626905 h 4886987"/>
              <a:gd name="connsiteX152" fmla="*/ 1763375 w 4064121"/>
              <a:gd name="connsiteY152" fmla="*/ 3654614 h 4886987"/>
              <a:gd name="connsiteX153" fmla="*/ 1818793 w 4064121"/>
              <a:gd name="connsiteY153" fmla="*/ 3696178 h 4886987"/>
              <a:gd name="connsiteX154" fmla="*/ 1832648 w 4064121"/>
              <a:gd name="connsiteY154" fmla="*/ 3827796 h 4886987"/>
              <a:gd name="connsiteX155" fmla="*/ 1832648 w 4064121"/>
              <a:gd name="connsiteY155" fmla="*/ 4084105 h 4886987"/>
              <a:gd name="connsiteX156" fmla="*/ 1832648 w 4064121"/>
              <a:gd name="connsiteY156" fmla="*/ 4236505 h 4886987"/>
              <a:gd name="connsiteX157" fmla="*/ 1825720 w 4064121"/>
              <a:gd name="connsiteY157" fmla="*/ 4271141 h 4886987"/>
              <a:gd name="connsiteX158" fmla="*/ 1915775 w 4064121"/>
              <a:gd name="connsiteY158" fmla="*/ 4264214 h 4886987"/>
              <a:gd name="connsiteX159" fmla="*/ 2012757 w 4064121"/>
              <a:gd name="connsiteY159" fmla="*/ 4174159 h 4886987"/>
              <a:gd name="connsiteX160" fmla="*/ 2137448 w 4064121"/>
              <a:gd name="connsiteY160" fmla="*/ 4097959 h 4886987"/>
              <a:gd name="connsiteX161" fmla="*/ 2192866 w 4064121"/>
              <a:gd name="connsiteY161" fmla="*/ 4188014 h 4886987"/>
              <a:gd name="connsiteX162" fmla="*/ 2179011 w 4064121"/>
              <a:gd name="connsiteY162" fmla="*/ 4284996 h 4886987"/>
              <a:gd name="connsiteX163" fmla="*/ 2075102 w 4064121"/>
              <a:gd name="connsiteY163" fmla="*/ 4437396 h 4886987"/>
              <a:gd name="connsiteX164" fmla="*/ 2054320 w 4064121"/>
              <a:gd name="connsiteY164" fmla="*/ 4569014 h 4886987"/>
              <a:gd name="connsiteX165" fmla="*/ 2088957 w 4064121"/>
              <a:gd name="connsiteY165" fmla="*/ 4665996 h 4886987"/>
              <a:gd name="connsiteX166" fmla="*/ 2185938 w 4064121"/>
              <a:gd name="connsiteY166" fmla="*/ 4797614 h 488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064121" h="4886987">
                <a:moveTo>
                  <a:pt x="2185938" y="4797614"/>
                </a:moveTo>
                <a:cubicBezTo>
                  <a:pt x="2244820" y="4831096"/>
                  <a:pt x="2381057" y="4853033"/>
                  <a:pt x="2442248" y="4866887"/>
                </a:cubicBezTo>
                <a:cubicBezTo>
                  <a:pt x="2503439" y="4880741"/>
                  <a:pt x="2525375" y="4895750"/>
                  <a:pt x="2553084" y="4880741"/>
                </a:cubicBezTo>
                <a:cubicBezTo>
                  <a:pt x="2580793" y="4865732"/>
                  <a:pt x="2607348" y="4812623"/>
                  <a:pt x="2608502" y="4776832"/>
                </a:cubicBezTo>
                <a:cubicBezTo>
                  <a:pt x="2609656" y="4741041"/>
                  <a:pt x="2556547" y="4702941"/>
                  <a:pt x="2560011" y="4665996"/>
                </a:cubicBezTo>
                <a:cubicBezTo>
                  <a:pt x="2563475" y="4629050"/>
                  <a:pt x="2599266" y="4616350"/>
                  <a:pt x="2629284" y="4555159"/>
                </a:cubicBezTo>
                <a:cubicBezTo>
                  <a:pt x="2659302" y="4493968"/>
                  <a:pt x="2710102" y="4362350"/>
                  <a:pt x="2740120" y="4298850"/>
                </a:cubicBezTo>
                <a:cubicBezTo>
                  <a:pt x="2770138" y="4235350"/>
                  <a:pt x="2804775" y="4221495"/>
                  <a:pt x="2809393" y="4174159"/>
                </a:cubicBezTo>
                <a:cubicBezTo>
                  <a:pt x="2814011" y="4126823"/>
                  <a:pt x="2788611" y="4063323"/>
                  <a:pt x="2767829" y="4014832"/>
                </a:cubicBezTo>
                <a:cubicBezTo>
                  <a:pt x="2747047" y="3966341"/>
                  <a:pt x="2666229" y="3940941"/>
                  <a:pt x="2684702" y="3883214"/>
                </a:cubicBezTo>
                <a:cubicBezTo>
                  <a:pt x="2703175" y="3825487"/>
                  <a:pt x="2839412" y="3721577"/>
                  <a:pt x="2878666" y="3668468"/>
                </a:cubicBezTo>
                <a:cubicBezTo>
                  <a:pt x="2917920" y="3615359"/>
                  <a:pt x="2885593" y="3553014"/>
                  <a:pt x="2920229" y="3564559"/>
                </a:cubicBezTo>
                <a:cubicBezTo>
                  <a:pt x="2954865" y="3576104"/>
                  <a:pt x="3037993" y="3681168"/>
                  <a:pt x="3086484" y="3737741"/>
                </a:cubicBezTo>
                <a:cubicBezTo>
                  <a:pt x="3134975" y="3794314"/>
                  <a:pt x="3166148" y="3901687"/>
                  <a:pt x="3211175" y="3903996"/>
                </a:cubicBezTo>
                <a:cubicBezTo>
                  <a:pt x="3256202" y="3906305"/>
                  <a:pt x="3320857" y="3797778"/>
                  <a:pt x="3356648" y="3751596"/>
                </a:cubicBezTo>
                <a:cubicBezTo>
                  <a:pt x="3392439" y="3705414"/>
                  <a:pt x="3397057" y="3638450"/>
                  <a:pt x="3425920" y="3626905"/>
                </a:cubicBezTo>
                <a:cubicBezTo>
                  <a:pt x="3454783" y="3615360"/>
                  <a:pt x="3520593" y="3641914"/>
                  <a:pt x="3529829" y="3682323"/>
                </a:cubicBezTo>
                <a:cubicBezTo>
                  <a:pt x="3539065" y="3722732"/>
                  <a:pt x="3485956" y="3810477"/>
                  <a:pt x="3481338" y="3869359"/>
                </a:cubicBezTo>
                <a:cubicBezTo>
                  <a:pt x="3476720" y="3928241"/>
                  <a:pt x="3476720" y="4005596"/>
                  <a:pt x="3502120" y="4035614"/>
                </a:cubicBezTo>
                <a:cubicBezTo>
                  <a:pt x="3527520" y="4065632"/>
                  <a:pt x="3607183" y="4067941"/>
                  <a:pt x="3633738" y="4049468"/>
                </a:cubicBezTo>
                <a:cubicBezTo>
                  <a:pt x="3660293" y="4030995"/>
                  <a:pt x="3652212" y="3976732"/>
                  <a:pt x="3661448" y="3924778"/>
                </a:cubicBezTo>
                <a:cubicBezTo>
                  <a:pt x="3670684" y="3872824"/>
                  <a:pt x="3667221" y="3778150"/>
                  <a:pt x="3689157" y="3737741"/>
                </a:cubicBezTo>
                <a:cubicBezTo>
                  <a:pt x="3711093" y="3697332"/>
                  <a:pt x="3760739" y="3701950"/>
                  <a:pt x="3793066" y="3682323"/>
                </a:cubicBezTo>
                <a:cubicBezTo>
                  <a:pt x="3825393" y="3662696"/>
                  <a:pt x="3864647" y="3652305"/>
                  <a:pt x="3883120" y="3619978"/>
                </a:cubicBezTo>
                <a:cubicBezTo>
                  <a:pt x="3901593" y="3587651"/>
                  <a:pt x="3905056" y="3526459"/>
                  <a:pt x="3903902" y="3488359"/>
                </a:cubicBezTo>
                <a:cubicBezTo>
                  <a:pt x="3902748" y="3450259"/>
                  <a:pt x="3875039" y="3434096"/>
                  <a:pt x="3876193" y="3391378"/>
                </a:cubicBezTo>
                <a:cubicBezTo>
                  <a:pt x="3877347" y="3348660"/>
                  <a:pt x="3884275" y="3271305"/>
                  <a:pt x="3910829" y="3232050"/>
                </a:cubicBezTo>
                <a:cubicBezTo>
                  <a:pt x="3937384" y="3192795"/>
                  <a:pt x="4015893" y="3187023"/>
                  <a:pt x="4035520" y="3155850"/>
                </a:cubicBezTo>
                <a:cubicBezTo>
                  <a:pt x="4055147" y="3124677"/>
                  <a:pt x="4040138" y="3081959"/>
                  <a:pt x="4028593" y="3045014"/>
                </a:cubicBezTo>
                <a:cubicBezTo>
                  <a:pt x="4017048" y="3008069"/>
                  <a:pt x="3961630" y="2974587"/>
                  <a:pt x="3966248" y="2934178"/>
                </a:cubicBezTo>
                <a:cubicBezTo>
                  <a:pt x="3970866" y="2893769"/>
                  <a:pt x="4041293" y="2849895"/>
                  <a:pt x="4056302" y="2802559"/>
                </a:cubicBezTo>
                <a:cubicBezTo>
                  <a:pt x="4071311" y="2755223"/>
                  <a:pt x="4060920" y="2683641"/>
                  <a:pt x="4056302" y="2650159"/>
                </a:cubicBezTo>
                <a:cubicBezTo>
                  <a:pt x="4051684" y="2616677"/>
                  <a:pt x="4059766" y="2621295"/>
                  <a:pt x="4028593" y="2601668"/>
                </a:cubicBezTo>
                <a:cubicBezTo>
                  <a:pt x="3997420" y="2582041"/>
                  <a:pt x="3929302" y="2541632"/>
                  <a:pt x="3869266" y="2532396"/>
                </a:cubicBezTo>
                <a:cubicBezTo>
                  <a:pt x="3809230" y="2523160"/>
                  <a:pt x="3728411" y="2525468"/>
                  <a:pt x="3668375" y="2546250"/>
                </a:cubicBezTo>
                <a:cubicBezTo>
                  <a:pt x="3608339" y="2567032"/>
                  <a:pt x="3543684" y="2631687"/>
                  <a:pt x="3509048" y="2657087"/>
                </a:cubicBezTo>
                <a:cubicBezTo>
                  <a:pt x="3474412" y="2682487"/>
                  <a:pt x="3490575" y="2695187"/>
                  <a:pt x="3460557" y="2698650"/>
                </a:cubicBezTo>
                <a:cubicBezTo>
                  <a:pt x="3430539" y="2702113"/>
                  <a:pt x="3362420" y="2706732"/>
                  <a:pt x="3328938" y="2677868"/>
                </a:cubicBezTo>
                <a:cubicBezTo>
                  <a:pt x="3295456" y="2649004"/>
                  <a:pt x="3296611" y="2563568"/>
                  <a:pt x="3259666" y="2525468"/>
                </a:cubicBezTo>
                <a:cubicBezTo>
                  <a:pt x="3222721" y="2487368"/>
                  <a:pt x="3159221" y="2476977"/>
                  <a:pt x="3107266" y="2449268"/>
                </a:cubicBezTo>
                <a:cubicBezTo>
                  <a:pt x="3055311" y="2421559"/>
                  <a:pt x="2990656" y="2396159"/>
                  <a:pt x="2947938" y="2359214"/>
                </a:cubicBezTo>
                <a:cubicBezTo>
                  <a:pt x="2905220" y="2322269"/>
                  <a:pt x="2857884" y="2258769"/>
                  <a:pt x="2850957" y="2227596"/>
                </a:cubicBezTo>
                <a:cubicBezTo>
                  <a:pt x="2844030" y="2196423"/>
                  <a:pt x="2868275" y="2194114"/>
                  <a:pt x="2906375" y="2172178"/>
                </a:cubicBezTo>
                <a:cubicBezTo>
                  <a:pt x="2944475" y="2150242"/>
                  <a:pt x="3039148" y="2114451"/>
                  <a:pt x="3079557" y="2095978"/>
                </a:cubicBezTo>
                <a:cubicBezTo>
                  <a:pt x="3119966" y="2077505"/>
                  <a:pt x="3148829" y="2087896"/>
                  <a:pt x="3148829" y="2061341"/>
                </a:cubicBezTo>
                <a:cubicBezTo>
                  <a:pt x="3148829" y="2034786"/>
                  <a:pt x="3093411" y="1974750"/>
                  <a:pt x="3079557" y="1936650"/>
                </a:cubicBezTo>
                <a:cubicBezTo>
                  <a:pt x="3065703" y="1898550"/>
                  <a:pt x="3053002" y="1867377"/>
                  <a:pt x="3065702" y="1832741"/>
                </a:cubicBezTo>
                <a:cubicBezTo>
                  <a:pt x="3078402" y="1798105"/>
                  <a:pt x="3133821" y="1756541"/>
                  <a:pt x="3155757" y="1728832"/>
                </a:cubicBezTo>
                <a:cubicBezTo>
                  <a:pt x="3177693" y="1701123"/>
                  <a:pt x="3211175" y="1678032"/>
                  <a:pt x="3197320" y="1666487"/>
                </a:cubicBezTo>
                <a:cubicBezTo>
                  <a:pt x="3183465" y="1654942"/>
                  <a:pt x="3114193" y="1656095"/>
                  <a:pt x="3072629" y="1659559"/>
                </a:cubicBezTo>
                <a:cubicBezTo>
                  <a:pt x="3031065" y="1663023"/>
                  <a:pt x="2983729" y="1705741"/>
                  <a:pt x="2947938" y="1687268"/>
                </a:cubicBezTo>
                <a:cubicBezTo>
                  <a:pt x="2912147" y="1668795"/>
                  <a:pt x="2877511" y="1602986"/>
                  <a:pt x="2857884" y="1548723"/>
                </a:cubicBezTo>
                <a:cubicBezTo>
                  <a:pt x="2838257" y="1494460"/>
                  <a:pt x="2872893" y="1396323"/>
                  <a:pt x="2830175" y="1361687"/>
                </a:cubicBezTo>
                <a:cubicBezTo>
                  <a:pt x="2787457" y="1327051"/>
                  <a:pt x="2659302" y="1332823"/>
                  <a:pt x="2601575" y="1340905"/>
                </a:cubicBezTo>
                <a:cubicBezTo>
                  <a:pt x="2543848" y="1348987"/>
                  <a:pt x="2519602" y="1398633"/>
                  <a:pt x="2483811" y="1410178"/>
                </a:cubicBezTo>
                <a:cubicBezTo>
                  <a:pt x="2448020" y="1421723"/>
                  <a:pt x="2426083" y="1417105"/>
                  <a:pt x="2386829" y="1410178"/>
                </a:cubicBezTo>
                <a:cubicBezTo>
                  <a:pt x="2347575" y="1403251"/>
                  <a:pt x="2281766" y="1380159"/>
                  <a:pt x="2248284" y="1368614"/>
                </a:cubicBezTo>
                <a:cubicBezTo>
                  <a:pt x="2214802" y="1357069"/>
                  <a:pt x="2205565" y="1330514"/>
                  <a:pt x="2185938" y="1340905"/>
                </a:cubicBezTo>
                <a:cubicBezTo>
                  <a:pt x="2166311" y="1351296"/>
                  <a:pt x="2146683" y="1383623"/>
                  <a:pt x="2130520" y="1430959"/>
                </a:cubicBezTo>
                <a:cubicBezTo>
                  <a:pt x="2114357" y="1478295"/>
                  <a:pt x="2105121" y="1585669"/>
                  <a:pt x="2088957" y="1624923"/>
                </a:cubicBezTo>
                <a:cubicBezTo>
                  <a:pt x="2072793" y="1664177"/>
                  <a:pt x="2054320" y="1650323"/>
                  <a:pt x="2033538" y="1666487"/>
                </a:cubicBezTo>
                <a:cubicBezTo>
                  <a:pt x="2012756" y="1682651"/>
                  <a:pt x="1994284" y="1724214"/>
                  <a:pt x="1964266" y="1721905"/>
                </a:cubicBezTo>
                <a:cubicBezTo>
                  <a:pt x="1934248" y="1719596"/>
                  <a:pt x="1874211" y="1683805"/>
                  <a:pt x="1853429" y="1652632"/>
                </a:cubicBezTo>
                <a:cubicBezTo>
                  <a:pt x="1832647" y="1621459"/>
                  <a:pt x="1852275" y="1577586"/>
                  <a:pt x="1839575" y="1534868"/>
                </a:cubicBezTo>
                <a:cubicBezTo>
                  <a:pt x="1826875" y="1492150"/>
                  <a:pt x="1800320" y="1442505"/>
                  <a:pt x="1777229" y="1396323"/>
                </a:cubicBezTo>
                <a:cubicBezTo>
                  <a:pt x="1754138" y="1350141"/>
                  <a:pt x="1717192" y="1305114"/>
                  <a:pt x="1701029" y="1257778"/>
                </a:cubicBezTo>
                <a:cubicBezTo>
                  <a:pt x="1684866" y="1210442"/>
                  <a:pt x="1689484" y="1155023"/>
                  <a:pt x="1680248" y="1112305"/>
                </a:cubicBezTo>
                <a:cubicBezTo>
                  <a:pt x="1671012" y="1069587"/>
                  <a:pt x="1651384" y="1034950"/>
                  <a:pt x="1645611" y="1001468"/>
                </a:cubicBezTo>
                <a:cubicBezTo>
                  <a:pt x="1639838" y="967986"/>
                  <a:pt x="1640993" y="947205"/>
                  <a:pt x="1645611" y="911414"/>
                </a:cubicBezTo>
                <a:cubicBezTo>
                  <a:pt x="1650229" y="875623"/>
                  <a:pt x="1680247" y="819050"/>
                  <a:pt x="1673320" y="786723"/>
                </a:cubicBezTo>
                <a:cubicBezTo>
                  <a:pt x="1666393" y="754396"/>
                  <a:pt x="1630602" y="746314"/>
                  <a:pt x="1604048" y="717450"/>
                </a:cubicBezTo>
                <a:cubicBezTo>
                  <a:pt x="1577494" y="688586"/>
                  <a:pt x="1544011" y="663186"/>
                  <a:pt x="1513993" y="613541"/>
                </a:cubicBezTo>
                <a:cubicBezTo>
                  <a:pt x="1483975" y="563896"/>
                  <a:pt x="1422784" y="478460"/>
                  <a:pt x="1423938" y="419578"/>
                </a:cubicBezTo>
                <a:cubicBezTo>
                  <a:pt x="1425092" y="360696"/>
                  <a:pt x="1493211" y="309895"/>
                  <a:pt x="1520920" y="260250"/>
                </a:cubicBezTo>
                <a:cubicBezTo>
                  <a:pt x="1548629" y="210604"/>
                  <a:pt x="1575184" y="156341"/>
                  <a:pt x="1590193" y="121705"/>
                </a:cubicBezTo>
                <a:cubicBezTo>
                  <a:pt x="1605202" y="87069"/>
                  <a:pt x="1617902" y="72059"/>
                  <a:pt x="1610975" y="52432"/>
                </a:cubicBezTo>
                <a:cubicBezTo>
                  <a:pt x="1604048" y="32805"/>
                  <a:pt x="1576338" y="9714"/>
                  <a:pt x="1548629" y="3941"/>
                </a:cubicBezTo>
                <a:cubicBezTo>
                  <a:pt x="1520920" y="-1832"/>
                  <a:pt x="1475893" y="-4140"/>
                  <a:pt x="1444720" y="17796"/>
                </a:cubicBezTo>
                <a:cubicBezTo>
                  <a:pt x="1413547" y="39732"/>
                  <a:pt x="1383529" y="100923"/>
                  <a:pt x="1361593" y="135559"/>
                </a:cubicBezTo>
                <a:cubicBezTo>
                  <a:pt x="1339657" y="170195"/>
                  <a:pt x="1325802" y="186359"/>
                  <a:pt x="1313102" y="225614"/>
                </a:cubicBezTo>
                <a:cubicBezTo>
                  <a:pt x="1300402" y="264869"/>
                  <a:pt x="1318875" y="331833"/>
                  <a:pt x="1285393" y="371087"/>
                </a:cubicBezTo>
                <a:cubicBezTo>
                  <a:pt x="1251911" y="410341"/>
                  <a:pt x="1144538" y="425350"/>
                  <a:pt x="1112211" y="461141"/>
                </a:cubicBezTo>
                <a:cubicBezTo>
                  <a:pt x="1079884" y="496932"/>
                  <a:pt x="1082193" y="537341"/>
                  <a:pt x="1091429" y="585832"/>
                </a:cubicBezTo>
                <a:cubicBezTo>
                  <a:pt x="1100665" y="634323"/>
                  <a:pt x="1165320" y="695514"/>
                  <a:pt x="1167629" y="752087"/>
                </a:cubicBezTo>
                <a:cubicBezTo>
                  <a:pt x="1169938" y="808660"/>
                  <a:pt x="1124911" y="882550"/>
                  <a:pt x="1105284" y="925268"/>
                </a:cubicBezTo>
                <a:cubicBezTo>
                  <a:pt x="1085657" y="967986"/>
                  <a:pt x="1082193" y="993387"/>
                  <a:pt x="1049866" y="1008396"/>
                </a:cubicBezTo>
                <a:cubicBezTo>
                  <a:pt x="1017539" y="1023405"/>
                  <a:pt x="954038" y="1024559"/>
                  <a:pt x="911320" y="1015323"/>
                </a:cubicBezTo>
                <a:cubicBezTo>
                  <a:pt x="868602" y="1006087"/>
                  <a:pt x="833966" y="963369"/>
                  <a:pt x="793557" y="952978"/>
                </a:cubicBezTo>
                <a:cubicBezTo>
                  <a:pt x="753148" y="942587"/>
                  <a:pt x="694266" y="943742"/>
                  <a:pt x="668866" y="952978"/>
                </a:cubicBezTo>
                <a:cubicBezTo>
                  <a:pt x="643466" y="962214"/>
                  <a:pt x="630766" y="976069"/>
                  <a:pt x="641157" y="1008396"/>
                </a:cubicBezTo>
                <a:cubicBezTo>
                  <a:pt x="651548" y="1040723"/>
                  <a:pt x="708120" y="1107686"/>
                  <a:pt x="731211" y="1146941"/>
                </a:cubicBezTo>
                <a:cubicBezTo>
                  <a:pt x="754302" y="1186196"/>
                  <a:pt x="740448" y="1206978"/>
                  <a:pt x="779702" y="1243923"/>
                </a:cubicBezTo>
                <a:cubicBezTo>
                  <a:pt x="818956" y="1280868"/>
                  <a:pt x="927483" y="1325896"/>
                  <a:pt x="966738" y="1368614"/>
                </a:cubicBezTo>
                <a:cubicBezTo>
                  <a:pt x="1005992" y="1411332"/>
                  <a:pt x="995602" y="1462132"/>
                  <a:pt x="1015229" y="1500232"/>
                </a:cubicBezTo>
                <a:cubicBezTo>
                  <a:pt x="1034856" y="1538332"/>
                  <a:pt x="1059102" y="1574123"/>
                  <a:pt x="1084502" y="1597214"/>
                </a:cubicBezTo>
                <a:cubicBezTo>
                  <a:pt x="1109902" y="1620305"/>
                  <a:pt x="1146847" y="1614533"/>
                  <a:pt x="1167629" y="1638778"/>
                </a:cubicBezTo>
                <a:cubicBezTo>
                  <a:pt x="1188411" y="1663023"/>
                  <a:pt x="1199957" y="1717287"/>
                  <a:pt x="1209193" y="1742687"/>
                </a:cubicBezTo>
                <a:cubicBezTo>
                  <a:pt x="1218429" y="1768087"/>
                  <a:pt x="1236902" y="1768087"/>
                  <a:pt x="1223048" y="1791178"/>
                </a:cubicBezTo>
                <a:cubicBezTo>
                  <a:pt x="1209193" y="1814269"/>
                  <a:pt x="1128375" y="1847750"/>
                  <a:pt x="1126066" y="1881232"/>
                </a:cubicBezTo>
                <a:cubicBezTo>
                  <a:pt x="1123757" y="1914714"/>
                  <a:pt x="1179175" y="1953968"/>
                  <a:pt x="1209193" y="1992068"/>
                </a:cubicBezTo>
                <a:cubicBezTo>
                  <a:pt x="1239211" y="2030168"/>
                  <a:pt x="1281930" y="2077505"/>
                  <a:pt x="1306175" y="2109832"/>
                </a:cubicBezTo>
                <a:cubicBezTo>
                  <a:pt x="1330420" y="2142159"/>
                  <a:pt x="1369675" y="2168714"/>
                  <a:pt x="1354666" y="2186032"/>
                </a:cubicBezTo>
                <a:cubicBezTo>
                  <a:pt x="1339657" y="2203350"/>
                  <a:pt x="1264611" y="2209123"/>
                  <a:pt x="1216120" y="2213741"/>
                </a:cubicBezTo>
                <a:cubicBezTo>
                  <a:pt x="1167629" y="2218359"/>
                  <a:pt x="1085656" y="2176796"/>
                  <a:pt x="1063720" y="2213741"/>
                </a:cubicBezTo>
                <a:cubicBezTo>
                  <a:pt x="1041784" y="2250686"/>
                  <a:pt x="1077575" y="2378841"/>
                  <a:pt x="1084502" y="2435414"/>
                </a:cubicBezTo>
                <a:cubicBezTo>
                  <a:pt x="1091429" y="2491987"/>
                  <a:pt x="1116829" y="2518542"/>
                  <a:pt x="1105284" y="2553178"/>
                </a:cubicBezTo>
                <a:cubicBezTo>
                  <a:pt x="1093739" y="2587814"/>
                  <a:pt x="1042938" y="2616677"/>
                  <a:pt x="1015229" y="2643232"/>
                </a:cubicBezTo>
                <a:cubicBezTo>
                  <a:pt x="987520" y="2669786"/>
                  <a:pt x="952883" y="2690569"/>
                  <a:pt x="939029" y="2712505"/>
                </a:cubicBezTo>
                <a:cubicBezTo>
                  <a:pt x="925175" y="2734441"/>
                  <a:pt x="906702" y="2747141"/>
                  <a:pt x="932102" y="2774850"/>
                </a:cubicBezTo>
                <a:cubicBezTo>
                  <a:pt x="957502" y="2802559"/>
                  <a:pt x="1063720" y="2842968"/>
                  <a:pt x="1091429" y="2878759"/>
                </a:cubicBezTo>
                <a:cubicBezTo>
                  <a:pt x="1119138" y="2914550"/>
                  <a:pt x="1106439" y="2969969"/>
                  <a:pt x="1098357" y="2989596"/>
                </a:cubicBezTo>
                <a:cubicBezTo>
                  <a:pt x="1090275" y="3009223"/>
                  <a:pt x="1072956" y="2994214"/>
                  <a:pt x="1042938" y="2996523"/>
                </a:cubicBezTo>
                <a:cubicBezTo>
                  <a:pt x="1012920" y="2998832"/>
                  <a:pt x="918248" y="3003450"/>
                  <a:pt x="918248" y="3003450"/>
                </a:cubicBezTo>
                <a:cubicBezTo>
                  <a:pt x="880148" y="3005759"/>
                  <a:pt x="844356" y="2999987"/>
                  <a:pt x="814338" y="3010378"/>
                </a:cubicBezTo>
                <a:cubicBezTo>
                  <a:pt x="784320" y="3020769"/>
                  <a:pt x="758920" y="3053096"/>
                  <a:pt x="738138" y="3065796"/>
                </a:cubicBezTo>
                <a:cubicBezTo>
                  <a:pt x="717356" y="3078496"/>
                  <a:pt x="676948" y="3043860"/>
                  <a:pt x="689648" y="3086578"/>
                </a:cubicBezTo>
                <a:cubicBezTo>
                  <a:pt x="702348" y="3129296"/>
                  <a:pt x="776238" y="3288623"/>
                  <a:pt x="814338" y="3322105"/>
                </a:cubicBezTo>
                <a:cubicBezTo>
                  <a:pt x="852438" y="3355587"/>
                  <a:pt x="875530" y="3305941"/>
                  <a:pt x="918248" y="3287468"/>
                </a:cubicBezTo>
                <a:cubicBezTo>
                  <a:pt x="960966" y="3268995"/>
                  <a:pt x="1070648" y="3211268"/>
                  <a:pt x="1070648" y="3211268"/>
                </a:cubicBezTo>
                <a:lnTo>
                  <a:pt x="1070648" y="3211268"/>
                </a:lnTo>
                <a:cubicBezTo>
                  <a:pt x="1079884" y="3220504"/>
                  <a:pt x="1123757" y="3235514"/>
                  <a:pt x="1126066" y="3266687"/>
                </a:cubicBezTo>
                <a:cubicBezTo>
                  <a:pt x="1128375" y="3297860"/>
                  <a:pt x="1096047" y="3367132"/>
                  <a:pt x="1084502" y="3398305"/>
                </a:cubicBezTo>
                <a:cubicBezTo>
                  <a:pt x="1072957" y="3429478"/>
                  <a:pt x="1042939" y="3434096"/>
                  <a:pt x="1056793" y="3453723"/>
                </a:cubicBezTo>
                <a:cubicBezTo>
                  <a:pt x="1070647" y="3473350"/>
                  <a:pt x="1156083" y="3494132"/>
                  <a:pt x="1167629" y="3516068"/>
                </a:cubicBezTo>
                <a:cubicBezTo>
                  <a:pt x="1179175" y="3538004"/>
                  <a:pt x="1138766" y="3570332"/>
                  <a:pt x="1126066" y="3585341"/>
                </a:cubicBezTo>
                <a:cubicBezTo>
                  <a:pt x="1113366" y="3600350"/>
                  <a:pt x="1116829" y="3613050"/>
                  <a:pt x="1091429" y="3606123"/>
                </a:cubicBezTo>
                <a:cubicBezTo>
                  <a:pt x="1066029" y="3599196"/>
                  <a:pt x="1012920" y="3556478"/>
                  <a:pt x="973666" y="3543778"/>
                </a:cubicBezTo>
                <a:cubicBezTo>
                  <a:pt x="934412" y="3531078"/>
                  <a:pt x="895157" y="3527614"/>
                  <a:pt x="855902" y="3529923"/>
                </a:cubicBezTo>
                <a:cubicBezTo>
                  <a:pt x="816647" y="3532232"/>
                  <a:pt x="783165" y="3554168"/>
                  <a:pt x="738138" y="3557632"/>
                </a:cubicBezTo>
                <a:cubicBezTo>
                  <a:pt x="693111" y="3561096"/>
                  <a:pt x="629611" y="3546087"/>
                  <a:pt x="585738" y="3550705"/>
                </a:cubicBezTo>
                <a:cubicBezTo>
                  <a:pt x="541865" y="3555323"/>
                  <a:pt x="514156" y="3569177"/>
                  <a:pt x="474902" y="3585341"/>
                </a:cubicBezTo>
                <a:cubicBezTo>
                  <a:pt x="435648" y="3601505"/>
                  <a:pt x="392929" y="3644223"/>
                  <a:pt x="350211" y="3647687"/>
                </a:cubicBezTo>
                <a:cubicBezTo>
                  <a:pt x="307493" y="3651151"/>
                  <a:pt x="250920" y="3600350"/>
                  <a:pt x="218593" y="3606123"/>
                </a:cubicBezTo>
                <a:cubicBezTo>
                  <a:pt x="186266" y="3611896"/>
                  <a:pt x="179339" y="3661541"/>
                  <a:pt x="156248" y="3682323"/>
                </a:cubicBezTo>
                <a:cubicBezTo>
                  <a:pt x="133157" y="3703105"/>
                  <a:pt x="105448" y="3719268"/>
                  <a:pt x="80048" y="3730814"/>
                </a:cubicBezTo>
                <a:cubicBezTo>
                  <a:pt x="54648" y="3742360"/>
                  <a:pt x="14239" y="3723887"/>
                  <a:pt x="3848" y="3751596"/>
                </a:cubicBezTo>
                <a:cubicBezTo>
                  <a:pt x="-6543" y="3779305"/>
                  <a:pt x="6157" y="3841650"/>
                  <a:pt x="17702" y="3897068"/>
                </a:cubicBezTo>
                <a:cubicBezTo>
                  <a:pt x="29247" y="3952486"/>
                  <a:pt x="61575" y="4025223"/>
                  <a:pt x="73120" y="4084105"/>
                </a:cubicBezTo>
                <a:cubicBezTo>
                  <a:pt x="84665" y="4142987"/>
                  <a:pt x="68502" y="4215723"/>
                  <a:pt x="86975" y="4250359"/>
                </a:cubicBezTo>
                <a:cubicBezTo>
                  <a:pt x="105448" y="4284995"/>
                  <a:pt x="141239" y="4282687"/>
                  <a:pt x="183957" y="4291923"/>
                </a:cubicBezTo>
                <a:cubicBezTo>
                  <a:pt x="226675" y="4301159"/>
                  <a:pt x="285557" y="4302314"/>
                  <a:pt x="343284" y="4305778"/>
                </a:cubicBezTo>
                <a:cubicBezTo>
                  <a:pt x="401011" y="4309242"/>
                  <a:pt x="478366" y="4324250"/>
                  <a:pt x="530320" y="4312705"/>
                </a:cubicBezTo>
                <a:cubicBezTo>
                  <a:pt x="582274" y="4301160"/>
                  <a:pt x="611138" y="4260750"/>
                  <a:pt x="655011" y="4236505"/>
                </a:cubicBezTo>
                <a:cubicBezTo>
                  <a:pt x="698884" y="4212260"/>
                  <a:pt x="749684" y="4177623"/>
                  <a:pt x="793557" y="4167232"/>
                </a:cubicBezTo>
                <a:cubicBezTo>
                  <a:pt x="837430" y="4156841"/>
                  <a:pt x="872066" y="4205332"/>
                  <a:pt x="918248" y="4174159"/>
                </a:cubicBezTo>
                <a:cubicBezTo>
                  <a:pt x="964430" y="4142986"/>
                  <a:pt x="1022157" y="4029841"/>
                  <a:pt x="1070648" y="3980196"/>
                </a:cubicBezTo>
                <a:cubicBezTo>
                  <a:pt x="1119139" y="3930551"/>
                  <a:pt x="1169939" y="3913232"/>
                  <a:pt x="1209193" y="3876287"/>
                </a:cubicBezTo>
                <a:cubicBezTo>
                  <a:pt x="1248447" y="3839342"/>
                  <a:pt x="1306175" y="3758523"/>
                  <a:pt x="1306175" y="3758523"/>
                </a:cubicBezTo>
                <a:cubicBezTo>
                  <a:pt x="1332729" y="3726196"/>
                  <a:pt x="1347738" y="3699641"/>
                  <a:pt x="1368520" y="3682323"/>
                </a:cubicBezTo>
                <a:cubicBezTo>
                  <a:pt x="1389302" y="3665005"/>
                  <a:pt x="1418166" y="3667314"/>
                  <a:pt x="1430866" y="3654614"/>
                </a:cubicBezTo>
                <a:cubicBezTo>
                  <a:pt x="1443566" y="3641914"/>
                  <a:pt x="1413547" y="3610741"/>
                  <a:pt x="1444720" y="3606123"/>
                </a:cubicBezTo>
                <a:cubicBezTo>
                  <a:pt x="1475893" y="3601505"/>
                  <a:pt x="1564793" y="3618823"/>
                  <a:pt x="1617902" y="3626905"/>
                </a:cubicBezTo>
                <a:cubicBezTo>
                  <a:pt x="1671011" y="3634987"/>
                  <a:pt x="1729893" y="3643069"/>
                  <a:pt x="1763375" y="3654614"/>
                </a:cubicBezTo>
                <a:cubicBezTo>
                  <a:pt x="1796857" y="3666159"/>
                  <a:pt x="1807247" y="3667314"/>
                  <a:pt x="1818793" y="3696178"/>
                </a:cubicBezTo>
                <a:cubicBezTo>
                  <a:pt x="1830338" y="3725042"/>
                  <a:pt x="1830339" y="3763142"/>
                  <a:pt x="1832648" y="3827796"/>
                </a:cubicBezTo>
                <a:cubicBezTo>
                  <a:pt x="1834957" y="3892450"/>
                  <a:pt x="1832648" y="4084105"/>
                  <a:pt x="1832648" y="4084105"/>
                </a:cubicBezTo>
                <a:cubicBezTo>
                  <a:pt x="1832648" y="4152223"/>
                  <a:pt x="1833803" y="4205332"/>
                  <a:pt x="1832648" y="4236505"/>
                </a:cubicBezTo>
                <a:cubicBezTo>
                  <a:pt x="1831493" y="4267678"/>
                  <a:pt x="1811866" y="4266523"/>
                  <a:pt x="1825720" y="4271141"/>
                </a:cubicBezTo>
                <a:cubicBezTo>
                  <a:pt x="1839574" y="4275759"/>
                  <a:pt x="1884602" y="4280378"/>
                  <a:pt x="1915775" y="4264214"/>
                </a:cubicBezTo>
                <a:cubicBezTo>
                  <a:pt x="1946948" y="4248050"/>
                  <a:pt x="1975812" y="4201868"/>
                  <a:pt x="2012757" y="4174159"/>
                </a:cubicBezTo>
                <a:cubicBezTo>
                  <a:pt x="2049702" y="4146450"/>
                  <a:pt x="2107430" y="4095650"/>
                  <a:pt x="2137448" y="4097959"/>
                </a:cubicBezTo>
                <a:cubicBezTo>
                  <a:pt x="2167466" y="4100268"/>
                  <a:pt x="2185939" y="4156841"/>
                  <a:pt x="2192866" y="4188014"/>
                </a:cubicBezTo>
                <a:cubicBezTo>
                  <a:pt x="2199793" y="4219187"/>
                  <a:pt x="2198638" y="4243432"/>
                  <a:pt x="2179011" y="4284996"/>
                </a:cubicBezTo>
                <a:cubicBezTo>
                  <a:pt x="2159384" y="4326560"/>
                  <a:pt x="2095884" y="4390060"/>
                  <a:pt x="2075102" y="4437396"/>
                </a:cubicBezTo>
                <a:cubicBezTo>
                  <a:pt x="2054320" y="4484732"/>
                  <a:pt x="2052011" y="4530914"/>
                  <a:pt x="2054320" y="4569014"/>
                </a:cubicBezTo>
                <a:cubicBezTo>
                  <a:pt x="2056629" y="4607114"/>
                  <a:pt x="2060093" y="4629051"/>
                  <a:pt x="2088957" y="4665996"/>
                </a:cubicBezTo>
                <a:cubicBezTo>
                  <a:pt x="2117821" y="4702941"/>
                  <a:pt x="2127056" y="4764132"/>
                  <a:pt x="2185938" y="479761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685115" y="5031723"/>
            <a:ext cx="1118088" cy="643159"/>
          </a:xfrm>
          <a:custGeom>
            <a:avLst/>
            <a:gdLst>
              <a:gd name="connsiteX0" fmla="*/ 1069467 w 1118088"/>
              <a:gd name="connsiteY0" fmla="*/ 66750 h 643159"/>
              <a:gd name="connsiteX1" fmla="*/ 1117958 w 1118088"/>
              <a:gd name="connsiteY1" fmla="*/ 122168 h 643159"/>
              <a:gd name="connsiteX2" fmla="*/ 1055612 w 1118088"/>
              <a:gd name="connsiteY2" fmla="*/ 219150 h 643159"/>
              <a:gd name="connsiteX3" fmla="*/ 951703 w 1118088"/>
              <a:gd name="connsiteY3" fmla="*/ 364622 h 643159"/>
              <a:gd name="connsiteX4" fmla="*/ 854721 w 1118088"/>
              <a:gd name="connsiteY4" fmla="*/ 468532 h 643159"/>
              <a:gd name="connsiteX5" fmla="*/ 771594 w 1118088"/>
              <a:gd name="connsiteY5" fmla="*/ 510095 h 643159"/>
              <a:gd name="connsiteX6" fmla="*/ 626121 w 1118088"/>
              <a:gd name="connsiteY6" fmla="*/ 510095 h 643159"/>
              <a:gd name="connsiteX7" fmla="*/ 501430 w 1118088"/>
              <a:gd name="connsiteY7" fmla="*/ 572441 h 643159"/>
              <a:gd name="connsiteX8" fmla="*/ 446012 w 1118088"/>
              <a:gd name="connsiteY8" fmla="*/ 627859 h 643159"/>
              <a:gd name="connsiteX9" fmla="*/ 258976 w 1118088"/>
              <a:gd name="connsiteY9" fmla="*/ 641713 h 643159"/>
              <a:gd name="connsiteX10" fmla="*/ 85794 w 1118088"/>
              <a:gd name="connsiteY10" fmla="*/ 600150 h 643159"/>
              <a:gd name="connsiteX11" fmla="*/ 16521 w 1118088"/>
              <a:gd name="connsiteY11" fmla="*/ 454677 h 643159"/>
              <a:gd name="connsiteX12" fmla="*/ 23449 w 1118088"/>
              <a:gd name="connsiteY12" fmla="*/ 205295 h 643159"/>
              <a:gd name="connsiteX13" fmla="*/ 265903 w 1118088"/>
              <a:gd name="connsiteY13" fmla="*/ 73677 h 643159"/>
              <a:gd name="connsiteX14" fmla="*/ 591485 w 1118088"/>
              <a:gd name="connsiteY14" fmla="*/ 11332 h 643159"/>
              <a:gd name="connsiteX15" fmla="*/ 799303 w 1118088"/>
              <a:gd name="connsiteY15" fmla="*/ 4404 h 643159"/>
              <a:gd name="connsiteX16" fmla="*/ 903212 w 1118088"/>
              <a:gd name="connsiteY16" fmla="*/ 59822 h 643159"/>
              <a:gd name="connsiteX17" fmla="*/ 986340 w 1118088"/>
              <a:gd name="connsiteY17" fmla="*/ 101386 h 643159"/>
              <a:gd name="connsiteX18" fmla="*/ 1069467 w 1118088"/>
              <a:gd name="connsiteY18" fmla="*/ 66750 h 64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8088" h="643159">
                <a:moveTo>
                  <a:pt x="1069467" y="66750"/>
                </a:moveTo>
                <a:cubicBezTo>
                  <a:pt x="1091403" y="70214"/>
                  <a:pt x="1120267" y="96768"/>
                  <a:pt x="1117958" y="122168"/>
                </a:cubicBezTo>
                <a:cubicBezTo>
                  <a:pt x="1115649" y="147568"/>
                  <a:pt x="1083321" y="178741"/>
                  <a:pt x="1055612" y="219150"/>
                </a:cubicBezTo>
                <a:cubicBezTo>
                  <a:pt x="1027903" y="259559"/>
                  <a:pt x="985185" y="323058"/>
                  <a:pt x="951703" y="364622"/>
                </a:cubicBezTo>
                <a:cubicBezTo>
                  <a:pt x="918221" y="406186"/>
                  <a:pt x="884739" y="444287"/>
                  <a:pt x="854721" y="468532"/>
                </a:cubicBezTo>
                <a:cubicBezTo>
                  <a:pt x="824703" y="492777"/>
                  <a:pt x="809694" y="503168"/>
                  <a:pt x="771594" y="510095"/>
                </a:cubicBezTo>
                <a:cubicBezTo>
                  <a:pt x="733494" y="517022"/>
                  <a:pt x="671148" y="499704"/>
                  <a:pt x="626121" y="510095"/>
                </a:cubicBezTo>
                <a:cubicBezTo>
                  <a:pt x="581094" y="520486"/>
                  <a:pt x="531448" y="552814"/>
                  <a:pt x="501430" y="572441"/>
                </a:cubicBezTo>
                <a:cubicBezTo>
                  <a:pt x="471412" y="592068"/>
                  <a:pt x="486421" y="616314"/>
                  <a:pt x="446012" y="627859"/>
                </a:cubicBezTo>
                <a:cubicBezTo>
                  <a:pt x="405603" y="639404"/>
                  <a:pt x="319012" y="646331"/>
                  <a:pt x="258976" y="641713"/>
                </a:cubicBezTo>
                <a:cubicBezTo>
                  <a:pt x="198940" y="637095"/>
                  <a:pt x="126203" y="631323"/>
                  <a:pt x="85794" y="600150"/>
                </a:cubicBezTo>
                <a:cubicBezTo>
                  <a:pt x="45385" y="568977"/>
                  <a:pt x="26912" y="520486"/>
                  <a:pt x="16521" y="454677"/>
                </a:cubicBezTo>
                <a:cubicBezTo>
                  <a:pt x="6130" y="388868"/>
                  <a:pt x="-18115" y="268795"/>
                  <a:pt x="23449" y="205295"/>
                </a:cubicBezTo>
                <a:cubicBezTo>
                  <a:pt x="65013" y="141795"/>
                  <a:pt x="171230" y="106004"/>
                  <a:pt x="265903" y="73677"/>
                </a:cubicBezTo>
                <a:cubicBezTo>
                  <a:pt x="360576" y="41350"/>
                  <a:pt x="502585" y="22877"/>
                  <a:pt x="591485" y="11332"/>
                </a:cubicBezTo>
                <a:cubicBezTo>
                  <a:pt x="680385" y="-214"/>
                  <a:pt x="747348" y="-3678"/>
                  <a:pt x="799303" y="4404"/>
                </a:cubicBezTo>
                <a:cubicBezTo>
                  <a:pt x="851257" y="12486"/>
                  <a:pt x="872039" y="43658"/>
                  <a:pt x="903212" y="59822"/>
                </a:cubicBezTo>
                <a:cubicBezTo>
                  <a:pt x="934385" y="75986"/>
                  <a:pt x="959785" y="100231"/>
                  <a:pt x="986340" y="101386"/>
                </a:cubicBezTo>
                <a:cubicBezTo>
                  <a:pt x="1012895" y="102541"/>
                  <a:pt x="1047531" y="63286"/>
                  <a:pt x="1069467" y="667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2754257" y="5116688"/>
            <a:ext cx="859087" cy="512284"/>
          </a:xfrm>
          <a:custGeom>
            <a:avLst/>
            <a:gdLst>
              <a:gd name="connsiteX0" fmla="*/ 644263 w 859087"/>
              <a:gd name="connsiteY0" fmla="*/ 142 h 512284"/>
              <a:gd name="connsiteX1" fmla="*/ 514723 w 859087"/>
              <a:gd name="connsiteY1" fmla="*/ 7762 h 512284"/>
              <a:gd name="connsiteX2" fmla="*/ 404233 w 859087"/>
              <a:gd name="connsiteY2" fmla="*/ 7762 h 512284"/>
              <a:gd name="connsiteX3" fmla="*/ 267073 w 859087"/>
              <a:gd name="connsiteY3" fmla="*/ 53482 h 512284"/>
              <a:gd name="connsiteX4" fmla="*/ 114673 w 859087"/>
              <a:gd name="connsiteY4" fmla="*/ 122062 h 512284"/>
              <a:gd name="connsiteX5" fmla="*/ 4183 w 859087"/>
              <a:gd name="connsiteY5" fmla="*/ 198262 h 512284"/>
              <a:gd name="connsiteX6" fmla="*/ 30853 w 859087"/>
              <a:gd name="connsiteY6" fmla="*/ 365902 h 512284"/>
              <a:gd name="connsiteX7" fmla="*/ 103243 w 859087"/>
              <a:gd name="connsiteY7" fmla="*/ 484012 h 512284"/>
              <a:gd name="connsiteX8" fmla="*/ 350893 w 859087"/>
              <a:gd name="connsiteY8" fmla="*/ 506872 h 512284"/>
              <a:gd name="connsiteX9" fmla="*/ 499483 w 859087"/>
              <a:gd name="connsiteY9" fmla="*/ 404002 h 512284"/>
              <a:gd name="connsiteX10" fmla="*/ 640453 w 859087"/>
              <a:gd name="connsiteY10" fmla="*/ 369712 h 512284"/>
              <a:gd name="connsiteX11" fmla="*/ 781423 w 859087"/>
              <a:gd name="connsiteY11" fmla="*/ 316372 h 512284"/>
              <a:gd name="connsiteX12" fmla="*/ 846193 w 859087"/>
              <a:gd name="connsiteY12" fmla="*/ 190642 h 512284"/>
              <a:gd name="connsiteX13" fmla="*/ 850003 w 859087"/>
              <a:gd name="connsiteY13" fmla="*/ 110632 h 512284"/>
              <a:gd name="connsiteX14" fmla="*/ 747133 w 859087"/>
              <a:gd name="connsiteY14" fmla="*/ 15382 h 512284"/>
              <a:gd name="connsiteX15" fmla="*/ 644263 w 859087"/>
              <a:gd name="connsiteY15" fmla="*/ 142 h 51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9087" h="512284">
                <a:moveTo>
                  <a:pt x="644263" y="142"/>
                </a:moveTo>
                <a:cubicBezTo>
                  <a:pt x="605528" y="-1128"/>
                  <a:pt x="554728" y="6492"/>
                  <a:pt x="514723" y="7762"/>
                </a:cubicBezTo>
                <a:cubicBezTo>
                  <a:pt x="474718" y="9032"/>
                  <a:pt x="445508" y="142"/>
                  <a:pt x="404233" y="7762"/>
                </a:cubicBezTo>
                <a:cubicBezTo>
                  <a:pt x="362958" y="15382"/>
                  <a:pt x="315333" y="34432"/>
                  <a:pt x="267073" y="53482"/>
                </a:cubicBezTo>
                <a:cubicBezTo>
                  <a:pt x="218813" y="72532"/>
                  <a:pt x="158488" y="97932"/>
                  <a:pt x="114673" y="122062"/>
                </a:cubicBezTo>
                <a:cubicBezTo>
                  <a:pt x="70858" y="146192"/>
                  <a:pt x="18153" y="157622"/>
                  <a:pt x="4183" y="198262"/>
                </a:cubicBezTo>
                <a:cubicBezTo>
                  <a:pt x="-9787" y="238902"/>
                  <a:pt x="14343" y="318277"/>
                  <a:pt x="30853" y="365902"/>
                </a:cubicBezTo>
                <a:cubicBezTo>
                  <a:pt x="47363" y="413527"/>
                  <a:pt x="49903" y="460517"/>
                  <a:pt x="103243" y="484012"/>
                </a:cubicBezTo>
                <a:cubicBezTo>
                  <a:pt x="156583" y="507507"/>
                  <a:pt x="284853" y="520207"/>
                  <a:pt x="350893" y="506872"/>
                </a:cubicBezTo>
                <a:cubicBezTo>
                  <a:pt x="416933" y="493537"/>
                  <a:pt x="451223" y="426862"/>
                  <a:pt x="499483" y="404002"/>
                </a:cubicBezTo>
                <a:cubicBezTo>
                  <a:pt x="547743" y="381142"/>
                  <a:pt x="593463" y="384317"/>
                  <a:pt x="640453" y="369712"/>
                </a:cubicBezTo>
                <a:cubicBezTo>
                  <a:pt x="687443" y="355107"/>
                  <a:pt x="747133" y="346217"/>
                  <a:pt x="781423" y="316372"/>
                </a:cubicBezTo>
                <a:cubicBezTo>
                  <a:pt x="815713" y="286527"/>
                  <a:pt x="834763" y="224932"/>
                  <a:pt x="846193" y="190642"/>
                </a:cubicBezTo>
                <a:cubicBezTo>
                  <a:pt x="857623" y="156352"/>
                  <a:pt x="866513" y="139842"/>
                  <a:pt x="850003" y="110632"/>
                </a:cubicBezTo>
                <a:cubicBezTo>
                  <a:pt x="833493" y="81422"/>
                  <a:pt x="775073" y="35067"/>
                  <a:pt x="747133" y="15382"/>
                </a:cubicBezTo>
                <a:cubicBezTo>
                  <a:pt x="719193" y="-4303"/>
                  <a:pt x="682998" y="1412"/>
                  <a:pt x="644263" y="14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2834578" y="5207837"/>
            <a:ext cx="686405" cy="360616"/>
          </a:xfrm>
          <a:custGeom>
            <a:avLst/>
            <a:gdLst>
              <a:gd name="connsiteX0" fmla="*/ 415410 w 686405"/>
              <a:gd name="connsiteY0" fmla="*/ 8335 h 360616"/>
              <a:gd name="connsiteX1" fmla="*/ 293490 w 686405"/>
              <a:gd name="connsiteY1" fmla="*/ 4525 h 360616"/>
              <a:gd name="connsiteX2" fmla="*/ 171570 w 686405"/>
              <a:gd name="connsiteY2" fmla="*/ 80725 h 360616"/>
              <a:gd name="connsiteX3" fmla="*/ 80130 w 686405"/>
              <a:gd name="connsiteY3" fmla="*/ 153115 h 360616"/>
              <a:gd name="connsiteX4" fmla="*/ 120 w 686405"/>
              <a:gd name="connsiteY4" fmla="*/ 179785 h 360616"/>
              <a:gd name="connsiteX5" fmla="*/ 64890 w 686405"/>
              <a:gd name="connsiteY5" fmla="*/ 351235 h 360616"/>
              <a:gd name="connsiteX6" fmla="*/ 175380 w 686405"/>
              <a:gd name="connsiteY6" fmla="*/ 339805 h 360616"/>
              <a:gd name="connsiteX7" fmla="*/ 255390 w 686405"/>
              <a:gd name="connsiteY7" fmla="*/ 355045 h 360616"/>
              <a:gd name="connsiteX8" fmla="*/ 384930 w 686405"/>
              <a:gd name="connsiteY8" fmla="*/ 236935 h 360616"/>
              <a:gd name="connsiteX9" fmla="*/ 560190 w 686405"/>
              <a:gd name="connsiteY9" fmla="*/ 206455 h 360616"/>
              <a:gd name="connsiteX10" fmla="*/ 617340 w 686405"/>
              <a:gd name="connsiteY10" fmla="*/ 183595 h 360616"/>
              <a:gd name="connsiteX11" fmla="*/ 647820 w 686405"/>
              <a:gd name="connsiteY11" fmla="*/ 141685 h 360616"/>
              <a:gd name="connsiteX12" fmla="*/ 682110 w 686405"/>
              <a:gd name="connsiteY12" fmla="*/ 122635 h 360616"/>
              <a:gd name="connsiteX13" fmla="*/ 678300 w 686405"/>
              <a:gd name="connsiteY13" fmla="*/ 54055 h 360616"/>
              <a:gd name="connsiteX14" fmla="*/ 613530 w 686405"/>
              <a:gd name="connsiteY14" fmla="*/ 8335 h 360616"/>
              <a:gd name="connsiteX15" fmla="*/ 506850 w 686405"/>
              <a:gd name="connsiteY15" fmla="*/ 4525 h 360616"/>
              <a:gd name="connsiteX16" fmla="*/ 415410 w 686405"/>
              <a:gd name="connsiteY16" fmla="*/ 8335 h 36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6405" h="360616">
                <a:moveTo>
                  <a:pt x="415410" y="8335"/>
                </a:moveTo>
                <a:cubicBezTo>
                  <a:pt x="379850" y="8335"/>
                  <a:pt x="334130" y="-7540"/>
                  <a:pt x="293490" y="4525"/>
                </a:cubicBezTo>
                <a:cubicBezTo>
                  <a:pt x="252850" y="16590"/>
                  <a:pt x="207130" y="55960"/>
                  <a:pt x="171570" y="80725"/>
                </a:cubicBezTo>
                <a:cubicBezTo>
                  <a:pt x="136010" y="105490"/>
                  <a:pt x="108705" y="136605"/>
                  <a:pt x="80130" y="153115"/>
                </a:cubicBezTo>
                <a:cubicBezTo>
                  <a:pt x="51555" y="169625"/>
                  <a:pt x="2660" y="146765"/>
                  <a:pt x="120" y="179785"/>
                </a:cubicBezTo>
                <a:cubicBezTo>
                  <a:pt x="-2420" y="212805"/>
                  <a:pt x="35680" y="324565"/>
                  <a:pt x="64890" y="351235"/>
                </a:cubicBezTo>
                <a:cubicBezTo>
                  <a:pt x="94100" y="377905"/>
                  <a:pt x="143630" y="339170"/>
                  <a:pt x="175380" y="339805"/>
                </a:cubicBezTo>
                <a:cubicBezTo>
                  <a:pt x="207130" y="340440"/>
                  <a:pt x="220465" y="372190"/>
                  <a:pt x="255390" y="355045"/>
                </a:cubicBezTo>
                <a:cubicBezTo>
                  <a:pt x="290315" y="337900"/>
                  <a:pt x="334130" y="261700"/>
                  <a:pt x="384930" y="236935"/>
                </a:cubicBezTo>
                <a:cubicBezTo>
                  <a:pt x="435730" y="212170"/>
                  <a:pt x="521455" y="215345"/>
                  <a:pt x="560190" y="206455"/>
                </a:cubicBezTo>
                <a:cubicBezTo>
                  <a:pt x="598925" y="197565"/>
                  <a:pt x="602735" y="194390"/>
                  <a:pt x="617340" y="183595"/>
                </a:cubicBezTo>
                <a:cubicBezTo>
                  <a:pt x="631945" y="172800"/>
                  <a:pt x="637025" y="151845"/>
                  <a:pt x="647820" y="141685"/>
                </a:cubicBezTo>
                <a:cubicBezTo>
                  <a:pt x="658615" y="131525"/>
                  <a:pt x="677030" y="137240"/>
                  <a:pt x="682110" y="122635"/>
                </a:cubicBezTo>
                <a:cubicBezTo>
                  <a:pt x="687190" y="108030"/>
                  <a:pt x="689730" y="73105"/>
                  <a:pt x="678300" y="54055"/>
                </a:cubicBezTo>
                <a:cubicBezTo>
                  <a:pt x="666870" y="35005"/>
                  <a:pt x="642105" y="16590"/>
                  <a:pt x="613530" y="8335"/>
                </a:cubicBezTo>
                <a:cubicBezTo>
                  <a:pt x="584955" y="80"/>
                  <a:pt x="543045" y="3255"/>
                  <a:pt x="506850" y="4525"/>
                </a:cubicBezTo>
                <a:cubicBezTo>
                  <a:pt x="470655" y="5795"/>
                  <a:pt x="450970" y="8335"/>
                  <a:pt x="415410" y="833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2040311" y="1300962"/>
            <a:ext cx="4645219" cy="5127119"/>
          </a:xfrm>
          <a:custGeom>
            <a:avLst/>
            <a:gdLst>
              <a:gd name="connsiteX0" fmla="*/ 2762673 w 4645219"/>
              <a:gd name="connsiteY0" fmla="*/ 5007377 h 5127119"/>
              <a:gd name="connsiteX1" fmla="*/ 3067473 w 4645219"/>
              <a:gd name="connsiteY1" fmla="*/ 5106437 h 5127119"/>
              <a:gd name="connsiteX2" fmla="*/ 3197013 w 4645219"/>
              <a:gd name="connsiteY2" fmla="*/ 5106437 h 5127119"/>
              <a:gd name="connsiteX3" fmla="*/ 3235113 w 4645219"/>
              <a:gd name="connsiteY3" fmla="*/ 4885457 h 5127119"/>
              <a:gd name="connsiteX4" fmla="*/ 3227493 w 4645219"/>
              <a:gd name="connsiteY4" fmla="*/ 4771157 h 5127119"/>
              <a:gd name="connsiteX5" fmla="*/ 3379893 w 4645219"/>
              <a:gd name="connsiteY5" fmla="*/ 4512077 h 5127119"/>
              <a:gd name="connsiteX6" fmla="*/ 3463713 w 4645219"/>
              <a:gd name="connsiteY6" fmla="*/ 4336817 h 5127119"/>
              <a:gd name="connsiteX7" fmla="*/ 3433233 w 4645219"/>
              <a:gd name="connsiteY7" fmla="*/ 4146317 h 5127119"/>
              <a:gd name="connsiteX8" fmla="*/ 3364653 w 4645219"/>
              <a:gd name="connsiteY8" fmla="*/ 4016777 h 5127119"/>
              <a:gd name="connsiteX9" fmla="*/ 3417993 w 4645219"/>
              <a:gd name="connsiteY9" fmla="*/ 3978677 h 5127119"/>
              <a:gd name="connsiteX10" fmla="*/ 3631353 w 4645219"/>
              <a:gd name="connsiteY10" fmla="*/ 4131077 h 5127119"/>
              <a:gd name="connsiteX11" fmla="*/ 3684693 w 4645219"/>
              <a:gd name="connsiteY11" fmla="*/ 4184417 h 5127119"/>
              <a:gd name="connsiteX12" fmla="*/ 3837093 w 4645219"/>
              <a:gd name="connsiteY12" fmla="*/ 4138697 h 5127119"/>
              <a:gd name="connsiteX13" fmla="*/ 3928533 w 4645219"/>
              <a:gd name="connsiteY13" fmla="*/ 4321577 h 5127119"/>
              <a:gd name="connsiteX14" fmla="*/ 4111413 w 4645219"/>
              <a:gd name="connsiteY14" fmla="*/ 4298717 h 5127119"/>
              <a:gd name="connsiteX15" fmla="*/ 4324773 w 4645219"/>
              <a:gd name="connsiteY15" fmla="*/ 4230137 h 5127119"/>
              <a:gd name="connsiteX16" fmla="*/ 4362873 w 4645219"/>
              <a:gd name="connsiteY16" fmla="*/ 4092977 h 5127119"/>
              <a:gd name="connsiteX17" fmla="*/ 4568613 w 4645219"/>
              <a:gd name="connsiteY17" fmla="*/ 4024397 h 5127119"/>
              <a:gd name="connsiteX18" fmla="*/ 4621953 w 4645219"/>
              <a:gd name="connsiteY18" fmla="*/ 3887237 h 5127119"/>
              <a:gd name="connsiteX19" fmla="*/ 4553373 w 4645219"/>
              <a:gd name="connsiteY19" fmla="*/ 3711977 h 5127119"/>
              <a:gd name="connsiteX20" fmla="*/ 4500033 w 4645219"/>
              <a:gd name="connsiteY20" fmla="*/ 3513857 h 5127119"/>
              <a:gd name="connsiteX21" fmla="*/ 4637193 w 4645219"/>
              <a:gd name="connsiteY21" fmla="*/ 3369077 h 5127119"/>
              <a:gd name="connsiteX22" fmla="*/ 4614333 w 4645219"/>
              <a:gd name="connsiteY22" fmla="*/ 2690897 h 5127119"/>
              <a:gd name="connsiteX23" fmla="*/ 4492413 w 4645219"/>
              <a:gd name="connsiteY23" fmla="*/ 2591837 h 5127119"/>
              <a:gd name="connsiteX24" fmla="*/ 4378113 w 4645219"/>
              <a:gd name="connsiteY24" fmla="*/ 2538497 h 5127119"/>
              <a:gd name="connsiteX25" fmla="*/ 4294293 w 4645219"/>
              <a:gd name="connsiteY25" fmla="*/ 2591837 h 5127119"/>
              <a:gd name="connsiteX26" fmla="*/ 4172373 w 4645219"/>
              <a:gd name="connsiteY26" fmla="*/ 2637557 h 5127119"/>
              <a:gd name="connsiteX27" fmla="*/ 4042833 w 4645219"/>
              <a:gd name="connsiteY27" fmla="*/ 2706137 h 5127119"/>
              <a:gd name="connsiteX28" fmla="*/ 3981873 w 4645219"/>
              <a:gd name="connsiteY28" fmla="*/ 2744237 h 5127119"/>
              <a:gd name="connsiteX29" fmla="*/ 3913293 w 4645219"/>
              <a:gd name="connsiteY29" fmla="*/ 2728997 h 5127119"/>
              <a:gd name="connsiteX30" fmla="*/ 3882813 w 4645219"/>
              <a:gd name="connsiteY30" fmla="*/ 2568977 h 5127119"/>
              <a:gd name="connsiteX31" fmla="*/ 3814233 w 4645219"/>
              <a:gd name="connsiteY31" fmla="*/ 2530877 h 5127119"/>
              <a:gd name="connsiteX32" fmla="*/ 3692313 w 4645219"/>
              <a:gd name="connsiteY32" fmla="*/ 2500397 h 5127119"/>
              <a:gd name="connsiteX33" fmla="*/ 3578013 w 4645219"/>
              <a:gd name="connsiteY33" fmla="*/ 2431817 h 5127119"/>
              <a:gd name="connsiteX34" fmla="*/ 3600873 w 4645219"/>
              <a:gd name="connsiteY34" fmla="*/ 2347997 h 5127119"/>
              <a:gd name="connsiteX35" fmla="*/ 3745653 w 4645219"/>
              <a:gd name="connsiteY35" fmla="*/ 2271797 h 5127119"/>
              <a:gd name="connsiteX36" fmla="*/ 3814233 w 4645219"/>
              <a:gd name="connsiteY36" fmla="*/ 2203217 h 5127119"/>
              <a:gd name="connsiteX37" fmla="*/ 3760893 w 4645219"/>
              <a:gd name="connsiteY37" fmla="*/ 2104157 h 5127119"/>
              <a:gd name="connsiteX38" fmla="*/ 3699933 w 4645219"/>
              <a:gd name="connsiteY38" fmla="*/ 2043197 h 5127119"/>
              <a:gd name="connsiteX39" fmla="*/ 3821853 w 4645219"/>
              <a:gd name="connsiteY39" fmla="*/ 1944137 h 5127119"/>
              <a:gd name="connsiteX40" fmla="*/ 3859953 w 4645219"/>
              <a:gd name="connsiteY40" fmla="*/ 1814597 h 5127119"/>
              <a:gd name="connsiteX41" fmla="*/ 3806613 w 4645219"/>
              <a:gd name="connsiteY41" fmla="*/ 1738397 h 5127119"/>
              <a:gd name="connsiteX42" fmla="*/ 3684693 w 4645219"/>
              <a:gd name="connsiteY42" fmla="*/ 1723157 h 5127119"/>
              <a:gd name="connsiteX43" fmla="*/ 3578013 w 4645219"/>
              <a:gd name="connsiteY43" fmla="*/ 1723157 h 5127119"/>
              <a:gd name="connsiteX44" fmla="*/ 3501813 w 4645219"/>
              <a:gd name="connsiteY44" fmla="*/ 1669817 h 5127119"/>
              <a:gd name="connsiteX45" fmla="*/ 3486573 w 4645219"/>
              <a:gd name="connsiteY45" fmla="*/ 1517417 h 5127119"/>
              <a:gd name="connsiteX46" fmla="*/ 3486573 w 4645219"/>
              <a:gd name="connsiteY46" fmla="*/ 1441217 h 5127119"/>
              <a:gd name="connsiteX47" fmla="*/ 3433233 w 4645219"/>
              <a:gd name="connsiteY47" fmla="*/ 1418357 h 5127119"/>
              <a:gd name="connsiteX48" fmla="*/ 3334173 w 4645219"/>
              <a:gd name="connsiteY48" fmla="*/ 1418357 h 5127119"/>
              <a:gd name="connsiteX49" fmla="*/ 3143673 w 4645219"/>
              <a:gd name="connsiteY49" fmla="*/ 1387877 h 5127119"/>
              <a:gd name="connsiteX50" fmla="*/ 3067473 w 4645219"/>
              <a:gd name="connsiteY50" fmla="*/ 1387877 h 5127119"/>
              <a:gd name="connsiteX51" fmla="*/ 3006513 w 4645219"/>
              <a:gd name="connsiteY51" fmla="*/ 1471697 h 5127119"/>
              <a:gd name="connsiteX52" fmla="*/ 2869353 w 4645219"/>
              <a:gd name="connsiteY52" fmla="*/ 1433597 h 5127119"/>
              <a:gd name="connsiteX53" fmla="*/ 2770293 w 4645219"/>
              <a:gd name="connsiteY53" fmla="*/ 1372637 h 5127119"/>
              <a:gd name="connsiteX54" fmla="*/ 2716953 w 4645219"/>
              <a:gd name="connsiteY54" fmla="*/ 1357397 h 5127119"/>
              <a:gd name="connsiteX55" fmla="*/ 2648373 w 4645219"/>
              <a:gd name="connsiteY55" fmla="*/ 1380257 h 5127119"/>
              <a:gd name="connsiteX56" fmla="*/ 2633133 w 4645219"/>
              <a:gd name="connsiteY56" fmla="*/ 1525037 h 5127119"/>
              <a:gd name="connsiteX57" fmla="*/ 2572173 w 4645219"/>
              <a:gd name="connsiteY57" fmla="*/ 1639337 h 5127119"/>
              <a:gd name="connsiteX58" fmla="*/ 2556933 w 4645219"/>
              <a:gd name="connsiteY58" fmla="*/ 1692677 h 5127119"/>
              <a:gd name="connsiteX59" fmla="*/ 2465493 w 4645219"/>
              <a:gd name="connsiteY59" fmla="*/ 1662197 h 5127119"/>
              <a:gd name="connsiteX60" fmla="*/ 2396913 w 4645219"/>
              <a:gd name="connsiteY60" fmla="*/ 1532657 h 5127119"/>
              <a:gd name="connsiteX61" fmla="*/ 2351193 w 4645219"/>
              <a:gd name="connsiteY61" fmla="*/ 1387877 h 5127119"/>
              <a:gd name="connsiteX62" fmla="*/ 2335953 w 4645219"/>
              <a:gd name="connsiteY62" fmla="*/ 1151657 h 5127119"/>
              <a:gd name="connsiteX63" fmla="*/ 2313093 w 4645219"/>
              <a:gd name="connsiteY63" fmla="*/ 1075457 h 5127119"/>
              <a:gd name="connsiteX64" fmla="*/ 2297853 w 4645219"/>
              <a:gd name="connsiteY64" fmla="*/ 1029737 h 5127119"/>
              <a:gd name="connsiteX65" fmla="*/ 2351193 w 4645219"/>
              <a:gd name="connsiteY65" fmla="*/ 862097 h 5127119"/>
              <a:gd name="connsiteX66" fmla="*/ 2358813 w 4645219"/>
              <a:gd name="connsiteY66" fmla="*/ 770657 h 5127119"/>
              <a:gd name="connsiteX67" fmla="*/ 2259753 w 4645219"/>
              <a:gd name="connsiteY67" fmla="*/ 740177 h 5127119"/>
              <a:gd name="connsiteX68" fmla="*/ 2114973 w 4645219"/>
              <a:gd name="connsiteY68" fmla="*/ 679217 h 5127119"/>
              <a:gd name="connsiteX69" fmla="*/ 2054013 w 4645219"/>
              <a:gd name="connsiteY69" fmla="*/ 564917 h 5127119"/>
              <a:gd name="connsiteX70" fmla="*/ 2145453 w 4645219"/>
              <a:gd name="connsiteY70" fmla="*/ 412517 h 5127119"/>
              <a:gd name="connsiteX71" fmla="*/ 2252133 w 4645219"/>
              <a:gd name="connsiteY71" fmla="*/ 237257 h 5127119"/>
              <a:gd name="connsiteX72" fmla="*/ 2221653 w 4645219"/>
              <a:gd name="connsiteY72" fmla="*/ 23897 h 5127119"/>
              <a:gd name="connsiteX73" fmla="*/ 1886373 w 4645219"/>
              <a:gd name="connsiteY73" fmla="*/ 23897 h 5127119"/>
              <a:gd name="connsiteX74" fmla="*/ 1833033 w 4645219"/>
              <a:gd name="connsiteY74" fmla="*/ 191537 h 5127119"/>
              <a:gd name="connsiteX75" fmla="*/ 1733973 w 4645219"/>
              <a:gd name="connsiteY75" fmla="*/ 336317 h 5127119"/>
              <a:gd name="connsiteX76" fmla="*/ 1764453 w 4645219"/>
              <a:gd name="connsiteY76" fmla="*/ 412517 h 5127119"/>
              <a:gd name="connsiteX77" fmla="*/ 1642533 w 4645219"/>
              <a:gd name="connsiteY77" fmla="*/ 526817 h 5127119"/>
              <a:gd name="connsiteX78" fmla="*/ 1482513 w 4645219"/>
              <a:gd name="connsiteY78" fmla="*/ 572537 h 5127119"/>
              <a:gd name="connsiteX79" fmla="*/ 1551093 w 4645219"/>
              <a:gd name="connsiteY79" fmla="*/ 724937 h 5127119"/>
              <a:gd name="connsiteX80" fmla="*/ 1604433 w 4645219"/>
              <a:gd name="connsiteY80" fmla="*/ 846857 h 5127119"/>
              <a:gd name="connsiteX81" fmla="*/ 1612053 w 4645219"/>
              <a:gd name="connsiteY81" fmla="*/ 953537 h 5127119"/>
              <a:gd name="connsiteX82" fmla="*/ 1474893 w 4645219"/>
              <a:gd name="connsiteY82" fmla="*/ 984017 h 5127119"/>
              <a:gd name="connsiteX83" fmla="*/ 1337733 w 4645219"/>
              <a:gd name="connsiteY83" fmla="*/ 976397 h 5127119"/>
              <a:gd name="connsiteX84" fmla="*/ 1147233 w 4645219"/>
              <a:gd name="connsiteY84" fmla="*/ 968777 h 5127119"/>
              <a:gd name="connsiteX85" fmla="*/ 1002453 w 4645219"/>
              <a:gd name="connsiteY85" fmla="*/ 923057 h 5127119"/>
              <a:gd name="connsiteX86" fmla="*/ 880533 w 4645219"/>
              <a:gd name="connsiteY86" fmla="*/ 839237 h 5127119"/>
              <a:gd name="connsiteX87" fmla="*/ 750993 w 4645219"/>
              <a:gd name="connsiteY87" fmla="*/ 648737 h 5127119"/>
              <a:gd name="connsiteX88" fmla="*/ 651933 w 4645219"/>
              <a:gd name="connsiteY88" fmla="*/ 549677 h 5127119"/>
              <a:gd name="connsiteX89" fmla="*/ 453813 w 4645219"/>
              <a:gd name="connsiteY89" fmla="*/ 473477 h 5127119"/>
              <a:gd name="connsiteX90" fmla="*/ 255693 w 4645219"/>
              <a:gd name="connsiteY90" fmla="*/ 397277 h 5127119"/>
              <a:gd name="connsiteX91" fmla="*/ 133773 w 4645219"/>
              <a:gd name="connsiteY91" fmla="*/ 321077 h 5127119"/>
              <a:gd name="connsiteX92" fmla="*/ 80433 w 4645219"/>
              <a:gd name="connsiteY92" fmla="*/ 328697 h 5127119"/>
              <a:gd name="connsiteX93" fmla="*/ 42333 w 4645219"/>
              <a:gd name="connsiteY93" fmla="*/ 427757 h 5127119"/>
              <a:gd name="connsiteX94" fmla="*/ 4233 w 4645219"/>
              <a:gd name="connsiteY94" fmla="*/ 503957 h 5127119"/>
              <a:gd name="connsiteX95" fmla="*/ 149013 w 4645219"/>
              <a:gd name="connsiteY95" fmla="*/ 610637 h 5127119"/>
              <a:gd name="connsiteX96" fmla="*/ 324273 w 4645219"/>
              <a:gd name="connsiteY96" fmla="*/ 656357 h 5127119"/>
              <a:gd name="connsiteX97" fmla="*/ 453813 w 4645219"/>
              <a:gd name="connsiteY97" fmla="*/ 724937 h 5127119"/>
              <a:gd name="connsiteX98" fmla="*/ 491913 w 4645219"/>
              <a:gd name="connsiteY98" fmla="*/ 755417 h 5127119"/>
              <a:gd name="connsiteX99" fmla="*/ 491913 w 4645219"/>
              <a:gd name="connsiteY99" fmla="*/ 816377 h 5127119"/>
              <a:gd name="connsiteX100" fmla="*/ 636693 w 4645219"/>
              <a:gd name="connsiteY100" fmla="*/ 892577 h 5127119"/>
              <a:gd name="connsiteX101" fmla="*/ 819573 w 4645219"/>
              <a:gd name="connsiteY101" fmla="*/ 991637 h 5127119"/>
              <a:gd name="connsiteX102" fmla="*/ 933873 w 4645219"/>
              <a:gd name="connsiteY102" fmla="*/ 999257 h 5127119"/>
              <a:gd name="connsiteX103" fmla="*/ 1002453 w 4645219"/>
              <a:gd name="connsiteY103" fmla="*/ 1052597 h 5127119"/>
              <a:gd name="connsiteX104" fmla="*/ 1010073 w 4645219"/>
              <a:gd name="connsiteY104" fmla="*/ 1151657 h 5127119"/>
              <a:gd name="connsiteX105" fmla="*/ 1162473 w 4645219"/>
              <a:gd name="connsiteY105" fmla="*/ 1258337 h 5127119"/>
              <a:gd name="connsiteX106" fmla="*/ 1253913 w 4645219"/>
              <a:gd name="connsiteY106" fmla="*/ 1403117 h 5127119"/>
              <a:gd name="connsiteX107" fmla="*/ 1421553 w 4645219"/>
              <a:gd name="connsiteY107" fmla="*/ 1593617 h 5127119"/>
              <a:gd name="connsiteX108" fmla="*/ 1398693 w 4645219"/>
              <a:gd name="connsiteY108" fmla="*/ 1791737 h 5127119"/>
              <a:gd name="connsiteX109" fmla="*/ 1535853 w 4645219"/>
              <a:gd name="connsiteY109" fmla="*/ 1898417 h 5127119"/>
              <a:gd name="connsiteX110" fmla="*/ 1520613 w 4645219"/>
              <a:gd name="connsiteY110" fmla="*/ 2066057 h 5127119"/>
              <a:gd name="connsiteX111" fmla="*/ 1726353 w 4645219"/>
              <a:gd name="connsiteY111" fmla="*/ 2210837 h 5127119"/>
              <a:gd name="connsiteX112" fmla="*/ 1520613 w 4645219"/>
              <a:gd name="connsiteY112" fmla="*/ 2302277 h 5127119"/>
              <a:gd name="connsiteX113" fmla="*/ 1490133 w 4645219"/>
              <a:gd name="connsiteY113" fmla="*/ 2325137 h 5127119"/>
              <a:gd name="connsiteX114" fmla="*/ 1490133 w 4645219"/>
              <a:gd name="connsiteY114" fmla="*/ 2576597 h 5127119"/>
              <a:gd name="connsiteX115" fmla="*/ 1467273 w 4645219"/>
              <a:gd name="connsiteY115" fmla="*/ 2706137 h 5127119"/>
              <a:gd name="connsiteX116" fmla="*/ 1368213 w 4645219"/>
              <a:gd name="connsiteY116" fmla="*/ 2797577 h 5127119"/>
              <a:gd name="connsiteX117" fmla="*/ 1215813 w 4645219"/>
              <a:gd name="connsiteY117" fmla="*/ 2812817 h 5127119"/>
              <a:gd name="connsiteX118" fmla="*/ 1185333 w 4645219"/>
              <a:gd name="connsiteY118" fmla="*/ 2911877 h 5127119"/>
              <a:gd name="connsiteX119" fmla="*/ 1253913 w 4645219"/>
              <a:gd name="connsiteY119" fmla="*/ 3003317 h 5127119"/>
              <a:gd name="connsiteX120" fmla="*/ 1383453 w 4645219"/>
              <a:gd name="connsiteY120" fmla="*/ 3056657 h 5127119"/>
              <a:gd name="connsiteX121" fmla="*/ 1322493 w 4645219"/>
              <a:gd name="connsiteY121" fmla="*/ 3094757 h 5127119"/>
              <a:gd name="connsiteX122" fmla="*/ 1139613 w 4645219"/>
              <a:gd name="connsiteY122" fmla="*/ 3049037 h 5127119"/>
              <a:gd name="connsiteX123" fmla="*/ 1055793 w 4645219"/>
              <a:gd name="connsiteY123" fmla="*/ 3071897 h 5127119"/>
              <a:gd name="connsiteX124" fmla="*/ 956733 w 4645219"/>
              <a:gd name="connsiteY124" fmla="*/ 3064277 h 5127119"/>
              <a:gd name="connsiteX125" fmla="*/ 888153 w 4645219"/>
              <a:gd name="connsiteY125" fmla="*/ 3079517 h 5127119"/>
              <a:gd name="connsiteX126" fmla="*/ 758613 w 4645219"/>
              <a:gd name="connsiteY126" fmla="*/ 3125237 h 5127119"/>
              <a:gd name="connsiteX127" fmla="*/ 743373 w 4645219"/>
              <a:gd name="connsiteY127" fmla="*/ 3193817 h 5127119"/>
              <a:gd name="connsiteX128" fmla="*/ 888153 w 4645219"/>
              <a:gd name="connsiteY128" fmla="*/ 3224297 h 5127119"/>
              <a:gd name="connsiteX129" fmla="*/ 1131993 w 4645219"/>
              <a:gd name="connsiteY129" fmla="*/ 3292877 h 5127119"/>
              <a:gd name="connsiteX130" fmla="*/ 1292013 w 4645219"/>
              <a:gd name="connsiteY130" fmla="*/ 3437657 h 5127119"/>
              <a:gd name="connsiteX131" fmla="*/ 1391073 w 4645219"/>
              <a:gd name="connsiteY131" fmla="*/ 3574817 h 5127119"/>
              <a:gd name="connsiteX132" fmla="*/ 1292013 w 4645219"/>
              <a:gd name="connsiteY132" fmla="*/ 3612917 h 5127119"/>
              <a:gd name="connsiteX133" fmla="*/ 1170093 w 4645219"/>
              <a:gd name="connsiteY133" fmla="*/ 3620537 h 5127119"/>
              <a:gd name="connsiteX134" fmla="*/ 1086273 w 4645219"/>
              <a:gd name="connsiteY134" fmla="*/ 3620537 h 5127119"/>
              <a:gd name="connsiteX135" fmla="*/ 1010073 w 4645219"/>
              <a:gd name="connsiteY135" fmla="*/ 3658637 h 5127119"/>
              <a:gd name="connsiteX136" fmla="*/ 941493 w 4645219"/>
              <a:gd name="connsiteY136" fmla="*/ 3666257 h 5127119"/>
              <a:gd name="connsiteX137" fmla="*/ 911013 w 4645219"/>
              <a:gd name="connsiteY137" fmla="*/ 3696737 h 5127119"/>
              <a:gd name="connsiteX138" fmla="*/ 834813 w 4645219"/>
              <a:gd name="connsiteY138" fmla="*/ 3651017 h 5127119"/>
              <a:gd name="connsiteX139" fmla="*/ 781473 w 4645219"/>
              <a:gd name="connsiteY139" fmla="*/ 3651017 h 5127119"/>
              <a:gd name="connsiteX140" fmla="*/ 712893 w 4645219"/>
              <a:gd name="connsiteY140" fmla="*/ 3681497 h 5127119"/>
              <a:gd name="connsiteX141" fmla="*/ 629073 w 4645219"/>
              <a:gd name="connsiteY141" fmla="*/ 3772937 h 5127119"/>
              <a:gd name="connsiteX142" fmla="*/ 514773 w 4645219"/>
              <a:gd name="connsiteY142" fmla="*/ 3795797 h 5127119"/>
              <a:gd name="connsiteX143" fmla="*/ 469053 w 4645219"/>
              <a:gd name="connsiteY143" fmla="*/ 3871997 h 5127119"/>
              <a:gd name="connsiteX144" fmla="*/ 461433 w 4645219"/>
              <a:gd name="connsiteY144" fmla="*/ 3971057 h 5127119"/>
              <a:gd name="connsiteX145" fmla="*/ 530013 w 4645219"/>
              <a:gd name="connsiteY145" fmla="*/ 4047257 h 5127119"/>
              <a:gd name="connsiteX146" fmla="*/ 560493 w 4645219"/>
              <a:gd name="connsiteY146" fmla="*/ 4115837 h 5127119"/>
              <a:gd name="connsiteX147" fmla="*/ 545253 w 4645219"/>
              <a:gd name="connsiteY147" fmla="*/ 4336817 h 5127119"/>
              <a:gd name="connsiteX148" fmla="*/ 491913 w 4645219"/>
              <a:gd name="connsiteY148" fmla="*/ 4420637 h 5127119"/>
              <a:gd name="connsiteX149" fmla="*/ 484293 w 4645219"/>
              <a:gd name="connsiteY149" fmla="*/ 4496837 h 5127119"/>
              <a:gd name="connsiteX150" fmla="*/ 674793 w 4645219"/>
              <a:gd name="connsiteY150" fmla="*/ 4496837 h 5127119"/>
              <a:gd name="connsiteX151" fmla="*/ 842433 w 4645219"/>
              <a:gd name="connsiteY151" fmla="*/ 4466357 h 5127119"/>
              <a:gd name="connsiteX152" fmla="*/ 1040553 w 4645219"/>
              <a:gd name="connsiteY152" fmla="*/ 4496837 h 5127119"/>
              <a:gd name="connsiteX153" fmla="*/ 1124373 w 4645219"/>
              <a:gd name="connsiteY153" fmla="*/ 4504457 h 5127119"/>
              <a:gd name="connsiteX154" fmla="*/ 1276773 w 4645219"/>
              <a:gd name="connsiteY154" fmla="*/ 4382537 h 5127119"/>
              <a:gd name="connsiteX155" fmla="*/ 1490133 w 4645219"/>
              <a:gd name="connsiteY155" fmla="*/ 4374917 h 5127119"/>
              <a:gd name="connsiteX156" fmla="*/ 1558713 w 4645219"/>
              <a:gd name="connsiteY156" fmla="*/ 4283477 h 5127119"/>
              <a:gd name="connsiteX157" fmla="*/ 1756833 w 4645219"/>
              <a:gd name="connsiteY157" fmla="*/ 4100597 h 5127119"/>
              <a:gd name="connsiteX158" fmla="*/ 1947333 w 4645219"/>
              <a:gd name="connsiteY158" fmla="*/ 3871997 h 5127119"/>
              <a:gd name="connsiteX159" fmla="*/ 2031153 w 4645219"/>
              <a:gd name="connsiteY159" fmla="*/ 3811037 h 5127119"/>
              <a:gd name="connsiteX160" fmla="*/ 2236893 w 4645219"/>
              <a:gd name="connsiteY160" fmla="*/ 3818657 h 5127119"/>
              <a:gd name="connsiteX161" fmla="*/ 2305473 w 4645219"/>
              <a:gd name="connsiteY161" fmla="*/ 3902477 h 5127119"/>
              <a:gd name="connsiteX162" fmla="*/ 2335953 w 4645219"/>
              <a:gd name="connsiteY162" fmla="*/ 4123457 h 5127119"/>
              <a:gd name="connsiteX163" fmla="*/ 2267373 w 4645219"/>
              <a:gd name="connsiteY163" fmla="*/ 4313957 h 5127119"/>
              <a:gd name="connsiteX164" fmla="*/ 2236893 w 4645219"/>
              <a:gd name="connsiteY164" fmla="*/ 4451117 h 5127119"/>
              <a:gd name="connsiteX165" fmla="*/ 2427393 w 4645219"/>
              <a:gd name="connsiteY165" fmla="*/ 4527317 h 5127119"/>
              <a:gd name="connsiteX166" fmla="*/ 2503593 w 4645219"/>
              <a:gd name="connsiteY166" fmla="*/ 4519697 h 5127119"/>
              <a:gd name="connsiteX167" fmla="*/ 2518833 w 4645219"/>
              <a:gd name="connsiteY167" fmla="*/ 4595897 h 5127119"/>
              <a:gd name="connsiteX168" fmla="*/ 2526453 w 4645219"/>
              <a:gd name="connsiteY168" fmla="*/ 4733057 h 5127119"/>
              <a:gd name="connsiteX169" fmla="*/ 2633133 w 4645219"/>
              <a:gd name="connsiteY169" fmla="*/ 4900697 h 5127119"/>
              <a:gd name="connsiteX170" fmla="*/ 2762673 w 4645219"/>
              <a:gd name="connsiteY170" fmla="*/ 5007377 h 5127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645219" h="5127119">
                <a:moveTo>
                  <a:pt x="2762673" y="5007377"/>
                </a:moveTo>
                <a:cubicBezTo>
                  <a:pt x="2835063" y="5041667"/>
                  <a:pt x="2995083" y="5089927"/>
                  <a:pt x="3067473" y="5106437"/>
                </a:cubicBezTo>
                <a:cubicBezTo>
                  <a:pt x="3139863" y="5122947"/>
                  <a:pt x="3169073" y="5143267"/>
                  <a:pt x="3197013" y="5106437"/>
                </a:cubicBezTo>
                <a:cubicBezTo>
                  <a:pt x="3224953" y="5069607"/>
                  <a:pt x="3230033" y="4941337"/>
                  <a:pt x="3235113" y="4885457"/>
                </a:cubicBezTo>
                <a:cubicBezTo>
                  <a:pt x="3240193" y="4829577"/>
                  <a:pt x="3203363" y="4833387"/>
                  <a:pt x="3227493" y="4771157"/>
                </a:cubicBezTo>
                <a:cubicBezTo>
                  <a:pt x="3251623" y="4708927"/>
                  <a:pt x="3340523" y="4584467"/>
                  <a:pt x="3379893" y="4512077"/>
                </a:cubicBezTo>
                <a:cubicBezTo>
                  <a:pt x="3419263" y="4439687"/>
                  <a:pt x="3454823" y="4397777"/>
                  <a:pt x="3463713" y="4336817"/>
                </a:cubicBezTo>
                <a:cubicBezTo>
                  <a:pt x="3472603" y="4275857"/>
                  <a:pt x="3449743" y="4199657"/>
                  <a:pt x="3433233" y="4146317"/>
                </a:cubicBezTo>
                <a:cubicBezTo>
                  <a:pt x="3416723" y="4092977"/>
                  <a:pt x="3367193" y="4044717"/>
                  <a:pt x="3364653" y="4016777"/>
                </a:cubicBezTo>
                <a:cubicBezTo>
                  <a:pt x="3362113" y="3988837"/>
                  <a:pt x="3373543" y="3959627"/>
                  <a:pt x="3417993" y="3978677"/>
                </a:cubicBezTo>
                <a:cubicBezTo>
                  <a:pt x="3462443" y="3997727"/>
                  <a:pt x="3586903" y="4096787"/>
                  <a:pt x="3631353" y="4131077"/>
                </a:cubicBezTo>
                <a:cubicBezTo>
                  <a:pt x="3675803" y="4165367"/>
                  <a:pt x="3650403" y="4183147"/>
                  <a:pt x="3684693" y="4184417"/>
                </a:cubicBezTo>
                <a:cubicBezTo>
                  <a:pt x="3718983" y="4185687"/>
                  <a:pt x="3796453" y="4115837"/>
                  <a:pt x="3837093" y="4138697"/>
                </a:cubicBezTo>
                <a:cubicBezTo>
                  <a:pt x="3877733" y="4161557"/>
                  <a:pt x="3882813" y="4294907"/>
                  <a:pt x="3928533" y="4321577"/>
                </a:cubicBezTo>
                <a:cubicBezTo>
                  <a:pt x="3974253" y="4348247"/>
                  <a:pt x="4045373" y="4313957"/>
                  <a:pt x="4111413" y="4298717"/>
                </a:cubicBezTo>
                <a:cubicBezTo>
                  <a:pt x="4177453" y="4283477"/>
                  <a:pt x="4282863" y="4264427"/>
                  <a:pt x="4324773" y="4230137"/>
                </a:cubicBezTo>
                <a:cubicBezTo>
                  <a:pt x="4366683" y="4195847"/>
                  <a:pt x="4322233" y="4127267"/>
                  <a:pt x="4362873" y="4092977"/>
                </a:cubicBezTo>
                <a:cubicBezTo>
                  <a:pt x="4403513" y="4058687"/>
                  <a:pt x="4525433" y="4058687"/>
                  <a:pt x="4568613" y="4024397"/>
                </a:cubicBezTo>
                <a:cubicBezTo>
                  <a:pt x="4611793" y="3990107"/>
                  <a:pt x="4624493" y="3939307"/>
                  <a:pt x="4621953" y="3887237"/>
                </a:cubicBezTo>
                <a:cubicBezTo>
                  <a:pt x="4619413" y="3835167"/>
                  <a:pt x="4573693" y="3774207"/>
                  <a:pt x="4553373" y="3711977"/>
                </a:cubicBezTo>
                <a:cubicBezTo>
                  <a:pt x="4533053" y="3649747"/>
                  <a:pt x="4486063" y="3571007"/>
                  <a:pt x="4500033" y="3513857"/>
                </a:cubicBezTo>
                <a:cubicBezTo>
                  <a:pt x="4514003" y="3456707"/>
                  <a:pt x="4618143" y="3506237"/>
                  <a:pt x="4637193" y="3369077"/>
                </a:cubicBezTo>
                <a:cubicBezTo>
                  <a:pt x="4656243" y="3231917"/>
                  <a:pt x="4638463" y="2820437"/>
                  <a:pt x="4614333" y="2690897"/>
                </a:cubicBezTo>
                <a:cubicBezTo>
                  <a:pt x="4590203" y="2561357"/>
                  <a:pt x="4531783" y="2617237"/>
                  <a:pt x="4492413" y="2591837"/>
                </a:cubicBezTo>
                <a:cubicBezTo>
                  <a:pt x="4453043" y="2566437"/>
                  <a:pt x="4411133" y="2538497"/>
                  <a:pt x="4378113" y="2538497"/>
                </a:cubicBezTo>
                <a:cubicBezTo>
                  <a:pt x="4345093" y="2538497"/>
                  <a:pt x="4328583" y="2575327"/>
                  <a:pt x="4294293" y="2591837"/>
                </a:cubicBezTo>
                <a:cubicBezTo>
                  <a:pt x="4260003" y="2608347"/>
                  <a:pt x="4214283" y="2618507"/>
                  <a:pt x="4172373" y="2637557"/>
                </a:cubicBezTo>
                <a:cubicBezTo>
                  <a:pt x="4130463" y="2656607"/>
                  <a:pt x="4074583" y="2688357"/>
                  <a:pt x="4042833" y="2706137"/>
                </a:cubicBezTo>
                <a:cubicBezTo>
                  <a:pt x="4011083" y="2723917"/>
                  <a:pt x="4003463" y="2740427"/>
                  <a:pt x="3981873" y="2744237"/>
                </a:cubicBezTo>
                <a:cubicBezTo>
                  <a:pt x="3960283" y="2748047"/>
                  <a:pt x="3929803" y="2758207"/>
                  <a:pt x="3913293" y="2728997"/>
                </a:cubicBezTo>
                <a:cubicBezTo>
                  <a:pt x="3896783" y="2699787"/>
                  <a:pt x="3899323" y="2601997"/>
                  <a:pt x="3882813" y="2568977"/>
                </a:cubicBezTo>
                <a:cubicBezTo>
                  <a:pt x="3866303" y="2535957"/>
                  <a:pt x="3845983" y="2542307"/>
                  <a:pt x="3814233" y="2530877"/>
                </a:cubicBezTo>
                <a:cubicBezTo>
                  <a:pt x="3782483" y="2519447"/>
                  <a:pt x="3731683" y="2516907"/>
                  <a:pt x="3692313" y="2500397"/>
                </a:cubicBezTo>
                <a:cubicBezTo>
                  <a:pt x="3652943" y="2483887"/>
                  <a:pt x="3593253" y="2457217"/>
                  <a:pt x="3578013" y="2431817"/>
                </a:cubicBezTo>
                <a:cubicBezTo>
                  <a:pt x="3562773" y="2406417"/>
                  <a:pt x="3572933" y="2374667"/>
                  <a:pt x="3600873" y="2347997"/>
                </a:cubicBezTo>
                <a:cubicBezTo>
                  <a:pt x="3628813" y="2321327"/>
                  <a:pt x="3710093" y="2295927"/>
                  <a:pt x="3745653" y="2271797"/>
                </a:cubicBezTo>
                <a:cubicBezTo>
                  <a:pt x="3781213" y="2247667"/>
                  <a:pt x="3811693" y="2231157"/>
                  <a:pt x="3814233" y="2203217"/>
                </a:cubicBezTo>
                <a:cubicBezTo>
                  <a:pt x="3816773" y="2175277"/>
                  <a:pt x="3779943" y="2130827"/>
                  <a:pt x="3760893" y="2104157"/>
                </a:cubicBezTo>
                <a:cubicBezTo>
                  <a:pt x="3741843" y="2077487"/>
                  <a:pt x="3689773" y="2069867"/>
                  <a:pt x="3699933" y="2043197"/>
                </a:cubicBezTo>
                <a:cubicBezTo>
                  <a:pt x="3710093" y="2016527"/>
                  <a:pt x="3795183" y="1982237"/>
                  <a:pt x="3821853" y="1944137"/>
                </a:cubicBezTo>
                <a:cubicBezTo>
                  <a:pt x="3848523" y="1906037"/>
                  <a:pt x="3862493" y="1848887"/>
                  <a:pt x="3859953" y="1814597"/>
                </a:cubicBezTo>
                <a:cubicBezTo>
                  <a:pt x="3857413" y="1780307"/>
                  <a:pt x="3835823" y="1753637"/>
                  <a:pt x="3806613" y="1738397"/>
                </a:cubicBezTo>
                <a:cubicBezTo>
                  <a:pt x="3777403" y="1723157"/>
                  <a:pt x="3722793" y="1725697"/>
                  <a:pt x="3684693" y="1723157"/>
                </a:cubicBezTo>
                <a:cubicBezTo>
                  <a:pt x="3646593" y="1720617"/>
                  <a:pt x="3608493" y="1732047"/>
                  <a:pt x="3578013" y="1723157"/>
                </a:cubicBezTo>
                <a:cubicBezTo>
                  <a:pt x="3547533" y="1714267"/>
                  <a:pt x="3517053" y="1704107"/>
                  <a:pt x="3501813" y="1669817"/>
                </a:cubicBezTo>
                <a:cubicBezTo>
                  <a:pt x="3486573" y="1635527"/>
                  <a:pt x="3489113" y="1555517"/>
                  <a:pt x="3486573" y="1517417"/>
                </a:cubicBezTo>
                <a:cubicBezTo>
                  <a:pt x="3484033" y="1479317"/>
                  <a:pt x="3495463" y="1457727"/>
                  <a:pt x="3486573" y="1441217"/>
                </a:cubicBezTo>
                <a:cubicBezTo>
                  <a:pt x="3477683" y="1424707"/>
                  <a:pt x="3458633" y="1422167"/>
                  <a:pt x="3433233" y="1418357"/>
                </a:cubicBezTo>
                <a:cubicBezTo>
                  <a:pt x="3407833" y="1414547"/>
                  <a:pt x="3382433" y="1423437"/>
                  <a:pt x="3334173" y="1418357"/>
                </a:cubicBezTo>
                <a:cubicBezTo>
                  <a:pt x="3285913" y="1413277"/>
                  <a:pt x="3188123" y="1392957"/>
                  <a:pt x="3143673" y="1387877"/>
                </a:cubicBezTo>
                <a:cubicBezTo>
                  <a:pt x="3099223" y="1382797"/>
                  <a:pt x="3090333" y="1373907"/>
                  <a:pt x="3067473" y="1387877"/>
                </a:cubicBezTo>
                <a:cubicBezTo>
                  <a:pt x="3044613" y="1401847"/>
                  <a:pt x="3039533" y="1464077"/>
                  <a:pt x="3006513" y="1471697"/>
                </a:cubicBezTo>
                <a:cubicBezTo>
                  <a:pt x="2973493" y="1479317"/>
                  <a:pt x="2908723" y="1450107"/>
                  <a:pt x="2869353" y="1433597"/>
                </a:cubicBezTo>
                <a:cubicBezTo>
                  <a:pt x="2829983" y="1417087"/>
                  <a:pt x="2795693" y="1385337"/>
                  <a:pt x="2770293" y="1372637"/>
                </a:cubicBezTo>
                <a:cubicBezTo>
                  <a:pt x="2744893" y="1359937"/>
                  <a:pt x="2737273" y="1356127"/>
                  <a:pt x="2716953" y="1357397"/>
                </a:cubicBezTo>
                <a:cubicBezTo>
                  <a:pt x="2696633" y="1358667"/>
                  <a:pt x="2662343" y="1352317"/>
                  <a:pt x="2648373" y="1380257"/>
                </a:cubicBezTo>
                <a:cubicBezTo>
                  <a:pt x="2634403" y="1408197"/>
                  <a:pt x="2645833" y="1481857"/>
                  <a:pt x="2633133" y="1525037"/>
                </a:cubicBezTo>
                <a:cubicBezTo>
                  <a:pt x="2620433" y="1568217"/>
                  <a:pt x="2584873" y="1611397"/>
                  <a:pt x="2572173" y="1639337"/>
                </a:cubicBezTo>
                <a:cubicBezTo>
                  <a:pt x="2559473" y="1667277"/>
                  <a:pt x="2574713" y="1688867"/>
                  <a:pt x="2556933" y="1692677"/>
                </a:cubicBezTo>
                <a:cubicBezTo>
                  <a:pt x="2539153" y="1696487"/>
                  <a:pt x="2492163" y="1688867"/>
                  <a:pt x="2465493" y="1662197"/>
                </a:cubicBezTo>
                <a:cubicBezTo>
                  <a:pt x="2438823" y="1635527"/>
                  <a:pt x="2415963" y="1578377"/>
                  <a:pt x="2396913" y="1532657"/>
                </a:cubicBezTo>
                <a:cubicBezTo>
                  <a:pt x="2377863" y="1486937"/>
                  <a:pt x="2361353" y="1451377"/>
                  <a:pt x="2351193" y="1387877"/>
                </a:cubicBezTo>
                <a:cubicBezTo>
                  <a:pt x="2341033" y="1324377"/>
                  <a:pt x="2342303" y="1203727"/>
                  <a:pt x="2335953" y="1151657"/>
                </a:cubicBezTo>
                <a:cubicBezTo>
                  <a:pt x="2329603" y="1099587"/>
                  <a:pt x="2319443" y="1095777"/>
                  <a:pt x="2313093" y="1075457"/>
                </a:cubicBezTo>
                <a:cubicBezTo>
                  <a:pt x="2306743" y="1055137"/>
                  <a:pt x="2291503" y="1065297"/>
                  <a:pt x="2297853" y="1029737"/>
                </a:cubicBezTo>
                <a:cubicBezTo>
                  <a:pt x="2304203" y="994177"/>
                  <a:pt x="2341033" y="905277"/>
                  <a:pt x="2351193" y="862097"/>
                </a:cubicBezTo>
                <a:cubicBezTo>
                  <a:pt x="2361353" y="818917"/>
                  <a:pt x="2374053" y="790977"/>
                  <a:pt x="2358813" y="770657"/>
                </a:cubicBezTo>
                <a:cubicBezTo>
                  <a:pt x="2343573" y="750337"/>
                  <a:pt x="2300393" y="755417"/>
                  <a:pt x="2259753" y="740177"/>
                </a:cubicBezTo>
                <a:cubicBezTo>
                  <a:pt x="2219113" y="724937"/>
                  <a:pt x="2149263" y="708427"/>
                  <a:pt x="2114973" y="679217"/>
                </a:cubicBezTo>
                <a:cubicBezTo>
                  <a:pt x="2080683" y="650007"/>
                  <a:pt x="2048933" y="609367"/>
                  <a:pt x="2054013" y="564917"/>
                </a:cubicBezTo>
                <a:cubicBezTo>
                  <a:pt x="2059093" y="520467"/>
                  <a:pt x="2112433" y="467127"/>
                  <a:pt x="2145453" y="412517"/>
                </a:cubicBezTo>
                <a:cubicBezTo>
                  <a:pt x="2178473" y="357907"/>
                  <a:pt x="2239433" y="302027"/>
                  <a:pt x="2252133" y="237257"/>
                </a:cubicBezTo>
                <a:cubicBezTo>
                  <a:pt x="2264833" y="172487"/>
                  <a:pt x="2282613" y="59457"/>
                  <a:pt x="2221653" y="23897"/>
                </a:cubicBezTo>
                <a:cubicBezTo>
                  <a:pt x="2160693" y="-11663"/>
                  <a:pt x="1951143" y="-4043"/>
                  <a:pt x="1886373" y="23897"/>
                </a:cubicBezTo>
                <a:cubicBezTo>
                  <a:pt x="1821603" y="51837"/>
                  <a:pt x="1858433" y="139467"/>
                  <a:pt x="1833033" y="191537"/>
                </a:cubicBezTo>
                <a:cubicBezTo>
                  <a:pt x="1807633" y="243607"/>
                  <a:pt x="1745403" y="299487"/>
                  <a:pt x="1733973" y="336317"/>
                </a:cubicBezTo>
                <a:cubicBezTo>
                  <a:pt x="1722543" y="373147"/>
                  <a:pt x="1779693" y="380767"/>
                  <a:pt x="1764453" y="412517"/>
                </a:cubicBezTo>
                <a:cubicBezTo>
                  <a:pt x="1749213" y="444267"/>
                  <a:pt x="1689523" y="500147"/>
                  <a:pt x="1642533" y="526817"/>
                </a:cubicBezTo>
                <a:cubicBezTo>
                  <a:pt x="1595543" y="553487"/>
                  <a:pt x="1497753" y="539517"/>
                  <a:pt x="1482513" y="572537"/>
                </a:cubicBezTo>
                <a:cubicBezTo>
                  <a:pt x="1467273" y="605557"/>
                  <a:pt x="1530773" y="679217"/>
                  <a:pt x="1551093" y="724937"/>
                </a:cubicBezTo>
                <a:cubicBezTo>
                  <a:pt x="1571413" y="770657"/>
                  <a:pt x="1594273" y="808757"/>
                  <a:pt x="1604433" y="846857"/>
                </a:cubicBezTo>
                <a:cubicBezTo>
                  <a:pt x="1614593" y="884957"/>
                  <a:pt x="1633643" y="930677"/>
                  <a:pt x="1612053" y="953537"/>
                </a:cubicBezTo>
                <a:cubicBezTo>
                  <a:pt x="1590463" y="976397"/>
                  <a:pt x="1520613" y="980207"/>
                  <a:pt x="1474893" y="984017"/>
                </a:cubicBezTo>
                <a:cubicBezTo>
                  <a:pt x="1429173" y="987827"/>
                  <a:pt x="1337733" y="976397"/>
                  <a:pt x="1337733" y="976397"/>
                </a:cubicBezTo>
                <a:cubicBezTo>
                  <a:pt x="1283123" y="973857"/>
                  <a:pt x="1203113" y="977667"/>
                  <a:pt x="1147233" y="968777"/>
                </a:cubicBezTo>
                <a:cubicBezTo>
                  <a:pt x="1091353" y="959887"/>
                  <a:pt x="1046903" y="944647"/>
                  <a:pt x="1002453" y="923057"/>
                </a:cubicBezTo>
                <a:cubicBezTo>
                  <a:pt x="958003" y="901467"/>
                  <a:pt x="922443" y="884957"/>
                  <a:pt x="880533" y="839237"/>
                </a:cubicBezTo>
                <a:cubicBezTo>
                  <a:pt x="838623" y="793517"/>
                  <a:pt x="789093" y="696997"/>
                  <a:pt x="750993" y="648737"/>
                </a:cubicBezTo>
                <a:cubicBezTo>
                  <a:pt x="712893" y="600477"/>
                  <a:pt x="701463" y="578887"/>
                  <a:pt x="651933" y="549677"/>
                </a:cubicBezTo>
                <a:cubicBezTo>
                  <a:pt x="602403" y="520467"/>
                  <a:pt x="453813" y="473477"/>
                  <a:pt x="453813" y="473477"/>
                </a:cubicBezTo>
                <a:cubicBezTo>
                  <a:pt x="387773" y="448077"/>
                  <a:pt x="309033" y="422677"/>
                  <a:pt x="255693" y="397277"/>
                </a:cubicBezTo>
                <a:cubicBezTo>
                  <a:pt x="202353" y="371877"/>
                  <a:pt x="162983" y="332507"/>
                  <a:pt x="133773" y="321077"/>
                </a:cubicBezTo>
                <a:cubicBezTo>
                  <a:pt x="104563" y="309647"/>
                  <a:pt x="95673" y="310917"/>
                  <a:pt x="80433" y="328697"/>
                </a:cubicBezTo>
                <a:cubicBezTo>
                  <a:pt x="65193" y="346477"/>
                  <a:pt x="55033" y="398547"/>
                  <a:pt x="42333" y="427757"/>
                </a:cubicBezTo>
                <a:cubicBezTo>
                  <a:pt x="29633" y="456967"/>
                  <a:pt x="-13547" y="473477"/>
                  <a:pt x="4233" y="503957"/>
                </a:cubicBezTo>
                <a:cubicBezTo>
                  <a:pt x="22013" y="534437"/>
                  <a:pt x="95673" y="585237"/>
                  <a:pt x="149013" y="610637"/>
                </a:cubicBezTo>
                <a:cubicBezTo>
                  <a:pt x="202353" y="636037"/>
                  <a:pt x="273473" y="637307"/>
                  <a:pt x="324273" y="656357"/>
                </a:cubicBezTo>
                <a:cubicBezTo>
                  <a:pt x="375073" y="675407"/>
                  <a:pt x="425873" y="708427"/>
                  <a:pt x="453813" y="724937"/>
                </a:cubicBezTo>
                <a:cubicBezTo>
                  <a:pt x="481753" y="741447"/>
                  <a:pt x="485563" y="740177"/>
                  <a:pt x="491913" y="755417"/>
                </a:cubicBezTo>
                <a:cubicBezTo>
                  <a:pt x="498263" y="770657"/>
                  <a:pt x="467783" y="793517"/>
                  <a:pt x="491913" y="816377"/>
                </a:cubicBezTo>
                <a:cubicBezTo>
                  <a:pt x="516043" y="839237"/>
                  <a:pt x="636693" y="892577"/>
                  <a:pt x="636693" y="892577"/>
                </a:cubicBezTo>
                <a:cubicBezTo>
                  <a:pt x="691303" y="921787"/>
                  <a:pt x="770043" y="973857"/>
                  <a:pt x="819573" y="991637"/>
                </a:cubicBezTo>
                <a:cubicBezTo>
                  <a:pt x="869103" y="1009417"/>
                  <a:pt x="903393" y="989097"/>
                  <a:pt x="933873" y="999257"/>
                </a:cubicBezTo>
                <a:cubicBezTo>
                  <a:pt x="964353" y="1009417"/>
                  <a:pt x="989753" y="1027197"/>
                  <a:pt x="1002453" y="1052597"/>
                </a:cubicBezTo>
                <a:cubicBezTo>
                  <a:pt x="1015153" y="1077997"/>
                  <a:pt x="983403" y="1117367"/>
                  <a:pt x="1010073" y="1151657"/>
                </a:cubicBezTo>
                <a:cubicBezTo>
                  <a:pt x="1036743" y="1185947"/>
                  <a:pt x="1121833" y="1216427"/>
                  <a:pt x="1162473" y="1258337"/>
                </a:cubicBezTo>
                <a:cubicBezTo>
                  <a:pt x="1203113" y="1300247"/>
                  <a:pt x="1210733" y="1347237"/>
                  <a:pt x="1253913" y="1403117"/>
                </a:cubicBezTo>
                <a:cubicBezTo>
                  <a:pt x="1297093" y="1458997"/>
                  <a:pt x="1397423" y="1528847"/>
                  <a:pt x="1421553" y="1593617"/>
                </a:cubicBezTo>
                <a:cubicBezTo>
                  <a:pt x="1445683" y="1658387"/>
                  <a:pt x="1379643" y="1740937"/>
                  <a:pt x="1398693" y="1791737"/>
                </a:cubicBezTo>
                <a:cubicBezTo>
                  <a:pt x="1417743" y="1842537"/>
                  <a:pt x="1515533" y="1852697"/>
                  <a:pt x="1535853" y="1898417"/>
                </a:cubicBezTo>
                <a:cubicBezTo>
                  <a:pt x="1556173" y="1944137"/>
                  <a:pt x="1488863" y="2013987"/>
                  <a:pt x="1520613" y="2066057"/>
                </a:cubicBezTo>
                <a:cubicBezTo>
                  <a:pt x="1552363" y="2118127"/>
                  <a:pt x="1726353" y="2171467"/>
                  <a:pt x="1726353" y="2210837"/>
                </a:cubicBezTo>
                <a:cubicBezTo>
                  <a:pt x="1726353" y="2250207"/>
                  <a:pt x="1559983" y="2283227"/>
                  <a:pt x="1520613" y="2302277"/>
                </a:cubicBezTo>
                <a:cubicBezTo>
                  <a:pt x="1481243" y="2321327"/>
                  <a:pt x="1495213" y="2279417"/>
                  <a:pt x="1490133" y="2325137"/>
                </a:cubicBezTo>
                <a:cubicBezTo>
                  <a:pt x="1485053" y="2370857"/>
                  <a:pt x="1493943" y="2513097"/>
                  <a:pt x="1490133" y="2576597"/>
                </a:cubicBezTo>
                <a:cubicBezTo>
                  <a:pt x="1486323" y="2640097"/>
                  <a:pt x="1487593" y="2669307"/>
                  <a:pt x="1467273" y="2706137"/>
                </a:cubicBezTo>
                <a:cubicBezTo>
                  <a:pt x="1446953" y="2742967"/>
                  <a:pt x="1410123" y="2779797"/>
                  <a:pt x="1368213" y="2797577"/>
                </a:cubicBezTo>
                <a:cubicBezTo>
                  <a:pt x="1326303" y="2815357"/>
                  <a:pt x="1246293" y="2793767"/>
                  <a:pt x="1215813" y="2812817"/>
                </a:cubicBezTo>
                <a:cubicBezTo>
                  <a:pt x="1185333" y="2831867"/>
                  <a:pt x="1178983" y="2880127"/>
                  <a:pt x="1185333" y="2911877"/>
                </a:cubicBezTo>
                <a:cubicBezTo>
                  <a:pt x="1191683" y="2943627"/>
                  <a:pt x="1220893" y="2979187"/>
                  <a:pt x="1253913" y="3003317"/>
                </a:cubicBezTo>
                <a:cubicBezTo>
                  <a:pt x="1286933" y="3027447"/>
                  <a:pt x="1372023" y="3041417"/>
                  <a:pt x="1383453" y="3056657"/>
                </a:cubicBezTo>
                <a:cubicBezTo>
                  <a:pt x="1394883" y="3071897"/>
                  <a:pt x="1363133" y="3096027"/>
                  <a:pt x="1322493" y="3094757"/>
                </a:cubicBezTo>
                <a:cubicBezTo>
                  <a:pt x="1281853" y="3093487"/>
                  <a:pt x="1184063" y="3052847"/>
                  <a:pt x="1139613" y="3049037"/>
                </a:cubicBezTo>
                <a:cubicBezTo>
                  <a:pt x="1095163" y="3045227"/>
                  <a:pt x="1086273" y="3069357"/>
                  <a:pt x="1055793" y="3071897"/>
                </a:cubicBezTo>
                <a:cubicBezTo>
                  <a:pt x="1025313" y="3074437"/>
                  <a:pt x="984673" y="3063007"/>
                  <a:pt x="956733" y="3064277"/>
                </a:cubicBezTo>
                <a:cubicBezTo>
                  <a:pt x="928793" y="3065547"/>
                  <a:pt x="921173" y="3069357"/>
                  <a:pt x="888153" y="3079517"/>
                </a:cubicBezTo>
                <a:cubicBezTo>
                  <a:pt x="855133" y="3089677"/>
                  <a:pt x="782743" y="3106187"/>
                  <a:pt x="758613" y="3125237"/>
                </a:cubicBezTo>
                <a:cubicBezTo>
                  <a:pt x="734483" y="3144287"/>
                  <a:pt x="721783" y="3177307"/>
                  <a:pt x="743373" y="3193817"/>
                </a:cubicBezTo>
                <a:cubicBezTo>
                  <a:pt x="764963" y="3210327"/>
                  <a:pt x="823383" y="3207787"/>
                  <a:pt x="888153" y="3224297"/>
                </a:cubicBezTo>
                <a:cubicBezTo>
                  <a:pt x="952923" y="3240807"/>
                  <a:pt x="1064683" y="3257317"/>
                  <a:pt x="1131993" y="3292877"/>
                </a:cubicBezTo>
                <a:cubicBezTo>
                  <a:pt x="1199303" y="3328437"/>
                  <a:pt x="1248833" y="3390667"/>
                  <a:pt x="1292013" y="3437657"/>
                </a:cubicBezTo>
                <a:cubicBezTo>
                  <a:pt x="1335193" y="3484647"/>
                  <a:pt x="1391073" y="3545607"/>
                  <a:pt x="1391073" y="3574817"/>
                </a:cubicBezTo>
                <a:cubicBezTo>
                  <a:pt x="1391073" y="3604027"/>
                  <a:pt x="1328843" y="3605297"/>
                  <a:pt x="1292013" y="3612917"/>
                </a:cubicBezTo>
                <a:cubicBezTo>
                  <a:pt x="1255183" y="3620537"/>
                  <a:pt x="1204383" y="3619267"/>
                  <a:pt x="1170093" y="3620537"/>
                </a:cubicBezTo>
                <a:cubicBezTo>
                  <a:pt x="1135803" y="3621807"/>
                  <a:pt x="1112943" y="3614187"/>
                  <a:pt x="1086273" y="3620537"/>
                </a:cubicBezTo>
                <a:cubicBezTo>
                  <a:pt x="1059603" y="3626887"/>
                  <a:pt x="1034203" y="3651017"/>
                  <a:pt x="1010073" y="3658637"/>
                </a:cubicBezTo>
                <a:cubicBezTo>
                  <a:pt x="985943" y="3666257"/>
                  <a:pt x="958003" y="3659907"/>
                  <a:pt x="941493" y="3666257"/>
                </a:cubicBezTo>
                <a:cubicBezTo>
                  <a:pt x="924983" y="3672607"/>
                  <a:pt x="928793" y="3699277"/>
                  <a:pt x="911013" y="3696737"/>
                </a:cubicBezTo>
                <a:cubicBezTo>
                  <a:pt x="893233" y="3694197"/>
                  <a:pt x="856403" y="3658637"/>
                  <a:pt x="834813" y="3651017"/>
                </a:cubicBezTo>
                <a:cubicBezTo>
                  <a:pt x="813223" y="3643397"/>
                  <a:pt x="801793" y="3645937"/>
                  <a:pt x="781473" y="3651017"/>
                </a:cubicBezTo>
                <a:cubicBezTo>
                  <a:pt x="761153" y="3656097"/>
                  <a:pt x="738293" y="3661177"/>
                  <a:pt x="712893" y="3681497"/>
                </a:cubicBezTo>
                <a:cubicBezTo>
                  <a:pt x="687493" y="3701817"/>
                  <a:pt x="662093" y="3753887"/>
                  <a:pt x="629073" y="3772937"/>
                </a:cubicBezTo>
                <a:cubicBezTo>
                  <a:pt x="596053" y="3791987"/>
                  <a:pt x="541443" y="3779287"/>
                  <a:pt x="514773" y="3795797"/>
                </a:cubicBezTo>
                <a:cubicBezTo>
                  <a:pt x="488103" y="3812307"/>
                  <a:pt x="477943" y="3842787"/>
                  <a:pt x="469053" y="3871997"/>
                </a:cubicBezTo>
                <a:cubicBezTo>
                  <a:pt x="460163" y="3901207"/>
                  <a:pt x="451273" y="3941847"/>
                  <a:pt x="461433" y="3971057"/>
                </a:cubicBezTo>
                <a:cubicBezTo>
                  <a:pt x="471593" y="4000267"/>
                  <a:pt x="513503" y="4023127"/>
                  <a:pt x="530013" y="4047257"/>
                </a:cubicBezTo>
                <a:cubicBezTo>
                  <a:pt x="546523" y="4071387"/>
                  <a:pt x="557953" y="4067577"/>
                  <a:pt x="560493" y="4115837"/>
                </a:cubicBezTo>
                <a:cubicBezTo>
                  <a:pt x="563033" y="4164097"/>
                  <a:pt x="556683" y="4286017"/>
                  <a:pt x="545253" y="4336817"/>
                </a:cubicBezTo>
                <a:cubicBezTo>
                  <a:pt x="533823" y="4387617"/>
                  <a:pt x="502073" y="4393967"/>
                  <a:pt x="491913" y="4420637"/>
                </a:cubicBezTo>
                <a:cubicBezTo>
                  <a:pt x="481753" y="4447307"/>
                  <a:pt x="453813" y="4484137"/>
                  <a:pt x="484293" y="4496837"/>
                </a:cubicBezTo>
                <a:cubicBezTo>
                  <a:pt x="514773" y="4509537"/>
                  <a:pt x="615103" y="4501917"/>
                  <a:pt x="674793" y="4496837"/>
                </a:cubicBezTo>
                <a:cubicBezTo>
                  <a:pt x="734483" y="4491757"/>
                  <a:pt x="781473" y="4466357"/>
                  <a:pt x="842433" y="4466357"/>
                </a:cubicBezTo>
                <a:cubicBezTo>
                  <a:pt x="903393" y="4466357"/>
                  <a:pt x="993563" y="4490487"/>
                  <a:pt x="1040553" y="4496837"/>
                </a:cubicBezTo>
                <a:cubicBezTo>
                  <a:pt x="1087543" y="4503187"/>
                  <a:pt x="1085003" y="4523507"/>
                  <a:pt x="1124373" y="4504457"/>
                </a:cubicBezTo>
                <a:cubicBezTo>
                  <a:pt x="1163743" y="4485407"/>
                  <a:pt x="1215813" y="4404127"/>
                  <a:pt x="1276773" y="4382537"/>
                </a:cubicBezTo>
                <a:cubicBezTo>
                  <a:pt x="1337733" y="4360947"/>
                  <a:pt x="1443143" y="4391427"/>
                  <a:pt x="1490133" y="4374917"/>
                </a:cubicBezTo>
                <a:cubicBezTo>
                  <a:pt x="1537123" y="4358407"/>
                  <a:pt x="1514263" y="4329197"/>
                  <a:pt x="1558713" y="4283477"/>
                </a:cubicBezTo>
                <a:cubicBezTo>
                  <a:pt x="1603163" y="4237757"/>
                  <a:pt x="1692063" y="4169177"/>
                  <a:pt x="1756833" y="4100597"/>
                </a:cubicBezTo>
                <a:cubicBezTo>
                  <a:pt x="1821603" y="4032017"/>
                  <a:pt x="1901613" y="3920257"/>
                  <a:pt x="1947333" y="3871997"/>
                </a:cubicBezTo>
                <a:cubicBezTo>
                  <a:pt x="1993053" y="3823737"/>
                  <a:pt x="1982893" y="3819927"/>
                  <a:pt x="2031153" y="3811037"/>
                </a:cubicBezTo>
                <a:cubicBezTo>
                  <a:pt x="2079413" y="3802147"/>
                  <a:pt x="2191173" y="3803417"/>
                  <a:pt x="2236893" y="3818657"/>
                </a:cubicBezTo>
                <a:cubicBezTo>
                  <a:pt x="2282613" y="3833897"/>
                  <a:pt x="2288963" y="3851677"/>
                  <a:pt x="2305473" y="3902477"/>
                </a:cubicBezTo>
                <a:cubicBezTo>
                  <a:pt x="2321983" y="3953277"/>
                  <a:pt x="2342303" y="4054877"/>
                  <a:pt x="2335953" y="4123457"/>
                </a:cubicBezTo>
                <a:cubicBezTo>
                  <a:pt x="2329603" y="4192037"/>
                  <a:pt x="2283883" y="4259347"/>
                  <a:pt x="2267373" y="4313957"/>
                </a:cubicBezTo>
                <a:cubicBezTo>
                  <a:pt x="2250863" y="4368567"/>
                  <a:pt x="2210223" y="4415557"/>
                  <a:pt x="2236893" y="4451117"/>
                </a:cubicBezTo>
                <a:cubicBezTo>
                  <a:pt x="2263563" y="4486677"/>
                  <a:pt x="2382943" y="4515887"/>
                  <a:pt x="2427393" y="4527317"/>
                </a:cubicBezTo>
                <a:cubicBezTo>
                  <a:pt x="2471843" y="4538747"/>
                  <a:pt x="2488353" y="4508267"/>
                  <a:pt x="2503593" y="4519697"/>
                </a:cubicBezTo>
                <a:cubicBezTo>
                  <a:pt x="2518833" y="4531127"/>
                  <a:pt x="2515023" y="4560337"/>
                  <a:pt x="2518833" y="4595897"/>
                </a:cubicBezTo>
                <a:cubicBezTo>
                  <a:pt x="2522643" y="4631457"/>
                  <a:pt x="2507403" y="4682257"/>
                  <a:pt x="2526453" y="4733057"/>
                </a:cubicBezTo>
                <a:cubicBezTo>
                  <a:pt x="2545503" y="4783857"/>
                  <a:pt x="2589953" y="4852437"/>
                  <a:pt x="2633133" y="4900697"/>
                </a:cubicBezTo>
                <a:cubicBezTo>
                  <a:pt x="2676313" y="4948957"/>
                  <a:pt x="2690283" y="4973087"/>
                  <a:pt x="2762673" y="500737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5" name="Group 114"/>
          <p:cNvGrpSpPr/>
          <p:nvPr/>
        </p:nvGrpSpPr>
        <p:grpSpPr>
          <a:xfrm>
            <a:off x="2988953" y="5123659"/>
            <a:ext cx="530915" cy="369332"/>
            <a:chOff x="4061947" y="7329999"/>
            <a:chExt cx="530915" cy="369332"/>
          </a:xfrm>
        </p:grpSpPr>
        <p:sp>
          <p:nvSpPr>
            <p:cNvPr id="116" name="TextBox 115"/>
            <p:cNvSpPr txBox="1"/>
            <p:nvPr/>
          </p:nvSpPr>
          <p:spPr>
            <a:xfrm>
              <a:off x="4061947" y="7329999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904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2" name="Freeform 51"/>
          <p:cNvSpPr/>
          <p:nvPr/>
        </p:nvSpPr>
        <p:spPr>
          <a:xfrm>
            <a:off x="4540452" y="3423178"/>
            <a:ext cx="1232195" cy="1487935"/>
          </a:xfrm>
          <a:custGeom>
            <a:avLst/>
            <a:gdLst>
              <a:gd name="connsiteX0" fmla="*/ 431598 w 1232195"/>
              <a:gd name="connsiteY0" fmla="*/ 13442 h 1487935"/>
              <a:gd name="connsiteX1" fmla="*/ 332538 w 1232195"/>
              <a:gd name="connsiteY1" fmla="*/ 97262 h 1487935"/>
              <a:gd name="connsiteX2" fmla="*/ 313488 w 1232195"/>
              <a:gd name="connsiteY2" fmla="*/ 188702 h 1487935"/>
              <a:gd name="connsiteX3" fmla="*/ 237288 w 1232195"/>
              <a:gd name="connsiteY3" fmla="*/ 238232 h 1487935"/>
              <a:gd name="connsiteX4" fmla="*/ 142038 w 1232195"/>
              <a:gd name="connsiteY4" fmla="*/ 306812 h 1487935"/>
              <a:gd name="connsiteX5" fmla="*/ 96318 w 1232195"/>
              <a:gd name="connsiteY5" fmla="*/ 417302 h 1487935"/>
              <a:gd name="connsiteX6" fmla="*/ 202998 w 1232195"/>
              <a:gd name="connsiteY6" fmla="*/ 539222 h 1487935"/>
              <a:gd name="connsiteX7" fmla="*/ 202998 w 1232195"/>
              <a:gd name="connsiteY7" fmla="*/ 619232 h 1487935"/>
              <a:gd name="connsiteX8" fmla="*/ 195378 w 1232195"/>
              <a:gd name="connsiteY8" fmla="*/ 703052 h 1487935"/>
              <a:gd name="connsiteX9" fmla="*/ 111558 w 1232195"/>
              <a:gd name="connsiteY9" fmla="*/ 775442 h 1487935"/>
              <a:gd name="connsiteX10" fmla="*/ 16308 w 1232195"/>
              <a:gd name="connsiteY10" fmla="*/ 798302 h 1487935"/>
              <a:gd name="connsiteX11" fmla="*/ 12498 w 1232195"/>
              <a:gd name="connsiteY11" fmla="*/ 889742 h 1487935"/>
              <a:gd name="connsiteX12" fmla="*/ 142038 w 1232195"/>
              <a:gd name="connsiteY12" fmla="*/ 958322 h 1487935"/>
              <a:gd name="connsiteX13" fmla="*/ 279198 w 1232195"/>
              <a:gd name="connsiteY13" fmla="*/ 924032 h 1487935"/>
              <a:gd name="connsiteX14" fmla="*/ 397308 w 1232195"/>
              <a:gd name="connsiteY14" fmla="*/ 954512 h 1487935"/>
              <a:gd name="connsiteX15" fmla="*/ 443028 w 1232195"/>
              <a:gd name="connsiteY15" fmla="*/ 1068812 h 1487935"/>
              <a:gd name="connsiteX16" fmla="*/ 423978 w 1232195"/>
              <a:gd name="connsiteY16" fmla="*/ 1186922 h 1487935"/>
              <a:gd name="connsiteX17" fmla="*/ 347778 w 1232195"/>
              <a:gd name="connsiteY17" fmla="*/ 1301222 h 1487935"/>
              <a:gd name="connsiteX18" fmla="*/ 313488 w 1232195"/>
              <a:gd name="connsiteY18" fmla="*/ 1407902 h 1487935"/>
              <a:gd name="connsiteX19" fmla="*/ 359208 w 1232195"/>
              <a:gd name="connsiteY19" fmla="*/ 1487912 h 1487935"/>
              <a:gd name="connsiteX20" fmla="*/ 458268 w 1232195"/>
              <a:gd name="connsiteY20" fmla="*/ 1400282 h 1487935"/>
              <a:gd name="connsiteX21" fmla="*/ 500178 w 1232195"/>
              <a:gd name="connsiteY21" fmla="*/ 1263122 h 1487935"/>
              <a:gd name="connsiteX22" fmla="*/ 656388 w 1232195"/>
              <a:gd name="connsiteY22" fmla="*/ 1103102 h 1487935"/>
              <a:gd name="connsiteX23" fmla="*/ 766878 w 1232195"/>
              <a:gd name="connsiteY23" fmla="*/ 969752 h 1487935"/>
              <a:gd name="connsiteX24" fmla="*/ 892608 w 1232195"/>
              <a:gd name="connsiteY24" fmla="*/ 946892 h 1487935"/>
              <a:gd name="connsiteX25" fmla="*/ 1075488 w 1232195"/>
              <a:gd name="connsiteY25" fmla="*/ 1004042 h 1487935"/>
              <a:gd name="connsiteX26" fmla="*/ 1205028 w 1232195"/>
              <a:gd name="connsiteY26" fmla="*/ 1061192 h 1487935"/>
              <a:gd name="connsiteX27" fmla="*/ 1212648 w 1232195"/>
              <a:gd name="connsiteY27" fmla="*/ 950702 h 1487935"/>
              <a:gd name="connsiteX28" fmla="*/ 987858 w 1232195"/>
              <a:gd name="connsiteY28" fmla="*/ 725912 h 1487935"/>
              <a:gd name="connsiteX29" fmla="*/ 751638 w 1232195"/>
              <a:gd name="connsiteY29" fmla="*/ 562082 h 1487935"/>
              <a:gd name="connsiteX30" fmla="*/ 652578 w 1232195"/>
              <a:gd name="connsiteY30" fmla="*/ 447782 h 1487935"/>
              <a:gd name="connsiteX31" fmla="*/ 610668 w 1232195"/>
              <a:gd name="connsiteY31" fmla="*/ 314432 h 1487935"/>
              <a:gd name="connsiteX32" fmla="*/ 553518 w 1232195"/>
              <a:gd name="connsiteY32" fmla="*/ 219182 h 1487935"/>
              <a:gd name="connsiteX33" fmla="*/ 545898 w 1232195"/>
              <a:gd name="connsiteY33" fmla="*/ 93452 h 1487935"/>
              <a:gd name="connsiteX34" fmla="*/ 561138 w 1232195"/>
              <a:gd name="connsiteY34" fmla="*/ 55352 h 1487935"/>
              <a:gd name="connsiteX35" fmla="*/ 526848 w 1232195"/>
              <a:gd name="connsiteY35" fmla="*/ 5822 h 1487935"/>
              <a:gd name="connsiteX36" fmla="*/ 431598 w 1232195"/>
              <a:gd name="connsiteY36" fmla="*/ 13442 h 1487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2195" h="1487935">
                <a:moveTo>
                  <a:pt x="431598" y="13442"/>
                </a:moveTo>
                <a:cubicBezTo>
                  <a:pt x="399213" y="28682"/>
                  <a:pt x="352223" y="68052"/>
                  <a:pt x="332538" y="97262"/>
                </a:cubicBezTo>
                <a:cubicBezTo>
                  <a:pt x="312853" y="126472"/>
                  <a:pt x="329363" y="165207"/>
                  <a:pt x="313488" y="188702"/>
                </a:cubicBezTo>
                <a:cubicBezTo>
                  <a:pt x="297613" y="212197"/>
                  <a:pt x="265863" y="218547"/>
                  <a:pt x="237288" y="238232"/>
                </a:cubicBezTo>
                <a:cubicBezTo>
                  <a:pt x="208713" y="257917"/>
                  <a:pt x="165533" y="276967"/>
                  <a:pt x="142038" y="306812"/>
                </a:cubicBezTo>
                <a:cubicBezTo>
                  <a:pt x="118543" y="336657"/>
                  <a:pt x="86158" y="378567"/>
                  <a:pt x="96318" y="417302"/>
                </a:cubicBezTo>
                <a:cubicBezTo>
                  <a:pt x="106478" y="456037"/>
                  <a:pt x="185218" y="505567"/>
                  <a:pt x="202998" y="539222"/>
                </a:cubicBezTo>
                <a:cubicBezTo>
                  <a:pt x="220778" y="572877"/>
                  <a:pt x="204268" y="591927"/>
                  <a:pt x="202998" y="619232"/>
                </a:cubicBezTo>
                <a:cubicBezTo>
                  <a:pt x="201728" y="646537"/>
                  <a:pt x="210618" y="677017"/>
                  <a:pt x="195378" y="703052"/>
                </a:cubicBezTo>
                <a:cubicBezTo>
                  <a:pt x="180138" y="729087"/>
                  <a:pt x="141403" y="759567"/>
                  <a:pt x="111558" y="775442"/>
                </a:cubicBezTo>
                <a:cubicBezTo>
                  <a:pt x="81713" y="791317"/>
                  <a:pt x="32818" y="779252"/>
                  <a:pt x="16308" y="798302"/>
                </a:cubicBezTo>
                <a:cubicBezTo>
                  <a:pt x="-202" y="817352"/>
                  <a:pt x="-8457" y="863072"/>
                  <a:pt x="12498" y="889742"/>
                </a:cubicBezTo>
                <a:cubicBezTo>
                  <a:pt x="33453" y="916412"/>
                  <a:pt x="97588" y="952607"/>
                  <a:pt x="142038" y="958322"/>
                </a:cubicBezTo>
                <a:cubicBezTo>
                  <a:pt x="186488" y="964037"/>
                  <a:pt x="236653" y="924667"/>
                  <a:pt x="279198" y="924032"/>
                </a:cubicBezTo>
                <a:cubicBezTo>
                  <a:pt x="321743" y="923397"/>
                  <a:pt x="370003" y="930382"/>
                  <a:pt x="397308" y="954512"/>
                </a:cubicBezTo>
                <a:cubicBezTo>
                  <a:pt x="424613" y="978642"/>
                  <a:pt x="438583" y="1030077"/>
                  <a:pt x="443028" y="1068812"/>
                </a:cubicBezTo>
                <a:cubicBezTo>
                  <a:pt x="447473" y="1107547"/>
                  <a:pt x="439853" y="1148187"/>
                  <a:pt x="423978" y="1186922"/>
                </a:cubicBezTo>
                <a:cubicBezTo>
                  <a:pt x="408103" y="1225657"/>
                  <a:pt x="366193" y="1264392"/>
                  <a:pt x="347778" y="1301222"/>
                </a:cubicBezTo>
                <a:cubicBezTo>
                  <a:pt x="329363" y="1338052"/>
                  <a:pt x="311583" y="1376787"/>
                  <a:pt x="313488" y="1407902"/>
                </a:cubicBezTo>
                <a:cubicBezTo>
                  <a:pt x="315393" y="1439017"/>
                  <a:pt x="335078" y="1489182"/>
                  <a:pt x="359208" y="1487912"/>
                </a:cubicBezTo>
                <a:cubicBezTo>
                  <a:pt x="383338" y="1486642"/>
                  <a:pt x="434773" y="1437747"/>
                  <a:pt x="458268" y="1400282"/>
                </a:cubicBezTo>
                <a:cubicBezTo>
                  <a:pt x="481763" y="1362817"/>
                  <a:pt x="467158" y="1312652"/>
                  <a:pt x="500178" y="1263122"/>
                </a:cubicBezTo>
                <a:cubicBezTo>
                  <a:pt x="533198" y="1213592"/>
                  <a:pt x="611938" y="1151997"/>
                  <a:pt x="656388" y="1103102"/>
                </a:cubicBezTo>
                <a:cubicBezTo>
                  <a:pt x="700838" y="1054207"/>
                  <a:pt x="727508" y="995787"/>
                  <a:pt x="766878" y="969752"/>
                </a:cubicBezTo>
                <a:cubicBezTo>
                  <a:pt x="806248" y="943717"/>
                  <a:pt x="841173" y="941177"/>
                  <a:pt x="892608" y="946892"/>
                </a:cubicBezTo>
                <a:cubicBezTo>
                  <a:pt x="944043" y="952607"/>
                  <a:pt x="1023418" y="984992"/>
                  <a:pt x="1075488" y="1004042"/>
                </a:cubicBezTo>
                <a:cubicBezTo>
                  <a:pt x="1127558" y="1023092"/>
                  <a:pt x="1182168" y="1070082"/>
                  <a:pt x="1205028" y="1061192"/>
                </a:cubicBezTo>
                <a:cubicBezTo>
                  <a:pt x="1227888" y="1052302"/>
                  <a:pt x="1248843" y="1006582"/>
                  <a:pt x="1212648" y="950702"/>
                </a:cubicBezTo>
                <a:cubicBezTo>
                  <a:pt x="1176453" y="894822"/>
                  <a:pt x="1064693" y="790682"/>
                  <a:pt x="987858" y="725912"/>
                </a:cubicBezTo>
                <a:cubicBezTo>
                  <a:pt x="911023" y="661142"/>
                  <a:pt x="807518" y="608437"/>
                  <a:pt x="751638" y="562082"/>
                </a:cubicBezTo>
                <a:cubicBezTo>
                  <a:pt x="695758" y="515727"/>
                  <a:pt x="676073" y="489057"/>
                  <a:pt x="652578" y="447782"/>
                </a:cubicBezTo>
                <a:cubicBezTo>
                  <a:pt x="629083" y="406507"/>
                  <a:pt x="627178" y="352532"/>
                  <a:pt x="610668" y="314432"/>
                </a:cubicBezTo>
                <a:cubicBezTo>
                  <a:pt x="594158" y="276332"/>
                  <a:pt x="564313" y="256012"/>
                  <a:pt x="553518" y="219182"/>
                </a:cubicBezTo>
                <a:cubicBezTo>
                  <a:pt x="542723" y="182352"/>
                  <a:pt x="544628" y="120757"/>
                  <a:pt x="545898" y="93452"/>
                </a:cubicBezTo>
                <a:cubicBezTo>
                  <a:pt x="547168" y="66147"/>
                  <a:pt x="564313" y="69957"/>
                  <a:pt x="561138" y="55352"/>
                </a:cubicBezTo>
                <a:cubicBezTo>
                  <a:pt x="557963" y="40747"/>
                  <a:pt x="542723" y="15347"/>
                  <a:pt x="526848" y="5822"/>
                </a:cubicBezTo>
                <a:cubicBezTo>
                  <a:pt x="510973" y="-3703"/>
                  <a:pt x="463983" y="-1798"/>
                  <a:pt x="431598" y="13442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Freeform 52"/>
          <p:cNvSpPr/>
          <p:nvPr/>
        </p:nvSpPr>
        <p:spPr>
          <a:xfrm>
            <a:off x="4237132" y="3120390"/>
            <a:ext cx="1802971" cy="1958354"/>
          </a:xfrm>
          <a:custGeom>
            <a:avLst/>
            <a:gdLst>
              <a:gd name="connsiteX0" fmla="*/ 468218 w 1802971"/>
              <a:gd name="connsiteY0" fmla="*/ 1897380 h 1958354"/>
              <a:gd name="connsiteX1" fmla="*/ 582518 w 1802971"/>
              <a:gd name="connsiteY1" fmla="*/ 1927860 h 1958354"/>
              <a:gd name="connsiteX2" fmla="*/ 647288 w 1802971"/>
              <a:gd name="connsiteY2" fmla="*/ 1958340 h 1958354"/>
              <a:gd name="connsiteX3" fmla="*/ 700628 w 1802971"/>
              <a:gd name="connsiteY3" fmla="*/ 1931670 h 1958354"/>
              <a:gd name="connsiteX4" fmla="*/ 769208 w 1802971"/>
              <a:gd name="connsiteY4" fmla="*/ 1916430 h 1958354"/>
              <a:gd name="connsiteX5" fmla="*/ 879698 w 1802971"/>
              <a:gd name="connsiteY5" fmla="*/ 1764030 h 1958354"/>
              <a:gd name="connsiteX6" fmla="*/ 898748 w 1802971"/>
              <a:gd name="connsiteY6" fmla="*/ 1607820 h 1958354"/>
              <a:gd name="connsiteX7" fmla="*/ 982568 w 1802971"/>
              <a:gd name="connsiteY7" fmla="*/ 1516380 h 1958354"/>
              <a:gd name="connsiteX8" fmla="*/ 1035908 w 1802971"/>
              <a:gd name="connsiteY8" fmla="*/ 1402080 h 1958354"/>
              <a:gd name="connsiteX9" fmla="*/ 1112108 w 1802971"/>
              <a:gd name="connsiteY9" fmla="*/ 1333500 h 1958354"/>
              <a:gd name="connsiteX10" fmla="*/ 1222598 w 1802971"/>
              <a:gd name="connsiteY10" fmla="*/ 1314450 h 1958354"/>
              <a:gd name="connsiteX11" fmla="*/ 1314038 w 1802971"/>
              <a:gd name="connsiteY11" fmla="*/ 1344930 h 1958354"/>
              <a:gd name="connsiteX12" fmla="*/ 1428338 w 1802971"/>
              <a:gd name="connsiteY12" fmla="*/ 1440180 h 1958354"/>
              <a:gd name="connsiteX13" fmla="*/ 1531208 w 1802971"/>
              <a:gd name="connsiteY13" fmla="*/ 1535430 h 1958354"/>
              <a:gd name="connsiteX14" fmla="*/ 1634078 w 1802971"/>
              <a:gd name="connsiteY14" fmla="*/ 1440180 h 1958354"/>
              <a:gd name="connsiteX15" fmla="*/ 1782668 w 1802971"/>
              <a:gd name="connsiteY15" fmla="*/ 1375410 h 1958354"/>
              <a:gd name="connsiteX16" fmla="*/ 1786478 w 1802971"/>
              <a:gd name="connsiteY16" fmla="*/ 1318260 h 1958354"/>
              <a:gd name="connsiteX17" fmla="*/ 1641698 w 1802971"/>
              <a:gd name="connsiteY17" fmla="*/ 1226820 h 1958354"/>
              <a:gd name="connsiteX18" fmla="*/ 1489298 w 1802971"/>
              <a:gd name="connsiteY18" fmla="*/ 1108710 h 1958354"/>
              <a:gd name="connsiteX19" fmla="*/ 1413098 w 1802971"/>
              <a:gd name="connsiteY19" fmla="*/ 1024890 h 1958354"/>
              <a:gd name="connsiteX20" fmla="*/ 1291178 w 1802971"/>
              <a:gd name="connsiteY20" fmla="*/ 948690 h 1958354"/>
              <a:gd name="connsiteX21" fmla="*/ 1020668 w 1802971"/>
              <a:gd name="connsiteY21" fmla="*/ 750570 h 1958354"/>
              <a:gd name="connsiteX22" fmla="*/ 1005428 w 1802971"/>
              <a:gd name="connsiteY22" fmla="*/ 617220 h 1958354"/>
              <a:gd name="connsiteX23" fmla="*/ 921608 w 1802971"/>
              <a:gd name="connsiteY23" fmla="*/ 506730 h 1958354"/>
              <a:gd name="connsiteX24" fmla="*/ 952088 w 1802971"/>
              <a:gd name="connsiteY24" fmla="*/ 373380 h 1958354"/>
              <a:gd name="connsiteX25" fmla="*/ 1009238 w 1802971"/>
              <a:gd name="connsiteY25" fmla="*/ 274320 h 1958354"/>
              <a:gd name="connsiteX26" fmla="*/ 955898 w 1802971"/>
              <a:gd name="connsiteY26" fmla="*/ 87630 h 1958354"/>
              <a:gd name="connsiteX27" fmla="*/ 910178 w 1802971"/>
              <a:gd name="connsiteY27" fmla="*/ 0 h 1958354"/>
              <a:gd name="connsiteX28" fmla="*/ 799688 w 1802971"/>
              <a:gd name="connsiteY28" fmla="*/ 87630 h 1958354"/>
              <a:gd name="connsiteX29" fmla="*/ 738728 w 1802971"/>
              <a:gd name="connsiteY29" fmla="*/ 156210 h 1958354"/>
              <a:gd name="connsiteX30" fmla="*/ 731108 w 1802971"/>
              <a:gd name="connsiteY30" fmla="*/ 209550 h 1958354"/>
              <a:gd name="connsiteX31" fmla="*/ 658718 w 1802971"/>
              <a:gd name="connsiteY31" fmla="*/ 274320 h 1958354"/>
              <a:gd name="connsiteX32" fmla="*/ 563468 w 1802971"/>
              <a:gd name="connsiteY32" fmla="*/ 335280 h 1958354"/>
              <a:gd name="connsiteX33" fmla="*/ 491078 w 1802971"/>
              <a:gd name="connsiteY33" fmla="*/ 438150 h 1958354"/>
              <a:gd name="connsiteX34" fmla="*/ 475838 w 1802971"/>
              <a:gd name="connsiteY34" fmla="*/ 487680 h 1958354"/>
              <a:gd name="connsiteX35" fmla="*/ 365348 w 1802971"/>
              <a:gd name="connsiteY35" fmla="*/ 567690 h 1958354"/>
              <a:gd name="connsiteX36" fmla="*/ 270098 w 1802971"/>
              <a:gd name="connsiteY36" fmla="*/ 693420 h 1958354"/>
              <a:gd name="connsiteX37" fmla="*/ 228188 w 1802971"/>
              <a:gd name="connsiteY37" fmla="*/ 842010 h 1958354"/>
              <a:gd name="connsiteX38" fmla="*/ 258668 w 1802971"/>
              <a:gd name="connsiteY38" fmla="*/ 979170 h 1958354"/>
              <a:gd name="connsiteX39" fmla="*/ 193898 w 1802971"/>
              <a:gd name="connsiteY39" fmla="*/ 1043940 h 1958354"/>
              <a:gd name="connsiteX40" fmla="*/ 98648 w 1802971"/>
              <a:gd name="connsiteY40" fmla="*/ 1097280 h 1958354"/>
              <a:gd name="connsiteX41" fmla="*/ 52928 w 1802971"/>
              <a:gd name="connsiteY41" fmla="*/ 1211580 h 1958354"/>
              <a:gd name="connsiteX42" fmla="*/ 3398 w 1802971"/>
              <a:gd name="connsiteY42" fmla="*/ 1257300 h 1958354"/>
              <a:gd name="connsiteX43" fmla="*/ 18638 w 1802971"/>
              <a:gd name="connsiteY43" fmla="*/ 1398270 h 1958354"/>
              <a:gd name="connsiteX44" fmla="*/ 132938 w 1802971"/>
              <a:gd name="connsiteY44" fmla="*/ 1497330 h 1958354"/>
              <a:gd name="connsiteX45" fmla="*/ 205328 w 1802971"/>
              <a:gd name="connsiteY45" fmla="*/ 1504950 h 1958354"/>
              <a:gd name="connsiteX46" fmla="*/ 323438 w 1802971"/>
              <a:gd name="connsiteY46" fmla="*/ 1436370 h 1958354"/>
              <a:gd name="connsiteX47" fmla="*/ 411068 w 1802971"/>
              <a:gd name="connsiteY47" fmla="*/ 1405890 h 1958354"/>
              <a:gd name="connsiteX48" fmla="*/ 548228 w 1802971"/>
              <a:gd name="connsiteY48" fmla="*/ 1360170 h 1958354"/>
              <a:gd name="connsiteX49" fmla="*/ 593948 w 1802971"/>
              <a:gd name="connsiteY49" fmla="*/ 1337310 h 1958354"/>
              <a:gd name="connsiteX50" fmla="*/ 658718 w 1802971"/>
              <a:gd name="connsiteY50" fmla="*/ 1421130 h 1958354"/>
              <a:gd name="connsiteX51" fmla="*/ 620618 w 1802971"/>
              <a:gd name="connsiteY51" fmla="*/ 1504950 h 1958354"/>
              <a:gd name="connsiteX52" fmla="*/ 536798 w 1802971"/>
              <a:gd name="connsiteY52" fmla="*/ 1584960 h 1958354"/>
              <a:gd name="connsiteX53" fmla="*/ 521558 w 1802971"/>
              <a:gd name="connsiteY53" fmla="*/ 1737360 h 1958354"/>
              <a:gd name="connsiteX54" fmla="*/ 525368 w 1802971"/>
              <a:gd name="connsiteY54" fmla="*/ 1813560 h 1958354"/>
              <a:gd name="connsiteX55" fmla="*/ 468218 w 1802971"/>
              <a:gd name="connsiteY55" fmla="*/ 1897380 h 195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02971" h="1958354">
                <a:moveTo>
                  <a:pt x="468218" y="1897380"/>
                </a:moveTo>
                <a:cubicBezTo>
                  <a:pt x="477743" y="1916430"/>
                  <a:pt x="552673" y="1917700"/>
                  <a:pt x="582518" y="1927860"/>
                </a:cubicBezTo>
                <a:cubicBezTo>
                  <a:pt x="612363" y="1938020"/>
                  <a:pt x="627603" y="1957705"/>
                  <a:pt x="647288" y="1958340"/>
                </a:cubicBezTo>
                <a:cubicBezTo>
                  <a:pt x="666973" y="1958975"/>
                  <a:pt x="680308" y="1938655"/>
                  <a:pt x="700628" y="1931670"/>
                </a:cubicBezTo>
                <a:cubicBezTo>
                  <a:pt x="720948" y="1924685"/>
                  <a:pt x="739363" y="1944370"/>
                  <a:pt x="769208" y="1916430"/>
                </a:cubicBezTo>
                <a:cubicBezTo>
                  <a:pt x="799053" y="1888490"/>
                  <a:pt x="858108" y="1815465"/>
                  <a:pt x="879698" y="1764030"/>
                </a:cubicBezTo>
                <a:cubicBezTo>
                  <a:pt x="901288" y="1712595"/>
                  <a:pt x="881603" y="1649095"/>
                  <a:pt x="898748" y="1607820"/>
                </a:cubicBezTo>
                <a:cubicBezTo>
                  <a:pt x="915893" y="1566545"/>
                  <a:pt x="959708" y="1550670"/>
                  <a:pt x="982568" y="1516380"/>
                </a:cubicBezTo>
                <a:cubicBezTo>
                  <a:pt x="1005428" y="1482090"/>
                  <a:pt x="1014318" y="1432560"/>
                  <a:pt x="1035908" y="1402080"/>
                </a:cubicBezTo>
                <a:cubicBezTo>
                  <a:pt x="1057498" y="1371600"/>
                  <a:pt x="1080993" y="1348105"/>
                  <a:pt x="1112108" y="1333500"/>
                </a:cubicBezTo>
                <a:cubicBezTo>
                  <a:pt x="1143223" y="1318895"/>
                  <a:pt x="1188943" y="1312545"/>
                  <a:pt x="1222598" y="1314450"/>
                </a:cubicBezTo>
                <a:cubicBezTo>
                  <a:pt x="1256253" y="1316355"/>
                  <a:pt x="1279748" y="1323975"/>
                  <a:pt x="1314038" y="1344930"/>
                </a:cubicBezTo>
                <a:cubicBezTo>
                  <a:pt x="1348328" y="1365885"/>
                  <a:pt x="1392143" y="1408430"/>
                  <a:pt x="1428338" y="1440180"/>
                </a:cubicBezTo>
                <a:cubicBezTo>
                  <a:pt x="1464533" y="1471930"/>
                  <a:pt x="1496918" y="1535430"/>
                  <a:pt x="1531208" y="1535430"/>
                </a:cubicBezTo>
                <a:cubicBezTo>
                  <a:pt x="1565498" y="1535430"/>
                  <a:pt x="1592168" y="1466850"/>
                  <a:pt x="1634078" y="1440180"/>
                </a:cubicBezTo>
                <a:cubicBezTo>
                  <a:pt x="1675988" y="1413510"/>
                  <a:pt x="1757268" y="1395730"/>
                  <a:pt x="1782668" y="1375410"/>
                </a:cubicBezTo>
                <a:cubicBezTo>
                  <a:pt x="1808068" y="1355090"/>
                  <a:pt x="1809973" y="1343025"/>
                  <a:pt x="1786478" y="1318260"/>
                </a:cubicBezTo>
                <a:cubicBezTo>
                  <a:pt x="1762983" y="1293495"/>
                  <a:pt x="1691228" y="1261745"/>
                  <a:pt x="1641698" y="1226820"/>
                </a:cubicBezTo>
                <a:cubicBezTo>
                  <a:pt x="1592168" y="1191895"/>
                  <a:pt x="1527398" y="1142365"/>
                  <a:pt x="1489298" y="1108710"/>
                </a:cubicBezTo>
                <a:cubicBezTo>
                  <a:pt x="1451198" y="1075055"/>
                  <a:pt x="1446118" y="1051560"/>
                  <a:pt x="1413098" y="1024890"/>
                </a:cubicBezTo>
                <a:cubicBezTo>
                  <a:pt x="1380078" y="998220"/>
                  <a:pt x="1356583" y="994410"/>
                  <a:pt x="1291178" y="948690"/>
                </a:cubicBezTo>
                <a:cubicBezTo>
                  <a:pt x="1225773" y="902970"/>
                  <a:pt x="1068293" y="805815"/>
                  <a:pt x="1020668" y="750570"/>
                </a:cubicBezTo>
                <a:cubicBezTo>
                  <a:pt x="973043" y="695325"/>
                  <a:pt x="1021938" y="657860"/>
                  <a:pt x="1005428" y="617220"/>
                </a:cubicBezTo>
                <a:cubicBezTo>
                  <a:pt x="988918" y="576580"/>
                  <a:pt x="930498" y="547370"/>
                  <a:pt x="921608" y="506730"/>
                </a:cubicBezTo>
                <a:cubicBezTo>
                  <a:pt x="912718" y="466090"/>
                  <a:pt x="937483" y="412115"/>
                  <a:pt x="952088" y="373380"/>
                </a:cubicBezTo>
                <a:cubicBezTo>
                  <a:pt x="966693" y="334645"/>
                  <a:pt x="1008603" y="321945"/>
                  <a:pt x="1009238" y="274320"/>
                </a:cubicBezTo>
                <a:cubicBezTo>
                  <a:pt x="1009873" y="226695"/>
                  <a:pt x="972408" y="133350"/>
                  <a:pt x="955898" y="87630"/>
                </a:cubicBezTo>
                <a:cubicBezTo>
                  <a:pt x="939388" y="41910"/>
                  <a:pt x="936213" y="0"/>
                  <a:pt x="910178" y="0"/>
                </a:cubicBezTo>
                <a:cubicBezTo>
                  <a:pt x="884143" y="0"/>
                  <a:pt x="828263" y="61595"/>
                  <a:pt x="799688" y="87630"/>
                </a:cubicBezTo>
                <a:cubicBezTo>
                  <a:pt x="771113" y="113665"/>
                  <a:pt x="750158" y="135890"/>
                  <a:pt x="738728" y="156210"/>
                </a:cubicBezTo>
                <a:cubicBezTo>
                  <a:pt x="727298" y="176530"/>
                  <a:pt x="744443" y="189865"/>
                  <a:pt x="731108" y="209550"/>
                </a:cubicBezTo>
                <a:cubicBezTo>
                  <a:pt x="717773" y="229235"/>
                  <a:pt x="686658" y="253365"/>
                  <a:pt x="658718" y="274320"/>
                </a:cubicBezTo>
                <a:cubicBezTo>
                  <a:pt x="630778" y="295275"/>
                  <a:pt x="591408" y="307975"/>
                  <a:pt x="563468" y="335280"/>
                </a:cubicBezTo>
                <a:cubicBezTo>
                  <a:pt x="535528" y="362585"/>
                  <a:pt x="505683" y="412750"/>
                  <a:pt x="491078" y="438150"/>
                </a:cubicBezTo>
                <a:cubicBezTo>
                  <a:pt x="476473" y="463550"/>
                  <a:pt x="496793" y="466090"/>
                  <a:pt x="475838" y="487680"/>
                </a:cubicBezTo>
                <a:cubicBezTo>
                  <a:pt x="454883" y="509270"/>
                  <a:pt x="399638" y="533400"/>
                  <a:pt x="365348" y="567690"/>
                </a:cubicBezTo>
                <a:cubicBezTo>
                  <a:pt x="331058" y="601980"/>
                  <a:pt x="292958" y="647700"/>
                  <a:pt x="270098" y="693420"/>
                </a:cubicBezTo>
                <a:cubicBezTo>
                  <a:pt x="247238" y="739140"/>
                  <a:pt x="230093" y="794385"/>
                  <a:pt x="228188" y="842010"/>
                </a:cubicBezTo>
                <a:cubicBezTo>
                  <a:pt x="226283" y="889635"/>
                  <a:pt x="264383" y="945515"/>
                  <a:pt x="258668" y="979170"/>
                </a:cubicBezTo>
                <a:cubicBezTo>
                  <a:pt x="252953" y="1012825"/>
                  <a:pt x="220568" y="1024255"/>
                  <a:pt x="193898" y="1043940"/>
                </a:cubicBezTo>
                <a:cubicBezTo>
                  <a:pt x="167228" y="1063625"/>
                  <a:pt x="122143" y="1069340"/>
                  <a:pt x="98648" y="1097280"/>
                </a:cubicBezTo>
                <a:cubicBezTo>
                  <a:pt x="75153" y="1125220"/>
                  <a:pt x="68803" y="1184910"/>
                  <a:pt x="52928" y="1211580"/>
                </a:cubicBezTo>
                <a:cubicBezTo>
                  <a:pt x="37053" y="1238250"/>
                  <a:pt x="9113" y="1226185"/>
                  <a:pt x="3398" y="1257300"/>
                </a:cubicBezTo>
                <a:cubicBezTo>
                  <a:pt x="-2317" y="1288415"/>
                  <a:pt x="-2952" y="1358265"/>
                  <a:pt x="18638" y="1398270"/>
                </a:cubicBezTo>
                <a:cubicBezTo>
                  <a:pt x="40228" y="1438275"/>
                  <a:pt x="101823" y="1479550"/>
                  <a:pt x="132938" y="1497330"/>
                </a:cubicBezTo>
                <a:cubicBezTo>
                  <a:pt x="164053" y="1515110"/>
                  <a:pt x="173578" y="1515110"/>
                  <a:pt x="205328" y="1504950"/>
                </a:cubicBezTo>
                <a:cubicBezTo>
                  <a:pt x="237078" y="1494790"/>
                  <a:pt x="289148" y="1452880"/>
                  <a:pt x="323438" y="1436370"/>
                </a:cubicBezTo>
                <a:cubicBezTo>
                  <a:pt x="357728" y="1419860"/>
                  <a:pt x="411068" y="1405890"/>
                  <a:pt x="411068" y="1405890"/>
                </a:cubicBezTo>
                <a:cubicBezTo>
                  <a:pt x="448533" y="1393190"/>
                  <a:pt x="517748" y="1371600"/>
                  <a:pt x="548228" y="1360170"/>
                </a:cubicBezTo>
                <a:cubicBezTo>
                  <a:pt x="578708" y="1348740"/>
                  <a:pt x="575533" y="1327150"/>
                  <a:pt x="593948" y="1337310"/>
                </a:cubicBezTo>
                <a:cubicBezTo>
                  <a:pt x="612363" y="1347470"/>
                  <a:pt x="654273" y="1393190"/>
                  <a:pt x="658718" y="1421130"/>
                </a:cubicBezTo>
                <a:cubicBezTo>
                  <a:pt x="663163" y="1449070"/>
                  <a:pt x="640938" y="1477645"/>
                  <a:pt x="620618" y="1504950"/>
                </a:cubicBezTo>
                <a:cubicBezTo>
                  <a:pt x="600298" y="1532255"/>
                  <a:pt x="553308" y="1546225"/>
                  <a:pt x="536798" y="1584960"/>
                </a:cubicBezTo>
                <a:cubicBezTo>
                  <a:pt x="520288" y="1623695"/>
                  <a:pt x="523463" y="1699260"/>
                  <a:pt x="521558" y="1737360"/>
                </a:cubicBezTo>
                <a:cubicBezTo>
                  <a:pt x="519653" y="1775460"/>
                  <a:pt x="532353" y="1790065"/>
                  <a:pt x="525368" y="1813560"/>
                </a:cubicBezTo>
                <a:cubicBezTo>
                  <a:pt x="518383" y="1837055"/>
                  <a:pt x="458693" y="1878330"/>
                  <a:pt x="468218" y="18973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068769" y="3013407"/>
            <a:ext cx="2257409" cy="2223101"/>
          </a:xfrm>
          <a:custGeom>
            <a:avLst/>
            <a:gdLst>
              <a:gd name="connsiteX0" fmla="*/ 606101 w 2257409"/>
              <a:gd name="connsiteY0" fmla="*/ 1775763 h 2223101"/>
              <a:gd name="connsiteX1" fmla="*/ 594671 w 2257409"/>
              <a:gd name="connsiteY1" fmla="*/ 1859583 h 2223101"/>
              <a:gd name="connsiteX2" fmla="*/ 522281 w 2257409"/>
              <a:gd name="connsiteY2" fmla="*/ 1916733 h 2223101"/>
              <a:gd name="connsiteX3" fmla="*/ 487991 w 2257409"/>
              <a:gd name="connsiteY3" fmla="*/ 1973883 h 2223101"/>
              <a:gd name="connsiteX4" fmla="*/ 590861 w 2257409"/>
              <a:gd name="connsiteY4" fmla="*/ 2133903 h 2223101"/>
              <a:gd name="connsiteX5" fmla="*/ 670871 w 2257409"/>
              <a:gd name="connsiteY5" fmla="*/ 2099613 h 2223101"/>
              <a:gd name="connsiteX6" fmla="*/ 804221 w 2257409"/>
              <a:gd name="connsiteY6" fmla="*/ 2183433 h 2223101"/>
              <a:gd name="connsiteX7" fmla="*/ 899471 w 2257409"/>
              <a:gd name="connsiteY7" fmla="*/ 2221533 h 2223101"/>
              <a:gd name="connsiteX8" fmla="*/ 956621 w 2257409"/>
              <a:gd name="connsiteY8" fmla="*/ 2133903 h 2223101"/>
              <a:gd name="connsiteX9" fmla="*/ 1128071 w 2257409"/>
              <a:gd name="connsiteY9" fmla="*/ 2008173 h 2223101"/>
              <a:gd name="connsiteX10" fmla="*/ 1166171 w 2257409"/>
              <a:gd name="connsiteY10" fmla="*/ 1840533 h 2223101"/>
              <a:gd name="connsiteX11" fmla="*/ 1227131 w 2257409"/>
              <a:gd name="connsiteY11" fmla="*/ 1699563 h 2223101"/>
              <a:gd name="connsiteX12" fmla="*/ 1284281 w 2257409"/>
              <a:gd name="connsiteY12" fmla="*/ 1581453 h 2223101"/>
              <a:gd name="connsiteX13" fmla="*/ 1341431 w 2257409"/>
              <a:gd name="connsiteY13" fmla="*/ 1509063 h 2223101"/>
              <a:gd name="connsiteX14" fmla="*/ 1375721 w 2257409"/>
              <a:gd name="connsiteY14" fmla="*/ 1493823 h 2223101"/>
              <a:gd name="connsiteX15" fmla="*/ 1482401 w 2257409"/>
              <a:gd name="connsiteY15" fmla="*/ 1543353 h 2223101"/>
              <a:gd name="connsiteX16" fmla="*/ 1638611 w 2257409"/>
              <a:gd name="connsiteY16" fmla="*/ 1722423 h 2223101"/>
              <a:gd name="connsiteX17" fmla="*/ 1752911 w 2257409"/>
              <a:gd name="connsiteY17" fmla="*/ 1798623 h 2223101"/>
              <a:gd name="connsiteX18" fmla="*/ 1871021 w 2257409"/>
              <a:gd name="connsiteY18" fmla="*/ 1710993 h 2223101"/>
              <a:gd name="connsiteX19" fmla="*/ 1996751 w 2257409"/>
              <a:gd name="connsiteY19" fmla="*/ 1638603 h 2223101"/>
              <a:gd name="connsiteX20" fmla="*/ 2145341 w 2257409"/>
              <a:gd name="connsiteY20" fmla="*/ 1520493 h 2223101"/>
              <a:gd name="connsiteX21" fmla="*/ 2255831 w 2257409"/>
              <a:gd name="connsiteY21" fmla="*/ 1387143 h 2223101"/>
              <a:gd name="connsiteX22" fmla="*/ 2202491 w 2257409"/>
              <a:gd name="connsiteY22" fmla="*/ 1345233 h 2223101"/>
              <a:gd name="connsiteX23" fmla="*/ 2092001 w 2257409"/>
              <a:gd name="connsiteY23" fmla="*/ 1364283 h 2223101"/>
              <a:gd name="connsiteX24" fmla="*/ 1882451 w 2257409"/>
              <a:gd name="connsiteY24" fmla="*/ 1280463 h 2223101"/>
              <a:gd name="connsiteX25" fmla="*/ 1650041 w 2257409"/>
              <a:gd name="connsiteY25" fmla="*/ 1128063 h 2223101"/>
              <a:gd name="connsiteX26" fmla="*/ 1516691 w 2257409"/>
              <a:gd name="connsiteY26" fmla="*/ 1029003 h 2223101"/>
              <a:gd name="connsiteX27" fmla="*/ 1360481 w 2257409"/>
              <a:gd name="connsiteY27" fmla="*/ 941373 h 2223101"/>
              <a:gd name="connsiteX28" fmla="*/ 1261421 w 2257409"/>
              <a:gd name="connsiteY28" fmla="*/ 861363 h 2223101"/>
              <a:gd name="connsiteX29" fmla="*/ 1181411 w 2257409"/>
              <a:gd name="connsiteY29" fmla="*/ 640383 h 2223101"/>
              <a:gd name="connsiteX30" fmla="*/ 1173791 w 2257409"/>
              <a:gd name="connsiteY30" fmla="*/ 560373 h 2223101"/>
              <a:gd name="connsiteX31" fmla="*/ 1238561 w 2257409"/>
              <a:gd name="connsiteY31" fmla="*/ 449883 h 2223101"/>
              <a:gd name="connsiteX32" fmla="*/ 1261421 w 2257409"/>
              <a:gd name="connsiteY32" fmla="*/ 331773 h 2223101"/>
              <a:gd name="connsiteX33" fmla="*/ 1200461 w 2257409"/>
              <a:gd name="connsiteY33" fmla="*/ 137463 h 2223101"/>
              <a:gd name="connsiteX34" fmla="*/ 1158551 w 2257409"/>
              <a:gd name="connsiteY34" fmla="*/ 42213 h 2223101"/>
              <a:gd name="connsiteX35" fmla="*/ 1048061 w 2257409"/>
              <a:gd name="connsiteY35" fmla="*/ 303 h 2223101"/>
              <a:gd name="connsiteX36" fmla="*/ 918521 w 2257409"/>
              <a:gd name="connsiteY36" fmla="*/ 61263 h 2223101"/>
              <a:gd name="connsiteX37" fmla="*/ 891851 w 2257409"/>
              <a:gd name="connsiteY37" fmla="*/ 137463 h 2223101"/>
              <a:gd name="connsiteX38" fmla="*/ 731831 w 2257409"/>
              <a:gd name="connsiteY38" fmla="*/ 228903 h 2223101"/>
              <a:gd name="connsiteX39" fmla="*/ 743261 w 2257409"/>
              <a:gd name="connsiteY39" fmla="*/ 335583 h 2223101"/>
              <a:gd name="connsiteX40" fmla="*/ 598481 w 2257409"/>
              <a:gd name="connsiteY40" fmla="*/ 434643 h 2223101"/>
              <a:gd name="connsiteX41" fmla="*/ 541331 w 2257409"/>
              <a:gd name="connsiteY41" fmla="*/ 560373 h 2223101"/>
              <a:gd name="connsiteX42" fmla="*/ 526091 w 2257409"/>
              <a:gd name="connsiteY42" fmla="*/ 583233 h 2223101"/>
              <a:gd name="connsiteX43" fmla="*/ 491801 w 2257409"/>
              <a:gd name="connsiteY43" fmla="*/ 579423 h 2223101"/>
              <a:gd name="connsiteX44" fmla="*/ 472751 w 2257409"/>
              <a:gd name="connsiteY44" fmla="*/ 640383 h 2223101"/>
              <a:gd name="connsiteX45" fmla="*/ 381311 w 2257409"/>
              <a:gd name="connsiteY45" fmla="*/ 705153 h 2223101"/>
              <a:gd name="connsiteX46" fmla="*/ 339401 w 2257409"/>
              <a:gd name="connsiteY46" fmla="*/ 827073 h 2223101"/>
              <a:gd name="connsiteX47" fmla="*/ 312731 w 2257409"/>
              <a:gd name="connsiteY47" fmla="*/ 899463 h 2223101"/>
              <a:gd name="connsiteX48" fmla="*/ 160331 w 2257409"/>
              <a:gd name="connsiteY48" fmla="*/ 956613 h 2223101"/>
              <a:gd name="connsiteX49" fmla="*/ 106991 w 2257409"/>
              <a:gd name="connsiteY49" fmla="*/ 1002333 h 2223101"/>
              <a:gd name="connsiteX50" fmla="*/ 80321 w 2257409"/>
              <a:gd name="connsiteY50" fmla="*/ 1048053 h 2223101"/>
              <a:gd name="connsiteX51" fmla="*/ 311 w 2257409"/>
              <a:gd name="connsiteY51" fmla="*/ 1082343 h 2223101"/>
              <a:gd name="connsiteX52" fmla="*/ 53651 w 2257409"/>
              <a:gd name="connsiteY52" fmla="*/ 1230933 h 2223101"/>
              <a:gd name="connsiteX53" fmla="*/ 80321 w 2257409"/>
              <a:gd name="connsiteY53" fmla="*/ 1444293 h 2223101"/>
              <a:gd name="connsiteX54" fmla="*/ 57461 w 2257409"/>
              <a:gd name="connsiteY54" fmla="*/ 1600503 h 2223101"/>
              <a:gd name="connsiteX55" fmla="*/ 15551 w 2257409"/>
              <a:gd name="connsiteY55" fmla="*/ 1699563 h 2223101"/>
              <a:gd name="connsiteX56" fmla="*/ 145091 w 2257409"/>
              <a:gd name="connsiteY56" fmla="*/ 1798623 h 2223101"/>
              <a:gd name="connsiteX57" fmla="*/ 270821 w 2257409"/>
              <a:gd name="connsiteY57" fmla="*/ 1802433 h 2223101"/>
              <a:gd name="connsiteX58" fmla="*/ 289871 w 2257409"/>
              <a:gd name="connsiteY58" fmla="*/ 1756713 h 2223101"/>
              <a:gd name="connsiteX59" fmla="*/ 392741 w 2257409"/>
              <a:gd name="connsiteY59" fmla="*/ 1756713 h 2223101"/>
              <a:gd name="connsiteX60" fmla="*/ 499421 w 2257409"/>
              <a:gd name="connsiteY60" fmla="*/ 1714803 h 2223101"/>
              <a:gd name="connsiteX61" fmla="*/ 545141 w 2257409"/>
              <a:gd name="connsiteY61" fmla="*/ 1684323 h 2223101"/>
              <a:gd name="connsiteX62" fmla="*/ 575621 w 2257409"/>
              <a:gd name="connsiteY62" fmla="*/ 1661463 h 2223101"/>
              <a:gd name="connsiteX63" fmla="*/ 617531 w 2257409"/>
              <a:gd name="connsiteY63" fmla="*/ 1680513 h 2223101"/>
              <a:gd name="connsiteX64" fmla="*/ 590861 w 2257409"/>
              <a:gd name="connsiteY64" fmla="*/ 1650033 h 2223101"/>
              <a:gd name="connsiteX65" fmla="*/ 613721 w 2257409"/>
              <a:gd name="connsiteY65" fmla="*/ 1684323 h 2223101"/>
              <a:gd name="connsiteX66" fmla="*/ 606101 w 2257409"/>
              <a:gd name="connsiteY66" fmla="*/ 1775763 h 222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57409" h="2223101">
                <a:moveTo>
                  <a:pt x="606101" y="1775763"/>
                </a:moveTo>
                <a:cubicBezTo>
                  <a:pt x="602926" y="1804973"/>
                  <a:pt x="608641" y="1836088"/>
                  <a:pt x="594671" y="1859583"/>
                </a:cubicBezTo>
                <a:cubicBezTo>
                  <a:pt x="580701" y="1883078"/>
                  <a:pt x="540061" y="1897683"/>
                  <a:pt x="522281" y="1916733"/>
                </a:cubicBezTo>
                <a:cubicBezTo>
                  <a:pt x="504501" y="1935783"/>
                  <a:pt x="476561" y="1937688"/>
                  <a:pt x="487991" y="1973883"/>
                </a:cubicBezTo>
                <a:cubicBezTo>
                  <a:pt x="499421" y="2010078"/>
                  <a:pt x="560381" y="2112948"/>
                  <a:pt x="590861" y="2133903"/>
                </a:cubicBezTo>
                <a:cubicBezTo>
                  <a:pt x="621341" y="2154858"/>
                  <a:pt x="635311" y="2091358"/>
                  <a:pt x="670871" y="2099613"/>
                </a:cubicBezTo>
                <a:cubicBezTo>
                  <a:pt x="706431" y="2107868"/>
                  <a:pt x="766121" y="2163113"/>
                  <a:pt x="804221" y="2183433"/>
                </a:cubicBezTo>
                <a:cubicBezTo>
                  <a:pt x="842321" y="2203753"/>
                  <a:pt x="874071" y="2229788"/>
                  <a:pt x="899471" y="2221533"/>
                </a:cubicBezTo>
                <a:cubicBezTo>
                  <a:pt x="924871" y="2213278"/>
                  <a:pt x="918521" y="2169463"/>
                  <a:pt x="956621" y="2133903"/>
                </a:cubicBezTo>
                <a:cubicBezTo>
                  <a:pt x="994721" y="2098343"/>
                  <a:pt x="1093146" y="2057068"/>
                  <a:pt x="1128071" y="2008173"/>
                </a:cubicBezTo>
                <a:cubicBezTo>
                  <a:pt x="1162996" y="1959278"/>
                  <a:pt x="1149661" y="1891968"/>
                  <a:pt x="1166171" y="1840533"/>
                </a:cubicBezTo>
                <a:cubicBezTo>
                  <a:pt x="1182681" y="1789098"/>
                  <a:pt x="1207446" y="1742743"/>
                  <a:pt x="1227131" y="1699563"/>
                </a:cubicBezTo>
                <a:cubicBezTo>
                  <a:pt x="1246816" y="1656383"/>
                  <a:pt x="1265231" y="1613203"/>
                  <a:pt x="1284281" y="1581453"/>
                </a:cubicBezTo>
                <a:cubicBezTo>
                  <a:pt x="1303331" y="1549703"/>
                  <a:pt x="1326191" y="1523668"/>
                  <a:pt x="1341431" y="1509063"/>
                </a:cubicBezTo>
                <a:cubicBezTo>
                  <a:pt x="1356671" y="1494458"/>
                  <a:pt x="1352226" y="1488108"/>
                  <a:pt x="1375721" y="1493823"/>
                </a:cubicBezTo>
                <a:cubicBezTo>
                  <a:pt x="1399216" y="1499538"/>
                  <a:pt x="1438586" y="1505253"/>
                  <a:pt x="1482401" y="1543353"/>
                </a:cubicBezTo>
                <a:cubicBezTo>
                  <a:pt x="1526216" y="1581453"/>
                  <a:pt x="1593526" y="1679878"/>
                  <a:pt x="1638611" y="1722423"/>
                </a:cubicBezTo>
                <a:cubicBezTo>
                  <a:pt x="1683696" y="1764968"/>
                  <a:pt x="1714176" y="1800528"/>
                  <a:pt x="1752911" y="1798623"/>
                </a:cubicBezTo>
                <a:cubicBezTo>
                  <a:pt x="1791646" y="1796718"/>
                  <a:pt x="1830381" y="1737663"/>
                  <a:pt x="1871021" y="1710993"/>
                </a:cubicBezTo>
                <a:cubicBezTo>
                  <a:pt x="1911661" y="1684323"/>
                  <a:pt x="1951031" y="1670353"/>
                  <a:pt x="1996751" y="1638603"/>
                </a:cubicBezTo>
                <a:cubicBezTo>
                  <a:pt x="2042471" y="1606853"/>
                  <a:pt x="2102161" y="1562403"/>
                  <a:pt x="2145341" y="1520493"/>
                </a:cubicBezTo>
                <a:cubicBezTo>
                  <a:pt x="2188521" y="1478583"/>
                  <a:pt x="2246306" y="1416353"/>
                  <a:pt x="2255831" y="1387143"/>
                </a:cubicBezTo>
                <a:cubicBezTo>
                  <a:pt x="2265356" y="1357933"/>
                  <a:pt x="2229796" y="1349043"/>
                  <a:pt x="2202491" y="1345233"/>
                </a:cubicBezTo>
                <a:cubicBezTo>
                  <a:pt x="2175186" y="1341423"/>
                  <a:pt x="2145341" y="1375078"/>
                  <a:pt x="2092001" y="1364283"/>
                </a:cubicBezTo>
                <a:cubicBezTo>
                  <a:pt x="2038661" y="1353488"/>
                  <a:pt x="1956111" y="1319833"/>
                  <a:pt x="1882451" y="1280463"/>
                </a:cubicBezTo>
                <a:cubicBezTo>
                  <a:pt x="1808791" y="1241093"/>
                  <a:pt x="1711001" y="1169973"/>
                  <a:pt x="1650041" y="1128063"/>
                </a:cubicBezTo>
                <a:cubicBezTo>
                  <a:pt x="1589081" y="1086153"/>
                  <a:pt x="1564951" y="1060118"/>
                  <a:pt x="1516691" y="1029003"/>
                </a:cubicBezTo>
                <a:cubicBezTo>
                  <a:pt x="1468431" y="997888"/>
                  <a:pt x="1403026" y="969313"/>
                  <a:pt x="1360481" y="941373"/>
                </a:cubicBezTo>
                <a:cubicBezTo>
                  <a:pt x="1317936" y="913433"/>
                  <a:pt x="1291266" y="911528"/>
                  <a:pt x="1261421" y="861363"/>
                </a:cubicBezTo>
                <a:cubicBezTo>
                  <a:pt x="1231576" y="811198"/>
                  <a:pt x="1196016" y="690548"/>
                  <a:pt x="1181411" y="640383"/>
                </a:cubicBezTo>
                <a:cubicBezTo>
                  <a:pt x="1166806" y="590218"/>
                  <a:pt x="1164266" y="592123"/>
                  <a:pt x="1173791" y="560373"/>
                </a:cubicBezTo>
                <a:cubicBezTo>
                  <a:pt x="1183316" y="528623"/>
                  <a:pt x="1223956" y="487983"/>
                  <a:pt x="1238561" y="449883"/>
                </a:cubicBezTo>
                <a:cubicBezTo>
                  <a:pt x="1253166" y="411783"/>
                  <a:pt x="1267771" y="383843"/>
                  <a:pt x="1261421" y="331773"/>
                </a:cubicBezTo>
                <a:cubicBezTo>
                  <a:pt x="1255071" y="279703"/>
                  <a:pt x="1217606" y="185723"/>
                  <a:pt x="1200461" y="137463"/>
                </a:cubicBezTo>
                <a:cubicBezTo>
                  <a:pt x="1183316" y="89203"/>
                  <a:pt x="1183951" y="65073"/>
                  <a:pt x="1158551" y="42213"/>
                </a:cubicBezTo>
                <a:cubicBezTo>
                  <a:pt x="1133151" y="19353"/>
                  <a:pt x="1088066" y="-2872"/>
                  <a:pt x="1048061" y="303"/>
                </a:cubicBezTo>
                <a:cubicBezTo>
                  <a:pt x="1008056" y="3478"/>
                  <a:pt x="944556" y="38403"/>
                  <a:pt x="918521" y="61263"/>
                </a:cubicBezTo>
                <a:cubicBezTo>
                  <a:pt x="892486" y="84123"/>
                  <a:pt x="922966" y="109523"/>
                  <a:pt x="891851" y="137463"/>
                </a:cubicBezTo>
                <a:cubicBezTo>
                  <a:pt x="860736" y="165403"/>
                  <a:pt x="756596" y="195883"/>
                  <a:pt x="731831" y="228903"/>
                </a:cubicBezTo>
                <a:cubicBezTo>
                  <a:pt x="707066" y="261923"/>
                  <a:pt x="765486" y="301293"/>
                  <a:pt x="743261" y="335583"/>
                </a:cubicBezTo>
                <a:cubicBezTo>
                  <a:pt x="721036" y="369873"/>
                  <a:pt x="632136" y="397178"/>
                  <a:pt x="598481" y="434643"/>
                </a:cubicBezTo>
                <a:cubicBezTo>
                  <a:pt x="564826" y="472108"/>
                  <a:pt x="553396" y="535608"/>
                  <a:pt x="541331" y="560373"/>
                </a:cubicBezTo>
                <a:cubicBezTo>
                  <a:pt x="529266" y="585138"/>
                  <a:pt x="534346" y="580058"/>
                  <a:pt x="526091" y="583233"/>
                </a:cubicBezTo>
                <a:cubicBezTo>
                  <a:pt x="517836" y="586408"/>
                  <a:pt x="500691" y="569898"/>
                  <a:pt x="491801" y="579423"/>
                </a:cubicBezTo>
                <a:cubicBezTo>
                  <a:pt x="482911" y="588948"/>
                  <a:pt x="491166" y="619428"/>
                  <a:pt x="472751" y="640383"/>
                </a:cubicBezTo>
                <a:cubicBezTo>
                  <a:pt x="454336" y="661338"/>
                  <a:pt x="403536" y="674038"/>
                  <a:pt x="381311" y="705153"/>
                </a:cubicBezTo>
                <a:cubicBezTo>
                  <a:pt x="359086" y="736268"/>
                  <a:pt x="350831" y="794688"/>
                  <a:pt x="339401" y="827073"/>
                </a:cubicBezTo>
                <a:cubicBezTo>
                  <a:pt x="327971" y="859458"/>
                  <a:pt x="342576" y="877873"/>
                  <a:pt x="312731" y="899463"/>
                </a:cubicBezTo>
                <a:cubicBezTo>
                  <a:pt x="282886" y="921053"/>
                  <a:pt x="194621" y="939468"/>
                  <a:pt x="160331" y="956613"/>
                </a:cubicBezTo>
                <a:cubicBezTo>
                  <a:pt x="126041" y="973758"/>
                  <a:pt x="120326" y="987093"/>
                  <a:pt x="106991" y="1002333"/>
                </a:cubicBezTo>
                <a:cubicBezTo>
                  <a:pt x="93656" y="1017573"/>
                  <a:pt x="98101" y="1034718"/>
                  <a:pt x="80321" y="1048053"/>
                </a:cubicBezTo>
                <a:cubicBezTo>
                  <a:pt x="62541" y="1061388"/>
                  <a:pt x="4756" y="1051863"/>
                  <a:pt x="311" y="1082343"/>
                </a:cubicBezTo>
                <a:cubicBezTo>
                  <a:pt x="-4134" y="1112823"/>
                  <a:pt x="40316" y="1170608"/>
                  <a:pt x="53651" y="1230933"/>
                </a:cubicBezTo>
                <a:cubicBezTo>
                  <a:pt x="66986" y="1291258"/>
                  <a:pt x="79686" y="1382698"/>
                  <a:pt x="80321" y="1444293"/>
                </a:cubicBezTo>
                <a:cubicBezTo>
                  <a:pt x="80956" y="1505888"/>
                  <a:pt x="68256" y="1557958"/>
                  <a:pt x="57461" y="1600503"/>
                </a:cubicBezTo>
                <a:cubicBezTo>
                  <a:pt x="46666" y="1643048"/>
                  <a:pt x="946" y="1666543"/>
                  <a:pt x="15551" y="1699563"/>
                </a:cubicBezTo>
                <a:cubicBezTo>
                  <a:pt x="30156" y="1732583"/>
                  <a:pt x="102546" y="1781478"/>
                  <a:pt x="145091" y="1798623"/>
                </a:cubicBezTo>
                <a:cubicBezTo>
                  <a:pt x="187636" y="1815768"/>
                  <a:pt x="246691" y="1809418"/>
                  <a:pt x="270821" y="1802433"/>
                </a:cubicBezTo>
                <a:cubicBezTo>
                  <a:pt x="294951" y="1795448"/>
                  <a:pt x="269551" y="1764333"/>
                  <a:pt x="289871" y="1756713"/>
                </a:cubicBezTo>
                <a:cubicBezTo>
                  <a:pt x="310191" y="1749093"/>
                  <a:pt x="357816" y="1763698"/>
                  <a:pt x="392741" y="1756713"/>
                </a:cubicBezTo>
                <a:cubicBezTo>
                  <a:pt x="427666" y="1749728"/>
                  <a:pt x="474021" y="1726868"/>
                  <a:pt x="499421" y="1714803"/>
                </a:cubicBezTo>
                <a:cubicBezTo>
                  <a:pt x="524821" y="1702738"/>
                  <a:pt x="532441" y="1693213"/>
                  <a:pt x="545141" y="1684323"/>
                </a:cubicBezTo>
                <a:cubicBezTo>
                  <a:pt x="557841" y="1675433"/>
                  <a:pt x="563556" y="1662098"/>
                  <a:pt x="575621" y="1661463"/>
                </a:cubicBezTo>
                <a:cubicBezTo>
                  <a:pt x="587686" y="1660828"/>
                  <a:pt x="614991" y="1682418"/>
                  <a:pt x="617531" y="1680513"/>
                </a:cubicBezTo>
                <a:cubicBezTo>
                  <a:pt x="620071" y="1678608"/>
                  <a:pt x="591496" y="1649398"/>
                  <a:pt x="590861" y="1650033"/>
                </a:cubicBezTo>
                <a:cubicBezTo>
                  <a:pt x="590226" y="1650668"/>
                  <a:pt x="610546" y="1663368"/>
                  <a:pt x="613721" y="1684323"/>
                </a:cubicBezTo>
                <a:cubicBezTo>
                  <a:pt x="616896" y="1705278"/>
                  <a:pt x="609276" y="1746553"/>
                  <a:pt x="606101" y="177576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3738839" y="2219411"/>
            <a:ext cx="2747655" cy="3628587"/>
          </a:xfrm>
          <a:custGeom>
            <a:avLst/>
            <a:gdLst>
              <a:gd name="connsiteX0" fmla="*/ 1224321 w 2747655"/>
              <a:gd name="connsiteY0" fmla="*/ 3622589 h 3663603"/>
              <a:gd name="connsiteX1" fmla="*/ 1305601 w 2747655"/>
              <a:gd name="connsiteY1" fmla="*/ 3597189 h 3663603"/>
              <a:gd name="connsiteX2" fmla="*/ 1412281 w 2747655"/>
              <a:gd name="connsiteY2" fmla="*/ 3460029 h 3663603"/>
              <a:gd name="connsiteX3" fmla="*/ 1437681 w 2747655"/>
              <a:gd name="connsiteY3" fmla="*/ 3292389 h 3663603"/>
              <a:gd name="connsiteX4" fmla="*/ 1376721 w 2747655"/>
              <a:gd name="connsiteY4" fmla="*/ 3195869 h 3663603"/>
              <a:gd name="connsiteX5" fmla="*/ 1356401 w 2747655"/>
              <a:gd name="connsiteY5" fmla="*/ 3124749 h 3663603"/>
              <a:gd name="connsiteX6" fmla="*/ 1381801 w 2747655"/>
              <a:gd name="connsiteY6" fmla="*/ 3028229 h 3663603"/>
              <a:gd name="connsiteX7" fmla="*/ 1381801 w 2747655"/>
              <a:gd name="connsiteY7" fmla="*/ 2972349 h 3663603"/>
              <a:gd name="connsiteX8" fmla="*/ 1559601 w 2747655"/>
              <a:gd name="connsiteY8" fmla="*/ 2830109 h 3663603"/>
              <a:gd name="connsiteX9" fmla="*/ 1620561 w 2747655"/>
              <a:gd name="connsiteY9" fmla="*/ 2530389 h 3663603"/>
              <a:gd name="connsiteX10" fmla="*/ 1666281 w 2747655"/>
              <a:gd name="connsiteY10" fmla="*/ 2362749 h 3663603"/>
              <a:gd name="connsiteX11" fmla="*/ 1732321 w 2747655"/>
              <a:gd name="connsiteY11" fmla="*/ 2327189 h 3663603"/>
              <a:gd name="connsiteX12" fmla="*/ 1935521 w 2747655"/>
              <a:gd name="connsiteY12" fmla="*/ 2606589 h 3663603"/>
              <a:gd name="connsiteX13" fmla="*/ 2011721 w 2747655"/>
              <a:gd name="connsiteY13" fmla="*/ 2723429 h 3663603"/>
              <a:gd name="connsiteX14" fmla="*/ 2159041 w 2747655"/>
              <a:gd name="connsiteY14" fmla="*/ 2637069 h 3663603"/>
              <a:gd name="connsiteX15" fmla="*/ 2296201 w 2747655"/>
              <a:gd name="connsiteY15" fmla="*/ 2596429 h 3663603"/>
              <a:gd name="connsiteX16" fmla="*/ 2509561 w 2747655"/>
              <a:gd name="connsiteY16" fmla="*/ 2489749 h 3663603"/>
              <a:gd name="connsiteX17" fmla="*/ 2626401 w 2747655"/>
              <a:gd name="connsiteY17" fmla="*/ 2317029 h 3663603"/>
              <a:gd name="connsiteX18" fmla="*/ 2697521 w 2747655"/>
              <a:gd name="connsiteY18" fmla="*/ 2230669 h 3663603"/>
              <a:gd name="connsiteX19" fmla="*/ 2667041 w 2747655"/>
              <a:gd name="connsiteY19" fmla="*/ 2108749 h 3663603"/>
              <a:gd name="connsiteX20" fmla="*/ 2728001 w 2747655"/>
              <a:gd name="connsiteY20" fmla="*/ 1966509 h 3663603"/>
              <a:gd name="connsiteX21" fmla="*/ 2743241 w 2747655"/>
              <a:gd name="connsiteY21" fmla="*/ 1880149 h 3663603"/>
              <a:gd name="connsiteX22" fmla="*/ 2656881 w 2747655"/>
              <a:gd name="connsiteY22" fmla="*/ 1844589 h 3663603"/>
              <a:gd name="connsiteX23" fmla="*/ 2550201 w 2747655"/>
              <a:gd name="connsiteY23" fmla="*/ 1941109 h 3663603"/>
              <a:gd name="connsiteX24" fmla="*/ 2494321 w 2747655"/>
              <a:gd name="connsiteY24" fmla="*/ 2057949 h 3663603"/>
              <a:gd name="connsiteX25" fmla="*/ 2357161 w 2747655"/>
              <a:gd name="connsiteY25" fmla="*/ 2068109 h 3663603"/>
              <a:gd name="connsiteX26" fmla="*/ 2164121 w 2747655"/>
              <a:gd name="connsiteY26" fmla="*/ 1930949 h 3663603"/>
              <a:gd name="connsiteX27" fmla="*/ 1986321 w 2747655"/>
              <a:gd name="connsiteY27" fmla="*/ 1819189 h 3663603"/>
              <a:gd name="connsiteX28" fmla="*/ 1859321 w 2747655"/>
              <a:gd name="connsiteY28" fmla="*/ 1722669 h 3663603"/>
              <a:gd name="connsiteX29" fmla="*/ 1666281 w 2747655"/>
              <a:gd name="connsiteY29" fmla="*/ 1656629 h 3663603"/>
              <a:gd name="connsiteX30" fmla="*/ 1585001 w 2747655"/>
              <a:gd name="connsiteY30" fmla="*/ 1539789 h 3663603"/>
              <a:gd name="connsiteX31" fmla="*/ 1554521 w 2747655"/>
              <a:gd name="connsiteY31" fmla="*/ 1387389 h 3663603"/>
              <a:gd name="connsiteX32" fmla="*/ 1645961 w 2747655"/>
              <a:gd name="connsiteY32" fmla="*/ 1250229 h 3663603"/>
              <a:gd name="connsiteX33" fmla="*/ 1732321 w 2747655"/>
              <a:gd name="connsiteY33" fmla="*/ 1174029 h 3663603"/>
              <a:gd name="connsiteX34" fmla="*/ 1747561 w 2747655"/>
              <a:gd name="connsiteY34" fmla="*/ 1123229 h 3663603"/>
              <a:gd name="connsiteX35" fmla="*/ 1635801 w 2747655"/>
              <a:gd name="connsiteY35" fmla="*/ 1047029 h 3663603"/>
              <a:gd name="connsiteX36" fmla="*/ 1590081 w 2747655"/>
              <a:gd name="connsiteY36" fmla="*/ 914949 h 3663603"/>
              <a:gd name="connsiteX37" fmla="*/ 1534201 w 2747655"/>
              <a:gd name="connsiteY37" fmla="*/ 762549 h 3663603"/>
              <a:gd name="connsiteX38" fmla="*/ 1412281 w 2747655"/>
              <a:gd name="connsiteY38" fmla="*/ 726989 h 3663603"/>
              <a:gd name="connsiteX39" fmla="*/ 1148121 w 2747655"/>
              <a:gd name="connsiteY39" fmla="*/ 772709 h 3663603"/>
              <a:gd name="connsiteX40" fmla="*/ 1148121 w 2747655"/>
              <a:gd name="connsiteY40" fmla="*/ 869229 h 3663603"/>
              <a:gd name="connsiteX41" fmla="*/ 1077001 w 2747655"/>
              <a:gd name="connsiteY41" fmla="*/ 950509 h 3663603"/>
              <a:gd name="connsiteX42" fmla="*/ 985561 w 2747655"/>
              <a:gd name="connsiteY42" fmla="*/ 1047029 h 3663603"/>
              <a:gd name="connsiteX43" fmla="*/ 894121 w 2747655"/>
              <a:gd name="connsiteY43" fmla="*/ 1138469 h 3663603"/>
              <a:gd name="connsiteX44" fmla="*/ 833161 w 2747655"/>
              <a:gd name="connsiteY44" fmla="*/ 1189269 h 3663603"/>
              <a:gd name="connsiteX45" fmla="*/ 777281 w 2747655"/>
              <a:gd name="connsiteY45" fmla="*/ 1194349 h 3663603"/>
              <a:gd name="connsiteX46" fmla="*/ 635041 w 2747655"/>
              <a:gd name="connsiteY46" fmla="*/ 1082589 h 3663603"/>
              <a:gd name="connsiteX47" fmla="*/ 533441 w 2747655"/>
              <a:gd name="connsiteY47" fmla="*/ 955589 h 3663603"/>
              <a:gd name="connsiteX48" fmla="*/ 543601 w 2747655"/>
              <a:gd name="connsiteY48" fmla="*/ 803189 h 3663603"/>
              <a:gd name="connsiteX49" fmla="*/ 538521 w 2747655"/>
              <a:gd name="connsiteY49" fmla="*/ 655869 h 3663603"/>
              <a:gd name="connsiteX50" fmla="*/ 421681 w 2747655"/>
              <a:gd name="connsiteY50" fmla="*/ 554269 h 3663603"/>
              <a:gd name="connsiteX51" fmla="*/ 401361 w 2747655"/>
              <a:gd name="connsiteY51" fmla="*/ 549189 h 3663603"/>
              <a:gd name="connsiteX52" fmla="*/ 315001 w 2747655"/>
              <a:gd name="connsiteY52" fmla="*/ 376469 h 3663603"/>
              <a:gd name="connsiteX53" fmla="*/ 294681 w 2747655"/>
              <a:gd name="connsiteY53" fmla="*/ 218989 h 3663603"/>
              <a:gd name="connsiteX54" fmla="*/ 294681 w 2747655"/>
              <a:gd name="connsiteY54" fmla="*/ 117389 h 3663603"/>
              <a:gd name="connsiteX55" fmla="*/ 284521 w 2747655"/>
              <a:gd name="connsiteY55" fmla="*/ 15789 h 3663603"/>
              <a:gd name="connsiteX56" fmla="*/ 259121 w 2747655"/>
              <a:gd name="connsiteY56" fmla="*/ 10709 h 3663603"/>
              <a:gd name="connsiteX57" fmla="*/ 162601 w 2747655"/>
              <a:gd name="connsiteY57" fmla="*/ 117389 h 3663603"/>
              <a:gd name="connsiteX58" fmla="*/ 127041 w 2747655"/>
              <a:gd name="connsiteY58" fmla="*/ 249469 h 3663603"/>
              <a:gd name="connsiteX59" fmla="*/ 41 w 2747655"/>
              <a:gd name="connsiteY59" fmla="*/ 371389 h 3663603"/>
              <a:gd name="connsiteX60" fmla="*/ 111801 w 2747655"/>
              <a:gd name="connsiteY60" fmla="*/ 478069 h 3663603"/>
              <a:gd name="connsiteX61" fmla="*/ 198161 w 2747655"/>
              <a:gd name="connsiteY61" fmla="*/ 559349 h 3663603"/>
              <a:gd name="connsiteX62" fmla="*/ 228641 w 2747655"/>
              <a:gd name="connsiteY62" fmla="*/ 737149 h 3663603"/>
              <a:gd name="connsiteX63" fmla="*/ 360721 w 2747655"/>
              <a:gd name="connsiteY63" fmla="*/ 1041949 h 3663603"/>
              <a:gd name="connsiteX64" fmla="*/ 548681 w 2747655"/>
              <a:gd name="connsiteY64" fmla="*/ 1290869 h 3663603"/>
              <a:gd name="connsiteX65" fmla="*/ 635041 w 2747655"/>
              <a:gd name="connsiteY65" fmla="*/ 1336589 h 3663603"/>
              <a:gd name="connsiteX66" fmla="*/ 645201 w 2747655"/>
              <a:gd name="connsiteY66" fmla="*/ 1372149 h 3663603"/>
              <a:gd name="connsiteX67" fmla="*/ 579161 w 2747655"/>
              <a:gd name="connsiteY67" fmla="*/ 1428029 h 3663603"/>
              <a:gd name="connsiteX68" fmla="*/ 538521 w 2747655"/>
              <a:gd name="connsiteY68" fmla="*/ 1468669 h 3663603"/>
              <a:gd name="connsiteX69" fmla="*/ 563921 w 2747655"/>
              <a:gd name="connsiteY69" fmla="*/ 1544869 h 3663603"/>
              <a:gd name="connsiteX70" fmla="*/ 502961 w 2747655"/>
              <a:gd name="connsiteY70" fmla="*/ 1651549 h 3663603"/>
              <a:gd name="connsiteX71" fmla="*/ 350561 w 2747655"/>
              <a:gd name="connsiteY71" fmla="*/ 1753149 h 3663603"/>
              <a:gd name="connsiteX72" fmla="*/ 238801 w 2747655"/>
              <a:gd name="connsiteY72" fmla="*/ 1824269 h 3663603"/>
              <a:gd name="connsiteX73" fmla="*/ 198161 w 2747655"/>
              <a:gd name="connsiteY73" fmla="*/ 1839509 h 3663603"/>
              <a:gd name="connsiteX74" fmla="*/ 162601 w 2747655"/>
              <a:gd name="connsiteY74" fmla="*/ 1941109 h 3663603"/>
              <a:gd name="connsiteX75" fmla="*/ 152441 w 2747655"/>
              <a:gd name="connsiteY75" fmla="*/ 2022389 h 3663603"/>
              <a:gd name="connsiteX76" fmla="*/ 284521 w 2747655"/>
              <a:gd name="connsiteY76" fmla="*/ 2108749 h 3663603"/>
              <a:gd name="connsiteX77" fmla="*/ 304841 w 2747655"/>
              <a:gd name="connsiteY77" fmla="*/ 2159549 h 3663603"/>
              <a:gd name="connsiteX78" fmla="*/ 345481 w 2747655"/>
              <a:gd name="connsiteY78" fmla="*/ 2286549 h 3663603"/>
              <a:gd name="connsiteX79" fmla="*/ 228641 w 2747655"/>
              <a:gd name="connsiteY79" fmla="*/ 2372909 h 3663603"/>
              <a:gd name="connsiteX80" fmla="*/ 188001 w 2747655"/>
              <a:gd name="connsiteY80" fmla="*/ 2454189 h 3663603"/>
              <a:gd name="connsiteX81" fmla="*/ 218481 w 2747655"/>
              <a:gd name="connsiteY81" fmla="*/ 2586269 h 3663603"/>
              <a:gd name="connsiteX82" fmla="*/ 335321 w 2747655"/>
              <a:gd name="connsiteY82" fmla="*/ 2667549 h 3663603"/>
              <a:gd name="connsiteX83" fmla="*/ 609641 w 2747655"/>
              <a:gd name="connsiteY83" fmla="*/ 2723429 h 3663603"/>
              <a:gd name="connsiteX84" fmla="*/ 680761 w 2747655"/>
              <a:gd name="connsiteY84" fmla="*/ 2733589 h 3663603"/>
              <a:gd name="connsiteX85" fmla="*/ 767121 w 2747655"/>
              <a:gd name="connsiteY85" fmla="*/ 2885989 h 3663603"/>
              <a:gd name="connsiteX86" fmla="*/ 833161 w 2747655"/>
              <a:gd name="connsiteY86" fmla="*/ 2982509 h 3663603"/>
              <a:gd name="connsiteX87" fmla="*/ 934761 w 2747655"/>
              <a:gd name="connsiteY87" fmla="*/ 3053629 h 3663603"/>
              <a:gd name="connsiteX88" fmla="*/ 1016041 w 2747655"/>
              <a:gd name="connsiteY88" fmla="*/ 2997749 h 3663603"/>
              <a:gd name="connsiteX89" fmla="*/ 1097321 w 2747655"/>
              <a:gd name="connsiteY89" fmla="*/ 3053629 h 3663603"/>
              <a:gd name="connsiteX90" fmla="*/ 1219241 w 2747655"/>
              <a:gd name="connsiteY90" fmla="*/ 3170469 h 3663603"/>
              <a:gd name="connsiteX91" fmla="*/ 1275121 w 2747655"/>
              <a:gd name="connsiteY91" fmla="*/ 3358429 h 3663603"/>
              <a:gd name="connsiteX92" fmla="*/ 1178601 w 2747655"/>
              <a:gd name="connsiteY92" fmla="*/ 3510829 h 3663603"/>
              <a:gd name="connsiteX93" fmla="*/ 1259881 w 2747655"/>
              <a:gd name="connsiteY93" fmla="*/ 3658149 h 3663603"/>
              <a:gd name="connsiteX94" fmla="*/ 1224321 w 2747655"/>
              <a:gd name="connsiteY94" fmla="*/ 3622589 h 3663603"/>
              <a:gd name="connsiteX0" fmla="*/ 1224321 w 2747655"/>
              <a:gd name="connsiteY0" fmla="*/ 3622589 h 3628587"/>
              <a:gd name="connsiteX1" fmla="*/ 1305601 w 2747655"/>
              <a:gd name="connsiteY1" fmla="*/ 3597189 h 3628587"/>
              <a:gd name="connsiteX2" fmla="*/ 1412281 w 2747655"/>
              <a:gd name="connsiteY2" fmla="*/ 3460029 h 3628587"/>
              <a:gd name="connsiteX3" fmla="*/ 1437681 w 2747655"/>
              <a:gd name="connsiteY3" fmla="*/ 3292389 h 3628587"/>
              <a:gd name="connsiteX4" fmla="*/ 1376721 w 2747655"/>
              <a:gd name="connsiteY4" fmla="*/ 3195869 h 3628587"/>
              <a:gd name="connsiteX5" fmla="*/ 1356401 w 2747655"/>
              <a:gd name="connsiteY5" fmla="*/ 3124749 h 3628587"/>
              <a:gd name="connsiteX6" fmla="*/ 1381801 w 2747655"/>
              <a:gd name="connsiteY6" fmla="*/ 3028229 h 3628587"/>
              <a:gd name="connsiteX7" fmla="*/ 1381801 w 2747655"/>
              <a:gd name="connsiteY7" fmla="*/ 2972349 h 3628587"/>
              <a:gd name="connsiteX8" fmla="*/ 1559601 w 2747655"/>
              <a:gd name="connsiteY8" fmla="*/ 2830109 h 3628587"/>
              <a:gd name="connsiteX9" fmla="*/ 1620561 w 2747655"/>
              <a:gd name="connsiteY9" fmla="*/ 2530389 h 3628587"/>
              <a:gd name="connsiteX10" fmla="*/ 1666281 w 2747655"/>
              <a:gd name="connsiteY10" fmla="*/ 2362749 h 3628587"/>
              <a:gd name="connsiteX11" fmla="*/ 1732321 w 2747655"/>
              <a:gd name="connsiteY11" fmla="*/ 2327189 h 3628587"/>
              <a:gd name="connsiteX12" fmla="*/ 1935521 w 2747655"/>
              <a:gd name="connsiteY12" fmla="*/ 2606589 h 3628587"/>
              <a:gd name="connsiteX13" fmla="*/ 2011721 w 2747655"/>
              <a:gd name="connsiteY13" fmla="*/ 2723429 h 3628587"/>
              <a:gd name="connsiteX14" fmla="*/ 2159041 w 2747655"/>
              <a:gd name="connsiteY14" fmla="*/ 2637069 h 3628587"/>
              <a:gd name="connsiteX15" fmla="*/ 2296201 w 2747655"/>
              <a:gd name="connsiteY15" fmla="*/ 2596429 h 3628587"/>
              <a:gd name="connsiteX16" fmla="*/ 2509561 w 2747655"/>
              <a:gd name="connsiteY16" fmla="*/ 2489749 h 3628587"/>
              <a:gd name="connsiteX17" fmla="*/ 2626401 w 2747655"/>
              <a:gd name="connsiteY17" fmla="*/ 2317029 h 3628587"/>
              <a:gd name="connsiteX18" fmla="*/ 2697521 w 2747655"/>
              <a:gd name="connsiteY18" fmla="*/ 2230669 h 3628587"/>
              <a:gd name="connsiteX19" fmla="*/ 2667041 w 2747655"/>
              <a:gd name="connsiteY19" fmla="*/ 2108749 h 3628587"/>
              <a:gd name="connsiteX20" fmla="*/ 2728001 w 2747655"/>
              <a:gd name="connsiteY20" fmla="*/ 1966509 h 3628587"/>
              <a:gd name="connsiteX21" fmla="*/ 2743241 w 2747655"/>
              <a:gd name="connsiteY21" fmla="*/ 1880149 h 3628587"/>
              <a:gd name="connsiteX22" fmla="*/ 2656881 w 2747655"/>
              <a:gd name="connsiteY22" fmla="*/ 1844589 h 3628587"/>
              <a:gd name="connsiteX23" fmla="*/ 2550201 w 2747655"/>
              <a:gd name="connsiteY23" fmla="*/ 1941109 h 3628587"/>
              <a:gd name="connsiteX24" fmla="*/ 2494321 w 2747655"/>
              <a:gd name="connsiteY24" fmla="*/ 2057949 h 3628587"/>
              <a:gd name="connsiteX25" fmla="*/ 2357161 w 2747655"/>
              <a:gd name="connsiteY25" fmla="*/ 2068109 h 3628587"/>
              <a:gd name="connsiteX26" fmla="*/ 2164121 w 2747655"/>
              <a:gd name="connsiteY26" fmla="*/ 1930949 h 3628587"/>
              <a:gd name="connsiteX27" fmla="*/ 1986321 w 2747655"/>
              <a:gd name="connsiteY27" fmla="*/ 1819189 h 3628587"/>
              <a:gd name="connsiteX28" fmla="*/ 1859321 w 2747655"/>
              <a:gd name="connsiteY28" fmla="*/ 1722669 h 3628587"/>
              <a:gd name="connsiteX29" fmla="*/ 1666281 w 2747655"/>
              <a:gd name="connsiteY29" fmla="*/ 1656629 h 3628587"/>
              <a:gd name="connsiteX30" fmla="*/ 1585001 w 2747655"/>
              <a:gd name="connsiteY30" fmla="*/ 1539789 h 3628587"/>
              <a:gd name="connsiteX31" fmla="*/ 1554521 w 2747655"/>
              <a:gd name="connsiteY31" fmla="*/ 1387389 h 3628587"/>
              <a:gd name="connsiteX32" fmla="*/ 1645961 w 2747655"/>
              <a:gd name="connsiteY32" fmla="*/ 1250229 h 3628587"/>
              <a:gd name="connsiteX33" fmla="*/ 1732321 w 2747655"/>
              <a:gd name="connsiteY33" fmla="*/ 1174029 h 3628587"/>
              <a:gd name="connsiteX34" fmla="*/ 1747561 w 2747655"/>
              <a:gd name="connsiteY34" fmla="*/ 1123229 h 3628587"/>
              <a:gd name="connsiteX35" fmla="*/ 1635801 w 2747655"/>
              <a:gd name="connsiteY35" fmla="*/ 1047029 h 3628587"/>
              <a:gd name="connsiteX36" fmla="*/ 1590081 w 2747655"/>
              <a:gd name="connsiteY36" fmla="*/ 914949 h 3628587"/>
              <a:gd name="connsiteX37" fmla="*/ 1534201 w 2747655"/>
              <a:gd name="connsiteY37" fmla="*/ 762549 h 3628587"/>
              <a:gd name="connsiteX38" fmla="*/ 1412281 w 2747655"/>
              <a:gd name="connsiteY38" fmla="*/ 726989 h 3628587"/>
              <a:gd name="connsiteX39" fmla="*/ 1148121 w 2747655"/>
              <a:gd name="connsiteY39" fmla="*/ 772709 h 3628587"/>
              <a:gd name="connsiteX40" fmla="*/ 1148121 w 2747655"/>
              <a:gd name="connsiteY40" fmla="*/ 869229 h 3628587"/>
              <a:gd name="connsiteX41" fmla="*/ 1077001 w 2747655"/>
              <a:gd name="connsiteY41" fmla="*/ 950509 h 3628587"/>
              <a:gd name="connsiteX42" fmla="*/ 985561 w 2747655"/>
              <a:gd name="connsiteY42" fmla="*/ 1047029 h 3628587"/>
              <a:gd name="connsiteX43" fmla="*/ 894121 w 2747655"/>
              <a:gd name="connsiteY43" fmla="*/ 1138469 h 3628587"/>
              <a:gd name="connsiteX44" fmla="*/ 833161 w 2747655"/>
              <a:gd name="connsiteY44" fmla="*/ 1189269 h 3628587"/>
              <a:gd name="connsiteX45" fmla="*/ 777281 w 2747655"/>
              <a:gd name="connsiteY45" fmla="*/ 1194349 h 3628587"/>
              <a:gd name="connsiteX46" fmla="*/ 635041 w 2747655"/>
              <a:gd name="connsiteY46" fmla="*/ 1082589 h 3628587"/>
              <a:gd name="connsiteX47" fmla="*/ 533441 w 2747655"/>
              <a:gd name="connsiteY47" fmla="*/ 955589 h 3628587"/>
              <a:gd name="connsiteX48" fmla="*/ 543601 w 2747655"/>
              <a:gd name="connsiteY48" fmla="*/ 803189 h 3628587"/>
              <a:gd name="connsiteX49" fmla="*/ 538521 w 2747655"/>
              <a:gd name="connsiteY49" fmla="*/ 655869 h 3628587"/>
              <a:gd name="connsiteX50" fmla="*/ 421681 w 2747655"/>
              <a:gd name="connsiteY50" fmla="*/ 554269 h 3628587"/>
              <a:gd name="connsiteX51" fmla="*/ 401361 w 2747655"/>
              <a:gd name="connsiteY51" fmla="*/ 549189 h 3628587"/>
              <a:gd name="connsiteX52" fmla="*/ 315001 w 2747655"/>
              <a:gd name="connsiteY52" fmla="*/ 376469 h 3628587"/>
              <a:gd name="connsiteX53" fmla="*/ 294681 w 2747655"/>
              <a:gd name="connsiteY53" fmla="*/ 218989 h 3628587"/>
              <a:gd name="connsiteX54" fmla="*/ 294681 w 2747655"/>
              <a:gd name="connsiteY54" fmla="*/ 117389 h 3628587"/>
              <a:gd name="connsiteX55" fmla="*/ 284521 w 2747655"/>
              <a:gd name="connsiteY55" fmla="*/ 15789 h 3628587"/>
              <a:gd name="connsiteX56" fmla="*/ 259121 w 2747655"/>
              <a:gd name="connsiteY56" fmla="*/ 10709 h 3628587"/>
              <a:gd name="connsiteX57" fmla="*/ 162601 w 2747655"/>
              <a:gd name="connsiteY57" fmla="*/ 117389 h 3628587"/>
              <a:gd name="connsiteX58" fmla="*/ 127041 w 2747655"/>
              <a:gd name="connsiteY58" fmla="*/ 249469 h 3628587"/>
              <a:gd name="connsiteX59" fmla="*/ 41 w 2747655"/>
              <a:gd name="connsiteY59" fmla="*/ 371389 h 3628587"/>
              <a:gd name="connsiteX60" fmla="*/ 111801 w 2747655"/>
              <a:gd name="connsiteY60" fmla="*/ 478069 h 3628587"/>
              <a:gd name="connsiteX61" fmla="*/ 198161 w 2747655"/>
              <a:gd name="connsiteY61" fmla="*/ 559349 h 3628587"/>
              <a:gd name="connsiteX62" fmla="*/ 228641 w 2747655"/>
              <a:gd name="connsiteY62" fmla="*/ 737149 h 3628587"/>
              <a:gd name="connsiteX63" fmla="*/ 360721 w 2747655"/>
              <a:gd name="connsiteY63" fmla="*/ 1041949 h 3628587"/>
              <a:gd name="connsiteX64" fmla="*/ 548681 w 2747655"/>
              <a:gd name="connsiteY64" fmla="*/ 1290869 h 3628587"/>
              <a:gd name="connsiteX65" fmla="*/ 635041 w 2747655"/>
              <a:gd name="connsiteY65" fmla="*/ 1336589 h 3628587"/>
              <a:gd name="connsiteX66" fmla="*/ 645201 w 2747655"/>
              <a:gd name="connsiteY66" fmla="*/ 1372149 h 3628587"/>
              <a:gd name="connsiteX67" fmla="*/ 579161 w 2747655"/>
              <a:gd name="connsiteY67" fmla="*/ 1428029 h 3628587"/>
              <a:gd name="connsiteX68" fmla="*/ 538521 w 2747655"/>
              <a:gd name="connsiteY68" fmla="*/ 1468669 h 3628587"/>
              <a:gd name="connsiteX69" fmla="*/ 563921 w 2747655"/>
              <a:gd name="connsiteY69" fmla="*/ 1544869 h 3628587"/>
              <a:gd name="connsiteX70" fmla="*/ 502961 w 2747655"/>
              <a:gd name="connsiteY70" fmla="*/ 1651549 h 3628587"/>
              <a:gd name="connsiteX71" fmla="*/ 350561 w 2747655"/>
              <a:gd name="connsiteY71" fmla="*/ 1753149 h 3628587"/>
              <a:gd name="connsiteX72" fmla="*/ 238801 w 2747655"/>
              <a:gd name="connsiteY72" fmla="*/ 1824269 h 3628587"/>
              <a:gd name="connsiteX73" fmla="*/ 198161 w 2747655"/>
              <a:gd name="connsiteY73" fmla="*/ 1839509 h 3628587"/>
              <a:gd name="connsiteX74" fmla="*/ 162601 w 2747655"/>
              <a:gd name="connsiteY74" fmla="*/ 1941109 h 3628587"/>
              <a:gd name="connsiteX75" fmla="*/ 152441 w 2747655"/>
              <a:gd name="connsiteY75" fmla="*/ 2022389 h 3628587"/>
              <a:gd name="connsiteX76" fmla="*/ 284521 w 2747655"/>
              <a:gd name="connsiteY76" fmla="*/ 2108749 h 3628587"/>
              <a:gd name="connsiteX77" fmla="*/ 304841 w 2747655"/>
              <a:gd name="connsiteY77" fmla="*/ 2159549 h 3628587"/>
              <a:gd name="connsiteX78" fmla="*/ 345481 w 2747655"/>
              <a:gd name="connsiteY78" fmla="*/ 2286549 h 3628587"/>
              <a:gd name="connsiteX79" fmla="*/ 228641 w 2747655"/>
              <a:gd name="connsiteY79" fmla="*/ 2372909 h 3628587"/>
              <a:gd name="connsiteX80" fmla="*/ 188001 w 2747655"/>
              <a:gd name="connsiteY80" fmla="*/ 2454189 h 3628587"/>
              <a:gd name="connsiteX81" fmla="*/ 218481 w 2747655"/>
              <a:gd name="connsiteY81" fmla="*/ 2586269 h 3628587"/>
              <a:gd name="connsiteX82" fmla="*/ 335321 w 2747655"/>
              <a:gd name="connsiteY82" fmla="*/ 2667549 h 3628587"/>
              <a:gd name="connsiteX83" fmla="*/ 609641 w 2747655"/>
              <a:gd name="connsiteY83" fmla="*/ 2723429 h 3628587"/>
              <a:gd name="connsiteX84" fmla="*/ 680761 w 2747655"/>
              <a:gd name="connsiteY84" fmla="*/ 2733589 h 3628587"/>
              <a:gd name="connsiteX85" fmla="*/ 767121 w 2747655"/>
              <a:gd name="connsiteY85" fmla="*/ 2885989 h 3628587"/>
              <a:gd name="connsiteX86" fmla="*/ 833161 w 2747655"/>
              <a:gd name="connsiteY86" fmla="*/ 2982509 h 3628587"/>
              <a:gd name="connsiteX87" fmla="*/ 934761 w 2747655"/>
              <a:gd name="connsiteY87" fmla="*/ 3053629 h 3628587"/>
              <a:gd name="connsiteX88" fmla="*/ 1016041 w 2747655"/>
              <a:gd name="connsiteY88" fmla="*/ 2997749 h 3628587"/>
              <a:gd name="connsiteX89" fmla="*/ 1097321 w 2747655"/>
              <a:gd name="connsiteY89" fmla="*/ 3053629 h 3628587"/>
              <a:gd name="connsiteX90" fmla="*/ 1219241 w 2747655"/>
              <a:gd name="connsiteY90" fmla="*/ 3170469 h 3628587"/>
              <a:gd name="connsiteX91" fmla="*/ 1275121 w 2747655"/>
              <a:gd name="connsiteY91" fmla="*/ 3358429 h 3628587"/>
              <a:gd name="connsiteX92" fmla="*/ 1178601 w 2747655"/>
              <a:gd name="connsiteY92" fmla="*/ 3510829 h 3628587"/>
              <a:gd name="connsiteX93" fmla="*/ 1224321 w 2747655"/>
              <a:gd name="connsiteY93" fmla="*/ 3622589 h 36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747655" h="3628587">
                <a:moveTo>
                  <a:pt x="1224321" y="3622589"/>
                </a:moveTo>
                <a:cubicBezTo>
                  <a:pt x="1245488" y="3636982"/>
                  <a:pt x="1274274" y="3624282"/>
                  <a:pt x="1305601" y="3597189"/>
                </a:cubicBezTo>
                <a:cubicBezTo>
                  <a:pt x="1336928" y="3570096"/>
                  <a:pt x="1390268" y="3510829"/>
                  <a:pt x="1412281" y="3460029"/>
                </a:cubicBezTo>
                <a:cubicBezTo>
                  <a:pt x="1434294" y="3409229"/>
                  <a:pt x="1443608" y="3336416"/>
                  <a:pt x="1437681" y="3292389"/>
                </a:cubicBezTo>
                <a:cubicBezTo>
                  <a:pt x="1431754" y="3248362"/>
                  <a:pt x="1390268" y="3223809"/>
                  <a:pt x="1376721" y="3195869"/>
                </a:cubicBezTo>
                <a:cubicBezTo>
                  <a:pt x="1363174" y="3167929"/>
                  <a:pt x="1355554" y="3152689"/>
                  <a:pt x="1356401" y="3124749"/>
                </a:cubicBezTo>
                <a:cubicBezTo>
                  <a:pt x="1357248" y="3096809"/>
                  <a:pt x="1377568" y="3053629"/>
                  <a:pt x="1381801" y="3028229"/>
                </a:cubicBezTo>
                <a:cubicBezTo>
                  <a:pt x="1386034" y="3002829"/>
                  <a:pt x="1352168" y="3005369"/>
                  <a:pt x="1381801" y="2972349"/>
                </a:cubicBezTo>
                <a:cubicBezTo>
                  <a:pt x="1411434" y="2939329"/>
                  <a:pt x="1519808" y="2903769"/>
                  <a:pt x="1559601" y="2830109"/>
                </a:cubicBezTo>
                <a:cubicBezTo>
                  <a:pt x="1599394" y="2756449"/>
                  <a:pt x="1602781" y="2608282"/>
                  <a:pt x="1620561" y="2530389"/>
                </a:cubicBezTo>
                <a:cubicBezTo>
                  <a:pt x="1638341" y="2452496"/>
                  <a:pt x="1647654" y="2396616"/>
                  <a:pt x="1666281" y="2362749"/>
                </a:cubicBezTo>
                <a:cubicBezTo>
                  <a:pt x="1684908" y="2328882"/>
                  <a:pt x="1687448" y="2286549"/>
                  <a:pt x="1732321" y="2327189"/>
                </a:cubicBezTo>
                <a:cubicBezTo>
                  <a:pt x="1777194" y="2367829"/>
                  <a:pt x="1888954" y="2540549"/>
                  <a:pt x="1935521" y="2606589"/>
                </a:cubicBezTo>
                <a:cubicBezTo>
                  <a:pt x="1982088" y="2672629"/>
                  <a:pt x="1974468" y="2718349"/>
                  <a:pt x="2011721" y="2723429"/>
                </a:cubicBezTo>
                <a:cubicBezTo>
                  <a:pt x="2048974" y="2728509"/>
                  <a:pt x="2111628" y="2658236"/>
                  <a:pt x="2159041" y="2637069"/>
                </a:cubicBezTo>
                <a:cubicBezTo>
                  <a:pt x="2206454" y="2615902"/>
                  <a:pt x="2237781" y="2620982"/>
                  <a:pt x="2296201" y="2596429"/>
                </a:cubicBezTo>
                <a:cubicBezTo>
                  <a:pt x="2354621" y="2571876"/>
                  <a:pt x="2454528" y="2536316"/>
                  <a:pt x="2509561" y="2489749"/>
                </a:cubicBezTo>
                <a:cubicBezTo>
                  <a:pt x="2564594" y="2443182"/>
                  <a:pt x="2595074" y="2360209"/>
                  <a:pt x="2626401" y="2317029"/>
                </a:cubicBezTo>
                <a:cubicBezTo>
                  <a:pt x="2657728" y="2273849"/>
                  <a:pt x="2690748" y="2265382"/>
                  <a:pt x="2697521" y="2230669"/>
                </a:cubicBezTo>
                <a:cubicBezTo>
                  <a:pt x="2704294" y="2195956"/>
                  <a:pt x="2661961" y="2152776"/>
                  <a:pt x="2667041" y="2108749"/>
                </a:cubicBezTo>
                <a:cubicBezTo>
                  <a:pt x="2672121" y="2064722"/>
                  <a:pt x="2715301" y="2004609"/>
                  <a:pt x="2728001" y="1966509"/>
                </a:cubicBezTo>
                <a:cubicBezTo>
                  <a:pt x="2740701" y="1928409"/>
                  <a:pt x="2755094" y="1900469"/>
                  <a:pt x="2743241" y="1880149"/>
                </a:cubicBezTo>
                <a:cubicBezTo>
                  <a:pt x="2731388" y="1859829"/>
                  <a:pt x="2689054" y="1834429"/>
                  <a:pt x="2656881" y="1844589"/>
                </a:cubicBezTo>
                <a:cubicBezTo>
                  <a:pt x="2624708" y="1854749"/>
                  <a:pt x="2577294" y="1905549"/>
                  <a:pt x="2550201" y="1941109"/>
                </a:cubicBezTo>
                <a:cubicBezTo>
                  <a:pt x="2523108" y="1976669"/>
                  <a:pt x="2526494" y="2036782"/>
                  <a:pt x="2494321" y="2057949"/>
                </a:cubicBezTo>
                <a:cubicBezTo>
                  <a:pt x="2462148" y="2079116"/>
                  <a:pt x="2412194" y="2089276"/>
                  <a:pt x="2357161" y="2068109"/>
                </a:cubicBezTo>
                <a:cubicBezTo>
                  <a:pt x="2302128" y="2046942"/>
                  <a:pt x="2225928" y="1972436"/>
                  <a:pt x="2164121" y="1930949"/>
                </a:cubicBezTo>
                <a:cubicBezTo>
                  <a:pt x="2102314" y="1889462"/>
                  <a:pt x="2037121" y="1853902"/>
                  <a:pt x="1986321" y="1819189"/>
                </a:cubicBezTo>
                <a:cubicBezTo>
                  <a:pt x="1935521" y="1784476"/>
                  <a:pt x="1912661" y="1749762"/>
                  <a:pt x="1859321" y="1722669"/>
                </a:cubicBezTo>
                <a:cubicBezTo>
                  <a:pt x="1805981" y="1695576"/>
                  <a:pt x="1712001" y="1687109"/>
                  <a:pt x="1666281" y="1656629"/>
                </a:cubicBezTo>
                <a:cubicBezTo>
                  <a:pt x="1620561" y="1626149"/>
                  <a:pt x="1603628" y="1584662"/>
                  <a:pt x="1585001" y="1539789"/>
                </a:cubicBezTo>
                <a:cubicBezTo>
                  <a:pt x="1566374" y="1494916"/>
                  <a:pt x="1544361" y="1435649"/>
                  <a:pt x="1554521" y="1387389"/>
                </a:cubicBezTo>
                <a:cubicBezTo>
                  <a:pt x="1564681" y="1339129"/>
                  <a:pt x="1616328" y="1285789"/>
                  <a:pt x="1645961" y="1250229"/>
                </a:cubicBezTo>
                <a:cubicBezTo>
                  <a:pt x="1675594" y="1214669"/>
                  <a:pt x="1715388" y="1195196"/>
                  <a:pt x="1732321" y="1174029"/>
                </a:cubicBezTo>
                <a:cubicBezTo>
                  <a:pt x="1749254" y="1152862"/>
                  <a:pt x="1763648" y="1144396"/>
                  <a:pt x="1747561" y="1123229"/>
                </a:cubicBezTo>
                <a:cubicBezTo>
                  <a:pt x="1731474" y="1102062"/>
                  <a:pt x="1662048" y="1081742"/>
                  <a:pt x="1635801" y="1047029"/>
                </a:cubicBezTo>
                <a:cubicBezTo>
                  <a:pt x="1609554" y="1012316"/>
                  <a:pt x="1607014" y="962362"/>
                  <a:pt x="1590081" y="914949"/>
                </a:cubicBezTo>
                <a:cubicBezTo>
                  <a:pt x="1573148" y="867536"/>
                  <a:pt x="1563834" y="793876"/>
                  <a:pt x="1534201" y="762549"/>
                </a:cubicBezTo>
                <a:cubicBezTo>
                  <a:pt x="1504568" y="731222"/>
                  <a:pt x="1476628" y="725296"/>
                  <a:pt x="1412281" y="726989"/>
                </a:cubicBezTo>
                <a:cubicBezTo>
                  <a:pt x="1347934" y="728682"/>
                  <a:pt x="1192148" y="749002"/>
                  <a:pt x="1148121" y="772709"/>
                </a:cubicBezTo>
                <a:cubicBezTo>
                  <a:pt x="1104094" y="796416"/>
                  <a:pt x="1159974" y="839596"/>
                  <a:pt x="1148121" y="869229"/>
                </a:cubicBezTo>
                <a:cubicBezTo>
                  <a:pt x="1136268" y="898862"/>
                  <a:pt x="1104094" y="920876"/>
                  <a:pt x="1077001" y="950509"/>
                </a:cubicBezTo>
                <a:cubicBezTo>
                  <a:pt x="1049908" y="980142"/>
                  <a:pt x="1016041" y="1015702"/>
                  <a:pt x="985561" y="1047029"/>
                </a:cubicBezTo>
                <a:cubicBezTo>
                  <a:pt x="955081" y="1078356"/>
                  <a:pt x="919521" y="1114762"/>
                  <a:pt x="894121" y="1138469"/>
                </a:cubicBezTo>
                <a:cubicBezTo>
                  <a:pt x="868721" y="1162176"/>
                  <a:pt x="852634" y="1179956"/>
                  <a:pt x="833161" y="1189269"/>
                </a:cubicBezTo>
                <a:cubicBezTo>
                  <a:pt x="813688" y="1198582"/>
                  <a:pt x="810301" y="1212129"/>
                  <a:pt x="777281" y="1194349"/>
                </a:cubicBezTo>
                <a:cubicBezTo>
                  <a:pt x="744261" y="1176569"/>
                  <a:pt x="675681" y="1122382"/>
                  <a:pt x="635041" y="1082589"/>
                </a:cubicBezTo>
                <a:cubicBezTo>
                  <a:pt x="594401" y="1042796"/>
                  <a:pt x="548681" y="1002156"/>
                  <a:pt x="533441" y="955589"/>
                </a:cubicBezTo>
                <a:cubicBezTo>
                  <a:pt x="518201" y="909022"/>
                  <a:pt x="542754" y="853142"/>
                  <a:pt x="543601" y="803189"/>
                </a:cubicBezTo>
                <a:cubicBezTo>
                  <a:pt x="544448" y="753236"/>
                  <a:pt x="558841" y="697356"/>
                  <a:pt x="538521" y="655869"/>
                </a:cubicBezTo>
                <a:cubicBezTo>
                  <a:pt x="518201" y="614382"/>
                  <a:pt x="444541" y="572049"/>
                  <a:pt x="421681" y="554269"/>
                </a:cubicBezTo>
                <a:cubicBezTo>
                  <a:pt x="398821" y="536489"/>
                  <a:pt x="419141" y="578822"/>
                  <a:pt x="401361" y="549189"/>
                </a:cubicBezTo>
                <a:cubicBezTo>
                  <a:pt x="383581" y="519556"/>
                  <a:pt x="332781" y="431502"/>
                  <a:pt x="315001" y="376469"/>
                </a:cubicBezTo>
                <a:cubicBezTo>
                  <a:pt x="297221" y="321436"/>
                  <a:pt x="298068" y="262169"/>
                  <a:pt x="294681" y="218989"/>
                </a:cubicBezTo>
                <a:cubicBezTo>
                  <a:pt x="291294" y="175809"/>
                  <a:pt x="296374" y="151256"/>
                  <a:pt x="294681" y="117389"/>
                </a:cubicBezTo>
                <a:cubicBezTo>
                  <a:pt x="292988" y="83522"/>
                  <a:pt x="290448" y="33569"/>
                  <a:pt x="284521" y="15789"/>
                </a:cubicBezTo>
                <a:cubicBezTo>
                  <a:pt x="278594" y="-1991"/>
                  <a:pt x="279441" y="-6224"/>
                  <a:pt x="259121" y="10709"/>
                </a:cubicBezTo>
                <a:cubicBezTo>
                  <a:pt x="238801" y="27642"/>
                  <a:pt x="184614" y="77596"/>
                  <a:pt x="162601" y="117389"/>
                </a:cubicBezTo>
                <a:cubicBezTo>
                  <a:pt x="140588" y="157182"/>
                  <a:pt x="154134" y="207136"/>
                  <a:pt x="127041" y="249469"/>
                </a:cubicBezTo>
                <a:cubicBezTo>
                  <a:pt x="99948" y="291802"/>
                  <a:pt x="2581" y="333289"/>
                  <a:pt x="41" y="371389"/>
                </a:cubicBezTo>
                <a:cubicBezTo>
                  <a:pt x="-2499" y="409489"/>
                  <a:pt x="111801" y="478069"/>
                  <a:pt x="111801" y="478069"/>
                </a:cubicBezTo>
                <a:cubicBezTo>
                  <a:pt x="144821" y="509396"/>
                  <a:pt x="178688" y="516169"/>
                  <a:pt x="198161" y="559349"/>
                </a:cubicBezTo>
                <a:cubicBezTo>
                  <a:pt x="217634" y="602529"/>
                  <a:pt x="201548" y="656716"/>
                  <a:pt x="228641" y="737149"/>
                </a:cubicBezTo>
                <a:cubicBezTo>
                  <a:pt x="255734" y="817582"/>
                  <a:pt x="307381" y="949662"/>
                  <a:pt x="360721" y="1041949"/>
                </a:cubicBezTo>
                <a:cubicBezTo>
                  <a:pt x="414061" y="1134236"/>
                  <a:pt x="502961" y="1241762"/>
                  <a:pt x="548681" y="1290869"/>
                </a:cubicBezTo>
                <a:cubicBezTo>
                  <a:pt x="594401" y="1339976"/>
                  <a:pt x="618954" y="1323042"/>
                  <a:pt x="635041" y="1336589"/>
                </a:cubicBezTo>
                <a:cubicBezTo>
                  <a:pt x="651128" y="1350136"/>
                  <a:pt x="654514" y="1356909"/>
                  <a:pt x="645201" y="1372149"/>
                </a:cubicBezTo>
                <a:cubicBezTo>
                  <a:pt x="635888" y="1387389"/>
                  <a:pt x="596941" y="1411942"/>
                  <a:pt x="579161" y="1428029"/>
                </a:cubicBezTo>
                <a:cubicBezTo>
                  <a:pt x="561381" y="1444116"/>
                  <a:pt x="541061" y="1449196"/>
                  <a:pt x="538521" y="1468669"/>
                </a:cubicBezTo>
                <a:cubicBezTo>
                  <a:pt x="535981" y="1488142"/>
                  <a:pt x="569848" y="1514389"/>
                  <a:pt x="563921" y="1544869"/>
                </a:cubicBezTo>
                <a:cubicBezTo>
                  <a:pt x="557994" y="1575349"/>
                  <a:pt x="538521" y="1616836"/>
                  <a:pt x="502961" y="1651549"/>
                </a:cubicBezTo>
                <a:cubicBezTo>
                  <a:pt x="467401" y="1686262"/>
                  <a:pt x="394588" y="1724362"/>
                  <a:pt x="350561" y="1753149"/>
                </a:cubicBezTo>
                <a:cubicBezTo>
                  <a:pt x="306534" y="1781936"/>
                  <a:pt x="264201" y="1809876"/>
                  <a:pt x="238801" y="1824269"/>
                </a:cubicBezTo>
                <a:cubicBezTo>
                  <a:pt x="213401" y="1838662"/>
                  <a:pt x="210861" y="1820036"/>
                  <a:pt x="198161" y="1839509"/>
                </a:cubicBezTo>
                <a:cubicBezTo>
                  <a:pt x="185461" y="1858982"/>
                  <a:pt x="170221" y="1910629"/>
                  <a:pt x="162601" y="1941109"/>
                </a:cubicBezTo>
                <a:cubicBezTo>
                  <a:pt x="154981" y="1971589"/>
                  <a:pt x="132121" y="1994449"/>
                  <a:pt x="152441" y="2022389"/>
                </a:cubicBezTo>
                <a:cubicBezTo>
                  <a:pt x="172761" y="2050329"/>
                  <a:pt x="259121" y="2085889"/>
                  <a:pt x="284521" y="2108749"/>
                </a:cubicBezTo>
                <a:cubicBezTo>
                  <a:pt x="309921" y="2131609"/>
                  <a:pt x="294681" y="2129916"/>
                  <a:pt x="304841" y="2159549"/>
                </a:cubicBezTo>
                <a:cubicBezTo>
                  <a:pt x="315001" y="2189182"/>
                  <a:pt x="358181" y="2250989"/>
                  <a:pt x="345481" y="2286549"/>
                </a:cubicBezTo>
                <a:cubicBezTo>
                  <a:pt x="332781" y="2322109"/>
                  <a:pt x="254888" y="2344969"/>
                  <a:pt x="228641" y="2372909"/>
                </a:cubicBezTo>
                <a:cubicBezTo>
                  <a:pt x="202394" y="2400849"/>
                  <a:pt x="189694" y="2418629"/>
                  <a:pt x="188001" y="2454189"/>
                </a:cubicBezTo>
                <a:cubicBezTo>
                  <a:pt x="186308" y="2489749"/>
                  <a:pt x="193928" y="2550709"/>
                  <a:pt x="218481" y="2586269"/>
                </a:cubicBezTo>
                <a:cubicBezTo>
                  <a:pt x="243034" y="2621829"/>
                  <a:pt x="270128" y="2644689"/>
                  <a:pt x="335321" y="2667549"/>
                </a:cubicBezTo>
                <a:cubicBezTo>
                  <a:pt x="400514" y="2690409"/>
                  <a:pt x="552068" y="2712422"/>
                  <a:pt x="609641" y="2723429"/>
                </a:cubicBezTo>
                <a:cubicBezTo>
                  <a:pt x="667214" y="2734436"/>
                  <a:pt x="654514" y="2706496"/>
                  <a:pt x="680761" y="2733589"/>
                </a:cubicBezTo>
                <a:cubicBezTo>
                  <a:pt x="707008" y="2760682"/>
                  <a:pt x="741721" y="2844502"/>
                  <a:pt x="767121" y="2885989"/>
                </a:cubicBezTo>
                <a:cubicBezTo>
                  <a:pt x="792521" y="2927476"/>
                  <a:pt x="805221" y="2954569"/>
                  <a:pt x="833161" y="2982509"/>
                </a:cubicBezTo>
                <a:cubicBezTo>
                  <a:pt x="861101" y="3010449"/>
                  <a:pt x="904281" y="3051089"/>
                  <a:pt x="934761" y="3053629"/>
                </a:cubicBezTo>
                <a:cubicBezTo>
                  <a:pt x="965241" y="3056169"/>
                  <a:pt x="988948" y="2997749"/>
                  <a:pt x="1016041" y="2997749"/>
                </a:cubicBezTo>
                <a:cubicBezTo>
                  <a:pt x="1043134" y="2997749"/>
                  <a:pt x="1063454" y="3024842"/>
                  <a:pt x="1097321" y="3053629"/>
                </a:cubicBezTo>
                <a:cubicBezTo>
                  <a:pt x="1131188" y="3082416"/>
                  <a:pt x="1189608" y="3119669"/>
                  <a:pt x="1219241" y="3170469"/>
                </a:cubicBezTo>
                <a:cubicBezTo>
                  <a:pt x="1248874" y="3221269"/>
                  <a:pt x="1281894" y="3301702"/>
                  <a:pt x="1275121" y="3358429"/>
                </a:cubicBezTo>
                <a:cubicBezTo>
                  <a:pt x="1268348" y="3415156"/>
                  <a:pt x="1181141" y="3460876"/>
                  <a:pt x="1178601" y="3510829"/>
                </a:cubicBezTo>
                <a:cubicBezTo>
                  <a:pt x="1170134" y="3554856"/>
                  <a:pt x="1203154" y="3608196"/>
                  <a:pt x="1224321" y="362258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3519544" y="1921833"/>
            <a:ext cx="3078642" cy="4258652"/>
          </a:xfrm>
          <a:custGeom>
            <a:avLst/>
            <a:gdLst>
              <a:gd name="connsiteX0" fmla="*/ 1370956 w 3078642"/>
              <a:gd name="connsiteY0" fmla="*/ 4218450 h 4258652"/>
              <a:gd name="connsiteX1" fmla="*/ 1486780 w 3078642"/>
              <a:gd name="connsiteY1" fmla="*/ 4255026 h 4258652"/>
              <a:gd name="connsiteX2" fmla="*/ 1529452 w 3078642"/>
              <a:gd name="connsiteY2" fmla="*/ 4242834 h 4258652"/>
              <a:gd name="connsiteX3" fmla="*/ 1474588 w 3078642"/>
              <a:gd name="connsiteY3" fmla="*/ 4127010 h 4258652"/>
              <a:gd name="connsiteX4" fmla="*/ 1486780 w 3078642"/>
              <a:gd name="connsiteY4" fmla="*/ 4041666 h 4258652"/>
              <a:gd name="connsiteX5" fmla="*/ 1620892 w 3078642"/>
              <a:gd name="connsiteY5" fmla="*/ 3956322 h 4258652"/>
              <a:gd name="connsiteX6" fmla="*/ 1779388 w 3078642"/>
              <a:gd name="connsiteY6" fmla="*/ 3621042 h 4258652"/>
              <a:gd name="connsiteX7" fmla="*/ 1663564 w 3078642"/>
              <a:gd name="connsiteY7" fmla="*/ 3450354 h 4258652"/>
              <a:gd name="connsiteX8" fmla="*/ 1663564 w 3078642"/>
              <a:gd name="connsiteY8" fmla="*/ 3328434 h 4258652"/>
              <a:gd name="connsiteX9" fmla="*/ 1797676 w 3078642"/>
              <a:gd name="connsiteY9" fmla="*/ 3182130 h 4258652"/>
              <a:gd name="connsiteX10" fmla="*/ 1895212 w 3078642"/>
              <a:gd name="connsiteY10" fmla="*/ 2993154 h 4258652"/>
              <a:gd name="connsiteX11" fmla="*/ 1950076 w 3078642"/>
              <a:gd name="connsiteY11" fmla="*/ 2810274 h 4258652"/>
              <a:gd name="connsiteX12" fmla="*/ 2011036 w 3078642"/>
              <a:gd name="connsiteY12" fmla="*/ 2816370 h 4258652"/>
              <a:gd name="connsiteX13" fmla="*/ 2114668 w 3078642"/>
              <a:gd name="connsiteY13" fmla="*/ 3029730 h 4258652"/>
              <a:gd name="connsiteX14" fmla="*/ 2212204 w 3078642"/>
              <a:gd name="connsiteY14" fmla="*/ 3236994 h 4258652"/>
              <a:gd name="connsiteX15" fmla="*/ 2334124 w 3078642"/>
              <a:gd name="connsiteY15" fmla="*/ 3255282 h 4258652"/>
              <a:gd name="connsiteX16" fmla="*/ 2419468 w 3078642"/>
              <a:gd name="connsiteY16" fmla="*/ 3072402 h 4258652"/>
              <a:gd name="connsiteX17" fmla="*/ 2529196 w 3078642"/>
              <a:gd name="connsiteY17" fmla="*/ 3017538 h 4258652"/>
              <a:gd name="connsiteX18" fmla="*/ 2675500 w 3078642"/>
              <a:gd name="connsiteY18" fmla="*/ 3041922 h 4258652"/>
              <a:gd name="connsiteX19" fmla="*/ 2754748 w 3078642"/>
              <a:gd name="connsiteY19" fmla="*/ 3139458 h 4258652"/>
              <a:gd name="connsiteX20" fmla="*/ 2870572 w 3078642"/>
              <a:gd name="connsiteY20" fmla="*/ 3060210 h 4258652"/>
              <a:gd name="connsiteX21" fmla="*/ 2821804 w 3078642"/>
              <a:gd name="connsiteY21" fmla="*/ 2895618 h 4258652"/>
              <a:gd name="connsiteX22" fmla="*/ 2870572 w 3078642"/>
              <a:gd name="connsiteY22" fmla="*/ 2761506 h 4258652"/>
              <a:gd name="connsiteX23" fmla="*/ 2992492 w 3078642"/>
              <a:gd name="connsiteY23" fmla="*/ 2590818 h 4258652"/>
              <a:gd name="connsiteX24" fmla="*/ 2974204 w 3078642"/>
              <a:gd name="connsiteY24" fmla="*/ 2414034 h 4258652"/>
              <a:gd name="connsiteX25" fmla="*/ 3065644 w 3078642"/>
              <a:gd name="connsiteY25" fmla="*/ 2267730 h 4258652"/>
              <a:gd name="connsiteX26" fmla="*/ 3065644 w 3078642"/>
              <a:gd name="connsiteY26" fmla="*/ 2182386 h 4258652"/>
              <a:gd name="connsiteX27" fmla="*/ 2949820 w 3078642"/>
              <a:gd name="connsiteY27" fmla="*/ 2097042 h 4258652"/>
              <a:gd name="connsiteX28" fmla="*/ 2705980 w 3078642"/>
              <a:gd name="connsiteY28" fmla="*/ 2164098 h 4258652"/>
              <a:gd name="connsiteX29" fmla="*/ 2645020 w 3078642"/>
              <a:gd name="connsiteY29" fmla="*/ 2292114 h 4258652"/>
              <a:gd name="connsiteX30" fmla="*/ 2547484 w 3078642"/>
              <a:gd name="connsiteY30" fmla="*/ 2292114 h 4258652"/>
              <a:gd name="connsiteX31" fmla="*/ 2358508 w 3078642"/>
              <a:gd name="connsiteY31" fmla="*/ 2182386 h 4258652"/>
              <a:gd name="connsiteX32" fmla="*/ 2230492 w 3078642"/>
              <a:gd name="connsiteY32" fmla="*/ 2066562 h 4258652"/>
              <a:gd name="connsiteX33" fmla="*/ 2102476 w 3078642"/>
              <a:gd name="connsiteY33" fmla="*/ 1987314 h 4258652"/>
              <a:gd name="connsiteX34" fmla="*/ 1956172 w 3078642"/>
              <a:gd name="connsiteY34" fmla="*/ 1932450 h 4258652"/>
              <a:gd name="connsiteX35" fmla="*/ 1858636 w 3078642"/>
              <a:gd name="connsiteY35" fmla="*/ 1749570 h 4258652"/>
              <a:gd name="connsiteX36" fmla="*/ 1828156 w 3078642"/>
              <a:gd name="connsiteY36" fmla="*/ 1706898 h 4258652"/>
              <a:gd name="connsiteX37" fmla="*/ 1986652 w 3078642"/>
              <a:gd name="connsiteY37" fmla="*/ 1554498 h 4258652"/>
              <a:gd name="connsiteX38" fmla="*/ 2065900 w 3078642"/>
              <a:gd name="connsiteY38" fmla="*/ 1524018 h 4258652"/>
              <a:gd name="connsiteX39" fmla="*/ 2065900 w 3078642"/>
              <a:gd name="connsiteY39" fmla="*/ 1371618 h 4258652"/>
              <a:gd name="connsiteX40" fmla="*/ 2011036 w 3078642"/>
              <a:gd name="connsiteY40" fmla="*/ 1328946 h 4258652"/>
              <a:gd name="connsiteX41" fmla="*/ 1889116 w 3078642"/>
              <a:gd name="connsiteY41" fmla="*/ 1310658 h 4258652"/>
              <a:gd name="connsiteX42" fmla="*/ 1864732 w 3078642"/>
              <a:gd name="connsiteY42" fmla="*/ 1286274 h 4258652"/>
              <a:gd name="connsiteX43" fmla="*/ 1870828 w 3078642"/>
              <a:gd name="connsiteY43" fmla="*/ 1121682 h 4258652"/>
              <a:gd name="connsiteX44" fmla="*/ 1822060 w 3078642"/>
              <a:gd name="connsiteY44" fmla="*/ 1030242 h 4258652"/>
              <a:gd name="connsiteX45" fmla="*/ 1791580 w 3078642"/>
              <a:gd name="connsiteY45" fmla="*/ 963186 h 4258652"/>
              <a:gd name="connsiteX46" fmla="*/ 1736716 w 3078642"/>
              <a:gd name="connsiteY46" fmla="*/ 938802 h 4258652"/>
              <a:gd name="connsiteX47" fmla="*/ 1511164 w 3078642"/>
              <a:gd name="connsiteY47" fmla="*/ 999762 h 4258652"/>
              <a:gd name="connsiteX48" fmla="*/ 1419724 w 3078642"/>
              <a:gd name="connsiteY48" fmla="*/ 999762 h 4258652"/>
              <a:gd name="connsiteX49" fmla="*/ 1316092 w 3078642"/>
              <a:gd name="connsiteY49" fmla="*/ 957090 h 4258652"/>
              <a:gd name="connsiteX50" fmla="*/ 1279516 w 3078642"/>
              <a:gd name="connsiteY50" fmla="*/ 1060722 h 4258652"/>
              <a:gd name="connsiteX51" fmla="*/ 1255132 w 3078642"/>
              <a:gd name="connsiteY51" fmla="*/ 1158258 h 4258652"/>
              <a:gd name="connsiteX52" fmla="*/ 1163692 w 3078642"/>
              <a:gd name="connsiteY52" fmla="*/ 1231410 h 4258652"/>
              <a:gd name="connsiteX53" fmla="*/ 1121020 w 3078642"/>
              <a:gd name="connsiteY53" fmla="*/ 1328946 h 4258652"/>
              <a:gd name="connsiteX54" fmla="*/ 1023484 w 3078642"/>
              <a:gd name="connsiteY54" fmla="*/ 1365522 h 4258652"/>
              <a:gd name="connsiteX55" fmla="*/ 907660 w 3078642"/>
              <a:gd name="connsiteY55" fmla="*/ 1292370 h 4258652"/>
              <a:gd name="connsiteX56" fmla="*/ 816220 w 3078642"/>
              <a:gd name="connsiteY56" fmla="*/ 1066818 h 4258652"/>
              <a:gd name="connsiteX57" fmla="*/ 810124 w 3078642"/>
              <a:gd name="connsiteY57" fmla="*/ 932706 h 4258652"/>
              <a:gd name="connsiteX58" fmla="*/ 688204 w 3078642"/>
              <a:gd name="connsiteY58" fmla="*/ 810786 h 4258652"/>
              <a:gd name="connsiteX59" fmla="*/ 627244 w 3078642"/>
              <a:gd name="connsiteY59" fmla="*/ 566946 h 4258652"/>
              <a:gd name="connsiteX60" fmla="*/ 621148 w 3078642"/>
              <a:gd name="connsiteY60" fmla="*/ 347490 h 4258652"/>
              <a:gd name="connsiteX61" fmla="*/ 547996 w 3078642"/>
              <a:gd name="connsiteY61" fmla="*/ 201186 h 4258652"/>
              <a:gd name="connsiteX62" fmla="*/ 474844 w 3078642"/>
              <a:gd name="connsiteY62" fmla="*/ 73170 h 4258652"/>
              <a:gd name="connsiteX63" fmla="*/ 383404 w 3078642"/>
              <a:gd name="connsiteY63" fmla="*/ 18 h 4258652"/>
              <a:gd name="connsiteX64" fmla="*/ 322444 w 3078642"/>
              <a:gd name="connsiteY64" fmla="*/ 79266 h 4258652"/>
              <a:gd name="connsiteX65" fmla="*/ 328540 w 3078642"/>
              <a:gd name="connsiteY65" fmla="*/ 256050 h 4258652"/>
              <a:gd name="connsiteX66" fmla="*/ 255388 w 3078642"/>
              <a:gd name="connsiteY66" fmla="*/ 493794 h 4258652"/>
              <a:gd name="connsiteX67" fmla="*/ 54220 w 3078642"/>
              <a:gd name="connsiteY67" fmla="*/ 634002 h 4258652"/>
              <a:gd name="connsiteX68" fmla="*/ 5452 w 3078642"/>
              <a:gd name="connsiteY68" fmla="*/ 676674 h 4258652"/>
              <a:gd name="connsiteX69" fmla="*/ 17644 w 3078642"/>
              <a:gd name="connsiteY69" fmla="*/ 682770 h 4258652"/>
              <a:gd name="connsiteX70" fmla="*/ 151756 w 3078642"/>
              <a:gd name="connsiteY70" fmla="*/ 810786 h 4258652"/>
              <a:gd name="connsiteX71" fmla="*/ 267580 w 3078642"/>
              <a:gd name="connsiteY71" fmla="*/ 963186 h 4258652"/>
              <a:gd name="connsiteX72" fmla="*/ 401692 w 3078642"/>
              <a:gd name="connsiteY72" fmla="*/ 1182642 h 4258652"/>
              <a:gd name="connsiteX73" fmla="*/ 419980 w 3078642"/>
              <a:gd name="connsiteY73" fmla="*/ 1414290 h 4258652"/>
              <a:gd name="connsiteX74" fmla="*/ 432172 w 3078642"/>
              <a:gd name="connsiteY74" fmla="*/ 1511826 h 4258652"/>
              <a:gd name="connsiteX75" fmla="*/ 566284 w 3078642"/>
              <a:gd name="connsiteY75" fmla="*/ 1578882 h 4258652"/>
              <a:gd name="connsiteX76" fmla="*/ 615052 w 3078642"/>
              <a:gd name="connsiteY76" fmla="*/ 1621554 h 4258652"/>
              <a:gd name="connsiteX77" fmla="*/ 602860 w 3078642"/>
              <a:gd name="connsiteY77" fmla="*/ 1780050 h 4258652"/>
              <a:gd name="connsiteX78" fmla="*/ 505324 w 3078642"/>
              <a:gd name="connsiteY78" fmla="*/ 1841010 h 4258652"/>
              <a:gd name="connsiteX79" fmla="*/ 377308 w 3078642"/>
              <a:gd name="connsiteY79" fmla="*/ 1841010 h 4258652"/>
              <a:gd name="connsiteX80" fmla="*/ 322444 w 3078642"/>
              <a:gd name="connsiteY80" fmla="*/ 1901970 h 4258652"/>
              <a:gd name="connsiteX81" fmla="*/ 365116 w 3078642"/>
              <a:gd name="connsiteY81" fmla="*/ 2017794 h 4258652"/>
              <a:gd name="connsiteX82" fmla="*/ 298060 w 3078642"/>
              <a:gd name="connsiteY82" fmla="*/ 2151906 h 4258652"/>
              <a:gd name="connsiteX83" fmla="*/ 237100 w 3078642"/>
              <a:gd name="connsiteY83" fmla="*/ 2206770 h 4258652"/>
              <a:gd name="connsiteX84" fmla="*/ 182236 w 3078642"/>
              <a:gd name="connsiteY84" fmla="*/ 2212866 h 4258652"/>
              <a:gd name="connsiteX85" fmla="*/ 170044 w 3078642"/>
              <a:gd name="connsiteY85" fmla="*/ 2261634 h 4258652"/>
              <a:gd name="connsiteX86" fmla="*/ 243196 w 3078642"/>
              <a:gd name="connsiteY86" fmla="*/ 2322594 h 4258652"/>
              <a:gd name="connsiteX87" fmla="*/ 279772 w 3078642"/>
              <a:gd name="connsiteY87" fmla="*/ 2523762 h 4258652"/>
              <a:gd name="connsiteX88" fmla="*/ 322444 w 3078642"/>
              <a:gd name="connsiteY88" fmla="*/ 2572530 h 4258652"/>
              <a:gd name="connsiteX89" fmla="*/ 377308 w 3078642"/>
              <a:gd name="connsiteY89" fmla="*/ 2572530 h 4258652"/>
              <a:gd name="connsiteX90" fmla="*/ 304156 w 3078642"/>
              <a:gd name="connsiteY90" fmla="*/ 2773698 h 4258652"/>
              <a:gd name="connsiteX91" fmla="*/ 316348 w 3078642"/>
              <a:gd name="connsiteY91" fmla="*/ 2938290 h 4258652"/>
              <a:gd name="connsiteX92" fmla="*/ 444364 w 3078642"/>
              <a:gd name="connsiteY92" fmla="*/ 3060210 h 4258652"/>
              <a:gd name="connsiteX93" fmla="*/ 651628 w 3078642"/>
              <a:gd name="connsiteY93" fmla="*/ 3066306 h 4258652"/>
              <a:gd name="connsiteX94" fmla="*/ 895468 w 3078642"/>
              <a:gd name="connsiteY94" fmla="*/ 3127266 h 4258652"/>
              <a:gd name="connsiteX95" fmla="*/ 968620 w 3078642"/>
              <a:gd name="connsiteY95" fmla="*/ 3230898 h 4258652"/>
              <a:gd name="connsiteX96" fmla="*/ 1005196 w 3078642"/>
              <a:gd name="connsiteY96" fmla="*/ 3480834 h 4258652"/>
              <a:gd name="connsiteX97" fmla="*/ 1005196 w 3078642"/>
              <a:gd name="connsiteY97" fmla="*/ 3560082 h 4258652"/>
              <a:gd name="connsiteX98" fmla="*/ 1060060 w 3078642"/>
              <a:gd name="connsiteY98" fmla="*/ 3584466 h 4258652"/>
              <a:gd name="connsiteX99" fmla="*/ 1151500 w 3078642"/>
              <a:gd name="connsiteY99" fmla="*/ 3493026 h 4258652"/>
              <a:gd name="connsiteX100" fmla="*/ 1218556 w 3078642"/>
              <a:gd name="connsiteY100" fmla="*/ 3413778 h 4258652"/>
              <a:gd name="connsiteX101" fmla="*/ 1279516 w 3078642"/>
              <a:gd name="connsiteY101" fmla="*/ 3444258 h 4258652"/>
              <a:gd name="connsiteX102" fmla="*/ 1383148 w 3078642"/>
              <a:gd name="connsiteY102" fmla="*/ 3627138 h 4258652"/>
              <a:gd name="connsiteX103" fmla="*/ 1370956 w 3078642"/>
              <a:gd name="connsiteY103" fmla="*/ 3767346 h 4258652"/>
              <a:gd name="connsiteX104" fmla="*/ 1297804 w 3078642"/>
              <a:gd name="connsiteY104" fmla="*/ 3889266 h 4258652"/>
              <a:gd name="connsiteX105" fmla="*/ 1236844 w 3078642"/>
              <a:gd name="connsiteY105" fmla="*/ 3998994 h 4258652"/>
              <a:gd name="connsiteX106" fmla="*/ 1236844 w 3078642"/>
              <a:gd name="connsiteY106" fmla="*/ 4084338 h 4258652"/>
              <a:gd name="connsiteX107" fmla="*/ 1279516 w 3078642"/>
              <a:gd name="connsiteY107" fmla="*/ 4175778 h 4258652"/>
              <a:gd name="connsiteX108" fmla="*/ 1413628 w 3078642"/>
              <a:gd name="connsiteY108" fmla="*/ 4248930 h 42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078642" h="4258652">
                <a:moveTo>
                  <a:pt x="1370956" y="4218450"/>
                </a:moveTo>
                <a:cubicBezTo>
                  <a:pt x="1415660" y="4234706"/>
                  <a:pt x="1460364" y="4250962"/>
                  <a:pt x="1486780" y="4255026"/>
                </a:cubicBezTo>
                <a:cubicBezTo>
                  <a:pt x="1513196" y="4259090"/>
                  <a:pt x="1531484" y="4264170"/>
                  <a:pt x="1529452" y="4242834"/>
                </a:cubicBezTo>
                <a:cubicBezTo>
                  <a:pt x="1527420" y="4221498"/>
                  <a:pt x="1481700" y="4160538"/>
                  <a:pt x="1474588" y="4127010"/>
                </a:cubicBezTo>
                <a:cubicBezTo>
                  <a:pt x="1467476" y="4093482"/>
                  <a:pt x="1462396" y="4070114"/>
                  <a:pt x="1486780" y="4041666"/>
                </a:cubicBezTo>
                <a:cubicBezTo>
                  <a:pt x="1511164" y="4013218"/>
                  <a:pt x="1572124" y="4026426"/>
                  <a:pt x="1620892" y="3956322"/>
                </a:cubicBezTo>
                <a:cubicBezTo>
                  <a:pt x="1669660" y="3886218"/>
                  <a:pt x="1772276" y="3705370"/>
                  <a:pt x="1779388" y="3621042"/>
                </a:cubicBezTo>
                <a:cubicBezTo>
                  <a:pt x="1786500" y="3536714"/>
                  <a:pt x="1682868" y="3499122"/>
                  <a:pt x="1663564" y="3450354"/>
                </a:cubicBezTo>
                <a:cubicBezTo>
                  <a:pt x="1644260" y="3401586"/>
                  <a:pt x="1641212" y="3373138"/>
                  <a:pt x="1663564" y="3328434"/>
                </a:cubicBezTo>
                <a:cubicBezTo>
                  <a:pt x="1685916" y="3283730"/>
                  <a:pt x="1759068" y="3238010"/>
                  <a:pt x="1797676" y="3182130"/>
                </a:cubicBezTo>
                <a:cubicBezTo>
                  <a:pt x="1836284" y="3126250"/>
                  <a:pt x="1869812" y="3055130"/>
                  <a:pt x="1895212" y="2993154"/>
                </a:cubicBezTo>
                <a:cubicBezTo>
                  <a:pt x="1920612" y="2931178"/>
                  <a:pt x="1930772" y="2839738"/>
                  <a:pt x="1950076" y="2810274"/>
                </a:cubicBezTo>
                <a:cubicBezTo>
                  <a:pt x="1969380" y="2780810"/>
                  <a:pt x="1983604" y="2779794"/>
                  <a:pt x="2011036" y="2816370"/>
                </a:cubicBezTo>
                <a:cubicBezTo>
                  <a:pt x="2038468" y="2852946"/>
                  <a:pt x="2081140" y="2959626"/>
                  <a:pt x="2114668" y="3029730"/>
                </a:cubicBezTo>
                <a:cubicBezTo>
                  <a:pt x="2148196" y="3099834"/>
                  <a:pt x="2175628" y="3199402"/>
                  <a:pt x="2212204" y="3236994"/>
                </a:cubicBezTo>
                <a:cubicBezTo>
                  <a:pt x="2248780" y="3274586"/>
                  <a:pt x="2299580" y="3282714"/>
                  <a:pt x="2334124" y="3255282"/>
                </a:cubicBezTo>
                <a:cubicBezTo>
                  <a:pt x="2368668" y="3227850"/>
                  <a:pt x="2386956" y="3112026"/>
                  <a:pt x="2419468" y="3072402"/>
                </a:cubicBezTo>
                <a:cubicBezTo>
                  <a:pt x="2451980" y="3032778"/>
                  <a:pt x="2486524" y="3022618"/>
                  <a:pt x="2529196" y="3017538"/>
                </a:cubicBezTo>
                <a:cubicBezTo>
                  <a:pt x="2571868" y="3012458"/>
                  <a:pt x="2637908" y="3021602"/>
                  <a:pt x="2675500" y="3041922"/>
                </a:cubicBezTo>
                <a:cubicBezTo>
                  <a:pt x="2713092" y="3062242"/>
                  <a:pt x="2722236" y="3136410"/>
                  <a:pt x="2754748" y="3139458"/>
                </a:cubicBezTo>
                <a:cubicBezTo>
                  <a:pt x="2787260" y="3142506"/>
                  <a:pt x="2859396" y="3100850"/>
                  <a:pt x="2870572" y="3060210"/>
                </a:cubicBezTo>
                <a:cubicBezTo>
                  <a:pt x="2881748" y="3019570"/>
                  <a:pt x="2821804" y="2945402"/>
                  <a:pt x="2821804" y="2895618"/>
                </a:cubicBezTo>
                <a:cubicBezTo>
                  <a:pt x="2821804" y="2845834"/>
                  <a:pt x="2842124" y="2812306"/>
                  <a:pt x="2870572" y="2761506"/>
                </a:cubicBezTo>
                <a:cubicBezTo>
                  <a:pt x="2899020" y="2710706"/>
                  <a:pt x="2975220" y="2648730"/>
                  <a:pt x="2992492" y="2590818"/>
                </a:cubicBezTo>
                <a:cubicBezTo>
                  <a:pt x="3009764" y="2532906"/>
                  <a:pt x="2962012" y="2467882"/>
                  <a:pt x="2974204" y="2414034"/>
                </a:cubicBezTo>
                <a:cubicBezTo>
                  <a:pt x="2986396" y="2360186"/>
                  <a:pt x="3050404" y="2306338"/>
                  <a:pt x="3065644" y="2267730"/>
                </a:cubicBezTo>
                <a:cubicBezTo>
                  <a:pt x="3080884" y="2229122"/>
                  <a:pt x="3084948" y="2210834"/>
                  <a:pt x="3065644" y="2182386"/>
                </a:cubicBezTo>
                <a:cubicBezTo>
                  <a:pt x="3046340" y="2153938"/>
                  <a:pt x="3009764" y="2100090"/>
                  <a:pt x="2949820" y="2097042"/>
                </a:cubicBezTo>
                <a:cubicBezTo>
                  <a:pt x="2889876" y="2093994"/>
                  <a:pt x="2756780" y="2131586"/>
                  <a:pt x="2705980" y="2164098"/>
                </a:cubicBezTo>
                <a:cubicBezTo>
                  <a:pt x="2655180" y="2196610"/>
                  <a:pt x="2671436" y="2270778"/>
                  <a:pt x="2645020" y="2292114"/>
                </a:cubicBezTo>
                <a:cubicBezTo>
                  <a:pt x="2618604" y="2313450"/>
                  <a:pt x="2595236" y="2310402"/>
                  <a:pt x="2547484" y="2292114"/>
                </a:cubicBezTo>
                <a:cubicBezTo>
                  <a:pt x="2499732" y="2273826"/>
                  <a:pt x="2411340" y="2219978"/>
                  <a:pt x="2358508" y="2182386"/>
                </a:cubicBezTo>
                <a:cubicBezTo>
                  <a:pt x="2305676" y="2144794"/>
                  <a:pt x="2273164" y="2099074"/>
                  <a:pt x="2230492" y="2066562"/>
                </a:cubicBezTo>
                <a:cubicBezTo>
                  <a:pt x="2187820" y="2034050"/>
                  <a:pt x="2148196" y="2009666"/>
                  <a:pt x="2102476" y="1987314"/>
                </a:cubicBezTo>
                <a:cubicBezTo>
                  <a:pt x="2056756" y="1964962"/>
                  <a:pt x="1996812" y="1972074"/>
                  <a:pt x="1956172" y="1932450"/>
                </a:cubicBezTo>
                <a:cubicBezTo>
                  <a:pt x="1915532" y="1892826"/>
                  <a:pt x="1879972" y="1787162"/>
                  <a:pt x="1858636" y="1749570"/>
                </a:cubicBezTo>
                <a:cubicBezTo>
                  <a:pt x="1837300" y="1711978"/>
                  <a:pt x="1806820" y="1739410"/>
                  <a:pt x="1828156" y="1706898"/>
                </a:cubicBezTo>
                <a:cubicBezTo>
                  <a:pt x="1849492" y="1674386"/>
                  <a:pt x="1947028" y="1584978"/>
                  <a:pt x="1986652" y="1554498"/>
                </a:cubicBezTo>
                <a:cubicBezTo>
                  <a:pt x="2026276" y="1524018"/>
                  <a:pt x="2052692" y="1554498"/>
                  <a:pt x="2065900" y="1524018"/>
                </a:cubicBezTo>
                <a:cubicBezTo>
                  <a:pt x="2079108" y="1493538"/>
                  <a:pt x="2075044" y="1404130"/>
                  <a:pt x="2065900" y="1371618"/>
                </a:cubicBezTo>
                <a:cubicBezTo>
                  <a:pt x="2056756" y="1339106"/>
                  <a:pt x="2040500" y="1339106"/>
                  <a:pt x="2011036" y="1328946"/>
                </a:cubicBezTo>
                <a:cubicBezTo>
                  <a:pt x="1981572" y="1318786"/>
                  <a:pt x="1913500" y="1317770"/>
                  <a:pt x="1889116" y="1310658"/>
                </a:cubicBezTo>
                <a:cubicBezTo>
                  <a:pt x="1864732" y="1303546"/>
                  <a:pt x="1867780" y="1317770"/>
                  <a:pt x="1864732" y="1286274"/>
                </a:cubicBezTo>
                <a:cubicBezTo>
                  <a:pt x="1861684" y="1254778"/>
                  <a:pt x="1877940" y="1164354"/>
                  <a:pt x="1870828" y="1121682"/>
                </a:cubicBezTo>
                <a:cubicBezTo>
                  <a:pt x="1863716" y="1079010"/>
                  <a:pt x="1835268" y="1056658"/>
                  <a:pt x="1822060" y="1030242"/>
                </a:cubicBezTo>
                <a:cubicBezTo>
                  <a:pt x="1808852" y="1003826"/>
                  <a:pt x="1805804" y="978426"/>
                  <a:pt x="1791580" y="963186"/>
                </a:cubicBezTo>
                <a:cubicBezTo>
                  <a:pt x="1777356" y="947946"/>
                  <a:pt x="1783452" y="932706"/>
                  <a:pt x="1736716" y="938802"/>
                </a:cubicBezTo>
                <a:cubicBezTo>
                  <a:pt x="1689980" y="944898"/>
                  <a:pt x="1563996" y="989602"/>
                  <a:pt x="1511164" y="999762"/>
                </a:cubicBezTo>
                <a:cubicBezTo>
                  <a:pt x="1458332" y="1009922"/>
                  <a:pt x="1452236" y="1006874"/>
                  <a:pt x="1419724" y="999762"/>
                </a:cubicBezTo>
                <a:cubicBezTo>
                  <a:pt x="1387212" y="992650"/>
                  <a:pt x="1339460" y="946930"/>
                  <a:pt x="1316092" y="957090"/>
                </a:cubicBezTo>
                <a:cubicBezTo>
                  <a:pt x="1292724" y="967250"/>
                  <a:pt x="1289676" y="1027194"/>
                  <a:pt x="1279516" y="1060722"/>
                </a:cubicBezTo>
                <a:cubicBezTo>
                  <a:pt x="1269356" y="1094250"/>
                  <a:pt x="1274436" y="1129810"/>
                  <a:pt x="1255132" y="1158258"/>
                </a:cubicBezTo>
                <a:cubicBezTo>
                  <a:pt x="1235828" y="1186706"/>
                  <a:pt x="1186044" y="1202962"/>
                  <a:pt x="1163692" y="1231410"/>
                </a:cubicBezTo>
                <a:cubicBezTo>
                  <a:pt x="1141340" y="1259858"/>
                  <a:pt x="1144388" y="1306594"/>
                  <a:pt x="1121020" y="1328946"/>
                </a:cubicBezTo>
                <a:cubicBezTo>
                  <a:pt x="1097652" y="1351298"/>
                  <a:pt x="1059044" y="1371618"/>
                  <a:pt x="1023484" y="1365522"/>
                </a:cubicBezTo>
                <a:cubicBezTo>
                  <a:pt x="987924" y="1359426"/>
                  <a:pt x="942204" y="1342154"/>
                  <a:pt x="907660" y="1292370"/>
                </a:cubicBezTo>
                <a:cubicBezTo>
                  <a:pt x="873116" y="1242586"/>
                  <a:pt x="832476" y="1126762"/>
                  <a:pt x="816220" y="1066818"/>
                </a:cubicBezTo>
                <a:cubicBezTo>
                  <a:pt x="799964" y="1006874"/>
                  <a:pt x="831460" y="975378"/>
                  <a:pt x="810124" y="932706"/>
                </a:cubicBezTo>
                <a:cubicBezTo>
                  <a:pt x="788788" y="890034"/>
                  <a:pt x="718684" y="871746"/>
                  <a:pt x="688204" y="810786"/>
                </a:cubicBezTo>
                <a:cubicBezTo>
                  <a:pt x="657724" y="749826"/>
                  <a:pt x="638420" y="644162"/>
                  <a:pt x="627244" y="566946"/>
                </a:cubicBezTo>
                <a:cubicBezTo>
                  <a:pt x="616068" y="489730"/>
                  <a:pt x="634356" y="408450"/>
                  <a:pt x="621148" y="347490"/>
                </a:cubicBezTo>
                <a:cubicBezTo>
                  <a:pt x="607940" y="286530"/>
                  <a:pt x="572380" y="246906"/>
                  <a:pt x="547996" y="201186"/>
                </a:cubicBezTo>
                <a:cubicBezTo>
                  <a:pt x="523612" y="155466"/>
                  <a:pt x="502276" y="106698"/>
                  <a:pt x="474844" y="73170"/>
                </a:cubicBezTo>
                <a:cubicBezTo>
                  <a:pt x="447412" y="39642"/>
                  <a:pt x="408804" y="-998"/>
                  <a:pt x="383404" y="18"/>
                </a:cubicBezTo>
                <a:cubicBezTo>
                  <a:pt x="358004" y="1034"/>
                  <a:pt x="331588" y="36594"/>
                  <a:pt x="322444" y="79266"/>
                </a:cubicBezTo>
                <a:cubicBezTo>
                  <a:pt x="313300" y="121938"/>
                  <a:pt x="339716" y="186962"/>
                  <a:pt x="328540" y="256050"/>
                </a:cubicBezTo>
                <a:cubicBezTo>
                  <a:pt x="317364" y="325138"/>
                  <a:pt x="301108" y="430802"/>
                  <a:pt x="255388" y="493794"/>
                </a:cubicBezTo>
                <a:cubicBezTo>
                  <a:pt x="209668" y="556786"/>
                  <a:pt x="95876" y="603522"/>
                  <a:pt x="54220" y="634002"/>
                </a:cubicBezTo>
                <a:cubicBezTo>
                  <a:pt x="12564" y="664482"/>
                  <a:pt x="11548" y="668546"/>
                  <a:pt x="5452" y="676674"/>
                </a:cubicBezTo>
                <a:cubicBezTo>
                  <a:pt x="-644" y="684802"/>
                  <a:pt x="-6740" y="660418"/>
                  <a:pt x="17644" y="682770"/>
                </a:cubicBezTo>
                <a:cubicBezTo>
                  <a:pt x="42028" y="705122"/>
                  <a:pt x="110100" y="764050"/>
                  <a:pt x="151756" y="810786"/>
                </a:cubicBezTo>
                <a:cubicBezTo>
                  <a:pt x="193412" y="857522"/>
                  <a:pt x="225924" y="901210"/>
                  <a:pt x="267580" y="963186"/>
                </a:cubicBezTo>
                <a:cubicBezTo>
                  <a:pt x="309236" y="1025162"/>
                  <a:pt x="376292" y="1107458"/>
                  <a:pt x="401692" y="1182642"/>
                </a:cubicBezTo>
                <a:cubicBezTo>
                  <a:pt x="427092" y="1257826"/>
                  <a:pt x="414900" y="1359426"/>
                  <a:pt x="419980" y="1414290"/>
                </a:cubicBezTo>
                <a:cubicBezTo>
                  <a:pt x="425060" y="1469154"/>
                  <a:pt x="407788" y="1484394"/>
                  <a:pt x="432172" y="1511826"/>
                </a:cubicBezTo>
                <a:cubicBezTo>
                  <a:pt x="456556" y="1539258"/>
                  <a:pt x="535804" y="1560594"/>
                  <a:pt x="566284" y="1578882"/>
                </a:cubicBezTo>
                <a:cubicBezTo>
                  <a:pt x="596764" y="1597170"/>
                  <a:pt x="608956" y="1588026"/>
                  <a:pt x="615052" y="1621554"/>
                </a:cubicBezTo>
                <a:cubicBezTo>
                  <a:pt x="621148" y="1655082"/>
                  <a:pt x="621148" y="1743474"/>
                  <a:pt x="602860" y="1780050"/>
                </a:cubicBezTo>
                <a:cubicBezTo>
                  <a:pt x="584572" y="1816626"/>
                  <a:pt x="542916" y="1830850"/>
                  <a:pt x="505324" y="1841010"/>
                </a:cubicBezTo>
                <a:cubicBezTo>
                  <a:pt x="467732" y="1851170"/>
                  <a:pt x="407788" y="1830850"/>
                  <a:pt x="377308" y="1841010"/>
                </a:cubicBezTo>
                <a:cubicBezTo>
                  <a:pt x="346828" y="1851170"/>
                  <a:pt x="324476" y="1872506"/>
                  <a:pt x="322444" y="1901970"/>
                </a:cubicBezTo>
                <a:cubicBezTo>
                  <a:pt x="320412" y="1931434"/>
                  <a:pt x="369180" y="1976138"/>
                  <a:pt x="365116" y="2017794"/>
                </a:cubicBezTo>
                <a:cubicBezTo>
                  <a:pt x="361052" y="2059450"/>
                  <a:pt x="319396" y="2120410"/>
                  <a:pt x="298060" y="2151906"/>
                </a:cubicBezTo>
                <a:cubicBezTo>
                  <a:pt x="276724" y="2183402"/>
                  <a:pt x="256404" y="2196610"/>
                  <a:pt x="237100" y="2206770"/>
                </a:cubicBezTo>
                <a:cubicBezTo>
                  <a:pt x="217796" y="2216930"/>
                  <a:pt x="193412" y="2203722"/>
                  <a:pt x="182236" y="2212866"/>
                </a:cubicBezTo>
                <a:cubicBezTo>
                  <a:pt x="171060" y="2222010"/>
                  <a:pt x="159884" y="2243346"/>
                  <a:pt x="170044" y="2261634"/>
                </a:cubicBezTo>
                <a:cubicBezTo>
                  <a:pt x="180204" y="2279922"/>
                  <a:pt x="224908" y="2278906"/>
                  <a:pt x="243196" y="2322594"/>
                </a:cubicBezTo>
                <a:cubicBezTo>
                  <a:pt x="261484" y="2366282"/>
                  <a:pt x="266564" y="2482106"/>
                  <a:pt x="279772" y="2523762"/>
                </a:cubicBezTo>
                <a:cubicBezTo>
                  <a:pt x="292980" y="2565418"/>
                  <a:pt x="306188" y="2564402"/>
                  <a:pt x="322444" y="2572530"/>
                </a:cubicBezTo>
                <a:cubicBezTo>
                  <a:pt x="338700" y="2580658"/>
                  <a:pt x="380356" y="2539002"/>
                  <a:pt x="377308" y="2572530"/>
                </a:cubicBezTo>
                <a:cubicBezTo>
                  <a:pt x="374260" y="2606058"/>
                  <a:pt x="314316" y="2712738"/>
                  <a:pt x="304156" y="2773698"/>
                </a:cubicBezTo>
                <a:cubicBezTo>
                  <a:pt x="293996" y="2834658"/>
                  <a:pt x="292980" y="2890538"/>
                  <a:pt x="316348" y="2938290"/>
                </a:cubicBezTo>
                <a:cubicBezTo>
                  <a:pt x="339716" y="2986042"/>
                  <a:pt x="388484" y="3038874"/>
                  <a:pt x="444364" y="3060210"/>
                </a:cubicBezTo>
                <a:cubicBezTo>
                  <a:pt x="500244" y="3081546"/>
                  <a:pt x="576444" y="3055130"/>
                  <a:pt x="651628" y="3066306"/>
                </a:cubicBezTo>
                <a:cubicBezTo>
                  <a:pt x="726812" y="3077482"/>
                  <a:pt x="842636" y="3099834"/>
                  <a:pt x="895468" y="3127266"/>
                </a:cubicBezTo>
                <a:cubicBezTo>
                  <a:pt x="948300" y="3154698"/>
                  <a:pt x="950332" y="3171970"/>
                  <a:pt x="968620" y="3230898"/>
                </a:cubicBezTo>
                <a:cubicBezTo>
                  <a:pt x="986908" y="3289826"/>
                  <a:pt x="999100" y="3425970"/>
                  <a:pt x="1005196" y="3480834"/>
                </a:cubicBezTo>
                <a:cubicBezTo>
                  <a:pt x="1011292" y="3535698"/>
                  <a:pt x="996052" y="3542810"/>
                  <a:pt x="1005196" y="3560082"/>
                </a:cubicBezTo>
                <a:cubicBezTo>
                  <a:pt x="1014340" y="3577354"/>
                  <a:pt x="1035676" y="3595642"/>
                  <a:pt x="1060060" y="3584466"/>
                </a:cubicBezTo>
                <a:cubicBezTo>
                  <a:pt x="1084444" y="3573290"/>
                  <a:pt x="1125084" y="3521474"/>
                  <a:pt x="1151500" y="3493026"/>
                </a:cubicBezTo>
                <a:cubicBezTo>
                  <a:pt x="1177916" y="3464578"/>
                  <a:pt x="1197220" y="3421906"/>
                  <a:pt x="1218556" y="3413778"/>
                </a:cubicBezTo>
                <a:cubicBezTo>
                  <a:pt x="1239892" y="3405650"/>
                  <a:pt x="1252084" y="3408698"/>
                  <a:pt x="1279516" y="3444258"/>
                </a:cubicBezTo>
                <a:cubicBezTo>
                  <a:pt x="1306948" y="3479818"/>
                  <a:pt x="1367908" y="3573290"/>
                  <a:pt x="1383148" y="3627138"/>
                </a:cubicBezTo>
                <a:cubicBezTo>
                  <a:pt x="1398388" y="3680986"/>
                  <a:pt x="1385180" y="3723658"/>
                  <a:pt x="1370956" y="3767346"/>
                </a:cubicBezTo>
                <a:cubicBezTo>
                  <a:pt x="1356732" y="3811034"/>
                  <a:pt x="1320156" y="3850658"/>
                  <a:pt x="1297804" y="3889266"/>
                </a:cubicBezTo>
                <a:cubicBezTo>
                  <a:pt x="1275452" y="3927874"/>
                  <a:pt x="1247004" y="3966482"/>
                  <a:pt x="1236844" y="3998994"/>
                </a:cubicBezTo>
                <a:cubicBezTo>
                  <a:pt x="1226684" y="4031506"/>
                  <a:pt x="1229732" y="4054874"/>
                  <a:pt x="1236844" y="4084338"/>
                </a:cubicBezTo>
                <a:cubicBezTo>
                  <a:pt x="1243956" y="4113802"/>
                  <a:pt x="1250052" y="4148346"/>
                  <a:pt x="1279516" y="4175778"/>
                </a:cubicBezTo>
                <a:cubicBezTo>
                  <a:pt x="1308980" y="4203210"/>
                  <a:pt x="1393308" y="4242834"/>
                  <a:pt x="1413628" y="424893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2990309" y="2849433"/>
            <a:ext cx="231210" cy="214417"/>
          </a:xfrm>
          <a:custGeom>
            <a:avLst/>
            <a:gdLst>
              <a:gd name="connsiteX0" fmla="*/ 231046 w 231210"/>
              <a:gd name="connsiteY0" fmla="*/ 30927 h 214417"/>
              <a:gd name="connsiteX1" fmla="*/ 162466 w 231210"/>
              <a:gd name="connsiteY1" fmla="*/ 4257 h 214417"/>
              <a:gd name="connsiteX2" fmla="*/ 135796 w 231210"/>
              <a:gd name="connsiteY2" fmla="*/ 9972 h 214417"/>
              <a:gd name="connsiteX3" fmla="*/ 93886 w 231210"/>
              <a:gd name="connsiteY3" fmla="*/ 447 h 214417"/>
              <a:gd name="connsiteX4" fmla="*/ 57691 w 231210"/>
              <a:gd name="connsiteY4" fmla="*/ 27117 h 214417"/>
              <a:gd name="connsiteX5" fmla="*/ 27211 w 231210"/>
              <a:gd name="connsiteY5" fmla="*/ 38547 h 214417"/>
              <a:gd name="connsiteX6" fmla="*/ 4351 w 231210"/>
              <a:gd name="connsiteY6" fmla="*/ 99507 h 214417"/>
              <a:gd name="connsiteX7" fmla="*/ 6256 w 231210"/>
              <a:gd name="connsiteY7" fmla="*/ 181422 h 214417"/>
              <a:gd name="connsiteX8" fmla="*/ 67216 w 231210"/>
              <a:gd name="connsiteY8" fmla="*/ 213807 h 214417"/>
              <a:gd name="connsiteX9" fmla="*/ 122461 w 231210"/>
              <a:gd name="connsiteY9" fmla="*/ 156657 h 214417"/>
              <a:gd name="connsiteX10" fmla="*/ 183421 w 231210"/>
              <a:gd name="connsiteY10" fmla="*/ 112842 h 214417"/>
              <a:gd name="connsiteX11" fmla="*/ 181516 w 231210"/>
              <a:gd name="connsiteY11" fmla="*/ 67122 h 214417"/>
              <a:gd name="connsiteX12" fmla="*/ 231046 w 231210"/>
              <a:gd name="connsiteY12" fmla="*/ 30927 h 214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1210" h="214417">
                <a:moveTo>
                  <a:pt x="231046" y="30927"/>
                </a:moveTo>
                <a:cubicBezTo>
                  <a:pt x="227871" y="20450"/>
                  <a:pt x="178341" y="7749"/>
                  <a:pt x="162466" y="4257"/>
                </a:cubicBezTo>
                <a:cubicBezTo>
                  <a:pt x="146591" y="765"/>
                  <a:pt x="147226" y="10607"/>
                  <a:pt x="135796" y="9972"/>
                </a:cubicBezTo>
                <a:cubicBezTo>
                  <a:pt x="124366" y="9337"/>
                  <a:pt x="106903" y="-2410"/>
                  <a:pt x="93886" y="447"/>
                </a:cubicBezTo>
                <a:cubicBezTo>
                  <a:pt x="80869" y="3304"/>
                  <a:pt x="68803" y="20767"/>
                  <a:pt x="57691" y="27117"/>
                </a:cubicBezTo>
                <a:cubicBezTo>
                  <a:pt x="46579" y="33467"/>
                  <a:pt x="36101" y="26482"/>
                  <a:pt x="27211" y="38547"/>
                </a:cubicBezTo>
                <a:cubicBezTo>
                  <a:pt x="18321" y="50612"/>
                  <a:pt x="7843" y="75695"/>
                  <a:pt x="4351" y="99507"/>
                </a:cubicBezTo>
                <a:cubicBezTo>
                  <a:pt x="858" y="123320"/>
                  <a:pt x="-4221" y="162372"/>
                  <a:pt x="6256" y="181422"/>
                </a:cubicBezTo>
                <a:cubicBezTo>
                  <a:pt x="16733" y="200472"/>
                  <a:pt x="47848" y="217935"/>
                  <a:pt x="67216" y="213807"/>
                </a:cubicBezTo>
                <a:cubicBezTo>
                  <a:pt x="86583" y="209680"/>
                  <a:pt x="103093" y="173485"/>
                  <a:pt x="122461" y="156657"/>
                </a:cubicBezTo>
                <a:cubicBezTo>
                  <a:pt x="141829" y="139829"/>
                  <a:pt x="173579" y="127764"/>
                  <a:pt x="183421" y="112842"/>
                </a:cubicBezTo>
                <a:cubicBezTo>
                  <a:pt x="193263" y="97920"/>
                  <a:pt x="172626" y="81409"/>
                  <a:pt x="181516" y="67122"/>
                </a:cubicBezTo>
                <a:cubicBezTo>
                  <a:pt x="190406" y="52835"/>
                  <a:pt x="234221" y="41404"/>
                  <a:pt x="231046" y="3092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72"/>
          <p:cNvSpPr/>
          <p:nvPr/>
        </p:nvSpPr>
        <p:spPr>
          <a:xfrm>
            <a:off x="2509821" y="3915223"/>
            <a:ext cx="241653" cy="182416"/>
          </a:xfrm>
          <a:custGeom>
            <a:avLst/>
            <a:gdLst>
              <a:gd name="connsiteX0" fmla="*/ 191849 w 241653"/>
              <a:gd name="connsiteY0" fmla="*/ 72641 h 182416"/>
              <a:gd name="connsiteX1" fmla="*/ 109934 w 241653"/>
              <a:gd name="connsiteY1" fmla="*/ 13586 h 182416"/>
              <a:gd name="connsiteX2" fmla="*/ 90884 w 241653"/>
              <a:gd name="connsiteY2" fmla="*/ 17396 h 182416"/>
              <a:gd name="connsiteX3" fmla="*/ 33734 w 241653"/>
              <a:gd name="connsiteY3" fmla="*/ 251 h 182416"/>
              <a:gd name="connsiteX4" fmla="*/ 5159 w 241653"/>
              <a:gd name="connsiteY4" fmla="*/ 32636 h 182416"/>
              <a:gd name="connsiteX5" fmla="*/ 8969 w 241653"/>
              <a:gd name="connsiteY5" fmla="*/ 99311 h 182416"/>
              <a:gd name="connsiteX6" fmla="*/ 92789 w 241653"/>
              <a:gd name="connsiteY6" fmla="*/ 173606 h 182416"/>
              <a:gd name="connsiteX7" fmla="*/ 224234 w 241653"/>
              <a:gd name="connsiteY7" fmla="*/ 177416 h 182416"/>
              <a:gd name="connsiteX8" fmla="*/ 237569 w 241653"/>
              <a:gd name="connsiteY8" fmla="*/ 141221 h 182416"/>
              <a:gd name="connsiteX9" fmla="*/ 191849 w 241653"/>
              <a:gd name="connsiteY9" fmla="*/ 72641 h 18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1653" h="182416">
                <a:moveTo>
                  <a:pt x="191849" y="72641"/>
                </a:moveTo>
                <a:cubicBezTo>
                  <a:pt x="170577" y="51369"/>
                  <a:pt x="126761" y="22793"/>
                  <a:pt x="109934" y="13586"/>
                </a:cubicBezTo>
                <a:cubicBezTo>
                  <a:pt x="93106" y="4378"/>
                  <a:pt x="103584" y="19618"/>
                  <a:pt x="90884" y="17396"/>
                </a:cubicBezTo>
                <a:cubicBezTo>
                  <a:pt x="78184" y="15174"/>
                  <a:pt x="48021" y="-2289"/>
                  <a:pt x="33734" y="251"/>
                </a:cubicBezTo>
                <a:cubicBezTo>
                  <a:pt x="19447" y="2791"/>
                  <a:pt x="9286" y="16126"/>
                  <a:pt x="5159" y="32636"/>
                </a:cubicBezTo>
                <a:cubicBezTo>
                  <a:pt x="1031" y="49146"/>
                  <a:pt x="-5636" y="75816"/>
                  <a:pt x="8969" y="99311"/>
                </a:cubicBezTo>
                <a:cubicBezTo>
                  <a:pt x="23574" y="122806"/>
                  <a:pt x="56912" y="160589"/>
                  <a:pt x="92789" y="173606"/>
                </a:cubicBezTo>
                <a:cubicBezTo>
                  <a:pt x="128666" y="186623"/>
                  <a:pt x="200104" y="182813"/>
                  <a:pt x="224234" y="177416"/>
                </a:cubicBezTo>
                <a:cubicBezTo>
                  <a:pt x="248364" y="172019"/>
                  <a:pt x="241697" y="156461"/>
                  <a:pt x="237569" y="141221"/>
                </a:cubicBezTo>
                <a:cubicBezTo>
                  <a:pt x="233442" y="125981"/>
                  <a:pt x="213121" y="93913"/>
                  <a:pt x="191849" y="72641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4897232" y="3821894"/>
            <a:ext cx="598474" cy="642966"/>
          </a:xfrm>
          <a:custGeom>
            <a:avLst/>
            <a:gdLst>
              <a:gd name="connsiteX0" fmla="*/ 110539 w 599377"/>
              <a:gd name="connsiteY0" fmla="*/ 4298 h 640980"/>
              <a:gd name="connsiteX1" fmla="*/ 53389 w 599377"/>
              <a:gd name="connsiteY1" fmla="*/ 38588 h 640980"/>
              <a:gd name="connsiteX2" fmla="*/ 91489 w 599377"/>
              <a:gd name="connsiteY2" fmla="*/ 130028 h 640980"/>
              <a:gd name="connsiteX3" fmla="*/ 41959 w 599377"/>
              <a:gd name="connsiteY3" fmla="*/ 187178 h 640980"/>
              <a:gd name="connsiteX4" fmla="*/ 49 w 599377"/>
              <a:gd name="connsiteY4" fmla="*/ 301478 h 640980"/>
              <a:gd name="connsiteX5" fmla="*/ 38149 w 599377"/>
              <a:gd name="connsiteY5" fmla="*/ 377678 h 640980"/>
              <a:gd name="connsiteX6" fmla="*/ 201979 w 599377"/>
              <a:gd name="connsiteY6" fmla="*/ 533888 h 640980"/>
              <a:gd name="connsiteX7" fmla="*/ 274369 w 599377"/>
              <a:gd name="connsiteY7" fmla="*/ 640568 h 640980"/>
              <a:gd name="connsiteX8" fmla="*/ 373429 w 599377"/>
              <a:gd name="connsiteY8" fmla="*/ 568178 h 640980"/>
              <a:gd name="connsiteX9" fmla="*/ 407719 w 599377"/>
              <a:gd name="connsiteY9" fmla="*/ 503408 h 640980"/>
              <a:gd name="connsiteX10" fmla="*/ 598219 w 599377"/>
              <a:gd name="connsiteY10" fmla="*/ 431018 h 640980"/>
              <a:gd name="connsiteX11" fmla="*/ 480109 w 599377"/>
              <a:gd name="connsiteY11" fmla="*/ 255758 h 640980"/>
              <a:gd name="connsiteX12" fmla="*/ 327709 w 599377"/>
              <a:gd name="connsiteY12" fmla="*/ 130028 h 640980"/>
              <a:gd name="connsiteX13" fmla="*/ 110539 w 599377"/>
              <a:gd name="connsiteY13" fmla="*/ 4298 h 640980"/>
              <a:gd name="connsiteX0" fmla="*/ 110539 w 598474"/>
              <a:gd name="connsiteY0" fmla="*/ 4298 h 640980"/>
              <a:gd name="connsiteX1" fmla="*/ 53389 w 598474"/>
              <a:gd name="connsiteY1" fmla="*/ 38588 h 640980"/>
              <a:gd name="connsiteX2" fmla="*/ 91489 w 598474"/>
              <a:gd name="connsiteY2" fmla="*/ 130028 h 640980"/>
              <a:gd name="connsiteX3" fmla="*/ 41959 w 598474"/>
              <a:gd name="connsiteY3" fmla="*/ 187178 h 640980"/>
              <a:gd name="connsiteX4" fmla="*/ 49 w 598474"/>
              <a:gd name="connsiteY4" fmla="*/ 301478 h 640980"/>
              <a:gd name="connsiteX5" fmla="*/ 38149 w 598474"/>
              <a:gd name="connsiteY5" fmla="*/ 377678 h 640980"/>
              <a:gd name="connsiteX6" fmla="*/ 201979 w 598474"/>
              <a:gd name="connsiteY6" fmla="*/ 533888 h 640980"/>
              <a:gd name="connsiteX7" fmla="*/ 274369 w 598474"/>
              <a:gd name="connsiteY7" fmla="*/ 640568 h 640980"/>
              <a:gd name="connsiteX8" fmla="*/ 373429 w 598474"/>
              <a:gd name="connsiteY8" fmla="*/ 568178 h 640980"/>
              <a:gd name="connsiteX9" fmla="*/ 407719 w 598474"/>
              <a:gd name="connsiteY9" fmla="*/ 503408 h 640980"/>
              <a:gd name="connsiteX10" fmla="*/ 598219 w 598474"/>
              <a:gd name="connsiteY10" fmla="*/ 431018 h 640980"/>
              <a:gd name="connsiteX11" fmla="*/ 445819 w 598474"/>
              <a:gd name="connsiteY11" fmla="*/ 270998 h 640980"/>
              <a:gd name="connsiteX12" fmla="*/ 327709 w 598474"/>
              <a:gd name="connsiteY12" fmla="*/ 130028 h 640980"/>
              <a:gd name="connsiteX13" fmla="*/ 110539 w 598474"/>
              <a:gd name="connsiteY13" fmla="*/ 4298 h 640980"/>
              <a:gd name="connsiteX0" fmla="*/ 110539 w 598474"/>
              <a:gd name="connsiteY0" fmla="*/ 6284 h 642966"/>
              <a:gd name="connsiteX1" fmla="*/ 53389 w 598474"/>
              <a:gd name="connsiteY1" fmla="*/ 40574 h 642966"/>
              <a:gd name="connsiteX2" fmla="*/ 91489 w 598474"/>
              <a:gd name="connsiteY2" fmla="*/ 132014 h 642966"/>
              <a:gd name="connsiteX3" fmla="*/ 41959 w 598474"/>
              <a:gd name="connsiteY3" fmla="*/ 189164 h 642966"/>
              <a:gd name="connsiteX4" fmla="*/ 49 w 598474"/>
              <a:gd name="connsiteY4" fmla="*/ 303464 h 642966"/>
              <a:gd name="connsiteX5" fmla="*/ 38149 w 598474"/>
              <a:gd name="connsiteY5" fmla="*/ 379664 h 642966"/>
              <a:gd name="connsiteX6" fmla="*/ 201979 w 598474"/>
              <a:gd name="connsiteY6" fmla="*/ 535874 h 642966"/>
              <a:gd name="connsiteX7" fmla="*/ 274369 w 598474"/>
              <a:gd name="connsiteY7" fmla="*/ 642554 h 642966"/>
              <a:gd name="connsiteX8" fmla="*/ 373429 w 598474"/>
              <a:gd name="connsiteY8" fmla="*/ 570164 h 642966"/>
              <a:gd name="connsiteX9" fmla="*/ 407719 w 598474"/>
              <a:gd name="connsiteY9" fmla="*/ 505394 h 642966"/>
              <a:gd name="connsiteX10" fmla="*/ 598219 w 598474"/>
              <a:gd name="connsiteY10" fmla="*/ 433004 h 642966"/>
              <a:gd name="connsiteX11" fmla="*/ 445819 w 598474"/>
              <a:gd name="connsiteY11" fmla="*/ 272984 h 642966"/>
              <a:gd name="connsiteX12" fmla="*/ 301039 w 598474"/>
              <a:gd name="connsiteY12" fmla="*/ 162494 h 642966"/>
              <a:gd name="connsiteX13" fmla="*/ 110539 w 598474"/>
              <a:gd name="connsiteY13" fmla="*/ 6284 h 64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8474" h="642966">
                <a:moveTo>
                  <a:pt x="110539" y="6284"/>
                </a:moveTo>
                <a:cubicBezTo>
                  <a:pt x="69264" y="-14036"/>
                  <a:pt x="56564" y="19619"/>
                  <a:pt x="53389" y="40574"/>
                </a:cubicBezTo>
                <a:cubicBezTo>
                  <a:pt x="50214" y="61529"/>
                  <a:pt x="93394" y="107249"/>
                  <a:pt x="91489" y="132014"/>
                </a:cubicBezTo>
                <a:cubicBezTo>
                  <a:pt x="89584" y="156779"/>
                  <a:pt x="57199" y="160589"/>
                  <a:pt x="41959" y="189164"/>
                </a:cubicBezTo>
                <a:cubicBezTo>
                  <a:pt x="26719" y="217739"/>
                  <a:pt x="684" y="271714"/>
                  <a:pt x="49" y="303464"/>
                </a:cubicBezTo>
                <a:cubicBezTo>
                  <a:pt x="-586" y="335214"/>
                  <a:pt x="4494" y="340929"/>
                  <a:pt x="38149" y="379664"/>
                </a:cubicBezTo>
                <a:cubicBezTo>
                  <a:pt x="71804" y="418399"/>
                  <a:pt x="162609" y="492059"/>
                  <a:pt x="201979" y="535874"/>
                </a:cubicBezTo>
                <a:cubicBezTo>
                  <a:pt x="241349" y="579689"/>
                  <a:pt x="245794" y="636839"/>
                  <a:pt x="274369" y="642554"/>
                </a:cubicBezTo>
                <a:cubicBezTo>
                  <a:pt x="302944" y="648269"/>
                  <a:pt x="351204" y="593024"/>
                  <a:pt x="373429" y="570164"/>
                </a:cubicBezTo>
                <a:cubicBezTo>
                  <a:pt x="395654" y="547304"/>
                  <a:pt x="370254" y="528254"/>
                  <a:pt x="407719" y="505394"/>
                </a:cubicBezTo>
                <a:cubicBezTo>
                  <a:pt x="445184" y="482534"/>
                  <a:pt x="591869" y="471739"/>
                  <a:pt x="598219" y="433004"/>
                </a:cubicBezTo>
                <a:cubicBezTo>
                  <a:pt x="604569" y="394269"/>
                  <a:pt x="490904" y="323149"/>
                  <a:pt x="445819" y="272984"/>
                </a:cubicBezTo>
                <a:cubicBezTo>
                  <a:pt x="400734" y="222819"/>
                  <a:pt x="356919" y="206944"/>
                  <a:pt x="301039" y="162494"/>
                </a:cubicBezTo>
                <a:cubicBezTo>
                  <a:pt x="245159" y="118044"/>
                  <a:pt x="151814" y="26604"/>
                  <a:pt x="110539" y="6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5078647" y="4065300"/>
            <a:ext cx="182973" cy="205113"/>
          </a:xfrm>
          <a:custGeom>
            <a:avLst/>
            <a:gdLst>
              <a:gd name="connsiteX0" fmla="*/ 22943 w 182973"/>
              <a:gd name="connsiteY0" fmla="*/ 3780 h 205113"/>
              <a:gd name="connsiteX1" fmla="*/ 83 w 182973"/>
              <a:gd name="connsiteY1" fmla="*/ 114270 h 205113"/>
              <a:gd name="connsiteX2" fmla="*/ 26753 w 182973"/>
              <a:gd name="connsiteY2" fmla="*/ 198090 h 205113"/>
              <a:gd name="connsiteX3" fmla="*/ 129623 w 182973"/>
              <a:gd name="connsiteY3" fmla="*/ 190470 h 205113"/>
              <a:gd name="connsiteX4" fmla="*/ 182963 w 182973"/>
              <a:gd name="connsiteY4" fmla="*/ 110460 h 205113"/>
              <a:gd name="connsiteX5" fmla="*/ 125813 w 182973"/>
              <a:gd name="connsiteY5" fmla="*/ 34260 h 205113"/>
              <a:gd name="connsiteX6" fmla="*/ 22943 w 182973"/>
              <a:gd name="connsiteY6" fmla="*/ 3780 h 20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973" h="205113">
                <a:moveTo>
                  <a:pt x="22943" y="3780"/>
                </a:moveTo>
                <a:cubicBezTo>
                  <a:pt x="1988" y="17115"/>
                  <a:pt x="-552" y="81885"/>
                  <a:pt x="83" y="114270"/>
                </a:cubicBezTo>
                <a:cubicBezTo>
                  <a:pt x="718" y="146655"/>
                  <a:pt x="5163" y="185390"/>
                  <a:pt x="26753" y="198090"/>
                </a:cubicBezTo>
                <a:cubicBezTo>
                  <a:pt x="48343" y="210790"/>
                  <a:pt x="103588" y="205075"/>
                  <a:pt x="129623" y="190470"/>
                </a:cubicBezTo>
                <a:cubicBezTo>
                  <a:pt x="155658" y="175865"/>
                  <a:pt x="183598" y="136495"/>
                  <a:pt x="182963" y="110460"/>
                </a:cubicBezTo>
                <a:cubicBezTo>
                  <a:pt x="182328" y="84425"/>
                  <a:pt x="151213" y="53310"/>
                  <a:pt x="125813" y="34260"/>
                </a:cubicBezTo>
                <a:cubicBezTo>
                  <a:pt x="100413" y="15210"/>
                  <a:pt x="43898" y="-9555"/>
                  <a:pt x="22943" y="37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5144802" y="41400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ChangeAspect="1"/>
          </p:cNvSpPr>
          <p:nvPr/>
        </p:nvSpPr>
        <p:spPr>
          <a:xfrm>
            <a:off x="4916672" y="3578165"/>
            <a:ext cx="142311" cy="175895"/>
          </a:xfrm>
          <a:custGeom>
            <a:avLst/>
            <a:gdLst>
              <a:gd name="connsiteX0" fmla="*/ 79971 w 122814"/>
              <a:gd name="connsiteY0" fmla="*/ 39 h 152610"/>
              <a:gd name="connsiteX1" fmla="*/ 8534 w 122814"/>
              <a:gd name="connsiteY1" fmla="*/ 38139 h 152610"/>
              <a:gd name="connsiteX2" fmla="*/ 18059 w 122814"/>
              <a:gd name="connsiteY2" fmla="*/ 81001 h 152610"/>
              <a:gd name="connsiteX3" fmla="*/ 1390 w 122814"/>
              <a:gd name="connsiteY3" fmla="*/ 121483 h 152610"/>
              <a:gd name="connsiteX4" fmla="*/ 10915 w 122814"/>
              <a:gd name="connsiteY4" fmla="*/ 150058 h 152610"/>
              <a:gd name="connsiteX5" fmla="*/ 89496 w 122814"/>
              <a:gd name="connsiteY5" fmla="*/ 145295 h 152610"/>
              <a:gd name="connsiteX6" fmla="*/ 118071 w 122814"/>
              <a:gd name="connsiteY6" fmla="*/ 97670 h 152610"/>
              <a:gd name="connsiteX7" fmla="*/ 120452 w 122814"/>
              <a:gd name="connsiteY7" fmla="*/ 45283 h 152610"/>
              <a:gd name="connsiteX8" fmla="*/ 79971 w 122814"/>
              <a:gd name="connsiteY8" fmla="*/ 39 h 152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14" h="152610">
                <a:moveTo>
                  <a:pt x="79971" y="39"/>
                </a:moveTo>
                <a:cubicBezTo>
                  <a:pt x="61318" y="-1152"/>
                  <a:pt x="18853" y="24645"/>
                  <a:pt x="8534" y="38139"/>
                </a:cubicBezTo>
                <a:cubicBezTo>
                  <a:pt x="-1785" y="51633"/>
                  <a:pt x="19250" y="67110"/>
                  <a:pt x="18059" y="81001"/>
                </a:cubicBezTo>
                <a:cubicBezTo>
                  <a:pt x="16868" y="94892"/>
                  <a:pt x="2581" y="109974"/>
                  <a:pt x="1390" y="121483"/>
                </a:cubicBezTo>
                <a:cubicBezTo>
                  <a:pt x="199" y="132992"/>
                  <a:pt x="-3769" y="146089"/>
                  <a:pt x="10915" y="150058"/>
                </a:cubicBezTo>
                <a:cubicBezTo>
                  <a:pt x="25599" y="154027"/>
                  <a:pt x="71637" y="154026"/>
                  <a:pt x="89496" y="145295"/>
                </a:cubicBezTo>
                <a:cubicBezTo>
                  <a:pt x="107355" y="136564"/>
                  <a:pt x="112912" y="114339"/>
                  <a:pt x="118071" y="97670"/>
                </a:cubicBezTo>
                <a:cubicBezTo>
                  <a:pt x="123230" y="81001"/>
                  <a:pt x="124421" y="59174"/>
                  <a:pt x="120452" y="45283"/>
                </a:cubicBezTo>
                <a:cubicBezTo>
                  <a:pt x="116483" y="31392"/>
                  <a:pt x="98624" y="1230"/>
                  <a:pt x="79971" y="39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972450" y="366209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Freeform 165"/>
          <p:cNvSpPr/>
          <p:nvPr/>
        </p:nvSpPr>
        <p:spPr>
          <a:xfrm>
            <a:off x="234063" y="7667055"/>
            <a:ext cx="256043" cy="390042"/>
          </a:xfrm>
          <a:custGeom>
            <a:avLst/>
            <a:gdLst>
              <a:gd name="connsiteX0" fmla="*/ 8310 w 264101"/>
              <a:gd name="connsiteY0" fmla="*/ 32005 h 400521"/>
              <a:gd name="connsiteX1" fmla="*/ 113085 w 264101"/>
              <a:gd name="connsiteY1" fmla="*/ 14860 h 400521"/>
              <a:gd name="connsiteX2" fmla="*/ 200715 w 264101"/>
              <a:gd name="connsiteY2" fmla="*/ 12955 h 400521"/>
              <a:gd name="connsiteX3" fmla="*/ 254055 w 264101"/>
              <a:gd name="connsiteY3" fmla="*/ 45340 h 400521"/>
              <a:gd name="connsiteX4" fmla="*/ 263580 w 264101"/>
              <a:gd name="connsiteY4" fmla="*/ 79630 h 400521"/>
              <a:gd name="connsiteX5" fmla="*/ 246435 w 264101"/>
              <a:gd name="connsiteY5" fmla="*/ 146305 h 400521"/>
              <a:gd name="connsiteX6" fmla="*/ 202620 w 264101"/>
              <a:gd name="connsiteY6" fmla="*/ 212980 h 400521"/>
              <a:gd name="connsiteX7" fmla="*/ 153090 w 264101"/>
              <a:gd name="connsiteY7" fmla="*/ 283465 h 400521"/>
              <a:gd name="connsiteX8" fmla="*/ 95940 w 264101"/>
              <a:gd name="connsiteY8" fmla="*/ 312040 h 400521"/>
              <a:gd name="connsiteX9" fmla="*/ 15930 w 264101"/>
              <a:gd name="connsiteY9" fmla="*/ 388240 h 400521"/>
              <a:gd name="connsiteX10" fmla="*/ 8310 w 264101"/>
              <a:gd name="connsiteY10" fmla="*/ 32005 h 400521"/>
              <a:gd name="connsiteX0" fmla="*/ 252 w 256043"/>
              <a:gd name="connsiteY0" fmla="*/ 21526 h 390042"/>
              <a:gd name="connsiteX1" fmla="*/ 105027 w 256043"/>
              <a:gd name="connsiteY1" fmla="*/ 4381 h 390042"/>
              <a:gd name="connsiteX2" fmla="*/ 192657 w 256043"/>
              <a:gd name="connsiteY2" fmla="*/ 2476 h 390042"/>
              <a:gd name="connsiteX3" fmla="*/ 245997 w 256043"/>
              <a:gd name="connsiteY3" fmla="*/ 34861 h 390042"/>
              <a:gd name="connsiteX4" fmla="*/ 255522 w 256043"/>
              <a:gd name="connsiteY4" fmla="*/ 69151 h 390042"/>
              <a:gd name="connsiteX5" fmla="*/ 238377 w 256043"/>
              <a:gd name="connsiteY5" fmla="*/ 135826 h 390042"/>
              <a:gd name="connsiteX6" fmla="*/ 194562 w 256043"/>
              <a:gd name="connsiteY6" fmla="*/ 202501 h 390042"/>
              <a:gd name="connsiteX7" fmla="*/ 145032 w 256043"/>
              <a:gd name="connsiteY7" fmla="*/ 272986 h 390042"/>
              <a:gd name="connsiteX8" fmla="*/ 87882 w 256043"/>
              <a:gd name="connsiteY8" fmla="*/ 301561 h 390042"/>
              <a:gd name="connsiteX9" fmla="*/ 7872 w 256043"/>
              <a:gd name="connsiteY9" fmla="*/ 377761 h 390042"/>
              <a:gd name="connsiteX10" fmla="*/ 252 w 256043"/>
              <a:gd name="connsiteY10" fmla="*/ 21526 h 39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043" h="390042">
                <a:moveTo>
                  <a:pt x="252" y="21526"/>
                </a:moveTo>
                <a:cubicBezTo>
                  <a:pt x="-2605" y="20256"/>
                  <a:pt x="72960" y="7556"/>
                  <a:pt x="105027" y="4381"/>
                </a:cubicBezTo>
                <a:cubicBezTo>
                  <a:pt x="137094" y="1206"/>
                  <a:pt x="169162" y="-2604"/>
                  <a:pt x="192657" y="2476"/>
                </a:cubicBezTo>
                <a:cubicBezTo>
                  <a:pt x="216152" y="7556"/>
                  <a:pt x="235520" y="23749"/>
                  <a:pt x="245997" y="34861"/>
                </a:cubicBezTo>
                <a:cubicBezTo>
                  <a:pt x="256474" y="45973"/>
                  <a:pt x="256792" y="52324"/>
                  <a:pt x="255522" y="69151"/>
                </a:cubicBezTo>
                <a:cubicBezTo>
                  <a:pt x="254252" y="85978"/>
                  <a:pt x="248537" y="113601"/>
                  <a:pt x="238377" y="135826"/>
                </a:cubicBezTo>
                <a:cubicBezTo>
                  <a:pt x="228217" y="158051"/>
                  <a:pt x="210119" y="179641"/>
                  <a:pt x="194562" y="202501"/>
                </a:cubicBezTo>
                <a:cubicBezTo>
                  <a:pt x="179005" y="225361"/>
                  <a:pt x="162812" y="256476"/>
                  <a:pt x="145032" y="272986"/>
                </a:cubicBezTo>
                <a:cubicBezTo>
                  <a:pt x="127252" y="289496"/>
                  <a:pt x="110742" y="284099"/>
                  <a:pt x="87882" y="301561"/>
                </a:cubicBezTo>
                <a:cubicBezTo>
                  <a:pt x="65022" y="319023"/>
                  <a:pt x="21524" y="425703"/>
                  <a:pt x="7872" y="377761"/>
                </a:cubicBezTo>
                <a:cubicBezTo>
                  <a:pt x="-5780" y="329819"/>
                  <a:pt x="3109" y="22796"/>
                  <a:pt x="252" y="21526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Freeform 167"/>
          <p:cNvSpPr/>
          <p:nvPr/>
        </p:nvSpPr>
        <p:spPr>
          <a:xfrm>
            <a:off x="236578" y="7552920"/>
            <a:ext cx="442014" cy="600779"/>
          </a:xfrm>
          <a:custGeom>
            <a:avLst/>
            <a:gdLst>
              <a:gd name="connsiteX0" fmla="*/ 13030 w 447781"/>
              <a:gd name="connsiteY0" fmla="*/ 628515 h 659565"/>
              <a:gd name="connsiteX1" fmla="*/ 87325 w 447781"/>
              <a:gd name="connsiteY1" fmla="*/ 571365 h 659565"/>
              <a:gd name="connsiteX2" fmla="*/ 213055 w 447781"/>
              <a:gd name="connsiteY2" fmla="*/ 495165 h 659565"/>
              <a:gd name="connsiteX3" fmla="*/ 317830 w 447781"/>
              <a:gd name="connsiteY3" fmla="*/ 388485 h 659565"/>
              <a:gd name="connsiteX4" fmla="*/ 418795 w 447781"/>
              <a:gd name="connsiteY4" fmla="*/ 197985 h 659565"/>
              <a:gd name="connsiteX5" fmla="*/ 445465 w 447781"/>
              <a:gd name="connsiteY5" fmla="*/ 131310 h 659565"/>
              <a:gd name="connsiteX6" fmla="*/ 371170 w 447781"/>
              <a:gd name="connsiteY6" fmla="*/ 77970 h 659565"/>
              <a:gd name="connsiteX7" fmla="*/ 314020 w 447781"/>
              <a:gd name="connsiteY7" fmla="*/ 83685 h 659565"/>
              <a:gd name="connsiteX8" fmla="*/ 188290 w 447781"/>
              <a:gd name="connsiteY8" fmla="*/ 34155 h 659565"/>
              <a:gd name="connsiteX9" fmla="*/ 89230 w 447781"/>
              <a:gd name="connsiteY9" fmla="*/ 34155 h 659565"/>
              <a:gd name="connsiteX10" fmla="*/ 7315 w 447781"/>
              <a:gd name="connsiteY10" fmla="*/ 47490 h 659565"/>
              <a:gd name="connsiteX11" fmla="*/ 13030 w 447781"/>
              <a:gd name="connsiteY11" fmla="*/ 628515 h 659565"/>
              <a:gd name="connsiteX0" fmla="*/ 9816 w 444567"/>
              <a:gd name="connsiteY0" fmla="*/ 598575 h 629625"/>
              <a:gd name="connsiteX1" fmla="*/ 84111 w 444567"/>
              <a:gd name="connsiteY1" fmla="*/ 541425 h 629625"/>
              <a:gd name="connsiteX2" fmla="*/ 209841 w 444567"/>
              <a:gd name="connsiteY2" fmla="*/ 465225 h 629625"/>
              <a:gd name="connsiteX3" fmla="*/ 314616 w 444567"/>
              <a:gd name="connsiteY3" fmla="*/ 358545 h 629625"/>
              <a:gd name="connsiteX4" fmla="*/ 415581 w 444567"/>
              <a:gd name="connsiteY4" fmla="*/ 168045 h 629625"/>
              <a:gd name="connsiteX5" fmla="*/ 442251 w 444567"/>
              <a:gd name="connsiteY5" fmla="*/ 101370 h 629625"/>
              <a:gd name="connsiteX6" fmla="*/ 367956 w 444567"/>
              <a:gd name="connsiteY6" fmla="*/ 48030 h 629625"/>
              <a:gd name="connsiteX7" fmla="*/ 310806 w 444567"/>
              <a:gd name="connsiteY7" fmla="*/ 53745 h 629625"/>
              <a:gd name="connsiteX8" fmla="*/ 185076 w 444567"/>
              <a:gd name="connsiteY8" fmla="*/ 4215 h 629625"/>
              <a:gd name="connsiteX9" fmla="*/ 86016 w 444567"/>
              <a:gd name="connsiteY9" fmla="*/ 4215 h 629625"/>
              <a:gd name="connsiteX10" fmla="*/ 4101 w 444567"/>
              <a:gd name="connsiteY10" fmla="*/ 17550 h 629625"/>
              <a:gd name="connsiteX11" fmla="*/ 9816 w 444567"/>
              <a:gd name="connsiteY11" fmla="*/ 598575 h 629625"/>
              <a:gd name="connsiteX0" fmla="*/ 7263 w 442014"/>
              <a:gd name="connsiteY0" fmla="*/ 598575 h 600779"/>
              <a:gd name="connsiteX1" fmla="*/ 81558 w 442014"/>
              <a:gd name="connsiteY1" fmla="*/ 541425 h 600779"/>
              <a:gd name="connsiteX2" fmla="*/ 207288 w 442014"/>
              <a:gd name="connsiteY2" fmla="*/ 465225 h 600779"/>
              <a:gd name="connsiteX3" fmla="*/ 312063 w 442014"/>
              <a:gd name="connsiteY3" fmla="*/ 358545 h 600779"/>
              <a:gd name="connsiteX4" fmla="*/ 413028 w 442014"/>
              <a:gd name="connsiteY4" fmla="*/ 168045 h 600779"/>
              <a:gd name="connsiteX5" fmla="*/ 439698 w 442014"/>
              <a:gd name="connsiteY5" fmla="*/ 101370 h 600779"/>
              <a:gd name="connsiteX6" fmla="*/ 365403 w 442014"/>
              <a:gd name="connsiteY6" fmla="*/ 48030 h 600779"/>
              <a:gd name="connsiteX7" fmla="*/ 308253 w 442014"/>
              <a:gd name="connsiteY7" fmla="*/ 53745 h 600779"/>
              <a:gd name="connsiteX8" fmla="*/ 182523 w 442014"/>
              <a:gd name="connsiteY8" fmla="*/ 4215 h 600779"/>
              <a:gd name="connsiteX9" fmla="*/ 83463 w 442014"/>
              <a:gd name="connsiteY9" fmla="*/ 4215 h 600779"/>
              <a:gd name="connsiteX10" fmla="*/ 1548 w 442014"/>
              <a:gd name="connsiteY10" fmla="*/ 17550 h 600779"/>
              <a:gd name="connsiteX11" fmla="*/ 7263 w 442014"/>
              <a:gd name="connsiteY11" fmla="*/ 598575 h 60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014" h="600779">
                <a:moveTo>
                  <a:pt x="7263" y="598575"/>
                </a:moveTo>
                <a:cubicBezTo>
                  <a:pt x="9168" y="611592"/>
                  <a:pt x="48221" y="563650"/>
                  <a:pt x="81558" y="541425"/>
                </a:cubicBezTo>
                <a:cubicBezTo>
                  <a:pt x="114895" y="519200"/>
                  <a:pt x="168871" y="495705"/>
                  <a:pt x="207288" y="465225"/>
                </a:cubicBezTo>
                <a:cubicBezTo>
                  <a:pt x="245705" y="434745"/>
                  <a:pt x="277773" y="408075"/>
                  <a:pt x="312063" y="358545"/>
                </a:cubicBezTo>
                <a:cubicBezTo>
                  <a:pt x="346353" y="309015"/>
                  <a:pt x="391756" y="210907"/>
                  <a:pt x="413028" y="168045"/>
                </a:cubicBezTo>
                <a:cubicBezTo>
                  <a:pt x="434300" y="125183"/>
                  <a:pt x="447636" y="121372"/>
                  <a:pt x="439698" y="101370"/>
                </a:cubicBezTo>
                <a:cubicBezTo>
                  <a:pt x="431761" y="81367"/>
                  <a:pt x="387310" y="55967"/>
                  <a:pt x="365403" y="48030"/>
                </a:cubicBezTo>
                <a:cubicBezTo>
                  <a:pt x="343496" y="40093"/>
                  <a:pt x="338733" y="61047"/>
                  <a:pt x="308253" y="53745"/>
                </a:cubicBezTo>
                <a:cubicBezTo>
                  <a:pt x="277773" y="46442"/>
                  <a:pt x="219988" y="12470"/>
                  <a:pt x="182523" y="4215"/>
                </a:cubicBezTo>
                <a:cubicBezTo>
                  <a:pt x="145058" y="-4040"/>
                  <a:pt x="113625" y="1993"/>
                  <a:pt x="83463" y="4215"/>
                </a:cubicBezTo>
                <a:cubicBezTo>
                  <a:pt x="53301" y="6437"/>
                  <a:pt x="6628" y="13105"/>
                  <a:pt x="1548" y="17550"/>
                </a:cubicBezTo>
                <a:cubicBezTo>
                  <a:pt x="-3532" y="21995"/>
                  <a:pt x="5358" y="585558"/>
                  <a:pt x="7263" y="5985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 169"/>
          <p:cNvSpPr/>
          <p:nvPr/>
        </p:nvSpPr>
        <p:spPr>
          <a:xfrm>
            <a:off x="236160" y="7440331"/>
            <a:ext cx="561343" cy="863867"/>
          </a:xfrm>
          <a:custGeom>
            <a:avLst/>
            <a:gdLst>
              <a:gd name="connsiteX0" fmla="*/ 22224 w 566361"/>
              <a:gd name="connsiteY0" fmla="*/ 898493 h 946046"/>
              <a:gd name="connsiteX1" fmla="*/ 100329 w 566361"/>
              <a:gd name="connsiteY1" fmla="*/ 833723 h 946046"/>
              <a:gd name="connsiteX2" fmla="*/ 167004 w 566361"/>
              <a:gd name="connsiteY2" fmla="*/ 755618 h 946046"/>
              <a:gd name="connsiteX3" fmla="*/ 254634 w 566361"/>
              <a:gd name="connsiteY3" fmla="*/ 704183 h 946046"/>
              <a:gd name="connsiteX4" fmla="*/ 302259 w 566361"/>
              <a:gd name="connsiteY4" fmla="*/ 667988 h 946046"/>
              <a:gd name="connsiteX5" fmla="*/ 407034 w 566361"/>
              <a:gd name="connsiteY5" fmla="*/ 624173 h 946046"/>
              <a:gd name="connsiteX6" fmla="*/ 559434 w 566361"/>
              <a:gd name="connsiteY6" fmla="*/ 435578 h 946046"/>
              <a:gd name="connsiteX7" fmla="*/ 542289 w 566361"/>
              <a:gd name="connsiteY7" fmla="*/ 311753 h 946046"/>
              <a:gd name="connsiteX8" fmla="*/ 559434 w 566361"/>
              <a:gd name="connsiteY8" fmla="*/ 264128 h 946046"/>
              <a:gd name="connsiteX9" fmla="*/ 544194 w 566361"/>
              <a:gd name="connsiteY9" fmla="*/ 153638 h 946046"/>
              <a:gd name="connsiteX10" fmla="*/ 458469 w 566361"/>
              <a:gd name="connsiteY10" fmla="*/ 92678 h 946046"/>
              <a:gd name="connsiteX11" fmla="*/ 349884 w 566361"/>
              <a:gd name="connsiteY11" fmla="*/ 79343 h 946046"/>
              <a:gd name="connsiteX12" fmla="*/ 233679 w 566361"/>
              <a:gd name="connsiteY12" fmla="*/ 35528 h 946046"/>
              <a:gd name="connsiteX13" fmla="*/ 100329 w 566361"/>
              <a:gd name="connsiteY13" fmla="*/ 54578 h 946046"/>
              <a:gd name="connsiteX14" fmla="*/ 5079 w 566361"/>
              <a:gd name="connsiteY14" fmla="*/ 64103 h 946046"/>
              <a:gd name="connsiteX15" fmla="*/ 22224 w 566361"/>
              <a:gd name="connsiteY15" fmla="*/ 898493 h 946046"/>
              <a:gd name="connsiteX0" fmla="*/ 20615 w 564752"/>
              <a:gd name="connsiteY0" fmla="*/ 898493 h 898796"/>
              <a:gd name="connsiteX1" fmla="*/ 98720 w 564752"/>
              <a:gd name="connsiteY1" fmla="*/ 833723 h 898796"/>
              <a:gd name="connsiteX2" fmla="*/ 165395 w 564752"/>
              <a:gd name="connsiteY2" fmla="*/ 755618 h 898796"/>
              <a:gd name="connsiteX3" fmla="*/ 253025 w 564752"/>
              <a:gd name="connsiteY3" fmla="*/ 704183 h 898796"/>
              <a:gd name="connsiteX4" fmla="*/ 300650 w 564752"/>
              <a:gd name="connsiteY4" fmla="*/ 667988 h 898796"/>
              <a:gd name="connsiteX5" fmla="*/ 405425 w 564752"/>
              <a:gd name="connsiteY5" fmla="*/ 624173 h 898796"/>
              <a:gd name="connsiteX6" fmla="*/ 557825 w 564752"/>
              <a:gd name="connsiteY6" fmla="*/ 435578 h 898796"/>
              <a:gd name="connsiteX7" fmla="*/ 540680 w 564752"/>
              <a:gd name="connsiteY7" fmla="*/ 311753 h 898796"/>
              <a:gd name="connsiteX8" fmla="*/ 557825 w 564752"/>
              <a:gd name="connsiteY8" fmla="*/ 264128 h 898796"/>
              <a:gd name="connsiteX9" fmla="*/ 542585 w 564752"/>
              <a:gd name="connsiteY9" fmla="*/ 153638 h 898796"/>
              <a:gd name="connsiteX10" fmla="*/ 456860 w 564752"/>
              <a:gd name="connsiteY10" fmla="*/ 92678 h 898796"/>
              <a:gd name="connsiteX11" fmla="*/ 348275 w 564752"/>
              <a:gd name="connsiteY11" fmla="*/ 79343 h 898796"/>
              <a:gd name="connsiteX12" fmla="*/ 232070 w 564752"/>
              <a:gd name="connsiteY12" fmla="*/ 35528 h 898796"/>
              <a:gd name="connsiteX13" fmla="*/ 98720 w 564752"/>
              <a:gd name="connsiteY13" fmla="*/ 54578 h 898796"/>
              <a:gd name="connsiteX14" fmla="*/ 3470 w 564752"/>
              <a:gd name="connsiteY14" fmla="*/ 64103 h 898796"/>
              <a:gd name="connsiteX15" fmla="*/ 20615 w 564752"/>
              <a:gd name="connsiteY15" fmla="*/ 898493 h 898796"/>
              <a:gd name="connsiteX0" fmla="*/ 17206 w 561343"/>
              <a:gd name="connsiteY0" fmla="*/ 863564 h 863867"/>
              <a:gd name="connsiteX1" fmla="*/ 95311 w 561343"/>
              <a:gd name="connsiteY1" fmla="*/ 798794 h 863867"/>
              <a:gd name="connsiteX2" fmla="*/ 161986 w 561343"/>
              <a:gd name="connsiteY2" fmla="*/ 720689 h 863867"/>
              <a:gd name="connsiteX3" fmla="*/ 249616 w 561343"/>
              <a:gd name="connsiteY3" fmla="*/ 669254 h 863867"/>
              <a:gd name="connsiteX4" fmla="*/ 297241 w 561343"/>
              <a:gd name="connsiteY4" fmla="*/ 633059 h 863867"/>
              <a:gd name="connsiteX5" fmla="*/ 402016 w 561343"/>
              <a:gd name="connsiteY5" fmla="*/ 589244 h 863867"/>
              <a:gd name="connsiteX6" fmla="*/ 554416 w 561343"/>
              <a:gd name="connsiteY6" fmla="*/ 400649 h 863867"/>
              <a:gd name="connsiteX7" fmla="*/ 537271 w 561343"/>
              <a:gd name="connsiteY7" fmla="*/ 276824 h 863867"/>
              <a:gd name="connsiteX8" fmla="*/ 554416 w 561343"/>
              <a:gd name="connsiteY8" fmla="*/ 229199 h 863867"/>
              <a:gd name="connsiteX9" fmla="*/ 539176 w 561343"/>
              <a:gd name="connsiteY9" fmla="*/ 118709 h 863867"/>
              <a:gd name="connsiteX10" fmla="*/ 453451 w 561343"/>
              <a:gd name="connsiteY10" fmla="*/ 57749 h 863867"/>
              <a:gd name="connsiteX11" fmla="*/ 344866 w 561343"/>
              <a:gd name="connsiteY11" fmla="*/ 44414 h 863867"/>
              <a:gd name="connsiteX12" fmla="*/ 228661 w 561343"/>
              <a:gd name="connsiteY12" fmla="*/ 599 h 863867"/>
              <a:gd name="connsiteX13" fmla="*/ 95311 w 561343"/>
              <a:gd name="connsiteY13" fmla="*/ 19649 h 863867"/>
              <a:gd name="connsiteX14" fmla="*/ 61 w 561343"/>
              <a:gd name="connsiteY14" fmla="*/ 29174 h 863867"/>
              <a:gd name="connsiteX15" fmla="*/ 17206 w 561343"/>
              <a:gd name="connsiteY15" fmla="*/ 863564 h 863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1343" h="863867">
                <a:moveTo>
                  <a:pt x="17206" y="863564"/>
                </a:moveTo>
                <a:cubicBezTo>
                  <a:pt x="19746" y="868009"/>
                  <a:pt x="71181" y="822606"/>
                  <a:pt x="95311" y="798794"/>
                </a:cubicBezTo>
                <a:cubicBezTo>
                  <a:pt x="119441" y="774982"/>
                  <a:pt x="136269" y="742279"/>
                  <a:pt x="161986" y="720689"/>
                </a:cubicBezTo>
                <a:cubicBezTo>
                  <a:pt x="187704" y="699099"/>
                  <a:pt x="227074" y="683859"/>
                  <a:pt x="249616" y="669254"/>
                </a:cubicBezTo>
                <a:cubicBezTo>
                  <a:pt x="272158" y="654649"/>
                  <a:pt x="271841" y="646394"/>
                  <a:pt x="297241" y="633059"/>
                </a:cubicBezTo>
                <a:cubicBezTo>
                  <a:pt x="322641" y="619724"/>
                  <a:pt x="359154" y="627979"/>
                  <a:pt x="402016" y="589244"/>
                </a:cubicBezTo>
                <a:cubicBezTo>
                  <a:pt x="444878" y="550509"/>
                  <a:pt x="531874" y="452719"/>
                  <a:pt x="554416" y="400649"/>
                </a:cubicBezTo>
                <a:cubicBezTo>
                  <a:pt x="576959" y="348579"/>
                  <a:pt x="537271" y="305399"/>
                  <a:pt x="537271" y="276824"/>
                </a:cubicBezTo>
                <a:cubicBezTo>
                  <a:pt x="537271" y="248249"/>
                  <a:pt x="554099" y="255551"/>
                  <a:pt x="554416" y="229199"/>
                </a:cubicBezTo>
                <a:cubicBezTo>
                  <a:pt x="554733" y="202847"/>
                  <a:pt x="556003" y="147284"/>
                  <a:pt x="539176" y="118709"/>
                </a:cubicBezTo>
                <a:cubicBezTo>
                  <a:pt x="522349" y="90134"/>
                  <a:pt x="485836" y="70131"/>
                  <a:pt x="453451" y="57749"/>
                </a:cubicBezTo>
                <a:cubicBezTo>
                  <a:pt x="421066" y="45367"/>
                  <a:pt x="382331" y="53939"/>
                  <a:pt x="344866" y="44414"/>
                </a:cubicBezTo>
                <a:cubicBezTo>
                  <a:pt x="307401" y="34889"/>
                  <a:pt x="270254" y="4726"/>
                  <a:pt x="228661" y="599"/>
                </a:cubicBezTo>
                <a:cubicBezTo>
                  <a:pt x="187069" y="-3529"/>
                  <a:pt x="133411" y="14886"/>
                  <a:pt x="95311" y="19649"/>
                </a:cubicBezTo>
                <a:cubicBezTo>
                  <a:pt x="57211" y="24411"/>
                  <a:pt x="-2162" y="15839"/>
                  <a:pt x="61" y="29174"/>
                </a:cubicBezTo>
                <a:cubicBezTo>
                  <a:pt x="2284" y="42509"/>
                  <a:pt x="14666" y="859119"/>
                  <a:pt x="17206" y="86356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 170"/>
          <p:cNvSpPr/>
          <p:nvPr/>
        </p:nvSpPr>
        <p:spPr>
          <a:xfrm>
            <a:off x="236132" y="7402315"/>
            <a:ext cx="739824" cy="989223"/>
          </a:xfrm>
          <a:custGeom>
            <a:avLst/>
            <a:gdLst>
              <a:gd name="connsiteX0" fmla="*/ 17018 w 745324"/>
              <a:gd name="connsiteY0" fmla="*/ 1038854 h 1091623"/>
              <a:gd name="connsiteX1" fmla="*/ 106553 w 745324"/>
              <a:gd name="connsiteY1" fmla="*/ 953129 h 1091623"/>
              <a:gd name="connsiteX2" fmla="*/ 199898 w 745324"/>
              <a:gd name="connsiteY2" fmla="*/ 854069 h 1091623"/>
              <a:gd name="connsiteX3" fmla="*/ 276098 w 745324"/>
              <a:gd name="connsiteY3" fmla="*/ 810254 h 1091623"/>
              <a:gd name="connsiteX4" fmla="*/ 308483 w 745324"/>
              <a:gd name="connsiteY4" fmla="*/ 775964 h 1091623"/>
              <a:gd name="connsiteX5" fmla="*/ 405638 w 745324"/>
              <a:gd name="connsiteY5" fmla="*/ 758819 h 1091623"/>
              <a:gd name="connsiteX6" fmla="*/ 531368 w 745324"/>
              <a:gd name="connsiteY6" fmla="*/ 673094 h 1091623"/>
              <a:gd name="connsiteX7" fmla="*/ 742823 w 745324"/>
              <a:gd name="connsiteY7" fmla="*/ 473069 h 1091623"/>
              <a:gd name="connsiteX8" fmla="*/ 643763 w 745324"/>
              <a:gd name="connsiteY8" fmla="*/ 377819 h 1091623"/>
              <a:gd name="connsiteX9" fmla="*/ 586613 w 745324"/>
              <a:gd name="connsiteY9" fmla="*/ 145409 h 1091623"/>
              <a:gd name="connsiteX10" fmla="*/ 438023 w 745324"/>
              <a:gd name="connsiteY10" fmla="*/ 82544 h 1091623"/>
              <a:gd name="connsiteX11" fmla="*/ 279908 w 745324"/>
              <a:gd name="connsiteY11" fmla="*/ 50159 h 1091623"/>
              <a:gd name="connsiteX12" fmla="*/ 89408 w 745324"/>
              <a:gd name="connsiteY12" fmla="*/ 63494 h 1091623"/>
              <a:gd name="connsiteX13" fmla="*/ 5588 w 745324"/>
              <a:gd name="connsiteY13" fmla="*/ 74924 h 1091623"/>
              <a:gd name="connsiteX14" fmla="*/ 17018 w 745324"/>
              <a:gd name="connsiteY14" fmla="*/ 1038854 h 1091623"/>
              <a:gd name="connsiteX0" fmla="*/ 12810 w 741116"/>
              <a:gd name="connsiteY0" fmla="*/ 989210 h 1041979"/>
              <a:gd name="connsiteX1" fmla="*/ 102345 w 741116"/>
              <a:gd name="connsiteY1" fmla="*/ 903485 h 1041979"/>
              <a:gd name="connsiteX2" fmla="*/ 195690 w 741116"/>
              <a:gd name="connsiteY2" fmla="*/ 804425 h 1041979"/>
              <a:gd name="connsiteX3" fmla="*/ 271890 w 741116"/>
              <a:gd name="connsiteY3" fmla="*/ 760610 h 1041979"/>
              <a:gd name="connsiteX4" fmla="*/ 304275 w 741116"/>
              <a:gd name="connsiteY4" fmla="*/ 726320 h 1041979"/>
              <a:gd name="connsiteX5" fmla="*/ 401430 w 741116"/>
              <a:gd name="connsiteY5" fmla="*/ 709175 h 1041979"/>
              <a:gd name="connsiteX6" fmla="*/ 527160 w 741116"/>
              <a:gd name="connsiteY6" fmla="*/ 623450 h 1041979"/>
              <a:gd name="connsiteX7" fmla="*/ 738615 w 741116"/>
              <a:gd name="connsiteY7" fmla="*/ 423425 h 1041979"/>
              <a:gd name="connsiteX8" fmla="*/ 639555 w 741116"/>
              <a:gd name="connsiteY8" fmla="*/ 328175 h 1041979"/>
              <a:gd name="connsiteX9" fmla="*/ 582405 w 741116"/>
              <a:gd name="connsiteY9" fmla="*/ 95765 h 1041979"/>
              <a:gd name="connsiteX10" fmla="*/ 433815 w 741116"/>
              <a:gd name="connsiteY10" fmla="*/ 32900 h 1041979"/>
              <a:gd name="connsiteX11" fmla="*/ 275700 w 741116"/>
              <a:gd name="connsiteY11" fmla="*/ 515 h 1041979"/>
              <a:gd name="connsiteX12" fmla="*/ 85200 w 741116"/>
              <a:gd name="connsiteY12" fmla="*/ 13850 h 1041979"/>
              <a:gd name="connsiteX13" fmla="*/ 1380 w 741116"/>
              <a:gd name="connsiteY13" fmla="*/ 25280 h 1041979"/>
              <a:gd name="connsiteX14" fmla="*/ 12810 w 741116"/>
              <a:gd name="connsiteY14" fmla="*/ 989210 h 1041979"/>
              <a:gd name="connsiteX0" fmla="*/ 11518 w 739824"/>
              <a:gd name="connsiteY0" fmla="*/ 989210 h 989223"/>
              <a:gd name="connsiteX1" fmla="*/ 101053 w 739824"/>
              <a:gd name="connsiteY1" fmla="*/ 903485 h 989223"/>
              <a:gd name="connsiteX2" fmla="*/ 194398 w 739824"/>
              <a:gd name="connsiteY2" fmla="*/ 804425 h 989223"/>
              <a:gd name="connsiteX3" fmla="*/ 270598 w 739824"/>
              <a:gd name="connsiteY3" fmla="*/ 760610 h 989223"/>
              <a:gd name="connsiteX4" fmla="*/ 302983 w 739824"/>
              <a:gd name="connsiteY4" fmla="*/ 726320 h 989223"/>
              <a:gd name="connsiteX5" fmla="*/ 400138 w 739824"/>
              <a:gd name="connsiteY5" fmla="*/ 709175 h 989223"/>
              <a:gd name="connsiteX6" fmla="*/ 525868 w 739824"/>
              <a:gd name="connsiteY6" fmla="*/ 623450 h 989223"/>
              <a:gd name="connsiteX7" fmla="*/ 737323 w 739824"/>
              <a:gd name="connsiteY7" fmla="*/ 423425 h 989223"/>
              <a:gd name="connsiteX8" fmla="*/ 638263 w 739824"/>
              <a:gd name="connsiteY8" fmla="*/ 328175 h 989223"/>
              <a:gd name="connsiteX9" fmla="*/ 581113 w 739824"/>
              <a:gd name="connsiteY9" fmla="*/ 95765 h 989223"/>
              <a:gd name="connsiteX10" fmla="*/ 432523 w 739824"/>
              <a:gd name="connsiteY10" fmla="*/ 32900 h 989223"/>
              <a:gd name="connsiteX11" fmla="*/ 274408 w 739824"/>
              <a:gd name="connsiteY11" fmla="*/ 515 h 989223"/>
              <a:gd name="connsiteX12" fmla="*/ 83908 w 739824"/>
              <a:gd name="connsiteY12" fmla="*/ 13850 h 989223"/>
              <a:gd name="connsiteX13" fmla="*/ 88 w 739824"/>
              <a:gd name="connsiteY13" fmla="*/ 25280 h 989223"/>
              <a:gd name="connsiteX14" fmla="*/ 11518 w 739824"/>
              <a:gd name="connsiteY14" fmla="*/ 989210 h 9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9824" h="989223">
                <a:moveTo>
                  <a:pt x="11518" y="989210"/>
                </a:moveTo>
                <a:cubicBezTo>
                  <a:pt x="11201" y="985083"/>
                  <a:pt x="70573" y="934282"/>
                  <a:pt x="101053" y="903485"/>
                </a:cubicBezTo>
                <a:cubicBezTo>
                  <a:pt x="131533" y="872688"/>
                  <a:pt x="166141" y="828237"/>
                  <a:pt x="194398" y="804425"/>
                </a:cubicBezTo>
                <a:cubicBezTo>
                  <a:pt x="222656" y="780612"/>
                  <a:pt x="252501" y="773627"/>
                  <a:pt x="270598" y="760610"/>
                </a:cubicBezTo>
                <a:cubicBezTo>
                  <a:pt x="288695" y="747593"/>
                  <a:pt x="281393" y="734892"/>
                  <a:pt x="302983" y="726320"/>
                </a:cubicBezTo>
                <a:cubicBezTo>
                  <a:pt x="324573" y="717748"/>
                  <a:pt x="362991" y="726320"/>
                  <a:pt x="400138" y="709175"/>
                </a:cubicBezTo>
                <a:cubicBezTo>
                  <a:pt x="437285" y="692030"/>
                  <a:pt x="469671" y="671075"/>
                  <a:pt x="525868" y="623450"/>
                </a:cubicBezTo>
                <a:cubicBezTo>
                  <a:pt x="582065" y="575825"/>
                  <a:pt x="718591" y="472637"/>
                  <a:pt x="737323" y="423425"/>
                </a:cubicBezTo>
                <a:cubicBezTo>
                  <a:pt x="756055" y="374213"/>
                  <a:pt x="664298" y="382785"/>
                  <a:pt x="638263" y="328175"/>
                </a:cubicBezTo>
                <a:cubicBezTo>
                  <a:pt x="612228" y="273565"/>
                  <a:pt x="615403" y="144977"/>
                  <a:pt x="581113" y="95765"/>
                </a:cubicBezTo>
                <a:cubicBezTo>
                  <a:pt x="546823" y="46553"/>
                  <a:pt x="483641" y="48775"/>
                  <a:pt x="432523" y="32900"/>
                </a:cubicBezTo>
                <a:cubicBezTo>
                  <a:pt x="381406" y="17025"/>
                  <a:pt x="332510" y="3690"/>
                  <a:pt x="274408" y="515"/>
                </a:cubicBezTo>
                <a:cubicBezTo>
                  <a:pt x="216306" y="-2660"/>
                  <a:pt x="129628" y="9722"/>
                  <a:pt x="83908" y="13850"/>
                </a:cubicBezTo>
                <a:cubicBezTo>
                  <a:pt x="38188" y="17977"/>
                  <a:pt x="1358" y="21470"/>
                  <a:pt x="88" y="25280"/>
                </a:cubicBezTo>
                <a:cubicBezTo>
                  <a:pt x="-1182" y="29090"/>
                  <a:pt x="11835" y="993337"/>
                  <a:pt x="11518" y="9892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 171"/>
          <p:cNvSpPr/>
          <p:nvPr/>
        </p:nvSpPr>
        <p:spPr>
          <a:xfrm>
            <a:off x="229642" y="7343454"/>
            <a:ext cx="849069" cy="1366215"/>
          </a:xfrm>
          <a:custGeom>
            <a:avLst/>
            <a:gdLst>
              <a:gd name="connsiteX0" fmla="*/ 13194 w 851875"/>
              <a:gd name="connsiteY0" fmla="*/ 1437024 h 1540141"/>
              <a:gd name="connsiteX1" fmla="*/ 77964 w 851875"/>
              <a:gd name="connsiteY1" fmla="*/ 1435119 h 1540141"/>
              <a:gd name="connsiteX2" fmla="*/ 135114 w 851875"/>
              <a:gd name="connsiteY2" fmla="*/ 1320819 h 1540141"/>
              <a:gd name="connsiteX3" fmla="*/ 91299 w 851875"/>
              <a:gd name="connsiteY3" fmla="*/ 1160799 h 1540141"/>
              <a:gd name="connsiteX4" fmla="*/ 266559 w 851875"/>
              <a:gd name="connsiteY4" fmla="*/ 964584 h 1540141"/>
              <a:gd name="connsiteX5" fmla="*/ 519924 w 851875"/>
              <a:gd name="connsiteY5" fmla="*/ 848379 h 1540141"/>
              <a:gd name="connsiteX6" fmla="*/ 674229 w 851875"/>
              <a:gd name="connsiteY6" fmla="*/ 732174 h 1540141"/>
              <a:gd name="connsiteX7" fmla="*/ 794244 w 851875"/>
              <a:gd name="connsiteY7" fmla="*/ 636924 h 1540141"/>
              <a:gd name="connsiteX8" fmla="*/ 849489 w 851875"/>
              <a:gd name="connsiteY8" fmla="*/ 560724 h 1540141"/>
              <a:gd name="connsiteX9" fmla="*/ 719949 w 851875"/>
              <a:gd name="connsiteY9" fmla="*/ 410229 h 1540141"/>
              <a:gd name="connsiteX10" fmla="*/ 630414 w 851875"/>
              <a:gd name="connsiteY10" fmla="*/ 196869 h 1540141"/>
              <a:gd name="connsiteX11" fmla="*/ 479919 w 851875"/>
              <a:gd name="connsiteY11" fmla="*/ 132099 h 1540141"/>
              <a:gd name="connsiteX12" fmla="*/ 317994 w 851875"/>
              <a:gd name="connsiteY12" fmla="*/ 86379 h 1540141"/>
              <a:gd name="connsiteX13" fmla="*/ 226554 w 851875"/>
              <a:gd name="connsiteY13" fmla="*/ 88284 h 1540141"/>
              <a:gd name="connsiteX14" fmla="*/ 135114 w 851875"/>
              <a:gd name="connsiteY14" fmla="*/ 120669 h 1540141"/>
              <a:gd name="connsiteX15" fmla="*/ 62724 w 851875"/>
              <a:gd name="connsiteY15" fmla="*/ 114954 h 1540141"/>
              <a:gd name="connsiteX16" fmla="*/ 3669 w 851875"/>
              <a:gd name="connsiteY16" fmla="*/ 95904 h 1540141"/>
              <a:gd name="connsiteX17" fmla="*/ 13194 w 851875"/>
              <a:gd name="connsiteY17" fmla="*/ 1437024 h 1540141"/>
              <a:gd name="connsiteX0" fmla="*/ 10388 w 849069"/>
              <a:gd name="connsiteY0" fmla="*/ 1354776 h 1457893"/>
              <a:gd name="connsiteX1" fmla="*/ 75158 w 849069"/>
              <a:gd name="connsiteY1" fmla="*/ 1352871 h 1457893"/>
              <a:gd name="connsiteX2" fmla="*/ 132308 w 849069"/>
              <a:gd name="connsiteY2" fmla="*/ 1238571 h 1457893"/>
              <a:gd name="connsiteX3" fmla="*/ 88493 w 849069"/>
              <a:gd name="connsiteY3" fmla="*/ 1078551 h 1457893"/>
              <a:gd name="connsiteX4" fmla="*/ 263753 w 849069"/>
              <a:gd name="connsiteY4" fmla="*/ 882336 h 1457893"/>
              <a:gd name="connsiteX5" fmla="*/ 517118 w 849069"/>
              <a:gd name="connsiteY5" fmla="*/ 766131 h 1457893"/>
              <a:gd name="connsiteX6" fmla="*/ 671423 w 849069"/>
              <a:gd name="connsiteY6" fmla="*/ 649926 h 1457893"/>
              <a:gd name="connsiteX7" fmla="*/ 791438 w 849069"/>
              <a:gd name="connsiteY7" fmla="*/ 554676 h 1457893"/>
              <a:gd name="connsiteX8" fmla="*/ 846683 w 849069"/>
              <a:gd name="connsiteY8" fmla="*/ 478476 h 1457893"/>
              <a:gd name="connsiteX9" fmla="*/ 717143 w 849069"/>
              <a:gd name="connsiteY9" fmla="*/ 327981 h 1457893"/>
              <a:gd name="connsiteX10" fmla="*/ 627608 w 849069"/>
              <a:gd name="connsiteY10" fmla="*/ 114621 h 1457893"/>
              <a:gd name="connsiteX11" fmla="*/ 477113 w 849069"/>
              <a:gd name="connsiteY11" fmla="*/ 49851 h 1457893"/>
              <a:gd name="connsiteX12" fmla="*/ 315188 w 849069"/>
              <a:gd name="connsiteY12" fmla="*/ 4131 h 1457893"/>
              <a:gd name="connsiteX13" fmla="*/ 223748 w 849069"/>
              <a:gd name="connsiteY13" fmla="*/ 6036 h 1457893"/>
              <a:gd name="connsiteX14" fmla="*/ 132308 w 849069"/>
              <a:gd name="connsiteY14" fmla="*/ 38421 h 1457893"/>
              <a:gd name="connsiteX15" fmla="*/ 59918 w 849069"/>
              <a:gd name="connsiteY15" fmla="*/ 32706 h 1457893"/>
              <a:gd name="connsiteX16" fmla="*/ 863 w 849069"/>
              <a:gd name="connsiteY16" fmla="*/ 13656 h 1457893"/>
              <a:gd name="connsiteX17" fmla="*/ 10388 w 849069"/>
              <a:gd name="connsiteY17" fmla="*/ 1354776 h 1457893"/>
              <a:gd name="connsiteX0" fmla="*/ 10388 w 849069"/>
              <a:gd name="connsiteY0" fmla="*/ 1354776 h 1366215"/>
              <a:gd name="connsiteX1" fmla="*/ 75158 w 849069"/>
              <a:gd name="connsiteY1" fmla="*/ 1352871 h 1366215"/>
              <a:gd name="connsiteX2" fmla="*/ 132308 w 849069"/>
              <a:gd name="connsiteY2" fmla="*/ 1238571 h 1366215"/>
              <a:gd name="connsiteX3" fmla="*/ 88493 w 849069"/>
              <a:gd name="connsiteY3" fmla="*/ 1078551 h 1366215"/>
              <a:gd name="connsiteX4" fmla="*/ 263753 w 849069"/>
              <a:gd name="connsiteY4" fmla="*/ 882336 h 1366215"/>
              <a:gd name="connsiteX5" fmla="*/ 517118 w 849069"/>
              <a:gd name="connsiteY5" fmla="*/ 766131 h 1366215"/>
              <a:gd name="connsiteX6" fmla="*/ 671423 w 849069"/>
              <a:gd name="connsiteY6" fmla="*/ 649926 h 1366215"/>
              <a:gd name="connsiteX7" fmla="*/ 791438 w 849069"/>
              <a:gd name="connsiteY7" fmla="*/ 554676 h 1366215"/>
              <a:gd name="connsiteX8" fmla="*/ 846683 w 849069"/>
              <a:gd name="connsiteY8" fmla="*/ 478476 h 1366215"/>
              <a:gd name="connsiteX9" fmla="*/ 717143 w 849069"/>
              <a:gd name="connsiteY9" fmla="*/ 327981 h 1366215"/>
              <a:gd name="connsiteX10" fmla="*/ 627608 w 849069"/>
              <a:gd name="connsiteY10" fmla="*/ 114621 h 1366215"/>
              <a:gd name="connsiteX11" fmla="*/ 477113 w 849069"/>
              <a:gd name="connsiteY11" fmla="*/ 49851 h 1366215"/>
              <a:gd name="connsiteX12" fmla="*/ 315188 w 849069"/>
              <a:gd name="connsiteY12" fmla="*/ 4131 h 1366215"/>
              <a:gd name="connsiteX13" fmla="*/ 223748 w 849069"/>
              <a:gd name="connsiteY13" fmla="*/ 6036 h 1366215"/>
              <a:gd name="connsiteX14" fmla="*/ 132308 w 849069"/>
              <a:gd name="connsiteY14" fmla="*/ 38421 h 1366215"/>
              <a:gd name="connsiteX15" fmla="*/ 59918 w 849069"/>
              <a:gd name="connsiteY15" fmla="*/ 32706 h 1366215"/>
              <a:gd name="connsiteX16" fmla="*/ 863 w 849069"/>
              <a:gd name="connsiteY16" fmla="*/ 13656 h 1366215"/>
              <a:gd name="connsiteX17" fmla="*/ 10388 w 849069"/>
              <a:gd name="connsiteY17" fmla="*/ 1354776 h 136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49069" h="1366215">
                <a:moveTo>
                  <a:pt x="10388" y="1354776"/>
                </a:moveTo>
                <a:cubicBezTo>
                  <a:pt x="18960" y="1368428"/>
                  <a:pt x="54838" y="1372238"/>
                  <a:pt x="75158" y="1352871"/>
                </a:cubicBezTo>
                <a:cubicBezTo>
                  <a:pt x="95478" y="1333504"/>
                  <a:pt x="130086" y="1284291"/>
                  <a:pt x="132308" y="1238571"/>
                </a:cubicBezTo>
                <a:cubicBezTo>
                  <a:pt x="134530" y="1192851"/>
                  <a:pt x="66586" y="1137923"/>
                  <a:pt x="88493" y="1078551"/>
                </a:cubicBezTo>
                <a:cubicBezTo>
                  <a:pt x="110400" y="1019179"/>
                  <a:pt x="192316" y="934406"/>
                  <a:pt x="263753" y="882336"/>
                </a:cubicBezTo>
                <a:cubicBezTo>
                  <a:pt x="335190" y="830266"/>
                  <a:pt x="449173" y="804866"/>
                  <a:pt x="517118" y="766131"/>
                </a:cubicBezTo>
                <a:cubicBezTo>
                  <a:pt x="585063" y="727396"/>
                  <a:pt x="625703" y="685168"/>
                  <a:pt x="671423" y="649926"/>
                </a:cubicBezTo>
                <a:cubicBezTo>
                  <a:pt x="717143" y="614684"/>
                  <a:pt x="762228" y="583251"/>
                  <a:pt x="791438" y="554676"/>
                </a:cubicBezTo>
                <a:cubicBezTo>
                  <a:pt x="820648" y="526101"/>
                  <a:pt x="859066" y="516258"/>
                  <a:pt x="846683" y="478476"/>
                </a:cubicBezTo>
                <a:cubicBezTo>
                  <a:pt x="834301" y="440693"/>
                  <a:pt x="753656" y="388624"/>
                  <a:pt x="717143" y="327981"/>
                </a:cubicBezTo>
                <a:cubicBezTo>
                  <a:pt x="680630" y="267338"/>
                  <a:pt x="667613" y="160976"/>
                  <a:pt x="627608" y="114621"/>
                </a:cubicBezTo>
                <a:cubicBezTo>
                  <a:pt x="587603" y="68266"/>
                  <a:pt x="529183" y="68266"/>
                  <a:pt x="477113" y="49851"/>
                </a:cubicBezTo>
                <a:cubicBezTo>
                  <a:pt x="425043" y="31436"/>
                  <a:pt x="357416" y="11433"/>
                  <a:pt x="315188" y="4131"/>
                </a:cubicBezTo>
                <a:cubicBezTo>
                  <a:pt x="272961" y="-3172"/>
                  <a:pt x="254228" y="321"/>
                  <a:pt x="223748" y="6036"/>
                </a:cubicBezTo>
                <a:cubicBezTo>
                  <a:pt x="193268" y="11751"/>
                  <a:pt x="159613" y="33976"/>
                  <a:pt x="132308" y="38421"/>
                </a:cubicBezTo>
                <a:cubicBezTo>
                  <a:pt x="105003" y="42866"/>
                  <a:pt x="81826" y="36833"/>
                  <a:pt x="59918" y="32706"/>
                </a:cubicBezTo>
                <a:cubicBezTo>
                  <a:pt x="38011" y="28578"/>
                  <a:pt x="-6757" y="15879"/>
                  <a:pt x="863" y="13656"/>
                </a:cubicBezTo>
                <a:cubicBezTo>
                  <a:pt x="8483" y="11433"/>
                  <a:pt x="1816" y="1341124"/>
                  <a:pt x="10388" y="135477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Freeform 175"/>
          <p:cNvSpPr/>
          <p:nvPr/>
        </p:nvSpPr>
        <p:spPr>
          <a:xfrm>
            <a:off x="233096" y="7294520"/>
            <a:ext cx="927049" cy="1508042"/>
          </a:xfrm>
          <a:custGeom>
            <a:avLst/>
            <a:gdLst>
              <a:gd name="connsiteX0" fmla="*/ 14576 w 935117"/>
              <a:gd name="connsiteY0" fmla="*/ 1588576 h 1708733"/>
              <a:gd name="connsiteX1" fmla="*/ 106016 w 935117"/>
              <a:gd name="connsiteY1" fmla="*/ 1603816 h 1708733"/>
              <a:gd name="connsiteX2" fmla="*/ 205076 w 935117"/>
              <a:gd name="connsiteY2" fmla="*/ 1464116 h 1708733"/>
              <a:gd name="connsiteX3" fmla="*/ 174596 w 935117"/>
              <a:gd name="connsiteY3" fmla="*/ 1296476 h 1708733"/>
              <a:gd name="connsiteX4" fmla="*/ 192376 w 935117"/>
              <a:gd name="connsiteY4" fmla="*/ 1189796 h 1708733"/>
              <a:gd name="connsiteX5" fmla="*/ 291436 w 935117"/>
              <a:gd name="connsiteY5" fmla="*/ 1095816 h 1708733"/>
              <a:gd name="connsiteX6" fmla="*/ 413356 w 935117"/>
              <a:gd name="connsiteY6" fmla="*/ 1070416 h 1708733"/>
              <a:gd name="connsiteX7" fmla="*/ 540356 w 935117"/>
              <a:gd name="connsiteY7" fmla="*/ 976436 h 1708733"/>
              <a:gd name="connsiteX8" fmla="*/ 758796 w 935117"/>
              <a:gd name="connsiteY8" fmla="*/ 806256 h 1708733"/>
              <a:gd name="connsiteX9" fmla="*/ 878176 w 935117"/>
              <a:gd name="connsiteY9" fmla="*/ 702116 h 1708733"/>
              <a:gd name="connsiteX10" fmla="*/ 901036 w 935117"/>
              <a:gd name="connsiteY10" fmla="*/ 651316 h 1708733"/>
              <a:gd name="connsiteX11" fmla="*/ 926436 w 935117"/>
              <a:gd name="connsiteY11" fmla="*/ 605596 h 1708733"/>
              <a:gd name="connsiteX12" fmla="*/ 916276 w 935117"/>
              <a:gd name="connsiteY12" fmla="*/ 544636 h 1708733"/>
              <a:gd name="connsiteX13" fmla="*/ 725776 w 935117"/>
              <a:gd name="connsiteY13" fmla="*/ 382076 h 1708733"/>
              <a:gd name="connsiteX14" fmla="*/ 695296 w 935117"/>
              <a:gd name="connsiteY14" fmla="*/ 275396 h 1708733"/>
              <a:gd name="connsiteX15" fmla="*/ 647036 w 935117"/>
              <a:gd name="connsiteY15" fmla="*/ 214436 h 1708733"/>
              <a:gd name="connsiteX16" fmla="*/ 471776 w 935117"/>
              <a:gd name="connsiteY16" fmla="*/ 148396 h 1708733"/>
              <a:gd name="connsiteX17" fmla="*/ 332076 w 935117"/>
              <a:gd name="connsiteY17" fmla="*/ 122996 h 1708733"/>
              <a:gd name="connsiteX18" fmla="*/ 238096 w 935117"/>
              <a:gd name="connsiteY18" fmla="*/ 112836 h 1708733"/>
              <a:gd name="connsiteX19" fmla="*/ 133956 w 935117"/>
              <a:gd name="connsiteY19" fmla="*/ 125536 h 1708733"/>
              <a:gd name="connsiteX20" fmla="*/ 55216 w 935117"/>
              <a:gd name="connsiteY20" fmla="*/ 122996 h 1708733"/>
              <a:gd name="connsiteX21" fmla="*/ 4416 w 935117"/>
              <a:gd name="connsiteY21" fmla="*/ 105216 h 1708733"/>
              <a:gd name="connsiteX22" fmla="*/ 14576 w 935117"/>
              <a:gd name="connsiteY22" fmla="*/ 1588576 h 1708733"/>
              <a:gd name="connsiteX0" fmla="*/ 12932 w 933473"/>
              <a:gd name="connsiteY0" fmla="*/ 1588576 h 1610358"/>
              <a:gd name="connsiteX1" fmla="*/ 104372 w 933473"/>
              <a:gd name="connsiteY1" fmla="*/ 1603816 h 1610358"/>
              <a:gd name="connsiteX2" fmla="*/ 203432 w 933473"/>
              <a:gd name="connsiteY2" fmla="*/ 1464116 h 1610358"/>
              <a:gd name="connsiteX3" fmla="*/ 172952 w 933473"/>
              <a:gd name="connsiteY3" fmla="*/ 1296476 h 1610358"/>
              <a:gd name="connsiteX4" fmla="*/ 190732 w 933473"/>
              <a:gd name="connsiteY4" fmla="*/ 1189796 h 1610358"/>
              <a:gd name="connsiteX5" fmla="*/ 289792 w 933473"/>
              <a:gd name="connsiteY5" fmla="*/ 1095816 h 1610358"/>
              <a:gd name="connsiteX6" fmla="*/ 411712 w 933473"/>
              <a:gd name="connsiteY6" fmla="*/ 1070416 h 1610358"/>
              <a:gd name="connsiteX7" fmla="*/ 538712 w 933473"/>
              <a:gd name="connsiteY7" fmla="*/ 976436 h 1610358"/>
              <a:gd name="connsiteX8" fmla="*/ 757152 w 933473"/>
              <a:gd name="connsiteY8" fmla="*/ 806256 h 1610358"/>
              <a:gd name="connsiteX9" fmla="*/ 876532 w 933473"/>
              <a:gd name="connsiteY9" fmla="*/ 702116 h 1610358"/>
              <a:gd name="connsiteX10" fmla="*/ 899392 w 933473"/>
              <a:gd name="connsiteY10" fmla="*/ 651316 h 1610358"/>
              <a:gd name="connsiteX11" fmla="*/ 924792 w 933473"/>
              <a:gd name="connsiteY11" fmla="*/ 605596 h 1610358"/>
              <a:gd name="connsiteX12" fmla="*/ 914632 w 933473"/>
              <a:gd name="connsiteY12" fmla="*/ 544636 h 1610358"/>
              <a:gd name="connsiteX13" fmla="*/ 724132 w 933473"/>
              <a:gd name="connsiteY13" fmla="*/ 382076 h 1610358"/>
              <a:gd name="connsiteX14" fmla="*/ 693652 w 933473"/>
              <a:gd name="connsiteY14" fmla="*/ 275396 h 1610358"/>
              <a:gd name="connsiteX15" fmla="*/ 645392 w 933473"/>
              <a:gd name="connsiteY15" fmla="*/ 214436 h 1610358"/>
              <a:gd name="connsiteX16" fmla="*/ 470132 w 933473"/>
              <a:gd name="connsiteY16" fmla="*/ 148396 h 1610358"/>
              <a:gd name="connsiteX17" fmla="*/ 330432 w 933473"/>
              <a:gd name="connsiteY17" fmla="*/ 122996 h 1610358"/>
              <a:gd name="connsiteX18" fmla="*/ 236452 w 933473"/>
              <a:gd name="connsiteY18" fmla="*/ 112836 h 1610358"/>
              <a:gd name="connsiteX19" fmla="*/ 132312 w 933473"/>
              <a:gd name="connsiteY19" fmla="*/ 125536 h 1610358"/>
              <a:gd name="connsiteX20" fmla="*/ 53572 w 933473"/>
              <a:gd name="connsiteY20" fmla="*/ 122996 h 1610358"/>
              <a:gd name="connsiteX21" fmla="*/ 2772 w 933473"/>
              <a:gd name="connsiteY21" fmla="*/ 105216 h 1610358"/>
              <a:gd name="connsiteX22" fmla="*/ 12932 w 933473"/>
              <a:gd name="connsiteY22" fmla="*/ 1588576 h 1610358"/>
              <a:gd name="connsiteX0" fmla="*/ 10744 w 931285"/>
              <a:gd name="connsiteY0" fmla="*/ 1486260 h 1508042"/>
              <a:gd name="connsiteX1" fmla="*/ 102184 w 931285"/>
              <a:gd name="connsiteY1" fmla="*/ 1501500 h 1508042"/>
              <a:gd name="connsiteX2" fmla="*/ 201244 w 931285"/>
              <a:gd name="connsiteY2" fmla="*/ 1361800 h 1508042"/>
              <a:gd name="connsiteX3" fmla="*/ 170764 w 931285"/>
              <a:gd name="connsiteY3" fmla="*/ 1194160 h 1508042"/>
              <a:gd name="connsiteX4" fmla="*/ 188544 w 931285"/>
              <a:gd name="connsiteY4" fmla="*/ 1087480 h 1508042"/>
              <a:gd name="connsiteX5" fmla="*/ 287604 w 931285"/>
              <a:gd name="connsiteY5" fmla="*/ 993500 h 1508042"/>
              <a:gd name="connsiteX6" fmla="*/ 409524 w 931285"/>
              <a:gd name="connsiteY6" fmla="*/ 968100 h 1508042"/>
              <a:gd name="connsiteX7" fmla="*/ 536524 w 931285"/>
              <a:gd name="connsiteY7" fmla="*/ 874120 h 1508042"/>
              <a:gd name="connsiteX8" fmla="*/ 754964 w 931285"/>
              <a:gd name="connsiteY8" fmla="*/ 703940 h 1508042"/>
              <a:gd name="connsiteX9" fmla="*/ 874344 w 931285"/>
              <a:gd name="connsiteY9" fmla="*/ 599800 h 1508042"/>
              <a:gd name="connsiteX10" fmla="*/ 897204 w 931285"/>
              <a:gd name="connsiteY10" fmla="*/ 549000 h 1508042"/>
              <a:gd name="connsiteX11" fmla="*/ 922604 w 931285"/>
              <a:gd name="connsiteY11" fmla="*/ 503280 h 1508042"/>
              <a:gd name="connsiteX12" fmla="*/ 912444 w 931285"/>
              <a:gd name="connsiteY12" fmla="*/ 442320 h 1508042"/>
              <a:gd name="connsiteX13" fmla="*/ 721944 w 931285"/>
              <a:gd name="connsiteY13" fmla="*/ 279760 h 1508042"/>
              <a:gd name="connsiteX14" fmla="*/ 691464 w 931285"/>
              <a:gd name="connsiteY14" fmla="*/ 173080 h 1508042"/>
              <a:gd name="connsiteX15" fmla="*/ 643204 w 931285"/>
              <a:gd name="connsiteY15" fmla="*/ 112120 h 1508042"/>
              <a:gd name="connsiteX16" fmla="*/ 467944 w 931285"/>
              <a:gd name="connsiteY16" fmla="*/ 46080 h 1508042"/>
              <a:gd name="connsiteX17" fmla="*/ 328244 w 931285"/>
              <a:gd name="connsiteY17" fmla="*/ 20680 h 1508042"/>
              <a:gd name="connsiteX18" fmla="*/ 234264 w 931285"/>
              <a:gd name="connsiteY18" fmla="*/ 10520 h 1508042"/>
              <a:gd name="connsiteX19" fmla="*/ 130124 w 931285"/>
              <a:gd name="connsiteY19" fmla="*/ 23220 h 1508042"/>
              <a:gd name="connsiteX20" fmla="*/ 51384 w 931285"/>
              <a:gd name="connsiteY20" fmla="*/ 20680 h 1508042"/>
              <a:gd name="connsiteX21" fmla="*/ 584 w 931285"/>
              <a:gd name="connsiteY21" fmla="*/ 2900 h 1508042"/>
              <a:gd name="connsiteX22" fmla="*/ 10744 w 931285"/>
              <a:gd name="connsiteY22" fmla="*/ 1486260 h 1508042"/>
              <a:gd name="connsiteX0" fmla="*/ 10744 w 927049"/>
              <a:gd name="connsiteY0" fmla="*/ 1486260 h 1508042"/>
              <a:gd name="connsiteX1" fmla="*/ 102184 w 927049"/>
              <a:gd name="connsiteY1" fmla="*/ 1501500 h 1508042"/>
              <a:gd name="connsiteX2" fmla="*/ 201244 w 927049"/>
              <a:gd name="connsiteY2" fmla="*/ 1361800 h 1508042"/>
              <a:gd name="connsiteX3" fmla="*/ 170764 w 927049"/>
              <a:gd name="connsiteY3" fmla="*/ 1194160 h 1508042"/>
              <a:gd name="connsiteX4" fmla="*/ 188544 w 927049"/>
              <a:gd name="connsiteY4" fmla="*/ 1087480 h 1508042"/>
              <a:gd name="connsiteX5" fmla="*/ 287604 w 927049"/>
              <a:gd name="connsiteY5" fmla="*/ 993500 h 1508042"/>
              <a:gd name="connsiteX6" fmla="*/ 409524 w 927049"/>
              <a:gd name="connsiteY6" fmla="*/ 968100 h 1508042"/>
              <a:gd name="connsiteX7" fmla="*/ 536524 w 927049"/>
              <a:gd name="connsiteY7" fmla="*/ 874120 h 1508042"/>
              <a:gd name="connsiteX8" fmla="*/ 754964 w 927049"/>
              <a:gd name="connsiteY8" fmla="*/ 703940 h 1508042"/>
              <a:gd name="connsiteX9" fmla="*/ 874344 w 927049"/>
              <a:gd name="connsiteY9" fmla="*/ 599800 h 1508042"/>
              <a:gd name="connsiteX10" fmla="*/ 897204 w 927049"/>
              <a:gd name="connsiteY10" fmla="*/ 549000 h 1508042"/>
              <a:gd name="connsiteX11" fmla="*/ 922604 w 927049"/>
              <a:gd name="connsiteY11" fmla="*/ 503280 h 1508042"/>
              <a:gd name="connsiteX12" fmla="*/ 912444 w 927049"/>
              <a:gd name="connsiteY12" fmla="*/ 442320 h 1508042"/>
              <a:gd name="connsiteX13" fmla="*/ 785444 w 927049"/>
              <a:gd name="connsiteY13" fmla="*/ 386440 h 1508042"/>
              <a:gd name="connsiteX14" fmla="*/ 721944 w 927049"/>
              <a:gd name="connsiteY14" fmla="*/ 279760 h 1508042"/>
              <a:gd name="connsiteX15" fmla="*/ 691464 w 927049"/>
              <a:gd name="connsiteY15" fmla="*/ 173080 h 1508042"/>
              <a:gd name="connsiteX16" fmla="*/ 643204 w 927049"/>
              <a:gd name="connsiteY16" fmla="*/ 112120 h 1508042"/>
              <a:gd name="connsiteX17" fmla="*/ 467944 w 927049"/>
              <a:gd name="connsiteY17" fmla="*/ 46080 h 1508042"/>
              <a:gd name="connsiteX18" fmla="*/ 328244 w 927049"/>
              <a:gd name="connsiteY18" fmla="*/ 20680 h 1508042"/>
              <a:gd name="connsiteX19" fmla="*/ 234264 w 927049"/>
              <a:gd name="connsiteY19" fmla="*/ 10520 h 1508042"/>
              <a:gd name="connsiteX20" fmla="*/ 130124 w 927049"/>
              <a:gd name="connsiteY20" fmla="*/ 23220 h 1508042"/>
              <a:gd name="connsiteX21" fmla="*/ 51384 w 927049"/>
              <a:gd name="connsiteY21" fmla="*/ 20680 h 1508042"/>
              <a:gd name="connsiteX22" fmla="*/ 584 w 927049"/>
              <a:gd name="connsiteY22" fmla="*/ 2900 h 1508042"/>
              <a:gd name="connsiteX23" fmla="*/ 10744 w 927049"/>
              <a:gd name="connsiteY23" fmla="*/ 1486260 h 150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27049" h="1508042">
                <a:moveTo>
                  <a:pt x="10744" y="1486260"/>
                </a:moveTo>
                <a:cubicBezTo>
                  <a:pt x="20057" y="1487107"/>
                  <a:pt x="70434" y="1522243"/>
                  <a:pt x="102184" y="1501500"/>
                </a:cubicBezTo>
                <a:cubicBezTo>
                  <a:pt x="133934" y="1480757"/>
                  <a:pt x="189814" y="1413023"/>
                  <a:pt x="201244" y="1361800"/>
                </a:cubicBezTo>
                <a:cubicBezTo>
                  <a:pt x="212674" y="1310577"/>
                  <a:pt x="172881" y="1239880"/>
                  <a:pt x="170764" y="1194160"/>
                </a:cubicBezTo>
                <a:cubicBezTo>
                  <a:pt x="168647" y="1148440"/>
                  <a:pt x="169071" y="1120923"/>
                  <a:pt x="188544" y="1087480"/>
                </a:cubicBezTo>
                <a:cubicBezTo>
                  <a:pt x="208017" y="1054037"/>
                  <a:pt x="250774" y="1013397"/>
                  <a:pt x="287604" y="993500"/>
                </a:cubicBezTo>
                <a:cubicBezTo>
                  <a:pt x="324434" y="973603"/>
                  <a:pt x="368037" y="987997"/>
                  <a:pt x="409524" y="968100"/>
                </a:cubicBezTo>
                <a:cubicBezTo>
                  <a:pt x="451011" y="948203"/>
                  <a:pt x="478951" y="918147"/>
                  <a:pt x="536524" y="874120"/>
                </a:cubicBezTo>
                <a:cubicBezTo>
                  <a:pt x="594097" y="830093"/>
                  <a:pt x="698661" y="749660"/>
                  <a:pt x="754964" y="703940"/>
                </a:cubicBezTo>
                <a:cubicBezTo>
                  <a:pt x="811267" y="658220"/>
                  <a:pt x="850637" y="625623"/>
                  <a:pt x="874344" y="599800"/>
                </a:cubicBezTo>
                <a:cubicBezTo>
                  <a:pt x="898051" y="573977"/>
                  <a:pt x="889161" y="565087"/>
                  <a:pt x="897204" y="549000"/>
                </a:cubicBezTo>
                <a:cubicBezTo>
                  <a:pt x="905247" y="532913"/>
                  <a:pt x="920064" y="521060"/>
                  <a:pt x="922604" y="503280"/>
                </a:cubicBezTo>
                <a:cubicBezTo>
                  <a:pt x="925144" y="485500"/>
                  <a:pt x="935304" y="461793"/>
                  <a:pt x="912444" y="442320"/>
                </a:cubicBezTo>
                <a:cubicBezTo>
                  <a:pt x="889584" y="422847"/>
                  <a:pt x="817194" y="413533"/>
                  <a:pt x="785444" y="386440"/>
                </a:cubicBezTo>
                <a:cubicBezTo>
                  <a:pt x="753694" y="359347"/>
                  <a:pt x="737607" y="315320"/>
                  <a:pt x="721944" y="279760"/>
                </a:cubicBezTo>
                <a:cubicBezTo>
                  <a:pt x="706281" y="244200"/>
                  <a:pt x="704587" y="201020"/>
                  <a:pt x="691464" y="173080"/>
                </a:cubicBezTo>
                <a:cubicBezTo>
                  <a:pt x="678341" y="145140"/>
                  <a:pt x="680457" y="133287"/>
                  <a:pt x="643204" y="112120"/>
                </a:cubicBezTo>
                <a:cubicBezTo>
                  <a:pt x="605951" y="90953"/>
                  <a:pt x="520437" y="61320"/>
                  <a:pt x="467944" y="46080"/>
                </a:cubicBezTo>
                <a:cubicBezTo>
                  <a:pt x="415451" y="30840"/>
                  <a:pt x="367191" y="26607"/>
                  <a:pt x="328244" y="20680"/>
                </a:cubicBezTo>
                <a:cubicBezTo>
                  <a:pt x="289297" y="14753"/>
                  <a:pt x="267284" y="10097"/>
                  <a:pt x="234264" y="10520"/>
                </a:cubicBezTo>
                <a:cubicBezTo>
                  <a:pt x="201244" y="10943"/>
                  <a:pt x="160604" y="21527"/>
                  <a:pt x="130124" y="23220"/>
                </a:cubicBezTo>
                <a:cubicBezTo>
                  <a:pt x="99644" y="24913"/>
                  <a:pt x="72974" y="24067"/>
                  <a:pt x="51384" y="20680"/>
                </a:cubicBezTo>
                <a:cubicBezTo>
                  <a:pt x="29794" y="17293"/>
                  <a:pt x="-4919" y="-8530"/>
                  <a:pt x="584" y="2900"/>
                </a:cubicBezTo>
                <a:cubicBezTo>
                  <a:pt x="6087" y="14330"/>
                  <a:pt x="1431" y="1485413"/>
                  <a:pt x="10744" y="148626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Freeform 163"/>
          <p:cNvSpPr/>
          <p:nvPr/>
        </p:nvSpPr>
        <p:spPr>
          <a:xfrm>
            <a:off x="224244" y="7780020"/>
            <a:ext cx="107760" cy="143040"/>
          </a:xfrm>
          <a:custGeom>
            <a:avLst/>
            <a:gdLst>
              <a:gd name="connsiteX0" fmla="*/ 2451 w 107760"/>
              <a:gd name="connsiteY0" fmla="*/ 20955 h 143040"/>
              <a:gd name="connsiteX1" fmla="*/ 61506 w 107760"/>
              <a:gd name="connsiteY1" fmla="*/ 15240 h 143040"/>
              <a:gd name="connsiteX2" fmla="*/ 82461 w 107760"/>
              <a:gd name="connsiteY2" fmla="*/ 0 h 143040"/>
              <a:gd name="connsiteX3" fmla="*/ 101511 w 107760"/>
              <a:gd name="connsiteY3" fmla="*/ 15240 h 143040"/>
              <a:gd name="connsiteX4" fmla="*/ 107226 w 107760"/>
              <a:gd name="connsiteY4" fmla="*/ 51435 h 143040"/>
              <a:gd name="connsiteX5" fmla="*/ 90081 w 107760"/>
              <a:gd name="connsiteY5" fmla="*/ 89535 h 143040"/>
              <a:gd name="connsiteX6" fmla="*/ 72936 w 107760"/>
              <a:gd name="connsiteY6" fmla="*/ 93345 h 143040"/>
              <a:gd name="connsiteX7" fmla="*/ 63411 w 107760"/>
              <a:gd name="connsiteY7" fmla="*/ 121920 h 143040"/>
              <a:gd name="connsiteX8" fmla="*/ 15786 w 107760"/>
              <a:gd name="connsiteY8" fmla="*/ 137160 h 143040"/>
              <a:gd name="connsiteX9" fmla="*/ 2451 w 107760"/>
              <a:gd name="connsiteY9" fmla="*/ 20955 h 143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760" h="143040">
                <a:moveTo>
                  <a:pt x="2451" y="20955"/>
                </a:moveTo>
                <a:cubicBezTo>
                  <a:pt x="10071" y="635"/>
                  <a:pt x="48171" y="18732"/>
                  <a:pt x="61506" y="15240"/>
                </a:cubicBezTo>
                <a:cubicBezTo>
                  <a:pt x="74841" y="11748"/>
                  <a:pt x="75794" y="0"/>
                  <a:pt x="82461" y="0"/>
                </a:cubicBezTo>
                <a:cubicBezTo>
                  <a:pt x="89128" y="0"/>
                  <a:pt x="97384" y="6667"/>
                  <a:pt x="101511" y="15240"/>
                </a:cubicBezTo>
                <a:cubicBezTo>
                  <a:pt x="105639" y="23813"/>
                  <a:pt x="109131" y="39053"/>
                  <a:pt x="107226" y="51435"/>
                </a:cubicBezTo>
                <a:cubicBezTo>
                  <a:pt x="105321" y="63817"/>
                  <a:pt x="95796" y="82550"/>
                  <a:pt x="90081" y="89535"/>
                </a:cubicBezTo>
                <a:cubicBezTo>
                  <a:pt x="84366" y="96520"/>
                  <a:pt x="77381" y="87948"/>
                  <a:pt x="72936" y="93345"/>
                </a:cubicBezTo>
                <a:cubicBezTo>
                  <a:pt x="68491" y="98743"/>
                  <a:pt x="72936" y="114617"/>
                  <a:pt x="63411" y="121920"/>
                </a:cubicBezTo>
                <a:cubicBezTo>
                  <a:pt x="53886" y="129223"/>
                  <a:pt x="24994" y="154305"/>
                  <a:pt x="15786" y="137160"/>
                </a:cubicBezTo>
                <a:cubicBezTo>
                  <a:pt x="6579" y="120015"/>
                  <a:pt x="-5169" y="41275"/>
                  <a:pt x="2451" y="2095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227254" y="7715020"/>
            <a:ext cx="199116" cy="264983"/>
          </a:xfrm>
          <a:custGeom>
            <a:avLst/>
            <a:gdLst>
              <a:gd name="connsiteX0" fmla="*/ 12776 w 199116"/>
              <a:gd name="connsiteY0" fmla="*/ 255500 h 264983"/>
              <a:gd name="connsiteX1" fmla="*/ 88976 w 199116"/>
              <a:gd name="connsiteY1" fmla="*/ 215495 h 264983"/>
              <a:gd name="connsiteX2" fmla="*/ 144221 w 199116"/>
              <a:gd name="connsiteY2" fmla="*/ 173585 h 264983"/>
              <a:gd name="connsiteX3" fmla="*/ 195656 w 199116"/>
              <a:gd name="connsiteY3" fmla="*/ 103100 h 264983"/>
              <a:gd name="connsiteX4" fmla="*/ 189941 w 199116"/>
              <a:gd name="connsiteY4" fmla="*/ 26900 h 264983"/>
              <a:gd name="connsiteX5" fmla="*/ 153746 w 199116"/>
              <a:gd name="connsiteY5" fmla="*/ 4040 h 264983"/>
              <a:gd name="connsiteX6" fmla="*/ 100406 w 199116"/>
              <a:gd name="connsiteY6" fmla="*/ 5945 h 264983"/>
              <a:gd name="connsiteX7" fmla="*/ 8966 w 199116"/>
              <a:gd name="connsiteY7" fmla="*/ 23090 h 264983"/>
              <a:gd name="connsiteX8" fmla="*/ 12776 w 199116"/>
              <a:gd name="connsiteY8" fmla="*/ 255500 h 26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16" h="264983">
                <a:moveTo>
                  <a:pt x="12776" y="255500"/>
                </a:moveTo>
                <a:cubicBezTo>
                  <a:pt x="26111" y="287568"/>
                  <a:pt x="67068" y="229148"/>
                  <a:pt x="88976" y="215495"/>
                </a:cubicBezTo>
                <a:cubicBezTo>
                  <a:pt x="110884" y="201842"/>
                  <a:pt x="126441" y="192317"/>
                  <a:pt x="144221" y="173585"/>
                </a:cubicBezTo>
                <a:cubicBezTo>
                  <a:pt x="162001" y="154852"/>
                  <a:pt x="188036" y="127547"/>
                  <a:pt x="195656" y="103100"/>
                </a:cubicBezTo>
                <a:cubicBezTo>
                  <a:pt x="203276" y="78653"/>
                  <a:pt x="196926" y="43410"/>
                  <a:pt x="189941" y="26900"/>
                </a:cubicBezTo>
                <a:cubicBezTo>
                  <a:pt x="182956" y="10390"/>
                  <a:pt x="168669" y="7532"/>
                  <a:pt x="153746" y="4040"/>
                </a:cubicBezTo>
                <a:cubicBezTo>
                  <a:pt x="138824" y="547"/>
                  <a:pt x="124536" y="2770"/>
                  <a:pt x="100406" y="5945"/>
                </a:cubicBezTo>
                <a:cubicBezTo>
                  <a:pt x="76276" y="9120"/>
                  <a:pt x="23888" y="-18185"/>
                  <a:pt x="8966" y="23090"/>
                </a:cubicBezTo>
                <a:cubicBezTo>
                  <a:pt x="-5956" y="64365"/>
                  <a:pt x="-559" y="223432"/>
                  <a:pt x="12776" y="25550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Oval 162"/>
          <p:cNvSpPr/>
          <p:nvPr/>
        </p:nvSpPr>
        <p:spPr>
          <a:xfrm>
            <a:off x="394792" y="78229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Freeform 197"/>
          <p:cNvSpPr/>
          <p:nvPr/>
        </p:nvSpPr>
        <p:spPr>
          <a:xfrm>
            <a:off x="236157" y="3765407"/>
            <a:ext cx="413984" cy="1389523"/>
          </a:xfrm>
          <a:custGeom>
            <a:avLst/>
            <a:gdLst>
              <a:gd name="connsiteX0" fmla="*/ 4511 w 433672"/>
              <a:gd name="connsiteY0" fmla="*/ 1393333 h 1393333"/>
              <a:gd name="connsiteX1" fmla="*/ 122621 w 433672"/>
              <a:gd name="connsiteY1" fmla="*/ 1271413 h 1393333"/>
              <a:gd name="connsiteX2" fmla="*/ 202631 w 433672"/>
              <a:gd name="connsiteY2" fmla="*/ 1134253 h 1393333"/>
              <a:gd name="connsiteX3" fmla="*/ 244541 w 433672"/>
              <a:gd name="connsiteY3" fmla="*/ 901843 h 1393333"/>
              <a:gd name="connsiteX4" fmla="*/ 229301 w 433672"/>
              <a:gd name="connsiteY4" fmla="*/ 699913 h 1393333"/>
              <a:gd name="connsiteX5" fmla="*/ 202631 w 433672"/>
              <a:gd name="connsiteY5" fmla="*/ 608473 h 1393333"/>
              <a:gd name="connsiteX6" fmla="*/ 198821 w 433672"/>
              <a:gd name="connsiteY6" fmla="*/ 475123 h 1393333"/>
              <a:gd name="connsiteX7" fmla="*/ 244541 w 433672"/>
              <a:gd name="connsiteY7" fmla="*/ 334153 h 1393333"/>
              <a:gd name="connsiteX8" fmla="*/ 229301 w 433672"/>
              <a:gd name="connsiteY8" fmla="*/ 223663 h 1393333"/>
              <a:gd name="connsiteX9" fmla="*/ 381701 w 433672"/>
              <a:gd name="connsiteY9" fmla="*/ 105553 h 1393333"/>
              <a:gd name="connsiteX10" fmla="*/ 423611 w 433672"/>
              <a:gd name="connsiteY10" fmla="*/ 40783 h 1393333"/>
              <a:gd name="connsiteX11" fmla="*/ 210251 w 433672"/>
              <a:gd name="connsiteY11" fmla="*/ 10303 h 1393333"/>
              <a:gd name="connsiteX12" fmla="*/ 88331 w 433672"/>
              <a:gd name="connsiteY12" fmla="*/ 6493 h 1393333"/>
              <a:gd name="connsiteX13" fmla="*/ 19751 w 433672"/>
              <a:gd name="connsiteY13" fmla="*/ 94123 h 1393333"/>
              <a:gd name="connsiteX14" fmla="*/ 76901 w 433672"/>
              <a:gd name="connsiteY14" fmla="*/ 395113 h 1393333"/>
              <a:gd name="connsiteX15" fmla="*/ 122621 w 433672"/>
              <a:gd name="connsiteY15" fmla="*/ 513223 h 1393333"/>
              <a:gd name="connsiteX16" fmla="*/ 95951 w 433672"/>
              <a:gd name="connsiteY16" fmla="*/ 593233 h 1393333"/>
              <a:gd name="connsiteX17" fmla="*/ 76901 w 433672"/>
              <a:gd name="connsiteY17" fmla="*/ 738013 h 1393333"/>
              <a:gd name="connsiteX18" fmla="*/ 23561 w 433672"/>
              <a:gd name="connsiteY18" fmla="*/ 856123 h 1393333"/>
              <a:gd name="connsiteX19" fmla="*/ 61661 w 433672"/>
              <a:gd name="connsiteY19" fmla="*/ 947563 h 1393333"/>
              <a:gd name="connsiteX20" fmla="*/ 111191 w 433672"/>
              <a:gd name="connsiteY20" fmla="*/ 978043 h 1393333"/>
              <a:gd name="connsiteX21" fmla="*/ 73091 w 433672"/>
              <a:gd name="connsiteY21" fmla="*/ 1149493 h 1393333"/>
              <a:gd name="connsiteX22" fmla="*/ 27371 w 433672"/>
              <a:gd name="connsiteY22" fmla="*/ 1271413 h 1393333"/>
              <a:gd name="connsiteX23" fmla="*/ 4511 w 433672"/>
              <a:gd name="connsiteY23" fmla="*/ 1393333 h 1393333"/>
              <a:gd name="connsiteX0" fmla="*/ 19113 w 413984"/>
              <a:gd name="connsiteY0" fmla="*/ 1389523 h 1389523"/>
              <a:gd name="connsiteX1" fmla="*/ 102933 w 413984"/>
              <a:gd name="connsiteY1" fmla="*/ 1271413 h 1389523"/>
              <a:gd name="connsiteX2" fmla="*/ 182943 w 413984"/>
              <a:gd name="connsiteY2" fmla="*/ 1134253 h 1389523"/>
              <a:gd name="connsiteX3" fmla="*/ 224853 w 413984"/>
              <a:gd name="connsiteY3" fmla="*/ 901843 h 1389523"/>
              <a:gd name="connsiteX4" fmla="*/ 209613 w 413984"/>
              <a:gd name="connsiteY4" fmla="*/ 699913 h 1389523"/>
              <a:gd name="connsiteX5" fmla="*/ 182943 w 413984"/>
              <a:gd name="connsiteY5" fmla="*/ 608473 h 1389523"/>
              <a:gd name="connsiteX6" fmla="*/ 179133 w 413984"/>
              <a:gd name="connsiteY6" fmla="*/ 475123 h 1389523"/>
              <a:gd name="connsiteX7" fmla="*/ 224853 w 413984"/>
              <a:gd name="connsiteY7" fmla="*/ 334153 h 1389523"/>
              <a:gd name="connsiteX8" fmla="*/ 209613 w 413984"/>
              <a:gd name="connsiteY8" fmla="*/ 223663 h 1389523"/>
              <a:gd name="connsiteX9" fmla="*/ 362013 w 413984"/>
              <a:gd name="connsiteY9" fmla="*/ 105553 h 1389523"/>
              <a:gd name="connsiteX10" fmla="*/ 403923 w 413984"/>
              <a:gd name="connsiteY10" fmla="*/ 40783 h 1389523"/>
              <a:gd name="connsiteX11" fmla="*/ 190563 w 413984"/>
              <a:gd name="connsiteY11" fmla="*/ 10303 h 1389523"/>
              <a:gd name="connsiteX12" fmla="*/ 68643 w 413984"/>
              <a:gd name="connsiteY12" fmla="*/ 6493 h 1389523"/>
              <a:gd name="connsiteX13" fmla="*/ 63 w 413984"/>
              <a:gd name="connsiteY13" fmla="*/ 94123 h 1389523"/>
              <a:gd name="connsiteX14" fmla="*/ 57213 w 413984"/>
              <a:gd name="connsiteY14" fmla="*/ 395113 h 1389523"/>
              <a:gd name="connsiteX15" fmla="*/ 102933 w 413984"/>
              <a:gd name="connsiteY15" fmla="*/ 513223 h 1389523"/>
              <a:gd name="connsiteX16" fmla="*/ 76263 w 413984"/>
              <a:gd name="connsiteY16" fmla="*/ 593233 h 1389523"/>
              <a:gd name="connsiteX17" fmla="*/ 57213 w 413984"/>
              <a:gd name="connsiteY17" fmla="*/ 738013 h 1389523"/>
              <a:gd name="connsiteX18" fmla="*/ 3873 w 413984"/>
              <a:gd name="connsiteY18" fmla="*/ 856123 h 1389523"/>
              <a:gd name="connsiteX19" fmla="*/ 41973 w 413984"/>
              <a:gd name="connsiteY19" fmla="*/ 947563 h 1389523"/>
              <a:gd name="connsiteX20" fmla="*/ 91503 w 413984"/>
              <a:gd name="connsiteY20" fmla="*/ 978043 h 1389523"/>
              <a:gd name="connsiteX21" fmla="*/ 53403 w 413984"/>
              <a:gd name="connsiteY21" fmla="*/ 1149493 h 1389523"/>
              <a:gd name="connsiteX22" fmla="*/ 7683 w 413984"/>
              <a:gd name="connsiteY22" fmla="*/ 1271413 h 1389523"/>
              <a:gd name="connsiteX23" fmla="*/ 19113 w 413984"/>
              <a:gd name="connsiteY23" fmla="*/ 1389523 h 138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3984" h="1389523">
                <a:moveTo>
                  <a:pt x="19113" y="1389523"/>
                </a:moveTo>
                <a:cubicBezTo>
                  <a:pt x="34988" y="1389523"/>
                  <a:pt x="75628" y="1313958"/>
                  <a:pt x="102933" y="1271413"/>
                </a:cubicBezTo>
                <a:cubicBezTo>
                  <a:pt x="130238" y="1228868"/>
                  <a:pt x="162623" y="1195848"/>
                  <a:pt x="182943" y="1134253"/>
                </a:cubicBezTo>
                <a:cubicBezTo>
                  <a:pt x="203263" y="1072658"/>
                  <a:pt x="220408" y="974233"/>
                  <a:pt x="224853" y="901843"/>
                </a:cubicBezTo>
                <a:cubicBezTo>
                  <a:pt x="229298" y="829453"/>
                  <a:pt x="216598" y="748808"/>
                  <a:pt x="209613" y="699913"/>
                </a:cubicBezTo>
                <a:cubicBezTo>
                  <a:pt x="202628" y="651018"/>
                  <a:pt x="188023" y="645938"/>
                  <a:pt x="182943" y="608473"/>
                </a:cubicBezTo>
                <a:cubicBezTo>
                  <a:pt x="177863" y="571008"/>
                  <a:pt x="172148" y="520843"/>
                  <a:pt x="179133" y="475123"/>
                </a:cubicBezTo>
                <a:cubicBezTo>
                  <a:pt x="186118" y="429403"/>
                  <a:pt x="219773" y="376063"/>
                  <a:pt x="224853" y="334153"/>
                </a:cubicBezTo>
                <a:cubicBezTo>
                  <a:pt x="229933" y="292243"/>
                  <a:pt x="186753" y="261763"/>
                  <a:pt x="209613" y="223663"/>
                </a:cubicBezTo>
                <a:cubicBezTo>
                  <a:pt x="232473" y="185563"/>
                  <a:pt x="329628" y="136033"/>
                  <a:pt x="362013" y="105553"/>
                </a:cubicBezTo>
                <a:cubicBezTo>
                  <a:pt x="394398" y="75073"/>
                  <a:pt x="432498" y="56658"/>
                  <a:pt x="403923" y="40783"/>
                </a:cubicBezTo>
                <a:cubicBezTo>
                  <a:pt x="375348" y="24908"/>
                  <a:pt x="246443" y="16018"/>
                  <a:pt x="190563" y="10303"/>
                </a:cubicBezTo>
                <a:cubicBezTo>
                  <a:pt x="134683" y="4588"/>
                  <a:pt x="100393" y="-7477"/>
                  <a:pt x="68643" y="6493"/>
                </a:cubicBezTo>
                <a:cubicBezTo>
                  <a:pt x="36893" y="20463"/>
                  <a:pt x="1968" y="29353"/>
                  <a:pt x="63" y="94123"/>
                </a:cubicBezTo>
                <a:cubicBezTo>
                  <a:pt x="-1842" y="158893"/>
                  <a:pt x="40068" y="325263"/>
                  <a:pt x="57213" y="395113"/>
                </a:cubicBezTo>
                <a:cubicBezTo>
                  <a:pt x="74358" y="464963"/>
                  <a:pt x="99758" y="480203"/>
                  <a:pt x="102933" y="513223"/>
                </a:cubicBezTo>
                <a:cubicBezTo>
                  <a:pt x="106108" y="546243"/>
                  <a:pt x="83883" y="555768"/>
                  <a:pt x="76263" y="593233"/>
                </a:cubicBezTo>
                <a:cubicBezTo>
                  <a:pt x="68643" y="630698"/>
                  <a:pt x="69278" y="694198"/>
                  <a:pt x="57213" y="738013"/>
                </a:cubicBezTo>
                <a:cubicBezTo>
                  <a:pt x="45148" y="781828"/>
                  <a:pt x="6413" y="821198"/>
                  <a:pt x="3873" y="856123"/>
                </a:cubicBezTo>
                <a:cubicBezTo>
                  <a:pt x="1333" y="891048"/>
                  <a:pt x="27368" y="927243"/>
                  <a:pt x="41973" y="947563"/>
                </a:cubicBezTo>
                <a:cubicBezTo>
                  <a:pt x="56578" y="967883"/>
                  <a:pt x="89598" y="944388"/>
                  <a:pt x="91503" y="978043"/>
                </a:cubicBezTo>
                <a:cubicBezTo>
                  <a:pt x="93408" y="1011698"/>
                  <a:pt x="67373" y="1100598"/>
                  <a:pt x="53403" y="1149493"/>
                </a:cubicBezTo>
                <a:cubicBezTo>
                  <a:pt x="39433" y="1198388"/>
                  <a:pt x="13398" y="1231408"/>
                  <a:pt x="7683" y="1271413"/>
                </a:cubicBezTo>
                <a:cubicBezTo>
                  <a:pt x="1968" y="1311418"/>
                  <a:pt x="3238" y="1389523"/>
                  <a:pt x="19113" y="138952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/>
          <p:cNvSpPr/>
          <p:nvPr/>
        </p:nvSpPr>
        <p:spPr>
          <a:xfrm>
            <a:off x="232001" y="3681684"/>
            <a:ext cx="651493" cy="1563737"/>
          </a:xfrm>
          <a:custGeom>
            <a:avLst/>
            <a:gdLst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11839 w 651493"/>
              <a:gd name="connsiteY0" fmla="*/ 1560875 h 1677752"/>
              <a:gd name="connsiteX1" fmla="*/ 118519 w 651493"/>
              <a:gd name="connsiteY1" fmla="*/ 1541825 h 1677752"/>
              <a:gd name="connsiteX2" fmla="*/ 202339 w 651493"/>
              <a:gd name="connsiteY2" fmla="*/ 1343705 h 1677752"/>
              <a:gd name="connsiteX3" fmla="*/ 343309 w 651493"/>
              <a:gd name="connsiteY3" fmla="*/ 1210355 h 1677752"/>
              <a:gd name="connsiteX4" fmla="*/ 400459 w 651493"/>
              <a:gd name="connsiteY4" fmla="*/ 1157015 h 1677752"/>
              <a:gd name="connsiteX5" fmla="*/ 415699 w 651493"/>
              <a:gd name="connsiteY5" fmla="*/ 1092245 h 1677752"/>
              <a:gd name="connsiteX6" fmla="*/ 316639 w 651493"/>
              <a:gd name="connsiteY6" fmla="*/ 996995 h 1677752"/>
              <a:gd name="connsiteX7" fmla="*/ 312829 w 651493"/>
              <a:gd name="connsiteY7" fmla="*/ 779825 h 1677752"/>
              <a:gd name="connsiteX8" fmla="*/ 282349 w 651493"/>
              <a:gd name="connsiteY8" fmla="*/ 650285 h 1677752"/>
              <a:gd name="connsiteX9" fmla="*/ 339499 w 651493"/>
              <a:gd name="connsiteY9" fmla="*/ 330245 h 1677752"/>
              <a:gd name="connsiteX10" fmla="*/ 590959 w 651493"/>
              <a:gd name="connsiteY10" fmla="*/ 181655 h 1677752"/>
              <a:gd name="connsiteX11" fmla="*/ 648109 w 651493"/>
              <a:gd name="connsiteY11" fmla="*/ 113075 h 1677752"/>
              <a:gd name="connsiteX12" fmla="*/ 522379 w 651493"/>
              <a:gd name="connsiteY12" fmla="*/ 2585 h 1677752"/>
              <a:gd name="connsiteX13" fmla="*/ 309019 w 651493"/>
              <a:gd name="connsiteY13" fmla="*/ 33065 h 1677752"/>
              <a:gd name="connsiteX14" fmla="*/ 145189 w 651493"/>
              <a:gd name="connsiteY14" fmla="*/ 10205 h 1677752"/>
              <a:gd name="connsiteX15" fmla="*/ 409 w 651493"/>
              <a:gd name="connsiteY15" fmla="*/ 6395 h 1677752"/>
              <a:gd name="connsiteX16" fmla="*/ 11839 w 651493"/>
              <a:gd name="connsiteY16" fmla="*/ 1560875 h 1677752"/>
              <a:gd name="connsiteX0" fmla="*/ 11839 w 651493"/>
              <a:gd name="connsiteY0" fmla="*/ 1560875 h 1563737"/>
              <a:gd name="connsiteX1" fmla="*/ 118519 w 651493"/>
              <a:gd name="connsiteY1" fmla="*/ 1541825 h 1563737"/>
              <a:gd name="connsiteX2" fmla="*/ 202339 w 651493"/>
              <a:gd name="connsiteY2" fmla="*/ 1343705 h 1563737"/>
              <a:gd name="connsiteX3" fmla="*/ 343309 w 651493"/>
              <a:gd name="connsiteY3" fmla="*/ 1210355 h 1563737"/>
              <a:gd name="connsiteX4" fmla="*/ 400459 w 651493"/>
              <a:gd name="connsiteY4" fmla="*/ 1157015 h 1563737"/>
              <a:gd name="connsiteX5" fmla="*/ 415699 w 651493"/>
              <a:gd name="connsiteY5" fmla="*/ 1092245 h 1563737"/>
              <a:gd name="connsiteX6" fmla="*/ 316639 w 651493"/>
              <a:gd name="connsiteY6" fmla="*/ 996995 h 1563737"/>
              <a:gd name="connsiteX7" fmla="*/ 312829 w 651493"/>
              <a:gd name="connsiteY7" fmla="*/ 779825 h 1563737"/>
              <a:gd name="connsiteX8" fmla="*/ 282349 w 651493"/>
              <a:gd name="connsiteY8" fmla="*/ 650285 h 1563737"/>
              <a:gd name="connsiteX9" fmla="*/ 339499 w 651493"/>
              <a:gd name="connsiteY9" fmla="*/ 330245 h 1563737"/>
              <a:gd name="connsiteX10" fmla="*/ 590959 w 651493"/>
              <a:gd name="connsiteY10" fmla="*/ 181655 h 1563737"/>
              <a:gd name="connsiteX11" fmla="*/ 648109 w 651493"/>
              <a:gd name="connsiteY11" fmla="*/ 113075 h 1563737"/>
              <a:gd name="connsiteX12" fmla="*/ 522379 w 651493"/>
              <a:gd name="connsiteY12" fmla="*/ 2585 h 1563737"/>
              <a:gd name="connsiteX13" fmla="*/ 309019 w 651493"/>
              <a:gd name="connsiteY13" fmla="*/ 33065 h 1563737"/>
              <a:gd name="connsiteX14" fmla="*/ 145189 w 651493"/>
              <a:gd name="connsiteY14" fmla="*/ 10205 h 1563737"/>
              <a:gd name="connsiteX15" fmla="*/ 409 w 651493"/>
              <a:gd name="connsiteY15" fmla="*/ 6395 h 1563737"/>
              <a:gd name="connsiteX16" fmla="*/ 11839 w 651493"/>
              <a:gd name="connsiteY16" fmla="*/ 1560875 h 15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51493" h="1563737">
                <a:moveTo>
                  <a:pt x="11839" y="1560875"/>
                </a:moveTo>
                <a:cubicBezTo>
                  <a:pt x="31524" y="1557700"/>
                  <a:pt x="86769" y="1578020"/>
                  <a:pt x="118519" y="1541825"/>
                </a:cubicBezTo>
                <a:cubicBezTo>
                  <a:pt x="150269" y="1505630"/>
                  <a:pt x="164874" y="1398950"/>
                  <a:pt x="202339" y="1343705"/>
                </a:cubicBezTo>
                <a:cubicBezTo>
                  <a:pt x="239804" y="1288460"/>
                  <a:pt x="343309" y="1210355"/>
                  <a:pt x="343309" y="1210355"/>
                </a:cubicBezTo>
                <a:cubicBezTo>
                  <a:pt x="376329" y="1179240"/>
                  <a:pt x="388394" y="1176700"/>
                  <a:pt x="400459" y="1157015"/>
                </a:cubicBezTo>
                <a:cubicBezTo>
                  <a:pt x="412524" y="1137330"/>
                  <a:pt x="429669" y="1118915"/>
                  <a:pt x="415699" y="1092245"/>
                </a:cubicBezTo>
                <a:cubicBezTo>
                  <a:pt x="401729" y="1065575"/>
                  <a:pt x="333784" y="1049065"/>
                  <a:pt x="316639" y="996995"/>
                </a:cubicBezTo>
                <a:cubicBezTo>
                  <a:pt x="299494" y="944925"/>
                  <a:pt x="318544" y="837610"/>
                  <a:pt x="312829" y="779825"/>
                </a:cubicBezTo>
                <a:cubicBezTo>
                  <a:pt x="307114" y="722040"/>
                  <a:pt x="277904" y="725215"/>
                  <a:pt x="282349" y="650285"/>
                </a:cubicBezTo>
                <a:cubicBezTo>
                  <a:pt x="286794" y="575355"/>
                  <a:pt x="288064" y="408350"/>
                  <a:pt x="339499" y="330245"/>
                </a:cubicBezTo>
                <a:cubicBezTo>
                  <a:pt x="390934" y="252140"/>
                  <a:pt x="539524" y="217850"/>
                  <a:pt x="590959" y="181655"/>
                </a:cubicBezTo>
                <a:cubicBezTo>
                  <a:pt x="642394" y="145460"/>
                  <a:pt x="659539" y="142920"/>
                  <a:pt x="648109" y="113075"/>
                </a:cubicBezTo>
                <a:cubicBezTo>
                  <a:pt x="636679" y="83230"/>
                  <a:pt x="578894" y="15920"/>
                  <a:pt x="522379" y="2585"/>
                </a:cubicBezTo>
                <a:cubicBezTo>
                  <a:pt x="465864" y="-10750"/>
                  <a:pt x="371884" y="31795"/>
                  <a:pt x="309019" y="33065"/>
                </a:cubicBezTo>
                <a:cubicBezTo>
                  <a:pt x="246154" y="34335"/>
                  <a:pt x="196624" y="14650"/>
                  <a:pt x="145189" y="10205"/>
                </a:cubicBezTo>
                <a:cubicBezTo>
                  <a:pt x="93754" y="5760"/>
                  <a:pt x="-7211" y="-5670"/>
                  <a:pt x="409" y="6395"/>
                </a:cubicBezTo>
                <a:cubicBezTo>
                  <a:pt x="8029" y="18460"/>
                  <a:pt x="-7846" y="1564050"/>
                  <a:pt x="11839" y="15608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Freeform 200"/>
          <p:cNvSpPr/>
          <p:nvPr/>
        </p:nvSpPr>
        <p:spPr>
          <a:xfrm>
            <a:off x="228600" y="3360165"/>
            <a:ext cx="891517" cy="2078059"/>
          </a:xfrm>
          <a:custGeom>
            <a:avLst/>
            <a:gdLst>
              <a:gd name="connsiteX0" fmla="*/ 0 w 891517"/>
              <a:gd name="connsiteY0" fmla="*/ 270765 h 2078059"/>
              <a:gd name="connsiteX1" fmla="*/ 255270 w 891517"/>
              <a:gd name="connsiteY1" fmla="*/ 198375 h 2078059"/>
              <a:gd name="connsiteX2" fmla="*/ 411480 w 891517"/>
              <a:gd name="connsiteY2" fmla="*/ 213615 h 2078059"/>
              <a:gd name="connsiteX3" fmla="*/ 537210 w 891517"/>
              <a:gd name="connsiteY3" fmla="*/ 42165 h 2078059"/>
              <a:gd name="connsiteX4" fmla="*/ 651510 w 891517"/>
              <a:gd name="connsiteY4" fmla="*/ 255 h 2078059"/>
              <a:gd name="connsiteX5" fmla="*/ 693420 w 891517"/>
              <a:gd name="connsiteY5" fmla="*/ 53595 h 2078059"/>
              <a:gd name="connsiteX6" fmla="*/ 621030 w 891517"/>
              <a:gd name="connsiteY6" fmla="*/ 186945 h 2078059"/>
              <a:gd name="connsiteX7" fmla="*/ 662940 w 891517"/>
              <a:gd name="connsiteY7" fmla="*/ 297435 h 2078059"/>
              <a:gd name="connsiteX8" fmla="*/ 815340 w 891517"/>
              <a:gd name="connsiteY8" fmla="*/ 369825 h 2078059"/>
              <a:gd name="connsiteX9" fmla="*/ 834390 w 891517"/>
              <a:gd name="connsiteY9" fmla="*/ 484125 h 2078059"/>
              <a:gd name="connsiteX10" fmla="*/ 758190 w 891517"/>
              <a:gd name="connsiteY10" fmla="*/ 628905 h 2078059"/>
              <a:gd name="connsiteX11" fmla="*/ 689610 w 891517"/>
              <a:gd name="connsiteY11" fmla="*/ 670815 h 2078059"/>
              <a:gd name="connsiteX12" fmla="*/ 579120 w 891517"/>
              <a:gd name="connsiteY12" fmla="*/ 655575 h 2078059"/>
              <a:gd name="connsiteX13" fmla="*/ 464820 w 891517"/>
              <a:gd name="connsiteY13" fmla="*/ 712725 h 2078059"/>
              <a:gd name="connsiteX14" fmla="*/ 449580 w 891517"/>
              <a:gd name="connsiteY14" fmla="*/ 865125 h 2078059"/>
              <a:gd name="connsiteX15" fmla="*/ 392430 w 891517"/>
              <a:gd name="connsiteY15" fmla="*/ 975615 h 2078059"/>
              <a:gd name="connsiteX16" fmla="*/ 419100 w 891517"/>
              <a:gd name="connsiteY16" fmla="*/ 1040385 h 2078059"/>
              <a:gd name="connsiteX17" fmla="*/ 632460 w 891517"/>
              <a:gd name="connsiteY17" fmla="*/ 1044195 h 2078059"/>
              <a:gd name="connsiteX18" fmla="*/ 742950 w 891517"/>
              <a:gd name="connsiteY18" fmla="*/ 1025145 h 2078059"/>
              <a:gd name="connsiteX19" fmla="*/ 880110 w 891517"/>
              <a:gd name="connsiteY19" fmla="*/ 1055625 h 2078059"/>
              <a:gd name="connsiteX20" fmla="*/ 876300 w 891517"/>
              <a:gd name="connsiteY20" fmla="*/ 1166115 h 2078059"/>
              <a:gd name="connsiteX21" fmla="*/ 815340 w 891517"/>
              <a:gd name="connsiteY21" fmla="*/ 1238505 h 2078059"/>
              <a:gd name="connsiteX22" fmla="*/ 750570 w 891517"/>
              <a:gd name="connsiteY22" fmla="*/ 1295655 h 2078059"/>
              <a:gd name="connsiteX23" fmla="*/ 666750 w 891517"/>
              <a:gd name="connsiteY23" fmla="*/ 1299465 h 2078059"/>
              <a:gd name="connsiteX24" fmla="*/ 567690 w 891517"/>
              <a:gd name="connsiteY24" fmla="*/ 1345185 h 2078059"/>
              <a:gd name="connsiteX25" fmla="*/ 571500 w 891517"/>
              <a:gd name="connsiteY25" fmla="*/ 1497585 h 2078059"/>
              <a:gd name="connsiteX26" fmla="*/ 350520 w 891517"/>
              <a:gd name="connsiteY26" fmla="*/ 1665225 h 2078059"/>
              <a:gd name="connsiteX27" fmla="*/ 320040 w 891517"/>
              <a:gd name="connsiteY27" fmla="*/ 1703325 h 2078059"/>
              <a:gd name="connsiteX28" fmla="*/ 312420 w 891517"/>
              <a:gd name="connsiteY28" fmla="*/ 1794765 h 2078059"/>
              <a:gd name="connsiteX29" fmla="*/ 392430 w 891517"/>
              <a:gd name="connsiteY29" fmla="*/ 1832865 h 2078059"/>
              <a:gd name="connsiteX30" fmla="*/ 445770 w 891517"/>
              <a:gd name="connsiteY30" fmla="*/ 1890015 h 2078059"/>
              <a:gd name="connsiteX31" fmla="*/ 388620 w 891517"/>
              <a:gd name="connsiteY31" fmla="*/ 1928115 h 2078059"/>
              <a:gd name="connsiteX32" fmla="*/ 308610 w 891517"/>
              <a:gd name="connsiteY32" fmla="*/ 1935735 h 2078059"/>
              <a:gd name="connsiteX33" fmla="*/ 213360 w 891517"/>
              <a:gd name="connsiteY33" fmla="*/ 1920495 h 2078059"/>
              <a:gd name="connsiteX34" fmla="*/ 72390 w 891517"/>
              <a:gd name="connsiteY34" fmla="*/ 2076705 h 2078059"/>
              <a:gd name="connsiteX35" fmla="*/ 3810 w 891517"/>
              <a:gd name="connsiteY35" fmla="*/ 2000505 h 207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1517" h="2078059">
                <a:moveTo>
                  <a:pt x="0" y="270765"/>
                </a:moveTo>
                <a:cubicBezTo>
                  <a:pt x="93345" y="239332"/>
                  <a:pt x="186690" y="207900"/>
                  <a:pt x="255270" y="198375"/>
                </a:cubicBezTo>
                <a:cubicBezTo>
                  <a:pt x="323850" y="188850"/>
                  <a:pt x="364490" y="239650"/>
                  <a:pt x="411480" y="213615"/>
                </a:cubicBezTo>
                <a:cubicBezTo>
                  <a:pt x="458470" y="187580"/>
                  <a:pt x="497205" y="77725"/>
                  <a:pt x="537210" y="42165"/>
                </a:cubicBezTo>
                <a:cubicBezTo>
                  <a:pt x="577215" y="6605"/>
                  <a:pt x="625475" y="-1650"/>
                  <a:pt x="651510" y="255"/>
                </a:cubicBezTo>
                <a:cubicBezTo>
                  <a:pt x="677545" y="2160"/>
                  <a:pt x="698500" y="22480"/>
                  <a:pt x="693420" y="53595"/>
                </a:cubicBezTo>
                <a:cubicBezTo>
                  <a:pt x="688340" y="84710"/>
                  <a:pt x="626110" y="146305"/>
                  <a:pt x="621030" y="186945"/>
                </a:cubicBezTo>
                <a:cubicBezTo>
                  <a:pt x="615950" y="227585"/>
                  <a:pt x="630555" y="266955"/>
                  <a:pt x="662940" y="297435"/>
                </a:cubicBezTo>
                <a:cubicBezTo>
                  <a:pt x="695325" y="327915"/>
                  <a:pt x="786765" y="338710"/>
                  <a:pt x="815340" y="369825"/>
                </a:cubicBezTo>
                <a:cubicBezTo>
                  <a:pt x="843915" y="400940"/>
                  <a:pt x="843915" y="440945"/>
                  <a:pt x="834390" y="484125"/>
                </a:cubicBezTo>
                <a:cubicBezTo>
                  <a:pt x="824865" y="527305"/>
                  <a:pt x="782320" y="597790"/>
                  <a:pt x="758190" y="628905"/>
                </a:cubicBezTo>
                <a:cubicBezTo>
                  <a:pt x="734060" y="660020"/>
                  <a:pt x="719455" y="666370"/>
                  <a:pt x="689610" y="670815"/>
                </a:cubicBezTo>
                <a:cubicBezTo>
                  <a:pt x="659765" y="675260"/>
                  <a:pt x="616585" y="648590"/>
                  <a:pt x="579120" y="655575"/>
                </a:cubicBezTo>
                <a:cubicBezTo>
                  <a:pt x="541655" y="662560"/>
                  <a:pt x="486410" y="677800"/>
                  <a:pt x="464820" y="712725"/>
                </a:cubicBezTo>
                <a:cubicBezTo>
                  <a:pt x="443230" y="747650"/>
                  <a:pt x="461645" y="821310"/>
                  <a:pt x="449580" y="865125"/>
                </a:cubicBezTo>
                <a:cubicBezTo>
                  <a:pt x="437515" y="908940"/>
                  <a:pt x="397510" y="946405"/>
                  <a:pt x="392430" y="975615"/>
                </a:cubicBezTo>
                <a:cubicBezTo>
                  <a:pt x="387350" y="1004825"/>
                  <a:pt x="379095" y="1028955"/>
                  <a:pt x="419100" y="1040385"/>
                </a:cubicBezTo>
                <a:cubicBezTo>
                  <a:pt x="459105" y="1051815"/>
                  <a:pt x="578485" y="1046735"/>
                  <a:pt x="632460" y="1044195"/>
                </a:cubicBezTo>
                <a:cubicBezTo>
                  <a:pt x="686435" y="1041655"/>
                  <a:pt x="701675" y="1023240"/>
                  <a:pt x="742950" y="1025145"/>
                </a:cubicBezTo>
                <a:cubicBezTo>
                  <a:pt x="784225" y="1027050"/>
                  <a:pt x="857885" y="1032130"/>
                  <a:pt x="880110" y="1055625"/>
                </a:cubicBezTo>
                <a:cubicBezTo>
                  <a:pt x="902335" y="1079120"/>
                  <a:pt x="887095" y="1135635"/>
                  <a:pt x="876300" y="1166115"/>
                </a:cubicBezTo>
                <a:cubicBezTo>
                  <a:pt x="865505" y="1196595"/>
                  <a:pt x="836295" y="1216915"/>
                  <a:pt x="815340" y="1238505"/>
                </a:cubicBezTo>
                <a:cubicBezTo>
                  <a:pt x="794385" y="1260095"/>
                  <a:pt x="775335" y="1285495"/>
                  <a:pt x="750570" y="1295655"/>
                </a:cubicBezTo>
                <a:cubicBezTo>
                  <a:pt x="725805" y="1305815"/>
                  <a:pt x="697230" y="1291210"/>
                  <a:pt x="666750" y="1299465"/>
                </a:cubicBezTo>
                <a:cubicBezTo>
                  <a:pt x="636270" y="1307720"/>
                  <a:pt x="583565" y="1312165"/>
                  <a:pt x="567690" y="1345185"/>
                </a:cubicBezTo>
                <a:cubicBezTo>
                  <a:pt x="551815" y="1378205"/>
                  <a:pt x="607695" y="1444245"/>
                  <a:pt x="571500" y="1497585"/>
                </a:cubicBezTo>
                <a:cubicBezTo>
                  <a:pt x="535305" y="1550925"/>
                  <a:pt x="392430" y="1630935"/>
                  <a:pt x="350520" y="1665225"/>
                </a:cubicBezTo>
                <a:cubicBezTo>
                  <a:pt x="308610" y="1699515"/>
                  <a:pt x="326390" y="1681735"/>
                  <a:pt x="320040" y="1703325"/>
                </a:cubicBezTo>
                <a:cubicBezTo>
                  <a:pt x="313690" y="1724915"/>
                  <a:pt x="300355" y="1773175"/>
                  <a:pt x="312420" y="1794765"/>
                </a:cubicBezTo>
                <a:cubicBezTo>
                  <a:pt x="324485" y="1816355"/>
                  <a:pt x="370205" y="1816990"/>
                  <a:pt x="392430" y="1832865"/>
                </a:cubicBezTo>
                <a:cubicBezTo>
                  <a:pt x="414655" y="1848740"/>
                  <a:pt x="446405" y="1874140"/>
                  <a:pt x="445770" y="1890015"/>
                </a:cubicBezTo>
                <a:cubicBezTo>
                  <a:pt x="445135" y="1905890"/>
                  <a:pt x="411480" y="1920495"/>
                  <a:pt x="388620" y="1928115"/>
                </a:cubicBezTo>
                <a:cubicBezTo>
                  <a:pt x="365760" y="1935735"/>
                  <a:pt x="337820" y="1937005"/>
                  <a:pt x="308610" y="1935735"/>
                </a:cubicBezTo>
                <a:cubicBezTo>
                  <a:pt x="279400" y="1934465"/>
                  <a:pt x="252730" y="1897000"/>
                  <a:pt x="213360" y="1920495"/>
                </a:cubicBezTo>
                <a:cubicBezTo>
                  <a:pt x="173990" y="1943990"/>
                  <a:pt x="107315" y="2063370"/>
                  <a:pt x="72390" y="2076705"/>
                </a:cubicBezTo>
                <a:cubicBezTo>
                  <a:pt x="37465" y="2090040"/>
                  <a:pt x="3810" y="2000505"/>
                  <a:pt x="3810" y="200050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Freeform 205"/>
          <p:cNvSpPr/>
          <p:nvPr/>
        </p:nvSpPr>
        <p:spPr>
          <a:xfrm>
            <a:off x="207821" y="2826715"/>
            <a:ext cx="1091582" cy="3076305"/>
          </a:xfrm>
          <a:custGeom>
            <a:avLst/>
            <a:gdLst>
              <a:gd name="connsiteX0" fmla="*/ 26348 w 1086991"/>
              <a:gd name="connsiteY0" fmla="*/ 602284 h 3182416"/>
              <a:gd name="connsiteX1" fmla="*/ 122868 w 1086991"/>
              <a:gd name="connsiteY1" fmla="*/ 475284 h 3182416"/>
              <a:gd name="connsiteX2" fmla="*/ 224468 w 1086991"/>
              <a:gd name="connsiteY2" fmla="*/ 399084 h 3182416"/>
              <a:gd name="connsiteX3" fmla="*/ 336228 w 1086991"/>
              <a:gd name="connsiteY3" fmla="*/ 307644 h 3182416"/>
              <a:gd name="connsiteX4" fmla="*/ 376868 w 1086991"/>
              <a:gd name="connsiteY4" fmla="*/ 261924 h 3182416"/>
              <a:gd name="connsiteX5" fmla="*/ 341308 w 1086991"/>
              <a:gd name="connsiteY5" fmla="*/ 165404 h 3182416"/>
              <a:gd name="connsiteX6" fmla="*/ 366708 w 1086991"/>
              <a:gd name="connsiteY6" fmla="*/ 104444 h 3182416"/>
              <a:gd name="connsiteX7" fmla="*/ 397188 w 1086991"/>
              <a:gd name="connsiteY7" fmla="*/ 73964 h 3182416"/>
              <a:gd name="connsiteX8" fmla="*/ 422588 w 1086991"/>
              <a:gd name="connsiteY8" fmla="*/ 18084 h 3182416"/>
              <a:gd name="connsiteX9" fmla="*/ 453068 w 1086991"/>
              <a:gd name="connsiteY9" fmla="*/ 18084 h 3182416"/>
              <a:gd name="connsiteX10" fmla="*/ 569908 w 1086991"/>
              <a:gd name="connsiteY10" fmla="*/ 231444 h 3182416"/>
              <a:gd name="connsiteX11" fmla="*/ 747708 w 1086991"/>
              <a:gd name="connsiteY11" fmla="*/ 439724 h 3182416"/>
              <a:gd name="connsiteX12" fmla="*/ 925508 w 1086991"/>
              <a:gd name="connsiteY12" fmla="*/ 729284 h 3182416"/>
              <a:gd name="connsiteX13" fmla="*/ 1057588 w 1086991"/>
              <a:gd name="connsiteY13" fmla="*/ 820724 h 3182416"/>
              <a:gd name="connsiteX14" fmla="*/ 976308 w 1086991"/>
              <a:gd name="connsiteY14" fmla="*/ 952804 h 3182416"/>
              <a:gd name="connsiteX15" fmla="*/ 935668 w 1086991"/>
              <a:gd name="connsiteY15" fmla="*/ 1023924 h 3182416"/>
              <a:gd name="connsiteX16" fmla="*/ 910268 w 1086991"/>
              <a:gd name="connsiteY16" fmla="*/ 1176324 h 3182416"/>
              <a:gd name="connsiteX17" fmla="*/ 854388 w 1086991"/>
              <a:gd name="connsiteY17" fmla="*/ 1323644 h 3182416"/>
              <a:gd name="connsiteX18" fmla="*/ 859468 w 1086991"/>
              <a:gd name="connsiteY18" fmla="*/ 1415084 h 3182416"/>
              <a:gd name="connsiteX19" fmla="*/ 955988 w 1086991"/>
              <a:gd name="connsiteY19" fmla="*/ 1547164 h 3182416"/>
              <a:gd name="connsiteX20" fmla="*/ 1032188 w 1086991"/>
              <a:gd name="connsiteY20" fmla="*/ 1669084 h 3182416"/>
              <a:gd name="connsiteX21" fmla="*/ 1082988 w 1086991"/>
              <a:gd name="connsiteY21" fmla="*/ 1826564 h 3182416"/>
              <a:gd name="connsiteX22" fmla="*/ 1072828 w 1086991"/>
              <a:gd name="connsiteY22" fmla="*/ 1999284 h 3182416"/>
              <a:gd name="connsiteX23" fmla="*/ 986468 w 1086991"/>
              <a:gd name="connsiteY23" fmla="*/ 2100884 h 3182416"/>
              <a:gd name="connsiteX24" fmla="*/ 884868 w 1086991"/>
              <a:gd name="connsiteY24" fmla="*/ 2172004 h 3182416"/>
              <a:gd name="connsiteX25" fmla="*/ 854388 w 1086991"/>
              <a:gd name="connsiteY25" fmla="*/ 2349804 h 3182416"/>
              <a:gd name="connsiteX26" fmla="*/ 849308 w 1086991"/>
              <a:gd name="connsiteY26" fmla="*/ 2537764 h 3182416"/>
              <a:gd name="connsiteX27" fmla="*/ 773108 w 1086991"/>
              <a:gd name="connsiteY27" fmla="*/ 2578404 h 3182416"/>
              <a:gd name="connsiteX28" fmla="*/ 605468 w 1086991"/>
              <a:gd name="connsiteY28" fmla="*/ 2578404 h 3182416"/>
              <a:gd name="connsiteX29" fmla="*/ 432748 w 1086991"/>
              <a:gd name="connsiteY29" fmla="*/ 2654604 h 3182416"/>
              <a:gd name="connsiteX30" fmla="*/ 356548 w 1086991"/>
              <a:gd name="connsiteY30" fmla="*/ 2725724 h 3182416"/>
              <a:gd name="connsiteX31" fmla="*/ 366708 w 1086991"/>
              <a:gd name="connsiteY31" fmla="*/ 2817164 h 3182416"/>
              <a:gd name="connsiteX32" fmla="*/ 437828 w 1086991"/>
              <a:gd name="connsiteY32" fmla="*/ 2893364 h 3182416"/>
              <a:gd name="connsiteX33" fmla="*/ 381948 w 1086991"/>
              <a:gd name="connsiteY33" fmla="*/ 3020364 h 3182416"/>
              <a:gd name="connsiteX34" fmla="*/ 315908 w 1086991"/>
              <a:gd name="connsiteY34" fmla="*/ 3076244 h 3182416"/>
              <a:gd name="connsiteX35" fmla="*/ 183828 w 1086991"/>
              <a:gd name="connsiteY35" fmla="*/ 3030524 h 3182416"/>
              <a:gd name="connsiteX36" fmla="*/ 11108 w 1086991"/>
              <a:gd name="connsiteY36" fmla="*/ 2994964 h 3182416"/>
              <a:gd name="connsiteX37" fmla="*/ 26348 w 1086991"/>
              <a:gd name="connsiteY37" fmla="*/ 602284 h 3182416"/>
              <a:gd name="connsiteX0" fmla="*/ 37633 w 1098276"/>
              <a:gd name="connsiteY0" fmla="*/ 602284 h 3076305"/>
              <a:gd name="connsiteX1" fmla="*/ 134153 w 1098276"/>
              <a:gd name="connsiteY1" fmla="*/ 475284 h 3076305"/>
              <a:gd name="connsiteX2" fmla="*/ 235753 w 1098276"/>
              <a:gd name="connsiteY2" fmla="*/ 399084 h 3076305"/>
              <a:gd name="connsiteX3" fmla="*/ 347513 w 1098276"/>
              <a:gd name="connsiteY3" fmla="*/ 307644 h 3076305"/>
              <a:gd name="connsiteX4" fmla="*/ 388153 w 1098276"/>
              <a:gd name="connsiteY4" fmla="*/ 261924 h 3076305"/>
              <a:gd name="connsiteX5" fmla="*/ 352593 w 1098276"/>
              <a:gd name="connsiteY5" fmla="*/ 165404 h 3076305"/>
              <a:gd name="connsiteX6" fmla="*/ 377993 w 1098276"/>
              <a:gd name="connsiteY6" fmla="*/ 104444 h 3076305"/>
              <a:gd name="connsiteX7" fmla="*/ 408473 w 1098276"/>
              <a:gd name="connsiteY7" fmla="*/ 73964 h 3076305"/>
              <a:gd name="connsiteX8" fmla="*/ 433873 w 1098276"/>
              <a:gd name="connsiteY8" fmla="*/ 18084 h 3076305"/>
              <a:gd name="connsiteX9" fmla="*/ 464353 w 1098276"/>
              <a:gd name="connsiteY9" fmla="*/ 18084 h 3076305"/>
              <a:gd name="connsiteX10" fmla="*/ 581193 w 1098276"/>
              <a:gd name="connsiteY10" fmla="*/ 231444 h 3076305"/>
              <a:gd name="connsiteX11" fmla="*/ 758993 w 1098276"/>
              <a:gd name="connsiteY11" fmla="*/ 439724 h 3076305"/>
              <a:gd name="connsiteX12" fmla="*/ 936793 w 1098276"/>
              <a:gd name="connsiteY12" fmla="*/ 729284 h 3076305"/>
              <a:gd name="connsiteX13" fmla="*/ 1068873 w 1098276"/>
              <a:gd name="connsiteY13" fmla="*/ 820724 h 3076305"/>
              <a:gd name="connsiteX14" fmla="*/ 987593 w 1098276"/>
              <a:gd name="connsiteY14" fmla="*/ 952804 h 3076305"/>
              <a:gd name="connsiteX15" fmla="*/ 946953 w 1098276"/>
              <a:gd name="connsiteY15" fmla="*/ 1023924 h 3076305"/>
              <a:gd name="connsiteX16" fmla="*/ 921553 w 1098276"/>
              <a:gd name="connsiteY16" fmla="*/ 1176324 h 3076305"/>
              <a:gd name="connsiteX17" fmla="*/ 865673 w 1098276"/>
              <a:gd name="connsiteY17" fmla="*/ 1323644 h 3076305"/>
              <a:gd name="connsiteX18" fmla="*/ 870753 w 1098276"/>
              <a:gd name="connsiteY18" fmla="*/ 1415084 h 3076305"/>
              <a:gd name="connsiteX19" fmla="*/ 967273 w 1098276"/>
              <a:gd name="connsiteY19" fmla="*/ 1547164 h 3076305"/>
              <a:gd name="connsiteX20" fmla="*/ 1043473 w 1098276"/>
              <a:gd name="connsiteY20" fmla="*/ 1669084 h 3076305"/>
              <a:gd name="connsiteX21" fmla="*/ 1094273 w 1098276"/>
              <a:gd name="connsiteY21" fmla="*/ 1826564 h 3076305"/>
              <a:gd name="connsiteX22" fmla="*/ 1084113 w 1098276"/>
              <a:gd name="connsiteY22" fmla="*/ 1999284 h 3076305"/>
              <a:gd name="connsiteX23" fmla="*/ 997753 w 1098276"/>
              <a:gd name="connsiteY23" fmla="*/ 2100884 h 3076305"/>
              <a:gd name="connsiteX24" fmla="*/ 896153 w 1098276"/>
              <a:gd name="connsiteY24" fmla="*/ 2172004 h 3076305"/>
              <a:gd name="connsiteX25" fmla="*/ 865673 w 1098276"/>
              <a:gd name="connsiteY25" fmla="*/ 2349804 h 3076305"/>
              <a:gd name="connsiteX26" fmla="*/ 860593 w 1098276"/>
              <a:gd name="connsiteY26" fmla="*/ 2537764 h 3076305"/>
              <a:gd name="connsiteX27" fmla="*/ 784393 w 1098276"/>
              <a:gd name="connsiteY27" fmla="*/ 2578404 h 3076305"/>
              <a:gd name="connsiteX28" fmla="*/ 616753 w 1098276"/>
              <a:gd name="connsiteY28" fmla="*/ 2578404 h 3076305"/>
              <a:gd name="connsiteX29" fmla="*/ 444033 w 1098276"/>
              <a:gd name="connsiteY29" fmla="*/ 2654604 h 3076305"/>
              <a:gd name="connsiteX30" fmla="*/ 367833 w 1098276"/>
              <a:gd name="connsiteY30" fmla="*/ 2725724 h 3076305"/>
              <a:gd name="connsiteX31" fmla="*/ 377993 w 1098276"/>
              <a:gd name="connsiteY31" fmla="*/ 2817164 h 3076305"/>
              <a:gd name="connsiteX32" fmla="*/ 449113 w 1098276"/>
              <a:gd name="connsiteY32" fmla="*/ 2893364 h 3076305"/>
              <a:gd name="connsiteX33" fmla="*/ 393233 w 1098276"/>
              <a:gd name="connsiteY33" fmla="*/ 3020364 h 3076305"/>
              <a:gd name="connsiteX34" fmla="*/ 327193 w 1098276"/>
              <a:gd name="connsiteY34" fmla="*/ 3076244 h 3076305"/>
              <a:gd name="connsiteX35" fmla="*/ 195113 w 1098276"/>
              <a:gd name="connsiteY35" fmla="*/ 3030524 h 3076305"/>
              <a:gd name="connsiteX36" fmla="*/ 22393 w 1098276"/>
              <a:gd name="connsiteY36" fmla="*/ 2994964 h 3076305"/>
              <a:gd name="connsiteX37" fmla="*/ 37633 w 1098276"/>
              <a:gd name="connsiteY37" fmla="*/ 602284 h 3076305"/>
              <a:gd name="connsiteX0" fmla="*/ 30939 w 1091582"/>
              <a:gd name="connsiteY0" fmla="*/ 602284 h 3076305"/>
              <a:gd name="connsiteX1" fmla="*/ 127459 w 1091582"/>
              <a:gd name="connsiteY1" fmla="*/ 475284 h 3076305"/>
              <a:gd name="connsiteX2" fmla="*/ 229059 w 1091582"/>
              <a:gd name="connsiteY2" fmla="*/ 399084 h 3076305"/>
              <a:gd name="connsiteX3" fmla="*/ 340819 w 1091582"/>
              <a:gd name="connsiteY3" fmla="*/ 307644 h 3076305"/>
              <a:gd name="connsiteX4" fmla="*/ 381459 w 1091582"/>
              <a:gd name="connsiteY4" fmla="*/ 261924 h 3076305"/>
              <a:gd name="connsiteX5" fmla="*/ 345899 w 1091582"/>
              <a:gd name="connsiteY5" fmla="*/ 165404 h 3076305"/>
              <a:gd name="connsiteX6" fmla="*/ 371299 w 1091582"/>
              <a:gd name="connsiteY6" fmla="*/ 104444 h 3076305"/>
              <a:gd name="connsiteX7" fmla="*/ 401779 w 1091582"/>
              <a:gd name="connsiteY7" fmla="*/ 73964 h 3076305"/>
              <a:gd name="connsiteX8" fmla="*/ 427179 w 1091582"/>
              <a:gd name="connsiteY8" fmla="*/ 18084 h 3076305"/>
              <a:gd name="connsiteX9" fmla="*/ 457659 w 1091582"/>
              <a:gd name="connsiteY9" fmla="*/ 18084 h 3076305"/>
              <a:gd name="connsiteX10" fmla="*/ 574499 w 1091582"/>
              <a:gd name="connsiteY10" fmla="*/ 231444 h 3076305"/>
              <a:gd name="connsiteX11" fmla="*/ 752299 w 1091582"/>
              <a:gd name="connsiteY11" fmla="*/ 439724 h 3076305"/>
              <a:gd name="connsiteX12" fmla="*/ 930099 w 1091582"/>
              <a:gd name="connsiteY12" fmla="*/ 729284 h 3076305"/>
              <a:gd name="connsiteX13" fmla="*/ 1062179 w 1091582"/>
              <a:gd name="connsiteY13" fmla="*/ 820724 h 3076305"/>
              <a:gd name="connsiteX14" fmla="*/ 980899 w 1091582"/>
              <a:gd name="connsiteY14" fmla="*/ 952804 h 3076305"/>
              <a:gd name="connsiteX15" fmla="*/ 940259 w 1091582"/>
              <a:gd name="connsiteY15" fmla="*/ 1023924 h 3076305"/>
              <a:gd name="connsiteX16" fmla="*/ 914859 w 1091582"/>
              <a:gd name="connsiteY16" fmla="*/ 1176324 h 3076305"/>
              <a:gd name="connsiteX17" fmla="*/ 858979 w 1091582"/>
              <a:gd name="connsiteY17" fmla="*/ 1323644 h 3076305"/>
              <a:gd name="connsiteX18" fmla="*/ 864059 w 1091582"/>
              <a:gd name="connsiteY18" fmla="*/ 1415084 h 3076305"/>
              <a:gd name="connsiteX19" fmla="*/ 960579 w 1091582"/>
              <a:gd name="connsiteY19" fmla="*/ 1547164 h 3076305"/>
              <a:gd name="connsiteX20" fmla="*/ 1036779 w 1091582"/>
              <a:gd name="connsiteY20" fmla="*/ 1669084 h 3076305"/>
              <a:gd name="connsiteX21" fmla="*/ 1087579 w 1091582"/>
              <a:gd name="connsiteY21" fmla="*/ 1826564 h 3076305"/>
              <a:gd name="connsiteX22" fmla="*/ 1077419 w 1091582"/>
              <a:gd name="connsiteY22" fmla="*/ 1999284 h 3076305"/>
              <a:gd name="connsiteX23" fmla="*/ 991059 w 1091582"/>
              <a:gd name="connsiteY23" fmla="*/ 2100884 h 3076305"/>
              <a:gd name="connsiteX24" fmla="*/ 889459 w 1091582"/>
              <a:gd name="connsiteY24" fmla="*/ 2172004 h 3076305"/>
              <a:gd name="connsiteX25" fmla="*/ 858979 w 1091582"/>
              <a:gd name="connsiteY25" fmla="*/ 2349804 h 3076305"/>
              <a:gd name="connsiteX26" fmla="*/ 853899 w 1091582"/>
              <a:gd name="connsiteY26" fmla="*/ 2537764 h 3076305"/>
              <a:gd name="connsiteX27" fmla="*/ 777699 w 1091582"/>
              <a:gd name="connsiteY27" fmla="*/ 2578404 h 3076305"/>
              <a:gd name="connsiteX28" fmla="*/ 610059 w 1091582"/>
              <a:gd name="connsiteY28" fmla="*/ 2578404 h 3076305"/>
              <a:gd name="connsiteX29" fmla="*/ 437339 w 1091582"/>
              <a:gd name="connsiteY29" fmla="*/ 2654604 h 3076305"/>
              <a:gd name="connsiteX30" fmla="*/ 361139 w 1091582"/>
              <a:gd name="connsiteY30" fmla="*/ 2725724 h 3076305"/>
              <a:gd name="connsiteX31" fmla="*/ 371299 w 1091582"/>
              <a:gd name="connsiteY31" fmla="*/ 2817164 h 3076305"/>
              <a:gd name="connsiteX32" fmla="*/ 442419 w 1091582"/>
              <a:gd name="connsiteY32" fmla="*/ 2893364 h 3076305"/>
              <a:gd name="connsiteX33" fmla="*/ 386539 w 1091582"/>
              <a:gd name="connsiteY33" fmla="*/ 3020364 h 3076305"/>
              <a:gd name="connsiteX34" fmla="*/ 320499 w 1091582"/>
              <a:gd name="connsiteY34" fmla="*/ 3076244 h 3076305"/>
              <a:gd name="connsiteX35" fmla="*/ 188419 w 1091582"/>
              <a:gd name="connsiteY35" fmla="*/ 3030524 h 3076305"/>
              <a:gd name="connsiteX36" fmla="*/ 15699 w 1091582"/>
              <a:gd name="connsiteY36" fmla="*/ 2994964 h 3076305"/>
              <a:gd name="connsiteX37" fmla="*/ 30939 w 1091582"/>
              <a:gd name="connsiteY37" fmla="*/ 602284 h 3076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1582" h="3076305">
                <a:moveTo>
                  <a:pt x="30939" y="602284"/>
                </a:moveTo>
                <a:cubicBezTo>
                  <a:pt x="8926" y="593817"/>
                  <a:pt x="94439" y="509151"/>
                  <a:pt x="127459" y="475284"/>
                </a:cubicBezTo>
                <a:cubicBezTo>
                  <a:pt x="160479" y="441417"/>
                  <a:pt x="193499" y="427024"/>
                  <a:pt x="229059" y="399084"/>
                </a:cubicBezTo>
                <a:cubicBezTo>
                  <a:pt x="264619" y="371144"/>
                  <a:pt x="315419" y="330504"/>
                  <a:pt x="340819" y="307644"/>
                </a:cubicBezTo>
                <a:cubicBezTo>
                  <a:pt x="366219" y="284784"/>
                  <a:pt x="380612" y="285631"/>
                  <a:pt x="381459" y="261924"/>
                </a:cubicBezTo>
                <a:cubicBezTo>
                  <a:pt x="382306" y="238217"/>
                  <a:pt x="347592" y="191651"/>
                  <a:pt x="345899" y="165404"/>
                </a:cubicBezTo>
                <a:cubicBezTo>
                  <a:pt x="344206" y="139157"/>
                  <a:pt x="361986" y="119684"/>
                  <a:pt x="371299" y="104444"/>
                </a:cubicBezTo>
                <a:cubicBezTo>
                  <a:pt x="380612" y="89204"/>
                  <a:pt x="392466" y="88357"/>
                  <a:pt x="401779" y="73964"/>
                </a:cubicBezTo>
                <a:cubicBezTo>
                  <a:pt x="411092" y="59571"/>
                  <a:pt x="417866" y="27397"/>
                  <a:pt x="427179" y="18084"/>
                </a:cubicBezTo>
                <a:cubicBezTo>
                  <a:pt x="436492" y="8771"/>
                  <a:pt x="433106" y="-17476"/>
                  <a:pt x="457659" y="18084"/>
                </a:cubicBezTo>
                <a:cubicBezTo>
                  <a:pt x="482212" y="53644"/>
                  <a:pt x="525392" y="161171"/>
                  <a:pt x="574499" y="231444"/>
                </a:cubicBezTo>
                <a:cubicBezTo>
                  <a:pt x="623606" y="301717"/>
                  <a:pt x="693032" y="356751"/>
                  <a:pt x="752299" y="439724"/>
                </a:cubicBezTo>
                <a:cubicBezTo>
                  <a:pt x="811566" y="522697"/>
                  <a:pt x="878452" y="665784"/>
                  <a:pt x="930099" y="729284"/>
                </a:cubicBezTo>
                <a:cubicBezTo>
                  <a:pt x="981746" y="792784"/>
                  <a:pt x="1053712" y="783471"/>
                  <a:pt x="1062179" y="820724"/>
                </a:cubicBezTo>
                <a:cubicBezTo>
                  <a:pt x="1070646" y="857977"/>
                  <a:pt x="1001219" y="918937"/>
                  <a:pt x="980899" y="952804"/>
                </a:cubicBezTo>
                <a:cubicBezTo>
                  <a:pt x="960579" y="986671"/>
                  <a:pt x="951266" y="986671"/>
                  <a:pt x="940259" y="1023924"/>
                </a:cubicBezTo>
                <a:cubicBezTo>
                  <a:pt x="929252" y="1061177"/>
                  <a:pt x="928406" y="1126371"/>
                  <a:pt x="914859" y="1176324"/>
                </a:cubicBezTo>
                <a:cubicBezTo>
                  <a:pt x="901312" y="1226277"/>
                  <a:pt x="867446" y="1283851"/>
                  <a:pt x="858979" y="1323644"/>
                </a:cubicBezTo>
                <a:cubicBezTo>
                  <a:pt x="850512" y="1363437"/>
                  <a:pt x="847126" y="1377831"/>
                  <a:pt x="864059" y="1415084"/>
                </a:cubicBezTo>
                <a:cubicBezTo>
                  <a:pt x="880992" y="1452337"/>
                  <a:pt x="931792" y="1504831"/>
                  <a:pt x="960579" y="1547164"/>
                </a:cubicBezTo>
                <a:cubicBezTo>
                  <a:pt x="989366" y="1589497"/>
                  <a:pt x="1015612" y="1622517"/>
                  <a:pt x="1036779" y="1669084"/>
                </a:cubicBezTo>
                <a:cubicBezTo>
                  <a:pt x="1057946" y="1715651"/>
                  <a:pt x="1080806" y="1771531"/>
                  <a:pt x="1087579" y="1826564"/>
                </a:cubicBezTo>
                <a:cubicBezTo>
                  <a:pt x="1094352" y="1881597"/>
                  <a:pt x="1093506" y="1953564"/>
                  <a:pt x="1077419" y="1999284"/>
                </a:cubicBezTo>
                <a:cubicBezTo>
                  <a:pt x="1061332" y="2045004"/>
                  <a:pt x="1022386" y="2072097"/>
                  <a:pt x="991059" y="2100884"/>
                </a:cubicBezTo>
                <a:cubicBezTo>
                  <a:pt x="959732" y="2129671"/>
                  <a:pt x="911472" y="2130517"/>
                  <a:pt x="889459" y="2172004"/>
                </a:cubicBezTo>
                <a:cubicBezTo>
                  <a:pt x="867446" y="2213491"/>
                  <a:pt x="864906" y="2288844"/>
                  <a:pt x="858979" y="2349804"/>
                </a:cubicBezTo>
                <a:cubicBezTo>
                  <a:pt x="853052" y="2410764"/>
                  <a:pt x="867446" y="2499664"/>
                  <a:pt x="853899" y="2537764"/>
                </a:cubicBezTo>
                <a:cubicBezTo>
                  <a:pt x="840352" y="2575864"/>
                  <a:pt x="818339" y="2571631"/>
                  <a:pt x="777699" y="2578404"/>
                </a:cubicBezTo>
                <a:cubicBezTo>
                  <a:pt x="737059" y="2585177"/>
                  <a:pt x="666786" y="2565704"/>
                  <a:pt x="610059" y="2578404"/>
                </a:cubicBezTo>
                <a:cubicBezTo>
                  <a:pt x="553332" y="2591104"/>
                  <a:pt x="478826" y="2630051"/>
                  <a:pt x="437339" y="2654604"/>
                </a:cubicBezTo>
                <a:cubicBezTo>
                  <a:pt x="395852" y="2679157"/>
                  <a:pt x="372146" y="2698631"/>
                  <a:pt x="361139" y="2725724"/>
                </a:cubicBezTo>
                <a:cubicBezTo>
                  <a:pt x="350132" y="2752817"/>
                  <a:pt x="357752" y="2789224"/>
                  <a:pt x="371299" y="2817164"/>
                </a:cubicBezTo>
                <a:cubicBezTo>
                  <a:pt x="384846" y="2845104"/>
                  <a:pt x="439879" y="2859497"/>
                  <a:pt x="442419" y="2893364"/>
                </a:cubicBezTo>
                <a:cubicBezTo>
                  <a:pt x="444959" y="2927231"/>
                  <a:pt x="406859" y="2989884"/>
                  <a:pt x="386539" y="3020364"/>
                </a:cubicBezTo>
                <a:cubicBezTo>
                  <a:pt x="366219" y="3050844"/>
                  <a:pt x="353519" y="3074551"/>
                  <a:pt x="320499" y="3076244"/>
                </a:cubicBezTo>
                <a:cubicBezTo>
                  <a:pt x="287479" y="3077937"/>
                  <a:pt x="239219" y="3044071"/>
                  <a:pt x="188419" y="3030524"/>
                </a:cubicBezTo>
                <a:cubicBezTo>
                  <a:pt x="137619" y="3016977"/>
                  <a:pt x="65652" y="3016131"/>
                  <a:pt x="15699" y="2994964"/>
                </a:cubicBezTo>
                <a:cubicBezTo>
                  <a:pt x="-34254" y="2973797"/>
                  <a:pt x="52952" y="610751"/>
                  <a:pt x="30939" y="602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reeform 206"/>
          <p:cNvSpPr/>
          <p:nvPr/>
        </p:nvSpPr>
        <p:spPr>
          <a:xfrm>
            <a:off x="223520" y="3192102"/>
            <a:ext cx="1011519" cy="2624712"/>
          </a:xfrm>
          <a:custGeom>
            <a:avLst/>
            <a:gdLst>
              <a:gd name="connsiteX0" fmla="*/ 20320 w 1011519"/>
              <a:gd name="connsiteY0" fmla="*/ 2553378 h 2624712"/>
              <a:gd name="connsiteX1" fmla="*/ 254000 w 1011519"/>
              <a:gd name="connsiteY1" fmla="*/ 2624498 h 2624712"/>
              <a:gd name="connsiteX2" fmla="*/ 330200 w 1011519"/>
              <a:gd name="connsiteY2" fmla="*/ 2533058 h 2624712"/>
              <a:gd name="connsiteX3" fmla="*/ 254000 w 1011519"/>
              <a:gd name="connsiteY3" fmla="*/ 2385738 h 2624712"/>
              <a:gd name="connsiteX4" fmla="*/ 208280 w 1011519"/>
              <a:gd name="connsiteY4" fmla="*/ 2319698 h 2624712"/>
              <a:gd name="connsiteX5" fmla="*/ 269240 w 1011519"/>
              <a:gd name="connsiteY5" fmla="*/ 2243498 h 2624712"/>
              <a:gd name="connsiteX6" fmla="*/ 579120 w 1011519"/>
              <a:gd name="connsiteY6" fmla="*/ 2167298 h 2624712"/>
              <a:gd name="connsiteX7" fmla="*/ 756920 w 1011519"/>
              <a:gd name="connsiteY7" fmla="*/ 2070778 h 2624712"/>
              <a:gd name="connsiteX8" fmla="*/ 756920 w 1011519"/>
              <a:gd name="connsiteY8" fmla="*/ 1725338 h 2624712"/>
              <a:gd name="connsiteX9" fmla="*/ 873760 w 1011519"/>
              <a:gd name="connsiteY9" fmla="*/ 1669458 h 2624712"/>
              <a:gd name="connsiteX10" fmla="*/ 914400 w 1011519"/>
              <a:gd name="connsiteY10" fmla="*/ 1547538 h 2624712"/>
              <a:gd name="connsiteX11" fmla="*/ 919480 w 1011519"/>
              <a:gd name="connsiteY11" fmla="*/ 1471338 h 2624712"/>
              <a:gd name="connsiteX12" fmla="*/ 1010920 w 1011519"/>
              <a:gd name="connsiteY12" fmla="*/ 1354498 h 2624712"/>
              <a:gd name="connsiteX13" fmla="*/ 868680 w 1011519"/>
              <a:gd name="connsiteY13" fmla="*/ 1146218 h 2624712"/>
              <a:gd name="connsiteX14" fmla="*/ 772160 w 1011519"/>
              <a:gd name="connsiteY14" fmla="*/ 983658 h 2624712"/>
              <a:gd name="connsiteX15" fmla="*/ 807720 w 1011519"/>
              <a:gd name="connsiteY15" fmla="*/ 846498 h 2624712"/>
              <a:gd name="connsiteX16" fmla="*/ 904240 w 1011519"/>
              <a:gd name="connsiteY16" fmla="*/ 658538 h 2624712"/>
              <a:gd name="connsiteX17" fmla="*/ 914400 w 1011519"/>
              <a:gd name="connsiteY17" fmla="*/ 511218 h 2624712"/>
              <a:gd name="connsiteX18" fmla="*/ 868680 w 1011519"/>
              <a:gd name="connsiteY18" fmla="*/ 435018 h 2624712"/>
              <a:gd name="connsiteX19" fmla="*/ 772160 w 1011519"/>
              <a:gd name="connsiteY19" fmla="*/ 363898 h 2624712"/>
              <a:gd name="connsiteX20" fmla="*/ 777240 w 1011519"/>
              <a:gd name="connsiteY20" fmla="*/ 277538 h 2624712"/>
              <a:gd name="connsiteX21" fmla="*/ 721360 w 1011519"/>
              <a:gd name="connsiteY21" fmla="*/ 114978 h 2624712"/>
              <a:gd name="connsiteX22" fmla="*/ 563880 w 1011519"/>
              <a:gd name="connsiteY22" fmla="*/ 18458 h 2624712"/>
              <a:gd name="connsiteX23" fmla="*/ 487680 w 1011519"/>
              <a:gd name="connsiteY23" fmla="*/ 3218 h 2624712"/>
              <a:gd name="connsiteX24" fmla="*/ 386080 w 1011519"/>
              <a:gd name="connsiteY24" fmla="*/ 59098 h 2624712"/>
              <a:gd name="connsiteX25" fmla="*/ 320040 w 1011519"/>
              <a:gd name="connsiteY25" fmla="*/ 231818 h 2624712"/>
              <a:gd name="connsiteX26" fmla="*/ 254000 w 1011519"/>
              <a:gd name="connsiteY26" fmla="*/ 206418 h 2624712"/>
              <a:gd name="connsiteX27" fmla="*/ 177800 w 1011519"/>
              <a:gd name="connsiteY27" fmla="*/ 267378 h 2624712"/>
              <a:gd name="connsiteX28" fmla="*/ 91440 w 1011519"/>
              <a:gd name="connsiteY28" fmla="*/ 323258 h 2624712"/>
              <a:gd name="connsiteX29" fmla="*/ 0 w 1011519"/>
              <a:gd name="connsiteY29" fmla="*/ 353738 h 262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11519" h="2624712">
                <a:moveTo>
                  <a:pt x="20320" y="2553378"/>
                </a:moveTo>
                <a:cubicBezTo>
                  <a:pt x="111336" y="2590631"/>
                  <a:pt x="202353" y="2627885"/>
                  <a:pt x="254000" y="2624498"/>
                </a:cubicBezTo>
                <a:cubicBezTo>
                  <a:pt x="305647" y="2621111"/>
                  <a:pt x="330200" y="2572851"/>
                  <a:pt x="330200" y="2533058"/>
                </a:cubicBezTo>
                <a:cubicBezTo>
                  <a:pt x="330200" y="2493265"/>
                  <a:pt x="274320" y="2421298"/>
                  <a:pt x="254000" y="2385738"/>
                </a:cubicBezTo>
                <a:cubicBezTo>
                  <a:pt x="233680" y="2350178"/>
                  <a:pt x="205740" y="2343405"/>
                  <a:pt x="208280" y="2319698"/>
                </a:cubicBezTo>
                <a:cubicBezTo>
                  <a:pt x="210820" y="2295991"/>
                  <a:pt x="207434" y="2268898"/>
                  <a:pt x="269240" y="2243498"/>
                </a:cubicBezTo>
                <a:cubicBezTo>
                  <a:pt x="331046" y="2218098"/>
                  <a:pt x="497840" y="2196085"/>
                  <a:pt x="579120" y="2167298"/>
                </a:cubicBezTo>
                <a:cubicBezTo>
                  <a:pt x="660400" y="2138511"/>
                  <a:pt x="727287" y="2144438"/>
                  <a:pt x="756920" y="2070778"/>
                </a:cubicBezTo>
                <a:cubicBezTo>
                  <a:pt x="786553" y="1997118"/>
                  <a:pt x="737447" y="1792225"/>
                  <a:pt x="756920" y="1725338"/>
                </a:cubicBezTo>
                <a:cubicBezTo>
                  <a:pt x="776393" y="1658451"/>
                  <a:pt x="847513" y="1699091"/>
                  <a:pt x="873760" y="1669458"/>
                </a:cubicBezTo>
                <a:cubicBezTo>
                  <a:pt x="900007" y="1639825"/>
                  <a:pt x="906780" y="1580558"/>
                  <a:pt x="914400" y="1547538"/>
                </a:cubicBezTo>
                <a:cubicBezTo>
                  <a:pt x="922020" y="1514518"/>
                  <a:pt x="903393" y="1503511"/>
                  <a:pt x="919480" y="1471338"/>
                </a:cubicBezTo>
                <a:cubicBezTo>
                  <a:pt x="935567" y="1439165"/>
                  <a:pt x="1019387" y="1408685"/>
                  <a:pt x="1010920" y="1354498"/>
                </a:cubicBezTo>
                <a:cubicBezTo>
                  <a:pt x="1002453" y="1300311"/>
                  <a:pt x="908473" y="1208025"/>
                  <a:pt x="868680" y="1146218"/>
                </a:cubicBezTo>
                <a:cubicBezTo>
                  <a:pt x="828887" y="1084411"/>
                  <a:pt x="782320" y="1033611"/>
                  <a:pt x="772160" y="983658"/>
                </a:cubicBezTo>
                <a:cubicBezTo>
                  <a:pt x="762000" y="933705"/>
                  <a:pt x="785707" y="900685"/>
                  <a:pt x="807720" y="846498"/>
                </a:cubicBezTo>
                <a:cubicBezTo>
                  <a:pt x="829733" y="792311"/>
                  <a:pt x="886460" y="714418"/>
                  <a:pt x="904240" y="658538"/>
                </a:cubicBezTo>
                <a:cubicBezTo>
                  <a:pt x="922020" y="602658"/>
                  <a:pt x="920327" y="548471"/>
                  <a:pt x="914400" y="511218"/>
                </a:cubicBezTo>
                <a:cubicBezTo>
                  <a:pt x="908473" y="473965"/>
                  <a:pt x="892387" y="459571"/>
                  <a:pt x="868680" y="435018"/>
                </a:cubicBezTo>
                <a:cubicBezTo>
                  <a:pt x="844973" y="410465"/>
                  <a:pt x="787400" y="390145"/>
                  <a:pt x="772160" y="363898"/>
                </a:cubicBezTo>
                <a:cubicBezTo>
                  <a:pt x="756920" y="337651"/>
                  <a:pt x="785707" y="319025"/>
                  <a:pt x="777240" y="277538"/>
                </a:cubicBezTo>
                <a:cubicBezTo>
                  <a:pt x="768773" y="236051"/>
                  <a:pt x="756920" y="158158"/>
                  <a:pt x="721360" y="114978"/>
                </a:cubicBezTo>
                <a:cubicBezTo>
                  <a:pt x="685800" y="71798"/>
                  <a:pt x="602827" y="37085"/>
                  <a:pt x="563880" y="18458"/>
                </a:cubicBezTo>
                <a:cubicBezTo>
                  <a:pt x="524933" y="-169"/>
                  <a:pt x="517313" y="-3555"/>
                  <a:pt x="487680" y="3218"/>
                </a:cubicBezTo>
                <a:cubicBezTo>
                  <a:pt x="458047" y="9991"/>
                  <a:pt x="414020" y="20998"/>
                  <a:pt x="386080" y="59098"/>
                </a:cubicBezTo>
                <a:cubicBezTo>
                  <a:pt x="358140" y="97198"/>
                  <a:pt x="342053" y="207265"/>
                  <a:pt x="320040" y="231818"/>
                </a:cubicBezTo>
                <a:cubicBezTo>
                  <a:pt x="298027" y="256371"/>
                  <a:pt x="277707" y="200491"/>
                  <a:pt x="254000" y="206418"/>
                </a:cubicBezTo>
                <a:cubicBezTo>
                  <a:pt x="230293" y="212345"/>
                  <a:pt x="204893" y="247905"/>
                  <a:pt x="177800" y="267378"/>
                </a:cubicBezTo>
                <a:cubicBezTo>
                  <a:pt x="150707" y="286851"/>
                  <a:pt x="121073" y="308865"/>
                  <a:pt x="91440" y="323258"/>
                </a:cubicBezTo>
                <a:cubicBezTo>
                  <a:pt x="61807" y="337651"/>
                  <a:pt x="11853" y="346118"/>
                  <a:pt x="0" y="35373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Freeform 207"/>
          <p:cNvSpPr/>
          <p:nvPr/>
        </p:nvSpPr>
        <p:spPr>
          <a:xfrm>
            <a:off x="208280" y="2696955"/>
            <a:ext cx="1163741" cy="3338619"/>
          </a:xfrm>
          <a:custGeom>
            <a:avLst/>
            <a:gdLst>
              <a:gd name="connsiteX0" fmla="*/ 0 w 1163741"/>
              <a:gd name="connsiteY0" fmla="*/ 488205 h 3338619"/>
              <a:gd name="connsiteX1" fmla="*/ 71120 w 1163741"/>
              <a:gd name="connsiteY1" fmla="*/ 371365 h 3338619"/>
              <a:gd name="connsiteX2" fmla="*/ 91440 w 1163741"/>
              <a:gd name="connsiteY2" fmla="*/ 300245 h 3338619"/>
              <a:gd name="connsiteX3" fmla="*/ 203200 w 1163741"/>
              <a:gd name="connsiteY3" fmla="*/ 290085 h 3338619"/>
              <a:gd name="connsiteX4" fmla="*/ 360680 w 1163741"/>
              <a:gd name="connsiteY4" fmla="*/ 137685 h 3338619"/>
              <a:gd name="connsiteX5" fmla="*/ 482600 w 1163741"/>
              <a:gd name="connsiteY5" fmla="*/ 525 h 3338619"/>
              <a:gd name="connsiteX6" fmla="*/ 579120 w 1163741"/>
              <a:gd name="connsiteY6" fmla="*/ 97045 h 3338619"/>
              <a:gd name="connsiteX7" fmla="*/ 574040 w 1163741"/>
              <a:gd name="connsiteY7" fmla="*/ 259605 h 3338619"/>
              <a:gd name="connsiteX8" fmla="*/ 695960 w 1163741"/>
              <a:gd name="connsiteY8" fmla="*/ 442485 h 3338619"/>
              <a:gd name="connsiteX9" fmla="*/ 868680 w 1163741"/>
              <a:gd name="connsiteY9" fmla="*/ 554245 h 3338619"/>
              <a:gd name="connsiteX10" fmla="*/ 939800 w 1163741"/>
              <a:gd name="connsiteY10" fmla="*/ 777765 h 3338619"/>
              <a:gd name="connsiteX11" fmla="*/ 1061720 w 1163741"/>
              <a:gd name="connsiteY11" fmla="*/ 864125 h 3338619"/>
              <a:gd name="connsiteX12" fmla="*/ 1127760 w 1163741"/>
              <a:gd name="connsiteY12" fmla="*/ 899685 h 3338619"/>
              <a:gd name="connsiteX13" fmla="*/ 1066800 w 1163741"/>
              <a:gd name="connsiteY13" fmla="*/ 1036845 h 3338619"/>
              <a:gd name="connsiteX14" fmla="*/ 1016000 w 1163741"/>
              <a:gd name="connsiteY14" fmla="*/ 1189245 h 3338619"/>
              <a:gd name="connsiteX15" fmla="*/ 995680 w 1163741"/>
              <a:gd name="connsiteY15" fmla="*/ 1301005 h 3338619"/>
              <a:gd name="connsiteX16" fmla="*/ 934720 w 1163741"/>
              <a:gd name="connsiteY16" fmla="*/ 1392445 h 3338619"/>
              <a:gd name="connsiteX17" fmla="*/ 909320 w 1163741"/>
              <a:gd name="connsiteY17" fmla="*/ 1483885 h 3338619"/>
              <a:gd name="connsiteX18" fmla="*/ 1000760 w 1163741"/>
              <a:gd name="connsiteY18" fmla="*/ 1692165 h 3338619"/>
              <a:gd name="connsiteX19" fmla="*/ 1127760 w 1163741"/>
              <a:gd name="connsiteY19" fmla="*/ 1869965 h 3338619"/>
              <a:gd name="connsiteX20" fmla="*/ 1143000 w 1163741"/>
              <a:gd name="connsiteY20" fmla="*/ 2078245 h 3338619"/>
              <a:gd name="connsiteX21" fmla="*/ 1158240 w 1163741"/>
              <a:gd name="connsiteY21" fmla="*/ 2179845 h 3338619"/>
              <a:gd name="connsiteX22" fmla="*/ 1041400 w 1163741"/>
              <a:gd name="connsiteY22" fmla="*/ 2311925 h 3338619"/>
              <a:gd name="connsiteX23" fmla="*/ 970280 w 1163741"/>
              <a:gd name="connsiteY23" fmla="*/ 2383045 h 3338619"/>
              <a:gd name="connsiteX24" fmla="*/ 939800 w 1163741"/>
              <a:gd name="connsiteY24" fmla="*/ 2596405 h 3338619"/>
              <a:gd name="connsiteX25" fmla="*/ 949960 w 1163741"/>
              <a:gd name="connsiteY25" fmla="*/ 2718325 h 3338619"/>
              <a:gd name="connsiteX26" fmla="*/ 894080 w 1163741"/>
              <a:gd name="connsiteY26" fmla="*/ 2764045 h 3338619"/>
              <a:gd name="connsiteX27" fmla="*/ 741680 w 1163741"/>
              <a:gd name="connsiteY27" fmla="*/ 2748805 h 3338619"/>
              <a:gd name="connsiteX28" fmla="*/ 614680 w 1163741"/>
              <a:gd name="connsiteY28" fmla="*/ 2753885 h 3338619"/>
              <a:gd name="connsiteX29" fmla="*/ 472440 w 1163741"/>
              <a:gd name="connsiteY29" fmla="*/ 2814845 h 3338619"/>
              <a:gd name="connsiteX30" fmla="*/ 426720 w 1163741"/>
              <a:gd name="connsiteY30" fmla="*/ 2916445 h 3338619"/>
              <a:gd name="connsiteX31" fmla="*/ 528320 w 1163741"/>
              <a:gd name="connsiteY31" fmla="*/ 3079005 h 3338619"/>
              <a:gd name="connsiteX32" fmla="*/ 441960 w 1163741"/>
              <a:gd name="connsiteY32" fmla="*/ 3180605 h 3338619"/>
              <a:gd name="connsiteX33" fmla="*/ 406400 w 1163741"/>
              <a:gd name="connsiteY33" fmla="*/ 3312685 h 3338619"/>
              <a:gd name="connsiteX34" fmla="*/ 350520 w 1163741"/>
              <a:gd name="connsiteY34" fmla="*/ 3338085 h 3338619"/>
              <a:gd name="connsiteX35" fmla="*/ 254000 w 1163741"/>
              <a:gd name="connsiteY35" fmla="*/ 3302525 h 3338619"/>
              <a:gd name="connsiteX36" fmla="*/ 167640 w 1163741"/>
              <a:gd name="connsiteY36" fmla="*/ 3226325 h 3338619"/>
              <a:gd name="connsiteX37" fmla="*/ 50800 w 1163741"/>
              <a:gd name="connsiteY37" fmla="*/ 3200925 h 333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3741" h="3338619">
                <a:moveTo>
                  <a:pt x="0" y="488205"/>
                </a:moveTo>
                <a:cubicBezTo>
                  <a:pt x="27940" y="445448"/>
                  <a:pt x="55880" y="402692"/>
                  <a:pt x="71120" y="371365"/>
                </a:cubicBezTo>
                <a:cubicBezTo>
                  <a:pt x="86360" y="340038"/>
                  <a:pt x="69427" y="313792"/>
                  <a:pt x="91440" y="300245"/>
                </a:cubicBezTo>
                <a:cubicBezTo>
                  <a:pt x="113453" y="286698"/>
                  <a:pt x="158327" y="317178"/>
                  <a:pt x="203200" y="290085"/>
                </a:cubicBezTo>
                <a:cubicBezTo>
                  <a:pt x="248073" y="262992"/>
                  <a:pt x="314113" y="185945"/>
                  <a:pt x="360680" y="137685"/>
                </a:cubicBezTo>
                <a:cubicBezTo>
                  <a:pt x="407247" y="89425"/>
                  <a:pt x="446193" y="7298"/>
                  <a:pt x="482600" y="525"/>
                </a:cubicBezTo>
                <a:cubicBezTo>
                  <a:pt x="519007" y="-6248"/>
                  <a:pt x="563880" y="53865"/>
                  <a:pt x="579120" y="97045"/>
                </a:cubicBezTo>
                <a:cubicBezTo>
                  <a:pt x="594360" y="140225"/>
                  <a:pt x="554567" y="202032"/>
                  <a:pt x="574040" y="259605"/>
                </a:cubicBezTo>
                <a:cubicBezTo>
                  <a:pt x="593513" y="317178"/>
                  <a:pt x="646853" y="393378"/>
                  <a:pt x="695960" y="442485"/>
                </a:cubicBezTo>
                <a:cubicBezTo>
                  <a:pt x="745067" y="491592"/>
                  <a:pt x="828040" y="498365"/>
                  <a:pt x="868680" y="554245"/>
                </a:cubicBezTo>
                <a:cubicBezTo>
                  <a:pt x="909320" y="610125"/>
                  <a:pt x="907627" y="726118"/>
                  <a:pt x="939800" y="777765"/>
                </a:cubicBezTo>
                <a:cubicBezTo>
                  <a:pt x="971973" y="829412"/>
                  <a:pt x="1030393" y="843805"/>
                  <a:pt x="1061720" y="864125"/>
                </a:cubicBezTo>
                <a:cubicBezTo>
                  <a:pt x="1093047" y="884445"/>
                  <a:pt x="1126913" y="870898"/>
                  <a:pt x="1127760" y="899685"/>
                </a:cubicBezTo>
                <a:cubicBezTo>
                  <a:pt x="1128607" y="928472"/>
                  <a:pt x="1085427" y="988585"/>
                  <a:pt x="1066800" y="1036845"/>
                </a:cubicBezTo>
                <a:cubicBezTo>
                  <a:pt x="1048173" y="1085105"/>
                  <a:pt x="1027853" y="1145218"/>
                  <a:pt x="1016000" y="1189245"/>
                </a:cubicBezTo>
                <a:cubicBezTo>
                  <a:pt x="1004147" y="1233272"/>
                  <a:pt x="1009227" y="1267138"/>
                  <a:pt x="995680" y="1301005"/>
                </a:cubicBezTo>
                <a:cubicBezTo>
                  <a:pt x="982133" y="1334872"/>
                  <a:pt x="949113" y="1361965"/>
                  <a:pt x="934720" y="1392445"/>
                </a:cubicBezTo>
                <a:cubicBezTo>
                  <a:pt x="920327" y="1422925"/>
                  <a:pt x="898313" y="1433932"/>
                  <a:pt x="909320" y="1483885"/>
                </a:cubicBezTo>
                <a:cubicBezTo>
                  <a:pt x="920327" y="1533838"/>
                  <a:pt x="964353" y="1627818"/>
                  <a:pt x="1000760" y="1692165"/>
                </a:cubicBezTo>
                <a:cubicBezTo>
                  <a:pt x="1037167" y="1756512"/>
                  <a:pt x="1104053" y="1805618"/>
                  <a:pt x="1127760" y="1869965"/>
                </a:cubicBezTo>
                <a:cubicBezTo>
                  <a:pt x="1151467" y="1934312"/>
                  <a:pt x="1137920" y="2026598"/>
                  <a:pt x="1143000" y="2078245"/>
                </a:cubicBezTo>
                <a:cubicBezTo>
                  <a:pt x="1148080" y="2129892"/>
                  <a:pt x="1175173" y="2140898"/>
                  <a:pt x="1158240" y="2179845"/>
                </a:cubicBezTo>
                <a:cubicBezTo>
                  <a:pt x="1141307" y="2218792"/>
                  <a:pt x="1072727" y="2278058"/>
                  <a:pt x="1041400" y="2311925"/>
                </a:cubicBezTo>
                <a:cubicBezTo>
                  <a:pt x="1010073" y="2345792"/>
                  <a:pt x="987213" y="2335632"/>
                  <a:pt x="970280" y="2383045"/>
                </a:cubicBezTo>
                <a:cubicBezTo>
                  <a:pt x="953347" y="2430458"/>
                  <a:pt x="943187" y="2540525"/>
                  <a:pt x="939800" y="2596405"/>
                </a:cubicBezTo>
                <a:cubicBezTo>
                  <a:pt x="936413" y="2652285"/>
                  <a:pt x="957580" y="2690385"/>
                  <a:pt x="949960" y="2718325"/>
                </a:cubicBezTo>
                <a:cubicBezTo>
                  <a:pt x="942340" y="2746265"/>
                  <a:pt x="928793" y="2758965"/>
                  <a:pt x="894080" y="2764045"/>
                </a:cubicBezTo>
                <a:cubicBezTo>
                  <a:pt x="859367" y="2769125"/>
                  <a:pt x="788247" y="2750498"/>
                  <a:pt x="741680" y="2748805"/>
                </a:cubicBezTo>
                <a:cubicBezTo>
                  <a:pt x="695113" y="2747112"/>
                  <a:pt x="659553" y="2742878"/>
                  <a:pt x="614680" y="2753885"/>
                </a:cubicBezTo>
                <a:cubicBezTo>
                  <a:pt x="569807" y="2764892"/>
                  <a:pt x="503767" y="2787752"/>
                  <a:pt x="472440" y="2814845"/>
                </a:cubicBezTo>
                <a:cubicBezTo>
                  <a:pt x="441113" y="2841938"/>
                  <a:pt x="417407" y="2872418"/>
                  <a:pt x="426720" y="2916445"/>
                </a:cubicBezTo>
                <a:cubicBezTo>
                  <a:pt x="436033" y="2960472"/>
                  <a:pt x="525780" y="3034978"/>
                  <a:pt x="528320" y="3079005"/>
                </a:cubicBezTo>
                <a:cubicBezTo>
                  <a:pt x="530860" y="3123032"/>
                  <a:pt x="462280" y="3141658"/>
                  <a:pt x="441960" y="3180605"/>
                </a:cubicBezTo>
                <a:cubicBezTo>
                  <a:pt x="421640" y="3219552"/>
                  <a:pt x="421640" y="3286438"/>
                  <a:pt x="406400" y="3312685"/>
                </a:cubicBezTo>
                <a:cubicBezTo>
                  <a:pt x="391160" y="3338932"/>
                  <a:pt x="375920" y="3339778"/>
                  <a:pt x="350520" y="3338085"/>
                </a:cubicBezTo>
                <a:cubicBezTo>
                  <a:pt x="325120" y="3336392"/>
                  <a:pt x="284480" y="3321152"/>
                  <a:pt x="254000" y="3302525"/>
                </a:cubicBezTo>
                <a:cubicBezTo>
                  <a:pt x="223520" y="3283898"/>
                  <a:pt x="201507" y="3243258"/>
                  <a:pt x="167640" y="3226325"/>
                </a:cubicBezTo>
                <a:cubicBezTo>
                  <a:pt x="133773" y="3209392"/>
                  <a:pt x="92286" y="3205158"/>
                  <a:pt x="50800" y="320092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Oval 190"/>
          <p:cNvSpPr/>
          <p:nvPr/>
        </p:nvSpPr>
        <p:spPr>
          <a:xfrm>
            <a:off x="449098" y="3446420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5" name="Picture 2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18" y="55356"/>
            <a:ext cx="913923" cy="10384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8009" y="1287780"/>
            <a:ext cx="6436919" cy="7608077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780168" y="4856383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262" name="TextBox 261"/>
          <p:cNvSpPr txBox="1"/>
          <p:nvPr/>
        </p:nvSpPr>
        <p:spPr>
          <a:xfrm rot="18907809">
            <a:off x="747378" y="6070698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3" name="TextBox 262"/>
          <p:cNvSpPr txBox="1"/>
          <p:nvPr/>
        </p:nvSpPr>
        <p:spPr>
          <a:xfrm rot="18989399">
            <a:off x="1157230" y="6004496"/>
            <a:ext cx="130035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67357" y="1308835"/>
            <a:ext cx="1696126" cy="7530566"/>
            <a:chOff x="601647" y="1411705"/>
            <a:chExt cx="1696126" cy="7530566"/>
          </a:xfrm>
        </p:grpSpPr>
        <p:grpSp>
          <p:nvGrpSpPr>
            <p:cNvPr id="197" name="Group 196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192" name="Freeform 191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265" name="Freeform 264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3" name="Freeform 272"/>
          <p:cNvSpPr/>
          <p:nvPr/>
        </p:nvSpPr>
        <p:spPr>
          <a:xfrm>
            <a:off x="2224895" y="1800440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3" name="Group 242"/>
          <p:cNvGrpSpPr/>
          <p:nvPr/>
        </p:nvGrpSpPr>
        <p:grpSpPr>
          <a:xfrm>
            <a:off x="1618397" y="1912346"/>
            <a:ext cx="1173600" cy="483859"/>
            <a:chOff x="1389096" y="1864019"/>
            <a:chExt cx="1173600" cy="483859"/>
          </a:xfrm>
        </p:grpSpPr>
        <p:sp>
          <p:nvSpPr>
            <p:cNvPr id="274" name="Freeform 273"/>
            <p:cNvSpPr>
              <a:spLocks noChangeAspect="1"/>
            </p:cNvSpPr>
            <p:nvPr/>
          </p:nvSpPr>
          <p:spPr>
            <a:xfrm>
              <a:off x="2325238" y="1864019"/>
              <a:ext cx="237458" cy="233519"/>
            </a:xfrm>
            <a:custGeom>
              <a:avLst/>
              <a:gdLst>
                <a:gd name="connsiteX0" fmla="*/ 228622 w 385918"/>
                <a:gd name="connsiteY0" fmla="*/ 5644 h 379517"/>
                <a:gd name="connsiteX1" fmla="*/ 178615 w 385918"/>
                <a:gd name="connsiteY1" fmla="*/ 22313 h 379517"/>
                <a:gd name="connsiteX2" fmla="*/ 95272 w 385918"/>
                <a:gd name="connsiteY2" fmla="*/ 3263 h 379517"/>
                <a:gd name="connsiteX3" fmla="*/ 33359 w 385918"/>
                <a:gd name="connsiteY3" fmla="*/ 38982 h 379517"/>
                <a:gd name="connsiteX4" fmla="*/ 22 w 385918"/>
                <a:gd name="connsiteY4" fmla="*/ 110419 h 379517"/>
                <a:gd name="connsiteX5" fmla="*/ 28597 w 385918"/>
                <a:gd name="connsiteY5" fmla="*/ 203288 h 379517"/>
                <a:gd name="connsiteX6" fmla="*/ 52409 w 385918"/>
                <a:gd name="connsiteY6" fmla="*/ 319969 h 379517"/>
                <a:gd name="connsiteX7" fmla="*/ 7165 w 385918"/>
                <a:gd name="connsiteY7" fmla="*/ 343782 h 379517"/>
                <a:gd name="connsiteX8" fmla="*/ 171472 w 385918"/>
                <a:gd name="connsiteY8" fmla="*/ 379500 h 379517"/>
                <a:gd name="connsiteX9" fmla="*/ 259578 w 385918"/>
                <a:gd name="connsiteY9" fmla="*/ 348544 h 379517"/>
                <a:gd name="connsiteX10" fmla="*/ 304822 w 385918"/>
                <a:gd name="connsiteY10" fmla="*/ 343782 h 379517"/>
                <a:gd name="connsiteX11" fmla="*/ 366734 w 385918"/>
                <a:gd name="connsiteY11" fmla="*/ 303300 h 379517"/>
                <a:gd name="connsiteX12" fmla="*/ 385784 w 385918"/>
                <a:gd name="connsiteY12" fmla="*/ 234244 h 379517"/>
                <a:gd name="connsiteX13" fmla="*/ 359590 w 385918"/>
                <a:gd name="connsiteY13" fmla="*/ 165188 h 379517"/>
                <a:gd name="connsiteX14" fmla="*/ 364353 w 385918"/>
                <a:gd name="connsiteY14" fmla="*/ 127088 h 379517"/>
                <a:gd name="connsiteX15" fmla="*/ 347684 w 385918"/>
                <a:gd name="connsiteY15" fmla="*/ 86607 h 379517"/>
                <a:gd name="connsiteX16" fmla="*/ 338159 w 385918"/>
                <a:gd name="connsiteY16" fmla="*/ 36600 h 379517"/>
                <a:gd name="connsiteX17" fmla="*/ 285772 w 385918"/>
                <a:gd name="connsiteY17" fmla="*/ 3263 h 379517"/>
                <a:gd name="connsiteX18" fmla="*/ 228622 w 385918"/>
                <a:gd name="connsiteY18" fmla="*/ 5644 h 37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5918" h="379517">
                  <a:moveTo>
                    <a:pt x="228622" y="5644"/>
                  </a:moveTo>
                  <a:cubicBezTo>
                    <a:pt x="210763" y="8819"/>
                    <a:pt x="200840" y="22710"/>
                    <a:pt x="178615" y="22313"/>
                  </a:cubicBezTo>
                  <a:cubicBezTo>
                    <a:pt x="156390" y="21916"/>
                    <a:pt x="119481" y="485"/>
                    <a:pt x="95272" y="3263"/>
                  </a:cubicBezTo>
                  <a:cubicBezTo>
                    <a:pt x="71063" y="6041"/>
                    <a:pt x="49234" y="21123"/>
                    <a:pt x="33359" y="38982"/>
                  </a:cubicBezTo>
                  <a:cubicBezTo>
                    <a:pt x="17484" y="56841"/>
                    <a:pt x="816" y="83035"/>
                    <a:pt x="22" y="110419"/>
                  </a:cubicBezTo>
                  <a:cubicBezTo>
                    <a:pt x="-772" y="137803"/>
                    <a:pt x="19866" y="168363"/>
                    <a:pt x="28597" y="203288"/>
                  </a:cubicBezTo>
                  <a:cubicBezTo>
                    <a:pt x="37328" y="238213"/>
                    <a:pt x="55981" y="296553"/>
                    <a:pt x="52409" y="319969"/>
                  </a:cubicBezTo>
                  <a:cubicBezTo>
                    <a:pt x="48837" y="343385"/>
                    <a:pt x="-12679" y="333860"/>
                    <a:pt x="7165" y="343782"/>
                  </a:cubicBezTo>
                  <a:cubicBezTo>
                    <a:pt x="27009" y="353704"/>
                    <a:pt x="129403" y="378706"/>
                    <a:pt x="171472" y="379500"/>
                  </a:cubicBezTo>
                  <a:cubicBezTo>
                    <a:pt x="213541" y="380294"/>
                    <a:pt x="237353" y="354497"/>
                    <a:pt x="259578" y="348544"/>
                  </a:cubicBezTo>
                  <a:cubicBezTo>
                    <a:pt x="281803" y="342591"/>
                    <a:pt x="286963" y="351323"/>
                    <a:pt x="304822" y="343782"/>
                  </a:cubicBezTo>
                  <a:cubicBezTo>
                    <a:pt x="322681" y="336241"/>
                    <a:pt x="353240" y="321556"/>
                    <a:pt x="366734" y="303300"/>
                  </a:cubicBezTo>
                  <a:cubicBezTo>
                    <a:pt x="380228" y="285044"/>
                    <a:pt x="386975" y="257263"/>
                    <a:pt x="385784" y="234244"/>
                  </a:cubicBezTo>
                  <a:cubicBezTo>
                    <a:pt x="384593" y="211225"/>
                    <a:pt x="363162" y="183047"/>
                    <a:pt x="359590" y="165188"/>
                  </a:cubicBezTo>
                  <a:cubicBezTo>
                    <a:pt x="356018" y="147329"/>
                    <a:pt x="366337" y="140185"/>
                    <a:pt x="364353" y="127088"/>
                  </a:cubicBezTo>
                  <a:cubicBezTo>
                    <a:pt x="362369" y="113991"/>
                    <a:pt x="352050" y="101688"/>
                    <a:pt x="347684" y="86607"/>
                  </a:cubicBezTo>
                  <a:cubicBezTo>
                    <a:pt x="343318" y="71526"/>
                    <a:pt x="348478" y="50491"/>
                    <a:pt x="338159" y="36600"/>
                  </a:cubicBezTo>
                  <a:cubicBezTo>
                    <a:pt x="327840" y="22709"/>
                    <a:pt x="310775" y="10407"/>
                    <a:pt x="285772" y="3263"/>
                  </a:cubicBezTo>
                  <a:cubicBezTo>
                    <a:pt x="260769" y="-3881"/>
                    <a:pt x="246481" y="2469"/>
                    <a:pt x="228622" y="5644"/>
                  </a:cubicBezTo>
                  <a:close/>
                </a:path>
              </a:pathLst>
            </a:custGeom>
            <a:solidFill>
              <a:srgbClr val="FBFBF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1389096" y="1978546"/>
              <a:ext cx="66556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LZ 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Freeform 6"/>
          <p:cNvSpPr/>
          <p:nvPr/>
        </p:nvSpPr>
        <p:spPr>
          <a:xfrm>
            <a:off x="3176146" y="1287379"/>
            <a:ext cx="517549" cy="974558"/>
          </a:xfrm>
          <a:custGeom>
            <a:avLst/>
            <a:gdLst>
              <a:gd name="connsiteX0" fmla="*/ 517549 w 517549"/>
              <a:gd name="connsiteY0" fmla="*/ 974558 h 974558"/>
              <a:gd name="connsiteX1" fmla="*/ 325043 w 517549"/>
              <a:gd name="connsiteY1" fmla="*/ 818147 h 974558"/>
              <a:gd name="connsiteX2" fmla="*/ 96443 w 517549"/>
              <a:gd name="connsiteY2" fmla="*/ 697832 h 974558"/>
              <a:gd name="connsiteX3" fmla="*/ 72380 w 517549"/>
              <a:gd name="connsiteY3" fmla="*/ 505326 h 974558"/>
              <a:gd name="connsiteX4" fmla="*/ 191 w 517549"/>
              <a:gd name="connsiteY4" fmla="*/ 288758 h 974558"/>
              <a:gd name="connsiteX5" fmla="*/ 96443 w 517549"/>
              <a:gd name="connsiteY5" fmla="*/ 0 h 97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7549" h="974558">
                <a:moveTo>
                  <a:pt x="517549" y="974558"/>
                </a:moveTo>
                <a:cubicBezTo>
                  <a:pt x="456388" y="919413"/>
                  <a:pt x="395227" y="864268"/>
                  <a:pt x="325043" y="818147"/>
                </a:cubicBezTo>
                <a:cubicBezTo>
                  <a:pt x="254859" y="772026"/>
                  <a:pt x="138553" y="749969"/>
                  <a:pt x="96443" y="697832"/>
                </a:cubicBezTo>
                <a:cubicBezTo>
                  <a:pt x="54333" y="645695"/>
                  <a:pt x="88422" y="573505"/>
                  <a:pt x="72380" y="505326"/>
                </a:cubicBezTo>
                <a:cubicBezTo>
                  <a:pt x="56338" y="437147"/>
                  <a:pt x="-3820" y="372979"/>
                  <a:pt x="191" y="288758"/>
                </a:cubicBezTo>
                <a:cubicBezTo>
                  <a:pt x="4201" y="204537"/>
                  <a:pt x="50322" y="102268"/>
                  <a:pt x="9644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1044537" y="183828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2061210" y="2610723"/>
            <a:ext cx="1127760" cy="673497"/>
          </a:xfrm>
          <a:custGeom>
            <a:avLst/>
            <a:gdLst>
              <a:gd name="connsiteX0" fmla="*/ 0 w 1127760"/>
              <a:gd name="connsiteY0" fmla="*/ 673497 h 673497"/>
              <a:gd name="connsiteX1" fmla="*/ 281940 w 1127760"/>
              <a:gd name="connsiteY1" fmla="*/ 235347 h 673497"/>
              <a:gd name="connsiteX2" fmla="*/ 609600 w 1127760"/>
              <a:gd name="connsiteY2" fmla="*/ 223917 h 673497"/>
              <a:gd name="connsiteX3" fmla="*/ 773430 w 1127760"/>
              <a:gd name="connsiteY3" fmla="*/ 2937 h 673497"/>
              <a:gd name="connsiteX4" fmla="*/ 1127760 w 1127760"/>
              <a:gd name="connsiteY4" fmla="*/ 117237 h 67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760" h="673497">
                <a:moveTo>
                  <a:pt x="0" y="673497"/>
                </a:moveTo>
                <a:cubicBezTo>
                  <a:pt x="90170" y="491887"/>
                  <a:pt x="180340" y="310277"/>
                  <a:pt x="281940" y="235347"/>
                </a:cubicBezTo>
                <a:cubicBezTo>
                  <a:pt x="383540" y="160417"/>
                  <a:pt x="527685" y="262652"/>
                  <a:pt x="609600" y="223917"/>
                </a:cubicBezTo>
                <a:cubicBezTo>
                  <a:pt x="691515" y="185182"/>
                  <a:pt x="687070" y="20717"/>
                  <a:pt x="773430" y="2937"/>
                </a:cubicBezTo>
                <a:cubicBezTo>
                  <a:pt x="859790" y="-14843"/>
                  <a:pt x="993775" y="51197"/>
                  <a:pt x="1127760" y="117237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2232660" y="3322244"/>
            <a:ext cx="1615440" cy="259156"/>
          </a:xfrm>
          <a:custGeom>
            <a:avLst/>
            <a:gdLst>
              <a:gd name="connsiteX0" fmla="*/ 0 w 1615440"/>
              <a:gd name="connsiteY0" fmla="*/ 137236 h 259156"/>
              <a:gd name="connsiteX1" fmla="*/ 285750 w 1615440"/>
              <a:gd name="connsiteY1" fmla="*/ 76 h 259156"/>
              <a:gd name="connsiteX2" fmla="*/ 533400 w 1615440"/>
              <a:gd name="connsiteY2" fmla="*/ 118186 h 259156"/>
              <a:gd name="connsiteX3" fmla="*/ 880110 w 1615440"/>
              <a:gd name="connsiteY3" fmla="*/ 144856 h 259156"/>
              <a:gd name="connsiteX4" fmla="*/ 1078230 w 1615440"/>
              <a:gd name="connsiteY4" fmla="*/ 148666 h 259156"/>
              <a:gd name="connsiteX5" fmla="*/ 1322070 w 1615440"/>
              <a:gd name="connsiteY5" fmla="*/ 148666 h 259156"/>
              <a:gd name="connsiteX6" fmla="*/ 1615440 w 1615440"/>
              <a:gd name="connsiteY6" fmla="*/ 259156 h 2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440" h="259156">
                <a:moveTo>
                  <a:pt x="0" y="137236"/>
                </a:moveTo>
                <a:cubicBezTo>
                  <a:pt x="98425" y="70243"/>
                  <a:pt x="196850" y="3251"/>
                  <a:pt x="285750" y="76"/>
                </a:cubicBezTo>
                <a:cubicBezTo>
                  <a:pt x="374650" y="-3099"/>
                  <a:pt x="434340" y="94056"/>
                  <a:pt x="533400" y="118186"/>
                </a:cubicBezTo>
                <a:cubicBezTo>
                  <a:pt x="632460" y="142316"/>
                  <a:pt x="789305" y="139776"/>
                  <a:pt x="880110" y="144856"/>
                </a:cubicBezTo>
                <a:cubicBezTo>
                  <a:pt x="970915" y="149936"/>
                  <a:pt x="1078230" y="148666"/>
                  <a:pt x="1078230" y="148666"/>
                </a:cubicBezTo>
                <a:cubicBezTo>
                  <a:pt x="1151890" y="149301"/>
                  <a:pt x="1232535" y="130251"/>
                  <a:pt x="1322070" y="148666"/>
                </a:cubicBezTo>
                <a:cubicBezTo>
                  <a:pt x="1411605" y="167081"/>
                  <a:pt x="1513522" y="213118"/>
                  <a:pt x="1615440" y="25915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893570" y="4697730"/>
            <a:ext cx="2026920" cy="365760"/>
          </a:xfrm>
          <a:custGeom>
            <a:avLst/>
            <a:gdLst>
              <a:gd name="connsiteX0" fmla="*/ 0 w 2026920"/>
              <a:gd name="connsiteY0" fmla="*/ 0 h 365760"/>
              <a:gd name="connsiteX1" fmla="*/ 236220 w 2026920"/>
              <a:gd name="connsiteY1" fmla="*/ 15240 h 365760"/>
              <a:gd name="connsiteX2" fmla="*/ 552450 w 2026920"/>
              <a:gd name="connsiteY2" fmla="*/ 91440 h 365760"/>
              <a:gd name="connsiteX3" fmla="*/ 849630 w 2026920"/>
              <a:gd name="connsiteY3" fmla="*/ 41910 h 365760"/>
              <a:gd name="connsiteX4" fmla="*/ 1043940 w 2026920"/>
              <a:gd name="connsiteY4" fmla="*/ 15240 h 365760"/>
              <a:gd name="connsiteX5" fmla="*/ 1268730 w 2026920"/>
              <a:gd name="connsiteY5" fmla="*/ 72390 h 365760"/>
              <a:gd name="connsiteX6" fmla="*/ 1459230 w 2026920"/>
              <a:gd name="connsiteY6" fmla="*/ 144780 h 365760"/>
              <a:gd name="connsiteX7" fmla="*/ 1611630 w 2026920"/>
              <a:gd name="connsiteY7" fmla="*/ 201930 h 365760"/>
              <a:gd name="connsiteX8" fmla="*/ 2026920 w 2026920"/>
              <a:gd name="connsiteY8" fmla="*/ 36576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6920" h="365760">
                <a:moveTo>
                  <a:pt x="0" y="0"/>
                </a:moveTo>
                <a:cubicBezTo>
                  <a:pt x="72072" y="0"/>
                  <a:pt x="144145" y="0"/>
                  <a:pt x="236220" y="15240"/>
                </a:cubicBezTo>
                <a:cubicBezTo>
                  <a:pt x="328295" y="30480"/>
                  <a:pt x="450215" y="86995"/>
                  <a:pt x="552450" y="91440"/>
                </a:cubicBezTo>
                <a:cubicBezTo>
                  <a:pt x="654685" y="95885"/>
                  <a:pt x="767715" y="54610"/>
                  <a:pt x="849630" y="41910"/>
                </a:cubicBezTo>
                <a:cubicBezTo>
                  <a:pt x="931545" y="29210"/>
                  <a:pt x="974090" y="10160"/>
                  <a:pt x="1043940" y="15240"/>
                </a:cubicBezTo>
                <a:cubicBezTo>
                  <a:pt x="1113790" y="20320"/>
                  <a:pt x="1199515" y="50800"/>
                  <a:pt x="1268730" y="72390"/>
                </a:cubicBezTo>
                <a:cubicBezTo>
                  <a:pt x="1337945" y="93980"/>
                  <a:pt x="1459230" y="144780"/>
                  <a:pt x="1459230" y="144780"/>
                </a:cubicBezTo>
                <a:lnTo>
                  <a:pt x="1611630" y="201930"/>
                </a:lnTo>
                <a:lnTo>
                  <a:pt x="2026920" y="365760"/>
                </a:ln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3348990" y="4518660"/>
            <a:ext cx="400050" cy="316230"/>
          </a:xfrm>
          <a:custGeom>
            <a:avLst/>
            <a:gdLst>
              <a:gd name="connsiteX0" fmla="*/ 0 w 400050"/>
              <a:gd name="connsiteY0" fmla="*/ 316230 h 316230"/>
              <a:gd name="connsiteX1" fmla="*/ 243840 w 400050"/>
              <a:gd name="connsiteY1" fmla="*/ 220980 h 316230"/>
              <a:gd name="connsiteX2" fmla="*/ 369570 w 400050"/>
              <a:gd name="connsiteY2" fmla="*/ 95250 h 316230"/>
              <a:gd name="connsiteX3" fmla="*/ 400050 w 400050"/>
              <a:gd name="connsiteY3" fmla="*/ 0 h 31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050" h="316230">
                <a:moveTo>
                  <a:pt x="0" y="316230"/>
                </a:moveTo>
                <a:cubicBezTo>
                  <a:pt x="91122" y="287020"/>
                  <a:pt x="182245" y="257810"/>
                  <a:pt x="243840" y="220980"/>
                </a:cubicBezTo>
                <a:cubicBezTo>
                  <a:pt x="305435" y="184150"/>
                  <a:pt x="343535" y="132080"/>
                  <a:pt x="369570" y="95250"/>
                </a:cubicBezTo>
                <a:cubicBezTo>
                  <a:pt x="395605" y="58420"/>
                  <a:pt x="397827" y="29210"/>
                  <a:pt x="400050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28600" y="6316579"/>
            <a:ext cx="830179" cy="290901"/>
          </a:xfrm>
          <a:custGeom>
            <a:avLst/>
            <a:gdLst>
              <a:gd name="connsiteX0" fmla="*/ 0 w 830179"/>
              <a:gd name="connsiteY0" fmla="*/ 0 h 290901"/>
              <a:gd name="connsiteX1" fmla="*/ 300789 w 830179"/>
              <a:gd name="connsiteY1" fmla="*/ 204537 h 290901"/>
              <a:gd name="connsiteX2" fmla="*/ 541421 w 830179"/>
              <a:gd name="connsiteY2" fmla="*/ 288758 h 290901"/>
              <a:gd name="connsiteX3" fmla="*/ 830179 w 830179"/>
              <a:gd name="connsiteY3" fmla="*/ 264695 h 290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179" h="290901">
                <a:moveTo>
                  <a:pt x="0" y="0"/>
                </a:moveTo>
                <a:cubicBezTo>
                  <a:pt x="105276" y="78205"/>
                  <a:pt x="210552" y="156411"/>
                  <a:pt x="300789" y="204537"/>
                </a:cubicBezTo>
                <a:cubicBezTo>
                  <a:pt x="391026" y="252663"/>
                  <a:pt x="453189" y="278732"/>
                  <a:pt x="541421" y="288758"/>
                </a:cubicBezTo>
                <a:cubicBezTo>
                  <a:pt x="629653" y="298784"/>
                  <a:pt x="780047" y="270711"/>
                  <a:pt x="830179" y="2646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36884" y="5486400"/>
            <a:ext cx="1299411" cy="649705"/>
          </a:xfrm>
          <a:custGeom>
            <a:avLst/>
            <a:gdLst>
              <a:gd name="connsiteX0" fmla="*/ 0 w 1299411"/>
              <a:gd name="connsiteY0" fmla="*/ 0 h 649705"/>
              <a:gd name="connsiteX1" fmla="*/ 673769 w 1299411"/>
              <a:gd name="connsiteY1" fmla="*/ 156411 h 649705"/>
              <a:gd name="connsiteX2" fmla="*/ 914400 w 1299411"/>
              <a:gd name="connsiteY2" fmla="*/ 288758 h 649705"/>
              <a:gd name="connsiteX3" fmla="*/ 1299411 w 1299411"/>
              <a:gd name="connsiteY3" fmla="*/ 649705 h 64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11" h="649705">
                <a:moveTo>
                  <a:pt x="0" y="0"/>
                </a:moveTo>
                <a:cubicBezTo>
                  <a:pt x="260684" y="54142"/>
                  <a:pt x="521369" y="108285"/>
                  <a:pt x="673769" y="156411"/>
                </a:cubicBezTo>
                <a:cubicBezTo>
                  <a:pt x="826169" y="204537"/>
                  <a:pt x="810126" y="206542"/>
                  <a:pt x="914400" y="288758"/>
                </a:cubicBezTo>
                <a:cubicBezTo>
                  <a:pt x="1018674" y="370974"/>
                  <a:pt x="1233237" y="591552"/>
                  <a:pt x="1299411" y="64970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876926" y="7483642"/>
            <a:ext cx="1335506" cy="590380"/>
          </a:xfrm>
          <a:custGeom>
            <a:avLst/>
            <a:gdLst>
              <a:gd name="connsiteX0" fmla="*/ 0 w 1335506"/>
              <a:gd name="connsiteY0" fmla="*/ 481263 h 590380"/>
              <a:gd name="connsiteX1" fmla="*/ 324853 w 1335506"/>
              <a:gd name="connsiteY1" fmla="*/ 589547 h 590380"/>
              <a:gd name="connsiteX2" fmla="*/ 625642 w 1335506"/>
              <a:gd name="connsiteY2" fmla="*/ 529390 h 590380"/>
              <a:gd name="connsiteX3" fmla="*/ 1070811 w 1335506"/>
              <a:gd name="connsiteY3" fmla="*/ 493295 h 590380"/>
              <a:gd name="connsiteX4" fmla="*/ 1335506 w 1335506"/>
              <a:gd name="connsiteY4" fmla="*/ 0 h 59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506" h="590380">
                <a:moveTo>
                  <a:pt x="0" y="481263"/>
                </a:moveTo>
                <a:cubicBezTo>
                  <a:pt x="110289" y="531394"/>
                  <a:pt x="220579" y="581526"/>
                  <a:pt x="324853" y="589547"/>
                </a:cubicBezTo>
                <a:cubicBezTo>
                  <a:pt x="429127" y="597568"/>
                  <a:pt x="501316" y="545432"/>
                  <a:pt x="625642" y="529390"/>
                </a:cubicBezTo>
                <a:cubicBezTo>
                  <a:pt x="749968" y="513348"/>
                  <a:pt x="952500" y="581527"/>
                  <a:pt x="1070811" y="493295"/>
                </a:cubicBezTo>
                <a:cubicBezTo>
                  <a:pt x="1189122" y="405063"/>
                  <a:pt x="1262314" y="202531"/>
                  <a:pt x="133550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588168" y="8566484"/>
            <a:ext cx="1263316" cy="213017"/>
          </a:xfrm>
          <a:custGeom>
            <a:avLst/>
            <a:gdLst>
              <a:gd name="connsiteX0" fmla="*/ 0 w 1263316"/>
              <a:gd name="connsiteY0" fmla="*/ 0 h 213017"/>
              <a:gd name="connsiteX1" fmla="*/ 481264 w 1263316"/>
              <a:gd name="connsiteY1" fmla="*/ 180474 h 213017"/>
              <a:gd name="connsiteX2" fmla="*/ 938464 w 1263316"/>
              <a:gd name="connsiteY2" fmla="*/ 204537 h 213017"/>
              <a:gd name="connsiteX3" fmla="*/ 1263316 w 1263316"/>
              <a:gd name="connsiteY3" fmla="*/ 84221 h 21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3316" h="213017">
                <a:moveTo>
                  <a:pt x="0" y="0"/>
                </a:moveTo>
                <a:cubicBezTo>
                  <a:pt x="162426" y="73192"/>
                  <a:pt x="324853" y="146385"/>
                  <a:pt x="481264" y="180474"/>
                </a:cubicBezTo>
                <a:cubicBezTo>
                  <a:pt x="637675" y="214563"/>
                  <a:pt x="808122" y="220579"/>
                  <a:pt x="938464" y="204537"/>
                </a:cubicBezTo>
                <a:cubicBezTo>
                  <a:pt x="1068806" y="188495"/>
                  <a:pt x="1213185" y="112295"/>
                  <a:pt x="1263316" y="8422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1636295" y="6338020"/>
            <a:ext cx="3729789" cy="820769"/>
          </a:xfrm>
          <a:custGeom>
            <a:avLst/>
            <a:gdLst>
              <a:gd name="connsiteX0" fmla="*/ 0 w 2646947"/>
              <a:gd name="connsiteY0" fmla="*/ 820769 h 820769"/>
              <a:gd name="connsiteX1" fmla="*/ 108284 w 2646947"/>
              <a:gd name="connsiteY1" fmla="*/ 568106 h 820769"/>
              <a:gd name="connsiteX2" fmla="*/ 372979 w 2646947"/>
              <a:gd name="connsiteY2" fmla="*/ 471854 h 820769"/>
              <a:gd name="connsiteX3" fmla="*/ 637673 w 2646947"/>
              <a:gd name="connsiteY3" fmla="*/ 243254 h 820769"/>
              <a:gd name="connsiteX4" fmla="*/ 1070810 w 2646947"/>
              <a:gd name="connsiteY4" fmla="*/ 122938 h 820769"/>
              <a:gd name="connsiteX5" fmla="*/ 1407694 w 2646947"/>
              <a:gd name="connsiteY5" fmla="*/ 2622 h 820769"/>
              <a:gd name="connsiteX6" fmla="*/ 1624263 w 2646947"/>
              <a:gd name="connsiteY6" fmla="*/ 243254 h 820769"/>
              <a:gd name="connsiteX7" fmla="*/ 1864894 w 2646947"/>
              <a:gd name="connsiteY7" fmla="*/ 255285 h 820769"/>
              <a:gd name="connsiteX8" fmla="*/ 2225842 w 2646947"/>
              <a:gd name="connsiteY8" fmla="*/ 50748 h 820769"/>
              <a:gd name="connsiteX9" fmla="*/ 2646947 w 2646947"/>
              <a:gd name="connsiteY9" fmla="*/ 255285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3729789 w 3729789"/>
              <a:gd name="connsiteY9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729789 w 3729789"/>
              <a:gd name="connsiteY10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200400 w 3729789"/>
              <a:gd name="connsiteY10" fmla="*/ 363569 h 820769"/>
              <a:gd name="connsiteX11" fmla="*/ 3729789 w 3729789"/>
              <a:gd name="connsiteY11" fmla="*/ 664358 h 82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29789" h="820769">
                <a:moveTo>
                  <a:pt x="0" y="820769"/>
                </a:moveTo>
                <a:cubicBezTo>
                  <a:pt x="23060" y="723514"/>
                  <a:pt x="46121" y="626259"/>
                  <a:pt x="108284" y="568106"/>
                </a:cubicBezTo>
                <a:cubicBezTo>
                  <a:pt x="170447" y="509953"/>
                  <a:pt x="284747" y="525996"/>
                  <a:pt x="372979" y="471854"/>
                </a:cubicBezTo>
                <a:cubicBezTo>
                  <a:pt x="461211" y="417712"/>
                  <a:pt x="521368" y="301407"/>
                  <a:pt x="637673" y="243254"/>
                </a:cubicBezTo>
                <a:cubicBezTo>
                  <a:pt x="753978" y="185101"/>
                  <a:pt x="942473" y="163043"/>
                  <a:pt x="1070810" y="122938"/>
                </a:cubicBezTo>
                <a:cubicBezTo>
                  <a:pt x="1199147" y="82833"/>
                  <a:pt x="1315452" y="-17431"/>
                  <a:pt x="1407694" y="2622"/>
                </a:cubicBezTo>
                <a:cubicBezTo>
                  <a:pt x="1499936" y="22675"/>
                  <a:pt x="1548063" y="201143"/>
                  <a:pt x="1624263" y="243254"/>
                </a:cubicBezTo>
                <a:cubicBezTo>
                  <a:pt x="1700463" y="285364"/>
                  <a:pt x="1764631" y="287369"/>
                  <a:pt x="1864894" y="255285"/>
                </a:cubicBezTo>
                <a:cubicBezTo>
                  <a:pt x="1965157" y="223201"/>
                  <a:pt x="2081463" y="36711"/>
                  <a:pt x="2225842" y="50748"/>
                </a:cubicBezTo>
                <a:cubicBezTo>
                  <a:pt x="2370221" y="64785"/>
                  <a:pt x="2578768" y="269322"/>
                  <a:pt x="2731168" y="339506"/>
                </a:cubicBezTo>
                <a:cubicBezTo>
                  <a:pt x="2883568" y="409690"/>
                  <a:pt x="3033963" y="309427"/>
                  <a:pt x="3200400" y="363569"/>
                </a:cubicBezTo>
                <a:cubicBezTo>
                  <a:pt x="3366837" y="417711"/>
                  <a:pt x="3631531" y="632274"/>
                  <a:pt x="3729789" y="664358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862137" y="5269832"/>
            <a:ext cx="276726" cy="1082842"/>
          </a:xfrm>
          <a:custGeom>
            <a:avLst/>
            <a:gdLst>
              <a:gd name="connsiteX0" fmla="*/ 0 w 276726"/>
              <a:gd name="connsiteY0" fmla="*/ 1082842 h 1082842"/>
              <a:gd name="connsiteX1" fmla="*/ 156410 w 276726"/>
              <a:gd name="connsiteY1" fmla="*/ 806115 h 1082842"/>
              <a:gd name="connsiteX2" fmla="*/ 12031 w 276726"/>
              <a:gd name="connsiteY2" fmla="*/ 529389 h 1082842"/>
              <a:gd name="connsiteX3" fmla="*/ 180474 w 276726"/>
              <a:gd name="connsiteY3" fmla="*/ 276726 h 1082842"/>
              <a:gd name="connsiteX4" fmla="*/ 276726 w 276726"/>
              <a:gd name="connsiteY4" fmla="*/ 0 h 108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726" h="1082842">
                <a:moveTo>
                  <a:pt x="0" y="1082842"/>
                </a:moveTo>
                <a:cubicBezTo>
                  <a:pt x="77202" y="990599"/>
                  <a:pt x="154405" y="898357"/>
                  <a:pt x="156410" y="806115"/>
                </a:cubicBezTo>
                <a:cubicBezTo>
                  <a:pt x="158415" y="713873"/>
                  <a:pt x="8020" y="617620"/>
                  <a:pt x="12031" y="529389"/>
                </a:cubicBezTo>
                <a:cubicBezTo>
                  <a:pt x="16042" y="441157"/>
                  <a:pt x="136358" y="364957"/>
                  <a:pt x="180474" y="276726"/>
                </a:cubicBezTo>
                <a:cubicBezTo>
                  <a:pt x="224590" y="188494"/>
                  <a:pt x="250658" y="94247"/>
                  <a:pt x="27672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271211" y="1287379"/>
            <a:ext cx="710738" cy="517358"/>
          </a:xfrm>
          <a:custGeom>
            <a:avLst/>
            <a:gdLst>
              <a:gd name="connsiteX0" fmla="*/ 0 w 710738"/>
              <a:gd name="connsiteY0" fmla="*/ 517358 h 517358"/>
              <a:gd name="connsiteX1" fmla="*/ 469231 w 710738"/>
              <a:gd name="connsiteY1" fmla="*/ 336884 h 517358"/>
              <a:gd name="connsiteX2" fmla="*/ 673768 w 710738"/>
              <a:gd name="connsiteY2" fmla="*/ 144379 h 517358"/>
              <a:gd name="connsiteX3" fmla="*/ 709863 w 710738"/>
              <a:gd name="connsiteY3" fmla="*/ 0 h 51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738" h="517358">
                <a:moveTo>
                  <a:pt x="0" y="517358"/>
                </a:moveTo>
                <a:cubicBezTo>
                  <a:pt x="178468" y="458202"/>
                  <a:pt x="356936" y="399047"/>
                  <a:pt x="469231" y="336884"/>
                </a:cubicBezTo>
                <a:cubicBezTo>
                  <a:pt x="581526" y="274721"/>
                  <a:pt x="633663" y="200526"/>
                  <a:pt x="673768" y="144379"/>
                </a:cubicBezTo>
                <a:cubicBezTo>
                  <a:pt x="713873" y="88232"/>
                  <a:pt x="711868" y="44116"/>
                  <a:pt x="70986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543304" y="2322096"/>
            <a:ext cx="365579" cy="1046748"/>
          </a:xfrm>
          <a:custGeom>
            <a:avLst/>
            <a:gdLst>
              <a:gd name="connsiteX0" fmla="*/ 4631 w 798715"/>
              <a:gd name="connsiteY0" fmla="*/ 1459831 h 1459831"/>
              <a:gd name="connsiteX1" fmla="*/ 4631 w 798715"/>
              <a:gd name="connsiteY1" fmla="*/ 1014663 h 1459831"/>
              <a:gd name="connsiteX2" fmla="*/ 52757 w 798715"/>
              <a:gd name="connsiteY2" fmla="*/ 653715 h 1459831"/>
              <a:gd name="connsiteX3" fmla="*/ 353547 w 798715"/>
              <a:gd name="connsiteY3" fmla="*/ 449178 h 1459831"/>
              <a:gd name="connsiteX4" fmla="*/ 461831 w 798715"/>
              <a:gd name="connsiteY4" fmla="*/ 292768 h 1459831"/>
              <a:gd name="connsiteX5" fmla="*/ 521989 w 798715"/>
              <a:gd name="connsiteY5" fmla="*/ 40105 h 1459831"/>
              <a:gd name="connsiteX6" fmla="*/ 798715 w 798715"/>
              <a:gd name="connsiteY6" fmla="*/ 4010 h 1459831"/>
              <a:gd name="connsiteX0" fmla="*/ 4631 w 521989"/>
              <a:gd name="connsiteY0" fmla="*/ 1419726 h 1419726"/>
              <a:gd name="connsiteX1" fmla="*/ 4631 w 521989"/>
              <a:gd name="connsiteY1" fmla="*/ 974558 h 1419726"/>
              <a:gd name="connsiteX2" fmla="*/ 52757 w 521989"/>
              <a:gd name="connsiteY2" fmla="*/ 613610 h 1419726"/>
              <a:gd name="connsiteX3" fmla="*/ 353547 w 521989"/>
              <a:gd name="connsiteY3" fmla="*/ 409073 h 1419726"/>
              <a:gd name="connsiteX4" fmla="*/ 461831 w 521989"/>
              <a:gd name="connsiteY4" fmla="*/ 252663 h 1419726"/>
              <a:gd name="connsiteX5" fmla="*/ 521989 w 521989"/>
              <a:gd name="connsiteY5" fmla="*/ 0 h 1419726"/>
              <a:gd name="connsiteX0" fmla="*/ 4631 w 461831"/>
              <a:gd name="connsiteY0" fmla="*/ 1167063 h 1167063"/>
              <a:gd name="connsiteX1" fmla="*/ 4631 w 461831"/>
              <a:gd name="connsiteY1" fmla="*/ 721895 h 1167063"/>
              <a:gd name="connsiteX2" fmla="*/ 52757 w 461831"/>
              <a:gd name="connsiteY2" fmla="*/ 360947 h 1167063"/>
              <a:gd name="connsiteX3" fmla="*/ 353547 w 461831"/>
              <a:gd name="connsiteY3" fmla="*/ 156410 h 1167063"/>
              <a:gd name="connsiteX4" fmla="*/ 461831 w 461831"/>
              <a:gd name="connsiteY4" fmla="*/ 0 h 1167063"/>
              <a:gd name="connsiteX0" fmla="*/ 4631 w 353547"/>
              <a:gd name="connsiteY0" fmla="*/ 1010653 h 1010653"/>
              <a:gd name="connsiteX1" fmla="*/ 4631 w 353547"/>
              <a:gd name="connsiteY1" fmla="*/ 565485 h 1010653"/>
              <a:gd name="connsiteX2" fmla="*/ 52757 w 353547"/>
              <a:gd name="connsiteY2" fmla="*/ 204537 h 1010653"/>
              <a:gd name="connsiteX3" fmla="*/ 353547 w 353547"/>
              <a:gd name="connsiteY3" fmla="*/ 0 h 1010653"/>
              <a:gd name="connsiteX0" fmla="*/ 8310 w 573794"/>
              <a:gd name="connsiteY0" fmla="*/ 1407695 h 1407695"/>
              <a:gd name="connsiteX1" fmla="*/ 8310 w 573794"/>
              <a:gd name="connsiteY1" fmla="*/ 962527 h 1407695"/>
              <a:gd name="connsiteX2" fmla="*/ 56436 w 573794"/>
              <a:gd name="connsiteY2" fmla="*/ 601579 h 1407695"/>
              <a:gd name="connsiteX3" fmla="*/ 573794 w 573794"/>
              <a:gd name="connsiteY3" fmla="*/ 0 h 1407695"/>
              <a:gd name="connsiteX0" fmla="*/ 4632 w 570116"/>
              <a:gd name="connsiteY0" fmla="*/ 1407695 h 1407695"/>
              <a:gd name="connsiteX1" fmla="*/ 4632 w 570116"/>
              <a:gd name="connsiteY1" fmla="*/ 962527 h 1407695"/>
              <a:gd name="connsiteX2" fmla="*/ 52758 w 570116"/>
              <a:gd name="connsiteY2" fmla="*/ 601579 h 1407695"/>
              <a:gd name="connsiteX3" fmla="*/ 485895 w 570116"/>
              <a:gd name="connsiteY3" fmla="*/ 240631 h 1407695"/>
              <a:gd name="connsiteX4" fmla="*/ 570116 w 570116"/>
              <a:gd name="connsiteY4" fmla="*/ 0 h 1407695"/>
              <a:gd name="connsiteX0" fmla="*/ 4632 w 485895"/>
              <a:gd name="connsiteY0" fmla="*/ 1167064 h 1167064"/>
              <a:gd name="connsiteX1" fmla="*/ 4632 w 485895"/>
              <a:gd name="connsiteY1" fmla="*/ 721896 h 1167064"/>
              <a:gd name="connsiteX2" fmla="*/ 52758 w 485895"/>
              <a:gd name="connsiteY2" fmla="*/ 360948 h 1167064"/>
              <a:gd name="connsiteX3" fmla="*/ 485895 w 485895"/>
              <a:gd name="connsiteY3" fmla="*/ 0 h 1167064"/>
              <a:gd name="connsiteX0" fmla="*/ 4632 w 365579"/>
              <a:gd name="connsiteY0" fmla="*/ 1046748 h 1046748"/>
              <a:gd name="connsiteX1" fmla="*/ 4632 w 365579"/>
              <a:gd name="connsiteY1" fmla="*/ 601580 h 1046748"/>
              <a:gd name="connsiteX2" fmla="*/ 52758 w 365579"/>
              <a:gd name="connsiteY2" fmla="*/ 240632 h 1046748"/>
              <a:gd name="connsiteX3" fmla="*/ 365579 w 365579"/>
              <a:gd name="connsiteY3" fmla="*/ 0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579" h="1046748">
                <a:moveTo>
                  <a:pt x="4632" y="1046748"/>
                </a:moveTo>
                <a:cubicBezTo>
                  <a:pt x="621" y="891340"/>
                  <a:pt x="-3389" y="735933"/>
                  <a:pt x="4632" y="601580"/>
                </a:cubicBezTo>
                <a:cubicBezTo>
                  <a:pt x="12653" y="467227"/>
                  <a:pt x="-7400" y="340895"/>
                  <a:pt x="52758" y="240632"/>
                </a:cubicBezTo>
                <a:cubicBezTo>
                  <a:pt x="112916" y="140369"/>
                  <a:pt x="279353" y="100263"/>
                  <a:pt x="365579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920916" y="1323474"/>
            <a:ext cx="683099" cy="986589"/>
          </a:xfrm>
          <a:custGeom>
            <a:avLst/>
            <a:gdLst>
              <a:gd name="connsiteX0" fmla="*/ 0 w 1094873"/>
              <a:gd name="connsiteY0" fmla="*/ 854242 h 854242"/>
              <a:gd name="connsiteX1" fmla="*/ 192505 w 1094873"/>
              <a:gd name="connsiteY1" fmla="*/ 733926 h 854242"/>
              <a:gd name="connsiteX2" fmla="*/ 505326 w 1094873"/>
              <a:gd name="connsiteY2" fmla="*/ 649705 h 854242"/>
              <a:gd name="connsiteX3" fmla="*/ 854242 w 1094873"/>
              <a:gd name="connsiteY3" fmla="*/ 649705 h 854242"/>
              <a:gd name="connsiteX4" fmla="*/ 998621 w 1094873"/>
              <a:gd name="connsiteY4" fmla="*/ 180474 h 854242"/>
              <a:gd name="connsiteX5" fmla="*/ 1094873 w 1094873"/>
              <a:gd name="connsiteY5" fmla="*/ 0 h 854242"/>
              <a:gd name="connsiteX0" fmla="*/ 14842 w 917210"/>
              <a:gd name="connsiteY0" fmla="*/ 1022684 h 1022684"/>
              <a:gd name="connsiteX1" fmla="*/ 14842 w 917210"/>
              <a:gd name="connsiteY1" fmla="*/ 733926 h 1022684"/>
              <a:gd name="connsiteX2" fmla="*/ 327663 w 917210"/>
              <a:gd name="connsiteY2" fmla="*/ 649705 h 1022684"/>
              <a:gd name="connsiteX3" fmla="*/ 676579 w 917210"/>
              <a:gd name="connsiteY3" fmla="*/ 649705 h 1022684"/>
              <a:gd name="connsiteX4" fmla="*/ 820958 w 917210"/>
              <a:gd name="connsiteY4" fmla="*/ 180474 h 1022684"/>
              <a:gd name="connsiteX5" fmla="*/ 917210 w 917210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806116 w 902368"/>
              <a:gd name="connsiteY4" fmla="*/ 180474 h 1022684"/>
              <a:gd name="connsiteX5" fmla="*/ 902368 w 902368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685800 w 902368"/>
              <a:gd name="connsiteY4" fmla="*/ 168442 h 1022684"/>
              <a:gd name="connsiteX5" fmla="*/ 902368 w 902368"/>
              <a:gd name="connsiteY5" fmla="*/ 0 h 1022684"/>
              <a:gd name="connsiteX0" fmla="*/ 0 w 702343"/>
              <a:gd name="connsiteY0" fmla="*/ 986589 h 986589"/>
              <a:gd name="connsiteX1" fmla="*/ 156411 w 702343"/>
              <a:gd name="connsiteY1" fmla="*/ 697831 h 986589"/>
              <a:gd name="connsiteX2" fmla="*/ 312821 w 702343"/>
              <a:gd name="connsiteY2" fmla="*/ 613610 h 986589"/>
              <a:gd name="connsiteX3" fmla="*/ 661737 w 702343"/>
              <a:gd name="connsiteY3" fmla="*/ 613610 h 986589"/>
              <a:gd name="connsiteX4" fmla="*/ 685800 w 702343"/>
              <a:gd name="connsiteY4" fmla="*/ 132347 h 986589"/>
              <a:gd name="connsiteX5" fmla="*/ 577516 w 702343"/>
              <a:gd name="connsiteY5" fmla="*/ 0 h 986589"/>
              <a:gd name="connsiteX0" fmla="*/ 0 w 683099"/>
              <a:gd name="connsiteY0" fmla="*/ 986589 h 986589"/>
              <a:gd name="connsiteX1" fmla="*/ 156411 w 683099"/>
              <a:gd name="connsiteY1" fmla="*/ 697831 h 986589"/>
              <a:gd name="connsiteX2" fmla="*/ 312821 w 683099"/>
              <a:gd name="connsiteY2" fmla="*/ 613610 h 986589"/>
              <a:gd name="connsiteX3" fmla="*/ 661737 w 683099"/>
              <a:gd name="connsiteY3" fmla="*/ 613610 h 986589"/>
              <a:gd name="connsiteX4" fmla="*/ 637673 w 683099"/>
              <a:gd name="connsiteY4" fmla="*/ 156410 h 986589"/>
              <a:gd name="connsiteX5" fmla="*/ 577516 w 683099"/>
              <a:gd name="connsiteY5" fmla="*/ 0 h 98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099" h="986589">
                <a:moveTo>
                  <a:pt x="0" y="986589"/>
                </a:moveTo>
                <a:cubicBezTo>
                  <a:pt x="54142" y="943476"/>
                  <a:pt x="104274" y="759994"/>
                  <a:pt x="156411" y="697831"/>
                </a:cubicBezTo>
                <a:cubicBezTo>
                  <a:pt x="208548" y="635668"/>
                  <a:pt x="228600" y="627647"/>
                  <a:pt x="312821" y="613610"/>
                </a:cubicBezTo>
                <a:cubicBezTo>
                  <a:pt x="397042" y="599573"/>
                  <a:pt x="607595" y="689810"/>
                  <a:pt x="661737" y="613610"/>
                </a:cubicBezTo>
                <a:cubicBezTo>
                  <a:pt x="715879" y="537410"/>
                  <a:pt x="651710" y="258678"/>
                  <a:pt x="637673" y="156410"/>
                </a:cubicBezTo>
                <a:cubicBezTo>
                  <a:pt x="623636" y="54142"/>
                  <a:pt x="549442" y="36095"/>
                  <a:pt x="577516" y="0"/>
                </a:cubicBezTo>
              </a:path>
            </a:pathLst>
          </a:custGeom>
          <a:noFill/>
          <a:ln w="19050"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5618747" y="1876926"/>
            <a:ext cx="677992" cy="2213811"/>
          </a:xfrm>
          <a:custGeom>
            <a:avLst/>
            <a:gdLst>
              <a:gd name="connsiteX0" fmla="*/ 0 w 674368"/>
              <a:gd name="connsiteY0" fmla="*/ 0 h 1888958"/>
              <a:gd name="connsiteX1" fmla="*/ 108285 w 674368"/>
              <a:gd name="connsiteY1" fmla="*/ 372979 h 1888958"/>
              <a:gd name="connsiteX2" fmla="*/ 312821 w 674368"/>
              <a:gd name="connsiteY2" fmla="*/ 637674 h 1888958"/>
              <a:gd name="connsiteX3" fmla="*/ 505327 w 674368"/>
              <a:gd name="connsiteY3" fmla="*/ 902369 h 1888958"/>
              <a:gd name="connsiteX4" fmla="*/ 673769 w 674368"/>
              <a:gd name="connsiteY4" fmla="*/ 1359569 h 1888958"/>
              <a:gd name="connsiteX5" fmla="*/ 445169 w 674368"/>
              <a:gd name="connsiteY5" fmla="*/ 1888958 h 1888958"/>
              <a:gd name="connsiteX0" fmla="*/ 0 w 677992"/>
              <a:gd name="connsiteY0" fmla="*/ 0 h 2213811"/>
              <a:gd name="connsiteX1" fmla="*/ 108285 w 677992"/>
              <a:gd name="connsiteY1" fmla="*/ 372979 h 2213811"/>
              <a:gd name="connsiteX2" fmla="*/ 312821 w 677992"/>
              <a:gd name="connsiteY2" fmla="*/ 637674 h 2213811"/>
              <a:gd name="connsiteX3" fmla="*/ 505327 w 677992"/>
              <a:gd name="connsiteY3" fmla="*/ 902369 h 2213811"/>
              <a:gd name="connsiteX4" fmla="*/ 673769 w 677992"/>
              <a:gd name="connsiteY4" fmla="*/ 1359569 h 2213811"/>
              <a:gd name="connsiteX5" fmla="*/ 324854 w 677992"/>
              <a:gd name="connsiteY5" fmla="*/ 2213811 h 221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92" h="2213811">
                <a:moveTo>
                  <a:pt x="0" y="0"/>
                </a:moveTo>
                <a:cubicBezTo>
                  <a:pt x="28074" y="133350"/>
                  <a:pt x="56148" y="266700"/>
                  <a:pt x="108285" y="372979"/>
                </a:cubicBezTo>
                <a:cubicBezTo>
                  <a:pt x="160422" y="479258"/>
                  <a:pt x="246647" y="549442"/>
                  <a:pt x="312821" y="637674"/>
                </a:cubicBezTo>
                <a:cubicBezTo>
                  <a:pt x="378995" y="725906"/>
                  <a:pt x="445169" y="782053"/>
                  <a:pt x="505327" y="902369"/>
                </a:cubicBezTo>
                <a:cubicBezTo>
                  <a:pt x="565485" y="1022685"/>
                  <a:pt x="703848" y="1140995"/>
                  <a:pt x="673769" y="1359569"/>
                </a:cubicBezTo>
                <a:cubicBezTo>
                  <a:pt x="643690" y="1578143"/>
                  <a:pt x="434141" y="2031332"/>
                  <a:pt x="324854" y="221381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4559968" y="1959563"/>
            <a:ext cx="565485" cy="194090"/>
          </a:xfrm>
          <a:custGeom>
            <a:avLst/>
            <a:gdLst>
              <a:gd name="connsiteX0" fmla="*/ 0 w 565485"/>
              <a:gd name="connsiteY0" fmla="*/ 194090 h 194090"/>
              <a:gd name="connsiteX1" fmla="*/ 240632 w 565485"/>
              <a:gd name="connsiteY1" fmla="*/ 121900 h 194090"/>
              <a:gd name="connsiteX2" fmla="*/ 336885 w 565485"/>
              <a:gd name="connsiteY2" fmla="*/ 13616 h 194090"/>
              <a:gd name="connsiteX3" fmla="*/ 565485 w 565485"/>
              <a:gd name="connsiteY3" fmla="*/ 1584 h 19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5485" h="194090">
                <a:moveTo>
                  <a:pt x="0" y="194090"/>
                </a:moveTo>
                <a:cubicBezTo>
                  <a:pt x="92242" y="173034"/>
                  <a:pt x="184485" y="151979"/>
                  <a:pt x="240632" y="121900"/>
                </a:cubicBezTo>
                <a:cubicBezTo>
                  <a:pt x="296779" y="91821"/>
                  <a:pt x="282743" y="33669"/>
                  <a:pt x="336885" y="13616"/>
                </a:cubicBezTo>
                <a:cubicBezTo>
                  <a:pt x="391027" y="-6437"/>
                  <a:pt x="565485" y="1584"/>
                  <a:pt x="565485" y="1584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5450305" y="3681663"/>
            <a:ext cx="709863" cy="24325"/>
          </a:xfrm>
          <a:custGeom>
            <a:avLst/>
            <a:gdLst>
              <a:gd name="connsiteX0" fmla="*/ 0 w 709863"/>
              <a:gd name="connsiteY0" fmla="*/ 0 h 24325"/>
              <a:gd name="connsiteX1" fmla="*/ 372979 w 709863"/>
              <a:gd name="connsiteY1" fmla="*/ 24063 h 24325"/>
              <a:gd name="connsiteX2" fmla="*/ 709863 w 709863"/>
              <a:gd name="connsiteY2" fmla="*/ 12032 h 2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63" h="24325">
                <a:moveTo>
                  <a:pt x="0" y="0"/>
                </a:moveTo>
                <a:cubicBezTo>
                  <a:pt x="127334" y="11029"/>
                  <a:pt x="254669" y="22058"/>
                  <a:pt x="372979" y="24063"/>
                </a:cubicBezTo>
                <a:cubicBezTo>
                  <a:pt x="491289" y="26068"/>
                  <a:pt x="657726" y="16043"/>
                  <a:pt x="709863" y="12032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Freeform 271"/>
          <p:cNvSpPr/>
          <p:nvPr/>
        </p:nvSpPr>
        <p:spPr>
          <a:xfrm>
            <a:off x="2595504" y="1987255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3228548" y="2996992"/>
            <a:ext cx="642227" cy="314754"/>
            <a:chOff x="3228548" y="2996992"/>
            <a:chExt cx="642227" cy="314754"/>
          </a:xfrm>
        </p:grpSpPr>
        <p:grpSp>
          <p:nvGrpSpPr>
            <p:cNvPr id="47" name="Group 46"/>
            <p:cNvGrpSpPr>
              <a:grpSpLocks noChangeAspect="1"/>
            </p:cNvGrpSpPr>
            <p:nvPr/>
          </p:nvGrpSpPr>
          <p:grpSpPr>
            <a:xfrm>
              <a:off x="3230339" y="2996992"/>
              <a:ext cx="106972" cy="87728"/>
              <a:chOff x="3190536" y="2921691"/>
              <a:chExt cx="205094" cy="168192"/>
            </a:xfrm>
          </p:grpSpPr>
          <p:sp>
            <p:nvSpPr>
              <p:cNvPr id="45" name="Rectangle 44"/>
              <p:cNvSpPr>
                <a:spLocks noChangeAspect="1"/>
              </p:cNvSpPr>
              <p:nvPr/>
            </p:nvSpPr>
            <p:spPr>
              <a:xfrm>
                <a:off x="3190536" y="299349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>
                <a:spLocks/>
              </p:cNvSpPr>
              <p:nvPr/>
            </p:nvSpPr>
            <p:spPr>
              <a:xfrm>
                <a:off x="3238915" y="3005436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ectangle 333"/>
              <p:cNvSpPr>
                <a:spLocks noChangeAspect="1"/>
              </p:cNvSpPr>
              <p:nvPr/>
            </p:nvSpPr>
            <p:spPr>
              <a:xfrm>
                <a:off x="3238463" y="306776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ectangle 334"/>
              <p:cNvSpPr>
                <a:spLocks noChangeAspect="1"/>
              </p:cNvSpPr>
              <p:nvPr/>
            </p:nvSpPr>
            <p:spPr>
              <a:xfrm>
                <a:off x="3242651" y="295352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335"/>
              <p:cNvSpPr>
                <a:spLocks noChangeAspect="1"/>
              </p:cNvSpPr>
              <p:nvPr/>
            </p:nvSpPr>
            <p:spPr>
              <a:xfrm>
                <a:off x="3190983" y="2921691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336"/>
              <p:cNvSpPr>
                <a:spLocks/>
              </p:cNvSpPr>
              <p:nvPr/>
            </p:nvSpPr>
            <p:spPr>
              <a:xfrm>
                <a:off x="3307156" y="3001281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338"/>
              <p:cNvSpPr>
                <a:spLocks/>
              </p:cNvSpPr>
              <p:nvPr/>
            </p:nvSpPr>
            <p:spPr>
              <a:xfrm>
                <a:off x="3295161" y="2982391"/>
                <a:ext cx="34781" cy="2221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339"/>
              <p:cNvSpPr>
                <a:spLocks noChangeAspect="1"/>
              </p:cNvSpPr>
              <p:nvPr/>
            </p:nvSpPr>
            <p:spPr>
              <a:xfrm>
                <a:off x="3309792" y="3067893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340"/>
              <p:cNvSpPr>
                <a:spLocks noChangeAspect="1"/>
              </p:cNvSpPr>
              <p:nvPr/>
            </p:nvSpPr>
            <p:spPr>
              <a:xfrm>
                <a:off x="3372897" y="303605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2" name="TextBox 341"/>
            <p:cNvSpPr txBox="1"/>
            <p:nvPr/>
          </p:nvSpPr>
          <p:spPr>
            <a:xfrm>
              <a:off x="3228548" y="3034747"/>
              <a:ext cx="642227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Village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3266600" y="2429954"/>
            <a:ext cx="685415" cy="304885"/>
            <a:chOff x="3324827" y="2428991"/>
            <a:chExt cx="685415" cy="304885"/>
          </a:xfrm>
        </p:grpSpPr>
        <p:sp>
          <p:nvSpPr>
            <p:cNvPr id="343" name="TextBox 342"/>
            <p:cNvSpPr txBox="1"/>
            <p:nvPr/>
          </p:nvSpPr>
          <p:spPr>
            <a:xfrm>
              <a:off x="3367566" y="2456877"/>
              <a:ext cx="642676" cy="276999"/>
            </a:xfrm>
            <a:prstGeom prst="rect">
              <a:avLst/>
            </a:prstGeom>
            <a:solidFill>
              <a:srgbClr val="D2D19E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CP site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3324827" y="2428991"/>
              <a:ext cx="110259" cy="1143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2124075" y="3148013"/>
            <a:ext cx="333375" cy="152400"/>
            <a:chOff x="2124075" y="3148013"/>
            <a:chExt cx="333375" cy="152400"/>
          </a:xfrm>
        </p:grpSpPr>
        <p:sp>
          <p:nvSpPr>
            <p:cNvPr id="80" name="Freeform 79"/>
            <p:cNvSpPr/>
            <p:nvPr/>
          </p:nvSpPr>
          <p:spPr>
            <a:xfrm>
              <a:off x="2124075" y="3148013"/>
              <a:ext cx="333375" cy="152400"/>
            </a:xfrm>
            <a:custGeom>
              <a:avLst/>
              <a:gdLst>
                <a:gd name="connsiteX0" fmla="*/ 0 w 333375"/>
                <a:gd name="connsiteY0" fmla="*/ 152400 h 152400"/>
                <a:gd name="connsiteX1" fmla="*/ 142875 w 333375"/>
                <a:gd name="connsiteY1" fmla="*/ 123825 h 152400"/>
                <a:gd name="connsiteX2" fmla="*/ 238125 w 333375"/>
                <a:gd name="connsiteY2" fmla="*/ 42862 h 152400"/>
                <a:gd name="connsiteX3" fmla="*/ 333375 w 333375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152400">
                  <a:moveTo>
                    <a:pt x="0" y="152400"/>
                  </a:moveTo>
                  <a:cubicBezTo>
                    <a:pt x="51594" y="147240"/>
                    <a:pt x="103188" y="142081"/>
                    <a:pt x="142875" y="123825"/>
                  </a:cubicBezTo>
                  <a:cubicBezTo>
                    <a:pt x="182562" y="105569"/>
                    <a:pt x="206375" y="63499"/>
                    <a:pt x="238125" y="42862"/>
                  </a:cubicBezTo>
                  <a:cubicBezTo>
                    <a:pt x="269875" y="22225"/>
                    <a:pt x="301625" y="11112"/>
                    <a:pt x="333375" y="0"/>
                  </a:cubicBezTo>
                </a:path>
              </a:pathLst>
            </a:custGeom>
            <a:noFill/>
            <a:ln w="19050">
              <a:noFill/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Rectangle 345"/>
            <p:cNvSpPr>
              <a:spLocks noChangeAspect="1"/>
            </p:cNvSpPr>
            <p:nvPr/>
          </p:nvSpPr>
          <p:spPr>
            <a:xfrm>
              <a:off x="2219228" y="3213627"/>
              <a:ext cx="19044" cy="1842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5" name="Rectangle 354"/>
          <p:cNvSpPr/>
          <p:nvPr/>
        </p:nvSpPr>
        <p:spPr>
          <a:xfrm>
            <a:off x="2485006" y="1796405"/>
            <a:ext cx="3010700" cy="4145944"/>
          </a:xfrm>
          <a:prstGeom prst="rect">
            <a:avLst/>
          </a:prstGeom>
          <a:noFill/>
          <a:ln>
            <a:solidFill>
              <a:srgbClr val="5554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ounded Rectangle 301"/>
          <p:cNvSpPr/>
          <p:nvPr/>
        </p:nvSpPr>
        <p:spPr>
          <a:xfrm>
            <a:off x="6040103" y="376795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7A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8" name="Group 337"/>
          <p:cNvGrpSpPr/>
          <p:nvPr/>
        </p:nvGrpSpPr>
        <p:grpSpPr>
          <a:xfrm>
            <a:off x="5734817" y="211514"/>
            <a:ext cx="295274" cy="716519"/>
            <a:chOff x="-140214" y="691801"/>
            <a:chExt cx="295274" cy="716519"/>
          </a:xfrm>
        </p:grpSpPr>
        <p:grpSp>
          <p:nvGrpSpPr>
            <p:cNvPr id="347" name="Group 346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356" name="Freeform 355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8" name="TextBox 347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58" name="Freeform 357"/>
          <p:cNvSpPr>
            <a:spLocks noChangeAspect="1"/>
          </p:cNvSpPr>
          <p:nvPr/>
        </p:nvSpPr>
        <p:spPr>
          <a:xfrm rot="6221244">
            <a:off x="5433354" y="6937448"/>
            <a:ext cx="471153" cy="251149"/>
          </a:xfrm>
          <a:custGeom>
            <a:avLst/>
            <a:gdLst>
              <a:gd name="connsiteX0" fmla="*/ 85887 w 85915"/>
              <a:gd name="connsiteY0" fmla="*/ 24765 h 53640"/>
              <a:gd name="connsiteX1" fmla="*/ 30642 w 85915"/>
              <a:gd name="connsiteY1" fmla="*/ 0 h 53640"/>
              <a:gd name="connsiteX2" fmla="*/ 162 w 85915"/>
              <a:gd name="connsiteY2" fmla="*/ 24765 h 53640"/>
              <a:gd name="connsiteX3" fmla="*/ 23022 w 85915"/>
              <a:gd name="connsiteY3" fmla="*/ 53340 h 53640"/>
              <a:gd name="connsiteX4" fmla="*/ 85887 w 85915"/>
              <a:gd name="connsiteY4" fmla="*/ 24765 h 53640"/>
              <a:gd name="connsiteX0" fmla="*/ 214488 w 214496"/>
              <a:gd name="connsiteY0" fmla="*/ 1035 h 112876"/>
              <a:gd name="connsiteX1" fmla="*/ 33150 w 214496"/>
              <a:gd name="connsiteY1" fmla="*/ 56398 h 112876"/>
              <a:gd name="connsiteX2" fmla="*/ 2670 w 214496"/>
              <a:gd name="connsiteY2" fmla="*/ 81163 h 112876"/>
              <a:gd name="connsiteX3" fmla="*/ 25530 w 214496"/>
              <a:gd name="connsiteY3" fmla="*/ 109738 h 112876"/>
              <a:gd name="connsiteX4" fmla="*/ 214488 w 214496"/>
              <a:gd name="connsiteY4" fmla="*/ 1035 h 112876"/>
              <a:gd name="connsiteX0" fmla="*/ 212058 w 214330"/>
              <a:gd name="connsiteY0" fmla="*/ 682 h 111863"/>
              <a:gd name="connsiteX1" fmla="*/ 30720 w 214330"/>
              <a:gd name="connsiteY1" fmla="*/ 56045 h 111863"/>
              <a:gd name="connsiteX2" fmla="*/ 240 w 214330"/>
              <a:gd name="connsiteY2" fmla="*/ 80810 h 111863"/>
              <a:gd name="connsiteX3" fmla="*/ 23100 w 214330"/>
              <a:gd name="connsiteY3" fmla="*/ 109385 h 111863"/>
              <a:gd name="connsiteX4" fmla="*/ 125591 w 214330"/>
              <a:gd name="connsiteY4" fmla="*/ 98071 h 111863"/>
              <a:gd name="connsiteX5" fmla="*/ 212058 w 214330"/>
              <a:gd name="connsiteY5" fmla="*/ 682 h 111863"/>
              <a:gd name="connsiteX0" fmla="*/ 212058 w 214362"/>
              <a:gd name="connsiteY0" fmla="*/ 829 h 112010"/>
              <a:gd name="connsiteX1" fmla="*/ 29908 w 214362"/>
              <a:gd name="connsiteY1" fmla="*/ 52860 h 112010"/>
              <a:gd name="connsiteX2" fmla="*/ 240 w 214362"/>
              <a:gd name="connsiteY2" fmla="*/ 80957 h 112010"/>
              <a:gd name="connsiteX3" fmla="*/ 23100 w 214362"/>
              <a:gd name="connsiteY3" fmla="*/ 109532 h 112010"/>
              <a:gd name="connsiteX4" fmla="*/ 125591 w 214362"/>
              <a:gd name="connsiteY4" fmla="*/ 98218 h 112010"/>
              <a:gd name="connsiteX5" fmla="*/ 212058 w 214362"/>
              <a:gd name="connsiteY5" fmla="*/ 829 h 112010"/>
              <a:gd name="connsiteX0" fmla="*/ 212058 w 212058"/>
              <a:gd name="connsiteY0" fmla="*/ 1856 h 113037"/>
              <a:gd name="connsiteX1" fmla="*/ 125349 w 212058"/>
              <a:gd name="connsiteY1" fmla="*/ 36649 h 113037"/>
              <a:gd name="connsiteX2" fmla="*/ 29908 w 212058"/>
              <a:gd name="connsiteY2" fmla="*/ 53887 h 113037"/>
              <a:gd name="connsiteX3" fmla="*/ 240 w 212058"/>
              <a:gd name="connsiteY3" fmla="*/ 81984 h 113037"/>
              <a:gd name="connsiteX4" fmla="*/ 23100 w 212058"/>
              <a:gd name="connsiteY4" fmla="*/ 110559 h 113037"/>
              <a:gd name="connsiteX5" fmla="*/ 125591 w 212058"/>
              <a:gd name="connsiteY5" fmla="*/ 99245 h 113037"/>
              <a:gd name="connsiteX6" fmla="*/ 212058 w 212058"/>
              <a:gd name="connsiteY6" fmla="*/ 1856 h 11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058" h="113037">
                <a:moveTo>
                  <a:pt x="212058" y="1856"/>
                </a:moveTo>
                <a:cubicBezTo>
                  <a:pt x="212018" y="-8577"/>
                  <a:pt x="155707" y="27977"/>
                  <a:pt x="125349" y="36649"/>
                </a:cubicBezTo>
                <a:cubicBezTo>
                  <a:pt x="94991" y="45321"/>
                  <a:pt x="50760" y="46331"/>
                  <a:pt x="29908" y="53887"/>
                </a:cubicBezTo>
                <a:cubicBezTo>
                  <a:pt x="9056" y="61443"/>
                  <a:pt x="1510" y="73094"/>
                  <a:pt x="240" y="81984"/>
                </a:cubicBezTo>
                <a:cubicBezTo>
                  <a:pt x="-1030" y="90874"/>
                  <a:pt x="2208" y="107682"/>
                  <a:pt x="23100" y="110559"/>
                </a:cubicBezTo>
                <a:cubicBezTo>
                  <a:pt x="43992" y="113436"/>
                  <a:pt x="94098" y="117362"/>
                  <a:pt x="125591" y="99245"/>
                </a:cubicBezTo>
                <a:cubicBezTo>
                  <a:pt x="157084" y="81128"/>
                  <a:pt x="212098" y="12289"/>
                  <a:pt x="212058" y="1856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Freeform 358"/>
          <p:cNvSpPr/>
          <p:nvPr/>
        </p:nvSpPr>
        <p:spPr>
          <a:xfrm>
            <a:off x="4776537" y="8085221"/>
            <a:ext cx="424803" cy="806116"/>
          </a:xfrm>
          <a:custGeom>
            <a:avLst/>
            <a:gdLst>
              <a:gd name="connsiteX0" fmla="*/ 0 w 424803"/>
              <a:gd name="connsiteY0" fmla="*/ 0 h 806116"/>
              <a:gd name="connsiteX1" fmla="*/ 240631 w 424803"/>
              <a:gd name="connsiteY1" fmla="*/ 240632 h 806116"/>
              <a:gd name="connsiteX2" fmla="*/ 348916 w 424803"/>
              <a:gd name="connsiteY2" fmla="*/ 421105 h 806116"/>
              <a:gd name="connsiteX3" fmla="*/ 421105 w 424803"/>
              <a:gd name="connsiteY3" fmla="*/ 637674 h 806116"/>
              <a:gd name="connsiteX4" fmla="*/ 421105 w 424803"/>
              <a:gd name="connsiteY4" fmla="*/ 806116 h 80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4803" h="806116">
                <a:moveTo>
                  <a:pt x="0" y="0"/>
                </a:moveTo>
                <a:cubicBezTo>
                  <a:pt x="91239" y="85224"/>
                  <a:pt x="182478" y="170448"/>
                  <a:pt x="240631" y="240632"/>
                </a:cubicBezTo>
                <a:cubicBezTo>
                  <a:pt x="298784" y="310816"/>
                  <a:pt x="318837" y="354931"/>
                  <a:pt x="348916" y="421105"/>
                </a:cubicBezTo>
                <a:cubicBezTo>
                  <a:pt x="378995" y="487279"/>
                  <a:pt x="409073" y="573505"/>
                  <a:pt x="421105" y="637674"/>
                </a:cubicBezTo>
                <a:cubicBezTo>
                  <a:pt x="433137" y="701843"/>
                  <a:pt x="411079" y="780048"/>
                  <a:pt x="421105" y="80611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6204987" y="7050505"/>
            <a:ext cx="436445" cy="1864895"/>
          </a:xfrm>
          <a:custGeom>
            <a:avLst/>
            <a:gdLst>
              <a:gd name="connsiteX0" fmla="*/ 75497 w 436445"/>
              <a:gd name="connsiteY0" fmla="*/ 0 h 1864895"/>
              <a:gd name="connsiteX1" fmla="*/ 3308 w 436445"/>
              <a:gd name="connsiteY1" fmla="*/ 168442 h 1864895"/>
              <a:gd name="connsiteX2" fmla="*/ 27371 w 436445"/>
              <a:gd name="connsiteY2" fmla="*/ 397042 h 1864895"/>
              <a:gd name="connsiteX3" fmla="*/ 159718 w 436445"/>
              <a:gd name="connsiteY3" fmla="*/ 709863 h 1864895"/>
              <a:gd name="connsiteX4" fmla="*/ 268002 w 436445"/>
              <a:gd name="connsiteY4" fmla="*/ 998621 h 1864895"/>
              <a:gd name="connsiteX5" fmla="*/ 376287 w 436445"/>
              <a:gd name="connsiteY5" fmla="*/ 1215190 h 1864895"/>
              <a:gd name="connsiteX6" fmla="*/ 292066 w 436445"/>
              <a:gd name="connsiteY6" fmla="*/ 1383632 h 1864895"/>
              <a:gd name="connsiteX7" fmla="*/ 328160 w 436445"/>
              <a:gd name="connsiteY7" fmla="*/ 1684421 h 1864895"/>
              <a:gd name="connsiteX8" fmla="*/ 436445 w 436445"/>
              <a:gd name="connsiteY8" fmla="*/ 1864895 h 186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445" h="1864895">
                <a:moveTo>
                  <a:pt x="75497" y="0"/>
                </a:moveTo>
                <a:cubicBezTo>
                  <a:pt x="43413" y="51134"/>
                  <a:pt x="11329" y="102268"/>
                  <a:pt x="3308" y="168442"/>
                </a:cubicBezTo>
                <a:cubicBezTo>
                  <a:pt x="-4713" y="234616"/>
                  <a:pt x="1303" y="306805"/>
                  <a:pt x="27371" y="397042"/>
                </a:cubicBezTo>
                <a:cubicBezTo>
                  <a:pt x="53439" y="487279"/>
                  <a:pt x="119613" y="609600"/>
                  <a:pt x="159718" y="709863"/>
                </a:cubicBezTo>
                <a:cubicBezTo>
                  <a:pt x="199823" y="810126"/>
                  <a:pt x="231907" y="914400"/>
                  <a:pt x="268002" y="998621"/>
                </a:cubicBezTo>
                <a:cubicBezTo>
                  <a:pt x="304097" y="1082842"/>
                  <a:pt x="372276" y="1151022"/>
                  <a:pt x="376287" y="1215190"/>
                </a:cubicBezTo>
                <a:cubicBezTo>
                  <a:pt x="380298" y="1279358"/>
                  <a:pt x="300087" y="1305427"/>
                  <a:pt x="292066" y="1383632"/>
                </a:cubicBezTo>
                <a:cubicBezTo>
                  <a:pt x="284045" y="1461837"/>
                  <a:pt x="304097" y="1604211"/>
                  <a:pt x="328160" y="1684421"/>
                </a:cubicBezTo>
                <a:cubicBezTo>
                  <a:pt x="352223" y="1764632"/>
                  <a:pt x="394334" y="1814763"/>
                  <a:pt x="436445" y="18648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476576" y="3330409"/>
            <a:ext cx="415498" cy="276999"/>
            <a:chOff x="453336" y="3718330"/>
            <a:chExt cx="415498" cy="276999"/>
          </a:xfrm>
        </p:grpSpPr>
        <p:sp>
          <p:nvSpPr>
            <p:cNvPr id="37" name="Rounded Rectangle 36"/>
            <p:cNvSpPr/>
            <p:nvPr/>
          </p:nvSpPr>
          <p:spPr>
            <a:xfrm>
              <a:off x="536479" y="379203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453336" y="3718330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925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7" name="TextBox 286"/>
          <p:cNvSpPr txBox="1"/>
          <p:nvPr/>
        </p:nvSpPr>
        <p:spPr>
          <a:xfrm>
            <a:off x="1228179" y="42222"/>
            <a:ext cx="4478149" cy="120032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Second Coordinated Attack 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Dilemma and Decision</a:t>
            </a:r>
          </a:p>
        </p:txBody>
      </p:sp>
      <p:grpSp>
        <p:nvGrpSpPr>
          <p:cNvPr id="68" name="Group 67"/>
          <p:cNvGrpSpPr/>
          <p:nvPr/>
        </p:nvGrpSpPr>
        <p:grpSpPr>
          <a:xfrm>
            <a:off x="1035097" y="1720195"/>
            <a:ext cx="415498" cy="276999"/>
            <a:chOff x="1033004" y="1862796"/>
            <a:chExt cx="415498" cy="276999"/>
          </a:xfrm>
        </p:grpSpPr>
        <p:sp>
          <p:nvSpPr>
            <p:cNvPr id="362" name="Rounded Rectangle 361"/>
            <p:cNvSpPr/>
            <p:nvPr/>
          </p:nvSpPr>
          <p:spPr>
            <a:xfrm>
              <a:off x="1120840" y="1940142"/>
              <a:ext cx="247225" cy="135394"/>
            </a:xfrm>
            <a:prstGeom prst="roundRect">
              <a:avLst/>
            </a:prstGeom>
            <a:solidFill>
              <a:srgbClr val="E1E0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033004" y="18627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636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76982" y="7716717"/>
            <a:ext cx="492443" cy="276999"/>
            <a:chOff x="355916" y="7801381"/>
            <a:chExt cx="492443" cy="276999"/>
          </a:xfrm>
        </p:grpSpPr>
        <p:sp>
          <p:nvSpPr>
            <p:cNvPr id="365" name="Rounded Rectangle 364"/>
            <p:cNvSpPr/>
            <p:nvPr/>
          </p:nvSpPr>
          <p:spPr>
            <a:xfrm>
              <a:off x="447251" y="7874952"/>
              <a:ext cx="322856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55916" y="7801381"/>
              <a:ext cx="492443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1017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2973873" y="6893310"/>
            <a:ext cx="415498" cy="276999"/>
            <a:chOff x="2964241" y="7018128"/>
            <a:chExt cx="415498" cy="276999"/>
          </a:xfrm>
        </p:grpSpPr>
        <p:sp>
          <p:nvSpPr>
            <p:cNvPr id="366" name="Rounded Rectangle 365"/>
            <p:cNvSpPr/>
            <p:nvPr/>
          </p:nvSpPr>
          <p:spPr>
            <a:xfrm>
              <a:off x="3068820" y="7096136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964241" y="7018128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812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4082655" y="7460583"/>
            <a:ext cx="530915" cy="369332"/>
            <a:chOff x="4081206" y="7477214"/>
            <a:chExt cx="530915" cy="369332"/>
          </a:xfrm>
        </p:grpSpPr>
        <p:sp>
          <p:nvSpPr>
            <p:cNvPr id="367" name="Rounded Rectangle 366"/>
            <p:cNvSpPr/>
            <p:nvPr/>
          </p:nvSpPr>
          <p:spPr>
            <a:xfrm>
              <a:off x="4165986" y="755392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4081206" y="7477214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859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4" name="Group 1023"/>
          <p:cNvGrpSpPr/>
          <p:nvPr/>
        </p:nvGrpSpPr>
        <p:grpSpPr>
          <a:xfrm>
            <a:off x="5141237" y="7428906"/>
            <a:ext cx="415498" cy="276999"/>
            <a:chOff x="5135880" y="7446057"/>
            <a:chExt cx="415498" cy="276999"/>
          </a:xfrm>
        </p:grpSpPr>
        <p:sp>
          <p:nvSpPr>
            <p:cNvPr id="368" name="Rounded Rectangle 367"/>
            <p:cNvSpPr/>
            <p:nvPr/>
          </p:nvSpPr>
          <p:spPr>
            <a:xfrm>
              <a:off x="5226963" y="752421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5135880" y="7446057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769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4968171" y="5577858"/>
            <a:ext cx="530915" cy="369332"/>
            <a:chOff x="4966484" y="5593096"/>
            <a:chExt cx="530915" cy="369332"/>
          </a:xfrm>
        </p:grpSpPr>
        <p:sp>
          <p:nvSpPr>
            <p:cNvPr id="369" name="Rounded Rectangle 368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4966484" y="559309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6" name="Group 1025"/>
          <p:cNvGrpSpPr/>
          <p:nvPr/>
        </p:nvGrpSpPr>
        <p:grpSpPr>
          <a:xfrm>
            <a:off x="5118482" y="4034626"/>
            <a:ext cx="530915" cy="369332"/>
            <a:chOff x="5118482" y="4034626"/>
            <a:chExt cx="530915" cy="369332"/>
          </a:xfrm>
        </p:grpSpPr>
        <p:sp>
          <p:nvSpPr>
            <p:cNvPr id="363" name="Rounded Rectangle 362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118482" y="403462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4995533" y="3540033"/>
            <a:ext cx="530915" cy="369332"/>
            <a:chOff x="4984245" y="3544533"/>
            <a:chExt cx="530915" cy="369332"/>
          </a:xfrm>
        </p:grpSpPr>
        <p:sp>
          <p:nvSpPr>
            <p:cNvPr id="364" name="Rounded Rectangle 363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984245" y="35445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0" name="Group 369"/>
          <p:cNvGrpSpPr/>
          <p:nvPr/>
        </p:nvGrpSpPr>
        <p:grpSpPr>
          <a:xfrm>
            <a:off x="4599703" y="8127850"/>
            <a:ext cx="1981435" cy="694158"/>
            <a:chOff x="-3783439" y="4249739"/>
            <a:chExt cx="1981435" cy="694158"/>
          </a:xfrm>
          <a:solidFill>
            <a:schemeClr val="bg1"/>
          </a:solidFill>
        </p:grpSpPr>
        <p:sp>
          <p:nvSpPr>
            <p:cNvPr id="371" name="Rectangle 370"/>
            <p:cNvSpPr/>
            <p:nvPr/>
          </p:nvSpPr>
          <p:spPr>
            <a:xfrm>
              <a:off x="-3783439" y="4249739"/>
              <a:ext cx="1981435" cy="6738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2" name="Group 371"/>
            <p:cNvGrpSpPr/>
            <p:nvPr/>
          </p:nvGrpSpPr>
          <p:grpSpPr>
            <a:xfrm>
              <a:off x="-3772793" y="4282474"/>
              <a:ext cx="1970789" cy="661423"/>
              <a:chOff x="-3780687" y="4266177"/>
              <a:chExt cx="1970789" cy="661423"/>
            </a:xfrm>
            <a:grpFill/>
          </p:grpSpPr>
          <p:grpSp>
            <p:nvGrpSpPr>
              <p:cNvPr id="373" name="Group 372"/>
              <p:cNvGrpSpPr/>
              <p:nvPr/>
            </p:nvGrpSpPr>
            <p:grpSpPr>
              <a:xfrm>
                <a:off x="-3780687" y="4266177"/>
                <a:ext cx="1970789" cy="315450"/>
                <a:chOff x="5289326" y="7864620"/>
                <a:chExt cx="2055553" cy="315450"/>
              </a:xfrm>
              <a:grpFill/>
            </p:grpSpPr>
            <p:grpSp>
              <p:nvGrpSpPr>
                <p:cNvPr id="375" name="Group 374"/>
                <p:cNvGrpSpPr/>
                <p:nvPr/>
              </p:nvGrpSpPr>
              <p:grpSpPr>
                <a:xfrm>
                  <a:off x="5427344" y="8086725"/>
                  <a:ext cx="1529717" cy="93345"/>
                  <a:chOff x="5427344" y="8086725"/>
                  <a:chExt cx="1529717" cy="93345"/>
                </a:xfrm>
                <a:grpFill/>
              </p:grpSpPr>
              <p:grpSp>
                <p:nvGrpSpPr>
                  <p:cNvPr id="378" name="Group 377"/>
                  <p:cNvGrpSpPr/>
                  <p:nvPr/>
                </p:nvGrpSpPr>
                <p:grpSpPr>
                  <a:xfrm>
                    <a:off x="5435942" y="8133347"/>
                    <a:ext cx="1519213" cy="45719"/>
                    <a:chOff x="5426242" y="8133347"/>
                    <a:chExt cx="1522396" cy="46723"/>
                  </a:xfrm>
                  <a:grpFill/>
                </p:grpSpPr>
                <p:sp>
                  <p:nvSpPr>
                    <p:cNvPr id="381" name="Rectangle 380"/>
                    <p:cNvSpPr/>
                    <p:nvPr/>
                  </p:nvSpPr>
                  <p:spPr>
                    <a:xfrm>
                      <a:off x="5426242" y="8133347"/>
                      <a:ext cx="761198" cy="46723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2" name="Rectangle 381"/>
                    <p:cNvSpPr/>
                    <p:nvPr/>
                  </p:nvSpPr>
                  <p:spPr>
                    <a:xfrm>
                      <a:off x="6187440" y="8133347"/>
                      <a:ext cx="761198" cy="46723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9" name="Freeform 378"/>
                  <p:cNvSpPr/>
                  <p:nvPr/>
                </p:nvSpPr>
                <p:spPr>
                  <a:xfrm>
                    <a:off x="5427344" y="8086725"/>
                    <a:ext cx="1086" cy="91910"/>
                  </a:xfrm>
                  <a:custGeom>
                    <a:avLst/>
                    <a:gdLst>
                      <a:gd name="connsiteX0" fmla="*/ 0 w 3810"/>
                      <a:gd name="connsiteY0" fmla="*/ 0 h 173355"/>
                      <a:gd name="connsiteX1" fmla="*/ 3810 w 3810"/>
                      <a:gd name="connsiteY1" fmla="*/ 173355 h 173355"/>
                      <a:gd name="connsiteX0" fmla="*/ 0 w 10000"/>
                      <a:gd name="connsiteY0" fmla="*/ 0 h 7912"/>
                      <a:gd name="connsiteX1" fmla="*/ 10000 w 10000"/>
                      <a:gd name="connsiteY1" fmla="*/ 7912 h 7912"/>
                      <a:gd name="connsiteX0" fmla="*/ 0 w 2850"/>
                      <a:gd name="connsiteY0" fmla="*/ 0 h 6701"/>
                      <a:gd name="connsiteX1" fmla="*/ 2850 w 2850"/>
                      <a:gd name="connsiteY1" fmla="*/ 6701 h 6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0" h="6701">
                        <a:moveTo>
                          <a:pt x="0" y="0"/>
                        </a:moveTo>
                        <a:cubicBezTo>
                          <a:pt x="3333" y="3333"/>
                          <a:pt x="-483" y="3368"/>
                          <a:pt x="2850" y="6701"/>
                        </a:cubicBez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reeform 379"/>
                  <p:cNvSpPr/>
                  <p:nvPr/>
                </p:nvSpPr>
                <p:spPr>
                  <a:xfrm>
                    <a:off x="6955156" y="8105775"/>
                    <a:ext cx="1905" cy="74295"/>
                  </a:xfrm>
                  <a:custGeom>
                    <a:avLst/>
                    <a:gdLst>
                      <a:gd name="connsiteX0" fmla="*/ 0 w 7620"/>
                      <a:gd name="connsiteY0" fmla="*/ 0 h 74295"/>
                      <a:gd name="connsiteX1" fmla="*/ 7620 w 7620"/>
                      <a:gd name="connsiteY1" fmla="*/ 74295 h 74295"/>
                      <a:gd name="connsiteX0" fmla="*/ 0 w 2500"/>
                      <a:gd name="connsiteY0" fmla="*/ 0 h 10000"/>
                      <a:gd name="connsiteX1" fmla="*/ 2500 w 2500"/>
                      <a:gd name="connsiteY1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0" h="10000">
                        <a:moveTo>
                          <a:pt x="0" y="0"/>
                        </a:moveTo>
                        <a:lnTo>
                          <a:pt x="2500" y="10000"/>
                        </a:ln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6" name="TextBox 375"/>
                <p:cNvSpPr txBox="1"/>
                <p:nvPr/>
              </p:nvSpPr>
              <p:spPr>
                <a:xfrm>
                  <a:off x="6577120" y="7871289"/>
                  <a:ext cx="767759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1000 m</a:t>
                  </a:r>
                  <a:endParaRPr lang="en-US" sz="1400" b="1" dirty="0"/>
                </a:p>
              </p:txBody>
            </p:sp>
            <p:sp>
              <p:nvSpPr>
                <p:cNvPr id="377" name="TextBox 376"/>
                <p:cNvSpPr txBox="1"/>
                <p:nvPr/>
              </p:nvSpPr>
              <p:spPr>
                <a:xfrm>
                  <a:off x="5289326" y="7864620"/>
                  <a:ext cx="276038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0</a:t>
                  </a:r>
                  <a:endParaRPr lang="en-US" sz="1400" b="1" dirty="0"/>
                </a:p>
              </p:txBody>
            </p:sp>
          </p:grpSp>
          <p:sp>
            <p:nvSpPr>
              <p:cNvPr id="374" name="TextBox 373"/>
              <p:cNvSpPr txBox="1"/>
              <p:nvPr/>
            </p:nvSpPr>
            <p:spPr>
              <a:xfrm>
                <a:off x="-3680183" y="4619823"/>
                <a:ext cx="1769780" cy="30777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/>
                  <a:t>Contour Interval 25m</a:t>
                </a:r>
                <a:endParaRPr lang="en-US" sz="1400" b="1" dirty="0"/>
              </a:p>
            </p:txBody>
          </p:sp>
        </p:grpSp>
      </p:grpSp>
      <p:grpSp>
        <p:nvGrpSpPr>
          <p:cNvPr id="399" name="Group 398"/>
          <p:cNvGrpSpPr/>
          <p:nvPr/>
        </p:nvGrpSpPr>
        <p:grpSpPr>
          <a:xfrm>
            <a:off x="2228189" y="8434344"/>
            <a:ext cx="1224003" cy="415236"/>
            <a:chOff x="7575481" y="2785676"/>
            <a:chExt cx="1224003" cy="415236"/>
          </a:xfrm>
        </p:grpSpPr>
        <p:sp>
          <p:nvSpPr>
            <p:cNvPr id="400" name="Freeform 399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7575481" y="2785676"/>
              <a:ext cx="1224003" cy="415236"/>
              <a:chOff x="7128149" y="2913896"/>
              <a:chExt cx="1224003" cy="415236"/>
            </a:xfrm>
          </p:grpSpPr>
          <p:grpSp>
            <p:nvGrpSpPr>
              <p:cNvPr id="402" name="Group 401"/>
              <p:cNvGrpSpPr/>
              <p:nvPr/>
            </p:nvGrpSpPr>
            <p:grpSpPr>
              <a:xfrm>
                <a:off x="7479443" y="2990578"/>
                <a:ext cx="872709" cy="338554"/>
                <a:chOff x="7501227" y="2989889"/>
                <a:chExt cx="872709" cy="338554"/>
              </a:xfrm>
            </p:grpSpPr>
            <p:sp>
              <p:nvSpPr>
                <p:cNvPr id="413" name="Rectangle 412"/>
                <p:cNvSpPr/>
                <p:nvPr/>
              </p:nvSpPr>
              <p:spPr>
                <a:xfrm>
                  <a:off x="7578803" y="3062268"/>
                  <a:ext cx="504723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TextBox 413"/>
                <p:cNvSpPr txBox="1"/>
                <p:nvPr/>
              </p:nvSpPr>
              <p:spPr>
                <a:xfrm>
                  <a:off x="7501227" y="2989889"/>
                  <a:ext cx="87270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1-506</a:t>
                  </a:r>
                </a:p>
              </p:txBody>
            </p:sp>
          </p:grpSp>
          <p:grpSp>
            <p:nvGrpSpPr>
              <p:cNvPr id="403" name="Group 402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404" name="Group 403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408" name="Freeform 407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09" name="Group 408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410" name="Rectangle 409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1" name="Freeform 410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2" name="Freeform 411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05" name="Group 404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406" name="Block Arc 405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7" name="Block Arc 406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02" name="Freeform 101"/>
          <p:cNvSpPr/>
          <p:nvPr/>
        </p:nvSpPr>
        <p:spPr>
          <a:xfrm>
            <a:off x="2572571" y="6794463"/>
            <a:ext cx="1131570" cy="1771650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1570" h="1771650">
                <a:moveTo>
                  <a:pt x="0" y="1508760"/>
                </a:moveTo>
                <a:lnTo>
                  <a:pt x="864870" y="152400"/>
                </a:lnTo>
                <a:lnTo>
                  <a:pt x="769620" y="121920"/>
                </a:lnTo>
                <a:lnTo>
                  <a:pt x="1017270" y="0"/>
                </a:lnTo>
                <a:lnTo>
                  <a:pt x="1131570" y="266700"/>
                </a:lnTo>
                <a:lnTo>
                  <a:pt x="1055370" y="240030"/>
                </a:lnTo>
                <a:lnTo>
                  <a:pt x="598170" y="1771650"/>
                </a:lnTo>
              </a:path>
            </a:pathLst>
          </a:custGeom>
          <a:solidFill>
            <a:srgbClr val="0000FF">
              <a:alpha val="43137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 102"/>
          <p:cNvSpPr/>
          <p:nvPr/>
        </p:nvSpPr>
        <p:spPr>
          <a:xfrm>
            <a:off x="148412" y="2892301"/>
            <a:ext cx="2775360" cy="127743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37242" y="2937457"/>
            <a:ext cx="2658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 May Brigade Plan</a:t>
            </a:r>
          </a:p>
        </p:txBody>
      </p:sp>
      <p:sp>
        <p:nvSpPr>
          <p:cNvPr id="322" name="Freeform 321"/>
          <p:cNvSpPr/>
          <p:nvPr/>
        </p:nvSpPr>
        <p:spPr>
          <a:xfrm>
            <a:off x="4124455" y="3065698"/>
            <a:ext cx="1511687" cy="1867131"/>
          </a:xfrm>
          <a:custGeom>
            <a:avLst/>
            <a:gdLst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20392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20391 w 1361878"/>
              <a:gd name="connsiteY26" fmla="*/ 736729 h 1583904"/>
              <a:gd name="connsiteX27" fmla="*/ 311427 w 1361878"/>
              <a:gd name="connsiteY27" fmla="*/ 405034 h 1583904"/>
              <a:gd name="connsiteX0" fmla="*/ 311427 w 1361878"/>
              <a:gd name="connsiteY0" fmla="*/ 405034 h 1663640"/>
              <a:gd name="connsiteX1" fmla="*/ 526580 w 1361878"/>
              <a:gd name="connsiteY1" fmla="*/ 279528 h 1663640"/>
              <a:gd name="connsiteX2" fmla="*/ 607262 w 1361878"/>
              <a:gd name="connsiteY2" fmla="*/ 145058 h 1663640"/>
              <a:gd name="connsiteX3" fmla="*/ 714839 w 1361878"/>
              <a:gd name="connsiteY3" fmla="*/ 37481 h 1663640"/>
              <a:gd name="connsiteX4" fmla="*/ 876203 w 1361878"/>
              <a:gd name="connsiteY4" fmla="*/ 1622 h 1663640"/>
              <a:gd name="connsiteX5" fmla="*/ 1028603 w 1361878"/>
              <a:gd name="connsiteY5" fmla="*/ 82305 h 1663640"/>
              <a:gd name="connsiteX6" fmla="*/ 1001709 w 1361878"/>
              <a:gd name="connsiteY6" fmla="*/ 252634 h 1663640"/>
              <a:gd name="connsiteX7" fmla="*/ 885168 w 1361878"/>
              <a:gd name="connsiteY7" fmla="*/ 413999 h 1663640"/>
              <a:gd name="connsiteX8" fmla="*/ 903098 w 1361878"/>
              <a:gd name="connsiteY8" fmla="*/ 629152 h 1663640"/>
              <a:gd name="connsiteX9" fmla="*/ 1001709 w 1361878"/>
              <a:gd name="connsiteY9" fmla="*/ 817411 h 1663640"/>
              <a:gd name="connsiteX10" fmla="*/ 1234792 w 1361878"/>
              <a:gd name="connsiteY10" fmla="*/ 951881 h 1663640"/>
              <a:gd name="connsiteX11" fmla="*/ 1360298 w 1361878"/>
              <a:gd name="connsiteY11" fmla="*/ 1113246 h 1663640"/>
              <a:gd name="connsiteX12" fmla="*/ 1288580 w 1361878"/>
              <a:gd name="connsiteY12" fmla="*/ 1193928 h 1663640"/>
              <a:gd name="connsiteX13" fmla="*/ 1055498 w 1361878"/>
              <a:gd name="connsiteY13" fmla="*/ 1184963 h 1663640"/>
              <a:gd name="connsiteX14" fmla="*/ 983780 w 1361878"/>
              <a:gd name="connsiteY14" fmla="*/ 1283575 h 1663640"/>
              <a:gd name="connsiteX15" fmla="*/ 759662 w 1361878"/>
              <a:gd name="connsiteY15" fmla="*/ 1651128 h 1663640"/>
              <a:gd name="connsiteX16" fmla="*/ 678980 w 1361878"/>
              <a:gd name="connsiteY16" fmla="*/ 1561481 h 1663640"/>
              <a:gd name="connsiteX17" fmla="*/ 678980 w 1361878"/>
              <a:gd name="connsiteY17" fmla="*/ 1400116 h 1663640"/>
              <a:gd name="connsiteX18" fmla="*/ 589333 w 1361878"/>
              <a:gd name="connsiteY18" fmla="*/ 1238752 h 1663640"/>
              <a:gd name="connsiteX19" fmla="*/ 427968 w 1361878"/>
              <a:gd name="connsiteY19" fmla="*/ 1328399 h 1663640"/>
              <a:gd name="connsiteX20" fmla="*/ 347286 w 1361878"/>
              <a:gd name="connsiteY20" fmla="*/ 1444940 h 1663640"/>
              <a:gd name="connsiteX21" fmla="*/ 230745 w 1361878"/>
              <a:gd name="connsiteY21" fmla="*/ 1543552 h 1663640"/>
              <a:gd name="connsiteX22" fmla="*/ 42486 w 1361878"/>
              <a:gd name="connsiteY22" fmla="*/ 1516658 h 1663640"/>
              <a:gd name="connsiteX23" fmla="*/ 6627 w 1361878"/>
              <a:gd name="connsiteY23" fmla="*/ 1373222 h 1663640"/>
              <a:gd name="connsiteX24" fmla="*/ 141098 w 1361878"/>
              <a:gd name="connsiteY24" fmla="*/ 1175999 h 1663640"/>
              <a:gd name="connsiteX25" fmla="*/ 356250 w 1361878"/>
              <a:gd name="connsiteY25" fmla="*/ 951881 h 1663640"/>
              <a:gd name="connsiteX26" fmla="*/ 320391 w 1361878"/>
              <a:gd name="connsiteY26" fmla="*/ 736729 h 1663640"/>
              <a:gd name="connsiteX27" fmla="*/ 311427 w 1361878"/>
              <a:gd name="connsiteY27" fmla="*/ 405034 h 166364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589333 w 1361878"/>
              <a:gd name="connsiteY18" fmla="*/ 1238752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419003 w 1361878"/>
              <a:gd name="connsiteY25" fmla="*/ 924987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61878" h="1682100">
                <a:moveTo>
                  <a:pt x="311427" y="405034"/>
                </a:moveTo>
                <a:cubicBezTo>
                  <a:pt x="345792" y="328834"/>
                  <a:pt x="477274" y="322857"/>
                  <a:pt x="526580" y="279528"/>
                </a:cubicBezTo>
                <a:cubicBezTo>
                  <a:pt x="575886" y="236199"/>
                  <a:pt x="575886" y="185399"/>
                  <a:pt x="607262" y="145058"/>
                </a:cubicBezTo>
                <a:cubicBezTo>
                  <a:pt x="638638" y="104717"/>
                  <a:pt x="670016" y="61387"/>
                  <a:pt x="714839" y="37481"/>
                </a:cubicBezTo>
                <a:cubicBezTo>
                  <a:pt x="759663" y="13575"/>
                  <a:pt x="823909" y="-5849"/>
                  <a:pt x="876203" y="1622"/>
                </a:cubicBezTo>
                <a:cubicBezTo>
                  <a:pt x="928497" y="9093"/>
                  <a:pt x="1007685" y="40470"/>
                  <a:pt x="1028603" y="82305"/>
                </a:cubicBezTo>
                <a:cubicBezTo>
                  <a:pt x="1049521" y="124140"/>
                  <a:pt x="1025615" y="197352"/>
                  <a:pt x="1001709" y="252634"/>
                </a:cubicBezTo>
                <a:cubicBezTo>
                  <a:pt x="977803" y="307916"/>
                  <a:pt x="901603" y="351246"/>
                  <a:pt x="885168" y="413999"/>
                </a:cubicBezTo>
                <a:cubicBezTo>
                  <a:pt x="868733" y="476752"/>
                  <a:pt x="883675" y="561917"/>
                  <a:pt x="903098" y="629152"/>
                </a:cubicBezTo>
                <a:cubicBezTo>
                  <a:pt x="922521" y="696387"/>
                  <a:pt x="946427" y="763623"/>
                  <a:pt x="1001709" y="817411"/>
                </a:cubicBezTo>
                <a:cubicBezTo>
                  <a:pt x="1056991" y="871199"/>
                  <a:pt x="1175027" y="902575"/>
                  <a:pt x="1234792" y="951881"/>
                </a:cubicBezTo>
                <a:cubicBezTo>
                  <a:pt x="1294557" y="1001187"/>
                  <a:pt x="1351333" y="1072905"/>
                  <a:pt x="1360298" y="1113246"/>
                </a:cubicBezTo>
                <a:cubicBezTo>
                  <a:pt x="1369263" y="1153587"/>
                  <a:pt x="1339380" y="1181975"/>
                  <a:pt x="1288580" y="1193928"/>
                </a:cubicBezTo>
                <a:cubicBezTo>
                  <a:pt x="1237780" y="1205881"/>
                  <a:pt x="1106298" y="1170022"/>
                  <a:pt x="1055498" y="1184963"/>
                </a:cubicBezTo>
                <a:cubicBezTo>
                  <a:pt x="1004698" y="1199904"/>
                  <a:pt x="1033086" y="1205881"/>
                  <a:pt x="983780" y="1283575"/>
                </a:cubicBezTo>
                <a:cubicBezTo>
                  <a:pt x="934474" y="1361269"/>
                  <a:pt x="816439" y="1592857"/>
                  <a:pt x="759662" y="1651128"/>
                </a:cubicBezTo>
                <a:cubicBezTo>
                  <a:pt x="702886" y="1709399"/>
                  <a:pt x="656568" y="1675034"/>
                  <a:pt x="643121" y="1633199"/>
                </a:cubicBezTo>
                <a:cubicBezTo>
                  <a:pt x="629674" y="1591364"/>
                  <a:pt x="683462" y="1449422"/>
                  <a:pt x="678980" y="1400116"/>
                </a:cubicBezTo>
                <a:cubicBezTo>
                  <a:pt x="674498" y="1350810"/>
                  <a:pt x="658062" y="1349316"/>
                  <a:pt x="616227" y="1337363"/>
                </a:cubicBezTo>
                <a:cubicBezTo>
                  <a:pt x="574392" y="1325410"/>
                  <a:pt x="472792" y="1310470"/>
                  <a:pt x="427968" y="1328399"/>
                </a:cubicBezTo>
                <a:cubicBezTo>
                  <a:pt x="383145" y="1346329"/>
                  <a:pt x="380156" y="1409081"/>
                  <a:pt x="347286" y="1444940"/>
                </a:cubicBezTo>
                <a:cubicBezTo>
                  <a:pt x="314416" y="1480799"/>
                  <a:pt x="281545" y="1531599"/>
                  <a:pt x="230745" y="1543552"/>
                </a:cubicBezTo>
                <a:cubicBezTo>
                  <a:pt x="179945" y="1555505"/>
                  <a:pt x="79839" y="1545046"/>
                  <a:pt x="42486" y="1516658"/>
                </a:cubicBezTo>
                <a:cubicBezTo>
                  <a:pt x="5133" y="1488270"/>
                  <a:pt x="-9808" y="1429998"/>
                  <a:pt x="6627" y="1373222"/>
                </a:cubicBezTo>
                <a:cubicBezTo>
                  <a:pt x="23062" y="1316446"/>
                  <a:pt x="72369" y="1250705"/>
                  <a:pt x="141098" y="1175999"/>
                </a:cubicBezTo>
                <a:cubicBezTo>
                  <a:pt x="209827" y="1101293"/>
                  <a:pt x="389121" y="995210"/>
                  <a:pt x="419003" y="924987"/>
                </a:cubicBezTo>
                <a:cubicBezTo>
                  <a:pt x="448885" y="854764"/>
                  <a:pt x="338320" y="823388"/>
                  <a:pt x="320391" y="736729"/>
                </a:cubicBezTo>
                <a:cubicBezTo>
                  <a:pt x="302462" y="650070"/>
                  <a:pt x="277062" y="481234"/>
                  <a:pt x="311427" y="405034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6" name="TextBox 425"/>
          <p:cNvSpPr txBox="1"/>
          <p:nvPr/>
        </p:nvSpPr>
        <p:spPr>
          <a:xfrm>
            <a:off x="173444" y="3193876"/>
            <a:ext cx="29261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Dilemma </a:t>
            </a:r>
          </a:p>
        </p:txBody>
      </p:sp>
      <p:sp>
        <p:nvSpPr>
          <p:cNvPr id="290" name="TextBox 289"/>
          <p:cNvSpPr txBox="1"/>
          <p:nvPr/>
        </p:nvSpPr>
        <p:spPr>
          <a:xfrm>
            <a:off x="168904" y="3490067"/>
            <a:ext cx="29261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Decision 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3828465" y="4659538"/>
            <a:ext cx="612279" cy="918020"/>
            <a:chOff x="3828465" y="4659538"/>
            <a:chExt cx="612279" cy="918020"/>
          </a:xfrm>
        </p:grpSpPr>
        <p:grpSp>
          <p:nvGrpSpPr>
            <p:cNvPr id="298" name="Group 297"/>
            <p:cNvGrpSpPr>
              <a:grpSpLocks noChangeAspect="1"/>
            </p:cNvGrpSpPr>
            <p:nvPr/>
          </p:nvGrpSpPr>
          <p:grpSpPr>
            <a:xfrm>
              <a:off x="3828465" y="5067300"/>
              <a:ext cx="612279" cy="510258"/>
              <a:chOff x="4536588" y="4654173"/>
              <a:chExt cx="838738" cy="698985"/>
            </a:xfrm>
          </p:grpSpPr>
          <p:grpSp>
            <p:nvGrpSpPr>
              <p:cNvPr id="299" name="Group 298"/>
              <p:cNvGrpSpPr/>
              <p:nvPr/>
            </p:nvGrpSpPr>
            <p:grpSpPr>
              <a:xfrm>
                <a:off x="4536588" y="4654173"/>
                <a:ext cx="838738" cy="698985"/>
                <a:chOff x="3807983" y="1914479"/>
                <a:chExt cx="838738" cy="698985"/>
              </a:xfrm>
            </p:grpSpPr>
            <p:grpSp>
              <p:nvGrpSpPr>
                <p:cNvPr id="305" name="Group 304"/>
                <p:cNvGrpSpPr/>
                <p:nvPr/>
              </p:nvGrpSpPr>
              <p:grpSpPr>
                <a:xfrm>
                  <a:off x="3807983" y="1914479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306" name="Diamond 305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7" name="Freeform 306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Freeform 307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3" name="TextBox 302"/>
                <p:cNvSpPr txBox="1"/>
                <p:nvPr/>
              </p:nvSpPr>
              <p:spPr>
                <a:xfrm>
                  <a:off x="4461990" y="2076531"/>
                  <a:ext cx="18473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00" name="TextBox 299"/>
              <p:cNvSpPr txBox="1"/>
              <p:nvPr/>
            </p:nvSpPr>
            <p:spPr>
              <a:xfrm>
                <a:off x="5132182" y="4751301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sz="2400" b="1" dirty="0"/>
              </a:p>
            </p:txBody>
          </p:sp>
        </p:grpSp>
        <p:sp>
          <p:nvSpPr>
            <p:cNvPr id="309" name="Freeform 308"/>
            <p:cNvSpPr/>
            <p:nvPr/>
          </p:nvSpPr>
          <p:spPr>
            <a:xfrm rot="11064544" flipH="1">
              <a:off x="4075382" y="4659538"/>
              <a:ext cx="187996" cy="365736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0" name="TextBox 309"/>
          <p:cNvSpPr txBox="1"/>
          <p:nvPr/>
        </p:nvSpPr>
        <p:spPr>
          <a:xfrm>
            <a:off x="176529" y="3763370"/>
            <a:ext cx="29261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Concern </a:t>
            </a:r>
          </a:p>
        </p:txBody>
      </p:sp>
      <p:grpSp>
        <p:nvGrpSpPr>
          <p:cNvPr id="311" name="Group 310"/>
          <p:cNvGrpSpPr/>
          <p:nvPr/>
        </p:nvGrpSpPr>
        <p:grpSpPr>
          <a:xfrm flipV="1">
            <a:off x="4595226" y="2471630"/>
            <a:ext cx="612279" cy="918020"/>
            <a:chOff x="3828465" y="4659538"/>
            <a:chExt cx="612279" cy="918020"/>
          </a:xfrm>
        </p:grpSpPr>
        <p:grpSp>
          <p:nvGrpSpPr>
            <p:cNvPr id="312" name="Group 311"/>
            <p:cNvGrpSpPr>
              <a:grpSpLocks noChangeAspect="1"/>
            </p:cNvGrpSpPr>
            <p:nvPr/>
          </p:nvGrpSpPr>
          <p:grpSpPr>
            <a:xfrm>
              <a:off x="3828465" y="5067300"/>
              <a:ext cx="612279" cy="510258"/>
              <a:chOff x="4536588" y="4654173"/>
              <a:chExt cx="838738" cy="698985"/>
            </a:xfrm>
          </p:grpSpPr>
          <p:grpSp>
            <p:nvGrpSpPr>
              <p:cNvPr id="314" name="Group 313"/>
              <p:cNvGrpSpPr/>
              <p:nvPr/>
            </p:nvGrpSpPr>
            <p:grpSpPr>
              <a:xfrm>
                <a:off x="4536588" y="4654173"/>
                <a:ext cx="838738" cy="698985"/>
                <a:chOff x="3807983" y="1914479"/>
                <a:chExt cx="838738" cy="698985"/>
              </a:xfrm>
            </p:grpSpPr>
            <p:grpSp>
              <p:nvGrpSpPr>
                <p:cNvPr id="316" name="Group 315"/>
                <p:cNvGrpSpPr/>
                <p:nvPr/>
              </p:nvGrpSpPr>
              <p:grpSpPr>
                <a:xfrm>
                  <a:off x="3807983" y="1914479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318" name="Diamond 317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9" name="Freeform 318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Freeform 319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7" name="TextBox 316"/>
                <p:cNvSpPr txBox="1"/>
                <p:nvPr/>
              </p:nvSpPr>
              <p:spPr>
                <a:xfrm>
                  <a:off x="4461990" y="2076531"/>
                  <a:ext cx="18473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15" name="TextBox 314"/>
              <p:cNvSpPr txBox="1"/>
              <p:nvPr/>
            </p:nvSpPr>
            <p:spPr>
              <a:xfrm>
                <a:off x="5132182" y="4751301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sz="2400" b="1" dirty="0"/>
              </a:p>
            </p:txBody>
          </p:sp>
        </p:grpSp>
        <p:sp>
          <p:nvSpPr>
            <p:cNvPr id="313" name="Freeform 312"/>
            <p:cNvSpPr/>
            <p:nvPr/>
          </p:nvSpPr>
          <p:spPr>
            <a:xfrm rot="11064544" flipH="1">
              <a:off x="4075382" y="4659538"/>
              <a:ext cx="187996" cy="365736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1" name="Freeform 320"/>
          <p:cNvSpPr/>
          <p:nvPr/>
        </p:nvSpPr>
        <p:spPr>
          <a:xfrm>
            <a:off x="3912870" y="2399416"/>
            <a:ext cx="333036" cy="750447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/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3" name="Group 382"/>
          <p:cNvGrpSpPr/>
          <p:nvPr/>
        </p:nvGrpSpPr>
        <p:grpSpPr>
          <a:xfrm>
            <a:off x="3793568" y="2740490"/>
            <a:ext cx="1183169" cy="427887"/>
            <a:chOff x="7575481" y="2785676"/>
            <a:chExt cx="1183169" cy="427887"/>
          </a:xfrm>
        </p:grpSpPr>
        <p:sp>
          <p:nvSpPr>
            <p:cNvPr id="384" name="Freeform 383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7575481" y="2785676"/>
              <a:ext cx="1183169" cy="427887"/>
              <a:chOff x="7128149" y="2913896"/>
              <a:chExt cx="1183169" cy="427887"/>
            </a:xfrm>
          </p:grpSpPr>
          <p:grpSp>
            <p:nvGrpSpPr>
              <p:cNvPr id="386" name="Group 385"/>
              <p:cNvGrpSpPr/>
              <p:nvPr/>
            </p:nvGrpSpPr>
            <p:grpSpPr>
              <a:xfrm>
                <a:off x="7487780" y="3003229"/>
                <a:ext cx="823538" cy="338554"/>
                <a:chOff x="7509564" y="3002540"/>
                <a:chExt cx="823538" cy="338554"/>
              </a:xfrm>
            </p:grpSpPr>
            <p:sp>
              <p:nvSpPr>
                <p:cNvPr id="397" name="Rectangle 396"/>
                <p:cNvSpPr/>
                <p:nvPr/>
              </p:nvSpPr>
              <p:spPr>
                <a:xfrm>
                  <a:off x="7578803" y="3062268"/>
                  <a:ext cx="492696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TextBox 397"/>
                <p:cNvSpPr txBox="1"/>
                <p:nvPr/>
              </p:nvSpPr>
              <p:spPr>
                <a:xfrm>
                  <a:off x="7509564" y="3002540"/>
                  <a:ext cx="82353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387" name="Group 386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88" name="Group 387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92" name="Freeform 391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93" name="Group 392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94" name="Rectangle 393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Freeform 394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6" name="Freeform 395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89" name="Group 388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90" name="Block Arc 389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1" name="Block Arc 390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425" name="Freeform 424"/>
          <p:cNvSpPr/>
          <p:nvPr/>
        </p:nvSpPr>
        <p:spPr>
          <a:xfrm rot="7011918">
            <a:off x="4111437" y="3026628"/>
            <a:ext cx="630079" cy="963290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079" h="963290">
                <a:moveTo>
                  <a:pt x="0" y="688256"/>
                </a:moveTo>
                <a:lnTo>
                  <a:pt x="363379" y="152400"/>
                </a:lnTo>
                <a:lnTo>
                  <a:pt x="268129" y="121920"/>
                </a:lnTo>
                <a:lnTo>
                  <a:pt x="515779" y="0"/>
                </a:lnTo>
                <a:lnTo>
                  <a:pt x="630079" y="266700"/>
                </a:lnTo>
                <a:lnTo>
                  <a:pt x="553879" y="240030"/>
                </a:lnTo>
                <a:lnTo>
                  <a:pt x="334577" y="963290"/>
                </a:lnTo>
              </a:path>
            </a:pathLst>
          </a:custGeom>
          <a:solidFill>
            <a:srgbClr val="0000FF">
              <a:alpha val="43137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3052039" y="1964468"/>
            <a:ext cx="1810976" cy="2966532"/>
            <a:chOff x="3052039" y="1964468"/>
            <a:chExt cx="1810976" cy="2966532"/>
          </a:xfrm>
        </p:grpSpPr>
        <p:grpSp>
          <p:nvGrpSpPr>
            <p:cNvPr id="112" name="Group 111"/>
            <p:cNvGrpSpPr/>
            <p:nvPr/>
          </p:nvGrpSpPr>
          <p:grpSpPr>
            <a:xfrm>
              <a:off x="3927442" y="3456515"/>
              <a:ext cx="670098" cy="1241495"/>
              <a:chOff x="3884368" y="3374198"/>
              <a:chExt cx="670098" cy="1241495"/>
            </a:xfrm>
          </p:grpSpPr>
          <p:sp>
            <p:nvSpPr>
              <p:cNvPr id="429" name="Freeform 428"/>
              <p:cNvSpPr/>
              <p:nvPr/>
            </p:nvSpPr>
            <p:spPr>
              <a:xfrm rot="18512681" flipH="1">
                <a:off x="4221103" y="3184598"/>
                <a:ext cx="143763" cy="522963"/>
              </a:xfrm>
              <a:custGeom>
                <a:avLst/>
                <a:gdLst>
                  <a:gd name="connsiteX0" fmla="*/ 0 w 0"/>
                  <a:gd name="connsiteY0" fmla="*/ 0 h 320040"/>
                  <a:gd name="connsiteX1" fmla="*/ 0 w 0"/>
                  <a:gd name="connsiteY1" fmla="*/ 320040 h 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20040">
                    <a:moveTo>
                      <a:pt x="0" y="0"/>
                    </a:moveTo>
                    <a:lnTo>
                      <a:pt x="0" y="320040"/>
                    </a:lnTo>
                  </a:path>
                </a:pathLst>
              </a:custGeom>
              <a:noFill/>
              <a:ln w="57150">
                <a:solidFill>
                  <a:srgbClr val="0000FF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" name="Freeform 430"/>
              <p:cNvSpPr/>
              <p:nvPr/>
            </p:nvSpPr>
            <p:spPr>
              <a:xfrm rot="15501059" flipH="1">
                <a:off x="4073968" y="4282330"/>
                <a:ext cx="143763" cy="522963"/>
              </a:xfrm>
              <a:custGeom>
                <a:avLst/>
                <a:gdLst>
                  <a:gd name="connsiteX0" fmla="*/ 0 w 0"/>
                  <a:gd name="connsiteY0" fmla="*/ 0 h 320040"/>
                  <a:gd name="connsiteX1" fmla="*/ 0 w 0"/>
                  <a:gd name="connsiteY1" fmla="*/ 320040 h 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20040">
                    <a:moveTo>
                      <a:pt x="0" y="0"/>
                    </a:moveTo>
                    <a:lnTo>
                      <a:pt x="0" y="320040"/>
                    </a:lnTo>
                  </a:path>
                </a:pathLst>
              </a:custGeom>
              <a:noFill/>
              <a:ln w="57150">
                <a:solidFill>
                  <a:srgbClr val="0000FF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1" name="TextBox 290"/>
            <p:cNvSpPr txBox="1"/>
            <p:nvPr/>
          </p:nvSpPr>
          <p:spPr>
            <a:xfrm>
              <a:off x="3127742" y="1964468"/>
              <a:ext cx="928459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Charlie</a:t>
              </a:r>
              <a:endParaRPr lang="en-US" dirty="0"/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3052039" y="4561668"/>
              <a:ext cx="787395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Alpha</a:t>
              </a:r>
              <a:endParaRPr lang="en-US" dirty="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3349060" y="3545983"/>
              <a:ext cx="787395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Bravo</a:t>
              </a:r>
              <a:endParaRPr lang="en-US" dirty="0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4152564" y="2024208"/>
              <a:ext cx="710451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Delta</a:t>
              </a:r>
              <a:endParaRPr lang="en-US" dirty="0"/>
            </a:p>
          </p:txBody>
        </p:sp>
      </p:grpSp>
      <p:grpSp>
        <p:nvGrpSpPr>
          <p:cNvPr id="415" name="Group 414"/>
          <p:cNvGrpSpPr/>
          <p:nvPr/>
        </p:nvGrpSpPr>
        <p:grpSpPr>
          <a:xfrm>
            <a:off x="4680239" y="3662660"/>
            <a:ext cx="838738" cy="936518"/>
            <a:chOff x="4536588" y="4416640"/>
            <a:chExt cx="838738" cy="936518"/>
          </a:xfrm>
        </p:grpSpPr>
        <p:grpSp>
          <p:nvGrpSpPr>
            <p:cNvPr id="416" name="Group 415"/>
            <p:cNvGrpSpPr/>
            <p:nvPr/>
          </p:nvGrpSpPr>
          <p:grpSpPr>
            <a:xfrm>
              <a:off x="4536588" y="4416640"/>
              <a:ext cx="838738" cy="936518"/>
              <a:chOff x="3807983" y="1676946"/>
              <a:chExt cx="838738" cy="936518"/>
            </a:xfrm>
          </p:grpSpPr>
          <p:grpSp>
            <p:nvGrpSpPr>
              <p:cNvPr id="418" name="Group 417"/>
              <p:cNvGrpSpPr/>
              <p:nvPr/>
            </p:nvGrpSpPr>
            <p:grpSpPr>
              <a:xfrm>
                <a:off x="3807983" y="1676946"/>
                <a:ext cx="685276" cy="936518"/>
                <a:chOff x="4346446" y="1059359"/>
                <a:chExt cx="685276" cy="936518"/>
              </a:xfrm>
            </p:grpSpPr>
            <p:sp>
              <p:nvSpPr>
                <p:cNvPr id="420" name="TextBox 419"/>
                <p:cNvSpPr txBox="1"/>
                <p:nvPr/>
              </p:nvSpPr>
              <p:spPr>
                <a:xfrm>
                  <a:off x="4523205" y="1059359"/>
                  <a:ext cx="348172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/>
                    <a:t>II</a:t>
                  </a:r>
                  <a:endParaRPr lang="en-US" sz="2400" b="1" dirty="0"/>
                </a:p>
              </p:txBody>
            </p:sp>
            <p:grpSp>
              <p:nvGrpSpPr>
                <p:cNvPr id="421" name="Group 420"/>
                <p:cNvGrpSpPr/>
                <p:nvPr/>
              </p:nvGrpSpPr>
              <p:grpSpPr>
                <a:xfrm>
                  <a:off x="4346446" y="1296892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422" name="Diamond 421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3" name="Freeform 422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Freeform 423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19" name="TextBox 418"/>
              <p:cNvSpPr txBox="1"/>
              <p:nvPr/>
            </p:nvSpPr>
            <p:spPr>
              <a:xfrm>
                <a:off x="4461990" y="2076531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17" name="TextBox 416"/>
            <p:cNvSpPr txBox="1"/>
            <p:nvPr/>
          </p:nvSpPr>
          <p:spPr>
            <a:xfrm>
              <a:off x="5132182" y="4751301"/>
              <a:ext cx="1847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400" b="1" dirty="0"/>
            </a:p>
          </p:txBody>
        </p:sp>
      </p:grpSp>
      <p:sp>
        <p:nvSpPr>
          <p:cNvPr id="323" name="TextBox 322"/>
          <p:cNvSpPr txBox="1"/>
          <p:nvPr/>
        </p:nvSpPr>
        <p:spPr>
          <a:xfrm>
            <a:off x="1068462" y="1376360"/>
            <a:ext cx="4987391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brown patch in the middle of a green backdrop</a:t>
            </a:r>
            <a:endParaRPr lang="en-US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0210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426" grpId="0"/>
      <p:bldP spid="290" grpId="0"/>
      <p:bldP spid="31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64"/>
          <p:cNvGrpSpPr/>
          <p:nvPr/>
        </p:nvGrpSpPr>
        <p:grpSpPr>
          <a:xfrm>
            <a:off x="505949" y="1036340"/>
            <a:ext cx="5718202" cy="7905865"/>
            <a:chOff x="574314" y="1093756"/>
            <a:chExt cx="5718202" cy="7905865"/>
          </a:xfrm>
          <a:solidFill>
            <a:srgbClr val="000000"/>
          </a:solidFill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67" t="19868" r="19824" b="35016"/>
            <a:stretch/>
          </p:blipFill>
          <p:spPr>
            <a:xfrm>
              <a:off x="574314" y="1093756"/>
              <a:ext cx="5718202" cy="7905865"/>
            </a:xfrm>
            <a:prstGeom prst="rect">
              <a:avLst/>
            </a:prstGeom>
            <a:grpFill/>
            <a:ln w="57150">
              <a:solidFill>
                <a:schemeClr val="tx1"/>
              </a:solidFill>
            </a:ln>
          </p:spPr>
        </p:pic>
        <p:sp>
          <p:nvSpPr>
            <p:cNvPr id="63" name="Oval 62"/>
            <p:cNvSpPr/>
            <p:nvPr/>
          </p:nvSpPr>
          <p:spPr>
            <a:xfrm>
              <a:off x="5161346" y="8825594"/>
              <a:ext cx="277241" cy="936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2" name="Freeform 281"/>
          <p:cNvSpPr>
            <a:spLocks noChangeAspect="1"/>
          </p:cNvSpPr>
          <p:nvPr/>
        </p:nvSpPr>
        <p:spPr>
          <a:xfrm>
            <a:off x="3662558" y="3227482"/>
            <a:ext cx="2602710" cy="3715591"/>
          </a:xfrm>
          <a:custGeom>
            <a:avLst/>
            <a:gdLst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20392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20391 w 1361878"/>
              <a:gd name="connsiteY26" fmla="*/ 736729 h 1583904"/>
              <a:gd name="connsiteX27" fmla="*/ 311427 w 1361878"/>
              <a:gd name="connsiteY27" fmla="*/ 405034 h 1583904"/>
              <a:gd name="connsiteX0" fmla="*/ 311427 w 1361878"/>
              <a:gd name="connsiteY0" fmla="*/ 405034 h 1663640"/>
              <a:gd name="connsiteX1" fmla="*/ 526580 w 1361878"/>
              <a:gd name="connsiteY1" fmla="*/ 279528 h 1663640"/>
              <a:gd name="connsiteX2" fmla="*/ 607262 w 1361878"/>
              <a:gd name="connsiteY2" fmla="*/ 145058 h 1663640"/>
              <a:gd name="connsiteX3" fmla="*/ 714839 w 1361878"/>
              <a:gd name="connsiteY3" fmla="*/ 37481 h 1663640"/>
              <a:gd name="connsiteX4" fmla="*/ 876203 w 1361878"/>
              <a:gd name="connsiteY4" fmla="*/ 1622 h 1663640"/>
              <a:gd name="connsiteX5" fmla="*/ 1028603 w 1361878"/>
              <a:gd name="connsiteY5" fmla="*/ 82305 h 1663640"/>
              <a:gd name="connsiteX6" fmla="*/ 1001709 w 1361878"/>
              <a:gd name="connsiteY6" fmla="*/ 252634 h 1663640"/>
              <a:gd name="connsiteX7" fmla="*/ 885168 w 1361878"/>
              <a:gd name="connsiteY7" fmla="*/ 413999 h 1663640"/>
              <a:gd name="connsiteX8" fmla="*/ 903098 w 1361878"/>
              <a:gd name="connsiteY8" fmla="*/ 629152 h 1663640"/>
              <a:gd name="connsiteX9" fmla="*/ 1001709 w 1361878"/>
              <a:gd name="connsiteY9" fmla="*/ 817411 h 1663640"/>
              <a:gd name="connsiteX10" fmla="*/ 1234792 w 1361878"/>
              <a:gd name="connsiteY10" fmla="*/ 951881 h 1663640"/>
              <a:gd name="connsiteX11" fmla="*/ 1360298 w 1361878"/>
              <a:gd name="connsiteY11" fmla="*/ 1113246 h 1663640"/>
              <a:gd name="connsiteX12" fmla="*/ 1288580 w 1361878"/>
              <a:gd name="connsiteY12" fmla="*/ 1193928 h 1663640"/>
              <a:gd name="connsiteX13" fmla="*/ 1055498 w 1361878"/>
              <a:gd name="connsiteY13" fmla="*/ 1184963 h 1663640"/>
              <a:gd name="connsiteX14" fmla="*/ 983780 w 1361878"/>
              <a:gd name="connsiteY14" fmla="*/ 1283575 h 1663640"/>
              <a:gd name="connsiteX15" fmla="*/ 759662 w 1361878"/>
              <a:gd name="connsiteY15" fmla="*/ 1651128 h 1663640"/>
              <a:gd name="connsiteX16" fmla="*/ 678980 w 1361878"/>
              <a:gd name="connsiteY16" fmla="*/ 1561481 h 1663640"/>
              <a:gd name="connsiteX17" fmla="*/ 678980 w 1361878"/>
              <a:gd name="connsiteY17" fmla="*/ 1400116 h 1663640"/>
              <a:gd name="connsiteX18" fmla="*/ 589333 w 1361878"/>
              <a:gd name="connsiteY18" fmla="*/ 1238752 h 1663640"/>
              <a:gd name="connsiteX19" fmla="*/ 427968 w 1361878"/>
              <a:gd name="connsiteY19" fmla="*/ 1328399 h 1663640"/>
              <a:gd name="connsiteX20" fmla="*/ 347286 w 1361878"/>
              <a:gd name="connsiteY20" fmla="*/ 1444940 h 1663640"/>
              <a:gd name="connsiteX21" fmla="*/ 230745 w 1361878"/>
              <a:gd name="connsiteY21" fmla="*/ 1543552 h 1663640"/>
              <a:gd name="connsiteX22" fmla="*/ 42486 w 1361878"/>
              <a:gd name="connsiteY22" fmla="*/ 1516658 h 1663640"/>
              <a:gd name="connsiteX23" fmla="*/ 6627 w 1361878"/>
              <a:gd name="connsiteY23" fmla="*/ 1373222 h 1663640"/>
              <a:gd name="connsiteX24" fmla="*/ 141098 w 1361878"/>
              <a:gd name="connsiteY24" fmla="*/ 1175999 h 1663640"/>
              <a:gd name="connsiteX25" fmla="*/ 356250 w 1361878"/>
              <a:gd name="connsiteY25" fmla="*/ 951881 h 1663640"/>
              <a:gd name="connsiteX26" fmla="*/ 320391 w 1361878"/>
              <a:gd name="connsiteY26" fmla="*/ 736729 h 1663640"/>
              <a:gd name="connsiteX27" fmla="*/ 311427 w 1361878"/>
              <a:gd name="connsiteY27" fmla="*/ 405034 h 166364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589333 w 1361878"/>
              <a:gd name="connsiteY18" fmla="*/ 1238752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419003 w 1361878"/>
              <a:gd name="connsiteY25" fmla="*/ 924987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5752"/>
              <a:gd name="connsiteY0" fmla="*/ 405034 h 1682100"/>
              <a:gd name="connsiteX1" fmla="*/ 526580 w 1365752"/>
              <a:gd name="connsiteY1" fmla="*/ 279528 h 1682100"/>
              <a:gd name="connsiteX2" fmla="*/ 607262 w 1365752"/>
              <a:gd name="connsiteY2" fmla="*/ 145058 h 1682100"/>
              <a:gd name="connsiteX3" fmla="*/ 714839 w 1365752"/>
              <a:gd name="connsiteY3" fmla="*/ 37481 h 1682100"/>
              <a:gd name="connsiteX4" fmla="*/ 876203 w 1365752"/>
              <a:gd name="connsiteY4" fmla="*/ 1622 h 1682100"/>
              <a:gd name="connsiteX5" fmla="*/ 1028603 w 1365752"/>
              <a:gd name="connsiteY5" fmla="*/ 82305 h 1682100"/>
              <a:gd name="connsiteX6" fmla="*/ 1001709 w 1365752"/>
              <a:gd name="connsiteY6" fmla="*/ 252634 h 1682100"/>
              <a:gd name="connsiteX7" fmla="*/ 885168 w 1365752"/>
              <a:gd name="connsiteY7" fmla="*/ 413999 h 1682100"/>
              <a:gd name="connsiteX8" fmla="*/ 903098 w 1365752"/>
              <a:gd name="connsiteY8" fmla="*/ 629152 h 1682100"/>
              <a:gd name="connsiteX9" fmla="*/ 1001709 w 1365752"/>
              <a:gd name="connsiteY9" fmla="*/ 817411 h 1682100"/>
              <a:gd name="connsiteX10" fmla="*/ 1163983 w 1365752"/>
              <a:gd name="connsiteY10" fmla="*/ 908306 h 1682100"/>
              <a:gd name="connsiteX11" fmla="*/ 1360298 w 1365752"/>
              <a:gd name="connsiteY11" fmla="*/ 1113246 h 1682100"/>
              <a:gd name="connsiteX12" fmla="*/ 1288580 w 1365752"/>
              <a:gd name="connsiteY12" fmla="*/ 1193928 h 1682100"/>
              <a:gd name="connsiteX13" fmla="*/ 1055498 w 1365752"/>
              <a:gd name="connsiteY13" fmla="*/ 1184963 h 1682100"/>
              <a:gd name="connsiteX14" fmla="*/ 983780 w 1365752"/>
              <a:gd name="connsiteY14" fmla="*/ 1283575 h 1682100"/>
              <a:gd name="connsiteX15" fmla="*/ 759662 w 1365752"/>
              <a:gd name="connsiteY15" fmla="*/ 1651128 h 1682100"/>
              <a:gd name="connsiteX16" fmla="*/ 643121 w 1365752"/>
              <a:gd name="connsiteY16" fmla="*/ 1633199 h 1682100"/>
              <a:gd name="connsiteX17" fmla="*/ 678980 w 1365752"/>
              <a:gd name="connsiteY17" fmla="*/ 1400116 h 1682100"/>
              <a:gd name="connsiteX18" fmla="*/ 616227 w 1365752"/>
              <a:gd name="connsiteY18" fmla="*/ 1337363 h 1682100"/>
              <a:gd name="connsiteX19" fmla="*/ 427968 w 1365752"/>
              <a:gd name="connsiteY19" fmla="*/ 1328399 h 1682100"/>
              <a:gd name="connsiteX20" fmla="*/ 347286 w 1365752"/>
              <a:gd name="connsiteY20" fmla="*/ 1444940 h 1682100"/>
              <a:gd name="connsiteX21" fmla="*/ 230745 w 1365752"/>
              <a:gd name="connsiteY21" fmla="*/ 1543552 h 1682100"/>
              <a:gd name="connsiteX22" fmla="*/ 42486 w 1365752"/>
              <a:gd name="connsiteY22" fmla="*/ 1516658 h 1682100"/>
              <a:gd name="connsiteX23" fmla="*/ 6627 w 1365752"/>
              <a:gd name="connsiteY23" fmla="*/ 1373222 h 1682100"/>
              <a:gd name="connsiteX24" fmla="*/ 141098 w 1365752"/>
              <a:gd name="connsiteY24" fmla="*/ 1175999 h 1682100"/>
              <a:gd name="connsiteX25" fmla="*/ 419003 w 1365752"/>
              <a:gd name="connsiteY25" fmla="*/ 924987 h 1682100"/>
              <a:gd name="connsiteX26" fmla="*/ 320391 w 1365752"/>
              <a:gd name="connsiteY26" fmla="*/ 736729 h 1682100"/>
              <a:gd name="connsiteX27" fmla="*/ 311427 w 1365752"/>
              <a:gd name="connsiteY27" fmla="*/ 405034 h 1682100"/>
              <a:gd name="connsiteX0" fmla="*/ 311427 w 1360369"/>
              <a:gd name="connsiteY0" fmla="*/ 405034 h 1682100"/>
              <a:gd name="connsiteX1" fmla="*/ 526580 w 1360369"/>
              <a:gd name="connsiteY1" fmla="*/ 279528 h 1682100"/>
              <a:gd name="connsiteX2" fmla="*/ 607262 w 1360369"/>
              <a:gd name="connsiteY2" fmla="*/ 145058 h 1682100"/>
              <a:gd name="connsiteX3" fmla="*/ 714839 w 1360369"/>
              <a:gd name="connsiteY3" fmla="*/ 37481 h 1682100"/>
              <a:gd name="connsiteX4" fmla="*/ 876203 w 1360369"/>
              <a:gd name="connsiteY4" fmla="*/ 1622 h 1682100"/>
              <a:gd name="connsiteX5" fmla="*/ 1028603 w 1360369"/>
              <a:gd name="connsiteY5" fmla="*/ 82305 h 1682100"/>
              <a:gd name="connsiteX6" fmla="*/ 1001709 w 1360369"/>
              <a:gd name="connsiteY6" fmla="*/ 252634 h 1682100"/>
              <a:gd name="connsiteX7" fmla="*/ 885168 w 1360369"/>
              <a:gd name="connsiteY7" fmla="*/ 413999 h 1682100"/>
              <a:gd name="connsiteX8" fmla="*/ 903098 w 1360369"/>
              <a:gd name="connsiteY8" fmla="*/ 629152 h 1682100"/>
              <a:gd name="connsiteX9" fmla="*/ 1001709 w 1360369"/>
              <a:gd name="connsiteY9" fmla="*/ 817411 h 1682100"/>
              <a:gd name="connsiteX10" fmla="*/ 1163983 w 1360369"/>
              <a:gd name="connsiteY10" fmla="*/ 908306 h 1682100"/>
              <a:gd name="connsiteX11" fmla="*/ 1360298 w 1360369"/>
              <a:gd name="connsiteY11" fmla="*/ 1113246 h 1682100"/>
              <a:gd name="connsiteX12" fmla="*/ 1185090 w 1360369"/>
              <a:gd name="connsiteY12" fmla="*/ 1193928 h 1682100"/>
              <a:gd name="connsiteX13" fmla="*/ 1055498 w 1360369"/>
              <a:gd name="connsiteY13" fmla="*/ 1184963 h 1682100"/>
              <a:gd name="connsiteX14" fmla="*/ 983780 w 1360369"/>
              <a:gd name="connsiteY14" fmla="*/ 1283575 h 1682100"/>
              <a:gd name="connsiteX15" fmla="*/ 759662 w 1360369"/>
              <a:gd name="connsiteY15" fmla="*/ 1651128 h 1682100"/>
              <a:gd name="connsiteX16" fmla="*/ 643121 w 1360369"/>
              <a:gd name="connsiteY16" fmla="*/ 1633199 h 1682100"/>
              <a:gd name="connsiteX17" fmla="*/ 678980 w 1360369"/>
              <a:gd name="connsiteY17" fmla="*/ 1400116 h 1682100"/>
              <a:gd name="connsiteX18" fmla="*/ 616227 w 1360369"/>
              <a:gd name="connsiteY18" fmla="*/ 1337363 h 1682100"/>
              <a:gd name="connsiteX19" fmla="*/ 427968 w 1360369"/>
              <a:gd name="connsiteY19" fmla="*/ 1328399 h 1682100"/>
              <a:gd name="connsiteX20" fmla="*/ 347286 w 1360369"/>
              <a:gd name="connsiteY20" fmla="*/ 1444940 h 1682100"/>
              <a:gd name="connsiteX21" fmla="*/ 230745 w 1360369"/>
              <a:gd name="connsiteY21" fmla="*/ 1543552 h 1682100"/>
              <a:gd name="connsiteX22" fmla="*/ 42486 w 1360369"/>
              <a:gd name="connsiteY22" fmla="*/ 1516658 h 1682100"/>
              <a:gd name="connsiteX23" fmla="*/ 6627 w 1360369"/>
              <a:gd name="connsiteY23" fmla="*/ 1373222 h 1682100"/>
              <a:gd name="connsiteX24" fmla="*/ 141098 w 1360369"/>
              <a:gd name="connsiteY24" fmla="*/ 1175999 h 1682100"/>
              <a:gd name="connsiteX25" fmla="*/ 419003 w 1360369"/>
              <a:gd name="connsiteY25" fmla="*/ 924987 h 1682100"/>
              <a:gd name="connsiteX26" fmla="*/ 320391 w 1360369"/>
              <a:gd name="connsiteY26" fmla="*/ 736729 h 1682100"/>
              <a:gd name="connsiteX27" fmla="*/ 311427 w 1360369"/>
              <a:gd name="connsiteY27" fmla="*/ 405034 h 1682100"/>
              <a:gd name="connsiteX0" fmla="*/ 311427 w 1194465"/>
              <a:gd name="connsiteY0" fmla="*/ 405034 h 1682100"/>
              <a:gd name="connsiteX1" fmla="*/ 526580 w 1194465"/>
              <a:gd name="connsiteY1" fmla="*/ 279528 h 1682100"/>
              <a:gd name="connsiteX2" fmla="*/ 607262 w 1194465"/>
              <a:gd name="connsiteY2" fmla="*/ 145058 h 1682100"/>
              <a:gd name="connsiteX3" fmla="*/ 714839 w 1194465"/>
              <a:gd name="connsiteY3" fmla="*/ 37481 h 1682100"/>
              <a:gd name="connsiteX4" fmla="*/ 876203 w 1194465"/>
              <a:gd name="connsiteY4" fmla="*/ 1622 h 1682100"/>
              <a:gd name="connsiteX5" fmla="*/ 1028603 w 1194465"/>
              <a:gd name="connsiteY5" fmla="*/ 82305 h 1682100"/>
              <a:gd name="connsiteX6" fmla="*/ 1001709 w 1194465"/>
              <a:gd name="connsiteY6" fmla="*/ 252634 h 1682100"/>
              <a:gd name="connsiteX7" fmla="*/ 885168 w 1194465"/>
              <a:gd name="connsiteY7" fmla="*/ 413999 h 1682100"/>
              <a:gd name="connsiteX8" fmla="*/ 903098 w 1194465"/>
              <a:gd name="connsiteY8" fmla="*/ 629152 h 1682100"/>
              <a:gd name="connsiteX9" fmla="*/ 1001709 w 1194465"/>
              <a:gd name="connsiteY9" fmla="*/ 817411 h 1682100"/>
              <a:gd name="connsiteX10" fmla="*/ 1163983 w 1194465"/>
              <a:gd name="connsiteY10" fmla="*/ 908306 h 1682100"/>
              <a:gd name="connsiteX11" fmla="*/ 1185090 w 1194465"/>
              <a:gd name="connsiteY11" fmla="*/ 1193928 h 1682100"/>
              <a:gd name="connsiteX12" fmla="*/ 1055498 w 1194465"/>
              <a:gd name="connsiteY12" fmla="*/ 1184963 h 1682100"/>
              <a:gd name="connsiteX13" fmla="*/ 983780 w 1194465"/>
              <a:gd name="connsiteY13" fmla="*/ 1283575 h 1682100"/>
              <a:gd name="connsiteX14" fmla="*/ 759662 w 1194465"/>
              <a:gd name="connsiteY14" fmla="*/ 1651128 h 1682100"/>
              <a:gd name="connsiteX15" fmla="*/ 643121 w 1194465"/>
              <a:gd name="connsiteY15" fmla="*/ 1633199 h 1682100"/>
              <a:gd name="connsiteX16" fmla="*/ 678980 w 1194465"/>
              <a:gd name="connsiteY16" fmla="*/ 1400116 h 1682100"/>
              <a:gd name="connsiteX17" fmla="*/ 616227 w 1194465"/>
              <a:gd name="connsiteY17" fmla="*/ 1337363 h 1682100"/>
              <a:gd name="connsiteX18" fmla="*/ 427968 w 1194465"/>
              <a:gd name="connsiteY18" fmla="*/ 1328399 h 1682100"/>
              <a:gd name="connsiteX19" fmla="*/ 347286 w 1194465"/>
              <a:gd name="connsiteY19" fmla="*/ 1444940 h 1682100"/>
              <a:gd name="connsiteX20" fmla="*/ 230745 w 1194465"/>
              <a:gd name="connsiteY20" fmla="*/ 1543552 h 1682100"/>
              <a:gd name="connsiteX21" fmla="*/ 42486 w 1194465"/>
              <a:gd name="connsiteY21" fmla="*/ 1516658 h 1682100"/>
              <a:gd name="connsiteX22" fmla="*/ 6627 w 1194465"/>
              <a:gd name="connsiteY22" fmla="*/ 1373222 h 1682100"/>
              <a:gd name="connsiteX23" fmla="*/ 141098 w 1194465"/>
              <a:gd name="connsiteY23" fmla="*/ 1175999 h 1682100"/>
              <a:gd name="connsiteX24" fmla="*/ 419003 w 1194465"/>
              <a:gd name="connsiteY24" fmla="*/ 924987 h 1682100"/>
              <a:gd name="connsiteX25" fmla="*/ 320391 w 1194465"/>
              <a:gd name="connsiteY25" fmla="*/ 736729 h 1682100"/>
              <a:gd name="connsiteX26" fmla="*/ 311427 w 1194465"/>
              <a:gd name="connsiteY26" fmla="*/ 405034 h 1682100"/>
              <a:gd name="connsiteX0" fmla="*/ 311427 w 1178278"/>
              <a:gd name="connsiteY0" fmla="*/ 405034 h 1682100"/>
              <a:gd name="connsiteX1" fmla="*/ 526580 w 1178278"/>
              <a:gd name="connsiteY1" fmla="*/ 279528 h 1682100"/>
              <a:gd name="connsiteX2" fmla="*/ 607262 w 1178278"/>
              <a:gd name="connsiteY2" fmla="*/ 145058 h 1682100"/>
              <a:gd name="connsiteX3" fmla="*/ 714839 w 1178278"/>
              <a:gd name="connsiteY3" fmla="*/ 37481 h 1682100"/>
              <a:gd name="connsiteX4" fmla="*/ 876203 w 1178278"/>
              <a:gd name="connsiteY4" fmla="*/ 1622 h 1682100"/>
              <a:gd name="connsiteX5" fmla="*/ 1028603 w 1178278"/>
              <a:gd name="connsiteY5" fmla="*/ 82305 h 1682100"/>
              <a:gd name="connsiteX6" fmla="*/ 1001709 w 1178278"/>
              <a:gd name="connsiteY6" fmla="*/ 252634 h 1682100"/>
              <a:gd name="connsiteX7" fmla="*/ 885168 w 1178278"/>
              <a:gd name="connsiteY7" fmla="*/ 413999 h 1682100"/>
              <a:gd name="connsiteX8" fmla="*/ 903098 w 1178278"/>
              <a:gd name="connsiteY8" fmla="*/ 629152 h 1682100"/>
              <a:gd name="connsiteX9" fmla="*/ 1001709 w 1178278"/>
              <a:gd name="connsiteY9" fmla="*/ 817411 h 1682100"/>
              <a:gd name="connsiteX10" fmla="*/ 1163983 w 1178278"/>
              <a:gd name="connsiteY10" fmla="*/ 908306 h 1682100"/>
              <a:gd name="connsiteX11" fmla="*/ 1157856 w 1178278"/>
              <a:gd name="connsiteY11" fmla="*/ 1199375 h 1682100"/>
              <a:gd name="connsiteX12" fmla="*/ 1055498 w 1178278"/>
              <a:gd name="connsiteY12" fmla="*/ 1184963 h 1682100"/>
              <a:gd name="connsiteX13" fmla="*/ 983780 w 1178278"/>
              <a:gd name="connsiteY13" fmla="*/ 1283575 h 1682100"/>
              <a:gd name="connsiteX14" fmla="*/ 759662 w 1178278"/>
              <a:gd name="connsiteY14" fmla="*/ 1651128 h 1682100"/>
              <a:gd name="connsiteX15" fmla="*/ 643121 w 1178278"/>
              <a:gd name="connsiteY15" fmla="*/ 1633199 h 1682100"/>
              <a:gd name="connsiteX16" fmla="*/ 678980 w 1178278"/>
              <a:gd name="connsiteY16" fmla="*/ 1400116 h 1682100"/>
              <a:gd name="connsiteX17" fmla="*/ 616227 w 1178278"/>
              <a:gd name="connsiteY17" fmla="*/ 1337363 h 1682100"/>
              <a:gd name="connsiteX18" fmla="*/ 427968 w 1178278"/>
              <a:gd name="connsiteY18" fmla="*/ 1328399 h 1682100"/>
              <a:gd name="connsiteX19" fmla="*/ 347286 w 1178278"/>
              <a:gd name="connsiteY19" fmla="*/ 1444940 h 1682100"/>
              <a:gd name="connsiteX20" fmla="*/ 230745 w 1178278"/>
              <a:gd name="connsiteY20" fmla="*/ 1543552 h 1682100"/>
              <a:gd name="connsiteX21" fmla="*/ 42486 w 1178278"/>
              <a:gd name="connsiteY21" fmla="*/ 1516658 h 1682100"/>
              <a:gd name="connsiteX22" fmla="*/ 6627 w 1178278"/>
              <a:gd name="connsiteY22" fmla="*/ 1373222 h 1682100"/>
              <a:gd name="connsiteX23" fmla="*/ 141098 w 1178278"/>
              <a:gd name="connsiteY23" fmla="*/ 1175999 h 1682100"/>
              <a:gd name="connsiteX24" fmla="*/ 419003 w 1178278"/>
              <a:gd name="connsiteY24" fmla="*/ 924987 h 1682100"/>
              <a:gd name="connsiteX25" fmla="*/ 320391 w 1178278"/>
              <a:gd name="connsiteY25" fmla="*/ 736729 h 1682100"/>
              <a:gd name="connsiteX26" fmla="*/ 311427 w 1178278"/>
              <a:gd name="connsiteY26" fmla="*/ 405034 h 168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78278" h="1682100">
                <a:moveTo>
                  <a:pt x="311427" y="405034"/>
                </a:moveTo>
                <a:cubicBezTo>
                  <a:pt x="345792" y="328834"/>
                  <a:pt x="477274" y="322857"/>
                  <a:pt x="526580" y="279528"/>
                </a:cubicBezTo>
                <a:cubicBezTo>
                  <a:pt x="575886" y="236199"/>
                  <a:pt x="575886" y="185399"/>
                  <a:pt x="607262" y="145058"/>
                </a:cubicBezTo>
                <a:cubicBezTo>
                  <a:pt x="638638" y="104717"/>
                  <a:pt x="670016" y="61387"/>
                  <a:pt x="714839" y="37481"/>
                </a:cubicBezTo>
                <a:cubicBezTo>
                  <a:pt x="759663" y="13575"/>
                  <a:pt x="823909" y="-5849"/>
                  <a:pt x="876203" y="1622"/>
                </a:cubicBezTo>
                <a:cubicBezTo>
                  <a:pt x="928497" y="9093"/>
                  <a:pt x="1007685" y="40470"/>
                  <a:pt x="1028603" y="82305"/>
                </a:cubicBezTo>
                <a:cubicBezTo>
                  <a:pt x="1049521" y="124140"/>
                  <a:pt x="1025615" y="197352"/>
                  <a:pt x="1001709" y="252634"/>
                </a:cubicBezTo>
                <a:cubicBezTo>
                  <a:pt x="977803" y="307916"/>
                  <a:pt x="901603" y="351246"/>
                  <a:pt x="885168" y="413999"/>
                </a:cubicBezTo>
                <a:cubicBezTo>
                  <a:pt x="868733" y="476752"/>
                  <a:pt x="883675" y="561917"/>
                  <a:pt x="903098" y="629152"/>
                </a:cubicBezTo>
                <a:cubicBezTo>
                  <a:pt x="922521" y="696387"/>
                  <a:pt x="958228" y="770885"/>
                  <a:pt x="1001709" y="817411"/>
                </a:cubicBezTo>
                <a:cubicBezTo>
                  <a:pt x="1045190" y="863937"/>
                  <a:pt x="1137959" y="844645"/>
                  <a:pt x="1163983" y="908306"/>
                </a:cubicBezTo>
                <a:cubicBezTo>
                  <a:pt x="1190008" y="971967"/>
                  <a:pt x="1175937" y="1153266"/>
                  <a:pt x="1157856" y="1199375"/>
                </a:cubicBezTo>
                <a:cubicBezTo>
                  <a:pt x="1139775" y="1245484"/>
                  <a:pt x="1084511" y="1170930"/>
                  <a:pt x="1055498" y="1184963"/>
                </a:cubicBezTo>
                <a:cubicBezTo>
                  <a:pt x="1026485" y="1198996"/>
                  <a:pt x="1033086" y="1205881"/>
                  <a:pt x="983780" y="1283575"/>
                </a:cubicBezTo>
                <a:cubicBezTo>
                  <a:pt x="934474" y="1361269"/>
                  <a:pt x="816439" y="1592857"/>
                  <a:pt x="759662" y="1651128"/>
                </a:cubicBezTo>
                <a:cubicBezTo>
                  <a:pt x="702886" y="1709399"/>
                  <a:pt x="656568" y="1675034"/>
                  <a:pt x="643121" y="1633199"/>
                </a:cubicBezTo>
                <a:cubicBezTo>
                  <a:pt x="629674" y="1591364"/>
                  <a:pt x="683462" y="1449422"/>
                  <a:pt x="678980" y="1400116"/>
                </a:cubicBezTo>
                <a:cubicBezTo>
                  <a:pt x="674498" y="1350810"/>
                  <a:pt x="658062" y="1349316"/>
                  <a:pt x="616227" y="1337363"/>
                </a:cubicBezTo>
                <a:cubicBezTo>
                  <a:pt x="574392" y="1325410"/>
                  <a:pt x="472792" y="1310470"/>
                  <a:pt x="427968" y="1328399"/>
                </a:cubicBezTo>
                <a:cubicBezTo>
                  <a:pt x="383145" y="1346329"/>
                  <a:pt x="380156" y="1409081"/>
                  <a:pt x="347286" y="1444940"/>
                </a:cubicBezTo>
                <a:cubicBezTo>
                  <a:pt x="314416" y="1480799"/>
                  <a:pt x="281545" y="1531599"/>
                  <a:pt x="230745" y="1543552"/>
                </a:cubicBezTo>
                <a:cubicBezTo>
                  <a:pt x="179945" y="1555505"/>
                  <a:pt x="79839" y="1545046"/>
                  <a:pt x="42486" y="1516658"/>
                </a:cubicBezTo>
                <a:cubicBezTo>
                  <a:pt x="5133" y="1488270"/>
                  <a:pt x="-9808" y="1429998"/>
                  <a:pt x="6627" y="1373222"/>
                </a:cubicBezTo>
                <a:cubicBezTo>
                  <a:pt x="23062" y="1316446"/>
                  <a:pt x="72369" y="1250705"/>
                  <a:pt x="141098" y="1175999"/>
                </a:cubicBezTo>
                <a:cubicBezTo>
                  <a:pt x="209827" y="1101293"/>
                  <a:pt x="389121" y="995210"/>
                  <a:pt x="419003" y="924987"/>
                </a:cubicBezTo>
                <a:cubicBezTo>
                  <a:pt x="448885" y="854764"/>
                  <a:pt x="338320" y="823388"/>
                  <a:pt x="320391" y="736729"/>
                </a:cubicBezTo>
                <a:cubicBezTo>
                  <a:pt x="302462" y="650070"/>
                  <a:pt x="277062" y="481234"/>
                  <a:pt x="311427" y="405034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Freeform 258"/>
          <p:cNvSpPr>
            <a:spLocks noChangeAspect="1"/>
          </p:cNvSpPr>
          <p:nvPr/>
        </p:nvSpPr>
        <p:spPr>
          <a:xfrm>
            <a:off x="3226950" y="2261611"/>
            <a:ext cx="596112" cy="1343300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>
              <a:alpha val="69804"/>
            </a:srgbClr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83" y="-2060"/>
            <a:ext cx="811091" cy="921562"/>
          </a:xfrm>
          <a:prstGeom prst="rect">
            <a:avLst/>
          </a:prstGeom>
        </p:spPr>
      </p:pic>
      <p:sp>
        <p:nvSpPr>
          <p:cNvPr id="53" name="Oval 52"/>
          <p:cNvSpPr/>
          <p:nvPr/>
        </p:nvSpPr>
        <p:spPr>
          <a:xfrm>
            <a:off x="1391963" y="1826291"/>
            <a:ext cx="244835" cy="16910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528492" y="7562841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904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686524" y="1266369"/>
            <a:ext cx="349154" cy="34336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980538">
            <a:off x="1819809" y="2195443"/>
            <a:ext cx="596489" cy="271672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  <a:gd name="connsiteX0" fmla="*/ 228622 w 385918"/>
              <a:gd name="connsiteY0" fmla="*/ 5644 h 380013"/>
              <a:gd name="connsiteX1" fmla="*/ 178615 w 385918"/>
              <a:gd name="connsiteY1" fmla="*/ 22313 h 380013"/>
              <a:gd name="connsiteX2" fmla="*/ 95272 w 385918"/>
              <a:gd name="connsiteY2" fmla="*/ 3263 h 380013"/>
              <a:gd name="connsiteX3" fmla="*/ 33359 w 385918"/>
              <a:gd name="connsiteY3" fmla="*/ 38982 h 380013"/>
              <a:gd name="connsiteX4" fmla="*/ 22 w 385918"/>
              <a:gd name="connsiteY4" fmla="*/ 110419 h 380013"/>
              <a:gd name="connsiteX5" fmla="*/ 28597 w 385918"/>
              <a:gd name="connsiteY5" fmla="*/ 203288 h 380013"/>
              <a:gd name="connsiteX6" fmla="*/ 52409 w 385918"/>
              <a:gd name="connsiteY6" fmla="*/ 319969 h 380013"/>
              <a:gd name="connsiteX7" fmla="*/ 171472 w 385918"/>
              <a:gd name="connsiteY7" fmla="*/ 379500 h 380013"/>
              <a:gd name="connsiteX8" fmla="*/ 259578 w 385918"/>
              <a:gd name="connsiteY8" fmla="*/ 348544 h 380013"/>
              <a:gd name="connsiteX9" fmla="*/ 304822 w 385918"/>
              <a:gd name="connsiteY9" fmla="*/ 343782 h 380013"/>
              <a:gd name="connsiteX10" fmla="*/ 366734 w 385918"/>
              <a:gd name="connsiteY10" fmla="*/ 303300 h 380013"/>
              <a:gd name="connsiteX11" fmla="*/ 385784 w 385918"/>
              <a:gd name="connsiteY11" fmla="*/ 234244 h 380013"/>
              <a:gd name="connsiteX12" fmla="*/ 359590 w 385918"/>
              <a:gd name="connsiteY12" fmla="*/ 165188 h 380013"/>
              <a:gd name="connsiteX13" fmla="*/ 364353 w 385918"/>
              <a:gd name="connsiteY13" fmla="*/ 127088 h 380013"/>
              <a:gd name="connsiteX14" fmla="*/ 347684 w 385918"/>
              <a:gd name="connsiteY14" fmla="*/ 86607 h 380013"/>
              <a:gd name="connsiteX15" fmla="*/ 338159 w 385918"/>
              <a:gd name="connsiteY15" fmla="*/ 36600 h 380013"/>
              <a:gd name="connsiteX16" fmla="*/ 285772 w 385918"/>
              <a:gd name="connsiteY16" fmla="*/ 3263 h 380013"/>
              <a:gd name="connsiteX17" fmla="*/ 228622 w 385918"/>
              <a:gd name="connsiteY17" fmla="*/ 5644 h 3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5918" h="380013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28597" y="290600"/>
                  <a:pt x="52409" y="319969"/>
                </a:cubicBezTo>
                <a:cubicBezTo>
                  <a:pt x="76221" y="349338"/>
                  <a:pt x="136944" y="374738"/>
                  <a:pt x="171472" y="379500"/>
                </a:cubicBezTo>
                <a:cubicBezTo>
                  <a:pt x="206000" y="384263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>
            <a:spLocks noChangeAspect="1"/>
          </p:cNvSpPr>
          <p:nvPr/>
        </p:nvSpPr>
        <p:spPr>
          <a:xfrm>
            <a:off x="1870903" y="225247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>
            <a:spLocks noChangeAspect="1"/>
          </p:cNvSpPr>
          <p:nvPr/>
        </p:nvSpPr>
        <p:spPr>
          <a:xfrm>
            <a:off x="2008784" y="2390357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>
            <a:spLocks noChangeAspect="1"/>
          </p:cNvSpPr>
          <p:nvPr/>
        </p:nvSpPr>
        <p:spPr>
          <a:xfrm>
            <a:off x="2078242" y="24466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>
            <a:spLocks noChangeAspect="1"/>
          </p:cNvSpPr>
          <p:nvPr/>
        </p:nvSpPr>
        <p:spPr>
          <a:xfrm>
            <a:off x="2168704" y="24923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>
            <a:spLocks noChangeAspect="1"/>
          </p:cNvSpPr>
          <p:nvPr/>
        </p:nvSpPr>
        <p:spPr>
          <a:xfrm>
            <a:off x="1929057" y="232896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>
            <a:spLocks noChangeAspect="1"/>
          </p:cNvSpPr>
          <p:nvPr/>
        </p:nvSpPr>
        <p:spPr>
          <a:xfrm>
            <a:off x="2259165" y="251934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>
            <a:spLocks noChangeAspect="1"/>
          </p:cNvSpPr>
          <p:nvPr/>
        </p:nvSpPr>
        <p:spPr>
          <a:xfrm>
            <a:off x="2323024" y="24439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>
            <a:spLocks noChangeAspect="1"/>
          </p:cNvSpPr>
          <p:nvPr/>
        </p:nvSpPr>
        <p:spPr>
          <a:xfrm>
            <a:off x="2336053" y="2304921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>
            <a:spLocks noChangeAspect="1"/>
          </p:cNvSpPr>
          <p:nvPr/>
        </p:nvSpPr>
        <p:spPr>
          <a:xfrm>
            <a:off x="2277092" y="22549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>
            <a:spLocks noChangeAspect="1"/>
          </p:cNvSpPr>
          <p:nvPr/>
        </p:nvSpPr>
        <p:spPr>
          <a:xfrm>
            <a:off x="2187069" y="219725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>
            <a:spLocks noChangeAspect="1"/>
          </p:cNvSpPr>
          <p:nvPr/>
        </p:nvSpPr>
        <p:spPr>
          <a:xfrm>
            <a:off x="2124839" y="215760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>
            <a:spLocks noChangeAspect="1"/>
          </p:cNvSpPr>
          <p:nvPr/>
        </p:nvSpPr>
        <p:spPr>
          <a:xfrm>
            <a:off x="1949850" y="2107911"/>
            <a:ext cx="62125" cy="61394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>
            <a:spLocks noChangeAspect="1"/>
          </p:cNvSpPr>
          <p:nvPr/>
        </p:nvSpPr>
        <p:spPr>
          <a:xfrm>
            <a:off x="1870903" y="211423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>
            <a:spLocks noChangeAspect="1"/>
          </p:cNvSpPr>
          <p:nvPr/>
        </p:nvSpPr>
        <p:spPr>
          <a:xfrm>
            <a:off x="2034848" y="210632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>
            <a:spLocks noChangeAspect="1"/>
          </p:cNvSpPr>
          <p:nvPr/>
        </p:nvSpPr>
        <p:spPr>
          <a:xfrm rot="2423014">
            <a:off x="2025531" y="2262440"/>
            <a:ext cx="240892" cy="9448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2221161" y="2400055"/>
            <a:ext cx="88756" cy="1013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1870905" y="3341842"/>
            <a:ext cx="139781" cy="198788"/>
            <a:chOff x="7257429" y="5545872"/>
            <a:chExt cx="216506" cy="390796"/>
          </a:xfrm>
        </p:grpSpPr>
        <p:sp>
          <p:nvSpPr>
            <p:cNvPr id="48" name="Rectangle 47"/>
            <p:cNvSpPr>
              <a:spLocks noChangeAspect="1"/>
            </p:cNvSpPr>
            <p:nvPr/>
          </p:nvSpPr>
          <p:spPr>
            <a:xfrm>
              <a:off x="7275761" y="554587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>
              <a:spLocks noChangeAspect="1"/>
            </p:cNvSpPr>
            <p:nvPr/>
          </p:nvSpPr>
          <p:spPr>
            <a:xfrm>
              <a:off x="7404304" y="559273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>
              <a:spLocks noChangeAspect="1"/>
            </p:cNvSpPr>
            <p:nvPr/>
          </p:nvSpPr>
          <p:spPr>
            <a:xfrm>
              <a:off x="7287374" y="5718128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>
              <a:spLocks noChangeAspect="1"/>
            </p:cNvSpPr>
            <p:nvPr/>
          </p:nvSpPr>
          <p:spPr>
            <a:xfrm>
              <a:off x="7418718" y="5771922"/>
              <a:ext cx="55217" cy="5557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>
              <a:spLocks noChangeAspect="1"/>
            </p:cNvSpPr>
            <p:nvPr/>
          </p:nvSpPr>
          <p:spPr>
            <a:xfrm>
              <a:off x="7257429" y="5867556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12-Point Star 54"/>
          <p:cNvSpPr/>
          <p:nvPr/>
        </p:nvSpPr>
        <p:spPr>
          <a:xfrm>
            <a:off x="1543409" y="3252425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" name="Group 57"/>
          <p:cNvGrpSpPr/>
          <p:nvPr/>
        </p:nvGrpSpPr>
        <p:grpSpPr>
          <a:xfrm>
            <a:off x="-636526" y="3238113"/>
            <a:ext cx="338241" cy="288777"/>
            <a:chOff x="419099" y="5952226"/>
            <a:chExt cx="373856" cy="319178"/>
          </a:xfrm>
          <a:solidFill>
            <a:schemeClr val="bg1"/>
          </a:solidFill>
        </p:grpSpPr>
        <p:sp>
          <p:nvSpPr>
            <p:cNvPr id="59" name="Oval 58"/>
            <p:cNvSpPr/>
            <p:nvPr/>
          </p:nvSpPr>
          <p:spPr>
            <a:xfrm>
              <a:off x="419099" y="6059017"/>
              <a:ext cx="373856" cy="12020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2" name="12-Point Star 61"/>
          <p:cNvSpPr/>
          <p:nvPr/>
        </p:nvSpPr>
        <p:spPr>
          <a:xfrm>
            <a:off x="1905407" y="2228097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1516608" y="1777195"/>
            <a:ext cx="413644" cy="12727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491043"/>
              <a:gd name="connsiteY0" fmla="*/ 307977 h 2299186"/>
              <a:gd name="connsiteX1" fmla="*/ 457200 w 2491043"/>
              <a:gd name="connsiteY1" fmla="*/ 167300 h 2299186"/>
              <a:gd name="connsiteX2" fmla="*/ 738554 w 2491043"/>
              <a:gd name="connsiteY2" fmla="*/ 26623 h 2299186"/>
              <a:gd name="connsiteX3" fmla="*/ 923250 w 2491043"/>
              <a:gd name="connsiteY3" fmla="*/ 1866 h 2299186"/>
              <a:gd name="connsiteX4" fmla="*/ 1090246 w 2491043"/>
              <a:gd name="connsiteY4" fmla="*/ 53000 h 2299186"/>
              <a:gd name="connsiteX5" fmla="*/ 1389184 w 2491043"/>
              <a:gd name="connsiteY5" fmla="*/ 431070 h 2299186"/>
              <a:gd name="connsiteX6" fmla="*/ 1459523 w 2491043"/>
              <a:gd name="connsiteY6" fmla="*/ 694839 h 2299186"/>
              <a:gd name="connsiteX7" fmla="*/ 1732084 w 2491043"/>
              <a:gd name="connsiteY7" fmla="*/ 791554 h 2299186"/>
              <a:gd name="connsiteX8" fmla="*/ 2013438 w 2491043"/>
              <a:gd name="connsiteY8" fmla="*/ 782762 h 2299186"/>
              <a:gd name="connsiteX9" fmla="*/ 2004646 w 2491043"/>
              <a:gd name="connsiteY9" fmla="*/ 1090493 h 2299186"/>
              <a:gd name="connsiteX10" fmla="*/ 2242038 w 2491043"/>
              <a:gd name="connsiteY10" fmla="*/ 1565277 h 2299186"/>
              <a:gd name="connsiteX11" fmla="*/ 2338754 w 2491043"/>
              <a:gd name="connsiteY11" fmla="*/ 1705954 h 2299186"/>
              <a:gd name="connsiteX12" fmla="*/ 2391507 w 2491043"/>
              <a:gd name="connsiteY12" fmla="*/ 2110400 h 2299186"/>
              <a:gd name="connsiteX13" fmla="*/ 2491043 w 2491043"/>
              <a:gd name="connsiteY13" fmla="*/ 2299186 h 2299186"/>
              <a:gd name="connsiteX0" fmla="*/ 0 w 2491043"/>
              <a:gd name="connsiteY0" fmla="*/ 311402 h 2302611"/>
              <a:gd name="connsiteX1" fmla="*/ 457200 w 2491043"/>
              <a:gd name="connsiteY1" fmla="*/ 170725 h 2302611"/>
              <a:gd name="connsiteX2" fmla="*/ 738554 w 2491043"/>
              <a:gd name="connsiteY2" fmla="*/ 30048 h 2302611"/>
              <a:gd name="connsiteX3" fmla="*/ 923250 w 2491043"/>
              <a:gd name="connsiteY3" fmla="*/ 5291 h 2302611"/>
              <a:gd name="connsiteX4" fmla="*/ 1074453 w 2491043"/>
              <a:gd name="connsiteY4" fmla="*/ 103801 h 2302611"/>
              <a:gd name="connsiteX5" fmla="*/ 1389184 w 2491043"/>
              <a:gd name="connsiteY5" fmla="*/ 434495 h 2302611"/>
              <a:gd name="connsiteX6" fmla="*/ 1459523 w 2491043"/>
              <a:gd name="connsiteY6" fmla="*/ 698264 h 2302611"/>
              <a:gd name="connsiteX7" fmla="*/ 1732084 w 2491043"/>
              <a:gd name="connsiteY7" fmla="*/ 794979 h 2302611"/>
              <a:gd name="connsiteX8" fmla="*/ 2013438 w 2491043"/>
              <a:gd name="connsiteY8" fmla="*/ 786187 h 2302611"/>
              <a:gd name="connsiteX9" fmla="*/ 2004646 w 2491043"/>
              <a:gd name="connsiteY9" fmla="*/ 1093918 h 2302611"/>
              <a:gd name="connsiteX10" fmla="*/ 2242038 w 2491043"/>
              <a:gd name="connsiteY10" fmla="*/ 1568702 h 2302611"/>
              <a:gd name="connsiteX11" fmla="*/ 2338754 w 2491043"/>
              <a:gd name="connsiteY11" fmla="*/ 1709379 h 2302611"/>
              <a:gd name="connsiteX12" fmla="*/ 2391507 w 2491043"/>
              <a:gd name="connsiteY12" fmla="*/ 2113825 h 2302611"/>
              <a:gd name="connsiteX13" fmla="*/ 2491043 w 2491043"/>
              <a:gd name="connsiteY13" fmla="*/ 2302611 h 2302611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389184 w 2491043"/>
              <a:gd name="connsiteY5" fmla="*/ 432200 h 2300316"/>
              <a:gd name="connsiteX6" fmla="*/ 1459523 w 2491043"/>
              <a:gd name="connsiteY6" fmla="*/ 695969 h 2300316"/>
              <a:gd name="connsiteX7" fmla="*/ 1732084 w 2491043"/>
              <a:gd name="connsiteY7" fmla="*/ 792684 h 2300316"/>
              <a:gd name="connsiteX8" fmla="*/ 2013438 w 2491043"/>
              <a:gd name="connsiteY8" fmla="*/ 783892 h 2300316"/>
              <a:gd name="connsiteX9" fmla="*/ 2004646 w 2491043"/>
              <a:gd name="connsiteY9" fmla="*/ 1091623 h 2300316"/>
              <a:gd name="connsiteX10" fmla="*/ 2242038 w 2491043"/>
              <a:gd name="connsiteY10" fmla="*/ 1566407 h 2300316"/>
              <a:gd name="connsiteX11" fmla="*/ 2338754 w 2491043"/>
              <a:gd name="connsiteY11" fmla="*/ 1707084 h 2300316"/>
              <a:gd name="connsiteX12" fmla="*/ 2391507 w 2491043"/>
              <a:gd name="connsiteY12" fmla="*/ 2111530 h 2300316"/>
              <a:gd name="connsiteX13" fmla="*/ 2491043 w 2491043"/>
              <a:gd name="connsiteY13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389184 w 2491043"/>
              <a:gd name="connsiteY6" fmla="*/ 432200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441824 w 2491043"/>
              <a:gd name="connsiteY6" fmla="*/ 463783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391507"/>
              <a:gd name="connsiteY0" fmla="*/ 309107 h 2111530"/>
              <a:gd name="connsiteX1" fmla="*/ 457200 w 2391507"/>
              <a:gd name="connsiteY1" fmla="*/ 168430 h 2111530"/>
              <a:gd name="connsiteX2" fmla="*/ 738554 w 2391507"/>
              <a:gd name="connsiteY2" fmla="*/ 27753 h 2111530"/>
              <a:gd name="connsiteX3" fmla="*/ 923250 w 2391507"/>
              <a:gd name="connsiteY3" fmla="*/ 2996 h 2111530"/>
              <a:gd name="connsiteX4" fmla="*/ 1142885 w 2391507"/>
              <a:gd name="connsiteY4" fmla="*/ 69923 h 2111530"/>
              <a:gd name="connsiteX5" fmla="*/ 1410901 w 2391507"/>
              <a:gd name="connsiteY5" fmla="*/ 307554 h 2111530"/>
              <a:gd name="connsiteX6" fmla="*/ 1441824 w 2391507"/>
              <a:gd name="connsiteY6" fmla="*/ 463783 h 2111530"/>
              <a:gd name="connsiteX7" fmla="*/ 1459523 w 2391507"/>
              <a:gd name="connsiteY7" fmla="*/ 695969 h 2111530"/>
              <a:gd name="connsiteX8" fmla="*/ 1732084 w 2391507"/>
              <a:gd name="connsiteY8" fmla="*/ 792684 h 2111530"/>
              <a:gd name="connsiteX9" fmla="*/ 2013438 w 2391507"/>
              <a:gd name="connsiteY9" fmla="*/ 783892 h 2111530"/>
              <a:gd name="connsiteX10" fmla="*/ 2004646 w 2391507"/>
              <a:gd name="connsiteY10" fmla="*/ 1091623 h 2111530"/>
              <a:gd name="connsiteX11" fmla="*/ 2242038 w 2391507"/>
              <a:gd name="connsiteY11" fmla="*/ 1566407 h 2111530"/>
              <a:gd name="connsiteX12" fmla="*/ 2338754 w 2391507"/>
              <a:gd name="connsiteY12" fmla="*/ 1707084 h 2111530"/>
              <a:gd name="connsiteX13" fmla="*/ 2391507 w 2391507"/>
              <a:gd name="connsiteY13" fmla="*/ 2111530 h 2111530"/>
              <a:gd name="connsiteX0" fmla="*/ 0 w 2338753"/>
              <a:gd name="connsiteY0" fmla="*/ 309107 h 1707084"/>
              <a:gd name="connsiteX1" fmla="*/ 457200 w 2338753"/>
              <a:gd name="connsiteY1" fmla="*/ 168430 h 1707084"/>
              <a:gd name="connsiteX2" fmla="*/ 738554 w 2338753"/>
              <a:gd name="connsiteY2" fmla="*/ 27753 h 1707084"/>
              <a:gd name="connsiteX3" fmla="*/ 923250 w 2338753"/>
              <a:gd name="connsiteY3" fmla="*/ 2996 h 1707084"/>
              <a:gd name="connsiteX4" fmla="*/ 1142885 w 2338753"/>
              <a:gd name="connsiteY4" fmla="*/ 69923 h 1707084"/>
              <a:gd name="connsiteX5" fmla="*/ 1410901 w 2338753"/>
              <a:gd name="connsiteY5" fmla="*/ 307554 h 1707084"/>
              <a:gd name="connsiteX6" fmla="*/ 1441824 w 2338753"/>
              <a:gd name="connsiteY6" fmla="*/ 463783 h 1707084"/>
              <a:gd name="connsiteX7" fmla="*/ 1459523 w 2338753"/>
              <a:gd name="connsiteY7" fmla="*/ 695969 h 1707084"/>
              <a:gd name="connsiteX8" fmla="*/ 1732084 w 2338753"/>
              <a:gd name="connsiteY8" fmla="*/ 792684 h 1707084"/>
              <a:gd name="connsiteX9" fmla="*/ 2013438 w 2338753"/>
              <a:gd name="connsiteY9" fmla="*/ 783892 h 1707084"/>
              <a:gd name="connsiteX10" fmla="*/ 2004646 w 2338753"/>
              <a:gd name="connsiteY10" fmla="*/ 1091623 h 1707084"/>
              <a:gd name="connsiteX11" fmla="*/ 2242038 w 2338753"/>
              <a:gd name="connsiteY11" fmla="*/ 1566407 h 1707084"/>
              <a:gd name="connsiteX12" fmla="*/ 2338754 w 2338753"/>
              <a:gd name="connsiteY12" fmla="*/ 1707084 h 1707084"/>
              <a:gd name="connsiteX0" fmla="*/ 0 w 2242039"/>
              <a:gd name="connsiteY0" fmla="*/ 309107 h 1566407"/>
              <a:gd name="connsiteX1" fmla="*/ 457200 w 2242039"/>
              <a:gd name="connsiteY1" fmla="*/ 168430 h 1566407"/>
              <a:gd name="connsiteX2" fmla="*/ 738554 w 2242039"/>
              <a:gd name="connsiteY2" fmla="*/ 27753 h 1566407"/>
              <a:gd name="connsiteX3" fmla="*/ 923250 w 2242039"/>
              <a:gd name="connsiteY3" fmla="*/ 2996 h 1566407"/>
              <a:gd name="connsiteX4" fmla="*/ 1142885 w 2242039"/>
              <a:gd name="connsiteY4" fmla="*/ 69923 h 1566407"/>
              <a:gd name="connsiteX5" fmla="*/ 1410901 w 2242039"/>
              <a:gd name="connsiteY5" fmla="*/ 307554 h 1566407"/>
              <a:gd name="connsiteX6" fmla="*/ 1441824 w 2242039"/>
              <a:gd name="connsiteY6" fmla="*/ 463783 h 1566407"/>
              <a:gd name="connsiteX7" fmla="*/ 1459523 w 2242039"/>
              <a:gd name="connsiteY7" fmla="*/ 695969 h 1566407"/>
              <a:gd name="connsiteX8" fmla="*/ 1732084 w 2242039"/>
              <a:gd name="connsiteY8" fmla="*/ 792684 h 1566407"/>
              <a:gd name="connsiteX9" fmla="*/ 2013438 w 2242039"/>
              <a:gd name="connsiteY9" fmla="*/ 783892 h 1566407"/>
              <a:gd name="connsiteX10" fmla="*/ 2004646 w 2242039"/>
              <a:gd name="connsiteY10" fmla="*/ 1091623 h 1566407"/>
              <a:gd name="connsiteX11" fmla="*/ 2242038 w 2242039"/>
              <a:gd name="connsiteY11" fmla="*/ 1566407 h 1566407"/>
              <a:gd name="connsiteX0" fmla="*/ 0 w 2026318"/>
              <a:gd name="connsiteY0" fmla="*/ 309107 h 1091623"/>
              <a:gd name="connsiteX1" fmla="*/ 457200 w 2026318"/>
              <a:gd name="connsiteY1" fmla="*/ 168430 h 1091623"/>
              <a:gd name="connsiteX2" fmla="*/ 738554 w 2026318"/>
              <a:gd name="connsiteY2" fmla="*/ 27753 h 1091623"/>
              <a:gd name="connsiteX3" fmla="*/ 923250 w 2026318"/>
              <a:gd name="connsiteY3" fmla="*/ 2996 h 1091623"/>
              <a:gd name="connsiteX4" fmla="*/ 1142885 w 2026318"/>
              <a:gd name="connsiteY4" fmla="*/ 69923 h 1091623"/>
              <a:gd name="connsiteX5" fmla="*/ 1410901 w 2026318"/>
              <a:gd name="connsiteY5" fmla="*/ 307554 h 1091623"/>
              <a:gd name="connsiteX6" fmla="*/ 1441824 w 2026318"/>
              <a:gd name="connsiteY6" fmla="*/ 463783 h 1091623"/>
              <a:gd name="connsiteX7" fmla="*/ 1459523 w 2026318"/>
              <a:gd name="connsiteY7" fmla="*/ 695969 h 1091623"/>
              <a:gd name="connsiteX8" fmla="*/ 1732084 w 2026318"/>
              <a:gd name="connsiteY8" fmla="*/ 792684 h 1091623"/>
              <a:gd name="connsiteX9" fmla="*/ 2013438 w 2026318"/>
              <a:gd name="connsiteY9" fmla="*/ 783892 h 1091623"/>
              <a:gd name="connsiteX10" fmla="*/ 2004646 w 2026318"/>
              <a:gd name="connsiteY10" fmla="*/ 1091623 h 1091623"/>
              <a:gd name="connsiteX0" fmla="*/ 0 w 2013438"/>
              <a:gd name="connsiteY0" fmla="*/ 309107 h 794661"/>
              <a:gd name="connsiteX1" fmla="*/ 457200 w 2013438"/>
              <a:gd name="connsiteY1" fmla="*/ 168430 h 794661"/>
              <a:gd name="connsiteX2" fmla="*/ 738554 w 2013438"/>
              <a:gd name="connsiteY2" fmla="*/ 27753 h 794661"/>
              <a:gd name="connsiteX3" fmla="*/ 923250 w 2013438"/>
              <a:gd name="connsiteY3" fmla="*/ 2996 h 794661"/>
              <a:gd name="connsiteX4" fmla="*/ 1142885 w 2013438"/>
              <a:gd name="connsiteY4" fmla="*/ 69923 h 794661"/>
              <a:gd name="connsiteX5" fmla="*/ 1410901 w 2013438"/>
              <a:gd name="connsiteY5" fmla="*/ 307554 h 794661"/>
              <a:gd name="connsiteX6" fmla="*/ 1441824 w 2013438"/>
              <a:gd name="connsiteY6" fmla="*/ 463783 h 794661"/>
              <a:gd name="connsiteX7" fmla="*/ 1459523 w 2013438"/>
              <a:gd name="connsiteY7" fmla="*/ 695969 h 794661"/>
              <a:gd name="connsiteX8" fmla="*/ 1732084 w 2013438"/>
              <a:gd name="connsiteY8" fmla="*/ 792684 h 794661"/>
              <a:gd name="connsiteX9" fmla="*/ 2013438 w 2013438"/>
              <a:gd name="connsiteY9" fmla="*/ 783892 h 794661"/>
              <a:gd name="connsiteX0" fmla="*/ 0 w 1732084"/>
              <a:gd name="connsiteY0" fmla="*/ 309107 h 792684"/>
              <a:gd name="connsiteX1" fmla="*/ 457200 w 1732084"/>
              <a:gd name="connsiteY1" fmla="*/ 168430 h 792684"/>
              <a:gd name="connsiteX2" fmla="*/ 738554 w 1732084"/>
              <a:gd name="connsiteY2" fmla="*/ 27753 h 792684"/>
              <a:gd name="connsiteX3" fmla="*/ 923250 w 1732084"/>
              <a:gd name="connsiteY3" fmla="*/ 2996 h 792684"/>
              <a:gd name="connsiteX4" fmla="*/ 1142885 w 1732084"/>
              <a:gd name="connsiteY4" fmla="*/ 69923 h 792684"/>
              <a:gd name="connsiteX5" fmla="*/ 1410901 w 1732084"/>
              <a:gd name="connsiteY5" fmla="*/ 307554 h 792684"/>
              <a:gd name="connsiteX6" fmla="*/ 1441824 w 1732084"/>
              <a:gd name="connsiteY6" fmla="*/ 463783 h 792684"/>
              <a:gd name="connsiteX7" fmla="*/ 1459523 w 1732084"/>
              <a:gd name="connsiteY7" fmla="*/ 695969 h 792684"/>
              <a:gd name="connsiteX8" fmla="*/ 1732084 w 1732084"/>
              <a:gd name="connsiteY8" fmla="*/ 792684 h 792684"/>
              <a:gd name="connsiteX0" fmla="*/ 0 w 1459523"/>
              <a:gd name="connsiteY0" fmla="*/ 309107 h 695969"/>
              <a:gd name="connsiteX1" fmla="*/ 457200 w 1459523"/>
              <a:gd name="connsiteY1" fmla="*/ 168430 h 695969"/>
              <a:gd name="connsiteX2" fmla="*/ 738554 w 1459523"/>
              <a:gd name="connsiteY2" fmla="*/ 27753 h 695969"/>
              <a:gd name="connsiteX3" fmla="*/ 923250 w 1459523"/>
              <a:gd name="connsiteY3" fmla="*/ 2996 h 695969"/>
              <a:gd name="connsiteX4" fmla="*/ 1142885 w 1459523"/>
              <a:gd name="connsiteY4" fmla="*/ 69923 h 695969"/>
              <a:gd name="connsiteX5" fmla="*/ 1410901 w 1459523"/>
              <a:gd name="connsiteY5" fmla="*/ 307554 h 695969"/>
              <a:gd name="connsiteX6" fmla="*/ 1441824 w 1459523"/>
              <a:gd name="connsiteY6" fmla="*/ 463783 h 695969"/>
              <a:gd name="connsiteX7" fmla="*/ 1459523 w 1459523"/>
              <a:gd name="connsiteY7" fmla="*/ 695969 h 695969"/>
              <a:gd name="connsiteX0" fmla="*/ 0 w 1441824"/>
              <a:gd name="connsiteY0" fmla="*/ 309107 h 463783"/>
              <a:gd name="connsiteX1" fmla="*/ 457200 w 1441824"/>
              <a:gd name="connsiteY1" fmla="*/ 168430 h 463783"/>
              <a:gd name="connsiteX2" fmla="*/ 738554 w 1441824"/>
              <a:gd name="connsiteY2" fmla="*/ 27753 h 463783"/>
              <a:gd name="connsiteX3" fmla="*/ 923250 w 1441824"/>
              <a:gd name="connsiteY3" fmla="*/ 2996 h 463783"/>
              <a:gd name="connsiteX4" fmla="*/ 1142885 w 1441824"/>
              <a:gd name="connsiteY4" fmla="*/ 69923 h 463783"/>
              <a:gd name="connsiteX5" fmla="*/ 1410901 w 1441824"/>
              <a:gd name="connsiteY5" fmla="*/ 307554 h 463783"/>
              <a:gd name="connsiteX6" fmla="*/ 1441824 w 1441824"/>
              <a:gd name="connsiteY6" fmla="*/ 463783 h 463783"/>
              <a:gd name="connsiteX0" fmla="*/ 0 w 1410901"/>
              <a:gd name="connsiteY0" fmla="*/ 309107 h 309107"/>
              <a:gd name="connsiteX1" fmla="*/ 457200 w 1410901"/>
              <a:gd name="connsiteY1" fmla="*/ 168430 h 309107"/>
              <a:gd name="connsiteX2" fmla="*/ 738554 w 1410901"/>
              <a:gd name="connsiteY2" fmla="*/ 27753 h 309107"/>
              <a:gd name="connsiteX3" fmla="*/ 923250 w 1410901"/>
              <a:gd name="connsiteY3" fmla="*/ 2996 h 309107"/>
              <a:gd name="connsiteX4" fmla="*/ 1142885 w 1410901"/>
              <a:gd name="connsiteY4" fmla="*/ 69923 h 309107"/>
              <a:gd name="connsiteX5" fmla="*/ 1410901 w 1410901"/>
              <a:gd name="connsiteY5" fmla="*/ 307554 h 309107"/>
              <a:gd name="connsiteX0" fmla="*/ 0 w 1142885"/>
              <a:gd name="connsiteY0" fmla="*/ 309107 h 309107"/>
              <a:gd name="connsiteX1" fmla="*/ 457200 w 1142885"/>
              <a:gd name="connsiteY1" fmla="*/ 168430 h 309107"/>
              <a:gd name="connsiteX2" fmla="*/ 738554 w 1142885"/>
              <a:gd name="connsiteY2" fmla="*/ 27753 h 309107"/>
              <a:gd name="connsiteX3" fmla="*/ 923250 w 1142885"/>
              <a:gd name="connsiteY3" fmla="*/ 2996 h 309107"/>
              <a:gd name="connsiteX4" fmla="*/ 1142885 w 1142885"/>
              <a:gd name="connsiteY4" fmla="*/ 69923 h 309107"/>
              <a:gd name="connsiteX0" fmla="*/ 0 w 923251"/>
              <a:gd name="connsiteY0" fmla="*/ 309107 h 309107"/>
              <a:gd name="connsiteX1" fmla="*/ 457200 w 923251"/>
              <a:gd name="connsiteY1" fmla="*/ 168430 h 309107"/>
              <a:gd name="connsiteX2" fmla="*/ 738554 w 923251"/>
              <a:gd name="connsiteY2" fmla="*/ 27753 h 309107"/>
              <a:gd name="connsiteX3" fmla="*/ 923250 w 923251"/>
              <a:gd name="connsiteY3" fmla="*/ 2996 h 309107"/>
              <a:gd name="connsiteX0" fmla="*/ 0 w 738554"/>
              <a:gd name="connsiteY0" fmla="*/ 281354 h 281354"/>
              <a:gd name="connsiteX1" fmla="*/ 457200 w 738554"/>
              <a:gd name="connsiteY1" fmla="*/ 140677 h 281354"/>
              <a:gd name="connsiteX2" fmla="*/ 738554 w 738554"/>
              <a:gd name="connsiteY2" fmla="*/ 0 h 281354"/>
              <a:gd name="connsiteX0" fmla="*/ 0 w 457200"/>
              <a:gd name="connsiteY0" fmla="*/ 140676 h 140676"/>
              <a:gd name="connsiteX1" fmla="*/ 457200 w 457200"/>
              <a:gd name="connsiteY1" fmla="*/ -1 h 14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7200" h="140676">
                <a:moveTo>
                  <a:pt x="0" y="140676"/>
                </a:moveTo>
                <a:cubicBezTo>
                  <a:pt x="167054" y="93783"/>
                  <a:pt x="334108" y="46891"/>
                  <a:pt x="457200" y="-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 rot="16200000">
            <a:off x="3079028" y="2398712"/>
            <a:ext cx="422886" cy="243562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 rot="15063963">
            <a:off x="3309475" y="3176343"/>
            <a:ext cx="769137" cy="334707"/>
          </a:xfrm>
          <a:custGeom>
            <a:avLst/>
            <a:gdLst>
              <a:gd name="connsiteX0" fmla="*/ 0 w 768300"/>
              <a:gd name="connsiteY0" fmla="*/ 121781 h 243562"/>
              <a:gd name="connsiteX1" fmla="*/ 384150 w 768300"/>
              <a:gd name="connsiteY1" fmla="*/ 0 h 243562"/>
              <a:gd name="connsiteX2" fmla="*/ 768300 w 768300"/>
              <a:gd name="connsiteY2" fmla="*/ 121781 h 243562"/>
              <a:gd name="connsiteX3" fmla="*/ 384150 w 768300"/>
              <a:gd name="connsiteY3" fmla="*/ 243562 h 243562"/>
              <a:gd name="connsiteX4" fmla="*/ 0 w 768300"/>
              <a:gd name="connsiteY4" fmla="*/ 121781 h 243562"/>
              <a:gd name="connsiteX0" fmla="*/ 837 w 769137"/>
              <a:gd name="connsiteY0" fmla="*/ 121781 h 334707"/>
              <a:gd name="connsiteX1" fmla="*/ 384987 w 769137"/>
              <a:gd name="connsiteY1" fmla="*/ 0 h 334707"/>
              <a:gd name="connsiteX2" fmla="*/ 769137 w 769137"/>
              <a:gd name="connsiteY2" fmla="*/ 121781 h 334707"/>
              <a:gd name="connsiteX3" fmla="*/ 474559 w 769137"/>
              <a:gd name="connsiteY3" fmla="*/ 334707 h 334707"/>
              <a:gd name="connsiteX4" fmla="*/ 837 w 769137"/>
              <a:gd name="connsiteY4" fmla="*/ 121781 h 3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137" h="334707">
                <a:moveTo>
                  <a:pt x="837" y="121781"/>
                </a:moveTo>
                <a:cubicBezTo>
                  <a:pt x="-14092" y="65997"/>
                  <a:pt x="172827" y="0"/>
                  <a:pt x="384987" y="0"/>
                </a:cubicBezTo>
                <a:cubicBezTo>
                  <a:pt x="597147" y="0"/>
                  <a:pt x="769137" y="54523"/>
                  <a:pt x="769137" y="121781"/>
                </a:cubicBezTo>
                <a:cubicBezTo>
                  <a:pt x="769137" y="189039"/>
                  <a:pt x="686719" y="334707"/>
                  <a:pt x="474559" y="334707"/>
                </a:cubicBezTo>
                <a:cubicBezTo>
                  <a:pt x="262399" y="334707"/>
                  <a:pt x="15766" y="177565"/>
                  <a:pt x="837" y="121781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925533" y="1553232"/>
            <a:ext cx="1372504" cy="87302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202822"/>
              <a:gd name="connsiteY0" fmla="*/ 0 h 1162706"/>
              <a:gd name="connsiteX1" fmla="*/ 198407 w 2202822"/>
              <a:gd name="connsiteY1" fmla="*/ 232913 h 1162706"/>
              <a:gd name="connsiteX2" fmla="*/ 500332 w 2202822"/>
              <a:gd name="connsiteY2" fmla="*/ 301924 h 1162706"/>
              <a:gd name="connsiteX3" fmla="*/ 681487 w 2202822"/>
              <a:gd name="connsiteY3" fmla="*/ 439947 h 1162706"/>
              <a:gd name="connsiteX4" fmla="*/ 819509 w 2202822"/>
              <a:gd name="connsiteY4" fmla="*/ 621102 h 1162706"/>
              <a:gd name="connsiteX5" fmla="*/ 1017917 w 2202822"/>
              <a:gd name="connsiteY5" fmla="*/ 707366 h 1162706"/>
              <a:gd name="connsiteX6" fmla="*/ 1255085 w 2202822"/>
              <a:gd name="connsiteY6" fmla="*/ 750619 h 1162706"/>
              <a:gd name="connsiteX7" fmla="*/ 1517022 w 2202822"/>
              <a:gd name="connsiteY7" fmla="*/ 964931 h 1162706"/>
              <a:gd name="connsiteX8" fmla="*/ 1771815 w 2202822"/>
              <a:gd name="connsiteY8" fmla="*/ 981600 h 1162706"/>
              <a:gd name="connsiteX9" fmla="*/ 1969459 w 2202822"/>
              <a:gd name="connsiteY9" fmla="*/ 1157812 h 1162706"/>
              <a:gd name="connsiteX10" fmla="*/ 2202822 w 2202822"/>
              <a:gd name="connsiteY10" fmla="*/ 1031606 h 1162706"/>
              <a:gd name="connsiteX0" fmla="*/ 0 w 1969459"/>
              <a:gd name="connsiteY0" fmla="*/ 0 h 1157812"/>
              <a:gd name="connsiteX1" fmla="*/ 198407 w 1969459"/>
              <a:gd name="connsiteY1" fmla="*/ 232913 h 1157812"/>
              <a:gd name="connsiteX2" fmla="*/ 500332 w 1969459"/>
              <a:gd name="connsiteY2" fmla="*/ 301924 h 1157812"/>
              <a:gd name="connsiteX3" fmla="*/ 681487 w 1969459"/>
              <a:gd name="connsiteY3" fmla="*/ 439947 h 1157812"/>
              <a:gd name="connsiteX4" fmla="*/ 819509 w 1969459"/>
              <a:gd name="connsiteY4" fmla="*/ 621102 h 1157812"/>
              <a:gd name="connsiteX5" fmla="*/ 1017917 w 1969459"/>
              <a:gd name="connsiteY5" fmla="*/ 707366 h 1157812"/>
              <a:gd name="connsiteX6" fmla="*/ 1255085 w 1969459"/>
              <a:gd name="connsiteY6" fmla="*/ 750619 h 1157812"/>
              <a:gd name="connsiteX7" fmla="*/ 1517022 w 1969459"/>
              <a:gd name="connsiteY7" fmla="*/ 964931 h 1157812"/>
              <a:gd name="connsiteX8" fmla="*/ 1771815 w 1969459"/>
              <a:gd name="connsiteY8" fmla="*/ 981600 h 1157812"/>
              <a:gd name="connsiteX9" fmla="*/ 1969459 w 1969459"/>
              <a:gd name="connsiteY9" fmla="*/ 1157812 h 1157812"/>
              <a:gd name="connsiteX0" fmla="*/ 0 w 1771815"/>
              <a:gd name="connsiteY0" fmla="*/ 0 h 990629"/>
              <a:gd name="connsiteX1" fmla="*/ 198407 w 1771815"/>
              <a:gd name="connsiteY1" fmla="*/ 232913 h 990629"/>
              <a:gd name="connsiteX2" fmla="*/ 500332 w 1771815"/>
              <a:gd name="connsiteY2" fmla="*/ 301924 h 990629"/>
              <a:gd name="connsiteX3" fmla="*/ 681487 w 1771815"/>
              <a:gd name="connsiteY3" fmla="*/ 439947 h 990629"/>
              <a:gd name="connsiteX4" fmla="*/ 819509 w 1771815"/>
              <a:gd name="connsiteY4" fmla="*/ 621102 h 990629"/>
              <a:gd name="connsiteX5" fmla="*/ 1017917 w 1771815"/>
              <a:gd name="connsiteY5" fmla="*/ 707366 h 990629"/>
              <a:gd name="connsiteX6" fmla="*/ 1255085 w 1771815"/>
              <a:gd name="connsiteY6" fmla="*/ 750619 h 990629"/>
              <a:gd name="connsiteX7" fmla="*/ 1517022 w 1771815"/>
              <a:gd name="connsiteY7" fmla="*/ 964931 h 990629"/>
              <a:gd name="connsiteX8" fmla="*/ 1771815 w 1771815"/>
              <a:gd name="connsiteY8" fmla="*/ 981600 h 990629"/>
              <a:gd name="connsiteX0" fmla="*/ 0 w 1517022"/>
              <a:gd name="connsiteY0" fmla="*/ 0 h 964931"/>
              <a:gd name="connsiteX1" fmla="*/ 198407 w 1517022"/>
              <a:gd name="connsiteY1" fmla="*/ 232913 h 964931"/>
              <a:gd name="connsiteX2" fmla="*/ 500332 w 1517022"/>
              <a:gd name="connsiteY2" fmla="*/ 301924 h 964931"/>
              <a:gd name="connsiteX3" fmla="*/ 681487 w 1517022"/>
              <a:gd name="connsiteY3" fmla="*/ 439947 h 964931"/>
              <a:gd name="connsiteX4" fmla="*/ 819509 w 1517022"/>
              <a:gd name="connsiteY4" fmla="*/ 621102 h 964931"/>
              <a:gd name="connsiteX5" fmla="*/ 1017917 w 1517022"/>
              <a:gd name="connsiteY5" fmla="*/ 707366 h 964931"/>
              <a:gd name="connsiteX6" fmla="*/ 1255085 w 1517022"/>
              <a:gd name="connsiteY6" fmla="*/ 750619 h 964931"/>
              <a:gd name="connsiteX7" fmla="*/ 1517022 w 1517022"/>
              <a:gd name="connsiteY7" fmla="*/ 964931 h 96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7022" h="964931">
                <a:moveTo>
                  <a:pt x="0" y="0"/>
                </a:moveTo>
                <a:cubicBezTo>
                  <a:pt x="57509" y="91296"/>
                  <a:pt x="115018" y="182592"/>
                  <a:pt x="198407" y="232913"/>
                </a:cubicBezTo>
                <a:cubicBezTo>
                  <a:pt x="281796" y="283234"/>
                  <a:pt x="419819" y="267418"/>
                  <a:pt x="500332" y="301924"/>
                </a:cubicBezTo>
                <a:cubicBezTo>
                  <a:pt x="580845" y="336430"/>
                  <a:pt x="628291" y="386751"/>
                  <a:pt x="681487" y="439947"/>
                </a:cubicBezTo>
                <a:cubicBezTo>
                  <a:pt x="734683" y="493143"/>
                  <a:pt x="763437" y="576532"/>
                  <a:pt x="819509" y="621102"/>
                </a:cubicBezTo>
                <a:cubicBezTo>
                  <a:pt x="875581" y="665672"/>
                  <a:pt x="945321" y="685780"/>
                  <a:pt x="1017917" y="707366"/>
                </a:cubicBezTo>
                <a:cubicBezTo>
                  <a:pt x="1090513" y="728952"/>
                  <a:pt x="1165551" y="726345"/>
                  <a:pt x="1255085" y="750619"/>
                </a:cubicBezTo>
                <a:cubicBezTo>
                  <a:pt x="1344619" y="774893"/>
                  <a:pt x="1394388" y="910162"/>
                  <a:pt x="1517022" y="96493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2064389" y="2272022"/>
            <a:ext cx="1670240" cy="1360170"/>
            <a:chOff x="2183130" y="2457450"/>
            <a:chExt cx="1670240" cy="1360170"/>
          </a:xfrm>
        </p:grpSpPr>
        <p:grpSp>
          <p:nvGrpSpPr>
            <p:cNvPr id="130" name="Group 129"/>
            <p:cNvGrpSpPr/>
            <p:nvPr/>
          </p:nvGrpSpPr>
          <p:grpSpPr>
            <a:xfrm>
              <a:off x="2600485" y="2752506"/>
              <a:ext cx="1160810" cy="398783"/>
              <a:chOff x="7575481" y="2785676"/>
              <a:chExt cx="1160810" cy="398783"/>
            </a:xfrm>
          </p:grpSpPr>
          <p:sp>
            <p:nvSpPr>
              <p:cNvPr id="144" name="Freeform 143"/>
              <p:cNvSpPr/>
              <p:nvPr/>
            </p:nvSpPr>
            <p:spPr>
              <a:xfrm>
                <a:off x="7815034" y="2785676"/>
                <a:ext cx="0" cy="114300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7575481" y="2785676"/>
                <a:ext cx="1160810" cy="398783"/>
                <a:chOff x="7128149" y="2913896"/>
                <a:chExt cx="1160810" cy="398783"/>
              </a:xfrm>
            </p:grpSpPr>
            <p:grpSp>
              <p:nvGrpSpPr>
                <p:cNvPr id="162" name="Group 161"/>
                <p:cNvGrpSpPr/>
                <p:nvPr/>
              </p:nvGrpSpPr>
              <p:grpSpPr>
                <a:xfrm>
                  <a:off x="7489906" y="2974125"/>
                  <a:ext cx="799053" cy="338554"/>
                  <a:chOff x="7511690" y="2973436"/>
                  <a:chExt cx="799053" cy="338554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7578803" y="3062268"/>
                    <a:ext cx="518625" cy="151307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TextBox 173"/>
                  <p:cNvSpPr txBox="1"/>
                  <p:nvPr/>
                </p:nvSpPr>
                <p:spPr>
                  <a:xfrm>
                    <a:off x="7511690" y="2973436"/>
                    <a:ext cx="799053" cy="33855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6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3-187</a:t>
                    </a:r>
                  </a:p>
                </p:txBody>
              </p:sp>
            </p:grpSp>
            <p:grpSp>
              <p:nvGrpSpPr>
                <p:cNvPr id="163" name="Group 162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164" name="Group 163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168" name="Freeform 167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69" name="Group 168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170" name="Rectangle 169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solidFill>
                        <a:srgbClr val="5B9BD5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Freeform 170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Freeform 171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65" name="Group 164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166" name="Block Arc 165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7" name="Block Arc 166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175" name="Freeform 174"/>
            <p:cNvSpPr/>
            <p:nvPr/>
          </p:nvSpPr>
          <p:spPr>
            <a:xfrm>
              <a:off x="2183130" y="2457450"/>
              <a:ext cx="422910" cy="1360170"/>
            </a:xfrm>
            <a:custGeom>
              <a:avLst/>
              <a:gdLst>
                <a:gd name="connsiteX0" fmla="*/ 411480 w 422910"/>
                <a:gd name="connsiteY0" fmla="*/ 354330 h 1074420"/>
                <a:gd name="connsiteX1" fmla="*/ 422910 w 422910"/>
                <a:gd name="connsiteY1" fmla="*/ 1074420 h 1074420"/>
                <a:gd name="connsiteX2" fmla="*/ 0 w 422910"/>
                <a:gd name="connsiteY2" fmla="*/ 0 h 1074420"/>
                <a:gd name="connsiteX0" fmla="*/ 411480 w 422910"/>
                <a:gd name="connsiteY0" fmla="*/ 354330 h 1360170"/>
                <a:gd name="connsiteX1" fmla="*/ 422910 w 422910"/>
                <a:gd name="connsiteY1" fmla="*/ 1360170 h 1360170"/>
                <a:gd name="connsiteX2" fmla="*/ 0 w 422910"/>
                <a:gd name="connsiteY2" fmla="*/ 0 h 13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910" h="1360170">
                  <a:moveTo>
                    <a:pt x="411480" y="354330"/>
                  </a:moveTo>
                  <a:lnTo>
                    <a:pt x="422910" y="1360170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2604939" y="3187196"/>
              <a:ext cx="1248431" cy="413773"/>
              <a:chOff x="7128149" y="2913896"/>
              <a:chExt cx="1248431" cy="413773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7465451" y="2958337"/>
                <a:ext cx="911129" cy="369332"/>
                <a:chOff x="7487235" y="2957648"/>
                <a:chExt cx="911129" cy="369332"/>
              </a:xfrm>
            </p:grpSpPr>
            <p:sp>
              <p:nvSpPr>
                <p:cNvPr id="190" name="Rectangle 189"/>
                <p:cNvSpPr/>
                <p:nvPr/>
              </p:nvSpPr>
              <p:spPr>
                <a:xfrm>
                  <a:off x="7558088" y="3063850"/>
                  <a:ext cx="656781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extBox 190"/>
                <p:cNvSpPr txBox="1"/>
                <p:nvPr/>
              </p:nvSpPr>
              <p:spPr>
                <a:xfrm>
                  <a:off x="7487235" y="2957648"/>
                  <a:ext cx="911129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C</a:t>
                  </a:r>
                  <a:r>
                    <a:rPr lang="en-US" sz="1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/3-187</a:t>
                  </a:r>
                </a:p>
              </p:txBody>
            </p:sp>
          </p:grpSp>
          <p:grpSp>
            <p:nvGrpSpPr>
              <p:cNvPr id="180" name="Group 179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85" name="Freeform 184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6" name="Group 185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87" name="Rectangle 186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Freeform 187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Freeform 188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2" name="Group 181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83" name="Block Arc 182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Block Arc 183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94" name="TextBox 193"/>
          <p:cNvSpPr txBox="1"/>
          <p:nvPr/>
        </p:nvSpPr>
        <p:spPr>
          <a:xfrm>
            <a:off x="4541614" y="6276957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176" name="Rounded Rectangle 175"/>
          <p:cNvSpPr/>
          <p:nvPr/>
        </p:nvSpPr>
        <p:spPr>
          <a:xfrm>
            <a:off x="6097468" y="319379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7B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8" name="Group 177"/>
          <p:cNvGrpSpPr/>
          <p:nvPr/>
        </p:nvGrpSpPr>
        <p:grpSpPr>
          <a:xfrm>
            <a:off x="5792182" y="154098"/>
            <a:ext cx="295274" cy="716519"/>
            <a:chOff x="-140214" y="691801"/>
            <a:chExt cx="295274" cy="71651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198" name="Freeform 197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TextBox 196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5320993" y="8430120"/>
            <a:ext cx="415498" cy="276999"/>
            <a:chOff x="4966484" y="5593096"/>
            <a:chExt cx="415498" cy="276999"/>
          </a:xfrm>
        </p:grpSpPr>
        <p:sp>
          <p:nvSpPr>
            <p:cNvPr id="201" name="Rounded Rectangle 200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966484" y="55930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05" name="TextBox 204"/>
          <p:cNvSpPr txBox="1"/>
          <p:nvPr/>
        </p:nvSpPr>
        <p:spPr>
          <a:xfrm>
            <a:off x="5557141" y="5420338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981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06" name="Group 205"/>
          <p:cNvGrpSpPr/>
          <p:nvPr/>
        </p:nvGrpSpPr>
        <p:grpSpPr>
          <a:xfrm>
            <a:off x="5257866" y="4471827"/>
            <a:ext cx="530915" cy="369332"/>
            <a:chOff x="4984245" y="3544533"/>
            <a:chExt cx="530915" cy="369332"/>
          </a:xfrm>
        </p:grpSpPr>
        <p:sp>
          <p:nvSpPr>
            <p:cNvPr id="207" name="Rounded Rectangle 206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4984245" y="35445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6" name="Rounded Rectangle 65"/>
          <p:cNvSpPr/>
          <p:nvPr/>
        </p:nvSpPr>
        <p:spPr>
          <a:xfrm>
            <a:off x="3719821" y="3190408"/>
            <a:ext cx="227714" cy="148157"/>
          </a:xfrm>
          <a:prstGeom prst="roundRect">
            <a:avLst/>
          </a:prstGeom>
          <a:solidFill>
            <a:srgbClr val="D2D1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4097720" y="8205925"/>
            <a:ext cx="1981435" cy="698183"/>
            <a:chOff x="1391513" y="6920506"/>
            <a:chExt cx="1981435" cy="698183"/>
          </a:xfrm>
        </p:grpSpPr>
        <p:sp>
          <p:nvSpPr>
            <p:cNvPr id="10" name="Rectangle 9"/>
            <p:cNvSpPr/>
            <p:nvPr/>
          </p:nvSpPr>
          <p:spPr>
            <a:xfrm>
              <a:off x="1391513" y="6924531"/>
              <a:ext cx="1981435" cy="6738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784950" y="7261372"/>
              <a:ext cx="1234400" cy="72414"/>
              <a:chOff x="5426242" y="8133347"/>
              <a:chExt cx="1522396" cy="46723"/>
            </a:xfrm>
            <a:solidFill>
              <a:schemeClr val="bg1"/>
            </a:solidFill>
          </p:grpSpPr>
          <p:sp>
            <p:nvSpPr>
              <p:cNvPr id="20" name="Rectangle 19"/>
              <p:cNvSpPr/>
              <p:nvPr/>
            </p:nvSpPr>
            <p:spPr>
              <a:xfrm>
                <a:off x="5426242" y="8133347"/>
                <a:ext cx="761198" cy="46723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187440" y="8133347"/>
                <a:ext cx="761198" cy="4672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1777964" y="7187527"/>
              <a:ext cx="882" cy="145576"/>
            </a:xfrm>
            <a:custGeom>
              <a:avLst/>
              <a:gdLst>
                <a:gd name="connsiteX0" fmla="*/ 0 w 3810"/>
                <a:gd name="connsiteY0" fmla="*/ 0 h 173355"/>
                <a:gd name="connsiteX1" fmla="*/ 3810 w 3810"/>
                <a:gd name="connsiteY1" fmla="*/ 173355 h 173355"/>
                <a:gd name="connsiteX0" fmla="*/ 0 w 10000"/>
                <a:gd name="connsiteY0" fmla="*/ 0 h 7912"/>
                <a:gd name="connsiteX1" fmla="*/ 10000 w 10000"/>
                <a:gd name="connsiteY1" fmla="*/ 7912 h 7912"/>
                <a:gd name="connsiteX0" fmla="*/ 0 w 2850"/>
                <a:gd name="connsiteY0" fmla="*/ 0 h 6701"/>
                <a:gd name="connsiteX1" fmla="*/ 2850 w 2850"/>
                <a:gd name="connsiteY1" fmla="*/ 6701 h 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0" h="6701">
                  <a:moveTo>
                    <a:pt x="0" y="0"/>
                  </a:moveTo>
                  <a:cubicBezTo>
                    <a:pt x="3333" y="3333"/>
                    <a:pt x="-483" y="3368"/>
                    <a:pt x="2850" y="6701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3019351" y="7217700"/>
              <a:ext cx="1548" cy="117676"/>
            </a:xfrm>
            <a:custGeom>
              <a:avLst/>
              <a:gdLst>
                <a:gd name="connsiteX0" fmla="*/ 0 w 7620"/>
                <a:gd name="connsiteY0" fmla="*/ 0 h 74295"/>
                <a:gd name="connsiteX1" fmla="*/ 7620 w 7620"/>
                <a:gd name="connsiteY1" fmla="*/ 74295 h 74295"/>
                <a:gd name="connsiteX0" fmla="*/ 0 w 2500"/>
                <a:gd name="connsiteY0" fmla="*/ 0 h 10000"/>
                <a:gd name="connsiteX1" fmla="*/ 2500 w 25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" h="10000">
                  <a:moveTo>
                    <a:pt x="0" y="0"/>
                  </a:moveTo>
                  <a:lnTo>
                    <a:pt x="2500" y="1000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673721" y="6963833"/>
              <a:ext cx="60465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500m</a:t>
              </a:r>
              <a:endParaRPr lang="en-US" sz="1400" b="1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45636" y="6920506"/>
              <a:ext cx="26465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02663" y="7310912"/>
              <a:ext cx="17697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Contour Interval 25m</a:t>
              </a:r>
              <a:endParaRPr lang="en-US" sz="1400" b="1" dirty="0"/>
            </a:p>
          </p:txBody>
        </p:sp>
      </p:grpSp>
      <p:sp>
        <p:nvSpPr>
          <p:cNvPr id="292" name="12-Point Star 291"/>
          <p:cNvSpPr/>
          <p:nvPr/>
        </p:nvSpPr>
        <p:spPr>
          <a:xfrm>
            <a:off x="2659388" y="2055639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/>
          <p:cNvSpPr/>
          <p:nvPr/>
        </p:nvSpPr>
        <p:spPr>
          <a:xfrm>
            <a:off x="1935022" y="1577577"/>
            <a:ext cx="892067" cy="67318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934307"/>
              <a:gd name="connsiteY0" fmla="*/ 228851 h 2171950"/>
              <a:gd name="connsiteX1" fmla="*/ 281354 w 1934307"/>
              <a:gd name="connsiteY1" fmla="*/ 88174 h 2171950"/>
              <a:gd name="connsiteX2" fmla="*/ 492369 w 1934307"/>
              <a:gd name="connsiteY2" fmla="*/ 251 h 2171950"/>
              <a:gd name="connsiteX3" fmla="*/ 633046 w 1934307"/>
              <a:gd name="connsiteY3" fmla="*/ 114551 h 2171950"/>
              <a:gd name="connsiteX4" fmla="*/ 931984 w 1934307"/>
              <a:gd name="connsiteY4" fmla="*/ 492621 h 2171950"/>
              <a:gd name="connsiteX5" fmla="*/ 1002323 w 1934307"/>
              <a:gd name="connsiteY5" fmla="*/ 756390 h 2171950"/>
              <a:gd name="connsiteX6" fmla="*/ 1274884 w 1934307"/>
              <a:gd name="connsiteY6" fmla="*/ 853105 h 2171950"/>
              <a:gd name="connsiteX7" fmla="*/ 1556238 w 1934307"/>
              <a:gd name="connsiteY7" fmla="*/ 844313 h 2171950"/>
              <a:gd name="connsiteX8" fmla="*/ 1547446 w 1934307"/>
              <a:gd name="connsiteY8" fmla="*/ 1152044 h 2171950"/>
              <a:gd name="connsiteX9" fmla="*/ 1784838 w 1934307"/>
              <a:gd name="connsiteY9" fmla="*/ 1626828 h 2171950"/>
              <a:gd name="connsiteX10" fmla="*/ 1881554 w 1934307"/>
              <a:gd name="connsiteY10" fmla="*/ 1767505 h 2171950"/>
              <a:gd name="connsiteX11" fmla="*/ 1934307 w 1934307"/>
              <a:gd name="connsiteY11" fmla="*/ 2171951 h 2171950"/>
              <a:gd name="connsiteX0" fmla="*/ 0 w 1881554"/>
              <a:gd name="connsiteY0" fmla="*/ 228851 h 1767505"/>
              <a:gd name="connsiteX1" fmla="*/ 281354 w 1881554"/>
              <a:gd name="connsiteY1" fmla="*/ 88174 h 1767505"/>
              <a:gd name="connsiteX2" fmla="*/ 492369 w 1881554"/>
              <a:gd name="connsiteY2" fmla="*/ 251 h 1767505"/>
              <a:gd name="connsiteX3" fmla="*/ 633046 w 1881554"/>
              <a:gd name="connsiteY3" fmla="*/ 114551 h 1767505"/>
              <a:gd name="connsiteX4" fmla="*/ 931984 w 1881554"/>
              <a:gd name="connsiteY4" fmla="*/ 492621 h 1767505"/>
              <a:gd name="connsiteX5" fmla="*/ 1002323 w 1881554"/>
              <a:gd name="connsiteY5" fmla="*/ 756390 h 1767505"/>
              <a:gd name="connsiteX6" fmla="*/ 1274884 w 1881554"/>
              <a:gd name="connsiteY6" fmla="*/ 853105 h 1767505"/>
              <a:gd name="connsiteX7" fmla="*/ 1556238 w 1881554"/>
              <a:gd name="connsiteY7" fmla="*/ 844313 h 1767505"/>
              <a:gd name="connsiteX8" fmla="*/ 1547446 w 1881554"/>
              <a:gd name="connsiteY8" fmla="*/ 1152044 h 1767505"/>
              <a:gd name="connsiteX9" fmla="*/ 1784838 w 1881554"/>
              <a:gd name="connsiteY9" fmla="*/ 1626828 h 1767505"/>
              <a:gd name="connsiteX10" fmla="*/ 1881554 w 1881554"/>
              <a:gd name="connsiteY10" fmla="*/ 1767505 h 1767505"/>
              <a:gd name="connsiteX0" fmla="*/ 0 w 1784838"/>
              <a:gd name="connsiteY0" fmla="*/ 228851 h 1626828"/>
              <a:gd name="connsiteX1" fmla="*/ 281354 w 1784838"/>
              <a:gd name="connsiteY1" fmla="*/ 88174 h 1626828"/>
              <a:gd name="connsiteX2" fmla="*/ 492369 w 1784838"/>
              <a:gd name="connsiteY2" fmla="*/ 251 h 1626828"/>
              <a:gd name="connsiteX3" fmla="*/ 633046 w 1784838"/>
              <a:gd name="connsiteY3" fmla="*/ 114551 h 1626828"/>
              <a:gd name="connsiteX4" fmla="*/ 931984 w 1784838"/>
              <a:gd name="connsiteY4" fmla="*/ 492621 h 1626828"/>
              <a:gd name="connsiteX5" fmla="*/ 1002323 w 1784838"/>
              <a:gd name="connsiteY5" fmla="*/ 756390 h 1626828"/>
              <a:gd name="connsiteX6" fmla="*/ 1274884 w 1784838"/>
              <a:gd name="connsiteY6" fmla="*/ 853105 h 1626828"/>
              <a:gd name="connsiteX7" fmla="*/ 1556238 w 1784838"/>
              <a:gd name="connsiteY7" fmla="*/ 844313 h 1626828"/>
              <a:gd name="connsiteX8" fmla="*/ 1547446 w 1784838"/>
              <a:gd name="connsiteY8" fmla="*/ 1152044 h 1626828"/>
              <a:gd name="connsiteX9" fmla="*/ 1784838 w 1784838"/>
              <a:gd name="connsiteY9" fmla="*/ 1626828 h 1626828"/>
              <a:gd name="connsiteX0" fmla="*/ 0 w 1569119"/>
              <a:gd name="connsiteY0" fmla="*/ 228851 h 1152044"/>
              <a:gd name="connsiteX1" fmla="*/ 281354 w 1569119"/>
              <a:gd name="connsiteY1" fmla="*/ 88174 h 1152044"/>
              <a:gd name="connsiteX2" fmla="*/ 492369 w 1569119"/>
              <a:gd name="connsiteY2" fmla="*/ 251 h 1152044"/>
              <a:gd name="connsiteX3" fmla="*/ 633046 w 1569119"/>
              <a:gd name="connsiteY3" fmla="*/ 114551 h 1152044"/>
              <a:gd name="connsiteX4" fmla="*/ 931984 w 1569119"/>
              <a:gd name="connsiteY4" fmla="*/ 492621 h 1152044"/>
              <a:gd name="connsiteX5" fmla="*/ 1002323 w 1569119"/>
              <a:gd name="connsiteY5" fmla="*/ 756390 h 1152044"/>
              <a:gd name="connsiteX6" fmla="*/ 1274884 w 1569119"/>
              <a:gd name="connsiteY6" fmla="*/ 853105 h 1152044"/>
              <a:gd name="connsiteX7" fmla="*/ 1556238 w 1569119"/>
              <a:gd name="connsiteY7" fmla="*/ 844313 h 1152044"/>
              <a:gd name="connsiteX8" fmla="*/ 1547446 w 1569119"/>
              <a:gd name="connsiteY8" fmla="*/ 1152044 h 1152044"/>
              <a:gd name="connsiteX0" fmla="*/ 0 w 1556238"/>
              <a:gd name="connsiteY0" fmla="*/ 228851 h 855082"/>
              <a:gd name="connsiteX1" fmla="*/ 281354 w 1556238"/>
              <a:gd name="connsiteY1" fmla="*/ 88174 h 855082"/>
              <a:gd name="connsiteX2" fmla="*/ 492369 w 1556238"/>
              <a:gd name="connsiteY2" fmla="*/ 251 h 855082"/>
              <a:gd name="connsiteX3" fmla="*/ 633046 w 1556238"/>
              <a:gd name="connsiteY3" fmla="*/ 114551 h 855082"/>
              <a:gd name="connsiteX4" fmla="*/ 931984 w 1556238"/>
              <a:gd name="connsiteY4" fmla="*/ 492621 h 855082"/>
              <a:gd name="connsiteX5" fmla="*/ 1002323 w 1556238"/>
              <a:gd name="connsiteY5" fmla="*/ 756390 h 855082"/>
              <a:gd name="connsiteX6" fmla="*/ 1274884 w 1556238"/>
              <a:gd name="connsiteY6" fmla="*/ 853105 h 855082"/>
              <a:gd name="connsiteX7" fmla="*/ 1556238 w 1556238"/>
              <a:gd name="connsiteY7" fmla="*/ 844313 h 855082"/>
              <a:gd name="connsiteX0" fmla="*/ 0 w 1274884"/>
              <a:gd name="connsiteY0" fmla="*/ 228851 h 853104"/>
              <a:gd name="connsiteX1" fmla="*/ 281354 w 1274884"/>
              <a:gd name="connsiteY1" fmla="*/ 88174 h 853104"/>
              <a:gd name="connsiteX2" fmla="*/ 492369 w 1274884"/>
              <a:gd name="connsiteY2" fmla="*/ 251 h 853104"/>
              <a:gd name="connsiteX3" fmla="*/ 633046 w 1274884"/>
              <a:gd name="connsiteY3" fmla="*/ 114551 h 853104"/>
              <a:gd name="connsiteX4" fmla="*/ 931984 w 1274884"/>
              <a:gd name="connsiteY4" fmla="*/ 492621 h 853104"/>
              <a:gd name="connsiteX5" fmla="*/ 1002323 w 1274884"/>
              <a:gd name="connsiteY5" fmla="*/ 756390 h 853104"/>
              <a:gd name="connsiteX6" fmla="*/ 1274884 w 1274884"/>
              <a:gd name="connsiteY6" fmla="*/ 853105 h 853104"/>
              <a:gd name="connsiteX0" fmla="*/ 0 w 1002323"/>
              <a:gd name="connsiteY0" fmla="*/ 228851 h 756389"/>
              <a:gd name="connsiteX1" fmla="*/ 281354 w 1002323"/>
              <a:gd name="connsiteY1" fmla="*/ 88174 h 756389"/>
              <a:gd name="connsiteX2" fmla="*/ 492369 w 1002323"/>
              <a:gd name="connsiteY2" fmla="*/ 251 h 756389"/>
              <a:gd name="connsiteX3" fmla="*/ 633046 w 1002323"/>
              <a:gd name="connsiteY3" fmla="*/ 114551 h 756389"/>
              <a:gd name="connsiteX4" fmla="*/ 931984 w 1002323"/>
              <a:gd name="connsiteY4" fmla="*/ 492621 h 756389"/>
              <a:gd name="connsiteX5" fmla="*/ 1002323 w 1002323"/>
              <a:gd name="connsiteY5" fmla="*/ 756390 h 756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2323" h="756389">
                <a:moveTo>
                  <a:pt x="0" y="228851"/>
                </a:moveTo>
                <a:cubicBezTo>
                  <a:pt x="123092" y="181959"/>
                  <a:pt x="199293" y="126274"/>
                  <a:pt x="281354" y="88174"/>
                </a:cubicBezTo>
                <a:cubicBezTo>
                  <a:pt x="363416" y="50074"/>
                  <a:pt x="433754" y="-4145"/>
                  <a:pt x="492369" y="251"/>
                </a:cubicBezTo>
                <a:cubicBezTo>
                  <a:pt x="550984" y="4647"/>
                  <a:pt x="559777" y="32489"/>
                  <a:pt x="633046" y="114551"/>
                </a:cubicBezTo>
                <a:cubicBezTo>
                  <a:pt x="706315" y="196613"/>
                  <a:pt x="870438" y="385648"/>
                  <a:pt x="931984" y="492621"/>
                </a:cubicBezTo>
                <a:cubicBezTo>
                  <a:pt x="993530" y="599594"/>
                  <a:pt x="945173" y="696309"/>
                  <a:pt x="1002323" y="75639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 310"/>
          <p:cNvSpPr/>
          <p:nvPr/>
        </p:nvSpPr>
        <p:spPr>
          <a:xfrm>
            <a:off x="3255286" y="2489312"/>
            <a:ext cx="247582" cy="477930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606670"/>
              <a:gd name="connsiteY0" fmla="*/ 26400 h 940800"/>
              <a:gd name="connsiteX1" fmla="*/ 281354 w 606670"/>
              <a:gd name="connsiteY1" fmla="*/ 17608 h 940800"/>
              <a:gd name="connsiteX2" fmla="*/ 272562 w 606670"/>
              <a:gd name="connsiteY2" fmla="*/ 325339 h 940800"/>
              <a:gd name="connsiteX3" fmla="*/ 509954 w 606670"/>
              <a:gd name="connsiteY3" fmla="*/ 800123 h 940800"/>
              <a:gd name="connsiteX4" fmla="*/ 606670 w 606670"/>
              <a:gd name="connsiteY4" fmla="*/ 940800 h 940800"/>
              <a:gd name="connsiteX0" fmla="*/ 18254 w 343570"/>
              <a:gd name="connsiteY0" fmla="*/ 0 h 923192"/>
              <a:gd name="connsiteX1" fmla="*/ 9462 w 343570"/>
              <a:gd name="connsiteY1" fmla="*/ 307731 h 923192"/>
              <a:gd name="connsiteX2" fmla="*/ 246854 w 343570"/>
              <a:gd name="connsiteY2" fmla="*/ 782515 h 923192"/>
              <a:gd name="connsiteX3" fmla="*/ 343570 w 343570"/>
              <a:gd name="connsiteY3" fmla="*/ 923192 h 923192"/>
              <a:gd name="connsiteX0" fmla="*/ 0 w 334108"/>
              <a:gd name="connsiteY0" fmla="*/ 0 h 615461"/>
              <a:gd name="connsiteX1" fmla="*/ 237392 w 334108"/>
              <a:gd name="connsiteY1" fmla="*/ 474784 h 615461"/>
              <a:gd name="connsiteX2" fmla="*/ 334108 w 334108"/>
              <a:gd name="connsiteY2" fmla="*/ 615461 h 615461"/>
              <a:gd name="connsiteX0" fmla="*/ 0 w 398322"/>
              <a:gd name="connsiteY0" fmla="*/ 0 h 786697"/>
              <a:gd name="connsiteX1" fmla="*/ 301606 w 398322"/>
              <a:gd name="connsiteY1" fmla="*/ 646020 h 786697"/>
              <a:gd name="connsiteX2" fmla="*/ 398322 w 398322"/>
              <a:gd name="connsiteY2" fmla="*/ 786697 h 786697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86264 w 433105"/>
              <a:gd name="connsiteY1" fmla="*/ 311726 h 837533"/>
              <a:gd name="connsiteX2" fmla="*/ 336389 w 433105"/>
              <a:gd name="connsiteY2" fmla="*/ 696856 h 837533"/>
              <a:gd name="connsiteX3" fmla="*/ 433105 w 433105"/>
              <a:gd name="connsiteY3" fmla="*/ 837533 h 837533"/>
              <a:gd name="connsiteX0" fmla="*/ 0 w 388290"/>
              <a:gd name="connsiteY0" fmla="*/ 0 h 692598"/>
              <a:gd name="connsiteX1" fmla="*/ 41449 w 388290"/>
              <a:gd name="connsiteY1" fmla="*/ 166791 h 692598"/>
              <a:gd name="connsiteX2" fmla="*/ 291574 w 388290"/>
              <a:gd name="connsiteY2" fmla="*/ 551921 h 692598"/>
              <a:gd name="connsiteX3" fmla="*/ 388290 w 388290"/>
              <a:gd name="connsiteY3" fmla="*/ 692598 h 69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8290" h="692598">
                <a:moveTo>
                  <a:pt x="0" y="0"/>
                </a:moveTo>
                <a:cubicBezTo>
                  <a:pt x="21958" y="46157"/>
                  <a:pt x="-14616" y="50648"/>
                  <a:pt x="41449" y="166791"/>
                </a:cubicBezTo>
                <a:cubicBezTo>
                  <a:pt x="97514" y="282934"/>
                  <a:pt x="241348" y="458490"/>
                  <a:pt x="291574" y="551921"/>
                </a:cubicBezTo>
                <a:cubicBezTo>
                  <a:pt x="347259" y="654498"/>
                  <a:pt x="363379" y="601744"/>
                  <a:pt x="388290" y="692598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Oval 341"/>
          <p:cNvSpPr/>
          <p:nvPr/>
        </p:nvSpPr>
        <p:spPr>
          <a:xfrm rot="13701354">
            <a:off x="3743682" y="40245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 rot="2446373">
            <a:off x="3366815" y="4090682"/>
            <a:ext cx="9802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87"/>
          <p:cNvSpPr>
            <a:spLocks noChangeAspect="1"/>
          </p:cNvSpPr>
          <p:nvPr/>
        </p:nvSpPr>
        <p:spPr>
          <a:xfrm rot="16012665">
            <a:off x="4295175" y="4309449"/>
            <a:ext cx="213409" cy="244719"/>
          </a:xfrm>
          <a:custGeom>
            <a:avLst/>
            <a:gdLst>
              <a:gd name="connsiteX0" fmla="*/ 0 w 560323"/>
              <a:gd name="connsiteY0" fmla="*/ 307258 h 614515"/>
              <a:gd name="connsiteX1" fmla="*/ 280162 w 560323"/>
              <a:gd name="connsiteY1" fmla="*/ 0 h 614515"/>
              <a:gd name="connsiteX2" fmla="*/ 560324 w 560323"/>
              <a:gd name="connsiteY2" fmla="*/ 307258 h 614515"/>
              <a:gd name="connsiteX3" fmla="*/ 280162 w 560323"/>
              <a:gd name="connsiteY3" fmla="*/ 614516 h 614515"/>
              <a:gd name="connsiteX4" fmla="*/ 0 w 560323"/>
              <a:gd name="connsiteY4" fmla="*/ 307258 h 614515"/>
              <a:gd name="connsiteX0" fmla="*/ 3482 w 563806"/>
              <a:gd name="connsiteY0" fmla="*/ 309790 h 617048"/>
              <a:gd name="connsiteX1" fmla="*/ 136728 w 563806"/>
              <a:gd name="connsiteY1" fmla="*/ 171400 h 617048"/>
              <a:gd name="connsiteX2" fmla="*/ 283644 w 563806"/>
              <a:gd name="connsiteY2" fmla="*/ 2532 h 617048"/>
              <a:gd name="connsiteX3" fmla="*/ 563806 w 563806"/>
              <a:gd name="connsiteY3" fmla="*/ 309790 h 617048"/>
              <a:gd name="connsiteX4" fmla="*/ 283644 w 563806"/>
              <a:gd name="connsiteY4" fmla="*/ 617048 h 617048"/>
              <a:gd name="connsiteX5" fmla="*/ 3482 w 563806"/>
              <a:gd name="connsiteY5" fmla="*/ 309790 h 617048"/>
              <a:gd name="connsiteX0" fmla="*/ 3482 w 566799"/>
              <a:gd name="connsiteY0" fmla="*/ 366298 h 673556"/>
              <a:gd name="connsiteX1" fmla="*/ 136728 w 566799"/>
              <a:gd name="connsiteY1" fmla="*/ 227908 h 673556"/>
              <a:gd name="connsiteX2" fmla="*/ 283644 w 566799"/>
              <a:gd name="connsiteY2" fmla="*/ 59040 h 673556"/>
              <a:gd name="connsiteX3" fmla="*/ 438652 w 566799"/>
              <a:gd name="connsiteY3" fmla="*/ 20873 h 673556"/>
              <a:gd name="connsiteX4" fmla="*/ 563806 w 566799"/>
              <a:gd name="connsiteY4" fmla="*/ 366298 h 673556"/>
              <a:gd name="connsiteX5" fmla="*/ 283644 w 566799"/>
              <a:gd name="connsiteY5" fmla="*/ 673556 h 673556"/>
              <a:gd name="connsiteX6" fmla="*/ 3482 w 566799"/>
              <a:gd name="connsiteY6" fmla="*/ 366298 h 673556"/>
              <a:gd name="connsiteX0" fmla="*/ 3482 w 591774"/>
              <a:gd name="connsiteY0" fmla="*/ 366298 h 678166"/>
              <a:gd name="connsiteX1" fmla="*/ 136728 w 591774"/>
              <a:gd name="connsiteY1" fmla="*/ 227908 h 678166"/>
              <a:gd name="connsiteX2" fmla="*/ 283644 w 591774"/>
              <a:gd name="connsiteY2" fmla="*/ 59040 h 678166"/>
              <a:gd name="connsiteX3" fmla="*/ 438652 w 591774"/>
              <a:gd name="connsiteY3" fmla="*/ 20873 h 678166"/>
              <a:gd name="connsiteX4" fmla="*/ 563806 w 591774"/>
              <a:gd name="connsiteY4" fmla="*/ 366298 h 678166"/>
              <a:gd name="connsiteX5" fmla="*/ 568048 w 591774"/>
              <a:gd name="connsiteY5" fmla="*/ 538457 h 678166"/>
              <a:gd name="connsiteX6" fmla="*/ 283644 w 591774"/>
              <a:gd name="connsiteY6" fmla="*/ 673556 h 678166"/>
              <a:gd name="connsiteX7" fmla="*/ 3482 w 591774"/>
              <a:gd name="connsiteY7" fmla="*/ 366298 h 678166"/>
              <a:gd name="connsiteX0" fmla="*/ 3482 w 583021"/>
              <a:gd name="connsiteY0" fmla="*/ 366298 h 680059"/>
              <a:gd name="connsiteX1" fmla="*/ 136728 w 583021"/>
              <a:gd name="connsiteY1" fmla="*/ 227908 h 680059"/>
              <a:gd name="connsiteX2" fmla="*/ 283644 w 583021"/>
              <a:gd name="connsiteY2" fmla="*/ 59040 h 680059"/>
              <a:gd name="connsiteX3" fmla="*/ 438652 w 583021"/>
              <a:gd name="connsiteY3" fmla="*/ 20873 h 680059"/>
              <a:gd name="connsiteX4" fmla="*/ 563806 w 583021"/>
              <a:gd name="connsiteY4" fmla="*/ 366298 h 680059"/>
              <a:gd name="connsiteX5" fmla="*/ 568048 w 583021"/>
              <a:gd name="connsiteY5" fmla="*/ 538457 h 680059"/>
              <a:gd name="connsiteX6" fmla="*/ 378266 w 583021"/>
              <a:gd name="connsiteY6" fmla="*/ 572963 h 680059"/>
              <a:gd name="connsiteX7" fmla="*/ 283644 w 583021"/>
              <a:gd name="connsiteY7" fmla="*/ 673556 h 680059"/>
              <a:gd name="connsiteX8" fmla="*/ 3482 w 583021"/>
              <a:gd name="connsiteY8" fmla="*/ 366298 h 680059"/>
              <a:gd name="connsiteX0" fmla="*/ 3482 w 577008"/>
              <a:gd name="connsiteY0" fmla="*/ 366298 h 680059"/>
              <a:gd name="connsiteX1" fmla="*/ 136728 w 577008"/>
              <a:gd name="connsiteY1" fmla="*/ 227908 h 680059"/>
              <a:gd name="connsiteX2" fmla="*/ 283644 w 577008"/>
              <a:gd name="connsiteY2" fmla="*/ 59040 h 680059"/>
              <a:gd name="connsiteX3" fmla="*/ 438652 w 577008"/>
              <a:gd name="connsiteY3" fmla="*/ 20873 h 680059"/>
              <a:gd name="connsiteX4" fmla="*/ 537927 w 577008"/>
              <a:gd name="connsiteY4" fmla="*/ 340418 h 680059"/>
              <a:gd name="connsiteX5" fmla="*/ 568048 w 577008"/>
              <a:gd name="connsiteY5" fmla="*/ 538457 h 680059"/>
              <a:gd name="connsiteX6" fmla="*/ 378266 w 577008"/>
              <a:gd name="connsiteY6" fmla="*/ 572963 h 680059"/>
              <a:gd name="connsiteX7" fmla="*/ 283644 w 577008"/>
              <a:gd name="connsiteY7" fmla="*/ 673556 h 680059"/>
              <a:gd name="connsiteX8" fmla="*/ 3482 w 577008"/>
              <a:gd name="connsiteY8" fmla="*/ 366298 h 680059"/>
              <a:gd name="connsiteX0" fmla="*/ 3482 w 589164"/>
              <a:gd name="connsiteY0" fmla="*/ 366298 h 680059"/>
              <a:gd name="connsiteX1" fmla="*/ 136728 w 589164"/>
              <a:gd name="connsiteY1" fmla="*/ 227908 h 680059"/>
              <a:gd name="connsiteX2" fmla="*/ 283644 w 589164"/>
              <a:gd name="connsiteY2" fmla="*/ 59040 h 680059"/>
              <a:gd name="connsiteX3" fmla="*/ 438652 w 589164"/>
              <a:gd name="connsiteY3" fmla="*/ 20873 h 680059"/>
              <a:gd name="connsiteX4" fmla="*/ 537927 w 589164"/>
              <a:gd name="connsiteY4" fmla="*/ 340418 h 680059"/>
              <a:gd name="connsiteX5" fmla="*/ 568048 w 589164"/>
              <a:gd name="connsiteY5" fmla="*/ 538457 h 680059"/>
              <a:gd name="connsiteX6" fmla="*/ 378266 w 589164"/>
              <a:gd name="connsiteY6" fmla="*/ 572963 h 680059"/>
              <a:gd name="connsiteX7" fmla="*/ 283644 w 589164"/>
              <a:gd name="connsiteY7" fmla="*/ 673556 h 680059"/>
              <a:gd name="connsiteX8" fmla="*/ 3482 w 589164"/>
              <a:gd name="connsiteY8" fmla="*/ 366298 h 680059"/>
              <a:gd name="connsiteX0" fmla="*/ 2517 w 588199"/>
              <a:gd name="connsiteY0" fmla="*/ 366298 h 674490"/>
              <a:gd name="connsiteX1" fmla="*/ 135763 w 588199"/>
              <a:gd name="connsiteY1" fmla="*/ 227908 h 674490"/>
              <a:gd name="connsiteX2" fmla="*/ 282679 w 588199"/>
              <a:gd name="connsiteY2" fmla="*/ 59040 h 674490"/>
              <a:gd name="connsiteX3" fmla="*/ 437687 w 588199"/>
              <a:gd name="connsiteY3" fmla="*/ 20873 h 674490"/>
              <a:gd name="connsiteX4" fmla="*/ 536962 w 588199"/>
              <a:gd name="connsiteY4" fmla="*/ 340418 h 674490"/>
              <a:gd name="connsiteX5" fmla="*/ 567083 w 588199"/>
              <a:gd name="connsiteY5" fmla="*/ 538457 h 674490"/>
              <a:gd name="connsiteX6" fmla="*/ 377301 w 588199"/>
              <a:gd name="connsiteY6" fmla="*/ 572963 h 674490"/>
              <a:gd name="connsiteX7" fmla="*/ 282679 w 588199"/>
              <a:gd name="connsiteY7" fmla="*/ 673556 h 674490"/>
              <a:gd name="connsiteX8" fmla="*/ 66751 w 588199"/>
              <a:gd name="connsiteY8" fmla="*/ 607468 h 674490"/>
              <a:gd name="connsiteX9" fmla="*/ 2517 w 588199"/>
              <a:gd name="connsiteY9" fmla="*/ 366298 h 67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8199" h="674490">
                <a:moveTo>
                  <a:pt x="2517" y="366298"/>
                </a:moveTo>
                <a:cubicBezTo>
                  <a:pt x="14019" y="303038"/>
                  <a:pt x="89069" y="279118"/>
                  <a:pt x="135763" y="227908"/>
                </a:cubicBezTo>
                <a:cubicBezTo>
                  <a:pt x="182457" y="176698"/>
                  <a:pt x="232358" y="93546"/>
                  <a:pt x="282679" y="59040"/>
                </a:cubicBezTo>
                <a:cubicBezTo>
                  <a:pt x="333000" y="24534"/>
                  <a:pt x="390993" y="-30337"/>
                  <a:pt x="437687" y="20873"/>
                </a:cubicBezTo>
                <a:cubicBezTo>
                  <a:pt x="484381" y="72083"/>
                  <a:pt x="519709" y="265656"/>
                  <a:pt x="536962" y="340418"/>
                </a:cubicBezTo>
                <a:cubicBezTo>
                  <a:pt x="605974" y="406554"/>
                  <a:pt x="593693" y="492511"/>
                  <a:pt x="567083" y="538457"/>
                </a:cubicBezTo>
                <a:cubicBezTo>
                  <a:pt x="540473" y="584403"/>
                  <a:pt x="424702" y="550447"/>
                  <a:pt x="377301" y="572963"/>
                </a:cubicBezTo>
                <a:cubicBezTo>
                  <a:pt x="329900" y="595479"/>
                  <a:pt x="334437" y="667805"/>
                  <a:pt x="282679" y="673556"/>
                </a:cubicBezTo>
                <a:cubicBezTo>
                  <a:pt x="230921" y="679307"/>
                  <a:pt x="113445" y="658678"/>
                  <a:pt x="66751" y="607468"/>
                </a:cubicBezTo>
                <a:cubicBezTo>
                  <a:pt x="20057" y="556258"/>
                  <a:pt x="-8985" y="429558"/>
                  <a:pt x="2517" y="366298"/>
                </a:cubicBezTo>
                <a:close/>
              </a:path>
            </a:pathLst>
          </a:custGeom>
          <a:solidFill>
            <a:srgbClr val="FFFFFF">
              <a:alpha val="61176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Oval 299"/>
          <p:cNvSpPr/>
          <p:nvPr/>
        </p:nvSpPr>
        <p:spPr>
          <a:xfrm rot="20603155">
            <a:off x="2646317" y="2107563"/>
            <a:ext cx="415991" cy="239595"/>
          </a:xfrm>
          <a:prstGeom prst="ellipse">
            <a:avLst/>
          </a:prstGeom>
          <a:solidFill>
            <a:srgbClr val="3366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 306"/>
          <p:cNvSpPr/>
          <p:nvPr/>
        </p:nvSpPr>
        <p:spPr>
          <a:xfrm>
            <a:off x="2835142" y="2252876"/>
            <a:ext cx="428690" cy="213983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782515"/>
              <a:gd name="connsiteY0" fmla="*/ 0 h 870438"/>
              <a:gd name="connsiteX1" fmla="*/ 272561 w 782515"/>
              <a:gd name="connsiteY1" fmla="*/ 96715 h 870438"/>
              <a:gd name="connsiteX2" fmla="*/ 553915 w 782515"/>
              <a:gd name="connsiteY2" fmla="*/ 87923 h 870438"/>
              <a:gd name="connsiteX3" fmla="*/ 545123 w 782515"/>
              <a:gd name="connsiteY3" fmla="*/ 395654 h 870438"/>
              <a:gd name="connsiteX4" fmla="*/ 782515 w 782515"/>
              <a:gd name="connsiteY4" fmla="*/ 870438 h 870438"/>
              <a:gd name="connsiteX0" fmla="*/ 0 w 566796"/>
              <a:gd name="connsiteY0" fmla="*/ 0 h 395654"/>
              <a:gd name="connsiteX1" fmla="*/ 272561 w 566796"/>
              <a:gd name="connsiteY1" fmla="*/ 96715 h 395654"/>
              <a:gd name="connsiteX2" fmla="*/ 553915 w 566796"/>
              <a:gd name="connsiteY2" fmla="*/ 87923 h 395654"/>
              <a:gd name="connsiteX3" fmla="*/ 545123 w 566796"/>
              <a:gd name="connsiteY3" fmla="*/ 395654 h 395654"/>
              <a:gd name="connsiteX0" fmla="*/ 0 w 553915"/>
              <a:gd name="connsiteY0" fmla="*/ 0 h 98692"/>
              <a:gd name="connsiteX1" fmla="*/ 272561 w 553915"/>
              <a:gd name="connsiteY1" fmla="*/ 96715 h 98692"/>
              <a:gd name="connsiteX2" fmla="*/ 553915 w 553915"/>
              <a:gd name="connsiteY2" fmla="*/ 87923 h 98692"/>
              <a:gd name="connsiteX0" fmla="*/ 0 w 422813"/>
              <a:gd name="connsiteY0" fmla="*/ 0 h 154812"/>
              <a:gd name="connsiteX1" fmla="*/ 272561 w 422813"/>
              <a:gd name="connsiteY1" fmla="*/ 96715 h 154812"/>
              <a:gd name="connsiteX2" fmla="*/ 422813 w 422813"/>
              <a:gd name="connsiteY2" fmla="*/ 154812 h 154812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81675 w 481675"/>
              <a:gd name="connsiteY2" fmla="*/ 240430 h 240430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40611 w 481675"/>
              <a:gd name="connsiteY2" fmla="*/ 133239 h 240430"/>
              <a:gd name="connsiteX3" fmla="*/ 481675 w 481675"/>
              <a:gd name="connsiteY3" fmla="*/ 240430 h 24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1675" h="240430">
                <a:moveTo>
                  <a:pt x="0" y="0"/>
                </a:moveTo>
                <a:cubicBezTo>
                  <a:pt x="57150" y="60081"/>
                  <a:pt x="199126" y="74509"/>
                  <a:pt x="272561" y="96715"/>
                </a:cubicBezTo>
                <a:cubicBezTo>
                  <a:pt x="345996" y="118921"/>
                  <a:pt x="405759" y="109287"/>
                  <a:pt x="440611" y="133239"/>
                </a:cubicBezTo>
                <a:cubicBezTo>
                  <a:pt x="475463" y="157192"/>
                  <a:pt x="465912" y="227024"/>
                  <a:pt x="481675" y="24043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/>
          <p:cNvSpPr/>
          <p:nvPr/>
        </p:nvSpPr>
        <p:spPr>
          <a:xfrm>
            <a:off x="2405831" y="2462271"/>
            <a:ext cx="904127" cy="21353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602800"/>
              <a:gd name="connsiteY0" fmla="*/ -1 h 1051184"/>
              <a:gd name="connsiteX1" fmla="*/ 301925 w 2602800"/>
              <a:gd name="connsiteY1" fmla="*/ 69010 h 1051184"/>
              <a:gd name="connsiteX2" fmla="*/ 483080 w 2602800"/>
              <a:gd name="connsiteY2" fmla="*/ 207033 h 1051184"/>
              <a:gd name="connsiteX3" fmla="*/ 621102 w 2602800"/>
              <a:gd name="connsiteY3" fmla="*/ 388188 h 1051184"/>
              <a:gd name="connsiteX4" fmla="*/ 819510 w 2602800"/>
              <a:gd name="connsiteY4" fmla="*/ 474452 h 1051184"/>
              <a:gd name="connsiteX5" fmla="*/ 1056678 w 2602800"/>
              <a:gd name="connsiteY5" fmla="*/ 517705 h 1051184"/>
              <a:gd name="connsiteX6" fmla="*/ 1318615 w 2602800"/>
              <a:gd name="connsiteY6" fmla="*/ 732017 h 1051184"/>
              <a:gd name="connsiteX7" fmla="*/ 1573408 w 2602800"/>
              <a:gd name="connsiteY7" fmla="*/ 748686 h 1051184"/>
              <a:gd name="connsiteX8" fmla="*/ 1771052 w 2602800"/>
              <a:gd name="connsiteY8" fmla="*/ 924898 h 1051184"/>
              <a:gd name="connsiteX9" fmla="*/ 2004415 w 2602800"/>
              <a:gd name="connsiteY9" fmla="*/ 798692 h 1051184"/>
              <a:gd name="connsiteX10" fmla="*/ 2602800 w 2602800"/>
              <a:gd name="connsiteY10" fmla="*/ 1051184 h 1051184"/>
              <a:gd name="connsiteX0" fmla="*/ 0 w 2300875"/>
              <a:gd name="connsiteY0" fmla="*/ 0 h 982174"/>
              <a:gd name="connsiteX1" fmla="*/ 181155 w 2300875"/>
              <a:gd name="connsiteY1" fmla="*/ 138023 h 982174"/>
              <a:gd name="connsiteX2" fmla="*/ 319177 w 2300875"/>
              <a:gd name="connsiteY2" fmla="*/ 319178 h 982174"/>
              <a:gd name="connsiteX3" fmla="*/ 517585 w 2300875"/>
              <a:gd name="connsiteY3" fmla="*/ 405442 h 982174"/>
              <a:gd name="connsiteX4" fmla="*/ 754753 w 2300875"/>
              <a:gd name="connsiteY4" fmla="*/ 448695 h 982174"/>
              <a:gd name="connsiteX5" fmla="*/ 1016690 w 2300875"/>
              <a:gd name="connsiteY5" fmla="*/ 663007 h 982174"/>
              <a:gd name="connsiteX6" fmla="*/ 1271483 w 2300875"/>
              <a:gd name="connsiteY6" fmla="*/ 679676 h 982174"/>
              <a:gd name="connsiteX7" fmla="*/ 1469127 w 2300875"/>
              <a:gd name="connsiteY7" fmla="*/ 855888 h 982174"/>
              <a:gd name="connsiteX8" fmla="*/ 1702490 w 2300875"/>
              <a:gd name="connsiteY8" fmla="*/ 729682 h 982174"/>
              <a:gd name="connsiteX9" fmla="*/ 2300875 w 2300875"/>
              <a:gd name="connsiteY9" fmla="*/ 982174 h 982174"/>
              <a:gd name="connsiteX0" fmla="*/ 0 w 2119720"/>
              <a:gd name="connsiteY0" fmla="*/ 1 h 844152"/>
              <a:gd name="connsiteX1" fmla="*/ 138022 w 2119720"/>
              <a:gd name="connsiteY1" fmla="*/ 181156 h 844152"/>
              <a:gd name="connsiteX2" fmla="*/ 336430 w 2119720"/>
              <a:gd name="connsiteY2" fmla="*/ 267420 h 844152"/>
              <a:gd name="connsiteX3" fmla="*/ 573598 w 2119720"/>
              <a:gd name="connsiteY3" fmla="*/ 310673 h 844152"/>
              <a:gd name="connsiteX4" fmla="*/ 835535 w 2119720"/>
              <a:gd name="connsiteY4" fmla="*/ 524985 h 844152"/>
              <a:gd name="connsiteX5" fmla="*/ 1090328 w 2119720"/>
              <a:gd name="connsiteY5" fmla="*/ 541654 h 844152"/>
              <a:gd name="connsiteX6" fmla="*/ 1287972 w 2119720"/>
              <a:gd name="connsiteY6" fmla="*/ 717866 h 844152"/>
              <a:gd name="connsiteX7" fmla="*/ 1521335 w 2119720"/>
              <a:gd name="connsiteY7" fmla="*/ 591660 h 844152"/>
              <a:gd name="connsiteX8" fmla="*/ 2119720 w 2119720"/>
              <a:gd name="connsiteY8" fmla="*/ 844152 h 844152"/>
              <a:gd name="connsiteX0" fmla="*/ -1 w 1981697"/>
              <a:gd name="connsiteY0" fmla="*/ 0 h 662996"/>
              <a:gd name="connsiteX1" fmla="*/ 198407 w 1981697"/>
              <a:gd name="connsiteY1" fmla="*/ 86264 h 662996"/>
              <a:gd name="connsiteX2" fmla="*/ 435575 w 1981697"/>
              <a:gd name="connsiteY2" fmla="*/ 129517 h 662996"/>
              <a:gd name="connsiteX3" fmla="*/ 697512 w 1981697"/>
              <a:gd name="connsiteY3" fmla="*/ 343829 h 662996"/>
              <a:gd name="connsiteX4" fmla="*/ 952305 w 1981697"/>
              <a:gd name="connsiteY4" fmla="*/ 360498 h 662996"/>
              <a:gd name="connsiteX5" fmla="*/ 1149949 w 1981697"/>
              <a:gd name="connsiteY5" fmla="*/ 536710 h 662996"/>
              <a:gd name="connsiteX6" fmla="*/ 1383312 w 1981697"/>
              <a:gd name="connsiteY6" fmla="*/ 410504 h 662996"/>
              <a:gd name="connsiteX7" fmla="*/ 1981697 w 1981697"/>
              <a:gd name="connsiteY7" fmla="*/ 662996 h 662996"/>
              <a:gd name="connsiteX0" fmla="*/ 0 w 1783290"/>
              <a:gd name="connsiteY0" fmla="*/ 0 h 576732"/>
              <a:gd name="connsiteX1" fmla="*/ 237168 w 1783290"/>
              <a:gd name="connsiteY1" fmla="*/ 43253 h 576732"/>
              <a:gd name="connsiteX2" fmla="*/ 499105 w 1783290"/>
              <a:gd name="connsiteY2" fmla="*/ 257565 h 576732"/>
              <a:gd name="connsiteX3" fmla="*/ 753898 w 1783290"/>
              <a:gd name="connsiteY3" fmla="*/ 274234 h 576732"/>
              <a:gd name="connsiteX4" fmla="*/ 951542 w 1783290"/>
              <a:gd name="connsiteY4" fmla="*/ 450446 h 576732"/>
              <a:gd name="connsiteX5" fmla="*/ 1184905 w 1783290"/>
              <a:gd name="connsiteY5" fmla="*/ 324240 h 576732"/>
              <a:gd name="connsiteX6" fmla="*/ 1783290 w 1783290"/>
              <a:gd name="connsiteY6" fmla="*/ 576732 h 576732"/>
              <a:gd name="connsiteX0" fmla="*/ -1 w 1546121"/>
              <a:gd name="connsiteY0" fmla="*/ 0 h 533479"/>
              <a:gd name="connsiteX1" fmla="*/ 261936 w 1546121"/>
              <a:gd name="connsiteY1" fmla="*/ 214312 h 533479"/>
              <a:gd name="connsiteX2" fmla="*/ 516729 w 1546121"/>
              <a:gd name="connsiteY2" fmla="*/ 230981 h 533479"/>
              <a:gd name="connsiteX3" fmla="*/ 714373 w 1546121"/>
              <a:gd name="connsiteY3" fmla="*/ 407193 h 533479"/>
              <a:gd name="connsiteX4" fmla="*/ 947736 w 1546121"/>
              <a:gd name="connsiteY4" fmla="*/ 280987 h 533479"/>
              <a:gd name="connsiteX5" fmla="*/ 1546121 w 1546121"/>
              <a:gd name="connsiteY5" fmla="*/ 533479 h 533479"/>
              <a:gd name="connsiteX0" fmla="*/ 0 w 1284185"/>
              <a:gd name="connsiteY0" fmla="*/ 0 h 319167"/>
              <a:gd name="connsiteX1" fmla="*/ 254793 w 1284185"/>
              <a:gd name="connsiteY1" fmla="*/ 16669 h 319167"/>
              <a:gd name="connsiteX2" fmla="*/ 452437 w 1284185"/>
              <a:gd name="connsiteY2" fmla="*/ 192881 h 319167"/>
              <a:gd name="connsiteX3" fmla="*/ 685800 w 1284185"/>
              <a:gd name="connsiteY3" fmla="*/ 66675 h 319167"/>
              <a:gd name="connsiteX4" fmla="*/ 1284185 w 1284185"/>
              <a:gd name="connsiteY4" fmla="*/ 319167 h 319167"/>
              <a:gd name="connsiteX0" fmla="*/ 0 w 1029392"/>
              <a:gd name="connsiteY0" fmla="*/ 0 h 302498"/>
              <a:gd name="connsiteX1" fmla="*/ 197644 w 1029392"/>
              <a:gd name="connsiteY1" fmla="*/ 176212 h 302498"/>
              <a:gd name="connsiteX2" fmla="*/ 431007 w 1029392"/>
              <a:gd name="connsiteY2" fmla="*/ 50006 h 302498"/>
              <a:gd name="connsiteX3" fmla="*/ 1029392 w 1029392"/>
              <a:gd name="connsiteY3" fmla="*/ 302498 h 302498"/>
              <a:gd name="connsiteX0" fmla="*/ 0 w 1164577"/>
              <a:gd name="connsiteY0" fmla="*/ 5020 h 253444"/>
              <a:gd name="connsiteX1" fmla="*/ 332829 w 1164577"/>
              <a:gd name="connsiteY1" fmla="*/ 127158 h 253444"/>
              <a:gd name="connsiteX2" fmla="*/ 566192 w 1164577"/>
              <a:gd name="connsiteY2" fmla="*/ 952 h 253444"/>
              <a:gd name="connsiteX3" fmla="*/ 1164577 w 1164577"/>
              <a:gd name="connsiteY3" fmla="*/ 253444 h 253444"/>
              <a:gd name="connsiteX0" fmla="*/ 0 w 1015873"/>
              <a:gd name="connsiteY0" fmla="*/ 5020 h 239925"/>
              <a:gd name="connsiteX1" fmla="*/ 332829 w 1015873"/>
              <a:gd name="connsiteY1" fmla="*/ 127158 h 239925"/>
              <a:gd name="connsiteX2" fmla="*/ 566192 w 1015873"/>
              <a:gd name="connsiteY2" fmla="*/ 952 h 239925"/>
              <a:gd name="connsiteX3" fmla="*/ 1015873 w 1015873"/>
              <a:gd name="connsiteY3" fmla="*/ 239925 h 23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5873" h="239925">
                <a:moveTo>
                  <a:pt x="0" y="5020"/>
                </a:moveTo>
                <a:cubicBezTo>
                  <a:pt x="82153" y="18911"/>
                  <a:pt x="238464" y="127836"/>
                  <a:pt x="332829" y="127158"/>
                </a:cubicBezTo>
                <a:cubicBezTo>
                  <a:pt x="427194" y="126480"/>
                  <a:pt x="451014" y="-12769"/>
                  <a:pt x="566192" y="952"/>
                </a:cubicBezTo>
                <a:cubicBezTo>
                  <a:pt x="681371" y="14673"/>
                  <a:pt x="945541" y="232951"/>
                  <a:pt x="1015873" y="239925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3599358" y="3755094"/>
            <a:ext cx="199869" cy="159224"/>
          </a:xfrm>
          <a:custGeom>
            <a:avLst/>
            <a:gdLst>
              <a:gd name="connsiteX0" fmla="*/ 536331 w 589085"/>
              <a:gd name="connsiteY0" fmla="*/ 0 h 984739"/>
              <a:gd name="connsiteX1" fmla="*/ 589085 w 589085"/>
              <a:gd name="connsiteY1" fmla="*/ 237392 h 984739"/>
              <a:gd name="connsiteX2" fmla="*/ 439616 w 589085"/>
              <a:gd name="connsiteY2" fmla="*/ 501162 h 984739"/>
              <a:gd name="connsiteX3" fmla="*/ 228600 w 589085"/>
              <a:gd name="connsiteY3" fmla="*/ 677008 h 984739"/>
              <a:gd name="connsiteX4" fmla="*/ 0 w 589085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439616 w 536331"/>
              <a:gd name="connsiteY2" fmla="*/ 5011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149104 w 536331"/>
              <a:gd name="connsiteY2" fmla="*/ 3487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50618 w 550618"/>
              <a:gd name="connsiteY0" fmla="*/ 0 h 984739"/>
              <a:gd name="connsiteX1" fmla="*/ 341435 w 550618"/>
              <a:gd name="connsiteY1" fmla="*/ 218342 h 984739"/>
              <a:gd name="connsiteX2" fmla="*/ 163391 w 550618"/>
              <a:gd name="connsiteY2" fmla="*/ 348762 h 984739"/>
              <a:gd name="connsiteX3" fmla="*/ 0 w 550618"/>
              <a:gd name="connsiteY3" fmla="*/ 448408 h 984739"/>
              <a:gd name="connsiteX4" fmla="*/ 14287 w 550618"/>
              <a:gd name="connsiteY4" fmla="*/ 984739 h 984739"/>
              <a:gd name="connsiteX0" fmla="*/ 555381 w 555381"/>
              <a:gd name="connsiteY0" fmla="*/ 0 h 460864"/>
              <a:gd name="connsiteX1" fmla="*/ 346198 w 555381"/>
              <a:gd name="connsiteY1" fmla="*/ 218342 h 460864"/>
              <a:gd name="connsiteX2" fmla="*/ 168154 w 555381"/>
              <a:gd name="connsiteY2" fmla="*/ 348762 h 460864"/>
              <a:gd name="connsiteX3" fmla="*/ 4763 w 555381"/>
              <a:gd name="connsiteY3" fmla="*/ 448408 h 460864"/>
              <a:gd name="connsiteX4" fmla="*/ 0 w 555381"/>
              <a:gd name="connsiteY4" fmla="*/ 460864 h 460864"/>
              <a:gd name="connsiteX0" fmla="*/ 555381 w 555381"/>
              <a:gd name="connsiteY0" fmla="*/ 1958 h 462822"/>
              <a:gd name="connsiteX1" fmla="*/ 467457 w 555381"/>
              <a:gd name="connsiteY1" fmla="*/ 4881 h 462822"/>
              <a:gd name="connsiteX2" fmla="*/ 346198 w 555381"/>
              <a:gd name="connsiteY2" fmla="*/ 220300 h 462822"/>
              <a:gd name="connsiteX3" fmla="*/ 168154 w 555381"/>
              <a:gd name="connsiteY3" fmla="*/ 350720 h 462822"/>
              <a:gd name="connsiteX4" fmla="*/ 4763 w 555381"/>
              <a:gd name="connsiteY4" fmla="*/ 450366 h 462822"/>
              <a:gd name="connsiteX5" fmla="*/ 0 w 555381"/>
              <a:gd name="connsiteY5" fmla="*/ 462822 h 462822"/>
              <a:gd name="connsiteX0" fmla="*/ 578527 w 578527"/>
              <a:gd name="connsiteY0" fmla="*/ 4365 h 462478"/>
              <a:gd name="connsiteX1" fmla="*/ 467457 w 578527"/>
              <a:gd name="connsiteY1" fmla="*/ 4537 h 462478"/>
              <a:gd name="connsiteX2" fmla="*/ 346198 w 578527"/>
              <a:gd name="connsiteY2" fmla="*/ 219956 h 462478"/>
              <a:gd name="connsiteX3" fmla="*/ 168154 w 578527"/>
              <a:gd name="connsiteY3" fmla="*/ 350376 h 462478"/>
              <a:gd name="connsiteX4" fmla="*/ 4763 w 578527"/>
              <a:gd name="connsiteY4" fmla="*/ 450022 h 462478"/>
              <a:gd name="connsiteX5" fmla="*/ 0 w 578527"/>
              <a:gd name="connsiteY5" fmla="*/ 462478 h 462478"/>
              <a:gd name="connsiteX0" fmla="*/ 573763 w 573763"/>
              <a:gd name="connsiteY0" fmla="*/ 4365 h 450022"/>
              <a:gd name="connsiteX1" fmla="*/ 462693 w 573763"/>
              <a:gd name="connsiteY1" fmla="*/ 4537 h 450022"/>
              <a:gd name="connsiteX2" fmla="*/ 341434 w 573763"/>
              <a:gd name="connsiteY2" fmla="*/ 219956 h 450022"/>
              <a:gd name="connsiteX3" fmla="*/ 163390 w 573763"/>
              <a:gd name="connsiteY3" fmla="*/ 350376 h 450022"/>
              <a:gd name="connsiteX4" fmla="*/ -1 w 573763"/>
              <a:gd name="connsiteY4" fmla="*/ 450022 h 450022"/>
              <a:gd name="connsiteX0" fmla="*/ 410373 w 410373"/>
              <a:gd name="connsiteY0" fmla="*/ 4365 h 350376"/>
              <a:gd name="connsiteX1" fmla="*/ 299303 w 410373"/>
              <a:gd name="connsiteY1" fmla="*/ 4537 h 350376"/>
              <a:gd name="connsiteX2" fmla="*/ 178044 w 410373"/>
              <a:gd name="connsiteY2" fmla="*/ 219956 h 350376"/>
              <a:gd name="connsiteX3" fmla="*/ 0 w 410373"/>
              <a:gd name="connsiteY3" fmla="*/ 350376 h 350376"/>
              <a:gd name="connsiteX0" fmla="*/ 232329 w 232329"/>
              <a:gd name="connsiteY0" fmla="*/ 4365 h 219956"/>
              <a:gd name="connsiteX1" fmla="*/ 121259 w 232329"/>
              <a:gd name="connsiteY1" fmla="*/ 4537 h 219956"/>
              <a:gd name="connsiteX2" fmla="*/ 0 w 232329"/>
              <a:gd name="connsiteY2" fmla="*/ 219956 h 21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329" h="219956">
                <a:moveTo>
                  <a:pt x="232329" y="4365"/>
                </a:moveTo>
                <a:cubicBezTo>
                  <a:pt x="215366" y="20010"/>
                  <a:pt x="138222" y="-11108"/>
                  <a:pt x="121259" y="4537"/>
                </a:cubicBezTo>
                <a:lnTo>
                  <a:pt x="0" y="219956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3522557" y="3000108"/>
            <a:ext cx="809625" cy="1376363"/>
          </a:xfrm>
          <a:custGeom>
            <a:avLst/>
            <a:gdLst>
              <a:gd name="connsiteX0" fmla="*/ 0 w 533400"/>
              <a:gd name="connsiteY0" fmla="*/ 0 h 1095375"/>
              <a:gd name="connsiteX1" fmla="*/ 80963 w 533400"/>
              <a:gd name="connsiteY1" fmla="*/ 152400 h 1095375"/>
              <a:gd name="connsiteX2" fmla="*/ 114300 w 533400"/>
              <a:gd name="connsiteY2" fmla="*/ 261938 h 1095375"/>
              <a:gd name="connsiteX3" fmla="*/ 128588 w 533400"/>
              <a:gd name="connsiteY3" fmla="*/ 400050 h 1095375"/>
              <a:gd name="connsiteX4" fmla="*/ 166688 w 533400"/>
              <a:gd name="connsiteY4" fmla="*/ 490538 h 1095375"/>
              <a:gd name="connsiteX5" fmla="*/ 233363 w 533400"/>
              <a:gd name="connsiteY5" fmla="*/ 604838 h 1095375"/>
              <a:gd name="connsiteX6" fmla="*/ 266700 w 533400"/>
              <a:gd name="connsiteY6" fmla="*/ 695325 h 1095375"/>
              <a:gd name="connsiteX7" fmla="*/ 314325 w 533400"/>
              <a:gd name="connsiteY7" fmla="*/ 823913 h 1095375"/>
              <a:gd name="connsiteX8" fmla="*/ 347663 w 533400"/>
              <a:gd name="connsiteY8" fmla="*/ 919163 h 1095375"/>
              <a:gd name="connsiteX9" fmla="*/ 442913 w 533400"/>
              <a:gd name="connsiteY9" fmla="*/ 1004888 h 1095375"/>
              <a:gd name="connsiteX10" fmla="*/ 533400 w 533400"/>
              <a:gd name="connsiteY10" fmla="*/ 1095375 h 1095375"/>
              <a:gd name="connsiteX0" fmla="*/ 0 w 809625"/>
              <a:gd name="connsiteY0" fmla="*/ 0 h 1376363"/>
              <a:gd name="connsiteX1" fmla="*/ 80963 w 809625"/>
              <a:gd name="connsiteY1" fmla="*/ 152400 h 1376363"/>
              <a:gd name="connsiteX2" fmla="*/ 114300 w 809625"/>
              <a:gd name="connsiteY2" fmla="*/ 261938 h 1376363"/>
              <a:gd name="connsiteX3" fmla="*/ 128588 w 809625"/>
              <a:gd name="connsiteY3" fmla="*/ 400050 h 1376363"/>
              <a:gd name="connsiteX4" fmla="*/ 166688 w 809625"/>
              <a:gd name="connsiteY4" fmla="*/ 490538 h 1376363"/>
              <a:gd name="connsiteX5" fmla="*/ 233363 w 809625"/>
              <a:gd name="connsiteY5" fmla="*/ 604838 h 1376363"/>
              <a:gd name="connsiteX6" fmla="*/ 266700 w 809625"/>
              <a:gd name="connsiteY6" fmla="*/ 695325 h 1376363"/>
              <a:gd name="connsiteX7" fmla="*/ 314325 w 809625"/>
              <a:gd name="connsiteY7" fmla="*/ 823913 h 1376363"/>
              <a:gd name="connsiteX8" fmla="*/ 347663 w 809625"/>
              <a:gd name="connsiteY8" fmla="*/ 919163 h 1376363"/>
              <a:gd name="connsiteX9" fmla="*/ 442913 w 809625"/>
              <a:gd name="connsiteY9" fmla="*/ 1004888 h 1376363"/>
              <a:gd name="connsiteX10" fmla="*/ 809625 w 809625"/>
              <a:gd name="connsiteY10" fmla="*/ 1376363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9625" h="1376363">
                <a:moveTo>
                  <a:pt x="0" y="0"/>
                </a:moveTo>
                <a:cubicBezTo>
                  <a:pt x="30956" y="54372"/>
                  <a:pt x="61913" y="108744"/>
                  <a:pt x="80963" y="152400"/>
                </a:cubicBezTo>
                <a:cubicBezTo>
                  <a:pt x="100013" y="196056"/>
                  <a:pt x="106363" y="220663"/>
                  <a:pt x="114300" y="261938"/>
                </a:cubicBezTo>
                <a:cubicBezTo>
                  <a:pt x="122237" y="303213"/>
                  <a:pt x="119857" y="361950"/>
                  <a:pt x="128588" y="400050"/>
                </a:cubicBezTo>
                <a:cubicBezTo>
                  <a:pt x="137319" y="438150"/>
                  <a:pt x="149226" y="456407"/>
                  <a:pt x="166688" y="490538"/>
                </a:cubicBezTo>
                <a:cubicBezTo>
                  <a:pt x="184150" y="524669"/>
                  <a:pt x="216694" y="570707"/>
                  <a:pt x="233363" y="604838"/>
                </a:cubicBezTo>
                <a:cubicBezTo>
                  <a:pt x="250032" y="638969"/>
                  <a:pt x="266700" y="695325"/>
                  <a:pt x="266700" y="695325"/>
                </a:cubicBezTo>
                <a:cubicBezTo>
                  <a:pt x="280194" y="731838"/>
                  <a:pt x="300831" y="786607"/>
                  <a:pt x="314325" y="823913"/>
                </a:cubicBezTo>
                <a:cubicBezTo>
                  <a:pt x="327819" y="861219"/>
                  <a:pt x="326232" y="889001"/>
                  <a:pt x="347663" y="919163"/>
                </a:cubicBezTo>
                <a:cubicBezTo>
                  <a:pt x="369094" y="949325"/>
                  <a:pt x="365919" y="928688"/>
                  <a:pt x="442913" y="1004888"/>
                </a:cubicBezTo>
                <a:cubicBezTo>
                  <a:pt x="519907" y="1081088"/>
                  <a:pt x="779859" y="1345804"/>
                  <a:pt x="809625" y="1376363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5" name="Group 214"/>
          <p:cNvGrpSpPr/>
          <p:nvPr/>
        </p:nvGrpSpPr>
        <p:grpSpPr>
          <a:xfrm>
            <a:off x="3628371" y="3570166"/>
            <a:ext cx="1182771" cy="402363"/>
            <a:chOff x="7128149" y="2913896"/>
            <a:chExt cx="1182771" cy="402363"/>
          </a:xfrm>
        </p:grpSpPr>
        <p:grpSp>
          <p:nvGrpSpPr>
            <p:cNvPr id="216" name="Group 215"/>
            <p:cNvGrpSpPr/>
            <p:nvPr/>
          </p:nvGrpSpPr>
          <p:grpSpPr>
            <a:xfrm>
              <a:off x="7439848" y="2946927"/>
              <a:ext cx="871072" cy="369332"/>
              <a:chOff x="7461632" y="2946238"/>
              <a:chExt cx="871072" cy="369332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7558088" y="3063850"/>
                <a:ext cx="464343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7461632" y="2946238"/>
                <a:ext cx="871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18" name="Group 217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22" name="Freeform 221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3" name="Group 222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reeform 225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9" name="Group 218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20" name="Block Arc 219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1" name="Block Arc 220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29" name="Group 128"/>
          <p:cNvGrpSpPr/>
          <p:nvPr/>
        </p:nvGrpSpPr>
        <p:grpSpPr>
          <a:xfrm>
            <a:off x="3293346" y="2165609"/>
            <a:ext cx="1201379" cy="431242"/>
            <a:chOff x="7128149" y="2913896"/>
            <a:chExt cx="1201379" cy="431242"/>
          </a:xfrm>
        </p:grpSpPr>
        <p:grpSp>
          <p:nvGrpSpPr>
            <p:cNvPr id="131" name="Group 130"/>
            <p:cNvGrpSpPr/>
            <p:nvPr/>
          </p:nvGrpSpPr>
          <p:grpSpPr>
            <a:xfrm>
              <a:off x="7461183" y="2975806"/>
              <a:ext cx="868345" cy="369332"/>
              <a:chOff x="7482967" y="2975117"/>
              <a:chExt cx="868345" cy="369332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7558088" y="3063850"/>
                <a:ext cx="660858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7482967" y="2975117"/>
                <a:ext cx="86834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37" name="Freeform 136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37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33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35" name="Block Arc 134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Block Arc 135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260" name="Explosion 1 259"/>
          <p:cNvSpPr/>
          <p:nvPr/>
        </p:nvSpPr>
        <p:spPr>
          <a:xfrm>
            <a:off x="4998422" y="4388703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Explosion 1 260"/>
          <p:cNvSpPr/>
          <p:nvPr/>
        </p:nvSpPr>
        <p:spPr>
          <a:xfrm>
            <a:off x="5220708" y="5284363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TextBox 194"/>
          <p:cNvSpPr txBox="1"/>
          <p:nvPr/>
        </p:nvSpPr>
        <p:spPr>
          <a:xfrm>
            <a:off x="1228179" y="42222"/>
            <a:ext cx="4478149" cy="120032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Second Coordinated Attack 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Fifth Assault Up Hill 937</a:t>
            </a:r>
          </a:p>
        </p:txBody>
      </p:sp>
      <p:sp>
        <p:nvSpPr>
          <p:cNvPr id="6" name="Freeform 5"/>
          <p:cNvSpPr/>
          <p:nvPr/>
        </p:nvSpPr>
        <p:spPr>
          <a:xfrm>
            <a:off x="4165939" y="4206611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 rot="16012665">
            <a:off x="4519640" y="4482713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/>
          <p:cNvSpPr/>
          <p:nvPr/>
        </p:nvSpPr>
        <p:spPr>
          <a:xfrm rot="16012665">
            <a:off x="4601769" y="4275582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843339" y="4610098"/>
            <a:ext cx="247650" cy="847725"/>
          </a:xfrm>
          <a:custGeom>
            <a:avLst/>
            <a:gdLst>
              <a:gd name="connsiteX0" fmla="*/ 671513 w 671513"/>
              <a:gd name="connsiteY0" fmla="*/ 0 h 1085850"/>
              <a:gd name="connsiteX1" fmla="*/ 666750 w 671513"/>
              <a:gd name="connsiteY1" fmla="*/ 76200 h 1085850"/>
              <a:gd name="connsiteX2" fmla="*/ 571500 w 671513"/>
              <a:gd name="connsiteY2" fmla="*/ 76200 h 1085850"/>
              <a:gd name="connsiteX3" fmla="*/ 581025 w 671513"/>
              <a:gd name="connsiteY3" fmla="*/ 157163 h 1085850"/>
              <a:gd name="connsiteX4" fmla="*/ 661988 w 671513"/>
              <a:gd name="connsiteY4" fmla="*/ 161925 h 1085850"/>
              <a:gd name="connsiteX5" fmla="*/ 671513 w 671513"/>
              <a:gd name="connsiteY5" fmla="*/ 300038 h 1085850"/>
              <a:gd name="connsiteX6" fmla="*/ 576263 w 671513"/>
              <a:gd name="connsiteY6" fmla="*/ 300038 h 1085850"/>
              <a:gd name="connsiteX7" fmla="*/ 571500 w 671513"/>
              <a:gd name="connsiteY7" fmla="*/ 376238 h 1085850"/>
              <a:gd name="connsiteX8" fmla="*/ 652463 w 671513"/>
              <a:gd name="connsiteY8" fmla="*/ 395288 h 1085850"/>
              <a:gd name="connsiteX9" fmla="*/ 666750 w 671513"/>
              <a:gd name="connsiteY9" fmla="*/ 495300 h 1085850"/>
              <a:gd name="connsiteX10" fmla="*/ 561975 w 671513"/>
              <a:gd name="connsiteY10" fmla="*/ 490538 h 1085850"/>
              <a:gd name="connsiteX11" fmla="*/ 571500 w 671513"/>
              <a:gd name="connsiteY11" fmla="*/ 566738 h 1085850"/>
              <a:gd name="connsiteX12" fmla="*/ 652463 w 671513"/>
              <a:gd name="connsiteY12" fmla="*/ 595313 h 1085850"/>
              <a:gd name="connsiteX13" fmla="*/ 604838 w 671513"/>
              <a:gd name="connsiteY13" fmla="*/ 681038 h 1085850"/>
              <a:gd name="connsiteX14" fmla="*/ 495300 w 671513"/>
              <a:gd name="connsiteY14" fmla="*/ 619125 h 1085850"/>
              <a:gd name="connsiteX15" fmla="*/ 452438 w 671513"/>
              <a:gd name="connsiteY15" fmla="*/ 704850 h 1085850"/>
              <a:gd name="connsiteX16" fmla="*/ 519113 w 671513"/>
              <a:gd name="connsiteY16" fmla="*/ 757238 h 1085850"/>
              <a:gd name="connsiteX17" fmla="*/ 423863 w 671513"/>
              <a:gd name="connsiteY17" fmla="*/ 847725 h 1085850"/>
              <a:gd name="connsiteX18" fmla="*/ 376238 w 671513"/>
              <a:gd name="connsiteY18" fmla="*/ 766763 h 1085850"/>
              <a:gd name="connsiteX19" fmla="*/ 266700 w 671513"/>
              <a:gd name="connsiteY19" fmla="*/ 814388 h 1085850"/>
              <a:gd name="connsiteX20" fmla="*/ 323850 w 671513"/>
              <a:gd name="connsiteY20" fmla="*/ 876300 h 1085850"/>
              <a:gd name="connsiteX21" fmla="*/ 204788 w 671513"/>
              <a:gd name="connsiteY21" fmla="*/ 952500 h 1085850"/>
              <a:gd name="connsiteX22" fmla="*/ 171450 w 671513"/>
              <a:gd name="connsiteY22" fmla="*/ 871538 h 1085850"/>
              <a:gd name="connsiteX23" fmla="*/ 38100 w 671513"/>
              <a:gd name="connsiteY23" fmla="*/ 938213 h 1085850"/>
              <a:gd name="connsiteX24" fmla="*/ 90488 w 671513"/>
              <a:gd name="connsiteY24" fmla="*/ 1019175 h 1085850"/>
              <a:gd name="connsiteX25" fmla="*/ 0 w 671513"/>
              <a:gd name="connsiteY25" fmla="*/ 1085850 h 1085850"/>
              <a:gd name="connsiteX0" fmla="*/ 633413 w 633413"/>
              <a:gd name="connsiteY0" fmla="*/ 0 h 1019175"/>
              <a:gd name="connsiteX1" fmla="*/ 628650 w 633413"/>
              <a:gd name="connsiteY1" fmla="*/ 76200 h 1019175"/>
              <a:gd name="connsiteX2" fmla="*/ 533400 w 633413"/>
              <a:gd name="connsiteY2" fmla="*/ 76200 h 1019175"/>
              <a:gd name="connsiteX3" fmla="*/ 542925 w 633413"/>
              <a:gd name="connsiteY3" fmla="*/ 157163 h 1019175"/>
              <a:gd name="connsiteX4" fmla="*/ 623888 w 633413"/>
              <a:gd name="connsiteY4" fmla="*/ 161925 h 1019175"/>
              <a:gd name="connsiteX5" fmla="*/ 633413 w 633413"/>
              <a:gd name="connsiteY5" fmla="*/ 300038 h 1019175"/>
              <a:gd name="connsiteX6" fmla="*/ 538163 w 633413"/>
              <a:gd name="connsiteY6" fmla="*/ 300038 h 1019175"/>
              <a:gd name="connsiteX7" fmla="*/ 533400 w 633413"/>
              <a:gd name="connsiteY7" fmla="*/ 376238 h 1019175"/>
              <a:gd name="connsiteX8" fmla="*/ 614363 w 633413"/>
              <a:gd name="connsiteY8" fmla="*/ 395288 h 1019175"/>
              <a:gd name="connsiteX9" fmla="*/ 628650 w 633413"/>
              <a:gd name="connsiteY9" fmla="*/ 495300 h 1019175"/>
              <a:gd name="connsiteX10" fmla="*/ 523875 w 633413"/>
              <a:gd name="connsiteY10" fmla="*/ 490538 h 1019175"/>
              <a:gd name="connsiteX11" fmla="*/ 533400 w 633413"/>
              <a:gd name="connsiteY11" fmla="*/ 566738 h 1019175"/>
              <a:gd name="connsiteX12" fmla="*/ 614363 w 633413"/>
              <a:gd name="connsiteY12" fmla="*/ 595313 h 1019175"/>
              <a:gd name="connsiteX13" fmla="*/ 566738 w 633413"/>
              <a:gd name="connsiteY13" fmla="*/ 681038 h 1019175"/>
              <a:gd name="connsiteX14" fmla="*/ 457200 w 633413"/>
              <a:gd name="connsiteY14" fmla="*/ 619125 h 1019175"/>
              <a:gd name="connsiteX15" fmla="*/ 414338 w 633413"/>
              <a:gd name="connsiteY15" fmla="*/ 704850 h 1019175"/>
              <a:gd name="connsiteX16" fmla="*/ 481013 w 633413"/>
              <a:gd name="connsiteY16" fmla="*/ 757238 h 1019175"/>
              <a:gd name="connsiteX17" fmla="*/ 385763 w 633413"/>
              <a:gd name="connsiteY17" fmla="*/ 847725 h 1019175"/>
              <a:gd name="connsiteX18" fmla="*/ 338138 w 633413"/>
              <a:gd name="connsiteY18" fmla="*/ 766763 h 1019175"/>
              <a:gd name="connsiteX19" fmla="*/ 228600 w 633413"/>
              <a:gd name="connsiteY19" fmla="*/ 814388 h 1019175"/>
              <a:gd name="connsiteX20" fmla="*/ 285750 w 633413"/>
              <a:gd name="connsiteY20" fmla="*/ 876300 h 1019175"/>
              <a:gd name="connsiteX21" fmla="*/ 166688 w 633413"/>
              <a:gd name="connsiteY21" fmla="*/ 952500 h 1019175"/>
              <a:gd name="connsiteX22" fmla="*/ 133350 w 633413"/>
              <a:gd name="connsiteY22" fmla="*/ 871538 h 1019175"/>
              <a:gd name="connsiteX23" fmla="*/ 0 w 633413"/>
              <a:gd name="connsiteY23" fmla="*/ 938213 h 1019175"/>
              <a:gd name="connsiteX24" fmla="*/ 52388 w 633413"/>
              <a:gd name="connsiteY24" fmla="*/ 1019175 h 1019175"/>
              <a:gd name="connsiteX0" fmla="*/ 633413 w 633413"/>
              <a:gd name="connsiteY0" fmla="*/ 0 h 952500"/>
              <a:gd name="connsiteX1" fmla="*/ 628650 w 633413"/>
              <a:gd name="connsiteY1" fmla="*/ 76200 h 952500"/>
              <a:gd name="connsiteX2" fmla="*/ 533400 w 633413"/>
              <a:gd name="connsiteY2" fmla="*/ 76200 h 952500"/>
              <a:gd name="connsiteX3" fmla="*/ 542925 w 633413"/>
              <a:gd name="connsiteY3" fmla="*/ 157163 h 952500"/>
              <a:gd name="connsiteX4" fmla="*/ 623888 w 633413"/>
              <a:gd name="connsiteY4" fmla="*/ 161925 h 952500"/>
              <a:gd name="connsiteX5" fmla="*/ 633413 w 633413"/>
              <a:gd name="connsiteY5" fmla="*/ 300038 h 952500"/>
              <a:gd name="connsiteX6" fmla="*/ 538163 w 633413"/>
              <a:gd name="connsiteY6" fmla="*/ 300038 h 952500"/>
              <a:gd name="connsiteX7" fmla="*/ 533400 w 633413"/>
              <a:gd name="connsiteY7" fmla="*/ 376238 h 952500"/>
              <a:gd name="connsiteX8" fmla="*/ 614363 w 633413"/>
              <a:gd name="connsiteY8" fmla="*/ 395288 h 952500"/>
              <a:gd name="connsiteX9" fmla="*/ 628650 w 633413"/>
              <a:gd name="connsiteY9" fmla="*/ 495300 h 952500"/>
              <a:gd name="connsiteX10" fmla="*/ 523875 w 633413"/>
              <a:gd name="connsiteY10" fmla="*/ 490538 h 952500"/>
              <a:gd name="connsiteX11" fmla="*/ 533400 w 633413"/>
              <a:gd name="connsiteY11" fmla="*/ 566738 h 952500"/>
              <a:gd name="connsiteX12" fmla="*/ 614363 w 633413"/>
              <a:gd name="connsiteY12" fmla="*/ 595313 h 952500"/>
              <a:gd name="connsiteX13" fmla="*/ 566738 w 633413"/>
              <a:gd name="connsiteY13" fmla="*/ 681038 h 952500"/>
              <a:gd name="connsiteX14" fmla="*/ 457200 w 633413"/>
              <a:gd name="connsiteY14" fmla="*/ 619125 h 952500"/>
              <a:gd name="connsiteX15" fmla="*/ 414338 w 633413"/>
              <a:gd name="connsiteY15" fmla="*/ 704850 h 952500"/>
              <a:gd name="connsiteX16" fmla="*/ 481013 w 633413"/>
              <a:gd name="connsiteY16" fmla="*/ 757238 h 952500"/>
              <a:gd name="connsiteX17" fmla="*/ 385763 w 633413"/>
              <a:gd name="connsiteY17" fmla="*/ 847725 h 952500"/>
              <a:gd name="connsiteX18" fmla="*/ 338138 w 633413"/>
              <a:gd name="connsiteY18" fmla="*/ 766763 h 952500"/>
              <a:gd name="connsiteX19" fmla="*/ 228600 w 633413"/>
              <a:gd name="connsiteY19" fmla="*/ 814388 h 952500"/>
              <a:gd name="connsiteX20" fmla="*/ 285750 w 633413"/>
              <a:gd name="connsiteY20" fmla="*/ 876300 h 952500"/>
              <a:gd name="connsiteX21" fmla="*/ 166688 w 633413"/>
              <a:gd name="connsiteY21" fmla="*/ 952500 h 952500"/>
              <a:gd name="connsiteX22" fmla="*/ 133350 w 633413"/>
              <a:gd name="connsiteY22" fmla="*/ 871538 h 952500"/>
              <a:gd name="connsiteX23" fmla="*/ 0 w 633413"/>
              <a:gd name="connsiteY23" fmla="*/ 938213 h 952500"/>
              <a:gd name="connsiteX0" fmla="*/ 500063 w 500063"/>
              <a:gd name="connsiteY0" fmla="*/ 0 h 952500"/>
              <a:gd name="connsiteX1" fmla="*/ 495300 w 500063"/>
              <a:gd name="connsiteY1" fmla="*/ 76200 h 952500"/>
              <a:gd name="connsiteX2" fmla="*/ 400050 w 500063"/>
              <a:gd name="connsiteY2" fmla="*/ 76200 h 952500"/>
              <a:gd name="connsiteX3" fmla="*/ 409575 w 500063"/>
              <a:gd name="connsiteY3" fmla="*/ 157163 h 952500"/>
              <a:gd name="connsiteX4" fmla="*/ 490538 w 500063"/>
              <a:gd name="connsiteY4" fmla="*/ 161925 h 952500"/>
              <a:gd name="connsiteX5" fmla="*/ 500063 w 500063"/>
              <a:gd name="connsiteY5" fmla="*/ 300038 h 952500"/>
              <a:gd name="connsiteX6" fmla="*/ 404813 w 500063"/>
              <a:gd name="connsiteY6" fmla="*/ 300038 h 952500"/>
              <a:gd name="connsiteX7" fmla="*/ 400050 w 500063"/>
              <a:gd name="connsiteY7" fmla="*/ 376238 h 952500"/>
              <a:gd name="connsiteX8" fmla="*/ 481013 w 500063"/>
              <a:gd name="connsiteY8" fmla="*/ 395288 h 952500"/>
              <a:gd name="connsiteX9" fmla="*/ 495300 w 500063"/>
              <a:gd name="connsiteY9" fmla="*/ 495300 h 952500"/>
              <a:gd name="connsiteX10" fmla="*/ 390525 w 500063"/>
              <a:gd name="connsiteY10" fmla="*/ 490538 h 952500"/>
              <a:gd name="connsiteX11" fmla="*/ 400050 w 500063"/>
              <a:gd name="connsiteY11" fmla="*/ 566738 h 952500"/>
              <a:gd name="connsiteX12" fmla="*/ 481013 w 500063"/>
              <a:gd name="connsiteY12" fmla="*/ 595313 h 952500"/>
              <a:gd name="connsiteX13" fmla="*/ 433388 w 500063"/>
              <a:gd name="connsiteY13" fmla="*/ 681038 h 952500"/>
              <a:gd name="connsiteX14" fmla="*/ 323850 w 500063"/>
              <a:gd name="connsiteY14" fmla="*/ 619125 h 952500"/>
              <a:gd name="connsiteX15" fmla="*/ 280988 w 500063"/>
              <a:gd name="connsiteY15" fmla="*/ 704850 h 952500"/>
              <a:gd name="connsiteX16" fmla="*/ 347663 w 500063"/>
              <a:gd name="connsiteY16" fmla="*/ 757238 h 952500"/>
              <a:gd name="connsiteX17" fmla="*/ 252413 w 500063"/>
              <a:gd name="connsiteY17" fmla="*/ 847725 h 952500"/>
              <a:gd name="connsiteX18" fmla="*/ 204788 w 500063"/>
              <a:gd name="connsiteY18" fmla="*/ 766763 h 952500"/>
              <a:gd name="connsiteX19" fmla="*/ 95250 w 500063"/>
              <a:gd name="connsiteY19" fmla="*/ 814388 h 952500"/>
              <a:gd name="connsiteX20" fmla="*/ 152400 w 500063"/>
              <a:gd name="connsiteY20" fmla="*/ 876300 h 952500"/>
              <a:gd name="connsiteX21" fmla="*/ 33338 w 500063"/>
              <a:gd name="connsiteY21" fmla="*/ 952500 h 952500"/>
              <a:gd name="connsiteX22" fmla="*/ 0 w 500063"/>
              <a:gd name="connsiteY22" fmla="*/ 871538 h 952500"/>
              <a:gd name="connsiteX0" fmla="*/ 466725 w 466725"/>
              <a:gd name="connsiteY0" fmla="*/ 0 h 952500"/>
              <a:gd name="connsiteX1" fmla="*/ 461962 w 466725"/>
              <a:gd name="connsiteY1" fmla="*/ 76200 h 952500"/>
              <a:gd name="connsiteX2" fmla="*/ 366712 w 466725"/>
              <a:gd name="connsiteY2" fmla="*/ 76200 h 952500"/>
              <a:gd name="connsiteX3" fmla="*/ 376237 w 466725"/>
              <a:gd name="connsiteY3" fmla="*/ 157163 h 952500"/>
              <a:gd name="connsiteX4" fmla="*/ 457200 w 466725"/>
              <a:gd name="connsiteY4" fmla="*/ 161925 h 952500"/>
              <a:gd name="connsiteX5" fmla="*/ 466725 w 466725"/>
              <a:gd name="connsiteY5" fmla="*/ 300038 h 952500"/>
              <a:gd name="connsiteX6" fmla="*/ 371475 w 466725"/>
              <a:gd name="connsiteY6" fmla="*/ 300038 h 952500"/>
              <a:gd name="connsiteX7" fmla="*/ 366712 w 466725"/>
              <a:gd name="connsiteY7" fmla="*/ 376238 h 952500"/>
              <a:gd name="connsiteX8" fmla="*/ 447675 w 466725"/>
              <a:gd name="connsiteY8" fmla="*/ 395288 h 952500"/>
              <a:gd name="connsiteX9" fmla="*/ 461962 w 466725"/>
              <a:gd name="connsiteY9" fmla="*/ 495300 h 952500"/>
              <a:gd name="connsiteX10" fmla="*/ 357187 w 466725"/>
              <a:gd name="connsiteY10" fmla="*/ 490538 h 952500"/>
              <a:gd name="connsiteX11" fmla="*/ 366712 w 466725"/>
              <a:gd name="connsiteY11" fmla="*/ 566738 h 952500"/>
              <a:gd name="connsiteX12" fmla="*/ 447675 w 466725"/>
              <a:gd name="connsiteY12" fmla="*/ 595313 h 952500"/>
              <a:gd name="connsiteX13" fmla="*/ 400050 w 466725"/>
              <a:gd name="connsiteY13" fmla="*/ 681038 h 952500"/>
              <a:gd name="connsiteX14" fmla="*/ 290512 w 466725"/>
              <a:gd name="connsiteY14" fmla="*/ 619125 h 952500"/>
              <a:gd name="connsiteX15" fmla="*/ 247650 w 466725"/>
              <a:gd name="connsiteY15" fmla="*/ 704850 h 952500"/>
              <a:gd name="connsiteX16" fmla="*/ 314325 w 466725"/>
              <a:gd name="connsiteY16" fmla="*/ 757238 h 952500"/>
              <a:gd name="connsiteX17" fmla="*/ 219075 w 466725"/>
              <a:gd name="connsiteY17" fmla="*/ 847725 h 952500"/>
              <a:gd name="connsiteX18" fmla="*/ 171450 w 466725"/>
              <a:gd name="connsiteY18" fmla="*/ 766763 h 952500"/>
              <a:gd name="connsiteX19" fmla="*/ 61912 w 466725"/>
              <a:gd name="connsiteY19" fmla="*/ 814388 h 952500"/>
              <a:gd name="connsiteX20" fmla="*/ 119062 w 466725"/>
              <a:gd name="connsiteY20" fmla="*/ 876300 h 952500"/>
              <a:gd name="connsiteX21" fmla="*/ 0 w 466725"/>
              <a:gd name="connsiteY21" fmla="*/ 952500 h 952500"/>
              <a:gd name="connsiteX0" fmla="*/ 404813 w 404813"/>
              <a:gd name="connsiteY0" fmla="*/ 0 h 876300"/>
              <a:gd name="connsiteX1" fmla="*/ 400050 w 404813"/>
              <a:gd name="connsiteY1" fmla="*/ 76200 h 876300"/>
              <a:gd name="connsiteX2" fmla="*/ 304800 w 404813"/>
              <a:gd name="connsiteY2" fmla="*/ 76200 h 876300"/>
              <a:gd name="connsiteX3" fmla="*/ 314325 w 404813"/>
              <a:gd name="connsiteY3" fmla="*/ 157163 h 876300"/>
              <a:gd name="connsiteX4" fmla="*/ 395288 w 404813"/>
              <a:gd name="connsiteY4" fmla="*/ 161925 h 876300"/>
              <a:gd name="connsiteX5" fmla="*/ 404813 w 404813"/>
              <a:gd name="connsiteY5" fmla="*/ 300038 h 876300"/>
              <a:gd name="connsiteX6" fmla="*/ 309563 w 404813"/>
              <a:gd name="connsiteY6" fmla="*/ 300038 h 876300"/>
              <a:gd name="connsiteX7" fmla="*/ 304800 w 404813"/>
              <a:gd name="connsiteY7" fmla="*/ 376238 h 876300"/>
              <a:gd name="connsiteX8" fmla="*/ 385763 w 404813"/>
              <a:gd name="connsiteY8" fmla="*/ 395288 h 876300"/>
              <a:gd name="connsiteX9" fmla="*/ 400050 w 404813"/>
              <a:gd name="connsiteY9" fmla="*/ 495300 h 876300"/>
              <a:gd name="connsiteX10" fmla="*/ 295275 w 404813"/>
              <a:gd name="connsiteY10" fmla="*/ 490538 h 876300"/>
              <a:gd name="connsiteX11" fmla="*/ 304800 w 404813"/>
              <a:gd name="connsiteY11" fmla="*/ 566738 h 876300"/>
              <a:gd name="connsiteX12" fmla="*/ 385763 w 404813"/>
              <a:gd name="connsiteY12" fmla="*/ 595313 h 876300"/>
              <a:gd name="connsiteX13" fmla="*/ 338138 w 404813"/>
              <a:gd name="connsiteY13" fmla="*/ 681038 h 876300"/>
              <a:gd name="connsiteX14" fmla="*/ 228600 w 404813"/>
              <a:gd name="connsiteY14" fmla="*/ 619125 h 876300"/>
              <a:gd name="connsiteX15" fmla="*/ 185738 w 404813"/>
              <a:gd name="connsiteY15" fmla="*/ 704850 h 876300"/>
              <a:gd name="connsiteX16" fmla="*/ 252413 w 404813"/>
              <a:gd name="connsiteY16" fmla="*/ 757238 h 876300"/>
              <a:gd name="connsiteX17" fmla="*/ 157163 w 404813"/>
              <a:gd name="connsiteY17" fmla="*/ 847725 h 876300"/>
              <a:gd name="connsiteX18" fmla="*/ 109538 w 404813"/>
              <a:gd name="connsiteY18" fmla="*/ 766763 h 876300"/>
              <a:gd name="connsiteX19" fmla="*/ 0 w 404813"/>
              <a:gd name="connsiteY19" fmla="*/ 814388 h 876300"/>
              <a:gd name="connsiteX20" fmla="*/ 57150 w 404813"/>
              <a:gd name="connsiteY20" fmla="*/ 876300 h 876300"/>
              <a:gd name="connsiteX0" fmla="*/ 404813 w 404813"/>
              <a:gd name="connsiteY0" fmla="*/ 0 h 847725"/>
              <a:gd name="connsiteX1" fmla="*/ 400050 w 404813"/>
              <a:gd name="connsiteY1" fmla="*/ 76200 h 847725"/>
              <a:gd name="connsiteX2" fmla="*/ 304800 w 404813"/>
              <a:gd name="connsiteY2" fmla="*/ 76200 h 847725"/>
              <a:gd name="connsiteX3" fmla="*/ 314325 w 404813"/>
              <a:gd name="connsiteY3" fmla="*/ 157163 h 847725"/>
              <a:gd name="connsiteX4" fmla="*/ 395288 w 404813"/>
              <a:gd name="connsiteY4" fmla="*/ 161925 h 847725"/>
              <a:gd name="connsiteX5" fmla="*/ 404813 w 404813"/>
              <a:gd name="connsiteY5" fmla="*/ 300038 h 847725"/>
              <a:gd name="connsiteX6" fmla="*/ 309563 w 404813"/>
              <a:gd name="connsiteY6" fmla="*/ 300038 h 847725"/>
              <a:gd name="connsiteX7" fmla="*/ 304800 w 404813"/>
              <a:gd name="connsiteY7" fmla="*/ 376238 h 847725"/>
              <a:gd name="connsiteX8" fmla="*/ 385763 w 404813"/>
              <a:gd name="connsiteY8" fmla="*/ 395288 h 847725"/>
              <a:gd name="connsiteX9" fmla="*/ 400050 w 404813"/>
              <a:gd name="connsiteY9" fmla="*/ 495300 h 847725"/>
              <a:gd name="connsiteX10" fmla="*/ 295275 w 404813"/>
              <a:gd name="connsiteY10" fmla="*/ 490538 h 847725"/>
              <a:gd name="connsiteX11" fmla="*/ 304800 w 404813"/>
              <a:gd name="connsiteY11" fmla="*/ 566738 h 847725"/>
              <a:gd name="connsiteX12" fmla="*/ 385763 w 404813"/>
              <a:gd name="connsiteY12" fmla="*/ 595313 h 847725"/>
              <a:gd name="connsiteX13" fmla="*/ 338138 w 404813"/>
              <a:gd name="connsiteY13" fmla="*/ 681038 h 847725"/>
              <a:gd name="connsiteX14" fmla="*/ 228600 w 404813"/>
              <a:gd name="connsiteY14" fmla="*/ 619125 h 847725"/>
              <a:gd name="connsiteX15" fmla="*/ 185738 w 404813"/>
              <a:gd name="connsiteY15" fmla="*/ 704850 h 847725"/>
              <a:gd name="connsiteX16" fmla="*/ 252413 w 404813"/>
              <a:gd name="connsiteY16" fmla="*/ 757238 h 847725"/>
              <a:gd name="connsiteX17" fmla="*/ 157163 w 404813"/>
              <a:gd name="connsiteY17" fmla="*/ 847725 h 847725"/>
              <a:gd name="connsiteX18" fmla="*/ 109538 w 404813"/>
              <a:gd name="connsiteY18" fmla="*/ 766763 h 847725"/>
              <a:gd name="connsiteX19" fmla="*/ 0 w 404813"/>
              <a:gd name="connsiteY19" fmla="*/ 814388 h 847725"/>
              <a:gd name="connsiteX0" fmla="*/ 295275 w 295275"/>
              <a:gd name="connsiteY0" fmla="*/ 0 h 847725"/>
              <a:gd name="connsiteX1" fmla="*/ 290512 w 295275"/>
              <a:gd name="connsiteY1" fmla="*/ 76200 h 847725"/>
              <a:gd name="connsiteX2" fmla="*/ 195262 w 295275"/>
              <a:gd name="connsiteY2" fmla="*/ 76200 h 847725"/>
              <a:gd name="connsiteX3" fmla="*/ 204787 w 295275"/>
              <a:gd name="connsiteY3" fmla="*/ 157163 h 847725"/>
              <a:gd name="connsiteX4" fmla="*/ 285750 w 295275"/>
              <a:gd name="connsiteY4" fmla="*/ 161925 h 847725"/>
              <a:gd name="connsiteX5" fmla="*/ 295275 w 295275"/>
              <a:gd name="connsiteY5" fmla="*/ 300038 h 847725"/>
              <a:gd name="connsiteX6" fmla="*/ 200025 w 295275"/>
              <a:gd name="connsiteY6" fmla="*/ 300038 h 847725"/>
              <a:gd name="connsiteX7" fmla="*/ 195262 w 295275"/>
              <a:gd name="connsiteY7" fmla="*/ 376238 h 847725"/>
              <a:gd name="connsiteX8" fmla="*/ 276225 w 295275"/>
              <a:gd name="connsiteY8" fmla="*/ 395288 h 847725"/>
              <a:gd name="connsiteX9" fmla="*/ 290512 w 295275"/>
              <a:gd name="connsiteY9" fmla="*/ 495300 h 847725"/>
              <a:gd name="connsiteX10" fmla="*/ 185737 w 295275"/>
              <a:gd name="connsiteY10" fmla="*/ 490538 h 847725"/>
              <a:gd name="connsiteX11" fmla="*/ 195262 w 295275"/>
              <a:gd name="connsiteY11" fmla="*/ 566738 h 847725"/>
              <a:gd name="connsiteX12" fmla="*/ 276225 w 295275"/>
              <a:gd name="connsiteY12" fmla="*/ 595313 h 847725"/>
              <a:gd name="connsiteX13" fmla="*/ 228600 w 295275"/>
              <a:gd name="connsiteY13" fmla="*/ 681038 h 847725"/>
              <a:gd name="connsiteX14" fmla="*/ 119062 w 295275"/>
              <a:gd name="connsiteY14" fmla="*/ 619125 h 847725"/>
              <a:gd name="connsiteX15" fmla="*/ 76200 w 295275"/>
              <a:gd name="connsiteY15" fmla="*/ 704850 h 847725"/>
              <a:gd name="connsiteX16" fmla="*/ 142875 w 295275"/>
              <a:gd name="connsiteY16" fmla="*/ 757238 h 847725"/>
              <a:gd name="connsiteX17" fmla="*/ 47625 w 295275"/>
              <a:gd name="connsiteY17" fmla="*/ 847725 h 847725"/>
              <a:gd name="connsiteX18" fmla="*/ 0 w 295275"/>
              <a:gd name="connsiteY18" fmla="*/ 766763 h 847725"/>
              <a:gd name="connsiteX0" fmla="*/ 247650 w 247650"/>
              <a:gd name="connsiteY0" fmla="*/ 0 h 847725"/>
              <a:gd name="connsiteX1" fmla="*/ 242887 w 247650"/>
              <a:gd name="connsiteY1" fmla="*/ 76200 h 847725"/>
              <a:gd name="connsiteX2" fmla="*/ 147637 w 247650"/>
              <a:gd name="connsiteY2" fmla="*/ 76200 h 847725"/>
              <a:gd name="connsiteX3" fmla="*/ 157162 w 247650"/>
              <a:gd name="connsiteY3" fmla="*/ 157163 h 847725"/>
              <a:gd name="connsiteX4" fmla="*/ 238125 w 247650"/>
              <a:gd name="connsiteY4" fmla="*/ 161925 h 847725"/>
              <a:gd name="connsiteX5" fmla="*/ 247650 w 247650"/>
              <a:gd name="connsiteY5" fmla="*/ 300038 h 847725"/>
              <a:gd name="connsiteX6" fmla="*/ 152400 w 247650"/>
              <a:gd name="connsiteY6" fmla="*/ 300038 h 847725"/>
              <a:gd name="connsiteX7" fmla="*/ 147637 w 247650"/>
              <a:gd name="connsiteY7" fmla="*/ 376238 h 847725"/>
              <a:gd name="connsiteX8" fmla="*/ 228600 w 247650"/>
              <a:gd name="connsiteY8" fmla="*/ 395288 h 847725"/>
              <a:gd name="connsiteX9" fmla="*/ 242887 w 247650"/>
              <a:gd name="connsiteY9" fmla="*/ 495300 h 847725"/>
              <a:gd name="connsiteX10" fmla="*/ 138112 w 247650"/>
              <a:gd name="connsiteY10" fmla="*/ 490538 h 847725"/>
              <a:gd name="connsiteX11" fmla="*/ 147637 w 247650"/>
              <a:gd name="connsiteY11" fmla="*/ 566738 h 847725"/>
              <a:gd name="connsiteX12" fmla="*/ 228600 w 247650"/>
              <a:gd name="connsiteY12" fmla="*/ 595313 h 847725"/>
              <a:gd name="connsiteX13" fmla="*/ 180975 w 247650"/>
              <a:gd name="connsiteY13" fmla="*/ 681038 h 847725"/>
              <a:gd name="connsiteX14" fmla="*/ 71437 w 247650"/>
              <a:gd name="connsiteY14" fmla="*/ 619125 h 847725"/>
              <a:gd name="connsiteX15" fmla="*/ 28575 w 247650"/>
              <a:gd name="connsiteY15" fmla="*/ 704850 h 847725"/>
              <a:gd name="connsiteX16" fmla="*/ 95250 w 247650"/>
              <a:gd name="connsiteY16" fmla="*/ 757238 h 847725"/>
              <a:gd name="connsiteX17" fmla="*/ 0 w 247650"/>
              <a:gd name="connsiteY17" fmla="*/ 847725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7650" h="847725">
                <a:moveTo>
                  <a:pt x="247650" y="0"/>
                </a:moveTo>
                <a:lnTo>
                  <a:pt x="242887" y="76200"/>
                </a:lnTo>
                <a:lnTo>
                  <a:pt x="147637" y="76200"/>
                </a:lnTo>
                <a:lnTo>
                  <a:pt x="157162" y="157163"/>
                </a:lnTo>
                <a:lnTo>
                  <a:pt x="238125" y="161925"/>
                </a:lnTo>
                <a:lnTo>
                  <a:pt x="247650" y="300038"/>
                </a:lnTo>
                <a:lnTo>
                  <a:pt x="152400" y="300038"/>
                </a:lnTo>
                <a:lnTo>
                  <a:pt x="147637" y="376238"/>
                </a:lnTo>
                <a:lnTo>
                  <a:pt x="228600" y="395288"/>
                </a:lnTo>
                <a:lnTo>
                  <a:pt x="242887" y="495300"/>
                </a:lnTo>
                <a:lnTo>
                  <a:pt x="138112" y="490538"/>
                </a:lnTo>
                <a:lnTo>
                  <a:pt x="147637" y="566738"/>
                </a:lnTo>
                <a:lnTo>
                  <a:pt x="228600" y="595313"/>
                </a:lnTo>
                <a:lnTo>
                  <a:pt x="180975" y="681038"/>
                </a:lnTo>
                <a:lnTo>
                  <a:pt x="71437" y="619125"/>
                </a:lnTo>
                <a:lnTo>
                  <a:pt x="28575" y="704850"/>
                </a:lnTo>
                <a:lnTo>
                  <a:pt x="95250" y="757238"/>
                </a:lnTo>
                <a:lnTo>
                  <a:pt x="0" y="8477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Explosion 1 265"/>
          <p:cNvSpPr/>
          <p:nvPr/>
        </p:nvSpPr>
        <p:spPr>
          <a:xfrm>
            <a:off x="3995033" y="6290426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3" name="Group 272"/>
          <p:cNvGrpSpPr/>
          <p:nvPr/>
        </p:nvGrpSpPr>
        <p:grpSpPr>
          <a:xfrm>
            <a:off x="4767368" y="4547205"/>
            <a:ext cx="838738" cy="936518"/>
            <a:chOff x="3807983" y="1676946"/>
            <a:chExt cx="838738" cy="936518"/>
          </a:xfrm>
        </p:grpSpPr>
        <p:grpSp>
          <p:nvGrpSpPr>
            <p:cNvPr id="274" name="Group 273"/>
            <p:cNvGrpSpPr/>
            <p:nvPr/>
          </p:nvGrpSpPr>
          <p:grpSpPr>
            <a:xfrm>
              <a:off x="3807983" y="1676946"/>
              <a:ext cx="685276" cy="936518"/>
              <a:chOff x="4346446" y="1059359"/>
              <a:chExt cx="685276" cy="936518"/>
            </a:xfrm>
          </p:grpSpPr>
          <p:sp>
            <p:nvSpPr>
              <p:cNvPr id="276" name="TextBox 275"/>
              <p:cNvSpPr txBox="1"/>
              <p:nvPr/>
            </p:nvSpPr>
            <p:spPr>
              <a:xfrm>
                <a:off x="4516789" y="1059359"/>
                <a:ext cx="3481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/>
                  <a:t>II</a:t>
                </a:r>
                <a:endParaRPr lang="en-US" sz="2400" b="1" dirty="0"/>
              </a:p>
            </p:txBody>
          </p:sp>
          <p:grpSp>
            <p:nvGrpSpPr>
              <p:cNvPr id="277" name="Group 276"/>
              <p:cNvGrpSpPr/>
              <p:nvPr/>
            </p:nvGrpSpPr>
            <p:grpSpPr>
              <a:xfrm>
                <a:off x="4346446" y="1296892"/>
                <a:ext cx="685276" cy="698985"/>
                <a:chOff x="3946529" y="2221296"/>
                <a:chExt cx="685276" cy="698985"/>
              </a:xfrm>
            </p:grpSpPr>
            <p:sp>
              <p:nvSpPr>
                <p:cNvPr id="278" name="Diamond 277"/>
                <p:cNvSpPr/>
                <p:nvPr/>
              </p:nvSpPr>
              <p:spPr>
                <a:xfrm>
                  <a:off x="3946529" y="2221296"/>
                  <a:ext cx="685276" cy="698985"/>
                </a:xfrm>
                <a:prstGeom prst="diamond">
                  <a:avLst/>
                </a:prstGeom>
                <a:solidFill>
                  <a:srgbClr val="FF0000"/>
                </a:solidFill>
                <a:ln w="19050">
                  <a:solidFill>
                    <a:schemeClr val="tx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" name="Freeform 278"/>
                <p:cNvSpPr/>
                <p:nvPr/>
              </p:nvSpPr>
              <p:spPr>
                <a:xfrm>
                  <a:off x="4103370" y="2377440"/>
                  <a:ext cx="354330" cy="342900"/>
                </a:xfrm>
                <a:custGeom>
                  <a:avLst/>
                  <a:gdLst>
                    <a:gd name="connsiteX0" fmla="*/ 0 w 354330"/>
                    <a:gd name="connsiteY0" fmla="*/ 342900 h 342900"/>
                    <a:gd name="connsiteX1" fmla="*/ 354330 w 354330"/>
                    <a:gd name="connsiteY1" fmla="*/ 0 h 342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4330" h="342900">
                      <a:moveTo>
                        <a:pt x="0" y="342900"/>
                      </a:moveTo>
                      <a:lnTo>
                        <a:pt x="354330" y="0"/>
                      </a:ln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Freeform 279"/>
                <p:cNvSpPr/>
                <p:nvPr/>
              </p:nvSpPr>
              <p:spPr>
                <a:xfrm rot="16200000">
                  <a:off x="4109102" y="2393143"/>
                  <a:ext cx="354330" cy="342900"/>
                </a:xfrm>
                <a:custGeom>
                  <a:avLst/>
                  <a:gdLst>
                    <a:gd name="connsiteX0" fmla="*/ 0 w 354330"/>
                    <a:gd name="connsiteY0" fmla="*/ 342900 h 342900"/>
                    <a:gd name="connsiteX1" fmla="*/ 354330 w 354330"/>
                    <a:gd name="connsiteY1" fmla="*/ 0 h 342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4330" h="342900">
                      <a:moveTo>
                        <a:pt x="0" y="342900"/>
                      </a:moveTo>
                      <a:lnTo>
                        <a:pt x="354330" y="0"/>
                      </a:ln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5" name="TextBox 274"/>
            <p:cNvSpPr txBox="1"/>
            <p:nvPr/>
          </p:nvSpPr>
          <p:spPr>
            <a:xfrm>
              <a:off x="4461990" y="2076531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48" name="Group 247"/>
          <p:cNvGrpSpPr>
            <a:grpSpLocks noChangeAspect="1"/>
          </p:cNvGrpSpPr>
          <p:nvPr/>
        </p:nvGrpSpPr>
        <p:grpSpPr>
          <a:xfrm>
            <a:off x="2085004" y="5108829"/>
            <a:ext cx="2251862" cy="1658949"/>
            <a:chOff x="2476507" y="3796932"/>
            <a:chExt cx="3753102" cy="2764921"/>
          </a:xfrm>
        </p:grpSpPr>
        <p:sp>
          <p:nvSpPr>
            <p:cNvPr id="253" name="Oval 252"/>
            <p:cNvSpPr/>
            <p:nvPr/>
          </p:nvSpPr>
          <p:spPr>
            <a:xfrm rot="16200000">
              <a:off x="3412441" y="5489633"/>
              <a:ext cx="398797" cy="394008"/>
            </a:xfrm>
            <a:custGeom>
              <a:avLst/>
              <a:gdLst>
                <a:gd name="connsiteX0" fmla="*/ 0 w 229463"/>
                <a:gd name="connsiteY0" fmla="*/ 118197 h 236394"/>
                <a:gd name="connsiteX1" fmla="*/ 114732 w 229463"/>
                <a:gd name="connsiteY1" fmla="*/ 0 h 236394"/>
                <a:gd name="connsiteX2" fmla="*/ 229464 w 229463"/>
                <a:gd name="connsiteY2" fmla="*/ 118197 h 236394"/>
                <a:gd name="connsiteX3" fmla="*/ 114732 w 229463"/>
                <a:gd name="connsiteY3" fmla="*/ 236394 h 236394"/>
                <a:gd name="connsiteX4" fmla="*/ 0 w 229463"/>
                <a:gd name="connsiteY4" fmla="*/ 118197 h 236394"/>
                <a:gd name="connsiteX0" fmla="*/ 0 w 231381"/>
                <a:gd name="connsiteY0" fmla="*/ 118197 h 238346"/>
                <a:gd name="connsiteX1" fmla="*/ 114732 w 231381"/>
                <a:gd name="connsiteY1" fmla="*/ 0 h 238346"/>
                <a:gd name="connsiteX2" fmla="*/ 229464 w 231381"/>
                <a:gd name="connsiteY2" fmla="*/ 118197 h 238346"/>
                <a:gd name="connsiteX3" fmla="*/ 170763 w 231381"/>
                <a:gd name="connsiteY3" fmla="*/ 186642 h 238346"/>
                <a:gd name="connsiteX4" fmla="*/ 114732 w 231381"/>
                <a:gd name="connsiteY4" fmla="*/ 236394 h 238346"/>
                <a:gd name="connsiteX5" fmla="*/ 0 w 231381"/>
                <a:gd name="connsiteY5" fmla="*/ 118197 h 238346"/>
                <a:gd name="connsiteX0" fmla="*/ 7897 w 239278"/>
                <a:gd name="connsiteY0" fmla="*/ 118197 h 236405"/>
                <a:gd name="connsiteX1" fmla="*/ 122629 w 239278"/>
                <a:gd name="connsiteY1" fmla="*/ 0 h 236405"/>
                <a:gd name="connsiteX2" fmla="*/ 237361 w 239278"/>
                <a:gd name="connsiteY2" fmla="*/ 118197 h 236405"/>
                <a:gd name="connsiteX3" fmla="*/ 178660 w 239278"/>
                <a:gd name="connsiteY3" fmla="*/ 186642 h 236405"/>
                <a:gd name="connsiteX4" fmla="*/ 122629 w 239278"/>
                <a:gd name="connsiteY4" fmla="*/ 236394 h 236405"/>
                <a:gd name="connsiteX5" fmla="*/ 22450 w 239278"/>
                <a:gd name="connsiteY5" fmla="*/ 190452 h 236405"/>
                <a:gd name="connsiteX6" fmla="*/ 7897 w 239278"/>
                <a:gd name="connsiteY6" fmla="*/ 118197 h 23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278" h="236405">
                  <a:moveTo>
                    <a:pt x="7897" y="118197"/>
                  </a:moveTo>
                  <a:cubicBezTo>
                    <a:pt x="24593" y="86455"/>
                    <a:pt x="59264" y="0"/>
                    <a:pt x="122629" y="0"/>
                  </a:cubicBezTo>
                  <a:cubicBezTo>
                    <a:pt x="185994" y="0"/>
                    <a:pt x="224848" y="83916"/>
                    <a:pt x="237361" y="118197"/>
                  </a:cubicBezTo>
                  <a:cubicBezTo>
                    <a:pt x="249874" y="152478"/>
                    <a:pt x="197782" y="166942"/>
                    <a:pt x="178660" y="186642"/>
                  </a:cubicBezTo>
                  <a:cubicBezTo>
                    <a:pt x="159538" y="206342"/>
                    <a:pt x="148664" y="235759"/>
                    <a:pt x="122629" y="236394"/>
                  </a:cubicBezTo>
                  <a:cubicBezTo>
                    <a:pt x="96594" y="237029"/>
                    <a:pt x="41572" y="210152"/>
                    <a:pt x="22450" y="190452"/>
                  </a:cubicBezTo>
                  <a:cubicBezTo>
                    <a:pt x="3328" y="170752"/>
                    <a:pt x="-8799" y="149939"/>
                    <a:pt x="7897" y="118197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Freeform 253"/>
            <p:cNvSpPr/>
            <p:nvPr/>
          </p:nvSpPr>
          <p:spPr>
            <a:xfrm rot="20767822">
              <a:off x="3247821" y="5313094"/>
              <a:ext cx="581520" cy="723879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  <a:gd name="connsiteX0" fmla="*/ 0 w 167706"/>
                <a:gd name="connsiteY0" fmla="*/ 0 h 208760"/>
                <a:gd name="connsiteX1" fmla="*/ 167706 w 167706"/>
                <a:gd name="connsiteY1" fmla="*/ 208760 h 2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7706" h="208760">
                  <a:moveTo>
                    <a:pt x="0" y="0"/>
                  </a:moveTo>
                  <a:lnTo>
                    <a:pt x="167706" y="20876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Freeform 254"/>
            <p:cNvSpPr/>
            <p:nvPr/>
          </p:nvSpPr>
          <p:spPr>
            <a:xfrm rot="20767822">
              <a:off x="2476507" y="4816473"/>
              <a:ext cx="925474" cy="216422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163902">
                  <a:moveTo>
                    <a:pt x="0" y="0"/>
                  </a:moveTo>
                  <a:lnTo>
                    <a:pt x="155276" y="16390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Freeform 255"/>
            <p:cNvSpPr/>
            <p:nvPr/>
          </p:nvSpPr>
          <p:spPr>
            <a:xfrm rot="20767822">
              <a:off x="3009618" y="3796932"/>
              <a:ext cx="1250800" cy="1439770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  <a:gd name="connsiteX0" fmla="*/ 0 w 171900"/>
                <a:gd name="connsiteY0" fmla="*/ 0 h 101368"/>
                <a:gd name="connsiteX1" fmla="*/ 171900 w 171900"/>
                <a:gd name="connsiteY1" fmla="*/ 101368 h 101368"/>
                <a:gd name="connsiteX0" fmla="*/ 0 w 119256"/>
                <a:gd name="connsiteY0" fmla="*/ 724064 h 724064"/>
                <a:gd name="connsiteX1" fmla="*/ 119256 w 119256"/>
                <a:gd name="connsiteY1" fmla="*/ 0 h 724064"/>
                <a:gd name="connsiteX0" fmla="*/ 0 w 145139"/>
                <a:gd name="connsiteY0" fmla="*/ 866746 h 866746"/>
                <a:gd name="connsiteX1" fmla="*/ 145139 w 145139"/>
                <a:gd name="connsiteY1" fmla="*/ 0 h 866746"/>
                <a:gd name="connsiteX0" fmla="*/ 0 w 112771"/>
                <a:gd name="connsiteY0" fmla="*/ 652120 h 652120"/>
                <a:gd name="connsiteX1" fmla="*/ 112771 w 112771"/>
                <a:gd name="connsiteY1" fmla="*/ 0 h 65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2771" h="652120">
                  <a:moveTo>
                    <a:pt x="0" y="652120"/>
                  </a:moveTo>
                  <a:cubicBezTo>
                    <a:pt x="39752" y="410765"/>
                    <a:pt x="73019" y="241355"/>
                    <a:pt x="11277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Oval 256"/>
            <p:cNvSpPr/>
            <p:nvPr/>
          </p:nvSpPr>
          <p:spPr>
            <a:xfrm>
              <a:off x="2722455" y="5414349"/>
              <a:ext cx="516261" cy="326279"/>
            </a:xfrm>
            <a:custGeom>
              <a:avLst/>
              <a:gdLst>
                <a:gd name="connsiteX0" fmla="*/ 0 w 304746"/>
                <a:gd name="connsiteY0" fmla="*/ 106547 h 213093"/>
                <a:gd name="connsiteX1" fmla="*/ 152373 w 304746"/>
                <a:gd name="connsiteY1" fmla="*/ 0 h 213093"/>
                <a:gd name="connsiteX2" fmla="*/ 304746 w 304746"/>
                <a:gd name="connsiteY2" fmla="*/ 106547 h 213093"/>
                <a:gd name="connsiteX3" fmla="*/ 152373 w 304746"/>
                <a:gd name="connsiteY3" fmla="*/ 213094 h 213093"/>
                <a:gd name="connsiteX4" fmla="*/ 0 w 304746"/>
                <a:gd name="connsiteY4" fmla="*/ 106547 h 213093"/>
                <a:gd name="connsiteX0" fmla="*/ 4 w 304750"/>
                <a:gd name="connsiteY0" fmla="*/ 79877 h 186424"/>
                <a:gd name="connsiteX1" fmla="*/ 148567 w 304750"/>
                <a:gd name="connsiteY1" fmla="*/ 0 h 186424"/>
                <a:gd name="connsiteX2" fmla="*/ 304750 w 304750"/>
                <a:gd name="connsiteY2" fmla="*/ 79877 h 186424"/>
                <a:gd name="connsiteX3" fmla="*/ 152377 w 304750"/>
                <a:gd name="connsiteY3" fmla="*/ 186424 h 186424"/>
                <a:gd name="connsiteX4" fmla="*/ 4 w 304750"/>
                <a:gd name="connsiteY4" fmla="*/ 79877 h 186424"/>
                <a:gd name="connsiteX0" fmla="*/ 3 w 309738"/>
                <a:gd name="connsiteY0" fmla="*/ 89548 h 196095"/>
                <a:gd name="connsiteX1" fmla="*/ 148566 w 309738"/>
                <a:gd name="connsiteY1" fmla="*/ 9671 h 196095"/>
                <a:gd name="connsiteX2" fmla="*/ 262959 w 309738"/>
                <a:gd name="connsiteY2" fmla="*/ 10235 h 196095"/>
                <a:gd name="connsiteX3" fmla="*/ 304749 w 309738"/>
                <a:gd name="connsiteY3" fmla="*/ 89548 h 196095"/>
                <a:gd name="connsiteX4" fmla="*/ 152376 w 309738"/>
                <a:gd name="connsiteY4" fmla="*/ 196095 h 196095"/>
                <a:gd name="connsiteX5" fmla="*/ 3 w 309738"/>
                <a:gd name="connsiteY5" fmla="*/ 89548 h 196095"/>
                <a:gd name="connsiteX0" fmla="*/ 1429 w 311164"/>
                <a:gd name="connsiteY0" fmla="*/ 88415 h 194962"/>
                <a:gd name="connsiteX1" fmla="*/ 81504 w 311164"/>
                <a:gd name="connsiteY1" fmla="*/ 5293 h 194962"/>
                <a:gd name="connsiteX2" fmla="*/ 149992 w 311164"/>
                <a:gd name="connsiteY2" fmla="*/ 8538 h 194962"/>
                <a:gd name="connsiteX3" fmla="*/ 264385 w 311164"/>
                <a:gd name="connsiteY3" fmla="*/ 9102 h 194962"/>
                <a:gd name="connsiteX4" fmla="*/ 306175 w 311164"/>
                <a:gd name="connsiteY4" fmla="*/ 88415 h 194962"/>
                <a:gd name="connsiteX5" fmla="*/ 153802 w 311164"/>
                <a:gd name="connsiteY5" fmla="*/ 194962 h 194962"/>
                <a:gd name="connsiteX6" fmla="*/ 1429 w 311164"/>
                <a:gd name="connsiteY6" fmla="*/ 88415 h 194962"/>
                <a:gd name="connsiteX0" fmla="*/ 22 w 309757"/>
                <a:gd name="connsiteY0" fmla="*/ 88415 h 195767"/>
                <a:gd name="connsiteX1" fmla="*/ 80097 w 309757"/>
                <a:gd name="connsiteY1" fmla="*/ 5293 h 195767"/>
                <a:gd name="connsiteX2" fmla="*/ 148585 w 309757"/>
                <a:gd name="connsiteY2" fmla="*/ 8538 h 195767"/>
                <a:gd name="connsiteX3" fmla="*/ 262978 w 309757"/>
                <a:gd name="connsiteY3" fmla="*/ 9102 h 195767"/>
                <a:gd name="connsiteX4" fmla="*/ 304768 w 309757"/>
                <a:gd name="connsiteY4" fmla="*/ 88415 h 195767"/>
                <a:gd name="connsiteX5" fmla="*/ 152395 w 309757"/>
                <a:gd name="connsiteY5" fmla="*/ 194962 h 195767"/>
                <a:gd name="connsiteX6" fmla="*/ 87717 w 309757"/>
                <a:gd name="connsiteY6" fmla="*/ 134832 h 195767"/>
                <a:gd name="connsiteX7" fmla="*/ 22 w 309757"/>
                <a:gd name="connsiteY7" fmla="*/ 88415 h 19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757" h="195767">
                  <a:moveTo>
                    <a:pt x="22" y="88415"/>
                  </a:moveTo>
                  <a:cubicBezTo>
                    <a:pt x="-1248" y="66825"/>
                    <a:pt x="55337" y="18606"/>
                    <a:pt x="80097" y="5293"/>
                  </a:cubicBezTo>
                  <a:cubicBezTo>
                    <a:pt x="104858" y="-8020"/>
                    <a:pt x="118105" y="7903"/>
                    <a:pt x="148585" y="8538"/>
                  </a:cubicBezTo>
                  <a:cubicBezTo>
                    <a:pt x="179065" y="9173"/>
                    <a:pt x="236948" y="-4211"/>
                    <a:pt x="262978" y="9102"/>
                  </a:cubicBezTo>
                  <a:cubicBezTo>
                    <a:pt x="289008" y="22415"/>
                    <a:pt x="322564" y="61883"/>
                    <a:pt x="304768" y="88415"/>
                  </a:cubicBezTo>
                  <a:cubicBezTo>
                    <a:pt x="286972" y="114947"/>
                    <a:pt x="188570" y="187226"/>
                    <a:pt x="152395" y="194962"/>
                  </a:cubicBezTo>
                  <a:cubicBezTo>
                    <a:pt x="116220" y="202698"/>
                    <a:pt x="113113" y="152590"/>
                    <a:pt x="87717" y="134832"/>
                  </a:cubicBezTo>
                  <a:cubicBezTo>
                    <a:pt x="62322" y="117074"/>
                    <a:pt x="1292" y="110005"/>
                    <a:pt x="22" y="8841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3899145" y="5872352"/>
              <a:ext cx="1809749" cy="201819"/>
            </a:xfrm>
            <a:custGeom>
              <a:avLst/>
              <a:gdLst>
                <a:gd name="connsiteX0" fmla="*/ 0 w 5091112"/>
                <a:gd name="connsiteY0" fmla="*/ 781050 h 1095375"/>
                <a:gd name="connsiteX1" fmla="*/ 190500 w 5091112"/>
                <a:gd name="connsiteY1" fmla="*/ 852488 h 1095375"/>
                <a:gd name="connsiteX2" fmla="*/ 652462 w 5091112"/>
                <a:gd name="connsiteY2" fmla="*/ 852488 h 1095375"/>
                <a:gd name="connsiteX3" fmla="*/ 1019175 w 5091112"/>
                <a:gd name="connsiteY3" fmla="*/ 742950 h 1095375"/>
                <a:gd name="connsiteX4" fmla="*/ 1395412 w 5091112"/>
                <a:gd name="connsiteY4" fmla="*/ 719138 h 1095375"/>
                <a:gd name="connsiteX5" fmla="*/ 1809750 w 5091112"/>
                <a:gd name="connsiteY5" fmla="*/ 909638 h 1095375"/>
                <a:gd name="connsiteX6" fmla="*/ 2095500 w 5091112"/>
                <a:gd name="connsiteY6" fmla="*/ 1095375 h 1095375"/>
                <a:gd name="connsiteX7" fmla="*/ 2547937 w 5091112"/>
                <a:gd name="connsiteY7" fmla="*/ 909638 h 1095375"/>
                <a:gd name="connsiteX8" fmla="*/ 2886075 w 5091112"/>
                <a:gd name="connsiteY8" fmla="*/ 766763 h 1095375"/>
                <a:gd name="connsiteX9" fmla="*/ 3376612 w 5091112"/>
                <a:gd name="connsiteY9" fmla="*/ 642938 h 1095375"/>
                <a:gd name="connsiteX10" fmla="*/ 3771900 w 5091112"/>
                <a:gd name="connsiteY10" fmla="*/ 623888 h 1095375"/>
                <a:gd name="connsiteX11" fmla="*/ 4262437 w 5091112"/>
                <a:gd name="connsiteY11" fmla="*/ 557213 h 1095375"/>
                <a:gd name="connsiteX12" fmla="*/ 4657725 w 5091112"/>
                <a:gd name="connsiteY12" fmla="*/ 319088 h 1095375"/>
                <a:gd name="connsiteX13" fmla="*/ 4876800 w 5091112"/>
                <a:gd name="connsiteY13" fmla="*/ 66675 h 1095375"/>
                <a:gd name="connsiteX14" fmla="*/ 5091112 w 5091112"/>
                <a:gd name="connsiteY14" fmla="*/ 0 h 1095375"/>
                <a:gd name="connsiteX0" fmla="*/ 0 w 4876800"/>
                <a:gd name="connsiteY0" fmla="*/ 714375 h 1028700"/>
                <a:gd name="connsiteX1" fmla="*/ 190500 w 4876800"/>
                <a:gd name="connsiteY1" fmla="*/ 785813 h 1028700"/>
                <a:gd name="connsiteX2" fmla="*/ 652462 w 4876800"/>
                <a:gd name="connsiteY2" fmla="*/ 785813 h 1028700"/>
                <a:gd name="connsiteX3" fmla="*/ 1019175 w 4876800"/>
                <a:gd name="connsiteY3" fmla="*/ 676275 h 1028700"/>
                <a:gd name="connsiteX4" fmla="*/ 1395412 w 4876800"/>
                <a:gd name="connsiteY4" fmla="*/ 652463 h 1028700"/>
                <a:gd name="connsiteX5" fmla="*/ 1809750 w 4876800"/>
                <a:gd name="connsiteY5" fmla="*/ 842963 h 1028700"/>
                <a:gd name="connsiteX6" fmla="*/ 2095500 w 4876800"/>
                <a:gd name="connsiteY6" fmla="*/ 1028700 h 1028700"/>
                <a:gd name="connsiteX7" fmla="*/ 2547937 w 4876800"/>
                <a:gd name="connsiteY7" fmla="*/ 842963 h 1028700"/>
                <a:gd name="connsiteX8" fmla="*/ 2886075 w 4876800"/>
                <a:gd name="connsiteY8" fmla="*/ 700088 h 1028700"/>
                <a:gd name="connsiteX9" fmla="*/ 3376612 w 4876800"/>
                <a:gd name="connsiteY9" fmla="*/ 576263 h 1028700"/>
                <a:gd name="connsiteX10" fmla="*/ 3771900 w 4876800"/>
                <a:gd name="connsiteY10" fmla="*/ 557213 h 1028700"/>
                <a:gd name="connsiteX11" fmla="*/ 4262437 w 4876800"/>
                <a:gd name="connsiteY11" fmla="*/ 490538 h 1028700"/>
                <a:gd name="connsiteX12" fmla="*/ 4657725 w 4876800"/>
                <a:gd name="connsiteY12" fmla="*/ 252413 h 1028700"/>
                <a:gd name="connsiteX13" fmla="*/ 4876800 w 4876800"/>
                <a:gd name="connsiteY13" fmla="*/ 0 h 1028700"/>
                <a:gd name="connsiteX0" fmla="*/ 0 w 4657725"/>
                <a:gd name="connsiteY0" fmla="*/ 461962 h 776287"/>
                <a:gd name="connsiteX1" fmla="*/ 190500 w 4657725"/>
                <a:gd name="connsiteY1" fmla="*/ 533400 h 776287"/>
                <a:gd name="connsiteX2" fmla="*/ 652462 w 4657725"/>
                <a:gd name="connsiteY2" fmla="*/ 533400 h 776287"/>
                <a:gd name="connsiteX3" fmla="*/ 1019175 w 4657725"/>
                <a:gd name="connsiteY3" fmla="*/ 423862 h 776287"/>
                <a:gd name="connsiteX4" fmla="*/ 1395412 w 4657725"/>
                <a:gd name="connsiteY4" fmla="*/ 400050 h 776287"/>
                <a:gd name="connsiteX5" fmla="*/ 1809750 w 4657725"/>
                <a:gd name="connsiteY5" fmla="*/ 590550 h 776287"/>
                <a:gd name="connsiteX6" fmla="*/ 2095500 w 4657725"/>
                <a:gd name="connsiteY6" fmla="*/ 776287 h 776287"/>
                <a:gd name="connsiteX7" fmla="*/ 2547937 w 4657725"/>
                <a:gd name="connsiteY7" fmla="*/ 590550 h 776287"/>
                <a:gd name="connsiteX8" fmla="*/ 2886075 w 4657725"/>
                <a:gd name="connsiteY8" fmla="*/ 447675 h 776287"/>
                <a:gd name="connsiteX9" fmla="*/ 3376612 w 4657725"/>
                <a:gd name="connsiteY9" fmla="*/ 323850 h 776287"/>
                <a:gd name="connsiteX10" fmla="*/ 3771900 w 4657725"/>
                <a:gd name="connsiteY10" fmla="*/ 304800 h 776287"/>
                <a:gd name="connsiteX11" fmla="*/ 4262437 w 4657725"/>
                <a:gd name="connsiteY11" fmla="*/ 238125 h 776287"/>
                <a:gd name="connsiteX12" fmla="*/ 4657725 w 4657725"/>
                <a:gd name="connsiteY12" fmla="*/ 0 h 776287"/>
                <a:gd name="connsiteX0" fmla="*/ 0 w 4262437"/>
                <a:gd name="connsiteY0" fmla="*/ 223837 h 538162"/>
                <a:gd name="connsiteX1" fmla="*/ 190500 w 4262437"/>
                <a:gd name="connsiteY1" fmla="*/ 295275 h 538162"/>
                <a:gd name="connsiteX2" fmla="*/ 652462 w 4262437"/>
                <a:gd name="connsiteY2" fmla="*/ 295275 h 538162"/>
                <a:gd name="connsiteX3" fmla="*/ 1019175 w 4262437"/>
                <a:gd name="connsiteY3" fmla="*/ 185737 h 538162"/>
                <a:gd name="connsiteX4" fmla="*/ 1395412 w 4262437"/>
                <a:gd name="connsiteY4" fmla="*/ 161925 h 538162"/>
                <a:gd name="connsiteX5" fmla="*/ 1809750 w 4262437"/>
                <a:gd name="connsiteY5" fmla="*/ 352425 h 538162"/>
                <a:gd name="connsiteX6" fmla="*/ 2095500 w 4262437"/>
                <a:gd name="connsiteY6" fmla="*/ 538162 h 538162"/>
                <a:gd name="connsiteX7" fmla="*/ 2547937 w 4262437"/>
                <a:gd name="connsiteY7" fmla="*/ 352425 h 538162"/>
                <a:gd name="connsiteX8" fmla="*/ 2886075 w 4262437"/>
                <a:gd name="connsiteY8" fmla="*/ 209550 h 538162"/>
                <a:gd name="connsiteX9" fmla="*/ 3376612 w 4262437"/>
                <a:gd name="connsiteY9" fmla="*/ 85725 h 538162"/>
                <a:gd name="connsiteX10" fmla="*/ 3771900 w 4262437"/>
                <a:gd name="connsiteY10" fmla="*/ 66675 h 538162"/>
                <a:gd name="connsiteX11" fmla="*/ 4262437 w 4262437"/>
                <a:gd name="connsiteY11" fmla="*/ 0 h 538162"/>
                <a:gd name="connsiteX0" fmla="*/ 0 w 3771900"/>
                <a:gd name="connsiteY0" fmla="*/ 157162 h 471487"/>
                <a:gd name="connsiteX1" fmla="*/ 190500 w 3771900"/>
                <a:gd name="connsiteY1" fmla="*/ 228600 h 471487"/>
                <a:gd name="connsiteX2" fmla="*/ 652462 w 3771900"/>
                <a:gd name="connsiteY2" fmla="*/ 228600 h 471487"/>
                <a:gd name="connsiteX3" fmla="*/ 1019175 w 3771900"/>
                <a:gd name="connsiteY3" fmla="*/ 119062 h 471487"/>
                <a:gd name="connsiteX4" fmla="*/ 1395412 w 3771900"/>
                <a:gd name="connsiteY4" fmla="*/ 95250 h 471487"/>
                <a:gd name="connsiteX5" fmla="*/ 1809750 w 3771900"/>
                <a:gd name="connsiteY5" fmla="*/ 285750 h 471487"/>
                <a:gd name="connsiteX6" fmla="*/ 2095500 w 3771900"/>
                <a:gd name="connsiteY6" fmla="*/ 471487 h 471487"/>
                <a:gd name="connsiteX7" fmla="*/ 2547937 w 3771900"/>
                <a:gd name="connsiteY7" fmla="*/ 285750 h 471487"/>
                <a:gd name="connsiteX8" fmla="*/ 2886075 w 3771900"/>
                <a:gd name="connsiteY8" fmla="*/ 142875 h 471487"/>
                <a:gd name="connsiteX9" fmla="*/ 3376612 w 3771900"/>
                <a:gd name="connsiteY9" fmla="*/ 19050 h 471487"/>
                <a:gd name="connsiteX10" fmla="*/ 3771900 w 3771900"/>
                <a:gd name="connsiteY10" fmla="*/ 0 h 471487"/>
                <a:gd name="connsiteX0" fmla="*/ 0 w 3817620"/>
                <a:gd name="connsiteY0" fmla="*/ 141916 h 456241"/>
                <a:gd name="connsiteX1" fmla="*/ 190500 w 3817620"/>
                <a:gd name="connsiteY1" fmla="*/ 213354 h 456241"/>
                <a:gd name="connsiteX2" fmla="*/ 652462 w 3817620"/>
                <a:gd name="connsiteY2" fmla="*/ 213354 h 456241"/>
                <a:gd name="connsiteX3" fmla="*/ 1019175 w 3817620"/>
                <a:gd name="connsiteY3" fmla="*/ 103816 h 456241"/>
                <a:gd name="connsiteX4" fmla="*/ 1395412 w 3817620"/>
                <a:gd name="connsiteY4" fmla="*/ 80004 h 456241"/>
                <a:gd name="connsiteX5" fmla="*/ 1809750 w 3817620"/>
                <a:gd name="connsiteY5" fmla="*/ 270504 h 456241"/>
                <a:gd name="connsiteX6" fmla="*/ 2095500 w 3817620"/>
                <a:gd name="connsiteY6" fmla="*/ 456241 h 456241"/>
                <a:gd name="connsiteX7" fmla="*/ 2547937 w 3817620"/>
                <a:gd name="connsiteY7" fmla="*/ 270504 h 456241"/>
                <a:gd name="connsiteX8" fmla="*/ 2886075 w 3817620"/>
                <a:gd name="connsiteY8" fmla="*/ 127629 h 456241"/>
                <a:gd name="connsiteX9" fmla="*/ 3376612 w 3817620"/>
                <a:gd name="connsiteY9" fmla="*/ 3804 h 456241"/>
                <a:gd name="connsiteX10" fmla="*/ 3817620 w 3817620"/>
                <a:gd name="connsiteY10" fmla="*/ 277362 h 456241"/>
                <a:gd name="connsiteX0" fmla="*/ 0 w 3859369"/>
                <a:gd name="connsiteY0" fmla="*/ 275025 h 589350"/>
                <a:gd name="connsiteX1" fmla="*/ 190500 w 3859369"/>
                <a:gd name="connsiteY1" fmla="*/ 346463 h 589350"/>
                <a:gd name="connsiteX2" fmla="*/ 652462 w 3859369"/>
                <a:gd name="connsiteY2" fmla="*/ 346463 h 589350"/>
                <a:gd name="connsiteX3" fmla="*/ 1019175 w 3859369"/>
                <a:gd name="connsiteY3" fmla="*/ 236925 h 589350"/>
                <a:gd name="connsiteX4" fmla="*/ 1395412 w 3859369"/>
                <a:gd name="connsiteY4" fmla="*/ 213113 h 589350"/>
                <a:gd name="connsiteX5" fmla="*/ 1809750 w 3859369"/>
                <a:gd name="connsiteY5" fmla="*/ 403613 h 589350"/>
                <a:gd name="connsiteX6" fmla="*/ 2095500 w 3859369"/>
                <a:gd name="connsiteY6" fmla="*/ 589350 h 589350"/>
                <a:gd name="connsiteX7" fmla="*/ 2547937 w 3859369"/>
                <a:gd name="connsiteY7" fmla="*/ 403613 h 589350"/>
                <a:gd name="connsiteX8" fmla="*/ 2886075 w 3859369"/>
                <a:gd name="connsiteY8" fmla="*/ 260738 h 589350"/>
                <a:gd name="connsiteX9" fmla="*/ 3376612 w 3859369"/>
                <a:gd name="connsiteY9" fmla="*/ 136913 h 589350"/>
                <a:gd name="connsiteX10" fmla="*/ 3835397 w 3859369"/>
                <a:gd name="connsiteY10" fmla="*/ 9496 h 589350"/>
                <a:gd name="connsiteX11" fmla="*/ 3817620 w 3859369"/>
                <a:gd name="connsiteY11" fmla="*/ 410471 h 589350"/>
                <a:gd name="connsiteX0" fmla="*/ 0 w 3881628"/>
                <a:gd name="connsiteY0" fmla="*/ 275025 h 589350"/>
                <a:gd name="connsiteX1" fmla="*/ 190500 w 3881628"/>
                <a:gd name="connsiteY1" fmla="*/ 346463 h 589350"/>
                <a:gd name="connsiteX2" fmla="*/ 652462 w 3881628"/>
                <a:gd name="connsiteY2" fmla="*/ 346463 h 589350"/>
                <a:gd name="connsiteX3" fmla="*/ 1019175 w 3881628"/>
                <a:gd name="connsiteY3" fmla="*/ 236925 h 589350"/>
                <a:gd name="connsiteX4" fmla="*/ 1395412 w 3881628"/>
                <a:gd name="connsiteY4" fmla="*/ 213113 h 589350"/>
                <a:gd name="connsiteX5" fmla="*/ 1809750 w 3881628"/>
                <a:gd name="connsiteY5" fmla="*/ 403613 h 589350"/>
                <a:gd name="connsiteX6" fmla="*/ 2095500 w 3881628"/>
                <a:gd name="connsiteY6" fmla="*/ 589350 h 589350"/>
                <a:gd name="connsiteX7" fmla="*/ 2547937 w 3881628"/>
                <a:gd name="connsiteY7" fmla="*/ 403613 h 589350"/>
                <a:gd name="connsiteX8" fmla="*/ 2886075 w 3881628"/>
                <a:gd name="connsiteY8" fmla="*/ 260738 h 589350"/>
                <a:gd name="connsiteX9" fmla="*/ 3376612 w 3881628"/>
                <a:gd name="connsiteY9" fmla="*/ 136913 h 589350"/>
                <a:gd name="connsiteX10" fmla="*/ 3835397 w 3881628"/>
                <a:gd name="connsiteY10" fmla="*/ 9496 h 589350"/>
                <a:gd name="connsiteX11" fmla="*/ 3881628 w 3881628"/>
                <a:gd name="connsiteY11" fmla="*/ 410471 h 589350"/>
                <a:gd name="connsiteX0" fmla="*/ 0 w 3835397"/>
                <a:gd name="connsiteY0" fmla="*/ 275025 h 589350"/>
                <a:gd name="connsiteX1" fmla="*/ 190500 w 3835397"/>
                <a:gd name="connsiteY1" fmla="*/ 346463 h 589350"/>
                <a:gd name="connsiteX2" fmla="*/ 652462 w 3835397"/>
                <a:gd name="connsiteY2" fmla="*/ 346463 h 589350"/>
                <a:gd name="connsiteX3" fmla="*/ 1019175 w 3835397"/>
                <a:gd name="connsiteY3" fmla="*/ 236925 h 589350"/>
                <a:gd name="connsiteX4" fmla="*/ 1395412 w 3835397"/>
                <a:gd name="connsiteY4" fmla="*/ 213113 h 589350"/>
                <a:gd name="connsiteX5" fmla="*/ 1809750 w 3835397"/>
                <a:gd name="connsiteY5" fmla="*/ 403613 h 589350"/>
                <a:gd name="connsiteX6" fmla="*/ 2095500 w 3835397"/>
                <a:gd name="connsiteY6" fmla="*/ 589350 h 589350"/>
                <a:gd name="connsiteX7" fmla="*/ 2547937 w 3835397"/>
                <a:gd name="connsiteY7" fmla="*/ 403613 h 589350"/>
                <a:gd name="connsiteX8" fmla="*/ 2886075 w 3835397"/>
                <a:gd name="connsiteY8" fmla="*/ 260738 h 589350"/>
                <a:gd name="connsiteX9" fmla="*/ 3376612 w 3835397"/>
                <a:gd name="connsiteY9" fmla="*/ 136913 h 589350"/>
                <a:gd name="connsiteX10" fmla="*/ 3835397 w 3835397"/>
                <a:gd name="connsiteY10" fmla="*/ 9496 h 589350"/>
                <a:gd name="connsiteX0" fmla="*/ 0 w 3376612"/>
                <a:gd name="connsiteY0" fmla="*/ 138112 h 452437"/>
                <a:gd name="connsiteX1" fmla="*/ 190500 w 3376612"/>
                <a:gd name="connsiteY1" fmla="*/ 209550 h 452437"/>
                <a:gd name="connsiteX2" fmla="*/ 652462 w 3376612"/>
                <a:gd name="connsiteY2" fmla="*/ 209550 h 452437"/>
                <a:gd name="connsiteX3" fmla="*/ 1019175 w 3376612"/>
                <a:gd name="connsiteY3" fmla="*/ 100012 h 452437"/>
                <a:gd name="connsiteX4" fmla="*/ 1395412 w 3376612"/>
                <a:gd name="connsiteY4" fmla="*/ 76200 h 452437"/>
                <a:gd name="connsiteX5" fmla="*/ 1809750 w 3376612"/>
                <a:gd name="connsiteY5" fmla="*/ 266700 h 452437"/>
                <a:gd name="connsiteX6" fmla="*/ 2095500 w 3376612"/>
                <a:gd name="connsiteY6" fmla="*/ 452437 h 452437"/>
                <a:gd name="connsiteX7" fmla="*/ 2547937 w 3376612"/>
                <a:gd name="connsiteY7" fmla="*/ 266700 h 452437"/>
                <a:gd name="connsiteX8" fmla="*/ 2886075 w 3376612"/>
                <a:gd name="connsiteY8" fmla="*/ 123825 h 452437"/>
                <a:gd name="connsiteX9" fmla="*/ 3376612 w 3376612"/>
                <a:gd name="connsiteY9" fmla="*/ 0 h 452437"/>
                <a:gd name="connsiteX0" fmla="*/ 0 w 2886075"/>
                <a:gd name="connsiteY0" fmla="*/ 73231 h 387556"/>
                <a:gd name="connsiteX1" fmla="*/ 190500 w 2886075"/>
                <a:gd name="connsiteY1" fmla="*/ 144669 h 387556"/>
                <a:gd name="connsiteX2" fmla="*/ 652462 w 2886075"/>
                <a:gd name="connsiteY2" fmla="*/ 144669 h 387556"/>
                <a:gd name="connsiteX3" fmla="*/ 1019175 w 2886075"/>
                <a:gd name="connsiteY3" fmla="*/ 35131 h 387556"/>
                <a:gd name="connsiteX4" fmla="*/ 1395412 w 2886075"/>
                <a:gd name="connsiteY4" fmla="*/ 11319 h 387556"/>
                <a:gd name="connsiteX5" fmla="*/ 1809750 w 2886075"/>
                <a:gd name="connsiteY5" fmla="*/ 201819 h 387556"/>
                <a:gd name="connsiteX6" fmla="*/ 2095500 w 2886075"/>
                <a:gd name="connsiteY6" fmla="*/ 387556 h 387556"/>
                <a:gd name="connsiteX7" fmla="*/ 2547937 w 2886075"/>
                <a:gd name="connsiteY7" fmla="*/ 201819 h 387556"/>
                <a:gd name="connsiteX8" fmla="*/ 2886075 w 2886075"/>
                <a:gd name="connsiteY8" fmla="*/ 58944 h 387556"/>
                <a:gd name="connsiteX0" fmla="*/ 0 w 3343275"/>
                <a:gd name="connsiteY0" fmla="*/ 73231 h 387556"/>
                <a:gd name="connsiteX1" fmla="*/ 190500 w 3343275"/>
                <a:gd name="connsiteY1" fmla="*/ 144669 h 387556"/>
                <a:gd name="connsiteX2" fmla="*/ 652462 w 3343275"/>
                <a:gd name="connsiteY2" fmla="*/ 144669 h 387556"/>
                <a:gd name="connsiteX3" fmla="*/ 1019175 w 3343275"/>
                <a:gd name="connsiteY3" fmla="*/ 35131 h 387556"/>
                <a:gd name="connsiteX4" fmla="*/ 1395412 w 3343275"/>
                <a:gd name="connsiteY4" fmla="*/ 11319 h 387556"/>
                <a:gd name="connsiteX5" fmla="*/ 1809750 w 3343275"/>
                <a:gd name="connsiteY5" fmla="*/ 201819 h 387556"/>
                <a:gd name="connsiteX6" fmla="*/ 2095500 w 3343275"/>
                <a:gd name="connsiteY6" fmla="*/ 387556 h 387556"/>
                <a:gd name="connsiteX7" fmla="*/ 2547937 w 3343275"/>
                <a:gd name="connsiteY7" fmla="*/ 201819 h 387556"/>
                <a:gd name="connsiteX8" fmla="*/ 3343275 w 3343275"/>
                <a:gd name="connsiteY8" fmla="*/ 68088 h 387556"/>
                <a:gd name="connsiteX0" fmla="*/ 0 w 3343275"/>
                <a:gd name="connsiteY0" fmla="*/ 94553 h 408878"/>
                <a:gd name="connsiteX1" fmla="*/ 190500 w 3343275"/>
                <a:gd name="connsiteY1" fmla="*/ 165991 h 408878"/>
                <a:gd name="connsiteX2" fmla="*/ 652462 w 3343275"/>
                <a:gd name="connsiteY2" fmla="*/ 165991 h 408878"/>
                <a:gd name="connsiteX3" fmla="*/ 1019175 w 3343275"/>
                <a:gd name="connsiteY3" fmla="*/ 56453 h 408878"/>
                <a:gd name="connsiteX4" fmla="*/ 1395412 w 3343275"/>
                <a:gd name="connsiteY4" fmla="*/ 32641 h 408878"/>
                <a:gd name="connsiteX5" fmla="*/ 1809750 w 3343275"/>
                <a:gd name="connsiteY5" fmla="*/ 223141 h 408878"/>
                <a:gd name="connsiteX6" fmla="*/ 2095500 w 3343275"/>
                <a:gd name="connsiteY6" fmla="*/ 408878 h 408878"/>
                <a:gd name="connsiteX7" fmla="*/ 2547937 w 3343275"/>
                <a:gd name="connsiteY7" fmla="*/ 223141 h 408878"/>
                <a:gd name="connsiteX8" fmla="*/ 2957574 w 3343275"/>
                <a:gd name="connsiteY8" fmla="*/ 2759 h 408878"/>
                <a:gd name="connsiteX9" fmla="*/ 3343275 w 3343275"/>
                <a:gd name="connsiteY9" fmla="*/ 89410 h 408878"/>
                <a:gd name="connsiteX0" fmla="*/ 0 w 3334131"/>
                <a:gd name="connsiteY0" fmla="*/ 93666 h 407991"/>
                <a:gd name="connsiteX1" fmla="*/ 190500 w 3334131"/>
                <a:gd name="connsiteY1" fmla="*/ 165104 h 407991"/>
                <a:gd name="connsiteX2" fmla="*/ 652462 w 3334131"/>
                <a:gd name="connsiteY2" fmla="*/ 165104 h 407991"/>
                <a:gd name="connsiteX3" fmla="*/ 1019175 w 3334131"/>
                <a:gd name="connsiteY3" fmla="*/ 55566 h 407991"/>
                <a:gd name="connsiteX4" fmla="*/ 1395412 w 3334131"/>
                <a:gd name="connsiteY4" fmla="*/ 31754 h 407991"/>
                <a:gd name="connsiteX5" fmla="*/ 1809750 w 3334131"/>
                <a:gd name="connsiteY5" fmla="*/ 222254 h 407991"/>
                <a:gd name="connsiteX6" fmla="*/ 2095500 w 3334131"/>
                <a:gd name="connsiteY6" fmla="*/ 407991 h 407991"/>
                <a:gd name="connsiteX7" fmla="*/ 2547937 w 3334131"/>
                <a:gd name="connsiteY7" fmla="*/ 222254 h 407991"/>
                <a:gd name="connsiteX8" fmla="*/ 2957574 w 3334131"/>
                <a:gd name="connsiteY8" fmla="*/ 1872 h 407991"/>
                <a:gd name="connsiteX9" fmla="*/ 3334131 w 3334131"/>
                <a:gd name="connsiteY9" fmla="*/ 152531 h 407991"/>
                <a:gd name="connsiteX0" fmla="*/ 0 w 2957574"/>
                <a:gd name="connsiteY0" fmla="*/ 91794 h 406119"/>
                <a:gd name="connsiteX1" fmla="*/ 190500 w 2957574"/>
                <a:gd name="connsiteY1" fmla="*/ 163232 h 406119"/>
                <a:gd name="connsiteX2" fmla="*/ 652462 w 2957574"/>
                <a:gd name="connsiteY2" fmla="*/ 163232 h 406119"/>
                <a:gd name="connsiteX3" fmla="*/ 1019175 w 2957574"/>
                <a:gd name="connsiteY3" fmla="*/ 53694 h 406119"/>
                <a:gd name="connsiteX4" fmla="*/ 1395412 w 2957574"/>
                <a:gd name="connsiteY4" fmla="*/ 29882 h 406119"/>
                <a:gd name="connsiteX5" fmla="*/ 1809750 w 2957574"/>
                <a:gd name="connsiteY5" fmla="*/ 220382 h 406119"/>
                <a:gd name="connsiteX6" fmla="*/ 2095500 w 2957574"/>
                <a:gd name="connsiteY6" fmla="*/ 406119 h 406119"/>
                <a:gd name="connsiteX7" fmla="*/ 2547937 w 2957574"/>
                <a:gd name="connsiteY7" fmla="*/ 220382 h 406119"/>
                <a:gd name="connsiteX8" fmla="*/ 2957574 w 2957574"/>
                <a:gd name="connsiteY8" fmla="*/ 0 h 406119"/>
                <a:gd name="connsiteX0" fmla="*/ 0 w 2547937"/>
                <a:gd name="connsiteY0" fmla="*/ 73231 h 387556"/>
                <a:gd name="connsiteX1" fmla="*/ 190500 w 2547937"/>
                <a:gd name="connsiteY1" fmla="*/ 144669 h 387556"/>
                <a:gd name="connsiteX2" fmla="*/ 652462 w 2547937"/>
                <a:gd name="connsiteY2" fmla="*/ 144669 h 387556"/>
                <a:gd name="connsiteX3" fmla="*/ 1019175 w 2547937"/>
                <a:gd name="connsiteY3" fmla="*/ 35131 h 387556"/>
                <a:gd name="connsiteX4" fmla="*/ 1395412 w 2547937"/>
                <a:gd name="connsiteY4" fmla="*/ 11319 h 387556"/>
                <a:gd name="connsiteX5" fmla="*/ 1809750 w 2547937"/>
                <a:gd name="connsiteY5" fmla="*/ 201819 h 387556"/>
                <a:gd name="connsiteX6" fmla="*/ 2095500 w 2547937"/>
                <a:gd name="connsiteY6" fmla="*/ 387556 h 387556"/>
                <a:gd name="connsiteX7" fmla="*/ 2547937 w 2547937"/>
                <a:gd name="connsiteY7" fmla="*/ 201819 h 387556"/>
                <a:gd name="connsiteX0" fmla="*/ 0 w 2095501"/>
                <a:gd name="connsiteY0" fmla="*/ 73231 h 387556"/>
                <a:gd name="connsiteX1" fmla="*/ 190500 w 2095501"/>
                <a:gd name="connsiteY1" fmla="*/ 144669 h 387556"/>
                <a:gd name="connsiteX2" fmla="*/ 652462 w 2095501"/>
                <a:gd name="connsiteY2" fmla="*/ 144669 h 387556"/>
                <a:gd name="connsiteX3" fmla="*/ 1019175 w 2095501"/>
                <a:gd name="connsiteY3" fmla="*/ 35131 h 387556"/>
                <a:gd name="connsiteX4" fmla="*/ 1395412 w 2095501"/>
                <a:gd name="connsiteY4" fmla="*/ 11319 h 387556"/>
                <a:gd name="connsiteX5" fmla="*/ 1809750 w 2095501"/>
                <a:gd name="connsiteY5" fmla="*/ 201819 h 387556"/>
                <a:gd name="connsiteX6" fmla="*/ 2095500 w 2095501"/>
                <a:gd name="connsiteY6" fmla="*/ 387556 h 387556"/>
                <a:gd name="connsiteX0" fmla="*/ 0 w 1809749"/>
                <a:gd name="connsiteY0" fmla="*/ 73231 h 201819"/>
                <a:gd name="connsiteX1" fmla="*/ 190500 w 1809749"/>
                <a:gd name="connsiteY1" fmla="*/ 144669 h 201819"/>
                <a:gd name="connsiteX2" fmla="*/ 652462 w 1809749"/>
                <a:gd name="connsiteY2" fmla="*/ 144669 h 201819"/>
                <a:gd name="connsiteX3" fmla="*/ 1019175 w 1809749"/>
                <a:gd name="connsiteY3" fmla="*/ 35131 h 201819"/>
                <a:gd name="connsiteX4" fmla="*/ 1395412 w 1809749"/>
                <a:gd name="connsiteY4" fmla="*/ 11319 h 201819"/>
                <a:gd name="connsiteX5" fmla="*/ 1809750 w 1809749"/>
                <a:gd name="connsiteY5" fmla="*/ 201819 h 20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49" h="201819">
                  <a:moveTo>
                    <a:pt x="0" y="73231"/>
                  </a:moveTo>
                  <a:cubicBezTo>
                    <a:pt x="40878" y="102997"/>
                    <a:pt x="81756" y="132763"/>
                    <a:pt x="190500" y="144669"/>
                  </a:cubicBezTo>
                  <a:cubicBezTo>
                    <a:pt x="299244" y="156575"/>
                    <a:pt x="514350" y="162925"/>
                    <a:pt x="652462" y="144669"/>
                  </a:cubicBezTo>
                  <a:cubicBezTo>
                    <a:pt x="790575" y="126413"/>
                    <a:pt x="895350" y="57356"/>
                    <a:pt x="1019175" y="35131"/>
                  </a:cubicBezTo>
                  <a:cubicBezTo>
                    <a:pt x="1143000" y="12906"/>
                    <a:pt x="1263650" y="-16462"/>
                    <a:pt x="1395412" y="11319"/>
                  </a:cubicBezTo>
                  <a:cubicBezTo>
                    <a:pt x="1527175" y="39100"/>
                    <a:pt x="1693069" y="139113"/>
                    <a:pt x="1809750" y="20181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Oval 83"/>
            <p:cNvSpPr/>
            <p:nvPr/>
          </p:nvSpPr>
          <p:spPr>
            <a:xfrm rot="956910">
              <a:off x="5696283" y="5282108"/>
              <a:ext cx="533326" cy="450387"/>
            </a:xfrm>
            <a:custGeom>
              <a:avLst/>
              <a:gdLst>
                <a:gd name="connsiteX0" fmla="*/ 0 w 519929"/>
                <a:gd name="connsiteY0" fmla="*/ 223086 h 446172"/>
                <a:gd name="connsiteX1" fmla="*/ 259965 w 519929"/>
                <a:gd name="connsiteY1" fmla="*/ 0 h 446172"/>
                <a:gd name="connsiteX2" fmla="*/ 519930 w 519929"/>
                <a:gd name="connsiteY2" fmla="*/ 223086 h 446172"/>
                <a:gd name="connsiteX3" fmla="*/ 259965 w 519929"/>
                <a:gd name="connsiteY3" fmla="*/ 446172 h 446172"/>
                <a:gd name="connsiteX4" fmla="*/ 0 w 519929"/>
                <a:gd name="connsiteY4" fmla="*/ 223086 h 446172"/>
                <a:gd name="connsiteX0" fmla="*/ 0 w 525280"/>
                <a:gd name="connsiteY0" fmla="*/ 223086 h 448041"/>
                <a:gd name="connsiteX1" fmla="*/ 259965 w 525280"/>
                <a:gd name="connsiteY1" fmla="*/ 0 h 448041"/>
                <a:gd name="connsiteX2" fmla="*/ 519930 w 525280"/>
                <a:gd name="connsiteY2" fmla="*/ 223086 h 448041"/>
                <a:gd name="connsiteX3" fmla="*/ 399497 w 525280"/>
                <a:gd name="connsiteY3" fmla="*/ 324194 h 448041"/>
                <a:gd name="connsiteX4" fmla="*/ 259965 w 525280"/>
                <a:gd name="connsiteY4" fmla="*/ 446172 h 448041"/>
                <a:gd name="connsiteX5" fmla="*/ 0 w 525280"/>
                <a:gd name="connsiteY5" fmla="*/ 223086 h 448041"/>
                <a:gd name="connsiteX0" fmla="*/ 2396 w 527676"/>
                <a:gd name="connsiteY0" fmla="*/ 229747 h 454702"/>
                <a:gd name="connsiteX1" fmla="*/ 140206 w 527676"/>
                <a:gd name="connsiteY1" fmla="*/ 73777 h 454702"/>
                <a:gd name="connsiteX2" fmla="*/ 262361 w 527676"/>
                <a:gd name="connsiteY2" fmla="*/ 6661 h 454702"/>
                <a:gd name="connsiteX3" fmla="*/ 522326 w 527676"/>
                <a:gd name="connsiteY3" fmla="*/ 229747 h 454702"/>
                <a:gd name="connsiteX4" fmla="*/ 401893 w 527676"/>
                <a:gd name="connsiteY4" fmla="*/ 330855 h 454702"/>
                <a:gd name="connsiteX5" fmla="*/ 262361 w 527676"/>
                <a:gd name="connsiteY5" fmla="*/ 452833 h 454702"/>
                <a:gd name="connsiteX6" fmla="*/ 2396 w 527676"/>
                <a:gd name="connsiteY6" fmla="*/ 229747 h 454702"/>
                <a:gd name="connsiteX0" fmla="*/ 2396 w 522347"/>
                <a:gd name="connsiteY0" fmla="*/ 225247 h 450202"/>
                <a:gd name="connsiteX1" fmla="*/ 140206 w 522347"/>
                <a:gd name="connsiteY1" fmla="*/ 69277 h 450202"/>
                <a:gd name="connsiteX2" fmla="*/ 262361 w 522347"/>
                <a:gd name="connsiteY2" fmla="*/ 2161 h 450202"/>
                <a:gd name="connsiteX3" fmla="*/ 462714 w 522347"/>
                <a:gd name="connsiteY3" fmla="*/ 36549 h 450202"/>
                <a:gd name="connsiteX4" fmla="*/ 522326 w 522347"/>
                <a:gd name="connsiteY4" fmla="*/ 225247 h 450202"/>
                <a:gd name="connsiteX5" fmla="*/ 401893 w 522347"/>
                <a:gd name="connsiteY5" fmla="*/ 326355 h 450202"/>
                <a:gd name="connsiteX6" fmla="*/ 262361 w 522347"/>
                <a:gd name="connsiteY6" fmla="*/ 448333 h 450202"/>
                <a:gd name="connsiteX7" fmla="*/ 2396 w 522347"/>
                <a:gd name="connsiteY7" fmla="*/ 225247 h 450202"/>
                <a:gd name="connsiteX0" fmla="*/ 13375 w 533326"/>
                <a:gd name="connsiteY0" fmla="*/ 225247 h 450387"/>
                <a:gd name="connsiteX1" fmla="*/ 151185 w 533326"/>
                <a:gd name="connsiteY1" fmla="*/ 69277 h 450387"/>
                <a:gd name="connsiteX2" fmla="*/ 273340 w 533326"/>
                <a:gd name="connsiteY2" fmla="*/ 2161 h 450387"/>
                <a:gd name="connsiteX3" fmla="*/ 473693 w 533326"/>
                <a:gd name="connsiteY3" fmla="*/ 36549 h 450387"/>
                <a:gd name="connsiteX4" fmla="*/ 533305 w 533326"/>
                <a:gd name="connsiteY4" fmla="*/ 225247 h 450387"/>
                <a:gd name="connsiteX5" fmla="*/ 412872 w 533326"/>
                <a:gd name="connsiteY5" fmla="*/ 326355 h 450387"/>
                <a:gd name="connsiteX6" fmla="*/ 273340 w 533326"/>
                <a:gd name="connsiteY6" fmla="*/ 448333 h 450387"/>
                <a:gd name="connsiteX7" fmla="*/ 34759 w 533326"/>
                <a:gd name="connsiteY7" fmla="*/ 389830 h 450387"/>
                <a:gd name="connsiteX8" fmla="*/ 13375 w 533326"/>
                <a:gd name="connsiteY8" fmla="*/ 225247 h 45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326" h="450387">
                  <a:moveTo>
                    <a:pt x="13375" y="225247"/>
                  </a:moveTo>
                  <a:cubicBezTo>
                    <a:pt x="32779" y="171822"/>
                    <a:pt x="107858" y="106458"/>
                    <a:pt x="151185" y="69277"/>
                  </a:cubicBezTo>
                  <a:cubicBezTo>
                    <a:pt x="194512" y="32096"/>
                    <a:pt x="219589" y="7616"/>
                    <a:pt x="273340" y="2161"/>
                  </a:cubicBezTo>
                  <a:cubicBezTo>
                    <a:pt x="327091" y="-3294"/>
                    <a:pt x="430366" y="-632"/>
                    <a:pt x="473693" y="36549"/>
                  </a:cubicBezTo>
                  <a:cubicBezTo>
                    <a:pt x="517020" y="73730"/>
                    <a:pt x="531776" y="185233"/>
                    <a:pt x="533305" y="225247"/>
                  </a:cubicBezTo>
                  <a:cubicBezTo>
                    <a:pt x="534834" y="265261"/>
                    <a:pt x="456199" y="289174"/>
                    <a:pt x="412872" y="326355"/>
                  </a:cubicBezTo>
                  <a:cubicBezTo>
                    <a:pt x="369545" y="363536"/>
                    <a:pt x="336359" y="437754"/>
                    <a:pt x="273340" y="448333"/>
                  </a:cubicBezTo>
                  <a:cubicBezTo>
                    <a:pt x="210321" y="458912"/>
                    <a:pt x="78086" y="427011"/>
                    <a:pt x="34759" y="389830"/>
                  </a:cubicBezTo>
                  <a:cubicBezTo>
                    <a:pt x="-8568" y="352649"/>
                    <a:pt x="-6029" y="278672"/>
                    <a:pt x="13375" y="225247"/>
                  </a:cubicBezTo>
                  <a:close/>
                </a:path>
              </a:pathLst>
            </a:custGeom>
            <a:noFill/>
            <a:ln w="38100">
              <a:solidFill>
                <a:srgbClr val="800000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Freeform 262"/>
            <p:cNvSpPr>
              <a:spLocks noChangeAspect="1"/>
            </p:cNvSpPr>
            <p:nvPr/>
          </p:nvSpPr>
          <p:spPr>
            <a:xfrm rot="956910">
              <a:off x="5077771" y="5979439"/>
              <a:ext cx="577555" cy="582414"/>
            </a:xfrm>
            <a:custGeom>
              <a:avLst/>
              <a:gdLst>
                <a:gd name="connsiteX0" fmla="*/ 259793 w 288417"/>
                <a:gd name="connsiteY0" fmla="*/ 24111 h 290842"/>
                <a:gd name="connsiteX1" fmla="*/ 166924 w 288417"/>
                <a:gd name="connsiteY1" fmla="*/ 24111 h 290842"/>
                <a:gd name="connsiteX2" fmla="*/ 71674 w 288417"/>
                <a:gd name="connsiteY2" fmla="*/ 299 h 290842"/>
                <a:gd name="connsiteX3" fmla="*/ 55005 w 288417"/>
                <a:gd name="connsiteY3" fmla="*/ 43161 h 290842"/>
                <a:gd name="connsiteX4" fmla="*/ 4999 w 288417"/>
                <a:gd name="connsiteY4" fmla="*/ 74118 h 290842"/>
                <a:gd name="connsiteX5" fmla="*/ 4999 w 288417"/>
                <a:gd name="connsiteY5" fmla="*/ 155080 h 290842"/>
                <a:gd name="connsiteX6" fmla="*/ 33574 w 288417"/>
                <a:gd name="connsiteY6" fmla="*/ 250330 h 290842"/>
                <a:gd name="connsiteX7" fmla="*/ 64530 w 288417"/>
                <a:gd name="connsiteY7" fmla="*/ 290811 h 290842"/>
                <a:gd name="connsiteX8" fmla="*/ 152636 w 288417"/>
                <a:gd name="connsiteY8" fmla="*/ 257474 h 290842"/>
                <a:gd name="connsiteX9" fmla="*/ 243124 w 288417"/>
                <a:gd name="connsiteY9" fmla="*/ 281286 h 290842"/>
                <a:gd name="connsiteX10" fmla="*/ 276461 w 288417"/>
                <a:gd name="connsiteY10" fmla="*/ 221755 h 290842"/>
                <a:gd name="connsiteX11" fmla="*/ 266936 w 288417"/>
                <a:gd name="connsiteY11" fmla="*/ 166986 h 290842"/>
                <a:gd name="connsiteX12" fmla="*/ 288368 w 288417"/>
                <a:gd name="connsiteY12" fmla="*/ 78880 h 290842"/>
                <a:gd name="connsiteX13" fmla="*/ 259793 w 288417"/>
                <a:gd name="connsiteY13" fmla="*/ 24111 h 29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417" h="290842">
                  <a:moveTo>
                    <a:pt x="259793" y="24111"/>
                  </a:moveTo>
                  <a:cubicBezTo>
                    <a:pt x="239552" y="14983"/>
                    <a:pt x="198277" y="28080"/>
                    <a:pt x="166924" y="24111"/>
                  </a:cubicBezTo>
                  <a:cubicBezTo>
                    <a:pt x="135571" y="20142"/>
                    <a:pt x="90327" y="-2876"/>
                    <a:pt x="71674" y="299"/>
                  </a:cubicBezTo>
                  <a:cubicBezTo>
                    <a:pt x="53021" y="3474"/>
                    <a:pt x="66117" y="30858"/>
                    <a:pt x="55005" y="43161"/>
                  </a:cubicBezTo>
                  <a:cubicBezTo>
                    <a:pt x="43893" y="55464"/>
                    <a:pt x="13333" y="55465"/>
                    <a:pt x="4999" y="74118"/>
                  </a:cubicBezTo>
                  <a:cubicBezTo>
                    <a:pt x="-3335" y="92771"/>
                    <a:pt x="237" y="125711"/>
                    <a:pt x="4999" y="155080"/>
                  </a:cubicBezTo>
                  <a:cubicBezTo>
                    <a:pt x="9761" y="184449"/>
                    <a:pt x="23652" y="227708"/>
                    <a:pt x="33574" y="250330"/>
                  </a:cubicBezTo>
                  <a:cubicBezTo>
                    <a:pt x="43496" y="272952"/>
                    <a:pt x="44686" y="289620"/>
                    <a:pt x="64530" y="290811"/>
                  </a:cubicBezTo>
                  <a:cubicBezTo>
                    <a:pt x="84374" y="292002"/>
                    <a:pt x="122870" y="259061"/>
                    <a:pt x="152636" y="257474"/>
                  </a:cubicBezTo>
                  <a:cubicBezTo>
                    <a:pt x="182402" y="255887"/>
                    <a:pt x="222486" y="287239"/>
                    <a:pt x="243124" y="281286"/>
                  </a:cubicBezTo>
                  <a:cubicBezTo>
                    <a:pt x="263762" y="275333"/>
                    <a:pt x="272492" y="240805"/>
                    <a:pt x="276461" y="221755"/>
                  </a:cubicBezTo>
                  <a:cubicBezTo>
                    <a:pt x="280430" y="202705"/>
                    <a:pt x="264952" y="190799"/>
                    <a:pt x="266936" y="166986"/>
                  </a:cubicBezTo>
                  <a:cubicBezTo>
                    <a:pt x="268921" y="143174"/>
                    <a:pt x="289558" y="100708"/>
                    <a:pt x="288368" y="78880"/>
                  </a:cubicBezTo>
                  <a:cubicBezTo>
                    <a:pt x="287178" y="57052"/>
                    <a:pt x="280034" y="33239"/>
                    <a:pt x="259793" y="24111"/>
                  </a:cubicBezTo>
                  <a:close/>
                </a:path>
              </a:pathLst>
            </a:custGeom>
            <a:noFill/>
            <a:ln w="19050">
              <a:solidFill>
                <a:srgbClr val="8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1" name="Oval 83"/>
          <p:cNvSpPr/>
          <p:nvPr/>
        </p:nvSpPr>
        <p:spPr>
          <a:xfrm rot="13117243">
            <a:off x="2221057" y="6169160"/>
            <a:ext cx="319996" cy="270232"/>
          </a:xfrm>
          <a:custGeom>
            <a:avLst/>
            <a:gdLst>
              <a:gd name="connsiteX0" fmla="*/ 0 w 519929"/>
              <a:gd name="connsiteY0" fmla="*/ 223086 h 446172"/>
              <a:gd name="connsiteX1" fmla="*/ 259965 w 519929"/>
              <a:gd name="connsiteY1" fmla="*/ 0 h 446172"/>
              <a:gd name="connsiteX2" fmla="*/ 519930 w 519929"/>
              <a:gd name="connsiteY2" fmla="*/ 223086 h 446172"/>
              <a:gd name="connsiteX3" fmla="*/ 259965 w 519929"/>
              <a:gd name="connsiteY3" fmla="*/ 446172 h 446172"/>
              <a:gd name="connsiteX4" fmla="*/ 0 w 519929"/>
              <a:gd name="connsiteY4" fmla="*/ 223086 h 446172"/>
              <a:gd name="connsiteX0" fmla="*/ 0 w 525280"/>
              <a:gd name="connsiteY0" fmla="*/ 223086 h 448041"/>
              <a:gd name="connsiteX1" fmla="*/ 259965 w 525280"/>
              <a:gd name="connsiteY1" fmla="*/ 0 h 448041"/>
              <a:gd name="connsiteX2" fmla="*/ 519930 w 525280"/>
              <a:gd name="connsiteY2" fmla="*/ 223086 h 448041"/>
              <a:gd name="connsiteX3" fmla="*/ 399497 w 525280"/>
              <a:gd name="connsiteY3" fmla="*/ 324194 h 448041"/>
              <a:gd name="connsiteX4" fmla="*/ 259965 w 525280"/>
              <a:gd name="connsiteY4" fmla="*/ 446172 h 448041"/>
              <a:gd name="connsiteX5" fmla="*/ 0 w 525280"/>
              <a:gd name="connsiteY5" fmla="*/ 223086 h 448041"/>
              <a:gd name="connsiteX0" fmla="*/ 2396 w 527676"/>
              <a:gd name="connsiteY0" fmla="*/ 229747 h 454702"/>
              <a:gd name="connsiteX1" fmla="*/ 140206 w 527676"/>
              <a:gd name="connsiteY1" fmla="*/ 73777 h 454702"/>
              <a:gd name="connsiteX2" fmla="*/ 262361 w 527676"/>
              <a:gd name="connsiteY2" fmla="*/ 6661 h 454702"/>
              <a:gd name="connsiteX3" fmla="*/ 522326 w 527676"/>
              <a:gd name="connsiteY3" fmla="*/ 229747 h 454702"/>
              <a:gd name="connsiteX4" fmla="*/ 401893 w 527676"/>
              <a:gd name="connsiteY4" fmla="*/ 330855 h 454702"/>
              <a:gd name="connsiteX5" fmla="*/ 262361 w 527676"/>
              <a:gd name="connsiteY5" fmla="*/ 452833 h 454702"/>
              <a:gd name="connsiteX6" fmla="*/ 2396 w 527676"/>
              <a:gd name="connsiteY6" fmla="*/ 229747 h 454702"/>
              <a:gd name="connsiteX0" fmla="*/ 2396 w 522347"/>
              <a:gd name="connsiteY0" fmla="*/ 225247 h 450202"/>
              <a:gd name="connsiteX1" fmla="*/ 140206 w 522347"/>
              <a:gd name="connsiteY1" fmla="*/ 69277 h 450202"/>
              <a:gd name="connsiteX2" fmla="*/ 262361 w 522347"/>
              <a:gd name="connsiteY2" fmla="*/ 2161 h 450202"/>
              <a:gd name="connsiteX3" fmla="*/ 462714 w 522347"/>
              <a:gd name="connsiteY3" fmla="*/ 36549 h 450202"/>
              <a:gd name="connsiteX4" fmla="*/ 522326 w 522347"/>
              <a:gd name="connsiteY4" fmla="*/ 225247 h 450202"/>
              <a:gd name="connsiteX5" fmla="*/ 401893 w 522347"/>
              <a:gd name="connsiteY5" fmla="*/ 326355 h 450202"/>
              <a:gd name="connsiteX6" fmla="*/ 262361 w 522347"/>
              <a:gd name="connsiteY6" fmla="*/ 448333 h 450202"/>
              <a:gd name="connsiteX7" fmla="*/ 2396 w 522347"/>
              <a:gd name="connsiteY7" fmla="*/ 225247 h 450202"/>
              <a:gd name="connsiteX0" fmla="*/ 13375 w 533326"/>
              <a:gd name="connsiteY0" fmla="*/ 225247 h 450387"/>
              <a:gd name="connsiteX1" fmla="*/ 151185 w 533326"/>
              <a:gd name="connsiteY1" fmla="*/ 69277 h 450387"/>
              <a:gd name="connsiteX2" fmla="*/ 273340 w 533326"/>
              <a:gd name="connsiteY2" fmla="*/ 2161 h 450387"/>
              <a:gd name="connsiteX3" fmla="*/ 473693 w 533326"/>
              <a:gd name="connsiteY3" fmla="*/ 36549 h 450387"/>
              <a:gd name="connsiteX4" fmla="*/ 533305 w 533326"/>
              <a:gd name="connsiteY4" fmla="*/ 225247 h 450387"/>
              <a:gd name="connsiteX5" fmla="*/ 412872 w 533326"/>
              <a:gd name="connsiteY5" fmla="*/ 326355 h 450387"/>
              <a:gd name="connsiteX6" fmla="*/ 273340 w 533326"/>
              <a:gd name="connsiteY6" fmla="*/ 448333 h 450387"/>
              <a:gd name="connsiteX7" fmla="*/ 34759 w 533326"/>
              <a:gd name="connsiteY7" fmla="*/ 389830 h 450387"/>
              <a:gd name="connsiteX8" fmla="*/ 13375 w 533326"/>
              <a:gd name="connsiteY8" fmla="*/ 225247 h 45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326" h="450387">
                <a:moveTo>
                  <a:pt x="13375" y="225247"/>
                </a:moveTo>
                <a:cubicBezTo>
                  <a:pt x="32779" y="171822"/>
                  <a:pt x="107858" y="106458"/>
                  <a:pt x="151185" y="69277"/>
                </a:cubicBezTo>
                <a:cubicBezTo>
                  <a:pt x="194512" y="32096"/>
                  <a:pt x="219589" y="7616"/>
                  <a:pt x="273340" y="2161"/>
                </a:cubicBezTo>
                <a:cubicBezTo>
                  <a:pt x="327091" y="-3294"/>
                  <a:pt x="430366" y="-632"/>
                  <a:pt x="473693" y="36549"/>
                </a:cubicBezTo>
                <a:cubicBezTo>
                  <a:pt x="517020" y="73730"/>
                  <a:pt x="531776" y="185233"/>
                  <a:pt x="533305" y="225247"/>
                </a:cubicBezTo>
                <a:cubicBezTo>
                  <a:pt x="534834" y="265261"/>
                  <a:pt x="456199" y="289174"/>
                  <a:pt x="412872" y="326355"/>
                </a:cubicBezTo>
                <a:cubicBezTo>
                  <a:pt x="369545" y="363536"/>
                  <a:pt x="336359" y="437754"/>
                  <a:pt x="273340" y="448333"/>
                </a:cubicBezTo>
                <a:cubicBezTo>
                  <a:pt x="210321" y="458912"/>
                  <a:pt x="78086" y="427011"/>
                  <a:pt x="34759" y="389830"/>
                </a:cubicBezTo>
                <a:cubicBezTo>
                  <a:pt x="-8568" y="352649"/>
                  <a:pt x="-6029" y="278672"/>
                  <a:pt x="13375" y="225247"/>
                </a:cubicBezTo>
                <a:close/>
              </a:path>
            </a:pathLst>
          </a:custGeom>
          <a:noFill/>
          <a:ln w="19050"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9" name="Group 228"/>
          <p:cNvGrpSpPr/>
          <p:nvPr/>
        </p:nvGrpSpPr>
        <p:grpSpPr>
          <a:xfrm>
            <a:off x="2514939" y="5970452"/>
            <a:ext cx="1248642" cy="391917"/>
            <a:chOff x="7128149" y="2913896"/>
            <a:chExt cx="1248642" cy="391917"/>
          </a:xfrm>
        </p:grpSpPr>
        <p:grpSp>
          <p:nvGrpSpPr>
            <p:cNvPr id="230" name="Group 229"/>
            <p:cNvGrpSpPr/>
            <p:nvPr/>
          </p:nvGrpSpPr>
          <p:grpSpPr>
            <a:xfrm>
              <a:off x="7444038" y="2936481"/>
              <a:ext cx="932753" cy="369332"/>
              <a:chOff x="7465822" y="2935792"/>
              <a:chExt cx="932753" cy="369332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7558088" y="3014522"/>
                <a:ext cx="628040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7465822" y="2935792"/>
                <a:ext cx="93275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32" name="Group 231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36" name="Freeform 235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3" name="Group 232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34" name="Block Arc 233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" name="Block Arc 234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288" name="Freeform 287"/>
          <p:cNvSpPr/>
          <p:nvPr/>
        </p:nvSpPr>
        <p:spPr>
          <a:xfrm>
            <a:off x="2449841" y="4422570"/>
            <a:ext cx="1037783" cy="608626"/>
          </a:xfrm>
          <a:custGeom>
            <a:avLst/>
            <a:gdLst>
              <a:gd name="connsiteX0" fmla="*/ 0 w 1621536"/>
              <a:gd name="connsiteY0" fmla="*/ 0 h 950976"/>
              <a:gd name="connsiteX1" fmla="*/ 914400 w 1621536"/>
              <a:gd name="connsiteY1" fmla="*/ 950976 h 950976"/>
              <a:gd name="connsiteX2" fmla="*/ 1621536 w 1621536"/>
              <a:gd name="connsiteY2" fmla="*/ 914400 h 95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1536" h="950976">
                <a:moveTo>
                  <a:pt x="0" y="0"/>
                </a:moveTo>
                <a:lnTo>
                  <a:pt x="914400" y="950976"/>
                </a:lnTo>
                <a:lnTo>
                  <a:pt x="1621536" y="914400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481263" y="2454442"/>
            <a:ext cx="1973179" cy="1973179"/>
          </a:xfrm>
          <a:custGeom>
            <a:avLst/>
            <a:gdLst>
              <a:gd name="connsiteX0" fmla="*/ 0 w 1973179"/>
              <a:gd name="connsiteY0" fmla="*/ 0 h 1973179"/>
              <a:gd name="connsiteX1" fmla="*/ 565484 w 1973179"/>
              <a:gd name="connsiteY1" fmla="*/ 216569 h 1973179"/>
              <a:gd name="connsiteX2" fmla="*/ 1191126 w 1973179"/>
              <a:gd name="connsiteY2" fmla="*/ 770021 h 1973179"/>
              <a:gd name="connsiteX3" fmla="*/ 1431758 w 1973179"/>
              <a:gd name="connsiteY3" fmla="*/ 986590 h 1973179"/>
              <a:gd name="connsiteX4" fmla="*/ 1528011 w 1973179"/>
              <a:gd name="connsiteY4" fmla="*/ 1118937 h 1973179"/>
              <a:gd name="connsiteX5" fmla="*/ 1768642 w 1973179"/>
              <a:gd name="connsiteY5" fmla="*/ 1479884 h 1973179"/>
              <a:gd name="connsiteX6" fmla="*/ 1804737 w 1973179"/>
              <a:gd name="connsiteY6" fmla="*/ 1696453 h 1973179"/>
              <a:gd name="connsiteX7" fmla="*/ 1973179 w 1973179"/>
              <a:gd name="connsiteY7" fmla="*/ 1973179 h 197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179" h="1973179">
                <a:moveTo>
                  <a:pt x="0" y="0"/>
                </a:moveTo>
                <a:cubicBezTo>
                  <a:pt x="183481" y="44116"/>
                  <a:pt x="366963" y="88232"/>
                  <a:pt x="565484" y="216569"/>
                </a:cubicBezTo>
                <a:cubicBezTo>
                  <a:pt x="764005" y="344906"/>
                  <a:pt x="1046747" y="641684"/>
                  <a:pt x="1191126" y="770021"/>
                </a:cubicBezTo>
                <a:cubicBezTo>
                  <a:pt x="1335505" y="898358"/>
                  <a:pt x="1375611" y="928437"/>
                  <a:pt x="1431758" y="986590"/>
                </a:cubicBezTo>
                <a:cubicBezTo>
                  <a:pt x="1487905" y="1044743"/>
                  <a:pt x="1471864" y="1036721"/>
                  <a:pt x="1528011" y="1118937"/>
                </a:cubicBezTo>
                <a:cubicBezTo>
                  <a:pt x="1584158" y="1201153"/>
                  <a:pt x="1722521" y="1383631"/>
                  <a:pt x="1768642" y="1479884"/>
                </a:cubicBezTo>
                <a:cubicBezTo>
                  <a:pt x="1814763" y="1576137"/>
                  <a:pt x="1770648" y="1614237"/>
                  <a:pt x="1804737" y="1696453"/>
                </a:cubicBezTo>
                <a:cubicBezTo>
                  <a:pt x="1838826" y="1778669"/>
                  <a:pt x="1906002" y="1875924"/>
                  <a:pt x="1973179" y="1973179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91" name="Group 290"/>
          <p:cNvGrpSpPr/>
          <p:nvPr/>
        </p:nvGrpSpPr>
        <p:grpSpPr>
          <a:xfrm>
            <a:off x="4121090" y="5851156"/>
            <a:ext cx="415498" cy="276999"/>
            <a:chOff x="5118482" y="4034626"/>
            <a:chExt cx="415498" cy="276999"/>
          </a:xfrm>
        </p:grpSpPr>
        <p:sp>
          <p:nvSpPr>
            <p:cNvPr id="293" name="Rounded Rectangle 292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5118482" y="403462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900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7" name="Oval 56"/>
          <p:cNvSpPr>
            <a:spLocks noChangeAspect="1"/>
          </p:cNvSpPr>
          <p:nvPr/>
        </p:nvSpPr>
        <p:spPr>
          <a:xfrm>
            <a:off x="4115296" y="6074592"/>
            <a:ext cx="54932" cy="547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Freeform 295"/>
          <p:cNvSpPr/>
          <p:nvPr/>
        </p:nvSpPr>
        <p:spPr>
          <a:xfrm rot="19567787">
            <a:off x="3508120" y="6090771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 rot="3221186">
            <a:off x="3849801" y="3697605"/>
            <a:ext cx="9826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107470" y="3793584"/>
            <a:ext cx="2261839" cy="3737285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TextBox 208"/>
          <p:cNvSpPr txBox="1"/>
          <p:nvPr/>
        </p:nvSpPr>
        <p:spPr>
          <a:xfrm>
            <a:off x="113132" y="3890236"/>
            <a:ext cx="2184905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0900 to 1200: Preliminary bombardment </a:t>
            </a:r>
          </a:p>
        </p:txBody>
      </p:sp>
      <p:grpSp>
        <p:nvGrpSpPr>
          <p:cNvPr id="252" name="Group 251"/>
          <p:cNvGrpSpPr/>
          <p:nvPr/>
        </p:nvGrpSpPr>
        <p:grpSpPr>
          <a:xfrm rot="20600687">
            <a:off x="3188534" y="6945666"/>
            <a:ext cx="612279" cy="918020"/>
            <a:chOff x="3828465" y="4659538"/>
            <a:chExt cx="612279" cy="918020"/>
          </a:xfrm>
        </p:grpSpPr>
        <p:grpSp>
          <p:nvGrpSpPr>
            <p:cNvPr id="264" name="Group 263"/>
            <p:cNvGrpSpPr>
              <a:grpSpLocks noChangeAspect="1"/>
            </p:cNvGrpSpPr>
            <p:nvPr/>
          </p:nvGrpSpPr>
          <p:grpSpPr>
            <a:xfrm>
              <a:off x="3828465" y="5067300"/>
              <a:ext cx="612279" cy="510258"/>
              <a:chOff x="4536588" y="4654173"/>
              <a:chExt cx="838738" cy="698985"/>
            </a:xfrm>
          </p:grpSpPr>
          <p:grpSp>
            <p:nvGrpSpPr>
              <p:cNvPr id="268" name="Group 267"/>
              <p:cNvGrpSpPr/>
              <p:nvPr/>
            </p:nvGrpSpPr>
            <p:grpSpPr>
              <a:xfrm>
                <a:off x="4536588" y="4654173"/>
                <a:ext cx="838738" cy="698985"/>
                <a:chOff x="3807983" y="1914479"/>
                <a:chExt cx="838738" cy="698985"/>
              </a:xfrm>
            </p:grpSpPr>
            <p:grpSp>
              <p:nvGrpSpPr>
                <p:cNvPr id="272" name="Group 271"/>
                <p:cNvGrpSpPr/>
                <p:nvPr/>
              </p:nvGrpSpPr>
              <p:grpSpPr>
                <a:xfrm>
                  <a:off x="3807983" y="1914479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283" name="Diamond 282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4" name="Freeform 283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Freeform 284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1" name="TextBox 280"/>
                <p:cNvSpPr txBox="1"/>
                <p:nvPr/>
              </p:nvSpPr>
              <p:spPr>
                <a:xfrm>
                  <a:off x="4461990" y="2076531"/>
                  <a:ext cx="18473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0" name="TextBox 269"/>
              <p:cNvSpPr txBox="1"/>
              <p:nvPr/>
            </p:nvSpPr>
            <p:spPr>
              <a:xfrm>
                <a:off x="5132182" y="4751301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sz="2400" b="1" dirty="0"/>
              </a:p>
            </p:txBody>
          </p:sp>
        </p:grpSp>
        <p:sp>
          <p:nvSpPr>
            <p:cNvPr id="265" name="Freeform 264"/>
            <p:cNvSpPr/>
            <p:nvPr/>
          </p:nvSpPr>
          <p:spPr>
            <a:xfrm rot="11064544" flipH="1">
              <a:off x="4075382" y="4659538"/>
              <a:ext cx="187996" cy="365736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7" name="Oval 286"/>
          <p:cNvSpPr/>
          <p:nvPr/>
        </p:nvSpPr>
        <p:spPr>
          <a:xfrm rot="13701354">
            <a:off x="3896082" y="41769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13132" y="4107627"/>
            <a:ext cx="4135020" cy="2355204"/>
            <a:chOff x="134725" y="4107627"/>
            <a:chExt cx="4135020" cy="2355204"/>
          </a:xfrm>
        </p:grpSpPr>
        <p:sp>
          <p:nvSpPr>
            <p:cNvPr id="250" name="TextBox 249"/>
            <p:cNvSpPr txBox="1"/>
            <p:nvPr/>
          </p:nvSpPr>
          <p:spPr>
            <a:xfrm>
              <a:off x="134725" y="4911457"/>
              <a:ext cx="2200217" cy="92333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1200 to 1320(-): LD and enemy counterattack</a:t>
              </a:r>
            </a:p>
          </p:txBody>
        </p:sp>
        <p:sp>
          <p:nvSpPr>
            <p:cNvPr id="286" name="Freeform 285"/>
            <p:cNvSpPr/>
            <p:nvPr/>
          </p:nvSpPr>
          <p:spPr>
            <a:xfrm rot="18512681" flipH="1">
              <a:off x="4038434" y="3993071"/>
              <a:ext cx="116756" cy="345867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Freeform 288"/>
            <p:cNvSpPr/>
            <p:nvPr/>
          </p:nvSpPr>
          <p:spPr>
            <a:xfrm rot="16639580" flipH="1">
              <a:off x="3082452" y="6231519"/>
              <a:ext cx="116756" cy="345867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294290" y="4065270"/>
            <a:ext cx="605370" cy="873017"/>
            <a:chOff x="4294290" y="4065270"/>
            <a:chExt cx="605370" cy="873017"/>
          </a:xfrm>
        </p:grpSpPr>
        <p:sp>
          <p:nvSpPr>
            <p:cNvPr id="290" name="Freeform 289"/>
            <p:cNvSpPr/>
            <p:nvPr/>
          </p:nvSpPr>
          <p:spPr>
            <a:xfrm>
              <a:off x="4294290" y="4431081"/>
              <a:ext cx="590550" cy="507206"/>
            </a:xfrm>
            <a:custGeom>
              <a:avLst/>
              <a:gdLst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64343 w 590550"/>
                <a:gd name="connsiteY12" fmla="*/ 416718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507206">
                  <a:moveTo>
                    <a:pt x="590550" y="0"/>
                  </a:moveTo>
                  <a:lnTo>
                    <a:pt x="588168" y="50006"/>
                  </a:lnTo>
                  <a:lnTo>
                    <a:pt x="516731" y="45243"/>
                  </a:lnTo>
                  <a:lnTo>
                    <a:pt x="511968" y="104775"/>
                  </a:lnTo>
                  <a:lnTo>
                    <a:pt x="576262" y="111918"/>
                  </a:lnTo>
                  <a:lnTo>
                    <a:pt x="564356" y="188118"/>
                  </a:lnTo>
                  <a:lnTo>
                    <a:pt x="500062" y="185737"/>
                  </a:lnTo>
                  <a:lnTo>
                    <a:pt x="488156" y="257175"/>
                  </a:lnTo>
                  <a:lnTo>
                    <a:pt x="550068" y="278606"/>
                  </a:lnTo>
                  <a:lnTo>
                    <a:pt x="502443" y="352425"/>
                  </a:lnTo>
                  <a:lnTo>
                    <a:pt x="419100" y="314325"/>
                  </a:lnTo>
                  <a:lnTo>
                    <a:pt x="388143" y="378618"/>
                  </a:lnTo>
                  <a:lnTo>
                    <a:pt x="464343" y="416718"/>
                  </a:lnTo>
                  <a:lnTo>
                    <a:pt x="347662" y="488156"/>
                  </a:lnTo>
                  <a:lnTo>
                    <a:pt x="302418" y="416718"/>
                  </a:lnTo>
                  <a:lnTo>
                    <a:pt x="238125" y="433387"/>
                  </a:lnTo>
                  <a:lnTo>
                    <a:pt x="254793" y="507206"/>
                  </a:lnTo>
                  <a:lnTo>
                    <a:pt x="147637" y="500062"/>
                  </a:lnTo>
                  <a:lnTo>
                    <a:pt x="152400" y="419100"/>
                  </a:lnTo>
                  <a:lnTo>
                    <a:pt x="73818" y="409575"/>
                  </a:lnTo>
                  <a:lnTo>
                    <a:pt x="66675" y="488156"/>
                  </a:lnTo>
                  <a:lnTo>
                    <a:pt x="0" y="483393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reeform 4"/>
            <p:cNvSpPr/>
            <p:nvPr/>
          </p:nvSpPr>
          <p:spPr>
            <a:xfrm>
              <a:off x="4815840" y="4065270"/>
              <a:ext cx="83820" cy="361950"/>
            </a:xfrm>
            <a:custGeom>
              <a:avLst/>
              <a:gdLst>
                <a:gd name="connsiteX0" fmla="*/ 72390 w 83820"/>
                <a:gd name="connsiteY0" fmla="*/ 361950 h 361950"/>
                <a:gd name="connsiteX1" fmla="*/ 68580 w 83820"/>
                <a:gd name="connsiteY1" fmla="*/ 316230 h 361950"/>
                <a:gd name="connsiteX2" fmla="*/ 11430 w 83820"/>
                <a:gd name="connsiteY2" fmla="*/ 316230 h 361950"/>
                <a:gd name="connsiteX3" fmla="*/ 11430 w 83820"/>
                <a:gd name="connsiteY3" fmla="*/ 228600 h 361950"/>
                <a:gd name="connsiteX4" fmla="*/ 68580 w 83820"/>
                <a:gd name="connsiteY4" fmla="*/ 228600 h 361950"/>
                <a:gd name="connsiteX5" fmla="*/ 72390 w 83820"/>
                <a:gd name="connsiteY5" fmla="*/ 163830 h 361950"/>
                <a:gd name="connsiteX6" fmla="*/ 0 w 83820"/>
                <a:gd name="connsiteY6" fmla="*/ 160020 h 361950"/>
                <a:gd name="connsiteX7" fmla="*/ 15240 w 83820"/>
                <a:gd name="connsiteY7" fmla="*/ 72390 h 361950"/>
                <a:gd name="connsiteX8" fmla="*/ 83820 w 83820"/>
                <a:gd name="connsiteY8" fmla="*/ 72390 h 361950"/>
                <a:gd name="connsiteX9" fmla="*/ 83820 w 83820"/>
                <a:gd name="connsiteY9" fmla="*/ 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20" h="361950">
                  <a:moveTo>
                    <a:pt x="72390" y="361950"/>
                  </a:moveTo>
                  <a:lnTo>
                    <a:pt x="68580" y="316230"/>
                  </a:lnTo>
                  <a:lnTo>
                    <a:pt x="11430" y="316230"/>
                  </a:lnTo>
                  <a:lnTo>
                    <a:pt x="11430" y="228600"/>
                  </a:lnTo>
                  <a:lnTo>
                    <a:pt x="68580" y="228600"/>
                  </a:lnTo>
                  <a:lnTo>
                    <a:pt x="72390" y="163830"/>
                  </a:lnTo>
                  <a:lnTo>
                    <a:pt x="0" y="160020"/>
                  </a:lnTo>
                  <a:lnTo>
                    <a:pt x="15240" y="72390"/>
                  </a:lnTo>
                  <a:lnTo>
                    <a:pt x="83820" y="72390"/>
                  </a:lnTo>
                  <a:lnTo>
                    <a:pt x="83820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475535" y="3964027"/>
            <a:ext cx="2203874" cy="607685"/>
            <a:chOff x="4452881" y="3817861"/>
            <a:chExt cx="2203874" cy="607685"/>
          </a:xfrm>
        </p:grpSpPr>
        <p:sp>
          <p:nvSpPr>
            <p:cNvPr id="304" name="Explosion 1 303"/>
            <p:cNvSpPr/>
            <p:nvPr/>
          </p:nvSpPr>
          <p:spPr>
            <a:xfrm>
              <a:off x="4452881" y="4168514"/>
              <a:ext cx="234602" cy="257032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4875498" y="3817861"/>
              <a:ext cx="17812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1400: Fratricide</a:t>
              </a:r>
              <a:endParaRPr lang="en-US" dirty="0"/>
            </a:p>
          </p:txBody>
        </p:sp>
      </p:grpSp>
      <p:sp>
        <p:nvSpPr>
          <p:cNvPr id="303" name="TextBox 302"/>
          <p:cNvSpPr txBox="1"/>
          <p:nvPr/>
        </p:nvSpPr>
        <p:spPr>
          <a:xfrm>
            <a:off x="406691" y="6434689"/>
            <a:ext cx="1676821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Courier New" panose="02070309020205020404" pitchFamily="49" charset="0"/>
              <a:buChar char="o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Alpha</a:t>
            </a:r>
          </a:p>
        </p:txBody>
      </p:sp>
      <p:sp>
        <p:nvSpPr>
          <p:cNvPr id="306" name="Freeform 305"/>
          <p:cNvSpPr/>
          <p:nvPr/>
        </p:nvSpPr>
        <p:spPr>
          <a:xfrm rot="3594275" flipH="1">
            <a:off x="3806063" y="5952423"/>
            <a:ext cx="187996" cy="365736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/>
          <p:cNvGrpSpPr/>
          <p:nvPr/>
        </p:nvGrpSpPr>
        <p:grpSpPr>
          <a:xfrm>
            <a:off x="431614" y="4015186"/>
            <a:ext cx="4423156" cy="2452696"/>
            <a:chOff x="417613" y="4458599"/>
            <a:chExt cx="4423156" cy="2452696"/>
          </a:xfrm>
        </p:grpSpPr>
        <p:sp>
          <p:nvSpPr>
            <p:cNvPr id="302" name="TextBox 301"/>
            <p:cNvSpPr txBox="1"/>
            <p:nvPr/>
          </p:nvSpPr>
          <p:spPr>
            <a:xfrm>
              <a:off x="417613" y="6541963"/>
              <a:ext cx="36042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Courier New" panose="02070309020205020404" pitchFamily="49" charset="0"/>
                <a:buChar char="o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Bravo</a:t>
              </a:r>
            </a:p>
          </p:txBody>
        </p:sp>
        <p:sp>
          <p:nvSpPr>
            <p:cNvPr id="246" name="Freeform 245"/>
            <p:cNvSpPr/>
            <p:nvPr/>
          </p:nvSpPr>
          <p:spPr>
            <a:xfrm rot="20420015">
              <a:off x="4571994" y="4458599"/>
              <a:ext cx="268775" cy="218594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390" h="274320">
                  <a:moveTo>
                    <a:pt x="0" y="0"/>
                  </a:moveTo>
                  <a:cubicBezTo>
                    <a:pt x="48260" y="43180"/>
                    <a:pt x="96520" y="86360"/>
                    <a:pt x="160020" y="125730"/>
                  </a:cubicBezTo>
                  <a:cubicBezTo>
                    <a:pt x="223520" y="165100"/>
                    <a:pt x="332105" y="211455"/>
                    <a:pt x="381000" y="236220"/>
                  </a:cubicBezTo>
                  <a:cubicBezTo>
                    <a:pt x="429895" y="260985"/>
                    <a:pt x="453390" y="274320"/>
                    <a:pt x="453390" y="27432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5409" y="4540809"/>
            <a:ext cx="4408725" cy="2150717"/>
            <a:chOff x="121822" y="4270299"/>
            <a:chExt cx="4408725" cy="2150717"/>
          </a:xfrm>
        </p:grpSpPr>
        <p:sp>
          <p:nvSpPr>
            <p:cNvPr id="301" name="TextBox 300"/>
            <p:cNvSpPr txBox="1"/>
            <p:nvPr/>
          </p:nvSpPr>
          <p:spPr>
            <a:xfrm>
              <a:off x="121822" y="5514507"/>
              <a:ext cx="360421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1320: BN assault</a:t>
              </a:r>
            </a:p>
          </p:txBody>
        </p:sp>
        <p:sp>
          <p:nvSpPr>
            <p:cNvPr id="12" name="Freeform 11"/>
            <p:cNvSpPr/>
            <p:nvPr/>
          </p:nvSpPr>
          <p:spPr>
            <a:xfrm>
              <a:off x="4261772" y="4270299"/>
              <a:ext cx="268775" cy="218594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390" h="274320">
                  <a:moveTo>
                    <a:pt x="0" y="0"/>
                  </a:moveTo>
                  <a:cubicBezTo>
                    <a:pt x="48260" y="43180"/>
                    <a:pt x="96520" y="86360"/>
                    <a:pt x="160020" y="125730"/>
                  </a:cubicBezTo>
                  <a:cubicBezTo>
                    <a:pt x="223520" y="165100"/>
                    <a:pt x="332105" y="211455"/>
                    <a:pt x="381000" y="236220"/>
                  </a:cubicBezTo>
                  <a:cubicBezTo>
                    <a:pt x="429895" y="260985"/>
                    <a:pt x="453390" y="274320"/>
                    <a:pt x="453390" y="27432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Freeform 246"/>
            <p:cNvSpPr/>
            <p:nvPr/>
          </p:nvSpPr>
          <p:spPr>
            <a:xfrm rot="1615005" flipV="1">
              <a:off x="3446195" y="6218666"/>
              <a:ext cx="268775" cy="202350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390" h="274320">
                  <a:moveTo>
                    <a:pt x="0" y="0"/>
                  </a:moveTo>
                  <a:cubicBezTo>
                    <a:pt x="48260" y="43180"/>
                    <a:pt x="96520" y="86360"/>
                    <a:pt x="160020" y="125730"/>
                  </a:cubicBezTo>
                  <a:cubicBezTo>
                    <a:pt x="223520" y="165100"/>
                    <a:pt x="332105" y="211455"/>
                    <a:pt x="381000" y="236220"/>
                  </a:cubicBezTo>
                  <a:cubicBezTo>
                    <a:pt x="429895" y="260985"/>
                    <a:pt x="453390" y="274320"/>
                    <a:pt x="453390" y="27432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3274936" y="3189397"/>
            <a:ext cx="2186705" cy="1927774"/>
            <a:chOff x="3274936" y="3189397"/>
            <a:chExt cx="2186705" cy="1927774"/>
          </a:xfrm>
        </p:grpSpPr>
        <p:grpSp>
          <p:nvGrpSpPr>
            <p:cNvPr id="249" name="Group 248"/>
            <p:cNvGrpSpPr/>
            <p:nvPr/>
          </p:nvGrpSpPr>
          <p:grpSpPr>
            <a:xfrm>
              <a:off x="3797469" y="3277227"/>
              <a:ext cx="1116660" cy="1507279"/>
              <a:chOff x="3797469" y="3277227"/>
              <a:chExt cx="1116660" cy="1507279"/>
            </a:xfrm>
          </p:grpSpPr>
          <p:sp>
            <p:nvSpPr>
              <p:cNvPr id="297" name="Freeform 296"/>
              <p:cNvSpPr/>
              <p:nvPr/>
            </p:nvSpPr>
            <p:spPr>
              <a:xfrm rot="3594275" flipH="1">
                <a:off x="4373827" y="3719220"/>
                <a:ext cx="187996" cy="365736"/>
              </a:xfrm>
              <a:custGeom>
                <a:avLst/>
                <a:gdLst>
                  <a:gd name="connsiteX0" fmla="*/ 0 w 0"/>
                  <a:gd name="connsiteY0" fmla="*/ 0 h 320040"/>
                  <a:gd name="connsiteX1" fmla="*/ 0 w 0"/>
                  <a:gd name="connsiteY1" fmla="*/ 320040 h 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320040">
                    <a:moveTo>
                      <a:pt x="0" y="0"/>
                    </a:moveTo>
                    <a:lnTo>
                      <a:pt x="0" y="320040"/>
                    </a:lnTo>
                  </a:path>
                </a:pathLst>
              </a:custGeom>
              <a:noFill/>
              <a:ln w="57150"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Freeform 268"/>
              <p:cNvSpPr/>
              <p:nvPr/>
            </p:nvSpPr>
            <p:spPr>
              <a:xfrm rot="5400000">
                <a:off x="4056108" y="3073056"/>
                <a:ext cx="653850" cy="1062192"/>
              </a:xfrm>
              <a:custGeom>
                <a:avLst/>
                <a:gdLst>
                  <a:gd name="connsiteX0" fmla="*/ 0 w 0"/>
                  <a:gd name="connsiteY0" fmla="*/ 0 h 320040"/>
                  <a:gd name="connsiteX1" fmla="*/ 0 w 0"/>
                  <a:gd name="connsiteY1" fmla="*/ 320040 h 320040"/>
                  <a:gd name="connsiteX0" fmla="*/ 29234 w 29234"/>
                  <a:gd name="connsiteY0" fmla="*/ 0 h 32032"/>
                  <a:gd name="connsiteX1" fmla="*/ 0 w 29234"/>
                  <a:gd name="connsiteY1" fmla="*/ 32032 h 32032"/>
                  <a:gd name="connsiteX0" fmla="*/ 29234 w 29234"/>
                  <a:gd name="connsiteY0" fmla="*/ 0 h 32032"/>
                  <a:gd name="connsiteX1" fmla="*/ 5610 w 29234"/>
                  <a:gd name="connsiteY1" fmla="*/ 11908 h 32032"/>
                  <a:gd name="connsiteX2" fmla="*/ 0 w 29234"/>
                  <a:gd name="connsiteY2" fmla="*/ 32032 h 32032"/>
                  <a:gd name="connsiteX0" fmla="*/ 29234 w 29234"/>
                  <a:gd name="connsiteY0" fmla="*/ 0 h 32032"/>
                  <a:gd name="connsiteX1" fmla="*/ 0 w 29234"/>
                  <a:gd name="connsiteY1" fmla="*/ 32032 h 32032"/>
                  <a:gd name="connsiteX0" fmla="*/ 29234 w 29234"/>
                  <a:gd name="connsiteY0" fmla="*/ 0 h 32032"/>
                  <a:gd name="connsiteX1" fmla="*/ 2972 w 29234"/>
                  <a:gd name="connsiteY1" fmla="*/ 11688 h 32032"/>
                  <a:gd name="connsiteX2" fmla="*/ 0 w 29234"/>
                  <a:gd name="connsiteY2" fmla="*/ 32032 h 32032"/>
                  <a:gd name="connsiteX0" fmla="*/ 29234 w 29234"/>
                  <a:gd name="connsiteY0" fmla="*/ 0 h 32032"/>
                  <a:gd name="connsiteX1" fmla="*/ 4071 w 29234"/>
                  <a:gd name="connsiteY1" fmla="*/ 11688 h 32032"/>
                  <a:gd name="connsiteX2" fmla="*/ 0 w 29234"/>
                  <a:gd name="connsiteY2" fmla="*/ 32032 h 32032"/>
                  <a:gd name="connsiteX0" fmla="*/ 29234 w 29234"/>
                  <a:gd name="connsiteY0" fmla="*/ 0 h 32032"/>
                  <a:gd name="connsiteX1" fmla="*/ 4071 w 29234"/>
                  <a:gd name="connsiteY1" fmla="*/ 11688 h 32032"/>
                  <a:gd name="connsiteX2" fmla="*/ 0 w 29234"/>
                  <a:gd name="connsiteY2" fmla="*/ 32032 h 32032"/>
                  <a:gd name="connsiteX0" fmla="*/ 29234 w 29234"/>
                  <a:gd name="connsiteY0" fmla="*/ 0 h 32032"/>
                  <a:gd name="connsiteX1" fmla="*/ 4071 w 29234"/>
                  <a:gd name="connsiteY1" fmla="*/ 11688 h 32032"/>
                  <a:gd name="connsiteX2" fmla="*/ 0 w 29234"/>
                  <a:gd name="connsiteY2" fmla="*/ 32032 h 32032"/>
                  <a:gd name="connsiteX0" fmla="*/ 29234 w 29234"/>
                  <a:gd name="connsiteY0" fmla="*/ 0 h 32032"/>
                  <a:gd name="connsiteX1" fmla="*/ 4071 w 29234"/>
                  <a:gd name="connsiteY1" fmla="*/ 11688 h 32032"/>
                  <a:gd name="connsiteX2" fmla="*/ 0 w 29234"/>
                  <a:gd name="connsiteY2" fmla="*/ 32032 h 32032"/>
                  <a:gd name="connsiteX0" fmla="*/ 27695 w 27695"/>
                  <a:gd name="connsiteY0" fmla="*/ 0 h 28397"/>
                  <a:gd name="connsiteX1" fmla="*/ 2532 w 27695"/>
                  <a:gd name="connsiteY1" fmla="*/ 11688 h 28397"/>
                  <a:gd name="connsiteX2" fmla="*/ 0 w 27695"/>
                  <a:gd name="connsiteY2" fmla="*/ 28397 h 28397"/>
                  <a:gd name="connsiteX0" fmla="*/ 27915 w 27915"/>
                  <a:gd name="connsiteY0" fmla="*/ 0 h 28838"/>
                  <a:gd name="connsiteX1" fmla="*/ 2752 w 27915"/>
                  <a:gd name="connsiteY1" fmla="*/ 11688 h 28838"/>
                  <a:gd name="connsiteX2" fmla="*/ 0 w 27915"/>
                  <a:gd name="connsiteY2" fmla="*/ 28838 h 28838"/>
                  <a:gd name="connsiteX0" fmla="*/ 29014 w 29014"/>
                  <a:gd name="connsiteY0" fmla="*/ 0 h 30711"/>
                  <a:gd name="connsiteX1" fmla="*/ 3851 w 29014"/>
                  <a:gd name="connsiteY1" fmla="*/ 11688 h 30711"/>
                  <a:gd name="connsiteX2" fmla="*/ 0 w 29014"/>
                  <a:gd name="connsiteY2" fmla="*/ 30711 h 30711"/>
                  <a:gd name="connsiteX0" fmla="*/ 37722 w 37722"/>
                  <a:gd name="connsiteY0" fmla="*/ 0 h 30711"/>
                  <a:gd name="connsiteX1" fmla="*/ 12559 w 37722"/>
                  <a:gd name="connsiteY1" fmla="*/ 11688 h 30711"/>
                  <a:gd name="connsiteX2" fmla="*/ 31 w 37722"/>
                  <a:gd name="connsiteY2" fmla="*/ 23254 h 30711"/>
                  <a:gd name="connsiteX3" fmla="*/ 8708 w 37722"/>
                  <a:gd name="connsiteY3" fmla="*/ 30711 h 3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722" h="30711">
                    <a:moveTo>
                      <a:pt x="37722" y="0"/>
                    </a:moveTo>
                    <a:cubicBezTo>
                      <a:pt x="33144" y="4997"/>
                      <a:pt x="14719" y="4488"/>
                      <a:pt x="12559" y="11688"/>
                    </a:cubicBezTo>
                    <a:cubicBezTo>
                      <a:pt x="7926" y="15325"/>
                      <a:pt x="673" y="20083"/>
                      <a:pt x="31" y="23254"/>
                    </a:cubicBezTo>
                    <a:cubicBezTo>
                      <a:pt x="-611" y="26425"/>
                      <a:pt x="8910" y="29230"/>
                      <a:pt x="8708" y="30711"/>
                    </a:cubicBezTo>
                  </a:path>
                </a:pathLst>
              </a:custGeom>
              <a:noFill/>
              <a:ln w="57150">
                <a:solidFill>
                  <a:srgbClr val="FF0000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Freeform 70"/>
              <p:cNvSpPr/>
              <p:nvPr/>
            </p:nvSpPr>
            <p:spPr>
              <a:xfrm rot="7322890" flipH="1">
                <a:off x="3695200" y="4417544"/>
                <a:ext cx="469231" cy="264694"/>
              </a:xfrm>
              <a:custGeom>
                <a:avLst/>
                <a:gdLst>
                  <a:gd name="connsiteX0" fmla="*/ 0 w 469231"/>
                  <a:gd name="connsiteY0" fmla="*/ 264694 h 264694"/>
                  <a:gd name="connsiteX1" fmla="*/ 336884 w 469231"/>
                  <a:gd name="connsiteY1" fmla="*/ 144379 h 264694"/>
                  <a:gd name="connsiteX2" fmla="*/ 469231 w 469231"/>
                  <a:gd name="connsiteY2" fmla="*/ 0 h 264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9231" h="264694">
                    <a:moveTo>
                      <a:pt x="0" y="264694"/>
                    </a:moveTo>
                    <a:cubicBezTo>
                      <a:pt x="129339" y="226594"/>
                      <a:pt x="258679" y="188495"/>
                      <a:pt x="336884" y="144379"/>
                    </a:cubicBezTo>
                    <a:cubicBezTo>
                      <a:pt x="415089" y="100263"/>
                      <a:pt x="442160" y="50131"/>
                      <a:pt x="469231" y="0"/>
                    </a:cubicBezTo>
                  </a:path>
                </a:pathLst>
              </a:custGeom>
              <a:noFill/>
              <a:ln w="57150">
                <a:solidFill>
                  <a:srgbClr val="FF0000"/>
                </a:solidFill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1" name="Group 250"/>
            <p:cNvGrpSpPr>
              <a:grpSpLocks noChangeAspect="1"/>
            </p:cNvGrpSpPr>
            <p:nvPr/>
          </p:nvGrpSpPr>
          <p:grpSpPr>
            <a:xfrm>
              <a:off x="3274936" y="4613903"/>
              <a:ext cx="603891" cy="503268"/>
              <a:chOff x="4536588" y="4654173"/>
              <a:chExt cx="838738" cy="698985"/>
            </a:xfrm>
          </p:grpSpPr>
          <p:grpSp>
            <p:nvGrpSpPr>
              <p:cNvPr id="267" name="Group 266"/>
              <p:cNvGrpSpPr/>
              <p:nvPr/>
            </p:nvGrpSpPr>
            <p:grpSpPr>
              <a:xfrm>
                <a:off x="4536588" y="4654173"/>
                <a:ext cx="838738" cy="698985"/>
                <a:chOff x="3807983" y="1914479"/>
                <a:chExt cx="838738" cy="698985"/>
              </a:xfrm>
            </p:grpSpPr>
            <p:grpSp>
              <p:nvGrpSpPr>
                <p:cNvPr id="312" name="Group 311"/>
                <p:cNvGrpSpPr/>
                <p:nvPr/>
              </p:nvGrpSpPr>
              <p:grpSpPr>
                <a:xfrm>
                  <a:off x="3807983" y="1914479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313" name="Diamond 312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14" name="Freeform 313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Freeform 314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8" name="TextBox 307"/>
                <p:cNvSpPr txBox="1"/>
                <p:nvPr/>
              </p:nvSpPr>
              <p:spPr>
                <a:xfrm>
                  <a:off x="4461990" y="2076531"/>
                  <a:ext cx="18473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95" name="TextBox 294"/>
              <p:cNvSpPr txBox="1"/>
              <p:nvPr/>
            </p:nvSpPr>
            <p:spPr>
              <a:xfrm>
                <a:off x="5132182" y="4751301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sz="2400" b="1" dirty="0"/>
              </a:p>
            </p:txBody>
          </p:sp>
        </p:grpSp>
        <p:grpSp>
          <p:nvGrpSpPr>
            <p:cNvPr id="316" name="Group 315"/>
            <p:cNvGrpSpPr>
              <a:grpSpLocks noChangeAspect="1"/>
            </p:cNvGrpSpPr>
            <p:nvPr/>
          </p:nvGrpSpPr>
          <p:grpSpPr>
            <a:xfrm>
              <a:off x="4857750" y="3189397"/>
              <a:ext cx="603891" cy="503268"/>
              <a:chOff x="4536588" y="4654173"/>
              <a:chExt cx="838738" cy="698985"/>
            </a:xfrm>
          </p:grpSpPr>
          <p:grpSp>
            <p:nvGrpSpPr>
              <p:cNvPr id="317" name="Group 316"/>
              <p:cNvGrpSpPr/>
              <p:nvPr/>
            </p:nvGrpSpPr>
            <p:grpSpPr>
              <a:xfrm>
                <a:off x="4536588" y="4654173"/>
                <a:ext cx="838738" cy="698985"/>
                <a:chOff x="3807983" y="1914479"/>
                <a:chExt cx="838738" cy="698985"/>
              </a:xfrm>
            </p:grpSpPr>
            <p:grpSp>
              <p:nvGrpSpPr>
                <p:cNvPr id="319" name="Group 318"/>
                <p:cNvGrpSpPr/>
                <p:nvPr/>
              </p:nvGrpSpPr>
              <p:grpSpPr>
                <a:xfrm>
                  <a:off x="3807983" y="1914479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321" name="Diamond 320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22" name="Freeform 321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" name="Freeform 322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20" name="TextBox 319"/>
                <p:cNvSpPr txBox="1"/>
                <p:nvPr/>
              </p:nvSpPr>
              <p:spPr>
                <a:xfrm>
                  <a:off x="4461990" y="2076531"/>
                  <a:ext cx="18473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18" name="TextBox 317"/>
              <p:cNvSpPr txBox="1"/>
              <p:nvPr/>
            </p:nvSpPr>
            <p:spPr>
              <a:xfrm>
                <a:off x="5132182" y="4751301"/>
                <a:ext cx="1847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sz="2400" b="1" dirty="0"/>
              </a:p>
            </p:txBody>
          </p:sp>
        </p:grpSp>
      </p:grpSp>
      <p:sp>
        <p:nvSpPr>
          <p:cNvPr id="324" name="TextBox 323"/>
          <p:cNvSpPr txBox="1"/>
          <p:nvPr/>
        </p:nvSpPr>
        <p:spPr>
          <a:xfrm>
            <a:off x="402398" y="6731452"/>
            <a:ext cx="2023052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Courier New" panose="02070309020205020404" pitchFamily="49" charset="0"/>
              <a:buChar char="o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Bravo -2d Attack</a:t>
            </a:r>
          </a:p>
        </p:txBody>
      </p:sp>
      <p:sp>
        <p:nvSpPr>
          <p:cNvPr id="76" name="Oval 75"/>
          <p:cNvSpPr/>
          <p:nvPr/>
        </p:nvSpPr>
        <p:spPr>
          <a:xfrm>
            <a:off x="4059420" y="4026409"/>
            <a:ext cx="680910" cy="738698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TextBox 324"/>
          <p:cNvSpPr txBox="1"/>
          <p:nvPr/>
        </p:nvSpPr>
        <p:spPr>
          <a:xfrm>
            <a:off x="735335" y="7709904"/>
            <a:ext cx="2396875" cy="1200329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Battalion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     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Command Assessment</a:t>
            </a:r>
          </a:p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nd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Plan</a:t>
            </a:r>
            <a:endParaRPr lang="en-US" dirty="0"/>
          </a:p>
        </p:txBody>
      </p:sp>
      <p:sp>
        <p:nvSpPr>
          <p:cNvPr id="77" name="TextBox 76"/>
          <p:cNvSpPr txBox="1"/>
          <p:nvPr/>
        </p:nvSpPr>
        <p:spPr>
          <a:xfrm>
            <a:off x="5309059" y="4811716"/>
            <a:ext cx="646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/>
              <a:t>(+)</a:t>
            </a:r>
            <a:endParaRPr lang="en-US" sz="32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1922365" y="7709512"/>
            <a:ext cx="9669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Brigade</a:t>
            </a:r>
            <a:endParaRPr lang="en-US" b="1" u="sng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9625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" grpId="0"/>
      <p:bldP spid="306" grpId="0" animBg="1"/>
      <p:bldP spid="324" grpId="0"/>
      <p:bldP spid="76" grpId="0" animBg="1"/>
      <p:bldP spid="325" grpId="0" animBg="1"/>
      <p:bldP spid="77" grpId="0"/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Rectangle 254"/>
          <p:cNvSpPr/>
          <p:nvPr/>
        </p:nvSpPr>
        <p:spPr>
          <a:xfrm>
            <a:off x="208589" y="1316990"/>
            <a:ext cx="6501321" cy="7623173"/>
          </a:xfrm>
          <a:prstGeom prst="rect">
            <a:avLst/>
          </a:prstGeom>
          <a:solidFill>
            <a:srgbClr val="E1E0BE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3562158" y="6365585"/>
            <a:ext cx="81946" cy="147276"/>
          </a:xfrm>
          <a:custGeom>
            <a:avLst/>
            <a:gdLst>
              <a:gd name="connsiteX0" fmla="*/ 80202 w 81946"/>
              <a:gd name="connsiteY0" fmla="*/ 61885 h 147276"/>
              <a:gd name="connsiteX1" fmla="*/ 49722 w 81946"/>
              <a:gd name="connsiteY1" fmla="*/ 925 h 147276"/>
              <a:gd name="connsiteX2" fmla="*/ 19242 w 81946"/>
              <a:gd name="connsiteY2" fmla="*/ 27595 h 147276"/>
              <a:gd name="connsiteX3" fmla="*/ 192 w 81946"/>
              <a:gd name="connsiteY3" fmla="*/ 61885 h 147276"/>
              <a:gd name="connsiteX4" fmla="*/ 30672 w 81946"/>
              <a:gd name="connsiteY4" fmla="*/ 134275 h 147276"/>
              <a:gd name="connsiteX5" fmla="*/ 53532 w 81946"/>
              <a:gd name="connsiteY5" fmla="*/ 145705 h 147276"/>
              <a:gd name="connsiteX6" fmla="*/ 76392 w 81946"/>
              <a:gd name="connsiteY6" fmla="*/ 115225 h 147276"/>
              <a:gd name="connsiteX7" fmla="*/ 80202 w 81946"/>
              <a:gd name="connsiteY7" fmla="*/ 61885 h 14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946" h="147276">
                <a:moveTo>
                  <a:pt x="80202" y="61885"/>
                </a:moveTo>
                <a:cubicBezTo>
                  <a:pt x="75757" y="42835"/>
                  <a:pt x="59882" y="6640"/>
                  <a:pt x="49722" y="925"/>
                </a:cubicBezTo>
                <a:cubicBezTo>
                  <a:pt x="39562" y="-4790"/>
                  <a:pt x="27497" y="17435"/>
                  <a:pt x="19242" y="27595"/>
                </a:cubicBezTo>
                <a:cubicBezTo>
                  <a:pt x="10987" y="37755"/>
                  <a:pt x="-1713" y="44105"/>
                  <a:pt x="192" y="61885"/>
                </a:cubicBezTo>
                <a:cubicBezTo>
                  <a:pt x="2097" y="79665"/>
                  <a:pt x="21782" y="120305"/>
                  <a:pt x="30672" y="134275"/>
                </a:cubicBezTo>
                <a:cubicBezTo>
                  <a:pt x="39562" y="148245"/>
                  <a:pt x="45912" y="148880"/>
                  <a:pt x="53532" y="145705"/>
                </a:cubicBezTo>
                <a:cubicBezTo>
                  <a:pt x="61152" y="142530"/>
                  <a:pt x="73217" y="131735"/>
                  <a:pt x="76392" y="115225"/>
                </a:cubicBezTo>
                <a:cubicBezTo>
                  <a:pt x="79567" y="98715"/>
                  <a:pt x="84647" y="80935"/>
                  <a:pt x="80202" y="6188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>
            <a:off x="2341993" y="6708526"/>
            <a:ext cx="1037972" cy="784556"/>
          </a:xfrm>
          <a:custGeom>
            <a:avLst/>
            <a:gdLst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797447 w 1037972"/>
              <a:gd name="connsiteY19" fmla="*/ 77011 h 784483"/>
              <a:gd name="connsiteX20" fmla="*/ 686957 w 1037972"/>
              <a:gd name="connsiteY20" fmla="*/ 19861 h 784483"/>
              <a:gd name="connsiteX21" fmla="*/ 637427 w 1037972"/>
              <a:gd name="connsiteY21" fmla="*/ 811 h 784483"/>
              <a:gd name="connsiteX22" fmla="*/ 542177 w 1037972"/>
              <a:gd name="connsiteY22" fmla="*/ 42721 h 784483"/>
              <a:gd name="connsiteX23" fmla="*/ 439307 w 1037972"/>
              <a:gd name="connsiteY23" fmla="*/ 99871 h 784483"/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843167 w 1037972"/>
              <a:gd name="connsiteY19" fmla="*/ 137971 h 784483"/>
              <a:gd name="connsiteX20" fmla="*/ 797447 w 1037972"/>
              <a:gd name="connsiteY20" fmla="*/ 77011 h 784483"/>
              <a:gd name="connsiteX21" fmla="*/ 686957 w 1037972"/>
              <a:gd name="connsiteY21" fmla="*/ 19861 h 784483"/>
              <a:gd name="connsiteX22" fmla="*/ 637427 w 1037972"/>
              <a:gd name="connsiteY22" fmla="*/ 811 h 784483"/>
              <a:gd name="connsiteX23" fmla="*/ 542177 w 1037972"/>
              <a:gd name="connsiteY23" fmla="*/ 42721 h 784483"/>
              <a:gd name="connsiteX24" fmla="*/ 439307 w 1037972"/>
              <a:gd name="connsiteY24" fmla="*/ 99871 h 784483"/>
              <a:gd name="connsiteX0" fmla="*/ 439307 w 1037972"/>
              <a:gd name="connsiteY0" fmla="*/ 99944 h 784556"/>
              <a:gd name="connsiteX1" fmla="*/ 321197 w 1037972"/>
              <a:gd name="connsiteY1" fmla="*/ 149474 h 784556"/>
              <a:gd name="connsiteX2" fmla="*/ 222137 w 1037972"/>
              <a:gd name="connsiteY2" fmla="*/ 160904 h 784556"/>
              <a:gd name="connsiteX3" fmla="*/ 100217 w 1037972"/>
              <a:gd name="connsiteY3" fmla="*/ 206624 h 784556"/>
              <a:gd name="connsiteX4" fmla="*/ 4967 w 1037972"/>
              <a:gd name="connsiteY4" fmla="*/ 252344 h 784556"/>
              <a:gd name="connsiteX5" fmla="*/ 27827 w 1037972"/>
              <a:gd name="connsiteY5" fmla="*/ 343784 h 784556"/>
              <a:gd name="connsiteX6" fmla="*/ 149747 w 1037972"/>
              <a:gd name="connsiteY6" fmla="*/ 378074 h 784556"/>
              <a:gd name="connsiteX7" fmla="*/ 256427 w 1037972"/>
              <a:gd name="connsiteY7" fmla="*/ 465704 h 784556"/>
              <a:gd name="connsiteX8" fmla="*/ 294527 w 1037972"/>
              <a:gd name="connsiteY8" fmla="*/ 587624 h 784556"/>
              <a:gd name="connsiteX9" fmla="*/ 305957 w 1037972"/>
              <a:gd name="connsiteY9" fmla="*/ 705734 h 784556"/>
              <a:gd name="connsiteX10" fmla="*/ 336437 w 1037972"/>
              <a:gd name="connsiteY10" fmla="*/ 781934 h 784556"/>
              <a:gd name="connsiteX11" fmla="*/ 458357 w 1037972"/>
              <a:gd name="connsiteY11" fmla="*/ 759074 h 784556"/>
              <a:gd name="connsiteX12" fmla="*/ 568847 w 1037972"/>
              <a:gd name="connsiteY12" fmla="*/ 682874 h 784556"/>
              <a:gd name="connsiteX13" fmla="*/ 686957 w 1037972"/>
              <a:gd name="connsiteY13" fmla="*/ 682874 h 784556"/>
              <a:gd name="connsiteX14" fmla="*/ 816497 w 1037972"/>
              <a:gd name="connsiteY14" fmla="*/ 568574 h 784556"/>
              <a:gd name="connsiteX15" fmla="*/ 938417 w 1037972"/>
              <a:gd name="connsiteY15" fmla="*/ 458084 h 784556"/>
              <a:gd name="connsiteX16" fmla="*/ 1026047 w 1037972"/>
              <a:gd name="connsiteY16" fmla="*/ 347594 h 784556"/>
              <a:gd name="connsiteX17" fmla="*/ 1026047 w 1037972"/>
              <a:gd name="connsiteY17" fmla="*/ 237104 h 784556"/>
              <a:gd name="connsiteX18" fmla="*/ 923177 w 1037972"/>
              <a:gd name="connsiteY18" fmla="*/ 164714 h 784556"/>
              <a:gd name="connsiteX19" fmla="*/ 843167 w 1037972"/>
              <a:gd name="connsiteY19" fmla="*/ 138044 h 784556"/>
              <a:gd name="connsiteX20" fmla="*/ 774587 w 1037972"/>
              <a:gd name="connsiteY20" fmla="*/ 84704 h 784556"/>
              <a:gd name="connsiteX21" fmla="*/ 686957 w 1037972"/>
              <a:gd name="connsiteY21" fmla="*/ 19934 h 784556"/>
              <a:gd name="connsiteX22" fmla="*/ 637427 w 1037972"/>
              <a:gd name="connsiteY22" fmla="*/ 884 h 784556"/>
              <a:gd name="connsiteX23" fmla="*/ 542177 w 1037972"/>
              <a:gd name="connsiteY23" fmla="*/ 42794 h 784556"/>
              <a:gd name="connsiteX24" fmla="*/ 439307 w 1037972"/>
              <a:gd name="connsiteY24" fmla="*/ 99944 h 78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7972" h="784556">
                <a:moveTo>
                  <a:pt x="439307" y="99944"/>
                </a:moveTo>
                <a:cubicBezTo>
                  <a:pt x="402477" y="117724"/>
                  <a:pt x="357392" y="139314"/>
                  <a:pt x="321197" y="149474"/>
                </a:cubicBezTo>
                <a:cubicBezTo>
                  <a:pt x="285002" y="159634"/>
                  <a:pt x="258967" y="151379"/>
                  <a:pt x="222137" y="160904"/>
                </a:cubicBezTo>
                <a:cubicBezTo>
                  <a:pt x="185307" y="170429"/>
                  <a:pt x="136412" y="191384"/>
                  <a:pt x="100217" y="206624"/>
                </a:cubicBezTo>
                <a:cubicBezTo>
                  <a:pt x="64022" y="221864"/>
                  <a:pt x="17032" y="229484"/>
                  <a:pt x="4967" y="252344"/>
                </a:cubicBezTo>
                <a:cubicBezTo>
                  <a:pt x="-7098" y="275204"/>
                  <a:pt x="3697" y="322829"/>
                  <a:pt x="27827" y="343784"/>
                </a:cubicBezTo>
                <a:cubicBezTo>
                  <a:pt x="51957" y="364739"/>
                  <a:pt x="111647" y="357754"/>
                  <a:pt x="149747" y="378074"/>
                </a:cubicBezTo>
                <a:cubicBezTo>
                  <a:pt x="187847" y="398394"/>
                  <a:pt x="232297" y="430779"/>
                  <a:pt x="256427" y="465704"/>
                </a:cubicBezTo>
                <a:cubicBezTo>
                  <a:pt x="280557" y="500629"/>
                  <a:pt x="286272" y="547619"/>
                  <a:pt x="294527" y="587624"/>
                </a:cubicBezTo>
                <a:cubicBezTo>
                  <a:pt x="302782" y="627629"/>
                  <a:pt x="298972" y="673349"/>
                  <a:pt x="305957" y="705734"/>
                </a:cubicBezTo>
                <a:cubicBezTo>
                  <a:pt x="312942" y="738119"/>
                  <a:pt x="311037" y="773044"/>
                  <a:pt x="336437" y="781934"/>
                </a:cubicBezTo>
                <a:cubicBezTo>
                  <a:pt x="361837" y="790824"/>
                  <a:pt x="419622" y="775584"/>
                  <a:pt x="458357" y="759074"/>
                </a:cubicBezTo>
                <a:cubicBezTo>
                  <a:pt x="497092" y="742564"/>
                  <a:pt x="530747" y="695574"/>
                  <a:pt x="568847" y="682874"/>
                </a:cubicBezTo>
                <a:cubicBezTo>
                  <a:pt x="606947" y="670174"/>
                  <a:pt x="645682" y="701924"/>
                  <a:pt x="686957" y="682874"/>
                </a:cubicBezTo>
                <a:cubicBezTo>
                  <a:pt x="728232" y="663824"/>
                  <a:pt x="774587" y="606039"/>
                  <a:pt x="816497" y="568574"/>
                </a:cubicBezTo>
                <a:cubicBezTo>
                  <a:pt x="858407" y="531109"/>
                  <a:pt x="903492" y="494914"/>
                  <a:pt x="938417" y="458084"/>
                </a:cubicBezTo>
                <a:cubicBezTo>
                  <a:pt x="973342" y="421254"/>
                  <a:pt x="1011442" y="384424"/>
                  <a:pt x="1026047" y="347594"/>
                </a:cubicBezTo>
                <a:cubicBezTo>
                  <a:pt x="1040652" y="310764"/>
                  <a:pt x="1043192" y="267584"/>
                  <a:pt x="1026047" y="237104"/>
                </a:cubicBezTo>
                <a:cubicBezTo>
                  <a:pt x="1008902" y="206624"/>
                  <a:pt x="953657" y="181224"/>
                  <a:pt x="923177" y="164714"/>
                </a:cubicBezTo>
                <a:cubicBezTo>
                  <a:pt x="892697" y="148204"/>
                  <a:pt x="864122" y="152649"/>
                  <a:pt x="843167" y="138044"/>
                </a:cubicBezTo>
                <a:cubicBezTo>
                  <a:pt x="822212" y="123439"/>
                  <a:pt x="800622" y="104389"/>
                  <a:pt x="774587" y="84704"/>
                </a:cubicBezTo>
                <a:cubicBezTo>
                  <a:pt x="748552" y="65019"/>
                  <a:pt x="709817" y="33904"/>
                  <a:pt x="686957" y="19934"/>
                </a:cubicBezTo>
                <a:cubicBezTo>
                  <a:pt x="664097" y="5964"/>
                  <a:pt x="661557" y="-2926"/>
                  <a:pt x="637427" y="884"/>
                </a:cubicBezTo>
                <a:cubicBezTo>
                  <a:pt x="613297" y="4694"/>
                  <a:pt x="567577" y="29459"/>
                  <a:pt x="542177" y="42794"/>
                </a:cubicBezTo>
                <a:cubicBezTo>
                  <a:pt x="516777" y="56129"/>
                  <a:pt x="476137" y="82164"/>
                  <a:pt x="439307" y="9994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2191441" y="6626701"/>
            <a:ext cx="1267810" cy="1089875"/>
          </a:xfrm>
          <a:custGeom>
            <a:avLst/>
            <a:gdLst>
              <a:gd name="connsiteX0" fmla="*/ 559379 w 1267810"/>
              <a:gd name="connsiteY0" fmla="*/ 158909 h 1089875"/>
              <a:gd name="connsiteX1" fmla="*/ 418409 w 1267810"/>
              <a:gd name="connsiteY1" fmla="*/ 185579 h 1089875"/>
              <a:gd name="connsiteX2" fmla="*/ 338399 w 1267810"/>
              <a:gd name="connsiteY2" fmla="*/ 208439 h 1089875"/>
              <a:gd name="connsiteX3" fmla="*/ 224099 w 1267810"/>
              <a:gd name="connsiteY3" fmla="*/ 216059 h 1089875"/>
              <a:gd name="connsiteX4" fmla="*/ 121229 w 1267810"/>
              <a:gd name="connsiteY4" fmla="*/ 261779 h 1089875"/>
              <a:gd name="connsiteX5" fmla="*/ 14549 w 1267810"/>
              <a:gd name="connsiteY5" fmla="*/ 417989 h 1089875"/>
              <a:gd name="connsiteX6" fmla="*/ 14549 w 1267810"/>
              <a:gd name="connsiteY6" fmla="*/ 459899 h 1089875"/>
              <a:gd name="connsiteX7" fmla="*/ 140279 w 1267810"/>
              <a:gd name="connsiteY7" fmla="*/ 486569 h 1089875"/>
              <a:gd name="connsiteX8" fmla="*/ 258389 w 1267810"/>
              <a:gd name="connsiteY8" fmla="*/ 539909 h 1089875"/>
              <a:gd name="connsiteX9" fmla="*/ 365069 w 1267810"/>
              <a:gd name="connsiteY9" fmla="*/ 593249 h 1089875"/>
              <a:gd name="connsiteX10" fmla="*/ 387929 w 1267810"/>
              <a:gd name="connsiteY10" fmla="*/ 692309 h 1089875"/>
              <a:gd name="connsiteX11" fmla="*/ 353639 w 1267810"/>
              <a:gd name="connsiteY11" fmla="*/ 814229 h 1089875"/>
              <a:gd name="connsiteX12" fmla="*/ 323159 w 1267810"/>
              <a:gd name="connsiteY12" fmla="*/ 882809 h 1089875"/>
              <a:gd name="connsiteX13" fmla="*/ 357449 w 1267810"/>
              <a:gd name="connsiteY13" fmla="*/ 989489 h 1089875"/>
              <a:gd name="connsiteX14" fmla="*/ 349829 w 1267810"/>
              <a:gd name="connsiteY14" fmla="*/ 1042829 h 1089875"/>
              <a:gd name="connsiteX15" fmla="*/ 490799 w 1267810"/>
              <a:gd name="connsiteY15" fmla="*/ 1088549 h 1089875"/>
              <a:gd name="connsiteX16" fmla="*/ 566999 w 1267810"/>
              <a:gd name="connsiteY16" fmla="*/ 989489 h 1089875"/>
              <a:gd name="connsiteX17" fmla="*/ 627959 w 1267810"/>
              <a:gd name="connsiteY17" fmla="*/ 924719 h 1089875"/>
              <a:gd name="connsiteX18" fmla="*/ 749879 w 1267810"/>
              <a:gd name="connsiteY18" fmla="*/ 852329 h 1089875"/>
              <a:gd name="connsiteX19" fmla="*/ 871799 w 1267810"/>
              <a:gd name="connsiteY19" fmla="*/ 840899 h 1089875"/>
              <a:gd name="connsiteX20" fmla="*/ 963239 w 1267810"/>
              <a:gd name="connsiteY20" fmla="*/ 764699 h 1089875"/>
              <a:gd name="connsiteX21" fmla="*/ 1008959 w 1267810"/>
              <a:gd name="connsiteY21" fmla="*/ 718979 h 1089875"/>
              <a:gd name="connsiteX22" fmla="*/ 1024199 w 1267810"/>
              <a:gd name="connsiteY22" fmla="*/ 692309 h 1089875"/>
              <a:gd name="connsiteX23" fmla="*/ 1073729 w 1267810"/>
              <a:gd name="connsiteY23" fmla="*/ 711359 h 1089875"/>
              <a:gd name="connsiteX24" fmla="*/ 1085159 w 1267810"/>
              <a:gd name="connsiteY24" fmla="*/ 658019 h 1089875"/>
              <a:gd name="connsiteX25" fmla="*/ 1108019 w 1267810"/>
              <a:gd name="connsiteY25" fmla="*/ 631349 h 1089875"/>
              <a:gd name="connsiteX26" fmla="*/ 1165169 w 1267810"/>
              <a:gd name="connsiteY26" fmla="*/ 623729 h 1089875"/>
              <a:gd name="connsiteX27" fmla="*/ 1165169 w 1267810"/>
              <a:gd name="connsiteY27" fmla="*/ 578009 h 1089875"/>
              <a:gd name="connsiteX28" fmla="*/ 1256609 w 1267810"/>
              <a:gd name="connsiteY28" fmla="*/ 448469 h 1089875"/>
              <a:gd name="connsiteX29" fmla="*/ 1252799 w 1267810"/>
              <a:gd name="connsiteY29" fmla="*/ 303689 h 1089875"/>
              <a:gd name="connsiteX30" fmla="*/ 1134689 w 1267810"/>
              <a:gd name="connsiteY30" fmla="*/ 189389 h 1089875"/>
              <a:gd name="connsiteX31" fmla="*/ 986099 w 1267810"/>
              <a:gd name="connsiteY31" fmla="*/ 124619 h 1089875"/>
              <a:gd name="connsiteX32" fmla="*/ 890849 w 1267810"/>
              <a:gd name="connsiteY32" fmla="*/ 52229 h 1089875"/>
              <a:gd name="connsiteX33" fmla="*/ 803219 w 1267810"/>
              <a:gd name="connsiteY33" fmla="*/ 6509 h 1089875"/>
              <a:gd name="connsiteX34" fmla="*/ 746069 w 1267810"/>
              <a:gd name="connsiteY34" fmla="*/ 2699 h 1089875"/>
              <a:gd name="connsiteX35" fmla="*/ 673679 w 1267810"/>
              <a:gd name="connsiteY35" fmla="*/ 29369 h 1089875"/>
              <a:gd name="connsiteX36" fmla="*/ 559379 w 1267810"/>
              <a:gd name="connsiteY36" fmla="*/ 158909 h 108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67810" h="1089875">
                <a:moveTo>
                  <a:pt x="559379" y="158909"/>
                </a:moveTo>
                <a:cubicBezTo>
                  <a:pt x="516834" y="184944"/>
                  <a:pt x="455239" y="177324"/>
                  <a:pt x="418409" y="185579"/>
                </a:cubicBezTo>
                <a:cubicBezTo>
                  <a:pt x="381579" y="193834"/>
                  <a:pt x="370784" y="203359"/>
                  <a:pt x="338399" y="208439"/>
                </a:cubicBezTo>
                <a:cubicBezTo>
                  <a:pt x="306014" y="213519"/>
                  <a:pt x="260294" y="207169"/>
                  <a:pt x="224099" y="216059"/>
                </a:cubicBezTo>
                <a:cubicBezTo>
                  <a:pt x="187904" y="224949"/>
                  <a:pt x="156154" y="228124"/>
                  <a:pt x="121229" y="261779"/>
                </a:cubicBezTo>
                <a:cubicBezTo>
                  <a:pt x="86304" y="295434"/>
                  <a:pt x="32329" y="384969"/>
                  <a:pt x="14549" y="417989"/>
                </a:cubicBezTo>
                <a:cubicBezTo>
                  <a:pt x="-3231" y="451009"/>
                  <a:pt x="-6406" y="448469"/>
                  <a:pt x="14549" y="459899"/>
                </a:cubicBezTo>
                <a:cubicBezTo>
                  <a:pt x="35504" y="471329"/>
                  <a:pt x="99639" y="473234"/>
                  <a:pt x="140279" y="486569"/>
                </a:cubicBezTo>
                <a:cubicBezTo>
                  <a:pt x="180919" y="499904"/>
                  <a:pt x="220924" y="522129"/>
                  <a:pt x="258389" y="539909"/>
                </a:cubicBezTo>
                <a:cubicBezTo>
                  <a:pt x="295854" y="557689"/>
                  <a:pt x="343479" y="567849"/>
                  <a:pt x="365069" y="593249"/>
                </a:cubicBezTo>
                <a:cubicBezTo>
                  <a:pt x="386659" y="618649"/>
                  <a:pt x="389834" y="655479"/>
                  <a:pt x="387929" y="692309"/>
                </a:cubicBezTo>
                <a:cubicBezTo>
                  <a:pt x="386024" y="729139"/>
                  <a:pt x="364434" y="782479"/>
                  <a:pt x="353639" y="814229"/>
                </a:cubicBezTo>
                <a:cubicBezTo>
                  <a:pt x="342844" y="845979"/>
                  <a:pt x="322524" y="853599"/>
                  <a:pt x="323159" y="882809"/>
                </a:cubicBezTo>
                <a:cubicBezTo>
                  <a:pt x="323794" y="912019"/>
                  <a:pt x="353004" y="962819"/>
                  <a:pt x="357449" y="989489"/>
                </a:cubicBezTo>
                <a:cubicBezTo>
                  <a:pt x="361894" y="1016159"/>
                  <a:pt x="327604" y="1026319"/>
                  <a:pt x="349829" y="1042829"/>
                </a:cubicBezTo>
                <a:cubicBezTo>
                  <a:pt x="372054" y="1059339"/>
                  <a:pt x="454604" y="1097439"/>
                  <a:pt x="490799" y="1088549"/>
                </a:cubicBezTo>
                <a:cubicBezTo>
                  <a:pt x="526994" y="1079659"/>
                  <a:pt x="544139" y="1016794"/>
                  <a:pt x="566999" y="989489"/>
                </a:cubicBezTo>
                <a:cubicBezTo>
                  <a:pt x="589859" y="962184"/>
                  <a:pt x="597479" y="947579"/>
                  <a:pt x="627959" y="924719"/>
                </a:cubicBezTo>
                <a:cubicBezTo>
                  <a:pt x="658439" y="901859"/>
                  <a:pt x="709239" y="866299"/>
                  <a:pt x="749879" y="852329"/>
                </a:cubicBezTo>
                <a:cubicBezTo>
                  <a:pt x="790519" y="838359"/>
                  <a:pt x="836239" y="855504"/>
                  <a:pt x="871799" y="840899"/>
                </a:cubicBezTo>
                <a:cubicBezTo>
                  <a:pt x="907359" y="826294"/>
                  <a:pt x="940379" y="785019"/>
                  <a:pt x="963239" y="764699"/>
                </a:cubicBezTo>
                <a:cubicBezTo>
                  <a:pt x="986099" y="744379"/>
                  <a:pt x="998799" y="731044"/>
                  <a:pt x="1008959" y="718979"/>
                </a:cubicBezTo>
                <a:cubicBezTo>
                  <a:pt x="1019119" y="706914"/>
                  <a:pt x="1013404" y="693579"/>
                  <a:pt x="1024199" y="692309"/>
                </a:cubicBezTo>
                <a:cubicBezTo>
                  <a:pt x="1034994" y="691039"/>
                  <a:pt x="1063569" y="717074"/>
                  <a:pt x="1073729" y="711359"/>
                </a:cubicBezTo>
                <a:cubicBezTo>
                  <a:pt x="1083889" y="705644"/>
                  <a:pt x="1079444" y="671354"/>
                  <a:pt x="1085159" y="658019"/>
                </a:cubicBezTo>
                <a:cubicBezTo>
                  <a:pt x="1090874" y="644684"/>
                  <a:pt x="1094684" y="637064"/>
                  <a:pt x="1108019" y="631349"/>
                </a:cubicBezTo>
                <a:cubicBezTo>
                  <a:pt x="1121354" y="625634"/>
                  <a:pt x="1155644" y="632619"/>
                  <a:pt x="1165169" y="623729"/>
                </a:cubicBezTo>
                <a:cubicBezTo>
                  <a:pt x="1174694" y="614839"/>
                  <a:pt x="1149929" y="607219"/>
                  <a:pt x="1165169" y="578009"/>
                </a:cubicBezTo>
                <a:cubicBezTo>
                  <a:pt x="1180409" y="548799"/>
                  <a:pt x="1242004" y="494189"/>
                  <a:pt x="1256609" y="448469"/>
                </a:cubicBezTo>
                <a:cubicBezTo>
                  <a:pt x="1271214" y="402749"/>
                  <a:pt x="1273119" y="346869"/>
                  <a:pt x="1252799" y="303689"/>
                </a:cubicBezTo>
                <a:cubicBezTo>
                  <a:pt x="1232479" y="260509"/>
                  <a:pt x="1179139" y="219234"/>
                  <a:pt x="1134689" y="189389"/>
                </a:cubicBezTo>
                <a:cubicBezTo>
                  <a:pt x="1090239" y="159544"/>
                  <a:pt x="1026739" y="147479"/>
                  <a:pt x="986099" y="124619"/>
                </a:cubicBezTo>
                <a:cubicBezTo>
                  <a:pt x="945459" y="101759"/>
                  <a:pt x="921329" y="71914"/>
                  <a:pt x="890849" y="52229"/>
                </a:cubicBezTo>
                <a:cubicBezTo>
                  <a:pt x="860369" y="32544"/>
                  <a:pt x="827349" y="14764"/>
                  <a:pt x="803219" y="6509"/>
                </a:cubicBezTo>
                <a:cubicBezTo>
                  <a:pt x="779089" y="-1746"/>
                  <a:pt x="767659" y="-1111"/>
                  <a:pt x="746069" y="2699"/>
                </a:cubicBezTo>
                <a:cubicBezTo>
                  <a:pt x="724479" y="6509"/>
                  <a:pt x="699714" y="7779"/>
                  <a:pt x="673679" y="29369"/>
                </a:cubicBezTo>
                <a:cubicBezTo>
                  <a:pt x="647644" y="50959"/>
                  <a:pt x="601924" y="132874"/>
                  <a:pt x="559379" y="158909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2633264" y="1997182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2262655" y="1796405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980751" y="1799875"/>
            <a:ext cx="326266" cy="124239"/>
          </a:xfrm>
          <a:custGeom>
            <a:avLst/>
            <a:gdLst>
              <a:gd name="connsiteX0" fmla="*/ 261113 w 326266"/>
              <a:gd name="connsiteY0" fmla="*/ 59237 h 124239"/>
              <a:gd name="connsiteX1" fmla="*/ 169673 w 326266"/>
              <a:gd name="connsiteY1" fmla="*/ 23042 h 124239"/>
              <a:gd name="connsiteX2" fmla="*/ 76328 w 326266"/>
              <a:gd name="connsiteY2" fmla="*/ 11612 h 124239"/>
              <a:gd name="connsiteX3" fmla="*/ 26798 w 326266"/>
              <a:gd name="connsiteY3" fmla="*/ 182 h 124239"/>
              <a:gd name="connsiteX4" fmla="*/ 128 w 326266"/>
              <a:gd name="connsiteY4" fmla="*/ 21137 h 124239"/>
              <a:gd name="connsiteX5" fmla="*/ 19178 w 326266"/>
              <a:gd name="connsiteY5" fmla="*/ 87812 h 124239"/>
              <a:gd name="connsiteX6" fmla="*/ 72518 w 326266"/>
              <a:gd name="connsiteY6" fmla="*/ 122102 h 124239"/>
              <a:gd name="connsiteX7" fmla="*/ 144908 w 326266"/>
              <a:gd name="connsiteY7" fmla="*/ 118292 h 124239"/>
              <a:gd name="connsiteX8" fmla="*/ 183008 w 326266"/>
              <a:gd name="connsiteY8" fmla="*/ 99242 h 124239"/>
              <a:gd name="connsiteX9" fmla="*/ 242063 w 326266"/>
              <a:gd name="connsiteY9" fmla="*/ 112577 h 124239"/>
              <a:gd name="connsiteX10" fmla="*/ 306833 w 326266"/>
              <a:gd name="connsiteY10" fmla="*/ 106862 h 124239"/>
              <a:gd name="connsiteX11" fmla="*/ 322073 w 326266"/>
              <a:gd name="connsiteY11" fmla="*/ 95432 h 124239"/>
              <a:gd name="connsiteX12" fmla="*/ 261113 w 326266"/>
              <a:gd name="connsiteY12" fmla="*/ 59237 h 124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6266" h="124239">
                <a:moveTo>
                  <a:pt x="261113" y="59237"/>
                </a:moveTo>
                <a:cubicBezTo>
                  <a:pt x="235713" y="47172"/>
                  <a:pt x="200470" y="30979"/>
                  <a:pt x="169673" y="23042"/>
                </a:cubicBezTo>
                <a:cubicBezTo>
                  <a:pt x="138876" y="15105"/>
                  <a:pt x="100140" y="15422"/>
                  <a:pt x="76328" y="11612"/>
                </a:cubicBezTo>
                <a:cubicBezTo>
                  <a:pt x="52516" y="7802"/>
                  <a:pt x="39498" y="-1405"/>
                  <a:pt x="26798" y="182"/>
                </a:cubicBezTo>
                <a:cubicBezTo>
                  <a:pt x="14098" y="1769"/>
                  <a:pt x="1398" y="6532"/>
                  <a:pt x="128" y="21137"/>
                </a:cubicBezTo>
                <a:cubicBezTo>
                  <a:pt x="-1142" y="35742"/>
                  <a:pt x="7113" y="70985"/>
                  <a:pt x="19178" y="87812"/>
                </a:cubicBezTo>
                <a:cubicBezTo>
                  <a:pt x="31243" y="104639"/>
                  <a:pt x="51563" y="117022"/>
                  <a:pt x="72518" y="122102"/>
                </a:cubicBezTo>
                <a:cubicBezTo>
                  <a:pt x="93473" y="127182"/>
                  <a:pt x="126493" y="122102"/>
                  <a:pt x="144908" y="118292"/>
                </a:cubicBezTo>
                <a:cubicBezTo>
                  <a:pt x="163323" y="114482"/>
                  <a:pt x="166816" y="100194"/>
                  <a:pt x="183008" y="99242"/>
                </a:cubicBezTo>
                <a:cubicBezTo>
                  <a:pt x="199200" y="98290"/>
                  <a:pt x="221426" y="111307"/>
                  <a:pt x="242063" y="112577"/>
                </a:cubicBezTo>
                <a:cubicBezTo>
                  <a:pt x="262700" y="113847"/>
                  <a:pt x="293498" y="109719"/>
                  <a:pt x="306833" y="106862"/>
                </a:cubicBezTo>
                <a:cubicBezTo>
                  <a:pt x="320168" y="104005"/>
                  <a:pt x="333185" y="104639"/>
                  <a:pt x="322073" y="95432"/>
                </a:cubicBezTo>
                <a:cubicBezTo>
                  <a:pt x="310961" y="86225"/>
                  <a:pt x="286513" y="71302"/>
                  <a:pt x="261113" y="5923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315432" y="5604503"/>
            <a:ext cx="142030" cy="107878"/>
          </a:xfrm>
          <a:custGeom>
            <a:avLst/>
            <a:gdLst>
              <a:gd name="connsiteX0" fmla="*/ 141768 w 142030"/>
              <a:gd name="connsiteY0" fmla="*/ 74302 h 107878"/>
              <a:gd name="connsiteX1" fmla="*/ 67473 w 142030"/>
              <a:gd name="connsiteY1" fmla="*/ 22867 h 107878"/>
              <a:gd name="connsiteX2" fmla="*/ 8418 w 142030"/>
              <a:gd name="connsiteY2" fmla="*/ 7 h 107878"/>
              <a:gd name="connsiteX3" fmla="*/ 798 w 142030"/>
              <a:gd name="connsiteY3" fmla="*/ 20962 h 107878"/>
              <a:gd name="connsiteX4" fmla="*/ 12228 w 142030"/>
              <a:gd name="connsiteY4" fmla="*/ 66682 h 107878"/>
              <a:gd name="connsiteX5" fmla="*/ 88428 w 142030"/>
              <a:gd name="connsiteY5" fmla="*/ 106687 h 107878"/>
              <a:gd name="connsiteX6" fmla="*/ 141768 w 142030"/>
              <a:gd name="connsiteY6" fmla="*/ 74302 h 10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030" h="107878">
                <a:moveTo>
                  <a:pt x="141768" y="74302"/>
                </a:moveTo>
                <a:cubicBezTo>
                  <a:pt x="138276" y="60332"/>
                  <a:pt x="89698" y="35250"/>
                  <a:pt x="67473" y="22867"/>
                </a:cubicBezTo>
                <a:cubicBezTo>
                  <a:pt x="45248" y="10484"/>
                  <a:pt x="19530" y="324"/>
                  <a:pt x="8418" y="7"/>
                </a:cubicBezTo>
                <a:cubicBezTo>
                  <a:pt x="-2694" y="-310"/>
                  <a:pt x="163" y="9850"/>
                  <a:pt x="798" y="20962"/>
                </a:cubicBezTo>
                <a:cubicBezTo>
                  <a:pt x="1433" y="32074"/>
                  <a:pt x="-2377" y="52394"/>
                  <a:pt x="12228" y="66682"/>
                </a:cubicBezTo>
                <a:cubicBezTo>
                  <a:pt x="26833" y="80970"/>
                  <a:pt x="63663" y="99702"/>
                  <a:pt x="88428" y="106687"/>
                </a:cubicBezTo>
                <a:cubicBezTo>
                  <a:pt x="113193" y="113672"/>
                  <a:pt x="145260" y="88272"/>
                  <a:pt x="141768" y="743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>
            <a:off x="1616192" y="5893230"/>
            <a:ext cx="56929" cy="133495"/>
          </a:xfrm>
          <a:custGeom>
            <a:avLst/>
            <a:gdLst>
              <a:gd name="connsiteX0" fmla="*/ 25318 w 56929"/>
              <a:gd name="connsiteY0" fmla="*/ 98 h 133495"/>
              <a:gd name="connsiteX1" fmla="*/ 553 w 56929"/>
              <a:gd name="connsiteY1" fmla="*/ 57248 h 133495"/>
              <a:gd name="connsiteX2" fmla="*/ 50083 w 56929"/>
              <a:gd name="connsiteY2" fmla="*/ 133448 h 133495"/>
              <a:gd name="connsiteX3" fmla="*/ 53893 w 56929"/>
              <a:gd name="connsiteY3" fmla="*/ 45818 h 133495"/>
              <a:gd name="connsiteX4" fmla="*/ 25318 w 56929"/>
              <a:gd name="connsiteY4" fmla="*/ 98 h 13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29" h="133495">
                <a:moveTo>
                  <a:pt x="25318" y="98"/>
                </a:moveTo>
                <a:cubicBezTo>
                  <a:pt x="16428" y="2003"/>
                  <a:pt x="-3574" y="35023"/>
                  <a:pt x="553" y="57248"/>
                </a:cubicBezTo>
                <a:cubicBezTo>
                  <a:pt x="4680" y="79473"/>
                  <a:pt x="41193" y="135353"/>
                  <a:pt x="50083" y="133448"/>
                </a:cubicBezTo>
                <a:cubicBezTo>
                  <a:pt x="58973" y="131543"/>
                  <a:pt x="58020" y="67408"/>
                  <a:pt x="53893" y="45818"/>
                </a:cubicBezTo>
                <a:cubicBezTo>
                  <a:pt x="49766" y="24228"/>
                  <a:pt x="34208" y="-1807"/>
                  <a:pt x="25318" y="9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6457606" y="7187000"/>
            <a:ext cx="200473" cy="158831"/>
          </a:xfrm>
          <a:custGeom>
            <a:avLst/>
            <a:gdLst>
              <a:gd name="connsiteX0" fmla="*/ 181319 w 200473"/>
              <a:gd name="connsiteY0" fmla="*/ 69145 h 158831"/>
              <a:gd name="connsiteX1" fmla="*/ 95594 w 200473"/>
              <a:gd name="connsiteY1" fmla="*/ 4375 h 158831"/>
              <a:gd name="connsiteX2" fmla="*/ 19394 w 200473"/>
              <a:gd name="connsiteY2" fmla="*/ 13900 h 158831"/>
              <a:gd name="connsiteX3" fmla="*/ 344 w 200473"/>
              <a:gd name="connsiteY3" fmla="*/ 78670 h 158831"/>
              <a:gd name="connsiteX4" fmla="*/ 11774 w 200473"/>
              <a:gd name="connsiteY4" fmla="*/ 135820 h 158831"/>
              <a:gd name="connsiteX5" fmla="*/ 65114 w 200473"/>
              <a:gd name="connsiteY5" fmla="*/ 158680 h 158831"/>
              <a:gd name="connsiteX6" fmla="*/ 107024 w 200473"/>
              <a:gd name="connsiteY6" fmla="*/ 126295 h 158831"/>
              <a:gd name="connsiteX7" fmla="*/ 169889 w 200473"/>
              <a:gd name="connsiteY7" fmla="*/ 124390 h 158831"/>
              <a:gd name="connsiteX8" fmla="*/ 198464 w 200473"/>
              <a:gd name="connsiteY8" fmla="*/ 132010 h 158831"/>
              <a:gd name="connsiteX9" fmla="*/ 181319 w 200473"/>
              <a:gd name="connsiteY9" fmla="*/ 69145 h 15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473" h="158831">
                <a:moveTo>
                  <a:pt x="181319" y="69145"/>
                </a:moveTo>
                <a:cubicBezTo>
                  <a:pt x="164174" y="47872"/>
                  <a:pt x="122582" y="13583"/>
                  <a:pt x="95594" y="4375"/>
                </a:cubicBezTo>
                <a:cubicBezTo>
                  <a:pt x="68606" y="-4833"/>
                  <a:pt x="35269" y="1518"/>
                  <a:pt x="19394" y="13900"/>
                </a:cubicBezTo>
                <a:cubicBezTo>
                  <a:pt x="3519" y="26282"/>
                  <a:pt x="1614" y="58350"/>
                  <a:pt x="344" y="78670"/>
                </a:cubicBezTo>
                <a:cubicBezTo>
                  <a:pt x="-926" y="98990"/>
                  <a:pt x="979" y="122485"/>
                  <a:pt x="11774" y="135820"/>
                </a:cubicBezTo>
                <a:cubicBezTo>
                  <a:pt x="22569" y="149155"/>
                  <a:pt x="49239" y="160268"/>
                  <a:pt x="65114" y="158680"/>
                </a:cubicBezTo>
                <a:cubicBezTo>
                  <a:pt x="80989" y="157093"/>
                  <a:pt x="89562" y="132010"/>
                  <a:pt x="107024" y="126295"/>
                </a:cubicBezTo>
                <a:cubicBezTo>
                  <a:pt x="124486" y="120580"/>
                  <a:pt x="154649" y="123438"/>
                  <a:pt x="169889" y="124390"/>
                </a:cubicBezTo>
                <a:cubicBezTo>
                  <a:pt x="185129" y="125343"/>
                  <a:pt x="193067" y="135820"/>
                  <a:pt x="198464" y="132010"/>
                </a:cubicBezTo>
                <a:cubicBezTo>
                  <a:pt x="203861" y="128200"/>
                  <a:pt x="198464" y="90418"/>
                  <a:pt x="181319" y="691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 80"/>
          <p:cNvSpPr/>
          <p:nvPr/>
        </p:nvSpPr>
        <p:spPr>
          <a:xfrm>
            <a:off x="4552682" y="5688324"/>
            <a:ext cx="129945" cy="126214"/>
          </a:xfrm>
          <a:custGeom>
            <a:avLst/>
            <a:gdLst>
              <a:gd name="connsiteX0" fmla="*/ 106948 w 129945"/>
              <a:gd name="connsiteY0" fmla="*/ 130 h 126337"/>
              <a:gd name="connsiteX1" fmla="*/ 26938 w 129945"/>
              <a:gd name="connsiteY1" fmla="*/ 43945 h 126337"/>
              <a:gd name="connsiteX2" fmla="*/ 268 w 129945"/>
              <a:gd name="connsiteY2" fmla="*/ 66805 h 126337"/>
              <a:gd name="connsiteX3" fmla="*/ 15508 w 129945"/>
              <a:gd name="connsiteY3" fmla="*/ 112525 h 126337"/>
              <a:gd name="connsiteX4" fmla="*/ 51703 w 129945"/>
              <a:gd name="connsiteY4" fmla="*/ 125860 h 126337"/>
              <a:gd name="connsiteX5" fmla="*/ 59323 w 129945"/>
              <a:gd name="connsiteY5" fmla="*/ 99190 h 126337"/>
              <a:gd name="connsiteX6" fmla="*/ 122188 w 129945"/>
              <a:gd name="connsiteY6" fmla="*/ 89665 h 126337"/>
              <a:gd name="connsiteX7" fmla="*/ 127903 w 129945"/>
              <a:gd name="connsiteY7" fmla="*/ 59185 h 126337"/>
              <a:gd name="connsiteX8" fmla="*/ 106948 w 129945"/>
              <a:gd name="connsiteY8" fmla="*/ 130 h 126337"/>
              <a:gd name="connsiteX0" fmla="*/ 106948 w 129945"/>
              <a:gd name="connsiteY0" fmla="*/ 7 h 126214"/>
              <a:gd name="connsiteX1" fmla="*/ 85993 w 129945"/>
              <a:gd name="connsiteY1" fmla="*/ 55252 h 126214"/>
              <a:gd name="connsiteX2" fmla="*/ 26938 w 129945"/>
              <a:gd name="connsiteY2" fmla="*/ 43822 h 126214"/>
              <a:gd name="connsiteX3" fmla="*/ 268 w 129945"/>
              <a:gd name="connsiteY3" fmla="*/ 66682 h 126214"/>
              <a:gd name="connsiteX4" fmla="*/ 15508 w 129945"/>
              <a:gd name="connsiteY4" fmla="*/ 112402 h 126214"/>
              <a:gd name="connsiteX5" fmla="*/ 51703 w 129945"/>
              <a:gd name="connsiteY5" fmla="*/ 125737 h 126214"/>
              <a:gd name="connsiteX6" fmla="*/ 59323 w 129945"/>
              <a:gd name="connsiteY6" fmla="*/ 99067 h 126214"/>
              <a:gd name="connsiteX7" fmla="*/ 122188 w 129945"/>
              <a:gd name="connsiteY7" fmla="*/ 89542 h 126214"/>
              <a:gd name="connsiteX8" fmla="*/ 127903 w 129945"/>
              <a:gd name="connsiteY8" fmla="*/ 59062 h 126214"/>
              <a:gd name="connsiteX9" fmla="*/ 106948 w 129945"/>
              <a:gd name="connsiteY9" fmla="*/ 7 h 12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945" h="126214">
                <a:moveTo>
                  <a:pt x="106948" y="7"/>
                </a:moveTo>
                <a:cubicBezTo>
                  <a:pt x="99963" y="-628"/>
                  <a:pt x="99328" y="47950"/>
                  <a:pt x="85993" y="55252"/>
                </a:cubicBezTo>
                <a:cubicBezTo>
                  <a:pt x="72658" y="62554"/>
                  <a:pt x="41226" y="41917"/>
                  <a:pt x="26938" y="43822"/>
                </a:cubicBezTo>
                <a:cubicBezTo>
                  <a:pt x="12651" y="45727"/>
                  <a:pt x="2173" y="55252"/>
                  <a:pt x="268" y="66682"/>
                </a:cubicBezTo>
                <a:cubicBezTo>
                  <a:pt x="-1637" y="78112"/>
                  <a:pt x="6935" y="102560"/>
                  <a:pt x="15508" y="112402"/>
                </a:cubicBezTo>
                <a:cubicBezTo>
                  <a:pt x="24080" y="122245"/>
                  <a:pt x="44401" y="127959"/>
                  <a:pt x="51703" y="125737"/>
                </a:cubicBezTo>
                <a:cubicBezTo>
                  <a:pt x="59005" y="123515"/>
                  <a:pt x="47576" y="105099"/>
                  <a:pt x="59323" y="99067"/>
                </a:cubicBezTo>
                <a:cubicBezTo>
                  <a:pt x="71070" y="93035"/>
                  <a:pt x="110758" y="96209"/>
                  <a:pt x="122188" y="89542"/>
                </a:cubicBezTo>
                <a:cubicBezTo>
                  <a:pt x="133618" y="82875"/>
                  <a:pt x="129490" y="72397"/>
                  <a:pt x="127903" y="59062"/>
                </a:cubicBezTo>
                <a:cubicBezTo>
                  <a:pt x="126316" y="45727"/>
                  <a:pt x="113933" y="642"/>
                  <a:pt x="106948" y="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6471578" y="5672609"/>
            <a:ext cx="195922" cy="246338"/>
          </a:xfrm>
          <a:custGeom>
            <a:avLst/>
            <a:gdLst>
              <a:gd name="connsiteX0" fmla="*/ 192112 w 195922"/>
              <a:gd name="connsiteY0" fmla="*/ 72871 h 246338"/>
              <a:gd name="connsiteX1" fmla="*/ 140677 w 195922"/>
              <a:gd name="connsiteY1" fmla="*/ 46201 h 246338"/>
              <a:gd name="connsiteX2" fmla="*/ 93052 w 195922"/>
              <a:gd name="connsiteY2" fmla="*/ 15721 h 246338"/>
              <a:gd name="connsiteX3" fmla="*/ 37807 w 195922"/>
              <a:gd name="connsiteY3" fmla="*/ 481 h 246338"/>
              <a:gd name="connsiteX4" fmla="*/ 3517 w 195922"/>
              <a:gd name="connsiteY4" fmla="*/ 32866 h 246338"/>
              <a:gd name="connsiteX5" fmla="*/ 5422 w 195922"/>
              <a:gd name="connsiteY5" fmla="*/ 112876 h 246338"/>
              <a:gd name="connsiteX6" fmla="*/ 41617 w 195922"/>
              <a:gd name="connsiteY6" fmla="*/ 185266 h 246338"/>
              <a:gd name="connsiteX7" fmla="*/ 93052 w 195922"/>
              <a:gd name="connsiteY7" fmla="*/ 230986 h 246338"/>
              <a:gd name="connsiteX8" fmla="*/ 131152 w 195922"/>
              <a:gd name="connsiteY8" fmla="*/ 246226 h 246338"/>
              <a:gd name="connsiteX9" fmla="*/ 195922 w 195922"/>
              <a:gd name="connsiteY9" fmla="*/ 236701 h 24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5922" h="246338">
                <a:moveTo>
                  <a:pt x="192112" y="72871"/>
                </a:moveTo>
                <a:cubicBezTo>
                  <a:pt x="174649" y="64298"/>
                  <a:pt x="157187" y="55726"/>
                  <a:pt x="140677" y="46201"/>
                </a:cubicBezTo>
                <a:cubicBezTo>
                  <a:pt x="124167" y="36676"/>
                  <a:pt x="110197" y="23341"/>
                  <a:pt x="93052" y="15721"/>
                </a:cubicBezTo>
                <a:cubicBezTo>
                  <a:pt x="75907" y="8101"/>
                  <a:pt x="52729" y="-2376"/>
                  <a:pt x="37807" y="481"/>
                </a:cubicBezTo>
                <a:cubicBezTo>
                  <a:pt x="22885" y="3338"/>
                  <a:pt x="8914" y="14134"/>
                  <a:pt x="3517" y="32866"/>
                </a:cubicBezTo>
                <a:cubicBezTo>
                  <a:pt x="-1880" y="51598"/>
                  <a:pt x="-928" y="87476"/>
                  <a:pt x="5422" y="112876"/>
                </a:cubicBezTo>
                <a:cubicBezTo>
                  <a:pt x="11772" y="138276"/>
                  <a:pt x="27012" y="165581"/>
                  <a:pt x="41617" y="185266"/>
                </a:cubicBezTo>
                <a:cubicBezTo>
                  <a:pt x="56222" y="204951"/>
                  <a:pt x="78130" y="220826"/>
                  <a:pt x="93052" y="230986"/>
                </a:cubicBezTo>
                <a:cubicBezTo>
                  <a:pt x="107974" y="241146"/>
                  <a:pt x="114007" y="245274"/>
                  <a:pt x="131152" y="246226"/>
                </a:cubicBezTo>
                <a:cubicBezTo>
                  <a:pt x="148297" y="247178"/>
                  <a:pt x="172109" y="241939"/>
                  <a:pt x="195922" y="2367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6063945" y="6477935"/>
            <a:ext cx="513961" cy="476175"/>
          </a:xfrm>
          <a:custGeom>
            <a:avLst/>
            <a:gdLst>
              <a:gd name="connsiteX0" fmla="*/ 272085 w 513961"/>
              <a:gd name="connsiteY0" fmla="*/ 61930 h 476175"/>
              <a:gd name="connsiteX1" fmla="*/ 161595 w 513961"/>
              <a:gd name="connsiteY1" fmla="*/ 141940 h 476175"/>
              <a:gd name="connsiteX2" fmla="*/ 96825 w 513961"/>
              <a:gd name="connsiteY2" fmla="*/ 193375 h 476175"/>
              <a:gd name="connsiteX3" fmla="*/ 43485 w 513961"/>
              <a:gd name="connsiteY3" fmla="*/ 250525 h 476175"/>
              <a:gd name="connsiteX4" fmla="*/ 32055 w 513961"/>
              <a:gd name="connsiteY4" fmla="*/ 321010 h 476175"/>
              <a:gd name="connsiteX5" fmla="*/ 3480 w 513961"/>
              <a:gd name="connsiteY5" fmla="*/ 399115 h 476175"/>
              <a:gd name="connsiteX6" fmla="*/ 9195 w 513961"/>
              <a:gd name="connsiteY6" fmla="*/ 446740 h 476175"/>
              <a:gd name="connsiteX7" fmla="*/ 81585 w 513961"/>
              <a:gd name="connsiteY7" fmla="*/ 475315 h 476175"/>
              <a:gd name="connsiteX8" fmla="*/ 176835 w 513961"/>
              <a:gd name="connsiteY8" fmla="*/ 414355 h 476175"/>
              <a:gd name="connsiteX9" fmla="*/ 251130 w 513961"/>
              <a:gd name="connsiteY9" fmla="*/ 401020 h 476175"/>
              <a:gd name="connsiteX10" fmla="*/ 342570 w 513961"/>
              <a:gd name="connsiteY10" fmla="*/ 399115 h 476175"/>
              <a:gd name="connsiteX11" fmla="*/ 413055 w 513961"/>
              <a:gd name="connsiteY11" fmla="*/ 313390 h 476175"/>
              <a:gd name="connsiteX12" fmla="*/ 437820 w 513961"/>
              <a:gd name="connsiteY12" fmla="*/ 254335 h 476175"/>
              <a:gd name="connsiteX13" fmla="*/ 500685 w 513961"/>
              <a:gd name="connsiteY13" fmla="*/ 246715 h 476175"/>
              <a:gd name="connsiteX14" fmla="*/ 512115 w 513961"/>
              <a:gd name="connsiteY14" fmla="*/ 140035 h 476175"/>
              <a:gd name="connsiteX15" fmla="*/ 474015 w 513961"/>
              <a:gd name="connsiteY15" fmla="*/ 58120 h 476175"/>
              <a:gd name="connsiteX16" fmla="*/ 439725 w 513961"/>
              <a:gd name="connsiteY16" fmla="*/ 2875 h 476175"/>
              <a:gd name="connsiteX17" fmla="*/ 346380 w 513961"/>
              <a:gd name="connsiteY17" fmla="*/ 10495 h 476175"/>
              <a:gd name="connsiteX18" fmla="*/ 272085 w 513961"/>
              <a:gd name="connsiteY18" fmla="*/ 61930 h 47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3961" h="476175">
                <a:moveTo>
                  <a:pt x="272085" y="61930"/>
                </a:moveTo>
                <a:cubicBezTo>
                  <a:pt x="241288" y="83837"/>
                  <a:pt x="190805" y="120033"/>
                  <a:pt x="161595" y="141940"/>
                </a:cubicBezTo>
                <a:cubicBezTo>
                  <a:pt x="132385" y="163847"/>
                  <a:pt x="116510" y="175277"/>
                  <a:pt x="96825" y="193375"/>
                </a:cubicBezTo>
                <a:cubicBezTo>
                  <a:pt x="77140" y="211473"/>
                  <a:pt x="54280" y="229253"/>
                  <a:pt x="43485" y="250525"/>
                </a:cubicBezTo>
                <a:cubicBezTo>
                  <a:pt x="32690" y="271797"/>
                  <a:pt x="38722" y="296245"/>
                  <a:pt x="32055" y="321010"/>
                </a:cubicBezTo>
                <a:cubicBezTo>
                  <a:pt x="25388" y="345775"/>
                  <a:pt x="7290" y="378160"/>
                  <a:pt x="3480" y="399115"/>
                </a:cubicBezTo>
                <a:cubicBezTo>
                  <a:pt x="-330" y="420070"/>
                  <a:pt x="-3822" y="434040"/>
                  <a:pt x="9195" y="446740"/>
                </a:cubicBezTo>
                <a:cubicBezTo>
                  <a:pt x="22212" y="459440"/>
                  <a:pt x="53645" y="480713"/>
                  <a:pt x="81585" y="475315"/>
                </a:cubicBezTo>
                <a:cubicBezTo>
                  <a:pt x="109525" y="469918"/>
                  <a:pt x="148577" y="426738"/>
                  <a:pt x="176835" y="414355"/>
                </a:cubicBezTo>
                <a:cubicBezTo>
                  <a:pt x="205092" y="401973"/>
                  <a:pt x="223508" y="403560"/>
                  <a:pt x="251130" y="401020"/>
                </a:cubicBezTo>
                <a:cubicBezTo>
                  <a:pt x="278752" y="398480"/>
                  <a:pt x="315583" y="413720"/>
                  <a:pt x="342570" y="399115"/>
                </a:cubicBezTo>
                <a:cubicBezTo>
                  <a:pt x="369557" y="384510"/>
                  <a:pt x="397180" y="337520"/>
                  <a:pt x="413055" y="313390"/>
                </a:cubicBezTo>
                <a:cubicBezTo>
                  <a:pt x="428930" y="289260"/>
                  <a:pt x="423215" y="265447"/>
                  <a:pt x="437820" y="254335"/>
                </a:cubicBezTo>
                <a:cubicBezTo>
                  <a:pt x="452425" y="243223"/>
                  <a:pt x="488303" y="265765"/>
                  <a:pt x="500685" y="246715"/>
                </a:cubicBezTo>
                <a:cubicBezTo>
                  <a:pt x="513067" y="227665"/>
                  <a:pt x="516560" y="171468"/>
                  <a:pt x="512115" y="140035"/>
                </a:cubicBezTo>
                <a:cubicBezTo>
                  <a:pt x="507670" y="108603"/>
                  <a:pt x="486080" y="80980"/>
                  <a:pt x="474015" y="58120"/>
                </a:cubicBezTo>
                <a:cubicBezTo>
                  <a:pt x="461950" y="35260"/>
                  <a:pt x="460997" y="10812"/>
                  <a:pt x="439725" y="2875"/>
                </a:cubicBezTo>
                <a:cubicBezTo>
                  <a:pt x="418453" y="-5062"/>
                  <a:pt x="371145" y="5415"/>
                  <a:pt x="346380" y="10495"/>
                </a:cubicBezTo>
                <a:cubicBezTo>
                  <a:pt x="321615" y="15575"/>
                  <a:pt x="302882" y="40023"/>
                  <a:pt x="272085" y="6193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4385219" y="6039948"/>
            <a:ext cx="2297522" cy="2841270"/>
          </a:xfrm>
          <a:custGeom>
            <a:avLst/>
            <a:gdLst>
              <a:gd name="connsiteX0" fmla="*/ 2450961 w 2450961"/>
              <a:gd name="connsiteY0" fmla="*/ 78912 h 2822112"/>
              <a:gd name="connsiteX1" fmla="*/ 2374761 w 2450961"/>
              <a:gd name="connsiteY1" fmla="*/ 40812 h 2822112"/>
              <a:gd name="connsiteX2" fmla="*/ 2294751 w 2450961"/>
              <a:gd name="connsiteY2" fmla="*/ 10332 h 2822112"/>
              <a:gd name="connsiteX3" fmla="*/ 2256651 w 2450961"/>
              <a:gd name="connsiteY3" fmla="*/ 14142 h 2822112"/>
              <a:gd name="connsiteX4" fmla="*/ 2306181 w 2450961"/>
              <a:gd name="connsiteY4" fmla="*/ 170352 h 2822112"/>
              <a:gd name="connsiteX5" fmla="*/ 2252841 w 2450961"/>
              <a:gd name="connsiteY5" fmla="*/ 273222 h 2822112"/>
              <a:gd name="connsiteX6" fmla="*/ 2169021 w 2450961"/>
              <a:gd name="connsiteY6" fmla="*/ 322752 h 2822112"/>
              <a:gd name="connsiteX7" fmla="*/ 2062341 w 2450961"/>
              <a:gd name="connsiteY7" fmla="*/ 284652 h 2822112"/>
              <a:gd name="connsiteX8" fmla="*/ 1951851 w 2450961"/>
              <a:gd name="connsiteY8" fmla="*/ 204642 h 2822112"/>
              <a:gd name="connsiteX9" fmla="*/ 1868031 w 2450961"/>
              <a:gd name="connsiteY9" fmla="*/ 124632 h 2822112"/>
              <a:gd name="connsiteX10" fmla="*/ 1826121 w 2450961"/>
              <a:gd name="connsiteY10" fmla="*/ 166542 h 2822112"/>
              <a:gd name="connsiteX11" fmla="*/ 1822311 w 2450961"/>
              <a:gd name="connsiteY11" fmla="*/ 235122 h 2822112"/>
              <a:gd name="connsiteX12" fmla="*/ 1883271 w 2450961"/>
              <a:gd name="connsiteY12" fmla="*/ 315132 h 2822112"/>
              <a:gd name="connsiteX13" fmla="*/ 1936611 w 2450961"/>
              <a:gd name="connsiteY13" fmla="*/ 414192 h 2822112"/>
              <a:gd name="connsiteX14" fmla="*/ 1948041 w 2450961"/>
              <a:gd name="connsiteY14" fmla="*/ 490392 h 2822112"/>
              <a:gd name="connsiteX15" fmla="*/ 1852791 w 2450961"/>
              <a:gd name="connsiteY15" fmla="*/ 539922 h 2822112"/>
              <a:gd name="connsiteX16" fmla="*/ 1807071 w 2450961"/>
              <a:gd name="connsiteY16" fmla="*/ 566592 h 2822112"/>
              <a:gd name="connsiteX17" fmla="*/ 1708011 w 2450961"/>
              <a:gd name="connsiteY17" fmla="*/ 505632 h 2822112"/>
              <a:gd name="connsiteX18" fmla="*/ 1662291 w 2450961"/>
              <a:gd name="connsiteY18" fmla="*/ 478962 h 2822112"/>
              <a:gd name="connsiteX19" fmla="*/ 1620381 w 2450961"/>
              <a:gd name="connsiteY19" fmla="*/ 543732 h 2822112"/>
              <a:gd name="connsiteX20" fmla="*/ 1635621 w 2450961"/>
              <a:gd name="connsiteY20" fmla="*/ 654222 h 2822112"/>
              <a:gd name="connsiteX21" fmla="*/ 1620381 w 2450961"/>
              <a:gd name="connsiteY21" fmla="*/ 825672 h 2822112"/>
              <a:gd name="connsiteX22" fmla="*/ 1570851 w 2450961"/>
              <a:gd name="connsiteY22" fmla="*/ 978072 h 2822112"/>
              <a:gd name="connsiteX23" fmla="*/ 1547991 w 2450961"/>
              <a:gd name="connsiteY23" fmla="*/ 1099992 h 2822112"/>
              <a:gd name="connsiteX24" fmla="*/ 1589901 w 2450961"/>
              <a:gd name="connsiteY24" fmla="*/ 1206672 h 2822112"/>
              <a:gd name="connsiteX25" fmla="*/ 1605141 w 2450961"/>
              <a:gd name="connsiteY25" fmla="*/ 1320972 h 2822112"/>
              <a:gd name="connsiteX26" fmla="*/ 1612761 w 2450961"/>
              <a:gd name="connsiteY26" fmla="*/ 1393362 h 2822112"/>
              <a:gd name="connsiteX27" fmla="*/ 1563231 w 2450961"/>
              <a:gd name="connsiteY27" fmla="*/ 1435272 h 2822112"/>
              <a:gd name="connsiteX28" fmla="*/ 1487031 w 2450961"/>
              <a:gd name="connsiteY28" fmla="*/ 1359072 h 2822112"/>
              <a:gd name="connsiteX29" fmla="*/ 1384161 w 2450961"/>
              <a:gd name="connsiteY29" fmla="*/ 1271442 h 2822112"/>
              <a:gd name="connsiteX30" fmla="*/ 1323201 w 2450961"/>
              <a:gd name="connsiteY30" fmla="*/ 1218102 h 2822112"/>
              <a:gd name="connsiteX31" fmla="*/ 1224141 w 2450961"/>
              <a:gd name="connsiteY31" fmla="*/ 1191432 h 2822112"/>
              <a:gd name="connsiteX32" fmla="*/ 1151751 w 2450961"/>
              <a:gd name="connsiteY32" fmla="*/ 1233342 h 2822112"/>
              <a:gd name="connsiteX33" fmla="*/ 1193661 w 2450961"/>
              <a:gd name="connsiteY33" fmla="*/ 1347642 h 2822112"/>
              <a:gd name="connsiteX34" fmla="*/ 1250811 w 2450961"/>
              <a:gd name="connsiteY34" fmla="*/ 1458132 h 2822112"/>
              <a:gd name="connsiteX35" fmla="*/ 1247001 w 2450961"/>
              <a:gd name="connsiteY35" fmla="*/ 1568622 h 2822112"/>
              <a:gd name="connsiteX36" fmla="*/ 1239381 w 2450961"/>
              <a:gd name="connsiteY36" fmla="*/ 1602912 h 2822112"/>
              <a:gd name="connsiteX37" fmla="*/ 1182231 w 2450961"/>
              <a:gd name="connsiteY37" fmla="*/ 1644822 h 2822112"/>
              <a:gd name="connsiteX38" fmla="*/ 1197471 w 2450961"/>
              <a:gd name="connsiteY38" fmla="*/ 1705782 h 2822112"/>
              <a:gd name="connsiteX39" fmla="*/ 1285101 w 2450961"/>
              <a:gd name="connsiteY39" fmla="*/ 1698162 h 2822112"/>
              <a:gd name="connsiteX40" fmla="*/ 1319391 w 2450961"/>
              <a:gd name="connsiteY40" fmla="*/ 1595292 h 2822112"/>
              <a:gd name="connsiteX41" fmla="*/ 1349871 w 2450961"/>
              <a:gd name="connsiteY41" fmla="*/ 1541952 h 2822112"/>
              <a:gd name="connsiteX42" fmla="*/ 1445121 w 2450961"/>
              <a:gd name="connsiteY42" fmla="*/ 1572432 h 2822112"/>
              <a:gd name="connsiteX43" fmla="*/ 1479411 w 2450961"/>
              <a:gd name="connsiteY43" fmla="*/ 1629582 h 2822112"/>
              <a:gd name="connsiteX44" fmla="*/ 1384161 w 2450961"/>
              <a:gd name="connsiteY44" fmla="*/ 1743882 h 2822112"/>
              <a:gd name="connsiteX45" fmla="*/ 1334631 w 2450961"/>
              <a:gd name="connsiteY45" fmla="*/ 1820082 h 2822112"/>
              <a:gd name="connsiteX46" fmla="*/ 1300341 w 2450961"/>
              <a:gd name="connsiteY46" fmla="*/ 1938192 h 2822112"/>
              <a:gd name="connsiteX47" fmla="*/ 1243191 w 2450961"/>
              <a:gd name="connsiteY47" fmla="*/ 2018202 h 2822112"/>
              <a:gd name="connsiteX48" fmla="*/ 1170801 w 2450961"/>
              <a:gd name="connsiteY48" fmla="*/ 2060112 h 2822112"/>
              <a:gd name="connsiteX49" fmla="*/ 1125081 w 2450961"/>
              <a:gd name="connsiteY49" fmla="*/ 2117262 h 2822112"/>
              <a:gd name="connsiteX50" fmla="*/ 1067931 w 2450961"/>
              <a:gd name="connsiteY50" fmla="*/ 2121072 h 2822112"/>
              <a:gd name="connsiteX51" fmla="*/ 980301 w 2450961"/>
              <a:gd name="connsiteY51" fmla="*/ 2060112 h 2822112"/>
              <a:gd name="connsiteX52" fmla="*/ 888861 w 2450961"/>
              <a:gd name="connsiteY52" fmla="*/ 2052492 h 2822112"/>
              <a:gd name="connsiteX53" fmla="*/ 763131 w 2450961"/>
              <a:gd name="connsiteY53" fmla="*/ 2063922 h 2822112"/>
              <a:gd name="connsiteX54" fmla="*/ 652641 w 2450961"/>
              <a:gd name="connsiteY54" fmla="*/ 2048682 h 2822112"/>
              <a:gd name="connsiteX55" fmla="*/ 568821 w 2450961"/>
              <a:gd name="connsiteY55" fmla="*/ 2041062 h 2822112"/>
              <a:gd name="connsiteX56" fmla="*/ 591681 w 2450961"/>
              <a:gd name="connsiteY56" fmla="*/ 2170602 h 2822112"/>
              <a:gd name="connsiteX57" fmla="*/ 599301 w 2450961"/>
              <a:gd name="connsiteY57" fmla="*/ 2292522 h 2822112"/>
              <a:gd name="connsiteX58" fmla="*/ 462141 w 2450961"/>
              <a:gd name="connsiteY58" fmla="*/ 2345862 h 2822112"/>
              <a:gd name="connsiteX59" fmla="*/ 359271 w 2450961"/>
              <a:gd name="connsiteY59" fmla="*/ 2372532 h 2822112"/>
              <a:gd name="connsiteX60" fmla="*/ 378321 w 2450961"/>
              <a:gd name="connsiteY60" fmla="*/ 2483022 h 2822112"/>
              <a:gd name="connsiteX61" fmla="*/ 416421 w 2450961"/>
              <a:gd name="connsiteY61" fmla="*/ 2543982 h 2822112"/>
              <a:gd name="connsiteX62" fmla="*/ 412611 w 2450961"/>
              <a:gd name="connsiteY62" fmla="*/ 2639232 h 2822112"/>
              <a:gd name="connsiteX63" fmla="*/ 347841 w 2450961"/>
              <a:gd name="connsiteY63" fmla="*/ 2715432 h 2822112"/>
              <a:gd name="connsiteX64" fmla="*/ 225921 w 2450961"/>
              <a:gd name="connsiteY64" fmla="*/ 2757342 h 2822112"/>
              <a:gd name="connsiteX65" fmla="*/ 153531 w 2450961"/>
              <a:gd name="connsiteY65" fmla="*/ 2822112 h 2822112"/>
              <a:gd name="connsiteX0" fmla="*/ 2372099 w 2543549"/>
              <a:gd name="connsiteY0" fmla="*/ 78912 h 2890692"/>
              <a:gd name="connsiteX1" fmla="*/ 2295899 w 2543549"/>
              <a:gd name="connsiteY1" fmla="*/ 40812 h 2890692"/>
              <a:gd name="connsiteX2" fmla="*/ 2215889 w 2543549"/>
              <a:gd name="connsiteY2" fmla="*/ 10332 h 2890692"/>
              <a:gd name="connsiteX3" fmla="*/ 2177789 w 2543549"/>
              <a:gd name="connsiteY3" fmla="*/ 14142 h 2890692"/>
              <a:gd name="connsiteX4" fmla="*/ 2227319 w 2543549"/>
              <a:gd name="connsiteY4" fmla="*/ 170352 h 2890692"/>
              <a:gd name="connsiteX5" fmla="*/ 2173979 w 2543549"/>
              <a:gd name="connsiteY5" fmla="*/ 273222 h 2890692"/>
              <a:gd name="connsiteX6" fmla="*/ 2090159 w 2543549"/>
              <a:gd name="connsiteY6" fmla="*/ 322752 h 2890692"/>
              <a:gd name="connsiteX7" fmla="*/ 1983479 w 2543549"/>
              <a:gd name="connsiteY7" fmla="*/ 284652 h 2890692"/>
              <a:gd name="connsiteX8" fmla="*/ 1872989 w 2543549"/>
              <a:gd name="connsiteY8" fmla="*/ 204642 h 2890692"/>
              <a:gd name="connsiteX9" fmla="*/ 1789169 w 2543549"/>
              <a:gd name="connsiteY9" fmla="*/ 124632 h 2890692"/>
              <a:gd name="connsiteX10" fmla="*/ 1747259 w 2543549"/>
              <a:gd name="connsiteY10" fmla="*/ 166542 h 2890692"/>
              <a:gd name="connsiteX11" fmla="*/ 1743449 w 2543549"/>
              <a:gd name="connsiteY11" fmla="*/ 235122 h 2890692"/>
              <a:gd name="connsiteX12" fmla="*/ 1804409 w 2543549"/>
              <a:gd name="connsiteY12" fmla="*/ 315132 h 2890692"/>
              <a:gd name="connsiteX13" fmla="*/ 1857749 w 2543549"/>
              <a:gd name="connsiteY13" fmla="*/ 414192 h 2890692"/>
              <a:gd name="connsiteX14" fmla="*/ 1869179 w 2543549"/>
              <a:gd name="connsiteY14" fmla="*/ 490392 h 2890692"/>
              <a:gd name="connsiteX15" fmla="*/ 1773929 w 2543549"/>
              <a:gd name="connsiteY15" fmla="*/ 539922 h 2890692"/>
              <a:gd name="connsiteX16" fmla="*/ 1728209 w 2543549"/>
              <a:gd name="connsiteY16" fmla="*/ 566592 h 2890692"/>
              <a:gd name="connsiteX17" fmla="*/ 1629149 w 2543549"/>
              <a:gd name="connsiteY17" fmla="*/ 505632 h 2890692"/>
              <a:gd name="connsiteX18" fmla="*/ 1583429 w 2543549"/>
              <a:gd name="connsiteY18" fmla="*/ 478962 h 2890692"/>
              <a:gd name="connsiteX19" fmla="*/ 1541519 w 2543549"/>
              <a:gd name="connsiteY19" fmla="*/ 543732 h 2890692"/>
              <a:gd name="connsiteX20" fmla="*/ 1556759 w 2543549"/>
              <a:gd name="connsiteY20" fmla="*/ 654222 h 2890692"/>
              <a:gd name="connsiteX21" fmla="*/ 1541519 w 2543549"/>
              <a:gd name="connsiteY21" fmla="*/ 825672 h 2890692"/>
              <a:gd name="connsiteX22" fmla="*/ 1491989 w 2543549"/>
              <a:gd name="connsiteY22" fmla="*/ 978072 h 2890692"/>
              <a:gd name="connsiteX23" fmla="*/ 1469129 w 2543549"/>
              <a:gd name="connsiteY23" fmla="*/ 1099992 h 2890692"/>
              <a:gd name="connsiteX24" fmla="*/ 1511039 w 2543549"/>
              <a:gd name="connsiteY24" fmla="*/ 1206672 h 2890692"/>
              <a:gd name="connsiteX25" fmla="*/ 1526279 w 2543549"/>
              <a:gd name="connsiteY25" fmla="*/ 1320972 h 2890692"/>
              <a:gd name="connsiteX26" fmla="*/ 1533899 w 2543549"/>
              <a:gd name="connsiteY26" fmla="*/ 1393362 h 2890692"/>
              <a:gd name="connsiteX27" fmla="*/ 1484369 w 2543549"/>
              <a:gd name="connsiteY27" fmla="*/ 1435272 h 2890692"/>
              <a:gd name="connsiteX28" fmla="*/ 1408169 w 2543549"/>
              <a:gd name="connsiteY28" fmla="*/ 1359072 h 2890692"/>
              <a:gd name="connsiteX29" fmla="*/ 1305299 w 2543549"/>
              <a:gd name="connsiteY29" fmla="*/ 1271442 h 2890692"/>
              <a:gd name="connsiteX30" fmla="*/ 1244339 w 2543549"/>
              <a:gd name="connsiteY30" fmla="*/ 1218102 h 2890692"/>
              <a:gd name="connsiteX31" fmla="*/ 1145279 w 2543549"/>
              <a:gd name="connsiteY31" fmla="*/ 1191432 h 2890692"/>
              <a:gd name="connsiteX32" fmla="*/ 1072889 w 2543549"/>
              <a:gd name="connsiteY32" fmla="*/ 1233342 h 2890692"/>
              <a:gd name="connsiteX33" fmla="*/ 1114799 w 2543549"/>
              <a:gd name="connsiteY33" fmla="*/ 1347642 h 2890692"/>
              <a:gd name="connsiteX34" fmla="*/ 1171949 w 2543549"/>
              <a:gd name="connsiteY34" fmla="*/ 1458132 h 2890692"/>
              <a:gd name="connsiteX35" fmla="*/ 1168139 w 2543549"/>
              <a:gd name="connsiteY35" fmla="*/ 1568622 h 2890692"/>
              <a:gd name="connsiteX36" fmla="*/ 1160519 w 2543549"/>
              <a:gd name="connsiteY36" fmla="*/ 1602912 h 2890692"/>
              <a:gd name="connsiteX37" fmla="*/ 1103369 w 2543549"/>
              <a:gd name="connsiteY37" fmla="*/ 1644822 h 2890692"/>
              <a:gd name="connsiteX38" fmla="*/ 1118609 w 2543549"/>
              <a:gd name="connsiteY38" fmla="*/ 1705782 h 2890692"/>
              <a:gd name="connsiteX39" fmla="*/ 1206239 w 2543549"/>
              <a:gd name="connsiteY39" fmla="*/ 1698162 h 2890692"/>
              <a:gd name="connsiteX40" fmla="*/ 1240529 w 2543549"/>
              <a:gd name="connsiteY40" fmla="*/ 1595292 h 2890692"/>
              <a:gd name="connsiteX41" fmla="*/ 1271009 w 2543549"/>
              <a:gd name="connsiteY41" fmla="*/ 1541952 h 2890692"/>
              <a:gd name="connsiteX42" fmla="*/ 1366259 w 2543549"/>
              <a:gd name="connsiteY42" fmla="*/ 1572432 h 2890692"/>
              <a:gd name="connsiteX43" fmla="*/ 1400549 w 2543549"/>
              <a:gd name="connsiteY43" fmla="*/ 1629582 h 2890692"/>
              <a:gd name="connsiteX44" fmla="*/ 1305299 w 2543549"/>
              <a:gd name="connsiteY44" fmla="*/ 1743882 h 2890692"/>
              <a:gd name="connsiteX45" fmla="*/ 1255769 w 2543549"/>
              <a:gd name="connsiteY45" fmla="*/ 1820082 h 2890692"/>
              <a:gd name="connsiteX46" fmla="*/ 1221479 w 2543549"/>
              <a:gd name="connsiteY46" fmla="*/ 1938192 h 2890692"/>
              <a:gd name="connsiteX47" fmla="*/ 1164329 w 2543549"/>
              <a:gd name="connsiteY47" fmla="*/ 2018202 h 2890692"/>
              <a:gd name="connsiteX48" fmla="*/ 1091939 w 2543549"/>
              <a:gd name="connsiteY48" fmla="*/ 2060112 h 2890692"/>
              <a:gd name="connsiteX49" fmla="*/ 1046219 w 2543549"/>
              <a:gd name="connsiteY49" fmla="*/ 2117262 h 2890692"/>
              <a:gd name="connsiteX50" fmla="*/ 989069 w 2543549"/>
              <a:gd name="connsiteY50" fmla="*/ 2121072 h 2890692"/>
              <a:gd name="connsiteX51" fmla="*/ 901439 w 2543549"/>
              <a:gd name="connsiteY51" fmla="*/ 2060112 h 2890692"/>
              <a:gd name="connsiteX52" fmla="*/ 809999 w 2543549"/>
              <a:gd name="connsiteY52" fmla="*/ 2052492 h 2890692"/>
              <a:gd name="connsiteX53" fmla="*/ 684269 w 2543549"/>
              <a:gd name="connsiteY53" fmla="*/ 2063922 h 2890692"/>
              <a:gd name="connsiteX54" fmla="*/ 573779 w 2543549"/>
              <a:gd name="connsiteY54" fmla="*/ 2048682 h 2890692"/>
              <a:gd name="connsiteX55" fmla="*/ 489959 w 2543549"/>
              <a:gd name="connsiteY55" fmla="*/ 2041062 h 2890692"/>
              <a:gd name="connsiteX56" fmla="*/ 512819 w 2543549"/>
              <a:gd name="connsiteY56" fmla="*/ 2170602 h 2890692"/>
              <a:gd name="connsiteX57" fmla="*/ 520439 w 2543549"/>
              <a:gd name="connsiteY57" fmla="*/ 2292522 h 2890692"/>
              <a:gd name="connsiteX58" fmla="*/ 383279 w 2543549"/>
              <a:gd name="connsiteY58" fmla="*/ 2345862 h 2890692"/>
              <a:gd name="connsiteX59" fmla="*/ 280409 w 2543549"/>
              <a:gd name="connsiteY59" fmla="*/ 2372532 h 2890692"/>
              <a:gd name="connsiteX60" fmla="*/ 299459 w 2543549"/>
              <a:gd name="connsiteY60" fmla="*/ 2483022 h 2890692"/>
              <a:gd name="connsiteX61" fmla="*/ 337559 w 2543549"/>
              <a:gd name="connsiteY61" fmla="*/ 2543982 h 2890692"/>
              <a:gd name="connsiteX62" fmla="*/ 333749 w 2543549"/>
              <a:gd name="connsiteY62" fmla="*/ 2639232 h 2890692"/>
              <a:gd name="connsiteX63" fmla="*/ 268979 w 2543549"/>
              <a:gd name="connsiteY63" fmla="*/ 2715432 h 2890692"/>
              <a:gd name="connsiteX64" fmla="*/ 147059 w 2543549"/>
              <a:gd name="connsiteY64" fmla="*/ 2757342 h 2890692"/>
              <a:gd name="connsiteX65" fmla="*/ 2543549 w 2543549"/>
              <a:gd name="connsiteY65" fmla="*/ 2890692 h 2890692"/>
              <a:gd name="connsiteX0" fmla="*/ 2359626 w 2585464"/>
              <a:gd name="connsiteY0" fmla="*/ 78912 h 2890692"/>
              <a:gd name="connsiteX1" fmla="*/ 2283426 w 2585464"/>
              <a:gd name="connsiteY1" fmla="*/ 40812 h 2890692"/>
              <a:gd name="connsiteX2" fmla="*/ 2203416 w 2585464"/>
              <a:gd name="connsiteY2" fmla="*/ 10332 h 2890692"/>
              <a:gd name="connsiteX3" fmla="*/ 2165316 w 2585464"/>
              <a:gd name="connsiteY3" fmla="*/ 14142 h 2890692"/>
              <a:gd name="connsiteX4" fmla="*/ 2214846 w 2585464"/>
              <a:gd name="connsiteY4" fmla="*/ 170352 h 2890692"/>
              <a:gd name="connsiteX5" fmla="*/ 2161506 w 2585464"/>
              <a:gd name="connsiteY5" fmla="*/ 273222 h 2890692"/>
              <a:gd name="connsiteX6" fmla="*/ 2077686 w 2585464"/>
              <a:gd name="connsiteY6" fmla="*/ 322752 h 2890692"/>
              <a:gd name="connsiteX7" fmla="*/ 1971006 w 2585464"/>
              <a:gd name="connsiteY7" fmla="*/ 284652 h 2890692"/>
              <a:gd name="connsiteX8" fmla="*/ 1860516 w 2585464"/>
              <a:gd name="connsiteY8" fmla="*/ 204642 h 2890692"/>
              <a:gd name="connsiteX9" fmla="*/ 1776696 w 2585464"/>
              <a:gd name="connsiteY9" fmla="*/ 124632 h 2890692"/>
              <a:gd name="connsiteX10" fmla="*/ 1734786 w 2585464"/>
              <a:gd name="connsiteY10" fmla="*/ 166542 h 2890692"/>
              <a:gd name="connsiteX11" fmla="*/ 1730976 w 2585464"/>
              <a:gd name="connsiteY11" fmla="*/ 235122 h 2890692"/>
              <a:gd name="connsiteX12" fmla="*/ 1791936 w 2585464"/>
              <a:gd name="connsiteY12" fmla="*/ 315132 h 2890692"/>
              <a:gd name="connsiteX13" fmla="*/ 1845276 w 2585464"/>
              <a:gd name="connsiteY13" fmla="*/ 414192 h 2890692"/>
              <a:gd name="connsiteX14" fmla="*/ 1856706 w 2585464"/>
              <a:gd name="connsiteY14" fmla="*/ 490392 h 2890692"/>
              <a:gd name="connsiteX15" fmla="*/ 1761456 w 2585464"/>
              <a:gd name="connsiteY15" fmla="*/ 539922 h 2890692"/>
              <a:gd name="connsiteX16" fmla="*/ 1715736 w 2585464"/>
              <a:gd name="connsiteY16" fmla="*/ 566592 h 2890692"/>
              <a:gd name="connsiteX17" fmla="*/ 1616676 w 2585464"/>
              <a:gd name="connsiteY17" fmla="*/ 505632 h 2890692"/>
              <a:gd name="connsiteX18" fmla="*/ 1570956 w 2585464"/>
              <a:gd name="connsiteY18" fmla="*/ 478962 h 2890692"/>
              <a:gd name="connsiteX19" fmla="*/ 1529046 w 2585464"/>
              <a:gd name="connsiteY19" fmla="*/ 543732 h 2890692"/>
              <a:gd name="connsiteX20" fmla="*/ 1544286 w 2585464"/>
              <a:gd name="connsiteY20" fmla="*/ 654222 h 2890692"/>
              <a:gd name="connsiteX21" fmla="*/ 1529046 w 2585464"/>
              <a:gd name="connsiteY21" fmla="*/ 825672 h 2890692"/>
              <a:gd name="connsiteX22" fmla="*/ 1479516 w 2585464"/>
              <a:gd name="connsiteY22" fmla="*/ 978072 h 2890692"/>
              <a:gd name="connsiteX23" fmla="*/ 1456656 w 2585464"/>
              <a:gd name="connsiteY23" fmla="*/ 1099992 h 2890692"/>
              <a:gd name="connsiteX24" fmla="*/ 1498566 w 2585464"/>
              <a:gd name="connsiteY24" fmla="*/ 1206672 h 2890692"/>
              <a:gd name="connsiteX25" fmla="*/ 1513806 w 2585464"/>
              <a:gd name="connsiteY25" fmla="*/ 1320972 h 2890692"/>
              <a:gd name="connsiteX26" fmla="*/ 1521426 w 2585464"/>
              <a:gd name="connsiteY26" fmla="*/ 1393362 h 2890692"/>
              <a:gd name="connsiteX27" fmla="*/ 1471896 w 2585464"/>
              <a:gd name="connsiteY27" fmla="*/ 1435272 h 2890692"/>
              <a:gd name="connsiteX28" fmla="*/ 1395696 w 2585464"/>
              <a:gd name="connsiteY28" fmla="*/ 1359072 h 2890692"/>
              <a:gd name="connsiteX29" fmla="*/ 1292826 w 2585464"/>
              <a:gd name="connsiteY29" fmla="*/ 1271442 h 2890692"/>
              <a:gd name="connsiteX30" fmla="*/ 1231866 w 2585464"/>
              <a:gd name="connsiteY30" fmla="*/ 1218102 h 2890692"/>
              <a:gd name="connsiteX31" fmla="*/ 1132806 w 2585464"/>
              <a:gd name="connsiteY31" fmla="*/ 1191432 h 2890692"/>
              <a:gd name="connsiteX32" fmla="*/ 1060416 w 2585464"/>
              <a:gd name="connsiteY32" fmla="*/ 1233342 h 2890692"/>
              <a:gd name="connsiteX33" fmla="*/ 1102326 w 2585464"/>
              <a:gd name="connsiteY33" fmla="*/ 1347642 h 2890692"/>
              <a:gd name="connsiteX34" fmla="*/ 1159476 w 2585464"/>
              <a:gd name="connsiteY34" fmla="*/ 1458132 h 2890692"/>
              <a:gd name="connsiteX35" fmla="*/ 1155666 w 2585464"/>
              <a:gd name="connsiteY35" fmla="*/ 1568622 h 2890692"/>
              <a:gd name="connsiteX36" fmla="*/ 1148046 w 2585464"/>
              <a:gd name="connsiteY36" fmla="*/ 1602912 h 2890692"/>
              <a:gd name="connsiteX37" fmla="*/ 1090896 w 2585464"/>
              <a:gd name="connsiteY37" fmla="*/ 1644822 h 2890692"/>
              <a:gd name="connsiteX38" fmla="*/ 1106136 w 2585464"/>
              <a:gd name="connsiteY38" fmla="*/ 1705782 h 2890692"/>
              <a:gd name="connsiteX39" fmla="*/ 1193766 w 2585464"/>
              <a:gd name="connsiteY39" fmla="*/ 1698162 h 2890692"/>
              <a:gd name="connsiteX40" fmla="*/ 1228056 w 2585464"/>
              <a:gd name="connsiteY40" fmla="*/ 1595292 h 2890692"/>
              <a:gd name="connsiteX41" fmla="*/ 1258536 w 2585464"/>
              <a:gd name="connsiteY41" fmla="*/ 1541952 h 2890692"/>
              <a:gd name="connsiteX42" fmla="*/ 1353786 w 2585464"/>
              <a:gd name="connsiteY42" fmla="*/ 1572432 h 2890692"/>
              <a:gd name="connsiteX43" fmla="*/ 1388076 w 2585464"/>
              <a:gd name="connsiteY43" fmla="*/ 1629582 h 2890692"/>
              <a:gd name="connsiteX44" fmla="*/ 1292826 w 2585464"/>
              <a:gd name="connsiteY44" fmla="*/ 1743882 h 2890692"/>
              <a:gd name="connsiteX45" fmla="*/ 1243296 w 2585464"/>
              <a:gd name="connsiteY45" fmla="*/ 1820082 h 2890692"/>
              <a:gd name="connsiteX46" fmla="*/ 1209006 w 2585464"/>
              <a:gd name="connsiteY46" fmla="*/ 1938192 h 2890692"/>
              <a:gd name="connsiteX47" fmla="*/ 1151856 w 2585464"/>
              <a:gd name="connsiteY47" fmla="*/ 2018202 h 2890692"/>
              <a:gd name="connsiteX48" fmla="*/ 1079466 w 2585464"/>
              <a:gd name="connsiteY48" fmla="*/ 2060112 h 2890692"/>
              <a:gd name="connsiteX49" fmla="*/ 1033746 w 2585464"/>
              <a:gd name="connsiteY49" fmla="*/ 2117262 h 2890692"/>
              <a:gd name="connsiteX50" fmla="*/ 976596 w 2585464"/>
              <a:gd name="connsiteY50" fmla="*/ 2121072 h 2890692"/>
              <a:gd name="connsiteX51" fmla="*/ 888966 w 2585464"/>
              <a:gd name="connsiteY51" fmla="*/ 2060112 h 2890692"/>
              <a:gd name="connsiteX52" fmla="*/ 797526 w 2585464"/>
              <a:gd name="connsiteY52" fmla="*/ 2052492 h 2890692"/>
              <a:gd name="connsiteX53" fmla="*/ 671796 w 2585464"/>
              <a:gd name="connsiteY53" fmla="*/ 2063922 h 2890692"/>
              <a:gd name="connsiteX54" fmla="*/ 561306 w 2585464"/>
              <a:gd name="connsiteY54" fmla="*/ 2048682 h 2890692"/>
              <a:gd name="connsiteX55" fmla="*/ 477486 w 2585464"/>
              <a:gd name="connsiteY55" fmla="*/ 2041062 h 2890692"/>
              <a:gd name="connsiteX56" fmla="*/ 500346 w 2585464"/>
              <a:gd name="connsiteY56" fmla="*/ 2170602 h 2890692"/>
              <a:gd name="connsiteX57" fmla="*/ 507966 w 2585464"/>
              <a:gd name="connsiteY57" fmla="*/ 2292522 h 2890692"/>
              <a:gd name="connsiteX58" fmla="*/ 370806 w 2585464"/>
              <a:gd name="connsiteY58" fmla="*/ 2345862 h 2890692"/>
              <a:gd name="connsiteX59" fmla="*/ 267936 w 2585464"/>
              <a:gd name="connsiteY59" fmla="*/ 2372532 h 2890692"/>
              <a:gd name="connsiteX60" fmla="*/ 286986 w 2585464"/>
              <a:gd name="connsiteY60" fmla="*/ 2483022 h 2890692"/>
              <a:gd name="connsiteX61" fmla="*/ 325086 w 2585464"/>
              <a:gd name="connsiteY61" fmla="*/ 2543982 h 2890692"/>
              <a:gd name="connsiteX62" fmla="*/ 321276 w 2585464"/>
              <a:gd name="connsiteY62" fmla="*/ 2639232 h 2890692"/>
              <a:gd name="connsiteX63" fmla="*/ 256506 w 2585464"/>
              <a:gd name="connsiteY63" fmla="*/ 2715432 h 2890692"/>
              <a:gd name="connsiteX64" fmla="*/ 134586 w 2585464"/>
              <a:gd name="connsiteY64" fmla="*/ 2757342 h 2890692"/>
              <a:gd name="connsiteX65" fmla="*/ 2359626 w 2585464"/>
              <a:gd name="connsiteY65" fmla="*/ 2841162 h 2890692"/>
              <a:gd name="connsiteX66" fmla="*/ 2531076 w 2585464"/>
              <a:gd name="connsiteY66" fmla="*/ 2890692 h 2890692"/>
              <a:gd name="connsiteX0" fmla="*/ 2407986 w 2633824"/>
              <a:gd name="connsiteY0" fmla="*/ 78912 h 2890692"/>
              <a:gd name="connsiteX1" fmla="*/ 2331786 w 2633824"/>
              <a:gd name="connsiteY1" fmla="*/ 40812 h 2890692"/>
              <a:gd name="connsiteX2" fmla="*/ 2251776 w 2633824"/>
              <a:gd name="connsiteY2" fmla="*/ 10332 h 2890692"/>
              <a:gd name="connsiteX3" fmla="*/ 2213676 w 2633824"/>
              <a:gd name="connsiteY3" fmla="*/ 14142 h 2890692"/>
              <a:gd name="connsiteX4" fmla="*/ 2263206 w 2633824"/>
              <a:gd name="connsiteY4" fmla="*/ 170352 h 2890692"/>
              <a:gd name="connsiteX5" fmla="*/ 2209866 w 2633824"/>
              <a:gd name="connsiteY5" fmla="*/ 273222 h 2890692"/>
              <a:gd name="connsiteX6" fmla="*/ 2126046 w 2633824"/>
              <a:gd name="connsiteY6" fmla="*/ 322752 h 2890692"/>
              <a:gd name="connsiteX7" fmla="*/ 2019366 w 2633824"/>
              <a:gd name="connsiteY7" fmla="*/ 284652 h 2890692"/>
              <a:gd name="connsiteX8" fmla="*/ 1908876 w 2633824"/>
              <a:gd name="connsiteY8" fmla="*/ 204642 h 2890692"/>
              <a:gd name="connsiteX9" fmla="*/ 1825056 w 2633824"/>
              <a:gd name="connsiteY9" fmla="*/ 124632 h 2890692"/>
              <a:gd name="connsiteX10" fmla="*/ 1783146 w 2633824"/>
              <a:gd name="connsiteY10" fmla="*/ 166542 h 2890692"/>
              <a:gd name="connsiteX11" fmla="*/ 1779336 w 2633824"/>
              <a:gd name="connsiteY11" fmla="*/ 235122 h 2890692"/>
              <a:gd name="connsiteX12" fmla="*/ 1840296 w 2633824"/>
              <a:gd name="connsiteY12" fmla="*/ 315132 h 2890692"/>
              <a:gd name="connsiteX13" fmla="*/ 1893636 w 2633824"/>
              <a:gd name="connsiteY13" fmla="*/ 414192 h 2890692"/>
              <a:gd name="connsiteX14" fmla="*/ 1905066 w 2633824"/>
              <a:gd name="connsiteY14" fmla="*/ 490392 h 2890692"/>
              <a:gd name="connsiteX15" fmla="*/ 1809816 w 2633824"/>
              <a:gd name="connsiteY15" fmla="*/ 539922 h 2890692"/>
              <a:gd name="connsiteX16" fmla="*/ 1764096 w 2633824"/>
              <a:gd name="connsiteY16" fmla="*/ 566592 h 2890692"/>
              <a:gd name="connsiteX17" fmla="*/ 1665036 w 2633824"/>
              <a:gd name="connsiteY17" fmla="*/ 505632 h 2890692"/>
              <a:gd name="connsiteX18" fmla="*/ 1619316 w 2633824"/>
              <a:gd name="connsiteY18" fmla="*/ 478962 h 2890692"/>
              <a:gd name="connsiteX19" fmla="*/ 1577406 w 2633824"/>
              <a:gd name="connsiteY19" fmla="*/ 543732 h 2890692"/>
              <a:gd name="connsiteX20" fmla="*/ 1592646 w 2633824"/>
              <a:gd name="connsiteY20" fmla="*/ 654222 h 2890692"/>
              <a:gd name="connsiteX21" fmla="*/ 1577406 w 2633824"/>
              <a:gd name="connsiteY21" fmla="*/ 825672 h 2890692"/>
              <a:gd name="connsiteX22" fmla="*/ 1527876 w 2633824"/>
              <a:gd name="connsiteY22" fmla="*/ 978072 h 2890692"/>
              <a:gd name="connsiteX23" fmla="*/ 1505016 w 2633824"/>
              <a:gd name="connsiteY23" fmla="*/ 1099992 h 2890692"/>
              <a:gd name="connsiteX24" fmla="*/ 1546926 w 2633824"/>
              <a:gd name="connsiteY24" fmla="*/ 1206672 h 2890692"/>
              <a:gd name="connsiteX25" fmla="*/ 1562166 w 2633824"/>
              <a:gd name="connsiteY25" fmla="*/ 1320972 h 2890692"/>
              <a:gd name="connsiteX26" fmla="*/ 1569786 w 2633824"/>
              <a:gd name="connsiteY26" fmla="*/ 1393362 h 2890692"/>
              <a:gd name="connsiteX27" fmla="*/ 1520256 w 2633824"/>
              <a:gd name="connsiteY27" fmla="*/ 1435272 h 2890692"/>
              <a:gd name="connsiteX28" fmla="*/ 1444056 w 2633824"/>
              <a:gd name="connsiteY28" fmla="*/ 1359072 h 2890692"/>
              <a:gd name="connsiteX29" fmla="*/ 1341186 w 2633824"/>
              <a:gd name="connsiteY29" fmla="*/ 1271442 h 2890692"/>
              <a:gd name="connsiteX30" fmla="*/ 1280226 w 2633824"/>
              <a:gd name="connsiteY30" fmla="*/ 1218102 h 2890692"/>
              <a:gd name="connsiteX31" fmla="*/ 1181166 w 2633824"/>
              <a:gd name="connsiteY31" fmla="*/ 1191432 h 2890692"/>
              <a:gd name="connsiteX32" fmla="*/ 1108776 w 2633824"/>
              <a:gd name="connsiteY32" fmla="*/ 1233342 h 2890692"/>
              <a:gd name="connsiteX33" fmla="*/ 1150686 w 2633824"/>
              <a:gd name="connsiteY33" fmla="*/ 1347642 h 2890692"/>
              <a:gd name="connsiteX34" fmla="*/ 1207836 w 2633824"/>
              <a:gd name="connsiteY34" fmla="*/ 1458132 h 2890692"/>
              <a:gd name="connsiteX35" fmla="*/ 1204026 w 2633824"/>
              <a:gd name="connsiteY35" fmla="*/ 1568622 h 2890692"/>
              <a:gd name="connsiteX36" fmla="*/ 1196406 w 2633824"/>
              <a:gd name="connsiteY36" fmla="*/ 1602912 h 2890692"/>
              <a:gd name="connsiteX37" fmla="*/ 1139256 w 2633824"/>
              <a:gd name="connsiteY37" fmla="*/ 1644822 h 2890692"/>
              <a:gd name="connsiteX38" fmla="*/ 1154496 w 2633824"/>
              <a:gd name="connsiteY38" fmla="*/ 1705782 h 2890692"/>
              <a:gd name="connsiteX39" fmla="*/ 1242126 w 2633824"/>
              <a:gd name="connsiteY39" fmla="*/ 1698162 h 2890692"/>
              <a:gd name="connsiteX40" fmla="*/ 1276416 w 2633824"/>
              <a:gd name="connsiteY40" fmla="*/ 1595292 h 2890692"/>
              <a:gd name="connsiteX41" fmla="*/ 1306896 w 2633824"/>
              <a:gd name="connsiteY41" fmla="*/ 1541952 h 2890692"/>
              <a:gd name="connsiteX42" fmla="*/ 1402146 w 2633824"/>
              <a:gd name="connsiteY42" fmla="*/ 1572432 h 2890692"/>
              <a:gd name="connsiteX43" fmla="*/ 1436436 w 2633824"/>
              <a:gd name="connsiteY43" fmla="*/ 1629582 h 2890692"/>
              <a:gd name="connsiteX44" fmla="*/ 1341186 w 2633824"/>
              <a:gd name="connsiteY44" fmla="*/ 1743882 h 2890692"/>
              <a:gd name="connsiteX45" fmla="*/ 1291656 w 2633824"/>
              <a:gd name="connsiteY45" fmla="*/ 1820082 h 2890692"/>
              <a:gd name="connsiteX46" fmla="*/ 1257366 w 2633824"/>
              <a:gd name="connsiteY46" fmla="*/ 1938192 h 2890692"/>
              <a:gd name="connsiteX47" fmla="*/ 1200216 w 2633824"/>
              <a:gd name="connsiteY47" fmla="*/ 2018202 h 2890692"/>
              <a:gd name="connsiteX48" fmla="*/ 1127826 w 2633824"/>
              <a:gd name="connsiteY48" fmla="*/ 2060112 h 2890692"/>
              <a:gd name="connsiteX49" fmla="*/ 1082106 w 2633824"/>
              <a:gd name="connsiteY49" fmla="*/ 2117262 h 2890692"/>
              <a:gd name="connsiteX50" fmla="*/ 1024956 w 2633824"/>
              <a:gd name="connsiteY50" fmla="*/ 2121072 h 2890692"/>
              <a:gd name="connsiteX51" fmla="*/ 937326 w 2633824"/>
              <a:gd name="connsiteY51" fmla="*/ 2060112 h 2890692"/>
              <a:gd name="connsiteX52" fmla="*/ 845886 w 2633824"/>
              <a:gd name="connsiteY52" fmla="*/ 2052492 h 2890692"/>
              <a:gd name="connsiteX53" fmla="*/ 720156 w 2633824"/>
              <a:gd name="connsiteY53" fmla="*/ 2063922 h 2890692"/>
              <a:gd name="connsiteX54" fmla="*/ 609666 w 2633824"/>
              <a:gd name="connsiteY54" fmla="*/ 2048682 h 2890692"/>
              <a:gd name="connsiteX55" fmla="*/ 525846 w 2633824"/>
              <a:gd name="connsiteY55" fmla="*/ 2041062 h 2890692"/>
              <a:gd name="connsiteX56" fmla="*/ 548706 w 2633824"/>
              <a:gd name="connsiteY56" fmla="*/ 2170602 h 2890692"/>
              <a:gd name="connsiteX57" fmla="*/ 556326 w 2633824"/>
              <a:gd name="connsiteY57" fmla="*/ 2292522 h 2890692"/>
              <a:gd name="connsiteX58" fmla="*/ 419166 w 2633824"/>
              <a:gd name="connsiteY58" fmla="*/ 2345862 h 2890692"/>
              <a:gd name="connsiteX59" fmla="*/ 316296 w 2633824"/>
              <a:gd name="connsiteY59" fmla="*/ 2372532 h 2890692"/>
              <a:gd name="connsiteX60" fmla="*/ 335346 w 2633824"/>
              <a:gd name="connsiteY60" fmla="*/ 2483022 h 2890692"/>
              <a:gd name="connsiteX61" fmla="*/ 373446 w 2633824"/>
              <a:gd name="connsiteY61" fmla="*/ 2543982 h 2890692"/>
              <a:gd name="connsiteX62" fmla="*/ 369636 w 2633824"/>
              <a:gd name="connsiteY62" fmla="*/ 2639232 h 2890692"/>
              <a:gd name="connsiteX63" fmla="*/ 304866 w 2633824"/>
              <a:gd name="connsiteY63" fmla="*/ 2715432 h 2890692"/>
              <a:gd name="connsiteX64" fmla="*/ 125796 w 2633824"/>
              <a:gd name="connsiteY64" fmla="*/ 2841162 h 2890692"/>
              <a:gd name="connsiteX65" fmla="*/ 2407986 w 2633824"/>
              <a:gd name="connsiteY65" fmla="*/ 2841162 h 2890692"/>
              <a:gd name="connsiteX66" fmla="*/ 2579436 w 2633824"/>
              <a:gd name="connsiteY66" fmla="*/ 2890692 h 2890692"/>
              <a:gd name="connsiteX0" fmla="*/ 2282282 w 2508120"/>
              <a:gd name="connsiteY0" fmla="*/ 78912 h 2890692"/>
              <a:gd name="connsiteX1" fmla="*/ 2206082 w 2508120"/>
              <a:gd name="connsiteY1" fmla="*/ 40812 h 2890692"/>
              <a:gd name="connsiteX2" fmla="*/ 2126072 w 2508120"/>
              <a:gd name="connsiteY2" fmla="*/ 10332 h 2890692"/>
              <a:gd name="connsiteX3" fmla="*/ 2087972 w 2508120"/>
              <a:gd name="connsiteY3" fmla="*/ 14142 h 2890692"/>
              <a:gd name="connsiteX4" fmla="*/ 2137502 w 2508120"/>
              <a:gd name="connsiteY4" fmla="*/ 170352 h 2890692"/>
              <a:gd name="connsiteX5" fmla="*/ 2084162 w 2508120"/>
              <a:gd name="connsiteY5" fmla="*/ 273222 h 2890692"/>
              <a:gd name="connsiteX6" fmla="*/ 2000342 w 2508120"/>
              <a:gd name="connsiteY6" fmla="*/ 322752 h 2890692"/>
              <a:gd name="connsiteX7" fmla="*/ 1893662 w 2508120"/>
              <a:gd name="connsiteY7" fmla="*/ 284652 h 2890692"/>
              <a:gd name="connsiteX8" fmla="*/ 1783172 w 2508120"/>
              <a:gd name="connsiteY8" fmla="*/ 204642 h 2890692"/>
              <a:gd name="connsiteX9" fmla="*/ 1699352 w 2508120"/>
              <a:gd name="connsiteY9" fmla="*/ 124632 h 2890692"/>
              <a:gd name="connsiteX10" fmla="*/ 1657442 w 2508120"/>
              <a:gd name="connsiteY10" fmla="*/ 166542 h 2890692"/>
              <a:gd name="connsiteX11" fmla="*/ 1653632 w 2508120"/>
              <a:gd name="connsiteY11" fmla="*/ 235122 h 2890692"/>
              <a:gd name="connsiteX12" fmla="*/ 1714592 w 2508120"/>
              <a:gd name="connsiteY12" fmla="*/ 315132 h 2890692"/>
              <a:gd name="connsiteX13" fmla="*/ 1767932 w 2508120"/>
              <a:gd name="connsiteY13" fmla="*/ 414192 h 2890692"/>
              <a:gd name="connsiteX14" fmla="*/ 1779362 w 2508120"/>
              <a:gd name="connsiteY14" fmla="*/ 490392 h 2890692"/>
              <a:gd name="connsiteX15" fmla="*/ 1684112 w 2508120"/>
              <a:gd name="connsiteY15" fmla="*/ 539922 h 2890692"/>
              <a:gd name="connsiteX16" fmla="*/ 1638392 w 2508120"/>
              <a:gd name="connsiteY16" fmla="*/ 566592 h 2890692"/>
              <a:gd name="connsiteX17" fmla="*/ 1539332 w 2508120"/>
              <a:gd name="connsiteY17" fmla="*/ 505632 h 2890692"/>
              <a:gd name="connsiteX18" fmla="*/ 1493612 w 2508120"/>
              <a:gd name="connsiteY18" fmla="*/ 478962 h 2890692"/>
              <a:gd name="connsiteX19" fmla="*/ 1451702 w 2508120"/>
              <a:gd name="connsiteY19" fmla="*/ 543732 h 2890692"/>
              <a:gd name="connsiteX20" fmla="*/ 1466942 w 2508120"/>
              <a:gd name="connsiteY20" fmla="*/ 654222 h 2890692"/>
              <a:gd name="connsiteX21" fmla="*/ 1451702 w 2508120"/>
              <a:gd name="connsiteY21" fmla="*/ 825672 h 2890692"/>
              <a:gd name="connsiteX22" fmla="*/ 1402172 w 2508120"/>
              <a:gd name="connsiteY22" fmla="*/ 978072 h 2890692"/>
              <a:gd name="connsiteX23" fmla="*/ 1379312 w 2508120"/>
              <a:gd name="connsiteY23" fmla="*/ 1099992 h 2890692"/>
              <a:gd name="connsiteX24" fmla="*/ 1421222 w 2508120"/>
              <a:gd name="connsiteY24" fmla="*/ 1206672 h 2890692"/>
              <a:gd name="connsiteX25" fmla="*/ 1436462 w 2508120"/>
              <a:gd name="connsiteY25" fmla="*/ 1320972 h 2890692"/>
              <a:gd name="connsiteX26" fmla="*/ 1444082 w 2508120"/>
              <a:gd name="connsiteY26" fmla="*/ 1393362 h 2890692"/>
              <a:gd name="connsiteX27" fmla="*/ 1394552 w 2508120"/>
              <a:gd name="connsiteY27" fmla="*/ 1435272 h 2890692"/>
              <a:gd name="connsiteX28" fmla="*/ 1318352 w 2508120"/>
              <a:gd name="connsiteY28" fmla="*/ 1359072 h 2890692"/>
              <a:gd name="connsiteX29" fmla="*/ 1215482 w 2508120"/>
              <a:gd name="connsiteY29" fmla="*/ 1271442 h 2890692"/>
              <a:gd name="connsiteX30" fmla="*/ 1154522 w 2508120"/>
              <a:gd name="connsiteY30" fmla="*/ 1218102 h 2890692"/>
              <a:gd name="connsiteX31" fmla="*/ 1055462 w 2508120"/>
              <a:gd name="connsiteY31" fmla="*/ 1191432 h 2890692"/>
              <a:gd name="connsiteX32" fmla="*/ 983072 w 2508120"/>
              <a:gd name="connsiteY32" fmla="*/ 1233342 h 2890692"/>
              <a:gd name="connsiteX33" fmla="*/ 1024982 w 2508120"/>
              <a:gd name="connsiteY33" fmla="*/ 1347642 h 2890692"/>
              <a:gd name="connsiteX34" fmla="*/ 1082132 w 2508120"/>
              <a:gd name="connsiteY34" fmla="*/ 1458132 h 2890692"/>
              <a:gd name="connsiteX35" fmla="*/ 1078322 w 2508120"/>
              <a:gd name="connsiteY35" fmla="*/ 1568622 h 2890692"/>
              <a:gd name="connsiteX36" fmla="*/ 1070702 w 2508120"/>
              <a:gd name="connsiteY36" fmla="*/ 1602912 h 2890692"/>
              <a:gd name="connsiteX37" fmla="*/ 1013552 w 2508120"/>
              <a:gd name="connsiteY37" fmla="*/ 1644822 h 2890692"/>
              <a:gd name="connsiteX38" fmla="*/ 1028792 w 2508120"/>
              <a:gd name="connsiteY38" fmla="*/ 1705782 h 2890692"/>
              <a:gd name="connsiteX39" fmla="*/ 1116422 w 2508120"/>
              <a:gd name="connsiteY39" fmla="*/ 1698162 h 2890692"/>
              <a:gd name="connsiteX40" fmla="*/ 1150712 w 2508120"/>
              <a:gd name="connsiteY40" fmla="*/ 1595292 h 2890692"/>
              <a:gd name="connsiteX41" fmla="*/ 1181192 w 2508120"/>
              <a:gd name="connsiteY41" fmla="*/ 1541952 h 2890692"/>
              <a:gd name="connsiteX42" fmla="*/ 1276442 w 2508120"/>
              <a:gd name="connsiteY42" fmla="*/ 1572432 h 2890692"/>
              <a:gd name="connsiteX43" fmla="*/ 1310732 w 2508120"/>
              <a:gd name="connsiteY43" fmla="*/ 1629582 h 2890692"/>
              <a:gd name="connsiteX44" fmla="*/ 1215482 w 2508120"/>
              <a:gd name="connsiteY44" fmla="*/ 1743882 h 2890692"/>
              <a:gd name="connsiteX45" fmla="*/ 1165952 w 2508120"/>
              <a:gd name="connsiteY45" fmla="*/ 1820082 h 2890692"/>
              <a:gd name="connsiteX46" fmla="*/ 1131662 w 2508120"/>
              <a:gd name="connsiteY46" fmla="*/ 1938192 h 2890692"/>
              <a:gd name="connsiteX47" fmla="*/ 1074512 w 2508120"/>
              <a:gd name="connsiteY47" fmla="*/ 2018202 h 2890692"/>
              <a:gd name="connsiteX48" fmla="*/ 1002122 w 2508120"/>
              <a:gd name="connsiteY48" fmla="*/ 2060112 h 2890692"/>
              <a:gd name="connsiteX49" fmla="*/ 956402 w 2508120"/>
              <a:gd name="connsiteY49" fmla="*/ 2117262 h 2890692"/>
              <a:gd name="connsiteX50" fmla="*/ 899252 w 2508120"/>
              <a:gd name="connsiteY50" fmla="*/ 2121072 h 2890692"/>
              <a:gd name="connsiteX51" fmla="*/ 811622 w 2508120"/>
              <a:gd name="connsiteY51" fmla="*/ 2060112 h 2890692"/>
              <a:gd name="connsiteX52" fmla="*/ 720182 w 2508120"/>
              <a:gd name="connsiteY52" fmla="*/ 2052492 h 2890692"/>
              <a:gd name="connsiteX53" fmla="*/ 594452 w 2508120"/>
              <a:gd name="connsiteY53" fmla="*/ 2063922 h 2890692"/>
              <a:gd name="connsiteX54" fmla="*/ 483962 w 2508120"/>
              <a:gd name="connsiteY54" fmla="*/ 2048682 h 2890692"/>
              <a:gd name="connsiteX55" fmla="*/ 400142 w 2508120"/>
              <a:gd name="connsiteY55" fmla="*/ 2041062 h 2890692"/>
              <a:gd name="connsiteX56" fmla="*/ 423002 w 2508120"/>
              <a:gd name="connsiteY56" fmla="*/ 2170602 h 2890692"/>
              <a:gd name="connsiteX57" fmla="*/ 430622 w 2508120"/>
              <a:gd name="connsiteY57" fmla="*/ 2292522 h 2890692"/>
              <a:gd name="connsiteX58" fmla="*/ 293462 w 2508120"/>
              <a:gd name="connsiteY58" fmla="*/ 2345862 h 2890692"/>
              <a:gd name="connsiteX59" fmla="*/ 190592 w 2508120"/>
              <a:gd name="connsiteY59" fmla="*/ 2372532 h 2890692"/>
              <a:gd name="connsiteX60" fmla="*/ 209642 w 2508120"/>
              <a:gd name="connsiteY60" fmla="*/ 2483022 h 2890692"/>
              <a:gd name="connsiteX61" fmla="*/ 247742 w 2508120"/>
              <a:gd name="connsiteY61" fmla="*/ 2543982 h 2890692"/>
              <a:gd name="connsiteX62" fmla="*/ 243932 w 2508120"/>
              <a:gd name="connsiteY62" fmla="*/ 2639232 h 2890692"/>
              <a:gd name="connsiteX63" fmla="*/ 179162 w 2508120"/>
              <a:gd name="connsiteY63" fmla="*/ 2715432 h 2890692"/>
              <a:gd name="connsiteX64" fmla="*/ 92 w 2508120"/>
              <a:gd name="connsiteY64" fmla="*/ 2841162 h 2890692"/>
              <a:gd name="connsiteX65" fmla="*/ 2282282 w 2508120"/>
              <a:gd name="connsiteY65" fmla="*/ 2841162 h 2890692"/>
              <a:gd name="connsiteX66" fmla="*/ 2453732 w 2508120"/>
              <a:gd name="connsiteY66" fmla="*/ 2890692 h 2890692"/>
              <a:gd name="connsiteX0" fmla="*/ 2282282 w 2456038"/>
              <a:gd name="connsiteY0" fmla="*/ 78912 h 2841294"/>
              <a:gd name="connsiteX1" fmla="*/ 2206082 w 2456038"/>
              <a:gd name="connsiteY1" fmla="*/ 40812 h 2841294"/>
              <a:gd name="connsiteX2" fmla="*/ 2126072 w 2456038"/>
              <a:gd name="connsiteY2" fmla="*/ 10332 h 2841294"/>
              <a:gd name="connsiteX3" fmla="*/ 2087972 w 2456038"/>
              <a:gd name="connsiteY3" fmla="*/ 14142 h 2841294"/>
              <a:gd name="connsiteX4" fmla="*/ 2137502 w 2456038"/>
              <a:gd name="connsiteY4" fmla="*/ 170352 h 2841294"/>
              <a:gd name="connsiteX5" fmla="*/ 2084162 w 2456038"/>
              <a:gd name="connsiteY5" fmla="*/ 273222 h 2841294"/>
              <a:gd name="connsiteX6" fmla="*/ 2000342 w 2456038"/>
              <a:gd name="connsiteY6" fmla="*/ 322752 h 2841294"/>
              <a:gd name="connsiteX7" fmla="*/ 1893662 w 2456038"/>
              <a:gd name="connsiteY7" fmla="*/ 284652 h 2841294"/>
              <a:gd name="connsiteX8" fmla="*/ 1783172 w 2456038"/>
              <a:gd name="connsiteY8" fmla="*/ 204642 h 2841294"/>
              <a:gd name="connsiteX9" fmla="*/ 1699352 w 2456038"/>
              <a:gd name="connsiteY9" fmla="*/ 124632 h 2841294"/>
              <a:gd name="connsiteX10" fmla="*/ 1657442 w 2456038"/>
              <a:gd name="connsiteY10" fmla="*/ 166542 h 2841294"/>
              <a:gd name="connsiteX11" fmla="*/ 1653632 w 2456038"/>
              <a:gd name="connsiteY11" fmla="*/ 235122 h 2841294"/>
              <a:gd name="connsiteX12" fmla="*/ 1714592 w 2456038"/>
              <a:gd name="connsiteY12" fmla="*/ 315132 h 2841294"/>
              <a:gd name="connsiteX13" fmla="*/ 1767932 w 2456038"/>
              <a:gd name="connsiteY13" fmla="*/ 414192 h 2841294"/>
              <a:gd name="connsiteX14" fmla="*/ 1779362 w 2456038"/>
              <a:gd name="connsiteY14" fmla="*/ 490392 h 2841294"/>
              <a:gd name="connsiteX15" fmla="*/ 1684112 w 2456038"/>
              <a:gd name="connsiteY15" fmla="*/ 539922 h 2841294"/>
              <a:gd name="connsiteX16" fmla="*/ 1638392 w 2456038"/>
              <a:gd name="connsiteY16" fmla="*/ 566592 h 2841294"/>
              <a:gd name="connsiteX17" fmla="*/ 1539332 w 2456038"/>
              <a:gd name="connsiteY17" fmla="*/ 505632 h 2841294"/>
              <a:gd name="connsiteX18" fmla="*/ 1493612 w 2456038"/>
              <a:gd name="connsiteY18" fmla="*/ 478962 h 2841294"/>
              <a:gd name="connsiteX19" fmla="*/ 1451702 w 2456038"/>
              <a:gd name="connsiteY19" fmla="*/ 543732 h 2841294"/>
              <a:gd name="connsiteX20" fmla="*/ 1466942 w 2456038"/>
              <a:gd name="connsiteY20" fmla="*/ 654222 h 2841294"/>
              <a:gd name="connsiteX21" fmla="*/ 1451702 w 2456038"/>
              <a:gd name="connsiteY21" fmla="*/ 825672 h 2841294"/>
              <a:gd name="connsiteX22" fmla="*/ 1402172 w 2456038"/>
              <a:gd name="connsiteY22" fmla="*/ 978072 h 2841294"/>
              <a:gd name="connsiteX23" fmla="*/ 1379312 w 2456038"/>
              <a:gd name="connsiteY23" fmla="*/ 1099992 h 2841294"/>
              <a:gd name="connsiteX24" fmla="*/ 1421222 w 2456038"/>
              <a:gd name="connsiteY24" fmla="*/ 1206672 h 2841294"/>
              <a:gd name="connsiteX25" fmla="*/ 1436462 w 2456038"/>
              <a:gd name="connsiteY25" fmla="*/ 1320972 h 2841294"/>
              <a:gd name="connsiteX26" fmla="*/ 1444082 w 2456038"/>
              <a:gd name="connsiteY26" fmla="*/ 1393362 h 2841294"/>
              <a:gd name="connsiteX27" fmla="*/ 1394552 w 2456038"/>
              <a:gd name="connsiteY27" fmla="*/ 1435272 h 2841294"/>
              <a:gd name="connsiteX28" fmla="*/ 1318352 w 2456038"/>
              <a:gd name="connsiteY28" fmla="*/ 1359072 h 2841294"/>
              <a:gd name="connsiteX29" fmla="*/ 1215482 w 2456038"/>
              <a:gd name="connsiteY29" fmla="*/ 1271442 h 2841294"/>
              <a:gd name="connsiteX30" fmla="*/ 1154522 w 2456038"/>
              <a:gd name="connsiteY30" fmla="*/ 1218102 h 2841294"/>
              <a:gd name="connsiteX31" fmla="*/ 1055462 w 2456038"/>
              <a:gd name="connsiteY31" fmla="*/ 1191432 h 2841294"/>
              <a:gd name="connsiteX32" fmla="*/ 983072 w 2456038"/>
              <a:gd name="connsiteY32" fmla="*/ 1233342 h 2841294"/>
              <a:gd name="connsiteX33" fmla="*/ 1024982 w 2456038"/>
              <a:gd name="connsiteY33" fmla="*/ 1347642 h 2841294"/>
              <a:gd name="connsiteX34" fmla="*/ 1082132 w 2456038"/>
              <a:gd name="connsiteY34" fmla="*/ 1458132 h 2841294"/>
              <a:gd name="connsiteX35" fmla="*/ 1078322 w 2456038"/>
              <a:gd name="connsiteY35" fmla="*/ 1568622 h 2841294"/>
              <a:gd name="connsiteX36" fmla="*/ 1070702 w 2456038"/>
              <a:gd name="connsiteY36" fmla="*/ 1602912 h 2841294"/>
              <a:gd name="connsiteX37" fmla="*/ 1013552 w 2456038"/>
              <a:gd name="connsiteY37" fmla="*/ 1644822 h 2841294"/>
              <a:gd name="connsiteX38" fmla="*/ 1028792 w 2456038"/>
              <a:gd name="connsiteY38" fmla="*/ 1705782 h 2841294"/>
              <a:gd name="connsiteX39" fmla="*/ 1116422 w 2456038"/>
              <a:gd name="connsiteY39" fmla="*/ 1698162 h 2841294"/>
              <a:gd name="connsiteX40" fmla="*/ 1150712 w 2456038"/>
              <a:gd name="connsiteY40" fmla="*/ 1595292 h 2841294"/>
              <a:gd name="connsiteX41" fmla="*/ 1181192 w 2456038"/>
              <a:gd name="connsiteY41" fmla="*/ 1541952 h 2841294"/>
              <a:gd name="connsiteX42" fmla="*/ 1276442 w 2456038"/>
              <a:gd name="connsiteY42" fmla="*/ 1572432 h 2841294"/>
              <a:gd name="connsiteX43" fmla="*/ 1310732 w 2456038"/>
              <a:gd name="connsiteY43" fmla="*/ 1629582 h 2841294"/>
              <a:gd name="connsiteX44" fmla="*/ 1215482 w 2456038"/>
              <a:gd name="connsiteY44" fmla="*/ 1743882 h 2841294"/>
              <a:gd name="connsiteX45" fmla="*/ 1165952 w 2456038"/>
              <a:gd name="connsiteY45" fmla="*/ 1820082 h 2841294"/>
              <a:gd name="connsiteX46" fmla="*/ 1131662 w 2456038"/>
              <a:gd name="connsiteY46" fmla="*/ 1938192 h 2841294"/>
              <a:gd name="connsiteX47" fmla="*/ 1074512 w 2456038"/>
              <a:gd name="connsiteY47" fmla="*/ 2018202 h 2841294"/>
              <a:gd name="connsiteX48" fmla="*/ 1002122 w 2456038"/>
              <a:gd name="connsiteY48" fmla="*/ 2060112 h 2841294"/>
              <a:gd name="connsiteX49" fmla="*/ 956402 w 2456038"/>
              <a:gd name="connsiteY49" fmla="*/ 2117262 h 2841294"/>
              <a:gd name="connsiteX50" fmla="*/ 899252 w 2456038"/>
              <a:gd name="connsiteY50" fmla="*/ 2121072 h 2841294"/>
              <a:gd name="connsiteX51" fmla="*/ 811622 w 2456038"/>
              <a:gd name="connsiteY51" fmla="*/ 2060112 h 2841294"/>
              <a:gd name="connsiteX52" fmla="*/ 720182 w 2456038"/>
              <a:gd name="connsiteY52" fmla="*/ 2052492 h 2841294"/>
              <a:gd name="connsiteX53" fmla="*/ 594452 w 2456038"/>
              <a:gd name="connsiteY53" fmla="*/ 2063922 h 2841294"/>
              <a:gd name="connsiteX54" fmla="*/ 483962 w 2456038"/>
              <a:gd name="connsiteY54" fmla="*/ 2048682 h 2841294"/>
              <a:gd name="connsiteX55" fmla="*/ 400142 w 2456038"/>
              <a:gd name="connsiteY55" fmla="*/ 2041062 h 2841294"/>
              <a:gd name="connsiteX56" fmla="*/ 423002 w 2456038"/>
              <a:gd name="connsiteY56" fmla="*/ 2170602 h 2841294"/>
              <a:gd name="connsiteX57" fmla="*/ 430622 w 2456038"/>
              <a:gd name="connsiteY57" fmla="*/ 2292522 h 2841294"/>
              <a:gd name="connsiteX58" fmla="*/ 293462 w 2456038"/>
              <a:gd name="connsiteY58" fmla="*/ 2345862 h 2841294"/>
              <a:gd name="connsiteX59" fmla="*/ 190592 w 2456038"/>
              <a:gd name="connsiteY59" fmla="*/ 2372532 h 2841294"/>
              <a:gd name="connsiteX60" fmla="*/ 209642 w 2456038"/>
              <a:gd name="connsiteY60" fmla="*/ 2483022 h 2841294"/>
              <a:gd name="connsiteX61" fmla="*/ 247742 w 2456038"/>
              <a:gd name="connsiteY61" fmla="*/ 2543982 h 2841294"/>
              <a:gd name="connsiteX62" fmla="*/ 243932 w 2456038"/>
              <a:gd name="connsiteY62" fmla="*/ 2639232 h 2841294"/>
              <a:gd name="connsiteX63" fmla="*/ 179162 w 2456038"/>
              <a:gd name="connsiteY63" fmla="*/ 2715432 h 2841294"/>
              <a:gd name="connsiteX64" fmla="*/ 92 w 2456038"/>
              <a:gd name="connsiteY64" fmla="*/ 2841162 h 2841294"/>
              <a:gd name="connsiteX65" fmla="*/ 2282282 w 2456038"/>
              <a:gd name="connsiteY65" fmla="*/ 2841162 h 2841294"/>
              <a:gd name="connsiteX66" fmla="*/ 2293712 w 2456038"/>
              <a:gd name="connsiteY66" fmla="*/ 86532 h 2841294"/>
              <a:gd name="connsiteX0" fmla="*/ 2282282 w 2293712"/>
              <a:gd name="connsiteY0" fmla="*/ 78912 h 2841270"/>
              <a:gd name="connsiteX1" fmla="*/ 2206082 w 2293712"/>
              <a:gd name="connsiteY1" fmla="*/ 40812 h 2841270"/>
              <a:gd name="connsiteX2" fmla="*/ 2126072 w 2293712"/>
              <a:gd name="connsiteY2" fmla="*/ 10332 h 2841270"/>
              <a:gd name="connsiteX3" fmla="*/ 2087972 w 2293712"/>
              <a:gd name="connsiteY3" fmla="*/ 14142 h 2841270"/>
              <a:gd name="connsiteX4" fmla="*/ 2137502 w 2293712"/>
              <a:gd name="connsiteY4" fmla="*/ 170352 h 2841270"/>
              <a:gd name="connsiteX5" fmla="*/ 2084162 w 2293712"/>
              <a:gd name="connsiteY5" fmla="*/ 273222 h 2841270"/>
              <a:gd name="connsiteX6" fmla="*/ 2000342 w 2293712"/>
              <a:gd name="connsiteY6" fmla="*/ 322752 h 2841270"/>
              <a:gd name="connsiteX7" fmla="*/ 1893662 w 2293712"/>
              <a:gd name="connsiteY7" fmla="*/ 284652 h 2841270"/>
              <a:gd name="connsiteX8" fmla="*/ 1783172 w 2293712"/>
              <a:gd name="connsiteY8" fmla="*/ 204642 h 2841270"/>
              <a:gd name="connsiteX9" fmla="*/ 1699352 w 2293712"/>
              <a:gd name="connsiteY9" fmla="*/ 124632 h 2841270"/>
              <a:gd name="connsiteX10" fmla="*/ 1657442 w 2293712"/>
              <a:gd name="connsiteY10" fmla="*/ 166542 h 2841270"/>
              <a:gd name="connsiteX11" fmla="*/ 1653632 w 2293712"/>
              <a:gd name="connsiteY11" fmla="*/ 235122 h 2841270"/>
              <a:gd name="connsiteX12" fmla="*/ 1714592 w 2293712"/>
              <a:gd name="connsiteY12" fmla="*/ 315132 h 2841270"/>
              <a:gd name="connsiteX13" fmla="*/ 1767932 w 2293712"/>
              <a:gd name="connsiteY13" fmla="*/ 414192 h 2841270"/>
              <a:gd name="connsiteX14" fmla="*/ 1779362 w 2293712"/>
              <a:gd name="connsiteY14" fmla="*/ 490392 h 2841270"/>
              <a:gd name="connsiteX15" fmla="*/ 1684112 w 2293712"/>
              <a:gd name="connsiteY15" fmla="*/ 539922 h 2841270"/>
              <a:gd name="connsiteX16" fmla="*/ 1638392 w 2293712"/>
              <a:gd name="connsiteY16" fmla="*/ 566592 h 2841270"/>
              <a:gd name="connsiteX17" fmla="*/ 1539332 w 2293712"/>
              <a:gd name="connsiteY17" fmla="*/ 505632 h 2841270"/>
              <a:gd name="connsiteX18" fmla="*/ 1493612 w 2293712"/>
              <a:gd name="connsiteY18" fmla="*/ 478962 h 2841270"/>
              <a:gd name="connsiteX19" fmla="*/ 1451702 w 2293712"/>
              <a:gd name="connsiteY19" fmla="*/ 543732 h 2841270"/>
              <a:gd name="connsiteX20" fmla="*/ 1466942 w 2293712"/>
              <a:gd name="connsiteY20" fmla="*/ 654222 h 2841270"/>
              <a:gd name="connsiteX21" fmla="*/ 1451702 w 2293712"/>
              <a:gd name="connsiteY21" fmla="*/ 825672 h 2841270"/>
              <a:gd name="connsiteX22" fmla="*/ 1402172 w 2293712"/>
              <a:gd name="connsiteY22" fmla="*/ 978072 h 2841270"/>
              <a:gd name="connsiteX23" fmla="*/ 1379312 w 2293712"/>
              <a:gd name="connsiteY23" fmla="*/ 1099992 h 2841270"/>
              <a:gd name="connsiteX24" fmla="*/ 1421222 w 2293712"/>
              <a:gd name="connsiteY24" fmla="*/ 1206672 h 2841270"/>
              <a:gd name="connsiteX25" fmla="*/ 1436462 w 2293712"/>
              <a:gd name="connsiteY25" fmla="*/ 1320972 h 2841270"/>
              <a:gd name="connsiteX26" fmla="*/ 1444082 w 2293712"/>
              <a:gd name="connsiteY26" fmla="*/ 1393362 h 2841270"/>
              <a:gd name="connsiteX27" fmla="*/ 1394552 w 2293712"/>
              <a:gd name="connsiteY27" fmla="*/ 1435272 h 2841270"/>
              <a:gd name="connsiteX28" fmla="*/ 1318352 w 2293712"/>
              <a:gd name="connsiteY28" fmla="*/ 1359072 h 2841270"/>
              <a:gd name="connsiteX29" fmla="*/ 1215482 w 2293712"/>
              <a:gd name="connsiteY29" fmla="*/ 1271442 h 2841270"/>
              <a:gd name="connsiteX30" fmla="*/ 1154522 w 2293712"/>
              <a:gd name="connsiteY30" fmla="*/ 1218102 h 2841270"/>
              <a:gd name="connsiteX31" fmla="*/ 1055462 w 2293712"/>
              <a:gd name="connsiteY31" fmla="*/ 1191432 h 2841270"/>
              <a:gd name="connsiteX32" fmla="*/ 983072 w 2293712"/>
              <a:gd name="connsiteY32" fmla="*/ 1233342 h 2841270"/>
              <a:gd name="connsiteX33" fmla="*/ 1024982 w 2293712"/>
              <a:gd name="connsiteY33" fmla="*/ 1347642 h 2841270"/>
              <a:gd name="connsiteX34" fmla="*/ 1082132 w 2293712"/>
              <a:gd name="connsiteY34" fmla="*/ 1458132 h 2841270"/>
              <a:gd name="connsiteX35" fmla="*/ 1078322 w 2293712"/>
              <a:gd name="connsiteY35" fmla="*/ 1568622 h 2841270"/>
              <a:gd name="connsiteX36" fmla="*/ 1070702 w 2293712"/>
              <a:gd name="connsiteY36" fmla="*/ 1602912 h 2841270"/>
              <a:gd name="connsiteX37" fmla="*/ 1013552 w 2293712"/>
              <a:gd name="connsiteY37" fmla="*/ 1644822 h 2841270"/>
              <a:gd name="connsiteX38" fmla="*/ 1028792 w 2293712"/>
              <a:gd name="connsiteY38" fmla="*/ 1705782 h 2841270"/>
              <a:gd name="connsiteX39" fmla="*/ 1116422 w 2293712"/>
              <a:gd name="connsiteY39" fmla="*/ 1698162 h 2841270"/>
              <a:gd name="connsiteX40" fmla="*/ 1150712 w 2293712"/>
              <a:gd name="connsiteY40" fmla="*/ 1595292 h 2841270"/>
              <a:gd name="connsiteX41" fmla="*/ 1181192 w 2293712"/>
              <a:gd name="connsiteY41" fmla="*/ 1541952 h 2841270"/>
              <a:gd name="connsiteX42" fmla="*/ 1276442 w 2293712"/>
              <a:gd name="connsiteY42" fmla="*/ 1572432 h 2841270"/>
              <a:gd name="connsiteX43" fmla="*/ 1310732 w 2293712"/>
              <a:gd name="connsiteY43" fmla="*/ 1629582 h 2841270"/>
              <a:gd name="connsiteX44" fmla="*/ 1215482 w 2293712"/>
              <a:gd name="connsiteY44" fmla="*/ 1743882 h 2841270"/>
              <a:gd name="connsiteX45" fmla="*/ 1165952 w 2293712"/>
              <a:gd name="connsiteY45" fmla="*/ 1820082 h 2841270"/>
              <a:gd name="connsiteX46" fmla="*/ 1131662 w 2293712"/>
              <a:gd name="connsiteY46" fmla="*/ 1938192 h 2841270"/>
              <a:gd name="connsiteX47" fmla="*/ 1074512 w 2293712"/>
              <a:gd name="connsiteY47" fmla="*/ 2018202 h 2841270"/>
              <a:gd name="connsiteX48" fmla="*/ 1002122 w 2293712"/>
              <a:gd name="connsiteY48" fmla="*/ 2060112 h 2841270"/>
              <a:gd name="connsiteX49" fmla="*/ 956402 w 2293712"/>
              <a:gd name="connsiteY49" fmla="*/ 2117262 h 2841270"/>
              <a:gd name="connsiteX50" fmla="*/ 899252 w 2293712"/>
              <a:gd name="connsiteY50" fmla="*/ 2121072 h 2841270"/>
              <a:gd name="connsiteX51" fmla="*/ 811622 w 2293712"/>
              <a:gd name="connsiteY51" fmla="*/ 2060112 h 2841270"/>
              <a:gd name="connsiteX52" fmla="*/ 720182 w 2293712"/>
              <a:gd name="connsiteY52" fmla="*/ 2052492 h 2841270"/>
              <a:gd name="connsiteX53" fmla="*/ 594452 w 2293712"/>
              <a:gd name="connsiteY53" fmla="*/ 2063922 h 2841270"/>
              <a:gd name="connsiteX54" fmla="*/ 483962 w 2293712"/>
              <a:gd name="connsiteY54" fmla="*/ 2048682 h 2841270"/>
              <a:gd name="connsiteX55" fmla="*/ 400142 w 2293712"/>
              <a:gd name="connsiteY55" fmla="*/ 2041062 h 2841270"/>
              <a:gd name="connsiteX56" fmla="*/ 423002 w 2293712"/>
              <a:gd name="connsiteY56" fmla="*/ 2170602 h 2841270"/>
              <a:gd name="connsiteX57" fmla="*/ 430622 w 2293712"/>
              <a:gd name="connsiteY57" fmla="*/ 2292522 h 2841270"/>
              <a:gd name="connsiteX58" fmla="*/ 293462 w 2293712"/>
              <a:gd name="connsiteY58" fmla="*/ 2345862 h 2841270"/>
              <a:gd name="connsiteX59" fmla="*/ 190592 w 2293712"/>
              <a:gd name="connsiteY59" fmla="*/ 2372532 h 2841270"/>
              <a:gd name="connsiteX60" fmla="*/ 209642 w 2293712"/>
              <a:gd name="connsiteY60" fmla="*/ 2483022 h 2841270"/>
              <a:gd name="connsiteX61" fmla="*/ 247742 w 2293712"/>
              <a:gd name="connsiteY61" fmla="*/ 2543982 h 2841270"/>
              <a:gd name="connsiteX62" fmla="*/ 243932 w 2293712"/>
              <a:gd name="connsiteY62" fmla="*/ 2639232 h 2841270"/>
              <a:gd name="connsiteX63" fmla="*/ 179162 w 2293712"/>
              <a:gd name="connsiteY63" fmla="*/ 2715432 h 2841270"/>
              <a:gd name="connsiteX64" fmla="*/ 92 w 2293712"/>
              <a:gd name="connsiteY64" fmla="*/ 2841162 h 2841270"/>
              <a:gd name="connsiteX65" fmla="*/ 2282282 w 2293712"/>
              <a:gd name="connsiteY65" fmla="*/ 2841162 h 2841270"/>
              <a:gd name="connsiteX66" fmla="*/ 2293712 w 2293712"/>
              <a:gd name="connsiteY66" fmla="*/ 86532 h 2841270"/>
              <a:gd name="connsiteX0" fmla="*/ 2282282 w 2297522"/>
              <a:gd name="connsiteY0" fmla="*/ 78912 h 2841270"/>
              <a:gd name="connsiteX1" fmla="*/ 2206082 w 2297522"/>
              <a:gd name="connsiteY1" fmla="*/ 40812 h 2841270"/>
              <a:gd name="connsiteX2" fmla="*/ 2126072 w 2297522"/>
              <a:gd name="connsiteY2" fmla="*/ 10332 h 2841270"/>
              <a:gd name="connsiteX3" fmla="*/ 2087972 w 2297522"/>
              <a:gd name="connsiteY3" fmla="*/ 14142 h 2841270"/>
              <a:gd name="connsiteX4" fmla="*/ 2137502 w 2297522"/>
              <a:gd name="connsiteY4" fmla="*/ 170352 h 2841270"/>
              <a:gd name="connsiteX5" fmla="*/ 2084162 w 2297522"/>
              <a:gd name="connsiteY5" fmla="*/ 273222 h 2841270"/>
              <a:gd name="connsiteX6" fmla="*/ 2000342 w 2297522"/>
              <a:gd name="connsiteY6" fmla="*/ 322752 h 2841270"/>
              <a:gd name="connsiteX7" fmla="*/ 1893662 w 2297522"/>
              <a:gd name="connsiteY7" fmla="*/ 284652 h 2841270"/>
              <a:gd name="connsiteX8" fmla="*/ 1783172 w 2297522"/>
              <a:gd name="connsiteY8" fmla="*/ 204642 h 2841270"/>
              <a:gd name="connsiteX9" fmla="*/ 1699352 w 2297522"/>
              <a:gd name="connsiteY9" fmla="*/ 124632 h 2841270"/>
              <a:gd name="connsiteX10" fmla="*/ 1657442 w 2297522"/>
              <a:gd name="connsiteY10" fmla="*/ 166542 h 2841270"/>
              <a:gd name="connsiteX11" fmla="*/ 1653632 w 2297522"/>
              <a:gd name="connsiteY11" fmla="*/ 235122 h 2841270"/>
              <a:gd name="connsiteX12" fmla="*/ 1714592 w 2297522"/>
              <a:gd name="connsiteY12" fmla="*/ 315132 h 2841270"/>
              <a:gd name="connsiteX13" fmla="*/ 1767932 w 2297522"/>
              <a:gd name="connsiteY13" fmla="*/ 414192 h 2841270"/>
              <a:gd name="connsiteX14" fmla="*/ 1779362 w 2297522"/>
              <a:gd name="connsiteY14" fmla="*/ 490392 h 2841270"/>
              <a:gd name="connsiteX15" fmla="*/ 1684112 w 2297522"/>
              <a:gd name="connsiteY15" fmla="*/ 539922 h 2841270"/>
              <a:gd name="connsiteX16" fmla="*/ 1638392 w 2297522"/>
              <a:gd name="connsiteY16" fmla="*/ 566592 h 2841270"/>
              <a:gd name="connsiteX17" fmla="*/ 1539332 w 2297522"/>
              <a:gd name="connsiteY17" fmla="*/ 505632 h 2841270"/>
              <a:gd name="connsiteX18" fmla="*/ 1493612 w 2297522"/>
              <a:gd name="connsiteY18" fmla="*/ 478962 h 2841270"/>
              <a:gd name="connsiteX19" fmla="*/ 1451702 w 2297522"/>
              <a:gd name="connsiteY19" fmla="*/ 543732 h 2841270"/>
              <a:gd name="connsiteX20" fmla="*/ 1466942 w 2297522"/>
              <a:gd name="connsiteY20" fmla="*/ 654222 h 2841270"/>
              <a:gd name="connsiteX21" fmla="*/ 1451702 w 2297522"/>
              <a:gd name="connsiteY21" fmla="*/ 825672 h 2841270"/>
              <a:gd name="connsiteX22" fmla="*/ 1402172 w 2297522"/>
              <a:gd name="connsiteY22" fmla="*/ 978072 h 2841270"/>
              <a:gd name="connsiteX23" fmla="*/ 1379312 w 2297522"/>
              <a:gd name="connsiteY23" fmla="*/ 1099992 h 2841270"/>
              <a:gd name="connsiteX24" fmla="*/ 1421222 w 2297522"/>
              <a:gd name="connsiteY24" fmla="*/ 1206672 h 2841270"/>
              <a:gd name="connsiteX25" fmla="*/ 1436462 w 2297522"/>
              <a:gd name="connsiteY25" fmla="*/ 1320972 h 2841270"/>
              <a:gd name="connsiteX26" fmla="*/ 1444082 w 2297522"/>
              <a:gd name="connsiteY26" fmla="*/ 1393362 h 2841270"/>
              <a:gd name="connsiteX27" fmla="*/ 1394552 w 2297522"/>
              <a:gd name="connsiteY27" fmla="*/ 1435272 h 2841270"/>
              <a:gd name="connsiteX28" fmla="*/ 1318352 w 2297522"/>
              <a:gd name="connsiteY28" fmla="*/ 1359072 h 2841270"/>
              <a:gd name="connsiteX29" fmla="*/ 1215482 w 2297522"/>
              <a:gd name="connsiteY29" fmla="*/ 1271442 h 2841270"/>
              <a:gd name="connsiteX30" fmla="*/ 1154522 w 2297522"/>
              <a:gd name="connsiteY30" fmla="*/ 1218102 h 2841270"/>
              <a:gd name="connsiteX31" fmla="*/ 1055462 w 2297522"/>
              <a:gd name="connsiteY31" fmla="*/ 1191432 h 2841270"/>
              <a:gd name="connsiteX32" fmla="*/ 983072 w 2297522"/>
              <a:gd name="connsiteY32" fmla="*/ 1233342 h 2841270"/>
              <a:gd name="connsiteX33" fmla="*/ 1024982 w 2297522"/>
              <a:gd name="connsiteY33" fmla="*/ 1347642 h 2841270"/>
              <a:gd name="connsiteX34" fmla="*/ 1082132 w 2297522"/>
              <a:gd name="connsiteY34" fmla="*/ 1458132 h 2841270"/>
              <a:gd name="connsiteX35" fmla="*/ 1078322 w 2297522"/>
              <a:gd name="connsiteY35" fmla="*/ 1568622 h 2841270"/>
              <a:gd name="connsiteX36" fmla="*/ 1070702 w 2297522"/>
              <a:gd name="connsiteY36" fmla="*/ 1602912 h 2841270"/>
              <a:gd name="connsiteX37" fmla="*/ 1013552 w 2297522"/>
              <a:gd name="connsiteY37" fmla="*/ 1644822 h 2841270"/>
              <a:gd name="connsiteX38" fmla="*/ 1028792 w 2297522"/>
              <a:gd name="connsiteY38" fmla="*/ 1705782 h 2841270"/>
              <a:gd name="connsiteX39" fmla="*/ 1116422 w 2297522"/>
              <a:gd name="connsiteY39" fmla="*/ 1698162 h 2841270"/>
              <a:gd name="connsiteX40" fmla="*/ 1150712 w 2297522"/>
              <a:gd name="connsiteY40" fmla="*/ 1595292 h 2841270"/>
              <a:gd name="connsiteX41" fmla="*/ 1181192 w 2297522"/>
              <a:gd name="connsiteY41" fmla="*/ 1541952 h 2841270"/>
              <a:gd name="connsiteX42" fmla="*/ 1276442 w 2297522"/>
              <a:gd name="connsiteY42" fmla="*/ 1572432 h 2841270"/>
              <a:gd name="connsiteX43" fmla="*/ 1310732 w 2297522"/>
              <a:gd name="connsiteY43" fmla="*/ 1629582 h 2841270"/>
              <a:gd name="connsiteX44" fmla="*/ 1215482 w 2297522"/>
              <a:gd name="connsiteY44" fmla="*/ 1743882 h 2841270"/>
              <a:gd name="connsiteX45" fmla="*/ 1165952 w 2297522"/>
              <a:gd name="connsiteY45" fmla="*/ 1820082 h 2841270"/>
              <a:gd name="connsiteX46" fmla="*/ 1131662 w 2297522"/>
              <a:gd name="connsiteY46" fmla="*/ 1938192 h 2841270"/>
              <a:gd name="connsiteX47" fmla="*/ 1074512 w 2297522"/>
              <a:gd name="connsiteY47" fmla="*/ 2018202 h 2841270"/>
              <a:gd name="connsiteX48" fmla="*/ 1002122 w 2297522"/>
              <a:gd name="connsiteY48" fmla="*/ 2060112 h 2841270"/>
              <a:gd name="connsiteX49" fmla="*/ 956402 w 2297522"/>
              <a:gd name="connsiteY49" fmla="*/ 2117262 h 2841270"/>
              <a:gd name="connsiteX50" fmla="*/ 899252 w 2297522"/>
              <a:gd name="connsiteY50" fmla="*/ 2121072 h 2841270"/>
              <a:gd name="connsiteX51" fmla="*/ 811622 w 2297522"/>
              <a:gd name="connsiteY51" fmla="*/ 2060112 h 2841270"/>
              <a:gd name="connsiteX52" fmla="*/ 720182 w 2297522"/>
              <a:gd name="connsiteY52" fmla="*/ 2052492 h 2841270"/>
              <a:gd name="connsiteX53" fmla="*/ 594452 w 2297522"/>
              <a:gd name="connsiteY53" fmla="*/ 2063922 h 2841270"/>
              <a:gd name="connsiteX54" fmla="*/ 483962 w 2297522"/>
              <a:gd name="connsiteY54" fmla="*/ 2048682 h 2841270"/>
              <a:gd name="connsiteX55" fmla="*/ 400142 w 2297522"/>
              <a:gd name="connsiteY55" fmla="*/ 2041062 h 2841270"/>
              <a:gd name="connsiteX56" fmla="*/ 423002 w 2297522"/>
              <a:gd name="connsiteY56" fmla="*/ 2170602 h 2841270"/>
              <a:gd name="connsiteX57" fmla="*/ 430622 w 2297522"/>
              <a:gd name="connsiteY57" fmla="*/ 2292522 h 2841270"/>
              <a:gd name="connsiteX58" fmla="*/ 293462 w 2297522"/>
              <a:gd name="connsiteY58" fmla="*/ 2345862 h 2841270"/>
              <a:gd name="connsiteX59" fmla="*/ 190592 w 2297522"/>
              <a:gd name="connsiteY59" fmla="*/ 2372532 h 2841270"/>
              <a:gd name="connsiteX60" fmla="*/ 209642 w 2297522"/>
              <a:gd name="connsiteY60" fmla="*/ 2483022 h 2841270"/>
              <a:gd name="connsiteX61" fmla="*/ 247742 w 2297522"/>
              <a:gd name="connsiteY61" fmla="*/ 2543982 h 2841270"/>
              <a:gd name="connsiteX62" fmla="*/ 243932 w 2297522"/>
              <a:gd name="connsiteY62" fmla="*/ 2639232 h 2841270"/>
              <a:gd name="connsiteX63" fmla="*/ 179162 w 2297522"/>
              <a:gd name="connsiteY63" fmla="*/ 2715432 h 2841270"/>
              <a:gd name="connsiteX64" fmla="*/ 92 w 2297522"/>
              <a:gd name="connsiteY64" fmla="*/ 2841162 h 2841270"/>
              <a:gd name="connsiteX65" fmla="*/ 2282282 w 2297522"/>
              <a:gd name="connsiteY65" fmla="*/ 2841162 h 2841270"/>
              <a:gd name="connsiteX66" fmla="*/ 2297522 w 2297522"/>
              <a:gd name="connsiteY66" fmla="*/ 75102 h 284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97522" h="2841270">
                <a:moveTo>
                  <a:pt x="2282282" y="78912"/>
                </a:moveTo>
                <a:cubicBezTo>
                  <a:pt x="2257199" y="65577"/>
                  <a:pt x="2232117" y="52242"/>
                  <a:pt x="2206082" y="40812"/>
                </a:cubicBezTo>
                <a:cubicBezTo>
                  <a:pt x="2180047" y="29382"/>
                  <a:pt x="2145757" y="14777"/>
                  <a:pt x="2126072" y="10332"/>
                </a:cubicBezTo>
                <a:cubicBezTo>
                  <a:pt x="2106387" y="5887"/>
                  <a:pt x="2086067" y="-12528"/>
                  <a:pt x="2087972" y="14142"/>
                </a:cubicBezTo>
                <a:cubicBezTo>
                  <a:pt x="2089877" y="40812"/>
                  <a:pt x="2138137" y="127172"/>
                  <a:pt x="2137502" y="170352"/>
                </a:cubicBezTo>
                <a:cubicBezTo>
                  <a:pt x="2136867" y="213532"/>
                  <a:pt x="2107022" y="247822"/>
                  <a:pt x="2084162" y="273222"/>
                </a:cubicBezTo>
                <a:cubicBezTo>
                  <a:pt x="2061302" y="298622"/>
                  <a:pt x="2032092" y="320847"/>
                  <a:pt x="2000342" y="322752"/>
                </a:cubicBezTo>
                <a:cubicBezTo>
                  <a:pt x="1968592" y="324657"/>
                  <a:pt x="1929857" y="304337"/>
                  <a:pt x="1893662" y="284652"/>
                </a:cubicBezTo>
                <a:cubicBezTo>
                  <a:pt x="1857467" y="264967"/>
                  <a:pt x="1815557" y="231312"/>
                  <a:pt x="1783172" y="204642"/>
                </a:cubicBezTo>
                <a:cubicBezTo>
                  <a:pt x="1750787" y="177972"/>
                  <a:pt x="1720307" y="130982"/>
                  <a:pt x="1699352" y="124632"/>
                </a:cubicBezTo>
                <a:cubicBezTo>
                  <a:pt x="1678397" y="118282"/>
                  <a:pt x="1665062" y="148127"/>
                  <a:pt x="1657442" y="166542"/>
                </a:cubicBezTo>
                <a:cubicBezTo>
                  <a:pt x="1649822" y="184957"/>
                  <a:pt x="1644107" y="210357"/>
                  <a:pt x="1653632" y="235122"/>
                </a:cubicBezTo>
                <a:cubicBezTo>
                  <a:pt x="1663157" y="259887"/>
                  <a:pt x="1695542" y="285287"/>
                  <a:pt x="1714592" y="315132"/>
                </a:cubicBezTo>
                <a:cubicBezTo>
                  <a:pt x="1733642" y="344977"/>
                  <a:pt x="1757137" y="384982"/>
                  <a:pt x="1767932" y="414192"/>
                </a:cubicBezTo>
                <a:cubicBezTo>
                  <a:pt x="1778727" y="443402"/>
                  <a:pt x="1793332" y="469437"/>
                  <a:pt x="1779362" y="490392"/>
                </a:cubicBezTo>
                <a:cubicBezTo>
                  <a:pt x="1765392" y="511347"/>
                  <a:pt x="1707607" y="527222"/>
                  <a:pt x="1684112" y="539922"/>
                </a:cubicBezTo>
                <a:cubicBezTo>
                  <a:pt x="1660617" y="552622"/>
                  <a:pt x="1662522" y="572307"/>
                  <a:pt x="1638392" y="566592"/>
                </a:cubicBezTo>
                <a:cubicBezTo>
                  <a:pt x="1614262" y="560877"/>
                  <a:pt x="1563462" y="520237"/>
                  <a:pt x="1539332" y="505632"/>
                </a:cubicBezTo>
                <a:cubicBezTo>
                  <a:pt x="1515202" y="491027"/>
                  <a:pt x="1508217" y="472612"/>
                  <a:pt x="1493612" y="478962"/>
                </a:cubicBezTo>
                <a:cubicBezTo>
                  <a:pt x="1479007" y="485312"/>
                  <a:pt x="1456147" y="514522"/>
                  <a:pt x="1451702" y="543732"/>
                </a:cubicBezTo>
                <a:cubicBezTo>
                  <a:pt x="1447257" y="572942"/>
                  <a:pt x="1466942" y="607232"/>
                  <a:pt x="1466942" y="654222"/>
                </a:cubicBezTo>
                <a:cubicBezTo>
                  <a:pt x="1466942" y="701212"/>
                  <a:pt x="1462497" y="771697"/>
                  <a:pt x="1451702" y="825672"/>
                </a:cubicBezTo>
                <a:cubicBezTo>
                  <a:pt x="1440907" y="879647"/>
                  <a:pt x="1414237" y="932352"/>
                  <a:pt x="1402172" y="978072"/>
                </a:cubicBezTo>
                <a:cubicBezTo>
                  <a:pt x="1390107" y="1023792"/>
                  <a:pt x="1376137" y="1061892"/>
                  <a:pt x="1379312" y="1099992"/>
                </a:cubicBezTo>
                <a:cubicBezTo>
                  <a:pt x="1382487" y="1138092"/>
                  <a:pt x="1411697" y="1169842"/>
                  <a:pt x="1421222" y="1206672"/>
                </a:cubicBezTo>
                <a:cubicBezTo>
                  <a:pt x="1430747" y="1243502"/>
                  <a:pt x="1432652" y="1289857"/>
                  <a:pt x="1436462" y="1320972"/>
                </a:cubicBezTo>
                <a:cubicBezTo>
                  <a:pt x="1440272" y="1352087"/>
                  <a:pt x="1451067" y="1374312"/>
                  <a:pt x="1444082" y="1393362"/>
                </a:cubicBezTo>
                <a:cubicBezTo>
                  <a:pt x="1437097" y="1412412"/>
                  <a:pt x="1415507" y="1440987"/>
                  <a:pt x="1394552" y="1435272"/>
                </a:cubicBezTo>
                <a:cubicBezTo>
                  <a:pt x="1373597" y="1429557"/>
                  <a:pt x="1348197" y="1386377"/>
                  <a:pt x="1318352" y="1359072"/>
                </a:cubicBezTo>
                <a:cubicBezTo>
                  <a:pt x="1288507" y="1331767"/>
                  <a:pt x="1242787" y="1294937"/>
                  <a:pt x="1215482" y="1271442"/>
                </a:cubicBezTo>
                <a:cubicBezTo>
                  <a:pt x="1188177" y="1247947"/>
                  <a:pt x="1181192" y="1231437"/>
                  <a:pt x="1154522" y="1218102"/>
                </a:cubicBezTo>
                <a:cubicBezTo>
                  <a:pt x="1127852" y="1204767"/>
                  <a:pt x="1084037" y="1188892"/>
                  <a:pt x="1055462" y="1191432"/>
                </a:cubicBezTo>
                <a:cubicBezTo>
                  <a:pt x="1026887" y="1193972"/>
                  <a:pt x="988152" y="1207307"/>
                  <a:pt x="983072" y="1233342"/>
                </a:cubicBezTo>
                <a:cubicBezTo>
                  <a:pt x="977992" y="1259377"/>
                  <a:pt x="1008472" y="1310177"/>
                  <a:pt x="1024982" y="1347642"/>
                </a:cubicBezTo>
                <a:cubicBezTo>
                  <a:pt x="1041492" y="1385107"/>
                  <a:pt x="1073242" y="1421302"/>
                  <a:pt x="1082132" y="1458132"/>
                </a:cubicBezTo>
                <a:cubicBezTo>
                  <a:pt x="1091022" y="1494962"/>
                  <a:pt x="1080227" y="1544492"/>
                  <a:pt x="1078322" y="1568622"/>
                </a:cubicBezTo>
                <a:cubicBezTo>
                  <a:pt x="1076417" y="1592752"/>
                  <a:pt x="1081497" y="1590212"/>
                  <a:pt x="1070702" y="1602912"/>
                </a:cubicBezTo>
                <a:cubicBezTo>
                  <a:pt x="1059907" y="1615612"/>
                  <a:pt x="1020537" y="1627677"/>
                  <a:pt x="1013552" y="1644822"/>
                </a:cubicBezTo>
                <a:cubicBezTo>
                  <a:pt x="1006567" y="1661967"/>
                  <a:pt x="1011647" y="1696892"/>
                  <a:pt x="1028792" y="1705782"/>
                </a:cubicBezTo>
                <a:cubicBezTo>
                  <a:pt x="1045937" y="1714672"/>
                  <a:pt x="1096102" y="1716577"/>
                  <a:pt x="1116422" y="1698162"/>
                </a:cubicBezTo>
                <a:cubicBezTo>
                  <a:pt x="1136742" y="1679747"/>
                  <a:pt x="1139917" y="1621327"/>
                  <a:pt x="1150712" y="1595292"/>
                </a:cubicBezTo>
                <a:cubicBezTo>
                  <a:pt x="1161507" y="1569257"/>
                  <a:pt x="1160237" y="1545762"/>
                  <a:pt x="1181192" y="1541952"/>
                </a:cubicBezTo>
                <a:cubicBezTo>
                  <a:pt x="1202147" y="1538142"/>
                  <a:pt x="1254852" y="1557827"/>
                  <a:pt x="1276442" y="1572432"/>
                </a:cubicBezTo>
                <a:cubicBezTo>
                  <a:pt x="1298032" y="1587037"/>
                  <a:pt x="1320892" y="1601007"/>
                  <a:pt x="1310732" y="1629582"/>
                </a:cubicBezTo>
                <a:cubicBezTo>
                  <a:pt x="1300572" y="1658157"/>
                  <a:pt x="1239612" y="1712132"/>
                  <a:pt x="1215482" y="1743882"/>
                </a:cubicBezTo>
                <a:cubicBezTo>
                  <a:pt x="1191352" y="1775632"/>
                  <a:pt x="1179922" y="1787697"/>
                  <a:pt x="1165952" y="1820082"/>
                </a:cubicBezTo>
                <a:cubicBezTo>
                  <a:pt x="1151982" y="1852467"/>
                  <a:pt x="1146902" y="1905172"/>
                  <a:pt x="1131662" y="1938192"/>
                </a:cubicBezTo>
                <a:cubicBezTo>
                  <a:pt x="1116422" y="1971212"/>
                  <a:pt x="1096102" y="1997882"/>
                  <a:pt x="1074512" y="2018202"/>
                </a:cubicBezTo>
                <a:cubicBezTo>
                  <a:pt x="1052922" y="2038522"/>
                  <a:pt x="1021807" y="2043602"/>
                  <a:pt x="1002122" y="2060112"/>
                </a:cubicBezTo>
                <a:cubicBezTo>
                  <a:pt x="982437" y="2076622"/>
                  <a:pt x="973547" y="2107102"/>
                  <a:pt x="956402" y="2117262"/>
                </a:cubicBezTo>
                <a:cubicBezTo>
                  <a:pt x="939257" y="2127422"/>
                  <a:pt x="923382" y="2130597"/>
                  <a:pt x="899252" y="2121072"/>
                </a:cubicBezTo>
                <a:cubicBezTo>
                  <a:pt x="875122" y="2111547"/>
                  <a:pt x="841467" y="2071542"/>
                  <a:pt x="811622" y="2060112"/>
                </a:cubicBezTo>
                <a:cubicBezTo>
                  <a:pt x="781777" y="2048682"/>
                  <a:pt x="756377" y="2051857"/>
                  <a:pt x="720182" y="2052492"/>
                </a:cubicBezTo>
                <a:cubicBezTo>
                  <a:pt x="683987" y="2053127"/>
                  <a:pt x="633822" y="2064557"/>
                  <a:pt x="594452" y="2063922"/>
                </a:cubicBezTo>
                <a:cubicBezTo>
                  <a:pt x="555082" y="2063287"/>
                  <a:pt x="516347" y="2052492"/>
                  <a:pt x="483962" y="2048682"/>
                </a:cubicBezTo>
                <a:cubicBezTo>
                  <a:pt x="451577" y="2044872"/>
                  <a:pt x="410302" y="2020742"/>
                  <a:pt x="400142" y="2041062"/>
                </a:cubicBezTo>
                <a:cubicBezTo>
                  <a:pt x="389982" y="2061382"/>
                  <a:pt x="417922" y="2128692"/>
                  <a:pt x="423002" y="2170602"/>
                </a:cubicBezTo>
                <a:cubicBezTo>
                  <a:pt x="428082" y="2212512"/>
                  <a:pt x="452212" y="2263312"/>
                  <a:pt x="430622" y="2292522"/>
                </a:cubicBezTo>
                <a:cubicBezTo>
                  <a:pt x="409032" y="2321732"/>
                  <a:pt x="333467" y="2332527"/>
                  <a:pt x="293462" y="2345862"/>
                </a:cubicBezTo>
                <a:cubicBezTo>
                  <a:pt x="253457" y="2359197"/>
                  <a:pt x="204562" y="2349672"/>
                  <a:pt x="190592" y="2372532"/>
                </a:cubicBezTo>
                <a:cubicBezTo>
                  <a:pt x="176622" y="2395392"/>
                  <a:pt x="200117" y="2454447"/>
                  <a:pt x="209642" y="2483022"/>
                </a:cubicBezTo>
                <a:cubicBezTo>
                  <a:pt x="219167" y="2511597"/>
                  <a:pt x="242027" y="2517947"/>
                  <a:pt x="247742" y="2543982"/>
                </a:cubicBezTo>
                <a:cubicBezTo>
                  <a:pt x="253457" y="2570017"/>
                  <a:pt x="255362" y="2610657"/>
                  <a:pt x="243932" y="2639232"/>
                </a:cubicBezTo>
                <a:cubicBezTo>
                  <a:pt x="232502" y="2667807"/>
                  <a:pt x="219802" y="2681777"/>
                  <a:pt x="179162" y="2715432"/>
                </a:cubicBezTo>
                <a:cubicBezTo>
                  <a:pt x="138522" y="2749087"/>
                  <a:pt x="15332" y="2839257"/>
                  <a:pt x="92" y="2841162"/>
                </a:cubicBezTo>
                <a:cubicBezTo>
                  <a:pt x="-15148" y="2843067"/>
                  <a:pt x="1882867" y="2818937"/>
                  <a:pt x="2282282" y="2841162"/>
                </a:cubicBezTo>
                <a:cubicBezTo>
                  <a:pt x="2266407" y="2832907"/>
                  <a:pt x="2267042" y="74467"/>
                  <a:pt x="2297522" y="75102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>
            <a:off x="4616865" y="7004323"/>
            <a:ext cx="2056952" cy="1880597"/>
          </a:xfrm>
          <a:custGeom>
            <a:avLst/>
            <a:gdLst>
              <a:gd name="connsiteX0" fmla="*/ 119324 w 2324083"/>
              <a:gd name="connsiteY0" fmla="*/ 1850117 h 1979149"/>
              <a:gd name="connsiteX1" fmla="*/ 245054 w 2324083"/>
              <a:gd name="connsiteY1" fmla="*/ 1712957 h 1979149"/>
              <a:gd name="connsiteX2" fmla="*/ 248864 w 2324083"/>
              <a:gd name="connsiteY2" fmla="*/ 1613897 h 1979149"/>
              <a:gd name="connsiteX3" fmla="*/ 248864 w 2324083"/>
              <a:gd name="connsiteY3" fmla="*/ 1457687 h 1979149"/>
              <a:gd name="connsiteX4" fmla="*/ 405074 w 2324083"/>
              <a:gd name="connsiteY4" fmla="*/ 1419587 h 1979149"/>
              <a:gd name="connsiteX5" fmla="*/ 420314 w 2324083"/>
              <a:gd name="connsiteY5" fmla="*/ 1270997 h 1979149"/>
              <a:gd name="connsiteX6" fmla="*/ 485084 w 2324083"/>
              <a:gd name="connsiteY6" fmla="*/ 1202417 h 1979149"/>
              <a:gd name="connsiteX7" fmla="*/ 595574 w 2324083"/>
              <a:gd name="connsiteY7" fmla="*/ 1198607 h 1979149"/>
              <a:gd name="connsiteX8" fmla="*/ 778454 w 2324083"/>
              <a:gd name="connsiteY8" fmla="*/ 1328147 h 1979149"/>
              <a:gd name="connsiteX9" fmla="*/ 904184 w 2324083"/>
              <a:gd name="connsiteY9" fmla="*/ 1297667 h 1979149"/>
              <a:gd name="connsiteX10" fmla="*/ 1014674 w 2324083"/>
              <a:gd name="connsiteY10" fmla="*/ 1206227 h 1979149"/>
              <a:gd name="connsiteX11" fmla="*/ 1224224 w 2324083"/>
              <a:gd name="connsiteY11" fmla="*/ 1328147 h 1979149"/>
              <a:gd name="connsiteX12" fmla="*/ 1250894 w 2324083"/>
              <a:gd name="connsiteY12" fmla="*/ 1244327 h 1979149"/>
              <a:gd name="connsiteX13" fmla="*/ 1174694 w 2324083"/>
              <a:gd name="connsiteY13" fmla="*/ 1118597 h 1979149"/>
              <a:gd name="connsiteX14" fmla="*/ 1144214 w 2324083"/>
              <a:gd name="connsiteY14" fmla="*/ 1015727 h 1979149"/>
              <a:gd name="connsiteX15" fmla="*/ 1216604 w 2324083"/>
              <a:gd name="connsiteY15" fmla="*/ 916667 h 1979149"/>
              <a:gd name="connsiteX16" fmla="*/ 1380434 w 2324083"/>
              <a:gd name="connsiteY16" fmla="*/ 962387 h 1979149"/>
              <a:gd name="connsiteX17" fmla="*/ 1414724 w 2324083"/>
              <a:gd name="connsiteY17" fmla="*/ 882377 h 1979149"/>
              <a:gd name="connsiteX18" fmla="*/ 1346144 w 2324083"/>
              <a:gd name="connsiteY18" fmla="*/ 768077 h 1979149"/>
              <a:gd name="connsiteX19" fmla="*/ 1399484 w 2324083"/>
              <a:gd name="connsiteY19" fmla="*/ 672827 h 1979149"/>
              <a:gd name="connsiteX20" fmla="*/ 1593794 w 2324083"/>
              <a:gd name="connsiteY20" fmla="*/ 520427 h 1979149"/>
              <a:gd name="connsiteX21" fmla="*/ 1609034 w 2324083"/>
              <a:gd name="connsiteY21" fmla="*/ 428987 h 1979149"/>
              <a:gd name="connsiteX22" fmla="*/ 1601414 w 2324083"/>
              <a:gd name="connsiteY22" fmla="*/ 314687 h 1979149"/>
              <a:gd name="connsiteX23" fmla="*/ 1601414 w 2324083"/>
              <a:gd name="connsiteY23" fmla="*/ 249917 h 1979149"/>
              <a:gd name="connsiteX24" fmla="*/ 1673804 w 2324083"/>
              <a:gd name="connsiteY24" fmla="*/ 208007 h 1979149"/>
              <a:gd name="connsiteX25" fmla="*/ 1658564 w 2324083"/>
              <a:gd name="connsiteY25" fmla="*/ 93707 h 1979149"/>
              <a:gd name="connsiteX26" fmla="*/ 1761434 w 2324083"/>
              <a:gd name="connsiteY26" fmla="*/ 2267 h 1979149"/>
              <a:gd name="connsiteX27" fmla="*/ 1871924 w 2324083"/>
              <a:gd name="connsiteY27" fmla="*/ 36557 h 1979149"/>
              <a:gd name="connsiteX28" fmla="*/ 1860494 w 2324083"/>
              <a:gd name="connsiteY28" fmla="*/ 131807 h 1979149"/>
              <a:gd name="connsiteX29" fmla="*/ 1761434 w 2324083"/>
              <a:gd name="connsiteY29" fmla="*/ 169907 h 1979149"/>
              <a:gd name="connsiteX30" fmla="*/ 1727144 w 2324083"/>
              <a:gd name="connsiteY30" fmla="*/ 204197 h 1979149"/>
              <a:gd name="connsiteX31" fmla="*/ 1818584 w 2324083"/>
              <a:gd name="connsiteY31" fmla="*/ 268967 h 1979149"/>
              <a:gd name="connsiteX32" fmla="*/ 1921454 w 2324083"/>
              <a:gd name="connsiteY32" fmla="*/ 413747 h 1979149"/>
              <a:gd name="connsiteX33" fmla="*/ 2031944 w 2324083"/>
              <a:gd name="connsiteY33" fmla="*/ 482327 h 1979149"/>
              <a:gd name="connsiteX34" fmla="*/ 2161484 w 2324083"/>
              <a:gd name="connsiteY34" fmla="*/ 520427 h 1979149"/>
              <a:gd name="connsiteX35" fmla="*/ 2169104 w 2324083"/>
              <a:gd name="connsiteY35" fmla="*/ 1880597 h 1979149"/>
              <a:gd name="connsiteX36" fmla="*/ 119324 w 2324083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170487"/>
              <a:gd name="connsiteY0" fmla="*/ 1850117 h 1883299"/>
              <a:gd name="connsiteX1" fmla="*/ 245054 w 2170487"/>
              <a:gd name="connsiteY1" fmla="*/ 1712957 h 1883299"/>
              <a:gd name="connsiteX2" fmla="*/ 248864 w 2170487"/>
              <a:gd name="connsiteY2" fmla="*/ 1613897 h 1883299"/>
              <a:gd name="connsiteX3" fmla="*/ 248864 w 2170487"/>
              <a:gd name="connsiteY3" fmla="*/ 1457687 h 1883299"/>
              <a:gd name="connsiteX4" fmla="*/ 405074 w 2170487"/>
              <a:gd name="connsiteY4" fmla="*/ 1419587 h 1883299"/>
              <a:gd name="connsiteX5" fmla="*/ 420314 w 2170487"/>
              <a:gd name="connsiteY5" fmla="*/ 1270997 h 1883299"/>
              <a:gd name="connsiteX6" fmla="*/ 485084 w 2170487"/>
              <a:gd name="connsiteY6" fmla="*/ 1202417 h 1883299"/>
              <a:gd name="connsiteX7" fmla="*/ 595574 w 2170487"/>
              <a:gd name="connsiteY7" fmla="*/ 1198607 h 1883299"/>
              <a:gd name="connsiteX8" fmla="*/ 778454 w 2170487"/>
              <a:gd name="connsiteY8" fmla="*/ 1328147 h 1883299"/>
              <a:gd name="connsiteX9" fmla="*/ 904184 w 2170487"/>
              <a:gd name="connsiteY9" fmla="*/ 1297667 h 1883299"/>
              <a:gd name="connsiteX10" fmla="*/ 1014674 w 2170487"/>
              <a:gd name="connsiteY10" fmla="*/ 1206227 h 1883299"/>
              <a:gd name="connsiteX11" fmla="*/ 1224224 w 2170487"/>
              <a:gd name="connsiteY11" fmla="*/ 1328147 h 1883299"/>
              <a:gd name="connsiteX12" fmla="*/ 1250894 w 2170487"/>
              <a:gd name="connsiteY12" fmla="*/ 1244327 h 1883299"/>
              <a:gd name="connsiteX13" fmla="*/ 1174694 w 2170487"/>
              <a:gd name="connsiteY13" fmla="*/ 1118597 h 1883299"/>
              <a:gd name="connsiteX14" fmla="*/ 1144214 w 2170487"/>
              <a:gd name="connsiteY14" fmla="*/ 1015727 h 1883299"/>
              <a:gd name="connsiteX15" fmla="*/ 1216604 w 2170487"/>
              <a:gd name="connsiteY15" fmla="*/ 916667 h 1883299"/>
              <a:gd name="connsiteX16" fmla="*/ 1380434 w 2170487"/>
              <a:gd name="connsiteY16" fmla="*/ 962387 h 1883299"/>
              <a:gd name="connsiteX17" fmla="*/ 1414724 w 2170487"/>
              <a:gd name="connsiteY17" fmla="*/ 882377 h 1883299"/>
              <a:gd name="connsiteX18" fmla="*/ 1346144 w 2170487"/>
              <a:gd name="connsiteY18" fmla="*/ 768077 h 1883299"/>
              <a:gd name="connsiteX19" fmla="*/ 1399484 w 2170487"/>
              <a:gd name="connsiteY19" fmla="*/ 672827 h 1883299"/>
              <a:gd name="connsiteX20" fmla="*/ 1593794 w 2170487"/>
              <a:gd name="connsiteY20" fmla="*/ 520427 h 1883299"/>
              <a:gd name="connsiteX21" fmla="*/ 1609034 w 2170487"/>
              <a:gd name="connsiteY21" fmla="*/ 428987 h 1883299"/>
              <a:gd name="connsiteX22" fmla="*/ 1601414 w 2170487"/>
              <a:gd name="connsiteY22" fmla="*/ 314687 h 1883299"/>
              <a:gd name="connsiteX23" fmla="*/ 1601414 w 2170487"/>
              <a:gd name="connsiteY23" fmla="*/ 249917 h 1883299"/>
              <a:gd name="connsiteX24" fmla="*/ 1673804 w 2170487"/>
              <a:gd name="connsiteY24" fmla="*/ 208007 h 1883299"/>
              <a:gd name="connsiteX25" fmla="*/ 1658564 w 2170487"/>
              <a:gd name="connsiteY25" fmla="*/ 93707 h 1883299"/>
              <a:gd name="connsiteX26" fmla="*/ 1761434 w 2170487"/>
              <a:gd name="connsiteY26" fmla="*/ 2267 h 1883299"/>
              <a:gd name="connsiteX27" fmla="*/ 1871924 w 2170487"/>
              <a:gd name="connsiteY27" fmla="*/ 36557 h 1883299"/>
              <a:gd name="connsiteX28" fmla="*/ 1860494 w 2170487"/>
              <a:gd name="connsiteY28" fmla="*/ 131807 h 1883299"/>
              <a:gd name="connsiteX29" fmla="*/ 1761434 w 2170487"/>
              <a:gd name="connsiteY29" fmla="*/ 169907 h 1883299"/>
              <a:gd name="connsiteX30" fmla="*/ 1727144 w 2170487"/>
              <a:gd name="connsiteY30" fmla="*/ 204197 h 1883299"/>
              <a:gd name="connsiteX31" fmla="*/ 1818584 w 2170487"/>
              <a:gd name="connsiteY31" fmla="*/ 268967 h 1883299"/>
              <a:gd name="connsiteX32" fmla="*/ 1921454 w 2170487"/>
              <a:gd name="connsiteY32" fmla="*/ 413747 h 1883299"/>
              <a:gd name="connsiteX33" fmla="*/ 2031944 w 2170487"/>
              <a:gd name="connsiteY33" fmla="*/ 482327 h 1883299"/>
              <a:gd name="connsiteX34" fmla="*/ 2161484 w 2170487"/>
              <a:gd name="connsiteY34" fmla="*/ 520427 h 1883299"/>
              <a:gd name="connsiteX35" fmla="*/ 2169104 w 2170487"/>
              <a:gd name="connsiteY35" fmla="*/ 1880597 h 1883299"/>
              <a:gd name="connsiteX36" fmla="*/ 119324 w 2170487"/>
              <a:gd name="connsiteY36" fmla="*/ 1850117 h 1883299"/>
              <a:gd name="connsiteX0" fmla="*/ 118736 w 2321104"/>
              <a:gd name="connsiteY0" fmla="*/ 1865357 h 1982500"/>
              <a:gd name="connsiteX1" fmla="*/ 248276 w 2321104"/>
              <a:gd name="connsiteY1" fmla="*/ 1712957 h 1982500"/>
              <a:gd name="connsiteX2" fmla="*/ 252086 w 2321104"/>
              <a:gd name="connsiteY2" fmla="*/ 1613897 h 1982500"/>
              <a:gd name="connsiteX3" fmla="*/ 252086 w 2321104"/>
              <a:gd name="connsiteY3" fmla="*/ 1457687 h 1982500"/>
              <a:gd name="connsiteX4" fmla="*/ 408296 w 2321104"/>
              <a:gd name="connsiteY4" fmla="*/ 1419587 h 1982500"/>
              <a:gd name="connsiteX5" fmla="*/ 423536 w 2321104"/>
              <a:gd name="connsiteY5" fmla="*/ 1270997 h 1982500"/>
              <a:gd name="connsiteX6" fmla="*/ 488306 w 2321104"/>
              <a:gd name="connsiteY6" fmla="*/ 1202417 h 1982500"/>
              <a:gd name="connsiteX7" fmla="*/ 598796 w 2321104"/>
              <a:gd name="connsiteY7" fmla="*/ 1198607 h 1982500"/>
              <a:gd name="connsiteX8" fmla="*/ 781676 w 2321104"/>
              <a:gd name="connsiteY8" fmla="*/ 1328147 h 1982500"/>
              <a:gd name="connsiteX9" fmla="*/ 907406 w 2321104"/>
              <a:gd name="connsiteY9" fmla="*/ 1297667 h 1982500"/>
              <a:gd name="connsiteX10" fmla="*/ 1017896 w 2321104"/>
              <a:gd name="connsiteY10" fmla="*/ 1206227 h 1982500"/>
              <a:gd name="connsiteX11" fmla="*/ 1227446 w 2321104"/>
              <a:gd name="connsiteY11" fmla="*/ 1328147 h 1982500"/>
              <a:gd name="connsiteX12" fmla="*/ 1254116 w 2321104"/>
              <a:gd name="connsiteY12" fmla="*/ 1244327 h 1982500"/>
              <a:gd name="connsiteX13" fmla="*/ 1177916 w 2321104"/>
              <a:gd name="connsiteY13" fmla="*/ 1118597 h 1982500"/>
              <a:gd name="connsiteX14" fmla="*/ 1147436 w 2321104"/>
              <a:gd name="connsiteY14" fmla="*/ 1015727 h 1982500"/>
              <a:gd name="connsiteX15" fmla="*/ 1219826 w 2321104"/>
              <a:gd name="connsiteY15" fmla="*/ 916667 h 1982500"/>
              <a:gd name="connsiteX16" fmla="*/ 1383656 w 2321104"/>
              <a:gd name="connsiteY16" fmla="*/ 962387 h 1982500"/>
              <a:gd name="connsiteX17" fmla="*/ 1417946 w 2321104"/>
              <a:gd name="connsiteY17" fmla="*/ 882377 h 1982500"/>
              <a:gd name="connsiteX18" fmla="*/ 1349366 w 2321104"/>
              <a:gd name="connsiteY18" fmla="*/ 768077 h 1982500"/>
              <a:gd name="connsiteX19" fmla="*/ 1402706 w 2321104"/>
              <a:gd name="connsiteY19" fmla="*/ 672827 h 1982500"/>
              <a:gd name="connsiteX20" fmla="*/ 1597016 w 2321104"/>
              <a:gd name="connsiteY20" fmla="*/ 520427 h 1982500"/>
              <a:gd name="connsiteX21" fmla="*/ 1612256 w 2321104"/>
              <a:gd name="connsiteY21" fmla="*/ 428987 h 1982500"/>
              <a:gd name="connsiteX22" fmla="*/ 1604636 w 2321104"/>
              <a:gd name="connsiteY22" fmla="*/ 314687 h 1982500"/>
              <a:gd name="connsiteX23" fmla="*/ 1604636 w 2321104"/>
              <a:gd name="connsiteY23" fmla="*/ 249917 h 1982500"/>
              <a:gd name="connsiteX24" fmla="*/ 1677026 w 2321104"/>
              <a:gd name="connsiteY24" fmla="*/ 208007 h 1982500"/>
              <a:gd name="connsiteX25" fmla="*/ 1661786 w 2321104"/>
              <a:gd name="connsiteY25" fmla="*/ 93707 h 1982500"/>
              <a:gd name="connsiteX26" fmla="*/ 1764656 w 2321104"/>
              <a:gd name="connsiteY26" fmla="*/ 2267 h 1982500"/>
              <a:gd name="connsiteX27" fmla="*/ 1875146 w 2321104"/>
              <a:gd name="connsiteY27" fmla="*/ 36557 h 1982500"/>
              <a:gd name="connsiteX28" fmla="*/ 1863716 w 2321104"/>
              <a:gd name="connsiteY28" fmla="*/ 131807 h 1982500"/>
              <a:gd name="connsiteX29" fmla="*/ 1764656 w 2321104"/>
              <a:gd name="connsiteY29" fmla="*/ 169907 h 1982500"/>
              <a:gd name="connsiteX30" fmla="*/ 1730366 w 2321104"/>
              <a:gd name="connsiteY30" fmla="*/ 204197 h 1982500"/>
              <a:gd name="connsiteX31" fmla="*/ 1821806 w 2321104"/>
              <a:gd name="connsiteY31" fmla="*/ 268967 h 1982500"/>
              <a:gd name="connsiteX32" fmla="*/ 1924676 w 2321104"/>
              <a:gd name="connsiteY32" fmla="*/ 413747 h 1982500"/>
              <a:gd name="connsiteX33" fmla="*/ 2035166 w 2321104"/>
              <a:gd name="connsiteY33" fmla="*/ 482327 h 1982500"/>
              <a:gd name="connsiteX34" fmla="*/ 2164706 w 2321104"/>
              <a:gd name="connsiteY34" fmla="*/ 520427 h 1982500"/>
              <a:gd name="connsiteX35" fmla="*/ 2172326 w 2321104"/>
              <a:gd name="connsiteY35" fmla="*/ 1880597 h 1982500"/>
              <a:gd name="connsiteX36" fmla="*/ 118736 w 2321104"/>
              <a:gd name="connsiteY36" fmla="*/ 1865357 h 1982500"/>
              <a:gd name="connsiteX0" fmla="*/ 855 w 2203223"/>
              <a:gd name="connsiteY0" fmla="*/ 1865357 h 1975112"/>
              <a:gd name="connsiteX1" fmla="*/ 130395 w 2203223"/>
              <a:gd name="connsiteY1" fmla="*/ 1712957 h 1975112"/>
              <a:gd name="connsiteX2" fmla="*/ 134205 w 2203223"/>
              <a:gd name="connsiteY2" fmla="*/ 1613897 h 1975112"/>
              <a:gd name="connsiteX3" fmla="*/ 134205 w 2203223"/>
              <a:gd name="connsiteY3" fmla="*/ 1457687 h 1975112"/>
              <a:gd name="connsiteX4" fmla="*/ 290415 w 2203223"/>
              <a:gd name="connsiteY4" fmla="*/ 1419587 h 1975112"/>
              <a:gd name="connsiteX5" fmla="*/ 305655 w 2203223"/>
              <a:gd name="connsiteY5" fmla="*/ 1270997 h 1975112"/>
              <a:gd name="connsiteX6" fmla="*/ 370425 w 2203223"/>
              <a:gd name="connsiteY6" fmla="*/ 1202417 h 1975112"/>
              <a:gd name="connsiteX7" fmla="*/ 480915 w 2203223"/>
              <a:gd name="connsiteY7" fmla="*/ 1198607 h 1975112"/>
              <a:gd name="connsiteX8" fmla="*/ 663795 w 2203223"/>
              <a:gd name="connsiteY8" fmla="*/ 1328147 h 1975112"/>
              <a:gd name="connsiteX9" fmla="*/ 789525 w 2203223"/>
              <a:gd name="connsiteY9" fmla="*/ 1297667 h 1975112"/>
              <a:gd name="connsiteX10" fmla="*/ 900015 w 2203223"/>
              <a:gd name="connsiteY10" fmla="*/ 1206227 h 1975112"/>
              <a:gd name="connsiteX11" fmla="*/ 1109565 w 2203223"/>
              <a:gd name="connsiteY11" fmla="*/ 1328147 h 1975112"/>
              <a:gd name="connsiteX12" fmla="*/ 1136235 w 2203223"/>
              <a:gd name="connsiteY12" fmla="*/ 1244327 h 1975112"/>
              <a:gd name="connsiteX13" fmla="*/ 1060035 w 2203223"/>
              <a:gd name="connsiteY13" fmla="*/ 1118597 h 1975112"/>
              <a:gd name="connsiteX14" fmla="*/ 1029555 w 2203223"/>
              <a:gd name="connsiteY14" fmla="*/ 1015727 h 1975112"/>
              <a:gd name="connsiteX15" fmla="*/ 1101945 w 2203223"/>
              <a:gd name="connsiteY15" fmla="*/ 916667 h 1975112"/>
              <a:gd name="connsiteX16" fmla="*/ 1265775 w 2203223"/>
              <a:gd name="connsiteY16" fmla="*/ 962387 h 1975112"/>
              <a:gd name="connsiteX17" fmla="*/ 1300065 w 2203223"/>
              <a:gd name="connsiteY17" fmla="*/ 882377 h 1975112"/>
              <a:gd name="connsiteX18" fmla="*/ 1231485 w 2203223"/>
              <a:gd name="connsiteY18" fmla="*/ 768077 h 1975112"/>
              <a:gd name="connsiteX19" fmla="*/ 1284825 w 2203223"/>
              <a:gd name="connsiteY19" fmla="*/ 672827 h 1975112"/>
              <a:gd name="connsiteX20" fmla="*/ 1479135 w 2203223"/>
              <a:gd name="connsiteY20" fmla="*/ 520427 h 1975112"/>
              <a:gd name="connsiteX21" fmla="*/ 1494375 w 2203223"/>
              <a:gd name="connsiteY21" fmla="*/ 428987 h 1975112"/>
              <a:gd name="connsiteX22" fmla="*/ 1486755 w 2203223"/>
              <a:gd name="connsiteY22" fmla="*/ 314687 h 1975112"/>
              <a:gd name="connsiteX23" fmla="*/ 1486755 w 2203223"/>
              <a:gd name="connsiteY23" fmla="*/ 249917 h 1975112"/>
              <a:gd name="connsiteX24" fmla="*/ 1559145 w 2203223"/>
              <a:gd name="connsiteY24" fmla="*/ 208007 h 1975112"/>
              <a:gd name="connsiteX25" fmla="*/ 1543905 w 2203223"/>
              <a:gd name="connsiteY25" fmla="*/ 93707 h 1975112"/>
              <a:gd name="connsiteX26" fmla="*/ 1646775 w 2203223"/>
              <a:gd name="connsiteY26" fmla="*/ 2267 h 1975112"/>
              <a:gd name="connsiteX27" fmla="*/ 1757265 w 2203223"/>
              <a:gd name="connsiteY27" fmla="*/ 36557 h 1975112"/>
              <a:gd name="connsiteX28" fmla="*/ 1745835 w 2203223"/>
              <a:gd name="connsiteY28" fmla="*/ 131807 h 1975112"/>
              <a:gd name="connsiteX29" fmla="*/ 1646775 w 2203223"/>
              <a:gd name="connsiteY29" fmla="*/ 169907 h 1975112"/>
              <a:gd name="connsiteX30" fmla="*/ 1612485 w 2203223"/>
              <a:gd name="connsiteY30" fmla="*/ 204197 h 1975112"/>
              <a:gd name="connsiteX31" fmla="*/ 1703925 w 2203223"/>
              <a:gd name="connsiteY31" fmla="*/ 268967 h 1975112"/>
              <a:gd name="connsiteX32" fmla="*/ 1806795 w 2203223"/>
              <a:gd name="connsiteY32" fmla="*/ 413747 h 1975112"/>
              <a:gd name="connsiteX33" fmla="*/ 1917285 w 2203223"/>
              <a:gd name="connsiteY33" fmla="*/ 482327 h 1975112"/>
              <a:gd name="connsiteX34" fmla="*/ 2046825 w 2203223"/>
              <a:gd name="connsiteY34" fmla="*/ 520427 h 1975112"/>
              <a:gd name="connsiteX35" fmla="*/ 2054445 w 2203223"/>
              <a:gd name="connsiteY35" fmla="*/ 1880597 h 1975112"/>
              <a:gd name="connsiteX36" fmla="*/ 855 w 2203223"/>
              <a:gd name="connsiteY36" fmla="*/ 1865357 h 1975112"/>
              <a:gd name="connsiteX0" fmla="*/ 855 w 2056952"/>
              <a:gd name="connsiteY0" fmla="*/ 1865357 h 1880597"/>
              <a:gd name="connsiteX1" fmla="*/ 130395 w 2056952"/>
              <a:gd name="connsiteY1" fmla="*/ 1712957 h 1880597"/>
              <a:gd name="connsiteX2" fmla="*/ 134205 w 2056952"/>
              <a:gd name="connsiteY2" fmla="*/ 1613897 h 1880597"/>
              <a:gd name="connsiteX3" fmla="*/ 134205 w 2056952"/>
              <a:gd name="connsiteY3" fmla="*/ 1457687 h 1880597"/>
              <a:gd name="connsiteX4" fmla="*/ 290415 w 2056952"/>
              <a:gd name="connsiteY4" fmla="*/ 1419587 h 1880597"/>
              <a:gd name="connsiteX5" fmla="*/ 305655 w 2056952"/>
              <a:gd name="connsiteY5" fmla="*/ 1270997 h 1880597"/>
              <a:gd name="connsiteX6" fmla="*/ 370425 w 2056952"/>
              <a:gd name="connsiteY6" fmla="*/ 1202417 h 1880597"/>
              <a:gd name="connsiteX7" fmla="*/ 480915 w 2056952"/>
              <a:gd name="connsiteY7" fmla="*/ 1198607 h 1880597"/>
              <a:gd name="connsiteX8" fmla="*/ 663795 w 2056952"/>
              <a:gd name="connsiteY8" fmla="*/ 1328147 h 1880597"/>
              <a:gd name="connsiteX9" fmla="*/ 789525 w 2056952"/>
              <a:gd name="connsiteY9" fmla="*/ 1297667 h 1880597"/>
              <a:gd name="connsiteX10" fmla="*/ 900015 w 2056952"/>
              <a:gd name="connsiteY10" fmla="*/ 1206227 h 1880597"/>
              <a:gd name="connsiteX11" fmla="*/ 1109565 w 2056952"/>
              <a:gd name="connsiteY11" fmla="*/ 1328147 h 1880597"/>
              <a:gd name="connsiteX12" fmla="*/ 1136235 w 2056952"/>
              <a:gd name="connsiteY12" fmla="*/ 1244327 h 1880597"/>
              <a:gd name="connsiteX13" fmla="*/ 1060035 w 2056952"/>
              <a:gd name="connsiteY13" fmla="*/ 1118597 h 1880597"/>
              <a:gd name="connsiteX14" fmla="*/ 1029555 w 2056952"/>
              <a:gd name="connsiteY14" fmla="*/ 1015727 h 1880597"/>
              <a:gd name="connsiteX15" fmla="*/ 1101945 w 2056952"/>
              <a:gd name="connsiteY15" fmla="*/ 916667 h 1880597"/>
              <a:gd name="connsiteX16" fmla="*/ 1265775 w 2056952"/>
              <a:gd name="connsiteY16" fmla="*/ 962387 h 1880597"/>
              <a:gd name="connsiteX17" fmla="*/ 1300065 w 2056952"/>
              <a:gd name="connsiteY17" fmla="*/ 882377 h 1880597"/>
              <a:gd name="connsiteX18" fmla="*/ 1231485 w 2056952"/>
              <a:gd name="connsiteY18" fmla="*/ 768077 h 1880597"/>
              <a:gd name="connsiteX19" fmla="*/ 1284825 w 2056952"/>
              <a:gd name="connsiteY19" fmla="*/ 672827 h 1880597"/>
              <a:gd name="connsiteX20" fmla="*/ 1479135 w 2056952"/>
              <a:gd name="connsiteY20" fmla="*/ 520427 h 1880597"/>
              <a:gd name="connsiteX21" fmla="*/ 1494375 w 2056952"/>
              <a:gd name="connsiteY21" fmla="*/ 428987 h 1880597"/>
              <a:gd name="connsiteX22" fmla="*/ 1486755 w 2056952"/>
              <a:gd name="connsiteY22" fmla="*/ 314687 h 1880597"/>
              <a:gd name="connsiteX23" fmla="*/ 1486755 w 2056952"/>
              <a:gd name="connsiteY23" fmla="*/ 249917 h 1880597"/>
              <a:gd name="connsiteX24" fmla="*/ 1559145 w 2056952"/>
              <a:gd name="connsiteY24" fmla="*/ 208007 h 1880597"/>
              <a:gd name="connsiteX25" fmla="*/ 1543905 w 2056952"/>
              <a:gd name="connsiteY25" fmla="*/ 93707 h 1880597"/>
              <a:gd name="connsiteX26" fmla="*/ 1646775 w 2056952"/>
              <a:gd name="connsiteY26" fmla="*/ 2267 h 1880597"/>
              <a:gd name="connsiteX27" fmla="*/ 1757265 w 2056952"/>
              <a:gd name="connsiteY27" fmla="*/ 36557 h 1880597"/>
              <a:gd name="connsiteX28" fmla="*/ 1745835 w 2056952"/>
              <a:gd name="connsiteY28" fmla="*/ 131807 h 1880597"/>
              <a:gd name="connsiteX29" fmla="*/ 1646775 w 2056952"/>
              <a:gd name="connsiteY29" fmla="*/ 169907 h 1880597"/>
              <a:gd name="connsiteX30" fmla="*/ 1612485 w 2056952"/>
              <a:gd name="connsiteY30" fmla="*/ 204197 h 1880597"/>
              <a:gd name="connsiteX31" fmla="*/ 1703925 w 2056952"/>
              <a:gd name="connsiteY31" fmla="*/ 268967 h 1880597"/>
              <a:gd name="connsiteX32" fmla="*/ 1806795 w 2056952"/>
              <a:gd name="connsiteY32" fmla="*/ 413747 h 1880597"/>
              <a:gd name="connsiteX33" fmla="*/ 1917285 w 2056952"/>
              <a:gd name="connsiteY33" fmla="*/ 482327 h 1880597"/>
              <a:gd name="connsiteX34" fmla="*/ 2046825 w 2056952"/>
              <a:gd name="connsiteY34" fmla="*/ 520427 h 1880597"/>
              <a:gd name="connsiteX35" fmla="*/ 2054445 w 2056952"/>
              <a:gd name="connsiteY35" fmla="*/ 1880597 h 1880597"/>
              <a:gd name="connsiteX36" fmla="*/ 855 w 2056952"/>
              <a:gd name="connsiteY36" fmla="*/ 1865357 h 188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952" h="1880597">
                <a:moveTo>
                  <a:pt x="855" y="1865357"/>
                </a:moveTo>
                <a:cubicBezTo>
                  <a:pt x="-11210" y="1871707"/>
                  <a:pt x="108170" y="1754867"/>
                  <a:pt x="130395" y="1712957"/>
                </a:cubicBezTo>
                <a:cubicBezTo>
                  <a:pt x="152620" y="1671047"/>
                  <a:pt x="133570" y="1656442"/>
                  <a:pt x="134205" y="1613897"/>
                </a:cubicBezTo>
                <a:cubicBezTo>
                  <a:pt x="134840" y="1571352"/>
                  <a:pt x="108170" y="1490072"/>
                  <a:pt x="134205" y="1457687"/>
                </a:cubicBezTo>
                <a:cubicBezTo>
                  <a:pt x="160240" y="1425302"/>
                  <a:pt x="261840" y="1450702"/>
                  <a:pt x="290415" y="1419587"/>
                </a:cubicBezTo>
                <a:cubicBezTo>
                  <a:pt x="318990" y="1388472"/>
                  <a:pt x="292320" y="1307192"/>
                  <a:pt x="305655" y="1270997"/>
                </a:cubicBezTo>
                <a:cubicBezTo>
                  <a:pt x="318990" y="1234802"/>
                  <a:pt x="341215" y="1214482"/>
                  <a:pt x="370425" y="1202417"/>
                </a:cubicBezTo>
                <a:cubicBezTo>
                  <a:pt x="399635" y="1190352"/>
                  <a:pt x="432020" y="1177652"/>
                  <a:pt x="480915" y="1198607"/>
                </a:cubicBezTo>
                <a:cubicBezTo>
                  <a:pt x="529810" y="1219562"/>
                  <a:pt x="612360" y="1311637"/>
                  <a:pt x="663795" y="1328147"/>
                </a:cubicBezTo>
                <a:cubicBezTo>
                  <a:pt x="715230" y="1344657"/>
                  <a:pt x="750155" y="1317987"/>
                  <a:pt x="789525" y="1297667"/>
                </a:cubicBezTo>
                <a:cubicBezTo>
                  <a:pt x="828895" y="1277347"/>
                  <a:pt x="846675" y="1201147"/>
                  <a:pt x="900015" y="1206227"/>
                </a:cubicBezTo>
                <a:cubicBezTo>
                  <a:pt x="953355" y="1211307"/>
                  <a:pt x="1070195" y="1321797"/>
                  <a:pt x="1109565" y="1328147"/>
                </a:cubicBezTo>
                <a:cubicBezTo>
                  <a:pt x="1148935" y="1334497"/>
                  <a:pt x="1144490" y="1279252"/>
                  <a:pt x="1136235" y="1244327"/>
                </a:cubicBezTo>
                <a:cubicBezTo>
                  <a:pt x="1127980" y="1209402"/>
                  <a:pt x="1077815" y="1156697"/>
                  <a:pt x="1060035" y="1118597"/>
                </a:cubicBezTo>
                <a:cubicBezTo>
                  <a:pt x="1042255" y="1080497"/>
                  <a:pt x="1022570" y="1049382"/>
                  <a:pt x="1029555" y="1015727"/>
                </a:cubicBezTo>
                <a:cubicBezTo>
                  <a:pt x="1036540" y="982072"/>
                  <a:pt x="1062575" y="925557"/>
                  <a:pt x="1101945" y="916667"/>
                </a:cubicBezTo>
                <a:cubicBezTo>
                  <a:pt x="1141315" y="907777"/>
                  <a:pt x="1232755" y="968102"/>
                  <a:pt x="1265775" y="962387"/>
                </a:cubicBezTo>
                <a:cubicBezTo>
                  <a:pt x="1298795" y="956672"/>
                  <a:pt x="1305780" y="914762"/>
                  <a:pt x="1300065" y="882377"/>
                </a:cubicBezTo>
                <a:cubicBezTo>
                  <a:pt x="1294350" y="849992"/>
                  <a:pt x="1234025" y="803002"/>
                  <a:pt x="1231485" y="768077"/>
                </a:cubicBezTo>
                <a:cubicBezTo>
                  <a:pt x="1228945" y="733152"/>
                  <a:pt x="1243550" y="714102"/>
                  <a:pt x="1284825" y="672827"/>
                </a:cubicBezTo>
                <a:cubicBezTo>
                  <a:pt x="1326100" y="631552"/>
                  <a:pt x="1444210" y="561067"/>
                  <a:pt x="1479135" y="520427"/>
                </a:cubicBezTo>
                <a:cubicBezTo>
                  <a:pt x="1514060" y="479787"/>
                  <a:pt x="1493105" y="463277"/>
                  <a:pt x="1494375" y="428987"/>
                </a:cubicBezTo>
                <a:cubicBezTo>
                  <a:pt x="1495645" y="394697"/>
                  <a:pt x="1488025" y="344532"/>
                  <a:pt x="1486755" y="314687"/>
                </a:cubicBezTo>
                <a:cubicBezTo>
                  <a:pt x="1485485" y="284842"/>
                  <a:pt x="1474690" y="267697"/>
                  <a:pt x="1486755" y="249917"/>
                </a:cubicBezTo>
                <a:cubicBezTo>
                  <a:pt x="1498820" y="232137"/>
                  <a:pt x="1549620" y="234042"/>
                  <a:pt x="1559145" y="208007"/>
                </a:cubicBezTo>
                <a:cubicBezTo>
                  <a:pt x="1568670" y="181972"/>
                  <a:pt x="1529300" y="127997"/>
                  <a:pt x="1543905" y="93707"/>
                </a:cubicBezTo>
                <a:cubicBezTo>
                  <a:pt x="1558510" y="59417"/>
                  <a:pt x="1611215" y="11792"/>
                  <a:pt x="1646775" y="2267"/>
                </a:cubicBezTo>
                <a:cubicBezTo>
                  <a:pt x="1682335" y="-7258"/>
                  <a:pt x="1740755" y="14967"/>
                  <a:pt x="1757265" y="36557"/>
                </a:cubicBezTo>
                <a:cubicBezTo>
                  <a:pt x="1773775" y="58147"/>
                  <a:pt x="1764250" y="109582"/>
                  <a:pt x="1745835" y="131807"/>
                </a:cubicBezTo>
                <a:cubicBezTo>
                  <a:pt x="1727420" y="154032"/>
                  <a:pt x="1669000" y="157842"/>
                  <a:pt x="1646775" y="169907"/>
                </a:cubicBezTo>
                <a:cubicBezTo>
                  <a:pt x="1624550" y="181972"/>
                  <a:pt x="1602960" y="187687"/>
                  <a:pt x="1612485" y="204197"/>
                </a:cubicBezTo>
                <a:cubicBezTo>
                  <a:pt x="1622010" y="220707"/>
                  <a:pt x="1671540" y="234042"/>
                  <a:pt x="1703925" y="268967"/>
                </a:cubicBezTo>
                <a:cubicBezTo>
                  <a:pt x="1736310" y="303892"/>
                  <a:pt x="1771235" y="378187"/>
                  <a:pt x="1806795" y="413747"/>
                </a:cubicBezTo>
                <a:cubicBezTo>
                  <a:pt x="1842355" y="449307"/>
                  <a:pt x="1877280" y="464547"/>
                  <a:pt x="1917285" y="482327"/>
                </a:cubicBezTo>
                <a:cubicBezTo>
                  <a:pt x="1957290" y="500107"/>
                  <a:pt x="2043015" y="527412"/>
                  <a:pt x="2046825" y="520427"/>
                </a:cubicBezTo>
                <a:cubicBezTo>
                  <a:pt x="2043015" y="532492"/>
                  <a:pt x="2063970" y="1881232"/>
                  <a:pt x="2054445" y="1880597"/>
                </a:cubicBezTo>
                <a:cubicBezTo>
                  <a:pt x="2044920" y="1879962"/>
                  <a:pt x="12920" y="1859007"/>
                  <a:pt x="855" y="186535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88"/>
          <p:cNvSpPr/>
          <p:nvPr/>
        </p:nvSpPr>
        <p:spPr>
          <a:xfrm>
            <a:off x="4662951" y="7363251"/>
            <a:ext cx="2020635" cy="1521307"/>
          </a:xfrm>
          <a:custGeom>
            <a:avLst/>
            <a:gdLst>
              <a:gd name="connsiteX0" fmla="*/ 2000738 w 2197550"/>
              <a:gd name="connsiteY0" fmla="*/ 451059 h 1616409"/>
              <a:gd name="connsiteX1" fmla="*/ 1920728 w 2197550"/>
              <a:gd name="connsiteY1" fmla="*/ 374859 h 1616409"/>
              <a:gd name="connsiteX2" fmla="*/ 1886438 w 2197550"/>
              <a:gd name="connsiteY2" fmla="*/ 287229 h 1616409"/>
              <a:gd name="connsiteX3" fmla="*/ 1775948 w 2197550"/>
              <a:gd name="connsiteY3" fmla="*/ 214839 h 1616409"/>
              <a:gd name="connsiteX4" fmla="*/ 1684508 w 2197550"/>
              <a:gd name="connsiteY4" fmla="*/ 96729 h 1616409"/>
              <a:gd name="connsiteX5" fmla="*/ 1615928 w 2197550"/>
              <a:gd name="connsiteY5" fmla="*/ 9099 h 1616409"/>
              <a:gd name="connsiteX6" fmla="*/ 1547348 w 2197550"/>
              <a:gd name="connsiteY6" fmla="*/ 28149 h 1616409"/>
              <a:gd name="connsiteX7" fmla="*/ 1589258 w 2197550"/>
              <a:gd name="connsiteY7" fmla="*/ 233889 h 1616409"/>
              <a:gd name="connsiteX8" fmla="*/ 1528298 w 2197550"/>
              <a:gd name="connsiteY8" fmla="*/ 390099 h 1616409"/>
              <a:gd name="connsiteX9" fmla="*/ 1478768 w 2197550"/>
              <a:gd name="connsiteY9" fmla="*/ 466299 h 1616409"/>
              <a:gd name="connsiteX10" fmla="*/ 1497818 w 2197550"/>
              <a:gd name="connsiteY10" fmla="*/ 595839 h 1616409"/>
              <a:gd name="connsiteX11" fmla="*/ 1360658 w 2197550"/>
              <a:gd name="connsiteY11" fmla="*/ 664419 h 1616409"/>
              <a:gd name="connsiteX12" fmla="*/ 1276838 w 2197550"/>
              <a:gd name="connsiteY12" fmla="*/ 732999 h 1616409"/>
              <a:gd name="connsiteX13" fmla="*/ 1135868 w 2197550"/>
              <a:gd name="connsiteY13" fmla="*/ 752049 h 1616409"/>
              <a:gd name="connsiteX14" fmla="*/ 1158728 w 2197550"/>
              <a:gd name="connsiteY14" fmla="*/ 870159 h 1616409"/>
              <a:gd name="connsiteX15" fmla="*/ 1280648 w 2197550"/>
              <a:gd name="connsiteY15" fmla="*/ 1075899 h 1616409"/>
              <a:gd name="connsiteX16" fmla="*/ 1234928 w 2197550"/>
              <a:gd name="connsiteY16" fmla="*/ 1220679 h 1616409"/>
              <a:gd name="connsiteX17" fmla="*/ 1128248 w 2197550"/>
              <a:gd name="connsiteY17" fmla="*/ 1235919 h 1616409"/>
              <a:gd name="connsiteX18" fmla="*/ 991088 w 2197550"/>
              <a:gd name="connsiteY18" fmla="*/ 1033989 h 1616409"/>
              <a:gd name="connsiteX19" fmla="*/ 933938 w 2197550"/>
              <a:gd name="connsiteY19" fmla="*/ 1003509 h 1616409"/>
              <a:gd name="connsiteX20" fmla="*/ 701528 w 2197550"/>
              <a:gd name="connsiteY20" fmla="*/ 1075899 h 1616409"/>
              <a:gd name="connsiteX21" fmla="*/ 602468 w 2197550"/>
              <a:gd name="connsiteY21" fmla="*/ 1102569 h 1616409"/>
              <a:gd name="connsiteX22" fmla="*/ 522458 w 2197550"/>
              <a:gd name="connsiteY22" fmla="*/ 1022559 h 1616409"/>
              <a:gd name="connsiteX23" fmla="*/ 434828 w 2197550"/>
              <a:gd name="connsiteY23" fmla="*/ 934929 h 1616409"/>
              <a:gd name="connsiteX24" fmla="*/ 358628 w 2197550"/>
              <a:gd name="connsiteY24" fmla="*/ 919689 h 1616409"/>
              <a:gd name="connsiteX25" fmla="*/ 335768 w 2197550"/>
              <a:gd name="connsiteY25" fmla="*/ 1064469 h 1616409"/>
              <a:gd name="connsiteX26" fmla="*/ 347198 w 2197550"/>
              <a:gd name="connsiteY26" fmla="*/ 1155909 h 1616409"/>
              <a:gd name="connsiteX27" fmla="*/ 190988 w 2197550"/>
              <a:gd name="connsiteY27" fmla="*/ 1209249 h 1616409"/>
              <a:gd name="connsiteX28" fmla="*/ 210038 w 2197550"/>
              <a:gd name="connsiteY28" fmla="*/ 1327359 h 1616409"/>
              <a:gd name="connsiteX29" fmla="*/ 251948 w 2197550"/>
              <a:gd name="connsiteY29" fmla="*/ 1403559 h 1616409"/>
              <a:gd name="connsiteX30" fmla="*/ 103358 w 2197550"/>
              <a:gd name="connsiteY30" fmla="*/ 1514049 h 1616409"/>
              <a:gd name="connsiteX31" fmla="*/ 2015978 w 2197550"/>
              <a:gd name="connsiteY31" fmla="*/ 1510239 h 1616409"/>
              <a:gd name="connsiteX32" fmla="*/ 2008358 w 2197550"/>
              <a:gd name="connsiteY32" fmla="*/ 150069 h 1616409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071530"/>
              <a:gd name="connsiteY0" fmla="*/ 451059 h 1520635"/>
              <a:gd name="connsiteX1" fmla="*/ 1920728 w 2071530"/>
              <a:gd name="connsiteY1" fmla="*/ 374859 h 1520635"/>
              <a:gd name="connsiteX2" fmla="*/ 1886438 w 2071530"/>
              <a:gd name="connsiteY2" fmla="*/ 287229 h 1520635"/>
              <a:gd name="connsiteX3" fmla="*/ 1775948 w 2071530"/>
              <a:gd name="connsiteY3" fmla="*/ 214839 h 1520635"/>
              <a:gd name="connsiteX4" fmla="*/ 1684508 w 2071530"/>
              <a:gd name="connsiteY4" fmla="*/ 96729 h 1520635"/>
              <a:gd name="connsiteX5" fmla="*/ 1615928 w 2071530"/>
              <a:gd name="connsiteY5" fmla="*/ 9099 h 1520635"/>
              <a:gd name="connsiteX6" fmla="*/ 1547348 w 2071530"/>
              <a:gd name="connsiteY6" fmla="*/ 28149 h 1520635"/>
              <a:gd name="connsiteX7" fmla="*/ 1589258 w 2071530"/>
              <a:gd name="connsiteY7" fmla="*/ 233889 h 1520635"/>
              <a:gd name="connsiteX8" fmla="*/ 1528298 w 2071530"/>
              <a:gd name="connsiteY8" fmla="*/ 390099 h 1520635"/>
              <a:gd name="connsiteX9" fmla="*/ 1478768 w 2071530"/>
              <a:gd name="connsiteY9" fmla="*/ 466299 h 1520635"/>
              <a:gd name="connsiteX10" fmla="*/ 1497818 w 2071530"/>
              <a:gd name="connsiteY10" fmla="*/ 595839 h 1520635"/>
              <a:gd name="connsiteX11" fmla="*/ 1360658 w 2071530"/>
              <a:gd name="connsiteY11" fmla="*/ 664419 h 1520635"/>
              <a:gd name="connsiteX12" fmla="*/ 1276838 w 2071530"/>
              <a:gd name="connsiteY12" fmla="*/ 732999 h 1520635"/>
              <a:gd name="connsiteX13" fmla="*/ 1135868 w 2071530"/>
              <a:gd name="connsiteY13" fmla="*/ 752049 h 1520635"/>
              <a:gd name="connsiteX14" fmla="*/ 1158728 w 2071530"/>
              <a:gd name="connsiteY14" fmla="*/ 870159 h 1520635"/>
              <a:gd name="connsiteX15" fmla="*/ 1280648 w 2071530"/>
              <a:gd name="connsiteY15" fmla="*/ 1075899 h 1520635"/>
              <a:gd name="connsiteX16" fmla="*/ 1234928 w 2071530"/>
              <a:gd name="connsiteY16" fmla="*/ 1220679 h 1520635"/>
              <a:gd name="connsiteX17" fmla="*/ 1128248 w 2071530"/>
              <a:gd name="connsiteY17" fmla="*/ 1235919 h 1520635"/>
              <a:gd name="connsiteX18" fmla="*/ 991088 w 2071530"/>
              <a:gd name="connsiteY18" fmla="*/ 1033989 h 1520635"/>
              <a:gd name="connsiteX19" fmla="*/ 933938 w 2071530"/>
              <a:gd name="connsiteY19" fmla="*/ 1003509 h 1520635"/>
              <a:gd name="connsiteX20" fmla="*/ 701528 w 2071530"/>
              <a:gd name="connsiteY20" fmla="*/ 1075899 h 1520635"/>
              <a:gd name="connsiteX21" fmla="*/ 602468 w 2071530"/>
              <a:gd name="connsiteY21" fmla="*/ 1102569 h 1520635"/>
              <a:gd name="connsiteX22" fmla="*/ 522458 w 2071530"/>
              <a:gd name="connsiteY22" fmla="*/ 1022559 h 1520635"/>
              <a:gd name="connsiteX23" fmla="*/ 434828 w 2071530"/>
              <a:gd name="connsiteY23" fmla="*/ 934929 h 1520635"/>
              <a:gd name="connsiteX24" fmla="*/ 358628 w 2071530"/>
              <a:gd name="connsiteY24" fmla="*/ 919689 h 1520635"/>
              <a:gd name="connsiteX25" fmla="*/ 335768 w 2071530"/>
              <a:gd name="connsiteY25" fmla="*/ 1064469 h 1520635"/>
              <a:gd name="connsiteX26" fmla="*/ 347198 w 2071530"/>
              <a:gd name="connsiteY26" fmla="*/ 1155909 h 1520635"/>
              <a:gd name="connsiteX27" fmla="*/ 190988 w 2071530"/>
              <a:gd name="connsiteY27" fmla="*/ 1209249 h 1520635"/>
              <a:gd name="connsiteX28" fmla="*/ 210038 w 2071530"/>
              <a:gd name="connsiteY28" fmla="*/ 1327359 h 1520635"/>
              <a:gd name="connsiteX29" fmla="*/ 251948 w 2071530"/>
              <a:gd name="connsiteY29" fmla="*/ 1403559 h 1520635"/>
              <a:gd name="connsiteX30" fmla="*/ 103358 w 2071530"/>
              <a:gd name="connsiteY30" fmla="*/ 1514049 h 1520635"/>
              <a:gd name="connsiteX31" fmla="*/ 2015978 w 2071530"/>
              <a:gd name="connsiteY31" fmla="*/ 1510239 h 1520635"/>
              <a:gd name="connsiteX32" fmla="*/ 1996928 w 2071530"/>
              <a:gd name="connsiteY32" fmla="*/ 454869 h 1520635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153620"/>
              <a:gd name="connsiteY0" fmla="*/ 451059 h 1593889"/>
              <a:gd name="connsiteX1" fmla="*/ 1920728 w 2153620"/>
              <a:gd name="connsiteY1" fmla="*/ 374859 h 1593889"/>
              <a:gd name="connsiteX2" fmla="*/ 1886438 w 2153620"/>
              <a:gd name="connsiteY2" fmla="*/ 287229 h 1593889"/>
              <a:gd name="connsiteX3" fmla="*/ 1775948 w 2153620"/>
              <a:gd name="connsiteY3" fmla="*/ 214839 h 1593889"/>
              <a:gd name="connsiteX4" fmla="*/ 1684508 w 2153620"/>
              <a:gd name="connsiteY4" fmla="*/ 96729 h 1593889"/>
              <a:gd name="connsiteX5" fmla="*/ 1615928 w 2153620"/>
              <a:gd name="connsiteY5" fmla="*/ 9099 h 1593889"/>
              <a:gd name="connsiteX6" fmla="*/ 1547348 w 2153620"/>
              <a:gd name="connsiteY6" fmla="*/ 28149 h 1593889"/>
              <a:gd name="connsiteX7" fmla="*/ 1589258 w 2153620"/>
              <a:gd name="connsiteY7" fmla="*/ 233889 h 1593889"/>
              <a:gd name="connsiteX8" fmla="*/ 1528298 w 2153620"/>
              <a:gd name="connsiteY8" fmla="*/ 390099 h 1593889"/>
              <a:gd name="connsiteX9" fmla="*/ 1478768 w 2153620"/>
              <a:gd name="connsiteY9" fmla="*/ 466299 h 1593889"/>
              <a:gd name="connsiteX10" fmla="*/ 1497818 w 2153620"/>
              <a:gd name="connsiteY10" fmla="*/ 595839 h 1593889"/>
              <a:gd name="connsiteX11" fmla="*/ 1360658 w 2153620"/>
              <a:gd name="connsiteY11" fmla="*/ 664419 h 1593889"/>
              <a:gd name="connsiteX12" fmla="*/ 1276838 w 2153620"/>
              <a:gd name="connsiteY12" fmla="*/ 732999 h 1593889"/>
              <a:gd name="connsiteX13" fmla="*/ 1135868 w 2153620"/>
              <a:gd name="connsiteY13" fmla="*/ 752049 h 1593889"/>
              <a:gd name="connsiteX14" fmla="*/ 1158728 w 2153620"/>
              <a:gd name="connsiteY14" fmla="*/ 870159 h 1593889"/>
              <a:gd name="connsiteX15" fmla="*/ 1280648 w 2153620"/>
              <a:gd name="connsiteY15" fmla="*/ 1075899 h 1593889"/>
              <a:gd name="connsiteX16" fmla="*/ 1234928 w 2153620"/>
              <a:gd name="connsiteY16" fmla="*/ 1220679 h 1593889"/>
              <a:gd name="connsiteX17" fmla="*/ 1128248 w 2153620"/>
              <a:gd name="connsiteY17" fmla="*/ 1235919 h 1593889"/>
              <a:gd name="connsiteX18" fmla="*/ 991088 w 2153620"/>
              <a:gd name="connsiteY18" fmla="*/ 1033989 h 1593889"/>
              <a:gd name="connsiteX19" fmla="*/ 933938 w 2153620"/>
              <a:gd name="connsiteY19" fmla="*/ 1003509 h 1593889"/>
              <a:gd name="connsiteX20" fmla="*/ 701528 w 2153620"/>
              <a:gd name="connsiteY20" fmla="*/ 1075899 h 1593889"/>
              <a:gd name="connsiteX21" fmla="*/ 602468 w 2153620"/>
              <a:gd name="connsiteY21" fmla="*/ 1102569 h 1593889"/>
              <a:gd name="connsiteX22" fmla="*/ 522458 w 2153620"/>
              <a:gd name="connsiteY22" fmla="*/ 1022559 h 1593889"/>
              <a:gd name="connsiteX23" fmla="*/ 434828 w 2153620"/>
              <a:gd name="connsiteY23" fmla="*/ 934929 h 1593889"/>
              <a:gd name="connsiteX24" fmla="*/ 358628 w 2153620"/>
              <a:gd name="connsiteY24" fmla="*/ 919689 h 1593889"/>
              <a:gd name="connsiteX25" fmla="*/ 335768 w 2153620"/>
              <a:gd name="connsiteY25" fmla="*/ 1064469 h 1593889"/>
              <a:gd name="connsiteX26" fmla="*/ 347198 w 2153620"/>
              <a:gd name="connsiteY26" fmla="*/ 1155909 h 1593889"/>
              <a:gd name="connsiteX27" fmla="*/ 190988 w 2153620"/>
              <a:gd name="connsiteY27" fmla="*/ 1209249 h 1593889"/>
              <a:gd name="connsiteX28" fmla="*/ 210038 w 2153620"/>
              <a:gd name="connsiteY28" fmla="*/ 1327359 h 1593889"/>
              <a:gd name="connsiteX29" fmla="*/ 251948 w 2153620"/>
              <a:gd name="connsiteY29" fmla="*/ 1403559 h 1593889"/>
              <a:gd name="connsiteX30" fmla="*/ 103358 w 2153620"/>
              <a:gd name="connsiteY30" fmla="*/ 1514049 h 1593889"/>
              <a:gd name="connsiteX31" fmla="*/ 2015978 w 2153620"/>
              <a:gd name="connsiteY31" fmla="*/ 1510239 h 1593889"/>
              <a:gd name="connsiteX32" fmla="*/ 1996928 w 2153620"/>
              <a:gd name="connsiteY32" fmla="*/ 454869 h 1593889"/>
              <a:gd name="connsiteX0" fmla="*/ 2000738 w 2020635"/>
              <a:gd name="connsiteY0" fmla="*/ 451059 h 1521307"/>
              <a:gd name="connsiteX1" fmla="*/ 1920728 w 2020635"/>
              <a:gd name="connsiteY1" fmla="*/ 374859 h 1521307"/>
              <a:gd name="connsiteX2" fmla="*/ 1886438 w 2020635"/>
              <a:gd name="connsiteY2" fmla="*/ 287229 h 1521307"/>
              <a:gd name="connsiteX3" fmla="*/ 1775948 w 2020635"/>
              <a:gd name="connsiteY3" fmla="*/ 214839 h 1521307"/>
              <a:gd name="connsiteX4" fmla="*/ 1684508 w 2020635"/>
              <a:gd name="connsiteY4" fmla="*/ 96729 h 1521307"/>
              <a:gd name="connsiteX5" fmla="*/ 1615928 w 2020635"/>
              <a:gd name="connsiteY5" fmla="*/ 9099 h 1521307"/>
              <a:gd name="connsiteX6" fmla="*/ 1547348 w 2020635"/>
              <a:gd name="connsiteY6" fmla="*/ 28149 h 1521307"/>
              <a:gd name="connsiteX7" fmla="*/ 1589258 w 2020635"/>
              <a:gd name="connsiteY7" fmla="*/ 233889 h 1521307"/>
              <a:gd name="connsiteX8" fmla="*/ 1528298 w 2020635"/>
              <a:gd name="connsiteY8" fmla="*/ 390099 h 1521307"/>
              <a:gd name="connsiteX9" fmla="*/ 1478768 w 2020635"/>
              <a:gd name="connsiteY9" fmla="*/ 466299 h 1521307"/>
              <a:gd name="connsiteX10" fmla="*/ 1497818 w 2020635"/>
              <a:gd name="connsiteY10" fmla="*/ 595839 h 1521307"/>
              <a:gd name="connsiteX11" fmla="*/ 1360658 w 2020635"/>
              <a:gd name="connsiteY11" fmla="*/ 664419 h 1521307"/>
              <a:gd name="connsiteX12" fmla="*/ 1276838 w 2020635"/>
              <a:gd name="connsiteY12" fmla="*/ 732999 h 1521307"/>
              <a:gd name="connsiteX13" fmla="*/ 1135868 w 2020635"/>
              <a:gd name="connsiteY13" fmla="*/ 752049 h 1521307"/>
              <a:gd name="connsiteX14" fmla="*/ 1158728 w 2020635"/>
              <a:gd name="connsiteY14" fmla="*/ 870159 h 1521307"/>
              <a:gd name="connsiteX15" fmla="*/ 1280648 w 2020635"/>
              <a:gd name="connsiteY15" fmla="*/ 1075899 h 1521307"/>
              <a:gd name="connsiteX16" fmla="*/ 1234928 w 2020635"/>
              <a:gd name="connsiteY16" fmla="*/ 1220679 h 1521307"/>
              <a:gd name="connsiteX17" fmla="*/ 1128248 w 2020635"/>
              <a:gd name="connsiteY17" fmla="*/ 1235919 h 1521307"/>
              <a:gd name="connsiteX18" fmla="*/ 991088 w 2020635"/>
              <a:gd name="connsiteY18" fmla="*/ 1033989 h 1521307"/>
              <a:gd name="connsiteX19" fmla="*/ 933938 w 2020635"/>
              <a:gd name="connsiteY19" fmla="*/ 1003509 h 1521307"/>
              <a:gd name="connsiteX20" fmla="*/ 701528 w 2020635"/>
              <a:gd name="connsiteY20" fmla="*/ 1075899 h 1521307"/>
              <a:gd name="connsiteX21" fmla="*/ 602468 w 2020635"/>
              <a:gd name="connsiteY21" fmla="*/ 1102569 h 1521307"/>
              <a:gd name="connsiteX22" fmla="*/ 522458 w 2020635"/>
              <a:gd name="connsiteY22" fmla="*/ 1022559 h 1521307"/>
              <a:gd name="connsiteX23" fmla="*/ 434828 w 2020635"/>
              <a:gd name="connsiteY23" fmla="*/ 934929 h 1521307"/>
              <a:gd name="connsiteX24" fmla="*/ 358628 w 2020635"/>
              <a:gd name="connsiteY24" fmla="*/ 919689 h 1521307"/>
              <a:gd name="connsiteX25" fmla="*/ 335768 w 2020635"/>
              <a:gd name="connsiteY25" fmla="*/ 1064469 h 1521307"/>
              <a:gd name="connsiteX26" fmla="*/ 347198 w 2020635"/>
              <a:gd name="connsiteY26" fmla="*/ 1155909 h 1521307"/>
              <a:gd name="connsiteX27" fmla="*/ 190988 w 2020635"/>
              <a:gd name="connsiteY27" fmla="*/ 1209249 h 1521307"/>
              <a:gd name="connsiteX28" fmla="*/ 210038 w 2020635"/>
              <a:gd name="connsiteY28" fmla="*/ 1327359 h 1521307"/>
              <a:gd name="connsiteX29" fmla="*/ 251948 w 2020635"/>
              <a:gd name="connsiteY29" fmla="*/ 1403559 h 1521307"/>
              <a:gd name="connsiteX30" fmla="*/ 103358 w 2020635"/>
              <a:gd name="connsiteY30" fmla="*/ 1514049 h 1521307"/>
              <a:gd name="connsiteX31" fmla="*/ 2015978 w 2020635"/>
              <a:gd name="connsiteY31" fmla="*/ 1510239 h 1521307"/>
              <a:gd name="connsiteX32" fmla="*/ 1996928 w 2020635"/>
              <a:gd name="connsiteY32" fmla="*/ 454869 h 1521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0635" h="1521307">
                <a:moveTo>
                  <a:pt x="2000738" y="451059"/>
                </a:moveTo>
                <a:cubicBezTo>
                  <a:pt x="1970258" y="426611"/>
                  <a:pt x="1939778" y="402164"/>
                  <a:pt x="1920728" y="374859"/>
                </a:cubicBezTo>
                <a:cubicBezTo>
                  <a:pt x="1901678" y="347554"/>
                  <a:pt x="1910568" y="313899"/>
                  <a:pt x="1886438" y="287229"/>
                </a:cubicBezTo>
                <a:cubicBezTo>
                  <a:pt x="1862308" y="260559"/>
                  <a:pt x="1809603" y="246589"/>
                  <a:pt x="1775948" y="214839"/>
                </a:cubicBezTo>
                <a:cubicBezTo>
                  <a:pt x="1742293" y="183089"/>
                  <a:pt x="1684508" y="96729"/>
                  <a:pt x="1684508" y="96729"/>
                </a:cubicBezTo>
                <a:cubicBezTo>
                  <a:pt x="1657838" y="62439"/>
                  <a:pt x="1638788" y="20529"/>
                  <a:pt x="1615928" y="9099"/>
                </a:cubicBezTo>
                <a:cubicBezTo>
                  <a:pt x="1593068" y="-2331"/>
                  <a:pt x="1551793" y="-9316"/>
                  <a:pt x="1547348" y="28149"/>
                </a:cubicBezTo>
                <a:cubicBezTo>
                  <a:pt x="1542903" y="65614"/>
                  <a:pt x="1592433" y="173564"/>
                  <a:pt x="1589258" y="233889"/>
                </a:cubicBezTo>
                <a:cubicBezTo>
                  <a:pt x="1586083" y="294214"/>
                  <a:pt x="1546713" y="351364"/>
                  <a:pt x="1528298" y="390099"/>
                </a:cubicBezTo>
                <a:cubicBezTo>
                  <a:pt x="1509883" y="428834"/>
                  <a:pt x="1483848" y="432009"/>
                  <a:pt x="1478768" y="466299"/>
                </a:cubicBezTo>
                <a:cubicBezTo>
                  <a:pt x="1473688" y="500589"/>
                  <a:pt x="1517503" y="562819"/>
                  <a:pt x="1497818" y="595839"/>
                </a:cubicBezTo>
                <a:cubicBezTo>
                  <a:pt x="1478133" y="628859"/>
                  <a:pt x="1397488" y="641559"/>
                  <a:pt x="1360658" y="664419"/>
                </a:cubicBezTo>
                <a:cubicBezTo>
                  <a:pt x="1323828" y="687279"/>
                  <a:pt x="1314303" y="718394"/>
                  <a:pt x="1276838" y="732999"/>
                </a:cubicBezTo>
                <a:cubicBezTo>
                  <a:pt x="1239373" y="747604"/>
                  <a:pt x="1155553" y="729189"/>
                  <a:pt x="1135868" y="752049"/>
                </a:cubicBezTo>
                <a:cubicBezTo>
                  <a:pt x="1116183" y="774909"/>
                  <a:pt x="1134598" y="816184"/>
                  <a:pt x="1158728" y="870159"/>
                </a:cubicBezTo>
                <a:cubicBezTo>
                  <a:pt x="1182858" y="924134"/>
                  <a:pt x="1267948" y="1017479"/>
                  <a:pt x="1280648" y="1075899"/>
                </a:cubicBezTo>
                <a:cubicBezTo>
                  <a:pt x="1293348" y="1134319"/>
                  <a:pt x="1260328" y="1194009"/>
                  <a:pt x="1234928" y="1220679"/>
                </a:cubicBezTo>
                <a:cubicBezTo>
                  <a:pt x="1209528" y="1247349"/>
                  <a:pt x="1168888" y="1267034"/>
                  <a:pt x="1128248" y="1235919"/>
                </a:cubicBezTo>
                <a:cubicBezTo>
                  <a:pt x="1087608" y="1204804"/>
                  <a:pt x="1023473" y="1072724"/>
                  <a:pt x="991088" y="1033989"/>
                </a:cubicBezTo>
                <a:cubicBezTo>
                  <a:pt x="958703" y="995254"/>
                  <a:pt x="982198" y="996524"/>
                  <a:pt x="933938" y="1003509"/>
                </a:cubicBezTo>
                <a:cubicBezTo>
                  <a:pt x="885678" y="1010494"/>
                  <a:pt x="756773" y="1059389"/>
                  <a:pt x="701528" y="1075899"/>
                </a:cubicBezTo>
                <a:cubicBezTo>
                  <a:pt x="646283" y="1092409"/>
                  <a:pt x="632313" y="1111459"/>
                  <a:pt x="602468" y="1102569"/>
                </a:cubicBezTo>
                <a:cubicBezTo>
                  <a:pt x="572623" y="1093679"/>
                  <a:pt x="522458" y="1022559"/>
                  <a:pt x="522458" y="1022559"/>
                </a:cubicBezTo>
                <a:cubicBezTo>
                  <a:pt x="494518" y="994619"/>
                  <a:pt x="462133" y="952074"/>
                  <a:pt x="434828" y="934929"/>
                </a:cubicBezTo>
                <a:cubicBezTo>
                  <a:pt x="407523" y="917784"/>
                  <a:pt x="375138" y="898099"/>
                  <a:pt x="358628" y="919689"/>
                </a:cubicBezTo>
                <a:cubicBezTo>
                  <a:pt x="342118" y="941279"/>
                  <a:pt x="337673" y="1025099"/>
                  <a:pt x="335768" y="1064469"/>
                </a:cubicBezTo>
                <a:cubicBezTo>
                  <a:pt x="333863" y="1103839"/>
                  <a:pt x="371328" y="1131779"/>
                  <a:pt x="347198" y="1155909"/>
                </a:cubicBezTo>
                <a:cubicBezTo>
                  <a:pt x="323068" y="1180039"/>
                  <a:pt x="213848" y="1180674"/>
                  <a:pt x="190988" y="1209249"/>
                </a:cubicBezTo>
                <a:cubicBezTo>
                  <a:pt x="168128" y="1237824"/>
                  <a:pt x="199878" y="1294974"/>
                  <a:pt x="210038" y="1327359"/>
                </a:cubicBezTo>
                <a:cubicBezTo>
                  <a:pt x="220198" y="1359744"/>
                  <a:pt x="269728" y="1372444"/>
                  <a:pt x="251948" y="1403559"/>
                </a:cubicBezTo>
                <a:cubicBezTo>
                  <a:pt x="234168" y="1434674"/>
                  <a:pt x="-190647" y="1496269"/>
                  <a:pt x="103358" y="1514049"/>
                </a:cubicBezTo>
                <a:cubicBezTo>
                  <a:pt x="397363" y="1531829"/>
                  <a:pt x="2001373" y="1511509"/>
                  <a:pt x="2015978" y="1510239"/>
                </a:cubicBezTo>
                <a:cubicBezTo>
                  <a:pt x="2030583" y="1508969"/>
                  <a:pt x="2007088" y="461219"/>
                  <a:pt x="1996928" y="45486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90" name="Freeform 89"/>
          <p:cNvSpPr/>
          <p:nvPr/>
        </p:nvSpPr>
        <p:spPr>
          <a:xfrm>
            <a:off x="5009395" y="7312377"/>
            <a:ext cx="260364" cy="502727"/>
          </a:xfrm>
          <a:custGeom>
            <a:avLst/>
            <a:gdLst>
              <a:gd name="connsiteX0" fmla="*/ 225545 w 260364"/>
              <a:gd name="connsiteY0" fmla="*/ 113313 h 502727"/>
              <a:gd name="connsiteX1" fmla="*/ 221735 w 260364"/>
              <a:gd name="connsiteY1" fmla="*/ 25683 h 502727"/>
              <a:gd name="connsiteX2" fmla="*/ 164585 w 260364"/>
              <a:gd name="connsiteY2" fmla="*/ 2823 h 502727"/>
              <a:gd name="connsiteX3" fmla="*/ 80765 w 260364"/>
              <a:gd name="connsiteY3" fmla="*/ 79023 h 502727"/>
              <a:gd name="connsiteX4" fmla="*/ 12185 w 260364"/>
              <a:gd name="connsiteY4" fmla="*/ 159033 h 502727"/>
              <a:gd name="connsiteX5" fmla="*/ 4565 w 260364"/>
              <a:gd name="connsiteY5" fmla="*/ 231423 h 502727"/>
              <a:gd name="connsiteX6" fmla="*/ 61715 w 260364"/>
              <a:gd name="connsiteY6" fmla="*/ 296193 h 502727"/>
              <a:gd name="connsiteX7" fmla="*/ 50285 w 260364"/>
              <a:gd name="connsiteY7" fmla="*/ 414303 h 502727"/>
              <a:gd name="connsiteX8" fmla="*/ 103625 w 260364"/>
              <a:gd name="connsiteY8" fmla="*/ 490503 h 502727"/>
              <a:gd name="connsiteX9" fmla="*/ 217925 w 260364"/>
              <a:gd name="connsiteY9" fmla="*/ 486693 h 502727"/>
              <a:gd name="connsiteX10" fmla="*/ 259835 w 260364"/>
              <a:gd name="connsiteY10" fmla="*/ 338103 h 502727"/>
              <a:gd name="connsiteX11" fmla="*/ 225545 w 260364"/>
              <a:gd name="connsiteY11" fmla="*/ 113313 h 50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364" h="502727">
                <a:moveTo>
                  <a:pt x="225545" y="113313"/>
                </a:moveTo>
                <a:cubicBezTo>
                  <a:pt x="219195" y="61243"/>
                  <a:pt x="231895" y="44098"/>
                  <a:pt x="221735" y="25683"/>
                </a:cubicBezTo>
                <a:cubicBezTo>
                  <a:pt x="211575" y="7268"/>
                  <a:pt x="188080" y="-6067"/>
                  <a:pt x="164585" y="2823"/>
                </a:cubicBezTo>
                <a:cubicBezTo>
                  <a:pt x="141090" y="11713"/>
                  <a:pt x="106165" y="52988"/>
                  <a:pt x="80765" y="79023"/>
                </a:cubicBezTo>
                <a:cubicBezTo>
                  <a:pt x="55365" y="105058"/>
                  <a:pt x="24885" y="133633"/>
                  <a:pt x="12185" y="159033"/>
                </a:cubicBezTo>
                <a:cubicBezTo>
                  <a:pt x="-515" y="184433"/>
                  <a:pt x="-3690" y="208563"/>
                  <a:pt x="4565" y="231423"/>
                </a:cubicBezTo>
                <a:cubicBezTo>
                  <a:pt x="12820" y="254283"/>
                  <a:pt x="54095" y="265713"/>
                  <a:pt x="61715" y="296193"/>
                </a:cubicBezTo>
                <a:cubicBezTo>
                  <a:pt x="69335" y="326673"/>
                  <a:pt x="43300" y="381918"/>
                  <a:pt x="50285" y="414303"/>
                </a:cubicBezTo>
                <a:cubicBezTo>
                  <a:pt x="57270" y="446688"/>
                  <a:pt x="75685" y="478438"/>
                  <a:pt x="103625" y="490503"/>
                </a:cubicBezTo>
                <a:cubicBezTo>
                  <a:pt x="131565" y="502568"/>
                  <a:pt x="191890" y="512093"/>
                  <a:pt x="217925" y="486693"/>
                </a:cubicBezTo>
                <a:cubicBezTo>
                  <a:pt x="243960" y="461293"/>
                  <a:pt x="254755" y="397793"/>
                  <a:pt x="259835" y="338103"/>
                </a:cubicBezTo>
                <a:cubicBezTo>
                  <a:pt x="264915" y="278413"/>
                  <a:pt x="231895" y="165383"/>
                  <a:pt x="225545" y="11331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3015489" y="7016076"/>
            <a:ext cx="1864204" cy="1868844"/>
          </a:xfrm>
          <a:custGeom>
            <a:avLst/>
            <a:gdLst>
              <a:gd name="connsiteX0" fmla="*/ 1221231 w 1864204"/>
              <a:gd name="connsiteY0" fmla="*/ 1826934 h 1869804"/>
              <a:gd name="connsiteX1" fmla="*/ 1228851 w 1864204"/>
              <a:gd name="connsiteY1" fmla="*/ 1678344 h 1869804"/>
              <a:gd name="connsiteX2" fmla="*/ 1350771 w 1864204"/>
              <a:gd name="connsiteY2" fmla="*/ 1647864 h 1869804"/>
              <a:gd name="connsiteX3" fmla="*/ 1404111 w 1864204"/>
              <a:gd name="connsiteY3" fmla="*/ 1647864 h 1869804"/>
              <a:gd name="connsiteX4" fmla="*/ 1426971 w 1864204"/>
              <a:gd name="connsiteY4" fmla="*/ 1594524 h 1869804"/>
              <a:gd name="connsiteX5" fmla="*/ 1415541 w 1864204"/>
              <a:gd name="connsiteY5" fmla="*/ 1434504 h 1869804"/>
              <a:gd name="connsiteX6" fmla="*/ 1388871 w 1864204"/>
              <a:gd name="connsiteY6" fmla="*/ 1266864 h 1869804"/>
              <a:gd name="connsiteX7" fmla="*/ 1556511 w 1864204"/>
              <a:gd name="connsiteY7" fmla="*/ 1175424 h 1869804"/>
              <a:gd name="connsiteX8" fmla="*/ 1548891 w 1864204"/>
              <a:gd name="connsiteY8" fmla="*/ 1007784 h 1869804"/>
              <a:gd name="connsiteX9" fmla="*/ 1640331 w 1864204"/>
              <a:gd name="connsiteY9" fmla="*/ 870624 h 1869804"/>
              <a:gd name="connsiteX10" fmla="*/ 1640331 w 1864204"/>
              <a:gd name="connsiteY10" fmla="*/ 786804 h 1869804"/>
              <a:gd name="connsiteX11" fmla="*/ 1693671 w 1864204"/>
              <a:gd name="connsiteY11" fmla="*/ 756324 h 1869804"/>
              <a:gd name="connsiteX12" fmla="*/ 1712721 w 1864204"/>
              <a:gd name="connsiteY12" fmla="*/ 706794 h 1869804"/>
              <a:gd name="connsiteX13" fmla="*/ 1647951 w 1864204"/>
              <a:gd name="connsiteY13" fmla="*/ 592494 h 1869804"/>
              <a:gd name="connsiteX14" fmla="*/ 1693671 w 1864204"/>
              <a:gd name="connsiteY14" fmla="*/ 485814 h 1869804"/>
              <a:gd name="connsiteX15" fmla="*/ 1766061 w 1864204"/>
              <a:gd name="connsiteY15" fmla="*/ 371514 h 1869804"/>
              <a:gd name="connsiteX16" fmla="*/ 1853691 w 1864204"/>
              <a:gd name="connsiteY16" fmla="*/ 211494 h 1869804"/>
              <a:gd name="connsiteX17" fmla="*/ 1846071 w 1864204"/>
              <a:gd name="connsiteY17" fmla="*/ 127674 h 1869804"/>
              <a:gd name="connsiteX18" fmla="*/ 1705101 w 1864204"/>
              <a:gd name="connsiteY18" fmla="*/ 43854 h 1869804"/>
              <a:gd name="connsiteX19" fmla="*/ 1621281 w 1864204"/>
              <a:gd name="connsiteY19" fmla="*/ 5754 h 1869804"/>
              <a:gd name="connsiteX20" fmla="*/ 1499361 w 1864204"/>
              <a:gd name="connsiteY20" fmla="*/ 5754 h 1869804"/>
              <a:gd name="connsiteX21" fmla="*/ 1312671 w 1864204"/>
              <a:gd name="connsiteY21" fmla="*/ 59094 h 1869804"/>
              <a:gd name="connsiteX22" fmla="*/ 1045971 w 1864204"/>
              <a:gd name="connsiteY22" fmla="*/ 78144 h 1869804"/>
              <a:gd name="connsiteX23" fmla="*/ 912621 w 1864204"/>
              <a:gd name="connsiteY23" fmla="*/ 173394 h 1869804"/>
              <a:gd name="connsiteX24" fmla="*/ 844041 w 1864204"/>
              <a:gd name="connsiteY24" fmla="*/ 280074 h 1869804"/>
              <a:gd name="connsiteX25" fmla="*/ 653541 w 1864204"/>
              <a:gd name="connsiteY25" fmla="*/ 367704 h 1869804"/>
              <a:gd name="connsiteX26" fmla="*/ 592581 w 1864204"/>
              <a:gd name="connsiteY26" fmla="*/ 527724 h 1869804"/>
              <a:gd name="connsiteX27" fmla="*/ 645921 w 1864204"/>
              <a:gd name="connsiteY27" fmla="*/ 744894 h 1869804"/>
              <a:gd name="connsiteX28" fmla="*/ 611631 w 1864204"/>
              <a:gd name="connsiteY28" fmla="*/ 992544 h 1869804"/>
              <a:gd name="connsiteX29" fmla="*/ 565911 w 1864204"/>
              <a:gd name="connsiteY29" fmla="*/ 1144944 h 1869804"/>
              <a:gd name="connsiteX30" fmla="*/ 569721 w 1864204"/>
              <a:gd name="connsiteY30" fmla="*/ 1293534 h 1869804"/>
              <a:gd name="connsiteX31" fmla="*/ 543051 w 1864204"/>
              <a:gd name="connsiteY31" fmla="*/ 1358304 h 1869804"/>
              <a:gd name="connsiteX32" fmla="*/ 371601 w 1864204"/>
              <a:gd name="connsiteY32" fmla="*/ 1438314 h 1869804"/>
              <a:gd name="connsiteX33" fmla="*/ 196341 w 1864204"/>
              <a:gd name="connsiteY33" fmla="*/ 1442124 h 1869804"/>
              <a:gd name="connsiteX34" fmla="*/ 32511 w 1864204"/>
              <a:gd name="connsiteY34" fmla="*/ 1396404 h 1869804"/>
              <a:gd name="connsiteX35" fmla="*/ 5841 w 1864204"/>
              <a:gd name="connsiteY35" fmla="*/ 1468794 h 1869804"/>
              <a:gd name="connsiteX36" fmla="*/ 108711 w 1864204"/>
              <a:gd name="connsiteY36" fmla="*/ 1720254 h 1869804"/>
              <a:gd name="connsiteX37" fmla="*/ 203961 w 1864204"/>
              <a:gd name="connsiteY37" fmla="*/ 1807884 h 1869804"/>
              <a:gd name="connsiteX38" fmla="*/ 291591 w 1864204"/>
              <a:gd name="connsiteY38" fmla="*/ 1830744 h 1869804"/>
              <a:gd name="connsiteX39" fmla="*/ 337311 w 1864204"/>
              <a:gd name="connsiteY39" fmla="*/ 1868844 h 1869804"/>
              <a:gd name="connsiteX40" fmla="*/ 1221231 w 1864204"/>
              <a:gd name="connsiteY40" fmla="*/ 1826934 h 186980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4204" h="1868844">
                <a:moveTo>
                  <a:pt x="1209801" y="1849794"/>
                </a:moveTo>
                <a:cubicBezTo>
                  <a:pt x="1221231" y="1867574"/>
                  <a:pt x="1205356" y="1711999"/>
                  <a:pt x="1228851" y="1678344"/>
                </a:cubicBezTo>
                <a:cubicBezTo>
                  <a:pt x="1252346" y="1644689"/>
                  <a:pt x="1321561" y="1652944"/>
                  <a:pt x="1350771" y="1647864"/>
                </a:cubicBezTo>
                <a:cubicBezTo>
                  <a:pt x="1379981" y="1642784"/>
                  <a:pt x="1391411" y="1656754"/>
                  <a:pt x="1404111" y="1647864"/>
                </a:cubicBezTo>
                <a:cubicBezTo>
                  <a:pt x="1416811" y="1638974"/>
                  <a:pt x="1425066" y="1630084"/>
                  <a:pt x="1426971" y="1594524"/>
                </a:cubicBezTo>
                <a:cubicBezTo>
                  <a:pt x="1428876" y="1558964"/>
                  <a:pt x="1421891" y="1489114"/>
                  <a:pt x="1415541" y="1434504"/>
                </a:cubicBezTo>
                <a:cubicBezTo>
                  <a:pt x="1409191" y="1379894"/>
                  <a:pt x="1365376" y="1310044"/>
                  <a:pt x="1388871" y="1266864"/>
                </a:cubicBezTo>
                <a:cubicBezTo>
                  <a:pt x="1412366" y="1223684"/>
                  <a:pt x="1529841" y="1218604"/>
                  <a:pt x="1556511" y="1175424"/>
                </a:cubicBezTo>
                <a:cubicBezTo>
                  <a:pt x="1583181" y="1132244"/>
                  <a:pt x="1534921" y="1058584"/>
                  <a:pt x="1548891" y="1007784"/>
                </a:cubicBezTo>
                <a:cubicBezTo>
                  <a:pt x="1562861" y="956984"/>
                  <a:pt x="1625091" y="907454"/>
                  <a:pt x="1640331" y="870624"/>
                </a:cubicBezTo>
                <a:cubicBezTo>
                  <a:pt x="1655571" y="833794"/>
                  <a:pt x="1631441" y="805854"/>
                  <a:pt x="1640331" y="786804"/>
                </a:cubicBezTo>
                <a:cubicBezTo>
                  <a:pt x="1649221" y="767754"/>
                  <a:pt x="1681606" y="769659"/>
                  <a:pt x="1693671" y="756324"/>
                </a:cubicBezTo>
                <a:cubicBezTo>
                  <a:pt x="1705736" y="742989"/>
                  <a:pt x="1720341" y="734099"/>
                  <a:pt x="1712721" y="706794"/>
                </a:cubicBezTo>
                <a:cubicBezTo>
                  <a:pt x="1705101" y="679489"/>
                  <a:pt x="1651126" y="629324"/>
                  <a:pt x="1647951" y="592494"/>
                </a:cubicBezTo>
                <a:cubicBezTo>
                  <a:pt x="1644776" y="555664"/>
                  <a:pt x="1673986" y="522644"/>
                  <a:pt x="1693671" y="485814"/>
                </a:cubicBezTo>
                <a:cubicBezTo>
                  <a:pt x="1713356" y="448984"/>
                  <a:pt x="1739391" y="417234"/>
                  <a:pt x="1766061" y="371514"/>
                </a:cubicBezTo>
                <a:cubicBezTo>
                  <a:pt x="1792731" y="325794"/>
                  <a:pt x="1840356" y="252134"/>
                  <a:pt x="1853691" y="211494"/>
                </a:cubicBezTo>
                <a:cubicBezTo>
                  <a:pt x="1867026" y="170854"/>
                  <a:pt x="1870836" y="155614"/>
                  <a:pt x="1846071" y="127674"/>
                </a:cubicBezTo>
                <a:cubicBezTo>
                  <a:pt x="1821306" y="99734"/>
                  <a:pt x="1742566" y="64174"/>
                  <a:pt x="1705101" y="43854"/>
                </a:cubicBezTo>
                <a:cubicBezTo>
                  <a:pt x="1667636" y="23534"/>
                  <a:pt x="1655571" y="12104"/>
                  <a:pt x="1621281" y="5754"/>
                </a:cubicBezTo>
                <a:cubicBezTo>
                  <a:pt x="1586991" y="-596"/>
                  <a:pt x="1550796" y="-3136"/>
                  <a:pt x="1499361" y="5754"/>
                </a:cubicBezTo>
                <a:cubicBezTo>
                  <a:pt x="1447926" y="14644"/>
                  <a:pt x="1388236" y="47029"/>
                  <a:pt x="1312671" y="59094"/>
                </a:cubicBezTo>
                <a:cubicBezTo>
                  <a:pt x="1237106" y="71159"/>
                  <a:pt x="1112646" y="59094"/>
                  <a:pt x="1045971" y="78144"/>
                </a:cubicBezTo>
                <a:cubicBezTo>
                  <a:pt x="979296" y="97194"/>
                  <a:pt x="946276" y="139739"/>
                  <a:pt x="912621" y="173394"/>
                </a:cubicBezTo>
                <a:cubicBezTo>
                  <a:pt x="878966" y="207049"/>
                  <a:pt x="887221" y="247689"/>
                  <a:pt x="844041" y="280074"/>
                </a:cubicBezTo>
                <a:cubicBezTo>
                  <a:pt x="800861" y="312459"/>
                  <a:pt x="695451" y="326429"/>
                  <a:pt x="653541" y="367704"/>
                </a:cubicBezTo>
                <a:cubicBezTo>
                  <a:pt x="611631" y="408979"/>
                  <a:pt x="593851" y="464859"/>
                  <a:pt x="592581" y="527724"/>
                </a:cubicBezTo>
                <a:cubicBezTo>
                  <a:pt x="591311" y="590589"/>
                  <a:pt x="642746" y="667424"/>
                  <a:pt x="645921" y="744894"/>
                </a:cubicBezTo>
                <a:cubicBezTo>
                  <a:pt x="649096" y="822364"/>
                  <a:pt x="624966" y="925869"/>
                  <a:pt x="611631" y="992544"/>
                </a:cubicBezTo>
                <a:cubicBezTo>
                  <a:pt x="598296" y="1059219"/>
                  <a:pt x="572896" y="1094779"/>
                  <a:pt x="565911" y="1144944"/>
                </a:cubicBezTo>
                <a:cubicBezTo>
                  <a:pt x="558926" y="1195109"/>
                  <a:pt x="573531" y="1257974"/>
                  <a:pt x="569721" y="1293534"/>
                </a:cubicBezTo>
                <a:cubicBezTo>
                  <a:pt x="565911" y="1329094"/>
                  <a:pt x="576071" y="1334174"/>
                  <a:pt x="543051" y="1358304"/>
                </a:cubicBezTo>
                <a:cubicBezTo>
                  <a:pt x="510031" y="1382434"/>
                  <a:pt x="429386" y="1424344"/>
                  <a:pt x="371601" y="1438314"/>
                </a:cubicBezTo>
                <a:cubicBezTo>
                  <a:pt x="313816" y="1452284"/>
                  <a:pt x="252856" y="1449109"/>
                  <a:pt x="196341" y="1442124"/>
                </a:cubicBezTo>
                <a:cubicBezTo>
                  <a:pt x="139826" y="1435139"/>
                  <a:pt x="64261" y="1391959"/>
                  <a:pt x="32511" y="1396404"/>
                </a:cubicBezTo>
                <a:cubicBezTo>
                  <a:pt x="761" y="1400849"/>
                  <a:pt x="-6859" y="1414819"/>
                  <a:pt x="5841" y="1468794"/>
                </a:cubicBezTo>
                <a:cubicBezTo>
                  <a:pt x="18541" y="1522769"/>
                  <a:pt x="75691" y="1663739"/>
                  <a:pt x="108711" y="1720254"/>
                </a:cubicBezTo>
                <a:cubicBezTo>
                  <a:pt x="141731" y="1776769"/>
                  <a:pt x="173481" y="1789469"/>
                  <a:pt x="203961" y="1807884"/>
                </a:cubicBezTo>
                <a:cubicBezTo>
                  <a:pt x="234441" y="1826299"/>
                  <a:pt x="269366" y="1820584"/>
                  <a:pt x="291591" y="1830744"/>
                </a:cubicBezTo>
                <a:cubicBezTo>
                  <a:pt x="313816" y="1840904"/>
                  <a:pt x="184276" y="1865669"/>
                  <a:pt x="337311" y="1868844"/>
                </a:cubicBezTo>
                <a:cubicBezTo>
                  <a:pt x="628141" y="1862494"/>
                  <a:pt x="1198371" y="1832014"/>
                  <a:pt x="1209801" y="184979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2864102" y="6955600"/>
            <a:ext cx="2134976" cy="1930911"/>
          </a:xfrm>
          <a:custGeom>
            <a:avLst/>
            <a:gdLst>
              <a:gd name="connsiteX0" fmla="*/ 1414528 w 2134976"/>
              <a:gd name="connsiteY0" fmla="*/ 1925510 h 1938263"/>
              <a:gd name="connsiteX1" fmla="*/ 1441198 w 2134976"/>
              <a:gd name="connsiteY1" fmla="*/ 1803590 h 1938263"/>
              <a:gd name="connsiteX2" fmla="*/ 1589788 w 2134976"/>
              <a:gd name="connsiteY2" fmla="*/ 1792160 h 1938263"/>
              <a:gd name="connsiteX3" fmla="*/ 1677418 w 2134976"/>
              <a:gd name="connsiteY3" fmla="*/ 1693100 h 1938263"/>
              <a:gd name="connsiteX4" fmla="*/ 1643128 w 2134976"/>
              <a:gd name="connsiteY4" fmla="*/ 1494980 h 1938263"/>
              <a:gd name="connsiteX5" fmla="*/ 1646938 w 2134976"/>
              <a:gd name="connsiteY5" fmla="*/ 1392110 h 1938263"/>
              <a:gd name="connsiteX6" fmla="*/ 1864108 w 2134976"/>
              <a:gd name="connsiteY6" fmla="*/ 1300670 h 1938263"/>
              <a:gd name="connsiteX7" fmla="*/ 1806958 w 2134976"/>
              <a:gd name="connsiteY7" fmla="*/ 1091120 h 1938263"/>
              <a:gd name="connsiteX8" fmla="*/ 1883158 w 2134976"/>
              <a:gd name="connsiteY8" fmla="*/ 969200 h 1938263"/>
              <a:gd name="connsiteX9" fmla="*/ 2066038 w 2134976"/>
              <a:gd name="connsiteY9" fmla="*/ 995870 h 1938263"/>
              <a:gd name="connsiteX10" fmla="*/ 2134618 w 2134976"/>
              <a:gd name="connsiteY10" fmla="*/ 973010 h 1938263"/>
              <a:gd name="connsiteX11" fmla="*/ 2088898 w 2134976"/>
              <a:gd name="connsiteY11" fmla="*/ 839660 h 1938263"/>
              <a:gd name="connsiteX12" fmla="*/ 2001268 w 2134976"/>
              <a:gd name="connsiteY12" fmla="*/ 687260 h 1938263"/>
              <a:gd name="connsiteX13" fmla="*/ 1993648 w 2134976"/>
              <a:gd name="connsiteY13" fmla="*/ 542480 h 1938263"/>
              <a:gd name="connsiteX14" fmla="*/ 2100328 w 2134976"/>
              <a:gd name="connsiteY14" fmla="*/ 420560 h 1938263"/>
              <a:gd name="connsiteX15" fmla="*/ 2077468 w 2134976"/>
              <a:gd name="connsiteY15" fmla="*/ 180530 h 1938263"/>
              <a:gd name="connsiteX16" fmla="*/ 1940308 w 2134976"/>
              <a:gd name="connsiteY16" fmla="*/ 77660 h 1938263"/>
              <a:gd name="connsiteX17" fmla="*/ 1818388 w 2134976"/>
              <a:gd name="connsiteY17" fmla="*/ 9080 h 1938263"/>
              <a:gd name="connsiteX18" fmla="*/ 1650748 w 2134976"/>
              <a:gd name="connsiteY18" fmla="*/ 5270 h 1938263"/>
              <a:gd name="connsiteX19" fmla="*/ 1460248 w 2134976"/>
              <a:gd name="connsiteY19" fmla="*/ 50990 h 1938263"/>
              <a:gd name="connsiteX20" fmla="*/ 1239268 w 2134976"/>
              <a:gd name="connsiteY20" fmla="*/ 62420 h 1938263"/>
              <a:gd name="connsiteX21" fmla="*/ 1090678 w 2134976"/>
              <a:gd name="connsiteY21" fmla="*/ 96710 h 1938263"/>
              <a:gd name="connsiteX22" fmla="*/ 1033528 w 2134976"/>
              <a:gd name="connsiteY22" fmla="*/ 123380 h 1938263"/>
              <a:gd name="connsiteX23" fmla="*/ 995428 w 2134976"/>
              <a:gd name="connsiteY23" fmla="*/ 241490 h 1938263"/>
              <a:gd name="connsiteX24" fmla="*/ 881128 w 2134976"/>
              <a:gd name="connsiteY24" fmla="*/ 321500 h 1938263"/>
              <a:gd name="connsiteX25" fmla="*/ 698248 w 2134976"/>
              <a:gd name="connsiteY25" fmla="*/ 420560 h 1938263"/>
              <a:gd name="connsiteX26" fmla="*/ 629668 w 2134976"/>
              <a:gd name="connsiteY26" fmla="*/ 561530 h 1938263"/>
              <a:gd name="connsiteX27" fmla="*/ 686818 w 2134976"/>
              <a:gd name="connsiteY27" fmla="*/ 664400 h 1938263"/>
              <a:gd name="connsiteX28" fmla="*/ 736348 w 2134976"/>
              <a:gd name="connsiteY28" fmla="*/ 790130 h 1938263"/>
              <a:gd name="connsiteX29" fmla="*/ 721108 w 2134976"/>
              <a:gd name="connsiteY29" fmla="*/ 908240 h 1938263"/>
              <a:gd name="connsiteX30" fmla="*/ 709678 w 2134976"/>
              <a:gd name="connsiteY30" fmla="*/ 1022540 h 1938263"/>
              <a:gd name="connsiteX31" fmla="*/ 686818 w 2134976"/>
              <a:gd name="connsiteY31" fmla="*/ 1117790 h 1938263"/>
              <a:gd name="connsiteX32" fmla="*/ 576328 w 2134976"/>
              <a:gd name="connsiteY32" fmla="*/ 1182560 h 1938263"/>
              <a:gd name="connsiteX33" fmla="*/ 618238 w 2134976"/>
              <a:gd name="connsiteY33" fmla="*/ 1319720 h 1938263"/>
              <a:gd name="connsiteX34" fmla="*/ 595378 w 2134976"/>
              <a:gd name="connsiteY34" fmla="*/ 1384490 h 1938263"/>
              <a:gd name="connsiteX35" fmla="*/ 503938 w 2134976"/>
              <a:gd name="connsiteY35" fmla="*/ 1426400 h 1938263"/>
              <a:gd name="connsiteX36" fmla="*/ 412498 w 2134976"/>
              <a:gd name="connsiteY36" fmla="*/ 1445450 h 1938263"/>
              <a:gd name="connsiteX37" fmla="*/ 252478 w 2134976"/>
              <a:gd name="connsiteY37" fmla="*/ 1422590 h 1938263"/>
              <a:gd name="connsiteX38" fmla="*/ 77218 w 2134976"/>
              <a:gd name="connsiteY38" fmla="*/ 1384490 h 1938263"/>
              <a:gd name="connsiteX39" fmla="*/ 20068 w 2134976"/>
              <a:gd name="connsiteY39" fmla="*/ 1411160 h 1938263"/>
              <a:gd name="connsiteX40" fmla="*/ 1018 w 2134976"/>
              <a:gd name="connsiteY40" fmla="*/ 1460690 h 1938263"/>
              <a:gd name="connsiteX41" fmla="*/ 46738 w 2134976"/>
              <a:gd name="connsiteY41" fmla="*/ 1521650 h 1938263"/>
              <a:gd name="connsiteX42" fmla="*/ 115318 w 2134976"/>
              <a:gd name="connsiteY42" fmla="*/ 1609280 h 1938263"/>
              <a:gd name="connsiteX43" fmla="*/ 126748 w 2134976"/>
              <a:gd name="connsiteY43" fmla="*/ 1696910 h 1938263"/>
              <a:gd name="connsiteX44" fmla="*/ 187708 w 2134976"/>
              <a:gd name="connsiteY44" fmla="*/ 1837880 h 1938263"/>
              <a:gd name="connsiteX45" fmla="*/ 260098 w 2134976"/>
              <a:gd name="connsiteY45" fmla="*/ 1925510 h 1938263"/>
              <a:gd name="connsiteX46" fmla="*/ 1414528 w 2134976"/>
              <a:gd name="connsiteY46" fmla="*/ 1925510 h 1938263"/>
              <a:gd name="connsiteX0" fmla="*/ 1414528 w 2134976"/>
              <a:gd name="connsiteY0" fmla="*/ 1925510 h 1930911"/>
              <a:gd name="connsiteX1" fmla="*/ 1441198 w 2134976"/>
              <a:gd name="connsiteY1" fmla="*/ 1803590 h 1930911"/>
              <a:gd name="connsiteX2" fmla="*/ 1589788 w 2134976"/>
              <a:gd name="connsiteY2" fmla="*/ 1792160 h 1930911"/>
              <a:gd name="connsiteX3" fmla="*/ 1677418 w 2134976"/>
              <a:gd name="connsiteY3" fmla="*/ 1693100 h 1930911"/>
              <a:gd name="connsiteX4" fmla="*/ 1643128 w 2134976"/>
              <a:gd name="connsiteY4" fmla="*/ 1494980 h 1930911"/>
              <a:gd name="connsiteX5" fmla="*/ 1646938 w 2134976"/>
              <a:gd name="connsiteY5" fmla="*/ 1392110 h 1930911"/>
              <a:gd name="connsiteX6" fmla="*/ 1864108 w 2134976"/>
              <a:gd name="connsiteY6" fmla="*/ 1300670 h 1930911"/>
              <a:gd name="connsiteX7" fmla="*/ 1806958 w 2134976"/>
              <a:gd name="connsiteY7" fmla="*/ 1091120 h 1930911"/>
              <a:gd name="connsiteX8" fmla="*/ 1883158 w 2134976"/>
              <a:gd name="connsiteY8" fmla="*/ 969200 h 1930911"/>
              <a:gd name="connsiteX9" fmla="*/ 2066038 w 2134976"/>
              <a:gd name="connsiteY9" fmla="*/ 995870 h 1930911"/>
              <a:gd name="connsiteX10" fmla="*/ 2134618 w 2134976"/>
              <a:gd name="connsiteY10" fmla="*/ 973010 h 1930911"/>
              <a:gd name="connsiteX11" fmla="*/ 2088898 w 2134976"/>
              <a:gd name="connsiteY11" fmla="*/ 839660 h 1930911"/>
              <a:gd name="connsiteX12" fmla="*/ 2001268 w 2134976"/>
              <a:gd name="connsiteY12" fmla="*/ 687260 h 1930911"/>
              <a:gd name="connsiteX13" fmla="*/ 1993648 w 2134976"/>
              <a:gd name="connsiteY13" fmla="*/ 542480 h 1930911"/>
              <a:gd name="connsiteX14" fmla="*/ 2100328 w 2134976"/>
              <a:gd name="connsiteY14" fmla="*/ 420560 h 1930911"/>
              <a:gd name="connsiteX15" fmla="*/ 2077468 w 2134976"/>
              <a:gd name="connsiteY15" fmla="*/ 180530 h 1930911"/>
              <a:gd name="connsiteX16" fmla="*/ 1940308 w 2134976"/>
              <a:gd name="connsiteY16" fmla="*/ 77660 h 1930911"/>
              <a:gd name="connsiteX17" fmla="*/ 1818388 w 2134976"/>
              <a:gd name="connsiteY17" fmla="*/ 9080 h 1930911"/>
              <a:gd name="connsiteX18" fmla="*/ 1650748 w 2134976"/>
              <a:gd name="connsiteY18" fmla="*/ 5270 h 1930911"/>
              <a:gd name="connsiteX19" fmla="*/ 1460248 w 2134976"/>
              <a:gd name="connsiteY19" fmla="*/ 50990 h 1930911"/>
              <a:gd name="connsiteX20" fmla="*/ 1239268 w 2134976"/>
              <a:gd name="connsiteY20" fmla="*/ 62420 h 1930911"/>
              <a:gd name="connsiteX21" fmla="*/ 1090678 w 2134976"/>
              <a:gd name="connsiteY21" fmla="*/ 96710 h 1930911"/>
              <a:gd name="connsiteX22" fmla="*/ 1033528 w 2134976"/>
              <a:gd name="connsiteY22" fmla="*/ 123380 h 1930911"/>
              <a:gd name="connsiteX23" fmla="*/ 995428 w 2134976"/>
              <a:gd name="connsiteY23" fmla="*/ 241490 h 1930911"/>
              <a:gd name="connsiteX24" fmla="*/ 881128 w 2134976"/>
              <a:gd name="connsiteY24" fmla="*/ 321500 h 1930911"/>
              <a:gd name="connsiteX25" fmla="*/ 698248 w 2134976"/>
              <a:gd name="connsiteY25" fmla="*/ 420560 h 1930911"/>
              <a:gd name="connsiteX26" fmla="*/ 629668 w 2134976"/>
              <a:gd name="connsiteY26" fmla="*/ 561530 h 1930911"/>
              <a:gd name="connsiteX27" fmla="*/ 686818 w 2134976"/>
              <a:gd name="connsiteY27" fmla="*/ 664400 h 1930911"/>
              <a:gd name="connsiteX28" fmla="*/ 736348 w 2134976"/>
              <a:gd name="connsiteY28" fmla="*/ 790130 h 1930911"/>
              <a:gd name="connsiteX29" fmla="*/ 721108 w 2134976"/>
              <a:gd name="connsiteY29" fmla="*/ 908240 h 1930911"/>
              <a:gd name="connsiteX30" fmla="*/ 709678 w 2134976"/>
              <a:gd name="connsiteY30" fmla="*/ 1022540 h 1930911"/>
              <a:gd name="connsiteX31" fmla="*/ 686818 w 2134976"/>
              <a:gd name="connsiteY31" fmla="*/ 1117790 h 1930911"/>
              <a:gd name="connsiteX32" fmla="*/ 576328 w 2134976"/>
              <a:gd name="connsiteY32" fmla="*/ 1182560 h 1930911"/>
              <a:gd name="connsiteX33" fmla="*/ 618238 w 2134976"/>
              <a:gd name="connsiteY33" fmla="*/ 1319720 h 1930911"/>
              <a:gd name="connsiteX34" fmla="*/ 595378 w 2134976"/>
              <a:gd name="connsiteY34" fmla="*/ 1384490 h 1930911"/>
              <a:gd name="connsiteX35" fmla="*/ 503938 w 2134976"/>
              <a:gd name="connsiteY35" fmla="*/ 1426400 h 1930911"/>
              <a:gd name="connsiteX36" fmla="*/ 412498 w 2134976"/>
              <a:gd name="connsiteY36" fmla="*/ 1445450 h 1930911"/>
              <a:gd name="connsiteX37" fmla="*/ 252478 w 2134976"/>
              <a:gd name="connsiteY37" fmla="*/ 1422590 h 1930911"/>
              <a:gd name="connsiteX38" fmla="*/ 77218 w 2134976"/>
              <a:gd name="connsiteY38" fmla="*/ 1384490 h 1930911"/>
              <a:gd name="connsiteX39" fmla="*/ 20068 w 2134976"/>
              <a:gd name="connsiteY39" fmla="*/ 1411160 h 1930911"/>
              <a:gd name="connsiteX40" fmla="*/ 1018 w 2134976"/>
              <a:gd name="connsiteY40" fmla="*/ 1460690 h 1930911"/>
              <a:gd name="connsiteX41" fmla="*/ 46738 w 2134976"/>
              <a:gd name="connsiteY41" fmla="*/ 1521650 h 1930911"/>
              <a:gd name="connsiteX42" fmla="*/ 115318 w 2134976"/>
              <a:gd name="connsiteY42" fmla="*/ 1609280 h 1930911"/>
              <a:gd name="connsiteX43" fmla="*/ 126748 w 2134976"/>
              <a:gd name="connsiteY43" fmla="*/ 1696910 h 1930911"/>
              <a:gd name="connsiteX44" fmla="*/ 187708 w 2134976"/>
              <a:gd name="connsiteY44" fmla="*/ 1837880 h 1930911"/>
              <a:gd name="connsiteX45" fmla="*/ 260098 w 2134976"/>
              <a:gd name="connsiteY45" fmla="*/ 1925510 h 1930911"/>
              <a:gd name="connsiteX46" fmla="*/ 1414528 w 2134976"/>
              <a:gd name="connsiteY46" fmla="*/ 1925510 h 193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34976" h="1930911">
                <a:moveTo>
                  <a:pt x="1414528" y="1925510"/>
                </a:moveTo>
                <a:cubicBezTo>
                  <a:pt x="1439928" y="1928050"/>
                  <a:pt x="1411988" y="1825815"/>
                  <a:pt x="1441198" y="1803590"/>
                </a:cubicBezTo>
                <a:cubicBezTo>
                  <a:pt x="1470408" y="1781365"/>
                  <a:pt x="1550418" y="1810575"/>
                  <a:pt x="1589788" y="1792160"/>
                </a:cubicBezTo>
                <a:cubicBezTo>
                  <a:pt x="1629158" y="1773745"/>
                  <a:pt x="1668528" y="1742630"/>
                  <a:pt x="1677418" y="1693100"/>
                </a:cubicBezTo>
                <a:cubicBezTo>
                  <a:pt x="1686308" y="1643570"/>
                  <a:pt x="1648208" y="1545145"/>
                  <a:pt x="1643128" y="1494980"/>
                </a:cubicBezTo>
                <a:cubicBezTo>
                  <a:pt x="1638048" y="1444815"/>
                  <a:pt x="1610108" y="1424495"/>
                  <a:pt x="1646938" y="1392110"/>
                </a:cubicBezTo>
                <a:cubicBezTo>
                  <a:pt x="1683768" y="1359725"/>
                  <a:pt x="1837438" y="1350835"/>
                  <a:pt x="1864108" y="1300670"/>
                </a:cubicBezTo>
                <a:cubicBezTo>
                  <a:pt x="1890778" y="1250505"/>
                  <a:pt x="1803783" y="1146365"/>
                  <a:pt x="1806958" y="1091120"/>
                </a:cubicBezTo>
                <a:cubicBezTo>
                  <a:pt x="1810133" y="1035875"/>
                  <a:pt x="1839978" y="985075"/>
                  <a:pt x="1883158" y="969200"/>
                </a:cubicBezTo>
                <a:cubicBezTo>
                  <a:pt x="1926338" y="953325"/>
                  <a:pt x="2024128" y="995235"/>
                  <a:pt x="2066038" y="995870"/>
                </a:cubicBezTo>
                <a:cubicBezTo>
                  <a:pt x="2107948" y="996505"/>
                  <a:pt x="2130808" y="999045"/>
                  <a:pt x="2134618" y="973010"/>
                </a:cubicBezTo>
                <a:cubicBezTo>
                  <a:pt x="2138428" y="946975"/>
                  <a:pt x="2111123" y="887285"/>
                  <a:pt x="2088898" y="839660"/>
                </a:cubicBezTo>
                <a:cubicBezTo>
                  <a:pt x="2066673" y="792035"/>
                  <a:pt x="2017143" y="736790"/>
                  <a:pt x="2001268" y="687260"/>
                </a:cubicBezTo>
                <a:cubicBezTo>
                  <a:pt x="1985393" y="637730"/>
                  <a:pt x="1977138" y="586930"/>
                  <a:pt x="1993648" y="542480"/>
                </a:cubicBezTo>
                <a:cubicBezTo>
                  <a:pt x="2010158" y="498030"/>
                  <a:pt x="2086358" y="480885"/>
                  <a:pt x="2100328" y="420560"/>
                </a:cubicBezTo>
                <a:cubicBezTo>
                  <a:pt x="2114298" y="360235"/>
                  <a:pt x="2104138" y="237680"/>
                  <a:pt x="2077468" y="180530"/>
                </a:cubicBezTo>
                <a:cubicBezTo>
                  <a:pt x="2050798" y="123380"/>
                  <a:pt x="1983488" y="106235"/>
                  <a:pt x="1940308" y="77660"/>
                </a:cubicBezTo>
                <a:cubicBezTo>
                  <a:pt x="1897128" y="49085"/>
                  <a:pt x="1866648" y="21145"/>
                  <a:pt x="1818388" y="9080"/>
                </a:cubicBezTo>
                <a:cubicBezTo>
                  <a:pt x="1770128" y="-2985"/>
                  <a:pt x="1710438" y="-1715"/>
                  <a:pt x="1650748" y="5270"/>
                </a:cubicBezTo>
                <a:cubicBezTo>
                  <a:pt x="1591058" y="12255"/>
                  <a:pt x="1528828" y="41465"/>
                  <a:pt x="1460248" y="50990"/>
                </a:cubicBezTo>
                <a:cubicBezTo>
                  <a:pt x="1391668" y="60515"/>
                  <a:pt x="1300863" y="54800"/>
                  <a:pt x="1239268" y="62420"/>
                </a:cubicBezTo>
                <a:cubicBezTo>
                  <a:pt x="1177673" y="70040"/>
                  <a:pt x="1124968" y="86550"/>
                  <a:pt x="1090678" y="96710"/>
                </a:cubicBezTo>
                <a:cubicBezTo>
                  <a:pt x="1056388" y="106870"/>
                  <a:pt x="1049403" y="99250"/>
                  <a:pt x="1033528" y="123380"/>
                </a:cubicBezTo>
                <a:cubicBezTo>
                  <a:pt x="1017653" y="147510"/>
                  <a:pt x="1020828" y="208470"/>
                  <a:pt x="995428" y="241490"/>
                </a:cubicBezTo>
                <a:cubicBezTo>
                  <a:pt x="970028" y="274510"/>
                  <a:pt x="930658" y="291655"/>
                  <a:pt x="881128" y="321500"/>
                </a:cubicBezTo>
                <a:cubicBezTo>
                  <a:pt x="831598" y="351345"/>
                  <a:pt x="740158" y="380555"/>
                  <a:pt x="698248" y="420560"/>
                </a:cubicBezTo>
                <a:cubicBezTo>
                  <a:pt x="656338" y="460565"/>
                  <a:pt x="631573" y="520890"/>
                  <a:pt x="629668" y="561530"/>
                </a:cubicBezTo>
                <a:cubicBezTo>
                  <a:pt x="627763" y="602170"/>
                  <a:pt x="669038" y="626300"/>
                  <a:pt x="686818" y="664400"/>
                </a:cubicBezTo>
                <a:cubicBezTo>
                  <a:pt x="704598" y="702500"/>
                  <a:pt x="730633" y="749490"/>
                  <a:pt x="736348" y="790130"/>
                </a:cubicBezTo>
                <a:cubicBezTo>
                  <a:pt x="742063" y="830770"/>
                  <a:pt x="725553" y="869505"/>
                  <a:pt x="721108" y="908240"/>
                </a:cubicBezTo>
                <a:cubicBezTo>
                  <a:pt x="716663" y="946975"/>
                  <a:pt x="715393" y="987615"/>
                  <a:pt x="709678" y="1022540"/>
                </a:cubicBezTo>
                <a:cubicBezTo>
                  <a:pt x="703963" y="1057465"/>
                  <a:pt x="709043" y="1091120"/>
                  <a:pt x="686818" y="1117790"/>
                </a:cubicBezTo>
                <a:cubicBezTo>
                  <a:pt x="664593" y="1144460"/>
                  <a:pt x="587758" y="1148905"/>
                  <a:pt x="576328" y="1182560"/>
                </a:cubicBezTo>
                <a:cubicBezTo>
                  <a:pt x="564898" y="1216215"/>
                  <a:pt x="615063" y="1286065"/>
                  <a:pt x="618238" y="1319720"/>
                </a:cubicBezTo>
                <a:cubicBezTo>
                  <a:pt x="621413" y="1353375"/>
                  <a:pt x="614428" y="1366710"/>
                  <a:pt x="595378" y="1384490"/>
                </a:cubicBezTo>
                <a:cubicBezTo>
                  <a:pt x="576328" y="1402270"/>
                  <a:pt x="534418" y="1416240"/>
                  <a:pt x="503938" y="1426400"/>
                </a:cubicBezTo>
                <a:cubicBezTo>
                  <a:pt x="473458" y="1436560"/>
                  <a:pt x="454408" y="1446085"/>
                  <a:pt x="412498" y="1445450"/>
                </a:cubicBezTo>
                <a:cubicBezTo>
                  <a:pt x="370588" y="1444815"/>
                  <a:pt x="308358" y="1432750"/>
                  <a:pt x="252478" y="1422590"/>
                </a:cubicBezTo>
                <a:cubicBezTo>
                  <a:pt x="196598" y="1412430"/>
                  <a:pt x="115953" y="1386395"/>
                  <a:pt x="77218" y="1384490"/>
                </a:cubicBezTo>
                <a:cubicBezTo>
                  <a:pt x="38483" y="1382585"/>
                  <a:pt x="32768" y="1398460"/>
                  <a:pt x="20068" y="1411160"/>
                </a:cubicBezTo>
                <a:cubicBezTo>
                  <a:pt x="7368" y="1423860"/>
                  <a:pt x="-3427" y="1442275"/>
                  <a:pt x="1018" y="1460690"/>
                </a:cubicBezTo>
                <a:cubicBezTo>
                  <a:pt x="5463" y="1479105"/>
                  <a:pt x="27688" y="1496885"/>
                  <a:pt x="46738" y="1521650"/>
                </a:cubicBezTo>
                <a:cubicBezTo>
                  <a:pt x="65788" y="1546415"/>
                  <a:pt x="101983" y="1580070"/>
                  <a:pt x="115318" y="1609280"/>
                </a:cubicBezTo>
                <a:cubicBezTo>
                  <a:pt x="128653" y="1638490"/>
                  <a:pt x="114683" y="1658810"/>
                  <a:pt x="126748" y="1696910"/>
                </a:cubicBezTo>
                <a:cubicBezTo>
                  <a:pt x="138813" y="1735010"/>
                  <a:pt x="165483" y="1799780"/>
                  <a:pt x="187708" y="1837880"/>
                </a:cubicBezTo>
                <a:cubicBezTo>
                  <a:pt x="209933" y="1875980"/>
                  <a:pt x="53088" y="1912175"/>
                  <a:pt x="260098" y="1925510"/>
                </a:cubicBezTo>
                <a:cubicBezTo>
                  <a:pt x="467108" y="1938845"/>
                  <a:pt x="1389128" y="1922970"/>
                  <a:pt x="1414528" y="19255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58231" y="7702956"/>
            <a:ext cx="1831950" cy="1187997"/>
          </a:xfrm>
          <a:custGeom>
            <a:avLst/>
            <a:gdLst>
              <a:gd name="connsiteX0" fmla="*/ 121439 w 1944808"/>
              <a:gd name="connsiteY0" fmla="*/ 1174343 h 1259614"/>
              <a:gd name="connsiteX1" fmla="*/ 148109 w 1944808"/>
              <a:gd name="connsiteY1" fmla="*/ 1040993 h 1259614"/>
              <a:gd name="connsiteX2" fmla="*/ 231929 w 1944808"/>
              <a:gd name="connsiteY2" fmla="*/ 926693 h 1259614"/>
              <a:gd name="connsiteX3" fmla="*/ 231929 w 1944808"/>
              <a:gd name="connsiteY3" fmla="*/ 865733 h 1259614"/>
              <a:gd name="connsiteX4" fmla="*/ 239549 w 1944808"/>
              <a:gd name="connsiteY4" fmla="*/ 797153 h 1259614"/>
              <a:gd name="connsiteX5" fmla="*/ 262409 w 1944808"/>
              <a:gd name="connsiteY5" fmla="*/ 724763 h 1259614"/>
              <a:gd name="connsiteX6" fmla="*/ 350039 w 1944808"/>
              <a:gd name="connsiteY6" fmla="*/ 869543 h 1259614"/>
              <a:gd name="connsiteX7" fmla="*/ 433859 w 1944808"/>
              <a:gd name="connsiteY7" fmla="*/ 941933 h 1259614"/>
              <a:gd name="connsiteX8" fmla="*/ 532919 w 1944808"/>
              <a:gd name="connsiteY8" fmla="*/ 915263 h 1259614"/>
              <a:gd name="connsiteX9" fmla="*/ 548159 w 1944808"/>
              <a:gd name="connsiteY9" fmla="*/ 861923 h 1259614"/>
              <a:gd name="connsiteX10" fmla="*/ 692939 w 1944808"/>
              <a:gd name="connsiteY10" fmla="*/ 835253 h 1259614"/>
              <a:gd name="connsiteX11" fmla="*/ 757709 w 1944808"/>
              <a:gd name="connsiteY11" fmla="*/ 835253 h 1259614"/>
              <a:gd name="connsiteX12" fmla="*/ 822479 w 1944808"/>
              <a:gd name="connsiteY12" fmla="*/ 922883 h 1259614"/>
              <a:gd name="connsiteX13" fmla="*/ 894869 w 1944808"/>
              <a:gd name="connsiteY13" fmla="*/ 1033373 h 1259614"/>
              <a:gd name="connsiteX14" fmla="*/ 1047269 w 1944808"/>
              <a:gd name="connsiteY14" fmla="*/ 1094333 h 1259614"/>
              <a:gd name="connsiteX15" fmla="*/ 1104419 w 1944808"/>
              <a:gd name="connsiteY15" fmla="*/ 1056233 h 1259614"/>
              <a:gd name="connsiteX16" fmla="*/ 1142519 w 1944808"/>
              <a:gd name="connsiteY16" fmla="*/ 1006703 h 1259614"/>
              <a:gd name="connsiteX17" fmla="*/ 1222529 w 1944808"/>
              <a:gd name="connsiteY17" fmla="*/ 941933 h 1259614"/>
              <a:gd name="connsiteX18" fmla="*/ 1192049 w 1944808"/>
              <a:gd name="connsiteY18" fmla="*/ 827633 h 1259614"/>
              <a:gd name="connsiteX19" fmla="*/ 1172999 w 1944808"/>
              <a:gd name="connsiteY19" fmla="*/ 736193 h 1259614"/>
              <a:gd name="connsiteX20" fmla="*/ 1172999 w 1944808"/>
              <a:gd name="connsiteY20" fmla="*/ 621893 h 1259614"/>
              <a:gd name="connsiteX21" fmla="*/ 1157759 w 1944808"/>
              <a:gd name="connsiteY21" fmla="*/ 549503 h 1259614"/>
              <a:gd name="connsiteX22" fmla="*/ 1279679 w 1944808"/>
              <a:gd name="connsiteY22" fmla="*/ 450443 h 1259614"/>
              <a:gd name="connsiteX23" fmla="*/ 1416839 w 1944808"/>
              <a:gd name="connsiteY23" fmla="*/ 564743 h 1259614"/>
              <a:gd name="connsiteX24" fmla="*/ 1485419 w 1944808"/>
              <a:gd name="connsiteY24" fmla="*/ 366623 h 1259614"/>
              <a:gd name="connsiteX25" fmla="*/ 1428269 w 1944808"/>
              <a:gd name="connsiteY25" fmla="*/ 191363 h 1259614"/>
              <a:gd name="connsiteX26" fmla="*/ 1473989 w 1944808"/>
              <a:gd name="connsiteY26" fmla="*/ 73253 h 1259614"/>
              <a:gd name="connsiteX27" fmla="*/ 1531139 w 1944808"/>
              <a:gd name="connsiteY27" fmla="*/ 863 h 1259614"/>
              <a:gd name="connsiteX28" fmla="*/ 1634009 w 1944808"/>
              <a:gd name="connsiteY28" fmla="*/ 42773 h 1259614"/>
              <a:gd name="connsiteX29" fmla="*/ 1706399 w 1944808"/>
              <a:gd name="connsiteY29" fmla="*/ 176123 h 1259614"/>
              <a:gd name="connsiteX30" fmla="*/ 1797839 w 1944808"/>
              <a:gd name="connsiteY30" fmla="*/ 214223 h 1259614"/>
              <a:gd name="connsiteX31" fmla="*/ 1824509 w 1944808"/>
              <a:gd name="connsiteY31" fmla="*/ 1185773 h 1259614"/>
              <a:gd name="connsiteX32" fmla="*/ 121439 w 1944808"/>
              <a:gd name="connsiteY32" fmla="*/ 1174343 h 1259614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31950" h="1187997">
                <a:moveTo>
                  <a:pt x="121439" y="1174343"/>
                </a:moveTo>
                <a:cubicBezTo>
                  <a:pt x="-157961" y="1150213"/>
                  <a:pt x="129694" y="1082268"/>
                  <a:pt x="148109" y="1040993"/>
                </a:cubicBezTo>
                <a:cubicBezTo>
                  <a:pt x="166524" y="999718"/>
                  <a:pt x="217959" y="955903"/>
                  <a:pt x="231929" y="926693"/>
                </a:cubicBezTo>
                <a:cubicBezTo>
                  <a:pt x="245899" y="897483"/>
                  <a:pt x="230659" y="887323"/>
                  <a:pt x="231929" y="865733"/>
                </a:cubicBezTo>
                <a:cubicBezTo>
                  <a:pt x="233199" y="844143"/>
                  <a:pt x="234469" y="820648"/>
                  <a:pt x="239549" y="797153"/>
                </a:cubicBezTo>
                <a:cubicBezTo>
                  <a:pt x="244629" y="773658"/>
                  <a:pt x="243994" y="712698"/>
                  <a:pt x="262409" y="724763"/>
                </a:cubicBezTo>
                <a:cubicBezTo>
                  <a:pt x="280824" y="736828"/>
                  <a:pt x="321464" y="833348"/>
                  <a:pt x="350039" y="869543"/>
                </a:cubicBezTo>
                <a:cubicBezTo>
                  <a:pt x="378614" y="905738"/>
                  <a:pt x="403379" y="934313"/>
                  <a:pt x="433859" y="941933"/>
                </a:cubicBezTo>
                <a:cubicBezTo>
                  <a:pt x="464339" y="949553"/>
                  <a:pt x="513869" y="928598"/>
                  <a:pt x="532919" y="915263"/>
                </a:cubicBezTo>
                <a:cubicBezTo>
                  <a:pt x="551969" y="901928"/>
                  <a:pt x="521489" y="875258"/>
                  <a:pt x="548159" y="861923"/>
                </a:cubicBezTo>
                <a:cubicBezTo>
                  <a:pt x="574829" y="848588"/>
                  <a:pt x="658014" y="839698"/>
                  <a:pt x="692939" y="835253"/>
                </a:cubicBezTo>
                <a:cubicBezTo>
                  <a:pt x="727864" y="830808"/>
                  <a:pt x="736119" y="820648"/>
                  <a:pt x="757709" y="835253"/>
                </a:cubicBezTo>
                <a:cubicBezTo>
                  <a:pt x="779299" y="849858"/>
                  <a:pt x="799619" y="889863"/>
                  <a:pt x="822479" y="922883"/>
                </a:cubicBezTo>
                <a:cubicBezTo>
                  <a:pt x="845339" y="955903"/>
                  <a:pt x="857404" y="1004798"/>
                  <a:pt x="894869" y="1033373"/>
                </a:cubicBezTo>
                <a:cubicBezTo>
                  <a:pt x="932334" y="1061948"/>
                  <a:pt x="1012344" y="1090523"/>
                  <a:pt x="1047269" y="1094333"/>
                </a:cubicBezTo>
                <a:cubicBezTo>
                  <a:pt x="1082194" y="1098143"/>
                  <a:pt x="1088544" y="1070838"/>
                  <a:pt x="1104419" y="1056233"/>
                </a:cubicBezTo>
                <a:cubicBezTo>
                  <a:pt x="1120294" y="1041628"/>
                  <a:pt x="1122834" y="1025753"/>
                  <a:pt x="1142519" y="1006703"/>
                </a:cubicBezTo>
                <a:cubicBezTo>
                  <a:pt x="1162204" y="987653"/>
                  <a:pt x="1214274" y="971778"/>
                  <a:pt x="1222529" y="941933"/>
                </a:cubicBezTo>
                <a:cubicBezTo>
                  <a:pt x="1230784" y="912088"/>
                  <a:pt x="1200304" y="861923"/>
                  <a:pt x="1192049" y="827633"/>
                </a:cubicBezTo>
                <a:cubicBezTo>
                  <a:pt x="1183794" y="793343"/>
                  <a:pt x="1176174" y="770483"/>
                  <a:pt x="1172999" y="736193"/>
                </a:cubicBezTo>
                <a:cubicBezTo>
                  <a:pt x="1169824" y="701903"/>
                  <a:pt x="1175539" y="653008"/>
                  <a:pt x="1172999" y="621893"/>
                </a:cubicBezTo>
                <a:cubicBezTo>
                  <a:pt x="1170459" y="590778"/>
                  <a:pt x="1139979" y="578078"/>
                  <a:pt x="1157759" y="549503"/>
                </a:cubicBezTo>
                <a:cubicBezTo>
                  <a:pt x="1175539" y="520928"/>
                  <a:pt x="1236499" y="447903"/>
                  <a:pt x="1279679" y="450443"/>
                </a:cubicBezTo>
                <a:cubicBezTo>
                  <a:pt x="1322859" y="452983"/>
                  <a:pt x="1382549" y="578713"/>
                  <a:pt x="1416839" y="564743"/>
                </a:cubicBezTo>
                <a:cubicBezTo>
                  <a:pt x="1451129" y="550773"/>
                  <a:pt x="1483514" y="428853"/>
                  <a:pt x="1485419" y="366623"/>
                </a:cubicBezTo>
                <a:cubicBezTo>
                  <a:pt x="1487324" y="304393"/>
                  <a:pt x="1430174" y="240258"/>
                  <a:pt x="1428269" y="191363"/>
                </a:cubicBezTo>
                <a:cubicBezTo>
                  <a:pt x="1426364" y="142468"/>
                  <a:pt x="1456844" y="105003"/>
                  <a:pt x="1473989" y="73253"/>
                </a:cubicBezTo>
                <a:cubicBezTo>
                  <a:pt x="1491134" y="41503"/>
                  <a:pt x="1504469" y="5943"/>
                  <a:pt x="1531139" y="863"/>
                </a:cubicBezTo>
                <a:cubicBezTo>
                  <a:pt x="1557809" y="-4217"/>
                  <a:pt x="1604799" y="13563"/>
                  <a:pt x="1634009" y="42773"/>
                </a:cubicBezTo>
                <a:cubicBezTo>
                  <a:pt x="1663219" y="71983"/>
                  <a:pt x="1679094" y="147548"/>
                  <a:pt x="1706399" y="176123"/>
                </a:cubicBezTo>
                <a:cubicBezTo>
                  <a:pt x="1733704" y="204698"/>
                  <a:pt x="1804824" y="213588"/>
                  <a:pt x="1797839" y="214223"/>
                </a:cubicBezTo>
                <a:cubicBezTo>
                  <a:pt x="1817524" y="382498"/>
                  <a:pt x="1845464" y="1188948"/>
                  <a:pt x="1824509" y="1185773"/>
                </a:cubicBezTo>
                <a:cubicBezTo>
                  <a:pt x="1803554" y="1182598"/>
                  <a:pt x="400839" y="1198473"/>
                  <a:pt x="121439" y="117434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120737" y="7966812"/>
            <a:ext cx="562194" cy="918385"/>
          </a:xfrm>
          <a:custGeom>
            <a:avLst/>
            <a:gdLst>
              <a:gd name="connsiteX0" fmla="*/ 550573 w 584045"/>
              <a:gd name="connsiteY0" fmla="*/ 60858 h 973941"/>
              <a:gd name="connsiteX1" fmla="*/ 470563 w 584045"/>
              <a:gd name="connsiteY1" fmla="*/ 60858 h 973941"/>
              <a:gd name="connsiteX2" fmla="*/ 379123 w 584045"/>
              <a:gd name="connsiteY2" fmla="*/ 11328 h 973941"/>
              <a:gd name="connsiteX3" fmla="*/ 314353 w 584045"/>
              <a:gd name="connsiteY3" fmla="*/ 22758 h 973941"/>
              <a:gd name="connsiteX4" fmla="*/ 367693 w 584045"/>
              <a:gd name="connsiteY4" fmla="*/ 194208 h 973941"/>
              <a:gd name="connsiteX5" fmla="*/ 352453 w 584045"/>
              <a:gd name="connsiteY5" fmla="*/ 300888 h 973941"/>
              <a:gd name="connsiteX6" fmla="*/ 302923 w 584045"/>
              <a:gd name="connsiteY6" fmla="*/ 365658 h 973941"/>
              <a:gd name="connsiteX7" fmla="*/ 268633 w 584045"/>
              <a:gd name="connsiteY7" fmla="*/ 415188 h 973941"/>
              <a:gd name="connsiteX8" fmla="*/ 192433 w 584045"/>
              <a:gd name="connsiteY8" fmla="*/ 434238 h 973941"/>
              <a:gd name="connsiteX9" fmla="*/ 93373 w 584045"/>
              <a:gd name="connsiteY9" fmla="*/ 430428 h 973941"/>
              <a:gd name="connsiteX10" fmla="*/ 1933 w 584045"/>
              <a:gd name="connsiteY10" fmla="*/ 426618 h 973941"/>
              <a:gd name="connsiteX11" fmla="*/ 36223 w 584045"/>
              <a:gd name="connsiteY11" fmla="*/ 582828 h 973941"/>
              <a:gd name="connsiteX12" fmla="*/ 97183 w 584045"/>
              <a:gd name="connsiteY12" fmla="*/ 666648 h 973941"/>
              <a:gd name="connsiteX13" fmla="*/ 211483 w 584045"/>
              <a:gd name="connsiteY13" fmla="*/ 666648 h 973941"/>
              <a:gd name="connsiteX14" fmla="*/ 245773 w 584045"/>
              <a:gd name="connsiteY14" fmla="*/ 727608 h 973941"/>
              <a:gd name="connsiteX15" fmla="*/ 219103 w 584045"/>
              <a:gd name="connsiteY15" fmla="*/ 902868 h 973941"/>
              <a:gd name="connsiteX16" fmla="*/ 558193 w 584045"/>
              <a:gd name="connsiteY16" fmla="*/ 906678 h 973941"/>
              <a:gd name="connsiteX17" fmla="*/ 550573 w 584045"/>
              <a:gd name="connsiteY17" fmla="*/ 60858 h 973941"/>
              <a:gd name="connsiteX0" fmla="*/ 550573 w 562194"/>
              <a:gd name="connsiteY0" fmla="*/ 60858 h 918385"/>
              <a:gd name="connsiteX1" fmla="*/ 470563 w 562194"/>
              <a:gd name="connsiteY1" fmla="*/ 60858 h 918385"/>
              <a:gd name="connsiteX2" fmla="*/ 379123 w 562194"/>
              <a:gd name="connsiteY2" fmla="*/ 11328 h 918385"/>
              <a:gd name="connsiteX3" fmla="*/ 314353 w 562194"/>
              <a:gd name="connsiteY3" fmla="*/ 22758 h 918385"/>
              <a:gd name="connsiteX4" fmla="*/ 367693 w 562194"/>
              <a:gd name="connsiteY4" fmla="*/ 194208 h 918385"/>
              <a:gd name="connsiteX5" fmla="*/ 352453 w 562194"/>
              <a:gd name="connsiteY5" fmla="*/ 300888 h 918385"/>
              <a:gd name="connsiteX6" fmla="*/ 302923 w 562194"/>
              <a:gd name="connsiteY6" fmla="*/ 365658 h 918385"/>
              <a:gd name="connsiteX7" fmla="*/ 268633 w 562194"/>
              <a:gd name="connsiteY7" fmla="*/ 415188 h 918385"/>
              <a:gd name="connsiteX8" fmla="*/ 192433 w 562194"/>
              <a:gd name="connsiteY8" fmla="*/ 434238 h 918385"/>
              <a:gd name="connsiteX9" fmla="*/ 93373 w 562194"/>
              <a:gd name="connsiteY9" fmla="*/ 430428 h 918385"/>
              <a:gd name="connsiteX10" fmla="*/ 1933 w 562194"/>
              <a:gd name="connsiteY10" fmla="*/ 426618 h 918385"/>
              <a:gd name="connsiteX11" fmla="*/ 36223 w 562194"/>
              <a:gd name="connsiteY11" fmla="*/ 582828 h 918385"/>
              <a:gd name="connsiteX12" fmla="*/ 97183 w 562194"/>
              <a:gd name="connsiteY12" fmla="*/ 666648 h 918385"/>
              <a:gd name="connsiteX13" fmla="*/ 211483 w 562194"/>
              <a:gd name="connsiteY13" fmla="*/ 666648 h 918385"/>
              <a:gd name="connsiteX14" fmla="*/ 245773 w 562194"/>
              <a:gd name="connsiteY14" fmla="*/ 727608 h 918385"/>
              <a:gd name="connsiteX15" fmla="*/ 219103 w 562194"/>
              <a:gd name="connsiteY15" fmla="*/ 902868 h 918385"/>
              <a:gd name="connsiteX16" fmla="*/ 558193 w 562194"/>
              <a:gd name="connsiteY16" fmla="*/ 906678 h 918385"/>
              <a:gd name="connsiteX17" fmla="*/ 550573 w 562194"/>
              <a:gd name="connsiteY17" fmla="*/ 60858 h 918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2194" h="918385">
                <a:moveTo>
                  <a:pt x="550573" y="60858"/>
                </a:moveTo>
                <a:cubicBezTo>
                  <a:pt x="535968" y="-80112"/>
                  <a:pt x="499138" y="69113"/>
                  <a:pt x="470563" y="60858"/>
                </a:cubicBezTo>
                <a:cubicBezTo>
                  <a:pt x="441988" y="52603"/>
                  <a:pt x="405158" y="17678"/>
                  <a:pt x="379123" y="11328"/>
                </a:cubicBezTo>
                <a:cubicBezTo>
                  <a:pt x="353088" y="4978"/>
                  <a:pt x="316258" y="-7722"/>
                  <a:pt x="314353" y="22758"/>
                </a:cubicBezTo>
                <a:cubicBezTo>
                  <a:pt x="312448" y="53238"/>
                  <a:pt x="361343" y="147853"/>
                  <a:pt x="367693" y="194208"/>
                </a:cubicBezTo>
                <a:cubicBezTo>
                  <a:pt x="374043" y="240563"/>
                  <a:pt x="363248" y="272313"/>
                  <a:pt x="352453" y="300888"/>
                </a:cubicBezTo>
                <a:cubicBezTo>
                  <a:pt x="341658" y="329463"/>
                  <a:pt x="316893" y="346608"/>
                  <a:pt x="302923" y="365658"/>
                </a:cubicBezTo>
                <a:cubicBezTo>
                  <a:pt x="288953" y="384708"/>
                  <a:pt x="287048" y="403758"/>
                  <a:pt x="268633" y="415188"/>
                </a:cubicBezTo>
                <a:cubicBezTo>
                  <a:pt x="250218" y="426618"/>
                  <a:pt x="221643" y="431698"/>
                  <a:pt x="192433" y="434238"/>
                </a:cubicBezTo>
                <a:cubicBezTo>
                  <a:pt x="163223" y="436778"/>
                  <a:pt x="93373" y="430428"/>
                  <a:pt x="93373" y="430428"/>
                </a:cubicBezTo>
                <a:cubicBezTo>
                  <a:pt x="61623" y="429158"/>
                  <a:pt x="11458" y="401218"/>
                  <a:pt x="1933" y="426618"/>
                </a:cubicBezTo>
                <a:cubicBezTo>
                  <a:pt x="-7592" y="452018"/>
                  <a:pt x="20348" y="542823"/>
                  <a:pt x="36223" y="582828"/>
                </a:cubicBezTo>
                <a:cubicBezTo>
                  <a:pt x="52098" y="622833"/>
                  <a:pt x="67973" y="652678"/>
                  <a:pt x="97183" y="666648"/>
                </a:cubicBezTo>
                <a:cubicBezTo>
                  <a:pt x="126393" y="680618"/>
                  <a:pt x="186718" y="656488"/>
                  <a:pt x="211483" y="666648"/>
                </a:cubicBezTo>
                <a:cubicBezTo>
                  <a:pt x="236248" y="676808"/>
                  <a:pt x="244503" y="688238"/>
                  <a:pt x="245773" y="727608"/>
                </a:cubicBezTo>
                <a:cubicBezTo>
                  <a:pt x="247043" y="766978"/>
                  <a:pt x="167033" y="873023"/>
                  <a:pt x="219103" y="902868"/>
                </a:cubicBezTo>
                <a:cubicBezTo>
                  <a:pt x="271173" y="932713"/>
                  <a:pt x="552478" y="911123"/>
                  <a:pt x="558193" y="906678"/>
                </a:cubicBezTo>
                <a:cubicBezTo>
                  <a:pt x="563908" y="902233"/>
                  <a:pt x="565178" y="201828"/>
                  <a:pt x="550573" y="6085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6381245" y="8447178"/>
            <a:ext cx="304136" cy="454060"/>
          </a:xfrm>
          <a:custGeom>
            <a:avLst/>
            <a:gdLst>
              <a:gd name="connsiteX0" fmla="*/ 91945 w 304136"/>
              <a:gd name="connsiteY0" fmla="*/ 422502 h 454060"/>
              <a:gd name="connsiteX1" fmla="*/ 118615 w 304136"/>
              <a:gd name="connsiteY1" fmla="*/ 262482 h 454060"/>
              <a:gd name="connsiteX2" fmla="*/ 69085 w 304136"/>
              <a:gd name="connsiteY2" fmla="*/ 167232 h 454060"/>
              <a:gd name="connsiteX3" fmla="*/ 505 w 304136"/>
              <a:gd name="connsiteY3" fmla="*/ 79602 h 454060"/>
              <a:gd name="connsiteX4" fmla="*/ 107185 w 304136"/>
              <a:gd name="connsiteY4" fmla="*/ 11022 h 454060"/>
              <a:gd name="connsiteX5" fmla="*/ 191005 w 304136"/>
              <a:gd name="connsiteY5" fmla="*/ 14832 h 454060"/>
              <a:gd name="connsiteX6" fmla="*/ 232915 w 304136"/>
              <a:gd name="connsiteY6" fmla="*/ 151992 h 454060"/>
              <a:gd name="connsiteX7" fmla="*/ 293875 w 304136"/>
              <a:gd name="connsiteY7" fmla="*/ 216762 h 454060"/>
              <a:gd name="connsiteX8" fmla="*/ 282445 w 304136"/>
              <a:gd name="connsiteY8" fmla="*/ 433932 h 454060"/>
              <a:gd name="connsiteX9" fmla="*/ 91945 w 304136"/>
              <a:gd name="connsiteY9" fmla="*/ 422502 h 45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136" h="454060">
                <a:moveTo>
                  <a:pt x="91945" y="422502"/>
                </a:moveTo>
                <a:cubicBezTo>
                  <a:pt x="64640" y="393927"/>
                  <a:pt x="122425" y="305027"/>
                  <a:pt x="118615" y="262482"/>
                </a:cubicBezTo>
                <a:cubicBezTo>
                  <a:pt x="114805" y="219937"/>
                  <a:pt x="88770" y="197712"/>
                  <a:pt x="69085" y="167232"/>
                </a:cubicBezTo>
                <a:cubicBezTo>
                  <a:pt x="49400" y="136752"/>
                  <a:pt x="-5845" y="105637"/>
                  <a:pt x="505" y="79602"/>
                </a:cubicBezTo>
                <a:cubicBezTo>
                  <a:pt x="6855" y="53567"/>
                  <a:pt x="75435" y="21817"/>
                  <a:pt x="107185" y="11022"/>
                </a:cubicBezTo>
                <a:cubicBezTo>
                  <a:pt x="138935" y="227"/>
                  <a:pt x="170050" y="-8663"/>
                  <a:pt x="191005" y="14832"/>
                </a:cubicBezTo>
                <a:cubicBezTo>
                  <a:pt x="211960" y="38327"/>
                  <a:pt x="215770" y="118337"/>
                  <a:pt x="232915" y="151992"/>
                </a:cubicBezTo>
                <a:cubicBezTo>
                  <a:pt x="250060" y="185647"/>
                  <a:pt x="285620" y="169772"/>
                  <a:pt x="293875" y="216762"/>
                </a:cubicBezTo>
                <a:cubicBezTo>
                  <a:pt x="302130" y="263752"/>
                  <a:pt x="316735" y="397102"/>
                  <a:pt x="282445" y="433932"/>
                </a:cubicBezTo>
                <a:cubicBezTo>
                  <a:pt x="248155" y="470762"/>
                  <a:pt x="119250" y="451077"/>
                  <a:pt x="91945" y="4225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5153061" y="7545037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7" name="Group 136"/>
          <p:cNvGrpSpPr/>
          <p:nvPr/>
        </p:nvGrpSpPr>
        <p:grpSpPr>
          <a:xfrm>
            <a:off x="2682313" y="1922231"/>
            <a:ext cx="415498" cy="276999"/>
            <a:chOff x="4055436" y="7478684"/>
            <a:chExt cx="415498" cy="276999"/>
          </a:xfrm>
        </p:grpSpPr>
        <p:sp>
          <p:nvSpPr>
            <p:cNvPr id="138" name="TextBox 137"/>
            <p:cNvSpPr txBox="1"/>
            <p:nvPr/>
          </p:nvSpPr>
          <p:spPr>
            <a:xfrm>
              <a:off x="4055436" y="7478684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885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2" name="Freeform 141"/>
          <p:cNvSpPr>
            <a:spLocks noChangeAspect="1"/>
          </p:cNvSpPr>
          <p:nvPr/>
        </p:nvSpPr>
        <p:spPr>
          <a:xfrm>
            <a:off x="1959621" y="1302232"/>
            <a:ext cx="4725721" cy="5245685"/>
          </a:xfrm>
          <a:custGeom>
            <a:avLst/>
            <a:gdLst>
              <a:gd name="connsiteX0" fmla="*/ 121937 w 4463432"/>
              <a:gd name="connsiteY0" fmla="*/ 0 h 4476065"/>
              <a:gd name="connsiteX1" fmla="*/ 243857 w 4463432"/>
              <a:gd name="connsiteY1" fmla="*/ 167640 h 4476065"/>
              <a:gd name="connsiteX2" fmla="*/ 464837 w 4463432"/>
              <a:gd name="connsiteY2" fmla="*/ 198120 h 4476065"/>
              <a:gd name="connsiteX3" fmla="*/ 716297 w 4463432"/>
              <a:gd name="connsiteY3" fmla="*/ 320040 h 4476065"/>
              <a:gd name="connsiteX4" fmla="*/ 693437 w 4463432"/>
              <a:gd name="connsiteY4" fmla="*/ 434340 h 4476065"/>
              <a:gd name="connsiteX5" fmla="*/ 861077 w 4463432"/>
              <a:gd name="connsiteY5" fmla="*/ 556260 h 4476065"/>
              <a:gd name="connsiteX6" fmla="*/ 899177 w 4463432"/>
              <a:gd name="connsiteY6" fmla="*/ 655320 h 4476065"/>
              <a:gd name="connsiteX7" fmla="*/ 739157 w 4463432"/>
              <a:gd name="connsiteY7" fmla="*/ 762000 h 4476065"/>
              <a:gd name="connsiteX8" fmla="*/ 685817 w 4463432"/>
              <a:gd name="connsiteY8" fmla="*/ 845820 h 4476065"/>
              <a:gd name="connsiteX9" fmla="*/ 769637 w 4463432"/>
              <a:gd name="connsiteY9" fmla="*/ 1028700 h 4476065"/>
              <a:gd name="connsiteX10" fmla="*/ 853457 w 4463432"/>
              <a:gd name="connsiteY10" fmla="*/ 1150620 h 4476065"/>
              <a:gd name="connsiteX11" fmla="*/ 1005857 w 4463432"/>
              <a:gd name="connsiteY11" fmla="*/ 1242060 h 4476065"/>
              <a:gd name="connsiteX12" fmla="*/ 1120157 w 4463432"/>
              <a:gd name="connsiteY12" fmla="*/ 1165860 h 4476065"/>
              <a:gd name="connsiteX13" fmla="*/ 1188737 w 4463432"/>
              <a:gd name="connsiteY13" fmla="*/ 1165860 h 4476065"/>
              <a:gd name="connsiteX14" fmla="*/ 1226837 w 4463432"/>
              <a:gd name="connsiteY14" fmla="*/ 1280160 h 4476065"/>
              <a:gd name="connsiteX15" fmla="*/ 1280177 w 4463432"/>
              <a:gd name="connsiteY15" fmla="*/ 1371600 h 4476065"/>
              <a:gd name="connsiteX16" fmla="*/ 1295417 w 4463432"/>
              <a:gd name="connsiteY16" fmla="*/ 1455420 h 4476065"/>
              <a:gd name="connsiteX17" fmla="*/ 1165877 w 4463432"/>
              <a:gd name="connsiteY17" fmla="*/ 1531620 h 4476065"/>
              <a:gd name="connsiteX18" fmla="*/ 1181117 w 4463432"/>
              <a:gd name="connsiteY18" fmla="*/ 1623060 h 4476065"/>
              <a:gd name="connsiteX19" fmla="*/ 1074437 w 4463432"/>
              <a:gd name="connsiteY19" fmla="*/ 1645920 h 4476065"/>
              <a:gd name="connsiteX20" fmla="*/ 952517 w 4463432"/>
              <a:gd name="connsiteY20" fmla="*/ 1592580 h 4476065"/>
              <a:gd name="connsiteX21" fmla="*/ 815357 w 4463432"/>
              <a:gd name="connsiteY21" fmla="*/ 1684020 h 4476065"/>
              <a:gd name="connsiteX22" fmla="*/ 868697 w 4463432"/>
              <a:gd name="connsiteY22" fmla="*/ 1798320 h 4476065"/>
              <a:gd name="connsiteX23" fmla="*/ 1066817 w 4463432"/>
              <a:gd name="connsiteY23" fmla="*/ 1859280 h 4476065"/>
              <a:gd name="connsiteX24" fmla="*/ 1150637 w 4463432"/>
              <a:gd name="connsiteY24" fmla="*/ 1874520 h 4476065"/>
              <a:gd name="connsiteX25" fmla="*/ 998237 w 4463432"/>
              <a:gd name="connsiteY25" fmla="*/ 1935480 h 4476065"/>
              <a:gd name="connsiteX26" fmla="*/ 883937 w 4463432"/>
              <a:gd name="connsiteY26" fmla="*/ 1996440 h 4476065"/>
              <a:gd name="connsiteX27" fmla="*/ 853457 w 4463432"/>
              <a:gd name="connsiteY27" fmla="*/ 2049780 h 4476065"/>
              <a:gd name="connsiteX28" fmla="*/ 883937 w 4463432"/>
              <a:gd name="connsiteY28" fmla="*/ 2148840 h 4476065"/>
              <a:gd name="connsiteX29" fmla="*/ 830597 w 4463432"/>
              <a:gd name="connsiteY29" fmla="*/ 2186940 h 4476065"/>
              <a:gd name="connsiteX30" fmla="*/ 678197 w 4463432"/>
              <a:gd name="connsiteY30" fmla="*/ 2118360 h 4476065"/>
              <a:gd name="connsiteX31" fmla="*/ 586757 w 4463432"/>
              <a:gd name="connsiteY31" fmla="*/ 2080260 h 4476065"/>
              <a:gd name="connsiteX32" fmla="*/ 457217 w 4463432"/>
              <a:gd name="connsiteY32" fmla="*/ 2087880 h 4476065"/>
              <a:gd name="connsiteX33" fmla="*/ 320057 w 4463432"/>
              <a:gd name="connsiteY33" fmla="*/ 2148840 h 4476065"/>
              <a:gd name="connsiteX34" fmla="*/ 213377 w 4463432"/>
              <a:gd name="connsiteY34" fmla="*/ 2186940 h 4476065"/>
              <a:gd name="connsiteX35" fmla="*/ 53357 w 4463432"/>
              <a:gd name="connsiteY35" fmla="*/ 2278380 h 4476065"/>
              <a:gd name="connsiteX36" fmla="*/ 190517 w 4463432"/>
              <a:gd name="connsiteY36" fmla="*/ 2438400 h 4476065"/>
              <a:gd name="connsiteX37" fmla="*/ 419117 w 4463432"/>
              <a:gd name="connsiteY37" fmla="*/ 2499360 h 4476065"/>
              <a:gd name="connsiteX38" fmla="*/ 632477 w 4463432"/>
              <a:gd name="connsiteY38" fmla="*/ 2514600 h 4476065"/>
              <a:gd name="connsiteX39" fmla="*/ 769637 w 4463432"/>
              <a:gd name="connsiteY39" fmla="*/ 2537460 h 4476065"/>
              <a:gd name="connsiteX40" fmla="*/ 929657 w 4463432"/>
              <a:gd name="connsiteY40" fmla="*/ 2575560 h 4476065"/>
              <a:gd name="connsiteX41" fmla="*/ 1089677 w 4463432"/>
              <a:gd name="connsiteY41" fmla="*/ 2705100 h 4476065"/>
              <a:gd name="connsiteX42" fmla="*/ 1059197 w 4463432"/>
              <a:gd name="connsiteY42" fmla="*/ 2758440 h 4476065"/>
              <a:gd name="connsiteX43" fmla="*/ 960137 w 4463432"/>
              <a:gd name="connsiteY43" fmla="*/ 2766060 h 4476065"/>
              <a:gd name="connsiteX44" fmla="*/ 731537 w 4463432"/>
              <a:gd name="connsiteY44" fmla="*/ 2788920 h 4476065"/>
              <a:gd name="connsiteX45" fmla="*/ 563897 w 4463432"/>
              <a:gd name="connsiteY45" fmla="*/ 2811780 h 4476065"/>
              <a:gd name="connsiteX46" fmla="*/ 457217 w 4463432"/>
              <a:gd name="connsiteY46" fmla="*/ 2872740 h 4476065"/>
              <a:gd name="connsiteX47" fmla="*/ 342917 w 4463432"/>
              <a:gd name="connsiteY47" fmla="*/ 2910840 h 4476065"/>
              <a:gd name="connsiteX48" fmla="*/ 289577 w 4463432"/>
              <a:gd name="connsiteY48" fmla="*/ 2910840 h 4476065"/>
              <a:gd name="connsiteX49" fmla="*/ 220997 w 4463432"/>
              <a:gd name="connsiteY49" fmla="*/ 2987040 h 4476065"/>
              <a:gd name="connsiteX50" fmla="*/ 228617 w 4463432"/>
              <a:gd name="connsiteY50" fmla="*/ 3200400 h 4476065"/>
              <a:gd name="connsiteX51" fmla="*/ 327677 w 4463432"/>
              <a:gd name="connsiteY51" fmla="*/ 3337560 h 4476065"/>
              <a:gd name="connsiteX52" fmla="*/ 335297 w 4463432"/>
              <a:gd name="connsiteY52" fmla="*/ 3467100 h 4476065"/>
              <a:gd name="connsiteX53" fmla="*/ 228617 w 4463432"/>
              <a:gd name="connsiteY53" fmla="*/ 3619500 h 4476065"/>
              <a:gd name="connsiteX54" fmla="*/ 53357 w 4463432"/>
              <a:gd name="connsiteY54" fmla="*/ 3741420 h 4476065"/>
              <a:gd name="connsiteX55" fmla="*/ 17 w 4463432"/>
              <a:gd name="connsiteY55" fmla="*/ 3863340 h 4476065"/>
              <a:gd name="connsiteX56" fmla="*/ 53357 w 4463432"/>
              <a:gd name="connsiteY56" fmla="*/ 3939540 h 4476065"/>
              <a:gd name="connsiteX57" fmla="*/ 335297 w 4463432"/>
              <a:gd name="connsiteY57" fmla="*/ 3810000 h 4476065"/>
              <a:gd name="connsiteX58" fmla="*/ 563897 w 4463432"/>
              <a:gd name="connsiteY58" fmla="*/ 3749040 h 4476065"/>
              <a:gd name="connsiteX59" fmla="*/ 723917 w 4463432"/>
              <a:gd name="connsiteY59" fmla="*/ 3741420 h 4476065"/>
              <a:gd name="connsiteX60" fmla="*/ 952517 w 4463432"/>
              <a:gd name="connsiteY60" fmla="*/ 3771900 h 4476065"/>
              <a:gd name="connsiteX61" fmla="*/ 1059197 w 4463432"/>
              <a:gd name="connsiteY61" fmla="*/ 3771900 h 4476065"/>
              <a:gd name="connsiteX62" fmla="*/ 1158257 w 4463432"/>
              <a:gd name="connsiteY62" fmla="*/ 3672840 h 4476065"/>
              <a:gd name="connsiteX63" fmla="*/ 1280177 w 4463432"/>
              <a:gd name="connsiteY63" fmla="*/ 3665220 h 4476065"/>
              <a:gd name="connsiteX64" fmla="*/ 1432577 w 4463432"/>
              <a:gd name="connsiteY64" fmla="*/ 3550920 h 4476065"/>
              <a:gd name="connsiteX65" fmla="*/ 1554497 w 4463432"/>
              <a:gd name="connsiteY65" fmla="*/ 3444240 h 4476065"/>
              <a:gd name="connsiteX66" fmla="*/ 1691657 w 4463432"/>
              <a:gd name="connsiteY66" fmla="*/ 3314700 h 4476065"/>
              <a:gd name="connsiteX67" fmla="*/ 1775477 w 4463432"/>
              <a:gd name="connsiteY67" fmla="*/ 3185160 h 4476065"/>
              <a:gd name="connsiteX68" fmla="*/ 1866917 w 4463432"/>
              <a:gd name="connsiteY68" fmla="*/ 3116580 h 4476065"/>
              <a:gd name="connsiteX69" fmla="*/ 1950737 w 4463432"/>
              <a:gd name="connsiteY69" fmla="*/ 3101340 h 4476065"/>
              <a:gd name="connsiteX70" fmla="*/ 2026937 w 4463432"/>
              <a:gd name="connsiteY70" fmla="*/ 3169920 h 4476065"/>
              <a:gd name="connsiteX71" fmla="*/ 2049797 w 4463432"/>
              <a:gd name="connsiteY71" fmla="*/ 3322320 h 4476065"/>
              <a:gd name="connsiteX72" fmla="*/ 2026937 w 4463432"/>
              <a:gd name="connsiteY72" fmla="*/ 3489960 h 4476065"/>
              <a:gd name="connsiteX73" fmla="*/ 1958357 w 4463432"/>
              <a:gd name="connsiteY73" fmla="*/ 3642360 h 4476065"/>
              <a:gd name="connsiteX74" fmla="*/ 1935497 w 4463432"/>
              <a:gd name="connsiteY74" fmla="*/ 3703320 h 4476065"/>
              <a:gd name="connsiteX75" fmla="*/ 2004077 w 4463432"/>
              <a:gd name="connsiteY75" fmla="*/ 3771900 h 4476065"/>
              <a:gd name="connsiteX76" fmla="*/ 2156477 w 4463432"/>
              <a:gd name="connsiteY76" fmla="*/ 3779520 h 4476065"/>
              <a:gd name="connsiteX77" fmla="*/ 2286017 w 4463432"/>
              <a:gd name="connsiteY77" fmla="*/ 3840480 h 4476065"/>
              <a:gd name="connsiteX78" fmla="*/ 2278397 w 4463432"/>
              <a:gd name="connsiteY78" fmla="*/ 3954780 h 4476065"/>
              <a:gd name="connsiteX79" fmla="*/ 2278397 w 4463432"/>
              <a:gd name="connsiteY79" fmla="*/ 4053840 h 4476065"/>
              <a:gd name="connsiteX80" fmla="*/ 2438417 w 4463432"/>
              <a:gd name="connsiteY80" fmla="*/ 4198620 h 4476065"/>
              <a:gd name="connsiteX81" fmla="*/ 2682257 w 4463432"/>
              <a:gd name="connsiteY81" fmla="*/ 4366260 h 4476065"/>
              <a:gd name="connsiteX82" fmla="*/ 2941337 w 4463432"/>
              <a:gd name="connsiteY82" fmla="*/ 4442460 h 4476065"/>
              <a:gd name="connsiteX83" fmla="*/ 3070877 w 4463432"/>
              <a:gd name="connsiteY83" fmla="*/ 4450080 h 4476065"/>
              <a:gd name="connsiteX84" fmla="*/ 3177557 w 4463432"/>
              <a:gd name="connsiteY84" fmla="*/ 4107180 h 4476065"/>
              <a:gd name="connsiteX85" fmla="*/ 3169937 w 4463432"/>
              <a:gd name="connsiteY85" fmla="*/ 3916680 h 4476065"/>
              <a:gd name="connsiteX86" fmla="*/ 3223277 w 4463432"/>
              <a:gd name="connsiteY86" fmla="*/ 3810000 h 4476065"/>
              <a:gd name="connsiteX87" fmla="*/ 3383297 w 4463432"/>
              <a:gd name="connsiteY87" fmla="*/ 3756660 h 4476065"/>
              <a:gd name="connsiteX88" fmla="*/ 3467117 w 4463432"/>
              <a:gd name="connsiteY88" fmla="*/ 3695700 h 4476065"/>
              <a:gd name="connsiteX89" fmla="*/ 3467117 w 4463432"/>
              <a:gd name="connsiteY89" fmla="*/ 3573780 h 4476065"/>
              <a:gd name="connsiteX90" fmla="*/ 3611897 w 4463432"/>
              <a:gd name="connsiteY90" fmla="*/ 3604260 h 4476065"/>
              <a:gd name="connsiteX91" fmla="*/ 3604277 w 4463432"/>
              <a:gd name="connsiteY91" fmla="*/ 3771900 h 4476065"/>
              <a:gd name="connsiteX92" fmla="*/ 3550937 w 4463432"/>
              <a:gd name="connsiteY92" fmla="*/ 3909060 h 4476065"/>
              <a:gd name="connsiteX93" fmla="*/ 3497597 w 4463432"/>
              <a:gd name="connsiteY93" fmla="*/ 3985260 h 4476065"/>
              <a:gd name="connsiteX94" fmla="*/ 3360437 w 4463432"/>
              <a:gd name="connsiteY94" fmla="*/ 3985260 h 4476065"/>
              <a:gd name="connsiteX95" fmla="*/ 3322337 w 4463432"/>
              <a:gd name="connsiteY95" fmla="*/ 4038600 h 4476065"/>
              <a:gd name="connsiteX96" fmla="*/ 3413777 w 4463432"/>
              <a:gd name="connsiteY96" fmla="*/ 4061460 h 4476065"/>
              <a:gd name="connsiteX97" fmla="*/ 3543317 w 4463432"/>
              <a:gd name="connsiteY97" fmla="*/ 4061460 h 4476065"/>
              <a:gd name="connsiteX98" fmla="*/ 3680477 w 4463432"/>
              <a:gd name="connsiteY98" fmla="*/ 4084320 h 4476065"/>
              <a:gd name="connsiteX99" fmla="*/ 3771917 w 4463432"/>
              <a:gd name="connsiteY99" fmla="*/ 3977640 h 4476065"/>
              <a:gd name="connsiteX100" fmla="*/ 3779537 w 4463432"/>
              <a:gd name="connsiteY100" fmla="*/ 3779520 h 4476065"/>
              <a:gd name="connsiteX101" fmla="*/ 3893837 w 4463432"/>
              <a:gd name="connsiteY101" fmla="*/ 3619500 h 4476065"/>
              <a:gd name="connsiteX102" fmla="*/ 4030997 w 4463432"/>
              <a:gd name="connsiteY102" fmla="*/ 3550920 h 4476065"/>
              <a:gd name="connsiteX103" fmla="*/ 4152917 w 4463432"/>
              <a:gd name="connsiteY103" fmla="*/ 3467100 h 4476065"/>
              <a:gd name="connsiteX104" fmla="*/ 4343417 w 4463432"/>
              <a:gd name="connsiteY104" fmla="*/ 3345180 h 4476065"/>
              <a:gd name="connsiteX105" fmla="*/ 4450097 w 4463432"/>
              <a:gd name="connsiteY105" fmla="*/ 3345180 h 4476065"/>
              <a:gd name="connsiteX106" fmla="*/ 4450097 w 4463432"/>
              <a:gd name="connsiteY106" fmla="*/ 1821180 h 4476065"/>
              <a:gd name="connsiteX107" fmla="*/ 4343417 w 4463432"/>
              <a:gd name="connsiteY107" fmla="*/ 1752600 h 4476065"/>
              <a:gd name="connsiteX108" fmla="*/ 4198637 w 4463432"/>
              <a:gd name="connsiteY108" fmla="*/ 1661160 h 4476065"/>
              <a:gd name="connsiteX109" fmla="*/ 4107197 w 4463432"/>
              <a:gd name="connsiteY109" fmla="*/ 1554480 h 4476065"/>
              <a:gd name="connsiteX110" fmla="*/ 4061477 w 4463432"/>
              <a:gd name="connsiteY110" fmla="*/ 1615440 h 4476065"/>
              <a:gd name="connsiteX111" fmla="*/ 4030997 w 4463432"/>
              <a:gd name="connsiteY111" fmla="*/ 1691640 h 4476065"/>
              <a:gd name="connsiteX112" fmla="*/ 3970037 w 4463432"/>
              <a:gd name="connsiteY112" fmla="*/ 1775460 h 4476065"/>
              <a:gd name="connsiteX113" fmla="*/ 3840497 w 4463432"/>
              <a:gd name="connsiteY113" fmla="*/ 1813560 h 4476065"/>
              <a:gd name="connsiteX114" fmla="*/ 3794777 w 4463432"/>
              <a:gd name="connsiteY114" fmla="*/ 1737360 h 4476065"/>
              <a:gd name="connsiteX115" fmla="*/ 3596657 w 4463432"/>
              <a:gd name="connsiteY115" fmla="*/ 1668780 h 4476065"/>
              <a:gd name="connsiteX116" fmla="*/ 3512837 w 4463432"/>
              <a:gd name="connsiteY116" fmla="*/ 1623060 h 4476065"/>
              <a:gd name="connsiteX117" fmla="*/ 3779537 w 4463432"/>
              <a:gd name="connsiteY117" fmla="*/ 1440180 h 4476065"/>
              <a:gd name="connsiteX118" fmla="*/ 3794777 w 4463432"/>
              <a:gd name="connsiteY118" fmla="*/ 1356360 h 4476065"/>
              <a:gd name="connsiteX119" fmla="*/ 3619517 w 4463432"/>
              <a:gd name="connsiteY119" fmla="*/ 1257300 h 4476065"/>
              <a:gd name="connsiteX120" fmla="*/ 3741437 w 4463432"/>
              <a:gd name="connsiteY120" fmla="*/ 1143000 h 4476065"/>
              <a:gd name="connsiteX121" fmla="*/ 3718577 w 4463432"/>
              <a:gd name="connsiteY121" fmla="*/ 975360 h 4476065"/>
              <a:gd name="connsiteX122" fmla="*/ 3672857 w 4463432"/>
              <a:gd name="connsiteY122" fmla="*/ 853440 h 4476065"/>
              <a:gd name="connsiteX123" fmla="*/ 3444257 w 4463432"/>
              <a:gd name="connsiteY123" fmla="*/ 899160 h 4476065"/>
              <a:gd name="connsiteX124" fmla="*/ 3352817 w 4463432"/>
              <a:gd name="connsiteY124" fmla="*/ 784860 h 4476065"/>
              <a:gd name="connsiteX125" fmla="*/ 3398537 w 4463432"/>
              <a:gd name="connsiteY125" fmla="*/ 624840 h 4476065"/>
              <a:gd name="connsiteX126" fmla="*/ 3360437 w 4463432"/>
              <a:gd name="connsiteY126" fmla="*/ 548640 h 4476065"/>
              <a:gd name="connsiteX127" fmla="*/ 3253757 w 4463432"/>
              <a:gd name="connsiteY127" fmla="*/ 579120 h 4476065"/>
              <a:gd name="connsiteX128" fmla="*/ 3108977 w 4463432"/>
              <a:gd name="connsiteY128" fmla="*/ 594360 h 4476065"/>
              <a:gd name="connsiteX129" fmla="*/ 3002297 w 4463432"/>
              <a:gd name="connsiteY129" fmla="*/ 487680 h 4476065"/>
              <a:gd name="connsiteX130" fmla="*/ 2910857 w 4463432"/>
              <a:gd name="connsiteY130" fmla="*/ 434340 h 4476065"/>
              <a:gd name="connsiteX131" fmla="*/ 2811797 w 4463432"/>
              <a:gd name="connsiteY131" fmla="*/ 563880 h 4476065"/>
              <a:gd name="connsiteX132" fmla="*/ 2773697 w 4463432"/>
              <a:gd name="connsiteY132" fmla="*/ 594360 h 4476065"/>
              <a:gd name="connsiteX133" fmla="*/ 2628917 w 4463432"/>
              <a:gd name="connsiteY133" fmla="*/ 510540 h 4476065"/>
              <a:gd name="connsiteX134" fmla="*/ 2545097 w 4463432"/>
              <a:gd name="connsiteY134" fmla="*/ 502920 h 4476065"/>
              <a:gd name="connsiteX135" fmla="*/ 2400317 w 4463432"/>
              <a:gd name="connsiteY135" fmla="*/ 541020 h 4476065"/>
              <a:gd name="connsiteX136" fmla="*/ 2392697 w 4463432"/>
              <a:gd name="connsiteY136" fmla="*/ 670560 h 4476065"/>
              <a:gd name="connsiteX137" fmla="*/ 2362217 w 4463432"/>
              <a:gd name="connsiteY137" fmla="*/ 754380 h 4476065"/>
              <a:gd name="connsiteX138" fmla="*/ 2217437 w 4463432"/>
              <a:gd name="connsiteY138" fmla="*/ 670560 h 4476065"/>
              <a:gd name="connsiteX139" fmla="*/ 2209817 w 4463432"/>
              <a:gd name="connsiteY139" fmla="*/ 525780 h 4476065"/>
              <a:gd name="connsiteX140" fmla="*/ 2232677 w 4463432"/>
              <a:gd name="connsiteY140" fmla="*/ 327660 h 4476065"/>
              <a:gd name="connsiteX141" fmla="*/ 2240297 w 4463432"/>
              <a:gd name="connsiteY141" fmla="*/ 175260 h 44760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25997 w 4463432"/>
              <a:gd name="connsiteY141" fmla="*/ 0 h 56571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41237 w 4463432"/>
              <a:gd name="connsiteY141" fmla="*/ 396240 h 5657165"/>
              <a:gd name="connsiteX142" fmla="*/ 2125997 w 4463432"/>
              <a:gd name="connsiteY142" fmla="*/ 0 h 5657165"/>
              <a:gd name="connsiteX0" fmla="*/ 769620 w 5111115"/>
              <a:gd name="connsiteY0" fmla="*/ 917242 h 5393307"/>
              <a:gd name="connsiteX1" fmla="*/ 891540 w 5111115"/>
              <a:gd name="connsiteY1" fmla="*/ 1084882 h 5393307"/>
              <a:gd name="connsiteX2" fmla="*/ 1112520 w 5111115"/>
              <a:gd name="connsiteY2" fmla="*/ 1115362 h 5393307"/>
              <a:gd name="connsiteX3" fmla="*/ 1363980 w 5111115"/>
              <a:gd name="connsiteY3" fmla="*/ 1237282 h 5393307"/>
              <a:gd name="connsiteX4" fmla="*/ 1341120 w 5111115"/>
              <a:gd name="connsiteY4" fmla="*/ 1351582 h 5393307"/>
              <a:gd name="connsiteX5" fmla="*/ 1508760 w 5111115"/>
              <a:gd name="connsiteY5" fmla="*/ 1473502 h 5393307"/>
              <a:gd name="connsiteX6" fmla="*/ 1546860 w 5111115"/>
              <a:gd name="connsiteY6" fmla="*/ 1572562 h 5393307"/>
              <a:gd name="connsiteX7" fmla="*/ 1386840 w 5111115"/>
              <a:gd name="connsiteY7" fmla="*/ 1679242 h 5393307"/>
              <a:gd name="connsiteX8" fmla="*/ 1333500 w 5111115"/>
              <a:gd name="connsiteY8" fmla="*/ 1763062 h 5393307"/>
              <a:gd name="connsiteX9" fmla="*/ 1417320 w 5111115"/>
              <a:gd name="connsiteY9" fmla="*/ 1945942 h 5393307"/>
              <a:gd name="connsiteX10" fmla="*/ 1501140 w 5111115"/>
              <a:gd name="connsiteY10" fmla="*/ 2067862 h 5393307"/>
              <a:gd name="connsiteX11" fmla="*/ 1653540 w 5111115"/>
              <a:gd name="connsiteY11" fmla="*/ 2159302 h 5393307"/>
              <a:gd name="connsiteX12" fmla="*/ 1767840 w 5111115"/>
              <a:gd name="connsiteY12" fmla="*/ 2083102 h 5393307"/>
              <a:gd name="connsiteX13" fmla="*/ 1836420 w 5111115"/>
              <a:gd name="connsiteY13" fmla="*/ 2083102 h 5393307"/>
              <a:gd name="connsiteX14" fmla="*/ 1874520 w 5111115"/>
              <a:gd name="connsiteY14" fmla="*/ 2197402 h 5393307"/>
              <a:gd name="connsiteX15" fmla="*/ 1927860 w 5111115"/>
              <a:gd name="connsiteY15" fmla="*/ 2288842 h 5393307"/>
              <a:gd name="connsiteX16" fmla="*/ 1943100 w 5111115"/>
              <a:gd name="connsiteY16" fmla="*/ 2372662 h 5393307"/>
              <a:gd name="connsiteX17" fmla="*/ 1813560 w 5111115"/>
              <a:gd name="connsiteY17" fmla="*/ 2448862 h 5393307"/>
              <a:gd name="connsiteX18" fmla="*/ 1828800 w 5111115"/>
              <a:gd name="connsiteY18" fmla="*/ 2540302 h 5393307"/>
              <a:gd name="connsiteX19" fmla="*/ 1722120 w 5111115"/>
              <a:gd name="connsiteY19" fmla="*/ 2563162 h 5393307"/>
              <a:gd name="connsiteX20" fmla="*/ 1600200 w 5111115"/>
              <a:gd name="connsiteY20" fmla="*/ 2509822 h 5393307"/>
              <a:gd name="connsiteX21" fmla="*/ 1463040 w 5111115"/>
              <a:gd name="connsiteY21" fmla="*/ 2601262 h 5393307"/>
              <a:gd name="connsiteX22" fmla="*/ 1516380 w 5111115"/>
              <a:gd name="connsiteY22" fmla="*/ 2715562 h 5393307"/>
              <a:gd name="connsiteX23" fmla="*/ 1714500 w 5111115"/>
              <a:gd name="connsiteY23" fmla="*/ 2776522 h 5393307"/>
              <a:gd name="connsiteX24" fmla="*/ 1798320 w 5111115"/>
              <a:gd name="connsiteY24" fmla="*/ 2791762 h 5393307"/>
              <a:gd name="connsiteX25" fmla="*/ 1645920 w 5111115"/>
              <a:gd name="connsiteY25" fmla="*/ 2852722 h 5393307"/>
              <a:gd name="connsiteX26" fmla="*/ 1531620 w 5111115"/>
              <a:gd name="connsiteY26" fmla="*/ 2913682 h 5393307"/>
              <a:gd name="connsiteX27" fmla="*/ 1501140 w 5111115"/>
              <a:gd name="connsiteY27" fmla="*/ 2967022 h 5393307"/>
              <a:gd name="connsiteX28" fmla="*/ 1531620 w 5111115"/>
              <a:gd name="connsiteY28" fmla="*/ 3066082 h 5393307"/>
              <a:gd name="connsiteX29" fmla="*/ 1478280 w 5111115"/>
              <a:gd name="connsiteY29" fmla="*/ 3104182 h 5393307"/>
              <a:gd name="connsiteX30" fmla="*/ 1325880 w 5111115"/>
              <a:gd name="connsiteY30" fmla="*/ 3035602 h 5393307"/>
              <a:gd name="connsiteX31" fmla="*/ 1234440 w 5111115"/>
              <a:gd name="connsiteY31" fmla="*/ 2997502 h 5393307"/>
              <a:gd name="connsiteX32" fmla="*/ 1104900 w 5111115"/>
              <a:gd name="connsiteY32" fmla="*/ 3005122 h 5393307"/>
              <a:gd name="connsiteX33" fmla="*/ 967740 w 5111115"/>
              <a:gd name="connsiteY33" fmla="*/ 3066082 h 5393307"/>
              <a:gd name="connsiteX34" fmla="*/ 861060 w 5111115"/>
              <a:gd name="connsiteY34" fmla="*/ 3104182 h 5393307"/>
              <a:gd name="connsiteX35" fmla="*/ 701040 w 5111115"/>
              <a:gd name="connsiteY35" fmla="*/ 3195622 h 5393307"/>
              <a:gd name="connsiteX36" fmla="*/ 838200 w 5111115"/>
              <a:gd name="connsiteY36" fmla="*/ 3355642 h 5393307"/>
              <a:gd name="connsiteX37" fmla="*/ 1066800 w 5111115"/>
              <a:gd name="connsiteY37" fmla="*/ 3416602 h 5393307"/>
              <a:gd name="connsiteX38" fmla="*/ 1280160 w 5111115"/>
              <a:gd name="connsiteY38" fmla="*/ 3431842 h 5393307"/>
              <a:gd name="connsiteX39" fmla="*/ 1417320 w 5111115"/>
              <a:gd name="connsiteY39" fmla="*/ 3454702 h 5393307"/>
              <a:gd name="connsiteX40" fmla="*/ 1577340 w 5111115"/>
              <a:gd name="connsiteY40" fmla="*/ 3492802 h 5393307"/>
              <a:gd name="connsiteX41" fmla="*/ 1737360 w 5111115"/>
              <a:gd name="connsiteY41" fmla="*/ 3622342 h 5393307"/>
              <a:gd name="connsiteX42" fmla="*/ 1706880 w 5111115"/>
              <a:gd name="connsiteY42" fmla="*/ 3675682 h 5393307"/>
              <a:gd name="connsiteX43" fmla="*/ 1607820 w 5111115"/>
              <a:gd name="connsiteY43" fmla="*/ 3683302 h 5393307"/>
              <a:gd name="connsiteX44" fmla="*/ 1379220 w 5111115"/>
              <a:gd name="connsiteY44" fmla="*/ 3706162 h 5393307"/>
              <a:gd name="connsiteX45" fmla="*/ 1211580 w 5111115"/>
              <a:gd name="connsiteY45" fmla="*/ 3729022 h 5393307"/>
              <a:gd name="connsiteX46" fmla="*/ 1104900 w 5111115"/>
              <a:gd name="connsiteY46" fmla="*/ 3789982 h 5393307"/>
              <a:gd name="connsiteX47" fmla="*/ 990600 w 5111115"/>
              <a:gd name="connsiteY47" fmla="*/ 3828082 h 5393307"/>
              <a:gd name="connsiteX48" fmla="*/ 937260 w 5111115"/>
              <a:gd name="connsiteY48" fmla="*/ 3828082 h 5393307"/>
              <a:gd name="connsiteX49" fmla="*/ 868680 w 5111115"/>
              <a:gd name="connsiteY49" fmla="*/ 3904282 h 5393307"/>
              <a:gd name="connsiteX50" fmla="*/ 876300 w 5111115"/>
              <a:gd name="connsiteY50" fmla="*/ 4117642 h 5393307"/>
              <a:gd name="connsiteX51" fmla="*/ 975360 w 5111115"/>
              <a:gd name="connsiteY51" fmla="*/ 4254802 h 5393307"/>
              <a:gd name="connsiteX52" fmla="*/ 982980 w 5111115"/>
              <a:gd name="connsiteY52" fmla="*/ 4384342 h 5393307"/>
              <a:gd name="connsiteX53" fmla="*/ 876300 w 5111115"/>
              <a:gd name="connsiteY53" fmla="*/ 4536742 h 5393307"/>
              <a:gd name="connsiteX54" fmla="*/ 701040 w 5111115"/>
              <a:gd name="connsiteY54" fmla="*/ 4658662 h 5393307"/>
              <a:gd name="connsiteX55" fmla="*/ 647700 w 5111115"/>
              <a:gd name="connsiteY55" fmla="*/ 4780582 h 5393307"/>
              <a:gd name="connsiteX56" fmla="*/ 701040 w 5111115"/>
              <a:gd name="connsiteY56" fmla="*/ 4856782 h 5393307"/>
              <a:gd name="connsiteX57" fmla="*/ 982980 w 5111115"/>
              <a:gd name="connsiteY57" fmla="*/ 4727242 h 5393307"/>
              <a:gd name="connsiteX58" fmla="*/ 1211580 w 5111115"/>
              <a:gd name="connsiteY58" fmla="*/ 4666282 h 5393307"/>
              <a:gd name="connsiteX59" fmla="*/ 1371600 w 5111115"/>
              <a:gd name="connsiteY59" fmla="*/ 4658662 h 5393307"/>
              <a:gd name="connsiteX60" fmla="*/ 1600200 w 5111115"/>
              <a:gd name="connsiteY60" fmla="*/ 4689142 h 5393307"/>
              <a:gd name="connsiteX61" fmla="*/ 1706880 w 5111115"/>
              <a:gd name="connsiteY61" fmla="*/ 4689142 h 5393307"/>
              <a:gd name="connsiteX62" fmla="*/ 1805940 w 5111115"/>
              <a:gd name="connsiteY62" fmla="*/ 4590082 h 5393307"/>
              <a:gd name="connsiteX63" fmla="*/ 1927860 w 5111115"/>
              <a:gd name="connsiteY63" fmla="*/ 4582462 h 5393307"/>
              <a:gd name="connsiteX64" fmla="*/ 2080260 w 5111115"/>
              <a:gd name="connsiteY64" fmla="*/ 4468162 h 5393307"/>
              <a:gd name="connsiteX65" fmla="*/ 2202180 w 5111115"/>
              <a:gd name="connsiteY65" fmla="*/ 4361482 h 5393307"/>
              <a:gd name="connsiteX66" fmla="*/ 2339340 w 5111115"/>
              <a:gd name="connsiteY66" fmla="*/ 4231942 h 5393307"/>
              <a:gd name="connsiteX67" fmla="*/ 2423160 w 5111115"/>
              <a:gd name="connsiteY67" fmla="*/ 4102402 h 5393307"/>
              <a:gd name="connsiteX68" fmla="*/ 2514600 w 5111115"/>
              <a:gd name="connsiteY68" fmla="*/ 4033822 h 5393307"/>
              <a:gd name="connsiteX69" fmla="*/ 2598420 w 5111115"/>
              <a:gd name="connsiteY69" fmla="*/ 4018582 h 5393307"/>
              <a:gd name="connsiteX70" fmla="*/ 2674620 w 5111115"/>
              <a:gd name="connsiteY70" fmla="*/ 4087162 h 5393307"/>
              <a:gd name="connsiteX71" fmla="*/ 2697480 w 5111115"/>
              <a:gd name="connsiteY71" fmla="*/ 4239562 h 5393307"/>
              <a:gd name="connsiteX72" fmla="*/ 2674620 w 5111115"/>
              <a:gd name="connsiteY72" fmla="*/ 4407202 h 5393307"/>
              <a:gd name="connsiteX73" fmla="*/ 2606040 w 5111115"/>
              <a:gd name="connsiteY73" fmla="*/ 4559602 h 5393307"/>
              <a:gd name="connsiteX74" fmla="*/ 2583180 w 5111115"/>
              <a:gd name="connsiteY74" fmla="*/ 4620562 h 5393307"/>
              <a:gd name="connsiteX75" fmla="*/ 2651760 w 5111115"/>
              <a:gd name="connsiteY75" fmla="*/ 4689142 h 5393307"/>
              <a:gd name="connsiteX76" fmla="*/ 2804160 w 5111115"/>
              <a:gd name="connsiteY76" fmla="*/ 4696762 h 5393307"/>
              <a:gd name="connsiteX77" fmla="*/ 2933700 w 5111115"/>
              <a:gd name="connsiteY77" fmla="*/ 4757722 h 5393307"/>
              <a:gd name="connsiteX78" fmla="*/ 2926080 w 5111115"/>
              <a:gd name="connsiteY78" fmla="*/ 4872022 h 5393307"/>
              <a:gd name="connsiteX79" fmla="*/ 2926080 w 5111115"/>
              <a:gd name="connsiteY79" fmla="*/ 4971082 h 5393307"/>
              <a:gd name="connsiteX80" fmla="*/ 3086100 w 5111115"/>
              <a:gd name="connsiteY80" fmla="*/ 5115862 h 5393307"/>
              <a:gd name="connsiteX81" fmla="*/ 3329940 w 5111115"/>
              <a:gd name="connsiteY81" fmla="*/ 5283502 h 5393307"/>
              <a:gd name="connsiteX82" fmla="*/ 3589020 w 5111115"/>
              <a:gd name="connsiteY82" fmla="*/ 5359702 h 5393307"/>
              <a:gd name="connsiteX83" fmla="*/ 3718560 w 5111115"/>
              <a:gd name="connsiteY83" fmla="*/ 5367322 h 5393307"/>
              <a:gd name="connsiteX84" fmla="*/ 3825240 w 5111115"/>
              <a:gd name="connsiteY84" fmla="*/ 5024422 h 5393307"/>
              <a:gd name="connsiteX85" fmla="*/ 3817620 w 5111115"/>
              <a:gd name="connsiteY85" fmla="*/ 4833922 h 5393307"/>
              <a:gd name="connsiteX86" fmla="*/ 3870960 w 5111115"/>
              <a:gd name="connsiteY86" fmla="*/ 4727242 h 5393307"/>
              <a:gd name="connsiteX87" fmla="*/ 4030980 w 5111115"/>
              <a:gd name="connsiteY87" fmla="*/ 4673902 h 5393307"/>
              <a:gd name="connsiteX88" fmla="*/ 4114800 w 5111115"/>
              <a:gd name="connsiteY88" fmla="*/ 4612942 h 5393307"/>
              <a:gd name="connsiteX89" fmla="*/ 4114800 w 5111115"/>
              <a:gd name="connsiteY89" fmla="*/ 4491022 h 5393307"/>
              <a:gd name="connsiteX90" fmla="*/ 4259580 w 5111115"/>
              <a:gd name="connsiteY90" fmla="*/ 4521502 h 5393307"/>
              <a:gd name="connsiteX91" fmla="*/ 4251960 w 5111115"/>
              <a:gd name="connsiteY91" fmla="*/ 4689142 h 5393307"/>
              <a:gd name="connsiteX92" fmla="*/ 4198620 w 5111115"/>
              <a:gd name="connsiteY92" fmla="*/ 4826302 h 5393307"/>
              <a:gd name="connsiteX93" fmla="*/ 4145280 w 5111115"/>
              <a:gd name="connsiteY93" fmla="*/ 4902502 h 5393307"/>
              <a:gd name="connsiteX94" fmla="*/ 4008120 w 5111115"/>
              <a:gd name="connsiteY94" fmla="*/ 4902502 h 5393307"/>
              <a:gd name="connsiteX95" fmla="*/ 3970020 w 5111115"/>
              <a:gd name="connsiteY95" fmla="*/ 4955842 h 5393307"/>
              <a:gd name="connsiteX96" fmla="*/ 4061460 w 5111115"/>
              <a:gd name="connsiteY96" fmla="*/ 4978702 h 5393307"/>
              <a:gd name="connsiteX97" fmla="*/ 4191000 w 5111115"/>
              <a:gd name="connsiteY97" fmla="*/ 4978702 h 5393307"/>
              <a:gd name="connsiteX98" fmla="*/ 4328160 w 5111115"/>
              <a:gd name="connsiteY98" fmla="*/ 5001562 h 5393307"/>
              <a:gd name="connsiteX99" fmla="*/ 4419600 w 5111115"/>
              <a:gd name="connsiteY99" fmla="*/ 4894882 h 5393307"/>
              <a:gd name="connsiteX100" fmla="*/ 4427220 w 5111115"/>
              <a:gd name="connsiteY100" fmla="*/ 4696762 h 5393307"/>
              <a:gd name="connsiteX101" fmla="*/ 4541520 w 5111115"/>
              <a:gd name="connsiteY101" fmla="*/ 4536742 h 5393307"/>
              <a:gd name="connsiteX102" fmla="*/ 4678680 w 5111115"/>
              <a:gd name="connsiteY102" fmla="*/ 4468162 h 5393307"/>
              <a:gd name="connsiteX103" fmla="*/ 4800600 w 5111115"/>
              <a:gd name="connsiteY103" fmla="*/ 4384342 h 5393307"/>
              <a:gd name="connsiteX104" fmla="*/ 4991100 w 5111115"/>
              <a:gd name="connsiteY104" fmla="*/ 4262422 h 5393307"/>
              <a:gd name="connsiteX105" fmla="*/ 5097780 w 5111115"/>
              <a:gd name="connsiteY105" fmla="*/ 4262422 h 5393307"/>
              <a:gd name="connsiteX106" fmla="*/ 5097780 w 5111115"/>
              <a:gd name="connsiteY106" fmla="*/ 2738422 h 5393307"/>
              <a:gd name="connsiteX107" fmla="*/ 4991100 w 5111115"/>
              <a:gd name="connsiteY107" fmla="*/ 2669842 h 5393307"/>
              <a:gd name="connsiteX108" fmla="*/ 4846320 w 5111115"/>
              <a:gd name="connsiteY108" fmla="*/ 2578402 h 5393307"/>
              <a:gd name="connsiteX109" fmla="*/ 4754880 w 5111115"/>
              <a:gd name="connsiteY109" fmla="*/ 2471722 h 5393307"/>
              <a:gd name="connsiteX110" fmla="*/ 4709160 w 5111115"/>
              <a:gd name="connsiteY110" fmla="*/ 2532682 h 5393307"/>
              <a:gd name="connsiteX111" fmla="*/ 4678680 w 5111115"/>
              <a:gd name="connsiteY111" fmla="*/ 2608882 h 5393307"/>
              <a:gd name="connsiteX112" fmla="*/ 4617720 w 5111115"/>
              <a:gd name="connsiteY112" fmla="*/ 2692702 h 5393307"/>
              <a:gd name="connsiteX113" fmla="*/ 4488180 w 5111115"/>
              <a:gd name="connsiteY113" fmla="*/ 2730802 h 5393307"/>
              <a:gd name="connsiteX114" fmla="*/ 4442460 w 5111115"/>
              <a:gd name="connsiteY114" fmla="*/ 2654602 h 5393307"/>
              <a:gd name="connsiteX115" fmla="*/ 4244340 w 5111115"/>
              <a:gd name="connsiteY115" fmla="*/ 2586022 h 5393307"/>
              <a:gd name="connsiteX116" fmla="*/ 4160520 w 5111115"/>
              <a:gd name="connsiteY116" fmla="*/ 2540302 h 5393307"/>
              <a:gd name="connsiteX117" fmla="*/ 4427220 w 5111115"/>
              <a:gd name="connsiteY117" fmla="*/ 2357422 h 5393307"/>
              <a:gd name="connsiteX118" fmla="*/ 4442460 w 5111115"/>
              <a:gd name="connsiteY118" fmla="*/ 2273602 h 5393307"/>
              <a:gd name="connsiteX119" fmla="*/ 4267200 w 5111115"/>
              <a:gd name="connsiteY119" fmla="*/ 2174542 h 5393307"/>
              <a:gd name="connsiteX120" fmla="*/ 4389120 w 5111115"/>
              <a:gd name="connsiteY120" fmla="*/ 2060242 h 5393307"/>
              <a:gd name="connsiteX121" fmla="*/ 4366260 w 5111115"/>
              <a:gd name="connsiteY121" fmla="*/ 1892602 h 5393307"/>
              <a:gd name="connsiteX122" fmla="*/ 4320540 w 5111115"/>
              <a:gd name="connsiteY122" fmla="*/ 1770682 h 5393307"/>
              <a:gd name="connsiteX123" fmla="*/ 4091940 w 5111115"/>
              <a:gd name="connsiteY123" fmla="*/ 1816402 h 5393307"/>
              <a:gd name="connsiteX124" fmla="*/ 4000500 w 5111115"/>
              <a:gd name="connsiteY124" fmla="*/ 1702102 h 5393307"/>
              <a:gd name="connsiteX125" fmla="*/ 4046220 w 5111115"/>
              <a:gd name="connsiteY125" fmla="*/ 1542082 h 5393307"/>
              <a:gd name="connsiteX126" fmla="*/ 4008120 w 5111115"/>
              <a:gd name="connsiteY126" fmla="*/ 1465882 h 5393307"/>
              <a:gd name="connsiteX127" fmla="*/ 3901440 w 5111115"/>
              <a:gd name="connsiteY127" fmla="*/ 1496362 h 5393307"/>
              <a:gd name="connsiteX128" fmla="*/ 3756660 w 5111115"/>
              <a:gd name="connsiteY128" fmla="*/ 1511602 h 5393307"/>
              <a:gd name="connsiteX129" fmla="*/ 3649980 w 5111115"/>
              <a:gd name="connsiteY129" fmla="*/ 1404922 h 5393307"/>
              <a:gd name="connsiteX130" fmla="*/ 3558540 w 5111115"/>
              <a:gd name="connsiteY130" fmla="*/ 1351582 h 5393307"/>
              <a:gd name="connsiteX131" fmla="*/ 3459480 w 5111115"/>
              <a:gd name="connsiteY131" fmla="*/ 1481122 h 5393307"/>
              <a:gd name="connsiteX132" fmla="*/ 3421380 w 5111115"/>
              <a:gd name="connsiteY132" fmla="*/ 1511602 h 5393307"/>
              <a:gd name="connsiteX133" fmla="*/ 3276600 w 5111115"/>
              <a:gd name="connsiteY133" fmla="*/ 1427782 h 5393307"/>
              <a:gd name="connsiteX134" fmla="*/ 3192780 w 5111115"/>
              <a:gd name="connsiteY134" fmla="*/ 1420162 h 5393307"/>
              <a:gd name="connsiteX135" fmla="*/ 3048000 w 5111115"/>
              <a:gd name="connsiteY135" fmla="*/ 1458262 h 5393307"/>
              <a:gd name="connsiteX136" fmla="*/ 3040380 w 5111115"/>
              <a:gd name="connsiteY136" fmla="*/ 1587802 h 5393307"/>
              <a:gd name="connsiteX137" fmla="*/ 3009900 w 5111115"/>
              <a:gd name="connsiteY137" fmla="*/ 1671622 h 5393307"/>
              <a:gd name="connsiteX138" fmla="*/ 2865120 w 5111115"/>
              <a:gd name="connsiteY138" fmla="*/ 1587802 h 5393307"/>
              <a:gd name="connsiteX139" fmla="*/ 2857500 w 5111115"/>
              <a:gd name="connsiteY139" fmla="*/ 1443022 h 5393307"/>
              <a:gd name="connsiteX140" fmla="*/ 2880360 w 5111115"/>
              <a:gd name="connsiteY140" fmla="*/ 1244902 h 5393307"/>
              <a:gd name="connsiteX141" fmla="*/ 2788920 w 5111115"/>
              <a:gd name="connsiteY141" fmla="*/ 132382 h 5393307"/>
              <a:gd name="connsiteX142" fmla="*/ 0 w 5111115"/>
              <a:gd name="connsiteY142" fmla="*/ 10462 h 5393307"/>
              <a:gd name="connsiteX0" fmla="*/ 769620 w 5111115"/>
              <a:gd name="connsiteY0" fmla="*/ 906780 h 5382845"/>
              <a:gd name="connsiteX1" fmla="*/ 891540 w 5111115"/>
              <a:gd name="connsiteY1" fmla="*/ 1074420 h 5382845"/>
              <a:gd name="connsiteX2" fmla="*/ 1112520 w 5111115"/>
              <a:gd name="connsiteY2" fmla="*/ 1104900 h 5382845"/>
              <a:gd name="connsiteX3" fmla="*/ 1363980 w 5111115"/>
              <a:gd name="connsiteY3" fmla="*/ 1226820 h 5382845"/>
              <a:gd name="connsiteX4" fmla="*/ 1341120 w 5111115"/>
              <a:gd name="connsiteY4" fmla="*/ 1341120 h 5382845"/>
              <a:gd name="connsiteX5" fmla="*/ 1508760 w 5111115"/>
              <a:gd name="connsiteY5" fmla="*/ 1463040 h 5382845"/>
              <a:gd name="connsiteX6" fmla="*/ 1546860 w 5111115"/>
              <a:gd name="connsiteY6" fmla="*/ 1562100 h 5382845"/>
              <a:gd name="connsiteX7" fmla="*/ 1386840 w 5111115"/>
              <a:gd name="connsiteY7" fmla="*/ 1668780 h 5382845"/>
              <a:gd name="connsiteX8" fmla="*/ 1333500 w 5111115"/>
              <a:gd name="connsiteY8" fmla="*/ 1752600 h 5382845"/>
              <a:gd name="connsiteX9" fmla="*/ 1417320 w 5111115"/>
              <a:gd name="connsiteY9" fmla="*/ 1935480 h 5382845"/>
              <a:gd name="connsiteX10" fmla="*/ 1501140 w 5111115"/>
              <a:gd name="connsiteY10" fmla="*/ 2057400 h 5382845"/>
              <a:gd name="connsiteX11" fmla="*/ 1653540 w 5111115"/>
              <a:gd name="connsiteY11" fmla="*/ 2148840 h 5382845"/>
              <a:gd name="connsiteX12" fmla="*/ 1767840 w 5111115"/>
              <a:gd name="connsiteY12" fmla="*/ 2072640 h 5382845"/>
              <a:gd name="connsiteX13" fmla="*/ 1836420 w 5111115"/>
              <a:gd name="connsiteY13" fmla="*/ 2072640 h 5382845"/>
              <a:gd name="connsiteX14" fmla="*/ 1874520 w 5111115"/>
              <a:gd name="connsiteY14" fmla="*/ 2186940 h 5382845"/>
              <a:gd name="connsiteX15" fmla="*/ 1927860 w 5111115"/>
              <a:gd name="connsiteY15" fmla="*/ 2278380 h 5382845"/>
              <a:gd name="connsiteX16" fmla="*/ 1943100 w 5111115"/>
              <a:gd name="connsiteY16" fmla="*/ 2362200 h 5382845"/>
              <a:gd name="connsiteX17" fmla="*/ 1813560 w 5111115"/>
              <a:gd name="connsiteY17" fmla="*/ 2438400 h 5382845"/>
              <a:gd name="connsiteX18" fmla="*/ 1828800 w 5111115"/>
              <a:gd name="connsiteY18" fmla="*/ 2529840 h 5382845"/>
              <a:gd name="connsiteX19" fmla="*/ 1722120 w 5111115"/>
              <a:gd name="connsiteY19" fmla="*/ 2552700 h 5382845"/>
              <a:gd name="connsiteX20" fmla="*/ 1600200 w 5111115"/>
              <a:gd name="connsiteY20" fmla="*/ 2499360 h 5382845"/>
              <a:gd name="connsiteX21" fmla="*/ 1463040 w 5111115"/>
              <a:gd name="connsiteY21" fmla="*/ 2590800 h 5382845"/>
              <a:gd name="connsiteX22" fmla="*/ 1516380 w 5111115"/>
              <a:gd name="connsiteY22" fmla="*/ 2705100 h 5382845"/>
              <a:gd name="connsiteX23" fmla="*/ 1714500 w 5111115"/>
              <a:gd name="connsiteY23" fmla="*/ 2766060 h 5382845"/>
              <a:gd name="connsiteX24" fmla="*/ 1798320 w 5111115"/>
              <a:gd name="connsiteY24" fmla="*/ 2781300 h 5382845"/>
              <a:gd name="connsiteX25" fmla="*/ 1645920 w 5111115"/>
              <a:gd name="connsiteY25" fmla="*/ 2842260 h 5382845"/>
              <a:gd name="connsiteX26" fmla="*/ 1531620 w 5111115"/>
              <a:gd name="connsiteY26" fmla="*/ 2903220 h 5382845"/>
              <a:gd name="connsiteX27" fmla="*/ 1501140 w 5111115"/>
              <a:gd name="connsiteY27" fmla="*/ 2956560 h 5382845"/>
              <a:gd name="connsiteX28" fmla="*/ 1531620 w 5111115"/>
              <a:gd name="connsiteY28" fmla="*/ 3055620 h 5382845"/>
              <a:gd name="connsiteX29" fmla="*/ 1478280 w 5111115"/>
              <a:gd name="connsiteY29" fmla="*/ 3093720 h 5382845"/>
              <a:gd name="connsiteX30" fmla="*/ 1325880 w 5111115"/>
              <a:gd name="connsiteY30" fmla="*/ 3025140 h 5382845"/>
              <a:gd name="connsiteX31" fmla="*/ 1234440 w 5111115"/>
              <a:gd name="connsiteY31" fmla="*/ 2987040 h 5382845"/>
              <a:gd name="connsiteX32" fmla="*/ 1104900 w 5111115"/>
              <a:gd name="connsiteY32" fmla="*/ 2994660 h 5382845"/>
              <a:gd name="connsiteX33" fmla="*/ 967740 w 5111115"/>
              <a:gd name="connsiteY33" fmla="*/ 3055620 h 5382845"/>
              <a:gd name="connsiteX34" fmla="*/ 861060 w 5111115"/>
              <a:gd name="connsiteY34" fmla="*/ 3093720 h 5382845"/>
              <a:gd name="connsiteX35" fmla="*/ 701040 w 5111115"/>
              <a:gd name="connsiteY35" fmla="*/ 3185160 h 5382845"/>
              <a:gd name="connsiteX36" fmla="*/ 838200 w 5111115"/>
              <a:gd name="connsiteY36" fmla="*/ 3345180 h 5382845"/>
              <a:gd name="connsiteX37" fmla="*/ 1066800 w 5111115"/>
              <a:gd name="connsiteY37" fmla="*/ 3406140 h 5382845"/>
              <a:gd name="connsiteX38" fmla="*/ 1280160 w 5111115"/>
              <a:gd name="connsiteY38" fmla="*/ 3421380 h 5382845"/>
              <a:gd name="connsiteX39" fmla="*/ 1417320 w 5111115"/>
              <a:gd name="connsiteY39" fmla="*/ 3444240 h 5382845"/>
              <a:gd name="connsiteX40" fmla="*/ 1577340 w 5111115"/>
              <a:gd name="connsiteY40" fmla="*/ 3482340 h 5382845"/>
              <a:gd name="connsiteX41" fmla="*/ 1737360 w 5111115"/>
              <a:gd name="connsiteY41" fmla="*/ 3611880 h 5382845"/>
              <a:gd name="connsiteX42" fmla="*/ 1706880 w 5111115"/>
              <a:gd name="connsiteY42" fmla="*/ 3665220 h 5382845"/>
              <a:gd name="connsiteX43" fmla="*/ 1607820 w 5111115"/>
              <a:gd name="connsiteY43" fmla="*/ 3672840 h 5382845"/>
              <a:gd name="connsiteX44" fmla="*/ 1379220 w 5111115"/>
              <a:gd name="connsiteY44" fmla="*/ 3695700 h 5382845"/>
              <a:gd name="connsiteX45" fmla="*/ 1211580 w 5111115"/>
              <a:gd name="connsiteY45" fmla="*/ 3718560 h 5382845"/>
              <a:gd name="connsiteX46" fmla="*/ 1104900 w 5111115"/>
              <a:gd name="connsiteY46" fmla="*/ 3779520 h 5382845"/>
              <a:gd name="connsiteX47" fmla="*/ 990600 w 5111115"/>
              <a:gd name="connsiteY47" fmla="*/ 3817620 h 5382845"/>
              <a:gd name="connsiteX48" fmla="*/ 937260 w 5111115"/>
              <a:gd name="connsiteY48" fmla="*/ 3817620 h 5382845"/>
              <a:gd name="connsiteX49" fmla="*/ 868680 w 5111115"/>
              <a:gd name="connsiteY49" fmla="*/ 3893820 h 5382845"/>
              <a:gd name="connsiteX50" fmla="*/ 876300 w 5111115"/>
              <a:gd name="connsiteY50" fmla="*/ 4107180 h 5382845"/>
              <a:gd name="connsiteX51" fmla="*/ 975360 w 5111115"/>
              <a:gd name="connsiteY51" fmla="*/ 4244340 h 5382845"/>
              <a:gd name="connsiteX52" fmla="*/ 982980 w 5111115"/>
              <a:gd name="connsiteY52" fmla="*/ 4373880 h 5382845"/>
              <a:gd name="connsiteX53" fmla="*/ 876300 w 5111115"/>
              <a:gd name="connsiteY53" fmla="*/ 4526280 h 5382845"/>
              <a:gd name="connsiteX54" fmla="*/ 701040 w 5111115"/>
              <a:gd name="connsiteY54" fmla="*/ 4648200 h 5382845"/>
              <a:gd name="connsiteX55" fmla="*/ 647700 w 5111115"/>
              <a:gd name="connsiteY55" fmla="*/ 4770120 h 5382845"/>
              <a:gd name="connsiteX56" fmla="*/ 701040 w 5111115"/>
              <a:gd name="connsiteY56" fmla="*/ 4846320 h 5382845"/>
              <a:gd name="connsiteX57" fmla="*/ 982980 w 5111115"/>
              <a:gd name="connsiteY57" fmla="*/ 4716780 h 5382845"/>
              <a:gd name="connsiteX58" fmla="*/ 1211580 w 5111115"/>
              <a:gd name="connsiteY58" fmla="*/ 4655820 h 5382845"/>
              <a:gd name="connsiteX59" fmla="*/ 1371600 w 5111115"/>
              <a:gd name="connsiteY59" fmla="*/ 4648200 h 5382845"/>
              <a:gd name="connsiteX60" fmla="*/ 1600200 w 5111115"/>
              <a:gd name="connsiteY60" fmla="*/ 4678680 h 5382845"/>
              <a:gd name="connsiteX61" fmla="*/ 1706880 w 5111115"/>
              <a:gd name="connsiteY61" fmla="*/ 4678680 h 5382845"/>
              <a:gd name="connsiteX62" fmla="*/ 1805940 w 5111115"/>
              <a:gd name="connsiteY62" fmla="*/ 4579620 h 5382845"/>
              <a:gd name="connsiteX63" fmla="*/ 1927860 w 5111115"/>
              <a:gd name="connsiteY63" fmla="*/ 4572000 h 5382845"/>
              <a:gd name="connsiteX64" fmla="*/ 2080260 w 5111115"/>
              <a:gd name="connsiteY64" fmla="*/ 4457700 h 5382845"/>
              <a:gd name="connsiteX65" fmla="*/ 2202180 w 5111115"/>
              <a:gd name="connsiteY65" fmla="*/ 4351020 h 5382845"/>
              <a:gd name="connsiteX66" fmla="*/ 2339340 w 5111115"/>
              <a:gd name="connsiteY66" fmla="*/ 4221480 h 5382845"/>
              <a:gd name="connsiteX67" fmla="*/ 2423160 w 5111115"/>
              <a:gd name="connsiteY67" fmla="*/ 4091940 h 5382845"/>
              <a:gd name="connsiteX68" fmla="*/ 2514600 w 5111115"/>
              <a:gd name="connsiteY68" fmla="*/ 4023360 h 5382845"/>
              <a:gd name="connsiteX69" fmla="*/ 2598420 w 5111115"/>
              <a:gd name="connsiteY69" fmla="*/ 4008120 h 5382845"/>
              <a:gd name="connsiteX70" fmla="*/ 2674620 w 5111115"/>
              <a:gd name="connsiteY70" fmla="*/ 4076700 h 5382845"/>
              <a:gd name="connsiteX71" fmla="*/ 2697480 w 5111115"/>
              <a:gd name="connsiteY71" fmla="*/ 4229100 h 5382845"/>
              <a:gd name="connsiteX72" fmla="*/ 2674620 w 5111115"/>
              <a:gd name="connsiteY72" fmla="*/ 4396740 h 5382845"/>
              <a:gd name="connsiteX73" fmla="*/ 2606040 w 5111115"/>
              <a:gd name="connsiteY73" fmla="*/ 4549140 h 5382845"/>
              <a:gd name="connsiteX74" fmla="*/ 2583180 w 5111115"/>
              <a:gd name="connsiteY74" fmla="*/ 4610100 h 5382845"/>
              <a:gd name="connsiteX75" fmla="*/ 2651760 w 5111115"/>
              <a:gd name="connsiteY75" fmla="*/ 4678680 h 5382845"/>
              <a:gd name="connsiteX76" fmla="*/ 2804160 w 5111115"/>
              <a:gd name="connsiteY76" fmla="*/ 4686300 h 5382845"/>
              <a:gd name="connsiteX77" fmla="*/ 2933700 w 5111115"/>
              <a:gd name="connsiteY77" fmla="*/ 4747260 h 5382845"/>
              <a:gd name="connsiteX78" fmla="*/ 2926080 w 5111115"/>
              <a:gd name="connsiteY78" fmla="*/ 4861560 h 5382845"/>
              <a:gd name="connsiteX79" fmla="*/ 2926080 w 5111115"/>
              <a:gd name="connsiteY79" fmla="*/ 4960620 h 5382845"/>
              <a:gd name="connsiteX80" fmla="*/ 3086100 w 5111115"/>
              <a:gd name="connsiteY80" fmla="*/ 5105400 h 5382845"/>
              <a:gd name="connsiteX81" fmla="*/ 3329940 w 5111115"/>
              <a:gd name="connsiteY81" fmla="*/ 5273040 h 5382845"/>
              <a:gd name="connsiteX82" fmla="*/ 3589020 w 5111115"/>
              <a:gd name="connsiteY82" fmla="*/ 5349240 h 5382845"/>
              <a:gd name="connsiteX83" fmla="*/ 3718560 w 5111115"/>
              <a:gd name="connsiteY83" fmla="*/ 5356860 h 5382845"/>
              <a:gd name="connsiteX84" fmla="*/ 3825240 w 5111115"/>
              <a:gd name="connsiteY84" fmla="*/ 5013960 h 5382845"/>
              <a:gd name="connsiteX85" fmla="*/ 3817620 w 5111115"/>
              <a:gd name="connsiteY85" fmla="*/ 4823460 h 5382845"/>
              <a:gd name="connsiteX86" fmla="*/ 3870960 w 5111115"/>
              <a:gd name="connsiteY86" fmla="*/ 4716780 h 5382845"/>
              <a:gd name="connsiteX87" fmla="*/ 4030980 w 5111115"/>
              <a:gd name="connsiteY87" fmla="*/ 4663440 h 5382845"/>
              <a:gd name="connsiteX88" fmla="*/ 4114800 w 5111115"/>
              <a:gd name="connsiteY88" fmla="*/ 4602480 h 5382845"/>
              <a:gd name="connsiteX89" fmla="*/ 4114800 w 5111115"/>
              <a:gd name="connsiteY89" fmla="*/ 4480560 h 5382845"/>
              <a:gd name="connsiteX90" fmla="*/ 4259580 w 5111115"/>
              <a:gd name="connsiteY90" fmla="*/ 4511040 h 5382845"/>
              <a:gd name="connsiteX91" fmla="*/ 4251960 w 5111115"/>
              <a:gd name="connsiteY91" fmla="*/ 4678680 h 5382845"/>
              <a:gd name="connsiteX92" fmla="*/ 4198620 w 5111115"/>
              <a:gd name="connsiteY92" fmla="*/ 4815840 h 5382845"/>
              <a:gd name="connsiteX93" fmla="*/ 4145280 w 5111115"/>
              <a:gd name="connsiteY93" fmla="*/ 4892040 h 5382845"/>
              <a:gd name="connsiteX94" fmla="*/ 4008120 w 5111115"/>
              <a:gd name="connsiteY94" fmla="*/ 4892040 h 5382845"/>
              <a:gd name="connsiteX95" fmla="*/ 3970020 w 5111115"/>
              <a:gd name="connsiteY95" fmla="*/ 4945380 h 5382845"/>
              <a:gd name="connsiteX96" fmla="*/ 4061460 w 5111115"/>
              <a:gd name="connsiteY96" fmla="*/ 4968240 h 5382845"/>
              <a:gd name="connsiteX97" fmla="*/ 4191000 w 5111115"/>
              <a:gd name="connsiteY97" fmla="*/ 4968240 h 5382845"/>
              <a:gd name="connsiteX98" fmla="*/ 4328160 w 5111115"/>
              <a:gd name="connsiteY98" fmla="*/ 4991100 h 5382845"/>
              <a:gd name="connsiteX99" fmla="*/ 4419600 w 5111115"/>
              <a:gd name="connsiteY99" fmla="*/ 4884420 h 5382845"/>
              <a:gd name="connsiteX100" fmla="*/ 4427220 w 5111115"/>
              <a:gd name="connsiteY100" fmla="*/ 4686300 h 5382845"/>
              <a:gd name="connsiteX101" fmla="*/ 4541520 w 5111115"/>
              <a:gd name="connsiteY101" fmla="*/ 4526280 h 5382845"/>
              <a:gd name="connsiteX102" fmla="*/ 4678680 w 5111115"/>
              <a:gd name="connsiteY102" fmla="*/ 4457700 h 5382845"/>
              <a:gd name="connsiteX103" fmla="*/ 4800600 w 5111115"/>
              <a:gd name="connsiteY103" fmla="*/ 4373880 h 5382845"/>
              <a:gd name="connsiteX104" fmla="*/ 4991100 w 5111115"/>
              <a:gd name="connsiteY104" fmla="*/ 4251960 h 5382845"/>
              <a:gd name="connsiteX105" fmla="*/ 5097780 w 5111115"/>
              <a:gd name="connsiteY105" fmla="*/ 4251960 h 5382845"/>
              <a:gd name="connsiteX106" fmla="*/ 5097780 w 5111115"/>
              <a:gd name="connsiteY106" fmla="*/ 2727960 h 5382845"/>
              <a:gd name="connsiteX107" fmla="*/ 4991100 w 5111115"/>
              <a:gd name="connsiteY107" fmla="*/ 2659380 h 5382845"/>
              <a:gd name="connsiteX108" fmla="*/ 4846320 w 5111115"/>
              <a:gd name="connsiteY108" fmla="*/ 2567940 h 5382845"/>
              <a:gd name="connsiteX109" fmla="*/ 4754880 w 5111115"/>
              <a:gd name="connsiteY109" fmla="*/ 2461260 h 5382845"/>
              <a:gd name="connsiteX110" fmla="*/ 4709160 w 5111115"/>
              <a:gd name="connsiteY110" fmla="*/ 2522220 h 5382845"/>
              <a:gd name="connsiteX111" fmla="*/ 4678680 w 5111115"/>
              <a:gd name="connsiteY111" fmla="*/ 2598420 h 5382845"/>
              <a:gd name="connsiteX112" fmla="*/ 4617720 w 5111115"/>
              <a:gd name="connsiteY112" fmla="*/ 2682240 h 5382845"/>
              <a:gd name="connsiteX113" fmla="*/ 4488180 w 5111115"/>
              <a:gd name="connsiteY113" fmla="*/ 2720340 h 5382845"/>
              <a:gd name="connsiteX114" fmla="*/ 4442460 w 5111115"/>
              <a:gd name="connsiteY114" fmla="*/ 2644140 h 5382845"/>
              <a:gd name="connsiteX115" fmla="*/ 4244340 w 5111115"/>
              <a:gd name="connsiteY115" fmla="*/ 2575560 h 5382845"/>
              <a:gd name="connsiteX116" fmla="*/ 4160520 w 5111115"/>
              <a:gd name="connsiteY116" fmla="*/ 2529840 h 5382845"/>
              <a:gd name="connsiteX117" fmla="*/ 4427220 w 5111115"/>
              <a:gd name="connsiteY117" fmla="*/ 2346960 h 5382845"/>
              <a:gd name="connsiteX118" fmla="*/ 4442460 w 5111115"/>
              <a:gd name="connsiteY118" fmla="*/ 2263140 h 5382845"/>
              <a:gd name="connsiteX119" fmla="*/ 4267200 w 5111115"/>
              <a:gd name="connsiteY119" fmla="*/ 2164080 h 5382845"/>
              <a:gd name="connsiteX120" fmla="*/ 4389120 w 5111115"/>
              <a:gd name="connsiteY120" fmla="*/ 2049780 h 5382845"/>
              <a:gd name="connsiteX121" fmla="*/ 4366260 w 5111115"/>
              <a:gd name="connsiteY121" fmla="*/ 1882140 h 5382845"/>
              <a:gd name="connsiteX122" fmla="*/ 4320540 w 5111115"/>
              <a:gd name="connsiteY122" fmla="*/ 1760220 h 5382845"/>
              <a:gd name="connsiteX123" fmla="*/ 4091940 w 5111115"/>
              <a:gd name="connsiteY123" fmla="*/ 1805940 h 5382845"/>
              <a:gd name="connsiteX124" fmla="*/ 4000500 w 5111115"/>
              <a:gd name="connsiteY124" fmla="*/ 1691640 h 5382845"/>
              <a:gd name="connsiteX125" fmla="*/ 4046220 w 5111115"/>
              <a:gd name="connsiteY125" fmla="*/ 1531620 h 5382845"/>
              <a:gd name="connsiteX126" fmla="*/ 4008120 w 5111115"/>
              <a:gd name="connsiteY126" fmla="*/ 1455420 h 5382845"/>
              <a:gd name="connsiteX127" fmla="*/ 3901440 w 5111115"/>
              <a:gd name="connsiteY127" fmla="*/ 1485900 h 5382845"/>
              <a:gd name="connsiteX128" fmla="*/ 3756660 w 5111115"/>
              <a:gd name="connsiteY128" fmla="*/ 1501140 h 5382845"/>
              <a:gd name="connsiteX129" fmla="*/ 3649980 w 5111115"/>
              <a:gd name="connsiteY129" fmla="*/ 1394460 h 5382845"/>
              <a:gd name="connsiteX130" fmla="*/ 3558540 w 5111115"/>
              <a:gd name="connsiteY130" fmla="*/ 1341120 h 5382845"/>
              <a:gd name="connsiteX131" fmla="*/ 3459480 w 5111115"/>
              <a:gd name="connsiteY131" fmla="*/ 1470660 h 5382845"/>
              <a:gd name="connsiteX132" fmla="*/ 3421380 w 5111115"/>
              <a:gd name="connsiteY132" fmla="*/ 1501140 h 5382845"/>
              <a:gd name="connsiteX133" fmla="*/ 3276600 w 5111115"/>
              <a:gd name="connsiteY133" fmla="*/ 1417320 h 5382845"/>
              <a:gd name="connsiteX134" fmla="*/ 3192780 w 5111115"/>
              <a:gd name="connsiteY134" fmla="*/ 1409700 h 5382845"/>
              <a:gd name="connsiteX135" fmla="*/ 3048000 w 5111115"/>
              <a:gd name="connsiteY135" fmla="*/ 1447800 h 5382845"/>
              <a:gd name="connsiteX136" fmla="*/ 3040380 w 5111115"/>
              <a:gd name="connsiteY136" fmla="*/ 1577340 h 5382845"/>
              <a:gd name="connsiteX137" fmla="*/ 3009900 w 5111115"/>
              <a:gd name="connsiteY137" fmla="*/ 1661160 h 5382845"/>
              <a:gd name="connsiteX138" fmla="*/ 2865120 w 5111115"/>
              <a:gd name="connsiteY138" fmla="*/ 1577340 h 5382845"/>
              <a:gd name="connsiteX139" fmla="*/ 2857500 w 5111115"/>
              <a:gd name="connsiteY139" fmla="*/ 1432560 h 5382845"/>
              <a:gd name="connsiteX140" fmla="*/ 2880360 w 5111115"/>
              <a:gd name="connsiteY140" fmla="*/ 1234440 h 5382845"/>
              <a:gd name="connsiteX141" fmla="*/ 2788920 w 5111115"/>
              <a:gd name="connsiteY141" fmla="*/ 121920 h 5382845"/>
              <a:gd name="connsiteX142" fmla="*/ 655321 w 5111115"/>
              <a:gd name="connsiteY142" fmla="*/ 137160 h 5382845"/>
              <a:gd name="connsiteX143" fmla="*/ 0 w 5111115"/>
              <a:gd name="connsiteY143" fmla="*/ 0 h 5382845"/>
              <a:gd name="connsiteX0" fmla="*/ 280961 w 4622456"/>
              <a:gd name="connsiteY0" fmla="*/ 867343 h 5343408"/>
              <a:gd name="connsiteX1" fmla="*/ 402881 w 4622456"/>
              <a:gd name="connsiteY1" fmla="*/ 1034983 h 5343408"/>
              <a:gd name="connsiteX2" fmla="*/ 623861 w 4622456"/>
              <a:gd name="connsiteY2" fmla="*/ 1065463 h 5343408"/>
              <a:gd name="connsiteX3" fmla="*/ 875321 w 4622456"/>
              <a:gd name="connsiteY3" fmla="*/ 1187383 h 5343408"/>
              <a:gd name="connsiteX4" fmla="*/ 852461 w 4622456"/>
              <a:gd name="connsiteY4" fmla="*/ 1301683 h 5343408"/>
              <a:gd name="connsiteX5" fmla="*/ 1020101 w 4622456"/>
              <a:gd name="connsiteY5" fmla="*/ 1423603 h 5343408"/>
              <a:gd name="connsiteX6" fmla="*/ 1058201 w 4622456"/>
              <a:gd name="connsiteY6" fmla="*/ 1522663 h 5343408"/>
              <a:gd name="connsiteX7" fmla="*/ 898181 w 4622456"/>
              <a:gd name="connsiteY7" fmla="*/ 1629343 h 5343408"/>
              <a:gd name="connsiteX8" fmla="*/ 844841 w 4622456"/>
              <a:gd name="connsiteY8" fmla="*/ 1713163 h 5343408"/>
              <a:gd name="connsiteX9" fmla="*/ 928661 w 4622456"/>
              <a:gd name="connsiteY9" fmla="*/ 1896043 h 5343408"/>
              <a:gd name="connsiteX10" fmla="*/ 1012481 w 4622456"/>
              <a:gd name="connsiteY10" fmla="*/ 2017963 h 5343408"/>
              <a:gd name="connsiteX11" fmla="*/ 1164881 w 4622456"/>
              <a:gd name="connsiteY11" fmla="*/ 2109403 h 5343408"/>
              <a:gd name="connsiteX12" fmla="*/ 1279181 w 4622456"/>
              <a:gd name="connsiteY12" fmla="*/ 2033203 h 5343408"/>
              <a:gd name="connsiteX13" fmla="*/ 1347761 w 4622456"/>
              <a:gd name="connsiteY13" fmla="*/ 2033203 h 5343408"/>
              <a:gd name="connsiteX14" fmla="*/ 1385861 w 4622456"/>
              <a:gd name="connsiteY14" fmla="*/ 2147503 h 5343408"/>
              <a:gd name="connsiteX15" fmla="*/ 1439201 w 4622456"/>
              <a:gd name="connsiteY15" fmla="*/ 2238943 h 5343408"/>
              <a:gd name="connsiteX16" fmla="*/ 1454441 w 4622456"/>
              <a:gd name="connsiteY16" fmla="*/ 2322763 h 5343408"/>
              <a:gd name="connsiteX17" fmla="*/ 1324901 w 4622456"/>
              <a:gd name="connsiteY17" fmla="*/ 2398963 h 5343408"/>
              <a:gd name="connsiteX18" fmla="*/ 1340141 w 4622456"/>
              <a:gd name="connsiteY18" fmla="*/ 2490403 h 5343408"/>
              <a:gd name="connsiteX19" fmla="*/ 1233461 w 4622456"/>
              <a:gd name="connsiteY19" fmla="*/ 2513263 h 5343408"/>
              <a:gd name="connsiteX20" fmla="*/ 1111541 w 4622456"/>
              <a:gd name="connsiteY20" fmla="*/ 2459923 h 5343408"/>
              <a:gd name="connsiteX21" fmla="*/ 974381 w 4622456"/>
              <a:gd name="connsiteY21" fmla="*/ 2551363 h 5343408"/>
              <a:gd name="connsiteX22" fmla="*/ 1027721 w 4622456"/>
              <a:gd name="connsiteY22" fmla="*/ 2665663 h 5343408"/>
              <a:gd name="connsiteX23" fmla="*/ 1225841 w 4622456"/>
              <a:gd name="connsiteY23" fmla="*/ 2726623 h 5343408"/>
              <a:gd name="connsiteX24" fmla="*/ 1309661 w 4622456"/>
              <a:gd name="connsiteY24" fmla="*/ 2741863 h 5343408"/>
              <a:gd name="connsiteX25" fmla="*/ 1157261 w 4622456"/>
              <a:gd name="connsiteY25" fmla="*/ 2802823 h 5343408"/>
              <a:gd name="connsiteX26" fmla="*/ 1042961 w 4622456"/>
              <a:gd name="connsiteY26" fmla="*/ 2863783 h 5343408"/>
              <a:gd name="connsiteX27" fmla="*/ 1012481 w 4622456"/>
              <a:gd name="connsiteY27" fmla="*/ 2917123 h 5343408"/>
              <a:gd name="connsiteX28" fmla="*/ 1042961 w 4622456"/>
              <a:gd name="connsiteY28" fmla="*/ 3016183 h 5343408"/>
              <a:gd name="connsiteX29" fmla="*/ 989621 w 4622456"/>
              <a:gd name="connsiteY29" fmla="*/ 3054283 h 5343408"/>
              <a:gd name="connsiteX30" fmla="*/ 837221 w 4622456"/>
              <a:gd name="connsiteY30" fmla="*/ 2985703 h 5343408"/>
              <a:gd name="connsiteX31" fmla="*/ 745781 w 4622456"/>
              <a:gd name="connsiteY31" fmla="*/ 2947603 h 5343408"/>
              <a:gd name="connsiteX32" fmla="*/ 616241 w 4622456"/>
              <a:gd name="connsiteY32" fmla="*/ 2955223 h 5343408"/>
              <a:gd name="connsiteX33" fmla="*/ 479081 w 4622456"/>
              <a:gd name="connsiteY33" fmla="*/ 3016183 h 5343408"/>
              <a:gd name="connsiteX34" fmla="*/ 372401 w 4622456"/>
              <a:gd name="connsiteY34" fmla="*/ 3054283 h 5343408"/>
              <a:gd name="connsiteX35" fmla="*/ 212381 w 4622456"/>
              <a:gd name="connsiteY35" fmla="*/ 3145723 h 5343408"/>
              <a:gd name="connsiteX36" fmla="*/ 349541 w 4622456"/>
              <a:gd name="connsiteY36" fmla="*/ 3305743 h 5343408"/>
              <a:gd name="connsiteX37" fmla="*/ 578141 w 4622456"/>
              <a:gd name="connsiteY37" fmla="*/ 3366703 h 5343408"/>
              <a:gd name="connsiteX38" fmla="*/ 791501 w 4622456"/>
              <a:gd name="connsiteY38" fmla="*/ 3381943 h 5343408"/>
              <a:gd name="connsiteX39" fmla="*/ 928661 w 4622456"/>
              <a:gd name="connsiteY39" fmla="*/ 3404803 h 5343408"/>
              <a:gd name="connsiteX40" fmla="*/ 1088681 w 4622456"/>
              <a:gd name="connsiteY40" fmla="*/ 3442903 h 5343408"/>
              <a:gd name="connsiteX41" fmla="*/ 1248701 w 4622456"/>
              <a:gd name="connsiteY41" fmla="*/ 3572443 h 5343408"/>
              <a:gd name="connsiteX42" fmla="*/ 1218221 w 4622456"/>
              <a:gd name="connsiteY42" fmla="*/ 3625783 h 5343408"/>
              <a:gd name="connsiteX43" fmla="*/ 1119161 w 4622456"/>
              <a:gd name="connsiteY43" fmla="*/ 3633403 h 5343408"/>
              <a:gd name="connsiteX44" fmla="*/ 890561 w 4622456"/>
              <a:gd name="connsiteY44" fmla="*/ 3656263 h 5343408"/>
              <a:gd name="connsiteX45" fmla="*/ 722921 w 4622456"/>
              <a:gd name="connsiteY45" fmla="*/ 3679123 h 5343408"/>
              <a:gd name="connsiteX46" fmla="*/ 616241 w 4622456"/>
              <a:gd name="connsiteY46" fmla="*/ 3740083 h 5343408"/>
              <a:gd name="connsiteX47" fmla="*/ 501941 w 4622456"/>
              <a:gd name="connsiteY47" fmla="*/ 3778183 h 5343408"/>
              <a:gd name="connsiteX48" fmla="*/ 448601 w 4622456"/>
              <a:gd name="connsiteY48" fmla="*/ 3778183 h 5343408"/>
              <a:gd name="connsiteX49" fmla="*/ 380021 w 4622456"/>
              <a:gd name="connsiteY49" fmla="*/ 3854383 h 5343408"/>
              <a:gd name="connsiteX50" fmla="*/ 387641 w 4622456"/>
              <a:gd name="connsiteY50" fmla="*/ 4067743 h 5343408"/>
              <a:gd name="connsiteX51" fmla="*/ 486701 w 4622456"/>
              <a:gd name="connsiteY51" fmla="*/ 4204903 h 5343408"/>
              <a:gd name="connsiteX52" fmla="*/ 494321 w 4622456"/>
              <a:gd name="connsiteY52" fmla="*/ 4334443 h 5343408"/>
              <a:gd name="connsiteX53" fmla="*/ 387641 w 4622456"/>
              <a:gd name="connsiteY53" fmla="*/ 4486843 h 5343408"/>
              <a:gd name="connsiteX54" fmla="*/ 212381 w 4622456"/>
              <a:gd name="connsiteY54" fmla="*/ 4608763 h 5343408"/>
              <a:gd name="connsiteX55" fmla="*/ 159041 w 4622456"/>
              <a:gd name="connsiteY55" fmla="*/ 4730683 h 5343408"/>
              <a:gd name="connsiteX56" fmla="*/ 212381 w 4622456"/>
              <a:gd name="connsiteY56" fmla="*/ 4806883 h 5343408"/>
              <a:gd name="connsiteX57" fmla="*/ 494321 w 4622456"/>
              <a:gd name="connsiteY57" fmla="*/ 4677343 h 5343408"/>
              <a:gd name="connsiteX58" fmla="*/ 722921 w 4622456"/>
              <a:gd name="connsiteY58" fmla="*/ 4616383 h 5343408"/>
              <a:gd name="connsiteX59" fmla="*/ 882941 w 4622456"/>
              <a:gd name="connsiteY59" fmla="*/ 4608763 h 5343408"/>
              <a:gd name="connsiteX60" fmla="*/ 1111541 w 4622456"/>
              <a:gd name="connsiteY60" fmla="*/ 4639243 h 5343408"/>
              <a:gd name="connsiteX61" fmla="*/ 1218221 w 4622456"/>
              <a:gd name="connsiteY61" fmla="*/ 4639243 h 5343408"/>
              <a:gd name="connsiteX62" fmla="*/ 1317281 w 4622456"/>
              <a:gd name="connsiteY62" fmla="*/ 4540183 h 5343408"/>
              <a:gd name="connsiteX63" fmla="*/ 1439201 w 4622456"/>
              <a:gd name="connsiteY63" fmla="*/ 4532563 h 5343408"/>
              <a:gd name="connsiteX64" fmla="*/ 1591601 w 4622456"/>
              <a:gd name="connsiteY64" fmla="*/ 4418263 h 5343408"/>
              <a:gd name="connsiteX65" fmla="*/ 1713521 w 4622456"/>
              <a:gd name="connsiteY65" fmla="*/ 4311583 h 5343408"/>
              <a:gd name="connsiteX66" fmla="*/ 1850681 w 4622456"/>
              <a:gd name="connsiteY66" fmla="*/ 4182043 h 5343408"/>
              <a:gd name="connsiteX67" fmla="*/ 1934501 w 4622456"/>
              <a:gd name="connsiteY67" fmla="*/ 4052503 h 5343408"/>
              <a:gd name="connsiteX68" fmla="*/ 2025941 w 4622456"/>
              <a:gd name="connsiteY68" fmla="*/ 3983923 h 5343408"/>
              <a:gd name="connsiteX69" fmla="*/ 2109761 w 4622456"/>
              <a:gd name="connsiteY69" fmla="*/ 3968683 h 5343408"/>
              <a:gd name="connsiteX70" fmla="*/ 2185961 w 4622456"/>
              <a:gd name="connsiteY70" fmla="*/ 4037263 h 5343408"/>
              <a:gd name="connsiteX71" fmla="*/ 2208821 w 4622456"/>
              <a:gd name="connsiteY71" fmla="*/ 4189663 h 5343408"/>
              <a:gd name="connsiteX72" fmla="*/ 2185961 w 4622456"/>
              <a:gd name="connsiteY72" fmla="*/ 4357303 h 5343408"/>
              <a:gd name="connsiteX73" fmla="*/ 2117381 w 4622456"/>
              <a:gd name="connsiteY73" fmla="*/ 4509703 h 5343408"/>
              <a:gd name="connsiteX74" fmla="*/ 2094521 w 4622456"/>
              <a:gd name="connsiteY74" fmla="*/ 4570663 h 5343408"/>
              <a:gd name="connsiteX75" fmla="*/ 2163101 w 4622456"/>
              <a:gd name="connsiteY75" fmla="*/ 4639243 h 5343408"/>
              <a:gd name="connsiteX76" fmla="*/ 2315501 w 4622456"/>
              <a:gd name="connsiteY76" fmla="*/ 4646863 h 5343408"/>
              <a:gd name="connsiteX77" fmla="*/ 2445041 w 4622456"/>
              <a:gd name="connsiteY77" fmla="*/ 4707823 h 5343408"/>
              <a:gd name="connsiteX78" fmla="*/ 2437421 w 4622456"/>
              <a:gd name="connsiteY78" fmla="*/ 4822123 h 5343408"/>
              <a:gd name="connsiteX79" fmla="*/ 2437421 w 4622456"/>
              <a:gd name="connsiteY79" fmla="*/ 4921183 h 5343408"/>
              <a:gd name="connsiteX80" fmla="*/ 2597441 w 4622456"/>
              <a:gd name="connsiteY80" fmla="*/ 5065963 h 5343408"/>
              <a:gd name="connsiteX81" fmla="*/ 2841281 w 4622456"/>
              <a:gd name="connsiteY81" fmla="*/ 5233603 h 5343408"/>
              <a:gd name="connsiteX82" fmla="*/ 3100361 w 4622456"/>
              <a:gd name="connsiteY82" fmla="*/ 5309803 h 5343408"/>
              <a:gd name="connsiteX83" fmla="*/ 3229901 w 4622456"/>
              <a:gd name="connsiteY83" fmla="*/ 5317423 h 5343408"/>
              <a:gd name="connsiteX84" fmla="*/ 3336581 w 4622456"/>
              <a:gd name="connsiteY84" fmla="*/ 4974523 h 5343408"/>
              <a:gd name="connsiteX85" fmla="*/ 3328961 w 4622456"/>
              <a:gd name="connsiteY85" fmla="*/ 4784023 h 5343408"/>
              <a:gd name="connsiteX86" fmla="*/ 3382301 w 4622456"/>
              <a:gd name="connsiteY86" fmla="*/ 4677343 h 5343408"/>
              <a:gd name="connsiteX87" fmla="*/ 3542321 w 4622456"/>
              <a:gd name="connsiteY87" fmla="*/ 4624003 h 5343408"/>
              <a:gd name="connsiteX88" fmla="*/ 3626141 w 4622456"/>
              <a:gd name="connsiteY88" fmla="*/ 4563043 h 5343408"/>
              <a:gd name="connsiteX89" fmla="*/ 3626141 w 4622456"/>
              <a:gd name="connsiteY89" fmla="*/ 4441123 h 5343408"/>
              <a:gd name="connsiteX90" fmla="*/ 3770921 w 4622456"/>
              <a:gd name="connsiteY90" fmla="*/ 4471603 h 5343408"/>
              <a:gd name="connsiteX91" fmla="*/ 3763301 w 4622456"/>
              <a:gd name="connsiteY91" fmla="*/ 4639243 h 5343408"/>
              <a:gd name="connsiteX92" fmla="*/ 3709961 w 4622456"/>
              <a:gd name="connsiteY92" fmla="*/ 4776403 h 5343408"/>
              <a:gd name="connsiteX93" fmla="*/ 3656621 w 4622456"/>
              <a:gd name="connsiteY93" fmla="*/ 4852603 h 5343408"/>
              <a:gd name="connsiteX94" fmla="*/ 3519461 w 4622456"/>
              <a:gd name="connsiteY94" fmla="*/ 4852603 h 5343408"/>
              <a:gd name="connsiteX95" fmla="*/ 3481361 w 4622456"/>
              <a:gd name="connsiteY95" fmla="*/ 4905943 h 5343408"/>
              <a:gd name="connsiteX96" fmla="*/ 3572801 w 4622456"/>
              <a:gd name="connsiteY96" fmla="*/ 4928803 h 5343408"/>
              <a:gd name="connsiteX97" fmla="*/ 3702341 w 4622456"/>
              <a:gd name="connsiteY97" fmla="*/ 4928803 h 5343408"/>
              <a:gd name="connsiteX98" fmla="*/ 3839501 w 4622456"/>
              <a:gd name="connsiteY98" fmla="*/ 4951663 h 5343408"/>
              <a:gd name="connsiteX99" fmla="*/ 3930941 w 4622456"/>
              <a:gd name="connsiteY99" fmla="*/ 4844983 h 5343408"/>
              <a:gd name="connsiteX100" fmla="*/ 3938561 w 4622456"/>
              <a:gd name="connsiteY100" fmla="*/ 4646863 h 5343408"/>
              <a:gd name="connsiteX101" fmla="*/ 4052861 w 4622456"/>
              <a:gd name="connsiteY101" fmla="*/ 4486843 h 5343408"/>
              <a:gd name="connsiteX102" fmla="*/ 4190021 w 4622456"/>
              <a:gd name="connsiteY102" fmla="*/ 4418263 h 5343408"/>
              <a:gd name="connsiteX103" fmla="*/ 4311941 w 4622456"/>
              <a:gd name="connsiteY103" fmla="*/ 4334443 h 5343408"/>
              <a:gd name="connsiteX104" fmla="*/ 4502441 w 4622456"/>
              <a:gd name="connsiteY104" fmla="*/ 4212523 h 5343408"/>
              <a:gd name="connsiteX105" fmla="*/ 4609121 w 4622456"/>
              <a:gd name="connsiteY105" fmla="*/ 4212523 h 5343408"/>
              <a:gd name="connsiteX106" fmla="*/ 4609121 w 4622456"/>
              <a:gd name="connsiteY106" fmla="*/ 2688523 h 5343408"/>
              <a:gd name="connsiteX107" fmla="*/ 4502441 w 4622456"/>
              <a:gd name="connsiteY107" fmla="*/ 2619943 h 5343408"/>
              <a:gd name="connsiteX108" fmla="*/ 4357661 w 4622456"/>
              <a:gd name="connsiteY108" fmla="*/ 2528503 h 5343408"/>
              <a:gd name="connsiteX109" fmla="*/ 4266221 w 4622456"/>
              <a:gd name="connsiteY109" fmla="*/ 2421823 h 5343408"/>
              <a:gd name="connsiteX110" fmla="*/ 4220501 w 4622456"/>
              <a:gd name="connsiteY110" fmla="*/ 2482783 h 5343408"/>
              <a:gd name="connsiteX111" fmla="*/ 4190021 w 4622456"/>
              <a:gd name="connsiteY111" fmla="*/ 2558983 h 5343408"/>
              <a:gd name="connsiteX112" fmla="*/ 4129061 w 4622456"/>
              <a:gd name="connsiteY112" fmla="*/ 2642803 h 5343408"/>
              <a:gd name="connsiteX113" fmla="*/ 3999521 w 4622456"/>
              <a:gd name="connsiteY113" fmla="*/ 2680903 h 5343408"/>
              <a:gd name="connsiteX114" fmla="*/ 3953801 w 4622456"/>
              <a:gd name="connsiteY114" fmla="*/ 2604703 h 5343408"/>
              <a:gd name="connsiteX115" fmla="*/ 3755681 w 4622456"/>
              <a:gd name="connsiteY115" fmla="*/ 2536123 h 5343408"/>
              <a:gd name="connsiteX116" fmla="*/ 3671861 w 4622456"/>
              <a:gd name="connsiteY116" fmla="*/ 2490403 h 5343408"/>
              <a:gd name="connsiteX117" fmla="*/ 3938561 w 4622456"/>
              <a:gd name="connsiteY117" fmla="*/ 2307523 h 5343408"/>
              <a:gd name="connsiteX118" fmla="*/ 3953801 w 4622456"/>
              <a:gd name="connsiteY118" fmla="*/ 2223703 h 5343408"/>
              <a:gd name="connsiteX119" fmla="*/ 3778541 w 4622456"/>
              <a:gd name="connsiteY119" fmla="*/ 2124643 h 5343408"/>
              <a:gd name="connsiteX120" fmla="*/ 3900461 w 4622456"/>
              <a:gd name="connsiteY120" fmla="*/ 2010343 h 5343408"/>
              <a:gd name="connsiteX121" fmla="*/ 3877601 w 4622456"/>
              <a:gd name="connsiteY121" fmla="*/ 1842703 h 5343408"/>
              <a:gd name="connsiteX122" fmla="*/ 3831881 w 4622456"/>
              <a:gd name="connsiteY122" fmla="*/ 1720783 h 5343408"/>
              <a:gd name="connsiteX123" fmla="*/ 3603281 w 4622456"/>
              <a:gd name="connsiteY123" fmla="*/ 1766503 h 5343408"/>
              <a:gd name="connsiteX124" fmla="*/ 3511841 w 4622456"/>
              <a:gd name="connsiteY124" fmla="*/ 1652203 h 5343408"/>
              <a:gd name="connsiteX125" fmla="*/ 3557561 w 4622456"/>
              <a:gd name="connsiteY125" fmla="*/ 1492183 h 5343408"/>
              <a:gd name="connsiteX126" fmla="*/ 3519461 w 4622456"/>
              <a:gd name="connsiteY126" fmla="*/ 1415983 h 5343408"/>
              <a:gd name="connsiteX127" fmla="*/ 3412781 w 4622456"/>
              <a:gd name="connsiteY127" fmla="*/ 1446463 h 5343408"/>
              <a:gd name="connsiteX128" fmla="*/ 3268001 w 4622456"/>
              <a:gd name="connsiteY128" fmla="*/ 1461703 h 5343408"/>
              <a:gd name="connsiteX129" fmla="*/ 3161321 w 4622456"/>
              <a:gd name="connsiteY129" fmla="*/ 1355023 h 5343408"/>
              <a:gd name="connsiteX130" fmla="*/ 3069881 w 4622456"/>
              <a:gd name="connsiteY130" fmla="*/ 1301683 h 5343408"/>
              <a:gd name="connsiteX131" fmla="*/ 2970821 w 4622456"/>
              <a:gd name="connsiteY131" fmla="*/ 1431223 h 5343408"/>
              <a:gd name="connsiteX132" fmla="*/ 2932721 w 4622456"/>
              <a:gd name="connsiteY132" fmla="*/ 1461703 h 5343408"/>
              <a:gd name="connsiteX133" fmla="*/ 2787941 w 4622456"/>
              <a:gd name="connsiteY133" fmla="*/ 1377883 h 5343408"/>
              <a:gd name="connsiteX134" fmla="*/ 2704121 w 4622456"/>
              <a:gd name="connsiteY134" fmla="*/ 1370263 h 5343408"/>
              <a:gd name="connsiteX135" fmla="*/ 2559341 w 4622456"/>
              <a:gd name="connsiteY135" fmla="*/ 1408363 h 5343408"/>
              <a:gd name="connsiteX136" fmla="*/ 2551721 w 4622456"/>
              <a:gd name="connsiteY136" fmla="*/ 1537903 h 5343408"/>
              <a:gd name="connsiteX137" fmla="*/ 2521241 w 4622456"/>
              <a:gd name="connsiteY137" fmla="*/ 1621723 h 5343408"/>
              <a:gd name="connsiteX138" fmla="*/ 2376461 w 4622456"/>
              <a:gd name="connsiteY138" fmla="*/ 1537903 h 5343408"/>
              <a:gd name="connsiteX139" fmla="*/ 2368841 w 4622456"/>
              <a:gd name="connsiteY139" fmla="*/ 1393123 h 5343408"/>
              <a:gd name="connsiteX140" fmla="*/ 2391701 w 4622456"/>
              <a:gd name="connsiteY140" fmla="*/ 1195003 h 5343408"/>
              <a:gd name="connsiteX141" fmla="*/ 2300261 w 4622456"/>
              <a:gd name="connsiteY141" fmla="*/ 82483 h 5343408"/>
              <a:gd name="connsiteX142" fmla="*/ 166662 w 4622456"/>
              <a:gd name="connsiteY142" fmla="*/ 97723 h 5343408"/>
              <a:gd name="connsiteX143" fmla="*/ 258101 w 4622456"/>
              <a:gd name="connsiteY143" fmla="*/ 874963 h 5343408"/>
              <a:gd name="connsiteX0" fmla="*/ 338396 w 4679891"/>
              <a:gd name="connsiteY0" fmla="*/ 889442 h 5365507"/>
              <a:gd name="connsiteX1" fmla="*/ 460316 w 4679891"/>
              <a:gd name="connsiteY1" fmla="*/ 1057082 h 5365507"/>
              <a:gd name="connsiteX2" fmla="*/ 681296 w 4679891"/>
              <a:gd name="connsiteY2" fmla="*/ 1087562 h 5365507"/>
              <a:gd name="connsiteX3" fmla="*/ 932756 w 4679891"/>
              <a:gd name="connsiteY3" fmla="*/ 1209482 h 5365507"/>
              <a:gd name="connsiteX4" fmla="*/ 909896 w 4679891"/>
              <a:gd name="connsiteY4" fmla="*/ 1323782 h 5365507"/>
              <a:gd name="connsiteX5" fmla="*/ 1077536 w 4679891"/>
              <a:gd name="connsiteY5" fmla="*/ 1445702 h 5365507"/>
              <a:gd name="connsiteX6" fmla="*/ 1115636 w 4679891"/>
              <a:gd name="connsiteY6" fmla="*/ 1544762 h 5365507"/>
              <a:gd name="connsiteX7" fmla="*/ 955616 w 4679891"/>
              <a:gd name="connsiteY7" fmla="*/ 1651442 h 5365507"/>
              <a:gd name="connsiteX8" fmla="*/ 902276 w 4679891"/>
              <a:gd name="connsiteY8" fmla="*/ 1735262 h 5365507"/>
              <a:gd name="connsiteX9" fmla="*/ 986096 w 4679891"/>
              <a:gd name="connsiteY9" fmla="*/ 1918142 h 5365507"/>
              <a:gd name="connsiteX10" fmla="*/ 1069916 w 4679891"/>
              <a:gd name="connsiteY10" fmla="*/ 2040062 h 5365507"/>
              <a:gd name="connsiteX11" fmla="*/ 1222316 w 4679891"/>
              <a:gd name="connsiteY11" fmla="*/ 2131502 h 5365507"/>
              <a:gd name="connsiteX12" fmla="*/ 1336616 w 4679891"/>
              <a:gd name="connsiteY12" fmla="*/ 2055302 h 5365507"/>
              <a:gd name="connsiteX13" fmla="*/ 1405196 w 4679891"/>
              <a:gd name="connsiteY13" fmla="*/ 2055302 h 5365507"/>
              <a:gd name="connsiteX14" fmla="*/ 1443296 w 4679891"/>
              <a:gd name="connsiteY14" fmla="*/ 2169602 h 5365507"/>
              <a:gd name="connsiteX15" fmla="*/ 1496636 w 4679891"/>
              <a:gd name="connsiteY15" fmla="*/ 2261042 h 5365507"/>
              <a:gd name="connsiteX16" fmla="*/ 1511876 w 4679891"/>
              <a:gd name="connsiteY16" fmla="*/ 2344862 h 5365507"/>
              <a:gd name="connsiteX17" fmla="*/ 1382336 w 4679891"/>
              <a:gd name="connsiteY17" fmla="*/ 2421062 h 5365507"/>
              <a:gd name="connsiteX18" fmla="*/ 1397576 w 4679891"/>
              <a:gd name="connsiteY18" fmla="*/ 2512502 h 5365507"/>
              <a:gd name="connsiteX19" fmla="*/ 1290896 w 4679891"/>
              <a:gd name="connsiteY19" fmla="*/ 2535362 h 5365507"/>
              <a:gd name="connsiteX20" fmla="*/ 1168976 w 4679891"/>
              <a:gd name="connsiteY20" fmla="*/ 2482022 h 5365507"/>
              <a:gd name="connsiteX21" fmla="*/ 1031816 w 4679891"/>
              <a:gd name="connsiteY21" fmla="*/ 2573462 h 5365507"/>
              <a:gd name="connsiteX22" fmla="*/ 1085156 w 4679891"/>
              <a:gd name="connsiteY22" fmla="*/ 2687762 h 5365507"/>
              <a:gd name="connsiteX23" fmla="*/ 1283276 w 4679891"/>
              <a:gd name="connsiteY23" fmla="*/ 2748722 h 5365507"/>
              <a:gd name="connsiteX24" fmla="*/ 1367096 w 4679891"/>
              <a:gd name="connsiteY24" fmla="*/ 2763962 h 5365507"/>
              <a:gd name="connsiteX25" fmla="*/ 1214696 w 4679891"/>
              <a:gd name="connsiteY25" fmla="*/ 2824922 h 5365507"/>
              <a:gd name="connsiteX26" fmla="*/ 1100396 w 4679891"/>
              <a:gd name="connsiteY26" fmla="*/ 2885882 h 5365507"/>
              <a:gd name="connsiteX27" fmla="*/ 1069916 w 4679891"/>
              <a:gd name="connsiteY27" fmla="*/ 2939222 h 5365507"/>
              <a:gd name="connsiteX28" fmla="*/ 1100396 w 4679891"/>
              <a:gd name="connsiteY28" fmla="*/ 3038282 h 5365507"/>
              <a:gd name="connsiteX29" fmla="*/ 1047056 w 4679891"/>
              <a:gd name="connsiteY29" fmla="*/ 3076382 h 5365507"/>
              <a:gd name="connsiteX30" fmla="*/ 894656 w 4679891"/>
              <a:gd name="connsiteY30" fmla="*/ 3007802 h 5365507"/>
              <a:gd name="connsiteX31" fmla="*/ 803216 w 4679891"/>
              <a:gd name="connsiteY31" fmla="*/ 2969702 h 5365507"/>
              <a:gd name="connsiteX32" fmla="*/ 673676 w 4679891"/>
              <a:gd name="connsiteY32" fmla="*/ 2977322 h 5365507"/>
              <a:gd name="connsiteX33" fmla="*/ 536516 w 4679891"/>
              <a:gd name="connsiteY33" fmla="*/ 3038282 h 5365507"/>
              <a:gd name="connsiteX34" fmla="*/ 429836 w 4679891"/>
              <a:gd name="connsiteY34" fmla="*/ 3076382 h 5365507"/>
              <a:gd name="connsiteX35" fmla="*/ 269816 w 4679891"/>
              <a:gd name="connsiteY35" fmla="*/ 3167822 h 5365507"/>
              <a:gd name="connsiteX36" fmla="*/ 406976 w 4679891"/>
              <a:gd name="connsiteY36" fmla="*/ 3327842 h 5365507"/>
              <a:gd name="connsiteX37" fmla="*/ 635576 w 4679891"/>
              <a:gd name="connsiteY37" fmla="*/ 3388802 h 5365507"/>
              <a:gd name="connsiteX38" fmla="*/ 848936 w 4679891"/>
              <a:gd name="connsiteY38" fmla="*/ 3404042 h 5365507"/>
              <a:gd name="connsiteX39" fmla="*/ 986096 w 4679891"/>
              <a:gd name="connsiteY39" fmla="*/ 3426902 h 5365507"/>
              <a:gd name="connsiteX40" fmla="*/ 1146116 w 4679891"/>
              <a:gd name="connsiteY40" fmla="*/ 3465002 h 5365507"/>
              <a:gd name="connsiteX41" fmla="*/ 1306136 w 4679891"/>
              <a:gd name="connsiteY41" fmla="*/ 3594542 h 5365507"/>
              <a:gd name="connsiteX42" fmla="*/ 1275656 w 4679891"/>
              <a:gd name="connsiteY42" fmla="*/ 3647882 h 5365507"/>
              <a:gd name="connsiteX43" fmla="*/ 1176596 w 4679891"/>
              <a:gd name="connsiteY43" fmla="*/ 3655502 h 5365507"/>
              <a:gd name="connsiteX44" fmla="*/ 947996 w 4679891"/>
              <a:gd name="connsiteY44" fmla="*/ 3678362 h 5365507"/>
              <a:gd name="connsiteX45" fmla="*/ 780356 w 4679891"/>
              <a:gd name="connsiteY45" fmla="*/ 3701222 h 5365507"/>
              <a:gd name="connsiteX46" fmla="*/ 673676 w 4679891"/>
              <a:gd name="connsiteY46" fmla="*/ 3762182 h 5365507"/>
              <a:gd name="connsiteX47" fmla="*/ 559376 w 4679891"/>
              <a:gd name="connsiteY47" fmla="*/ 3800282 h 5365507"/>
              <a:gd name="connsiteX48" fmla="*/ 506036 w 4679891"/>
              <a:gd name="connsiteY48" fmla="*/ 3800282 h 5365507"/>
              <a:gd name="connsiteX49" fmla="*/ 437456 w 4679891"/>
              <a:gd name="connsiteY49" fmla="*/ 3876482 h 5365507"/>
              <a:gd name="connsiteX50" fmla="*/ 445076 w 4679891"/>
              <a:gd name="connsiteY50" fmla="*/ 4089842 h 5365507"/>
              <a:gd name="connsiteX51" fmla="*/ 544136 w 4679891"/>
              <a:gd name="connsiteY51" fmla="*/ 4227002 h 5365507"/>
              <a:gd name="connsiteX52" fmla="*/ 551756 w 4679891"/>
              <a:gd name="connsiteY52" fmla="*/ 4356542 h 5365507"/>
              <a:gd name="connsiteX53" fmla="*/ 445076 w 4679891"/>
              <a:gd name="connsiteY53" fmla="*/ 4508942 h 5365507"/>
              <a:gd name="connsiteX54" fmla="*/ 269816 w 4679891"/>
              <a:gd name="connsiteY54" fmla="*/ 4630862 h 5365507"/>
              <a:gd name="connsiteX55" fmla="*/ 216476 w 4679891"/>
              <a:gd name="connsiteY55" fmla="*/ 4752782 h 5365507"/>
              <a:gd name="connsiteX56" fmla="*/ 269816 w 4679891"/>
              <a:gd name="connsiteY56" fmla="*/ 4828982 h 5365507"/>
              <a:gd name="connsiteX57" fmla="*/ 551756 w 4679891"/>
              <a:gd name="connsiteY57" fmla="*/ 4699442 h 5365507"/>
              <a:gd name="connsiteX58" fmla="*/ 780356 w 4679891"/>
              <a:gd name="connsiteY58" fmla="*/ 4638482 h 5365507"/>
              <a:gd name="connsiteX59" fmla="*/ 940376 w 4679891"/>
              <a:gd name="connsiteY59" fmla="*/ 4630862 h 5365507"/>
              <a:gd name="connsiteX60" fmla="*/ 1168976 w 4679891"/>
              <a:gd name="connsiteY60" fmla="*/ 4661342 h 5365507"/>
              <a:gd name="connsiteX61" fmla="*/ 1275656 w 4679891"/>
              <a:gd name="connsiteY61" fmla="*/ 4661342 h 5365507"/>
              <a:gd name="connsiteX62" fmla="*/ 1374716 w 4679891"/>
              <a:gd name="connsiteY62" fmla="*/ 4562282 h 5365507"/>
              <a:gd name="connsiteX63" fmla="*/ 1496636 w 4679891"/>
              <a:gd name="connsiteY63" fmla="*/ 4554662 h 5365507"/>
              <a:gd name="connsiteX64" fmla="*/ 1649036 w 4679891"/>
              <a:gd name="connsiteY64" fmla="*/ 4440362 h 5365507"/>
              <a:gd name="connsiteX65" fmla="*/ 1770956 w 4679891"/>
              <a:gd name="connsiteY65" fmla="*/ 4333682 h 5365507"/>
              <a:gd name="connsiteX66" fmla="*/ 1908116 w 4679891"/>
              <a:gd name="connsiteY66" fmla="*/ 4204142 h 5365507"/>
              <a:gd name="connsiteX67" fmla="*/ 1991936 w 4679891"/>
              <a:gd name="connsiteY67" fmla="*/ 4074602 h 5365507"/>
              <a:gd name="connsiteX68" fmla="*/ 2083376 w 4679891"/>
              <a:gd name="connsiteY68" fmla="*/ 4006022 h 5365507"/>
              <a:gd name="connsiteX69" fmla="*/ 2167196 w 4679891"/>
              <a:gd name="connsiteY69" fmla="*/ 3990782 h 5365507"/>
              <a:gd name="connsiteX70" fmla="*/ 2243396 w 4679891"/>
              <a:gd name="connsiteY70" fmla="*/ 4059362 h 5365507"/>
              <a:gd name="connsiteX71" fmla="*/ 2266256 w 4679891"/>
              <a:gd name="connsiteY71" fmla="*/ 4211762 h 5365507"/>
              <a:gd name="connsiteX72" fmla="*/ 2243396 w 4679891"/>
              <a:gd name="connsiteY72" fmla="*/ 4379402 h 5365507"/>
              <a:gd name="connsiteX73" fmla="*/ 2174816 w 4679891"/>
              <a:gd name="connsiteY73" fmla="*/ 4531802 h 5365507"/>
              <a:gd name="connsiteX74" fmla="*/ 2151956 w 4679891"/>
              <a:gd name="connsiteY74" fmla="*/ 4592762 h 5365507"/>
              <a:gd name="connsiteX75" fmla="*/ 2220536 w 4679891"/>
              <a:gd name="connsiteY75" fmla="*/ 4661342 h 5365507"/>
              <a:gd name="connsiteX76" fmla="*/ 2372936 w 4679891"/>
              <a:gd name="connsiteY76" fmla="*/ 4668962 h 5365507"/>
              <a:gd name="connsiteX77" fmla="*/ 2502476 w 4679891"/>
              <a:gd name="connsiteY77" fmla="*/ 4729922 h 5365507"/>
              <a:gd name="connsiteX78" fmla="*/ 2494856 w 4679891"/>
              <a:gd name="connsiteY78" fmla="*/ 4844222 h 5365507"/>
              <a:gd name="connsiteX79" fmla="*/ 2494856 w 4679891"/>
              <a:gd name="connsiteY79" fmla="*/ 4943282 h 5365507"/>
              <a:gd name="connsiteX80" fmla="*/ 2654876 w 4679891"/>
              <a:gd name="connsiteY80" fmla="*/ 5088062 h 5365507"/>
              <a:gd name="connsiteX81" fmla="*/ 2898716 w 4679891"/>
              <a:gd name="connsiteY81" fmla="*/ 5255702 h 5365507"/>
              <a:gd name="connsiteX82" fmla="*/ 3157796 w 4679891"/>
              <a:gd name="connsiteY82" fmla="*/ 5331902 h 5365507"/>
              <a:gd name="connsiteX83" fmla="*/ 3287336 w 4679891"/>
              <a:gd name="connsiteY83" fmla="*/ 5339522 h 5365507"/>
              <a:gd name="connsiteX84" fmla="*/ 3394016 w 4679891"/>
              <a:gd name="connsiteY84" fmla="*/ 4996622 h 5365507"/>
              <a:gd name="connsiteX85" fmla="*/ 3386396 w 4679891"/>
              <a:gd name="connsiteY85" fmla="*/ 4806122 h 5365507"/>
              <a:gd name="connsiteX86" fmla="*/ 3439736 w 4679891"/>
              <a:gd name="connsiteY86" fmla="*/ 4699442 h 5365507"/>
              <a:gd name="connsiteX87" fmla="*/ 3599756 w 4679891"/>
              <a:gd name="connsiteY87" fmla="*/ 4646102 h 5365507"/>
              <a:gd name="connsiteX88" fmla="*/ 3683576 w 4679891"/>
              <a:gd name="connsiteY88" fmla="*/ 4585142 h 5365507"/>
              <a:gd name="connsiteX89" fmla="*/ 3683576 w 4679891"/>
              <a:gd name="connsiteY89" fmla="*/ 4463222 h 5365507"/>
              <a:gd name="connsiteX90" fmla="*/ 3828356 w 4679891"/>
              <a:gd name="connsiteY90" fmla="*/ 4493702 h 5365507"/>
              <a:gd name="connsiteX91" fmla="*/ 3820736 w 4679891"/>
              <a:gd name="connsiteY91" fmla="*/ 4661342 h 5365507"/>
              <a:gd name="connsiteX92" fmla="*/ 3767396 w 4679891"/>
              <a:gd name="connsiteY92" fmla="*/ 4798502 h 5365507"/>
              <a:gd name="connsiteX93" fmla="*/ 3714056 w 4679891"/>
              <a:gd name="connsiteY93" fmla="*/ 4874702 h 5365507"/>
              <a:gd name="connsiteX94" fmla="*/ 3576896 w 4679891"/>
              <a:gd name="connsiteY94" fmla="*/ 4874702 h 5365507"/>
              <a:gd name="connsiteX95" fmla="*/ 3538796 w 4679891"/>
              <a:gd name="connsiteY95" fmla="*/ 4928042 h 5365507"/>
              <a:gd name="connsiteX96" fmla="*/ 3630236 w 4679891"/>
              <a:gd name="connsiteY96" fmla="*/ 4950902 h 5365507"/>
              <a:gd name="connsiteX97" fmla="*/ 3759776 w 4679891"/>
              <a:gd name="connsiteY97" fmla="*/ 4950902 h 5365507"/>
              <a:gd name="connsiteX98" fmla="*/ 3896936 w 4679891"/>
              <a:gd name="connsiteY98" fmla="*/ 4973762 h 5365507"/>
              <a:gd name="connsiteX99" fmla="*/ 3988376 w 4679891"/>
              <a:gd name="connsiteY99" fmla="*/ 4867082 h 5365507"/>
              <a:gd name="connsiteX100" fmla="*/ 3995996 w 4679891"/>
              <a:gd name="connsiteY100" fmla="*/ 4668962 h 5365507"/>
              <a:gd name="connsiteX101" fmla="*/ 4110296 w 4679891"/>
              <a:gd name="connsiteY101" fmla="*/ 4508942 h 5365507"/>
              <a:gd name="connsiteX102" fmla="*/ 4247456 w 4679891"/>
              <a:gd name="connsiteY102" fmla="*/ 4440362 h 5365507"/>
              <a:gd name="connsiteX103" fmla="*/ 4369376 w 4679891"/>
              <a:gd name="connsiteY103" fmla="*/ 4356542 h 5365507"/>
              <a:gd name="connsiteX104" fmla="*/ 4559876 w 4679891"/>
              <a:gd name="connsiteY104" fmla="*/ 4234622 h 5365507"/>
              <a:gd name="connsiteX105" fmla="*/ 4666556 w 4679891"/>
              <a:gd name="connsiteY105" fmla="*/ 4234622 h 5365507"/>
              <a:gd name="connsiteX106" fmla="*/ 4666556 w 4679891"/>
              <a:gd name="connsiteY106" fmla="*/ 2710622 h 5365507"/>
              <a:gd name="connsiteX107" fmla="*/ 4559876 w 4679891"/>
              <a:gd name="connsiteY107" fmla="*/ 2642042 h 5365507"/>
              <a:gd name="connsiteX108" fmla="*/ 4415096 w 4679891"/>
              <a:gd name="connsiteY108" fmla="*/ 2550602 h 5365507"/>
              <a:gd name="connsiteX109" fmla="*/ 4323656 w 4679891"/>
              <a:gd name="connsiteY109" fmla="*/ 2443922 h 5365507"/>
              <a:gd name="connsiteX110" fmla="*/ 4277936 w 4679891"/>
              <a:gd name="connsiteY110" fmla="*/ 2504882 h 5365507"/>
              <a:gd name="connsiteX111" fmla="*/ 4247456 w 4679891"/>
              <a:gd name="connsiteY111" fmla="*/ 2581082 h 5365507"/>
              <a:gd name="connsiteX112" fmla="*/ 4186496 w 4679891"/>
              <a:gd name="connsiteY112" fmla="*/ 2664902 h 5365507"/>
              <a:gd name="connsiteX113" fmla="*/ 4056956 w 4679891"/>
              <a:gd name="connsiteY113" fmla="*/ 2703002 h 5365507"/>
              <a:gd name="connsiteX114" fmla="*/ 4011236 w 4679891"/>
              <a:gd name="connsiteY114" fmla="*/ 2626802 h 5365507"/>
              <a:gd name="connsiteX115" fmla="*/ 3813116 w 4679891"/>
              <a:gd name="connsiteY115" fmla="*/ 2558222 h 5365507"/>
              <a:gd name="connsiteX116" fmla="*/ 3729296 w 4679891"/>
              <a:gd name="connsiteY116" fmla="*/ 2512502 h 5365507"/>
              <a:gd name="connsiteX117" fmla="*/ 3995996 w 4679891"/>
              <a:gd name="connsiteY117" fmla="*/ 2329622 h 5365507"/>
              <a:gd name="connsiteX118" fmla="*/ 4011236 w 4679891"/>
              <a:gd name="connsiteY118" fmla="*/ 2245802 h 5365507"/>
              <a:gd name="connsiteX119" fmla="*/ 3835976 w 4679891"/>
              <a:gd name="connsiteY119" fmla="*/ 2146742 h 5365507"/>
              <a:gd name="connsiteX120" fmla="*/ 3957896 w 4679891"/>
              <a:gd name="connsiteY120" fmla="*/ 2032442 h 5365507"/>
              <a:gd name="connsiteX121" fmla="*/ 3935036 w 4679891"/>
              <a:gd name="connsiteY121" fmla="*/ 1864802 h 5365507"/>
              <a:gd name="connsiteX122" fmla="*/ 3889316 w 4679891"/>
              <a:gd name="connsiteY122" fmla="*/ 1742882 h 5365507"/>
              <a:gd name="connsiteX123" fmla="*/ 3660716 w 4679891"/>
              <a:gd name="connsiteY123" fmla="*/ 1788602 h 5365507"/>
              <a:gd name="connsiteX124" fmla="*/ 3569276 w 4679891"/>
              <a:gd name="connsiteY124" fmla="*/ 1674302 h 5365507"/>
              <a:gd name="connsiteX125" fmla="*/ 3614996 w 4679891"/>
              <a:gd name="connsiteY125" fmla="*/ 1514282 h 5365507"/>
              <a:gd name="connsiteX126" fmla="*/ 3576896 w 4679891"/>
              <a:gd name="connsiteY126" fmla="*/ 1438082 h 5365507"/>
              <a:gd name="connsiteX127" fmla="*/ 3470216 w 4679891"/>
              <a:gd name="connsiteY127" fmla="*/ 1468562 h 5365507"/>
              <a:gd name="connsiteX128" fmla="*/ 3325436 w 4679891"/>
              <a:gd name="connsiteY128" fmla="*/ 1483802 h 5365507"/>
              <a:gd name="connsiteX129" fmla="*/ 3218756 w 4679891"/>
              <a:gd name="connsiteY129" fmla="*/ 1377122 h 5365507"/>
              <a:gd name="connsiteX130" fmla="*/ 3127316 w 4679891"/>
              <a:gd name="connsiteY130" fmla="*/ 1323782 h 5365507"/>
              <a:gd name="connsiteX131" fmla="*/ 3028256 w 4679891"/>
              <a:gd name="connsiteY131" fmla="*/ 1453322 h 5365507"/>
              <a:gd name="connsiteX132" fmla="*/ 2990156 w 4679891"/>
              <a:gd name="connsiteY132" fmla="*/ 1483802 h 5365507"/>
              <a:gd name="connsiteX133" fmla="*/ 2845376 w 4679891"/>
              <a:gd name="connsiteY133" fmla="*/ 1399982 h 5365507"/>
              <a:gd name="connsiteX134" fmla="*/ 2761556 w 4679891"/>
              <a:gd name="connsiteY134" fmla="*/ 1392362 h 5365507"/>
              <a:gd name="connsiteX135" fmla="*/ 2616776 w 4679891"/>
              <a:gd name="connsiteY135" fmla="*/ 1430462 h 5365507"/>
              <a:gd name="connsiteX136" fmla="*/ 2609156 w 4679891"/>
              <a:gd name="connsiteY136" fmla="*/ 1560002 h 5365507"/>
              <a:gd name="connsiteX137" fmla="*/ 2578676 w 4679891"/>
              <a:gd name="connsiteY137" fmla="*/ 1643822 h 5365507"/>
              <a:gd name="connsiteX138" fmla="*/ 2433896 w 4679891"/>
              <a:gd name="connsiteY138" fmla="*/ 1560002 h 5365507"/>
              <a:gd name="connsiteX139" fmla="*/ 2426276 w 4679891"/>
              <a:gd name="connsiteY139" fmla="*/ 1415222 h 5365507"/>
              <a:gd name="connsiteX140" fmla="*/ 2449136 w 4679891"/>
              <a:gd name="connsiteY140" fmla="*/ 1217102 h 5365507"/>
              <a:gd name="connsiteX141" fmla="*/ 2357696 w 4679891"/>
              <a:gd name="connsiteY141" fmla="*/ 104582 h 5365507"/>
              <a:gd name="connsiteX142" fmla="*/ 224097 w 4679891"/>
              <a:gd name="connsiteY142" fmla="*/ 119822 h 5365507"/>
              <a:gd name="connsiteX143" fmla="*/ 64076 w 4679891"/>
              <a:gd name="connsiteY143" fmla="*/ 729421 h 5365507"/>
              <a:gd name="connsiteX144" fmla="*/ 315536 w 4679891"/>
              <a:gd name="connsiteY144" fmla="*/ 897062 h 5365507"/>
              <a:gd name="connsiteX0" fmla="*/ 332545 w 4674040"/>
              <a:gd name="connsiteY0" fmla="*/ 889442 h 5365507"/>
              <a:gd name="connsiteX1" fmla="*/ 454465 w 4674040"/>
              <a:gd name="connsiteY1" fmla="*/ 1057082 h 5365507"/>
              <a:gd name="connsiteX2" fmla="*/ 675445 w 4674040"/>
              <a:gd name="connsiteY2" fmla="*/ 1087562 h 5365507"/>
              <a:gd name="connsiteX3" fmla="*/ 926905 w 4674040"/>
              <a:gd name="connsiteY3" fmla="*/ 1209482 h 5365507"/>
              <a:gd name="connsiteX4" fmla="*/ 904045 w 4674040"/>
              <a:gd name="connsiteY4" fmla="*/ 1323782 h 5365507"/>
              <a:gd name="connsiteX5" fmla="*/ 1071685 w 4674040"/>
              <a:gd name="connsiteY5" fmla="*/ 1445702 h 5365507"/>
              <a:gd name="connsiteX6" fmla="*/ 1109785 w 4674040"/>
              <a:gd name="connsiteY6" fmla="*/ 1544762 h 5365507"/>
              <a:gd name="connsiteX7" fmla="*/ 949765 w 4674040"/>
              <a:gd name="connsiteY7" fmla="*/ 1651442 h 5365507"/>
              <a:gd name="connsiteX8" fmla="*/ 896425 w 4674040"/>
              <a:gd name="connsiteY8" fmla="*/ 1735262 h 5365507"/>
              <a:gd name="connsiteX9" fmla="*/ 980245 w 4674040"/>
              <a:gd name="connsiteY9" fmla="*/ 1918142 h 5365507"/>
              <a:gd name="connsiteX10" fmla="*/ 1064065 w 4674040"/>
              <a:gd name="connsiteY10" fmla="*/ 2040062 h 5365507"/>
              <a:gd name="connsiteX11" fmla="*/ 1216465 w 4674040"/>
              <a:gd name="connsiteY11" fmla="*/ 2131502 h 5365507"/>
              <a:gd name="connsiteX12" fmla="*/ 1330765 w 4674040"/>
              <a:gd name="connsiteY12" fmla="*/ 2055302 h 5365507"/>
              <a:gd name="connsiteX13" fmla="*/ 1399345 w 4674040"/>
              <a:gd name="connsiteY13" fmla="*/ 2055302 h 5365507"/>
              <a:gd name="connsiteX14" fmla="*/ 1437445 w 4674040"/>
              <a:gd name="connsiteY14" fmla="*/ 2169602 h 5365507"/>
              <a:gd name="connsiteX15" fmla="*/ 1490785 w 4674040"/>
              <a:gd name="connsiteY15" fmla="*/ 2261042 h 5365507"/>
              <a:gd name="connsiteX16" fmla="*/ 1506025 w 4674040"/>
              <a:gd name="connsiteY16" fmla="*/ 2344862 h 5365507"/>
              <a:gd name="connsiteX17" fmla="*/ 1376485 w 4674040"/>
              <a:gd name="connsiteY17" fmla="*/ 2421062 h 5365507"/>
              <a:gd name="connsiteX18" fmla="*/ 1391725 w 4674040"/>
              <a:gd name="connsiteY18" fmla="*/ 2512502 h 5365507"/>
              <a:gd name="connsiteX19" fmla="*/ 1285045 w 4674040"/>
              <a:gd name="connsiteY19" fmla="*/ 2535362 h 5365507"/>
              <a:gd name="connsiteX20" fmla="*/ 1163125 w 4674040"/>
              <a:gd name="connsiteY20" fmla="*/ 2482022 h 5365507"/>
              <a:gd name="connsiteX21" fmla="*/ 1025965 w 4674040"/>
              <a:gd name="connsiteY21" fmla="*/ 2573462 h 5365507"/>
              <a:gd name="connsiteX22" fmla="*/ 1079305 w 4674040"/>
              <a:gd name="connsiteY22" fmla="*/ 2687762 h 5365507"/>
              <a:gd name="connsiteX23" fmla="*/ 1277425 w 4674040"/>
              <a:gd name="connsiteY23" fmla="*/ 2748722 h 5365507"/>
              <a:gd name="connsiteX24" fmla="*/ 1361245 w 4674040"/>
              <a:gd name="connsiteY24" fmla="*/ 2763962 h 5365507"/>
              <a:gd name="connsiteX25" fmla="*/ 1208845 w 4674040"/>
              <a:gd name="connsiteY25" fmla="*/ 2824922 h 5365507"/>
              <a:gd name="connsiteX26" fmla="*/ 1094545 w 4674040"/>
              <a:gd name="connsiteY26" fmla="*/ 2885882 h 5365507"/>
              <a:gd name="connsiteX27" fmla="*/ 1064065 w 4674040"/>
              <a:gd name="connsiteY27" fmla="*/ 2939222 h 5365507"/>
              <a:gd name="connsiteX28" fmla="*/ 1094545 w 4674040"/>
              <a:gd name="connsiteY28" fmla="*/ 3038282 h 5365507"/>
              <a:gd name="connsiteX29" fmla="*/ 1041205 w 4674040"/>
              <a:gd name="connsiteY29" fmla="*/ 3076382 h 5365507"/>
              <a:gd name="connsiteX30" fmla="*/ 888805 w 4674040"/>
              <a:gd name="connsiteY30" fmla="*/ 3007802 h 5365507"/>
              <a:gd name="connsiteX31" fmla="*/ 797365 w 4674040"/>
              <a:gd name="connsiteY31" fmla="*/ 2969702 h 5365507"/>
              <a:gd name="connsiteX32" fmla="*/ 667825 w 4674040"/>
              <a:gd name="connsiteY32" fmla="*/ 2977322 h 5365507"/>
              <a:gd name="connsiteX33" fmla="*/ 530665 w 4674040"/>
              <a:gd name="connsiteY33" fmla="*/ 3038282 h 5365507"/>
              <a:gd name="connsiteX34" fmla="*/ 423985 w 4674040"/>
              <a:gd name="connsiteY34" fmla="*/ 3076382 h 5365507"/>
              <a:gd name="connsiteX35" fmla="*/ 263965 w 4674040"/>
              <a:gd name="connsiteY35" fmla="*/ 3167822 h 5365507"/>
              <a:gd name="connsiteX36" fmla="*/ 401125 w 4674040"/>
              <a:gd name="connsiteY36" fmla="*/ 3327842 h 5365507"/>
              <a:gd name="connsiteX37" fmla="*/ 629725 w 4674040"/>
              <a:gd name="connsiteY37" fmla="*/ 3388802 h 5365507"/>
              <a:gd name="connsiteX38" fmla="*/ 843085 w 4674040"/>
              <a:gd name="connsiteY38" fmla="*/ 3404042 h 5365507"/>
              <a:gd name="connsiteX39" fmla="*/ 980245 w 4674040"/>
              <a:gd name="connsiteY39" fmla="*/ 3426902 h 5365507"/>
              <a:gd name="connsiteX40" fmla="*/ 1140265 w 4674040"/>
              <a:gd name="connsiteY40" fmla="*/ 3465002 h 5365507"/>
              <a:gd name="connsiteX41" fmla="*/ 1300285 w 4674040"/>
              <a:gd name="connsiteY41" fmla="*/ 3594542 h 5365507"/>
              <a:gd name="connsiteX42" fmla="*/ 1269805 w 4674040"/>
              <a:gd name="connsiteY42" fmla="*/ 3647882 h 5365507"/>
              <a:gd name="connsiteX43" fmla="*/ 1170745 w 4674040"/>
              <a:gd name="connsiteY43" fmla="*/ 3655502 h 5365507"/>
              <a:gd name="connsiteX44" fmla="*/ 942145 w 4674040"/>
              <a:gd name="connsiteY44" fmla="*/ 3678362 h 5365507"/>
              <a:gd name="connsiteX45" fmla="*/ 774505 w 4674040"/>
              <a:gd name="connsiteY45" fmla="*/ 3701222 h 5365507"/>
              <a:gd name="connsiteX46" fmla="*/ 667825 w 4674040"/>
              <a:gd name="connsiteY46" fmla="*/ 3762182 h 5365507"/>
              <a:gd name="connsiteX47" fmla="*/ 553525 w 4674040"/>
              <a:gd name="connsiteY47" fmla="*/ 3800282 h 5365507"/>
              <a:gd name="connsiteX48" fmla="*/ 500185 w 4674040"/>
              <a:gd name="connsiteY48" fmla="*/ 3800282 h 5365507"/>
              <a:gd name="connsiteX49" fmla="*/ 431605 w 4674040"/>
              <a:gd name="connsiteY49" fmla="*/ 3876482 h 5365507"/>
              <a:gd name="connsiteX50" fmla="*/ 439225 w 4674040"/>
              <a:gd name="connsiteY50" fmla="*/ 4089842 h 5365507"/>
              <a:gd name="connsiteX51" fmla="*/ 538285 w 4674040"/>
              <a:gd name="connsiteY51" fmla="*/ 4227002 h 5365507"/>
              <a:gd name="connsiteX52" fmla="*/ 545905 w 4674040"/>
              <a:gd name="connsiteY52" fmla="*/ 4356542 h 5365507"/>
              <a:gd name="connsiteX53" fmla="*/ 439225 w 4674040"/>
              <a:gd name="connsiteY53" fmla="*/ 4508942 h 5365507"/>
              <a:gd name="connsiteX54" fmla="*/ 263965 w 4674040"/>
              <a:gd name="connsiteY54" fmla="*/ 4630862 h 5365507"/>
              <a:gd name="connsiteX55" fmla="*/ 210625 w 4674040"/>
              <a:gd name="connsiteY55" fmla="*/ 4752782 h 5365507"/>
              <a:gd name="connsiteX56" fmla="*/ 263965 w 4674040"/>
              <a:gd name="connsiteY56" fmla="*/ 4828982 h 5365507"/>
              <a:gd name="connsiteX57" fmla="*/ 545905 w 4674040"/>
              <a:gd name="connsiteY57" fmla="*/ 4699442 h 5365507"/>
              <a:gd name="connsiteX58" fmla="*/ 774505 w 4674040"/>
              <a:gd name="connsiteY58" fmla="*/ 4638482 h 5365507"/>
              <a:gd name="connsiteX59" fmla="*/ 934525 w 4674040"/>
              <a:gd name="connsiteY59" fmla="*/ 4630862 h 5365507"/>
              <a:gd name="connsiteX60" fmla="*/ 1163125 w 4674040"/>
              <a:gd name="connsiteY60" fmla="*/ 4661342 h 5365507"/>
              <a:gd name="connsiteX61" fmla="*/ 1269805 w 4674040"/>
              <a:gd name="connsiteY61" fmla="*/ 4661342 h 5365507"/>
              <a:gd name="connsiteX62" fmla="*/ 1368865 w 4674040"/>
              <a:gd name="connsiteY62" fmla="*/ 4562282 h 5365507"/>
              <a:gd name="connsiteX63" fmla="*/ 1490785 w 4674040"/>
              <a:gd name="connsiteY63" fmla="*/ 4554662 h 5365507"/>
              <a:gd name="connsiteX64" fmla="*/ 1643185 w 4674040"/>
              <a:gd name="connsiteY64" fmla="*/ 4440362 h 5365507"/>
              <a:gd name="connsiteX65" fmla="*/ 1765105 w 4674040"/>
              <a:gd name="connsiteY65" fmla="*/ 4333682 h 5365507"/>
              <a:gd name="connsiteX66" fmla="*/ 1902265 w 4674040"/>
              <a:gd name="connsiteY66" fmla="*/ 4204142 h 5365507"/>
              <a:gd name="connsiteX67" fmla="*/ 1986085 w 4674040"/>
              <a:gd name="connsiteY67" fmla="*/ 4074602 h 5365507"/>
              <a:gd name="connsiteX68" fmla="*/ 2077525 w 4674040"/>
              <a:gd name="connsiteY68" fmla="*/ 4006022 h 5365507"/>
              <a:gd name="connsiteX69" fmla="*/ 2161345 w 4674040"/>
              <a:gd name="connsiteY69" fmla="*/ 3990782 h 5365507"/>
              <a:gd name="connsiteX70" fmla="*/ 2237545 w 4674040"/>
              <a:gd name="connsiteY70" fmla="*/ 4059362 h 5365507"/>
              <a:gd name="connsiteX71" fmla="*/ 2260405 w 4674040"/>
              <a:gd name="connsiteY71" fmla="*/ 4211762 h 5365507"/>
              <a:gd name="connsiteX72" fmla="*/ 2237545 w 4674040"/>
              <a:gd name="connsiteY72" fmla="*/ 4379402 h 5365507"/>
              <a:gd name="connsiteX73" fmla="*/ 2168965 w 4674040"/>
              <a:gd name="connsiteY73" fmla="*/ 4531802 h 5365507"/>
              <a:gd name="connsiteX74" fmla="*/ 2146105 w 4674040"/>
              <a:gd name="connsiteY74" fmla="*/ 4592762 h 5365507"/>
              <a:gd name="connsiteX75" fmla="*/ 2214685 w 4674040"/>
              <a:gd name="connsiteY75" fmla="*/ 4661342 h 5365507"/>
              <a:gd name="connsiteX76" fmla="*/ 2367085 w 4674040"/>
              <a:gd name="connsiteY76" fmla="*/ 4668962 h 5365507"/>
              <a:gd name="connsiteX77" fmla="*/ 2496625 w 4674040"/>
              <a:gd name="connsiteY77" fmla="*/ 4729922 h 5365507"/>
              <a:gd name="connsiteX78" fmla="*/ 2489005 w 4674040"/>
              <a:gd name="connsiteY78" fmla="*/ 4844222 h 5365507"/>
              <a:gd name="connsiteX79" fmla="*/ 2489005 w 4674040"/>
              <a:gd name="connsiteY79" fmla="*/ 4943282 h 5365507"/>
              <a:gd name="connsiteX80" fmla="*/ 2649025 w 4674040"/>
              <a:gd name="connsiteY80" fmla="*/ 5088062 h 5365507"/>
              <a:gd name="connsiteX81" fmla="*/ 2892865 w 4674040"/>
              <a:gd name="connsiteY81" fmla="*/ 5255702 h 5365507"/>
              <a:gd name="connsiteX82" fmla="*/ 3151945 w 4674040"/>
              <a:gd name="connsiteY82" fmla="*/ 5331902 h 5365507"/>
              <a:gd name="connsiteX83" fmla="*/ 3281485 w 4674040"/>
              <a:gd name="connsiteY83" fmla="*/ 5339522 h 5365507"/>
              <a:gd name="connsiteX84" fmla="*/ 3388165 w 4674040"/>
              <a:gd name="connsiteY84" fmla="*/ 4996622 h 5365507"/>
              <a:gd name="connsiteX85" fmla="*/ 3380545 w 4674040"/>
              <a:gd name="connsiteY85" fmla="*/ 4806122 h 5365507"/>
              <a:gd name="connsiteX86" fmla="*/ 3433885 w 4674040"/>
              <a:gd name="connsiteY86" fmla="*/ 4699442 h 5365507"/>
              <a:gd name="connsiteX87" fmla="*/ 3593905 w 4674040"/>
              <a:gd name="connsiteY87" fmla="*/ 4646102 h 5365507"/>
              <a:gd name="connsiteX88" fmla="*/ 3677725 w 4674040"/>
              <a:gd name="connsiteY88" fmla="*/ 4585142 h 5365507"/>
              <a:gd name="connsiteX89" fmla="*/ 3677725 w 4674040"/>
              <a:gd name="connsiteY89" fmla="*/ 4463222 h 5365507"/>
              <a:gd name="connsiteX90" fmla="*/ 3822505 w 4674040"/>
              <a:gd name="connsiteY90" fmla="*/ 4493702 h 5365507"/>
              <a:gd name="connsiteX91" fmla="*/ 3814885 w 4674040"/>
              <a:gd name="connsiteY91" fmla="*/ 4661342 h 5365507"/>
              <a:gd name="connsiteX92" fmla="*/ 3761545 w 4674040"/>
              <a:gd name="connsiteY92" fmla="*/ 4798502 h 5365507"/>
              <a:gd name="connsiteX93" fmla="*/ 3708205 w 4674040"/>
              <a:gd name="connsiteY93" fmla="*/ 4874702 h 5365507"/>
              <a:gd name="connsiteX94" fmla="*/ 3571045 w 4674040"/>
              <a:gd name="connsiteY94" fmla="*/ 4874702 h 5365507"/>
              <a:gd name="connsiteX95" fmla="*/ 3532945 w 4674040"/>
              <a:gd name="connsiteY95" fmla="*/ 4928042 h 5365507"/>
              <a:gd name="connsiteX96" fmla="*/ 3624385 w 4674040"/>
              <a:gd name="connsiteY96" fmla="*/ 4950902 h 5365507"/>
              <a:gd name="connsiteX97" fmla="*/ 3753925 w 4674040"/>
              <a:gd name="connsiteY97" fmla="*/ 4950902 h 5365507"/>
              <a:gd name="connsiteX98" fmla="*/ 3891085 w 4674040"/>
              <a:gd name="connsiteY98" fmla="*/ 4973762 h 5365507"/>
              <a:gd name="connsiteX99" fmla="*/ 3982525 w 4674040"/>
              <a:gd name="connsiteY99" fmla="*/ 4867082 h 5365507"/>
              <a:gd name="connsiteX100" fmla="*/ 3990145 w 4674040"/>
              <a:gd name="connsiteY100" fmla="*/ 4668962 h 5365507"/>
              <a:gd name="connsiteX101" fmla="*/ 4104445 w 4674040"/>
              <a:gd name="connsiteY101" fmla="*/ 4508942 h 5365507"/>
              <a:gd name="connsiteX102" fmla="*/ 4241605 w 4674040"/>
              <a:gd name="connsiteY102" fmla="*/ 4440362 h 5365507"/>
              <a:gd name="connsiteX103" fmla="*/ 4363525 w 4674040"/>
              <a:gd name="connsiteY103" fmla="*/ 4356542 h 5365507"/>
              <a:gd name="connsiteX104" fmla="*/ 4554025 w 4674040"/>
              <a:gd name="connsiteY104" fmla="*/ 4234622 h 5365507"/>
              <a:gd name="connsiteX105" fmla="*/ 4660705 w 4674040"/>
              <a:gd name="connsiteY105" fmla="*/ 4234622 h 5365507"/>
              <a:gd name="connsiteX106" fmla="*/ 4660705 w 4674040"/>
              <a:gd name="connsiteY106" fmla="*/ 2710622 h 5365507"/>
              <a:gd name="connsiteX107" fmla="*/ 4554025 w 4674040"/>
              <a:gd name="connsiteY107" fmla="*/ 2642042 h 5365507"/>
              <a:gd name="connsiteX108" fmla="*/ 4409245 w 4674040"/>
              <a:gd name="connsiteY108" fmla="*/ 2550602 h 5365507"/>
              <a:gd name="connsiteX109" fmla="*/ 4317805 w 4674040"/>
              <a:gd name="connsiteY109" fmla="*/ 2443922 h 5365507"/>
              <a:gd name="connsiteX110" fmla="*/ 4272085 w 4674040"/>
              <a:gd name="connsiteY110" fmla="*/ 2504882 h 5365507"/>
              <a:gd name="connsiteX111" fmla="*/ 4241605 w 4674040"/>
              <a:gd name="connsiteY111" fmla="*/ 2581082 h 5365507"/>
              <a:gd name="connsiteX112" fmla="*/ 4180645 w 4674040"/>
              <a:gd name="connsiteY112" fmla="*/ 2664902 h 5365507"/>
              <a:gd name="connsiteX113" fmla="*/ 4051105 w 4674040"/>
              <a:gd name="connsiteY113" fmla="*/ 2703002 h 5365507"/>
              <a:gd name="connsiteX114" fmla="*/ 4005385 w 4674040"/>
              <a:gd name="connsiteY114" fmla="*/ 2626802 h 5365507"/>
              <a:gd name="connsiteX115" fmla="*/ 3807265 w 4674040"/>
              <a:gd name="connsiteY115" fmla="*/ 2558222 h 5365507"/>
              <a:gd name="connsiteX116" fmla="*/ 3723445 w 4674040"/>
              <a:gd name="connsiteY116" fmla="*/ 2512502 h 5365507"/>
              <a:gd name="connsiteX117" fmla="*/ 3990145 w 4674040"/>
              <a:gd name="connsiteY117" fmla="*/ 2329622 h 5365507"/>
              <a:gd name="connsiteX118" fmla="*/ 4005385 w 4674040"/>
              <a:gd name="connsiteY118" fmla="*/ 2245802 h 5365507"/>
              <a:gd name="connsiteX119" fmla="*/ 3830125 w 4674040"/>
              <a:gd name="connsiteY119" fmla="*/ 2146742 h 5365507"/>
              <a:gd name="connsiteX120" fmla="*/ 3952045 w 4674040"/>
              <a:gd name="connsiteY120" fmla="*/ 2032442 h 5365507"/>
              <a:gd name="connsiteX121" fmla="*/ 3929185 w 4674040"/>
              <a:gd name="connsiteY121" fmla="*/ 1864802 h 5365507"/>
              <a:gd name="connsiteX122" fmla="*/ 3883465 w 4674040"/>
              <a:gd name="connsiteY122" fmla="*/ 1742882 h 5365507"/>
              <a:gd name="connsiteX123" fmla="*/ 3654865 w 4674040"/>
              <a:gd name="connsiteY123" fmla="*/ 1788602 h 5365507"/>
              <a:gd name="connsiteX124" fmla="*/ 3563425 w 4674040"/>
              <a:gd name="connsiteY124" fmla="*/ 1674302 h 5365507"/>
              <a:gd name="connsiteX125" fmla="*/ 3609145 w 4674040"/>
              <a:gd name="connsiteY125" fmla="*/ 1514282 h 5365507"/>
              <a:gd name="connsiteX126" fmla="*/ 3571045 w 4674040"/>
              <a:gd name="connsiteY126" fmla="*/ 1438082 h 5365507"/>
              <a:gd name="connsiteX127" fmla="*/ 3464365 w 4674040"/>
              <a:gd name="connsiteY127" fmla="*/ 1468562 h 5365507"/>
              <a:gd name="connsiteX128" fmla="*/ 3319585 w 4674040"/>
              <a:gd name="connsiteY128" fmla="*/ 1483802 h 5365507"/>
              <a:gd name="connsiteX129" fmla="*/ 3212905 w 4674040"/>
              <a:gd name="connsiteY129" fmla="*/ 1377122 h 5365507"/>
              <a:gd name="connsiteX130" fmla="*/ 3121465 w 4674040"/>
              <a:gd name="connsiteY130" fmla="*/ 1323782 h 5365507"/>
              <a:gd name="connsiteX131" fmla="*/ 3022405 w 4674040"/>
              <a:gd name="connsiteY131" fmla="*/ 1453322 h 5365507"/>
              <a:gd name="connsiteX132" fmla="*/ 2984305 w 4674040"/>
              <a:gd name="connsiteY132" fmla="*/ 1483802 h 5365507"/>
              <a:gd name="connsiteX133" fmla="*/ 2839525 w 4674040"/>
              <a:gd name="connsiteY133" fmla="*/ 1399982 h 5365507"/>
              <a:gd name="connsiteX134" fmla="*/ 2755705 w 4674040"/>
              <a:gd name="connsiteY134" fmla="*/ 1392362 h 5365507"/>
              <a:gd name="connsiteX135" fmla="*/ 2610925 w 4674040"/>
              <a:gd name="connsiteY135" fmla="*/ 1430462 h 5365507"/>
              <a:gd name="connsiteX136" fmla="*/ 2603305 w 4674040"/>
              <a:gd name="connsiteY136" fmla="*/ 1560002 h 5365507"/>
              <a:gd name="connsiteX137" fmla="*/ 2572825 w 4674040"/>
              <a:gd name="connsiteY137" fmla="*/ 1643822 h 5365507"/>
              <a:gd name="connsiteX138" fmla="*/ 2428045 w 4674040"/>
              <a:gd name="connsiteY138" fmla="*/ 1560002 h 5365507"/>
              <a:gd name="connsiteX139" fmla="*/ 2420425 w 4674040"/>
              <a:gd name="connsiteY139" fmla="*/ 1415222 h 5365507"/>
              <a:gd name="connsiteX140" fmla="*/ 2443285 w 4674040"/>
              <a:gd name="connsiteY140" fmla="*/ 1217102 h 5365507"/>
              <a:gd name="connsiteX141" fmla="*/ 2351845 w 4674040"/>
              <a:gd name="connsiteY141" fmla="*/ 104582 h 5365507"/>
              <a:gd name="connsiteX142" fmla="*/ 218246 w 4674040"/>
              <a:gd name="connsiteY142" fmla="*/ 119822 h 5365507"/>
              <a:gd name="connsiteX143" fmla="*/ 58225 w 4674040"/>
              <a:gd name="connsiteY143" fmla="*/ 729421 h 5365507"/>
              <a:gd name="connsiteX144" fmla="*/ 225866 w 4674040"/>
              <a:gd name="connsiteY144" fmla="*/ 820862 h 5365507"/>
              <a:gd name="connsiteX145" fmla="*/ 309685 w 4674040"/>
              <a:gd name="connsiteY145" fmla="*/ 897062 h 5365507"/>
              <a:gd name="connsiteX0" fmla="*/ 333311 w 4674806"/>
              <a:gd name="connsiteY0" fmla="*/ 893279 h 5369344"/>
              <a:gd name="connsiteX1" fmla="*/ 455231 w 4674806"/>
              <a:gd name="connsiteY1" fmla="*/ 1060919 h 5369344"/>
              <a:gd name="connsiteX2" fmla="*/ 676211 w 4674806"/>
              <a:gd name="connsiteY2" fmla="*/ 1091399 h 5369344"/>
              <a:gd name="connsiteX3" fmla="*/ 927671 w 4674806"/>
              <a:gd name="connsiteY3" fmla="*/ 1213319 h 5369344"/>
              <a:gd name="connsiteX4" fmla="*/ 904811 w 4674806"/>
              <a:gd name="connsiteY4" fmla="*/ 1327619 h 5369344"/>
              <a:gd name="connsiteX5" fmla="*/ 1072451 w 4674806"/>
              <a:gd name="connsiteY5" fmla="*/ 1449539 h 5369344"/>
              <a:gd name="connsiteX6" fmla="*/ 1110551 w 4674806"/>
              <a:gd name="connsiteY6" fmla="*/ 1548599 h 5369344"/>
              <a:gd name="connsiteX7" fmla="*/ 950531 w 4674806"/>
              <a:gd name="connsiteY7" fmla="*/ 1655279 h 5369344"/>
              <a:gd name="connsiteX8" fmla="*/ 897191 w 4674806"/>
              <a:gd name="connsiteY8" fmla="*/ 1739099 h 5369344"/>
              <a:gd name="connsiteX9" fmla="*/ 981011 w 4674806"/>
              <a:gd name="connsiteY9" fmla="*/ 1921979 h 5369344"/>
              <a:gd name="connsiteX10" fmla="*/ 1064831 w 4674806"/>
              <a:gd name="connsiteY10" fmla="*/ 2043899 h 5369344"/>
              <a:gd name="connsiteX11" fmla="*/ 1217231 w 4674806"/>
              <a:gd name="connsiteY11" fmla="*/ 2135339 h 5369344"/>
              <a:gd name="connsiteX12" fmla="*/ 1331531 w 4674806"/>
              <a:gd name="connsiteY12" fmla="*/ 2059139 h 5369344"/>
              <a:gd name="connsiteX13" fmla="*/ 1400111 w 4674806"/>
              <a:gd name="connsiteY13" fmla="*/ 2059139 h 5369344"/>
              <a:gd name="connsiteX14" fmla="*/ 1438211 w 4674806"/>
              <a:gd name="connsiteY14" fmla="*/ 2173439 h 5369344"/>
              <a:gd name="connsiteX15" fmla="*/ 1491551 w 4674806"/>
              <a:gd name="connsiteY15" fmla="*/ 2264879 h 5369344"/>
              <a:gd name="connsiteX16" fmla="*/ 1506791 w 4674806"/>
              <a:gd name="connsiteY16" fmla="*/ 2348699 h 5369344"/>
              <a:gd name="connsiteX17" fmla="*/ 1377251 w 4674806"/>
              <a:gd name="connsiteY17" fmla="*/ 2424899 h 5369344"/>
              <a:gd name="connsiteX18" fmla="*/ 1392491 w 4674806"/>
              <a:gd name="connsiteY18" fmla="*/ 2516339 h 5369344"/>
              <a:gd name="connsiteX19" fmla="*/ 1285811 w 4674806"/>
              <a:gd name="connsiteY19" fmla="*/ 2539199 h 5369344"/>
              <a:gd name="connsiteX20" fmla="*/ 1163891 w 4674806"/>
              <a:gd name="connsiteY20" fmla="*/ 2485859 h 5369344"/>
              <a:gd name="connsiteX21" fmla="*/ 1026731 w 4674806"/>
              <a:gd name="connsiteY21" fmla="*/ 2577299 h 5369344"/>
              <a:gd name="connsiteX22" fmla="*/ 1080071 w 4674806"/>
              <a:gd name="connsiteY22" fmla="*/ 2691599 h 5369344"/>
              <a:gd name="connsiteX23" fmla="*/ 1278191 w 4674806"/>
              <a:gd name="connsiteY23" fmla="*/ 2752559 h 5369344"/>
              <a:gd name="connsiteX24" fmla="*/ 1362011 w 4674806"/>
              <a:gd name="connsiteY24" fmla="*/ 2767799 h 5369344"/>
              <a:gd name="connsiteX25" fmla="*/ 1209611 w 4674806"/>
              <a:gd name="connsiteY25" fmla="*/ 2828759 h 5369344"/>
              <a:gd name="connsiteX26" fmla="*/ 1095311 w 4674806"/>
              <a:gd name="connsiteY26" fmla="*/ 2889719 h 5369344"/>
              <a:gd name="connsiteX27" fmla="*/ 1064831 w 4674806"/>
              <a:gd name="connsiteY27" fmla="*/ 2943059 h 5369344"/>
              <a:gd name="connsiteX28" fmla="*/ 1095311 w 4674806"/>
              <a:gd name="connsiteY28" fmla="*/ 3042119 h 5369344"/>
              <a:gd name="connsiteX29" fmla="*/ 1041971 w 4674806"/>
              <a:gd name="connsiteY29" fmla="*/ 3080219 h 5369344"/>
              <a:gd name="connsiteX30" fmla="*/ 889571 w 4674806"/>
              <a:gd name="connsiteY30" fmla="*/ 3011639 h 5369344"/>
              <a:gd name="connsiteX31" fmla="*/ 798131 w 4674806"/>
              <a:gd name="connsiteY31" fmla="*/ 2973539 h 5369344"/>
              <a:gd name="connsiteX32" fmla="*/ 668591 w 4674806"/>
              <a:gd name="connsiteY32" fmla="*/ 2981159 h 5369344"/>
              <a:gd name="connsiteX33" fmla="*/ 531431 w 4674806"/>
              <a:gd name="connsiteY33" fmla="*/ 3042119 h 5369344"/>
              <a:gd name="connsiteX34" fmla="*/ 424751 w 4674806"/>
              <a:gd name="connsiteY34" fmla="*/ 3080219 h 5369344"/>
              <a:gd name="connsiteX35" fmla="*/ 264731 w 4674806"/>
              <a:gd name="connsiteY35" fmla="*/ 3171659 h 5369344"/>
              <a:gd name="connsiteX36" fmla="*/ 401891 w 4674806"/>
              <a:gd name="connsiteY36" fmla="*/ 3331679 h 5369344"/>
              <a:gd name="connsiteX37" fmla="*/ 630491 w 4674806"/>
              <a:gd name="connsiteY37" fmla="*/ 3392639 h 5369344"/>
              <a:gd name="connsiteX38" fmla="*/ 843851 w 4674806"/>
              <a:gd name="connsiteY38" fmla="*/ 3407879 h 5369344"/>
              <a:gd name="connsiteX39" fmla="*/ 981011 w 4674806"/>
              <a:gd name="connsiteY39" fmla="*/ 3430739 h 5369344"/>
              <a:gd name="connsiteX40" fmla="*/ 1141031 w 4674806"/>
              <a:gd name="connsiteY40" fmla="*/ 3468839 h 5369344"/>
              <a:gd name="connsiteX41" fmla="*/ 1301051 w 4674806"/>
              <a:gd name="connsiteY41" fmla="*/ 3598379 h 5369344"/>
              <a:gd name="connsiteX42" fmla="*/ 1270571 w 4674806"/>
              <a:gd name="connsiteY42" fmla="*/ 3651719 h 5369344"/>
              <a:gd name="connsiteX43" fmla="*/ 1171511 w 4674806"/>
              <a:gd name="connsiteY43" fmla="*/ 3659339 h 5369344"/>
              <a:gd name="connsiteX44" fmla="*/ 942911 w 4674806"/>
              <a:gd name="connsiteY44" fmla="*/ 3682199 h 5369344"/>
              <a:gd name="connsiteX45" fmla="*/ 775271 w 4674806"/>
              <a:gd name="connsiteY45" fmla="*/ 3705059 h 5369344"/>
              <a:gd name="connsiteX46" fmla="*/ 668591 w 4674806"/>
              <a:gd name="connsiteY46" fmla="*/ 3766019 h 5369344"/>
              <a:gd name="connsiteX47" fmla="*/ 554291 w 4674806"/>
              <a:gd name="connsiteY47" fmla="*/ 3804119 h 5369344"/>
              <a:gd name="connsiteX48" fmla="*/ 500951 w 4674806"/>
              <a:gd name="connsiteY48" fmla="*/ 3804119 h 5369344"/>
              <a:gd name="connsiteX49" fmla="*/ 432371 w 4674806"/>
              <a:gd name="connsiteY49" fmla="*/ 3880319 h 5369344"/>
              <a:gd name="connsiteX50" fmla="*/ 439991 w 4674806"/>
              <a:gd name="connsiteY50" fmla="*/ 4093679 h 5369344"/>
              <a:gd name="connsiteX51" fmla="*/ 539051 w 4674806"/>
              <a:gd name="connsiteY51" fmla="*/ 4230839 h 5369344"/>
              <a:gd name="connsiteX52" fmla="*/ 546671 w 4674806"/>
              <a:gd name="connsiteY52" fmla="*/ 4360379 h 5369344"/>
              <a:gd name="connsiteX53" fmla="*/ 439991 w 4674806"/>
              <a:gd name="connsiteY53" fmla="*/ 4512779 h 5369344"/>
              <a:gd name="connsiteX54" fmla="*/ 264731 w 4674806"/>
              <a:gd name="connsiteY54" fmla="*/ 4634699 h 5369344"/>
              <a:gd name="connsiteX55" fmla="*/ 211391 w 4674806"/>
              <a:gd name="connsiteY55" fmla="*/ 4756619 h 5369344"/>
              <a:gd name="connsiteX56" fmla="*/ 264731 w 4674806"/>
              <a:gd name="connsiteY56" fmla="*/ 4832819 h 5369344"/>
              <a:gd name="connsiteX57" fmla="*/ 546671 w 4674806"/>
              <a:gd name="connsiteY57" fmla="*/ 4703279 h 5369344"/>
              <a:gd name="connsiteX58" fmla="*/ 775271 w 4674806"/>
              <a:gd name="connsiteY58" fmla="*/ 4642319 h 5369344"/>
              <a:gd name="connsiteX59" fmla="*/ 935291 w 4674806"/>
              <a:gd name="connsiteY59" fmla="*/ 4634699 h 5369344"/>
              <a:gd name="connsiteX60" fmla="*/ 1163891 w 4674806"/>
              <a:gd name="connsiteY60" fmla="*/ 4665179 h 5369344"/>
              <a:gd name="connsiteX61" fmla="*/ 1270571 w 4674806"/>
              <a:gd name="connsiteY61" fmla="*/ 4665179 h 5369344"/>
              <a:gd name="connsiteX62" fmla="*/ 1369631 w 4674806"/>
              <a:gd name="connsiteY62" fmla="*/ 4566119 h 5369344"/>
              <a:gd name="connsiteX63" fmla="*/ 1491551 w 4674806"/>
              <a:gd name="connsiteY63" fmla="*/ 4558499 h 5369344"/>
              <a:gd name="connsiteX64" fmla="*/ 1643951 w 4674806"/>
              <a:gd name="connsiteY64" fmla="*/ 4444199 h 5369344"/>
              <a:gd name="connsiteX65" fmla="*/ 1765871 w 4674806"/>
              <a:gd name="connsiteY65" fmla="*/ 4337519 h 5369344"/>
              <a:gd name="connsiteX66" fmla="*/ 1903031 w 4674806"/>
              <a:gd name="connsiteY66" fmla="*/ 4207979 h 5369344"/>
              <a:gd name="connsiteX67" fmla="*/ 1986851 w 4674806"/>
              <a:gd name="connsiteY67" fmla="*/ 4078439 h 5369344"/>
              <a:gd name="connsiteX68" fmla="*/ 2078291 w 4674806"/>
              <a:gd name="connsiteY68" fmla="*/ 4009859 h 5369344"/>
              <a:gd name="connsiteX69" fmla="*/ 2162111 w 4674806"/>
              <a:gd name="connsiteY69" fmla="*/ 3994619 h 5369344"/>
              <a:gd name="connsiteX70" fmla="*/ 2238311 w 4674806"/>
              <a:gd name="connsiteY70" fmla="*/ 4063199 h 5369344"/>
              <a:gd name="connsiteX71" fmla="*/ 2261171 w 4674806"/>
              <a:gd name="connsiteY71" fmla="*/ 4215599 h 5369344"/>
              <a:gd name="connsiteX72" fmla="*/ 2238311 w 4674806"/>
              <a:gd name="connsiteY72" fmla="*/ 4383239 h 5369344"/>
              <a:gd name="connsiteX73" fmla="*/ 2169731 w 4674806"/>
              <a:gd name="connsiteY73" fmla="*/ 4535639 h 5369344"/>
              <a:gd name="connsiteX74" fmla="*/ 2146871 w 4674806"/>
              <a:gd name="connsiteY74" fmla="*/ 4596599 h 5369344"/>
              <a:gd name="connsiteX75" fmla="*/ 2215451 w 4674806"/>
              <a:gd name="connsiteY75" fmla="*/ 4665179 h 5369344"/>
              <a:gd name="connsiteX76" fmla="*/ 2367851 w 4674806"/>
              <a:gd name="connsiteY76" fmla="*/ 4672799 h 5369344"/>
              <a:gd name="connsiteX77" fmla="*/ 2497391 w 4674806"/>
              <a:gd name="connsiteY77" fmla="*/ 4733759 h 5369344"/>
              <a:gd name="connsiteX78" fmla="*/ 2489771 w 4674806"/>
              <a:gd name="connsiteY78" fmla="*/ 4848059 h 5369344"/>
              <a:gd name="connsiteX79" fmla="*/ 2489771 w 4674806"/>
              <a:gd name="connsiteY79" fmla="*/ 4947119 h 5369344"/>
              <a:gd name="connsiteX80" fmla="*/ 2649791 w 4674806"/>
              <a:gd name="connsiteY80" fmla="*/ 5091899 h 5369344"/>
              <a:gd name="connsiteX81" fmla="*/ 2893631 w 4674806"/>
              <a:gd name="connsiteY81" fmla="*/ 5259539 h 5369344"/>
              <a:gd name="connsiteX82" fmla="*/ 3152711 w 4674806"/>
              <a:gd name="connsiteY82" fmla="*/ 5335739 h 5369344"/>
              <a:gd name="connsiteX83" fmla="*/ 3282251 w 4674806"/>
              <a:gd name="connsiteY83" fmla="*/ 5343359 h 5369344"/>
              <a:gd name="connsiteX84" fmla="*/ 3388931 w 4674806"/>
              <a:gd name="connsiteY84" fmla="*/ 5000459 h 5369344"/>
              <a:gd name="connsiteX85" fmla="*/ 3381311 w 4674806"/>
              <a:gd name="connsiteY85" fmla="*/ 4809959 h 5369344"/>
              <a:gd name="connsiteX86" fmla="*/ 3434651 w 4674806"/>
              <a:gd name="connsiteY86" fmla="*/ 4703279 h 5369344"/>
              <a:gd name="connsiteX87" fmla="*/ 3594671 w 4674806"/>
              <a:gd name="connsiteY87" fmla="*/ 4649939 h 5369344"/>
              <a:gd name="connsiteX88" fmla="*/ 3678491 w 4674806"/>
              <a:gd name="connsiteY88" fmla="*/ 4588979 h 5369344"/>
              <a:gd name="connsiteX89" fmla="*/ 3678491 w 4674806"/>
              <a:gd name="connsiteY89" fmla="*/ 4467059 h 5369344"/>
              <a:gd name="connsiteX90" fmla="*/ 3823271 w 4674806"/>
              <a:gd name="connsiteY90" fmla="*/ 4497539 h 5369344"/>
              <a:gd name="connsiteX91" fmla="*/ 3815651 w 4674806"/>
              <a:gd name="connsiteY91" fmla="*/ 4665179 h 5369344"/>
              <a:gd name="connsiteX92" fmla="*/ 3762311 w 4674806"/>
              <a:gd name="connsiteY92" fmla="*/ 4802339 h 5369344"/>
              <a:gd name="connsiteX93" fmla="*/ 3708971 w 4674806"/>
              <a:gd name="connsiteY93" fmla="*/ 4878539 h 5369344"/>
              <a:gd name="connsiteX94" fmla="*/ 3571811 w 4674806"/>
              <a:gd name="connsiteY94" fmla="*/ 4878539 h 5369344"/>
              <a:gd name="connsiteX95" fmla="*/ 3533711 w 4674806"/>
              <a:gd name="connsiteY95" fmla="*/ 4931879 h 5369344"/>
              <a:gd name="connsiteX96" fmla="*/ 3625151 w 4674806"/>
              <a:gd name="connsiteY96" fmla="*/ 4954739 h 5369344"/>
              <a:gd name="connsiteX97" fmla="*/ 3754691 w 4674806"/>
              <a:gd name="connsiteY97" fmla="*/ 4954739 h 5369344"/>
              <a:gd name="connsiteX98" fmla="*/ 3891851 w 4674806"/>
              <a:gd name="connsiteY98" fmla="*/ 4977599 h 5369344"/>
              <a:gd name="connsiteX99" fmla="*/ 3983291 w 4674806"/>
              <a:gd name="connsiteY99" fmla="*/ 4870919 h 5369344"/>
              <a:gd name="connsiteX100" fmla="*/ 3990911 w 4674806"/>
              <a:gd name="connsiteY100" fmla="*/ 4672799 h 5369344"/>
              <a:gd name="connsiteX101" fmla="*/ 4105211 w 4674806"/>
              <a:gd name="connsiteY101" fmla="*/ 4512779 h 5369344"/>
              <a:gd name="connsiteX102" fmla="*/ 4242371 w 4674806"/>
              <a:gd name="connsiteY102" fmla="*/ 4444199 h 5369344"/>
              <a:gd name="connsiteX103" fmla="*/ 4364291 w 4674806"/>
              <a:gd name="connsiteY103" fmla="*/ 4360379 h 5369344"/>
              <a:gd name="connsiteX104" fmla="*/ 4554791 w 4674806"/>
              <a:gd name="connsiteY104" fmla="*/ 4238459 h 5369344"/>
              <a:gd name="connsiteX105" fmla="*/ 4661471 w 4674806"/>
              <a:gd name="connsiteY105" fmla="*/ 4238459 h 5369344"/>
              <a:gd name="connsiteX106" fmla="*/ 4661471 w 4674806"/>
              <a:gd name="connsiteY106" fmla="*/ 2714459 h 5369344"/>
              <a:gd name="connsiteX107" fmla="*/ 4554791 w 4674806"/>
              <a:gd name="connsiteY107" fmla="*/ 2645879 h 5369344"/>
              <a:gd name="connsiteX108" fmla="*/ 4410011 w 4674806"/>
              <a:gd name="connsiteY108" fmla="*/ 2554439 h 5369344"/>
              <a:gd name="connsiteX109" fmla="*/ 4318571 w 4674806"/>
              <a:gd name="connsiteY109" fmla="*/ 2447759 h 5369344"/>
              <a:gd name="connsiteX110" fmla="*/ 4272851 w 4674806"/>
              <a:gd name="connsiteY110" fmla="*/ 2508719 h 5369344"/>
              <a:gd name="connsiteX111" fmla="*/ 4242371 w 4674806"/>
              <a:gd name="connsiteY111" fmla="*/ 2584919 h 5369344"/>
              <a:gd name="connsiteX112" fmla="*/ 4181411 w 4674806"/>
              <a:gd name="connsiteY112" fmla="*/ 2668739 h 5369344"/>
              <a:gd name="connsiteX113" fmla="*/ 4051871 w 4674806"/>
              <a:gd name="connsiteY113" fmla="*/ 2706839 h 5369344"/>
              <a:gd name="connsiteX114" fmla="*/ 4006151 w 4674806"/>
              <a:gd name="connsiteY114" fmla="*/ 2630639 h 5369344"/>
              <a:gd name="connsiteX115" fmla="*/ 3808031 w 4674806"/>
              <a:gd name="connsiteY115" fmla="*/ 2562059 h 5369344"/>
              <a:gd name="connsiteX116" fmla="*/ 3724211 w 4674806"/>
              <a:gd name="connsiteY116" fmla="*/ 2516339 h 5369344"/>
              <a:gd name="connsiteX117" fmla="*/ 3990911 w 4674806"/>
              <a:gd name="connsiteY117" fmla="*/ 2333459 h 5369344"/>
              <a:gd name="connsiteX118" fmla="*/ 4006151 w 4674806"/>
              <a:gd name="connsiteY118" fmla="*/ 2249639 h 5369344"/>
              <a:gd name="connsiteX119" fmla="*/ 3830891 w 4674806"/>
              <a:gd name="connsiteY119" fmla="*/ 2150579 h 5369344"/>
              <a:gd name="connsiteX120" fmla="*/ 3952811 w 4674806"/>
              <a:gd name="connsiteY120" fmla="*/ 2036279 h 5369344"/>
              <a:gd name="connsiteX121" fmla="*/ 3929951 w 4674806"/>
              <a:gd name="connsiteY121" fmla="*/ 1868639 h 5369344"/>
              <a:gd name="connsiteX122" fmla="*/ 3884231 w 4674806"/>
              <a:gd name="connsiteY122" fmla="*/ 1746719 h 5369344"/>
              <a:gd name="connsiteX123" fmla="*/ 3655631 w 4674806"/>
              <a:gd name="connsiteY123" fmla="*/ 1792439 h 5369344"/>
              <a:gd name="connsiteX124" fmla="*/ 3564191 w 4674806"/>
              <a:gd name="connsiteY124" fmla="*/ 1678139 h 5369344"/>
              <a:gd name="connsiteX125" fmla="*/ 3609911 w 4674806"/>
              <a:gd name="connsiteY125" fmla="*/ 1518119 h 5369344"/>
              <a:gd name="connsiteX126" fmla="*/ 3571811 w 4674806"/>
              <a:gd name="connsiteY126" fmla="*/ 1441919 h 5369344"/>
              <a:gd name="connsiteX127" fmla="*/ 3465131 w 4674806"/>
              <a:gd name="connsiteY127" fmla="*/ 1472399 h 5369344"/>
              <a:gd name="connsiteX128" fmla="*/ 3320351 w 4674806"/>
              <a:gd name="connsiteY128" fmla="*/ 1487639 h 5369344"/>
              <a:gd name="connsiteX129" fmla="*/ 3213671 w 4674806"/>
              <a:gd name="connsiteY129" fmla="*/ 1380959 h 5369344"/>
              <a:gd name="connsiteX130" fmla="*/ 3122231 w 4674806"/>
              <a:gd name="connsiteY130" fmla="*/ 1327619 h 5369344"/>
              <a:gd name="connsiteX131" fmla="*/ 3023171 w 4674806"/>
              <a:gd name="connsiteY131" fmla="*/ 1457159 h 5369344"/>
              <a:gd name="connsiteX132" fmla="*/ 2985071 w 4674806"/>
              <a:gd name="connsiteY132" fmla="*/ 1487639 h 5369344"/>
              <a:gd name="connsiteX133" fmla="*/ 2840291 w 4674806"/>
              <a:gd name="connsiteY133" fmla="*/ 1403819 h 5369344"/>
              <a:gd name="connsiteX134" fmla="*/ 2756471 w 4674806"/>
              <a:gd name="connsiteY134" fmla="*/ 1396199 h 5369344"/>
              <a:gd name="connsiteX135" fmla="*/ 2611691 w 4674806"/>
              <a:gd name="connsiteY135" fmla="*/ 1434299 h 5369344"/>
              <a:gd name="connsiteX136" fmla="*/ 2604071 w 4674806"/>
              <a:gd name="connsiteY136" fmla="*/ 1563839 h 5369344"/>
              <a:gd name="connsiteX137" fmla="*/ 2573591 w 4674806"/>
              <a:gd name="connsiteY137" fmla="*/ 1647659 h 5369344"/>
              <a:gd name="connsiteX138" fmla="*/ 2428811 w 4674806"/>
              <a:gd name="connsiteY138" fmla="*/ 1563839 h 5369344"/>
              <a:gd name="connsiteX139" fmla="*/ 2421191 w 4674806"/>
              <a:gd name="connsiteY139" fmla="*/ 1419059 h 5369344"/>
              <a:gd name="connsiteX140" fmla="*/ 2444051 w 4674806"/>
              <a:gd name="connsiteY140" fmla="*/ 1220939 h 5369344"/>
              <a:gd name="connsiteX141" fmla="*/ 2352611 w 4674806"/>
              <a:gd name="connsiteY141" fmla="*/ 108419 h 5369344"/>
              <a:gd name="connsiteX142" fmla="*/ 219012 w 4674806"/>
              <a:gd name="connsiteY142" fmla="*/ 123659 h 5369344"/>
              <a:gd name="connsiteX143" fmla="*/ 51371 w 4674806"/>
              <a:gd name="connsiteY143" fmla="*/ 649439 h 5369344"/>
              <a:gd name="connsiteX144" fmla="*/ 58991 w 4674806"/>
              <a:gd name="connsiteY144" fmla="*/ 733258 h 5369344"/>
              <a:gd name="connsiteX145" fmla="*/ 226632 w 4674806"/>
              <a:gd name="connsiteY145" fmla="*/ 824699 h 5369344"/>
              <a:gd name="connsiteX146" fmla="*/ 310451 w 4674806"/>
              <a:gd name="connsiteY146" fmla="*/ 900899 h 5369344"/>
              <a:gd name="connsiteX0" fmla="*/ 358889 w 4700384"/>
              <a:gd name="connsiteY0" fmla="*/ 893279 h 5369344"/>
              <a:gd name="connsiteX1" fmla="*/ 480809 w 4700384"/>
              <a:gd name="connsiteY1" fmla="*/ 1060919 h 5369344"/>
              <a:gd name="connsiteX2" fmla="*/ 701789 w 4700384"/>
              <a:gd name="connsiteY2" fmla="*/ 1091399 h 5369344"/>
              <a:gd name="connsiteX3" fmla="*/ 953249 w 4700384"/>
              <a:gd name="connsiteY3" fmla="*/ 1213319 h 5369344"/>
              <a:gd name="connsiteX4" fmla="*/ 930389 w 4700384"/>
              <a:gd name="connsiteY4" fmla="*/ 1327619 h 5369344"/>
              <a:gd name="connsiteX5" fmla="*/ 1098029 w 4700384"/>
              <a:gd name="connsiteY5" fmla="*/ 1449539 h 5369344"/>
              <a:gd name="connsiteX6" fmla="*/ 1136129 w 4700384"/>
              <a:gd name="connsiteY6" fmla="*/ 1548599 h 5369344"/>
              <a:gd name="connsiteX7" fmla="*/ 976109 w 4700384"/>
              <a:gd name="connsiteY7" fmla="*/ 1655279 h 5369344"/>
              <a:gd name="connsiteX8" fmla="*/ 922769 w 4700384"/>
              <a:gd name="connsiteY8" fmla="*/ 1739099 h 5369344"/>
              <a:gd name="connsiteX9" fmla="*/ 1006589 w 4700384"/>
              <a:gd name="connsiteY9" fmla="*/ 1921979 h 5369344"/>
              <a:gd name="connsiteX10" fmla="*/ 1090409 w 4700384"/>
              <a:gd name="connsiteY10" fmla="*/ 2043899 h 5369344"/>
              <a:gd name="connsiteX11" fmla="*/ 1242809 w 4700384"/>
              <a:gd name="connsiteY11" fmla="*/ 2135339 h 5369344"/>
              <a:gd name="connsiteX12" fmla="*/ 1357109 w 4700384"/>
              <a:gd name="connsiteY12" fmla="*/ 2059139 h 5369344"/>
              <a:gd name="connsiteX13" fmla="*/ 1425689 w 4700384"/>
              <a:gd name="connsiteY13" fmla="*/ 2059139 h 5369344"/>
              <a:gd name="connsiteX14" fmla="*/ 1463789 w 4700384"/>
              <a:gd name="connsiteY14" fmla="*/ 2173439 h 5369344"/>
              <a:gd name="connsiteX15" fmla="*/ 1517129 w 4700384"/>
              <a:gd name="connsiteY15" fmla="*/ 2264879 h 5369344"/>
              <a:gd name="connsiteX16" fmla="*/ 1532369 w 4700384"/>
              <a:gd name="connsiteY16" fmla="*/ 2348699 h 5369344"/>
              <a:gd name="connsiteX17" fmla="*/ 1402829 w 4700384"/>
              <a:gd name="connsiteY17" fmla="*/ 2424899 h 5369344"/>
              <a:gd name="connsiteX18" fmla="*/ 1418069 w 4700384"/>
              <a:gd name="connsiteY18" fmla="*/ 2516339 h 5369344"/>
              <a:gd name="connsiteX19" fmla="*/ 1311389 w 4700384"/>
              <a:gd name="connsiteY19" fmla="*/ 2539199 h 5369344"/>
              <a:gd name="connsiteX20" fmla="*/ 1189469 w 4700384"/>
              <a:gd name="connsiteY20" fmla="*/ 2485859 h 5369344"/>
              <a:gd name="connsiteX21" fmla="*/ 1052309 w 4700384"/>
              <a:gd name="connsiteY21" fmla="*/ 2577299 h 5369344"/>
              <a:gd name="connsiteX22" fmla="*/ 1105649 w 4700384"/>
              <a:gd name="connsiteY22" fmla="*/ 2691599 h 5369344"/>
              <a:gd name="connsiteX23" fmla="*/ 1303769 w 4700384"/>
              <a:gd name="connsiteY23" fmla="*/ 2752559 h 5369344"/>
              <a:gd name="connsiteX24" fmla="*/ 1387589 w 4700384"/>
              <a:gd name="connsiteY24" fmla="*/ 2767799 h 5369344"/>
              <a:gd name="connsiteX25" fmla="*/ 1235189 w 4700384"/>
              <a:gd name="connsiteY25" fmla="*/ 2828759 h 5369344"/>
              <a:gd name="connsiteX26" fmla="*/ 1120889 w 4700384"/>
              <a:gd name="connsiteY26" fmla="*/ 2889719 h 5369344"/>
              <a:gd name="connsiteX27" fmla="*/ 1090409 w 4700384"/>
              <a:gd name="connsiteY27" fmla="*/ 2943059 h 5369344"/>
              <a:gd name="connsiteX28" fmla="*/ 1120889 w 4700384"/>
              <a:gd name="connsiteY28" fmla="*/ 3042119 h 5369344"/>
              <a:gd name="connsiteX29" fmla="*/ 1067549 w 4700384"/>
              <a:gd name="connsiteY29" fmla="*/ 3080219 h 5369344"/>
              <a:gd name="connsiteX30" fmla="*/ 915149 w 4700384"/>
              <a:gd name="connsiteY30" fmla="*/ 3011639 h 5369344"/>
              <a:gd name="connsiteX31" fmla="*/ 823709 w 4700384"/>
              <a:gd name="connsiteY31" fmla="*/ 2973539 h 5369344"/>
              <a:gd name="connsiteX32" fmla="*/ 694169 w 4700384"/>
              <a:gd name="connsiteY32" fmla="*/ 2981159 h 5369344"/>
              <a:gd name="connsiteX33" fmla="*/ 557009 w 4700384"/>
              <a:gd name="connsiteY33" fmla="*/ 3042119 h 5369344"/>
              <a:gd name="connsiteX34" fmla="*/ 450329 w 4700384"/>
              <a:gd name="connsiteY34" fmla="*/ 3080219 h 5369344"/>
              <a:gd name="connsiteX35" fmla="*/ 290309 w 4700384"/>
              <a:gd name="connsiteY35" fmla="*/ 3171659 h 5369344"/>
              <a:gd name="connsiteX36" fmla="*/ 427469 w 4700384"/>
              <a:gd name="connsiteY36" fmla="*/ 3331679 h 5369344"/>
              <a:gd name="connsiteX37" fmla="*/ 656069 w 4700384"/>
              <a:gd name="connsiteY37" fmla="*/ 3392639 h 5369344"/>
              <a:gd name="connsiteX38" fmla="*/ 869429 w 4700384"/>
              <a:gd name="connsiteY38" fmla="*/ 3407879 h 5369344"/>
              <a:gd name="connsiteX39" fmla="*/ 1006589 w 4700384"/>
              <a:gd name="connsiteY39" fmla="*/ 3430739 h 5369344"/>
              <a:gd name="connsiteX40" fmla="*/ 1166609 w 4700384"/>
              <a:gd name="connsiteY40" fmla="*/ 3468839 h 5369344"/>
              <a:gd name="connsiteX41" fmla="*/ 1326629 w 4700384"/>
              <a:gd name="connsiteY41" fmla="*/ 3598379 h 5369344"/>
              <a:gd name="connsiteX42" fmla="*/ 1296149 w 4700384"/>
              <a:gd name="connsiteY42" fmla="*/ 3651719 h 5369344"/>
              <a:gd name="connsiteX43" fmla="*/ 1197089 w 4700384"/>
              <a:gd name="connsiteY43" fmla="*/ 3659339 h 5369344"/>
              <a:gd name="connsiteX44" fmla="*/ 968489 w 4700384"/>
              <a:gd name="connsiteY44" fmla="*/ 3682199 h 5369344"/>
              <a:gd name="connsiteX45" fmla="*/ 800849 w 4700384"/>
              <a:gd name="connsiteY45" fmla="*/ 3705059 h 5369344"/>
              <a:gd name="connsiteX46" fmla="*/ 694169 w 4700384"/>
              <a:gd name="connsiteY46" fmla="*/ 3766019 h 5369344"/>
              <a:gd name="connsiteX47" fmla="*/ 579869 w 4700384"/>
              <a:gd name="connsiteY47" fmla="*/ 3804119 h 5369344"/>
              <a:gd name="connsiteX48" fmla="*/ 526529 w 4700384"/>
              <a:gd name="connsiteY48" fmla="*/ 3804119 h 5369344"/>
              <a:gd name="connsiteX49" fmla="*/ 457949 w 4700384"/>
              <a:gd name="connsiteY49" fmla="*/ 3880319 h 5369344"/>
              <a:gd name="connsiteX50" fmla="*/ 465569 w 4700384"/>
              <a:gd name="connsiteY50" fmla="*/ 4093679 h 5369344"/>
              <a:gd name="connsiteX51" fmla="*/ 564629 w 4700384"/>
              <a:gd name="connsiteY51" fmla="*/ 4230839 h 5369344"/>
              <a:gd name="connsiteX52" fmla="*/ 572249 w 4700384"/>
              <a:gd name="connsiteY52" fmla="*/ 4360379 h 5369344"/>
              <a:gd name="connsiteX53" fmla="*/ 465569 w 4700384"/>
              <a:gd name="connsiteY53" fmla="*/ 4512779 h 5369344"/>
              <a:gd name="connsiteX54" fmla="*/ 290309 w 4700384"/>
              <a:gd name="connsiteY54" fmla="*/ 4634699 h 5369344"/>
              <a:gd name="connsiteX55" fmla="*/ 236969 w 4700384"/>
              <a:gd name="connsiteY55" fmla="*/ 4756619 h 5369344"/>
              <a:gd name="connsiteX56" fmla="*/ 290309 w 4700384"/>
              <a:gd name="connsiteY56" fmla="*/ 4832819 h 5369344"/>
              <a:gd name="connsiteX57" fmla="*/ 572249 w 4700384"/>
              <a:gd name="connsiteY57" fmla="*/ 4703279 h 5369344"/>
              <a:gd name="connsiteX58" fmla="*/ 800849 w 4700384"/>
              <a:gd name="connsiteY58" fmla="*/ 4642319 h 5369344"/>
              <a:gd name="connsiteX59" fmla="*/ 960869 w 4700384"/>
              <a:gd name="connsiteY59" fmla="*/ 4634699 h 5369344"/>
              <a:gd name="connsiteX60" fmla="*/ 1189469 w 4700384"/>
              <a:gd name="connsiteY60" fmla="*/ 4665179 h 5369344"/>
              <a:gd name="connsiteX61" fmla="*/ 1296149 w 4700384"/>
              <a:gd name="connsiteY61" fmla="*/ 4665179 h 5369344"/>
              <a:gd name="connsiteX62" fmla="*/ 1395209 w 4700384"/>
              <a:gd name="connsiteY62" fmla="*/ 4566119 h 5369344"/>
              <a:gd name="connsiteX63" fmla="*/ 1517129 w 4700384"/>
              <a:gd name="connsiteY63" fmla="*/ 4558499 h 5369344"/>
              <a:gd name="connsiteX64" fmla="*/ 1669529 w 4700384"/>
              <a:gd name="connsiteY64" fmla="*/ 4444199 h 5369344"/>
              <a:gd name="connsiteX65" fmla="*/ 1791449 w 4700384"/>
              <a:gd name="connsiteY65" fmla="*/ 4337519 h 5369344"/>
              <a:gd name="connsiteX66" fmla="*/ 1928609 w 4700384"/>
              <a:gd name="connsiteY66" fmla="*/ 4207979 h 5369344"/>
              <a:gd name="connsiteX67" fmla="*/ 2012429 w 4700384"/>
              <a:gd name="connsiteY67" fmla="*/ 4078439 h 5369344"/>
              <a:gd name="connsiteX68" fmla="*/ 2103869 w 4700384"/>
              <a:gd name="connsiteY68" fmla="*/ 4009859 h 5369344"/>
              <a:gd name="connsiteX69" fmla="*/ 2187689 w 4700384"/>
              <a:gd name="connsiteY69" fmla="*/ 3994619 h 5369344"/>
              <a:gd name="connsiteX70" fmla="*/ 2263889 w 4700384"/>
              <a:gd name="connsiteY70" fmla="*/ 4063199 h 5369344"/>
              <a:gd name="connsiteX71" fmla="*/ 2286749 w 4700384"/>
              <a:gd name="connsiteY71" fmla="*/ 4215599 h 5369344"/>
              <a:gd name="connsiteX72" fmla="*/ 2263889 w 4700384"/>
              <a:gd name="connsiteY72" fmla="*/ 4383239 h 5369344"/>
              <a:gd name="connsiteX73" fmla="*/ 2195309 w 4700384"/>
              <a:gd name="connsiteY73" fmla="*/ 4535639 h 5369344"/>
              <a:gd name="connsiteX74" fmla="*/ 2172449 w 4700384"/>
              <a:gd name="connsiteY74" fmla="*/ 4596599 h 5369344"/>
              <a:gd name="connsiteX75" fmla="*/ 2241029 w 4700384"/>
              <a:gd name="connsiteY75" fmla="*/ 4665179 h 5369344"/>
              <a:gd name="connsiteX76" fmla="*/ 2393429 w 4700384"/>
              <a:gd name="connsiteY76" fmla="*/ 4672799 h 5369344"/>
              <a:gd name="connsiteX77" fmla="*/ 2522969 w 4700384"/>
              <a:gd name="connsiteY77" fmla="*/ 4733759 h 5369344"/>
              <a:gd name="connsiteX78" fmla="*/ 2515349 w 4700384"/>
              <a:gd name="connsiteY78" fmla="*/ 4848059 h 5369344"/>
              <a:gd name="connsiteX79" fmla="*/ 2515349 w 4700384"/>
              <a:gd name="connsiteY79" fmla="*/ 4947119 h 5369344"/>
              <a:gd name="connsiteX80" fmla="*/ 2675369 w 4700384"/>
              <a:gd name="connsiteY80" fmla="*/ 5091899 h 5369344"/>
              <a:gd name="connsiteX81" fmla="*/ 2919209 w 4700384"/>
              <a:gd name="connsiteY81" fmla="*/ 5259539 h 5369344"/>
              <a:gd name="connsiteX82" fmla="*/ 3178289 w 4700384"/>
              <a:gd name="connsiteY82" fmla="*/ 5335739 h 5369344"/>
              <a:gd name="connsiteX83" fmla="*/ 3307829 w 4700384"/>
              <a:gd name="connsiteY83" fmla="*/ 5343359 h 5369344"/>
              <a:gd name="connsiteX84" fmla="*/ 3414509 w 4700384"/>
              <a:gd name="connsiteY84" fmla="*/ 5000459 h 5369344"/>
              <a:gd name="connsiteX85" fmla="*/ 3406889 w 4700384"/>
              <a:gd name="connsiteY85" fmla="*/ 4809959 h 5369344"/>
              <a:gd name="connsiteX86" fmla="*/ 3460229 w 4700384"/>
              <a:gd name="connsiteY86" fmla="*/ 4703279 h 5369344"/>
              <a:gd name="connsiteX87" fmla="*/ 3620249 w 4700384"/>
              <a:gd name="connsiteY87" fmla="*/ 4649939 h 5369344"/>
              <a:gd name="connsiteX88" fmla="*/ 3704069 w 4700384"/>
              <a:gd name="connsiteY88" fmla="*/ 4588979 h 5369344"/>
              <a:gd name="connsiteX89" fmla="*/ 3704069 w 4700384"/>
              <a:gd name="connsiteY89" fmla="*/ 4467059 h 5369344"/>
              <a:gd name="connsiteX90" fmla="*/ 3848849 w 4700384"/>
              <a:gd name="connsiteY90" fmla="*/ 4497539 h 5369344"/>
              <a:gd name="connsiteX91" fmla="*/ 3841229 w 4700384"/>
              <a:gd name="connsiteY91" fmla="*/ 4665179 h 5369344"/>
              <a:gd name="connsiteX92" fmla="*/ 3787889 w 4700384"/>
              <a:gd name="connsiteY92" fmla="*/ 4802339 h 5369344"/>
              <a:gd name="connsiteX93" fmla="*/ 3734549 w 4700384"/>
              <a:gd name="connsiteY93" fmla="*/ 4878539 h 5369344"/>
              <a:gd name="connsiteX94" fmla="*/ 3597389 w 4700384"/>
              <a:gd name="connsiteY94" fmla="*/ 4878539 h 5369344"/>
              <a:gd name="connsiteX95" fmla="*/ 3559289 w 4700384"/>
              <a:gd name="connsiteY95" fmla="*/ 4931879 h 5369344"/>
              <a:gd name="connsiteX96" fmla="*/ 3650729 w 4700384"/>
              <a:gd name="connsiteY96" fmla="*/ 4954739 h 5369344"/>
              <a:gd name="connsiteX97" fmla="*/ 3780269 w 4700384"/>
              <a:gd name="connsiteY97" fmla="*/ 4954739 h 5369344"/>
              <a:gd name="connsiteX98" fmla="*/ 3917429 w 4700384"/>
              <a:gd name="connsiteY98" fmla="*/ 4977599 h 5369344"/>
              <a:gd name="connsiteX99" fmla="*/ 4008869 w 4700384"/>
              <a:gd name="connsiteY99" fmla="*/ 4870919 h 5369344"/>
              <a:gd name="connsiteX100" fmla="*/ 4016489 w 4700384"/>
              <a:gd name="connsiteY100" fmla="*/ 4672799 h 5369344"/>
              <a:gd name="connsiteX101" fmla="*/ 4130789 w 4700384"/>
              <a:gd name="connsiteY101" fmla="*/ 4512779 h 5369344"/>
              <a:gd name="connsiteX102" fmla="*/ 4267949 w 4700384"/>
              <a:gd name="connsiteY102" fmla="*/ 4444199 h 5369344"/>
              <a:gd name="connsiteX103" fmla="*/ 4389869 w 4700384"/>
              <a:gd name="connsiteY103" fmla="*/ 4360379 h 5369344"/>
              <a:gd name="connsiteX104" fmla="*/ 4580369 w 4700384"/>
              <a:gd name="connsiteY104" fmla="*/ 4238459 h 5369344"/>
              <a:gd name="connsiteX105" fmla="*/ 4687049 w 4700384"/>
              <a:gd name="connsiteY105" fmla="*/ 4238459 h 5369344"/>
              <a:gd name="connsiteX106" fmla="*/ 4687049 w 4700384"/>
              <a:gd name="connsiteY106" fmla="*/ 2714459 h 5369344"/>
              <a:gd name="connsiteX107" fmla="*/ 4580369 w 4700384"/>
              <a:gd name="connsiteY107" fmla="*/ 2645879 h 5369344"/>
              <a:gd name="connsiteX108" fmla="*/ 4435589 w 4700384"/>
              <a:gd name="connsiteY108" fmla="*/ 2554439 h 5369344"/>
              <a:gd name="connsiteX109" fmla="*/ 4344149 w 4700384"/>
              <a:gd name="connsiteY109" fmla="*/ 2447759 h 5369344"/>
              <a:gd name="connsiteX110" fmla="*/ 4298429 w 4700384"/>
              <a:gd name="connsiteY110" fmla="*/ 2508719 h 5369344"/>
              <a:gd name="connsiteX111" fmla="*/ 4267949 w 4700384"/>
              <a:gd name="connsiteY111" fmla="*/ 2584919 h 5369344"/>
              <a:gd name="connsiteX112" fmla="*/ 4206989 w 4700384"/>
              <a:gd name="connsiteY112" fmla="*/ 2668739 h 5369344"/>
              <a:gd name="connsiteX113" fmla="*/ 4077449 w 4700384"/>
              <a:gd name="connsiteY113" fmla="*/ 2706839 h 5369344"/>
              <a:gd name="connsiteX114" fmla="*/ 4031729 w 4700384"/>
              <a:gd name="connsiteY114" fmla="*/ 2630639 h 5369344"/>
              <a:gd name="connsiteX115" fmla="*/ 3833609 w 4700384"/>
              <a:gd name="connsiteY115" fmla="*/ 2562059 h 5369344"/>
              <a:gd name="connsiteX116" fmla="*/ 3749789 w 4700384"/>
              <a:gd name="connsiteY116" fmla="*/ 2516339 h 5369344"/>
              <a:gd name="connsiteX117" fmla="*/ 4016489 w 4700384"/>
              <a:gd name="connsiteY117" fmla="*/ 2333459 h 5369344"/>
              <a:gd name="connsiteX118" fmla="*/ 4031729 w 4700384"/>
              <a:gd name="connsiteY118" fmla="*/ 2249639 h 5369344"/>
              <a:gd name="connsiteX119" fmla="*/ 3856469 w 4700384"/>
              <a:gd name="connsiteY119" fmla="*/ 2150579 h 5369344"/>
              <a:gd name="connsiteX120" fmla="*/ 3978389 w 4700384"/>
              <a:gd name="connsiteY120" fmla="*/ 2036279 h 5369344"/>
              <a:gd name="connsiteX121" fmla="*/ 3955529 w 4700384"/>
              <a:gd name="connsiteY121" fmla="*/ 1868639 h 5369344"/>
              <a:gd name="connsiteX122" fmla="*/ 3909809 w 4700384"/>
              <a:gd name="connsiteY122" fmla="*/ 1746719 h 5369344"/>
              <a:gd name="connsiteX123" fmla="*/ 3681209 w 4700384"/>
              <a:gd name="connsiteY123" fmla="*/ 1792439 h 5369344"/>
              <a:gd name="connsiteX124" fmla="*/ 3589769 w 4700384"/>
              <a:gd name="connsiteY124" fmla="*/ 1678139 h 5369344"/>
              <a:gd name="connsiteX125" fmla="*/ 3635489 w 4700384"/>
              <a:gd name="connsiteY125" fmla="*/ 1518119 h 5369344"/>
              <a:gd name="connsiteX126" fmla="*/ 3597389 w 4700384"/>
              <a:gd name="connsiteY126" fmla="*/ 1441919 h 5369344"/>
              <a:gd name="connsiteX127" fmla="*/ 3490709 w 4700384"/>
              <a:gd name="connsiteY127" fmla="*/ 1472399 h 5369344"/>
              <a:gd name="connsiteX128" fmla="*/ 3345929 w 4700384"/>
              <a:gd name="connsiteY128" fmla="*/ 1487639 h 5369344"/>
              <a:gd name="connsiteX129" fmla="*/ 3239249 w 4700384"/>
              <a:gd name="connsiteY129" fmla="*/ 1380959 h 5369344"/>
              <a:gd name="connsiteX130" fmla="*/ 3147809 w 4700384"/>
              <a:gd name="connsiteY130" fmla="*/ 1327619 h 5369344"/>
              <a:gd name="connsiteX131" fmla="*/ 3048749 w 4700384"/>
              <a:gd name="connsiteY131" fmla="*/ 1457159 h 5369344"/>
              <a:gd name="connsiteX132" fmla="*/ 3010649 w 4700384"/>
              <a:gd name="connsiteY132" fmla="*/ 1487639 h 5369344"/>
              <a:gd name="connsiteX133" fmla="*/ 2865869 w 4700384"/>
              <a:gd name="connsiteY133" fmla="*/ 1403819 h 5369344"/>
              <a:gd name="connsiteX134" fmla="*/ 2782049 w 4700384"/>
              <a:gd name="connsiteY134" fmla="*/ 1396199 h 5369344"/>
              <a:gd name="connsiteX135" fmla="*/ 2637269 w 4700384"/>
              <a:gd name="connsiteY135" fmla="*/ 1434299 h 5369344"/>
              <a:gd name="connsiteX136" fmla="*/ 2629649 w 4700384"/>
              <a:gd name="connsiteY136" fmla="*/ 1563839 h 5369344"/>
              <a:gd name="connsiteX137" fmla="*/ 2599169 w 4700384"/>
              <a:gd name="connsiteY137" fmla="*/ 1647659 h 5369344"/>
              <a:gd name="connsiteX138" fmla="*/ 2454389 w 4700384"/>
              <a:gd name="connsiteY138" fmla="*/ 1563839 h 5369344"/>
              <a:gd name="connsiteX139" fmla="*/ 2446769 w 4700384"/>
              <a:gd name="connsiteY139" fmla="*/ 1419059 h 5369344"/>
              <a:gd name="connsiteX140" fmla="*/ 2469629 w 4700384"/>
              <a:gd name="connsiteY140" fmla="*/ 1220939 h 5369344"/>
              <a:gd name="connsiteX141" fmla="*/ 2378189 w 4700384"/>
              <a:gd name="connsiteY141" fmla="*/ 108419 h 5369344"/>
              <a:gd name="connsiteX142" fmla="*/ 244590 w 4700384"/>
              <a:gd name="connsiteY142" fmla="*/ 123659 h 5369344"/>
              <a:gd name="connsiteX143" fmla="*/ 23609 w 4700384"/>
              <a:gd name="connsiteY143" fmla="*/ 657059 h 5369344"/>
              <a:gd name="connsiteX144" fmla="*/ 84569 w 4700384"/>
              <a:gd name="connsiteY144" fmla="*/ 733258 h 5369344"/>
              <a:gd name="connsiteX145" fmla="*/ 252210 w 4700384"/>
              <a:gd name="connsiteY145" fmla="*/ 824699 h 5369344"/>
              <a:gd name="connsiteX146" fmla="*/ 336029 w 4700384"/>
              <a:gd name="connsiteY146" fmla="*/ 900899 h 5369344"/>
              <a:gd name="connsiteX0" fmla="*/ 342079 w 4683574"/>
              <a:gd name="connsiteY0" fmla="*/ 888290 h 5364355"/>
              <a:gd name="connsiteX1" fmla="*/ 463999 w 4683574"/>
              <a:gd name="connsiteY1" fmla="*/ 1055930 h 5364355"/>
              <a:gd name="connsiteX2" fmla="*/ 684979 w 4683574"/>
              <a:gd name="connsiteY2" fmla="*/ 1086410 h 5364355"/>
              <a:gd name="connsiteX3" fmla="*/ 936439 w 4683574"/>
              <a:gd name="connsiteY3" fmla="*/ 1208330 h 5364355"/>
              <a:gd name="connsiteX4" fmla="*/ 913579 w 4683574"/>
              <a:gd name="connsiteY4" fmla="*/ 1322630 h 5364355"/>
              <a:gd name="connsiteX5" fmla="*/ 1081219 w 4683574"/>
              <a:gd name="connsiteY5" fmla="*/ 1444550 h 5364355"/>
              <a:gd name="connsiteX6" fmla="*/ 1119319 w 4683574"/>
              <a:gd name="connsiteY6" fmla="*/ 1543610 h 5364355"/>
              <a:gd name="connsiteX7" fmla="*/ 959299 w 4683574"/>
              <a:gd name="connsiteY7" fmla="*/ 1650290 h 5364355"/>
              <a:gd name="connsiteX8" fmla="*/ 905959 w 4683574"/>
              <a:gd name="connsiteY8" fmla="*/ 1734110 h 5364355"/>
              <a:gd name="connsiteX9" fmla="*/ 989779 w 4683574"/>
              <a:gd name="connsiteY9" fmla="*/ 1916990 h 5364355"/>
              <a:gd name="connsiteX10" fmla="*/ 1073599 w 4683574"/>
              <a:gd name="connsiteY10" fmla="*/ 2038910 h 5364355"/>
              <a:gd name="connsiteX11" fmla="*/ 1225999 w 4683574"/>
              <a:gd name="connsiteY11" fmla="*/ 2130350 h 5364355"/>
              <a:gd name="connsiteX12" fmla="*/ 1340299 w 4683574"/>
              <a:gd name="connsiteY12" fmla="*/ 2054150 h 5364355"/>
              <a:gd name="connsiteX13" fmla="*/ 1408879 w 4683574"/>
              <a:gd name="connsiteY13" fmla="*/ 2054150 h 5364355"/>
              <a:gd name="connsiteX14" fmla="*/ 1446979 w 4683574"/>
              <a:gd name="connsiteY14" fmla="*/ 2168450 h 5364355"/>
              <a:gd name="connsiteX15" fmla="*/ 1500319 w 4683574"/>
              <a:gd name="connsiteY15" fmla="*/ 2259890 h 5364355"/>
              <a:gd name="connsiteX16" fmla="*/ 1515559 w 4683574"/>
              <a:gd name="connsiteY16" fmla="*/ 2343710 h 5364355"/>
              <a:gd name="connsiteX17" fmla="*/ 1386019 w 4683574"/>
              <a:gd name="connsiteY17" fmla="*/ 2419910 h 5364355"/>
              <a:gd name="connsiteX18" fmla="*/ 1401259 w 4683574"/>
              <a:gd name="connsiteY18" fmla="*/ 2511350 h 5364355"/>
              <a:gd name="connsiteX19" fmla="*/ 1294579 w 4683574"/>
              <a:gd name="connsiteY19" fmla="*/ 2534210 h 5364355"/>
              <a:gd name="connsiteX20" fmla="*/ 1172659 w 4683574"/>
              <a:gd name="connsiteY20" fmla="*/ 2480870 h 5364355"/>
              <a:gd name="connsiteX21" fmla="*/ 1035499 w 4683574"/>
              <a:gd name="connsiteY21" fmla="*/ 2572310 h 5364355"/>
              <a:gd name="connsiteX22" fmla="*/ 1088839 w 4683574"/>
              <a:gd name="connsiteY22" fmla="*/ 2686610 h 5364355"/>
              <a:gd name="connsiteX23" fmla="*/ 1286959 w 4683574"/>
              <a:gd name="connsiteY23" fmla="*/ 2747570 h 5364355"/>
              <a:gd name="connsiteX24" fmla="*/ 1370779 w 4683574"/>
              <a:gd name="connsiteY24" fmla="*/ 2762810 h 5364355"/>
              <a:gd name="connsiteX25" fmla="*/ 1218379 w 4683574"/>
              <a:gd name="connsiteY25" fmla="*/ 2823770 h 5364355"/>
              <a:gd name="connsiteX26" fmla="*/ 1104079 w 4683574"/>
              <a:gd name="connsiteY26" fmla="*/ 2884730 h 5364355"/>
              <a:gd name="connsiteX27" fmla="*/ 1073599 w 4683574"/>
              <a:gd name="connsiteY27" fmla="*/ 2938070 h 5364355"/>
              <a:gd name="connsiteX28" fmla="*/ 1104079 w 4683574"/>
              <a:gd name="connsiteY28" fmla="*/ 3037130 h 5364355"/>
              <a:gd name="connsiteX29" fmla="*/ 1050739 w 4683574"/>
              <a:gd name="connsiteY29" fmla="*/ 3075230 h 5364355"/>
              <a:gd name="connsiteX30" fmla="*/ 898339 w 4683574"/>
              <a:gd name="connsiteY30" fmla="*/ 3006650 h 5364355"/>
              <a:gd name="connsiteX31" fmla="*/ 806899 w 4683574"/>
              <a:gd name="connsiteY31" fmla="*/ 2968550 h 5364355"/>
              <a:gd name="connsiteX32" fmla="*/ 677359 w 4683574"/>
              <a:gd name="connsiteY32" fmla="*/ 2976170 h 5364355"/>
              <a:gd name="connsiteX33" fmla="*/ 540199 w 4683574"/>
              <a:gd name="connsiteY33" fmla="*/ 3037130 h 5364355"/>
              <a:gd name="connsiteX34" fmla="*/ 433519 w 4683574"/>
              <a:gd name="connsiteY34" fmla="*/ 3075230 h 5364355"/>
              <a:gd name="connsiteX35" fmla="*/ 273499 w 4683574"/>
              <a:gd name="connsiteY35" fmla="*/ 3166670 h 5364355"/>
              <a:gd name="connsiteX36" fmla="*/ 410659 w 4683574"/>
              <a:gd name="connsiteY36" fmla="*/ 3326690 h 5364355"/>
              <a:gd name="connsiteX37" fmla="*/ 639259 w 4683574"/>
              <a:gd name="connsiteY37" fmla="*/ 3387650 h 5364355"/>
              <a:gd name="connsiteX38" fmla="*/ 852619 w 4683574"/>
              <a:gd name="connsiteY38" fmla="*/ 3402890 h 5364355"/>
              <a:gd name="connsiteX39" fmla="*/ 989779 w 4683574"/>
              <a:gd name="connsiteY39" fmla="*/ 3425750 h 5364355"/>
              <a:gd name="connsiteX40" fmla="*/ 1149799 w 4683574"/>
              <a:gd name="connsiteY40" fmla="*/ 3463850 h 5364355"/>
              <a:gd name="connsiteX41" fmla="*/ 1309819 w 4683574"/>
              <a:gd name="connsiteY41" fmla="*/ 3593390 h 5364355"/>
              <a:gd name="connsiteX42" fmla="*/ 1279339 w 4683574"/>
              <a:gd name="connsiteY42" fmla="*/ 3646730 h 5364355"/>
              <a:gd name="connsiteX43" fmla="*/ 1180279 w 4683574"/>
              <a:gd name="connsiteY43" fmla="*/ 3654350 h 5364355"/>
              <a:gd name="connsiteX44" fmla="*/ 951679 w 4683574"/>
              <a:gd name="connsiteY44" fmla="*/ 3677210 h 5364355"/>
              <a:gd name="connsiteX45" fmla="*/ 784039 w 4683574"/>
              <a:gd name="connsiteY45" fmla="*/ 3700070 h 5364355"/>
              <a:gd name="connsiteX46" fmla="*/ 677359 w 4683574"/>
              <a:gd name="connsiteY46" fmla="*/ 3761030 h 5364355"/>
              <a:gd name="connsiteX47" fmla="*/ 563059 w 4683574"/>
              <a:gd name="connsiteY47" fmla="*/ 3799130 h 5364355"/>
              <a:gd name="connsiteX48" fmla="*/ 509719 w 4683574"/>
              <a:gd name="connsiteY48" fmla="*/ 3799130 h 5364355"/>
              <a:gd name="connsiteX49" fmla="*/ 441139 w 4683574"/>
              <a:gd name="connsiteY49" fmla="*/ 3875330 h 5364355"/>
              <a:gd name="connsiteX50" fmla="*/ 448759 w 4683574"/>
              <a:gd name="connsiteY50" fmla="*/ 4088690 h 5364355"/>
              <a:gd name="connsiteX51" fmla="*/ 547819 w 4683574"/>
              <a:gd name="connsiteY51" fmla="*/ 4225850 h 5364355"/>
              <a:gd name="connsiteX52" fmla="*/ 555439 w 4683574"/>
              <a:gd name="connsiteY52" fmla="*/ 4355390 h 5364355"/>
              <a:gd name="connsiteX53" fmla="*/ 448759 w 4683574"/>
              <a:gd name="connsiteY53" fmla="*/ 4507790 h 5364355"/>
              <a:gd name="connsiteX54" fmla="*/ 273499 w 4683574"/>
              <a:gd name="connsiteY54" fmla="*/ 4629710 h 5364355"/>
              <a:gd name="connsiteX55" fmla="*/ 220159 w 4683574"/>
              <a:gd name="connsiteY55" fmla="*/ 4751630 h 5364355"/>
              <a:gd name="connsiteX56" fmla="*/ 273499 w 4683574"/>
              <a:gd name="connsiteY56" fmla="*/ 4827830 h 5364355"/>
              <a:gd name="connsiteX57" fmla="*/ 555439 w 4683574"/>
              <a:gd name="connsiteY57" fmla="*/ 4698290 h 5364355"/>
              <a:gd name="connsiteX58" fmla="*/ 784039 w 4683574"/>
              <a:gd name="connsiteY58" fmla="*/ 4637330 h 5364355"/>
              <a:gd name="connsiteX59" fmla="*/ 944059 w 4683574"/>
              <a:gd name="connsiteY59" fmla="*/ 4629710 h 5364355"/>
              <a:gd name="connsiteX60" fmla="*/ 1172659 w 4683574"/>
              <a:gd name="connsiteY60" fmla="*/ 4660190 h 5364355"/>
              <a:gd name="connsiteX61" fmla="*/ 1279339 w 4683574"/>
              <a:gd name="connsiteY61" fmla="*/ 4660190 h 5364355"/>
              <a:gd name="connsiteX62" fmla="*/ 1378399 w 4683574"/>
              <a:gd name="connsiteY62" fmla="*/ 4561130 h 5364355"/>
              <a:gd name="connsiteX63" fmla="*/ 1500319 w 4683574"/>
              <a:gd name="connsiteY63" fmla="*/ 4553510 h 5364355"/>
              <a:gd name="connsiteX64" fmla="*/ 1652719 w 4683574"/>
              <a:gd name="connsiteY64" fmla="*/ 4439210 h 5364355"/>
              <a:gd name="connsiteX65" fmla="*/ 1774639 w 4683574"/>
              <a:gd name="connsiteY65" fmla="*/ 4332530 h 5364355"/>
              <a:gd name="connsiteX66" fmla="*/ 1911799 w 4683574"/>
              <a:gd name="connsiteY66" fmla="*/ 4202990 h 5364355"/>
              <a:gd name="connsiteX67" fmla="*/ 1995619 w 4683574"/>
              <a:gd name="connsiteY67" fmla="*/ 4073450 h 5364355"/>
              <a:gd name="connsiteX68" fmla="*/ 2087059 w 4683574"/>
              <a:gd name="connsiteY68" fmla="*/ 4004870 h 5364355"/>
              <a:gd name="connsiteX69" fmla="*/ 2170879 w 4683574"/>
              <a:gd name="connsiteY69" fmla="*/ 3989630 h 5364355"/>
              <a:gd name="connsiteX70" fmla="*/ 2247079 w 4683574"/>
              <a:gd name="connsiteY70" fmla="*/ 4058210 h 5364355"/>
              <a:gd name="connsiteX71" fmla="*/ 2269939 w 4683574"/>
              <a:gd name="connsiteY71" fmla="*/ 4210610 h 5364355"/>
              <a:gd name="connsiteX72" fmla="*/ 2247079 w 4683574"/>
              <a:gd name="connsiteY72" fmla="*/ 4378250 h 5364355"/>
              <a:gd name="connsiteX73" fmla="*/ 2178499 w 4683574"/>
              <a:gd name="connsiteY73" fmla="*/ 4530650 h 5364355"/>
              <a:gd name="connsiteX74" fmla="*/ 2155639 w 4683574"/>
              <a:gd name="connsiteY74" fmla="*/ 4591610 h 5364355"/>
              <a:gd name="connsiteX75" fmla="*/ 2224219 w 4683574"/>
              <a:gd name="connsiteY75" fmla="*/ 4660190 h 5364355"/>
              <a:gd name="connsiteX76" fmla="*/ 2376619 w 4683574"/>
              <a:gd name="connsiteY76" fmla="*/ 4667810 h 5364355"/>
              <a:gd name="connsiteX77" fmla="*/ 2506159 w 4683574"/>
              <a:gd name="connsiteY77" fmla="*/ 4728770 h 5364355"/>
              <a:gd name="connsiteX78" fmla="*/ 2498539 w 4683574"/>
              <a:gd name="connsiteY78" fmla="*/ 4843070 h 5364355"/>
              <a:gd name="connsiteX79" fmla="*/ 2498539 w 4683574"/>
              <a:gd name="connsiteY79" fmla="*/ 4942130 h 5364355"/>
              <a:gd name="connsiteX80" fmla="*/ 2658559 w 4683574"/>
              <a:gd name="connsiteY80" fmla="*/ 5086910 h 5364355"/>
              <a:gd name="connsiteX81" fmla="*/ 2902399 w 4683574"/>
              <a:gd name="connsiteY81" fmla="*/ 5254550 h 5364355"/>
              <a:gd name="connsiteX82" fmla="*/ 3161479 w 4683574"/>
              <a:gd name="connsiteY82" fmla="*/ 5330750 h 5364355"/>
              <a:gd name="connsiteX83" fmla="*/ 3291019 w 4683574"/>
              <a:gd name="connsiteY83" fmla="*/ 5338370 h 5364355"/>
              <a:gd name="connsiteX84" fmla="*/ 3397699 w 4683574"/>
              <a:gd name="connsiteY84" fmla="*/ 4995470 h 5364355"/>
              <a:gd name="connsiteX85" fmla="*/ 3390079 w 4683574"/>
              <a:gd name="connsiteY85" fmla="*/ 4804970 h 5364355"/>
              <a:gd name="connsiteX86" fmla="*/ 3443419 w 4683574"/>
              <a:gd name="connsiteY86" fmla="*/ 4698290 h 5364355"/>
              <a:gd name="connsiteX87" fmla="*/ 3603439 w 4683574"/>
              <a:gd name="connsiteY87" fmla="*/ 4644950 h 5364355"/>
              <a:gd name="connsiteX88" fmla="*/ 3687259 w 4683574"/>
              <a:gd name="connsiteY88" fmla="*/ 4583990 h 5364355"/>
              <a:gd name="connsiteX89" fmla="*/ 3687259 w 4683574"/>
              <a:gd name="connsiteY89" fmla="*/ 4462070 h 5364355"/>
              <a:gd name="connsiteX90" fmla="*/ 3832039 w 4683574"/>
              <a:gd name="connsiteY90" fmla="*/ 4492550 h 5364355"/>
              <a:gd name="connsiteX91" fmla="*/ 3824419 w 4683574"/>
              <a:gd name="connsiteY91" fmla="*/ 4660190 h 5364355"/>
              <a:gd name="connsiteX92" fmla="*/ 3771079 w 4683574"/>
              <a:gd name="connsiteY92" fmla="*/ 4797350 h 5364355"/>
              <a:gd name="connsiteX93" fmla="*/ 3717739 w 4683574"/>
              <a:gd name="connsiteY93" fmla="*/ 4873550 h 5364355"/>
              <a:gd name="connsiteX94" fmla="*/ 3580579 w 4683574"/>
              <a:gd name="connsiteY94" fmla="*/ 4873550 h 5364355"/>
              <a:gd name="connsiteX95" fmla="*/ 3542479 w 4683574"/>
              <a:gd name="connsiteY95" fmla="*/ 4926890 h 5364355"/>
              <a:gd name="connsiteX96" fmla="*/ 3633919 w 4683574"/>
              <a:gd name="connsiteY96" fmla="*/ 4949750 h 5364355"/>
              <a:gd name="connsiteX97" fmla="*/ 3763459 w 4683574"/>
              <a:gd name="connsiteY97" fmla="*/ 4949750 h 5364355"/>
              <a:gd name="connsiteX98" fmla="*/ 3900619 w 4683574"/>
              <a:gd name="connsiteY98" fmla="*/ 4972610 h 5364355"/>
              <a:gd name="connsiteX99" fmla="*/ 3992059 w 4683574"/>
              <a:gd name="connsiteY99" fmla="*/ 4865930 h 5364355"/>
              <a:gd name="connsiteX100" fmla="*/ 3999679 w 4683574"/>
              <a:gd name="connsiteY100" fmla="*/ 4667810 h 5364355"/>
              <a:gd name="connsiteX101" fmla="*/ 4113979 w 4683574"/>
              <a:gd name="connsiteY101" fmla="*/ 4507790 h 5364355"/>
              <a:gd name="connsiteX102" fmla="*/ 4251139 w 4683574"/>
              <a:gd name="connsiteY102" fmla="*/ 4439210 h 5364355"/>
              <a:gd name="connsiteX103" fmla="*/ 4373059 w 4683574"/>
              <a:gd name="connsiteY103" fmla="*/ 4355390 h 5364355"/>
              <a:gd name="connsiteX104" fmla="*/ 4563559 w 4683574"/>
              <a:gd name="connsiteY104" fmla="*/ 4233470 h 5364355"/>
              <a:gd name="connsiteX105" fmla="*/ 4670239 w 4683574"/>
              <a:gd name="connsiteY105" fmla="*/ 4233470 h 5364355"/>
              <a:gd name="connsiteX106" fmla="*/ 4670239 w 4683574"/>
              <a:gd name="connsiteY106" fmla="*/ 2709470 h 5364355"/>
              <a:gd name="connsiteX107" fmla="*/ 4563559 w 4683574"/>
              <a:gd name="connsiteY107" fmla="*/ 2640890 h 5364355"/>
              <a:gd name="connsiteX108" fmla="*/ 4418779 w 4683574"/>
              <a:gd name="connsiteY108" fmla="*/ 2549450 h 5364355"/>
              <a:gd name="connsiteX109" fmla="*/ 4327339 w 4683574"/>
              <a:gd name="connsiteY109" fmla="*/ 2442770 h 5364355"/>
              <a:gd name="connsiteX110" fmla="*/ 4281619 w 4683574"/>
              <a:gd name="connsiteY110" fmla="*/ 2503730 h 5364355"/>
              <a:gd name="connsiteX111" fmla="*/ 4251139 w 4683574"/>
              <a:gd name="connsiteY111" fmla="*/ 2579930 h 5364355"/>
              <a:gd name="connsiteX112" fmla="*/ 4190179 w 4683574"/>
              <a:gd name="connsiteY112" fmla="*/ 2663750 h 5364355"/>
              <a:gd name="connsiteX113" fmla="*/ 4060639 w 4683574"/>
              <a:gd name="connsiteY113" fmla="*/ 2701850 h 5364355"/>
              <a:gd name="connsiteX114" fmla="*/ 4014919 w 4683574"/>
              <a:gd name="connsiteY114" fmla="*/ 2625650 h 5364355"/>
              <a:gd name="connsiteX115" fmla="*/ 3816799 w 4683574"/>
              <a:gd name="connsiteY115" fmla="*/ 2557070 h 5364355"/>
              <a:gd name="connsiteX116" fmla="*/ 3732979 w 4683574"/>
              <a:gd name="connsiteY116" fmla="*/ 2511350 h 5364355"/>
              <a:gd name="connsiteX117" fmla="*/ 3999679 w 4683574"/>
              <a:gd name="connsiteY117" fmla="*/ 2328470 h 5364355"/>
              <a:gd name="connsiteX118" fmla="*/ 4014919 w 4683574"/>
              <a:gd name="connsiteY118" fmla="*/ 2244650 h 5364355"/>
              <a:gd name="connsiteX119" fmla="*/ 3839659 w 4683574"/>
              <a:gd name="connsiteY119" fmla="*/ 2145590 h 5364355"/>
              <a:gd name="connsiteX120" fmla="*/ 3961579 w 4683574"/>
              <a:gd name="connsiteY120" fmla="*/ 2031290 h 5364355"/>
              <a:gd name="connsiteX121" fmla="*/ 3938719 w 4683574"/>
              <a:gd name="connsiteY121" fmla="*/ 1863650 h 5364355"/>
              <a:gd name="connsiteX122" fmla="*/ 3892999 w 4683574"/>
              <a:gd name="connsiteY122" fmla="*/ 1741730 h 5364355"/>
              <a:gd name="connsiteX123" fmla="*/ 3664399 w 4683574"/>
              <a:gd name="connsiteY123" fmla="*/ 1787450 h 5364355"/>
              <a:gd name="connsiteX124" fmla="*/ 3572959 w 4683574"/>
              <a:gd name="connsiteY124" fmla="*/ 1673150 h 5364355"/>
              <a:gd name="connsiteX125" fmla="*/ 3618679 w 4683574"/>
              <a:gd name="connsiteY125" fmla="*/ 1513130 h 5364355"/>
              <a:gd name="connsiteX126" fmla="*/ 3580579 w 4683574"/>
              <a:gd name="connsiteY126" fmla="*/ 1436930 h 5364355"/>
              <a:gd name="connsiteX127" fmla="*/ 3473899 w 4683574"/>
              <a:gd name="connsiteY127" fmla="*/ 1467410 h 5364355"/>
              <a:gd name="connsiteX128" fmla="*/ 3329119 w 4683574"/>
              <a:gd name="connsiteY128" fmla="*/ 1482650 h 5364355"/>
              <a:gd name="connsiteX129" fmla="*/ 3222439 w 4683574"/>
              <a:gd name="connsiteY129" fmla="*/ 1375970 h 5364355"/>
              <a:gd name="connsiteX130" fmla="*/ 3130999 w 4683574"/>
              <a:gd name="connsiteY130" fmla="*/ 1322630 h 5364355"/>
              <a:gd name="connsiteX131" fmla="*/ 3031939 w 4683574"/>
              <a:gd name="connsiteY131" fmla="*/ 1452170 h 5364355"/>
              <a:gd name="connsiteX132" fmla="*/ 2993839 w 4683574"/>
              <a:gd name="connsiteY132" fmla="*/ 1482650 h 5364355"/>
              <a:gd name="connsiteX133" fmla="*/ 2849059 w 4683574"/>
              <a:gd name="connsiteY133" fmla="*/ 1398830 h 5364355"/>
              <a:gd name="connsiteX134" fmla="*/ 2765239 w 4683574"/>
              <a:gd name="connsiteY134" fmla="*/ 1391210 h 5364355"/>
              <a:gd name="connsiteX135" fmla="*/ 2620459 w 4683574"/>
              <a:gd name="connsiteY135" fmla="*/ 1429310 h 5364355"/>
              <a:gd name="connsiteX136" fmla="*/ 2612839 w 4683574"/>
              <a:gd name="connsiteY136" fmla="*/ 1558850 h 5364355"/>
              <a:gd name="connsiteX137" fmla="*/ 2582359 w 4683574"/>
              <a:gd name="connsiteY137" fmla="*/ 1642670 h 5364355"/>
              <a:gd name="connsiteX138" fmla="*/ 2437579 w 4683574"/>
              <a:gd name="connsiteY138" fmla="*/ 1558850 h 5364355"/>
              <a:gd name="connsiteX139" fmla="*/ 2429959 w 4683574"/>
              <a:gd name="connsiteY139" fmla="*/ 1414070 h 5364355"/>
              <a:gd name="connsiteX140" fmla="*/ 2452819 w 4683574"/>
              <a:gd name="connsiteY140" fmla="*/ 1215950 h 5364355"/>
              <a:gd name="connsiteX141" fmla="*/ 2361379 w 4683574"/>
              <a:gd name="connsiteY141" fmla="*/ 103430 h 5364355"/>
              <a:gd name="connsiteX142" fmla="*/ 1881320 w 4683574"/>
              <a:gd name="connsiteY142" fmla="*/ 133910 h 5364355"/>
              <a:gd name="connsiteX143" fmla="*/ 6799 w 4683574"/>
              <a:gd name="connsiteY143" fmla="*/ 652070 h 5364355"/>
              <a:gd name="connsiteX144" fmla="*/ 67759 w 4683574"/>
              <a:gd name="connsiteY144" fmla="*/ 728269 h 5364355"/>
              <a:gd name="connsiteX145" fmla="*/ 235400 w 4683574"/>
              <a:gd name="connsiteY145" fmla="*/ 819710 h 5364355"/>
              <a:gd name="connsiteX146" fmla="*/ 319219 w 4683574"/>
              <a:gd name="connsiteY146" fmla="*/ 895910 h 5364355"/>
              <a:gd name="connsiteX0" fmla="*/ 408874 w 4750369"/>
              <a:gd name="connsiteY0" fmla="*/ 874630 h 5350695"/>
              <a:gd name="connsiteX1" fmla="*/ 530794 w 4750369"/>
              <a:gd name="connsiteY1" fmla="*/ 1042270 h 5350695"/>
              <a:gd name="connsiteX2" fmla="*/ 751774 w 4750369"/>
              <a:gd name="connsiteY2" fmla="*/ 1072750 h 5350695"/>
              <a:gd name="connsiteX3" fmla="*/ 1003234 w 4750369"/>
              <a:gd name="connsiteY3" fmla="*/ 1194670 h 5350695"/>
              <a:gd name="connsiteX4" fmla="*/ 980374 w 4750369"/>
              <a:gd name="connsiteY4" fmla="*/ 1308970 h 5350695"/>
              <a:gd name="connsiteX5" fmla="*/ 1148014 w 4750369"/>
              <a:gd name="connsiteY5" fmla="*/ 1430890 h 5350695"/>
              <a:gd name="connsiteX6" fmla="*/ 1186114 w 4750369"/>
              <a:gd name="connsiteY6" fmla="*/ 1529950 h 5350695"/>
              <a:gd name="connsiteX7" fmla="*/ 1026094 w 4750369"/>
              <a:gd name="connsiteY7" fmla="*/ 1636630 h 5350695"/>
              <a:gd name="connsiteX8" fmla="*/ 972754 w 4750369"/>
              <a:gd name="connsiteY8" fmla="*/ 1720450 h 5350695"/>
              <a:gd name="connsiteX9" fmla="*/ 1056574 w 4750369"/>
              <a:gd name="connsiteY9" fmla="*/ 1903330 h 5350695"/>
              <a:gd name="connsiteX10" fmla="*/ 1140394 w 4750369"/>
              <a:gd name="connsiteY10" fmla="*/ 2025250 h 5350695"/>
              <a:gd name="connsiteX11" fmla="*/ 1292794 w 4750369"/>
              <a:gd name="connsiteY11" fmla="*/ 2116690 h 5350695"/>
              <a:gd name="connsiteX12" fmla="*/ 1407094 w 4750369"/>
              <a:gd name="connsiteY12" fmla="*/ 2040490 h 5350695"/>
              <a:gd name="connsiteX13" fmla="*/ 1475674 w 4750369"/>
              <a:gd name="connsiteY13" fmla="*/ 2040490 h 5350695"/>
              <a:gd name="connsiteX14" fmla="*/ 1513774 w 4750369"/>
              <a:gd name="connsiteY14" fmla="*/ 2154790 h 5350695"/>
              <a:gd name="connsiteX15" fmla="*/ 1567114 w 4750369"/>
              <a:gd name="connsiteY15" fmla="*/ 2246230 h 5350695"/>
              <a:gd name="connsiteX16" fmla="*/ 1582354 w 4750369"/>
              <a:gd name="connsiteY16" fmla="*/ 2330050 h 5350695"/>
              <a:gd name="connsiteX17" fmla="*/ 1452814 w 4750369"/>
              <a:gd name="connsiteY17" fmla="*/ 2406250 h 5350695"/>
              <a:gd name="connsiteX18" fmla="*/ 1468054 w 4750369"/>
              <a:gd name="connsiteY18" fmla="*/ 2497690 h 5350695"/>
              <a:gd name="connsiteX19" fmla="*/ 1361374 w 4750369"/>
              <a:gd name="connsiteY19" fmla="*/ 2520550 h 5350695"/>
              <a:gd name="connsiteX20" fmla="*/ 1239454 w 4750369"/>
              <a:gd name="connsiteY20" fmla="*/ 2467210 h 5350695"/>
              <a:gd name="connsiteX21" fmla="*/ 1102294 w 4750369"/>
              <a:gd name="connsiteY21" fmla="*/ 2558650 h 5350695"/>
              <a:gd name="connsiteX22" fmla="*/ 1155634 w 4750369"/>
              <a:gd name="connsiteY22" fmla="*/ 2672950 h 5350695"/>
              <a:gd name="connsiteX23" fmla="*/ 1353754 w 4750369"/>
              <a:gd name="connsiteY23" fmla="*/ 2733910 h 5350695"/>
              <a:gd name="connsiteX24" fmla="*/ 1437574 w 4750369"/>
              <a:gd name="connsiteY24" fmla="*/ 2749150 h 5350695"/>
              <a:gd name="connsiteX25" fmla="*/ 1285174 w 4750369"/>
              <a:gd name="connsiteY25" fmla="*/ 2810110 h 5350695"/>
              <a:gd name="connsiteX26" fmla="*/ 1170874 w 4750369"/>
              <a:gd name="connsiteY26" fmla="*/ 2871070 h 5350695"/>
              <a:gd name="connsiteX27" fmla="*/ 1140394 w 4750369"/>
              <a:gd name="connsiteY27" fmla="*/ 2924410 h 5350695"/>
              <a:gd name="connsiteX28" fmla="*/ 1170874 w 4750369"/>
              <a:gd name="connsiteY28" fmla="*/ 3023470 h 5350695"/>
              <a:gd name="connsiteX29" fmla="*/ 1117534 w 4750369"/>
              <a:gd name="connsiteY29" fmla="*/ 3061570 h 5350695"/>
              <a:gd name="connsiteX30" fmla="*/ 965134 w 4750369"/>
              <a:gd name="connsiteY30" fmla="*/ 2992990 h 5350695"/>
              <a:gd name="connsiteX31" fmla="*/ 873694 w 4750369"/>
              <a:gd name="connsiteY31" fmla="*/ 2954890 h 5350695"/>
              <a:gd name="connsiteX32" fmla="*/ 744154 w 4750369"/>
              <a:gd name="connsiteY32" fmla="*/ 2962510 h 5350695"/>
              <a:gd name="connsiteX33" fmla="*/ 606994 w 4750369"/>
              <a:gd name="connsiteY33" fmla="*/ 3023470 h 5350695"/>
              <a:gd name="connsiteX34" fmla="*/ 500314 w 4750369"/>
              <a:gd name="connsiteY34" fmla="*/ 3061570 h 5350695"/>
              <a:gd name="connsiteX35" fmla="*/ 340294 w 4750369"/>
              <a:gd name="connsiteY35" fmla="*/ 3153010 h 5350695"/>
              <a:gd name="connsiteX36" fmla="*/ 477454 w 4750369"/>
              <a:gd name="connsiteY36" fmla="*/ 3313030 h 5350695"/>
              <a:gd name="connsiteX37" fmla="*/ 706054 w 4750369"/>
              <a:gd name="connsiteY37" fmla="*/ 3373990 h 5350695"/>
              <a:gd name="connsiteX38" fmla="*/ 919414 w 4750369"/>
              <a:gd name="connsiteY38" fmla="*/ 3389230 h 5350695"/>
              <a:gd name="connsiteX39" fmla="*/ 1056574 w 4750369"/>
              <a:gd name="connsiteY39" fmla="*/ 3412090 h 5350695"/>
              <a:gd name="connsiteX40" fmla="*/ 1216594 w 4750369"/>
              <a:gd name="connsiteY40" fmla="*/ 3450190 h 5350695"/>
              <a:gd name="connsiteX41" fmla="*/ 1376614 w 4750369"/>
              <a:gd name="connsiteY41" fmla="*/ 3579730 h 5350695"/>
              <a:gd name="connsiteX42" fmla="*/ 1346134 w 4750369"/>
              <a:gd name="connsiteY42" fmla="*/ 3633070 h 5350695"/>
              <a:gd name="connsiteX43" fmla="*/ 1247074 w 4750369"/>
              <a:gd name="connsiteY43" fmla="*/ 3640690 h 5350695"/>
              <a:gd name="connsiteX44" fmla="*/ 1018474 w 4750369"/>
              <a:gd name="connsiteY44" fmla="*/ 3663550 h 5350695"/>
              <a:gd name="connsiteX45" fmla="*/ 850834 w 4750369"/>
              <a:gd name="connsiteY45" fmla="*/ 3686410 h 5350695"/>
              <a:gd name="connsiteX46" fmla="*/ 744154 w 4750369"/>
              <a:gd name="connsiteY46" fmla="*/ 3747370 h 5350695"/>
              <a:gd name="connsiteX47" fmla="*/ 629854 w 4750369"/>
              <a:gd name="connsiteY47" fmla="*/ 3785470 h 5350695"/>
              <a:gd name="connsiteX48" fmla="*/ 576514 w 4750369"/>
              <a:gd name="connsiteY48" fmla="*/ 3785470 h 5350695"/>
              <a:gd name="connsiteX49" fmla="*/ 507934 w 4750369"/>
              <a:gd name="connsiteY49" fmla="*/ 3861670 h 5350695"/>
              <a:gd name="connsiteX50" fmla="*/ 515554 w 4750369"/>
              <a:gd name="connsiteY50" fmla="*/ 4075030 h 5350695"/>
              <a:gd name="connsiteX51" fmla="*/ 614614 w 4750369"/>
              <a:gd name="connsiteY51" fmla="*/ 4212190 h 5350695"/>
              <a:gd name="connsiteX52" fmla="*/ 622234 w 4750369"/>
              <a:gd name="connsiteY52" fmla="*/ 4341730 h 5350695"/>
              <a:gd name="connsiteX53" fmla="*/ 515554 w 4750369"/>
              <a:gd name="connsiteY53" fmla="*/ 4494130 h 5350695"/>
              <a:gd name="connsiteX54" fmla="*/ 340294 w 4750369"/>
              <a:gd name="connsiteY54" fmla="*/ 4616050 h 5350695"/>
              <a:gd name="connsiteX55" fmla="*/ 286954 w 4750369"/>
              <a:gd name="connsiteY55" fmla="*/ 4737970 h 5350695"/>
              <a:gd name="connsiteX56" fmla="*/ 340294 w 4750369"/>
              <a:gd name="connsiteY56" fmla="*/ 4814170 h 5350695"/>
              <a:gd name="connsiteX57" fmla="*/ 622234 w 4750369"/>
              <a:gd name="connsiteY57" fmla="*/ 4684630 h 5350695"/>
              <a:gd name="connsiteX58" fmla="*/ 850834 w 4750369"/>
              <a:gd name="connsiteY58" fmla="*/ 4623670 h 5350695"/>
              <a:gd name="connsiteX59" fmla="*/ 1010854 w 4750369"/>
              <a:gd name="connsiteY59" fmla="*/ 4616050 h 5350695"/>
              <a:gd name="connsiteX60" fmla="*/ 1239454 w 4750369"/>
              <a:gd name="connsiteY60" fmla="*/ 4646530 h 5350695"/>
              <a:gd name="connsiteX61" fmla="*/ 1346134 w 4750369"/>
              <a:gd name="connsiteY61" fmla="*/ 4646530 h 5350695"/>
              <a:gd name="connsiteX62" fmla="*/ 1445194 w 4750369"/>
              <a:gd name="connsiteY62" fmla="*/ 4547470 h 5350695"/>
              <a:gd name="connsiteX63" fmla="*/ 1567114 w 4750369"/>
              <a:gd name="connsiteY63" fmla="*/ 4539850 h 5350695"/>
              <a:gd name="connsiteX64" fmla="*/ 1719514 w 4750369"/>
              <a:gd name="connsiteY64" fmla="*/ 4425550 h 5350695"/>
              <a:gd name="connsiteX65" fmla="*/ 1841434 w 4750369"/>
              <a:gd name="connsiteY65" fmla="*/ 4318870 h 5350695"/>
              <a:gd name="connsiteX66" fmla="*/ 1978594 w 4750369"/>
              <a:gd name="connsiteY66" fmla="*/ 4189330 h 5350695"/>
              <a:gd name="connsiteX67" fmla="*/ 2062414 w 4750369"/>
              <a:gd name="connsiteY67" fmla="*/ 4059790 h 5350695"/>
              <a:gd name="connsiteX68" fmla="*/ 2153854 w 4750369"/>
              <a:gd name="connsiteY68" fmla="*/ 3991210 h 5350695"/>
              <a:gd name="connsiteX69" fmla="*/ 2237674 w 4750369"/>
              <a:gd name="connsiteY69" fmla="*/ 3975970 h 5350695"/>
              <a:gd name="connsiteX70" fmla="*/ 2313874 w 4750369"/>
              <a:gd name="connsiteY70" fmla="*/ 4044550 h 5350695"/>
              <a:gd name="connsiteX71" fmla="*/ 2336734 w 4750369"/>
              <a:gd name="connsiteY71" fmla="*/ 4196950 h 5350695"/>
              <a:gd name="connsiteX72" fmla="*/ 2313874 w 4750369"/>
              <a:gd name="connsiteY72" fmla="*/ 4364590 h 5350695"/>
              <a:gd name="connsiteX73" fmla="*/ 2245294 w 4750369"/>
              <a:gd name="connsiteY73" fmla="*/ 4516990 h 5350695"/>
              <a:gd name="connsiteX74" fmla="*/ 2222434 w 4750369"/>
              <a:gd name="connsiteY74" fmla="*/ 4577950 h 5350695"/>
              <a:gd name="connsiteX75" fmla="*/ 2291014 w 4750369"/>
              <a:gd name="connsiteY75" fmla="*/ 4646530 h 5350695"/>
              <a:gd name="connsiteX76" fmla="*/ 2443414 w 4750369"/>
              <a:gd name="connsiteY76" fmla="*/ 4654150 h 5350695"/>
              <a:gd name="connsiteX77" fmla="*/ 2572954 w 4750369"/>
              <a:gd name="connsiteY77" fmla="*/ 4715110 h 5350695"/>
              <a:gd name="connsiteX78" fmla="*/ 2565334 w 4750369"/>
              <a:gd name="connsiteY78" fmla="*/ 4829410 h 5350695"/>
              <a:gd name="connsiteX79" fmla="*/ 2565334 w 4750369"/>
              <a:gd name="connsiteY79" fmla="*/ 4928470 h 5350695"/>
              <a:gd name="connsiteX80" fmla="*/ 2725354 w 4750369"/>
              <a:gd name="connsiteY80" fmla="*/ 5073250 h 5350695"/>
              <a:gd name="connsiteX81" fmla="*/ 2969194 w 4750369"/>
              <a:gd name="connsiteY81" fmla="*/ 5240890 h 5350695"/>
              <a:gd name="connsiteX82" fmla="*/ 3228274 w 4750369"/>
              <a:gd name="connsiteY82" fmla="*/ 5317090 h 5350695"/>
              <a:gd name="connsiteX83" fmla="*/ 3357814 w 4750369"/>
              <a:gd name="connsiteY83" fmla="*/ 5324710 h 5350695"/>
              <a:gd name="connsiteX84" fmla="*/ 3464494 w 4750369"/>
              <a:gd name="connsiteY84" fmla="*/ 4981810 h 5350695"/>
              <a:gd name="connsiteX85" fmla="*/ 3456874 w 4750369"/>
              <a:gd name="connsiteY85" fmla="*/ 4791310 h 5350695"/>
              <a:gd name="connsiteX86" fmla="*/ 3510214 w 4750369"/>
              <a:gd name="connsiteY86" fmla="*/ 4684630 h 5350695"/>
              <a:gd name="connsiteX87" fmla="*/ 3670234 w 4750369"/>
              <a:gd name="connsiteY87" fmla="*/ 4631290 h 5350695"/>
              <a:gd name="connsiteX88" fmla="*/ 3754054 w 4750369"/>
              <a:gd name="connsiteY88" fmla="*/ 4570330 h 5350695"/>
              <a:gd name="connsiteX89" fmla="*/ 3754054 w 4750369"/>
              <a:gd name="connsiteY89" fmla="*/ 4448410 h 5350695"/>
              <a:gd name="connsiteX90" fmla="*/ 3898834 w 4750369"/>
              <a:gd name="connsiteY90" fmla="*/ 4478890 h 5350695"/>
              <a:gd name="connsiteX91" fmla="*/ 3891214 w 4750369"/>
              <a:gd name="connsiteY91" fmla="*/ 4646530 h 5350695"/>
              <a:gd name="connsiteX92" fmla="*/ 3837874 w 4750369"/>
              <a:gd name="connsiteY92" fmla="*/ 4783690 h 5350695"/>
              <a:gd name="connsiteX93" fmla="*/ 3784534 w 4750369"/>
              <a:gd name="connsiteY93" fmla="*/ 4859890 h 5350695"/>
              <a:gd name="connsiteX94" fmla="*/ 3647374 w 4750369"/>
              <a:gd name="connsiteY94" fmla="*/ 4859890 h 5350695"/>
              <a:gd name="connsiteX95" fmla="*/ 3609274 w 4750369"/>
              <a:gd name="connsiteY95" fmla="*/ 4913230 h 5350695"/>
              <a:gd name="connsiteX96" fmla="*/ 3700714 w 4750369"/>
              <a:gd name="connsiteY96" fmla="*/ 4936090 h 5350695"/>
              <a:gd name="connsiteX97" fmla="*/ 3830254 w 4750369"/>
              <a:gd name="connsiteY97" fmla="*/ 4936090 h 5350695"/>
              <a:gd name="connsiteX98" fmla="*/ 3967414 w 4750369"/>
              <a:gd name="connsiteY98" fmla="*/ 4958950 h 5350695"/>
              <a:gd name="connsiteX99" fmla="*/ 4058854 w 4750369"/>
              <a:gd name="connsiteY99" fmla="*/ 4852270 h 5350695"/>
              <a:gd name="connsiteX100" fmla="*/ 4066474 w 4750369"/>
              <a:gd name="connsiteY100" fmla="*/ 4654150 h 5350695"/>
              <a:gd name="connsiteX101" fmla="*/ 4180774 w 4750369"/>
              <a:gd name="connsiteY101" fmla="*/ 4494130 h 5350695"/>
              <a:gd name="connsiteX102" fmla="*/ 4317934 w 4750369"/>
              <a:gd name="connsiteY102" fmla="*/ 4425550 h 5350695"/>
              <a:gd name="connsiteX103" fmla="*/ 4439854 w 4750369"/>
              <a:gd name="connsiteY103" fmla="*/ 4341730 h 5350695"/>
              <a:gd name="connsiteX104" fmla="*/ 4630354 w 4750369"/>
              <a:gd name="connsiteY104" fmla="*/ 4219810 h 5350695"/>
              <a:gd name="connsiteX105" fmla="*/ 4737034 w 4750369"/>
              <a:gd name="connsiteY105" fmla="*/ 4219810 h 5350695"/>
              <a:gd name="connsiteX106" fmla="*/ 4737034 w 4750369"/>
              <a:gd name="connsiteY106" fmla="*/ 2695810 h 5350695"/>
              <a:gd name="connsiteX107" fmla="*/ 4630354 w 4750369"/>
              <a:gd name="connsiteY107" fmla="*/ 2627230 h 5350695"/>
              <a:gd name="connsiteX108" fmla="*/ 4485574 w 4750369"/>
              <a:gd name="connsiteY108" fmla="*/ 2535790 h 5350695"/>
              <a:gd name="connsiteX109" fmla="*/ 4394134 w 4750369"/>
              <a:gd name="connsiteY109" fmla="*/ 2429110 h 5350695"/>
              <a:gd name="connsiteX110" fmla="*/ 4348414 w 4750369"/>
              <a:gd name="connsiteY110" fmla="*/ 2490070 h 5350695"/>
              <a:gd name="connsiteX111" fmla="*/ 4317934 w 4750369"/>
              <a:gd name="connsiteY111" fmla="*/ 2566270 h 5350695"/>
              <a:gd name="connsiteX112" fmla="*/ 4256974 w 4750369"/>
              <a:gd name="connsiteY112" fmla="*/ 2650090 h 5350695"/>
              <a:gd name="connsiteX113" fmla="*/ 4127434 w 4750369"/>
              <a:gd name="connsiteY113" fmla="*/ 2688190 h 5350695"/>
              <a:gd name="connsiteX114" fmla="*/ 4081714 w 4750369"/>
              <a:gd name="connsiteY114" fmla="*/ 2611990 h 5350695"/>
              <a:gd name="connsiteX115" fmla="*/ 3883594 w 4750369"/>
              <a:gd name="connsiteY115" fmla="*/ 2543410 h 5350695"/>
              <a:gd name="connsiteX116" fmla="*/ 3799774 w 4750369"/>
              <a:gd name="connsiteY116" fmla="*/ 2497690 h 5350695"/>
              <a:gd name="connsiteX117" fmla="*/ 4066474 w 4750369"/>
              <a:gd name="connsiteY117" fmla="*/ 2314810 h 5350695"/>
              <a:gd name="connsiteX118" fmla="*/ 4081714 w 4750369"/>
              <a:gd name="connsiteY118" fmla="*/ 2230990 h 5350695"/>
              <a:gd name="connsiteX119" fmla="*/ 3906454 w 4750369"/>
              <a:gd name="connsiteY119" fmla="*/ 2131930 h 5350695"/>
              <a:gd name="connsiteX120" fmla="*/ 4028374 w 4750369"/>
              <a:gd name="connsiteY120" fmla="*/ 2017630 h 5350695"/>
              <a:gd name="connsiteX121" fmla="*/ 4005514 w 4750369"/>
              <a:gd name="connsiteY121" fmla="*/ 1849990 h 5350695"/>
              <a:gd name="connsiteX122" fmla="*/ 3959794 w 4750369"/>
              <a:gd name="connsiteY122" fmla="*/ 1728070 h 5350695"/>
              <a:gd name="connsiteX123" fmla="*/ 3731194 w 4750369"/>
              <a:gd name="connsiteY123" fmla="*/ 1773790 h 5350695"/>
              <a:gd name="connsiteX124" fmla="*/ 3639754 w 4750369"/>
              <a:gd name="connsiteY124" fmla="*/ 1659490 h 5350695"/>
              <a:gd name="connsiteX125" fmla="*/ 3685474 w 4750369"/>
              <a:gd name="connsiteY125" fmla="*/ 1499470 h 5350695"/>
              <a:gd name="connsiteX126" fmla="*/ 3647374 w 4750369"/>
              <a:gd name="connsiteY126" fmla="*/ 1423270 h 5350695"/>
              <a:gd name="connsiteX127" fmla="*/ 3540694 w 4750369"/>
              <a:gd name="connsiteY127" fmla="*/ 1453750 h 5350695"/>
              <a:gd name="connsiteX128" fmla="*/ 3395914 w 4750369"/>
              <a:gd name="connsiteY128" fmla="*/ 1468990 h 5350695"/>
              <a:gd name="connsiteX129" fmla="*/ 3289234 w 4750369"/>
              <a:gd name="connsiteY129" fmla="*/ 1362310 h 5350695"/>
              <a:gd name="connsiteX130" fmla="*/ 3197794 w 4750369"/>
              <a:gd name="connsiteY130" fmla="*/ 1308970 h 5350695"/>
              <a:gd name="connsiteX131" fmla="*/ 3098734 w 4750369"/>
              <a:gd name="connsiteY131" fmla="*/ 1438510 h 5350695"/>
              <a:gd name="connsiteX132" fmla="*/ 3060634 w 4750369"/>
              <a:gd name="connsiteY132" fmla="*/ 1468990 h 5350695"/>
              <a:gd name="connsiteX133" fmla="*/ 2915854 w 4750369"/>
              <a:gd name="connsiteY133" fmla="*/ 1385170 h 5350695"/>
              <a:gd name="connsiteX134" fmla="*/ 2832034 w 4750369"/>
              <a:gd name="connsiteY134" fmla="*/ 1377550 h 5350695"/>
              <a:gd name="connsiteX135" fmla="*/ 2687254 w 4750369"/>
              <a:gd name="connsiteY135" fmla="*/ 1415650 h 5350695"/>
              <a:gd name="connsiteX136" fmla="*/ 2679634 w 4750369"/>
              <a:gd name="connsiteY136" fmla="*/ 1545190 h 5350695"/>
              <a:gd name="connsiteX137" fmla="*/ 2649154 w 4750369"/>
              <a:gd name="connsiteY137" fmla="*/ 1629010 h 5350695"/>
              <a:gd name="connsiteX138" fmla="*/ 2504374 w 4750369"/>
              <a:gd name="connsiteY138" fmla="*/ 1545190 h 5350695"/>
              <a:gd name="connsiteX139" fmla="*/ 2496754 w 4750369"/>
              <a:gd name="connsiteY139" fmla="*/ 1400410 h 5350695"/>
              <a:gd name="connsiteX140" fmla="*/ 2519614 w 4750369"/>
              <a:gd name="connsiteY140" fmla="*/ 1202290 h 5350695"/>
              <a:gd name="connsiteX141" fmla="*/ 2428174 w 4750369"/>
              <a:gd name="connsiteY141" fmla="*/ 89770 h 5350695"/>
              <a:gd name="connsiteX142" fmla="*/ 1948115 w 4750369"/>
              <a:gd name="connsiteY142" fmla="*/ 120250 h 5350695"/>
              <a:gd name="connsiteX143" fmla="*/ 1582354 w 4750369"/>
              <a:gd name="connsiteY143" fmla="*/ 966070 h 5350695"/>
              <a:gd name="connsiteX144" fmla="*/ 73594 w 4750369"/>
              <a:gd name="connsiteY144" fmla="*/ 638410 h 5350695"/>
              <a:gd name="connsiteX145" fmla="*/ 134554 w 4750369"/>
              <a:gd name="connsiteY145" fmla="*/ 714609 h 5350695"/>
              <a:gd name="connsiteX146" fmla="*/ 302195 w 4750369"/>
              <a:gd name="connsiteY146" fmla="*/ 806050 h 5350695"/>
              <a:gd name="connsiteX147" fmla="*/ 386014 w 4750369"/>
              <a:gd name="connsiteY147" fmla="*/ 882250 h 5350695"/>
              <a:gd name="connsiteX0" fmla="*/ 386871 w 4728366"/>
              <a:gd name="connsiteY0" fmla="*/ 874630 h 5350695"/>
              <a:gd name="connsiteX1" fmla="*/ 508791 w 4728366"/>
              <a:gd name="connsiteY1" fmla="*/ 1042270 h 5350695"/>
              <a:gd name="connsiteX2" fmla="*/ 729771 w 4728366"/>
              <a:gd name="connsiteY2" fmla="*/ 1072750 h 5350695"/>
              <a:gd name="connsiteX3" fmla="*/ 981231 w 4728366"/>
              <a:gd name="connsiteY3" fmla="*/ 1194670 h 5350695"/>
              <a:gd name="connsiteX4" fmla="*/ 958371 w 4728366"/>
              <a:gd name="connsiteY4" fmla="*/ 1308970 h 5350695"/>
              <a:gd name="connsiteX5" fmla="*/ 1126011 w 4728366"/>
              <a:gd name="connsiteY5" fmla="*/ 1430890 h 5350695"/>
              <a:gd name="connsiteX6" fmla="*/ 1164111 w 4728366"/>
              <a:gd name="connsiteY6" fmla="*/ 1529950 h 5350695"/>
              <a:gd name="connsiteX7" fmla="*/ 1004091 w 4728366"/>
              <a:gd name="connsiteY7" fmla="*/ 1636630 h 5350695"/>
              <a:gd name="connsiteX8" fmla="*/ 950751 w 4728366"/>
              <a:gd name="connsiteY8" fmla="*/ 1720450 h 5350695"/>
              <a:gd name="connsiteX9" fmla="*/ 1034571 w 4728366"/>
              <a:gd name="connsiteY9" fmla="*/ 1903330 h 5350695"/>
              <a:gd name="connsiteX10" fmla="*/ 1118391 w 4728366"/>
              <a:gd name="connsiteY10" fmla="*/ 2025250 h 5350695"/>
              <a:gd name="connsiteX11" fmla="*/ 1270791 w 4728366"/>
              <a:gd name="connsiteY11" fmla="*/ 2116690 h 5350695"/>
              <a:gd name="connsiteX12" fmla="*/ 1385091 w 4728366"/>
              <a:gd name="connsiteY12" fmla="*/ 2040490 h 5350695"/>
              <a:gd name="connsiteX13" fmla="*/ 1453671 w 4728366"/>
              <a:gd name="connsiteY13" fmla="*/ 2040490 h 5350695"/>
              <a:gd name="connsiteX14" fmla="*/ 1491771 w 4728366"/>
              <a:gd name="connsiteY14" fmla="*/ 2154790 h 5350695"/>
              <a:gd name="connsiteX15" fmla="*/ 1545111 w 4728366"/>
              <a:gd name="connsiteY15" fmla="*/ 2246230 h 5350695"/>
              <a:gd name="connsiteX16" fmla="*/ 1560351 w 4728366"/>
              <a:gd name="connsiteY16" fmla="*/ 2330050 h 5350695"/>
              <a:gd name="connsiteX17" fmla="*/ 1430811 w 4728366"/>
              <a:gd name="connsiteY17" fmla="*/ 2406250 h 5350695"/>
              <a:gd name="connsiteX18" fmla="*/ 1446051 w 4728366"/>
              <a:gd name="connsiteY18" fmla="*/ 2497690 h 5350695"/>
              <a:gd name="connsiteX19" fmla="*/ 1339371 w 4728366"/>
              <a:gd name="connsiteY19" fmla="*/ 2520550 h 5350695"/>
              <a:gd name="connsiteX20" fmla="*/ 1217451 w 4728366"/>
              <a:gd name="connsiteY20" fmla="*/ 2467210 h 5350695"/>
              <a:gd name="connsiteX21" fmla="*/ 1080291 w 4728366"/>
              <a:gd name="connsiteY21" fmla="*/ 2558650 h 5350695"/>
              <a:gd name="connsiteX22" fmla="*/ 1133631 w 4728366"/>
              <a:gd name="connsiteY22" fmla="*/ 2672950 h 5350695"/>
              <a:gd name="connsiteX23" fmla="*/ 1331751 w 4728366"/>
              <a:gd name="connsiteY23" fmla="*/ 2733910 h 5350695"/>
              <a:gd name="connsiteX24" fmla="*/ 1415571 w 4728366"/>
              <a:gd name="connsiteY24" fmla="*/ 2749150 h 5350695"/>
              <a:gd name="connsiteX25" fmla="*/ 1263171 w 4728366"/>
              <a:gd name="connsiteY25" fmla="*/ 2810110 h 5350695"/>
              <a:gd name="connsiteX26" fmla="*/ 1148871 w 4728366"/>
              <a:gd name="connsiteY26" fmla="*/ 2871070 h 5350695"/>
              <a:gd name="connsiteX27" fmla="*/ 1118391 w 4728366"/>
              <a:gd name="connsiteY27" fmla="*/ 2924410 h 5350695"/>
              <a:gd name="connsiteX28" fmla="*/ 1148871 w 4728366"/>
              <a:gd name="connsiteY28" fmla="*/ 3023470 h 5350695"/>
              <a:gd name="connsiteX29" fmla="*/ 1095531 w 4728366"/>
              <a:gd name="connsiteY29" fmla="*/ 3061570 h 5350695"/>
              <a:gd name="connsiteX30" fmla="*/ 943131 w 4728366"/>
              <a:gd name="connsiteY30" fmla="*/ 2992990 h 5350695"/>
              <a:gd name="connsiteX31" fmla="*/ 851691 w 4728366"/>
              <a:gd name="connsiteY31" fmla="*/ 2954890 h 5350695"/>
              <a:gd name="connsiteX32" fmla="*/ 722151 w 4728366"/>
              <a:gd name="connsiteY32" fmla="*/ 2962510 h 5350695"/>
              <a:gd name="connsiteX33" fmla="*/ 584991 w 4728366"/>
              <a:gd name="connsiteY33" fmla="*/ 3023470 h 5350695"/>
              <a:gd name="connsiteX34" fmla="*/ 478311 w 4728366"/>
              <a:gd name="connsiteY34" fmla="*/ 3061570 h 5350695"/>
              <a:gd name="connsiteX35" fmla="*/ 318291 w 4728366"/>
              <a:gd name="connsiteY35" fmla="*/ 3153010 h 5350695"/>
              <a:gd name="connsiteX36" fmla="*/ 455451 w 4728366"/>
              <a:gd name="connsiteY36" fmla="*/ 3313030 h 5350695"/>
              <a:gd name="connsiteX37" fmla="*/ 684051 w 4728366"/>
              <a:gd name="connsiteY37" fmla="*/ 3373990 h 5350695"/>
              <a:gd name="connsiteX38" fmla="*/ 897411 w 4728366"/>
              <a:gd name="connsiteY38" fmla="*/ 3389230 h 5350695"/>
              <a:gd name="connsiteX39" fmla="*/ 1034571 w 4728366"/>
              <a:gd name="connsiteY39" fmla="*/ 3412090 h 5350695"/>
              <a:gd name="connsiteX40" fmla="*/ 1194591 w 4728366"/>
              <a:gd name="connsiteY40" fmla="*/ 3450190 h 5350695"/>
              <a:gd name="connsiteX41" fmla="*/ 1354611 w 4728366"/>
              <a:gd name="connsiteY41" fmla="*/ 3579730 h 5350695"/>
              <a:gd name="connsiteX42" fmla="*/ 1324131 w 4728366"/>
              <a:gd name="connsiteY42" fmla="*/ 3633070 h 5350695"/>
              <a:gd name="connsiteX43" fmla="*/ 1225071 w 4728366"/>
              <a:gd name="connsiteY43" fmla="*/ 3640690 h 5350695"/>
              <a:gd name="connsiteX44" fmla="*/ 996471 w 4728366"/>
              <a:gd name="connsiteY44" fmla="*/ 3663550 h 5350695"/>
              <a:gd name="connsiteX45" fmla="*/ 828831 w 4728366"/>
              <a:gd name="connsiteY45" fmla="*/ 3686410 h 5350695"/>
              <a:gd name="connsiteX46" fmla="*/ 722151 w 4728366"/>
              <a:gd name="connsiteY46" fmla="*/ 3747370 h 5350695"/>
              <a:gd name="connsiteX47" fmla="*/ 607851 w 4728366"/>
              <a:gd name="connsiteY47" fmla="*/ 3785470 h 5350695"/>
              <a:gd name="connsiteX48" fmla="*/ 554511 w 4728366"/>
              <a:gd name="connsiteY48" fmla="*/ 3785470 h 5350695"/>
              <a:gd name="connsiteX49" fmla="*/ 485931 w 4728366"/>
              <a:gd name="connsiteY49" fmla="*/ 3861670 h 5350695"/>
              <a:gd name="connsiteX50" fmla="*/ 493551 w 4728366"/>
              <a:gd name="connsiteY50" fmla="*/ 4075030 h 5350695"/>
              <a:gd name="connsiteX51" fmla="*/ 592611 w 4728366"/>
              <a:gd name="connsiteY51" fmla="*/ 4212190 h 5350695"/>
              <a:gd name="connsiteX52" fmla="*/ 600231 w 4728366"/>
              <a:gd name="connsiteY52" fmla="*/ 4341730 h 5350695"/>
              <a:gd name="connsiteX53" fmla="*/ 493551 w 4728366"/>
              <a:gd name="connsiteY53" fmla="*/ 4494130 h 5350695"/>
              <a:gd name="connsiteX54" fmla="*/ 318291 w 4728366"/>
              <a:gd name="connsiteY54" fmla="*/ 4616050 h 5350695"/>
              <a:gd name="connsiteX55" fmla="*/ 264951 w 4728366"/>
              <a:gd name="connsiteY55" fmla="*/ 4737970 h 5350695"/>
              <a:gd name="connsiteX56" fmla="*/ 318291 w 4728366"/>
              <a:gd name="connsiteY56" fmla="*/ 4814170 h 5350695"/>
              <a:gd name="connsiteX57" fmla="*/ 600231 w 4728366"/>
              <a:gd name="connsiteY57" fmla="*/ 4684630 h 5350695"/>
              <a:gd name="connsiteX58" fmla="*/ 828831 w 4728366"/>
              <a:gd name="connsiteY58" fmla="*/ 4623670 h 5350695"/>
              <a:gd name="connsiteX59" fmla="*/ 988851 w 4728366"/>
              <a:gd name="connsiteY59" fmla="*/ 4616050 h 5350695"/>
              <a:gd name="connsiteX60" fmla="*/ 1217451 w 4728366"/>
              <a:gd name="connsiteY60" fmla="*/ 4646530 h 5350695"/>
              <a:gd name="connsiteX61" fmla="*/ 1324131 w 4728366"/>
              <a:gd name="connsiteY61" fmla="*/ 4646530 h 5350695"/>
              <a:gd name="connsiteX62" fmla="*/ 1423191 w 4728366"/>
              <a:gd name="connsiteY62" fmla="*/ 4547470 h 5350695"/>
              <a:gd name="connsiteX63" fmla="*/ 1545111 w 4728366"/>
              <a:gd name="connsiteY63" fmla="*/ 4539850 h 5350695"/>
              <a:gd name="connsiteX64" fmla="*/ 1697511 w 4728366"/>
              <a:gd name="connsiteY64" fmla="*/ 4425550 h 5350695"/>
              <a:gd name="connsiteX65" fmla="*/ 1819431 w 4728366"/>
              <a:gd name="connsiteY65" fmla="*/ 4318870 h 5350695"/>
              <a:gd name="connsiteX66" fmla="*/ 1956591 w 4728366"/>
              <a:gd name="connsiteY66" fmla="*/ 4189330 h 5350695"/>
              <a:gd name="connsiteX67" fmla="*/ 2040411 w 4728366"/>
              <a:gd name="connsiteY67" fmla="*/ 4059790 h 5350695"/>
              <a:gd name="connsiteX68" fmla="*/ 2131851 w 4728366"/>
              <a:gd name="connsiteY68" fmla="*/ 3991210 h 5350695"/>
              <a:gd name="connsiteX69" fmla="*/ 2215671 w 4728366"/>
              <a:gd name="connsiteY69" fmla="*/ 3975970 h 5350695"/>
              <a:gd name="connsiteX70" fmla="*/ 2291871 w 4728366"/>
              <a:gd name="connsiteY70" fmla="*/ 4044550 h 5350695"/>
              <a:gd name="connsiteX71" fmla="*/ 2314731 w 4728366"/>
              <a:gd name="connsiteY71" fmla="*/ 4196950 h 5350695"/>
              <a:gd name="connsiteX72" fmla="*/ 2291871 w 4728366"/>
              <a:gd name="connsiteY72" fmla="*/ 4364590 h 5350695"/>
              <a:gd name="connsiteX73" fmla="*/ 2223291 w 4728366"/>
              <a:gd name="connsiteY73" fmla="*/ 4516990 h 5350695"/>
              <a:gd name="connsiteX74" fmla="*/ 2200431 w 4728366"/>
              <a:gd name="connsiteY74" fmla="*/ 4577950 h 5350695"/>
              <a:gd name="connsiteX75" fmla="*/ 2269011 w 4728366"/>
              <a:gd name="connsiteY75" fmla="*/ 4646530 h 5350695"/>
              <a:gd name="connsiteX76" fmla="*/ 2421411 w 4728366"/>
              <a:gd name="connsiteY76" fmla="*/ 4654150 h 5350695"/>
              <a:gd name="connsiteX77" fmla="*/ 2550951 w 4728366"/>
              <a:gd name="connsiteY77" fmla="*/ 4715110 h 5350695"/>
              <a:gd name="connsiteX78" fmla="*/ 2543331 w 4728366"/>
              <a:gd name="connsiteY78" fmla="*/ 4829410 h 5350695"/>
              <a:gd name="connsiteX79" fmla="*/ 2543331 w 4728366"/>
              <a:gd name="connsiteY79" fmla="*/ 4928470 h 5350695"/>
              <a:gd name="connsiteX80" fmla="*/ 2703351 w 4728366"/>
              <a:gd name="connsiteY80" fmla="*/ 5073250 h 5350695"/>
              <a:gd name="connsiteX81" fmla="*/ 2947191 w 4728366"/>
              <a:gd name="connsiteY81" fmla="*/ 5240890 h 5350695"/>
              <a:gd name="connsiteX82" fmla="*/ 3206271 w 4728366"/>
              <a:gd name="connsiteY82" fmla="*/ 5317090 h 5350695"/>
              <a:gd name="connsiteX83" fmla="*/ 3335811 w 4728366"/>
              <a:gd name="connsiteY83" fmla="*/ 5324710 h 5350695"/>
              <a:gd name="connsiteX84" fmla="*/ 3442491 w 4728366"/>
              <a:gd name="connsiteY84" fmla="*/ 4981810 h 5350695"/>
              <a:gd name="connsiteX85" fmla="*/ 3434871 w 4728366"/>
              <a:gd name="connsiteY85" fmla="*/ 4791310 h 5350695"/>
              <a:gd name="connsiteX86" fmla="*/ 3488211 w 4728366"/>
              <a:gd name="connsiteY86" fmla="*/ 4684630 h 5350695"/>
              <a:gd name="connsiteX87" fmla="*/ 3648231 w 4728366"/>
              <a:gd name="connsiteY87" fmla="*/ 4631290 h 5350695"/>
              <a:gd name="connsiteX88" fmla="*/ 3732051 w 4728366"/>
              <a:gd name="connsiteY88" fmla="*/ 4570330 h 5350695"/>
              <a:gd name="connsiteX89" fmla="*/ 3732051 w 4728366"/>
              <a:gd name="connsiteY89" fmla="*/ 4448410 h 5350695"/>
              <a:gd name="connsiteX90" fmla="*/ 3876831 w 4728366"/>
              <a:gd name="connsiteY90" fmla="*/ 4478890 h 5350695"/>
              <a:gd name="connsiteX91" fmla="*/ 3869211 w 4728366"/>
              <a:gd name="connsiteY91" fmla="*/ 4646530 h 5350695"/>
              <a:gd name="connsiteX92" fmla="*/ 3815871 w 4728366"/>
              <a:gd name="connsiteY92" fmla="*/ 4783690 h 5350695"/>
              <a:gd name="connsiteX93" fmla="*/ 3762531 w 4728366"/>
              <a:gd name="connsiteY93" fmla="*/ 4859890 h 5350695"/>
              <a:gd name="connsiteX94" fmla="*/ 3625371 w 4728366"/>
              <a:gd name="connsiteY94" fmla="*/ 4859890 h 5350695"/>
              <a:gd name="connsiteX95" fmla="*/ 3587271 w 4728366"/>
              <a:gd name="connsiteY95" fmla="*/ 4913230 h 5350695"/>
              <a:gd name="connsiteX96" fmla="*/ 3678711 w 4728366"/>
              <a:gd name="connsiteY96" fmla="*/ 4936090 h 5350695"/>
              <a:gd name="connsiteX97" fmla="*/ 3808251 w 4728366"/>
              <a:gd name="connsiteY97" fmla="*/ 4936090 h 5350695"/>
              <a:gd name="connsiteX98" fmla="*/ 3945411 w 4728366"/>
              <a:gd name="connsiteY98" fmla="*/ 4958950 h 5350695"/>
              <a:gd name="connsiteX99" fmla="*/ 4036851 w 4728366"/>
              <a:gd name="connsiteY99" fmla="*/ 4852270 h 5350695"/>
              <a:gd name="connsiteX100" fmla="*/ 4044471 w 4728366"/>
              <a:gd name="connsiteY100" fmla="*/ 4654150 h 5350695"/>
              <a:gd name="connsiteX101" fmla="*/ 4158771 w 4728366"/>
              <a:gd name="connsiteY101" fmla="*/ 4494130 h 5350695"/>
              <a:gd name="connsiteX102" fmla="*/ 4295931 w 4728366"/>
              <a:gd name="connsiteY102" fmla="*/ 4425550 h 5350695"/>
              <a:gd name="connsiteX103" fmla="*/ 4417851 w 4728366"/>
              <a:gd name="connsiteY103" fmla="*/ 4341730 h 5350695"/>
              <a:gd name="connsiteX104" fmla="*/ 4608351 w 4728366"/>
              <a:gd name="connsiteY104" fmla="*/ 4219810 h 5350695"/>
              <a:gd name="connsiteX105" fmla="*/ 4715031 w 4728366"/>
              <a:gd name="connsiteY105" fmla="*/ 4219810 h 5350695"/>
              <a:gd name="connsiteX106" fmla="*/ 4715031 w 4728366"/>
              <a:gd name="connsiteY106" fmla="*/ 2695810 h 5350695"/>
              <a:gd name="connsiteX107" fmla="*/ 4608351 w 4728366"/>
              <a:gd name="connsiteY107" fmla="*/ 2627230 h 5350695"/>
              <a:gd name="connsiteX108" fmla="*/ 4463571 w 4728366"/>
              <a:gd name="connsiteY108" fmla="*/ 2535790 h 5350695"/>
              <a:gd name="connsiteX109" fmla="*/ 4372131 w 4728366"/>
              <a:gd name="connsiteY109" fmla="*/ 2429110 h 5350695"/>
              <a:gd name="connsiteX110" fmla="*/ 4326411 w 4728366"/>
              <a:gd name="connsiteY110" fmla="*/ 2490070 h 5350695"/>
              <a:gd name="connsiteX111" fmla="*/ 4295931 w 4728366"/>
              <a:gd name="connsiteY111" fmla="*/ 2566270 h 5350695"/>
              <a:gd name="connsiteX112" fmla="*/ 4234971 w 4728366"/>
              <a:gd name="connsiteY112" fmla="*/ 2650090 h 5350695"/>
              <a:gd name="connsiteX113" fmla="*/ 4105431 w 4728366"/>
              <a:gd name="connsiteY113" fmla="*/ 2688190 h 5350695"/>
              <a:gd name="connsiteX114" fmla="*/ 4059711 w 4728366"/>
              <a:gd name="connsiteY114" fmla="*/ 2611990 h 5350695"/>
              <a:gd name="connsiteX115" fmla="*/ 3861591 w 4728366"/>
              <a:gd name="connsiteY115" fmla="*/ 2543410 h 5350695"/>
              <a:gd name="connsiteX116" fmla="*/ 3777771 w 4728366"/>
              <a:gd name="connsiteY116" fmla="*/ 2497690 h 5350695"/>
              <a:gd name="connsiteX117" fmla="*/ 4044471 w 4728366"/>
              <a:gd name="connsiteY117" fmla="*/ 2314810 h 5350695"/>
              <a:gd name="connsiteX118" fmla="*/ 4059711 w 4728366"/>
              <a:gd name="connsiteY118" fmla="*/ 2230990 h 5350695"/>
              <a:gd name="connsiteX119" fmla="*/ 3884451 w 4728366"/>
              <a:gd name="connsiteY119" fmla="*/ 2131930 h 5350695"/>
              <a:gd name="connsiteX120" fmla="*/ 4006371 w 4728366"/>
              <a:gd name="connsiteY120" fmla="*/ 2017630 h 5350695"/>
              <a:gd name="connsiteX121" fmla="*/ 3983511 w 4728366"/>
              <a:gd name="connsiteY121" fmla="*/ 1849990 h 5350695"/>
              <a:gd name="connsiteX122" fmla="*/ 3937791 w 4728366"/>
              <a:gd name="connsiteY122" fmla="*/ 1728070 h 5350695"/>
              <a:gd name="connsiteX123" fmla="*/ 3709191 w 4728366"/>
              <a:gd name="connsiteY123" fmla="*/ 1773790 h 5350695"/>
              <a:gd name="connsiteX124" fmla="*/ 3617751 w 4728366"/>
              <a:gd name="connsiteY124" fmla="*/ 1659490 h 5350695"/>
              <a:gd name="connsiteX125" fmla="*/ 3663471 w 4728366"/>
              <a:gd name="connsiteY125" fmla="*/ 1499470 h 5350695"/>
              <a:gd name="connsiteX126" fmla="*/ 3625371 w 4728366"/>
              <a:gd name="connsiteY126" fmla="*/ 1423270 h 5350695"/>
              <a:gd name="connsiteX127" fmla="*/ 3518691 w 4728366"/>
              <a:gd name="connsiteY127" fmla="*/ 1453750 h 5350695"/>
              <a:gd name="connsiteX128" fmla="*/ 3373911 w 4728366"/>
              <a:gd name="connsiteY128" fmla="*/ 1468990 h 5350695"/>
              <a:gd name="connsiteX129" fmla="*/ 3267231 w 4728366"/>
              <a:gd name="connsiteY129" fmla="*/ 1362310 h 5350695"/>
              <a:gd name="connsiteX130" fmla="*/ 3175791 w 4728366"/>
              <a:gd name="connsiteY130" fmla="*/ 1308970 h 5350695"/>
              <a:gd name="connsiteX131" fmla="*/ 3076731 w 4728366"/>
              <a:gd name="connsiteY131" fmla="*/ 1438510 h 5350695"/>
              <a:gd name="connsiteX132" fmla="*/ 3038631 w 4728366"/>
              <a:gd name="connsiteY132" fmla="*/ 1468990 h 5350695"/>
              <a:gd name="connsiteX133" fmla="*/ 2893851 w 4728366"/>
              <a:gd name="connsiteY133" fmla="*/ 1385170 h 5350695"/>
              <a:gd name="connsiteX134" fmla="*/ 2810031 w 4728366"/>
              <a:gd name="connsiteY134" fmla="*/ 1377550 h 5350695"/>
              <a:gd name="connsiteX135" fmla="*/ 2665251 w 4728366"/>
              <a:gd name="connsiteY135" fmla="*/ 1415650 h 5350695"/>
              <a:gd name="connsiteX136" fmla="*/ 2657631 w 4728366"/>
              <a:gd name="connsiteY136" fmla="*/ 1545190 h 5350695"/>
              <a:gd name="connsiteX137" fmla="*/ 2627151 w 4728366"/>
              <a:gd name="connsiteY137" fmla="*/ 1629010 h 5350695"/>
              <a:gd name="connsiteX138" fmla="*/ 2482371 w 4728366"/>
              <a:gd name="connsiteY138" fmla="*/ 1545190 h 5350695"/>
              <a:gd name="connsiteX139" fmla="*/ 2474751 w 4728366"/>
              <a:gd name="connsiteY139" fmla="*/ 1400410 h 5350695"/>
              <a:gd name="connsiteX140" fmla="*/ 2497611 w 4728366"/>
              <a:gd name="connsiteY140" fmla="*/ 1202290 h 5350695"/>
              <a:gd name="connsiteX141" fmla="*/ 2406171 w 4728366"/>
              <a:gd name="connsiteY141" fmla="*/ 89770 h 5350695"/>
              <a:gd name="connsiteX142" fmla="*/ 1926112 w 4728366"/>
              <a:gd name="connsiteY142" fmla="*/ 120250 h 5350695"/>
              <a:gd name="connsiteX143" fmla="*/ 1560351 w 4728366"/>
              <a:gd name="connsiteY143" fmla="*/ 966070 h 5350695"/>
              <a:gd name="connsiteX144" fmla="*/ 127792 w 4728366"/>
              <a:gd name="connsiteY144" fmla="*/ 425050 h 5350695"/>
              <a:gd name="connsiteX145" fmla="*/ 51591 w 4728366"/>
              <a:gd name="connsiteY145" fmla="*/ 638410 h 5350695"/>
              <a:gd name="connsiteX146" fmla="*/ 112551 w 4728366"/>
              <a:gd name="connsiteY146" fmla="*/ 714609 h 5350695"/>
              <a:gd name="connsiteX147" fmla="*/ 280192 w 4728366"/>
              <a:gd name="connsiteY147" fmla="*/ 806050 h 5350695"/>
              <a:gd name="connsiteX148" fmla="*/ 364011 w 4728366"/>
              <a:gd name="connsiteY148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227779 w 4683574"/>
              <a:gd name="connsiteY144" fmla="*/ 310750 h 5350695"/>
              <a:gd name="connsiteX145" fmla="*/ 83000 w 4683574"/>
              <a:gd name="connsiteY145" fmla="*/ 425050 h 5350695"/>
              <a:gd name="connsiteX146" fmla="*/ 6799 w 4683574"/>
              <a:gd name="connsiteY146" fmla="*/ 638410 h 5350695"/>
              <a:gd name="connsiteX147" fmla="*/ 67759 w 4683574"/>
              <a:gd name="connsiteY147" fmla="*/ 714609 h 5350695"/>
              <a:gd name="connsiteX148" fmla="*/ 235400 w 4683574"/>
              <a:gd name="connsiteY148" fmla="*/ 806050 h 5350695"/>
              <a:gd name="connsiteX149" fmla="*/ 319219 w 4683574"/>
              <a:gd name="connsiteY149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654499 w 4683574"/>
              <a:gd name="connsiteY144" fmla="*/ 531730 h 5350695"/>
              <a:gd name="connsiteX145" fmla="*/ 227779 w 4683574"/>
              <a:gd name="connsiteY145" fmla="*/ 310750 h 5350695"/>
              <a:gd name="connsiteX146" fmla="*/ 83000 w 4683574"/>
              <a:gd name="connsiteY146" fmla="*/ 425050 h 5350695"/>
              <a:gd name="connsiteX147" fmla="*/ 6799 w 4683574"/>
              <a:gd name="connsiteY147" fmla="*/ 638410 h 5350695"/>
              <a:gd name="connsiteX148" fmla="*/ 67759 w 4683574"/>
              <a:gd name="connsiteY148" fmla="*/ 714609 h 5350695"/>
              <a:gd name="connsiteX149" fmla="*/ 235400 w 4683574"/>
              <a:gd name="connsiteY149" fmla="*/ 806050 h 5350695"/>
              <a:gd name="connsiteX150" fmla="*/ 319219 w 4683574"/>
              <a:gd name="connsiteY150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1043119 w 4683574"/>
              <a:gd name="connsiteY144" fmla="*/ 874630 h 5350695"/>
              <a:gd name="connsiteX145" fmla="*/ 654499 w 4683574"/>
              <a:gd name="connsiteY145" fmla="*/ 531730 h 5350695"/>
              <a:gd name="connsiteX146" fmla="*/ 227779 w 4683574"/>
              <a:gd name="connsiteY146" fmla="*/ 310750 h 5350695"/>
              <a:gd name="connsiteX147" fmla="*/ 83000 w 4683574"/>
              <a:gd name="connsiteY147" fmla="*/ 425050 h 5350695"/>
              <a:gd name="connsiteX148" fmla="*/ 6799 w 4683574"/>
              <a:gd name="connsiteY148" fmla="*/ 638410 h 5350695"/>
              <a:gd name="connsiteX149" fmla="*/ 67759 w 4683574"/>
              <a:gd name="connsiteY149" fmla="*/ 714609 h 5350695"/>
              <a:gd name="connsiteX150" fmla="*/ 235400 w 4683574"/>
              <a:gd name="connsiteY150" fmla="*/ 806050 h 5350695"/>
              <a:gd name="connsiteX151" fmla="*/ 319219 w 4683574"/>
              <a:gd name="connsiteY151" fmla="*/ 882250 h 5350695"/>
              <a:gd name="connsiteX0" fmla="*/ 342079 w 4683574"/>
              <a:gd name="connsiteY0" fmla="*/ 895934 h 5371999"/>
              <a:gd name="connsiteX1" fmla="*/ 463999 w 4683574"/>
              <a:gd name="connsiteY1" fmla="*/ 1063574 h 5371999"/>
              <a:gd name="connsiteX2" fmla="*/ 684979 w 4683574"/>
              <a:gd name="connsiteY2" fmla="*/ 1094054 h 5371999"/>
              <a:gd name="connsiteX3" fmla="*/ 936439 w 4683574"/>
              <a:gd name="connsiteY3" fmla="*/ 1215974 h 5371999"/>
              <a:gd name="connsiteX4" fmla="*/ 913579 w 4683574"/>
              <a:gd name="connsiteY4" fmla="*/ 1330274 h 5371999"/>
              <a:gd name="connsiteX5" fmla="*/ 1081219 w 4683574"/>
              <a:gd name="connsiteY5" fmla="*/ 1452194 h 5371999"/>
              <a:gd name="connsiteX6" fmla="*/ 1119319 w 4683574"/>
              <a:gd name="connsiteY6" fmla="*/ 1551254 h 5371999"/>
              <a:gd name="connsiteX7" fmla="*/ 959299 w 4683574"/>
              <a:gd name="connsiteY7" fmla="*/ 1657934 h 5371999"/>
              <a:gd name="connsiteX8" fmla="*/ 905959 w 4683574"/>
              <a:gd name="connsiteY8" fmla="*/ 1741754 h 5371999"/>
              <a:gd name="connsiteX9" fmla="*/ 989779 w 4683574"/>
              <a:gd name="connsiteY9" fmla="*/ 1924634 h 5371999"/>
              <a:gd name="connsiteX10" fmla="*/ 1073599 w 4683574"/>
              <a:gd name="connsiteY10" fmla="*/ 2046554 h 5371999"/>
              <a:gd name="connsiteX11" fmla="*/ 1225999 w 4683574"/>
              <a:gd name="connsiteY11" fmla="*/ 2137994 h 5371999"/>
              <a:gd name="connsiteX12" fmla="*/ 1340299 w 4683574"/>
              <a:gd name="connsiteY12" fmla="*/ 2061794 h 5371999"/>
              <a:gd name="connsiteX13" fmla="*/ 1408879 w 4683574"/>
              <a:gd name="connsiteY13" fmla="*/ 2061794 h 5371999"/>
              <a:gd name="connsiteX14" fmla="*/ 1446979 w 4683574"/>
              <a:gd name="connsiteY14" fmla="*/ 2176094 h 5371999"/>
              <a:gd name="connsiteX15" fmla="*/ 1500319 w 4683574"/>
              <a:gd name="connsiteY15" fmla="*/ 2267534 h 5371999"/>
              <a:gd name="connsiteX16" fmla="*/ 1515559 w 4683574"/>
              <a:gd name="connsiteY16" fmla="*/ 2351354 h 5371999"/>
              <a:gd name="connsiteX17" fmla="*/ 1386019 w 4683574"/>
              <a:gd name="connsiteY17" fmla="*/ 2427554 h 5371999"/>
              <a:gd name="connsiteX18" fmla="*/ 1401259 w 4683574"/>
              <a:gd name="connsiteY18" fmla="*/ 2518994 h 5371999"/>
              <a:gd name="connsiteX19" fmla="*/ 1294579 w 4683574"/>
              <a:gd name="connsiteY19" fmla="*/ 2541854 h 5371999"/>
              <a:gd name="connsiteX20" fmla="*/ 1172659 w 4683574"/>
              <a:gd name="connsiteY20" fmla="*/ 2488514 h 5371999"/>
              <a:gd name="connsiteX21" fmla="*/ 1035499 w 4683574"/>
              <a:gd name="connsiteY21" fmla="*/ 2579954 h 5371999"/>
              <a:gd name="connsiteX22" fmla="*/ 1088839 w 4683574"/>
              <a:gd name="connsiteY22" fmla="*/ 2694254 h 5371999"/>
              <a:gd name="connsiteX23" fmla="*/ 1286959 w 4683574"/>
              <a:gd name="connsiteY23" fmla="*/ 2755214 h 5371999"/>
              <a:gd name="connsiteX24" fmla="*/ 1370779 w 4683574"/>
              <a:gd name="connsiteY24" fmla="*/ 2770454 h 5371999"/>
              <a:gd name="connsiteX25" fmla="*/ 1218379 w 4683574"/>
              <a:gd name="connsiteY25" fmla="*/ 2831414 h 5371999"/>
              <a:gd name="connsiteX26" fmla="*/ 1104079 w 4683574"/>
              <a:gd name="connsiteY26" fmla="*/ 2892374 h 5371999"/>
              <a:gd name="connsiteX27" fmla="*/ 1073599 w 4683574"/>
              <a:gd name="connsiteY27" fmla="*/ 2945714 h 5371999"/>
              <a:gd name="connsiteX28" fmla="*/ 1104079 w 4683574"/>
              <a:gd name="connsiteY28" fmla="*/ 3044774 h 5371999"/>
              <a:gd name="connsiteX29" fmla="*/ 1050739 w 4683574"/>
              <a:gd name="connsiteY29" fmla="*/ 3082874 h 5371999"/>
              <a:gd name="connsiteX30" fmla="*/ 898339 w 4683574"/>
              <a:gd name="connsiteY30" fmla="*/ 3014294 h 5371999"/>
              <a:gd name="connsiteX31" fmla="*/ 806899 w 4683574"/>
              <a:gd name="connsiteY31" fmla="*/ 2976194 h 5371999"/>
              <a:gd name="connsiteX32" fmla="*/ 677359 w 4683574"/>
              <a:gd name="connsiteY32" fmla="*/ 2983814 h 5371999"/>
              <a:gd name="connsiteX33" fmla="*/ 540199 w 4683574"/>
              <a:gd name="connsiteY33" fmla="*/ 3044774 h 5371999"/>
              <a:gd name="connsiteX34" fmla="*/ 433519 w 4683574"/>
              <a:gd name="connsiteY34" fmla="*/ 3082874 h 5371999"/>
              <a:gd name="connsiteX35" fmla="*/ 273499 w 4683574"/>
              <a:gd name="connsiteY35" fmla="*/ 3174314 h 5371999"/>
              <a:gd name="connsiteX36" fmla="*/ 410659 w 4683574"/>
              <a:gd name="connsiteY36" fmla="*/ 3334334 h 5371999"/>
              <a:gd name="connsiteX37" fmla="*/ 639259 w 4683574"/>
              <a:gd name="connsiteY37" fmla="*/ 3395294 h 5371999"/>
              <a:gd name="connsiteX38" fmla="*/ 852619 w 4683574"/>
              <a:gd name="connsiteY38" fmla="*/ 3410534 h 5371999"/>
              <a:gd name="connsiteX39" fmla="*/ 989779 w 4683574"/>
              <a:gd name="connsiteY39" fmla="*/ 3433394 h 5371999"/>
              <a:gd name="connsiteX40" fmla="*/ 1149799 w 4683574"/>
              <a:gd name="connsiteY40" fmla="*/ 3471494 h 5371999"/>
              <a:gd name="connsiteX41" fmla="*/ 1309819 w 4683574"/>
              <a:gd name="connsiteY41" fmla="*/ 3601034 h 5371999"/>
              <a:gd name="connsiteX42" fmla="*/ 1279339 w 4683574"/>
              <a:gd name="connsiteY42" fmla="*/ 3654374 h 5371999"/>
              <a:gd name="connsiteX43" fmla="*/ 1180279 w 4683574"/>
              <a:gd name="connsiteY43" fmla="*/ 3661994 h 5371999"/>
              <a:gd name="connsiteX44" fmla="*/ 951679 w 4683574"/>
              <a:gd name="connsiteY44" fmla="*/ 3684854 h 5371999"/>
              <a:gd name="connsiteX45" fmla="*/ 784039 w 4683574"/>
              <a:gd name="connsiteY45" fmla="*/ 3707714 h 5371999"/>
              <a:gd name="connsiteX46" fmla="*/ 677359 w 4683574"/>
              <a:gd name="connsiteY46" fmla="*/ 3768674 h 5371999"/>
              <a:gd name="connsiteX47" fmla="*/ 563059 w 4683574"/>
              <a:gd name="connsiteY47" fmla="*/ 3806774 h 5371999"/>
              <a:gd name="connsiteX48" fmla="*/ 509719 w 4683574"/>
              <a:gd name="connsiteY48" fmla="*/ 3806774 h 5371999"/>
              <a:gd name="connsiteX49" fmla="*/ 441139 w 4683574"/>
              <a:gd name="connsiteY49" fmla="*/ 3882974 h 5371999"/>
              <a:gd name="connsiteX50" fmla="*/ 448759 w 4683574"/>
              <a:gd name="connsiteY50" fmla="*/ 4096334 h 5371999"/>
              <a:gd name="connsiteX51" fmla="*/ 547819 w 4683574"/>
              <a:gd name="connsiteY51" fmla="*/ 4233494 h 5371999"/>
              <a:gd name="connsiteX52" fmla="*/ 555439 w 4683574"/>
              <a:gd name="connsiteY52" fmla="*/ 4363034 h 5371999"/>
              <a:gd name="connsiteX53" fmla="*/ 448759 w 4683574"/>
              <a:gd name="connsiteY53" fmla="*/ 4515434 h 5371999"/>
              <a:gd name="connsiteX54" fmla="*/ 273499 w 4683574"/>
              <a:gd name="connsiteY54" fmla="*/ 4637354 h 5371999"/>
              <a:gd name="connsiteX55" fmla="*/ 220159 w 4683574"/>
              <a:gd name="connsiteY55" fmla="*/ 4759274 h 5371999"/>
              <a:gd name="connsiteX56" fmla="*/ 273499 w 4683574"/>
              <a:gd name="connsiteY56" fmla="*/ 4835474 h 5371999"/>
              <a:gd name="connsiteX57" fmla="*/ 555439 w 4683574"/>
              <a:gd name="connsiteY57" fmla="*/ 4705934 h 5371999"/>
              <a:gd name="connsiteX58" fmla="*/ 784039 w 4683574"/>
              <a:gd name="connsiteY58" fmla="*/ 4644974 h 5371999"/>
              <a:gd name="connsiteX59" fmla="*/ 944059 w 4683574"/>
              <a:gd name="connsiteY59" fmla="*/ 4637354 h 5371999"/>
              <a:gd name="connsiteX60" fmla="*/ 1172659 w 4683574"/>
              <a:gd name="connsiteY60" fmla="*/ 4667834 h 5371999"/>
              <a:gd name="connsiteX61" fmla="*/ 1279339 w 4683574"/>
              <a:gd name="connsiteY61" fmla="*/ 4667834 h 5371999"/>
              <a:gd name="connsiteX62" fmla="*/ 1378399 w 4683574"/>
              <a:gd name="connsiteY62" fmla="*/ 4568774 h 5371999"/>
              <a:gd name="connsiteX63" fmla="*/ 1500319 w 4683574"/>
              <a:gd name="connsiteY63" fmla="*/ 4561154 h 5371999"/>
              <a:gd name="connsiteX64" fmla="*/ 1652719 w 4683574"/>
              <a:gd name="connsiteY64" fmla="*/ 4446854 h 5371999"/>
              <a:gd name="connsiteX65" fmla="*/ 1774639 w 4683574"/>
              <a:gd name="connsiteY65" fmla="*/ 4340174 h 5371999"/>
              <a:gd name="connsiteX66" fmla="*/ 1911799 w 4683574"/>
              <a:gd name="connsiteY66" fmla="*/ 4210634 h 5371999"/>
              <a:gd name="connsiteX67" fmla="*/ 1995619 w 4683574"/>
              <a:gd name="connsiteY67" fmla="*/ 4081094 h 5371999"/>
              <a:gd name="connsiteX68" fmla="*/ 2087059 w 4683574"/>
              <a:gd name="connsiteY68" fmla="*/ 4012514 h 5371999"/>
              <a:gd name="connsiteX69" fmla="*/ 2170879 w 4683574"/>
              <a:gd name="connsiteY69" fmla="*/ 3997274 h 5371999"/>
              <a:gd name="connsiteX70" fmla="*/ 2247079 w 4683574"/>
              <a:gd name="connsiteY70" fmla="*/ 4065854 h 5371999"/>
              <a:gd name="connsiteX71" fmla="*/ 2269939 w 4683574"/>
              <a:gd name="connsiteY71" fmla="*/ 4218254 h 5371999"/>
              <a:gd name="connsiteX72" fmla="*/ 2247079 w 4683574"/>
              <a:gd name="connsiteY72" fmla="*/ 4385894 h 5371999"/>
              <a:gd name="connsiteX73" fmla="*/ 2178499 w 4683574"/>
              <a:gd name="connsiteY73" fmla="*/ 4538294 h 5371999"/>
              <a:gd name="connsiteX74" fmla="*/ 2155639 w 4683574"/>
              <a:gd name="connsiteY74" fmla="*/ 4599254 h 5371999"/>
              <a:gd name="connsiteX75" fmla="*/ 2224219 w 4683574"/>
              <a:gd name="connsiteY75" fmla="*/ 4667834 h 5371999"/>
              <a:gd name="connsiteX76" fmla="*/ 2376619 w 4683574"/>
              <a:gd name="connsiteY76" fmla="*/ 4675454 h 5371999"/>
              <a:gd name="connsiteX77" fmla="*/ 2506159 w 4683574"/>
              <a:gd name="connsiteY77" fmla="*/ 4736414 h 5371999"/>
              <a:gd name="connsiteX78" fmla="*/ 2498539 w 4683574"/>
              <a:gd name="connsiteY78" fmla="*/ 4850714 h 5371999"/>
              <a:gd name="connsiteX79" fmla="*/ 2498539 w 4683574"/>
              <a:gd name="connsiteY79" fmla="*/ 4949774 h 5371999"/>
              <a:gd name="connsiteX80" fmla="*/ 2658559 w 4683574"/>
              <a:gd name="connsiteY80" fmla="*/ 5094554 h 5371999"/>
              <a:gd name="connsiteX81" fmla="*/ 2902399 w 4683574"/>
              <a:gd name="connsiteY81" fmla="*/ 5262194 h 5371999"/>
              <a:gd name="connsiteX82" fmla="*/ 3161479 w 4683574"/>
              <a:gd name="connsiteY82" fmla="*/ 5338394 h 5371999"/>
              <a:gd name="connsiteX83" fmla="*/ 3291019 w 4683574"/>
              <a:gd name="connsiteY83" fmla="*/ 5346014 h 5371999"/>
              <a:gd name="connsiteX84" fmla="*/ 3397699 w 4683574"/>
              <a:gd name="connsiteY84" fmla="*/ 5003114 h 5371999"/>
              <a:gd name="connsiteX85" fmla="*/ 3390079 w 4683574"/>
              <a:gd name="connsiteY85" fmla="*/ 4812614 h 5371999"/>
              <a:gd name="connsiteX86" fmla="*/ 3443419 w 4683574"/>
              <a:gd name="connsiteY86" fmla="*/ 4705934 h 5371999"/>
              <a:gd name="connsiteX87" fmla="*/ 3603439 w 4683574"/>
              <a:gd name="connsiteY87" fmla="*/ 4652594 h 5371999"/>
              <a:gd name="connsiteX88" fmla="*/ 3687259 w 4683574"/>
              <a:gd name="connsiteY88" fmla="*/ 4591634 h 5371999"/>
              <a:gd name="connsiteX89" fmla="*/ 3687259 w 4683574"/>
              <a:gd name="connsiteY89" fmla="*/ 4469714 h 5371999"/>
              <a:gd name="connsiteX90" fmla="*/ 3832039 w 4683574"/>
              <a:gd name="connsiteY90" fmla="*/ 4500194 h 5371999"/>
              <a:gd name="connsiteX91" fmla="*/ 3824419 w 4683574"/>
              <a:gd name="connsiteY91" fmla="*/ 4667834 h 5371999"/>
              <a:gd name="connsiteX92" fmla="*/ 3771079 w 4683574"/>
              <a:gd name="connsiteY92" fmla="*/ 4804994 h 5371999"/>
              <a:gd name="connsiteX93" fmla="*/ 3717739 w 4683574"/>
              <a:gd name="connsiteY93" fmla="*/ 4881194 h 5371999"/>
              <a:gd name="connsiteX94" fmla="*/ 3580579 w 4683574"/>
              <a:gd name="connsiteY94" fmla="*/ 4881194 h 5371999"/>
              <a:gd name="connsiteX95" fmla="*/ 3542479 w 4683574"/>
              <a:gd name="connsiteY95" fmla="*/ 4934534 h 5371999"/>
              <a:gd name="connsiteX96" fmla="*/ 3633919 w 4683574"/>
              <a:gd name="connsiteY96" fmla="*/ 4957394 h 5371999"/>
              <a:gd name="connsiteX97" fmla="*/ 3763459 w 4683574"/>
              <a:gd name="connsiteY97" fmla="*/ 4957394 h 5371999"/>
              <a:gd name="connsiteX98" fmla="*/ 3900619 w 4683574"/>
              <a:gd name="connsiteY98" fmla="*/ 4980254 h 5371999"/>
              <a:gd name="connsiteX99" fmla="*/ 3992059 w 4683574"/>
              <a:gd name="connsiteY99" fmla="*/ 4873574 h 5371999"/>
              <a:gd name="connsiteX100" fmla="*/ 3999679 w 4683574"/>
              <a:gd name="connsiteY100" fmla="*/ 4675454 h 5371999"/>
              <a:gd name="connsiteX101" fmla="*/ 4113979 w 4683574"/>
              <a:gd name="connsiteY101" fmla="*/ 4515434 h 5371999"/>
              <a:gd name="connsiteX102" fmla="*/ 4251139 w 4683574"/>
              <a:gd name="connsiteY102" fmla="*/ 4446854 h 5371999"/>
              <a:gd name="connsiteX103" fmla="*/ 4373059 w 4683574"/>
              <a:gd name="connsiteY103" fmla="*/ 4363034 h 5371999"/>
              <a:gd name="connsiteX104" fmla="*/ 4563559 w 4683574"/>
              <a:gd name="connsiteY104" fmla="*/ 4241114 h 5371999"/>
              <a:gd name="connsiteX105" fmla="*/ 4670239 w 4683574"/>
              <a:gd name="connsiteY105" fmla="*/ 4241114 h 5371999"/>
              <a:gd name="connsiteX106" fmla="*/ 4670239 w 4683574"/>
              <a:gd name="connsiteY106" fmla="*/ 2717114 h 5371999"/>
              <a:gd name="connsiteX107" fmla="*/ 4563559 w 4683574"/>
              <a:gd name="connsiteY107" fmla="*/ 2648534 h 5371999"/>
              <a:gd name="connsiteX108" fmla="*/ 4418779 w 4683574"/>
              <a:gd name="connsiteY108" fmla="*/ 2557094 h 5371999"/>
              <a:gd name="connsiteX109" fmla="*/ 4327339 w 4683574"/>
              <a:gd name="connsiteY109" fmla="*/ 2450414 h 5371999"/>
              <a:gd name="connsiteX110" fmla="*/ 4281619 w 4683574"/>
              <a:gd name="connsiteY110" fmla="*/ 2511374 h 5371999"/>
              <a:gd name="connsiteX111" fmla="*/ 4251139 w 4683574"/>
              <a:gd name="connsiteY111" fmla="*/ 2587574 h 5371999"/>
              <a:gd name="connsiteX112" fmla="*/ 4190179 w 4683574"/>
              <a:gd name="connsiteY112" fmla="*/ 2671394 h 5371999"/>
              <a:gd name="connsiteX113" fmla="*/ 4060639 w 4683574"/>
              <a:gd name="connsiteY113" fmla="*/ 2709494 h 5371999"/>
              <a:gd name="connsiteX114" fmla="*/ 4014919 w 4683574"/>
              <a:gd name="connsiteY114" fmla="*/ 2633294 h 5371999"/>
              <a:gd name="connsiteX115" fmla="*/ 3816799 w 4683574"/>
              <a:gd name="connsiteY115" fmla="*/ 2564714 h 5371999"/>
              <a:gd name="connsiteX116" fmla="*/ 3732979 w 4683574"/>
              <a:gd name="connsiteY116" fmla="*/ 2518994 h 5371999"/>
              <a:gd name="connsiteX117" fmla="*/ 3999679 w 4683574"/>
              <a:gd name="connsiteY117" fmla="*/ 2336114 h 5371999"/>
              <a:gd name="connsiteX118" fmla="*/ 4014919 w 4683574"/>
              <a:gd name="connsiteY118" fmla="*/ 2252294 h 5371999"/>
              <a:gd name="connsiteX119" fmla="*/ 3839659 w 4683574"/>
              <a:gd name="connsiteY119" fmla="*/ 2153234 h 5371999"/>
              <a:gd name="connsiteX120" fmla="*/ 3961579 w 4683574"/>
              <a:gd name="connsiteY120" fmla="*/ 2038934 h 5371999"/>
              <a:gd name="connsiteX121" fmla="*/ 3938719 w 4683574"/>
              <a:gd name="connsiteY121" fmla="*/ 1871294 h 5371999"/>
              <a:gd name="connsiteX122" fmla="*/ 3892999 w 4683574"/>
              <a:gd name="connsiteY122" fmla="*/ 1749374 h 5371999"/>
              <a:gd name="connsiteX123" fmla="*/ 3664399 w 4683574"/>
              <a:gd name="connsiteY123" fmla="*/ 1795094 h 5371999"/>
              <a:gd name="connsiteX124" fmla="*/ 3572959 w 4683574"/>
              <a:gd name="connsiteY124" fmla="*/ 1680794 h 5371999"/>
              <a:gd name="connsiteX125" fmla="*/ 3618679 w 4683574"/>
              <a:gd name="connsiteY125" fmla="*/ 1520774 h 5371999"/>
              <a:gd name="connsiteX126" fmla="*/ 3580579 w 4683574"/>
              <a:gd name="connsiteY126" fmla="*/ 1444574 h 5371999"/>
              <a:gd name="connsiteX127" fmla="*/ 3473899 w 4683574"/>
              <a:gd name="connsiteY127" fmla="*/ 1475054 h 5371999"/>
              <a:gd name="connsiteX128" fmla="*/ 3329119 w 4683574"/>
              <a:gd name="connsiteY128" fmla="*/ 1490294 h 5371999"/>
              <a:gd name="connsiteX129" fmla="*/ 3222439 w 4683574"/>
              <a:gd name="connsiteY129" fmla="*/ 1383614 h 5371999"/>
              <a:gd name="connsiteX130" fmla="*/ 3130999 w 4683574"/>
              <a:gd name="connsiteY130" fmla="*/ 1330274 h 5371999"/>
              <a:gd name="connsiteX131" fmla="*/ 3031939 w 4683574"/>
              <a:gd name="connsiteY131" fmla="*/ 1459814 h 5371999"/>
              <a:gd name="connsiteX132" fmla="*/ 2993839 w 4683574"/>
              <a:gd name="connsiteY132" fmla="*/ 1490294 h 5371999"/>
              <a:gd name="connsiteX133" fmla="*/ 2849059 w 4683574"/>
              <a:gd name="connsiteY133" fmla="*/ 1406474 h 5371999"/>
              <a:gd name="connsiteX134" fmla="*/ 2765239 w 4683574"/>
              <a:gd name="connsiteY134" fmla="*/ 1398854 h 5371999"/>
              <a:gd name="connsiteX135" fmla="*/ 2620459 w 4683574"/>
              <a:gd name="connsiteY135" fmla="*/ 1436954 h 5371999"/>
              <a:gd name="connsiteX136" fmla="*/ 2612839 w 4683574"/>
              <a:gd name="connsiteY136" fmla="*/ 1566494 h 5371999"/>
              <a:gd name="connsiteX137" fmla="*/ 2582359 w 4683574"/>
              <a:gd name="connsiteY137" fmla="*/ 1650314 h 5371999"/>
              <a:gd name="connsiteX138" fmla="*/ 2437579 w 4683574"/>
              <a:gd name="connsiteY138" fmla="*/ 1566494 h 5371999"/>
              <a:gd name="connsiteX139" fmla="*/ 2429959 w 4683574"/>
              <a:gd name="connsiteY139" fmla="*/ 1421714 h 5371999"/>
              <a:gd name="connsiteX140" fmla="*/ 2452819 w 4683574"/>
              <a:gd name="connsiteY140" fmla="*/ 1223594 h 5371999"/>
              <a:gd name="connsiteX141" fmla="*/ 2361379 w 4683574"/>
              <a:gd name="connsiteY141" fmla="*/ 111074 h 5371999"/>
              <a:gd name="connsiteX142" fmla="*/ 1881320 w 4683574"/>
              <a:gd name="connsiteY142" fmla="*/ 141554 h 5371999"/>
              <a:gd name="connsiteX143" fmla="*/ 1424119 w 4683574"/>
              <a:gd name="connsiteY143" fmla="*/ 613994 h 5371999"/>
              <a:gd name="connsiteX144" fmla="*/ 1515559 w 4683574"/>
              <a:gd name="connsiteY144" fmla="*/ 987374 h 5371999"/>
              <a:gd name="connsiteX145" fmla="*/ 1043119 w 4683574"/>
              <a:gd name="connsiteY145" fmla="*/ 895934 h 5371999"/>
              <a:gd name="connsiteX146" fmla="*/ 654499 w 4683574"/>
              <a:gd name="connsiteY146" fmla="*/ 553034 h 5371999"/>
              <a:gd name="connsiteX147" fmla="*/ 227779 w 4683574"/>
              <a:gd name="connsiteY147" fmla="*/ 332054 h 5371999"/>
              <a:gd name="connsiteX148" fmla="*/ 83000 w 4683574"/>
              <a:gd name="connsiteY148" fmla="*/ 446354 h 5371999"/>
              <a:gd name="connsiteX149" fmla="*/ 6799 w 4683574"/>
              <a:gd name="connsiteY149" fmla="*/ 659714 h 5371999"/>
              <a:gd name="connsiteX150" fmla="*/ 67759 w 4683574"/>
              <a:gd name="connsiteY150" fmla="*/ 735913 h 5371999"/>
              <a:gd name="connsiteX151" fmla="*/ 235400 w 4683574"/>
              <a:gd name="connsiteY151" fmla="*/ 827354 h 5371999"/>
              <a:gd name="connsiteX152" fmla="*/ 319219 w 4683574"/>
              <a:gd name="connsiteY152" fmla="*/ 903554 h 5371999"/>
              <a:gd name="connsiteX0" fmla="*/ 342079 w 4683574"/>
              <a:gd name="connsiteY0" fmla="*/ 878892 h 5354957"/>
              <a:gd name="connsiteX1" fmla="*/ 463999 w 4683574"/>
              <a:gd name="connsiteY1" fmla="*/ 1046532 h 5354957"/>
              <a:gd name="connsiteX2" fmla="*/ 684979 w 4683574"/>
              <a:gd name="connsiteY2" fmla="*/ 1077012 h 5354957"/>
              <a:gd name="connsiteX3" fmla="*/ 936439 w 4683574"/>
              <a:gd name="connsiteY3" fmla="*/ 1198932 h 5354957"/>
              <a:gd name="connsiteX4" fmla="*/ 913579 w 4683574"/>
              <a:gd name="connsiteY4" fmla="*/ 1313232 h 5354957"/>
              <a:gd name="connsiteX5" fmla="*/ 1081219 w 4683574"/>
              <a:gd name="connsiteY5" fmla="*/ 1435152 h 5354957"/>
              <a:gd name="connsiteX6" fmla="*/ 1119319 w 4683574"/>
              <a:gd name="connsiteY6" fmla="*/ 1534212 h 5354957"/>
              <a:gd name="connsiteX7" fmla="*/ 959299 w 4683574"/>
              <a:gd name="connsiteY7" fmla="*/ 1640892 h 5354957"/>
              <a:gd name="connsiteX8" fmla="*/ 905959 w 4683574"/>
              <a:gd name="connsiteY8" fmla="*/ 1724712 h 5354957"/>
              <a:gd name="connsiteX9" fmla="*/ 989779 w 4683574"/>
              <a:gd name="connsiteY9" fmla="*/ 1907592 h 5354957"/>
              <a:gd name="connsiteX10" fmla="*/ 1073599 w 4683574"/>
              <a:gd name="connsiteY10" fmla="*/ 2029512 h 5354957"/>
              <a:gd name="connsiteX11" fmla="*/ 1225999 w 4683574"/>
              <a:gd name="connsiteY11" fmla="*/ 2120952 h 5354957"/>
              <a:gd name="connsiteX12" fmla="*/ 1340299 w 4683574"/>
              <a:gd name="connsiteY12" fmla="*/ 2044752 h 5354957"/>
              <a:gd name="connsiteX13" fmla="*/ 1408879 w 4683574"/>
              <a:gd name="connsiteY13" fmla="*/ 2044752 h 5354957"/>
              <a:gd name="connsiteX14" fmla="*/ 1446979 w 4683574"/>
              <a:gd name="connsiteY14" fmla="*/ 2159052 h 5354957"/>
              <a:gd name="connsiteX15" fmla="*/ 1500319 w 4683574"/>
              <a:gd name="connsiteY15" fmla="*/ 2250492 h 5354957"/>
              <a:gd name="connsiteX16" fmla="*/ 1515559 w 4683574"/>
              <a:gd name="connsiteY16" fmla="*/ 2334312 h 5354957"/>
              <a:gd name="connsiteX17" fmla="*/ 1386019 w 4683574"/>
              <a:gd name="connsiteY17" fmla="*/ 2410512 h 5354957"/>
              <a:gd name="connsiteX18" fmla="*/ 1401259 w 4683574"/>
              <a:gd name="connsiteY18" fmla="*/ 2501952 h 5354957"/>
              <a:gd name="connsiteX19" fmla="*/ 1294579 w 4683574"/>
              <a:gd name="connsiteY19" fmla="*/ 2524812 h 5354957"/>
              <a:gd name="connsiteX20" fmla="*/ 1172659 w 4683574"/>
              <a:gd name="connsiteY20" fmla="*/ 2471472 h 5354957"/>
              <a:gd name="connsiteX21" fmla="*/ 1035499 w 4683574"/>
              <a:gd name="connsiteY21" fmla="*/ 2562912 h 5354957"/>
              <a:gd name="connsiteX22" fmla="*/ 1088839 w 4683574"/>
              <a:gd name="connsiteY22" fmla="*/ 2677212 h 5354957"/>
              <a:gd name="connsiteX23" fmla="*/ 1286959 w 4683574"/>
              <a:gd name="connsiteY23" fmla="*/ 2738172 h 5354957"/>
              <a:gd name="connsiteX24" fmla="*/ 1370779 w 4683574"/>
              <a:gd name="connsiteY24" fmla="*/ 2753412 h 5354957"/>
              <a:gd name="connsiteX25" fmla="*/ 1218379 w 4683574"/>
              <a:gd name="connsiteY25" fmla="*/ 2814372 h 5354957"/>
              <a:gd name="connsiteX26" fmla="*/ 1104079 w 4683574"/>
              <a:gd name="connsiteY26" fmla="*/ 2875332 h 5354957"/>
              <a:gd name="connsiteX27" fmla="*/ 1073599 w 4683574"/>
              <a:gd name="connsiteY27" fmla="*/ 2928672 h 5354957"/>
              <a:gd name="connsiteX28" fmla="*/ 1104079 w 4683574"/>
              <a:gd name="connsiteY28" fmla="*/ 3027732 h 5354957"/>
              <a:gd name="connsiteX29" fmla="*/ 1050739 w 4683574"/>
              <a:gd name="connsiteY29" fmla="*/ 3065832 h 5354957"/>
              <a:gd name="connsiteX30" fmla="*/ 898339 w 4683574"/>
              <a:gd name="connsiteY30" fmla="*/ 2997252 h 5354957"/>
              <a:gd name="connsiteX31" fmla="*/ 806899 w 4683574"/>
              <a:gd name="connsiteY31" fmla="*/ 2959152 h 5354957"/>
              <a:gd name="connsiteX32" fmla="*/ 677359 w 4683574"/>
              <a:gd name="connsiteY32" fmla="*/ 2966772 h 5354957"/>
              <a:gd name="connsiteX33" fmla="*/ 540199 w 4683574"/>
              <a:gd name="connsiteY33" fmla="*/ 3027732 h 5354957"/>
              <a:gd name="connsiteX34" fmla="*/ 433519 w 4683574"/>
              <a:gd name="connsiteY34" fmla="*/ 3065832 h 5354957"/>
              <a:gd name="connsiteX35" fmla="*/ 273499 w 4683574"/>
              <a:gd name="connsiteY35" fmla="*/ 3157272 h 5354957"/>
              <a:gd name="connsiteX36" fmla="*/ 410659 w 4683574"/>
              <a:gd name="connsiteY36" fmla="*/ 3317292 h 5354957"/>
              <a:gd name="connsiteX37" fmla="*/ 639259 w 4683574"/>
              <a:gd name="connsiteY37" fmla="*/ 3378252 h 5354957"/>
              <a:gd name="connsiteX38" fmla="*/ 852619 w 4683574"/>
              <a:gd name="connsiteY38" fmla="*/ 3393492 h 5354957"/>
              <a:gd name="connsiteX39" fmla="*/ 989779 w 4683574"/>
              <a:gd name="connsiteY39" fmla="*/ 3416352 h 5354957"/>
              <a:gd name="connsiteX40" fmla="*/ 1149799 w 4683574"/>
              <a:gd name="connsiteY40" fmla="*/ 3454452 h 5354957"/>
              <a:gd name="connsiteX41" fmla="*/ 1309819 w 4683574"/>
              <a:gd name="connsiteY41" fmla="*/ 3583992 h 5354957"/>
              <a:gd name="connsiteX42" fmla="*/ 1279339 w 4683574"/>
              <a:gd name="connsiteY42" fmla="*/ 3637332 h 5354957"/>
              <a:gd name="connsiteX43" fmla="*/ 1180279 w 4683574"/>
              <a:gd name="connsiteY43" fmla="*/ 3644952 h 5354957"/>
              <a:gd name="connsiteX44" fmla="*/ 951679 w 4683574"/>
              <a:gd name="connsiteY44" fmla="*/ 3667812 h 5354957"/>
              <a:gd name="connsiteX45" fmla="*/ 784039 w 4683574"/>
              <a:gd name="connsiteY45" fmla="*/ 3690672 h 5354957"/>
              <a:gd name="connsiteX46" fmla="*/ 677359 w 4683574"/>
              <a:gd name="connsiteY46" fmla="*/ 3751632 h 5354957"/>
              <a:gd name="connsiteX47" fmla="*/ 563059 w 4683574"/>
              <a:gd name="connsiteY47" fmla="*/ 3789732 h 5354957"/>
              <a:gd name="connsiteX48" fmla="*/ 509719 w 4683574"/>
              <a:gd name="connsiteY48" fmla="*/ 3789732 h 5354957"/>
              <a:gd name="connsiteX49" fmla="*/ 441139 w 4683574"/>
              <a:gd name="connsiteY49" fmla="*/ 3865932 h 5354957"/>
              <a:gd name="connsiteX50" fmla="*/ 448759 w 4683574"/>
              <a:gd name="connsiteY50" fmla="*/ 4079292 h 5354957"/>
              <a:gd name="connsiteX51" fmla="*/ 547819 w 4683574"/>
              <a:gd name="connsiteY51" fmla="*/ 4216452 h 5354957"/>
              <a:gd name="connsiteX52" fmla="*/ 555439 w 4683574"/>
              <a:gd name="connsiteY52" fmla="*/ 4345992 h 5354957"/>
              <a:gd name="connsiteX53" fmla="*/ 448759 w 4683574"/>
              <a:gd name="connsiteY53" fmla="*/ 4498392 h 5354957"/>
              <a:gd name="connsiteX54" fmla="*/ 273499 w 4683574"/>
              <a:gd name="connsiteY54" fmla="*/ 4620312 h 5354957"/>
              <a:gd name="connsiteX55" fmla="*/ 220159 w 4683574"/>
              <a:gd name="connsiteY55" fmla="*/ 4742232 h 5354957"/>
              <a:gd name="connsiteX56" fmla="*/ 273499 w 4683574"/>
              <a:gd name="connsiteY56" fmla="*/ 4818432 h 5354957"/>
              <a:gd name="connsiteX57" fmla="*/ 555439 w 4683574"/>
              <a:gd name="connsiteY57" fmla="*/ 4688892 h 5354957"/>
              <a:gd name="connsiteX58" fmla="*/ 784039 w 4683574"/>
              <a:gd name="connsiteY58" fmla="*/ 4627932 h 5354957"/>
              <a:gd name="connsiteX59" fmla="*/ 944059 w 4683574"/>
              <a:gd name="connsiteY59" fmla="*/ 4620312 h 5354957"/>
              <a:gd name="connsiteX60" fmla="*/ 1172659 w 4683574"/>
              <a:gd name="connsiteY60" fmla="*/ 4650792 h 5354957"/>
              <a:gd name="connsiteX61" fmla="*/ 1279339 w 4683574"/>
              <a:gd name="connsiteY61" fmla="*/ 4650792 h 5354957"/>
              <a:gd name="connsiteX62" fmla="*/ 1378399 w 4683574"/>
              <a:gd name="connsiteY62" fmla="*/ 4551732 h 5354957"/>
              <a:gd name="connsiteX63" fmla="*/ 1500319 w 4683574"/>
              <a:gd name="connsiteY63" fmla="*/ 4544112 h 5354957"/>
              <a:gd name="connsiteX64" fmla="*/ 1652719 w 4683574"/>
              <a:gd name="connsiteY64" fmla="*/ 4429812 h 5354957"/>
              <a:gd name="connsiteX65" fmla="*/ 1774639 w 4683574"/>
              <a:gd name="connsiteY65" fmla="*/ 4323132 h 5354957"/>
              <a:gd name="connsiteX66" fmla="*/ 1911799 w 4683574"/>
              <a:gd name="connsiteY66" fmla="*/ 4193592 h 5354957"/>
              <a:gd name="connsiteX67" fmla="*/ 1995619 w 4683574"/>
              <a:gd name="connsiteY67" fmla="*/ 4064052 h 5354957"/>
              <a:gd name="connsiteX68" fmla="*/ 2087059 w 4683574"/>
              <a:gd name="connsiteY68" fmla="*/ 3995472 h 5354957"/>
              <a:gd name="connsiteX69" fmla="*/ 2170879 w 4683574"/>
              <a:gd name="connsiteY69" fmla="*/ 3980232 h 5354957"/>
              <a:gd name="connsiteX70" fmla="*/ 2247079 w 4683574"/>
              <a:gd name="connsiteY70" fmla="*/ 4048812 h 5354957"/>
              <a:gd name="connsiteX71" fmla="*/ 2269939 w 4683574"/>
              <a:gd name="connsiteY71" fmla="*/ 4201212 h 5354957"/>
              <a:gd name="connsiteX72" fmla="*/ 2247079 w 4683574"/>
              <a:gd name="connsiteY72" fmla="*/ 4368852 h 5354957"/>
              <a:gd name="connsiteX73" fmla="*/ 2178499 w 4683574"/>
              <a:gd name="connsiteY73" fmla="*/ 4521252 h 5354957"/>
              <a:gd name="connsiteX74" fmla="*/ 2155639 w 4683574"/>
              <a:gd name="connsiteY74" fmla="*/ 4582212 h 5354957"/>
              <a:gd name="connsiteX75" fmla="*/ 2224219 w 4683574"/>
              <a:gd name="connsiteY75" fmla="*/ 4650792 h 5354957"/>
              <a:gd name="connsiteX76" fmla="*/ 2376619 w 4683574"/>
              <a:gd name="connsiteY76" fmla="*/ 4658412 h 5354957"/>
              <a:gd name="connsiteX77" fmla="*/ 2506159 w 4683574"/>
              <a:gd name="connsiteY77" fmla="*/ 4719372 h 5354957"/>
              <a:gd name="connsiteX78" fmla="*/ 2498539 w 4683574"/>
              <a:gd name="connsiteY78" fmla="*/ 4833672 h 5354957"/>
              <a:gd name="connsiteX79" fmla="*/ 2498539 w 4683574"/>
              <a:gd name="connsiteY79" fmla="*/ 4932732 h 5354957"/>
              <a:gd name="connsiteX80" fmla="*/ 2658559 w 4683574"/>
              <a:gd name="connsiteY80" fmla="*/ 5077512 h 5354957"/>
              <a:gd name="connsiteX81" fmla="*/ 2902399 w 4683574"/>
              <a:gd name="connsiteY81" fmla="*/ 5245152 h 5354957"/>
              <a:gd name="connsiteX82" fmla="*/ 3161479 w 4683574"/>
              <a:gd name="connsiteY82" fmla="*/ 5321352 h 5354957"/>
              <a:gd name="connsiteX83" fmla="*/ 3291019 w 4683574"/>
              <a:gd name="connsiteY83" fmla="*/ 5328972 h 5354957"/>
              <a:gd name="connsiteX84" fmla="*/ 3397699 w 4683574"/>
              <a:gd name="connsiteY84" fmla="*/ 4986072 h 5354957"/>
              <a:gd name="connsiteX85" fmla="*/ 3390079 w 4683574"/>
              <a:gd name="connsiteY85" fmla="*/ 4795572 h 5354957"/>
              <a:gd name="connsiteX86" fmla="*/ 3443419 w 4683574"/>
              <a:gd name="connsiteY86" fmla="*/ 4688892 h 5354957"/>
              <a:gd name="connsiteX87" fmla="*/ 3603439 w 4683574"/>
              <a:gd name="connsiteY87" fmla="*/ 4635552 h 5354957"/>
              <a:gd name="connsiteX88" fmla="*/ 3687259 w 4683574"/>
              <a:gd name="connsiteY88" fmla="*/ 4574592 h 5354957"/>
              <a:gd name="connsiteX89" fmla="*/ 3687259 w 4683574"/>
              <a:gd name="connsiteY89" fmla="*/ 4452672 h 5354957"/>
              <a:gd name="connsiteX90" fmla="*/ 3832039 w 4683574"/>
              <a:gd name="connsiteY90" fmla="*/ 4483152 h 5354957"/>
              <a:gd name="connsiteX91" fmla="*/ 3824419 w 4683574"/>
              <a:gd name="connsiteY91" fmla="*/ 4650792 h 5354957"/>
              <a:gd name="connsiteX92" fmla="*/ 3771079 w 4683574"/>
              <a:gd name="connsiteY92" fmla="*/ 4787952 h 5354957"/>
              <a:gd name="connsiteX93" fmla="*/ 3717739 w 4683574"/>
              <a:gd name="connsiteY93" fmla="*/ 4864152 h 5354957"/>
              <a:gd name="connsiteX94" fmla="*/ 3580579 w 4683574"/>
              <a:gd name="connsiteY94" fmla="*/ 4864152 h 5354957"/>
              <a:gd name="connsiteX95" fmla="*/ 3542479 w 4683574"/>
              <a:gd name="connsiteY95" fmla="*/ 4917492 h 5354957"/>
              <a:gd name="connsiteX96" fmla="*/ 3633919 w 4683574"/>
              <a:gd name="connsiteY96" fmla="*/ 4940352 h 5354957"/>
              <a:gd name="connsiteX97" fmla="*/ 3763459 w 4683574"/>
              <a:gd name="connsiteY97" fmla="*/ 4940352 h 5354957"/>
              <a:gd name="connsiteX98" fmla="*/ 3900619 w 4683574"/>
              <a:gd name="connsiteY98" fmla="*/ 4963212 h 5354957"/>
              <a:gd name="connsiteX99" fmla="*/ 3992059 w 4683574"/>
              <a:gd name="connsiteY99" fmla="*/ 4856532 h 5354957"/>
              <a:gd name="connsiteX100" fmla="*/ 3999679 w 4683574"/>
              <a:gd name="connsiteY100" fmla="*/ 4658412 h 5354957"/>
              <a:gd name="connsiteX101" fmla="*/ 4113979 w 4683574"/>
              <a:gd name="connsiteY101" fmla="*/ 4498392 h 5354957"/>
              <a:gd name="connsiteX102" fmla="*/ 4251139 w 4683574"/>
              <a:gd name="connsiteY102" fmla="*/ 4429812 h 5354957"/>
              <a:gd name="connsiteX103" fmla="*/ 4373059 w 4683574"/>
              <a:gd name="connsiteY103" fmla="*/ 4345992 h 5354957"/>
              <a:gd name="connsiteX104" fmla="*/ 4563559 w 4683574"/>
              <a:gd name="connsiteY104" fmla="*/ 4224072 h 5354957"/>
              <a:gd name="connsiteX105" fmla="*/ 4670239 w 4683574"/>
              <a:gd name="connsiteY105" fmla="*/ 4224072 h 5354957"/>
              <a:gd name="connsiteX106" fmla="*/ 4670239 w 4683574"/>
              <a:gd name="connsiteY106" fmla="*/ 2700072 h 5354957"/>
              <a:gd name="connsiteX107" fmla="*/ 4563559 w 4683574"/>
              <a:gd name="connsiteY107" fmla="*/ 2631492 h 5354957"/>
              <a:gd name="connsiteX108" fmla="*/ 4418779 w 4683574"/>
              <a:gd name="connsiteY108" fmla="*/ 2540052 h 5354957"/>
              <a:gd name="connsiteX109" fmla="*/ 4327339 w 4683574"/>
              <a:gd name="connsiteY109" fmla="*/ 2433372 h 5354957"/>
              <a:gd name="connsiteX110" fmla="*/ 4281619 w 4683574"/>
              <a:gd name="connsiteY110" fmla="*/ 2494332 h 5354957"/>
              <a:gd name="connsiteX111" fmla="*/ 4251139 w 4683574"/>
              <a:gd name="connsiteY111" fmla="*/ 2570532 h 5354957"/>
              <a:gd name="connsiteX112" fmla="*/ 4190179 w 4683574"/>
              <a:gd name="connsiteY112" fmla="*/ 2654352 h 5354957"/>
              <a:gd name="connsiteX113" fmla="*/ 4060639 w 4683574"/>
              <a:gd name="connsiteY113" fmla="*/ 2692452 h 5354957"/>
              <a:gd name="connsiteX114" fmla="*/ 4014919 w 4683574"/>
              <a:gd name="connsiteY114" fmla="*/ 2616252 h 5354957"/>
              <a:gd name="connsiteX115" fmla="*/ 3816799 w 4683574"/>
              <a:gd name="connsiteY115" fmla="*/ 2547672 h 5354957"/>
              <a:gd name="connsiteX116" fmla="*/ 3732979 w 4683574"/>
              <a:gd name="connsiteY116" fmla="*/ 2501952 h 5354957"/>
              <a:gd name="connsiteX117" fmla="*/ 3999679 w 4683574"/>
              <a:gd name="connsiteY117" fmla="*/ 2319072 h 5354957"/>
              <a:gd name="connsiteX118" fmla="*/ 4014919 w 4683574"/>
              <a:gd name="connsiteY118" fmla="*/ 2235252 h 5354957"/>
              <a:gd name="connsiteX119" fmla="*/ 3839659 w 4683574"/>
              <a:gd name="connsiteY119" fmla="*/ 2136192 h 5354957"/>
              <a:gd name="connsiteX120" fmla="*/ 3961579 w 4683574"/>
              <a:gd name="connsiteY120" fmla="*/ 2021892 h 5354957"/>
              <a:gd name="connsiteX121" fmla="*/ 3938719 w 4683574"/>
              <a:gd name="connsiteY121" fmla="*/ 1854252 h 5354957"/>
              <a:gd name="connsiteX122" fmla="*/ 3892999 w 4683574"/>
              <a:gd name="connsiteY122" fmla="*/ 1732332 h 5354957"/>
              <a:gd name="connsiteX123" fmla="*/ 3664399 w 4683574"/>
              <a:gd name="connsiteY123" fmla="*/ 1778052 h 5354957"/>
              <a:gd name="connsiteX124" fmla="*/ 3572959 w 4683574"/>
              <a:gd name="connsiteY124" fmla="*/ 1663752 h 5354957"/>
              <a:gd name="connsiteX125" fmla="*/ 3618679 w 4683574"/>
              <a:gd name="connsiteY125" fmla="*/ 1503732 h 5354957"/>
              <a:gd name="connsiteX126" fmla="*/ 3580579 w 4683574"/>
              <a:gd name="connsiteY126" fmla="*/ 1427532 h 5354957"/>
              <a:gd name="connsiteX127" fmla="*/ 3473899 w 4683574"/>
              <a:gd name="connsiteY127" fmla="*/ 1458012 h 5354957"/>
              <a:gd name="connsiteX128" fmla="*/ 3329119 w 4683574"/>
              <a:gd name="connsiteY128" fmla="*/ 1473252 h 5354957"/>
              <a:gd name="connsiteX129" fmla="*/ 3222439 w 4683574"/>
              <a:gd name="connsiteY129" fmla="*/ 1366572 h 5354957"/>
              <a:gd name="connsiteX130" fmla="*/ 3130999 w 4683574"/>
              <a:gd name="connsiteY130" fmla="*/ 1313232 h 5354957"/>
              <a:gd name="connsiteX131" fmla="*/ 3031939 w 4683574"/>
              <a:gd name="connsiteY131" fmla="*/ 1442772 h 5354957"/>
              <a:gd name="connsiteX132" fmla="*/ 2993839 w 4683574"/>
              <a:gd name="connsiteY132" fmla="*/ 1473252 h 5354957"/>
              <a:gd name="connsiteX133" fmla="*/ 2849059 w 4683574"/>
              <a:gd name="connsiteY133" fmla="*/ 1389432 h 5354957"/>
              <a:gd name="connsiteX134" fmla="*/ 2765239 w 4683574"/>
              <a:gd name="connsiteY134" fmla="*/ 1381812 h 5354957"/>
              <a:gd name="connsiteX135" fmla="*/ 2620459 w 4683574"/>
              <a:gd name="connsiteY135" fmla="*/ 1419912 h 5354957"/>
              <a:gd name="connsiteX136" fmla="*/ 2612839 w 4683574"/>
              <a:gd name="connsiteY136" fmla="*/ 1549452 h 5354957"/>
              <a:gd name="connsiteX137" fmla="*/ 2582359 w 4683574"/>
              <a:gd name="connsiteY137" fmla="*/ 1633272 h 5354957"/>
              <a:gd name="connsiteX138" fmla="*/ 2437579 w 4683574"/>
              <a:gd name="connsiteY138" fmla="*/ 1549452 h 5354957"/>
              <a:gd name="connsiteX139" fmla="*/ 2429959 w 4683574"/>
              <a:gd name="connsiteY139" fmla="*/ 1404672 h 5354957"/>
              <a:gd name="connsiteX140" fmla="*/ 2452819 w 4683574"/>
              <a:gd name="connsiteY140" fmla="*/ 1206552 h 5354957"/>
              <a:gd name="connsiteX141" fmla="*/ 2361379 w 4683574"/>
              <a:gd name="connsiteY141" fmla="*/ 94032 h 5354957"/>
              <a:gd name="connsiteX142" fmla="*/ 1881320 w 4683574"/>
              <a:gd name="connsiteY142" fmla="*/ 124512 h 5354957"/>
              <a:gd name="connsiteX143" fmla="*/ 1622239 w 4683574"/>
              <a:gd name="connsiteY143" fmla="*/ 482652 h 5354957"/>
              <a:gd name="connsiteX144" fmla="*/ 1424119 w 4683574"/>
              <a:gd name="connsiteY144" fmla="*/ 596952 h 5354957"/>
              <a:gd name="connsiteX145" fmla="*/ 1515559 w 4683574"/>
              <a:gd name="connsiteY145" fmla="*/ 970332 h 5354957"/>
              <a:gd name="connsiteX146" fmla="*/ 1043119 w 4683574"/>
              <a:gd name="connsiteY146" fmla="*/ 878892 h 5354957"/>
              <a:gd name="connsiteX147" fmla="*/ 654499 w 4683574"/>
              <a:gd name="connsiteY147" fmla="*/ 535992 h 5354957"/>
              <a:gd name="connsiteX148" fmla="*/ 227779 w 4683574"/>
              <a:gd name="connsiteY148" fmla="*/ 315012 h 5354957"/>
              <a:gd name="connsiteX149" fmla="*/ 83000 w 4683574"/>
              <a:gd name="connsiteY149" fmla="*/ 429312 h 5354957"/>
              <a:gd name="connsiteX150" fmla="*/ 6799 w 4683574"/>
              <a:gd name="connsiteY150" fmla="*/ 642672 h 5354957"/>
              <a:gd name="connsiteX151" fmla="*/ 67759 w 4683574"/>
              <a:gd name="connsiteY151" fmla="*/ 718871 h 5354957"/>
              <a:gd name="connsiteX152" fmla="*/ 235400 w 4683574"/>
              <a:gd name="connsiteY152" fmla="*/ 810312 h 5354957"/>
              <a:gd name="connsiteX153" fmla="*/ 319219 w 4683574"/>
              <a:gd name="connsiteY153" fmla="*/ 886512 h 5354957"/>
              <a:gd name="connsiteX0" fmla="*/ 342079 w 4683574"/>
              <a:gd name="connsiteY0" fmla="*/ 873272 h 5349337"/>
              <a:gd name="connsiteX1" fmla="*/ 463999 w 4683574"/>
              <a:gd name="connsiteY1" fmla="*/ 1040912 h 5349337"/>
              <a:gd name="connsiteX2" fmla="*/ 684979 w 4683574"/>
              <a:gd name="connsiteY2" fmla="*/ 1071392 h 5349337"/>
              <a:gd name="connsiteX3" fmla="*/ 936439 w 4683574"/>
              <a:gd name="connsiteY3" fmla="*/ 1193312 h 5349337"/>
              <a:gd name="connsiteX4" fmla="*/ 913579 w 4683574"/>
              <a:gd name="connsiteY4" fmla="*/ 1307612 h 5349337"/>
              <a:gd name="connsiteX5" fmla="*/ 1081219 w 4683574"/>
              <a:gd name="connsiteY5" fmla="*/ 1429532 h 5349337"/>
              <a:gd name="connsiteX6" fmla="*/ 1119319 w 4683574"/>
              <a:gd name="connsiteY6" fmla="*/ 1528592 h 5349337"/>
              <a:gd name="connsiteX7" fmla="*/ 959299 w 4683574"/>
              <a:gd name="connsiteY7" fmla="*/ 1635272 h 5349337"/>
              <a:gd name="connsiteX8" fmla="*/ 905959 w 4683574"/>
              <a:gd name="connsiteY8" fmla="*/ 1719092 h 5349337"/>
              <a:gd name="connsiteX9" fmla="*/ 989779 w 4683574"/>
              <a:gd name="connsiteY9" fmla="*/ 1901972 h 5349337"/>
              <a:gd name="connsiteX10" fmla="*/ 1073599 w 4683574"/>
              <a:gd name="connsiteY10" fmla="*/ 2023892 h 5349337"/>
              <a:gd name="connsiteX11" fmla="*/ 1225999 w 4683574"/>
              <a:gd name="connsiteY11" fmla="*/ 2115332 h 5349337"/>
              <a:gd name="connsiteX12" fmla="*/ 1340299 w 4683574"/>
              <a:gd name="connsiteY12" fmla="*/ 2039132 h 5349337"/>
              <a:gd name="connsiteX13" fmla="*/ 1408879 w 4683574"/>
              <a:gd name="connsiteY13" fmla="*/ 2039132 h 5349337"/>
              <a:gd name="connsiteX14" fmla="*/ 1446979 w 4683574"/>
              <a:gd name="connsiteY14" fmla="*/ 2153432 h 5349337"/>
              <a:gd name="connsiteX15" fmla="*/ 1500319 w 4683574"/>
              <a:gd name="connsiteY15" fmla="*/ 2244872 h 5349337"/>
              <a:gd name="connsiteX16" fmla="*/ 1515559 w 4683574"/>
              <a:gd name="connsiteY16" fmla="*/ 2328692 h 5349337"/>
              <a:gd name="connsiteX17" fmla="*/ 1386019 w 4683574"/>
              <a:gd name="connsiteY17" fmla="*/ 2404892 h 5349337"/>
              <a:gd name="connsiteX18" fmla="*/ 1401259 w 4683574"/>
              <a:gd name="connsiteY18" fmla="*/ 2496332 h 5349337"/>
              <a:gd name="connsiteX19" fmla="*/ 1294579 w 4683574"/>
              <a:gd name="connsiteY19" fmla="*/ 2519192 h 5349337"/>
              <a:gd name="connsiteX20" fmla="*/ 1172659 w 4683574"/>
              <a:gd name="connsiteY20" fmla="*/ 2465852 h 5349337"/>
              <a:gd name="connsiteX21" fmla="*/ 1035499 w 4683574"/>
              <a:gd name="connsiteY21" fmla="*/ 2557292 h 5349337"/>
              <a:gd name="connsiteX22" fmla="*/ 1088839 w 4683574"/>
              <a:gd name="connsiteY22" fmla="*/ 2671592 h 5349337"/>
              <a:gd name="connsiteX23" fmla="*/ 1286959 w 4683574"/>
              <a:gd name="connsiteY23" fmla="*/ 2732552 h 5349337"/>
              <a:gd name="connsiteX24" fmla="*/ 1370779 w 4683574"/>
              <a:gd name="connsiteY24" fmla="*/ 2747792 h 5349337"/>
              <a:gd name="connsiteX25" fmla="*/ 1218379 w 4683574"/>
              <a:gd name="connsiteY25" fmla="*/ 2808752 h 5349337"/>
              <a:gd name="connsiteX26" fmla="*/ 1104079 w 4683574"/>
              <a:gd name="connsiteY26" fmla="*/ 2869712 h 5349337"/>
              <a:gd name="connsiteX27" fmla="*/ 1073599 w 4683574"/>
              <a:gd name="connsiteY27" fmla="*/ 2923052 h 5349337"/>
              <a:gd name="connsiteX28" fmla="*/ 1104079 w 4683574"/>
              <a:gd name="connsiteY28" fmla="*/ 3022112 h 5349337"/>
              <a:gd name="connsiteX29" fmla="*/ 1050739 w 4683574"/>
              <a:gd name="connsiteY29" fmla="*/ 3060212 h 5349337"/>
              <a:gd name="connsiteX30" fmla="*/ 898339 w 4683574"/>
              <a:gd name="connsiteY30" fmla="*/ 2991632 h 5349337"/>
              <a:gd name="connsiteX31" fmla="*/ 806899 w 4683574"/>
              <a:gd name="connsiteY31" fmla="*/ 2953532 h 5349337"/>
              <a:gd name="connsiteX32" fmla="*/ 677359 w 4683574"/>
              <a:gd name="connsiteY32" fmla="*/ 2961152 h 5349337"/>
              <a:gd name="connsiteX33" fmla="*/ 540199 w 4683574"/>
              <a:gd name="connsiteY33" fmla="*/ 3022112 h 5349337"/>
              <a:gd name="connsiteX34" fmla="*/ 433519 w 4683574"/>
              <a:gd name="connsiteY34" fmla="*/ 3060212 h 5349337"/>
              <a:gd name="connsiteX35" fmla="*/ 273499 w 4683574"/>
              <a:gd name="connsiteY35" fmla="*/ 3151652 h 5349337"/>
              <a:gd name="connsiteX36" fmla="*/ 410659 w 4683574"/>
              <a:gd name="connsiteY36" fmla="*/ 3311672 h 5349337"/>
              <a:gd name="connsiteX37" fmla="*/ 639259 w 4683574"/>
              <a:gd name="connsiteY37" fmla="*/ 3372632 h 5349337"/>
              <a:gd name="connsiteX38" fmla="*/ 852619 w 4683574"/>
              <a:gd name="connsiteY38" fmla="*/ 3387872 h 5349337"/>
              <a:gd name="connsiteX39" fmla="*/ 989779 w 4683574"/>
              <a:gd name="connsiteY39" fmla="*/ 3410732 h 5349337"/>
              <a:gd name="connsiteX40" fmla="*/ 1149799 w 4683574"/>
              <a:gd name="connsiteY40" fmla="*/ 3448832 h 5349337"/>
              <a:gd name="connsiteX41" fmla="*/ 1309819 w 4683574"/>
              <a:gd name="connsiteY41" fmla="*/ 3578372 h 5349337"/>
              <a:gd name="connsiteX42" fmla="*/ 1279339 w 4683574"/>
              <a:gd name="connsiteY42" fmla="*/ 3631712 h 5349337"/>
              <a:gd name="connsiteX43" fmla="*/ 1180279 w 4683574"/>
              <a:gd name="connsiteY43" fmla="*/ 3639332 h 5349337"/>
              <a:gd name="connsiteX44" fmla="*/ 951679 w 4683574"/>
              <a:gd name="connsiteY44" fmla="*/ 3662192 h 5349337"/>
              <a:gd name="connsiteX45" fmla="*/ 784039 w 4683574"/>
              <a:gd name="connsiteY45" fmla="*/ 3685052 h 5349337"/>
              <a:gd name="connsiteX46" fmla="*/ 677359 w 4683574"/>
              <a:gd name="connsiteY46" fmla="*/ 3746012 h 5349337"/>
              <a:gd name="connsiteX47" fmla="*/ 563059 w 4683574"/>
              <a:gd name="connsiteY47" fmla="*/ 3784112 h 5349337"/>
              <a:gd name="connsiteX48" fmla="*/ 509719 w 4683574"/>
              <a:gd name="connsiteY48" fmla="*/ 3784112 h 5349337"/>
              <a:gd name="connsiteX49" fmla="*/ 441139 w 4683574"/>
              <a:gd name="connsiteY49" fmla="*/ 3860312 h 5349337"/>
              <a:gd name="connsiteX50" fmla="*/ 448759 w 4683574"/>
              <a:gd name="connsiteY50" fmla="*/ 4073672 h 5349337"/>
              <a:gd name="connsiteX51" fmla="*/ 547819 w 4683574"/>
              <a:gd name="connsiteY51" fmla="*/ 4210832 h 5349337"/>
              <a:gd name="connsiteX52" fmla="*/ 555439 w 4683574"/>
              <a:gd name="connsiteY52" fmla="*/ 4340372 h 5349337"/>
              <a:gd name="connsiteX53" fmla="*/ 448759 w 4683574"/>
              <a:gd name="connsiteY53" fmla="*/ 4492772 h 5349337"/>
              <a:gd name="connsiteX54" fmla="*/ 273499 w 4683574"/>
              <a:gd name="connsiteY54" fmla="*/ 4614692 h 5349337"/>
              <a:gd name="connsiteX55" fmla="*/ 220159 w 4683574"/>
              <a:gd name="connsiteY55" fmla="*/ 4736612 h 5349337"/>
              <a:gd name="connsiteX56" fmla="*/ 273499 w 4683574"/>
              <a:gd name="connsiteY56" fmla="*/ 4812812 h 5349337"/>
              <a:gd name="connsiteX57" fmla="*/ 555439 w 4683574"/>
              <a:gd name="connsiteY57" fmla="*/ 4683272 h 5349337"/>
              <a:gd name="connsiteX58" fmla="*/ 784039 w 4683574"/>
              <a:gd name="connsiteY58" fmla="*/ 4622312 h 5349337"/>
              <a:gd name="connsiteX59" fmla="*/ 944059 w 4683574"/>
              <a:gd name="connsiteY59" fmla="*/ 4614692 h 5349337"/>
              <a:gd name="connsiteX60" fmla="*/ 1172659 w 4683574"/>
              <a:gd name="connsiteY60" fmla="*/ 4645172 h 5349337"/>
              <a:gd name="connsiteX61" fmla="*/ 1279339 w 4683574"/>
              <a:gd name="connsiteY61" fmla="*/ 4645172 h 5349337"/>
              <a:gd name="connsiteX62" fmla="*/ 1378399 w 4683574"/>
              <a:gd name="connsiteY62" fmla="*/ 4546112 h 5349337"/>
              <a:gd name="connsiteX63" fmla="*/ 1500319 w 4683574"/>
              <a:gd name="connsiteY63" fmla="*/ 4538492 h 5349337"/>
              <a:gd name="connsiteX64" fmla="*/ 1652719 w 4683574"/>
              <a:gd name="connsiteY64" fmla="*/ 4424192 h 5349337"/>
              <a:gd name="connsiteX65" fmla="*/ 1774639 w 4683574"/>
              <a:gd name="connsiteY65" fmla="*/ 4317512 h 5349337"/>
              <a:gd name="connsiteX66" fmla="*/ 1911799 w 4683574"/>
              <a:gd name="connsiteY66" fmla="*/ 4187972 h 5349337"/>
              <a:gd name="connsiteX67" fmla="*/ 1995619 w 4683574"/>
              <a:gd name="connsiteY67" fmla="*/ 4058432 h 5349337"/>
              <a:gd name="connsiteX68" fmla="*/ 2087059 w 4683574"/>
              <a:gd name="connsiteY68" fmla="*/ 3989852 h 5349337"/>
              <a:gd name="connsiteX69" fmla="*/ 2170879 w 4683574"/>
              <a:gd name="connsiteY69" fmla="*/ 3974612 h 5349337"/>
              <a:gd name="connsiteX70" fmla="*/ 2247079 w 4683574"/>
              <a:gd name="connsiteY70" fmla="*/ 4043192 h 5349337"/>
              <a:gd name="connsiteX71" fmla="*/ 2269939 w 4683574"/>
              <a:gd name="connsiteY71" fmla="*/ 4195592 h 5349337"/>
              <a:gd name="connsiteX72" fmla="*/ 2247079 w 4683574"/>
              <a:gd name="connsiteY72" fmla="*/ 4363232 h 5349337"/>
              <a:gd name="connsiteX73" fmla="*/ 2178499 w 4683574"/>
              <a:gd name="connsiteY73" fmla="*/ 4515632 h 5349337"/>
              <a:gd name="connsiteX74" fmla="*/ 2155639 w 4683574"/>
              <a:gd name="connsiteY74" fmla="*/ 4576592 h 5349337"/>
              <a:gd name="connsiteX75" fmla="*/ 2224219 w 4683574"/>
              <a:gd name="connsiteY75" fmla="*/ 4645172 h 5349337"/>
              <a:gd name="connsiteX76" fmla="*/ 2376619 w 4683574"/>
              <a:gd name="connsiteY76" fmla="*/ 4652792 h 5349337"/>
              <a:gd name="connsiteX77" fmla="*/ 2506159 w 4683574"/>
              <a:gd name="connsiteY77" fmla="*/ 4713752 h 5349337"/>
              <a:gd name="connsiteX78" fmla="*/ 2498539 w 4683574"/>
              <a:gd name="connsiteY78" fmla="*/ 4828052 h 5349337"/>
              <a:gd name="connsiteX79" fmla="*/ 2498539 w 4683574"/>
              <a:gd name="connsiteY79" fmla="*/ 4927112 h 5349337"/>
              <a:gd name="connsiteX80" fmla="*/ 2658559 w 4683574"/>
              <a:gd name="connsiteY80" fmla="*/ 5071892 h 5349337"/>
              <a:gd name="connsiteX81" fmla="*/ 2902399 w 4683574"/>
              <a:gd name="connsiteY81" fmla="*/ 5239532 h 5349337"/>
              <a:gd name="connsiteX82" fmla="*/ 3161479 w 4683574"/>
              <a:gd name="connsiteY82" fmla="*/ 5315732 h 5349337"/>
              <a:gd name="connsiteX83" fmla="*/ 3291019 w 4683574"/>
              <a:gd name="connsiteY83" fmla="*/ 5323352 h 5349337"/>
              <a:gd name="connsiteX84" fmla="*/ 3397699 w 4683574"/>
              <a:gd name="connsiteY84" fmla="*/ 4980452 h 5349337"/>
              <a:gd name="connsiteX85" fmla="*/ 3390079 w 4683574"/>
              <a:gd name="connsiteY85" fmla="*/ 4789952 h 5349337"/>
              <a:gd name="connsiteX86" fmla="*/ 3443419 w 4683574"/>
              <a:gd name="connsiteY86" fmla="*/ 4683272 h 5349337"/>
              <a:gd name="connsiteX87" fmla="*/ 3603439 w 4683574"/>
              <a:gd name="connsiteY87" fmla="*/ 4629932 h 5349337"/>
              <a:gd name="connsiteX88" fmla="*/ 3687259 w 4683574"/>
              <a:gd name="connsiteY88" fmla="*/ 4568972 h 5349337"/>
              <a:gd name="connsiteX89" fmla="*/ 3687259 w 4683574"/>
              <a:gd name="connsiteY89" fmla="*/ 4447052 h 5349337"/>
              <a:gd name="connsiteX90" fmla="*/ 3832039 w 4683574"/>
              <a:gd name="connsiteY90" fmla="*/ 4477532 h 5349337"/>
              <a:gd name="connsiteX91" fmla="*/ 3824419 w 4683574"/>
              <a:gd name="connsiteY91" fmla="*/ 4645172 h 5349337"/>
              <a:gd name="connsiteX92" fmla="*/ 3771079 w 4683574"/>
              <a:gd name="connsiteY92" fmla="*/ 4782332 h 5349337"/>
              <a:gd name="connsiteX93" fmla="*/ 3717739 w 4683574"/>
              <a:gd name="connsiteY93" fmla="*/ 4858532 h 5349337"/>
              <a:gd name="connsiteX94" fmla="*/ 3580579 w 4683574"/>
              <a:gd name="connsiteY94" fmla="*/ 4858532 h 5349337"/>
              <a:gd name="connsiteX95" fmla="*/ 3542479 w 4683574"/>
              <a:gd name="connsiteY95" fmla="*/ 4911872 h 5349337"/>
              <a:gd name="connsiteX96" fmla="*/ 3633919 w 4683574"/>
              <a:gd name="connsiteY96" fmla="*/ 4934732 h 5349337"/>
              <a:gd name="connsiteX97" fmla="*/ 3763459 w 4683574"/>
              <a:gd name="connsiteY97" fmla="*/ 4934732 h 5349337"/>
              <a:gd name="connsiteX98" fmla="*/ 3900619 w 4683574"/>
              <a:gd name="connsiteY98" fmla="*/ 4957592 h 5349337"/>
              <a:gd name="connsiteX99" fmla="*/ 3992059 w 4683574"/>
              <a:gd name="connsiteY99" fmla="*/ 4850912 h 5349337"/>
              <a:gd name="connsiteX100" fmla="*/ 3999679 w 4683574"/>
              <a:gd name="connsiteY100" fmla="*/ 4652792 h 5349337"/>
              <a:gd name="connsiteX101" fmla="*/ 4113979 w 4683574"/>
              <a:gd name="connsiteY101" fmla="*/ 4492772 h 5349337"/>
              <a:gd name="connsiteX102" fmla="*/ 4251139 w 4683574"/>
              <a:gd name="connsiteY102" fmla="*/ 4424192 h 5349337"/>
              <a:gd name="connsiteX103" fmla="*/ 4373059 w 4683574"/>
              <a:gd name="connsiteY103" fmla="*/ 4340372 h 5349337"/>
              <a:gd name="connsiteX104" fmla="*/ 4563559 w 4683574"/>
              <a:gd name="connsiteY104" fmla="*/ 4218452 h 5349337"/>
              <a:gd name="connsiteX105" fmla="*/ 4670239 w 4683574"/>
              <a:gd name="connsiteY105" fmla="*/ 4218452 h 5349337"/>
              <a:gd name="connsiteX106" fmla="*/ 4670239 w 4683574"/>
              <a:gd name="connsiteY106" fmla="*/ 2694452 h 5349337"/>
              <a:gd name="connsiteX107" fmla="*/ 4563559 w 4683574"/>
              <a:gd name="connsiteY107" fmla="*/ 2625872 h 5349337"/>
              <a:gd name="connsiteX108" fmla="*/ 4418779 w 4683574"/>
              <a:gd name="connsiteY108" fmla="*/ 2534432 h 5349337"/>
              <a:gd name="connsiteX109" fmla="*/ 4327339 w 4683574"/>
              <a:gd name="connsiteY109" fmla="*/ 2427752 h 5349337"/>
              <a:gd name="connsiteX110" fmla="*/ 4281619 w 4683574"/>
              <a:gd name="connsiteY110" fmla="*/ 2488712 h 5349337"/>
              <a:gd name="connsiteX111" fmla="*/ 4251139 w 4683574"/>
              <a:gd name="connsiteY111" fmla="*/ 2564912 h 5349337"/>
              <a:gd name="connsiteX112" fmla="*/ 4190179 w 4683574"/>
              <a:gd name="connsiteY112" fmla="*/ 2648732 h 5349337"/>
              <a:gd name="connsiteX113" fmla="*/ 4060639 w 4683574"/>
              <a:gd name="connsiteY113" fmla="*/ 2686832 h 5349337"/>
              <a:gd name="connsiteX114" fmla="*/ 4014919 w 4683574"/>
              <a:gd name="connsiteY114" fmla="*/ 2610632 h 5349337"/>
              <a:gd name="connsiteX115" fmla="*/ 3816799 w 4683574"/>
              <a:gd name="connsiteY115" fmla="*/ 2542052 h 5349337"/>
              <a:gd name="connsiteX116" fmla="*/ 3732979 w 4683574"/>
              <a:gd name="connsiteY116" fmla="*/ 2496332 h 5349337"/>
              <a:gd name="connsiteX117" fmla="*/ 3999679 w 4683574"/>
              <a:gd name="connsiteY117" fmla="*/ 2313452 h 5349337"/>
              <a:gd name="connsiteX118" fmla="*/ 4014919 w 4683574"/>
              <a:gd name="connsiteY118" fmla="*/ 2229632 h 5349337"/>
              <a:gd name="connsiteX119" fmla="*/ 3839659 w 4683574"/>
              <a:gd name="connsiteY119" fmla="*/ 2130572 h 5349337"/>
              <a:gd name="connsiteX120" fmla="*/ 3961579 w 4683574"/>
              <a:gd name="connsiteY120" fmla="*/ 2016272 h 5349337"/>
              <a:gd name="connsiteX121" fmla="*/ 3938719 w 4683574"/>
              <a:gd name="connsiteY121" fmla="*/ 1848632 h 5349337"/>
              <a:gd name="connsiteX122" fmla="*/ 3892999 w 4683574"/>
              <a:gd name="connsiteY122" fmla="*/ 1726712 h 5349337"/>
              <a:gd name="connsiteX123" fmla="*/ 3664399 w 4683574"/>
              <a:gd name="connsiteY123" fmla="*/ 1772432 h 5349337"/>
              <a:gd name="connsiteX124" fmla="*/ 3572959 w 4683574"/>
              <a:gd name="connsiteY124" fmla="*/ 1658132 h 5349337"/>
              <a:gd name="connsiteX125" fmla="*/ 3618679 w 4683574"/>
              <a:gd name="connsiteY125" fmla="*/ 1498112 h 5349337"/>
              <a:gd name="connsiteX126" fmla="*/ 3580579 w 4683574"/>
              <a:gd name="connsiteY126" fmla="*/ 1421912 h 5349337"/>
              <a:gd name="connsiteX127" fmla="*/ 3473899 w 4683574"/>
              <a:gd name="connsiteY127" fmla="*/ 1452392 h 5349337"/>
              <a:gd name="connsiteX128" fmla="*/ 3329119 w 4683574"/>
              <a:gd name="connsiteY128" fmla="*/ 1467632 h 5349337"/>
              <a:gd name="connsiteX129" fmla="*/ 3222439 w 4683574"/>
              <a:gd name="connsiteY129" fmla="*/ 1360952 h 5349337"/>
              <a:gd name="connsiteX130" fmla="*/ 3130999 w 4683574"/>
              <a:gd name="connsiteY130" fmla="*/ 1307612 h 5349337"/>
              <a:gd name="connsiteX131" fmla="*/ 3031939 w 4683574"/>
              <a:gd name="connsiteY131" fmla="*/ 1437152 h 5349337"/>
              <a:gd name="connsiteX132" fmla="*/ 2993839 w 4683574"/>
              <a:gd name="connsiteY132" fmla="*/ 1467632 h 5349337"/>
              <a:gd name="connsiteX133" fmla="*/ 2849059 w 4683574"/>
              <a:gd name="connsiteY133" fmla="*/ 1383812 h 5349337"/>
              <a:gd name="connsiteX134" fmla="*/ 2765239 w 4683574"/>
              <a:gd name="connsiteY134" fmla="*/ 1376192 h 5349337"/>
              <a:gd name="connsiteX135" fmla="*/ 2620459 w 4683574"/>
              <a:gd name="connsiteY135" fmla="*/ 1414292 h 5349337"/>
              <a:gd name="connsiteX136" fmla="*/ 2612839 w 4683574"/>
              <a:gd name="connsiteY136" fmla="*/ 1543832 h 5349337"/>
              <a:gd name="connsiteX137" fmla="*/ 2582359 w 4683574"/>
              <a:gd name="connsiteY137" fmla="*/ 1627652 h 5349337"/>
              <a:gd name="connsiteX138" fmla="*/ 2437579 w 4683574"/>
              <a:gd name="connsiteY138" fmla="*/ 1543832 h 5349337"/>
              <a:gd name="connsiteX139" fmla="*/ 2429959 w 4683574"/>
              <a:gd name="connsiteY139" fmla="*/ 1399052 h 5349337"/>
              <a:gd name="connsiteX140" fmla="*/ 2452819 w 4683574"/>
              <a:gd name="connsiteY140" fmla="*/ 1200932 h 5349337"/>
              <a:gd name="connsiteX141" fmla="*/ 2361379 w 4683574"/>
              <a:gd name="connsiteY141" fmla="*/ 88412 h 5349337"/>
              <a:gd name="connsiteX142" fmla="*/ 1881320 w 4683574"/>
              <a:gd name="connsiteY142" fmla="*/ 118892 h 5349337"/>
              <a:gd name="connsiteX143" fmla="*/ 1767019 w 4683574"/>
              <a:gd name="connsiteY143" fmla="*/ 271292 h 5349337"/>
              <a:gd name="connsiteX144" fmla="*/ 1622239 w 4683574"/>
              <a:gd name="connsiteY144" fmla="*/ 477032 h 5349337"/>
              <a:gd name="connsiteX145" fmla="*/ 1424119 w 4683574"/>
              <a:gd name="connsiteY145" fmla="*/ 591332 h 5349337"/>
              <a:gd name="connsiteX146" fmla="*/ 1515559 w 4683574"/>
              <a:gd name="connsiteY146" fmla="*/ 964712 h 5349337"/>
              <a:gd name="connsiteX147" fmla="*/ 1043119 w 4683574"/>
              <a:gd name="connsiteY147" fmla="*/ 873272 h 5349337"/>
              <a:gd name="connsiteX148" fmla="*/ 654499 w 4683574"/>
              <a:gd name="connsiteY148" fmla="*/ 530372 h 5349337"/>
              <a:gd name="connsiteX149" fmla="*/ 227779 w 4683574"/>
              <a:gd name="connsiteY149" fmla="*/ 309392 h 5349337"/>
              <a:gd name="connsiteX150" fmla="*/ 83000 w 4683574"/>
              <a:gd name="connsiteY150" fmla="*/ 423692 h 5349337"/>
              <a:gd name="connsiteX151" fmla="*/ 6799 w 4683574"/>
              <a:gd name="connsiteY151" fmla="*/ 637052 h 5349337"/>
              <a:gd name="connsiteX152" fmla="*/ 67759 w 4683574"/>
              <a:gd name="connsiteY152" fmla="*/ 713251 h 5349337"/>
              <a:gd name="connsiteX153" fmla="*/ 235400 w 4683574"/>
              <a:gd name="connsiteY153" fmla="*/ 804692 h 5349337"/>
              <a:gd name="connsiteX154" fmla="*/ 319219 w 4683574"/>
              <a:gd name="connsiteY154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785117 h 5261182"/>
              <a:gd name="connsiteX1" fmla="*/ 483041 w 4702616"/>
              <a:gd name="connsiteY1" fmla="*/ 952757 h 5261182"/>
              <a:gd name="connsiteX2" fmla="*/ 704021 w 4702616"/>
              <a:gd name="connsiteY2" fmla="*/ 983237 h 5261182"/>
              <a:gd name="connsiteX3" fmla="*/ 955481 w 4702616"/>
              <a:gd name="connsiteY3" fmla="*/ 1105157 h 5261182"/>
              <a:gd name="connsiteX4" fmla="*/ 932621 w 4702616"/>
              <a:gd name="connsiteY4" fmla="*/ 1219457 h 5261182"/>
              <a:gd name="connsiteX5" fmla="*/ 1100261 w 4702616"/>
              <a:gd name="connsiteY5" fmla="*/ 1341377 h 5261182"/>
              <a:gd name="connsiteX6" fmla="*/ 1138361 w 4702616"/>
              <a:gd name="connsiteY6" fmla="*/ 1440437 h 5261182"/>
              <a:gd name="connsiteX7" fmla="*/ 978341 w 4702616"/>
              <a:gd name="connsiteY7" fmla="*/ 1547117 h 5261182"/>
              <a:gd name="connsiteX8" fmla="*/ 925001 w 4702616"/>
              <a:gd name="connsiteY8" fmla="*/ 1630937 h 5261182"/>
              <a:gd name="connsiteX9" fmla="*/ 1008821 w 4702616"/>
              <a:gd name="connsiteY9" fmla="*/ 1813817 h 5261182"/>
              <a:gd name="connsiteX10" fmla="*/ 1092641 w 4702616"/>
              <a:gd name="connsiteY10" fmla="*/ 1935737 h 5261182"/>
              <a:gd name="connsiteX11" fmla="*/ 1245041 w 4702616"/>
              <a:gd name="connsiteY11" fmla="*/ 2027177 h 5261182"/>
              <a:gd name="connsiteX12" fmla="*/ 1359341 w 4702616"/>
              <a:gd name="connsiteY12" fmla="*/ 1950977 h 5261182"/>
              <a:gd name="connsiteX13" fmla="*/ 1427921 w 4702616"/>
              <a:gd name="connsiteY13" fmla="*/ 1950977 h 5261182"/>
              <a:gd name="connsiteX14" fmla="*/ 1466021 w 4702616"/>
              <a:gd name="connsiteY14" fmla="*/ 2065277 h 5261182"/>
              <a:gd name="connsiteX15" fmla="*/ 1519361 w 4702616"/>
              <a:gd name="connsiteY15" fmla="*/ 2156717 h 5261182"/>
              <a:gd name="connsiteX16" fmla="*/ 1534601 w 4702616"/>
              <a:gd name="connsiteY16" fmla="*/ 2240537 h 5261182"/>
              <a:gd name="connsiteX17" fmla="*/ 1405061 w 4702616"/>
              <a:gd name="connsiteY17" fmla="*/ 2316737 h 5261182"/>
              <a:gd name="connsiteX18" fmla="*/ 1420301 w 4702616"/>
              <a:gd name="connsiteY18" fmla="*/ 2408177 h 5261182"/>
              <a:gd name="connsiteX19" fmla="*/ 1313621 w 4702616"/>
              <a:gd name="connsiteY19" fmla="*/ 2431037 h 5261182"/>
              <a:gd name="connsiteX20" fmla="*/ 1191701 w 4702616"/>
              <a:gd name="connsiteY20" fmla="*/ 2377697 h 5261182"/>
              <a:gd name="connsiteX21" fmla="*/ 1054541 w 4702616"/>
              <a:gd name="connsiteY21" fmla="*/ 2469137 h 5261182"/>
              <a:gd name="connsiteX22" fmla="*/ 1107881 w 4702616"/>
              <a:gd name="connsiteY22" fmla="*/ 2583437 h 5261182"/>
              <a:gd name="connsiteX23" fmla="*/ 1306001 w 4702616"/>
              <a:gd name="connsiteY23" fmla="*/ 2644397 h 5261182"/>
              <a:gd name="connsiteX24" fmla="*/ 1389821 w 4702616"/>
              <a:gd name="connsiteY24" fmla="*/ 2659637 h 5261182"/>
              <a:gd name="connsiteX25" fmla="*/ 1237421 w 4702616"/>
              <a:gd name="connsiteY25" fmla="*/ 2720597 h 5261182"/>
              <a:gd name="connsiteX26" fmla="*/ 1123121 w 4702616"/>
              <a:gd name="connsiteY26" fmla="*/ 2781557 h 5261182"/>
              <a:gd name="connsiteX27" fmla="*/ 1092641 w 4702616"/>
              <a:gd name="connsiteY27" fmla="*/ 2834897 h 5261182"/>
              <a:gd name="connsiteX28" fmla="*/ 1123121 w 4702616"/>
              <a:gd name="connsiteY28" fmla="*/ 2933957 h 5261182"/>
              <a:gd name="connsiteX29" fmla="*/ 1069781 w 4702616"/>
              <a:gd name="connsiteY29" fmla="*/ 2972057 h 5261182"/>
              <a:gd name="connsiteX30" fmla="*/ 917381 w 4702616"/>
              <a:gd name="connsiteY30" fmla="*/ 2903477 h 5261182"/>
              <a:gd name="connsiteX31" fmla="*/ 825941 w 4702616"/>
              <a:gd name="connsiteY31" fmla="*/ 2865377 h 5261182"/>
              <a:gd name="connsiteX32" fmla="*/ 696401 w 4702616"/>
              <a:gd name="connsiteY32" fmla="*/ 2872997 h 5261182"/>
              <a:gd name="connsiteX33" fmla="*/ 559241 w 4702616"/>
              <a:gd name="connsiteY33" fmla="*/ 2933957 h 5261182"/>
              <a:gd name="connsiteX34" fmla="*/ 452561 w 4702616"/>
              <a:gd name="connsiteY34" fmla="*/ 2972057 h 5261182"/>
              <a:gd name="connsiteX35" fmla="*/ 292541 w 4702616"/>
              <a:gd name="connsiteY35" fmla="*/ 3063497 h 5261182"/>
              <a:gd name="connsiteX36" fmla="*/ 429701 w 4702616"/>
              <a:gd name="connsiteY36" fmla="*/ 3223517 h 5261182"/>
              <a:gd name="connsiteX37" fmla="*/ 658301 w 4702616"/>
              <a:gd name="connsiteY37" fmla="*/ 3284477 h 5261182"/>
              <a:gd name="connsiteX38" fmla="*/ 871661 w 4702616"/>
              <a:gd name="connsiteY38" fmla="*/ 3299717 h 5261182"/>
              <a:gd name="connsiteX39" fmla="*/ 1008821 w 4702616"/>
              <a:gd name="connsiteY39" fmla="*/ 3322577 h 5261182"/>
              <a:gd name="connsiteX40" fmla="*/ 1168841 w 4702616"/>
              <a:gd name="connsiteY40" fmla="*/ 3360677 h 5261182"/>
              <a:gd name="connsiteX41" fmla="*/ 1328861 w 4702616"/>
              <a:gd name="connsiteY41" fmla="*/ 3490217 h 5261182"/>
              <a:gd name="connsiteX42" fmla="*/ 1298381 w 4702616"/>
              <a:gd name="connsiteY42" fmla="*/ 3543557 h 5261182"/>
              <a:gd name="connsiteX43" fmla="*/ 1199321 w 4702616"/>
              <a:gd name="connsiteY43" fmla="*/ 3551177 h 5261182"/>
              <a:gd name="connsiteX44" fmla="*/ 970721 w 4702616"/>
              <a:gd name="connsiteY44" fmla="*/ 3574037 h 5261182"/>
              <a:gd name="connsiteX45" fmla="*/ 803081 w 4702616"/>
              <a:gd name="connsiteY45" fmla="*/ 3596897 h 5261182"/>
              <a:gd name="connsiteX46" fmla="*/ 696401 w 4702616"/>
              <a:gd name="connsiteY46" fmla="*/ 3657857 h 5261182"/>
              <a:gd name="connsiteX47" fmla="*/ 582101 w 4702616"/>
              <a:gd name="connsiteY47" fmla="*/ 3695957 h 5261182"/>
              <a:gd name="connsiteX48" fmla="*/ 528761 w 4702616"/>
              <a:gd name="connsiteY48" fmla="*/ 3695957 h 5261182"/>
              <a:gd name="connsiteX49" fmla="*/ 460181 w 4702616"/>
              <a:gd name="connsiteY49" fmla="*/ 3772157 h 5261182"/>
              <a:gd name="connsiteX50" fmla="*/ 467801 w 4702616"/>
              <a:gd name="connsiteY50" fmla="*/ 3985517 h 5261182"/>
              <a:gd name="connsiteX51" fmla="*/ 566861 w 4702616"/>
              <a:gd name="connsiteY51" fmla="*/ 4122677 h 5261182"/>
              <a:gd name="connsiteX52" fmla="*/ 574481 w 4702616"/>
              <a:gd name="connsiteY52" fmla="*/ 4252217 h 5261182"/>
              <a:gd name="connsiteX53" fmla="*/ 467801 w 4702616"/>
              <a:gd name="connsiteY53" fmla="*/ 4404617 h 5261182"/>
              <a:gd name="connsiteX54" fmla="*/ 292541 w 4702616"/>
              <a:gd name="connsiteY54" fmla="*/ 4526537 h 5261182"/>
              <a:gd name="connsiteX55" fmla="*/ 239201 w 4702616"/>
              <a:gd name="connsiteY55" fmla="*/ 4648457 h 5261182"/>
              <a:gd name="connsiteX56" fmla="*/ 292541 w 4702616"/>
              <a:gd name="connsiteY56" fmla="*/ 4724657 h 5261182"/>
              <a:gd name="connsiteX57" fmla="*/ 574481 w 4702616"/>
              <a:gd name="connsiteY57" fmla="*/ 4595117 h 5261182"/>
              <a:gd name="connsiteX58" fmla="*/ 803081 w 4702616"/>
              <a:gd name="connsiteY58" fmla="*/ 4534157 h 5261182"/>
              <a:gd name="connsiteX59" fmla="*/ 963101 w 4702616"/>
              <a:gd name="connsiteY59" fmla="*/ 4526537 h 5261182"/>
              <a:gd name="connsiteX60" fmla="*/ 1191701 w 4702616"/>
              <a:gd name="connsiteY60" fmla="*/ 4557017 h 5261182"/>
              <a:gd name="connsiteX61" fmla="*/ 1298381 w 4702616"/>
              <a:gd name="connsiteY61" fmla="*/ 4557017 h 5261182"/>
              <a:gd name="connsiteX62" fmla="*/ 1397441 w 4702616"/>
              <a:gd name="connsiteY62" fmla="*/ 4457957 h 5261182"/>
              <a:gd name="connsiteX63" fmla="*/ 1519361 w 4702616"/>
              <a:gd name="connsiteY63" fmla="*/ 4450337 h 5261182"/>
              <a:gd name="connsiteX64" fmla="*/ 1671761 w 4702616"/>
              <a:gd name="connsiteY64" fmla="*/ 4336037 h 5261182"/>
              <a:gd name="connsiteX65" fmla="*/ 1793681 w 4702616"/>
              <a:gd name="connsiteY65" fmla="*/ 4229357 h 5261182"/>
              <a:gd name="connsiteX66" fmla="*/ 1930841 w 4702616"/>
              <a:gd name="connsiteY66" fmla="*/ 4099817 h 5261182"/>
              <a:gd name="connsiteX67" fmla="*/ 2014661 w 4702616"/>
              <a:gd name="connsiteY67" fmla="*/ 3970277 h 5261182"/>
              <a:gd name="connsiteX68" fmla="*/ 2106101 w 4702616"/>
              <a:gd name="connsiteY68" fmla="*/ 3901697 h 5261182"/>
              <a:gd name="connsiteX69" fmla="*/ 2189921 w 4702616"/>
              <a:gd name="connsiteY69" fmla="*/ 3886457 h 5261182"/>
              <a:gd name="connsiteX70" fmla="*/ 2266121 w 4702616"/>
              <a:gd name="connsiteY70" fmla="*/ 3955037 h 5261182"/>
              <a:gd name="connsiteX71" fmla="*/ 2288981 w 4702616"/>
              <a:gd name="connsiteY71" fmla="*/ 4107437 h 5261182"/>
              <a:gd name="connsiteX72" fmla="*/ 2266121 w 4702616"/>
              <a:gd name="connsiteY72" fmla="*/ 4275077 h 5261182"/>
              <a:gd name="connsiteX73" fmla="*/ 2197541 w 4702616"/>
              <a:gd name="connsiteY73" fmla="*/ 4427477 h 5261182"/>
              <a:gd name="connsiteX74" fmla="*/ 2174681 w 4702616"/>
              <a:gd name="connsiteY74" fmla="*/ 4488437 h 5261182"/>
              <a:gd name="connsiteX75" fmla="*/ 2243261 w 4702616"/>
              <a:gd name="connsiteY75" fmla="*/ 4557017 h 5261182"/>
              <a:gd name="connsiteX76" fmla="*/ 2395661 w 4702616"/>
              <a:gd name="connsiteY76" fmla="*/ 4564637 h 5261182"/>
              <a:gd name="connsiteX77" fmla="*/ 2525201 w 4702616"/>
              <a:gd name="connsiteY77" fmla="*/ 4625597 h 5261182"/>
              <a:gd name="connsiteX78" fmla="*/ 2517581 w 4702616"/>
              <a:gd name="connsiteY78" fmla="*/ 4739897 h 5261182"/>
              <a:gd name="connsiteX79" fmla="*/ 2517581 w 4702616"/>
              <a:gd name="connsiteY79" fmla="*/ 4838957 h 5261182"/>
              <a:gd name="connsiteX80" fmla="*/ 2677601 w 4702616"/>
              <a:gd name="connsiteY80" fmla="*/ 4983737 h 5261182"/>
              <a:gd name="connsiteX81" fmla="*/ 2921441 w 4702616"/>
              <a:gd name="connsiteY81" fmla="*/ 5151377 h 5261182"/>
              <a:gd name="connsiteX82" fmla="*/ 3180521 w 4702616"/>
              <a:gd name="connsiteY82" fmla="*/ 5227577 h 5261182"/>
              <a:gd name="connsiteX83" fmla="*/ 3310061 w 4702616"/>
              <a:gd name="connsiteY83" fmla="*/ 5235197 h 5261182"/>
              <a:gd name="connsiteX84" fmla="*/ 3416741 w 4702616"/>
              <a:gd name="connsiteY84" fmla="*/ 4892297 h 5261182"/>
              <a:gd name="connsiteX85" fmla="*/ 3409121 w 4702616"/>
              <a:gd name="connsiteY85" fmla="*/ 4701797 h 5261182"/>
              <a:gd name="connsiteX86" fmla="*/ 3462461 w 4702616"/>
              <a:gd name="connsiteY86" fmla="*/ 4595117 h 5261182"/>
              <a:gd name="connsiteX87" fmla="*/ 3622481 w 4702616"/>
              <a:gd name="connsiteY87" fmla="*/ 4541777 h 5261182"/>
              <a:gd name="connsiteX88" fmla="*/ 3706301 w 4702616"/>
              <a:gd name="connsiteY88" fmla="*/ 4480817 h 5261182"/>
              <a:gd name="connsiteX89" fmla="*/ 3706301 w 4702616"/>
              <a:gd name="connsiteY89" fmla="*/ 4358897 h 5261182"/>
              <a:gd name="connsiteX90" fmla="*/ 3851081 w 4702616"/>
              <a:gd name="connsiteY90" fmla="*/ 4389377 h 5261182"/>
              <a:gd name="connsiteX91" fmla="*/ 3843461 w 4702616"/>
              <a:gd name="connsiteY91" fmla="*/ 4557017 h 5261182"/>
              <a:gd name="connsiteX92" fmla="*/ 3790121 w 4702616"/>
              <a:gd name="connsiteY92" fmla="*/ 4694177 h 5261182"/>
              <a:gd name="connsiteX93" fmla="*/ 3736781 w 4702616"/>
              <a:gd name="connsiteY93" fmla="*/ 4770377 h 5261182"/>
              <a:gd name="connsiteX94" fmla="*/ 3599621 w 4702616"/>
              <a:gd name="connsiteY94" fmla="*/ 4770377 h 5261182"/>
              <a:gd name="connsiteX95" fmla="*/ 3561521 w 4702616"/>
              <a:gd name="connsiteY95" fmla="*/ 4823717 h 5261182"/>
              <a:gd name="connsiteX96" fmla="*/ 3652961 w 4702616"/>
              <a:gd name="connsiteY96" fmla="*/ 4846577 h 5261182"/>
              <a:gd name="connsiteX97" fmla="*/ 3782501 w 4702616"/>
              <a:gd name="connsiteY97" fmla="*/ 4846577 h 5261182"/>
              <a:gd name="connsiteX98" fmla="*/ 3919661 w 4702616"/>
              <a:gd name="connsiteY98" fmla="*/ 4869437 h 5261182"/>
              <a:gd name="connsiteX99" fmla="*/ 4011101 w 4702616"/>
              <a:gd name="connsiteY99" fmla="*/ 4762757 h 5261182"/>
              <a:gd name="connsiteX100" fmla="*/ 4018721 w 4702616"/>
              <a:gd name="connsiteY100" fmla="*/ 4564637 h 5261182"/>
              <a:gd name="connsiteX101" fmla="*/ 4133021 w 4702616"/>
              <a:gd name="connsiteY101" fmla="*/ 4404617 h 5261182"/>
              <a:gd name="connsiteX102" fmla="*/ 4270181 w 4702616"/>
              <a:gd name="connsiteY102" fmla="*/ 4336037 h 5261182"/>
              <a:gd name="connsiteX103" fmla="*/ 4392101 w 4702616"/>
              <a:gd name="connsiteY103" fmla="*/ 4252217 h 5261182"/>
              <a:gd name="connsiteX104" fmla="*/ 4582601 w 4702616"/>
              <a:gd name="connsiteY104" fmla="*/ 4130297 h 5261182"/>
              <a:gd name="connsiteX105" fmla="*/ 4689281 w 4702616"/>
              <a:gd name="connsiteY105" fmla="*/ 4130297 h 5261182"/>
              <a:gd name="connsiteX106" fmla="*/ 4689281 w 4702616"/>
              <a:gd name="connsiteY106" fmla="*/ 2606297 h 5261182"/>
              <a:gd name="connsiteX107" fmla="*/ 4582601 w 4702616"/>
              <a:gd name="connsiteY107" fmla="*/ 2537717 h 5261182"/>
              <a:gd name="connsiteX108" fmla="*/ 4437821 w 4702616"/>
              <a:gd name="connsiteY108" fmla="*/ 2446277 h 5261182"/>
              <a:gd name="connsiteX109" fmla="*/ 4346381 w 4702616"/>
              <a:gd name="connsiteY109" fmla="*/ 2339597 h 5261182"/>
              <a:gd name="connsiteX110" fmla="*/ 4300661 w 4702616"/>
              <a:gd name="connsiteY110" fmla="*/ 2400557 h 5261182"/>
              <a:gd name="connsiteX111" fmla="*/ 4270181 w 4702616"/>
              <a:gd name="connsiteY111" fmla="*/ 2476757 h 5261182"/>
              <a:gd name="connsiteX112" fmla="*/ 4209221 w 4702616"/>
              <a:gd name="connsiteY112" fmla="*/ 2560577 h 5261182"/>
              <a:gd name="connsiteX113" fmla="*/ 4079681 w 4702616"/>
              <a:gd name="connsiteY113" fmla="*/ 2598677 h 5261182"/>
              <a:gd name="connsiteX114" fmla="*/ 4033961 w 4702616"/>
              <a:gd name="connsiteY114" fmla="*/ 2522477 h 5261182"/>
              <a:gd name="connsiteX115" fmla="*/ 3835841 w 4702616"/>
              <a:gd name="connsiteY115" fmla="*/ 2453897 h 5261182"/>
              <a:gd name="connsiteX116" fmla="*/ 3752021 w 4702616"/>
              <a:gd name="connsiteY116" fmla="*/ 2408177 h 5261182"/>
              <a:gd name="connsiteX117" fmla="*/ 4018721 w 4702616"/>
              <a:gd name="connsiteY117" fmla="*/ 2225297 h 5261182"/>
              <a:gd name="connsiteX118" fmla="*/ 4033961 w 4702616"/>
              <a:gd name="connsiteY118" fmla="*/ 2141477 h 5261182"/>
              <a:gd name="connsiteX119" fmla="*/ 3858701 w 4702616"/>
              <a:gd name="connsiteY119" fmla="*/ 2042417 h 5261182"/>
              <a:gd name="connsiteX120" fmla="*/ 3980621 w 4702616"/>
              <a:gd name="connsiteY120" fmla="*/ 1928117 h 5261182"/>
              <a:gd name="connsiteX121" fmla="*/ 3957761 w 4702616"/>
              <a:gd name="connsiteY121" fmla="*/ 1760477 h 5261182"/>
              <a:gd name="connsiteX122" fmla="*/ 3912041 w 4702616"/>
              <a:gd name="connsiteY122" fmla="*/ 1638557 h 5261182"/>
              <a:gd name="connsiteX123" fmla="*/ 3683441 w 4702616"/>
              <a:gd name="connsiteY123" fmla="*/ 1684277 h 5261182"/>
              <a:gd name="connsiteX124" fmla="*/ 3592001 w 4702616"/>
              <a:gd name="connsiteY124" fmla="*/ 1569977 h 5261182"/>
              <a:gd name="connsiteX125" fmla="*/ 3637721 w 4702616"/>
              <a:gd name="connsiteY125" fmla="*/ 1409957 h 5261182"/>
              <a:gd name="connsiteX126" fmla="*/ 3599621 w 4702616"/>
              <a:gd name="connsiteY126" fmla="*/ 1333757 h 5261182"/>
              <a:gd name="connsiteX127" fmla="*/ 3492941 w 4702616"/>
              <a:gd name="connsiteY127" fmla="*/ 1364237 h 5261182"/>
              <a:gd name="connsiteX128" fmla="*/ 3348161 w 4702616"/>
              <a:gd name="connsiteY128" fmla="*/ 1379477 h 5261182"/>
              <a:gd name="connsiteX129" fmla="*/ 3241481 w 4702616"/>
              <a:gd name="connsiteY129" fmla="*/ 1272797 h 5261182"/>
              <a:gd name="connsiteX130" fmla="*/ 3150041 w 4702616"/>
              <a:gd name="connsiteY130" fmla="*/ 1219457 h 5261182"/>
              <a:gd name="connsiteX131" fmla="*/ 3050981 w 4702616"/>
              <a:gd name="connsiteY131" fmla="*/ 1348997 h 5261182"/>
              <a:gd name="connsiteX132" fmla="*/ 3012881 w 4702616"/>
              <a:gd name="connsiteY132" fmla="*/ 1379477 h 5261182"/>
              <a:gd name="connsiteX133" fmla="*/ 2868101 w 4702616"/>
              <a:gd name="connsiteY133" fmla="*/ 1295657 h 5261182"/>
              <a:gd name="connsiteX134" fmla="*/ 2784281 w 4702616"/>
              <a:gd name="connsiteY134" fmla="*/ 1288037 h 5261182"/>
              <a:gd name="connsiteX135" fmla="*/ 2639501 w 4702616"/>
              <a:gd name="connsiteY135" fmla="*/ 1326137 h 5261182"/>
              <a:gd name="connsiteX136" fmla="*/ 2631881 w 4702616"/>
              <a:gd name="connsiteY136" fmla="*/ 1455677 h 5261182"/>
              <a:gd name="connsiteX137" fmla="*/ 2601401 w 4702616"/>
              <a:gd name="connsiteY137" fmla="*/ 1539497 h 5261182"/>
              <a:gd name="connsiteX138" fmla="*/ 2456621 w 4702616"/>
              <a:gd name="connsiteY138" fmla="*/ 1455677 h 5261182"/>
              <a:gd name="connsiteX139" fmla="*/ 2449001 w 4702616"/>
              <a:gd name="connsiteY139" fmla="*/ 1310897 h 5261182"/>
              <a:gd name="connsiteX140" fmla="*/ 2471861 w 4702616"/>
              <a:gd name="connsiteY140" fmla="*/ 1112777 h 5261182"/>
              <a:gd name="connsiteX141" fmla="*/ 2380421 w 4702616"/>
              <a:gd name="connsiteY141" fmla="*/ 257 h 5261182"/>
              <a:gd name="connsiteX142" fmla="*/ 1900362 w 4702616"/>
              <a:gd name="connsiteY142" fmla="*/ 30737 h 5261182"/>
              <a:gd name="connsiteX143" fmla="*/ 1786061 w 4702616"/>
              <a:gd name="connsiteY143" fmla="*/ 183137 h 5261182"/>
              <a:gd name="connsiteX144" fmla="*/ 1641281 w 4702616"/>
              <a:gd name="connsiteY144" fmla="*/ 388877 h 5261182"/>
              <a:gd name="connsiteX145" fmla="*/ 1443161 w 4702616"/>
              <a:gd name="connsiteY145" fmla="*/ 503177 h 5261182"/>
              <a:gd name="connsiteX146" fmla="*/ 1534601 w 4702616"/>
              <a:gd name="connsiteY146" fmla="*/ 876557 h 5261182"/>
              <a:gd name="connsiteX147" fmla="*/ 1062161 w 4702616"/>
              <a:gd name="connsiteY147" fmla="*/ 785117 h 5261182"/>
              <a:gd name="connsiteX148" fmla="*/ 673541 w 4702616"/>
              <a:gd name="connsiteY148" fmla="*/ 442217 h 5261182"/>
              <a:gd name="connsiteX149" fmla="*/ 246821 w 4702616"/>
              <a:gd name="connsiteY149" fmla="*/ 221237 h 5261182"/>
              <a:gd name="connsiteX150" fmla="*/ 102042 w 4702616"/>
              <a:gd name="connsiteY150" fmla="*/ 335537 h 5261182"/>
              <a:gd name="connsiteX151" fmla="*/ 2981 w 4702616"/>
              <a:gd name="connsiteY151" fmla="*/ 419357 h 5261182"/>
              <a:gd name="connsiteX152" fmla="*/ 25841 w 4702616"/>
              <a:gd name="connsiteY152" fmla="*/ 548897 h 5261182"/>
              <a:gd name="connsiteX153" fmla="*/ 86801 w 4702616"/>
              <a:gd name="connsiteY153" fmla="*/ 625096 h 5261182"/>
              <a:gd name="connsiteX154" fmla="*/ 254442 w 4702616"/>
              <a:gd name="connsiteY154" fmla="*/ 716537 h 5261182"/>
              <a:gd name="connsiteX155" fmla="*/ 338261 w 4702616"/>
              <a:gd name="connsiteY155" fmla="*/ 792737 h 5261182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380421 w 4702616"/>
              <a:gd name="connsiteY142" fmla="*/ 0 h 5260925"/>
              <a:gd name="connsiteX143" fmla="*/ 1900362 w 4702616"/>
              <a:gd name="connsiteY143" fmla="*/ 30480 h 5260925"/>
              <a:gd name="connsiteX144" fmla="*/ 1786061 w 4702616"/>
              <a:gd name="connsiteY144" fmla="*/ 182880 h 5260925"/>
              <a:gd name="connsiteX145" fmla="*/ 1641281 w 4702616"/>
              <a:gd name="connsiteY145" fmla="*/ 388620 h 5260925"/>
              <a:gd name="connsiteX146" fmla="*/ 1443161 w 4702616"/>
              <a:gd name="connsiteY146" fmla="*/ 502920 h 5260925"/>
              <a:gd name="connsiteX147" fmla="*/ 1534601 w 4702616"/>
              <a:gd name="connsiteY147" fmla="*/ 876300 h 5260925"/>
              <a:gd name="connsiteX148" fmla="*/ 1062161 w 4702616"/>
              <a:gd name="connsiteY148" fmla="*/ 784860 h 5260925"/>
              <a:gd name="connsiteX149" fmla="*/ 673541 w 4702616"/>
              <a:gd name="connsiteY149" fmla="*/ 441960 h 5260925"/>
              <a:gd name="connsiteX150" fmla="*/ 246821 w 4702616"/>
              <a:gd name="connsiteY150" fmla="*/ 220980 h 5260925"/>
              <a:gd name="connsiteX151" fmla="*/ 102042 w 4702616"/>
              <a:gd name="connsiteY151" fmla="*/ 335280 h 5260925"/>
              <a:gd name="connsiteX152" fmla="*/ 2981 w 4702616"/>
              <a:gd name="connsiteY152" fmla="*/ 419100 h 5260925"/>
              <a:gd name="connsiteX153" fmla="*/ 25841 w 4702616"/>
              <a:gd name="connsiteY153" fmla="*/ 548640 h 5260925"/>
              <a:gd name="connsiteX154" fmla="*/ 86801 w 4702616"/>
              <a:gd name="connsiteY154" fmla="*/ 624839 h 5260925"/>
              <a:gd name="connsiteX155" fmla="*/ 254442 w 4702616"/>
              <a:gd name="connsiteY155" fmla="*/ 716280 h 5260925"/>
              <a:gd name="connsiteX156" fmla="*/ 338261 w 4702616"/>
              <a:gd name="connsiteY156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426141 w 4702616"/>
              <a:gd name="connsiteY142" fmla="*/ 243839 h 5260925"/>
              <a:gd name="connsiteX143" fmla="*/ 2380421 w 4702616"/>
              <a:gd name="connsiteY143" fmla="*/ 0 h 5260925"/>
              <a:gd name="connsiteX144" fmla="*/ 1900362 w 4702616"/>
              <a:gd name="connsiteY144" fmla="*/ 30480 h 5260925"/>
              <a:gd name="connsiteX145" fmla="*/ 1786061 w 4702616"/>
              <a:gd name="connsiteY145" fmla="*/ 182880 h 5260925"/>
              <a:gd name="connsiteX146" fmla="*/ 1641281 w 4702616"/>
              <a:gd name="connsiteY146" fmla="*/ 388620 h 5260925"/>
              <a:gd name="connsiteX147" fmla="*/ 1443161 w 4702616"/>
              <a:gd name="connsiteY147" fmla="*/ 502920 h 5260925"/>
              <a:gd name="connsiteX148" fmla="*/ 1534601 w 4702616"/>
              <a:gd name="connsiteY148" fmla="*/ 876300 h 5260925"/>
              <a:gd name="connsiteX149" fmla="*/ 1062161 w 4702616"/>
              <a:gd name="connsiteY149" fmla="*/ 784860 h 5260925"/>
              <a:gd name="connsiteX150" fmla="*/ 673541 w 4702616"/>
              <a:gd name="connsiteY150" fmla="*/ 441960 h 5260925"/>
              <a:gd name="connsiteX151" fmla="*/ 246821 w 4702616"/>
              <a:gd name="connsiteY151" fmla="*/ 220980 h 5260925"/>
              <a:gd name="connsiteX152" fmla="*/ 102042 w 4702616"/>
              <a:gd name="connsiteY152" fmla="*/ 335280 h 5260925"/>
              <a:gd name="connsiteX153" fmla="*/ 2981 w 4702616"/>
              <a:gd name="connsiteY153" fmla="*/ 419100 h 5260925"/>
              <a:gd name="connsiteX154" fmla="*/ 25841 w 4702616"/>
              <a:gd name="connsiteY154" fmla="*/ 548640 h 5260925"/>
              <a:gd name="connsiteX155" fmla="*/ 86801 w 4702616"/>
              <a:gd name="connsiteY155" fmla="*/ 624839 h 5260925"/>
              <a:gd name="connsiteX156" fmla="*/ 254442 w 4702616"/>
              <a:gd name="connsiteY156" fmla="*/ 716280 h 5260925"/>
              <a:gd name="connsiteX157" fmla="*/ 338261 w 4702616"/>
              <a:gd name="connsiteY157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700461 w 4702616"/>
              <a:gd name="connsiteY141" fmla="*/ 601979 h 5260925"/>
              <a:gd name="connsiteX142" fmla="*/ 2243261 w 4702616"/>
              <a:gd name="connsiteY142" fmla="*/ 594359 h 5260925"/>
              <a:gd name="connsiteX143" fmla="*/ 2426141 w 4702616"/>
              <a:gd name="connsiteY143" fmla="*/ 243839 h 5260925"/>
              <a:gd name="connsiteX144" fmla="*/ 2380421 w 4702616"/>
              <a:gd name="connsiteY144" fmla="*/ 0 h 5260925"/>
              <a:gd name="connsiteX145" fmla="*/ 1900362 w 4702616"/>
              <a:gd name="connsiteY145" fmla="*/ 30480 h 5260925"/>
              <a:gd name="connsiteX146" fmla="*/ 1786061 w 4702616"/>
              <a:gd name="connsiteY146" fmla="*/ 182880 h 5260925"/>
              <a:gd name="connsiteX147" fmla="*/ 1641281 w 4702616"/>
              <a:gd name="connsiteY147" fmla="*/ 388620 h 5260925"/>
              <a:gd name="connsiteX148" fmla="*/ 1443161 w 4702616"/>
              <a:gd name="connsiteY148" fmla="*/ 502920 h 5260925"/>
              <a:gd name="connsiteX149" fmla="*/ 1534601 w 4702616"/>
              <a:gd name="connsiteY149" fmla="*/ 876300 h 5260925"/>
              <a:gd name="connsiteX150" fmla="*/ 1062161 w 4702616"/>
              <a:gd name="connsiteY150" fmla="*/ 784860 h 5260925"/>
              <a:gd name="connsiteX151" fmla="*/ 673541 w 4702616"/>
              <a:gd name="connsiteY151" fmla="*/ 441960 h 5260925"/>
              <a:gd name="connsiteX152" fmla="*/ 246821 w 4702616"/>
              <a:gd name="connsiteY152" fmla="*/ 220980 h 5260925"/>
              <a:gd name="connsiteX153" fmla="*/ 102042 w 4702616"/>
              <a:gd name="connsiteY153" fmla="*/ 335280 h 5260925"/>
              <a:gd name="connsiteX154" fmla="*/ 2981 w 4702616"/>
              <a:gd name="connsiteY154" fmla="*/ 419100 h 5260925"/>
              <a:gd name="connsiteX155" fmla="*/ 25841 w 4702616"/>
              <a:gd name="connsiteY155" fmla="*/ 548640 h 5260925"/>
              <a:gd name="connsiteX156" fmla="*/ 86801 w 4702616"/>
              <a:gd name="connsiteY156" fmla="*/ 624839 h 5260925"/>
              <a:gd name="connsiteX157" fmla="*/ 254442 w 4702616"/>
              <a:gd name="connsiteY157" fmla="*/ 716280 h 5260925"/>
              <a:gd name="connsiteX158" fmla="*/ 338261 w 4702616"/>
              <a:gd name="connsiteY158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94721 w 4702616"/>
              <a:gd name="connsiteY138" fmla="*/ 144018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8976 w 4702616"/>
              <a:gd name="connsiteY143" fmla="*/ 622934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567111 w 4702616"/>
              <a:gd name="connsiteY143" fmla="*/ 561974 h 5245685"/>
              <a:gd name="connsiteX144" fmla="*/ 2248976 w 4702616"/>
              <a:gd name="connsiteY144" fmla="*/ 622934 h 5245685"/>
              <a:gd name="connsiteX145" fmla="*/ 2277551 w 4702616"/>
              <a:gd name="connsiteY145" fmla="*/ 457199 h 5245685"/>
              <a:gd name="connsiteX146" fmla="*/ 2426141 w 4702616"/>
              <a:gd name="connsiteY146" fmla="*/ 228599 h 5245685"/>
              <a:gd name="connsiteX147" fmla="*/ 2393756 w 4702616"/>
              <a:gd name="connsiteY147" fmla="*/ 64769 h 5245685"/>
              <a:gd name="connsiteX148" fmla="*/ 2391851 w 4702616"/>
              <a:gd name="connsiteY148" fmla="*/ 0 h 5245685"/>
              <a:gd name="connsiteX149" fmla="*/ 1900362 w 4702616"/>
              <a:gd name="connsiteY149" fmla="*/ 15240 h 5245685"/>
              <a:gd name="connsiteX150" fmla="*/ 1786061 w 4702616"/>
              <a:gd name="connsiteY150" fmla="*/ 167640 h 5245685"/>
              <a:gd name="connsiteX151" fmla="*/ 1641281 w 4702616"/>
              <a:gd name="connsiteY151" fmla="*/ 373380 h 5245685"/>
              <a:gd name="connsiteX152" fmla="*/ 1443161 w 4702616"/>
              <a:gd name="connsiteY152" fmla="*/ 487680 h 5245685"/>
              <a:gd name="connsiteX153" fmla="*/ 1534601 w 4702616"/>
              <a:gd name="connsiteY153" fmla="*/ 861060 h 5245685"/>
              <a:gd name="connsiteX154" fmla="*/ 1062161 w 4702616"/>
              <a:gd name="connsiteY154" fmla="*/ 769620 h 5245685"/>
              <a:gd name="connsiteX155" fmla="*/ 673541 w 4702616"/>
              <a:gd name="connsiteY155" fmla="*/ 426720 h 5245685"/>
              <a:gd name="connsiteX156" fmla="*/ 246821 w 4702616"/>
              <a:gd name="connsiteY156" fmla="*/ 205740 h 5245685"/>
              <a:gd name="connsiteX157" fmla="*/ 102042 w 4702616"/>
              <a:gd name="connsiteY157" fmla="*/ 320040 h 5245685"/>
              <a:gd name="connsiteX158" fmla="*/ 2981 w 4702616"/>
              <a:gd name="connsiteY158" fmla="*/ 403860 h 5245685"/>
              <a:gd name="connsiteX159" fmla="*/ 25841 w 4702616"/>
              <a:gd name="connsiteY159" fmla="*/ 533400 h 5245685"/>
              <a:gd name="connsiteX160" fmla="*/ 86801 w 4702616"/>
              <a:gd name="connsiteY160" fmla="*/ 609599 h 5245685"/>
              <a:gd name="connsiteX161" fmla="*/ 254442 w 4702616"/>
              <a:gd name="connsiteY161" fmla="*/ 701040 h 5245685"/>
              <a:gd name="connsiteX162" fmla="*/ 338261 w 4702616"/>
              <a:gd name="connsiteY162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652836 w 4702616"/>
              <a:gd name="connsiteY142" fmla="*/ 613409 h 5245685"/>
              <a:gd name="connsiteX143" fmla="*/ 2700461 w 4702616"/>
              <a:gd name="connsiteY143" fmla="*/ 586739 h 5245685"/>
              <a:gd name="connsiteX144" fmla="*/ 2567111 w 4702616"/>
              <a:gd name="connsiteY144" fmla="*/ 561974 h 5245685"/>
              <a:gd name="connsiteX145" fmla="*/ 2248976 w 4702616"/>
              <a:gd name="connsiteY145" fmla="*/ 622934 h 5245685"/>
              <a:gd name="connsiteX146" fmla="*/ 2277551 w 4702616"/>
              <a:gd name="connsiteY146" fmla="*/ 457199 h 5245685"/>
              <a:gd name="connsiteX147" fmla="*/ 2426141 w 4702616"/>
              <a:gd name="connsiteY147" fmla="*/ 228599 h 5245685"/>
              <a:gd name="connsiteX148" fmla="*/ 2393756 w 4702616"/>
              <a:gd name="connsiteY148" fmla="*/ 64769 h 5245685"/>
              <a:gd name="connsiteX149" fmla="*/ 2391851 w 4702616"/>
              <a:gd name="connsiteY149" fmla="*/ 0 h 5245685"/>
              <a:gd name="connsiteX150" fmla="*/ 1900362 w 4702616"/>
              <a:gd name="connsiteY150" fmla="*/ 15240 h 5245685"/>
              <a:gd name="connsiteX151" fmla="*/ 1786061 w 4702616"/>
              <a:gd name="connsiteY151" fmla="*/ 167640 h 5245685"/>
              <a:gd name="connsiteX152" fmla="*/ 1641281 w 4702616"/>
              <a:gd name="connsiteY152" fmla="*/ 373380 h 5245685"/>
              <a:gd name="connsiteX153" fmla="*/ 1443161 w 4702616"/>
              <a:gd name="connsiteY153" fmla="*/ 487680 h 5245685"/>
              <a:gd name="connsiteX154" fmla="*/ 1534601 w 4702616"/>
              <a:gd name="connsiteY154" fmla="*/ 861060 h 5245685"/>
              <a:gd name="connsiteX155" fmla="*/ 1062161 w 4702616"/>
              <a:gd name="connsiteY155" fmla="*/ 769620 h 5245685"/>
              <a:gd name="connsiteX156" fmla="*/ 673541 w 4702616"/>
              <a:gd name="connsiteY156" fmla="*/ 426720 h 5245685"/>
              <a:gd name="connsiteX157" fmla="*/ 246821 w 4702616"/>
              <a:gd name="connsiteY157" fmla="*/ 205740 h 5245685"/>
              <a:gd name="connsiteX158" fmla="*/ 102042 w 4702616"/>
              <a:gd name="connsiteY158" fmla="*/ 320040 h 5245685"/>
              <a:gd name="connsiteX159" fmla="*/ 2981 w 4702616"/>
              <a:gd name="connsiteY159" fmla="*/ 403860 h 5245685"/>
              <a:gd name="connsiteX160" fmla="*/ 25841 w 4702616"/>
              <a:gd name="connsiteY160" fmla="*/ 533400 h 5245685"/>
              <a:gd name="connsiteX161" fmla="*/ 86801 w 4702616"/>
              <a:gd name="connsiteY161" fmla="*/ 609599 h 5245685"/>
              <a:gd name="connsiteX162" fmla="*/ 254442 w 4702616"/>
              <a:gd name="connsiteY162" fmla="*/ 701040 h 5245685"/>
              <a:gd name="connsiteX163" fmla="*/ 338261 w 4702616"/>
              <a:gd name="connsiteY163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569016 w 4702616"/>
              <a:gd name="connsiteY142" fmla="*/ 699134 h 5245685"/>
              <a:gd name="connsiteX143" fmla="*/ 2652836 w 4702616"/>
              <a:gd name="connsiteY143" fmla="*/ 613409 h 5245685"/>
              <a:gd name="connsiteX144" fmla="*/ 2700461 w 4702616"/>
              <a:gd name="connsiteY144" fmla="*/ 586739 h 5245685"/>
              <a:gd name="connsiteX145" fmla="*/ 2567111 w 4702616"/>
              <a:gd name="connsiteY145" fmla="*/ 561974 h 5245685"/>
              <a:gd name="connsiteX146" fmla="*/ 2248976 w 4702616"/>
              <a:gd name="connsiteY146" fmla="*/ 622934 h 5245685"/>
              <a:gd name="connsiteX147" fmla="*/ 2277551 w 4702616"/>
              <a:gd name="connsiteY147" fmla="*/ 457199 h 5245685"/>
              <a:gd name="connsiteX148" fmla="*/ 2426141 w 4702616"/>
              <a:gd name="connsiteY148" fmla="*/ 228599 h 5245685"/>
              <a:gd name="connsiteX149" fmla="*/ 2393756 w 4702616"/>
              <a:gd name="connsiteY149" fmla="*/ 64769 h 5245685"/>
              <a:gd name="connsiteX150" fmla="*/ 2391851 w 4702616"/>
              <a:gd name="connsiteY150" fmla="*/ 0 h 5245685"/>
              <a:gd name="connsiteX151" fmla="*/ 1900362 w 4702616"/>
              <a:gd name="connsiteY151" fmla="*/ 15240 h 5245685"/>
              <a:gd name="connsiteX152" fmla="*/ 1786061 w 4702616"/>
              <a:gd name="connsiteY152" fmla="*/ 167640 h 5245685"/>
              <a:gd name="connsiteX153" fmla="*/ 1641281 w 4702616"/>
              <a:gd name="connsiteY153" fmla="*/ 373380 h 5245685"/>
              <a:gd name="connsiteX154" fmla="*/ 1443161 w 4702616"/>
              <a:gd name="connsiteY154" fmla="*/ 487680 h 5245685"/>
              <a:gd name="connsiteX155" fmla="*/ 1534601 w 4702616"/>
              <a:gd name="connsiteY155" fmla="*/ 861060 h 5245685"/>
              <a:gd name="connsiteX156" fmla="*/ 1062161 w 4702616"/>
              <a:gd name="connsiteY156" fmla="*/ 769620 h 5245685"/>
              <a:gd name="connsiteX157" fmla="*/ 673541 w 4702616"/>
              <a:gd name="connsiteY157" fmla="*/ 426720 h 5245685"/>
              <a:gd name="connsiteX158" fmla="*/ 246821 w 4702616"/>
              <a:gd name="connsiteY158" fmla="*/ 205740 h 5245685"/>
              <a:gd name="connsiteX159" fmla="*/ 102042 w 4702616"/>
              <a:gd name="connsiteY159" fmla="*/ 320040 h 5245685"/>
              <a:gd name="connsiteX160" fmla="*/ 2981 w 4702616"/>
              <a:gd name="connsiteY160" fmla="*/ 403860 h 5245685"/>
              <a:gd name="connsiteX161" fmla="*/ 25841 w 4702616"/>
              <a:gd name="connsiteY161" fmla="*/ 533400 h 5245685"/>
              <a:gd name="connsiteX162" fmla="*/ 86801 w 4702616"/>
              <a:gd name="connsiteY162" fmla="*/ 609599 h 5245685"/>
              <a:gd name="connsiteX163" fmla="*/ 254442 w 4702616"/>
              <a:gd name="connsiteY163" fmla="*/ 701040 h 5245685"/>
              <a:gd name="connsiteX164" fmla="*/ 338261 w 4702616"/>
              <a:gd name="connsiteY164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89006 w 4702616"/>
              <a:gd name="connsiteY139" fmla="*/ 131064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75172 h 5251237"/>
              <a:gd name="connsiteX1" fmla="*/ 483041 w 4702616"/>
              <a:gd name="connsiteY1" fmla="*/ 942812 h 5251237"/>
              <a:gd name="connsiteX2" fmla="*/ 704021 w 4702616"/>
              <a:gd name="connsiteY2" fmla="*/ 973292 h 5251237"/>
              <a:gd name="connsiteX3" fmla="*/ 955481 w 4702616"/>
              <a:gd name="connsiteY3" fmla="*/ 1095212 h 5251237"/>
              <a:gd name="connsiteX4" fmla="*/ 932621 w 4702616"/>
              <a:gd name="connsiteY4" fmla="*/ 1209512 h 5251237"/>
              <a:gd name="connsiteX5" fmla="*/ 1100261 w 4702616"/>
              <a:gd name="connsiteY5" fmla="*/ 1331432 h 5251237"/>
              <a:gd name="connsiteX6" fmla="*/ 1138361 w 4702616"/>
              <a:gd name="connsiteY6" fmla="*/ 1430492 h 5251237"/>
              <a:gd name="connsiteX7" fmla="*/ 978341 w 4702616"/>
              <a:gd name="connsiteY7" fmla="*/ 1537172 h 5251237"/>
              <a:gd name="connsiteX8" fmla="*/ 925001 w 4702616"/>
              <a:gd name="connsiteY8" fmla="*/ 1620992 h 5251237"/>
              <a:gd name="connsiteX9" fmla="*/ 1008821 w 4702616"/>
              <a:gd name="connsiteY9" fmla="*/ 1803872 h 5251237"/>
              <a:gd name="connsiteX10" fmla="*/ 1092641 w 4702616"/>
              <a:gd name="connsiteY10" fmla="*/ 1925792 h 5251237"/>
              <a:gd name="connsiteX11" fmla="*/ 1245041 w 4702616"/>
              <a:gd name="connsiteY11" fmla="*/ 2017232 h 5251237"/>
              <a:gd name="connsiteX12" fmla="*/ 1359341 w 4702616"/>
              <a:gd name="connsiteY12" fmla="*/ 1941032 h 5251237"/>
              <a:gd name="connsiteX13" fmla="*/ 1427921 w 4702616"/>
              <a:gd name="connsiteY13" fmla="*/ 1941032 h 5251237"/>
              <a:gd name="connsiteX14" fmla="*/ 1466021 w 4702616"/>
              <a:gd name="connsiteY14" fmla="*/ 2055332 h 5251237"/>
              <a:gd name="connsiteX15" fmla="*/ 1519361 w 4702616"/>
              <a:gd name="connsiteY15" fmla="*/ 2146772 h 5251237"/>
              <a:gd name="connsiteX16" fmla="*/ 1534601 w 4702616"/>
              <a:gd name="connsiteY16" fmla="*/ 2230592 h 5251237"/>
              <a:gd name="connsiteX17" fmla="*/ 1405061 w 4702616"/>
              <a:gd name="connsiteY17" fmla="*/ 2306792 h 5251237"/>
              <a:gd name="connsiteX18" fmla="*/ 1420301 w 4702616"/>
              <a:gd name="connsiteY18" fmla="*/ 2398232 h 5251237"/>
              <a:gd name="connsiteX19" fmla="*/ 1313621 w 4702616"/>
              <a:gd name="connsiteY19" fmla="*/ 2421092 h 5251237"/>
              <a:gd name="connsiteX20" fmla="*/ 1191701 w 4702616"/>
              <a:gd name="connsiteY20" fmla="*/ 2367752 h 5251237"/>
              <a:gd name="connsiteX21" fmla="*/ 1054541 w 4702616"/>
              <a:gd name="connsiteY21" fmla="*/ 2459192 h 5251237"/>
              <a:gd name="connsiteX22" fmla="*/ 1107881 w 4702616"/>
              <a:gd name="connsiteY22" fmla="*/ 2573492 h 5251237"/>
              <a:gd name="connsiteX23" fmla="*/ 1306001 w 4702616"/>
              <a:gd name="connsiteY23" fmla="*/ 2634452 h 5251237"/>
              <a:gd name="connsiteX24" fmla="*/ 1389821 w 4702616"/>
              <a:gd name="connsiteY24" fmla="*/ 2649692 h 5251237"/>
              <a:gd name="connsiteX25" fmla="*/ 1237421 w 4702616"/>
              <a:gd name="connsiteY25" fmla="*/ 2710652 h 5251237"/>
              <a:gd name="connsiteX26" fmla="*/ 1123121 w 4702616"/>
              <a:gd name="connsiteY26" fmla="*/ 2771612 h 5251237"/>
              <a:gd name="connsiteX27" fmla="*/ 1092641 w 4702616"/>
              <a:gd name="connsiteY27" fmla="*/ 2824952 h 5251237"/>
              <a:gd name="connsiteX28" fmla="*/ 1123121 w 4702616"/>
              <a:gd name="connsiteY28" fmla="*/ 2924012 h 5251237"/>
              <a:gd name="connsiteX29" fmla="*/ 1069781 w 4702616"/>
              <a:gd name="connsiteY29" fmla="*/ 2962112 h 5251237"/>
              <a:gd name="connsiteX30" fmla="*/ 917381 w 4702616"/>
              <a:gd name="connsiteY30" fmla="*/ 2893532 h 5251237"/>
              <a:gd name="connsiteX31" fmla="*/ 825941 w 4702616"/>
              <a:gd name="connsiteY31" fmla="*/ 2855432 h 5251237"/>
              <a:gd name="connsiteX32" fmla="*/ 696401 w 4702616"/>
              <a:gd name="connsiteY32" fmla="*/ 2863052 h 5251237"/>
              <a:gd name="connsiteX33" fmla="*/ 559241 w 4702616"/>
              <a:gd name="connsiteY33" fmla="*/ 2924012 h 5251237"/>
              <a:gd name="connsiteX34" fmla="*/ 452561 w 4702616"/>
              <a:gd name="connsiteY34" fmla="*/ 2962112 h 5251237"/>
              <a:gd name="connsiteX35" fmla="*/ 292541 w 4702616"/>
              <a:gd name="connsiteY35" fmla="*/ 3053552 h 5251237"/>
              <a:gd name="connsiteX36" fmla="*/ 429701 w 4702616"/>
              <a:gd name="connsiteY36" fmla="*/ 3213572 h 5251237"/>
              <a:gd name="connsiteX37" fmla="*/ 658301 w 4702616"/>
              <a:gd name="connsiteY37" fmla="*/ 3274532 h 5251237"/>
              <a:gd name="connsiteX38" fmla="*/ 871661 w 4702616"/>
              <a:gd name="connsiteY38" fmla="*/ 3289772 h 5251237"/>
              <a:gd name="connsiteX39" fmla="*/ 1008821 w 4702616"/>
              <a:gd name="connsiteY39" fmla="*/ 3312632 h 5251237"/>
              <a:gd name="connsiteX40" fmla="*/ 1168841 w 4702616"/>
              <a:gd name="connsiteY40" fmla="*/ 3350732 h 5251237"/>
              <a:gd name="connsiteX41" fmla="*/ 1328861 w 4702616"/>
              <a:gd name="connsiteY41" fmla="*/ 3480272 h 5251237"/>
              <a:gd name="connsiteX42" fmla="*/ 1298381 w 4702616"/>
              <a:gd name="connsiteY42" fmla="*/ 3533612 h 5251237"/>
              <a:gd name="connsiteX43" fmla="*/ 1199321 w 4702616"/>
              <a:gd name="connsiteY43" fmla="*/ 3541232 h 5251237"/>
              <a:gd name="connsiteX44" fmla="*/ 970721 w 4702616"/>
              <a:gd name="connsiteY44" fmla="*/ 3564092 h 5251237"/>
              <a:gd name="connsiteX45" fmla="*/ 803081 w 4702616"/>
              <a:gd name="connsiteY45" fmla="*/ 3586952 h 5251237"/>
              <a:gd name="connsiteX46" fmla="*/ 696401 w 4702616"/>
              <a:gd name="connsiteY46" fmla="*/ 3647912 h 5251237"/>
              <a:gd name="connsiteX47" fmla="*/ 582101 w 4702616"/>
              <a:gd name="connsiteY47" fmla="*/ 3686012 h 5251237"/>
              <a:gd name="connsiteX48" fmla="*/ 528761 w 4702616"/>
              <a:gd name="connsiteY48" fmla="*/ 3686012 h 5251237"/>
              <a:gd name="connsiteX49" fmla="*/ 460181 w 4702616"/>
              <a:gd name="connsiteY49" fmla="*/ 3762212 h 5251237"/>
              <a:gd name="connsiteX50" fmla="*/ 467801 w 4702616"/>
              <a:gd name="connsiteY50" fmla="*/ 3975572 h 5251237"/>
              <a:gd name="connsiteX51" fmla="*/ 566861 w 4702616"/>
              <a:gd name="connsiteY51" fmla="*/ 4112732 h 5251237"/>
              <a:gd name="connsiteX52" fmla="*/ 574481 w 4702616"/>
              <a:gd name="connsiteY52" fmla="*/ 4242272 h 5251237"/>
              <a:gd name="connsiteX53" fmla="*/ 467801 w 4702616"/>
              <a:gd name="connsiteY53" fmla="*/ 4394672 h 5251237"/>
              <a:gd name="connsiteX54" fmla="*/ 292541 w 4702616"/>
              <a:gd name="connsiteY54" fmla="*/ 4516592 h 5251237"/>
              <a:gd name="connsiteX55" fmla="*/ 239201 w 4702616"/>
              <a:gd name="connsiteY55" fmla="*/ 4638512 h 5251237"/>
              <a:gd name="connsiteX56" fmla="*/ 292541 w 4702616"/>
              <a:gd name="connsiteY56" fmla="*/ 4714712 h 5251237"/>
              <a:gd name="connsiteX57" fmla="*/ 574481 w 4702616"/>
              <a:gd name="connsiteY57" fmla="*/ 4585172 h 5251237"/>
              <a:gd name="connsiteX58" fmla="*/ 803081 w 4702616"/>
              <a:gd name="connsiteY58" fmla="*/ 4524212 h 5251237"/>
              <a:gd name="connsiteX59" fmla="*/ 963101 w 4702616"/>
              <a:gd name="connsiteY59" fmla="*/ 4516592 h 5251237"/>
              <a:gd name="connsiteX60" fmla="*/ 1191701 w 4702616"/>
              <a:gd name="connsiteY60" fmla="*/ 4547072 h 5251237"/>
              <a:gd name="connsiteX61" fmla="*/ 1298381 w 4702616"/>
              <a:gd name="connsiteY61" fmla="*/ 4547072 h 5251237"/>
              <a:gd name="connsiteX62" fmla="*/ 1397441 w 4702616"/>
              <a:gd name="connsiteY62" fmla="*/ 4448012 h 5251237"/>
              <a:gd name="connsiteX63" fmla="*/ 1519361 w 4702616"/>
              <a:gd name="connsiteY63" fmla="*/ 4440392 h 5251237"/>
              <a:gd name="connsiteX64" fmla="*/ 1671761 w 4702616"/>
              <a:gd name="connsiteY64" fmla="*/ 4326092 h 5251237"/>
              <a:gd name="connsiteX65" fmla="*/ 1793681 w 4702616"/>
              <a:gd name="connsiteY65" fmla="*/ 4219412 h 5251237"/>
              <a:gd name="connsiteX66" fmla="*/ 1930841 w 4702616"/>
              <a:gd name="connsiteY66" fmla="*/ 4089872 h 5251237"/>
              <a:gd name="connsiteX67" fmla="*/ 2014661 w 4702616"/>
              <a:gd name="connsiteY67" fmla="*/ 3960332 h 5251237"/>
              <a:gd name="connsiteX68" fmla="*/ 2106101 w 4702616"/>
              <a:gd name="connsiteY68" fmla="*/ 3891752 h 5251237"/>
              <a:gd name="connsiteX69" fmla="*/ 2189921 w 4702616"/>
              <a:gd name="connsiteY69" fmla="*/ 3876512 h 5251237"/>
              <a:gd name="connsiteX70" fmla="*/ 2266121 w 4702616"/>
              <a:gd name="connsiteY70" fmla="*/ 3945092 h 5251237"/>
              <a:gd name="connsiteX71" fmla="*/ 2288981 w 4702616"/>
              <a:gd name="connsiteY71" fmla="*/ 4097492 h 5251237"/>
              <a:gd name="connsiteX72" fmla="*/ 2266121 w 4702616"/>
              <a:gd name="connsiteY72" fmla="*/ 4265132 h 5251237"/>
              <a:gd name="connsiteX73" fmla="*/ 2197541 w 4702616"/>
              <a:gd name="connsiteY73" fmla="*/ 4417532 h 5251237"/>
              <a:gd name="connsiteX74" fmla="*/ 2174681 w 4702616"/>
              <a:gd name="connsiteY74" fmla="*/ 4478492 h 5251237"/>
              <a:gd name="connsiteX75" fmla="*/ 2243261 w 4702616"/>
              <a:gd name="connsiteY75" fmla="*/ 4547072 h 5251237"/>
              <a:gd name="connsiteX76" fmla="*/ 2395661 w 4702616"/>
              <a:gd name="connsiteY76" fmla="*/ 4554692 h 5251237"/>
              <a:gd name="connsiteX77" fmla="*/ 2525201 w 4702616"/>
              <a:gd name="connsiteY77" fmla="*/ 4615652 h 5251237"/>
              <a:gd name="connsiteX78" fmla="*/ 2517581 w 4702616"/>
              <a:gd name="connsiteY78" fmla="*/ 4729952 h 5251237"/>
              <a:gd name="connsiteX79" fmla="*/ 2517581 w 4702616"/>
              <a:gd name="connsiteY79" fmla="*/ 4829012 h 5251237"/>
              <a:gd name="connsiteX80" fmla="*/ 2677601 w 4702616"/>
              <a:gd name="connsiteY80" fmla="*/ 4973792 h 5251237"/>
              <a:gd name="connsiteX81" fmla="*/ 2921441 w 4702616"/>
              <a:gd name="connsiteY81" fmla="*/ 5141432 h 5251237"/>
              <a:gd name="connsiteX82" fmla="*/ 3180521 w 4702616"/>
              <a:gd name="connsiteY82" fmla="*/ 5217632 h 5251237"/>
              <a:gd name="connsiteX83" fmla="*/ 3310061 w 4702616"/>
              <a:gd name="connsiteY83" fmla="*/ 5225252 h 5251237"/>
              <a:gd name="connsiteX84" fmla="*/ 3416741 w 4702616"/>
              <a:gd name="connsiteY84" fmla="*/ 4882352 h 5251237"/>
              <a:gd name="connsiteX85" fmla="*/ 3409121 w 4702616"/>
              <a:gd name="connsiteY85" fmla="*/ 4691852 h 5251237"/>
              <a:gd name="connsiteX86" fmla="*/ 3462461 w 4702616"/>
              <a:gd name="connsiteY86" fmla="*/ 4585172 h 5251237"/>
              <a:gd name="connsiteX87" fmla="*/ 3622481 w 4702616"/>
              <a:gd name="connsiteY87" fmla="*/ 4531832 h 5251237"/>
              <a:gd name="connsiteX88" fmla="*/ 3706301 w 4702616"/>
              <a:gd name="connsiteY88" fmla="*/ 4470872 h 5251237"/>
              <a:gd name="connsiteX89" fmla="*/ 3706301 w 4702616"/>
              <a:gd name="connsiteY89" fmla="*/ 4348952 h 5251237"/>
              <a:gd name="connsiteX90" fmla="*/ 3851081 w 4702616"/>
              <a:gd name="connsiteY90" fmla="*/ 4379432 h 5251237"/>
              <a:gd name="connsiteX91" fmla="*/ 3843461 w 4702616"/>
              <a:gd name="connsiteY91" fmla="*/ 4547072 h 5251237"/>
              <a:gd name="connsiteX92" fmla="*/ 3790121 w 4702616"/>
              <a:gd name="connsiteY92" fmla="*/ 4684232 h 5251237"/>
              <a:gd name="connsiteX93" fmla="*/ 3736781 w 4702616"/>
              <a:gd name="connsiteY93" fmla="*/ 4760432 h 5251237"/>
              <a:gd name="connsiteX94" fmla="*/ 3599621 w 4702616"/>
              <a:gd name="connsiteY94" fmla="*/ 4760432 h 5251237"/>
              <a:gd name="connsiteX95" fmla="*/ 3561521 w 4702616"/>
              <a:gd name="connsiteY95" fmla="*/ 4813772 h 5251237"/>
              <a:gd name="connsiteX96" fmla="*/ 3652961 w 4702616"/>
              <a:gd name="connsiteY96" fmla="*/ 4836632 h 5251237"/>
              <a:gd name="connsiteX97" fmla="*/ 3782501 w 4702616"/>
              <a:gd name="connsiteY97" fmla="*/ 4836632 h 5251237"/>
              <a:gd name="connsiteX98" fmla="*/ 3919661 w 4702616"/>
              <a:gd name="connsiteY98" fmla="*/ 4859492 h 5251237"/>
              <a:gd name="connsiteX99" fmla="*/ 4011101 w 4702616"/>
              <a:gd name="connsiteY99" fmla="*/ 4752812 h 5251237"/>
              <a:gd name="connsiteX100" fmla="*/ 4018721 w 4702616"/>
              <a:gd name="connsiteY100" fmla="*/ 4554692 h 5251237"/>
              <a:gd name="connsiteX101" fmla="*/ 4133021 w 4702616"/>
              <a:gd name="connsiteY101" fmla="*/ 4394672 h 5251237"/>
              <a:gd name="connsiteX102" fmla="*/ 4270181 w 4702616"/>
              <a:gd name="connsiteY102" fmla="*/ 4326092 h 5251237"/>
              <a:gd name="connsiteX103" fmla="*/ 4392101 w 4702616"/>
              <a:gd name="connsiteY103" fmla="*/ 4242272 h 5251237"/>
              <a:gd name="connsiteX104" fmla="*/ 4582601 w 4702616"/>
              <a:gd name="connsiteY104" fmla="*/ 4120352 h 5251237"/>
              <a:gd name="connsiteX105" fmla="*/ 4689281 w 4702616"/>
              <a:gd name="connsiteY105" fmla="*/ 4120352 h 5251237"/>
              <a:gd name="connsiteX106" fmla="*/ 4689281 w 4702616"/>
              <a:gd name="connsiteY106" fmla="*/ 2596352 h 5251237"/>
              <a:gd name="connsiteX107" fmla="*/ 4582601 w 4702616"/>
              <a:gd name="connsiteY107" fmla="*/ 2527772 h 5251237"/>
              <a:gd name="connsiteX108" fmla="*/ 4437821 w 4702616"/>
              <a:gd name="connsiteY108" fmla="*/ 2436332 h 5251237"/>
              <a:gd name="connsiteX109" fmla="*/ 4346381 w 4702616"/>
              <a:gd name="connsiteY109" fmla="*/ 2329652 h 5251237"/>
              <a:gd name="connsiteX110" fmla="*/ 4300661 w 4702616"/>
              <a:gd name="connsiteY110" fmla="*/ 2390612 h 5251237"/>
              <a:gd name="connsiteX111" fmla="*/ 4270181 w 4702616"/>
              <a:gd name="connsiteY111" fmla="*/ 2466812 h 5251237"/>
              <a:gd name="connsiteX112" fmla="*/ 4209221 w 4702616"/>
              <a:gd name="connsiteY112" fmla="*/ 2550632 h 5251237"/>
              <a:gd name="connsiteX113" fmla="*/ 4079681 w 4702616"/>
              <a:gd name="connsiteY113" fmla="*/ 2588732 h 5251237"/>
              <a:gd name="connsiteX114" fmla="*/ 4033961 w 4702616"/>
              <a:gd name="connsiteY114" fmla="*/ 2512532 h 5251237"/>
              <a:gd name="connsiteX115" fmla="*/ 3835841 w 4702616"/>
              <a:gd name="connsiteY115" fmla="*/ 2443952 h 5251237"/>
              <a:gd name="connsiteX116" fmla="*/ 3752021 w 4702616"/>
              <a:gd name="connsiteY116" fmla="*/ 2398232 h 5251237"/>
              <a:gd name="connsiteX117" fmla="*/ 4018721 w 4702616"/>
              <a:gd name="connsiteY117" fmla="*/ 2215352 h 5251237"/>
              <a:gd name="connsiteX118" fmla="*/ 4033961 w 4702616"/>
              <a:gd name="connsiteY118" fmla="*/ 2131532 h 5251237"/>
              <a:gd name="connsiteX119" fmla="*/ 3858701 w 4702616"/>
              <a:gd name="connsiteY119" fmla="*/ 2032472 h 5251237"/>
              <a:gd name="connsiteX120" fmla="*/ 3980621 w 4702616"/>
              <a:gd name="connsiteY120" fmla="*/ 1918172 h 5251237"/>
              <a:gd name="connsiteX121" fmla="*/ 3957761 w 4702616"/>
              <a:gd name="connsiteY121" fmla="*/ 1750532 h 5251237"/>
              <a:gd name="connsiteX122" fmla="*/ 3912041 w 4702616"/>
              <a:gd name="connsiteY122" fmla="*/ 1628612 h 5251237"/>
              <a:gd name="connsiteX123" fmla="*/ 3683441 w 4702616"/>
              <a:gd name="connsiteY123" fmla="*/ 1674332 h 5251237"/>
              <a:gd name="connsiteX124" fmla="*/ 3592001 w 4702616"/>
              <a:gd name="connsiteY124" fmla="*/ 1560032 h 5251237"/>
              <a:gd name="connsiteX125" fmla="*/ 3637721 w 4702616"/>
              <a:gd name="connsiteY125" fmla="*/ 1400012 h 5251237"/>
              <a:gd name="connsiteX126" fmla="*/ 3599621 w 4702616"/>
              <a:gd name="connsiteY126" fmla="*/ 1323812 h 5251237"/>
              <a:gd name="connsiteX127" fmla="*/ 3492941 w 4702616"/>
              <a:gd name="connsiteY127" fmla="*/ 1354292 h 5251237"/>
              <a:gd name="connsiteX128" fmla="*/ 3348161 w 4702616"/>
              <a:gd name="connsiteY128" fmla="*/ 1369532 h 5251237"/>
              <a:gd name="connsiteX129" fmla="*/ 3241481 w 4702616"/>
              <a:gd name="connsiteY129" fmla="*/ 1262852 h 5251237"/>
              <a:gd name="connsiteX130" fmla="*/ 3150041 w 4702616"/>
              <a:gd name="connsiteY130" fmla="*/ 1209512 h 5251237"/>
              <a:gd name="connsiteX131" fmla="*/ 3077651 w 4702616"/>
              <a:gd name="connsiteY131" fmla="*/ 1337147 h 5251237"/>
              <a:gd name="connsiteX132" fmla="*/ 3020501 w 4702616"/>
              <a:gd name="connsiteY132" fmla="*/ 1382867 h 5251237"/>
              <a:gd name="connsiteX133" fmla="*/ 2868101 w 4702616"/>
              <a:gd name="connsiteY133" fmla="*/ 1285712 h 5251237"/>
              <a:gd name="connsiteX134" fmla="*/ 2784281 w 4702616"/>
              <a:gd name="connsiteY134" fmla="*/ 1278092 h 5251237"/>
              <a:gd name="connsiteX135" fmla="*/ 2694746 w 4702616"/>
              <a:gd name="connsiteY135" fmla="*/ 1329527 h 5251237"/>
              <a:gd name="connsiteX136" fmla="*/ 2631881 w 4702616"/>
              <a:gd name="connsiteY136" fmla="*/ 1445732 h 5251237"/>
              <a:gd name="connsiteX137" fmla="*/ 2601401 w 4702616"/>
              <a:gd name="connsiteY137" fmla="*/ 1529552 h 5251237"/>
              <a:gd name="connsiteX138" fmla="*/ 2551871 w 4702616"/>
              <a:gd name="connsiteY138" fmla="*/ 1544791 h 5251237"/>
              <a:gd name="connsiteX139" fmla="*/ 2494721 w 4702616"/>
              <a:gd name="connsiteY139" fmla="*/ 1430492 h 5251237"/>
              <a:gd name="connsiteX140" fmla="*/ 2489006 w 4702616"/>
              <a:gd name="connsiteY140" fmla="*/ 1316192 h 5251237"/>
              <a:gd name="connsiteX141" fmla="*/ 2471861 w 4702616"/>
              <a:gd name="connsiteY141" fmla="*/ 1102832 h 5251237"/>
              <a:gd name="connsiteX142" fmla="*/ 2475671 w 4702616"/>
              <a:gd name="connsiteY142" fmla="*/ 908521 h 5251237"/>
              <a:gd name="connsiteX143" fmla="*/ 2540441 w 4702616"/>
              <a:gd name="connsiteY143" fmla="*/ 775171 h 5251237"/>
              <a:gd name="connsiteX144" fmla="*/ 2569016 w 4702616"/>
              <a:gd name="connsiteY144" fmla="*/ 704686 h 5251237"/>
              <a:gd name="connsiteX145" fmla="*/ 2652836 w 4702616"/>
              <a:gd name="connsiteY145" fmla="*/ 618961 h 5251237"/>
              <a:gd name="connsiteX146" fmla="*/ 2700461 w 4702616"/>
              <a:gd name="connsiteY146" fmla="*/ 592291 h 5251237"/>
              <a:gd name="connsiteX147" fmla="*/ 2567111 w 4702616"/>
              <a:gd name="connsiteY147" fmla="*/ 567526 h 5251237"/>
              <a:gd name="connsiteX148" fmla="*/ 2248976 w 4702616"/>
              <a:gd name="connsiteY148" fmla="*/ 628486 h 5251237"/>
              <a:gd name="connsiteX149" fmla="*/ 2277551 w 4702616"/>
              <a:gd name="connsiteY149" fmla="*/ 462751 h 5251237"/>
              <a:gd name="connsiteX150" fmla="*/ 2426141 w 4702616"/>
              <a:gd name="connsiteY150" fmla="*/ 234151 h 5251237"/>
              <a:gd name="connsiteX151" fmla="*/ 2393756 w 4702616"/>
              <a:gd name="connsiteY151" fmla="*/ 70321 h 5251237"/>
              <a:gd name="connsiteX152" fmla="*/ 2391851 w 4702616"/>
              <a:gd name="connsiteY152" fmla="*/ 5552 h 5251237"/>
              <a:gd name="connsiteX153" fmla="*/ 1843212 w 4702616"/>
              <a:gd name="connsiteY153" fmla="*/ 9362 h 5251237"/>
              <a:gd name="connsiteX154" fmla="*/ 1786061 w 4702616"/>
              <a:gd name="connsiteY154" fmla="*/ 173192 h 5251237"/>
              <a:gd name="connsiteX155" fmla="*/ 1641281 w 4702616"/>
              <a:gd name="connsiteY155" fmla="*/ 378932 h 5251237"/>
              <a:gd name="connsiteX156" fmla="*/ 1443161 w 4702616"/>
              <a:gd name="connsiteY156" fmla="*/ 493232 h 5251237"/>
              <a:gd name="connsiteX157" fmla="*/ 1534601 w 4702616"/>
              <a:gd name="connsiteY157" fmla="*/ 866612 h 5251237"/>
              <a:gd name="connsiteX158" fmla="*/ 1062161 w 4702616"/>
              <a:gd name="connsiteY158" fmla="*/ 775172 h 5251237"/>
              <a:gd name="connsiteX159" fmla="*/ 673541 w 4702616"/>
              <a:gd name="connsiteY159" fmla="*/ 432272 h 5251237"/>
              <a:gd name="connsiteX160" fmla="*/ 246821 w 4702616"/>
              <a:gd name="connsiteY160" fmla="*/ 211292 h 5251237"/>
              <a:gd name="connsiteX161" fmla="*/ 102042 w 4702616"/>
              <a:gd name="connsiteY161" fmla="*/ 325592 h 5251237"/>
              <a:gd name="connsiteX162" fmla="*/ 2981 w 4702616"/>
              <a:gd name="connsiteY162" fmla="*/ 409412 h 5251237"/>
              <a:gd name="connsiteX163" fmla="*/ 25841 w 4702616"/>
              <a:gd name="connsiteY163" fmla="*/ 538952 h 5251237"/>
              <a:gd name="connsiteX164" fmla="*/ 86801 w 4702616"/>
              <a:gd name="connsiteY164" fmla="*/ 615151 h 5251237"/>
              <a:gd name="connsiteX165" fmla="*/ 254442 w 4702616"/>
              <a:gd name="connsiteY165" fmla="*/ 706592 h 5251237"/>
              <a:gd name="connsiteX166" fmla="*/ 338261 w 4702616"/>
              <a:gd name="connsiteY166" fmla="*/ 782792 h 5251237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062161 w 4702616"/>
              <a:gd name="connsiteY159" fmla="*/ 769620 h 5245685"/>
              <a:gd name="connsiteX160" fmla="*/ 673541 w 4702616"/>
              <a:gd name="connsiteY160" fmla="*/ 426720 h 5245685"/>
              <a:gd name="connsiteX161" fmla="*/ 246821 w 4702616"/>
              <a:gd name="connsiteY161" fmla="*/ 205740 h 5245685"/>
              <a:gd name="connsiteX162" fmla="*/ 102042 w 4702616"/>
              <a:gd name="connsiteY162" fmla="*/ 320040 h 5245685"/>
              <a:gd name="connsiteX163" fmla="*/ 2981 w 4702616"/>
              <a:gd name="connsiteY163" fmla="*/ 403860 h 5245685"/>
              <a:gd name="connsiteX164" fmla="*/ 25841 w 4702616"/>
              <a:gd name="connsiteY164" fmla="*/ 533400 h 5245685"/>
              <a:gd name="connsiteX165" fmla="*/ 86801 w 4702616"/>
              <a:gd name="connsiteY165" fmla="*/ 609599 h 5245685"/>
              <a:gd name="connsiteX166" fmla="*/ 254442 w 4702616"/>
              <a:gd name="connsiteY166" fmla="*/ 701040 h 5245685"/>
              <a:gd name="connsiteX167" fmla="*/ 338261 w 4702616"/>
              <a:gd name="connsiteY167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62161 w 4702616"/>
              <a:gd name="connsiteY161" fmla="*/ 769620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02042 w 4702616"/>
              <a:gd name="connsiteY165" fmla="*/ 320040 h 5245685"/>
              <a:gd name="connsiteX166" fmla="*/ 2981 w 4702616"/>
              <a:gd name="connsiteY166" fmla="*/ 403860 h 5245685"/>
              <a:gd name="connsiteX167" fmla="*/ 25841 w 4702616"/>
              <a:gd name="connsiteY167" fmla="*/ 533400 h 5245685"/>
              <a:gd name="connsiteX168" fmla="*/ 86801 w 4702616"/>
              <a:gd name="connsiteY168" fmla="*/ 609599 h 5245685"/>
              <a:gd name="connsiteX169" fmla="*/ 254442 w 4702616"/>
              <a:gd name="connsiteY169" fmla="*/ 701040 h 5245685"/>
              <a:gd name="connsiteX170" fmla="*/ 338261 w 4702616"/>
              <a:gd name="connsiteY17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02042 w 4702616"/>
              <a:gd name="connsiteY166" fmla="*/ 320040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39177 w 4702616"/>
              <a:gd name="connsiteY166" fmla="*/ 272415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17460 w 4702616"/>
              <a:gd name="connsiteY166" fmla="*/ 237008 h 5245685"/>
              <a:gd name="connsiteX167" fmla="*/ 39177 w 4702616"/>
              <a:gd name="connsiteY167" fmla="*/ 272415 h 5245685"/>
              <a:gd name="connsiteX168" fmla="*/ 2981 w 4702616"/>
              <a:gd name="connsiteY168" fmla="*/ 403860 h 5245685"/>
              <a:gd name="connsiteX169" fmla="*/ 25841 w 4702616"/>
              <a:gd name="connsiteY169" fmla="*/ 533400 h 5245685"/>
              <a:gd name="connsiteX170" fmla="*/ 86801 w 4702616"/>
              <a:gd name="connsiteY170" fmla="*/ 609599 h 5245685"/>
              <a:gd name="connsiteX171" fmla="*/ 254442 w 4702616"/>
              <a:gd name="connsiteY171" fmla="*/ 701040 h 5245685"/>
              <a:gd name="connsiteX172" fmla="*/ 338261 w 4702616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114744 w 4730559"/>
              <a:gd name="connsiteY170" fmla="*/ 609599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92874 w 4730559"/>
              <a:gd name="connsiteY172" fmla="*/ 763905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70194 w 4730559"/>
              <a:gd name="connsiteY172" fmla="*/ 728498 h 5245685"/>
              <a:gd name="connsiteX173" fmla="*/ 392874 w 4730559"/>
              <a:gd name="connsiteY173" fmla="*/ 763905 h 5245685"/>
              <a:gd name="connsiteX0" fmla="*/ 389064 w 4725721"/>
              <a:gd name="connsiteY0" fmla="*/ 769620 h 5245685"/>
              <a:gd name="connsiteX1" fmla="*/ 510984 w 4725721"/>
              <a:gd name="connsiteY1" fmla="*/ 937260 h 5245685"/>
              <a:gd name="connsiteX2" fmla="*/ 731964 w 4725721"/>
              <a:gd name="connsiteY2" fmla="*/ 967740 h 5245685"/>
              <a:gd name="connsiteX3" fmla="*/ 983424 w 4725721"/>
              <a:gd name="connsiteY3" fmla="*/ 1089660 h 5245685"/>
              <a:gd name="connsiteX4" fmla="*/ 960564 w 4725721"/>
              <a:gd name="connsiteY4" fmla="*/ 1203960 h 5245685"/>
              <a:gd name="connsiteX5" fmla="*/ 1128204 w 4725721"/>
              <a:gd name="connsiteY5" fmla="*/ 1325880 h 5245685"/>
              <a:gd name="connsiteX6" fmla="*/ 1166304 w 4725721"/>
              <a:gd name="connsiteY6" fmla="*/ 1424940 h 5245685"/>
              <a:gd name="connsiteX7" fmla="*/ 1006284 w 4725721"/>
              <a:gd name="connsiteY7" fmla="*/ 1531620 h 5245685"/>
              <a:gd name="connsiteX8" fmla="*/ 952944 w 4725721"/>
              <a:gd name="connsiteY8" fmla="*/ 1615440 h 5245685"/>
              <a:gd name="connsiteX9" fmla="*/ 1036764 w 4725721"/>
              <a:gd name="connsiteY9" fmla="*/ 1798320 h 5245685"/>
              <a:gd name="connsiteX10" fmla="*/ 1120584 w 4725721"/>
              <a:gd name="connsiteY10" fmla="*/ 1920240 h 5245685"/>
              <a:gd name="connsiteX11" fmla="*/ 1272984 w 4725721"/>
              <a:gd name="connsiteY11" fmla="*/ 2011680 h 5245685"/>
              <a:gd name="connsiteX12" fmla="*/ 1387284 w 4725721"/>
              <a:gd name="connsiteY12" fmla="*/ 1935480 h 5245685"/>
              <a:gd name="connsiteX13" fmla="*/ 1455864 w 4725721"/>
              <a:gd name="connsiteY13" fmla="*/ 1935480 h 5245685"/>
              <a:gd name="connsiteX14" fmla="*/ 1493964 w 4725721"/>
              <a:gd name="connsiteY14" fmla="*/ 2049780 h 5245685"/>
              <a:gd name="connsiteX15" fmla="*/ 1547304 w 4725721"/>
              <a:gd name="connsiteY15" fmla="*/ 2141220 h 5245685"/>
              <a:gd name="connsiteX16" fmla="*/ 1562544 w 4725721"/>
              <a:gd name="connsiteY16" fmla="*/ 2225040 h 5245685"/>
              <a:gd name="connsiteX17" fmla="*/ 1433004 w 4725721"/>
              <a:gd name="connsiteY17" fmla="*/ 2301240 h 5245685"/>
              <a:gd name="connsiteX18" fmla="*/ 1448244 w 4725721"/>
              <a:gd name="connsiteY18" fmla="*/ 2392680 h 5245685"/>
              <a:gd name="connsiteX19" fmla="*/ 1341564 w 4725721"/>
              <a:gd name="connsiteY19" fmla="*/ 2415540 h 5245685"/>
              <a:gd name="connsiteX20" fmla="*/ 1219644 w 4725721"/>
              <a:gd name="connsiteY20" fmla="*/ 2362200 h 5245685"/>
              <a:gd name="connsiteX21" fmla="*/ 1082484 w 4725721"/>
              <a:gd name="connsiteY21" fmla="*/ 2453640 h 5245685"/>
              <a:gd name="connsiteX22" fmla="*/ 1135824 w 4725721"/>
              <a:gd name="connsiteY22" fmla="*/ 2567940 h 5245685"/>
              <a:gd name="connsiteX23" fmla="*/ 1333944 w 4725721"/>
              <a:gd name="connsiteY23" fmla="*/ 2628900 h 5245685"/>
              <a:gd name="connsiteX24" fmla="*/ 1417764 w 4725721"/>
              <a:gd name="connsiteY24" fmla="*/ 2644140 h 5245685"/>
              <a:gd name="connsiteX25" fmla="*/ 1265364 w 4725721"/>
              <a:gd name="connsiteY25" fmla="*/ 2705100 h 5245685"/>
              <a:gd name="connsiteX26" fmla="*/ 1151064 w 4725721"/>
              <a:gd name="connsiteY26" fmla="*/ 2766060 h 5245685"/>
              <a:gd name="connsiteX27" fmla="*/ 1120584 w 4725721"/>
              <a:gd name="connsiteY27" fmla="*/ 2819400 h 5245685"/>
              <a:gd name="connsiteX28" fmla="*/ 1151064 w 4725721"/>
              <a:gd name="connsiteY28" fmla="*/ 2918460 h 5245685"/>
              <a:gd name="connsiteX29" fmla="*/ 1097724 w 4725721"/>
              <a:gd name="connsiteY29" fmla="*/ 2956560 h 5245685"/>
              <a:gd name="connsiteX30" fmla="*/ 945324 w 4725721"/>
              <a:gd name="connsiteY30" fmla="*/ 2887980 h 5245685"/>
              <a:gd name="connsiteX31" fmla="*/ 853884 w 4725721"/>
              <a:gd name="connsiteY31" fmla="*/ 2849880 h 5245685"/>
              <a:gd name="connsiteX32" fmla="*/ 724344 w 4725721"/>
              <a:gd name="connsiteY32" fmla="*/ 2857500 h 5245685"/>
              <a:gd name="connsiteX33" fmla="*/ 587184 w 4725721"/>
              <a:gd name="connsiteY33" fmla="*/ 2918460 h 5245685"/>
              <a:gd name="connsiteX34" fmla="*/ 480504 w 4725721"/>
              <a:gd name="connsiteY34" fmla="*/ 2956560 h 5245685"/>
              <a:gd name="connsiteX35" fmla="*/ 320484 w 4725721"/>
              <a:gd name="connsiteY35" fmla="*/ 3048000 h 5245685"/>
              <a:gd name="connsiteX36" fmla="*/ 457644 w 4725721"/>
              <a:gd name="connsiteY36" fmla="*/ 3208020 h 5245685"/>
              <a:gd name="connsiteX37" fmla="*/ 686244 w 4725721"/>
              <a:gd name="connsiteY37" fmla="*/ 3268980 h 5245685"/>
              <a:gd name="connsiteX38" fmla="*/ 899604 w 4725721"/>
              <a:gd name="connsiteY38" fmla="*/ 3284220 h 5245685"/>
              <a:gd name="connsiteX39" fmla="*/ 1036764 w 4725721"/>
              <a:gd name="connsiteY39" fmla="*/ 3307080 h 5245685"/>
              <a:gd name="connsiteX40" fmla="*/ 1196784 w 4725721"/>
              <a:gd name="connsiteY40" fmla="*/ 3345180 h 5245685"/>
              <a:gd name="connsiteX41" fmla="*/ 1356804 w 4725721"/>
              <a:gd name="connsiteY41" fmla="*/ 3474720 h 5245685"/>
              <a:gd name="connsiteX42" fmla="*/ 1326324 w 4725721"/>
              <a:gd name="connsiteY42" fmla="*/ 3528060 h 5245685"/>
              <a:gd name="connsiteX43" fmla="*/ 1227264 w 4725721"/>
              <a:gd name="connsiteY43" fmla="*/ 3535680 h 5245685"/>
              <a:gd name="connsiteX44" fmla="*/ 998664 w 4725721"/>
              <a:gd name="connsiteY44" fmla="*/ 3558540 h 5245685"/>
              <a:gd name="connsiteX45" fmla="*/ 831024 w 4725721"/>
              <a:gd name="connsiteY45" fmla="*/ 3581400 h 5245685"/>
              <a:gd name="connsiteX46" fmla="*/ 724344 w 4725721"/>
              <a:gd name="connsiteY46" fmla="*/ 3642360 h 5245685"/>
              <a:gd name="connsiteX47" fmla="*/ 610044 w 4725721"/>
              <a:gd name="connsiteY47" fmla="*/ 3680460 h 5245685"/>
              <a:gd name="connsiteX48" fmla="*/ 556704 w 4725721"/>
              <a:gd name="connsiteY48" fmla="*/ 3680460 h 5245685"/>
              <a:gd name="connsiteX49" fmla="*/ 488124 w 4725721"/>
              <a:gd name="connsiteY49" fmla="*/ 3756660 h 5245685"/>
              <a:gd name="connsiteX50" fmla="*/ 495744 w 4725721"/>
              <a:gd name="connsiteY50" fmla="*/ 3970020 h 5245685"/>
              <a:gd name="connsiteX51" fmla="*/ 594804 w 4725721"/>
              <a:gd name="connsiteY51" fmla="*/ 4107180 h 5245685"/>
              <a:gd name="connsiteX52" fmla="*/ 602424 w 4725721"/>
              <a:gd name="connsiteY52" fmla="*/ 4236720 h 5245685"/>
              <a:gd name="connsiteX53" fmla="*/ 495744 w 4725721"/>
              <a:gd name="connsiteY53" fmla="*/ 4389120 h 5245685"/>
              <a:gd name="connsiteX54" fmla="*/ 320484 w 4725721"/>
              <a:gd name="connsiteY54" fmla="*/ 4511040 h 5245685"/>
              <a:gd name="connsiteX55" fmla="*/ 267144 w 4725721"/>
              <a:gd name="connsiteY55" fmla="*/ 4632960 h 5245685"/>
              <a:gd name="connsiteX56" fmla="*/ 320484 w 4725721"/>
              <a:gd name="connsiteY56" fmla="*/ 4709160 h 5245685"/>
              <a:gd name="connsiteX57" fmla="*/ 602424 w 4725721"/>
              <a:gd name="connsiteY57" fmla="*/ 4579620 h 5245685"/>
              <a:gd name="connsiteX58" fmla="*/ 831024 w 4725721"/>
              <a:gd name="connsiteY58" fmla="*/ 4518660 h 5245685"/>
              <a:gd name="connsiteX59" fmla="*/ 991044 w 4725721"/>
              <a:gd name="connsiteY59" fmla="*/ 4511040 h 5245685"/>
              <a:gd name="connsiteX60" fmla="*/ 1219644 w 4725721"/>
              <a:gd name="connsiteY60" fmla="*/ 4541520 h 5245685"/>
              <a:gd name="connsiteX61" fmla="*/ 1326324 w 4725721"/>
              <a:gd name="connsiteY61" fmla="*/ 4541520 h 5245685"/>
              <a:gd name="connsiteX62" fmla="*/ 1425384 w 4725721"/>
              <a:gd name="connsiteY62" fmla="*/ 4442460 h 5245685"/>
              <a:gd name="connsiteX63" fmla="*/ 1547304 w 4725721"/>
              <a:gd name="connsiteY63" fmla="*/ 4434840 h 5245685"/>
              <a:gd name="connsiteX64" fmla="*/ 1699704 w 4725721"/>
              <a:gd name="connsiteY64" fmla="*/ 4320540 h 5245685"/>
              <a:gd name="connsiteX65" fmla="*/ 1821624 w 4725721"/>
              <a:gd name="connsiteY65" fmla="*/ 4213860 h 5245685"/>
              <a:gd name="connsiteX66" fmla="*/ 1958784 w 4725721"/>
              <a:gd name="connsiteY66" fmla="*/ 4084320 h 5245685"/>
              <a:gd name="connsiteX67" fmla="*/ 2042604 w 4725721"/>
              <a:gd name="connsiteY67" fmla="*/ 3954780 h 5245685"/>
              <a:gd name="connsiteX68" fmla="*/ 2134044 w 4725721"/>
              <a:gd name="connsiteY68" fmla="*/ 3886200 h 5245685"/>
              <a:gd name="connsiteX69" fmla="*/ 2217864 w 4725721"/>
              <a:gd name="connsiteY69" fmla="*/ 3870960 h 5245685"/>
              <a:gd name="connsiteX70" fmla="*/ 2294064 w 4725721"/>
              <a:gd name="connsiteY70" fmla="*/ 3939540 h 5245685"/>
              <a:gd name="connsiteX71" fmla="*/ 2316924 w 4725721"/>
              <a:gd name="connsiteY71" fmla="*/ 4091940 h 5245685"/>
              <a:gd name="connsiteX72" fmla="*/ 2294064 w 4725721"/>
              <a:gd name="connsiteY72" fmla="*/ 4259580 h 5245685"/>
              <a:gd name="connsiteX73" fmla="*/ 2225484 w 4725721"/>
              <a:gd name="connsiteY73" fmla="*/ 4411980 h 5245685"/>
              <a:gd name="connsiteX74" fmla="*/ 2202624 w 4725721"/>
              <a:gd name="connsiteY74" fmla="*/ 4472940 h 5245685"/>
              <a:gd name="connsiteX75" fmla="*/ 2271204 w 4725721"/>
              <a:gd name="connsiteY75" fmla="*/ 4541520 h 5245685"/>
              <a:gd name="connsiteX76" fmla="*/ 2423604 w 4725721"/>
              <a:gd name="connsiteY76" fmla="*/ 4549140 h 5245685"/>
              <a:gd name="connsiteX77" fmla="*/ 2553144 w 4725721"/>
              <a:gd name="connsiteY77" fmla="*/ 4610100 h 5245685"/>
              <a:gd name="connsiteX78" fmla="*/ 2545524 w 4725721"/>
              <a:gd name="connsiteY78" fmla="*/ 4724400 h 5245685"/>
              <a:gd name="connsiteX79" fmla="*/ 2545524 w 4725721"/>
              <a:gd name="connsiteY79" fmla="*/ 4823460 h 5245685"/>
              <a:gd name="connsiteX80" fmla="*/ 2705544 w 4725721"/>
              <a:gd name="connsiteY80" fmla="*/ 4968240 h 5245685"/>
              <a:gd name="connsiteX81" fmla="*/ 2949384 w 4725721"/>
              <a:gd name="connsiteY81" fmla="*/ 5135880 h 5245685"/>
              <a:gd name="connsiteX82" fmla="*/ 3208464 w 4725721"/>
              <a:gd name="connsiteY82" fmla="*/ 5212080 h 5245685"/>
              <a:gd name="connsiteX83" fmla="*/ 3338004 w 4725721"/>
              <a:gd name="connsiteY83" fmla="*/ 5219700 h 5245685"/>
              <a:gd name="connsiteX84" fmla="*/ 3444684 w 4725721"/>
              <a:gd name="connsiteY84" fmla="*/ 4876800 h 5245685"/>
              <a:gd name="connsiteX85" fmla="*/ 3437064 w 4725721"/>
              <a:gd name="connsiteY85" fmla="*/ 4686300 h 5245685"/>
              <a:gd name="connsiteX86" fmla="*/ 3490404 w 4725721"/>
              <a:gd name="connsiteY86" fmla="*/ 4579620 h 5245685"/>
              <a:gd name="connsiteX87" fmla="*/ 3650424 w 4725721"/>
              <a:gd name="connsiteY87" fmla="*/ 4526280 h 5245685"/>
              <a:gd name="connsiteX88" fmla="*/ 3734244 w 4725721"/>
              <a:gd name="connsiteY88" fmla="*/ 4465320 h 5245685"/>
              <a:gd name="connsiteX89" fmla="*/ 3734244 w 4725721"/>
              <a:gd name="connsiteY89" fmla="*/ 4343400 h 5245685"/>
              <a:gd name="connsiteX90" fmla="*/ 3879024 w 4725721"/>
              <a:gd name="connsiteY90" fmla="*/ 4373880 h 5245685"/>
              <a:gd name="connsiteX91" fmla="*/ 3871404 w 4725721"/>
              <a:gd name="connsiteY91" fmla="*/ 4541520 h 5245685"/>
              <a:gd name="connsiteX92" fmla="*/ 3818064 w 4725721"/>
              <a:gd name="connsiteY92" fmla="*/ 4678680 h 5245685"/>
              <a:gd name="connsiteX93" fmla="*/ 3764724 w 4725721"/>
              <a:gd name="connsiteY93" fmla="*/ 4754880 h 5245685"/>
              <a:gd name="connsiteX94" fmla="*/ 3627564 w 4725721"/>
              <a:gd name="connsiteY94" fmla="*/ 4754880 h 5245685"/>
              <a:gd name="connsiteX95" fmla="*/ 3589464 w 4725721"/>
              <a:gd name="connsiteY95" fmla="*/ 4808220 h 5245685"/>
              <a:gd name="connsiteX96" fmla="*/ 3680904 w 4725721"/>
              <a:gd name="connsiteY96" fmla="*/ 4831080 h 5245685"/>
              <a:gd name="connsiteX97" fmla="*/ 3810444 w 4725721"/>
              <a:gd name="connsiteY97" fmla="*/ 4831080 h 5245685"/>
              <a:gd name="connsiteX98" fmla="*/ 3947604 w 4725721"/>
              <a:gd name="connsiteY98" fmla="*/ 4853940 h 5245685"/>
              <a:gd name="connsiteX99" fmla="*/ 4039044 w 4725721"/>
              <a:gd name="connsiteY99" fmla="*/ 4747260 h 5245685"/>
              <a:gd name="connsiteX100" fmla="*/ 4046664 w 4725721"/>
              <a:gd name="connsiteY100" fmla="*/ 4549140 h 5245685"/>
              <a:gd name="connsiteX101" fmla="*/ 4160964 w 4725721"/>
              <a:gd name="connsiteY101" fmla="*/ 4389120 h 5245685"/>
              <a:gd name="connsiteX102" fmla="*/ 4298124 w 4725721"/>
              <a:gd name="connsiteY102" fmla="*/ 4320540 h 5245685"/>
              <a:gd name="connsiteX103" fmla="*/ 4420044 w 4725721"/>
              <a:gd name="connsiteY103" fmla="*/ 4236720 h 5245685"/>
              <a:gd name="connsiteX104" fmla="*/ 4610544 w 4725721"/>
              <a:gd name="connsiteY104" fmla="*/ 4114800 h 5245685"/>
              <a:gd name="connsiteX105" fmla="*/ 4717224 w 4725721"/>
              <a:gd name="connsiteY105" fmla="*/ 4114800 h 5245685"/>
              <a:gd name="connsiteX106" fmla="*/ 4717224 w 4725721"/>
              <a:gd name="connsiteY106" fmla="*/ 2590800 h 5245685"/>
              <a:gd name="connsiteX107" fmla="*/ 4610544 w 4725721"/>
              <a:gd name="connsiteY107" fmla="*/ 2522220 h 5245685"/>
              <a:gd name="connsiteX108" fmla="*/ 4465764 w 4725721"/>
              <a:gd name="connsiteY108" fmla="*/ 2430780 h 5245685"/>
              <a:gd name="connsiteX109" fmla="*/ 4374324 w 4725721"/>
              <a:gd name="connsiteY109" fmla="*/ 2324100 h 5245685"/>
              <a:gd name="connsiteX110" fmla="*/ 4328604 w 4725721"/>
              <a:gd name="connsiteY110" fmla="*/ 2385060 h 5245685"/>
              <a:gd name="connsiteX111" fmla="*/ 4298124 w 4725721"/>
              <a:gd name="connsiteY111" fmla="*/ 2461260 h 5245685"/>
              <a:gd name="connsiteX112" fmla="*/ 4237164 w 4725721"/>
              <a:gd name="connsiteY112" fmla="*/ 2545080 h 5245685"/>
              <a:gd name="connsiteX113" fmla="*/ 4107624 w 4725721"/>
              <a:gd name="connsiteY113" fmla="*/ 2583180 h 5245685"/>
              <a:gd name="connsiteX114" fmla="*/ 4061904 w 4725721"/>
              <a:gd name="connsiteY114" fmla="*/ 2506980 h 5245685"/>
              <a:gd name="connsiteX115" fmla="*/ 3863784 w 4725721"/>
              <a:gd name="connsiteY115" fmla="*/ 2438400 h 5245685"/>
              <a:gd name="connsiteX116" fmla="*/ 3779964 w 4725721"/>
              <a:gd name="connsiteY116" fmla="*/ 2392680 h 5245685"/>
              <a:gd name="connsiteX117" fmla="*/ 4046664 w 4725721"/>
              <a:gd name="connsiteY117" fmla="*/ 2209800 h 5245685"/>
              <a:gd name="connsiteX118" fmla="*/ 4061904 w 4725721"/>
              <a:gd name="connsiteY118" fmla="*/ 2125980 h 5245685"/>
              <a:gd name="connsiteX119" fmla="*/ 3886644 w 4725721"/>
              <a:gd name="connsiteY119" fmla="*/ 2026920 h 5245685"/>
              <a:gd name="connsiteX120" fmla="*/ 4008564 w 4725721"/>
              <a:gd name="connsiteY120" fmla="*/ 1912620 h 5245685"/>
              <a:gd name="connsiteX121" fmla="*/ 3985704 w 4725721"/>
              <a:gd name="connsiteY121" fmla="*/ 1744980 h 5245685"/>
              <a:gd name="connsiteX122" fmla="*/ 3939984 w 4725721"/>
              <a:gd name="connsiteY122" fmla="*/ 1623060 h 5245685"/>
              <a:gd name="connsiteX123" fmla="*/ 3711384 w 4725721"/>
              <a:gd name="connsiteY123" fmla="*/ 1668780 h 5245685"/>
              <a:gd name="connsiteX124" fmla="*/ 3619944 w 4725721"/>
              <a:gd name="connsiteY124" fmla="*/ 1554480 h 5245685"/>
              <a:gd name="connsiteX125" fmla="*/ 3665664 w 4725721"/>
              <a:gd name="connsiteY125" fmla="*/ 1394460 h 5245685"/>
              <a:gd name="connsiteX126" fmla="*/ 3627564 w 4725721"/>
              <a:gd name="connsiteY126" fmla="*/ 1318260 h 5245685"/>
              <a:gd name="connsiteX127" fmla="*/ 3520884 w 4725721"/>
              <a:gd name="connsiteY127" fmla="*/ 1348740 h 5245685"/>
              <a:gd name="connsiteX128" fmla="*/ 3376104 w 4725721"/>
              <a:gd name="connsiteY128" fmla="*/ 1363980 h 5245685"/>
              <a:gd name="connsiteX129" fmla="*/ 3269424 w 4725721"/>
              <a:gd name="connsiteY129" fmla="*/ 1257300 h 5245685"/>
              <a:gd name="connsiteX130" fmla="*/ 3177984 w 4725721"/>
              <a:gd name="connsiteY130" fmla="*/ 1203960 h 5245685"/>
              <a:gd name="connsiteX131" fmla="*/ 3105594 w 4725721"/>
              <a:gd name="connsiteY131" fmla="*/ 1331595 h 5245685"/>
              <a:gd name="connsiteX132" fmla="*/ 3048444 w 4725721"/>
              <a:gd name="connsiteY132" fmla="*/ 1377315 h 5245685"/>
              <a:gd name="connsiteX133" fmla="*/ 2896044 w 4725721"/>
              <a:gd name="connsiteY133" fmla="*/ 1280160 h 5245685"/>
              <a:gd name="connsiteX134" fmla="*/ 2812224 w 4725721"/>
              <a:gd name="connsiteY134" fmla="*/ 1272540 h 5245685"/>
              <a:gd name="connsiteX135" fmla="*/ 2722689 w 4725721"/>
              <a:gd name="connsiteY135" fmla="*/ 1323975 h 5245685"/>
              <a:gd name="connsiteX136" fmla="*/ 2659824 w 4725721"/>
              <a:gd name="connsiteY136" fmla="*/ 1440180 h 5245685"/>
              <a:gd name="connsiteX137" fmla="*/ 2629344 w 4725721"/>
              <a:gd name="connsiteY137" fmla="*/ 1524000 h 5245685"/>
              <a:gd name="connsiteX138" fmla="*/ 2579814 w 4725721"/>
              <a:gd name="connsiteY138" fmla="*/ 1539239 h 5245685"/>
              <a:gd name="connsiteX139" fmla="*/ 2522664 w 4725721"/>
              <a:gd name="connsiteY139" fmla="*/ 1424940 h 5245685"/>
              <a:gd name="connsiteX140" fmla="*/ 2516949 w 4725721"/>
              <a:gd name="connsiteY140" fmla="*/ 1310640 h 5245685"/>
              <a:gd name="connsiteX141" fmla="*/ 2499804 w 4725721"/>
              <a:gd name="connsiteY141" fmla="*/ 1097280 h 5245685"/>
              <a:gd name="connsiteX142" fmla="*/ 2503614 w 4725721"/>
              <a:gd name="connsiteY142" fmla="*/ 902969 h 5245685"/>
              <a:gd name="connsiteX143" fmla="*/ 2568384 w 4725721"/>
              <a:gd name="connsiteY143" fmla="*/ 769619 h 5245685"/>
              <a:gd name="connsiteX144" fmla="*/ 2596959 w 4725721"/>
              <a:gd name="connsiteY144" fmla="*/ 699134 h 5245685"/>
              <a:gd name="connsiteX145" fmla="*/ 2680779 w 4725721"/>
              <a:gd name="connsiteY145" fmla="*/ 613409 h 5245685"/>
              <a:gd name="connsiteX146" fmla="*/ 2728404 w 4725721"/>
              <a:gd name="connsiteY146" fmla="*/ 586739 h 5245685"/>
              <a:gd name="connsiteX147" fmla="*/ 2595054 w 4725721"/>
              <a:gd name="connsiteY147" fmla="*/ 561974 h 5245685"/>
              <a:gd name="connsiteX148" fmla="*/ 2276919 w 4725721"/>
              <a:gd name="connsiteY148" fmla="*/ 622934 h 5245685"/>
              <a:gd name="connsiteX149" fmla="*/ 2305494 w 4725721"/>
              <a:gd name="connsiteY149" fmla="*/ 457199 h 5245685"/>
              <a:gd name="connsiteX150" fmla="*/ 2454084 w 4725721"/>
              <a:gd name="connsiteY150" fmla="*/ 228599 h 5245685"/>
              <a:gd name="connsiteX151" fmla="*/ 2421699 w 4725721"/>
              <a:gd name="connsiteY151" fmla="*/ 64769 h 5245685"/>
              <a:gd name="connsiteX152" fmla="*/ 2419794 w 4725721"/>
              <a:gd name="connsiteY152" fmla="*/ 0 h 5245685"/>
              <a:gd name="connsiteX153" fmla="*/ 1871155 w 4725721"/>
              <a:gd name="connsiteY153" fmla="*/ 3810 h 5245685"/>
              <a:gd name="connsiteX154" fmla="*/ 1831149 w 4725721"/>
              <a:gd name="connsiteY154" fmla="*/ 173355 h 5245685"/>
              <a:gd name="connsiteX155" fmla="*/ 1673034 w 4725721"/>
              <a:gd name="connsiteY155" fmla="*/ 382905 h 5245685"/>
              <a:gd name="connsiteX156" fmla="*/ 1471104 w 4725721"/>
              <a:gd name="connsiteY156" fmla="*/ 487680 h 5245685"/>
              <a:gd name="connsiteX157" fmla="*/ 1492059 w 4725721"/>
              <a:gd name="connsiteY157" fmla="*/ 621029 h 5245685"/>
              <a:gd name="connsiteX158" fmla="*/ 1594929 w 4725721"/>
              <a:gd name="connsiteY158" fmla="*/ 822960 h 5245685"/>
              <a:gd name="connsiteX159" fmla="*/ 1438719 w 4725721"/>
              <a:gd name="connsiteY159" fmla="*/ 813434 h 5245685"/>
              <a:gd name="connsiteX160" fmla="*/ 1225538 w 4725721"/>
              <a:gd name="connsiteY160" fmla="*/ 852323 h 5245685"/>
              <a:gd name="connsiteX161" fmla="*/ 1063434 w 4725721"/>
              <a:gd name="connsiteY161" fmla="*/ 775335 h 5245685"/>
              <a:gd name="connsiteX162" fmla="*/ 701484 w 4725721"/>
              <a:gd name="connsiteY162" fmla="*/ 426720 h 5245685"/>
              <a:gd name="connsiteX163" fmla="*/ 417818 w 4725721"/>
              <a:gd name="connsiteY163" fmla="*/ 322733 h 5245685"/>
              <a:gd name="connsiteX164" fmla="*/ 274764 w 4725721"/>
              <a:gd name="connsiteY164" fmla="*/ 205740 h 5245685"/>
              <a:gd name="connsiteX165" fmla="*/ 181598 w 4725721"/>
              <a:gd name="connsiteY165" fmla="*/ 200813 h 5245685"/>
              <a:gd name="connsiteX166" fmla="*/ 145403 w 4725721"/>
              <a:gd name="connsiteY166" fmla="*/ 237008 h 5245685"/>
              <a:gd name="connsiteX167" fmla="*/ 67120 w 4725721"/>
              <a:gd name="connsiteY167" fmla="*/ 272415 h 5245685"/>
              <a:gd name="connsiteX168" fmla="*/ 30924 w 4725721"/>
              <a:gd name="connsiteY168" fmla="*/ 403860 h 5245685"/>
              <a:gd name="connsiteX169" fmla="*/ 444 w 4725721"/>
              <a:gd name="connsiteY169" fmla="*/ 561975 h 5245685"/>
              <a:gd name="connsiteX170" fmla="*/ 99504 w 4725721"/>
              <a:gd name="connsiteY170" fmla="*/ 653414 h 5245685"/>
              <a:gd name="connsiteX171" fmla="*/ 282385 w 4725721"/>
              <a:gd name="connsiteY171" fmla="*/ 701040 h 5245685"/>
              <a:gd name="connsiteX172" fmla="*/ 370194 w 4725721"/>
              <a:gd name="connsiteY172" fmla="*/ 728498 h 5245685"/>
              <a:gd name="connsiteX173" fmla="*/ 392874 w 4725721"/>
              <a:gd name="connsiteY173" fmla="*/ 763905 h 524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725721" h="5245685">
                <a:moveTo>
                  <a:pt x="389064" y="769620"/>
                </a:moveTo>
                <a:cubicBezTo>
                  <a:pt x="421449" y="836930"/>
                  <a:pt x="453834" y="904240"/>
                  <a:pt x="510984" y="937260"/>
                </a:cubicBezTo>
                <a:cubicBezTo>
                  <a:pt x="568134" y="970280"/>
                  <a:pt x="653224" y="942340"/>
                  <a:pt x="731964" y="967740"/>
                </a:cubicBezTo>
                <a:cubicBezTo>
                  <a:pt x="810704" y="993140"/>
                  <a:pt x="945324" y="1050290"/>
                  <a:pt x="983424" y="1089660"/>
                </a:cubicBezTo>
                <a:cubicBezTo>
                  <a:pt x="1021524" y="1129030"/>
                  <a:pt x="936434" y="1164590"/>
                  <a:pt x="960564" y="1203960"/>
                </a:cubicBezTo>
                <a:cubicBezTo>
                  <a:pt x="984694" y="1243330"/>
                  <a:pt x="1093914" y="1289050"/>
                  <a:pt x="1128204" y="1325880"/>
                </a:cubicBezTo>
                <a:cubicBezTo>
                  <a:pt x="1162494" y="1362710"/>
                  <a:pt x="1186624" y="1390650"/>
                  <a:pt x="1166304" y="1424940"/>
                </a:cubicBezTo>
                <a:cubicBezTo>
                  <a:pt x="1145984" y="1459230"/>
                  <a:pt x="1041844" y="1499870"/>
                  <a:pt x="1006284" y="1531620"/>
                </a:cubicBezTo>
                <a:cubicBezTo>
                  <a:pt x="970724" y="1563370"/>
                  <a:pt x="947864" y="1570990"/>
                  <a:pt x="952944" y="1615440"/>
                </a:cubicBezTo>
                <a:cubicBezTo>
                  <a:pt x="958024" y="1659890"/>
                  <a:pt x="1008824" y="1747520"/>
                  <a:pt x="1036764" y="1798320"/>
                </a:cubicBezTo>
                <a:cubicBezTo>
                  <a:pt x="1064704" y="1849120"/>
                  <a:pt x="1081214" y="1884680"/>
                  <a:pt x="1120584" y="1920240"/>
                </a:cubicBezTo>
                <a:cubicBezTo>
                  <a:pt x="1159954" y="1955800"/>
                  <a:pt x="1228534" y="2009140"/>
                  <a:pt x="1272984" y="2011680"/>
                </a:cubicBezTo>
                <a:cubicBezTo>
                  <a:pt x="1317434" y="2014220"/>
                  <a:pt x="1356804" y="1948180"/>
                  <a:pt x="1387284" y="1935480"/>
                </a:cubicBezTo>
                <a:cubicBezTo>
                  <a:pt x="1417764" y="1922780"/>
                  <a:pt x="1438084" y="1916430"/>
                  <a:pt x="1455864" y="1935480"/>
                </a:cubicBezTo>
                <a:cubicBezTo>
                  <a:pt x="1473644" y="1954530"/>
                  <a:pt x="1478724" y="2015490"/>
                  <a:pt x="1493964" y="2049780"/>
                </a:cubicBezTo>
                <a:cubicBezTo>
                  <a:pt x="1509204" y="2084070"/>
                  <a:pt x="1535874" y="2112010"/>
                  <a:pt x="1547304" y="2141220"/>
                </a:cubicBezTo>
                <a:cubicBezTo>
                  <a:pt x="1558734" y="2170430"/>
                  <a:pt x="1581594" y="2198370"/>
                  <a:pt x="1562544" y="2225040"/>
                </a:cubicBezTo>
                <a:cubicBezTo>
                  <a:pt x="1543494" y="2251710"/>
                  <a:pt x="1452054" y="2273300"/>
                  <a:pt x="1433004" y="2301240"/>
                </a:cubicBezTo>
                <a:cubicBezTo>
                  <a:pt x="1413954" y="2329180"/>
                  <a:pt x="1463484" y="2373630"/>
                  <a:pt x="1448244" y="2392680"/>
                </a:cubicBezTo>
                <a:cubicBezTo>
                  <a:pt x="1433004" y="2411730"/>
                  <a:pt x="1379664" y="2420620"/>
                  <a:pt x="1341564" y="2415540"/>
                </a:cubicBezTo>
                <a:cubicBezTo>
                  <a:pt x="1303464" y="2410460"/>
                  <a:pt x="1262824" y="2355850"/>
                  <a:pt x="1219644" y="2362200"/>
                </a:cubicBezTo>
                <a:cubicBezTo>
                  <a:pt x="1176464" y="2368550"/>
                  <a:pt x="1096454" y="2419350"/>
                  <a:pt x="1082484" y="2453640"/>
                </a:cubicBezTo>
                <a:cubicBezTo>
                  <a:pt x="1068514" y="2487930"/>
                  <a:pt x="1093914" y="2538730"/>
                  <a:pt x="1135824" y="2567940"/>
                </a:cubicBezTo>
                <a:cubicBezTo>
                  <a:pt x="1177734" y="2597150"/>
                  <a:pt x="1286954" y="2616200"/>
                  <a:pt x="1333944" y="2628900"/>
                </a:cubicBezTo>
                <a:cubicBezTo>
                  <a:pt x="1380934" y="2641600"/>
                  <a:pt x="1429194" y="2631440"/>
                  <a:pt x="1417764" y="2644140"/>
                </a:cubicBezTo>
                <a:cubicBezTo>
                  <a:pt x="1406334" y="2656840"/>
                  <a:pt x="1309814" y="2684780"/>
                  <a:pt x="1265364" y="2705100"/>
                </a:cubicBezTo>
                <a:cubicBezTo>
                  <a:pt x="1220914" y="2725420"/>
                  <a:pt x="1175194" y="2747010"/>
                  <a:pt x="1151064" y="2766060"/>
                </a:cubicBezTo>
                <a:cubicBezTo>
                  <a:pt x="1126934" y="2785110"/>
                  <a:pt x="1120584" y="2794000"/>
                  <a:pt x="1120584" y="2819400"/>
                </a:cubicBezTo>
                <a:cubicBezTo>
                  <a:pt x="1120584" y="2844800"/>
                  <a:pt x="1154874" y="2895600"/>
                  <a:pt x="1151064" y="2918460"/>
                </a:cubicBezTo>
                <a:cubicBezTo>
                  <a:pt x="1147254" y="2941320"/>
                  <a:pt x="1132014" y="2961640"/>
                  <a:pt x="1097724" y="2956560"/>
                </a:cubicBezTo>
                <a:cubicBezTo>
                  <a:pt x="1063434" y="2951480"/>
                  <a:pt x="985964" y="2905760"/>
                  <a:pt x="945324" y="2887980"/>
                </a:cubicBezTo>
                <a:cubicBezTo>
                  <a:pt x="904684" y="2870200"/>
                  <a:pt x="890714" y="2854960"/>
                  <a:pt x="853884" y="2849880"/>
                </a:cubicBezTo>
                <a:cubicBezTo>
                  <a:pt x="817054" y="2844800"/>
                  <a:pt x="768794" y="2846070"/>
                  <a:pt x="724344" y="2857500"/>
                </a:cubicBezTo>
                <a:cubicBezTo>
                  <a:pt x="679894" y="2868930"/>
                  <a:pt x="627824" y="2901950"/>
                  <a:pt x="587184" y="2918460"/>
                </a:cubicBezTo>
                <a:cubicBezTo>
                  <a:pt x="546544" y="2934970"/>
                  <a:pt x="524954" y="2934970"/>
                  <a:pt x="480504" y="2956560"/>
                </a:cubicBezTo>
                <a:cubicBezTo>
                  <a:pt x="436054" y="2978150"/>
                  <a:pt x="324294" y="3006090"/>
                  <a:pt x="320484" y="3048000"/>
                </a:cubicBezTo>
                <a:cubicBezTo>
                  <a:pt x="316674" y="3089910"/>
                  <a:pt x="396684" y="3171190"/>
                  <a:pt x="457644" y="3208020"/>
                </a:cubicBezTo>
                <a:cubicBezTo>
                  <a:pt x="518604" y="3244850"/>
                  <a:pt x="612584" y="3256280"/>
                  <a:pt x="686244" y="3268980"/>
                </a:cubicBezTo>
                <a:cubicBezTo>
                  <a:pt x="759904" y="3281680"/>
                  <a:pt x="841184" y="3277870"/>
                  <a:pt x="899604" y="3284220"/>
                </a:cubicBezTo>
                <a:cubicBezTo>
                  <a:pt x="958024" y="3290570"/>
                  <a:pt x="987234" y="3296920"/>
                  <a:pt x="1036764" y="3307080"/>
                </a:cubicBezTo>
                <a:cubicBezTo>
                  <a:pt x="1086294" y="3317240"/>
                  <a:pt x="1143444" y="3317240"/>
                  <a:pt x="1196784" y="3345180"/>
                </a:cubicBezTo>
                <a:cubicBezTo>
                  <a:pt x="1250124" y="3373120"/>
                  <a:pt x="1335214" y="3444240"/>
                  <a:pt x="1356804" y="3474720"/>
                </a:cubicBezTo>
                <a:cubicBezTo>
                  <a:pt x="1378394" y="3505200"/>
                  <a:pt x="1347914" y="3517900"/>
                  <a:pt x="1326324" y="3528060"/>
                </a:cubicBezTo>
                <a:cubicBezTo>
                  <a:pt x="1304734" y="3538220"/>
                  <a:pt x="1227264" y="3535680"/>
                  <a:pt x="1227264" y="3535680"/>
                </a:cubicBezTo>
                <a:lnTo>
                  <a:pt x="998664" y="3558540"/>
                </a:lnTo>
                <a:cubicBezTo>
                  <a:pt x="932624" y="3566160"/>
                  <a:pt x="876744" y="3567430"/>
                  <a:pt x="831024" y="3581400"/>
                </a:cubicBezTo>
                <a:cubicBezTo>
                  <a:pt x="785304" y="3595370"/>
                  <a:pt x="761174" y="3625850"/>
                  <a:pt x="724344" y="3642360"/>
                </a:cubicBezTo>
                <a:cubicBezTo>
                  <a:pt x="687514" y="3658870"/>
                  <a:pt x="637984" y="3674110"/>
                  <a:pt x="610044" y="3680460"/>
                </a:cubicBezTo>
                <a:cubicBezTo>
                  <a:pt x="582104" y="3686810"/>
                  <a:pt x="577024" y="3667760"/>
                  <a:pt x="556704" y="3680460"/>
                </a:cubicBezTo>
                <a:cubicBezTo>
                  <a:pt x="536384" y="3693160"/>
                  <a:pt x="498284" y="3708400"/>
                  <a:pt x="488124" y="3756660"/>
                </a:cubicBezTo>
                <a:cubicBezTo>
                  <a:pt x="477964" y="3804920"/>
                  <a:pt x="477964" y="3911600"/>
                  <a:pt x="495744" y="3970020"/>
                </a:cubicBezTo>
                <a:cubicBezTo>
                  <a:pt x="513524" y="4028440"/>
                  <a:pt x="577024" y="4062730"/>
                  <a:pt x="594804" y="4107180"/>
                </a:cubicBezTo>
                <a:cubicBezTo>
                  <a:pt x="612584" y="4151630"/>
                  <a:pt x="618934" y="4189730"/>
                  <a:pt x="602424" y="4236720"/>
                </a:cubicBezTo>
                <a:cubicBezTo>
                  <a:pt x="585914" y="4283710"/>
                  <a:pt x="542734" y="4343400"/>
                  <a:pt x="495744" y="4389120"/>
                </a:cubicBezTo>
                <a:cubicBezTo>
                  <a:pt x="448754" y="4434840"/>
                  <a:pt x="358584" y="4470400"/>
                  <a:pt x="320484" y="4511040"/>
                </a:cubicBezTo>
                <a:cubicBezTo>
                  <a:pt x="282384" y="4551680"/>
                  <a:pt x="267144" y="4599940"/>
                  <a:pt x="267144" y="4632960"/>
                </a:cubicBezTo>
                <a:cubicBezTo>
                  <a:pt x="267144" y="4665980"/>
                  <a:pt x="264604" y="4718050"/>
                  <a:pt x="320484" y="4709160"/>
                </a:cubicBezTo>
                <a:cubicBezTo>
                  <a:pt x="376364" y="4700270"/>
                  <a:pt x="517334" y="4611370"/>
                  <a:pt x="602424" y="4579620"/>
                </a:cubicBezTo>
                <a:cubicBezTo>
                  <a:pt x="687514" y="4547870"/>
                  <a:pt x="766254" y="4530090"/>
                  <a:pt x="831024" y="4518660"/>
                </a:cubicBezTo>
                <a:cubicBezTo>
                  <a:pt x="895794" y="4507230"/>
                  <a:pt x="926274" y="4507230"/>
                  <a:pt x="991044" y="4511040"/>
                </a:cubicBezTo>
                <a:cubicBezTo>
                  <a:pt x="1055814" y="4514850"/>
                  <a:pt x="1163764" y="4536440"/>
                  <a:pt x="1219644" y="4541520"/>
                </a:cubicBezTo>
                <a:cubicBezTo>
                  <a:pt x="1275524" y="4546600"/>
                  <a:pt x="1292034" y="4558030"/>
                  <a:pt x="1326324" y="4541520"/>
                </a:cubicBezTo>
                <a:cubicBezTo>
                  <a:pt x="1360614" y="4525010"/>
                  <a:pt x="1388554" y="4460240"/>
                  <a:pt x="1425384" y="4442460"/>
                </a:cubicBezTo>
                <a:cubicBezTo>
                  <a:pt x="1462214" y="4424680"/>
                  <a:pt x="1501584" y="4455160"/>
                  <a:pt x="1547304" y="4434840"/>
                </a:cubicBezTo>
                <a:cubicBezTo>
                  <a:pt x="1593024" y="4414520"/>
                  <a:pt x="1653984" y="4357370"/>
                  <a:pt x="1699704" y="4320540"/>
                </a:cubicBezTo>
                <a:cubicBezTo>
                  <a:pt x="1745424" y="4283710"/>
                  <a:pt x="1778444" y="4253230"/>
                  <a:pt x="1821624" y="4213860"/>
                </a:cubicBezTo>
                <a:cubicBezTo>
                  <a:pt x="1864804" y="4174490"/>
                  <a:pt x="1921954" y="4127500"/>
                  <a:pt x="1958784" y="4084320"/>
                </a:cubicBezTo>
                <a:cubicBezTo>
                  <a:pt x="1995614" y="4041140"/>
                  <a:pt x="2013394" y="3987800"/>
                  <a:pt x="2042604" y="3954780"/>
                </a:cubicBezTo>
                <a:cubicBezTo>
                  <a:pt x="2071814" y="3921760"/>
                  <a:pt x="2104834" y="3900170"/>
                  <a:pt x="2134044" y="3886200"/>
                </a:cubicBezTo>
                <a:cubicBezTo>
                  <a:pt x="2163254" y="3872230"/>
                  <a:pt x="2191194" y="3862070"/>
                  <a:pt x="2217864" y="3870960"/>
                </a:cubicBezTo>
                <a:cubicBezTo>
                  <a:pt x="2244534" y="3879850"/>
                  <a:pt x="2277554" y="3902710"/>
                  <a:pt x="2294064" y="3939540"/>
                </a:cubicBezTo>
                <a:cubicBezTo>
                  <a:pt x="2310574" y="3976370"/>
                  <a:pt x="2316924" y="4038600"/>
                  <a:pt x="2316924" y="4091940"/>
                </a:cubicBezTo>
                <a:cubicBezTo>
                  <a:pt x="2316924" y="4145280"/>
                  <a:pt x="2309304" y="4206240"/>
                  <a:pt x="2294064" y="4259580"/>
                </a:cubicBezTo>
                <a:cubicBezTo>
                  <a:pt x="2278824" y="4312920"/>
                  <a:pt x="2240724" y="4376420"/>
                  <a:pt x="2225484" y="4411980"/>
                </a:cubicBezTo>
                <a:cubicBezTo>
                  <a:pt x="2210244" y="4447540"/>
                  <a:pt x="2195004" y="4451350"/>
                  <a:pt x="2202624" y="4472940"/>
                </a:cubicBezTo>
                <a:cubicBezTo>
                  <a:pt x="2210244" y="4494530"/>
                  <a:pt x="2234374" y="4528820"/>
                  <a:pt x="2271204" y="4541520"/>
                </a:cubicBezTo>
                <a:cubicBezTo>
                  <a:pt x="2308034" y="4554220"/>
                  <a:pt x="2376614" y="4537710"/>
                  <a:pt x="2423604" y="4549140"/>
                </a:cubicBezTo>
                <a:cubicBezTo>
                  <a:pt x="2470594" y="4560570"/>
                  <a:pt x="2532824" y="4580890"/>
                  <a:pt x="2553144" y="4610100"/>
                </a:cubicBezTo>
                <a:cubicBezTo>
                  <a:pt x="2573464" y="4639310"/>
                  <a:pt x="2546794" y="4688840"/>
                  <a:pt x="2545524" y="4724400"/>
                </a:cubicBezTo>
                <a:cubicBezTo>
                  <a:pt x="2544254" y="4759960"/>
                  <a:pt x="2518854" y="4782820"/>
                  <a:pt x="2545524" y="4823460"/>
                </a:cubicBezTo>
                <a:cubicBezTo>
                  <a:pt x="2572194" y="4864100"/>
                  <a:pt x="2638234" y="4916170"/>
                  <a:pt x="2705544" y="4968240"/>
                </a:cubicBezTo>
                <a:cubicBezTo>
                  <a:pt x="2772854" y="5020310"/>
                  <a:pt x="2865564" y="5095240"/>
                  <a:pt x="2949384" y="5135880"/>
                </a:cubicBezTo>
                <a:cubicBezTo>
                  <a:pt x="3033204" y="5176520"/>
                  <a:pt x="3143694" y="5198110"/>
                  <a:pt x="3208464" y="5212080"/>
                </a:cubicBezTo>
                <a:cubicBezTo>
                  <a:pt x="3273234" y="5226050"/>
                  <a:pt x="3298634" y="5275580"/>
                  <a:pt x="3338004" y="5219700"/>
                </a:cubicBezTo>
                <a:cubicBezTo>
                  <a:pt x="3377374" y="5163820"/>
                  <a:pt x="3428174" y="4965700"/>
                  <a:pt x="3444684" y="4876800"/>
                </a:cubicBezTo>
                <a:cubicBezTo>
                  <a:pt x="3461194" y="4787900"/>
                  <a:pt x="3429444" y="4735830"/>
                  <a:pt x="3437064" y="4686300"/>
                </a:cubicBezTo>
                <a:cubicBezTo>
                  <a:pt x="3444684" y="4636770"/>
                  <a:pt x="3454844" y="4606290"/>
                  <a:pt x="3490404" y="4579620"/>
                </a:cubicBezTo>
                <a:cubicBezTo>
                  <a:pt x="3525964" y="4552950"/>
                  <a:pt x="3609784" y="4545330"/>
                  <a:pt x="3650424" y="4526280"/>
                </a:cubicBezTo>
                <a:cubicBezTo>
                  <a:pt x="3691064" y="4507230"/>
                  <a:pt x="3720274" y="4495800"/>
                  <a:pt x="3734244" y="4465320"/>
                </a:cubicBezTo>
                <a:cubicBezTo>
                  <a:pt x="3748214" y="4434840"/>
                  <a:pt x="3710114" y="4358640"/>
                  <a:pt x="3734244" y="4343400"/>
                </a:cubicBezTo>
                <a:cubicBezTo>
                  <a:pt x="3758374" y="4328160"/>
                  <a:pt x="3856164" y="4340860"/>
                  <a:pt x="3879024" y="4373880"/>
                </a:cubicBezTo>
                <a:cubicBezTo>
                  <a:pt x="3901884" y="4406900"/>
                  <a:pt x="3881564" y="4490720"/>
                  <a:pt x="3871404" y="4541520"/>
                </a:cubicBezTo>
                <a:cubicBezTo>
                  <a:pt x="3861244" y="4592320"/>
                  <a:pt x="3835844" y="4643120"/>
                  <a:pt x="3818064" y="4678680"/>
                </a:cubicBezTo>
                <a:cubicBezTo>
                  <a:pt x="3800284" y="4714240"/>
                  <a:pt x="3796474" y="4742180"/>
                  <a:pt x="3764724" y="4754880"/>
                </a:cubicBezTo>
                <a:cubicBezTo>
                  <a:pt x="3732974" y="4767580"/>
                  <a:pt x="3656774" y="4745990"/>
                  <a:pt x="3627564" y="4754880"/>
                </a:cubicBezTo>
                <a:cubicBezTo>
                  <a:pt x="3598354" y="4763770"/>
                  <a:pt x="3580574" y="4795520"/>
                  <a:pt x="3589464" y="4808220"/>
                </a:cubicBezTo>
                <a:cubicBezTo>
                  <a:pt x="3598354" y="4820920"/>
                  <a:pt x="3644074" y="4827270"/>
                  <a:pt x="3680904" y="4831080"/>
                </a:cubicBezTo>
                <a:cubicBezTo>
                  <a:pt x="3717734" y="4834890"/>
                  <a:pt x="3765994" y="4827270"/>
                  <a:pt x="3810444" y="4831080"/>
                </a:cubicBezTo>
                <a:cubicBezTo>
                  <a:pt x="3854894" y="4834890"/>
                  <a:pt x="3909504" y="4867910"/>
                  <a:pt x="3947604" y="4853940"/>
                </a:cubicBezTo>
                <a:cubicBezTo>
                  <a:pt x="3985704" y="4839970"/>
                  <a:pt x="4022534" y="4798060"/>
                  <a:pt x="4039044" y="4747260"/>
                </a:cubicBezTo>
                <a:cubicBezTo>
                  <a:pt x="4055554" y="4696460"/>
                  <a:pt x="4026344" y="4608830"/>
                  <a:pt x="4046664" y="4549140"/>
                </a:cubicBezTo>
                <a:cubicBezTo>
                  <a:pt x="4066984" y="4489450"/>
                  <a:pt x="4119054" y="4427220"/>
                  <a:pt x="4160964" y="4389120"/>
                </a:cubicBezTo>
                <a:cubicBezTo>
                  <a:pt x="4202874" y="4351020"/>
                  <a:pt x="4254944" y="4345940"/>
                  <a:pt x="4298124" y="4320540"/>
                </a:cubicBezTo>
                <a:cubicBezTo>
                  <a:pt x="4341304" y="4295140"/>
                  <a:pt x="4367974" y="4271010"/>
                  <a:pt x="4420044" y="4236720"/>
                </a:cubicBezTo>
                <a:cubicBezTo>
                  <a:pt x="4472114" y="4202430"/>
                  <a:pt x="4561014" y="4135120"/>
                  <a:pt x="4610544" y="4114800"/>
                </a:cubicBezTo>
                <a:cubicBezTo>
                  <a:pt x="4660074" y="4094480"/>
                  <a:pt x="4699444" y="4368800"/>
                  <a:pt x="4717224" y="4114800"/>
                </a:cubicBezTo>
                <a:cubicBezTo>
                  <a:pt x="4735004" y="3860800"/>
                  <a:pt x="4719764" y="2587625"/>
                  <a:pt x="4717224" y="2590800"/>
                </a:cubicBezTo>
                <a:cubicBezTo>
                  <a:pt x="4714684" y="2593975"/>
                  <a:pt x="4610544" y="2522220"/>
                  <a:pt x="4610544" y="2522220"/>
                </a:cubicBezTo>
                <a:cubicBezTo>
                  <a:pt x="4568634" y="2495550"/>
                  <a:pt x="4505134" y="2463800"/>
                  <a:pt x="4465764" y="2430780"/>
                </a:cubicBezTo>
                <a:cubicBezTo>
                  <a:pt x="4426394" y="2397760"/>
                  <a:pt x="4397184" y="2331720"/>
                  <a:pt x="4374324" y="2324100"/>
                </a:cubicBezTo>
                <a:cubicBezTo>
                  <a:pt x="4351464" y="2316480"/>
                  <a:pt x="4341304" y="2362200"/>
                  <a:pt x="4328604" y="2385060"/>
                </a:cubicBezTo>
                <a:cubicBezTo>
                  <a:pt x="4315904" y="2407920"/>
                  <a:pt x="4313364" y="2434590"/>
                  <a:pt x="4298124" y="2461260"/>
                </a:cubicBezTo>
                <a:cubicBezTo>
                  <a:pt x="4282884" y="2487930"/>
                  <a:pt x="4268914" y="2524760"/>
                  <a:pt x="4237164" y="2545080"/>
                </a:cubicBezTo>
                <a:cubicBezTo>
                  <a:pt x="4205414" y="2565400"/>
                  <a:pt x="4136834" y="2589530"/>
                  <a:pt x="4107624" y="2583180"/>
                </a:cubicBezTo>
                <a:cubicBezTo>
                  <a:pt x="4078414" y="2576830"/>
                  <a:pt x="4102544" y="2531110"/>
                  <a:pt x="4061904" y="2506980"/>
                </a:cubicBezTo>
                <a:cubicBezTo>
                  <a:pt x="4021264" y="2482850"/>
                  <a:pt x="3910774" y="2457450"/>
                  <a:pt x="3863784" y="2438400"/>
                </a:cubicBezTo>
                <a:cubicBezTo>
                  <a:pt x="3816794" y="2419350"/>
                  <a:pt x="3749484" y="2430780"/>
                  <a:pt x="3779964" y="2392680"/>
                </a:cubicBezTo>
                <a:cubicBezTo>
                  <a:pt x="3810444" y="2354580"/>
                  <a:pt x="3999674" y="2254250"/>
                  <a:pt x="4046664" y="2209800"/>
                </a:cubicBezTo>
                <a:cubicBezTo>
                  <a:pt x="4093654" y="2165350"/>
                  <a:pt x="4088574" y="2156460"/>
                  <a:pt x="4061904" y="2125980"/>
                </a:cubicBezTo>
                <a:cubicBezTo>
                  <a:pt x="4035234" y="2095500"/>
                  <a:pt x="3895534" y="2062480"/>
                  <a:pt x="3886644" y="2026920"/>
                </a:cubicBezTo>
                <a:cubicBezTo>
                  <a:pt x="3877754" y="1991360"/>
                  <a:pt x="3992054" y="1959610"/>
                  <a:pt x="4008564" y="1912620"/>
                </a:cubicBezTo>
                <a:cubicBezTo>
                  <a:pt x="4025074" y="1865630"/>
                  <a:pt x="3997134" y="1793240"/>
                  <a:pt x="3985704" y="1744980"/>
                </a:cubicBezTo>
                <a:cubicBezTo>
                  <a:pt x="3974274" y="1696720"/>
                  <a:pt x="3985704" y="1635760"/>
                  <a:pt x="3939984" y="1623060"/>
                </a:cubicBezTo>
                <a:cubicBezTo>
                  <a:pt x="3894264" y="1610360"/>
                  <a:pt x="3764724" y="1680210"/>
                  <a:pt x="3711384" y="1668780"/>
                </a:cubicBezTo>
                <a:cubicBezTo>
                  <a:pt x="3658044" y="1657350"/>
                  <a:pt x="3627564" y="1600200"/>
                  <a:pt x="3619944" y="1554480"/>
                </a:cubicBezTo>
                <a:cubicBezTo>
                  <a:pt x="3612324" y="1508760"/>
                  <a:pt x="3664394" y="1433830"/>
                  <a:pt x="3665664" y="1394460"/>
                </a:cubicBezTo>
                <a:cubicBezTo>
                  <a:pt x="3666934" y="1355090"/>
                  <a:pt x="3651694" y="1325880"/>
                  <a:pt x="3627564" y="1318260"/>
                </a:cubicBezTo>
                <a:cubicBezTo>
                  <a:pt x="3603434" y="1310640"/>
                  <a:pt x="3562794" y="1341120"/>
                  <a:pt x="3520884" y="1348740"/>
                </a:cubicBezTo>
                <a:cubicBezTo>
                  <a:pt x="3478974" y="1356360"/>
                  <a:pt x="3418014" y="1379220"/>
                  <a:pt x="3376104" y="1363980"/>
                </a:cubicBezTo>
                <a:cubicBezTo>
                  <a:pt x="3334194" y="1348740"/>
                  <a:pt x="3302444" y="1283970"/>
                  <a:pt x="3269424" y="1257300"/>
                </a:cubicBezTo>
                <a:cubicBezTo>
                  <a:pt x="3236404" y="1230630"/>
                  <a:pt x="3205289" y="1191578"/>
                  <a:pt x="3177984" y="1203960"/>
                </a:cubicBezTo>
                <a:cubicBezTo>
                  <a:pt x="3150679" y="1216343"/>
                  <a:pt x="3127184" y="1302703"/>
                  <a:pt x="3105594" y="1331595"/>
                </a:cubicBezTo>
                <a:cubicBezTo>
                  <a:pt x="3084004" y="1360487"/>
                  <a:pt x="3083369" y="1385888"/>
                  <a:pt x="3048444" y="1377315"/>
                </a:cubicBezTo>
                <a:cubicBezTo>
                  <a:pt x="3013519" y="1368743"/>
                  <a:pt x="2935414" y="1297622"/>
                  <a:pt x="2896044" y="1280160"/>
                </a:cubicBezTo>
                <a:cubicBezTo>
                  <a:pt x="2856674" y="1262698"/>
                  <a:pt x="2841116" y="1265238"/>
                  <a:pt x="2812224" y="1272540"/>
                </a:cubicBezTo>
                <a:cubicBezTo>
                  <a:pt x="2783332" y="1279842"/>
                  <a:pt x="2748089" y="1296035"/>
                  <a:pt x="2722689" y="1323975"/>
                </a:cubicBezTo>
                <a:cubicBezTo>
                  <a:pt x="2697289" y="1351915"/>
                  <a:pt x="2675382" y="1406842"/>
                  <a:pt x="2659824" y="1440180"/>
                </a:cubicBezTo>
                <a:cubicBezTo>
                  <a:pt x="2644266" y="1473518"/>
                  <a:pt x="2642679" y="1507490"/>
                  <a:pt x="2629344" y="1524000"/>
                </a:cubicBezTo>
                <a:cubicBezTo>
                  <a:pt x="2616009" y="1540510"/>
                  <a:pt x="2597594" y="1555749"/>
                  <a:pt x="2579814" y="1539239"/>
                </a:cubicBezTo>
                <a:cubicBezTo>
                  <a:pt x="2562034" y="1522729"/>
                  <a:pt x="2533141" y="1463040"/>
                  <a:pt x="2522664" y="1424940"/>
                </a:cubicBezTo>
                <a:cubicBezTo>
                  <a:pt x="2512187" y="1386840"/>
                  <a:pt x="2520759" y="1365250"/>
                  <a:pt x="2516949" y="1310640"/>
                </a:cubicBezTo>
                <a:cubicBezTo>
                  <a:pt x="2513139" y="1256030"/>
                  <a:pt x="2502026" y="1165225"/>
                  <a:pt x="2499804" y="1097280"/>
                </a:cubicBezTo>
                <a:cubicBezTo>
                  <a:pt x="2497582" y="1029335"/>
                  <a:pt x="2492184" y="957579"/>
                  <a:pt x="2503614" y="902969"/>
                </a:cubicBezTo>
                <a:cubicBezTo>
                  <a:pt x="2515044" y="848359"/>
                  <a:pt x="2558542" y="803592"/>
                  <a:pt x="2568384" y="769619"/>
                </a:cubicBezTo>
                <a:cubicBezTo>
                  <a:pt x="2578227" y="735647"/>
                  <a:pt x="2578227" y="725169"/>
                  <a:pt x="2596959" y="699134"/>
                </a:cubicBezTo>
                <a:cubicBezTo>
                  <a:pt x="2615691" y="673099"/>
                  <a:pt x="2660459" y="632141"/>
                  <a:pt x="2680779" y="613409"/>
                </a:cubicBezTo>
                <a:cubicBezTo>
                  <a:pt x="2701099" y="594677"/>
                  <a:pt x="2745231" y="597851"/>
                  <a:pt x="2728404" y="586739"/>
                </a:cubicBezTo>
                <a:cubicBezTo>
                  <a:pt x="2711577" y="575627"/>
                  <a:pt x="2670302" y="555942"/>
                  <a:pt x="2595054" y="561974"/>
                </a:cubicBezTo>
                <a:cubicBezTo>
                  <a:pt x="2519807" y="568007"/>
                  <a:pt x="2325179" y="643889"/>
                  <a:pt x="2276919" y="622934"/>
                </a:cubicBezTo>
                <a:cubicBezTo>
                  <a:pt x="2228659" y="601979"/>
                  <a:pt x="2275014" y="515619"/>
                  <a:pt x="2305494" y="457199"/>
                </a:cubicBezTo>
                <a:cubicBezTo>
                  <a:pt x="2335974" y="398779"/>
                  <a:pt x="2437892" y="294639"/>
                  <a:pt x="2454084" y="228599"/>
                </a:cubicBezTo>
                <a:cubicBezTo>
                  <a:pt x="2470276" y="162559"/>
                  <a:pt x="2427414" y="102869"/>
                  <a:pt x="2421699" y="64769"/>
                </a:cubicBezTo>
                <a:cubicBezTo>
                  <a:pt x="2427414" y="60959"/>
                  <a:pt x="2420746" y="2540"/>
                  <a:pt x="2419794" y="0"/>
                </a:cubicBezTo>
                <a:cubicBezTo>
                  <a:pt x="2408364" y="17780"/>
                  <a:pt x="1872425" y="3810"/>
                  <a:pt x="1871155" y="3810"/>
                </a:cubicBezTo>
                <a:cubicBezTo>
                  <a:pt x="1850835" y="5715"/>
                  <a:pt x="1874329" y="113665"/>
                  <a:pt x="1831149" y="173355"/>
                </a:cubicBezTo>
                <a:cubicBezTo>
                  <a:pt x="1787969" y="233045"/>
                  <a:pt x="1725104" y="325755"/>
                  <a:pt x="1673034" y="382905"/>
                </a:cubicBezTo>
                <a:cubicBezTo>
                  <a:pt x="1620964" y="440055"/>
                  <a:pt x="1499361" y="450850"/>
                  <a:pt x="1471104" y="487680"/>
                </a:cubicBezTo>
                <a:cubicBezTo>
                  <a:pt x="1442847" y="524510"/>
                  <a:pt x="1476819" y="558799"/>
                  <a:pt x="1492059" y="621029"/>
                </a:cubicBezTo>
                <a:cubicBezTo>
                  <a:pt x="1507299" y="683259"/>
                  <a:pt x="1607312" y="782320"/>
                  <a:pt x="1594929" y="822960"/>
                </a:cubicBezTo>
                <a:cubicBezTo>
                  <a:pt x="1582546" y="863600"/>
                  <a:pt x="1495522" y="815525"/>
                  <a:pt x="1438719" y="813434"/>
                </a:cubicBezTo>
                <a:cubicBezTo>
                  <a:pt x="1381916" y="811343"/>
                  <a:pt x="1283640" y="859625"/>
                  <a:pt x="1225538" y="852323"/>
                </a:cubicBezTo>
                <a:cubicBezTo>
                  <a:pt x="1167436" y="845021"/>
                  <a:pt x="1155539" y="839284"/>
                  <a:pt x="1063434" y="775335"/>
                </a:cubicBezTo>
                <a:cubicBezTo>
                  <a:pt x="971329" y="711386"/>
                  <a:pt x="800514" y="507869"/>
                  <a:pt x="701484" y="426720"/>
                </a:cubicBezTo>
                <a:cubicBezTo>
                  <a:pt x="602454" y="345571"/>
                  <a:pt x="488938" y="359563"/>
                  <a:pt x="417818" y="322733"/>
                </a:cubicBezTo>
                <a:cubicBezTo>
                  <a:pt x="346698" y="285903"/>
                  <a:pt x="311276" y="219075"/>
                  <a:pt x="274764" y="205740"/>
                </a:cubicBezTo>
                <a:cubicBezTo>
                  <a:pt x="238252" y="192405"/>
                  <a:pt x="204746" y="197824"/>
                  <a:pt x="181598" y="200813"/>
                </a:cubicBezTo>
                <a:cubicBezTo>
                  <a:pt x="158450" y="203802"/>
                  <a:pt x="164483" y="225074"/>
                  <a:pt x="145403" y="237008"/>
                </a:cubicBezTo>
                <a:cubicBezTo>
                  <a:pt x="126323" y="248942"/>
                  <a:pt x="84612" y="242384"/>
                  <a:pt x="67120" y="272415"/>
                </a:cubicBezTo>
                <a:cubicBezTo>
                  <a:pt x="49628" y="302446"/>
                  <a:pt x="43624" y="368300"/>
                  <a:pt x="30924" y="403860"/>
                </a:cubicBezTo>
                <a:cubicBezTo>
                  <a:pt x="18224" y="439420"/>
                  <a:pt x="-3366" y="530225"/>
                  <a:pt x="444" y="561975"/>
                </a:cubicBezTo>
                <a:cubicBezTo>
                  <a:pt x="4254" y="593725"/>
                  <a:pt x="70294" y="624204"/>
                  <a:pt x="99504" y="653414"/>
                </a:cubicBezTo>
                <a:cubicBezTo>
                  <a:pt x="128714" y="682624"/>
                  <a:pt x="240128" y="686621"/>
                  <a:pt x="282385" y="701040"/>
                </a:cubicBezTo>
                <a:cubicBezTo>
                  <a:pt x="324643" y="715459"/>
                  <a:pt x="351779" y="718021"/>
                  <a:pt x="370194" y="728498"/>
                </a:cubicBezTo>
                <a:cubicBezTo>
                  <a:pt x="388609" y="738976"/>
                  <a:pt x="386237" y="759909"/>
                  <a:pt x="392874" y="763905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1847942" y="1310719"/>
            <a:ext cx="4838791" cy="7584236"/>
          </a:xfrm>
          <a:custGeom>
            <a:avLst/>
            <a:gdLst>
              <a:gd name="connsiteX0" fmla="*/ 1855377 w 3673631"/>
              <a:gd name="connsiteY0" fmla="*/ 1034 h 5997974"/>
              <a:gd name="connsiteX1" fmla="*/ 1718217 w 3673631"/>
              <a:gd name="connsiteY1" fmla="*/ 69614 h 5997974"/>
              <a:gd name="connsiteX2" fmla="*/ 1664877 w 3673631"/>
              <a:gd name="connsiteY2" fmla="*/ 214394 h 5997974"/>
              <a:gd name="connsiteX3" fmla="*/ 1657257 w 3673631"/>
              <a:gd name="connsiteY3" fmla="*/ 305834 h 5997974"/>
              <a:gd name="connsiteX4" fmla="*/ 1535337 w 3673631"/>
              <a:gd name="connsiteY4" fmla="*/ 359174 h 5997974"/>
              <a:gd name="connsiteX5" fmla="*/ 1459137 w 3673631"/>
              <a:gd name="connsiteY5" fmla="*/ 488714 h 5997974"/>
              <a:gd name="connsiteX6" fmla="*/ 1497237 w 3673631"/>
              <a:gd name="connsiteY6" fmla="*/ 656354 h 5997974"/>
              <a:gd name="connsiteX7" fmla="*/ 1405797 w 3673631"/>
              <a:gd name="connsiteY7" fmla="*/ 740174 h 5997974"/>
              <a:gd name="connsiteX8" fmla="*/ 1299117 w 3673631"/>
              <a:gd name="connsiteY8" fmla="*/ 618254 h 5997974"/>
              <a:gd name="connsiteX9" fmla="*/ 1314357 w 3673631"/>
              <a:gd name="connsiteY9" fmla="*/ 503954 h 5997974"/>
              <a:gd name="connsiteX10" fmla="*/ 1337217 w 3673631"/>
              <a:gd name="connsiteY10" fmla="*/ 389654 h 5997974"/>
              <a:gd name="connsiteX11" fmla="*/ 1245777 w 3673631"/>
              <a:gd name="connsiteY11" fmla="*/ 351554 h 5997974"/>
              <a:gd name="connsiteX12" fmla="*/ 1078137 w 3673631"/>
              <a:gd name="connsiteY12" fmla="*/ 359174 h 5997974"/>
              <a:gd name="connsiteX13" fmla="*/ 910497 w 3673631"/>
              <a:gd name="connsiteY13" fmla="*/ 206774 h 5997974"/>
              <a:gd name="connsiteX14" fmla="*/ 780957 w 3673631"/>
              <a:gd name="connsiteY14" fmla="*/ 130574 h 5997974"/>
              <a:gd name="connsiteX15" fmla="*/ 666657 w 3673631"/>
              <a:gd name="connsiteY15" fmla="*/ 183914 h 5997974"/>
              <a:gd name="connsiteX16" fmla="*/ 590457 w 3673631"/>
              <a:gd name="connsiteY16" fmla="*/ 92474 h 5997974"/>
              <a:gd name="connsiteX17" fmla="*/ 521877 w 3673631"/>
              <a:gd name="connsiteY17" fmla="*/ 77234 h 5997974"/>
              <a:gd name="connsiteX18" fmla="*/ 445677 w 3673631"/>
              <a:gd name="connsiteY18" fmla="*/ 1034 h 5997974"/>
              <a:gd name="connsiteX19" fmla="*/ 323757 w 3673631"/>
              <a:gd name="connsiteY19" fmla="*/ 39134 h 5997974"/>
              <a:gd name="connsiteX20" fmla="*/ 247557 w 3673631"/>
              <a:gd name="connsiteY20" fmla="*/ 122954 h 5997974"/>
              <a:gd name="connsiteX21" fmla="*/ 95157 w 3673631"/>
              <a:gd name="connsiteY21" fmla="*/ 214394 h 5997974"/>
              <a:gd name="connsiteX22" fmla="*/ 18957 w 3673631"/>
              <a:gd name="connsiteY22" fmla="*/ 404894 h 5997974"/>
              <a:gd name="connsiteX23" fmla="*/ 11337 w 3673631"/>
              <a:gd name="connsiteY23" fmla="*/ 519194 h 5997974"/>
              <a:gd name="connsiteX24" fmla="*/ 156117 w 3673631"/>
              <a:gd name="connsiteY24" fmla="*/ 663974 h 5997974"/>
              <a:gd name="connsiteX25" fmla="*/ 407577 w 3673631"/>
              <a:gd name="connsiteY25" fmla="*/ 793514 h 5997974"/>
              <a:gd name="connsiteX26" fmla="*/ 499017 w 3673631"/>
              <a:gd name="connsiteY26" fmla="*/ 877334 h 5997974"/>
              <a:gd name="connsiteX27" fmla="*/ 681897 w 3673631"/>
              <a:gd name="connsiteY27" fmla="*/ 1037354 h 5997974"/>
              <a:gd name="connsiteX28" fmla="*/ 887637 w 3673631"/>
              <a:gd name="connsiteY28" fmla="*/ 1136414 h 5997974"/>
              <a:gd name="connsiteX29" fmla="*/ 1009557 w 3673631"/>
              <a:gd name="connsiteY29" fmla="*/ 1319294 h 5997974"/>
              <a:gd name="connsiteX30" fmla="*/ 1062897 w 3673631"/>
              <a:gd name="connsiteY30" fmla="*/ 1395494 h 5997974"/>
              <a:gd name="connsiteX31" fmla="*/ 1001937 w 3673631"/>
              <a:gd name="connsiteY31" fmla="*/ 1555514 h 5997974"/>
              <a:gd name="connsiteX32" fmla="*/ 1009557 w 3673631"/>
              <a:gd name="connsiteY32" fmla="*/ 1730774 h 5997974"/>
              <a:gd name="connsiteX33" fmla="*/ 1131477 w 3673631"/>
              <a:gd name="connsiteY33" fmla="*/ 1944134 h 5997974"/>
              <a:gd name="connsiteX34" fmla="*/ 1207677 w 3673631"/>
              <a:gd name="connsiteY34" fmla="*/ 2050814 h 5997974"/>
              <a:gd name="connsiteX35" fmla="*/ 1329597 w 3673631"/>
              <a:gd name="connsiteY35" fmla="*/ 2134634 h 5997974"/>
              <a:gd name="connsiteX36" fmla="*/ 1200057 w 3673631"/>
              <a:gd name="connsiteY36" fmla="*/ 2248934 h 5997974"/>
              <a:gd name="connsiteX37" fmla="*/ 1093377 w 3673631"/>
              <a:gd name="connsiteY37" fmla="*/ 2401334 h 5997974"/>
              <a:gd name="connsiteX38" fmla="*/ 1093377 w 3673631"/>
              <a:gd name="connsiteY38" fmla="*/ 2538494 h 5997974"/>
              <a:gd name="connsiteX39" fmla="*/ 1146717 w 3673631"/>
              <a:gd name="connsiteY39" fmla="*/ 2698514 h 5997974"/>
              <a:gd name="connsiteX40" fmla="*/ 1131477 w 3673631"/>
              <a:gd name="connsiteY40" fmla="*/ 2759474 h 5997974"/>
              <a:gd name="connsiteX41" fmla="*/ 971457 w 3673631"/>
              <a:gd name="connsiteY41" fmla="*/ 2713754 h 5997974"/>
              <a:gd name="connsiteX42" fmla="*/ 857157 w 3673631"/>
              <a:gd name="connsiteY42" fmla="*/ 2728994 h 5997974"/>
              <a:gd name="connsiteX43" fmla="*/ 712377 w 3673631"/>
              <a:gd name="connsiteY43" fmla="*/ 2789954 h 5997974"/>
              <a:gd name="connsiteX44" fmla="*/ 445677 w 3673631"/>
              <a:gd name="connsiteY44" fmla="*/ 2911874 h 5997974"/>
              <a:gd name="connsiteX45" fmla="*/ 407577 w 3673631"/>
              <a:gd name="connsiteY45" fmla="*/ 3049034 h 5997974"/>
              <a:gd name="connsiteX46" fmla="*/ 506637 w 3673631"/>
              <a:gd name="connsiteY46" fmla="*/ 3231914 h 5997974"/>
              <a:gd name="connsiteX47" fmla="*/ 750477 w 3673631"/>
              <a:gd name="connsiteY47" fmla="*/ 3315734 h 5997974"/>
              <a:gd name="connsiteX48" fmla="*/ 925737 w 3673631"/>
              <a:gd name="connsiteY48" fmla="*/ 3323354 h 5997974"/>
              <a:gd name="connsiteX49" fmla="*/ 1085757 w 3673631"/>
              <a:gd name="connsiteY49" fmla="*/ 3315734 h 5997974"/>
              <a:gd name="connsiteX50" fmla="*/ 1215297 w 3673631"/>
              <a:gd name="connsiteY50" fmla="*/ 3361454 h 5997974"/>
              <a:gd name="connsiteX51" fmla="*/ 1306737 w 3673631"/>
              <a:gd name="connsiteY51" fmla="*/ 3437654 h 5997974"/>
              <a:gd name="connsiteX52" fmla="*/ 1367697 w 3673631"/>
              <a:gd name="connsiteY52" fmla="*/ 3468134 h 5997974"/>
              <a:gd name="connsiteX53" fmla="*/ 1161957 w 3673631"/>
              <a:gd name="connsiteY53" fmla="*/ 3475754 h 5997974"/>
              <a:gd name="connsiteX54" fmla="*/ 948597 w 3673631"/>
              <a:gd name="connsiteY54" fmla="*/ 3521474 h 5997974"/>
              <a:gd name="connsiteX55" fmla="*/ 780957 w 3673631"/>
              <a:gd name="connsiteY55" fmla="*/ 3559574 h 5997974"/>
              <a:gd name="connsiteX56" fmla="*/ 659037 w 3673631"/>
              <a:gd name="connsiteY56" fmla="*/ 3597674 h 5997974"/>
              <a:gd name="connsiteX57" fmla="*/ 590457 w 3673631"/>
              <a:gd name="connsiteY57" fmla="*/ 3628154 h 5997974"/>
              <a:gd name="connsiteX58" fmla="*/ 537117 w 3673631"/>
              <a:gd name="connsiteY58" fmla="*/ 3788174 h 5997974"/>
              <a:gd name="connsiteX59" fmla="*/ 605697 w 3673631"/>
              <a:gd name="connsiteY59" fmla="*/ 4016774 h 5997974"/>
              <a:gd name="connsiteX60" fmla="*/ 643797 w 3673631"/>
              <a:gd name="connsiteY60" fmla="*/ 4131074 h 5997974"/>
              <a:gd name="connsiteX61" fmla="*/ 575217 w 3673631"/>
              <a:gd name="connsiteY61" fmla="*/ 4283474 h 5997974"/>
              <a:gd name="connsiteX62" fmla="*/ 384717 w 3673631"/>
              <a:gd name="connsiteY62" fmla="*/ 4382534 h 5997974"/>
              <a:gd name="connsiteX63" fmla="*/ 300897 w 3673631"/>
              <a:gd name="connsiteY63" fmla="*/ 4542554 h 5997974"/>
              <a:gd name="connsiteX64" fmla="*/ 217077 w 3673631"/>
              <a:gd name="connsiteY64" fmla="*/ 4694954 h 5997974"/>
              <a:gd name="connsiteX65" fmla="*/ 118017 w 3673631"/>
              <a:gd name="connsiteY65" fmla="*/ 4885454 h 5997974"/>
              <a:gd name="connsiteX66" fmla="*/ 125637 w 3673631"/>
              <a:gd name="connsiteY66" fmla="*/ 4976894 h 5997974"/>
              <a:gd name="connsiteX67" fmla="*/ 262797 w 3673631"/>
              <a:gd name="connsiteY67" fmla="*/ 4961654 h 5997974"/>
              <a:gd name="connsiteX68" fmla="*/ 422817 w 3673631"/>
              <a:gd name="connsiteY68" fmla="*/ 4832114 h 5997974"/>
              <a:gd name="connsiteX69" fmla="*/ 598077 w 3673631"/>
              <a:gd name="connsiteY69" fmla="*/ 4733054 h 5997974"/>
              <a:gd name="connsiteX70" fmla="*/ 841917 w 3673631"/>
              <a:gd name="connsiteY70" fmla="*/ 4633994 h 5997974"/>
              <a:gd name="connsiteX71" fmla="*/ 956217 w 3673631"/>
              <a:gd name="connsiteY71" fmla="*/ 4550174 h 5997974"/>
              <a:gd name="connsiteX72" fmla="*/ 1131477 w 3673631"/>
              <a:gd name="connsiteY72" fmla="*/ 4542554 h 5997974"/>
              <a:gd name="connsiteX73" fmla="*/ 1276257 w 3673631"/>
              <a:gd name="connsiteY73" fmla="*/ 4595894 h 5997974"/>
              <a:gd name="connsiteX74" fmla="*/ 1398177 w 3673631"/>
              <a:gd name="connsiteY74" fmla="*/ 4611134 h 5997974"/>
              <a:gd name="connsiteX75" fmla="*/ 1520097 w 3673631"/>
              <a:gd name="connsiteY75" fmla="*/ 4504454 h 5997974"/>
              <a:gd name="connsiteX76" fmla="*/ 1642017 w 3673631"/>
              <a:gd name="connsiteY76" fmla="*/ 4489214 h 5997974"/>
              <a:gd name="connsiteX77" fmla="*/ 1702977 w 3673631"/>
              <a:gd name="connsiteY77" fmla="*/ 4489214 h 5997974"/>
              <a:gd name="connsiteX78" fmla="*/ 1855377 w 3673631"/>
              <a:gd name="connsiteY78" fmla="*/ 4329194 h 5997974"/>
              <a:gd name="connsiteX79" fmla="*/ 2030637 w 3673631"/>
              <a:gd name="connsiteY79" fmla="*/ 4207274 h 5997974"/>
              <a:gd name="connsiteX80" fmla="*/ 2160177 w 3673631"/>
              <a:gd name="connsiteY80" fmla="*/ 4115834 h 5997974"/>
              <a:gd name="connsiteX81" fmla="*/ 2266857 w 3673631"/>
              <a:gd name="connsiteY81" fmla="*/ 3978674 h 5997974"/>
              <a:gd name="connsiteX82" fmla="*/ 2327817 w 3673631"/>
              <a:gd name="connsiteY82" fmla="*/ 4085354 h 5997974"/>
              <a:gd name="connsiteX83" fmla="*/ 2304957 w 3673631"/>
              <a:gd name="connsiteY83" fmla="*/ 4237754 h 5997974"/>
              <a:gd name="connsiteX84" fmla="*/ 2251617 w 3673631"/>
              <a:gd name="connsiteY84" fmla="*/ 4397774 h 5997974"/>
              <a:gd name="connsiteX85" fmla="*/ 2221137 w 3673631"/>
              <a:gd name="connsiteY85" fmla="*/ 4512074 h 5997974"/>
              <a:gd name="connsiteX86" fmla="*/ 2358297 w 3673631"/>
              <a:gd name="connsiteY86" fmla="*/ 4618754 h 5997974"/>
              <a:gd name="connsiteX87" fmla="*/ 2495457 w 3673631"/>
              <a:gd name="connsiteY87" fmla="*/ 4580654 h 5997974"/>
              <a:gd name="connsiteX88" fmla="*/ 2571657 w 3673631"/>
              <a:gd name="connsiteY88" fmla="*/ 4633994 h 5997974"/>
              <a:gd name="connsiteX89" fmla="*/ 2586897 w 3673631"/>
              <a:gd name="connsiteY89" fmla="*/ 4725434 h 5997974"/>
              <a:gd name="connsiteX90" fmla="*/ 2586897 w 3673631"/>
              <a:gd name="connsiteY90" fmla="*/ 4816874 h 5997974"/>
              <a:gd name="connsiteX91" fmla="*/ 2739297 w 3673631"/>
              <a:gd name="connsiteY91" fmla="*/ 4976894 h 5997974"/>
              <a:gd name="connsiteX92" fmla="*/ 2823117 w 3673631"/>
              <a:gd name="connsiteY92" fmla="*/ 5098814 h 5997974"/>
              <a:gd name="connsiteX93" fmla="*/ 3005997 w 3673631"/>
              <a:gd name="connsiteY93" fmla="*/ 5197874 h 5997974"/>
              <a:gd name="connsiteX94" fmla="*/ 3120297 w 3673631"/>
              <a:gd name="connsiteY94" fmla="*/ 5251214 h 5997974"/>
              <a:gd name="connsiteX95" fmla="*/ 3341277 w 3673631"/>
              <a:gd name="connsiteY95" fmla="*/ 5335034 h 5997974"/>
              <a:gd name="connsiteX96" fmla="*/ 3493677 w 3673631"/>
              <a:gd name="connsiteY96" fmla="*/ 5434094 h 5997974"/>
              <a:gd name="connsiteX97" fmla="*/ 3615597 w 3673631"/>
              <a:gd name="connsiteY97" fmla="*/ 5556014 h 5997974"/>
              <a:gd name="connsiteX98" fmla="*/ 3668937 w 3673631"/>
              <a:gd name="connsiteY98" fmla="*/ 5632214 h 5997974"/>
              <a:gd name="connsiteX99" fmla="*/ 3501297 w 3673631"/>
              <a:gd name="connsiteY99" fmla="*/ 5738894 h 5997974"/>
              <a:gd name="connsiteX100" fmla="*/ 3394617 w 3673631"/>
              <a:gd name="connsiteY100" fmla="*/ 5799854 h 5997974"/>
              <a:gd name="connsiteX101" fmla="*/ 3287937 w 3673631"/>
              <a:gd name="connsiteY101" fmla="*/ 5868434 h 5997974"/>
              <a:gd name="connsiteX102" fmla="*/ 3219357 w 3673631"/>
              <a:gd name="connsiteY102" fmla="*/ 5883674 h 5997974"/>
              <a:gd name="connsiteX103" fmla="*/ 3074577 w 3673631"/>
              <a:gd name="connsiteY103" fmla="*/ 5738894 h 5997974"/>
              <a:gd name="connsiteX104" fmla="*/ 2906937 w 3673631"/>
              <a:gd name="connsiteY104" fmla="*/ 5609354 h 5997974"/>
              <a:gd name="connsiteX105" fmla="*/ 2746917 w 3673631"/>
              <a:gd name="connsiteY105" fmla="*/ 5586494 h 5997974"/>
              <a:gd name="connsiteX106" fmla="*/ 2503077 w 3673631"/>
              <a:gd name="connsiteY106" fmla="*/ 5578874 h 5997974"/>
              <a:gd name="connsiteX107" fmla="*/ 2228757 w 3673631"/>
              <a:gd name="connsiteY107" fmla="*/ 5586494 h 5997974"/>
              <a:gd name="connsiteX108" fmla="*/ 2007777 w 3673631"/>
              <a:gd name="connsiteY108" fmla="*/ 5563634 h 5997974"/>
              <a:gd name="connsiteX109" fmla="*/ 1977297 w 3673631"/>
              <a:gd name="connsiteY109" fmla="*/ 5746514 h 5997974"/>
              <a:gd name="connsiteX110" fmla="*/ 1893477 w 3673631"/>
              <a:gd name="connsiteY110" fmla="*/ 5837954 h 5997974"/>
              <a:gd name="connsiteX111" fmla="*/ 1786797 w 3673631"/>
              <a:gd name="connsiteY111" fmla="*/ 5952254 h 5997974"/>
              <a:gd name="connsiteX112" fmla="*/ 1725837 w 3673631"/>
              <a:gd name="connsiteY112" fmla="*/ 5997974 h 5997974"/>
              <a:gd name="connsiteX0" fmla="*/ 1855377 w 3673631"/>
              <a:gd name="connsiteY0" fmla="*/ 1034 h 7575314"/>
              <a:gd name="connsiteX1" fmla="*/ 1718217 w 3673631"/>
              <a:gd name="connsiteY1" fmla="*/ 69614 h 7575314"/>
              <a:gd name="connsiteX2" fmla="*/ 1664877 w 3673631"/>
              <a:gd name="connsiteY2" fmla="*/ 214394 h 7575314"/>
              <a:gd name="connsiteX3" fmla="*/ 1657257 w 3673631"/>
              <a:gd name="connsiteY3" fmla="*/ 305834 h 7575314"/>
              <a:gd name="connsiteX4" fmla="*/ 1535337 w 3673631"/>
              <a:gd name="connsiteY4" fmla="*/ 359174 h 7575314"/>
              <a:gd name="connsiteX5" fmla="*/ 1459137 w 3673631"/>
              <a:gd name="connsiteY5" fmla="*/ 488714 h 7575314"/>
              <a:gd name="connsiteX6" fmla="*/ 1497237 w 3673631"/>
              <a:gd name="connsiteY6" fmla="*/ 656354 h 7575314"/>
              <a:gd name="connsiteX7" fmla="*/ 1405797 w 3673631"/>
              <a:gd name="connsiteY7" fmla="*/ 740174 h 7575314"/>
              <a:gd name="connsiteX8" fmla="*/ 1299117 w 3673631"/>
              <a:gd name="connsiteY8" fmla="*/ 618254 h 7575314"/>
              <a:gd name="connsiteX9" fmla="*/ 1314357 w 3673631"/>
              <a:gd name="connsiteY9" fmla="*/ 503954 h 7575314"/>
              <a:gd name="connsiteX10" fmla="*/ 1337217 w 3673631"/>
              <a:gd name="connsiteY10" fmla="*/ 389654 h 7575314"/>
              <a:gd name="connsiteX11" fmla="*/ 1245777 w 3673631"/>
              <a:gd name="connsiteY11" fmla="*/ 351554 h 7575314"/>
              <a:gd name="connsiteX12" fmla="*/ 1078137 w 3673631"/>
              <a:gd name="connsiteY12" fmla="*/ 359174 h 7575314"/>
              <a:gd name="connsiteX13" fmla="*/ 910497 w 3673631"/>
              <a:gd name="connsiteY13" fmla="*/ 206774 h 7575314"/>
              <a:gd name="connsiteX14" fmla="*/ 780957 w 3673631"/>
              <a:gd name="connsiteY14" fmla="*/ 130574 h 7575314"/>
              <a:gd name="connsiteX15" fmla="*/ 666657 w 3673631"/>
              <a:gd name="connsiteY15" fmla="*/ 183914 h 7575314"/>
              <a:gd name="connsiteX16" fmla="*/ 590457 w 3673631"/>
              <a:gd name="connsiteY16" fmla="*/ 92474 h 7575314"/>
              <a:gd name="connsiteX17" fmla="*/ 521877 w 3673631"/>
              <a:gd name="connsiteY17" fmla="*/ 77234 h 7575314"/>
              <a:gd name="connsiteX18" fmla="*/ 445677 w 3673631"/>
              <a:gd name="connsiteY18" fmla="*/ 1034 h 7575314"/>
              <a:gd name="connsiteX19" fmla="*/ 323757 w 3673631"/>
              <a:gd name="connsiteY19" fmla="*/ 39134 h 7575314"/>
              <a:gd name="connsiteX20" fmla="*/ 247557 w 3673631"/>
              <a:gd name="connsiteY20" fmla="*/ 122954 h 7575314"/>
              <a:gd name="connsiteX21" fmla="*/ 95157 w 3673631"/>
              <a:gd name="connsiteY21" fmla="*/ 214394 h 7575314"/>
              <a:gd name="connsiteX22" fmla="*/ 18957 w 3673631"/>
              <a:gd name="connsiteY22" fmla="*/ 404894 h 7575314"/>
              <a:gd name="connsiteX23" fmla="*/ 11337 w 3673631"/>
              <a:gd name="connsiteY23" fmla="*/ 519194 h 7575314"/>
              <a:gd name="connsiteX24" fmla="*/ 156117 w 3673631"/>
              <a:gd name="connsiteY24" fmla="*/ 663974 h 7575314"/>
              <a:gd name="connsiteX25" fmla="*/ 407577 w 3673631"/>
              <a:gd name="connsiteY25" fmla="*/ 793514 h 7575314"/>
              <a:gd name="connsiteX26" fmla="*/ 499017 w 3673631"/>
              <a:gd name="connsiteY26" fmla="*/ 877334 h 7575314"/>
              <a:gd name="connsiteX27" fmla="*/ 681897 w 3673631"/>
              <a:gd name="connsiteY27" fmla="*/ 1037354 h 7575314"/>
              <a:gd name="connsiteX28" fmla="*/ 887637 w 3673631"/>
              <a:gd name="connsiteY28" fmla="*/ 1136414 h 7575314"/>
              <a:gd name="connsiteX29" fmla="*/ 1009557 w 3673631"/>
              <a:gd name="connsiteY29" fmla="*/ 1319294 h 7575314"/>
              <a:gd name="connsiteX30" fmla="*/ 1062897 w 3673631"/>
              <a:gd name="connsiteY30" fmla="*/ 1395494 h 7575314"/>
              <a:gd name="connsiteX31" fmla="*/ 1001937 w 3673631"/>
              <a:gd name="connsiteY31" fmla="*/ 1555514 h 7575314"/>
              <a:gd name="connsiteX32" fmla="*/ 1009557 w 3673631"/>
              <a:gd name="connsiteY32" fmla="*/ 1730774 h 7575314"/>
              <a:gd name="connsiteX33" fmla="*/ 1131477 w 3673631"/>
              <a:gd name="connsiteY33" fmla="*/ 1944134 h 7575314"/>
              <a:gd name="connsiteX34" fmla="*/ 1207677 w 3673631"/>
              <a:gd name="connsiteY34" fmla="*/ 2050814 h 7575314"/>
              <a:gd name="connsiteX35" fmla="*/ 1329597 w 3673631"/>
              <a:gd name="connsiteY35" fmla="*/ 2134634 h 7575314"/>
              <a:gd name="connsiteX36" fmla="*/ 1200057 w 3673631"/>
              <a:gd name="connsiteY36" fmla="*/ 2248934 h 7575314"/>
              <a:gd name="connsiteX37" fmla="*/ 1093377 w 3673631"/>
              <a:gd name="connsiteY37" fmla="*/ 2401334 h 7575314"/>
              <a:gd name="connsiteX38" fmla="*/ 1093377 w 3673631"/>
              <a:gd name="connsiteY38" fmla="*/ 2538494 h 7575314"/>
              <a:gd name="connsiteX39" fmla="*/ 1146717 w 3673631"/>
              <a:gd name="connsiteY39" fmla="*/ 2698514 h 7575314"/>
              <a:gd name="connsiteX40" fmla="*/ 1131477 w 3673631"/>
              <a:gd name="connsiteY40" fmla="*/ 2759474 h 7575314"/>
              <a:gd name="connsiteX41" fmla="*/ 971457 w 3673631"/>
              <a:gd name="connsiteY41" fmla="*/ 2713754 h 7575314"/>
              <a:gd name="connsiteX42" fmla="*/ 857157 w 3673631"/>
              <a:gd name="connsiteY42" fmla="*/ 2728994 h 7575314"/>
              <a:gd name="connsiteX43" fmla="*/ 712377 w 3673631"/>
              <a:gd name="connsiteY43" fmla="*/ 2789954 h 7575314"/>
              <a:gd name="connsiteX44" fmla="*/ 445677 w 3673631"/>
              <a:gd name="connsiteY44" fmla="*/ 2911874 h 7575314"/>
              <a:gd name="connsiteX45" fmla="*/ 407577 w 3673631"/>
              <a:gd name="connsiteY45" fmla="*/ 3049034 h 7575314"/>
              <a:gd name="connsiteX46" fmla="*/ 506637 w 3673631"/>
              <a:gd name="connsiteY46" fmla="*/ 3231914 h 7575314"/>
              <a:gd name="connsiteX47" fmla="*/ 750477 w 3673631"/>
              <a:gd name="connsiteY47" fmla="*/ 3315734 h 7575314"/>
              <a:gd name="connsiteX48" fmla="*/ 925737 w 3673631"/>
              <a:gd name="connsiteY48" fmla="*/ 3323354 h 7575314"/>
              <a:gd name="connsiteX49" fmla="*/ 1085757 w 3673631"/>
              <a:gd name="connsiteY49" fmla="*/ 3315734 h 7575314"/>
              <a:gd name="connsiteX50" fmla="*/ 1215297 w 3673631"/>
              <a:gd name="connsiteY50" fmla="*/ 3361454 h 7575314"/>
              <a:gd name="connsiteX51" fmla="*/ 1306737 w 3673631"/>
              <a:gd name="connsiteY51" fmla="*/ 3437654 h 7575314"/>
              <a:gd name="connsiteX52" fmla="*/ 1367697 w 3673631"/>
              <a:gd name="connsiteY52" fmla="*/ 3468134 h 7575314"/>
              <a:gd name="connsiteX53" fmla="*/ 1161957 w 3673631"/>
              <a:gd name="connsiteY53" fmla="*/ 3475754 h 7575314"/>
              <a:gd name="connsiteX54" fmla="*/ 948597 w 3673631"/>
              <a:gd name="connsiteY54" fmla="*/ 3521474 h 7575314"/>
              <a:gd name="connsiteX55" fmla="*/ 780957 w 3673631"/>
              <a:gd name="connsiteY55" fmla="*/ 3559574 h 7575314"/>
              <a:gd name="connsiteX56" fmla="*/ 659037 w 3673631"/>
              <a:gd name="connsiteY56" fmla="*/ 3597674 h 7575314"/>
              <a:gd name="connsiteX57" fmla="*/ 590457 w 3673631"/>
              <a:gd name="connsiteY57" fmla="*/ 3628154 h 7575314"/>
              <a:gd name="connsiteX58" fmla="*/ 537117 w 3673631"/>
              <a:gd name="connsiteY58" fmla="*/ 3788174 h 7575314"/>
              <a:gd name="connsiteX59" fmla="*/ 605697 w 3673631"/>
              <a:gd name="connsiteY59" fmla="*/ 4016774 h 7575314"/>
              <a:gd name="connsiteX60" fmla="*/ 643797 w 3673631"/>
              <a:gd name="connsiteY60" fmla="*/ 4131074 h 7575314"/>
              <a:gd name="connsiteX61" fmla="*/ 575217 w 3673631"/>
              <a:gd name="connsiteY61" fmla="*/ 4283474 h 7575314"/>
              <a:gd name="connsiteX62" fmla="*/ 384717 w 3673631"/>
              <a:gd name="connsiteY62" fmla="*/ 4382534 h 7575314"/>
              <a:gd name="connsiteX63" fmla="*/ 300897 w 3673631"/>
              <a:gd name="connsiteY63" fmla="*/ 4542554 h 7575314"/>
              <a:gd name="connsiteX64" fmla="*/ 217077 w 3673631"/>
              <a:gd name="connsiteY64" fmla="*/ 4694954 h 7575314"/>
              <a:gd name="connsiteX65" fmla="*/ 118017 w 3673631"/>
              <a:gd name="connsiteY65" fmla="*/ 4885454 h 7575314"/>
              <a:gd name="connsiteX66" fmla="*/ 125637 w 3673631"/>
              <a:gd name="connsiteY66" fmla="*/ 4976894 h 7575314"/>
              <a:gd name="connsiteX67" fmla="*/ 262797 w 3673631"/>
              <a:gd name="connsiteY67" fmla="*/ 4961654 h 7575314"/>
              <a:gd name="connsiteX68" fmla="*/ 422817 w 3673631"/>
              <a:gd name="connsiteY68" fmla="*/ 4832114 h 7575314"/>
              <a:gd name="connsiteX69" fmla="*/ 598077 w 3673631"/>
              <a:gd name="connsiteY69" fmla="*/ 4733054 h 7575314"/>
              <a:gd name="connsiteX70" fmla="*/ 841917 w 3673631"/>
              <a:gd name="connsiteY70" fmla="*/ 4633994 h 7575314"/>
              <a:gd name="connsiteX71" fmla="*/ 956217 w 3673631"/>
              <a:gd name="connsiteY71" fmla="*/ 4550174 h 7575314"/>
              <a:gd name="connsiteX72" fmla="*/ 1131477 w 3673631"/>
              <a:gd name="connsiteY72" fmla="*/ 4542554 h 7575314"/>
              <a:gd name="connsiteX73" fmla="*/ 1276257 w 3673631"/>
              <a:gd name="connsiteY73" fmla="*/ 4595894 h 7575314"/>
              <a:gd name="connsiteX74" fmla="*/ 1398177 w 3673631"/>
              <a:gd name="connsiteY74" fmla="*/ 4611134 h 7575314"/>
              <a:gd name="connsiteX75" fmla="*/ 1520097 w 3673631"/>
              <a:gd name="connsiteY75" fmla="*/ 4504454 h 7575314"/>
              <a:gd name="connsiteX76" fmla="*/ 1642017 w 3673631"/>
              <a:gd name="connsiteY76" fmla="*/ 4489214 h 7575314"/>
              <a:gd name="connsiteX77" fmla="*/ 1702977 w 3673631"/>
              <a:gd name="connsiteY77" fmla="*/ 4489214 h 7575314"/>
              <a:gd name="connsiteX78" fmla="*/ 1855377 w 3673631"/>
              <a:gd name="connsiteY78" fmla="*/ 4329194 h 7575314"/>
              <a:gd name="connsiteX79" fmla="*/ 2030637 w 3673631"/>
              <a:gd name="connsiteY79" fmla="*/ 4207274 h 7575314"/>
              <a:gd name="connsiteX80" fmla="*/ 2160177 w 3673631"/>
              <a:gd name="connsiteY80" fmla="*/ 4115834 h 7575314"/>
              <a:gd name="connsiteX81" fmla="*/ 2266857 w 3673631"/>
              <a:gd name="connsiteY81" fmla="*/ 3978674 h 7575314"/>
              <a:gd name="connsiteX82" fmla="*/ 2327817 w 3673631"/>
              <a:gd name="connsiteY82" fmla="*/ 4085354 h 7575314"/>
              <a:gd name="connsiteX83" fmla="*/ 2304957 w 3673631"/>
              <a:gd name="connsiteY83" fmla="*/ 4237754 h 7575314"/>
              <a:gd name="connsiteX84" fmla="*/ 2251617 w 3673631"/>
              <a:gd name="connsiteY84" fmla="*/ 4397774 h 7575314"/>
              <a:gd name="connsiteX85" fmla="*/ 2221137 w 3673631"/>
              <a:gd name="connsiteY85" fmla="*/ 4512074 h 7575314"/>
              <a:gd name="connsiteX86" fmla="*/ 2358297 w 3673631"/>
              <a:gd name="connsiteY86" fmla="*/ 4618754 h 7575314"/>
              <a:gd name="connsiteX87" fmla="*/ 2495457 w 3673631"/>
              <a:gd name="connsiteY87" fmla="*/ 4580654 h 7575314"/>
              <a:gd name="connsiteX88" fmla="*/ 2571657 w 3673631"/>
              <a:gd name="connsiteY88" fmla="*/ 4633994 h 7575314"/>
              <a:gd name="connsiteX89" fmla="*/ 2586897 w 3673631"/>
              <a:gd name="connsiteY89" fmla="*/ 4725434 h 7575314"/>
              <a:gd name="connsiteX90" fmla="*/ 2586897 w 3673631"/>
              <a:gd name="connsiteY90" fmla="*/ 4816874 h 7575314"/>
              <a:gd name="connsiteX91" fmla="*/ 2739297 w 3673631"/>
              <a:gd name="connsiteY91" fmla="*/ 4976894 h 7575314"/>
              <a:gd name="connsiteX92" fmla="*/ 2823117 w 3673631"/>
              <a:gd name="connsiteY92" fmla="*/ 5098814 h 7575314"/>
              <a:gd name="connsiteX93" fmla="*/ 3005997 w 3673631"/>
              <a:gd name="connsiteY93" fmla="*/ 5197874 h 7575314"/>
              <a:gd name="connsiteX94" fmla="*/ 3120297 w 3673631"/>
              <a:gd name="connsiteY94" fmla="*/ 5251214 h 7575314"/>
              <a:gd name="connsiteX95" fmla="*/ 3341277 w 3673631"/>
              <a:gd name="connsiteY95" fmla="*/ 5335034 h 7575314"/>
              <a:gd name="connsiteX96" fmla="*/ 3493677 w 3673631"/>
              <a:gd name="connsiteY96" fmla="*/ 5434094 h 7575314"/>
              <a:gd name="connsiteX97" fmla="*/ 3615597 w 3673631"/>
              <a:gd name="connsiteY97" fmla="*/ 5556014 h 7575314"/>
              <a:gd name="connsiteX98" fmla="*/ 3668937 w 3673631"/>
              <a:gd name="connsiteY98" fmla="*/ 5632214 h 7575314"/>
              <a:gd name="connsiteX99" fmla="*/ 3501297 w 3673631"/>
              <a:gd name="connsiteY99" fmla="*/ 5738894 h 7575314"/>
              <a:gd name="connsiteX100" fmla="*/ 3394617 w 3673631"/>
              <a:gd name="connsiteY100" fmla="*/ 5799854 h 7575314"/>
              <a:gd name="connsiteX101" fmla="*/ 3287937 w 3673631"/>
              <a:gd name="connsiteY101" fmla="*/ 5868434 h 7575314"/>
              <a:gd name="connsiteX102" fmla="*/ 3219357 w 3673631"/>
              <a:gd name="connsiteY102" fmla="*/ 5883674 h 7575314"/>
              <a:gd name="connsiteX103" fmla="*/ 3074577 w 3673631"/>
              <a:gd name="connsiteY103" fmla="*/ 5738894 h 7575314"/>
              <a:gd name="connsiteX104" fmla="*/ 2906937 w 3673631"/>
              <a:gd name="connsiteY104" fmla="*/ 5609354 h 7575314"/>
              <a:gd name="connsiteX105" fmla="*/ 2746917 w 3673631"/>
              <a:gd name="connsiteY105" fmla="*/ 5586494 h 7575314"/>
              <a:gd name="connsiteX106" fmla="*/ 2503077 w 3673631"/>
              <a:gd name="connsiteY106" fmla="*/ 5578874 h 7575314"/>
              <a:gd name="connsiteX107" fmla="*/ 2228757 w 3673631"/>
              <a:gd name="connsiteY107" fmla="*/ 5586494 h 7575314"/>
              <a:gd name="connsiteX108" fmla="*/ 2007777 w 3673631"/>
              <a:gd name="connsiteY108" fmla="*/ 5563634 h 7575314"/>
              <a:gd name="connsiteX109" fmla="*/ 1977297 w 3673631"/>
              <a:gd name="connsiteY109" fmla="*/ 5746514 h 7575314"/>
              <a:gd name="connsiteX110" fmla="*/ 1893477 w 3673631"/>
              <a:gd name="connsiteY110" fmla="*/ 5837954 h 7575314"/>
              <a:gd name="connsiteX111" fmla="*/ 1786797 w 3673631"/>
              <a:gd name="connsiteY111" fmla="*/ 5952254 h 7575314"/>
              <a:gd name="connsiteX112" fmla="*/ 1139097 w 3673631"/>
              <a:gd name="connsiteY112" fmla="*/ 7575314 h 757531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062897 w 3673631"/>
              <a:gd name="connsiteY112" fmla="*/ 7781054 h 778105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146717 w 3673631"/>
              <a:gd name="connsiteY112" fmla="*/ 7567694 h 7781054"/>
              <a:gd name="connsiteX113" fmla="*/ 1062897 w 3673631"/>
              <a:gd name="connsiteY113" fmla="*/ 7781054 h 7781054"/>
              <a:gd name="connsiteX0" fmla="*/ 1855377 w 5429190"/>
              <a:gd name="connsiteY0" fmla="*/ 1034 h 7697940"/>
              <a:gd name="connsiteX1" fmla="*/ 1718217 w 5429190"/>
              <a:gd name="connsiteY1" fmla="*/ 69614 h 7697940"/>
              <a:gd name="connsiteX2" fmla="*/ 1664877 w 5429190"/>
              <a:gd name="connsiteY2" fmla="*/ 214394 h 7697940"/>
              <a:gd name="connsiteX3" fmla="*/ 1657257 w 5429190"/>
              <a:gd name="connsiteY3" fmla="*/ 305834 h 7697940"/>
              <a:gd name="connsiteX4" fmla="*/ 1535337 w 5429190"/>
              <a:gd name="connsiteY4" fmla="*/ 359174 h 7697940"/>
              <a:gd name="connsiteX5" fmla="*/ 1459137 w 5429190"/>
              <a:gd name="connsiteY5" fmla="*/ 488714 h 7697940"/>
              <a:gd name="connsiteX6" fmla="*/ 1497237 w 5429190"/>
              <a:gd name="connsiteY6" fmla="*/ 656354 h 7697940"/>
              <a:gd name="connsiteX7" fmla="*/ 1405797 w 5429190"/>
              <a:gd name="connsiteY7" fmla="*/ 740174 h 7697940"/>
              <a:gd name="connsiteX8" fmla="*/ 1299117 w 5429190"/>
              <a:gd name="connsiteY8" fmla="*/ 618254 h 7697940"/>
              <a:gd name="connsiteX9" fmla="*/ 1314357 w 5429190"/>
              <a:gd name="connsiteY9" fmla="*/ 503954 h 7697940"/>
              <a:gd name="connsiteX10" fmla="*/ 1337217 w 5429190"/>
              <a:gd name="connsiteY10" fmla="*/ 389654 h 7697940"/>
              <a:gd name="connsiteX11" fmla="*/ 1245777 w 5429190"/>
              <a:gd name="connsiteY11" fmla="*/ 351554 h 7697940"/>
              <a:gd name="connsiteX12" fmla="*/ 1078137 w 5429190"/>
              <a:gd name="connsiteY12" fmla="*/ 359174 h 7697940"/>
              <a:gd name="connsiteX13" fmla="*/ 910497 w 5429190"/>
              <a:gd name="connsiteY13" fmla="*/ 206774 h 7697940"/>
              <a:gd name="connsiteX14" fmla="*/ 780957 w 5429190"/>
              <a:gd name="connsiteY14" fmla="*/ 130574 h 7697940"/>
              <a:gd name="connsiteX15" fmla="*/ 666657 w 5429190"/>
              <a:gd name="connsiteY15" fmla="*/ 183914 h 7697940"/>
              <a:gd name="connsiteX16" fmla="*/ 590457 w 5429190"/>
              <a:gd name="connsiteY16" fmla="*/ 92474 h 7697940"/>
              <a:gd name="connsiteX17" fmla="*/ 521877 w 5429190"/>
              <a:gd name="connsiteY17" fmla="*/ 77234 h 7697940"/>
              <a:gd name="connsiteX18" fmla="*/ 445677 w 5429190"/>
              <a:gd name="connsiteY18" fmla="*/ 1034 h 7697940"/>
              <a:gd name="connsiteX19" fmla="*/ 323757 w 5429190"/>
              <a:gd name="connsiteY19" fmla="*/ 39134 h 7697940"/>
              <a:gd name="connsiteX20" fmla="*/ 247557 w 5429190"/>
              <a:gd name="connsiteY20" fmla="*/ 122954 h 7697940"/>
              <a:gd name="connsiteX21" fmla="*/ 95157 w 5429190"/>
              <a:gd name="connsiteY21" fmla="*/ 214394 h 7697940"/>
              <a:gd name="connsiteX22" fmla="*/ 18957 w 5429190"/>
              <a:gd name="connsiteY22" fmla="*/ 404894 h 7697940"/>
              <a:gd name="connsiteX23" fmla="*/ 11337 w 5429190"/>
              <a:gd name="connsiteY23" fmla="*/ 519194 h 7697940"/>
              <a:gd name="connsiteX24" fmla="*/ 156117 w 5429190"/>
              <a:gd name="connsiteY24" fmla="*/ 663974 h 7697940"/>
              <a:gd name="connsiteX25" fmla="*/ 407577 w 5429190"/>
              <a:gd name="connsiteY25" fmla="*/ 793514 h 7697940"/>
              <a:gd name="connsiteX26" fmla="*/ 499017 w 5429190"/>
              <a:gd name="connsiteY26" fmla="*/ 877334 h 7697940"/>
              <a:gd name="connsiteX27" fmla="*/ 681897 w 5429190"/>
              <a:gd name="connsiteY27" fmla="*/ 1037354 h 7697940"/>
              <a:gd name="connsiteX28" fmla="*/ 887637 w 5429190"/>
              <a:gd name="connsiteY28" fmla="*/ 1136414 h 7697940"/>
              <a:gd name="connsiteX29" fmla="*/ 1009557 w 5429190"/>
              <a:gd name="connsiteY29" fmla="*/ 1319294 h 7697940"/>
              <a:gd name="connsiteX30" fmla="*/ 1062897 w 5429190"/>
              <a:gd name="connsiteY30" fmla="*/ 1395494 h 7697940"/>
              <a:gd name="connsiteX31" fmla="*/ 1001937 w 5429190"/>
              <a:gd name="connsiteY31" fmla="*/ 1555514 h 7697940"/>
              <a:gd name="connsiteX32" fmla="*/ 1009557 w 5429190"/>
              <a:gd name="connsiteY32" fmla="*/ 1730774 h 7697940"/>
              <a:gd name="connsiteX33" fmla="*/ 1131477 w 5429190"/>
              <a:gd name="connsiteY33" fmla="*/ 1944134 h 7697940"/>
              <a:gd name="connsiteX34" fmla="*/ 1207677 w 5429190"/>
              <a:gd name="connsiteY34" fmla="*/ 2050814 h 7697940"/>
              <a:gd name="connsiteX35" fmla="*/ 1329597 w 5429190"/>
              <a:gd name="connsiteY35" fmla="*/ 2134634 h 7697940"/>
              <a:gd name="connsiteX36" fmla="*/ 1200057 w 5429190"/>
              <a:gd name="connsiteY36" fmla="*/ 2248934 h 7697940"/>
              <a:gd name="connsiteX37" fmla="*/ 1093377 w 5429190"/>
              <a:gd name="connsiteY37" fmla="*/ 2401334 h 7697940"/>
              <a:gd name="connsiteX38" fmla="*/ 1093377 w 5429190"/>
              <a:gd name="connsiteY38" fmla="*/ 2538494 h 7697940"/>
              <a:gd name="connsiteX39" fmla="*/ 1146717 w 5429190"/>
              <a:gd name="connsiteY39" fmla="*/ 2698514 h 7697940"/>
              <a:gd name="connsiteX40" fmla="*/ 1131477 w 5429190"/>
              <a:gd name="connsiteY40" fmla="*/ 2759474 h 7697940"/>
              <a:gd name="connsiteX41" fmla="*/ 971457 w 5429190"/>
              <a:gd name="connsiteY41" fmla="*/ 2713754 h 7697940"/>
              <a:gd name="connsiteX42" fmla="*/ 857157 w 5429190"/>
              <a:gd name="connsiteY42" fmla="*/ 2728994 h 7697940"/>
              <a:gd name="connsiteX43" fmla="*/ 712377 w 5429190"/>
              <a:gd name="connsiteY43" fmla="*/ 2789954 h 7697940"/>
              <a:gd name="connsiteX44" fmla="*/ 445677 w 5429190"/>
              <a:gd name="connsiteY44" fmla="*/ 2911874 h 7697940"/>
              <a:gd name="connsiteX45" fmla="*/ 407577 w 5429190"/>
              <a:gd name="connsiteY45" fmla="*/ 3049034 h 7697940"/>
              <a:gd name="connsiteX46" fmla="*/ 506637 w 5429190"/>
              <a:gd name="connsiteY46" fmla="*/ 3231914 h 7697940"/>
              <a:gd name="connsiteX47" fmla="*/ 750477 w 5429190"/>
              <a:gd name="connsiteY47" fmla="*/ 3315734 h 7697940"/>
              <a:gd name="connsiteX48" fmla="*/ 925737 w 5429190"/>
              <a:gd name="connsiteY48" fmla="*/ 3323354 h 7697940"/>
              <a:gd name="connsiteX49" fmla="*/ 1085757 w 5429190"/>
              <a:gd name="connsiteY49" fmla="*/ 3315734 h 7697940"/>
              <a:gd name="connsiteX50" fmla="*/ 1215297 w 5429190"/>
              <a:gd name="connsiteY50" fmla="*/ 3361454 h 7697940"/>
              <a:gd name="connsiteX51" fmla="*/ 1306737 w 5429190"/>
              <a:gd name="connsiteY51" fmla="*/ 3437654 h 7697940"/>
              <a:gd name="connsiteX52" fmla="*/ 1367697 w 5429190"/>
              <a:gd name="connsiteY52" fmla="*/ 3468134 h 7697940"/>
              <a:gd name="connsiteX53" fmla="*/ 1161957 w 5429190"/>
              <a:gd name="connsiteY53" fmla="*/ 3475754 h 7697940"/>
              <a:gd name="connsiteX54" fmla="*/ 948597 w 5429190"/>
              <a:gd name="connsiteY54" fmla="*/ 3521474 h 7697940"/>
              <a:gd name="connsiteX55" fmla="*/ 780957 w 5429190"/>
              <a:gd name="connsiteY55" fmla="*/ 3559574 h 7697940"/>
              <a:gd name="connsiteX56" fmla="*/ 659037 w 5429190"/>
              <a:gd name="connsiteY56" fmla="*/ 3597674 h 7697940"/>
              <a:gd name="connsiteX57" fmla="*/ 590457 w 5429190"/>
              <a:gd name="connsiteY57" fmla="*/ 3628154 h 7697940"/>
              <a:gd name="connsiteX58" fmla="*/ 537117 w 5429190"/>
              <a:gd name="connsiteY58" fmla="*/ 3788174 h 7697940"/>
              <a:gd name="connsiteX59" fmla="*/ 605697 w 5429190"/>
              <a:gd name="connsiteY59" fmla="*/ 4016774 h 7697940"/>
              <a:gd name="connsiteX60" fmla="*/ 643797 w 5429190"/>
              <a:gd name="connsiteY60" fmla="*/ 4131074 h 7697940"/>
              <a:gd name="connsiteX61" fmla="*/ 575217 w 5429190"/>
              <a:gd name="connsiteY61" fmla="*/ 4283474 h 7697940"/>
              <a:gd name="connsiteX62" fmla="*/ 384717 w 5429190"/>
              <a:gd name="connsiteY62" fmla="*/ 4382534 h 7697940"/>
              <a:gd name="connsiteX63" fmla="*/ 300897 w 5429190"/>
              <a:gd name="connsiteY63" fmla="*/ 4542554 h 7697940"/>
              <a:gd name="connsiteX64" fmla="*/ 217077 w 5429190"/>
              <a:gd name="connsiteY64" fmla="*/ 4694954 h 7697940"/>
              <a:gd name="connsiteX65" fmla="*/ 118017 w 5429190"/>
              <a:gd name="connsiteY65" fmla="*/ 4885454 h 7697940"/>
              <a:gd name="connsiteX66" fmla="*/ 125637 w 5429190"/>
              <a:gd name="connsiteY66" fmla="*/ 4976894 h 7697940"/>
              <a:gd name="connsiteX67" fmla="*/ 262797 w 5429190"/>
              <a:gd name="connsiteY67" fmla="*/ 4961654 h 7697940"/>
              <a:gd name="connsiteX68" fmla="*/ 422817 w 5429190"/>
              <a:gd name="connsiteY68" fmla="*/ 4832114 h 7697940"/>
              <a:gd name="connsiteX69" fmla="*/ 598077 w 5429190"/>
              <a:gd name="connsiteY69" fmla="*/ 4733054 h 7697940"/>
              <a:gd name="connsiteX70" fmla="*/ 841917 w 5429190"/>
              <a:gd name="connsiteY70" fmla="*/ 4633994 h 7697940"/>
              <a:gd name="connsiteX71" fmla="*/ 956217 w 5429190"/>
              <a:gd name="connsiteY71" fmla="*/ 4550174 h 7697940"/>
              <a:gd name="connsiteX72" fmla="*/ 1131477 w 5429190"/>
              <a:gd name="connsiteY72" fmla="*/ 4542554 h 7697940"/>
              <a:gd name="connsiteX73" fmla="*/ 1276257 w 5429190"/>
              <a:gd name="connsiteY73" fmla="*/ 4595894 h 7697940"/>
              <a:gd name="connsiteX74" fmla="*/ 1398177 w 5429190"/>
              <a:gd name="connsiteY74" fmla="*/ 4611134 h 7697940"/>
              <a:gd name="connsiteX75" fmla="*/ 1520097 w 5429190"/>
              <a:gd name="connsiteY75" fmla="*/ 4504454 h 7697940"/>
              <a:gd name="connsiteX76" fmla="*/ 1642017 w 5429190"/>
              <a:gd name="connsiteY76" fmla="*/ 4489214 h 7697940"/>
              <a:gd name="connsiteX77" fmla="*/ 1702977 w 5429190"/>
              <a:gd name="connsiteY77" fmla="*/ 4489214 h 7697940"/>
              <a:gd name="connsiteX78" fmla="*/ 1855377 w 5429190"/>
              <a:gd name="connsiteY78" fmla="*/ 4329194 h 7697940"/>
              <a:gd name="connsiteX79" fmla="*/ 2030637 w 5429190"/>
              <a:gd name="connsiteY79" fmla="*/ 4207274 h 7697940"/>
              <a:gd name="connsiteX80" fmla="*/ 2160177 w 5429190"/>
              <a:gd name="connsiteY80" fmla="*/ 4115834 h 7697940"/>
              <a:gd name="connsiteX81" fmla="*/ 2266857 w 5429190"/>
              <a:gd name="connsiteY81" fmla="*/ 3978674 h 7697940"/>
              <a:gd name="connsiteX82" fmla="*/ 2327817 w 5429190"/>
              <a:gd name="connsiteY82" fmla="*/ 4085354 h 7697940"/>
              <a:gd name="connsiteX83" fmla="*/ 2304957 w 5429190"/>
              <a:gd name="connsiteY83" fmla="*/ 4237754 h 7697940"/>
              <a:gd name="connsiteX84" fmla="*/ 2251617 w 5429190"/>
              <a:gd name="connsiteY84" fmla="*/ 4397774 h 7697940"/>
              <a:gd name="connsiteX85" fmla="*/ 2221137 w 5429190"/>
              <a:gd name="connsiteY85" fmla="*/ 4512074 h 7697940"/>
              <a:gd name="connsiteX86" fmla="*/ 2358297 w 5429190"/>
              <a:gd name="connsiteY86" fmla="*/ 4618754 h 7697940"/>
              <a:gd name="connsiteX87" fmla="*/ 2495457 w 5429190"/>
              <a:gd name="connsiteY87" fmla="*/ 4580654 h 7697940"/>
              <a:gd name="connsiteX88" fmla="*/ 2571657 w 5429190"/>
              <a:gd name="connsiteY88" fmla="*/ 4633994 h 7697940"/>
              <a:gd name="connsiteX89" fmla="*/ 2586897 w 5429190"/>
              <a:gd name="connsiteY89" fmla="*/ 4725434 h 7697940"/>
              <a:gd name="connsiteX90" fmla="*/ 2586897 w 5429190"/>
              <a:gd name="connsiteY90" fmla="*/ 4816874 h 7697940"/>
              <a:gd name="connsiteX91" fmla="*/ 2739297 w 5429190"/>
              <a:gd name="connsiteY91" fmla="*/ 4976894 h 7697940"/>
              <a:gd name="connsiteX92" fmla="*/ 2823117 w 5429190"/>
              <a:gd name="connsiteY92" fmla="*/ 5098814 h 7697940"/>
              <a:gd name="connsiteX93" fmla="*/ 3005997 w 5429190"/>
              <a:gd name="connsiteY93" fmla="*/ 5197874 h 7697940"/>
              <a:gd name="connsiteX94" fmla="*/ 3120297 w 5429190"/>
              <a:gd name="connsiteY94" fmla="*/ 5251214 h 7697940"/>
              <a:gd name="connsiteX95" fmla="*/ 3341277 w 5429190"/>
              <a:gd name="connsiteY95" fmla="*/ 5335034 h 7697940"/>
              <a:gd name="connsiteX96" fmla="*/ 3493677 w 5429190"/>
              <a:gd name="connsiteY96" fmla="*/ 5434094 h 7697940"/>
              <a:gd name="connsiteX97" fmla="*/ 3615597 w 5429190"/>
              <a:gd name="connsiteY97" fmla="*/ 5556014 h 7697940"/>
              <a:gd name="connsiteX98" fmla="*/ 3668937 w 5429190"/>
              <a:gd name="connsiteY98" fmla="*/ 5632214 h 7697940"/>
              <a:gd name="connsiteX99" fmla="*/ 3501297 w 5429190"/>
              <a:gd name="connsiteY99" fmla="*/ 5738894 h 7697940"/>
              <a:gd name="connsiteX100" fmla="*/ 3394617 w 5429190"/>
              <a:gd name="connsiteY100" fmla="*/ 5799854 h 7697940"/>
              <a:gd name="connsiteX101" fmla="*/ 3287937 w 5429190"/>
              <a:gd name="connsiteY101" fmla="*/ 5868434 h 7697940"/>
              <a:gd name="connsiteX102" fmla="*/ 3219357 w 5429190"/>
              <a:gd name="connsiteY102" fmla="*/ 5883674 h 7697940"/>
              <a:gd name="connsiteX103" fmla="*/ 3074577 w 5429190"/>
              <a:gd name="connsiteY103" fmla="*/ 5738894 h 7697940"/>
              <a:gd name="connsiteX104" fmla="*/ 2906937 w 5429190"/>
              <a:gd name="connsiteY104" fmla="*/ 5609354 h 7697940"/>
              <a:gd name="connsiteX105" fmla="*/ 2746917 w 5429190"/>
              <a:gd name="connsiteY105" fmla="*/ 5586494 h 7697940"/>
              <a:gd name="connsiteX106" fmla="*/ 2503077 w 5429190"/>
              <a:gd name="connsiteY106" fmla="*/ 5578874 h 7697940"/>
              <a:gd name="connsiteX107" fmla="*/ 2228757 w 5429190"/>
              <a:gd name="connsiteY107" fmla="*/ 5586494 h 7697940"/>
              <a:gd name="connsiteX108" fmla="*/ 2007777 w 5429190"/>
              <a:gd name="connsiteY108" fmla="*/ 5563634 h 7697940"/>
              <a:gd name="connsiteX109" fmla="*/ 1977297 w 5429190"/>
              <a:gd name="connsiteY109" fmla="*/ 5746514 h 7697940"/>
              <a:gd name="connsiteX110" fmla="*/ 1893477 w 5429190"/>
              <a:gd name="connsiteY110" fmla="*/ 5837954 h 7697940"/>
              <a:gd name="connsiteX111" fmla="*/ 1786797 w 5429190"/>
              <a:gd name="connsiteY111" fmla="*/ 5952254 h 7697940"/>
              <a:gd name="connsiteX112" fmla="*/ 1146717 w 5429190"/>
              <a:gd name="connsiteY112" fmla="*/ 7567694 h 7697940"/>
              <a:gd name="connsiteX113" fmla="*/ 5429157 w 5429190"/>
              <a:gd name="connsiteY113" fmla="*/ 7575314 h 7697940"/>
              <a:gd name="connsiteX0" fmla="*/ 1855377 w 5429157"/>
              <a:gd name="connsiteY0" fmla="*/ 1034 h 7691896"/>
              <a:gd name="connsiteX1" fmla="*/ 1718217 w 5429157"/>
              <a:gd name="connsiteY1" fmla="*/ 69614 h 7691896"/>
              <a:gd name="connsiteX2" fmla="*/ 1664877 w 5429157"/>
              <a:gd name="connsiteY2" fmla="*/ 214394 h 7691896"/>
              <a:gd name="connsiteX3" fmla="*/ 1657257 w 5429157"/>
              <a:gd name="connsiteY3" fmla="*/ 305834 h 7691896"/>
              <a:gd name="connsiteX4" fmla="*/ 1535337 w 5429157"/>
              <a:gd name="connsiteY4" fmla="*/ 359174 h 7691896"/>
              <a:gd name="connsiteX5" fmla="*/ 1459137 w 5429157"/>
              <a:gd name="connsiteY5" fmla="*/ 488714 h 7691896"/>
              <a:gd name="connsiteX6" fmla="*/ 1497237 w 5429157"/>
              <a:gd name="connsiteY6" fmla="*/ 656354 h 7691896"/>
              <a:gd name="connsiteX7" fmla="*/ 1405797 w 5429157"/>
              <a:gd name="connsiteY7" fmla="*/ 740174 h 7691896"/>
              <a:gd name="connsiteX8" fmla="*/ 1299117 w 5429157"/>
              <a:gd name="connsiteY8" fmla="*/ 618254 h 7691896"/>
              <a:gd name="connsiteX9" fmla="*/ 1314357 w 5429157"/>
              <a:gd name="connsiteY9" fmla="*/ 503954 h 7691896"/>
              <a:gd name="connsiteX10" fmla="*/ 1337217 w 5429157"/>
              <a:gd name="connsiteY10" fmla="*/ 389654 h 7691896"/>
              <a:gd name="connsiteX11" fmla="*/ 1245777 w 5429157"/>
              <a:gd name="connsiteY11" fmla="*/ 351554 h 7691896"/>
              <a:gd name="connsiteX12" fmla="*/ 1078137 w 5429157"/>
              <a:gd name="connsiteY12" fmla="*/ 359174 h 7691896"/>
              <a:gd name="connsiteX13" fmla="*/ 910497 w 5429157"/>
              <a:gd name="connsiteY13" fmla="*/ 206774 h 7691896"/>
              <a:gd name="connsiteX14" fmla="*/ 780957 w 5429157"/>
              <a:gd name="connsiteY14" fmla="*/ 130574 h 7691896"/>
              <a:gd name="connsiteX15" fmla="*/ 666657 w 5429157"/>
              <a:gd name="connsiteY15" fmla="*/ 183914 h 7691896"/>
              <a:gd name="connsiteX16" fmla="*/ 590457 w 5429157"/>
              <a:gd name="connsiteY16" fmla="*/ 92474 h 7691896"/>
              <a:gd name="connsiteX17" fmla="*/ 521877 w 5429157"/>
              <a:gd name="connsiteY17" fmla="*/ 77234 h 7691896"/>
              <a:gd name="connsiteX18" fmla="*/ 445677 w 5429157"/>
              <a:gd name="connsiteY18" fmla="*/ 1034 h 7691896"/>
              <a:gd name="connsiteX19" fmla="*/ 323757 w 5429157"/>
              <a:gd name="connsiteY19" fmla="*/ 39134 h 7691896"/>
              <a:gd name="connsiteX20" fmla="*/ 247557 w 5429157"/>
              <a:gd name="connsiteY20" fmla="*/ 122954 h 7691896"/>
              <a:gd name="connsiteX21" fmla="*/ 95157 w 5429157"/>
              <a:gd name="connsiteY21" fmla="*/ 214394 h 7691896"/>
              <a:gd name="connsiteX22" fmla="*/ 18957 w 5429157"/>
              <a:gd name="connsiteY22" fmla="*/ 404894 h 7691896"/>
              <a:gd name="connsiteX23" fmla="*/ 11337 w 5429157"/>
              <a:gd name="connsiteY23" fmla="*/ 519194 h 7691896"/>
              <a:gd name="connsiteX24" fmla="*/ 156117 w 5429157"/>
              <a:gd name="connsiteY24" fmla="*/ 663974 h 7691896"/>
              <a:gd name="connsiteX25" fmla="*/ 407577 w 5429157"/>
              <a:gd name="connsiteY25" fmla="*/ 793514 h 7691896"/>
              <a:gd name="connsiteX26" fmla="*/ 499017 w 5429157"/>
              <a:gd name="connsiteY26" fmla="*/ 877334 h 7691896"/>
              <a:gd name="connsiteX27" fmla="*/ 681897 w 5429157"/>
              <a:gd name="connsiteY27" fmla="*/ 1037354 h 7691896"/>
              <a:gd name="connsiteX28" fmla="*/ 887637 w 5429157"/>
              <a:gd name="connsiteY28" fmla="*/ 1136414 h 7691896"/>
              <a:gd name="connsiteX29" fmla="*/ 1009557 w 5429157"/>
              <a:gd name="connsiteY29" fmla="*/ 1319294 h 7691896"/>
              <a:gd name="connsiteX30" fmla="*/ 1062897 w 5429157"/>
              <a:gd name="connsiteY30" fmla="*/ 1395494 h 7691896"/>
              <a:gd name="connsiteX31" fmla="*/ 1001937 w 5429157"/>
              <a:gd name="connsiteY31" fmla="*/ 1555514 h 7691896"/>
              <a:gd name="connsiteX32" fmla="*/ 1009557 w 5429157"/>
              <a:gd name="connsiteY32" fmla="*/ 1730774 h 7691896"/>
              <a:gd name="connsiteX33" fmla="*/ 1131477 w 5429157"/>
              <a:gd name="connsiteY33" fmla="*/ 1944134 h 7691896"/>
              <a:gd name="connsiteX34" fmla="*/ 1207677 w 5429157"/>
              <a:gd name="connsiteY34" fmla="*/ 2050814 h 7691896"/>
              <a:gd name="connsiteX35" fmla="*/ 1329597 w 5429157"/>
              <a:gd name="connsiteY35" fmla="*/ 2134634 h 7691896"/>
              <a:gd name="connsiteX36" fmla="*/ 1200057 w 5429157"/>
              <a:gd name="connsiteY36" fmla="*/ 2248934 h 7691896"/>
              <a:gd name="connsiteX37" fmla="*/ 1093377 w 5429157"/>
              <a:gd name="connsiteY37" fmla="*/ 2401334 h 7691896"/>
              <a:gd name="connsiteX38" fmla="*/ 1093377 w 5429157"/>
              <a:gd name="connsiteY38" fmla="*/ 2538494 h 7691896"/>
              <a:gd name="connsiteX39" fmla="*/ 1146717 w 5429157"/>
              <a:gd name="connsiteY39" fmla="*/ 2698514 h 7691896"/>
              <a:gd name="connsiteX40" fmla="*/ 1131477 w 5429157"/>
              <a:gd name="connsiteY40" fmla="*/ 2759474 h 7691896"/>
              <a:gd name="connsiteX41" fmla="*/ 971457 w 5429157"/>
              <a:gd name="connsiteY41" fmla="*/ 2713754 h 7691896"/>
              <a:gd name="connsiteX42" fmla="*/ 857157 w 5429157"/>
              <a:gd name="connsiteY42" fmla="*/ 2728994 h 7691896"/>
              <a:gd name="connsiteX43" fmla="*/ 712377 w 5429157"/>
              <a:gd name="connsiteY43" fmla="*/ 2789954 h 7691896"/>
              <a:gd name="connsiteX44" fmla="*/ 445677 w 5429157"/>
              <a:gd name="connsiteY44" fmla="*/ 2911874 h 7691896"/>
              <a:gd name="connsiteX45" fmla="*/ 407577 w 5429157"/>
              <a:gd name="connsiteY45" fmla="*/ 3049034 h 7691896"/>
              <a:gd name="connsiteX46" fmla="*/ 506637 w 5429157"/>
              <a:gd name="connsiteY46" fmla="*/ 3231914 h 7691896"/>
              <a:gd name="connsiteX47" fmla="*/ 750477 w 5429157"/>
              <a:gd name="connsiteY47" fmla="*/ 3315734 h 7691896"/>
              <a:gd name="connsiteX48" fmla="*/ 925737 w 5429157"/>
              <a:gd name="connsiteY48" fmla="*/ 3323354 h 7691896"/>
              <a:gd name="connsiteX49" fmla="*/ 1085757 w 5429157"/>
              <a:gd name="connsiteY49" fmla="*/ 3315734 h 7691896"/>
              <a:gd name="connsiteX50" fmla="*/ 1215297 w 5429157"/>
              <a:gd name="connsiteY50" fmla="*/ 3361454 h 7691896"/>
              <a:gd name="connsiteX51" fmla="*/ 1306737 w 5429157"/>
              <a:gd name="connsiteY51" fmla="*/ 3437654 h 7691896"/>
              <a:gd name="connsiteX52" fmla="*/ 1367697 w 5429157"/>
              <a:gd name="connsiteY52" fmla="*/ 3468134 h 7691896"/>
              <a:gd name="connsiteX53" fmla="*/ 1161957 w 5429157"/>
              <a:gd name="connsiteY53" fmla="*/ 3475754 h 7691896"/>
              <a:gd name="connsiteX54" fmla="*/ 948597 w 5429157"/>
              <a:gd name="connsiteY54" fmla="*/ 3521474 h 7691896"/>
              <a:gd name="connsiteX55" fmla="*/ 780957 w 5429157"/>
              <a:gd name="connsiteY55" fmla="*/ 3559574 h 7691896"/>
              <a:gd name="connsiteX56" fmla="*/ 659037 w 5429157"/>
              <a:gd name="connsiteY56" fmla="*/ 3597674 h 7691896"/>
              <a:gd name="connsiteX57" fmla="*/ 590457 w 5429157"/>
              <a:gd name="connsiteY57" fmla="*/ 3628154 h 7691896"/>
              <a:gd name="connsiteX58" fmla="*/ 537117 w 5429157"/>
              <a:gd name="connsiteY58" fmla="*/ 3788174 h 7691896"/>
              <a:gd name="connsiteX59" fmla="*/ 605697 w 5429157"/>
              <a:gd name="connsiteY59" fmla="*/ 4016774 h 7691896"/>
              <a:gd name="connsiteX60" fmla="*/ 643797 w 5429157"/>
              <a:gd name="connsiteY60" fmla="*/ 4131074 h 7691896"/>
              <a:gd name="connsiteX61" fmla="*/ 575217 w 5429157"/>
              <a:gd name="connsiteY61" fmla="*/ 4283474 h 7691896"/>
              <a:gd name="connsiteX62" fmla="*/ 384717 w 5429157"/>
              <a:gd name="connsiteY62" fmla="*/ 4382534 h 7691896"/>
              <a:gd name="connsiteX63" fmla="*/ 300897 w 5429157"/>
              <a:gd name="connsiteY63" fmla="*/ 4542554 h 7691896"/>
              <a:gd name="connsiteX64" fmla="*/ 217077 w 5429157"/>
              <a:gd name="connsiteY64" fmla="*/ 4694954 h 7691896"/>
              <a:gd name="connsiteX65" fmla="*/ 118017 w 5429157"/>
              <a:gd name="connsiteY65" fmla="*/ 4885454 h 7691896"/>
              <a:gd name="connsiteX66" fmla="*/ 125637 w 5429157"/>
              <a:gd name="connsiteY66" fmla="*/ 4976894 h 7691896"/>
              <a:gd name="connsiteX67" fmla="*/ 262797 w 5429157"/>
              <a:gd name="connsiteY67" fmla="*/ 4961654 h 7691896"/>
              <a:gd name="connsiteX68" fmla="*/ 422817 w 5429157"/>
              <a:gd name="connsiteY68" fmla="*/ 4832114 h 7691896"/>
              <a:gd name="connsiteX69" fmla="*/ 598077 w 5429157"/>
              <a:gd name="connsiteY69" fmla="*/ 4733054 h 7691896"/>
              <a:gd name="connsiteX70" fmla="*/ 841917 w 5429157"/>
              <a:gd name="connsiteY70" fmla="*/ 4633994 h 7691896"/>
              <a:gd name="connsiteX71" fmla="*/ 956217 w 5429157"/>
              <a:gd name="connsiteY71" fmla="*/ 4550174 h 7691896"/>
              <a:gd name="connsiteX72" fmla="*/ 1131477 w 5429157"/>
              <a:gd name="connsiteY72" fmla="*/ 4542554 h 7691896"/>
              <a:gd name="connsiteX73" fmla="*/ 1276257 w 5429157"/>
              <a:gd name="connsiteY73" fmla="*/ 4595894 h 7691896"/>
              <a:gd name="connsiteX74" fmla="*/ 1398177 w 5429157"/>
              <a:gd name="connsiteY74" fmla="*/ 4611134 h 7691896"/>
              <a:gd name="connsiteX75" fmla="*/ 1520097 w 5429157"/>
              <a:gd name="connsiteY75" fmla="*/ 4504454 h 7691896"/>
              <a:gd name="connsiteX76" fmla="*/ 1642017 w 5429157"/>
              <a:gd name="connsiteY76" fmla="*/ 4489214 h 7691896"/>
              <a:gd name="connsiteX77" fmla="*/ 1702977 w 5429157"/>
              <a:gd name="connsiteY77" fmla="*/ 4489214 h 7691896"/>
              <a:gd name="connsiteX78" fmla="*/ 1855377 w 5429157"/>
              <a:gd name="connsiteY78" fmla="*/ 4329194 h 7691896"/>
              <a:gd name="connsiteX79" fmla="*/ 2030637 w 5429157"/>
              <a:gd name="connsiteY79" fmla="*/ 4207274 h 7691896"/>
              <a:gd name="connsiteX80" fmla="*/ 2160177 w 5429157"/>
              <a:gd name="connsiteY80" fmla="*/ 4115834 h 7691896"/>
              <a:gd name="connsiteX81" fmla="*/ 2266857 w 5429157"/>
              <a:gd name="connsiteY81" fmla="*/ 3978674 h 7691896"/>
              <a:gd name="connsiteX82" fmla="*/ 2327817 w 5429157"/>
              <a:gd name="connsiteY82" fmla="*/ 4085354 h 7691896"/>
              <a:gd name="connsiteX83" fmla="*/ 2304957 w 5429157"/>
              <a:gd name="connsiteY83" fmla="*/ 4237754 h 7691896"/>
              <a:gd name="connsiteX84" fmla="*/ 2251617 w 5429157"/>
              <a:gd name="connsiteY84" fmla="*/ 4397774 h 7691896"/>
              <a:gd name="connsiteX85" fmla="*/ 2221137 w 5429157"/>
              <a:gd name="connsiteY85" fmla="*/ 4512074 h 7691896"/>
              <a:gd name="connsiteX86" fmla="*/ 2358297 w 5429157"/>
              <a:gd name="connsiteY86" fmla="*/ 4618754 h 7691896"/>
              <a:gd name="connsiteX87" fmla="*/ 2495457 w 5429157"/>
              <a:gd name="connsiteY87" fmla="*/ 4580654 h 7691896"/>
              <a:gd name="connsiteX88" fmla="*/ 2571657 w 5429157"/>
              <a:gd name="connsiteY88" fmla="*/ 4633994 h 7691896"/>
              <a:gd name="connsiteX89" fmla="*/ 2586897 w 5429157"/>
              <a:gd name="connsiteY89" fmla="*/ 4725434 h 7691896"/>
              <a:gd name="connsiteX90" fmla="*/ 2586897 w 5429157"/>
              <a:gd name="connsiteY90" fmla="*/ 4816874 h 7691896"/>
              <a:gd name="connsiteX91" fmla="*/ 2739297 w 5429157"/>
              <a:gd name="connsiteY91" fmla="*/ 4976894 h 7691896"/>
              <a:gd name="connsiteX92" fmla="*/ 2823117 w 5429157"/>
              <a:gd name="connsiteY92" fmla="*/ 5098814 h 7691896"/>
              <a:gd name="connsiteX93" fmla="*/ 3005997 w 5429157"/>
              <a:gd name="connsiteY93" fmla="*/ 5197874 h 7691896"/>
              <a:gd name="connsiteX94" fmla="*/ 3120297 w 5429157"/>
              <a:gd name="connsiteY94" fmla="*/ 5251214 h 7691896"/>
              <a:gd name="connsiteX95" fmla="*/ 3341277 w 5429157"/>
              <a:gd name="connsiteY95" fmla="*/ 5335034 h 7691896"/>
              <a:gd name="connsiteX96" fmla="*/ 3493677 w 5429157"/>
              <a:gd name="connsiteY96" fmla="*/ 5434094 h 7691896"/>
              <a:gd name="connsiteX97" fmla="*/ 3615597 w 5429157"/>
              <a:gd name="connsiteY97" fmla="*/ 5556014 h 7691896"/>
              <a:gd name="connsiteX98" fmla="*/ 3668937 w 5429157"/>
              <a:gd name="connsiteY98" fmla="*/ 5632214 h 7691896"/>
              <a:gd name="connsiteX99" fmla="*/ 3501297 w 5429157"/>
              <a:gd name="connsiteY99" fmla="*/ 5738894 h 7691896"/>
              <a:gd name="connsiteX100" fmla="*/ 3394617 w 5429157"/>
              <a:gd name="connsiteY100" fmla="*/ 5799854 h 7691896"/>
              <a:gd name="connsiteX101" fmla="*/ 3287937 w 5429157"/>
              <a:gd name="connsiteY101" fmla="*/ 5868434 h 7691896"/>
              <a:gd name="connsiteX102" fmla="*/ 3219357 w 5429157"/>
              <a:gd name="connsiteY102" fmla="*/ 5883674 h 7691896"/>
              <a:gd name="connsiteX103" fmla="*/ 3074577 w 5429157"/>
              <a:gd name="connsiteY103" fmla="*/ 5738894 h 7691896"/>
              <a:gd name="connsiteX104" fmla="*/ 2906937 w 5429157"/>
              <a:gd name="connsiteY104" fmla="*/ 5609354 h 7691896"/>
              <a:gd name="connsiteX105" fmla="*/ 2746917 w 5429157"/>
              <a:gd name="connsiteY105" fmla="*/ 5586494 h 7691896"/>
              <a:gd name="connsiteX106" fmla="*/ 2503077 w 5429157"/>
              <a:gd name="connsiteY106" fmla="*/ 5578874 h 7691896"/>
              <a:gd name="connsiteX107" fmla="*/ 2228757 w 5429157"/>
              <a:gd name="connsiteY107" fmla="*/ 5586494 h 7691896"/>
              <a:gd name="connsiteX108" fmla="*/ 2007777 w 5429157"/>
              <a:gd name="connsiteY108" fmla="*/ 5563634 h 7691896"/>
              <a:gd name="connsiteX109" fmla="*/ 1977297 w 5429157"/>
              <a:gd name="connsiteY109" fmla="*/ 5746514 h 7691896"/>
              <a:gd name="connsiteX110" fmla="*/ 1893477 w 5429157"/>
              <a:gd name="connsiteY110" fmla="*/ 5837954 h 7691896"/>
              <a:gd name="connsiteX111" fmla="*/ 1786797 w 5429157"/>
              <a:gd name="connsiteY111" fmla="*/ 5952254 h 7691896"/>
              <a:gd name="connsiteX112" fmla="*/ 1146717 w 5429157"/>
              <a:gd name="connsiteY112" fmla="*/ 7567694 h 7691896"/>
              <a:gd name="connsiteX113" fmla="*/ 4865276 w 5429157"/>
              <a:gd name="connsiteY113" fmla="*/ 7575314 h 7691896"/>
              <a:gd name="connsiteX114" fmla="*/ 5429157 w 5429157"/>
              <a:gd name="connsiteY114" fmla="*/ 7575314 h 7691896"/>
              <a:gd name="connsiteX0" fmla="*/ 1855377 w 5558697"/>
              <a:gd name="connsiteY0" fmla="*/ 1034 h 7691896"/>
              <a:gd name="connsiteX1" fmla="*/ 1718217 w 5558697"/>
              <a:gd name="connsiteY1" fmla="*/ 69614 h 7691896"/>
              <a:gd name="connsiteX2" fmla="*/ 1664877 w 5558697"/>
              <a:gd name="connsiteY2" fmla="*/ 214394 h 7691896"/>
              <a:gd name="connsiteX3" fmla="*/ 1657257 w 5558697"/>
              <a:gd name="connsiteY3" fmla="*/ 305834 h 7691896"/>
              <a:gd name="connsiteX4" fmla="*/ 1535337 w 5558697"/>
              <a:gd name="connsiteY4" fmla="*/ 359174 h 7691896"/>
              <a:gd name="connsiteX5" fmla="*/ 1459137 w 5558697"/>
              <a:gd name="connsiteY5" fmla="*/ 488714 h 7691896"/>
              <a:gd name="connsiteX6" fmla="*/ 1497237 w 5558697"/>
              <a:gd name="connsiteY6" fmla="*/ 656354 h 7691896"/>
              <a:gd name="connsiteX7" fmla="*/ 1405797 w 5558697"/>
              <a:gd name="connsiteY7" fmla="*/ 740174 h 7691896"/>
              <a:gd name="connsiteX8" fmla="*/ 1299117 w 5558697"/>
              <a:gd name="connsiteY8" fmla="*/ 618254 h 7691896"/>
              <a:gd name="connsiteX9" fmla="*/ 1314357 w 5558697"/>
              <a:gd name="connsiteY9" fmla="*/ 503954 h 7691896"/>
              <a:gd name="connsiteX10" fmla="*/ 1337217 w 5558697"/>
              <a:gd name="connsiteY10" fmla="*/ 389654 h 7691896"/>
              <a:gd name="connsiteX11" fmla="*/ 1245777 w 5558697"/>
              <a:gd name="connsiteY11" fmla="*/ 351554 h 7691896"/>
              <a:gd name="connsiteX12" fmla="*/ 1078137 w 5558697"/>
              <a:gd name="connsiteY12" fmla="*/ 359174 h 7691896"/>
              <a:gd name="connsiteX13" fmla="*/ 910497 w 5558697"/>
              <a:gd name="connsiteY13" fmla="*/ 206774 h 7691896"/>
              <a:gd name="connsiteX14" fmla="*/ 780957 w 5558697"/>
              <a:gd name="connsiteY14" fmla="*/ 130574 h 7691896"/>
              <a:gd name="connsiteX15" fmla="*/ 666657 w 5558697"/>
              <a:gd name="connsiteY15" fmla="*/ 183914 h 7691896"/>
              <a:gd name="connsiteX16" fmla="*/ 590457 w 5558697"/>
              <a:gd name="connsiteY16" fmla="*/ 92474 h 7691896"/>
              <a:gd name="connsiteX17" fmla="*/ 521877 w 5558697"/>
              <a:gd name="connsiteY17" fmla="*/ 77234 h 7691896"/>
              <a:gd name="connsiteX18" fmla="*/ 445677 w 5558697"/>
              <a:gd name="connsiteY18" fmla="*/ 1034 h 7691896"/>
              <a:gd name="connsiteX19" fmla="*/ 323757 w 5558697"/>
              <a:gd name="connsiteY19" fmla="*/ 39134 h 7691896"/>
              <a:gd name="connsiteX20" fmla="*/ 247557 w 5558697"/>
              <a:gd name="connsiteY20" fmla="*/ 122954 h 7691896"/>
              <a:gd name="connsiteX21" fmla="*/ 95157 w 5558697"/>
              <a:gd name="connsiteY21" fmla="*/ 214394 h 7691896"/>
              <a:gd name="connsiteX22" fmla="*/ 18957 w 5558697"/>
              <a:gd name="connsiteY22" fmla="*/ 404894 h 7691896"/>
              <a:gd name="connsiteX23" fmla="*/ 11337 w 5558697"/>
              <a:gd name="connsiteY23" fmla="*/ 519194 h 7691896"/>
              <a:gd name="connsiteX24" fmla="*/ 156117 w 5558697"/>
              <a:gd name="connsiteY24" fmla="*/ 663974 h 7691896"/>
              <a:gd name="connsiteX25" fmla="*/ 407577 w 5558697"/>
              <a:gd name="connsiteY25" fmla="*/ 793514 h 7691896"/>
              <a:gd name="connsiteX26" fmla="*/ 499017 w 5558697"/>
              <a:gd name="connsiteY26" fmla="*/ 877334 h 7691896"/>
              <a:gd name="connsiteX27" fmla="*/ 681897 w 5558697"/>
              <a:gd name="connsiteY27" fmla="*/ 1037354 h 7691896"/>
              <a:gd name="connsiteX28" fmla="*/ 887637 w 5558697"/>
              <a:gd name="connsiteY28" fmla="*/ 1136414 h 7691896"/>
              <a:gd name="connsiteX29" fmla="*/ 1009557 w 5558697"/>
              <a:gd name="connsiteY29" fmla="*/ 1319294 h 7691896"/>
              <a:gd name="connsiteX30" fmla="*/ 1062897 w 5558697"/>
              <a:gd name="connsiteY30" fmla="*/ 1395494 h 7691896"/>
              <a:gd name="connsiteX31" fmla="*/ 1001937 w 5558697"/>
              <a:gd name="connsiteY31" fmla="*/ 1555514 h 7691896"/>
              <a:gd name="connsiteX32" fmla="*/ 1009557 w 5558697"/>
              <a:gd name="connsiteY32" fmla="*/ 1730774 h 7691896"/>
              <a:gd name="connsiteX33" fmla="*/ 1131477 w 5558697"/>
              <a:gd name="connsiteY33" fmla="*/ 1944134 h 7691896"/>
              <a:gd name="connsiteX34" fmla="*/ 1207677 w 5558697"/>
              <a:gd name="connsiteY34" fmla="*/ 2050814 h 7691896"/>
              <a:gd name="connsiteX35" fmla="*/ 1329597 w 5558697"/>
              <a:gd name="connsiteY35" fmla="*/ 2134634 h 7691896"/>
              <a:gd name="connsiteX36" fmla="*/ 1200057 w 5558697"/>
              <a:gd name="connsiteY36" fmla="*/ 2248934 h 7691896"/>
              <a:gd name="connsiteX37" fmla="*/ 1093377 w 5558697"/>
              <a:gd name="connsiteY37" fmla="*/ 2401334 h 7691896"/>
              <a:gd name="connsiteX38" fmla="*/ 1093377 w 5558697"/>
              <a:gd name="connsiteY38" fmla="*/ 2538494 h 7691896"/>
              <a:gd name="connsiteX39" fmla="*/ 1146717 w 5558697"/>
              <a:gd name="connsiteY39" fmla="*/ 2698514 h 7691896"/>
              <a:gd name="connsiteX40" fmla="*/ 1131477 w 5558697"/>
              <a:gd name="connsiteY40" fmla="*/ 2759474 h 7691896"/>
              <a:gd name="connsiteX41" fmla="*/ 971457 w 5558697"/>
              <a:gd name="connsiteY41" fmla="*/ 2713754 h 7691896"/>
              <a:gd name="connsiteX42" fmla="*/ 857157 w 5558697"/>
              <a:gd name="connsiteY42" fmla="*/ 2728994 h 7691896"/>
              <a:gd name="connsiteX43" fmla="*/ 712377 w 5558697"/>
              <a:gd name="connsiteY43" fmla="*/ 2789954 h 7691896"/>
              <a:gd name="connsiteX44" fmla="*/ 445677 w 5558697"/>
              <a:gd name="connsiteY44" fmla="*/ 2911874 h 7691896"/>
              <a:gd name="connsiteX45" fmla="*/ 407577 w 5558697"/>
              <a:gd name="connsiteY45" fmla="*/ 3049034 h 7691896"/>
              <a:gd name="connsiteX46" fmla="*/ 506637 w 5558697"/>
              <a:gd name="connsiteY46" fmla="*/ 3231914 h 7691896"/>
              <a:gd name="connsiteX47" fmla="*/ 750477 w 5558697"/>
              <a:gd name="connsiteY47" fmla="*/ 3315734 h 7691896"/>
              <a:gd name="connsiteX48" fmla="*/ 925737 w 5558697"/>
              <a:gd name="connsiteY48" fmla="*/ 3323354 h 7691896"/>
              <a:gd name="connsiteX49" fmla="*/ 1085757 w 5558697"/>
              <a:gd name="connsiteY49" fmla="*/ 3315734 h 7691896"/>
              <a:gd name="connsiteX50" fmla="*/ 1215297 w 5558697"/>
              <a:gd name="connsiteY50" fmla="*/ 3361454 h 7691896"/>
              <a:gd name="connsiteX51" fmla="*/ 1306737 w 5558697"/>
              <a:gd name="connsiteY51" fmla="*/ 3437654 h 7691896"/>
              <a:gd name="connsiteX52" fmla="*/ 1367697 w 5558697"/>
              <a:gd name="connsiteY52" fmla="*/ 3468134 h 7691896"/>
              <a:gd name="connsiteX53" fmla="*/ 1161957 w 5558697"/>
              <a:gd name="connsiteY53" fmla="*/ 3475754 h 7691896"/>
              <a:gd name="connsiteX54" fmla="*/ 948597 w 5558697"/>
              <a:gd name="connsiteY54" fmla="*/ 3521474 h 7691896"/>
              <a:gd name="connsiteX55" fmla="*/ 780957 w 5558697"/>
              <a:gd name="connsiteY55" fmla="*/ 3559574 h 7691896"/>
              <a:gd name="connsiteX56" fmla="*/ 659037 w 5558697"/>
              <a:gd name="connsiteY56" fmla="*/ 3597674 h 7691896"/>
              <a:gd name="connsiteX57" fmla="*/ 590457 w 5558697"/>
              <a:gd name="connsiteY57" fmla="*/ 3628154 h 7691896"/>
              <a:gd name="connsiteX58" fmla="*/ 537117 w 5558697"/>
              <a:gd name="connsiteY58" fmla="*/ 3788174 h 7691896"/>
              <a:gd name="connsiteX59" fmla="*/ 605697 w 5558697"/>
              <a:gd name="connsiteY59" fmla="*/ 4016774 h 7691896"/>
              <a:gd name="connsiteX60" fmla="*/ 643797 w 5558697"/>
              <a:gd name="connsiteY60" fmla="*/ 4131074 h 7691896"/>
              <a:gd name="connsiteX61" fmla="*/ 575217 w 5558697"/>
              <a:gd name="connsiteY61" fmla="*/ 4283474 h 7691896"/>
              <a:gd name="connsiteX62" fmla="*/ 384717 w 5558697"/>
              <a:gd name="connsiteY62" fmla="*/ 4382534 h 7691896"/>
              <a:gd name="connsiteX63" fmla="*/ 300897 w 5558697"/>
              <a:gd name="connsiteY63" fmla="*/ 4542554 h 7691896"/>
              <a:gd name="connsiteX64" fmla="*/ 217077 w 5558697"/>
              <a:gd name="connsiteY64" fmla="*/ 4694954 h 7691896"/>
              <a:gd name="connsiteX65" fmla="*/ 118017 w 5558697"/>
              <a:gd name="connsiteY65" fmla="*/ 4885454 h 7691896"/>
              <a:gd name="connsiteX66" fmla="*/ 125637 w 5558697"/>
              <a:gd name="connsiteY66" fmla="*/ 4976894 h 7691896"/>
              <a:gd name="connsiteX67" fmla="*/ 262797 w 5558697"/>
              <a:gd name="connsiteY67" fmla="*/ 4961654 h 7691896"/>
              <a:gd name="connsiteX68" fmla="*/ 422817 w 5558697"/>
              <a:gd name="connsiteY68" fmla="*/ 4832114 h 7691896"/>
              <a:gd name="connsiteX69" fmla="*/ 598077 w 5558697"/>
              <a:gd name="connsiteY69" fmla="*/ 4733054 h 7691896"/>
              <a:gd name="connsiteX70" fmla="*/ 841917 w 5558697"/>
              <a:gd name="connsiteY70" fmla="*/ 4633994 h 7691896"/>
              <a:gd name="connsiteX71" fmla="*/ 956217 w 5558697"/>
              <a:gd name="connsiteY71" fmla="*/ 4550174 h 7691896"/>
              <a:gd name="connsiteX72" fmla="*/ 1131477 w 5558697"/>
              <a:gd name="connsiteY72" fmla="*/ 4542554 h 7691896"/>
              <a:gd name="connsiteX73" fmla="*/ 1276257 w 5558697"/>
              <a:gd name="connsiteY73" fmla="*/ 4595894 h 7691896"/>
              <a:gd name="connsiteX74" fmla="*/ 1398177 w 5558697"/>
              <a:gd name="connsiteY74" fmla="*/ 4611134 h 7691896"/>
              <a:gd name="connsiteX75" fmla="*/ 1520097 w 5558697"/>
              <a:gd name="connsiteY75" fmla="*/ 4504454 h 7691896"/>
              <a:gd name="connsiteX76" fmla="*/ 1642017 w 5558697"/>
              <a:gd name="connsiteY76" fmla="*/ 4489214 h 7691896"/>
              <a:gd name="connsiteX77" fmla="*/ 1702977 w 5558697"/>
              <a:gd name="connsiteY77" fmla="*/ 4489214 h 7691896"/>
              <a:gd name="connsiteX78" fmla="*/ 1855377 w 5558697"/>
              <a:gd name="connsiteY78" fmla="*/ 4329194 h 7691896"/>
              <a:gd name="connsiteX79" fmla="*/ 2030637 w 5558697"/>
              <a:gd name="connsiteY79" fmla="*/ 4207274 h 7691896"/>
              <a:gd name="connsiteX80" fmla="*/ 2160177 w 5558697"/>
              <a:gd name="connsiteY80" fmla="*/ 4115834 h 7691896"/>
              <a:gd name="connsiteX81" fmla="*/ 2266857 w 5558697"/>
              <a:gd name="connsiteY81" fmla="*/ 3978674 h 7691896"/>
              <a:gd name="connsiteX82" fmla="*/ 2327817 w 5558697"/>
              <a:gd name="connsiteY82" fmla="*/ 4085354 h 7691896"/>
              <a:gd name="connsiteX83" fmla="*/ 2304957 w 5558697"/>
              <a:gd name="connsiteY83" fmla="*/ 4237754 h 7691896"/>
              <a:gd name="connsiteX84" fmla="*/ 2251617 w 5558697"/>
              <a:gd name="connsiteY84" fmla="*/ 4397774 h 7691896"/>
              <a:gd name="connsiteX85" fmla="*/ 2221137 w 5558697"/>
              <a:gd name="connsiteY85" fmla="*/ 4512074 h 7691896"/>
              <a:gd name="connsiteX86" fmla="*/ 2358297 w 5558697"/>
              <a:gd name="connsiteY86" fmla="*/ 4618754 h 7691896"/>
              <a:gd name="connsiteX87" fmla="*/ 2495457 w 5558697"/>
              <a:gd name="connsiteY87" fmla="*/ 4580654 h 7691896"/>
              <a:gd name="connsiteX88" fmla="*/ 2571657 w 5558697"/>
              <a:gd name="connsiteY88" fmla="*/ 4633994 h 7691896"/>
              <a:gd name="connsiteX89" fmla="*/ 2586897 w 5558697"/>
              <a:gd name="connsiteY89" fmla="*/ 4725434 h 7691896"/>
              <a:gd name="connsiteX90" fmla="*/ 2586897 w 5558697"/>
              <a:gd name="connsiteY90" fmla="*/ 4816874 h 7691896"/>
              <a:gd name="connsiteX91" fmla="*/ 2739297 w 5558697"/>
              <a:gd name="connsiteY91" fmla="*/ 4976894 h 7691896"/>
              <a:gd name="connsiteX92" fmla="*/ 2823117 w 5558697"/>
              <a:gd name="connsiteY92" fmla="*/ 5098814 h 7691896"/>
              <a:gd name="connsiteX93" fmla="*/ 3005997 w 5558697"/>
              <a:gd name="connsiteY93" fmla="*/ 5197874 h 7691896"/>
              <a:gd name="connsiteX94" fmla="*/ 3120297 w 5558697"/>
              <a:gd name="connsiteY94" fmla="*/ 5251214 h 7691896"/>
              <a:gd name="connsiteX95" fmla="*/ 3341277 w 5558697"/>
              <a:gd name="connsiteY95" fmla="*/ 5335034 h 7691896"/>
              <a:gd name="connsiteX96" fmla="*/ 3493677 w 5558697"/>
              <a:gd name="connsiteY96" fmla="*/ 5434094 h 7691896"/>
              <a:gd name="connsiteX97" fmla="*/ 3615597 w 5558697"/>
              <a:gd name="connsiteY97" fmla="*/ 5556014 h 7691896"/>
              <a:gd name="connsiteX98" fmla="*/ 3668937 w 5558697"/>
              <a:gd name="connsiteY98" fmla="*/ 5632214 h 7691896"/>
              <a:gd name="connsiteX99" fmla="*/ 3501297 w 5558697"/>
              <a:gd name="connsiteY99" fmla="*/ 5738894 h 7691896"/>
              <a:gd name="connsiteX100" fmla="*/ 3394617 w 5558697"/>
              <a:gd name="connsiteY100" fmla="*/ 5799854 h 7691896"/>
              <a:gd name="connsiteX101" fmla="*/ 3287937 w 5558697"/>
              <a:gd name="connsiteY101" fmla="*/ 5868434 h 7691896"/>
              <a:gd name="connsiteX102" fmla="*/ 3219357 w 5558697"/>
              <a:gd name="connsiteY102" fmla="*/ 5883674 h 7691896"/>
              <a:gd name="connsiteX103" fmla="*/ 3074577 w 5558697"/>
              <a:gd name="connsiteY103" fmla="*/ 5738894 h 7691896"/>
              <a:gd name="connsiteX104" fmla="*/ 2906937 w 5558697"/>
              <a:gd name="connsiteY104" fmla="*/ 5609354 h 7691896"/>
              <a:gd name="connsiteX105" fmla="*/ 2746917 w 5558697"/>
              <a:gd name="connsiteY105" fmla="*/ 5586494 h 7691896"/>
              <a:gd name="connsiteX106" fmla="*/ 2503077 w 5558697"/>
              <a:gd name="connsiteY106" fmla="*/ 5578874 h 7691896"/>
              <a:gd name="connsiteX107" fmla="*/ 2228757 w 5558697"/>
              <a:gd name="connsiteY107" fmla="*/ 5586494 h 7691896"/>
              <a:gd name="connsiteX108" fmla="*/ 2007777 w 5558697"/>
              <a:gd name="connsiteY108" fmla="*/ 5563634 h 7691896"/>
              <a:gd name="connsiteX109" fmla="*/ 1977297 w 5558697"/>
              <a:gd name="connsiteY109" fmla="*/ 5746514 h 7691896"/>
              <a:gd name="connsiteX110" fmla="*/ 1893477 w 5558697"/>
              <a:gd name="connsiteY110" fmla="*/ 5837954 h 7691896"/>
              <a:gd name="connsiteX111" fmla="*/ 1786797 w 5558697"/>
              <a:gd name="connsiteY111" fmla="*/ 5952254 h 7691896"/>
              <a:gd name="connsiteX112" fmla="*/ 1146717 w 5558697"/>
              <a:gd name="connsiteY112" fmla="*/ 7567694 h 7691896"/>
              <a:gd name="connsiteX113" fmla="*/ 4865276 w 5558697"/>
              <a:gd name="connsiteY113" fmla="*/ 7575314 h 7691896"/>
              <a:gd name="connsiteX114" fmla="*/ 5558697 w 5558697"/>
              <a:gd name="connsiteY114" fmla="*/ 2309894 h 7691896"/>
              <a:gd name="connsiteX0" fmla="*/ 1855377 w 5206951"/>
              <a:gd name="connsiteY0" fmla="*/ 1034 h 7691896"/>
              <a:gd name="connsiteX1" fmla="*/ 1718217 w 5206951"/>
              <a:gd name="connsiteY1" fmla="*/ 69614 h 7691896"/>
              <a:gd name="connsiteX2" fmla="*/ 1664877 w 5206951"/>
              <a:gd name="connsiteY2" fmla="*/ 214394 h 7691896"/>
              <a:gd name="connsiteX3" fmla="*/ 1657257 w 5206951"/>
              <a:gd name="connsiteY3" fmla="*/ 305834 h 7691896"/>
              <a:gd name="connsiteX4" fmla="*/ 1535337 w 5206951"/>
              <a:gd name="connsiteY4" fmla="*/ 359174 h 7691896"/>
              <a:gd name="connsiteX5" fmla="*/ 1459137 w 5206951"/>
              <a:gd name="connsiteY5" fmla="*/ 488714 h 7691896"/>
              <a:gd name="connsiteX6" fmla="*/ 1497237 w 5206951"/>
              <a:gd name="connsiteY6" fmla="*/ 656354 h 7691896"/>
              <a:gd name="connsiteX7" fmla="*/ 1405797 w 5206951"/>
              <a:gd name="connsiteY7" fmla="*/ 740174 h 7691896"/>
              <a:gd name="connsiteX8" fmla="*/ 1299117 w 5206951"/>
              <a:gd name="connsiteY8" fmla="*/ 618254 h 7691896"/>
              <a:gd name="connsiteX9" fmla="*/ 1314357 w 5206951"/>
              <a:gd name="connsiteY9" fmla="*/ 503954 h 7691896"/>
              <a:gd name="connsiteX10" fmla="*/ 1337217 w 5206951"/>
              <a:gd name="connsiteY10" fmla="*/ 389654 h 7691896"/>
              <a:gd name="connsiteX11" fmla="*/ 1245777 w 5206951"/>
              <a:gd name="connsiteY11" fmla="*/ 351554 h 7691896"/>
              <a:gd name="connsiteX12" fmla="*/ 1078137 w 5206951"/>
              <a:gd name="connsiteY12" fmla="*/ 359174 h 7691896"/>
              <a:gd name="connsiteX13" fmla="*/ 910497 w 5206951"/>
              <a:gd name="connsiteY13" fmla="*/ 206774 h 7691896"/>
              <a:gd name="connsiteX14" fmla="*/ 780957 w 5206951"/>
              <a:gd name="connsiteY14" fmla="*/ 130574 h 7691896"/>
              <a:gd name="connsiteX15" fmla="*/ 666657 w 5206951"/>
              <a:gd name="connsiteY15" fmla="*/ 183914 h 7691896"/>
              <a:gd name="connsiteX16" fmla="*/ 590457 w 5206951"/>
              <a:gd name="connsiteY16" fmla="*/ 92474 h 7691896"/>
              <a:gd name="connsiteX17" fmla="*/ 521877 w 5206951"/>
              <a:gd name="connsiteY17" fmla="*/ 77234 h 7691896"/>
              <a:gd name="connsiteX18" fmla="*/ 445677 w 5206951"/>
              <a:gd name="connsiteY18" fmla="*/ 1034 h 7691896"/>
              <a:gd name="connsiteX19" fmla="*/ 323757 w 5206951"/>
              <a:gd name="connsiteY19" fmla="*/ 39134 h 7691896"/>
              <a:gd name="connsiteX20" fmla="*/ 247557 w 5206951"/>
              <a:gd name="connsiteY20" fmla="*/ 122954 h 7691896"/>
              <a:gd name="connsiteX21" fmla="*/ 95157 w 5206951"/>
              <a:gd name="connsiteY21" fmla="*/ 214394 h 7691896"/>
              <a:gd name="connsiteX22" fmla="*/ 18957 w 5206951"/>
              <a:gd name="connsiteY22" fmla="*/ 404894 h 7691896"/>
              <a:gd name="connsiteX23" fmla="*/ 11337 w 5206951"/>
              <a:gd name="connsiteY23" fmla="*/ 519194 h 7691896"/>
              <a:gd name="connsiteX24" fmla="*/ 156117 w 5206951"/>
              <a:gd name="connsiteY24" fmla="*/ 663974 h 7691896"/>
              <a:gd name="connsiteX25" fmla="*/ 407577 w 5206951"/>
              <a:gd name="connsiteY25" fmla="*/ 793514 h 7691896"/>
              <a:gd name="connsiteX26" fmla="*/ 499017 w 5206951"/>
              <a:gd name="connsiteY26" fmla="*/ 877334 h 7691896"/>
              <a:gd name="connsiteX27" fmla="*/ 681897 w 5206951"/>
              <a:gd name="connsiteY27" fmla="*/ 1037354 h 7691896"/>
              <a:gd name="connsiteX28" fmla="*/ 887637 w 5206951"/>
              <a:gd name="connsiteY28" fmla="*/ 1136414 h 7691896"/>
              <a:gd name="connsiteX29" fmla="*/ 1009557 w 5206951"/>
              <a:gd name="connsiteY29" fmla="*/ 1319294 h 7691896"/>
              <a:gd name="connsiteX30" fmla="*/ 1062897 w 5206951"/>
              <a:gd name="connsiteY30" fmla="*/ 1395494 h 7691896"/>
              <a:gd name="connsiteX31" fmla="*/ 1001937 w 5206951"/>
              <a:gd name="connsiteY31" fmla="*/ 1555514 h 7691896"/>
              <a:gd name="connsiteX32" fmla="*/ 1009557 w 5206951"/>
              <a:gd name="connsiteY32" fmla="*/ 1730774 h 7691896"/>
              <a:gd name="connsiteX33" fmla="*/ 1131477 w 5206951"/>
              <a:gd name="connsiteY33" fmla="*/ 1944134 h 7691896"/>
              <a:gd name="connsiteX34" fmla="*/ 1207677 w 5206951"/>
              <a:gd name="connsiteY34" fmla="*/ 2050814 h 7691896"/>
              <a:gd name="connsiteX35" fmla="*/ 1329597 w 5206951"/>
              <a:gd name="connsiteY35" fmla="*/ 2134634 h 7691896"/>
              <a:gd name="connsiteX36" fmla="*/ 1200057 w 5206951"/>
              <a:gd name="connsiteY36" fmla="*/ 2248934 h 7691896"/>
              <a:gd name="connsiteX37" fmla="*/ 1093377 w 5206951"/>
              <a:gd name="connsiteY37" fmla="*/ 2401334 h 7691896"/>
              <a:gd name="connsiteX38" fmla="*/ 1093377 w 5206951"/>
              <a:gd name="connsiteY38" fmla="*/ 2538494 h 7691896"/>
              <a:gd name="connsiteX39" fmla="*/ 1146717 w 5206951"/>
              <a:gd name="connsiteY39" fmla="*/ 2698514 h 7691896"/>
              <a:gd name="connsiteX40" fmla="*/ 1131477 w 5206951"/>
              <a:gd name="connsiteY40" fmla="*/ 2759474 h 7691896"/>
              <a:gd name="connsiteX41" fmla="*/ 971457 w 5206951"/>
              <a:gd name="connsiteY41" fmla="*/ 2713754 h 7691896"/>
              <a:gd name="connsiteX42" fmla="*/ 857157 w 5206951"/>
              <a:gd name="connsiteY42" fmla="*/ 2728994 h 7691896"/>
              <a:gd name="connsiteX43" fmla="*/ 712377 w 5206951"/>
              <a:gd name="connsiteY43" fmla="*/ 2789954 h 7691896"/>
              <a:gd name="connsiteX44" fmla="*/ 445677 w 5206951"/>
              <a:gd name="connsiteY44" fmla="*/ 2911874 h 7691896"/>
              <a:gd name="connsiteX45" fmla="*/ 407577 w 5206951"/>
              <a:gd name="connsiteY45" fmla="*/ 3049034 h 7691896"/>
              <a:gd name="connsiteX46" fmla="*/ 506637 w 5206951"/>
              <a:gd name="connsiteY46" fmla="*/ 3231914 h 7691896"/>
              <a:gd name="connsiteX47" fmla="*/ 750477 w 5206951"/>
              <a:gd name="connsiteY47" fmla="*/ 3315734 h 7691896"/>
              <a:gd name="connsiteX48" fmla="*/ 925737 w 5206951"/>
              <a:gd name="connsiteY48" fmla="*/ 3323354 h 7691896"/>
              <a:gd name="connsiteX49" fmla="*/ 1085757 w 5206951"/>
              <a:gd name="connsiteY49" fmla="*/ 3315734 h 7691896"/>
              <a:gd name="connsiteX50" fmla="*/ 1215297 w 5206951"/>
              <a:gd name="connsiteY50" fmla="*/ 3361454 h 7691896"/>
              <a:gd name="connsiteX51" fmla="*/ 1306737 w 5206951"/>
              <a:gd name="connsiteY51" fmla="*/ 3437654 h 7691896"/>
              <a:gd name="connsiteX52" fmla="*/ 1367697 w 5206951"/>
              <a:gd name="connsiteY52" fmla="*/ 3468134 h 7691896"/>
              <a:gd name="connsiteX53" fmla="*/ 1161957 w 5206951"/>
              <a:gd name="connsiteY53" fmla="*/ 3475754 h 7691896"/>
              <a:gd name="connsiteX54" fmla="*/ 948597 w 5206951"/>
              <a:gd name="connsiteY54" fmla="*/ 3521474 h 7691896"/>
              <a:gd name="connsiteX55" fmla="*/ 780957 w 5206951"/>
              <a:gd name="connsiteY55" fmla="*/ 3559574 h 7691896"/>
              <a:gd name="connsiteX56" fmla="*/ 659037 w 5206951"/>
              <a:gd name="connsiteY56" fmla="*/ 3597674 h 7691896"/>
              <a:gd name="connsiteX57" fmla="*/ 590457 w 5206951"/>
              <a:gd name="connsiteY57" fmla="*/ 3628154 h 7691896"/>
              <a:gd name="connsiteX58" fmla="*/ 537117 w 5206951"/>
              <a:gd name="connsiteY58" fmla="*/ 3788174 h 7691896"/>
              <a:gd name="connsiteX59" fmla="*/ 605697 w 5206951"/>
              <a:gd name="connsiteY59" fmla="*/ 4016774 h 7691896"/>
              <a:gd name="connsiteX60" fmla="*/ 643797 w 5206951"/>
              <a:gd name="connsiteY60" fmla="*/ 4131074 h 7691896"/>
              <a:gd name="connsiteX61" fmla="*/ 575217 w 5206951"/>
              <a:gd name="connsiteY61" fmla="*/ 4283474 h 7691896"/>
              <a:gd name="connsiteX62" fmla="*/ 384717 w 5206951"/>
              <a:gd name="connsiteY62" fmla="*/ 4382534 h 7691896"/>
              <a:gd name="connsiteX63" fmla="*/ 300897 w 5206951"/>
              <a:gd name="connsiteY63" fmla="*/ 4542554 h 7691896"/>
              <a:gd name="connsiteX64" fmla="*/ 217077 w 5206951"/>
              <a:gd name="connsiteY64" fmla="*/ 4694954 h 7691896"/>
              <a:gd name="connsiteX65" fmla="*/ 118017 w 5206951"/>
              <a:gd name="connsiteY65" fmla="*/ 4885454 h 7691896"/>
              <a:gd name="connsiteX66" fmla="*/ 125637 w 5206951"/>
              <a:gd name="connsiteY66" fmla="*/ 4976894 h 7691896"/>
              <a:gd name="connsiteX67" fmla="*/ 262797 w 5206951"/>
              <a:gd name="connsiteY67" fmla="*/ 4961654 h 7691896"/>
              <a:gd name="connsiteX68" fmla="*/ 422817 w 5206951"/>
              <a:gd name="connsiteY68" fmla="*/ 4832114 h 7691896"/>
              <a:gd name="connsiteX69" fmla="*/ 598077 w 5206951"/>
              <a:gd name="connsiteY69" fmla="*/ 4733054 h 7691896"/>
              <a:gd name="connsiteX70" fmla="*/ 841917 w 5206951"/>
              <a:gd name="connsiteY70" fmla="*/ 4633994 h 7691896"/>
              <a:gd name="connsiteX71" fmla="*/ 956217 w 5206951"/>
              <a:gd name="connsiteY71" fmla="*/ 4550174 h 7691896"/>
              <a:gd name="connsiteX72" fmla="*/ 1131477 w 5206951"/>
              <a:gd name="connsiteY72" fmla="*/ 4542554 h 7691896"/>
              <a:gd name="connsiteX73" fmla="*/ 1276257 w 5206951"/>
              <a:gd name="connsiteY73" fmla="*/ 4595894 h 7691896"/>
              <a:gd name="connsiteX74" fmla="*/ 1398177 w 5206951"/>
              <a:gd name="connsiteY74" fmla="*/ 4611134 h 7691896"/>
              <a:gd name="connsiteX75" fmla="*/ 1520097 w 5206951"/>
              <a:gd name="connsiteY75" fmla="*/ 4504454 h 7691896"/>
              <a:gd name="connsiteX76" fmla="*/ 1642017 w 5206951"/>
              <a:gd name="connsiteY76" fmla="*/ 4489214 h 7691896"/>
              <a:gd name="connsiteX77" fmla="*/ 1702977 w 5206951"/>
              <a:gd name="connsiteY77" fmla="*/ 4489214 h 7691896"/>
              <a:gd name="connsiteX78" fmla="*/ 1855377 w 5206951"/>
              <a:gd name="connsiteY78" fmla="*/ 4329194 h 7691896"/>
              <a:gd name="connsiteX79" fmla="*/ 2030637 w 5206951"/>
              <a:gd name="connsiteY79" fmla="*/ 4207274 h 7691896"/>
              <a:gd name="connsiteX80" fmla="*/ 2160177 w 5206951"/>
              <a:gd name="connsiteY80" fmla="*/ 4115834 h 7691896"/>
              <a:gd name="connsiteX81" fmla="*/ 2266857 w 5206951"/>
              <a:gd name="connsiteY81" fmla="*/ 3978674 h 7691896"/>
              <a:gd name="connsiteX82" fmla="*/ 2327817 w 5206951"/>
              <a:gd name="connsiteY82" fmla="*/ 4085354 h 7691896"/>
              <a:gd name="connsiteX83" fmla="*/ 2304957 w 5206951"/>
              <a:gd name="connsiteY83" fmla="*/ 4237754 h 7691896"/>
              <a:gd name="connsiteX84" fmla="*/ 2251617 w 5206951"/>
              <a:gd name="connsiteY84" fmla="*/ 4397774 h 7691896"/>
              <a:gd name="connsiteX85" fmla="*/ 2221137 w 5206951"/>
              <a:gd name="connsiteY85" fmla="*/ 4512074 h 7691896"/>
              <a:gd name="connsiteX86" fmla="*/ 2358297 w 5206951"/>
              <a:gd name="connsiteY86" fmla="*/ 4618754 h 7691896"/>
              <a:gd name="connsiteX87" fmla="*/ 2495457 w 5206951"/>
              <a:gd name="connsiteY87" fmla="*/ 4580654 h 7691896"/>
              <a:gd name="connsiteX88" fmla="*/ 2571657 w 5206951"/>
              <a:gd name="connsiteY88" fmla="*/ 4633994 h 7691896"/>
              <a:gd name="connsiteX89" fmla="*/ 2586897 w 5206951"/>
              <a:gd name="connsiteY89" fmla="*/ 4725434 h 7691896"/>
              <a:gd name="connsiteX90" fmla="*/ 2586897 w 5206951"/>
              <a:gd name="connsiteY90" fmla="*/ 4816874 h 7691896"/>
              <a:gd name="connsiteX91" fmla="*/ 2739297 w 5206951"/>
              <a:gd name="connsiteY91" fmla="*/ 4976894 h 7691896"/>
              <a:gd name="connsiteX92" fmla="*/ 2823117 w 5206951"/>
              <a:gd name="connsiteY92" fmla="*/ 5098814 h 7691896"/>
              <a:gd name="connsiteX93" fmla="*/ 3005997 w 5206951"/>
              <a:gd name="connsiteY93" fmla="*/ 5197874 h 7691896"/>
              <a:gd name="connsiteX94" fmla="*/ 3120297 w 5206951"/>
              <a:gd name="connsiteY94" fmla="*/ 5251214 h 7691896"/>
              <a:gd name="connsiteX95" fmla="*/ 3341277 w 5206951"/>
              <a:gd name="connsiteY95" fmla="*/ 5335034 h 7691896"/>
              <a:gd name="connsiteX96" fmla="*/ 3493677 w 5206951"/>
              <a:gd name="connsiteY96" fmla="*/ 5434094 h 7691896"/>
              <a:gd name="connsiteX97" fmla="*/ 3615597 w 5206951"/>
              <a:gd name="connsiteY97" fmla="*/ 5556014 h 7691896"/>
              <a:gd name="connsiteX98" fmla="*/ 3668937 w 5206951"/>
              <a:gd name="connsiteY98" fmla="*/ 5632214 h 7691896"/>
              <a:gd name="connsiteX99" fmla="*/ 3501297 w 5206951"/>
              <a:gd name="connsiteY99" fmla="*/ 5738894 h 7691896"/>
              <a:gd name="connsiteX100" fmla="*/ 3394617 w 5206951"/>
              <a:gd name="connsiteY100" fmla="*/ 5799854 h 7691896"/>
              <a:gd name="connsiteX101" fmla="*/ 3287937 w 5206951"/>
              <a:gd name="connsiteY101" fmla="*/ 5868434 h 7691896"/>
              <a:gd name="connsiteX102" fmla="*/ 3219357 w 5206951"/>
              <a:gd name="connsiteY102" fmla="*/ 5883674 h 7691896"/>
              <a:gd name="connsiteX103" fmla="*/ 3074577 w 5206951"/>
              <a:gd name="connsiteY103" fmla="*/ 5738894 h 7691896"/>
              <a:gd name="connsiteX104" fmla="*/ 2906937 w 5206951"/>
              <a:gd name="connsiteY104" fmla="*/ 5609354 h 7691896"/>
              <a:gd name="connsiteX105" fmla="*/ 2746917 w 5206951"/>
              <a:gd name="connsiteY105" fmla="*/ 5586494 h 7691896"/>
              <a:gd name="connsiteX106" fmla="*/ 2503077 w 5206951"/>
              <a:gd name="connsiteY106" fmla="*/ 5578874 h 7691896"/>
              <a:gd name="connsiteX107" fmla="*/ 2228757 w 5206951"/>
              <a:gd name="connsiteY107" fmla="*/ 5586494 h 7691896"/>
              <a:gd name="connsiteX108" fmla="*/ 2007777 w 5206951"/>
              <a:gd name="connsiteY108" fmla="*/ 5563634 h 7691896"/>
              <a:gd name="connsiteX109" fmla="*/ 1977297 w 5206951"/>
              <a:gd name="connsiteY109" fmla="*/ 5746514 h 7691896"/>
              <a:gd name="connsiteX110" fmla="*/ 1893477 w 5206951"/>
              <a:gd name="connsiteY110" fmla="*/ 5837954 h 7691896"/>
              <a:gd name="connsiteX111" fmla="*/ 1786797 w 5206951"/>
              <a:gd name="connsiteY111" fmla="*/ 5952254 h 7691896"/>
              <a:gd name="connsiteX112" fmla="*/ 1146717 w 5206951"/>
              <a:gd name="connsiteY112" fmla="*/ 7567694 h 7691896"/>
              <a:gd name="connsiteX113" fmla="*/ 4865276 w 5206951"/>
              <a:gd name="connsiteY113" fmla="*/ 7575314 h 7691896"/>
              <a:gd name="connsiteX114" fmla="*/ 5032917 w 5206951"/>
              <a:gd name="connsiteY114" fmla="*/ 1867934 h 7691896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533400 h 8552267"/>
              <a:gd name="connsiteX1" fmla="*/ 1718217 w 5137822"/>
              <a:gd name="connsiteY1" fmla="*/ 601980 h 8552267"/>
              <a:gd name="connsiteX2" fmla="*/ 1664877 w 5137822"/>
              <a:gd name="connsiteY2" fmla="*/ 746760 h 8552267"/>
              <a:gd name="connsiteX3" fmla="*/ 1657257 w 5137822"/>
              <a:gd name="connsiteY3" fmla="*/ 838200 h 8552267"/>
              <a:gd name="connsiteX4" fmla="*/ 1535337 w 5137822"/>
              <a:gd name="connsiteY4" fmla="*/ 891540 h 8552267"/>
              <a:gd name="connsiteX5" fmla="*/ 1459137 w 5137822"/>
              <a:gd name="connsiteY5" fmla="*/ 1021080 h 8552267"/>
              <a:gd name="connsiteX6" fmla="*/ 1497237 w 5137822"/>
              <a:gd name="connsiteY6" fmla="*/ 1188720 h 8552267"/>
              <a:gd name="connsiteX7" fmla="*/ 1405797 w 5137822"/>
              <a:gd name="connsiteY7" fmla="*/ 1272540 h 8552267"/>
              <a:gd name="connsiteX8" fmla="*/ 1299117 w 5137822"/>
              <a:gd name="connsiteY8" fmla="*/ 1150620 h 8552267"/>
              <a:gd name="connsiteX9" fmla="*/ 1314357 w 5137822"/>
              <a:gd name="connsiteY9" fmla="*/ 1036320 h 8552267"/>
              <a:gd name="connsiteX10" fmla="*/ 1337217 w 5137822"/>
              <a:gd name="connsiteY10" fmla="*/ 922020 h 8552267"/>
              <a:gd name="connsiteX11" fmla="*/ 1245777 w 5137822"/>
              <a:gd name="connsiteY11" fmla="*/ 883920 h 8552267"/>
              <a:gd name="connsiteX12" fmla="*/ 1078137 w 5137822"/>
              <a:gd name="connsiteY12" fmla="*/ 891540 h 8552267"/>
              <a:gd name="connsiteX13" fmla="*/ 910497 w 5137822"/>
              <a:gd name="connsiteY13" fmla="*/ 739140 h 8552267"/>
              <a:gd name="connsiteX14" fmla="*/ 780957 w 5137822"/>
              <a:gd name="connsiteY14" fmla="*/ 662940 h 8552267"/>
              <a:gd name="connsiteX15" fmla="*/ 666657 w 5137822"/>
              <a:gd name="connsiteY15" fmla="*/ 716280 h 8552267"/>
              <a:gd name="connsiteX16" fmla="*/ 590457 w 5137822"/>
              <a:gd name="connsiteY16" fmla="*/ 624840 h 8552267"/>
              <a:gd name="connsiteX17" fmla="*/ 521877 w 5137822"/>
              <a:gd name="connsiteY17" fmla="*/ 609600 h 8552267"/>
              <a:gd name="connsiteX18" fmla="*/ 445677 w 5137822"/>
              <a:gd name="connsiteY18" fmla="*/ 533400 h 8552267"/>
              <a:gd name="connsiteX19" fmla="*/ 323757 w 5137822"/>
              <a:gd name="connsiteY19" fmla="*/ 571500 h 8552267"/>
              <a:gd name="connsiteX20" fmla="*/ 247557 w 5137822"/>
              <a:gd name="connsiteY20" fmla="*/ 655320 h 8552267"/>
              <a:gd name="connsiteX21" fmla="*/ 95157 w 5137822"/>
              <a:gd name="connsiteY21" fmla="*/ 746760 h 8552267"/>
              <a:gd name="connsiteX22" fmla="*/ 18957 w 5137822"/>
              <a:gd name="connsiteY22" fmla="*/ 937260 h 8552267"/>
              <a:gd name="connsiteX23" fmla="*/ 11337 w 5137822"/>
              <a:gd name="connsiteY23" fmla="*/ 1051560 h 8552267"/>
              <a:gd name="connsiteX24" fmla="*/ 156117 w 5137822"/>
              <a:gd name="connsiteY24" fmla="*/ 1196340 h 8552267"/>
              <a:gd name="connsiteX25" fmla="*/ 407577 w 5137822"/>
              <a:gd name="connsiteY25" fmla="*/ 1325880 h 8552267"/>
              <a:gd name="connsiteX26" fmla="*/ 499017 w 5137822"/>
              <a:gd name="connsiteY26" fmla="*/ 1409700 h 8552267"/>
              <a:gd name="connsiteX27" fmla="*/ 681897 w 5137822"/>
              <a:gd name="connsiteY27" fmla="*/ 1569720 h 8552267"/>
              <a:gd name="connsiteX28" fmla="*/ 887637 w 5137822"/>
              <a:gd name="connsiteY28" fmla="*/ 1668780 h 8552267"/>
              <a:gd name="connsiteX29" fmla="*/ 1009557 w 5137822"/>
              <a:gd name="connsiteY29" fmla="*/ 1851660 h 8552267"/>
              <a:gd name="connsiteX30" fmla="*/ 1062897 w 5137822"/>
              <a:gd name="connsiteY30" fmla="*/ 1927860 h 8552267"/>
              <a:gd name="connsiteX31" fmla="*/ 1001937 w 5137822"/>
              <a:gd name="connsiteY31" fmla="*/ 2087880 h 8552267"/>
              <a:gd name="connsiteX32" fmla="*/ 1009557 w 5137822"/>
              <a:gd name="connsiteY32" fmla="*/ 2263140 h 8552267"/>
              <a:gd name="connsiteX33" fmla="*/ 1131477 w 5137822"/>
              <a:gd name="connsiteY33" fmla="*/ 2476500 h 8552267"/>
              <a:gd name="connsiteX34" fmla="*/ 1207677 w 5137822"/>
              <a:gd name="connsiteY34" fmla="*/ 2583180 h 8552267"/>
              <a:gd name="connsiteX35" fmla="*/ 1329597 w 5137822"/>
              <a:gd name="connsiteY35" fmla="*/ 2667000 h 8552267"/>
              <a:gd name="connsiteX36" fmla="*/ 1200057 w 5137822"/>
              <a:gd name="connsiteY36" fmla="*/ 2781300 h 8552267"/>
              <a:gd name="connsiteX37" fmla="*/ 1093377 w 5137822"/>
              <a:gd name="connsiteY37" fmla="*/ 2933700 h 8552267"/>
              <a:gd name="connsiteX38" fmla="*/ 1093377 w 5137822"/>
              <a:gd name="connsiteY38" fmla="*/ 3070860 h 8552267"/>
              <a:gd name="connsiteX39" fmla="*/ 1146717 w 5137822"/>
              <a:gd name="connsiteY39" fmla="*/ 3230880 h 8552267"/>
              <a:gd name="connsiteX40" fmla="*/ 1131477 w 5137822"/>
              <a:gd name="connsiteY40" fmla="*/ 3291840 h 8552267"/>
              <a:gd name="connsiteX41" fmla="*/ 971457 w 5137822"/>
              <a:gd name="connsiteY41" fmla="*/ 3246120 h 8552267"/>
              <a:gd name="connsiteX42" fmla="*/ 857157 w 5137822"/>
              <a:gd name="connsiteY42" fmla="*/ 3261360 h 8552267"/>
              <a:gd name="connsiteX43" fmla="*/ 712377 w 5137822"/>
              <a:gd name="connsiteY43" fmla="*/ 3322320 h 8552267"/>
              <a:gd name="connsiteX44" fmla="*/ 445677 w 5137822"/>
              <a:gd name="connsiteY44" fmla="*/ 3444240 h 8552267"/>
              <a:gd name="connsiteX45" fmla="*/ 407577 w 5137822"/>
              <a:gd name="connsiteY45" fmla="*/ 3581400 h 8552267"/>
              <a:gd name="connsiteX46" fmla="*/ 506637 w 5137822"/>
              <a:gd name="connsiteY46" fmla="*/ 3764280 h 8552267"/>
              <a:gd name="connsiteX47" fmla="*/ 750477 w 5137822"/>
              <a:gd name="connsiteY47" fmla="*/ 3848100 h 8552267"/>
              <a:gd name="connsiteX48" fmla="*/ 925737 w 5137822"/>
              <a:gd name="connsiteY48" fmla="*/ 3855720 h 8552267"/>
              <a:gd name="connsiteX49" fmla="*/ 1085757 w 5137822"/>
              <a:gd name="connsiteY49" fmla="*/ 3848100 h 8552267"/>
              <a:gd name="connsiteX50" fmla="*/ 1215297 w 5137822"/>
              <a:gd name="connsiteY50" fmla="*/ 3893820 h 8552267"/>
              <a:gd name="connsiteX51" fmla="*/ 1306737 w 5137822"/>
              <a:gd name="connsiteY51" fmla="*/ 3970020 h 8552267"/>
              <a:gd name="connsiteX52" fmla="*/ 1367697 w 5137822"/>
              <a:gd name="connsiteY52" fmla="*/ 4000500 h 8552267"/>
              <a:gd name="connsiteX53" fmla="*/ 1161957 w 5137822"/>
              <a:gd name="connsiteY53" fmla="*/ 4008120 h 8552267"/>
              <a:gd name="connsiteX54" fmla="*/ 948597 w 5137822"/>
              <a:gd name="connsiteY54" fmla="*/ 4053840 h 8552267"/>
              <a:gd name="connsiteX55" fmla="*/ 780957 w 5137822"/>
              <a:gd name="connsiteY55" fmla="*/ 4091940 h 8552267"/>
              <a:gd name="connsiteX56" fmla="*/ 659037 w 5137822"/>
              <a:gd name="connsiteY56" fmla="*/ 4130040 h 8552267"/>
              <a:gd name="connsiteX57" fmla="*/ 590457 w 5137822"/>
              <a:gd name="connsiteY57" fmla="*/ 4160520 h 8552267"/>
              <a:gd name="connsiteX58" fmla="*/ 537117 w 5137822"/>
              <a:gd name="connsiteY58" fmla="*/ 4320540 h 8552267"/>
              <a:gd name="connsiteX59" fmla="*/ 605697 w 5137822"/>
              <a:gd name="connsiteY59" fmla="*/ 4549140 h 8552267"/>
              <a:gd name="connsiteX60" fmla="*/ 643797 w 5137822"/>
              <a:gd name="connsiteY60" fmla="*/ 4663440 h 8552267"/>
              <a:gd name="connsiteX61" fmla="*/ 575217 w 5137822"/>
              <a:gd name="connsiteY61" fmla="*/ 4815840 h 8552267"/>
              <a:gd name="connsiteX62" fmla="*/ 384717 w 5137822"/>
              <a:gd name="connsiteY62" fmla="*/ 4914900 h 8552267"/>
              <a:gd name="connsiteX63" fmla="*/ 300897 w 5137822"/>
              <a:gd name="connsiteY63" fmla="*/ 5074920 h 8552267"/>
              <a:gd name="connsiteX64" fmla="*/ 217077 w 5137822"/>
              <a:gd name="connsiteY64" fmla="*/ 5227320 h 8552267"/>
              <a:gd name="connsiteX65" fmla="*/ 118017 w 5137822"/>
              <a:gd name="connsiteY65" fmla="*/ 5417820 h 8552267"/>
              <a:gd name="connsiteX66" fmla="*/ 125637 w 5137822"/>
              <a:gd name="connsiteY66" fmla="*/ 5509260 h 8552267"/>
              <a:gd name="connsiteX67" fmla="*/ 262797 w 5137822"/>
              <a:gd name="connsiteY67" fmla="*/ 5494020 h 8552267"/>
              <a:gd name="connsiteX68" fmla="*/ 422817 w 5137822"/>
              <a:gd name="connsiteY68" fmla="*/ 5364480 h 8552267"/>
              <a:gd name="connsiteX69" fmla="*/ 598077 w 5137822"/>
              <a:gd name="connsiteY69" fmla="*/ 5265420 h 8552267"/>
              <a:gd name="connsiteX70" fmla="*/ 841917 w 5137822"/>
              <a:gd name="connsiteY70" fmla="*/ 5166360 h 8552267"/>
              <a:gd name="connsiteX71" fmla="*/ 956217 w 5137822"/>
              <a:gd name="connsiteY71" fmla="*/ 5082540 h 8552267"/>
              <a:gd name="connsiteX72" fmla="*/ 1131477 w 5137822"/>
              <a:gd name="connsiteY72" fmla="*/ 5074920 h 8552267"/>
              <a:gd name="connsiteX73" fmla="*/ 1276257 w 5137822"/>
              <a:gd name="connsiteY73" fmla="*/ 5128260 h 8552267"/>
              <a:gd name="connsiteX74" fmla="*/ 1398177 w 5137822"/>
              <a:gd name="connsiteY74" fmla="*/ 5143500 h 8552267"/>
              <a:gd name="connsiteX75" fmla="*/ 1520097 w 5137822"/>
              <a:gd name="connsiteY75" fmla="*/ 5036820 h 8552267"/>
              <a:gd name="connsiteX76" fmla="*/ 1642017 w 5137822"/>
              <a:gd name="connsiteY76" fmla="*/ 5021580 h 8552267"/>
              <a:gd name="connsiteX77" fmla="*/ 1702977 w 5137822"/>
              <a:gd name="connsiteY77" fmla="*/ 5021580 h 8552267"/>
              <a:gd name="connsiteX78" fmla="*/ 1855377 w 5137822"/>
              <a:gd name="connsiteY78" fmla="*/ 4861560 h 8552267"/>
              <a:gd name="connsiteX79" fmla="*/ 2030637 w 5137822"/>
              <a:gd name="connsiteY79" fmla="*/ 4739640 h 8552267"/>
              <a:gd name="connsiteX80" fmla="*/ 2160177 w 5137822"/>
              <a:gd name="connsiteY80" fmla="*/ 4648200 h 8552267"/>
              <a:gd name="connsiteX81" fmla="*/ 2266857 w 5137822"/>
              <a:gd name="connsiteY81" fmla="*/ 4511040 h 8552267"/>
              <a:gd name="connsiteX82" fmla="*/ 2327817 w 5137822"/>
              <a:gd name="connsiteY82" fmla="*/ 4617720 h 8552267"/>
              <a:gd name="connsiteX83" fmla="*/ 2304957 w 5137822"/>
              <a:gd name="connsiteY83" fmla="*/ 4770120 h 8552267"/>
              <a:gd name="connsiteX84" fmla="*/ 2251617 w 5137822"/>
              <a:gd name="connsiteY84" fmla="*/ 4930140 h 8552267"/>
              <a:gd name="connsiteX85" fmla="*/ 2221137 w 5137822"/>
              <a:gd name="connsiteY85" fmla="*/ 5044440 h 8552267"/>
              <a:gd name="connsiteX86" fmla="*/ 2358297 w 5137822"/>
              <a:gd name="connsiteY86" fmla="*/ 5151120 h 8552267"/>
              <a:gd name="connsiteX87" fmla="*/ 2495457 w 5137822"/>
              <a:gd name="connsiteY87" fmla="*/ 5113020 h 8552267"/>
              <a:gd name="connsiteX88" fmla="*/ 2571657 w 5137822"/>
              <a:gd name="connsiteY88" fmla="*/ 5166360 h 8552267"/>
              <a:gd name="connsiteX89" fmla="*/ 2586897 w 5137822"/>
              <a:gd name="connsiteY89" fmla="*/ 5257800 h 8552267"/>
              <a:gd name="connsiteX90" fmla="*/ 2586897 w 5137822"/>
              <a:gd name="connsiteY90" fmla="*/ 5349240 h 8552267"/>
              <a:gd name="connsiteX91" fmla="*/ 2739297 w 5137822"/>
              <a:gd name="connsiteY91" fmla="*/ 5509260 h 8552267"/>
              <a:gd name="connsiteX92" fmla="*/ 2823117 w 5137822"/>
              <a:gd name="connsiteY92" fmla="*/ 5631180 h 8552267"/>
              <a:gd name="connsiteX93" fmla="*/ 3005997 w 5137822"/>
              <a:gd name="connsiteY93" fmla="*/ 5730240 h 8552267"/>
              <a:gd name="connsiteX94" fmla="*/ 3120297 w 5137822"/>
              <a:gd name="connsiteY94" fmla="*/ 5783580 h 8552267"/>
              <a:gd name="connsiteX95" fmla="*/ 3341277 w 5137822"/>
              <a:gd name="connsiteY95" fmla="*/ 5867400 h 8552267"/>
              <a:gd name="connsiteX96" fmla="*/ 3493677 w 5137822"/>
              <a:gd name="connsiteY96" fmla="*/ 5966460 h 8552267"/>
              <a:gd name="connsiteX97" fmla="*/ 3615597 w 5137822"/>
              <a:gd name="connsiteY97" fmla="*/ 6088380 h 8552267"/>
              <a:gd name="connsiteX98" fmla="*/ 3668937 w 5137822"/>
              <a:gd name="connsiteY98" fmla="*/ 6164580 h 8552267"/>
              <a:gd name="connsiteX99" fmla="*/ 3501297 w 5137822"/>
              <a:gd name="connsiteY99" fmla="*/ 6271260 h 8552267"/>
              <a:gd name="connsiteX100" fmla="*/ 3394617 w 5137822"/>
              <a:gd name="connsiteY100" fmla="*/ 6332220 h 8552267"/>
              <a:gd name="connsiteX101" fmla="*/ 3287937 w 5137822"/>
              <a:gd name="connsiteY101" fmla="*/ 6400800 h 8552267"/>
              <a:gd name="connsiteX102" fmla="*/ 3219357 w 5137822"/>
              <a:gd name="connsiteY102" fmla="*/ 6416040 h 8552267"/>
              <a:gd name="connsiteX103" fmla="*/ 3074577 w 5137822"/>
              <a:gd name="connsiteY103" fmla="*/ 6271260 h 8552267"/>
              <a:gd name="connsiteX104" fmla="*/ 2906937 w 5137822"/>
              <a:gd name="connsiteY104" fmla="*/ 6141720 h 8552267"/>
              <a:gd name="connsiteX105" fmla="*/ 2746917 w 5137822"/>
              <a:gd name="connsiteY105" fmla="*/ 6118860 h 8552267"/>
              <a:gd name="connsiteX106" fmla="*/ 2503077 w 5137822"/>
              <a:gd name="connsiteY106" fmla="*/ 6111240 h 8552267"/>
              <a:gd name="connsiteX107" fmla="*/ 2228757 w 5137822"/>
              <a:gd name="connsiteY107" fmla="*/ 6118860 h 8552267"/>
              <a:gd name="connsiteX108" fmla="*/ 2007777 w 5137822"/>
              <a:gd name="connsiteY108" fmla="*/ 6096000 h 8552267"/>
              <a:gd name="connsiteX109" fmla="*/ 1977297 w 5137822"/>
              <a:gd name="connsiteY109" fmla="*/ 6278880 h 8552267"/>
              <a:gd name="connsiteX110" fmla="*/ 1893477 w 5137822"/>
              <a:gd name="connsiteY110" fmla="*/ 6370320 h 8552267"/>
              <a:gd name="connsiteX111" fmla="*/ 1786797 w 5137822"/>
              <a:gd name="connsiteY111" fmla="*/ 6484620 h 8552267"/>
              <a:gd name="connsiteX112" fmla="*/ 1146717 w 5137822"/>
              <a:gd name="connsiteY112" fmla="*/ 8100060 h 8552267"/>
              <a:gd name="connsiteX113" fmla="*/ 4865276 w 5137822"/>
              <a:gd name="connsiteY113" fmla="*/ 8107680 h 8552267"/>
              <a:gd name="connsiteX114" fmla="*/ 4827177 w 5137822"/>
              <a:gd name="connsiteY114" fmla="*/ 3017520 h 8552267"/>
              <a:gd name="connsiteX115" fmla="*/ 2061117 w 5137822"/>
              <a:gd name="connsiteY115" fmla="*/ 0 h 8552267"/>
              <a:gd name="connsiteX0" fmla="*/ 1855377 w 5239899"/>
              <a:gd name="connsiteY0" fmla="*/ 533400 h 8552267"/>
              <a:gd name="connsiteX1" fmla="*/ 1718217 w 5239899"/>
              <a:gd name="connsiteY1" fmla="*/ 601980 h 8552267"/>
              <a:gd name="connsiteX2" fmla="*/ 1664877 w 5239899"/>
              <a:gd name="connsiteY2" fmla="*/ 746760 h 8552267"/>
              <a:gd name="connsiteX3" fmla="*/ 1657257 w 5239899"/>
              <a:gd name="connsiteY3" fmla="*/ 838200 h 8552267"/>
              <a:gd name="connsiteX4" fmla="*/ 1535337 w 5239899"/>
              <a:gd name="connsiteY4" fmla="*/ 891540 h 8552267"/>
              <a:gd name="connsiteX5" fmla="*/ 1459137 w 5239899"/>
              <a:gd name="connsiteY5" fmla="*/ 1021080 h 8552267"/>
              <a:gd name="connsiteX6" fmla="*/ 1497237 w 5239899"/>
              <a:gd name="connsiteY6" fmla="*/ 1188720 h 8552267"/>
              <a:gd name="connsiteX7" fmla="*/ 1405797 w 5239899"/>
              <a:gd name="connsiteY7" fmla="*/ 1272540 h 8552267"/>
              <a:gd name="connsiteX8" fmla="*/ 1299117 w 5239899"/>
              <a:gd name="connsiteY8" fmla="*/ 1150620 h 8552267"/>
              <a:gd name="connsiteX9" fmla="*/ 1314357 w 5239899"/>
              <a:gd name="connsiteY9" fmla="*/ 1036320 h 8552267"/>
              <a:gd name="connsiteX10" fmla="*/ 1337217 w 5239899"/>
              <a:gd name="connsiteY10" fmla="*/ 922020 h 8552267"/>
              <a:gd name="connsiteX11" fmla="*/ 1245777 w 5239899"/>
              <a:gd name="connsiteY11" fmla="*/ 883920 h 8552267"/>
              <a:gd name="connsiteX12" fmla="*/ 1078137 w 5239899"/>
              <a:gd name="connsiteY12" fmla="*/ 891540 h 8552267"/>
              <a:gd name="connsiteX13" fmla="*/ 910497 w 5239899"/>
              <a:gd name="connsiteY13" fmla="*/ 739140 h 8552267"/>
              <a:gd name="connsiteX14" fmla="*/ 780957 w 5239899"/>
              <a:gd name="connsiteY14" fmla="*/ 662940 h 8552267"/>
              <a:gd name="connsiteX15" fmla="*/ 666657 w 5239899"/>
              <a:gd name="connsiteY15" fmla="*/ 716280 h 8552267"/>
              <a:gd name="connsiteX16" fmla="*/ 590457 w 5239899"/>
              <a:gd name="connsiteY16" fmla="*/ 624840 h 8552267"/>
              <a:gd name="connsiteX17" fmla="*/ 521877 w 5239899"/>
              <a:gd name="connsiteY17" fmla="*/ 609600 h 8552267"/>
              <a:gd name="connsiteX18" fmla="*/ 445677 w 5239899"/>
              <a:gd name="connsiteY18" fmla="*/ 533400 h 8552267"/>
              <a:gd name="connsiteX19" fmla="*/ 323757 w 5239899"/>
              <a:gd name="connsiteY19" fmla="*/ 571500 h 8552267"/>
              <a:gd name="connsiteX20" fmla="*/ 247557 w 5239899"/>
              <a:gd name="connsiteY20" fmla="*/ 655320 h 8552267"/>
              <a:gd name="connsiteX21" fmla="*/ 95157 w 5239899"/>
              <a:gd name="connsiteY21" fmla="*/ 746760 h 8552267"/>
              <a:gd name="connsiteX22" fmla="*/ 18957 w 5239899"/>
              <a:gd name="connsiteY22" fmla="*/ 937260 h 8552267"/>
              <a:gd name="connsiteX23" fmla="*/ 11337 w 5239899"/>
              <a:gd name="connsiteY23" fmla="*/ 1051560 h 8552267"/>
              <a:gd name="connsiteX24" fmla="*/ 156117 w 5239899"/>
              <a:gd name="connsiteY24" fmla="*/ 1196340 h 8552267"/>
              <a:gd name="connsiteX25" fmla="*/ 407577 w 5239899"/>
              <a:gd name="connsiteY25" fmla="*/ 1325880 h 8552267"/>
              <a:gd name="connsiteX26" fmla="*/ 499017 w 5239899"/>
              <a:gd name="connsiteY26" fmla="*/ 1409700 h 8552267"/>
              <a:gd name="connsiteX27" fmla="*/ 681897 w 5239899"/>
              <a:gd name="connsiteY27" fmla="*/ 1569720 h 8552267"/>
              <a:gd name="connsiteX28" fmla="*/ 887637 w 5239899"/>
              <a:gd name="connsiteY28" fmla="*/ 1668780 h 8552267"/>
              <a:gd name="connsiteX29" fmla="*/ 1009557 w 5239899"/>
              <a:gd name="connsiteY29" fmla="*/ 1851660 h 8552267"/>
              <a:gd name="connsiteX30" fmla="*/ 1062897 w 5239899"/>
              <a:gd name="connsiteY30" fmla="*/ 1927860 h 8552267"/>
              <a:gd name="connsiteX31" fmla="*/ 1001937 w 5239899"/>
              <a:gd name="connsiteY31" fmla="*/ 2087880 h 8552267"/>
              <a:gd name="connsiteX32" fmla="*/ 1009557 w 5239899"/>
              <a:gd name="connsiteY32" fmla="*/ 2263140 h 8552267"/>
              <a:gd name="connsiteX33" fmla="*/ 1131477 w 5239899"/>
              <a:gd name="connsiteY33" fmla="*/ 2476500 h 8552267"/>
              <a:gd name="connsiteX34" fmla="*/ 1207677 w 5239899"/>
              <a:gd name="connsiteY34" fmla="*/ 2583180 h 8552267"/>
              <a:gd name="connsiteX35" fmla="*/ 1329597 w 5239899"/>
              <a:gd name="connsiteY35" fmla="*/ 2667000 h 8552267"/>
              <a:gd name="connsiteX36" fmla="*/ 1200057 w 5239899"/>
              <a:gd name="connsiteY36" fmla="*/ 2781300 h 8552267"/>
              <a:gd name="connsiteX37" fmla="*/ 1093377 w 5239899"/>
              <a:gd name="connsiteY37" fmla="*/ 2933700 h 8552267"/>
              <a:gd name="connsiteX38" fmla="*/ 1093377 w 5239899"/>
              <a:gd name="connsiteY38" fmla="*/ 3070860 h 8552267"/>
              <a:gd name="connsiteX39" fmla="*/ 1146717 w 5239899"/>
              <a:gd name="connsiteY39" fmla="*/ 3230880 h 8552267"/>
              <a:gd name="connsiteX40" fmla="*/ 1131477 w 5239899"/>
              <a:gd name="connsiteY40" fmla="*/ 3291840 h 8552267"/>
              <a:gd name="connsiteX41" fmla="*/ 971457 w 5239899"/>
              <a:gd name="connsiteY41" fmla="*/ 3246120 h 8552267"/>
              <a:gd name="connsiteX42" fmla="*/ 857157 w 5239899"/>
              <a:gd name="connsiteY42" fmla="*/ 3261360 h 8552267"/>
              <a:gd name="connsiteX43" fmla="*/ 712377 w 5239899"/>
              <a:gd name="connsiteY43" fmla="*/ 3322320 h 8552267"/>
              <a:gd name="connsiteX44" fmla="*/ 445677 w 5239899"/>
              <a:gd name="connsiteY44" fmla="*/ 3444240 h 8552267"/>
              <a:gd name="connsiteX45" fmla="*/ 407577 w 5239899"/>
              <a:gd name="connsiteY45" fmla="*/ 3581400 h 8552267"/>
              <a:gd name="connsiteX46" fmla="*/ 506637 w 5239899"/>
              <a:gd name="connsiteY46" fmla="*/ 3764280 h 8552267"/>
              <a:gd name="connsiteX47" fmla="*/ 750477 w 5239899"/>
              <a:gd name="connsiteY47" fmla="*/ 3848100 h 8552267"/>
              <a:gd name="connsiteX48" fmla="*/ 925737 w 5239899"/>
              <a:gd name="connsiteY48" fmla="*/ 3855720 h 8552267"/>
              <a:gd name="connsiteX49" fmla="*/ 1085757 w 5239899"/>
              <a:gd name="connsiteY49" fmla="*/ 3848100 h 8552267"/>
              <a:gd name="connsiteX50" fmla="*/ 1215297 w 5239899"/>
              <a:gd name="connsiteY50" fmla="*/ 3893820 h 8552267"/>
              <a:gd name="connsiteX51" fmla="*/ 1306737 w 5239899"/>
              <a:gd name="connsiteY51" fmla="*/ 3970020 h 8552267"/>
              <a:gd name="connsiteX52" fmla="*/ 1367697 w 5239899"/>
              <a:gd name="connsiteY52" fmla="*/ 4000500 h 8552267"/>
              <a:gd name="connsiteX53" fmla="*/ 1161957 w 5239899"/>
              <a:gd name="connsiteY53" fmla="*/ 4008120 h 8552267"/>
              <a:gd name="connsiteX54" fmla="*/ 948597 w 5239899"/>
              <a:gd name="connsiteY54" fmla="*/ 4053840 h 8552267"/>
              <a:gd name="connsiteX55" fmla="*/ 780957 w 5239899"/>
              <a:gd name="connsiteY55" fmla="*/ 4091940 h 8552267"/>
              <a:gd name="connsiteX56" fmla="*/ 659037 w 5239899"/>
              <a:gd name="connsiteY56" fmla="*/ 4130040 h 8552267"/>
              <a:gd name="connsiteX57" fmla="*/ 590457 w 5239899"/>
              <a:gd name="connsiteY57" fmla="*/ 4160520 h 8552267"/>
              <a:gd name="connsiteX58" fmla="*/ 537117 w 5239899"/>
              <a:gd name="connsiteY58" fmla="*/ 4320540 h 8552267"/>
              <a:gd name="connsiteX59" fmla="*/ 605697 w 5239899"/>
              <a:gd name="connsiteY59" fmla="*/ 4549140 h 8552267"/>
              <a:gd name="connsiteX60" fmla="*/ 643797 w 5239899"/>
              <a:gd name="connsiteY60" fmla="*/ 4663440 h 8552267"/>
              <a:gd name="connsiteX61" fmla="*/ 575217 w 5239899"/>
              <a:gd name="connsiteY61" fmla="*/ 4815840 h 8552267"/>
              <a:gd name="connsiteX62" fmla="*/ 384717 w 5239899"/>
              <a:gd name="connsiteY62" fmla="*/ 4914900 h 8552267"/>
              <a:gd name="connsiteX63" fmla="*/ 300897 w 5239899"/>
              <a:gd name="connsiteY63" fmla="*/ 5074920 h 8552267"/>
              <a:gd name="connsiteX64" fmla="*/ 217077 w 5239899"/>
              <a:gd name="connsiteY64" fmla="*/ 5227320 h 8552267"/>
              <a:gd name="connsiteX65" fmla="*/ 118017 w 5239899"/>
              <a:gd name="connsiteY65" fmla="*/ 5417820 h 8552267"/>
              <a:gd name="connsiteX66" fmla="*/ 125637 w 5239899"/>
              <a:gd name="connsiteY66" fmla="*/ 5509260 h 8552267"/>
              <a:gd name="connsiteX67" fmla="*/ 262797 w 5239899"/>
              <a:gd name="connsiteY67" fmla="*/ 5494020 h 8552267"/>
              <a:gd name="connsiteX68" fmla="*/ 422817 w 5239899"/>
              <a:gd name="connsiteY68" fmla="*/ 5364480 h 8552267"/>
              <a:gd name="connsiteX69" fmla="*/ 598077 w 5239899"/>
              <a:gd name="connsiteY69" fmla="*/ 5265420 h 8552267"/>
              <a:gd name="connsiteX70" fmla="*/ 841917 w 5239899"/>
              <a:gd name="connsiteY70" fmla="*/ 5166360 h 8552267"/>
              <a:gd name="connsiteX71" fmla="*/ 956217 w 5239899"/>
              <a:gd name="connsiteY71" fmla="*/ 5082540 h 8552267"/>
              <a:gd name="connsiteX72" fmla="*/ 1131477 w 5239899"/>
              <a:gd name="connsiteY72" fmla="*/ 5074920 h 8552267"/>
              <a:gd name="connsiteX73" fmla="*/ 1276257 w 5239899"/>
              <a:gd name="connsiteY73" fmla="*/ 5128260 h 8552267"/>
              <a:gd name="connsiteX74" fmla="*/ 1398177 w 5239899"/>
              <a:gd name="connsiteY74" fmla="*/ 5143500 h 8552267"/>
              <a:gd name="connsiteX75" fmla="*/ 1520097 w 5239899"/>
              <a:gd name="connsiteY75" fmla="*/ 5036820 h 8552267"/>
              <a:gd name="connsiteX76" fmla="*/ 1642017 w 5239899"/>
              <a:gd name="connsiteY76" fmla="*/ 5021580 h 8552267"/>
              <a:gd name="connsiteX77" fmla="*/ 1702977 w 5239899"/>
              <a:gd name="connsiteY77" fmla="*/ 5021580 h 8552267"/>
              <a:gd name="connsiteX78" fmla="*/ 1855377 w 5239899"/>
              <a:gd name="connsiteY78" fmla="*/ 4861560 h 8552267"/>
              <a:gd name="connsiteX79" fmla="*/ 2030637 w 5239899"/>
              <a:gd name="connsiteY79" fmla="*/ 4739640 h 8552267"/>
              <a:gd name="connsiteX80" fmla="*/ 2160177 w 5239899"/>
              <a:gd name="connsiteY80" fmla="*/ 4648200 h 8552267"/>
              <a:gd name="connsiteX81" fmla="*/ 2266857 w 5239899"/>
              <a:gd name="connsiteY81" fmla="*/ 4511040 h 8552267"/>
              <a:gd name="connsiteX82" fmla="*/ 2327817 w 5239899"/>
              <a:gd name="connsiteY82" fmla="*/ 4617720 h 8552267"/>
              <a:gd name="connsiteX83" fmla="*/ 2304957 w 5239899"/>
              <a:gd name="connsiteY83" fmla="*/ 4770120 h 8552267"/>
              <a:gd name="connsiteX84" fmla="*/ 2251617 w 5239899"/>
              <a:gd name="connsiteY84" fmla="*/ 4930140 h 8552267"/>
              <a:gd name="connsiteX85" fmla="*/ 2221137 w 5239899"/>
              <a:gd name="connsiteY85" fmla="*/ 5044440 h 8552267"/>
              <a:gd name="connsiteX86" fmla="*/ 2358297 w 5239899"/>
              <a:gd name="connsiteY86" fmla="*/ 5151120 h 8552267"/>
              <a:gd name="connsiteX87" fmla="*/ 2495457 w 5239899"/>
              <a:gd name="connsiteY87" fmla="*/ 5113020 h 8552267"/>
              <a:gd name="connsiteX88" fmla="*/ 2571657 w 5239899"/>
              <a:gd name="connsiteY88" fmla="*/ 5166360 h 8552267"/>
              <a:gd name="connsiteX89" fmla="*/ 2586897 w 5239899"/>
              <a:gd name="connsiteY89" fmla="*/ 5257800 h 8552267"/>
              <a:gd name="connsiteX90" fmla="*/ 2586897 w 5239899"/>
              <a:gd name="connsiteY90" fmla="*/ 5349240 h 8552267"/>
              <a:gd name="connsiteX91" fmla="*/ 2739297 w 5239899"/>
              <a:gd name="connsiteY91" fmla="*/ 5509260 h 8552267"/>
              <a:gd name="connsiteX92" fmla="*/ 2823117 w 5239899"/>
              <a:gd name="connsiteY92" fmla="*/ 5631180 h 8552267"/>
              <a:gd name="connsiteX93" fmla="*/ 3005997 w 5239899"/>
              <a:gd name="connsiteY93" fmla="*/ 5730240 h 8552267"/>
              <a:gd name="connsiteX94" fmla="*/ 3120297 w 5239899"/>
              <a:gd name="connsiteY94" fmla="*/ 5783580 h 8552267"/>
              <a:gd name="connsiteX95" fmla="*/ 3341277 w 5239899"/>
              <a:gd name="connsiteY95" fmla="*/ 5867400 h 8552267"/>
              <a:gd name="connsiteX96" fmla="*/ 3493677 w 5239899"/>
              <a:gd name="connsiteY96" fmla="*/ 5966460 h 8552267"/>
              <a:gd name="connsiteX97" fmla="*/ 3615597 w 5239899"/>
              <a:gd name="connsiteY97" fmla="*/ 6088380 h 8552267"/>
              <a:gd name="connsiteX98" fmla="*/ 3668937 w 5239899"/>
              <a:gd name="connsiteY98" fmla="*/ 6164580 h 8552267"/>
              <a:gd name="connsiteX99" fmla="*/ 3501297 w 5239899"/>
              <a:gd name="connsiteY99" fmla="*/ 6271260 h 8552267"/>
              <a:gd name="connsiteX100" fmla="*/ 3394617 w 5239899"/>
              <a:gd name="connsiteY100" fmla="*/ 6332220 h 8552267"/>
              <a:gd name="connsiteX101" fmla="*/ 3287937 w 5239899"/>
              <a:gd name="connsiteY101" fmla="*/ 6400800 h 8552267"/>
              <a:gd name="connsiteX102" fmla="*/ 3219357 w 5239899"/>
              <a:gd name="connsiteY102" fmla="*/ 6416040 h 8552267"/>
              <a:gd name="connsiteX103" fmla="*/ 3074577 w 5239899"/>
              <a:gd name="connsiteY103" fmla="*/ 6271260 h 8552267"/>
              <a:gd name="connsiteX104" fmla="*/ 2906937 w 5239899"/>
              <a:gd name="connsiteY104" fmla="*/ 6141720 h 8552267"/>
              <a:gd name="connsiteX105" fmla="*/ 2746917 w 5239899"/>
              <a:gd name="connsiteY105" fmla="*/ 6118860 h 8552267"/>
              <a:gd name="connsiteX106" fmla="*/ 2503077 w 5239899"/>
              <a:gd name="connsiteY106" fmla="*/ 6111240 h 8552267"/>
              <a:gd name="connsiteX107" fmla="*/ 2228757 w 5239899"/>
              <a:gd name="connsiteY107" fmla="*/ 6118860 h 8552267"/>
              <a:gd name="connsiteX108" fmla="*/ 2007777 w 5239899"/>
              <a:gd name="connsiteY108" fmla="*/ 6096000 h 8552267"/>
              <a:gd name="connsiteX109" fmla="*/ 1977297 w 5239899"/>
              <a:gd name="connsiteY109" fmla="*/ 6278880 h 8552267"/>
              <a:gd name="connsiteX110" fmla="*/ 1893477 w 5239899"/>
              <a:gd name="connsiteY110" fmla="*/ 6370320 h 8552267"/>
              <a:gd name="connsiteX111" fmla="*/ 1786797 w 5239899"/>
              <a:gd name="connsiteY111" fmla="*/ 6484620 h 8552267"/>
              <a:gd name="connsiteX112" fmla="*/ 1146717 w 5239899"/>
              <a:gd name="connsiteY112" fmla="*/ 8100060 h 8552267"/>
              <a:gd name="connsiteX113" fmla="*/ 4865276 w 5239899"/>
              <a:gd name="connsiteY113" fmla="*/ 8107680 h 8552267"/>
              <a:gd name="connsiteX114" fmla="*/ 4827177 w 5239899"/>
              <a:gd name="connsiteY114" fmla="*/ 3017520 h 8552267"/>
              <a:gd name="connsiteX115" fmla="*/ 2617377 w 5239899"/>
              <a:gd name="connsiteY115" fmla="*/ 533400 h 8552267"/>
              <a:gd name="connsiteX116" fmla="*/ 2061117 w 5239899"/>
              <a:gd name="connsiteY116" fmla="*/ 0 h 8552267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2007777 w 5239899"/>
              <a:gd name="connsiteY108" fmla="*/ 576738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562007 w 5239899"/>
              <a:gd name="connsiteY112" fmla="*/ 6283641 h 8215318"/>
              <a:gd name="connsiteX113" fmla="*/ 1146717 w 5239899"/>
              <a:gd name="connsiteY113" fmla="*/ 7771446 h 8215318"/>
              <a:gd name="connsiteX114" fmla="*/ 4865276 w 5239899"/>
              <a:gd name="connsiteY114" fmla="*/ 7779066 h 8215318"/>
              <a:gd name="connsiteX115" fmla="*/ 4827177 w 5239899"/>
              <a:gd name="connsiteY115" fmla="*/ 2688906 h 8215318"/>
              <a:gd name="connsiteX116" fmla="*/ 2617377 w 5239899"/>
              <a:gd name="connsiteY116" fmla="*/ 204786 h 8215318"/>
              <a:gd name="connsiteX117" fmla="*/ 1855377 w 5239899"/>
              <a:gd name="connsiteY117" fmla="*/ 204786 h 8215318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672497 w 5239899"/>
              <a:gd name="connsiteY112" fmla="*/ 6215061 h 8215318"/>
              <a:gd name="connsiteX113" fmla="*/ 1562007 w 5239899"/>
              <a:gd name="connsiteY113" fmla="*/ 6283641 h 8215318"/>
              <a:gd name="connsiteX114" fmla="*/ 1146717 w 5239899"/>
              <a:gd name="connsiteY114" fmla="*/ 7771446 h 8215318"/>
              <a:gd name="connsiteX115" fmla="*/ 4865276 w 5239899"/>
              <a:gd name="connsiteY115" fmla="*/ 7779066 h 8215318"/>
              <a:gd name="connsiteX116" fmla="*/ 4827177 w 5239899"/>
              <a:gd name="connsiteY116" fmla="*/ 2688906 h 8215318"/>
              <a:gd name="connsiteX117" fmla="*/ 2617377 w 5239899"/>
              <a:gd name="connsiteY117" fmla="*/ 204786 h 8215318"/>
              <a:gd name="connsiteX118" fmla="*/ 1855377 w 5239899"/>
              <a:gd name="connsiteY118" fmla="*/ 204786 h 8215318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680117 w 5239899"/>
              <a:gd name="connsiteY114" fmla="*/ 6647496 h 8209700"/>
              <a:gd name="connsiteX115" fmla="*/ 1146717 w 5239899"/>
              <a:gd name="connsiteY115" fmla="*/ 7771446 h 8209700"/>
              <a:gd name="connsiteX116" fmla="*/ 4865276 w 5239899"/>
              <a:gd name="connsiteY116" fmla="*/ 7779066 h 8209700"/>
              <a:gd name="connsiteX117" fmla="*/ 4827177 w 5239899"/>
              <a:gd name="connsiteY117" fmla="*/ 2688906 h 8209700"/>
              <a:gd name="connsiteX118" fmla="*/ 2617377 w 5239899"/>
              <a:gd name="connsiteY118" fmla="*/ 204786 h 8209700"/>
              <a:gd name="connsiteX119" fmla="*/ 1855377 w 5239899"/>
              <a:gd name="connsiteY119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80117 w 5239899"/>
              <a:gd name="connsiteY115" fmla="*/ 6647496 h 8209700"/>
              <a:gd name="connsiteX116" fmla="*/ 1146717 w 5239899"/>
              <a:gd name="connsiteY116" fmla="*/ 7771446 h 8209700"/>
              <a:gd name="connsiteX117" fmla="*/ 4865276 w 5239899"/>
              <a:gd name="connsiteY117" fmla="*/ 7779066 h 8209700"/>
              <a:gd name="connsiteX118" fmla="*/ 4827177 w 5239899"/>
              <a:gd name="connsiteY118" fmla="*/ 2688906 h 8209700"/>
              <a:gd name="connsiteX119" fmla="*/ 2617377 w 5239899"/>
              <a:gd name="connsiteY119" fmla="*/ 204786 h 8209700"/>
              <a:gd name="connsiteX120" fmla="*/ 1855377 w 5239899"/>
              <a:gd name="connsiteY120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80117 w 5239899"/>
              <a:gd name="connsiteY116" fmla="*/ 664749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28682 w 5239899"/>
              <a:gd name="connsiteY116" fmla="*/ 679227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33482 w 5239899"/>
              <a:gd name="connsiteY109" fmla="*/ 592740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28682 w 5239899"/>
              <a:gd name="connsiteY118" fmla="*/ 6792276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510572 w 5239899"/>
              <a:gd name="connsiteY118" fmla="*/ 7015161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45827 w 5239899"/>
              <a:gd name="connsiteY118" fmla="*/ 6862761 h 8209700"/>
              <a:gd name="connsiteX119" fmla="*/ 1510572 w 5239899"/>
              <a:gd name="connsiteY119" fmla="*/ 7015161 h 8209700"/>
              <a:gd name="connsiteX120" fmla="*/ 1146717 w 5239899"/>
              <a:gd name="connsiteY120" fmla="*/ 7771446 h 8209700"/>
              <a:gd name="connsiteX121" fmla="*/ 4865276 w 5239899"/>
              <a:gd name="connsiteY121" fmla="*/ 7779066 h 8209700"/>
              <a:gd name="connsiteX122" fmla="*/ 4827177 w 5239899"/>
              <a:gd name="connsiteY122" fmla="*/ 2688906 h 8209700"/>
              <a:gd name="connsiteX123" fmla="*/ 2617377 w 5239899"/>
              <a:gd name="connsiteY123" fmla="*/ 204786 h 8209700"/>
              <a:gd name="connsiteX124" fmla="*/ 1855377 w 5239899"/>
              <a:gd name="connsiteY124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74402 w 5239899"/>
              <a:gd name="connsiteY117" fmla="*/ 6636066 h 8209700"/>
              <a:gd name="connsiteX118" fmla="*/ 1634397 w 5239899"/>
              <a:gd name="connsiteY118" fmla="*/ 6716076 h 8209700"/>
              <a:gd name="connsiteX119" fmla="*/ 1645827 w 5239899"/>
              <a:gd name="connsiteY119" fmla="*/ 6862761 h 8209700"/>
              <a:gd name="connsiteX120" fmla="*/ 1510572 w 5239899"/>
              <a:gd name="connsiteY120" fmla="*/ 7015161 h 8209700"/>
              <a:gd name="connsiteX121" fmla="*/ 1146717 w 5239899"/>
              <a:gd name="connsiteY121" fmla="*/ 7771446 h 8209700"/>
              <a:gd name="connsiteX122" fmla="*/ 4865276 w 5239899"/>
              <a:gd name="connsiteY122" fmla="*/ 7779066 h 8209700"/>
              <a:gd name="connsiteX123" fmla="*/ 4827177 w 5239899"/>
              <a:gd name="connsiteY123" fmla="*/ 2688906 h 8209700"/>
              <a:gd name="connsiteX124" fmla="*/ 2617377 w 5239899"/>
              <a:gd name="connsiteY124" fmla="*/ 204786 h 8209700"/>
              <a:gd name="connsiteX125" fmla="*/ 1855377 w 5239899"/>
              <a:gd name="connsiteY125" fmla="*/ 204786 h 8209700"/>
              <a:gd name="connsiteX0" fmla="*/ 1855377 w 5239899"/>
              <a:gd name="connsiteY0" fmla="*/ 204786 h 8182132"/>
              <a:gd name="connsiteX1" fmla="*/ 1718217 w 5239899"/>
              <a:gd name="connsiteY1" fmla="*/ 273366 h 8182132"/>
              <a:gd name="connsiteX2" fmla="*/ 1664877 w 5239899"/>
              <a:gd name="connsiteY2" fmla="*/ 418146 h 8182132"/>
              <a:gd name="connsiteX3" fmla="*/ 1657257 w 5239899"/>
              <a:gd name="connsiteY3" fmla="*/ 509586 h 8182132"/>
              <a:gd name="connsiteX4" fmla="*/ 1535337 w 5239899"/>
              <a:gd name="connsiteY4" fmla="*/ 562926 h 8182132"/>
              <a:gd name="connsiteX5" fmla="*/ 1459137 w 5239899"/>
              <a:gd name="connsiteY5" fmla="*/ 692466 h 8182132"/>
              <a:gd name="connsiteX6" fmla="*/ 1497237 w 5239899"/>
              <a:gd name="connsiteY6" fmla="*/ 860106 h 8182132"/>
              <a:gd name="connsiteX7" fmla="*/ 1405797 w 5239899"/>
              <a:gd name="connsiteY7" fmla="*/ 943926 h 8182132"/>
              <a:gd name="connsiteX8" fmla="*/ 1299117 w 5239899"/>
              <a:gd name="connsiteY8" fmla="*/ 822006 h 8182132"/>
              <a:gd name="connsiteX9" fmla="*/ 1314357 w 5239899"/>
              <a:gd name="connsiteY9" fmla="*/ 707706 h 8182132"/>
              <a:gd name="connsiteX10" fmla="*/ 1337217 w 5239899"/>
              <a:gd name="connsiteY10" fmla="*/ 593406 h 8182132"/>
              <a:gd name="connsiteX11" fmla="*/ 1245777 w 5239899"/>
              <a:gd name="connsiteY11" fmla="*/ 555306 h 8182132"/>
              <a:gd name="connsiteX12" fmla="*/ 1078137 w 5239899"/>
              <a:gd name="connsiteY12" fmla="*/ 562926 h 8182132"/>
              <a:gd name="connsiteX13" fmla="*/ 910497 w 5239899"/>
              <a:gd name="connsiteY13" fmla="*/ 410526 h 8182132"/>
              <a:gd name="connsiteX14" fmla="*/ 780957 w 5239899"/>
              <a:gd name="connsiteY14" fmla="*/ 334326 h 8182132"/>
              <a:gd name="connsiteX15" fmla="*/ 666657 w 5239899"/>
              <a:gd name="connsiteY15" fmla="*/ 387666 h 8182132"/>
              <a:gd name="connsiteX16" fmla="*/ 590457 w 5239899"/>
              <a:gd name="connsiteY16" fmla="*/ 296226 h 8182132"/>
              <a:gd name="connsiteX17" fmla="*/ 521877 w 5239899"/>
              <a:gd name="connsiteY17" fmla="*/ 280986 h 8182132"/>
              <a:gd name="connsiteX18" fmla="*/ 445677 w 5239899"/>
              <a:gd name="connsiteY18" fmla="*/ 204786 h 8182132"/>
              <a:gd name="connsiteX19" fmla="*/ 323757 w 5239899"/>
              <a:gd name="connsiteY19" fmla="*/ 242886 h 8182132"/>
              <a:gd name="connsiteX20" fmla="*/ 247557 w 5239899"/>
              <a:gd name="connsiteY20" fmla="*/ 326706 h 8182132"/>
              <a:gd name="connsiteX21" fmla="*/ 95157 w 5239899"/>
              <a:gd name="connsiteY21" fmla="*/ 418146 h 8182132"/>
              <a:gd name="connsiteX22" fmla="*/ 18957 w 5239899"/>
              <a:gd name="connsiteY22" fmla="*/ 608646 h 8182132"/>
              <a:gd name="connsiteX23" fmla="*/ 11337 w 5239899"/>
              <a:gd name="connsiteY23" fmla="*/ 722946 h 8182132"/>
              <a:gd name="connsiteX24" fmla="*/ 156117 w 5239899"/>
              <a:gd name="connsiteY24" fmla="*/ 867726 h 8182132"/>
              <a:gd name="connsiteX25" fmla="*/ 407577 w 5239899"/>
              <a:gd name="connsiteY25" fmla="*/ 997266 h 8182132"/>
              <a:gd name="connsiteX26" fmla="*/ 499017 w 5239899"/>
              <a:gd name="connsiteY26" fmla="*/ 1081086 h 8182132"/>
              <a:gd name="connsiteX27" fmla="*/ 681897 w 5239899"/>
              <a:gd name="connsiteY27" fmla="*/ 1241106 h 8182132"/>
              <a:gd name="connsiteX28" fmla="*/ 887637 w 5239899"/>
              <a:gd name="connsiteY28" fmla="*/ 1340166 h 8182132"/>
              <a:gd name="connsiteX29" fmla="*/ 1009557 w 5239899"/>
              <a:gd name="connsiteY29" fmla="*/ 1523046 h 8182132"/>
              <a:gd name="connsiteX30" fmla="*/ 1062897 w 5239899"/>
              <a:gd name="connsiteY30" fmla="*/ 1599246 h 8182132"/>
              <a:gd name="connsiteX31" fmla="*/ 1001937 w 5239899"/>
              <a:gd name="connsiteY31" fmla="*/ 1759266 h 8182132"/>
              <a:gd name="connsiteX32" fmla="*/ 1009557 w 5239899"/>
              <a:gd name="connsiteY32" fmla="*/ 1934526 h 8182132"/>
              <a:gd name="connsiteX33" fmla="*/ 1131477 w 5239899"/>
              <a:gd name="connsiteY33" fmla="*/ 2147886 h 8182132"/>
              <a:gd name="connsiteX34" fmla="*/ 1207677 w 5239899"/>
              <a:gd name="connsiteY34" fmla="*/ 2254566 h 8182132"/>
              <a:gd name="connsiteX35" fmla="*/ 1329597 w 5239899"/>
              <a:gd name="connsiteY35" fmla="*/ 2338386 h 8182132"/>
              <a:gd name="connsiteX36" fmla="*/ 1200057 w 5239899"/>
              <a:gd name="connsiteY36" fmla="*/ 2452686 h 8182132"/>
              <a:gd name="connsiteX37" fmla="*/ 1093377 w 5239899"/>
              <a:gd name="connsiteY37" fmla="*/ 2605086 h 8182132"/>
              <a:gd name="connsiteX38" fmla="*/ 1093377 w 5239899"/>
              <a:gd name="connsiteY38" fmla="*/ 2742246 h 8182132"/>
              <a:gd name="connsiteX39" fmla="*/ 1146717 w 5239899"/>
              <a:gd name="connsiteY39" fmla="*/ 2902266 h 8182132"/>
              <a:gd name="connsiteX40" fmla="*/ 1131477 w 5239899"/>
              <a:gd name="connsiteY40" fmla="*/ 2963226 h 8182132"/>
              <a:gd name="connsiteX41" fmla="*/ 971457 w 5239899"/>
              <a:gd name="connsiteY41" fmla="*/ 2917506 h 8182132"/>
              <a:gd name="connsiteX42" fmla="*/ 857157 w 5239899"/>
              <a:gd name="connsiteY42" fmla="*/ 2932746 h 8182132"/>
              <a:gd name="connsiteX43" fmla="*/ 712377 w 5239899"/>
              <a:gd name="connsiteY43" fmla="*/ 2993706 h 8182132"/>
              <a:gd name="connsiteX44" fmla="*/ 445677 w 5239899"/>
              <a:gd name="connsiteY44" fmla="*/ 3115626 h 8182132"/>
              <a:gd name="connsiteX45" fmla="*/ 407577 w 5239899"/>
              <a:gd name="connsiteY45" fmla="*/ 3252786 h 8182132"/>
              <a:gd name="connsiteX46" fmla="*/ 506637 w 5239899"/>
              <a:gd name="connsiteY46" fmla="*/ 3435666 h 8182132"/>
              <a:gd name="connsiteX47" fmla="*/ 750477 w 5239899"/>
              <a:gd name="connsiteY47" fmla="*/ 3519486 h 8182132"/>
              <a:gd name="connsiteX48" fmla="*/ 925737 w 5239899"/>
              <a:gd name="connsiteY48" fmla="*/ 3527106 h 8182132"/>
              <a:gd name="connsiteX49" fmla="*/ 1085757 w 5239899"/>
              <a:gd name="connsiteY49" fmla="*/ 3519486 h 8182132"/>
              <a:gd name="connsiteX50" fmla="*/ 1215297 w 5239899"/>
              <a:gd name="connsiteY50" fmla="*/ 3565206 h 8182132"/>
              <a:gd name="connsiteX51" fmla="*/ 1306737 w 5239899"/>
              <a:gd name="connsiteY51" fmla="*/ 3641406 h 8182132"/>
              <a:gd name="connsiteX52" fmla="*/ 1367697 w 5239899"/>
              <a:gd name="connsiteY52" fmla="*/ 3671886 h 8182132"/>
              <a:gd name="connsiteX53" fmla="*/ 1161957 w 5239899"/>
              <a:gd name="connsiteY53" fmla="*/ 3679506 h 8182132"/>
              <a:gd name="connsiteX54" fmla="*/ 948597 w 5239899"/>
              <a:gd name="connsiteY54" fmla="*/ 3725226 h 8182132"/>
              <a:gd name="connsiteX55" fmla="*/ 780957 w 5239899"/>
              <a:gd name="connsiteY55" fmla="*/ 3763326 h 8182132"/>
              <a:gd name="connsiteX56" fmla="*/ 659037 w 5239899"/>
              <a:gd name="connsiteY56" fmla="*/ 3801426 h 8182132"/>
              <a:gd name="connsiteX57" fmla="*/ 590457 w 5239899"/>
              <a:gd name="connsiteY57" fmla="*/ 3831906 h 8182132"/>
              <a:gd name="connsiteX58" fmla="*/ 537117 w 5239899"/>
              <a:gd name="connsiteY58" fmla="*/ 3991926 h 8182132"/>
              <a:gd name="connsiteX59" fmla="*/ 605697 w 5239899"/>
              <a:gd name="connsiteY59" fmla="*/ 4220526 h 8182132"/>
              <a:gd name="connsiteX60" fmla="*/ 643797 w 5239899"/>
              <a:gd name="connsiteY60" fmla="*/ 4334826 h 8182132"/>
              <a:gd name="connsiteX61" fmla="*/ 575217 w 5239899"/>
              <a:gd name="connsiteY61" fmla="*/ 4487226 h 8182132"/>
              <a:gd name="connsiteX62" fmla="*/ 384717 w 5239899"/>
              <a:gd name="connsiteY62" fmla="*/ 4586286 h 8182132"/>
              <a:gd name="connsiteX63" fmla="*/ 300897 w 5239899"/>
              <a:gd name="connsiteY63" fmla="*/ 4746306 h 8182132"/>
              <a:gd name="connsiteX64" fmla="*/ 217077 w 5239899"/>
              <a:gd name="connsiteY64" fmla="*/ 4898706 h 8182132"/>
              <a:gd name="connsiteX65" fmla="*/ 118017 w 5239899"/>
              <a:gd name="connsiteY65" fmla="*/ 5089206 h 8182132"/>
              <a:gd name="connsiteX66" fmla="*/ 125637 w 5239899"/>
              <a:gd name="connsiteY66" fmla="*/ 5180646 h 8182132"/>
              <a:gd name="connsiteX67" fmla="*/ 262797 w 5239899"/>
              <a:gd name="connsiteY67" fmla="*/ 5165406 h 8182132"/>
              <a:gd name="connsiteX68" fmla="*/ 422817 w 5239899"/>
              <a:gd name="connsiteY68" fmla="*/ 5035866 h 8182132"/>
              <a:gd name="connsiteX69" fmla="*/ 598077 w 5239899"/>
              <a:gd name="connsiteY69" fmla="*/ 4936806 h 8182132"/>
              <a:gd name="connsiteX70" fmla="*/ 841917 w 5239899"/>
              <a:gd name="connsiteY70" fmla="*/ 4837746 h 8182132"/>
              <a:gd name="connsiteX71" fmla="*/ 956217 w 5239899"/>
              <a:gd name="connsiteY71" fmla="*/ 4753926 h 8182132"/>
              <a:gd name="connsiteX72" fmla="*/ 1131477 w 5239899"/>
              <a:gd name="connsiteY72" fmla="*/ 4746306 h 8182132"/>
              <a:gd name="connsiteX73" fmla="*/ 1276257 w 5239899"/>
              <a:gd name="connsiteY73" fmla="*/ 4799646 h 8182132"/>
              <a:gd name="connsiteX74" fmla="*/ 1398177 w 5239899"/>
              <a:gd name="connsiteY74" fmla="*/ 4814886 h 8182132"/>
              <a:gd name="connsiteX75" fmla="*/ 1520097 w 5239899"/>
              <a:gd name="connsiteY75" fmla="*/ 4708206 h 8182132"/>
              <a:gd name="connsiteX76" fmla="*/ 1642017 w 5239899"/>
              <a:gd name="connsiteY76" fmla="*/ 4692966 h 8182132"/>
              <a:gd name="connsiteX77" fmla="*/ 1702977 w 5239899"/>
              <a:gd name="connsiteY77" fmla="*/ 4692966 h 8182132"/>
              <a:gd name="connsiteX78" fmla="*/ 1855377 w 5239899"/>
              <a:gd name="connsiteY78" fmla="*/ 4532946 h 8182132"/>
              <a:gd name="connsiteX79" fmla="*/ 2030637 w 5239899"/>
              <a:gd name="connsiteY79" fmla="*/ 4411026 h 8182132"/>
              <a:gd name="connsiteX80" fmla="*/ 2160177 w 5239899"/>
              <a:gd name="connsiteY80" fmla="*/ 4319586 h 8182132"/>
              <a:gd name="connsiteX81" fmla="*/ 2266857 w 5239899"/>
              <a:gd name="connsiteY81" fmla="*/ 4182426 h 8182132"/>
              <a:gd name="connsiteX82" fmla="*/ 2327817 w 5239899"/>
              <a:gd name="connsiteY82" fmla="*/ 4289106 h 8182132"/>
              <a:gd name="connsiteX83" fmla="*/ 2304957 w 5239899"/>
              <a:gd name="connsiteY83" fmla="*/ 4441506 h 8182132"/>
              <a:gd name="connsiteX84" fmla="*/ 2251617 w 5239899"/>
              <a:gd name="connsiteY84" fmla="*/ 4601526 h 8182132"/>
              <a:gd name="connsiteX85" fmla="*/ 2221137 w 5239899"/>
              <a:gd name="connsiteY85" fmla="*/ 4715826 h 8182132"/>
              <a:gd name="connsiteX86" fmla="*/ 2358297 w 5239899"/>
              <a:gd name="connsiteY86" fmla="*/ 4822506 h 8182132"/>
              <a:gd name="connsiteX87" fmla="*/ 2495457 w 5239899"/>
              <a:gd name="connsiteY87" fmla="*/ 4784406 h 8182132"/>
              <a:gd name="connsiteX88" fmla="*/ 2571657 w 5239899"/>
              <a:gd name="connsiteY88" fmla="*/ 4837746 h 8182132"/>
              <a:gd name="connsiteX89" fmla="*/ 2586897 w 5239899"/>
              <a:gd name="connsiteY89" fmla="*/ 4929186 h 8182132"/>
              <a:gd name="connsiteX90" fmla="*/ 2586897 w 5239899"/>
              <a:gd name="connsiteY90" fmla="*/ 5020626 h 8182132"/>
              <a:gd name="connsiteX91" fmla="*/ 2739297 w 5239899"/>
              <a:gd name="connsiteY91" fmla="*/ 5180646 h 8182132"/>
              <a:gd name="connsiteX92" fmla="*/ 2823117 w 5239899"/>
              <a:gd name="connsiteY92" fmla="*/ 5302566 h 8182132"/>
              <a:gd name="connsiteX93" fmla="*/ 3005997 w 5239899"/>
              <a:gd name="connsiteY93" fmla="*/ 5401626 h 8182132"/>
              <a:gd name="connsiteX94" fmla="*/ 3120297 w 5239899"/>
              <a:gd name="connsiteY94" fmla="*/ 5454966 h 8182132"/>
              <a:gd name="connsiteX95" fmla="*/ 3341277 w 5239899"/>
              <a:gd name="connsiteY95" fmla="*/ 5538786 h 8182132"/>
              <a:gd name="connsiteX96" fmla="*/ 3493677 w 5239899"/>
              <a:gd name="connsiteY96" fmla="*/ 5637846 h 8182132"/>
              <a:gd name="connsiteX97" fmla="*/ 3615597 w 5239899"/>
              <a:gd name="connsiteY97" fmla="*/ 5759766 h 8182132"/>
              <a:gd name="connsiteX98" fmla="*/ 3668937 w 5239899"/>
              <a:gd name="connsiteY98" fmla="*/ 5835966 h 8182132"/>
              <a:gd name="connsiteX99" fmla="*/ 3501297 w 5239899"/>
              <a:gd name="connsiteY99" fmla="*/ 5942646 h 8182132"/>
              <a:gd name="connsiteX100" fmla="*/ 3394617 w 5239899"/>
              <a:gd name="connsiteY100" fmla="*/ 6003606 h 8182132"/>
              <a:gd name="connsiteX101" fmla="*/ 3287937 w 5239899"/>
              <a:gd name="connsiteY101" fmla="*/ 6072186 h 8182132"/>
              <a:gd name="connsiteX102" fmla="*/ 3219357 w 5239899"/>
              <a:gd name="connsiteY102" fmla="*/ 6087426 h 8182132"/>
              <a:gd name="connsiteX103" fmla="*/ 3074577 w 5239899"/>
              <a:gd name="connsiteY103" fmla="*/ 5942646 h 8182132"/>
              <a:gd name="connsiteX104" fmla="*/ 2906937 w 5239899"/>
              <a:gd name="connsiteY104" fmla="*/ 5813106 h 8182132"/>
              <a:gd name="connsiteX105" fmla="*/ 2746917 w 5239899"/>
              <a:gd name="connsiteY105" fmla="*/ 5790246 h 8182132"/>
              <a:gd name="connsiteX106" fmla="*/ 2491647 w 5239899"/>
              <a:gd name="connsiteY106" fmla="*/ 5826441 h 8182132"/>
              <a:gd name="connsiteX107" fmla="*/ 2228757 w 5239899"/>
              <a:gd name="connsiteY107" fmla="*/ 5832156 h 8182132"/>
              <a:gd name="connsiteX108" fmla="*/ 2063022 w 5239899"/>
              <a:gd name="connsiteY108" fmla="*/ 5775006 h 8182132"/>
              <a:gd name="connsiteX109" fmla="*/ 1975392 w 5239899"/>
              <a:gd name="connsiteY109" fmla="*/ 5786436 h 8182132"/>
              <a:gd name="connsiteX110" fmla="*/ 1933482 w 5239899"/>
              <a:gd name="connsiteY110" fmla="*/ 5927406 h 8182132"/>
              <a:gd name="connsiteX111" fmla="*/ 1927767 w 5239899"/>
              <a:gd name="connsiteY111" fmla="*/ 6068376 h 8182132"/>
              <a:gd name="connsiteX112" fmla="*/ 1786797 w 5239899"/>
              <a:gd name="connsiteY112" fmla="*/ 6156006 h 8182132"/>
              <a:gd name="connsiteX113" fmla="*/ 1672497 w 5239899"/>
              <a:gd name="connsiteY113" fmla="*/ 6215061 h 8182132"/>
              <a:gd name="connsiteX114" fmla="*/ 1562007 w 5239899"/>
              <a:gd name="connsiteY114" fmla="*/ 6283641 h 8182132"/>
              <a:gd name="connsiteX115" fmla="*/ 1562007 w 5239899"/>
              <a:gd name="connsiteY115" fmla="*/ 6462711 h 8182132"/>
              <a:gd name="connsiteX116" fmla="*/ 1632492 w 5239899"/>
              <a:gd name="connsiteY116" fmla="*/ 6554151 h 8182132"/>
              <a:gd name="connsiteX117" fmla="*/ 1674402 w 5239899"/>
              <a:gd name="connsiteY117" fmla="*/ 6636066 h 8182132"/>
              <a:gd name="connsiteX118" fmla="*/ 1634397 w 5239899"/>
              <a:gd name="connsiteY118" fmla="*/ 6716076 h 8182132"/>
              <a:gd name="connsiteX119" fmla="*/ 1645827 w 5239899"/>
              <a:gd name="connsiteY119" fmla="*/ 6862761 h 8182132"/>
              <a:gd name="connsiteX120" fmla="*/ 1510572 w 5239899"/>
              <a:gd name="connsiteY120" fmla="*/ 7015161 h 8182132"/>
              <a:gd name="connsiteX121" fmla="*/ 1542957 w 5239899"/>
              <a:gd name="connsiteY121" fmla="*/ 7169466 h 8182132"/>
              <a:gd name="connsiteX122" fmla="*/ 1146717 w 5239899"/>
              <a:gd name="connsiteY122" fmla="*/ 7771446 h 8182132"/>
              <a:gd name="connsiteX123" fmla="*/ 4865276 w 5239899"/>
              <a:gd name="connsiteY123" fmla="*/ 7779066 h 8182132"/>
              <a:gd name="connsiteX124" fmla="*/ 4827177 w 5239899"/>
              <a:gd name="connsiteY124" fmla="*/ 2688906 h 8182132"/>
              <a:gd name="connsiteX125" fmla="*/ 2617377 w 5239899"/>
              <a:gd name="connsiteY125" fmla="*/ 204786 h 8182132"/>
              <a:gd name="connsiteX126" fmla="*/ 1855377 w 5239899"/>
              <a:gd name="connsiteY126" fmla="*/ 204786 h 8182132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853347 w 5239899"/>
              <a:gd name="connsiteY122" fmla="*/ 7319961 h 8173680"/>
              <a:gd name="connsiteX123" fmla="*/ 1146717 w 5239899"/>
              <a:gd name="connsiteY123" fmla="*/ 7771446 h 8173680"/>
              <a:gd name="connsiteX124" fmla="*/ 4865276 w 5239899"/>
              <a:gd name="connsiteY124" fmla="*/ 7779066 h 8173680"/>
              <a:gd name="connsiteX125" fmla="*/ 4827177 w 5239899"/>
              <a:gd name="connsiteY125" fmla="*/ 2688906 h 8173680"/>
              <a:gd name="connsiteX126" fmla="*/ 2617377 w 5239899"/>
              <a:gd name="connsiteY126" fmla="*/ 204786 h 8173680"/>
              <a:gd name="connsiteX127" fmla="*/ 1855377 w 5239899"/>
              <a:gd name="connsiteY127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142907 w 5239899"/>
              <a:gd name="connsiteY122" fmla="*/ 7159941 h 8173680"/>
              <a:gd name="connsiteX123" fmla="*/ 853347 w 5239899"/>
              <a:gd name="connsiteY123" fmla="*/ 7319961 h 8173680"/>
              <a:gd name="connsiteX124" fmla="*/ 1146717 w 5239899"/>
              <a:gd name="connsiteY124" fmla="*/ 7771446 h 8173680"/>
              <a:gd name="connsiteX125" fmla="*/ 4865276 w 5239899"/>
              <a:gd name="connsiteY125" fmla="*/ 7779066 h 8173680"/>
              <a:gd name="connsiteX126" fmla="*/ 4827177 w 5239899"/>
              <a:gd name="connsiteY126" fmla="*/ 2688906 h 8173680"/>
              <a:gd name="connsiteX127" fmla="*/ 2617377 w 5239899"/>
              <a:gd name="connsiteY127" fmla="*/ 204786 h 8173680"/>
              <a:gd name="connsiteX128" fmla="*/ 1855377 w 5239899"/>
              <a:gd name="connsiteY128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853347 w 5239899"/>
              <a:gd name="connsiteY124" fmla="*/ 7319961 h 8173680"/>
              <a:gd name="connsiteX125" fmla="*/ 1146717 w 5239899"/>
              <a:gd name="connsiteY125" fmla="*/ 7771446 h 8173680"/>
              <a:gd name="connsiteX126" fmla="*/ 4865276 w 5239899"/>
              <a:gd name="connsiteY126" fmla="*/ 7779066 h 8173680"/>
              <a:gd name="connsiteX127" fmla="*/ 4827177 w 5239899"/>
              <a:gd name="connsiteY127" fmla="*/ 2688906 h 8173680"/>
              <a:gd name="connsiteX128" fmla="*/ 2617377 w 5239899"/>
              <a:gd name="connsiteY128" fmla="*/ 204786 h 8173680"/>
              <a:gd name="connsiteX129" fmla="*/ 1855377 w 5239899"/>
              <a:gd name="connsiteY129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853347 w 5239899"/>
              <a:gd name="connsiteY125" fmla="*/ 7319961 h 8173680"/>
              <a:gd name="connsiteX126" fmla="*/ 1146717 w 5239899"/>
              <a:gd name="connsiteY126" fmla="*/ 7771446 h 8173680"/>
              <a:gd name="connsiteX127" fmla="*/ 4865276 w 5239899"/>
              <a:gd name="connsiteY127" fmla="*/ 7779066 h 8173680"/>
              <a:gd name="connsiteX128" fmla="*/ 4827177 w 5239899"/>
              <a:gd name="connsiteY128" fmla="*/ 2688906 h 8173680"/>
              <a:gd name="connsiteX129" fmla="*/ 2617377 w 5239899"/>
              <a:gd name="connsiteY129" fmla="*/ 204786 h 8173680"/>
              <a:gd name="connsiteX130" fmla="*/ 1855377 w 5239899"/>
              <a:gd name="connsiteY130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53347 w 5239899"/>
              <a:gd name="connsiteY126" fmla="*/ 731996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40012 w 5239899"/>
              <a:gd name="connsiteY126" fmla="*/ 738473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6048"/>
              <a:gd name="connsiteX1" fmla="*/ 1718217 w 5239899"/>
              <a:gd name="connsiteY1" fmla="*/ 273366 h 8156048"/>
              <a:gd name="connsiteX2" fmla="*/ 1664877 w 5239899"/>
              <a:gd name="connsiteY2" fmla="*/ 418146 h 8156048"/>
              <a:gd name="connsiteX3" fmla="*/ 1657257 w 5239899"/>
              <a:gd name="connsiteY3" fmla="*/ 509586 h 8156048"/>
              <a:gd name="connsiteX4" fmla="*/ 1535337 w 5239899"/>
              <a:gd name="connsiteY4" fmla="*/ 562926 h 8156048"/>
              <a:gd name="connsiteX5" fmla="*/ 1459137 w 5239899"/>
              <a:gd name="connsiteY5" fmla="*/ 692466 h 8156048"/>
              <a:gd name="connsiteX6" fmla="*/ 1497237 w 5239899"/>
              <a:gd name="connsiteY6" fmla="*/ 860106 h 8156048"/>
              <a:gd name="connsiteX7" fmla="*/ 1405797 w 5239899"/>
              <a:gd name="connsiteY7" fmla="*/ 943926 h 8156048"/>
              <a:gd name="connsiteX8" fmla="*/ 1299117 w 5239899"/>
              <a:gd name="connsiteY8" fmla="*/ 822006 h 8156048"/>
              <a:gd name="connsiteX9" fmla="*/ 1314357 w 5239899"/>
              <a:gd name="connsiteY9" fmla="*/ 707706 h 8156048"/>
              <a:gd name="connsiteX10" fmla="*/ 1337217 w 5239899"/>
              <a:gd name="connsiteY10" fmla="*/ 593406 h 8156048"/>
              <a:gd name="connsiteX11" fmla="*/ 1245777 w 5239899"/>
              <a:gd name="connsiteY11" fmla="*/ 555306 h 8156048"/>
              <a:gd name="connsiteX12" fmla="*/ 1078137 w 5239899"/>
              <a:gd name="connsiteY12" fmla="*/ 562926 h 8156048"/>
              <a:gd name="connsiteX13" fmla="*/ 910497 w 5239899"/>
              <a:gd name="connsiteY13" fmla="*/ 410526 h 8156048"/>
              <a:gd name="connsiteX14" fmla="*/ 780957 w 5239899"/>
              <a:gd name="connsiteY14" fmla="*/ 334326 h 8156048"/>
              <a:gd name="connsiteX15" fmla="*/ 666657 w 5239899"/>
              <a:gd name="connsiteY15" fmla="*/ 387666 h 8156048"/>
              <a:gd name="connsiteX16" fmla="*/ 590457 w 5239899"/>
              <a:gd name="connsiteY16" fmla="*/ 296226 h 8156048"/>
              <a:gd name="connsiteX17" fmla="*/ 521877 w 5239899"/>
              <a:gd name="connsiteY17" fmla="*/ 280986 h 8156048"/>
              <a:gd name="connsiteX18" fmla="*/ 445677 w 5239899"/>
              <a:gd name="connsiteY18" fmla="*/ 204786 h 8156048"/>
              <a:gd name="connsiteX19" fmla="*/ 323757 w 5239899"/>
              <a:gd name="connsiteY19" fmla="*/ 242886 h 8156048"/>
              <a:gd name="connsiteX20" fmla="*/ 247557 w 5239899"/>
              <a:gd name="connsiteY20" fmla="*/ 326706 h 8156048"/>
              <a:gd name="connsiteX21" fmla="*/ 95157 w 5239899"/>
              <a:gd name="connsiteY21" fmla="*/ 418146 h 8156048"/>
              <a:gd name="connsiteX22" fmla="*/ 18957 w 5239899"/>
              <a:gd name="connsiteY22" fmla="*/ 608646 h 8156048"/>
              <a:gd name="connsiteX23" fmla="*/ 11337 w 5239899"/>
              <a:gd name="connsiteY23" fmla="*/ 722946 h 8156048"/>
              <a:gd name="connsiteX24" fmla="*/ 156117 w 5239899"/>
              <a:gd name="connsiteY24" fmla="*/ 867726 h 8156048"/>
              <a:gd name="connsiteX25" fmla="*/ 407577 w 5239899"/>
              <a:gd name="connsiteY25" fmla="*/ 997266 h 8156048"/>
              <a:gd name="connsiteX26" fmla="*/ 499017 w 5239899"/>
              <a:gd name="connsiteY26" fmla="*/ 1081086 h 8156048"/>
              <a:gd name="connsiteX27" fmla="*/ 681897 w 5239899"/>
              <a:gd name="connsiteY27" fmla="*/ 1241106 h 8156048"/>
              <a:gd name="connsiteX28" fmla="*/ 887637 w 5239899"/>
              <a:gd name="connsiteY28" fmla="*/ 1340166 h 8156048"/>
              <a:gd name="connsiteX29" fmla="*/ 1009557 w 5239899"/>
              <a:gd name="connsiteY29" fmla="*/ 1523046 h 8156048"/>
              <a:gd name="connsiteX30" fmla="*/ 1062897 w 5239899"/>
              <a:gd name="connsiteY30" fmla="*/ 1599246 h 8156048"/>
              <a:gd name="connsiteX31" fmla="*/ 1001937 w 5239899"/>
              <a:gd name="connsiteY31" fmla="*/ 1759266 h 8156048"/>
              <a:gd name="connsiteX32" fmla="*/ 1009557 w 5239899"/>
              <a:gd name="connsiteY32" fmla="*/ 1934526 h 8156048"/>
              <a:gd name="connsiteX33" fmla="*/ 1131477 w 5239899"/>
              <a:gd name="connsiteY33" fmla="*/ 2147886 h 8156048"/>
              <a:gd name="connsiteX34" fmla="*/ 1207677 w 5239899"/>
              <a:gd name="connsiteY34" fmla="*/ 2254566 h 8156048"/>
              <a:gd name="connsiteX35" fmla="*/ 1329597 w 5239899"/>
              <a:gd name="connsiteY35" fmla="*/ 2338386 h 8156048"/>
              <a:gd name="connsiteX36" fmla="*/ 1200057 w 5239899"/>
              <a:gd name="connsiteY36" fmla="*/ 2452686 h 8156048"/>
              <a:gd name="connsiteX37" fmla="*/ 1093377 w 5239899"/>
              <a:gd name="connsiteY37" fmla="*/ 2605086 h 8156048"/>
              <a:gd name="connsiteX38" fmla="*/ 1093377 w 5239899"/>
              <a:gd name="connsiteY38" fmla="*/ 2742246 h 8156048"/>
              <a:gd name="connsiteX39" fmla="*/ 1146717 w 5239899"/>
              <a:gd name="connsiteY39" fmla="*/ 2902266 h 8156048"/>
              <a:gd name="connsiteX40" fmla="*/ 1131477 w 5239899"/>
              <a:gd name="connsiteY40" fmla="*/ 2963226 h 8156048"/>
              <a:gd name="connsiteX41" fmla="*/ 971457 w 5239899"/>
              <a:gd name="connsiteY41" fmla="*/ 2917506 h 8156048"/>
              <a:gd name="connsiteX42" fmla="*/ 857157 w 5239899"/>
              <a:gd name="connsiteY42" fmla="*/ 2932746 h 8156048"/>
              <a:gd name="connsiteX43" fmla="*/ 712377 w 5239899"/>
              <a:gd name="connsiteY43" fmla="*/ 2993706 h 8156048"/>
              <a:gd name="connsiteX44" fmla="*/ 445677 w 5239899"/>
              <a:gd name="connsiteY44" fmla="*/ 3115626 h 8156048"/>
              <a:gd name="connsiteX45" fmla="*/ 407577 w 5239899"/>
              <a:gd name="connsiteY45" fmla="*/ 3252786 h 8156048"/>
              <a:gd name="connsiteX46" fmla="*/ 506637 w 5239899"/>
              <a:gd name="connsiteY46" fmla="*/ 3435666 h 8156048"/>
              <a:gd name="connsiteX47" fmla="*/ 750477 w 5239899"/>
              <a:gd name="connsiteY47" fmla="*/ 3519486 h 8156048"/>
              <a:gd name="connsiteX48" fmla="*/ 925737 w 5239899"/>
              <a:gd name="connsiteY48" fmla="*/ 3527106 h 8156048"/>
              <a:gd name="connsiteX49" fmla="*/ 1085757 w 5239899"/>
              <a:gd name="connsiteY49" fmla="*/ 3519486 h 8156048"/>
              <a:gd name="connsiteX50" fmla="*/ 1215297 w 5239899"/>
              <a:gd name="connsiteY50" fmla="*/ 3565206 h 8156048"/>
              <a:gd name="connsiteX51" fmla="*/ 1306737 w 5239899"/>
              <a:gd name="connsiteY51" fmla="*/ 3641406 h 8156048"/>
              <a:gd name="connsiteX52" fmla="*/ 1367697 w 5239899"/>
              <a:gd name="connsiteY52" fmla="*/ 3671886 h 8156048"/>
              <a:gd name="connsiteX53" fmla="*/ 1161957 w 5239899"/>
              <a:gd name="connsiteY53" fmla="*/ 3679506 h 8156048"/>
              <a:gd name="connsiteX54" fmla="*/ 948597 w 5239899"/>
              <a:gd name="connsiteY54" fmla="*/ 3725226 h 8156048"/>
              <a:gd name="connsiteX55" fmla="*/ 780957 w 5239899"/>
              <a:gd name="connsiteY55" fmla="*/ 3763326 h 8156048"/>
              <a:gd name="connsiteX56" fmla="*/ 659037 w 5239899"/>
              <a:gd name="connsiteY56" fmla="*/ 3801426 h 8156048"/>
              <a:gd name="connsiteX57" fmla="*/ 590457 w 5239899"/>
              <a:gd name="connsiteY57" fmla="*/ 3831906 h 8156048"/>
              <a:gd name="connsiteX58" fmla="*/ 537117 w 5239899"/>
              <a:gd name="connsiteY58" fmla="*/ 3991926 h 8156048"/>
              <a:gd name="connsiteX59" fmla="*/ 605697 w 5239899"/>
              <a:gd name="connsiteY59" fmla="*/ 4220526 h 8156048"/>
              <a:gd name="connsiteX60" fmla="*/ 643797 w 5239899"/>
              <a:gd name="connsiteY60" fmla="*/ 4334826 h 8156048"/>
              <a:gd name="connsiteX61" fmla="*/ 575217 w 5239899"/>
              <a:gd name="connsiteY61" fmla="*/ 4487226 h 8156048"/>
              <a:gd name="connsiteX62" fmla="*/ 384717 w 5239899"/>
              <a:gd name="connsiteY62" fmla="*/ 4586286 h 8156048"/>
              <a:gd name="connsiteX63" fmla="*/ 300897 w 5239899"/>
              <a:gd name="connsiteY63" fmla="*/ 4746306 h 8156048"/>
              <a:gd name="connsiteX64" fmla="*/ 217077 w 5239899"/>
              <a:gd name="connsiteY64" fmla="*/ 4898706 h 8156048"/>
              <a:gd name="connsiteX65" fmla="*/ 118017 w 5239899"/>
              <a:gd name="connsiteY65" fmla="*/ 5089206 h 8156048"/>
              <a:gd name="connsiteX66" fmla="*/ 125637 w 5239899"/>
              <a:gd name="connsiteY66" fmla="*/ 5180646 h 8156048"/>
              <a:gd name="connsiteX67" fmla="*/ 262797 w 5239899"/>
              <a:gd name="connsiteY67" fmla="*/ 5165406 h 8156048"/>
              <a:gd name="connsiteX68" fmla="*/ 422817 w 5239899"/>
              <a:gd name="connsiteY68" fmla="*/ 5035866 h 8156048"/>
              <a:gd name="connsiteX69" fmla="*/ 598077 w 5239899"/>
              <a:gd name="connsiteY69" fmla="*/ 4936806 h 8156048"/>
              <a:gd name="connsiteX70" fmla="*/ 841917 w 5239899"/>
              <a:gd name="connsiteY70" fmla="*/ 4837746 h 8156048"/>
              <a:gd name="connsiteX71" fmla="*/ 956217 w 5239899"/>
              <a:gd name="connsiteY71" fmla="*/ 4753926 h 8156048"/>
              <a:gd name="connsiteX72" fmla="*/ 1131477 w 5239899"/>
              <a:gd name="connsiteY72" fmla="*/ 4746306 h 8156048"/>
              <a:gd name="connsiteX73" fmla="*/ 1276257 w 5239899"/>
              <a:gd name="connsiteY73" fmla="*/ 4799646 h 8156048"/>
              <a:gd name="connsiteX74" fmla="*/ 1398177 w 5239899"/>
              <a:gd name="connsiteY74" fmla="*/ 4814886 h 8156048"/>
              <a:gd name="connsiteX75" fmla="*/ 1520097 w 5239899"/>
              <a:gd name="connsiteY75" fmla="*/ 4708206 h 8156048"/>
              <a:gd name="connsiteX76" fmla="*/ 1642017 w 5239899"/>
              <a:gd name="connsiteY76" fmla="*/ 4692966 h 8156048"/>
              <a:gd name="connsiteX77" fmla="*/ 1702977 w 5239899"/>
              <a:gd name="connsiteY77" fmla="*/ 4692966 h 8156048"/>
              <a:gd name="connsiteX78" fmla="*/ 1855377 w 5239899"/>
              <a:gd name="connsiteY78" fmla="*/ 4532946 h 8156048"/>
              <a:gd name="connsiteX79" fmla="*/ 2030637 w 5239899"/>
              <a:gd name="connsiteY79" fmla="*/ 4411026 h 8156048"/>
              <a:gd name="connsiteX80" fmla="*/ 2160177 w 5239899"/>
              <a:gd name="connsiteY80" fmla="*/ 4319586 h 8156048"/>
              <a:gd name="connsiteX81" fmla="*/ 2266857 w 5239899"/>
              <a:gd name="connsiteY81" fmla="*/ 4182426 h 8156048"/>
              <a:gd name="connsiteX82" fmla="*/ 2327817 w 5239899"/>
              <a:gd name="connsiteY82" fmla="*/ 4289106 h 8156048"/>
              <a:gd name="connsiteX83" fmla="*/ 2304957 w 5239899"/>
              <a:gd name="connsiteY83" fmla="*/ 4441506 h 8156048"/>
              <a:gd name="connsiteX84" fmla="*/ 2251617 w 5239899"/>
              <a:gd name="connsiteY84" fmla="*/ 4601526 h 8156048"/>
              <a:gd name="connsiteX85" fmla="*/ 2221137 w 5239899"/>
              <a:gd name="connsiteY85" fmla="*/ 4715826 h 8156048"/>
              <a:gd name="connsiteX86" fmla="*/ 2358297 w 5239899"/>
              <a:gd name="connsiteY86" fmla="*/ 4822506 h 8156048"/>
              <a:gd name="connsiteX87" fmla="*/ 2495457 w 5239899"/>
              <a:gd name="connsiteY87" fmla="*/ 4784406 h 8156048"/>
              <a:gd name="connsiteX88" fmla="*/ 2571657 w 5239899"/>
              <a:gd name="connsiteY88" fmla="*/ 4837746 h 8156048"/>
              <a:gd name="connsiteX89" fmla="*/ 2586897 w 5239899"/>
              <a:gd name="connsiteY89" fmla="*/ 4929186 h 8156048"/>
              <a:gd name="connsiteX90" fmla="*/ 2586897 w 5239899"/>
              <a:gd name="connsiteY90" fmla="*/ 5020626 h 8156048"/>
              <a:gd name="connsiteX91" fmla="*/ 2739297 w 5239899"/>
              <a:gd name="connsiteY91" fmla="*/ 5180646 h 8156048"/>
              <a:gd name="connsiteX92" fmla="*/ 2823117 w 5239899"/>
              <a:gd name="connsiteY92" fmla="*/ 5302566 h 8156048"/>
              <a:gd name="connsiteX93" fmla="*/ 3005997 w 5239899"/>
              <a:gd name="connsiteY93" fmla="*/ 5401626 h 8156048"/>
              <a:gd name="connsiteX94" fmla="*/ 3120297 w 5239899"/>
              <a:gd name="connsiteY94" fmla="*/ 5454966 h 8156048"/>
              <a:gd name="connsiteX95" fmla="*/ 3341277 w 5239899"/>
              <a:gd name="connsiteY95" fmla="*/ 5538786 h 8156048"/>
              <a:gd name="connsiteX96" fmla="*/ 3493677 w 5239899"/>
              <a:gd name="connsiteY96" fmla="*/ 5637846 h 8156048"/>
              <a:gd name="connsiteX97" fmla="*/ 3615597 w 5239899"/>
              <a:gd name="connsiteY97" fmla="*/ 5759766 h 8156048"/>
              <a:gd name="connsiteX98" fmla="*/ 3668937 w 5239899"/>
              <a:gd name="connsiteY98" fmla="*/ 5835966 h 8156048"/>
              <a:gd name="connsiteX99" fmla="*/ 3501297 w 5239899"/>
              <a:gd name="connsiteY99" fmla="*/ 5942646 h 8156048"/>
              <a:gd name="connsiteX100" fmla="*/ 3394617 w 5239899"/>
              <a:gd name="connsiteY100" fmla="*/ 6003606 h 8156048"/>
              <a:gd name="connsiteX101" fmla="*/ 3287937 w 5239899"/>
              <a:gd name="connsiteY101" fmla="*/ 6072186 h 8156048"/>
              <a:gd name="connsiteX102" fmla="*/ 3219357 w 5239899"/>
              <a:gd name="connsiteY102" fmla="*/ 6087426 h 8156048"/>
              <a:gd name="connsiteX103" fmla="*/ 3074577 w 5239899"/>
              <a:gd name="connsiteY103" fmla="*/ 5942646 h 8156048"/>
              <a:gd name="connsiteX104" fmla="*/ 2906937 w 5239899"/>
              <a:gd name="connsiteY104" fmla="*/ 5813106 h 8156048"/>
              <a:gd name="connsiteX105" fmla="*/ 2746917 w 5239899"/>
              <a:gd name="connsiteY105" fmla="*/ 5790246 h 8156048"/>
              <a:gd name="connsiteX106" fmla="*/ 2491647 w 5239899"/>
              <a:gd name="connsiteY106" fmla="*/ 5826441 h 8156048"/>
              <a:gd name="connsiteX107" fmla="*/ 2228757 w 5239899"/>
              <a:gd name="connsiteY107" fmla="*/ 5832156 h 8156048"/>
              <a:gd name="connsiteX108" fmla="*/ 2063022 w 5239899"/>
              <a:gd name="connsiteY108" fmla="*/ 5775006 h 8156048"/>
              <a:gd name="connsiteX109" fmla="*/ 1975392 w 5239899"/>
              <a:gd name="connsiteY109" fmla="*/ 5786436 h 8156048"/>
              <a:gd name="connsiteX110" fmla="*/ 1933482 w 5239899"/>
              <a:gd name="connsiteY110" fmla="*/ 5927406 h 8156048"/>
              <a:gd name="connsiteX111" fmla="*/ 1927767 w 5239899"/>
              <a:gd name="connsiteY111" fmla="*/ 6068376 h 8156048"/>
              <a:gd name="connsiteX112" fmla="*/ 1786797 w 5239899"/>
              <a:gd name="connsiteY112" fmla="*/ 6156006 h 8156048"/>
              <a:gd name="connsiteX113" fmla="*/ 1672497 w 5239899"/>
              <a:gd name="connsiteY113" fmla="*/ 6215061 h 8156048"/>
              <a:gd name="connsiteX114" fmla="*/ 1562007 w 5239899"/>
              <a:gd name="connsiteY114" fmla="*/ 6283641 h 8156048"/>
              <a:gd name="connsiteX115" fmla="*/ 1562007 w 5239899"/>
              <a:gd name="connsiteY115" fmla="*/ 6462711 h 8156048"/>
              <a:gd name="connsiteX116" fmla="*/ 1632492 w 5239899"/>
              <a:gd name="connsiteY116" fmla="*/ 6554151 h 8156048"/>
              <a:gd name="connsiteX117" fmla="*/ 1674402 w 5239899"/>
              <a:gd name="connsiteY117" fmla="*/ 6636066 h 8156048"/>
              <a:gd name="connsiteX118" fmla="*/ 1634397 w 5239899"/>
              <a:gd name="connsiteY118" fmla="*/ 6716076 h 8156048"/>
              <a:gd name="connsiteX119" fmla="*/ 1645827 w 5239899"/>
              <a:gd name="connsiteY119" fmla="*/ 6862761 h 8156048"/>
              <a:gd name="connsiteX120" fmla="*/ 1510572 w 5239899"/>
              <a:gd name="connsiteY120" fmla="*/ 7015161 h 8156048"/>
              <a:gd name="connsiteX121" fmla="*/ 1542957 w 5239899"/>
              <a:gd name="connsiteY121" fmla="*/ 7169466 h 8156048"/>
              <a:gd name="connsiteX122" fmla="*/ 1382937 w 5239899"/>
              <a:gd name="connsiteY122" fmla="*/ 7209471 h 8156048"/>
              <a:gd name="connsiteX123" fmla="*/ 1142907 w 5239899"/>
              <a:gd name="connsiteY123" fmla="*/ 7159941 h 8156048"/>
              <a:gd name="connsiteX124" fmla="*/ 1041942 w 5239899"/>
              <a:gd name="connsiteY124" fmla="*/ 7182801 h 8156048"/>
              <a:gd name="connsiteX125" fmla="*/ 931452 w 5239899"/>
              <a:gd name="connsiteY125" fmla="*/ 7272336 h 8156048"/>
              <a:gd name="connsiteX126" fmla="*/ 840012 w 5239899"/>
              <a:gd name="connsiteY126" fmla="*/ 7384731 h 8156048"/>
              <a:gd name="connsiteX127" fmla="*/ 1070517 w 5239899"/>
              <a:gd name="connsiteY127" fmla="*/ 7476171 h 8156048"/>
              <a:gd name="connsiteX128" fmla="*/ 1093377 w 5239899"/>
              <a:gd name="connsiteY128" fmla="*/ 7598091 h 8156048"/>
              <a:gd name="connsiteX129" fmla="*/ 1146717 w 5239899"/>
              <a:gd name="connsiteY129" fmla="*/ 7771446 h 8156048"/>
              <a:gd name="connsiteX130" fmla="*/ 4865276 w 5239899"/>
              <a:gd name="connsiteY130" fmla="*/ 7779066 h 8156048"/>
              <a:gd name="connsiteX131" fmla="*/ 4827177 w 5239899"/>
              <a:gd name="connsiteY131" fmla="*/ 2688906 h 8156048"/>
              <a:gd name="connsiteX132" fmla="*/ 2617377 w 5239899"/>
              <a:gd name="connsiteY132" fmla="*/ 204786 h 8156048"/>
              <a:gd name="connsiteX133" fmla="*/ 1855377 w 5239899"/>
              <a:gd name="connsiteY133" fmla="*/ 204786 h 8156048"/>
              <a:gd name="connsiteX0" fmla="*/ 1855377 w 5220172"/>
              <a:gd name="connsiteY0" fmla="*/ 204786 h 8150400"/>
              <a:gd name="connsiteX1" fmla="*/ 1718217 w 5220172"/>
              <a:gd name="connsiteY1" fmla="*/ 273366 h 8150400"/>
              <a:gd name="connsiteX2" fmla="*/ 1664877 w 5220172"/>
              <a:gd name="connsiteY2" fmla="*/ 418146 h 8150400"/>
              <a:gd name="connsiteX3" fmla="*/ 1657257 w 5220172"/>
              <a:gd name="connsiteY3" fmla="*/ 509586 h 8150400"/>
              <a:gd name="connsiteX4" fmla="*/ 1535337 w 5220172"/>
              <a:gd name="connsiteY4" fmla="*/ 562926 h 8150400"/>
              <a:gd name="connsiteX5" fmla="*/ 1459137 w 5220172"/>
              <a:gd name="connsiteY5" fmla="*/ 692466 h 8150400"/>
              <a:gd name="connsiteX6" fmla="*/ 1497237 w 5220172"/>
              <a:gd name="connsiteY6" fmla="*/ 860106 h 8150400"/>
              <a:gd name="connsiteX7" fmla="*/ 1405797 w 5220172"/>
              <a:gd name="connsiteY7" fmla="*/ 943926 h 8150400"/>
              <a:gd name="connsiteX8" fmla="*/ 1299117 w 5220172"/>
              <a:gd name="connsiteY8" fmla="*/ 822006 h 8150400"/>
              <a:gd name="connsiteX9" fmla="*/ 1314357 w 5220172"/>
              <a:gd name="connsiteY9" fmla="*/ 707706 h 8150400"/>
              <a:gd name="connsiteX10" fmla="*/ 1337217 w 5220172"/>
              <a:gd name="connsiteY10" fmla="*/ 593406 h 8150400"/>
              <a:gd name="connsiteX11" fmla="*/ 1245777 w 5220172"/>
              <a:gd name="connsiteY11" fmla="*/ 555306 h 8150400"/>
              <a:gd name="connsiteX12" fmla="*/ 1078137 w 5220172"/>
              <a:gd name="connsiteY12" fmla="*/ 562926 h 8150400"/>
              <a:gd name="connsiteX13" fmla="*/ 910497 w 5220172"/>
              <a:gd name="connsiteY13" fmla="*/ 410526 h 8150400"/>
              <a:gd name="connsiteX14" fmla="*/ 780957 w 5220172"/>
              <a:gd name="connsiteY14" fmla="*/ 334326 h 8150400"/>
              <a:gd name="connsiteX15" fmla="*/ 666657 w 5220172"/>
              <a:gd name="connsiteY15" fmla="*/ 387666 h 8150400"/>
              <a:gd name="connsiteX16" fmla="*/ 590457 w 5220172"/>
              <a:gd name="connsiteY16" fmla="*/ 296226 h 8150400"/>
              <a:gd name="connsiteX17" fmla="*/ 521877 w 5220172"/>
              <a:gd name="connsiteY17" fmla="*/ 280986 h 8150400"/>
              <a:gd name="connsiteX18" fmla="*/ 445677 w 5220172"/>
              <a:gd name="connsiteY18" fmla="*/ 204786 h 8150400"/>
              <a:gd name="connsiteX19" fmla="*/ 323757 w 5220172"/>
              <a:gd name="connsiteY19" fmla="*/ 242886 h 8150400"/>
              <a:gd name="connsiteX20" fmla="*/ 247557 w 5220172"/>
              <a:gd name="connsiteY20" fmla="*/ 326706 h 8150400"/>
              <a:gd name="connsiteX21" fmla="*/ 95157 w 5220172"/>
              <a:gd name="connsiteY21" fmla="*/ 418146 h 8150400"/>
              <a:gd name="connsiteX22" fmla="*/ 18957 w 5220172"/>
              <a:gd name="connsiteY22" fmla="*/ 608646 h 8150400"/>
              <a:gd name="connsiteX23" fmla="*/ 11337 w 5220172"/>
              <a:gd name="connsiteY23" fmla="*/ 722946 h 8150400"/>
              <a:gd name="connsiteX24" fmla="*/ 156117 w 5220172"/>
              <a:gd name="connsiteY24" fmla="*/ 867726 h 8150400"/>
              <a:gd name="connsiteX25" fmla="*/ 407577 w 5220172"/>
              <a:gd name="connsiteY25" fmla="*/ 997266 h 8150400"/>
              <a:gd name="connsiteX26" fmla="*/ 499017 w 5220172"/>
              <a:gd name="connsiteY26" fmla="*/ 1081086 h 8150400"/>
              <a:gd name="connsiteX27" fmla="*/ 681897 w 5220172"/>
              <a:gd name="connsiteY27" fmla="*/ 1241106 h 8150400"/>
              <a:gd name="connsiteX28" fmla="*/ 887637 w 5220172"/>
              <a:gd name="connsiteY28" fmla="*/ 1340166 h 8150400"/>
              <a:gd name="connsiteX29" fmla="*/ 1009557 w 5220172"/>
              <a:gd name="connsiteY29" fmla="*/ 1523046 h 8150400"/>
              <a:gd name="connsiteX30" fmla="*/ 1062897 w 5220172"/>
              <a:gd name="connsiteY30" fmla="*/ 1599246 h 8150400"/>
              <a:gd name="connsiteX31" fmla="*/ 1001937 w 5220172"/>
              <a:gd name="connsiteY31" fmla="*/ 1759266 h 8150400"/>
              <a:gd name="connsiteX32" fmla="*/ 1009557 w 5220172"/>
              <a:gd name="connsiteY32" fmla="*/ 1934526 h 8150400"/>
              <a:gd name="connsiteX33" fmla="*/ 1131477 w 5220172"/>
              <a:gd name="connsiteY33" fmla="*/ 2147886 h 8150400"/>
              <a:gd name="connsiteX34" fmla="*/ 1207677 w 5220172"/>
              <a:gd name="connsiteY34" fmla="*/ 2254566 h 8150400"/>
              <a:gd name="connsiteX35" fmla="*/ 1329597 w 5220172"/>
              <a:gd name="connsiteY35" fmla="*/ 2338386 h 8150400"/>
              <a:gd name="connsiteX36" fmla="*/ 1200057 w 5220172"/>
              <a:gd name="connsiteY36" fmla="*/ 2452686 h 8150400"/>
              <a:gd name="connsiteX37" fmla="*/ 1093377 w 5220172"/>
              <a:gd name="connsiteY37" fmla="*/ 2605086 h 8150400"/>
              <a:gd name="connsiteX38" fmla="*/ 1093377 w 5220172"/>
              <a:gd name="connsiteY38" fmla="*/ 2742246 h 8150400"/>
              <a:gd name="connsiteX39" fmla="*/ 1146717 w 5220172"/>
              <a:gd name="connsiteY39" fmla="*/ 2902266 h 8150400"/>
              <a:gd name="connsiteX40" fmla="*/ 1131477 w 5220172"/>
              <a:gd name="connsiteY40" fmla="*/ 2963226 h 8150400"/>
              <a:gd name="connsiteX41" fmla="*/ 971457 w 5220172"/>
              <a:gd name="connsiteY41" fmla="*/ 2917506 h 8150400"/>
              <a:gd name="connsiteX42" fmla="*/ 857157 w 5220172"/>
              <a:gd name="connsiteY42" fmla="*/ 2932746 h 8150400"/>
              <a:gd name="connsiteX43" fmla="*/ 712377 w 5220172"/>
              <a:gd name="connsiteY43" fmla="*/ 2993706 h 8150400"/>
              <a:gd name="connsiteX44" fmla="*/ 445677 w 5220172"/>
              <a:gd name="connsiteY44" fmla="*/ 3115626 h 8150400"/>
              <a:gd name="connsiteX45" fmla="*/ 407577 w 5220172"/>
              <a:gd name="connsiteY45" fmla="*/ 3252786 h 8150400"/>
              <a:gd name="connsiteX46" fmla="*/ 506637 w 5220172"/>
              <a:gd name="connsiteY46" fmla="*/ 3435666 h 8150400"/>
              <a:gd name="connsiteX47" fmla="*/ 750477 w 5220172"/>
              <a:gd name="connsiteY47" fmla="*/ 3519486 h 8150400"/>
              <a:gd name="connsiteX48" fmla="*/ 925737 w 5220172"/>
              <a:gd name="connsiteY48" fmla="*/ 3527106 h 8150400"/>
              <a:gd name="connsiteX49" fmla="*/ 1085757 w 5220172"/>
              <a:gd name="connsiteY49" fmla="*/ 3519486 h 8150400"/>
              <a:gd name="connsiteX50" fmla="*/ 1215297 w 5220172"/>
              <a:gd name="connsiteY50" fmla="*/ 3565206 h 8150400"/>
              <a:gd name="connsiteX51" fmla="*/ 1306737 w 5220172"/>
              <a:gd name="connsiteY51" fmla="*/ 3641406 h 8150400"/>
              <a:gd name="connsiteX52" fmla="*/ 1367697 w 5220172"/>
              <a:gd name="connsiteY52" fmla="*/ 3671886 h 8150400"/>
              <a:gd name="connsiteX53" fmla="*/ 1161957 w 5220172"/>
              <a:gd name="connsiteY53" fmla="*/ 3679506 h 8150400"/>
              <a:gd name="connsiteX54" fmla="*/ 948597 w 5220172"/>
              <a:gd name="connsiteY54" fmla="*/ 3725226 h 8150400"/>
              <a:gd name="connsiteX55" fmla="*/ 780957 w 5220172"/>
              <a:gd name="connsiteY55" fmla="*/ 3763326 h 8150400"/>
              <a:gd name="connsiteX56" fmla="*/ 659037 w 5220172"/>
              <a:gd name="connsiteY56" fmla="*/ 3801426 h 8150400"/>
              <a:gd name="connsiteX57" fmla="*/ 590457 w 5220172"/>
              <a:gd name="connsiteY57" fmla="*/ 3831906 h 8150400"/>
              <a:gd name="connsiteX58" fmla="*/ 537117 w 5220172"/>
              <a:gd name="connsiteY58" fmla="*/ 3991926 h 8150400"/>
              <a:gd name="connsiteX59" fmla="*/ 605697 w 5220172"/>
              <a:gd name="connsiteY59" fmla="*/ 4220526 h 8150400"/>
              <a:gd name="connsiteX60" fmla="*/ 643797 w 5220172"/>
              <a:gd name="connsiteY60" fmla="*/ 4334826 h 8150400"/>
              <a:gd name="connsiteX61" fmla="*/ 575217 w 5220172"/>
              <a:gd name="connsiteY61" fmla="*/ 4487226 h 8150400"/>
              <a:gd name="connsiteX62" fmla="*/ 384717 w 5220172"/>
              <a:gd name="connsiteY62" fmla="*/ 4586286 h 8150400"/>
              <a:gd name="connsiteX63" fmla="*/ 300897 w 5220172"/>
              <a:gd name="connsiteY63" fmla="*/ 4746306 h 8150400"/>
              <a:gd name="connsiteX64" fmla="*/ 217077 w 5220172"/>
              <a:gd name="connsiteY64" fmla="*/ 4898706 h 8150400"/>
              <a:gd name="connsiteX65" fmla="*/ 118017 w 5220172"/>
              <a:gd name="connsiteY65" fmla="*/ 5089206 h 8150400"/>
              <a:gd name="connsiteX66" fmla="*/ 125637 w 5220172"/>
              <a:gd name="connsiteY66" fmla="*/ 5180646 h 8150400"/>
              <a:gd name="connsiteX67" fmla="*/ 262797 w 5220172"/>
              <a:gd name="connsiteY67" fmla="*/ 5165406 h 8150400"/>
              <a:gd name="connsiteX68" fmla="*/ 422817 w 5220172"/>
              <a:gd name="connsiteY68" fmla="*/ 5035866 h 8150400"/>
              <a:gd name="connsiteX69" fmla="*/ 598077 w 5220172"/>
              <a:gd name="connsiteY69" fmla="*/ 4936806 h 8150400"/>
              <a:gd name="connsiteX70" fmla="*/ 841917 w 5220172"/>
              <a:gd name="connsiteY70" fmla="*/ 4837746 h 8150400"/>
              <a:gd name="connsiteX71" fmla="*/ 956217 w 5220172"/>
              <a:gd name="connsiteY71" fmla="*/ 4753926 h 8150400"/>
              <a:gd name="connsiteX72" fmla="*/ 1131477 w 5220172"/>
              <a:gd name="connsiteY72" fmla="*/ 4746306 h 8150400"/>
              <a:gd name="connsiteX73" fmla="*/ 1276257 w 5220172"/>
              <a:gd name="connsiteY73" fmla="*/ 4799646 h 8150400"/>
              <a:gd name="connsiteX74" fmla="*/ 1398177 w 5220172"/>
              <a:gd name="connsiteY74" fmla="*/ 4814886 h 8150400"/>
              <a:gd name="connsiteX75" fmla="*/ 1520097 w 5220172"/>
              <a:gd name="connsiteY75" fmla="*/ 4708206 h 8150400"/>
              <a:gd name="connsiteX76" fmla="*/ 1642017 w 5220172"/>
              <a:gd name="connsiteY76" fmla="*/ 4692966 h 8150400"/>
              <a:gd name="connsiteX77" fmla="*/ 1702977 w 5220172"/>
              <a:gd name="connsiteY77" fmla="*/ 4692966 h 8150400"/>
              <a:gd name="connsiteX78" fmla="*/ 1855377 w 5220172"/>
              <a:gd name="connsiteY78" fmla="*/ 4532946 h 8150400"/>
              <a:gd name="connsiteX79" fmla="*/ 2030637 w 5220172"/>
              <a:gd name="connsiteY79" fmla="*/ 4411026 h 8150400"/>
              <a:gd name="connsiteX80" fmla="*/ 2160177 w 5220172"/>
              <a:gd name="connsiteY80" fmla="*/ 4319586 h 8150400"/>
              <a:gd name="connsiteX81" fmla="*/ 2266857 w 5220172"/>
              <a:gd name="connsiteY81" fmla="*/ 4182426 h 8150400"/>
              <a:gd name="connsiteX82" fmla="*/ 2327817 w 5220172"/>
              <a:gd name="connsiteY82" fmla="*/ 4289106 h 8150400"/>
              <a:gd name="connsiteX83" fmla="*/ 2304957 w 5220172"/>
              <a:gd name="connsiteY83" fmla="*/ 4441506 h 8150400"/>
              <a:gd name="connsiteX84" fmla="*/ 2251617 w 5220172"/>
              <a:gd name="connsiteY84" fmla="*/ 4601526 h 8150400"/>
              <a:gd name="connsiteX85" fmla="*/ 2221137 w 5220172"/>
              <a:gd name="connsiteY85" fmla="*/ 4715826 h 8150400"/>
              <a:gd name="connsiteX86" fmla="*/ 2358297 w 5220172"/>
              <a:gd name="connsiteY86" fmla="*/ 4822506 h 8150400"/>
              <a:gd name="connsiteX87" fmla="*/ 2495457 w 5220172"/>
              <a:gd name="connsiteY87" fmla="*/ 4784406 h 8150400"/>
              <a:gd name="connsiteX88" fmla="*/ 2571657 w 5220172"/>
              <a:gd name="connsiteY88" fmla="*/ 4837746 h 8150400"/>
              <a:gd name="connsiteX89" fmla="*/ 2586897 w 5220172"/>
              <a:gd name="connsiteY89" fmla="*/ 4929186 h 8150400"/>
              <a:gd name="connsiteX90" fmla="*/ 2586897 w 5220172"/>
              <a:gd name="connsiteY90" fmla="*/ 5020626 h 8150400"/>
              <a:gd name="connsiteX91" fmla="*/ 2739297 w 5220172"/>
              <a:gd name="connsiteY91" fmla="*/ 5180646 h 8150400"/>
              <a:gd name="connsiteX92" fmla="*/ 2823117 w 5220172"/>
              <a:gd name="connsiteY92" fmla="*/ 5302566 h 8150400"/>
              <a:gd name="connsiteX93" fmla="*/ 3005997 w 5220172"/>
              <a:gd name="connsiteY93" fmla="*/ 5401626 h 8150400"/>
              <a:gd name="connsiteX94" fmla="*/ 3120297 w 5220172"/>
              <a:gd name="connsiteY94" fmla="*/ 5454966 h 8150400"/>
              <a:gd name="connsiteX95" fmla="*/ 3341277 w 5220172"/>
              <a:gd name="connsiteY95" fmla="*/ 5538786 h 8150400"/>
              <a:gd name="connsiteX96" fmla="*/ 3493677 w 5220172"/>
              <a:gd name="connsiteY96" fmla="*/ 5637846 h 8150400"/>
              <a:gd name="connsiteX97" fmla="*/ 3615597 w 5220172"/>
              <a:gd name="connsiteY97" fmla="*/ 5759766 h 8150400"/>
              <a:gd name="connsiteX98" fmla="*/ 3668937 w 5220172"/>
              <a:gd name="connsiteY98" fmla="*/ 5835966 h 8150400"/>
              <a:gd name="connsiteX99" fmla="*/ 3501297 w 5220172"/>
              <a:gd name="connsiteY99" fmla="*/ 5942646 h 8150400"/>
              <a:gd name="connsiteX100" fmla="*/ 3394617 w 5220172"/>
              <a:gd name="connsiteY100" fmla="*/ 6003606 h 8150400"/>
              <a:gd name="connsiteX101" fmla="*/ 3287937 w 5220172"/>
              <a:gd name="connsiteY101" fmla="*/ 6072186 h 8150400"/>
              <a:gd name="connsiteX102" fmla="*/ 3219357 w 5220172"/>
              <a:gd name="connsiteY102" fmla="*/ 6087426 h 8150400"/>
              <a:gd name="connsiteX103" fmla="*/ 3074577 w 5220172"/>
              <a:gd name="connsiteY103" fmla="*/ 5942646 h 8150400"/>
              <a:gd name="connsiteX104" fmla="*/ 2906937 w 5220172"/>
              <a:gd name="connsiteY104" fmla="*/ 5813106 h 8150400"/>
              <a:gd name="connsiteX105" fmla="*/ 2746917 w 5220172"/>
              <a:gd name="connsiteY105" fmla="*/ 5790246 h 8150400"/>
              <a:gd name="connsiteX106" fmla="*/ 2491647 w 5220172"/>
              <a:gd name="connsiteY106" fmla="*/ 5826441 h 8150400"/>
              <a:gd name="connsiteX107" fmla="*/ 2228757 w 5220172"/>
              <a:gd name="connsiteY107" fmla="*/ 5832156 h 8150400"/>
              <a:gd name="connsiteX108" fmla="*/ 2063022 w 5220172"/>
              <a:gd name="connsiteY108" fmla="*/ 5775006 h 8150400"/>
              <a:gd name="connsiteX109" fmla="*/ 1975392 w 5220172"/>
              <a:gd name="connsiteY109" fmla="*/ 5786436 h 8150400"/>
              <a:gd name="connsiteX110" fmla="*/ 1933482 w 5220172"/>
              <a:gd name="connsiteY110" fmla="*/ 5927406 h 8150400"/>
              <a:gd name="connsiteX111" fmla="*/ 1927767 w 5220172"/>
              <a:gd name="connsiteY111" fmla="*/ 6068376 h 8150400"/>
              <a:gd name="connsiteX112" fmla="*/ 1786797 w 5220172"/>
              <a:gd name="connsiteY112" fmla="*/ 6156006 h 8150400"/>
              <a:gd name="connsiteX113" fmla="*/ 1672497 w 5220172"/>
              <a:gd name="connsiteY113" fmla="*/ 6215061 h 8150400"/>
              <a:gd name="connsiteX114" fmla="*/ 1562007 w 5220172"/>
              <a:gd name="connsiteY114" fmla="*/ 6283641 h 8150400"/>
              <a:gd name="connsiteX115" fmla="*/ 1562007 w 5220172"/>
              <a:gd name="connsiteY115" fmla="*/ 6462711 h 8150400"/>
              <a:gd name="connsiteX116" fmla="*/ 1632492 w 5220172"/>
              <a:gd name="connsiteY116" fmla="*/ 6554151 h 8150400"/>
              <a:gd name="connsiteX117" fmla="*/ 1674402 w 5220172"/>
              <a:gd name="connsiteY117" fmla="*/ 6636066 h 8150400"/>
              <a:gd name="connsiteX118" fmla="*/ 1634397 w 5220172"/>
              <a:gd name="connsiteY118" fmla="*/ 6716076 h 8150400"/>
              <a:gd name="connsiteX119" fmla="*/ 1645827 w 5220172"/>
              <a:gd name="connsiteY119" fmla="*/ 6862761 h 8150400"/>
              <a:gd name="connsiteX120" fmla="*/ 1510572 w 5220172"/>
              <a:gd name="connsiteY120" fmla="*/ 7015161 h 8150400"/>
              <a:gd name="connsiteX121" fmla="*/ 1542957 w 5220172"/>
              <a:gd name="connsiteY121" fmla="*/ 7169466 h 8150400"/>
              <a:gd name="connsiteX122" fmla="*/ 1382937 w 5220172"/>
              <a:gd name="connsiteY122" fmla="*/ 7209471 h 8150400"/>
              <a:gd name="connsiteX123" fmla="*/ 1142907 w 5220172"/>
              <a:gd name="connsiteY123" fmla="*/ 7159941 h 8150400"/>
              <a:gd name="connsiteX124" fmla="*/ 1041942 w 5220172"/>
              <a:gd name="connsiteY124" fmla="*/ 7182801 h 8150400"/>
              <a:gd name="connsiteX125" fmla="*/ 931452 w 5220172"/>
              <a:gd name="connsiteY125" fmla="*/ 7272336 h 8150400"/>
              <a:gd name="connsiteX126" fmla="*/ 840012 w 5220172"/>
              <a:gd name="connsiteY126" fmla="*/ 7384731 h 8150400"/>
              <a:gd name="connsiteX127" fmla="*/ 1070517 w 5220172"/>
              <a:gd name="connsiteY127" fmla="*/ 7476171 h 8150400"/>
              <a:gd name="connsiteX128" fmla="*/ 1093377 w 5220172"/>
              <a:gd name="connsiteY128" fmla="*/ 7598091 h 8150400"/>
              <a:gd name="connsiteX129" fmla="*/ 1146717 w 5220172"/>
              <a:gd name="connsiteY129" fmla="*/ 7771446 h 8150400"/>
              <a:gd name="connsiteX130" fmla="*/ 4832891 w 5220172"/>
              <a:gd name="connsiteY130" fmla="*/ 7771446 h 8150400"/>
              <a:gd name="connsiteX131" fmla="*/ 4827177 w 5220172"/>
              <a:gd name="connsiteY131" fmla="*/ 2688906 h 8150400"/>
              <a:gd name="connsiteX132" fmla="*/ 2617377 w 5220172"/>
              <a:gd name="connsiteY132" fmla="*/ 204786 h 8150400"/>
              <a:gd name="connsiteX133" fmla="*/ 1855377 w 5220172"/>
              <a:gd name="connsiteY133" fmla="*/ 204786 h 8150400"/>
              <a:gd name="connsiteX0" fmla="*/ 1855377 w 4996903"/>
              <a:gd name="connsiteY0" fmla="*/ 204786 h 8150400"/>
              <a:gd name="connsiteX1" fmla="*/ 1718217 w 4996903"/>
              <a:gd name="connsiteY1" fmla="*/ 273366 h 8150400"/>
              <a:gd name="connsiteX2" fmla="*/ 1664877 w 4996903"/>
              <a:gd name="connsiteY2" fmla="*/ 418146 h 8150400"/>
              <a:gd name="connsiteX3" fmla="*/ 1657257 w 4996903"/>
              <a:gd name="connsiteY3" fmla="*/ 509586 h 8150400"/>
              <a:gd name="connsiteX4" fmla="*/ 1535337 w 4996903"/>
              <a:gd name="connsiteY4" fmla="*/ 562926 h 8150400"/>
              <a:gd name="connsiteX5" fmla="*/ 1459137 w 4996903"/>
              <a:gd name="connsiteY5" fmla="*/ 692466 h 8150400"/>
              <a:gd name="connsiteX6" fmla="*/ 1497237 w 4996903"/>
              <a:gd name="connsiteY6" fmla="*/ 860106 h 8150400"/>
              <a:gd name="connsiteX7" fmla="*/ 1405797 w 4996903"/>
              <a:gd name="connsiteY7" fmla="*/ 943926 h 8150400"/>
              <a:gd name="connsiteX8" fmla="*/ 1299117 w 4996903"/>
              <a:gd name="connsiteY8" fmla="*/ 822006 h 8150400"/>
              <a:gd name="connsiteX9" fmla="*/ 1314357 w 4996903"/>
              <a:gd name="connsiteY9" fmla="*/ 707706 h 8150400"/>
              <a:gd name="connsiteX10" fmla="*/ 1337217 w 4996903"/>
              <a:gd name="connsiteY10" fmla="*/ 593406 h 8150400"/>
              <a:gd name="connsiteX11" fmla="*/ 1245777 w 4996903"/>
              <a:gd name="connsiteY11" fmla="*/ 555306 h 8150400"/>
              <a:gd name="connsiteX12" fmla="*/ 1078137 w 4996903"/>
              <a:gd name="connsiteY12" fmla="*/ 562926 h 8150400"/>
              <a:gd name="connsiteX13" fmla="*/ 910497 w 4996903"/>
              <a:gd name="connsiteY13" fmla="*/ 410526 h 8150400"/>
              <a:gd name="connsiteX14" fmla="*/ 780957 w 4996903"/>
              <a:gd name="connsiteY14" fmla="*/ 334326 h 8150400"/>
              <a:gd name="connsiteX15" fmla="*/ 666657 w 4996903"/>
              <a:gd name="connsiteY15" fmla="*/ 387666 h 8150400"/>
              <a:gd name="connsiteX16" fmla="*/ 590457 w 4996903"/>
              <a:gd name="connsiteY16" fmla="*/ 296226 h 8150400"/>
              <a:gd name="connsiteX17" fmla="*/ 521877 w 4996903"/>
              <a:gd name="connsiteY17" fmla="*/ 280986 h 8150400"/>
              <a:gd name="connsiteX18" fmla="*/ 445677 w 4996903"/>
              <a:gd name="connsiteY18" fmla="*/ 204786 h 8150400"/>
              <a:gd name="connsiteX19" fmla="*/ 323757 w 4996903"/>
              <a:gd name="connsiteY19" fmla="*/ 242886 h 8150400"/>
              <a:gd name="connsiteX20" fmla="*/ 247557 w 4996903"/>
              <a:gd name="connsiteY20" fmla="*/ 326706 h 8150400"/>
              <a:gd name="connsiteX21" fmla="*/ 95157 w 4996903"/>
              <a:gd name="connsiteY21" fmla="*/ 418146 h 8150400"/>
              <a:gd name="connsiteX22" fmla="*/ 18957 w 4996903"/>
              <a:gd name="connsiteY22" fmla="*/ 608646 h 8150400"/>
              <a:gd name="connsiteX23" fmla="*/ 11337 w 4996903"/>
              <a:gd name="connsiteY23" fmla="*/ 722946 h 8150400"/>
              <a:gd name="connsiteX24" fmla="*/ 156117 w 4996903"/>
              <a:gd name="connsiteY24" fmla="*/ 867726 h 8150400"/>
              <a:gd name="connsiteX25" fmla="*/ 407577 w 4996903"/>
              <a:gd name="connsiteY25" fmla="*/ 997266 h 8150400"/>
              <a:gd name="connsiteX26" fmla="*/ 499017 w 4996903"/>
              <a:gd name="connsiteY26" fmla="*/ 1081086 h 8150400"/>
              <a:gd name="connsiteX27" fmla="*/ 681897 w 4996903"/>
              <a:gd name="connsiteY27" fmla="*/ 1241106 h 8150400"/>
              <a:gd name="connsiteX28" fmla="*/ 887637 w 4996903"/>
              <a:gd name="connsiteY28" fmla="*/ 1340166 h 8150400"/>
              <a:gd name="connsiteX29" fmla="*/ 1009557 w 4996903"/>
              <a:gd name="connsiteY29" fmla="*/ 1523046 h 8150400"/>
              <a:gd name="connsiteX30" fmla="*/ 1062897 w 4996903"/>
              <a:gd name="connsiteY30" fmla="*/ 1599246 h 8150400"/>
              <a:gd name="connsiteX31" fmla="*/ 1001937 w 4996903"/>
              <a:gd name="connsiteY31" fmla="*/ 1759266 h 8150400"/>
              <a:gd name="connsiteX32" fmla="*/ 1009557 w 4996903"/>
              <a:gd name="connsiteY32" fmla="*/ 1934526 h 8150400"/>
              <a:gd name="connsiteX33" fmla="*/ 1131477 w 4996903"/>
              <a:gd name="connsiteY33" fmla="*/ 2147886 h 8150400"/>
              <a:gd name="connsiteX34" fmla="*/ 1207677 w 4996903"/>
              <a:gd name="connsiteY34" fmla="*/ 2254566 h 8150400"/>
              <a:gd name="connsiteX35" fmla="*/ 1329597 w 4996903"/>
              <a:gd name="connsiteY35" fmla="*/ 2338386 h 8150400"/>
              <a:gd name="connsiteX36" fmla="*/ 1200057 w 4996903"/>
              <a:gd name="connsiteY36" fmla="*/ 2452686 h 8150400"/>
              <a:gd name="connsiteX37" fmla="*/ 1093377 w 4996903"/>
              <a:gd name="connsiteY37" fmla="*/ 2605086 h 8150400"/>
              <a:gd name="connsiteX38" fmla="*/ 1093377 w 4996903"/>
              <a:gd name="connsiteY38" fmla="*/ 2742246 h 8150400"/>
              <a:gd name="connsiteX39" fmla="*/ 1146717 w 4996903"/>
              <a:gd name="connsiteY39" fmla="*/ 2902266 h 8150400"/>
              <a:gd name="connsiteX40" fmla="*/ 1131477 w 4996903"/>
              <a:gd name="connsiteY40" fmla="*/ 2963226 h 8150400"/>
              <a:gd name="connsiteX41" fmla="*/ 971457 w 4996903"/>
              <a:gd name="connsiteY41" fmla="*/ 2917506 h 8150400"/>
              <a:gd name="connsiteX42" fmla="*/ 857157 w 4996903"/>
              <a:gd name="connsiteY42" fmla="*/ 2932746 h 8150400"/>
              <a:gd name="connsiteX43" fmla="*/ 712377 w 4996903"/>
              <a:gd name="connsiteY43" fmla="*/ 2993706 h 8150400"/>
              <a:gd name="connsiteX44" fmla="*/ 445677 w 4996903"/>
              <a:gd name="connsiteY44" fmla="*/ 3115626 h 8150400"/>
              <a:gd name="connsiteX45" fmla="*/ 407577 w 4996903"/>
              <a:gd name="connsiteY45" fmla="*/ 3252786 h 8150400"/>
              <a:gd name="connsiteX46" fmla="*/ 506637 w 4996903"/>
              <a:gd name="connsiteY46" fmla="*/ 3435666 h 8150400"/>
              <a:gd name="connsiteX47" fmla="*/ 750477 w 4996903"/>
              <a:gd name="connsiteY47" fmla="*/ 3519486 h 8150400"/>
              <a:gd name="connsiteX48" fmla="*/ 925737 w 4996903"/>
              <a:gd name="connsiteY48" fmla="*/ 3527106 h 8150400"/>
              <a:gd name="connsiteX49" fmla="*/ 1085757 w 4996903"/>
              <a:gd name="connsiteY49" fmla="*/ 3519486 h 8150400"/>
              <a:gd name="connsiteX50" fmla="*/ 1215297 w 4996903"/>
              <a:gd name="connsiteY50" fmla="*/ 3565206 h 8150400"/>
              <a:gd name="connsiteX51" fmla="*/ 1306737 w 4996903"/>
              <a:gd name="connsiteY51" fmla="*/ 3641406 h 8150400"/>
              <a:gd name="connsiteX52" fmla="*/ 1367697 w 4996903"/>
              <a:gd name="connsiteY52" fmla="*/ 3671886 h 8150400"/>
              <a:gd name="connsiteX53" fmla="*/ 1161957 w 4996903"/>
              <a:gd name="connsiteY53" fmla="*/ 3679506 h 8150400"/>
              <a:gd name="connsiteX54" fmla="*/ 948597 w 4996903"/>
              <a:gd name="connsiteY54" fmla="*/ 3725226 h 8150400"/>
              <a:gd name="connsiteX55" fmla="*/ 780957 w 4996903"/>
              <a:gd name="connsiteY55" fmla="*/ 3763326 h 8150400"/>
              <a:gd name="connsiteX56" fmla="*/ 659037 w 4996903"/>
              <a:gd name="connsiteY56" fmla="*/ 3801426 h 8150400"/>
              <a:gd name="connsiteX57" fmla="*/ 590457 w 4996903"/>
              <a:gd name="connsiteY57" fmla="*/ 3831906 h 8150400"/>
              <a:gd name="connsiteX58" fmla="*/ 537117 w 4996903"/>
              <a:gd name="connsiteY58" fmla="*/ 3991926 h 8150400"/>
              <a:gd name="connsiteX59" fmla="*/ 605697 w 4996903"/>
              <a:gd name="connsiteY59" fmla="*/ 4220526 h 8150400"/>
              <a:gd name="connsiteX60" fmla="*/ 643797 w 4996903"/>
              <a:gd name="connsiteY60" fmla="*/ 4334826 h 8150400"/>
              <a:gd name="connsiteX61" fmla="*/ 575217 w 4996903"/>
              <a:gd name="connsiteY61" fmla="*/ 4487226 h 8150400"/>
              <a:gd name="connsiteX62" fmla="*/ 384717 w 4996903"/>
              <a:gd name="connsiteY62" fmla="*/ 4586286 h 8150400"/>
              <a:gd name="connsiteX63" fmla="*/ 300897 w 4996903"/>
              <a:gd name="connsiteY63" fmla="*/ 4746306 h 8150400"/>
              <a:gd name="connsiteX64" fmla="*/ 217077 w 4996903"/>
              <a:gd name="connsiteY64" fmla="*/ 4898706 h 8150400"/>
              <a:gd name="connsiteX65" fmla="*/ 118017 w 4996903"/>
              <a:gd name="connsiteY65" fmla="*/ 5089206 h 8150400"/>
              <a:gd name="connsiteX66" fmla="*/ 125637 w 4996903"/>
              <a:gd name="connsiteY66" fmla="*/ 5180646 h 8150400"/>
              <a:gd name="connsiteX67" fmla="*/ 262797 w 4996903"/>
              <a:gd name="connsiteY67" fmla="*/ 5165406 h 8150400"/>
              <a:gd name="connsiteX68" fmla="*/ 422817 w 4996903"/>
              <a:gd name="connsiteY68" fmla="*/ 5035866 h 8150400"/>
              <a:gd name="connsiteX69" fmla="*/ 598077 w 4996903"/>
              <a:gd name="connsiteY69" fmla="*/ 4936806 h 8150400"/>
              <a:gd name="connsiteX70" fmla="*/ 841917 w 4996903"/>
              <a:gd name="connsiteY70" fmla="*/ 4837746 h 8150400"/>
              <a:gd name="connsiteX71" fmla="*/ 956217 w 4996903"/>
              <a:gd name="connsiteY71" fmla="*/ 4753926 h 8150400"/>
              <a:gd name="connsiteX72" fmla="*/ 1131477 w 4996903"/>
              <a:gd name="connsiteY72" fmla="*/ 4746306 h 8150400"/>
              <a:gd name="connsiteX73" fmla="*/ 1276257 w 4996903"/>
              <a:gd name="connsiteY73" fmla="*/ 4799646 h 8150400"/>
              <a:gd name="connsiteX74" fmla="*/ 1398177 w 4996903"/>
              <a:gd name="connsiteY74" fmla="*/ 4814886 h 8150400"/>
              <a:gd name="connsiteX75" fmla="*/ 1520097 w 4996903"/>
              <a:gd name="connsiteY75" fmla="*/ 4708206 h 8150400"/>
              <a:gd name="connsiteX76" fmla="*/ 1642017 w 4996903"/>
              <a:gd name="connsiteY76" fmla="*/ 4692966 h 8150400"/>
              <a:gd name="connsiteX77" fmla="*/ 1702977 w 4996903"/>
              <a:gd name="connsiteY77" fmla="*/ 4692966 h 8150400"/>
              <a:gd name="connsiteX78" fmla="*/ 1855377 w 4996903"/>
              <a:gd name="connsiteY78" fmla="*/ 4532946 h 8150400"/>
              <a:gd name="connsiteX79" fmla="*/ 2030637 w 4996903"/>
              <a:gd name="connsiteY79" fmla="*/ 4411026 h 8150400"/>
              <a:gd name="connsiteX80" fmla="*/ 2160177 w 4996903"/>
              <a:gd name="connsiteY80" fmla="*/ 4319586 h 8150400"/>
              <a:gd name="connsiteX81" fmla="*/ 2266857 w 4996903"/>
              <a:gd name="connsiteY81" fmla="*/ 4182426 h 8150400"/>
              <a:gd name="connsiteX82" fmla="*/ 2327817 w 4996903"/>
              <a:gd name="connsiteY82" fmla="*/ 4289106 h 8150400"/>
              <a:gd name="connsiteX83" fmla="*/ 2304957 w 4996903"/>
              <a:gd name="connsiteY83" fmla="*/ 4441506 h 8150400"/>
              <a:gd name="connsiteX84" fmla="*/ 2251617 w 4996903"/>
              <a:gd name="connsiteY84" fmla="*/ 4601526 h 8150400"/>
              <a:gd name="connsiteX85" fmla="*/ 2221137 w 4996903"/>
              <a:gd name="connsiteY85" fmla="*/ 4715826 h 8150400"/>
              <a:gd name="connsiteX86" fmla="*/ 2358297 w 4996903"/>
              <a:gd name="connsiteY86" fmla="*/ 4822506 h 8150400"/>
              <a:gd name="connsiteX87" fmla="*/ 2495457 w 4996903"/>
              <a:gd name="connsiteY87" fmla="*/ 4784406 h 8150400"/>
              <a:gd name="connsiteX88" fmla="*/ 2571657 w 4996903"/>
              <a:gd name="connsiteY88" fmla="*/ 4837746 h 8150400"/>
              <a:gd name="connsiteX89" fmla="*/ 2586897 w 4996903"/>
              <a:gd name="connsiteY89" fmla="*/ 4929186 h 8150400"/>
              <a:gd name="connsiteX90" fmla="*/ 2586897 w 4996903"/>
              <a:gd name="connsiteY90" fmla="*/ 5020626 h 8150400"/>
              <a:gd name="connsiteX91" fmla="*/ 2739297 w 4996903"/>
              <a:gd name="connsiteY91" fmla="*/ 5180646 h 8150400"/>
              <a:gd name="connsiteX92" fmla="*/ 2823117 w 4996903"/>
              <a:gd name="connsiteY92" fmla="*/ 5302566 h 8150400"/>
              <a:gd name="connsiteX93" fmla="*/ 3005997 w 4996903"/>
              <a:gd name="connsiteY93" fmla="*/ 5401626 h 8150400"/>
              <a:gd name="connsiteX94" fmla="*/ 3120297 w 4996903"/>
              <a:gd name="connsiteY94" fmla="*/ 5454966 h 8150400"/>
              <a:gd name="connsiteX95" fmla="*/ 3341277 w 4996903"/>
              <a:gd name="connsiteY95" fmla="*/ 5538786 h 8150400"/>
              <a:gd name="connsiteX96" fmla="*/ 3493677 w 4996903"/>
              <a:gd name="connsiteY96" fmla="*/ 5637846 h 8150400"/>
              <a:gd name="connsiteX97" fmla="*/ 3615597 w 4996903"/>
              <a:gd name="connsiteY97" fmla="*/ 5759766 h 8150400"/>
              <a:gd name="connsiteX98" fmla="*/ 3668937 w 4996903"/>
              <a:gd name="connsiteY98" fmla="*/ 5835966 h 8150400"/>
              <a:gd name="connsiteX99" fmla="*/ 3501297 w 4996903"/>
              <a:gd name="connsiteY99" fmla="*/ 5942646 h 8150400"/>
              <a:gd name="connsiteX100" fmla="*/ 3394617 w 4996903"/>
              <a:gd name="connsiteY100" fmla="*/ 6003606 h 8150400"/>
              <a:gd name="connsiteX101" fmla="*/ 3287937 w 4996903"/>
              <a:gd name="connsiteY101" fmla="*/ 6072186 h 8150400"/>
              <a:gd name="connsiteX102" fmla="*/ 3219357 w 4996903"/>
              <a:gd name="connsiteY102" fmla="*/ 6087426 h 8150400"/>
              <a:gd name="connsiteX103" fmla="*/ 3074577 w 4996903"/>
              <a:gd name="connsiteY103" fmla="*/ 5942646 h 8150400"/>
              <a:gd name="connsiteX104" fmla="*/ 2906937 w 4996903"/>
              <a:gd name="connsiteY104" fmla="*/ 5813106 h 8150400"/>
              <a:gd name="connsiteX105" fmla="*/ 2746917 w 4996903"/>
              <a:gd name="connsiteY105" fmla="*/ 5790246 h 8150400"/>
              <a:gd name="connsiteX106" fmla="*/ 2491647 w 4996903"/>
              <a:gd name="connsiteY106" fmla="*/ 5826441 h 8150400"/>
              <a:gd name="connsiteX107" fmla="*/ 2228757 w 4996903"/>
              <a:gd name="connsiteY107" fmla="*/ 5832156 h 8150400"/>
              <a:gd name="connsiteX108" fmla="*/ 2063022 w 4996903"/>
              <a:gd name="connsiteY108" fmla="*/ 5775006 h 8150400"/>
              <a:gd name="connsiteX109" fmla="*/ 1975392 w 4996903"/>
              <a:gd name="connsiteY109" fmla="*/ 5786436 h 8150400"/>
              <a:gd name="connsiteX110" fmla="*/ 1933482 w 4996903"/>
              <a:gd name="connsiteY110" fmla="*/ 5927406 h 8150400"/>
              <a:gd name="connsiteX111" fmla="*/ 1927767 w 4996903"/>
              <a:gd name="connsiteY111" fmla="*/ 6068376 h 8150400"/>
              <a:gd name="connsiteX112" fmla="*/ 1786797 w 4996903"/>
              <a:gd name="connsiteY112" fmla="*/ 6156006 h 8150400"/>
              <a:gd name="connsiteX113" fmla="*/ 1672497 w 4996903"/>
              <a:gd name="connsiteY113" fmla="*/ 6215061 h 8150400"/>
              <a:gd name="connsiteX114" fmla="*/ 1562007 w 4996903"/>
              <a:gd name="connsiteY114" fmla="*/ 6283641 h 8150400"/>
              <a:gd name="connsiteX115" fmla="*/ 1562007 w 4996903"/>
              <a:gd name="connsiteY115" fmla="*/ 6462711 h 8150400"/>
              <a:gd name="connsiteX116" fmla="*/ 1632492 w 4996903"/>
              <a:gd name="connsiteY116" fmla="*/ 6554151 h 8150400"/>
              <a:gd name="connsiteX117" fmla="*/ 1674402 w 4996903"/>
              <a:gd name="connsiteY117" fmla="*/ 6636066 h 8150400"/>
              <a:gd name="connsiteX118" fmla="*/ 1634397 w 4996903"/>
              <a:gd name="connsiteY118" fmla="*/ 6716076 h 8150400"/>
              <a:gd name="connsiteX119" fmla="*/ 1645827 w 4996903"/>
              <a:gd name="connsiteY119" fmla="*/ 6862761 h 8150400"/>
              <a:gd name="connsiteX120" fmla="*/ 1510572 w 4996903"/>
              <a:gd name="connsiteY120" fmla="*/ 7015161 h 8150400"/>
              <a:gd name="connsiteX121" fmla="*/ 1542957 w 4996903"/>
              <a:gd name="connsiteY121" fmla="*/ 7169466 h 8150400"/>
              <a:gd name="connsiteX122" fmla="*/ 1382937 w 4996903"/>
              <a:gd name="connsiteY122" fmla="*/ 7209471 h 8150400"/>
              <a:gd name="connsiteX123" fmla="*/ 1142907 w 4996903"/>
              <a:gd name="connsiteY123" fmla="*/ 7159941 h 8150400"/>
              <a:gd name="connsiteX124" fmla="*/ 1041942 w 4996903"/>
              <a:gd name="connsiteY124" fmla="*/ 7182801 h 8150400"/>
              <a:gd name="connsiteX125" fmla="*/ 931452 w 4996903"/>
              <a:gd name="connsiteY125" fmla="*/ 7272336 h 8150400"/>
              <a:gd name="connsiteX126" fmla="*/ 840012 w 4996903"/>
              <a:gd name="connsiteY126" fmla="*/ 7384731 h 8150400"/>
              <a:gd name="connsiteX127" fmla="*/ 1070517 w 4996903"/>
              <a:gd name="connsiteY127" fmla="*/ 7476171 h 8150400"/>
              <a:gd name="connsiteX128" fmla="*/ 1093377 w 4996903"/>
              <a:gd name="connsiteY128" fmla="*/ 7598091 h 8150400"/>
              <a:gd name="connsiteX129" fmla="*/ 1146717 w 4996903"/>
              <a:gd name="connsiteY129" fmla="*/ 7771446 h 8150400"/>
              <a:gd name="connsiteX130" fmla="*/ 4832891 w 4996903"/>
              <a:gd name="connsiteY130" fmla="*/ 7771446 h 8150400"/>
              <a:gd name="connsiteX131" fmla="*/ 4827177 w 4996903"/>
              <a:gd name="connsiteY131" fmla="*/ 2688906 h 8150400"/>
              <a:gd name="connsiteX132" fmla="*/ 2617377 w 4996903"/>
              <a:gd name="connsiteY132" fmla="*/ 204786 h 8150400"/>
              <a:gd name="connsiteX133" fmla="*/ 1855377 w 4996903"/>
              <a:gd name="connsiteY133" fmla="*/ 204786 h 8150400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838791"/>
              <a:gd name="connsiteY0" fmla="*/ 204786 h 7781481"/>
              <a:gd name="connsiteX1" fmla="*/ 1718217 w 4838791"/>
              <a:gd name="connsiteY1" fmla="*/ 273366 h 7781481"/>
              <a:gd name="connsiteX2" fmla="*/ 1664877 w 4838791"/>
              <a:gd name="connsiteY2" fmla="*/ 418146 h 7781481"/>
              <a:gd name="connsiteX3" fmla="*/ 1657257 w 4838791"/>
              <a:gd name="connsiteY3" fmla="*/ 509586 h 7781481"/>
              <a:gd name="connsiteX4" fmla="*/ 1535337 w 4838791"/>
              <a:gd name="connsiteY4" fmla="*/ 562926 h 7781481"/>
              <a:gd name="connsiteX5" fmla="*/ 1459137 w 4838791"/>
              <a:gd name="connsiteY5" fmla="*/ 692466 h 7781481"/>
              <a:gd name="connsiteX6" fmla="*/ 1497237 w 4838791"/>
              <a:gd name="connsiteY6" fmla="*/ 860106 h 7781481"/>
              <a:gd name="connsiteX7" fmla="*/ 1405797 w 4838791"/>
              <a:gd name="connsiteY7" fmla="*/ 943926 h 7781481"/>
              <a:gd name="connsiteX8" fmla="*/ 1299117 w 4838791"/>
              <a:gd name="connsiteY8" fmla="*/ 822006 h 7781481"/>
              <a:gd name="connsiteX9" fmla="*/ 1314357 w 4838791"/>
              <a:gd name="connsiteY9" fmla="*/ 707706 h 7781481"/>
              <a:gd name="connsiteX10" fmla="*/ 1337217 w 4838791"/>
              <a:gd name="connsiteY10" fmla="*/ 593406 h 7781481"/>
              <a:gd name="connsiteX11" fmla="*/ 1245777 w 4838791"/>
              <a:gd name="connsiteY11" fmla="*/ 555306 h 7781481"/>
              <a:gd name="connsiteX12" fmla="*/ 1078137 w 4838791"/>
              <a:gd name="connsiteY12" fmla="*/ 562926 h 7781481"/>
              <a:gd name="connsiteX13" fmla="*/ 910497 w 4838791"/>
              <a:gd name="connsiteY13" fmla="*/ 410526 h 7781481"/>
              <a:gd name="connsiteX14" fmla="*/ 780957 w 4838791"/>
              <a:gd name="connsiteY14" fmla="*/ 334326 h 7781481"/>
              <a:gd name="connsiteX15" fmla="*/ 666657 w 4838791"/>
              <a:gd name="connsiteY15" fmla="*/ 387666 h 7781481"/>
              <a:gd name="connsiteX16" fmla="*/ 590457 w 4838791"/>
              <a:gd name="connsiteY16" fmla="*/ 296226 h 7781481"/>
              <a:gd name="connsiteX17" fmla="*/ 521877 w 4838791"/>
              <a:gd name="connsiteY17" fmla="*/ 280986 h 7781481"/>
              <a:gd name="connsiteX18" fmla="*/ 445677 w 4838791"/>
              <a:gd name="connsiteY18" fmla="*/ 204786 h 7781481"/>
              <a:gd name="connsiteX19" fmla="*/ 323757 w 4838791"/>
              <a:gd name="connsiteY19" fmla="*/ 242886 h 7781481"/>
              <a:gd name="connsiteX20" fmla="*/ 247557 w 4838791"/>
              <a:gd name="connsiteY20" fmla="*/ 326706 h 7781481"/>
              <a:gd name="connsiteX21" fmla="*/ 95157 w 4838791"/>
              <a:gd name="connsiteY21" fmla="*/ 418146 h 7781481"/>
              <a:gd name="connsiteX22" fmla="*/ 18957 w 4838791"/>
              <a:gd name="connsiteY22" fmla="*/ 608646 h 7781481"/>
              <a:gd name="connsiteX23" fmla="*/ 11337 w 4838791"/>
              <a:gd name="connsiteY23" fmla="*/ 722946 h 7781481"/>
              <a:gd name="connsiteX24" fmla="*/ 156117 w 4838791"/>
              <a:gd name="connsiteY24" fmla="*/ 867726 h 7781481"/>
              <a:gd name="connsiteX25" fmla="*/ 407577 w 4838791"/>
              <a:gd name="connsiteY25" fmla="*/ 997266 h 7781481"/>
              <a:gd name="connsiteX26" fmla="*/ 499017 w 4838791"/>
              <a:gd name="connsiteY26" fmla="*/ 1081086 h 7781481"/>
              <a:gd name="connsiteX27" fmla="*/ 681897 w 4838791"/>
              <a:gd name="connsiteY27" fmla="*/ 1241106 h 7781481"/>
              <a:gd name="connsiteX28" fmla="*/ 887637 w 4838791"/>
              <a:gd name="connsiteY28" fmla="*/ 1340166 h 7781481"/>
              <a:gd name="connsiteX29" fmla="*/ 1009557 w 4838791"/>
              <a:gd name="connsiteY29" fmla="*/ 1523046 h 7781481"/>
              <a:gd name="connsiteX30" fmla="*/ 1062897 w 4838791"/>
              <a:gd name="connsiteY30" fmla="*/ 1599246 h 7781481"/>
              <a:gd name="connsiteX31" fmla="*/ 1001937 w 4838791"/>
              <a:gd name="connsiteY31" fmla="*/ 1759266 h 7781481"/>
              <a:gd name="connsiteX32" fmla="*/ 1009557 w 4838791"/>
              <a:gd name="connsiteY32" fmla="*/ 1934526 h 7781481"/>
              <a:gd name="connsiteX33" fmla="*/ 1131477 w 4838791"/>
              <a:gd name="connsiteY33" fmla="*/ 2147886 h 7781481"/>
              <a:gd name="connsiteX34" fmla="*/ 1207677 w 4838791"/>
              <a:gd name="connsiteY34" fmla="*/ 2254566 h 7781481"/>
              <a:gd name="connsiteX35" fmla="*/ 1329597 w 4838791"/>
              <a:gd name="connsiteY35" fmla="*/ 2338386 h 7781481"/>
              <a:gd name="connsiteX36" fmla="*/ 1200057 w 4838791"/>
              <a:gd name="connsiteY36" fmla="*/ 2452686 h 7781481"/>
              <a:gd name="connsiteX37" fmla="*/ 1093377 w 4838791"/>
              <a:gd name="connsiteY37" fmla="*/ 2605086 h 7781481"/>
              <a:gd name="connsiteX38" fmla="*/ 1093377 w 4838791"/>
              <a:gd name="connsiteY38" fmla="*/ 2742246 h 7781481"/>
              <a:gd name="connsiteX39" fmla="*/ 1146717 w 4838791"/>
              <a:gd name="connsiteY39" fmla="*/ 2902266 h 7781481"/>
              <a:gd name="connsiteX40" fmla="*/ 1131477 w 4838791"/>
              <a:gd name="connsiteY40" fmla="*/ 2963226 h 7781481"/>
              <a:gd name="connsiteX41" fmla="*/ 971457 w 4838791"/>
              <a:gd name="connsiteY41" fmla="*/ 2917506 h 7781481"/>
              <a:gd name="connsiteX42" fmla="*/ 857157 w 4838791"/>
              <a:gd name="connsiteY42" fmla="*/ 2932746 h 7781481"/>
              <a:gd name="connsiteX43" fmla="*/ 712377 w 4838791"/>
              <a:gd name="connsiteY43" fmla="*/ 2993706 h 7781481"/>
              <a:gd name="connsiteX44" fmla="*/ 445677 w 4838791"/>
              <a:gd name="connsiteY44" fmla="*/ 3115626 h 7781481"/>
              <a:gd name="connsiteX45" fmla="*/ 407577 w 4838791"/>
              <a:gd name="connsiteY45" fmla="*/ 3252786 h 7781481"/>
              <a:gd name="connsiteX46" fmla="*/ 506637 w 4838791"/>
              <a:gd name="connsiteY46" fmla="*/ 3435666 h 7781481"/>
              <a:gd name="connsiteX47" fmla="*/ 750477 w 4838791"/>
              <a:gd name="connsiteY47" fmla="*/ 3519486 h 7781481"/>
              <a:gd name="connsiteX48" fmla="*/ 925737 w 4838791"/>
              <a:gd name="connsiteY48" fmla="*/ 3527106 h 7781481"/>
              <a:gd name="connsiteX49" fmla="*/ 1085757 w 4838791"/>
              <a:gd name="connsiteY49" fmla="*/ 3519486 h 7781481"/>
              <a:gd name="connsiteX50" fmla="*/ 1215297 w 4838791"/>
              <a:gd name="connsiteY50" fmla="*/ 3565206 h 7781481"/>
              <a:gd name="connsiteX51" fmla="*/ 1306737 w 4838791"/>
              <a:gd name="connsiteY51" fmla="*/ 3641406 h 7781481"/>
              <a:gd name="connsiteX52" fmla="*/ 1367697 w 4838791"/>
              <a:gd name="connsiteY52" fmla="*/ 3671886 h 7781481"/>
              <a:gd name="connsiteX53" fmla="*/ 1161957 w 4838791"/>
              <a:gd name="connsiteY53" fmla="*/ 3679506 h 7781481"/>
              <a:gd name="connsiteX54" fmla="*/ 948597 w 4838791"/>
              <a:gd name="connsiteY54" fmla="*/ 3725226 h 7781481"/>
              <a:gd name="connsiteX55" fmla="*/ 780957 w 4838791"/>
              <a:gd name="connsiteY55" fmla="*/ 3763326 h 7781481"/>
              <a:gd name="connsiteX56" fmla="*/ 659037 w 4838791"/>
              <a:gd name="connsiteY56" fmla="*/ 3801426 h 7781481"/>
              <a:gd name="connsiteX57" fmla="*/ 590457 w 4838791"/>
              <a:gd name="connsiteY57" fmla="*/ 3831906 h 7781481"/>
              <a:gd name="connsiteX58" fmla="*/ 537117 w 4838791"/>
              <a:gd name="connsiteY58" fmla="*/ 3991926 h 7781481"/>
              <a:gd name="connsiteX59" fmla="*/ 605697 w 4838791"/>
              <a:gd name="connsiteY59" fmla="*/ 4220526 h 7781481"/>
              <a:gd name="connsiteX60" fmla="*/ 643797 w 4838791"/>
              <a:gd name="connsiteY60" fmla="*/ 4334826 h 7781481"/>
              <a:gd name="connsiteX61" fmla="*/ 575217 w 4838791"/>
              <a:gd name="connsiteY61" fmla="*/ 4487226 h 7781481"/>
              <a:gd name="connsiteX62" fmla="*/ 384717 w 4838791"/>
              <a:gd name="connsiteY62" fmla="*/ 4586286 h 7781481"/>
              <a:gd name="connsiteX63" fmla="*/ 300897 w 4838791"/>
              <a:gd name="connsiteY63" fmla="*/ 4746306 h 7781481"/>
              <a:gd name="connsiteX64" fmla="*/ 217077 w 4838791"/>
              <a:gd name="connsiteY64" fmla="*/ 4898706 h 7781481"/>
              <a:gd name="connsiteX65" fmla="*/ 118017 w 4838791"/>
              <a:gd name="connsiteY65" fmla="*/ 5089206 h 7781481"/>
              <a:gd name="connsiteX66" fmla="*/ 125637 w 4838791"/>
              <a:gd name="connsiteY66" fmla="*/ 5180646 h 7781481"/>
              <a:gd name="connsiteX67" fmla="*/ 262797 w 4838791"/>
              <a:gd name="connsiteY67" fmla="*/ 5165406 h 7781481"/>
              <a:gd name="connsiteX68" fmla="*/ 422817 w 4838791"/>
              <a:gd name="connsiteY68" fmla="*/ 5035866 h 7781481"/>
              <a:gd name="connsiteX69" fmla="*/ 598077 w 4838791"/>
              <a:gd name="connsiteY69" fmla="*/ 4936806 h 7781481"/>
              <a:gd name="connsiteX70" fmla="*/ 841917 w 4838791"/>
              <a:gd name="connsiteY70" fmla="*/ 4837746 h 7781481"/>
              <a:gd name="connsiteX71" fmla="*/ 956217 w 4838791"/>
              <a:gd name="connsiteY71" fmla="*/ 4753926 h 7781481"/>
              <a:gd name="connsiteX72" fmla="*/ 1131477 w 4838791"/>
              <a:gd name="connsiteY72" fmla="*/ 4746306 h 7781481"/>
              <a:gd name="connsiteX73" fmla="*/ 1276257 w 4838791"/>
              <a:gd name="connsiteY73" fmla="*/ 4799646 h 7781481"/>
              <a:gd name="connsiteX74" fmla="*/ 1398177 w 4838791"/>
              <a:gd name="connsiteY74" fmla="*/ 4814886 h 7781481"/>
              <a:gd name="connsiteX75" fmla="*/ 1520097 w 4838791"/>
              <a:gd name="connsiteY75" fmla="*/ 4708206 h 7781481"/>
              <a:gd name="connsiteX76" fmla="*/ 1642017 w 4838791"/>
              <a:gd name="connsiteY76" fmla="*/ 4692966 h 7781481"/>
              <a:gd name="connsiteX77" fmla="*/ 1702977 w 4838791"/>
              <a:gd name="connsiteY77" fmla="*/ 4692966 h 7781481"/>
              <a:gd name="connsiteX78" fmla="*/ 1855377 w 4838791"/>
              <a:gd name="connsiteY78" fmla="*/ 4532946 h 7781481"/>
              <a:gd name="connsiteX79" fmla="*/ 2030637 w 4838791"/>
              <a:gd name="connsiteY79" fmla="*/ 4411026 h 7781481"/>
              <a:gd name="connsiteX80" fmla="*/ 2160177 w 4838791"/>
              <a:gd name="connsiteY80" fmla="*/ 4319586 h 7781481"/>
              <a:gd name="connsiteX81" fmla="*/ 2266857 w 4838791"/>
              <a:gd name="connsiteY81" fmla="*/ 4182426 h 7781481"/>
              <a:gd name="connsiteX82" fmla="*/ 2327817 w 4838791"/>
              <a:gd name="connsiteY82" fmla="*/ 4289106 h 7781481"/>
              <a:gd name="connsiteX83" fmla="*/ 2304957 w 4838791"/>
              <a:gd name="connsiteY83" fmla="*/ 4441506 h 7781481"/>
              <a:gd name="connsiteX84" fmla="*/ 2251617 w 4838791"/>
              <a:gd name="connsiteY84" fmla="*/ 4601526 h 7781481"/>
              <a:gd name="connsiteX85" fmla="*/ 2221137 w 4838791"/>
              <a:gd name="connsiteY85" fmla="*/ 4715826 h 7781481"/>
              <a:gd name="connsiteX86" fmla="*/ 2358297 w 4838791"/>
              <a:gd name="connsiteY86" fmla="*/ 4822506 h 7781481"/>
              <a:gd name="connsiteX87" fmla="*/ 2495457 w 4838791"/>
              <a:gd name="connsiteY87" fmla="*/ 4784406 h 7781481"/>
              <a:gd name="connsiteX88" fmla="*/ 2571657 w 4838791"/>
              <a:gd name="connsiteY88" fmla="*/ 4837746 h 7781481"/>
              <a:gd name="connsiteX89" fmla="*/ 2586897 w 4838791"/>
              <a:gd name="connsiteY89" fmla="*/ 4929186 h 7781481"/>
              <a:gd name="connsiteX90" fmla="*/ 2586897 w 4838791"/>
              <a:gd name="connsiteY90" fmla="*/ 5020626 h 7781481"/>
              <a:gd name="connsiteX91" fmla="*/ 2739297 w 4838791"/>
              <a:gd name="connsiteY91" fmla="*/ 5180646 h 7781481"/>
              <a:gd name="connsiteX92" fmla="*/ 2823117 w 4838791"/>
              <a:gd name="connsiteY92" fmla="*/ 5302566 h 7781481"/>
              <a:gd name="connsiteX93" fmla="*/ 3005997 w 4838791"/>
              <a:gd name="connsiteY93" fmla="*/ 5401626 h 7781481"/>
              <a:gd name="connsiteX94" fmla="*/ 3120297 w 4838791"/>
              <a:gd name="connsiteY94" fmla="*/ 5454966 h 7781481"/>
              <a:gd name="connsiteX95" fmla="*/ 3341277 w 4838791"/>
              <a:gd name="connsiteY95" fmla="*/ 5538786 h 7781481"/>
              <a:gd name="connsiteX96" fmla="*/ 3493677 w 4838791"/>
              <a:gd name="connsiteY96" fmla="*/ 5637846 h 7781481"/>
              <a:gd name="connsiteX97" fmla="*/ 3615597 w 4838791"/>
              <a:gd name="connsiteY97" fmla="*/ 5759766 h 7781481"/>
              <a:gd name="connsiteX98" fmla="*/ 3668937 w 4838791"/>
              <a:gd name="connsiteY98" fmla="*/ 5835966 h 7781481"/>
              <a:gd name="connsiteX99" fmla="*/ 3501297 w 4838791"/>
              <a:gd name="connsiteY99" fmla="*/ 5942646 h 7781481"/>
              <a:gd name="connsiteX100" fmla="*/ 3394617 w 4838791"/>
              <a:gd name="connsiteY100" fmla="*/ 6003606 h 7781481"/>
              <a:gd name="connsiteX101" fmla="*/ 3287937 w 4838791"/>
              <a:gd name="connsiteY101" fmla="*/ 6072186 h 7781481"/>
              <a:gd name="connsiteX102" fmla="*/ 3219357 w 4838791"/>
              <a:gd name="connsiteY102" fmla="*/ 6087426 h 7781481"/>
              <a:gd name="connsiteX103" fmla="*/ 3074577 w 4838791"/>
              <a:gd name="connsiteY103" fmla="*/ 5942646 h 7781481"/>
              <a:gd name="connsiteX104" fmla="*/ 2906937 w 4838791"/>
              <a:gd name="connsiteY104" fmla="*/ 5813106 h 7781481"/>
              <a:gd name="connsiteX105" fmla="*/ 2746917 w 4838791"/>
              <a:gd name="connsiteY105" fmla="*/ 5790246 h 7781481"/>
              <a:gd name="connsiteX106" fmla="*/ 2491647 w 4838791"/>
              <a:gd name="connsiteY106" fmla="*/ 5826441 h 7781481"/>
              <a:gd name="connsiteX107" fmla="*/ 2228757 w 4838791"/>
              <a:gd name="connsiteY107" fmla="*/ 5832156 h 7781481"/>
              <a:gd name="connsiteX108" fmla="*/ 2063022 w 4838791"/>
              <a:gd name="connsiteY108" fmla="*/ 5775006 h 7781481"/>
              <a:gd name="connsiteX109" fmla="*/ 1975392 w 4838791"/>
              <a:gd name="connsiteY109" fmla="*/ 5786436 h 7781481"/>
              <a:gd name="connsiteX110" fmla="*/ 1933482 w 4838791"/>
              <a:gd name="connsiteY110" fmla="*/ 5927406 h 7781481"/>
              <a:gd name="connsiteX111" fmla="*/ 1927767 w 4838791"/>
              <a:gd name="connsiteY111" fmla="*/ 6068376 h 7781481"/>
              <a:gd name="connsiteX112" fmla="*/ 1786797 w 4838791"/>
              <a:gd name="connsiteY112" fmla="*/ 6156006 h 7781481"/>
              <a:gd name="connsiteX113" fmla="*/ 1672497 w 4838791"/>
              <a:gd name="connsiteY113" fmla="*/ 6215061 h 7781481"/>
              <a:gd name="connsiteX114" fmla="*/ 1562007 w 4838791"/>
              <a:gd name="connsiteY114" fmla="*/ 6283641 h 7781481"/>
              <a:gd name="connsiteX115" fmla="*/ 1562007 w 4838791"/>
              <a:gd name="connsiteY115" fmla="*/ 6462711 h 7781481"/>
              <a:gd name="connsiteX116" fmla="*/ 1632492 w 4838791"/>
              <a:gd name="connsiteY116" fmla="*/ 6554151 h 7781481"/>
              <a:gd name="connsiteX117" fmla="*/ 1674402 w 4838791"/>
              <a:gd name="connsiteY117" fmla="*/ 6636066 h 7781481"/>
              <a:gd name="connsiteX118" fmla="*/ 1634397 w 4838791"/>
              <a:gd name="connsiteY118" fmla="*/ 6716076 h 7781481"/>
              <a:gd name="connsiteX119" fmla="*/ 1645827 w 4838791"/>
              <a:gd name="connsiteY119" fmla="*/ 6862761 h 7781481"/>
              <a:gd name="connsiteX120" fmla="*/ 1510572 w 4838791"/>
              <a:gd name="connsiteY120" fmla="*/ 7015161 h 7781481"/>
              <a:gd name="connsiteX121" fmla="*/ 1542957 w 4838791"/>
              <a:gd name="connsiteY121" fmla="*/ 7169466 h 7781481"/>
              <a:gd name="connsiteX122" fmla="*/ 1382937 w 4838791"/>
              <a:gd name="connsiteY122" fmla="*/ 7209471 h 7781481"/>
              <a:gd name="connsiteX123" fmla="*/ 1142907 w 4838791"/>
              <a:gd name="connsiteY123" fmla="*/ 7159941 h 7781481"/>
              <a:gd name="connsiteX124" fmla="*/ 1041942 w 4838791"/>
              <a:gd name="connsiteY124" fmla="*/ 7182801 h 7781481"/>
              <a:gd name="connsiteX125" fmla="*/ 931452 w 4838791"/>
              <a:gd name="connsiteY125" fmla="*/ 7272336 h 7781481"/>
              <a:gd name="connsiteX126" fmla="*/ 840012 w 4838791"/>
              <a:gd name="connsiteY126" fmla="*/ 7384731 h 7781481"/>
              <a:gd name="connsiteX127" fmla="*/ 1070517 w 4838791"/>
              <a:gd name="connsiteY127" fmla="*/ 7476171 h 7781481"/>
              <a:gd name="connsiteX128" fmla="*/ 1093377 w 4838791"/>
              <a:gd name="connsiteY128" fmla="*/ 7598091 h 7781481"/>
              <a:gd name="connsiteX129" fmla="*/ 1146717 w 4838791"/>
              <a:gd name="connsiteY129" fmla="*/ 7771446 h 7781481"/>
              <a:gd name="connsiteX130" fmla="*/ 4832891 w 4838791"/>
              <a:gd name="connsiteY130" fmla="*/ 7771446 h 7781481"/>
              <a:gd name="connsiteX131" fmla="*/ 4827177 w 4838791"/>
              <a:gd name="connsiteY131" fmla="*/ 2688906 h 7781481"/>
              <a:gd name="connsiteX132" fmla="*/ 2617377 w 4838791"/>
              <a:gd name="connsiteY132" fmla="*/ 204786 h 7781481"/>
              <a:gd name="connsiteX133" fmla="*/ 1855377 w 4838791"/>
              <a:gd name="connsiteY133" fmla="*/ 204786 h 7781481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617377 w 4838791"/>
              <a:gd name="connsiteY132" fmla="*/ 7541 h 7584236"/>
              <a:gd name="connsiteX133" fmla="*/ 1855377 w 4838791"/>
              <a:gd name="connsiteY13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588803 w 4838791"/>
              <a:gd name="connsiteY132" fmla="*/ 472361 h 7584236"/>
              <a:gd name="connsiteX133" fmla="*/ 2617377 w 4838791"/>
              <a:gd name="connsiteY133" fmla="*/ 7541 h 7584236"/>
              <a:gd name="connsiteX134" fmla="*/ 1855377 w 4838791"/>
              <a:gd name="connsiteY13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146968 w 4838791"/>
              <a:gd name="connsiteY132" fmla="*/ 415211 h 7584236"/>
              <a:gd name="connsiteX133" fmla="*/ 2588803 w 4838791"/>
              <a:gd name="connsiteY133" fmla="*/ 472361 h 7584236"/>
              <a:gd name="connsiteX134" fmla="*/ 2617377 w 4838791"/>
              <a:gd name="connsiteY134" fmla="*/ 7541 h 7584236"/>
              <a:gd name="connsiteX135" fmla="*/ 1855377 w 4838791"/>
              <a:gd name="connsiteY13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17377 w 4838791"/>
              <a:gd name="connsiteY136" fmla="*/ 7541 h 7584236"/>
              <a:gd name="connsiteX137" fmla="*/ 1855377 w 4838791"/>
              <a:gd name="connsiteY13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22203 w 4838791"/>
              <a:gd name="connsiteY134" fmla="*/ 40378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4588 w 4838791"/>
              <a:gd name="connsiteY134" fmla="*/ 455216 h 7584236"/>
              <a:gd name="connsiteX135" fmla="*/ 3122203 w 4838791"/>
              <a:gd name="connsiteY135" fmla="*/ 403781 h 7584236"/>
              <a:gd name="connsiteX136" fmla="*/ 2933608 w 4838791"/>
              <a:gd name="connsiteY136" fmla="*/ 451406 h 7584236"/>
              <a:gd name="connsiteX137" fmla="*/ 2588803 w 4838791"/>
              <a:gd name="connsiteY137" fmla="*/ 472361 h 7584236"/>
              <a:gd name="connsiteX138" fmla="*/ 2621188 w 4838791"/>
              <a:gd name="connsiteY138" fmla="*/ 295196 h 7584236"/>
              <a:gd name="connsiteX139" fmla="*/ 2706913 w 4838791"/>
              <a:gd name="connsiteY139" fmla="*/ 194231 h 7584236"/>
              <a:gd name="connsiteX140" fmla="*/ 2644048 w 4838791"/>
              <a:gd name="connsiteY140" fmla="*/ 85646 h 7584236"/>
              <a:gd name="connsiteX141" fmla="*/ 2621188 w 4838791"/>
              <a:gd name="connsiteY141" fmla="*/ 51356 h 7584236"/>
              <a:gd name="connsiteX142" fmla="*/ 2617377 w 4838791"/>
              <a:gd name="connsiteY142" fmla="*/ 7541 h 7584236"/>
              <a:gd name="connsiteX143" fmla="*/ 1855377 w 4838791"/>
              <a:gd name="connsiteY14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946943 w 4838791"/>
              <a:gd name="connsiteY133" fmla="*/ 61523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849788 w 4838791"/>
              <a:gd name="connsiteY134" fmla="*/ 681911 h 7584236"/>
              <a:gd name="connsiteX135" fmla="*/ 2971708 w 4838791"/>
              <a:gd name="connsiteY135" fmla="*/ 594281 h 7584236"/>
              <a:gd name="connsiteX136" fmla="*/ 3106963 w 4838791"/>
              <a:gd name="connsiteY136" fmla="*/ 497126 h 7584236"/>
              <a:gd name="connsiteX137" fmla="*/ 3154588 w 4838791"/>
              <a:gd name="connsiteY137" fmla="*/ 455216 h 7584236"/>
              <a:gd name="connsiteX138" fmla="*/ 3122203 w 4838791"/>
              <a:gd name="connsiteY138" fmla="*/ 403781 h 7584236"/>
              <a:gd name="connsiteX139" fmla="*/ 2933608 w 4838791"/>
              <a:gd name="connsiteY139" fmla="*/ 451406 h 7584236"/>
              <a:gd name="connsiteX140" fmla="*/ 2588803 w 4838791"/>
              <a:gd name="connsiteY140" fmla="*/ 472361 h 7584236"/>
              <a:gd name="connsiteX141" fmla="*/ 2621188 w 4838791"/>
              <a:gd name="connsiteY141" fmla="*/ 295196 h 7584236"/>
              <a:gd name="connsiteX142" fmla="*/ 2706913 w 4838791"/>
              <a:gd name="connsiteY142" fmla="*/ 194231 h 7584236"/>
              <a:gd name="connsiteX143" fmla="*/ 2644048 w 4838791"/>
              <a:gd name="connsiteY143" fmla="*/ 85646 h 7584236"/>
              <a:gd name="connsiteX144" fmla="*/ 2621188 w 4838791"/>
              <a:gd name="connsiteY144" fmla="*/ 51356 h 7584236"/>
              <a:gd name="connsiteX145" fmla="*/ 2617377 w 4838791"/>
              <a:gd name="connsiteY145" fmla="*/ 7541 h 7584236"/>
              <a:gd name="connsiteX146" fmla="*/ 1855377 w 4838791"/>
              <a:gd name="connsiteY14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2712628 w 4838791"/>
              <a:gd name="connsiteY133" fmla="*/ 1228646 h 7584236"/>
              <a:gd name="connsiteX134" fmla="*/ 2731678 w 4838791"/>
              <a:gd name="connsiteY134" fmla="*/ 800021 h 7584236"/>
              <a:gd name="connsiteX135" fmla="*/ 2849788 w 4838791"/>
              <a:gd name="connsiteY135" fmla="*/ 681911 h 7584236"/>
              <a:gd name="connsiteX136" fmla="*/ 2971708 w 4838791"/>
              <a:gd name="connsiteY136" fmla="*/ 594281 h 7584236"/>
              <a:gd name="connsiteX137" fmla="*/ 3106963 w 4838791"/>
              <a:gd name="connsiteY137" fmla="*/ 497126 h 7584236"/>
              <a:gd name="connsiteX138" fmla="*/ 3154588 w 4838791"/>
              <a:gd name="connsiteY138" fmla="*/ 455216 h 7584236"/>
              <a:gd name="connsiteX139" fmla="*/ 3122203 w 4838791"/>
              <a:gd name="connsiteY139" fmla="*/ 403781 h 7584236"/>
              <a:gd name="connsiteX140" fmla="*/ 2933608 w 4838791"/>
              <a:gd name="connsiteY140" fmla="*/ 451406 h 7584236"/>
              <a:gd name="connsiteX141" fmla="*/ 2588803 w 4838791"/>
              <a:gd name="connsiteY141" fmla="*/ 472361 h 7584236"/>
              <a:gd name="connsiteX142" fmla="*/ 2621188 w 4838791"/>
              <a:gd name="connsiteY142" fmla="*/ 295196 h 7584236"/>
              <a:gd name="connsiteX143" fmla="*/ 2706913 w 4838791"/>
              <a:gd name="connsiteY143" fmla="*/ 194231 h 7584236"/>
              <a:gd name="connsiteX144" fmla="*/ 2644048 w 4838791"/>
              <a:gd name="connsiteY144" fmla="*/ 85646 h 7584236"/>
              <a:gd name="connsiteX145" fmla="*/ 2621188 w 4838791"/>
              <a:gd name="connsiteY145" fmla="*/ 51356 h 7584236"/>
              <a:gd name="connsiteX146" fmla="*/ 2617377 w 4838791"/>
              <a:gd name="connsiteY146" fmla="*/ 7541 h 7584236"/>
              <a:gd name="connsiteX147" fmla="*/ 1855377 w 4838791"/>
              <a:gd name="connsiteY14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712628 w 4838791"/>
              <a:gd name="connsiteY134" fmla="*/ 1228646 h 7584236"/>
              <a:gd name="connsiteX135" fmla="*/ 2731678 w 4838791"/>
              <a:gd name="connsiteY135" fmla="*/ 800021 h 7584236"/>
              <a:gd name="connsiteX136" fmla="*/ 2849788 w 4838791"/>
              <a:gd name="connsiteY136" fmla="*/ 681911 h 7584236"/>
              <a:gd name="connsiteX137" fmla="*/ 2971708 w 4838791"/>
              <a:gd name="connsiteY137" fmla="*/ 594281 h 7584236"/>
              <a:gd name="connsiteX138" fmla="*/ 3106963 w 4838791"/>
              <a:gd name="connsiteY138" fmla="*/ 497126 h 7584236"/>
              <a:gd name="connsiteX139" fmla="*/ 3154588 w 4838791"/>
              <a:gd name="connsiteY139" fmla="*/ 455216 h 7584236"/>
              <a:gd name="connsiteX140" fmla="*/ 3122203 w 4838791"/>
              <a:gd name="connsiteY140" fmla="*/ 403781 h 7584236"/>
              <a:gd name="connsiteX141" fmla="*/ 2933608 w 4838791"/>
              <a:gd name="connsiteY141" fmla="*/ 451406 h 7584236"/>
              <a:gd name="connsiteX142" fmla="*/ 2588803 w 4838791"/>
              <a:gd name="connsiteY142" fmla="*/ 472361 h 7584236"/>
              <a:gd name="connsiteX143" fmla="*/ 2621188 w 4838791"/>
              <a:gd name="connsiteY143" fmla="*/ 295196 h 7584236"/>
              <a:gd name="connsiteX144" fmla="*/ 2706913 w 4838791"/>
              <a:gd name="connsiteY144" fmla="*/ 194231 h 7584236"/>
              <a:gd name="connsiteX145" fmla="*/ 2644048 w 4838791"/>
              <a:gd name="connsiteY145" fmla="*/ 85646 h 7584236"/>
              <a:gd name="connsiteX146" fmla="*/ 2621188 w 4838791"/>
              <a:gd name="connsiteY146" fmla="*/ 51356 h 7584236"/>
              <a:gd name="connsiteX147" fmla="*/ 2617377 w 4838791"/>
              <a:gd name="connsiteY147" fmla="*/ 7541 h 7584236"/>
              <a:gd name="connsiteX148" fmla="*/ 1855377 w 4838791"/>
              <a:gd name="connsiteY14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731678 w 4838791"/>
              <a:gd name="connsiteY136" fmla="*/ 800021 h 7584236"/>
              <a:gd name="connsiteX137" fmla="*/ 2849788 w 4838791"/>
              <a:gd name="connsiteY137" fmla="*/ 681911 h 7584236"/>
              <a:gd name="connsiteX138" fmla="*/ 2971708 w 4838791"/>
              <a:gd name="connsiteY138" fmla="*/ 594281 h 7584236"/>
              <a:gd name="connsiteX139" fmla="*/ 3106963 w 4838791"/>
              <a:gd name="connsiteY139" fmla="*/ 497126 h 7584236"/>
              <a:gd name="connsiteX140" fmla="*/ 3154588 w 4838791"/>
              <a:gd name="connsiteY140" fmla="*/ 455216 h 7584236"/>
              <a:gd name="connsiteX141" fmla="*/ 3122203 w 4838791"/>
              <a:gd name="connsiteY141" fmla="*/ 403781 h 7584236"/>
              <a:gd name="connsiteX142" fmla="*/ 2933608 w 4838791"/>
              <a:gd name="connsiteY142" fmla="*/ 451406 h 7584236"/>
              <a:gd name="connsiteX143" fmla="*/ 2588803 w 4838791"/>
              <a:gd name="connsiteY143" fmla="*/ 472361 h 7584236"/>
              <a:gd name="connsiteX144" fmla="*/ 2621188 w 4838791"/>
              <a:gd name="connsiteY144" fmla="*/ 295196 h 7584236"/>
              <a:gd name="connsiteX145" fmla="*/ 2706913 w 4838791"/>
              <a:gd name="connsiteY145" fmla="*/ 194231 h 7584236"/>
              <a:gd name="connsiteX146" fmla="*/ 2644048 w 4838791"/>
              <a:gd name="connsiteY146" fmla="*/ 85646 h 7584236"/>
              <a:gd name="connsiteX147" fmla="*/ 2621188 w 4838791"/>
              <a:gd name="connsiteY147" fmla="*/ 51356 h 7584236"/>
              <a:gd name="connsiteX148" fmla="*/ 2617377 w 4838791"/>
              <a:gd name="connsiteY148" fmla="*/ 7541 h 7584236"/>
              <a:gd name="connsiteX149" fmla="*/ 1855377 w 4838791"/>
              <a:gd name="connsiteY14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697388 w 4838791"/>
              <a:gd name="connsiteY136" fmla="*/ 990521 h 7584236"/>
              <a:gd name="connsiteX137" fmla="*/ 2731678 w 4838791"/>
              <a:gd name="connsiteY137" fmla="*/ 800021 h 7584236"/>
              <a:gd name="connsiteX138" fmla="*/ 2849788 w 4838791"/>
              <a:gd name="connsiteY138" fmla="*/ 681911 h 7584236"/>
              <a:gd name="connsiteX139" fmla="*/ 2971708 w 4838791"/>
              <a:gd name="connsiteY139" fmla="*/ 594281 h 7584236"/>
              <a:gd name="connsiteX140" fmla="*/ 3106963 w 4838791"/>
              <a:gd name="connsiteY140" fmla="*/ 497126 h 7584236"/>
              <a:gd name="connsiteX141" fmla="*/ 3154588 w 4838791"/>
              <a:gd name="connsiteY141" fmla="*/ 455216 h 7584236"/>
              <a:gd name="connsiteX142" fmla="*/ 3122203 w 4838791"/>
              <a:gd name="connsiteY142" fmla="*/ 403781 h 7584236"/>
              <a:gd name="connsiteX143" fmla="*/ 2933608 w 4838791"/>
              <a:gd name="connsiteY143" fmla="*/ 451406 h 7584236"/>
              <a:gd name="connsiteX144" fmla="*/ 2588803 w 4838791"/>
              <a:gd name="connsiteY144" fmla="*/ 472361 h 7584236"/>
              <a:gd name="connsiteX145" fmla="*/ 2621188 w 4838791"/>
              <a:gd name="connsiteY145" fmla="*/ 295196 h 7584236"/>
              <a:gd name="connsiteX146" fmla="*/ 2706913 w 4838791"/>
              <a:gd name="connsiteY146" fmla="*/ 194231 h 7584236"/>
              <a:gd name="connsiteX147" fmla="*/ 2644048 w 4838791"/>
              <a:gd name="connsiteY147" fmla="*/ 85646 h 7584236"/>
              <a:gd name="connsiteX148" fmla="*/ 2621188 w 4838791"/>
              <a:gd name="connsiteY148" fmla="*/ 51356 h 7584236"/>
              <a:gd name="connsiteX149" fmla="*/ 2617377 w 4838791"/>
              <a:gd name="connsiteY149" fmla="*/ 7541 h 7584236"/>
              <a:gd name="connsiteX150" fmla="*/ 1855377 w 4838791"/>
              <a:gd name="connsiteY15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88903 w 4838791"/>
              <a:gd name="connsiteY132" fmla="*/ 1135301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514633 w 4838791"/>
              <a:gd name="connsiteY132" fmla="*/ 1301036 h 7584236"/>
              <a:gd name="connsiteX133" fmla="*/ 3388903 w 4838791"/>
              <a:gd name="connsiteY133" fmla="*/ 1135301 h 7584236"/>
              <a:gd name="connsiteX134" fmla="*/ 3148873 w 4838791"/>
              <a:gd name="connsiteY134" fmla="*/ 1262936 h 7584236"/>
              <a:gd name="connsiteX135" fmla="*/ 2964088 w 4838791"/>
              <a:gd name="connsiteY135" fmla="*/ 1186736 h 7584236"/>
              <a:gd name="connsiteX136" fmla="*/ 2756443 w 4838791"/>
              <a:gd name="connsiteY136" fmla="*/ 1264841 h 7584236"/>
              <a:gd name="connsiteX137" fmla="*/ 2712628 w 4838791"/>
              <a:gd name="connsiteY137" fmla="*/ 1228646 h 7584236"/>
              <a:gd name="connsiteX138" fmla="*/ 2697388 w 4838791"/>
              <a:gd name="connsiteY138" fmla="*/ 990521 h 7584236"/>
              <a:gd name="connsiteX139" fmla="*/ 2731678 w 4838791"/>
              <a:gd name="connsiteY139" fmla="*/ 800021 h 7584236"/>
              <a:gd name="connsiteX140" fmla="*/ 2849788 w 4838791"/>
              <a:gd name="connsiteY140" fmla="*/ 681911 h 7584236"/>
              <a:gd name="connsiteX141" fmla="*/ 2971708 w 4838791"/>
              <a:gd name="connsiteY141" fmla="*/ 594281 h 7584236"/>
              <a:gd name="connsiteX142" fmla="*/ 3106963 w 4838791"/>
              <a:gd name="connsiteY142" fmla="*/ 497126 h 7584236"/>
              <a:gd name="connsiteX143" fmla="*/ 3154588 w 4838791"/>
              <a:gd name="connsiteY143" fmla="*/ 455216 h 7584236"/>
              <a:gd name="connsiteX144" fmla="*/ 3122203 w 4838791"/>
              <a:gd name="connsiteY144" fmla="*/ 403781 h 7584236"/>
              <a:gd name="connsiteX145" fmla="*/ 2933608 w 4838791"/>
              <a:gd name="connsiteY145" fmla="*/ 451406 h 7584236"/>
              <a:gd name="connsiteX146" fmla="*/ 2588803 w 4838791"/>
              <a:gd name="connsiteY146" fmla="*/ 472361 h 7584236"/>
              <a:gd name="connsiteX147" fmla="*/ 2621188 w 4838791"/>
              <a:gd name="connsiteY147" fmla="*/ 295196 h 7584236"/>
              <a:gd name="connsiteX148" fmla="*/ 2706913 w 4838791"/>
              <a:gd name="connsiteY148" fmla="*/ 194231 h 7584236"/>
              <a:gd name="connsiteX149" fmla="*/ 2644048 w 4838791"/>
              <a:gd name="connsiteY149" fmla="*/ 85646 h 7584236"/>
              <a:gd name="connsiteX150" fmla="*/ 2621188 w 4838791"/>
              <a:gd name="connsiteY150" fmla="*/ 51356 h 7584236"/>
              <a:gd name="connsiteX151" fmla="*/ 2617377 w 4838791"/>
              <a:gd name="connsiteY151" fmla="*/ 7541 h 7584236"/>
              <a:gd name="connsiteX152" fmla="*/ 1855377 w 4838791"/>
              <a:gd name="connsiteY15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15623 w 4838791"/>
              <a:gd name="connsiteY132" fmla="*/ 1253411 h 7584236"/>
              <a:gd name="connsiteX133" fmla="*/ 3514633 w 4838791"/>
              <a:gd name="connsiteY133" fmla="*/ 1301036 h 7584236"/>
              <a:gd name="connsiteX134" fmla="*/ 3388903 w 4838791"/>
              <a:gd name="connsiteY134" fmla="*/ 1135301 h 7584236"/>
              <a:gd name="connsiteX135" fmla="*/ 3148873 w 4838791"/>
              <a:gd name="connsiteY135" fmla="*/ 1262936 h 7584236"/>
              <a:gd name="connsiteX136" fmla="*/ 2964088 w 4838791"/>
              <a:gd name="connsiteY136" fmla="*/ 1186736 h 7584236"/>
              <a:gd name="connsiteX137" fmla="*/ 2756443 w 4838791"/>
              <a:gd name="connsiteY137" fmla="*/ 1264841 h 7584236"/>
              <a:gd name="connsiteX138" fmla="*/ 2712628 w 4838791"/>
              <a:gd name="connsiteY138" fmla="*/ 1228646 h 7584236"/>
              <a:gd name="connsiteX139" fmla="*/ 2697388 w 4838791"/>
              <a:gd name="connsiteY139" fmla="*/ 990521 h 7584236"/>
              <a:gd name="connsiteX140" fmla="*/ 2731678 w 4838791"/>
              <a:gd name="connsiteY140" fmla="*/ 800021 h 7584236"/>
              <a:gd name="connsiteX141" fmla="*/ 2849788 w 4838791"/>
              <a:gd name="connsiteY141" fmla="*/ 681911 h 7584236"/>
              <a:gd name="connsiteX142" fmla="*/ 2971708 w 4838791"/>
              <a:gd name="connsiteY142" fmla="*/ 594281 h 7584236"/>
              <a:gd name="connsiteX143" fmla="*/ 3106963 w 4838791"/>
              <a:gd name="connsiteY143" fmla="*/ 497126 h 7584236"/>
              <a:gd name="connsiteX144" fmla="*/ 3154588 w 4838791"/>
              <a:gd name="connsiteY144" fmla="*/ 455216 h 7584236"/>
              <a:gd name="connsiteX145" fmla="*/ 3122203 w 4838791"/>
              <a:gd name="connsiteY145" fmla="*/ 403781 h 7584236"/>
              <a:gd name="connsiteX146" fmla="*/ 2933608 w 4838791"/>
              <a:gd name="connsiteY146" fmla="*/ 451406 h 7584236"/>
              <a:gd name="connsiteX147" fmla="*/ 2588803 w 4838791"/>
              <a:gd name="connsiteY147" fmla="*/ 472361 h 7584236"/>
              <a:gd name="connsiteX148" fmla="*/ 2621188 w 4838791"/>
              <a:gd name="connsiteY148" fmla="*/ 295196 h 7584236"/>
              <a:gd name="connsiteX149" fmla="*/ 2706913 w 4838791"/>
              <a:gd name="connsiteY149" fmla="*/ 194231 h 7584236"/>
              <a:gd name="connsiteX150" fmla="*/ 2644048 w 4838791"/>
              <a:gd name="connsiteY150" fmla="*/ 85646 h 7584236"/>
              <a:gd name="connsiteX151" fmla="*/ 2621188 w 4838791"/>
              <a:gd name="connsiteY151" fmla="*/ 51356 h 7584236"/>
              <a:gd name="connsiteX152" fmla="*/ 2617377 w 4838791"/>
              <a:gd name="connsiteY152" fmla="*/ 7541 h 7584236"/>
              <a:gd name="connsiteX153" fmla="*/ 1855377 w 4838791"/>
              <a:gd name="connsiteY15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34673 w 4838791"/>
              <a:gd name="connsiteY132" fmla="*/ 1592501 h 7584236"/>
              <a:gd name="connsiteX133" fmla="*/ 3815623 w 4838791"/>
              <a:gd name="connsiteY133" fmla="*/ 1253411 h 7584236"/>
              <a:gd name="connsiteX134" fmla="*/ 3514633 w 4838791"/>
              <a:gd name="connsiteY134" fmla="*/ 1301036 h 7584236"/>
              <a:gd name="connsiteX135" fmla="*/ 3388903 w 4838791"/>
              <a:gd name="connsiteY135" fmla="*/ 1135301 h 7584236"/>
              <a:gd name="connsiteX136" fmla="*/ 3148873 w 4838791"/>
              <a:gd name="connsiteY136" fmla="*/ 1262936 h 7584236"/>
              <a:gd name="connsiteX137" fmla="*/ 2964088 w 4838791"/>
              <a:gd name="connsiteY137" fmla="*/ 1186736 h 7584236"/>
              <a:gd name="connsiteX138" fmla="*/ 2756443 w 4838791"/>
              <a:gd name="connsiteY138" fmla="*/ 1264841 h 7584236"/>
              <a:gd name="connsiteX139" fmla="*/ 2712628 w 4838791"/>
              <a:gd name="connsiteY139" fmla="*/ 1228646 h 7584236"/>
              <a:gd name="connsiteX140" fmla="*/ 2697388 w 4838791"/>
              <a:gd name="connsiteY140" fmla="*/ 990521 h 7584236"/>
              <a:gd name="connsiteX141" fmla="*/ 2731678 w 4838791"/>
              <a:gd name="connsiteY141" fmla="*/ 800021 h 7584236"/>
              <a:gd name="connsiteX142" fmla="*/ 2849788 w 4838791"/>
              <a:gd name="connsiteY142" fmla="*/ 681911 h 7584236"/>
              <a:gd name="connsiteX143" fmla="*/ 2971708 w 4838791"/>
              <a:gd name="connsiteY143" fmla="*/ 594281 h 7584236"/>
              <a:gd name="connsiteX144" fmla="*/ 3106963 w 4838791"/>
              <a:gd name="connsiteY144" fmla="*/ 497126 h 7584236"/>
              <a:gd name="connsiteX145" fmla="*/ 3154588 w 4838791"/>
              <a:gd name="connsiteY145" fmla="*/ 455216 h 7584236"/>
              <a:gd name="connsiteX146" fmla="*/ 3122203 w 4838791"/>
              <a:gd name="connsiteY146" fmla="*/ 403781 h 7584236"/>
              <a:gd name="connsiteX147" fmla="*/ 2933608 w 4838791"/>
              <a:gd name="connsiteY147" fmla="*/ 451406 h 7584236"/>
              <a:gd name="connsiteX148" fmla="*/ 2588803 w 4838791"/>
              <a:gd name="connsiteY148" fmla="*/ 472361 h 7584236"/>
              <a:gd name="connsiteX149" fmla="*/ 2621188 w 4838791"/>
              <a:gd name="connsiteY149" fmla="*/ 295196 h 7584236"/>
              <a:gd name="connsiteX150" fmla="*/ 2706913 w 4838791"/>
              <a:gd name="connsiteY150" fmla="*/ 194231 h 7584236"/>
              <a:gd name="connsiteX151" fmla="*/ 2644048 w 4838791"/>
              <a:gd name="connsiteY151" fmla="*/ 85646 h 7584236"/>
              <a:gd name="connsiteX152" fmla="*/ 2621188 w 4838791"/>
              <a:gd name="connsiteY152" fmla="*/ 51356 h 7584236"/>
              <a:gd name="connsiteX153" fmla="*/ 2617377 w 4838791"/>
              <a:gd name="connsiteY153" fmla="*/ 7541 h 7584236"/>
              <a:gd name="connsiteX154" fmla="*/ 1855377 w 4838791"/>
              <a:gd name="connsiteY15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082323 w 4838791"/>
              <a:gd name="connsiteY132" fmla="*/ 1533446 h 7584236"/>
              <a:gd name="connsiteX133" fmla="*/ 3834673 w 4838791"/>
              <a:gd name="connsiteY133" fmla="*/ 1592501 h 7584236"/>
              <a:gd name="connsiteX134" fmla="*/ 3815623 w 4838791"/>
              <a:gd name="connsiteY134" fmla="*/ 1253411 h 7584236"/>
              <a:gd name="connsiteX135" fmla="*/ 3514633 w 4838791"/>
              <a:gd name="connsiteY135" fmla="*/ 1301036 h 7584236"/>
              <a:gd name="connsiteX136" fmla="*/ 3388903 w 4838791"/>
              <a:gd name="connsiteY136" fmla="*/ 1135301 h 7584236"/>
              <a:gd name="connsiteX137" fmla="*/ 3148873 w 4838791"/>
              <a:gd name="connsiteY137" fmla="*/ 1262936 h 7584236"/>
              <a:gd name="connsiteX138" fmla="*/ 2964088 w 4838791"/>
              <a:gd name="connsiteY138" fmla="*/ 1186736 h 7584236"/>
              <a:gd name="connsiteX139" fmla="*/ 2756443 w 4838791"/>
              <a:gd name="connsiteY139" fmla="*/ 1264841 h 7584236"/>
              <a:gd name="connsiteX140" fmla="*/ 2712628 w 4838791"/>
              <a:gd name="connsiteY140" fmla="*/ 1228646 h 7584236"/>
              <a:gd name="connsiteX141" fmla="*/ 2697388 w 4838791"/>
              <a:gd name="connsiteY141" fmla="*/ 990521 h 7584236"/>
              <a:gd name="connsiteX142" fmla="*/ 2731678 w 4838791"/>
              <a:gd name="connsiteY142" fmla="*/ 800021 h 7584236"/>
              <a:gd name="connsiteX143" fmla="*/ 2849788 w 4838791"/>
              <a:gd name="connsiteY143" fmla="*/ 681911 h 7584236"/>
              <a:gd name="connsiteX144" fmla="*/ 2971708 w 4838791"/>
              <a:gd name="connsiteY144" fmla="*/ 594281 h 7584236"/>
              <a:gd name="connsiteX145" fmla="*/ 3106963 w 4838791"/>
              <a:gd name="connsiteY145" fmla="*/ 497126 h 7584236"/>
              <a:gd name="connsiteX146" fmla="*/ 3154588 w 4838791"/>
              <a:gd name="connsiteY146" fmla="*/ 455216 h 7584236"/>
              <a:gd name="connsiteX147" fmla="*/ 3122203 w 4838791"/>
              <a:gd name="connsiteY147" fmla="*/ 403781 h 7584236"/>
              <a:gd name="connsiteX148" fmla="*/ 2933608 w 4838791"/>
              <a:gd name="connsiteY148" fmla="*/ 451406 h 7584236"/>
              <a:gd name="connsiteX149" fmla="*/ 2588803 w 4838791"/>
              <a:gd name="connsiteY149" fmla="*/ 472361 h 7584236"/>
              <a:gd name="connsiteX150" fmla="*/ 2621188 w 4838791"/>
              <a:gd name="connsiteY150" fmla="*/ 295196 h 7584236"/>
              <a:gd name="connsiteX151" fmla="*/ 2706913 w 4838791"/>
              <a:gd name="connsiteY151" fmla="*/ 194231 h 7584236"/>
              <a:gd name="connsiteX152" fmla="*/ 2644048 w 4838791"/>
              <a:gd name="connsiteY152" fmla="*/ 85646 h 7584236"/>
              <a:gd name="connsiteX153" fmla="*/ 2621188 w 4838791"/>
              <a:gd name="connsiteY153" fmla="*/ 51356 h 7584236"/>
              <a:gd name="connsiteX154" fmla="*/ 2617377 w 4838791"/>
              <a:gd name="connsiteY154" fmla="*/ 7541 h 7584236"/>
              <a:gd name="connsiteX155" fmla="*/ 1855377 w 4838791"/>
              <a:gd name="connsiteY15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261393 w 4838791"/>
              <a:gd name="connsiteY132" fmla="*/ 1903016 h 7584236"/>
              <a:gd name="connsiteX133" fmla="*/ 4082323 w 4838791"/>
              <a:gd name="connsiteY133" fmla="*/ 1533446 h 7584236"/>
              <a:gd name="connsiteX134" fmla="*/ 3834673 w 4838791"/>
              <a:gd name="connsiteY134" fmla="*/ 1592501 h 7584236"/>
              <a:gd name="connsiteX135" fmla="*/ 3815623 w 4838791"/>
              <a:gd name="connsiteY135" fmla="*/ 1253411 h 7584236"/>
              <a:gd name="connsiteX136" fmla="*/ 3514633 w 4838791"/>
              <a:gd name="connsiteY136" fmla="*/ 1301036 h 7584236"/>
              <a:gd name="connsiteX137" fmla="*/ 3388903 w 4838791"/>
              <a:gd name="connsiteY137" fmla="*/ 1135301 h 7584236"/>
              <a:gd name="connsiteX138" fmla="*/ 3148873 w 4838791"/>
              <a:gd name="connsiteY138" fmla="*/ 1262936 h 7584236"/>
              <a:gd name="connsiteX139" fmla="*/ 2964088 w 4838791"/>
              <a:gd name="connsiteY139" fmla="*/ 1186736 h 7584236"/>
              <a:gd name="connsiteX140" fmla="*/ 2756443 w 4838791"/>
              <a:gd name="connsiteY140" fmla="*/ 1264841 h 7584236"/>
              <a:gd name="connsiteX141" fmla="*/ 2712628 w 4838791"/>
              <a:gd name="connsiteY141" fmla="*/ 1228646 h 7584236"/>
              <a:gd name="connsiteX142" fmla="*/ 2697388 w 4838791"/>
              <a:gd name="connsiteY142" fmla="*/ 990521 h 7584236"/>
              <a:gd name="connsiteX143" fmla="*/ 2731678 w 4838791"/>
              <a:gd name="connsiteY143" fmla="*/ 800021 h 7584236"/>
              <a:gd name="connsiteX144" fmla="*/ 2849788 w 4838791"/>
              <a:gd name="connsiteY144" fmla="*/ 681911 h 7584236"/>
              <a:gd name="connsiteX145" fmla="*/ 2971708 w 4838791"/>
              <a:gd name="connsiteY145" fmla="*/ 594281 h 7584236"/>
              <a:gd name="connsiteX146" fmla="*/ 3106963 w 4838791"/>
              <a:gd name="connsiteY146" fmla="*/ 497126 h 7584236"/>
              <a:gd name="connsiteX147" fmla="*/ 3154588 w 4838791"/>
              <a:gd name="connsiteY147" fmla="*/ 455216 h 7584236"/>
              <a:gd name="connsiteX148" fmla="*/ 3122203 w 4838791"/>
              <a:gd name="connsiteY148" fmla="*/ 403781 h 7584236"/>
              <a:gd name="connsiteX149" fmla="*/ 2933608 w 4838791"/>
              <a:gd name="connsiteY149" fmla="*/ 451406 h 7584236"/>
              <a:gd name="connsiteX150" fmla="*/ 2588803 w 4838791"/>
              <a:gd name="connsiteY150" fmla="*/ 472361 h 7584236"/>
              <a:gd name="connsiteX151" fmla="*/ 2621188 w 4838791"/>
              <a:gd name="connsiteY151" fmla="*/ 295196 h 7584236"/>
              <a:gd name="connsiteX152" fmla="*/ 2706913 w 4838791"/>
              <a:gd name="connsiteY152" fmla="*/ 194231 h 7584236"/>
              <a:gd name="connsiteX153" fmla="*/ 2644048 w 4838791"/>
              <a:gd name="connsiteY153" fmla="*/ 85646 h 7584236"/>
              <a:gd name="connsiteX154" fmla="*/ 2621188 w 4838791"/>
              <a:gd name="connsiteY154" fmla="*/ 51356 h 7584236"/>
              <a:gd name="connsiteX155" fmla="*/ 2617377 w 4838791"/>
              <a:gd name="connsiteY155" fmla="*/ 7541 h 7584236"/>
              <a:gd name="connsiteX156" fmla="*/ 1855377 w 4838791"/>
              <a:gd name="connsiteY15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198528 w 4838791"/>
              <a:gd name="connsiteY132" fmla="*/ 2447846 h 7584236"/>
              <a:gd name="connsiteX133" fmla="*/ 4261393 w 4838791"/>
              <a:gd name="connsiteY133" fmla="*/ 1903016 h 7584236"/>
              <a:gd name="connsiteX134" fmla="*/ 4082323 w 4838791"/>
              <a:gd name="connsiteY134" fmla="*/ 1533446 h 7584236"/>
              <a:gd name="connsiteX135" fmla="*/ 3834673 w 4838791"/>
              <a:gd name="connsiteY135" fmla="*/ 1592501 h 7584236"/>
              <a:gd name="connsiteX136" fmla="*/ 3815623 w 4838791"/>
              <a:gd name="connsiteY136" fmla="*/ 1253411 h 7584236"/>
              <a:gd name="connsiteX137" fmla="*/ 3514633 w 4838791"/>
              <a:gd name="connsiteY137" fmla="*/ 1301036 h 7584236"/>
              <a:gd name="connsiteX138" fmla="*/ 3388903 w 4838791"/>
              <a:gd name="connsiteY138" fmla="*/ 1135301 h 7584236"/>
              <a:gd name="connsiteX139" fmla="*/ 3148873 w 4838791"/>
              <a:gd name="connsiteY139" fmla="*/ 1262936 h 7584236"/>
              <a:gd name="connsiteX140" fmla="*/ 2964088 w 4838791"/>
              <a:gd name="connsiteY140" fmla="*/ 1186736 h 7584236"/>
              <a:gd name="connsiteX141" fmla="*/ 2756443 w 4838791"/>
              <a:gd name="connsiteY141" fmla="*/ 1264841 h 7584236"/>
              <a:gd name="connsiteX142" fmla="*/ 2712628 w 4838791"/>
              <a:gd name="connsiteY142" fmla="*/ 1228646 h 7584236"/>
              <a:gd name="connsiteX143" fmla="*/ 2697388 w 4838791"/>
              <a:gd name="connsiteY143" fmla="*/ 990521 h 7584236"/>
              <a:gd name="connsiteX144" fmla="*/ 2731678 w 4838791"/>
              <a:gd name="connsiteY144" fmla="*/ 800021 h 7584236"/>
              <a:gd name="connsiteX145" fmla="*/ 2849788 w 4838791"/>
              <a:gd name="connsiteY145" fmla="*/ 681911 h 7584236"/>
              <a:gd name="connsiteX146" fmla="*/ 2971708 w 4838791"/>
              <a:gd name="connsiteY146" fmla="*/ 594281 h 7584236"/>
              <a:gd name="connsiteX147" fmla="*/ 3106963 w 4838791"/>
              <a:gd name="connsiteY147" fmla="*/ 497126 h 7584236"/>
              <a:gd name="connsiteX148" fmla="*/ 3154588 w 4838791"/>
              <a:gd name="connsiteY148" fmla="*/ 455216 h 7584236"/>
              <a:gd name="connsiteX149" fmla="*/ 3122203 w 4838791"/>
              <a:gd name="connsiteY149" fmla="*/ 403781 h 7584236"/>
              <a:gd name="connsiteX150" fmla="*/ 2933608 w 4838791"/>
              <a:gd name="connsiteY150" fmla="*/ 451406 h 7584236"/>
              <a:gd name="connsiteX151" fmla="*/ 2588803 w 4838791"/>
              <a:gd name="connsiteY151" fmla="*/ 472361 h 7584236"/>
              <a:gd name="connsiteX152" fmla="*/ 2621188 w 4838791"/>
              <a:gd name="connsiteY152" fmla="*/ 295196 h 7584236"/>
              <a:gd name="connsiteX153" fmla="*/ 2706913 w 4838791"/>
              <a:gd name="connsiteY153" fmla="*/ 194231 h 7584236"/>
              <a:gd name="connsiteX154" fmla="*/ 2644048 w 4838791"/>
              <a:gd name="connsiteY154" fmla="*/ 85646 h 7584236"/>
              <a:gd name="connsiteX155" fmla="*/ 2621188 w 4838791"/>
              <a:gd name="connsiteY155" fmla="*/ 51356 h 7584236"/>
              <a:gd name="connsiteX156" fmla="*/ 2617377 w 4838791"/>
              <a:gd name="connsiteY156" fmla="*/ 7541 h 7584236"/>
              <a:gd name="connsiteX157" fmla="*/ 1855377 w 4838791"/>
              <a:gd name="connsiteY15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594768 w 4838791"/>
              <a:gd name="connsiteY132" fmla="*/ 2245916 h 7584236"/>
              <a:gd name="connsiteX133" fmla="*/ 4442368 w 4838791"/>
              <a:gd name="connsiteY133" fmla="*/ 2112566 h 7584236"/>
              <a:gd name="connsiteX134" fmla="*/ 4198528 w 4838791"/>
              <a:gd name="connsiteY134" fmla="*/ 2447846 h 7584236"/>
              <a:gd name="connsiteX135" fmla="*/ 4261393 w 4838791"/>
              <a:gd name="connsiteY135" fmla="*/ 1903016 h 7584236"/>
              <a:gd name="connsiteX136" fmla="*/ 4082323 w 4838791"/>
              <a:gd name="connsiteY136" fmla="*/ 1533446 h 7584236"/>
              <a:gd name="connsiteX137" fmla="*/ 3834673 w 4838791"/>
              <a:gd name="connsiteY137" fmla="*/ 1592501 h 7584236"/>
              <a:gd name="connsiteX138" fmla="*/ 3815623 w 4838791"/>
              <a:gd name="connsiteY138" fmla="*/ 1253411 h 7584236"/>
              <a:gd name="connsiteX139" fmla="*/ 3514633 w 4838791"/>
              <a:gd name="connsiteY139" fmla="*/ 1301036 h 7584236"/>
              <a:gd name="connsiteX140" fmla="*/ 3388903 w 4838791"/>
              <a:gd name="connsiteY140" fmla="*/ 1135301 h 7584236"/>
              <a:gd name="connsiteX141" fmla="*/ 3148873 w 4838791"/>
              <a:gd name="connsiteY141" fmla="*/ 1262936 h 7584236"/>
              <a:gd name="connsiteX142" fmla="*/ 2964088 w 4838791"/>
              <a:gd name="connsiteY142" fmla="*/ 1186736 h 7584236"/>
              <a:gd name="connsiteX143" fmla="*/ 2756443 w 4838791"/>
              <a:gd name="connsiteY143" fmla="*/ 1264841 h 7584236"/>
              <a:gd name="connsiteX144" fmla="*/ 2712628 w 4838791"/>
              <a:gd name="connsiteY144" fmla="*/ 1228646 h 7584236"/>
              <a:gd name="connsiteX145" fmla="*/ 2697388 w 4838791"/>
              <a:gd name="connsiteY145" fmla="*/ 990521 h 7584236"/>
              <a:gd name="connsiteX146" fmla="*/ 2731678 w 4838791"/>
              <a:gd name="connsiteY146" fmla="*/ 800021 h 7584236"/>
              <a:gd name="connsiteX147" fmla="*/ 2849788 w 4838791"/>
              <a:gd name="connsiteY147" fmla="*/ 681911 h 7584236"/>
              <a:gd name="connsiteX148" fmla="*/ 2971708 w 4838791"/>
              <a:gd name="connsiteY148" fmla="*/ 594281 h 7584236"/>
              <a:gd name="connsiteX149" fmla="*/ 3106963 w 4838791"/>
              <a:gd name="connsiteY149" fmla="*/ 497126 h 7584236"/>
              <a:gd name="connsiteX150" fmla="*/ 3154588 w 4838791"/>
              <a:gd name="connsiteY150" fmla="*/ 455216 h 7584236"/>
              <a:gd name="connsiteX151" fmla="*/ 3122203 w 4838791"/>
              <a:gd name="connsiteY151" fmla="*/ 403781 h 7584236"/>
              <a:gd name="connsiteX152" fmla="*/ 2933608 w 4838791"/>
              <a:gd name="connsiteY152" fmla="*/ 451406 h 7584236"/>
              <a:gd name="connsiteX153" fmla="*/ 2588803 w 4838791"/>
              <a:gd name="connsiteY153" fmla="*/ 472361 h 7584236"/>
              <a:gd name="connsiteX154" fmla="*/ 2621188 w 4838791"/>
              <a:gd name="connsiteY154" fmla="*/ 295196 h 7584236"/>
              <a:gd name="connsiteX155" fmla="*/ 2706913 w 4838791"/>
              <a:gd name="connsiteY155" fmla="*/ 194231 h 7584236"/>
              <a:gd name="connsiteX156" fmla="*/ 2644048 w 4838791"/>
              <a:gd name="connsiteY156" fmla="*/ 85646 h 7584236"/>
              <a:gd name="connsiteX157" fmla="*/ 2621188 w 4838791"/>
              <a:gd name="connsiteY157" fmla="*/ 51356 h 7584236"/>
              <a:gd name="connsiteX158" fmla="*/ 2617377 w 4838791"/>
              <a:gd name="connsiteY158" fmla="*/ 7541 h 7584236"/>
              <a:gd name="connsiteX159" fmla="*/ 1855377 w 4838791"/>
              <a:gd name="connsiteY15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295683 w 4838791"/>
              <a:gd name="connsiteY136" fmla="*/ 2352596 h 7584236"/>
              <a:gd name="connsiteX137" fmla="*/ 4198528 w 4838791"/>
              <a:gd name="connsiteY137" fmla="*/ 2447846 h 7584236"/>
              <a:gd name="connsiteX138" fmla="*/ 4261393 w 4838791"/>
              <a:gd name="connsiteY138" fmla="*/ 1903016 h 7584236"/>
              <a:gd name="connsiteX139" fmla="*/ 4082323 w 4838791"/>
              <a:gd name="connsiteY139" fmla="*/ 1533446 h 7584236"/>
              <a:gd name="connsiteX140" fmla="*/ 3834673 w 4838791"/>
              <a:gd name="connsiteY140" fmla="*/ 1592501 h 7584236"/>
              <a:gd name="connsiteX141" fmla="*/ 3815623 w 4838791"/>
              <a:gd name="connsiteY141" fmla="*/ 1253411 h 7584236"/>
              <a:gd name="connsiteX142" fmla="*/ 3514633 w 4838791"/>
              <a:gd name="connsiteY142" fmla="*/ 1301036 h 7584236"/>
              <a:gd name="connsiteX143" fmla="*/ 3388903 w 4838791"/>
              <a:gd name="connsiteY143" fmla="*/ 1135301 h 7584236"/>
              <a:gd name="connsiteX144" fmla="*/ 3148873 w 4838791"/>
              <a:gd name="connsiteY144" fmla="*/ 1262936 h 7584236"/>
              <a:gd name="connsiteX145" fmla="*/ 2964088 w 4838791"/>
              <a:gd name="connsiteY145" fmla="*/ 1186736 h 7584236"/>
              <a:gd name="connsiteX146" fmla="*/ 2756443 w 4838791"/>
              <a:gd name="connsiteY146" fmla="*/ 1264841 h 7584236"/>
              <a:gd name="connsiteX147" fmla="*/ 2712628 w 4838791"/>
              <a:gd name="connsiteY147" fmla="*/ 1228646 h 7584236"/>
              <a:gd name="connsiteX148" fmla="*/ 2697388 w 4838791"/>
              <a:gd name="connsiteY148" fmla="*/ 990521 h 7584236"/>
              <a:gd name="connsiteX149" fmla="*/ 2731678 w 4838791"/>
              <a:gd name="connsiteY149" fmla="*/ 800021 h 7584236"/>
              <a:gd name="connsiteX150" fmla="*/ 2849788 w 4838791"/>
              <a:gd name="connsiteY150" fmla="*/ 681911 h 7584236"/>
              <a:gd name="connsiteX151" fmla="*/ 2971708 w 4838791"/>
              <a:gd name="connsiteY151" fmla="*/ 594281 h 7584236"/>
              <a:gd name="connsiteX152" fmla="*/ 3106963 w 4838791"/>
              <a:gd name="connsiteY152" fmla="*/ 497126 h 7584236"/>
              <a:gd name="connsiteX153" fmla="*/ 3154588 w 4838791"/>
              <a:gd name="connsiteY153" fmla="*/ 455216 h 7584236"/>
              <a:gd name="connsiteX154" fmla="*/ 3122203 w 4838791"/>
              <a:gd name="connsiteY154" fmla="*/ 403781 h 7584236"/>
              <a:gd name="connsiteX155" fmla="*/ 2933608 w 4838791"/>
              <a:gd name="connsiteY155" fmla="*/ 451406 h 7584236"/>
              <a:gd name="connsiteX156" fmla="*/ 2588803 w 4838791"/>
              <a:gd name="connsiteY156" fmla="*/ 472361 h 7584236"/>
              <a:gd name="connsiteX157" fmla="*/ 2621188 w 4838791"/>
              <a:gd name="connsiteY157" fmla="*/ 295196 h 7584236"/>
              <a:gd name="connsiteX158" fmla="*/ 2706913 w 4838791"/>
              <a:gd name="connsiteY158" fmla="*/ 194231 h 7584236"/>
              <a:gd name="connsiteX159" fmla="*/ 2644048 w 4838791"/>
              <a:gd name="connsiteY159" fmla="*/ 85646 h 7584236"/>
              <a:gd name="connsiteX160" fmla="*/ 2621188 w 4838791"/>
              <a:gd name="connsiteY160" fmla="*/ 51356 h 7584236"/>
              <a:gd name="connsiteX161" fmla="*/ 2617377 w 4838791"/>
              <a:gd name="connsiteY161" fmla="*/ 7541 h 7584236"/>
              <a:gd name="connsiteX162" fmla="*/ 1855377 w 4838791"/>
              <a:gd name="connsiteY16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52833 w 4838791"/>
              <a:gd name="connsiteY136" fmla="*/ 2348786 h 7584236"/>
              <a:gd name="connsiteX137" fmla="*/ 4295683 w 4838791"/>
              <a:gd name="connsiteY137" fmla="*/ 2352596 h 7584236"/>
              <a:gd name="connsiteX138" fmla="*/ 4198528 w 4838791"/>
              <a:gd name="connsiteY138" fmla="*/ 2447846 h 7584236"/>
              <a:gd name="connsiteX139" fmla="*/ 4261393 w 4838791"/>
              <a:gd name="connsiteY139" fmla="*/ 1903016 h 7584236"/>
              <a:gd name="connsiteX140" fmla="*/ 4082323 w 4838791"/>
              <a:gd name="connsiteY140" fmla="*/ 1533446 h 7584236"/>
              <a:gd name="connsiteX141" fmla="*/ 3834673 w 4838791"/>
              <a:gd name="connsiteY141" fmla="*/ 1592501 h 7584236"/>
              <a:gd name="connsiteX142" fmla="*/ 3815623 w 4838791"/>
              <a:gd name="connsiteY142" fmla="*/ 1253411 h 7584236"/>
              <a:gd name="connsiteX143" fmla="*/ 3514633 w 4838791"/>
              <a:gd name="connsiteY143" fmla="*/ 1301036 h 7584236"/>
              <a:gd name="connsiteX144" fmla="*/ 3388903 w 4838791"/>
              <a:gd name="connsiteY144" fmla="*/ 1135301 h 7584236"/>
              <a:gd name="connsiteX145" fmla="*/ 3148873 w 4838791"/>
              <a:gd name="connsiteY145" fmla="*/ 1262936 h 7584236"/>
              <a:gd name="connsiteX146" fmla="*/ 2964088 w 4838791"/>
              <a:gd name="connsiteY146" fmla="*/ 1186736 h 7584236"/>
              <a:gd name="connsiteX147" fmla="*/ 2756443 w 4838791"/>
              <a:gd name="connsiteY147" fmla="*/ 1264841 h 7584236"/>
              <a:gd name="connsiteX148" fmla="*/ 2712628 w 4838791"/>
              <a:gd name="connsiteY148" fmla="*/ 1228646 h 7584236"/>
              <a:gd name="connsiteX149" fmla="*/ 2697388 w 4838791"/>
              <a:gd name="connsiteY149" fmla="*/ 990521 h 7584236"/>
              <a:gd name="connsiteX150" fmla="*/ 2731678 w 4838791"/>
              <a:gd name="connsiteY150" fmla="*/ 800021 h 7584236"/>
              <a:gd name="connsiteX151" fmla="*/ 2849788 w 4838791"/>
              <a:gd name="connsiteY151" fmla="*/ 681911 h 7584236"/>
              <a:gd name="connsiteX152" fmla="*/ 2971708 w 4838791"/>
              <a:gd name="connsiteY152" fmla="*/ 594281 h 7584236"/>
              <a:gd name="connsiteX153" fmla="*/ 3106963 w 4838791"/>
              <a:gd name="connsiteY153" fmla="*/ 497126 h 7584236"/>
              <a:gd name="connsiteX154" fmla="*/ 3154588 w 4838791"/>
              <a:gd name="connsiteY154" fmla="*/ 455216 h 7584236"/>
              <a:gd name="connsiteX155" fmla="*/ 3122203 w 4838791"/>
              <a:gd name="connsiteY155" fmla="*/ 403781 h 7584236"/>
              <a:gd name="connsiteX156" fmla="*/ 2933608 w 4838791"/>
              <a:gd name="connsiteY156" fmla="*/ 451406 h 7584236"/>
              <a:gd name="connsiteX157" fmla="*/ 2588803 w 4838791"/>
              <a:gd name="connsiteY157" fmla="*/ 472361 h 7584236"/>
              <a:gd name="connsiteX158" fmla="*/ 2621188 w 4838791"/>
              <a:gd name="connsiteY158" fmla="*/ 295196 h 7584236"/>
              <a:gd name="connsiteX159" fmla="*/ 2706913 w 4838791"/>
              <a:gd name="connsiteY159" fmla="*/ 194231 h 7584236"/>
              <a:gd name="connsiteX160" fmla="*/ 2644048 w 4838791"/>
              <a:gd name="connsiteY160" fmla="*/ 85646 h 7584236"/>
              <a:gd name="connsiteX161" fmla="*/ 2621188 w 4838791"/>
              <a:gd name="connsiteY161" fmla="*/ 51356 h 7584236"/>
              <a:gd name="connsiteX162" fmla="*/ 2617377 w 4838791"/>
              <a:gd name="connsiteY162" fmla="*/ 7541 h 7584236"/>
              <a:gd name="connsiteX163" fmla="*/ 1855377 w 4838791"/>
              <a:gd name="connsiteY16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98553 w 4838791"/>
              <a:gd name="connsiteY136" fmla="*/ 2297351 h 7584236"/>
              <a:gd name="connsiteX137" fmla="*/ 4352833 w 4838791"/>
              <a:gd name="connsiteY137" fmla="*/ 2348786 h 7584236"/>
              <a:gd name="connsiteX138" fmla="*/ 4295683 w 4838791"/>
              <a:gd name="connsiteY138" fmla="*/ 2352596 h 7584236"/>
              <a:gd name="connsiteX139" fmla="*/ 4198528 w 4838791"/>
              <a:gd name="connsiteY139" fmla="*/ 2447846 h 7584236"/>
              <a:gd name="connsiteX140" fmla="*/ 4261393 w 4838791"/>
              <a:gd name="connsiteY140" fmla="*/ 1903016 h 7584236"/>
              <a:gd name="connsiteX141" fmla="*/ 4082323 w 4838791"/>
              <a:gd name="connsiteY141" fmla="*/ 1533446 h 7584236"/>
              <a:gd name="connsiteX142" fmla="*/ 3834673 w 4838791"/>
              <a:gd name="connsiteY142" fmla="*/ 1592501 h 7584236"/>
              <a:gd name="connsiteX143" fmla="*/ 3815623 w 4838791"/>
              <a:gd name="connsiteY143" fmla="*/ 1253411 h 7584236"/>
              <a:gd name="connsiteX144" fmla="*/ 3514633 w 4838791"/>
              <a:gd name="connsiteY144" fmla="*/ 1301036 h 7584236"/>
              <a:gd name="connsiteX145" fmla="*/ 3388903 w 4838791"/>
              <a:gd name="connsiteY145" fmla="*/ 1135301 h 7584236"/>
              <a:gd name="connsiteX146" fmla="*/ 3148873 w 4838791"/>
              <a:gd name="connsiteY146" fmla="*/ 1262936 h 7584236"/>
              <a:gd name="connsiteX147" fmla="*/ 2964088 w 4838791"/>
              <a:gd name="connsiteY147" fmla="*/ 1186736 h 7584236"/>
              <a:gd name="connsiteX148" fmla="*/ 2756443 w 4838791"/>
              <a:gd name="connsiteY148" fmla="*/ 1264841 h 7584236"/>
              <a:gd name="connsiteX149" fmla="*/ 2712628 w 4838791"/>
              <a:gd name="connsiteY149" fmla="*/ 1228646 h 7584236"/>
              <a:gd name="connsiteX150" fmla="*/ 2697388 w 4838791"/>
              <a:gd name="connsiteY150" fmla="*/ 990521 h 7584236"/>
              <a:gd name="connsiteX151" fmla="*/ 2731678 w 4838791"/>
              <a:gd name="connsiteY151" fmla="*/ 800021 h 7584236"/>
              <a:gd name="connsiteX152" fmla="*/ 2849788 w 4838791"/>
              <a:gd name="connsiteY152" fmla="*/ 681911 h 7584236"/>
              <a:gd name="connsiteX153" fmla="*/ 2971708 w 4838791"/>
              <a:gd name="connsiteY153" fmla="*/ 594281 h 7584236"/>
              <a:gd name="connsiteX154" fmla="*/ 3106963 w 4838791"/>
              <a:gd name="connsiteY154" fmla="*/ 497126 h 7584236"/>
              <a:gd name="connsiteX155" fmla="*/ 3154588 w 4838791"/>
              <a:gd name="connsiteY155" fmla="*/ 455216 h 7584236"/>
              <a:gd name="connsiteX156" fmla="*/ 3122203 w 4838791"/>
              <a:gd name="connsiteY156" fmla="*/ 403781 h 7584236"/>
              <a:gd name="connsiteX157" fmla="*/ 2933608 w 4838791"/>
              <a:gd name="connsiteY157" fmla="*/ 451406 h 7584236"/>
              <a:gd name="connsiteX158" fmla="*/ 2588803 w 4838791"/>
              <a:gd name="connsiteY158" fmla="*/ 472361 h 7584236"/>
              <a:gd name="connsiteX159" fmla="*/ 2621188 w 4838791"/>
              <a:gd name="connsiteY159" fmla="*/ 295196 h 7584236"/>
              <a:gd name="connsiteX160" fmla="*/ 2706913 w 4838791"/>
              <a:gd name="connsiteY160" fmla="*/ 194231 h 7584236"/>
              <a:gd name="connsiteX161" fmla="*/ 2644048 w 4838791"/>
              <a:gd name="connsiteY161" fmla="*/ 85646 h 7584236"/>
              <a:gd name="connsiteX162" fmla="*/ 2621188 w 4838791"/>
              <a:gd name="connsiteY162" fmla="*/ 51356 h 7584236"/>
              <a:gd name="connsiteX163" fmla="*/ 2617377 w 4838791"/>
              <a:gd name="connsiteY163" fmla="*/ 7541 h 7584236"/>
              <a:gd name="connsiteX164" fmla="*/ 1855377 w 4838791"/>
              <a:gd name="connsiteY16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42368 w 4838791"/>
              <a:gd name="connsiteY135" fmla="*/ 2112566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8528 w 4838791"/>
              <a:gd name="connsiteY141" fmla="*/ 2447846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26138 w 4838791"/>
              <a:gd name="connsiteY141" fmla="*/ 2396411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61393 w 4838791"/>
              <a:gd name="connsiteY143" fmla="*/ 1903016 h 7584236"/>
              <a:gd name="connsiteX144" fmla="*/ 4082323 w 4838791"/>
              <a:gd name="connsiteY144" fmla="*/ 1533446 h 7584236"/>
              <a:gd name="connsiteX145" fmla="*/ 3834673 w 4838791"/>
              <a:gd name="connsiteY145" fmla="*/ 1592501 h 7584236"/>
              <a:gd name="connsiteX146" fmla="*/ 3815623 w 4838791"/>
              <a:gd name="connsiteY146" fmla="*/ 1253411 h 7584236"/>
              <a:gd name="connsiteX147" fmla="*/ 3514633 w 4838791"/>
              <a:gd name="connsiteY147" fmla="*/ 1301036 h 7584236"/>
              <a:gd name="connsiteX148" fmla="*/ 3388903 w 4838791"/>
              <a:gd name="connsiteY148" fmla="*/ 1135301 h 7584236"/>
              <a:gd name="connsiteX149" fmla="*/ 3148873 w 4838791"/>
              <a:gd name="connsiteY149" fmla="*/ 1262936 h 7584236"/>
              <a:gd name="connsiteX150" fmla="*/ 2964088 w 4838791"/>
              <a:gd name="connsiteY150" fmla="*/ 1186736 h 7584236"/>
              <a:gd name="connsiteX151" fmla="*/ 2756443 w 4838791"/>
              <a:gd name="connsiteY151" fmla="*/ 1264841 h 7584236"/>
              <a:gd name="connsiteX152" fmla="*/ 2712628 w 4838791"/>
              <a:gd name="connsiteY152" fmla="*/ 1228646 h 7584236"/>
              <a:gd name="connsiteX153" fmla="*/ 2697388 w 4838791"/>
              <a:gd name="connsiteY153" fmla="*/ 990521 h 7584236"/>
              <a:gd name="connsiteX154" fmla="*/ 2731678 w 4838791"/>
              <a:gd name="connsiteY154" fmla="*/ 800021 h 7584236"/>
              <a:gd name="connsiteX155" fmla="*/ 2849788 w 4838791"/>
              <a:gd name="connsiteY155" fmla="*/ 681911 h 7584236"/>
              <a:gd name="connsiteX156" fmla="*/ 2971708 w 4838791"/>
              <a:gd name="connsiteY156" fmla="*/ 594281 h 7584236"/>
              <a:gd name="connsiteX157" fmla="*/ 3106963 w 4838791"/>
              <a:gd name="connsiteY157" fmla="*/ 497126 h 7584236"/>
              <a:gd name="connsiteX158" fmla="*/ 3154588 w 4838791"/>
              <a:gd name="connsiteY158" fmla="*/ 455216 h 7584236"/>
              <a:gd name="connsiteX159" fmla="*/ 3122203 w 4838791"/>
              <a:gd name="connsiteY159" fmla="*/ 403781 h 7584236"/>
              <a:gd name="connsiteX160" fmla="*/ 2933608 w 4838791"/>
              <a:gd name="connsiteY160" fmla="*/ 451406 h 7584236"/>
              <a:gd name="connsiteX161" fmla="*/ 2588803 w 4838791"/>
              <a:gd name="connsiteY161" fmla="*/ 472361 h 7584236"/>
              <a:gd name="connsiteX162" fmla="*/ 2621188 w 4838791"/>
              <a:gd name="connsiteY162" fmla="*/ 295196 h 7584236"/>
              <a:gd name="connsiteX163" fmla="*/ 2706913 w 4838791"/>
              <a:gd name="connsiteY163" fmla="*/ 194231 h 7584236"/>
              <a:gd name="connsiteX164" fmla="*/ 2644048 w 4838791"/>
              <a:gd name="connsiteY164" fmla="*/ 85646 h 7584236"/>
              <a:gd name="connsiteX165" fmla="*/ 2621188 w 4838791"/>
              <a:gd name="connsiteY165" fmla="*/ 51356 h 7584236"/>
              <a:gd name="connsiteX166" fmla="*/ 2617377 w 4838791"/>
              <a:gd name="connsiteY166" fmla="*/ 7541 h 7584236"/>
              <a:gd name="connsiteX167" fmla="*/ 1855377 w 4838791"/>
              <a:gd name="connsiteY16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261393 w 4838791"/>
              <a:gd name="connsiteY144" fmla="*/ 1903016 h 7584236"/>
              <a:gd name="connsiteX145" fmla="*/ 4082323 w 4838791"/>
              <a:gd name="connsiteY145" fmla="*/ 1533446 h 7584236"/>
              <a:gd name="connsiteX146" fmla="*/ 3834673 w 4838791"/>
              <a:gd name="connsiteY146" fmla="*/ 1592501 h 7584236"/>
              <a:gd name="connsiteX147" fmla="*/ 3815623 w 4838791"/>
              <a:gd name="connsiteY147" fmla="*/ 1253411 h 7584236"/>
              <a:gd name="connsiteX148" fmla="*/ 3514633 w 4838791"/>
              <a:gd name="connsiteY148" fmla="*/ 1301036 h 7584236"/>
              <a:gd name="connsiteX149" fmla="*/ 3388903 w 4838791"/>
              <a:gd name="connsiteY149" fmla="*/ 1135301 h 7584236"/>
              <a:gd name="connsiteX150" fmla="*/ 3148873 w 4838791"/>
              <a:gd name="connsiteY150" fmla="*/ 1262936 h 7584236"/>
              <a:gd name="connsiteX151" fmla="*/ 2964088 w 4838791"/>
              <a:gd name="connsiteY151" fmla="*/ 1186736 h 7584236"/>
              <a:gd name="connsiteX152" fmla="*/ 2756443 w 4838791"/>
              <a:gd name="connsiteY152" fmla="*/ 1264841 h 7584236"/>
              <a:gd name="connsiteX153" fmla="*/ 2712628 w 4838791"/>
              <a:gd name="connsiteY153" fmla="*/ 1228646 h 7584236"/>
              <a:gd name="connsiteX154" fmla="*/ 2697388 w 4838791"/>
              <a:gd name="connsiteY154" fmla="*/ 990521 h 7584236"/>
              <a:gd name="connsiteX155" fmla="*/ 2731678 w 4838791"/>
              <a:gd name="connsiteY155" fmla="*/ 800021 h 7584236"/>
              <a:gd name="connsiteX156" fmla="*/ 2849788 w 4838791"/>
              <a:gd name="connsiteY156" fmla="*/ 681911 h 7584236"/>
              <a:gd name="connsiteX157" fmla="*/ 2971708 w 4838791"/>
              <a:gd name="connsiteY157" fmla="*/ 594281 h 7584236"/>
              <a:gd name="connsiteX158" fmla="*/ 3106963 w 4838791"/>
              <a:gd name="connsiteY158" fmla="*/ 497126 h 7584236"/>
              <a:gd name="connsiteX159" fmla="*/ 3154588 w 4838791"/>
              <a:gd name="connsiteY159" fmla="*/ 455216 h 7584236"/>
              <a:gd name="connsiteX160" fmla="*/ 3122203 w 4838791"/>
              <a:gd name="connsiteY160" fmla="*/ 403781 h 7584236"/>
              <a:gd name="connsiteX161" fmla="*/ 2933608 w 4838791"/>
              <a:gd name="connsiteY161" fmla="*/ 451406 h 7584236"/>
              <a:gd name="connsiteX162" fmla="*/ 2588803 w 4838791"/>
              <a:gd name="connsiteY162" fmla="*/ 472361 h 7584236"/>
              <a:gd name="connsiteX163" fmla="*/ 2621188 w 4838791"/>
              <a:gd name="connsiteY163" fmla="*/ 295196 h 7584236"/>
              <a:gd name="connsiteX164" fmla="*/ 2706913 w 4838791"/>
              <a:gd name="connsiteY164" fmla="*/ 194231 h 7584236"/>
              <a:gd name="connsiteX165" fmla="*/ 2644048 w 4838791"/>
              <a:gd name="connsiteY165" fmla="*/ 85646 h 7584236"/>
              <a:gd name="connsiteX166" fmla="*/ 2621188 w 4838791"/>
              <a:gd name="connsiteY166" fmla="*/ 51356 h 7584236"/>
              <a:gd name="connsiteX167" fmla="*/ 2617377 w 4838791"/>
              <a:gd name="connsiteY167" fmla="*/ 7541 h 7584236"/>
              <a:gd name="connsiteX168" fmla="*/ 1855377 w 4838791"/>
              <a:gd name="connsiteY16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61393 w 4838791"/>
              <a:gd name="connsiteY145" fmla="*/ 1903016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189003 w 4838791"/>
              <a:gd name="connsiteY146" fmla="*/ 1702991 h 7584236"/>
              <a:gd name="connsiteX147" fmla="*/ 4082323 w 4838791"/>
              <a:gd name="connsiteY147" fmla="*/ 1533446 h 7584236"/>
              <a:gd name="connsiteX148" fmla="*/ 3834673 w 4838791"/>
              <a:gd name="connsiteY148" fmla="*/ 1592501 h 7584236"/>
              <a:gd name="connsiteX149" fmla="*/ 3815623 w 4838791"/>
              <a:gd name="connsiteY149" fmla="*/ 1253411 h 7584236"/>
              <a:gd name="connsiteX150" fmla="*/ 3514633 w 4838791"/>
              <a:gd name="connsiteY150" fmla="*/ 1301036 h 7584236"/>
              <a:gd name="connsiteX151" fmla="*/ 3388903 w 4838791"/>
              <a:gd name="connsiteY151" fmla="*/ 1135301 h 7584236"/>
              <a:gd name="connsiteX152" fmla="*/ 3148873 w 4838791"/>
              <a:gd name="connsiteY152" fmla="*/ 1262936 h 7584236"/>
              <a:gd name="connsiteX153" fmla="*/ 2964088 w 4838791"/>
              <a:gd name="connsiteY153" fmla="*/ 1186736 h 7584236"/>
              <a:gd name="connsiteX154" fmla="*/ 2756443 w 4838791"/>
              <a:gd name="connsiteY154" fmla="*/ 1264841 h 7584236"/>
              <a:gd name="connsiteX155" fmla="*/ 2712628 w 4838791"/>
              <a:gd name="connsiteY155" fmla="*/ 1228646 h 7584236"/>
              <a:gd name="connsiteX156" fmla="*/ 2697388 w 4838791"/>
              <a:gd name="connsiteY156" fmla="*/ 990521 h 7584236"/>
              <a:gd name="connsiteX157" fmla="*/ 2731678 w 4838791"/>
              <a:gd name="connsiteY157" fmla="*/ 800021 h 7584236"/>
              <a:gd name="connsiteX158" fmla="*/ 2849788 w 4838791"/>
              <a:gd name="connsiteY158" fmla="*/ 681911 h 7584236"/>
              <a:gd name="connsiteX159" fmla="*/ 2971708 w 4838791"/>
              <a:gd name="connsiteY159" fmla="*/ 594281 h 7584236"/>
              <a:gd name="connsiteX160" fmla="*/ 3106963 w 4838791"/>
              <a:gd name="connsiteY160" fmla="*/ 497126 h 7584236"/>
              <a:gd name="connsiteX161" fmla="*/ 3154588 w 4838791"/>
              <a:gd name="connsiteY161" fmla="*/ 455216 h 7584236"/>
              <a:gd name="connsiteX162" fmla="*/ 3122203 w 4838791"/>
              <a:gd name="connsiteY162" fmla="*/ 403781 h 7584236"/>
              <a:gd name="connsiteX163" fmla="*/ 2933608 w 4838791"/>
              <a:gd name="connsiteY163" fmla="*/ 451406 h 7584236"/>
              <a:gd name="connsiteX164" fmla="*/ 2588803 w 4838791"/>
              <a:gd name="connsiteY164" fmla="*/ 472361 h 7584236"/>
              <a:gd name="connsiteX165" fmla="*/ 2621188 w 4838791"/>
              <a:gd name="connsiteY165" fmla="*/ 295196 h 7584236"/>
              <a:gd name="connsiteX166" fmla="*/ 2706913 w 4838791"/>
              <a:gd name="connsiteY166" fmla="*/ 194231 h 7584236"/>
              <a:gd name="connsiteX167" fmla="*/ 2644048 w 4838791"/>
              <a:gd name="connsiteY167" fmla="*/ 85646 h 7584236"/>
              <a:gd name="connsiteX168" fmla="*/ 2621188 w 4838791"/>
              <a:gd name="connsiteY168" fmla="*/ 51356 h 7584236"/>
              <a:gd name="connsiteX169" fmla="*/ 2617377 w 4838791"/>
              <a:gd name="connsiteY169" fmla="*/ 7541 h 7584236"/>
              <a:gd name="connsiteX170" fmla="*/ 1855377 w 4838791"/>
              <a:gd name="connsiteY170" fmla="*/ 7541 h 7584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838791" h="7584236">
                <a:moveTo>
                  <a:pt x="1855377" y="7541"/>
                </a:moveTo>
                <a:cubicBezTo>
                  <a:pt x="1802672" y="24051"/>
                  <a:pt x="1749967" y="40561"/>
                  <a:pt x="1718217" y="76121"/>
                </a:cubicBezTo>
                <a:cubicBezTo>
                  <a:pt x="1686467" y="111681"/>
                  <a:pt x="1675037" y="181531"/>
                  <a:pt x="1664877" y="220901"/>
                </a:cubicBezTo>
                <a:cubicBezTo>
                  <a:pt x="1654717" y="260271"/>
                  <a:pt x="1678847" y="288211"/>
                  <a:pt x="1657257" y="312341"/>
                </a:cubicBezTo>
                <a:cubicBezTo>
                  <a:pt x="1635667" y="336471"/>
                  <a:pt x="1568357" y="335201"/>
                  <a:pt x="1535337" y="365681"/>
                </a:cubicBezTo>
                <a:cubicBezTo>
                  <a:pt x="1502317" y="396161"/>
                  <a:pt x="1465487" y="445691"/>
                  <a:pt x="1459137" y="495221"/>
                </a:cubicBezTo>
                <a:cubicBezTo>
                  <a:pt x="1452787" y="544751"/>
                  <a:pt x="1506127" y="620951"/>
                  <a:pt x="1497237" y="662861"/>
                </a:cubicBezTo>
                <a:cubicBezTo>
                  <a:pt x="1488347" y="704771"/>
                  <a:pt x="1438817" y="753031"/>
                  <a:pt x="1405797" y="746681"/>
                </a:cubicBezTo>
                <a:cubicBezTo>
                  <a:pt x="1372777" y="740331"/>
                  <a:pt x="1314357" y="664131"/>
                  <a:pt x="1299117" y="624761"/>
                </a:cubicBezTo>
                <a:cubicBezTo>
                  <a:pt x="1283877" y="585391"/>
                  <a:pt x="1308007" y="548561"/>
                  <a:pt x="1314357" y="510461"/>
                </a:cubicBezTo>
                <a:cubicBezTo>
                  <a:pt x="1320707" y="472361"/>
                  <a:pt x="1348647" y="421561"/>
                  <a:pt x="1337217" y="396161"/>
                </a:cubicBezTo>
                <a:cubicBezTo>
                  <a:pt x="1325787" y="370761"/>
                  <a:pt x="1288957" y="363141"/>
                  <a:pt x="1245777" y="358061"/>
                </a:cubicBezTo>
                <a:cubicBezTo>
                  <a:pt x="1202597" y="352981"/>
                  <a:pt x="1134017" y="389811"/>
                  <a:pt x="1078137" y="365681"/>
                </a:cubicBezTo>
                <a:cubicBezTo>
                  <a:pt x="1022257" y="341551"/>
                  <a:pt x="960027" y="251381"/>
                  <a:pt x="910497" y="213281"/>
                </a:cubicBezTo>
                <a:cubicBezTo>
                  <a:pt x="860967" y="175181"/>
                  <a:pt x="821597" y="140891"/>
                  <a:pt x="780957" y="137081"/>
                </a:cubicBezTo>
                <a:cubicBezTo>
                  <a:pt x="740317" y="133271"/>
                  <a:pt x="698407" y="196771"/>
                  <a:pt x="666657" y="190421"/>
                </a:cubicBezTo>
                <a:cubicBezTo>
                  <a:pt x="634907" y="184071"/>
                  <a:pt x="614587" y="116761"/>
                  <a:pt x="590457" y="98981"/>
                </a:cubicBezTo>
                <a:cubicBezTo>
                  <a:pt x="566327" y="81201"/>
                  <a:pt x="546007" y="98981"/>
                  <a:pt x="521877" y="83741"/>
                </a:cubicBezTo>
                <a:cubicBezTo>
                  <a:pt x="497747" y="68501"/>
                  <a:pt x="478697" y="13891"/>
                  <a:pt x="445677" y="7541"/>
                </a:cubicBezTo>
                <a:cubicBezTo>
                  <a:pt x="412657" y="1191"/>
                  <a:pt x="356777" y="25321"/>
                  <a:pt x="323757" y="45641"/>
                </a:cubicBezTo>
                <a:cubicBezTo>
                  <a:pt x="290737" y="65961"/>
                  <a:pt x="285657" y="100251"/>
                  <a:pt x="247557" y="129461"/>
                </a:cubicBezTo>
                <a:cubicBezTo>
                  <a:pt x="209457" y="158671"/>
                  <a:pt x="133257" y="173911"/>
                  <a:pt x="95157" y="220901"/>
                </a:cubicBezTo>
                <a:cubicBezTo>
                  <a:pt x="57057" y="267891"/>
                  <a:pt x="32927" y="360601"/>
                  <a:pt x="18957" y="411401"/>
                </a:cubicBezTo>
                <a:cubicBezTo>
                  <a:pt x="4987" y="462201"/>
                  <a:pt x="-11523" y="482521"/>
                  <a:pt x="11337" y="525701"/>
                </a:cubicBezTo>
                <a:cubicBezTo>
                  <a:pt x="34197" y="568881"/>
                  <a:pt x="90077" y="624761"/>
                  <a:pt x="156117" y="670481"/>
                </a:cubicBezTo>
                <a:cubicBezTo>
                  <a:pt x="222157" y="716201"/>
                  <a:pt x="350427" y="764461"/>
                  <a:pt x="407577" y="800021"/>
                </a:cubicBezTo>
                <a:cubicBezTo>
                  <a:pt x="464727" y="835581"/>
                  <a:pt x="453297" y="843201"/>
                  <a:pt x="499017" y="883841"/>
                </a:cubicBezTo>
                <a:cubicBezTo>
                  <a:pt x="544737" y="924481"/>
                  <a:pt x="617127" y="1000681"/>
                  <a:pt x="681897" y="1043861"/>
                </a:cubicBezTo>
                <a:cubicBezTo>
                  <a:pt x="746667" y="1087041"/>
                  <a:pt x="833027" y="1095931"/>
                  <a:pt x="887637" y="1142921"/>
                </a:cubicBezTo>
                <a:cubicBezTo>
                  <a:pt x="942247" y="1189911"/>
                  <a:pt x="980347" y="1282621"/>
                  <a:pt x="1009557" y="1325801"/>
                </a:cubicBezTo>
                <a:cubicBezTo>
                  <a:pt x="1038767" y="1368981"/>
                  <a:pt x="1064167" y="1362631"/>
                  <a:pt x="1062897" y="1402001"/>
                </a:cubicBezTo>
                <a:cubicBezTo>
                  <a:pt x="1061627" y="1441371"/>
                  <a:pt x="1010827" y="1506141"/>
                  <a:pt x="1001937" y="1562021"/>
                </a:cubicBezTo>
                <a:cubicBezTo>
                  <a:pt x="993047" y="1617901"/>
                  <a:pt x="987967" y="1672511"/>
                  <a:pt x="1009557" y="1737281"/>
                </a:cubicBezTo>
                <a:cubicBezTo>
                  <a:pt x="1031147" y="1802051"/>
                  <a:pt x="1098457" y="1897301"/>
                  <a:pt x="1131477" y="1950641"/>
                </a:cubicBezTo>
                <a:cubicBezTo>
                  <a:pt x="1164497" y="2003981"/>
                  <a:pt x="1174657" y="2025571"/>
                  <a:pt x="1207677" y="2057321"/>
                </a:cubicBezTo>
                <a:cubicBezTo>
                  <a:pt x="1240697" y="2089071"/>
                  <a:pt x="1330867" y="2108121"/>
                  <a:pt x="1329597" y="2141141"/>
                </a:cubicBezTo>
                <a:cubicBezTo>
                  <a:pt x="1328327" y="2174161"/>
                  <a:pt x="1239427" y="2210991"/>
                  <a:pt x="1200057" y="2255441"/>
                </a:cubicBezTo>
                <a:cubicBezTo>
                  <a:pt x="1160687" y="2299891"/>
                  <a:pt x="1111157" y="2359581"/>
                  <a:pt x="1093377" y="2407841"/>
                </a:cubicBezTo>
                <a:cubicBezTo>
                  <a:pt x="1075597" y="2456101"/>
                  <a:pt x="1084487" y="2495471"/>
                  <a:pt x="1093377" y="2545001"/>
                </a:cubicBezTo>
                <a:cubicBezTo>
                  <a:pt x="1102267" y="2594531"/>
                  <a:pt x="1140367" y="2668191"/>
                  <a:pt x="1146717" y="2705021"/>
                </a:cubicBezTo>
                <a:cubicBezTo>
                  <a:pt x="1153067" y="2741851"/>
                  <a:pt x="1160687" y="2763441"/>
                  <a:pt x="1131477" y="2765981"/>
                </a:cubicBezTo>
                <a:cubicBezTo>
                  <a:pt x="1102267" y="2768521"/>
                  <a:pt x="1017177" y="2725341"/>
                  <a:pt x="971457" y="2720261"/>
                </a:cubicBezTo>
                <a:cubicBezTo>
                  <a:pt x="925737" y="2715181"/>
                  <a:pt x="900337" y="2722801"/>
                  <a:pt x="857157" y="2735501"/>
                </a:cubicBezTo>
                <a:cubicBezTo>
                  <a:pt x="813977" y="2748201"/>
                  <a:pt x="780957" y="2765981"/>
                  <a:pt x="712377" y="2796461"/>
                </a:cubicBezTo>
                <a:cubicBezTo>
                  <a:pt x="643797" y="2826941"/>
                  <a:pt x="496477" y="2875201"/>
                  <a:pt x="445677" y="2918381"/>
                </a:cubicBezTo>
                <a:cubicBezTo>
                  <a:pt x="394877" y="2961561"/>
                  <a:pt x="397417" y="3002201"/>
                  <a:pt x="407577" y="3055541"/>
                </a:cubicBezTo>
                <a:cubicBezTo>
                  <a:pt x="417737" y="3108881"/>
                  <a:pt x="449487" y="3193971"/>
                  <a:pt x="506637" y="3238421"/>
                </a:cubicBezTo>
                <a:cubicBezTo>
                  <a:pt x="563787" y="3282871"/>
                  <a:pt x="680627" y="3307001"/>
                  <a:pt x="750477" y="3322241"/>
                </a:cubicBezTo>
                <a:cubicBezTo>
                  <a:pt x="820327" y="3337481"/>
                  <a:pt x="869857" y="3329861"/>
                  <a:pt x="925737" y="3329861"/>
                </a:cubicBezTo>
                <a:cubicBezTo>
                  <a:pt x="981617" y="3329861"/>
                  <a:pt x="1037497" y="3315891"/>
                  <a:pt x="1085757" y="3322241"/>
                </a:cubicBezTo>
                <a:cubicBezTo>
                  <a:pt x="1134017" y="3328591"/>
                  <a:pt x="1178467" y="3347641"/>
                  <a:pt x="1215297" y="3367961"/>
                </a:cubicBezTo>
                <a:cubicBezTo>
                  <a:pt x="1252127" y="3388281"/>
                  <a:pt x="1281337" y="3426381"/>
                  <a:pt x="1306737" y="3444161"/>
                </a:cubicBezTo>
                <a:cubicBezTo>
                  <a:pt x="1332137" y="3461941"/>
                  <a:pt x="1391827" y="3468291"/>
                  <a:pt x="1367697" y="3474641"/>
                </a:cubicBezTo>
                <a:cubicBezTo>
                  <a:pt x="1343567" y="3480991"/>
                  <a:pt x="1231807" y="3473371"/>
                  <a:pt x="1161957" y="3482261"/>
                </a:cubicBezTo>
                <a:cubicBezTo>
                  <a:pt x="1092107" y="3491151"/>
                  <a:pt x="948597" y="3527981"/>
                  <a:pt x="948597" y="3527981"/>
                </a:cubicBezTo>
                <a:cubicBezTo>
                  <a:pt x="885097" y="3541951"/>
                  <a:pt x="829217" y="3553381"/>
                  <a:pt x="780957" y="3566081"/>
                </a:cubicBezTo>
                <a:cubicBezTo>
                  <a:pt x="732697" y="3578781"/>
                  <a:pt x="690787" y="3592751"/>
                  <a:pt x="659037" y="3604181"/>
                </a:cubicBezTo>
                <a:cubicBezTo>
                  <a:pt x="627287" y="3615611"/>
                  <a:pt x="610777" y="3602911"/>
                  <a:pt x="590457" y="3634661"/>
                </a:cubicBezTo>
                <a:cubicBezTo>
                  <a:pt x="570137" y="3666411"/>
                  <a:pt x="534577" y="3729911"/>
                  <a:pt x="537117" y="3794681"/>
                </a:cubicBezTo>
                <a:cubicBezTo>
                  <a:pt x="539657" y="3859451"/>
                  <a:pt x="587917" y="3966131"/>
                  <a:pt x="605697" y="4023281"/>
                </a:cubicBezTo>
                <a:cubicBezTo>
                  <a:pt x="623477" y="4080431"/>
                  <a:pt x="648877" y="4093131"/>
                  <a:pt x="643797" y="4137581"/>
                </a:cubicBezTo>
                <a:cubicBezTo>
                  <a:pt x="638717" y="4182031"/>
                  <a:pt x="618397" y="4248071"/>
                  <a:pt x="575217" y="4289981"/>
                </a:cubicBezTo>
                <a:cubicBezTo>
                  <a:pt x="532037" y="4331891"/>
                  <a:pt x="430437" y="4345861"/>
                  <a:pt x="384717" y="4389041"/>
                </a:cubicBezTo>
                <a:cubicBezTo>
                  <a:pt x="338997" y="4432221"/>
                  <a:pt x="328837" y="4496991"/>
                  <a:pt x="300897" y="4549061"/>
                </a:cubicBezTo>
                <a:cubicBezTo>
                  <a:pt x="272957" y="4601131"/>
                  <a:pt x="247557" y="4644311"/>
                  <a:pt x="217077" y="4701461"/>
                </a:cubicBezTo>
                <a:cubicBezTo>
                  <a:pt x="186597" y="4758611"/>
                  <a:pt x="133257" y="4844971"/>
                  <a:pt x="118017" y="4891961"/>
                </a:cubicBezTo>
                <a:cubicBezTo>
                  <a:pt x="102777" y="4938951"/>
                  <a:pt x="101507" y="4970701"/>
                  <a:pt x="125637" y="4983401"/>
                </a:cubicBezTo>
                <a:cubicBezTo>
                  <a:pt x="149767" y="4996101"/>
                  <a:pt x="213267" y="4992291"/>
                  <a:pt x="262797" y="4968161"/>
                </a:cubicBezTo>
                <a:cubicBezTo>
                  <a:pt x="312327" y="4944031"/>
                  <a:pt x="366937" y="4876721"/>
                  <a:pt x="422817" y="4838621"/>
                </a:cubicBezTo>
                <a:cubicBezTo>
                  <a:pt x="478697" y="4800521"/>
                  <a:pt x="528227" y="4772581"/>
                  <a:pt x="598077" y="4739561"/>
                </a:cubicBezTo>
                <a:cubicBezTo>
                  <a:pt x="667927" y="4706541"/>
                  <a:pt x="782227" y="4670981"/>
                  <a:pt x="841917" y="4640501"/>
                </a:cubicBezTo>
                <a:cubicBezTo>
                  <a:pt x="901607" y="4610021"/>
                  <a:pt x="907957" y="4571921"/>
                  <a:pt x="956217" y="4556681"/>
                </a:cubicBezTo>
                <a:cubicBezTo>
                  <a:pt x="1004477" y="4541441"/>
                  <a:pt x="1078137" y="4541441"/>
                  <a:pt x="1131477" y="4549061"/>
                </a:cubicBezTo>
                <a:cubicBezTo>
                  <a:pt x="1184817" y="4556681"/>
                  <a:pt x="1231807" y="4590971"/>
                  <a:pt x="1276257" y="4602401"/>
                </a:cubicBezTo>
                <a:cubicBezTo>
                  <a:pt x="1320707" y="4613831"/>
                  <a:pt x="1357537" y="4632881"/>
                  <a:pt x="1398177" y="4617641"/>
                </a:cubicBezTo>
                <a:cubicBezTo>
                  <a:pt x="1438817" y="4602401"/>
                  <a:pt x="1479457" y="4531281"/>
                  <a:pt x="1520097" y="4510961"/>
                </a:cubicBezTo>
                <a:cubicBezTo>
                  <a:pt x="1560737" y="4490641"/>
                  <a:pt x="1611537" y="4498261"/>
                  <a:pt x="1642017" y="4495721"/>
                </a:cubicBezTo>
                <a:cubicBezTo>
                  <a:pt x="1672497" y="4493181"/>
                  <a:pt x="1667417" y="4522391"/>
                  <a:pt x="1702977" y="4495721"/>
                </a:cubicBezTo>
                <a:cubicBezTo>
                  <a:pt x="1738537" y="4469051"/>
                  <a:pt x="1800767" y="4382691"/>
                  <a:pt x="1855377" y="4335701"/>
                </a:cubicBezTo>
                <a:cubicBezTo>
                  <a:pt x="1909987" y="4288711"/>
                  <a:pt x="2030637" y="4213781"/>
                  <a:pt x="2030637" y="4213781"/>
                </a:cubicBezTo>
                <a:cubicBezTo>
                  <a:pt x="2081437" y="4178221"/>
                  <a:pt x="2120807" y="4160441"/>
                  <a:pt x="2160177" y="4122341"/>
                </a:cubicBezTo>
                <a:cubicBezTo>
                  <a:pt x="2199547" y="4084241"/>
                  <a:pt x="2238917" y="3990261"/>
                  <a:pt x="2266857" y="3985181"/>
                </a:cubicBezTo>
                <a:cubicBezTo>
                  <a:pt x="2294797" y="3980101"/>
                  <a:pt x="2321467" y="4048681"/>
                  <a:pt x="2327817" y="4091861"/>
                </a:cubicBezTo>
                <a:cubicBezTo>
                  <a:pt x="2334167" y="4135041"/>
                  <a:pt x="2317657" y="4192191"/>
                  <a:pt x="2304957" y="4244261"/>
                </a:cubicBezTo>
                <a:cubicBezTo>
                  <a:pt x="2292257" y="4296331"/>
                  <a:pt x="2265587" y="4358561"/>
                  <a:pt x="2251617" y="4404281"/>
                </a:cubicBezTo>
                <a:cubicBezTo>
                  <a:pt x="2237647" y="4450001"/>
                  <a:pt x="2203357" y="4481751"/>
                  <a:pt x="2221137" y="4518581"/>
                </a:cubicBezTo>
                <a:cubicBezTo>
                  <a:pt x="2238917" y="4555411"/>
                  <a:pt x="2312577" y="4613831"/>
                  <a:pt x="2358297" y="4625261"/>
                </a:cubicBezTo>
                <a:cubicBezTo>
                  <a:pt x="2404017" y="4636691"/>
                  <a:pt x="2459897" y="4584621"/>
                  <a:pt x="2495457" y="4587161"/>
                </a:cubicBezTo>
                <a:cubicBezTo>
                  <a:pt x="2531017" y="4589701"/>
                  <a:pt x="2556417" y="4616371"/>
                  <a:pt x="2571657" y="4640501"/>
                </a:cubicBezTo>
                <a:cubicBezTo>
                  <a:pt x="2586897" y="4664631"/>
                  <a:pt x="2584357" y="4701461"/>
                  <a:pt x="2586897" y="4731941"/>
                </a:cubicBezTo>
                <a:cubicBezTo>
                  <a:pt x="2589437" y="4762421"/>
                  <a:pt x="2561497" y="4781471"/>
                  <a:pt x="2586897" y="4823381"/>
                </a:cubicBezTo>
                <a:cubicBezTo>
                  <a:pt x="2612297" y="4865291"/>
                  <a:pt x="2699927" y="4936411"/>
                  <a:pt x="2739297" y="4983401"/>
                </a:cubicBezTo>
                <a:cubicBezTo>
                  <a:pt x="2778667" y="5030391"/>
                  <a:pt x="2778667" y="5068491"/>
                  <a:pt x="2823117" y="5105321"/>
                </a:cubicBezTo>
                <a:cubicBezTo>
                  <a:pt x="2867567" y="5142151"/>
                  <a:pt x="2956467" y="5178981"/>
                  <a:pt x="3005997" y="5204381"/>
                </a:cubicBezTo>
                <a:cubicBezTo>
                  <a:pt x="3055527" y="5229781"/>
                  <a:pt x="3064417" y="5234861"/>
                  <a:pt x="3120297" y="5257721"/>
                </a:cubicBezTo>
                <a:cubicBezTo>
                  <a:pt x="3176177" y="5280581"/>
                  <a:pt x="3279047" y="5311061"/>
                  <a:pt x="3341277" y="5341541"/>
                </a:cubicBezTo>
                <a:cubicBezTo>
                  <a:pt x="3403507" y="5372021"/>
                  <a:pt x="3447957" y="5403771"/>
                  <a:pt x="3493677" y="5440601"/>
                </a:cubicBezTo>
                <a:cubicBezTo>
                  <a:pt x="3539397" y="5477431"/>
                  <a:pt x="3586387" y="5529501"/>
                  <a:pt x="3615597" y="5562521"/>
                </a:cubicBezTo>
                <a:cubicBezTo>
                  <a:pt x="3644807" y="5595541"/>
                  <a:pt x="3687987" y="5608241"/>
                  <a:pt x="3668937" y="5638721"/>
                </a:cubicBezTo>
                <a:cubicBezTo>
                  <a:pt x="3649887" y="5669201"/>
                  <a:pt x="3547017" y="5717461"/>
                  <a:pt x="3501297" y="5745401"/>
                </a:cubicBezTo>
                <a:cubicBezTo>
                  <a:pt x="3455577" y="5773341"/>
                  <a:pt x="3430177" y="5784771"/>
                  <a:pt x="3394617" y="5806361"/>
                </a:cubicBezTo>
                <a:cubicBezTo>
                  <a:pt x="3359057" y="5827951"/>
                  <a:pt x="3317147" y="5860971"/>
                  <a:pt x="3287937" y="5874941"/>
                </a:cubicBezTo>
                <a:cubicBezTo>
                  <a:pt x="3258727" y="5888911"/>
                  <a:pt x="3254917" y="5911771"/>
                  <a:pt x="3219357" y="5890181"/>
                </a:cubicBezTo>
                <a:cubicBezTo>
                  <a:pt x="3183797" y="5868591"/>
                  <a:pt x="3126647" y="5791121"/>
                  <a:pt x="3074577" y="5745401"/>
                </a:cubicBezTo>
                <a:cubicBezTo>
                  <a:pt x="3022507" y="5699681"/>
                  <a:pt x="2961547" y="5641261"/>
                  <a:pt x="2906937" y="5615861"/>
                </a:cubicBezTo>
                <a:cubicBezTo>
                  <a:pt x="2852327" y="5590461"/>
                  <a:pt x="2816132" y="5590779"/>
                  <a:pt x="2746917" y="5593001"/>
                </a:cubicBezTo>
                <a:cubicBezTo>
                  <a:pt x="2677702" y="5595224"/>
                  <a:pt x="2578007" y="5622211"/>
                  <a:pt x="2491647" y="5629196"/>
                </a:cubicBezTo>
                <a:cubicBezTo>
                  <a:pt x="2405287" y="5636181"/>
                  <a:pt x="2300195" y="5643484"/>
                  <a:pt x="2228757" y="5634911"/>
                </a:cubicBezTo>
                <a:cubicBezTo>
                  <a:pt x="2157320" y="5626339"/>
                  <a:pt x="2105249" y="5585381"/>
                  <a:pt x="2063022" y="5577761"/>
                </a:cubicBezTo>
                <a:cubicBezTo>
                  <a:pt x="2020795" y="5570141"/>
                  <a:pt x="1996982" y="5563791"/>
                  <a:pt x="1975392" y="5589191"/>
                </a:cubicBezTo>
                <a:cubicBezTo>
                  <a:pt x="1953802" y="5614591"/>
                  <a:pt x="1941420" y="5683171"/>
                  <a:pt x="1933482" y="5730161"/>
                </a:cubicBezTo>
                <a:cubicBezTo>
                  <a:pt x="1925544" y="5777151"/>
                  <a:pt x="1952214" y="5833031"/>
                  <a:pt x="1927767" y="5871131"/>
                </a:cubicBezTo>
                <a:cubicBezTo>
                  <a:pt x="1903320" y="5909231"/>
                  <a:pt x="1829342" y="5934314"/>
                  <a:pt x="1786797" y="5958761"/>
                </a:cubicBezTo>
                <a:cubicBezTo>
                  <a:pt x="1744252" y="5983209"/>
                  <a:pt x="1709962" y="5996544"/>
                  <a:pt x="1672497" y="6017816"/>
                </a:cubicBezTo>
                <a:cubicBezTo>
                  <a:pt x="1635032" y="6039088"/>
                  <a:pt x="1562960" y="6050519"/>
                  <a:pt x="1562007" y="6086396"/>
                </a:cubicBezTo>
                <a:cubicBezTo>
                  <a:pt x="1561055" y="6122274"/>
                  <a:pt x="1542322" y="6204824"/>
                  <a:pt x="1562007" y="6265466"/>
                </a:cubicBezTo>
                <a:cubicBezTo>
                  <a:pt x="1585184" y="6305788"/>
                  <a:pt x="1612807" y="6326108"/>
                  <a:pt x="1632492" y="6356906"/>
                </a:cubicBezTo>
                <a:cubicBezTo>
                  <a:pt x="1644874" y="6385798"/>
                  <a:pt x="1674085" y="6411834"/>
                  <a:pt x="1674402" y="6438821"/>
                </a:cubicBezTo>
                <a:cubicBezTo>
                  <a:pt x="1674719" y="6465808"/>
                  <a:pt x="1632810" y="6481049"/>
                  <a:pt x="1634397" y="6518831"/>
                </a:cubicBezTo>
                <a:cubicBezTo>
                  <a:pt x="1629317" y="6562329"/>
                  <a:pt x="1666464" y="6615669"/>
                  <a:pt x="1645827" y="6665516"/>
                </a:cubicBezTo>
                <a:cubicBezTo>
                  <a:pt x="1625190" y="6715363"/>
                  <a:pt x="1544227" y="6781086"/>
                  <a:pt x="1510572" y="6817916"/>
                </a:cubicBezTo>
                <a:cubicBezTo>
                  <a:pt x="1476917" y="6854746"/>
                  <a:pt x="1560737" y="6945234"/>
                  <a:pt x="1542957" y="6972221"/>
                </a:cubicBezTo>
                <a:cubicBezTo>
                  <a:pt x="1525177" y="6999208"/>
                  <a:pt x="1449612" y="7013813"/>
                  <a:pt x="1382937" y="7012226"/>
                </a:cubicBezTo>
                <a:cubicBezTo>
                  <a:pt x="1316262" y="7010639"/>
                  <a:pt x="1211804" y="6962379"/>
                  <a:pt x="1142907" y="6962696"/>
                </a:cubicBezTo>
                <a:cubicBezTo>
                  <a:pt x="1074010" y="6963013"/>
                  <a:pt x="1081312" y="6973491"/>
                  <a:pt x="1041942" y="6985556"/>
                </a:cubicBezTo>
                <a:cubicBezTo>
                  <a:pt x="1002572" y="6997621"/>
                  <a:pt x="962885" y="7052231"/>
                  <a:pt x="931452" y="7075091"/>
                </a:cubicBezTo>
                <a:cubicBezTo>
                  <a:pt x="900020" y="7097951"/>
                  <a:pt x="850490" y="7117954"/>
                  <a:pt x="840012" y="7187486"/>
                </a:cubicBezTo>
                <a:cubicBezTo>
                  <a:pt x="829535" y="7257019"/>
                  <a:pt x="1024162" y="7244954"/>
                  <a:pt x="1070517" y="7278926"/>
                </a:cubicBezTo>
                <a:cubicBezTo>
                  <a:pt x="1116872" y="7312898"/>
                  <a:pt x="1080677" y="7351634"/>
                  <a:pt x="1093377" y="7400846"/>
                </a:cubicBezTo>
                <a:cubicBezTo>
                  <a:pt x="1106077" y="7450058"/>
                  <a:pt x="1156560" y="7576741"/>
                  <a:pt x="1146717" y="7574201"/>
                </a:cubicBezTo>
                <a:cubicBezTo>
                  <a:pt x="1153702" y="7577693"/>
                  <a:pt x="4870991" y="7594922"/>
                  <a:pt x="4832891" y="7574201"/>
                </a:cubicBezTo>
                <a:cubicBezTo>
                  <a:pt x="4842917" y="7601607"/>
                  <a:pt x="4839610" y="2453361"/>
                  <a:pt x="4827177" y="2491661"/>
                </a:cubicBezTo>
                <a:cubicBezTo>
                  <a:pt x="4821462" y="2436734"/>
                  <a:pt x="4730658" y="2448798"/>
                  <a:pt x="4691923" y="2407841"/>
                </a:cubicBezTo>
                <a:cubicBezTo>
                  <a:pt x="4653188" y="2366884"/>
                  <a:pt x="4624930" y="2283698"/>
                  <a:pt x="4594768" y="2245916"/>
                </a:cubicBezTo>
                <a:cubicBezTo>
                  <a:pt x="4564606" y="2208134"/>
                  <a:pt x="4559208" y="2191941"/>
                  <a:pt x="4533808" y="2169716"/>
                </a:cubicBezTo>
                <a:cubicBezTo>
                  <a:pt x="4508408" y="2147491"/>
                  <a:pt x="4466498" y="2111614"/>
                  <a:pt x="4455703" y="2125901"/>
                </a:cubicBezTo>
                <a:cubicBezTo>
                  <a:pt x="4444908" y="2140188"/>
                  <a:pt x="4451893" y="2234169"/>
                  <a:pt x="4446178" y="2266871"/>
                </a:cubicBezTo>
                <a:cubicBezTo>
                  <a:pt x="4440463" y="2299573"/>
                  <a:pt x="4414110" y="2283699"/>
                  <a:pt x="4398553" y="2297351"/>
                </a:cubicBezTo>
                <a:cubicBezTo>
                  <a:pt x="4382996" y="2311003"/>
                  <a:pt x="4371565" y="2341484"/>
                  <a:pt x="4352833" y="2348786"/>
                </a:cubicBezTo>
                <a:cubicBezTo>
                  <a:pt x="4334101" y="2356088"/>
                  <a:pt x="4312193" y="2342119"/>
                  <a:pt x="4295683" y="2352596"/>
                </a:cubicBezTo>
                <a:cubicBezTo>
                  <a:pt x="4279173" y="2363073"/>
                  <a:pt x="4300446" y="2449751"/>
                  <a:pt x="4282348" y="2468801"/>
                </a:cubicBezTo>
                <a:cubicBezTo>
                  <a:pt x="4264250" y="2487851"/>
                  <a:pt x="4220753" y="2467531"/>
                  <a:pt x="4194718" y="2455466"/>
                </a:cubicBezTo>
                <a:cubicBezTo>
                  <a:pt x="4168683" y="2443401"/>
                  <a:pt x="4127408" y="2434193"/>
                  <a:pt x="4126138" y="2396411"/>
                </a:cubicBezTo>
                <a:cubicBezTo>
                  <a:pt x="4124868" y="2358629"/>
                  <a:pt x="4265838" y="2328466"/>
                  <a:pt x="4291873" y="2264966"/>
                </a:cubicBezTo>
                <a:cubicBezTo>
                  <a:pt x="4317908" y="2201466"/>
                  <a:pt x="4192178" y="2087166"/>
                  <a:pt x="4187098" y="2026841"/>
                </a:cubicBezTo>
                <a:cubicBezTo>
                  <a:pt x="4182018" y="1966516"/>
                  <a:pt x="4247741" y="1895396"/>
                  <a:pt x="4249963" y="1840151"/>
                </a:cubicBezTo>
                <a:cubicBezTo>
                  <a:pt x="4252186" y="1784906"/>
                  <a:pt x="4216943" y="1754109"/>
                  <a:pt x="4189003" y="1702991"/>
                </a:cubicBezTo>
                <a:cubicBezTo>
                  <a:pt x="4161063" y="1651874"/>
                  <a:pt x="4143283" y="1550591"/>
                  <a:pt x="4082323" y="1533446"/>
                </a:cubicBezTo>
                <a:cubicBezTo>
                  <a:pt x="4021363" y="1516301"/>
                  <a:pt x="3872456" y="1662034"/>
                  <a:pt x="3834673" y="1592501"/>
                </a:cubicBezTo>
                <a:cubicBezTo>
                  <a:pt x="3796890" y="1522968"/>
                  <a:pt x="3898808" y="1265794"/>
                  <a:pt x="3815623" y="1253411"/>
                </a:cubicBezTo>
                <a:cubicBezTo>
                  <a:pt x="3732438" y="1241029"/>
                  <a:pt x="3567655" y="1345803"/>
                  <a:pt x="3514633" y="1301036"/>
                </a:cubicBezTo>
                <a:cubicBezTo>
                  <a:pt x="3461611" y="1256269"/>
                  <a:pt x="3452720" y="1125776"/>
                  <a:pt x="3388903" y="1135301"/>
                </a:cubicBezTo>
                <a:cubicBezTo>
                  <a:pt x="3096803" y="892096"/>
                  <a:pt x="3252696" y="1237536"/>
                  <a:pt x="3148873" y="1262936"/>
                </a:cubicBezTo>
                <a:cubicBezTo>
                  <a:pt x="3086008" y="1297226"/>
                  <a:pt x="3036795" y="1195626"/>
                  <a:pt x="2964088" y="1186736"/>
                </a:cubicBezTo>
                <a:cubicBezTo>
                  <a:pt x="2899953" y="1178481"/>
                  <a:pt x="2798353" y="1257856"/>
                  <a:pt x="2756443" y="1264841"/>
                </a:cubicBezTo>
                <a:cubicBezTo>
                  <a:pt x="2714533" y="1271826"/>
                  <a:pt x="2723740" y="1268968"/>
                  <a:pt x="2712628" y="1228646"/>
                </a:cubicBezTo>
                <a:cubicBezTo>
                  <a:pt x="2701516" y="1188324"/>
                  <a:pt x="2694213" y="1061958"/>
                  <a:pt x="2697388" y="990521"/>
                </a:cubicBezTo>
                <a:cubicBezTo>
                  <a:pt x="2700563" y="919084"/>
                  <a:pt x="2686911" y="848598"/>
                  <a:pt x="2731678" y="800021"/>
                </a:cubicBezTo>
                <a:cubicBezTo>
                  <a:pt x="2755808" y="709851"/>
                  <a:pt x="2809783" y="716201"/>
                  <a:pt x="2849788" y="681911"/>
                </a:cubicBezTo>
                <a:cubicBezTo>
                  <a:pt x="2889793" y="647621"/>
                  <a:pt x="2930116" y="626031"/>
                  <a:pt x="2971708" y="594281"/>
                </a:cubicBezTo>
                <a:cubicBezTo>
                  <a:pt x="3013300" y="562531"/>
                  <a:pt x="3073943" y="517763"/>
                  <a:pt x="3106963" y="497126"/>
                </a:cubicBezTo>
                <a:cubicBezTo>
                  <a:pt x="3139983" y="476489"/>
                  <a:pt x="3152048" y="470773"/>
                  <a:pt x="3154588" y="455216"/>
                </a:cubicBezTo>
                <a:cubicBezTo>
                  <a:pt x="3157128" y="439659"/>
                  <a:pt x="3155223" y="403146"/>
                  <a:pt x="3122203" y="403781"/>
                </a:cubicBezTo>
                <a:cubicBezTo>
                  <a:pt x="3089183" y="404416"/>
                  <a:pt x="3021238" y="446961"/>
                  <a:pt x="2933608" y="451406"/>
                </a:cubicBezTo>
                <a:cubicBezTo>
                  <a:pt x="2845978" y="455851"/>
                  <a:pt x="2639920" y="495538"/>
                  <a:pt x="2588803" y="472361"/>
                </a:cubicBezTo>
                <a:cubicBezTo>
                  <a:pt x="2537686" y="449184"/>
                  <a:pt x="2611981" y="345996"/>
                  <a:pt x="2621188" y="295196"/>
                </a:cubicBezTo>
                <a:cubicBezTo>
                  <a:pt x="2630395" y="244396"/>
                  <a:pt x="2703103" y="229156"/>
                  <a:pt x="2706913" y="194231"/>
                </a:cubicBezTo>
                <a:cubicBezTo>
                  <a:pt x="2710723" y="159306"/>
                  <a:pt x="2655478" y="111364"/>
                  <a:pt x="2644048" y="85646"/>
                </a:cubicBezTo>
                <a:cubicBezTo>
                  <a:pt x="2632618" y="59929"/>
                  <a:pt x="2625633" y="64374"/>
                  <a:pt x="2621188" y="51356"/>
                </a:cubicBezTo>
                <a:cubicBezTo>
                  <a:pt x="2616743" y="38339"/>
                  <a:pt x="2637380" y="9129"/>
                  <a:pt x="2617377" y="7541"/>
                </a:cubicBezTo>
                <a:cubicBezTo>
                  <a:pt x="2637631" y="9948"/>
                  <a:pt x="1829041" y="-10573"/>
                  <a:pt x="1855377" y="75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4525910" y="1314450"/>
            <a:ext cx="1990573" cy="2073586"/>
          </a:xfrm>
          <a:custGeom>
            <a:avLst/>
            <a:gdLst>
              <a:gd name="connsiteX0" fmla="*/ 53710 w 1990573"/>
              <a:gd name="connsiteY0" fmla="*/ 3810 h 2073586"/>
              <a:gd name="connsiteX1" fmla="*/ 137530 w 1990573"/>
              <a:gd name="connsiteY1" fmla="*/ 160020 h 2073586"/>
              <a:gd name="connsiteX2" fmla="*/ 34660 w 1990573"/>
              <a:gd name="connsiteY2" fmla="*/ 281940 h 2073586"/>
              <a:gd name="connsiteX3" fmla="*/ 7990 w 1990573"/>
              <a:gd name="connsiteY3" fmla="*/ 350520 h 2073586"/>
              <a:gd name="connsiteX4" fmla="*/ 164200 w 1990573"/>
              <a:gd name="connsiteY4" fmla="*/ 400050 h 2073586"/>
              <a:gd name="connsiteX5" fmla="*/ 400420 w 1990573"/>
              <a:gd name="connsiteY5" fmla="*/ 312420 h 2073586"/>
              <a:gd name="connsiteX6" fmla="*/ 583300 w 1990573"/>
              <a:gd name="connsiteY6" fmla="*/ 300990 h 2073586"/>
              <a:gd name="connsiteX7" fmla="*/ 621400 w 1990573"/>
              <a:gd name="connsiteY7" fmla="*/ 365760 h 2073586"/>
              <a:gd name="connsiteX8" fmla="*/ 503290 w 1990573"/>
              <a:gd name="connsiteY8" fmla="*/ 529590 h 2073586"/>
              <a:gd name="connsiteX9" fmla="*/ 305170 w 1990573"/>
              <a:gd name="connsiteY9" fmla="*/ 655320 h 2073586"/>
              <a:gd name="connsiteX10" fmla="*/ 148960 w 1990573"/>
              <a:gd name="connsiteY10" fmla="*/ 777240 h 2073586"/>
              <a:gd name="connsiteX11" fmla="*/ 160390 w 1990573"/>
              <a:gd name="connsiteY11" fmla="*/ 842010 h 2073586"/>
              <a:gd name="connsiteX12" fmla="*/ 232780 w 1990573"/>
              <a:gd name="connsiteY12" fmla="*/ 857250 h 2073586"/>
              <a:gd name="connsiteX13" fmla="*/ 328030 w 1990573"/>
              <a:gd name="connsiteY13" fmla="*/ 929640 h 2073586"/>
              <a:gd name="connsiteX14" fmla="*/ 282310 w 1990573"/>
              <a:gd name="connsiteY14" fmla="*/ 1002030 h 2073586"/>
              <a:gd name="connsiteX15" fmla="*/ 141340 w 1990573"/>
              <a:gd name="connsiteY15" fmla="*/ 1104900 h 2073586"/>
              <a:gd name="connsiteX16" fmla="*/ 335650 w 1990573"/>
              <a:gd name="connsiteY16" fmla="*/ 1127760 h 2073586"/>
              <a:gd name="connsiteX17" fmla="*/ 442330 w 1990573"/>
              <a:gd name="connsiteY17" fmla="*/ 1028700 h 2073586"/>
              <a:gd name="connsiteX18" fmla="*/ 575680 w 1990573"/>
              <a:gd name="connsiteY18" fmla="*/ 922020 h 2073586"/>
              <a:gd name="connsiteX19" fmla="*/ 590920 w 1990573"/>
              <a:gd name="connsiteY19" fmla="*/ 758190 h 2073586"/>
              <a:gd name="connsiteX20" fmla="*/ 648070 w 1990573"/>
              <a:gd name="connsiteY20" fmla="*/ 925830 h 2073586"/>
              <a:gd name="connsiteX21" fmla="*/ 865240 w 1990573"/>
              <a:gd name="connsiteY21" fmla="*/ 1177290 h 2073586"/>
              <a:gd name="connsiteX22" fmla="*/ 1017640 w 1990573"/>
              <a:gd name="connsiteY22" fmla="*/ 1150620 h 2073586"/>
              <a:gd name="connsiteX23" fmla="*/ 1173850 w 1990573"/>
              <a:gd name="connsiteY23" fmla="*/ 1203960 h 2073586"/>
              <a:gd name="connsiteX24" fmla="*/ 1257670 w 1990573"/>
              <a:gd name="connsiteY24" fmla="*/ 1283970 h 2073586"/>
              <a:gd name="connsiteX25" fmla="*/ 1253860 w 1990573"/>
              <a:gd name="connsiteY25" fmla="*/ 1428750 h 2073586"/>
              <a:gd name="connsiteX26" fmla="*/ 1436740 w 1990573"/>
              <a:gd name="connsiteY26" fmla="*/ 1428750 h 2073586"/>
              <a:gd name="connsiteX27" fmla="*/ 1558660 w 1990573"/>
              <a:gd name="connsiteY27" fmla="*/ 1577340 h 2073586"/>
              <a:gd name="connsiteX28" fmla="*/ 1577710 w 1990573"/>
              <a:gd name="connsiteY28" fmla="*/ 1607820 h 2073586"/>
              <a:gd name="connsiteX29" fmla="*/ 1642480 w 1990573"/>
              <a:gd name="connsiteY29" fmla="*/ 1767840 h 2073586"/>
              <a:gd name="connsiteX30" fmla="*/ 1707250 w 1990573"/>
              <a:gd name="connsiteY30" fmla="*/ 1969770 h 2073586"/>
              <a:gd name="connsiteX31" fmla="*/ 1951090 w 1990573"/>
              <a:gd name="connsiteY31" fmla="*/ 2068830 h 2073586"/>
              <a:gd name="connsiteX32" fmla="*/ 1882510 w 1990573"/>
              <a:gd name="connsiteY32" fmla="*/ 1824990 h 2073586"/>
              <a:gd name="connsiteX33" fmla="*/ 1989190 w 1990573"/>
              <a:gd name="connsiteY33" fmla="*/ 1718310 h 2073586"/>
              <a:gd name="connsiteX34" fmla="*/ 1791070 w 1990573"/>
              <a:gd name="connsiteY34" fmla="*/ 1474470 h 2073586"/>
              <a:gd name="connsiteX35" fmla="*/ 1756780 w 1990573"/>
              <a:gd name="connsiteY35" fmla="*/ 1249680 h 2073586"/>
              <a:gd name="connsiteX36" fmla="*/ 1543420 w 1990573"/>
              <a:gd name="connsiteY36" fmla="*/ 1104900 h 2073586"/>
              <a:gd name="connsiteX37" fmla="*/ 1410070 w 1990573"/>
              <a:gd name="connsiteY37" fmla="*/ 895350 h 2073586"/>
              <a:gd name="connsiteX38" fmla="*/ 1402450 w 1990573"/>
              <a:gd name="connsiteY38" fmla="*/ 655320 h 2073586"/>
              <a:gd name="connsiteX39" fmla="*/ 1406260 w 1990573"/>
              <a:gd name="connsiteY39" fmla="*/ 483870 h 2073586"/>
              <a:gd name="connsiteX40" fmla="*/ 1349110 w 1990573"/>
              <a:gd name="connsiteY40" fmla="*/ 304800 h 2073586"/>
              <a:gd name="connsiteX41" fmla="*/ 1276720 w 1990573"/>
              <a:gd name="connsiteY41" fmla="*/ 201930 h 2073586"/>
              <a:gd name="connsiteX42" fmla="*/ 1352920 w 1990573"/>
              <a:gd name="connsiteY42" fmla="*/ 114300 h 2073586"/>
              <a:gd name="connsiteX43" fmla="*/ 1406260 w 1990573"/>
              <a:gd name="connsiteY43" fmla="*/ 80010 h 2073586"/>
              <a:gd name="connsiteX44" fmla="*/ 1448170 w 1990573"/>
              <a:gd name="connsiteY44" fmla="*/ 0 h 20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90573" h="2073586">
                <a:moveTo>
                  <a:pt x="53710" y="3810"/>
                </a:moveTo>
                <a:cubicBezTo>
                  <a:pt x="97207" y="58737"/>
                  <a:pt x="140705" y="113665"/>
                  <a:pt x="137530" y="160020"/>
                </a:cubicBezTo>
                <a:cubicBezTo>
                  <a:pt x="134355" y="206375"/>
                  <a:pt x="56250" y="250190"/>
                  <a:pt x="34660" y="281940"/>
                </a:cubicBezTo>
                <a:cubicBezTo>
                  <a:pt x="13070" y="313690"/>
                  <a:pt x="-13600" y="330835"/>
                  <a:pt x="7990" y="350520"/>
                </a:cubicBezTo>
                <a:cubicBezTo>
                  <a:pt x="29580" y="370205"/>
                  <a:pt x="98795" y="406400"/>
                  <a:pt x="164200" y="400050"/>
                </a:cubicBezTo>
                <a:cubicBezTo>
                  <a:pt x="229605" y="393700"/>
                  <a:pt x="330570" y="328930"/>
                  <a:pt x="400420" y="312420"/>
                </a:cubicBezTo>
                <a:cubicBezTo>
                  <a:pt x="470270" y="295910"/>
                  <a:pt x="546470" y="292100"/>
                  <a:pt x="583300" y="300990"/>
                </a:cubicBezTo>
                <a:cubicBezTo>
                  <a:pt x="620130" y="309880"/>
                  <a:pt x="634735" y="327660"/>
                  <a:pt x="621400" y="365760"/>
                </a:cubicBezTo>
                <a:cubicBezTo>
                  <a:pt x="608065" y="403860"/>
                  <a:pt x="555995" y="481330"/>
                  <a:pt x="503290" y="529590"/>
                </a:cubicBezTo>
                <a:cubicBezTo>
                  <a:pt x="450585" y="577850"/>
                  <a:pt x="364225" y="614045"/>
                  <a:pt x="305170" y="655320"/>
                </a:cubicBezTo>
                <a:cubicBezTo>
                  <a:pt x="246115" y="696595"/>
                  <a:pt x="173090" y="746125"/>
                  <a:pt x="148960" y="777240"/>
                </a:cubicBezTo>
                <a:cubicBezTo>
                  <a:pt x="124830" y="808355"/>
                  <a:pt x="146420" y="828675"/>
                  <a:pt x="160390" y="842010"/>
                </a:cubicBezTo>
                <a:cubicBezTo>
                  <a:pt x="174360" y="855345"/>
                  <a:pt x="204840" y="842645"/>
                  <a:pt x="232780" y="857250"/>
                </a:cubicBezTo>
                <a:cubicBezTo>
                  <a:pt x="260720" y="871855"/>
                  <a:pt x="319775" y="905510"/>
                  <a:pt x="328030" y="929640"/>
                </a:cubicBezTo>
                <a:cubicBezTo>
                  <a:pt x="336285" y="953770"/>
                  <a:pt x="313425" y="972820"/>
                  <a:pt x="282310" y="1002030"/>
                </a:cubicBezTo>
                <a:cubicBezTo>
                  <a:pt x="251195" y="1031240"/>
                  <a:pt x="132450" y="1083945"/>
                  <a:pt x="141340" y="1104900"/>
                </a:cubicBezTo>
                <a:cubicBezTo>
                  <a:pt x="150230" y="1125855"/>
                  <a:pt x="285485" y="1140460"/>
                  <a:pt x="335650" y="1127760"/>
                </a:cubicBezTo>
                <a:cubicBezTo>
                  <a:pt x="385815" y="1115060"/>
                  <a:pt x="402325" y="1062990"/>
                  <a:pt x="442330" y="1028700"/>
                </a:cubicBezTo>
                <a:cubicBezTo>
                  <a:pt x="482335" y="994410"/>
                  <a:pt x="550915" y="967105"/>
                  <a:pt x="575680" y="922020"/>
                </a:cubicBezTo>
                <a:cubicBezTo>
                  <a:pt x="600445" y="876935"/>
                  <a:pt x="578855" y="757555"/>
                  <a:pt x="590920" y="758190"/>
                </a:cubicBezTo>
                <a:cubicBezTo>
                  <a:pt x="602985" y="758825"/>
                  <a:pt x="602350" y="855980"/>
                  <a:pt x="648070" y="925830"/>
                </a:cubicBezTo>
                <a:cubicBezTo>
                  <a:pt x="693790" y="995680"/>
                  <a:pt x="803645" y="1139825"/>
                  <a:pt x="865240" y="1177290"/>
                </a:cubicBezTo>
                <a:cubicBezTo>
                  <a:pt x="926835" y="1214755"/>
                  <a:pt x="966205" y="1146175"/>
                  <a:pt x="1017640" y="1150620"/>
                </a:cubicBezTo>
                <a:cubicBezTo>
                  <a:pt x="1069075" y="1155065"/>
                  <a:pt x="1133845" y="1181735"/>
                  <a:pt x="1173850" y="1203960"/>
                </a:cubicBezTo>
                <a:cubicBezTo>
                  <a:pt x="1213855" y="1226185"/>
                  <a:pt x="1244335" y="1246505"/>
                  <a:pt x="1257670" y="1283970"/>
                </a:cubicBezTo>
                <a:cubicBezTo>
                  <a:pt x="1271005" y="1321435"/>
                  <a:pt x="1224015" y="1404620"/>
                  <a:pt x="1253860" y="1428750"/>
                </a:cubicBezTo>
                <a:cubicBezTo>
                  <a:pt x="1283705" y="1452880"/>
                  <a:pt x="1385940" y="1403985"/>
                  <a:pt x="1436740" y="1428750"/>
                </a:cubicBezTo>
                <a:cubicBezTo>
                  <a:pt x="1487540" y="1453515"/>
                  <a:pt x="1535165" y="1547495"/>
                  <a:pt x="1558660" y="1577340"/>
                </a:cubicBezTo>
                <a:cubicBezTo>
                  <a:pt x="1582155" y="1607185"/>
                  <a:pt x="1563740" y="1576070"/>
                  <a:pt x="1577710" y="1607820"/>
                </a:cubicBezTo>
                <a:cubicBezTo>
                  <a:pt x="1591680" y="1639570"/>
                  <a:pt x="1620890" y="1707515"/>
                  <a:pt x="1642480" y="1767840"/>
                </a:cubicBezTo>
                <a:cubicBezTo>
                  <a:pt x="1664070" y="1828165"/>
                  <a:pt x="1655815" y="1919605"/>
                  <a:pt x="1707250" y="1969770"/>
                </a:cubicBezTo>
                <a:cubicBezTo>
                  <a:pt x="1758685" y="2019935"/>
                  <a:pt x="1921880" y="2092960"/>
                  <a:pt x="1951090" y="2068830"/>
                </a:cubicBezTo>
                <a:cubicBezTo>
                  <a:pt x="1980300" y="2044700"/>
                  <a:pt x="1876160" y="1883410"/>
                  <a:pt x="1882510" y="1824990"/>
                </a:cubicBezTo>
                <a:cubicBezTo>
                  <a:pt x="1888860" y="1766570"/>
                  <a:pt x="2004430" y="1776730"/>
                  <a:pt x="1989190" y="1718310"/>
                </a:cubicBezTo>
                <a:cubicBezTo>
                  <a:pt x="1973950" y="1659890"/>
                  <a:pt x="1829805" y="1552575"/>
                  <a:pt x="1791070" y="1474470"/>
                </a:cubicBezTo>
                <a:cubicBezTo>
                  <a:pt x="1752335" y="1396365"/>
                  <a:pt x="1798055" y="1311275"/>
                  <a:pt x="1756780" y="1249680"/>
                </a:cubicBezTo>
                <a:cubicBezTo>
                  <a:pt x="1715505" y="1188085"/>
                  <a:pt x="1601205" y="1163955"/>
                  <a:pt x="1543420" y="1104900"/>
                </a:cubicBezTo>
                <a:cubicBezTo>
                  <a:pt x="1485635" y="1045845"/>
                  <a:pt x="1433565" y="970280"/>
                  <a:pt x="1410070" y="895350"/>
                </a:cubicBezTo>
                <a:cubicBezTo>
                  <a:pt x="1386575" y="820420"/>
                  <a:pt x="1403085" y="723900"/>
                  <a:pt x="1402450" y="655320"/>
                </a:cubicBezTo>
                <a:cubicBezTo>
                  <a:pt x="1401815" y="586740"/>
                  <a:pt x="1415150" y="542290"/>
                  <a:pt x="1406260" y="483870"/>
                </a:cubicBezTo>
                <a:cubicBezTo>
                  <a:pt x="1397370" y="425450"/>
                  <a:pt x="1370700" y="351790"/>
                  <a:pt x="1349110" y="304800"/>
                </a:cubicBezTo>
                <a:cubicBezTo>
                  <a:pt x="1327520" y="257810"/>
                  <a:pt x="1276085" y="233680"/>
                  <a:pt x="1276720" y="201930"/>
                </a:cubicBezTo>
                <a:cubicBezTo>
                  <a:pt x="1277355" y="170180"/>
                  <a:pt x="1331330" y="134620"/>
                  <a:pt x="1352920" y="114300"/>
                </a:cubicBezTo>
                <a:cubicBezTo>
                  <a:pt x="1374510" y="93980"/>
                  <a:pt x="1390385" y="99060"/>
                  <a:pt x="1406260" y="80010"/>
                </a:cubicBezTo>
                <a:cubicBezTo>
                  <a:pt x="1422135" y="60960"/>
                  <a:pt x="1435152" y="30480"/>
                  <a:pt x="144817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>
            <a:off x="4846168" y="2014834"/>
            <a:ext cx="106724" cy="187450"/>
          </a:xfrm>
          <a:custGeom>
            <a:avLst/>
            <a:gdLst>
              <a:gd name="connsiteX0" fmla="*/ 93596 w 106724"/>
              <a:gd name="connsiteY0" fmla="*/ 4466 h 187450"/>
              <a:gd name="connsiteX1" fmla="*/ 9776 w 106724"/>
              <a:gd name="connsiteY1" fmla="*/ 27326 h 187450"/>
              <a:gd name="connsiteX2" fmla="*/ 9776 w 106724"/>
              <a:gd name="connsiteY2" fmla="*/ 118766 h 187450"/>
              <a:gd name="connsiteX3" fmla="*/ 82166 w 106724"/>
              <a:gd name="connsiteY3" fmla="*/ 187346 h 187450"/>
              <a:gd name="connsiteX4" fmla="*/ 105026 w 106724"/>
              <a:gd name="connsiteY4" fmla="*/ 103526 h 187450"/>
              <a:gd name="connsiteX5" fmla="*/ 93596 w 106724"/>
              <a:gd name="connsiteY5" fmla="*/ 4466 h 18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724" h="187450">
                <a:moveTo>
                  <a:pt x="93596" y="4466"/>
                </a:moveTo>
                <a:cubicBezTo>
                  <a:pt x="77721" y="-8234"/>
                  <a:pt x="23746" y="8276"/>
                  <a:pt x="9776" y="27326"/>
                </a:cubicBezTo>
                <a:cubicBezTo>
                  <a:pt x="-4194" y="46376"/>
                  <a:pt x="-2289" y="92096"/>
                  <a:pt x="9776" y="118766"/>
                </a:cubicBezTo>
                <a:cubicBezTo>
                  <a:pt x="21841" y="145436"/>
                  <a:pt x="66291" y="189886"/>
                  <a:pt x="82166" y="187346"/>
                </a:cubicBezTo>
                <a:cubicBezTo>
                  <a:pt x="98041" y="184806"/>
                  <a:pt x="102486" y="134641"/>
                  <a:pt x="105026" y="103526"/>
                </a:cubicBezTo>
                <a:cubicBezTo>
                  <a:pt x="107566" y="72411"/>
                  <a:pt x="109471" y="17166"/>
                  <a:pt x="93596" y="446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>
            <a:off x="5042376" y="1298158"/>
            <a:ext cx="490438" cy="461355"/>
          </a:xfrm>
          <a:custGeom>
            <a:avLst/>
            <a:gdLst>
              <a:gd name="connsiteX0" fmla="*/ 249853 w 490438"/>
              <a:gd name="connsiteY0" fmla="*/ 232349 h 461355"/>
              <a:gd name="connsiteX1" fmla="*/ 291763 w 490438"/>
              <a:gd name="connsiteY1" fmla="*/ 415229 h 461355"/>
              <a:gd name="connsiteX2" fmla="*/ 383203 w 490438"/>
              <a:gd name="connsiteY2" fmla="*/ 460949 h 461355"/>
              <a:gd name="connsiteX3" fmla="*/ 421303 w 490438"/>
              <a:gd name="connsiteY3" fmla="*/ 438089 h 461355"/>
              <a:gd name="connsiteX4" fmla="*/ 474643 w 490438"/>
              <a:gd name="connsiteY4" fmla="*/ 445709 h 461355"/>
              <a:gd name="connsiteX5" fmla="*/ 489883 w 490438"/>
              <a:gd name="connsiteY5" fmla="*/ 411419 h 461355"/>
              <a:gd name="connsiteX6" fmla="*/ 459403 w 490438"/>
              <a:gd name="connsiteY6" fmla="*/ 316169 h 461355"/>
              <a:gd name="connsiteX7" fmla="*/ 406063 w 490438"/>
              <a:gd name="connsiteY7" fmla="*/ 236159 h 461355"/>
              <a:gd name="connsiteX8" fmla="*/ 226993 w 490438"/>
              <a:gd name="connsiteY8" fmla="*/ 102809 h 461355"/>
              <a:gd name="connsiteX9" fmla="*/ 135553 w 490438"/>
              <a:gd name="connsiteY9" fmla="*/ 18989 h 461355"/>
              <a:gd name="connsiteX10" fmla="*/ 66973 w 490438"/>
              <a:gd name="connsiteY10" fmla="*/ 3749 h 461355"/>
              <a:gd name="connsiteX11" fmla="*/ 2203 w 490438"/>
              <a:gd name="connsiteY11" fmla="*/ 3749 h 461355"/>
              <a:gd name="connsiteX12" fmla="*/ 25063 w 490438"/>
              <a:gd name="connsiteY12" fmla="*/ 45659 h 461355"/>
              <a:gd name="connsiteX13" fmla="*/ 120313 w 490438"/>
              <a:gd name="connsiteY13" fmla="*/ 60899 h 461355"/>
              <a:gd name="connsiteX14" fmla="*/ 249853 w 490438"/>
              <a:gd name="connsiteY14" fmla="*/ 232349 h 46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0438" h="461355">
                <a:moveTo>
                  <a:pt x="249853" y="232349"/>
                </a:moveTo>
                <a:cubicBezTo>
                  <a:pt x="278428" y="291404"/>
                  <a:pt x="269538" y="377129"/>
                  <a:pt x="291763" y="415229"/>
                </a:cubicBezTo>
                <a:cubicBezTo>
                  <a:pt x="313988" y="453329"/>
                  <a:pt x="361613" y="457139"/>
                  <a:pt x="383203" y="460949"/>
                </a:cubicBezTo>
                <a:cubicBezTo>
                  <a:pt x="404793" y="464759"/>
                  <a:pt x="406063" y="440629"/>
                  <a:pt x="421303" y="438089"/>
                </a:cubicBezTo>
                <a:cubicBezTo>
                  <a:pt x="436543" y="435549"/>
                  <a:pt x="463213" y="450154"/>
                  <a:pt x="474643" y="445709"/>
                </a:cubicBezTo>
                <a:cubicBezTo>
                  <a:pt x="486073" y="441264"/>
                  <a:pt x="492423" y="433009"/>
                  <a:pt x="489883" y="411419"/>
                </a:cubicBezTo>
                <a:cubicBezTo>
                  <a:pt x="487343" y="389829"/>
                  <a:pt x="473373" y="345379"/>
                  <a:pt x="459403" y="316169"/>
                </a:cubicBezTo>
                <a:cubicBezTo>
                  <a:pt x="445433" y="286959"/>
                  <a:pt x="444798" y="271719"/>
                  <a:pt x="406063" y="236159"/>
                </a:cubicBezTo>
                <a:cubicBezTo>
                  <a:pt x="367328" y="200599"/>
                  <a:pt x="272078" y="139004"/>
                  <a:pt x="226993" y="102809"/>
                </a:cubicBezTo>
                <a:cubicBezTo>
                  <a:pt x="181908" y="66614"/>
                  <a:pt x="162223" y="35499"/>
                  <a:pt x="135553" y="18989"/>
                </a:cubicBezTo>
                <a:cubicBezTo>
                  <a:pt x="108883" y="2479"/>
                  <a:pt x="89198" y="6289"/>
                  <a:pt x="66973" y="3749"/>
                </a:cubicBezTo>
                <a:cubicBezTo>
                  <a:pt x="44748" y="1209"/>
                  <a:pt x="9188" y="-3236"/>
                  <a:pt x="2203" y="3749"/>
                </a:cubicBezTo>
                <a:cubicBezTo>
                  <a:pt x="-4782" y="10734"/>
                  <a:pt x="5378" y="36134"/>
                  <a:pt x="25063" y="45659"/>
                </a:cubicBezTo>
                <a:cubicBezTo>
                  <a:pt x="44748" y="55184"/>
                  <a:pt x="83483" y="32324"/>
                  <a:pt x="120313" y="60899"/>
                </a:cubicBezTo>
                <a:cubicBezTo>
                  <a:pt x="157143" y="89474"/>
                  <a:pt x="221278" y="173294"/>
                  <a:pt x="249853" y="23234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Freeform 149"/>
          <p:cNvSpPr/>
          <p:nvPr/>
        </p:nvSpPr>
        <p:spPr>
          <a:xfrm>
            <a:off x="4701540" y="1310640"/>
            <a:ext cx="1412926" cy="1369387"/>
          </a:xfrm>
          <a:custGeom>
            <a:avLst/>
            <a:gdLst>
              <a:gd name="connsiteX0" fmla="*/ 0 w 1412926"/>
              <a:gd name="connsiteY0" fmla="*/ 7620 h 1369387"/>
              <a:gd name="connsiteX1" fmla="*/ 49530 w 1412926"/>
              <a:gd name="connsiteY1" fmla="*/ 133350 h 1369387"/>
              <a:gd name="connsiteX2" fmla="*/ 38100 w 1412926"/>
              <a:gd name="connsiteY2" fmla="*/ 281940 h 1369387"/>
              <a:gd name="connsiteX3" fmla="*/ 240030 w 1412926"/>
              <a:gd name="connsiteY3" fmla="*/ 205740 h 1369387"/>
              <a:gd name="connsiteX4" fmla="*/ 438150 w 1412926"/>
              <a:gd name="connsiteY4" fmla="*/ 236220 h 1369387"/>
              <a:gd name="connsiteX5" fmla="*/ 521970 w 1412926"/>
              <a:gd name="connsiteY5" fmla="*/ 365760 h 1369387"/>
              <a:gd name="connsiteX6" fmla="*/ 518160 w 1412926"/>
              <a:gd name="connsiteY6" fmla="*/ 461010 h 1369387"/>
              <a:gd name="connsiteX7" fmla="*/ 384810 w 1412926"/>
              <a:gd name="connsiteY7" fmla="*/ 582930 h 1369387"/>
              <a:gd name="connsiteX8" fmla="*/ 331470 w 1412926"/>
              <a:gd name="connsiteY8" fmla="*/ 640080 h 1369387"/>
              <a:gd name="connsiteX9" fmla="*/ 461010 w 1412926"/>
              <a:gd name="connsiteY9" fmla="*/ 681990 h 1369387"/>
              <a:gd name="connsiteX10" fmla="*/ 541020 w 1412926"/>
              <a:gd name="connsiteY10" fmla="*/ 712470 h 1369387"/>
              <a:gd name="connsiteX11" fmla="*/ 601980 w 1412926"/>
              <a:gd name="connsiteY11" fmla="*/ 948690 h 1369387"/>
              <a:gd name="connsiteX12" fmla="*/ 727710 w 1412926"/>
              <a:gd name="connsiteY12" fmla="*/ 986790 h 1369387"/>
              <a:gd name="connsiteX13" fmla="*/ 796290 w 1412926"/>
              <a:gd name="connsiteY13" fmla="*/ 929640 h 1369387"/>
              <a:gd name="connsiteX14" fmla="*/ 762000 w 1412926"/>
              <a:gd name="connsiteY14" fmla="*/ 800100 h 1369387"/>
              <a:gd name="connsiteX15" fmla="*/ 754380 w 1412926"/>
              <a:gd name="connsiteY15" fmla="*/ 681990 h 1369387"/>
              <a:gd name="connsiteX16" fmla="*/ 811530 w 1412926"/>
              <a:gd name="connsiteY16" fmla="*/ 636270 h 1369387"/>
              <a:gd name="connsiteX17" fmla="*/ 922020 w 1412926"/>
              <a:gd name="connsiteY17" fmla="*/ 708660 h 1369387"/>
              <a:gd name="connsiteX18" fmla="*/ 880110 w 1412926"/>
              <a:gd name="connsiteY18" fmla="*/ 830580 h 1369387"/>
              <a:gd name="connsiteX19" fmla="*/ 834390 w 1412926"/>
              <a:gd name="connsiteY19" fmla="*/ 891540 h 1369387"/>
              <a:gd name="connsiteX20" fmla="*/ 925830 w 1412926"/>
              <a:gd name="connsiteY20" fmla="*/ 1047750 h 1369387"/>
              <a:gd name="connsiteX21" fmla="*/ 1097280 w 1412926"/>
              <a:gd name="connsiteY21" fmla="*/ 1173480 h 1369387"/>
              <a:gd name="connsiteX22" fmla="*/ 1268730 w 1412926"/>
              <a:gd name="connsiteY22" fmla="*/ 1272540 h 1369387"/>
              <a:gd name="connsiteX23" fmla="*/ 1371600 w 1412926"/>
              <a:gd name="connsiteY23" fmla="*/ 1363980 h 1369387"/>
              <a:gd name="connsiteX24" fmla="*/ 1409700 w 1412926"/>
              <a:gd name="connsiteY24" fmla="*/ 1344930 h 1369387"/>
              <a:gd name="connsiteX25" fmla="*/ 1295400 w 1412926"/>
              <a:gd name="connsiteY25" fmla="*/ 1230630 h 1369387"/>
              <a:gd name="connsiteX26" fmla="*/ 1192530 w 1412926"/>
              <a:gd name="connsiteY26" fmla="*/ 1047750 h 1369387"/>
              <a:gd name="connsiteX27" fmla="*/ 1143000 w 1412926"/>
              <a:gd name="connsiteY27" fmla="*/ 895350 h 1369387"/>
              <a:gd name="connsiteX28" fmla="*/ 1093470 w 1412926"/>
              <a:gd name="connsiteY28" fmla="*/ 697230 h 1369387"/>
              <a:gd name="connsiteX29" fmla="*/ 1070610 w 1412926"/>
              <a:gd name="connsiteY29" fmla="*/ 514350 h 1369387"/>
              <a:gd name="connsiteX30" fmla="*/ 1024890 w 1412926"/>
              <a:gd name="connsiteY30" fmla="*/ 384810 h 1369387"/>
              <a:gd name="connsiteX31" fmla="*/ 1013460 w 1412926"/>
              <a:gd name="connsiteY31" fmla="*/ 270510 h 1369387"/>
              <a:gd name="connsiteX32" fmla="*/ 1013460 w 1412926"/>
              <a:gd name="connsiteY32" fmla="*/ 213360 h 1369387"/>
              <a:gd name="connsiteX33" fmla="*/ 1017270 w 1412926"/>
              <a:gd name="connsiteY33" fmla="*/ 144780 h 1369387"/>
              <a:gd name="connsiteX34" fmla="*/ 1043940 w 1412926"/>
              <a:gd name="connsiteY34" fmla="*/ 68580 h 1369387"/>
              <a:gd name="connsiteX35" fmla="*/ 986790 w 1412926"/>
              <a:gd name="connsiteY35" fmla="*/ 144780 h 1369387"/>
              <a:gd name="connsiteX36" fmla="*/ 929640 w 1412926"/>
              <a:gd name="connsiteY36" fmla="*/ 175260 h 1369387"/>
              <a:gd name="connsiteX37" fmla="*/ 815340 w 1412926"/>
              <a:gd name="connsiteY37" fmla="*/ 194310 h 1369387"/>
              <a:gd name="connsiteX38" fmla="*/ 674370 w 1412926"/>
              <a:gd name="connsiteY38" fmla="*/ 140970 h 1369387"/>
              <a:gd name="connsiteX39" fmla="*/ 579120 w 1412926"/>
              <a:gd name="connsiteY39" fmla="*/ 41910 h 1369387"/>
              <a:gd name="connsiteX40" fmla="*/ 537210 w 1412926"/>
              <a:gd name="connsiteY40" fmla="*/ 0 h 136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926" h="1369387">
                <a:moveTo>
                  <a:pt x="0" y="7620"/>
                </a:moveTo>
                <a:cubicBezTo>
                  <a:pt x="21590" y="47625"/>
                  <a:pt x="43180" y="87630"/>
                  <a:pt x="49530" y="133350"/>
                </a:cubicBezTo>
                <a:cubicBezTo>
                  <a:pt x="55880" y="179070"/>
                  <a:pt x="6350" y="269875"/>
                  <a:pt x="38100" y="281940"/>
                </a:cubicBezTo>
                <a:cubicBezTo>
                  <a:pt x="69850" y="294005"/>
                  <a:pt x="173355" y="213360"/>
                  <a:pt x="240030" y="205740"/>
                </a:cubicBezTo>
                <a:cubicBezTo>
                  <a:pt x="306705" y="198120"/>
                  <a:pt x="391160" y="209550"/>
                  <a:pt x="438150" y="236220"/>
                </a:cubicBezTo>
                <a:cubicBezTo>
                  <a:pt x="485140" y="262890"/>
                  <a:pt x="508635" y="328295"/>
                  <a:pt x="521970" y="365760"/>
                </a:cubicBezTo>
                <a:cubicBezTo>
                  <a:pt x="535305" y="403225"/>
                  <a:pt x="541020" y="424815"/>
                  <a:pt x="518160" y="461010"/>
                </a:cubicBezTo>
                <a:cubicBezTo>
                  <a:pt x="495300" y="497205"/>
                  <a:pt x="415925" y="553085"/>
                  <a:pt x="384810" y="582930"/>
                </a:cubicBezTo>
                <a:cubicBezTo>
                  <a:pt x="353695" y="612775"/>
                  <a:pt x="318770" y="623570"/>
                  <a:pt x="331470" y="640080"/>
                </a:cubicBezTo>
                <a:cubicBezTo>
                  <a:pt x="344170" y="656590"/>
                  <a:pt x="426085" y="669925"/>
                  <a:pt x="461010" y="681990"/>
                </a:cubicBezTo>
                <a:cubicBezTo>
                  <a:pt x="495935" y="694055"/>
                  <a:pt x="517525" y="668020"/>
                  <a:pt x="541020" y="712470"/>
                </a:cubicBezTo>
                <a:cubicBezTo>
                  <a:pt x="564515" y="756920"/>
                  <a:pt x="570865" y="902970"/>
                  <a:pt x="601980" y="948690"/>
                </a:cubicBezTo>
                <a:cubicBezTo>
                  <a:pt x="633095" y="994410"/>
                  <a:pt x="695325" y="989965"/>
                  <a:pt x="727710" y="986790"/>
                </a:cubicBezTo>
                <a:cubicBezTo>
                  <a:pt x="760095" y="983615"/>
                  <a:pt x="790575" y="960755"/>
                  <a:pt x="796290" y="929640"/>
                </a:cubicBezTo>
                <a:cubicBezTo>
                  <a:pt x="802005" y="898525"/>
                  <a:pt x="768985" y="841375"/>
                  <a:pt x="762000" y="800100"/>
                </a:cubicBezTo>
                <a:cubicBezTo>
                  <a:pt x="755015" y="758825"/>
                  <a:pt x="746125" y="709295"/>
                  <a:pt x="754380" y="681990"/>
                </a:cubicBezTo>
                <a:cubicBezTo>
                  <a:pt x="762635" y="654685"/>
                  <a:pt x="783590" y="631825"/>
                  <a:pt x="811530" y="636270"/>
                </a:cubicBezTo>
                <a:cubicBezTo>
                  <a:pt x="839470" y="640715"/>
                  <a:pt x="910590" y="676275"/>
                  <a:pt x="922020" y="708660"/>
                </a:cubicBezTo>
                <a:cubicBezTo>
                  <a:pt x="933450" y="741045"/>
                  <a:pt x="894715" y="800100"/>
                  <a:pt x="880110" y="830580"/>
                </a:cubicBezTo>
                <a:cubicBezTo>
                  <a:pt x="865505" y="861060"/>
                  <a:pt x="826770" y="855345"/>
                  <a:pt x="834390" y="891540"/>
                </a:cubicBezTo>
                <a:cubicBezTo>
                  <a:pt x="842010" y="927735"/>
                  <a:pt x="882015" y="1000760"/>
                  <a:pt x="925830" y="1047750"/>
                </a:cubicBezTo>
                <a:cubicBezTo>
                  <a:pt x="969645" y="1094740"/>
                  <a:pt x="1040130" y="1136015"/>
                  <a:pt x="1097280" y="1173480"/>
                </a:cubicBezTo>
                <a:cubicBezTo>
                  <a:pt x="1154430" y="1210945"/>
                  <a:pt x="1223010" y="1240790"/>
                  <a:pt x="1268730" y="1272540"/>
                </a:cubicBezTo>
                <a:cubicBezTo>
                  <a:pt x="1314450" y="1304290"/>
                  <a:pt x="1348105" y="1351915"/>
                  <a:pt x="1371600" y="1363980"/>
                </a:cubicBezTo>
                <a:cubicBezTo>
                  <a:pt x="1395095" y="1376045"/>
                  <a:pt x="1422400" y="1367155"/>
                  <a:pt x="1409700" y="1344930"/>
                </a:cubicBezTo>
                <a:cubicBezTo>
                  <a:pt x="1397000" y="1322705"/>
                  <a:pt x="1331595" y="1280160"/>
                  <a:pt x="1295400" y="1230630"/>
                </a:cubicBezTo>
                <a:cubicBezTo>
                  <a:pt x="1259205" y="1181100"/>
                  <a:pt x="1217930" y="1103630"/>
                  <a:pt x="1192530" y="1047750"/>
                </a:cubicBezTo>
                <a:cubicBezTo>
                  <a:pt x="1167130" y="991870"/>
                  <a:pt x="1159510" y="953770"/>
                  <a:pt x="1143000" y="895350"/>
                </a:cubicBezTo>
                <a:cubicBezTo>
                  <a:pt x="1126490" y="836930"/>
                  <a:pt x="1105535" y="760730"/>
                  <a:pt x="1093470" y="697230"/>
                </a:cubicBezTo>
                <a:cubicBezTo>
                  <a:pt x="1081405" y="633730"/>
                  <a:pt x="1082040" y="566420"/>
                  <a:pt x="1070610" y="514350"/>
                </a:cubicBezTo>
                <a:cubicBezTo>
                  <a:pt x="1059180" y="462280"/>
                  <a:pt x="1034415" y="425450"/>
                  <a:pt x="1024890" y="384810"/>
                </a:cubicBezTo>
                <a:cubicBezTo>
                  <a:pt x="1015365" y="344170"/>
                  <a:pt x="1015365" y="299085"/>
                  <a:pt x="1013460" y="270510"/>
                </a:cubicBezTo>
                <a:cubicBezTo>
                  <a:pt x="1011555" y="241935"/>
                  <a:pt x="1012825" y="234315"/>
                  <a:pt x="1013460" y="213360"/>
                </a:cubicBezTo>
                <a:cubicBezTo>
                  <a:pt x="1014095" y="192405"/>
                  <a:pt x="1012190" y="168910"/>
                  <a:pt x="1017270" y="144780"/>
                </a:cubicBezTo>
                <a:cubicBezTo>
                  <a:pt x="1022350" y="120650"/>
                  <a:pt x="1049020" y="68580"/>
                  <a:pt x="1043940" y="68580"/>
                </a:cubicBezTo>
                <a:cubicBezTo>
                  <a:pt x="1038860" y="68580"/>
                  <a:pt x="1005840" y="127000"/>
                  <a:pt x="986790" y="144780"/>
                </a:cubicBezTo>
                <a:cubicBezTo>
                  <a:pt x="967740" y="162560"/>
                  <a:pt x="958215" y="167005"/>
                  <a:pt x="929640" y="175260"/>
                </a:cubicBezTo>
                <a:cubicBezTo>
                  <a:pt x="901065" y="183515"/>
                  <a:pt x="857885" y="200025"/>
                  <a:pt x="815340" y="194310"/>
                </a:cubicBezTo>
                <a:cubicBezTo>
                  <a:pt x="772795" y="188595"/>
                  <a:pt x="713740" y="166370"/>
                  <a:pt x="674370" y="140970"/>
                </a:cubicBezTo>
                <a:cubicBezTo>
                  <a:pt x="635000" y="115570"/>
                  <a:pt x="601980" y="65405"/>
                  <a:pt x="579120" y="41910"/>
                </a:cubicBezTo>
                <a:cubicBezTo>
                  <a:pt x="556260" y="18415"/>
                  <a:pt x="546735" y="9207"/>
                  <a:pt x="5372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4856183" y="1310640"/>
            <a:ext cx="183177" cy="108475"/>
          </a:xfrm>
          <a:custGeom>
            <a:avLst/>
            <a:gdLst>
              <a:gd name="connsiteX0" fmla="*/ 1567 w 183177"/>
              <a:gd name="connsiteY0" fmla="*/ 0 h 108475"/>
              <a:gd name="connsiteX1" fmla="*/ 20617 w 183177"/>
              <a:gd name="connsiteY1" fmla="*/ 68580 h 108475"/>
              <a:gd name="connsiteX2" fmla="*/ 146347 w 183177"/>
              <a:gd name="connsiteY2" fmla="*/ 106680 h 108475"/>
              <a:gd name="connsiteX3" fmla="*/ 180637 w 183177"/>
              <a:gd name="connsiteY3" fmla="*/ 95250 h 108475"/>
              <a:gd name="connsiteX4" fmla="*/ 180637 w 183177"/>
              <a:gd name="connsiteY4" fmla="*/ 34290 h 108475"/>
              <a:gd name="connsiteX5" fmla="*/ 180637 w 183177"/>
              <a:gd name="connsiteY5" fmla="*/ 0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177" h="108475">
                <a:moveTo>
                  <a:pt x="1567" y="0"/>
                </a:moveTo>
                <a:cubicBezTo>
                  <a:pt x="-973" y="25400"/>
                  <a:pt x="-3513" y="50800"/>
                  <a:pt x="20617" y="68580"/>
                </a:cubicBezTo>
                <a:cubicBezTo>
                  <a:pt x="44747" y="86360"/>
                  <a:pt x="119677" y="102235"/>
                  <a:pt x="146347" y="106680"/>
                </a:cubicBezTo>
                <a:cubicBezTo>
                  <a:pt x="173017" y="111125"/>
                  <a:pt x="174922" y="107315"/>
                  <a:pt x="180637" y="95250"/>
                </a:cubicBezTo>
                <a:cubicBezTo>
                  <a:pt x="186352" y="83185"/>
                  <a:pt x="180637" y="34290"/>
                  <a:pt x="180637" y="34290"/>
                </a:cubicBezTo>
                <a:lnTo>
                  <a:pt x="180637" y="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5349240" y="1303020"/>
            <a:ext cx="217170" cy="85301"/>
          </a:xfrm>
          <a:custGeom>
            <a:avLst/>
            <a:gdLst>
              <a:gd name="connsiteX0" fmla="*/ 0 w 217170"/>
              <a:gd name="connsiteY0" fmla="*/ 0 h 85301"/>
              <a:gd name="connsiteX1" fmla="*/ 80010 w 217170"/>
              <a:gd name="connsiteY1" fmla="*/ 72390 h 85301"/>
              <a:gd name="connsiteX2" fmla="*/ 179070 w 217170"/>
              <a:gd name="connsiteY2" fmla="*/ 80010 h 85301"/>
              <a:gd name="connsiteX3" fmla="*/ 217170 w 217170"/>
              <a:gd name="connsiteY3" fmla="*/ 15240 h 8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70" h="85301">
                <a:moveTo>
                  <a:pt x="0" y="0"/>
                </a:moveTo>
                <a:cubicBezTo>
                  <a:pt x="25082" y="29527"/>
                  <a:pt x="50165" y="59055"/>
                  <a:pt x="80010" y="72390"/>
                </a:cubicBezTo>
                <a:cubicBezTo>
                  <a:pt x="109855" y="85725"/>
                  <a:pt x="156210" y="89535"/>
                  <a:pt x="179070" y="80010"/>
                </a:cubicBezTo>
                <a:cubicBezTo>
                  <a:pt x="201930" y="70485"/>
                  <a:pt x="209550" y="42862"/>
                  <a:pt x="217170" y="1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>
            <a:off x="6046226" y="1310640"/>
            <a:ext cx="628894" cy="2023110"/>
          </a:xfrm>
          <a:custGeom>
            <a:avLst/>
            <a:gdLst>
              <a:gd name="connsiteX0" fmla="*/ 152644 w 628894"/>
              <a:gd name="connsiteY0" fmla="*/ 0 h 2023110"/>
              <a:gd name="connsiteX1" fmla="*/ 80254 w 628894"/>
              <a:gd name="connsiteY1" fmla="*/ 140970 h 2023110"/>
              <a:gd name="connsiteX2" fmla="*/ 4054 w 628894"/>
              <a:gd name="connsiteY2" fmla="*/ 232410 h 2023110"/>
              <a:gd name="connsiteX3" fmla="*/ 23104 w 628894"/>
              <a:gd name="connsiteY3" fmla="*/ 308610 h 2023110"/>
              <a:gd name="connsiteX4" fmla="*/ 129784 w 628894"/>
              <a:gd name="connsiteY4" fmla="*/ 403860 h 2023110"/>
              <a:gd name="connsiteX5" fmla="*/ 80254 w 628894"/>
              <a:gd name="connsiteY5" fmla="*/ 537210 h 2023110"/>
              <a:gd name="connsiteX6" fmla="*/ 30724 w 628894"/>
              <a:gd name="connsiteY6" fmla="*/ 704850 h 2023110"/>
              <a:gd name="connsiteX7" fmla="*/ 57394 w 628894"/>
              <a:gd name="connsiteY7" fmla="*/ 800100 h 2023110"/>
              <a:gd name="connsiteX8" fmla="*/ 53584 w 628894"/>
              <a:gd name="connsiteY8" fmla="*/ 899160 h 2023110"/>
              <a:gd name="connsiteX9" fmla="*/ 148834 w 628894"/>
              <a:gd name="connsiteY9" fmla="*/ 1078230 h 2023110"/>
              <a:gd name="connsiteX10" fmla="*/ 320284 w 628894"/>
              <a:gd name="connsiteY10" fmla="*/ 1150620 h 2023110"/>
              <a:gd name="connsiteX11" fmla="*/ 449824 w 628894"/>
              <a:gd name="connsiteY11" fmla="*/ 1245870 h 2023110"/>
              <a:gd name="connsiteX12" fmla="*/ 461254 w 628894"/>
              <a:gd name="connsiteY12" fmla="*/ 1424940 h 2023110"/>
              <a:gd name="connsiteX13" fmla="*/ 518404 w 628894"/>
              <a:gd name="connsiteY13" fmla="*/ 1562100 h 2023110"/>
              <a:gd name="connsiteX14" fmla="*/ 598414 w 628894"/>
              <a:gd name="connsiteY14" fmla="*/ 1741170 h 2023110"/>
              <a:gd name="connsiteX15" fmla="*/ 567934 w 628894"/>
              <a:gd name="connsiteY15" fmla="*/ 1813560 h 2023110"/>
              <a:gd name="connsiteX16" fmla="*/ 506974 w 628894"/>
              <a:gd name="connsiteY16" fmla="*/ 1863090 h 2023110"/>
              <a:gd name="connsiteX17" fmla="*/ 529834 w 628894"/>
              <a:gd name="connsiteY17" fmla="*/ 1927860 h 2023110"/>
              <a:gd name="connsiteX18" fmla="*/ 628894 w 628894"/>
              <a:gd name="connsiteY18" fmla="*/ 2023110 h 2023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28894" h="2023110">
                <a:moveTo>
                  <a:pt x="152644" y="0"/>
                </a:moveTo>
                <a:cubicBezTo>
                  <a:pt x="128831" y="51117"/>
                  <a:pt x="105019" y="102235"/>
                  <a:pt x="80254" y="140970"/>
                </a:cubicBezTo>
                <a:cubicBezTo>
                  <a:pt x="55489" y="179705"/>
                  <a:pt x="13579" y="204470"/>
                  <a:pt x="4054" y="232410"/>
                </a:cubicBezTo>
                <a:cubicBezTo>
                  <a:pt x="-5471" y="260350"/>
                  <a:pt x="2149" y="280035"/>
                  <a:pt x="23104" y="308610"/>
                </a:cubicBezTo>
                <a:cubicBezTo>
                  <a:pt x="44059" y="337185"/>
                  <a:pt x="120259" y="365760"/>
                  <a:pt x="129784" y="403860"/>
                </a:cubicBezTo>
                <a:cubicBezTo>
                  <a:pt x="139309" y="441960"/>
                  <a:pt x="96764" y="487045"/>
                  <a:pt x="80254" y="537210"/>
                </a:cubicBezTo>
                <a:cubicBezTo>
                  <a:pt x="63744" y="587375"/>
                  <a:pt x="34534" y="661035"/>
                  <a:pt x="30724" y="704850"/>
                </a:cubicBezTo>
                <a:cubicBezTo>
                  <a:pt x="26914" y="748665"/>
                  <a:pt x="53584" y="767715"/>
                  <a:pt x="57394" y="800100"/>
                </a:cubicBezTo>
                <a:cubicBezTo>
                  <a:pt x="61204" y="832485"/>
                  <a:pt x="38344" y="852805"/>
                  <a:pt x="53584" y="899160"/>
                </a:cubicBezTo>
                <a:cubicBezTo>
                  <a:pt x="68824" y="945515"/>
                  <a:pt x="104384" y="1036320"/>
                  <a:pt x="148834" y="1078230"/>
                </a:cubicBezTo>
                <a:cubicBezTo>
                  <a:pt x="193284" y="1120140"/>
                  <a:pt x="270119" y="1122680"/>
                  <a:pt x="320284" y="1150620"/>
                </a:cubicBezTo>
                <a:cubicBezTo>
                  <a:pt x="370449" y="1178560"/>
                  <a:pt x="426329" y="1200150"/>
                  <a:pt x="449824" y="1245870"/>
                </a:cubicBezTo>
                <a:cubicBezTo>
                  <a:pt x="473319" y="1291590"/>
                  <a:pt x="449824" y="1372235"/>
                  <a:pt x="461254" y="1424940"/>
                </a:cubicBezTo>
                <a:cubicBezTo>
                  <a:pt x="472684" y="1477645"/>
                  <a:pt x="495544" y="1509395"/>
                  <a:pt x="518404" y="1562100"/>
                </a:cubicBezTo>
                <a:cubicBezTo>
                  <a:pt x="541264" y="1614805"/>
                  <a:pt x="590159" y="1699260"/>
                  <a:pt x="598414" y="1741170"/>
                </a:cubicBezTo>
                <a:cubicBezTo>
                  <a:pt x="606669" y="1783080"/>
                  <a:pt x="583174" y="1793240"/>
                  <a:pt x="567934" y="1813560"/>
                </a:cubicBezTo>
                <a:cubicBezTo>
                  <a:pt x="552694" y="1833880"/>
                  <a:pt x="513324" y="1844040"/>
                  <a:pt x="506974" y="1863090"/>
                </a:cubicBezTo>
                <a:cubicBezTo>
                  <a:pt x="500624" y="1882140"/>
                  <a:pt x="509514" y="1901190"/>
                  <a:pt x="529834" y="1927860"/>
                </a:cubicBezTo>
                <a:cubicBezTo>
                  <a:pt x="550154" y="1954530"/>
                  <a:pt x="612384" y="2008505"/>
                  <a:pt x="628894" y="20231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214023" y="1310640"/>
            <a:ext cx="442047" cy="1512570"/>
          </a:xfrm>
          <a:custGeom>
            <a:avLst/>
            <a:gdLst>
              <a:gd name="connsiteX0" fmla="*/ 106767 w 442047"/>
              <a:gd name="connsiteY0" fmla="*/ 0 h 1512570"/>
              <a:gd name="connsiteX1" fmla="*/ 41997 w 442047"/>
              <a:gd name="connsiteY1" fmla="*/ 171450 h 1512570"/>
              <a:gd name="connsiteX2" fmla="*/ 15327 w 442047"/>
              <a:gd name="connsiteY2" fmla="*/ 236220 h 1512570"/>
              <a:gd name="connsiteX3" fmla="*/ 45807 w 442047"/>
              <a:gd name="connsiteY3" fmla="*/ 327660 h 1512570"/>
              <a:gd name="connsiteX4" fmla="*/ 38187 w 442047"/>
              <a:gd name="connsiteY4" fmla="*/ 384810 h 1512570"/>
              <a:gd name="connsiteX5" fmla="*/ 34377 w 442047"/>
              <a:gd name="connsiteY5" fmla="*/ 521970 h 1512570"/>
              <a:gd name="connsiteX6" fmla="*/ 87 w 442047"/>
              <a:gd name="connsiteY6" fmla="*/ 567690 h 1512570"/>
              <a:gd name="connsiteX7" fmla="*/ 45807 w 442047"/>
              <a:gd name="connsiteY7" fmla="*/ 651510 h 1512570"/>
              <a:gd name="connsiteX8" fmla="*/ 160107 w 442047"/>
              <a:gd name="connsiteY8" fmla="*/ 701040 h 1512570"/>
              <a:gd name="connsiteX9" fmla="*/ 179157 w 442047"/>
              <a:gd name="connsiteY9" fmla="*/ 781050 h 1512570"/>
              <a:gd name="connsiteX10" fmla="*/ 148677 w 442047"/>
              <a:gd name="connsiteY10" fmla="*/ 861060 h 1512570"/>
              <a:gd name="connsiteX11" fmla="*/ 72477 w 442047"/>
              <a:gd name="connsiteY11" fmla="*/ 933450 h 1512570"/>
              <a:gd name="connsiteX12" fmla="*/ 68667 w 442047"/>
              <a:gd name="connsiteY12" fmla="*/ 982980 h 1512570"/>
              <a:gd name="connsiteX13" fmla="*/ 217257 w 442047"/>
              <a:gd name="connsiteY13" fmla="*/ 1055370 h 1512570"/>
              <a:gd name="connsiteX14" fmla="*/ 312507 w 442047"/>
              <a:gd name="connsiteY14" fmla="*/ 1059180 h 1512570"/>
              <a:gd name="connsiteX15" fmla="*/ 419187 w 442047"/>
              <a:gd name="connsiteY15" fmla="*/ 1188720 h 1512570"/>
              <a:gd name="connsiteX16" fmla="*/ 403947 w 442047"/>
              <a:gd name="connsiteY16" fmla="*/ 1306830 h 1512570"/>
              <a:gd name="connsiteX17" fmla="*/ 384897 w 442047"/>
              <a:gd name="connsiteY17" fmla="*/ 1383030 h 1512570"/>
              <a:gd name="connsiteX18" fmla="*/ 388707 w 442047"/>
              <a:gd name="connsiteY18" fmla="*/ 1436370 h 1512570"/>
              <a:gd name="connsiteX19" fmla="*/ 442047 w 442047"/>
              <a:gd name="connsiteY19" fmla="*/ 1512570 h 1512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2047" h="1512570">
                <a:moveTo>
                  <a:pt x="106767" y="0"/>
                </a:moveTo>
                <a:cubicBezTo>
                  <a:pt x="82002" y="66040"/>
                  <a:pt x="57237" y="132080"/>
                  <a:pt x="41997" y="171450"/>
                </a:cubicBezTo>
                <a:cubicBezTo>
                  <a:pt x="26757" y="210820"/>
                  <a:pt x="14692" y="210185"/>
                  <a:pt x="15327" y="236220"/>
                </a:cubicBezTo>
                <a:cubicBezTo>
                  <a:pt x="15962" y="262255"/>
                  <a:pt x="41997" y="302895"/>
                  <a:pt x="45807" y="327660"/>
                </a:cubicBezTo>
                <a:cubicBezTo>
                  <a:pt x="49617" y="352425"/>
                  <a:pt x="40092" y="352425"/>
                  <a:pt x="38187" y="384810"/>
                </a:cubicBezTo>
                <a:cubicBezTo>
                  <a:pt x="36282" y="417195"/>
                  <a:pt x="40727" y="491490"/>
                  <a:pt x="34377" y="521970"/>
                </a:cubicBezTo>
                <a:cubicBezTo>
                  <a:pt x="28027" y="552450"/>
                  <a:pt x="-1818" y="546100"/>
                  <a:pt x="87" y="567690"/>
                </a:cubicBezTo>
                <a:cubicBezTo>
                  <a:pt x="1992" y="589280"/>
                  <a:pt x="19137" y="629285"/>
                  <a:pt x="45807" y="651510"/>
                </a:cubicBezTo>
                <a:cubicBezTo>
                  <a:pt x="72477" y="673735"/>
                  <a:pt x="137882" y="679450"/>
                  <a:pt x="160107" y="701040"/>
                </a:cubicBezTo>
                <a:cubicBezTo>
                  <a:pt x="182332" y="722630"/>
                  <a:pt x="181062" y="754380"/>
                  <a:pt x="179157" y="781050"/>
                </a:cubicBezTo>
                <a:cubicBezTo>
                  <a:pt x="177252" y="807720"/>
                  <a:pt x="166457" y="835660"/>
                  <a:pt x="148677" y="861060"/>
                </a:cubicBezTo>
                <a:cubicBezTo>
                  <a:pt x="130897" y="886460"/>
                  <a:pt x="85812" y="913130"/>
                  <a:pt x="72477" y="933450"/>
                </a:cubicBezTo>
                <a:cubicBezTo>
                  <a:pt x="59142" y="953770"/>
                  <a:pt x="44537" y="962660"/>
                  <a:pt x="68667" y="982980"/>
                </a:cubicBezTo>
                <a:cubicBezTo>
                  <a:pt x="92797" y="1003300"/>
                  <a:pt x="176617" y="1042670"/>
                  <a:pt x="217257" y="1055370"/>
                </a:cubicBezTo>
                <a:cubicBezTo>
                  <a:pt x="257897" y="1068070"/>
                  <a:pt x="278852" y="1036955"/>
                  <a:pt x="312507" y="1059180"/>
                </a:cubicBezTo>
                <a:cubicBezTo>
                  <a:pt x="346162" y="1081405"/>
                  <a:pt x="403947" y="1147445"/>
                  <a:pt x="419187" y="1188720"/>
                </a:cubicBezTo>
                <a:cubicBezTo>
                  <a:pt x="434427" y="1229995"/>
                  <a:pt x="409662" y="1274445"/>
                  <a:pt x="403947" y="1306830"/>
                </a:cubicBezTo>
                <a:cubicBezTo>
                  <a:pt x="398232" y="1339215"/>
                  <a:pt x="387437" y="1361440"/>
                  <a:pt x="384897" y="1383030"/>
                </a:cubicBezTo>
                <a:cubicBezTo>
                  <a:pt x="382357" y="1404620"/>
                  <a:pt x="379182" y="1414780"/>
                  <a:pt x="388707" y="1436370"/>
                </a:cubicBezTo>
                <a:cubicBezTo>
                  <a:pt x="398232" y="1457960"/>
                  <a:pt x="435062" y="1500505"/>
                  <a:pt x="442047" y="151257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Freeform 155"/>
          <p:cNvSpPr/>
          <p:nvPr/>
        </p:nvSpPr>
        <p:spPr>
          <a:xfrm>
            <a:off x="6349301" y="1306830"/>
            <a:ext cx="310579" cy="708660"/>
          </a:xfrm>
          <a:custGeom>
            <a:avLst/>
            <a:gdLst>
              <a:gd name="connsiteX0" fmla="*/ 36259 w 310579"/>
              <a:gd name="connsiteY0" fmla="*/ 0 h 708660"/>
              <a:gd name="connsiteX1" fmla="*/ 5779 w 310579"/>
              <a:gd name="connsiteY1" fmla="*/ 175260 h 708660"/>
              <a:gd name="connsiteX2" fmla="*/ 9589 w 310579"/>
              <a:gd name="connsiteY2" fmla="*/ 320040 h 708660"/>
              <a:gd name="connsiteX3" fmla="*/ 101029 w 310579"/>
              <a:gd name="connsiteY3" fmla="*/ 518160 h 708660"/>
              <a:gd name="connsiteX4" fmla="*/ 116269 w 310579"/>
              <a:gd name="connsiteY4" fmla="*/ 613410 h 708660"/>
              <a:gd name="connsiteX5" fmla="*/ 215329 w 310579"/>
              <a:gd name="connsiteY5" fmla="*/ 681990 h 708660"/>
              <a:gd name="connsiteX6" fmla="*/ 310579 w 310579"/>
              <a:gd name="connsiteY6" fmla="*/ 708660 h 7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0579" h="708660">
                <a:moveTo>
                  <a:pt x="36259" y="0"/>
                </a:moveTo>
                <a:cubicBezTo>
                  <a:pt x="23241" y="60960"/>
                  <a:pt x="10224" y="121920"/>
                  <a:pt x="5779" y="175260"/>
                </a:cubicBezTo>
                <a:cubicBezTo>
                  <a:pt x="1334" y="228600"/>
                  <a:pt x="-6286" y="262890"/>
                  <a:pt x="9589" y="320040"/>
                </a:cubicBezTo>
                <a:cubicBezTo>
                  <a:pt x="25464" y="377190"/>
                  <a:pt x="83249" y="469265"/>
                  <a:pt x="101029" y="518160"/>
                </a:cubicBezTo>
                <a:cubicBezTo>
                  <a:pt x="118809" y="567055"/>
                  <a:pt x="97219" y="586105"/>
                  <a:pt x="116269" y="613410"/>
                </a:cubicBezTo>
                <a:cubicBezTo>
                  <a:pt x="135319" y="640715"/>
                  <a:pt x="182944" y="666115"/>
                  <a:pt x="215329" y="681990"/>
                </a:cubicBezTo>
                <a:cubicBezTo>
                  <a:pt x="247714" y="697865"/>
                  <a:pt x="279146" y="703262"/>
                  <a:pt x="310579" y="70866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156"/>
          <p:cNvSpPr/>
          <p:nvPr/>
        </p:nvSpPr>
        <p:spPr>
          <a:xfrm>
            <a:off x="6433624" y="1310640"/>
            <a:ext cx="214826" cy="609600"/>
          </a:xfrm>
          <a:custGeom>
            <a:avLst/>
            <a:gdLst>
              <a:gd name="connsiteX0" fmla="*/ 1466 w 214826"/>
              <a:gd name="connsiteY0" fmla="*/ 0 h 609600"/>
              <a:gd name="connsiteX1" fmla="*/ 1466 w 214826"/>
              <a:gd name="connsiteY1" fmla="*/ 148590 h 609600"/>
              <a:gd name="connsiteX2" fmla="*/ 16706 w 214826"/>
              <a:gd name="connsiteY2" fmla="*/ 278130 h 609600"/>
              <a:gd name="connsiteX3" fmla="*/ 43376 w 214826"/>
              <a:gd name="connsiteY3" fmla="*/ 396240 h 609600"/>
              <a:gd name="connsiteX4" fmla="*/ 54806 w 214826"/>
              <a:gd name="connsiteY4" fmla="*/ 487680 h 609600"/>
              <a:gd name="connsiteX5" fmla="*/ 96716 w 214826"/>
              <a:gd name="connsiteY5" fmla="*/ 544830 h 609600"/>
              <a:gd name="connsiteX6" fmla="*/ 123386 w 214826"/>
              <a:gd name="connsiteY6" fmla="*/ 579120 h 609600"/>
              <a:gd name="connsiteX7" fmla="*/ 214826 w 214826"/>
              <a:gd name="connsiteY7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826" h="609600">
                <a:moveTo>
                  <a:pt x="1466" y="0"/>
                </a:moveTo>
                <a:cubicBezTo>
                  <a:pt x="196" y="51117"/>
                  <a:pt x="-1074" y="102235"/>
                  <a:pt x="1466" y="148590"/>
                </a:cubicBezTo>
                <a:cubicBezTo>
                  <a:pt x="4006" y="194945"/>
                  <a:pt x="9721" y="236855"/>
                  <a:pt x="16706" y="278130"/>
                </a:cubicBezTo>
                <a:cubicBezTo>
                  <a:pt x="23691" y="319405"/>
                  <a:pt x="37026" y="361315"/>
                  <a:pt x="43376" y="396240"/>
                </a:cubicBezTo>
                <a:cubicBezTo>
                  <a:pt x="49726" y="431165"/>
                  <a:pt x="45916" y="462915"/>
                  <a:pt x="54806" y="487680"/>
                </a:cubicBezTo>
                <a:cubicBezTo>
                  <a:pt x="63696" y="512445"/>
                  <a:pt x="85286" y="529590"/>
                  <a:pt x="96716" y="544830"/>
                </a:cubicBezTo>
                <a:cubicBezTo>
                  <a:pt x="108146" y="560070"/>
                  <a:pt x="103701" y="568325"/>
                  <a:pt x="123386" y="579120"/>
                </a:cubicBezTo>
                <a:cubicBezTo>
                  <a:pt x="143071" y="589915"/>
                  <a:pt x="178948" y="599757"/>
                  <a:pt x="214826" y="60960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157"/>
          <p:cNvSpPr/>
          <p:nvPr/>
        </p:nvSpPr>
        <p:spPr>
          <a:xfrm>
            <a:off x="6499030" y="1310640"/>
            <a:ext cx="153230" cy="506730"/>
          </a:xfrm>
          <a:custGeom>
            <a:avLst/>
            <a:gdLst>
              <a:gd name="connsiteX0" fmla="*/ 31310 w 153230"/>
              <a:gd name="connsiteY0" fmla="*/ 0 h 506730"/>
              <a:gd name="connsiteX1" fmla="*/ 16070 w 153230"/>
              <a:gd name="connsiteY1" fmla="*/ 76200 h 506730"/>
              <a:gd name="connsiteX2" fmla="*/ 830 w 153230"/>
              <a:gd name="connsiteY2" fmla="*/ 129540 h 506730"/>
              <a:gd name="connsiteX3" fmla="*/ 42740 w 153230"/>
              <a:gd name="connsiteY3" fmla="*/ 274320 h 506730"/>
              <a:gd name="connsiteX4" fmla="*/ 50360 w 153230"/>
              <a:gd name="connsiteY4" fmla="*/ 396240 h 506730"/>
              <a:gd name="connsiteX5" fmla="*/ 69410 w 153230"/>
              <a:gd name="connsiteY5" fmla="*/ 449580 h 506730"/>
              <a:gd name="connsiteX6" fmla="*/ 153230 w 153230"/>
              <a:gd name="connsiteY6" fmla="*/ 506730 h 506730"/>
              <a:gd name="connsiteX7" fmla="*/ 153230 w 153230"/>
              <a:gd name="connsiteY7" fmla="*/ 506730 h 50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230" h="506730">
                <a:moveTo>
                  <a:pt x="31310" y="0"/>
                </a:moveTo>
                <a:cubicBezTo>
                  <a:pt x="26230" y="27305"/>
                  <a:pt x="21150" y="54610"/>
                  <a:pt x="16070" y="76200"/>
                </a:cubicBezTo>
                <a:cubicBezTo>
                  <a:pt x="10990" y="97790"/>
                  <a:pt x="-3615" y="96520"/>
                  <a:pt x="830" y="129540"/>
                </a:cubicBezTo>
                <a:cubicBezTo>
                  <a:pt x="5275" y="162560"/>
                  <a:pt x="34485" y="229870"/>
                  <a:pt x="42740" y="274320"/>
                </a:cubicBezTo>
                <a:cubicBezTo>
                  <a:pt x="50995" y="318770"/>
                  <a:pt x="45915" y="367030"/>
                  <a:pt x="50360" y="396240"/>
                </a:cubicBezTo>
                <a:cubicBezTo>
                  <a:pt x="54805" y="425450"/>
                  <a:pt x="52265" y="431165"/>
                  <a:pt x="69410" y="449580"/>
                </a:cubicBezTo>
                <a:cubicBezTo>
                  <a:pt x="86555" y="467995"/>
                  <a:pt x="153230" y="506730"/>
                  <a:pt x="153230" y="506730"/>
                </a:cubicBezTo>
                <a:lnTo>
                  <a:pt x="153230" y="50673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6596756" y="1390650"/>
            <a:ext cx="70744" cy="171450"/>
          </a:xfrm>
          <a:custGeom>
            <a:avLst/>
            <a:gdLst>
              <a:gd name="connsiteX0" fmla="*/ 59314 w 70744"/>
              <a:gd name="connsiteY0" fmla="*/ 0 h 171450"/>
              <a:gd name="connsiteX1" fmla="*/ 2164 w 70744"/>
              <a:gd name="connsiteY1" fmla="*/ 38100 h 171450"/>
              <a:gd name="connsiteX2" fmla="*/ 13594 w 70744"/>
              <a:gd name="connsiteY2" fmla="*/ 95250 h 171450"/>
              <a:gd name="connsiteX3" fmla="*/ 28834 w 70744"/>
              <a:gd name="connsiteY3" fmla="*/ 137160 h 171450"/>
              <a:gd name="connsiteX4" fmla="*/ 70744 w 70744"/>
              <a:gd name="connsiteY4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44" h="171450">
                <a:moveTo>
                  <a:pt x="59314" y="0"/>
                </a:moveTo>
                <a:cubicBezTo>
                  <a:pt x="34549" y="11112"/>
                  <a:pt x="9784" y="22225"/>
                  <a:pt x="2164" y="38100"/>
                </a:cubicBezTo>
                <a:cubicBezTo>
                  <a:pt x="-5456" y="53975"/>
                  <a:pt x="9149" y="78740"/>
                  <a:pt x="13594" y="95250"/>
                </a:cubicBezTo>
                <a:cubicBezTo>
                  <a:pt x="18039" y="111760"/>
                  <a:pt x="19309" y="124460"/>
                  <a:pt x="28834" y="137160"/>
                </a:cubicBezTo>
                <a:cubicBezTo>
                  <a:pt x="38359" y="149860"/>
                  <a:pt x="54551" y="160655"/>
                  <a:pt x="70744" y="17145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240225" y="1310640"/>
            <a:ext cx="6449956" cy="7578500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>
            <a:off x="225044" y="7609401"/>
            <a:ext cx="346125" cy="495511"/>
          </a:xfrm>
          <a:custGeom>
            <a:avLst/>
            <a:gdLst>
              <a:gd name="connsiteX0" fmla="*/ 12768 w 356985"/>
              <a:gd name="connsiteY0" fmla="*/ 42854 h 536251"/>
              <a:gd name="connsiteX1" fmla="*/ 134688 w 356985"/>
              <a:gd name="connsiteY1" fmla="*/ 21899 h 536251"/>
              <a:gd name="connsiteX2" fmla="*/ 239463 w 356985"/>
              <a:gd name="connsiteY2" fmla="*/ 39044 h 536251"/>
              <a:gd name="connsiteX3" fmla="*/ 353763 w 356985"/>
              <a:gd name="connsiteY3" fmla="*/ 71429 h 536251"/>
              <a:gd name="connsiteX4" fmla="*/ 327093 w 356985"/>
              <a:gd name="connsiteY4" fmla="*/ 94289 h 536251"/>
              <a:gd name="connsiteX5" fmla="*/ 344238 w 356985"/>
              <a:gd name="connsiteY5" fmla="*/ 138104 h 536251"/>
              <a:gd name="connsiteX6" fmla="*/ 342333 w 356985"/>
              <a:gd name="connsiteY6" fmla="*/ 159059 h 536251"/>
              <a:gd name="connsiteX7" fmla="*/ 285183 w 356985"/>
              <a:gd name="connsiteY7" fmla="*/ 267644 h 536251"/>
              <a:gd name="connsiteX8" fmla="*/ 216603 w 356985"/>
              <a:gd name="connsiteY8" fmla="*/ 340034 h 536251"/>
              <a:gd name="connsiteX9" fmla="*/ 98493 w 356985"/>
              <a:gd name="connsiteY9" fmla="*/ 431474 h 536251"/>
              <a:gd name="connsiteX10" fmla="*/ 14673 w 356985"/>
              <a:gd name="connsiteY10" fmla="*/ 517199 h 536251"/>
              <a:gd name="connsiteX11" fmla="*/ 12768 w 356985"/>
              <a:gd name="connsiteY11" fmla="*/ 42854 h 536251"/>
              <a:gd name="connsiteX0" fmla="*/ 7749 w 351966"/>
              <a:gd name="connsiteY0" fmla="*/ 20986 h 514383"/>
              <a:gd name="connsiteX1" fmla="*/ 129669 w 351966"/>
              <a:gd name="connsiteY1" fmla="*/ 31 h 514383"/>
              <a:gd name="connsiteX2" fmla="*/ 234444 w 351966"/>
              <a:gd name="connsiteY2" fmla="*/ 17176 h 514383"/>
              <a:gd name="connsiteX3" fmla="*/ 348744 w 351966"/>
              <a:gd name="connsiteY3" fmla="*/ 49561 h 514383"/>
              <a:gd name="connsiteX4" fmla="*/ 322074 w 351966"/>
              <a:gd name="connsiteY4" fmla="*/ 72421 h 514383"/>
              <a:gd name="connsiteX5" fmla="*/ 339219 w 351966"/>
              <a:gd name="connsiteY5" fmla="*/ 116236 h 514383"/>
              <a:gd name="connsiteX6" fmla="*/ 337314 w 351966"/>
              <a:gd name="connsiteY6" fmla="*/ 137191 h 514383"/>
              <a:gd name="connsiteX7" fmla="*/ 280164 w 351966"/>
              <a:gd name="connsiteY7" fmla="*/ 245776 h 514383"/>
              <a:gd name="connsiteX8" fmla="*/ 211584 w 351966"/>
              <a:gd name="connsiteY8" fmla="*/ 318166 h 514383"/>
              <a:gd name="connsiteX9" fmla="*/ 93474 w 351966"/>
              <a:gd name="connsiteY9" fmla="*/ 409606 h 514383"/>
              <a:gd name="connsiteX10" fmla="*/ 9654 w 351966"/>
              <a:gd name="connsiteY10" fmla="*/ 495331 h 514383"/>
              <a:gd name="connsiteX11" fmla="*/ 7749 w 351966"/>
              <a:gd name="connsiteY11" fmla="*/ 20986 h 514383"/>
              <a:gd name="connsiteX0" fmla="*/ 1908 w 346125"/>
              <a:gd name="connsiteY0" fmla="*/ 20986 h 495511"/>
              <a:gd name="connsiteX1" fmla="*/ 123828 w 346125"/>
              <a:gd name="connsiteY1" fmla="*/ 31 h 495511"/>
              <a:gd name="connsiteX2" fmla="*/ 228603 w 346125"/>
              <a:gd name="connsiteY2" fmla="*/ 17176 h 495511"/>
              <a:gd name="connsiteX3" fmla="*/ 342903 w 346125"/>
              <a:gd name="connsiteY3" fmla="*/ 49561 h 495511"/>
              <a:gd name="connsiteX4" fmla="*/ 316233 w 346125"/>
              <a:gd name="connsiteY4" fmla="*/ 72421 h 495511"/>
              <a:gd name="connsiteX5" fmla="*/ 333378 w 346125"/>
              <a:gd name="connsiteY5" fmla="*/ 116236 h 495511"/>
              <a:gd name="connsiteX6" fmla="*/ 331473 w 346125"/>
              <a:gd name="connsiteY6" fmla="*/ 137191 h 495511"/>
              <a:gd name="connsiteX7" fmla="*/ 274323 w 346125"/>
              <a:gd name="connsiteY7" fmla="*/ 245776 h 495511"/>
              <a:gd name="connsiteX8" fmla="*/ 205743 w 346125"/>
              <a:gd name="connsiteY8" fmla="*/ 318166 h 495511"/>
              <a:gd name="connsiteX9" fmla="*/ 87633 w 346125"/>
              <a:gd name="connsiteY9" fmla="*/ 409606 h 495511"/>
              <a:gd name="connsiteX10" fmla="*/ 3813 w 346125"/>
              <a:gd name="connsiteY10" fmla="*/ 495331 h 495511"/>
              <a:gd name="connsiteX11" fmla="*/ 1908 w 346125"/>
              <a:gd name="connsiteY11" fmla="*/ 20986 h 49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6125" h="495511">
                <a:moveTo>
                  <a:pt x="1908" y="20986"/>
                </a:moveTo>
                <a:cubicBezTo>
                  <a:pt x="8575" y="12731"/>
                  <a:pt x="86046" y="666"/>
                  <a:pt x="123828" y="31"/>
                </a:cubicBezTo>
                <a:cubicBezTo>
                  <a:pt x="161610" y="-604"/>
                  <a:pt x="192091" y="8921"/>
                  <a:pt x="228603" y="17176"/>
                </a:cubicBezTo>
                <a:cubicBezTo>
                  <a:pt x="265115" y="25431"/>
                  <a:pt x="328298" y="40354"/>
                  <a:pt x="342903" y="49561"/>
                </a:cubicBezTo>
                <a:cubicBezTo>
                  <a:pt x="357508" y="58768"/>
                  <a:pt x="317820" y="61309"/>
                  <a:pt x="316233" y="72421"/>
                </a:cubicBezTo>
                <a:cubicBezTo>
                  <a:pt x="314646" y="83533"/>
                  <a:pt x="330838" y="105441"/>
                  <a:pt x="333378" y="116236"/>
                </a:cubicBezTo>
                <a:cubicBezTo>
                  <a:pt x="335918" y="127031"/>
                  <a:pt x="341315" y="115601"/>
                  <a:pt x="331473" y="137191"/>
                </a:cubicBezTo>
                <a:cubicBezTo>
                  <a:pt x="321631" y="158781"/>
                  <a:pt x="295278" y="215613"/>
                  <a:pt x="274323" y="245776"/>
                </a:cubicBezTo>
                <a:cubicBezTo>
                  <a:pt x="253368" y="275939"/>
                  <a:pt x="236858" y="290861"/>
                  <a:pt x="205743" y="318166"/>
                </a:cubicBezTo>
                <a:cubicBezTo>
                  <a:pt x="174628" y="345471"/>
                  <a:pt x="121288" y="380079"/>
                  <a:pt x="87633" y="409606"/>
                </a:cubicBezTo>
                <a:cubicBezTo>
                  <a:pt x="53978" y="439133"/>
                  <a:pt x="-949" y="484536"/>
                  <a:pt x="3813" y="495331"/>
                </a:cubicBezTo>
                <a:cubicBezTo>
                  <a:pt x="8575" y="506126"/>
                  <a:pt x="-4759" y="29241"/>
                  <a:pt x="1908" y="2098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Freeform 168"/>
          <p:cNvSpPr/>
          <p:nvPr/>
        </p:nvSpPr>
        <p:spPr>
          <a:xfrm>
            <a:off x="235934" y="7493958"/>
            <a:ext cx="497895" cy="739935"/>
          </a:xfrm>
          <a:custGeom>
            <a:avLst/>
            <a:gdLst>
              <a:gd name="connsiteX0" fmla="*/ 9799 w 503598"/>
              <a:gd name="connsiteY0" fmla="*/ 767425 h 804320"/>
              <a:gd name="connsiteX1" fmla="*/ 97429 w 503598"/>
              <a:gd name="connsiteY1" fmla="*/ 696940 h 804320"/>
              <a:gd name="connsiteX2" fmla="*/ 167914 w 503598"/>
              <a:gd name="connsiteY2" fmla="*/ 632170 h 804320"/>
              <a:gd name="connsiteX3" fmla="*/ 316504 w 503598"/>
              <a:gd name="connsiteY3" fmla="*/ 536920 h 804320"/>
              <a:gd name="connsiteX4" fmla="*/ 386989 w 503598"/>
              <a:gd name="connsiteY4" fmla="*/ 493105 h 804320"/>
              <a:gd name="connsiteX5" fmla="*/ 449854 w 503598"/>
              <a:gd name="connsiteY5" fmla="*/ 386425 h 804320"/>
              <a:gd name="connsiteX6" fmla="*/ 461284 w 503598"/>
              <a:gd name="connsiteY6" fmla="*/ 277840 h 804320"/>
              <a:gd name="connsiteX7" fmla="*/ 499384 w 503598"/>
              <a:gd name="connsiteY7" fmla="*/ 199735 h 804320"/>
              <a:gd name="connsiteX8" fmla="*/ 495574 w 503598"/>
              <a:gd name="connsiteY8" fmla="*/ 114010 h 804320"/>
              <a:gd name="connsiteX9" fmla="*/ 436519 w 503598"/>
              <a:gd name="connsiteY9" fmla="*/ 89245 h 804320"/>
              <a:gd name="connsiteX10" fmla="*/ 337459 w 503598"/>
              <a:gd name="connsiteY10" fmla="*/ 77815 h 804320"/>
              <a:gd name="connsiteX11" fmla="*/ 266974 w 503598"/>
              <a:gd name="connsiteY11" fmla="*/ 56860 h 804320"/>
              <a:gd name="connsiteX12" fmla="*/ 183154 w 503598"/>
              <a:gd name="connsiteY12" fmla="*/ 35905 h 804320"/>
              <a:gd name="connsiteX13" fmla="*/ 87904 w 503598"/>
              <a:gd name="connsiteY13" fmla="*/ 34000 h 804320"/>
              <a:gd name="connsiteX14" fmla="*/ 9799 w 503598"/>
              <a:gd name="connsiteY14" fmla="*/ 60670 h 804320"/>
              <a:gd name="connsiteX15" fmla="*/ 9799 w 503598"/>
              <a:gd name="connsiteY15" fmla="*/ 767425 h 804320"/>
              <a:gd name="connsiteX0" fmla="*/ 9147 w 502946"/>
              <a:gd name="connsiteY0" fmla="*/ 735641 h 772536"/>
              <a:gd name="connsiteX1" fmla="*/ 96777 w 502946"/>
              <a:gd name="connsiteY1" fmla="*/ 665156 h 772536"/>
              <a:gd name="connsiteX2" fmla="*/ 167262 w 502946"/>
              <a:gd name="connsiteY2" fmla="*/ 600386 h 772536"/>
              <a:gd name="connsiteX3" fmla="*/ 315852 w 502946"/>
              <a:gd name="connsiteY3" fmla="*/ 505136 h 772536"/>
              <a:gd name="connsiteX4" fmla="*/ 386337 w 502946"/>
              <a:gd name="connsiteY4" fmla="*/ 461321 h 772536"/>
              <a:gd name="connsiteX5" fmla="*/ 449202 w 502946"/>
              <a:gd name="connsiteY5" fmla="*/ 354641 h 772536"/>
              <a:gd name="connsiteX6" fmla="*/ 460632 w 502946"/>
              <a:gd name="connsiteY6" fmla="*/ 246056 h 772536"/>
              <a:gd name="connsiteX7" fmla="*/ 498732 w 502946"/>
              <a:gd name="connsiteY7" fmla="*/ 167951 h 772536"/>
              <a:gd name="connsiteX8" fmla="*/ 494922 w 502946"/>
              <a:gd name="connsiteY8" fmla="*/ 82226 h 772536"/>
              <a:gd name="connsiteX9" fmla="*/ 435867 w 502946"/>
              <a:gd name="connsiteY9" fmla="*/ 57461 h 772536"/>
              <a:gd name="connsiteX10" fmla="*/ 336807 w 502946"/>
              <a:gd name="connsiteY10" fmla="*/ 46031 h 772536"/>
              <a:gd name="connsiteX11" fmla="*/ 266322 w 502946"/>
              <a:gd name="connsiteY11" fmla="*/ 25076 h 772536"/>
              <a:gd name="connsiteX12" fmla="*/ 182502 w 502946"/>
              <a:gd name="connsiteY12" fmla="*/ 4121 h 772536"/>
              <a:gd name="connsiteX13" fmla="*/ 87252 w 502946"/>
              <a:gd name="connsiteY13" fmla="*/ 2216 h 772536"/>
              <a:gd name="connsiteX14" fmla="*/ 9147 w 502946"/>
              <a:gd name="connsiteY14" fmla="*/ 28886 h 772536"/>
              <a:gd name="connsiteX15" fmla="*/ 9147 w 502946"/>
              <a:gd name="connsiteY15" fmla="*/ 735641 h 772536"/>
              <a:gd name="connsiteX0" fmla="*/ 4096 w 497895"/>
              <a:gd name="connsiteY0" fmla="*/ 735641 h 739935"/>
              <a:gd name="connsiteX1" fmla="*/ 91726 w 497895"/>
              <a:gd name="connsiteY1" fmla="*/ 665156 h 739935"/>
              <a:gd name="connsiteX2" fmla="*/ 162211 w 497895"/>
              <a:gd name="connsiteY2" fmla="*/ 600386 h 739935"/>
              <a:gd name="connsiteX3" fmla="*/ 310801 w 497895"/>
              <a:gd name="connsiteY3" fmla="*/ 505136 h 739935"/>
              <a:gd name="connsiteX4" fmla="*/ 381286 w 497895"/>
              <a:gd name="connsiteY4" fmla="*/ 461321 h 739935"/>
              <a:gd name="connsiteX5" fmla="*/ 444151 w 497895"/>
              <a:gd name="connsiteY5" fmla="*/ 354641 h 739935"/>
              <a:gd name="connsiteX6" fmla="*/ 455581 w 497895"/>
              <a:gd name="connsiteY6" fmla="*/ 246056 h 739935"/>
              <a:gd name="connsiteX7" fmla="*/ 493681 w 497895"/>
              <a:gd name="connsiteY7" fmla="*/ 167951 h 739935"/>
              <a:gd name="connsiteX8" fmla="*/ 489871 w 497895"/>
              <a:gd name="connsiteY8" fmla="*/ 82226 h 739935"/>
              <a:gd name="connsiteX9" fmla="*/ 430816 w 497895"/>
              <a:gd name="connsiteY9" fmla="*/ 57461 h 739935"/>
              <a:gd name="connsiteX10" fmla="*/ 331756 w 497895"/>
              <a:gd name="connsiteY10" fmla="*/ 46031 h 739935"/>
              <a:gd name="connsiteX11" fmla="*/ 261271 w 497895"/>
              <a:gd name="connsiteY11" fmla="*/ 25076 h 739935"/>
              <a:gd name="connsiteX12" fmla="*/ 177451 w 497895"/>
              <a:gd name="connsiteY12" fmla="*/ 4121 h 739935"/>
              <a:gd name="connsiteX13" fmla="*/ 82201 w 497895"/>
              <a:gd name="connsiteY13" fmla="*/ 2216 h 739935"/>
              <a:gd name="connsiteX14" fmla="*/ 4096 w 497895"/>
              <a:gd name="connsiteY14" fmla="*/ 28886 h 739935"/>
              <a:gd name="connsiteX15" fmla="*/ 4096 w 497895"/>
              <a:gd name="connsiteY15" fmla="*/ 735641 h 73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97895" h="739935">
                <a:moveTo>
                  <a:pt x="4096" y="735641"/>
                </a:moveTo>
                <a:cubicBezTo>
                  <a:pt x="3461" y="757866"/>
                  <a:pt x="65374" y="687698"/>
                  <a:pt x="91726" y="665156"/>
                </a:cubicBezTo>
                <a:cubicBezTo>
                  <a:pt x="118079" y="642613"/>
                  <a:pt x="125699" y="627056"/>
                  <a:pt x="162211" y="600386"/>
                </a:cubicBezTo>
                <a:cubicBezTo>
                  <a:pt x="198724" y="573716"/>
                  <a:pt x="274289" y="528313"/>
                  <a:pt x="310801" y="505136"/>
                </a:cubicBezTo>
                <a:cubicBezTo>
                  <a:pt x="347313" y="481959"/>
                  <a:pt x="359061" y="486403"/>
                  <a:pt x="381286" y="461321"/>
                </a:cubicBezTo>
                <a:cubicBezTo>
                  <a:pt x="403511" y="436239"/>
                  <a:pt x="431769" y="390518"/>
                  <a:pt x="444151" y="354641"/>
                </a:cubicBezTo>
                <a:cubicBezTo>
                  <a:pt x="456534" y="318763"/>
                  <a:pt x="447326" y="277171"/>
                  <a:pt x="455581" y="246056"/>
                </a:cubicBezTo>
                <a:cubicBezTo>
                  <a:pt x="463836" y="214941"/>
                  <a:pt x="487966" y="195256"/>
                  <a:pt x="493681" y="167951"/>
                </a:cubicBezTo>
                <a:cubicBezTo>
                  <a:pt x="499396" y="140646"/>
                  <a:pt x="500348" y="100641"/>
                  <a:pt x="489871" y="82226"/>
                </a:cubicBezTo>
                <a:cubicBezTo>
                  <a:pt x="479394" y="63811"/>
                  <a:pt x="457168" y="63493"/>
                  <a:pt x="430816" y="57461"/>
                </a:cubicBezTo>
                <a:cubicBezTo>
                  <a:pt x="404464" y="51429"/>
                  <a:pt x="360013" y="51428"/>
                  <a:pt x="331756" y="46031"/>
                </a:cubicBezTo>
                <a:cubicBezTo>
                  <a:pt x="303499" y="40634"/>
                  <a:pt x="286988" y="32061"/>
                  <a:pt x="261271" y="25076"/>
                </a:cubicBezTo>
                <a:cubicBezTo>
                  <a:pt x="235554" y="18091"/>
                  <a:pt x="207296" y="7931"/>
                  <a:pt x="177451" y="4121"/>
                </a:cubicBezTo>
                <a:cubicBezTo>
                  <a:pt x="147606" y="311"/>
                  <a:pt x="111093" y="-1911"/>
                  <a:pt x="82201" y="2216"/>
                </a:cubicBezTo>
                <a:cubicBezTo>
                  <a:pt x="53309" y="6343"/>
                  <a:pt x="13621" y="23806"/>
                  <a:pt x="4096" y="28886"/>
                </a:cubicBezTo>
                <a:cubicBezTo>
                  <a:pt x="-5429" y="33966"/>
                  <a:pt x="4731" y="713416"/>
                  <a:pt x="4096" y="735641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Freeform 179"/>
          <p:cNvSpPr/>
          <p:nvPr/>
        </p:nvSpPr>
        <p:spPr>
          <a:xfrm>
            <a:off x="235110" y="6970388"/>
            <a:ext cx="1016419" cy="1921458"/>
          </a:xfrm>
          <a:custGeom>
            <a:avLst/>
            <a:gdLst>
              <a:gd name="connsiteX0" fmla="*/ 219229 w 1030387"/>
              <a:gd name="connsiteY0" fmla="*/ 2032116 h 2188184"/>
              <a:gd name="connsiteX1" fmla="*/ 275327 w 1030387"/>
              <a:gd name="connsiteY1" fmla="*/ 1886260 h 2188184"/>
              <a:gd name="connsiteX2" fmla="*/ 300571 w 1030387"/>
              <a:gd name="connsiteY2" fmla="*/ 1709551 h 2188184"/>
              <a:gd name="connsiteX3" fmla="*/ 247278 w 1030387"/>
              <a:gd name="connsiteY3" fmla="*/ 1639429 h 2188184"/>
              <a:gd name="connsiteX4" fmla="*/ 269717 w 1030387"/>
              <a:gd name="connsiteY4" fmla="*/ 1544062 h 2188184"/>
              <a:gd name="connsiteX5" fmla="*/ 429597 w 1030387"/>
              <a:gd name="connsiteY5" fmla="*/ 1471134 h 2188184"/>
              <a:gd name="connsiteX6" fmla="*/ 524964 w 1030387"/>
              <a:gd name="connsiteY6" fmla="*/ 1426256 h 2188184"/>
              <a:gd name="connsiteX7" fmla="*/ 550208 w 1030387"/>
              <a:gd name="connsiteY7" fmla="*/ 1389792 h 2188184"/>
              <a:gd name="connsiteX8" fmla="*/ 634355 w 1030387"/>
              <a:gd name="connsiteY8" fmla="*/ 1356133 h 2188184"/>
              <a:gd name="connsiteX9" fmla="*/ 732527 w 1030387"/>
              <a:gd name="connsiteY9" fmla="*/ 1255156 h 2188184"/>
              <a:gd name="connsiteX10" fmla="*/ 878382 w 1030387"/>
              <a:gd name="connsiteY10" fmla="*/ 1120521 h 2188184"/>
              <a:gd name="connsiteX11" fmla="*/ 968139 w 1030387"/>
              <a:gd name="connsiteY11" fmla="*/ 1011129 h 2188184"/>
              <a:gd name="connsiteX12" fmla="*/ 1010213 w 1030387"/>
              <a:gd name="connsiteY12" fmla="*/ 845640 h 2188184"/>
              <a:gd name="connsiteX13" fmla="*/ 1018627 w 1030387"/>
              <a:gd name="connsiteY13" fmla="*/ 803566 h 2188184"/>
              <a:gd name="connsiteX14" fmla="*/ 847528 w 1030387"/>
              <a:gd name="connsiteY14" fmla="*/ 761492 h 2188184"/>
              <a:gd name="connsiteX15" fmla="*/ 799845 w 1030387"/>
              <a:gd name="connsiteY15" fmla="*/ 657711 h 2188184"/>
              <a:gd name="connsiteX16" fmla="*/ 752161 w 1030387"/>
              <a:gd name="connsiteY16" fmla="*/ 559539 h 2188184"/>
              <a:gd name="connsiteX17" fmla="*/ 625940 w 1030387"/>
              <a:gd name="connsiteY17" fmla="*/ 492221 h 2188184"/>
              <a:gd name="connsiteX18" fmla="*/ 494110 w 1030387"/>
              <a:gd name="connsiteY18" fmla="*/ 452952 h 2188184"/>
              <a:gd name="connsiteX19" fmla="*/ 334230 w 1030387"/>
              <a:gd name="connsiteY19" fmla="*/ 422098 h 2188184"/>
              <a:gd name="connsiteX20" fmla="*/ 227643 w 1030387"/>
              <a:gd name="connsiteY20" fmla="*/ 408074 h 2188184"/>
              <a:gd name="connsiteX21" fmla="*/ 112642 w 1030387"/>
              <a:gd name="connsiteY21" fmla="*/ 419294 h 2188184"/>
              <a:gd name="connsiteX22" fmla="*/ 62154 w 1030387"/>
              <a:gd name="connsiteY22" fmla="*/ 374415 h 2188184"/>
              <a:gd name="connsiteX23" fmla="*/ 93008 w 1030387"/>
              <a:gd name="connsiteY23" fmla="*/ 253804 h 2188184"/>
              <a:gd name="connsiteX24" fmla="*/ 84593 w 1030387"/>
              <a:gd name="connsiteY24" fmla="*/ 194901 h 2188184"/>
              <a:gd name="connsiteX25" fmla="*/ 20080 w 1030387"/>
              <a:gd name="connsiteY25" fmla="*/ 124778 h 2188184"/>
              <a:gd name="connsiteX26" fmla="*/ 17275 w 1030387"/>
              <a:gd name="connsiteY26" fmla="*/ 2043335 h 2188184"/>
              <a:gd name="connsiteX27" fmla="*/ 219229 w 1030387"/>
              <a:gd name="connsiteY27" fmla="*/ 2032116 h 2188184"/>
              <a:gd name="connsiteX0" fmla="*/ 219229 w 1030387"/>
              <a:gd name="connsiteY0" fmla="*/ 2032116 h 2182592"/>
              <a:gd name="connsiteX1" fmla="*/ 275327 w 1030387"/>
              <a:gd name="connsiteY1" fmla="*/ 1886260 h 2182592"/>
              <a:gd name="connsiteX2" fmla="*/ 300571 w 1030387"/>
              <a:gd name="connsiteY2" fmla="*/ 1709551 h 2182592"/>
              <a:gd name="connsiteX3" fmla="*/ 247278 w 1030387"/>
              <a:gd name="connsiteY3" fmla="*/ 1639429 h 2182592"/>
              <a:gd name="connsiteX4" fmla="*/ 269717 w 1030387"/>
              <a:gd name="connsiteY4" fmla="*/ 1544062 h 2182592"/>
              <a:gd name="connsiteX5" fmla="*/ 429597 w 1030387"/>
              <a:gd name="connsiteY5" fmla="*/ 1471134 h 2182592"/>
              <a:gd name="connsiteX6" fmla="*/ 524964 w 1030387"/>
              <a:gd name="connsiteY6" fmla="*/ 1426256 h 2182592"/>
              <a:gd name="connsiteX7" fmla="*/ 550208 w 1030387"/>
              <a:gd name="connsiteY7" fmla="*/ 1389792 h 2182592"/>
              <a:gd name="connsiteX8" fmla="*/ 634355 w 1030387"/>
              <a:gd name="connsiteY8" fmla="*/ 1356133 h 2182592"/>
              <a:gd name="connsiteX9" fmla="*/ 732527 w 1030387"/>
              <a:gd name="connsiteY9" fmla="*/ 1255156 h 2182592"/>
              <a:gd name="connsiteX10" fmla="*/ 878382 w 1030387"/>
              <a:gd name="connsiteY10" fmla="*/ 1120521 h 2182592"/>
              <a:gd name="connsiteX11" fmla="*/ 968139 w 1030387"/>
              <a:gd name="connsiteY11" fmla="*/ 1011129 h 2182592"/>
              <a:gd name="connsiteX12" fmla="*/ 1010213 w 1030387"/>
              <a:gd name="connsiteY12" fmla="*/ 845640 h 2182592"/>
              <a:gd name="connsiteX13" fmla="*/ 1018627 w 1030387"/>
              <a:gd name="connsiteY13" fmla="*/ 803566 h 2182592"/>
              <a:gd name="connsiteX14" fmla="*/ 847528 w 1030387"/>
              <a:gd name="connsiteY14" fmla="*/ 761492 h 2182592"/>
              <a:gd name="connsiteX15" fmla="*/ 799845 w 1030387"/>
              <a:gd name="connsiteY15" fmla="*/ 657711 h 2182592"/>
              <a:gd name="connsiteX16" fmla="*/ 752161 w 1030387"/>
              <a:gd name="connsiteY16" fmla="*/ 559539 h 2182592"/>
              <a:gd name="connsiteX17" fmla="*/ 625940 w 1030387"/>
              <a:gd name="connsiteY17" fmla="*/ 492221 h 2182592"/>
              <a:gd name="connsiteX18" fmla="*/ 494110 w 1030387"/>
              <a:gd name="connsiteY18" fmla="*/ 452952 h 2182592"/>
              <a:gd name="connsiteX19" fmla="*/ 334230 w 1030387"/>
              <a:gd name="connsiteY19" fmla="*/ 422098 h 2182592"/>
              <a:gd name="connsiteX20" fmla="*/ 227643 w 1030387"/>
              <a:gd name="connsiteY20" fmla="*/ 408074 h 2182592"/>
              <a:gd name="connsiteX21" fmla="*/ 112642 w 1030387"/>
              <a:gd name="connsiteY21" fmla="*/ 419294 h 2182592"/>
              <a:gd name="connsiteX22" fmla="*/ 62154 w 1030387"/>
              <a:gd name="connsiteY22" fmla="*/ 374415 h 2182592"/>
              <a:gd name="connsiteX23" fmla="*/ 93008 w 1030387"/>
              <a:gd name="connsiteY23" fmla="*/ 253804 h 2182592"/>
              <a:gd name="connsiteX24" fmla="*/ 84593 w 1030387"/>
              <a:gd name="connsiteY24" fmla="*/ 194901 h 2182592"/>
              <a:gd name="connsiteX25" fmla="*/ 20080 w 1030387"/>
              <a:gd name="connsiteY25" fmla="*/ 124778 h 2182592"/>
              <a:gd name="connsiteX26" fmla="*/ 17275 w 1030387"/>
              <a:gd name="connsiteY26" fmla="*/ 2043335 h 2182592"/>
              <a:gd name="connsiteX27" fmla="*/ 219229 w 1030387"/>
              <a:gd name="connsiteY27" fmla="*/ 2032116 h 2182592"/>
              <a:gd name="connsiteX0" fmla="*/ 205261 w 1016419"/>
              <a:gd name="connsiteY0" fmla="*/ 2032116 h 2043623"/>
              <a:gd name="connsiteX1" fmla="*/ 261359 w 1016419"/>
              <a:gd name="connsiteY1" fmla="*/ 1886260 h 2043623"/>
              <a:gd name="connsiteX2" fmla="*/ 286603 w 1016419"/>
              <a:gd name="connsiteY2" fmla="*/ 1709551 h 2043623"/>
              <a:gd name="connsiteX3" fmla="*/ 233310 w 1016419"/>
              <a:gd name="connsiteY3" fmla="*/ 1639429 h 2043623"/>
              <a:gd name="connsiteX4" fmla="*/ 255749 w 1016419"/>
              <a:gd name="connsiteY4" fmla="*/ 1544062 h 2043623"/>
              <a:gd name="connsiteX5" fmla="*/ 415629 w 1016419"/>
              <a:gd name="connsiteY5" fmla="*/ 1471134 h 2043623"/>
              <a:gd name="connsiteX6" fmla="*/ 510996 w 1016419"/>
              <a:gd name="connsiteY6" fmla="*/ 1426256 h 2043623"/>
              <a:gd name="connsiteX7" fmla="*/ 536240 w 1016419"/>
              <a:gd name="connsiteY7" fmla="*/ 1389792 h 2043623"/>
              <a:gd name="connsiteX8" fmla="*/ 620387 w 1016419"/>
              <a:gd name="connsiteY8" fmla="*/ 1356133 h 2043623"/>
              <a:gd name="connsiteX9" fmla="*/ 718559 w 1016419"/>
              <a:gd name="connsiteY9" fmla="*/ 1255156 h 2043623"/>
              <a:gd name="connsiteX10" fmla="*/ 864414 w 1016419"/>
              <a:gd name="connsiteY10" fmla="*/ 1120521 h 2043623"/>
              <a:gd name="connsiteX11" fmla="*/ 954171 w 1016419"/>
              <a:gd name="connsiteY11" fmla="*/ 1011129 h 2043623"/>
              <a:gd name="connsiteX12" fmla="*/ 996245 w 1016419"/>
              <a:gd name="connsiteY12" fmla="*/ 845640 h 2043623"/>
              <a:gd name="connsiteX13" fmla="*/ 1004659 w 1016419"/>
              <a:gd name="connsiteY13" fmla="*/ 803566 h 2043623"/>
              <a:gd name="connsiteX14" fmla="*/ 833560 w 1016419"/>
              <a:gd name="connsiteY14" fmla="*/ 761492 h 2043623"/>
              <a:gd name="connsiteX15" fmla="*/ 785877 w 1016419"/>
              <a:gd name="connsiteY15" fmla="*/ 657711 h 2043623"/>
              <a:gd name="connsiteX16" fmla="*/ 738193 w 1016419"/>
              <a:gd name="connsiteY16" fmla="*/ 559539 h 2043623"/>
              <a:gd name="connsiteX17" fmla="*/ 611972 w 1016419"/>
              <a:gd name="connsiteY17" fmla="*/ 492221 h 2043623"/>
              <a:gd name="connsiteX18" fmla="*/ 480142 w 1016419"/>
              <a:gd name="connsiteY18" fmla="*/ 452952 h 2043623"/>
              <a:gd name="connsiteX19" fmla="*/ 320262 w 1016419"/>
              <a:gd name="connsiteY19" fmla="*/ 422098 h 2043623"/>
              <a:gd name="connsiteX20" fmla="*/ 213675 w 1016419"/>
              <a:gd name="connsiteY20" fmla="*/ 408074 h 2043623"/>
              <a:gd name="connsiteX21" fmla="*/ 98674 w 1016419"/>
              <a:gd name="connsiteY21" fmla="*/ 419294 h 2043623"/>
              <a:gd name="connsiteX22" fmla="*/ 48186 w 1016419"/>
              <a:gd name="connsiteY22" fmla="*/ 374415 h 2043623"/>
              <a:gd name="connsiteX23" fmla="*/ 79040 w 1016419"/>
              <a:gd name="connsiteY23" fmla="*/ 253804 h 2043623"/>
              <a:gd name="connsiteX24" fmla="*/ 70625 w 1016419"/>
              <a:gd name="connsiteY24" fmla="*/ 194901 h 2043623"/>
              <a:gd name="connsiteX25" fmla="*/ 6112 w 1016419"/>
              <a:gd name="connsiteY25" fmla="*/ 124778 h 2043623"/>
              <a:gd name="connsiteX26" fmla="*/ 3307 w 1016419"/>
              <a:gd name="connsiteY26" fmla="*/ 2043335 h 2043623"/>
              <a:gd name="connsiteX27" fmla="*/ 205261 w 1016419"/>
              <a:gd name="connsiteY27" fmla="*/ 2032116 h 2043623"/>
              <a:gd name="connsiteX0" fmla="*/ 205261 w 1016419"/>
              <a:gd name="connsiteY0" fmla="*/ 1909951 h 1921458"/>
              <a:gd name="connsiteX1" fmla="*/ 261359 w 1016419"/>
              <a:gd name="connsiteY1" fmla="*/ 1764095 h 1921458"/>
              <a:gd name="connsiteX2" fmla="*/ 286603 w 1016419"/>
              <a:gd name="connsiteY2" fmla="*/ 1587386 h 1921458"/>
              <a:gd name="connsiteX3" fmla="*/ 233310 w 1016419"/>
              <a:gd name="connsiteY3" fmla="*/ 1517264 h 1921458"/>
              <a:gd name="connsiteX4" fmla="*/ 255749 w 1016419"/>
              <a:gd name="connsiteY4" fmla="*/ 1421897 h 1921458"/>
              <a:gd name="connsiteX5" fmla="*/ 415629 w 1016419"/>
              <a:gd name="connsiteY5" fmla="*/ 1348969 h 1921458"/>
              <a:gd name="connsiteX6" fmla="*/ 510996 w 1016419"/>
              <a:gd name="connsiteY6" fmla="*/ 1304091 h 1921458"/>
              <a:gd name="connsiteX7" fmla="*/ 536240 w 1016419"/>
              <a:gd name="connsiteY7" fmla="*/ 1267627 h 1921458"/>
              <a:gd name="connsiteX8" fmla="*/ 620387 w 1016419"/>
              <a:gd name="connsiteY8" fmla="*/ 1233968 h 1921458"/>
              <a:gd name="connsiteX9" fmla="*/ 718559 w 1016419"/>
              <a:gd name="connsiteY9" fmla="*/ 1132991 h 1921458"/>
              <a:gd name="connsiteX10" fmla="*/ 864414 w 1016419"/>
              <a:gd name="connsiteY10" fmla="*/ 998356 h 1921458"/>
              <a:gd name="connsiteX11" fmla="*/ 954171 w 1016419"/>
              <a:gd name="connsiteY11" fmla="*/ 888964 h 1921458"/>
              <a:gd name="connsiteX12" fmla="*/ 996245 w 1016419"/>
              <a:gd name="connsiteY12" fmla="*/ 723475 h 1921458"/>
              <a:gd name="connsiteX13" fmla="*/ 1004659 w 1016419"/>
              <a:gd name="connsiteY13" fmla="*/ 681401 h 1921458"/>
              <a:gd name="connsiteX14" fmla="*/ 833560 w 1016419"/>
              <a:gd name="connsiteY14" fmla="*/ 639327 h 1921458"/>
              <a:gd name="connsiteX15" fmla="*/ 785877 w 1016419"/>
              <a:gd name="connsiteY15" fmla="*/ 535546 h 1921458"/>
              <a:gd name="connsiteX16" fmla="*/ 738193 w 1016419"/>
              <a:gd name="connsiteY16" fmla="*/ 437374 h 1921458"/>
              <a:gd name="connsiteX17" fmla="*/ 611972 w 1016419"/>
              <a:gd name="connsiteY17" fmla="*/ 370056 h 1921458"/>
              <a:gd name="connsiteX18" fmla="*/ 480142 w 1016419"/>
              <a:gd name="connsiteY18" fmla="*/ 330787 h 1921458"/>
              <a:gd name="connsiteX19" fmla="*/ 320262 w 1016419"/>
              <a:gd name="connsiteY19" fmla="*/ 299933 h 1921458"/>
              <a:gd name="connsiteX20" fmla="*/ 213675 w 1016419"/>
              <a:gd name="connsiteY20" fmla="*/ 285909 h 1921458"/>
              <a:gd name="connsiteX21" fmla="*/ 98674 w 1016419"/>
              <a:gd name="connsiteY21" fmla="*/ 297129 h 1921458"/>
              <a:gd name="connsiteX22" fmla="*/ 48186 w 1016419"/>
              <a:gd name="connsiteY22" fmla="*/ 252250 h 1921458"/>
              <a:gd name="connsiteX23" fmla="*/ 79040 w 1016419"/>
              <a:gd name="connsiteY23" fmla="*/ 131639 h 1921458"/>
              <a:gd name="connsiteX24" fmla="*/ 70625 w 1016419"/>
              <a:gd name="connsiteY24" fmla="*/ 72736 h 1921458"/>
              <a:gd name="connsiteX25" fmla="*/ 6112 w 1016419"/>
              <a:gd name="connsiteY25" fmla="*/ 2613 h 1921458"/>
              <a:gd name="connsiteX26" fmla="*/ 3307 w 1016419"/>
              <a:gd name="connsiteY26" fmla="*/ 1921170 h 1921458"/>
              <a:gd name="connsiteX27" fmla="*/ 205261 w 1016419"/>
              <a:gd name="connsiteY27" fmla="*/ 1909951 h 192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419" h="1921458">
                <a:moveTo>
                  <a:pt x="205261" y="1909951"/>
                </a:moveTo>
                <a:cubicBezTo>
                  <a:pt x="211806" y="1909016"/>
                  <a:pt x="247802" y="1817856"/>
                  <a:pt x="261359" y="1764095"/>
                </a:cubicBezTo>
                <a:cubicBezTo>
                  <a:pt x="274916" y="1710334"/>
                  <a:pt x="291278" y="1628524"/>
                  <a:pt x="286603" y="1587386"/>
                </a:cubicBezTo>
                <a:cubicBezTo>
                  <a:pt x="281928" y="1546248"/>
                  <a:pt x="238452" y="1544845"/>
                  <a:pt x="233310" y="1517264"/>
                </a:cubicBezTo>
                <a:cubicBezTo>
                  <a:pt x="228168" y="1489683"/>
                  <a:pt x="225363" y="1449946"/>
                  <a:pt x="255749" y="1421897"/>
                </a:cubicBezTo>
                <a:cubicBezTo>
                  <a:pt x="286135" y="1393848"/>
                  <a:pt x="415629" y="1348969"/>
                  <a:pt x="415629" y="1348969"/>
                </a:cubicBezTo>
                <a:cubicBezTo>
                  <a:pt x="458170" y="1329335"/>
                  <a:pt x="490894" y="1317648"/>
                  <a:pt x="510996" y="1304091"/>
                </a:cubicBezTo>
                <a:cubicBezTo>
                  <a:pt x="531098" y="1290534"/>
                  <a:pt x="518008" y="1279314"/>
                  <a:pt x="536240" y="1267627"/>
                </a:cubicBezTo>
                <a:cubicBezTo>
                  <a:pt x="554472" y="1255940"/>
                  <a:pt x="590001" y="1256407"/>
                  <a:pt x="620387" y="1233968"/>
                </a:cubicBezTo>
                <a:cubicBezTo>
                  <a:pt x="650774" y="1211529"/>
                  <a:pt x="677888" y="1172260"/>
                  <a:pt x="718559" y="1132991"/>
                </a:cubicBezTo>
                <a:cubicBezTo>
                  <a:pt x="759230" y="1093722"/>
                  <a:pt x="825145" y="1039027"/>
                  <a:pt x="864414" y="998356"/>
                </a:cubicBezTo>
                <a:cubicBezTo>
                  <a:pt x="903683" y="957685"/>
                  <a:pt x="932199" y="934777"/>
                  <a:pt x="954171" y="888964"/>
                </a:cubicBezTo>
                <a:cubicBezTo>
                  <a:pt x="976143" y="843150"/>
                  <a:pt x="987830" y="758069"/>
                  <a:pt x="996245" y="723475"/>
                </a:cubicBezTo>
                <a:cubicBezTo>
                  <a:pt x="1004660" y="688881"/>
                  <a:pt x="1031773" y="695426"/>
                  <a:pt x="1004659" y="681401"/>
                </a:cubicBezTo>
                <a:cubicBezTo>
                  <a:pt x="977545" y="667376"/>
                  <a:pt x="870024" y="663636"/>
                  <a:pt x="833560" y="639327"/>
                </a:cubicBezTo>
                <a:cubicBezTo>
                  <a:pt x="797096" y="615018"/>
                  <a:pt x="801771" y="569205"/>
                  <a:pt x="785877" y="535546"/>
                </a:cubicBezTo>
                <a:cubicBezTo>
                  <a:pt x="769983" y="501887"/>
                  <a:pt x="767177" y="464955"/>
                  <a:pt x="738193" y="437374"/>
                </a:cubicBezTo>
                <a:cubicBezTo>
                  <a:pt x="709209" y="409793"/>
                  <a:pt x="654981" y="387820"/>
                  <a:pt x="611972" y="370056"/>
                </a:cubicBezTo>
                <a:cubicBezTo>
                  <a:pt x="568964" y="352291"/>
                  <a:pt x="528760" y="342474"/>
                  <a:pt x="480142" y="330787"/>
                </a:cubicBezTo>
                <a:cubicBezTo>
                  <a:pt x="431524" y="319100"/>
                  <a:pt x="364673" y="307413"/>
                  <a:pt x="320262" y="299933"/>
                </a:cubicBezTo>
                <a:cubicBezTo>
                  <a:pt x="275851" y="292453"/>
                  <a:pt x="250606" y="286376"/>
                  <a:pt x="213675" y="285909"/>
                </a:cubicBezTo>
                <a:cubicBezTo>
                  <a:pt x="176744" y="285442"/>
                  <a:pt x="126255" y="302739"/>
                  <a:pt x="98674" y="297129"/>
                </a:cubicBezTo>
                <a:cubicBezTo>
                  <a:pt x="71093" y="291519"/>
                  <a:pt x="51458" y="279832"/>
                  <a:pt x="48186" y="252250"/>
                </a:cubicBezTo>
                <a:cubicBezTo>
                  <a:pt x="44914" y="224668"/>
                  <a:pt x="75300" y="161558"/>
                  <a:pt x="79040" y="131639"/>
                </a:cubicBezTo>
                <a:cubicBezTo>
                  <a:pt x="82780" y="101720"/>
                  <a:pt x="82780" y="94240"/>
                  <a:pt x="70625" y="72736"/>
                </a:cubicBezTo>
                <a:cubicBezTo>
                  <a:pt x="58470" y="51232"/>
                  <a:pt x="-5107" y="-13749"/>
                  <a:pt x="6112" y="2613"/>
                </a:cubicBezTo>
                <a:cubicBezTo>
                  <a:pt x="-5108" y="310685"/>
                  <a:pt x="2372" y="1918832"/>
                  <a:pt x="3307" y="1921170"/>
                </a:cubicBezTo>
                <a:cubicBezTo>
                  <a:pt x="4242" y="1923508"/>
                  <a:pt x="198716" y="1910886"/>
                  <a:pt x="205261" y="1909951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Freeform 183"/>
          <p:cNvSpPr/>
          <p:nvPr/>
        </p:nvSpPr>
        <p:spPr>
          <a:xfrm>
            <a:off x="226878" y="6899903"/>
            <a:ext cx="1138024" cy="1991657"/>
          </a:xfrm>
          <a:custGeom>
            <a:avLst/>
            <a:gdLst>
              <a:gd name="connsiteX0" fmla="*/ 295622 w 1147226"/>
              <a:gd name="connsiteY0" fmla="*/ 2114754 h 2281804"/>
              <a:gd name="connsiteX1" fmla="*/ 315257 w 1147226"/>
              <a:gd name="connsiteY1" fmla="*/ 1999753 h 2281804"/>
              <a:gd name="connsiteX2" fmla="*/ 382574 w 1147226"/>
              <a:gd name="connsiteY2" fmla="*/ 1820239 h 2281804"/>
              <a:gd name="connsiteX3" fmla="*/ 318061 w 1147226"/>
              <a:gd name="connsiteY3" fmla="*/ 1730482 h 2281804"/>
              <a:gd name="connsiteX4" fmla="*/ 354525 w 1147226"/>
              <a:gd name="connsiteY4" fmla="*/ 1668774 h 2281804"/>
              <a:gd name="connsiteX5" fmla="*/ 433063 w 1147226"/>
              <a:gd name="connsiteY5" fmla="*/ 1632310 h 2281804"/>
              <a:gd name="connsiteX6" fmla="*/ 497576 w 1147226"/>
              <a:gd name="connsiteY6" fmla="*/ 1576212 h 2281804"/>
              <a:gd name="connsiteX7" fmla="*/ 570503 w 1147226"/>
              <a:gd name="connsiteY7" fmla="*/ 1576212 h 2281804"/>
              <a:gd name="connsiteX8" fmla="*/ 598552 w 1147226"/>
              <a:gd name="connsiteY8" fmla="*/ 1612675 h 2281804"/>
              <a:gd name="connsiteX9" fmla="*/ 623796 w 1147226"/>
              <a:gd name="connsiteY9" fmla="*/ 1705237 h 2281804"/>
              <a:gd name="connsiteX10" fmla="*/ 663065 w 1147226"/>
              <a:gd name="connsiteY10" fmla="*/ 1694018 h 2281804"/>
              <a:gd name="connsiteX11" fmla="*/ 716358 w 1147226"/>
              <a:gd name="connsiteY11" fmla="*/ 1668774 h 2281804"/>
              <a:gd name="connsiteX12" fmla="*/ 750017 w 1147226"/>
              <a:gd name="connsiteY12" fmla="*/ 1595846 h 2281804"/>
              <a:gd name="connsiteX13" fmla="*/ 755627 w 1147226"/>
              <a:gd name="connsiteY13" fmla="*/ 1464015 h 2281804"/>
              <a:gd name="connsiteX14" fmla="*/ 848189 w 1147226"/>
              <a:gd name="connsiteY14" fmla="*/ 1363039 h 2281804"/>
              <a:gd name="connsiteX15" fmla="*/ 935141 w 1147226"/>
              <a:gd name="connsiteY15" fmla="*/ 1287306 h 2281804"/>
              <a:gd name="connsiteX16" fmla="*/ 1055752 w 1147226"/>
              <a:gd name="connsiteY16" fmla="*/ 1085353 h 2281804"/>
              <a:gd name="connsiteX17" fmla="*/ 1145509 w 1147226"/>
              <a:gd name="connsiteY17" fmla="*/ 852545 h 2281804"/>
              <a:gd name="connsiteX18" fmla="*/ 1111850 w 1147226"/>
              <a:gd name="connsiteY18" fmla="*/ 796447 h 2281804"/>
              <a:gd name="connsiteX19" fmla="*/ 1075387 w 1147226"/>
              <a:gd name="connsiteY19" fmla="*/ 774008 h 2281804"/>
              <a:gd name="connsiteX20" fmla="*/ 985630 w 1147226"/>
              <a:gd name="connsiteY20" fmla="*/ 768398 h 2281804"/>
              <a:gd name="connsiteX21" fmla="*/ 890263 w 1147226"/>
              <a:gd name="connsiteY21" fmla="*/ 748764 h 2281804"/>
              <a:gd name="connsiteX22" fmla="*/ 822945 w 1147226"/>
              <a:gd name="connsiteY22" fmla="*/ 647787 h 2281804"/>
              <a:gd name="connsiteX23" fmla="*/ 693919 w 1147226"/>
              <a:gd name="connsiteY23" fmla="*/ 566445 h 2281804"/>
              <a:gd name="connsiteX24" fmla="*/ 581723 w 1147226"/>
              <a:gd name="connsiteY24" fmla="*/ 499127 h 2281804"/>
              <a:gd name="connsiteX25" fmla="*/ 410623 w 1147226"/>
              <a:gd name="connsiteY25" fmla="*/ 476688 h 2281804"/>
              <a:gd name="connsiteX26" fmla="*/ 318061 w 1147226"/>
              <a:gd name="connsiteY26" fmla="*/ 437419 h 2281804"/>
              <a:gd name="connsiteX27" fmla="*/ 242329 w 1147226"/>
              <a:gd name="connsiteY27" fmla="*/ 431809 h 2281804"/>
              <a:gd name="connsiteX28" fmla="*/ 175011 w 1147226"/>
              <a:gd name="connsiteY28" fmla="*/ 448639 h 2281804"/>
              <a:gd name="connsiteX29" fmla="*/ 163791 w 1147226"/>
              <a:gd name="connsiteY29" fmla="*/ 353272 h 2281804"/>
              <a:gd name="connsiteX30" fmla="*/ 175011 w 1147226"/>
              <a:gd name="connsiteY30" fmla="*/ 294369 h 2281804"/>
              <a:gd name="connsiteX31" fmla="*/ 48790 w 1147226"/>
              <a:gd name="connsiteY31" fmla="*/ 173758 h 2281804"/>
              <a:gd name="connsiteX32" fmla="*/ 9522 w 1147226"/>
              <a:gd name="connsiteY32" fmla="*/ 142904 h 2281804"/>
              <a:gd name="connsiteX33" fmla="*/ 29156 w 1147226"/>
              <a:gd name="connsiteY33" fmla="*/ 2134388 h 2281804"/>
              <a:gd name="connsiteX34" fmla="*/ 295622 w 1147226"/>
              <a:gd name="connsiteY34" fmla="*/ 2114754 h 2281804"/>
              <a:gd name="connsiteX0" fmla="*/ 286426 w 1138030"/>
              <a:gd name="connsiteY0" fmla="*/ 2114754 h 2134389"/>
              <a:gd name="connsiteX1" fmla="*/ 306061 w 1138030"/>
              <a:gd name="connsiteY1" fmla="*/ 1999753 h 2134389"/>
              <a:gd name="connsiteX2" fmla="*/ 373378 w 1138030"/>
              <a:gd name="connsiteY2" fmla="*/ 1820239 h 2134389"/>
              <a:gd name="connsiteX3" fmla="*/ 308865 w 1138030"/>
              <a:gd name="connsiteY3" fmla="*/ 1730482 h 2134389"/>
              <a:gd name="connsiteX4" fmla="*/ 345329 w 1138030"/>
              <a:gd name="connsiteY4" fmla="*/ 1668774 h 2134389"/>
              <a:gd name="connsiteX5" fmla="*/ 423867 w 1138030"/>
              <a:gd name="connsiteY5" fmla="*/ 1632310 h 2134389"/>
              <a:gd name="connsiteX6" fmla="*/ 488380 w 1138030"/>
              <a:gd name="connsiteY6" fmla="*/ 1576212 h 2134389"/>
              <a:gd name="connsiteX7" fmla="*/ 561307 w 1138030"/>
              <a:gd name="connsiteY7" fmla="*/ 1576212 h 2134389"/>
              <a:gd name="connsiteX8" fmla="*/ 589356 w 1138030"/>
              <a:gd name="connsiteY8" fmla="*/ 1612675 h 2134389"/>
              <a:gd name="connsiteX9" fmla="*/ 614600 w 1138030"/>
              <a:gd name="connsiteY9" fmla="*/ 1705237 h 2134389"/>
              <a:gd name="connsiteX10" fmla="*/ 653869 w 1138030"/>
              <a:gd name="connsiteY10" fmla="*/ 1694018 h 2134389"/>
              <a:gd name="connsiteX11" fmla="*/ 707162 w 1138030"/>
              <a:gd name="connsiteY11" fmla="*/ 1668774 h 2134389"/>
              <a:gd name="connsiteX12" fmla="*/ 740821 w 1138030"/>
              <a:gd name="connsiteY12" fmla="*/ 1595846 h 2134389"/>
              <a:gd name="connsiteX13" fmla="*/ 746431 w 1138030"/>
              <a:gd name="connsiteY13" fmla="*/ 1464015 h 2134389"/>
              <a:gd name="connsiteX14" fmla="*/ 838993 w 1138030"/>
              <a:gd name="connsiteY14" fmla="*/ 1363039 h 2134389"/>
              <a:gd name="connsiteX15" fmla="*/ 925945 w 1138030"/>
              <a:gd name="connsiteY15" fmla="*/ 1287306 h 2134389"/>
              <a:gd name="connsiteX16" fmla="*/ 1046556 w 1138030"/>
              <a:gd name="connsiteY16" fmla="*/ 1085353 h 2134389"/>
              <a:gd name="connsiteX17" fmla="*/ 1136313 w 1138030"/>
              <a:gd name="connsiteY17" fmla="*/ 852545 h 2134389"/>
              <a:gd name="connsiteX18" fmla="*/ 1102654 w 1138030"/>
              <a:gd name="connsiteY18" fmla="*/ 796447 h 2134389"/>
              <a:gd name="connsiteX19" fmla="*/ 1066191 w 1138030"/>
              <a:gd name="connsiteY19" fmla="*/ 774008 h 2134389"/>
              <a:gd name="connsiteX20" fmla="*/ 976434 w 1138030"/>
              <a:gd name="connsiteY20" fmla="*/ 768398 h 2134389"/>
              <a:gd name="connsiteX21" fmla="*/ 881067 w 1138030"/>
              <a:gd name="connsiteY21" fmla="*/ 748764 h 2134389"/>
              <a:gd name="connsiteX22" fmla="*/ 813749 w 1138030"/>
              <a:gd name="connsiteY22" fmla="*/ 647787 h 2134389"/>
              <a:gd name="connsiteX23" fmla="*/ 684723 w 1138030"/>
              <a:gd name="connsiteY23" fmla="*/ 566445 h 2134389"/>
              <a:gd name="connsiteX24" fmla="*/ 572527 w 1138030"/>
              <a:gd name="connsiteY24" fmla="*/ 499127 h 2134389"/>
              <a:gd name="connsiteX25" fmla="*/ 401427 w 1138030"/>
              <a:gd name="connsiteY25" fmla="*/ 476688 h 2134389"/>
              <a:gd name="connsiteX26" fmla="*/ 308865 w 1138030"/>
              <a:gd name="connsiteY26" fmla="*/ 437419 h 2134389"/>
              <a:gd name="connsiteX27" fmla="*/ 233133 w 1138030"/>
              <a:gd name="connsiteY27" fmla="*/ 431809 h 2134389"/>
              <a:gd name="connsiteX28" fmla="*/ 165815 w 1138030"/>
              <a:gd name="connsiteY28" fmla="*/ 448639 h 2134389"/>
              <a:gd name="connsiteX29" fmla="*/ 154595 w 1138030"/>
              <a:gd name="connsiteY29" fmla="*/ 353272 h 2134389"/>
              <a:gd name="connsiteX30" fmla="*/ 165815 w 1138030"/>
              <a:gd name="connsiteY30" fmla="*/ 294369 h 2134389"/>
              <a:gd name="connsiteX31" fmla="*/ 39594 w 1138030"/>
              <a:gd name="connsiteY31" fmla="*/ 173758 h 2134389"/>
              <a:gd name="connsiteX32" fmla="*/ 326 w 1138030"/>
              <a:gd name="connsiteY32" fmla="*/ 142904 h 2134389"/>
              <a:gd name="connsiteX33" fmla="*/ 19960 w 1138030"/>
              <a:gd name="connsiteY33" fmla="*/ 2134388 h 2134389"/>
              <a:gd name="connsiteX34" fmla="*/ 286426 w 1138030"/>
              <a:gd name="connsiteY34" fmla="*/ 2114754 h 2134389"/>
              <a:gd name="connsiteX0" fmla="*/ 295438 w 1147042"/>
              <a:gd name="connsiteY0" fmla="*/ 2128778 h 2285078"/>
              <a:gd name="connsiteX1" fmla="*/ 315073 w 1147042"/>
              <a:gd name="connsiteY1" fmla="*/ 1999753 h 2285078"/>
              <a:gd name="connsiteX2" fmla="*/ 382390 w 1147042"/>
              <a:gd name="connsiteY2" fmla="*/ 1820239 h 2285078"/>
              <a:gd name="connsiteX3" fmla="*/ 317877 w 1147042"/>
              <a:gd name="connsiteY3" fmla="*/ 1730482 h 2285078"/>
              <a:gd name="connsiteX4" fmla="*/ 354341 w 1147042"/>
              <a:gd name="connsiteY4" fmla="*/ 1668774 h 2285078"/>
              <a:gd name="connsiteX5" fmla="*/ 432879 w 1147042"/>
              <a:gd name="connsiteY5" fmla="*/ 1632310 h 2285078"/>
              <a:gd name="connsiteX6" fmla="*/ 497392 w 1147042"/>
              <a:gd name="connsiteY6" fmla="*/ 1576212 h 2285078"/>
              <a:gd name="connsiteX7" fmla="*/ 570319 w 1147042"/>
              <a:gd name="connsiteY7" fmla="*/ 1576212 h 2285078"/>
              <a:gd name="connsiteX8" fmla="*/ 598368 w 1147042"/>
              <a:gd name="connsiteY8" fmla="*/ 1612675 h 2285078"/>
              <a:gd name="connsiteX9" fmla="*/ 623612 w 1147042"/>
              <a:gd name="connsiteY9" fmla="*/ 1705237 h 2285078"/>
              <a:gd name="connsiteX10" fmla="*/ 662881 w 1147042"/>
              <a:gd name="connsiteY10" fmla="*/ 1694018 h 2285078"/>
              <a:gd name="connsiteX11" fmla="*/ 716174 w 1147042"/>
              <a:gd name="connsiteY11" fmla="*/ 1668774 h 2285078"/>
              <a:gd name="connsiteX12" fmla="*/ 749833 w 1147042"/>
              <a:gd name="connsiteY12" fmla="*/ 1595846 h 2285078"/>
              <a:gd name="connsiteX13" fmla="*/ 755443 w 1147042"/>
              <a:gd name="connsiteY13" fmla="*/ 1464015 h 2285078"/>
              <a:gd name="connsiteX14" fmla="*/ 848005 w 1147042"/>
              <a:gd name="connsiteY14" fmla="*/ 1363039 h 2285078"/>
              <a:gd name="connsiteX15" fmla="*/ 934957 w 1147042"/>
              <a:gd name="connsiteY15" fmla="*/ 1287306 h 2285078"/>
              <a:gd name="connsiteX16" fmla="*/ 1055568 w 1147042"/>
              <a:gd name="connsiteY16" fmla="*/ 1085353 h 2285078"/>
              <a:gd name="connsiteX17" fmla="*/ 1145325 w 1147042"/>
              <a:gd name="connsiteY17" fmla="*/ 852545 h 2285078"/>
              <a:gd name="connsiteX18" fmla="*/ 1111666 w 1147042"/>
              <a:gd name="connsiteY18" fmla="*/ 796447 h 2285078"/>
              <a:gd name="connsiteX19" fmla="*/ 1075203 w 1147042"/>
              <a:gd name="connsiteY19" fmla="*/ 774008 h 2285078"/>
              <a:gd name="connsiteX20" fmla="*/ 985446 w 1147042"/>
              <a:gd name="connsiteY20" fmla="*/ 768398 h 2285078"/>
              <a:gd name="connsiteX21" fmla="*/ 890079 w 1147042"/>
              <a:gd name="connsiteY21" fmla="*/ 748764 h 2285078"/>
              <a:gd name="connsiteX22" fmla="*/ 822761 w 1147042"/>
              <a:gd name="connsiteY22" fmla="*/ 647787 h 2285078"/>
              <a:gd name="connsiteX23" fmla="*/ 693735 w 1147042"/>
              <a:gd name="connsiteY23" fmla="*/ 566445 h 2285078"/>
              <a:gd name="connsiteX24" fmla="*/ 581539 w 1147042"/>
              <a:gd name="connsiteY24" fmla="*/ 499127 h 2285078"/>
              <a:gd name="connsiteX25" fmla="*/ 410439 w 1147042"/>
              <a:gd name="connsiteY25" fmla="*/ 476688 h 2285078"/>
              <a:gd name="connsiteX26" fmla="*/ 317877 w 1147042"/>
              <a:gd name="connsiteY26" fmla="*/ 437419 h 2285078"/>
              <a:gd name="connsiteX27" fmla="*/ 242145 w 1147042"/>
              <a:gd name="connsiteY27" fmla="*/ 431809 h 2285078"/>
              <a:gd name="connsiteX28" fmla="*/ 174827 w 1147042"/>
              <a:gd name="connsiteY28" fmla="*/ 448639 h 2285078"/>
              <a:gd name="connsiteX29" fmla="*/ 163607 w 1147042"/>
              <a:gd name="connsiteY29" fmla="*/ 353272 h 2285078"/>
              <a:gd name="connsiteX30" fmla="*/ 174827 w 1147042"/>
              <a:gd name="connsiteY30" fmla="*/ 294369 h 2285078"/>
              <a:gd name="connsiteX31" fmla="*/ 48606 w 1147042"/>
              <a:gd name="connsiteY31" fmla="*/ 173758 h 2285078"/>
              <a:gd name="connsiteX32" fmla="*/ 9338 w 1147042"/>
              <a:gd name="connsiteY32" fmla="*/ 142904 h 2285078"/>
              <a:gd name="connsiteX33" fmla="*/ 28972 w 1147042"/>
              <a:gd name="connsiteY33" fmla="*/ 2134388 h 2285078"/>
              <a:gd name="connsiteX34" fmla="*/ 295438 w 1147042"/>
              <a:gd name="connsiteY34" fmla="*/ 2128778 h 2285078"/>
              <a:gd name="connsiteX0" fmla="*/ 295438 w 1147042"/>
              <a:gd name="connsiteY0" fmla="*/ 2128778 h 2280663"/>
              <a:gd name="connsiteX1" fmla="*/ 315073 w 1147042"/>
              <a:gd name="connsiteY1" fmla="*/ 1999753 h 2280663"/>
              <a:gd name="connsiteX2" fmla="*/ 382390 w 1147042"/>
              <a:gd name="connsiteY2" fmla="*/ 1820239 h 2280663"/>
              <a:gd name="connsiteX3" fmla="*/ 317877 w 1147042"/>
              <a:gd name="connsiteY3" fmla="*/ 1730482 h 2280663"/>
              <a:gd name="connsiteX4" fmla="*/ 354341 w 1147042"/>
              <a:gd name="connsiteY4" fmla="*/ 1668774 h 2280663"/>
              <a:gd name="connsiteX5" fmla="*/ 432879 w 1147042"/>
              <a:gd name="connsiteY5" fmla="*/ 1632310 h 2280663"/>
              <a:gd name="connsiteX6" fmla="*/ 497392 w 1147042"/>
              <a:gd name="connsiteY6" fmla="*/ 1576212 h 2280663"/>
              <a:gd name="connsiteX7" fmla="*/ 570319 w 1147042"/>
              <a:gd name="connsiteY7" fmla="*/ 1576212 h 2280663"/>
              <a:gd name="connsiteX8" fmla="*/ 598368 w 1147042"/>
              <a:gd name="connsiteY8" fmla="*/ 1612675 h 2280663"/>
              <a:gd name="connsiteX9" fmla="*/ 623612 w 1147042"/>
              <a:gd name="connsiteY9" fmla="*/ 1705237 h 2280663"/>
              <a:gd name="connsiteX10" fmla="*/ 662881 w 1147042"/>
              <a:gd name="connsiteY10" fmla="*/ 1694018 h 2280663"/>
              <a:gd name="connsiteX11" fmla="*/ 716174 w 1147042"/>
              <a:gd name="connsiteY11" fmla="*/ 1668774 h 2280663"/>
              <a:gd name="connsiteX12" fmla="*/ 749833 w 1147042"/>
              <a:gd name="connsiteY12" fmla="*/ 1595846 h 2280663"/>
              <a:gd name="connsiteX13" fmla="*/ 755443 w 1147042"/>
              <a:gd name="connsiteY13" fmla="*/ 1464015 h 2280663"/>
              <a:gd name="connsiteX14" fmla="*/ 848005 w 1147042"/>
              <a:gd name="connsiteY14" fmla="*/ 1363039 h 2280663"/>
              <a:gd name="connsiteX15" fmla="*/ 934957 w 1147042"/>
              <a:gd name="connsiteY15" fmla="*/ 1287306 h 2280663"/>
              <a:gd name="connsiteX16" fmla="*/ 1055568 w 1147042"/>
              <a:gd name="connsiteY16" fmla="*/ 1085353 h 2280663"/>
              <a:gd name="connsiteX17" fmla="*/ 1145325 w 1147042"/>
              <a:gd name="connsiteY17" fmla="*/ 852545 h 2280663"/>
              <a:gd name="connsiteX18" fmla="*/ 1111666 w 1147042"/>
              <a:gd name="connsiteY18" fmla="*/ 796447 h 2280663"/>
              <a:gd name="connsiteX19" fmla="*/ 1075203 w 1147042"/>
              <a:gd name="connsiteY19" fmla="*/ 774008 h 2280663"/>
              <a:gd name="connsiteX20" fmla="*/ 985446 w 1147042"/>
              <a:gd name="connsiteY20" fmla="*/ 768398 h 2280663"/>
              <a:gd name="connsiteX21" fmla="*/ 890079 w 1147042"/>
              <a:gd name="connsiteY21" fmla="*/ 748764 h 2280663"/>
              <a:gd name="connsiteX22" fmla="*/ 822761 w 1147042"/>
              <a:gd name="connsiteY22" fmla="*/ 647787 h 2280663"/>
              <a:gd name="connsiteX23" fmla="*/ 693735 w 1147042"/>
              <a:gd name="connsiteY23" fmla="*/ 566445 h 2280663"/>
              <a:gd name="connsiteX24" fmla="*/ 581539 w 1147042"/>
              <a:gd name="connsiteY24" fmla="*/ 499127 h 2280663"/>
              <a:gd name="connsiteX25" fmla="*/ 410439 w 1147042"/>
              <a:gd name="connsiteY25" fmla="*/ 476688 h 2280663"/>
              <a:gd name="connsiteX26" fmla="*/ 317877 w 1147042"/>
              <a:gd name="connsiteY26" fmla="*/ 437419 h 2280663"/>
              <a:gd name="connsiteX27" fmla="*/ 242145 w 1147042"/>
              <a:gd name="connsiteY27" fmla="*/ 431809 h 2280663"/>
              <a:gd name="connsiteX28" fmla="*/ 174827 w 1147042"/>
              <a:gd name="connsiteY28" fmla="*/ 448639 h 2280663"/>
              <a:gd name="connsiteX29" fmla="*/ 163607 w 1147042"/>
              <a:gd name="connsiteY29" fmla="*/ 353272 h 2280663"/>
              <a:gd name="connsiteX30" fmla="*/ 174827 w 1147042"/>
              <a:gd name="connsiteY30" fmla="*/ 294369 h 2280663"/>
              <a:gd name="connsiteX31" fmla="*/ 48606 w 1147042"/>
              <a:gd name="connsiteY31" fmla="*/ 173758 h 2280663"/>
              <a:gd name="connsiteX32" fmla="*/ 9338 w 1147042"/>
              <a:gd name="connsiteY32" fmla="*/ 142904 h 2280663"/>
              <a:gd name="connsiteX33" fmla="*/ 28972 w 1147042"/>
              <a:gd name="connsiteY33" fmla="*/ 2134388 h 2280663"/>
              <a:gd name="connsiteX34" fmla="*/ 295438 w 1147042"/>
              <a:gd name="connsiteY34" fmla="*/ 2128778 h 2280663"/>
              <a:gd name="connsiteX0" fmla="*/ 286420 w 1138024"/>
              <a:gd name="connsiteY0" fmla="*/ 2128778 h 2134391"/>
              <a:gd name="connsiteX1" fmla="*/ 306055 w 1138024"/>
              <a:gd name="connsiteY1" fmla="*/ 1999753 h 2134391"/>
              <a:gd name="connsiteX2" fmla="*/ 373372 w 1138024"/>
              <a:gd name="connsiteY2" fmla="*/ 1820239 h 2134391"/>
              <a:gd name="connsiteX3" fmla="*/ 308859 w 1138024"/>
              <a:gd name="connsiteY3" fmla="*/ 1730482 h 2134391"/>
              <a:gd name="connsiteX4" fmla="*/ 345323 w 1138024"/>
              <a:gd name="connsiteY4" fmla="*/ 1668774 h 2134391"/>
              <a:gd name="connsiteX5" fmla="*/ 423861 w 1138024"/>
              <a:gd name="connsiteY5" fmla="*/ 1632310 h 2134391"/>
              <a:gd name="connsiteX6" fmla="*/ 488374 w 1138024"/>
              <a:gd name="connsiteY6" fmla="*/ 1576212 h 2134391"/>
              <a:gd name="connsiteX7" fmla="*/ 561301 w 1138024"/>
              <a:gd name="connsiteY7" fmla="*/ 1576212 h 2134391"/>
              <a:gd name="connsiteX8" fmla="*/ 589350 w 1138024"/>
              <a:gd name="connsiteY8" fmla="*/ 1612675 h 2134391"/>
              <a:gd name="connsiteX9" fmla="*/ 614594 w 1138024"/>
              <a:gd name="connsiteY9" fmla="*/ 1705237 h 2134391"/>
              <a:gd name="connsiteX10" fmla="*/ 653863 w 1138024"/>
              <a:gd name="connsiteY10" fmla="*/ 1694018 h 2134391"/>
              <a:gd name="connsiteX11" fmla="*/ 707156 w 1138024"/>
              <a:gd name="connsiteY11" fmla="*/ 1668774 h 2134391"/>
              <a:gd name="connsiteX12" fmla="*/ 740815 w 1138024"/>
              <a:gd name="connsiteY12" fmla="*/ 1595846 h 2134391"/>
              <a:gd name="connsiteX13" fmla="*/ 746425 w 1138024"/>
              <a:gd name="connsiteY13" fmla="*/ 1464015 h 2134391"/>
              <a:gd name="connsiteX14" fmla="*/ 838987 w 1138024"/>
              <a:gd name="connsiteY14" fmla="*/ 1363039 h 2134391"/>
              <a:gd name="connsiteX15" fmla="*/ 925939 w 1138024"/>
              <a:gd name="connsiteY15" fmla="*/ 1287306 h 2134391"/>
              <a:gd name="connsiteX16" fmla="*/ 1046550 w 1138024"/>
              <a:gd name="connsiteY16" fmla="*/ 1085353 h 2134391"/>
              <a:gd name="connsiteX17" fmla="*/ 1136307 w 1138024"/>
              <a:gd name="connsiteY17" fmla="*/ 852545 h 2134391"/>
              <a:gd name="connsiteX18" fmla="*/ 1102648 w 1138024"/>
              <a:gd name="connsiteY18" fmla="*/ 796447 h 2134391"/>
              <a:gd name="connsiteX19" fmla="*/ 1066185 w 1138024"/>
              <a:gd name="connsiteY19" fmla="*/ 774008 h 2134391"/>
              <a:gd name="connsiteX20" fmla="*/ 976428 w 1138024"/>
              <a:gd name="connsiteY20" fmla="*/ 768398 h 2134391"/>
              <a:gd name="connsiteX21" fmla="*/ 881061 w 1138024"/>
              <a:gd name="connsiteY21" fmla="*/ 748764 h 2134391"/>
              <a:gd name="connsiteX22" fmla="*/ 813743 w 1138024"/>
              <a:gd name="connsiteY22" fmla="*/ 647787 h 2134391"/>
              <a:gd name="connsiteX23" fmla="*/ 684717 w 1138024"/>
              <a:gd name="connsiteY23" fmla="*/ 566445 h 2134391"/>
              <a:gd name="connsiteX24" fmla="*/ 572521 w 1138024"/>
              <a:gd name="connsiteY24" fmla="*/ 499127 h 2134391"/>
              <a:gd name="connsiteX25" fmla="*/ 401421 w 1138024"/>
              <a:gd name="connsiteY25" fmla="*/ 476688 h 2134391"/>
              <a:gd name="connsiteX26" fmla="*/ 308859 w 1138024"/>
              <a:gd name="connsiteY26" fmla="*/ 437419 h 2134391"/>
              <a:gd name="connsiteX27" fmla="*/ 233127 w 1138024"/>
              <a:gd name="connsiteY27" fmla="*/ 431809 h 2134391"/>
              <a:gd name="connsiteX28" fmla="*/ 165809 w 1138024"/>
              <a:gd name="connsiteY28" fmla="*/ 448639 h 2134391"/>
              <a:gd name="connsiteX29" fmla="*/ 154589 w 1138024"/>
              <a:gd name="connsiteY29" fmla="*/ 353272 h 2134391"/>
              <a:gd name="connsiteX30" fmla="*/ 165809 w 1138024"/>
              <a:gd name="connsiteY30" fmla="*/ 294369 h 2134391"/>
              <a:gd name="connsiteX31" fmla="*/ 39588 w 1138024"/>
              <a:gd name="connsiteY31" fmla="*/ 173758 h 2134391"/>
              <a:gd name="connsiteX32" fmla="*/ 320 w 1138024"/>
              <a:gd name="connsiteY32" fmla="*/ 142904 h 2134391"/>
              <a:gd name="connsiteX33" fmla="*/ 19954 w 1138024"/>
              <a:gd name="connsiteY33" fmla="*/ 2134388 h 2134391"/>
              <a:gd name="connsiteX34" fmla="*/ 286420 w 1138024"/>
              <a:gd name="connsiteY34" fmla="*/ 2128778 h 2134391"/>
              <a:gd name="connsiteX0" fmla="*/ 286420 w 1138024"/>
              <a:gd name="connsiteY0" fmla="*/ 1986044 h 1991657"/>
              <a:gd name="connsiteX1" fmla="*/ 306055 w 1138024"/>
              <a:gd name="connsiteY1" fmla="*/ 1857019 h 1991657"/>
              <a:gd name="connsiteX2" fmla="*/ 373372 w 1138024"/>
              <a:gd name="connsiteY2" fmla="*/ 1677505 h 1991657"/>
              <a:gd name="connsiteX3" fmla="*/ 308859 w 1138024"/>
              <a:gd name="connsiteY3" fmla="*/ 1587748 h 1991657"/>
              <a:gd name="connsiteX4" fmla="*/ 345323 w 1138024"/>
              <a:gd name="connsiteY4" fmla="*/ 1526040 h 1991657"/>
              <a:gd name="connsiteX5" fmla="*/ 423861 w 1138024"/>
              <a:gd name="connsiteY5" fmla="*/ 1489576 h 1991657"/>
              <a:gd name="connsiteX6" fmla="*/ 488374 w 1138024"/>
              <a:gd name="connsiteY6" fmla="*/ 1433478 h 1991657"/>
              <a:gd name="connsiteX7" fmla="*/ 561301 w 1138024"/>
              <a:gd name="connsiteY7" fmla="*/ 1433478 h 1991657"/>
              <a:gd name="connsiteX8" fmla="*/ 589350 w 1138024"/>
              <a:gd name="connsiteY8" fmla="*/ 1469941 h 1991657"/>
              <a:gd name="connsiteX9" fmla="*/ 614594 w 1138024"/>
              <a:gd name="connsiteY9" fmla="*/ 1562503 h 1991657"/>
              <a:gd name="connsiteX10" fmla="*/ 653863 w 1138024"/>
              <a:gd name="connsiteY10" fmla="*/ 1551284 h 1991657"/>
              <a:gd name="connsiteX11" fmla="*/ 707156 w 1138024"/>
              <a:gd name="connsiteY11" fmla="*/ 1526040 h 1991657"/>
              <a:gd name="connsiteX12" fmla="*/ 740815 w 1138024"/>
              <a:gd name="connsiteY12" fmla="*/ 1453112 h 1991657"/>
              <a:gd name="connsiteX13" fmla="*/ 746425 w 1138024"/>
              <a:gd name="connsiteY13" fmla="*/ 1321281 h 1991657"/>
              <a:gd name="connsiteX14" fmla="*/ 838987 w 1138024"/>
              <a:gd name="connsiteY14" fmla="*/ 1220305 h 1991657"/>
              <a:gd name="connsiteX15" fmla="*/ 925939 w 1138024"/>
              <a:gd name="connsiteY15" fmla="*/ 1144572 h 1991657"/>
              <a:gd name="connsiteX16" fmla="*/ 1046550 w 1138024"/>
              <a:gd name="connsiteY16" fmla="*/ 942619 h 1991657"/>
              <a:gd name="connsiteX17" fmla="*/ 1136307 w 1138024"/>
              <a:gd name="connsiteY17" fmla="*/ 709811 h 1991657"/>
              <a:gd name="connsiteX18" fmla="*/ 1102648 w 1138024"/>
              <a:gd name="connsiteY18" fmla="*/ 653713 h 1991657"/>
              <a:gd name="connsiteX19" fmla="*/ 1066185 w 1138024"/>
              <a:gd name="connsiteY19" fmla="*/ 631274 h 1991657"/>
              <a:gd name="connsiteX20" fmla="*/ 976428 w 1138024"/>
              <a:gd name="connsiteY20" fmla="*/ 625664 h 1991657"/>
              <a:gd name="connsiteX21" fmla="*/ 881061 w 1138024"/>
              <a:gd name="connsiteY21" fmla="*/ 606030 h 1991657"/>
              <a:gd name="connsiteX22" fmla="*/ 813743 w 1138024"/>
              <a:gd name="connsiteY22" fmla="*/ 505053 h 1991657"/>
              <a:gd name="connsiteX23" fmla="*/ 684717 w 1138024"/>
              <a:gd name="connsiteY23" fmla="*/ 423711 h 1991657"/>
              <a:gd name="connsiteX24" fmla="*/ 572521 w 1138024"/>
              <a:gd name="connsiteY24" fmla="*/ 356393 h 1991657"/>
              <a:gd name="connsiteX25" fmla="*/ 401421 w 1138024"/>
              <a:gd name="connsiteY25" fmla="*/ 333954 h 1991657"/>
              <a:gd name="connsiteX26" fmla="*/ 308859 w 1138024"/>
              <a:gd name="connsiteY26" fmla="*/ 294685 h 1991657"/>
              <a:gd name="connsiteX27" fmla="*/ 233127 w 1138024"/>
              <a:gd name="connsiteY27" fmla="*/ 289075 h 1991657"/>
              <a:gd name="connsiteX28" fmla="*/ 165809 w 1138024"/>
              <a:gd name="connsiteY28" fmla="*/ 305905 h 1991657"/>
              <a:gd name="connsiteX29" fmla="*/ 154589 w 1138024"/>
              <a:gd name="connsiteY29" fmla="*/ 210538 h 1991657"/>
              <a:gd name="connsiteX30" fmla="*/ 165809 w 1138024"/>
              <a:gd name="connsiteY30" fmla="*/ 151635 h 1991657"/>
              <a:gd name="connsiteX31" fmla="*/ 39588 w 1138024"/>
              <a:gd name="connsiteY31" fmla="*/ 31024 h 1991657"/>
              <a:gd name="connsiteX32" fmla="*/ 320 w 1138024"/>
              <a:gd name="connsiteY32" fmla="*/ 170 h 1991657"/>
              <a:gd name="connsiteX33" fmla="*/ 19954 w 1138024"/>
              <a:gd name="connsiteY33" fmla="*/ 1991654 h 1991657"/>
              <a:gd name="connsiteX34" fmla="*/ 286420 w 1138024"/>
              <a:gd name="connsiteY34" fmla="*/ 1986044 h 199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38024" h="1991657">
                <a:moveTo>
                  <a:pt x="286420" y="1986044"/>
                </a:moveTo>
                <a:cubicBezTo>
                  <a:pt x="278006" y="1983240"/>
                  <a:pt x="291563" y="1908442"/>
                  <a:pt x="306055" y="1857019"/>
                </a:cubicBezTo>
                <a:cubicBezTo>
                  <a:pt x="320547" y="1805596"/>
                  <a:pt x="372905" y="1722383"/>
                  <a:pt x="373372" y="1677505"/>
                </a:cubicBezTo>
                <a:cubicBezTo>
                  <a:pt x="373839" y="1632627"/>
                  <a:pt x="313534" y="1612992"/>
                  <a:pt x="308859" y="1587748"/>
                </a:cubicBezTo>
                <a:cubicBezTo>
                  <a:pt x="304184" y="1562504"/>
                  <a:pt x="326156" y="1542402"/>
                  <a:pt x="345323" y="1526040"/>
                </a:cubicBezTo>
                <a:cubicBezTo>
                  <a:pt x="364490" y="1509678"/>
                  <a:pt x="400019" y="1505003"/>
                  <a:pt x="423861" y="1489576"/>
                </a:cubicBezTo>
                <a:cubicBezTo>
                  <a:pt x="447703" y="1474149"/>
                  <a:pt x="465467" y="1442828"/>
                  <a:pt x="488374" y="1433478"/>
                </a:cubicBezTo>
                <a:cubicBezTo>
                  <a:pt x="511281" y="1424128"/>
                  <a:pt x="544472" y="1427401"/>
                  <a:pt x="561301" y="1433478"/>
                </a:cubicBezTo>
                <a:cubicBezTo>
                  <a:pt x="578130" y="1439555"/>
                  <a:pt x="580468" y="1448437"/>
                  <a:pt x="589350" y="1469941"/>
                </a:cubicBezTo>
                <a:cubicBezTo>
                  <a:pt x="598232" y="1491445"/>
                  <a:pt x="603842" y="1548946"/>
                  <a:pt x="614594" y="1562503"/>
                </a:cubicBezTo>
                <a:cubicBezTo>
                  <a:pt x="625346" y="1576060"/>
                  <a:pt x="638436" y="1557361"/>
                  <a:pt x="653863" y="1551284"/>
                </a:cubicBezTo>
                <a:cubicBezTo>
                  <a:pt x="669290" y="1545207"/>
                  <a:pt x="692664" y="1542402"/>
                  <a:pt x="707156" y="1526040"/>
                </a:cubicBezTo>
                <a:cubicBezTo>
                  <a:pt x="721648" y="1509678"/>
                  <a:pt x="734270" y="1487238"/>
                  <a:pt x="740815" y="1453112"/>
                </a:cubicBezTo>
                <a:cubicBezTo>
                  <a:pt x="747360" y="1418986"/>
                  <a:pt x="730063" y="1360082"/>
                  <a:pt x="746425" y="1321281"/>
                </a:cubicBezTo>
                <a:cubicBezTo>
                  <a:pt x="762787" y="1282480"/>
                  <a:pt x="809068" y="1249756"/>
                  <a:pt x="838987" y="1220305"/>
                </a:cubicBezTo>
                <a:cubicBezTo>
                  <a:pt x="868906" y="1190853"/>
                  <a:pt x="891345" y="1190853"/>
                  <a:pt x="925939" y="1144572"/>
                </a:cubicBezTo>
                <a:cubicBezTo>
                  <a:pt x="960533" y="1098291"/>
                  <a:pt x="1011489" y="1015079"/>
                  <a:pt x="1046550" y="942619"/>
                </a:cubicBezTo>
                <a:cubicBezTo>
                  <a:pt x="1081611" y="870159"/>
                  <a:pt x="1126957" y="757962"/>
                  <a:pt x="1136307" y="709811"/>
                </a:cubicBezTo>
                <a:cubicBezTo>
                  <a:pt x="1145657" y="661660"/>
                  <a:pt x="1114335" y="666802"/>
                  <a:pt x="1102648" y="653713"/>
                </a:cubicBezTo>
                <a:cubicBezTo>
                  <a:pt x="1090961" y="640623"/>
                  <a:pt x="1087222" y="635949"/>
                  <a:pt x="1066185" y="631274"/>
                </a:cubicBezTo>
                <a:cubicBezTo>
                  <a:pt x="1045148" y="626599"/>
                  <a:pt x="1007282" y="629871"/>
                  <a:pt x="976428" y="625664"/>
                </a:cubicBezTo>
                <a:cubicBezTo>
                  <a:pt x="945574" y="621457"/>
                  <a:pt x="908175" y="626132"/>
                  <a:pt x="881061" y="606030"/>
                </a:cubicBezTo>
                <a:cubicBezTo>
                  <a:pt x="853947" y="585928"/>
                  <a:pt x="846467" y="535439"/>
                  <a:pt x="813743" y="505053"/>
                </a:cubicBezTo>
                <a:cubicBezTo>
                  <a:pt x="781019" y="474666"/>
                  <a:pt x="724921" y="448488"/>
                  <a:pt x="684717" y="423711"/>
                </a:cubicBezTo>
                <a:cubicBezTo>
                  <a:pt x="644513" y="398934"/>
                  <a:pt x="619737" y="371352"/>
                  <a:pt x="572521" y="356393"/>
                </a:cubicBezTo>
                <a:cubicBezTo>
                  <a:pt x="525305" y="341434"/>
                  <a:pt x="445364" y="344239"/>
                  <a:pt x="401421" y="333954"/>
                </a:cubicBezTo>
                <a:cubicBezTo>
                  <a:pt x="357478" y="323669"/>
                  <a:pt x="336908" y="302165"/>
                  <a:pt x="308859" y="294685"/>
                </a:cubicBezTo>
                <a:cubicBezTo>
                  <a:pt x="280810" y="287205"/>
                  <a:pt x="256969" y="287205"/>
                  <a:pt x="233127" y="289075"/>
                </a:cubicBezTo>
                <a:cubicBezTo>
                  <a:pt x="209285" y="290945"/>
                  <a:pt x="178899" y="318994"/>
                  <a:pt x="165809" y="305905"/>
                </a:cubicBezTo>
                <a:cubicBezTo>
                  <a:pt x="152719" y="292816"/>
                  <a:pt x="154589" y="236250"/>
                  <a:pt x="154589" y="210538"/>
                </a:cubicBezTo>
                <a:cubicBezTo>
                  <a:pt x="154589" y="184826"/>
                  <a:pt x="184976" y="181554"/>
                  <a:pt x="165809" y="151635"/>
                </a:cubicBezTo>
                <a:cubicBezTo>
                  <a:pt x="146642" y="121716"/>
                  <a:pt x="67169" y="56268"/>
                  <a:pt x="39588" y="31024"/>
                </a:cubicBezTo>
                <a:cubicBezTo>
                  <a:pt x="12006" y="5780"/>
                  <a:pt x="-2018" y="-1232"/>
                  <a:pt x="320" y="170"/>
                </a:cubicBezTo>
                <a:cubicBezTo>
                  <a:pt x="-2952" y="326942"/>
                  <a:pt x="19954" y="1994459"/>
                  <a:pt x="19954" y="1991654"/>
                </a:cubicBezTo>
                <a:cubicBezTo>
                  <a:pt x="19954" y="1988849"/>
                  <a:pt x="294834" y="1988848"/>
                  <a:pt x="286420" y="198604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Freeform 184"/>
          <p:cNvSpPr/>
          <p:nvPr/>
        </p:nvSpPr>
        <p:spPr>
          <a:xfrm>
            <a:off x="219591" y="6814450"/>
            <a:ext cx="1269818" cy="2079913"/>
          </a:xfrm>
          <a:custGeom>
            <a:avLst/>
            <a:gdLst>
              <a:gd name="connsiteX0" fmla="*/ 374513 w 1277695"/>
              <a:gd name="connsiteY0" fmla="*/ 2195633 h 2218072"/>
              <a:gd name="connsiteX1" fmla="*/ 394147 w 1277695"/>
              <a:gd name="connsiteY1" fmla="*/ 2091851 h 2218072"/>
              <a:gd name="connsiteX2" fmla="*/ 439026 w 1277695"/>
              <a:gd name="connsiteY2" fmla="*/ 1937581 h 2218072"/>
              <a:gd name="connsiteX3" fmla="*/ 455855 w 1277695"/>
              <a:gd name="connsiteY3" fmla="*/ 1901118 h 2218072"/>
              <a:gd name="connsiteX4" fmla="*/ 441831 w 1277695"/>
              <a:gd name="connsiteY4" fmla="*/ 1853434 h 2218072"/>
              <a:gd name="connsiteX5" fmla="*/ 511953 w 1277695"/>
              <a:gd name="connsiteY5" fmla="*/ 1867459 h 2218072"/>
              <a:gd name="connsiteX6" fmla="*/ 579271 w 1277695"/>
              <a:gd name="connsiteY6" fmla="*/ 1903922 h 2218072"/>
              <a:gd name="connsiteX7" fmla="*/ 683053 w 1277695"/>
              <a:gd name="connsiteY7" fmla="*/ 1909532 h 2218072"/>
              <a:gd name="connsiteX8" fmla="*/ 786834 w 1277695"/>
              <a:gd name="connsiteY8" fmla="*/ 1811361 h 2218072"/>
              <a:gd name="connsiteX9" fmla="*/ 918665 w 1277695"/>
              <a:gd name="connsiteY9" fmla="*/ 1749653 h 2218072"/>
              <a:gd name="connsiteX10" fmla="*/ 969153 w 1277695"/>
              <a:gd name="connsiteY10" fmla="*/ 1693554 h 2218072"/>
              <a:gd name="connsiteX11" fmla="*/ 901835 w 1277695"/>
              <a:gd name="connsiteY11" fmla="*/ 1589773 h 2218072"/>
              <a:gd name="connsiteX12" fmla="*/ 1042081 w 1277695"/>
              <a:gd name="connsiteY12" fmla="*/ 1356965 h 2218072"/>
              <a:gd name="connsiteX13" fmla="*/ 1148667 w 1277695"/>
              <a:gd name="connsiteY13" fmla="*/ 1096109 h 2218072"/>
              <a:gd name="connsiteX14" fmla="*/ 1277693 w 1277695"/>
              <a:gd name="connsiteY14" fmla="*/ 899765 h 2218072"/>
              <a:gd name="connsiteX15" fmla="*/ 1151472 w 1277695"/>
              <a:gd name="connsiteY15" fmla="*/ 810008 h 2218072"/>
              <a:gd name="connsiteX16" fmla="*/ 1005617 w 1277695"/>
              <a:gd name="connsiteY16" fmla="*/ 751105 h 2218072"/>
              <a:gd name="connsiteX17" fmla="*/ 949519 w 1277695"/>
              <a:gd name="connsiteY17" fmla="*/ 765130 h 2218072"/>
              <a:gd name="connsiteX18" fmla="*/ 803664 w 1277695"/>
              <a:gd name="connsiteY18" fmla="*/ 658543 h 2218072"/>
              <a:gd name="connsiteX19" fmla="*/ 638174 w 1277695"/>
              <a:gd name="connsiteY19" fmla="*/ 560372 h 2218072"/>
              <a:gd name="connsiteX20" fmla="*/ 413781 w 1277695"/>
              <a:gd name="connsiteY20" fmla="*/ 509883 h 2218072"/>
              <a:gd name="connsiteX21" fmla="*/ 295975 w 1277695"/>
              <a:gd name="connsiteY21" fmla="*/ 431346 h 2218072"/>
              <a:gd name="connsiteX22" fmla="*/ 295975 w 1277695"/>
              <a:gd name="connsiteY22" fmla="*/ 386467 h 2218072"/>
              <a:gd name="connsiteX23" fmla="*/ 172559 w 1277695"/>
              <a:gd name="connsiteY23" fmla="*/ 313540 h 2218072"/>
              <a:gd name="connsiteX24" fmla="*/ 88412 w 1277695"/>
              <a:gd name="connsiteY24" fmla="*/ 204148 h 2218072"/>
              <a:gd name="connsiteX25" fmla="*/ 23899 w 1277695"/>
              <a:gd name="connsiteY25" fmla="*/ 139635 h 2218072"/>
              <a:gd name="connsiteX26" fmla="*/ 32314 w 1277695"/>
              <a:gd name="connsiteY26" fmla="*/ 2218072 h 2218072"/>
              <a:gd name="connsiteX0" fmla="*/ 366636 w 1269818"/>
              <a:gd name="connsiteY0" fmla="*/ 2057474 h 2079913"/>
              <a:gd name="connsiteX1" fmla="*/ 386270 w 1269818"/>
              <a:gd name="connsiteY1" fmla="*/ 1953692 h 2079913"/>
              <a:gd name="connsiteX2" fmla="*/ 431149 w 1269818"/>
              <a:gd name="connsiteY2" fmla="*/ 1799422 h 2079913"/>
              <a:gd name="connsiteX3" fmla="*/ 447978 w 1269818"/>
              <a:gd name="connsiteY3" fmla="*/ 1762959 h 2079913"/>
              <a:gd name="connsiteX4" fmla="*/ 433954 w 1269818"/>
              <a:gd name="connsiteY4" fmla="*/ 1715275 h 2079913"/>
              <a:gd name="connsiteX5" fmla="*/ 504076 w 1269818"/>
              <a:gd name="connsiteY5" fmla="*/ 1729300 h 2079913"/>
              <a:gd name="connsiteX6" fmla="*/ 571394 w 1269818"/>
              <a:gd name="connsiteY6" fmla="*/ 1765763 h 2079913"/>
              <a:gd name="connsiteX7" fmla="*/ 675176 w 1269818"/>
              <a:gd name="connsiteY7" fmla="*/ 1771373 h 2079913"/>
              <a:gd name="connsiteX8" fmla="*/ 778957 w 1269818"/>
              <a:gd name="connsiteY8" fmla="*/ 1673202 h 2079913"/>
              <a:gd name="connsiteX9" fmla="*/ 910788 w 1269818"/>
              <a:gd name="connsiteY9" fmla="*/ 1611494 h 2079913"/>
              <a:gd name="connsiteX10" fmla="*/ 961276 w 1269818"/>
              <a:gd name="connsiteY10" fmla="*/ 1555395 h 2079913"/>
              <a:gd name="connsiteX11" fmla="*/ 893958 w 1269818"/>
              <a:gd name="connsiteY11" fmla="*/ 1451614 h 2079913"/>
              <a:gd name="connsiteX12" fmla="*/ 1034204 w 1269818"/>
              <a:gd name="connsiteY12" fmla="*/ 1218806 h 2079913"/>
              <a:gd name="connsiteX13" fmla="*/ 1140790 w 1269818"/>
              <a:gd name="connsiteY13" fmla="*/ 957950 h 2079913"/>
              <a:gd name="connsiteX14" fmla="*/ 1269816 w 1269818"/>
              <a:gd name="connsiteY14" fmla="*/ 761606 h 2079913"/>
              <a:gd name="connsiteX15" fmla="*/ 1143595 w 1269818"/>
              <a:gd name="connsiteY15" fmla="*/ 671849 h 2079913"/>
              <a:gd name="connsiteX16" fmla="*/ 997740 w 1269818"/>
              <a:gd name="connsiteY16" fmla="*/ 612946 h 2079913"/>
              <a:gd name="connsiteX17" fmla="*/ 941642 w 1269818"/>
              <a:gd name="connsiteY17" fmla="*/ 626971 h 2079913"/>
              <a:gd name="connsiteX18" fmla="*/ 795787 w 1269818"/>
              <a:gd name="connsiteY18" fmla="*/ 520384 h 2079913"/>
              <a:gd name="connsiteX19" fmla="*/ 630297 w 1269818"/>
              <a:gd name="connsiteY19" fmla="*/ 422213 h 2079913"/>
              <a:gd name="connsiteX20" fmla="*/ 405904 w 1269818"/>
              <a:gd name="connsiteY20" fmla="*/ 371724 h 2079913"/>
              <a:gd name="connsiteX21" fmla="*/ 288098 w 1269818"/>
              <a:gd name="connsiteY21" fmla="*/ 293187 h 2079913"/>
              <a:gd name="connsiteX22" fmla="*/ 288098 w 1269818"/>
              <a:gd name="connsiteY22" fmla="*/ 248308 h 2079913"/>
              <a:gd name="connsiteX23" fmla="*/ 164682 w 1269818"/>
              <a:gd name="connsiteY23" fmla="*/ 175381 h 2079913"/>
              <a:gd name="connsiteX24" fmla="*/ 80535 w 1269818"/>
              <a:gd name="connsiteY24" fmla="*/ 65989 h 2079913"/>
              <a:gd name="connsiteX25" fmla="*/ 16022 w 1269818"/>
              <a:gd name="connsiteY25" fmla="*/ 1476 h 2079913"/>
              <a:gd name="connsiteX26" fmla="*/ 24437 w 1269818"/>
              <a:gd name="connsiteY26" fmla="*/ 2079913 h 207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69818" h="2079913">
                <a:moveTo>
                  <a:pt x="366636" y="2057474"/>
                </a:moveTo>
                <a:cubicBezTo>
                  <a:pt x="371077" y="2027087"/>
                  <a:pt x="375518" y="1996701"/>
                  <a:pt x="386270" y="1953692"/>
                </a:cubicBezTo>
                <a:cubicBezTo>
                  <a:pt x="397022" y="1910683"/>
                  <a:pt x="420864" y="1831211"/>
                  <a:pt x="431149" y="1799422"/>
                </a:cubicBezTo>
                <a:cubicBezTo>
                  <a:pt x="441434" y="1767633"/>
                  <a:pt x="447511" y="1776983"/>
                  <a:pt x="447978" y="1762959"/>
                </a:cubicBezTo>
                <a:cubicBezTo>
                  <a:pt x="448445" y="1748935"/>
                  <a:pt x="424604" y="1720885"/>
                  <a:pt x="433954" y="1715275"/>
                </a:cubicBezTo>
                <a:cubicBezTo>
                  <a:pt x="443304" y="1709665"/>
                  <a:pt x="481169" y="1720885"/>
                  <a:pt x="504076" y="1729300"/>
                </a:cubicBezTo>
                <a:cubicBezTo>
                  <a:pt x="526983" y="1737715"/>
                  <a:pt x="542877" y="1758751"/>
                  <a:pt x="571394" y="1765763"/>
                </a:cubicBezTo>
                <a:cubicBezTo>
                  <a:pt x="599911" y="1772775"/>
                  <a:pt x="640582" y="1786800"/>
                  <a:pt x="675176" y="1771373"/>
                </a:cubicBezTo>
                <a:cubicBezTo>
                  <a:pt x="709770" y="1755946"/>
                  <a:pt x="739688" y="1699848"/>
                  <a:pt x="778957" y="1673202"/>
                </a:cubicBezTo>
                <a:cubicBezTo>
                  <a:pt x="818226" y="1646556"/>
                  <a:pt x="880402" y="1631128"/>
                  <a:pt x="910788" y="1611494"/>
                </a:cubicBezTo>
                <a:cubicBezTo>
                  <a:pt x="941175" y="1591859"/>
                  <a:pt x="964081" y="1582042"/>
                  <a:pt x="961276" y="1555395"/>
                </a:cubicBezTo>
                <a:cubicBezTo>
                  <a:pt x="958471" y="1528748"/>
                  <a:pt x="881803" y="1507712"/>
                  <a:pt x="893958" y="1451614"/>
                </a:cubicBezTo>
                <a:cubicBezTo>
                  <a:pt x="906113" y="1395516"/>
                  <a:pt x="993065" y="1301083"/>
                  <a:pt x="1034204" y="1218806"/>
                </a:cubicBezTo>
                <a:cubicBezTo>
                  <a:pt x="1075343" y="1136529"/>
                  <a:pt x="1101521" y="1034150"/>
                  <a:pt x="1140790" y="957950"/>
                </a:cubicBezTo>
                <a:cubicBezTo>
                  <a:pt x="1180059" y="881750"/>
                  <a:pt x="1269349" y="809289"/>
                  <a:pt x="1269816" y="761606"/>
                </a:cubicBezTo>
                <a:cubicBezTo>
                  <a:pt x="1270284" y="713922"/>
                  <a:pt x="1188941" y="696626"/>
                  <a:pt x="1143595" y="671849"/>
                </a:cubicBezTo>
                <a:cubicBezTo>
                  <a:pt x="1098249" y="647072"/>
                  <a:pt x="1031399" y="620426"/>
                  <a:pt x="997740" y="612946"/>
                </a:cubicBezTo>
                <a:cubicBezTo>
                  <a:pt x="964081" y="605466"/>
                  <a:pt x="975301" y="642398"/>
                  <a:pt x="941642" y="626971"/>
                </a:cubicBezTo>
                <a:cubicBezTo>
                  <a:pt x="907983" y="611544"/>
                  <a:pt x="847678" y="554510"/>
                  <a:pt x="795787" y="520384"/>
                </a:cubicBezTo>
                <a:cubicBezTo>
                  <a:pt x="743896" y="486258"/>
                  <a:pt x="695277" y="446990"/>
                  <a:pt x="630297" y="422213"/>
                </a:cubicBezTo>
                <a:cubicBezTo>
                  <a:pt x="565317" y="397436"/>
                  <a:pt x="462937" y="393228"/>
                  <a:pt x="405904" y="371724"/>
                </a:cubicBezTo>
                <a:cubicBezTo>
                  <a:pt x="348871" y="350220"/>
                  <a:pt x="307732" y="313756"/>
                  <a:pt x="288098" y="293187"/>
                </a:cubicBezTo>
                <a:cubicBezTo>
                  <a:pt x="268464" y="272618"/>
                  <a:pt x="308667" y="267942"/>
                  <a:pt x="288098" y="248308"/>
                </a:cubicBezTo>
                <a:cubicBezTo>
                  <a:pt x="267529" y="228674"/>
                  <a:pt x="199276" y="205768"/>
                  <a:pt x="164682" y="175381"/>
                </a:cubicBezTo>
                <a:cubicBezTo>
                  <a:pt x="130088" y="144994"/>
                  <a:pt x="105312" y="94973"/>
                  <a:pt x="80535" y="65989"/>
                </a:cubicBezTo>
                <a:cubicBezTo>
                  <a:pt x="55758" y="37005"/>
                  <a:pt x="-8287" y="-8808"/>
                  <a:pt x="16022" y="1476"/>
                </a:cubicBezTo>
                <a:cubicBezTo>
                  <a:pt x="40331" y="11760"/>
                  <a:pt x="-37271" y="1732572"/>
                  <a:pt x="24437" y="2079913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Freeform 185"/>
          <p:cNvSpPr/>
          <p:nvPr/>
        </p:nvSpPr>
        <p:spPr>
          <a:xfrm>
            <a:off x="226142" y="6563564"/>
            <a:ext cx="1493215" cy="2332293"/>
          </a:xfrm>
          <a:custGeom>
            <a:avLst/>
            <a:gdLst>
              <a:gd name="connsiteX0" fmla="*/ 39209 w 1525869"/>
              <a:gd name="connsiteY0" fmla="*/ 17494 h 2486491"/>
              <a:gd name="connsiteX1" fmla="*/ 88370 w 1525869"/>
              <a:gd name="connsiteY1" fmla="*/ 138759 h 2486491"/>
              <a:gd name="connsiteX2" fmla="*/ 144086 w 1525869"/>
              <a:gd name="connsiteY2" fmla="*/ 312462 h 2486491"/>
              <a:gd name="connsiteX3" fmla="*/ 242409 w 1525869"/>
              <a:gd name="connsiteY3" fmla="*/ 368178 h 2486491"/>
              <a:gd name="connsiteX4" fmla="*/ 360396 w 1525869"/>
              <a:gd name="connsiteY4" fmla="*/ 322294 h 2486491"/>
              <a:gd name="connsiteX5" fmla="*/ 471828 w 1525869"/>
              <a:gd name="connsiteY5" fmla="*/ 286242 h 2486491"/>
              <a:gd name="connsiteX6" fmla="*/ 517712 w 1525869"/>
              <a:gd name="connsiteY6" fmla="*/ 269855 h 2486491"/>
              <a:gd name="connsiteX7" fmla="*/ 576706 w 1525869"/>
              <a:gd name="connsiteY7" fmla="*/ 315739 h 2486491"/>
              <a:gd name="connsiteX8" fmla="*/ 573428 w 1525869"/>
              <a:gd name="connsiteY8" fmla="*/ 404230 h 2486491"/>
              <a:gd name="connsiteX9" fmla="*/ 501325 w 1525869"/>
              <a:gd name="connsiteY9" fmla="*/ 463223 h 2486491"/>
              <a:gd name="connsiteX10" fmla="*/ 468551 w 1525869"/>
              <a:gd name="connsiteY10" fmla="*/ 492720 h 2486491"/>
              <a:gd name="connsiteX11" fmla="*/ 488215 w 1525869"/>
              <a:gd name="connsiteY11" fmla="*/ 558268 h 2486491"/>
              <a:gd name="connsiteX12" fmla="*/ 638977 w 1525869"/>
              <a:gd name="connsiteY12" fmla="*/ 620539 h 2486491"/>
              <a:gd name="connsiteX13" fmla="*/ 734022 w 1525869"/>
              <a:gd name="connsiteY13" fmla="*/ 669701 h 2486491"/>
              <a:gd name="connsiteX14" fmla="*/ 786460 w 1525869"/>
              <a:gd name="connsiteY14" fmla="*/ 718862 h 2486491"/>
              <a:gd name="connsiteX15" fmla="*/ 874951 w 1525869"/>
              <a:gd name="connsiteY15" fmla="*/ 758191 h 2486491"/>
              <a:gd name="connsiteX16" fmla="*/ 1028989 w 1525869"/>
              <a:gd name="connsiteY16" fmla="*/ 820462 h 2486491"/>
              <a:gd name="connsiteX17" fmla="*/ 1196138 w 1525869"/>
              <a:gd name="connsiteY17" fmla="*/ 882733 h 2486491"/>
              <a:gd name="connsiteX18" fmla="*/ 1346899 w 1525869"/>
              <a:gd name="connsiteY18" fmla="*/ 954836 h 2486491"/>
              <a:gd name="connsiteX19" fmla="*/ 1455054 w 1525869"/>
              <a:gd name="connsiteY19" fmla="*/ 1036771 h 2486491"/>
              <a:gd name="connsiteX20" fmla="*/ 1523880 w 1525869"/>
              <a:gd name="connsiteY20" fmla="*/ 1095765 h 2486491"/>
              <a:gd name="connsiteX21" fmla="*/ 1500938 w 1525869"/>
              <a:gd name="connsiteY21" fmla="*/ 1154759 h 2486491"/>
              <a:gd name="connsiteX22" fmla="*/ 1435389 w 1525869"/>
              <a:gd name="connsiteY22" fmla="*/ 1171146 h 2486491"/>
              <a:gd name="connsiteX23" fmla="*/ 1291183 w 1525869"/>
              <a:gd name="connsiteY23" fmla="*/ 1184255 h 2486491"/>
              <a:gd name="connsiteX24" fmla="*/ 1179751 w 1525869"/>
              <a:gd name="connsiteY24" fmla="*/ 1305520 h 2486491"/>
              <a:gd name="connsiteX25" fmla="*/ 1114202 w 1525869"/>
              <a:gd name="connsiteY25" fmla="*/ 1505442 h 2486491"/>
              <a:gd name="connsiteX26" fmla="*/ 1051931 w 1525869"/>
              <a:gd name="connsiteY26" fmla="*/ 1662759 h 2486491"/>
              <a:gd name="connsiteX27" fmla="*/ 1051931 w 1525869"/>
              <a:gd name="connsiteY27" fmla="*/ 1806965 h 2486491"/>
              <a:gd name="connsiteX28" fmla="*/ 1002770 w 1525869"/>
              <a:gd name="connsiteY28" fmla="*/ 1918397 h 2486491"/>
              <a:gd name="connsiteX29" fmla="*/ 891338 w 1525869"/>
              <a:gd name="connsiteY29" fmla="*/ 1947894 h 2486491"/>
              <a:gd name="connsiteX30" fmla="*/ 789738 w 1525869"/>
              <a:gd name="connsiteY30" fmla="*/ 2098655 h 2486491"/>
              <a:gd name="connsiteX31" fmla="*/ 697970 w 1525869"/>
              <a:gd name="connsiteY31" fmla="*/ 2115042 h 2486491"/>
              <a:gd name="connsiteX32" fmla="*/ 583260 w 1525869"/>
              <a:gd name="connsiteY32" fmla="*/ 2101933 h 2486491"/>
              <a:gd name="connsiteX33" fmla="*/ 517712 w 1525869"/>
              <a:gd name="connsiteY33" fmla="*/ 2101933 h 2486491"/>
              <a:gd name="connsiteX34" fmla="*/ 478383 w 1525869"/>
              <a:gd name="connsiteY34" fmla="*/ 2331352 h 2486491"/>
              <a:gd name="connsiteX35" fmla="*/ 32654 w 1525869"/>
              <a:gd name="connsiteY35" fmla="*/ 2321520 h 2486491"/>
              <a:gd name="connsiteX36" fmla="*/ 35931 w 1525869"/>
              <a:gd name="connsiteY36" fmla="*/ 256746 h 2486491"/>
              <a:gd name="connsiteX37" fmla="*/ 39209 w 1525869"/>
              <a:gd name="connsiteY37" fmla="*/ 17494 h 2486491"/>
              <a:gd name="connsiteX0" fmla="*/ 39209 w 1525869"/>
              <a:gd name="connsiteY0" fmla="*/ 17494 h 2478663"/>
              <a:gd name="connsiteX1" fmla="*/ 88370 w 1525869"/>
              <a:gd name="connsiteY1" fmla="*/ 138759 h 2478663"/>
              <a:gd name="connsiteX2" fmla="*/ 144086 w 1525869"/>
              <a:gd name="connsiteY2" fmla="*/ 312462 h 2478663"/>
              <a:gd name="connsiteX3" fmla="*/ 242409 w 1525869"/>
              <a:gd name="connsiteY3" fmla="*/ 368178 h 2478663"/>
              <a:gd name="connsiteX4" fmla="*/ 360396 w 1525869"/>
              <a:gd name="connsiteY4" fmla="*/ 322294 h 2478663"/>
              <a:gd name="connsiteX5" fmla="*/ 471828 w 1525869"/>
              <a:gd name="connsiteY5" fmla="*/ 286242 h 2478663"/>
              <a:gd name="connsiteX6" fmla="*/ 517712 w 1525869"/>
              <a:gd name="connsiteY6" fmla="*/ 269855 h 2478663"/>
              <a:gd name="connsiteX7" fmla="*/ 576706 w 1525869"/>
              <a:gd name="connsiteY7" fmla="*/ 315739 h 2478663"/>
              <a:gd name="connsiteX8" fmla="*/ 573428 w 1525869"/>
              <a:gd name="connsiteY8" fmla="*/ 404230 h 2478663"/>
              <a:gd name="connsiteX9" fmla="*/ 501325 w 1525869"/>
              <a:gd name="connsiteY9" fmla="*/ 463223 h 2478663"/>
              <a:gd name="connsiteX10" fmla="*/ 468551 w 1525869"/>
              <a:gd name="connsiteY10" fmla="*/ 492720 h 2478663"/>
              <a:gd name="connsiteX11" fmla="*/ 488215 w 1525869"/>
              <a:gd name="connsiteY11" fmla="*/ 558268 h 2478663"/>
              <a:gd name="connsiteX12" fmla="*/ 638977 w 1525869"/>
              <a:gd name="connsiteY12" fmla="*/ 620539 h 2478663"/>
              <a:gd name="connsiteX13" fmla="*/ 734022 w 1525869"/>
              <a:gd name="connsiteY13" fmla="*/ 669701 h 2478663"/>
              <a:gd name="connsiteX14" fmla="*/ 786460 w 1525869"/>
              <a:gd name="connsiteY14" fmla="*/ 718862 h 2478663"/>
              <a:gd name="connsiteX15" fmla="*/ 874951 w 1525869"/>
              <a:gd name="connsiteY15" fmla="*/ 758191 h 2478663"/>
              <a:gd name="connsiteX16" fmla="*/ 1028989 w 1525869"/>
              <a:gd name="connsiteY16" fmla="*/ 820462 h 2478663"/>
              <a:gd name="connsiteX17" fmla="*/ 1196138 w 1525869"/>
              <a:gd name="connsiteY17" fmla="*/ 882733 h 2478663"/>
              <a:gd name="connsiteX18" fmla="*/ 1346899 w 1525869"/>
              <a:gd name="connsiteY18" fmla="*/ 954836 h 2478663"/>
              <a:gd name="connsiteX19" fmla="*/ 1455054 w 1525869"/>
              <a:gd name="connsiteY19" fmla="*/ 1036771 h 2478663"/>
              <a:gd name="connsiteX20" fmla="*/ 1523880 w 1525869"/>
              <a:gd name="connsiteY20" fmla="*/ 1095765 h 2478663"/>
              <a:gd name="connsiteX21" fmla="*/ 1500938 w 1525869"/>
              <a:gd name="connsiteY21" fmla="*/ 1154759 h 2478663"/>
              <a:gd name="connsiteX22" fmla="*/ 1435389 w 1525869"/>
              <a:gd name="connsiteY22" fmla="*/ 1171146 h 2478663"/>
              <a:gd name="connsiteX23" fmla="*/ 1291183 w 1525869"/>
              <a:gd name="connsiteY23" fmla="*/ 1184255 h 2478663"/>
              <a:gd name="connsiteX24" fmla="*/ 1179751 w 1525869"/>
              <a:gd name="connsiteY24" fmla="*/ 1305520 h 2478663"/>
              <a:gd name="connsiteX25" fmla="*/ 1114202 w 1525869"/>
              <a:gd name="connsiteY25" fmla="*/ 1505442 h 2478663"/>
              <a:gd name="connsiteX26" fmla="*/ 1051931 w 1525869"/>
              <a:gd name="connsiteY26" fmla="*/ 1662759 h 2478663"/>
              <a:gd name="connsiteX27" fmla="*/ 1051931 w 1525869"/>
              <a:gd name="connsiteY27" fmla="*/ 1806965 h 2478663"/>
              <a:gd name="connsiteX28" fmla="*/ 1002770 w 1525869"/>
              <a:gd name="connsiteY28" fmla="*/ 1918397 h 2478663"/>
              <a:gd name="connsiteX29" fmla="*/ 891338 w 1525869"/>
              <a:gd name="connsiteY29" fmla="*/ 1947894 h 2478663"/>
              <a:gd name="connsiteX30" fmla="*/ 789738 w 1525869"/>
              <a:gd name="connsiteY30" fmla="*/ 2098655 h 2478663"/>
              <a:gd name="connsiteX31" fmla="*/ 697970 w 1525869"/>
              <a:gd name="connsiteY31" fmla="*/ 2115042 h 2478663"/>
              <a:gd name="connsiteX32" fmla="*/ 583260 w 1525869"/>
              <a:gd name="connsiteY32" fmla="*/ 2101933 h 2478663"/>
              <a:gd name="connsiteX33" fmla="*/ 517712 w 1525869"/>
              <a:gd name="connsiteY33" fmla="*/ 2101933 h 2478663"/>
              <a:gd name="connsiteX34" fmla="*/ 478383 w 1525869"/>
              <a:gd name="connsiteY34" fmla="*/ 2331352 h 2478663"/>
              <a:gd name="connsiteX35" fmla="*/ 32654 w 1525869"/>
              <a:gd name="connsiteY35" fmla="*/ 2321520 h 2478663"/>
              <a:gd name="connsiteX36" fmla="*/ 35931 w 1525869"/>
              <a:gd name="connsiteY36" fmla="*/ 256746 h 2478663"/>
              <a:gd name="connsiteX37" fmla="*/ 39209 w 1525869"/>
              <a:gd name="connsiteY37" fmla="*/ 17494 h 2478663"/>
              <a:gd name="connsiteX0" fmla="*/ 6555 w 1493215"/>
              <a:gd name="connsiteY0" fmla="*/ 17494 h 2478663"/>
              <a:gd name="connsiteX1" fmla="*/ 55716 w 1493215"/>
              <a:gd name="connsiteY1" fmla="*/ 138759 h 2478663"/>
              <a:gd name="connsiteX2" fmla="*/ 111432 w 1493215"/>
              <a:gd name="connsiteY2" fmla="*/ 312462 h 2478663"/>
              <a:gd name="connsiteX3" fmla="*/ 209755 w 1493215"/>
              <a:gd name="connsiteY3" fmla="*/ 368178 h 2478663"/>
              <a:gd name="connsiteX4" fmla="*/ 327742 w 1493215"/>
              <a:gd name="connsiteY4" fmla="*/ 322294 h 2478663"/>
              <a:gd name="connsiteX5" fmla="*/ 439174 w 1493215"/>
              <a:gd name="connsiteY5" fmla="*/ 286242 h 2478663"/>
              <a:gd name="connsiteX6" fmla="*/ 485058 w 1493215"/>
              <a:gd name="connsiteY6" fmla="*/ 269855 h 2478663"/>
              <a:gd name="connsiteX7" fmla="*/ 544052 w 1493215"/>
              <a:gd name="connsiteY7" fmla="*/ 315739 h 2478663"/>
              <a:gd name="connsiteX8" fmla="*/ 540774 w 1493215"/>
              <a:gd name="connsiteY8" fmla="*/ 404230 h 2478663"/>
              <a:gd name="connsiteX9" fmla="*/ 468671 w 1493215"/>
              <a:gd name="connsiteY9" fmla="*/ 463223 h 2478663"/>
              <a:gd name="connsiteX10" fmla="*/ 435897 w 1493215"/>
              <a:gd name="connsiteY10" fmla="*/ 492720 h 2478663"/>
              <a:gd name="connsiteX11" fmla="*/ 455561 w 1493215"/>
              <a:gd name="connsiteY11" fmla="*/ 558268 h 2478663"/>
              <a:gd name="connsiteX12" fmla="*/ 606323 w 1493215"/>
              <a:gd name="connsiteY12" fmla="*/ 620539 h 2478663"/>
              <a:gd name="connsiteX13" fmla="*/ 701368 w 1493215"/>
              <a:gd name="connsiteY13" fmla="*/ 669701 h 2478663"/>
              <a:gd name="connsiteX14" fmla="*/ 753806 w 1493215"/>
              <a:gd name="connsiteY14" fmla="*/ 718862 h 2478663"/>
              <a:gd name="connsiteX15" fmla="*/ 842297 w 1493215"/>
              <a:gd name="connsiteY15" fmla="*/ 758191 h 2478663"/>
              <a:gd name="connsiteX16" fmla="*/ 996335 w 1493215"/>
              <a:gd name="connsiteY16" fmla="*/ 820462 h 2478663"/>
              <a:gd name="connsiteX17" fmla="*/ 1163484 w 1493215"/>
              <a:gd name="connsiteY17" fmla="*/ 882733 h 2478663"/>
              <a:gd name="connsiteX18" fmla="*/ 1314245 w 1493215"/>
              <a:gd name="connsiteY18" fmla="*/ 954836 h 2478663"/>
              <a:gd name="connsiteX19" fmla="*/ 1422400 w 1493215"/>
              <a:gd name="connsiteY19" fmla="*/ 1036771 h 2478663"/>
              <a:gd name="connsiteX20" fmla="*/ 1491226 w 1493215"/>
              <a:gd name="connsiteY20" fmla="*/ 1095765 h 2478663"/>
              <a:gd name="connsiteX21" fmla="*/ 1468284 w 1493215"/>
              <a:gd name="connsiteY21" fmla="*/ 1154759 h 2478663"/>
              <a:gd name="connsiteX22" fmla="*/ 1402735 w 1493215"/>
              <a:gd name="connsiteY22" fmla="*/ 1171146 h 2478663"/>
              <a:gd name="connsiteX23" fmla="*/ 1258529 w 1493215"/>
              <a:gd name="connsiteY23" fmla="*/ 1184255 h 2478663"/>
              <a:gd name="connsiteX24" fmla="*/ 1147097 w 1493215"/>
              <a:gd name="connsiteY24" fmla="*/ 1305520 h 2478663"/>
              <a:gd name="connsiteX25" fmla="*/ 1081548 w 1493215"/>
              <a:gd name="connsiteY25" fmla="*/ 1505442 h 2478663"/>
              <a:gd name="connsiteX26" fmla="*/ 1019277 w 1493215"/>
              <a:gd name="connsiteY26" fmla="*/ 1662759 h 2478663"/>
              <a:gd name="connsiteX27" fmla="*/ 1019277 w 1493215"/>
              <a:gd name="connsiteY27" fmla="*/ 1806965 h 2478663"/>
              <a:gd name="connsiteX28" fmla="*/ 970116 w 1493215"/>
              <a:gd name="connsiteY28" fmla="*/ 1918397 h 2478663"/>
              <a:gd name="connsiteX29" fmla="*/ 858684 w 1493215"/>
              <a:gd name="connsiteY29" fmla="*/ 1947894 h 2478663"/>
              <a:gd name="connsiteX30" fmla="*/ 757084 w 1493215"/>
              <a:gd name="connsiteY30" fmla="*/ 2098655 h 2478663"/>
              <a:gd name="connsiteX31" fmla="*/ 665316 w 1493215"/>
              <a:gd name="connsiteY31" fmla="*/ 2115042 h 2478663"/>
              <a:gd name="connsiteX32" fmla="*/ 550606 w 1493215"/>
              <a:gd name="connsiteY32" fmla="*/ 2101933 h 2478663"/>
              <a:gd name="connsiteX33" fmla="*/ 485058 w 1493215"/>
              <a:gd name="connsiteY33" fmla="*/ 2101933 h 2478663"/>
              <a:gd name="connsiteX34" fmla="*/ 445729 w 1493215"/>
              <a:gd name="connsiteY34" fmla="*/ 2331352 h 2478663"/>
              <a:gd name="connsiteX35" fmla="*/ 0 w 1493215"/>
              <a:gd name="connsiteY35" fmla="*/ 2321520 h 2478663"/>
              <a:gd name="connsiteX36" fmla="*/ 3277 w 1493215"/>
              <a:gd name="connsiteY36" fmla="*/ 256746 h 2478663"/>
              <a:gd name="connsiteX37" fmla="*/ 6555 w 1493215"/>
              <a:gd name="connsiteY37" fmla="*/ 17494 h 2478663"/>
              <a:gd name="connsiteX0" fmla="*/ 6555 w 1493215"/>
              <a:gd name="connsiteY0" fmla="*/ 17494 h 2332293"/>
              <a:gd name="connsiteX1" fmla="*/ 55716 w 1493215"/>
              <a:gd name="connsiteY1" fmla="*/ 138759 h 2332293"/>
              <a:gd name="connsiteX2" fmla="*/ 111432 w 1493215"/>
              <a:gd name="connsiteY2" fmla="*/ 312462 h 2332293"/>
              <a:gd name="connsiteX3" fmla="*/ 209755 w 1493215"/>
              <a:gd name="connsiteY3" fmla="*/ 368178 h 2332293"/>
              <a:gd name="connsiteX4" fmla="*/ 327742 w 1493215"/>
              <a:gd name="connsiteY4" fmla="*/ 322294 h 2332293"/>
              <a:gd name="connsiteX5" fmla="*/ 439174 w 1493215"/>
              <a:gd name="connsiteY5" fmla="*/ 286242 h 2332293"/>
              <a:gd name="connsiteX6" fmla="*/ 485058 w 1493215"/>
              <a:gd name="connsiteY6" fmla="*/ 269855 h 2332293"/>
              <a:gd name="connsiteX7" fmla="*/ 544052 w 1493215"/>
              <a:gd name="connsiteY7" fmla="*/ 315739 h 2332293"/>
              <a:gd name="connsiteX8" fmla="*/ 540774 w 1493215"/>
              <a:gd name="connsiteY8" fmla="*/ 404230 h 2332293"/>
              <a:gd name="connsiteX9" fmla="*/ 468671 w 1493215"/>
              <a:gd name="connsiteY9" fmla="*/ 463223 h 2332293"/>
              <a:gd name="connsiteX10" fmla="*/ 435897 w 1493215"/>
              <a:gd name="connsiteY10" fmla="*/ 492720 h 2332293"/>
              <a:gd name="connsiteX11" fmla="*/ 455561 w 1493215"/>
              <a:gd name="connsiteY11" fmla="*/ 558268 h 2332293"/>
              <a:gd name="connsiteX12" fmla="*/ 606323 w 1493215"/>
              <a:gd name="connsiteY12" fmla="*/ 620539 h 2332293"/>
              <a:gd name="connsiteX13" fmla="*/ 701368 w 1493215"/>
              <a:gd name="connsiteY13" fmla="*/ 669701 h 2332293"/>
              <a:gd name="connsiteX14" fmla="*/ 753806 w 1493215"/>
              <a:gd name="connsiteY14" fmla="*/ 718862 h 2332293"/>
              <a:gd name="connsiteX15" fmla="*/ 842297 w 1493215"/>
              <a:gd name="connsiteY15" fmla="*/ 758191 h 2332293"/>
              <a:gd name="connsiteX16" fmla="*/ 996335 w 1493215"/>
              <a:gd name="connsiteY16" fmla="*/ 820462 h 2332293"/>
              <a:gd name="connsiteX17" fmla="*/ 1163484 w 1493215"/>
              <a:gd name="connsiteY17" fmla="*/ 882733 h 2332293"/>
              <a:gd name="connsiteX18" fmla="*/ 1314245 w 1493215"/>
              <a:gd name="connsiteY18" fmla="*/ 954836 h 2332293"/>
              <a:gd name="connsiteX19" fmla="*/ 1422400 w 1493215"/>
              <a:gd name="connsiteY19" fmla="*/ 1036771 h 2332293"/>
              <a:gd name="connsiteX20" fmla="*/ 1491226 w 1493215"/>
              <a:gd name="connsiteY20" fmla="*/ 1095765 h 2332293"/>
              <a:gd name="connsiteX21" fmla="*/ 1468284 w 1493215"/>
              <a:gd name="connsiteY21" fmla="*/ 1154759 h 2332293"/>
              <a:gd name="connsiteX22" fmla="*/ 1402735 w 1493215"/>
              <a:gd name="connsiteY22" fmla="*/ 1171146 h 2332293"/>
              <a:gd name="connsiteX23" fmla="*/ 1258529 w 1493215"/>
              <a:gd name="connsiteY23" fmla="*/ 1184255 h 2332293"/>
              <a:gd name="connsiteX24" fmla="*/ 1147097 w 1493215"/>
              <a:gd name="connsiteY24" fmla="*/ 1305520 h 2332293"/>
              <a:gd name="connsiteX25" fmla="*/ 1081548 w 1493215"/>
              <a:gd name="connsiteY25" fmla="*/ 1505442 h 2332293"/>
              <a:gd name="connsiteX26" fmla="*/ 1019277 w 1493215"/>
              <a:gd name="connsiteY26" fmla="*/ 1662759 h 2332293"/>
              <a:gd name="connsiteX27" fmla="*/ 1019277 w 1493215"/>
              <a:gd name="connsiteY27" fmla="*/ 1806965 h 2332293"/>
              <a:gd name="connsiteX28" fmla="*/ 970116 w 1493215"/>
              <a:gd name="connsiteY28" fmla="*/ 1918397 h 2332293"/>
              <a:gd name="connsiteX29" fmla="*/ 858684 w 1493215"/>
              <a:gd name="connsiteY29" fmla="*/ 1947894 h 2332293"/>
              <a:gd name="connsiteX30" fmla="*/ 757084 w 1493215"/>
              <a:gd name="connsiteY30" fmla="*/ 2098655 h 2332293"/>
              <a:gd name="connsiteX31" fmla="*/ 665316 w 1493215"/>
              <a:gd name="connsiteY31" fmla="*/ 2115042 h 2332293"/>
              <a:gd name="connsiteX32" fmla="*/ 550606 w 1493215"/>
              <a:gd name="connsiteY32" fmla="*/ 2101933 h 2332293"/>
              <a:gd name="connsiteX33" fmla="*/ 485058 w 1493215"/>
              <a:gd name="connsiteY33" fmla="*/ 2101933 h 2332293"/>
              <a:gd name="connsiteX34" fmla="*/ 445729 w 1493215"/>
              <a:gd name="connsiteY34" fmla="*/ 2331352 h 2332293"/>
              <a:gd name="connsiteX35" fmla="*/ 0 w 1493215"/>
              <a:gd name="connsiteY35" fmla="*/ 2321520 h 2332293"/>
              <a:gd name="connsiteX36" fmla="*/ 3277 w 1493215"/>
              <a:gd name="connsiteY36" fmla="*/ 256746 h 2332293"/>
              <a:gd name="connsiteX37" fmla="*/ 6555 w 1493215"/>
              <a:gd name="connsiteY37" fmla="*/ 17494 h 23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93215" h="2332293">
                <a:moveTo>
                  <a:pt x="6555" y="17494"/>
                </a:moveTo>
                <a:cubicBezTo>
                  <a:pt x="15295" y="-2171"/>
                  <a:pt x="38237" y="89598"/>
                  <a:pt x="55716" y="138759"/>
                </a:cubicBezTo>
                <a:cubicBezTo>
                  <a:pt x="73196" y="187920"/>
                  <a:pt x="85759" y="274226"/>
                  <a:pt x="111432" y="312462"/>
                </a:cubicBezTo>
                <a:cubicBezTo>
                  <a:pt x="137105" y="350698"/>
                  <a:pt x="173703" y="366539"/>
                  <a:pt x="209755" y="368178"/>
                </a:cubicBezTo>
                <a:cubicBezTo>
                  <a:pt x="245807" y="369817"/>
                  <a:pt x="289506" y="335950"/>
                  <a:pt x="327742" y="322294"/>
                </a:cubicBezTo>
                <a:cubicBezTo>
                  <a:pt x="365979" y="308638"/>
                  <a:pt x="412955" y="294982"/>
                  <a:pt x="439174" y="286242"/>
                </a:cubicBezTo>
                <a:cubicBezTo>
                  <a:pt x="465393" y="277502"/>
                  <a:pt x="467578" y="264939"/>
                  <a:pt x="485058" y="269855"/>
                </a:cubicBezTo>
                <a:cubicBezTo>
                  <a:pt x="502538" y="274771"/>
                  <a:pt x="534766" y="293343"/>
                  <a:pt x="544052" y="315739"/>
                </a:cubicBezTo>
                <a:cubicBezTo>
                  <a:pt x="553338" y="338135"/>
                  <a:pt x="553338" y="379649"/>
                  <a:pt x="540774" y="404230"/>
                </a:cubicBezTo>
                <a:cubicBezTo>
                  <a:pt x="528211" y="428811"/>
                  <a:pt x="486151" y="448475"/>
                  <a:pt x="468671" y="463223"/>
                </a:cubicBezTo>
                <a:cubicBezTo>
                  <a:pt x="451192" y="477971"/>
                  <a:pt x="438082" y="476879"/>
                  <a:pt x="435897" y="492720"/>
                </a:cubicBezTo>
                <a:cubicBezTo>
                  <a:pt x="433712" y="508561"/>
                  <a:pt x="427157" y="536965"/>
                  <a:pt x="455561" y="558268"/>
                </a:cubicBezTo>
                <a:cubicBezTo>
                  <a:pt x="483965" y="579571"/>
                  <a:pt x="565355" y="601967"/>
                  <a:pt x="606323" y="620539"/>
                </a:cubicBezTo>
                <a:cubicBezTo>
                  <a:pt x="647291" y="639111"/>
                  <a:pt x="676787" y="653314"/>
                  <a:pt x="701368" y="669701"/>
                </a:cubicBezTo>
                <a:cubicBezTo>
                  <a:pt x="725949" y="686088"/>
                  <a:pt x="730318" y="704114"/>
                  <a:pt x="753806" y="718862"/>
                </a:cubicBezTo>
                <a:cubicBezTo>
                  <a:pt x="777294" y="733610"/>
                  <a:pt x="801876" y="741258"/>
                  <a:pt x="842297" y="758191"/>
                </a:cubicBezTo>
                <a:cubicBezTo>
                  <a:pt x="882718" y="775124"/>
                  <a:pt x="942804" y="799705"/>
                  <a:pt x="996335" y="820462"/>
                </a:cubicBezTo>
                <a:cubicBezTo>
                  <a:pt x="1049866" y="841219"/>
                  <a:pt x="1110499" y="860337"/>
                  <a:pt x="1163484" y="882733"/>
                </a:cubicBezTo>
                <a:cubicBezTo>
                  <a:pt x="1216469" y="905129"/>
                  <a:pt x="1271093" y="929163"/>
                  <a:pt x="1314245" y="954836"/>
                </a:cubicBezTo>
                <a:cubicBezTo>
                  <a:pt x="1357397" y="980509"/>
                  <a:pt x="1392903" y="1013283"/>
                  <a:pt x="1422400" y="1036771"/>
                </a:cubicBezTo>
                <a:cubicBezTo>
                  <a:pt x="1451897" y="1060259"/>
                  <a:pt x="1483579" y="1076100"/>
                  <a:pt x="1491226" y="1095765"/>
                </a:cubicBezTo>
                <a:cubicBezTo>
                  <a:pt x="1498873" y="1115430"/>
                  <a:pt x="1483032" y="1142196"/>
                  <a:pt x="1468284" y="1154759"/>
                </a:cubicBezTo>
                <a:cubicBezTo>
                  <a:pt x="1453536" y="1167322"/>
                  <a:pt x="1437694" y="1166230"/>
                  <a:pt x="1402735" y="1171146"/>
                </a:cubicBezTo>
                <a:cubicBezTo>
                  <a:pt x="1367776" y="1176062"/>
                  <a:pt x="1301135" y="1161859"/>
                  <a:pt x="1258529" y="1184255"/>
                </a:cubicBezTo>
                <a:cubicBezTo>
                  <a:pt x="1215923" y="1206651"/>
                  <a:pt x="1176594" y="1251989"/>
                  <a:pt x="1147097" y="1305520"/>
                </a:cubicBezTo>
                <a:cubicBezTo>
                  <a:pt x="1117600" y="1359051"/>
                  <a:pt x="1102851" y="1445902"/>
                  <a:pt x="1081548" y="1505442"/>
                </a:cubicBezTo>
                <a:cubicBezTo>
                  <a:pt x="1060245" y="1564982"/>
                  <a:pt x="1029656" y="1612505"/>
                  <a:pt x="1019277" y="1662759"/>
                </a:cubicBezTo>
                <a:cubicBezTo>
                  <a:pt x="1008899" y="1713013"/>
                  <a:pt x="1027470" y="1764359"/>
                  <a:pt x="1019277" y="1806965"/>
                </a:cubicBezTo>
                <a:cubicBezTo>
                  <a:pt x="1011084" y="1849571"/>
                  <a:pt x="996882" y="1894909"/>
                  <a:pt x="970116" y="1918397"/>
                </a:cubicBezTo>
                <a:cubicBezTo>
                  <a:pt x="943350" y="1941885"/>
                  <a:pt x="894189" y="1917851"/>
                  <a:pt x="858684" y="1947894"/>
                </a:cubicBezTo>
                <a:cubicBezTo>
                  <a:pt x="823179" y="1977937"/>
                  <a:pt x="789312" y="2070797"/>
                  <a:pt x="757084" y="2098655"/>
                </a:cubicBezTo>
                <a:cubicBezTo>
                  <a:pt x="724856" y="2126513"/>
                  <a:pt x="699729" y="2114496"/>
                  <a:pt x="665316" y="2115042"/>
                </a:cubicBezTo>
                <a:cubicBezTo>
                  <a:pt x="630903" y="2115588"/>
                  <a:pt x="580649" y="2104118"/>
                  <a:pt x="550606" y="2101933"/>
                </a:cubicBezTo>
                <a:cubicBezTo>
                  <a:pt x="520563" y="2099748"/>
                  <a:pt x="502538" y="2063696"/>
                  <a:pt x="485058" y="2101933"/>
                </a:cubicBezTo>
                <a:cubicBezTo>
                  <a:pt x="467578" y="2140170"/>
                  <a:pt x="457746" y="2327528"/>
                  <a:pt x="445729" y="2331352"/>
                </a:cubicBezTo>
                <a:cubicBezTo>
                  <a:pt x="433712" y="2335176"/>
                  <a:pt x="8194" y="2326436"/>
                  <a:pt x="0" y="2321520"/>
                </a:cubicBezTo>
                <a:cubicBezTo>
                  <a:pt x="18026" y="2329714"/>
                  <a:pt x="0" y="637473"/>
                  <a:pt x="3277" y="256746"/>
                </a:cubicBezTo>
                <a:cubicBezTo>
                  <a:pt x="6554" y="-123981"/>
                  <a:pt x="-2185" y="37159"/>
                  <a:pt x="6555" y="1749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Freeform 186"/>
          <p:cNvSpPr/>
          <p:nvPr/>
        </p:nvSpPr>
        <p:spPr>
          <a:xfrm>
            <a:off x="225044" y="6498285"/>
            <a:ext cx="1577920" cy="2394223"/>
          </a:xfrm>
          <a:custGeom>
            <a:avLst/>
            <a:gdLst>
              <a:gd name="connsiteX0" fmla="*/ 562366 w 1611524"/>
              <a:gd name="connsiteY0" fmla="*/ 2532594 h 2729523"/>
              <a:gd name="connsiteX1" fmla="*/ 575476 w 1611524"/>
              <a:gd name="connsiteY1" fmla="*/ 2457213 h 2729523"/>
              <a:gd name="connsiteX2" fmla="*/ 624637 w 1611524"/>
              <a:gd name="connsiteY2" fmla="*/ 2411329 h 2729523"/>
              <a:gd name="connsiteX3" fmla="*/ 772121 w 1611524"/>
              <a:gd name="connsiteY3" fmla="*/ 2417884 h 2729523"/>
              <a:gd name="connsiteX4" fmla="*/ 834392 w 1611524"/>
              <a:gd name="connsiteY4" fmla="*/ 2408052 h 2729523"/>
              <a:gd name="connsiteX5" fmla="*/ 909773 w 1611524"/>
              <a:gd name="connsiteY5" fmla="*/ 2254013 h 2729523"/>
              <a:gd name="connsiteX6" fmla="*/ 1047425 w 1611524"/>
              <a:gd name="connsiteY6" fmla="*/ 2172078 h 2729523"/>
              <a:gd name="connsiteX7" fmla="*/ 1158857 w 1611524"/>
              <a:gd name="connsiteY7" fmla="*/ 1981987 h 2729523"/>
              <a:gd name="connsiteX8" fmla="*/ 1204741 w 1611524"/>
              <a:gd name="connsiteY8" fmla="*/ 1854168 h 2729523"/>
              <a:gd name="connsiteX9" fmla="*/ 1201463 w 1611524"/>
              <a:gd name="connsiteY9" fmla="*/ 1637858 h 2729523"/>
              <a:gd name="connsiteX10" fmla="*/ 1326005 w 1611524"/>
              <a:gd name="connsiteY10" fmla="*/ 1483820 h 2729523"/>
              <a:gd name="connsiteX11" fmla="*/ 1489876 w 1611524"/>
              <a:gd name="connsiteY11" fmla="*/ 1477265 h 2729523"/>
              <a:gd name="connsiteX12" fmla="*/ 1594754 w 1611524"/>
              <a:gd name="connsiteY12" fmla="*/ 1437936 h 2729523"/>
              <a:gd name="connsiteX13" fmla="*/ 1611141 w 1611524"/>
              <a:gd name="connsiteY13" fmla="*/ 1303562 h 2729523"/>
              <a:gd name="connsiteX14" fmla="*/ 1594754 w 1611524"/>
              <a:gd name="connsiteY14" fmla="*/ 1244568 h 2729523"/>
              <a:gd name="connsiteX15" fmla="*/ 1486599 w 1611524"/>
              <a:gd name="connsiteY15" fmla="*/ 1224903 h 2729523"/>
              <a:gd name="connsiteX16" fmla="*/ 1427605 w 1611524"/>
              <a:gd name="connsiteY16" fmla="*/ 1116749 h 2729523"/>
              <a:gd name="connsiteX17" fmla="*/ 1316173 w 1611524"/>
              <a:gd name="connsiteY17" fmla="*/ 1093807 h 2729523"/>
              <a:gd name="connsiteX18" fmla="*/ 1171966 w 1611524"/>
              <a:gd name="connsiteY18" fmla="*/ 1034813 h 2729523"/>
              <a:gd name="connsiteX19" fmla="*/ 985154 w 1611524"/>
              <a:gd name="connsiteY19" fmla="*/ 946323 h 2729523"/>
              <a:gd name="connsiteX20" fmla="*/ 847502 w 1611524"/>
              <a:gd name="connsiteY20" fmla="*/ 910271 h 2729523"/>
              <a:gd name="connsiteX21" fmla="*/ 745902 w 1611524"/>
              <a:gd name="connsiteY21" fmla="*/ 848000 h 2729523"/>
              <a:gd name="connsiteX22" fmla="*/ 621360 w 1611524"/>
              <a:gd name="connsiteY22" fmla="*/ 769342 h 2729523"/>
              <a:gd name="connsiteX23" fmla="*/ 562366 w 1611524"/>
              <a:gd name="connsiteY23" fmla="*/ 703794 h 2729523"/>
              <a:gd name="connsiteX24" fmla="*/ 663966 w 1611524"/>
              <a:gd name="connsiteY24" fmla="*/ 589084 h 2729523"/>
              <a:gd name="connsiteX25" fmla="*/ 627915 w 1611524"/>
              <a:gd name="connsiteY25" fmla="*/ 461265 h 2729523"/>
              <a:gd name="connsiteX26" fmla="*/ 509928 w 1611524"/>
              <a:gd name="connsiteY26" fmla="*/ 428491 h 2729523"/>
              <a:gd name="connsiteX27" fmla="*/ 306728 w 1611524"/>
              <a:gd name="connsiteY27" fmla="*/ 500594 h 2729523"/>
              <a:gd name="connsiteX28" fmla="*/ 221515 w 1611524"/>
              <a:gd name="connsiteY28" fmla="*/ 490762 h 2729523"/>
              <a:gd name="connsiteX29" fmla="*/ 165799 w 1611524"/>
              <a:gd name="connsiteY29" fmla="*/ 382607 h 2729523"/>
              <a:gd name="connsiteX30" fmla="*/ 149412 w 1611524"/>
              <a:gd name="connsiteY30" fmla="*/ 231845 h 2729523"/>
              <a:gd name="connsiteX31" fmla="*/ 41257 w 1611524"/>
              <a:gd name="connsiteY31" fmla="*/ 163020 h 2729523"/>
              <a:gd name="connsiteX32" fmla="*/ 44534 w 1611524"/>
              <a:gd name="connsiteY32" fmla="*/ 2555536 h 2729523"/>
              <a:gd name="connsiteX33" fmla="*/ 562366 w 1611524"/>
              <a:gd name="connsiteY33" fmla="*/ 2532594 h 2729523"/>
              <a:gd name="connsiteX0" fmla="*/ 562366 w 1611524"/>
              <a:gd name="connsiteY0" fmla="*/ 2370412 h 2567341"/>
              <a:gd name="connsiteX1" fmla="*/ 575476 w 1611524"/>
              <a:gd name="connsiteY1" fmla="*/ 2295031 h 2567341"/>
              <a:gd name="connsiteX2" fmla="*/ 624637 w 1611524"/>
              <a:gd name="connsiteY2" fmla="*/ 2249147 h 2567341"/>
              <a:gd name="connsiteX3" fmla="*/ 772121 w 1611524"/>
              <a:gd name="connsiteY3" fmla="*/ 2255702 h 2567341"/>
              <a:gd name="connsiteX4" fmla="*/ 834392 w 1611524"/>
              <a:gd name="connsiteY4" fmla="*/ 2245870 h 2567341"/>
              <a:gd name="connsiteX5" fmla="*/ 909773 w 1611524"/>
              <a:gd name="connsiteY5" fmla="*/ 2091831 h 2567341"/>
              <a:gd name="connsiteX6" fmla="*/ 1047425 w 1611524"/>
              <a:gd name="connsiteY6" fmla="*/ 2009896 h 2567341"/>
              <a:gd name="connsiteX7" fmla="*/ 1158857 w 1611524"/>
              <a:gd name="connsiteY7" fmla="*/ 1819805 h 2567341"/>
              <a:gd name="connsiteX8" fmla="*/ 1204741 w 1611524"/>
              <a:gd name="connsiteY8" fmla="*/ 1691986 h 2567341"/>
              <a:gd name="connsiteX9" fmla="*/ 1201463 w 1611524"/>
              <a:gd name="connsiteY9" fmla="*/ 1475676 h 2567341"/>
              <a:gd name="connsiteX10" fmla="*/ 1326005 w 1611524"/>
              <a:gd name="connsiteY10" fmla="*/ 1321638 h 2567341"/>
              <a:gd name="connsiteX11" fmla="*/ 1489876 w 1611524"/>
              <a:gd name="connsiteY11" fmla="*/ 1315083 h 2567341"/>
              <a:gd name="connsiteX12" fmla="*/ 1594754 w 1611524"/>
              <a:gd name="connsiteY12" fmla="*/ 1275754 h 2567341"/>
              <a:gd name="connsiteX13" fmla="*/ 1611141 w 1611524"/>
              <a:gd name="connsiteY13" fmla="*/ 1141380 h 2567341"/>
              <a:gd name="connsiteX14" fmla="*/ 1594754 w 1611524"/>
              <a:gd name="connsiteY14" fmla="*/ 1082386 h 2567341"/>
              <a:gd name="connsiteX15" fmla="*/ 1486599 w 1611524"/>
              <a:gd name="connsiteY15" fmla="*/ 1062721 h 2567341"/>
              <a:gd name="connsiteX16" fmla="*/ 1427605 w 1611524"/>
              <a:gd name="connsiteY16" fmla="*/ 954567 h 2567341"/>
              <a:gd name="connsiteX17" fmla="*/ 1316173 w 1611524"/>
              <a:gd name="connsiteY17" fmla="*/ 931625 h 2567341"/>
              <a:gd name="connsiteX18" fmla="*/ 1171966 w 1611524"/>
              <a:gd name="connsiteY18" fmla="*/ 872631 h 2567341"/>
              <a:gd name="connsiteX19" fmla="*/ 985154 w 1611524"/>
              <a:gd name="connsiteY19" fmla="*/ 784141 h 2567341"/>
              <a:gd name="connsiteX20" fmla="*/ 847502 w 1611524"/>
              <a:gd name="connsiteY20" fmla="*/ 748089 h 2567341"/>
              <a:gd name="connsiteX21" fmla="*/ 745902 w 1611524"/>
              <a:gd name="connsiteY21" fmla="*/ 685818 h 2567341"/>
              <a:gd name="connsiteX22" fmla="*/ 621360 w 1611524"/>
              <a:gd name="connsiteY22" fmla="*/ 607160 h 2567341"/>
              <a:gd name="connsiteX23" fmla="*/ 562366 w 1611524"/>
              <a:gd name="connsiteY23" fmla="*/ 541612 h 2567341"/>
              <a:gd name="connsiteX24" fmla="*/ 663966 w 1611524"/>
              <a:gd name="connsiteY24" fmla="*/ 426902 h 2567341"/>
              <a:gd name="connsiteX25" fmla="*/ 627915 w 1611524"/>
              <a:gd name="connsiteY25" fmla="*/ 299083 h 2567341"/>
              <a:gd name="connsiteX26" fmla="*/ 509928 w 1611524"/>
              <a:gd name="connsiteY26" fmla="*/ 266309 h 2567341"/>
              <a:gd name="connsiteX27" fmla="*/ 306728 w 1611524"/>
              <a:gd name="connsiteY27" fmla="*/ 338412 h 2567341"/>
              <a:gd name="connsiteX28" fmla="*/ 221515 w 1611524"/>
              <a:gd name="connsiteY28" fmla="*/ 328580 h 2567341"/>
              <a:gd name="connsiteX29" fmla="*/ 165799 w 1611524"/>
              <a:gd name="connsiteY29" fmla="*/ 220425 h 2567341"/>
              <a:gd name="connsiteX30" fmla="*/ 149412 w 1611524"/>
              <a:gd name="connsiteY30" fmla="*/ 69663 h 2567341"/>
              <a:gd name="connsiteX31" fmla="*/ 41257 w 1611524"/>
              <a:gd name="connsiteY31" fmla="*/ 838 h 2567341"/>
              <a:gd name="connsiteX32" fmla="*/ 44534 w 1611524"/>
              <a:gd name="connsiteY32" fmla="*/ 2393354 h 2567341"/>
              <a:gd name="connsiteX33" fmla="*/ 562366 w 1611524"/>
              <a:gd name="connsiteY33" fmla="*/ 2370412 h 2567341"/>
              <a:gd name="connsiteX0" fmla="*/ 562366 w 1611524"/>
              <a:gd name="connsiteY0" fmla="*/ 2370412 h 2563163"/>
              <a:gd name="connsiteX1" fmla="*/ 575476 w 1611524"/>
              <a:gd name="connsiteY1" fmla="*/ 2295031 h 2563163"/>
              <a:gd name="connsiteX2" fmla="*/ 624637 w 1611524"/>
              <a:gd name="connsiteY2" fmla="*/ 2249147 h 2563163"/>
              <a:gd name="connsiteX3" fmla="*/ 772121 w 1611524"/>
              <a:gd name="connsiteY3" fmla="*/ 2255702 h 2563163"/>
              <a:gd name="connsiteX4" fmla="*/ 834392 w 1611524"/>
              <a:gd name="connsiteY4" fmla="*/ 2245870 h 2563163"/>
              <a:gd name="connsiteX5" fmla="*/ 909773 w 1611524"/>
              <a:gd name="connsiteY5" fmla="*/ 2091831 h 2563163"/>
              <a:gd name="connsiteX6" fmla="*/ 1047425 w 1611524"/>
              <a:gd name="connsiteY6" fmla="*/ 2009896 h 2563163"/>
              <a:gd name="connsiteX7" fmla="*/ 1158857 w 1611524"/>
              <a:gd name="connsiteY7" fmla="*/ 1819805 h 2563163"/>
              <a:gd name="connsiteX8" fmla="*/ 1204741 w 1611524"/>
              <a:gd name="connsiteY8" fmla="*/ 1691986 h 2563163"/>
              <a:gd name="connsiteX9" fmla="*/ 1201463 w 1611524"/>
              <a:gd name="connsiteY9" fmla="*/ 1475676 h 2563163"/>
              <a:gd name="connsiteX10" fmla="*/ 1326005 w 1611524"/>
              <a:gd name="connsiteY10" fmla="*/ 1321638 h 2563163"/>
              <a:gd name="connsiteX11" fmla="*/ 1489876 w 1611524"/>
              <a:gd name="connsiteY11" fmla="*/ 1315083 h 2563163"/>
              <a:gd name="connsiteX12" fmla="*/ 1594754 w 1611524"/>
              <a:gd name="connsiteY12" fmla="*/ 1275754 h 2563163"/>
              <a:gd name="connsiteX13" fmla="*/ 1611141 w 1611524"/>
              <a:gd name="connsiteY13" fmla="*/ 1141380 h 2563163"/>
              <a:gd name="connsiteX14" fmla="*/ 1594754 w 1611524"/>
              <a:gd name="connsiteY14" fmla="*/ 1082386 h 2563163"/>
              <a:gd name="connsiteX15" fmla="*/ 1486599 w 1611524"/>
              <a:gd name="connsiteY15" fmla="*/ 1062721 h 2563163"/>
              <a:gd name="connsiteX16" fmla="*/ 1427605 w 1611524"/>
              <a:gd name="connsiteY16" fmla="*/ 954567 h 2563163"/>
              <a:gd name="connsiteX17" fmla="*/ 1316173 w 1611524"/>
              <a:gd name="connsiteY17" fmla="*/ 931625 h 2563163"/>
              <a:gd name="connsiteX18" fmla="*/ 1171966 w 1611524"/>
              <a:gd name="connsiteY18" fmla="*/ 872631 h 2563163"/>
              <a:gd name="connsiteX19" fmla="*/ 985154 w 1611524"/>
              <a:gd name="connsiteY19" fmla="*/ 784141 h 2563163"/>
              <a:gd name="connsiteX20" fmla="*/ 847502 w 1611524"/>
              <a:gd name="connsiteY20" fmla="*/ 748089 h 2563163"/>
              <a:gd name="connsiteX21" fmla="*/ 745902 w 1611524"/>
              <a:gd name="connsiteY21" fmla="*/ 685818 h 2563163"/>
              <a:gd name="connsiteX22" fmla="*/ 621360 w 1611524"/>
              <a:gd name="connsiteY22" fmla="*/ 607160 h 2563163"/>
              <a:gd name="connsiteX23" fmla="*/ 562366 w 1611524"/>
              <a:gd name="connsiteY23" fmla="*/ 541612 h 2563163"/>
              <a:gd name="connsiteX24" fmla="*/ 663966 w 1611524"/>
              <a:gd name="connsiteY24" fmla="*/ 426902 h 2563163"/>
              <a:gd name="connsiteX25" fmla="*/ 627915 w 1611524"/>
              <a:gd name="connsiteY25" fmla="*/ 299083 h 2563163"/>
              <a:gd name="connsiteX26" fmla="*/ 509928 w 1611524"/>
              <a:gd name="connsiteY26" fmla="*/ 266309 h 2563163"/>
              <a:gd name="connsiteX27" fmla="*/ 306728 w 1611524"/>
              <a:gd name="connsiteY27" fmla="*/ 338412 h 2563163"/>
              <a:gd name="connsiteX28" fmla="*/ 221515 w 1611524"/>
              <a:gd name="connsiteY28" fmla="*/ 328580 h 2563163"/>
              <a:gd name="connsiteX29" fmla="*/ 165799 w 1611524"/>
              <a:gd name="connsiteY29" fmla="*/ 220425 h 2563163"/>
              <a:gd name="connsiteX30" fmla="*/ 149412 w 1611524"/>
              <a:gd name="connsiteY30" fmla="*/ 69663 h 2563163"/>
              <a:gd name="connsiteX31" fmla="*/ 41257 w 1611524"/>
              <a:gd name="connsiteY31" fmla="*/ 838 h 2563163"/>
              <a:gd name="connsiteX32" fmla="*/ 44534 w 1611524"/>
              <a:gd name="connsiteY32" fmla="*/ 2393354 h 2563163"/>
              <a:gd name="connsiteX33" fmla="*/ 562366 w 1611524"/>
              <a:gd name="connsiteY33" fmla="*/ 2370412 h 2563163"/>
              <a:gd name="connsiteX0" fmla="*/ 528762 w 1577920"/>
              <a:gd name="connsiteY0" fmla="*/ 2370412 h 2394223"/>
              <a:gd name="connsiteX1" fmla="*/ 541872 w 1577920"/>
              <a:gd name="connsiteY1" fmla="*/ 2295031 h 2394223"/>
              <a:gd name="connsiteX2" fmla="*/ 591033 w 1577920"/>
              <a:gd name="connsiteY2" fmla="*/ 2249147 h 2394223"/>
              <a:gd name="connsiteX3" fmla="*/ 738517 w 1577920"/>
              <a:gd name="connsiteY3" fmla="*/ 2255702 h 2394223"/>
              <a:gd name="connsiteX4" fmla="*/ 800788 w 1577920"/>
              <a:gd name="connsiteY4" fmla="*/ 2245870 h 2394223"/>
              <a:gd name="connsiteX5" fmla="*/ 876169 w 1577920"/>
              <a:gd name="connsiteY5" fmla="*/ 2091831 h 2394223"/>
              <a:gd name="connsiteX6" fmla="*/ 1013821 w 1577920"/>
              <a:gd name="connsiteY6" fmla="*/ 2009896 h 2394223"/>
              <a:gd name="connsiteX7" fmla="*/ 1125253 w 1577920"/>
              <a:gd name="connsiteY7" fmla="*/ 1819805 h 2394223"/>
              <a:gd name="connsiteX8" fmla="*/ 1171137 w 1577920"/>
              <a:gd name="connsiteY8" fmla="*/ 1691986 h 2394223"/>
              <a:gd name="connsiteX9" fmla="*/ 1167859 w 1577920"/>
              <a:gd name="connsiteY9" fmla="*/ 1475676 h 2394223"/>
              <a:gd name="connsiteX10" fmla="*/ 1292401 w 1577920"/>
              <a:gd name="connsiteY10" fmla="*/ 1321638 h 2394223"/>
              <a:gd name="connsiteX11" fmla="*/ 1456272 w 1577920"/>
              <a:gd name="connsiteY11" fmla="*/ 1315083 h 2394223"/>
              <a:gd name="connsiteX12" fmla="*/ 1561150 w 1577920"/>
              <a:gd name="connsiteY12" fmla="*/ 1275754 h 2394223"/>
              <a:gd name="connsiteX13" fmla="*/ 1577537 w 1577920"/>
              <a:gd name="connsiteY13" fmla="*/ 1141380 h 2394223"/>
              <a:gd name="connsiteX14" fmla="*/ 1561150 w 1577920"/>
              <a:gd name="connsiteY14" fmla="*/ 1082386 h 2394223"/>
              <a:gd name="connsiteX15" fmla="*/ 1452995 w 1577920"/>
              <a:gd name="connsiteY15" fmla="*/ 1062721 h 2394223"/>
              <a:gd name="connsiteX16" fmla="*/ 1394001 w 1577920"/>
              <a:gd name="connsiteY16" fmla="*/ 954567 h 2394223"/>
              <a:gd name="connsiteX17" fmla="*/ 1282569 w 1577920"/>
              <a:gd name="connsiteY17" fmla="*/ 931625 h 2394223"/>
              <a:gd name="connsiteX18" fmla="*/ 1138362 w 1577920"/>
              <a:gd name="connsiteY18" fmla="*/ 872631 h 2394223"/>
              <a:gd name="connsiteX19" fmla="*/ 951550 w 1577920"/>
              <a:gd name="connsiteY19" fmla="*/ 784141 h 2394223"/>
              <a:gd name="connsiteX20" fmla="*/ 813898 w 1577920"/>
              <a:gd name="connsiteY20" fmla="*/ 748089 h 2394223"/>
              <a:gd name="connsiteX21" fmla="*/ 712298 w 1577920"/>
              <a:gd name="connsiteY21" fmla="*/ 685818 h 2394223"/>
              <a:gd name="connsiteX22" fmla="*/ 587756 w 1577920"/>
              <a:gd name="connsiteY22" fmla="*/ 607160 h 2394223"/>
              <a:gd name="connsiteX23" fmla="*/ 528762 w 1577920"/>
              <a:gd name="connsiteY23" fmla="*/ 541612 h 2394223"/>
              <a:gd name="connsiteX24" fmla="*/ 630362 w 1577920"/>
              <a:gd name="connsiteY24" fmla="*/ 426902 h 2394223"/>
              <a:gd name="connsiteX25" fmla="*/ 594311 w 1577920"/>
              <a:gd name="connsiteY25" fmla="*/ 299083 h 2394223"/>
              <a:gd name="connsiteX26" fmla="*/ 476324 w 1577920"/>
              <a:gd name="connsiteY26" fmla="*/ 266309 h 2394223"/>
              <a:gd name="connsiteX27" fmla="*/ 273124 w 1577920"/>
              <a:gd name="connsiteY27" fmla="*/ 338412 h 2394223"/>
              <a:gd name="connsiteX28" fmla="*/ 187911 w 1577920"/>
              <a:gd name="connsiteY28" fmla="*/ 328580 h 2394223"/>
              <a:gd name="connsiteX29" fmla="*/ 132195 w 1577920"/>
              <a:gd name="connsiteY29" fmla="*/ 220425 h 2394223"/>
              <a:gd name="connsiteX30" fmla="*/ 115808 w 1577920"/>
              <a:gd name="connsiteY30" fmla="*/ 69663 h 2394223"/>
              <a:gd name="connsiteX31" fmla="*/ 7653 w 1577920"/>
              <a:gd name="connsiteY31" fmla="*/ 838 h 2394223"/>
              <a:gd name="connsiteX32" fmla="*/ 10930 w 1577920"/>
              <a:gd name="connsiteY32" fmla="*/ 2393354 h 2394223"/>
              <a:gd name="connsiteX33" fmla="*/ 528762 w 1577920"/>
              <a:gd name="connsiteY33" fmla="*/ 2370412 h 2394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77920" h="2394223">
                <a:moveTo>
                  <a:pt x="528762" y="2370412"/>
                </a:moveTo>
                <a:cubicBezTo>
                  <a:pt x="535317" y="2373689"/>
                  <a:pt x="531494" y="2315242"/>
                  <a:pt x="541872" y="2295031"/>
                </a:cubicBezTo>
                <a:cubicBezTo>
                  <a:pt x="552251" y="2274820"/>
                  <a:pt x="558259" y="2255702"/>
                  <a:pt x="591033" y="2249147"/>
                </a:cubicBezTo>
                <a:cubicBezTo>
                  <a:pt x="623807" y="2242592"/>
                  <a:pt x="703558" y="2256248"/>
                  <a:pt x="738517" y="2255702"/>
                </a:cubicBezTo>
                <a:cubicBezTo>
                  <a:pt x="773476" y="2255156"/>
                  <a:pt x="777846" y="2273182"/>
                  <a:pt x="800788" y="2245870"/>
                </a:cubicBezTo>
                <a:cubicBezTo>
                  <a:pt x="823730" y="2218558"/>
                  <a:pt x="840664" y="2131160"/>
                  <a:pt x="876169" y="2091831"/>
                </a:cubicBezTo>
                <a:cubicBezTo>
                  <a:pt x="911674" y="2052502"/>
                  <a:pt x="972307" y="2055234"/>
                  <a:pt x="1013821" y="2009896"/>
                </a:cubicBezTo>
                <a:cubicBezTo>
                  <a:pt x="1055335" y="1964558"/>
                  <a:pt x="1099034" y="1872790"/>
                  <a:pt x="1125253" y="1819805"/>
                </a:cubicBezTo>
                <a:cubicBezTo>
                  <a:pt x="1151472" y="1766820"/>
                  <a:pt x="1164036" y="1749341"/>
                  <a:pt x="1171137" y="1691986"/>
                </a:cubicBezTo>
                <a:cubicBezTo>
                  <a:pt x="1178238" y="1634631"/>
                  <a:pt x="1147648" y="1537401"/>
                  <a:pt x="1167859" y="1475676"/>
                </a:cubicBezTo>
                <a:cubicBezTo>
                  <a:pt x="1188070" y="1413951"/>
                  <a:pt x="1244332" y="1348403"/>
                  <a:pt x="1292401" y="1321638"/>
                </a:cubicBezTo>
                <a:cubicBezTo>
                  <a:pt x="1340470" y="1294873"/>
                  <a:pt x="1411481" y="1322730"/>
                  <a:pt x="1456272" y="1315083"/>
                </a:cubicBezTo>
                <a:cubicBezTo>
                  <a:pt x="1501063" y="1307436"/>
                  <a:pt x="1540939" y="1304704"/>
                  <a:pt x="1561150" y="1275754"/>
                </a:cubicBezTo>
                <a:cubicBezTo>
                  <a:pt x="1581361" y="1246803"/>
                  <a:pt x="1577537" y="1173608"/>
                  <a:pt x="1577537" y="1141380"/>
                </a:cubicBezTo>
                <a:cubicBezTo>
                  <a:pt x="1577537" y="1109152"/>
                  <a:pt x="1581907" y="1095496"/>
                  <a:pt x="1561150" y="1082386"/>
                </a:cubicBezTo>
                <a:cubicBezTo>
                  <a:pt x="1540393" y="1069276"/>
                  <a:pt x="1480853" y="1084024"/>
                  <a:pt x="1452995" y="1062721"/>
                </a:cubicBezTo>
                <a:cubicBezTo>
                  <a:pt x="1425137" y="1041418"/>
                  <a:pt x="1422405" y="976416"/>
                  <a:pt x="1394001" y="954567"/>
                </a:cubicBezTo>
                <a:cubicBezTo>
                  <a:pt x="1365597" y="932718"/>
                  <a:pt x="1325175" y="945281"/>
                  <a:pt x="1282569" y="931625"/>
                </a:cubicBezTo>
                <a:cubicBezTo>
                  <a:pt x="1239963" y="917969"/>
                  <a:pt x="1193532" y="897212"/>
                  <a:pt x="1138362" y="872631"/>
                </a:cubicBezTo>
                <a:cubicBezTo>
                  <a:pt x="1083192" y="848050"/>
                  <a:pt x="1005627" y="804898"/>
                  <a:pt x="951550" y="784141"/>
                </a:cubicBezTo>
                <a:cubicBezTo>
                  <a:pt x="897473" y="763384"/>
                  <a:pt x="853773" y="764476"/>
                  <a:pt x="813898" y="748089"/>
                </a:cubicBezTo>
                <a:cubicBezTo>
                  <a:pt x="774023" y="731702"/>
                  <a:pt x="712298" y="685818"/>
                  <a:pt x="712298" y="685818"/>
                </a:cubicBezTo>
                <a:cubicBezTo>
                  <a:pt x="674608" y="662330"/>
                  <a:pt x="618345" y="631194"/>
                  <a:pt x="587756" y="607160"/>
                </a:cubicBezTo>
                <a:cubicBezTo>
                  <a:pt x="557167" y="583126"/>
                  <a:pt x="521661" y="571655"/>
                  <a:pt x="528762" y="541612"/>
                </a:cubicBezTo>
                <a:cubicBezTo>
                  <a:pt x="535863" y="511569"/>
                  <a:pt x="619437" y="467323"/>
                  <a:pt x="630362" y="426902"/>
                </a:cubicBezTo>
                <a:cubicBezTo>
                  <a:pt x="641287" y="386480"/>
                  <a:pt x="619984" y="325848"/>
                  <a:pt x="594311" y="299083"/>
                </a:cubicBezTo>
                <a:cubicBezTo>
                  <a:pt x="568638" y="272318"/>
                  <a:pt x="529855" y="259754"/>
                  <a:pt x="476324" y="266309"/>
                </a:cubicBezTo>
                <a:cubicBezTo>
                  <a:pt x="422793" y="272864"/>
                  <a:pt x="321193" y="328033"/>
                  <a:pt x="273124" y="338412"/>
                </a:cubicBezTo>
                <a:cubicBezTo>
                  <a:pt x="225055" y="348790"/>
                  <a:pt x="211399" y="348244"/>
                  <a:pt x="187911" y="328580"/>
                </a:cubicBezTo>
                <a:cubicBezTo>
                  <a:pt x="164423" y="308915"/>
                  <a:pt x="144212" y="263578"/>
                  <a:pt x="132195" y="220425"/>
                </a:cubicBezTo>
                <a:cubicBezTo>
                  <a:pt x="120178" y="177272"/>
                  <a:pt x="136565" y="106261"/>
                  <a:pt x="115808" y="69663"/>
                </a:cubicBezTo>
                <a:cubicBezTo>
                  <a:pt x="95051" y="33065"/>
                  <a:pt x="25133" y="-6263"/>
                  <a:pt x="7653" y="838"/>
                </a:cubicBezTo>
                <a:cubicBezTo>
                  <a:pt x="-9827" y="388120"/>
                  <a:pt x="7653" y="2386799"/>
                  <a:pt x="10930" y="2393354"/>
                </a:cubicBezTo>
                <a:cubicBezTo>
                  <a:pt x="14207" y="2399909"/>
                  <a:pt x="522207" y="2367135"/>
                  <a:pt x="528762" y="237041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Freeform 187"/>
          <p:cNvSpPr/>
          <p:nvPr/>
        </p:nvSpPr>
        <p:spPr>
          <a:xfrm>
            <a:off x="229419" y="6427019"/>
            <a:ext cx="1671484" cy="2458065"/>
          </a:xfrm>
          <a:custGeom>
            <a:avLst/>
            <a:gdLst>
              <a:gd name="connsiteX0" fmla="*/ 789858 w 1671484"/>
              <a:gd name="connsiteY0" fmla="*/ 2438400 h 2458065"/>
              <a:gd name="connsiteX1" fmla="*/ 904568 w 1671484"/>
              <a:gd name="connsiteY1" fmla="*/ 2277807 h 2458065"/>
              <a:gd name="connsiteX2" fmla="*/ 930787 w 1671484"/>
              <a:gd name="connsiteY2" fmla="*/ 2208981 h 2458065"/>
              <a:gd name="connsiteX3" fmla="*/ 999613 w 1671484"/>
              <a:gd name="connsiteY3" fmla="*/ 2166375 h 2458065"/>
              <a:gd name="connsiteX4" fmla="*/ 1081549 w 1671484"/>
              <a:gd name="connsiteY4" fmla="*/ 2100826 h 2458065"/>
              <a:gd name="connsiteX5" fmla="*/ 1173316 w 1671484"/>
              <a:gd name="connsiteY5" fmla="*/ 1950065 h 2458065"/>
              <a:gd name="connsiteX6" fmla="*/ 1245420 w 1671484"/>
              <a:gd name="connsiteY6" fmla="*/ 1825523 h 2458065"/>
              <a:gd name="connsiteX7" fmla="*/ 1255252 w 1671484"/>
              <a:gd name="connsiteY7" fmla="*/ 1615768 h 2458065"/>
              <a:gd name="connsiteX8" fmla="*/ 1317523 w 1671484"/>
              <a:gd name="connsiteY8" fmla="*/ 1517446 h 2458065"/>
              <a:gd name="connsiteX9" fmla="*/ 1481394 w 1671484"/>
              <a:gd name="connsiteY9" fmla="*/ 1465007 h 2458065"/>
              <a:gd name="connsiteX10" fmla="*/ 1589549 w 1671484"/>
              <a:gd name="connsiteY10" fmla="*/ 1406013 h 2458065"/>
              <a:gd name="connsiteX11" fmla="*/ 1622323 w 1671484"/>
              <a:gd name="connsiteY11" fmla="*/ 1350297 h 2458065"/>
              <a:gd name="connsiteX12" fmla="*/ 1658375 w 1671484"/>
              <a:gd name="connsiteY12" fmla="*/ 1268362 h 2458065"/>
              <a:gd name="connsiteX13" fmla="*/ 1671484 w 1671484"/>
              <a:gd name="connsiteY13" fmla="*/ 1176594 h 2458065"/>
              <a:gd name="connsiteX14" fmla="*/ 1612491 w 1671484"/>
              <a:gd name="connsiteY14" fmla="*/ 1114323 h 2458065"/>
              <a:gd name="connsiteX15" fmla="*/ 1497781 w 1671484"/>
              <a:gd name="connsiteY15" fmla="*/ 1042220 h 2458065"/>
              <a:gd name="connsiteX16" fmla="*/ 1389626 w 1671484"/>
              <a:gd name="connsiteY16" fmla="*/ 924233 h 2458065"/>
              <a:gd name="connsiteX17" fmla="*/ 1219200 w 1671484"/>
              <a:gd name="connsiteY17" fmla="*/ 888181 h 2458065"/>
              <a:gd name="connsiteX18" fmla="*/ 1140542 w 1671484"/>
              <a:gd name="connsiteY18" fmla="*/ 884904 h 2458065"/>
              <a:gd name="connsiteX19" fmla="*/ 986504 w 1671484"/>
              <a:gd name="connsiteY19" fmla="*/ 812800 h 2458065"/>
              <a:gd name="connsiteX20" fmla="*/ 858684 w 1671484"/>
              <a:gd name="connsiteY20" fmla="*/ 786581 h 2458065"/>
              <a:gd name="connsiteX21" fmla="*/ 730865 w 1671484"/>
              <a:gd name="connsiteY21" fmla="*/ 701368 h 2458065"/>
              <a:gd name="connsiteX22" fmla="*/ 612878 w 1671484"/>
              <a:gd name="connsiteY22" fmla="*/ 635820 h 2458065"/>
              <a:gd name="connsiteX23" fmla="*/ 684981 w 1671484"/>
              <a:gd name="connsiteY23" fmla="*/ 534220 h 2458065"/>
              <a:gd name="connsiteX24" fmla="*/ 678426 w 1671484"/>
              <a:gd name="connsiteY24" fmla="*/ 449007 h 2458065"/>
              <a:gd name="connsiteX25" fmla="*/ 616155 w 1671484"/>
              <a:gd name="connsiteY25" fmla="*/ 294968 h 2458065"/>
              <a:gd name="connsiteX26" fmla="*/ 465394 w 1671484"/>
              <a:gd name="connsiteY26" fmla="*/ 285136 h 2458065"/>
              <a:gd name="connsiteX27" fmla="*/ 357239 w 1671484"/>
              <a:gd name="connsiteY27" fmla="*/ 317910 h 2458065"/>
              <a:gd name="connsiteX28" fmla="*/ 255639 w 1671484"/>
              <a:gd name="connsiteY28" fmla="*/ 301523 h 2458065"/>
              <a:gd name="connsiteX29" fmla="*/ 209755 w 1671484"/>
              <a:gd name="connsiteY29" fmla="*/ 275304 h 2458065"/>
              <a:gd name="connsiteX30" fmla="*/ 160594 w 1671484"/>
              <a:gd name="connsiteY30" fmla="*/ 114710 h 2458065"/>
              <a:gd name="connsiteX31" fmla="*/ 65549 w 1671484"/>
              <a:gd name="connsiteY31" fmla="*/ 32775 h 2458065"/>
              <a:gd name="connsiteX32" fmla="*/ 6555 w 1671484"/>
              <a:gd name="connsiteY32" fmla="*/ 0 h 2458065"/>
              <a:gd name="connsiteX33" fmla="*/ 0 w 1671484"/>
              <a:gd name="connsiteY33" fmla="*/ 2458065 h 2458065"/>
              <a:gd name="connsiteX34" fmla="*/ 789858 w 1671484"/>
              <a:gd name="connsiteY34" fmla="*/ 2438400 h 245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71484" h="2458065">
                <a:moveTo>
                  <a:pt x="789858" y="2438400"/>
                </a:moveTo>
                <a:lnTo>
                  <a:pt x="904568" y="2277807"/>
                </a:lnTo>
                <a:lnTo>
                  <a:pt x="930787" y="2208981"/>
                </a:lnTo>
                <a:lnTo>
                  <a:pt x="999613" y="2166375"/>
                </a:lnTo>
                <a:lnTo>
                  <a:pt x="1081549" y="2100826"/>
                </a:lnTo>
                <a:lnTo>
                  <a:pt x="1173316" y="1950065"/>
                </a:lnTo>
                <a:lnTo>
                  <a:pt x="1245420" y="1825523"/>
                </a:lnTo>
                <a:lnTo>
                  <a:pt x="1255252" y="1615768"/>
                </a:lnTo>
                <a:lnTo>
                  <a:pt x="1317523" y="1517446"/>
                </a:lnTo>
                <a:lnTo>
                  <a:pt x="1481394" y="1465007"/>
                </a:lnTo>
                <a:lnTo>
                  <a:pt x="1589549" y="1406013"/>
                </a:lnTo>
                <a:lnTo>
                  <a:pt x="1622323" y="1350297"/>
                </a:lnTo>
                <a:lnTo>
                  <a:pt x="1658375" y="1268362"/>
                </a:lnTo>
                <a:lnTo>
                  <a:pt x="1671484" y="1176594"/>
                </a:lnTo>
                <a:lnTo>
                  <a:pt x="1612491" y="1114323"/>
                </a:lnTo>
                <a:lnTo>
                  <a:pt x="1497781" y="1042220"/>
                </a:lnTo>
                <a:lnTo>
                  <a:pt x="1389626" y="924233"/>
                </a:lnTo>
                <a:lnTo>
                  <a:pt x="1219200" y="888181"/>
                </a:lnTo>
                <a:lnTo>
                  <a:pt x="1140542" y="884904"/>
                </a:lnTo>
                <a:lnTo>
                  <a:pt x="986504" y="812800"/>
                </a:lnTo>
                <a:lnTo>
                  <a:pt x="858684" y="786581"/>
                </a:lnTo>
                <a:lnTo>
                  <a:pt x="730865" y="701368"/>
                </a:lnTo>
                <a:lnTo>
                  <a:pt x="612878" y="635820"/>
                </a:lnTo>
                <a:lnTo>
                  <a:pt x="684981" y="534220"/>
                </a:lnTo>
                <a:lnTo>
                  <a:pt x="678426" y="449007"/>
                </a:lnTo>
                <a:lnTo>
                  <a:pt x="616155" y="294968"/>
                </a:lnTo>
                <a:lnTo>
                  <a:pt x="465394" y="285136"/>
                </a:lnTo>
                <a:lnTo>
                  <a:pt x="357239" y="317910"/>
                </a:lnTo>
                <a:lnTo>
                  <a:pt x="255639" y="301523"/>
                </a:lnTo>
                <a:lnTo>
                  <a:pt x="209755" y="275304"/>
                </a:lnTo>
                <a:lnTo>
                  <a:pt x="160594" y="114710"/>
                </a:lnTo>
                <a:lnTo>
                  <a:pt x="65549" y="32775"/>
                </a:lnTo>
                <a:lnTo>
                  <a:pt x="6555" y="0"/>
                </a:lnTo>
                <a:lnTo>
                  <a:pt x="0" y="2458065"/>
                </a:lnTo>
                <a:lnTo>
                  <a:pt x="789858" y="2438400"/>
                </a:ln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Freeform 208"/>
          <p:cNvSpPr/>
          <p:nvPr/>
        </p:nvSpPr>
        <p:spPr>
          <a:xfrm>
            <a:off x="243840" y="2575524"/>
            <a:ext cx="1193491" cy="3551025"/>
          </a:xfrm>
          <a:custGeom>
            <a:avLst/>
            <a:gdLst>
              <a:gd name="connsiteX0" fmla="*/ 0 w 1193491"/>
              <a:gd name="connsiteY0" fmla="*/ 147356 h 3551025"/>
              <a:gd name="connsiteX1" fmla="*/ 96520 w 1193491"/>
              <a:gd name="connsiteY1" fmla="*/ 243876 h 3551025"/>
              <a:gd name="connsiteX2" fmla="*/ 167640 w 1193491"/>
              <a:gd name="connsiteY2" fmla="*/ 304836 h 3551025"/>
              <a:gd name="connsiteX3" fmla="*/ 259080 w 1193491"/>
              <a:gd name="connsiteY3" fmla="*/ 193076 h 3551025"/>
              <a:gd name="connsiteX4" fmla="*/ 355600 w 1193491"/>
              <a:gd name="connsiteY4" fmla="*/ 30516 h 3551025"/>
              <a:gd name="connsiteX5" fmla="*/ 441960 w 1193491"/>
              <a:gd name="connsiteY5" fmla="*/ 10196 h 3551025"/>
              <a:gd name="connsiteX6" fmla="*/ 604520 w 1193491"/>
              <a:gd name="connsiteY6" fmla="*/ 147356 h 3551025"/>
              <a:gd name="connsiteX7" fmla="*/ 599440 w 1193491"/>
              <a:gd name="connsiteY7" fmla="*/ 299756 h 3551025"/>
              <a:gd name="connsiteX8" fmla="*/ 604520 w 1193491"/>
              <a:gd name="connsiteY8" fmla="*/ 406436 h 3551025"/>
              <a:gd name="connsiteX9" fmla="*/ 629920 w 1193491"/>
              <a:gd name="connsiteY9" fmla="*/ 482636 h 3551025"/>
              <a:gd name="connsiteX10" fmla="*/ 741680 w 1193491"/>
              <a:gd name="connsiteY10" fmla="*/ 568996 h 3551025"/>
              <a:gd name="connsiteX11" fmla="*/ 878840 w 1193491"/>
              <a:gd name="connsiteY11" fmla="*/ 640116 h 3551025"/>
              <a:gd name="connsiteX12" fmla="*/ 929640 w 1193491"/>
              <a:gd name="connsiteY12" fmla="*/ 762036 h 3551025"/>
              <a:gd name="connsiteX13" fmla="*/ 965200 w 1193491"/>
              <a:gd name="connsiteY13" fmla="*/ 873796 h 3551025"/>
              <a:gd name="connsiteX14" fmla="*/ 1122680 w 1193491"/>
              <a:gd name="connsiteY14" fmla="*/ 944916 h 3551025"/>
              <a:gd name="connsiteX15" fmla="*/ 1168400 w 1193491"/>
              <a:gd name="connsiteY15" fmla="*/ 1021116 h 3551025"/>
              <a:gd name="connsiteX16" fmla="*/ 1112520 w 1193491"/>
              <a:gd name="connsiteY16" fmla="*/ 1132876 h 3551025"/>
              <a:gd name="connsiteX17" fmla="*/ 1056640 w 1193491"/>
              <a:gd name="connsiteY17" fmla="*/ 1214156 h 3551025"/>
              <a:gd name="connsiteX18" fmla="*/ 1031240 w 1193491"/>
              <a:gd name="connsiteY18" fmla="*/ 1346236 h 3551025"/>
              <a:gd name="connsiteX19" fmla="*/ 985520 w 1193491"/>
              <a:gd name="connsiteY19" fmla="*/ 1463076 h 3551025"/>
              <a:gd name="connsiteX20" fmla="*/ 949960 w 1193491"/>
              <a:gd name="connsiteY20" fmla="*/ 1579916 h 3551025"/>
              <a:gd name="connsiteX21" fmla="*/ 955040 w 1193491"/>
              <a:gd name="connsiteY21" fmla="*/ 1681516 h 3551025"/>
              <a:gd name="connsiteX22" fmla="*/ 1005840 w 1193491"/>
              <a:gd name="connsiteY22" fmla="*/ 1788196 h 3551025"/>
              <a:gd name="connsiteX23" fmla="*/ 1087120 w 1193491"/>
              <a:gd name="connsiteY23" fmla="*/ 1910116 h 3551025"/>
              <a:gd name="connsiteX24" fmla="*/ 1153160 w 1193491"/>
              <a:gd name="connsiteY24" fmla="*/ 2077756 h 3551025"/>
              <a:gd name="connsiteX25" fmla="*/ 1188720 w 1193491"/>
              <a:gd name="connsiteY25" fmla="*/ 2280956 h 3551025"/>
              <a:gd name="connsiteX26" fmla="*/ 1046480 w 1193491"/>
              <a:gd name="connsiteY26" fmla="*/ 2479076 h 3551025"/>
              <a:gd name="connsiteX27" fmla="*/ 990600 w 1193491"/>
              <a:gd name="connsiteY27" fmla="*/ 2722916 h 3551025"/>
              <a:gd name="connsiteX28" fmla="*/ 949960 w 1193491"/>
              <a:gd name="connsiteY28" fmla="*/ 2915956 h 3551025"/>
              <a:gd name="connsiteX29" fmla="*/ 904240 w 1193491"/>
              <a:gd name="connsiteY29" fmla="*/ 2946436 h 3551025"/>
              <a:gd name="connsiteX30" fmla="*/ 792480 w 1193491"/>
              <a:gd name="connsiteY30" fmla="*/ 2926116 h 3551025"/>
              <a:gd name="connsiteX31" fmla="*/ 675640 w 1193491"/>
              <a:gd name="connsiteY31" fmla="*/ 2915956 h 3551025"/>
              <a:gd name="connsiteX32" fmla="*/ 548640 w 1193491"/>
              <a:gd name="connsiteY32" fmla="*/ 2936276 h 3551025"/>
              <a:gd name="connsiteX33" fmla="*/ 497840 w 1193491"/>
              <a:gd name="connsiteY33" fmla="*/ 2997236 h 3551025"/>
              <a:gd name="connsiteX34" fmla="*/ 523240 w 1193491"/>
              <a:gd name="connsiteY34" fmla="*/ 3093756 h 3551025"/>
              <a:gd name="connsiteX35" fmla="*/ 619760 w 1193491"/>
              <a:gd name="connsiteY35" fmla="*/ 3215676 h 3551025"/>
              <a:gd name="connsiteX36" fmla="*/ 538480 w 1193491"/>
              <a:gd name="connsiteY36" fmla="*/ 3312196 h 3551025"/>
              <a:gd name="connsiteX37" fmla="*/ 462280 w 1193491"/>
              <a:gd name="connsiteY37" fmla="*/ 3403636 h 3551025"/>
              <a:gd name="connsiteX38" fmla="*/ 401320 w 1193491"/>
              <a:gd name="connsiteY38" fmla="*/ 3530636 h 3551025"/>
              <a:gd name="connsiteX39" fmla="*/ 304800 w 1193491"/>
              <a:gd name="connsiteY39" fmla="*/ 3545876 h 3551025"/>
              <a:gd name="connsiteX40" fmla="*/ 208280 w 1193491"/>
              <a:gd name="connsiteY40" fmla="*/ 3479836 h 3551025"/>
              <a:gd name="connsiteX41" fmla="*/ 157480 w 1193491"/>
              <a:gd name="connsiteY41" fmla="*/ 3439196 h 3551025"/>
              <a:gd name="connsiteX42" fmla="*/ 116840 w 1193491"/>
              <a:gd name="connsiteY42" fmla="*/ 3413796 h 3551025"/>
              <a:gd name="connsiteX43" fmla="*/ 0 w 1193491"/>
              <a:gd name="connsiteY43" fmla="*/ 3393476 h 35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3491" h="3551025">
                <a:moveTo>
                  <a:pt x="0" y="147356"/>
                </a:moveTo>
                <a:cubicBezTo>
                  <a:pt x="34713" y="182069"/>
                  <a:pt x="68580" y="217629"/>
                  <a:pt x="96520" y="243876"/>
                </a:cubicBezTo>
                <a:cubicBezTo>
                  <a:pt x="124460" y="270123"/>
                  <a:pt x="140547" y="313303"/>
                  <a:pt x="167640" y="304836"/>
                </a:cubicBezTo>
                <a:cubicBezTo>
                  <a:pt x="194733" y="296369"/>
                  <a:pt x="227753" y="238796"/>
                  <a:pt x="259080" y="193076"/>
                </a:cubicBezTo>
                <a:cubicBezTo>
                  <a:pt x="290407" y="147356"/>
                  <a:pt x="325120" y="60996"/>
                  <a:pt x="355600" y="30516"/>
                </a:cubicBezTo>
                <a:cubicBezTo>
                  <a:pt x="386080" y="36"/>
                  <a:pt x="400473" y="-9277"/>
                  <a:pt x="441960" y="10196"/>
                </a:cubicBezTo>
                <a:cubicBezTo>
                  <a:pt x="483447" y="29669"/>
                  <a:pt x="578273" y="99096"/>
                  <a:pt x="604520" y="147356"/>
                </a:cubicBezTo>
                <a:cubicBezTo>
                  <a:pt x="630767" y="195616"/>
                  <a:pt x="599440" y="256576"/>
                  <a:pt x="599440" y="299756"/>
                </a:cubicBezTo>
                <a:cubicBezTo>
                  <a:pt x="599440" y="342936"/>
                  <a:pt x="599440" y="375956"/>
                  <a:pt x="604520" y="406436"/>
                </a:cubicBezTo>
                <a:cubicBezTo>
                  <a:pt x="609600" y="436916"/>
                  <a:pt x="607060" y="455543"/>
                  <a:pt x="629920" y="482636"/>
                </a:cubicBezTo>
                <a:cubicBezTo>
                  <a:pt x="652780" y="509729"/>
                  <a:pt x="700193" y="542749"/>
                  <a:pt x="741680" y="568996"/>
                </a:cubicBezTo>
                <a:cubicBezTo>
                  <a:pt x="783167" y="595243"/>
                  <a:pt x="847513" y="607943"/>
                  <a:pt x="878840" y="640116"/>
                </a:cubicBezTo>
                <a:cubicBezTo>
                  <a:pt x="910167" y="672289"/>
                  <a:pt x="915247" y="723089"/>
                  <a:pt x="929640" y="762036"/>
                </a:cubicBezTo>
                <a:cubicBezTo>
                  <a:pt x="944033" y="800983"/>
                  <a:pt x="933027" y="843316"/>
                  <a:pt x="965200" y="873796"/>
                </a:cubicBezTo>
                <a:cubicBezTo>
                  <a:pt x="997373" y="904276"/>
                  <a:pt x="1088813" y="920363"/>
                  <a:pt x="1122680" y="944916"/>
                </a:cubicBezTo>
                <a:cubicBezTo>
                  <a:pt x="1156547" y="969469"/>
                  <a:pt x="1170093" y="989789"/>
                  <a:pt x="1168400" y="1021116"/>
                </a:cubicBezTo>
                <a:cubicBezTo>
                  <a:pt x="1166707" y="1052443"/>
                  <a:pt x="1131147" y="1100703"/>
                  <a:pt x="1112520" y="1132876"/>
                </a:cubicBezTo>
                <a:cubicBezTo>
                  <a:pt x="1093893" y="1165049"/>
                  <a:pt x="1070187" y="1178596"/>
                  <a:pt x="1056640" y="1214156"/>
                </a:cubicBezTo>
                <a:cubicBezTo>
                  <a:pt x="1043093" y="1249716"/>
                  <a:pt x="1043093" y="1304749"/>
                  <a:pt x="1031240" y="1346236"/>
                </a:cubicBezTo>
                <a:cubicBezTo>
                  <a:pt x="1019387" y="1387723"/>
                  <a:pt x="999067" y="1424129"/>
                  <a:pt x="985520" y="1463076"/>
                </a:cubicBezTo>
                <a:cubicBezTo>
                  <a:pt x="971973" y="1502023"/>
                  <a:pt x="955040" y="1543509"/>
                  <a:pt x="949960" y="1579916"/>
                </a:cubicBezTo>
                <a:cubicBezTo>
                  <a:pt x="944880" y="1616323"/>
                  <a:pt x="945727" y="1646803"/>
                  <a:pt x="955040" y="1681516"/>
                </a:cubicBezTo>
                <a:cubicBezTo>
                  <a:pt x="964353" y="1716229"/>
                  <a:pt x="983827" y="1750096"/>
                  <a:pt x="1005840" y="1788196"/>
                </a:cubicBezTo>
                <a:cubicBezTo>
                  <a:pt x="1027853" y="1826296"/>
                  <a:pt x="1062567" y="1861856"/>
                  <a:pt x="1087120" y="1910116"/>
                </a:cubicBezTo>
                <a:cubicBezTo>
                  <a:pt x="1111673" y="1958376"/>
                  <a:pt x="1136227" y="2015949"/>
                  <a:pt x="1153160" y="2077756"/>
                </a:cubicBezTo>
                <a:cubicBezTo>
                  <a:pt x="1170093" y="2139563"/>
                  <a:pt x="1206500" y="2214069"/>
                  <a:pt x="1188720" y="2280956"/>
                </a:cubicBezTo>
                <a:cubicBezTo>
                  <a:pt x="1170940" y="2347843"/>
                  <a:pt x="1079500" y="2405416"/>
                  <a:pt x="1046480" y="2479076"/>
                </a:cubicBezTo>
                <a:cubicBezTo>
                  <a:pt x="1013460" y="2552736"/>
                  <a:pt x="1006687" y="2650103"/>
                  <a:pt x="990600" y="2722916"/>
                </a:cubicBezTo>
                <a:cubicBezTo>
                  <a:pt x="974513" y="2795729"/>
                  <a:pt x="964353" y="2878703"/>
                  <a:pt x="949960" y="2915956"/>
                </a:cubicBezTo>
                <a:cubicBezTo>
                  <a:pt x="935567" y="2953209"/>
                  <a:pt x="930487" y="2944743"/>
                  <a:pt x="904240" y="2946436"/>
                </a:cubicBezTo>
                <a:cubicBezTo>
                  <a:pt x="877993" y="2948129"/>
                  <a:pt x="830580" y="2931196"/>
                  <a:pt x="792480" y="2926116"/>
                </a:cubicBezTo>
                <a:cubicBezTo>
                  <a:pt x="754380" y="2921036"/>
                  <a:pt x="716280" y="2914263"/>
                  <a:pt x="675640" y="2915956"/>
                </a:cubicBezTo>
                <a:cubicBezTo>
                  <a:pt x="635000" y="2917649"/>
                  <a:pt x="578273" y="2922729"/>
                  <a:pt x="548640" y="2936276"/>
                </a:cubicBezTo>
                <a:cubicBezTo>
                  <a:pt x="519007" y="2949823"/>
                  <a:pt x="502073" y="2970989"/>
                  <a:pt x="497840" y="2997236"/>
                </a:cubicBezTo>
                <a:cubicBezTo>
                  <a:pt x="493607" y="3023483"/>
                  <a:pt x="502920" y="3057349"/>
                  <a:pt x="523240" y="3093756"/>
                </a:cubicBezTo>
                <a:cubicBezTo>
                  <a:pt x="543560" y="3130163"/>
                  <a:pt x="617220" y="3179269"/>
                  <a:pt x="619760" y="3215676"/>
                </a:cubicBezTo>
                <a:cubicBezTo>
                  <a:pt x="622300" y="3252083"/>
                  <a:pt x="538480" y="3312196"/>
                  <a:pt x="538480" y="3312196"/>
                </a:cubicBezTo>
                <a:cubicBezTo>
                  <a:pt x="512233" y="3343523"/>
                  <a:pt x="485140" y="3367229"/>
                  <a:pt x="462280" y="3403636"/>
                </a:cubicBezTo>
                <a:cubicBezTo>
                  <a:pt x="439420" y="3440043"/>
                  <a:pt x="427567" y="3506929"/>
                  <a:pt x="401320" y="3530636"/>
                </a:cubicBezTo>
                <a:cubicBezTo>
                  <a:pt x="375073" y="3554343"/>
                  <a:pt x="336973" y="3554343"/>
                  <a:pt x="304800" y="3545876"/>
                </a:cubicBezTo>
                <a:cubicBezTo>
                  <a:pt x="272627" y="3537409"/>
                  <a:pt x="232833" y="3497616"/>
                  <a:pt x="208280" y="3479836"/>
                </a:cubicBezTo>
                <a:cubicBezTo>
                  <a:pt x="183727" y="3462056"/>
                  <a:pt x="172720" y="3450203"/>
                  <a:pt x="157480" y="3439196"/>
                </a:cubicBezTo>
                <a:cubicBezTo>
                  <a:pt x="142240" y="3428189"/>
                  <a:pt x="143086" y="3421416"/>
                  <a:pt x="116840" y="3413796"/>
                </a:cubicBezTo>
                <a:cubicBezTo>
                  <a:pt x="90594" y="3406176"/>
                  <a:pt x="0" y="3410409"/>
                  <a:pt x="0" y="3393476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>
            <a:off x="233680" y="2511238"/>
            <a:ext cx="1259545" cy="3668885"/>
          </a:xfrm>
          <a:custGeom>
            <a:avLst/>
            <a:gdLst>
              <a:gd name="connsiteX0" fmla="*/ 0 w 1259545"/>
              <a:gd name="connsiteY0" fmla="*/ 115121 h 3615241"/>
              <a:gd name="connsiteX1" fmla="*/ 157480 w 1259545"/>
              <a:gd name="connsiteY1" fmla="*/ 221801 h 3615241"/>
              <a:gd name="connsiteX2" fmla="*/ 243840 w 1259545"/>
              <a:gd name="connsiteY2" fmla="*/ 176081 h 3615241"/>
              <a:gd name="connsiteX3" fmla="*/ 320040 w 1259545"/>
              <a:gd name="connsiteY3" fmla="*/ 54161 h 3615241"/>
              <a:gd name="connsiteX4" fmla="*/ 396240 w 1259545"/>
              <a:gd name="connsiteY4" fmla="*/ 8441 h 3615241"/>
              <a:gd name="connsiteX5" fmla="*/ 462280 w 1259545"/>
              <a:gd name="connsiteY5" fmla="*/ 8441 h 3615241"/>
              <a:gd name="connsiteX6" fmla="*/ 563880 w 1259545"/>
              <a:gd name="connsiteY6" fmla="*/ 94801 h 3615241"/>
              <a:gd name="connsiteX7" fmla="*/ 660400 w 1259545"/>
              <a:gd name="connsiteY7" fmla="*/ 196401 h 3615241"/>
              <a:gd name="connsiteX8" fmla="*/ 685800 w 1259545"/>
              <a:gd name="connsiteY8" fmla="*/ 298001 h 3615241"/>
              <a:gd name="connsiteX9" fmla="*/ 660400 w 1259545"/>
              <a:gd name="connsiteY9" fmla="*/ 389441 h 3615241"/>
              <a:gd name="connsiteX10" fmla="*/ 650240 w 1259545"/>
              <a:gd name="connsiteY10" fmla="*/ 445321 h 3615241"/>
              <a:gd name="connsiteX11" fmla="*/ 670560 w 1259545"/>
              <a:gd name="connsiteY11" fmla="*/ 541841 h 3615241"/>
              <a:gd name="connsiteX12" fmla="*/ 843280 w 1259545"/>
              <a:gd name="connsiteY12" fmla="*/ 638361 h 3615241"/>
              <a:gd name="connsiteX13" fmla="*/ 934720 w 1259545"/>
              <a:gd name="connsiteY13" fmla="*/ 679001 h 3615241"/>
              <a:gd name="connsiteX14" fmla="*/ 980440 w 1259545"/>
              <a:gd name="connsiteY14" fmla="*/ 785681 h 3615241"/>
              <a:gd name="connsiteX15" fmla="*/ 990600 w 1259545"/>
              <a:gd name="connsiteY15" fmla="*/ 877121 h 3615241"/>
              <a:gd name="connsiteX16" fmla="*/ 1163320 w 1259545"/>
              <a:gd name="connsiteY16" fmla="*/ 917761 h 3615241"/>
              <a:gd name="connsiteX17" fmla="*/ 1249680 w 1259545"/>
              <a:gd name="connsiteY17" fmla="*/ 1034601 h 3615241"/>
              <a:gd name="connsiteX18" fmla="*/ 1249680 w 1259545"/>
              <a:gd name="connsiteY18" fmla="*/ 1141281 h 3615241"/>
              <a:gd name="connsiteX19" fmla="*/ 1178560 w 1259545"/>
              <a:gd name="connsiteY19" fmla="*/ 1273361 h 3615241"/>
              <a:gd name="connsiteX20" fmla="*/ 1071880 w 1259545"/>
              <a:gd name="connsiteY20" fmla="*/ 1374961 h 3615241"/>
              <a:gd name="connsiteX21" fmla="*/ 1046480 w 1259545"/>
              <a:gd name="connsiteY21" fmla="*/ 1507041 h 3615241"/>
              <a:gd name="connsiteX22" fmla="*/ 1051560 w 1259545"/>
              <a:gd name="connsiteY22" fmla="*/ 1557841 h 3615241"/>
              <a:gd name="connsiteX23" fmla="*/ 1016000 w 1259545"/>
              <a:gd name="connsiteY23" fmla="*/ 1649281 h 3615241"/>
              <a:gd name="connsiteX24" fmla="*/ 1036320 w 1259545"/>
              <a:gd name="connsiteY24" fmla="*/ 1755961 h 3615241"/>
              <a:gd name="connsiteX25" fmla="*/ 1143000 w 1259545"/>
              <a:gd name="connsiteY25" fmla="*/ 1984561 h 3615241"/>
              <a:gd name="connsiteX26" fmla="*/ 1209040 w 1259545"/>
              <a:gd name="connsiteY26" fmla="*/ 2091241 h 3615241"/>
              <a:gd name="connsiteX27" fmla="*/ 1244600 w 1259545"/>
              <a:gd name="connsiteY27" fmla="*/ 2299521 h 3615241"/>
              <a:gd name="connsiteX28" fmla="*/ 1224280 w 1259545"/>
              <a:gd name="connsiteY28" fmla="*/ 2477321 h 3615241"/>
              <a:gd name="connsiteX29" fmla="*/ 1076960 w 1259545"/>
              <a:gd name="connsiteY29" fmla="*/ 2660201 h 3615241"/>
              <a:gd name="connsiteX30" fmla="*/ 1066800 w 1259545"/>
              <a:gd name="connsiteY30" fmla="*/ 2990401 h 3615241"/>
              <a:gd name="connsiteX31" fmla="*/ 1016000 w 1259545"/>
              <a:gd name="connsiteY31" fmla="*/ 3071681 h 3615241"/>
              <a:gd name="connsiteX32" fmla="*/ 772160 w 1259545"/>
              <a:gd name="connsiteY32" fmla="*/ 3046281 h 3615241"/>
              <a:gd name="connsiteX33" fmla="*/ 660400 w 1259545"/>
              <a:gd name="connsiteY33" fmla="*/ 3031041 h 3615241"/>
              <a:gd name="connsiteX34" fmla="*/ 579120 w 1259545"/>
              <a:gd name="connsiteY34" fmla="*/ 3086921 h 3615241"/>
              <a:gd name="connsiteX35" fmla="*/ 629920 w 1259545"/>
              <a:gd name="connsiteY35" fmla="*/ 3188521 h 3615241"/>
              <a:gd name="connsiteX36" fmla="*/ 741680 w 1259545"/>
              <a:gd name="connsiteY36" fmla="*/ 3310441 h 3615241"/>
              <a:gd name="connsiteX37" fmla="*/ 645160 w 1259545"/>
              <a:gd name="connsiteY37" fmla="*/ 3422201 h 3615241"/>
              <a:gd name="connsiteX38" fmla="*/ 553720 w 1259545"/>
              <a:gd name="connsiteY38" fmla="*/ 3503481 h 3615241"/>
              <a:gd name="connsiteX39" fmla="*/ 528320 w 1259545"/>
              <a:gd name="connsiteY39" fmla="*/ 3615241 h 36152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233680 w 1259545"/>
              <a:gd name="connsiteY39" fmla="*/ 4580441 h 45804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518160 w 1259545"/>
              <a:gd name="connsiteY39" fmla="*/ 3650801 h 4580441"/>
              <a:gd name="connsiteX40" fmla="*/ 233680 w 1259545"/>
              <a:gd name="connsiteY40" fmla="*/ 4580441 h 4580441"/>
              <a:gd name="connsiteX0" fmla="*/ 5080 w 1264625"/>
              <a:gd name="connsiteY0" fmla="*/ 115121 h 3695505"/>
              <a:gd name="connsiteX1" fmla="*/ 162560 w 1264625"/>
              <a:gd name="connsiteY1" fmla="*/ 221801 h 3695505"/>
              <a:gd name="connsiteX2" fmla="*/ 248920 w 1264625"/>
              <a:gd name="connsiteY2" fmla="*/ 176081 h 3695505"/>
              <a:gd name="connsiteX3" fmla="*/ 325120 w 1264625"/>
              <a:gd name="connsiteY3" fmla="*/ 54161 h 3695505"/>
              <a:gd name="connsiteX4" fmla="*/ 401320 w 1264625"/>
              <a:gd name="connsiteY4" fmla="*/ 8441 h 3695505"/>
              <a:gd name="connsiteX5" fmla="*/ 467360 w 1264625"/>
              <a:gd name="connsiteY5" fmla="*/ 8441 h 3695505"/>
              <a:gd name="connsiteX6" fmla="*/ 568960 w 1264625"/>
              <a:gd name="connsiteY6" fmla="*/ 94801 h 3695505"/>
              <a:gd name="connsiteX7" fmla="*/ 665480 w 1264625"/>
              <a:gd name="connsiteY7" fmla="*/ 196401 h 3695505"/>
              <a:gd name="connsiteX8" fmla="*/ 690880 w 1264625"/>
              <a:gd name="connsiteY8" fmla="*/ 298001 h 3695505"/>
              <a:gd name="connsiteX9" fmla="*/ 665480 w 1264625"/>
              <a:gd name="connsiteY9" fmla="*/ 389441 h 3695505"/>
              <a:gd name="connsiteX10" fmla="*/ 655320 w 1264625"/>
              <a:gd name="connsiteY10" fmla="*/ 445321 h 3695505"/>
              <a:gd name="connsiteX11" fmla="*/ 675640 w 1264625"/>
              <a:gd name="connsiteY11" fmla="*/ 541841 h 3695505"/>
              <a:gd name="connsiteX12" fmla="*/ 848360 w 1264625"/>
              <a:gd name="connsiteY12" fmla="*/ 638361 h 3695505"/>
              <a:gd name="connsiteX13" fmla="*/ 939800 w 1264625"/>
              <a:gd name="connsiteY13" fmla="*/ 679001 h 3695505"/>
              <a:gd name="connsiteX14" fmla="*/ 985520 w 1264625"/>
              <a:gd name="connsiteY14" fmla="*/ 785681 h 3695505"/>
              <a:gd name="connsiteX15" fmla="*/ 995680 w 1264625"/>
              <a:gd name="connsiteY15" fmla="*/ 877121 h 3695505"/>
              <a:gd name="connsiteX16" fmla="*/ 1168400 w 1264625"/>
              <a:gd name="connsiteY16" fmla="*/ 917761 h 3695505"/>
              <a:gd name="connsiteX17" fmla="*/ 1254760 w 1264625"/>
              <a:gd name="connsiteY17" fmla="*/ 1034601 h 3695505"/>
              <a:gd name="connsiteX18" fmla="*/ 1254760 w 1264625"/>
              <a:gd name="connsiteY18" fmla="*/ 1141281 h 3695505"/>
              <a:gd name="connsiteX19" fmla="*/ 1183640 w 1264625"/>
              <a:gd name="connsiteY19" fmla="*/ 1273361 h 3695505"/>
              <a:gd name="connsiteX20" fmla="*/ 1076960 w 1264625"/>
              <a:gd name="connsiteY20" fmla="*/ 1374961 h 3695505"/>
              <a:gd name="connsiteX21" fmla="*/ 1051560 w 1264625"/>
              <a:gd name="connsiteY21" fmla="*/ 1507041 h 3695505"/>
              <a:gd name="connsiteX22" fmla="*/ 1056640 w 1264625"/>
              <a:gd name="connsiteY22" fmla="*/ 1557841 h 3695505"/>
              <a:gd name="connsiteX23" fmla="*/ 1021080 w 1264625"/>
              <a:gd name="connsiteY23" fmla="*/ 1649281 h 3695505"/>
              <a:gd name="connsiteX24" fmla="*/ 1041400 w 1264625"/>
              <a:gd name="connsiteY24" fmla="*/ 1755961 h 3695505"/>
              <a:gd name="connsiteX25" fmla="*/ 1148080 w 1264625"/>
              <a:gd name="connsiteY25" fmla="*/ 1984561 h 3695505"/>
              <a:gd name="connsiteX26" fmla="*/ 1214120 w 1264625"/>
              <a:gd name="connsiteY26" fmla="*/ 2091241 h 3695505"/>
              <a:gd name="connsiteX27" fmla="*/ 1249680 w 1264625"/>
              <a:gd name="connsiteY27" fmla="*/ 2299521 h 3695505"/>
              <a:gd name="connsiteX28" fmla="*/ 1229360 w 1264625"/>
              <a:gd name="connsiteY28" fmla="*/ 2477321 h 3695505"/>
              <a:gd name="connsiteX29" fmla="*/ 1082040 w 1264625"/>
              <a:gd name="connsiteY29" fmla="*/ 2660201 h 3695505"/>
              <a:gd name="connsiteX30" fmla="*/ 1071880 w 1264625"/>
              <a:gd name="connsiteY30" fmla="*/ 2990401 h 3695505"/>
              <a:gd name="connsiteX31" fmla="*/ 1021080 w 1264625"/>
              <a:gd name="connsiteY31" fmla="*/ 3071681 h 3695505"/>
              <a:gd name="connsiteX32" fmla="*/ 777240 w 1264625"/>
              <a:gd name="connsiteY32" fmla="*/ 3046281 h 3695505"/>
              <a:gd name="connsiteX33" fmla="*/ 665480 w 1264625"/>
              <a:gd name="connsiteY33" fmla="*/ 3031041 h 3695505"/>
              <a:gd name="connsiteX34" fmla="*/ 584200 w 1264625"/>
              <a:gd name="connsiteY34" fmla="*/ 3086921 h 3695505"/>
              <a:gd name="connsiteX35" fmla="*/ 635000 w 1264625"/>
              <a:gd name="connsiteY35" fmla="*/ 3188521 h 3695505"/>
              <a:gd name="connsiteX36" fmla="*/ 746760 w 1264625"/>
              <a:gd name="connsiteY36" fmla="*/ 3310441 h 3695505"/>
              <a:gd name="connsiteX37" fmla="*/ 650240 w 1264625"/>
              <a:gd name="connsiteY37" fmla="*/ 3422201 h 3695505"/>
              <a:gd name="connsiteX38" fmla="*/ 558800 w 1264625"/>
              <a:gd name="connsiteY38" fmla="*/ 3503481 h 3695505"/>
              <a:gd name="connsiteX39" fmla="*/ 523240 w 1264625"/>
              <a:gd name="connsiteY39" fmla="*/ 3650801 h 3695505"/>
              <a:gd name="connsiteX40" fmla="*/ 0 w 1264625"/>
              <a:gd name="connsiteY40" fmla="*/ 3554281 h 3695505"/>
              <a:gd name="connsiteX0" fmla="*/ 5080 w 1264625"/>
              <a:gd name="connsiteY0" fmla="*/ 115121 h 3673390"/>
              <a:gd name="connsiteX1" fmla="*/ 162560 w 1264625"/>
              <a:gd name="connsiteY1" fmla="*/ 221801 h 3673390"/>
              <a:gd name="connsiteX2" fmla="*/ 248920 w 1264625"/>
              <a:gd name="connsiteY2" fmla="*/ 176081 h 3673390"/>
              <a:gd name="connsiteX3" fmla="*/ 325120 w 1264625"/>
              <a:gd name="connsiteY3" fmla="*/ 54161 h 3673390"/>
              <a:gd name="connsiteX4" fmla="*/ 401320 w 1264625"/>
              <a:gd name="connsiteY4" fmla="*/ 8441 h 3673390"/>
              <a:gd name="connsiteX5" fmla="*/ 467360 w 1264625"/>
              <a:gd name="connsiteY5" fmla="*/ 8441 h 3673390"/>
              <a:gd name="connsiteX6" fmla="*/ 568960 w 1264625"/>
              <a:gd name="connsiteY6" fmla="*/ 94801 h 3673390"/>
              <a:gd name="connsiteX7" fmla="*/ 665480 w 1264625"/>
              <a:gd name="connsiteY7" fmla="*/ 196401 h 3673390"/>
              <a:gd name="connsiteX8" fmla="*/ 690880 w 1264625"/>
              <a:gd name="connsiteY8" fmla="*/ 298001 h 3673390"/>
              <a:gd name="connsiteX9" fmla="*/ 665480 w 1264625"/>
              <a:gd name="connsiteY9" fmla="*/ 389441 h 3673390"/>
              <a:gd name="connsiteX10" fmla="*/ 655320 w 1264625"/>
              <a:gd name="connsiteY10" fmla="*/ 445321 h 3673390"/>
              <a:gd name="connsiteX11" fmla="*/ 675640 w 1264625"/>
              <a:gd name="connsiteY11" fmla="*/ 541841 h 3673390"/>
              <a:gd name="connsiteX12" fmla="*/ 848360 w 1264625"/>
              <a:gd name="connsiteY12" fmla="*/ 638361 h 3673390"/>
              <a:gd name="connsiteX13" fmla="*/ 939800 w 1264625"/>
              <a:gd name="connsiteY13" fmla="*/ 679001 h 3673390"/>
              <a:gd name="connsiteX14" fmla="*/ 985520 w 1264625"/>
              <a:gd name="connsiteY14" fmla="*/ 785681 h 3673390"/>
              <a:gd name="connsiteX15" fmla="*/ 995680 w 1264625"/>
              <a:gd name="connsiteY15" fmla="*/ 877121 h 3673390"/>
              <a:gd name="connsiteX16" fmla="*/ 1168400 w 1264625"/>
              <a:gd name="connsiteY16" fmla="*/ 917761 h 3673390"/>
              <a:gd name="connsiteX17" fmla="*/ 1254760 w 1264625"/>
              <a:gd name="connsiteY17" fmla="*/ 1034601 h 3673390"/>
              <a:gd name="connsiteX18" fmla="*/ 1254760 w 1264625"/>
              <a:gd name="connsiteY18" fmla="*/ 1141281 h 3673390"/>
              <a:gd name="connsiteX19" fmla="*/ 1183640 w 1264625"/>
              <a:gd name="connsiteY19" fmla="*/ 1273361 h 3673390"/>
              <a:gd name="connsiteX20" fmla="*/ 1076960 w 1264625"/>
              <a:gd name="connsiteY20" fmla="*/ 1374961 h 3673390"/>
              <a:gd name="connsiteX21" fmla="*/ 1051560 w 1264625"/>
              <a:gd name="connsiteY21" fmla="*/ 1507041 h 3673390"/>
              <a:gd name="connsiteX22" fmla="*/ 1056640 w 1264625"/>
              <a:gd name="connsiteY22" fmla="*/ 1557841 h 3673390"/>
              <a:gd name="connsiteX23" fmla="*/ 1021080 w 1264625"/>
              <a:gd name="connsiteY23" fmla="*/ 1649281 h 3673390"/>
              <a:gd name="connsiteX24" fmla="*/ 1041400 w 1264625"/>
              <a:gd name="connsiteY24" fmla="*/ 1755961 h 3673390"/>
              <a:gd name="connsiteX25" fmla="*/ 1148080 w 1264625"/>
              <a:gd name="connsiteY25" fmla="*/ 1984561 h 3673390"/>
              <a:gd name="connsiteX26" fmla="*/ 1214120 w 1264625"/>
              <a:gd name="connsiteY26" fmla="*/ 2091241 h 3673390"/>
              <a:gd name="connsiteX27" fmla="*/ 1249680 w 1264625"/>
              <a:gd name="connsiteY27" fmla="*/ 2299521 h 3673390"/>
              <a:gd name="connsiteX28" fmla="*/ 1229360 w 1264625"/>
              <a:gd name="connsiteY28" fmla="*/ 2477321 h 3673390"/>
              <a:gd name="connsiteX29" fmla="*/ 1082040 w 1264625"/>
              <a:gd name="connsiteY29" fmla="*/ 2660201 h 3673390"/>
              <a:gd name="connsiteX30" fmla="*/ 1071880 w 1264625"/>
              <a:gd name="connsiteY30" fmla="*/ 2990401 h 3673390"/>
              <a:gd name="connsiteX31" fmla="*/ 1021080 w 1264625"/>
              <a:gd name="connsiteY31" fmla="*/ 3071681 h 3673390"/>
              <a:gd name="connsiteX32" fmla="*/ 777240 w 1264625"/>
              <a:gd name="connsiteY32" fmla="*/ 3046281 h 3673390"/>
              <a:gd name="connsiteX33" fmla="*/ 665480 w 1264625"/>
              <a:gd name="connsiteY33" fmla="*/ 3031041 h 3673390"/>
              <a:gd name="connsiteX34" fmla="*/ 584200 w 1264625"/>
              <a:gd name="connsiteY34" fmla="*/ 3086921 h 3673390"/>
              <a:gd name="connsiteX35" fmla="*/ 635000 w 1264625"/>
              <a:gd name="connsiteY35" fmla="*/ 3188521 h 3673390"/>
              <a:gd name="connsiteX36" fmla="*/ 746760 w 1264625"/>
              <a:gd name="connsiteY36" fmla="*/ 3310441 h 3673390"/>
              <a:gd name="connsiteX37" fmla="*/ 650240 w 1264625"/>
              <a:gd name="connsiteY37" fmla="*/ 3422201 h 3673390"/>
              <a:gd name="connsiteX38" fmla="*/ 558800 w 1264625"/>
              <a:gd name="connsiteY38" fmla="*/ 3503481 h 3673390"/>
              <a:gd name="connsiteX39" fmla="*/ 523240 w 1264625"/>
              <a:gd name="connsiteY39" fmla="*/ 3650801 h 3673390"/>
              <a:gd name="connsiteX40" fmla="*/ 309880 w 1264625"/>
              <a:gd name="connsiteY40" fmla="*/ 3666041 h 3673390"/>
              <a:gd name="connsiteX41" fmla="*/ 0 w 1264625"/>
              <a:gd name="connsiteY41" fmla="*/ 3554281 h 3673390"/>
              <a:gd name="connsiteX0" fmla="*/ 5080 w 1264625"/>
              <a:gd name="connsiteY0" fmla="*/ 115121 h 3668885"/>
              <a:gd name="connsiteX1" fmla="*/ 162560 w 1264625"/>
              <a:gd name="connsiteY1" fmla="*/ 221801 h 3668885"/>
              <a:gd name="connsiteX2" fmla="*/ 248920 w 1264625"/>
              <a:gd name="connsiteY2" fmla="*/ 176081 h 3668885"/>
              <a:gd name="connsiteX3" fmla="*/ 325120 w 1264625"/>
              <a:gd name="connsiteY3" fmla="*/ 54161 h 3668885"/>
              <a:gd name="connsiteX4" fmla="*/ 401320 w 1264625"/>
              <a:gd name="connsiteY4" fmla="*/ 8441 h 3668885"/>
              <a:gd name="connsiteX5" fmla="*/ 467360 w 1264625"/>
              <a:gd name="connsiteY5" fmla="*/ 8441 h 3668885"/>
              <a:gd name="connsiteX6" fmla="*/ 568960 w 1264625"/>
              <a:gd name="connsiteY6" fmla="*/ 94801 h 3668885"/>
              <a:gd name="connsiteX7" fmla="*/ 665480 w 1264625"/>
              <a:gd name="connsiteY7" fmla="*/ 196401 h 3668885"/>
              <a:gd name="connsiteX8" fmla="*/ 690880 w 1264625"/>
              <a:gd name="connsiteY8" fmla="*/ 298001 h 3668885"/>
              <a:gd name="connsiteX9" fmla="*/ 665480 w 1264625"/>
              <a:gd name="connsiteY9" fmla="*/ 389441 h 3668885"/>
              <a:gd name="connsiteX10" fmla="*/ 655320 w 1264625"/>
              <a:gd name="connsiteY10" fmla="*/ 445321 h 3668885"/>
              <a:gd name="connsiteX11" fmla="*/ 675640 w 1264625"/>
              <a:gd name="connsiteY11" fmla="*/ 541841 h 3668885"/>
              <a:gd name="connsiteX12" fmla="*/ 848360 w 1264625"/>
              <a:gd name="connsiteY12" fmla="*/ 638361 h 3668885"/>
              <a:gd name="connsiteX13" fmla="*/ 939800 w 1264625"/>
              <a:gd name="connsiteY13" fmla="*/ 679001 h 3668885"/>
              <a:gd name="connsiteX14" fmla="*/ 985520 w 1264625"/>
              <a:gd name="connsiteY14" fmla="*/ 785681 h 3668885"/>
              <a:gd name="connsiteX15" fmla="*/ 995680 w 1264625"/>
              <a:gd name="connsiteY15" fmla="*/ 877121 h 3668885"/>
              <a:gd name="connsiteX16" fmla="*/ 1168400 w 1264625"/>
              <a:gd name="connsiteY16" fmla="*/ 917761 h 3668885"/>
              <a:gd name="connsiteX17" fmla="*/ 1254760 w 1264625"/>
              <a:gd name="connsiteY17" fmla="*/ 1034601 h 3668885"/>
              <a:gd name="connsiteX18" fmla="*/ 1254760 w 1264625"/>
              <a:gd name="connsiteY18" fmla="*/ 1141281 h 3668885"/>
              <a:gd name="connsiteX19" fmla="*/ 1183640 w 1264625"/>
              <a:gd name="connsiteY19" fmla="*/ 1273361 h 3668885"/>
              <a:gd name="connsiteX20" fmla="*/ 1076960 w 1264625"/>
              <a:gd name="connsiteY20" fmla="*/ 1374961 h 3668885"/>
              <a:gd name="connsiteX21" fmla="*/ 1051560 w 1264625"/>
              <a:gd name="connsiteY21" fmla="*/ 1507041 h 3668885"/>
              <a:gd name="connsiteX22" fmla="*/ 1056640 w 1264625"/>
              <a:gd name="connsiteY22" fmla="*/ 1557841 h 3668885"/>
              <a:gd name="connsiteX23" fmla="*/ 1021080 w 1264625"/>
              <a:gd name="connsiteY23" fmla="*/ 1649281 h 3668885"/>
              <a:gd name="connsiteX24" fmla="*/ 1041400 w 1264625"/>
              <a:gd name="connsiteY24" fmla="*/ 1755961 h 3668885"/>
              <a:gd name="connsiteX25" fmla="*/ 1148080 w 1264625"/>
              <a:gd name="connsiteY25" fmla="*/ 1984561 h 3668885"/>
              <a:gd name="connsiteX26" fmla="*/ 1214120 w 1264625"/>
              <a:gd name="connsiteY26" fmla="*/ 2091241 h 3668885"/>
              <a:gd name="connsiteX27" fmla="*/ 1249680 w 1264625"/>
              <a:gd name="connsiteY27" fmla="*/ 2299521 h 3668885"/>
              <a:gd name="connsiteX28" fmla="*/ 1229360 w 1264625"/>
              <a:gd name="connsiteY28" fmla="*/ 2477321 h 3668885"/>
              <a:gd name="connsiteX29" fmla="*/ 1082040 w 1264625"/>
              <a:gd name="connsiteY29" fmla="*/ 2660201 h 3668885"/>
              <a:gd name="connsiteX30" fmla="*/ 1071880 w 1264625"/>
              <a:gd name="connsiteY30" fmla="*/ 2990401 h 3668885"/>
              <a:gd name="connsiteX31" fmla="*/ 1021080 w 1264625"/>
              <a:gd name="connsiteY31" fmla="*/ 3071681 h 3668885"/>
              <a:gd name="connsiteX32" fmla="*/ 777240 w 1264625"/>
              <a:gd name="connsiteY32" fmla="*/ 3046281 h 3668885"/>
              <a:gd name="connsiteX33" fmla="*/ 665480 w 1264625"/>
              <a:gd name="connsiteY33" fmla="*/ 3031041 h 3668885"/>
              <a:gd name="connsiteX34" fmla="*/ 584200 w 1264625"/>
              <a:gd name="connsiteY34" fmla="*/ 3086921 h 3668885"/>
              <a:gd name="connsiteX35" fmla="*/ 635000 w 1264625"/>
              <a:gd name="connsiteY35" fmla="*/ 3188521 h 3668885"/>
              <a:gd name="connsiteX36" fmla="*/ 746760 w 1264625"/>
              <a:gd name="connsiteY36" fmla="*/ 3310441 h 3668885"/>
              <a:gd name="connsiteX37" fmla="*/ 650240 w 1264625"/>
              <a:gd name="connsiteY37" fmla="*/ 3422201 h 3668885"/>
              <a:gd name="connsiteX38" fmla="*/ 558800 w 1264625"/>
              <a:gd name="connsiteY38" fmla="*/ 3503481 h 3668885"/>
              <a:gd name="connsiteX39" fmla="*/ 523240 w 1264625"/>
              <a:gd name="connsiteY39" fmla="*/ 3650801 h 3668885"/>
              <a:gd name="connsiteX40" fmla="*/ 309880 w 1264625"/>
              <a:gd name="connsiteY40" fmla="*/ 3666041 h 3668885"/>
              <a:gd name="connsiteX41" fmla="*/ 111760 w 1264625"/>
              <a:gd name="connsiteY41" fmla="*/ 3539041 h 3668885"/>
              <a:gd name="connsiteX42" fmla="*/ 0 w 1264625"/>
              <a:gd name="connsiteY42" fmla="*/ 3554281 h 3668885"/>
              <a:gd name="connsiteX0" fmla="*/ 0 w 1259545"/>
              <a:gd name="connsiteY0" fmla="*/ 115121 h 3668885"/>
              <a:gd name="connsiteX1" fmla="*/ 157480 w 1259545"/>
              <a:gd name="connsiteY1" fmla="*/ 221801 h 3668885"/>
              <a:gd name="connsiteX2" fmla="*/ 243840 w 1259545"/>
              <a:gd name="connsiteY2" fmla="*/ 176081 h 3668885"/>
              <a:gd name="connsiteX3" fmla="*/ 320040 w 1259545"/>
              <a:gd name="connsiteY3" fmla="*/ 54161 h 3668885"/>
              <a:gd name="connsiteX4" fmla="*/ 396240 w 1259545"/>
              <a:gd name="connsiteY4" fmla="*/ 8441 h 3668885"/>
              <a:gd name="connsiteX5" fmla="*/ 462280 w 1259545"/>
              <a:gd name="connsiteY5" fmla="*/ 8441 h 3668885"/>
              <a:gd name="connsiteX6" fmla="*/ 563880 w 1259545"/>
              <a:gd name="connsiteY6" fmla="*/ 94801 h 3668885"/>
              <a:gd name="connsiteX7" fmla="*/ 660400 w 1259545"/>
              <a:gd name="connsiteY7" fmla="*/ 196401 h 3668885"/>
              <a:gd name="connsiteX8" fmla="*/ 685800 w 1259545"/>
              <a:gd name="connsiteY8" fmla="*/ 298001 h 3668885"/>
              <a:gd name="connsiteX9" fmla="*/ 660400 w 1259545"/>
              <a:gd name="connsiteY9" fmla="*/ 389441 h 3668885"/>
              <a:gd name="connsiteX10" fmla="*/ 650240 w 1259545"/>
              <a:gd name="connsiteY10" fmla="*/ 445321 h 3668885"/>
              <a:gd name="connsiteX11" fmla="*/ 670560 w 1259545"/>
              <a:gd name="connsiteY11" fmla="*/ 541841 h 3668885"/>
              <a:gd name="connsiteX12" fmla="*/ 843280 w 1259545"/>
              <a:gd name="connsiteY12" fmla="*/ 638361 h 3668885"/>
              <a:gd name="connsiteX13" fmla="*/ 934720 w 1259545"/>
              <a:gd name="connsiteY13" fmla="*/ 679001 h 3668885"/>
              <a:gd name="connsiteX14" fmla="*/ 980440 w 1259545"/>
              <a:gd name="connsiteY14" fmla="*/ 785681 h 3668885"/>
              <a:gd name="connsiteX15" fmla="*/ 990600 w 1259545"/>
              <a:gd name="connsiteY15" fmla="*/ 877121 h 3668885"/>
              <a:gd name="connsiteX16" fmla="*/ 1163320 w 1259545"/>
              <a:gd name="connsiteY16" fmla="*/ 917761 h 3668885"/>
              <a:gd name="connsiteX17" fmla="*/ 1249680 w 1259545"/>
              <a:gd name="connsiteY17" fmla="*/ 1034601 h 3668885"/>
              <a:gd name="connsiteX18" fmla="*/ 1249680 w 1259545"/>
              <a:gd name="connsiteY18" fmla="*/ 1141281 h 3668885"/>
              <a:gd name="connsiteX19" fmla="*/ 1178560 w 1259545"/>
              <a:gd name="connsiteY19" fmla="*/ 1273361 h 3668885"/>
              <a:gd name="connsiteX20" fmla="*/ 1071880 w 1259545"/>
              <a:gd name="connsiteY20" fmla="*/ 1374961 h 3668885"/>
              <a:gd name="connsiteX21" fmla="*/ 1046480 w 1259545"/>
              <a:gd name="connsiteY21" fmla="*/ 1507041 h 3668885"/>
              <a:gd name="connsiteX22" fmla="*/ 1051560 w 1259545"/>
              <a:gd name="connsiteY22" fmla="*/ 1557841 h 3668885"/>
              <a:gd name="connsiteX23" fmla="*/ 1016000 w 1259545"/>
              <a:gd name="connsiteY23" fmla="*/ 1649281 h 3668885"/>
              <a:gd name="connsiteX24" fmla="*/ 1036320 w 1259545"/>
              <a:gd name="connsiteY24" fmla="*/ 1755961 h 3668885"/>
              <a:gd name="connsiteX25" fmla="*/ 1143000 w 1259545"/>
              <a:gd name="connsiteY25" fmla="*/ 1984561 h 3668885"/>
              <a:gd name="connsiteX26" fmla="*/ 1209040 w 1259545"/>
              <a:gd name="connsiteY26" fmla="*/ 2091241 h 3668885"/>
              <a:gd name="connsiteX27" fmla="*/ 1244600 w 1259545"/>
              <a:gd name="connsiteY27" fmla="*/ 2299521 h 3668885"/>
              <a:gd name="connsiteX28" fmla="*/ 1224280 w 1259545"/>
              <a:gd name="connsiteY28" fmla="*/ 2477321 h 3668885"/>
              <a:gd name="connsiteX29" fmla="*/ 1076960 w 1259545"/>
              <a:gd name="connsiteY29" fmla="*/ 2660201 h 3668885"/>
              <a:gd name="connsiteX30" fmla="*/ 1066800 w 1259545"/>
              <a:gd name="connsiteY30" fmla="*/ 2990401 h 3668885"/>
              <a:gd name="connsiteX31" fmla="*/ 1016000 w 1259545"/>
              <a:gd name="connsiteY31" fmla="*/ 3071681 h 3668885"/>
              <a:gd name="connsiteX32" fmla="*/ 772160 w 1259545"/>
              <a:gd name="connsiteY32" fmla="*/ 3046281 h 3668885"/>
              <a:gd name="connsiteX33" fmla="*/ 660400 w 1259545"/>
              <a:gd name="connsiteY33" fmla="*/ 3031041 h 3668885"/>
              <a:gd name="connsiteX34" fmla="*/ 579120 w 1259545"/>
              <a:gd name="connsiteY34" fmla="*/ 3086921 h 3668885"/>
              <a:gd name="connsiteX35" fmla="*/ 629920 w 1259545"/>
              <a:gd name="connsiteY35" fmla="*/ 3188521 h 3668885"/>
              <a:gd name="connsiteX36" fmla="*/ 741680 w 1259545"/>
              <a:gd name="connsiteY36" fmla="*/ 3310441 h 3668885"/>
              <a:gd name="connsiteX37" fmla="*/ 645160 w 1259545"/>
              <a:gd name="connsiteY37" fmla="*/ 3422201 h 3668885"/>
              <a:gd name="connsiteX38" fmla="*/ 553720 w 1259545"/>
              <a:gd name="connsiteY38" fmla="*/ 3503481 h 3668885"/>
              <a:gd name="connsiteX39" fmla="*/ 518160 w 1259545"/>
              <a:gd name="connsiteY39" fmla="*/ 3650801 h 3668885"/>
              <a:gd name="connsiteX40" fmla="*/ 304800 w 1259545"/>
              <a:gd name="connsiteY40" fmla="*/ 3666041 h 3668885"/>
              <a:gd name="connsiteX41" fmla="*/ 106680 w 1259545"/>
              <a:gd name="connsiteY41" fmla="*/ 3539041 h 3668885"/>
              <a:gd name="connsiteX42" fmla="*/ 0 w 1259545"/>
              <a:gd name="connsiteY42" fmla="*/ 3523801 h 36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59545" h="3668885">
                <a:moveTo>
                  <a:pt x="0" y="115121"/>
                </a:moveTo>
                <a:cubicBezTo>
                  <a:pt x="58420" y="163381"/>
                  <a:pt x="116840" y="211641"/>
                  <a:pt x="157480" y="221801"/>
                </a:cubicBezTo>
                <a:cubicBezTo>
                  <a:pt x="198120" y="231961"/>
                  <a:pt x="216747" y="204021"/>
                  <a:pt x="243840" y="176081"/>
                </a:cubicBezTo>
                <a:cubicBezTo>
                  <a:pt x="270933" y="148141"/>
                  <a:pt x="294640" y="82101"/>
                  <a:pt x="320040" y="54161"/>
                </a:cubicBezTo>
                <a:cubicBezTo>
                  <a:pt x="345440" y="26221"/>
                  <a:pt x="372533" y="16061"/>
                  <a:pt x="396240" y="8441"/>
                </a:cubicBezTo>
                <a:cubicBezTo>
                  <a:pt x="419947" y="821"/>
                  <a:pt x="434340" y="-5952"/>
                  <a:pt x="462280" y="8441"/>
                </a:cubicBezTo>
                <a:cubicBezTo>
                  <a:pt x="490220" y="22834"/>
                  <a:pt x="530860" y="63474"/>
                  <a:pt x="563880" y="94801"/>
                </a:cubicBezTo>
                <a:cubicBezTo>
                  <a:pt x="596900" y="126128"/>
                  <a:pt x="640080" y="162534"/>
                  <a:pt x="660400" y="196401"/>
                </a:cubicBezTo>
                <a:cubicBezTo>
                  <a:pt x="680720" y="230268"/>
                  <a:pt x="685800" y="265828"/>
                  <a:pt x="685800" y="298001"/>
                </a:cubicBezTo>
                <a:cubicBezTo>
                  <a:pt x="685800" y="330174"/>
                  <a:pt x="666327" y="364888"/>
                  <a:pt x="660400" y="389441"/>
                </a:cubicBezTo>
                <a:cubicBezTo>
                  <a:pt x="654473" y="413994"/>
                  <a:pt x="648547" y="419921"/>
                  <a:pt x="650240" y="445321"/>
                </a:cubicBezTo>
                <a:cubicBezTo>
                  <a:pt x="651933" y="470721"/>
                  <a:pt x="638387" y="509668"/>
                  <a:pt x="670560" y="541841"/>
                </a:cubicBezTo>
                <a:cubicBezTo>
                  <a:pt x="702733" y="574014"/>
                  <a:pt x="799253" y="615501"/>
                  <a:pt x="843280" y="638361"/>
                </a:cubicBezTo>
                <a:cubicBezTo>
                  <a:pt x="887307" y="661221"/>
                  <a:pt x="911860" y="654448"/>
                  <a:pt x="934720" y="679001"/>
                </a:cubicBezTo>
                <a:cubicBezTo>
                  <a:pt x="957580" y="703554"/>
                  <a:pt x="971127" y="752661"/>
                  <a:pt x="980440" y="785681"/>
                </a:cubicBezTo>
                <a:cubicBezTo>
                  <a:pt x="989753" y="818701"/>
                  <a:pt x="960120" y="855108"/>
                  <a:pt x="990600" y="877121"/>
                </a:cubicBezTo>
                <a:cubicBezTo>
                  <a:pt x="1021080" y="899134"/>
                  <a:pt x="1120140" y="891514"/>
                  <a:pt x="1163320" y="917761"/>
                </a:cubicBezTo>
                <a:cubicBezTo>
                  <a:pt x="1206500" y="944008"/>
                  <a:pt x="1235287" y="997348"/>
                  <a:pt x="1249680" y="1034601"/>
                </a:cubicBezTo>
                <a:cubicBezTo>
                  <a:pt x="1264073" y="1071854"/>
                  <a:pt x="1261533" y="1101488"/>
                  <a:pt x="1249680" y="1141281"/>
                </a:cubicBezTo>
                <a:cubicBezTo>
                  <a:pt x="1237827" y="1181074"/>
                  <a:pt x="1208193" y="1234414"/>
                  <a:pt x="1178560" y="1273361"/>
                </a:cubicBezTo>
                <a:cubicBezTo>
                  <a:pt x="1148927" y="1312308"/>
                  <a:pt x="1093893" y="1336014"/>
                  <a:pt x="1071880" y="1374961"/>
                </a:cubicBezTo>
                <a:cubicBezTo>
                  <a:pt x="1049867" y="1413908"/>
                  <a:pt x="1049867" y="1476561"/>
                  <a:pt x="1046480" y="1507041"/>
                </a:cubicBezTo>
                <a:cubicBezTo>
                  <a:pt x="1043093" y="1537521"/>
                  <a:pt x="1056640" y="1534134"/>
                  <a:pt x="1051560" y="1557841"/>
                </a:cubicBezTo>
                <a:cubicBezTo>
                  <a:pt x="1046480" y="1581548"/>
                  <a:pt x="1018540" y="1616261"/>
                  <a:pt x="1016000" y="1649281"/>
                </a:cubicBezTo>
                <a:cubicBezTo>
                  <a:pt x="1013460" y="1682301"/>
                  <a:pt x="1015153" y="1700081"/>
                  <a:pt x="1036320" y="1755961"/>
                </a:cubicBezTo>
                <a:cubicBezTo>
                  <a:pt x="1057487" y="1811841"/>
                  <a:pt x="1114213" y="1928681"/>
                  <a:pt x="1143000" y="1984561"/>
                </a:cubicBezTo>
                <a:cubicBezTo>
                  <a:pt x="1171787" y="2040441"/>
                  <a:pt x="1192107" y="2038748"/>
                  <a:pt x="1209040" y="2091241"/>
                </a:cubicBezTo>
                <a:cubicBezTo>
                  <a:pt x="1225973" y="2143734"/>
                  <a:pt x="1242060" y="2235174"/>
                  <a:pt x="1244600" y="2299521"/>
                </a:cubicBezTo>
                <a:cubicBezTo>
                  <a:pt x="1247140" y="2363868"/>
                  <a:pt x="1252220" y="2417208"/>
                  <a:pt x="1224280" y="2477321"/>
                </a:cubicBezTo>
                <a:cubicBezTo>
                  <a:pt x="1196340" y="2537434"/>
                  <a:pt x="1103207" y="2574688"/>
                  <a:pt x="1076960" y="2660201"/>
                </a:cubicBezTo>
                <a:cubicBezTo>
                  <a:pt x="1050713" y="2745714"/>
                  <a:pt x="1076960" y="2921821"/>
                  <a:pt x="1066800" y="2990401"/>
                </a:cubicBezTo>
                <a:cubicBezTo>
                  <a:pt x="1056640" y="3058981"/>
                  <a:pt x="1065107" y="3062368"/>
                  <a:pt x="1016000" y="3071681"/>
                </a:cubicBezTo>
                <a:cubicBezTo>
                  <a:pt x="966893" y="3080994"/>
                  <a:pt x="831427" y="3053054"/>
                  <a:pt x="772160" y="3046281"/>
                </a:cubicBezTo>
                <a:cubicBezTo>
                  <a:pt x="712893" y="3039508"/>
                  <a:pt x="692573" y="3024268"/>
                  <a:pt x="660400" y="3031041"/>
                </a:cubicBezTo>
                <a:cubicBezTo>
                  <a:pt x="628227" y="3037814"/>
                  <a:pt x="584200" y="3060674"/>
                  <a:pt x="579120" y="3086921"/>
                </a:cubicBezTo>
                <a:cubicBezTo>
                  <a:pt x="574040" y="3113168"/>
                  <a:pt x="602827" y="3151268"/>
                  <a:pt x="629920" y="3188521"/>
                </a:cubicBezTo>
                <a:cubicBezTo>
                  <a:pt x="657013" y="3225774"/>
                  <a:pt x="739140" y="3271494"/>
                  <a:pt x="741680" y="3310441"/>
                </a:cubicBezTo>
                <a:cubicBezTo>
                  <a:pt x="744220" y="3349388"/>
                  <a:pt x="676487" y="3390028"/>
                  <a:pt x="645160" y="3422201"/>
                </a:cubicBezTo>
                <a:cubicBezTo>
                  <a:pt x="613833" y="3454374"/>
                  <a:pt x="574887" y="3465381"/>
                  <a:pt x="553720" y="3503481"/>
                </a:cubicBezTo>
                <a:cubicBezTo>
                  <a:pt x="532553" y="3541581"/>
                  <a:pt x="566420" y="3632174"/>
                  <a:pt x="518160" y="3650801"/>
                </a:cubicBezTo>
                <a:cubicBezTo>
                  <a:pt x="469900" y="3669428"/>
                  <a:pt x="366607" y="3671968"/>
                  <a:pt x="304800" y="3666041"/>
                </a:cubicBezTo>
                <a:cubicBezTo>
                  <a:pt x="242993" y="3660114"/>
                  <a:pt x="158327" y="3557668"/>
                  <a:pt x="106680" y="3539041"/>
                </a:cubicBezTo>
                <a:cubicBezTo>
                  <a:pt x="55033" y="3520414"/>
                  <a:pt x="25400" y="3533961"/>
                  <a:pt x="0" y="35238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Freeform 210"/>
          <p:cNvSpPr/>
          <p:nvPr/>
        </p:nvSpPr>
        <p:spPr>
          <a:xfrm>
            <a:off x="236220" y="2445532"/>
            <a:ext cx="1417515" cy="3826001"/>
          </a:xfrm>
          <a:custGeom>
            <a:avLst/>
            <a:gdLst>
              <a:gd name="connsiteX0" fmla="*/ 7620 w 1417515"/>
              <a:gd name="connsiteY0" fmla="*/ 3658088 h 3826001"/>
              <a:gd name="connsiteX1" fmla="*/ 228600 w 1417515"/>
              <a:gd name="connsiteY1" fmla="*/ 3764768 h 3826001"/>
              <a:gd name="connsiteX2" fmla="*/ 426720 w 1417515"/>
              <a:gd name="connsiteY2" fmla="*/ 3825728 h 3826001"/>
              <a:gd name="connsiteX3" fmla="*/ 586740 w 1417515"/>
              <a:gd name="connsiteY3" fmla="*/ 3741908 h 3826001"/>
              <a:gd name="connsiteX4" fmla="*/ 670560 w 1417515"/>
              <a:gd name="connsiteY4" fmla="*/ 3574268 h 3826001"/>
              <a:gd name="connsiteX5" fmla="*/ 838200 w 1417515"/>
              <a:gd name="connsiteY5" fmla="*/ 3459968 h 3826001"/>
              <a:gd name="connsiteX6" fmla="*/ 784860 w 1417515"/>
              <a:gd name="connsiteY6" fmla="*/ 3353288 h 3826001"/>
              <a:gd name="connsiteX7" fmla="*/ 716280 w 1417515"/>
              <a:gd name="connsiteY7" fmla="*/ 3208508 h 3826001"/>
              <a:gd name="connsiteX8" fmla="*/ 739140 w 1417515"/>
              <a:gd name="connsiteY8" fmla="*/ 3147548 h 3826001"/>
              <a:gd name="connsiteX9" fmla="*/ 1051560 w 1417515"/>
              <a:gd name="connsiteY9" fmla="*/ 3185648 h 3826001"/>
              <a:gd name="connsiteX10" fmla="*/ 1181100 w 1417515"/>
              <a:gd name="connsiteY10" fmla="*/ 3086588 h 3826001"/>
              <a:gd name="connsiteX11" fmla="*/ 1173480 w 1417515"/>
              <a:gd name="connsiteY11" fmla="*/ 2835128 h 3826001"/>
              <a:gd name="connsiteX12" fmla="*/ 1173480 w 1417515"/>
              <a:gd name="connsiteY12" fmla="*/ 2697968 h 3826001"/>
              <a:gd name="connsiteX13" fmla="*/ 1303020 w 1417515"/>
              <a:gd name="connsiteY13" fmla="*/ 2522708 h 3826001"/>
              <a:gd name="connsiteX14" fmla="*/ 1333500 w 1417515"/>
              <a:gd name="connsiteY14" fmla="*/ 2370308 h 3826001"/>
              <a:gd name="connsiteX15" fmla="*/ 1257300 w 1417515"/>
              <a:gd name="connsiteY15" fmla="*/ 2179808 h 3826001"/>
              <a:gd name="connsiteX16" fmla="*/ 1135380 w 1417515"/>
              <a:gd name="connsiteY16" fmla="*/ 1913108 h 3826001"/>
              <a:gd name="connsiteX17" fmla="*/ 1097280 w 1417515"/>
              <a:gd name="connsiteY17" fmla="*/ 1722608 h 3826001"/>
              <a:gd name="connsiteX18" fmla="*/ 1127760 w 1417515"/>
              <a:gd name="connsiteY18" fmla="*/ 1524488 h 3826001"/>
              <a:gd name="connsiteX19" fmla="*/ 1257300 w 1417515"/>
              <a:gd name="connsiteY19" fmla="*/ 1372088 h 3826001"/>
              <a:gd name="connsiteX20" fmla="*/ 1356360 w 1417515"/>
              <a:gd name="connsiteY20" fmla="*/ 1273028 h 3826001"/>
              <a:gd name="connsiteX21" fmla="*/ 1386840 w 1417515"/>
              <a:gd name="connsiteY21" fmla="*/ 1074908 h 3826001"/>
              <a:gd name="connsiteX22" fmla="*/ 1417320 w 1417515"/>
              <a:gd name="connsiteY22" fmla="*/ 998708 h 3826001"/>
              <a:gd name="connsiteX23" fmla="*/ 1371600 w 1417515"/>
              <a:gd name="connsiteY23" fmla="*/ 930128 h 3826001"/>
              <a:gd name="connsiteX24" fmla="*/ 1257300 w 1417515"/>
              <a:gd name="connsiteY24" fmla="*/ 914888 h 3826001"/>
              <a:gd name="connsiteX25" fmla="*/ 1097280 w 1417515"/>
              <a:gd name="connsiteY25" fmla="*/ 922508 h 3826001"/>
              <a:gd name="connsiteX26" fmla="*/ 1021080 w 1417515"/>
              <a:gd name="connsiteY26" fmla="*/ 777728 h 3826001"/>
              <a:gd name="connsiteX27" fmla="*/ 944880 w 1417515"/>
              <a:gd name="connsiteY27" fmla="*/ 701528 h 3826001"/>
              <a:gd name="connsiteX28" fmla="*/ 800100 w 1417515"/>
              <a:gd name="connsiteY28" fmla="*/ 632948 h 3826001"/>
              <a:gd name="connsiteX29" fmla="*/ 693420 w 1417515"/>
              <a:gd name="connsiteY29" fmla="*/ 579608 h 3826001"/>
              <a:gd name="connsiteX30" fmla="*/ 731520 w 1417515"/>
              <a:gd name="connsiteY30" fmla="*/ 366248 h 3826001"/>
              <a:gd name="connsiteX31" fmla="*/ 655320 w 1417515"/>
              <a:gd name="connsiteY31" fmla="*/ 198608 h 3826001"/>
              <a:gd name="connsiteX32" fmla="*/ 502920 w 1417515"/>
              <a:gd name="connsiteY32" fmla="*/ 30968 h 3826001"/>
              <a:gd name="connsiteX33" fmla="*/ 419100 w 1417515"/>
              <a:gd name="connsiteY33" fmla="*/ 488 h 3826001"/>
              <a:gd name="connsiteX34" fmla="*/ 266700 w 1417515"/>
              <a:gd name="connsiteY34" fmla="*/ 38588 h 3826001"/>
              <a:gd name="connsiteX35" fmla="*/ 175260 w 1417515"/>
              <a:gd name="connsiteY35" fmla="*/ 168128 h 3826001"/>
              <a:gd name="connsiteX36" fmla="*/ 137160 w 1417515"/>
              <a:gd name="connsiteY36" fmla="*/ 183368 h 3826001"/>
              <a:gd name="connsiteX37" fmla="*/ 30480 w 1417515"/>
              <a:gd name="connsiteY37" fmla="*/ 122408 h 3826001"/>
              <a:gd name="connsiteX38" fmla="*/ 0 w 1417515"/>
              <a:gd name="connsiteY38" fmla="*/ 114788 h 382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17515" h="3826001">
                <a:moveTo>
                  <a:pt x="7620" y="3658088"/>
                </a:moveTo>
                <a:cubicBezTo>
                  <a:pt x="83185" y="3697458"/>
                  <a:pt x="158750" y="3736828"/>
                  <a:pt x="228600" y="3764768"/>
                </a:cubicBezTo>
                <a:cubicBezTo>
                  <a:pt x="298450" y="3792708"/>
                  <a:pt x="367030" y="3829538"/>
                  <a:pt x="426720" y="3825728"/>
                </a:cubicBezTo>
                <a:cubicBezTo>
                  <a:pt x="486410" y="3821918"/>
                  <a:pt x="546100" y="3783818"/>
                  <a:pt x="586740" y="3741908"/>
                </a:cubicBezTo>
                <a:cubicBezTo>
                  <a:pt x="627380" y="3699998"/>
                  <a:pt x="628650" y="3621258"/>
                  <a:pt x="670560" y="3574268"/>
                </a:cubicBezTo>
                <a:cubicBezTo>
                  <a:pt x="712470" y="3527278"/>
                  <a:pt x="819150" y="3496798"/>
                  <a:pt x="838200" y="3459968"/>
                </a:cubicBezTo>
                <a:cubicBezTo>
                  <a:pt x="857250" y="3423138"/>
                  <a:pt x="805180" y="3395198"/>
                  <a:pt x="784860" y="3353288"/>
                </a:cubicBezTo>
                <a:cubicBezTo>
                  <a:pt x="764540" y="3311378"/>
                  <a:pt x="723900" y="3242798"/>
                  <a:pt x="716280" y="3208508"/>
                </a:cubicBezTo>
                <a:cubicBezTo>
                  <a:pt x="708660" y="3174218"/>
                  <a:pt x="683260" y="3151358"/>
                  <a:pt x="739140" y="3147548"/>
                </a:cubicBezTo>
                <a:cubicBezTo>
                  <a:pt x="795020" y="3143738"/>
                  <a:pt x="977900" y="3195808"/>
                  <a:pt x="1051560" y="3185648"/>
                </a:cubicBezTo>
                <a:cubicBezTo>
                  <a:pt x="1125220" y="3175488"/>
                  <a:pt x="1160780" y="3145008"/>
                  <a:pt x="1181100" y="3086588"/>
                </a:cubicBezTo>
                <a:cubicBezTo>
                  <a:pt x="1201420" y="3028168"/>
                  <a:pt x="1174750" y="2899898"/>
                  <a:pt x="1173480" y="2835128"/>
                </a:cubicBezTo>
                <a:cubicBezTo>
                  <a:pt x="1172210" y="2770358"/>
                  <a:pt x="1151890" y="2750038"/>
                  <a:pt x="1173480" y="2697968"/>
                </a:cubicBezTo>
                <a:cubicBezTo>
                  <a:pt x="1195070" y="2645898"/>
                  <a:pt x="1276350" y="2577318"/>
                  <a:pt x="1303020" y="2522708"/>
                </a:cubicBezTo>
                <a:cubicBezTo>
                  <a:pt x="1329690" y="2468098"/>
                  <a:pt x="1341120" y="2427458"/>
                  <a:pt x="1333500" y="2370308"/>
                </a:cubicBezTo>
                <a:cubicBezTo>
                  <a:pt x="1325880" y="2313158"/>
                  <a:pt x="1290320" y="2256008"/>
                  <a:pt x="1257300" y="2179808"/>
                </a:cubicBezTo>
                <a:cubicBezTo>
                  <a:pt x="1224280" y="2103608"/>
                  <a:pt x="1162050" y="1989308"/>
                  <a:pt x="1135380" y="1913108"/>
                </a:cubicBezTo>
                <a:cubicBezTo>
                  <a:pt x="1108710" y="1836908"/>
                  <a:pt x="1098550" y="1787378"/>
                  <a:pt x="1097280" y="1722608"/>
                </a:cubicBezTo>
                <a:cubicBezTo>
                  <a:pt x="1096010" y="1657838"/>
                  <a:pt x="1101090" y="1582908"/>
                  <a:pt x="1127760" y="1524488"/>
                </a:cubicBezTo>
                <a:cubicBezTo>
                  <a:pt x="1154430" y="1466068"/>
                  <a:pt x="1219200" y="1413998"/>
                  <a:pt x="1257300" y="1372088"/>
                </a:cubicBezTo>
                <a:cubicBezTo>
                  <a:pt x="1295400" y="1330178"/>
                  <a:pt x="1334770" y="1322558"/>
                  <a:pt x="1356360" y="1273028"/>
                </a:cubicBezTo>
                <a:cubicBezTo>
                  <a:pt x="1377950" y="1223498"/>
                  <a:pt x="1376680" y="1120628"/>
                  <a:pt x="1386840" y="1074908"/>
                </a:cubicBezTo>
                <a:cubicBezTo>
                  <a:pt x="1397000" y="1029188"/>
                  <a:pt x="1419860" y="1022838"/>
                  <a:pt x="1417320" y="998708"/>
                </a:cubicBezTo>
                <a:cubicBezTo>
                  <a:pt x="1414780" y="974578"/>
                  <a:pt x="1398270" y="944098"/>
                  <a:pt x="1371600" y="930128"/>
                </a:cubicBezTo>
                <a:cubicBezTo>
                  <a:pt x="1344930" y="916158"/>
                  <a:pt x="1303020" y="916158"/>
                  <a:pt x="1257300" y="914888"/>
                </a:cubicBezTo>
                <a:cubicBezTo>
                  <a:pt x="1211580" y="913618"/>
                  <a:pt x="1136650" y="945368"/>
                  <a:pt x="1097280" y="922508"/>
                </a:cubicBezTo>
                <a:cubicBezTo>
                  <a:pt x="1057910" y="899648"/>
                  <a:pt x="1046480" y="814558"/>
                  <a:pt x="1021080" y="777728"/>
                </a:cubicBezTo>
                <a:cubicBezTo>
                  <a:pt x="995680" y="740898"/>
                  <a:pt x="981710" y="725658"/>
                  <a:pt x="944880" y="701528"/>
                </a:cubicBezTo>
                <a:cubicBezTo>
                  <a:pt x="908050" y="677398"/>
                  <a:pt x="842010" y="653268"/>
                  <a:pt x="800100" y="632948"/>
                </a:cubicBezTo>
                <a:cubicBezTo>
                  <a:pt x="758190" y="612628"/>
                  <a:pt x="704850" y="624058"/>
                  <a:pt x="693420" y="579608"/>
                </a:cubicBezTo>
                <a:cubicBezTo>
                  <a:pt x="681990" y="535158"/>
                  <a:pt x="737870" y="429748"/>
                  <a:pt x="731520" y="366248"/>
                </a:cubicBezTo>
                <a:cubicBezTo>
                  <a:pt x="725170" y="302748"/>
                  <a:pt x="693420" y="254488"/>
                  <a:pt x="655320" y="198608"/>
                </a:cubicBezTo>
                <a:cubicBezTo>
                  <a:pt x="617220" y="142728"/>
                  <a:pt x="542290" y="63988"/>
                  <a:pt x="502920" y="30968"/>
                </a:cubicBezTo>
                <a:cubicBezTo>
                  <a:pt x="463550" y="-2052"/>
                  <a:pt x="458470" y="-782"/>
                  <a:pt x="419100" y="488"/>
                </a:cubicBezTo>
                <a:cubicBezTo>
                  <a:pt x="379730" y="1758"/>
                  <a:pt x="307340" y="10648"/>
                  <a:pt x="266700" y="38588"/>
                </a:cubicBezTo>
                <a:cubicBezTo>
                  <a:pt x="226060" y="66528"/>
                  <a:pt x="196850" y="143998"/>
                  <a:pt x="175260" y="168128"/>
                </a:cubicBezTo>
                <a:cubicBezTo>
                  <a:pt x="153670" y="192258"/>
                  <a:pt x="161290" y="190988"/>
                  <a:pt x="137160" y="183368"/>
                </a:cubicBezTo>
                <a:cubicBezTo>
                  <a:pt x="113030" y="175748"/>
                  <a:pt x="53340" y="133838"/>
                  <a:pt x="30480" y="122408"/>
                </a:cubicBezTo>
                <a:cubicBezTo>
                  <a:pt x="7620" y="110978"/>
                  <a:pt x="2540" y="116058"/>
                  <a:pt x="0" y="11478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Freeform 211"/>
          <p:cNvSpPr/>
          <p:nvPr/>
        </p:nvSpPr>
        <p:spPr>
          <a:xfrm>
            <a:off x="243840" y="2353836"/>
            <a:ext cx="1512425" cy="3977056"/>
          </a:xfrm>
          <a:custGeom>
            <a:avLst/>
            <a:gdLst>
              <a:gd name="connsiteX0" fmla="*/ 0 w 1512425"/>
              <a:gd name="connsiteY0" fmla="*/ 3833564 h 3977016"/>
              <a:gd name="connsiteX1" fmla="*/ 121920 w 1512425"/>
              <a:gd name="connsiteY1" fmla="*/ 3871664 h 3977016"/>
              <a:gd name="connsiteX2" fmla="*/ 304800 w 1512425"/>
              <a:gd name="connsiteY2" fmla="*/ 3963104 h 3977016"/>
              <a:gd name="connsiteX3" fmla="*/ 533400 w 1512425"/>
              <a:gd name="connsiteY3" fmla="*/ 3963104 h 3977016"/>
              <a:gd name="connsiteX4" fmla="*/ 701040 w 1512425"/>
              <a:gd name="connsiteY4" fmla="*/ 3833564 h 3977016"/>
              <a:gd name="connsiteX5" fmla="*/ 746760 w 1512425"/>
              <a:gd name="connsiteY5" fmla="*/ 3696404 h 3977016"/>
              <a:gd name="connsiteX6" fmla="*/ 922020 w 1512425"/>
              <a:gd name="connsiteY6" fmla="*/ 3627824 h 3977016"/>
              <a:gd name="connsiteX7" fmla="*/ 944880 w 1512425"/>
              <a:gd name="connsiteY7" fmla="*/ 3536384 h 3977016"/>
              <a:gd name="connsiteX8" fmla="*/ 853440 w 1512425"/>
              <a:gd name="connsiteY8" fmla="*/ 3383984 h 3977016"/>
              <a:gd name="connsiteX9" fmla="*/ 853440 w 1512425"/>
              <a:gd name="connsiteY9" fmla="*/ 3315404 h 3977016"/>
              <a:gd name="connsiteX10" fmla="*/ 1112520 w 1512425"/>
              <a:gd name="connsiteY10" fmla="*/ 3361124 h 3977016"/>
              <a:gd name="connsiteX11" fmla="*/ 1219200 w 1512425"/>
              <a:gd name="connsiteY11" fmla="*/ 3262064 h 3977016"/>
              <a:gd name="connsiteX12" fmla="*/ 1272540 w 1512425"/>
              <a:gd name="connsiteY12" fmla="*/ 3041084 h 3977016"/>
              <a:gd name="connsiteX13" fmla="*/ 1257300 w 1512425"/>
              <a:gd name="connsiteY13" fmla="*/ 2934404 h 3977016"/>
              <a:gd name="connsiteX14" fmla="*/ 1188720 w 1512425"/>
              <a:gd name="connsiteY14" fmla="*/ 2850584 h 3977016"/>
              <a:gd name="connsiteX15" fmla="*/ 1272540 w 1512425"/>
              <a:gd name="connsiteY15" fmla="*/ 2713424 h 3977016"/>
              <a:gd name="connsiteX16" fmla="*/ 1402080 w 1512425"/>
              <a:gd name="connsiteY16" fmla="*/ 2591504 h 3977016"/>
              <a:gd name="connsiteX17" fmla="*/ 1424940 w 1512425"/>
              <a:gd name="connsiteY17" fmla="*/ 2484824 h 3977016"/>
              <a:gd name="connsiteX18" fmla="*/ 1325880 w 1512425"/>
              <a:gd name="connsiteY18" fmla="*/ 2317184 h 3977016"/>
              <a:gd name="connsiteX19" fmla="*/ 1333500 w 1512425"/>
              <a:gd name="connsiteY19" fmla="*/ 2225744 h 3977016"/>
              <a:gd name="connsiteX20" fmla="*/ 1203960 w 1512425"/>
              <a:gd name="connsiteY20" fmla="*/ 2012384 h 3977016"/>
              <a:gd name="connsiteX21" fmla="*/ 1165860 w 1512425"/>
              <a:gd name="connsiteY21" fmla="*/ 1799024 h 3977016"/>
              <a:gd name="connsiteX22" fmla="*/ 1280160 w 1512425"/>
              <a:gd name="connsiteY22" fmla="*/ 1570424 h 3977016"/>
              <a:gd name="connsiteX23" fmla="*/ 1440180 w 1512425"/>
              <a:gd name="connsiteY23" fmla="*/ 1379924 h 3977016"/>
              <a:gd name="connsiteX24" fmla="*/ 1463040 w 1512425"/>
              <a:gd name="connsiteY24" fmla="*/ 1212284 h 3977016"/>
              <a:gd name="connsiteX25" fmla="*/ 1508760 w 1512425"/>
              <a:gd name="connsiteY25" fmla="*/ 1082744 h 3977016"/>
              <a:gd name="connsiteX26" fmla="*/ 1356360 w 1512425"/>
              <a:gd name="connsiteY26" fmla="*/ 915104 h 3977016"/>
              <a:gd name="connsiteX27" fmla="*/ 1165860 w 1512425"/>
              <a:gd name="connsiteY27" fmla="*/ 960824 h 3977016"/>
              <a:gd name="connsiteX28" fmla="*/ 1036320 w 1512425"/>
              <a:gd name="connsiteY28" fmla="*/ 838904 h 3977016"/>
              <a:gd name="connsiteX29" fmla="*/ 929640 w 1512425"/>
              <a:gd name="connsiteY29" fmla="*/ 701744 h 3977016"/>
              <a:gd name="connsiteX30" fmla="*/ 762000 w 1512425"/>
              <a:gd name="connsiteY30" fmla="*/ 640784 h 3977016"/>
              <a:gd name="connsiteX31" fmla="*/ 792480 w 1512425"/>
              <a:gd name="connsiteY31" fmla="*/ 389324 h 3977016"/>
              <a:gd name="connsiteX32" fmla="*/ 693420 w 1512425"/>
              <a:gd name="connsiteY32" fmla="*/ 214064 h 3977016"/>
              <a:gd name="connsiteX33" fmla="*/ 541020 w 1512425"/>
              <a:gd name="connsiteY33" fmla="*/ 54044 h 3977016"/>
              <a:gd name="connsiteX34" fmla="*/ 419100 w 1512425"/>
              <a:gd name="connsiteY34" fmla="*/ 704 h 3977016"/>
              <a:gd name="connsiteX35" fmla="*/ 236220 w 1512425"/>
              <a:gd name="connsiteY35" fmla="*/ 84524 h 3977016"/>
              <a:gd name="connsiteX36" fmla="*/ 83820 w 1512425"/>
              <a:gd name="connsiteY36" fmla="*/ 168344 h 3977016"/>
              <a:gd name="connsiteX37" fmla="*/ 0 w 1512425"/>
              <a:gd name="connsiteY37" fmla="*/ 137864 h 3977016"/>
              <a:gd name="connsiteX0" fmla="*/ 0 w 1512425"/>
              <a:gd name="connsiteY0" fmla="*/ 3833604 h 3977056"/>
              <a:gd name="connsiteX1" fmla="*/ 121920 w 1512425"/>
              <a:gd name="connsiteY1" fmla="*/ 3871704 h 3977056"/>
              <a:gd name="connsiteX2" fmla="*/ 304800 w 1512425"/>
              <a:gd name="connsiteY2" fmla="*/ 3963144 h 3977056"/>
              <a:gd name="connsiteX3" fmla="*/ 533400 w 1512425"/>
              <a:gd name="connsiteY3" fmla="*/ 3963144 h 3977056"/>
              <a:gd name="connsiteX4" fmla="*/ 701040 w 1512425"/>
              <a:gd name="connsiteY4" fmla="*/ 3833604 h 3977056"/>
              <a:gd name="connsiteX5" fmla="*/ 746760 w 1512425"/>
              <a:gd name="connsiteY5" fmla="*/ 3696444 h 3977056"/>
              <a:gd name="connsiteX6" fmla="*/ 922020 w 1512425"/>
              <a:gd name="connsiteY6" fmla="*/ 3627864 h 3977056"/>
              <a:gd name="connsiteX7" fmla="*/ 944880 w 1512425"/>
              <a:gd name="connsiteY7" fmla="*/ 3536424 h 3977056"/>
              <a:gd name="connsiteX8" fmla="*/ 853440 w 1512425"/>
              <a:gd name="connsiteY8" fmla="*/ 3384024 h 3977056"/>
              <a:gd name="connsiteX9" fmla="*/ 853440 w 1512425"/>
              <a:gd name="connsiteY9" fmla="*/ 3315444 h 3977056"/>
              <a:gd name="connsiteX10" fmla="*/ 1112520 w 1512425"/>
              <a:gd name="connsiteY10" fmla="*/ 3361164 h 3977056"/>
              <a:gd name="connsiteX11" fmla="*/ 1219200 w 1512425"/>
              <a:gd name="connsiteY11" fmla="*/ 3262104 h 3977056"/>
              <a:gd name="connsiteX12" fmla="*/ 1272540 w 1512425"/>
              <a:gd name="connsiteY12" fmla="*/ 3041124 h 3977056"/>
              <a:gd name="connsiteX13" fmla="*/ 1257300 w 1512425"/>
              <a:gd name="connsiteY13" fmla="*/ 2934444 h 3977056"/>
              <a:gd name="connsiteX14" fmla="*/ 1188720 w 1512425"/>
              <a:gd name="connsiteY14" fmla="*/ 2850624 h 3977056"/>
              <a:gd name="connsiteX15" fmla="*/ 1272540 w 1512425"/>
              <a:gd name="connsiteY15" fmla="*/ 2713464 h 3977056"/>
              <a:gd name="connsiteX16" fmla="*/ 1402080 w 1512425"/>
              <a:gd name="connsiteY16" fmla="*/ 2591544 h 3977056"/>
              <a:gd name="connsiteX17" fmla="*/ 1424940 w 1512425"/>
              <a:gd name="connsiteY17" fmla="*/ 2484864 h 3977056"/>
              <a:gd name="connsiteX18" fmla="*/ 1325880 w 1512425"/>
              <a:gd name="connsiteY18" fmla="*/ 2317224 h 3977056"/>
              <a:gd name="connsiteX19" fmla="*/ 1333500 w 1512425"/>
              <a:gd name="connsiteY19" fmla="*/ 2225784 h 3977056"/>
              <a:gd name="connsiteX20" fmla="*/ 1203960 w 1512425"/>
              <a:gd name="connsiteY20" fmla="*/ 2012424 h 3977056"/>
              <a:gd name="connsiteX21" fmla="*/ 1165860 w 1512425"/>
              <a:gd name="connsiteY21" fmla="*/ 1799064 h 3977056"/>
              <a:gd name="connsiteX22" fmla="*/ 1280160 w 1512425"/>
              <a:gd name="connsiteY22" fmla="*/ 1570464 h 3977056"/>
              <a:gd name="connsiteX23" fmla="*/ 1440180 w 1512425"/>
              <a:gd name="connsiteY23" fmla="*/ 1379964 h 3977056"/>
              <a:gd name="connsiteX24" fmla="*/ 1463040 w 1512425"/>
              <a:gd name="connsiteY24" fmla="*/ 1212324 h 3977056"/>
              <a:gd name="connsiteX25" fmla="*/ 1508760 w 1512425"/>
              <a:gd name="connsiteY25" fmla="*/ 1082784 h 3977056"/>
              <a:gd name="connsiteX26" fmla="*/ 1356360 w 1512425"/>
              <a:gd name="connsiteY26" fmla="*/ 915144 h 3977056"/>
              <a:gd name="connsiteX27" fmla="*/ 1165860 w 1512425"/>
              <a:gd name="connsiteY27" fmla="*/ 960864 h 3977056"/>
              <a:gd name="connsiteX28" fmla="*/ 1036320 w 1512425"/>
              <a:gd name="connsiteY28" fmla="*/ 838944 h 3977056"/>
              <a:gd name="connsiteX29" fmla="*/ 929640 w 1512425"/>
              <a:gd name="connsiteY29" fmla="*/ 701784 h 3977056"/>
              <a:gd name="connsiteX30" fmla="*/ 762000 w 1512425"/>
              <a:gd name="connsiteY30" fmla="*/ 640824 h 3977056"/>
              <a:gd name="connsiteX31" fmla="*/ 792480 w 1512425"/>
              <a:gd name="connsiteY31" fmla="*/ 389364 h 3977056"/>
              <a:gd name="connsiteX32" fmla="*/ 661035 w 1512425"/>
              <a:gd name="connsiteY32" fmla="*/ 223629 h 3977056"/>
              <a:gd name="connsiteX33" fmla="*/ 541020 w 1512425"/>
              <a:gd name="connsiteY33" fmla="*/ 54084 h 3977056"/>
              <a:gd name="connsiteX34" fmla="*/ 419100 w 1512425"/>
              <a:gd name="connsiteY34" fmla="*/ 744 h 3977056"/>
              <a:gd name="connsiteX35" fmla="*/ 236220 w 1512425"/>
              <a:gd name="connsiteY35" fmla="*/ 84564 h 3977056"/>
              <a:gd name="connsiteX36" fmla="*/ 83820 w 1512425"/>
              <a:gd name="connsiteY36" fmla="*/ 168384 h 3977056"/>
              <a:gd name="connsiteX37" fmla="*/ 0 w 1512425"/>
              <a:gd name="connsiteY37" fmla="*/ 137904 h 3977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2425" h="3977056">
                <a:moveTo>
                  <a:pt x="0" y="3833604"/>
                </a:moveTo>
                <a:cubicBezTo>
                  <a:pt x="35560" y="3841859"/>
                  <a:pt x="71120" y="3850114"/>
                  <a:pt x="121920" y="3871704"/>
                </a:cubicBezTo>
                <a:cubicBezTo>
                  <a:pt x="172720" y="3893294"/>
                  <a:pt x="236220" y="3947904"/>
                  <a:pt x="304800" y="3963144"/>
                </a:cubicBezTo>
                <a:cubicBezTo>
                  <a:pt x="373380" y="3978384"/>
                  <a:pt x="467360" y="3984734"/>
                  <a:pt x="533400" y="3963144"/>
                </a:cubicBezTo>
                <a:cubicBezTo>
                  <a:pt x="599440" y="3941554"/>
                  <a:pt x="665480" y="3878054"/>
                  <a:pt x="701040" y="3833604"/>
                </a:cubicBezTo>
                <a:cubicBezTo>
                  <a:pt x="736600" y="3789154"/>
                  <a:pt x="709930" y="3730734"/>
                  <a:pt x="746760" y="3696444"/>
                </a:cubicBezTo>
                <a:cubicBezTo>
                  <a:pt x="783590" y="3662154"/>
                  <a:pt x="889000" y="3654534"/>
                  <a:pt x="922020" y="3627864"/>
                </a:cubicBezTo>
                <a:cubicBezTo>
                  <a:pt x="955040" y="3601194"/>
                  <a:pt x="956310" y="3577064"/>
                  <a:pt x="944880" y="3536424"/>
                </a:cubicBezTo>
                <a:cubicBezTo>
                  <a:pt x="933450" y="3495784"/>
                  <a:pt x="868680" y="3420854"/>
                  <a:pt x="853440" y="3384024"/>
                </a:cubicBezTo>
                <a:cubicBezTo>
                  <a:pt x="838200" y="3347194"/>
                  <a:pt x="810260" y="3319254"/>
                  <a:pt x="853440" y="3315444"/>
                </a:cubicBezTo>
                <a:cubicBezTo>
                  <a:pt x="896620" y="3311634"/>
                  <a:pt x="1051560" y="3370054"/>
                  <a:pt x="1112520" y="3361164"/>
                </a:cubicBezTo>
                <a:cubicBezTo>
                  <a:pt x="1173480" y="3352274"/>
                  <a:pt x="1192530" y="3315444"/>
                  <a:pt x="1219200" y="3262104"/>
                </a:cubicBezTo>
                <a:cubicBezTo>
                  <a:pt x="1245870" y="3208764"/>
                  <a:pt x="1266190" y="3095734"/>
                  <a:pt x="1272540" y="3041124"/>
                </a:cubicBezTo>
                <a:cubicBezTo>
                  <a:pt x="1278890" y="2986514"/>
                  <a:pt x="1271270" y="2966194"/>
                  <a:pt x="1257300" y="2934444"/>
                </a:cubicBezTo>
                <a:cubicBezTo>
                  <a:pt x="1243330" y="2902694"/>
                  <a:pt x="1186180" y="2887454"/>
                  <a:pt x="1188720" y="2850624"/>
                </a:cubicBezTo>
                <a:cubicBezTo>
                  <a:pt x="1191260" y="2813794"/>
                  <a:pt x="1236980" y="2756644"/>
                  <a:pt x="1272540" y="2713464"/>
                </a:cubicBezTo>
                <a:cubicBezTo>
                  <a:pt x="1308100" y="2670284"/>
                  <a:pt x="1376680" y="2629644"/>
                  <a:pt x="1402080" y="2591544"/>
                </a:cubicBezTo>
                <a:cubicBezTo>
                  <a:pt x="1427480" y="2553444"/>
                  <a:pt x="1437640" y="2530584"/>
                  <a:pt x="1424940" y="2484864"/>
                </a:cubicBezTo>
                <a:cubicBezTo>
                  <a:pt x="1412240" y="2439144"/>
                  <a:pt x="1341120" y="2360404"/>
                  <a:pt x="1325880" y="2317224"/>
                </a:cubicBezTo>
                <a:cubicBezTo>
                  <a:pt x="1310640" y="2274044"/>
                  <a:pt x="1353820" y="2276584"/>
                  <a:pt x="1333500" y="2225784"/>
                </a:cubicBezTo>
                <a:cubicBezTo>
                  <a:pt x="1313180" y="2174984"/>
                  <a:pt x="1231900" y="2083544"/>
                  <a:pt x="1203960" y="2012424"/>
                </a:cubicBezTo>
                <a:cubicBezTo>
                  <a:pt x="1176020" y="1941304"/>
                  <a:pt x="1153160" y="1872724"/>
                  <a:pt x="1165860" y="1799064"/>
                </a:cubicBezTo>
                <a:cubicBezTo>
                  <a:pt x="1178560" y="1725404"/>
                  <a:pt x="1234440" y="1640314"/>
                  <a:pt x="1280160" y="1570464"/>
                </a:cubicBezTo>
                <a:cubicBezTo>
                  <a:pt x="1325880" y="1500614"/>
                  <a:pt x="1409700" y="1439654"/>
                  <a:pt x="1440180" y="1379964"/>
                </a:cubicBezTo>
                <a:cubicBezTo>
                  <a:pt x="1470660" y="1320274"/>
                  <a:pt x="1451610" y="1261854"/>
                  <a:pt x="1463040" y="1212324"/>
                </a:cubicBezTo>
                <a:cubicBezTo>
                  <a:pt x="1474470" y="1162794"/>
                  <a:pt x="1526540" y="1132314"/>
                  <a:pt x="1508760" y="1082784"/>
                </a:cubicBezTo>
                <a:cubicBezTo>
                  <a:pt x="1490980" y="1033254"/>
                  <a:pt x="1413510" y="935464"/>
                  <a:pt x="1356360" y="915144"/>
                </a:cubicBezTo>
                <a:cubicBezTo>
                  <a:pt x="1299210" y="894824"/>
                  <a:pt x="1219200" y="973564"/>
                  <a:pt x="1165860" y="960864"/>
                </a:cubicBezTo>
                <a:cubicBezTo>
                  <a:pt x="1112520" y="948164"/>
                  <a:pt x="1075690" y="882124"/>
                  <a:pt x="1036320" y="838944"/>
                </a:cubicBezTo>
                <a:cubicBezTo>
                  <a:pt x="996950" y="795764"/>
                  <a:pt x="975360" y="734804"/>
                  <a:pt x="929640" y="701784"/>
                </a:cubicBezTo>
                <a:cubicBezTo>
                  <a:pt x="883920" y="668764"/>
                  <a:pt x="784860" y="692894"/>
                  <a:pt x="762000" y="640824"/>
                </a:cubicBezTo>
                <a:cubicBezTo>
                  <a:pt x="739140" y="588754"/>
                  <a:pt x="809307" y="458896"/>
                  <a:pt x="792480" y="389364"/>
                </a:cubicBezTo>
                <a:cubicBezTo>
                  <a:pt x="775653" y="319832"/>
                  <a:pt x="702945" y="279509"/>
                  <a:pt x="661035" y="223629"/>
                </a:cubicBezTo>
                <a:cubicBezTo>
                  <a:pt x="619125" y="167749"/>
                  <a:pt x="581343" y="91232"/>
                  <a:pt x="541020" y="54084"/>
                </a:cubicBezTo>
                <a:cubicBezTo>
                  <a:pt x="500698" y="16937"/>
                  <a:pt x="469900" y="-4336"/>
                  <a:pt x="419100" y="744"/>
                </a:cubicBezTo>
                <a:cubicBezTo>
                  <a:pt x="368300" y="5824"/>
                  <a:pt x="292100" y="56624"/>
                  <a:pt x="236220" y="84564"/>
                </a:cubicBezTo>
                <a:cubicBezTo>
                  <a:pt x="180340" y="112504"/>
                  <a:pt x="123190" y="159494"/>
                  <a:pt x="83820" y="168384"/>
                </a:cubicBezTo>
                <a:cubicBezTo>
                  <a:pt x="44450" y="177274"/>
                  <a:pt x="22225" y="157589"/>
                  <a:pt x="0" y="137904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>
            <a:off x="220980" y="2288531"/>
            <a:ext cx="1677046" cy="4091411"/>
          </a:xfrm>
          <a:custGeom>
            <a:avLst/>
            <a:gdLst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99160 w 1677046"/>
              <a:gd name="connsiteY5" fmla="*/ 408103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85825 w 1677046"/>
              <a:gd name="connsiteY5" fmla="*/ 417628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714375 w 1677046"/>
              <a:gd name="connsiteY5" fmla="*/ 225223 h 4090565"/>
              <a:gd name="connsiteX6" fmla="*/ 885825 w 1677046"/>
              <a:gd name="connsiteY6" fmla="*/ 417628 h 4090565"/>
              <a:gd name="connsiteX7" fmla="*/ 830580 w 1677046"/>
              <a:gd name="connsiteY7" fmla="*/ 590983 h 4090565"/>
              <a:gd name="connsiteX8" fmla="*/ 876300 w 1677046"/>
              <a:gd name="connsiteY8" fmla="*/ 667183 h 4090565"/>
              <a:gd name="connsiteX9" fmla="*/ 990600 w 1677046"/>
              <a:gd name="connsiteY9" fmla="*/ 758623 h 4090565"/>
              <a:gd name="connsiteX10" fmla="*/ 1097280 w 1677046"/>
              <a:gd name="connsiteY10" fmla="*/ 880543 h 4090565"/>
              <a:gd name="connsiteX11" fmla="*/ 1173480 w 1677046"/>
              <a:gd name="connsiteY11" fmla="*/ 956743 h 4090565"/>
              <a:gd name="connsiteX12" fmla="*/ 1295400 w 1677046"/>
              <a:gd name="connsiteY12" fmla="*/ 949123 h 4090565"/>
              <a:gd name="connsiteX13" fmla="*/ 1417320 w 1677046"/>
              <a:gd name="connsiteY13" fmla="*/ 971983 h 4090565"/>
              <a:gd name="connsiteX14" fmla="*/ 1577340 w 1677046"/>
              <a:gd name="connsiteY14" fmla="*/ 1040563 h 4090565"/>
              <a:gd name="connsiteX15" fmla="*/ 1676400 w 1677046"/>
              <a:gd name="connsiteY15" fmla="*/ 1200583 h 4090565"/>
              <a:gd name="connsiteX16" fmla="*/ 1615440 w 1677046"/>
              <a:gd name="connsiteY16" fmla="*/ 1352983 h 4090565"/>
              <a:gd name="connsiteX17" fmla="*/ 1524000 w 1677046"/>
              <a:gd name="connsiteY17" fmla="*/ 1528243 h 4090565"/>
              <a:gd name="connsiteX18" fmla="*/ 1318260 w 1677046"/>
              <a:gd name="connsiteY18" fmla="*/ 1817803 h 4090565"/>
              <a:gd name="connsiteX19" fmla="*/ 1242060 w 1677046"/>
              <a:gd name="connsiteY19" fmla="*/ 1962583 h 4090565"/>
              <a:gd name="connsiteX20" fmla="*/ 1379220 w 1677046"/>
              <a:gd name="connsiteY20" fmla="*/ 2206423 h 4090565"/>
              <a:gd name="connsiteX21" fmla="*/ 1409700 w 1677046"/>
              <a:gd name="connsiteY21" fmla="*/ 2320723 h 4090565"/>
              <a:gd name="connsiteX22" fmla="*/ 1470660 w 1677046"/>
              <a:gd name="connsiteY22" fmla="*/ 2694103 h 4090565"/>
              <a:gd name="connsiteX23" fmla="*/ 1287780 w 1677046"/>
              <a:gd name="connsiteY23" fmla="*/ 2838883 h 4090565"/>
              <a:gd name="connsiteX24" fmla="*/ 1310640 w 1677046"/>
              <a:gd name="connsiteY24" fmla="*/ 2976043 h 4090565"/>
              <a:gd name="connsiteX25" fmla="*/ 1356360 w 1677046"/>
              <a:gd name="connsiteY25" fmla="*/ 3082723 h 4090565"/>
              <a:gd name="connsiteX26" fmla="*/ 1310640 w 1677046"/>
              <a:gd name="connsiteY26" fmla="*/ 3341803 h 4090565"/>
              <a:gd name="connsiteX27" fmla="*/ 1120140 w 1677046"/>
              <a:gd name="connsiteY27" fmla="*/ 3532303 h 4090565"/>
              <a:gd name="connsiteX28" fmla="*/ 1143000 w 1677046"/>
              <a:gd name="connsiteY28" fmla="*/ 3684703 h 4090565"/>
              <a:gd name="connsiteX29" fmla="*/ 1127760 w 1677046"/>
              <a:gd name="connsiteY29" fmla="*/ 3760903 h 4090565"/>
              <a:gd name="connsiteX30" fmla="*/ 876300 w 1677046"/>
              <a:gd name="connsiteY30" fmla="*/ 3791383 h 4090565"/>
              <a:gd name="connsiteX31" fmla="*/ 746760 w 1677046"/>
              <a:gd name="connsiteY31" fmla="*/ 3959023 h 4090565"/>
              <a:gd name="connsiteX32" fmla="*/ 541020 w 1677046"/>
              <a:gd name="connsiteY32" fmla="*/ 4080943 h 4090565"/>
              <a:gd name="connsiteX33" fmla="*/ 335280 w 1677046"/>
              <a:gd name="connsiteY33" fmla="*/ 4080943 h 4090565"/>
              <a:gd name="connsiteX34" fmla="*/ 236220 w 1677046"/>
              <a:gd name="connsiteY34" fmla="*/ 4065703 h 4090565"/>
              <a:gd name="connsiteX35" fmla="*/ 129540 w 1677046"/>
              <a:gd name="connsiteY35" fmla="*/ 4004743 h 4090565"/>
              <a:gd name="connsiteX36" fmla="*/ 15240 w 1677046"/>
              <a:gd name="connsiteY36" fmla="*/ 4004743 h 4090565"/>
              <a:gd name="connsiteX0" fmla="*/ 0 w 1677046"/>
              <a:gd name="connsiteY0" fmla="*/ 165109 h 4091411"/>
              <a:gd name="connsiteX1" fmla="*/ 175260 w 1677046"/>
              <a:gd name="connsiteY1" fmla="*/ 134629 h 4091411"/>
              <a:gd name="connsiteX2" fmla="*/ 335280 w 1677046"/>
              <a:gd name="connsiteY2" fmla="*/ 20329 h 4091411"/>
              <a:gd name="connsiteX3" fmla="*/ 487680 w 1677046"/>
              <a:gd name="connsiteY3" fmla="*/ 5089 h 4091411"/>
              <a:gd name="connsiteX4" fmla="*/ 596265 w 1677046"/>
              <a:gd name="connsiteY4" fmla="*/ 77479 h 4091411"/>
              <a:gd name="connsiteX5" fmla="*/ 714375 w 1677046"/>
              <a:gd name="connsiteY5" fmla="*/ 226069 h 4091411"/>
              <a:gd name="connsiteX6" fmla="*/ 885825 w 1677046"/>
              <a:gd name="connsiteY6" fmla="*/ 418474 h 4091411"/>
              <a:gd name="connsiteX7" fmla="*/ 830580 w 1677046"/>
              <a:gd name="connsiteY7" fmla="*/ 591829 h 4091411"/>
              <a:gd name="connsiteX8" fmla="*/ 876300 w 1677046"/>
              <a:gd name="connsiteY8" fmla="*/ 668029 h 4091411"/>
              <a:gd name="connsiteX9" fmla="*/ 990600 w 1677046"/>
              <a:gd name="connsiteY9" fmla="*/ 759469 h 4091411"/>
              <a:gd name="connsiteX10" fmla="*/ 1097280 w 1677046"/>
              <a:gd name="connsiteY10" fmla="*/ 881389 h 4091411"/>
              <a:gd name="connsiteX11" fmla="*/ 1173480 w 1677046"/>
              <a:gd name="connsiteY11" fmla="*/ 957589 h 4091411"/>
              <a:gd name="connsiteX12" fmla="*/ 1295400 w 1677046"/>
              <a:gd name="connsiteY12" fmla="*/ 949969 h 4091411"/>
              <a:gd name="connsiteX13" fmla="*/ 1417320 w 1677046"/>
              <a:gd name="connsiteY13" fmla="*/ 972829 h 4091411"/>
              <a:gd name="connsiteX14" fmla="*/ 1577340 w 1677046"/>
              <a:gd name="connsiteY14" fmla="*/ 1041409 h 4091411"/>
              <a:gd name="connsiteX15" fmla="*/ 1676400 w 1677046"/>
              <a:gd name="connsiteY15" fmla="*/ 1201429 h 4091411"/>
              <a:gd name="connsiteX16" fmla="*/ 1615440 w 1677046"/>
              <a:gd name="connsiteY16" fmla="*/ 1353829 h 4091411"/>
              <a:gd name="connsiteX17" fmla="*/ 1524000 w 1677046"/>
              <a:gd name="connsiteY17" fmla="*/ 1529089 h 4091411"/>
              <a:gd name="connsiteX18" fmla="*/ 1318260 w 1677046"/>
              <a:gd name="connsiteY18" fmla="*/ 1818649 h 4091411"/>
              <a:gd name="connsiteX19" fmla="*/ 1242060 w 1677046"/>
              <a:gd name="connsiteY19" fmla="*/ 1963429 h 4091411"/>
              <a:gd name="connsiteX20" fmla="*/ 1379220 w 1677046"/>
              <a:gd name="connsiteY20" fmla="*/ 2207269 h 4091411"/>
              <a:gd name="connsiteX21" fmla="*/ 1409700 w 1677046"/>
              <a:gd name="connsiteY21" fmla="*/ 2321569 h 4091411"/>
              <a:gd name="connsiteX22" fmla="*/ 1470660 w 1677046"/>
              <a:gd name="connsiteY22" fmla="*/ 2694949 h 4091411"/>
              <a:gd name="connsiteX23" fmla="*/ 1287780 w 1677046"/>
              <a:gd name="connsiteY23" fmla="*/ 2839729 h 4091411"/>
              <a:gd name="connsiteX24" fmla="*/ 1310640 w 1677046"/>
              <a:gd name="connsiteY24" fmla="*/ 2976889 h 4091411"/>
              <a:gd name="connsiteX25" fmla="*/ 1356360 w 1677046"/>
              <a:gd name="connsiteY25" fmla="*/ 3083569 h 4091411"/>
              <a:gd name="connsiteX26" fmla="*/ 1310640 w 1677046"/>
              <a:gd name="connsiteY26" fmla="*/ 3342649 h 4091411"/>
              <a:gd name="connsiteX27" fmla="*/ 1120140 w 1677046"/>
              <a:gd name="connsiteY27" fmla="*/ 3533149 h 4091411"/>
              <a:gd name="connsiteX28" fmla="*/ 1143000 w 1677046"/>
              <a:gd name="connsiteY28" fmla="*/ 3685549 h 4091411"/>
              <a:gd name="connsiteX29" fmla="*/ 1127760 w 1677046"/>
              <a:gd name="connsiteY29" fmla="*/ 3761749 h 4091411"/>
              <a:gd name="connsiteX30" fmla="*/ 876300 w 1677046"/>
              <a:gd name="connsiteY30" fmla="*/ 3792229 h 4091411"/>
              <a:gd name="connsiteX31" fmla="*/ 746760 w 1677046"/>
              <a:gd name="connsiteY31" fmla="*/ 3959869 h 4091411"/>
              <a:gd name="connsiteX32" fmla="*/ 541020 w 1677046"/>
              <a:gd name="connsiteY32" fmla="*/ 4081789 h 4091411"/>
              <a:gd name="connsiteX33" fmla="*/ 335280 w 1677046"/>
              <a:gd name="connsiteY33" fmla="*/ 4081789 h 4091411"/>
              <a:gd name="connsiteX34" fmla="*/ 236220 w 1677046"/>
              <a:gd name="connsiteY34" fmla="*/ 4066549 h 4091411"/>
              <a:gd name="connsiteX35" fmla="*/ 129540 w 1677046"/>
              <a:gd name="connsiteY35" fmla="*/ 4005589 h 4091411"/>
              <a:gd name="connsiteX36" fmla="*/ 15240 w 1677046"/>
              <a:gd name="connsiteY36" fmla="*/ 4005589 h 409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77046" h="4091411">
                <a:moveTo>
                  <a:pt x="0" y="165109"/>
                </a:moveTo>
                <a:cubicBezTo>
                  <a:pt x="59690" y="161934"/>
                  <a:pt x="119380" y="158759"/>
                  <a:pt x="175260" y="134629"/>
                </a:cubicBezTo>
                <a:cubicBezTo>
                  <a:pt x="231140" y="110499"/>
                  <a:pt x="283210" y="41919"/>
                  <a:pt x="335280" y="20329"/>
                </a:cubicBezTo>
                <a:cubicBezTo>
                  <a:pt x="387350" y="-1261"/>
                  <a:pt x="444183" y="-4436"/>
                  <a:pt x="487680" y="5089"/>
                </a:cubicBezTo>
                <a:cubicBezTo>
                  <a:pt x="531177" y="14614"/>
                  <a:pt x="558483" y="40649"/>
                  <a:pt x="596265" y="77479"/>
                </a:cubicBezTo>
                <a:cubicBezTo>
                  <a:pt x="634048" y="114309"/>
                  <a:pt x="669607" y="167331"/>
                  <a:pt x="714375" y="226069"/>
                </a:cubicBezTo>
                <a:cubicBezTo>
                  <a:pt x="759143" y="284807"/>
                  <a:pt x="866457" y="357514"/>
                  <a:pt x="885825" y="418474"/>
                </a:cubicBezTo>
                <a:cubicBezTo>
                  <a:pt x="905193" y="479434"/>
                  <a:pt x="832168" y="550237"/>
                  <a:pt x="830580" y="591829"/>
                </a:cubicBezTo>
                <a:cubicBezTo>
                  <a:pt x="828993" y="633422"/>
                  <a:pt x="849630" y="640089"/>
                  <a:pt x="876300" y="668029"/>
                </a:cubicBezTo>
                <a:cubicBezTo>
                  <a:pt x="902970" y="695969"/>
                  <a:pt x="953770" y="723909"/>
                  <a:pt x="990600" y="759469"/>
                </a:cubicBezTo>
                <a:cubicBezTo>
                  <a:pt x="1027430" y="795029"/>
                  <a:pt x="1066800" y="848369"/>
                  <a:pt x="1097280" y="881389"/>
                </a:cubicBezTo>
                <a:cubicBezTo>
                  <a:pt x="1127760" y="914409"/>
                  <a:pt x="1140460" y="946159"/>
                  <a:pt x="1173480" y="957589"/>
                </a:cubicBezTo>
                <a:cubicBezTo>
                  <a:pt x="1206500" y="969019"/>
                  <a:pt x="1254760" y="947429"/>
                  <a:pt x="1295400" y="949969"/>
                </a:cubicBezTo>
                <a:cubicBezTo>
                  <a:pt x="1336040" y="952509"/>
                  <a:pt x="1370330" y="957589"/>
                  <a:pt x="1417320" y="972829"/>
                </a:cubicBezTo>
                <a:cubicBezTo>
                  <a:pt x="1464310" y="988069"/>
                  <a:pt x="1534160" y="1003309"/>
                  <a:pt x="1577340" y="1041409"/>
                </a:cubicBezTo>
                <a:cubicBezTo>
                  <a:pt x="1620520" y="1079509"/>
                  <a:pt x="1670050" y="1149359"/>
                  <a:pt x="1676400" y="1201429"/>
                </a:cubicBezTo>
                <a:cubicBezTo>
                  <a:pt x="1682750" y="1253499"/>
                  <a:pt x="1640840" y="1299219"/>
                  <a:pt x="1615440" y="1353829"/>
                </a:cubicBezTo>
                <a:cubicBezTo>
                  <a:pt x="1590040" y="1408439"/>
                  <a:pt x="1573530" y="1451619"/>
                  <a:pt x="1524000" y="1529089"/>
                </a:cubicBezTo>
                <a:cubicBezTo>
                  <a:pt x="1474470" y="1606559"/>
                  <a:pt x="1365250" y="1746259"/>
                  <a:pt x="1318260" y="1818649"/>
                </a:cubicBezTo>
                <a:cubicBezTo>
                  <a:pt x="1271270" y="1891039"/>
                  <a:pt x="1231900" y="1898659"/>
                  <a:pt x="1242060" y="1963429"/>
                </a:cubicBezTo>
                <a:cubicBezTo>
                  <a:pt x="1252220" y="2028199"/>
                  <a:pt x="1351280" y="2147579"/>
                  <a:pt x="1379220" y="2207269"/>
                </a:cubicBezTo>
                <a:cubicBezTo>
                  <a:pt x="1407160" y="2266959"/>
                  <a:pt x="1394460" y="2240289"/>
                  <a:pt x="1409700" y="2321569"/>
                </a:cubicBezTo>
                <a:cubicBezTo>
                  <a:pt x="1424940" y="2402849"/>
                  <a:pt x="1490980" y="2608589"/>
                  <a:pt x="1470660" y="2694949"/>
                </a:cubicBezTo>
                <a:cubicBezTo>
                  <a:pt x="1450340" y="2781309"/>
                  <a:pt x="1314450" y="2792739"/>
                  <a:pt x="1287780" y="2839729"/>
                </a:cubicBezTo>
                <a:cubicBezTo>
                  <a:pt x="1261110" y="2886719"/>
                  <a:pt x="1299210" y="2936249"/>
                  <a:pt x="1310640" y="2976889"/>
                </a:cubicBezTo>
                <a:cubicBezTo>
                  <a:pt x="1322070" y="3017529"/>
                  <a:pt x="1356360" y="3022609"/>
                  <a:pt x="1356360" y="3083569"/>
                </a:cubicBezTo>
                <a:cubicBezTo>
                  <a:pt x="1356360" y="3144529"/>
                  <a:pt x="1350010" y="3267719"/>
                  <a:pt x="1310640" y="3342649"/>
                </a:cubicBezTo>
                <a:cubicBezTo>
                  <a:pt x="1271270" y="3417579"/>
                  <a:pt x="1148080" y="3475999"/>
                  <a:pt x="1120140" y="3533149"/>
                </a:cubicBezTo>
                <a:cubicBezTo>
                  <a:pt x="1092200" y="3590299"/>
                  <a:pt x="1141730" y="3647449"/>
                  <a:pt x="1143000" y="3685549"/>
                </a:cubicBezTo>
                <a:cubicBezTo>
                  <a:pt x="1144270" y="3723649"/>
                  <a:pt x="1172210" y="3743969"/>
                  <a:pt x="1127760" y="3761749"/>
                </a:cubicBezTo>
                <a:cubicBezTo>
                  <a:pt x="1083310" y="3779529"/>
                  <a:pt x="939800" y="3759209"/>
                  <a:pt x="876300" y="3792229"/>
                </a:cubicBezTo>
                <a:cubicBezTo>
                  <a:pt x="812800" y="3825249"/>
                  <a:pt x="802640" y="3911609"/>
                  <a:pt x="746760" y="3959869"/>
                </a:cubicBezTo>
                <a:cubicBezTo>
                  <a:pt x="690880" y="4008129"/>
                  <a:pt x="609600" y="4061469"/>
                  <a:pt x="541020" y="4081789"/>
                </a:cubicBezTo>
                <a:cubicBezTo>
                  <a:pt x="472440" y="4102109"/>
                  <a:pt x="386080" y="4084329"/>
                  <a:pt x="335280" y="4081789"/>
                </a:cubicBezTo>
                <a:cubicBezTo>
                  <a:pt x="284480" y="4079249"/>
                  <a:pt x="270510" y="4079249"/>
                  <a:pt x="236220" y="4066549"/>
                </a:cubicBezTo>
                <a:cubicBezTo>
                  <a:pt x="201930" y="4053849"/>
                  <a:pt x="166370" y="4015749"/>
                  <a:pt x="129540" y="4005589"/>
                </a:cubicBezTo>
                <a:cubicBezTo>
                  <a:pt x="92710" y="3995429"/>
                  <a:pt x="29210" y="4011939"/>
                  <a:pt x="15240" y="400558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Freeform 213"/>
          <p:cNvSpPr/>
          <p:nvPr/>
        </p:nvSpPr>
        <p:spPr>
          <a:xfrm>
            <a:off x="396240" y="3215640"/>
            <a:ext cx="1654649" cy="5638800"/>
          </a:xfrm>
          <a:custGeom>
            <a:avLst/>
            <a:gdLst>
              <a:gd name="connsiteX0" fmla="*/ 731520 w 1654565"/>
              <a:gd name="connsiteY0" fmla="*/ 5646420 h 5646420"/>
              <a:gd name="connsiteX1" fmla="*/ 876300 w 1654565"/>
              <a:gd name="connsiteY1" fmla="*/ 5463540 h 5646420"/>
              <a:gd name="connsiteX2" fmla="*/ 1120140 w 1654565"/>
              <a:gd name="connsiteY2" fmla="*/ 5151120 h 5646420"/>
              <a:gd name="connsiteX3" fmla="*/ 1264920 w 1654565"/>
              <a:gd name="connsiteY3" fmla="*/ 4846320 h 5646420"/>
              <a:gd name="connsiteX4" fmla="*/ 1508760 w 1654565"/>
              <a:gd name="connsiteY4" fmla="*/ 4632960 h 5646420"/>
              <a:gd name="connsiteX5" fmla="*/ 1569720 w 1654565"/>
              <a:gd name="connsiteY5" fmla="*/ 4343400 h 5646420"/>
              <a:gd name="connsiteX6" fmla="*/ 1363980 w 1654565"/>
              <a:gd name="connsiteY6" fmla="*/ 4152900 h 5646420"/>
              <a:gd name="connsiteX7" fmla="*/ 967740 w 1654565"/>
              <a:gd name="connsiteY7" fmla="*/ 4030980 h 5646420"/>
              <a:gd name="connsiteX8" fmla="*/ 822960 w 1654565"/>
              <a:gd name="connsiteY8" fmla="*/ 3970020 h 5646420"/>
              <a:gd name="connsiteX9" fmla="*/ 533400 w 1654565"/>
              <a:gd name="connsiteY9" fmla="*/ 3802380 h 5646420"/>
              <a:gd name="connsiteX10" fmla="*/ 548640 w 1654565"/>
              <a:gd name="connsiteY10" fmla="*/ 3634740 h 5646420"/>
              <a:gd name="connsiteX11" fmla="*/ 464820 w 1654565"/>
              <a:gd name="connsiteY11" fmla="*/ 3474720 h 5646420"/>
              <a:gd name="connsiteX12" fmla="*/ 281940 w 1654565"/>
              <a:gd name="connsiteY12" fmla="*/ 3444240 h 5646420"/>
              <a:gd name="connsiteX13" fmla="*/ 137160 w 1654565"/>
              <a:gd name="connsiteY13" fmla="*/ 3413760 h 5646420"/>
              <a:gd name="connsiteX14" fmla="*/ 0 w 1654565"/>
              <a:gd name="connsiteY14" fmla="*/ 3223260 h 5646420"/>
              <a:gd name="connsiteX15" fmla="*/ 137160 w 1654565"/>
              <a:gd name="connsiteY15" fmla="*/ 3284220 h 5646420"/>
              <a:gd name="connsiteX16" fmla="*/ 274320 w 1654565"/>
              <a:gd name="connsiteY16" fmla="*/ 3314700 h 5646420"/>
              <a:gd name="connsiteX17" fmla="*/ 472440 w 1654565"/>
              <a:gd name="connsiteY17" fmla="*/ 3284220 h 5646420"/>
              <a:gd name="connsiteX18" fmla="*/ 708660 w 1654565"/>
              <a:gd name="connsiteY18" fmla="*/ 3070860 h 5646420"/>
              <a:gd name="connsiteX19" fmla="*/ 998220 w 1654565"/>
              <a:gd name="connsiteY19" fmla="*/ 2948940 h 5646420"/>
              <a:gd name="connsiteX20" fmla="*/ 1082040 w 1654565"/>
              <a:gd name="connsiteY20" fmla="*/ 2804160 h 5646420"/>
              <a:gd name="connsiteX21" fmla="*/ 1074420 w 1654565"/>
              <a:gd name="connsiteY21" fmla="*/ 2636520 h 5646420"/>
              <a:gd name="connsiteX22" fmla="*/ 1234440 w 1654565"/>
              <a:gd name="connsiteY22" fmla="*/ 2453640 h 5646420"/>
              <a:gd name="connsiteX23" fmla="*/ 1234440 w 1654565"/>
              <a:gd name="connsiteY23" fmla="*/ 2255520 h 5646420"/>
              <a:gd name="connsiteX24" fmla="*/ 1249680 w 1654565"/>
              <a:gd name="connsiteY24" fmla="*/ 2026920 h 5646420"/>
              <a:gd name="connsiteX25" fmla="*/ 1348740 w 1654565"/>
              <a:gd name="connsiteY25" fmla="*/ 1744980 h 5646420"/>
              <a:gd name="connsiteX26" fmla="*/ 1356360 w 1654565"/>
              <a:gd name="connsiteY26" fmla="*/ 1546860 h 5646420"/>
              <a:gd name="connsiteX27" fmla="*/ 1264920 w 1654565"/>
              <a:gd name="connsiteY27" fmla="*/ 1249680 h 5646420"/>
              <a:gd name="connsiteX28" fmla="*/ 1188720 w 1654565"/>
              <a:gd name="connsiteY28" fmla="*/ 1089660 h 5646420"/>
              <a:gd name="connsiteX29" fmla="*/ 1371600 w 1654565"/>
              <a:gd name="connsiteY29" fmla="*/ 670560 h 5646420"/>
              <a:gd name="connsiteX30" fmla="*/ 1539240 w 1654565"/>
              <a:gd name="connsiteY30" fmla="*/ 472440 h 5646420"/>
              <a:gd name="connsiteX31" fmla="*/ 1653540 w 1654565"/>
              <a:gd name="connsiteY31" fmla="*/ 365760 h 5646420"/>
              <a:gd name="connsiteX32" fmla="*/ 1577340 w 1654565"/>
              <a:gd name="connsiteY32" fmla="*/ 213360 h 5646420"/>
              <a:gd name="connsiteX33" fmla="*/ 1295400 w 1654565"/>
              <a:gd name="connsiteY33" fmla="*/ 0 h 5646420"/>
              <a:gd name="connsiteX0" fmla="*/ 731520 w 1654649"/>
              <a:gd name="connsiteY0" fmla="*/ 5638800 h 5638800"/>
              <a:gd name="connsiteX1" fmla="*/ 876300 w 1654649"/>
              <a:gd name="connsiteY1" fmla="*/ 5455920 h 5638800"/>
              <a:gd name="connsiteX2" fmla="*/ 1120140 w 1654649"/>
              <a:gd name="connsiteY2" fmla="*/ 5143500 h 5638800"/>
              <a:gd name="connsiteX3" fmla="*/ 1264920 w 1654649"/>
              <a:gd name="connsiteY3" fmla="*/ 4838700 h 5638800"/>
              <a:gd name="connsiteX4" fmla="*/ 1508760 w 1654649"/>
              <a:gd name="connsiteY4" fmla="*/ 4625340 h 5638800"/>
              <a:gd name="connsiteX5" fmla="*/ 1569720 w 1654649"/>
              <a:gd name="connsiteY5" fmla="*/ 4335780 h 5638800"/>
              <a:gd name="connsiteX6" fmla="*/ 1363980 w 1654649"/>
              <a:gd name="connsiteY6" fmla="*/ 4145280 h 5638800"/>
              <a:gd name="connsiteX7" fmla="*/ 967740 w 1654649"/>
              <a:gd name="connsiteY7" fmla="*/ 4023360 h 5638800"/>
              <a:gd name="connsiteX8" fmla="*/ 822960 w 1654649"/>
              <a:gd name="connsiteY8" fmla="*/ 3962400 h 5638800"/>
              <a:gd name="connsiteX9" fmla="*/ 533400 w 1654649"/>
              <a:gd name="connsiteY9" fmla="*/ 3794760 h 5638800"/>
              <a:gd name="connsiteX10" fmla="*/ 548640 w 1654649"/>
              <a:gd name="connsiteY10" fmla="*/ 3627120 h 5638800"/>
              <a:gd name="connsiteX11" fmla="*/ 464820 w 1654649"/>
              <a:gd name="connsiteY11" fmla="*/ 3467100 h 5638800"/>
              <a:gd name="connsiteX12" fmla="*/ 281940 w 1654649"/>
              <a:gd name="connsiteY12" fmla="*/ 3436620 h 5638800"/>
              <a:gd name="connsiteX13" fmla="*/ 137160 w 1654649"/>
              <a:gd name="connsiteY13" fmla="*/ 3406140 h 5638800"/>
              <a:gd name="connsiteX14" fmla="*/ 0 w 1654649"/>
              <a:gd name="connsiteY14" fmla="*/ 3215640 h 5638800"/>
              <a:gd name="connsiteX15" fmla="*/ 137160 w 1654649"/>
              <a:gd name="connsiteY15" fmla="*/ 3276600 h 5638800"/>
              <a:gd name="connsiteX16" fmla="*/ 274320 w 1654649"/>
              <a:gd name="connsiteY16" fmla="*/ 3307080 h 5638800"/>
              <a:gd name="connsiteX17" fmla="*/ 472440 w 1654649"/>
              <a:gd name="connsiteY17" fmla="*/ 3276600 h 5638800"/>
              <a:gd name="connsiteX18" fmla="*/ 708660 w 1654649"/>
              <a:gd name="connsiteY18" fmla="*/ 3063240 h 5638800"/>
              <a:gd name="connsiteX19" fmla="*/ 998220 w 1654649"/>
              <a:gd name="connsiteY19" fmla="*/ 2941320 h 5638800"/>
              <a:gd name="connsiteX20" fmla="*/ 1082040 w 1654649"/>
              <a:gd name="connsiteY20" fmla="*/ 2796540 h 5638800"/>
              <a:gd name="connsiteX21" fmla="*/ 1074420 w 1654649"/>
              <a:gd name="connsiteY21" fmla="*/ 2628900 h 5638800"/>
              <a:gd name="connsiteX22" fmla="*/ 1234440 w 1654649"/>
              <a:gd name="connsiteY22" fmla="*/ 2446020 h 5638800"/>
              <a:gd name="connsiteX23" fmla="*/ 1234440 w 1654649"/>
              <a:gd name="connsiteY23" fmla="*/ 2247900 h 5638800"/>
              <a:gd name="connsiteX24" fmla="*/ 1249680 w 1654649"/>
              <a:gd name="connsiteY24" fmla="*/ 2019300 h 5638800"/>
              <a:gd name="connsiteX25" fmla="*/ 1348740 w 1654649"/>
              <a:gd name="connsiteY25" fmla="*/ 1737360 h 5638800"/>
              <a:gd name="connsiteX26" fmla="*/ 1356360 w 1654649"/>
              <a:gd name="connsiteY26" fmla="*/ 1539240 h 5638800"/>
              <a:gd name="connsiteX27" fmla="*/ 1264920 w 1654649"/>
              <a:gd name="connsiteY27" fmla="*/ 1242060 h 5638800"/>
              <a:gd name="connsiteX28" fmla="*/ 1188720 w 1654649"/>
              <a:gd name="connsiteY28" fmla="*/ 1082040 h 5638800"/>
              <a:gd name="connsiteX29" fmla="*/ 1371600 w 1654649"/>
              <a:gd name="connsiteY29" fmla="*/ 662940 h 5638800"/>
              <a:gd name="connsiteX30" fmla="*/ 1539240 w 1654649"/>
              <a:gd name="connsiteY30" fmla="*/ 464820 h 5638800"/>
              <a:gd name="connsiteX31" fmla="*/ 1653540 w 1654649"/>
              <a:gd name="connsiteY31" fmla="*/ 358140 h 5638800"/>
              <a:gd name="connsiteX32" fmla="*/ 1577340 w 1654649"/>
              <a:gd name="connsiteY32" fmla="*/ 205740 h 5638800"/>
              <a:gd name="connsiteX33" fmla="*/ 1280160 w 1654649"/>
              <a:gd name="connsiteY33" fmla="*/ 0 h 563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54649" h="5638800">
                <a:moveTo>
                  <a:pt x="731520" y="5638800"/>
                </a:moveTo>
                <a:lnTo>
                  <a:pt x="876300" y="5455920"/>
                </a:lnTo>
                <a:cubicBezTo>
                  <a:pt x="941070" y="5373370"/>
                  <a:pt x="1055370" y="5246370"/>
                  <a:pt x="1120140" y="5143500"/>
                </a:cubicBezTo>
                <a:cubicBezTo>
                  <a:pt x="1184910" y="5040630"/>
                  <a:pt x="1200150" y="4925060"/>
                  <a:pt x="1264920" y="4838700"/>
                </a:cubicBezTo>
                <a:cubicBezTo>
                  <a:pt x="1329690" y="4752340"/>
                  <a:pt x="1457960" y="4709160"/>
                  <a:pt x="1508760" y="4625340"/>
                </a:cubicBezTo>
                <a:cubicBezTo>
                  <a:pt x="1559560" y="4541520"/>
                  <a:pt x="1593850" y="4415790"/>
                  <a:pt x="1569720" y="4335780"/>
                </a:cubicBezTo>
                <a:cubicBezTo>
                  <a:pt x="1545590" y="4255770"/>
                  <a:pt x="1464310" y="4197350"/>
                  <a:pt x="1363980" y="4145280"/>
                </a:cubicBezTo>
                <a:cubicBezTo>
                  <a:pt x="1263650" y="4093210"/>
                  <a:pt x="1057910" y="4053840"/>
                  <a:pt x="967740" y="4023360"/>
                </a:cubicBezTo>
                <a:cubicBezTo>
                  <a:pt x="877570" y="3992880"/>
                  <a:pt x="895350" y="4000500"/>
                  <a:pt x="822960" y="3962400"/>
                </a:cubicBezTo>
                <a:cubicBezTo>
                  <a:pt x="750570" y="3924300"/>
                  <a:pt x="579120" y="3850640"/>
                  <a:pt x="533400" y="3794760"/>
                </a:cubicBezTo>
                <a:cubicBezTo>
                  <a:pt x="487680" y="3738880"/>
                  <a:pt x="560070" y="3681730"/>
                  <a:pt x="548640" y="3627120"/>
                </a:cubicBezTo>
                <a:cubicBezTo>
                  <a:pt x="537210" y="3572510"/>
                  <a:pt x="509270" y="3498850"/>
                  <a:pt x="464820" y="3467100"/>
                </a:cubicBezTo>
                <a:cubicBezTo>
                  <a:pt x="420370" y="3435350"/>
                  <a:pt x="336550" y="3446780"/>
                  <a:pt x="281940" y="3436620"/>
                </a:cubicBezTo>
                <a:cubicBezTo>
                  <a:pt x="227330" y="3426460"/>
                  <a:pt x="184150" y="3442970"/>
                  <a:pt x="137160" y="3406140"/>
                </a:cubicBezTo>
                <a:cubicBezTo>
                  <a:pt x="90170" y="3369310"/>
                  <a:pt x="0" y="3237230"/>
                  <a:pt x="0" y="3215640"/>
                </a:cubicBezTo>
                <a:cubicBezTo>
                  <a:pt x="0" y="3194050"/>
                  <a:pt x="91440" y="3261360"/>
                  <a:pt x="137160" y="3276600"/>
                </a:cubicBezTo>
                <a:cubicBezTo>
                  <a:pt x="182880" y="3291840"/>
                  <a:pt x="218440" y="3307080"/>
                  <a:pt x="274320" y="3307080"/>
                </a:cubicBezTo>
                <a:cubicBezTo>
                  <a:pt x="330200" y="3307080"/>
                  <a:pt x="400050" y="3317240"/>
                  <a:pt x="472440" y="3276600"/>
                </a:cubicBezTo>
                <a:cubicBezTo>
                  <a:pt x="544830" y="3235960"/>
                  <a:pt x="621030" y="3119120"/>
                  <a:pt x="708660" y="3063240"/>
                </a:cubicBezTo>
                <a:cubicBezTo>
                  <a:pt x="796290" y="3007360"/>
                  <a:pt x="935990" y="2985770"/>
                  <a:pt x="998220" y="2941320"/>
                </a:cubicBezTo>
                <a:cubicBezTo>
                  <a:pt x="1060450" y="2896870"/>
                  <a:pt x="1069340" y="2848610"/>
                  <a:pt x="1082040" y="2796540"/>
                </a:cubicBezTo>
                <a:cubicBezTo>
                  <a:pt x="1094740" y="2744470"/>
                  <a:pt x="1049020" y="2687320"/>
                  <a:pt x="1074420" y="2628900"/>
                </a:cubicBezTo>
                <a:cubicBezTo>
                  <a:pt x="1099820" y="2570480"/>
                  <a:pt x="1207770" y="2509520"/>
                  <a:pt x="1234440" y="2446020"/>
                </a:cubicBezTo>
                <a:cubicBezTo>
                  <a:pt x="1261110" y="2382520"/>
                  <a:pt x="1231900" y="2319020"/>
                  <a:pt x="1234440" y="2247900"/>
                </a:cubicBezTo>
                <a:cubicBezTo>
                  <a:pt x="1236980" y="2176780"/>
                  <a:pt x="1230630" y="2104390"/>
                  <a:pt x="1249680" y="2019300"/>
                </a:cubicBezTo>
                <a:cubicBezTo>
                  <a:pt x="1268730" y="1934210"/>
                  <a:pt x="1330960" y="1817370"/>
                  <a:pt x="1348740" y="1737360"/>
                </a:cubicBezTo>
                <a:cubicBezTo>
                  <a:pt x="1366520" y="1657350"/>
                  <a:pt x="1370330" y="1621790"/>
                  <a:pt x="1356360" y="1539240"/>
                </a:cubicBezTo>
                <a:cubicBezTo>
                  <a:pt x="1342390" y="1456690"/>
                  <a:pt x="1292860" y="1318260"/>
                  <a:pt x="1264920" y="1242060"/>
                </a:cubicBezTo>
                <a:cubicBezTo>
                  <a:pt x="1236980" y="1165860"/>
                  <a:pt x="1170940" y="1178560"/>
                  <a:pt x="1188720" y="1082040"/>
                </a:cubicBezTo>
                <a:cubicBezTo>
                  <a:pt x="1206500" y="985520"/>
                  <a:pt x="1313180" y="765810"/>
                  <a:pt x="1371600" y="662940"/>
                </a:cubicBezTo>
                <a:cubicBezTo>
                  <a:pt x="1430020" y="560070"/>
                  <a:pt x="1492250" y="515620"/>
                  <a:pt x="1539240" y="464820"/>
                </a:cubicBezTo>
                <a:cubicBezTo>
                  <a:pt x="1586230" y="414020"/>
                  <a:pt x="1647190" y="401320"/>
                  <a:pt x="1653540" y="358140"/>
                </a:cubicBezTo>
                <a:cubicBezTo>
                  <a:pt x="1659890" y="314960"/>
                  <a:pt x="1639570" y="265430"/>
                  <a:pt x="1577340" y="205740"/>
                </a:cubicBezTo>
                <a:cubicBezTo>
                  <a:pt x="1515110" y="146050"/>
                  <a:pt x="1391285" y="76200"/>
                  <a:pt x="128016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215"/>
          <p:cNvSpPr/>
          <p:nvPr/>
        </p:nvSpPr>
        <p:spPr>
          <a:xfrm>
            <a:off x="243840" y="2190445"/>
            <a:ext cx="1433293" cy="1025195"/>
          </a:xfrm>
          <a:custGeom>
            <a:avLst/>
            <a:gdLst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922020 w 1433293"/>
              <a:gd name="connsiteY5" fmla="*/ 512170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18185 w 1433293"/>
              <a:gd name="connsiteY6" fmla="*/ 380725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52 h 1137052"/>
              <a:gd name="connsiteX1" fmla="*/ 1386840 w 1433293"/>
              <a:gd name="connsiteY1" fmla="*/ 1114192 h 1137052"/>
              <a:gd name="connsiteX2" fmla="*/ 1135380 w 1433293"/>
              <a:gd name="connsiteY2" fmla="*/ 1015132 h 1137052"/>
              <a:gd name="connsiteX3" fmla="*/ 929640 w 1433293"/>
              <a:gd name="connsiteY3" fmla="*/ 801772 h 1137052"/>
              <a:gd name="connsiteX4" fmla="*/ 960120 w 1433293"/>
              <a:gd name="connsiteY4" fmla="*/ 664612 h 1137052"/>
              <a:gd name="connsiteX5" fmla="*/ 864870 w 1433293"/>
              <a:gd name="connsiteY5" fmla="*/ 529357 h 1137052"/>
              <a:gd name="connsiteX6" fmla="*/ 718185 w 1433293"/>
              <a:gd name="connsiteY6" fmla="*/ 380767 h 1137052"/>
              <a:gd name="connsiteX7" fmla="*/ 537210 w 1433293"/>
              <a:gd name="connsiteY7" fmla="*/ 199792 h 1137052"/>
              <a:gd name="connsiteX8" fmla="*/ 411480 w 1433293"/>
              <a:gd name="connsiteY8" fmla="*/ 62632 h 1137052"/>
              <a:gd name="connsiteX9" fmla="*/ 266700 w 1433293"/>
              <a:gd name="connsiteY9" fmla="*/ 1672 h 1137052"/>
              <a:gd name="connsiteX10" fmla="*/ 167640 w 1433293"/>
              <a:gd name="connsiteY10" fmla="*/ 123592 h 1137052"/>
              <a:gd name="connsiteX11" fmla="*/ 99060 w 1433293"/>
              <a:gd name="connsiteY11" fmla="*/ 169312 h 1137052"/>
              <a:gd name="connsiteX12" fmla="*/ 0 w 1433293"/>
              <a:gd name="connsiteY12" fmla="*/ 161692 h 1137052"/>
              <a:gd name="connsiteX0" fmla="*/ 1432560 w 1433293"/>
              <a:gd name="connsiteY0" fmla="*/ 1135403 h 1135403"/>
              <a:gd name="connsiteX1" fmla="*/ 1386840 w 1433293"/>
              <a:gd name="connsiteY1" fmla="*/ 1112543 h 1135403"/>
              <a:gd name="connsiteX2" fmla="*/ 1135380 w 1433293"/>
              <a:gd name="connsiteY2" fmla="*/ 1013483 h 1135403"/>
              <a:gd name="connsiteX3" fmla="*/ 929640 w 1433293"/>
              <a:gd name="connsiteY3" fmla="*/ 800123 h 1135403"/>
              <a:gd name="connsiteX4" fmla="*/ 960120 w 1433293"/>
              <a:gd name="connsiteY4" fmla="*/ 662963 h 1135403"/>
              <a:gd name="connsiteX5" fmla="*/ 864870 w 1433293"/>
              <a:gd name="connsiteY5" fmla="*/ 527708 h 1135403"/>
              <a:gd name="connsiteX6" fmla="*/ 718185 w 1433293"/>
              <a:gd name="connsiteY6" fmla="*/ 379118 h 1135403"/>
              <a:gd name="connsiteX7" fmla="*/ 537210 w 1433293"/>
              <a:gd name="connsiteY7" fmla="*/ 198143 h 1135403"/>
              <a:gd name="connsiteX8" fmla="*/ 390525 w 1433293"/>
              <a:gd name="connsiteY8" fmla="*/ 112418 h 1135403"/>
              <a:gd name="connsiteX9" fmla="*/ 266700 w 1433293"/>
              <a:gd name="connsiteY9" fmla="*/ 23 h 1135403"/>
              <a:gd name="connsiteX10" fmla="*/ 167640 w 1433293"/>
              <a:gd name="connsiteY10" fmla="*/ 121943 h 1135403"/>
              <a:gd name="connsiteX11" fmla="*/ 99060 w 1433293"/>
              <a:gd name="connsiteY11" fmla="*/ 167663 h 1135403"/>
              <a:gd name="connsiteX12" fmla="*/ 0 w 1433293"/>
              <a:gd name="connsiteY12" fmla="*/ 160043 h 1135403"/>
              <a:gd name="connsiteX0" fmla="*/ 1432560 w 1433293"/>
              <a:gd name="connsiteY0" fmla="*/ 1024282 h 1024282"/>
              <a:gd name="connsiteX1" fmla="*/ 1386840 w 1433293"/>
              <a:gd name="connsiteY1" fmla="*/ 1001422 h 1024282"/>
              <a:gd name="connsiteX2" fmla="*/ 1135380 w 1433293"/>
              <a:gd name="connsiteY2" fmla="*/ 902362 h 1024282"/>
              <a:gd name="connsiteX3" fmla="*/ 929640 w 1433293"/>
              <a:gd name="connsiteY3" fmla="*/ 689002 h 1024282"/>
              <a:gd name="connsiteX4" fmla="*/ 960120 w 1433293"/>
              <a:gd name="connsiteY4" fmla="*/ 551842 h 1024282"/>
              <a:gd name="connsiteX5" fmla="*/ 864870 w 1433293"/>
              <a:gd name="connsiteY5" fmla="*/ 416587 h 1024282"/>
              <a:gd name="connsiteX6" fmla="*/ 718185 w 1433293"/>
              <a:gd name="connsiteY6" fmla="*/ 267997 h 1024282"/>
              <a:gd name="connsiteX7" fmla="*/ 537210 w 1433293"/>
              <a:gd name="connsiteY7" fmla="*/ 87022 h 1024282"/>
              <a:gd name="connsiteX8" fmla="*/ 390525 w 1433293"/>
              <a:gd name="connsiteY8" fmla="*/ 1297 h 1024282"/>
              <a:gd name="connsiteX9" fmla="*/ 287655 w 1433293"/>
              <a:gd name="connsiteY9" fmla="*/ 33682 h 1024282"/>
              <a:gd name="connsiteX10" fmla="*/ 167640 w 1433293"/>
              <a:gd name="connsiteY10" fmla="*/ 10822 h 1024282"/>
              <a:gd name="connsiteX11" fmla="*/ 99060 w 1433293"/>
              <a:gd name="connsiteY11" fmla="*/ 56542 h 1024282"/>
              <a:gd name="connsiteX12" fmla="*/ 0 w 1433293"/>
              <a:gd name="connsiteY12" fmla="*/ 48922 h 1024282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99060 w 1433293"/>
              <a:gd name="connsiteY11" fmla="*/ 5745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213665 h 102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3293" h="1025195">
                <a:moveTo>
                  <a:pt x="1432560" y="1025195"/>
                </a:moveTo>
                <a:cubicBezTo>
                  <a:pt x="1434465" y="1023925"/>
                  <a:pt x="1436370" y="1022655"/>
                  <a:pt x="1386840" y="1002335"/>
                </a:cubicBezTo>
                <a:cubicBezTo>
                  <a:pt x="1337310" y="982015"/>
                  <a:pt x="1211580" y="955345"/>
                  <a:pt x="1135380" y="903275"/>
                </a:cubicBezTo>
                <a:cubicBezTo>
                  <a:pt x="1059180" y="851205"/>
                  <a:pt x="958850" y="748335"/>
                  <a:pt x="929640" y="689915"/>
                </a:cubicBezTo>
                <a:cubicBezTo>
                  <a:pt x="900430" y="631495"/>
                  <a:pt x="970915" y="598158"/>
                  <a:pt x="960120" y="552755"/>
                </a:cubicBezTo>
                <a:cubicBezTo>
                  <a:pt x="949325" y="507352"/>
                  <a:pt x="905192" y="464807"/>
                  <a:pt x="864870" y="417500"/>
                </a:cubicBezTo>
                <a:cubicBezTo>
                  <a:pt x="824548" y="370193"/>
                  <a:pt x="772795" y="323837"/>
                  <a:pt x="718185" y="268910"/>
                </a:cubicBezTo>
                <a:cubicBezTo>
                  <a:pt x="663575" y="213983"/>
                  <a:pt x="591820" y="132385"/>
                  <a:pt x="537210" y="87935"/>
                </a:cubicBezTo>
                <a:cubicBezTo>
                  <a:pt x="482600" y="43485"/>
                  <a:pt x="432117" y="11100"/>
                  <a:pt x="390525" y="2210"/>
                </a:cubicBezTo>
                <a:cubicBezTo>
                  <a:pt x="348933" y="-6680"/>
                  <a:pt x="322898" y="12688"/>
                  <a:pt x="287655" y="34595"/>
                </a:cubicBezTo>
                <a:cubicBezTo>
                  <a:pt x="252413" y="56503"/>
                  <a:pt x="212408" y="109525"/>
                  <a:pt x="179070" y="133655"/>
                </a:cubicBezTo>
                <a:cubicBezTo>
                  <a:pt x="145732" y="157785"/>
                  <a:pt x="117475" y="166040"/>
                  <a:pt x="87630" y="179375"/>
                </a:cubicBezTo>
                <a:cubicBezTo>
                  <a:pt x="57785" y="192710"/>
                  <a:pt x="0" y="213665"/>
                  <a:pt x="0" y="21366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>
            <a:off x="228600" y="1310640"/>
            <a:ext cx="190929" cy="784860"/>
          </a:xfrm>
          <a:custGeom>
            <a:avLst/>
            <a:gdLst>
              <a:gd name="connsiteX0" fmla="*/ 0 w 190929"/>
              <a:gd name="connsiteY0" fmla="*/ 784860 h 784860"/>
              <a:gd name="connsiteX1" fmla="*/ 160020 w 190929"/>
              <a:gd name="connsiteY1" fmla="*/ 723900 h 784860"/>
              <a:gd name="connsiteX2" fmla="*/ 167640 w 190929"/>
              <a:gd name="connsiteY2" fmla="*/ 632460 h 784860"/>
              <a:gd name="connsiteX3" fmla="*/ 91440 w 190929"/>
              <a:gd name="connsiteY3" fmla="*/ 457200 h 784860"/>
              <a:gd name="connsiteX4" fmla="*/ 182880 w 190929"/>
              <a:gd name="connsiteY4" fmla="*/ 281940 h 784860"/>
              <a:gd name="connsiteX5" fmla="*/ 182880 w 190929"/>
              <a:gd name="connsiteY5" fmla="*/ 129540 h 784860"/>
              <a:gd name="connsiteX6" fmla="*/ 152400 w 190929"/>
              <a:gd name="connsiteY6" fmla="*/ 0 h 78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29" h="784860">
                <a:moveTo>
                  <a:pt x="0" y="784860"/>
                </a:moveTo>
                <a:cubicBezTo>
                  <a:pt x="66040" y="767080"/>
                  <a:pt x="132080" y="749300"/>
                  <a:pt x="160020" y="723900"/>
                </a:cubicBezTo>
                <a:cubicBezTo>
                  <a:pt x="187960" y="698500"/>
                  <a:pt x="179070" y="676910"/>
                  <a:pt x="167640" y="632460"/>
                </a:cubicBezTo>
                <a:cubicBezTo>
                  <a:pt x="156210" y="588010"/>
                  <a:pt x="88900" y="515620"/>
                  <a:pt x="91440" y="457200"/>
                </a:cubicBezTo>
                <a:cubicBezTo>
                  <a:pt x="93980" y="398780"/>
                  <a:pt x="167640" y="336550"/>
                  <a:pt x="182880" y="281940"/>
                </a:cubicBezTo>
                <a:cubicBezTo>
                  <a:pt x="198120" y="227330"/>
                  <a:pt x="187960" y="176530"/>
                  <a:pt x="182880" y="129540"/>
                </a:cubicBezTo>
                <a:cubicBezTo>
                  <a:pt x="177800" y="82550"/>
                  <a:pt x="152400" y="0"/>
                  <a:pt x="1524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/>
          <p:cNvSpPr/>
          <p:nvPr/>
        </p:nvSpPr>
        <p:spPr>
          <a:xfrm>
            <a:off x="430011" y="1287780"/>
            <a:ext cx="1829854" cy="2927259"/>
          </a:xfrm>
          <a:custGeom>
            <a:avLst/>
            <a:gdLst>
              <a:gd name="connsiteX0" fmla="*/ 95768 w 1019033"/>
              <a:gd name="connsiteY0" fmla="*/ 22860 h 1156290"/>
              <a:gd name="connsiteX1" fmla="*/ 57668 w 1019033"/>
              <a:gd name="connsiteY1" fmla="*/ 167640 h 1156290"/>
              <a:gd name="connsiteX2" fmla="*/ 27188 w 1019033"/>
              <a:gd name="connsiteY2" fmla="*/ 350520 h 1156290"/>
              <a:gd name="connsiteX3" fmla="*/ 4328 w 1019033"/>
              <a:gd name="connsiteY3" fmla="*/ 472440 h 1156290"/>
              <a:gd name="connsiteX4" fmla="*/ 118628 w 1019033"/>
              <a:gd name="connsiteY4" fmla="*/ 617220 h 1156290"/>
              <a:gd name="connsiteX5" fmla="*/ 255788 w 1019033"/>
              <a:gd name="connsiteY5" fmla="*/ 792480 h 1156290"/>
              <a:gd name="connsiteX6" fmla="*/ 499628 w 1019033"/>
              <a:gd name="connsiteY6" fmla="*/ 998220 h 1156290"/>
              <a:gd name="connsiteX7" fmla="*/ 705368 w 1019033"/>
              <a:gd name="connsiteY7" fmla="*/ 1143000 h 1156290"/>
              <a:gd name="connsiteX8" fmla="*/ 865388 w 1019033"/>
              <a:gd name="connsiteY8" fmla="*/ 1150620 h 1156290"/>
              <a:gd name="connsiteX9" fmla="*/ 873008 w 1019033"/>
              <a:gd name="connsiteY9" fmla="*/ 1150620 h 1156290"/>
              <a:gd name="connsiteX10" fmla="*/ 949208 w 1019033"/>
              <a:gd name="connsiteY10" fmla="*/ 1150620 h 1156290"/>
              <a:gd name="connsiteX11" fmla="*/ 1017788 w 1019033"/>
              <a:gd name="connsiteY11" fmla="*/ 1097280 h 1156290"/>
              <a:gd name="connsiteX12" fmla="*/ 888248 w 1019033"/>
              <a:gd name="connsiteY12" fmla="*/ 944880 h 1156290"/>
              <a:gd name="connsiteX13" fmla="*/ 796808 w 1019033"/>
              <a:gd name="connsiteY13" fmla="*/ 845820 h 1156290"/>
              <a:gd name="connsiteX14" fmla="*/ 621548 w 1019033"/>
              <a:gd name="connsiteY14" fmla="*/ 845820 h 1156290"/>
              <a:gd name="connsiteX15" fmla="*/ 438668 w 1019033"/>
              <a:gd name="connsiteY15" fmla="*/ 594360 h 1156290"/>
              <a:gd name="connsiteX16" fmla="*/ 347228 w 1019033"/>
              <a:gd name="connsiteY16" fmla="*/ 373380 h 1156290"/>
              <a:gd name="connsiteX17" fmla="*/ 271028 w 1019033"/>
              <a:gd name="connsiteY17" fmla="*/ 243840 h 1156290"/>
              <a:gd name="connsiteX18" fmla="*/ 240548 w 1019033"/>
              <a:gd name="connsiteY18" fmla="*/ 182880 h 1156290"/>
              <a:gd name="connsiteX19" fmla="*/ 354848 w 1019033"/>
              <a:gd name="connsiteY19" fmla="*/ 243840 h 1156290"/>
              <a:gd name="connsiteX20" fmla="*/ 552968 w 1019033"/>
              <a:gd name="connsiteY20" fmla="*/ 358140 h 1156290"/>
              <a:gd name="connsiteX21" fmla="*/ 812048 w 1019033"/>
              <a:gd name="connsiteY21" fmla="*/ 426720 h 1156290"/>
              <a:gd name="connsiteX22" fmla="*/ 994928 w 1019033"/>
              <a:gd name="connsiteY22" fmla="*/ 281940 h 1156290"/>
              <a:gd name="connsiteX23" fmla="*/ 994928 w 1019033"/>
              <a:gd name="connsiteY23" fmla="*/ 137160 h 1156290"/>
              <a:gd name="connsiteX24" fmla="*/ 956828 w 1019033"/>
              <a:gd name="connsiteY24" fmla="*/ 0 h 1156290"/>
              <a:gd name="connsiteX0" fmla="*/ 95768 w 1869423"/>
              <a:gd name="connsiteY0" fmla="*/ 22860 h 2195510"/>
              <a:gd name="connsiteX1" fmla="*/ 57668 w 1869423"/>
              <a:gd name="connsiteY1" fmla="*/ 167640 h 2195510"/>
              <a:gd name="connsiteX2" fmla="*/ 27188 w 1869423"/>
              <a:gd name="connsiteY2" fmla="*/ 350520 h 2195510"/>
              <a:gd name="connsiteX3" fmla="*/ 4328 w 1869423"/>
              <a:gd name="connsiteY3" fmla="*/ 472440 h 2195510"/>
              <a:gd name="connsiteX4" fmla="*/ 118628 w 1869423"/>
              <a:gd name="connsiteY4" fmla="*/ 617220 h 2195510"/>
              <a:gd name="connsiteX5" fmla="*/ 255788 w 1869423"/>
              <a:gd name="connsiteY5" fmla="*/ 792480 h 2195510"/>
              <a:gd name="connsiteX6" fmla="*/ 499628 w 1869423"/>
              <a:gd name="connsiteY6" fmla="*/ 998220 h 2195510"/>
              <a:gd name="connsiteX7" fmla="*/ 705368 w 1869423"/>
              <a:gd name="connsiteY7" fmla="*/ 1143000 h 2195510"/>
              <a:gd name="connsiteX8" fmla="*/ 865388 w 1869423"/>
              <a:gd name="connsiteY8" fmla="*/ 1150620 h 2195510"/>
              <a:gd name="connsiteX9" fmla="*/ 873008 w 1869423"/>
              <a:gd name="connsiteY9" fmla="*/ 1150620 h 2195510"/>
              <a:gd name="connsiteX10" fmla="*/ 949208 w 1869423"/>
              <a:gd name="connsiteY10" fmla="*/ 1150620 h 2195510"/>
              <a:gd name="connsiteX11" fmla="*/ 1869323 w 1869423"/>
              <a:gd name="connsiteY11" fmla="*/ 2194560 h 2195510"/>
              <a:gd name="connsiteX12" fmla="*/ 888248 w 1869423"/>
              <a:gd name="connsiteY12" fmla="*/ 944880 h 2195510"/>
              <a:gd name="connsiteX13" fmla="*/ 796808 w 1869423"/>
              <a:gd name="connsiteY13" fmla="*/ 845820 h 2195510"/>
              <a:gd name="connsiteX14" fmla="*/ 621548 w 1869423"/>
              <a:gd name="connsiteY14" fmla="*/ 845820 h 2195510"/>
              <a:gd name="connsiteX15" fmla="*/ 438668 w 1869423"/>
              <a:gd name="connsiteY15" fmla="*/ 594360 h 2195510"/>
              <a:gd name="connsiteX16" fmla="*/ 347228 w 1869423"/>
              <a:gd name="connsiteY16" fmla="*/ 373380 h 2195510"/>
              <a:gd name="connsiteX17" fmla="*/ 271028 w 1869423"/>
              <a:gd name="connsiteY17" fmla="*/ 243840 h 2195510"/>
              <a:gd name="connsiteX18" fmla="*/ 240548 w 1869423"/>
              <a:gd name="connsiteY18" fmla="*/ 182880 h 2195510"/>
              <a:gd name="connsiteX19" fmla="*/ 354848 w 1869423"/>
              <a:gd name="connsiteY19" fmla="*/ 243840 h 2195510"/>
              <a:gd name="connsiteX20" fmla="*/ 552968 w 1869423"/>
              <a:gd name="connsiteY20" fmla="*/ 358140 h 2195510"/>
              <a:gd name="connsiteX21" fmla="*/ 812048 w 1869423"/>
              <a:gd name="connsiteY21" fmla="*/ 426720 h 2195510"/>
              <a:gd name="connsiteX22" fmla="*/ 994928 w 1869423"/>
              <a:gd name="connsiteY22" fmla="*/ 281940 h 2195510"/>
              <a:gd name="connsiteX23" fmla="*/ 994928 w 1869423"/>
              <a:gd name="connsiteY23" fmla="*/ 137160 h 2195510"/>
              <a:gd name="connsiteX24" fmla="*/ 956828 w 1869423"/>
              <a:gd name="connsiteY24" fmla="*/ 0 h 2195510"/>
              <a:gd name="connsiteX0" fmla="*/ 95768 w 1762756"/>
              <a:gd name="connsiteY0" fmla="*/ 22860 h 2568651"/>
              <a:gd name="connsiteX1" fmla="*/ 57668 w 1762756"/>
              <a:gd name="connsiteY1" fmla="*/ 167640 h 2568651"/>
              <a:gd name="connsiteX2" fmla="*/ 27188 w 1762756"/>
              <a:gd name="connsiteY2" fmla="*/ 350520 h 2568651"/>
              <a:gd name="connsiteX3" fmla="*/ 4328 w 1762756"/>
              <a:gd name="connsiteY3" fmla="*/ 472440 h 2568651"/>
              <a:gd name="connsiteX4" fmla="*/ 118628 w 1762756"/>
              <a:gd name="connsiteY4" fmla="*/ 617220 h 2568651"/>
              <a:gd name="connsiteX5" fmla="*/ 255788 w 1762756"/>
              <a:gd name="connsiteY5" fmla="*/ 792480 h 2568651"/>
              <a:gd name="connsiteX6" fmla="*/ 499628 w 1762756"/>
              <a:gd name="connsiteY6" fmla="*/ 998220 h 2568651"/>
              <a:gd name="connsiteX7" fmla="*/ 705368 w 1762756"/>
              <a:gd name="connsiteY7" fmla="*/ 1143000 h 2568651"/>
              <a:gd name="connsiteX8" fmla="*/ 865388 w 1762756"/>
              <a:gd name="connsiteY8" fmla="*/ 1150620 h 2568651"/>
              <a:gd name="connsiteX9" fmla="*/ 873008 w 1762756"/>
              <a:gd name="connsiteY9" fmla="*/ 1150620 h 2568651"/>
              <a:gd name="connsiteX10" fmla="*/ 949208 w 1762756"/>
              <a:gd name="connsiteY10" fmla="*/ 1150620 h 2568651"/>
              <a:gd name="connsiteX11" fmla="*/ 1762643 w 1762756"/>
              <a:gd name="connsiteY11" fmla="*/ 2567940 h 2568651"/>
              <a:gd name="connsiteX12" fmla="*/ 888248 w 1762756"/>
              <a:gd name="connsiteY12" fmla="*/ 944880 h 2568651"/>
              <a:gd name="connsiteX13" fmla="*/ 796808 w 1762756"/>
              <a:gd name="connsiteY13" fmla="*/ 845820 h 2568651"/>
              <a:gd name="connsiteX14" fmla="*/ 621548 w 1762756"/>
              <a:gd name="connsiteY14" fmla="*/ 845820 h 2568651"/>
              <a:gd name="connsiteX15" fmla="*/ 438668 w 1762756"/>
              <a:gd name="connsiteY15" fmla="*/ 594360 h 2568651"/>
              <a:gd name="connsiteX16" fmla="*/ 347228 w 1762756"/>
              <a:gd name="connsiteY16" fmla="*/ 373380 h 2568651"/>
              <a:gd name="connsiteX17" fmla="*/ 271028 w 1762756"/>
              <a:gd name="connsiteY17" fmla="*/ 243840 h 2568651"/>
              <a:gd name="connsiteX18" fmla="*/ 240548 w 1762756"/>
              <a:gd name="connsiteY18" fmla="*/ 182880 h 2568651"/>
              <a:gd name="connsiteX19" fmla="*/ 354848 w 1762756"/>
              <a:gd name="connsiteY19" fmla="*/ 243840 h 2568651"/>
              <a:gd name="connsiteX20" fmla="*/ 552968 w 1762756"/>
              <a:gd name="connsiteY20" fmla="*/ 358140 h 2568651"/>
              <a:gd name="connsiteX21" fmla="*/ 812048 w 1762756"/>
              <a:gd name="connsiteY21" fmla="*/ 426720 h 2568651"/>
              <a:gd name="connsiteX22" fmla="*/ 994928 w 1762756"/>
              <a:gd name="connsiteY22" fmla="*/ 281940 h 2568651"/>
              <a:gd name="connsiteX23" fmla="*/ 994928 w 1762756"/>
              <a:gd name="connsiteY23" fmla="*/ 137160 h 2568651"/>
              <a:gd name="connsiteX24" fmla="*/ 956828 w 1762756"/>
              <a:gd name="connsiteY24" fmla="*/ 0 h 2568651"/>
              <a:gd name="connsiteX0" fmla="*/ 95768 w 1939114"/>
              <a:gd name="connsiteY0" fmla="*/ 22860 h 2607983"/>
              <a:gd name="connsiteX1" fmla="*/ 57668 w 1939114"/>
              <a:gd name="connsiteY1" fmla="*/ 167640 h 2607983"/>
              <a:gd name="connsiteX2" fmla="*/ 27188 w 1939114"/>
              <a:gd name="connsiteY2" fmla="*/ 350520 h 2607983"/>
              <a:gd name="connsiteX3" fmla="*/ 4328 w 1939114"/>
              <a:gd name="connsiteY3" fmla="*/ 472440 h 2607983"/>
              <a:gd name="connsiteX4" fmla="*/ 118628 w 1939114"/>
              <a:gd name="connsiteY4" fmla="*/ 617220 h 2607983"/>
              <a:gd name="connsiteX5" fmla="*/ 255788 w 1939114"/>
              <a:gd name="connsiteY5" fmla="*/ 792480 h 2607983"/>
              <a:gd name="connsiteX6" fmla="*/ 499628 w 1939114"/>
              <a:gd name="connsiteY6" fmla="*/ 998220 h 2607983"/>
              <a:gd name="connsiteX7" fmla="*/ 705368 w 1939114"/>
              <a:gd name="connsiteY7" fmla="*/ 1143000 h 2607983"/>
              <a:gd name="connsiteX8" fmla="*/ 865388 w 1939114"/>
              <a:gd name="connsiteY8" fmla="*/ 1150620 h 2607983"/>
              <a:gd name="connsiteX9" fmla="*/ 873008 w 1939114"/>
              <a:gd name="connsiteY9" fmla="*/ 1150620 h 2607983"/>
              <a:gd name="connsiteX10" fmla="*/ 949208 w 1939114"/>
              <a:gd name="connsiteY10" fmla="*/ 1150620 h 2607983"/>
              <a:gd name="connsiteX11" fmla="*/ 1762643 w 1939114"/>
              <a:gd name="connsiteY11" fmla="*/ 2567940 h 2607983"/>
              <a:gd name="connsiteX12" fmla="*/ 1867418 w 1939114"/>
              <a:gd name="connsiteY12" fmla="*/ 2106930 h 2607983"/>
              <a:gd name="connsiteX13" fmla="*/ 888248 w 1939114"/>
              <a:gd name="connsiteY13" fmla="*/ 944880 h 2607983"/>
              <a:gd name="connsiteX14" fmla="*/ 796808 w 1939114"/>
              <a:gd name="connsiteY14" fmla="*/ 845820 h 2607983"/>
              <a:gd name="connsiteX15" fmla="*/ 621548 w 1939114"/>
              <a:gd name="connsiteY15" fmla="*/ 845820 h 2607983"/>
              <a:gd name="connsiteX16" fmla="*/ 438668 w 1939114"/>
              <a:gd name="connsiteY16" fmla="*/ 594360 h 2607983"/>
              <a:gd name="connsiteX17" fmla="*/ 347228 w 1939114"/>
              <a:gd name="connsiteY17" fmla="*/ 373380 h 2607983"/>
              <a:gd name="connsiteX18" fmla="*/ 271028 w 1939114"/>
              <a:gd name="connsiteY18" fmla="*/ 243840 h 2607983"/>
              <a:gd name="connsiteX19" fmla="*/ 240548 w 1939114"/>
              <a:gd name="connsiteY19" fmla="*/ 182880 h 2607983"/>
              <a:gd name="connsiteX20" fmla="*/ 354848 w 1939114"/>
              <a:gd name="connsiteY20" fmla="*/ 243840 h 2607983"/>
              <a:gd name="connsiteX21" fmla="*/ 552968 w 1939114"/>
              <a:gd name="connsiteY21" fmla="*/ 358140 h 2607983"/>
              <a:gd name="connsiteX22" fmla="*/ 812048 w 1939114"/>
              <a:gd name="connsiteY22" fmla="*/ 426720 h 2607983"/>
              <a:gd name="connsiteX23" fmla="*/ 994928 w 1939114"/>
              <a:gd name="connsiteY23" fmla="*/ 281940 h 2607983"/>
              <a:gd name="connsiteX24" fmla="*/ 994928 w 1939114"/>
              <a:gd name="connsiteY24" fmla="*/ 137160 h 2607983"/>
              <a:gd name="connsiteX25" fmla="*/ 956828 w 1939114"/>
              <a:gd name="connsiteY25" fmla="*/ 0 h 2607983"/>
              <a:gd name="connsiteX0" fmla="*/ 95768 w 1915446"/>
              <a:gd name="connsiteY0" fmla="*/ 22860 h 2571851"/>
              <a:gd name="connsiteX1" fmla="*/ 57668 w 1915446"/>
              <a:gd name="connsiteY1" fmla="*/ 167640 h 2571851"/>
              <a:gd name="connsiteX2" fmla="*/ 27188 w 1915446"/>
              <a:gd name="connsiteY2" fmla="*/ 350520 h 2571851"/>
              <a:gd name="connsiteX3" fmla="*/ 4328 w 1915446"/>
              <a:gd name="connsiteY3" fmla="*/ 472440 h 2571851"/>
              <a:gd name="connsiteX4" fmla="*/ 118628 w 1915446"/>
              <a:gd name="connsiteY4" fmla="*/ 617220 h 2571851"/>
              <a:gd name="connsiteX5" fmla="*/ 255788 w 1915446"/>
              <a:gd name="connsiteY5" fmla="*/ 792480 h 2571851"/>
              <a:gd name="connsiteX6" fmla="*/ 499628 w 1915446"/>
              <a:gd name="connsiteY6" fmla="*/ 998220 h 2571851"/>
              <a:gd name="connsiteX7" fmla="*/ 705368 w 1915446"/>
              <a:gd name="connsiteY7" fmla="*/ 1143000 h 2571851"/>
              <a:gd name="connsiteX8" fmla="*/ 865388 w 1915446"/>
              <a:gd name="connsiteY8" fmla="*/ 1150620 h 2571851"/>
              <a:gd name="connsiteX9" fmla="*/ 873008 w 1915446"/>
              <a:gd name="connsiteY9" fmla="*/ 1150620 h 2571851"/>
              <a:gd name="connsiteX10" fmla="*/ 949208 w 1915446"/>
              <a:gd name="connsiteY10" fmla="*/ 1150620 h 2571851"/>
              <a:gd name="connsiteX11" fmla="*/ 1747403 w 1915446"/>
              <a:gd name="connsiteY11" fmla="*/ 2259330 h 2571851"/>
              <a:gd name="connsiteX12" fmla="*/ 1762643 w 1915446"/>
              <a:gd name="connsiteY12" fmla="*/ 2567940 h 2571851"/>
              <a:gd name="connsiteX13" fmla="*/ 1867418 w 1915446"/>
              <a:gd name="connsiteY13" fmla="*/ 2106930 h 2571851"/>
              <a:gd name="connsiteX14" fmla="*/ 888248 w 1915446"/>
              <a:gd name="connsiteY14" fmla="*/ 944880 h 2571851"/>
              <a:gd name="connsiteX15" fmla="*/ 796808 w 1915446"/>
              <a:gd name="connsiteY15" fmla="*/ 845820 h 2571851"/>
              <a:gd name="connsiteX16" fmla="*/ 621548 w 1915446"/>
              <a:gd name="connsiteY16" fmla="*/ 845820 h 2571851"/>
              <a:gd name="connsiteX17" fmla="*/ 438668 w 1915446"/>
              <a:gd name="connsiteY17" fmla="*/ 594360 h 2571851"/>
              <a:gd name="connsiteX18" fmla="*/ 347228 w 1915446"/>
              <a:gd name="connsiteY18" fmla="*/ 373380 h 2571851"/>
              <a:gd name="connsiteX19" fmla="*/ 271028 w 1915446"/>
              <a:gd name="connsiteY19" fmla="*/ 243840 h 2571851"/>
              <a:gd name="connsiteX20" fmla="*/ 240548 w 1915446"/>
              <a:gd name="connsiteY20" fmla="*/ 182880 h 2571851"/>
              <a:gd name="connsiteX21" fmla="*/ 354848 w 1915446"/>
              <a:gd name="connsiteY21" fmla="*/ 243840 h 2571851"/>
              <a:gd name="connsiteX22" fmla="*/ 552968 w 1915446"/>
              <a:gd name="connsiteY22" fmla="*/ 358140 h 2571851"/>
              <a:gd name="connsiteX23" fmla="*/ 812048 w 1915446"/>
              <a:gd name="connsiteY23" fmla="*/ 426720 h 2571851"/>
              <a:gd name="connsiteX24" fmla="*/ 994928 w 1915446"/>
              <a:gd name="connsiteY24" fmla="*/ 281940 h 2571851"/>
              <a:gd name="connsiteX25" fmla="*/ 994928 w 1915446"/>
              <a:gd name="connsiteY25" fmla="*/ 137160 h 2571851"/>
              <a:gd name="connsiteX26" fmla="*/ 956828 w 1915446"/>
              <a:gd name="connsiteY26" fmla="*/ 0 h 2571851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949208 w 1915446"/>
              <a:gd name="connsiteY10" fmla="*/ 1150620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15883 w 1915446"/>
              <a:gd name="connsiteY11" fmla="*/ 137350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175903 w 1915446"/>
              <a:gd name="connsiteY12" fmla="*/ 1604010 h 2570036"/>
              <a:gd name="connsiteX13" fmla="*/ 1292108 w 1915446"/>
              <a:gd name="connsiteY13" fmla="*/ 1866900 h 2570036"/>
              <a:gd name="connsiteX14" fmla="*/ 1747403 w 1915446"/>
              <a:gd name="connsiteY14" fmla="*/ 2259330 h 2570036"/>
              <a:gd name="connsiteX15" fmla="*/ 1762643 w 1915446"/>
              <a:gd name="connsiteY15" fmla="*/ 2567940 h 2570036"/>
              <a:gd name="connsiteX16" fmla="*/ 1867418 w 1915446"/>
              <a:gd name="connsiteY16" fmla="*/ 2106930 h 2570036"/>
              <a:gd name="connsiteX17" fmla="*/ 888248 w 1915446"/>
              <a:gd name="connsiteY17" fmla="*/ 944880 h 2570036"/>
              <a:gd name="connsiteX18" fmla="*/ 796808 w 1915446"/>
              <a:gd name="connsiteY18" fmla="*/ 845820 h 2570036"/>
              <a:gd name="connsiteX19" fmla="*/ 621548 w 1915446"/>
              <a:gd name="connsiteY19" fmla="*/ 845820 h 2570036"/>
              <a:gd name="connsiteX20" fmla="*/ 438668 w 1915446"/>
              <a:gd name="connsiteY20" fmla="*/ 594360 h 2570036"/>
              <a:gd name="connsiteX21" fmla="*/ 347228 w 1915446"/>
              <a:gd name="connsiteY21" fmla="*/ 373380 h 2570036"/>
              <a:gd name="connsiteX22" fmla="*/ 271028 w 1915446"/>
              <a:gd name="connsiteY22" fmla="*/ 243840 h 2570036"/>
              <a:gd name="connsiteX23" fmla="*/ 240548 w 1915446"/>
              <a:gd name="connsiteY23" fmla="*/ 182880 h 2570036"/>
              <a:gd name="connsiteX24" fmla="*/ 354848 w 1915446"/>
              <a:gd name="connsiteY24" fmla="*/ 243840 h 2570036"/>
              <a:gd name="connsiteX25" fmla="*/ 552968 w 1915446"/>
              <a:gd name="connsiteY25" fmla="*/ 358140 h 2570036"/>
              <a:gd name="connsiteX26" fmla="*/ 812048 w 1915446"/>
              <a:gd name="connsiteY26" fmla="*/ 426720 h 2570036"/>
              <a:gd name="connsiteX27" fmla="*/ 994928 w 1915446"/>
              <a:gd name="connsiteY27" fmla="*/ 281940 h 2570036"/>
              <a:gd name="connsiteX28" fmla="*/ 994928 w 1915446"/>
              <a:gd name="connsiteY28" fmla="*/ 137160 h 2570036"/>
              <a:gd name="connsiteX29" fmla="*/ 956828 w 1915446"/>
              <a:gd name="connsiteY29" fmla="*/ 0 h 2570036"/>
              <a:gd name="connsiteX0" fmla="*/ 95768 w 1915446"/>
              <a:gd name="connsiteY0" fmla="*/ 22860 h 2569733"/>
              <a:gd name="connsiteX1" fmla="*/ 57668 w 1915446"/>
              <a:gd name="connsiteY1" fmla="*/ 167640 h 2569733"/>
              <a:gd name="connsiteX2" fmla="*/ 27188 w 1915446"/>
              <a:gd name="connsiteY2" fmla="*/ 350520 h 2569733"/>
              <a:gd name="connsiteX3" fmla="*/ 4328 w 1915446"/>
              <a:gd name="connsiteY3" fmla="*/ 472440 h 2569733"/>
              <a:gd name="connsiteX4" fmla="*/ 118628 w 1915446"/>
              <a:gd name="connsiteY4" fmla="*/ 617220 h 2569733"/>
              <a:gd name="connsiteX5" fmla="*/ 255788 w 1915446"/>
              <a:gd name="connsiteY5" fmla="*/ 792480 h 2569733"/>
              <a:gd name="connsiteX6" fmla="*/ 499628 w 1915446"/>
              <a:gd name="connsiteY6" fmla="*/ 998220 h 2569733"/>
              <a:gd name="connsiteX7" fmla="*/ 705368 w 1915446"/>
              <a:gd name="connsiteY7" fmla="*/ 1143000 h 2569733"/>
              <a:gd name="connsiteX8" fmla="*/ 865388 w 1915446"/>
              <a:gd name="connsiteY8" fmla="*/ 1150620 h 2569733"/>
              <a:gd name="connsiteX9" fmla="*/ 873008 w 1915446"/>
              <a:gd name="connsiteY9" fmla="*/ 1150620 h 2569733"/>
              <a:gd name="connsiteX10" fmla="*/ 1052078 w 1915446"/>
              <a:gd name="connsiteY10" fmla="*/ 1243965 h 2569733"/>
              <a:gd name="connsiteX11" fmla="*/ 1036838 w 1915446"/>
              <a:gd name="connsiteY11" fmla="*/ 1384935 h 2569733"/>
              <a:gd name="connsiteX12" fmla="*/ 1175903 w 1915446"/>
              <a:gd name="connsiteY12" fmla="*/ 1604010 h 2569733"/>
              <a:gd name="connsiteX13" fmla="*/ 1292108 w 1915446"/>
              <a:gd name="connsiteY13" fmla="*/ 1866900 h 2569733"/>
              <a:gd name="connsiteX14" fmla="*/ 1572143 w 1915446"/>
              <a:gd name="connsiteY14" fmla="*/ 2049780 h 2569733"/>
              <a:gd name="connsiteX15" fmla="*/ 1747403 w 1915446"/>
              <a:gd name="connsiteY15" fmla="*/ 2259330 h 2569733"/>
              <a:gd name="connsiteX16" fmla="*/ 1762643 w 1915446"/>
              <a:gd name="connsiteY16" fmla="*/ 2567940 h 2569733"/>
              <a:gd name="connsiteX17" fmla="*/ 1867418 w 1915446"/>
              <a:gd name="connsiteY17" fmla="*/ 2106930 h 2569733"/>
              <a:gd name="connsiteX18" fmla="*/ 888248 w 1915446"/>
              <a:gd name="connsiteY18" fmla="*/ 944880 h 2569733"/>
              <a:gd name="connsiteX19" fmla="*/ 796808 w 1915446"/>
              <a:gd name="connsiteY19" fmla="*/ 845820 h 2569733"/>
              <a:gd name="connsiteX20" fmla="*/ 621548 w 1915446"/>
              <a:gd name="connsiteY20" fmla="*/ 845820 h 2569733"/>
              <a:gd name="connsiteX21" fmla="*/ 438668 w 1915446"/>
              <a:gd name="connsiteY21" fmla="*/ 594360 h 2569733"/>
              <a:gd name="connsiteX22" fmla="*/ 347228 w 1915446"/>
              <a:gd name="connsiteY22" fmla="*/ 373380 h 2569733"/>
              <a:gd name="connsiteX23" fmla="*/ 271028 w 1915446"/>
              <a:gd name="connsiteY23" fmla="*/ 243840 h 2569733"/>
              <a:gd name="connsiteX24" fmla="*/ 240548 w 1915446"/>
              <a:gd name="connsiteY24" fmla="*/ 182880 h 2569733"/>
              <a:gd name="connsiteX25" fmla="*/ 354848 w 1915446"/>
              <a:gd name="connsiteY25" fmla="*/ 243840 h 2569733"/>
              <a:gd name="connsiteX26" fmla="*/ 552968 w 1915446"/>
              <a:gd name="connsiteY26" fmla="*/ 358140 h 2569733"/>
              <a:gd name="connsiteX27" fmla="*/ 812048 w 1915446"/>
              <a:gd name="connsiteY27" fmla="*/ 426720 h 2569733"/>
              <a:gd name="connsiteX28" fmla="*/ 994928 w 1915446"/>
              <a:gd name="connsiteY28" fmla="*/ 281940 h 2569733"/>
              <a:gd name="connsiteX29" fmla="*/ 994928 w 1915446"/>
              <a:gd name="connsiteY29" fmla="*/ 137160 h 2569733"/>
              <a:gd name="connsiteX30" fmla="*/ 956828 w 1915446"/>
              <a:gd name="connsiteY30" fmla="*/ 0 h 2569733"/>
              <a:gd name="connsiteX0" fmla="*/ 95768 w 1904655"/>
              <a:gd name="connsiteY0" fmla="*/ 22860 h 2579197"/>
              <a:gd name="connsiteX1" fmla="*/ 57668 w 1904655"/>
              <a:gd name="connsiteY1" fmla="*/ 167640 h 2579197"/>
              <a:gd name="connsiteX2" fmla="*/ 27188 w 1904655"/>
              <a:gd name="connsiteY2" fmla="*/ 350520 h 2579197"/>
              <a:gd name="connsiteX3" fmla="*/ 4328 w 1904655"/>
              <a:gd name="connsiteY3" fmla="*/ 472440 h 2579197"/>
              <a:gd name="connsiteX4" fmla="*/ 118628 w 1904655"/>
              <a:gd name="connsiteY4" fmla="*/ 617220 h 2579197"/>
              <a:gd name="connsiteX5" fmla="*/ 255788 w 1904655"/>
              <a:gd name="connsiteY5" fmla="*/ 792480 h 2579197"/>
              <a:gd name="connsiteX6" fmla="*/ 499628 w 1904655"/>
              <a:gd name="connsiteY6" fmla="*/ 998220 h 2579197"/>
              <a:gd name="connsiteX7" fmla="*/ 705368 w 1904655"/>
              <a:gd name="connsiteY7" fmla="*/ 1143000 h 2579197"/>
              <a:gd name="connsiteX8" fmla="*/ 865388 w 1904655"/>
              <a:gd name="connsiteY8" fmla="*/ 1150620 h 2579197"/>
              <a:gd name="connsiteX9" fmla="*/ 873008 w 1904655"/>
              <a:gd name="connsiteY9" fmla="*/ 1150620 h 2579197"/>
              <a:gd name="connsiteX10" fmla="*/ 1052078 w 1904655"/>
              <a:gd name="connsiteY10" fmla="*/ 1243965 h 2579197"/>
              <a:gd name="connsiteX11" fmla="*/ 1036838 w 1904655"/>
              <a:gd name="connsiteY11" fmla="*/ 1384935 h 2579197"/>
              <a:gd name="connsiteX12" fmla="*/ 1175903 w 1904655"/>
              <a:gd name="connsiteY12" fmla="*/ 1604010 h 2579197"/>
              <a:gd name="connsiteX13" fmla="*/ 1292108 w 1904655"/>
              <a:gd name="connsiteY13" fmla="*/ 1866900 h 2579197"/>
              <a:gd name="connsiteX14" fmla="*/ 1572143 w 1904655"/>
              <a:gd name="connsiteY14" fmla="*/ 2049780 h 2579197"/>
              <a:gd name="connsiteX15" fmla="*/ 1747403 w 1904655"/>
              <a:gd name="connsiteY15" fmla="*/ 2259330 h 2579197"/>
              <a:gd name="connsiteX16" fmla="*/ 1665488 w 1904655"/>
              <a:gd name="connsiteY16" fmla="*/ 2577465 h 2579197"/>
              <a:gd name="connsiteX17" fmla="*/ 1867418 w 1904655"/>
              <a:gd name="connsiteY17" fmla="*/ 2106930 h 2579197"/>
              <a:gd name="connsiteX18" fmla="*/ 888248 w 1904655"/>
              <a:gd name="connsiteY18" fmla="*/ 944880 h 2579197"/>
              <a:gd name="connsiteX19" fmla="*/ 796808 w 1904655"/>
              <a:gd name="connsiteY19" fmla="*/ 845820 h 2579197"/>
              <a:gd name="connsiteX20" fmla="*/ 621548 w 1904655"/>
              <a:gd name="connsiteY20" fmla="*/ 845820 h 2579197"/>
              <a:gd name="connsiteX21" fmla="*/ 438668 w 1904655"/>
              <a:gd name="connsiteY21" fmla="*/ 594360 h 2579197"/>
              <a:gd name="connsiteX22" fmla="*/ 347228 w 1904655"/>
              <a:gd name="connsiteY22" fmla="*/ 373380 h 2579197"/>
              <a:gd name="connsiteX23" fmla="*/ 271028 w 1904655"/>
              <a:gd name="connsiteY23" fmla="*/ 243840 h 2579197"/>
              <a:gd name="connsiteX24" fmla="*/ 240548 w 1904655"/>
              <a:gd name="connsiteY24" fmla="*/ 182880 h 2579197"/>
              <a:gd name="connsiteX25" fmla="*/ 354848 w 1904655"/>
              <a:gd name="connsiteY25" fmla="*/ 243840 h 2579197"/>
              <a:gd name="connsiteX26" fmla="*/ 552968 w 1904655"/>
              <a:gd name="connsiteY26" fmla="*/ 358140 h 2579197"/>
              <a:gd name="connsiteX27" fmla="*/ 812048 w 1904655"/>
              <a:gd name="connsiteY27" fmla="*/ 426720 h 2579197"/>
              <a:gd name="connsiteX28" fmla="*/ 994928 w 1904655"/>
              <a:gd name="connsiteY28" fmla="*/ 281940 h 2579197"/>
              <a:gd name="connsiteX29" fmla="*/ 994928 w 1904655"/>
              <a:gd name="connsiteY29" fmla="*/ 137160 h 2579197"/>
              <a:gd name="connsiteX30" fmla="*/ 956828 w 1904655"/>
              <a:gd name="connsiteY30" fmla="*/ 0 h 2579197"/>
              <a:gd name="connsiteX0" fmla="*/ 95768 w 1928193"/>
              <a:gd name="connsiteY0" fmla="*/ 22860 h 2603636"/>
              <a:gd name="connsiteX1" fmla="*/ 57668 w 1928193"/>
              <a:gd name="connsiteY1" fmla="*/ 167640 h 2603636"/>
              <a:gd name="connsiteX2" fmla="*/ 27188 w 1928193"/>
              <a:gd name="connsiteY2" fmla="*/ 350520 h 2603636"/>
              <a:gd name="connsiteX3" fmla="*/ 4328 w 1928193"/>
              <a:gd name="connsiteY3" fmla="*/ 472440 h 2603636"/>
              <a:gd name="connsiteX4" fmla="*/ 118628 w 1928193"/>
              <a:gd name="connsiteY4" fmla="*/ 617220 h 2603636"/>
              <a:gd name="connsiteX5" fmla="*/ 255788 w 1928193"/>
              <a:gd name="connsiteY5" fmla="*/ 792480 h 2603636"/>
              <a:gd name="connsiteX6" fmla="*/ 499628 w 1928193"/>
              <a:gd name="connsiteY6" fmla="*/ 998220 h 2603636"/>
              <a:gd name="connsiteX7" fmla="*/ 705368 w 1928193"/>
              <a:gd name="connsiteY7" fmla="*/ 1143000 h 2603636"/>
              <a:gd name="connsiteX8" fmla="*/ 865388 w 1928193"/>
              <a:gd name="connsiteY8" fmla="*/ 1150620 h 2603636"/>
              <a:gd name="connsiteX9" fmla="*/ 873008 w 1928193"/>
              <a:gd name="connsiteY9" fmla="*/ 1150620 h 2603636"/>
              <a:gd name="connsiteX10" fmla="*/ 1052078 w 1928193"/>
              <a:gd name="connsiteY10" fmla="*/ 1243965 h 2603636"/>
              <a:gd name="connsiteX11" fmla="*/ 1036838 w 1928193"/>
              <a:gd name="connsiteY11" fmla="*/ 1384935 h 2603636"/>
              <a:gd name="connsiteX12" fmla="*/ 1175903 w 1928193"/>
              <a:gd name="connsiteY12" fmla="*/ 1604010 h 2603636"/>
              <a:gd name="connsiteX13" fmla="*/ 1292108 w 1928193"/>
              <a:gd name="connsiteY13" fmla="*/ 1866900 h 2603636"/>
              <a:gd name="connsiteX14" fmla="*/ 1572143 w 1928193"/>
              <a:gd name="connsiteY14" fmla="*/ 2049780 h 2603636"/>
              <a:gd name="connsiteX15" fmla="*/ 1747403 w 1928193"/>
              <a:gd name="connsiteY15" fmla="*/ 2259330 h 2603636"/>
              <a:gd name="connsiteX16" fmla="*/ 1665488 w 1928193"/>
              <a:gd name="connsiteY16" fmla="*/ 2577465 h 2603636"/>
              <a:gd name="connsiteX17" fmla="*/ 1770264 w 1928193"/>
              <a:gd name="connsiteY17" fmla="*/ 2531746 h 2603636"/>
              <a:gd name="connsiteX18" fmla="*/ 1867418 w 1928193"/>
              <a:gd name="connsiteY18" fmla="*/ 2106930 h 2603636"/>
              <a:gd name="connsiteX19" fmla="*/ 888248 w 1928193"/>
              <a:gd name="connsiteY19" fmla="*/ 944880 h 2603636"/>
              <a:gd name="connsiteX20" fmla="*/ 796808 w 1928193"/>
              <a:gd name="connsiteY20" fmla="*/ 845820 h 2603636"/>
              <a:gd name="connsiteX21" fmla="*/ 621548 w 1928193"/>
              <a:gd name="connsiteY21" fmla="*/ 845820 h 2603636"/>
              <a:gd name="connsiteX22" fmla="*/ 438668 w 1928193"/>
              <a:gd name="connsiteY22" fmla="*/ 594360 h 2603636"/>
              <a:gd name="connsiteX23" fmla="*/ 347228 w 1928193"/>
              <a:gd name="connsiteY23" fmla="*/ 373380 h 2603636"/>
              <a:gd name="connsiteX24" fmla="*/ 271028 w 1928193"/>
              <a:gd name="connsiteY24" fmla="*/ 243840 h 2603636"/>
              <a:gd name="connsiteX25" fmla="*/ 240548 w 1928193"/>
              <a:gd name="connsiteY25" fmla="*/ 182880 h 2603636"/>
              <a:gd name="connsiteX26" fmla="*/ 354848 w 1928193"/>
              <a:gd name="connsiteY26" fmla="*/ 243840 h 2603636"/>
              <a:gd name="connsiteX27" fmla="*/ 552968 w 1928193"/>
              <a:gd name="connsiteY27" fmla="*/ 358140 h 2603636"/>
              <a:gd name="connsiteX28" fmla="*/ 812048 w 1928193"/>
              <a:gd name="connsiteY28" fmla="*/ 426720 h 2603636"/>
              <a:gd name="connsiteX29" fmla="*/ 994928 w 1928193"/>
              <a:gd name="connsiteY29" fmla="*/ 281940 h 2603636"/>
              <a:gd name="connsiteX30" fmla="*/ 994928 w 1928193"/>
              <a:gd name="connsiteY30" fmla="*/ 137160 h 2603636"/>
              <a:gd name="connsiteX31" fmla="*/ 956828 w 1928193"/>
              <a:gd name="connsiteY31" fmla="*/ 0 h 2603636"/>
              <a:gd name="connsiteX0" fmla="*/ 95768 w 1928193"/>
              <a:gd name="connsiteY0" fmla="*/ 22860 h 2918697"/>
              <a:gd name="connsiteX1" fmla="*/ 57668 w 1928193"/>
              <a:gd name="connsiteY1" fmla="*/ 167640 h 2918697"/>
              <a:gd name="connsiteX2" fmla="*/ 27188 w 1928193"/>
              <a:gd name="connsiteY2" fmla="*/ 350520 h 2918697"/>
              <a:gd name="connsiteX3" fmla="*/ 4328 w 1928193"/>
              <a:gd name="connsiteY3" fmla="*/ 472440 h 2918697"/>
              <a:gd name="connsiteX4" fmla="*/ 118628 w 1928193"/>
              <a:gd name="connsiteY4" fmla="*/ 617220 h 2918697"/>
              <a:gd name="connsiteX5" fmla="*/ 255788 w 1928193"/>
              <a:gd name="connsiteY5" fmla="*/ 792480 h 2918697"/>
              <a:gd name="connsiteX6" fmla="*/ 499628 w 1928193"/>
              <a:gd name="connsiteY6" fmla="*/ 998220 h 2918697"/>
              <a:gd name="connsiteX7" fmla="*/ 705368 w 1928193"/>
              <a:gd name="connsiteY7" fmla="*/ 1143000 h 2918697"/>
              <a:gd name="connsiteX8" fmla="*/ 865388 w 1928193"/>
              <a:gd name="connsiteY8" fmla="*/ 1150620 h 2918697"/>
              <a:gd name="connsiteX9" fmla="*/ 873008 w 1928193"/>
              <a:gd name="connsiteY9" fmla="*/ 1150620 h 2918697"/>
              <a:gd name="connsiteX10" fmla="*/ 1052078 w 1928193"/>
              <a:gd name="connsiteY10" fmla="*/ 1243965 h 2918697"/>
              <a:gd name="connsiteX11" fmla="*/ 1036838 w 1928193"/>
              <a:gd name="connsiteY11" fmla="*/ 1384935 h 2918697"/>
              <a:gd name="connsiteX12" fmla="*/ 1175903 w 1928193"/>
              <a:gd name="connsiteY12" fmla="*/ 1604010 h 2918697"/>
              <a:gd name="connsiteX13" fmla="*/ 1292108 w 1928193"/>
              <a:gd name="connsiteY13" fmla="*/ 1866900 h 2918697"/>
              <a:gd name="connsiteX14" fmla="*/ 1572143 w 1928193"/>
              <a:gd name="connsiteY14" fmla="*/ 2049780 h 2918697"/>
              <a:gd name="connsiteX15" fmla="*/ 1747403 w 1928193"/>
              <a:gd name="connsiteY15" fmla="*/ 2259330 h 2918697"/>
              <a:gd name="connsiteX16" fmla="*/ 1368308 w 1928193"/>
              <a:gd name="connsiteY16" fmla="*/ 2914650 h 2918697"/>
              <a:gd name="connsiteX17" fmla="*/ 1770264 w 1928193"/>
              <a:gd name="connsiteY17" fmla="*/ 2531746 h 2918697"/>
              <a:gd name="connsiteX18" fmla="*/ 1867418 w 1928193"/>
              <a:gd name="connsiteY18" fmla="*/ 2106930 h 2918697"/>
              <a:gd name="connsiteX19" fmla="*/ 888248 w 1928193"/>
              <a:gd name="connsiteY19" fmla="*/ 944880 h 2918697"/>
              <a:gd name="connsiteX20" fmla="*/ 796808 w 1928193"/>
              <a:gd name="connsiteY20" fmla="*/ 845820 h 2918697"/>
              <a:gd name="connsiteX21" fmla="*/ 621548 w 1928193"/>
              <a:gd name="connsiteY21" fmla="*/ 845820 h 2918697"/>
              <a:gd name="connsiteX22" fmla="*/ 438668 w 1928193"/>
              <a:gd name="connsiteY22" fmla="*/ 594360 h 2918697"/>
              <a:gd name="connsiteX23" fmla="*/ 347228 w 1928193"/>
              <a:gd name="connsiteY23" fmla="*/ 373380 h 2918697"/>
              <a:gd name="connsiteX24" fmla="*/ 271028 w 1928193"/>
              <a:gd name="connsiteY24" fmla="*/ 243840 h 2918697"/>
              <a:gd name="connsiteX25" fmla="*/ 240548 w 1928193"/>
              <a:gd name="connsiteY25" fmla="*/ 182880 h 2918697"/>
              <a:gd name="connsiteX26" fmla="*/ 354848 w 1928193"/>
              <a:gd name="connsiteY26" fmla="*/ 243840 h 2918697"/>
              <a:gd name="connsiteX27" fmla="*/ 552968 w 1928193"/>
              <a:gd name="connsiteY27" fmla="*/ 358140 h 2918697"/>
              <a:gd name="connsiteX28" fmla="*/ 812048 w 1928193"/>
              <a:gd name="connsiteY28" fmla="*/ 426720 h 2918697"/>
              <a:gd name="connsiteX29" fmla="*/ 994928 w 1928193"/>
              <a:gd name="connsiteY29" fmla="*/ 281940 h 2918697"/>
              <a:gd name="connsiteX30" fmla="*/ 994928 w 1928193"/>
              <a:gd name="connsiteY30" fmla="*/ 137160 h 2918697"/>
              <a:gd name="connsiteX31" fmla="*/ 956828 w 1928193"/>
              <a:gd name="connsiteY31" fmla="*/ 0 h 2918697"/>
              <a:gd name="connsiteX0" fmla="*/ 95768 w 1937024"/>
              <a:gd name="connsiteY0" fmla="*/ 22860 h 2917446"/>
              <a:gd name="connsiteX1" fmla="*/ 57668 w 1937024"/>
              <a:gd name="connsiteY1" fmla="*/ 167640 h 2917446"/>
              <a:gd name="connsiteX2" fmla="*/ 27188 w 1937024"/>
              <a:gd name="connsiteY2" fmla="*/ 350520 h 2917446"/>
              <a:gd name="connsiteX3" fmla="*/ 4328 w 1937024"/>
              <a:gd name="connsiteY3" fmla="*/ 472440 h 2917446"/>
              <a:gd name="connsiteX4" fmla="*/ 118628 w 1937024"/>
              <a:gd name="connsiteY4" fmla="*/ 617220 h 2917446"/>
              <a:gd name="connsiteX5" fmla="*/ 255788 w 1937024"/>
              <a:gd name="connsiteY5" fmla="*/ 792480 h 2917446"/>
              <a:gd name="connsiteX6" fmla="*/ 499628 w 1937024"/>
              <a:gd name="connsiteY6" fmla="*/ 998220 h 2917446"/>
              <a:gd name="connsiteX7" fmla="*/ 705368 w 1937024"/>
              <a:gd name="connsiteY7" fmla="*/ 1143000 h 2917446"/>
              <a:gd name="connsiteX8" fmla="*/ 865388 w 1937024"/>
              <a:gd name="connsiteY8" fmla="*/ 1150620 h 2917446"/>
              <a:gd name="connsiteX9" fmla="*/ 873008 w 1937024"/>
              <a:gd name="connsiteY9" fmla="*/ 1150620 h 2917446"/>
              <a:gd name="connsiteX10" fmla="*/ 1052078 w 1937024"/>
              <a:gd name="connsiteY10" fmla="*/ 1243965 h 2917446"/>
              <a:gd name="connsiteX11" fmla="*/ 1036838 w 1937024"/>
              <a:gd name="connsiteY11" fmla="*/ 1384935 h 2917446"/>
              <a:gd name="connsiteX12" fmla="*/ 1175903 w 1937024"/>
              <a:gd name="connsiteY12" fmla="*/ 1604010 h 2917446"/>
              <a:gd name="connsiteX13" fmla="*/ 1292108 w 1937024"/>
              <a:gd name="connsiteY13" fmla="*/ 1866900 h 2917446"/>
              <a:gd name="connsiteX14" fmla="*/ 1572143 w 1937024"/>
              <a:gd name="connsiteY14" fmla="*/ 2049780 h 2917446"/>
              <a:gd name="connsiteX15" fmla="*/ 1747403 w 1937024"/>
              <a:gd name="connsiteY15" fmla="*/ 2259330 h 2917446"/>
              <a:gd name="connsiteX16" fmla="*/ 1368308 w 1937024"/>
              <a:gd name="connsiteY16" fmla="*/ 2914650 h 2917446"/>
              <a:gd name="connsiteX17" fmla="*/ 1815984 w 1937024"/>
              <a:gd name="connsiteY17" fmla="*/ 2493646 h 2917446"/>
              <a:gd name="connsiteX18" fmla="*/ 1867418 w 1937024"/>
              <a:gd name="connsiteY18" fmla="*/ 2106930 h 2917446"/>
              <a:gd name="connsiteX19" fmla="*/ 888248 w 1937024"/>
              <a:gd name="connsiteY19" fmla="*/ 944880 h 2917446"/>
              <a:gd name="connsiteX20" fmla="*/ 796808 w 1937024"/>
              <a:gd name="connsiteY20" fmla="*/ 845820 h 2917446"/>
              <a:gd name="connsiteX21" fmla="*/ 621548 w 1937024"/>
              <a:gd name="connsiteY21" fmla="*/ 845820 h 2917446"/>
              <a:gd name="connsiteX22" fmla="*/ 438668 w 1937024"/>
              <a:gd name="connsiteY22" fmla="*/ 594360 h 2917446"/>
              <a:gd name="connsiteX23" fmla="*/ 347228 w 1937024"/>
              <a:gd name="connsiteY23" fmla="*/ 373380 h 2917446"/>
              <a:gd name="connsiteX24" fmla="*/ 271028 w 1937024"/>
              <a:gd name="connsiteY24" fmla="*/ 243840 h 2917446"/>
              <a:gd name="connsiteX25" fmla="*/ 240548 w 1937024"/>
              <a:gd name="connsiteY25" fmla="*/ 182880 h 2917446"/>
              <a:gd name="connsiteX26" fmla="*/ 354848 w 1937024"/>
              <a:gd name="connsiteY26" fmla="*/ 243840 h 2917446"/>
              <a:gd name="connsiteX27" fmla="*/ 552968 w 1937024"/>
              <a:gd name="connsiteY27" fmla="*/ 358140 h 2917446"/>
              <a:gd name="connsiteX28" fmla="*/ 812048 w 1937024"/>
              <a:gd name="connsiteY28" fmla="*/ 426720 h 2917446"/>
              <a:gd name="connsiteX29" fmla="*/ 994928 w 1937024"/>
              <a:gd name="connsiteY29" fmla="*/ 281940 h 2917446"/>
              <a:gd name="connsiteX30" fmla="*/ 994928 w 1937024"/>
              <a:gd name="connsiteY30" fmla="*/ 137160 h 2917446"/>
              <a:gd name="connsiteX31" fmla="*/ 956828 w 1937024"/>
              <a:gd name="connsiteY31" fmla="*/ 0 h 2917446"/>
              <a:gd name="connsiteX0" fmla="*/ 95768 w 1819946"/>
              <a:gd name="connsiteY0" fmla="*/ 22860 h 2917446"/>
              <a:gd name="connsiteX1" fmla="*/ 57668 w 1819946"/>
              <a:gd name="connsiteY1" fmla="*/ 167640 h 2917446"/>
              <a:gd name="connsiteX2" fmla="*/ 27188 w 1819946"/>
              <a:gd name="connsiteY2" fmla="*/ 350520 h 2917446"/>
              <a:gd name="connsiteX3" fmla="*/ 4328 w 1819946"/>
              <a:gd name="connsiteY3" fmla="*/ 472440 h 2917446"/>
              <a:gd name="connsiteX4" fmla="*/ 118628 w 1819946"/>
              <a:gd name="connsiteY4" fmla="*/ 617220 h 2917446"/>
              <a:gd name="connsiteX5" fmla="*/ 255788 w 1819946"/>
              <a:gd name="connsiteY5" fmla="*/ 792480 h 2917446"/>
              <a:gd name="connsiteX6" fmla="*/ 499628 w 1819946"/>
              <a:gd name="connsiteY6" fmla="*/ 998220 h 2917446"/>
              <a:gd name="connsiteX7" fmla="*/ 705368 w 1819946"/>
              <a:gd name="connsiteY7" fmla="*/ 1143000 h 2917446"/>
              <a:gd name="connsiteX8" fmla="*/ 865388 w 1819946"/>
              <a:gd name="connsiteY8" fmla="*/ 1150620 h 2917446"/>
              <a:gd name="connsiteX9" fmla="*/ 873008 w 1819946"/>
              <a:gd name="connsiteY9" fmla="*/ 1150620 h 2917446"/>
              <a:gd name="connsiteX10" fmla="*/ 1052078 w 1819946"/>
              <a:gd name="connsiteY10" fmla="*/ 1243965 h 2917446"/>
              <a:gd name="connsiteX11" fmla="*/ 1036838 w 1819946"/>
              <a:gd name="connsiteY11" fmla="*/ 1384935 h 2917446"/>
              <a:gd name="connsiteX12" fmla="*/ 1175903 w 1819946"/>
              <a:gd name="connsiteY12" fmla="*/ 1604010 h 2917446"/>
              <a:gd name="connsiteX13" fmla="*/ 1292108 w 1819946"/>
              <a:gd name="connsiteY13" fmla="*/ 1866900 h 2917446"/>
              <a:gd name="connsiteX14" fmla="*/ 1572143 w 1819946"/>
              <a:gd name="connsiteY14" fmla="*/ 2049780 h 2917446"/>
              <a:gd name="connsiteX15" fmla="*/ 1747403 w 1819946"/>
              <a:gd name="connsiteY15" fmla="*/ 2259330 h 2917446"/>
              <a:gd name="connsiteX16" fmla="*/ 1368308 w 1819946"/>
              <a:gd name="connsiteY16" fmla="*/ 2914650 h 2917446"/>
              <a:gd name="connsiteX17" fmla="*/ 1815984 w 1819946"/>
              <a:gd name="connsiteY17" fmla="*/ 2493646 h 2917446"/>
              <a:gd name="connsiteX18" fmla="*/ 1494038 w 1819946"/>
              <a:gd name="connsiteY18" fmla="*/ 2150745 h 2917446"/>
              <a:gd name="connsiteX19" fmla="*/ 888248 w 1819946"/>
              <a:gd name="connsiteY19" fmla="*/ 944880 h 2917446"/>
              <a:gd name="connsiteX20" fmla="*/ 796808 w 1819946"/>
              <a:gd name="connsiteY20" fmla="*/ 845820 h 2917446"/>
              <a:gd name="connsiteX21" fmla="*/ 621548 w 1819946"/>
              <a:gd name="connsiteY21" fmla="*/ 845820 h 2917446"/>
              <a:gd name="connsiteX22" fmla="*/ 438668 w 1819946"/>
              <a:gd name="connsiteY22" fmla="*/ 594360 h 2917446"/>
              <a:gd name="connsiteX23" fmla="*/ 347228 w 1819946"/>
              <a:gd name="connsiteY23" fmla="*/ 373380 h 2917446"/>
              <a:gd name="connsiteX24" fmla="*/ 271028 w 1819946"/>
              <a:gd name="connsiteY24" fmla="*/ 243840 h 2917446"/>
              <a:gd name="connsiteX25" fmla="*/ 240548 w 1819946"/>
              <a:gd name="connsiteY25" fmla="*/ 182880 h 2917446"/>
              <a:gd name="connsiteX26" fmla="*/ 354848 w 1819946"/>
              <a:gd name="connsiteY26" fmla="*/ 243840 h 2917446"/>
              <a:gd name="connsiteX27" fmla="*/ 552968 w 1819946"/>
              <a:gd name="connsiteY27" fmla="*/ 358140 h 2917446"/>
              <a:gd name="connsiteX28" fmla="*/ 812048 w 1819946"/>
              <a:gd name="connsiteY28" fmla="*/ 426720 h 2917446"/>
              <a:gd name="connsiteX29" fmla="*/ 994928 w 1819946"/>
              <a:gd name="connsiteY29" fmla="*/ 281940 h 2917446"/>
              <a:gd name="connsiteX30" fmla="*/ 994928 w 1819946"/>
              <a:gd name="connsiteY30" fmla="*/ 137160 h 2917446"/>
              <a:gd name="connsiteX31" fmla="*/ 956828 w 1819946"/>
              <a:gd name="connsiteY31" fmla="*/ 0 h 2917446"/>
              <a:gd name="connsiteX0" fmla="*/ 95768 w 1880092"/>
              <a:gd name="connsiteY0" fmla="*/ 22860 h 2917446"/>
              <a:gd name="connsiteX1" fmla="*/ 57668 w 1880092"/>
              <a:gd name="connsiteY1" fmla="*/ 167640 h 2917446"/>
              <a:gd name="connsiteX2" fmla="*/ 27188 w 1880092"/>
              <a:gd name="connsiteY2" fmla="*/ 350520 h 2917446"/>
              <a:gd name="connsiteX3" fmla="*/ 4328 w 1880092"/>
              <a:gd name="connsiteY3" fmla="*/ 472440 h 2917446"/>
              <a:gd name="connsiteX4" fmla="*/ 118628 w 1880092"/>
              <a:gd name="connsiteY4" fmla="*/ 617220 h 2917446"/>
              <a:gd name="connsiteX5" fmla="*/ 255788 w 1880092"/>
              <a:gd name="connsiteY5" fmla="*/ 792480 h 2917446"/>
              <a:gd name="connsiteX6" fmla="*/ 499628 w 1880092"/>
              <a:gd name="connsiteY6" fmla="*/ 998220 h 2917446"/>
              <a:gd name="connsiteX7" fmla="*/ 705368 w 1880092"/>
              <a:gd name="connsiteY7" fmla="*/ 1143000 h 2917446"/>
              <a:gd name="connsiteX8" fmla="*/ 865388 w 1880092"/>
              <a:gd name="connsiteY8" fmla="*/ 1150620 h 2917446"/>
              <a:gd name="connsiteX9" fmla="*/ 873008 w 1880092"/>
              <a:gd name="connsiteY9" fmla="*/ 1150620 h 2917446"/>
              <a:gd name="connsiteX10" fmla="*/ 1052078 w 1880092"/>
              <a:gd name="connsiteY10" fmla="*/ 1243965 h 2917446"/>
              <a:gd name="connsiteX11" fmla="*/ 1036838 w 1880092"/>
              <a:gd name="connsiteY11" fmla="*/ 1384935 h 2917446"/>
              <a:gd name="connsiteX12" fmla="*/ 1175903 w 1880092"/>
              <a:gd name="connsiteY12" fmla="*/ 1604010 h 2917446"/>
              <a:gd name="connsiteX13" fmla="*/ 1292108 w 1880092"/>
              <a:gd name="connsiteY13" fmla="*/ 1866900 h 2917446"/>
              <a:gd name="connsiteX14" fmla="*/ 1572143 w 1880092"/>
              <a:gd name="connsiteY14" fmla="*/ 2049780 h 2917446"/>
              <a:gd name="connsiteX15" fmla="*/ 1747403 w 1880092"/>
              <a:gd name="connsiteY15" fmla="*/ 2259330 h 2917446"/>
              <a:gd name="connsiteX16" fmla="*/ 1368308 w 1880092"/>
              <a:gd name="connsiteY16" fmla="*/ 2914650 h 2917446"/>
              <a:gd name="connsiteX17" fmla="*/ 1815984 w 1880092"/>
              <a:gd name="connsiteY17" fmla="*/ 2493646 h 2917446"/>
              <a:gd name="connsiteX18" fmla="*/ 1787408 w 1880092"/>
              <a:gd name="connsiteY18" fmla="*/ 2055495 h 2917446"/>
              <a:gd name="connsiteX19" fmla="*/ 888248 w 1880092"/>
              <a:gd name="connsiteY19" fmla="*/ 944880 h 2917446"/>
              <a:gd name="connsiteX20" fmla="*/ 796808 w 1880092"/>
              <a:gd name="connsiteY20" fmla="*/ 845820 h 2917446"/>
              <a:gd name="connsiteX21" fmla="*/ 621548 w 1880092"/>
              <a:gd name="connsiteY21" fmla="*/ 845820 h 2917446"/>
              <a:gd name="connsiteX22" fmla="*/ 438668 w 1880092"/>
              <a:gd name="connsiteY22" fmla="*/ 594360 h 2917446"/>
              <a:gd name="connsiteX23" fmla="*/ 347228 w 1880092"/>
              <a:gd name="connsiteY23" fmla="*/ 373380 h 2917446"/>
              <a:gd name="connsiteX24" fmla="*/ 271028 w 1880092"/>
              <a:gd name="connsiteY24" fmla="*/ 243840 h 2917446"/>
              <a:gd name="connsiteX25" fmla="*/ 240548 w 1880092"/>
              <a:gd name="connsiteY25" fmla="*/ 182880 h 2917446"/>
              <a:gd name="connsiteX26" fmla="*/ 354848 w 1880092"/>
              <a:gd name="connsiteY26" fmla="*/ 243840 h 2917446"/>
              <a:gd name="connsiteX27" fmla="*/ 552968 w 1880092"/>
              <a:gd name="connsiteY27" fmla="*/ 358140 h 2917446"/>
              <a:gd name="connsiteX28" fmla="*/ 812048 w 1880092"/>
              <a:gd name="connsiteY28" fmla="*/ 426720 h 2917446"/>
              <a:gd name="connsiteX29" fmla="*/ 994928 w 1880092"/>
              <a:gd name="connsiteY29" fmla="*/ 281940 h 2917446"/>
              <a:gd name="connsiteX30" fmla="*/ 994928 w 1880092"/>
              <a:gd name="connsiteY30" fmla="*/ 137160 h 2917446"/>
              <a:gd name="connsiteX31" fmla="*/ 956828 w 1880092"/>
              <a:gd name="connsiteY31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52078 w 1837781"/>
              <a:gd name="connsiteY10" fmla="*/ 1243965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114944 w 1837781"/>
              <a:gd name="connsiteY20" fmla="*/ 1238250 h 2917446"/>
              <a:gd name="connsiteX21" fmla="*/ 888248 w 1837781"/>
              <a:gd name="connsiteY21" fmla="*/ 944880 h 2917446"/>
              <a:gd name="connsiteX22" fmla="*/ 796808 w 1837781"/>
              <a:gd name="connsiteY22" fmla="*/ 845820 h 2917446"/>
              <a:gd name="connsiteX23" fmla="*/ 621548 w 1837781"/>
              <a:gd name="connsiteY23" fmla="*/ 845820 h 2917446"/>
              <a:gd name="connsiteX24" fmla="*/ 438668 w 1837781"/>
              <a:gd name="connsiteY24" fmla="*/ 594360 h 2917446"/>
              <a:gd name="connsiteX25" fmla="*/ 347228 w 1837781"/>
              <a:gd name="connsiteY25" fmla="*/ 373380 h 2917446"/>
              <a:gd name="connsiteX26" fmla="*/ 271028 w 1837781"/>
              <a:gd name="connsiteY26" fmla="*/ 243840 h 2917446"/>
              <a:gd name="connsiteX27" fmla="*/ 240548 w 1837781"/>
              <a:gd name="connsiteY27" fmla="*/ 182880 h 2917446"/>
              <a:gd name="connsiteX28" fmla="*/ 354848 w 1837781"/>
              <a:gd name="connsiteY28" fmla="*/ 243840 h 2917446"/>
              <a:gd name="connsiteX29" fmla="*/ 552968 w 1837781"/>
              <a:gd name="connsiteY29" fmla="*/ 358140 h 2917446"/>
              <a:gd name="connsiteX30" fmla="*/ 812048 w 1837781"/>
              <a:gd name="connsiteY30" fmla="*/ 426720 h 2917446"/>
              <a:gd name="connsiteX31" fmla="*/ 994928 w 1837781"/>
              <a:gd name="connsiteY31" fmla="*/ 281940 h 2917446"/>
              <a:gd name="connsiteX32" fmla="*/ 994928 w 1837781"/>
              <a:gd name="connsiteY32" fmla="*/ 137160 h 2917446"/>
              <a:gd name="connsiteX33" fmla="*/ 956828 w 1837781"/>
              <a:gd name="connsiteY33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888248 w 1837781"/>
              <a:gd name="connsiteY22" fmla="*/ 944880 h 2917446"/>
              <a:gd name="connsiteX23" fmla="*/ 796808 w 1837781"/>
              <a:gd name="connsiteY23" fmla="*/ 845820 h 2917446"/>
              <a:gd name="connsiteX24" fmla="*/ 621548 w 1837781"/>
              <a:gd name="connsiteY24" fmla="*/ 845820 h 2917446"/>
              <a:gd name="connsiteX25" fmla="*/ 438668 w 1837781"/>
              <a:gd name="connsiteY25" fmla="*/ 594360 h 2917446"/>
              <a:gd name="connsiteX26" fmla="*/ 347228 w 1837781"/>
              <a:gd name="connsiteY26" fmla="*/ 373380 h 2917446"/>
              <a:gd name="connsiteX27" fmla="*/ 271028 w 1837781"/>
              <a:gd name="connsiteY27" fmla="*/ 243840 h 2917446"/>
              <a:gd name="connsiteX28" fmla="*/ 240548 w 1837781"/>
              <a:gd name="connsiteY28" fmla="*/ 182880 h 2917446"/>
              <a:gd name="connsiteX29" fmla="*/ 354848 w 1837781"/>
              <a:gd name="connsiteY29" fmla="*/ 243840 h 2917446"/>
              <a:gd name="connsiteX30" fmla="*/ 552968 w 1837781"/>
              <a:gd name="connsiteY30" fmla="*/ 358140 h 2917446"/>
              <a:gd name="connsiteX31" fmla="*/ 812048 w 1837781"/>
              <a:gd name="connsiteY31" fmla="*/ 426720 h 2917446"/>
              <a:gd name="connsiteX32" fmla="*/ 994928 w 1837781"/>
              <a:gd name="connsiteY32" fmla="*/ 281940 h 2917446"/>
              <a:gd name="connsiteX33" fmla="*/ 994928 w 1837781"/>
              <a:gd name="connsiteY33" fmla="*/ 137160 h 2917446"/>
              <a:gd name="connsiteX34" fmla="*/ 956828 w 1837781"/>
              <a:gd name="connsiteY34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12939 w 1837781"/>
              <a:gd name="connsiteY30" fmla="*/ 211455 h 2917446"/>
              <a:gd name="connsiteX31" fmla="*/ 354848 w 1837781"/>
              <a:gd name="connsiteY31" fmla="*/ 243840 h 2917446"/>
              <a:gd name="connsiteX32" fmla="*/ 552968 w 1837781"/>
              <a:gd name="connsiteY32" fmla="*/ 358140 h 2917446"/>
              <a:gd name="connsiteX33" fmla="*/ 812048 w 1837781"/>
              <a:gd name="connsiteY33" fmla="*/ 426720 h 2917446"/>
              <a:gd name="connsiteX34" fmla="*/ 994928 w 1837781"/>
              <a:gd name="connsiteY34" fmla="*/ 281940 h 2917446"/>
              <a:gd name="connsiteX35" fmla="*/ 994928 w 1837781"/>
              <a:gd name="connsiteY35" fmla="*/ 137160 h 2917446"/>
              <a:gd name="connsiteX36" fmla="*/ 956828 w 1837781"/>
              <a:gd name="connsiteY36" fmla="*/ 0 h 2917446"/>
              <a:gd name="connsiteX0" fmla="*/ 95768 w 1829854"/>
              <a:gd name="connsiteY0" fmla="*/ 22860 h 2927259"/>
              <a:gd name="connsiteX1" fmla="*/ 57668 w 1829854"/>
              <a:gd name="connsiteY1" fmla="*/ 167640 h 2927259"/>
              <a:gd name="connsiteX2" fmla="*/ 27188 w 1829854"/>
              <a:gd name="connsiteY2" fmla="*/ 350520 h 2927259"/>
              <a:gd name="connsiteX3" fmla="*/ 4328 w 1829854"/>
              <a:gd name="connsiteY3" fmla="*/ 472440 h 2927259"/>
              <a:gd name="connsiteX4" fmla="*/ 118628 w 1829854"/>
              <a:gd name="connsiteY4" fmla="*/ 617220 h 2927259"/>
              <a:gd name="connsiteX5" fmla="*/ 255788 w 1829854"/>
              <a:gd name="connsiteY5" fmla="*/ 792480 h 2927259"/>
              <a:gd name="connsiteX6" fmla="*/ 499628 w 1829854"/>
              <a:gd name="connsiteY6" fmla="*/ 998220 h 2927259"/>
              <a:gd name="connsiteX7" fmla="*/ 705368 w 1829854"/>
              <a:gd name="connsiteY7" fmla="*/ 1143000 h 2927259"/>
              <a:gd name="connsiteX8" fmla="*/ 865388 w 1829854"/>
              <a:gd name="connsiteY8" fmla="*/ 1150620 h 2927259"/>
              <a:gd name="connsiteX9" fmla="*/ 873008 w 1829854"/>
              <a:gd name="connsiteY9" fmla="*/ 1150620 h 2927259"/>
              <a:gd name="connsiteX10" fmla="*/ 1042553 w 1829854"/>
              <a:gd name="connsiteY10" fmla="*/ 1245870 h 2927259"/>
              <a:gd name="connsiteX11" fmla="*/ 1036838 w 1829854"/>
              <a:gd name="connsiteY11" fmla="*/ 1384935 h 2927259"/>
              <a:gd name="connsiteX12" fmla="*/ 1175903 w 1829854"/>
              <a:gd name="connsiteY12" fmla="*/ 1604010 h 2927259"/>
              <a:gd name="connsiteX13" fmla="*/ 1292108 w 1829854"/>
              <a:gd name="connsiteY13" fmla="*/ 1866900 h 2927259"/>
              <a:gd name="connsiteX14" fmla="*/ 1572143 w 1829854"/>
              <a:gd name="connsiteY14" fmla="*/ 2049780 h 2927259"/>
              <a:gd name="connsiteX15" fmla="*/ 1747403 w 1829854"/>
              <a:gd name="connsiteY15" fmla="*/ 2259330 h 2927259"/>
              <a:gd name="connsiteX16" fmla="*/ 1368308 w 1829854"/>
              <a:gd name="connsiteY16" fmla="*/ 2914650 h 2927259"/>
              <a:gd name="connsiteX17" fmla="*/ 1730259 w 1829854"/>
              <a:gd name="connsiteY17" fmla="*/ 2676525 h 2927259"/>
              <a:gd name="connsiteX18" fmla="*/ 1815984 w 1829854"/>
              <a:gd name="connsiteY18" fmla="*/ 2493646 h 2927259"/>
              <a:gd name="connsiteX19" fmla="*/ 1787408 w 1829854"/>
              <a:gd name="connsiteY19" fmla="*/ 2055495 h 2927259"/>
              <a:gd name="connsiteX20" fmla="*/ 1436888 w 1829854"/>
              <a:gd name="connsiteY20" fmla="*/ 1817370 h 2927259"/>
              <a:gd name="connsiteX21" fmla="*/ 1273059 w 1829854"/>
              <a:gd name="connsiteY21" fmla="*/ 1621155 h 2927259"/>
              <a:gd name="connsiteX22" fmla="*/ 1133994 w 1829854"/>
              <a:gd name="connsiteY22" fmla="*/ 1226820 h 2927259"/>
              <a:gd name="connsiteX23" fmla="*/ 1036839 w 1829854"/>
              <a:gd name="connsiteY23" fmla="*/ 1055370 h 2927259"/>
              <a:gd name="connsiteX24" fmla="*/ 888248 w 1829854"/>
              <a:gd name="connsiteY24" fmla="*/ 944880 h 2927259"/>
              <a:gd name="connsiteX25" fmla="*/ 796808 w 1829854"/>
              <a:gd name="connsiteY25" fmla="*/ 845820 h 2927259"/>
              <a:gd name="connsiteX26" fmla="*/ 650123 w 1829854"/>
              <a:gd name="connsiteY26" fmla="*/ 891540 h 2927259"/>
              <a:gd name="connsiteX27" fmla="*/ 438668 w 1829854"/>
              <a:gd name="connsiteY27" fmla="*/ 594360 h 2927259"/>
              <a:gd name="connsiteX28" fmla="*/ 331988 w 1829854"/>
              <a:gd name="connsiteY28" fmla="*/ 382905 h 2927259"/>
              <a:gd name="connsiteX29" fmla="*/ 232928 w 1829854"/>
              <a:gd name="connsiteY29" fmla="*/ 295275 h 2927259"/>
              <a:gd name="connsiteX30" fmla="*/ 200543 w 1829854"/>
              <a:gd name="connsiteY30" fmla="*/ 211455 h 2927259"/>
              <a:gd name="connsiteX31" fmla="*/ 312939 w 1829854"/>
              <a:gd name="connsiteY31" fmla="*/ 211455 h 2927259"/>
              <a:gd name="connsiteX32" fmla="*/ 354848 w 1829854"/>
              <a:gd name="connsiteY32" fmla="*/ 243840 h 2927259"/>
              <a:gd name="connsiteX33" fmla="*/ 552968 w 1829854"/>
              <a:gd name="connsiteY33" fmla="*/ 358140 h 2927259"/>
              <a:gd name="connsiteX34" fmla="*/ 812048 w 1829854"/>
              <a:gd name="connsiteY34" fmla="*/ 426720 h 2927259"/>
              <a:gd name="connsiteX35" fmla="*/ 994928 w 1829854"/>
              <a:gd name="connsiteY35" fmla="*/ 281940 h 2927259"/>
              <a:gd name="connsiteX36" fmla="*/ 994928 w 1829854"/>
              <a:gd name="connsiteY36" fmla="*/ 137160 h 2927259"/>
              <a:gd name="connsiteX37" fmla="*/ 956828 w 1829854"/>
              <a:gd name="connsiteY37" fmla="*/ 0 h 292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29854" h="2927259">
                <a:moveTo>
                  <a:pt x="95768" y="22860"/>
                </a:moveTo>
                <a:cubicBezTo>
                  <a:pt x="82433" y="67945"/>
                  <a:pt x="69098" y="113030"/>
                  <a:pt x="57668" y="167640"/>
                </a:cubicBezTo>
                <a:cubicBezTo>
                  <a:pt x="46238" y="222250"/>
                  <a:pt x="36078" y="299720"/>
                  <a:pt x="27188" y="350520"/>
                </a:cubicBezTo>
                <a:cubicBezTo>
                  <a:pt x="18298" y="401320"/>
                  <a:pt x="-10912" y="427990"/>
                  <a:pt x="4328" y="472440"/>
                </a:cubicBezTo>
                <a:cubicBezTo>
                  <a:pt x="19568" y="516890"/>
                  <a:pt x="118628" y="617220"/>
                  <a:pt x="118628" y="617220"/>
                </a:cubicBezTo>
                <a:cubicBezTo>
                  <a:pt x="160538" y="670560"/>
                  <a:pt x="192288" y="728980"/>
                  <a:pt x="255788" y="792480"/>
                </a:cubicBezTo>
                <a:cubicBezTo>
                  <a:pt x="319288" y="855980"/>
                  <a:pt x="424698" y="939800"/>
                  <a:pt x="499628" y="998220"/>
                </a:cubicBezTo>
                <a:cubicBezTo>
                  <a:pt x="574558" y="1056640"/>
                  <a:pt x="644408" y="1117600"/>
                  <a:pt x="705368" y="1143000"/>
                </a:cubicBezTo>
                <a:cubicBezTo>
                  <a:pt x="766328" y="1168400"/>
                  <a:pt x="837448" y="1149350"/>
                  <a:pt x="865388" y="1150620"/>
                </a:cubicBezTo>
                <a:cubicBezTo>
                  <a:pt x="893328" y="1151890"/>
                  <a:pt x="843481" y="1134745"/>
                  <a:pt x="873008" y="1150620"/>
                </a:cubicBezTo>
                <a:cubicBezTo>
                  <a:pt x="902535" y="1166495"/>
                  <a:pt x="1015248" y="1206818"/>
                  <a:pt x="1042553" y="1245870"/>
                </a:cubicBezTo>
                <a:cubicBezTo>
                  <a:pt x="1069858" y="1284922"/>
                  <a:pt x="1020646" y="1321753"/>
                  <a:pt x="1036838" y="1384935"/>
                </a:cubicBezTo>
                <a:cubicBezTo>
                  <a:pt x="1053030" y="1448117"/>
                  <a:pt x="1133358" y="1523683"/>
                  <a:pt x="1175903" y="1604010"/>
                </a:cubicBezTo>
                <a:cubicBezTo>
                  <a:pt x="1218448" y="1684338"/>
                  <a:pt x="1228291" y="1788795"/>
                  <a:pt x="1292108" y="1866900"/>
                </a:cubicBezTo>
                <a:cubicBezTo>
                  <a:pt x="1355925" y="1945005"/>
                  <a:pt x="1496261" y="1984375"/>
                  <a:pt x="1572143" y="2049780"/>
                </a:cubicBezTo>
                <a:cubicBezTo>
                  <a:pt x="1648026" y="2115185"/>
                  <a:pt x="1713431" y="2176780"/>
                  <a:pt x="1747403" y="2259330"/>
                </a:cubicBezTo>
                <a:cubicBezTo>
                  <a:pt x="1781375" y="2341880"/>
                  <a:pt x="1371165" y="2845118"/>
                  <a:pt x="1368308" y="2914650"/>
                </a:cubicBezTo>
                <a:cubicBezTo>
                  <a:pt x="1365451" y="2984182"/>
                  <a:pt x="1655646" y="2746692"/>
                  <a:pt x="1730259" y="2676525"/>
                </a:cubicBezTo>
                <a:cubicBezTo>
                  <a:pt x="1804872" y="2606358"/>
                  <a:pt x="1801379" y="2589213"/>
                  <a:pt x="1815984" y="2493646"/>
                </a:cubicBezTo>
                <a:cubicBezTo>
                  <a:pt x="1830589" y="2398079"/>
                  <a:pt x="1847416" y="2197735"/>
                  <a:pt x="1787408" y="2055495"/>
                </a:cubicBezTo>
                <a:cubicBezTo>
                  <a:pt x="1727400" y="1913255"/>
                  <a:pt x="1518168" y="1894205"/>
                  <a:pt x="1436888" y="1817370"/>
                </a:cubicBezTo>
                <a:cubicBezTo>
                  <a:pt x="1355608" y="1740535"/>
                  <a:pt x="1326716" y="1717675"/>
                  <a:pt x="1273059" y="1621155"/>
                </a:cubicBezTo>
                <a:cubicBezTo>
                  <a:pt x="1219402" y="1524635"/>
                  <a:pt x="1181937" y="1319213"/>
                  <a:pt x="1133994" y="1226820"/>
                </a:cubicBezTo>
                <a:cubicBezTo>
                  <a:pt x="1086052" y="1134428"/>
                  <a:pt x="1074622" y="1104265"/>
                  <a:pt x="1036839" y="1055370"/>
                </a:cubicBezTo>
                <a:cubicBezTo>
                  <a:pt x="999056" y="1006475"/>
                  <a:pt x="928253" y="979805"/>
                  <a:pt x="888248" y="944880"/>
                </a:cubicBezTo>
                <a:cubicBezTo>
                  <a:pt x="848243" y="909955"/>
                  <a:pt x="836496" y="854710"/>
                  <a:pt x="796808" y="845820"/>
                </a:cubicBezTo>
                <a:cubicBezTo>
                  <a:pt x="757120" y="836930"/>
                  <a:pt x="709813" y="933450"/>
                  <a:pt x="650123" y="891540"/>
                </a:cubicBezTo>
                <a:cubicBezTo>
                  <a:pt x="590433" y="849630"/>
                  <a:pt x="491690" y="679132"/>
                  <a:pt x="438668" y="594360"/>
                </a:cubicBezTo>
                <a:cubicBezTo>
                  <a:pt x="385646" y="509588"/>
                  <a:pt x="366278" y="432753"/>
                  <a:pt x="331988" y="382905"/>
                </a:cubicBezTo>
                <a:cubicBezTo>
                  <a:pt x="297698" y="333058"/>
                  <a:pt x="254835" y="323850"/>
                  <a:pt x="232928" y="295275"/>
                </a:cubicBezTo>
                <a:cubicBezTo>
                  <a:pt x="211021" y="266700"/>
                  <a:pt x="187208" y="225425"/>
                  <a:pt x="200543" y="211455"/>
                </a:cubicBezTo>
                <a:cubicBezTo>
                  <a:pt x="213878" y="197485"/>
                  <a:pt x="287222" y="206058"/>
                  <a:pt x="312939" y="211455"/>
                </a:cubicBezTo>
                <a:cubicBezTo>
                  <a:pt x="338657" y="216853"/>
                  <a:pt x="314843" y="219393"/>
                  <a:pt x="354848" y="243840"/>
                </a:cubicBezTo>
                <a:cubicBezTo>
                  <a:pt x="394853" y="268288"/>
                  <a:pt x="476768" y="327660"/>
                  <a:pt x="552968" y="358140"/>
                </a:cubicBezTo>
                <a:cubicBezTo>
                  <a:pt x="629168" y="388620"/>
                  <a:pt x="738388" y="439420"/>
                  <a:pt x="812048" y="426720"/>
                </a:cubicBezTo>
                <a:cubicBezTo>
                  <a:pt x="885708" y="414020"/>
                  <a:pt x="964448" y="330200"/>
                  <a:pt x="994928" y="281940"/>
                </a:cubicBezTo>
                <a:cubicBezTo>
                  <a:pt x="1025408" y="233680"/>
                  <a:pt x="1001278" y="184150"/>
                  <a:pt x="994928" y="137160"/>
                </a:cubicBezTo>
                <a:cubicBezTo>
                  <a:pt x="988578" y="90170"/>
                  <a:pt x="972703" y="45085"/>
                  <a:pt x="956828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21"/>
          <p:cNvSpPr/>
          <p:nvPr/>
        </p:nvSpPr>
        <p:spPr>
          <a:xfrm>
            <a:off x="1427795" y="1318260"/>
            <a:ext cx="1244491" cy="2518410"/>
          </a:xfrm>
          <a:custGeom>
            <a:avLst/>
            <a:gdLst>
              <a:gd name="connsiteX0" fmla="*/ 126685 w 1244491"/>
              <a:gd name="connsiteY0" fmla="*/ 0 h 2518410"/>
              <a:gd name="connsiteX1" fmla="*/ 149545 w 1244491"/>
              <a:gd name="connsiteY1" fmla="*/ 144780 h 2518410"/>
              <a:gd name="connsiteX2" fmla="*/ 31435 w 1244491"/>
              <a:gd name="connsiteY2" fmla="*/ 384810 h 2518410"/>
              <a:gd name="connsiteX3" fmla="*/ 955 w 1244491"/>
              <a:gd name="connsiteY3" fmla="*/ 441960 h 2518410"/>
              <a:gd name="connsiteX4" fmla="*/ 20005 w 1244491"/>
              <a:gd name="connsiteY4" fmla="*/ 510540 h 2518410"/>
              <a:gd name="connsiteX5" fmla="*/ 134305 w 1244491"/>
              <a:gd name="connsiteY5" fmla="*/ 544830 h 2518410"/>
              <a:gd name="connsiteX6" fmla="*/ 119065 w 1244491"/>
              <a:gd name="connsiteY6" fmla="*/ 674370 h 2518410"/>
              <a:gd name="connsiteX7" fmla="*/ 27625 w 1244491"/>
              <a:gd name="connsiteY7" fmla="*/ 781050 h 2518410"/>
              <a:gd name="connsiteX8" fmla="*/ 153355 w 1244491"/>
              <a:gd name="connsiteY8" fmla="*/ 895350 h 2518410"/>
              <a:gd name="connsiteX9" fmla="*/ 267655 w 1244491"/>
              <a:gd name="connsiteY9" fmla="*/ 1188720 h 2518410"/>
              <a:gd name="connsiteX10" fmla="*/ 454345 w 1244491"/>
              <a:gd name="connsiteY10" fmla="*/ 1249680 h 2518410"/>
              <a:gd name="connsiteX11" fmla="*/ 477205 w 1244491"/>
              <a:gd name="connsiteY11" fmla="*/ 1455420 h 2518410"/>
              <a:gd name="connsiteX12" fmla="*/ 591505 w 1244491"/>
              <a:gd name="connsiteY12" fmla="*/ 1630680 h 2518410"/>
              <a:gd name="connsiteX13" fmla="*/ 679135 w 1244491"/>
              <a:gd name="connsiteY13" fmla="*/ 1664970 h 2518410"/>
              <a:gd name="connsiteX14" fmla="*/ 804865 w 1244491"/>
              <a:gd name="connsiteY14" fmla="*/ 1592580 h 2518410"/>
              <a:gd name="connsiteX15" fmla="*/ 892495 w 1244491"/>
              <a:gd name="connsiteY15" fmla="*/ 1516380 h 2518410"/>
              <a:gd name="connsiteX16" fmla="*/ 926785 w 1244491"/>
              <a:gd name="connsiteY16" fmla="*/ 1615440 h 2518410"/>
              <a:gd name="connsiteX17" fmla="*/ 892495 w 1244491"/>
              <a:gd name="connsiteY17" fmla="*/ 1714500 h 2518410"/>
              <a:gd name="connsiteX18" fmla="*/ 922975 w 1244491"/>
              <a:gd name="connsiteY18" fmla="*/ 1813560 h 2518410"/>
              <a:gd name="connsiteX19" fmla="*/ 1033465 w 1244491"/>
              <a:gd name="connsiteY19" fmla="*/ 1889760 h 2518410"/>
              <a:gd name="connsiteX20" fmla="*/ 1151575 w 1244491"/>
              <a:gd name="connsiteY20" fmla="*/ 1893570 h 2518410"/>
              <a:gd name="connsiteX21" fmla="*/ 1174435 w 1244491"/>
              <a:gd name="connsiteY21" fmla="*/ 1882140 h 2518410"/>
              <a:gd name="connsiteX22" fmla="*/ 1243015 w 1244491"/>
              <a:gd name="connsiteY22" fmla="*/ 2053590 h 2518410"/>
              <a:gd name="connsiteX23" fmla="*/ 1102045 w 1244491"/>
              <a:gd name="connsiteY23" fmla="*/ 2164080 h 2518410"/>
              <a:gd name="connsiteX24" fmla="*/ 1044895 w 1244491"/>
              <a:gd name="connsiteY24" fmla="*/ 2247900 h 2518410"/>
              <a:gd name="connsiteX25" fmla="*/ 1113475 w 1244491"/>
              <a:gd name="connsiteY25" fmla="*/ 2358390 h 2518410"/>
              <a:gd name="connsiteX26" fmla="*/ 1090615 w 1244491"/>
              <a:gd name="connsiteY26" fmla="*/ 2434590 h 2518410"/>
              <a:gd name="connsiteX27" fmla="*/ 1006795 w 1244491"/>
              <a:gd name="connsiteY27" fmla="*/ 2518410 h 251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44491" h="2518410">
                <a:moveTo>
                  <a:pt x="126685" y="0"/>
                </a:moveTo>
                <a:cubicBezTo>
                  <a:pt x="146052" y="40322"/>
                  <a:pt x="165420" y="80645"/>
                  <a:pt x="149545" y="144780"/>
                </a:cubicBezTo>
                <a:cubicBezTo>
                  <a:pt x="133670" y="208915"/>
                  <a:pt x="56200" y="335280"/>
                  <a:pt x="31435" y="384810"/>
                </a:cubicBezTo>
                <a:cubicBezTo>
                  <a:pt x="6670" y="434340"/>
                  <a:pt x="2860" y="421005"/>
                  <a:pt x="955" y="441960"/>
                </a:cubicBezTo>
                <a:cubicBezTo>
                  <a:pt x="-950" y="462915"/>
                  <a:pt x="-2220" y="493395"/>
                  <a:pt x="20005" y="510540"/>
                </a:cubicBezTo>
                <a:cubicBezTo>
                  <a:pt x="42230" y="527685"/>
                  <a:pt x="117795" y="517525"/>
                  <a:pt x="134305" y="544830"/>
                </a:cubicBezTo>
                <a:cubicBezTo>
                  <a:pt x="150815" y="572135"/>
                  <a:pt x="136845" y="635000"/>
                  <a:pt x="119065" y="674370"/>
                </a:cubicBezTo>
                <a:cubicBezTo>
                  <a:pt x="101285" y="713740"/>
                  <a:pt x="21910" y="744220"/>
                  <a:pt x="27625" y="781050"/>
                </a:cubicBezTo>
                <a:cubicBezTo>
                  <a:pt x="33340" y="817880"/>
                  <a:pt x="113350" y="827405"/>
                  <a:pt x="153355" y="895350"/>
                </a:cubicBezTo>
                <a:cubicBezTo>
                  <a:pt x="193360" y="963295"/>
                  <a:pt x="217490" y="1129665"/>
                  <a:pt x="267655" y="1188720"/>
                </a:cubicBezTo>
                <a:cubicBezTo>
                  <a:pt x="317820" y="1247775"/>
                  <a:pt x="419420" y="1205230"/>
                  <a:pt x="454345" y="1249680"/>
                </a:cubicBezTo>
                <a:cubicBezTo>
                  <a:pt x="489270" y="1294130"/>
                  <a:pt x="454345" y="1391920"/>
                  <a:pt x="477205" y="1455420"/>
                </a:cubicBezTo>
                <a:cubicBezTo>
                  <a:pt x="500065" y="1518920"/>
                  <a:pt x="557850" y="1595755"/>
                  <a:pt x="591505" y="1630680"/>
                </a:cubicBezTo>
                <a:cubicBezTo>
                  <a:pt x="625160" y="1665605"/>
                  <a:pt x="643575" y="1671320"/>
                  <a:pt x="679135" y="1664970"/>
                </a:cubicBezTo>
                <a:cubicBezTo>
                  <a:pt x="714695" y="1658620"/>
                  <a:pt x="769305" y="1617345"/>
                  <a:pt x="804865" y="1592580"/>
                </a:cubicBezTo>
                <a:cubicBezTo>
                  <a:pt x="840425" y="1567815"/>
                  <a:pt x="872175" y="1512570"/>
                  <a:pt x="892495" y="1516380"/>
                </a:cubicBezTo>
                <a:cubicBezTo>
                  <a:pt x="912815" y="1520190"/>
                  <a:pt x="926785" y="1582420"/>
                  <a:pt x="926785" y="1615440"/>
                </a:cubicBezTo>
                <a:cubicBezTo>
                  <a:pt x="926785" y="1648460"/>
                  <a:pt x="893130" y="1681480"/>
                  <a:pt x="892495" y="1714500"/>
                </a:cubicBezTo>
                <a:cubicBezTo>
                  <a:pt x="891860" y="1747520"/>
                  <a:pt x="899480" y="1784350"/>
                  <a:pt x="922975" y="1813560"/>
                </a:cubicBezTo>
                <a:cubicBezTo>
                  <a:pt x="946470" y="1842770"/>
                  <a:pt x="995365" y="1876425"/>
                  <a:pt x="1033465" y="1889760"/>
                </a:cubicBezTo>
                <a:cubicBezTo>
                  <a:pt x="1071565" y="1903095"/>
                  <a:pt x="1128080" y="1894840"/>
                  <a:pt x="1151575" y="1893570"/>
                </a:cubicBezTo>
                <a:cubicBezTo>
                  <a:pt x="1175070" y="1892300"/>
                  <a:pt x="1159195" y="1855470"/>
                  <a:pt x="1174435" y="1882140"/>
                </a:cubicBezTo>
                <a:cubicBezTo>
                  <a:pt x="1189675" y="1908810"/>
                  <a:pt x="1255080" y="2006600"/>
                  <a:pt x="1243015" y="2053590"/>
                </a:cubicBezTo>
                <a:cubicBezTo>
                  <a:pt x="1230950" y="2100580"/>
                  <a:pt x="1135065" y="2131695"/>
                  <a:pt x="1102045" y="2164080"/>
                </a:cubicBezTo>
                <a:cubicBezTo>
                  <a:pt x="1069025" y="2196465"/>
                  <a:pt x="1042990" y="2215515"/>
                  <a:pt x="1044895" y="2247900"/>
                </a:cubicBezTo>
                <a:cubicBezTo>
                  <a:pt x="1046800" y="2280285"/>
                  <a:pt x="1105855" y="2327275"/>
                  <a:pt x="1113475" y="2358390"/>
                </a:cubicBezTo>
                <a:cubicBezTo>
                  <a:pt x="1121095" y="2389505"/>
                  <a:pt x="1108395" y="2407920"/>
                  <a:pt x="1090615" y="2434590"/>
                </a:cubicBezTo>
                <a:cubicBezTo>
                  <a:pt x="1072835" y="2461260"/>
                  <a:pt x="1034100" y="2493010"/>
                  <a:pt x="1006795" y="25184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/>
          <p:cNvSpPr/>
          <p:nvPr/>
        </p:nvSpPr>
        <p:spPr>
          <a:xfrm>
            <a:off x="1375410" y="3836670"/>
            <a:ext cx="1059180" cy="2682240"/>
          </a:xfrm>
          <a:custGeom>
            <a:avLst/>
            <a:gdLst>
              <a:gd name="connsiteX0" fmla="*/ 1059180 w 1059180"/>
              <a:gd name="connsiteY0" fmla="*/ 0 h 2682240"/>
              <a:gd name="connsiteX1" fmla="*/ 883920 w 1059180"/>
              <a:gd name="connsiteY1" fmla="*/ 133350 h 2682240"/>
              <a:gd name="connsiteX2" fmla="*/ 769620 w 1059180"/>
              <a:gd name="connsiteY2" fmla="*/ 220980 h 2682240"/>
              <a:gd name="connsiteX3" fmla="*/ 659130 w 1059180"/>
              <a:gd name="connsiteY3" fmla="*/ 327660 h 2682240"/>
              <a:gd name="connsiteX4" fmla="*/ 632460 w 1059180"/>
              <a:gd name="connsiteY4" fmla="*/ 476250 h 2682240"/>
              <a:gd name="connsiteX5" fmla="*/ 621030 w 1059180"/>
              <a:gd name="connsiteY5" fmla="*/ 628650 h 2682240"/>
              <a:gd name="connsiteX6" fmla="*/ 765810 w 1059180"/>
              <a:gd name="connsiteY6" fmla="*/ 769620 h 2682240"/>
              <a:gd name="connsiteX7" fmla="*/ 803910 w 1059180"/>
              <a:gd name="connsiteY7" fmla="*/ 864870 h 2682240"/>
              <a:gd name="connsiteX8" fmla="*/ 727710 w 1059180"/>
              <a:gd name="connsiteY8" fmla="*/ 910590 h 2682240"/>
              <a:gd name="connsiteX9" fmla="*/ 681990 w 1059180"/>
              <a:gd name="connsiteY9" fmla="*/ 933450 h 2682240"/>
              <a:gd name="connsiteX10" fmla="*/ 758190 w 1059180"/>
              <a:gd name="connsiteY10" fmla="*/ 1070610 h 2682240"/>
              <a:gd name="connsiteX11" fmla="*/ 796290 w 1059180"/>
              <a:gd name="connsiteY11" fmla="*/ 1219200 h 2682240"/>
              <a:gd name="connsiteX12" fmla="*/ 693420 w 1059180"/>
              <a:gd name="connsiteY12" fmla="*/ 1383030 h 2682240"/>
              <a:gd name="connsiteX13" fmla="*/ 670560 w 1059180"/>
              <a:gd name="connsiteY13" fmla="*/ 1501140 h 2682240"/>
              <a:gd name="connsiteX14" fmla="*/ 655320 w 1059180"/>
              <a:gd name="connsiteY14" fmla="*/ 1584960 h 2682240"/>
              <a:gd name="connsiteX15" fmla="*/ 533400 w 1059180"/>
              <a:gd name="connsiteY15" fmla="*/ 1684020 h 2682240"/>
              <a:gd name="connsiteX16" fmla="*/ 510540 w 1059180"/>
              <a:gd name="connsiteY16" fmla="*/ 1962150 h 2682240"/>
              <a:gd name="connsiteX17" fmla="*/ 472440 w 1059180"/>
              <a:gd name="connsiteY17" fmla="*/ 2186940 h 2682240"/>
              <a:gd name="connsiteX18" fmla="*/ 346710 w 1059180"/>
              <a:gd name="connsiteY18" fmla="*/ 2346960 h 2682240"/>
              <a:gd name="connsiteX19" fmla="*/ 140970 w 1059180"/>
              <a:gd name="connsiteY19" fmla="*/ 2537460 h 2682240"/>
              <a:gd name="connsiteX20" fmla="*/ 0 w 1059180"/>
              <a:gd name="connsiteY20" fmla="*/ 2682240 h 268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9180" h="2682240">
                <a:moveTo>
                  <a:pt x="1059180" y="0"/>
                </a:moveTo>
                <a:lnTo>
                  <a:pt x="883920" y="133350"/>
                </a:lnTo>
                <a:cubicBezTo>
                  <a:pt x="835660" y="170180"/>
                  <a:pt x="807085" y="188595"/>
                  <a:pt x="769620" y="220980"/>
                </a:cubicBezTo>
                <a:cubicBezTo>
                  <a:pt x="732155" y="253365"/>
                  <a:pt x="681990" y="285115"/>
                  <a:pt x="659130" y="327660"/>
                </a:cubicBezTo>
                <a:cubicBezTo>
                  <a:pt x="636270" y="370205"/>
                  <a:pt x="638810" y="426085"/>
                  <a:pt x="632460" y="476250"/>
                </a:cubicBezTo>
                <a:cubicBezTo>
                  <a:pt x="626110" y="526415"/>
                  <a:pt x="598805" y="579755"/>
                  <a:pt x="621030" y="628650"/>
                </a:cubicBezTo>
                <a:cubicBezTo>
                  <a:pt x="643255" y="677545"/>
                  <a:pt x="735330" y="730250"/>
                  <a:pt x="765810" y="769620"/>
                </a:cubicBezTo>
                <a:cubicBezTo>
                  <a:pt x="796290" y="808990"/>
                  <a:pt x="810260" y="841375"/>
                  <a:pt x="803910" y="864870"/>
                </a:cubicBezTo>
                <a:cubicBezTo>
                  <a:pt x="797560" y="888365"/>
                  <a:pt x="748030" y="899160"/>
                  <a:pt x="727710" y="910590"/>
                </a:cubicBezTo>
                <a:cubicBezTo>
                  <a:pt x="707390" y="922020"/>
                  <a:pt x="676910" y="906780"/>
                  <a:pt x="681990" y="933450"/>
                </a:cubicBezTo>
                <a:cubicBezTo>
                  <a:pt x="687070" y="960120"/>
                  <a:pt x="739140" y="1022985"/>
                  <a:pt x="758190" y="1070610"/>
                </a:cubicBezTo>
                <a:cubicBezTo>
                  <a:pt x="777240" y="1118235"/>
                  <a:pt x="807085" y="1167130"/>
                  <a:pt x="796290" y="1219200"/>
                </a:cubicBezTo>
                <a:cubicBezTo>
                  <a:pt x="785495" y="1271270"/>
                  <a:pt x="714375" y="1336040"/>
                  <a:pt x="693420" y="1383030"/>
                </a:cubicBezTo>
                <a:cubicBezTo>
                  <a:pt x="672465" y="1430020"/>
                  <a:pt x="676910" y="1467485"/>
                  <a:pt x="670560" y="1501140"/>
                </a:cubicBezTo>
                <a:cubicBezTo>
                  <a:pt x="664210" y="1534795"/>
                  <a:pt x="678180" y="1554480"/>
                  <a:pt x="655320" y="1584960"/>
                </a:cubicBezTo>
                <a:cubicBezTo>
                  <a:pt x="632460" y="1615440"/>
                  <a:pt x="557530" y="1621155"/>
                  <a:pt x="533400" y="1684020"/>
                </a:cubicBezTo>
                <a:cubicBezTo>
                  <a:pt x="509270" y="1746885"/>
                  <a:pt x="520700" y="1878330"/>
                  <a:pt x="510540" y="1962150"/>
                </a:cubicBezTo>
                <a:cubicBezTo>
                  <a:pt x="500380" y="2045970"/>
                  <a:pt x="499745" y="2122805"/>
                  <a:pt x="472440" y="2186940"/>
                </a:cubicBezTo>
                <a:cubicBezTo>
                  <a:pt x="445135" y="2251075"/>
                  <a:pt x="401955" y="2288540"/>
                  <a:pt x="346710" y="2346960"/>
                </a:cubicBezTo>
                <a:cubicBezTo>
                  <a:pt x="291465" y="2405380"/>
                  <a:pt x="198755" y="2481580"/>
                  <a:pt x="140970" y="2537460"/>
                </a:cubicBezTo>
                <a:cubicBezTo>
                  <a:pt x="83185" y="2593340"/>
                  <a:pt x="12065" y="2661920"/>
                  <a:pt x="0" y="2682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/>
          <p:cNvSpPr/>
          <p:nvPr/>
        </p:nvSpPr>
        <p:spPr>
          <a:xfrm>
            <a:off x="1192050" y="6190259"/>
            <a:ext cx="1959810" cy="2687041"/>
          </a:xfrm>
          <a:custGeom>
            <a:avLst/>
            <a:gdLst>
              <a:gd name="connsiteX0" fmla="*/ 190980 w 1959810"/>
              <a:gd name="connsiteY0" fmla="*/ 324841 h 2385706"/>
              <a:gd name="connsiteX1" fmla="*/ 107160 w 1959810"/>
              <a:gd name="connsiteY1" fmla="*/ 381991 h 2385706"/>
              <a:gd name="connsiteX2" fmla="*/ 11910 w 1959810"/>
              <a:gd name="connsiteY2" fmla="*/ 469621 h 2385706"/>
              <a:gd name="connsiteX3" fmla="*/ 15720 w 1959810"/>
              <a:gd name="connsiteY3" fmla="*/ 568681 h 2385706"/>
              <a:gd name="connsiteX4" fmla="*/ 141450 w 1959810"/>
              <a:gd name="connsiteY4" fmla="*/ 644881 h 2385706"/>
              <a:gd name="connsiteX5" fmla="*/ 255750 w 1959810"/>
              <a:gd name="connsiteY5" fmla="*/ 770611 h 2385706"/>
              <a:gd name="connsiteX6" fmla="*/ 347190 w 1959810"/>
              <a:gd name="connsiteY6" fmla="*/ 801091 h 2385706"/>
              <a:gd name="connsiteX7" fmla="*/ 438630 w 1959810"/>
              <a:gd name="connsiteY7" fmla="*/ 694411 h 2385706"/>
              <a:gd name="connsiteX8" fmla="*/ 552930 w 1959810"/>
              <a:gd name="connsiteY8" fmla="*/ 545821 h 2385706"/>
              <a:gd name="connsiteX9" fmla="*/ 682470 w 1959810"/>
              <a:gd name="connsiteY9" fmla="*/ 481051 h 2385706"/>
              <a:gd name="connsiteX10" fmla="*/ 735810 w 1959810"/>
              <a:gd name="connsiteY10" fmla="*/ 488671 h 2385706"/>
              <a:gd name="connsiteX11" fmla="*/ 884400 w 1959810"/>
              <a:gd name="connsiteY11" fmla="*/ 351511 h 2385706"/>
              <a:gd name="connsiteX12" fmla="*/ 987270 w 1959810"/>
              <a:gd name="connsiteY12" fmla="*/ 313411 h 2385706"/>
              <a:gd name="connsiteX13" fmla="*/ 1101570 w 1959810"/>
              <a:gd name="connsiteY13" fmla="*/ 301981 h 2385706"/>
              <a:gd name="connsiteX14" fmla="*/ 1238730 w 1959810"/>
              <a:gd name="connsiteY14" fmla="*/ 168631 h 2385706"/>
              <a:gd name="connsiteX15" fmla="*/ 1288260 w 1959810"/>
              <a:gd name="connsiteY15" fmla="*/ 153391 h 2385706"/>
              <a:gd name="connsiteX16" fmla="*/ 1379700 w 1959810"/>
              <a:gd name="connsiteY16" fmla="*/ 237211 h 2385706"/>
              <a:gd name="connsiteX17" fmla="*/ 1532100 w 1959810"/>
              <a:gd name="connsiteY17" fmla="*/ 202921 h 2385706"/>
              <a:gd name="connsiteX18" fmla="*/ 1646400 w 1959810"/>
              <a:gd name="connsiteY18" fmla="*/ 100051 h 2385706"/>
              <a:gd name="connsiteX19" fmla="*/ 1734030 w 1959810"/>
              <a:gd name="connsiteY19" fmla="*/ 31471 h 2385706"/>
              <a:gd name="connsiteX20" fmla="*/ 1814040 w 1959810"/>
              <a:gd name="connsiteY20" fmla="*/ 991 h 2385706"/>
              <a:gd name="connsiteX21" fmla="*/ 1886430 w 1959810"/>
              <a:gd name="connsiteY21" fmla="*/ 31471 h 2385706"/>
              <a:gd name="connsiteX22" fmla="*/ 1947390 w 1959810"/>
              <a:gd name="connsiteY22" fmla="*/ 241021 h 2385706"/>
              <a:gd name="connsiteX23" fmla="*/ 1943580 w 1959810"/>
              <a:gd name="connsiteY23" fmla="*/ 256261 h 2385706"/>
              <a:gd name="connsiteX24" fmla="*/ 1779750 w 1959810"/>
              <a:gd name="connsiteY24" fmla="*/ 218161 h 2385706"/>
              <a:gd name="connsiteX25" fmla="*/ 1638780 w 1959810"/>
              <a:gd name="connsiteY25" fmla="*/ 256261 h 2385706"/>
              <a:gd name="connsiteX26" fmla="*/ 1520670 w 1959810"/>
              <a:gd name="connsiteY26" fmla="*/ 301981 h 2385706"/>
              <a:gd name="connsiteX27" fmla="*/ 1410180 w 1959810"/>
              <a:gd name="connsiteY27" fmla="*/ 408661 h 2385706"/>
              <a:gd name="connsiteX28" fmla="*/ 1242540 w 1959810"/>
              <a:gd name="connsiteY28" fmla="*/ 477241 h 2385706"/>
              <a:gd name="connsiteX29" fmla="*/ 1082520 w 1959810"/>
              <a:gd name="connsiteY29" fmla="*/ 442951 h 2385706"/>
              <a:gd name="connsiteX30" fmla="*/ 956790 w 1959810"/>
              <a:gd name="connsiteY30" fmla="*/ 511531 h 2385706"/>
              <a:gd name="connsiteX31" fmla="*/ 823440 w 1959810"/>
              <a:gd name="connsiteY31" fmla="*/ 713461 h 2385706"/>
              <a:gd name="connsiteX32" fmla="*/ 644370 w 1959810"/>
              <a:gd name="connsiteY32" fmla="*/ 808711 h 2385706"/>
              <a:gd name="connsiteX33" fmla="*/ 610080 w 1959810"/>
              <a:gd name="connsiteY33" fmla="*/ 907771 h 2385706"/>
              <a:gd name="connsiteX34" fmla="*/ 712950 w 1959810"/>
              <a:gd name="connsiteY34" fmla="*/ 1018261 h 2385706"/>
              <a:gd name="connsiteX35" fmla="*/ 865350 w 1959810"/>
              <a:gd name="connsiteY35" fmla="*/ 1109701 h 2385706"/>
              <a:gd name="connsiteX36" fmla="*/ 987270 w 1959810"/>
              <a:gd name="connsiteY36" fmla="*/ 1136371 h 2385706"/>
              <a:gd name="connsiteX37" fmla="*/ 1124430 w 1959810"/>
              <a:gd name="connsiteY37" fmla="*/ 1136371 h 2385706"/>
              <a:gd name="connsiteX38" fmla="*/ 1162530 w 1959810"/>
              <a:gd name="connsiteY38" fmla="*/ 1159231 h 2385706"/>
              <a:gd name="connsiteX39" fmla="*/ 1082520 w 1959810"/>
              <a:gd name="connsiteY39" fmla="*/ 1250671 h 2385706"/>
              <a:gd name="connsiteX40" fmla="*/ 1071090 w 1959810"/>
              <a:gd name="connsiteY40" fmla="*/ 1342111 h 2385706"/>
              <a:gd name="connsiteX41" fmla="*/ 1113000 w 1959810"/>
              <a:gd name="connsiteY41" fmla="*/ 1483081 h 2385706"/>
              <a:gd name="connsiteX42" fmla="*/ 1071090 w 1959810"/>
              <a:gd name="connsiteY42" fmla="*/ 1601191 h 2385706"/>
              <a:gd name="connsiteX43" fmla="*/ 1063470 w 1959810"/>
              <a:gd name="connsiteY43" fmla="*/ 1688821 h 2385706"/>
              <a:gd name="connsiteX44" fmla="*/ 1116810 w 1959810"/>
              <a:gd name="connsiteY44" fmla="*/ 1730731 h 2385706"/>
              <a:gd name="connsiteX45" fmla="*/ 1238730 w 1959810"/>
              <a:gd name="connsiteY45" fmla="*/ 1692631 h 2385706"/>
              <a:gd name="connsiteX46" fmla="*/ 1413990 w 1959810"/>
              <a:gd name="connsiteY46" fmla="*/ 1776451 h 2385706"/>
              <a:gd name="connsiteX47" fmla="*/ 1574010 w 1959810"/>
              <a:gd name="connsiteY47" fmla="*/ 1791691 h 2385706"/>
              <a:gd name="connsiteX48" fmla="*/ 1745460 w 1959810"/>
              <a:gd name="connsiteY48" fmla="*/ 1711681 h 2385706"/>
              <a:gd name="connsiteX49" fmla="*/ 1810230 w 1959810"/>
              <a:gd name="connsiteY49" fmla="*/ 1665961 h 2385706"/>
              <a:gd name="connsiteX50" fmla="*/ 1791180 w 1959810"/>
              <a:gd name="connsiteY50" fmla="*/ 1852651 h 2385706"/>
              <a:gd name="connsiteX51" fmla="*/ 1695930 w 1959810"/>
              <a:gd name="connsiteY51" fmla="*/ 1913611 h 2385706"/>
              <a:gd name="connsiteX52" fmla="*/ 1505430 w 1959810"/>
              <a:gd name="connsiteY52" fmla="*/ 1970761 h 2385706"/>
              <a:gd name="connsiteX53" fmla="*/ 1417800 w 1959810"/>
              <a:gd name="connsiteY53" fmla="*/ 2008861 h 2385706"/>
              <a:gd name="connsiteX54" fmla="*/ 1166340 w 1959810"/>
              <a:gd name="connsiteY54" fmla="*/ 1944091 h 2385706"/>
              <a:gd name="connsiteX55" fmla="*/ 1040610 w 1959810"/>
              <a:gd name="connsiteY55" fmla="*/ 2005051 h 2385706"/>
              <a:gd name="connsiteX56" fmla="*/ 903450 w 1959810"/>
              <a:gd name="connsiteY56" fmla="*/ 2092681 h 2385706"/>
              <a:gd name="connsiteX57" fmla="*/ 728190 w 1959810"/>
              <a:gd name="connsiteY57" fmla="*/ 2126971 h 2385706"/>
              <a:gd name="connsiteX58" fmla="*/ 674850 w 1959810"/>
              <a:gd name="connsiteY58" fmla="*/ 2203171 h 2385706"/>
              <a:gd name="connsiteX59" fmla="*/ 697710 w 1959810"/>
              <a:gd name="connsiteY59" fmla="*/ 2264131 h 2385706"/>
              <a:gd name="connsiteX60" fmla="*/ 895830 w 1959810"/>
              <a:gd name="connsiteY60" fmla="*/ 2370811 h 2385706"/>
              <a:gd name="connsiteX61" fmla="*/ 899640 w 1959810"/>
              <a:gd name="connsiteY61" fmla="*/ 2378431 h 2385706"/>
              <a:gd name="connsiteX0" fmla="*/ 190980 w 1959810"/>
              <a:gd name="connsiteY0" fmla="*/ 324841 h 2687335"/>
              <a:gd name="connsiteX1" fmla="*/ 107160 w 1959810"/>
              <a:gd name="connsiteY1" fmla="*/ 381991 h 2687335"/>
              <a:gd name="connsiteX2" fmla="*/ 11910 w 1959810"/>
              <a:gd name="connsiteY2" fmla="*/ 469621 h 2687335"/>
              <a:gd name="connsiteX3" fmla="*/ 15720 w 1959810"/>
              <a:gd name="connsiteY3" fmla="*/ 568681 h 2687335"/>
              <a:gd name="connsiteX4" fmla="*/ 141450 w 1959810"/>
              <a:gd name="connsiteY4" fmla="*/ 644881 h 2687335"/>
              <a:gd name="connsiteX5" fmla="*/ 255750 w 1959810"/>
              <a:gd name="connsiteY5" fmla="*/ 770611 h 2687335"/>
              <a:gd name="connsiteX6" fmla="*/ 347190 w 1959810"/>
              <a:gd name="connsiteY6" fmla="*/ 801091 h 2687335"/>
              <a:gd name="connsiteX7" fmla="*/ 438630 w 1959810"/>
              <a:gd name="connsiteY7" fmla="*/ 694411 h 2687335"/>
              <a:gd name="connsiteX8" fmla="*/ 552930 w 1959810"/>
              <a:gd name="connsiteY8" fmla="*/ 545821 h 2687335"/>
              <a:gd name="connsiteX9" fmla="*/ 682470 w 1959810"/>
              <a:gd name="connsiteY9" fmla="*/ 481051 h 2687335"/>
              <a:gd name="connsiteX10" fmla="*/ 735810 w 1959810"/>
              <a:gd name="connsiteY10" fmla="*/ 488671 h 2687335"/>
              <a:gd name="connsiteX11" fmla="*/ 884400 w 1959810"/>
              <a:gd name="connsiteY11" fmla="*/ 351511 h 2687335"/>
              <a:gd name="connsiteX12" fmla="*/ 987270 w 1959810"/>
              <a:gd name="connsiteY12" fmla="*/ 313411 h 2687335"/>
              <a:gd name="connsiteX13" fmla="*/ 1101570 w 1959810"/>
              <a:gd name="connsiteY13" fmla="*/ 301981 h 2687335"/>
              <a:gd name="connsiteX14" fmla="*/ 1238730 w 1959810"/>
              <a:gd name="connsiteY14" fmla="*/ 168631 h 2687335"/>
              <a:gd name="connsiteX15" fmla="*/ 1288260 w 1959810"/>
              <a:gd name="connsiteY15" fmla="*/ 153391 h 2687335"/>
              <a:gd name="connsiteX16" fmla="*/ 1379700 w 1959810"/>
              <a:gd name="connsiteY16" fmla="*/ 237211 h 2687335"/>
              <a:gd name="connsiteX17" fmla="*/ 1532100 w 1959810"/>
              <a:gd name="connsiteY17" fmla="*/ 202921 h 2687335"/>
              <a:gd name="connsiteX18" fmla="*/ 1646400 w 1959810"/>
              <a:gd name="connsiteY18" fmla="*/ 100051 h 2687335"/>
              <a:gd name="connsiteX19" fmla="*/ 1734030 w 1959810"/>
              <a:gd name="connsiteY19" fmla="*/ 31471 h 2687335"/>
              <a:gd name="connsiteX20" fmla="*/ 1814040 w 1959810"/>
              <a:gd name="connsiteY20" fmla="*/ 991 h 2687335"/>
              <a:gd name="connsiteX21" fmla="*/ 1886430 w 1959810"/>
              <a:gd name="connsiteY21" fmla="*/ 31471 h 2687335"/>
              <a:gd name="connsiteX22" fmla="*/ 1947390 w 1959810"/>
              <a:gd name="connsiteY22" fmla="*/ 241021 h 2687335"/>
              <a:gd name="connsiteX23" fmla="*/ 1943580 w 1959810"/>
              <a:gd name="connsiteY23" fmla="*/ 256261 h 2687335"/>
              <a:gd name="connsiteX24" fmla="*/ 1779750 w 1959810"/>
              <a:gd name="connsiteY24" fmla="*/ 218161 h 2687335"/>
              <a:gd name="connsiteX25" fmla="*/ 1638780 w 1959810"/>
              <a:gd name="connsiteY25" fmla="*/ 256261 h 2687335"/>
              <a:gd name="connsiteX26" fmla="*/ 1520670 w 1959810"/>
              <a:gd name="connsiteY26" fmla="*/ 301981 h 2687335"/>
              <a:gd name="connsiteX27" fmla="*/ 1410180 w 1959810"/>
              <a:gd name="connsiteY27" fmla="*/ 408661 h 2687335"/>
              <a:gd name="connsiteX28" fmla="*/ 1242540 w 1959810"/>
              <a:gd name="connsiteY28" fmla="*/ 477241 h 2687335"/>
              <a:gd name="connsiteX29" fmla="*/ 1082520 w 1959810"/>
              <a:gd name="connsiteY29" fmla="*/ 442951 h 2687335"/>
              <a:gd name="connsiteX30" fmla="*/ 956790 w 1959810"/>
              <a:gd name="connsiteY30" fmla="*/ 511531 h 2687335"/>
              <a:gd name="connsiteX31" fmla="*/ 823440 w 1959810"/>
              <a:gd name="connsiteY31" fmla="*/ 713461 h 2687335"/>
              <a:gd name="connsiteX32" fmla="*/ 644370 w 1959810"/>
              <a:gd name="connsiteY32" fmla="*/ 808711 h 2687335"/>
              <a:gd name="connsiteX33" fmla="*/ 610080 w 1959810"/>
              <a:gd name="connsiteY33" fmla="*/ 907771 h 2687335"/>
              <a:gd name="connsiteX34" fmla="*/ 712950 w 1959810"/>
              <a:gd name="connsiteY34" fmla="*/ 1018261 h 2687335"/>
              <a:gd name="connsiteX35" fmla="*/ 865350 w 1959810"/>
              <a:gd name="connsiteY35" fmla="*/ 1109701 h 2687335"/>
              <a:gd name="connsiteX36" fmla="*/ 987270 w 1959810"/>
              <a:gd name="connsiteY36" fmla="*/ 1136371 h 2687335"/>
              <a:gd name="connsiteX37" fmla="*/ 1124430 w 1959810"/>
              <a:gd name="connsiteY37" fmla="*/ 1136371 h 2687335"/>
              <a:gd name="connsiteX38" fmla="*/ 1162530 w 1959810"/>
              <a:gd name="connsiteY38" fmla="*/ 1159231 h 2687335"/>
              <a:gd name="connsiteX39" fmla="*/ 1082520 w 1959810"/>
              <a:gd name="connsiteY39" fmla="*/ 1250671 h 2687335"/>
              <a:gd name="connsiteX40" fmla="*/ 1071090 w 1959810"/>
              <a:gd name="connsiteY40" fmla="*/ 1342111 h 2687335"/>
              <a:gd name="connsiteX41" fmla="*/ 1113000 w 1959810"/>
              <a:gd name="connsiteY41" fmla="*/ 1483081 h 2687335"/>
              <a:gd name="connsiteX42" fmla="*/ 1071090 w 1959810"/>
              <a:gd name="connsiteY42" fmla="*/ 1601191 h 2687335"/>
              <a:gd name="connsiteX43" fmla="*/ 1063470 w 1959810"/>
              <a:gd name="connsiteY43" fmla="*/ 1688821 h 2687335"/>
              <a:gd name="connsiteX44" fmla="*/ 1116810 w 1959810"/>
              <a:gd name="connsiteY44" fmla="*/ 1730731 h 2687335"/>
              <a:gd name="connsiteX45" fmla="*/ 1238730 w 1959810"/>
              <a:gd name="connsiteY45" fmla="*/ 1692631 h 2687335"/>
              <a:gd name="connsiteX46" fmla="*/ 1413990 w 1959810"/>
              <a:gd name="connsiteY46" fmla="*/ 1776451 h 2687335"/>
              <a:gd name="connsiteX47" fmla="*/ 1574010 w 1959810"/>
              <a:gd name="connsiteY47" fmla="*/ 1791691 h 2687335"/>
              <a:gd name="connsiteX48" fmla="*/ 1745460 w 1959810"/>
              <a:gd name="connsiteY48" fmla="*/ 1711681 h 2687335"/>
              <a:gd name="connsiteX49" fmla="*/ 1810230 w 1959810"/>
              <a:gd name="connsiteY49" fmla="*/ 1665961 h 2687335"/>
              <a:gd name="connsiteX50" fmla="*/ 1791180 w 1959810"/>
              <a:gd name="connsiteY50" fmla="*/ 1852651 h 2687335"/>
              <a:gd name="connsiteX51" fmla="*/ 1695930 w 1959810"/>
              <a:gd name="connsiteY51" fmla="*/ 1913611 h 2687335"/>
              <a:gd name="connsiteX52" fmla="*/ 1505430 w 1959810"/>
              <a:gd name="connsiteY52" fmla="*/ 1970761 h 2687335"/>
              <a:gd name="connsiteX53" fmla="*/ 1417800 w 1959810"/>
              <a:gd name="connsiteY53" fmla="*/ 2008861 h 2687335"/>
              <a:gd name="connsiteX54" fmla="*/ 1166340 w 1959810"/>
              <a:gd name="connsiteY54" fmla="*/ 1944091 h 2687335"/>
              <a:gd name="connsiteX55" fmla="*/ 1040610 w 1959810"/>
              <a:gd name="connsiteY55" fmla="*/ 2005051 h 2687335"/>
              <a:gd name="connsiteX56" fmla="*/ 903450 w 1959810"/>
              <a:gd name="connsiteY56" fmla="*/ 2092681 h 2687335"/>
              <a:gd name="connsiteX57" fmla="*/ 728190 w 1959810"/>
              <a:gd name="connsiteY57" fmla="*/ 2126971 h 2687335"/>
              <a:gd name="connsiteX58" fmla="*/ 674850 w 1959810"/>
              <a:gd name="connsiteY58" fmla="*/ 2203171 h 2687335"/>
              <a:gd name="connsiteX59" fmla="*/ 697710 w 1959810"/>
              <a:gd name="connsiteY59" fmla="*/ 2264131 h 2687335"/>
              <a:gd name="connsiteX60" fmla="*/ 895830 w 1959810"/>
              <a:gd name="connsiteY60" fmla="*/ 2370811 h 2687335"/>
              <a:gd name="connsiteX61" fmla="*/ 358620 w 1959810"/>
              <a:gd name="connsiteY61" fmla="*/ 2687041 h 2687335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438630 w 1959810"/>
              <a:gd name="connsiteY61" fmla="*/ 2610841 h 2687041"/>
              <a:gd name="connsiteX62" fmla="*/ 358620 w 1959810"/>
              <a:gd name="connsiteY62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640560 w 1959810"/>
              <a:gd name="connsiteY61" fmla="*/ 2557501 h 2687041"/>
              <a:gd name="connsiteX62" fmla="*/ 438630 w 1959810"/>
              <a:gd name="connsiteY62" fmla="*/ 2610841 h 2687041"/>
              <a:gd name="connsiteX63" fmla="*/ 358620 w 1959810"/>
              <a:gd name="connsiteY63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4410 w 1959810"/>
              <a:gd name="connsiteY61" fmla="*/ 2626081 h 2687041"/>
              <a:gd name="connsiteX62" fmla="*/ 640560 w 1959810"/>
              <a:gd name="connsiteY62" fmla="*/ 2557501 h 2687041"/>
              <a:gd name="connsiteX63" fmla="*/ 438630 w 1959810"/>
              <a:gd name="connsiteY63" fmla="*/ 2610841 h 2687041"/>
              <a:gd name="connsiteX64" fmla="*/ 358620 w 1959810"/>
              <a:gd name="connsiteY64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1006320 w 1959810"/>
              <a:gd name="connsiteY61" fmla="*/ 2549881 h 2687041"/>
              <a:gd name="connsiteX62" fmla="*/ 964410 w 1959810"/>
              <a:gd name="connsiteY62" fmla="*/ 2626081 h 2687041"/>
              <a:gd name="connsiteX63" fmla="*/ 640560 w 1959810"/>
              <a:gd name="connsiteY63" fmla="*/ 2557501 h 2687041"/>
              <a:gd name="connsiteX64" fmla="*/ 438630 w 1959810"/>
              <a:gd name="connsiteY64" fmla="*/ 2610841 h 2687041"/>
              <a:gd name="connsiteX65" fmla="*/ 358620 w 1959810"/>
              <a:gd name="connsiteY65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64410 w 1959810"/>
              <a:gd name="connsiteY63" fmla="*/ 2626081 h 2687041"/>
              <a:gd name="connsiteX64" fmla="*/ 640560 w 1959810"/>
              <a:gd name="connsiteY64" fmla="*/ 2557501 h 2687041"/>
              <a:gd name="connsiteX65" fmla="*/ 438630 w 1959810"/>
              <a:gd name="connsiteY65" fmla="*/ 2610841 h 2687041"/>
              <a:gd name="connsiteX66" fmla="*/ 358620 w 1959810"/>
              <a:gd name="connsiteY66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640560 w 1959810"/>
              <a:gd name="connsiteY65" fmla="*/ 2557501 h 2687041"/>
              <a:gd name="connsiteX66" fmla="*/ 438630 w 1959810"/>
              <a:gd name="connsiteY66" fmla="*/ 2610841 h 2687041"/>
              <a:gd name="connsiteX67" fmla="*/ 358620 w 1959810"/>
              <a:gd name="connsiteY67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640560 w 1959810"/>
              <a:gd name="connsiteY66" fmla="*/ 2557501 h 2687041"/>
              <a:gd name="connsiteX67" fmla="*/ 438630 w 1959810"/>
              <a:gd name="connsiteY67" fmla="*/ 2610841 h 2687041"/>
              <a:gd name="connsiteX68" fmla="*/ 358620 w 1959810"/>
              <a:gd name="connsiteY68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770100 w 1959810"/>
              <a:gd name="connsiteY66" fmla="*/ 2580361 h 2687041"/>
              <a:gd name="connsiteX67" fmla="*/ 640560 w 1959810"/>
              <a:gd name="connsiteY67" fmla="*/ 2557501 h 2687041"/>
              <a:gd name="connsiteX68" fmla="*/ 438630 w 1959810"/>
              <a:gd name="connsiteY68" fmla="*/ 2610841 h 2687041"/>
              <a:gd name="connsiteX69" fmla="*/ 358620 w 1959810"/>
              <a:gd name="connsiteY69" fmla="*/ 2687041 h 268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59810" h="2687041">
                <a:moveTo>
                  <a:pt x="190980" y="324841"/>
                </a:moveTo>
                <a:cubicBezTo>
                  <a:pt x="163992" y="341351"/>
                  <a:pt x="137005" y="357861"/>
                  <a:pt x="107160" y="381991"/>
                </a:cubicBezTo>
                <a:cubicBezTo>
                  <a:pt x="77315" y="406121"/>
                  <a:pt x="27150" y="438506"/>
                  <a:pt x="11910" y="469621"/>
                </a:cubicBezTo>
                <a:cubicBezTo>
                  <a:pt x="-3330" y="500736"/>
                  <a:pt x="-5870" y="539471"/>
                  <a:pt x="15720" y="568681"/>
                </a:cubicBezTo>
                <a:cubicBezTo>
                  <a:pt x="37310" y="597891"/>
                  <a:pt x="101445" y="611226"/>
                  <a:pt x="141450" y="644881"/>
                </a:cubicBezTo>
                <a:cubicBezTo>
                  <a:pt x="181455" y="678536"/>
                  <a:pt x="221460" y="744576"/>
                  <a:pt x="255750" y="770611"/>
                </a:cubicBezTo>
                <a:cubicBezTo>
                  <a:pt x="290040" y="796646"/>
                  <a:pt x="316710" y="813791"/>
                  <a:pt x="347190" y="801091"/>
                </a:cubicBezTo>
                <a:cubicBezTo>
                  <a:pt x="377670" y="788391"/>
                  <a:pt x="404340" y="736956"/>
                  <a:pt x="438630" y="694411"/>
                </a:cubicBezTo>
                <a:cubicBezTo>
                  <a:pt x="472920" y="651866"/>
                  <a:pt x="512290" y="581381"/>
                  <a:pt x="552930" y="545821"/>
                </a:cubicBezTo>
                <a:cubicBezTo>
                  <a:pt x="593570" y="510261"/>
                  <a:pt x="651990" y="490576"/>
                  <a:pt x="682470" y="481051"/>
                </a:cubicBezTo>
                <a:cubicBezTo>
                  <a:pt x="712950" y="471526"/>
                  <a:pt x="702155" y="510261"/>
                  <a:pt x="735810" y="488671"/>
                </a:cubicBezTo>
                <a:cubicBezTo>
                  <a:pt x="769465" y="467081"/>
                  <a:pt x="842490" y="380721"/>
                  <a:pt x="884400" y="351511"/>
                </a:cubicBezTo>
                <a:cubicBezTo>
                  <a:pt x="926310" y="322301"/>
                  <a:pt x="951075" y="321666"/>
                  <a:pt x="987270" y="313411"/>
                </a:cubicBezTo>
                <a:cubicBezTo>
                  <a:pt x="1023465" y="305156"/>
                  <a:pt x="1059660" y="326111"/>
                  <a:pt x="1101570" y="301981"/>
                </a:cubicBezTo>
                <a:cubicBezTo>
                  <a:pt x="1143480" y="277851"/>
                  <a:pt x="1207615" y="193396"/>
                  <a:pt x="1238730" y="168631"/>
                </a:cubicBezTo>
                <a:cubicBezTo>
                  <a:pt x="1269845" y="143866"/>
                  <a:pt x="1264765" y="141961"/>
                  <a:pt x="1288260" y="153391"/>
                </a:cubicBezTo>
                <a:cubicBezTo>
                  <a:pt x="1311755" y="164821"/>
                  <a:pt x="1339060" y="228956"/>
                  <a:pt x="1379700" y="237211"/>
                </a:cubicBezTo>
                <a:cubicBezTo>
                  <a:pt x="1420340" y="245466"/>
                  <a:pt x="1487650" y="225781"/>
                  <a:pt x="1532100" y="202921"/>
                </a:cubicBezTo>
                <a:cubicBezTo>
                  <a:pt x="1576550" y="180061"/>
                  <a:pt x="1612745" y="128626"/>
                  <a:pt x="1646400" y="100051"/>
                </a:cubicBezTo>
                <a:cubicBezTo>
                  <a:pt x="1680055" y="71476"/>
                  <a:pt x="1706090" y="47981"/>
                  <a:pt x="1734030" y="31471"/>
                </a:cubicBezTo>
                <a:cubicBezTo>
                  <a:pt x="1761970" y="14961"/>
                  <a:pt x="1788640" y="991"/>
                  <a:pt x="1814040" y="991"/>
                </a:cubicBezTo>
                <a:cubicBezTo>
                  <a:pt x="1839440" y="991"/>
                  <a:pt x="1864205" y="-8534"/>
                  <a:pt x="1886430" y="31471"/>
                </a:cubicBezTo>
                <a:cubicBezTo>
                  <a:pt x="1908655" y="71476"/>
                  <a:pt x="1937865" y="203556"/>
                  <a:pt x="1947390" y="241021"/>
                </a:cubicBezTo>
                <a:cubicBezTo>
                  <a:pt x="1956915" y="278486"/>
                  <a:pt x="1971520" y="260071"/>
                  <a:pt x="1943580" y="256261"/>
                </a:cubicBezTo>
                <a:cubicBezTo>
                  <a:pt x="1915640" y="252451"/>
                  <a:pt x="1830550" y="218161"/>
                  <a:pt x="1779750" y="218161"/>
                </a:cubicBezTo>
                <a:cubicBezTo>
                  <a:pt x="1728950" y="218161"/>
                  <a:pt x="1681960" y="242291"/>
                  <a:pt x="1638780" y="256261"/>
                </a:cubicBezTo>
                <a:cubicBezTo>
                  <a:pt x="1595600" y="270231"/>
                  <a:pt x="1558770" y="276581"/>
                  <a:pt x="1520670" y="301981"/>
                </a:cubicBezTo>
                <a:cubicBezTo>
                  <a:pt x="1482570" y="327381"/>
                  <a:pt x="1456535" y="379451"/>
                  <a:pt x="1410180" y="408661"/>
                </a:cubicBezTo>
                <a:cubicBezTo>
                  <a:pt x="1363825" y="437871"/>
                  <a:pt x="1297150" y="471526"/>
                  <a:pt x="1242540" y="477241"/>
                </a:cubicBezTo>
                <a:cubicBezTo>
                  <a:pt x="1187930" y="482956"/>
                  <a:pt x="1130145" y="437236"/>
                  <a:pt x="1082520" y="442951"/>
                </a:cubicBezTo>
                <a:cubicBezTo>
                  <a:pt x="1034895" y="448666"/>
                  <a:pt x="999970" y="466446"/>
                  <a:pt x="956790" y="511531"/>
                </a:cubicBezTo>
                <a:cubicBezTo>
                  <a:pt x="913610" y="556616"/>
                  <a:pt x="875510" y="663931"/>
                  <a:pt x="823440" y="713461"/>
                </a:cubicBezTo>
                <a:cubicBezTo>
                  <a:pt x="771370" y="762991"/>
                  <a:pt x="679930" y="776326"/>
                  <a:pt x="644370" y="808711"/>
                </a:cubicBezTo>
                <a:cubicBezTo>
                  <a:pt x="608810" y="841096"/>
                  <a:pt x="598650" y="872846"/>
                  <a:pt x="610080" y="907771"/>
                </a:cubicBezTo>
                <a:cubicBezTo>
                  <a:pt x="621510" y="942696"/>
                  <a:pt x="670405" y="984606"/>
                  <a:pt x="712950" y="1018261"/>
                </a:cubicBezTo>
                <a:cubicBezTo>
                  <a:pt x="755495" y="1051916"/>
                  <a:pt x="819630" y="1090016"/>
                  <a:pt x="865350" y="1109701"/>
                </a:cubicBezTo>
                <a:cubicBezTo>
                  <a:pt x="911070" y="1129386"/>
                  <a:pt x="944090" y="1131926"/>
                  <a:pt x="987270" y="1136371"/>
                </a:cubicBezTo>
                <a:cubicBezTo>
                  <a:pt x="1030450" y="1140816"/>
                  <a:pt x="1095220" y="1132561"/>
                  <a:pt x="1124430" y="1136371"/>
                </a:cubicBezTo>
                <a:cubicBezTo>
                  <a:pt x="1153640" y="1140181"/>
                  <a:pt x="1169515" y="1140181"/>
                  <a:pt x="1162530" y="1159231"/>
                </a:cubicBezTo>
                <a:cubicBezTo>
                  <a:pt x="1155545" y="1178281"/>
                  <a:pt x="1097760" y="1220191"/>
                  <a:pt x="1082520" y="1250671"/>
                </a:cubicBezTo>
                <a:cubicBezTo>
                  <a:pt x="1067280" y="1281151"/>
                  <a:pt x="1066010" y="1303376"/>
                  <a:pt x="1071090" y="1342111"/>
                </a:cubicBezTo>
                <a:cubicBezTo>
                  <a:pt x="1076170" y="1380846"/>
                  <a:pt x="1113000" y="1439901"/>
                  <a:pt x="1113000" y="1483081"/>
                </a:cubicBezTo>
                <a:cubicBezTo>
                  <a:pt x="1113000" y="1526261"/>
                  <a:pt x="1079345" y="1566901"/>
                  <a:pt x="1071090" y="1601191"/>
                </a:cubicBezTo>
                <a:cubicBezTo>
                  <a:pt x="1062835" y="1635481"/>
                  <a:pt x="1055850" y="1667231"/>
                  <a:pt x="1063470" y="1688821"/>
                </a:cubicBezTo>
                <a:cubicBezTo>
                  <a:pt x="1071090" y="1710411"/>
                  <a:pt x="1087600" y="1730096"/>
                  <a:pt x="1116810" y="1730731"/>
                </a:cubicBezTo>
                <a:cubicBezTo>
                  <a:pt x="1146020" y="1731366"/>
                  <a:pt x="1189200" y="1685011"/>
                  <a:pt x="1238730" y="1692631"/>
                </a:cubicBezTo>
                <a:cubicBezTo>
                  <a:pt x="1288260" y="1700251"/>
                  <a:pt x="1358110" y="1759941"/>
                  <a:pt x="1413990" y="1776451"/>
                </a:cubicBezTo>
                <a:cubicBezTo>
                  <a:pt x="1469870" y="1792961"/>
                  <a:pt x="1518765" y="1802486"/>
                  <a:pt x="1574010" y="1791691"/>
                </a:cubicBezTo>
                <a:cubicBezTo>
                  <a:pt x="1629255" y="1780896"/>
                  <a:pt x="1706090" y="1732636"/>
                  <a:pt x="1745460" y="1711681"/>
                </a:cubicBezTo>
                <a:cubicBezTo>
                  <a:pt x="1784830" y="1690726"/>
                  <a:pt x="1802610" y="1642466"/>
                  <a:pt x="1810230" y="1665961"/>
                </a:cubicBezTo>
                <a:cubicBezTo>
                  <a:pt x="1817850" y="1689456"/>
                  <a:pt x="1810230" y="1811376"/>
                  <a:pt x="1791180" y="1852651"/>
                </a:cubicBezTo>
                <a:cubicBezTo>
                  <a:pt x="1772130" y="1893926"/>
                  <a:pt x="1743555" y="1893926"/>
                  <a:pt x="1695930" y="1913611"/>
                </a:cubicBezTo>
                <a:cubicBezTo>
                  <a:pt x="1648305" y="1933296"/>
                  <a:pt x="1551785" y="1954886"/>
                  <a:pt x="1505430" y="1970761"/>
                </a:cubicBezTo>
                <a:cubicBezTo>
                  <a:pt x="1459075" y="1986636"/>
                  <a:pt x="1474315" y="2013306"/>
                  <a:pt x="1417800" y="2008861"/>
                </a:cubicBezTo>
                <a:cubicBezTo>
                  <a:pt x="1361285" y="2004416"/>
                  <a:pt x="1229205" y="1944726"/>
                  <a:pt x="1166340" y="1944091"/>
                </a:cubicBezTo>
                <a:cubicBezTo>
                  <a:pt x="1103475" y="1943456"/>
                  <a:pt x="1084425" y="1980286"/>
                  <a:pt x="1040610" y="2005051"/>
                </a:cubicBezTo>
                <a:cubicBezTo>
                  <a:pt x="996795" y="2029816"/>
                  <a:pt x="955520" y="2072361"/>
                  <a:pt x="903450" y="2092681"/>
                </a:cubicBezTo>
                <a:cubicBezTo>
                  <a:pt x="851380" y="2113001"/>
                  <a:pt x="766290" y="2108556"/>
                  <a:pt x="728190" y="2126971"/>
                </a:cubicBezTo>
                <a:cubicBezTo>
                  <a:pt x="690090" y="2145386"/>
                  <a:pt x="679930" y="2180311"/>
                  <a:pt x="674850" y="2203171"/>
                </a:cubicBezTo>
                <a:cubicBezTo>
                  <a:pt x="669770" y="2226031"/>
                  <a:pt x="660880" y="2236191"/>
                  <a:pt x="697710" y="2264131"/>
                </a:cubicBezTo>
                <a:cubicBezTo>
                  <a:pt x="734540" y="2292071"/>
                  <a:pt x="852015" y="2333981"/>
                  <a:pt x="895830" y="2370811"/>
                </a:cubicBezTo>
                <a:cubicBezTo>
                  <a:pt x="939645" y="2407641"/>
                  <a:pt x="942185" y="2455266"/>
                  <a:pt x="960600" y="2485111"/>
                </a:cubicBezTo>
                <a:cubicBezTo>
                  <a:pt x="979015" y="2514956"/>
                  <a:pt x="999335" y="2528926"/>
                  <a:pt x="1006320" y="2549881"/>
                </a:cubicBezTo>
                <a:cubicBezTo>
                  <a:pt x="1013305" y="2570836"/>
                  <a:pt x="990445" y="2582901"/>
                  <a:pt x="983460" y="2595601"/>
                </a:cubicBezTo>
                <a:cubicBezTo>
                  <a:pt x="976475" y="2608301"/>
                  <a:pt x="978380" y="2624176"/>
                  <a:pt x="964410" y="2626081"/>
                </a:cubicBezTo>
                <a:cubicBezTo>
                  <a:pt x="950440" y="2627986"/>
                  <a:pt x="932025" y="2636241"/>
                  <a:pt x="899640" y="2629891"/>
                </a:cubicBezTo>
                <a:cubicBezTo>
                  <a:pt x="867255" y="2623541"/>
                  <a:pt x="813280" y="2592426"/>
                  <a:pt x="770100" y="2580361"/>
                </a:cubicBezTo>
                <a:cubicBezTo>
                  <a:pt x="726920" y="2568296"/>
                  <a:pt x="695805" y="2553691"/>
                  <a:pt x="640560" y="2557501"/>
                </a:cubicBezTo>
                <a:cubicBezTo>
                  <a:pt x="585315" y="2561311"/>
                  <a:pt x="483715" y="2583536"/>
                  <a:pt x="438630" y="2610841"/>
                </a:cubicBezTo>
                <a:cubicBezTo>
                  <a:pt x="349095" y="2663546"/>
                  <a:pt x="376400" y="2676881"/>
                  <a:pt x="358620" y="26870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1128246" y="5955030"/>
            <a:ext cx="1406260" cy="2922270"/>
          </a:xfrm>
          <a:custGeom>
            <a:avLst/>
            <a:gdLst>
              <a:gd name="connsiteX0" fmla="*/ 365274 w 1406260"/>
              <a:gd name="connsiteY0" fmla="*/ 2922270 h 2922270"/>
              <a:gd name="connsiteX1" fmla="*/ 456714 w 1406260"/>
              <a:gd name="connsiteY1" fmla="*/ 2815590 h 2922270"/>
              <a:gd name="connsiteX2" fmla="*/ 662454 w 1406260"/>
              <a:gd name="connsiteY2" fmla="*/ 2731770 h 2922270"/>
              <a:gd name="connsiteX3" fmla="*/ 872004 w 1406260"/>
              <a:gd name="connsiteY3" fmla="*/ 2712720 h 2922270"/>
              <a:gd name="connsiteX4" fmla="*/ 879624 w 1406260"/>
              <a:gd name="connsiteY4" fmla="*/ 2636520 h 2922270"/>
              <a:gd name="connsiteX5" fmla="*/ 738654 w 1406260"/>
              <a:gd name="connsiteY5" fmla="*/ 2579370 h 2922270"/>
              <a:gd name="connsiteX6" fmla="*/ 631974 w 1406260"/>
              <a:gd name="connsiteY6" fmla="*/ 2529840 h 2922270"/>
              <a:gd name="connsiteX7" fmla="*/ 654834 w 1406260"/>
              <a:gd name="connsiteY7" fmla="*/ 2373630 h 2922270"/>
              <a:gd name="connsiteX8" fmla="*/ 791994 w 1406260"/>
              <a:gd name="connsiteY8" fmla="*/ 2320290 h 2922270"/>
              <a:gd name="connsiteX9" fmla="*/ 997734 w 1406260"/>
              <a:gd name="connsiteY9" fmla="*/ 2236470 h 2922270"/>
              <a:gd name="connsiteX10" fmla="*/ 1085364 w 1406260"/>
              <a:gd name="connsiteY10" fmla="*/ 2183130 h 2922270"/>
              <a:gd name="connsiteX11" fmla="*/ 1138704 w 1406260"/>
              <a:gd name="connsiteY11" fmla="*/ 2122170 h 2922270"/>
              <a:gd name="connsiteX12" fmla="*/ 1172994 w 1406260"/>
              <a:gd name="connsiteY12" fmla="*/ 2106930 h 2922270"/>
              <a:gd name="connsiteX13" fmla="*/ 1329204 w 1406260"/>
              <a:gd name="connsiteY13" fmla="*/ 2114550 h 2922270"/>
              <a:gd name="connsiteX14" fmla="*/ 1401594 w 1406260"/>
              <a:gd name="connsiteY14" fmla="*/ 2095500 h 2922270"/>
              <a:gd name="connsiteX15" fmla="*/ 1390164 w 1406260"/>
              <a:gd name="connsiteY15" fmla="*/ 2030730 h 2922270"/>
              <a:gd name="connsiteX16" fmla="*/ 1317774 w 1406260"/>
              <a:gd name="connsiteY16" fmla="*/ 2004060 h 2922270"/>
              <a:gd name="connsiteX17" fmla="*/ 1211094 w 1406260"/>
              <a:gd name="connsiteY17" fmla="*/ 2030730 h 2922270"/>
              <a:gd name="connsiteX18" fmla="*/ 1153944 w 1406260"/>
              <a:gd name="connsiteY18" fmla="*/ 2049780 h 2922270"/>
              <a:gd name="connsiteX19" fmla="*/ 1051074 w 1406260"/>
              <a:gd name="connsiteY19" fmla="*/ 2068830 h 2922270"/>
              <a:gd name="connsiteX20" fmla="*/ 1020594 w 1406260"/>
              <a:gd name="connsiteY20" fmla="*/ 1985010 h 2922270"/>
              <a:gd name="connsiteX21" fmla="*/ 1112034 w 1406260"/>
              <a:gd name="connsiteY21" fmla="*/ 1760220 h 2922270"/>
              <a:gd name="connsiteX22" fmla="*/ 1032024 w 1406260"/>
              <a:gd name="connsiteY22" fmla="*/ 1478280 h 2922270"/>
              <a:gd name="connsiteX23" fmla="*/ 978684 w 1406260"/>
              <a:gd name="connsiteY23" fmla="*/ 1421130 h 2922270"/>
              <a:gd name="connsiteX24" fmla="*/ 704364 w 1406260"/>
              <a:gd name="connsiteY24" fmla="*/ 1245870 h 2922270"/>
              <a:gd name="connsiteX25" fmla="*/ 582444 w 1406260"/>
              <a:gd name="connsiteY25" fmla="*/ 1135380 h 2922270"/>
              <a:gd name="connsiteX26" fmla="*/ 616734 w 1406260"/>
              <a:gd name="connsiteY26" fmla="*/ 1021080 h 2922270"/>
              <a:gd name="connsiteX27" fmla="*/ 666264 w 1406260"/>
              <a:gd name="connsiteY27" fmla="*/ 971550 h 2922270"/>
              <a:gd name="connsiteX28" fmla="*/ 711984 w 1406260"/>
              <a:gd name="connsiteY28" fmla="*/ 933450 h 2922270"/>
              <a:gd name="connsiteX29" fmla="*/ 757704 w 1406260"/>
              <a:gd name="connsiteY29" fmla="*/ 902970 h 2922270"/>
              <a:gd name="connsiteX30" fmla="*/ 826284 w 1406260"/>
              <a:gd name="connsiteY30" fmla="*/ 914400 h 2922270"/>
              <a:gd name="connsiteX31" fmla="*/ 891054 w 1406260"/>
              <a:gd name="connsiteY31" fmla="*/ 861060 h 2922270"/>
              <a:gd name="connsiteX32" fmla="*/ 833904 w 1406260"/>
              <a:gd name="connsiteY32" fmla="*/ 845820 h 2922270"/>
              <a:gd name="connsiteX33" fmla="*/ 788184 w 1406260"/>
              <a:gd name="connsiteY33" fmla="*/ 842010 h 2922270"/>
              <a:gd name="connsiteX34" fmla="*/ 673884 w 1406260"/>
              <a:gd name="connsiteY34" fmla="*/ 864870 h 2922270"/>
              <a:gd name="connsiteX35" fmla="*/ 670074 w 1406260"/>
              <a:gd name="connsiteY35" fmla="*/ 933450 h 2922270"/>
              <a:gd name="connsiteX36" fmla="*/ 635784 w 1406260"/>
              <a:gd name="connsiteY36" fmla="*/ 914400 h 2922270"/>
              <a:gd name="connsiteX37" fmla="*/ 609114 w 1406260"/>
              <a:gd name="connsiteY37" fmla="*/ 967740 h 2922270"/>
              <a:gd name="connsiteX38" fmla="*/ 555774 w 1406260"/>
              <a:gd name="connsiteY38" fmla="*/ 956310 h 2922270"/>
              <a:gd name="connsiteX39" fmla="*/ 544344 w 1406260"/>
              <a:gd name="connsiteY39" fmla="*/ 1097280 h 2922270"/>
              <a:gd name="connsiteX40" fmla="*/ 414804 w 1406260"/>
              <a:gd name="connsiteY40" fmla="*/ 1101090 h 2922270"/>
              <a:gd name="connsiteX41" fmla="*/ 311934 w 1406260"/>
              <a:gd name="connsiteY41" fmla="*/ 1059180 h 2922270"/>
              <a:gd name="connsiteX42" fmla="*/ 41424 w 1406260"/>
              <a:gd name="connsiteY42" fmla="*/ 906780 h 2922270"/>
              <a:gd name="connsiteX43" fmla="*/ 14754 w 1406260"/>
              <a:gd name="connsiteY43" fmla="*/ 731520 h 2922270"/>
              <a:gd name="connsiteX44" fmla="*/ 178584 w 1406260"/>
              <a:gd name="connsiteY44" fmla="*/ 537210 h 2922270"/>
              <a:gd name="connsiteX45" fmla="*/ 391944 w 1406260"/>
              <a:gd name="connsiteY45" fmla="*/ 377190 h 2922270"/>
              <a:gd name="connsiteX46" fmla="*/ 559584 w 1406260"/>
              <a:gd name="connsiteY46" fmla="*/ 205740 h 2922270"/>
              <a:gd name="connsiteX47" fmla="*/ 647214 w 1406260"/>
              <a:gd name="connsiteY47" fmla="*/ 95250 h 2922270"/>
              <a:gd name="connsiteX48" fmla="*/ 681504 w 1406260"/>
              <a:gd name="connsiteY48" fmla="*/ 0 h 292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06260" h="2922270">
                <a:moveTo>
                  <a:pt x="365274" y="2922270"/>
                </a:moveTo>
                <a:cubicBezTo>
                  <a:pt x="386229" y="2884805"/>
                  <a:pt x="407184" y="2847340"/>
                  <a:pt x="456714" y="2815590"/>
                </a:cubicBezTo>
                <a:cubicBezTo>
                  <a:pt x="506244" y="2783840"/>
                  <a:pt x="593239" y="2748915"/>
                  <a:pt x="662454" y="2731770"/>
                </a:cubicBezTo>
                <a:cubicBezTo>
                  <a:pt x="731669" y="2714625"/>
                  <a:pt x="835809" y="2728595"/>
                  <a:pt x="872004" y="2712720"/>
                </a:cubicBezTo>
                <a:cubicBezTo>
                  <a:pt x="908199" y="2696845"/>
                  <a:pt x="901849" y="2658745"/>
                  <a:pt x="879624" y="2636520"/>
                </a:cubicBezTo>
                <a:cubicBezTo>
                  <a:pt x="857399" y="2614295"/>
                  <a:pt x="779929" y="2597150"/>
                  <a:pt x="738654" y="2579370"/>
                </a:cubicBezTo>
                <a:cubicBezTo>
                  <a:pt x="697379" y="2561590"/>
                  <a:pt x="645944" y="2564130"/>
                  <a:pt x="631974" y="2529840"/>
                </a:cubicBezTo>
                <a:cubicBezTo>
                  <a:pt x="618004" y="2495550"/>
                  <a:pt x="628164" y="2408555"/>
                  <a:pt x="654834" y="2373630"/>
                </a:cubicBezTo>
                <a:cubicBezTo>
                  <a:pt x="681504" y="2338705"/>
                  <a:pt x="791994" y="2320290"/>
                  <a:pt x="791994" y="2320290"/>
                </a:cubicBezTo>
                <a:cubicBezTo>
                  <a:pt x="849144" y="2297430"/>
                  <a:pt x="948839" y="2259330"/>
                  <a:pt x="997734" y="2236470"/>
                </a:cubicBezTo>
                <a:cubicBezTo>
                  <a:pt x="1046629" y="2213610"/>
                  <a:pt x="1061869" y="2202180"/>
                  <a:pt x="1085364" y="2183130"/>
                </a:cubicBezTo>
                <a:cubicBezTo>
                  <a:pt x="1108859" y="2164080"/>
                  <a:pt x="1124099" y="2134870"/>
                  <a:pt x="1138704" y="2122170"/>
                </a:cubicBezTo>
                <a:cubicBezTo>
                  <a:pt x="1153309" y="2109470"/>
                  <a:pt x="1141244" y="2108200"/>
                  <a:pt x="1172994" y="2106930"/>
                </a:cubicBezTo>
                <a:cubicBezTo>
                  <a:pt x="1204744" y="2105660"/>
                  <a:pt x="1291104" y="2116455"/>
                  <a:pt x="1329204" y="2114550"/>
                </a:cubicBezTo>
                <a:cubicBezTo>
                  <a:pt x="1367304" y="2112645"/>
                  <a:pt x="1391434" y="2109470"/>
                  <a:pt x="1401594" y="2095500"/>
                </a:cubicBezTo>
                <a:cubicBezTo>
                  <a:pt x="1411754" y="2081530"/>
                  <a:pt x="1404134" y="2045970"/>
                  <a:pt x="1390164" y="2030730"/>
                </a:cubicBezTo>
                <a:cubicBezTo>
                  <a:pt x="1376194" y="2015490"/>
                  <a:pt x="1347619" y="2004060"/>
                  <a:pt x="1317774" y="2004060"/>
                </a:cubicBezTo>
                <a:cubicBezTo>
                  <a:pt x="1287929" y="2004060"/>
                  <a:pt x="1238399" y="2023110"/>
                  <a:pt x="1211094" y="2030730"/>
                </a:cubicBezTo>
                <a:cubicBezTo>
                  <a:pt x="1183789" y="2038350"/>
                  <a:pt x="1180614" y="2043430"/>
                  <a:pt x="1153944" y="2049780"/>
                </a:cubicBezTo>
                <a:cubicBezTo>
                  <a:pt x="1127274" y="2056130"/>
                  <a:pt x="1073299" y="2079625"/>
                  <a:pt x="1051074" y="2068830"/>
                </a:cubicBezTo>
                <a:cubicBezTo>
                  <a:pt x="1028849" y="2058035"/>
                  <a:pt x="1010434" y="2036445"/>
                  <a:pt x="1020594" y="1985010"/>
                </a:cubicBezTo>
                <a:cubicBezTo>
                  <a:pt x="1030754" y="1933575"/>
                  <a:pt x="1110129" y="1844675"/>
                  <a:pt x="1112034" y="1760220"/>
                </a:cubicBezTo>
                <a:cubicBezTo>
                  <a:pt x="1113939" y="1675765"/>
                  <a:pt x="1054249" y="1534795"/>
                  <a:pt x="1032024" y="1478280"/>
                </a:cubicBezTo>
                <a:cubicBezTo>
                  <a:pt x="1009799" y="1421765"/>
                  <a:pt x="1033294" y="1459865"/>
                  <a:pt x="978684" y="1421130"/>
                </a:cubicBezTo>
                <a:cubicBezTo>
                  <a:pt x="924074" y="1382395"/>
                  <a:pt x="770404" y="1293495"/>
                  <a:pt x="704364" y="1245870"/>
                </a:cubicBezTo>
                <a:cubicBezTo>
                  <a:pt x="638324" y="1198245"/>
                  <a:pt x="597049" y="1172845"/>
                  <a:pt x="582444" y="1135380"/>
                </a:cubicBezTo>
                <a:cubicBezTo>
                  <a:pt x="567839" y="1097915"/>
                  <a:pt x="602764" y="1048385"/>
                  <a:pt x="616734" y="1021080"/>
                </a:cubicBezTo>
                <a:cubicBezTo>
                  <a:pt x="630704" y="993775"/>
                  <a:pt x="650389" y="986155"/>
                  <a:pt x="666264" y="971550"/>
                </a:cubicBezTo>
                <a:cubicBezTo>
                  <a:pt x="682139" y="956945"/>
                  <a:pt x="696744" y="944880"/>
                  <a:pt x="711984" y="933450"/>
                </a:cubicBezTo>
                <a:cubicBezTo>
                  <a:pt x="727224" y="922020"/>
                  <a:pt x="738654" y="906145"/>
                  <a:pt x="757704" y="902970"/>
                </a:cubicBezTo>
                <a:cubicBezTo>
                  <a:pt x="776754" y="899795"/>
                  <a:pt x="804059" y="921385"/>
                  <a:pt x="826284" y="914400"/>
                </a:cubicBezTo>
                <a:cubicBezTo>
                  <a:pt x="848509" y="907415"/>
                  <a:pt x="889784" y="872490"/>
                  <a:pt x="891054" y="861060"/>
                </a:cubicBezTo>
                <a:cubicBezTo>
                  <a:pt x="892324" y="849630"/>
                  <a:pt x="851049" y="848995"/>
                  <a:pt x="833904" y="845820"/>
                </a:cubicBezTo>
                <a:cubicBezTo>
                  <a:pt x="816759" y="842645"/>
                  <a:pt x="814854" y="838835"/>
                  <a:pt x="788184" y="842010"/>
                </a:cubicBezTo>
                <a:cubicBezTo>
                  <a:pt x="761514" y="845185"/>
                  <a:pt x="693569" y="849630"/>
                  <a:pt x="673884" y="864870"/>
                </a:cubicBezTo>
                <a:cubicBezTo>
                  <a:pt x="654199" y="880110"/>
                  <a:pt x="676424" y="925195"/>
                  <a:pt x="670074" y="933450"/>
                </a:cubicBezTo>
                <a:cubicBezTo>
                  <a:pt x="663724" y="941705"/>
                  <a:pt x="645944" y="908685"/>
                  <a:pt x="635784" y="914400"/>
                </a:cubicBezTo>
                <a:cubicBezTo>
                  <a:pt x="625624" y="920115"/>
                  <a:pt x="622449" y="960755"/>
                  <a:pt x="609114" y="967740"/>
                </a:cubicBezTo>
                <a:cubicBezTo>
                  <a:pt x="595779" y="974725"/>
                  <a:pt x="566569" y="934720"/>
                  <a:pt x="555774" y="956310"/>
                </a:cubicBezTo>
                <a:cubicBezTo>
                  <a:pt x="544979" y="977900"/>
                  <a:pt x="567839" y="1073150"/>
                  <a:pt x="544344" y="1097280"/>
                </a:cubicBezTo>
                <a:cubicBezTo>
                  <a:pt x="520849" y="1121410"/>
                  <a:pt x="453539" y="1107440"/>
                  <a:pt x="414804" y="1101090"/>
                </a:cubicBezTo>
                <a:cubicBezTo>
                  <a:pt x="376069" y="1094740"/>
                  <a:pt x="374164" y="1091565"/>
                  <a:pt x="311934" y="1059180"/>
                </a:cubicBezTo>
                <a:cubicBezTo>
                  <a:pt x="249704" y="1026795"/>
                  <a:pt x="90954" y="961390"/>
                  <a:pt x="41424" y="906780"/>
                </a:cubicBezTo>
                <a:cubicBezTo>
                  <a:pt x="-8106" y="852170"/>
                  <a:pt x="-8106" y="793115"/>
                  <a:pt x="14754" y="731520"/>
                </a:cubicBezTo>
                <a:cubicBezTo>
                  <a:pt x="37614" y="669925"/>
                  <a:pt x="115719" y="596265"/>
                  <a:pt x="178584" y="537210"/>
                </a:cubicBezTo>
                <a:cubicBezTo>
                  <a:pt x="241449" y="478155"/>
                  <a:pt x="328444" y="432435"/>
                  <a:pt x="391944" y="377190"/>
                </a:cubicBezTo>
                <a:cubicBezTo>
                  <a:pt x="455444" y="321945"/>
                  <a:pt x="517039" y="252730"/>
                  <a:pt x="559584" y="205740"/>
                </a:cubicBezTo>
                <a:cubicBezTo>
                  <a:pt x="602129" y="158750"/>
                  <a:pt x="626894" y="129540"/>
                  <a:pt x="647214" y="95250"/>
                </a:cubicBezTo>
                <a:cubicBezTo>
                  <a:pt x="667534" y="60960"/>
                  <a:pt x="674519" y="30480"/>
                  <a:pt x="68150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Freeform 225"/>
          <p:cNvSpPr/>
          <p:nvPr/>
        </p:nvSpPr>
        <p:spPr>
          <a:xfrm>
            <a:off x="1809750" y="3874770"/>
            <a:ext cx="487680" cy="2080260"/>
          </a:xfrm>
          <a:custGeom>
            <a:avLst/>
            <a:gdLst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16230 w 487680"/>
              <a:gd name="connsiteY13" fmla="*/ 144780 h 2080260"/>
              <a:gd name="connsiteX14" fmla="*/ 487680 w 487680"/>
              <a:gd name="connsiteY14" fmla="*/ 0 h 2080260"/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37185 w 487680"/>
              <a:gd name="connsiteY13" fmla="*/ 150495 h 2080260"/>
              <a:gd name="connsiteX14" fmla="*/ 487680 w 487680"/>
              <a:gd name="connsiteY14" fmla="*/ 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680" h="2080260">
                <a:moveTo>
                  <a:pt x="0" y="2080260"/>
                </a:moveTo>
                <a:cubicBezTo>
                  <a:pt x="7302" y="2019300"/>
                  <a:pt x="14605" y="1958340"/>
                  <a:pt x="15240" y="1897380"/>
                </a:cubicBezTo>
                <a:cubicBezTo>
                  <a:pt x="15875" y="1836420"/>
                  <a:pt x="-4445" y="1772285"/>
                  <a:pt x="3810" y="1714500"/>
                </a:cubicBezTo>
                <a:cubicBezTo>
                  <a:pt x="12065" y="1656715"/>
                  <a:pt x="38100" y="1590675"/>
                  <a:pt x="64770" y="1550670"/>
                </a:cubicBezTo>
                <a:cubicBezTo>
                  <a:pt x="91440" y="1510665"/>
                  <a:pt x="135890" y="1515110"/>
                  <a:pt x="163830" y="1474470"/>
                </a:cubicBezTo>
                <a:cubicBezTo>
                  <a:pt x="191770" y="1433830"/>
                  <a:pt x="232410" y="1306830"/>
                  <a:pt x="232410" y="1306830"/>
                </a:cubicBezTo>
                <a:cubicBezTo>
                  <a:pt x="255270" y="1250950"/>
                  <a:pt x="306705" y="1202055"/>
                  <a:pt x="300990" y="1139190"/>
                </a:cubicBezTo>
                <a:cubicBezTo>
                  <a:pt x="295275" y="1076325"/>
                  <a:pt x="214630" y="988060"/>
                  <a:pt x="198120" y="929640"/>
                </a:cubicBezTo>
                <a:cubicBezTo>
                  <a:pt x="181610" y="871220"/>
                  <a:pt x="195580" y="819785"/>
                  <a:pt x="201930" y="788670"/>
                </a:cubicBezTo>
                <a:cubicBezTo>
                  <a:pt x="208280" y="757555"/>
                  <a:pt x="240665" y="773430"/>
                  <a:pt x="236220" y="742950"/>
                </a:cubicBezTo>
                <a:cubicBezTo>
                  <a:pt x="231775" y="712470"/>
                  <a:pt x="189230" y="652145"/>
                  <a:pt x="175260" y="605790"/>
                </a:cubicBezTo>
                <a:cubicBezTo>
                  <a:pt x="161290" y="559435"/>
                  <a:pt x="151130" y="517525"/>
                  <a:pt x="152400" y="464820"/>
                </a:cubicBezTo>
                <a:cubicBezTo>
                  <a:pt x="153670" y="412115"/>
                  <a:pt x="152083" y="341947"/>
                  <a:pt x="182880" y="289560"/>
                </a:cubicBezTo>
                <a:cubicBezTo>
                  <a:pt x="213677" y="237173"/>
                  <a:pt x="286385" y="198755"/>
                  <a:pt x="337185" y="150495"/>
                </a:cubicBezTo>
                <a:cubicBezTo>
                  <a:pt x="387985" y="102235"/>
                  <a:pt x="441960" y="40005"/>
                  <a:pt x="48768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Freeform 226"/>
          <p:cNvSpPr/>
          <p:nvPr/>
        </p:nvSpPr>
        <p:spPr>
          <a:xfrm>
            <a:off x="1847168" y="3040380"/>
            <a:ext cx="731765" cy="834390"/>
          </a:xfrm>
          <a:custGeom>
            <a:avLst/>
            <a:gdLst>
              <a:gd name="connsiteX0" fmla="*/ 451982 w 733485"/>
              <a:gd name="connsiteY0" fmla="*/ 834390 h 834390"/>
              <a:gd name="connsiteX1" fmla="*/ 551042 w 733485"/>
              <a:gd name="connsiteY1" fmla="*/ 762000 h 834390"/>
              <a:gd name="connsiteX2" fmla="*/ 566282 w 733485"/>
              <a:gd name="connsiteY2" fmla="*/ 640080 h 834390"/>
              <a:gd name="connsiteX3" fmla="*/ 516752 w 733485"/>
              <a:gd name="connsiteY3" fmla="*/ 472440 h 834390"/>
              <a:gd name="connsiteX4" fmla="*/ 585332 w 733485"/>
              <a:gd name="connsiteY4" fmla="*/ 396240 h 834390"/>
              <a:gd name="connsiteX5" fmla="*/ 707252 w 733485"/>
              <a:gd name="connsiteY5" fmla="*/ 323850 h 834390"/>
              <a:gd name="connsiteX6" fmla="*/ 718682 w 733485"/>
              <a:gd name="connsiteY6" fmla="*/ 255270 h 834390"/>
              <a:gd name="connsiteX7" fmla="*/ 535802 w 733485"/>
              <a:gd name="connsiteY7" fmla="*/ 270510 h 834390"/>
              <a:gd name="connsiteX8" fmla="*/ 387212 w 733485"/>
              <a:gd name="connsiteY8" fmla="*/ 186690 h 834390"/>
              <a:gd name="connsiteX9" fmla="*/ 177662 w 733485"/>
              <a:gd name="connsiteY9" fmla="*/ 80010 h 834390"/>
              <a:gd name="connsiteX10" fmla="*/ 158612 w 733485"/>
              <a:gd name="connsiteY10" fmla="*/ 80010 h 834390"/>
              <a:gd name="connsiteX11" fmla="*/ 21452 w 733485"/>
              <a:gd name="connsiteY11" fmla="*/ 15240 h 834390"/>
              <a:gd name="connsiteX12" fmla="*/ 2402 w 733485"/>
              <a:gd name="connsiteY12" fmla="*/ 0 h 834390"/>
              <a:gd name="connsiteX0" fmla="*/ 450262 w 731765"/>
              <a:gd name="connsiteY0" fmla="*/ 834390 h 834390"/>
              <a:gd name="connsiteX1" fmla="*/ 549322 w 731765"/>
              <a:gd name="connsiteY1" fmla="*/ 762000 h 834390"/>
              <a:gd name="connsiteX2" fmla="*/ 564562 w 731765"/>
              <a:gd name="connsiteY2" fmla="*/ 640080 h 834390"/>
              <a:gd name="connsiteX3" fmla="*/ 515032 w 731765"/>
              <a:gd name="connsiteY3" fmla="*/ 472440 h 834390"/>
              <a:gd name="connsiteX4" fmla="*/ 583612 w 731765"/>
              <a:gd name="connsiteY4" fmla="*/ 396240 h 834390"/>
              <a:gd name="connsiteX5" fmla="*/ 705532 w 731765"/>
              <a:gd name="connsiteY5" fmla="*/ 323850 h 834390"/>
              <a:gd name="connsiteX6" fmla="*/ 716962 w 731765"/>
              <a:gd name="connsiteY6" fmla="*/ 255270 h 834390"/>
              <a:gd name="connsiteX7" fmla="*/ 534082 w 731765"/>
              <a:gd name="connsiteY7" fmla="*/ 270510 h 834390"/>
              <a:gd name="connsiteX8" fmla="*/ 385492 w 731765"/>
              <a:gd name="connsiteY8" fmla="*/ 186690 h 834390"/>
              <a:gd name="connsiteX9" fmla="*/ 175942 w 731765"/>
              <a:gd name="connsiteY9" fmla="*/ 80010 h 834390"/>
              <a:gd name="connsiteX10" fmla="*/ 156892 w 731765"/>
              <a:gd name="connsiteY10" fmla="*/ 80010 h 834390"/>
              <a:gd name="connsiteX11" fmla="*/ 73072 w 731765"/>
              <a:gd name="connsiteY11" fmla="*/ 11430 h 834390"/>
              <a:gd name="connsiteX12" fmla="*/ 19732 w 731765"/>
              <a:gd name="connsiteY12" fmla="*/ 15240 h 834390"/>
              <a:gd name="connsiteX13" fmla="*/ 682 w 731765"/>
              <a:gd name="connsiteY13" fmla="*/ 0 h 8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31765" h="834390">
                <a:moveTo>
                  <a:pt x="450262" y="834390"/>
                </a:moveTo>
                <a:cubicBezTo>
                  <a:pt x="490267" y="814387"/>
                  <a:pt x="530272" y="794385"/>
                  <a:pt x="549322" y="762000"/>
                </a:cubicBezTo>
                <a:cubicBezTo>
                  <a:pt x="568372" y="729615"/>
                  <a:pt x="570277" y="688340"/>
                  <a:pt x="564562" y="640080"/>
                </a:cubicBezTo>
                <a:cubicBezTo>
                  <a:pt x="558847" y="591820"/>
                  <a:pt x="511857" y="513080"/>
                  <a:pt x="515032" y="472440"/>
                </a:cubicBezTo>
                <a:cubicBezTo>
                  <a:pt x="518207" y="431800"/>
                  <a:pt x="551862" y="421005"/>
                  <a:pt x="583612" y="396240"/>
                </a:cubicBezTo>
                <a:cubicBezTo>
                  <a:pt x="615362" y="371475"/>
                  <a:pt x="683307" y="347345"/>
                  <a:pt x="705532" y="323850"/>
                </a:cubicBezTo>
                <a:cubicBezTo>
                  <a:pt x="727757" y="300355"/>
                  <a:pt x="745537" y="264160"/>
                  <a:pt x="716962" y="255270"/>
                </a:cubicBezTo>
                <a:cubicBezTo>
                  <a:pt x="688387" y="246380"/>
                  <a:pt x="589327" y="281940"/>
                  <a:pt x="534082" y="270510"/>
                </a:cubicBezTo>
                <a:cubicBezTo>
                  <a:pt x="478837" y="259080"/>
                  <a:pt x="445182" y="218440"/>
                  <a:pt x="385492" y="186690"/>
                </a:cubicBezTo>
                <a:cubicBezTo>
                  <a:pt x="325802" y="154940"/>
                  <a:pt x="214042" y="97790"/>
                  <a:pt x="175942" y="80010"/>
                </a:cubicBezTo>
                <a:cubicBezTo>
                  <a:pt x="137842" y="62230"/>
                  <a:pt x="174037" y="91440"/>
                  <a:pt x="156892" y="80010"/>
                </a:cubicBezTo>
                <a:cubicBezTo>
                  <a:pt x="139747" y="68580"/>
                  <a:pt x="95932" y="22225"/>
                  <a:pt x="73072" y="11430"/>
                </a:cubicBezTo>
                <a:cubicBezTo>
                  <a:pt x="50212" y="635"/>
                  <a:pt x="31797" y="17145"/>
                  <a:pt x="19732" y="15240"/>
                </a:cubicBezTo>
                <a:cubicBezTo>
                  <a:pt x="7667" y="13335"/>
                  <a:pt x="-2811" y="952"/>
                  <a:pt x="682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Freeform 227"/>
          <p:cNvSpPr/>
          <p:nvPr/>
        </p:nvSpPr>
        <p:spPr>
          <a:xfrm>
            <a:off x="869636" y="1310641"/>
            <a:ext cx="993454" cy="1722086"/>
          </a:xfrm>
          <a:custGeom>
            <a:avLst/>
            <a:gdLst>
              <a:gd name="connsiteX0" fmla="*/ 978214 w 978214"/>
              <a:gd name="connsiteY0" fmla="*/ 1733550 h 1737087"/>
              <a:gd name="connsiteX1" fmla="*/ 913444 w 978214"/>
              <a:gd name="connsiteY1" fmla="*/ 1706880 h 1737087"/>
              <a:gd name="connsiteX2" fmla="*/ 806764 w 978214"/>
              <a:gd name="connsiteY2" fmla="*/ 1512570 h 1737087"/>
              <a:gd name="connsiteX3" fmla="*/ 741994 w 978214"/>
              <a:gd name="connsiteY3" fmla="*/ 1253490 h 1737087"/>
              <a:gd name="connsiteX4" fmla="*/ 650554 w 978214"/>
              <a:gd name="connsiteY4" fmla="*/ 975360 h 1737087"/>
              <a:gd name="connsiteX5" fmla="*/ 501964 w 978214"/>
              <a:gd name="connsiteY5" fmla="*/ 853440 h 1737087"/>
              <a:gd name="connsiteX6" fmla="*/ 471484 w 978214"/>
              <a:gd name="connsiteY6" fmla="*/ 796290 h 1737087"/>
              <a:gd name="connsiteX7" fmla="*/ 498154 w 978214"/>
              <a:gd name="connsiteY7" fmla="*/ 708660 h 1737087"/>
              <a:gd name="connsiteX8" fmla="*/ 326704 w 978214"/>
              <a:gd name="connsiteY8" fmla="*/ 708660 h 1737087"/>
              <a:gd name="connsiteX9" fmla="*/ 109534 w 978214"/>
              <a:gd name="connsiteY9" fmla="*/ 674370 h 1737087"/>
              <a:gd name="connsiteX10" fmla="*/ 10474 w 978214"/>
              <a:gd name="connsiteY10" fmla="*/ 445770 h 1737087"/>
              <a:gd name="connsiteX11" fmla="*/ 25714 w 978214"/>
              <a:gd name="connsiteY11" fmla="*/ 384810 h 1737087"/>
              <a:gd name="connsiteX12" fmla="*/ 212404 w 978214"/>
              <a:gd name="connsiteY12" fmla="*/ 434340 h 1737087"/>
              <a:gd name="connsiteX13" fmla="*/ 513394 w 978214"/>
              <a:gd name="connsiteY13" fmla="*/ 419100 h 1737087"/>
              <a:gd name="connsiteX14" fmla="*/ 612454 w 978214"/>
              <a:gd name="connsiteY14" fmla="*/ 281940 h 1737087"/>
              <a:gd name="connsiteX15" fmla="*/ 650554 w 978214"/>
              <a:gd name="connsiteY15" fmla="*/ 140970 h 1737087"/>
              <a:gd name="connsiteX16" fmla="*/ 578164 w 978214"/>
              <a:gd name="connsiteY16" fmla="*/ 0 h 1737087"/>
              <a:gd name="connsiteX0" fmla="*/ 978214 w 978214"/>
              <a:gd name="connsiteY0" fmla="*/ 1733550 h 1737980"/>
              <a:gd name="connsiteX1" fmla="*/ 913444 w 978214"/>
              <a:gd name="connsiteY1" fmla="*/ 1706880 h 1737980"/>
              <a:gd name="connsiteX2" fmla="*/ 844864 w 978214"/>
              <a:gd name="connsiteY2" fmla="*/ 1491615 h 1737980"/>
              <a:gd name="connsiteX3" fmla="*/ 741994 w 978214"/>
              <a:gd name="connsiteY3" fmla="*/ 1253490 h 1737980"/>
              <a:gd name="connsiteX4" fmla="*/ 650554 w 978214"/>
              <a:gd name="connsiteY4" fmla="*/ 975360 h 1737980"/>
              <a:gd name="connsiteX5" fmla="*/ 501964 w 978214"/>
              <a:gd name="connsiteY5" fmla="*/ 853440 h 1737980"/>
              <a:gd name="connsiteX6" fmla="*/ 471484 w 978214"/>
              <a:gd name="connsiteY6" fmla="*/ 796290 h 1737980"/>
              <a:gd name="connsiteX7" fmla="*/ 498154 w 978214"/>
              <a:gd name="connsiteY7" fmla="*/ 708660 h 1737980"/>
              <a:gd name="connsiteX8" fmla="*/ 326704 w 978214"/>
              <a:gd name="connsiteY8" fmla="*/ 708660 h 1737980"/>
              <a:gd name="connsiteX9" fmla="*/ 109534 w 978214"/>
              <a:gd name="connsiteY9" fmla="*/ 674370 h 1737980"/>
              <a:gd name="connsiteX10" fmla="*/ 10474 w 978214"/>
              <a:gd name="connsiteY10" fmla="*/ 445770 h 1737980"/>
              <a:gd name="connsiteX11" fmla="*/ 25714 w 978214"/>
              <a:gd name="connsiteY11" fmla="*/ 384810 h 1737980"/>
              <a:gd name="connsiteX12" fmla="*/ 212404 w 978214"/>
              <a:gd name="connsiteY12" fmla="*/ 434340 h 1737980"/>
              <a:gd name="connsiteX13" fmla="*/ 513394 w 978214"/>
              <a:gd name="connsiteY13" fmla="*/ 419100 h 1737980"/>
              <a:gd name="connsiteX14" fmla="*/ 612454 w 978214"/>
              <a:gd name="connsiteY14" fmla="*/ 281940 h 1737980"/>
              <a:gd name="connsiteX15" fmla="*/ 650554 w 978214"/>
              <a:gd name="connsiteY15" fmla="*/ 140970 h 1737980"/>
              <a:gd name="connsiteX16" fmla="*/ 578164 w 978214"/>
              <a:gd name="connsiteY16" fmla="*/ 0 h 1737980"/>
              <a:gd name="connsiteX0" fmla="*/ 978214 w 978214"/>
              <a:gd name="connsiteY0" fmla="*/ 1733550 h 1734534"/>
              <a:gd name="connsiteX1" fmla="*/ 940114 w 978214"/>
              <a:gd name="connsiteY1" fmla="*/ 1684020 h 1734534"/>
              <a:gd name="connsiteX2" fmla="*/ 844864 w 978214"/>
              <a:gd name="connsiteY2" fmla="*/ 1491615 h 1734534"/>
              <a:gd name="connsiteX3" fmla="*/ 741994 w 978214"/>
              <a:gd name="connsiteY3" fmla="*/ 1253490 h 1734534"/>
              <a:gd name="connsiteX4" fmla="*/ 650554 w 978214"/>
              <a:gd name="connsiteY4" fmla="*/ 975360 h 1734534"/>
              <a:gd name="connsiteX5" fmla="*/ 501964 w 978214"/>
              <a:gd name="connsiteY5" fmla="*/ 853440 h 1734534"/>
              <a:gd name="connsiteX6" fmla="*/ 471484 w 978214"/>
              <a:gd name="connsiteY6" fmla="*/ 796290 h 1734534"/>
              <a:gd name="connsiteX7" fmla="*/ 498154 w 978214"/>
              <a:gd name="connsiteY7" fmla="*/ 708660 h 1734534"/>
              <a:gd name="connsiteX8" fmla="*/ 326704 w 978214"/>
              <a:gd name="connsiteY8" fmla="*/ 708660 h 1734534"/>
              <a:gd name="connsiteX9" fmla="*/ 109534 w 978214"/>
              <a:gd name="connsiteY9" fmla="*/ 674370 h 1734534"/>
              <a:gd name="connsiteX10" fmla="*/ 10474 w 978214"/>
              <a:gd name="connsiteY10" fmla="*/ 445770 h 1734534"/>
              <a:gd name="connsiteX11" fmla="*/ 25714 w 978214"/>
              <a:gd name="connsiteY11" fmla="*/ 384810 h 1734534"/>
              <a:gd name="connsiteX12" fmla="*/ 212404 w 978214"/>
              <a:gd name="connsiteY12" fmla="*/ 434340 h 1734534"/>
              <a:gd name="connsiteX13" fmla="*/ 513394 w 978214"/>
              <a:gd name="connsiteY13" fmla="*/ 419100 h 1734534"/>
              <a:gd name="connsiteX14" fmla="*/ 612454 w 978214"/>
              <a:gd name="connsiteY14" fmla="*/ 281940 h 1734534"/>
              <a:gd name="connsiteX15" fmla="*/ 650554 w 978214"/>
              <a:gd name="connsiteY15" fmla="*/ 140970 h 1734534"/>
              <a:gd name="connsiteX16" fmla="*/ 578164 w 978214"/>
              <a:gd name="connsiteY16" fmla="*/ 0 h 1734534"/>
              <a:gd name="connsiteX0" fmla="*/ 993454 w 993454"/>
              <a:gd name="connsiteY0" fmla="*/ 1720215 h 1722086"/>
              <a:gd name="connsiteX1" fmla="*/ 940114 w 993454"/>
              <a:gd name="connsiteY1" fmla="*/ 1684020 h 1722086"/>
              <a:gd name="connsiteX2" fmla="*/ 844864 w 993454"/>
              <a:gd name="connsiteY2" fmla="*/ 1491615 h 1722086"/>
              <a:gd name="connsiteX3" fmla="*/ 741994 w 993454"/>
              <a:gd name="connsiteY3" fmla="*/ 1253490 h 1722086"/>
              <a:gd name="connsiteX4" fmla="*/ 650554 w 993454"/>
              <a:gd name="connsiteY4" fmla="*/ 975360 h 1722086"/>
              <a:gd name="connsiteX5" fmla="*/ 501964 w 993454"/>
              <a:gd name="connsiteY5" fmla="*/ 853440 h 1722086"/>
              <a:gd name="connsiteX6" fmla="*/ 471484 w 993454"/>
              <a:gd name="connsiteY6" fmla="*/ 796290 h 1722086"/>
              <a:gd name="connsiteX7" fmla="*/ 498154 w 993454"/>
              <a:gd name="connsiteY7" fmla="*/ 708660 h 1722086"/>
              <a:gd name="connsiteX8" fmla="*/ 326704 w 993454"/>
              <a:gd name="connsiteY8" fmla="*/ 708660 h 1722086"/>
              <a:gd name="connsiteX9" fmla="*/ 109534 w 993454"/>
              <a:gd name="connsiteY9" fmla="*/ 674370 h 1722086"/>
              <a:gd name="connsiteX10" fmla="*/ 10474 w 993454"/>
              <a:gd name="connsiteY10" fmla="*/ 445770 h 1722086"/>
              <a:gd name="connsiteX11" fmla="*/ 25714 w 993454"/>
              <a:gd name="connsiteY11" fmla="*/ 384810 h 1722086"/>
              <a:gd name="connsiteX12" fmla="*/ 212404 w 993454"/>
              <a:gd name="connsiteY12" fmla="*/ 434340 h 1722086"/>
              <a:gd name="connsiteX13" fmla="*/ 513394 w 993454"/>
              <a:gd name="connsiteY13" fmla="*/ 419100 h 1722086"/>
              <a:gd name="connsiteX14" fmla="*/ 612454 w 993454"/>
              <a:gd name="connsiteY14" fmla="*/ 281940 h 1722086"/>
              <a:gd name="connsiteX15" fmla="*/ 650554 w 993454"/>
              <a:gd name="connsiteY15" fmla="*/ 140970 h 1722086"/>
              <a:gd name="connsiteX16" fmla="*/ 578164 w 993454"/>
              <a:gd name="connsiteY16" fmla="*/ 0 h 17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3454" h="1722086">
                <a:moveTo>
                  <a:pt x="993454" y="1720215"/>
                </a:moveTo>
                <a:cubicBezTo>
                  <a:pt x="975356" y="1725295"/>
                  <a:pt x="964879" y="1722120"/>
                  <a:pt x="940114" y="1684020"/>
                </a:cubicBezTo>
                <a:cubicBezTo>
                  <a:pt x="915349" y="1645920"/>
                  <a:pt x="877884" y="1563370"/>
                  <a:pt x="844864" y="1491615"/>
                </a:cubicBezTo>
                <a:cubicBezTo>
                  <a:pt x="811844" y="1419860"/>
                  <a:pt x="774379" y="1339533"/>
                  <a:pt x="741994" y="1253490"/>
                </a:cubicBezTo>
                <a:cubicBezTo>
                  <a:pt x="709609" y="1167447"/>
                  <a:pt x="690559" y="1042035"/>
                  <a:pt x="650554" y="975360"/>
                </a:cubicBezTo>
                <a:cubicBezTo>
                  <a:pt x="610549" y="908685"/>
                  <a:pt x="531809" y="883285"/>
                  <a:pt x="501964" y="853440"/>
                </a:cubicBezTo>
                <a:cubicBezTo>
                  <a:pt x="472119" y="823595"/>
                  <a:pt x="472119" y="820420"/>
                  <a:pt x="471484" y="796290"/>
                </a:cubicBezTo>
                <a:cubicBezTo>
                  <a:pt x="470849" y="772160"/>
                  <a:pt x="522284" y="723265"/>
                  <a:pt x="498154" y="708660"/>
                </a:cubicBezTo>
                <a:cubicBezTo>
                  <a:pt x="474024" y="694055"/>
                  <a:pt x="391474" y="714375"/>
                  <a:pt x="326704" y="708660"/>
                </a:cubicBezTo>
                <a:cubicBezTo>
                  <a:pt x="261934" y="702945"/>
                  <a:pt x="162239" y="718185"/>
                  <a:pt x="109534" y="674370"/>
                </a:cubicBezTo>
                <a:cubicBezTo>
                  <a:pt x="56829" y="630555"/>
                  <a:pt x="24444" y="494030"/>
                  <a:pt x="10474" y="445770"/>
                </a:cubicBezTo>
                <a:cubicBezTo>
                  <a:pt x="-3496" y="397510"/>
                  <a:pt x="-7941" y="386715"/>
                  <a:pt x="25714" y="384810"/>
                </a:cubicBezTo>
                <a:cubicBezTo>
                  <a:pt x="59369" y="382905"/>
                  <a:pt x="131124" y="428625"/>
                  <a:pt x="212404" y="434340"/>
                </a:cubicBezTo>
                <a:cubicBezTo>
                  <a:pt x="293684" y="440055"/>
                  <a:pt x="446719" y="444500"/>
                  <a:pt x="513394" y="419100"/>
                </a:cubicBezTo>
                <a:cubicBezTo>
                  <a:pt x="580069" y="393700"/>
                  <a:pt x="589594" y="328295"/>
                  <a:pt x="612454" y="281940"/>
                </a:cubicBezTo>
                <a:cubicBezTo>
                  <a:pt x="635314" y="235585"/>
                  <a:pt x="656269" y="187960"/>
                  <a:pt x="650554" y="140970"/>
                </a:cubicBezTo>
                <a:cubicBezTo>
                  <a:pt x="644839" y="93980"/>
                  <a:pt x="611501" y="46990"/>
                  <a:pt x="57816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Freeform 231"/>
          <p:cNvSpPr/>
          <p:nvPr/>
        </p:nvSpPr>
        <p:spPr>
          <a:xfrm>
            <a:off x="1033126" y="6983006"/>
            <a:ext cx="759635" cy="347912"/>
          </a:xfrm>
          <a:custGeom>
            <a:avLst/>
            <a:gdLst>
              <a:gd name="connsiteX0" fmla="*/ 1289 w 759635"/>
              <a:gd name="connsiteY0" fmla="*/ 4534 h 347912"/>
              <a:gd name="connsiteX1" fmla="*/ 140354 w 759635"/>
              <a:gd name="connsiteY1" fmla="*/ 122644 h 347912"/>
              <a:gd name="connsiteX2" fmla="*/ 237509 w 759635"/>
              <a:gd name="connsiteY2" fmla="*/ 134074 h 347912"/>
              <a:gd name="connsiteX3" fmla="*/ 319424 w 759635"/>
              <a:gd name="connsiteY3" fmla="*/ 185509 h 347912"/>
              <a:gd name="connsiteX4" fmla="*/ 437534 w 759635"/>
              <a:gd name="connsiteY4" fmla="*/ 231229 h 347912"/>
              <a:gd name="connsiteX5" fmla="*/ 582314 w 759635"/>
              <a:gd name="connsiteY5" fmla="*/ 271234 h 347912"/>
              <a:gd name="connsiteX6" fmla="*/ 658514 w 759635"/>
              <a:gd name="connsiteY6" fmla="*/ 315049 h 347912"/>
              <a:gd name="connsiteX7" fmla="*/ 742334 w 759635"/>
              <a:gd name="connsiteY7" fmla="*/ 343624 h 347912"/>
              <a:gd name="connsiteX8" fmla="*/ 755669 w 759635"/>
              <a:gd name="connsiteY8" fmla="*/ 339814 h 347912"/>
              <a:gd name="connsiteX9" fmla="*/ 690899 w 759635"/>
              <a:gd name="connsiteY9" fmla="*/ 269329 h 347912"/>
              <a:gd name="connsiteX10" fmla="*/ 519449 w 759635"/>
              <a:gd name="connsiteY10" fmla="*/ 206464 h 347912"/>
              <a:gd name="connsiteX11" fmla="*/ 346094 w 759635"/>
              <a:gd name="connsiteY11" fmla="*/ 153124 h 347912"/>
              <a:gd name="connsiteX12" fmla="*/ 208934 w 759635"/>
              <a:gd name="connsiteY12" fmla="*/ 101689 h 347912"/>
              <a:gd name="connsiteX13" fmla="*/ 77489 w 759635"/>
              <a:gd name="connsiteY13" fmla="*/ 35014 h 347912"/>
              <a:gd name="connsiteX14" fmla="*/ 1289 w 759635"/>
              <a:gd name="connsiteY14" fmla="*/ 4534 h 34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9635" h="347912">
                <a:moveTo>
                  <a:pt x="1289" y="4534"/>
                </a:moveTo>
                <a:cubicBezTo>
                  <a:pt x="11766" y="19139"/>
                  <a:pt x="100984" y="101054"/>
                  <a:pt x="140354" y="122644"/>
                </a:cubicBezTo>
                <a:cubicBezTo>
                  <a:pt x="179724" y="144234"/>
                  <a:pt x="207664" y="123597"/>
                  <a:pt x="237509" y="134074"/>
                </a:cubicBezTo>
                <a:cubicBezTo>
                  <a:pt x="267354" y="144552"/>
                  <a:pt x="286087" y="169317"/>
                  <a:pt x="319424" y="185509"/>
                </a:cubicBezTo>
                <a:cubicBezTo>
                  <a:pt x="352761" y="201701"/>
                  <a:pt x="393719" y="216942"/>
                  <a:pt x="437534" y="231229"/>
                </a:cubicBezTo>
                <a:cubicBezTo>
                  <a:pt x="481349" y="245516"/>
                  <a:pt x="545484" y="257264"/>
                  <a:pt x="582314" y="271234"/>
                </a:cubicBezTo>
                <a:cubicBezTo>
                  <a:pt x="619144" y="285204"/>
                  <a:pt x="631844" y="302984"/>
                  <a:pt x="658514" y="315049"/>
                </a:cubicBezTo>
                <a:cubicBezTo>
                  <a:pt x="685184" y="327114"/>
                  <a:pt x="726142" y="339497"/>
                  <a:pt x="742334" y="343624"/>
                </a:cubicBezTo>
                <a:cubicBezTo>
                  <a:pt x="758526" y="347751"/>
                  <a:pt x="764241" y="352196"/>
                  <a:pt x="755669" y="339814"/>
                </a:cubicBezTo>
                <a:cubicBezTo>
                  <a:pt x="747097" y="327432"/>
                  <a:pt x="730269" y="291554"/>
                  <a:pt x="690899" y="269329"/>
                </a:cubicBezTo>
                <a:cubicBezTo>
                  <a:pt x="651529" y="247104"/>
                  <a:pt x="576916" y="225831"/>
                  <a:pt x="519449" y="206464"/>
                </a:cubicBezTo>
                <a:cubicBezTo>
                  <a:pt x="461982" y="187097"/>
                  <a:pt x="397846" y="170586"/>
                  <a:pt x="346094" y="153124"/>
                </a:cubicBezTo>
                <a:cubicBezTo>
                  <a:pt x="294342" y="135662"/>
                  <a:pt x="253702" y="121374"/>
                  <a:pt x="208934" y="101689"/>
                </a:cubicBezTo>
                <a:cubicBezTo>
                  <a:pt x="164167" y="82004"/>
                  <a:pt x="108286" y="56604"/>
                  <a:pt x="77489" y="35014"/>
                </a:cubicBezTo>
                <a:cubicBezTo>
                  <a:pt x="46692" y="13424"/>
                  <a:pt x="-9188" y="-10071"/>
                  <a:pt x="1289" y="453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Freeform 232"/>
          <p:cNvSpPr/>
          <p:nvPr/>
        </p:nvSpPr>
        <p:spPr>
          <a:xfrm>
            <a:off x="1302040" y="4912360"/>
            <a:ext cx="3071913" cy="3962400"/>
          </a:xfrm>
          <a:custGeom>
            <a:avLst/>
            <a:gdLst>
              <a:gd name="connsiteX0" fmla="*/ 953480 w 3071913"/>
              <a:gd name="connsiteY0" fmla="*/ 3962400 h 3962400"/>
              <a:gd name="connsiteX1" fmla="*/ 1095720 w 3071913"/>
              <a:gd name="connsiteY1" fmla="*/ 3886200 h 3962400"/>
              <a:gd name="connsiteX2" fmla="*/ 1237960 w 3071913"/>
              <a:gd name="connsiteY2" fmla="*/ 3840480 h 3962400"/>
              <a:gd name="connsiteX3" fmla="*/ 1248120 w 3071913"/>
              <a:gd name="connsiteY3" fmla="*/ 3810000 h 3962400"/>
              <a:gd name="connsiteX4" fmla="*/ 1141440 w 3071913"/>
              <a:gd name="connsiteY4" fmla="*/ 3804920 h 3962400"/>
              <a:gd name="connsiteX5" fmla="*/ 983960 w 3071913"/>
              <a:gd name="connsiteY5" fmla="*/ 3733800 h 3962400"/>
              <a:gd name="connsiteX6" fmla="*/ 862040 w 3071913"/>
              <a:gd name="connsiteY6" fmla="*/ 3637280 h 3962400"/>
              <a:gd name="connsiteX7" fmla="*/ 765520 w 3071913"/>
              <a:gd name="connsiteY7" fmla="*/ 3515360 h 3962400"/>
              <a:gd name="connsiteX8" fmla="*/ 902680 w 3071913"/>
              <a:gd name="connsiteY8" fmla="*/ 3373120 h 3962400"/>
              <a:gd name="connsiteX9" fmla="*/ 1019520 w 3071913"/>
              <a:gd name="connsiteY9" fmla="*/ 3302000 h 3962400"/>
              <a:gd name="connsiteX10" fmla="*/ 1166840 w 3071913"/>
              <a:gd name="connsiteY10" fmla="*/ 3383280 h 3962400"/>
              <a:gd name="connsiteX11" fmla="*/ 1359880 w 3071913"/>
              <a:gd name="connsiteY11" fmla="*/ 3347720 h 3962400"/>
              <a:gd name="connsiteX12" fmla="*/ 1664680 w 3071913"/>
              <a:gd name="connsiteY12" fmla="*/ 3220720 h 3962400"/>
              <a:gd name="connsiteX13" fmla="*/ 1801840 w 3071913"/>
              <a:gd name="connsiteY13" fmla="*/ 3108960 h 3962400"/>
              <a:gd name="connsiteX14" fmla="*/ 1806920 w 3071913"/>
              <a:gd name="connsiteY14" fmla="*/ 2921000 h 3962400"/>
              <a:gd name="connsiteX15" fmla="*/ 1812000 w 3071913"/>
              <a:gd name="connsiteY15" fmla="*/ 2809240 h 3962400"/>
              <a:gd name="connsiteX16" fmla="*/ 1766280 w 3071913"/>
              <a:gd name="connsiteY16" fmla="*/ 2712720 h 3962400"/>
              <a:gd name="connsiteX17" fmla="*/ 1593560 w 3071913"/>
              <a:gd name="connsiteY17" fmla="*/ 2834640 h 3962400"/>
              <a:gd name="connsiteX18" fmla="*/ 1522440 w 3071913"/>
              <a:gd name="connsiteY18" fmla="*/ 2895600 h 3962400"/>
              <a:gd name="connsiteX19" fmla="*/ 1461480 w 3071913"/>
              <a:gd name="connsiteY19" fmla="*/ 2966720 h 3962400"/>
              <a:gd name="connsiteX20" fmla="*/ 1334480 w 3071913"/>
              <a:gd name="connsiteY20" fmla="*/ 2987040 h 3962400"/>
              <a:gd name="connsiteX21" fmla="*/ 1197320 w 3071913"/>
              <a:gd name="connsiteY21" fmla="*/ 2905760 h 3962400"/>
              <a:gd name="connsiteX22" fmla="*/ 1070320 w 3071913"/>
              <a:gd name="connsiteY22" fmla="*/ 2875280 h 3962400"/>
              <a:gd name="connsiteX23" fmla="*/ 1065240 w 3071913"/>
              <a:gd name="connsiteY23" fmla="*/ 2733040 h 3962400"/>
              <a:gd name="connsiteX24" fmla="*/ 1034760 w 3071913"/>
              <a:gd name="connsiteY24" fmla="*/ 2595880 h 3962400"/>
              <a:gd name="connsiteX25" fmla="*/ 1146520 w 3071913"/>
              <a:gd name="connsiteY25" fmla="*/ 2423160 h 3962400"/>
              <a:gd name="connsiteX26" fmla="*/ 1085560 w 3071913"/>
              <a:gd name="connsiteY26" fmla="*/ 2346960 h 3962400"/>
              <a:gd name="connsiteX27" fmla="*/ 816320 w 3071913"/>
              <a:gd name="connsiteY27" fmla="*/ 2346960 h 3962400"/>
              <a:gd name="connsiteX28" fmla="*/ 633440 w 3071913"/>
              <a:gd name="connsiteY28" fmla="*/ 2164080 h 3962400"/>
              <a:gd name="connsiteX29" fmla="*/ 719800 w 3071913"/>
              <a:gd name="connsiteY29" fmla="*/ 2057400 h 3962400"/>
              <a:gd name="connsiteX30" fmla="*/ 867120 w 3071913"/>
              <a:gd name="connsiteY30" fmla="*/ 1899920 h 3962400"/>
              <a:gd name="connsiteX31" fmla="*/ 948400 w 3071913"/>
              <a:gd name="connsiteY31" fmla="*/ 1793240 h 3962400"/>
              <a:gd name="connsiteX32" fmla="*/ 1146520 w 3071913"/>
              <a:gd name="connsiteY32" fmla="*/ 1793240 h 3962400"/>
              <a:gd name="connsiteX33" fmla="*/ 1425920 w 3071913"/>
              <a:gd name="connsiteY33" fmla="*/ 1691640 h 3962400"/>
              <a:gd name="connsiteX34" fmla="*/ 1624040 w 3071913"/>
              <a:gd name="connsiteY34" fmla="*/ 1559560 h 3962400"/>
              <a:gd name="connsiteX35" fmla="*/ 1766280 w 3071913"/>
              <a:gd name="connsiteY35" fmla="*/ 1610360 h 3962400"/>
              <a:gd name="connsiteX36" fmla="*/ 1898360 w 3071913"/>
              <a:gd name="connsiteY36" fmla="*/ 1742440 h 3962400"/>
              <a:gd name="connsiteX37" fmla="*/ 1979640 w 3071913"/>
              <a:gd name="connsiteY37" fmla="*/ 1793240 h 3962400"/>
              <a:gd name="connsiteX38" fmla="*/ 2086320 w 3071913"/>
              <a:gd name="connsiteY38" fmla="*/ 1808480 h 3962400"/>
              <a:gd name="connsiteX39" fmla="*/ 2253960 w 3071913"/>
              <a:gd name="connsiteY39" fmla="*/ 1757680 h 3962400"/>
              <a:gd name="connsiteX40" fmla="*/ 2406360 w 3071913"/>
              <a:gd name="connsiteY40" fmla="*/ 1696720 h 3962400"/>
              <a:gd name="connsiteX41" fmla="*/ 2584160 w 3071913"/>
              <a:gd name="connsiteY41" fmla="*/ 1630680 h 3962400"/>
              <a:gd name="connsiteX42" fmla="*/ 2685760 w 3071913"/>
              <a:gd name="connsiteY42" fmla="*/ 1666240 h 3962400"/>
              <a:gd name="connsiteX43" fmla="*/ 2868640 w 3071913"/>
              <a:gd name="connsiteY43" fmla="*/ 1757680 h 3962400"/>
              <a:gd name="connsiteX44" fmla="*/ 2995640 w 3071913"/>
              <a:gd name="connsiteY44" fmla="*/ 1783080 h 3962400"/>
              <a:gd name="connsiteX45" fmla="*/ 3005800 w 3071913"/>
              <a:gd name="connsiteY45" fmla="*/ 1630680 h 3962400"/>
              <a:gd name="connsiteX46" fmla="*/ 3015960 w 3071913"/>
              <a:gd name="connsiteY46" fmla="*/ 1574800 h 3962400"/>
              <a:gd name="connsiteX47" fmla="*/ 3071840 w 3071913"/>
              <a:gd name="connsiteY47" fmla="*/ 1544320 h 3962400"/>
              <a:gd name="connsiteX48" fmla="*/ 3026120 w 3071913"/>
              <a:gd name="connsiteY48" fmla="*/ 1534160 h 3962400"/>
              <a:gd name="connsiteX49" fmla="*/ 2955000 w 3071913"/>
              <a:gd name="connsiteY49" fmla="*/ 1574800 h 3962400"/>
              <a:gd name="connsiteX50" fmla="*/ 2812760 w 3071913"/>
              <a:gd name="connsiteY50" fmla="*/ 1478280 h 3962400"/>
              <a:gd name="connsiteX51" fmla="*/ 2761960 w 3071913"/>
              <a:gd name="connsiteY51" fmla="*/ 1264920 h 3962400"/>
              <a:gd name="connsiteX52" fmla="*/ 2716240 w 3071913"/>
              <a:gd name="connsiteY52" fmla="*/ 1178560 h 3962400"/>
              <a:gd name="connsiteX53" fmla="*/ 2579080 w 3071913"/>
              <a:gd name="connsiteY53" fmla="*/ 1203960 h 3962400"/>
              <a:gd name="connsiteX54" fmla="*/ 2416520 w 3071913"/>
              <a:gd name="connsiteY54" fmla="*/ 1259840 h 3962400"/>
              <a:gd name="connsiteX55" fmla="*/ 2243800 w 3071913"/>
              <a:gd name="connsiteY55" fmla="*/ 1188720 h 3962400"/>
              <a:gd name="connsiteX56" fmla="*/ 2162520 w 3071913"/>
              <a:gd name="connsiteY56" fmla="*/ 1209040 h 3962400"/>
              <a:gd name="connsiteX57" fmla="*/ 2132040 w 3071913"/>
              <a:gd name="connsiteY57" fmla="*/ 1325880 h 3962400"/>
              <a:gd name="connsiteX58" fmla="*/ 2137120 w 3071913"/>
              <a:gd name="connsiteY58" fmla="*/ 1493520 h 3962400"/>
              <a:gd name="connsiteX59" fmla="*/ 2081240 w 3071913"/>
              <a:gd name="connsiteY59" fmla="*/ 1620520 h 3962400"/>
              <a:gd name="connsiteX60" fmla="*/ 1974560 w 3071913"/>
              <a:gd name="connsiteY60" fmla="*/ 1595120 h 3962400"/>
              <a:gd name="connsiteX61" fmla="*/ 1883120 w 3071913"/>
              <a:gd name="connsiteY61" fmla="*/ 1290320 h 3962400"/>
              <a:gd name="connsiteX62" fmla="*/ 1771360 w 3071913"/>
              <a:gd name="connsiteY62" fmla="*/ 1132840 h 3962400"/>
              <a:gd name="connsiteX63" fmla="*/ 1644360 w 3071913"/>
              <a:gd name="connsiteY63" fmla="*/ 1203960 h 3962400"/>
              <a:gd name="connsiteX64" fmla="*/ 1456400 w 3071913"/>
              <a:gd name="connsiteY64" fmla="*/ 1361440 h 3962400"/>
              <a:gd name="connsiteX65" fmla="*/ 1344640 w 3071913"/>
              <a:gd name="connsiteY65" fmla="*/ 1427480 h 3962400"/>
              <a:gd name="connsiteX66" fmla="*/ 1207480 w 3071913"/>
              <a:gd name="connsiteY66" fmla="*/ 1361440 h 3962400"/>
              <a:gd name="connsiteX67" fmla="*/ 1136360 w 3071913"/>
              <a:gd name="connsiteY67" fmla="*/ 1310640 h 3962400"/>
              <a:gd name="connsiteX68" fmla="*/ 1044920 w 3071913"/>
              <a:gd name="connsiteY68" fmla="*/ 1386840 h 3962400"/>
              <a:gd name="connsiteX69" fmla="*/ 994120 w 3071913"/>
              <a:gd name="connsiteY69" fmla="*/ 1483360 h 3962400"/>
              <a:gd name="connsiteX70" fmla="*/ 806160 w 3071913"/>
              <a:gd name="connsiteY70" fmla="*/ 1534160 h 3962400"/>
              <a:gd name="connsiteX71" fmla="*/ 582640 w 3071913"/>
              <a:gd name="connsiteY71" fmla="*/ 1666240 h 3962400"/>
              <a:gd name="connsiteX72" fmla="*/ 399760 w 3071913"/>
              <a:gd name="connsiteY72" fmla="*/ 1747520 h 3962400"/>
              <a:gd name="connsiteX73" fmla="*/ 252440 w 3071913"/>
              <a:gd name="connsiteY73" fmla="*/ 1899920 h 3962400"/>
              <a:gd name="connsiteX74" fmla="*/ 206720 w 3071913"/>
              <a:gd name="connsiteY74" fmla="*/ 1945640 h 3962400"/>
              <a:gd name="connsiteX75" fmla="*/ 89880 w 3071913"/>
              <a:gd name="connsiteY75" fmla="*/ 1844040 h 3962400"/>
              <a:gd name="connsiteX76" fmla="*/ 3520 w 3071913"/>
              <a:gd name="connsiteY76" fmla="*/ 1752600 h 3962400"/>
              <a:gd name="connsiteX77" fmla="*/ 211800 w 3071913"/>
              <a:gd name="connsiteY77" fmla="*/ 1554480 h 3962400"/>
              <a:gd name="connsiteX78" fmla="*/ 440400 w 3071913"/>
              <a:gd name="connsiteY78" fmla="*/ 1315720 h 3962400"/>
              <a:gd name="connsiteX79" fmla="*/ 628360 w 3071913"/>
              <a:gd name="connsiteY79" fmla="*/ 1061720 h 3962400"/>
              <a:gd name="connsiteX80" fmla="*/ 689320 w 3071913"/>
              <a:gd name="connsiteY80" fmla="*/ 629920 h 3962400"/>
              <a:gd name="connsiteX81" fmla="*/ 851880 w 3071913"/>
              <a:gd name="connsiteY81" fmla="*/ 492760 h 3962400"/>
              <a:gd name="connsiteX82" fmla="*/ 862040 w 3071913"/>
              <a:gd name="connsiteY82" fmla="*/ 396240 h 3962400"/>
              <a:gd name="connsiteX83" fmla="*/ 938240 w 3071913"/>
              <a:gd name="connsiteY83" fmla="*/ 228600 h 3962400"/>
              <a:gd name="connsiteX84" fmla="*/ 953480 w 3071913"/>
              <a:gd name="connsiteY84" fmla="*/ 137160 h 3962400"/>
              <a:gd name="connsiteX85" fmla="*/ 897600 w 3071913"/>
              <a:gd name="connsiteY85" fmla="*/ 0 h 396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071913" h="3962400">
                <a:moveTo>
                  <a:pt x="953480" y="3962400"/>
                </a:moveTo>
                <a:cubicBezTo>
                  <a:pt x="1000893" y="3934460"/>
                  <a:pt x="1048307" y="3906520"/>
                  <a:pt x="1095720" y="3886200"/>
                </a:cubicBezTo>
                <a:cubicBezTo>
                  <a:pt x="1143133" y="3865880"/>
                  <a:pt x="1212560" y="3853180"/>
                  <a:pt x="1237960" y="3840480"/>
                </a:cubicBezTo>
                <a:cubicBezTo>
                  <a:pt x="1263360" y="3827780"/>
                  <a:pt x="1264207" y="3815927"/>
                  <a:pt x="1248120" y="3810000"/>
                </a:cubicBezTo>
                <a:cubicBezTo>
                  <a:pt x="1232033" y="3804073"/>
                  <a:pt x="1185467" y="3817620"/>
                  <a:pt x="1141440" y="3804920"/>
                </a:cubicBezTo>
                <a:cubicBezTo>
                  <a:pt x="1097413" y="3792220"/>
                  <a:pt x="1030527" y="3761740"/>
                  <a:pt x="983960" y="3733800"/>
                </a:cubicBezTo>
                <a:cubicBezTo>
                  <a:pt x="937393" y="3705860"/>
                  <a:pt x="898447" y="3673687"/>
                  <a:pt x="862040" y="3637280"/>
                </a:cubicBezTo>
                <a:cubicBezTo>
                  <a:pt x="825633" y="3600873"/>
                  <a:pt x="758747" y="3559387"/>
                  <a:pt x="765520" y="3515360"/>
                </a:cubicBezTo>
                <a:cubicBezTo>
                  <a:pt x="772293" y="3471333"/>
                  <a:pt x="860347" y="3408680"/>
                  <a:pt x="902680" y="3373120"/>
                </a:cubicBezTo>
                <a:cubicBezTo>
                  <a:pt x="945013" y="3337560"/>
                  <a:pt x="975493" y="3300307"/>
                  <a:pt x="1019520" y="3302000"/>
                </a:cubicBezTo>
                <a:cubicBezTo>
                  <a:pt x="1063547" y="3303693"/>
                  <a:pt x="1110113" y="3375660"/>
                  <a:pt x="1166840" y="3383280"/>
                </a:cubicBezTo>
                <a:cubicBezTo>
                  <a:pt x="1223567" y="3390900"/>
                  <a:pt x="1276907" y="3374813"/>
                  <a:pt x="1359880" y="3347720"/>
                </a:cubicBezTo>
                <a:cubicBezTo>
                  <a:pt x="1442853" y="3320627"/>
                  <a:pt x="1591020" y="3260513"/>
                  <a:pt x="1664680" y="3220720"/>
                </a:cubicBezTo>
                <a:cubicBezTo>
                  <a:pt x="1738340" y="3180927"/>
                  <a:pt x="1778133" y="3158913"/>
                  <a:pt x="1801840" y="3108960"/>
                </a:cubicBezTo>
                <a:cubicBezTo>
                  <a:pt x="1825547" y="3059007"/>
                  <a:pt x="1805227" y="2970953"/>
                  <a:pt x="1806920" y="2921000"/>
                </a:cubicBezTo>
                <a:cubicBezTo>
                  <a:pt x="1808613" y="2871047"/>
                  <a:pt x="1818773" y="2843953"/>
                  <a:pt x="1812000" y="2809240"/>
                </a:cubicBezTo>
                <a:cubicBezTo>
                  <a:pt x="1805227" y="2774527"/>
                  <a:pt x="1802687" y="2708487"/>
                  <a:pt x="1766280" y="2712720"/>
                </a:cubicBezTo>
                <a:cubicBezTo>
                  <a:pt x="1729873" y="2716953"/>
                  <a:pt x="1634200" y="2804160"/>
                  <a:pt x="1593560" y="2834640"/>
                </a:cubicBezTo>
                <a:cubicBezTo>
                  <a:pt x="1552920" y="2865120"/>
                  <a:pt x="1544453" y="2873587"/>
                  <a:pt x="1522440" y="2895600"/>
                </a:cubicBezTo>
                <a:cubicBezTo>
                  <a:pt x="1500427" y="2917613"/>
                  <a:pt x="1492807" y="2951480"/>
                  <a:pt x="1461480" y="2966720"/>
                </a:cubicBezTo>
                <a:cubicBezTo>
                  <a:pt x="1430153" y="2981960"/>
                  <a:pt x="1378507" y="2997200"/>
                  <a:pt x="1334480" y="2987040"/>
                </a:cubicBezTo>
                <a:cubicBezTo>
                  <a:pt x="1290453" y="2976880"/>
                  <a:pt x="1241347" y="2924387"/>
                  <a:pt x="1197320" y="2905760"/>
                </a:cubicBezTo>
                <a:cubicBezTo>
                  <a:pt x="1153293" y="2887133"/>
                  <a:pt x="1092333" y="2904067"/>
                  <a:pt x="1070320" y="2875280"/>
                </a:cubicBezTo>
                <a:cubicBezTo>
                  <a:pt x="1048307" y="2846493"/>
                  <a:pt x="1071167" y="2779606"/>
                  <a:pt x="1065240" y="2733040"/>
                </a:cubicBezTo>
                <a:cubicBezTo>
                  <a:pt x="1059313" y="2686474"/>
                  <a:pt x="1021213" y="2647527"/>
                  <a:pt x="1034760" y="2595880"/>
                </a:cubicBezTo>
                <a:cubicBezTo>
                  <a:pt x="1048307" y="2544233"/>
                  <a:pt x="1138053" y="2464647"/>
                  <a:pt x="1146520" y="2423160"/>
                </a:cubicBezTo>
                <a:cubicBezTo>
                  <a:pt x="1154987" y="2381673"/>
                  <a:pt x="1140593" y="2359660"/>
                  <a:pt x="1085560" y="2346960"/>
                </a:cubicBezTo>
                <a:cubicBezTo>
                  <a:pt x="1030527" y="2334260"/>
                  <a:pt x="891673" y="2377440"/>
                  <a:pt x="816320" y="2346960"/>
                </a:cubicBezTo>
                <a:cubicBezTo>
                  <a:pt x="740967" y="2316480"/>
                  <a:pt x="649527" y="2212340"/>
                  <a:pt x="633440" y="2164080"/>
                </a:cubicBezTo>
                <a:cubicBezTo>
                  <a:pt x="617353" y="2115820"/>
                  <a:pt x="680853" y="2101427"/>
                  <a:pt x="719800" y="2057400"/>
                </a:cubicBezTo>
                <a:cubicBezTo>
                  <a:pt x="758747" y="2013373"/>
                  <a:pt x="829020" y="1943947"/>
                  <a:pt x="867120" y="1899920"/>
                </a:cubicBezTo>
                <a:cubicBezTo>
                  <a:pt x="905220" y="1855893"/>
                  <a:pt x="901833" y="1811020"/>
                  <a:pt x="948400" y="1793240"/>
                </a:cubicBezTo>
                <a:cubicBezTo>
                  <a:pt x="994967" y="1775460"/>
                  <a:pt x="1066933" y="1810173"/>
                  <a:pt x="1146520" y="1793240"/>
                </a:cubicBezTo>
                <a:cubicBezTo>
                  <a:pt x="1226107" y="1776307"/>
                  <a:pt x="1346333" y="1730587"/>
                  <a:pt x="1425920" y="1691640"/>
                </a:cubicBezTo>
                <a:cubicBezTo>
                  <a:pt x="1505507" y="1652693"/>
                  <a:pt x="1567313" y="1573107"/>
                  <a:pt x="1624040" y="1559560"/>
                </a:cubicBezTo>
                <a:cubicBezTo>
                  <a:pt x="1680767" y="1546013"/>
                  <a:pt x="1720560" y="1579880"/>
                  <a:pt x="1766280" y="1610360"/>
                </a:cubicBezTo>
                <a:cubicBezTo>
                  <a:pt x="1812000" y="1640840"/>
                  <a:pt x="1862800" y="1711960"/>
                  <a:pt x="1898360" y="1742440"/>
                </a:cubicBezTo>
                <a:cubicBezTo>
                  <a:pt x="1933920" y="1772920"/>
                  <a:pt x="1948313" y="1782233"/>
                  <a:pt x="1979640" y="1793240"/>
                </a:cubicBezTo>
                <a:cubicBezTo>
                  <a:pt x="2010967" y="1804247"/>
                  <a:pt x="2040600" y="1814407"/>
                  <a:pt x="2086320" y="1808480"/>
                </a:cubicBezTo>
                <a:cubicBezTo>
                  <a:pt x="2132040" y="1802553"/>
                  <a:pt x="2200620" y="1776307"/>
                  <a:pt x="2253960" y="1757680"/>
                </a:cubicBezTo>
                <a:cubicBezTo>
                  <a:pt x="2307300" y="1739053"/>
                  <a:pt x="2351327" y="1717887"/>
                  <a:pt x="2406360" y="1696720"/>
                </a:cubicBezTo>
                <a:cubicBezTo>
                  <a:pt x="2461393" y="1675553"/>
                  <a:pt x="2537593" y="1635760"/>
                  <a:pt x="2584160" y="1630680"/>
                </a:cubicBezTo>
                <a:cubicBezTo>
                  <a:pt x="2630727" y="1625600"/>
                  <a:pt x="2638347" y="1645073"/>
                  <a:pt x="2685760" y="1666240"/>
                </a:cubicBezTo>
                <a:cubicBezTo>
                  <a:pt x="2733173" y="1687407"/>
                  <a:pt x="2816994" y="1738207"/>
                  <a:pt x="2868640" y="1757680"/>
                </a:cubicBezTo>
                <a:cubicBezTo>
                  <a:pt x="2920286" y="1777153"/>
                  <a:pt x="2972780" y="1804247"/>
                  <a:pt x="2995640" y="1783080"/>
                </a:cubicBezTo>
                <a:cubicBezTo>
                  <a:pt x="3018500" y="1761913"/>
                  <a:pt x="3002413" y="1665393"/>
                  <a:pt x="3005800" y="1630680"/>
                </a:cubicBezTo>
                <a:cubicBezTo>
                  <a:pt x="3009187" y="1595967"/>
                  <a:pt x="3004953" y="1589193"/>
                  <a:pt x="3015960" y="1574800"/>
                </a:cubicBezTo>
                <a:cubicBezTo>
                  <a:pt x="3026967" y="1560407"/>
                  <a:pt x="3070147" y="1551093"/>
                  <a:pt x="3071840" y="1544320"/>
                </a:cubicBezTo>
                <a:cubicBezTo>
                  <a:pt x="3073533" y="1537547"/>
                  <a:pt x="3045593" y="1529080"/>
                  <a:pt x="3026120" y="1534160"/>
                </a:cubicBezTo>
                <a:cubicBezTo>
                  <a:pt x="3006647" y="1539240"/>
                  <a:pt x="2990560" y="1584113"/>
                  <a:pt x="2955000" y="1574800"/>
                </a:cubicBezTo>
                <a:cubicBezTo>
                  <a:pt x="2919440" y="1565487"/>
                  <a:pt x="2844933" y="1529927"/>
                  <a:pt x="2812760" y="1478280"/>
                </a:cubicBezTo>
                <a:cubicBezTo>
                  <a:pt x="2780587" y="1426633"/>
                  <a:pt x="2778047" y="1314873"/>
                  <a:pt x="2761960" y="1264920"/>
                </a:cubicBezTo>
                <a:cubicBezTo>
                  <a:pt x="2745873" y="1214967"/>
                  <a:pt x="2746720" y="1188720"/>
                  <a:pt x="2716240" y="1178560"/>
                </a:cubicBezTo>
                <a:cubicBezTo>
                  <a:pt x="2685760" y="1168400"/>
                  <a:pt x="2629033" y="1190413"/>
                  <a:pt x="2579080" y="1203960"/>
                </a:cubicBezTo>
                <a:cubicBezTo>
                  <a:pt x="2529127" y="1217507"/>
                  <a:pt x="2472400" y="1262380"/>
                  <a:pt x="2416520" y="1259840"/>
                </a:cubicBezTo>
                <a:cubicBezTo>
                  <a:pt x="2360640" y="1257300"/>
                  <a:pt x="2286133" y="1197187"/>
                  <a:pt x="2243800" y="1188720"/>
                </a:cubicBezTo>
                <a:cubicBezTo>
                  <a:pt x="2201467" y="1180253"/>
                  <a:pt x="2181147" y="1186180"/>
                  <a:pt x="2162520" y="1209040"/>
                </a:cubicBezTo>
                <a:cubicBezTo>
                  <a:pt x="2143893" y="1231900"/>
                  <a:pt x="2136273" y="1278467"/>
                  <a:pt x="2132040" y="1325880"/>
                </a:cubicBezTo>
                <a:cubicBezTo>
                  <a:pt x="2127807" y="1373293"/>
                  <a:pt x="2145587" y="1444413"/>
                  <a:pt x="2137120" y="1493520"/>
                </a:cubicBezTo>
                <a:cubicBezTo>
                  <a:pt x="2128653" y="1542627"/>
                  <a:pt x="2108333" y="1603587"/>
                  <a:pt x="2081240" y="1620520"/>
                </a:cubicBezTo>
                <a:cubicBezTo>
                  <a:pt x="2054147" y="1637453"/>
                  <a:pt x="2007580" y="1650153"/>
                  <a:pt x="1974560" y="1595120"/>
                </a:cubicBezTo>
                <a:cubicBezTo>
                  <a:pt x="1941540" y="1540087"/>
                  <a:pt x="1916987" y="1367367"/>
                  <a:pt x="1883120" y="1290320"/>
                </a:cubicBezTo>
                <a:cubicBezTo>
                  <a:pt x="1849253" y="1213273"/>
                  <a:pt x="1811153" y="1147233"/>
                  <a:pt x="1771360" y="1132840"/>
                </a:cubicBezTo>
                <a:cubicBezTo>
                  <a:pt x="1731567" y="1118447"/>
                  <a:pt x="1696853" y="1165860"/>
                  <a:pt x="1644360" y="1203960"/>
                </a:cubicBezTo>
                <a:cubicBezTo>
                  <a:pt x="1591867" y="1242060"/>
                  <a:pt x="1506353" y="1324187"/>
                  <a:pt x="1456400" y="1361440"/>
                </a:cubicBezTo>
                <a:cubicBezTo>
                  <a:pt x="1406447" y="1398693"/>
                  <a:pt x="1386127" y="1427480"/>
                  <a:pt x="1344640" y="1427480"/>
                </a:cubicBezTo>
                <a:cubicBezTo>
                  <a:pt x="1303153" y="1427480"/>
                  <a:pt x="1242193" y="1380913"/>
                  <a:pt x="1207480" y="1361440"/>
                </a:cubicBezTo>
                <a:cubicBezTo>
                  <a:pt x="1172767" y="1341967"/>
                  <a:pt x="1163453" y="1306407"/>
                  <a:pt x="1136360" y="1310640"/>
                </a:cubicBezTo>
                <a:cubicBezTo>
                  <a:pt x="1109267" y="1314873"/>
                  <a:pt x="1068627" y="1358053"/>
                  <a:pt x="1044920" y="1386840"/>
                </a:cubicBezTo>
                <a:cubicBezTo>
                  <a:pt x="1021213" y="1415627"/>
                  <a:pt x="1033913" y="1458807"/>
                  <a:pt x="994120" y="1483360"/>
                </a:cubicBezTo>
                <a:cubicBezTo>
                  <a:pt x="954327" y="1507913"/>
                  <a:pt x="874740" y="1503680"/>
                  <a:pt x="806160" y="1534160"/>
                </a:cubicBezTo>
                <a:cubicBezTo>
                  <a:pt x="737580" y="1564640"/>
                  <a:pt x="650373" y="1630680"/>
                  <a:pt x="582640" y="1666240"/>
                </a:cubicBezTo>
                <a:cubicBezTo>
                  <a:pt x="514907" y="1701800"/>
                  <a:pt x="454793" y="1708573"/>
                  <a:pt x="399760" y="1747520"/>
                </a:cubicBezTo>
                <a:cubicBezTo>
                  <a:pt x="344727" y="1786467"/>
                  <a:pt x="284613" y="1866900"/>
                  <a:pt x="252440" y="1899920"/>
                </a:cubicBezTo>
                <a:cubicBezTo>
                  <a:pt x="220267" y="1932940"/>
                  <a:pt x="233813" y="1954953"/>
                  <a:pt x="206720" y="1945640"/>
                </a:cubicBezTo>
                <a:cubicBezTo>
                  <a:pt x="179627" y="1936327"/>
                  <a:pt x="123747" y="1876213"/>
                  <a:pt x="89880" y="1844040"/>
                </a:cubicBezTo>
                <a:cubicBezTo>
                  <a:pt x="56013" y="1811867"/>
                  <a:pt x="-16800" y="1800860"/>
                  <a:pt x="3520" y="1752600"/>
                </a:cubicBezTo>
                <a:cubicBezTo>
                  <a:pt x="23840" y="1704340"/>
                  <a:pt x="138987" y="1627293"/>
                  <a:pt x="211800" y="1554480"/>
                </a:cubicBezTo>
                <a:cubicBezTo>
                  <a:pt x="284613" y="1481667"/>
                  <a:pt x="370973" y="1397847"/>
                  <a:pt x="440400" y="1315720"/>
                </a:cubicBezTo>
                <a:cubicBezTo>
                  <a:pt x="509827" y="1233593"/>
                  <a:pt x="586873" y="1176020"/>
                  <a:pt x="628360" y="1061720"/>
                </a:cubicBezTo>
                <a:cubicBezTo>
                  <a:pt x="669847" y="947420"/>
                  <a:pt x="652067" y="724747"/>
                  <a:pt x="689320" y="629920"/>
                </a:cubicBezTo>
                <a:cubicBezTo>
                  <a:pt x="726573" y="535093"/>
                  <a:pt x="823093" y="531707"/>
                  <a:pt x="851880" y="492760"/>
                </a:cubicBezTo>
                <a:cubicBezTo>
                  <a:pt x="880667" y="453813"/>
                  <a:pt x="847647" y="440267"/>
                  <a:pt x="862040" y="396240"/>
                </a:cubicBezTo>
                <a:cubicBezTo>
                  <a:pt x="876433" y="352213"/>
                  <a:pt x="923000" y="271780"/>
                  <a:pt x="938240" y="228600"/>
                </a:cubicBezTo>
                <a:cubicBezTo>
                  <a:pt x="953480" y="185420"/>
                  <a:pt x="960253" y="175260"/>
                  <a:pt x="953480" y="137160"/>
                </a:cubicBezTo>
                <a:cubicBezTo>
                  <a:pt x="946707" y="99060"/>
                  <a:pt x="922153" y="49530"/>
                  <a:pt x="8976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Freeform 233"/>
          <p:cNvSpPr/>
          <p:nvPr/>
        </p:nvSpPr>
        <p:spPr>
          <a:xfrm>
            <a:off x="1569030" y="1295400"/>
            <a:ext cx="1195669" cy="3616960"/>
          </a:xfrm>
          <a:custGeom>
            <a:avLst/>
            <a:gdLst>
              <a:gd name="connsiteX0" fmla="*/ 630610 w 1195669"/>
              <a:gd name="connsiteY0" fmla="*/ 3616960 h 3616960"/>
              <a:gd name="connsiteX1" fmla="*/ 625530 w 1195669"/>
              <a:gd name="connsiteY1" fmla="*/ 3545840 h 3616960"/>
              <a:gd name="connsiteX2" fmla="*/ 747450 w 1195669"/>
              <a:gd name="connsiteY2" fmla="*/ 3454400 h 3616960"/>
              <a:gd name="connsiteX3" fmla="*/ 701730 w 1195669"/>
              <a:gd name="connsiteY3" fmla="*/ 3373120 h 3616960"/>
              <a:gd name="connsiteX4" fmla="*/ 569650 w 1195669"/>
              <a:gd name="connsiteY4" fmla="*/ 3271520 h 3616960"/>
              <a:gd name="connsiteX5" fmla="*/ 503610 w 1195669"/>
              <a:gd name="connsiteY5" fmla="*/ 3169920 h 3616960"/>
              <a:gd name="connsiteX6" fmla="*/ 508690 w 1195669"/>
              <a:gd name="connsiteY6" fmla="*/ 2997200 h 3616960"/>
              <a:gd name="connsiteX7" fmla="*/ 620450 w 1195669"/>
              <a:gd name="connsiteY7" fmla="*/ 2809240 h 3616960"/>
              <a:gd name="connsiteX8" fmla="*/ 783010 w 1195669"/>
              <a:gd name="connsiteY8" fmla="*/ 2692400 h 3616960"/>
              <a:gd name="connsiteX9" fmla="*/ 986210 w 1195669"/>
              <a:gd name="connsiteY9" fmla="*/ 2529840 h 3616960"/>
              <a:gd name="connsiteX10" fmla="*/ 1118290 w 1195669"/>
              <a:gd name="connsiteY10" fmla="*/ 2407920 h 3616960"/>
              <a:gd name="connsiteX11" fmla="*/ 1113210 w 1195669"/>
              <a:gd name="connsiteY11" fmla="*/ 2331720 h 3616960"/>
              <a:gd name="connsiteX12" fmla="*/ 1031930 w 1195669"/>
              <a:gd name="connsiteY12" fmla="*/ 2280920 h 3616960"/>
              <a:gd name="connsiteX13" fmla="*/ 1113210 w 1195669"/>
              <a:gd name="connsiteY13" fmla="*/ 2189480 h 3616960"/>
              <a:gd name="connsiteX14" fmla="*/ 1194490 w 1195669"/>
              <a:gd name="connsiteY14" fmla="*/ 2128520 h 3616960"/>
              <a:gd name="connsiteX15" fmla="*/ 1158930 w 1195669"/>
              <a:gd name="connsiteY15" fmla="*/ 2016760 h 3616960"/>
              <a:gd name="connsiteX16" fmla="*/ 1123370 w 1195669"/>
              <a:gd name="connsiteY16" fmla="*/ 1955800 h 3616960"/>
              <a:gd name="connsiteX17" fmla="*/ 1067490 w 1195669"/>
              <a:gd name="connsiteY17" fmla="*/ 1803400 h 3616960"/>
              <a:gd name="connsiteX18" fmla="*/ 991290 w 1195669"/>
              <a:gd name="connsiteY18" fmla="*/ 1818640 h 3616960"/>
              <a:gd name="connsiteX19" fmla="*/ 920170 w 1195669"/>
              <a:gd name="connsiteY19" fmla="*/ 1823720 h 3616960"/>
              <a:gd name="connsiteX20" fmla="*/ 910010 w 1195669"/>
              <a:gd name="connsiteY20" fmla="*/ 1793240 h 3616960"/>
              <a:gd name="connsiteX21" fmla="*/ 889690 w 1195669"/>
              <a:gd name="connsiteY21" fmla="*/ 1681480 h 3616960"/>
              <a:gd name="connsiteX22" fmla="*/ 843970 w 1195669"/>
              <a:gd name="connsiteY22" fmla="*/ 1529080 h 3616960"/>
              <a:gd name="connsiteX23" fmla="*/ 793170 w 1195669"/>
              <a:gd name="connsiteY23" fmla="*/ 1452880 h 3616960"/>
              <a:gd name="connsiteX24" fmla="*/ 716970 w 1195669"/>
              <a:gd name="connsiteY24" fmla="*/ 1452880 h 3616960"/>
              <a:gd name="connsiteX25" fmla="*/ 600130 w 1195669"/>
              <a:gd name="connsiteY25" fmla="*/ 1518920 h 3616960"/>
              <a:gd name="connsiteX26" fmla="*/ 523930 w 1195669"/>
              <a:gd name="connsiteY26" fmla="*/ 1513840 h 3616960"/>
              <a:gd name="connsiteX27" fmla="*/ 452810 w 1195669"/>
              <a:gd name="connsiteY27" fmla="*/ 1336040 h 3616960"/>
              <a:gd name="connsiteX28" fmla="*/ 447730 w 1195669"/>
              <a:gd name="connsiteY28" fmla="*/ 1198880 h 3616960"/>
              <a:gd name="connsiteX29" fmla="*/ 356290 w 1195669"/>
              <a:gd name="connsiteY29" fmla="*/ 1143000 h 3616960"/>
              <a:gd name="connsiteX30" fmla="*/ 188650 w 1195669"/>
              <a:gd name="connsiteY30" fmla="*/ 1056640 h 3616960"/>
              <a:gd name="connsiteX31" fmla="*/ 173410 w 1195669"/>
              <a:gd name="connsiteY31" fmla="*/ 919480 h 3616960"/>
              <a:gd name="connsiteX32" fmla="*/ 102290 w 1195669"/>
              <a:gd name="connsiteY32" fmla="*/ 868680 h 3616960"/>
              <a:gd name="connsiteX33" fmla="*/ 41330 w 1195669"/>
              <a:gd name="connsiteY33" fmla="*/ 822960 h 3616960"/>
              <a:gd name="connsiteX34" fmla="*/ 81970 w 1195669"/>
              <a:gd name="connsiteY34" fmla="*/ 736600 h 3616960"/>
              <a:gd name="connsiteX35" fmla="*/ 97210 w 1195669"/>
              <a:gd name="connsiteY35" fmla="*/ 589280 h 3616960"/>
              <a:gd name="connsiteX36" fmla="*/ 690 w 1195669"/>
              <a:gd name="connsiteY36" fmla="*/ 431800 h 3616960"/>
              <a:gd name="connsiteX37" fmla="*/ 56570 w 1195669"/>
              <a:gd name="connsiteY37" fmla="*/ 259080 h 3616960"/>
              <a:gd name="connsiteX38" fmla="*/ 107370 w 1195669"/>
              <a:gd name="connsiteY38" fmla="*/ 162560 h 3616960"/>
              <a:gd name="connsiteX39" fmla="*/ 87050 w 1195669"/>
              <a:gd name="connsiteY39" fmla="*/ 76200 h 3616960"/>
              <a:gd name="connsiteX40" fmla="*/ 163250 w 1195669"/>
              <a:gd name="connsiteY40" fmla="*/ 0 h 36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95669" h="3616960">
                <a:moveTo>
                  <a:pt x="630610" y="3616960"/>
                </a:moveTo>
                <a:cubicBezTo>
                  <a:pt x="618333" y="3594946"/>
                  <a:pt x="606057" y="3572933"/>
                  <a:pt x="625530" y="3545840"/>
                </a:cubicBezTo>
                <a:cubicBezTo>
                  <a:pt x="645003" y="3518747"/>
                  <a:pt x="734750" y="3483187"/>
                  <a:pt x="747450" y="3454400"/>
                </a:cubicBezTo>
                <a:cubicBezTo>
                  <a:pt x="760150" y="3425613"/>
                  <a:pt x="731363" y="3403600"/>
                  <a:pt x="701730" y="3373120"/>
                </a:cubicBezTo>
                <a:cubicBezTo>
                  <a:pt x="672097" y="3342640"/>
                  <a:pt x="602670" y="3305387"/>
                  <a:pt x="569650" y="3271520"/>
                </a:cubicBezTo>
                <a:cubicBezTo>
                  <a:pt x="536630" y="3237653"/>
                  <a:pt x="513770" y="3215640"/>
                  <a:pt x="503610" y="3169920"/>
                </a:cubicBezTo>
                <a:cubicBezTo>
                  <a:pt x="493450" y="3124200"/>
                  <a:pt x="489217" y="3057313"/>
                  <a:pt x="508690" y="2997200"/>
                </a:cubicBezTo>
                <a:cubicBezTo>
                  <a:pt x="528163" y="2937087"/>
                  <a:pt x="574730" y="2860040"/>
                  <a:pt x="620450" y="2809240"/>
                </a:cubicBezTo>
                <a:cubicBezTo>
                  <a:pt x="666170" y="2758440"/>
                  <a:pt x="722050" y="2738967"/>
                  <a:pt x="783010" y="2692400"/>
                </a:cubicBezTo>
                <a:cubicBezTo>
                  <a:pt x="843970" y="2645833"/>
                  <a:pt x="930330" y="2577253"/>
                  <a:pt x="986210" y="2529840"/>
                </a:cubicBezTo>
                <a:cubicBezTo>
                  <a:pt x="1042090" y="2482427"/>
                  <a:pt x="1097123" y="2440940"/>
                  <a:pt x="1118290" y="2407920"/>
                </a:cubicBezTo>
                <a:cubicBezTo>
                  <a:pt x="1139457" y="2374900"/>
                  <a:pt x="1127603" y="2352887"/>
                  <a:pt x="1113210" y="2331720"/>
                </a:cubicBezTo>
                <a:cubicBezTo>
                  <a:pt x="1098817" y="2310553"/>
                  <a:pt x="1031930" y="2304627"/>
                  <a:pt x="1031930" y="2280920"/>
                </a:cubicBezTo>
                <a:cubicBezTo>
                  <a:pt x="1031930" y="2257213"/>
                  <a:pt x="1086117" y="2214880"/>
                  <a:pt x="1113210" y="2189480"/>
                </a:cubicBezTo>
                <a:cubicBezTo>
                  <a:pt x="1140303" y="2164080"/>
                  <a:pt x="1186870" y="2157307"/>
                  <a:pt x="1194490" y="2128520"/>
                </a:cubicBezTo>
                <a:cubicBezTo>
                  <a:pt x="1202110" y="2099733"/>
                  <a:pt x="1170783" y="2045547"/>
                  <a:pt x="1158930" y="2016760"/>
                </a:cubicBezTo>
                <a:cubicBezTo>
                  <a:pt x="1147077" y="1987973"/>
                  <a:pt x="1138610" y="1991360"/>
                  <a:pt x="1123370" y="1955800"/>
                </a:cubicBezTo>
                <a:cubicBezTo>
                  <a:pt x="1108130" y="1920240"/>
                  <a:pt x="1089503" y="1826260"/>
                  <a:pt x="1067490" y="1803400"/>
                </a:cubicBezTo>
                <a:cubicBezTo>
                  <a:pt x="1045477" y="1780540"/>
                  <a:pt x="1015843" y="1815253"/>
                  <a:pt x="991290" y="1818640"/>
                </a:cubicBezTo>
                <a:cubicBezTo>
                  <a:pt x="966737" y="1822027"/>
                  <a:pt x="933717" y="1827953"/>
                  <a:pt x="920170" y="1823720"/>
                </a:cubicBezTo>
                <a:cubicBezTo>
                  <a:pt x="906623" y="1819487"/>
                  <a:pt x="915090" y="1816947"/>
                  <a:pt x="910010" y="1793240"/>
                </a:cubicBezTo>
                <a:cubicBezTo>
                  <a:pt x="904930" y="1769533"/>
                  <a:pt x="900697" y="1725507"/>
                  <a:pt x="889690" y="1681480"/>
                </a:cubicBezTo>
                <a:cubicBezTo>
                  <a:pt x="878683" y="1637453"/>
                  <a:pt x="860057" y="1567180"/>
                  <a:pt x="843970" y="1529080"/>
                </a:cubicBezTo>
                <a:cubicBezTo>
                  <a:pt x="827883" y="1490980"/>
                  <a:pt x="814337" y="1465580"/>
                  <a:pt x="793170" y="1452880"/>
                </a:cubicBezTo>
                <a:cubicBezTo>
                  <a:pt x="772003" y="1440180"/>
                  <a:pt x="749143" y="1441873"/>
                  <a:pt x="716970" y="1452880"/>
                </a:cubicBezTo>
                <a:cubicBezTo>
                  <a:pt x="684797" y="1463887"/>
                  <a:pt x="632303" y="1508760"/>
                  <a:pt x="600130" y="1518920"/>
                </a:cubicBezTo>
                <a:cubicBezTo>
                  <a:pt x="567957" y="1529080"/>
                  <a:pt x="548483" y="1544320"/>
                  <a:pt x="523930" y="1513840"/>
                </a:cubicBezTo>
                <a:cubicBezTo>
                  <a:pt x="499377" y="1483360"/>
                  <a:pt x="465510" y="1388533"/>
                  <a:pt x="452810" y="1336040"/>
                </a:cubicBezTo>
                <a:cubicBezTo>
                  <a:pt x="440110" y="1283547"/>
                  <a:pt x="463817" y="1231053"/>
                  <a:pt x="447730" y="1198880"/>
                </a:cubicBezTo>
                <a:cubicBezTo>
                  <a:pt x="431643" y="1166707"/>
                  <a:pt x="399470" y="1166707"/>
                  <a:pt x="356290" y="1143000"/>
                </a:cubicBezTo>
                <a:cubicBezTo>
                  <a:pt x="313110" y="1119293"/>
                  <a:pt x="219130" y="1093893"/>
                  <a:pt x="188650" y="1056640"/>
                </a:cubicBezTo>
                <a:cubicBezTo>
                  <a:pt x="158170" y="1019387"/>
                  <a:pt x="187803" y="950807"/>
                  <a:pt x="173410" y="919480"/>
                </a:cubicBezTo>
                <a:cubicBezTo>
                  <a:pt x="159017" y="888153"/>
                  <a:pt x="124303" y="884767"/>
                  <a:pt x="102290" y="868680"/>
                </a:cubicBezTo>
                <a:cubicBezTo>
                  <a:pt x="80277" y="852593"/>
                  <a:pt x="44717" y="844973"/>
                  <a:pt x="41330" y="822960"/>
                </a:cubicBezTo>
                <a:cubicBezTo>
                  <a:pt x="37943" y="800947"/>
                  <a:pt x="72657" y="775547"/>
                  <a:pt x="81970" y="736600"/>
                </a:cubicBezTo>
                <a:cubicBezTo>
                  <a:pt x="91283" y="697653"/>
                  <a:pt x="110757" y="640080"/>
                  <a:pt x="97210" y="589280"/>
                </a:cubicBezTo>
                <a:cubicBezTo>
                  <a:pt x="83663" y="538480"/>
                  <a:pt x="7463" y="486833"/>
                  <a:pt x="690" y="431800"/>
                </a:cubicBezTo>
                <a:cubicBezTo>
                  <a:pt x="-6083" y="376767"/>
                  <a:pt x="38790" y="303953"/>
                  <a:pt x="56570" y="259080"/>
                </a:cubicBezTo>
                <a:cubicBezTo>
                  <a:pt x="74350" y="214207"/>
                  <a:pt x="102290" y="193040"/>
                  <a:pt x="107370" y="162560"/>
                </a:cubicBezTo>
                <a:cubicBezTo>
                  <a:pt x="112450" y="132080"/>
                  <a:pt x="77737" y="103293"/>
                  <a:pt x="87050" y="76200"/>
                </a:cubicBezTo>
                <a:cubicBezTo>
                  <a:pt x="96363" y="49107"/>
                  <a:pt x="129806" y="24553"/>
                  <a:pt x="16325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1685057" y="1315720"/>
            <a:ext cx="1200504" cy="3728720"/>
          </a:xfrm>
          <a:custGeom>
            <a:avLst/>
            <a:gdLst>
              <a:gd name="connsiteX0" fmla="*/ 260583 w 1200504"/>
              <a:gd name="connsiteY0" fmla="*/ 0 h 3728720"/>
              <a:gd name="connsiteX1" fmla="*/ 103103 w 1200504"/>
              <a:gd name="connsiteY1" fmla="*/ 55880 h 3728720"/>
              <a:gd name="connsiteX2" fmla="*/ 47223 w 1200504"/>
              <a:gd name="connsiteY2" fmla="*/ 193040 h 3728720"/>
              <a:gd name="connsiteX3" fmla="*/ 1503 w 1200504"/>
              <a:gd name="connsiteY3" fmla="*/ 325120 h 3728720"/>
              <a:gd name="connsiteX4" fmla="*/ 16743 w 1200504"/>
              <a:gd name="connsiteY4" fmla="*/ 472440 h 3728720"/>
              <a:gd name="connsiteX5" fmla="*/ 72623 w 1200504"/>
              <a:gd name="connsiteY5" fmla="*/ 645160 h 3728720"/>
              <a:gd name="connsiteX6" fmla="*/ 235183 w 1200504"/>
              <a:gd name="connsiteY6" fmla="*/ 975360 h 3728720"/>
              <a:gd name="connsiteX7" fmla="*/ 418063 w 1200504"/>
              <a:gd name="connsiteY7" fmla="*/ 1026160 h 3728720"/>
              <a:gd name="connsiteX8" fmla="*/ 504423 w 1200504"/>
              <a:gd name="connsiteY8" fmla="*/ 1026160 h 3728720"/>
              <a:gd name="connsiteX9" fmla="*/ 545063 w 1200504"/>
              <a:gd name="connsiteY9" fmla="*/ 1132840 h 3728720"/>
              <a:gd name="connsiteX10" fmla="*/ 504423 w 1200504"/>
              <a:gd name="connsiteY10" fmla="*/ 1219200 h 3728720"/>
              <a:gd name="connsiteX11" fmla="*/ 499343 w 1200504"/>
              <a:gd name="connsiteY11" fmla="*/ 1310640 h 3728720"/>
              <a:gd name="connsiteX12" fmla="*/ 611103 w 1200504"/>
              <a:gd name="connsiteY12" fmla="*/ 1366520 h 3728720"/>
              <a:gd name="connsiteX13" fmla="*/ 733023 w 1200504"/>
              <a:gd name="connsiteY13" fmla="*/ 1412240 h 3728720"/>
              <a:gd name="connsiteX14" fmla="*/ 819383 w 1200504"/>
              <a:gd name="connsiteY14" fmla="*/ 1554480 h 3728720"/>
              <a:gd name="connsiteX15" fmla="*/ 885423 w 1200504"/>
              <a:gd name="connsiteY15" fmla="*/ 1651000 h 3728720"/>
              <a:gd name="connsiteX16" fmla="*/ 1017503 w 1200504"/>
              <a:gd name="connsiteY16" fmla="*/ 1651000 h 3728720"/>
              <a:gd name="connsiteX17" fmla="*/ 1042903 w 1200504"/>
              <a:gd name="connsiteY17" fmla="*/ 1833880 h 3728720"/>
              <a:gd name="connsiteX18" fmla="*/ 1098783 w 1200504"/>
              <a:gd name="connsiteY18" fmla="*/ 2011680 h 3728720"/>
              <a:gd name="connsiteX19" fmla="*/ 1200383 w 1200504"/>
              <a:gd name="connsiteY19" fmla="*/ 2133600 h 3728720"/>
              <a:gd name="connsiteX20" fmla="*/ 1119103 w 1200504"/>
              <a:gd name="connsiteY20" fmla="*/ 2250440 h 3728720"/>
              <a:gd name="connsiteX21" fmla="*/ 1103863 w 1200504"/>
              <a:gd name="connsiteY21" fmla="*/ 2433320 h 3728720"/>
              <a:gd name="connsiteX22" fmla="*/ 1088623 w 1200504"/>
              <a:gd name="connsiteY22" fmla="*/ 2463800 h 3728720"/>
              <a:gd name="connsiteX23" fmla="*/ 926063 w 1200504"/>
              <a:gd name="connsiteY23" fmla="*/ 2555240 h 3728720"/>
              <a:gd name="connsiteX24" fmla="*/ 829543 w 1200504"/>
              <a:gd name="connsiteY24" fmla="*/ 2626360 h 3728720"/>
              <a:gd name="connsiteX25" fmla="*/ 758423 w 1200504"/>
              <a:gd name="connsiteY25" fmla="*/ 2727960 h 3728720"/>
              <a:gd name="connsiteX26" fmla="*/ 590783 w 1200504"/>
              <a:gd name="connsiteY26" fmla="*/ 2783840 h 3728720"/>
              <a:gd name="connsiteX27" fmla="*/ 423143 w 1200504"/>
              <a:gd name="connsiteY27" fmla="*/ 2971800 h 3728720"/>
              <a:gd name="connsiteX28" fmla="*/ 433303 w 1200504"/>
              <a:gd name="connsiteY28" fmla="*/ 3164840 h 3728720"/>
              <a:gd name="connsiteX29" fmla="*/ 651743 w 1200504"/>
              <a:gd name="connsiteY29" fmla="*/ 3337560 h 3728720"/>
              <a:gd name="connsiteX30" fmla="*/ 793983 w 1200504"/>
              <a:gd name="connsiteY30" fmla="*/ 3459480 h 3728720"/>
              <a:gd name="connsiteX31" fmla="*/ 672063 w 1200504"/>
              <a:gd name="connsiteY31" fmla="*/ 3510280 h 3728720"/>
              <a:gd name="connsiteX32" fmla="*/ 580623 w 1200504"/>
              <a:gd name="connsiteY32" fmla="*/ 3545840 h 3728720"/>
              <a:gd name="connsiteX33" fmla="*/ 570463 w 1200504"/>
              <a:gd name="connsiteY33" fmla="*/ 3642360 h 3728720"/>
              <a:gd name="connsiteX34" fmla="*/ 606023 w 1200504"/>
              <a:gd name="connsiteY34" fmla="*/ 3728720 h 3728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00504" h="3728720">
                <a:moveTo>
                  <a:pt x="260583" y="0"/>
                </a:moveTo>
                <a:cubicBezTo>
                  <a:pt x="199623" y="11853"/>
                  <a:pt x="138663" y="23707"/>
                  <a:pt x="103103" y="55880"/>
                </a:cubicBezTo>
                <a:cubicBezTo>
                  <a:pt x="67543" y="88053"/>
                  <a:pt x="64156" y="148167"/>
                  <a:pt x="47223" y="193040"/>
                </a:cubicBezTo>
                <a:cubicBezTo>
                  <a:pt x="30290" y="237913"/>
                  <a:pt x="6583" y="278553"/>
                  <a:pt x="1503" y="325120"/>
                </a:cubicBezTo>
                <a:cubicBezTo>
                  <a:pt x="-3577" y="371687"/>
                  <a:pt x="4890" y="419100"/>
                  <a:pt x="16743" y="472440"/>
                </a:cubicBezTo>
                <a:cubicBezTo>
                  <a:pt x="28596" y="525780"/>
                  <a:pt x="36216" y="561340"/>
                  <a:pt x="72623" y="645160"/>
                </a:cubicBezTo>
                <a:cubicBezTo>
                  <a:pt x="109030" y="728980"/>
                  <a:pt x="177610" y="911860"/>
                  <a:pt x="235183" y="975360"/>
                </a:cubicBezTo>
                <a:cubicBezTo>
                  <a:pt x="292756" y="1038860"/>
                  <a:pt x="373190" y="1017693"/>
                  <a:pt x="418063" y="1026160"/>
                </a:cubicBezTo>
                <a:cubicBezTo>
                  <a:pt x="462936" y="1034627"/>
                  <a:pt x="483256" y="1008380"/>
                  <a:pt x="504423" y="1026160"/>
                </a:cubicBezTo>
                <a:cubicBezTo>
                  <a:pt x="525590" y="1043940"/>
                  <a:pt x="545063" y="1100667"/>
                  <a:pt x="545063" y="1132840"/>
                </a:cubicBezTo>
                <a:cubicBezTo>
                  <a:pt x="545063" y="1165013"/>
                  <a:pt x="512043" y="1189567"/>
                  <a:pt x="504423" y="1219200"/>
                </a:cubicBezTo>
                <a:cubicBezTo>
                  <a:pt x="496803" y="1248833"/>
                  <a:pt x="481563" y="1286087"/>
                  <a:pt x="499343" y="1310640"/>
                </a:cubicBezTo>
                <a:cubicBezTo>
                  <a:pt x="517123" y="1335193"/>
                  <a:pt x="572156" y="1349587"/>
                  <a:pt x="611103" y="1366520"/>
                </a:cubicBezTo>
                <a:cubicBezTo>
                  <a:pt x="650050" y="1383453"/>
                  <a:pt x="698310" y="1380913"/>
                  <a:pt x="733023" y="1412240"/>
                </a:cubicBezTo>
                <a:cubicBezTo>
                  <a:pt x="767736" y="1443567"/>
                  <a:pt x="793983" y="1514687"/>
                  <a:pt x="819383" y="1554480"/>
                </a:cubicBezTo>
                <a:cubicBezTo>
                  <a:pt x="844783" y="1594273"/>
                  <a:pt x="852403" y="1634913"/>
                  <a:pt x="885423" y="1651000"/>
                </a:cubicBezTo>
                <a:cubicBezTo>
                  <a:pt x="918443" y="1667087"/>
                  <a:pt x="991256" y="1620520"/>
                  <a:pt x="1017503" y="1651000"/>
                </a:cubicBezTo>
                <a:cubicBezTo>
                  <a:pt x="1043750" y="1681480"/>
                  <a:pt x="1029356" y="1773767"/>
                  <a:pt x="1042903" y="1833880"/>
                </a:cubicBezTo>
                <a:cubicBezTo>
                  <a:pt x="1056450" y="1893993"/>
                  <a:pt x="1072536" y="1961727"/>
                  <a:pt x="1098783" y="2011680"/>
                </a:cubicBezTo>
                <a:cubicBezTo>
                  <a:pt x="1125030" y="2061633"/>
                  <a:pt x="1196996" y="2093807"/>
                  <a:pt x="1200383" y="2133600"/>
                </a:cubicBezTo>
                <a:cubicBezTo>
                  <a:pt x="1203770" y="2173393"/>
                  <a:pt x="1135190" y="2200487"/>
                  <a:pt x="1119103" y="2250440"/>
                </a:cubicBezTo>
                <a:cubicBezTo>
                  <a:pt x="1103016" y="2300393"/>
                  <a:pt x="1108943" y="2397760"/>
                  <a:pt x="1103863" y="2433320"/>
                </a:cubicBezTo>
                <a:cubicBezTo>
                  <a:pt x="1098783" y="2468880"/>
                  <a:pt x="1118256" y="2443480"/>
                  <a:pt x="1088623" y="2463800"/>
                </a:cubicBezTo>
                <a:cubicBezTo>
                  <a:pt x="1058990" y="2484120"/>
                  <a:pt x="969243" y="2528147"/>
                  <a:pt x="926063" y="2555240"/>
                </a:cubicBezTo>
                <a:cubicBezTo>
                  <a:pt x="882883" y="2582333"/>
                  <a:pt x="857483" y="2597573"/>
                  <a:pt x="829543" y="2626360"/>
                </a:cubicBezTo>
                <a:cubicBezTo>
                  <a:pt x="801603" y="2655147"/>
                  <a:pt x="798216" y="2701713"/>
                  <a:pt x="758423" y="2727960"/>
                </a:cubicBezTo>
                <a:cubicBezTo>
                  <a:pt x="718630" y="2754207"/>
                  <a:pt x="646663" y="2743200"/>
                  <a:pt x="590783" y="2783840"/>
                </a:cubicBezTo>
                <a:cubicBezTo>
                  <a:pt x="534903" y="2824480"/>
                  <a:pt x="449390" y="2908300"/>
                  <a:pt x="423143" y="2971800"/>
                </a:cubicBezTo>
                <a:cubicBezTo>
                  <a:pt x="396896" y="3035300"/>
                  <a:pt x="395203" y="3103880"/>
                  <a:pt x="433303" y="3164840"/>
                </a:cubicBezTo>
                <a:cubicBezTo>
                  <a:pt x="471403" y="3225800"/>
                  <a:pt x="591630" y="3288453"/>
                  <a:pt x="651743" y="3337560"/>
                </a:cubicBezTo>
                <a:cubicBezTo>
                  <a:pt x="711856" y="3386667"/>
                  <a:pt x="790596" y="3430693"/>
                  <a:pt x="793983" y="3459480"/>
                </a:cubicBezTo>
                <a:cubicBezTo>
                  <a:pt x="797370" y="3488267"/>
                  <a:pt x="707623" y="3495887"/>
                  <a:pt x="672063" y="3510280"/>
                </a:cubicBezTo>
                <a:cubicBezTo>
                  <a:pt x="636503" y="3524673"/>
                  <a:pt x="597556" y="3523827"/>
                  <a:pt x="580623" y="3545840"/>
                </a:cubicBezTo>
                <a:cubicBezTo>
                  <a:pt x="563690" y="3567853"/>
                  <a:pt x="566230" y="3611880"/>
                  <a:pt x="570463" y="3642360"/>
                </a:cubicBezTo>
                <a:cubicBezTo>
                  <a:pt x="574696" y="3672840"/>
                  <a:pt x="597556" y="3700780"/>
                  <a:pt x="606023" y="372872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eeform 235"/>
          <p:cNvSpPr/>
          <p:nvPr/>
        </p:nvSpPr>
        <p:spPr>
          <a:xfrm>
            <a:off x="1491958" y="5039360"/>
            <a:ext cx="3316305" cy="3825240"/>
          </a:xfrm>
          <a:custGeom>
            <a:avLst/>
            <a:gdLst>
              <a:gd name="connsiteX0" fmla="*/ 804202 w 3316305"/>
              <a:gd name="connsiteY0" fmla="*/ 0 h 3825240"/>
              <a:gd name="connsiteX1" fmla="*/ 794042 w 3316305"/>
              <a:gd name="connsiteY1" fmla="*/ 152400 h 3825240"/>
              <a:gd name="connsiteX2" fmla="*/ 768642 w 3316305"/>
              <a:gd name="connsiteY2" fmla="*/ 304800 h 3825240"/>
              <a:gd name="connsiteX3" fmla="*/ 778802 w 3316305"/>
              <a:gd name="connsiteY3" fmla="*/ 416560 h 3825240"/>
              <a:gd name="connsiteX4" fmla="*/ 595922 w 3316305"/>
              <a:gd name="connsiteY4" fmla="*/ 568960 h 3825240"/>
              <a:gd name="connsiteX5" fmla="*/ 519722 w 3316305"/>
              <a:gd name="connsiteY5" fmla="*/ 772160 h 3825240"/>
              <a:gd name="connsiteX6" fmla="*/ 479082 w 3316305"/>
              <a:gd name="connsiteY6" fmla="*/ 965200 h 3825240"/>
              <a:gd name="connsiteX7" fmla="*/ 377482 w 3316305"/>
              <a:gd name="connsiteY7" fmla="*/ 1112520 h 3825240"/>
              <a:gd name="connsiteX8" fmla="*/ 225082 w 3316305"/>
              <a:gd name="connsiteY8" fmla="*/ 1320800 h 3825240"/>
              <a:gd name="connsiteX9" fmla="*/ 77762 w 3316305"/>
              <a:gd name="connsiteY9" fmla="*/ 1427480 h 3825240"/>
              <a:gd name="connsiteX10" fmla="*/ 26962 w 3316305"/>
              <a:gd name="connsiteY10" fmla="*/ 1534160 h 3825240"/>
              <a:gd name="connsiteX11" fmla="*/ 1562 w 3316305"/>
              <a:gd name="connsiteY11" fmla="*/ 1635760 h 3825240"/>
              <a:gd name="connsiteX12" fmla="*/ 26962 w 3316305"/>
              <a:gd name="connsiteY12" fmla="*/ 1656080 h 3825240"/>
              <a:gd name="connsiteX13" fmla="*/ 220002 w 3316305"/>
              <a:gd name="connsiteY13" fmla="*/ 1554480 h 3825240"/>
              <a:gd name="connsiteX14" fmla="*/ 514642 w 3316305"/>
              <a:gd name="connsiteY14" fmla="*/ 1397000 h 3825240"/>
              <a:gd name="connsiteX15" fmla="*/ 758482 w 3316305"/>
              <a:gd name="connsiteY15" fmla="*/ 1300480 h 3825240"/>
              <a:gd name="connsiteX16" fmla="*/ 941362 w 3316305"/>
              <a:gd name="connsiteY16" fmla="*/ 1102360 h 3825240"/>
              <a:gd name="connsiteX17" fmla="*/ 987082 w 3316305"/>
              <a:gd name="connsiteY17" fmla="*/ 1092200 h 3825240"/>
              <a:gd name="connsiteX18" fmla="*/ 1073442 w 3316305"/>
              <a:gd name="connsiteY18" fmla="*/ 1158240 h 3825240"/>
              <a:gd name="connsiteX19" fmla="*/ 1159802 w 3316305"/>
              <a:gd name="connsiteY19" fmla="*/ 1214120 h 3825240"/>
              <a:gd name="connsiteX20" fmla="*/ 1241082 w 3316305"/>
              <a:gd name="connsiteY20" fmla="*/ 1143000 h 3825240"/>
              <a:gd name="connsiteX21" fmla="*/ 1408722 w 3316305"/>
              <a:gd name="connsiteY21" fmla="*/ 1021080 h 3825240"/>
              <a:gd name="connsiteX22" fmla="*/ 1500162 w 3316305"/>
              <a:gd name="connsiteY22" fmla="*/ 914400 h 3825240"/>
              <a:gd name="connsiteX23" fmla="*/ 1627162 w 3316305"/>
              <a:gd name="connsiteY23" fmla="*/ 965200 h 3825240"/>
              <a:gd name="connsiteX24" fmla="*/ 1723682 w 3316305"/>
              <a:gd name="connsiteY24" fmla="*/ 1082040 h 3825240"/>
              <a:gd name="connsiteX25" fmla="*/ 1779562 w 3316305"/>
              <a:gd name="connsiteY25" fmla="*/ 1219200 h 3825240"/>
              <a:gd name="connsiteX26" fmla="*/ 1830362 w 3316305"/>
              <a:gd name="connsiteY26" fmla="*/ 1234440 h 3825240"/>
              <a:gd name="connsiteX27" fmla="*/ 1881162 w 3316305"/>
              <a:gd name="connsiteY27" fmla="*/ 1066800 h 3825240"/>
              <a:gd name="connsiteX28" fmla="*/ 1947202 w 3316305"/>
              <a:gd name="connsiteY28" fmla="*/ 960120 h 3825240"/>
              <a:gd name="connsiteX29" fmla="*/ 2033562 w 3316305"/>
              <a:gd name="connsiteY29" fmla="*/ 975360 h 3825240"/>
              <a:gd name="connsiteX30" fmla="*/ 2125002 w 3316305"/>
              <a:gd name="connsiteY30" fmla="*/ 1026160 h 3825240"/>
              <a:gd name="connsiteX31" fmla="*/ 2196122 w 3316305"/>
              <a:gd name="connsiteY31" fmla="*/ 995680 h 3825240"/>
              <a:gd name="connsiteX32" fmla="*/ 2201202 w 3316305"/>
              <a:gd name="connsiteY32" fmla="*/ 817880 h 3825240"/>
              <a:gd name="connsiteX33" fmla="*/ 2302802 w 3316305"/>
              <a:gd name="connsiteY33" fmla="*/ 706120 h 3825240"/>
              <a:gd name="connsiteX34" fmla="*/ 2445042 w 3316305"/>
              <a:gd name="connsiteY34" fmla="*/ 629920 h 3825240"/>
              <a:gd name="connsiteX35" fmla="*/ 2399322 w 3316305"/>
              <a:gd name="connsiteY35" fmla="*/ 777240 h 3825240"/>
              <a:gd name="connsiteX36" fmla="*/ 2495842 w 3316305"/>
              <a:gd name="connsiteY36" fmla="*/ 924560 h 3825240"/>
              <a:gd name="connsiteX37" fmla="*/ 2658402 w 3316305"/>
              <a:gd name="connsiteY37" fmla="*/ 1031240 h 3825240"/>
              <a:gd name="connsiteX38" fmla="*/ 2734602 w 3316305"/>
              <a:gd name="connsiteY38" fmla="*/ 1076960 h 3825240"/>
              <a:gd name="connsiteX39" fmla="*/ 2704122 w 3316305"/>
              <a:gd name="connsiteY39" fmla="*/ 1214120 h 3825240"/>
              <a:gd name="connsiteX40" fmla="*/ 2688882 w 3316305"/>
              <a:gd name="connsiteY40" fmla="*/ 1305560 h 3825240"/>
              <a:gd name="connsiteX41" fmla="*/ 2851442 w 3316305"/>
              <a:gd name="connsiteY41" fmla="*/ 1310640 h 3825240"/>
              <a:gd name="connsiteX42" fmla="*/ 2947962 w 3316305"/>
              <a:gd name="connsiteY42" fmla="*/ 1300480 h 3825240"/>
              <a:gd name="connsiteX43" fmla="*/ 3024162 w 3316305"/>
              <a:gd name="connsiteY43" fmla="*/ 1386840 h 3825240"/>
              <a:gd name="connsiteX44" fmla="*/ 3130842 w 3316305"/>
              <a:gd name="connsiteY44" fmla="*/ 1493520 h 3825240"/>
              <a:gd name="connsiteX45" fmla="*/ 3242602 w 3316305"/>
              <a:gd name="connsiteY45" fmla="*/ 1549400 h 3825240"/>
              <a:gd name="connsiteX46" fmla="*/ 3313722 w 3316305"/>
              <a:gd name="connsiteY46" fmla="*/ 1640840 h 3825240"/>
              <a:gd name="connsiteX47" fmla="*/ 3151162 w 3316305"/>
              <a:gd name="connsiteY47" fmla="*/ 1737360 h 3825240"/>
              <a:gd name="connsiteX48" fmla="*/ 3003842 w 3316305"/>
              <a:gd name="connsiteY48" fmla="*/ 1757680 h 3825240"/>
              <a:gd name="connsiteX49" fmla="*/ 2947962 w 3316305"/>
              <a:gd name="connsiteY49" fmla="*/ 1727200 h 3825240"/>
              <a:gd name="connsiteX50" fmla="*/ 2826042 w 3316305"/>
              <a:gd name="connsiteY50" fmla="*/ 1783080 h 3825240"/>
              <a:gd name="connsiteX51" fmla="*/ 2526322 w 3316305"/>
              <a:gd name="connsiteY51" fmla="*/ 1661160 h 3825240"/>
              <a:gd name="connsiteX52" fmla="*/ 2455202 w 3316305"/>
              <a:gd name="connsiteY52" fmla="*/ 1620520 h 3825240"/>
              <a:gd name="connsiteX53" fmla="*/ 2358682 w 3316305"/>
              <a:gd name="connsiteY53" fmla="*/ 1630680 h 3825240"/>
              <a:gd name="connsiteX54" fmla="*/ 2297722 w 3316305"/>
              <a:gd name="connsiteY54" fmla="*/ 1661160 h 3825240"/>
              <a:gd name="connsiteX55" fmla="*/ 2104682 w 3316305"/>
              <a:gd name="connsiteY55" fmla="*/ 1732280 h 3825240"/>
              <a:gd name="connsiteX56" fmla="*/ 2058962 w 3316305"/>
              <a:gd name="connsiteY56" fmla="*/ 1859280 h 3825240"/>
              <a:gd name="connsiteX57" fmla="*/ 2064042 w 3316305"/>
              <a:gd name="connsiteY57" fmla="*/ 1910080 h 3825240"/>
              <a:gd name="connsiteX58" fmla="*/ 2033562 w 3316305"/>
              <a:gd name="connsiteY58" fmla="*/ 1905000 h 3825240"/>
              <a:gd name="connsiteX59" fmla="*/ 1937042 w 3316305"/>
              <a:gd name="connsiteY59" fmla="*/ 1757680 h 3825240"/>
              <a:gd name="connsiteX60" fmla="*/ 1794802 w 3316305"/>
              <a:gd name="connsiteY60" fmla="*/ 1722120 h 3825240"/>
              <a:gd name="connsiteX61" fmla="*/ 1667802 w 3316305"/>
              <a:gd name="connsiteY61" fmla="*/ 1645920 h 3825240"/>
              <a:gd name="connsiteX62" fmla="*/ 1540802 w 3316305"/>
              <a:gd name="connsiteY62" fmla="*/ 1524000 h 3825240"/>
              <a:gd name="connsiteX63" fmla="*/ 1383322 w 3316305"/>
              <a:gd name="connsiteY63" fmla="*/ 1524000 h 3825240"/>
              <a:gd name="connsiteX64" fmla="*/ 1266482 w 3316305"/>
              <a:gd name="connsiteY64" fmla="*/ 1640840 h 3825240"/>
              <a:gd name="connsiteX65" fmla="*/ 1149642 w 3316305"/>
              <a:gd name="connsiteY65" fmla="*/ 1717040 h 3825240"/>
              <a:gd name="connsiteX66" fmla="*/ 966762 w 3316305"/>
              <a:gd name="connsiteY66" fmla="*/ 1722120 h 3825240"/>
              <a:gd name="connsiteX67" fmla="*/ 829602 w 3316305"/>
              <a:gd name="connsiteY67" fmla="*/ 1737360 h 3825240"/>
              <a:gd name="connsiteX68" fmla="*/ 667042 w 3316305"/>
              <a:gd name="connsiteY68" fmla="*/ 1879600 h 3825240"/>
              <a:gd name="connsiteX69" fmla="*/ 555282 w 3316305"/>
              <a:gd name="connsiteY69" fmla="*/ 2001520 h 3825240"/>
              <a:gd name="connsiteX70" fmla="*/ 636562 w 3316305"/>
              <a:gd name="connsiteY70" fmla="*/ 2123440 h 3825240"/>
              <a:gd name="connsiteX71" fmla="*/ 844842 w 3316305"/>
              <a:gd name="connsiteY71" fmla="*/ 2153920 h 3825240"/>
              <a:gd name="connsiteX72" fmla="*/ 1002322 w 3316305"/>
              <a:gd name="connsiteY72" fmla="*/ 2199640 h 3825240"/>
              <a:gd name="connsiteX73" fmla="*/ 1027722 w 3316305"/>
              <a:gd name="connsiteY73" fmla="*/ 2306320 h 3825240"/>
              <a:gd name="connsiteX74" fmla="*/ 905802 w 3316305"/>
              <a:gd name="connsiteY74" fmla="*/ 2479040 h 3825240"/>
              <a:gd name="connsiteX75" fmla="*/ 936282 w 3316305"/>
              <a:gd name="connsiteY75" fmla="*/ 2656840 h 3825240"/>
              <a:gd name="connsiteX76" fmla="*/ 1083602 w 3316305"/>
              <a:gd name="connsiteY76" fmla="*/ 2773680 h 3825240"/>
              <a:gd name="connsiteX77" fmla="*/ 1276642 w 3316305"/>
              <a:gd name="connsiteY77" fmla="*/ 2763520 h 3825240"/>
              <a:gd name="connsiteX78" fmla="*/ 1388402 w 3316305"/>
              <a:gd name="connsiteY78" fmla="*/ 2606040 h 3825240"/>
              <a:gd name="connsiteX79" fmla="*/ 1606842 w 3316305"/>
              <a:gd name="connsiteY79" fmla="*/ 2484120 h 3825240"/>
              <a:gd name="connsiteX80" fmla="*/ 1688122 w 3316305"/>
              <a:gd name="connsiteY80" fmla="*/ 2473960 h 3825240"/>
              <a:gd name="connsiteX81" fmla="*/ 1774482 w 3316305"/>
              <a:gd name="connsiteY81" fmla="*/ 2641600 h 3825240"/>
              <a:gd name="connsiteX82" fmla="*/ 1718602 w 3316305"/>
              <a:gd name="connsiteY82" fmla="*/ 2763520 h 3825240"/>
              <a:gd name="connsiteX83" fmla="*/ 1677962 w 3316305"/>
              <a:gd name="connsiteY83" fmla="*/ 2834640 h 3825240"/>
              <a:gd name="connsiteX84" fmla="*/ 1738922 w 3316305"/>
              <a:gd name="connsiteY84" fmla="*/ 2951480 h 3825240"/>
              <a:gd name="connsiteX85" fmla="*/ 1667802 w 3316305"/>
              <a:gd name="connsiteY85" fmla="*/ 3068320 h 3825240"/>
              <a:gd name="connsiteX86" fmla="*/ 1479842 w 3316305"/>
              <a:gd name="connsiteY86" fmla="*/ 3124200 h 3825240"/>
              <a:gd name="connsiteX87" fmla="*/ 1195362 w 3316305"/>
              <a:gd name="connsiteY87" fmla="*/ 3246120 h 3825240"/>
              <a:gd name="connsiteX88" fmla="*/ 1007402 w 3316305"/>
              <a:gd name="connsiteY88" fmla="*/ 3317240 h 3825240"/>
              <a:gd name="connsiteX89" fmla="*/ 875322 w 3316305"/>
              <a:gd name="connsiteY89" fmla="*/ 3291840 h 3825240"/>
              <a:gd name="connsiteX90" fmla="*/ 783882 w 3316305"/>
              <a:gd name="connsiteY90" fmla="*/ 3291840 h 3825240"/>
              <a:gd name="connsiteX91" fmla="*/ 707682 w 3316305"/>
              <a:gd name="connsiteY91" fmla="*/ 3378200 h 3825240"/>
              <a:gd name="connsiteX92" fmla="*/ 753402 w 3316305"/>
              <a:gd name="connsiteY92" fmla="*/ 3495040 h 3825240"/>
              <a:gd name="connsiteX93" fmla="*/ 992162 w 3316305"/>
              <a:gd name="connsiteY93" fmla="*/ 3581400 h 3825240"/>
              <a:gd name="connsiteX94" fmla="*/ 1149642 w 3316305"/>
              <a:gd name="connsiteY94" fmla="*/ 3596640 h 3825240"/>
              <a:gd name="connsiteX95" fmla="*/ 1251242 w 3316305"/>
              <a:gd name="connsiteY95" fmla="*/ 3647440 h 3825240"/>
              <a:gd name="connsiteX96" fmla="*/ 1276642 w 3316305"/>
              <a:gd name="connsiteY96" fmla="*/ 3784600 h 3825240"/>
              <a:gd name="connsiteX97" fmla="*/ 1241082 w 3316305"/>
              <a:gd name="connsiteY97" fmla="*/ 3825240 h 3825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316305" h="3825240">
                <a:moveTo>
                  <a:pt x="804202" y="0"/>
                </a:moveTo>
                <a:cubicBezTo>
                  <a:pt x="802085" y="50800"/>
                  <a:pt x="799969" y="101600"/>
                  <a:pt x="794042" y="152400"/>
                </a:cubicBezTo>
                <a:cubicBezTo>
                  <a:pt x="788115" y="203200"/>
                  <a:pt x="771182" y="260773"/>
                  <a:pt x="768642" y="304800"/>
                </a:cubicBezTo>
                <a:cubicBezTo>
                  <a:pt x="766102" y="348827"/>
                  <a:pt x="807589" y="372533"/>
                  <a:pt x="778802" y="416560"/>
                </a:cubicBezTo>
                <a:cubicBezTo>
                  <a:pt x="750015" y="460587"/>
                  <a:pt x="639102" y="509693"/>
                  <a:pt x="595922" y="568960"/>
                </a:cubicBezTo>
                <a:cubicBezTo>
                  <a:pt x="552742" y="628227"/>
                  <a:pt x="539195" y="706120"/>
                  <a:pt x="519722" y="772160"/>
                </a:cubicBezTo>
                <a:cubicBezTo>
                  <a:pt x="500249" y="838200"/>
                  <a:pt x="502789" y="908473"/>
                  <a:pt x="479082" y="965200"/>
                </a:cubicBezTo>
                <a:cubicBezTo>
                  <a:pt x="455375" y="1021927"/>
                  <a:pt x="419815" y="1053253"/>
                  <a:pt x="377482" y="1112520"/>
                </a:cubicBezTo>
                <a:cubicBezTo>
                  <a:pt x="335149" y="1171787"/>
                  <a:pt x="275035" y="1268307"/>
                  <a:pt x="225082" y="1320800"/>
                </a:cubicBezTo>
                <a:cubicBezTo>
                  <a:pt x="175129" y="1373293"/>
                  <a:pt x="110782" y="1391920"/>
                  <a:pt x="77762" y="1427480"/>
                </a:cubicBezTo>
                <a:cubicBezTo>
                  <a:pt x="44742" y="1463040"/>
                  <a:pt x="39662" y="1499447"/>
                  <a:pt x="26962" y="1534160"/>
                </a:cubicBezTo>
                <a:cubicBezTo>
                  <a:pt x="14262" y="1568873"/>
                  <a:pt x="1562" y="1615440"/>
                  <a:pt x="1562" y="1635760"/>
                </a:cubicBezTo>
                <a:cubicBezTo>
                  <a:pt x="1562" y="1656080"/>
                  <a:pt x="-9445" y="1669627"/>
                  <a:pt x="26962" y="1656080"/>
                </a:cubicBezTo>
                <a:cubicBezTo>
                  <a:pt x="63369" y="1642533"/>
                  <a:pt x="220002" y="1554480"/>
                  <a:pt x="220002" y="1554480"/>
                </a:cubicBezTo>
                <a:cubicBezTo>
                  <a:pt x="301282" y="1511300"/>
                  <a:pt x="424895" y="1439333"/>
                  <a:pt x="514642" y="1397000"/>
                </a:cubicBezTo>
                <a:cubicBezTo>
                  <a:pt x="604389" y="1354667"/>
                  <a:pt x="687362" y="1349587"/>
                  <a:pt x="758482" y="1300480"/>
                </a:cubicBezTo>
                <a:cubicBezTo>
                  <a:pt x="829602" y="1251373"/>
                  <a:pt x="903262" y="1137073"/>
                  <a:pt x="941362" y="1102360"/>
                </a:cubicBezTo>
                <a:cubicBezTo>
                  <a:pt x="979462" y="1067647"/>
                  <a:pt x="965069" y="1082887"/>
                  <a:pt x="987082" y="1092200"/>
                </a:cubicBezTo>
                <a:cubicBezTo>
                  <a:pt x="1009095" y="1101513"/>
                  <a:pt x="1044655" y="1137920"/>
                  <a:pt x="1073442" y="1158240"/>
                </a:cubicBezTo>
                <a:cubicBezTo>
                  <a:pt x="1102229" y="1178560"/>
                  <a:pt x="1131862" y="1216660"/>
                  <a:pt x="1159802" y="1214120"/>
                </a:cubicBezTo>
                <a:cubicBezTo>
                  <a:pt x="1187742" y="1211580"/>
                  <a:pt x="1199595" y="1175173"/>
                  <a:pt x="1241082" y="1143000"/>
                </a:cubicBezTo>
                <a:cubicBezTo>
                  <a:pt x="1282569" y="1110827"/>
                  <a:pt x="1365542" y="1059180"/>
                  <a:pt x="1408722" y="1021080"/>
                </a:cubicBezTo>
                <a:cubicBezTo>
                  <a:pt x="1451902" y="982980"/>
                  <a:pt x="1463755" y="923713"/>
                  <a:pt x="1500162" y="914400"/>
                </a:cubicBezTo>
                <a:cubicBezTo>
                  <a:pt x="1536569" y="905087"/>
                  <a:pt x="1589909" y="937260"/>
                  <a:pt x="1627162" y="965200"/>
                </a:cubicBezTo>
                <a:cubicBezTo>
                  <a:pt x="1664415" y="993140"/>
                  <a:pt x="1698282" y="1039707"/>
                  <a:pt x="1723682" y="1082040"/>
                </a:cubicBezTo>
                <a:cubicBezTo>
                  <a:pt x="1749082" y="1124373"/>
                  <a:pt x="1761782" y="1193800"/>
                  <a:pt x="1779562" y="1219200"/>
                </a:cubicBezTo>
                <a:cubicBezTo>
                  <a:pt x="1797342" y="1244600"/>
                  <a:pt x="1813429" y="1259840"/>
                  <a:pt x="1830362" y="1234440"/>
                </a:cubicBezTo>
                <a:cubicBezTo>
                  <a:pt x="1847295" y="1209040"/>
                  <a:pt x="1861689" y="1112520"/>
                  <a:pt x="1881162" y="1066800"/>
                </a:cubicBezTo>
                <a:cubicBezTo>
                  <a:pt x="1900635" y="1021080"/>
                  <a:pt x="1921802" y="975360"/>
                  <a:pt x="1947202" y="960120"/>
                </a:cubicBezTo>
                <a:cubicBezTo>
                  <a:pt x="1972602" y="944880"/>
                  <a:pt x="2003929" y="964353"/>
                  <a:pt x="2033562" y="975360"/>
                </a:cubicBezTo>
                <a:cubicBezTo>
                  <a:pt x="2063195" y="986367"/>
                  <a:pt x="2097909" y="1022773"/>
                  <a:pt x="2125002" y="1026160"/>
                </a:cubicBezTo>
                <a:cubicBezTo>
                  <a:pt x="2152095" y="1029547"/>
                  <a:pt x="2183422" y="1030393"/>
                  <a:pt x="2196122" y="995680"/>
                </a:cubicBezTo>
                <a:cubicBezTo>
                  <a:pt x="2208822" y="960967"/>
                  <a:pt x="2183422" y="866140"/>
                  <a:pt x="2201202" y="817880"/>
                </a:cubicBezTo>
                <a:cubicBezTo>
                  <a:pt x="2218982" y="769620"/>
                  <a:pt x="2262162" y="737447"/>
                  <a:pt x="2302802" y="706120"/>
                </a:cubicBezTo>
                <a:cubicBezTo>
                  <a:pt x="2343442" y="674793"/>
                  <a:pt x="2428955" y="618067"/>
                  <a:pt x="2445042" y="629920"/>
                </a:cubicBezTo>
                <a:cubicBezTo>
                  <a:pt x="2461129" y="641773"/>
                  <a:pt x="2390855" y="728133"/>
                  <a:pt x="2399322" y="777240"/>
                </a:cubicBezTo>
                <a:cubicBezTo>
                  <a:pt x="2407789" y="826347"/>
                  <a:pt x="2452662" y="882227"/>
                  <a:pt x="2495842" y="924560"/>
                </a:cubicBezTo>
                <a:cubicBezTo>
                  <a:pt x="2539022" y="966893"/>
                  <a:pt x="2618609" y="1005840"/>
                  <a:pt x="2658402" y="1031240"/>
                </a:cubicBezTo>
                <a:cubicBezTo>
                  <a:pt x="2698195" y="1056640"/>
                  <a:pt x="2726982" y="1046480"/>
                  <a:pt x="2734602" y="1076960"/>
                </a:cubicBezTo>
                <a:cubicBezTo>
                  <a:pt x="2742222" y="1107440"/>
                  <a:pt x="2711742" y="1176020"/>
                  <a:pt x="2704122" y="1214120"/>
                </a:cubicBezTo>
                <a:cubicBezTo>
                  <a:pt x="2696502" y="1252220"/>
                  <a:pt x="2664329" y="1289473"/>
                  <a:pt x="2688882" y="1305560"/>
                </a:cubicBezTo>
                <a:cubicBezTo>
                  <a:pt x="2713435" y="1321647"/>
                  <a:pt x="2808262" y="1311487"/>
                  <a:pt x="2851442" y="1310640"/>
                </a:cubicBezTo>
                <a:cubicBezTo>
                  <a:pt x="2894622" y="1309793"/>
                  <a:pt x="2919175" y="1287780"/>
                  <a:pt x="2947962" y="1300480"/>
                </a:cubicBezTo>
                <a:cubicBezTo>
                  <a:pt x="2976749" y="1313180"/>
                  <a:pt x="2993682" y="1354667"/>
                  <a:pt x="3024162" y="1386840"/>
                </a:cubicBezTo>
                <a:cubicBezTo>
                  <a:pt x="3054642" y="1419013"/>
                  <a:pt x="3094435" y="1466427"/>
                  <a:pt x="3130842" y="1493520"/>
                </a:cubicBezTo>
                <a:cubicBezTo>
                  <a:pt x="3167249" y="1520613"/>
                  <a:pt x="3212122" y="1524847"/>
                  <a:pt x="3242602" y="1549400"/>
                </a:cubicBezTo>
                <a:cubicBezTo>
                  <a:pt x="3273082" y="1573953"/>
                  <a:pt x="3328962" y="1609513"/>
                  <a:pt x="3313722" y="1640840"/>
                </a:cubicBezTo>
                <a:cubicBezTo>
                  <a:pt x="3298482" y="1672167"/>
                  <a:pt x="3202808" y="1717887"/>
                  <a:pt x="3151162" y="1737360"/>
                </a:cubicBezTo>
                <a:cubicBezTo>
                  <a:pt x="3099516" y="1756833"/>
                  <a:pt x="3037709" y="1759373"/>
                  <a:pt x="3003842" y="1757680"/>
                </a:cubicBezTo>
                <a:cubicBezTo>
                  <a:pt x="2969975" y="1755987"/>
                  <a:pt x="2977595" y="1722967"/>
                  <a:pt x="2947962" y="1727200"/>
                </a:cubicBezTo>
                <a:cubicBezTo>
                  <a:pt x="2918329" y="1731433"/>
                  <a:pt x="2896315" y="1794087"/>
                  <a:pt x="2826042" y="1783080"/>
                </a:cubicBezTo>
                <a:cubicBezTo>
                  <a:pt x="2755769" y="1772073"/>
                  <a:pt x="2588129" y="1688253"/>
                  <a:pt x="2526322" y="1661160"/>
                </a:cubicBezTo>
                <a:cubicBezTo>
                  <a:pt x="2464515" y="1634067"/>
                  <a:pt x="2483142" y="1625600"/>
                  <a:pt x="2455202" y="1620520"/>
                </a:cubicBezTo>
                <a:cubicBezTo>
                  <a:pt x="2427262" y="1615440"/>
                  <a:pt x="2384929" y="1623907"/>
                  <a:pt x="2358682" y="1630680"/>
                </a:cubicBezTo>
                <a:cubicBezTo>
                  <a:pt x="2332435" y="1637453"/>
                  <a:pt x="2340055" y="1644227"/>
                  <a:pt x="2297722" y="1661160"/>
                </a:cubicBezTo>
                <a:cubicBezTo>
                  <a:pt x="2255389" y="1678093"/>
                  <a:pt x="2144475" y="1699260"/>
                  <a:pt x="2104682" y="1732280"/>
                </a:cubicBezTo>
                <a:cubicBezTo>
                  <a:pt x="2064889" y="1765300"/>
                  <a:pt x="2065735" y="1829647"/>
                  <a:pt x="2058962" y="1859280"/>
                </a:cubicBezTo>
                <a:cubicBezTo>
                  <a:pt x="2052189" y="1888913"/>
                  <a:pt x="2068275" y="1902460"/>
                  <a:pt x="2064042" y="1910080"/>
                </a:cubicBezTo>
                <a:cubicBezTo>
                  <a:pt x="2059809" y="1917700"/>
                  <a:pt x="2054729" y="1930400"/>
                  <a:pt x="2033562" y="1905000"/>
                </a:cubicBezTo>
                <a:cubicBezTo>
                  <a:pt x="2012395" y="1879600"/>
                  <a:pt x="1976835" y="1788160"/>
                  <a:pt x="1937042" y="1757680"/>
                </a:cubicBezTo>
                <a:cubicBezTo>
                  <a:pt x="1897249" y="1727200"/>
                  <a:pt x="1839675" y="1740747"/>
                  <a:pt x="1794802" y="1722120"/>
                </a:cubicBezTo>
                <a:cubicBezTo>
                  <a:pt x="1749929" y="1703493"/>
                  <a:pt x="1710135" y="1678940"/>
                  <a:pt x="1667802" y="1645920"/>
                </a:cubicBezTo>
                <a:cubicBezTo>
                  <a:pt x="1625469" y="1612900"/>
                  <a:pt x="1588215" y="1544320"/>
                  <a:pt x="1540802" y="1524000"/>
                </a:cubicBezTo>
                <a:cubicBezTo>
                  <a:pt x="1493389" y="1503680"/>
                  <a:pt x="1429042" y="1504527"/>
                  <a:pt x="1383322" y="1524000"/>
                </a:cubicBezTo>
                <a:cubicBezTo>
                  <a:pt x="1337602" y="1543473"/>
                  <a:pt x="1305429" y="1608667"/>
                  <a:pt x="1266482" y="1640840"/>
                </a:cubicBezTo>
                <a:cubicBezTo>
                  <a:pt x="1227535" y="1673013"/>
                  <a:pt x="1199595" y="1703493"/>
                  <a:pt x="1149642" y="1717040"/>
                </a:cubicBezTo>
                <a:cubicBezTo>
                  <a:pt x="1099689" y="1730587"/>
                  <a:pt x="1020102" y="1718733"/>
                  <a:pt x="966762" y="1722120"/>
                </a:cubicBezTo>
                <a:cubicBezTo>
                  <a:pt x="913422" y="1725507"/>
                  <a:pt x="879555" y="1711113"/>
                  <a:pt x="829602" y="1737360"/>
                </a:cubicBezTo>
                <a:cubicBezTo>
                  <a:pt x="779649" y="1763607"/>
                  <a:pt x="712762" y="1835573"/>
                  <a:pt x="667042" y="1879600"/>
                </a:cubicBezTo>
                <a:cubicBezTo>
                  <a:pt x="621322" y="1923627"/>
                  <a:pt x="560362" y="1960880"/>
                  <a:pt x="555282" y="2001520"/>
                </a:cubicBezTo>
                <a:cubicBezTo>
                  <a:pt x="550202" y="2042160"/>
                  <a:pt x="588302" y="2098040"/>
                  <a:pt x="636562" y="2123440"/>
                </a:cubicBezTo>
                <a:cubicBezTo>
                  <a:pt x="684822" y="2148840"/>
                  <a:pt x="783882" y="2141220"/>
                  <a:pt x="844842" y="2153920"/>
                </a:cubicBezTo>
                <a:cubicBezTo>
                  <a:pt x="905802" y="2166620"/>
                  <a:pt x="971842" y="2174240"/>
                  <a:pt x="1002322" y="2199640"/>
                </a:cubicBezTo>
                <a:cubicBezTo>
                  <a:pt x="1032802" y="2225040"/>
                  <a:pt x="1043809" y="2259753"/>
                  <a:pt x="1027722" y="2306320"/>
                </a:cubicBezTo>
                <a:cubicBezTo>
                  <a:pt x="1011635" y="2352887"/>
                  <a:pt x="921042" y="2420620"/>
                  <a:pt x="905802" y="2479040"/>
                </a:cubicBezTo>
                <a:cubicBezTo>
                  <a:pt x="890562" y="2537460"/>
                  <a:pt x="906649" y="2607733"/>
                  <a:pt x="936282" y="2656840"/>
                </a:cubicBezTo>
                <a:cubicBezTo>
                  <a:pt x="965915" y="2705947"/>
                  <a:pt x="1026875" y="2755900"/>
                  <a:pt x="1083602" y="2773680"/>
                </a:cubicBezTo>
                <a:cubicBezTo>
                  <a:pt x="1140329" y="2791460"/>
                  <a:pt x="1225842" y="2791460"/>
                  <a:pt x="1276642" y="2763520"/>
                </a:cubicBezTo>
                <a:cubicBezTo>
                  <a:pt x="1327442" y="2735580"/>
                  <a:pt x="1333369" y="2652607"/>
                  <a:pt x="1388402" y="2606040"/>
                </a:cubicBezTo>
                <a:cubicBezTo>
                  <a:pt x="1443435" y="2559473"/>
                  <a:pt x="1556889" y="2506133"/>
                  <a:pt x="1606842" y="2484120"/>
                </a:cubicBezTo>
                <a:cubicBezTo>
                  <a:pt x="1656795" y="2462107"/>
                  <a:pt x="1660182" y="2447713"/>
                  <a:pt x="1688122" y="2473960"/>
                </a:cubicBezTo>
                <a:cubicBezTo>
                  <a:pt x="1716062" y="2500207"/>
                  <a:pt x="1769402" y="2593340"/>
                  <a:pt x="1774482" y="2641600"/>
                </a:cubicBezTo>
                <a:cubicBezTo>
                  <a:pt x="1779562" y="2689860"/>
                  <a:pt x="1734689" y="2731347"/>
                  <a:pt x="1718602" y="2763520"/>
                </a:cubicBezTo>
                <a:cubicBezTo>
                  <a:pt x="1702515" y="2795693"/>
                  <a:pt x="1674575" y="2803313"/>
                  <a:pt x="1677962" y="2834640"/>
                </a:cubicBezTo>
                <a:cubicBezTo>
                  <a:pt x="1681349" y="2865967"/>
                  <a:pt x="1740615" y="2912533"/>
                  <a:pt x="1738922" y="2951480"/>
                </a:cubicBezTo>
                <a:cubicBezTo>
                  <a:pt x="1737229" y="2990427"/>
                  <a:pt x="1710982" y="3039533"/>
                  <a:pt x="1667802" y="3068320"/>
                </a:cubicBezTo>
                <a:cubicBezTo>
                  <a:pt x="1624622" y="3097107"/>
                  <a:pt x="1558582" y="3094567"/>
                  <a:pt x="1479842" y="3124200"/>
                </a:cubicBezTo>
                <a:cubicBezTo>
                  <a:pt x="1401102" y="3153833"/>
                  <a:pt x="1274102" y="3213947"/>
                  <a:pt x="1195362" y="3246120"/>
                </a:cubicBezTo>
                <a:cubicBezTo>
                  <a:pt x="1116622" y="3278293"/>
                  <a:pt x="1060742" y="3309620"/>
                  <a:pt x="1007402" y="3317240"/>
                </a:cubicBezTo>
                <a:cubicBezTo>
                  <a:pt x="954062" y="3324860"/>
                  <a:pt x="912575" y="3296073"/>
                  <a:pt x="875322" y="3291840"/>
                </a:cubicBezTo>
                <a:cubicBezTo>
                  <a:pt x="838069" y="3287607"/>
                  <a:pt x="811822" y="3277447"/>
                  <a:pt x="783882" y="3291840"/>
                </a:cubicBezTo>
                <a:cubicBezTo>
                  <a:pt x="755942" y="3306233"/>
                  <a:pt x="712762" y="3344333"/>
                  <a:pt x="707682" y="3378200"/>
                </a:cubicBezTo>
                <a:cubicBezTo>
                  <a:pt x="702602" y="3412067"/>
                  <a:pt x="705989" y="3461173"/>
                  <a:pt x="753402" y="3495040"/>
                </a:cubicBezTo>
                <a:cubicBezTo>
                  <a:pt x="800815" y="3528907"/>
                  <a:pt x="926122" y="3564467"/>
                  <a:pt x="992162" y="3581400"/>
                </a:cubicBezTo>
                <a:cubicBezTo>
                  <a:pt x="1058202" y="3598333"/>
                  <a:pt x="1106462" y="3585633"/>
                  <a:pt x="1149642" y="3596640"/>
                </a:cubicBezTo>
                <a:cubicBezTo>
                  <a:pt x="1192822" y="3607647"/>
                  <a:pt x="1230075" y="3616113"/>
                  <a:pt x="1251242" y="3647440"/>
                </a:cubicBezTo>
                <a:cubicBezTo>
                  <a:pt x="1272409" y="3678767"/>
                  <a:pt x="1278335" y="3754967"/>
                  <a:pt x="1276642" y="3784600"/>
                </a:cubicBezTo>
                <a:cubicBezTo>
                  <a:pt x="1274949" y="3814233"/>
                  <a:pt x="1258015" y="3819736"/>
                  <a:pt x="1241082" y="382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eeform 236"/>
          <p:cNvSpPr/>
          <p:nvPr/>
        </p:nvSpPr>
        <p:spPr>
          <a:xfrm>
            <a:off x="1761571" y="4942840"/>
            <a:ext cx="3570433" cy="3926840"/>
          </a:xfrm>
          <a:custGeom>
            <a:avLst/>
            <a:gdLst>
              <a:gd name="connsiteX0" fmla="*/ 1149269 w 3570433"/>
              <a:gd name="connsiteY0" fmla="*/ 3926840 h 3926840"/>
              <a:gd name="connsiteX1" fmla="*/ 1093389 w 3570433"/>
              <a:gd name="connsiteY1" fmla="*/ 3738880 h 3926840"/>
              <a:gd name="connsiteX2" fmla="*/ 940989 w 3570433"/>
              <a:gd name="connsiteY2" fmla="*/ 3627120 h 3926840"/>
              <a:gd name="connsiteX3" fmla="*/ 707309 w 3570433"/>
              <a:gd name="connsiteY3" fmla="*/ 3591560 h 3926840"/>
              <a:gd name="connsiteX4" fmla="*/ 570149 w 3570433"/>
              <a:gd name="connsiteY4" fmla="*/ 3530600 h 3926840"/>
              <a:gd name="connsiteX5" fmla="*/ 671749 w 3570433"/>
              <a:gd name="connsiteY5" fmla="*/ 3489960 h 3926840"/>
              <a:gd name="connsiteX6" fmla="*/ 905429 w 3570433"/>
              <a:gd name="connsiteY6" fmla="*/ 3423920 h 3926840"/>
              <a:gd name="connsiteX7" fmla="*/ 1093389 w 3570433"/>
              <a:gd name="connsiteY7" fmla="*/ 3327400 h 3926840"/>
              <a:gd name="connsiteX8" fmla="*/ 1240709 w 3570433"/>
              <a:gd name="connsiteY8" fmla="*/ 3266440 h 3926840"/>
              <a:gd name="connsiteX9" fmla="*/ 1474389 w 3570433"/>
              <a:gd name="connsiteY9" fmla="*/ 3296920 h 3926840"/>
              <a:gd name="connsiteX10" fmla="*/ 1525189 w 3570433"/>
              <a:gd name="connsiteY10" fmla="*/ 3266440 h 3926840"/>
              <a:gd name="connsiteX11" fmla="*/ 1535349 w 3570433"/>
              <a:gd name="connsiteY11" fmla="*/ 3154680 h 3926840"/>
              <a:gd name="connsiteX12" fmla="*/ 1596309 w 3570433"/>
              <a:gd name="connsiteY12" fmla="*/ 2992120 h 3926840"/>
              <a:gd name="connsiteX13" fmla="*/ 1581069 w 3570433"/>
              <a:gd name="connsiteY13" fmla="*/ 2890520 h 3926840"/>
              <a:gd name="connsiteX14" fmla="*/ 1601389 w 3570433"/>
              <a:gd name="connsiteY14" fmla="*/ 2829560 h 3926840"/>
              <a:gd name="connsiteX15" fmla="*/ 1667429 w 3570433"/>
              <a:gd name="connsiteY15" fmla="*/ 2788920 h 3926840"/>
              <a:gd name="connsiteX16" fmla="*/ 1504869 w 3570433"/>
              <a:gd name="connsiteY16" fmla="*/ 2555240 h 3926840"/>
              <a:gd name="connsiteX17" fmla="*/ 1530269 w 3570433"/>
              <a:gd name="connsiteY17" fmla="*/ 2397760 h 3926840"/>
              <a:gd name="connsiteX18" fmla="*/ 1657269 w 3570433"/>
              <a:gd name="connsiteY18" fmla="*/ 2336800 h 3926840"/>
              <a:gd name="connsiteX19" fmla="*/ 1941749 w 3570433"/>
              <a:gd name="connsiteY19" fmla="*/ 2204720 h 3926840"/>
              <a:gd name="connsiteX20" fmla="*/ 1926509 w 3570433"/>
              <a:gd name="connsiteY20" fmla="*/ 1930400 h 3926840"/>
              <a:gd name="connsiteX21" fmla="*/ 2134789 w 3570433"/>
              <a:gd name="connsiteY21" fmla="*/ 1823720 h 3926840"/>
              <a:gd name="connsiteX22" fmla="*/ 2393869 w 3570433"/>
              <a:gd name="connsiteY22" fmla="*/ 1925320 h 3926840"/>
              <a:gd name="connsiteX23" fmla="*/ 2673269 w 3570433"/>
              <a:gd name="connsiteY23" fmla="*/ 1915160 h 3926840"/>
              <a:gd name="connsiteX24" fmla="*/ 3074589 w 3570433"/>
              <a:gd name="connsiteY24" fmla="*/ 1899920 h 3926840"/>
              <a:gd name="connsiteX25" fmla="*/ 3166029 w 3570433"/>
              <a:gd name="connsiteY25" fmla="*/ 2072640 h 3926840"/>
              <a:gd name="connsiteX26" fmla="*/ 3353989 w 3570433"/>
              <a:gd name="connsiteY26" fmla="*/ 2108200 h 3926840"/>
              <a:gd name="connsiteX27" fmla="*/ 3445429 w 3570433"/>
              <a:gd name="connsiteY27" fmla="*/ 2047240 h 3926840"/>
              <a:gd name="connsiteX28" fmla="*/ 3547029 w 3570433"/>
              <a:gd name="connsiteY28" fmla="*/ 2047240 h 3926840"/>
              <a:gd name="connsiteX29" fmla="*/ 3557189 w 3570433"/>
              <a:gd name="connsiteY29" fmla="*/ 1950720 h 3926840"/>
              <a:gd name="connsiteX30" fmla="*/ 3389549 w 3570433"/>
              <a:gd name="connsiteY30" fmla="*/ 1884680 h 3926840"/>
              <a:gd name="connsiteX31" fmla="*/ 3328589 w 3570433"/>
              <a:gd name="connsiteY31" fmla="*/ 1717040 h 3926840"/>
              <a:gd name="connsiteX32" fmla="*/ 3094909 w 3570433"/>
              <a:gd name="connsiteY32" fmla="*/ 1640840 h 3926840"/>
              <a:gd name="connsiteX33" fmla="*/ 2952669 w 3570433"/>
              <a:gd name="connsiteY33" fmla="*/ 1559560 h 3926840"/>
              <a:gd name="connsiteX34" fmla="*/ 2840909 w 3570433"/>
              <a:gd name="connsiteY34" fmla="*/ 1483360 h 3926840"/>
              <a:gd name="connsiteX35" fmla="*/ 2739309 w 3570433"/>
              <a:gd name="connsiteY35" fmla="*/ 1310640 h 3926840"/>
              <a:gd name="connsiteX36" fmla="*/ 2541189 w 3570433"/>
              <a:gd name="connsiteY36" fmla="*/ 1280160 h 3926840"/>
              <a:gd name="connsiteX37" fmla="*/ 2551349 w 3570433"/>
              <a:gd name="connsiteY37" fmla="*/ 1092200 h 3926840"/>
              <a:gd name="connsiteX38" fmla="*/ 2444669 w 3570433"/>
              <a:gd name="connsiteY38" fmla="*/ 1046480 h 3926840"/>
              <a:gd name="connsiteX39" fmla="*/ 2251629 w 3570433"/>
              <a:gd name="connsiteY39" fmla="*/ 944880 h 3926840"/>
              <a:gd name="connsiteX40" fmla="*/ 2231309 w 3570433"/>
              <a:gd name="connsiteY40" fmla="*/ 873760 h 3926840"/>
              <a:gd name="connsiteX41" fmla="*/ 2343069 w 3570433"/>
              <a:gd name="connsiteY41" fmla="*/ 670560 h 3926840"/>
              <a:gd name="connsiteX42" fmla="*/ 2302429 w 3570433"/>
              <a:gd name="connsiteY42" fmla="*/ 553720 h 3926840"/>
              <a:gd name="connsiteX43" fmla="*/ 2038269 w 3570433"/>
              <a:gd name="connsiteY43" fmla="*/ 726440 h 3926840"/>
              <a:gd name="connsiteX44" fmla="*/ 1784269 w 3570433"/>
              <a:gd name="connsiteY44" fmla="*/ 960120 h 3926840"/>
              <a:gd name="connsiteX45" fmla="*/ 1621709 w 3570433"/>
              <a:gd name="connsiteY45" fmla="*/ 949960 h 3926840"/>
              <a:gd name="connsiteX46" fmla="*/ 1530269 w 3570433"/>
              <a:gd name="connsiteY46" fmla="*/ 1107440 h 3926840"/>
              <a:gd name="connsiteX47" fmla="*/ 1311829 w 3570433"/>
              <a:gd name="connsiteY47" fmla="*/ 985520 h 3926840"/>
              <a:gd name="connsiteX48" fmla="*/ 1169589 w 3570433"/>
              <a:gd name="connsiteY48" fmla="*/ 960120 h 3926840"/>
              <a:gd name="connsiteX49" fmla="*/ 1007029 w 3570433"/>
              <a:gd name="connsiteY49" fmla="*/ 1071880 h 3926840"/>
              <a:gd name="connsiteX50" fmla="*/ 829229 w 3570433"/>
              <a:gd name="connsiteY50" fmla="*/ 1112520 h 3926840"/>
              <a:gd name="connsiteX51" fmla="*/ 732709 w 3570433"/>
              <a:gd name="connsiteY51" fmla="*/ 1132840 h 3926840"/>
              <a:gd name="connsiteX52" fmla="*/ 626029 w 3570433"/>
              <a:gd name="connsiteY52" fmla="*/ 1168400 h 3926840"/>
              <a:gd name="connsiteX53" fmla="*/ 519349 w 3570433"/>
              <a:gd name="connsiteY53" fmla="*/ 1275080 h 3926840"/>
              <a:gd name="connsiteX54" fmla="*/ 422829 w 3570433"/>
              <a:gd name="connsiteY54" fmla="*/ 1361440 h 3926840"/>
              <a:gd name="connsiteX55" fmla="*/ 270429 w 3570433"/>
              <a:gd name="connsiteY55" fmla="*/ 1437640 h 3926840"/>
              <a:gd name="connsiteX56" fmla="*/ 128189 w 3570433"/>
              <a:gd name="connsiteY56" fmla="*/ 1452880 h 3926840"/>
              <a:gd name="connsiteX57" fmla="*/ 1189 w 3570433"/>
              <a:gd name="connsiteY57" fmla="*/ 1508760 h 3926840"/>
              <a:gd name="connsiteX58" fmla="*/ 72309 w 3570433"/>
              <a:gd name="connsiteY58" fmla="*/ 1356360 h 3926840"/>
              <a:gd name="connsiteX59" fmla="*/ 199309 w 3570433"/>
              <a:gd name="connsiteY59" fmla="*/ 1163320 h 3926840"/>
              <a:gd name="connsiteX60" fmla="*/ 285669 w 3570433"/>
              <a:gd name="connsiteY60" fmla="*/ 970280 h 3926840"/>
              <a:gd name="connsiteX61" fmla="*/ 336469 w 3570433"/>
              <a:gd name="connsiteY61" fmla="*/ 751840 h 3926840"/>
              <a:gd name="connsiteX62" fmla="*/ 610789 w 3570433"/>
              <a:gd name="connsiteY62" fmla="*/ 563880 h 3926840"/>
              <a:gd name="connsiteX63" fmla="*/ 610789 w 3570433"/>
              <a:gd name="connsiteY63" fmla="*/ 452120 h 3926840"/>
              <a:gd name="connsiteX64" fmla="*/ 600629 w 3570433"/>
              <a:gd name="connsiteY64" fmla="*/ 259080 h 3926840"/>
              <a:gd name="connsiteX65" fmla="*/ 580309 w 3570433"/>
              <a:gd name="connsiteY65" fmla="*/ 71120 h 3926840"/>
              <a:gd name="connsiteX66" fmla="*/ 570149 w 3570433"/>
              <a:gd name="connsiteY66" fmla="*/ 0 h 392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570433" h="3926840">
                <a:moveTo>
                  <a:pt x="1149269" y="3926840"/>
                </a:moveTo>
                <a:cubicBezTo>
                  <a:pt x="1138685" y="3857836"/>
                  <a:pt x="1128102" y="3788833"/>
                  <a:pt x="1093389" y="3738880"/>
                </a:cubicBezTo>
                <a:cubicBezTo>
                  <a:pt x="1058676" y="3688927"/>
                  <a:pt x="1005336" y="3651673"/>
                  <a:pt x="940989" y="3627120"/>
                </a:cubicBezTo>
                <a:cubicBezTo>
                  <a:pt x="876642" y="3602567"/>
                  <a:pt x="769116" y="3607647"/>
                  <a:pt x="707309" y="3591560"/>
                </a:cubicBezTo>
                <a:cubicBezTo>
                  <a:pt x="645502" y="3575473"/>
                  <a:pt x="576076" y="3547533"/>
                  <a:pt x="570149" y="3530600"/>
                </a:cubicBezTo>
                <a:cubicBezTo>
                  <a:pt x="564222" y="3513667"/>
                  <a:pt x="615869" y="3507740"/>
                  <a:pt x="671749" y="3489960"/>
                </a:cubicBezTo>
                <a:cubicBezTo>
                  <a:pt x="727629" y="3472180"/>
                  <a:pt x="835156" y="3451013"/>
                  <a:pt x="905429" y="3423920"/>
                </a:cubicBezTo>
                <a:cubicBezTo>
                  <a:pt x="975702" y="3396827"/>
                  <a:pt x="1037509" y="3353647"/>
                  <a:pt x="1093389" y="3327400"/>
                </a:cubicBezTo>
                <a:cubicBezTo>
                  <a:pt x="1149269" y="3301153"/>
                  <a:pt x="1177209" y="3271520"/>
                  <a:pt x="1240709" y="3266440"/>
                </a:cubicBezTo>
                <a:cubicBezTo>
                  <a:pt x="1304209" y="3261360"/>
                  <a:pt x="1426976" y="3296920"/>
                  <a:pt x="1474389" y="3296920"/>
                </a:cubicBezTo>
                <a:cubicBezTo>
                  <a:pt x="1521802" y="3296920"/>
                  <a:pt x="1515029" y="3290147"/>
                  <a:pt x="1525189" y="3266440"/>
                </a:cubicBezTo>
                <a:cubicBezTo>
                  <a:pt x="1535349" y="3242733"/>
                  <a:pt x="1523496" y="3200400"/>
                  <a:pt x="1535349" y="3154680"/>
                </a:cubicBezTo>
                <a:cubicBezTo>
                  <a:pt x="1547202" y="3108960"/>
                  <a:pt x="1588689" y="3036147"/>
                  <a:pt x="1596309" y="2992120"/>
                </a:cubicBezTo>
                <a:cubicBezTo>
                  <a:pt x="1603929" y="2948093"/>
                  <a:pt x="1580222" y="2917613"/>
                  <a:pt x="1581069" y="2890520"/>
                </a:cubicBezTo>
                <a:cubicBezTo>
                  <a:pt x="1581916" y="2863427"/>
                  <a:pt x="1586996" y="2846493"/>
                  <a:pt x="1601389" y="2829560"/>
                </a:cubicBezTo>
                <a:cubicBezTo>
                  <a:pt x="1615782" y="2812627"/>
                  <a:pt x="1683516" y="2834640"/>
                  <a:pt x="1667429" y="2788920"/>
                </a:cubicBezTo>
                <a:cubicBezTo>
                  <a:pt x="1651342" y="2743200"/>
                  <a:pt x="1527729" y="2620433"/>
                  <a:pt x="1504869" y="2555240"/>
                </a:cubicBezTo>
                <a:cubicBezTo>
                  <a:pt x="1482009" y="2490047"/>
                  <a:pt x="1504869" y="2434167"/>
                  <a:pt x="1530269" y="2397760"/>
                </a:cubicBezTo>
                <a:cubicBezTo>
                  <a:pt x="1555669" y="2361353"/>
                  <a:pt x="1657269" y="2336800"/>
                  <a:pt x="1657269" y="2336800"/>
                </a:cubicBezTo>
                <a:cubicBezTo>
                  <a:pt x="1725849" y="2304627"/>
                  <a:pt x="1896876" y="2272453"/>
                  <a:pt x="1941749" y="2204720"/>
                </a:cubicBezTo>
                <a:cubicBezTo>
                  <a:pt x="1986622" y="2136987"/>
                  <a:pt x="1894336" y="1993900"/>
                  <a:pt x="1926509" y="1930400"/>
                </a:cubicBezTo>
                <a:cubicBezTo>
                  <a:pt x="1958682" y="1866900"/>
                  <a:pt x="2056896" y="1824567"/>
                  <a:pt x="2134789" y="1823720"/>
                </a:cubicBezTo>
                <a:cubicBezTo>
                  <a:pt x="2212682" y="1822873"/>
                  <a:pt x="2304122" y="1910080"/>
                  <a:pt x="2393869" y="1925320"/>
                </a:cubicBezTo>
                <a:cubicBezTo>
                  <a:pt x="2483616" y="1940560"/>
                  <a:pt x="2673269" y="1915160"/>
                  <a:pt x="2673269" y="1915160"/>
                </a:cubicBezTo>
                <a:cubicBezTo>
                  <a:pt x="2786722" y="1910927"/>
                  <a:pt x="2992462" y="1873673"/>
                  <a:pt x="3074589" y="1899920"/>
                </a:cubicBezTo>
                <a:cubicBezTo>
                  <a:pt x="3156716" y="1926167"/>
                  <a:pt x="3119462" y="2037927"/>
                  <a:pt x="3166029" y="2072640"/>
                </a:cubicBezTo>
                <a:cubicBezTo>
                  <a:pt x="3212596" y="2107353"/>
                  <a:pt x="3307422" y="2112433"/>
                  <a:pt x="3353989" y="2108200"/>
                </a:cubicBezTo>
                <a:cubicBezTo>
                  <a:pt x="3400556" y="2103967"/>
                  <a:pt x="3413256" y="2057400"/>
                  <a:pt x="3445429" y="2047240"/>
                </a:cubicBezTo>
                <a:cubicBezTo>
                  <a:pt x="3477602" y="2037080"/>
                  <a:pt x="3528402" y="2063327"/>
                  <a:pt x="3547029" y="2047240"/>
                </a:cubicBezTo>
                <a:cubicBezTo>
                  <a:pt x="3565656" y="2031153"/>
                  <a:pt x="3583436" y="1977813"/>
                  <a:pt x="3557189" y="1950720"/>
                </a:cubicBezTo>
                <a:cubicBezTo>
                  <a:pt x="3530942" y="1923627"/>
                  <a:pt x="3427649" y="1923627"/>
                  <a:pt x="3389549" y="1884680"/>
                </a:cubicBezTo>
                <a:cubicBezTo>
                  <a:pt x="3351449" y="1845733"/>
                  <a:pt x="3377696" y="1757680"/>
                  <a:pt x="3328589" y="1717040"/>
                </a:cubicBezTo>
                <a:cubicBezTo>
                  <a:pt x="3279482" y="1676400"/>
                  <a:pt x="3157562" y="1667087"/>
                  <a:pt x="3094909" y="1640840"/>
                </a:cubicBezTo>
                <a:cubicBezTo>
                  <a:pt x="3032256" y="1614593"/>
                  <a:pt x="2995002" y="1585807"/>
                  <a:pt x="2952669" y="1559560"/>
                </a:cubicBezTo>
                <a:cubicBezTo>
                  <a:pt x="2910336" y="1533313"/>
                  <a:pt x="2876469" y="1524847"/>
                  <a:pt x="2840909" y="1483360"/>
                </a:cubicBezTo>
                <a:cubicBezTo>
                  <a:pt x="2805349" y="1441873"/>
                  <a:pt x="2789262" y="1344507"/>
                  <a:pt x="2739309" y="1310640"/>
                </a:cubicBezTo>
                <a:cubicBezTo>
                  <a:pt x="2689356" y="1276773"/>
                  <a:pt x="2572516" y="1316567"/>
                  <a:pt x="2541189" y="1280160"/>
                </a:cubicBezTo>
                <a:cubicBezTo>
                  <a:pt x="2509862" y="1243753"/>
                  <a:pt x="2567436" y="1131147"/>
                  <a:pt x="2551349" y="1092200"/>
                </a:cubicBezTo>
                <a:cubicBezTo>
                  <a:pt x="2535262" y="1053253"/>
                  <a:pt x="2494622" y="1071033"/>
                  <a:pt x="2444669" y="1046480"/>
                </a:cubicBezTo>
                <a:cubicBezTo>
                  <a:pt x="2394716" y="1021927"/>
                  <a:pt x="2287189" y="973667"/>
                  <a:pt x="2251629" y="944880"/>
                </a:cubicBezTo>
                <a:cubicBezTo>
                  <a:pt x="2216069" y="916093"/>
                  <a:pt x="2216069" y="919480"/>
                  <a:pt x="2231309" y="873760"/>
                </a:cubicBezTo>
                <a:cubicBezTo>
                  <a:pt x="2246549" y="828040"/>
                  <a:pt x="2331216" y="723900"/>
                  <a:pt x="2343069" y="670560"/>
                </a:cubicBezTo>
                <a:cubicBezTo>
                  <a:pt x="2354922" y="617220"/>
                  <a:pt x="2353229" y="544407"/>
                  <a:pt x="2302429" y="553720"/>
                </a:cubicBezTo>
                <a:cubicBezTo>
                  <a:pt x="2251629" y="563033"/>
                  <a:pt x="2124629" y="658707"/>
                  <a:pt x="2038269" y="726440"/>
                </a:cubicBezTo>
                <a:cubicBezTo>
                  <a:pt x="1951909" y="794173"/>
                  <a:pt x="1853696" y="922867"/>
                  <a:pt x="1784269" y="960120"/>
                </a:cubicBezTo>
                <a:cubicBezTo>
                  <a:pt x="1714842" y="997373"/>
                  <a:pt x="1664042" y="925407"/>
                  <a:pt x="1621709" y="949960"/>
                </a:cubicBezTo>
                <a:cubicBezTo>
                  <a:pt x="1579376" y="974513"/>
                  <a:pt x="1581916" y="1101513"/>
                  <a:pt x="1530269" y="1107440"/>
                </a:cubicBezTo>
                <a:cubicBezTo>
                  <a:pt x="1478622" y="1113367"/>
                  <a:pt x="1371942" y="1010073"/>
                  <a:pt x="1311829" y="985520"/>
                </a:cubicBezTo>
                <a:cubicBezTo>
                  <a:pt x="1251716" y="960967"/>
                  <a:pt x="1220389" y="945727"/>
                  <a:pt x="1169589" y="960120"/>
                </a:cubicBezTo>
                <a:cubicBezTo>
                  <a:pt x="1118789" y="974513"/>
                  <a:pt x="1063756" y="1046480"/>
                  <a:pt x="1007029" y="1071880"/>
                </a:cubicBezTo>
                <a:cubicBezTo>
                  <a:pt x="950302" y="1097280"/>
                  <a:pt x="874949" y="1102360"/>
                  <a:pt x="829229" y="1112520"/>
                </a:cubicBezTo>
                <a:cubicBezTo>
                  <a:pt x="783509" y="1122680"/>
                  <a:pt x="766576" y="1123527"/>
                  <a:pt x="732709" y="1132840"/>
                </a:cubicBezTo>
                <a:cubicBezTo>
                  <a:pt x="698842" y="1142153"/>
                  <a:pt x="661589" y="1144693"/>
                  <a:pt x="626029" y="1168400"/>
                </a:cubicBezTo>
                <a:cubicBezTo>
                  <a:pt x="590469" y="1192107"/>
                  <a:pt x="553216" y="1242907"/>
                  <a:pt x="519349" y="1275080"/>
                </a:cubicBezTo>
                <a:cubicBezTo>
                  <a:pt x="485482" y="1307253"/>
                  <a:pt x="464316" y="1334347"/>
                  <a:pt x="422829" y="1361440"/>
                </a:cubicBezTo>
                <a:cubicBezTo>
                  <a:pt x="381342" y="1388533"/>
                  <a:pt x="319536" y="1422400"/>
                  <a:pt x="270429" y="1437640"/>
                </a:cubicBezTo>
                <a:cubicBezTo>
                  <a:pt x="221322" y="1452880"/>
                  <a:pt x="173062" y="1441027"/>
                  <a:pt x="128189" y="1452880"/>
                </a:cubicBezTo>
                <a:cubicBezTo>
                  <a:pt x="83316" y="1464733"/>
                  <a:pt x="10502" y="1524847"/>
                  <a:pt x="1189" y="1508760"/>
                </a:cubicBezTo>
                <a:cubicBezTo>
                  <a:pt x="-8124" y="1492673"/>
                  <a:pt x="39289" y="1413933"/>
                  <a:pt x="72309" y="1356360"/>
                </a:cubicBezTo>
                <a:cubicBezTo>
                  <a:pt x="105329" y="1298787"/>
                  <a:pt x="163749" y="1227667"/>
                  <a:pt x="199309" y="1163320"/>
                </a:cubicBezTo>
                <a:cubicBezTo>
                  <a:pt x="234869" y="1098973"/>
                  <a:pt x="262809" y="1038860"/>
                  <a:pt x="285669" y="970280"/>
                </a:cubicBezTo>
                <a:cubicBezTo>
                  <a:pt x="308529" y="901700"/>
                  <a:pt x="282282" y="819573"/>
                  <a:pt x="336469" y="751840"/>
                </a:cubicBezTo>
                <a:cubicBezTo>
                  <a:pt x="390656" y="684107"/>
                  <a:pt x="565069" y="613833"/>
                  <a:pt x="610789" y="563880"/>
                </a:cubicBezTo>
                <a:cubicBezTo>
                  <a:pt x="656509" y="513927"/>
                  <a:pt x="612482" y="502920"/>
                  <a:pt x="610789" y="452120"/>
                </a:cubicBezTo>
                <a:cubicBezTo>
                  <a:pt x="609096" y="401320"/>
                  <a:pt x="605709" y="322580"/>
                  <a:pt x="600629" y="259080"/>
                </a:cubicBezTo>
                <a:cubicBezTo>
                  <a:pt x="595549" y="195580"/>
                  <a:pt x="585389" y="114300"/>
                  <a:pt x="580309" y="71120"/>
                </a:cubicBezTo>
                <a:cubicBezTo>
                  <a:pt x="575229" y="27940"/>
                  <a:pt x="570996" y="20320"/>
                  <a:pt x="57014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/>
          <p:cNvSpPr/>
          <p:nvPr/>
        </p:nvSpPr>
        <p:spPr>
          <a:xfrm>
            <a:off x="1792603" y="1300480"/>
            <a:ext cx="1213894" cy="3627120"/>
          </a:xfrm>
          <a:custGeom>
            <a:avLst/>
            <a:gdLst>
              <a:gd name="connsiteX0" fmla="*/ 549277 w 1213894"/>
              <a:gd name="connsiteY0" fmla="*/ 3627120 h 3627120"/>
              <a:gd name="connsiteX1" fmla="*/ 559437 w 1213894"/>
              <a:gd name="connsiteY1" fmla="*/ 3576320 h 3627120"/>
              <a:gd name="connsiteX2" fmla="*/ 757557 w 1213894"/>
              <a:gd name="connsiteY2" fmla="*/ 3576320 h 3627120"/>
              <a:gd name="connsiteX3" fmla="*/ 874397 w 1213894"/>
              <a:gd name="connsiteY3" fmla="*/ 3510280 h 3627120"/>
              <a:gd name="connsiteX4" fmla="*/ 925197 w 1213894"/>
              <a:gd name="connsiteY4" fmla="*/ 3469640 h 3627120"/>
              <a:gd name="connsiteX5" fmla="*/ 1001397 w 1213894"/>
              <a:gd name="connsiteY5" fmla="*/ 3444240 h 3627120"/>
              <a:gd name="connsiteX6" fmla="*/ 1143637 w 1213894"/>
              <a:gd name="connsiteY6" fmla="*/ 3423920 h 3627120"/>
              <a:gd name="connsiteX7" fmla="*/ 1179197 w 1213894"/>
              <a:gd name="connsiteY7" fmla="*/ 3403600 h 3627120"/>
              <a:gd name="connsiteX8" fmla="*/ 1108077 w 1213894"/>
              <a:gd name="connsiteY8" fmla="*/ 3398520 h 3627120"/>
              <a:gd name="connsiteX9" fmla="*/ 854077 w 1213894"/>
              <a:gd name="connsiteY9" fmla="*/ 3403600 h 3627120"/>
              <a:gd name="connsiteX10" fmla="*/ 721997 w 1213894"/>
              <a:gd name="connsiteY10" fmla="*/ 3368040 h 3627120"/>
              <a:gd name="connsiteX11" fmla="*/ 513717 w 1213894"/>
              <a:gd name="connsiteY11" fmla="*/ 3246120 h 3627120"/>
              <a:gd name="connsiteX12" fmla="*/ 407037 w 1213894"/>
              <a:gd name="connsiteY12" fmla="*/ 3134360 h 3627120"/>
              <a:gd name="connsiteX13" fmla="*/ 401957 w 1213894"/>
              <a:gd name="connsiteY13" fmla="*/ 3042920 h 3627120"/>
              <a:gd name="connsiteX14" fmla="*/ 457837 w 1213894"/>
              <a:gd name="connsiteY14" fmla="*/ 2921000 h 3627120"/>
              <a:gd name="connsiteX15" fmla="*/ 640717 w 1213894"/>
              <a:gd name="connsiteY15" fmla="*/ 2804160 h 3627120"/>
              <a:gd name="connsiteX16" fmla="*/ 808357 w 1213894"/>
              <a:gd name="connsiteY16" fmla="*/ 2682240 h 3627120"/>
              <a:gd name="connsiteX17" fmla="*/ 859157 w 1213894"/>
              <a:gd name="connsiteY17" fmla="*/ 2611120 h 3627120"/>
              <a:gd name="connsiteX18" fmla="*/ 1031877 w 1213894"/>
              <a:gd name="connsiteY18" fmla="*/ 2641600 h 3627120"/>
              <a:gd name="connsiteX19" fmla="*/ 1113157 w 1213894"/>
              <a:gd name="connsiteY19" fmla="*/ 2397760 h 3627120"/>
              <a:gd name="connsiteX20" fmla="*/ 1189357 w 1213894"/>
              <a:gd name="connsiteY20" fmla="*/ 2148840 h 3627120"/>
              <a:gd name="connsiteX21" fmla="*/ 1204597 w 1213894"/>
              <a:gd name="connsiteY21" fmla="*/ 2098040 h 3627120"/>
              <a:gd name="connsiteX22" fmla="*/ 1057277 w 1213894"/>
              <a:gd name="connsiteY22" fmla="*/ 1950720 h 3627120"/>
              <a:gd name="connsiteX23" fmla="*/ 1016637 w 1213894"/>
              <a:gd name="connsiteY23" fmla="*/ 1706880 h 3627120"/>
              <a:gd name="connsiteX24" fmla="*/ 996317 w 1213894"/>
              <a:gd name="connsiteY24" fmla="*/ 1442720 h 3627120"/>
              <a:gd name="connsiteX25" fmla="*/ 970917 w 1213894"/>
              <a:gd name="connsiteY25" fmla="*/ 1402080 h 3627120"/>
              <a:gd name="connsiteX26" fmla="*/ 823597 w 1213894"/>
              <a:gd name="connsiteY26" fmla="*/ 1452880 h 3627120"/>
              <a:gd name="connsiteX27" fmla="*/ 549277 w 1213894"/>
              <a:gd name="connsiteY27" fmla="*/ 1290320 h 3627120"/>
              <a:gd name="connsiteX28" fmla="*/ 544197 w 1213894"/>
              <a:gd name="connsiteY28" fmla="*/ 1082040 h 3627120"/>
              <a:gd name="connsiteX29" fmla="*/ 412117 w 1213894"/>
              <a:gd name="connsiteY29" fmla="*/ 924560 h 3627120"/>
              <a:gd name="connsiteX30" fmla="*/ 280037 w 1213894"/>
              <a:gd name="connsiteY30" fmla="*/ 868680 h 3627120"/>
              <a:gd name="connsiteX31" fmla="*/ 188597 w 1213894"/>
              <a:gd name="connsiteY31" fmla="*/ 706120 h 3627120"/>
              <a:gd name="connsiteX32" fmla="*/ 10797 w 1213894"/>
              <a:gd name="connsiteY32" fmla="*/ 624840 h 3627120"/>
              <a:gd name="connsiteX33" fmla="*/ 20957 w 1213894"/>
              <a:gd name="connsiteY33" fmla="*/ 482600 h 3627120"/>
              <a:gd name="connsiteX34" fmla="*/ 31117 w 1213894"/>
              <a:gd name="connsiteY34" fmla="*/ 289560 h 3627120"/>
              <a:gd name="connsiteX35" fmla="*/ 71757 w 1213894"/>
              <a:gd name="connsiteY35" fmla="*/ 162560 h 3627120"/>
              <a:gd name="connsiteX36" fmla="*/ 188597 w 1213894"/>
              <a:gd name="connsiteY36" fmla="*/ 101600 h 3627120"/>
              <a:gd name="connsiteX37" fmla="*/ 269877 w 1213894"/>
              <a:gd name="connsiteY37" fmla="*/ 0 h 362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3894" h="3627120">
                <a:moveTo>
                  <a:pt x="549277" y="3627120"/>
                </a:moveTo>
                <a:cubicBezTo>
                  <a:pt x="537000" y="3605953"/>
                  <a:pt x="524724" y="3584787"/>
                  <a:pt x="559437" y="3576320"/>
                </a:cubicBezTo>
                <a:cubicBezTo>
                  <a:pt x="594150" y="3567853"/>
                  <a:pt x="705064" y="3587327"/>
                  <a:pt x="757557" y="3576320"/>
                </a:cubicBezTo>
                <a:cubicBezTo>
                  <a:pt x="810050" y="3565313"/>
                  <a:pt x="846457" y="3528060"/>
                  <a:pt x="874397" y="3510280"/>
                </a:cubicBezTo>
                <a:cubicBezTo>
                  <a:pt x="902337" y="3492500"/>
                  <a:pt x="904030" y="3480647"/>
                  <a:pt x="925197" y="3469640"/>
                </a:cubicBezTo>
                <a:cubicBezTo>
                  <a:pt x="946364" y="3458633"/>
                  <a:pt x="964990" y="3451860"/>
                  <a:pt x="1001397" y="3444240"/>
                </a:cubicBezTo>
                <a:cubicBezTo>
                  <a:pt x="1037804" y="3436620"/>
                  <a:pt x="1114004" y="3430693"/>
                  <a:pt x="1143637" y="3423920"/>
                </a:cubicBezTo>
                <a:cubicBezTo>
                  <a:pt x="1173270" y="3417147"/>
                  <a:pt x="1185124" y="3407833"/>
                  <a:pt x="1179197" y="3403600"/>
                </a:cubicBezTo>
                <a:cubicBezTo>
                  <a:pt x="1173270" y="3399367"/>
                  <a:pt x="1162264" y="3398520"/>
                  <a:pt x="1108077" y="3398520"/>
                </a:cubicBezTo>
                <a:cubicBezTo>
                  <a:pt x="1053890" y="3398520"/>
                  <a:pt x="918424" y="3408680"/>
                  <a:pt x="854077" y="3403600"/>
                </a:cubicBezTo>
                <a:cubicBezTo>
                  <a:pt x="789730" y="3398520"/>
                  <a:pt x="778724" y="3394287"/>
                  <a:pt x="721997" y="3368040"/>
                </a:cubicBezTo>
                <a:cubicBezTo>
                  <a:pt x="665270" y="3341793"/>
                  <a:pt x="566210" y="3285067"/>
                  <a:pt x="513717" y="3246120"/>
                </a:cubicBezTo>
                <a:cubicBezTo>
                  <a:pt x="461224" y="3207173"/>
                  <a:pt x="425664" y="3168227"/>
                  <a:pt x="407037" y="3134360"/>
                </a:cubicBezTo>
                <a:cubicBezTo>
                  <a:pt x="388410" y="3100493"/>
                  <a:pt x="393490" y="3078480"/>
                  <a:pt x="401957" y="3042920"/>
                </a:cubicBezTo>
                <a:cubicBezTo>
                  <a:pt x="410424" y="3007360"/>
                  <a:pt x="418044" y="2960793"/>
                  <a:pt x="457837" y="2921000"/>
                </a:cubicBezTo>
                <a:cubicBezTo>
                  <a:pt x="497630" y="2881207"/>
                  <a:pt x="582297" y="2843953"/>
                  <a:pt x="640717" y="2804160"/>
                </a:cubicBezTo>
                <a:cubicBezTo>
                  <a:pt x="699137" y="2764367"/>
                  <a:pt x="771950" y="2714413"/>
                  <a:pt x="808357" y="2682240"/>
                </a:cubicBezTo>
                <a:cubicBezTo>
                  <a:pt x="844764" y="2650067"/>
                  <a:pt x="821904" y="2617893"/>
                  <a:pt x="859157" y="2611120"/>
                </a:cubicBezTo>
                <a:cubicBezTo>
                  <a:pt x="896410" y="2604347"/>
                  <a:pt x="989544" y="2677160"/>
                  <a:pt x="1031877" y="2641600"/>
                </a:cubicBezTo>
                <a:cubicBezTo>
                  <a:pt x="1074210" y="2606040"/>
                  <a:pt x="1086910" y="2479887"/>
                  <a:pt x="1113157" y="2397760"/>
                </a:cubicBezTo>
                <a:cubicBezTo>
                  <a:pt x="1139404" y="2315633"/>
                  <a:pt x="1174117" y="2198793"/>
                  <a:pt x="1189357" y="2148840"/>
                </a:cubicBezTo>
                <a:cubicBezTo>
                  <a:pt x="1204597" y="2098887"/>
                  <a:pt x="1226610" y="2131060"/>
                  <a:pt x="1204597" y="2098040"/>
                </a:cubicBezTo>
                <a:cubicBezTo>
                  <a:pt x="1182584" y="2065020"/>
                  <a:pt x="1088604" y="2015913"/>
                  <a:pt x="1057277" y="1950720"/>
                </a:cubicBezTo>
                <a:cubicBezTo>
                  <a:pt x="1025950" y="1885527"/>
                  <a:pt x="1026797" y="1791547"/>
                  <a:pt x="1016637" y="1706880"/>
                </a:cubicBezTo>
                <a:cubicBezTo>
                  <a:pt x="1006477" y="1622213"/>
                  <a:pt x="1003937" y="1493520"/>
                  <a:pt x="996317" y="1442720"/>
                </a:cubicBezTo>
                <a:cubicBezTo>
                  <a:pt x="988697" y="1391920"/>
                  <a:pt x="999704" y="1400387"/>
                  <a:pt x="970917" y="1402080"/>
                </a:cubicBezTo>
                <a:cubicBezTo>
                  <a:pt x="942130" y="1403773"/>
                  <a:pt x="893870" y="1471507"/>
                  <a:pt x="823597" y="1452880"/>
                </a:cubicBezTo>
                <a:cubicBezTo>
                  <a:pt x="753324" y="1434253"/>
                  <a:pt x="595844" y="1352127"/>
                  <a:pt x="549277" y="1290320"/>
                </a:cubicBezTo>
                <a:cubicBezTo>
                  <a:pt x="502710" y="1228513"/>
                  <a:pt x="567057" y="1143000"/>
                  <a:pt x="544197" y="1082040"/>
                </a:cubicBezTo>
                <a:cubicBezTo>
                  <a:pt x="521337" y="1021080"/>
                  <a:pt x="456144" y="960120"/>
                  <a:pt x="412117" y="924560"/>
                </a:cubicBezTo>
                <a:cubicBezTo>
                  <a:pt x="368090" y="889000"/>
                  <a:pt x="317290" y="905087"/>
                  <a:pt x="280037" y="868680"/>
                </a:cubicBezTo>
                <a:cubicBezTo>
                  <a:pt x="242784" y="832273"/>
                  <a:pt x="233470" y="746760"/>
                  <a:pt x="188597" y="706120"/>
                </a:cubicBezTo>
                <a:cubicBezTo>
                  <a:pt x="143724" y="665480"/>
                  <a:pt x="38737" y="662093"/>
                  <a:pt x="10797" y="624840"/>
                </a:cubicBezTo>
                <a:cubicBezTo>
                  <a:pt x="-17143" y="587587"/>
                  <a:pt x="17570" y="538480"/>
                  <a:pt x="20957" y="482600"/>
                </a:cubicBezTo>
                <a:cubicBezTo>
                  <a:pt x="24344" y="426720"/>
                  <a:pt x="22650" y="342900"/>
                  <a:pt x="31117" y="289560"/>
                </a:cubicBezTo>
                <a:cubicBezTo>
                  <a:pt x="39584" y="236220"/>
                  <a:pt x="45510" y="193887"/>
                  <a:pt x="71757" y="162560"/>
                </a:cubicBezTo>
                <a:cubicBezTo>
                  <a:pt x="98004" y="131233"/>
                  <a:pt x="155577" y="128693"/>
                  <a:pt x="188597" y="101600"/>
                </a:cubicBezTo>
                <a:cubicBezTo>
                  <a:pt x="221617" y="74507"/>
                  <a:pt x="245747" y="37253"/>
                  <a:pt x="269877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/>
          <p:cNvSpPr/>
          <p:nvPr/>
        </p:nvSpPr>
        <p:spPr>
          <a:xfrm>
            <a:off x="2998690" y="1300480"/>
            <a:ext cx="532784" cy="295853"/>
          </a:xfrm>
          <a:custGeom>
            <a:avLst/>
            <a:gdLst>
              <a:gd name="connsiteX0" fmla="*/ 69630 w 532784"/>
              <a:gd name="connsiteY0" fmla="*/ 0 h 295853"/>
              <a:gd name="connsiteX1" fmla="*/ 3590 w 532784"/>
              <a:gd name="connsiteY1" fmla="*/ 147320 h 295853"/>
              <a:gd name="connsiteX2" fmla="*/ 28990 w 532784"/>
              <a:gd name="connsiteY2" fmla="*/ 264160 h 295853"/>
              <a:gd name="connsiteX3" fmla="*/ 196630 w 532784"/>
              <a:gd name="connsiteY3" fmla="*/ 294640 h 295853"/>
              <a:gd name="connsiteX4" fmla="*/ 343950 w 532784"/>
              <a:gd name="connsiteY4" fmla="*/ 233680 h 295853"/>
              <a:gd name="connsiteX5" fmla="*/ 389670 w 532784"/>
              <a:gd name="connsiteY5" fmla="*/ 121920 h 295853"/>
              <a:gd name="connsiteX6" fmla="*/ 511590 w 532784"/>
              <a:gd name="connsiteY6" fmla="*/ 25400 h 295853"/>
              <a:gd name="connsiteX7" fmla="*/ 531910 w 532784"/>
              <a:gd name="connsiteY7" fmla="*/ 0 h 295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784" h="295853">
                <a:moveTo>
                  <a:pt x="69630" y="0"/>
                </a:moveTo>
                <a:cubicBezTo>
                  <a:pt x="39996" y="51646"/>
                  <a:pt x="10363" y="103293"/>
                  <a:pt x="3590" y="147320"/>
                </a:cubicBezTo>
                <a:cubicBezTo>
                  <a:pt x="-3183" y="191347"/>
                  <a:pt x="-3183" y="239607"/>
                  <a:pt x="28990" y="264160"/>
                </a:cubicBezTo>
                <a:cubicBezTo>
                  <a:pt x="61163" y="288713"/>
                  <a:pt x="144137" y="299720"/>
                  <a:pt x="196630" y="294640"/>
                </a:cubicBezTo>
                <a:cubicBezTo>
                  <a:pt x="249123" y="289560"/>
                  <a:pt x="311777" y="262467"/>
                  <a:pt x="343950" y="233680"/>
                </a:cubicBezTo>
                <a:cubicBezTo>
                  <a:pt x="376123" y="204893"/>
                  <a:pt x="361730" y="156633"/>
                  <a:pt x="389670" y="121920"/>
                </a:cubicBezTo>
                <a:cubicBezTo>
                  <a:pt x="417610" y="87207"/>
                  <a:pt x="487883" y="45720"/>
                  <a:pt x="511590" y="25400"/>
                </a:cubicBezTo>
                <a:cubicBezTo>
                  <a:pt x="535297" y="5080"/>
                  <a:pt x="533603" y="2540"/>
                  <a:pt x="5319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/>
          <p:cNvSpPr/>
          <p:nvPr/>
        </p:nvSpPr>
        <p:spPr>
          <a:xfrm>
            <a:off x="3117071" y="1290320"/>
            <a:ext cx="301769" cy="193056"/>
          </a:xfrm>
          <a:custGeom>
            <a:avLst/>
            <a:gdLst>
              <a:gd name="connsiteX0" fmla="*/ 78249 w 301769"/>
              <a:gd name="connsiteY0" fmla="*/ 10160 h 193056"/>
              <a:gd name="connsiteX1" fmla="*/ 2049 w 301769"/>
              <a:gd name="connsiteY1" fmla="*/ 132080 h 193056"/>
              <a:gd name="connsiteX2" fmla="*/ 32529 w 301769"/>
              <a:gd name="connsiteY2" fmla="*/ 193040 h 193056"/>
              <a:gd name="connsiteX3" fmla="*/ 144289 w 301769"/>
              <a:gd name="connsiteY3" fmla="*/ 127000 h 193056"/>
              <a:gd name="connsiteX4" fmla="*/ 230649 w 301769"/>
              <a:gd name="connsiteY4" fmla="*/ 76200 h 193056"/>
              <a:gd name="connsiteX5" fmla="*/ 301769 w 301769"/>
              <a:gd name="connsiteY5" fmla="*/ 0 h 1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69" h="193056">
                <a:moveTo>
                  <a:pt x="78249" y="10160"/>
                </a:moveTo>
                <a:cubicBezTo>
                  <a:pt x="43959" y="55880"/>
                  <a:pt x="9669" y="101600"/>
                  <a:pt x="2049" y="132080"/>
                </a:cubicBezTo>
                <a:cubicBezTo>
                  <a:pt x="-5571" y="162560"/>
                  <a:pt x="8822" y="193887"/>
                  <a:pt x="32529" y="193040"/>
                </a:cubicBezTo>
                <a:cubicBezTo>
                  <a:pt x="56236" y="192193"/>
                  <a:pt x="144289" y="127000"/>
                  <a:pt x="144289" y="127000"/>
                </a:cubicBezTo>
                <a:cubicBezTo>
                  <a:pt x="177309" y="107527"/>
                  <a:pt x="204402" y="97367"/>
                  <a:pt x="230649" y="76200"/>
                </a:cubicBezTo>
                <a:cubicBezTo>
                  <a:pt x="256896" y="55033"/>
                  <a:pt x="279332" y="27516"/>
                  <a:pt x="30176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/>
          <p:cNvSpPr/>
          <p:nvPr/>
        </p:nvSpPr>
        <p:spPr>
          <a:xfrm>
            <a:off x="5473558" y="6373367"/>
            <a:ext cx="313832" cy="340294"/>
          </a:xfrm>
          <a:custGeom>
            <a:avLst/>
            <a:gdLst>
              <a:gd name="connsiteX0" fmla="*/ 99202 w 313832"/>
              <a:gd name="connsiteY0" fmla="*/ 306833 h 340294"/>
              <a:gd name="connsiteX1" fmla="*/ 297322 w 313832"/>
              <a:gd name="connsiteY1" fmla="*/ 337313 h 340294"/>
              <a:gd name="connsiteX2" fmla="*/ 256682 w 313832"/>
              <a:gd name="connsiteY2" fmla="*/ 235713 h 340294"/>
              <a:gd name="connsiteX3" fmla="*/ 307482 w 313832"/>
              <a:gd name="connsiteY3" fmla="*/ 159513 h 340294"/>
              <a:gd name="connsiteX4" fmla="*/ 307482 w 313832"/>
              <a:gd name="connsiteY4" fmla="*/ 62993 h 340294"/>
              <a:gd name="connsiteX5" fmla="*/ 256682 w 313832"/>
              <a:gd name="connsiteY5" fmla="*/ 2033 h 340294"/>
              <a:gd name="connsiteX6" fmla="*/ 78882 w 313832"/>
              <a:gd name="connsiteY6" fmla="*/ 22353 h 340294"/>
              <a:gd name="connsiteX7" fmla="*/ 2682 w 313832"/>
              <a:gd name="connsiteY7" fmla="*/ 98553 h 340294"/>
              <a:gd name="connsiteX8" fmla="*/ 23002 w 313832"/>
              <a:gd name="connsiteY8" fmla="*/ 240793 h 340294"/>
              <a:gd name="connsiteX9" fmla="*/ 99202 w 313832"/>
              <a:gd name="connsiteY9" fmla="*/ 306833 h 34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3832" h="340294">
                <a:moveTo>
                  <a:pt x="99202" y="306833"/>
                </a:moveTo>
                <a:cubicBezTo>
                  <a:pt x="144922" y="322920"/>
                  <a:pt x="271075" y="349166"/>
                  <a:pt x="297322" y="337313"/>
                </a:cubicBezTo>
                <a:cubicBezTo>
                  <a:pt x="323569" y="325460"/>
                  <a:pt x="254989" y="265346"/>
                  <a:pt x="256682" y="235713"/>
                </a:cubicBezTo>
                <a:cubicBezTo>
                  <a:pt x="258375" y="206080"/>
                  <a:pt x="299015" y="188300"/>
                  <a:pt x="307482" y="159513"/>
                </a:cubicBezTo>
                <a:cubicBezTo>
                  <a:pt x="315949" y="130726"/>
                  <a:pt x="315949" y="89240"/>
                  <a:pt x="307482" y="62993"/>
                </a:cubicBezTo>
                <a:cubicBezTo>
                  <a:pt x="299015" y="36746"/>
                  <a:pt x="294782" y="8806"/>
                  <a:pt x="256682" y="2033"/>
                </a:cubicBezTo>
                <a:cubicBezTo>
                  <a:pt x="218582" y="-4740"/>
                  <a:pt x="121215" y="6266"/>
                  <a:pt x="78882" y="22353"/>
                </a:cubicBezTo>
                <a:cubicBezTo>
                  <a:pt x="36549" y="38440"/>
                  <a:pt x="11995" y="62146"/>
                  <a:pt x="2682" y="98553"/>
                </a:cubicBezTo>
                <a:cubicBezTo>
                  <a:pt x="-6631" y="134960"/>
                  <a:pt x="10302" y="209466"/>
                  <a:pt x="23002" y="240793"/>
                </a:cubicBezTo>
                <a:cubicBezTo>
                  <a:pt x="35702" y="272120"/>
                  <a:pt x="53482" y="290746"/>
                  <a:pt x="99202" y="30683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4992804" y="569855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77"/>
          <p:cNvSpPr/>
          <p:nvPr/>
        </p:nvSpPr>
        <p:spPr>
          <a:xfrm>
            <a:off x="3823253" y="8549875"/>
            <a:ext cx="102998" cy="243608"/>
          </a:xfrm>
          <a:custGeom>
            <a:avLst/>
            <a:gdLst>
              <a:gd name="connsiteX0" fmla="*/ 49612 w 102998"/>
              <a:gd name="connsiteY0" fmla="*/ 30245 h 243608"/>
              <a:gd name="connsiteX1" fmla="*/ 49612 w 102998"/>
              <a:gd name="connsiteY1" fmla="*/ 98825 h 243608"/>
              <a:gd name="connsiteX2" fmla="*/ 82 w 102998"/>
              <a:gd name="connsiteY2" fmla="*/ 167405 h 243608"/>
              <a:gd name="connsiteX3" fmla="*/ 62947 w 102998"/>
              <a:gd name="connsiteY3" fmla="*/ 230270 h 243608"/>
              <a:gd name="connsiteX4" fmla="*/ 91522 w 102998"/>
              <a:gd name="connsiteY4" fmla="*/ 235985 h 243608"/>
              <a:gd name="connsiteX5" fmla="*/ 102952 w 102998"/>
              <a:gd name="connsiteY5" fmla="*/ 142640 h 243608"/>
              <a:gd name="connsiteX6" fmla="*/ 95332 w 102998"/>
              <a:gd name="connsiteY6" fmla="*/ 102635 h 243608"/>
              <a:gd name="connsiteX7" fmla="*/ 89617 w 102998"/>
              <a:gd name="connsiteY7" fmla="*/ 62630 h 243608"/>
              <a:gd name="connsiteX8" fmla="*/ 93427 w 102998"/>
              <a:gd name="connsiteY8" fmla="*/ 1670 h 243608"/>
              <a:gd name="connsiteX9" fmla="*/ 49612 w 102998"/>
              <a:gd name="connsiteY9" fmla="*/ 30245 h 24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98" h="243608">
                <a:moveTo>
                  <a:pt x="49612" y="30245"/>
                </a:moveTo>
                <a:cubicBezTo>
                  <a:pt x="42309" y="46438"/>
                  <a:pt x="57867" y="75965"/>
                  <a:pt x="49612" y="98825"/>
                </a:cubicBezTo>
                <a:cubicBezTo>
                  <a:pt x="41357" y="121685"/>
                  <a:pt x="-2140" y="145498"/>
                  <a:pt x="82" y="167405"/>
                </a:cubicBezTo>
                <a:cubicBezTo>
                  <a:pt x="2304" y="189312"/>
                  <a:pt x="47707" y="218840"/>
                  <a:pt x="62947" y="230270"/>
                </a:cubicBezTo>
                <a:cubicBezTo>
                  <a:pt x="78187" y="241700"/>
                  <a:pt x="84855" y="250590"/>
                  <a:pt x="91522" y="235985"/>
                </a:cubicBezTo>
                <a:cubicBezTo>
                  <a:pt x="98190" y="221380"/>
                  <a:pt x="102317" y="164865"/>
                  <a:pt x="102952" y="142640"/>
                </a:cubicBezTo>
                <a:cubicBezTo>
                  <a:pt x="103587" y="120415"/>
                  <a:pt x="97554" y="115970"/>
                  <a:pt x="95332" y="102635"/>
                </a:cubicBezTo>
                <a:cubicBezTo>
                  <a:pt x="93110" y="89300"/>
                  <a:pt x="89934" y="79457"/>
                  <a:pt x="89617" y="62630"/>
                </a:cubicBezTo>
                <a:cubicBezTo>
                  <a:pt x="89300" y="45803"/>
                  <a:pt x="98189" y="9290"/>
                  <a:pt x="93427" y="1670"/>
                </a:cubicBezTo>
                <a:cubicBezTo>
                  <a:pt x="88665" y="-5950"/>
                  <a:pt x="56915" y="14052"/>
                  <a:pt x="49612" y="302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3921819" y="7445958"/>
            <a:ext cx="346578" cy="546869"/>
          </a:xfrm>
          <a:custGeom>
            <a:avLst/>
            <a:gdLst>
              <a:gd name="connsiteX0" fmla="*/ 59631 w 346578"/>
              <a:gd name="connsiteY0" fmla="*/ 539802 h 546869"/>
              <a:gd name="connsiteX1" fmla="*/ 120591 w 346578"/>
              <a:gd name="connsiteY1" fmla="*/ 532182 h 546869"/>
              <a:gd name="connsiteX2" fmla="*/ 154881 w 346578"/>
              <a:gd name="connsiteY2" fmla="*/ 429312 h 546869"/>
              <a:gd name="connsiteX3" fmla="*/ 208221 w 346578"/>
              <a:gd name="connsiteY3" fmla="*/ 383592 h 546869"/>
              <a:gd name="connsiteX4" fmla="*/ 238701 w 346578"/>
              <a:gd name="connsiteY4" fmla="*/ 311202 h 546869"/>
              <a:gd name="connsiteX5" fmla="*/ 318711 w 346578"/>
              <a:gd name="connsiteY5" fmla="*/ 250242 h 546869"/>
              <a:gd name="connsiteX6" fmla="*/ 341571 w 346578"/>
              <a:gd name="connsiteY6" fmla="*/ 200712 h 546869"/>
              <a:gd name="connsiteX7" fmla="*/ 231081 w 346578"/>
              <a:gd name="connsiteY7" fmla="*/ 55932 h 546869"/>
              <a:gd name="connsiteX8" fmla="*/ 173931 w 346578"/>
              <a:gd name="connsiteY8" fmla="*/ 2592 h 546869"/>
              <a:gd name="connsiteX9" fmla="*/ 93921 w 346578"/>
              <a:gd name="connsiteY9" fmla="*/ 14022 h 546869"/>
              <a:gd name="connsiteX10" fmla="*/ 2481 w 346578"/>
              <a:gd name="connsiteY10" fmla="*/ 63552 h 546869"/>
              <a:gd name="connsiteX11" fmla="*/ 29151 w 346578"/>
              <a:gd name="connsiteY11" fmla="*/ 181662 h 546869"/>
              <a:gd name="connsiteX12" fmla="*/ 63441 w 346578"/>
              <a:gd name="connsiteY12" fmla="*/ 242622 h 546869"/>
              <a:gd name="connsiteX13" fmla="*/ 67251 w 346578"/>
              <a:gd name="connsiteY13" fmla="*/ 315012 h 546869"/>
              <a:gd name="connsiteX14" fmla="*/ 82491 w 346578"/>
              <a:gd name="connsiteY14" fmla="*/ 410262 h 546869"/>
              <a:gd name="connsiteX15" fmla="*/ 63441 w 346578"/>
              <a:gd name="connsiteY15" fmla="*/ 444552 h 546869"/>
              <a:gd name="connsiteX16" fmla="*/ 82491 w 346578"/>
              <a:gd name="connsiteY16" fmla="*/ 471222 h 546869"/>
              <a:gd name="connsiteX17" fmla="*/ 59631 w 346578"/>
              <a:gd name="connsiteY17" fmla="*/ 539802 h 54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6578" h="546869">
                <a:moveTo>
                  <a:pt x="59631" y="539802"/>
                </a:moveTo>
                <a:cubicBezTo>
                  <a:pt x="65981" y="549962"/>
                  <a:pt x="104716" y="550597"/>
                  <a:pt x="120591" y="532182"/>
                </a:cubicBezTo>
                <a:cubicBezTo>
                  <a:pt x="136466" y="513767"/>
                  <a:pt x="140276" y="454077"/>
                  <a:pt x="154881" y="429312"/>
                </a:cubicBezTo>
                <a:cubicBezTo>
                  <a:pt x="169486" y="404547"/>
                  <a:pt x="194251" y="403277"/>
                  <a:pt x="208221" y="383592"/>
                </a:cubicBezTo>
                <a:cubicBezTo>
                  <a:pt x="222191" y="363907"/>
                  <a:pt x="220286" y="333427"/>
                  <a:pt x="238701" y="311202"/>
                </a:cubicBezTo>
                <a:cubicBezTo>
                  <a:pt x="257116" y="288977"/>
                  <a:pt x="301566" y="268657"/>
                  <a:pt x="318711" y="250242"/>
                </a:cubicBezTo>
                <a:cubicBezTo>
                  <a:pt x="335856" y="231827"/>
                  <a:pt x="356176" y="233097"/>
                  <a:pt x="341571" y="200712"/>
                </a:cubicBezTo>
                <a:cubicBezTo>
                  <a:pt x="326966" y="168327"/>
                  <a:pt x="259021" y="88952"/>
                  <a:pt x="231081" y="55932"/>
                </a:cubicBezTo>
                <a:cubicBezTo>
                  <a:pt x="203141" y="22912"/>
                  <a:pt x="196791" y="9577"/>
                  <a:pt x="173931" y="2592"/>
                </a:cubicBezTo>
                <a:cubicBezTo>
                  <a:pt x="151071" y="-4393"/>
                  <a:pt x="122496" y="3862"/>
                  <a:pt x="93921" y="14022"/>
                </a:cubicBezTo>
                <a:cubicBezTo>
                  <a:pt x="65346" y="24182"/>
                  <a:pt x="13276" y="35612"/>
                  <a:pt x="2481" y="63552"/>
                </a:cubicBezTo>
                <a:cubicBezTo>
                  <a:pt x="-8314" y="91492"/>
                  <a:pt x="18991" y="151817"/>
                  <a:pt x="29151" y="181662"/>
                </a:cubicBezTo>
                <a:cubicBezTo>
                  <a:pt x="39311" y="211507"/>
                  <a:pt x="57091" y="220397"/>
                  <a:pt x="63441" y="242622"/>
                </a:cubicBezTo>
                <a:cubicBezTo>
                  <a:pt x="69791" y="264847"/>
                  <a:pt x="64076" y="287072"/>
                  <a:pt x="67251" y="315012"/>
                </a:cubicBezTo>
                <a:cubicBezTo>
                  <a:pt x="70426" y="342952"/>
                  <a:pt x="83126" y="388672"/>
                  <a:pt x="82491" y="410262"/>
                </a:cubicBezTo>
                <a:cubicBezTo>
                  <a:pt x="81856" y="431852"/>
                  <a:pt x="63441" y="434392"/>
                  <a:pt x="63441" y="444552"/>
                </a:cubicBezTo>
                <a:cubicBezTo>
                  <a:pt x="63441" y="454712"/>
                  <a:pt x="86936" y="461697"/>
                  <a:pt x="82491" y="471222"/>
                </a:cubicBezTo>
                <a:cubicBezTo>
                  <a:pt x="78046" y="480747"/>
                  <a:pt x="53281" y="529642"/>
                  <a:pt x="59631" y="5398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681738" y="7326428"/>
            <a:ext cx="675075" cy="1556371"/>
          </a:xfrm>
          <a:custGeom>
            <a:avLst/>
            <a:gdLst>
              <a:gd name="connsiteX0" fmla="*/ 280662 w 675075"/>
              <a:gd name="connsiteY0" fmla="*/ 1535632 h 1556371"/>
              <a:gd name="connsiteX1" fmla="*/ 341622 w 675075"/>
              <a:gd name="connsiteY1" fmla="*/ 1329892 h 1556371"/>
              <a:gd name="connsiteX2" fmla="*/ 353052 w 675075"/>
              <a:gd name="connsiteY2" fmla="*/ 1196542 h 1556371"/>
              <a:gd name="connsiteX3" fmla="*/ 490212 w 675075"/>
              <a:gd name="connsiteY3" fmla="*/ 1105102 h 1556371"/>
              <a:gd name="connsiteX4" fmla="*/ 345432 w 675075"/>
              <a:gd name="connsiteY4" fmla="*/ 937462 h 1556371"/>
              <a:gd name="connsiteX5" fmla="*/ 368292 w 675075"/>
              <a:gd name="connsiteY5" fmla="*/ 815542 h 1556371"/>
              <a:gd name="connsiteX6" fmla="*/ 486402 w 675075"/>
              <a:gd name="connsiteY6" fmla="*/ 644092 h 1556371"/>
              <a:gd name="connsiteX7" fmla="*/ 509262 w 675075"/>
              <a:gd name="connsiteY7" fmla="*/ 567892 h 1556371"/>
              <a:gd name="connsiteX8" fmla="*/ 650232 w 675075"/>
              <a:gd name="connsiteY8" fmla="*/ 465022 h 1556371"/>
              <a:gd name="connsiteX9" fmla="*/ 669282 w 675075"/>
              <a:gd name="connsiteY9" fmla="*/ 331672 h 1556371"/>
              <a:gd name="connsiteX10" fmla="*/ 585462 w 675075"/>
              <a:gd name="connsiteY10" fmla="*/ 171652 h 1556371"/>
              <a:gd name="connsiteX11" fmla="*/ 581652 w 675075"/>
              <a:gd name="connsiteY11" fmla="*/ 64972 h 1556371"/>
              <a:gd name="connsiteX12" fmla="*/ 554982 w 675075"/>
              <a:gd name="connsiteY12" fmla="*/ 202 h 1556371"/>
              <a:gd name="connsiteX13" fmla="*/ 436872 w 675075"/>
              <a:gd name="connsiteY13" fmla="*/ 45922 h 1556371"/>
              <a:gd name="connsiteX14" fmla="*/ 307332 w 675075"/>
              <a:gd name="connsiteY14" fmla="*/ 84022 h 1556371"/>
              <a:gd name="connsiteX15" fmla="*/ 227322 w 675075"/>
              <a:gd name="connsiteY15" fmla="*/ 110692 h 1556371"/>
              <a:gd name="connsiteX16" fmla="*/ 181602 w 675075"/>
              <a:gd name="connsiteY16" fmla="*/ 217372 h 1556371"/>
              <a:gd name="connsiteX17" fmla="*/ 185412 w 675075"/>
              <a:gd name="connsiteY17" fmla="*/ 407872 h 1556371"/>
              <a:gd name="connsiteX18" fmla="*/ 196842 w 675075"/>
              <a:gd name="connsiteY18" fmla="*/ 529792 h 1556371"/>
              <a:gd name="connsiteX19" fmla="*/ 154932 w 675075"/>
              <a:gd name="connsiteY19" fmla="*/ 705052 h 1556371"/>
              <a:gd name="connsiteX20" fmla="*/ 208272 w 675075"/>
              <a:gd name="connsiteY20" fmla="*/ 933652 h 1556371"/>
              <a:gd name="connsiteX21" fmla="*/ 113022 w 675075"/>
              <a:gd name="connsiteY21" fmla="*/ 1150822 h 1556371"/>
              <a:gd name="connsiteX22" fmla="*/ 44442 w 675075"/>
              <a:gd name="connsiteY22" fmla="*/ 1227022 h 1556371"/>
              <a:gd name="connsiteX23" fmla="*/ 59682 w 675075"/>
              <a:gd name="connsiteY23" fmla="*/ 1307032 h 1556371"/>
              <a:gd name="connsiteX24" fmla="*/ 17772 w 675075"/>
              <a:gd name="connsiteY24" fmla="*/ 1497532 h 1556371"/>
              <a:gd name="connsiteX25" fmla="*/ 21582 w 675075"/>
              <a:gd name="connsiteY25" fmla="*/ 1543252 h 1556371"/>
              <a:gd name="connsiteX26" fmla="*/ 280662 w 675075"/>
              <a:gd name="connsiteY26" fmla="*/ 1535632 h 155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5075" h="1556371">
                <a:moveTo>
                  <a:pt x="280662" y="1535632"/>
                </a:moveTo>
                <a:cubicBezTo>
                  <a:pt x="334002" y="1500072"/>
                  <a:pt x="329557" y="1386407"/>
                  <a:pt x="341622" y="1329892"/>
                </a:cubicBezTo>
                <a:cubicBezTo>
                  <a:pt x="353687" y="1273377"/>
                  <a:pt x="328287" y="1234007"/>
                  <a:pt x="353052" y="1196542"/>
                </a:cubicBezTo>
                <a:cubicBezTo>
                  <a:pt x="377817" y="1159077"/>
                  <a:pt x="491482" y="1148282"/>
                  <a:pt x="490212" y="1105102"/>
                </a:cubicBezTo>
                <a:cubicBezTo>
                  <a:pt x="488942" y="1061922"/>
                  <a:pt x="365752" y="985722"/>
                  <a:pt x="345432" y="937462"/>
                </a:cubicBezTo>
                <a:cubicBezTo>
                  <a:pt x="325112" y="889202"/>
                  <a:pt x="344797" y="864437"/>
                  <a:pt x="368292" y="815542"/>
                </a:cubicBezTo>
                <a:cubicBezTo>
                  <a:pt x="391787" y="766647"/>
                  <a:pt x="462907" y="685367"/>
                  <a:pt x="486402" y="644092"/>
                </a:cubicBezTo>
                <a:cubicBezTo>
                  <a:pt x="509897" y="602817"/>
                  <a:pt x="481957" y="597737"/>
                  <a:pt x="509262" y="567892"/>
                </a:cubicBezTo>
                <a:cubicBezTo>
                  <a:pt x="536567" y="538047"/>
                  <a:pt x="623562" y="504392"/>
                  <a:pt x="650232" y="465022"/>
                </a:cubicBezTo>
                <a:cubicBezTo>
                  <a:pt x="676902" y="425652"/>
                  <a:pt x="680077" y="380567"/>
                  <a:pt x="669282" y="331672"/>
                </a:cubicBezTo>
                <a:cubicBezTo>
                  <a:pt x="658487" y="282777"/>
                  <a:pt x="600067" y="216102"/>
                  <a:pt x="585462" y="171652"/>
                </a:cubicBezTo>
                <a:cubicBezTo>
                  <a:pt x="570857" y="127202"/>
                  <a:pt x="586732" y="93547"/>
                  <a:pt x="581652" y="64972"/>
                </a:cubicBezTo>
                <a:cubicBezTo>
                  <a:pt x="576572" y="36397"/>
                  <a:pt x="579112" y="3377"/>
                  <a:pt x="554982" y="202"/>
                </a:cubicBezTo>
                <a:cubicBezTo>
                  <a:pt x="530852" y="-2973"/>
                  <a:pt x="478147" y="31952"/>
                  <a:pt x="436872" y="45922"/>
                </a:cubicBezTo>
                <a:cubicBezTo>
                  <a:pt x="395597" y="59892"/>
                  <a:pt x="342257" y="73227"/>
                  <a:pt x="307332" y="84022"/>
                </a:cubicBezTo>
                <a:cubicBezTo>
                  <a:pt x="272407" y="94817"/>
                  <a:pt x="248277" y="88467"/>
                  <a:pt x="227322" y="110692"/>
                </a:cubicBezTo>
                <a:cubicBezTo>
                  <a:pt x="206367" y="132917"/>
                  <a:pt x="188587" y="167842"/>
                  <a:pt x="181602" y="217372"/>
                </a:cubicBezTo>
                <a:cubicBezTo>
                  <a:pt x="174617" y="266902"/>
                  <a:pt x="182872" y="355802"/>
                  <a:pt x="185412" y="407872"/>
                </a:cubicBezTo>
                <a:cubicBezTo>
                  <a:pt x="187952" y="459942"/>
                  <a:pt x="201922" y="480262"/>
                  <a:pt x="196842" y="529792"/>
                </a:cubicBezTo>
                <a:cubicBezTo>
                  <a:pt x="191762" y="579322"/>
                  <a:pt x="153027" y="637742"/>
                  <a:pt x="154932" y="705052"/>
                </a:cubicBezTo>
                <a:cubicBezTo>
                  <a:pt x="156837" y="772362"/>
                  <a:pt x="215257" y="859357"/>
                  <a:pt x="208272" y="933652"/>
                </a:cubicBezTo>
                <a:cubicBezTo>
                  <a:pt x="201287" y="1007947"/>
                  <a:pt x="140327" y="1101927"/>
                  <a:pt x="113022" y="1150822"/>
                </a:cubicBezTo>
                <a:cubicBezTo>
                  <a:pt x="85717" y="1199717"/>
                  <a:pt x="53332" y="1200987"/>
                  <a:pt x="44442" y="1227022"/>
                </a:cubicBezTo>
                <a:cubicBezTo>
                  <a:pt x="35552" y="1253057"/>
                  <a:pt x="64127" y="1261947"/>
                  <a:pt x="59682" y="1307032"/>
                </a:cubicBezTo>
                <a:cubicBezTo>
                  <a:pt x="55237" y="1352117"/>
                  <a:pt x="24122" y="1458162"/>
                  <a:pt x="17772" y="1497532"/>
                </a:cubicBezTo>
                <a:cubicBezTo>
                  <a:pt x="11422" y="1536902"/>
                  <a:pt x="-20963" y="1534362"/>
                  <a:pt x="21582" y="1543252"/>
                </a:cubicBezTo>
                <a:cubicBezTo>
                  <a:pt x="64127" y="1552142"/>
                  <a:pt x="227322" y="1571192"/>
                  <a:pt x="280662" y="153563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3282492" y="7203544"/>
            <a:ext cx="1211941" cy="1685596"/>
          </a:xfrm>
          <a:custGeom>
            <a:avLst/>
            <a:gdLst>
              <a:gd name="connsiteX0" fmla="*/ 782778 w 1211941"/>
              <a:gd name="connsiteY0" fmla="*/ 1673756 h 1685596"/>
              <a:gd name="connsiteX1" fmla="*/ 794208 w 1211941"/>
              <a:gd name="connsiteY1" fmla="*/ 1548026 h 1685596"/>
              <a:gd name="connsiteX2" fmla="*/ 897078 w 1211941"/>
              <a:gd name="connsiteY2" fmla="*/ 1353716 h 1685596"/>
              <a:gd name="connsiteX3" fmla="*/ 999948 w 1211941"/>
              <a:gd name="connsiteY3" fmla="*/ 1269896 h 1685596"/>
              <a:gd name="connsiteX4" fmla="*/ 958038 w 1211941"/>
              <a:gd name="connsiteY4" fmla="*/ 1109876 h 1685596"/>
              <a:gd name="connsiteX5" fmla="*/ 885648 w 1211941"/>
              <a:gd name="connsiteY5" fmla="*/ 1007006 h 1685596"/>
              <a:gd name="connsiteX6" fmla="*/ 984708 w 1211941"/>
              <a:gd name="connsiteY6" fmla="*/ 866036 h 1685596"/>
              <a:gd name="connsiteX7" fmla="*/ 988518 w 1211941"/>
              <a:gd name="connsiteY7" fmla="*/ 755546 h 1685596"/>
              <a:gd name="connsiteX8" fmla="*/ 1156158 w 1211941"/>
              <a:gd name="connsiteY8" fmla="*/ 652676 h 1685596"/>
              <a:gd name="connsiteX9" fmla="*/ 1167588 w 1211941"/>
              <a:gd name="connsiteY9" fmla="*/ 446936 h 1685596"/>
              <a:gd name="connsiteX10" fmla="*/ 1110438 w 1211941"/>
              <a:gd name="connsiteY10" fmla="*/ 302156 h 1685596"/>
              <a:gd name="connsiteX11" fmla="*/ 1106628 w 1211941"/>
              <a:gd name="connsiteY11" fmla="*/ 130706 h 1685596"/>
              <a:gd name="connsiteX12" fmla="*/ 1175208 w 1211941"/>
              <a:gd name="connsiteY12" fmla="*/ 46886 h 1685596"/>
              <a:gd name="connsiteX13" fmla="*/ 1205688 w 1211941"/>
              <a:gd name="connsiteY13" fmla="*/ 1166 h 1685596"/>
              <a:gd name="connsiteX14" fmla="*/ 1053288 w 1211941"/>
              <a:gd name="connsiteY14" fmla="*/ 12596 h 1685596"/>
              <a:gd name="connsiteX15" fmla="*/ 885648 w 1211941"/>
              <a:gd name="connsiteY15" fmla="*/ 27836 h 1685596"/>
              <a:gd name="connsiteX16" fmla="*/ 813258 w 1211941"/>
              <a:gd name="connsiteY16" fmla="*/ 54506 h 1685596"/>
              <a:gd name="connsiteX17" fmla="*/ 725628 w 1211941"/>
              <a:gd name="connsiteY17" fmla="*/ 126896 h 1685596"/>
              <a:gd name="connsiteX18" fmla="*/ 569418 w 1211941"/>
              <a:gd name="connsiteY18" fmla="*/ 218336 h 1685596"/>
              <a:gd name="connsiteX19" fmla="*/ 512268 w 1211941"/>
              <a:gd name="connsiteY19" fmla="*/ 309776 h 1685596"/>
              <a:gd name="connsiteX20" fmla="*/ 512268 w 1211941"/>
              <a:gd name="connsiteY20" fmla="*/ 412646 h 1685596"/>
              <a:gd name="connsiteX21" fmla="*/ 493218 w 1211941"/>
              <a:gd name="connsiteY21" fmla="*/ 843176 h 1685596"/>
              <a:gd name="connsiteX22" fmla="*/ 466548 w 1211941"/>
              <a:gd name="connsiteY22" fmla="*/ 1155596 h 1685596"/>
              <a:gd name="connsiteX23" fmla="*/ 409398 w 1211941"/>
              <a:gd name="connsiteY23" fmla="*/ 1250846 h 1685596"/>
              <a:gd name="connsiteX24" fmla="*/ 264618 w 1211941"/>
              <a:gd name="connsiteY24" fmla="*/ 1300376 h 1685596"/>
              <a:gd name="connsiteX25" fmla="*/ 245568 w 1211941"/>
              <a:gd name="connsiteY25" fmla="*/ 1338476 h 1685596"/>
              <a:gd name="connsiteX26" fmla="*/ 55068 w 1211941"/>
              <a:gd name="connsiteY26" fmla="*/ 1365146 h 1685596"/>
              <a:gd name="connsiteX27" fmla="*/ 5538 w 1211941"/>
              <a:gd name="connsiteY27" fmla="*/ 1399436 h 1685596"/>
              <a:gd name="connsiteX28" fmla="*/ 161748 w 1211941"/>
              <a:gd name="connsiteY28" fmla="*/ 1471826 h 1685596"/>
              <a:gd name="connsiteX29" fmla="*/ 279858 w 1211941"/>
              <a:gd name="connsiteY29" fmla="*/ 1437536 h 1685596"/>
              <a:gd name="connsiteX30" fmla="*/ 291288 w 1211941"/>
              <a:gd name="connsiteY30" fmla="*/ 1426106 h 1685596"/>
              <a:gd name="connsiteX31" fmla="*/ 352248 w 1211941"/>
              <a:gd name="connsiteY31" fmla="*/ 1448966 h 1685596"/>
              <a:gd name="connsiteX32" fmla="*/ 348438 w 1211941"/>
              <a:gd name="connsiteY32" fmla="*/ 1567076 h 1685596"/>
              <a:gd name="connsiteX33" fmla="*/ 302718 w 1211941"/>
              <a:gd name="connsiteY33" fmla="*/ 1669946 h 1685596"/>
              <a:gd name="connsiteX34" fmla="*/ 782778 w 1211941"/>
              <a:gd name="connsiteY34" fmla="*/ 1673756 h 168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1941" h="1685596">
                <a:moveTo>
                  <a:pt x="782778" y="1673756"/>
                </a:moveTo>
                <a:cubicBezTo>
                  <a:pt x="864693" y="1653436"/>
                  <a:pt x="775158" y="1601366"/>
                  <a:pt x="794208" y="1548026"/>
                </a:cubicBezTo>
                <a:cubicBezTo>
                  <a:pt x="813258" y="1494686"/>
                  <a:pt x="862788" y="1400071"/>
                  <a:pt x="897078" y="1353716"/>
                </a:cubicBezTo>
                <a:cubicBezTo>
                  <a:pt x="931368" y="1307361"/>
                  <a:pt x="989788" y="1310536"/>
                  <a:pt x="999948" y="1269896"/>
                </a:cubicBezTo>
                <a:cubicBezTo>
                  <a:pt x="1010108" y="1229256"/>
                  <a:pt x="977088" y="1153691"/>
                  <a:pt x="958038" y="1109876"/>
                </a:cubicBezTo>
                <a:cubicBezTo>
                  <a:pt x="938988" y="1066061"/>
                  <a:pt x="881203" y="1047646"/>
                  <a:pt x="885648" y="1007006"/>
                </a:cubicBezTo>
                <a:cubicBezTo>
                  <a:pt x="890093" y="966366"/>
                  <a:pt x="967563" y="907946"/>
                  <a:pt x="984708" y="866036"/>
                </a:cubicBezTo>
                <a:cubicBezTo>
                  <a:pt x="1001853" y="824126"/>
                  <a:pt x="959943" y="791106"/>
                  <a:pt x="988518" y="755546"/>
                </a:cubicBezTo>
                <a:cubicBezTo>
                  <a:pt x="1017093" y="719986"/>
                  <a:pt x="1126313" y="704111"/>
                  <a:pt x="1156158" y="652676"/>
                </a:cubicBezTo>
                <a:cubicBezTo>
                  <a:pt x="1186003" y="601241"/>
                  <a:pt x="1175208" y="505356"/>
                  <a:pt x="1167588" y="446936"/>
                </a:cubicBezTo>
                <a:cubicBezTo>
                  <a:pt x="1159968" y="388516"/>
                  <a:pt x="1120598" y="354861"/>
                  <a:pt x="1110438" y="302156"/>
                </a:cubicBezTo>
                <a:cubicBezTo>
                  <a:pt x="1100278" y="249451"/>
                  <a:pt x="1095833" y="173251"/>
                  <a:pt x="1106628" y="130706"/>
                </a:cubicBezTo>
                <a:cubicBezTo>
                  <a:pt x="1117423" y="88161"/>
                  <a:pt x="1158698" y="68476"/>
                  <a:pt x="1175208" y="46886"/>
                </a:cubicBezTo>
                <a:cubicBezTo>
                  <a:pt x="1191718" y="25296"/>
                  <a:pt x="1226008" y="6881"/>
                  <a:pt x="1205688" y="1166"/>
                </a:cubicBezTo>
                <a:cubicBezTo>
                  <a:pt x="1185368" y="-4549"/>
                  <a:pt x="1053288" y="12596"/>
                  <a:pt x="1053288" y="12596"/>
                </a:cubicBezTo>
                <a:cubicBezTo>
                  <a:pt x="999948" y="17041"/>
                  <a:pt x="925653" y="20851"/>
                  <a:pt x="885648" y="27836"/>
                </a:cubicBezTo>
                <a:cubicBezTo>
                  <a:pt x="845643" y="34821"/>
                  <a:pt x="839928" y="37996"/>
                  <a:pt x="813258" y="54506"/>
                </a:cubicBezTo>
                <a:cubicBezTo>
                  <a:pt x="786588" y="71016"/>
                  <a:pt x="766268" y="99591"/>
                  <a:pt x="725628" y="126896"/>
                </a:cubicBezTo>
                <a:cubicBezTo>
                  <a:pt x="684988" y="154201"/>
                  <a:pt x="604978" y="187856"/>
                  <a:pt x="569418" y="218336"/>
                </a:cubicBezTo>
                <a:cubicBezTo>
                  <a:pt x="533858" y="248816"/>
                  <a:pt x="521793" y="277391"/>
                  <a:pt x="512268" y="309776"/>
                </a:cubicBezTo>
                <a:cubicBezTo>
                  <a:pt x="502743" y="342161"/>
                  <a:pt x="515443" y="323746"/>
                  <a:pt x="512268" y="412646"/>
                </a:cubicBezTo>
                <a:cubicBezTo>
                  <a:pt x="509093" y="501546"/>
                  <a:pt x="500838" y="719351"/>
                  <a:pt x="493218" y="843176"/>
                </a:cubicBezTo>
                <a:cubicBezTo>
                  <a:pt x="485598" y="967001"/>
                  <a:pt x="480518" y="1087651"/>
                  <a:pt x="466548" y="1155596"/>
                </a:cubicBezTo>
                <a:cubicBezTo>
                  <a:pt x="452578" y="1223541"/>
                  <a:pt x="443053" y="1226716"/>
                  <a:pt x="409398" y="1250846"/>
                </a:cubicBezTo>
                <a:cubicBezTo>
                  <a:pt x="375743" y="1274976"/>
                  <a:pt x="291923" y="1285771"/>
                  <a:pt x="264618" y="1300376"/>
                </a:cubicBezTo>
                <a:cubicBezTo>
                  <a:pt x="237313" y="1314981"/>
                  <a:pt x="280493" y="1327681"/>
                  <a:pt x="245568" y="1338476"/>
                </a:cubicBezTo>
                <a:cubicBezTo>
                  <a:pt x="210643" y="1349271"/>
                  <a:pt x="95073" y="1354986"/>
                  <a:pt x="55068" y="1365146"/>
                </a:cubicBezTo>
                <a:cubicBezTo>
                  <a:pt x="15063" y="1375306"/>
                  <a:pt x="-12242" y="1381656"/>
                  <a:pt x="5538" y="1399436"/>
                </a:cubicBezTo>
                <a:cubicBezTo>
                  <a:pt x="23318" y="1417216"/>
                  <a:pt x="116028" y="1465476"/>
                  <a:pt x="161748" y="1471826"/>
                </a:cubicBezTo>
                <a:cubicBezTo>
                  <a:pt x="207468" y="1478176"/>
                  <a:pt x="258268" y="1445156"/>
                  <a:pt x="279858" y="1437536"/>
                </a:cubicBezTo>
                <a:cubicBezTo>
                  <a:pt x="301448" y="1429916"/>
                  <a:pt x="279223" y="1424201"/>
                  <a:pt x="291288" y="1426106"/>
                </a:cubicBezTo>
                <a:cubicBezTo>
                  <a:pt x="303353" y="1428011"/>
                  <a:pt x="342723" y="1425471"/>
                  <a:pt x="352248" y="1448966"/>
                </a:cubicBezTo>
                <a:cubicBezTo>
                  <a:pt x="361773" y="1472461"/>
                  <a:pt x="356693" y="1530246"/>
                  <a:pt x="348438" y="1567076"/>
                </a:cubicBezTo>
                <a:cubicBezTo>
                  <a:pt x="340183" y="1603906"/>
                  <a:pt x="230963" y="1654706"/>
                  <a:pt x="302718" y="1669946"/>
                </a:cubicBezTo>
                <a:cubicBezTo>
                  <a:pt x="374473" y="1685186"/>
                  <a:pt x="700863" y="1694076"/>
                  <a:pt x="782778" y="16737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smtClean="0"/>
          </a:p>
        </p:txBody>
      </p:sp>
      <p:sp>
        <p:nvSpPr>
          <p:cNvPr id="94" name="Freeform 93"/>
          <p:cNvSpPr/>
          <p:nvPr/>
        </p:nvSpPr>
        <p:spPr>
          <a:xfrm>
            <a:off x="3166582" y="7082313"/>
            <a:ext cx="1540823" cy="1803066"/>
          </a:xfrm>
          <a:custGeom>
            <a:avLst/>
            <a:gdLst>
              <a:gd name="connsiteX0" fmla="*/ 971078 w 1540823"/>
              <a:gd name="connsiteY0" fmla="*/ 1783556 h 1804648"/>
              <a:gd name="connsiteX1" fmla="*/ 1005368 w 1540823"/>
              <a:gd name="connsiteY1" fmla="*/ 1551146 h 1804648"/>
              <a:gd name="connsiteX2" fmla="*/ 1173008 w 1540823"/>
              <a:gd name="connsiteY2" fmla="*/ 1497806 h 1804648"/>
              <a:gd name="connsiteX3" fmla="*/ 1176818 w 1540823"/>
              <a:gd name="connsiteY3" fmla="*/ 1375886 h 1804648"/>
              <a:gd name="connsiteX4" fmla="*/ 1157768 w 1540823"/>
              <a:gd name="connsiteY4" fmla="*/ 1238726 h 1804648"/>
              <a:gd name="connsiteX5" fmla="*/ 1146338 w 1540823"/>
              <a:gd name="connsiteY5" fmla="*/ 1128236 h 1804648"/>
              <a:gd name="connsiteX6" fmla="*/ 1249208 w 1540823"/>
              <a:gd name="connsiteY6" fmla="*/ 1071086 h 1804648"/>
              <a:gd name="connsiteX7" fmla="*/ 1279688 w 1540823"/>
              <a:gd name="connsiteY7" fmla="*/ 907256 h 1804648"/>
              <a:gd name="connsiteX8" fmla="*/ 1390178 w 1540823"/>
              <a:gd name="connsiteY8" fmla="*/ 815816 h 1804648"/>
              <a:gd name="connsiteX9" fmla="*/ 1355888 w 1540823"/>
              <a:gd name="connsiteY9" fmla="*/ 636746 h 1804648"/>
              <a:gd name="connsiteX10" fmla="*/ 1397798 w 1540823"/>
              <a:gd name="connsiteY10" fmla="*/ 549116 h 1804648"/>
              <a:gd name="connsiteX11" fmla="*/ 1363508 w 1540823"/>
              <a:gd name="connsiteY11" fmla="*/ 427196 h 1804648"/>
              <a:gd name="connsiteX12" fmla="*/ 1428278 w 1540823"/>
              <a:gd name="connsiteY12" fmla="*/ 347186 h 1804648"/>
              <a:gd name="connsiteX13" fmla="*/ 1401608 w 1540823"/>
              <a:gd name="connsiteY13" fmla="*/ 263366 h 1804648"/>
              <a:gd name="connsiteX14" fmla="*/ 1470188 w 1540823"/>
              <a:gd name="connsiteY14" fmla="*/ 133826 h 1804648"/>
              <a:gd name="connsiteX15" fmla="*/ 1504478 w 1540823"/>
              <a:gd name="connsiteY15" fmla="*/ 107156 h 1804648"/>
              <a:gd name="connsiteX16" fmla="*/ 1534958 w 1540823"/>
              <a:gd name="connsiteY16" fmla="*/ 107156 h 1804648"/>
              <a:gd name="connsiteX17" fmla="*/ 1534958 w 1540823"/>
              <a:gd name="connsiteY17" fmla="*/ 38576 h 1804648"/>
              <a:gd name="connsiteX18" fmla="*/ 1473998 w 1540823"/>
              <a:gd name="connsiteY18" fmla="*/ 4286 h 1804648"/>
              <a:gd name="connsiteX19" fmla="*/ 1432088 w 1540823"/>
              <a:gd name="connsiteY19" fmla="*/ 4286 h 1804648"/>
              <a:gd name="connsiteX20" fmla="*/ 1291118 w 1540823"/>
              <a:gd name="connsiteY20" fmla="*/ 38576 h 1804648"/>
              <a:gd name="connsiteX21" fmla="*/ 1138718 w 1540823"/>
              <a:gd name="connsiteY21" fmla="*/ 61436 h 1804648"/>
              <a:gd name="connsiteX22" fmla="*/ 1020608 w 1540823"/>
              <a:gd name="connsiteY22" fmla="*/ 69056 h 1804648"/>
              <a:gd name="connsiteX23" fmla="*/ 902498 w 1540823"/>
              <a:gd name="connsiteY23" fmla="*/ 72866 h 1804648"/>
              <a:gd name="connsiteX24" fmla="*/ 807248 w 1540823"/>
              <a:gd name="connsiteY24" fmla="*/ 152876 h 1804648"/>
              <a:gd name="connsiteX25" fmla="*/ 727238 w 1540823"/>
              <a:gd name="connsiteY25" fmla="*/ 259556 h 1804648"/>
              <a:gd name="connsiteX26" fmla="*/ 593888 w 1540823"/>
              <a:gd name="connsiteY26" fmla="*/ 305276 h 1804648"/>
              <a:gd name="connsiteX27" fmla="*/ 536738 w 1540823"/>
              <a:gd name="connsiteY27" fmla="*/ 419576 h 1804648"/>
              <a:gd name="connsiteX28" fmla="*/ 559598 w 1540823"/>
              <a:gd name="connsiteY28" fmla="*/ 602456 h 1804648"/>
              <a:gd name="connsiteX29" fmla="*/ 529118 w 1540823"/>
              <a:gd name="connsiteY29" fmla="*/ 796766 h 1804648"/>
              <a:gd name="connsiteX30" fmla="*/ 559598 w 1540823"/>
              <a:gd name="connsiteY30" fmla="*/ 899636 h 1804648"/>
              <a:gd name="connsiteX31" fmla="*/ 506258 w 1540823"/>
              <a:gd name="connsiteY31" fmla="*/ 1055846 h 1804648"/>
              <a:gd name="connsiteX32" fmla="*/ 513878 w 1540823"/>
              <a:gd name="connsiteY32" fmla="*/ 1246346 h 1804648"/>
              <a:gd name="connsiteX33" fmla="*/ 464348 w 1540823"/>
              <a:gd name="connsiteY33" fmla="*/ 1330166 h 1804648"/>
              <a:gd name="connsiteX34" fmla="*/ 323378 w 1540823"/>
              <a:gd name="connsiteY34" fmla="*/ 1391126 h 1804648"/>
              <a:gd name="connsiteX35" fmla="*/ 94778 w 1540823"/>
              <a:gd name="connsiteY35" fmla="*/ 1440656 h 1804648"/>
              <a:gd name="connsiteX36" fmla="*/ 10958 w 1540823"/>
              <a:gd name="connsiteY36" fmla="*/ 1459706 h 1804648"/>
              <a:gd name="connsiteX37" fmla="*/ 10958 w 1540823"/>
              <a:gd name="connsiteY37" fmla="*/ 1554956 h 1804648"/>
              <a:gd name="connsiteX38" fmla="*/ 102398 w 1540823"/>
              <a:gd name="connsiteY38" fmla="*/ 1669256 h 1804648"/>
              <a:gd name="connsiteX39" fmla="*/ 277658 w 1540823"/>
              <a:gd name="connsiteY39" fmla="*/ 1680686 h 1804648"/>
              <a:gd name="connsiteX40" fmla="*/ 338618 w 1540823"/>
              <a:gd name="connsiteY40" fmla="*/ 1734026 h 1804648"/>
              <a:gd name="connsiteX41" fmla="*/ 277658 w 1540823"/>
              <a:gd name="connsiteY41" fmla="*/ 1787366 h 1804648"/>
              <a:gd name="connsiteX42" fmla="*/ 971078 w 1540823"/>
              <a:gd name="connsiteY42" fmla="*/ 1783556 h 1804648"/>
              <a:gd name="connsiteX0" fmla="*/ 971078 w 1540823"/>
              <a:gd name="connsiteY0" fmla="*/ 1783556 h 1794991"/>
              <a:gd name="connsiteX1" fmla="*/ 997748 w 1540823"/>
              <a:gd name="connsiteY1" fmla="*/ 1692116 h 1794991"/>
              <a:gd name="connsiteX2" fmla="*/ 1005368 w 1540823"/>
              <a:gd name="connsiteY2" fmla="*/ 1551146 h 1794991"/>
              <a:gd name="connsiteX3" fmla="*/ 1173008 w 1540823"/>
              <a:gd name="connsiteY3" fmla="*/ 1497806 h 1794991"/>
              <a:gd name="connsiteX4" fmla="*/ 1176818 w 1540823"/>
              <a:gd name="connsiteY4" fmla="*/ 1375886 h 1794991"/>
              <a:gd name="connsiteX5" fmla="*/ 1157768 w 1540823"/>
              <a:gd name="connsiteY5" fmla="*/ 1238726 h 1794991"/>
              <a:gd name="connsiteX6" fmla="*/ 1146338 w 1540823"/>
              <a:gd name="connsiteY6" fmla="*/ 1128236 h 1794991"/>
              <a:gd name="connsiteX7" fmla="*/ 1249208 w 1540823"/>
              <a:gd name="connsiteY7" fmla="*/ 1071086 h 1794991"/>
              <a:gd name="connsiteX8" fmla="*/ 1279688 w 1540823"/>
              <a:gd name="connsiteY8" fmla="*/ 907256 h 1794991"/>
              <a:gd name="connsiteX9" fmla="*/ 1390178 w 1540823"/>
              <a:gd name="connsiteY9" fmla="*/ 815816 h 1794991"/>
              <a:gd name="connsiteX10" fmla="*/ 1355888 w 1540823"/>
              <a:gd name="connsiteY10" fmla="*/ 636746 h 1794991"/>
              <a:gd name="connsiteX11" fmla="*/ 1397798 w 1540823"/>
              <a:gd name="connsiteY11" fmla="*/ 549116 h 1794991"/>
              <a:gd name="connsiteX12" fmla="*/ 1363508 w 1540823"/>
              <a:gd name="connsiteY12" fmla="*/ 427196 h 1794991"/>
              <a:gd name="connsiteX13" fmla="*/ 1428278 w 1540823"/>
              <a:gd name="connsiteY13" fmla="*/ 347186 h 1794991"/>
              <a:gd name="connsiteX14" fmla="*/ 1401608 w 1540823"/>
              <a:gd name="connsiteY14" fmla="*/ 263366 h 1794991"/>
              <a:gd name="connsiteX15" fmla="*/ 1470188 w 1540823"/>
              <a:gd name="connsiteY15" fmla="*/ 133826 h 1794991"/>
              <a:gd name="connsiteX16" fmla="*/ 1504478 w 1540823"/>
              <a:gd name="connsiteY16" fmla="*/ 107156 h 1794991"/>
              <a:gd name="connsiteX17" fmla="*/ 1534958 w 1540823"/>
              <a:gd name="connsiteY17" fmla="*/ 107156 h 1794991"/>
              <a:gd name="connsiteX18" fmla="*/ 1534958 w 1540823"/>
              <a:gd name="connsiteY18" fmla="*/ 38576 h 1794991"/>
              <a:gd name="connsiteX19" fmla="*/ 1473998 w 1540823"/>
              <a:gd name="connsiteY19" fmla="*/ 4286 h 1794991"/>
              <a:gd name="connsiteX20" fmla="*/ 1432088 w 1540823"/>
              <a:gd name="connsiteY20" fmla="*/ 4286 h 1794991"/>
              <a:gd name="connsiteX21" fmla="*/ 1291118 w 1540823"/>
              <a:gd name="connsiteY21" fmla="*/ 38576 h 1794991"/>
              <a:gd name="connsiteX22" fmla="*/ 1138718 w 1540823"/>
              <a:gd name="connsiteY22" fmla="*/ 61436 h 1794991"/>
              <a:gd name="connsiteX23" fmla="*/ 1020608 w 1540823"/>
              <a:gd name="connsiteY23" fmla="*/ 69056 h 1794991"/>
              <a:gd name="connsiteX24" fmla="*/ 902498 w 1540823"/>
              <a:gd name="connsiteY24" fmla="*/ 72866 h 1794991"/>
              <a:gd name="connsiteX25" fmla="*/ 807248 w 1540823"/>
              <a:gd name="connsiteY25" fmla="*/ 152876 h 1794991"/>
              <a:gd name="connsiteX26" fmla="*/ 727238 w 1540823"/>
              <a:gd name="connsiteY26" fmla="*/ 259556 h 1794991"/>
              <a:gd name="connsiteX27" fmla="*/ 593888 w 1540823"/>
              <a:gd name="connsiteY27" fmla="*/ 305276 h 1794991"/>
              <a:gd name="connsiteX28" fmla="*/ 536738 w 1540823"/>
              <a:gd name="connsiteY28" fmla="*/ 419576 h 1794991"/>
              <a:gd name="connsiteX29" fmla="*/ 559598 w 1540823"/>
              <a:gd name="connsiteY29" fmla="*/ 602456 h 1794991"/>
              <a:gd name="connsiteX30" fmla="*/ 529118 w 1540823"/>
              <a:gd name="connsiteY30" fmla="*/ 796766 h 1794991"/>
              <a:gd name="connsiteX31" fmla="*/ 559598 w 1540823"/>
              <a:gd name="connsiteY31" fmla="*/ 899636 h 1794991"/>
              <a:gd name="connsiteX32" fmla="*/ 506258 w 1540823"/>
              <a:gd name="connsiteY32" fmla="*/ 1055846 h 1794991"/>
              <a:gd name="connsiteX33" fmla="*/ 513878 w 1540823"/>
              <a:gd name="connsiteY33" fmla="*/ 1246346 h 1794991"/>
              <a:gd name="connsiteX34" fmla="*/ 464348 w 1540823"/>
              <a:gd name="connsiteY34" fmla="*/ 1330166 h 1794991"/>
              <a:gd name="connsiteX35" fmla="*/ 323378 w 1540823"/>
              <a:gd name="connsiteY35" fmla="*/ 1391126 h 1794991"/>
              <a:gd name="connsiteX36" fmla="*/ 94778 w 1540823"/>
              <a:gd name="connsiteY36" fmla="*/ 1440656 h 1794991"/>
              <a:gd name="connsiteX37" fmla="*/ 10958 w 1540823"/>
              <a:gd name="connsiteY37" fmla="*/ 1459706 h 1794991"/>
              <a:gd name="connsiteX38" fmla="*/ 10958 w 1540823"/>
              <a:gd name="connsiteY38" fmla="*/ 1554956 h 1794991"/>
              <a:gd name="connsiteX39" fmla="*/ 102398 w 1540823"/>
              <a:gd name="connsiteY39" fmla="*/ 1669256 h 1794991"/>
              <a:gd name="connsiteX40" fmla="*/ 277658 w 1540823"/>
              <a:gd name="connsiteY40" fmla="*/ 1680686 h 1794991"/>
              <a:gd name="connsiteX41" fmla="*/ 338618 w 1540823"/>
              <a:gd name="connsiteY41" fmla="*/ 1734026 h 1794991"/>
              <a:gd name="connsiteX42" fmla="*/ 277658 w 1540823"/>
              <a:gd name="connsiteY42" fmla="*/ 1787366 h 1794991"/>
              <a:gd name="connsiteX43" fmla="*/ 971078 w 1540823"/>
              <a:gd name="connsiteY43" fmla="*/ 1783556 h 1794991"/>
              <a:gd name="connsiteX0" fmla="*/ 971078 w 1540823"/>
              <a:gd name="connsiteY0" fmla="*/ 1783556 h 1791602"/>
              <a:gd name="connsiteX1" fmla="*/ 997748 w 1540823"/>
              <a:gd name="connsiteY1" fmla="*/ 1692116 h 1791602"/>
              <a:gd name="connsiteX2" fmla="*/ 1005368 w 1540823"/>
              <a:gd name="connsiteY2" fmla="*/ 1551146 h 1791602"/>
              <a:gd name="connsiteX3" fmla="*/ 1173008 w 1540823"/>
              <a:gd name="connsiteY3" fmla="*/ 1497806 h 1791602"/>
              <a:gd name="connsiteX4" fmla="*/ 1176818 w 1540823"/>
              <a:gd name="connsiteY4" fmla="*/ 1375886 h 1791602"/>
              <a:gd name="connsiteX5" fmla="*/ 1157768 w 1540823"/>
              <a:gd name="connsiteY5" fmla="*/ 1238726 h 1791602"/>
              <a:gd name="connsiteX6" fmla="*/ 1146338 w 1540823"/>
              <a:gd name="connsiteY6" fmla="*/ 1128236 h 1791602"/>
              <a:gd name="connsiteX7" fmla="*/ 1249208 w 1540823"/>
              <a:gd name="connsiteY7" fmla="*/ 1071086 h 1791602"/>
              <a:gd name="connsiteX8" fmla="*/ 1279688 w 1540823"/>
              <a:gd name="connsiteY8" fmla="*/ 907256 h 1791602"/>
              <a:gd name="connsiteX9" fmla="*/ 1390178 w 1540823"/>
              <a:gd name="connsiteY9" fmla="*/ 815816 h 1791602"/>
              <a:gd name="connsiteX10" fmla="*/ 1355888 w 1540823"/>
              <a:gd name="connsiteY10" fmla="*/ 636746 h 1791602"/>
              <a:gd name="connsiteX11" fmla="*/ 1397798 w 1540823"/>
              <a:gd name="connsiteY11" fmla="*/ 549116 h 1791602"/>
              <a:gd name="connsiteX12" fmla="*/ 1363508 w 1540823"/>
              <a:gd name="connsiteY12" fmla="*/ 427196 h 1791602"/>
              <a:gd name="connsiteX13" fmla="*/ 1428278 w 1540823"/>
              <a:gd name="connsiteY13" fmla="*/ 347186 h 1791602"/>
              <a:gd name="connsiteX14" fmla="*/ 1401608 w 1540823"/>
              <a:gd name="connsiteY14" fmla="*/ 263366 h 1791602"/>
              <a:gd name="connsiteX15" fmla="*/ 1470188 w 1540823"/>
              <a:gd name="connsiteY15" fmla="*/ 133826 h 1791602"/>
              <a:gd name="connsiteX16" fmla="*/ 1504478 w 1540823"/>
              <a:gd name="connsiteY16" fmla="*/ 107156 h 1791602"/>
              <a:gd name="connsiteX17" fmla="*/ 1534958 w 1540823"/>
              <a:gd name="connsiteY17" fmla="*/ 107156 h 1791602"/>
              <a:gd name="connsiteX18" fmla="*/ 1534958 w 1540823"/>
              <a:gd name="connsiteY18" fmla="*/ 38576 h 1791602"/>
              <a:gd name="connsiteX19" fmla="*/ 1473998 w 1540823"/>
              <a:gd name="connsiteY19" fmla="*/ 4286 h 1791602"/>
              <a:gd name="connsiteX20" fmla="*/ 1432088 w 1540823"/>
              <a:gd name="connsiteY20" fmla="*/ 4286 h 1791602"/>
              <a:gd name="connsiteX21" fmla="*/ 1291118 w 1540823"/>
              <a:gd name="connsiteY21" fmla="*/ 38576 h 1791602"/>
              <a:gd name="connsiteX22" fmla="*/ 1138718 w 1540823"/>
              <a:gd name="connsiteY22" fmla="*/ 61436 h 1791602"/>
              <a:gd name="connsiteX23" fmla="*/ 1020608 w 1540823"/>
              <a:gd name="connsiteY23" fmla="*/ 69056 h 1791602"/>
              <a:gd name="connsiteX24" fmla="*/ 902498 w 1540823"/>
              <a:gd name="connsiteY24" fmla="*/ 72866 h 1791602"/>
              <a:gd name="connsiteX25" fmla="*/ 807248 w 1540823"/>
              <a:gd name="connsiteY25" fmla="*/ 152876 h 1791602"/>
              <a:gd name="connsiteX26" fmla="*/ 727238 w 1540823"/>
              <a:gd name="connsiteY26" fmla="*/ 259556 h 1791602"/>
              <a:gd name="connsiteX27" fmla="*/ 593888 w 1540823"/>
              <a:gd name="connsiteY27" fmla="*/ 305276 h 1791602"/>
              <a:gd name="connsiteX28" fmla="*/ 536738 w 1540823"/>
              <a:gd name="connsiteY28" fmla="*/ 419576 h 1791602"/>
              <a:gd name="connsiteX29" fmla="*/ 559598 w 1540823"/>
              <a:gd name="connsiteY29" fmla="*/ 602456 h 1791602"/>
              <a:gd name="connsiteX30" fmla="*/ 529118 w 1540823"/>
              <a:gd name="connsiteY30" fmla="*/ 796766 h 1791602"/>
              <a:gd name="connsiteX31" fmla="*/ 559598 w 1540823"/>
              <a:gd name="connsiteY31" fmla="*/ 899636 h 1791602"/>
              <a:gd name="connsiteX32" fmla="*/ 506258 w 1540823"/>
              <a:gd name="connsiteY32" fmla="*/ 1055846 h 1791602"/>
              <a:gd name="connsiteX33" fmla="*/ 513878 w 1540823"/>
              <a:gd name="connsiteY33" fmla="*/ 1246346 h 1791602"/>
              <a:gd name="connsiteX34" fmla="*/ 464348 w 1540823"/>
              <a:gd name="connsiteY34" fmla="*/ 1330166 h 1791602"/>
              <a:gd name="connsiteX35" fmla="*/ 323378 w 1540823"/>
              <a:gd name="connsiteY35" fmla="*/ 1391126 h 1791602"/>
              <a:gd name="connsiteX36" fmla="*/ 94778 w 1540823"/>
              <a:gd name="connsiteY36" fmla="*/ 1440656 h 1791602"/>
              <a:gd name="connsiteX37" fmla="*/ 10958 w 1540823"/>
              <a:gd name="connsiteY37" fmla="*/ 1459706 h 1791602"/>
              <a:gd name="connsiteX38" fmla="*/ 10958 w 1540823"/>
              <a:gd name="connsiteY38" fmla="*/ 1554956 h 1791602"/>
              <a:gd name="connsiteX39" fmla="*/ 102398 w 1540823"/>
              <a:gd name="connsiteY39" fmla="*/ 1669256 h 1791602"/>
              <a:gd name="connsiteX40" fmla="*/ 277658 w 1540823"/>
              <a:gd name="connsiteY40" fmla="*/ 1680686 h 1791602"/>
              <a:gd name="connsiteX41" fmla="*/ 338618 w 1540823"/>
              <a:gd name="connsiteY41" fmla="*/ 1734026 h 1791602"/>
              <a:gd name="connsiteX42" fmla="*/ 277658 w 1540823"/>
              <a:gd name="connsiteY42" fmla="*/ 1787366 h 1791602"/>
              <a:gd name="connsiteX43" fmla="*/ 971078 w 1540823"/>
              <a:gd name="connsiteY43" fmla="*/ 1783556 h 1791602"/>
              <a:gd name="connsiteX0" fmla="*/ 971078 w 1540823"/>
              <a:gd name="connsiteY0" fmla="*/ 1783556 h 1809569"/>
              <a:gd name="connsiteX1" fmla="*/ 997748 w 1540823"/>
              <a:gd name="connsiteY1" fmla="*/ 1692116 h 1809569"/>
              <a:gd name="connsiteX2" fmla="*/ 1005368 w 1540823"/>
              <a:gd name="connsiteY2" fmla="*/ 1551146 h 1809569"/>
              <a:gd name="connsiteX3" fmla="*/ 1173008 w 1540823"/>
              <a:gd name="connsiteY3" fmla="*/ 1497806 h 1809569"/>
              <a:gd name="connsiteX4" fmla="*/ 1176818 w 1540823"/>
              <a:gd name="connsiteY4" fmla="*/ 1375886 h 1809569"/>
              <a:gd name="connsiteX5" fmla="*/ 1157768 w 1540823"/>
              <a:gd name="connsiteY5" fmla="*/ 1238726 h 1809569"/>
              <a:gd name="connsiteX6" fmla="*/ 1146338 w 1540823"/>
              <a:gd name="connsiteY6" fmla="*/ 1128236 h 1809569"/>
              <a:gd name="connsiteX7" fmla="*/ 1249208 w 1540823"/>
              <a:gd name="connsiteY7" fmla="*/ 1071086 h 1809569"/>
              <a:gd name="connsiteX8" fmla="*/ 1279688 w 1540823"/>
              <a:gd name="connsiteY8" fmla="*/ 907256 h 1809569"/>
              <a:gd name="connsiteX9" fmla="*/ 1390178 w 1540823"/>
              <a:gd name="connsiteY9" fmla="*/ 815816 h 1809569"/>
              <a:gd name="connsiteX10" fmla="*/ 1355888 w 1540823"/>
              <a:gd name="connsiteY10" fmla="*/ 636746 h 1809569"/>
              <a:gd name="connsiteX11" fmla="*/ 1397798 w 1540823"/>
              <a:gd name="connsiteY11" fmla="*/ 549116 h 1809569"/>
              <a:gd name="connsiteX12" fmla="*/ 1363508 w 1540823"/>
              <a:gd name="connsiteY12" fmla="*/ 427196 h 1809569"/>
              <a:gd name="connsiteX13" fmla="*/ 1428278 w 1540823"/>
              <a:gd name="connsiteY13" fmla="*/ 347186 h 1809569"/>
              <a:gd name="connsiteX14" fmla="*/ 1401608 w 1540823"/>
              <a:gd name="connsiteY14" fmla="*/ 263366 h 1809569"/>
              <a:gd name="connsiteX15" fmla="*/ 1470188 w 1540823"/>
              <a:gd name="connsiteY15" fmla="*/ 133826 h 1809569"/>
              <a:gd name="connsiteX16" fmla="*/ 1504478 w 1540823"/>
              <a:gd name="connsiteY16" fmla="*/ 107156 h 1809569"/>
              <a:gd name="connsiteX17" fmla="*/ 1534958 w 1540823"/>
              <a:gd name="connsiteY17" fmla="*/ 107156 h 1809569"/>
              <a:gd name="connsiteX18" fmla="*/ 1534958 w 1540823"/>
              <a:gd name="connsiteY18" fmla="*/ 38576 h 1809569"/>
              <a:gd name="connsiteX19" fmla="*/ 1473998 w 1540823"/>
              <a:gd name="connsiteY19" fmla="*/ 4286 h 1809569"/>
              <a:gd name="connsiteX20" fmla="*/ 1432088 w 1540823"/>
              <a:gd name="connsiteY20" fmla="*/ 4286 h 1809569"/>
              <a:gd name="connsiteX21" fmla="*/ 1291118 w 1540823"/>
              <a:gd name="connsiteY21" fmla="*/ 38576 h 1809569"/>
              <a:gd name="connsiteX22" fmla="*/ 1138718 w 1540823"/>
              <a:gd name="connsiteY22" fmla="*/ 61436 h 1809569"/>
              <a:gd name="connsiteX23" fmla="*/ 1020608 w 1540823"/>
              <a:gd name="connsiteY23" fmla="*/ 69056 h 1809569"/>
              <a:gd name="connsiteX24" fmla="*/ 902498 w 1540823"/>
              <a:gd name="connsiteY24" fmla="*/ 72866 h 1809569"/>
              <a:gd name="connsiteX25" fmla="*/ 807248 w 1540823"/>
              <a:gd name="connsiteY25" fmla="*/ 152876 h 1809569"/>
              <a:gd name="connsiteX26" fmla="*/ 727238 w 1540823"/>
              <a:gd name="connsiteY26" fmla="*/ 259556 h 1809569"/>
              <a:gd name="connsiteX27" fmla="*/ 593888 w 1540823"/>
              <a:gd name="connsiteY27" fmla="*/ 305276 h 1809569"/>
              <a:gd name="connsiteX28" fmla="*/ 536738 w 1540823"/>
              <a:gd name="connsiteY28" fmla="*/ 419576 h 1809569"/>
              <a:gd name="connsiteX29" fmla="*/ 559598 w 1540823"/>
              <a:gd name="connsiteY29" fmla="*/ 602456 h 1809569"/>
              <a:gd name="connsiteX30" fmla="*/ 529118 w 1540823"/>
              <a:gd name="connsiteY30" fmla="*/ 796766 h 1809569"/>
              <a:gd name="connsiteX31" fmla="*/ 559598 w 1540823"/>
              <a:gd name="connsiteY31" fmla="*/ 899636 h 1809569"/>
              <a:gd name="connsiteX32" fmla="*/ 506258 w 1540823"/>
              <a:gd name="connsiteY32" fmla="*/ 1055846 h 1809569"/>
              <a:gd name="connsiteX33" fmla="*/ 513878 w 1540823"/>
              <a:gd name="connsiteY33" fmla="*/ 1246346 h 1809569"/>
              <a:gd name="connsiteX34" fmla="*/ 464348 w 1540823"/>
              <a:gd name="connsiteY34" fmla="*/ 1330166 h 1809569"/>
              <a:gd name="connsiteX35" fmla="*/ 323378 w 1540823"/>
              <a:gd name="connsiteY35" fmla="*/ 1391126 h 1809569"/>
              <a:gd name="connsiteX36" fmla="*/ 94778 w 1540823"/>
              <a:gd name="connsiteY36" fmla="*/ 1440656 h 1809569"/>
              <a:gd name="connsiteX37" fmla="*/ 10958 w 1540823"/>
              <a:gd name="connsiteY37" fmla="*/ 1459706 h 1809569"/>
              <a:gd name="connsiteX38" fmla="*/ 10958 w 1540823"/>
              <a:gd name="connsiteY38" fmla="*/ 1554956 h 1809569"/>
              <a:gd name="connsiteX39" fmla="*/ 102398 w 1540823"/>
              <a:gd name="connsiteY39" fmla="*/ 1669256 h 1809569"/>
              <a:gd name="connsiteX40" fmla="*/ 277658 w 1540823"/>
              <a:gd name="connsiteY40" fmla="*/ 1680686 h 1809569"/>
              <a:gd name="connsiteX41" fmla="*/ 338618 w 1540823"/>
              <a:gd name="connsiteY41" fmla="*/ 1734026 h 1809569"/>
              <a:gd name="connsiteX42" fmla="*/ 456728 w 1540823"/>
              <a:gd name="connsiteY42" fmla="*/ 1806416 h 1809569"/>
              <a:gd name="connsiteX43" fmla="*/ 971078 w 1540823"/>
              <a:gd name="connsiteY43" fmla="*/ 1783556 h 1809569"/>
              <a:gd name="connsiteX0" fmla="*/ 971078 w 1540823"/>
              <a:gd name="connsiteY0" fmla="*/ 1783556 h 1803066"/>
              <a:gd name="connsiteX1" fmla="*/ 997748 w 1540823"/>
              <a:gd name="connsiteY1" fmla="*/ 1692116 h 1803066"/>
              <a:gd name="connsiteX2" fmla="*/ 1005368 w 1540823"/>
              <a:gd name="connsiteY2" fmla="*/ 1551146 h 1803066"/>
              <a:gd name="connsiteX3" fmla="*/ 1173008 w 1540823"/>
              <a:gd name="connsiteY3" fmla="*/ 1497806 h 1803066"/>
              <a:gd name="connsiteX4" fmla="*/ 1176818 w 1540823"/>
              <a:gd name="connsiteY4" fmla="*/ 1375886 h 1803066"/>
              <a:gd name="connsiteX5" fmla="*/ 1157768 w 1540823"/>
              <a:gd name="connsiteY5" fmla="*/ 1238726 h 1803066"/>
              <a:gd name="connsiteX6" fmla="*/ 1146338 w 1540823"/>
              <a:gd name="connsiteY6" fmla="*/ 1128236 h 1803066"/>
              <a:gd name="connsiteX7" fmla="*/ 1249208 w 1540823"/>
              <a:gd name="connsiteY7" fmla="*/ 1071086 h 1803066"/>
              <a:gd name="connsiteX8" fmla="*/ 1279688 w 1540823"/>
              <a:gd name="connsiteY8" fmla="*/ 907256 h 1803066"/>
              <a:gd name="connsiteX9" fmla="*/ 1390178 w 1540823"/>
              <a:gd name="connsiteY9" fmla="*/ 815816 h 1803066"/>
              <a:gd name="connsiteX10" fmla="*/ 1355888 w 1540823"/>
              <a:gd name="connsiteY10" fmla="*/ 636746 h 1803066"/>
              <a:gd name="connsiteX11" fmla="*/ 1397798 w 1540823"/>
              <a:gd name="connsiteY11" fmla="*/ 549116 h 1803066"/>
              <a:gd name="connsiteX12" fmla="*/ 1363508 w 1540823"/>
              <a:gd name="connsiteY12" fmla="*/ 427196 h 1803066"/>
              <a:gd name="connsiteX13" fmla="*/ 1428278 w 1540823"/>
              <a:gd name="connsiteY13" fmla="*/ 347186 h 1803066"/>
              <a:gd name="connsiteX14" fmla="*/ 1401608 w 1540823"/>
              <a:gd name="connsiteY14" fmla="*/ 263366 h 1803066"/>
              <a:gd name="connsiteX15" fmla="*/ 1470188 w 1540823"/>
              <a:gd name="connsiteY15" fmla="*/ 133826 h 1803066"/>
              <a:gd name="connsiteX16" fmla="*/ 1504478 w 1540823"/>
              <a:gd name="connsiteY16" fmla="*/ 107156 h 1803066"/>
              <a:gd name="connsiteX17" fmla="*/ 1534958 w 1540823"/>
              <a:gd name="connsiteY17" fmla="*/ 107156 h 1803066"/>
              <a:gd name="connsiteX18" fmla="*/ 1534958 w 1540823"/>
              <a:gd name="connsiteY18" fmla="*/ 38576 h 1803066"/>
              <a:gd name="connsiteX19" fmla="*/ 1473998 w 1540823"/>
              <a:gd name="connsiteY19" fmla="*/ 4286 h 1803066"/>
              <a:gd name="connsiteX20" fmla="*/ 1432088 w 1540823"/>
              <a:gd name="connsiteY20" fmla="*/ 4286 h 1803066"/>
              <a:gd name="connsiteX21" fmla="*/ 1291118 w 1540823"/>
              <a:gd name="connsiteY21" fmla="*/ 38576 h 1803066"/>
              <a:gd name="connsiteX22" fmla="*/ 1138718 w 1540823"/>
              <a:gd name="connsiteY22" fmla="*/ 61436 h 1803066"/>
              <a:gd name="connsiteX23" fmla="*/ 1020608 w 1540823"/>
              <a:gd name="connsiteY23" fmla="*/ 69056 h 1803066"/>
              <a:gd name="connsiteX24" fmla="*/ 902498 w 1540823"/>
              <a:gd name="connsiteY24" fmla="*/ 72866 h 1803066"/>
              <a:gd name="connsiteX25" fmla="*/ 807248 w 1540823"/>
              <a:gd name="connsiteY25" fmla="*/ 152876 h 1803066"/>
              <a:gd name="connsiteX26" fmla="*/ 727238 w 1540823"/>
              <a:gd name="connsiteY26" fmla="*/ 259556 h 1803066"/>
              <a:gd name="connsiteX27" fmla="*/ 593888 w 1540823"/>
              <a:gd name="connsiteY27" fmla="*/ 305276 h 1803066"/>
              <a:gd name="connsiteX28" fmla="*/ 536738 w 1540823"/>
              <a:gd name="connsiteY28" fmla="*/ 419576 h 1803066"/>
              <a:gd name="connsiteX29" fmla="*/ 559598 w 1540823"/>
              <a:gd name="connsiteY29" fmla="*/ 602456 h 1803066"/>
              <a:gd name="connsiteX30" fmla="*/ 529118 w 1540823"/>
              <a:gd name="connsiteY30" fmla="*/ 796766 h 1803066"/>
              <a:gd name="connsiteX31" fmla="*/ 559598 w 1540823"/>
              <a:gd name="connsiteY31" fmla="*/ 899636 h 1803066"/>
              <a:gd name="connsiteX32" fmla="*/ 506258 w 1540823"/>
              <a:gd name="connsiteY32" fmla="*/ 1055846 h 1803066"/>
              <a:gd name="connsiteX33" fmla="*/ 513878 w 1540823"/>
              <a:gd name="connsiteY33" fmla="*/ 1246346 h 1803066"/>
              <a:gd name="connsiteX34" fmla="*/ 464348 w 1540823"/>
              <a:gd name="connsiteY34" fmla="*/ 1330166 h 1803066"/>
              <a:gd name="connsiteX35" fmla="*/ 323378 w 1540823"/>
              <a:gd name="connsiteY35" fmla="*/ 1391126 h 1803066"/>
              <a:gd name="connsiteX36" fmla="*/ 94778 w 1540823"/>
              <a:gd name="connsiteY36" fmla="*/ 1440656 h 1803066"/>
              <a:gd name="connsiteX37" fmla="*/ 10958 w 1540823"/>
              <a:gd name="connsiteY37" fmla="*/ 1459706 h 1803066"/>
              <a:gd name="connsiteX38" fmla="*/ 10958 w 1540823"/>
              <a:gd name="connsiteY38" fmla="*/ 1554956 h 1803066"/>
              <a:gd name="connsiteX39" fmla="*/ 102398 w 1540823"/>
              <a:gd name="connsiteY39" fmla="*/ 1669256 h 1803066"/>
              <a:gd name="connsiteX40" fmla="*/ 277658 w 1540823"/>
              <a:gd name="connsiteY40" fmla="*/ 1680686 h 1803066"/>
              <a:gd name="connsiteX41" fmla="*/ 338618 w 1540823"/>
              <a:gd name="connsiteY41" fmla="*/ 1734026 h 1803066"/>
              <a:gd name="connsiteX42" fmla="*/ 319568 w 1540823"/>
              <a:gd name="connsiteY42" fmla="*/ 1798796 h 1803066"/>
              <a:gd name="connsiteX43" fmla="*/ 971078 w 1540823"/>
              <a:gd name="connsiteY43" fmla="*/ 1783556 h 180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0823" h="1803066">
                <a:moveTo>
                  <a:pt x="971078" y="1783556"/>
                </a:moveTo>
                <a:cubicBezTo>
                  <a:pt x="1084108" y="1765776"/>
                  <a:pt x="992033" y="1730851"/>
                  <a:pt x="997748" y="1692116"/>
                </a:cubicBezTo>
                <a:cubicBezTo>
                  <a:pt x="1003463" y="1653381"/>
                  <a:pt x="976158" y="1583531"/>
                  <a:pt x="1005368" y="1551146"/>
                </a:cubicBezTo>
                <a:cubicBezTo>
                  <a:pt x="1034578" y="1518761"/>
                  <a:pt x="1144433" y="1527016"/>
                  <a:pt x="1173008" y="1497806"/>
                </a:cubicBezTo>
                <a:cubicBezTo>
                  <a:pt x="1201583" y="1468596"/>
                  <a:pt x="1179358" y="1419066"/>
                  <a:pt x="1176818" y="1375886"/>
                </a:cubicBezTo>
                <a:cubicBezTo>
                  <a:pt x="1174278" y="1332706"/>
                  <a:pt x="1162848" y="1280001"/>
                  <a:pt x="1157768" y="1238726"/>
                </a:cubicBezTo>
                <a:cubicBezTo>
                  <a:pt x="1152688" y="1197451"/>
                  <a:pt x="1131098" y="1156176"/>
                  <a:pt x="1146338" y="1128236"/>
                </a:cubicBezTo>
                <a:cubicBezTo>
                  <a:pt x="1161578" y="1100296"/>
                  <a:pt x="1226983" y="1107916"/>
                  <a:pt x="1249208" y="1071086"/>
                </a:cubicBezTo>
                <a:cubicBezTo>
                  <a:pt x="1271433" y="1034256"/>
                  <a:pt x="1256193" y="949801"/>
                  <a:pt x="1279688" y="907256"/>
                </a:cubicBezTo>
                <a:cubicBezTo>
                  <a:pt x="1303183" y="864711"/>
                  <a:pt x="1377478" y="860901"/>
                  <a:pt x="1390178" y="815816"/>
                </a:cubicBezTo>
                <a:cubicBezTo>
                  <a:pt x="1402878" y="770731"/>
                  <a:pt x="1354618" y="681196"/>
                  <a:pt x="1355888" y="636746"/>
                </a:cubicBezTo>
                <a:cubicBezTo>
                  <a:pt x="1357158" y="592296"/>
                  <a:pt x="1396528" y="584041"/>
                  <a:pt x="1397798" y="549116"/>
                </a:cubicBezTo>
                <a:cubicBezTo>
                  <a:pt x="1399068" y="514191"/>
                  <a:pt x="1358428" y="460851"/>
                  <a:pt x="1363508" y="427196"/>
                </a:cubicBezTo>
                <a:cubicBezTo>
                  <a:pt x="1368588" y="393541"/>
                  <a:pt x="1421928" y="374491"/>
                  <a:pt x="1428278" y="347186"/>
                </a:cubicBezTo>
                <a:cubicBezTo>
                  <a:pt x="1434628" y="319881"/>
                  <a:pt x="1394623" y="298926"/>
                  <a:pt x="1401608" y="263366"/>
                </a:cubicBezTo>
                <a:cubicBezTo>
                  <a:pt x="1408593" y="227806"/>
                  <a:pt x="1453043" y="159861"/>
                  <a:pt x="1470188" y="133826"/>
                </a:cubicBezTo>
                <a:cubicBezTo>
                  <a:pt x="1487333" y="107791"/>
                  <a:pt x="1493683" y="111601"/>
                  <a:pt x="1504478" y="107156"/>
                </a:cubicBezTo>
                <a:cubicBezTo>
                  <a:pt x="1515273" y="102711"/>
                  <a:pt x="1529878" y="118586"/>
                  <a:pt x="1534958" y="107156"/>
                </a:cubicBezTo>
                <a:cubicBezTo>
                  <a:pt x="1540038" y="95726"/>
                  <a:pt x="1545118" y="55721"/>
                  <a:pt x="1534958" y="38576"/>
                </a:cubicBezTo>
                <a:cubicBezTo>
                  <a:pt x="1524798" y="21431"/>
                  <a:pt x="1491143" y="10001"/>
                  <a:pt x="1473998" y="4286"/>
                </a:cubicBezTo>
                <a:cubicBezTo>
                  <a:pt x="1456853" y="-1429"/>
                  <a:pt x="1462568" y="-1429"/>
                  <a:pt x="1432088" y="4286"/>
                </a:cubicBezTo>
                <a:cubicBezTo>
                  <a:pt x="1401608" y="10001"/>
                  <a:pt x="1340013" y="29051"/>
                  <a:pt x="1291118" y="38576"/>
                </a:cubicBezTo>
                <a:cubicBezTo>
                  <a:pt x="1242223" y="48101"/>
                  <a:pt x="1183803" y="56356"/>
                  <a:pt x="1138718" y="61436"/>
                </a:cubicBezTo>
                <a:cubicBezTo>
                  <a:pt x="1093633" y="66516"/>
                  <a:pt x="1059978" y="67151"/>
                  <a:pt x="1020608" y="69056"/>
                </a:cubicBezTo>
                <a:cubicBezTo>
                  <a:pt x="981238" y="70961"/>
                  <a:pt x="938058" y="58896"/>
                  <a:pt x="902498" y="72866"/>
                </a:cubicBezTo>
                <a:cubicBezTo>
                  <a:pt x="866938" y="86836"/>
                  <a:pt x="836458" y="121761"/>
                  <a:pt x="807248" y="152876"/>
                </a:cubicBezTo>
                <a:cubicBezTo>
                  <a:pt x="778038" y="183991"/>
                  <a:pt x="762798" y="234156"/>
                  <a:pt x="727238" y="259556"/>
                </a:cubicBezTo>
                <a:cubicBezTo>
                  <a:pt x="691678" y="284956"/>
                  <a:pt x="625638" y="278606"/>
                  <a:pt x="593888" y="305276"/>
                </a:cubicBezTo>
                <a:cubicBezTo>
                  <a:pt x="562138" y="331946"/>
                  <a:pt x="542453" y="370046"/>
                  <a:pt x="536738" y="419576"/>
                </a:cubicBezTo>
                <a:cubicBezTo>
                  <a:pt x="531023" y="469106"/>
                  <a:pt x="560868" y="539591"/>
                  <a:pt x="559598" y="602456"/>
                </a:cubicBezTo>
                <a:cubicBezTo>
                  <a:pt x="558328" y="665321"/>
                  <a:pt x="529118" y="747236"/>
                  <a:pt x="529118" y="796766"/>
                </a:cubicBezTo>
                <a:cubicBezTo>
                  <a:pt x="529118" y="846296"/>
                  <a:pt x="563408" y="856456"/>
                  <a:pt x="559598" y="899636"/>
                </a:cubicBezTo>
                <a:cubicBezTo>
                  <a:pt x="555788" y="942816"/>
                  <a:pt x="513878" y="998061"/>
                  <a:pt x="506258" y="1055846"/>
                </a:cubicBezTo>
                <a:cubicBezTo>
                  <a:pt x="498638" y="1113631"/>
                  <a:pt x="520863" y="1200626"/>
                  <a:pt x="513878" y="1246346"/>
                </a:cubicBezTo>
                <a:cubicBezTo>
                  <a:pt x="506893" y="1292066"/>
                  <a:pt x="496098" y="1306036"/>
                  <a:pt x="464348" y="1330166"/>
                </a:cubicBezTo>
                <a:cubicBezTo>
                  <a:pt x="432598" y="1354296"/>
                  <a:pt x="384973" y="1372711"/>
                  <a:pt x="323378" y="1391126"/>
                </a:cubicBezTo>
                <a:cubicBezTo>
                  <a:pt x="261783" y="1409541"/>
                  <a:pt x="94778" y="1440656"/>
                  <a:pt x="94778" y="1440656"/>
                </a:cubicBezTo>
                <a:cubicBezTo>
                  <a:pt x="42708" y="1452086"/>
                  <a:pt x="24928" y="1440656"/>
                  <a:pt x="10958" y="1459706"/>
                </a:cubicBezTo>
                <a:cubicBezTo>
                  <a:pt x="-3012" y="1478756"/>
                  <a:pt x="-4282" y="1520031"/>
                  <a:pt x="10958" y="1554956"/>
                </a:cubicBezTo>
                <a:cubicBezTo>
                  <a:pt x="26198" y="1589881"/>
                  <a:pt x="57948" y="1648301"/>
                  <a:pt x="102398" y="1669256"/>
                </a:cubicBezTo>
                <a:cubicBezTo>
                  <a:pt x="146848" y="1690211"/>
                  <a:pt x="238288" y="1669891"/>
                  <a:pt x="277658" y="1680686"/>
                </a:cubicBezTo>
                <a:cubicBezTo>
                  <a:pt x="317028" y="1691481"/>
                  <a:pt x="338618" y="1716246"/>
                  <a:pt x="338618" y="1734026"/>
                </a:cubicBezTo>
                <a:cubicBezTo>
                  <a:pt x="338618" y="1751806"/>
                  <a:pt x="210348" y="1789271"/>
                  <a:pt x="319568" y="1798796"/>
                </a:cubicBezTo>
                <a:cubicBezTo>
                  <a:pt x="428788" y="1808321"/>
                  <a:pt x="858048" y="1801336"/>
                  <a:pt x="971078" y="17835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81756" y="7584144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2823932" y="6971973"/>
            <a:ext cx="185907" cy="122697"/>
          </a:xfrm>
          <a:custGeom>
            <a:avLst/>
            <a:gdLst>
              <a:gd name="connsiteX0" fmla="*/ 75478 w 185907"/>
              <a:gd name="connsiteY0" fmla="*/ 7947 h 122697"/>
              <a:gd name="connsiteX1" fmla="*/ 22138 w 185907"/>
              <a:gd name="connsiteY1" fmla="*/ 53667 h 122697"/>
              <a:gd name="connsiteX2" fmla="*/ 3088 w 185907"/>
              <a:gd name="connsiteY2" fmla="*/ 80337 h 122697"/>
              <a:gd name="connsiteX3" fmla="*/ 83098 w 185907"/>
              <a:gd name="connsiteY3" fmla="*/ 122247 h 122697"/>
              <a:gd name="connsiteX4" fmla="*/ 125008 w 185907"/>
              <a:gd name="connsiteY4" fmla="*/ 103197 h 122697"/>
              <a:gd name="connsiteX5" fmla="*/ 166918 w 185907"/>
              <a:gd name="connsiteY5" fmla="*/ 114627 h 122697"/>
              <a:gd name="connsiteX6" fmla="*/ 182158 w 185907"/>
              <a:gd name="connsiteY6" fmla="*/ 49857 h 122697"/>
              <a:gd name="connsiteX7" fmla="*/ 182158 w 185907"/>
              <a:gd name="connsiteY7" fmla="*/ 11757 h 122697"/>
              <a:gd name="connsiteX8" fmla="*/ 140248 w 185907"/>
              <a:gd name="connsiteY8" fmla="*/ 327 h 122697"/>
              <a:gd name="connsiteX9" fmla="*/ 75478 w 185907"/>
              <a:gd name="connsiteY9" fmla="*/ 7947 h 122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5907" h="122697">
                <a:moveTo>
                  <a:pt x="75478" y="7947"/>
                </a:moveTo>
                <a:cubicBezTo>
                  <a:pt x="55793" y="16837"/>
                  <a:pt x="34203" y="41602"/>
                  <a:pt x="22138" y="53667"/>
                </a:cubicBezTo>
                <a:cubicBezTo>
                  <a:pt x="10073" y="65732"/>
                  <a:pt x="-7072" y="68907"/>
                  <a:pt x="3088" y="80337"/>
                </a:cubicBezTo>
                <a:cubicBezTo>
                  <a:pt x="13248" y="91767"/>
                  <a:pt x="62778" y="118437"/>
                  <a:pt x="83098" y="122247"/>
                </a:cubicBezTo>
                <a:cubicBezTo>
                  <a:pt x="103418" y="126057"/>
                  <a:pt x="111038" y="104467"/>
                  <a:pt x="125008" y="103197"/>
                </a:cubicBezTo>
                <a:cubicBezTo>
                  <a:pt x="138978" y="101927"/>
                  <a:pt x="157393" y="123517"/>
                  <a:pt x="166918" y="114627"/>
                </a:cubicBezTo>
                <a:cubicBezTo>
                  <a:pt x="176443" y="105737"/>
                  <a:pt x="179618" y="67002"/>
                  <a:pt x="182158" y="49857"/>
                </a:cubicBezTo>
                <a:cubicBezTo>
                  <a:pt x="184698" y="32712"/>
                  <a:pt x="189143" y="20012"/>
                  <a:pt x="182158" y="11757"/>
                </a:cubicBezTo>
                <a:cubicBezTo>
                  <a:pt x="175173" y="3502"/>
                  <a:pt x="156123" y="962"/>
                  <a:pt x="140248" y="327"/>
                </a:cubicBezTo>
                <a:cubicBezTo>
                  <a:pt x="124373" y="-308"/>
                  <a:pt x="95163" y="-943"/>
                  <a:pt x="75478" y="7947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2672084" y="6884578"/>
            <a:ext cx="479287" cy="327833"/>
          </a:xfrm>
          <a:custGeom>
            <a:avLst/>
            <a:gdLst>
              <a:gd name="connsiteX0" fmla="*/ 124456 w 479287"/>
              <a:gd name="connsiteY0" fmla="*/ 68672 h 327833"/>
              <a:gd name="connsiteX1" fmla="*/ 6346 w 479287"/>
              <a:gd name="connsiteY1" fmla="*/ 122012 h 327833"/>
              <a:gd name="connsiteX2" fmla="*/ 25396 w 479287"/>
              <a:gd name="connsiteY2" fmla="*/ 186782 h 327833"/>
              <a:gd name="connsiteX3" fmla="*/ 105406 w 479287"/>
              <a:gd name="connsiteY3" fmla="*/ 274412 h 327833"/>
              <a:gd name="connsiteX4" fmla="*/ 265426 w 479287"/>
              <a:gd name="connsiteY4" fmla="*/ 327752 h 327833"/>
              <a:gd name="connsiteX5" fmla="*/ 337816 w 479287"/>
              <a:gd name="connsiteY5" fmla="*/ 262982 h 327833"/>
              <a:gd name="connsiteX6" fmla="*/ 440686 w 479287"/>
              <a:gd name="connsiteY6" fmla="*/ 205832 h 327833"/>
              <a:gd name="connsiteX7" fmla="*/ 478786 w 479287"/>
              <a:gd name="connsiteY7" fmla="*/ 129632 h 327833"/>
              <a:gd name="connsiteX8" fmla="*/ 417826 w 479287"/>
              <a:gd name="connsiteY8" fmla="*/ 72482 h 327833"/>
              <a:gd name="connsiteX9" fmla="*/ 349246 w 479287"/>
              <a:gd name="connsiteY9" fmla="*/ 22952 h 327833"/>
              <a:gd name="connsiteX10" fmla="*/ 295906 w 479287"/>
              <a:gd name="connsiteY10" fmla="*/ 92 h 327833"/>
              <a:gd name="connsiteX11" fmla="*/ 170176 w 479287"/>
              <a:gd name="connsiteY11" fmla="*/ 30572 h 327833"/>
              <a:gd name="connsiteX12" fmla="*/ 124456 w 479287"/>
              <a:gd name="connsiteY12" fmla="*/ 68672 h 32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9287" h="327833">
                <a:moveTo>
                  <a:pt x="124456" y="68672"/>
                </a:moveTo>
                <a:cubicBezTo>
                  <a:pt x="97151" y="83912"/>
                  <a:pt x="22856" y="102327"/>
                  <a:pt x="6346" y="122012"/>
                </a:cubicBezTo>
                <a:cubicBezTo>
                  <a:pt x="-10164" y="141697"/>
                  <a:pt x="8886" y="161382"/>
                  <a:pt x="25396" y="186782"/>
                </a:cubicBezTo>
                <a:cubicBezTo>
                  <a:pt x="41906" y="212182"/>
                  <a:pt x="65401" y="250917"/>
                  <a:pt x="105406" y="274412"/>
                </a:cubicBezTo>
                <a:cubicBezTo>
                  <a:pt x="145411" y="297907"/>
                  <a:pt x="226691" y="329657"/>
                  <a:pt x="265426" y="327752"/>
                </a:cubicBezTo>
                <a:cubicBezTo>
                  <a:pt x="304161" y="325847"/>
                  <a:pt x="308606" y="283302"/>
                  <a:pt x="337816" y="262982"/>
                </a:cubicBezTo>
                <a:cubicBezTo>
                  <a:pt x="367026" y="242662"/>
                  <a:pt x="417191" y="228057"/>
                  <a:pt x="440686" y="205832"/>
                </a:cubicBezTo>
                <a:cubicBezTo>
                  <a:pt x="464181" y="183607"/>
                  <a:pt x="482596" y="151857"/>
                  <a:pt x="478786" y="129632"/>
                </a:cubicBezTo>
                <a:cubicBezTo>
                  <a:pt x="474976" y="107407"/>
                  <a:pt x="439416" y="90262"/>
                  <a:pt x="417826" y="72482"/>
                </a:cubicBezTo>
                <a:cubicBezTo>
                  <a:pt x="396236" y="54702"/>
                  <a:pt x="369566" y="35017"/>
                  <a:pt x="349246" y="22952"/>
                </a:cubicBezTo>
                <a:cubicBezTo>
                  <a:pt x="328926" y="10887"/>
                  <a:pt x="325751" y="-1178"/>
                  <a:pt x="295906" y="92"/>
                </a:cubicBezTo>
                <a:cubicBezTo>
                  <a:pt x="266061" y="1362"/>
                  <a:pt x="203831" y="19777"/>
                  <a:pt x="170176" y="30572"/>
                </a:cubicBezTo>
                <a:cubicBezTo>
                  <a:pt x="136521" y="41367"/>
                  <a:pt x="151761" y="53432"/>
                  <a:pt x="124456" y="6867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2485006" y="6793218"/>
            <a:ext cx="816801" cy="516792"/>
          </a:xfrm>
          <a:custGeom>
            <a:avLst/>
            <a:gdLst>
              <a:gd name="connsiteX0" fmla="*/ 330584 w 816801"/>
              <a:gd name="connsiteY0" fmla="*/ 72402 h 516792"/>
              <a:gd name="connsiteX1" fmla="*/ 204854 w 816801"/>
              <a:gd name="connsiteY1" fmla="*/ 118122 h 516792"/>
              <a:gd name="connsiteX2" fmla="*/ 140084 w 816801"/>
              <a:gd name="connsiteY2" fmla="*/ 118122 h 516792"/>
              <a:gd name="connsiteX3" fmla="*/ 71504 w 816801"/>
              <a:gd name="connsiteY3" fmla="*/ 156222 h 516792"/>
              <a:gd name="connsiteX4" fmla="*/ 2924 w 816801"/>
              <a:gd name="connsiteY4" fmla="*/ 171462 h 516792"/>
              <a:gd name="connsiteX5" fmla="*/ 174374 w 816801"/>
              <a:gd name="connsiteY5" fmla="*/ 350532 h 516792"/>
              <a:gd name="connsiteX6" fmla="*/ 265814 w 816801"/>
              <a:gd name="connsiteY6" fmla="*/ 464832 h 516792"/>
              <a:gd name="connsiteX7" fmla="*/ 300104 w 816801"/>
              <a:gd name="connsiteY7" fmla="*/ 499122 h 516792"/>
              <a:gd name="connsiteX8" fmla="*/ 494414 w 816801"/>
              <a:gd name="connsiteY8" fmla="*/ 506742 h 516792"/>
              <a:gd name="connsiteX9" fmla="*/ 688724 w 816801"/>
              <a:gd name="connsiteY9" fmla="*/ 358152 h 516792"/>
              <a:gd name="connsiteX10" fmla="*/ 787784 w 816801"/>
              <a:gd name="connsiteY10" fmla="*/ 236232 h 516792"/>
              <a:gd name="connsiteX11" fmla="*/ 806834 w 816801"/>
              <a:gd name="connsiteY11" fmla="*/ 186702 h 516792"/>
              <a:gd name="connsiteX12" fmla="*/ 646814 w 816801"/>
              <a:gd name="connsiteY12" fmla="*/ 114312 h 516792"/>
              <a:gd name="connsiteX13" fmla="*/ 574424 w 816801"/>
              <a:gd name="connsiteY13" fmla="*/ 41922 h 516792"/>
              <a:gd name="connsiteX14" fmla="*/ 505844 w 816801"/>
              <a:gd name="connsiteY14" fmla="*/ 12 h 516792"/>
              <a:gd name="connsiteX15" fmla="*/ 330584 w 816801"/>
              <a:gd name="connsiteY15" fmla="*/ 72402 h 516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6801" h="516792">
                <a:moveTo>
                  <a:pt x="330584" y="72402"/>
                </a:moveTo>
                <a:cubicBezTo>
                  <a:pt x="280419" y="92087"/>
                  <a:pt x="236604" y="110502"/>
                  <a:pt x="204854" y="118122"/>
                </a:cubicBezTo>
                <a:cubicBezTo>
                  <a:pt x="173104" y="125742"/>
                  <a:pt x="162309" y="111772"/>
                  <a:pt x="140084" y="118122"/>
                </a:cubicBezTo>
                <a:cubicBezTo>
                  <a:pt x="117859" y="124472"/>
                  <a:pt x="94364" y="147332"/>
                  <a:pt x="71504" y="156222"/>
                </a:cubicBezTo>
                <a:cubicBezTo>
                  <a:pt x="48644" y="165112"/>
                  <a:pt x="-14221" y="139077"/>
                  <a:pt x="2924" y="171462"/>
                </a:cubicBezTo>
                <a:cubicBezTo>
                  <a:pt x="20069" y="203847"/>
                  <a:pt x="130559" y="301637"/>
                  <a:pt x="174374" y="350532"/>
                </a:cubicBezTo>
                <a:cubicBezTo>
                  <a:pt x="218189" y="399427"/>
                  <a:pt x="244859" y="440067"/>
                  <a:pt x="265814" y="464832"/>
                </a:cubicBezTo>
                <a:cubicBezTo>
                  <a:pt x="286769" y="489597"/>
                  <a:pt x="262004" y="492137"/>
                  <a:pt x="300104" y="499122"/>
                </a:cubicBezTo>
                <a:cubicBezTo>
                  <a:pt x="338204" y="506107"/>
                  <a:pt x="429644" y="530237"/>
                  <a:pt x="494414" y="506742"/>
                </a:cubicBezTo>
                <a:cubicBezTo>
                  <a:pt x="559184" y="483247"/>
                  <a:pt x="639829" y="403237"/>
                  <a:pt x="688724" y="358152"/>
                </a:cubicBezTo>
                <a:cubicBezTo>
                  <a:pt x="737619" y="313067"/>
                  <a:pt x="768099" y="264807"/>
                  <a:pt x="787784" y="236232"/>
                </a:cubicBezTo>
                <a:cubicBezTo>
                  <a:pt x="807469" y="207657"/>
                  <a:pt x="830329" y="207022"/>
                  <a:pt x="806834" y="186702"/>
                </a:cubicBezTo>
                <a:cubicBezTo>
                  <a:pt x="783339" y="166382"/>
                  <a:pt x="685549" y="138442"/>
                  <a:pt x="646814" y="114312"/>
                </a:cubicBezTo>
                <a:cubicBezTo>
                  <a:pt x="608079" y="90182"/>
                  <a:pt x="597919" y="60972"/>
                  <a:pt x="574424" y="41922"/>
                </a:cubicBezTo>
                <a:cubicBezTo>
                  <a:pt x="550929" y="22872"/>
                  <a:pt x="543944" y="-623"/>
                  <a:pt x="505844" y="12"/>
                </a:cubicBezTo>
                <a:cubicBezTo>
                  <a:pt x="467744" y="647"/>
                  <a:pt x="380749" y="52717"/>
                  <a:pt x="330584" y="724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2925804" y="70047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2600807" y="1423077"/>
            <a:ext cx="4064121" cy="4886987"/>
          </a:xfrm>
          <a:custGeom>
            <a:avLst/>
            <a:gdLst>
              <a:gd name="connsiteX0" fmla="*/ 2185938 w 4064121"/>
              <a:gd name="connsiteY0" fmla="*/ 4797614 h 4886987"/>
              <a:gd name="connsiteX1" fmla="*/ 2442248 w 4064121"/>
              <a:gd name="connsiteY1" fmla="*/ 4866887 h 4886987"/>
              <a:gd name="connsiteX2" fmla="*/ 2553084 w 4064121"/>
              <a:gd name="connsiteY2" fmla="*/ 4880741 h 4886987"/>
              <a:gd name="connsiteX3" fmla="*/ 2608502 w 4064121"/>
              <a:gd name="connsiteY3" fmla="*/ 4776832 h 4886987"/>
              <a:gd name="connsiteX4" fmla="*/ 2560011 w 4064121"/>
              <a:gd name="connsiteY4" fmla="*/ 4665996 h 4886987"/>
              <a:gd name="connsiteX5" fmla="*/ 2629284 w 4064121"/>
              <a:gd name="connsiteY5" fmla="*/ 4555159 h 4886987"/>
              <a:gd name="connsiteX6" fmla="*/ 2740120 w 4064121"/>
              <a:gd name="connsiteY6" fmla="*/ 4298850 h 4886987"/>
              <a:gd name="connsiteX7" fmla="*/ 2809393 w 4064121"/>
              <a:gd name="connsiteY7" fmla="*/ 4174159 h 4886987"/>
              <a:gd name="connsiteX8" fmla="*/ 2767829 w 4064121"/>
              <a:gd name="connsiteY8" fmla="*/ 4014832 h 4886987"/>
              <a:gd name="connsiteX9" fmla="*/ 2684702 w 4064121"/>
              <a:gd name="connsiteY9" fmla="*/ 3883214 h 4886987"/>
              <a:gd name="connsiteX10" fmla="*/ 2878666 w 4064121"/>
              <a:gd name="connsiteY10" fmla="*/ 3668468 h 4886987"/>
              <a:gd name="connsiteX11" fmla="*/ 2920229 w 4064121"/>
              <a:gd name="connsiteY11" fmla="*/ 3564559 h 4886987"/>
              <a:gd name="connsiteX12" fmla="*/ 3086484 w 4064121"/>
              <a:gd name="connsiteY12" fmla="*/ 3737741 h 4886987"/>
              <a:gd name="connsiteX13" fmla="*/ 3211175 w 4064121"/>
              <a:gd name="connsiteY13" fmla="*/ 3903996 h 4886987"/>
              <a:gd name="connsiteX14" fmla="*/ 3356648 w 4064121"/>
              <a:gd name="connsiteY14" fmla="*/ 3751596 h 4886987"/>
              <a:gd name="connsiteX15" fmla="*/ 3425920 w 4064121"/>
              <a:gd name="connsiteY15" fmla="*/ 3626905 h 4886987"/>
              <a:gd name="connsiteX16" fmla="*/ 3529829 w 4064121"/>
              <a:gd name="connsiteY16" fmla="*/ 3682323 h 4886987"/>
              <a:gd name="connsiteX17" fmla="*/ 3481338 w 4064121"/>
              <a:gd name="connsiteY17" fmla="*/ 3869359 h 4886987"/>
              <a:gd name="connsiteX18" fmla="*/ 3502120 w 4064121"/>
              <a:gd name="connsiteY18" fmla="*/ 4035614 h 4886987"/>
              <a:gd name="connsiteX19" fmla="*/ 3633738 w 4064121"/>
              <a:gd name="connsiteY19" fmla="*/ 4049468 h 4886987"/>
              <a:gd name="connsiteX20" fmla="*/ 3661448 w 4064121"/>
              <a:gd name="connsiteY20" fmla="*/ 3924778 h 4886987"/>
              <a:gd name="connsiteX21" fmla="*/ 3689157 w 4064121"/>
              <a:gd name="connsiteY21" fmla="*/ 3737741 h 4886987"/>
              <a:gd name="connsiteX22" fmla="*/ 3793066 w 4064121"/>
              <a:gd name="connsiteY22" fmla="*/ 3682323 h 4886987"/>
              <a:gd name="connsiteX23" fmla="*/ 3883120 w 4064121"/>
              <a:gd name="connsiteY23" fmla="*/ 3619978 h 4886987"/>
              <a:gd name="connsiteX24" fmla="*/ 3903902 w 4064121"/>
              <a:gd name="connsiteY24" fmla="*/ 3488359 h 4886987"/>
              <a:gd name="connsiteX25" fmla="*/ 3876193 w 4064121"/>
              <a:gd name="connsiteY25" fmla="*/ 3391378 h 4886987"/>
              <a:gd name="connsiteX26" fmla="*/ 3910829 w 4064121"/>
              <a:gd name="connsiteY26" fmla="*/ 3232050 h 4886987"/>
              <a:gd name="connsiteX27" fmla="*/ 4035520 w 4064121"/>
              <a:gd name="connsiteY27" fmla="*/ 3155850 h 4886987"/>
              <a:gd name="connsiteX28" fmla="*/ 4028593 w 4064121"/>
              <a:gd name="connsiteY28" fmla="*/ 3045014 h 4886987"/>
              <a:gd name="connsiteX29" fmla="*/ 3966248 w 4064121"/>
              <a:gd name="connsiteY29" fmla="*/ 2934178 h 4886987"/>
              <a:gd name="connsiteX30" fmla="*/ 4056302 w 4064121"/>
              <a:gd name="connsiteY30" fmla="*/ 2802559 h 4886987"/>
              <a:gd name="connsiteX31" fmla="*/ 4056302 w 4064121"/>
              <a:gd name="connsiteY31" fmla="*/ 2650159 h 4886987"/>
              <a:gd name="connsiteX32" fmla="*/ 4028593 w 4064121"/>
              <a:gd name="connsiteY32" fmla="*/ 2601668 h 4886987"/>
              <a:gd name="connsiteX33" fmla="*/ 3869266 w 4064121"/>
              <a:gd name="connsiteY33" fmla="*/ 2532396 h 4886987"/>
              <a:gd name="connsiteX34" fmla="*/ 3668375 w 4064121"/>
              <a:gd name="connsiteY34" fmla="*/ 2546250 h 4886987"/>
              <a:gd name="connsiteX35" fmla="*/ 3509048 w 4064121"/>
              <a:gd name="connsiteY35" fmla="*/ 2657087 h 4886987"/>
              <a:gd name="connsiteX36" fmla="*/ 3460557 w 4064121"/>
              <a:gd name="connsiteY36" fmla="*/ 2698650 h 4886987"/>
              <a:gd name="connsiteX37" fmla="*/ 3328938 w 4064121"/>
              <a:gd name="connsiteY37" fmla="*/ 2677868 h 4886987"/>
              <a:gd name="connsiteX38" fmla="*/ 3259666 w 4064121"/>
              <a:gd name="connsiteY38" fmla="*/ 2525468 h 4886987"/>
              <a:gd name="connsiteX39" fmla="*/ 3107266 w 4064121"/>
              <a:gd name="connsiteY39" fmla="*/ 2449268 h 4886987"/>
              <a:gd name="connsiteX40" fmla="*/ 2947938 w 4064121"/>
              <a:gd name="connsiteY40" fmla="*/ 2359214 h 4886987"/>
              <a:gd name="connsiteX41" fmla="*/ 2850957 w 4064121"/>
              <a:gd name="connsiteY41" fmla="*/ 2227596 h 4886987"/>
              <a:gd name="connsiteX42" fmla="*/ 2906375 w 4064121"/>
              <a:gd name="connsiteY42" fmla="*/ 2172178 h 4886987"/>
              <a:gd name="connsiteX43" fmla="*/ 3079557 w 4064121"/>
              <a:gd name="connsiteY43" fmla="*/ 2095978 h 4886987"/>
              <a:gd name="connsiteX44" fmla="*/ 3148829 w 4064121"/>
              <a:gd name="connsiteY44" fmla="*/ 2061341 h 4886987"/>
              <a:gd name="connsiteX45" fmla="*/ 3079557 w 4064121"/>
              <a:gd name="connsiteY45" fmla="*/ 1936650 h 4886987"/>
              <a:gd name="connsiteX46" fmla="*/ 3065702 w 4064121"/>
              <a:gd name="connsiteY46" fmla="*/ 1832741 h 4886987"/>
              <a:gd name="connsiteX47" fmla="*/ 3155757 w 4064121"/>
              <a:gd name="connsiteY47" fmla="*/ 1728832 h 4886987"/>
              <a:gd name="connsiteX48" fmla="*/ 3197320 w 4064121"/>
              <a:gd name="connsiteY48" fmla="*/ 1666487 h 4886987"/>
              <a:gd name="connsiteX49" fmla="*/ 3072629 w 4064121"/>
              <a:gd name="connsiteY49" fmla="*/ 1659559 h 4886987"/>
              <a:gd name="connsiteX50" fmla="*/ 2947938 w 4064121"/>
              <a:gd name="connsiteY50" fmla="*/ 1687268 h 4886987"/>
              <a:gd name="connsiteX51" fmla="*/ 2857884 w 4064121"/>
              <a:gd name="connsiteY51" fmla="*/ 1548723 h 4886987"/>
              <a:gd name="connsiteX52" fmla="*/ 2830175 w 4064121"/>
              <a:gd name="connsiteY52" fmla="*/ 1361687 h 4886987"/>
              <a:gd name="connsiteX53" fmla="*/ 2601575 w 4064121"/>
              <a:gd name="connsiteY53" fmla="*/ 1340905 h 4886987"/>
              <a:gd name="connsiteX54" fmla="*/ 2483811 w 4064121"/>
              <a:gd name="connsiteY54" fmla="*/ 1410178 h 4886987"/>
              <a:gd name="connsiteX55" fmla="*/ 2386829 w 4064121"/>
              <a:gd name="connsiteY55" fmla="*/ 1410178 h 4886987"/>
              <a:gd name="connsiteX56" fmla="*/ 2248284 w 4064121"/>
              <a:gd name="connsiteY56" fmla="*/ 1368614 h 4886987"/>
              <a:gd name="connsiteX57" fmla="*/ 2185938 w 4064121"/>
              <a:gd name="connsiteY57" fmla="*/ 1340905 h 4886987"/>
              <a:gd name="connsiteX58" fmla="*/ 2130520 w 4064121"/>
              <a:gd name="connsiteY58" fmla="*/ 1430959 h 4886987"/>
              <a:gd name="connsiteX59" fmla="*/ 2088957 w 4064121"/>
              <a:gd name="connsiteY59" fmla="*/ 1624923 h 4886987"/>
              <a:gd name="connsiteX60" fmla="*/ 2033538 w 4064121"/>
              <a:gd name="connsiteY60" fmla="*/ 1666487 h 4886987"/>
              <a:gd name="connsiteX61" fmla="*/ 1964266 w 4064121"/>
              <a:gd name="connsiteY61" fmla="*/ 1721905 h 4886987"/>
              <a:gd name="connsiteX62" fmla="*/ 1853429 w 4064121"/>
              <a:gd name="connsiteY62" fmla="*/ 1652632 h 4886987"/>
              <a:gd name="connsiteX63" fmla="*/ 1839575 w 4064121"/>
              <a:gd name="connsiteY63" fmla="*/ 1534868 h 4886987"/>
              <a:gd name="connsiteX64" fmla="*/ 1777229 w 4064121"/>
              <a:gd name="connsiteY64" fmla="*/ 1396323 h 4886987"/>
              <a:gd name="connsiteX65" fmla="*/ 1701029 w 4064121"/>
              <a:gd name="connsiteY65" fmla="*/ 1257778 h 4886987"/>
              <a:gd name="connsiteX66" fmla="*/ 1680248 w 4064121"/>
              <a:gd name="connsiteY66" fmla="*/ 1112305 h 4886987"/>
              <a:gd name="connsiteX67" fmla="*/ 1645611 w 4064121"/>
              <a:gd name="connsiteY67" fmla="*/ 1001468 h 4886987"/>
              <a:gd name="connsiteX68" fmla="*/ 1645611 w 4064121"/>
              <a:gd name="connsiteY68" fmla="*/ 911414 h 4886987"/>
              <a:gd name="connsiteX69" fmla="*/ 1673320 w 4064121"/>
              <a:gd name="connsiteY69" fmla="*/ 786723 h 4886987"/>
              <a:gd name="connsiteX70" fmla="*/ 1604048 w 4064121"/>
              <a:gd name="connsiteY70" fmla="*/ 717450 h 4886987"/>
              <a:gd name="connsiteX71" fmla="*/ 1513993 w 4064121"/>
              <a:gd name="connsiteY71" fmla="*/ 613541 h 4886987"/>
              <a:gd name="connsiteX72" fmla="*/ 1423938 w 4064121"/>
              <a:gd name="connsiteY72" fmla="*/ 419578 h 4886987"/>
              <a:gd name="connsiteX73" fmla="*/ 1520920 w 4064121"/>
              <a:gd name="connsiteY73" fmla="*/ 260250 h 4886987"/>
              <a:gd name="connsiteX74" fmla="*/ 1590193 w 4064121"/>
              <a:gd name="connsiteY74" fmla="*/ 121705 h 4886987"/>
              <a:gd name="connsiteX75" fmla="*/ 1610975 w 4064121"/>
              <a:gd name="connsiteY75" fmla="*/ 52432 h 4886987"/>
              <a:gd name="connsiteX76" fmla="*/ 1548629 w 4064121"/>
              <a:gd name="connsiteY76" fmla="*/ 3941 h 4886987"/>
              <a:gd name="connsiteX77" fmla="*/ 1444720 w 4064121"/>
              <a:gd name="connsiteY77" fmla="*/ 17796 h 4886987"/>
              <a:gd name="connsiteX78" fmla="*/ 1361593 w 4064121"/>
              <a:gd name="connsiteY78" fmla="*/ 135559 h 4886987"/>
              <a:gd name="connsiteX79" fmla="*/ 1313102 w 4064121"/>
              <a:gd name="connsiteY79" fmla="*/ 225614 h 4886987"/>
              <a:gd name="connsiteX80" fmla="*/ 1285393 w 4064121"/>
              <a:gd name="connsiteY80" fmla="*/ 371087 h 4886987"/>
              <a:gd name="connsiteX81" fmla="*/ 1112211 w 4064121"/>
              <a:gd name="connsiteY81" fmla="*/ 461141 h 4886987"/>
              <a:gd name="connsiteX82" fmla="*/ 1091429 w 4064121"/>
              <a:gd name="connsiteY82" fmla="*/ 585832 h 4886987"/>
              <a:gd name="connsiteX83" fmla="*/ 1167629 w 4064121"/>
              <a:gd name="connsiteY83" fmla="*/ 752087 h 4886987"/>
              <a:gd name="connsiteX84" fmla="*/ 1105284 w 4064121"/>
              <a:gd name="connsiteY84" fmla="*/ 925268 h 4886987"/>
              <a:gd name="connsiteX85" fmla="*/ 1049866 w 4064121"/>
              <a:gd name="connsiteY85" fmla="*/ 1008396 h 4886987"/>
              <a:gd name="connsiteX86" fmla="*/ 911320 w 4064121"/>
              <a:gd name="connsiteY86" fmla="*/ 1015323 h 4886987"/>
              <a:gd name="connsiteX87" fmla="*/ 793557 w 4064121"/>
              <a:gd name="connsiteY87" fmla="*/ 952978 h 4886987"/>
              <a:gd name="connsiteX88" fmla="*/ 668866 w 4064121"/>
              <a:gd name="connsiteY88" fmla="*/ 952978 h 4886987"/>
              <a:gd name="connsiteX89" fmla="*/ 641157 w 4064121"/>
              <a:gd name="connsiteY89" fmla="*/ 1008396 h 4886987"/>
              <a:gd name="connsiteX90" fmla="*/ 731211 w 4064121"/>
              <a:gd name="connsiteY90" fmla="*/ 1146941 h 4886987"/>
              <a:gd name="connsiteX91" fmla="*/ 779702 w 4064121"/>
              <a:gd name="connsiteY91" fmla="*/ 1243923 h 4886987"/>
              <a:gd name="connsiteX92" fmla="*/ 966738 w 4064121"/>
              <a:gd name="connsiteY92" fmla="*/ 1368614 h 4886987"/>
              <a:gd name="connsiteX93" fmla="*/ 1015229 w 4064121"/>
              <a:gd name="connsiteY93" fmla="*/ 1500232 h 4886987"/>
              <a:gd name="connsiteX94" fmla="*/ 1084502 w 4064121"/>
              <a:gd name="connsiteY94" fmla="*/ 1597214 h 4886987"/>
              <a:gd name="connsiteX95" fmla="*/ 1167629 w 4064121"/>
              <a:gd name="connsiteY95" fmla="*/ 1638778 h 4886987"/>
              <a:gd name="connsiteX96" fmla="*/ 1209193 w 4064121"/>
              <a:gd name="connsiteY96" fmla="*/ 1742687 h 4886987"/>
              <a:gd name="connsiteX97" fmla="*/ 1223048 w 4064121"/>
              <a:gd name="connsiteY97" fmla="*/ 1791178 h 4886987"/>
              <a:gd name="connsiteX98" fmla="*/ 1126066 w 4064121"/>
              <a:gd name="connsiteY98" fmla="*/ 1881232 h 4886987"/>
              <a:gd name="connsiteX99" fmla="*/ 1209193 w 4064121"/>
              <a:gd name="connsiteY99" fmla="*/ 1992068 h 4886987"/>
              <a:gd name="connsiteX100" fmla="*/ 1306175 w 4064121"/>
              <a:gd name="connsiteY100" fmla="*/ 2109832 h 4886987"/>
              <a:gd name="connsiteX101" fmla="*/ 1354666 w 4064121"/>
              <a:gd name="connsiteY101" fmla="*/ 2186032 h 4886987"/>
              <a:gd name="connsiteX102" fmla="*/ 1216120 w 4064121"/>
              <a:gd name="connsiteY102" fmla="*/ 2213741 h 4886987"/>
              <a:gd name="connsiteX103" fmla="*/ 1063720 w 4064121"/>
              <a:gd name="connsiteY103" fmla="*/ 2213741 h 4886987"/>
              <a:gd name="connsiteX104" fmla="*/ 1084502 w 4064121"/>
              <a:gd name="connsiteY104" fmla="*/ 2435414 h 4886987"/>
              <a:gd name="connsiteX105" fmla="*/ 1105284 w 4064121"/>
              <a:gd name="connsiteY105" fmla="*/ 2553178 h 4886987"/>
              <a:gd name="connsiteX106" fmla="*/ 1015229 w 4064121"/>
              <a:gd name="connsiteY106" fmla="*/ 2643232 h 4886987"/>
              <a:gd name="connsiteX107" fmla="*/ 939029 w 4064121"/>
              <a:gd name="connsiteY107" fmla="*/ 2712505 h 4886987"/>
              <a:gd name="connsiteX108" fmla="*/ 932102 w 4064121"/>
              <a:gd name="connsiteY108" fmla="*/ 2774850 h 4886987"/>
              <a:gd name="connsiteX109" fmla="*/ 1091429 w 4064121"/>
              <a:gd name="connsiteY109" fmla="*/ 2878759 h 4886987"/>
              <a:gd name="connsiteX110" fmla="*/ 1098357 w 4064121"/>
              <a:gd name="connsiteY110" fmla="*/ 2989596 h 4886987"/>
              <a:gd name="connsiteX111" fmla="*/ 1042938 w 4064121"/>
              <a:gd name="connsiteY111" fmla="*/ 2996523 h 4886987"/>
              <a:gd name="connsiteX112" fmla="*/ 918248 w 4064121"/>
              <a:gd name="connsiteY112" fmla="*/ 3003450 h 4886987"/>
              <a:gd name="connsiteX113" fmla="*/ 814338 w 4064121"/>
              <a:gd name="connsiteY113" fmla="*/ 3010378 h 4886987"/>
              <a:gd name="connsiteX114" fmla="*/ 738138 w 4064121"/>
              <a:gd name="connsiteY114" fmla="*/ 3065796 h 4886987"/>
              <a:gd name="connsiteX115" fmla="*/ 689648 w 4064121"/>
              <a:gd name="connsiteY115" fmla="*/ 3086578 h 4886987"/>
              <a:gd name="connsiteX116" fmla="*/ 814338 w 4064121"/>
              <a:gd name="connsiteY116" fmla="*/ 3322105 h 4886987"/>
              <a:gd name="connsiteX117" fmla="*/ 918248 w 4064121"/>
              <a:gd name="connsiteY117" fmla="*/ 3287468 h 4886987"/>
              <a:gd name="connsiteX118" fmla="*/ 1070648 w 4064121"/>
              <a:gd name="connsiteY118" fmla="*/ 3211268 h 4886987"/>
              <a:gd name="connsiteX119" fmla="*/ 1070648 w 4064121"/>
              <a:gd name="connsiteY119" fmla="*/ 3211268 h 4886987"/>
              <a:gd name="connsiteX120" fmla="*/ 1126066 w 4064121"/>
              <a:gd name="connsiteY120" fmla="*/ 3266687 h 4886987"/>
              <a:gd name="connsiteX121" fmla="*/ 1084502 w 4064121"/>
              <a:gd name="connsiteY121" fmla="*/ 3398305 h 4886987"/>
              <a:gd name="connsiteX122" fmla="*/ 1056793 w 4064121"/>
              <a:gd name="connsiteY122" fmla="*/ 3453723 h 4886987"/>
              <a:gd name="connsiteX123" fmla="*/ 1167629 w 4064121"/>
              <a:gd name="connsiteY123" fmla="*/ 3516068 h 4886987"/>
              <a:gd name="connsiteX124" fmla="*/ 1126066 w 4064121"/>
              <a:gd name="connsiteY124" fmla="*/ 3585341 h 4886987"/>
              <a:gd name="connsiteX125" fmla="*/ 1091429 w 4064121"/>
              <a:gd name="connsiteY125" fmla="*/ 3606123 h 4886987"/>
              <a:gd name="connsiteX126" fmla="*/ 973666 w 4064121"/>
              <a:gd name="connsiteY126" fmla="*/ 3543778 h 4886987"/>
              <a:gd name="connsiteX127" fmla="*/ 855902 w 4064121"/>
              <a:gd name="connsiteY127" fmla="*/ 3529923 h 4886987"/>
              <a:gd name="connsiteX128" fmla="*/ 738138 w 4064121"/>
              <a:gd name="connsiteY128" fmla="*/ 3557632 h 4886987"/>
              <a:gd name="connsiteX129" fmla="*/ 585738 w 4064121"/>
              <a:gd name="connsiteY129" fmla="*/ 3550705 h 4886987"/>
              <a:gd name="connsiteX130" fmla="*/ 474902 w 4064121"/>
              <a:gd name="connsiteY130" fmla="*/ 3585341 h 4886987"/>
              <a:gd name="connsiteX131" fmla="*/ 350211 w 4064121"/>
              <a:gd name="connsiteY131" fmla="*/ 3647687 h 4886987"/>
              <a:gd name="connsiteX132" fmla="*/ 218593 w 4064121"/>
              <a:gd name="connsiteY132" fmla="*/ 3606123 h 4886987"/>
              <a:gd name="connsiteX133" fmla="*/ 156248 w 4064121"/>
              <a:gd name="connsiteY133" fmla="*/ 3682323 h 4886987"/>
              <a:gd name="connsiteX134" fmla="*/ 80048 w 4064121"/>
              <a:gd name="connsiteY134" fmla="*/ 3730814 h 4886987"/>
              <a:gd name="connsiteX135" fmla="*/ 3848 w 4064121"/>
              <a:gd name="connsiteY135" fmla="*/ 3751596 h 4886987"/>
              <a:gd name="connsiteX136" fmla="*/ 17702 w 4064121"/>
              <a:gd name="connsiteY136" fmla="*/ 3897068 h 4886987"/>
              <a:gd name="connsiteX137" fmla="*/ 73120 w 4064121"/>
              <a:gd name="connsiteY137" fmla="*/ 4084105 h 4886987"/>
              <a:gd name="connsiteX138" fmla="*/ 86975 w 4064121"/>
              <a:gd name="connsiteY138" fmla="*/ 4250359 h 4886987"/>
              <a:gd name="connsiteX139" fmla="*/ 183957 w 4064121"/>
              <a:gd name="connsiteY139" fmla="*/ 4291923 h 4886987"/>
              <a:gd name="connsiteX140" fmla="*/ 343284 w 4064121"/>
              <a:gd name="connsiteY140" fmla="*/ 4305778 h 4886987"/>
              <a:gd name="connsiteX141" fmla="*/ 530320 w 4064121"/>
              <a:gd name="connsiteY141" fmla="*/ 4312705 h 4886987"/>
              <a:gd name="connsiteX142" fmla="*/ 655011 w 4064121"/>
              <a:gd name="connsiteY142" fmla="*/ 4236505 h 4886987"/>
              <a:gd name="connsiteX143" fmla="*/ 793557 w 4064121"/>
              <a:gd name="connsiteY143" fmla="*/ 4167232 h 4886987"/>
              <a:gd name="connsiteX144" fmla="*/ 918248 w 4064121"/>
              <a:gd name="connsiteY144" fmla="*/ 4174159 h 4886987"/>
              <a:gd name="connsiteX145" fmla="*/ 1070648 w 4064121"/>
              <a:gd name="connsiteY145" fmla="*/ 3980196 h 4886987"/>
              <a:gd name="connsiteX146" fmla="*/ 1209193 w 4064121"/>
              <a:gd name="connsiteY146" fmla="*/ 3876287 h 4886987"/>
              <a:gd name="connsiteX147" fmla="*/ 1306175 w 4064121"/>
              <a:gd name="connsiteY147" fmla="*/ 3758523 h 4886987"/>
              <a:gd name="connsiteX148" fmla="*/ 1368520 w 4064121"/>
              <a:gd name="connsiteY148" fmla="*/ 3682323 h 4886987"/>
              <a:gd name="connsiteX149" fmla="*/ 1430866 w 4064121"/>
              <a:gd name="connsiteY149" fmla="*/ 3654614 h 4886987"/>
              <a:gd name="connsiteX150" fmla="*/ 1444720 w 4064121"/>
              <a:gd name="connsiteY150" fmla="*/ 3606123 h 4886987"/>
              <a:gd name="connsiteX151" fmla="*/ 1617902 w 4064121"/>
              <a:gd name="connsiteY151" fmla="*/ 3626905 h 4886987"/>
              <a:gd name="connsiteX152" fmla="*/ 1763375 w 4064121"/>
              <a:gd name="connsiteY152" fmla="*/ 3654614 h 4886987"/>
              <a:gd name="connsiteX153" fmla="*/ 1818793 w 4064121"/>
              <a:gd name="connsiteY153" fmla="*/ 3696178 h 4886987"/>
              <a:gd name="connsiteX154" fmla="*/ 1832648 w 4064121"/>
              <a:gd name="connsiteY154" fmla="*/ 3827796 h 4886987"/>
              <a:gd name="connsiteX155" fmla="*/ 1832648 w 4064121"/>
              <a:gd name="connsiteY155" fmla="*/ 4084105 h 4886987"/>
              <a:gd name="connsiteX156" fmla="*/ 1832648 w 4064121"/>
              <a:gd name="connsiteY156" fmla="*/ 4236505 h 4886987"/>
              <a:gd name="connsiteX157" fmla="*/ 1825720 w 4064121"/>
              <a:gd name="connsiteY157" fmla="*/ 4271141 h 4886987"/>
              <a:gd name="connsiteX158" fmla="*/ 1915775 w 4064121"/>
              <a:gd name="connsiteY158" fmla="*/ 4264214 h 4886987"/>
              <a:gd name="connsiteX159" fmla="*/ 2012757 w 4064121"/>
              <a:gd name="connsiteY159" fmla="*/ 4174159 h 4886987"/>
              <a:gd name="connsiteX160" fmla="*/ 2137448 w 4064121"/>
              <a:gd name="connsiteY160" fmla="*/ 4097959 h 4886987"/>
              <a:gd name="connsiteX161" fmla="*/ 2192866 w 4064121"/>
              <a:gd name="connsiteY161" fmla="*/ 4188014 h 4886987"/>
              <a:gd name="connsiteX162" fmla="*/ 2179011 w 4064121"/>
              <a:gd name="connsiteY162" fmla="*/ 4284996 h 4886987"/>
              <a:gd name="connsiteX163" fmla="*/ 2075102 w 4064121"/>
              <a:gd name="connsiteY163" fmla="*/ 4437396 h 4886987"/>
              <a:gd name="connsiteX164" fmla="*/ 2054320 w 4064121"/>
              <a:gd name="connsiteY164" fmla="*/ 4569014 h 4886987"/>
              <a:gd name="connsiteX165" fmla="*/ 2088957 w 4064121"/>
              <a:gd name="connsiteY165" fmla="*/ 4665996 h 4886987"/>
              <a:gd name="connsiteX166" fmla="*/ 2185938 w 4064121"/>
              <a:gd name="connsiteY166" fmla="*/ 4797614 h 488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064121" h="4886987">
                <a:moveTo>
                  <a:pt x="2185938" y="4797614"/>
                </a:moveTo>
                <a:cubicBezTo>
                  <a:pt x="2244820" y="4831096"/>
                  <a:pt x="2381057" y="4853033"/>
                  <a:pt x="2442248" y="4866887"/>
                </a:cubicBezTo>
                <a:cubicBezTo>
                  <a:pt x="2503439" y="4880741"/>
                  <a:pt x="2525375" y="4895750"/>
                  <a:pt x="2553084" y="4880741"/>
                </a:cubicBezTo>
                <a:cubicBezTo>
                  <a:pt x="2580793" y="4865732"/>
                  <a:pt x="2607348" y="4812623"/>
                  <a:pt x="2608502" y="4776832"/>
                </a:cubicBezTo>
                <a:cubicBezTo>
                  <a:pt x="2609656" y="4741041"/>
                  <a:pt x="2556547" y="4702941"/>
                  <a:pt x="2560011" y="4665996"/>
                </a:cubicBezTo>
                <a:cubicBezTo>
                  <a:pt x="2563475" y="4629050"/>
                  <a:pt x="2599266" y="4616350"/>
                  <a:pt x="2629284" y="4555159"/>
                </a:cubicBezTo>
                <a:cubicBezTo>
                  <a:pt x="2659302" y="4493968"/>
                  <a:pt x="2710102" y="4362350"/>
                  <a:pt x="2740120" y="4298850"/>
                </a:cubicBezTo>
                <a:cubicBezTo>
                  <a:pt x="2770138" y="4235350"/>
                  <a:pt x="2804775" y="4221495"/>
                  <a:pt x="2809393" y="4174159"/>
                </a:cubicBezTo>
                <a:cubicBezTo>
                  <a:pt x="2814011" y="4126823"/>
                  <a:pt x="2788611" y="4063323"/>
                  <a:pt x="2767829" y="4014832"/>
                </a:cubicBezTo>
                <a:cubicBezTo>
                  <a:pt x="2747047" y="3966341"/>
                  <a:pt x="2666229" y="3940941"/>
                  <a:pt x="2684702" y="3883214"/>
                </a:cubicBezTo>
                <a:cubicBezTo>
                  <a:pt x="2703175" y="3825487"/>
                  <a:pt x="2839412" y="3721577"/>
                  <a:pt x="2878666" y="3668468"/>
                </a:cubicBezTo>
                <a:cubicBezTo>
                  <a:pt x="2917920" y="3615359"/>
                  <a:pt x="2885593" y="3553014"/>
                  <a:pt x="2920229" y="3564559"/>
                </a:cubicBezTo>
                <a:cubicBezTo>
                  <a:pt x="2954865" y="3576104"/>
                  <a:pt x="3037993" y="3681168"/>
                  <a:pt x="3086484" y="3737741"/>
                </a:cubicBezTo>
                <a:cubicBezTo>
                  <a:pt x="3134975" y="3794314"/>
                  <a:pt x="3166148" y="3901687"/>
                  <a:pt x="3211175" y="3903996"/>
                </a:cubicBezTo>
                <a:cubicBezTo>
                  <a:pt x="3256202" y="3906305"/>
                  <a:pt x="3320857" y="3797778"/>
                  <a:pt x="3356648" y="3751596"/>
                </a:cubicBezTo>
                <a:cubicBezTo>
                  <a:pt x="3392439" y="3705414"/>
                  <a:pt x="3397057" y="3638450"/>
                  <a:pt x="3425920" y="3626905"/>
                </a:cubicBezTo>
                <a:cubicBezTo>
                  <a:pt x="3454783" y="3615360"/>
                  <a:pt x="3520593" y="3641914"/>
                  <a:pt x="3529829" y="3682323"/>
                </a:cubicBezTo>
                <a:cubicBezTo>
                  <a:pt x="3539065" y="3722732"/>
                  <a:pt x="3485956" y="3810477"/>
                  <a:pt x="3481338" y="3869359"/>
                </a:cubicBezTo>
                <a:cubicBezTo>
                  <a:pt x="3476720" y="3928241"/>
                  <a:pt x="3476720" y="4005596"/>
                  <a:pt x="3502120" y="4035614"/>
                </a:cubicBezTo>
                <a:cubicBezTo>
                  <a:pt x="3527520" y="4065632"/>
                  <a:pt x="3607183" y="4067941"/>
                  <a:pt x="3633738" y="4049468"/>
                </a:cubicBezTo>
                <a:cubicBezTo>
                  <a:pt x="3660293" y="4030995"/>
                  <a:pt x="3652212" y="3976732"/>
                  <a:pt x="3661448" y="3924778"/>
                </a:cubicBezTo>
                <a:cubicBezTo>
                  <a:pt x="3670684" y="3872824"/>
                  <a:pt x="3667221" y="3778150"/>
                  <a:pt x="3689157" y="3737741"/>
                </a:cubicBezTo>
                <a:cubicBezTo>
                  <a:pt x="3711093" y="3697332"/>
                  <a:pt x="3760739" y="3701950"/>
                  <a:pt x="3793066" y="3682323"/>
                </a:cubicBezTo>
                <a:cubicBezTo>
                  <a:pt x="3825393" y="3662696"/>
                  <a:pt x="3864647" y="3652305"/>
                  <a:pt x="3883120" y="3619978"/>
                </a:cubicBezTo>
                <a:cubicBezTo>
                  <a:pt x="3901593" y="3587651"/>
                  <a:pt x="3905056" y="3526459"/>
                  <a:pt x="3903902" y="3488359"/>
                </a:cubicBezTo>
                <a:cubicBezTo>
                  <a:pt x="3902748" y="3450259"/>
                  <a:pt x="3875039" y="3434096"/>
                  <a:pt x="3876193" y="3391378"/>
                </a:cubicBezTo>
                <a:cubicBezTo>
                  <a:pt x="3877347" y="3348660"/>
                  <a:pt x="3884275" y="3271305"/>
                  <a:pt x="3910829" y="3232050"/>
                </a:cubicBezTo>
                <a:cubicBezTo>
                  <a:pt x="3937384" y="3192795"/>
                  <a:pt x="4015893" y="3187023"/>
                  <a:pt x="4035520" y="3155850"/>
                </a:cubicBezTo>
                <a:cubicBezTo>
                  <a:pt x="4055147" y="3124677"/>
                  <a:pt x="4040138" y="3081959"/>
                  <a:pt x="4028593" y="3045014"/>
                </a:cubicBezTo>
                <a:cubicBezTo>
                  <a:pt x="4017048" y="3008069"/>
                  <a:pt x="3961630" y="2974587"/>
                  <a:pt x="3966248" y="2934178"/>
                </a:cubicBezTo>
                <a:cubicBezTo>
                  <a:pt x="3970866" y="2893769"/>
                  <a:pt x="4041293" y="2849895"/>
                  <a:pt x="4056302" y="2802559"/>
                </a:cubicBezTo>
                <a:cubicBezTo>
                  <a:pt x="4071311" y="2755223"/>
                  <a:pt x="4060920" y="2683641"/>
                  <a:pt x="4056302" y="2650159"/>
                </a:cubicBezTo>
                <a:cubicBezTo>
                  <a:pt x="4051684" y="2616677"/>
                  <a:pt x="4059766" y="2621295"/>
                  <a:pt x="4028593" y="2601668"/>
                </a:cubicBezTo>
                <a:cubicBezTo>
                  <a:pt x="3997420" y="2582041"/>
                  <a:pt x="3929302" y="2541632"/>
                  <a:pt x="3869266" y="2532396"/>
                </a:cubicBezTo>
                <a:cubicBezTo>
                  <a:pt x="3809230" y="2523160"/>
                  <a:pt x="3728411" y="2525468"/>
                  <a:pt x="3668375" y="2546250"/>
                </a:cubicBezTo>
                <a:cubicBezTo>
                  <a:pt x="3608339" y="2567032"/>
                  <a:pt x="3543684" y="2631687"/>
                  <a:pt x="3509048" y="2657087"/>
                </a:cubicBezTo>
                <a:cubicBezTo>
                  <a:pt x="3474412" y="2682487"/>
                  <a:pt x="3490575" y="2695187"/>
                  <a:pt x="3460557" y="2698650"/>
                </a:cubicBezTo>
                <a:cubicBezTo>
                  <a:pt x="3430539" y="2702113"/>
                  <a:pt x="3362420" y="2706732"/>
                  <a:pt x="3328938" y="2677868"/>
                </a:cubicBezTo>
                <a:cubicBezTo>
                  <a:pt x="3295456" y="2649004"/>
                  <a:pt x="3296611" y="2563568"/>
                  <a:pt x="3259666" y="2525468"/>
                </a:cubicBezTo>
                <a:cubicBezTo>
                  <a:pt x="3222721" y="2487368"/>
                  <a:pt x="3159221" y="2476977"/>
                  <a:pt x="3107266" y="2449268"/>
                </a:cubicBezTo>
                <a:cubicBezTo>
                  <a:pt x="3055311" y="2421559"/>
                  <a:pt x="2990656" y="2396159"/>
                  <a:pt x="2947938" y="2359214"/>
                </a:cubicBezTo>
                <a:cubicBezTo>
                  <a:pt x="2905220" y="2322269"/>
                  <a:pt x="2857884" y="2258769"/>
                  <a:pt x="2850957" y="2227596"/>
                </a:cubicBezTo>
                <a:cubicBezTo>
                  <a:pt x="2844030" y="2196423"/>
                  <a:pt x="2868275" y="2194114"/>
                  <a:pt x="2906375" y="2172178"/>
                </a:cubicBezTo>
                <a:cubicBezTo>
                  <a:pt x="2944475" y="2150242"/>
                  <a:pt x="3039148" y="2114451"/>
                  <a:pt x="3079557" y="2095978"/>
                </a:cubicBezTo>
                <a:cubicBezTo>
                  <a:pt x="3119966" y="2077505"/>
                  <a:pt x="3148829" y="2087896"/>
                  <a:pt x="3148829" y="2061341"/>
                </a:cubicBezTo>
                <a:cubicBezTo>
                  <a:pt x="3148829" y="2034786"/>
                  <a:pt x="3093411" y="1974750"/>
                  <a:pt x="3079557" y="1936650"/>
                </a:cubicBezTo>
                <a:cubicBezTo>
                  <a:pt x="3065703" y="1898550"/>
                  <a:pt x="3053002" y="1867377"/>
                  <a:pt x="3065702" y="1832741"/>
                </a:cubicBezTo>
                <a:cubicBezTo>
                  <a:pt x="3078402" y="1798105"/>
                  <a:pt x="3133821" y="1756541"/>
                  <a:pt x="3155757" y="1728832"/>
                </a:cubicBezTo>
                <a:cubicBezTo>
                  <a:pt x="3177693" y="1701123"/>
                  <a:pt x="3211175" y="1678032"/>
                  <a:pt x="3197320" y="1666487"/>
                </a:cubicBezTo>
                <a:cubicBezTo>
                  <a:pt x="3183465" y="1654942"/>
                  <a:pt x="3114193" y="1656095"/>
                  <a:pt x="3072629" y="1659559"/>
                </a:cubicBezTo>
                <a:cubicBezTo>
                  <a:pt x="3031065" y="1663023"/>
                  <a:pt x="2983729" y="1705741"/>
                  <a:pt x="2947938" y="1687268"/>
                </a:cubicBezTo>
                <a:cubicBezTo>
                  <a:pt x="2912147" y="1668795"/>
                  <a:pt x="2877511" y="1602986"/>
                  <a:pt x="2857884" y="1548723"/>
                </a:cubicBezTo>
                <a:cubicBezTo>
                  <a:pt x="2838257" y="1494460"/>
                  <a:pt x="2872893" y="1396323"/>
                  <a:pt x="2830175" y="1361687"/>
                </a:cubicBezTo>
                <a:cubicBezTo>
                  <a:pt x="2787457" y="1327051"/>
                  <a:pt x="2659302" y="1332823"/>
                  <a:pt x="2601575" y="1340905"/>
                </a:cubicBezTo>
                <a:cubicBezTo>
                  <a:pt x="2543848" y="1348987"/>
                  <a:pt x="2519602" y="1398633"/>
                  <a:pt x="2483811" y="1410178"/>
                </a:cubicBezTo>
                <a:cubicBezTo>
                  <a:pt x="2448020" y="1421723"/>
                  <a:pt x="2426083" y="1417105"/>
                  <a:pt x="2386829" y="1410178"/>
                </a:cubicBezTo>
                <a:cubicBezTo>
                  <a:pt x="2347575" y="1403251"/>
                  <a:pt x="2281766" y="1380159"/>
                  <a:pt x="2248284" y="1368614"/>
                </a:cubicBezTo>
                <a:cubicBezTo>
                  <a:pt x="2214802" y="1357069"/>
                  <a:pt x="2205565" y="1330514"/>
                  <a:pt x="2185938" y="1340905"/>
                </a:cubicBezTo>
                <a:cubicBezTo>
                  <a:pt x="2166311" y="1351296"/>
                  <a:pt x="2146683" y="1383623"/>
                  <a:pt x="2130520" y="1430959"/>
                </a:cubicBezTo>
                <a:cubicBezTo>
                  <a:pt x="2114357" y="1478295"/>
                  <a:pt x="2105121" y="1585669"/>
                  <a:pt x="2088957" y="1624923"/>
                </a:cubicBezTo>
                <a:cubicBezTo>
                  <a:pt x="2072793" y="1664177"/>
                  <a:pt x="2054320" y="1650323"/>
                  <a:pt x="2033538" y="1666487"/>
                </a:cubicBezTo>
                <a:cubicBezTo>
                  <a:pt x="2012756" y="1682651"/>
                  <a:pt x="1994284" y="1724214"/>
                  <a:pt x="1964266" y="1721905"/>
                </a:cubicBezTo>
                <a:cubicBezTo>
                  <a:pt x="1934248" y="1719596"/>
                  <a:pt x="1874211" y="1683805"/>
                  <a:pt x="1853429" y="1652632"/>
                </a:cubicBezTo>
                <a:cubicBezTo>
                  <a:pt x="1832647" y="1621459"/>
                  <a:pt x="1852275" y="1577586"/>
                  <a:pt x="1839575" y="1534868"/>
                </a:cubicBezTo>
                <a:cubicBezTo>
                  <a:pt x="1826875" y="1492150"/>
                  <a:pt x="1800320" y="1442505"/>
                  <a:pt x="1777229" y="1396323"/>
                </a:cubicBezTo>
                <a:cubicBezTo>
                  <a:pt x="1754138" y="1350141"/>
                  <a:pt x="1717192" y="1305114"/>
                  <a:pt x="1701029" y="1257778"/>
                </a:cubicBezTo>
                <a:cubicBezTo>
                  <a:pt x="1684866" y="1210442"/>
                  <a:pt x="1689484" y="1155023"/>
                  <a:pt x="1680248" y="1112305"/>
                </a:cubicBezTo>
                <a:cubicBezTo>
                  <a:pt x="1671012" y="1069587"/>
                  <a:pt x="1651384" y="1034950"/>
                  <a:pt x="1645611" y="1001468"/>
                </a:cubicBezTo>
                <a:cubicBezTo>
                  <a:pt x="1639838" y="967986"/>
                  <a:pt x="1640993" y="947205"/>
                  <a:pt x="1645611" y="911414"/>
                </a:cubicBezTo>
                <a:cubicBezTo>
                  <a:pt x="1650229" y="875623"/>
                  <a:pt x="1680247" y="819050"/>
                  <a:pt x="1673320" y="786723"/>
                </a:cubicBezTo>
                <a:cubicBezTo>
                  <a:pt x="1666393" y="754396"/>
                  <a:pt x="1630602" y="746314"/>
                  <a:pt x="1604048" y="717450"/>
                </a:cubicBezTo>
                <a:cubicBezTo>
                  <a:pt x="1577494" y="688586"/>
                  <a:pt x="1544011" y="663186"/>
                  <a:pt x="1513993" y="613541"/>
                </a:cubicBezTo>
                <a:cubicBezTo>
                  <a:pt x="1483975" y="563896"/>
                  <a:pt x="1422784" y="478460"/>
                  <a:pt x="1423938" y="419578"/>
                </a:cubicBezTo>
                <a:cubicBezTo>
                  <a:pt x="1425092" y="360696"/>
                  <a:pt x="1493211" y="309895"/>
                  <a:pt x="1520920" y="260250"/>
                </a:cubicBezTo>
                <a:cubicBezTo>
                  <a:pt x="1548629" y="210604"/>
                  <a:pt x="1575184" y="156341"/>
                  <a:pt x="1590193" y="121705"/>
                </a:cubicBezTo>
                <a:cubicBezTo>
                  <a:pt x="1605202" y="87069"/>
                  <a:pt x="1617902" y="72059"/>
                  <a:pt x="1610975" y="52432"/>
                </a:cubicBezTo>
                <a:cubicBezTo>
                  <a:pt x="1604048" y="32805"/>
                  <a:pt x="1576338" y="9714"/>
                  <a:pt x="1548629" y="3941"/>
                </a:cubicBezTo>
                <a:cubicBezTo>
                  <a:pt x="1520920" y="-1832"/>
                  <a:pt x="1475893" y="-4140"/>
                  <a:pt x="1444720" y="17796"/>
                </a:cubicBezTo>
                <a:cubicBezTo>
                  <a:pt x="1413547" y="39732"/>
                  <a:pt x="1383529" y="100923"/>
                  <a:pt x="1361593" y="135559"/>
                </a:cubicBezTo>
                <a:cubicBezTo>
                  <a:pt x="1339657" y="170195"/>
                  <a:pt x="1325802" y="186359"/>
                  <a:pt x="1313102" y="225614"/>
                </a:cubicBezTo>
                <a:cubicBezTo>
                  <a:pt x="1300402" y="264869"/>
                  <a:pt x="1318875" y="331833"/>
                  <a:pt x="1285393" y="371087"/>
                </a:cubicBezTo>
                <a:cubicBezTo>
                  <a:pt x="1251911" y="410341"/>
                  <a:pt x="1144538" y="425350"/>
                  <a:pt x="1112211" y="461141"/>
                </a:cubicBezTo>
                <a:cubicBezTo>
                  <a:pt x="1079884" y="496932"/>
                  <a:pt x="1082193" y="537341"/>
                  <a:pt x="1091429" y="585832"/>
                </a:cubicBezTo>
                <a:cubicBezTo>
                  <a:pt x="1100665" y="634323"/>
                  <a:pt x="1165320" y="695514"/>
                  <a:pt x="1167629" y="752087"/>
                </a:cubicBezTo>
                <a:cubicBezTo>
                  <a:pt x="1169938" y="808660"/>
                  <a:pt x="1124911" y="882550"/>
                  <a:pt x="1105284" y="925268"/>
                </a:cubicBezTo>
                <a:cubicBezTo>
                  <a:pt x="1085657" y="967986"/>
                  <a:pt x="1082193" y="993387"/>
                  <a:pt x="1049866" y="1008396"/>
                </a:cubicBezTo>
                <a:cubicBezTo>
                  <a:pt x="1017539" y="1023405"/>
                  <a:pt x="954038" y="1024559"/>
                  <a:pt x="911320" y="1015323"/>
                </a:cubicBezTo>
                <a:cubicBezTo>
                  <a:pt x="868602" y="1006087"/>
                  <a:pt x="833966" y="963369"/>
                  <a:pt x="793557" y="952978"/>
                </a:cubicBezTo>
                <a:cubicBezTo>
                  <a:pt x="753148" y="942587"/>
                  <a:pt x="694266" y="943742"/>
                  <a:pt x="668866" y="952978"/>
                </a:cubicBezTo>
                <a:cubicBezTo>
                  <a:pt x="643466" y="962214"/>
                  <a:pt x="630766" y="976069"/>
                  <a:pt x="641157" y="1008396"/>
                </a:cubicBezTo>
                <a:cubicBezTo>
                  <a:pt x="651548" y="1040723"/>
                  <a:pt x="708120" y="1107686"/>
                  <a:pt x="731211" y="1146941"/>
                </a:cubicBezTo>
                <a:cubicBezTo>
                  <a:pt x="754302" y="1186196"/>
                  <a:pt x="740448" y="1206978"/>
                  <a:pt x="779702" y="1243923"/>
                </a:cubicBezTo>
                <a:cubicBezTo>
                  <a:pt x="818956" y="1280868"/>
                  <a:pt x="927483" y="1325896"/>
                  <a:pt x="966738" y="1368614"/>
                </a:cubicBezTo>
                <a:cubicBezTo>
                  <a:pt x="1005992" y="1411332"/>
                  <a:pt x="995602" y="1462132"/>
                  <a:pt x="1015229" y="1500232"/>
                </a:cubicBezTo>
                <a:cubicBezTo>
                  <a:pt x="1034856" y="1538332"/>
                  <a:pt x="1059102" y="1574123"/>
                  <a:pt x="1084502" y="1597214"/>
                </a:cubicBezTo>
                <a:cubicBezTo>
                  <a:pt x="1109902" y="1620305"/>
                  <a:pt x="1146847" y="1614533"/>
                  <a:pt x="1167629" y="1638778"/>
                </a:cubicBezTo>
                <a:cubicBezTo>
                  <a:pt x="1188411" y="1663023"/>
                  <a:pt x="1199957" y="1717287"/>
                  <a:pt x="1209193" y="1742687"/>
                </a:cubicBezTo>
                <a:cubicBezTo>
                  <a:pt x="1218429" y="1768087"/>
                  <a:pt x="1236902" y="1768087"/>
                  <a:pt x="1223048" y="1791178"/>
                </a:cubicBezTo>
                <a:cubicBezTo>
                  <a:pt x="1209193" y="1814269"/>
                  <a:pt x="1128375" y="1847750"/>
                  <a:pt x="1126066" y="1881232"/>
                </a:cubicBezTo>
                <a:cubicBezTo>
                  <a:pt x="1123757" y="1914714"/>
                  <a:pt x="1179175" y="1953968"/>
                  <a:pt x="1209193" y="1992068"/>
                </a:cubicBezTo>
                <a:cubicBezTo>
                  <a:pt x="1239211" y="2030168"/>
                  <a:pt x="1281930" y="2077505"/>
                  <a:pt x="1306175" y="2109832"/>
                </a:cubicBezTo>
                <a:cubicBezTo>
                  <a:pt x="1330420" y="2142159"/>
                  <a:pt x="1369675" y="2168714"/>
                  <a:pt x="1354666" y="2186032"/>
                </a:cubicBezTo>
                <a:cubicBezTo>
                  <a:pt x="1339657" y="2203350"/>
                  <a:pt x="1264611" y="2209123"/>
                  <a:pt x="1216120" y="2213741"/>
                </a:cubicBezTo>
                <a:cubicBezTo>
                  <a:pt x="1167629" y="2218359"/>
                  <a:pt x="1085656" y="2176796"/>
                  <a:pt x="1063720" y="2213741"/>
                </a:cubicBezTo>
                <a:cubicBezTo>
                  <a:pt x="1041784" y="2250686"/>
                  <a:pt x="1077575" y="2378841"/>
                  <a:pt x="1084502" y="2435414"/>
                </a:cubicBezTo>
                <a:cubicBezTo>
                  <a:pt x="1091429" y="2491987"/>
                  <a:pt x="1116829" y="2518542"/>
                  <a:pt x="1105284" y="2553178"/>
                </a:cubicBezTo>
                <a:cubicBezTo>
                  <a:pt x="1093739" y="2587814"/>
                  <a:pt x="1042938" y="2616677"/>
                  <a:pt x="1015229" y="2643232"/>
                </a:cubicBezTo>
                <a:cubicBezTo>
                  <a:pt x="987520" y="2669786"/>
                  <a:pt x="952883" y="2690569"/>
                  <a:pt x="939029" y="2712505"/>
                </a:cubicBezTo>
                <a:cubicBezTo>
                  <a:pt x="925175" y="2734441"/>
                  <a:pt x="906702" y="2747141"/>
                  <a:pt x="932102" y="2774850"/>
                </a:cubicBezTo>
                <a:cubicBezTo>
                  <a:pt x="957502" y="2802559"/>
                  <a:pt x="1063720" y="2842968"/>
                  <a:pt x="1091429" y="2878759"/>
                </a:cubicBezTo>
                <a:cubicBezTo>
                  <a:pt x="1119138" y="2914550"/>
                  <a:pt x="1106439" y="2969969"/>
                  <a:pt x="1098357" y="2989596"/>
                </a:cubicBezTo>
                <a:cubicBezTo>
                  <a:pt x="1090275" y="3009223"/>
                  <a:pt x="1072956" y="2994214"/>
                  <a:pt x="1042938" y="2996523"/>
                </a:cubicBezTo>
                <a:cubicBezTo>
                  <a:pt x="1012920" y="2998832"/>
                  <a:pt x="918248" y="3003450"/>
                  <a:pt x="918248" y="3003450"/>
                </a:cubicBezTo>
                <a:cubicBezTo>
                  <a:pt x="880148" y="3005759"/>
                  <a:pt x="844356" y="2999987"/>
                  <a:pt x="814338" y="3010378"/>
                </a:cubicBezTo>
                <a:cubicBezTo>
                  <a:pt x="784320" y="3020769"/>
                  <a:pt x="758920" y="3053096"/>
                  <a:pt x="738138" y="3065796"/>
                </a:cubicBezTo>
                <a:cubicBezTo>
                  <a:pt x="717356" y="3078496"/>
                  <a:pt x="676948" y="3043860"/>
                  <a:pt x="689648" y="3086578"/>
                </a:cubicBezTo>
                <a:cubicBezTo>
                  <a:pt x="702348" y="3129296"/>
                  <a:pt x="776238" y="3288623"/>
                  <a:pt x="814338" y="3322105"/>
                </a:cubicBezTo>
                <a:cubicBezTo>
                  <a:pt x="852438" y="3355587"/>
                  <a:pt x="875530" y="3305941"/>
                  <a:pt x="918248" y="3287468"/>
                </a:cubicBezTo>
                <a:cubicBezTo>
                  <a:pt x="960966" y="3268995"/>
                  <a:pt x="1070648" y="3211268"/>
                  <a:pt x="1070648" y="3211268"/>
                </a:cubicBezTo>
                <a:lnTo>
                  <a:pt x="1070648" y="3211268"/>
                </a:lnTo>
                <a:cubicBezTo>
                  <a:pt x="1079884" y="3220504"/>
                  <a:pt x="1123757" y="3235514"/>
                  <a:pt x="1126066" y="3266687"/>
                </a:cubicBezTo>
                <a:cubicBezTo>
                  <a:pt x="1128375" y="3297860"/>
                  <a:pt x="1096047" y="3367132"/>
                  <a:pt x="1084502" y="3398305"/>
                </a:cubicBezTo>
                <a:cubicBezTo>
                  <a:pt x="1072957" y="3429478"/>
                  <a:pt x="1042939" y="3434096"/>
                  <a:pt x="1056793" y="3453723"/>
                </a:cubicBezTo>
                <a:cubicBezTo>
                  <a:pt x="1070647" y="3473350"/>
                  <a:pt x="1156083" y="3494132"/>
                  <a:pt x="1167629" y="3516068"/>
                </a:cubicBezTo>
                <a:cubicBezTo>
                  <a:pt x="1179175" y="3538004"/>
                  <a:pt x="1138766" y="3570332"/>
                  <a:pt x="1126066" y="3585341"/>
                </a:cubicBezTo>
                <a:cubicBezTo>
                  <a:pt x="1113366" y="3600350"/>
                  <a:pt x="1116829" y="3613050"/>
                  <a:pt x="1091429" y="3606123"/>
                </a:cubicBezTo>
                <a:cubicBezTo>
                  <a:pt x="1066029" y="3599196"/>
                  <a:pt x="1012920" y="3556478"/>
                  <a:pt x="973666" y="3543778"/>
                </a:cubicBezTo>
                <a:cubicBezTo>
                  <a:pt x="934412" y="3531078"/>
                  <a:pt x="895157" y="3527614"/>
                  <a:pt x="855902" y="3529923"/>
                </a:cubicBezTo>
                <a:cubicBezTo>
                  <a:pt x="816647" y="3532232"/>
                  <a:pt x="783165" y="3554168"/>
                  <a:pt x="738138" y="3557632"/>
                </a:cubicBezTo>
                <a:cubicBezTo>
                  <a:pt x="693111" y="3561096"/>
                  <a:pt x="629611" y="3546087"/>
                  <a:pt x="585738" y="3550705"/>
                </a:cubicBezTo>
                <a:cubicBezTo>
                  <a:pt x="541865" y="3555323"/>
                  <a:pt x="514156" y="3569177"/>
                  <a:pt x="474902" y="3585341"/>
                </a:cubicBezTo>
                <a:cubicBezTo>
                  <a:pt x="435648" y="3601505"/>
                  <a:pt x="392929" y="3644223"/>
                  <a:pt x="350211" y="3647687"/>
                </a:cubicBezTo>
                <a:cubicBezTo>
                  <a:pt x="307493" y="3651151"/>
                  <a:pt x="250920" y="3600350"/>
                  <a:pt x="218593" y="3606123"/>
                </a:cubicBezTo>
                <a:cubicBezTo>
                  <a:pt x="186266" y="3611896"/>
                  <a:pt x="179339" y="3661541"/>
                  <a:pt x="156248" y="3682323"/>
                </a:cubicBezTo>
                <a:cubicBezTo>
                  <a:pt x="133157" y="3703105"/>
                  <a:pt x="105448" y="3719268"/>
                  <a:pt x="80048" y="3730814"/>
                </a:cubicBezTo>
                <a:cubicBezTo>
                  <a:pt x="54648" y="3742360"/>
                  <a:pt x="14239" y="3723887"/>
                  <a:pt x="3848" y="3751596"/>
                </a:cubicBezTo>
                <a:cubicBezTo>
                  <a:pt x="-6543" y="3779305"/>
                  <a:pt x="6157" y="3841650"/>
                  <a:pt x="17702" y="3897068"/>
                </a:cubicBezTo>
                <a:cubicBezTo>
                  <a:pt x="29247" y="3952486"/>
                  <a:pt x="61575" y="4025223"/>
                  <a:pt x="73120" y="4084105"/>
                </a:cubicBezTo>
                <a:cubicBezTo>
                  <a:pt x="84665" y="4142987"/>
                  <a:pt x="68502" y="4215723"/>
                  <a:pt x="86975" y="4250359"/>
                </a:cubicBezTo>
                <a:cubicBezTo>
                  <a:pt x="105448" y="4284995"/>
                  <a:pt x="141239" y="4282687"/>
                  <a:pt x="183957" y="4291923"/>
                </a:cubicBezTo>
                <a:cubicBezTo>
                  <a:pt x="226675" y="4301159"/>
                  <a:pt x="285557" y="4302314"/>
                  <a:pt x="343284" y="4305778"/>
                </a:cubicBezTo>
                <a:cubicBezTo>
                  <a:pt x="401011" y="4309242"/>
                  <a:pt x="478366" y="4324250"/>
                  <a:pt x="530320" y="4312705"/>
                </a:cubicBezTo>
                <a:cubicBezTo>
                  <a:pt x="582274" y="4301160"/>
                  <a:pt x="611138" y="4260750"/>
                  <a:pt x="655011" y="4236505"/>
                </a:cubicBezTo>
                <a:cubicBezTo>
                  <a:pt x="698884" y="4212260"/>
                  <a:pt x="749684" y="4177623"/>
                  <a:pt x="793557" y="4167232"/>
                </a:cubicBezTo>
                <a:cubicBezTo>
                  <a:pt x="837430" y="4156841"/>
                  <a:pt x="872066" y="4205332"/>
                  <a:pt x="918248" y="4174159"/>
                </a:cubicBezTo>
                <a:cubicBezTo>
                  <a:pt x="964430" y="4142986"/>
                  <a:pt x="1022157" y="4029841"/>
                  <a:pt x="1070648" y="3980196"/>
                </a:cubicBezTo>
                <a:cubicBezTo>
                  <a:pt x="1119139" y="3930551"/>
                  <a:pt x="1169939" y="3913232"/>
                  <a:pt x="1209193" y="3876287"/>
                </a:cubicBezTo>
                <a:cubicBezTo>
                  <a:pt x="1248447" y="3839342"/>
                  <a:pt x="1306175" y="3758523"/>
                  <a:pt x="1306175" y="3758523"/>
                </a:cubicBezTo>
                <a:cubicBezTo>
                  <a:pt x="1332729" y="3726196"/>
                  <a:pt x="1347738" y="3699641"/>
                  <a:pt x="1368520" y="3682323"/>
                </a:cubicBezTo>
                <a:cubicBezTo>
                  <a:pt x="1389302" y="3665005"/>
                  <a:pt x="1418166" y="3667314"/>
                  <a:pt x="1430866" y="3654614"/>
                </a:cubicBezTo>
                <a:cubicBezTo>
                  <a:pt x="1443566" y="3641914"/>
                  <a:pt x="1413547" y="3610741"/>
                  <a:pt x="1444720" y="3606123"/>
                </a:cubicBezTo>
                <a:cubicBezTo>
                  <a:pt x="1475893" y="3601505"/>
                  <a:pt x="1564793" y="3618823"/>
                  <a:pt x="1617902" y="3626905"/>
                </a:cubicBezTo>
                <a:cubicBezTo>
                  <a:pt x="1671011" y="3634987"/>
                  <a:pt x="1729893" y="3643069"/>
                  <a:pt x="1763375" y="3654614"/>
                </a:cubicBezTo>
                <a:cubicBezTo>
                  <a:pt x="1796857" y="3666159"/>
                  <a:pt x="1807247" y="3667314"/>
                  <a:pt x="1818793" y="3696178"/>
                </a:cubicBezTo>
                <a:cubicBezTo>
                  <a:pt x="1830338" y="3725042"/>
                  <a:pt x="1830339" y="3763142"/>
                  <a:pt x="1832648" y="3827796"/>
                </a:cubicBezTo>
                <a:cubicBezTo>
                  <a:pt x="1834957" y="3892450"/>
                  <a:pt x="1832648" y="4084105"/>
                  <a:pt x="1832648" y="4084105"/>
                </a:cubicBezTo>
                <a:cubicBezTo>
                  <a:pt x="1832648" y="4152223"/>
                  <a:pt x="1833803" y="4205332"/>
                  <a:pt x="1832648" y="4236505"/>
                </a:cubicBezTo>
                <a:cubicBezTo>
                  <a:pt x="1831493" y="4267678"/>
                  <a:pt x="1811866" y="4266523"/>
                  <a:pt x="1825720" y="4271141"/>
                </a:cubicBezTo>
                <a:cubicBezTo>
                  <a:pt x="1839574" y="4275759"/>
                  <a:pt x="1884602" y="4280378"/>
                  <a:pt x="1915775" y="4264214"/>
                </a:cubicBezTo>
                <a:cubicBezTo>
                  <a:pt x="1946948" y="4248050"/>
                  <a:pt x="1975812" y="4201868"/>
                  <a:pt x="2012757" y="4174159"/>
                </a:cubicBezTo>
                <a:cubicBezTo>
                  <a:pt x="2049702" y="4146450"/>
                  <a:pt x="2107430" y="4095650"/>
                  <a:pt x="2137448" y="4097959"/>
                </a:cubicBezTo>
                <a:cubicBezTo>
                  <a:pt x="2167466" y="4100268"/>
                  <a:pt x="2185939" y="4156841"/>
                  <a:pt x="2192866" y="4188014"/>
                </a:cubicBezTo>
                <a:cubicBezTo>
                  <a:pt x="2199793" y="4219187"/>
                  <a:pt x="2198638" y="4243432"/>
                  <a:pt x="2179011" y="4284996"/>
                </a:cubicBezTo>
                <a:cubicBezTo>
                  <a:pt x="2159384" y="4326560"/>
                  <a:pt x="2095884" y="4390060"/>
                  <a:pt x="2075102" y="4437396"/>
                </a:cubicBezTo>
                <a:cubicBezTo>
                  <a:pt x="2054320" y="4484732"/>
                  <a:pt x="2052011" y="4530914"/>
                  <a:pt x="2054320" y="4569014"/>
                </a:cubicBezTo>
                <a:cubicBezTo>
                  <a:pt x="2056629" y="4607114"/>
                  <a:pt x="2060093" y="4629051"/>
                  <a:pt x="2088957" y="4665996"/>
                </a:cubicBezTo>
                <a:cubicBezTo>
                  <a:pt x="2117821" y="4702941"/>
                  <a:pt x="2127056" y="4764132"/>
                  <a:pt x="2185938" y="479761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685115" y="5031723"/>
            <a:ext cx="1118088" cy="643159"/>
          </a:xfrm>
          <a:custGeom>
            <a:avLst/>
            <a:gdLst>
              <a:gd name="connsiteX0" fmla="*/ 1069467 w 1118088"/>
              <a:gd name="connsiteY0" fmla="*/ 66750 h 643159"/>
              <a:gd name="connsiteX1" fmla="*/ 1117958 w 1118088"/>
              <a:gd name="connsiteY1" fmla="*/ 122168 h 643159"/>
              <a:gd name="connsiteX2" fmla="*/ 1055612 w 1118088"/>
              <a:gd name="connsiteY2" fmla="*/ 219150 h 643159"/>
              <a:gd name="connsiteX3" fmla="*/ 951703 w 1118088"/>
              <a:gd name="connsiteY3" fmla="*/ 364622 h 643159"/>
              <a:gd name="connsiteX4" fmla="*/ 854721 w 1118088"/>
              <a:gd name="connsiteY4" fmla="*/ 468532 h 643159"/>
              <a:gd name="connsiteX5" fmla="*/ 771594 w 1118088"/>
              <a:gd name="connsiteY5" fmla="*/ 510095 h 643159"/>
              <a:gd name="connsiteX6" fmla="*/ 626121 w 1118088"/>
              <a:gd name="connsiteY6" fmla="*/ 510095 h 643159"/>
              <a:gd name="connsiteX7" fmla="*/ 501430 w 1118088"/>
              <a:gd name="connsiteY7" fmla="*/ 572441 h 643159"/>
              <a:gd name="connsiteX8" fmla="*/ 446012 w 1118088"/>
              <a:gd name="connsiteY8" fmla="*/ 627859 h 643159"/>
              <a:gd name="connsiteX9" fmla="*/ 258976 w 1118088"/>
              <a:gd name="connsiteY9" fmla="*/ 641713 h 643159"/>
              <a:gd name="connsiteX10" fmla="*/ 85794 w 1118088"/>
              <a:gd name="connsiteY10" fmla="*/ 600150 h 643159"/>
              <a:gd name="connsiteX11" fmla="*/ 16521 w 1118088"/>
              <a:gd name="connsiteY11" fmla="*/ 454677 h 643159"/>
              <a:gd name="connsiteX12" fmla="*/ 23449 w 1118088"/>
              <a:gd name="connsiteY12" fmla="*/ 205295 h 643159"/>
              <a:gd name="connsiteX13" fmla="*/ 265903 w 1118088"/>
              <a:gd name="connsiteY13" fmla="*/ 73677 h 643159"/>
              <a:gd name="connsiteX14" fmla="*/ 591485 w 1118088"/>
              <a:gd name="connsiteY14" fmla="*/ 11332 h 643159"/>
              <a:gd name="connsiteX15" fmla="*/ 799303 w 1118088"/>
              <a:gd name="connsiteY15" fmla="*/ 4404 h 643159"/>
              <a:gd name="connsiteX16" fmla="*/ 903212 w 1118088"/>
              <a:gd name="connsiteY16" fmla="*/ 59822 h 643159"/>
              <a:gd name="connsiteX17" fmla="*/ 986340 w 1118088"/>
              <a:gd name="connsiteY17" fmla="*/ 101386 h 643159"/>
              <a:gd name="connsiteX18" fmla="*/ 1069467 w 1118088"/>
              <a:gd name="connsiteY18" fmla="*/ 66750 h 64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8088" h="643159">
                <a:moveTo>
                  <a:pt x="1069467" y="66750"/>
                </a:moveTo>
                <a:cubicBezTo>
                  <a:pt x="1091403" y="70214"/>
                  <a:pt x="1120267" y="96768"/>
                  <a:pt x="1117958" y="122168"/>
                </a:cubicBezTo>
                <a:cubicBezTo>
                  <a:pt x="1115649" y="147568"/>
                  <a:pt x="1083321" y="178741"/>
                  <a:pt x="1055612" y="219150"/>
                </a:cubicBezTo>
                <a:cubicBezTo>
                  <a:pt x="1027903" y="259559"/>
                  <a:pt x="985185" y="323058"/>
                  <a:pt x="951703" y="364622"/>
                </a:cubicBezTo>
                <a:cubicBezTo>
                  <a:pt x="918221" y="406186"/>
                  <a:pt x="884739" y="444287"/>
                  <a:pt x="854721" y="468532"/>
                </a:cubicBezTo>
                <a:cubicBezTo>
                  <a:pt x="824703" y="492777"/>
                  <a:pt x="809694" y="503168"/>
                  <a:pt x="771594" y="510095"/>
                </a:cubicBezTo>
                <a:cubicBezTo>
                  <a:pt x="733494" y="517022"/>
                  <a:pt x="671148" y="499704"/>
                  <a:pt x="626121" y="510095"/>
                </a:cubicBezTo>
                <a:cubicBezTo>
                  <a:pt x="581094" y="520486"/>
                  <a:pt x="531448" y="552814"/>
                  <a:pt x="501430" y="572441"/>
                </a:cubicBezTo>
                <a:cubicBezTo>
                  <a:pt x="471412" y="592068"/>
                  <a:pt x="486421" y="616314"/>
                  <a:pt x="446012" y="627859"/>
                </a:cubicBezTo>
                <a:cubicBezTo>
                  <a:pt x="405603" y="639404"/>
                  <a:pt x="319012" y="646331"/>
                  <a:pt x="258976" y="641713"/>
                </a:cubicBezTo>
                <a:cubicBezTo>
                  <a:pt x="198940" y="637095"/>
                  <a:pt x="126203" y="631323"/>
                  <a:pt x="85794" y="600150"/>
                </a:cubicBezTo>
                <a:cubicBezTo>
                  <a:pt x="45385" y="568977"/>
                  <a:pt x="26912" y="520486"/>
                  <a:pt x="16521" y="454677"/>
                </a:cubicBezTo>
                <a:cubicBezTo>
                  <a:pt x="6130" y="388868"/>
                  <a:pt x="-18115" y="268795"/>
                  <a:pt x="23449" y="205295"/>
                </a:cubicBezTo>
                <a:cubicBezTo>
                  <a:pt x="65013" y="141795"/>
                  <a:pt x="171230" y="106004"/>
                  <a:pt x="265903" y="73677"/>
                </a:cubicBezTo>
                <a:cubicBezTo>
                  <a:pt x="360576" y="41350"/>
                  <a:pt x="502585" y="22877"/>
                  <a:pt x="591485" y="11332"/>
                </a:cubicBezTo>
                <a:cubicBezTo>
                  <a:pt x="680385" y="-214"/>
                  <a:pt x="747348" y="-3678"/>
                  <a:pt x="799303" y="4404"/>
                </a:cubicBezTo>
                <a:cubicBezTo>
                  <a:pt x="851257" y="12486"/>
                  <a:pt x="872039" y="43658"/>
                  <a:pt x="903212" y="59822"/>
                </a:cubicBezTo>
                <a:cubicBezTo>
                  <a:pt x="934385" y="75986"/>
                  <a:pt x="959785" y="100231"/>
                  <a:pt x="986340" y="101386"/>
                </a:cubicBezTo>
                <a:cubicBezTo>
                  <a:pt x="1012895" y="102541"/>
                  <a:pt x="1047531" y="63286"/>
                  <a:pt x="1069467" y="667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2754257" y="5116688"/>
            <a:ext cx="859087" cy="512284"/>
          </a:xfrm>
          <a:custGeom>
            <a:avLst/>
            <a:gdLst>
              <a:gd name="connsiteX0" fmla="*/ 644263 w 859087"/>
              <a:gd name="connsiteY0" fmla="*/ 142 h 512284"/>
              <a:gd name="connsiteX1" fmla="*/ 514723 w 859087"/>
              <a:gd name="connsiteY1" fmla="*/ 7762 h 512284"/>
              <a:gd name="connsiteX2" fmla="*/ 404233 w 859087"/>
              <a:gd name="connsiteY2" fmla="*/ 7762 h 512284"/>
              <a:gd name="connsiteX3" fmla="*/ 267073 w 859087"/>
              <a:gd name="connsiteY3" fmla="*/ 53482 h 512284"/>
              <a:gd name="connsiteX4" fmla="*/ 114673 w 859087"/>
              <a:gd name="connsiteY4" fmla="*/ 122062 h 512284"/>
              <a:gd name="connsiteX5" fmla="*/ 4183 w 859087"/>
              <a:gd name="connsiteY5" fmla="*/ 198262 h 512284"/>
              <a:gd name="connsiteX6" fmla="*/ 30853 w 859087"/>
              <a:gd name="connsiteY6" fmla="*/ 365902 h 512284"/>
              <a:gd name="connsiteX7" fmla="*/ 103243 w 859087"/>
              <a:gd name="connsiteY7" fmla="*/ 484012 h 512284"/>
              <a:gd name="connsiteX8" fmla="*/ 350893 w 859087"/>
              <a:gd name="connsiteY8" fmla="*/ 506872 h 512284"/>
              <a:gd name="connsiteX9" fmla="*/ 499483 w 859087"/>
              <a:gd name="connsiteY9" fmla="*/ 404002 h 512284"/>
              <a:gd name="connsiteX10" fmla="*/ 640453 w 859087"/>
              <a:gd name="connsiteY10" fmla="*/ 369712 h 512284"/>
              <a:gd name="connsiteX11" fmla="*/ 781423 w 859087"/>
              <a:gd name="connsiteY11" fmla="*/ 316372 h 512284"/>
              <a:gd name="connsiteX12" fmla="*/ 846193 w 859087"/>
              <a:gd name="connsiteY12" fmla="*/ 190642 h 512284"/>
              <a:gd name="connsiteX13" fmla="*/ 850003 w 859087"/>
              <a:gd name="connsiteY13" fmla="*/ 110632 h 512284"/>
              <a:gd name="connsiteX14" fmla="*/ 747133 w 859087"/>
              <a:gd name="connsiteY14" fmla="*/ 15382 h 512284"/>
              <a:gd name="connsiteX15" fmla="*/ 644263 w 859087"/>
              <a:gd name="connsiteY15" fmla="*/ 142 h 51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9087" h="512284">
                <a:moveTo>
                  <a:pt x="644263" y="142"/>
                </a:moveTo>
                <a:cubicBezTo>
                  <a:pt x="605528" y="-1128"/>
                  <a:pt x="554728" y="6492"/>
                  <a:pt x="514723" y="7762"/>
                </a:cubicBezTo>
                <a:cubicBezTo>
                  <a:pt x="474718" y="9032"/>
                  <a:pt x="445508" y="142"/>
                  <a:pt x="404233" y="7762"/>
                </a:cubicBezTo>
                <a:cubicBezTo>
                  <a:pt x="362958" y="15382"/>
                  <a:pt x="315333" y="34432"/>
                  <a:pt x="267073" y="53482"/>
                </a:cubicBezTo>
                <a:cubicBezTo>
                  <a:pt x="218813" y="72532"/>
                  <a:pt x="158488" y="97932"/>
                  <a:pt x="114673" y="122062"/>
                </a:cubicBezTo>
                <a:cubicBezTo>
                  <a:pt x="70858" y="146192"/>
                  <a:pt x="18153" y="157622"/>
                  <a:pt x="4183" y="198262"/>
                </a:cubicBezTo>
                <a:cubicBezTo>
                  <a:pt x="-9787" y="238902"/>
                  <a:pt x="14343" y="318277"/>
                  <a:pt x="30853" y="365902"/>
                </a:cubicBezTo>
                <a:cubicBezTo>
                  <a:pt x="47363" y="413527"/>
                  <a:pt x="49903" y="460517"/>
                  <a:pt x="103243" y="484012"/>
                </a:cubicBezTo>
                <a:cubicBezTo>
                  <a:pt x="156583" y="507507"/>
                  <a:pt x="284853" y="520207"/>
                  <a:pt x="350893" y="506872"/>
                </a:cubicBezTo>
                <a:cubicBezTo>
                  <a:pt x="416933" y="493537"/>
                  <a:pt x="451223" y="426862"/>
                  <a:pt x="499483" y="404002"/>
                </a:cubicBezTo>
                <a:cubicBezTo>
                  <a:pt x="547743" y="381142"/>
                  <a:pt x="593463" y="384317"/>
                  <a:pt x="640453" y="369712"/>
                </a:cubicBezTo>
                <a:cubicBezTo>
                  <a:pt x="687443" y="355107"/>
                  <a:pt x="747133" y="346217"/>
                  <a:pt x="781423" y="316372"/>
                </a:cubicBezTo>
                <a:cubicBezTo>
                  <a:pt x="815713" y="286527"/>
                  <a:pt x="834763" y="224932"/>
                  <a:pt x="846193" y="190642"/>
                </a:cubicBezTo>
                <a:cubicBezTo>
                  <a:pt x="857623" y="156352"/>
                  <a:pt x="866513" y="139842"/>
                  <a:pt x="850003" y="110632"/>
                </a:cubicBezTo>
                <a:cubicBezTo>
                  <a:pt x="833493" y="81422"/>
                  <a:pt x="775073" y="35067"/>
                  <a:pt x="747133" y="15382"/>
                </a:cubicBezTo>
                <a:cubicBezTo>
                  <a:pt x="719193" y="-4303"/>
                  <a:pt x="682998" y="1412"/>
                  <a:pt x="644263" y="14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2834578" y="5207837"/>
            <a:ext cx="686405" cy="360616"/>
          </a:xfrm>
          <a:custGeom>
            <a:avLst/>
            <a:gdLst>
              <a:gd name="connsiteX0" fmla="*/ 415410 w 686405"/>
              <a:gd name="connsiteY0" fmla="*/ 8335 h 360616"/>
              <a:gd name="connsiteX1" fmla="*/ 293490 w 686405"/>
              <a:gd name="connsiteY1" fmla="*/ 4525 h 360616"/>
              <a:gd name="connsiteX2" fmla="*/ 171570 w 686405"/>
              <a:gd name="connsiteY2" fmla="*/ 80725 h 360616"/>
              <a:gd name="connsiteX3" fmla="*/ 80130 w 686405"/>
              <a:gd name="connsiteY3" fmla="*/ 153115 h 360616"/>
              <a:gd name="connsiteX4" fmla="*/ 120 w 686405"/>
              <a:gd name="connsiteY4" fmla="*/ 179785 h 360616"/>
              <a:gd name="connsiteX5" fmla="*/ 64890 w 686405"/>
              <a:gd name="connsiteY5" fmla="*/ 351235 h 360616"/>
              <a:gd name="connsiteX6" fmla="*/ 175380 w 686405"/>
              <a:gd name="connsiteY6" fmla="*/ 339805 h 360616"/>
              <a:gd name="connsiteX7" fmla="*/ 255390 w 686405"/>
              <a:gd name="connsiteY7" fmla="*/ 355045 h 360616"/>
              <a:gd name="connsiteX8" fmla="*/ 384930 w 686405"/>
              <a:gd name="connsiteY8" fmla="*/ 236935 h 360616"/>
              <a:gd name="connsiteX9" fmla="*/ 560190 w 686405"/>
              <a:gd name="connsiteY9" fmla="*/ 206455 h 360616"/>
              <a:gd name="connsiteX10" fmla="*/ 617340 w 686405"/>
              <a:gd name="connsiteY10" fmla="*/ 183595 h 360616"/>
              <a:gd name="connsiteX11" fmla="*/ 647820 w 686405"/>
              <a:gd name="connsiteY11" fmla="*/ 141685 h 360616"/>
              <a:gd name="connsiteX12" fmla="*/ 682110 w 686405"/>
              <a:gd name="connsiteY12" fmla="*/ 122635 h 360616"/>
              <a:gd name="connsiteX13" fmla="*/ 678300 w 686405"/>
              <a:gd name="connsiteY13" fmla="*/ 54055 h 360616"/>
              <a:gd name="connsiteX14" fmla="*/ 613530 w 686405"/>
              <a:gd name="connsiteY14" fmla="*/ 8335 h 360616"/>
              <a:gd name="connsiteX15" fmla="*/ 506850 w 686405"/>
              <a:gd name="connsiteY15" fmla="*/ 4525 h 360616"/>
              <a:gd name="connsiteX16" fmla="*/ 415410 w 686405"/>
              <a:gd name="connsiteY16" fmla="*/ 8335 h 36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6405" h="360616">
                <a:moveTo>
                  <a:pt x="415410" y="8335"/>
                </a:moveTo>
                <a:cubicBezTo>
                  <a:pt x="379850" y="8335"/>
                  <a:pt x="334130" y="-7540"/>
                  <a:pt x="293490" y="4525"/>
                </a:cubicBezTo>
                <a:cubicBezTo>
                  <a:pt x="252850" y="16590"/>
                  <a:pt x="207130" y="55960"/>
                  <a:pt x="171570" y="80725"/>
                </a:cubicBezTo>
                <a:cubicBezTo>
                  <a:pt x="136010" y="105490"/>
                  <a:pt x="108705" y="136605"/>
                  <a:pt x="80130" y="153115"/>
                </a:cubicBezTo>
                <a:cubicBezTo>
                  <a:pt x="51555" y="169625"/>
                  <a:pt x="2660" y="146765"/>
                  <a:pt x="120" y="179785"/>
                </a:cubicBezTo>
                <a:cubicBezTo>
                  <a:pt x="-2420" y="212805"/>
                  <a:pt x="35680" y="324565"/>
                  <a:pt x="64890" y="351235"/>
                </a:cubicBezTo>
                <a:cubicBezTo>
                  <a:pt x="94100" y="377905"/>
                  <a:pt x="143630" y="339170"/>
                  <a:pt x="175380" y="339805"/>
                </a:cubicBezTo>
                <a:cubicBezTo>
                  <a:pt x="207130" y="340440"/>
                  <a:pt x="220465" y="372190"/>
                  <a:pt x="255390" y="355045"/>
                </a:cubicBezTo>
                <a:cubicBezTo>
                  <a:pt x="290315" y="337900"/>
                  <a:pt x="334130" y="261700"/>
                  <a:pt x="384930" y="236935"/>
                </a:cubicBezTo>
                <a:cubicBezTo>
                  <a:pt x="435730" y="212170"/>
                  <a:pt x="521455" y="215345"/>
                  <a:pt x="560190" y="206455"/>
                </a:cubicBezTo>
                <a:cubicBezTo>
                  <a:pt x="598925" y="197565"/>
                  <a:pt x="602735" y="194390"/>
                  <a:pt x="617340" y="183595"/>
                </a:cubicBezTo>
                <a:cubicBezTo>
                  <a:pt x="631945" y="172800"/>
                  <a:pt x="637025" y="151845"/>
                  <a:pt x="647820" y="141685"/>
                </a:cubicBezTo>
                <a:cubicBezTo>
                  <a:pt x="658615" y="131525"/>
                  <a:pt x="677030" y="137240"/>
                  <a:pt x="682110" y="122635"/>
                </a:cubicBezTo>
                <a:cubicBezTo>
                  <a:pt x="687190" y="108030"/>
                  <a:pt x="689730" y="73105"/>
                  <a:pt x="678300" y="54055"/>
                </a:cubicBezTo>
                <a:cubicBezTo>
                  <a:pt x="666870" y="35005"/>
                  <a:pt x="642105" y="16590"/>
                  <a:pt x="613530" y="8335"/>
                </a:cubicBezTo>
                <a:cubicBezTo>
                  <a:pt x="584955" y="80"/>
                  <a:pt x="543045" y="3255"/>
                  <a:pt x="506850" y="4525"/>
                </a:cubicBezTo>
                <a:cubicBezTo>
                  <a:pt x="470655" y="5795"/>
                  <a:pt x="450970" y="8335"/>
                  <a:pt x="415410" y="833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2040311" y="1300962"/>
            <a:ext cx="4645219" cy="5127119"/>
          </a:xfrm>
          <a:custGeom>
            <a:avLst/>
            <a:gdLst>
              <a:gd name="connsiteX0" fmla="*/ 2762673 w 4645219"/>
              <a:gd name="connsiteY0" fmla="*/ 5007377 h 5127119"/>
              <a:gd name="connsiteX1" fmla="*/ 3067473 w 4645219"/>
              <a:gd name="connsiteY1" fmla="*/ 5106437 h 5127119"/>
              <a:gd name="connsiteX2" fmla="*/ 3197013 w 4645219"/>
              <a:gd name="connsiteY2" fmla="*/ 5106437 h 5127119"/>
              <a:gd name="connsiteX3" fmla="*/ 3235113 w 4645219"/>
              <a:gd name="connsiteY3" fmla="*/ 4885457 h 5127119"/>
              <a:gd name="connsiteX4" fmla="*/ 3227493 w 4645219"/>
              <a:gd name="connsiteY4" fmla="*/ 4771157 h 5127119"/>
              <a:gd name="connsiteX5" fmla="*/ 3379893 w 4645219"/>
              <a:gd name="connsiteY5" fmla="*/ 4512077 h 5127119"/>
              <a:gd name="connsiteX6" fmla="*/ 3463713 w 4645219"/>
              <a:gd name="connsiteY6" fmla="*/ 4336817 h 5127119"/>
              <a:gd name="connsiteX7" fmla="*/ 3433233 w 4645219"/>
              <a:gd name="connsiteY7" fmla="*/ 4146317 h 5127119"/>
              <a:gd name="connsiteX8" fmla="*/ 3364653 w 4645219"/>
              <a:gd name="connsiteY8" fmla="*/ 4016777 h 5127119"/>
              <a:gd name="connsiteX9" fmla="*/ 3417993 w 4645219"/>
              <a:gd name="connsiteY9" fmla="*/ 3978677 h 5127119"/>
              <a:gd name="connsiteX10" fmla="*/ 3631353 w 4645219"/>
              <a:gd name="connsiteY10" fmla="*/ 4131077 h 5127119"/>
              <a:gd name="connsiteX11" fmla="*/ 3684693 w 4645219"/>
              <a:gd name="connsiteY11" fmla="*/ 4184417 h 5127119"/>
              <a:gd name="connsiteX12" fmla="*/ 3837093 w 4645219"/>
              <a:gd name="connsiteY12" fmla="*/ 4138697 h 5127119"/>
              <a:gd name="connsiteX13" fmla="*/ 3928533 w 4645219"/>
              <a:gd name="connsiteY13" fmla="*/ 4321577 h 5127119"/>
              <a:gd name="connsiteX14" fmla="*/ 4111413 w 4645219"/>
              <a:gd name="connsiteY14" fmla="*/ 4298717 h 5127119"/>
              <a:gd name="connsiteX15" fmla="*/ 4324773 w 4645219"/>
              <a:gd name="connsiteY15" fmla="*/ 4230137 h 5127119"/>
              <a:gd name="connsiteX16" fmla="*/ 4362873 w 4645219"/>
              <a:gd name="connsiteY16" fmla="*/ 4092977 h 5127119"/>
              <a:gd name="connsiteX17" fmla="*/ 4568613 w 4645219"/>
              <a:gd name="connsiteY17" fmla="*/ 4024397 h 5127119"/>
              <a:gd name="connsiteX18" fmla="*/ 4621953 w 4645219"/>
              <a:gd name="connsiteY18" fmla="*/ 3887237 h 5127119"/>
              <a:gd name="connsiteX19" fmla="*/ 4553373 w 4645219"/>
              <a:gd name="connsiteY19" fmla="*/ 3711977 h 5127119"/>
              <a:gd name="connsiteX20" fmla="*/ 4500033 w 4645219"/>
              <a:gd name="connsiteY20" fmla="*/ 3513857 h 5127119"/>
              <a:gd name="connsiteX21" fmla="*/ 4637193 w 4645219"/>
              <a:gd name="connsiteY21" fmla="*/ 3369077 h 5127119"/>
              <a:gd name="connsiteX22" fmla="*/ 4614333 w 4645219"/>
              <a:gd name="connsiteY22" fmla="*/ 2690897 h 5127119"/>
              <a:gd name="connsiteX23" fmla="*/ 4492413 w 4645219"/>
              <a:gd name="connsiteY23" fmla="*/ 2591837 h 5127119"/>
              <a:gd name="connsiteX24" fmla="*/ 4378113 w 4645219"/>
              <a:gd name="connsiteY24" fmla="*/ 2538497 h 5127119"/>
              <a:gd name="connsiteX25" fmla="*/ 4294293 w 4645219"/>
              <a:gd name="connsiteY25" fmla="*/ 2591837 h 5127119"/>
              <a:gd name="connsiteX26" fmla="*/ 4172373 w 4645219"/>
              <a:gd name="connsiteY26" fmla="*/ 2637557 h 5127119"/>
              <a:gd name="connsiteX27" fmla="*/ 4042833 w 4645219"/>
              <a:gd name="connsiteY27" fmla="*/ 2706137 h 5127119"/>
              <a:gd name="connsiteX28" fmla="*/ 3981873 w 4645219"/>
              <a:gd name="connsiteY28" fmla="*/ 2744237 h 5127119"/>
              <a:gd name="connsiteX29" fmla="*/ 3913293 w 4645219"/>
              <a:gd name="connsiteY29" fmla="*/ 2728997 h 5127119"/>
              <a:gd name="connsiteX30" fmla="*/ 3882813 w 4645219"/>
              <a:gd name="connsiteY30" fmla="*/ 2568977 h 5127119"/>
              <a:gd name="connsiteX31" fmla="*/ 3814233 w 4645219"/>
              <a:gd name="connsiteY31" fmla="*/ 2530877 h 5127119"/>
              <a:gd name="connsiteX32" fmla="*/ 3692313 w 4645219"/>
              <a:gd name="connsiteY32" fmla="*/ 2500397 h 5127119"/>
              <a:gd name="connsiteX33" fmla="*/ 3578013 w 4645219"/>
              <a:gd name="connsiteY33" fmla="*/ 2431817 h 5127119"/>
              <a:gd name="connsiteX34" fmla="*/ 3600873 w 4645219"/>
              <a:gd name="connsiteY34" fmla="*/ 2347997 h 5127119"/>
              <a:gd name="connsiteX35" fmla="*/ 3745653 w 4645219"/>
              <a:gd name="connsiteY35" fmla="*/ 2271797 h 5127119"/>
              <a:gd name="connsiteX36" fmla="*/ 3814233 w 4645219"/>
              <a:gd name="connsiteY36" fmla="*/ 2203217 h 5127119"/>
              <a:gd name="connsiteX37" fmla="*/ 3760893 w 4645219"/>
              <a:gd name="connsiteY37" fmla="*/ 2104157 h 5127119"/>
              <a:gd name="connsiteX38" fmla="*/ 3699933 w 4645219"/>
              <a:gd name="connsiteY38" fmla="*/ 2043197 h 5127119"/>
              <a:gd name="connsiteX39" fmla="*/ 3821853 w 4645219"/>
              <a:gd name="connsiteY39" fmla="*/ 1944137 h 5127119"/>
              <a:gd name="connsiteX40" fmla="*/ 3859953 w 4645219"/>
              <a:gd name="connsiteY40" fmla="*/ 1814597 h 5127119"/>
              <a:gd name="connsiteX41" fmla="*/ 3806613 w 4645219"/>
              <a:gd name="connsiteY41" fmla="*/ 1738397 h 5127119"/>
              <a:gd name="connsiteX42" fmla="*/ 3684693 w 4645219"/>
              <a:gd name="connsiteY42" fmla="*/ 1723157 h 5127119"/>
              <a:gd name="connsiteX43" fmla="*/ 3578013 w 4645219"/>
              <a:gd name="connsiteY43" fmla="*/ 1723157 h 5127119"/>
              <a:gd name="connsiteX44" fmla="*/ 3501813 w 4645219"/>
              <a:gd name="connsiteY44" fmla="*/ 1669817 h 5127119"/>
              <a:gd name="connsiteX45" fmla="*/ 3486573 w 4645219"/>
              <a:gd name="connsiteY45" fmla="*/ 1517417 h 5127119"/>
              <a:gd name="connsiteX46" fmla="*/ 3486573 w 4645219"/>
              <a:gd name="connsiteY46" fmla="*/ 1441217 h 5127119"/>
              <a:gd name="connsiteX47" fmla="*/ 3433233 w 4645219"/>
              <a:gd name="connsiteY47" fmla="*/ 1418357 h 5127119"/>
              <a:gd name="connsiteX48" fmla="*/ 3334173 w 4645219"/>
              <a:gd name="connsiteY48" fmla="*/ 1418357 h 5127119"/>
              <a:gd name="connsiteX49" fmla="*/ 3143673 w 4645219"/>
              <a:gd name="connsiteY49" fmla="*/ 1387877 h 5127119"/>
              <a:gd name="connsiteX50" fmla="*/ 3067473 w 4645219"/>
              <a:gd name="connsiteY50" fmla="*/ 1387877 h 5127119"/>
              <a:gd name="connsiteX51" fmla="*/ 3006513 w 4645219"/>
              <a:gd name="connsiteY51" fmla="*/ 1471697 h 5127119"/>
              <a:gd name="connsiteX52" fmla="*/ 2869353 w 4645219"/>
              <a:gd name="connsiteY52" fmla="*/ 1433597 h 5127119"/>
              <a:gd name="connsiteX53" fmla="*/ 2770293 w 4645219"/>
              <a:gd name="connsiteY53" fmla="*/ 1372637 h 5127119"/>
              <a:gd name="connsiteX54" fmla="*/ 2716953 w 4645219"/>
              <a:gd name="connsiteY54" fmla="*/ 1357397 h 5127119"/>
              <a:gd name="connsiteX55" fmla="*/ 2648373 w 4645219"/>
              <a:gd name="connsiteY55" fmla="*/ 1380257 h 5127119"/>
              <a:gd name="connsiteX56" fmla="*/ 2633133 w 4645219"/>
              <a:gd name="connsiteY56" fmla="*/ 1525037 h 5127119"/>
              <a:gd name="connsiteX57" fmla="*/ 2572173 w 4645219"/>
              <a:gd name="connsiteY57" fmla="*/ 1639337 h 5127119"/>
              <a:gd name="connsiteX58" fmla="*/ 2556933 w 4645219"/>
              <a:gd name="connsiteY58" fmla="*/ 1692677 h 5127119"/>
              <a:gd name="connsiteX59" fmla="*/ 2465493 w 4645219"/>
              <a:gd name="connsiteY59" fmla="*/ 1662197 h 5127119"/>
              <a:gd name="connsiteX60" fmla="*/ 2396913 w 4645219"/>
              <a:gd name="connsiteY60" fmla="*/ 1532657 h 5127119"/>
              <a:gd name="connsiteX61" fmla="*/ 2351193 w 4645219"/>
              <a:gd name="connsiteY61" fmla="*/ 1387877 h 5127119"/>
              <a:gd name="connsiteX62" fmla="*/ 2335953 w 4645219"/>
              <a:gd name="connsiteY62" fmla="*/ 1151657 h 5127119"/>
              <a:gd name="connsiteX63" fmla="*/ 2313093 w 4645219"/>
              <a:gd name="connsiteY63" fmla="*/ 1075457 h 5127119"/>
              <a:gd name="connsiteX64" fmla="*/ 2297853 w 4645219"/>
              <a:gd name="connsiteY64" fmla="*/ 1029737 h 5127119"/>
              <a:gd name="connsiteX65" fmla="*/ 2351193 w 4645219"/>
              <a:gd name="connsiteY65" fmla="*/ 862097 h 5127119"/>
              <a:gd name="connsiteX66" fmla="*/ 2358813 w 4645219"/>
              <a:gd name="connsiteY66" fmla="*/ 770657 h 5127119"/>
              <a:gd name="connsiteX67" fmla="*/ 2259753 w 4645219"/>
              <a:gd name="connsiteY67" fmla="*/ 740177 h 5127119"/>
              <a:gd name="connsiteX68" fmla="*/ 2114973 w 4645219"/>
              <a:gd name="connsiteY68" fmla="*/ 679217 h 5127119"/>
              <a:gd name="connsiteX69" fmla="*/ 2054013 w 4645219"/>
              <a:gd name="connsiteY69" fmla="*/ 564917 h 5127119"/>
              <a:gd name="connsiteX70" fmla="*/ 2145453 w 4645219"/>
              <a:gd name="connsiteY70" fmla="*/ 412517 h 5127119"/>
              <a:gd name="connsiteX71" fmla="*/ 2252133 w 4645219"/>
              <a:gd name="connsiteY71" fmla="*/ 237257 h 5127119"/>
              <a:gd name="connsiteX72" fmla="*/ 2221653 w 4645219"/>
              <a:gd name="connsiteY72" fmla="*/ 23897 h 5127119"/>
              <a:gd name="connsiteX73" fmla="*/ 1886373 w 4645219"/>
              <a:gd name="connsiteY73" fmla="*/ 23897 h 5127119"/>
              <a:gd name="connsiteX74" fmla="*/ 1833033 w 4645219"/>
              <a:gd name="connsiteY74" fmla="*/ 191537 h 5127119"/>
              <a:gd name="connsiteX75" fmla="*/ 1733973 w 4645219"/>
              <a:gd name="connsiteY75" fmla="*/ 336317 h 5127119"/>
              <a:gd name="connsiteX76" fmla="*/ 1764453 w 4645219"/>
              <a:gd name="connsiteY76" fmla="*/ 412517 h 5127119"/>
              <a:gd name="connsiteX77" fmla="*/ 1642533 w 4645219"/>
              <a:gd name="connsiteY77" fmla="*/ 526817 h 5127119"/>
              <a:gd name="connsiteX78" fmla="*/ 1482513 w 4645219"/>
              <a:gd name="connsiteY78" fmla="*/ 572537 h 5127119"/>
              <a:gd name="connsiteX79" fmla="*/ 1551093 w 4645219"/>
              <a:gd name="connsiteY79" fmla="*/ 724937 h 5127119"/>
              <a:gd name="connsiteX80" fmla="*/ 1604433 w 4645219"/>
              <a:gd name="connsiteY80" fmla="*/ 846857 h 5127119"/>
              <a:gd name="connsiteX81" fmla="*/ 1612053 w 4645219"/>
              <a:gd name="connsiteY81" fmla="*/ 953537 h 5127119"/>
              <a:gd name="connsiteX82" fmla="*/ 1474893 w 4645219"/>
              <a:gd name="connsiteY82" fmla="*/ 984017 h 5127119"/>
              <a:gd name="connsiteX83" fmla="*/ 1337733 w 4645219"/>
              <a:gd name="connsiteY83" fmla="*/ 976397 h 5127119"/>
              <a:gd name="connsiteX84" fmla="*/ 1147233 w 4645219"/>
              <a:gd name="connsiteY84" fmla="*/ 968777 h 5127119"/>
              <a:gd name="connsiteX85" fmla="*/ 1002453 w 4645219"/>
              <a:gd name="connsiteY85" fmla="*/ 923057 h 5127119"/>
              <a:gd name="connsiteX86" fmla="*/ 880533 w 4645219"/>
              <a:gd name="connsiteY86" fmla="*/ 839237 h 5127119"/>
              <a:gd name="connsiteX87" fmla="*/ 750993 w 4645219"/>
              <a:gd name="connsiteY87" fmla="*/ 648737 h 5127119"/>
              <a:gd name="connsiteX88" fmla="*/ 651933 w 4645219"/>
              <a:gd name="connsiteY88" fmla="*/ 549677 h 5127119"/>
              <a:gd name="connsiteX89" fmla="*/ 453813 w 4645219"/>
              <a:gd name="connsiteY89" fmla="*/ 473477 h 5127119"/>
              <a:gd name="connsiteX90" fmla="*/ 255693 w 4645219"/>
              <a:gd name="connsiteY90" fmla="*/ 397277 h 5127119"/>
              <a:gd name="connsiteX91" fmla="*/ 133773 w 4645219"/>
              <a:gd name="connsiteY91" fmla="*/ 321077 h 5127119"/>
              <a:gd name="connsiteX92" fmla="*/ 80433 w 4645219"/>
              <a:gd name="connsiteY92" fmla="*/ 328697 h 5127119"/>
              <a:gd name="connsiteX93" fmla="*/ 42333 w 4645219"/>
              <a:gd name="connsiteY93" fmla="*/ 427757 h 5127119"/>
              <a:gd name="connsiteX94" fmla="*/ 4233 w 4645219"/>
              <a:gd name="connsiteY94" fmla="*/ 503957 h 5127119"/>
              <a:gd name="connsiteX95" fmla="*/ 149013 w 4645219"/>
              <a:gd name="connsiteY95" fmla="*/ 610637 h 5127119"/>
              <a:gd name="connsiteX96" fmla="*/ 324273 w 4645219"/>
              <a:gd name="connsiteY96" fmla="*/ 656357 h 5127119"/>
              <a:gd name="connsiteX97" fmla="*/ 453813 w 4645219"/>
              <a:gd name="connsiteY97" fmla="*/ 724937 h 5127119"/>
              <a:gd name="connsiteX98" fmla="*/ 491913 w 4645219"/>
              <a:gd name="connsiteY98" fmla="*/ 755417 h 5127119"/>
              <a:gd name="connsiteX99" fmla="*/ 491913 w 4645219"/>
              <a:gd name="connsiteY99" fmla="*/ 816377 h 5127119"/>
              <a:gd name="connsiteX100" fmla="*/ 636693 w 4645219"/>
              <a:gd name="connsiteY100" fmla="*/ 892577 h 5127119"/>
              <a:gd name="connsiteX101" fmla="*/ 819573 w 4645219"/>
              <a:gd name="connsiteY101" fmla="*/ 991637 h 5127119"/>
              <a:gd name="connsiteX102" fmla="*/ 933873 w 4645219"/>
              <a:gd name="connsiteY102" fmla="*/ 999257 h 5127119"/>
              <a:gd name="connsiteX103" fmla="*/ 1002453 w 4645219"/>
              <a:gd name="connsiteY103" fmla="*/ 1052597 h 5127119"/>
              <a:gd name="connsiteX104" fmla="*/ 1010073 w 4645219"/>
              <a:gd name="connsiteY104" fmla="*/ 1151657 h 5127119"/>
              <a:gd name="connsiteX105" fmla="*/ 1162473 w 4645219"/>
              <a:gd name="connsiteY105" fmla="*/ 1258337 h 5127119"/>
              <a:gd name="connsiteX106" fmla="*/ 1253913 w 4645219"/>
              <a:gd name="connsiteY106" fmla="*/ 1403117 h 5127119"/>
              <a:gd name="connsiteX107" fmla="*/ 1421553 w 4645219"/>
              <a:gd name="connsiteY107" fmla="*/ 1593617 h 5127119"/>
              <a:gd name="connsiteX108" fmla="*/ 1398693 w 4645219"/>
              <a:gd name="connsiteY108" fmla="*/ 1791737 h 5127119"/>
              <a:gd name="connsiteX109" fmla="*/ 1535853 w 4645219"/>
              <a:gd name="connsiteY109" fmla="*/ 1898417 h 5127119"/>
              <a:gd name="connsiteX110" fmla="*/ 1520613 w 4645219"/>
              <a:gd name="connsiteY110" fmla="*/ 2066057 h 5127119"/>
              <a:gd name="connsiteX111" fmla="*/ 1726353 w 4645219"/>
              <a:gd name="connsiteY111" fmla="*/ 2210837 h 5127119"/>
              <a:gd name="connsiteX112" fmla="*/ 1520613 w 4645219"/>
              <a:gd name="connsiteY112" fmla="*/ 2302277 h 5127119"/>
              <a:gd name="connsiteX113" fmla="*/ 1490133 w 4645219"/>
              <a:gd name="connsiteY113" fmla="*/ 2325137 h 5127119"/>
              <a:gd name="connsiteX114" fmla="*/ 1490133 w 4645219"/>
              <a:gd name="connsiteY114" fmla="*/ 2576597 h 5127119"/>
              <a:gd name="connsiteX115" fmla="*/ 1467273 w 4645219"/>
              <a:gd name="connsiteY115" fmla="*/ 2706137 h 5127119"/>
              <a:gd name="connsiteX116" fmla="*/ 1368213 w 4645219"/>
              <a:gd name="connsiteY116" fmla="*/ 2797577 h 5127119"/>
              <a:gd name="connsiteX117" fmla="*/ 1215813 w 4645219"/>
              <a:gd name="connsiteY117" fmla="*/ 2812817 h 5127119"/>
              <a:gd name="connsiteX118" fmla="*/ 1185333 w 4645219"/>
              <a:gd name="connsiteY118" fmla="*/ 2911877 h 5127119"/>
              <a:gd name="connsiteX119" fmla="*/ 1253913 w 4645219"/>
              <a:gd name="connsiteY119" fmla="*/ 3003317 h 5127119"/>
              <a:gd name="connsiteX120" fmla="*/ 1383453 w 4645219"/>
              <a:gd name="connsiteY120" fmla="*/ 3056657 h 5127119"/>
              <a:gd name="connsiteX121" fmla="*/ 1322493 w 4645219"/>
              <a:gd name="connsiteY121" fmla="*/ 3094757 h 5127119"/>
              <a:gd name="connsiteX122" fmla="*/ 1139613 w 4645219"/>
              <a:gd name="connsiteY122" fmla="*/ 3049037 h 5127119"/>
              <a:gd name="connsiteX123" fmla="*/ 1055793 w 4645219"/>
              <a:gd name="connsiteY123" fmla="*/ 3071897 h 5127119"/>
              <a:gd name="connsiteX124" fmla="*/ 956733 w 4645219"/>
              <a:gd name="connsiteY124" fmla="*/ 3064277 h 5127119"/>
              <a:gd name="connsiteX125" fmla="*/ 888153 w 4645219"/>
              <a:gd name="connsiteY125" fmla="*/ 3079517 h 5127119"/>
              <a:gd name="connsiteX126" fmla="*/ 758613 w 4645219"/>
              <a:gd name="connsiteY126" fmla="*/ 3125237 h 5127119"/>
              <a:gd name="connsiteX127" fmla="*/ 743373 w 4645219"/>
              <a:gd name="connsiteY127" fmla="*/ 3193817 h 5127119"/>
              <a:gd name="connsiteX128" fmla="*/ 888153 w 4645219"/>
              <a:gd name="connsiteY128" fmla="*/ 3224297 h 5127119"/>
              <a:gd name="connsiteX129" fmla="*/ 1131993 w 4645219"/>
              <a:gd name="connsiteY129" fmla="*/ 3292877 h 5127119"/>
              <a:gd name="connsiteX130" fmla="*/ 1292013 w 4645219"/>
              <a:gd name="connsiteY130" fmla="*/ 3437657 h 5127119"/>
              <a:gd name="connsiteX131" fmla="*/ 1391073 w 4645219"/>
              <a:gd name="connsiteY131" fmla="*/ 3574817 h 5127119"/>
              <a:gd name="connsiteX132" fmla="*/ 1292013 w 4645219"/>
              <a:gd name="connsiteY132" fmla="*/ 3612917 h 5127119"/>
              <a:gd name="connsiteX133" fmla="*/ 1170093 w 4645219"/>
              <a:gd name="connsiteY133" fmla="*/ 3620537 h 5127119"/>
              <a:gd name="connsiteX134" fmla="*/ 1086273 w 4645219"/>
              <a:gd name="connsiteY134" fmla="*/ 3620537 h 5127119"/>
              <a:gd name="connsiteX135" fmla="*/ 1010073 w 4645219"/>
              <a:gd name="connsiteY135" fmla="*/ 3658637 h 5127119"/>
              <a:gd name="connsiteX136" fmla="*/ 941493 w 4645219"/>
              <a:gd name="connsiteY136" fmla="*/ 3666257 h 5127119"/>
              <a:gd name="connsiteX137" fmla="*/ 911013 w 4645219"/>
              <a:gd name="connsiteY137" fmla="*/ 3696737 h 5127119"/>
              <a:gd name="connsiteX138" fmla="*/ 834813 w 4645219"/>
              <a:gd name="connsiteY138" fmla="*/ 3651017 h 5127119"/>
              <a:gd name="connsiteX139" fmla="*/ 781473 w 4645219"/>
              <a:gd name="connsiteY139" fmla="*/ 3651017 h 5127119"/>
              <a:gd name="connsiteX140" fmla="*/ 712893 w 4645219"/>
              <a:gd name="connsiteY140" fmla="*/ 3681497 h 5127119"/>
              <a:gd name="connsiteX141" fmla="*/ 629073 w 4645219"/>
              <a:gd name="connsiteY141" fmla="*/ 3772937 h 5127119"/>
              <a:gd name="connsiteX142" fmla="*/ 514773 w 4645219"/>
              <a:gd name="connsiteY142" fmla="*/ 3795797 h 5127119"/>
              <a:gd name="connsiteX143" fmla="*/ 469053 w 4645219"/>
              <a:gd name="connsiteY143" fmla="*/ 3871997 h 5127119"/>
              <a:gd name="connsiteX144" fmla="*/ 461433 w 4645219"/>
              <a:gd name="connsiteY144" fmla="*/ 3971057 h 5127119"/>
              <a:gd name="connsiteX145" fmla="*/ 530013 w 4645219"/>
              <a:gd name="connsiteY145" fmla="*/ 4047257 h 5127119"/>
              <a:gd name="connsiteX146" fmla="*/ 560493 w 4645219"/>
              <a:gd name="connsiteY146" fmla="*/ 4115837 h 5127119"/>
              <a:gd name="connsiteX147" fmla="*/ 545253 w 4645219"/>
              <a:gd name="connsiteY147" fmla="*/ 4336817 h 5127119"/>
              <a:gd name="connsiteX148" fmla="*/ 491913 w 4645219"/>
              <a:gd name="connsiteY148" fmla="*/ 4420637 h 5127119"/>
              <a:gd name="connsiteX149" fmla="*/ 484293 w 4645219"/>
              <a:gd name="connsiteY149" fmla="*/ 4496837 h 5127119"/>
              <a:gd name="connsiteX150" fmla="*/ 674793 w 4645219"/>
              <a:gd name="connsiteY150" fmla="*/ 4496837 h 5127119"/>
              <a:gd name="connsiteX151" fmla="*/ 842433 w 4645219"/>
              <a:gd name="connsiteY151" fmla="*/ 4466357 h 5127119"/>
              <a:gd name="connsiteX152" fmla="*/ 1040553 w 4645219"/>
              <a:gd name="connsiteY152" fmla="*/ 4496837 h 5127119"/>
              <a:gd name="connsiteX153" fmla="*/ 1124373 w 4645219"/>
              <a:gd name="connsiteY153" fmla="*/ 4504457 h 5127119"/>
              <a:gd name="connsiteX154" fmla="*/ 1276773 w 4645219"/>
              <a:gd name="connsiteY154" fmla="*/ 4382537 h 5127119"/>
              <a:gd name="connsiteX155" fmla="*/ 1490133 w 4645219"/>
              <a:gd name="connsiteY155" fmla="*/ 4374917 h 5127119"/>
              <a:gd name="connsiteX156" fmla="*/ 1558713 w 4645219"/>
              <a:gd name="connsiteY156" fmla="*/ 4283477 h 5127119"/>
              <a:gd name="connsiteX157" fmla="*/ 1756833 w 4645219"/>
              <a:gd name="connsiteY157" fmla="*/ 4100597 h 5127119"/>
              <a:gd name="connsiteX158" fmla="*/ 1947333 w 4645219"/>
              <a:gd name="connsiteY158" fmla="*/ 3871997 h 5127119"/>
              <a:gd name="connsiteX159" fmla="*/ 2031153 w 4645219"/>
              <a:gd name="connsiteY159" fmla="*/ 3811037 h 5127119"/>
              <a:gd name="connsiteX160" fmla="*/ 2236893 w 4645219"/>
              <a:gd name="connsiteY160" fmla="*/ 3818657 h 5127119"/>
              <a:gd name="connsiteX161" fmla="*/ 2305473 w 4645219"/>
              <a:gd name="connsiteY161" fmla="*/ 3902477 h 5127119"/>
              <a:gd name="connsiteX162" fmla="*/ 2335953 w 4645219"/>
              <a:gd name="connsiteY162" fmla="*/ 4123457 h 5127119"/>
              <a:gd name="connsiteX163" fmla="*/ 2267373 w 4645219"/>
              <a:gd name="connsiteY163" fmla="*/ 4313957 h 5127119"/>
              <a:gd name="connsiteX164" fmla="*/ 2236893 w 4645219"/>
              <a:gd name="connsiteY164" fmla="*/ 4451117 h 5127119"/>
              <a:gd name="connsiteX165" fmla="*/ 2427393 w 4645219"/>
              <a:gd name="connsiteY165" fmla="*/ 4527317 h 5127119"/>
              <a:gd name="connsiteX166" fmla="*/ 2503593 w 4645219"/>
              <a:gd name="connsiteY166" fmla="*/ 4519697 h 5127119"/>
              <a:gd name="connsiteX167" fmla="*/ 2518833 w 4645219"/>
              <a:gd name="connsiteY167" fmla="*/ 4595897 h 5127119"/>
              <a:gd name="connsiteX168" fmla="*/ 2526453 w 4645219"/>
              <a:gd name="connsiteY168" fmla="*/ 4733057 h 5127119"/>
              <a:gd name="connsiteX169" fmla="*/ 2633133 w 4645219"/>
              <a:gd name="connsiteY169" fmla="*/ 4900697 h 5127119"/>
              <a:gd name="connsiteX170" fmla="*/ 2762673 w 4645219"/>
              <a:gd name="connsiteY170" fmla="*/ 5007377 h 5127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645219" h="5127119">
                <a:moveTo>
                  <a:pt x="2762673" y="5007377"/>
                </a:moveTo>
                <a:cubicBezTo>
                  <a:pt x="2835063" y="5041667"/>
                  <a:pt x="2995083" y="5089927"/>
                  <a:pt x="3067473" y="5106437"/>
                </a:cubicBezTo>
                <a:cubicBezTo>
                  <a:pt x="3139863" y="5122947"/>
                  <a:pt x="3169073" y="5143267"/>
                  <a:pt x="3197013" y="5106437"/>
                </a:cubicBezTo>
                <a:cubicBezTo>
                  <a:pt x="3224953" y="5069607"/>
                  <a:pt x="3230033" y="4941337"/>
                  <a:pt x="3235113" y="4885457"/>
                </a:cubicBezTo>
                <a:cubicBezTo>
                  <a:pt x="3240193" y="4829577"/>
                  <a:pt x="3203363" y="4833387"/>
                  <a:pt x="3227493" y="4771157"/>
                </a:cubicBezTo>
                <a:cubicBezTo>
                  <a:pt x="3251623" y="4708927"/>
                  <a:pt x="3340523" y="4584467"/>
                  <a:pt x="3379893" y="4512077"/>
                </a:cubicBezTo>
                <a:cubicBezTo>
                  <a:pt x="3419263" y="4439687"/>
                  <a:pt x="3454823" y="4397777"/>
                  <a:pt x="3463713" y="4336817"/>
                </a:cubicBezTo>
                <a:cubicBezTo>
                  <a:pt x="3472603" y="4275857"/>
                  <a:pt x="3449743" y="4199657"/>
                  <a:pt x="3433233" y="4146317"/>
                </a:cubicBezTo>
                <a:cubicBezTo>
                  <a:pt x="3416723" y="4092977"/>
                  <a:pt x="3367193" y="4044717"/>
                  <a:pt x="3364653" y="4016777"/>
                </a:cubicBezTo>
                <a:cubicBezTo>
                  <a:pt x="3362113" y="3988837"/>
                  <a:pt x="3373543" y="3959627"/>
                  <a:pt x="3417993" y="3978677"/>
                </a:cubicBezTo>
                <a:cubicBezTo>
                  <a:pt x="3462443" y="3997727"/>
                  <a:pt x="3586903" y="4096787"/>
                  <a:pt x="3631353" y="4131077"/>
                </a:cubicBezTo>
                <a:cubicBezTo>
                  <a:pt x="3675803" y="4165367"/>
                  <a:pt x="3650403" y="4183147"/>
                  <a:pt x="3684693" y="4184417"/>
                </a:cubicBezTo>
                <a:cubicBezTo>
                  <a:pt x="3718983" y="4185687"/>
                  <a:pt x="3796453" y="4115837"/>
                  <a:pt x="3837093" y="4138697"/>
                </a:cubicBezTo>
                <a:cubicBezTo>
                  <a:pt x="3877733" y="4161557"/>
                  <a:pt x="3882813" y="4294907"/>
                  <a:pt x="3928533" y="4321577"/>
                </a:cubicBezTo>
                <a:cubicBezTo>
                  <a:pt x="3974253" y="4348247"/>
                  <a:pt x="4045373" y="4313957"/>
                  <a:pt x="4111413" y="4298717"/>
                </a:cubicBezTo>
                <a:cubicBezTo>
                  <a:pt x="4177453" y="4283477"/>
                  <a:pt x="4282863" y="4264427"/>
                  <a:pt x="4324773" y="4230137"/>
                </a:cubicBezTo>
                <a:cubicBezTo>
                  <a:pt x="4366683" y="4195847"/>
                  <a:pt x="4322233" y="4127267"/>
                  <a:pt x="4362873" y="4092977"/>
                </a:cubicBezTo>
                <a:cubicBezTo>
                  <a:pt x="4403513" y="4058687"/>
                  <a:pt x="4525433" y="4058687"/>
                  <a:pt x="4568613" y="4024397"/>
                </a:cubicBezTo>
                <a:cubicBezTo>
                  <a:pt x="4611793" y="3990107"/>
                  <a:pt x="4624493" y="3939307"/>
                  <a:pt x="4621953" y="3887237"/>
                </a:cubicBezTo>
                <a:cubicBezTo>
                  <a:pt x="4619413" y="3835167"/>
                  <a:pt x="4573693" y="3774207"/>
                  <a:pt x="4553373" y="3711977"/>
                </a:cubicBezTo>
                <a:cubicBezTo>
                  <a:pt x="4533053" y="3649747"/>
                  <a:pt x="4486063" y="3571007"/>
                  <a:pt x="4500033" y="3513857"/>
                </a:cubicBezTo>
                <a:cubicBezTo>
                  <a:pt x="4514003" y="3456707"/>
                  <a:pt x="4618143" y="3506237"/>
                  <a:pt x="4637193" y="3369077"/>
                </a:cubicBezTo>
                <a:cubicBezTo>
                  <a:pt x="4656243" y="3231917"/>
                  <a:pt x="4638463" y="2820437"/>
                  <a:pt x="4614333" y="2690897"/>
                </a:cubicBezTo>
                <a:cubicBezTo>
                  <a:pt x="4590203" y="2561357"/>
                  <a:pt x="4531783" y="2617237"/>
                  <a:pt x="4492413" y="2591837"/>
                </a:cubicBezTo>
                <a:cubicBezTo>
                  <a:pt x="4453043" y="2566437"/>
                  <a:pt x="4411133" y="2538497"/>
                  <a:pt x="4378113" y="2538497"/>
                </a:cubicBezTo>
                <a:cubicBezTo>
                  <a:pt x="4345093" y="2538497"/>
                  <a:pt x="4328583" y="2575327"/>
                  <a:pt x="4294293" y="2591837"/>
                </a:cubicBezTo>
                <a:cubicBezTo>
                  <a:pt x="4260003" y="2608347"/>
                  <a:pt x="4214283" y="2618507"/>
                  <a:pt x="4172373" y="2637557"/>
                </a:cubicBezTo>
                <a:cubicBezTo>
                  <a:pt x="4130463" y="2656607"/>
                  <a:pt x="4074583" y="2688357"/>
                  <a:pt x="4042833" y="2706137"/>
                </a:cubicBezTo>
                <a:cubicBezTo>
                  <a:pt x="4011083" y="2723917"/>
                  <a:pt x="4003463" y="2740427"/>
                  <a:pt x="3981873" y="2744237"/>
                </a:cubicBezTo>
                <a:cubicBezTo>
                  <a:pt x="3960283" y="2748047"/>
                  <a:pt x="3929803" y="2758207"/>
                  <a:pt x="3913293" y="2728997"/>
                </a:cubicBezTo>
                <a:cubicBezTo>
                  <a:pt x="3896783" y="2699787"/>
                  <a:pt x="3899323" y="2601997"/>
                  <a:pt x="3882813" y="2568977"/>
                </a:cubicBezTo>
                <a:cubicBezTo>
                  <a:pt x="3866303" y="2535957"/>
                  <a:pt x="3845983" y="2542307"/>
                  <a:pt x="3814233" y="2530877"/>
                </a:cubicBezTo>
                <a:cubicBezTo>
                  <a:pt x="3782483" y="2519447"/>
                  <a:pt x="3731683" y="2516907"/>
                  <a:pt x="3692313" y="2500397"/>
                </a:cubicBezTo>
                <a:cubicBezTo>
                  <a:pt x="3652943" y="2483887"/>
                  <a:pt x="3593253" y="2457217"/>
                  <a:pt x="3578013" y="2431817"/>
                </a:cubicBezTo>
                <a:cubicBezTo>
                  <a:pt x="3562773" y="2406417"/>
                  <a:pt x="3572933" y="2374667"/>
                  <a:pt x="3600873" y="2347997"/>
                </a:cubicBezTo>
                <a:cubicBezTo>
                  <a:pt x="3628813" y="2321327"/>
                  <a:pt x="3710093" y="2295927"/>
                  <a:pt x="3745653" y="2271797"/>
                </a:cubicBezTo>
                <a:cubicBezTo>
                  <a:pt x="3781213" y="2247667"/>
                  <a:pt x="3811693" y="2231157"/>
                  <a:pt x="3814233" y="2203217"/>
                </a:cubicBezTo>
                <a:cubicBezTo>
                  <a:pt x="3816773" y="2175277"/>
                  <a:pt x="3779943" y="2130827"/>
                  <a:pt x="3760893" y="2104157"/>
                </a:cubicBezTo>
                <a:cubicBezTo>
                  <a:pt x="3741843" y="2077487"/>
                  <a:pt x="3689773" y="2069867"/>
                  <a:pt x="3699933" y="2043197"/>
                </a:cubicBezTo>
                <a:cubicBezTo>
                  <a:pt x="3710093" y="2016527"/>
                  <a:pt x="3795183" y="1982237"/>
                  <a:pt x="3821853" y="1944137"/>
                </a:cubicBezTo>
                <a:cubicBezTo>
                  <a:pt x="3848523" y="1906037"/>
                  <a:pt x="3862493" y="1848887"/>
                  <a:pt x="3859953" y="1814597"/>
                </a:cubicBezTo>
                <a:cubicBezTo>
                  <a:pt x="3857413" y="1780307"/>
                  <a:pt x="3835823" y="1753637"/>
                  <a:pt x="3806613" y="1738397"/>
                </a:cubicBezTo>
                <a:cubicBezTo>
                  <a:pt x="3777403" y="1723157"/>
                  <a:pt x="3722793" y="1725697"/>
                  <a:pt x="3684693" y="1723157"/>
                </a:cubicBezTo>
                <a:cubicBezTo>
                  <a:pt x="3646593" y="1720617"/>
                  <a:pt x="3608493" y="1732047"/>
                  <a:pt x="3578013" y="1723157"/>
                </a:cubicBezTo>
                <a:cubicBezTo>
                  <a:pt x="3547533" y="1714267"/>
                  <a:pt x="3517053" y="1704107"/>
                  <a:pt x="3501813" y="1669817"/>
                </a:cubicBezTo>
                <a:cubicBezTo>
                  <a:pt x="3486573" y="1635527"/>
                  <a:pt x="3489113" y="1555517"/>
                  <a:pt x="3486573" y="1517417"/>
                </a:cubicBezTo>
                <a:cubicBezTo>
                  <a:pt x="3484033" y="1479317"/>
                  <a:pt x="3495463" y="1457727"/>
                  <a:pt x="3486573" y="1441217"/>
                </a:cubicBezTo>
                <a:cubicBezTo>
                  <a:pt x="3477683" y="1424707"/>
                  <a:pt x="3458633" y="1422167"/>
                  <a:pt x="3433233" y="1418357"/>
                </a:cubicBezTo>
                <a:cubicBezTo>
                  <a:pt x="3407833" y="1414547"/>
                  <a:pt x="3382433" y="1423437"/>
                  <a:pt x="3334173" y="1418357"/>
                </a:cubicBezTo>
                <a:cubicBezTo>
                  <a:pt x="3285913" y="1413277"/>
                  <a:pt x="3188123" y="1392957"/>
                  <a:pt x="3143673" y="1387877"/>
                </a:cubicBezTo>
                <a:cubicBezTo>
                  <a:pt x="3099223" y="1382797"/>
                  <a:pt x="3090333" y="1373907"/>
                  <a:pt x="3067473" y="1387877"/>
                </a:cubicBezTo>
                <a:cubicBezTo>
                  <a:pt x="3044613" y="1401847"/>
                  <a:pt x="3039533" y="1464077"/>
                  <a:pt x="3006513" y="1471697"/>
                </a:cubicBezTo>
                <a:cubicBezTo>
                  <a:pt x="2973493" y="1479317"/>
                  <a:pt x="2908723" y="1450107"/>
                  <a:pt x="2869353" y="1433597"/>
                </a:cubicBezTo>
                <a:cubicBezTo>
                  <a:pt x="2829983" y="1417087"/>
                  <a:pt x="2795693" y="1385337"/>
                  <a:pt x="2770293" y="1372637"/>
                </a:cubicBezTo>
                <a:cubicBezTo>
                  <a:pt x="2744893" y="1359937"/>
                  <a:pt x="2737273" y="1356127"/>
                  <a:pt x="2716953" y="1357397"/>
                </a:cubicBezTo>
                <a:cubicBezTo>
                  <a:pt x="2696633" y="1358667"/>
                  <a:pt x="2662343" y="1352317"/>
                  <a:pt x="2648373" y="1380257"/>
                </a:cubicBezTo>
                <a:cubicBezTo>
                  <a:pt x="2634403" y="1408197"/>
                  <a:pt x="2645833" y="1481857"/>
                  <a:pt x="2633133" y="1525037"/>
                </a:cubicBezTo>
                <a:cubicBezTo>
                  <a:pt x="2620433" y="1568217"/>
                  <a:pt x="2584873" y="1611397"/>
                  <a:pt x="2572173" y="1639337"/>
                </a:cubicBezTo>
                <a:cubicBezTo>
                  <a:pt x="2559473" y="1667277"/>
                  <a:pt x="2574713" y="1688867"/>
                  <a:pt x="2556933" y="1692677"/>
                </a:cubicBezTo>
                <a:cubicBezTo>
                  <a:pt x="2539153" y="1696487"/>
                  <a:pt x="2492163" y="1688867"/>
                  <a:pt x="2465493" y="1662197"/>
                </a:cubicBezTo>
                <a:cubicBezTo>
                  <a:pt x="2438823" y="1635527"/>
                  <a:pt x="2415963" y="1578377"/>
                  <a:pt x="2396913" y="1532657"/>
                </a:cubicBezTo>
                <a:cubicBezTo>
                  <a:pt x="2377863" y="1486937"/>
                  <a:pt x="2361353" y="1451377"/>
                  <a:pt x="2351193" y="1387877"/>
                </a:cubicBezTo>
                <a:cubicBezTo>
                  <a:pt x="2341033" y="1324377"/>
                  <a:pt x="2342303" y="1203727"/>
                  <a:pt x="2335953" y="1151657"/>
                </a:cubicBezTo>
                <a:cubicBezTo>
                  <a:pt x="2329603" y="1099587"/>
                  <a:pt x="2319443" y="1095777"/>
                  <a:pt x="2313093" y="1075457"/>
                </a:cubicBezTo>
                <a:cubicBezTo>
                  <a:pt x="2306743" y="1055137"/>
                  <a:pt x="2291503" y="1065297"/>
                  <a:pt x="2297853" y="1029737"/>
                </a:cubicBezTo>
                <a:cubicBezTo>
                  <a:pt x="2304203" y="994177"/>
                  <a:pt x="2341033" y="905277"/>
                  <a:pt x="2351193" y="862097"/>
                </a:cubicBezTo>
                <a:cubicBezTo>
                  <a:pt x="2361353" y="818917"/>
                  <a:pt x="2374053" y="790977"/>
                  <a:pt x="2358813" y="770657"/>
                </a:cubicBezTo>
                <a:cubicBezTo>
                  <a:pt x="2343573" y="750337"/>
                  <a:pt x="2300393" y="755417"/>
                  <a:pt x="2259753" y="740177"/>
                </a:cubicBezTo>
                <a:cubicBezTo>
                  <a:pt x="2219113" y="724937"/>
                  <a:pt x="2149263" y="708427"/>
                  <a:pt x="2114973" y="679217"/>
                </a:cubicBezTo>
                <a:cubicBezTo>
                  <a:pt x="2080683" y="650007"/>
                  <a:pt x="2048933" y="609367"/>
                  <a:pt x="2054013" y="564917"/>
                </a:cubicBezTo>
                <a:cubicBezTo>
                  <a:pt x="2059093" y="520467"/>
                  <a:pt x="2112433" y="467127"/>
                  <a:pt x="2145453" y="412517"/>
                </a:cubicBezTo>
                <a:cubicBezTo>
                  <a:pt x="2178473" y="357907"/>
                  <a:pt x="2239433" y="302027"/>
                  <a:pt x="2252133" y="237257"/>
                </a:cubicBezTo>
                <a:cubicBezTo>
                  <a:pt x="2264833" y="172487"/>
                  <a:pt x="2282613" y="59457"/>
                  <a:pt x="2221653" y="23897"/>
                </a:cubicBezTo>
                <a:cubicBezTo>
                  <a:pt x="2160693" y="-11663"/>
                  <a:pt x="1951143" y="-4043"/>
                  <a:pt x="1886373" y="23897"/>
                </a:cubicBezTo>
                <a:cubicBezTo>
                  <a:pt x="1821603" y="51837"/>
                  <a:pt x="1858433" y="139467"/>
                  <a:pt x="1833033" y="191537"/>
                </a:cubicBezTo>
                <a:cubicBezTo>
                  <a:pt x="1807633" y="243607"/>
                  <a:pt x="1745403" y="299487"/>
                  <a:pt x="1733973" y="336317"/>
                </a:cubicBezTo>
                <a:cubicBezTo>
                  <a:pt x="1722543" y="373147"/>
                  <a:pt x="1779693" y="380767"/>
                  <a:pt x="1764453" y="412517"/>
                </a:cubicBezTo>
                <a:cubicBezTo>
                  <a:pt x="1749213" y="444267"/>
                  <a:pt x="1689523" y="500147"/>
                  <a:pt x="1642533" y="526817"/>
                </a:cubicBezTo>
                <a:cubicBezTo>
                  <a:pt x="1595543" y="553487"/>
                  <a:pt x="1497753" y="539517"/>
                  <a:pt x="1482513" y="572537"/>
                </a:cubicBezTo>
                <a:cubicBezTo>
                  <a:pt x="1467273" y="605557"/>
                  <a:pt x="1530773" y="679217"/>
                  <a:pt x="1551093" y="724937"/>
                </a:cubicBezTo>
                <a:cubicBezTo>
                  <a:pt x="1571413" y="770657"/>
                  <a:pt x="1594273" y="808757"/>
                  <a:pt x="1604433" y="846857"/>
                </a:cubicBezTo>
                <a:cubicBezTo>
                  <a:pt x="1614593" y="884957"/>
                  <a:pt x="1633643" y="930677"/>
                  <a:pt x="1612053" y="953537"/>
                </a:cubicBezTo>
                <a:cubicBezTo>
                  <a:pt x="1590463" y="976397"/>
                  <a:pt x="1520613" y="980207"/>
                  <a:pt x="1474893" y="984017"/>
                </a:cubicBezTo>
                <a:cubicBezTo>
                  <a:pt x="1429173" y="987827"/>
                  <a:pt x="1337733" y="976397"/>
                  <a:pt x="1337733" y="976397"/>
                </a:cubicBezTo>
                <a:cubicBezTo>
                  <a:pt x="1283123" y="973857"/>
                  <a:pt x="1203113" y="977667"/>
                  <a:pt x="1147233" y="968777"/>
                </a:cubicBezTo>
                <a:cubicBezTo>
                  <a:pt x="1091353" y="959887"/>
                  <a:pt x="1046903" y="944647"/>
                  <a:pt x="1002453" y="923057"/>
                </a:cubicBezTo>
                <a:cubicBezTo>
                  <a:pt x="958003" y="901467"/>
                  <a:pt x="922443" y="884957"/>
                  <a:pt x="880533" y="839237"/>
                </a:cubicBezTo>
                <a:cubicBezTo>
                  <a:pt x="838623" y="793517"/>
                  <a:pt x="789093" y="696997"/>
                  <a:pt x="750993" y="648737"/>
                </a:cubicBezTo>
                <a:cubicBezTo>
                  <a:pt x="712893" y="600477"/>
                  <a:pt x="701463" y="578887"/>
                  <a:pt x="651933" y="549677"/>
                </a:cubicBezTo>
                <a:cubicBezTo>
                  <a:pt x="602403" y="520467"/>
                  <a:pt x="453813" y="473477"/>
                  <a:pt x="453813" y="473477"/>
                </a:cubicBezTo>
                <a:cubicBezTo>
                  <a:pt x="387773" y="448077"/>
                  <a:pt x="309033" y="422677"/>
                  <a:pt x="255693" y="397277"/>
                </a:cubicBezTo>
                <a:cubicBezTo>
                  <a:pt x="202353" y="371877"/>
                  <a:pt x="162983" y="332507"/>
                  <a:pt x="133773" y="321077"/>
                </a:cubicBezTo>
                <a:cubicBezTo>
                  <a:pt x="104563" y="309647"/>
                  <a:pt x="95673" y="310917"/>
                  <a:pt x="80433" y="328697"/>
                </a:cubicBezTo>
                <a:cubicBezTo>
                  <a:pt x="65193" y="346477"/>
                  <a:pt x="55033" y="398547"/>
                  <a:pt x="42333" y="427757"/>
                </a:cubicBezTo>
                <a:cubicBezTo>
                  <a:pt x="29633" y="456967"/>
                  <a:pt x="-13547" y="473477"/>
                  <a:pt x="4233" y="503957"/>
                </a:cubicBezTo>
                <a:cubicBezTo>
                  <a:pt x="22013" y="534437"/>
                  <a:pt x="95673" y="585237"/>
                  <a:pt x="149013" y="610637"/>
                </a:cubicBezTo>
                <a:cubicBezTo>
                  <a:pt x="202353" y="636037"/>
                  <a:pt x="273473" y="637307"/>
                  <a:pt x="324273" y="656357"/>
                </a:cubicBezTo>
                <a:cubicBezTo>
                  <a:pt x="375073" y="675407"/>
                  <a:pt x="425873" y="708427"/>
                  <a:pt x="453813" y="724937"/>
                </a:cubicBezTo>
                <a:cubicBezTo>
                  <a:pt x="481753" y="741447"/>
                  <a:pt x="485563" y="740177"/>
                  <a:pt x="491913" y="755417"/>
                </a:cubicBezTo>
                <a:cubicBezTo>
                  <a:pt x="498263" y="770657"/>
                  <a:pt x="467783" y="793517"/>
                  <a:pt x="491913" y="816377"/>
                </a:cubicBezTo>
                <a:cubicBezTo>
                  <a:pt x="516043" y="839237"/>
                  <a:pt x="636693" y="892577"/>
                  <a:pt x="636693" y="892577"/>
                </a:cubicBezTo>
                <a:cubicBezTo>
                  <a:pt x="691303" y="921787"/>
                  <a:pt x="770043" y="973857"/>
                  <a:pt x="819573" y="991637"/>
                </a:cubicBezTo>
                <a:cubicBezTo>
                  <a:pt x="869103" y="1009417"/>
                  <a:pt x="903393" y="989097"/>
                  <a:pt x="933873" y="999257"/>
                </a:cubicBezTo>
                <a:cubicBezTo>
                  <a:pt x="964353" y="1009417"/>
                  <a:pt x="989753" y="1027197"/>
                  <a:pt x="1002453" y="1052597"/>
                </a:cubicBezTo>
                <a:cubicBezTo>
                  <a:pt x="1015153" y="1077997"/>
                  <a:pt x="983403" y="1117367"/>
                  <a:pt x="1010073" y="1151657"/>
                </a:cubicBezTo>
                <a:cubicBezTo>
                  <a:pt x="1036743" y="1185947"/>
                  <a:pt x="1121833" y="1216427"/>
                  <a:pt x="1162473" y="1258337"/>
                </a:cubicBezTo>
                <a:cubicBezTo>
                  <a:pt x="1203113" y="1300247"/>
                  <a:pt x="1210733" y="1347237"/>
                  <a:pt x="1253913" y="1403117"/>
                </a:cubicBezTo>
                <a:cubicBezTo>
                  <a:pt x="1297093" y="1458997"/>
                  <a:pt x="1397423" y="1528847"/>
                  <a:pt x="1421553" y="1593617"/>
                </a:cubicBezTo>
                <a:cubicBezTo>
                  <a:pt x="1445683" y="1658387"/>
                  <a:pt x="1379643" y="1740937"/>
                  <a:pt x="1398693" y="1791737"/>
                </a:cubicBezTo>
                <a:cubicBezTo>
                  <a:pt x="1417743" y="1842537"/>
                  <a:pt x="1515533" y="1852697"/>
                  <a:pt x="1535853" y="1898417"/>
                </a:cubicBezTo>
                <a:cubicBezTo>
                  <a:pt x="1556173" y="1944137"/>
                  <a:pt x="1488863" y="2013987"/>
                  <a:pt x="1520613" y="2066057"/>
                </a:cubicBezTo>
                <a:cubicBezTo>
                  <a:pt x="1552363" y="2118127"/>
                  <a:pt x="1726353" y="2171467"/>
                  <a:pt x="1726353" y="2210837"/>
                </a:cubicBezTo>
                <a:cubicBezTo>
                  <a:pt x="1726353" y="2250207"/>
                  <a:pt x="1559983" y="2283227"/>
                  <a:pt x="1520613" y="2302277"/>
                </a:cubicBezTo>
                <a:cubicBezTo>
                  <a:pt x="1481243" y="2321327"/>
                  <a:pt x="1495213" y="2279417"/>
                  <a:pt x="1490133" y="2325137"/>
                </a:cubicBezTo>
                <a:cubicBezTo>
                  <a:pt x="1485053" y="2370857"/>
                  <a:pt x="1493943" y="2513097"/>
                  <a:pt x="1490133" y="2576597"/>
                </a:cubicBezTo>
                <a:cubicBezTo>
                  <a:pt x="1486323" y="2640097"/>
                  <a:pt x="1487593" y="2669307"/>
                  <a:pt x="1467273" y="2706137"/>
                </a:cubicBezTo>
                <a:cubicBezTo>
                  <a:pt x="1446953" y="2742967"/>
                  <a:pt x="1410123" y="2779797"/>
                  <a:pt x="1368213" y="2797577"/>
                </a:cubicBezTo>
                <a:cubicBezTo>
                  <a:pt x="1326303" y="2815357"/>
                  <a:pt x="1246293" y="2793767"/>
                  <a:pt x="1215813" y="2812817"/>
                </a:cubicBezTo>
                <a:cubicBezTo>
                  <a:pt x="1185333" y="2831867"/>
                  <a:pt x="1178983" y="2880127"/>
                  <a:pt x="1185333" y="2911877"/>
                </a:cubicBezTo>
                <a:cubicBezTo>
                  <a:pt x="1191683" y="2943627"/>
                  <a:pt x="1220893" y="2979187"/>
                  <a:pt x="1253913" y="3003317"/>
                </a:cubicBezTo>
                <a:cubicBezTo>
                  <a:pt x="1286933" y="3027447"/>
                  <a:pt x="1372023" y="3041417"/>
                  <a:pt x="1383453" y="3056657"/>
                </a:cubicBezTo>
                <a:cubicBezTo>
                  <a:pt x="1394883" y="3071897"/>
                  <a:pt x="1363133" y="3096027"/>
                  <a:pt x="1322493" y="3094757"/>
                </a:cubicBezTo>
                <a:cubicBezTo>
                  <a:pt x="1281853" y="3093487"/>
                  <a:pt x="1184063" y="3052847"/>
                  <a:pt x="1139613" y="3049037"/>
                </a:cubicBezTo>
                <a:cubicBezTo>
                  <a:pt x="1095163" y="3045227"/>
                  <a:pt x="1086273" y="3069357"/>
                  <a:pt x="1055793" y="3071897"/>
                </a:cubicBezTo>
                <a:cubicBezTo>
                  <a:pt x="1025313" y="3074437"/>
                  <a:pt x="984673" y="3063007"/>
                  <a:pt x="956733" y="3064277"/>
                </a:cubicBezTo>
                <a:cubicBezTo>
                  <a:pt x="928793" y="3065547"/>
                  <a:pt x="921173" y="3069357"/>
                  <a:pt x="888153" y="3079517"/>
                </a:cubicBezTo>
                <a:cubicBezTo>
                  <a:pt x="855133" y="3089677"/>
                  <a:pt x="782743" y="3106187"/>
                  <a:pt x="758613" y="3125237"/>
                </a:cubicBezTo>
                <a:cubicBezTo>
                  <a:pt x="734483" y="3144287"/>
                  <a:pt x="721783" y="3177307"/>
                  <a:pt x="743373" y="3193817"/>
                </a:cubicBezTo>
                <a:cubicBezTo>
                  <a:pt x="764963" y="3210327"/>
                  <a:pt x="823383" y="3207787"/>
                  <a:pt x="888153" y="3224297"/>
                </a:cubicBezTo>
                <a:cubicBezTo>
                  <a:pt x="952923" y="3240807"/>
                  <a:pt x="1064683" y="3257317"/>
                  <a:pt x="1131993" y="3292877"/>
                </a:cubicBezTo>
                <a:cubicBezTo>
                  <a:pt x="1199303" y="3328437"/>
                  <a:pt x="1248833" y="3390667"/>
                  <a:pt x="1292013" y="3437657"/>
                </a:cubicBezTo>
                <a:cubicBezTo>
                  <a:pt x="1335193" y="3484647"/>
                  <a:pt x="1391073" y="3545607"/>
                  <a:pt x="1391073" y="3574817"/>
                </a:cubicBezTo>
                <a:cubicBezTo>
                  <a:pt x="1391073" y="3604027"/>
                  <a:pt x="1328843" y="3605297"/>
                  <a:pt x="1292013" y="3612917"/>
                </a:cubicBezTo>
                <a:cubicBezTo>
                  <a:pt x="1255183" y="3620537"/>
                  <a:pt x="1204383" y="3619267"/>
                  <a:pt x="1170093" y="3620537"/>
                </a:cubicBezTo>
                <a:cubicBezTo>
                  <a:pt x="1135803" y="3621807"/>
                  <a:pt x="1112943" y="3614187"/>
                  <a:pt x="1086273" y="3620537"/>
                </a:cubicBezTo>
                <a:cubicBezTo>
                  <a:pt x="1059603" y="3626887"/>
                  <a:pt x="1034203" y="3651017"/>
                  <a:pt x="1010073" y="3658637"/>
                </a:cubicBezTo>
                <a:cubicBezTo>
                  <a:pt x="985943" y="3666257"/>
                  <a:pt x="958003" y="3659907"/>
                  <a:pt x="941493" y="3666257"/>
                </a:cubicBezTo>
                <a:cubicBezTo>
                  <a:pt x="924983" y="3672607"/>
                  <a:pt x="928793" y="3699277"/>
                  <a:pt x="911013" y="3696737"/>
                </a:cubicBezTo>
                <a:cubicBezTo>
                  <a:pt x="893233" y="3694197"/>
                  <a:pt x="856403" y="3658637"/>
                  <a:pt x="834813" y="3651017"/>
                </a:cubicBezTo>
                <a:cubicBezTo>
                  <a:pt x="813223" y="3643397"/>
                  <a:pt x="801793" y="3645937"/>
                  <a:pt x="781473" y="3651017"/>
                </a:cubicBezTo>
                <a:cubicBezTo>
                  <a:pt x="761153" y="3656097"/>
                  <a:pt x="738293" y="3661177"/>
                  <a:pt x="712893" y="3681497"/>
                </a:cubicBezTo>
                <a:cubicBezTo>
                  <a:pt x="687493" y="3701817"/>
                  <a:pt x="662093" y="3753887"/>
                  <a:pt x="629073" y="3772937"/>
                </a:cubicBezTo>
                <a:cubicBezTo>
                  <a:pt x="596053" y="3791987"/>
                  <a:pt x="541443" y="3779287"/>
                  <a:pt x="514773" y="3795797"/>
                </a:cubicBezTo>
                <a:cubicBezTo>
                  <a:pt x="488103" y="3812307"/>
                  <a:pt x="477943" y="3842787"/>
                  <a:pt x="469053" y="3871997"/>
                </a:cubicBezTo>
                <a:cubicBezTo>
                  <a:pt x="460163" y="3901207"/>
                  <a:pt x="451273" y="3941847"/>
                  <a:pt x="461433" y="3971057"/>
                </a:cubicBezTo>
                <a:cubicBezTo>
                  <a:pt x="471593" y="4000267"/>
                  <a:pt x="513503" y="4023127"/>
                  <a:pt x="530013" y="4047257"/>
                </a:cubicBezTo>
                <a:cubicBezTo>
                  <a:pt x="546523" y="4071387"/>
                  <a:pt x="557953" y="4067577"/>
                  <a:pt x="560493" y="4115837"/>
                </a:cubicBezTo>
                <a:cubicBezTo>
                  <a:pt x="563033" y="4164097"/>
                  <a:pt x="556683" y="4286017"/>
                  <a:pt x="545253" y="4336817"/>
                </a:cubicBezTo>
                <a:cubicBezTo>
                  <a:pt x="533823" y="4387617"/>
                  <a:pt x="502073" y="4393967"/>
                  <a:pt x="491913" y="4420637"/>
                </a:cubicBezTo>
                <a:cubicBezTo>
                  <a:pt x="481753" y="4447307"/>
                  <a:pt x="453813" y="4484137"/>
                  <a:pt x="484293" y="4496837"/>
                </a:cubicBezTo>
                <a:cubicBezTo>
                  <a:pt x="514773" y="4509537"/>
                  <a:pt x="615103" y="4501917"/>
                  <a:pt x="674793" y="4496837"/>
                </a:cubicBezTo>
                <a:cubicBezTo>
                  <a:pt x="734483" y="4491757"/>
                  <a:pt x="781473" y="4466357"/>
                  <a:pt x="842433" y="4466357"/>
                </a:cubicBezTo>
                <a:cubicBezTo>
                  <a:pt x="903393" y="4466357"/>
                  <a:pt x="993563" y="4490487"/>
                  <a:pt x="1040553" y="4496837"/>
                </a:cubicBezTo>
                <a:cubicBezTo>
                  <a:pt x="1087543" y="4503187"/>
                  <a:pt x="1085003" y="4523507"/>
                  <a:pt x="1124373" y="4504457"/>
                </a:cubicBezTo>
                <a:cubicBezTo>
                  <a:pt x="1163743" y="4485407"/>
                  <a:pt x="1215813" y="4404127"/>
                  <a:pt x="1276773" y="4382537"/>
                </a:cubicBezTo>
                <a:cubicBezTo>
                  <a:pt x="1337733" y="4360947"/>
                  <a:pt x="1443143" y="4391427"/>
                  <a:pt x="1490133" y="4374917"/>
                </a:cubicBezTo>
                <a:cubicBezTo>
                  <a:pt x="1537123" y="4358407"/>
                  <a:pt x="1514263" y="4329197"/>
                  <a:pt x="1558713" y="4283477"/>
                </a:cubicBezTo>
                <a:cubicBezTo>
                  <a:pt x="1603163" y="4237757"/>
                  <a:pt x="1692063" y="4169177"/>
                  <a:pt x="1756833" y="4100597"/>
                </a:cubicBezTo>
                <a:cubicBezTo>
                  <a:pt x="1821603" y="4032017"/>
                  <a:pt x="1901613" y="3920257"/>
                  <a:pt x="1947333" y="3871997"/>
                </a:cubicBezTo>
                <a:cubicBezTo>
                  <a:pt x="1993053" y="3823737"/>
                  <a:pt x="1982893" y="3819927"/>
                  <a:pt x="2031153" y="3811037"/>
                </a:cubicBezTo>
                <a:cubicBezTo>
                  <a:pt x="2079413" y="3802147"/>
                  <a:pt x="2191173" y="3803417"/>
                  <a:pt x="2236893" y="3818657"/>
                </a:cubicBezTo>
                <a:cubicBezTo>
                  <a:pt x="2282613" y="3833897"/>
                  <a:pt x="2288963" y="3851677"/>
                  <a:pt x="2305473" y="3902477"/>
                </a:cubicBezTo>
                <a:cubicBezTo>
                  <a:pt x="2321983" y="3953277"/>
                  <a:pt x="2342303" y="4054877"/>
                  <a:pt x="2335953" y="4123457"/>
                </a:cubicBezTo>
                <a:cubicBezTo>
                  <a:pt x="2329603" y="4192037"/>
                  <a:pt x="2283883" y="4259347"/>
                  <a:pt x="2267373" y="4313957"/>
                </a:cubicBezTo>
                <a:cubicBezTo>
                  <a:pt x="2250863" y="4368567"/>
                  <a:pt x="2210223" y="4415557"/>
                  <a:pt x="2236893" y="4451117"/>
                </a:cubicBezTo>
                <a:cubicBezTo>
                  <a:pt x="2263563" y="4486677"/>
                  <a:pt x="2382943" y="4515887"/>
                  <a:pt x="2427393" y="4527317"/>
                </a:cubicBezTo>
                <a:cubicBezTo>
                  <a:pt x="2471843" y="4538747"/>
                  <a:pt x="2488353" y="4508267"/>
                  <a:pt x="2503593" y="4519697"/>
                </a:cubicBezTo>
                <a:cubicBezTo>
                  <a:pt x="2518833" y="4531127"/>
                  <a:pt x="2515023" y="4560337"/>
                  <a:pt x="2518833" y="4595897"/>
                </a:cubicBezTo>
                <a:cubicBezTo>
                  <a:pt x="2522643" y="4631457"/>
                  <a:pt x="2507403" y="4682257"/>
                  <a:pt x="2526453" y="4733057"/>
                </a:cubicBezTo>
                <a:cubicBezTo>
                  <a:pt x="2545503" y="4783857"/>
                  <a:pt x="2589953" y="4852437"/>
                  <a:pt x="2633133" y="4900697"/>
                </a:cubicBezTo>
                <a:cubicBezTo>
                  <a:pt x="2676313" y="4948957"/>
                  <a:pt x="2690283" y="4973087"/>
                  <a:pt x="2762673" y="500737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5" name="Group 114"/>
          <p:cNvGrpSpPr/>
          <p:nvPr/>
        </p:nvGrpSpPr>
        <p:grpSpPr>
          <a:xfrm>
            <a:off x="2993887" y="5199572"/>
            <a:ext cx="530915" cy="369332"/>
            <a:chOff x="4066881" y="7405912"/>
            <a:chExt cx="530915" cy="369332"/>
          </a:xfrm>
        </p:grpSpPr>
        <p:sp>
          <p:nvSpPr>
            <p:cNvPr id="116" name="TextBox 115"/>
            <p:cNvSpPr txBox="1"/>
            <p:nvPr/>
          </p:nvSpPr>
          <p:spPr>
            <a:xfrm>
              <a:off x="4066881" y="7405912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904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2" name="Freeform 51"/>
          <p:cNvSpPr/>
          <p:nvPr/>
        </p:nvSpPr>
        <p:spPr>
          <a:xfrm>
            <a:off x="4540452" y="3423178"/>
            <a:ext cx="1232195" cy="1487935"/>
          </a:xfrm>
          <a:custGeom>
            <a:avLst/>
            <a:gdLst>
              <a:gd name="connsiteX0" fmla="*/ 431598 w 1232195"/>
              <a:gd name="connsiteY0" fmla="*/ 13442 h 1487935"/>
              <a:gd name="connsiteX1" fmla="*/ 332538 w 1232195"/>
              <a:gd name="connsiteY1" fmla="*/ 97262 h 1487935"/>
              <a:gd name="connsiteX2" fmla="*/ 313488 w 1232195"/>
              <a:gd name="connsiteY2" fmla="*/ 188702 h 1487935"/>
              <a:gd name="connsiteX3" fmla="*/ 237288 w 1232195"/>
              <a:gd name="connsiteY3" fmla="*/ 238232 h 1487935"/>
              <a:gd name="connsiteX4" fmla="*/ 142038 w 1232195"/>
              <a:gd name="connsiteY4" fmla="*/ 306812 h 1487935"/>
              <a:gd name="connsiteX5" fmla="*/ 96318 w 1232195"/>
              <a:gd name="connsiteY5" fmla="*/ 417302 h 1487935"/>
              <a:gd name="connsiteX6" fmla="*/ 202998 w 1232195"/>
              <a:gd name="connsiteY6" fmla="*/ 539222 h 1487935"/>
              <a:gd name="connsiteX7" fmla="*/ 202998 w 1232195"/>
              <a:gd name="connsiteY7" fmla="*/ 619232 h 1487935"/>
              <a:gd name="connsiteX8" fmla="*/ 195378 w 1232195"/>
              <a:gd name="connsiteY8" fmla="*/ 703052 h 1487935"/>
              <a:gd name="connsiteX9" fmla="*/ 111558 w 1232195"/>
              <a:gd name="connsiteY9" fmla="*/ 775442 h 1487935"/>
              <a:gd name="connsiteX10" fmla="*/ 16308 w 1232195"/>
              <a:gd name="connsiteY10" fmla="*/ 798302 h 1487935"/>
              <a:gd name="connsiteX11" fmla="*/ 12498 w 1232195"/>
              <a:gd name="connsiteY11" fmla="*/ 889742 h 1487935"/>
              <a:gd name="connsiteX12" fmla="*/ 142038 w 1232195"/>
              <a:gd name="connsiteY12" fmla="*/ 958322 h 1487935"/>
              <a:gd name="connsiteX13" fmla="*/ 279198 w 1232195"/>
              <a:gd name="connsiteY13" fmla="*/ 924032 h 1487935"/>
              <a:gd name="connsiteX14" fmla="*/ 397308 w 1232195"/>
              <a:gd name="connsiteY14" fmla="*/ 954512 h 1487935"/>
              <a:gd name="connsiteX15" fmla="*/ 443028 w 1232195"/>
              <a:gd name="connsiteY15" fmla="*/ 1068812 h 1487935"/>
              <a:gd name="connsiteX16" fmla="*/ 423978 w 1232195"/>
              <a:gd name="connsiteY16" fmla="*/ 1186922 h 1487935"/>
              <a:gd name="connsiteX17" fmla="*/ 347778 w 1232195"/>
              <a:gd name="connsiteY17" fmla="*/ 1301222 h 1487935"/>
              <a:gd name="connsiteX18" fmla="*/ 313488 w 1232195"/>
              <a:gd name="connsiteY18" fmla="*/ 1407902 h 1487935"/>
              <a:gd name="connsiteX19" fmla="*/ 359208 w 1232195"/>
              <a:gd name="connsiteY19" fmla="*/ 1487912 h 1487935"/>
              <a:gd name="connsiteX20" fmla="*/ 458268 w 1232195"/>
              <a:gd name="connsiteY20" fmla="*/ 1400282 h 1487935"/>
              <a:gd name="connsiteX21" fmla="*/ 500178 w 1232195"/>
              <a:gd name="connsiteY21" fmla="*/ 1263122 h 1487935"/>
              <a:gd name="connsiteX22" fmla="*/ 656388 w 1232195"/>
              <a:gd name="connsiteY22" fmla="*/ 1103102 h 1487935"/>
              <a:gd name="connsiteX23" fmla="*/ 766878 w 1232195"/>
              <a:gd name="connsiteY23" fmla="*/ 969752 h 1487935"/>
              <a:gd name="connsiteX24" fmla="*/ 892608 w 1232195"/>
              <a:gd name="connsiteY24" fmla="*/ 946892 h 1487935"/>
              <a:gd name="connsiteX25" fmla="*/ 1075488 w 1232195"/>
              <a:gd name="connsiteY25" fmla="*/ 1004042 h 1487935"/>
              <a:gd name="connsiteX26" fmla="*/ 1205028 w 1232195"/>
              <a:gd name="connsiteY26" fmla="*/ 1061192 h 1487935"/>
              <a:gd name="connsiteX27" fmla="*/ 1212648 w 1232195"/>
              <a:gd name="connsiteY27" fmla="*/ 950702 h 1487935"/>
              <a:gd name="connsiteX28" fmla="*/ 987858 w 1232195"/>
              <a:gd name="connsiteY28" fmla="*/ 725912 h 1487935"/>
              <a:gd name="connsiteX29" fmla="*/ 751638 w 1232195"/>
              <a:gd name="connsiteY29" fmla="*/ 562082 h 1487935"/>
              <a:gd name="connsiteX30" fmla="*/ 652578 w 1232195"/>
              <a:gd name="connsiteY30" fmla="*/ 447782 h 1487935"/>
              <a:gd name="connsiteX31" fmla="*/ 610668 w 1232195"/>
              <a:gd name="connsiteY31" fmla="*/ 314432 h 1487935"/>
              <a:gd name="connsiteX32" fmla="*/ 553518 w 1232195"/>
              <a:gd name="connsiteY32" fmla="*/ 219182 h 1487935"/>
              <a:gd name="connsiteX33" fmla="*/ 545898 w 1232195"/>
              <a:gd name="connsiteY33" fmla="*/ 93452 h 1487935"/>
              <a:gd name="connsiteX34" fmla="*/ 561138 w 1232195"/>
              <a:gd name="connsiteY34" fmla="*/ 55352 h 1487935"/>
              <a:gd name="connsiteX35" fmla="*/ 526848 w 1232195"/>
              <a:gd name="connsiteY35" fmla="*/ 5822 h 1487935"/>
              <a:gd name="connsiteX36" fmla="*/ 431598 w 1232195"/>
              <a:gd name="connsiteY36" fmla="*/ 13442 h 1487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2195" h="1487935">
                <a:moveTo>
                  <a:pt x="431598" y="13442"/>
                </a:moveTo>
                <a:cubicBezTo>
                  <a:pt x="399213" y="28682"/>
                  <a:pt x="352223" y="68052"/>
                  <a:pt x="332538" y="97262"/>
                </a:cubicBezTo>
                <a:cubicBezTo>
                  <a:pt x="312853" y="126472"/>
                  <a:pt x="329363" y="165207"/>
                  <a:pt x="313488" y="188702"/>
                </a:cubicBezTo>
                <a:cubicBezTo>
                  <a:pt x="297613" y="212197"/>
                  <a:pt x="265863" y="218547"/>
                  <a:pt x="237288" y="238232"/>
                </a:cubicBezTo>
                <a:cubicBezTo>
                  <a:pt x="208713" y="257917"/>
                  <a:pt x="165533" y="276967"/>
                  <a:pt x="142038" y="306812"/>
                </a:cubicBezTo>
                <a:cubicBezTo>
                  <a:pt x="118543" y="336657"/>
                  <a:pt x="86158" y="378567"/>
                  <a:pt x="96318" y="417302"/>
                </a:cubicBezTo>
                <a:cubicBezTo>
                  <a:pt x="106478" y="456037"/>
                  <a:pt x="185218" y="505567"/>
                  <a:pt x="202998" y="539222"/>
                </a:cubicBezTo>
                <a:cubicBezTo>
                  <a:pt x="220778" y="572877"/>
                  <a:pt x="204268" y="591927"/>
                  <a:pt x="202998" y="619232"/>
                </a:cubicBezTo>
                <a:cubicBezTo>
                  <a:pt x="201728" y="646537"/>
                  <a:pt x="210618" y="677017"/>
                  <a:pt x="195378" y="703052"/>
                </a:cubicBezTo>
                <a:cubicBezTo>
                  <a:pt x="180138" y="729087"/>
                  <a:pt x="141403" y="759567"/>
                  <a:pt x="111558" y="775442"/>
                </a:cubicBezTo>
                <a:cubicBezTo>
                  <a:pt x="81713" y="791317"/>
                  <a:pt x="32818" y="779252"/>
                  <a:pt x="16308" y="798302"/>
                </a:cubicBezTo>
                <a:cubicBezTo>
                  <a:pt x="-202" y="817352"/>
                  <a:pt x="-8457" y="863072"/>
                  <a:pt x="12498" y="889742"/>
                </a:cubicBezTo>
                <a:cubicBezTo>
                  <a:pt x="33453" y="916412"/>
                  <a:pt x="97588" y="952607"/>
                  <a:pt x="142038" y="958322"/>
                </a:cubicBezTo>
                <a:cubicBezTo>
                  <a:pt x="186488" y="964037"/>
                  <a:pt x="236653" y="924667"/>
                  <a:pt x="279198" y="924032"/>
                </a:cubicBezTo>
                <a:cubicBezTo>
                  <a:pt x="321743" y="923397"/>
                  <a:pt x="370003" y="930382"/>
                  <a:pt x="397308" y="954512"/>
                </a:cubicBezTo>
                <a:cubicBezTo>
                  <a:pt x="424613" y="978642"/>
                  <a:pt x="438583" y="1030077"/>
                  <a:pt x="443028" y="1068812"/>
                </a:cubicBezTo>
                <a:cubicBezTo>
                  <a:pt x="447473" y="1107547"/>
                  <a:pt x="439853" y="1148187"/>
                  <a:pt x="423978" y="1186922"/>
                </a:cubicBezTo>
                <a:cubicBezTo>
                  <a:pt x="408103" y="1225657"/>
                  <a:pt x="366193" y="1264392"/>
                  <a:pt x="347778" y="1301222"/>
                </a:cubicBezTo>
                <a:cubicBezTo>
                  <a:pt x="329363" y="1338052"/>
                  <a:pt x="311583" y="1376787"/>
                  <a:pt x="313488" y="1407902"/>
                </a:cubicBezTo>
                <a:cubicBezTo>
                  <a:pt x="315393" y="1439017"/>
                  <a:pt x="335078" y="1489182"/>
                  <a:pt x="359208" y="1487912"/>
                </a:cubicBezTo>
                <a:cubicBezTo>
                  <a:pt x="383338" y="1486642"/>
                  <a:pt x="434773" y="1437747"/>
                  <a:pt x="458268" y="1400282"/>
                </a:cubicBezTo>
                <a:cubicBezTo>
                  <a:pt x="481763" y="1362817"/>
                  <a:pt x="467158" y="1312652"/>
                  <a:pt x="500178" y="1263122"/>
                </a:cubicBezTo>
                <a:cubicBezTo>
                  <a:pt x="533198" y="1213592"/>
                  <a:pt x="611938" y="1151997"/>
                  <a:pt x="656388" y="1103102"/>
                </a:cubicBezTo>
                <a:cubicBezTo>
                  <a:pt x="700838" y="1054207"/>
                  <a:pt x="727508" y="995787"/>
                  <a:pt x="766878" y="969752"/>
                </a:cubicBezTo>
                <a:cubicBezTo>
                  <a:pt x="806248" y="943717"/>
                  <a:pt x="841173" y="941177"/>
                  <a:pt x="892608" y="946892"/>
                </a:cubicBezTo>
                <a:cubicBezTo>
                  <a:pt x="944043" y="952607"/>
                  <a:pt x="1023418" y="984992"/>
                  <a:pt x="1075488" y="1004042"/>
                </a:cubicBezTo>
                <a:cubicBezTo>
                  <a:pt x="1127558" y="1023092"/>
                  <a:pt x="1182168" y="1070082"/>
                  <a:pt x="1205028" y="1061192"/>
                </a:cubicBezTo>
                <a:cubicBezTo>
                  <a:pt x="1227888" y="1052302"/>
                  <a:pt x="1248843" y="1006582"/>
                  <a:pt x="1212648" y="950702"/>
                </a:cubicBezTo>
                <a:cubicBezTo>
                  <a:pt x="1176453" y="894822"/>
                  <a:pt x="1064693" y="790682"/>
                  <a:pt x="987858" y="725912"/>
                </a:cubicBezTo>
                <a:cubicBezTo>
                  <a:pt x="911023" y="661142"/>
                  <a:pt x="807518" y="608437"/>
                  <a:pt x="751638" y="562082"/>
                </a:cubicBezTo>
                <a:cubicBezTo>
                  <a:pt x="695758" y="515727"/>
                  <a:pt x="676073" y="489057"/>
                  <a:pt x="652578" y="447782"/>
                </a:cubicBezTo>
                <a:cubicBezTo>
                  <a:pt x="629083" y="406507"/>
                  <a:pt x="627178" y="352532"/>
                  <a:pt x="610668" y="314432"/>
                </a:cubicBezTo>
                <a:cubicBezTo>
                  <a:pt x="594158" y="276332"/>
                  <a:pt x="564313" y="256012"/>
                  <a:pt x="553518" y="219182"/>
                </a:cubicBezTo>
                <a:cubicBezTo>
                  <a:pt x="542723" y="182352"/>
                  <a:pt x="544628" y="120757"/>
                  <a:pt x="545898" y="93452"/>
                </a:cubicBezTo>
                <a:cubicBezTo>
                  <a:pt x="547168" y="66147"/>
                  <a:pt x="564313" y="69957"/>
                  <a:pt x="561138" y="55352"/>
                </a:cubicBezTo>
                <a:cubicBezTo>
                  <a:pt x="557963" y="40747"/>
                  <a:pt x="542723" y="15347"/>
                  <a:pt x="526848" y="5822"/>
                </a:cubicBezTo>
                <a:cubicBezTo>
                  <a:pt x="510973" y="-3703"/>
                  <a:pt x="463983" y="-1798"/>
                  <a:pt x="431598" y="13442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Freeform 52"/>
          <p:cNvSpPr/>
          <p:nvPr/>
        </p:nvSpPr>
        <p:spPr>
          <a:xfrm>
            <a:off x="4237132" y="3120390"/>
            <a:ext cx="1802971" cy="1958354"/>
          </a:xfrm>
          <a:custGeom>
            <a:avLst/>
            <a:gdLst>
              <a:gd name="connsiteX0" fmla="*/ 468218 w 1802971"/>
              <a:gd name="connsiteY0" fmla="*/ 1897380 h 1958354"/>
              <a:gd name="connsiteX1" fmla="*/ 582518 w 1802971"/>
              <a:gd name="connsiteY1" fmla="*/ 1927860 h 1958354"/>
              <a:gd name="connsiteX2" fmla="*/ 647288 w 1802971"/>
              <a:gd name="connsiteY2" fmla="*/ 1958340 h 1958354"/>
              <a:gd name="connsiteX3" fmla="*/ 700628 w 1802971"/>
              <a:gd name="connsiteY3" fmla="*/ 1931670 h 1958354"/>
              <a:gd name="connsiteX4" fmla="*/ 769208 w 1802971"/>
              <a:gd name="connsiteY4" fmla="*/ 1916430 h 1958354"/>
              <a:gd name="connsiteX5" fmla="*/ 879698 w 1802971"/>
              <a:gd name="connsiteY5" fmla="*/ 1764030 h 1958354"/>
              <a:gd name="connsiteX6" fmla="*/ 898748 w 1802971"/>
              <a:gd name="connsiteY6" fmla="*/ 1607820 h 1958354"/>
              <a:gd name="connsiteX7" fmla="*/ 982568 w 1802971"/>
              <a:gd name="connsiteY7" fmla="*/ 1516380 h 1958354"/>
              <a:gd name="connsiteX8" fmla="*/ 1035908 w 1802971"/>
              <a:gd name="connsiteY8" fmla="*/ 1402080 h 1958354"/>
              <a:gd name="connsiteX9" fmla="*/ 1112108 w 1802971"/>
              <a:gd name="connsiteY9" fmla="*/ 1333500 h 1958354"/>
              <a:gd name="connsiteX10" fmla="*/ 1222598 w 1802971"/>
              <a:gd name="connsiteY10" fmla="*/ 1314450 h 1958354"/>
              <a:gd name="connsiteX11" fmla="*/ 1314038 w 1802971"/>
              <a:gd name="connsiteY11" fmla="*/ 1344930 h 1958354"/>
              <a:gd name="connsiteX12" fmla="*/ 1428338 w 1802971"/>
              <a:gd name="connsiteY12" fmla="*/ 1440180 h 1958354"/>
              <a:gd name="connsiteX13" fmla="*/ 1531208 w 1802971"/>
              <a:gd name="connsiteY13" fmla="*/ 1535430 h 1958354"/>
              <a:gd name="connsiteX14" fmla="*/ 1634078 w 1802971"/>
              <a:gd name="connsiteY14" fmla="*/ 1440180 h 1958354"/>
              <a:gd name="connsiteX15" fmla="*/ 1782668 w 1802971"/>
              <a:gd name="connsiteY15" fmla="*/ 1375410 h 1958354"/>
              <a:gd name="connsiteX16" fmla="*/ 1786478 w 1802971"/>
              <a:gd name="connsiteY16" fmla="*/ 1318260 h 1958354"/>
              <a:gd name="connsiteX17" fmla="*/ 1641698 w 1802971"/>
              <a:gd name="connsiteY17" fmla="*/ 1226820 h 1958354"/>
              <a:gd name="connsiteX18" fmla="*/ 1489298 w 1802971"/>
              <a:gd name="connsiteY18" fmla="*/ 1108710 h 1958354"/>
              <a:gd name="connsiteX19" fmla="*/ 1413098 w 1802971"/>
              <a:gd name="connsiteY19" fmla="*/ 1024890 h 1958354"/>
              <a:gd name="connsiteX20" fmla="*/ 1291178 w 1802971"/>
              <a:gd name="connsiteY20" fmla="*/ 948690 h 1958354"/>
              <a:gd name="connsiteX21" fmla="*/ 1020668 w 1802971"/>
              <a:gd name="connsiteY21" fmla="*/ 750570 h 1958354"/>
              <a:gd name="connsiteX22" fmla="*/ 1005428 w 1802971"/>
              <a:gd name="connsiteY22" fmla="*/ 617220 h 1958354"/>
              <a:gd name="connsiteX23" fmla="*/ 921608 w 1802971"/>
              <a:gd name="connsiteY23" fmla="*/ 506730 h 1958354"/>
              <a:gd name="connsiteX24" fmla="*/ 952088 w 1802971"/>
              <a:gd name="connsiteY24" fmla="*/ 373380 h 1958354"/>
              <a:gd name="connsiteX25" fmla="*/ 1009238 w 1802971"/>
              <a:gd name="connsiteY25" fmla="*/ 274320 h 1958354"/>
              <a:gd name="connsiteX26" fmla="*/ 955898 w 1802971"/>
              <a:gd name="connsiteY26" fmla="*/ 87630 h 1958354"/>
              <a:gd name="connsiteX27" fmla="*/ 910178 w 1802971"/>
              <a:gd name="connsiteY27" fmla="*/ 0 h 1958354"/>
              <a:gd name="connsiteX28" fmla="*/ 799688 w 1802971"/>
              <a:gd name="connsiteY28" fmla="*/ 87630 h 1958354"/>
              <a:gd name="connsiteX29" fmla="*/ 738728 w 1802971"/>
              <a:gd name="connsiteY29" fmla="*/ 156210 h 1958354"/>
              <a:gd name="connsiteX30" fmla="*/ 731108 w 1802971"/>
              <a:gd name="connsiteY30" fmla="*/ 209550 h 1958354"/>
              <a:gd name="connsiteX31" fmla="*/ 658718 w 1802971"/>
              <a:gd name="connsiteY31" fmla="*/ 274320 h 1958354"/>
              <a:gd name="connsiteX32" fmla="*/ 563468 w 1802971"/>
              <a:gd name="connsiteY32" fmla="*/ 335280 h 1958354"/>
              <a:gd name="connsiteX33" fmla="*/ 491078 w 1802971"/>
              <a:gd name="connsiteY33" fmla="*/ 438150 h 1958354"/>
              <a:gd name="connsiteX34" fmla="*/ 475838 w 1802971"/>
              <a:gd name="connsiteY34" fmla="*/ 487680 h 1958354"/>
              <a:gd name="connsiteX35" fmla="*/ 365348 w 1802971"/>
              <a:gd name="connsiteY35" fmla="*/ 567690 h 1958354"/>
              <a:gd name="connsiteX36" fmla="*/ 270098 w 1802971"/>
              <a:gd name="connsiteY36" fmla="*/ 693420 h 1958354"/>
              <a:gd name="connsiteX37" fmla="*/ 228188 w 1802971"/>
              <a:gd name="connsiteY37" fmla="*/ 842010 h 1958354"/>
              <a:gd name="connsiteX38" fmla="*/ 258668 w 1802971"/>
              <a:gd name="connsiteY38" fmla="*/ 979170 h 1958354"/>
              <a:gd name="connsiteX39" fmla="*/ 193898 w 1802971"/>
              <a:gd name="connsiteY39" fmla="*/ 1043940 h 1958354"/>
              <a:gd name="connsiteX40" fmla="*/ 98648 w 1802971"/>
              <a:gd name="connsiteY40" fmla="*/ 1097280 h 1958354"/>
              <a:gd name="connsiteX41" fmla="*/ 52928 w 1802971"/>
              <a:gd name="connsiteY41" fmla="*/ 1211580 h 1958354"/>
              <a:gd name="connsiteX42" fmla="*/ 3398 w 1802971"/>
              <a:gd name="connsiteY42" fmla="*/ 1257300 h 1958354"/>
              <a:gd name="connsiteX43" fmla="*/ 18638 w 1802971"/>
              <a:gd name="connsiteY43" fmla="*/ 1398270 h 1958354"/>
              <a:gd name="connsiteX44" fmla="*/ 132938 w 1802971"/>
              <a:gd name="connsiteY44" fmla="*/ 1497330 h 1958354"/>
              <a:gd name="connsiteX45" fmla="*/ 205328 w 1802971"/>
              <a:gd name="connsiteY45" fmla="*/ 1504950 h 1958354"/>
              <a:gd name="connsiteX46" fmla="*/ 323438 w 1802971"/>
              <a:gd name="connsiteY46" fmla="*/ 1436370 h 1958354"/>
              <a:gd name="connsiteX47" fmla="*/ 411068 w 1802971"/>
              <a:gd name="connsiteY47" fmla="*/ 1405890 h 1958354"/>
              <a:gd name="connsiteX48" fmla="*/ 548228 w 1802971"/>
              <a:gd name="connsiteY48" fmla="*/ 1360170 h 1958354"/>
              <a:gd name="connsiteX49" fmla="*/ 593948 w 1802971"/>
              <a:gd name="connsiteY49" fmla="*/ 1337310 h 1958354"/>
              <a:gd name="connsiteX50" fmla="*/ 658718 w 1802971"/>
              <a:gd name="connsiteY50" fmla="*/ 1421130 h 1958354"/>
              <a:gd name="connsiteX51" fmla="*/ 620618 w 1802971"/>
              <a:gd name="connsiteY51" fmla="*/ 1504950 h 1958354"/>
              <a:gd name="connsiteX52" fmla="*/ 536798 w 1802971"/>
              <a:gd name="connsiteY52" fmla="*/ 1584960 h 1958354"/>
              <a:gd name="connsiteX53" fmla="*/ 521558 w 1802971"/>
              <a:gd name="connsiteY53" fmla="*/ 1737360 h 1958354"/>
              <a:gd name="connsiteX54" fmla="*/ 525368 w 1802971"/>
              <a:gd name="connsiteY54" fmla="*/ 1813560 h 1958354"/>
              <a:gd name="connsiteX55" fmla="*/ 468218 w 1802971"/>
              <a:gd name="connsiteY55" fmla="*/ 1897380 h 195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02971" h="1958354">
                <a:moveTo>
                  <a:pt x="468218" y="1897380"/>
                </a:moveTo>
                <a:cubicBezTo>
                  <a:pt x="477743" y="1916430"/>
                  <a:pt x="552673" y="1917700"/>
                  <a:pt x="582518" y="1927860"/>
                </a:cubicBezTo>
                <a:cubicBezTo>
                  <a:pt x="612363" y="1938020"/>
                  <a:pt x="627603" y="1957705"/>
                  <a:pt x="647288" y="1958340"/>
                </a:cubicBezTo>
                <a:cubicBezTo>
                  <a:pt x="666973" y="1958975"/>
                  <a:pt x="680308" y="1938655"/>
                  <a:pt x="700628" y="1931670"/>
                </a:cubicBezTo>
                <a:cubicBezTo>
                  <a:pt x="720948" y="1924685"/>
                  <a:pt x="739363" y="1944370"/>
                  <a:pt x="769208" y="1916430"/>
                </a:cubicBezTo>
                <a:cubicBezTo>
                  <a:pt x="799053" y="1888490"/>
                  <a:pt x="858108" y="1815465"/>
                  <a:pt x="879698" y="1764030"/>
                </a:cubicBezTo>
                <a:cubicBezTo>
                  <a:pt x="901288" y="1712595"/>
                  <a:pt x="881603" y="1649095"/>
                  <a:pt x="898748" y="1607820"/>
                </a:cubicBezTo>
                <a:cubicBezTo>
                  <a:pt x="915893" y="1566545"/>
                  <a:pt x="959708" y="1550670"/>
                  <a:pt x="982568" y="1516380"/>
                </a:cubicBezTo>
                <a:cubicBezTo>
                  <a:pt x="1005428" y="1482090"/>
                  <a:pt x="1014318" y="1432560"/>
                  <a:pt x="1035908" y="1402080"/>
                </a:cubicBezTo>
                <a:cubicBezTo>
                  <a:pt x="1057498" y="1371600"/>
                  <a:pt x="1080993" y="1348105"/>
                  <a:pt x="1112108" y="1333500"/>
                </a:cubicBezTo>
                <a:cubicBezTo>
                  <a:pt x="1143223" y="1318895"/>
                  <a:pt x="1188943" y="1312545"/>
                  <a:pt x="1222598" y="1314450"/>
                </a:cubicBezTo>
                <a:cubicBezTo>
                  <a:pt x="1256253" y="1316355"/>
                  <a:pt x="1279748" y="1323975"/>
                  <a:pt x="1314038" y="1344930"/>
                </a:cubicBezTo>
                <a:cubicBezTo>
                  <a:pt x="1348328" y="1365885"/>
                  <a:pt x="1392143" y="1408430"/>
                  <a:pt x="1428338" y="1440180"/>
                </a:cubicBezTo>
                <a:cubicBezTo>
                  <a:pt x="1464533" y="1471930"/>
                  <a:pt x="1496918" y="1535430"/>
                  <a:pt x="1531208" y="1535430"/>
                </a:cubicBezTo>
                <a:cubicBezTo>
                  <a:pt x="1565498" y="1535430"/>
                  <a:pt x="1592168" y="1466850"/>
                  <a:pt x="1634078" y="1440180"/>
                </a:cubicBezTo>
                <a:cubicBezTo>
                  <a:pt x="1675988" y="1413510"/>
                  <a:pt x="1757268" y="1395730"/>
                  <a:pt x="1782668" y="1375410"/>
                </a:cubicBezTo>
                <a:cubicBezTo>
                  <a:pt x="1808068" y="1355090"/>
                  <a:pt x="1809973" y="1343025"/>
                  <a:pt x="1786478" y="1318260"/>
                </a:cubicBezTo>
                <a:cubicBezTo>
                  <a:pt x="1762983" y="1293495"/>
                  <a:pt x="1691228" y="1261745"/>
                  <a:pt x="1641698" y="1226820"/>
                </a:cubicBezTo>
                <a:cubicBezTo>
                  <a:pt x="1592168" y="1191895"/>
                  <a:pt x="1527398" y="1142365"/>
                  <a:pt x="1489298" y="1108710"/>
                </a:cubicBezTo>
                <a:cubicBezTo>
                  <a:pt x="1451198" y="1075055"/>
                  <a:pt x="1446118" y="1051560"/>
                  <a:pt x="1413098" y="1024890"/>
                </a:cubicBezTo>
                <a:cubicBezTo>
                  <a:pt x="1380078" y="998220"/>
                  <a:pt x="1356583" y="994410"/>
                  <a:pt x="1291178" y="948690"/>
                </a:cubicBezTo>
                <a:cubicBezTo>
                  <a:pt x="1225773" y="902970"/>
                  <a:pt x="1068293" y="805815"/>
                  <a:pt x="1020668" y="750570"/>
                </a:cubicBezTo>
                <a:cubicBezTo>
                  <a:pt x="973043" y="695325"/>
                  <a:pt x="1021938" y="657860"/>
                  <a:pt x="1005428" y="617220"/>
                </a:cubicBezTo>
                <a:cubicBezTo>
                  <a:pt x="988918" y="576580"/>
                  <a:pt x="930498" y="547370"/>
                  <a:pt x="921608" y="506730"/>
                </a:cubicBezTo>
                <a:cubicBezTo>
                  <a:pt x="912718" y="466090"/>
                  <a:pt x="937483" y="412115"/>
                  <a:pt x="952088" y="373380"/>
                </a:cubicBezTo>
                <a:cubicBezTo>
                  <a:pt x="966693" y="334645"/>
                  <a:pt x="1008603" y="321945"/>
                  <a:pt x="1009238" y="274320"/>
                </a:cubicBezTo>
                <a:cubicBezTo>
                  <a:pt x="1009873" y="226695"/>
                  <a:pt x="972408" y="133350"/>
                  <a:pt x="955898" y="87630"/>
                </a:cubicBezTo>
                <a:cubicBezTo>
                  <a:pt x="939388" y="41910"/>
                  <a:pt x="936213" y="0"/>
                  <a:pt x="910178" y="0"/>
                </a:cubicBezTo>
                <a:cubicBezTo>
                  <a:pt x="884143" y="0"/>
                  <a:pt x="828263" y="61595"/>
                  <a:pt x="799688" y="87630"/>
                </a:cubicBezTo>
                <a:cubicBezTo>
                  <a:pt x="771113" y="113665"/>
                  <a:pt x="750158" y="135890"/>
                  <a:pt x="738728" y="156210"/>
                </a:cubicBezTo>
                <a:cubicBezTo>
                  <a:pt x="727298" y="176530"/>
                  <a:pt x="744443" y="189865"/>
                  <a:pt x="731108" y="209550"/>
                </a:cubicBezTo>
                <a:cubicBezTo>
                  <a:pt x="717773" y="229235"/>
                  <a:pt x="686658" y="253365"/>
                  <a:pt x="658718" y="274320"/>
                </a:cubicBezTo>
                <a:cubicBezTo>
                  <a:pt x="630778" y="295275"/>
                  <a:pt x="591408" y="307975"/>
                  <a:pt x="563468" y="335280"/>
                </a:cubicBezTo>
                <a:cubicBezTo>
                  <a:pt x="535528" y="362585"/>
                  <a:pt x="505683" y="412750"/>
                  <a:pt x="491078" y="438150"/>
                </a:cubicBezTo>
                <a:cubicBezTo>
                  <a:pt x="476473" y="463550"/>
                  <a:pt x="496793" y="466090"/>
                  <a:pt x="475838" y="487680"/>
                </a:cubicBezTo>
                <a:cubicBezTo>
                  <a:pt x="454883" y="509270"/>
                  <a:pt x="399638" y="533400"/>
                  <a:pt x="365348" y="567690"/>
                </a:cubicBezTo>
                <a:cubicBezTo>
                  <a:pt x="331058" y="601980"/>
                  <a:pt x="292958" y="647700"/>
                  <a:pt x="270098" y="693420"/>
                </a:cubicBezTo>
                <a:cubicBezTo>
                  <a:pt x="247238" y="739140"/>
                  <a:pt x="230093" y="794385"/>
                  <a:pt x="228188" y="842010"/>
                </a:cubicBezTo>
                <a:cubicBezTo>
                  <a:pt x="226283" y="889635"/>
                  <a:pt x="264383" y="945515"/>
                  <a:pt x="258668" y="979170"/>
                </a:cubicBezTo>
                <a:cubicBezTo>
                  <a:pt x="252953" y="1012825"/>
                  <a:pt x="220568" y="1024255"/>
                  <a:pt x="193898" y="1043940"/>
                </a:cubicBezTo>
                <a:cubicBezTo>
                  <a:pt x="167228" y="1063625"/>
                  <a:pt x="122143" y="1069340"/>
                  <a:pt x="98648" y="1097280"/>
                </a:cubicBezTo>
                <a:cubicBezTo>
                  <a:pt x="75153" y="1125220"/>
                  <a:pt x="68803" y="1184910"/>
                  <a:pt x="52928" y="1211580"/>
                </a:cubicBezTo>
                <a:cubicBezTo>
                  <a:pt x="37053" y="1238250"/>
                  <a:pt x="9113" y="1226185"/>
                  <a:pt x="3398" y="1257300"/>
                </a:cubicBezTo>
                <a:cubicBezTo>
                  <a:pt x="-2317" y="1288415"/>
                  <a:pt x="-2952" y="1358265"/>
                  <a:pt x="18638" y="1398270"/>
                </a:cubicBezTo>
                <a:cubicBezTo>
                  <a:pt x="40228" y="1438275"/>
                  <a:pt x="101823" y="1479550"/>
                  <a:pt x="132938" y="1497330"/>
                </a:cubicBezTo>
                <a:cubicBezTo>
                  <a:pt x="164053" y="1515110"/>
                  <a:pt x="173578" y="1515110"/>
                  <a:pt x="205328" y="1504950"/>
                </a:cubicBezTo>
                <a:cubicBezTo>
                  <a:pt x="237078" y="1494790"/>
                  <a:pt x="289148" y="1452880"/>
                  <a:pt x="323438" y="1436370"/>
                </a:cubicBezTo>
                <a:cubicBezTo>
                  <a:pt x="357728" y="1419860"/>
                  <a:pt x="411068" y="1405890"/>
                  <a:pt x="411068" y="1405890"/>
                </a:cubicBezTo>
                <a:cubicBezTo>
                  <a:pt x="448533" y="1393190"/>
                  <a:pt x="517748" y="1371600"/>
                  <a:pt x="548228" y="1360170"/>
                </a:cubicBezTo>
                <a:cubicBezTo>
                  <a:pt x="578708" y="1348740"/>
                  <a:pt x="575533" y="1327150"/>
                  <a:pt x="593948" y="1337310"/>
                </a:cubicBezTo>
                <a:cubicBezTo>
                  <a:pt x="612363" y="1347470"/>
                  <a:pt x="654273" y="1393190"/>
                  <a:pt x="658718" y="1421130"/>
                </a:cubicBezTo>
                <a:cubicBezTo>
                  <a:pt x="663163" y="1449070"/>
                  <a:pt x="640938" y="1477645"/>
                  <a:pt x="620618" y="1504950"/>
                </a:cubicBezTo>
                <a:cubicBezTo>
                  <a:pt x="600298" y="1532255"/>
                  <a:pt x="553308" y="1546225"/>
                  <a:pt x="536798" y="1584960"/>
                </a:cubicBezTo>
                <a:cubicBezTo>
                  <a:pt x="520288" y="1623695"/>
                  <a:pt x="523463" y="1699260"/>
                  <a:pt x="521558" y="1737360"/>
                </a:cubicBezTo>
                <a:cubicBezTo>
                  <a:pt x="519653" y="1775460"/>
                  <a:pt x="532353" y="1790065"/>
                  <a:pt x="525368" y="1813560"/>
                </a:cubicBezTo>
                <a:cubicBezTo>
                  <a:pt x="518383" y="1837055"/>
                  <a:pt x="458693" y="1878330"/>
                  <a:pt x="468218" y="18973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068769" y="3013407"/>
            <a:ext cx="2257409" cy="2223101"/>
          </a:xfrm>
          <a:custGeom>
            <a:avLst/>
            <a:gdLst>
              <a:gd name="connsiteX0" fmla="*/ 606101 w 2257409"/>
              <a:gd name="connsiteY0" fmla="*/ 1775763 h 2223101"/>
              <a:gd name="connsiteX1" fmla="*/ 594671 w 2257409"/>
              <a:gd name="connsiteY1" fmla="*/ 1859583 h 2223101"/>
              <a:gd name="connsiteX2" fmla="*/ 522281 w 2257409"/>
              <a:gd name="connsiteY2" fmla="*/ 1916733 h 2223101"/>
              <a:gd name="connsiteX3" fmla="*/ 487991 w 2257409"/>
              <a:gd name="connsiteY3" fmla="*/ 1973883 h 2223101"/>
              <a:gd name="connsiteX4" fmla="*/ 590861 w 2257409"/>
              <a:gd name="connsiteY4" fmla="*/ 2133903 h 2223101"/>
              <a:gd name="connsiteX5" fmla="*/ 670871 w 2257409"/>
              <a:gd name="connsiteY5" fmla="*/ 2099613 h 2223101"/>
              <a:gd name="connsiteX6" fmla="*/ 804221 w 2257409"/>
              <a:gd name="connsiteY6" fmla="*/ 2183433 h 2223101"/>
              <a:gd name="connsiteX7" fmla="*/ 899471 w 2257409"/>
              <a:gd name="connsiteY7" fmla="*/ 2221533 h 2223101"/>
              <a:gd name="connsiteX8" fmla="*/ 956621 w 2257409"/>
              <a:gd name="connsiteY8" fmla="*/ 2133903 h 2223101"/>
              <a:gd name="connsiteX9" fmla="*/ 1128071 w 2257409"/>
              <a:gd name="connsiteY9" fmla="*/ 2008173 h 2223101"/>
              <a:gd name="connsiteX10" fmla="*/ 1166171 w 2257409"/>
              <a:gd name="connsiteY10" fmla="*/ 1840533 h 2223101"/>
              <a:gd name="connsiteX11" fmla="*/ 1227131 w 2257409"/>
              <a:gd name="connsiteY11" fmla="*/ 1699563 h 2223101"/>
              <a:gd name="connsiteX12" fmla="*/ 1284281 w 2257409"/>
              <a:gd name="connsiteY12" fmla="*/ 1581453 h 2223101"/>
              <a:gd name="connsiteX13" fmla="*/ 1341431 w 2257409"/>
              <a:gd name="connsiteY13" fmla="*/ 1509063 h 2223101"/>
              <a:gd name="connsiteX14" fmla="*/ 1375721 w 2257409"/>
              <a:gd name="connsiteY14" fmla="*/ 1493823 h 2223101"/>
              <a:gd name="connsiteX15" fmla="*/ 1482401 w 2257409"/>
              <a:gd name="connsiteY15" fmla="*/ 1543353 h 2223101"/>
              <a:gd name="connsiteX16" fmla="*/ 1638611 w 2257409"/>
              <a:gd name="connsiteY16" fmla="*/ 1722423 h 2223101"/>
              <a:gd name="connsiteX17" fmla="*/ 1752911 w 2257409"/>
              <a:gd name="connsiteY17" fmla="*/ 1798623 h 2223101"/>
              <a:gd name="connsiteX18" fmla="*/ 1871021 w 2257409"/>
              <a:gd name="connsiteY18" fmla="*/ 1710993 h 2223101"/>
              <a:gd name="connsiteX19" fmla="*/ 1996751 w 2257409"/>
              <a:gd name="connsiteY19" fmla="*/ 1638603 h 2223101"/>
              <a:gd name="connsiteX20" fmla="*/ 2145341 w 2257409"/>
              <a:gd name="connsiteY20" fmla="*/ 1520493 h 2223101"/>
              <a:gd name="connsiteX21" fmla="*/ 2255831 w 2257409"/>
              <a:gd name="connsiteY21" fmla="*/ 1387143 h 2223101"/>
              <a:gd name="connsiteX22" fmla="*/ 2202491 w 2257409"/>
              <a:gd name="connsiteY22" fmla="*/ 1345233 h 2223101"/>
              <a:gd name="connsiteX23" fmla="*/ 2092001 w 2257409"/>
              <a:gd name="connsiteY23" fmla="*/ 1364283 h 2223101"/>
              <a:gd name="connsiteX24" fmla="*/ 1882451 w 2257409"/>
              <a:gd name="connsiteY24" fmla="*/ 1280463 h 2223101"/>
              <a:gd name="connsiteX25" fmla="*/ 1650041 w 2257409"/>
              <a:gd name="connsiteY25" fmla="*/ 1128063 h 2223101"/>
              <a:gd name="connsiteX26" fmla="*/ 1516691 w 2257409"/>
              <a:gd name="connsiteY26" fmla="*/ 1029003 h 2223101"/>
              <a:gd name="connsiteX27" fmla="*/ 1360481 w 2257409"/>
              <a:gd name="connsiteY27" fmla="*/ 941373 h 2223101"/>
              <a:gd name="connsiteX28" fmla="*/ 1261421 w 2257409"/>
              <a:gd name="connsiteY28" fmla="*/ 861363 h 2223101"/>
              <a:gd name="connsiteX29" fmla="*/ 1181411 w 2257409"/>
              <a:gd name="connsiteY29" fmla="*/ 640383 h 2223101"/>
              <a:gd name="connsiteX30" fmla="*/ 1173791 w 2257409"/>
              <a:gd name="connsiteY30" fmla="*/ 560373 h 2223101"/>
              <a:gd name="connsiteX31" fmla="*/ 1238561 w 2257409"/>
              <a:gd name="connsiteY31" fmla="*/ 449883 h 2223101"/>
              <a:gd name="connsiteX32" fmla="*/ 1261421 w 2257409"/>
              <a:gd name="connsiteY32" fmla="*/ 331773 h 2223101"/>
              <a:gd name="connsiteX33" fmla="*/ 1200461 w 2257409"/>
              <a:gd name="connsiteY33" fmla="*/ 137463 h 2223101"/>
              <a:gd name="connsiteX34" fmla="*/ 1158551 w 2257409"/>
              <a:gd name="connsiteY34" fmla="*/ 42213 h 2223101"/>
              <a:gd name="connsiteX35" fmla="*/ 1048061 w 2257409"/>
              <a:gd name="connsiteY35" fmla="*/ 303 h 2223101"/>
              <a:gd name="connsiteX36" fmla="*/ 918521 w 2257409"/>
              <a:gd name="connsiteY36" fmla="*/ 61263 h 2223101"/>
              <a:gd name="connsiteX37" fmla="*/ 891851 w 2257409"/>
              <a:gd name="connsiteY37" fmla="*/ 137463 h 2223101"/>
              <a:gd name="connsiteX38" fmla="*/ 731831 w 2257409"/>
              <a:gd name="connsiteY38" fmla="*/ 228903 h 2223101"/>
              <a:gd name="connsiteX39" fmla="*/ 743261 w 2257409"/>
              <a:gd name="connsiteY39" fmla="*/ 335583 h 2223101"/>
              <a:gd name="connsiteX40" fmla="*/ 598481 w 2257409"/>
              <a:gd name="connsiteY40" fmla="*/ 434643 h 2223101"/>
              <a:gd name="connsiteX41" fmla="*/ 541331 w 2257409"/>
              <a:gd name="connsiteY41" fmla="*/ 560373 h 2223101"/>
              <a:gd name="connsiteX42" fmla="*/ 526091 w 2257409"/>
              <a:gd name="connsiteY42" fmla="*/ 583233 h 2223101"/>
              <a:gd name="connsiteX43" fmla="*/ 491801 w 2257409"/>
              <a:gd name="connsiteY43" fmla="*/ 579423 h 2223101"/>
              <a:gd name="connsiteX44" fmla="*/ 472751 w 2257409"/>
              <a:gd name="connsiteY44" fmla="*/ 640383 h 2223101"/>
              <a:gd name="connsiteX45" fmla="*/ 381311 w 2257409"/>
              <a:gd name="connsiteY45" fmla="*/ 705153 h 2223101"/>
              <a:gd name="connsiteX46" fmla="*/ 339401 w 2257409"/>
              <a:gd name="connsiteY46" fmla="*/ 827073 h 2223101"/>
              <a:gd name="connsiteX47" fmla="*/ 312731 w 2257409"/>
              <a:gd name="connsiteY47" fmla="*/ 899463 h 2223101"/>
              <a:gd name="connsiteX48" fmla="*/ 160331 w 2257409"/>
              <a:gd name="connsiteY48" fmla="*/ 956613 h 2223101"/>
              <a:gd name="connsiteX49" fmla="*/ 106991 w 2257409"/>
              <a:gd name="connsiteY49" fmla="*/ 1002333 h 2223101"/>
              <a:gd name="connsiteX50" fmla="*/ 80321 w 2257409"/>
              <a:gd name="connsiteY50" fmla="*/ 1048053 h 2223101"/>
              <a:gd name="connsiteX51" fmla="*/ 311 w 2257409"/>
              <a:gd name="connsiteY51" fmla="*/ 1082343 h 2223101"/>
              <a:gd name="connsiteX52" fmla="*/ 53651 w 2257409"/>
              <a:gd name="connsiteY52" fmla="*/ 1230933 h 2223101"/>
              <a:gd name="connsiteX53" fmla="*/ 80321 w 2257409"/>
              <a:gd name="connsiteY53" fmla="*/ 1444293 h 2223101"/>
              <a:gd name="connsiteX54" fmla="*/ 57461 w 2257409"/>
              <a:gd name="connsiteY54" fmla="*/ 1600503 h 2223101"/>
              <a:gd name="connsiteX55" fmla="*/ 15551 w 2257409"/>
              <a:gd name="connsiteY55" fmla="*/ 1699563 h 2223101"/>
              <a:gd name="connsiteX56" fmla="*/ 145091 w 2257409"/>
              <a:gd name="connsiteY56" fmla="*/ 1798623 h 2223101"/>
              <a:gd name="connsiteX57" fmla="*/ 270821 w 2257409"/>
              <a:gd name="connsiteY57" fmla="*/ 1802433 h 2223101"/>
              <a:gd name="connsiteX58" fmla="*/ 289871 w 2257409"/>
              <a:gd name="connsiteY58" fmla="*/ 1756713 h 2223101"/>
              <a:gd name="connsiteX59" fmla="*/ 392741 w 2257409"/>
              <a:gd name="connsiteY59" fmla="*/ 1756713 h 2223101"/>
              <a:gd name="connsiteX60" fmla="*/ 499421 w 2257409"/>
              <a:gd name="connsiteY60" fmla="*/ 1714803 h 2223101"/>
              <a:gd name="connsiteX61" fmla="*/ 545141 w 2257409"/>
              <a:gd name="connsiteY61" fmla="*/ 1684323 h 2223101"/>
              <a:gd name="connsiteX62" fmla="*/ 575621 w 2257409"/>
              <a:gd name="connsiteY62" fmla="*/ 1661463 h 2223101"/>
              <a:gd name="connsiteX63" fmla="*/ 617531 w 2257409"/>
              <a:gd name="connsiteY63" fmla="*/ 1680513 h 2223101"/>
              <a:gd name="connsiteX64" fmla="*/ 590861 w 2257409"/>
              <a:gd name="connsiteY64" fmla="*/ 1650033 h 2223101"/>
              <a:gd name="connsiteX65" fmla="*/ 613721 w 2257409"/>
              <a:gd name="connsiteY65" fmla="*/ 1684323 h 2223101"/>
              <a:gd name="connsiteX66" fmla="*/ 606101 w 2257409"/>
              <a:gd name="connsiteY66" fmla="*/ 1775763 h 222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57409" h="2223101">
                <a:moveTo>
                  <a:pt x="606101" y="1775763"/>
                </a:moveTo>
                <a:cubicBezTo>
                  <a:pt x="602926" y="1804973"/>
                  <a:pt x="608641" y="1836088"/>
                  <a:pt x="594671" y="1859583"/>
                </a:cubicBezTo>
                <a:cubicBezTo>
                  <a:pt x="580701" y="1883078"/>
                  <a:pt x="540061" y="1897683"/>
                  <a:pt x="522281" y="1916733"/>
                </a:cubicBezTo>
                <a:cubicBezTo>
                  <a:pt x="504501" y="1935783"/>
                  <a:pt x="476561" y="1937688"/>
                  <a:pt x="487991" y="1973883"/>
                </a:cubicBezTo>
                <a:cubicBezTo>
                  <a:pt x="499421" y="2010078"/>
                  <a:pt x="560381" y="2112948"/>
                  <a:pt x="590861" y="2133903"/>
                </a:cubicBezTo>
                <a:cubicBezTo>
                  <a:pt x="621341" y="2154858"/>
                  <a:pt x="635311" y="2091358"/>
                  <a:pt x="670871" y="2099613"/>
                </a:cubicBezTo>
                <a:cubicBezTo>
                  <a:pt x="706431" y="2107868"/>
                  <a:pt x="766121" y="2163113"/>
                  <a:pt x="804221" y="2183433"/>
                </a:cubicBezTo>
                <a:cubicBezTo>
                  <a:pt x="842321" y="2203753"/>
                  <a:pt x="874071" y="2229788"/>
                  <a:pt x="899471" y="2221533"/>
                </a:cubicBezTo>
                <a:cubicBezTo>
                  <a:pt x="924871" y="2213278"/>
                  <a:pt x="918521" y="2169463"/>
                  <a:pt x="956621" y="2133903"/>
                </a:cubicBezTo>
                <a:cubicBezTo>
                  <a:pt x="994721" y="2098343"/>
                  <a:pt x="1093146" y="2057068"/>
                  <a:pt x="1128071" y="2008173"/>
                </a:cubicBezTo>
                <a:cubicBezTo>
                  <a:pt x="1162996" y="1959278"/>
                  <a:pt x="1149661" y="1891968"/>
                  <a:pt x="1166171" y="1840533"/>
                </a:cubicBezTo>
                <a:cubicBezTo>
                  <a:pt x="1182681" y="1789098"/>
                  <a:pt x="1207446" y="1742743"/>
                  <a:pt x="1227131" y="1699563"/>
                </a:cubicBezTo>
                <a:cubicBezTo>
                  <a:pt x="1246816" y="1656383"/>
                  <a:pt x="1265231" y="1613203"/>
                  <a:pt x="1284281" y="1581453"/>
                </a:cubicBezTo>
                <a:cubicBezTo>
                  <a:pt x="1303331" y="1549703"/>
                  <a:pt x="1326191" y="1523668"/>
                  <a:pt x="1341431" y="1509063"/>
                </a:cubicBezTo>
                <a:cubicBezTo>
                  <a:pt x="1356671" y="1494458"/>
                  <a:pt x="1352226" y="1488108"/>
                  <a:pt x="1375721" y="1493823"/>
                </a:cubicBezTo>
                <a:cubicBezTo>
                  <a:pt x="1399216" y="1499538"/>
                  <a:pt x="1438586" y="1505253"/>
                  <a:pt x="1482401" y="1543353"/>
                </a:cubicBezTo>
                <a:cubicBezTo>
                  <a:pt x="1526216" y="1581453"/>
                  <a:pt x="1593526" y="1679878"/>
                  <a:pt x="1638611" y="1722423"/>
                </a:cubicBezTo>
                <a:cubicBezTo>
                  <a:pt x="1683696" y="1764968"/>
                  <a:pt x="1714176" y="1800528"/>
                  <a:pt x="1752911" y="1798623"/>
                </a:cubicBezTo>
                <a:cubicBezTo>
                  <a:pt x="1791646" y="1796718"/>
                  <a:pt x="1830381" y="1737663"/>
                  <a:pt x="1871021" y="1710993"/>
                </a:cubicBezTo>
                <a:cubicBezTo>
                  <a:pt x="1911661" y="1684323"/>
                  <a:pt x="1951031" y="1670353"/>
                  <a:pt x="1996751" y="1638603"/>
                </a:cubicBezTo>
                <a:cubicBezTo>
                  <a:pt x="2042471" y="1606853"/>
                  <a:pt x="2102161" y="1562403"/>
                  <a:pt x="2145341" y="1520493"/>
                </a:cubicBezTo>
                <a:cubicBezTo>
                  <a:pt x="2188521" y="1478583"/>
                  <a:pt x="2246306" y="1416353"/>
                  <a:pt x="2255831" y="1387143"/>
                </a:cubicBezTo>
                <a:cubicBezTo>
                  <a:pt x="2265356" y="1357933"/>
                  <a:pt x="2229796" y="1349043"/>
                  <a:pt x="2202491" y="1345233"/>
                </a:cubicBezTo>
                <a:cubicBezTo>
                  <a:pt x="2175186" y="1341423"/>
                  <a:pt x="2145341" y="1375078"/>
                  <a:pt x="2092001" y="1364283"/>
                </a:cubicBezTo>
                <a:cubicBezTo>
                  <a:pt x="2038661" y="1353488"/>
                  <a:pt x="1956111" y="1319833"/>
                  <a:pt x="1882451" y="1280463"/>
                </a:cubicBezTo>
                <a:cubicBezTo>
                  <a:pt x="1808791" y="1241093"/>
                  <a:pt x="1711001" y="1169973"/>
                  <a:pt x="1650041" y="1128063"/>
                </a:cubicBezTo>
                <a:cubicBezTo>
                  <a:pt x="1589081" y="1086153"/>
                  <a:pt x="1564951" y="1060118"/>
                  <a:pt x="1516691" y="1029003"/>
                </a:cubicBezTo>
                <a:cubicBezTo>
                  <a:pt x="1468431" y="997888"/>
                  <a:pt x="1403026" y="969313"/>
                  <a:pt x="1360481" y="941373"/>
                </a:cubicBezTo>
                <a:cubicBezTo>
                  <a:pt x="1317936" y="913433"/>
                  <a:pt x="1291266" y="911528"/>
                  <a:pt x="1261421" y="861363"/>
                </a:cubicBezTo>
                <a:cubicBezTo>
                  <a:pt x="1231576" y="811198"/>
                  <a:pt x="1196016" y="690548"/>
                  <a:pt x="1181411" y="640383"/>
                </a:cubicBezTo>
                <a:cubicBezTo>
                  <a:pt x="1166806" y="590218"/>
                  <a:pt x="1164266" y="592123"/>
                  <a:pt x="1173791" y="560373"/>
                </a:cubicBezTo>
                <a:cubicBezTo>
                  <a:pt x="1183316" y="528623"/>
                  <a:pt x="1223956" y="487983"/>
                  <a:pt x="1238561" y="449883"/>
                </a:cubicBezTo>
                <a:cubicBezTo>
                  <a:pt x="1253166" y="411783"/>
                  <a:pt x="1267771" y="383843"/>
                  <a:pt x="1261421" y="331773"/>
                </a:cubicBezTo>
                <a:cubicBezTo>
                  <a:pt x="1255071" y="279703"/>
                  <a:pt x="1217606" y="185723"/>
                  <a:pt x="1200461" y="137463"/>
                </a:cubicBezTo>
                <a:cubicBezTo>
                  <a:pt x="1183316" y="89203"/>
                  <a:pt x="1183951" y="65073"/>
                  <a:pt x="1158551" y="42213"/>
                </a:cubicBezTo>
                <a:cubicBezTo>
                  <a:pt x="1133151" y="19353"/>
                  <a:pt x="1088066" y="-2872"/>
                  <a:pt x="1048061" y="303"/>
                </a:cubicBezTo>
                <a:cubicBezTo>
                  <a:pt x="1008056" y="3478"/>
                  <a:pt x="944556" y="38403"/>
                  <a:pt x="918521" y="61263"/>
                </a:cubicBezTo>
                <a:cubicBezTo>
                  <a:pt x="892486" y="84123"/>
                  <a:pt x="922966" y="109523"/>
                  <a:pt x="891851" y="137463"/>
                </a:cubicBezTo>
                <a:cubicBezTo>
                  <a:pt x="860736" y="165403"/>
                  <a:pt x="756596" y="195883"/>
                  <a:pt x="731831" y="228903"/>
                </a:cubicBezTo>
                <a:cubicBezTo>
                  <a:pt x="707066" y="261923"/>
                  <a:pt x="765486" y="301293"/>
                  <a:pt x="743261" y="335583"/>
                </a:cubicBezTo>
                <a:cubicBezTo>
                  <a:pt x="721036" y="369873"/>
                  <a:pt x="632136" y="397178"/>
                  <a:pt x="598481" y="434643"/>
                </a:cubicBezTo>
                <a:cubicBezTo>
                  <a:pt x="564826" y="472108"/>
                  <a:pt x="553396" y="535608"/>
                  <a:pt x="541331" y="560373"/>
                </a:cubicBezTo>
                <a:cubicBezTo>
                  <a:pt x="529266" y="585138"/>
                  <a:pt x="534346" y="580058"/>
                  <a:pt x="526091" y="583233"/>
                </a:cubicBezTo>
                <a:cubicBezTo>
                  <a:pt x="517836" y="586408"/>
                  <a:pt x="500691" y="569898"/>
                  <a:pt x="491801" y="579423"/>
                </a:cubicBezTo>
                <a:cubicBezTo>
                  <a:pt x="482911" y="588948"/>
                  <a:pt x="491166" y="619428"/>
                  <a:pt x="472751" y="640383"/>
                </a:cubicBezTo>
                <a:cubicBezTo>
                  <a:pt x="454336" y="661338"/>
                  <a:pt x="403536" y="674038"/>
                  <a:pt x="381311" y="705153"/>
                </a:cubicBezTo>
                <a:cubicBezTo>
                  <a:pt x="359086" y="736268"/>
                  <a:pt x="350831" y="794688"/>
                  <a:pt x="339401" y="827073"/>
                </a:cubicBezTo>
                <a:cubicBezTo>
                  <a:pt x="327971" y="859458"/>
                  <a:pt x="342576" y="877873"/>
                  <a:pt x="312731" y="899463"/>
                </a:cubicBezTo>
                <a:cubicBezTo>
                  <a:pt x="282886" y="921053"/>
                  <a:pt x="194621" y="939468"/>
                  <a:pt x="160331" y="956613"/>
                </a:cubicBezTo>
                <a:cubicBezTo>
                  <a:pt x="126041" y="973758"/>
                  <a:pt x="120326" y="987093"/>
                  <a:pt x="106991" y="1002333"/>
                </a:cubicBezTo>
                <a:cubicBezTo>
                  <a:pt x="93656" y="1017573"/>
                  <a:pt x="98101" y="1034718"/>
                  <a:pt x="80321" y="1048053"/>
                </a:cubicBezTo>
                <a:cubicBezTo>
                  <a:pt x="62541" y="1061388"/>
                  <a:pt x="4756" y="1051863"/>
                  <a:pt x="311" y="1082343"/>
                </a:cubicBezTo>
                <a:cubicBezTo>
                  <a:pt x="-4134" y="1112823"/>
                  <a:pt x="40316" y="1170608"/>
                  <a:pt x="53651" y="1230933"/>
                </a:cubicBezTo>
                <a:cubicBezTo>
                  <a:pt x="66986" y="1291258"/>
                  <a:pt x="79686" y="1382698"/>
                  <a:pt x="80321" y="1444293"/>
                </a:cubicBezTo>
                <a:cubicBezTo>
                  <a:pt x="80956" y="1505888"/>
                  <a:pt x="68256" y="1557958"/>
                  <a:pt x="57461" y="1600503"/>
                </a:cubicBezTo>
                <a:cubicBezTo>
                  <a:pt x="46666" y="1643048"/>
                  <a:pt x="946" y="1666543"/>
                  <a:pt x="15551" y="1699563"/>
                </a:cubicBezTo>
                <a:cubicBezTo>
                  <a:pt x="30156" y="1732583"/>
                  <a:pt x="102546" y="1781478"/>
                  <a:pt x="145091" y="1798623"/>
                </a:cubicBezTo>
                <a:cubicBezTo>
                  <a:pt x="187636" y="1815768"/>
                  <a:pt x="246691" y="1809418"/>
                  <a:pt x="270821" y="1802433"/>
                </a:cubicBezTo>
                <a:cubicBezTo>
                  <a:pt x="294951" y="1795448"/>
                  <a:pt x="269551" y="1764333"/>
                  <a:pt x="289871" y="1756713"/>
                </a:cubicBezTo>
                <a:cubicBezTo>
                  <a:pt x="310191" y="1749093"/>
                  <a:pt x="357816" y="1763698"/>
                  <a:pt x="392741" y="1756713"/>
                </a:cubicBezTo>
                <a:cubicBezTo>
                  <a:pt x="427666" y="1749728"/>
                  <a:pt x="474021" y="1726868"/>
                  <a:pt x="499421" y="1714803"/>
                </a:cubicBezTo>
                <a:cubicBezTo>
                  <a:pt x="524821" y="1702738"/>
                  <a:pt x="532441" y="1693213"/>
                  <a:pt x="545141" y="1684323"/>
                </a:cubicBezTo>
                <a:cubicBezTo>
                  <a:pt x="557841" y="1675433"/>
                  <a:pt x="563556" y="1662098"/>
                  <a:pt x="575621" y="1661463"/>
                </a:cubicBezTo>
                <a:cubicBezTo>
                  <a:pt x="587686" y="1660828"/>
                  <a:pt x="614991" y="1682418"/>
                  <a:pt x="617531" y="1680513"/>
                </a:cubicBezTo>
                <a:cubicBezTo>
                  <a:pt x="620071" y="1678608"/>
                  <a:pt x="591496" y="1649398"/>
                  <a:pt x="590861" y="1650033"/>
                </a:cubicBezTo>
                <a:cubicBezTo>
                  <a:pt x="590226" y="1650668"/>
                  <a:pt x="610546" y="1663368"/>
                  <a:pt x="613721" y="1684323"/>
                </a:cubicBezTo>
                <a:cubicBezTo>
                  <a:pt x="616896" y="1705278"/>
                  <a:pt x="609276" y="1746553"/>
                  <a:pt x="606101" y="177576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3738839" y="2219411"/>
            <a:ext cx="2747655" cy="3628587"/>
          </a:xfrm>
          <a:custGeom>
            <a:avLst/>
            <a:gdLst>
              <a:gd name="connsiteX0" fmla="*/ 1224321 w 2747655"/>
              <a:gd name="connsiteY0" fmla="*/ 3622589 h 3663603"/>
              <a:gd name="connsiteX1" fmla="*/ 1305601 w 2747655"/>
              <a:gd name="connsiteY1" fmla="*/ 3597189 h 3663603"/>
              <a:gd name="connsiteX2" fmla="*/ 1412281 w 2747655"/>
              <a:gd name="connsiteY2" fmla="*/ 3460029 h 3663603"/>
              <a:gd name="connsiteX3" fmla="*/ 1437681 w 2747655"/>
              <a:gd name="connsiteY3" fmla="*/ 3292389 h 3663603"/>
              <a:gd name="connsiteX4" fmla="*/ 1376721 w 2747655"/>
              <a:gd name="connsiteY4" fmla="*/ 3195869 h 3663603"/>
              <a:gd name="connsiteX5" fmla="*/ 1356401 w 2747655"/>
              <a:gd name="connsiteY5" fmla="*/ 3124749 h 3663603"/>
              <a:gd name="connsiteX6" fmla="*/ 1381801 w 2747655"/>
              <a:gd name="connsiteY6" fmla="*/ 3028229 h 3663603"/>
              <a:gd name="connsiteX7" fmla="*/ 1381801 w 2747655"/>
              <a:gd name="connsiteY7" fmla="*/ 2972349 h 3663603"/>
              <a:gd name="connsiteX8" fmla="*/ 1559601 w 2747655"/>
              <a:gd name="connsiteY8" fmla="*/ 2830109 h 3663603"/>
              <a:gd name="connsiteX9" fmla="*/ 1620561 w 2747655"/>
              <a:gd name="connsiteY9" fmla="*/ 2530389 h 3663603"/>
              <a:gd name="connsiteX10" fmla="*/ 1666281 w 2747655"/>
              <a:gd name="connsiteY10" fmla="*/ 2362749 h 3663603"/>
              <a:gd name="connsiteX11" fmla="*/ 1732321 w 2747655"/>
              <a:gd name="connsiteY11" fmla="*/ 2327189 h 3663603"/>
              <a:gd name="connsiteX12" fmla="*/ 1935521 w 2747655"/>
              <a:gd name="connsiteY12" fmla="*/ 2606589 h 3663603"/>
              <a:gd name="connsiteX13" fmla="*/ 2011721 w 2747655"/>
              <a:gd name="connsiteY13" fmla="*/ 2723429 h 3663603"/>
              <a:gd name="connsiteX14" fmla="*/ 2159041 w 2747655"/>
              <a:gd name="connsiteY14" fmla="*/ 2637069 h 3663603"/>
              <a:gd name="connsiteX15" fmla="*/ 2296201 w 2747655"/>
              <a:gd name="connsiteY15" fmla="*/ 2596429 h 3663603"/>
              <a:gd name="connsiteX16" fmla="*/ 2509561 w 2747655"/>
              <a:gd name="connsiteY16" fmla="*/ 2489749 h 3663603"/>
              <a:gd name="connsiteX17" fmla="*/ 2626401 w 2747655"/>
              <a:gd name="connsiteY17" fmla="*/ 2317029 h 3663603"/>
              <a:gd name="connsiteX18" fmla="*/ 2697521 w 2747655"/>
              <a:gd name="connsiteY18" fmla="*/ 2230669 h 3663603"/>
              <a:gd name="connsiteX19" fmla="*/ 2667041 w 2747655"/>
              <a:gd name="connsiteY19" fmla="*/ 2108749 h 3663603"/>
              <a:gd name="connsiteX20" fmla="*/ 2728001 w 2747655"/>
              <a:gd name="connsiteY20" fmla="*/ 1966509 h 3663603"/>
              <a:gd name="connsiteX21" fmla="*/ 2743241 w 2747655"/>
              <a:gd name="connsiteY21" fmla="*/ 1880149 h 3663603"/>
              <a:gd name="connsiteX22" fmla="*/ 2656881 w 2747655"/>
              <a:gd name="connsiteY22" fmla="*/ 1844589 h 3663603"/>
              <a:gd name="connsiteX23" fmla="*/ 2550201 w 2747655"/>
              <a:gd name="connsiteY23" fmla="*/ 1941109 h 3663603"/>
              <a:gd name="connsiteX24" fmla="*/ 2494321 w 2747655"/>
              <a:gd name="connsiteY24" fmla="*/ 2057949 h 3663603"/>
              <a:gd name="connsiteX25" fmla="*/ 2357161 w 2747655"/>
              <a:gd name="connsiteY25" fmla="*/ 2068109 h 3663603"/>
              <a:gd name="connsiteX26" fmla="*/ 2164121 w 2747655"/>
              <a:gd name="connsiteY26" fmla="*/ 1930949 h 3663603"/>
              <a:gd name="connsiteX27" fmla="*/ 1986321 w 2747655"/>
              <a:gd name="connsiteY27" fmla="*/ 1819189 h 3663603"/>
              <a:gd name="connsiteX28" fmla="*/ 1859321 w 2747655"/>
              <a:gd name="connsiteY28" fmla="*/ 1722669 h 3663603"/>
              <a:gd name="connsiteX29" fmla="*/ 1666281 w 2747655"/>
              <a:gd name="connsiteY29" fmla="*/ 1656629 h 3663603"/>
              <a:gd name="connsiteX30" fmla="*/ 1585001 w 2747655"/>
              <a:gd name="connsiteY30" fmla="*/ 1539789 h 3663603"/>
              <a:gd name="connsiteX31" fmla="*/ 1554521 w 2747655"/>
              <a:gd name="connsiteY31" fmla="*/ 1387389 h 3663603"/>
              <a:gd name="connsiteX32" fmla="*/ 1645961 w 2747655"/>
              <a:gd name="connsiteY32" fmla="*/ 1250229 h 3663603"/>
              <a:gd name="connsiteX33" fmla="*/ 1732321 w 2747655"/>
              <a:gd name="connsiteY33" fmla="*/ 1174029 h 3663603"/>
              <a:gd name="connsiteX34" fmla="*/ 1747561 w 2747655"/>
              <a:gd name="connsiteY34" fmla="*/ 1123229 h 3663603"/>
              <a:gd name="connsiteX35" fmla="*/ 1635801 w 2747655"/>
              <a:gd name="connsiteY35" fmla="*/ 1047029 h 3663603"/>
              <a:gd name="connsiteX36" fmla="*/ 1590081 w 2747655"/>
              <a:gd name="connsiteY36" fmla="*/ 914949 h 3663603"/>
              <a:gd name="connsiteX37" fmla="*/ 1534201 w 2747655"/>
              <a:gd name="connsiteY37" fmla="*/ 762549 h 3663603"/>
              <a:gd name="connsiteX38" fmla="*/ 1412281 w 2747655"/>
              <a:gd name="connsiteY38" fmla="*/ 726989 h 3663603"/>
              <a:gd name="connsiteX39" fmla="*/ 1148121 w 2747655"/>
              <a:gd name="connsiteY39" fmla="*/ 772709 h 3663603"/>
              <a:gd name="connsiteX40" fmla="*/ 1148121 w 2747655"/>
              <a:gd name="connsiteY40" fmla="*/ 869229 h 3663603"/>
              <a:gd name="connsiteX41" fmla="*/ 1077001 w 2747655"/>
              <a:gd name="connsiteY41" fmla="*/ 950509 h 3663603"/>
              <a:gd name="connsiteX42" fmla="*/ 985561 w 2747655"/>
              <a:gd name="connsiteY42" fmla="*/ 1047029 h 3663603"/>
              <a:gd name="connsiteX43" fmla="*/ 894121 w 2747655"/>
              <a:gd name="connsiteY43" fmla="*/ 1138469 h 3663603"/>
              <a:gd name="connsiteX44" fmla="*/ 833161 w 2747655"/>
              <a:gd name="connsiteY44" fmla="*/ 1189269 h 3663603"/>
              <a:gd name="connsiteX45" fmla="*/ 777281 w 2747655"/>
              <a:gd name="connsiteY45" fmla="*/ 1194349 h 3663603"/>
              <a:gd name="connsiteX46" fmla="*/ 635041 w 2747655"/>
              <a:gd name="connsiteY46" fmla="*/ 1082589 h 3663603"/>
              <a:gd name="connsiteX47" fmla="*/ 533441 w 2747655"/>
              <a:gd name="connsiteY47" fmla="*/ 955589 h 3663603"/>
              <a:gd name="connsiteX48" fmla="*/ 543601 w 2747655"/>
              <a:gd name="connsiteY48" fmla="*/ 803189 h 3663603"/>
              <a:gd name="connsiteX49" fmla="*/ 538521 w 2747655"/>
              <a:gd name="connsiteY49" fmla="*/ 655869 h 3663603"/>
              <a:gd name="connsiteX50" fmla="*/ 421681 w 2747655"/>
              <a:gd name="connsiteY50" fmla="*/ 554269 h 3663603"/>
              <a:gd name="connsiteX51" fmla="*/ 401361 w 2747655"/>
              <a:gd name="connsiteY51" fmla="*/ 549189 h 3663603"/>
              <a:gd name="connsiteX52" fmla="*/ 315001 w 2747655"/>
              <a:gd name="connsiteY52" fmla="*/ 376469 h 3663603"/>
              <a:gd name="connsiteX53" fmla="*/ 294681 w 2747655"/>
              <a:gd name="connsiteY53" fmla="*/ 218989 h 3663603"/>
              <a:gd name="connsiteX54" fmla="*/ 294681 w 2747655"/>
              <a:gd name="connsiteY54" fmla="*/ 117389 h 3663603"/>
              <a:gd name="connsiteX55" fmla="*/ 284521 w 2747655"/>
              <a:gd name="connsiteY55" fmla="*/ 15789 h 3663603"/>
              <a:gd name="connsiteX56" fmla="*/ 259121 w 2747655"/>
              <a:gd name="connsiteY56" fmla="*/ 10709 h 3663603"/>
              <a:gd name="connsiteX57" fmla="*/ 162601 w 2747655"/>
              <a:gd name="connsiteY57" fmla="*/ 117389 h 3663603"/>
              <a:gd name="connsiteX58" fmla="*/ 127041 w 2747655"/>
              <a:gd name="connsiteY58" fmla="*/ 249469 h 3663603"/>
              <a:gd name="connsiteX59" fmla="*/ 41 w 2747655"/>
              <a:gd name="connsiteY59" fmla="*/ 371389 h 3663603"/>
              <a:gd name="connsiteX60" fmla="*/ 111801 w 2747655"/>
              <a:gd name="connsiteY60" fmla="*/ 478069 h 3663603"/>
              <a:gd name="connsiteX61" fmla="*/ 198161 w 2747655"/>
              <a:gd name="connsiteY61" fmla="*/ 559349 h 3663603"/>
              <a:gd name="connsiteX62" fmla="*/ 228641 w 2747655"/>
              <a:gd name="connsiteY62" fmla="*/ 737149 h 3663603"/>
              <a:gd name="connsiteX63" fmla="*/ 360721 w 2747655"/>
              <a:gd name="connsiteY63" fmla="*/ 1041949 h 3663603"/>
              <a:gd name="connsiteX64" fmla="*/ 548681 w 2747655"/>
              <a:gd name="connsiteY64" fmla="*/ 1290869 h 3663603"/>
              <a:gd name="connsiteX65" fmla="*/ 635041 w 2747655"/>
              <a:gd name="connsiteY65" fmla="*/ 1336589 h 3663603"/>
              <a:gd name="connsiteX66" fmla="*/ 645201 w 2747655"/>
              <a:gd name="connsiteY66" fmla="*/ 1372149 h 3663603"/>
              <a:gd name="connsiteX67" fmla="*/ 579161 w 2747655"/>
              <a:gd name="connsiteY67" fmla="*/ 1428029 h 3663603"/>
              <a:gd name="connsiteX68" fmla="*/ 538521 w 2747655"/>
              <a:gd name="connsiteY68" fmla="*/ 1468669 h 3663603"/>
              <a:gd name="connsiteX69" fmla="*/ 563921 w 2747655"/>
              <a:gd name="connsiteY69" fmla="*/ 1544869 h 3663603"/>
              <a:gd name="connsiteX70" fmla="*/ 502961 w 2747655"/>
              <a:gd name="connsiteY70" fmla="*/ 1651549 h 3663603"/>
              <a:gd name="connsiteX71" fmla="*/ 350561 w 2747655"/>
              <a:gd name="connsiteY71" fmla="*/ 1753149 h 3663603"/>
              <a:gd name="connsiteX72" fmla="*/ 238801 w 2747655"/>
              <a:gd name="connsiteY72" fmla="*/ 1824269 h 3663603"/>
              <a:gd name="connsiteX73" fmla="*/ 198161 w 2747655"/>
              <a:gd name="connsiteY73" fmla="*/ 1839509 h 3663603"/>
              <a:gd name="connsiteX74" fmla="*/ 162601 w 2747655"/>
              <a:gd name="connsiteY74" fmla="*/ 1941109 h 3663603"/>
              <a:gd name="connsiteX75" fmla="*/ 152441 w 2747655"/>
              <a:gd name="connsiteY75" fmla="*/ 2022389 h 3663603"/>
              <a:gd name="connsiteX76" fmla="*/ 284521 w 2747655"/>
              <a:gd name="connsiteY76" fmla="*/ 2108749 h 3663603"/>
              <a:gd name="connsiteX77" fmla="*/ 304841 w 2747655"/>
              <a:gd name="connsiteY77" fmla="*/ 2159549 h 3663603"/>
              <a:gd name="connsiteX78" fmla="*/ 345481 w 2747655"/>
              <a:gd name="connsiteY78" fmla="*/ 2286549 h 3663603"/>
              <a:gd name="connsiteX79" fmla="*/ 228641 w 2747655"/>
              <a:gd name="connsiteY79" fmla="*/ 2372909 h 3663603"/>
              <a:gd name="connsiteX80" fmla="*/ 188001 w 2747655"/>
              <a:gd name="connsiteY80" fmla="*/ 2454189 h 3663603"/>
              <a:gd name="connsiteX81" fmla="*/ 218481 w 2747655"/>
              <a:gd name="connsiteY81" fmla="*/ 2586269 h 3663603"/>
              <a:gd name="connsiteX82" fmla="*/ 335321 w 2747655"/>
              <a:gd name="connsiteY82" fmla="*/ 2667549 h 3663603"/>
              <a:gd name="connsiteX83" fmla="*/ 609641 w 2747655"/>
              <a:gd name="connsiteY83" fmla="*/ 2723429 h 3663603"/>
              <a:gd name="connsiteX84" fmla="*/ 680761 w 2747655"/>
              <a:gd name="connsiteY84" fmla="*/ 2733589 h 3663603"/>
              <a:gd name="connsiteX85" fmla="*/ 767121 w 2747655"/>
              <a:gd name="connsiteY85" fmla="*/ 2885989 h 3663603"/>
              <a:gd name="connsiteX86" fmla="*/ 833161 w 2747655"/>
              <a:gd name="connsiteY86" fmla="*/ 2982509 h 3663603"/>
              <a:gd name="connsiteX87" fmla="*/ 934761 w 2747655"/>
              <a:gd name="connsiteY87" fmla="*/ 3053629 h 3663603"/>
              <a:gd name="connsiteX88" fmla="*/ 1016041 w 2747655"/>
              <a:gd name="connsiteY88" fmla="*/ 2997749 h 3663603"/>
              <a:gd name="connsiteX89" fmla="*/ 1097321 w 2747655"/>
              <a:gd name="connsiteY89" fmla="*/ 3053629 h 3663603"/>
              <a:gd name="connsiteX90" fmla="*/ 1219241 w 2747655"/>
              <a:gd name="connsiteY90" fmla="*/ 3170469 h 3663603"/>
              <a:gd name="connsiteX91" fmla="*/ 1275121 w 2747655"/>
              <a:gd name="connsiteY91" fmla="*/ 3358429 h 3663603"/>
              <a:gd name="connsiteX92" fmla="*/ 1178601 w 2747655"/>
              <a:gd name="connsiteY92" fmla="*/ 3510829 h 3663603"/>
              <a:gd name="connsiteX93" fmla="*/ 1259881 w 2747655"/>
              <a:gd name="connsiteY93" fmla="*/ 3658149 h 3663603"/>
              <a:gd name="connsiteX94" fmla="*/ 1224321 w 2747655"/>
              <a:gd name="connsiteY94" fmla="*/ 3622589 h 3663603"/>
              <a:gd name="connsiteX0" fmla="*/ 1224321 w 2747655"/>
              <a:gd name="connsiteY0" fmla="*/ 3622589 h 3628587"/>
              <a:gd name="connsiteX1" fmla="*/ 1305601 w 2747655"/>
              <a:gd name="connsiteY1" fmla="*/ 3597189 h 3628587"/>
              <a:gd name="connsiteX2" fmla="*/ 1412281 w 2747655"/>
              <a:gd name="connsiteY2" fmla="*/ 3460029 h 3628587"/>
              <a:gd name="connsiteX3" fmla="*/ 1437681 w 2747655"/>
              <a:gd name="connsiteY3" fmla="*/ 3292389 h 3628587"/>
              <a:gd name="connsiteX4" fmla="*/ 1376721 w 2747655"/>
              <a:gd name="connsiteY4" fmla="*/ 3195869 h 3628587"/>
              <a:gd name="connsiteX5" fmla="*/ 1356401 w 2747655"/>
              <a:gd name="connsiteY5" fmla="*/ 3124749 h 3628587"/>
              <a:gd name="connsiteX6" fmla="*/ 1381801 w 2747655"/>
              <a:gd name="connsiteY6" fmla="*/ 3028229 h 3628587"/>
              <a:gd name="connsiteX7" fmla="*/ 1381801 w 2747655"/>
              <a:gd name="connsiteY7" fmla="*/ 2972349 h 3628587"/>
              <a:gd name="connsiteX8" fmla="*/ 1559601 w 2747655"/>
              <a:gd name="connsiteY8" fmla="*/ 2830109 h 3628587"/>
              <a:gd name="connsiteX9" fmla="*/ 1620561 w 2747655"/>
              <a:gd name="connsiteY9" fmla="*/ 2530389 h 3628587"/>
              <a:gd name="connsiteX10" fmla="*/ 1666281 w 2747655"/>
              <a:gd name="connsiteY10" fmla="*/ 2362749 h 3628587"/>
              <a:gd name="connsiteX11" fmla="*/ 1732321 w 2747655"/>
              <a:gd name="connsiteY11" fmla="*/ 2327189 h 3628587"/>
              <a:gd name="connsiteX12" fmla="*/ 1935521 w 2747655"/>
              <a:gd name="connsiteY12" fmla="*/ 2606589 h 3628587"/>
              <a:gd name="connsiteX13" fmla="*/ 2011721 w 2747655"/>
              <a:gd name="connsiteY13" fmla="*/ 2723429 h 3628587"/>
              <a:gd name="connsiteX14" fmla="*/ 2159041 w 2747655"/>
              <a:gd name="connsiteY14" fmla="*/ 2637069 h 3628587"/>
              <a:gd name="connsiteX15" fmla="*/ 2296201 w 2747655"/>
              <a:gd name="connsiteY15" fmla="*/ 2596429 h 3628587"/>
              <a:gd name="connsiteX16" fmla="*/ 2509561 w 2747655"/>
              <a:gd name="connsiteY16" fmla="*/ 2489749 h 3628587"/>
              <a:gd name="connsiteX17" fmla="*/ 2626401 w 2747655"/>
              <a:gd name="connsiteY17" fmla="*/ 2317029 h 3628587"/>
              <a:gd name="connsiteX18" fmla="*/ 2697521 w 2747655"/>
              <a:gd name="connsiteY18" fmla="*/ 2230669 h 3628587"/>
              <a:gd name="connsiteX19" fmla="*/ 2667041 w 2747655"/>
              <a:gd name="connsiteY19" fmla="*/ 2108749 h 3628587"/>
              <a:gd name="connsiteX20" fmla="*/ 2728001 w 2747655"/>
              <a:gd name="connsiteY20" fmla="*/ 1966509 h 3628587"/>
              <a:gd name="connsiteX21" fmla="*/ 2743241 w 2747655"/>
              <a:gd name="connsiteY21" fmla="*/ 1880149 h 3628587"/>
              <a:gd name="connsiteX22" fmla="*/ 2656881 w 2747655"/>
              <a:gd name="connsiteY22" fmla="*/ 1844589 h 3628587"/>
              <a:gd name="connsiteX23" fmla="*/ 2550201 w 2747655"/>
              <a:gd name="connsiteY23" fmla="*/ 1941109 h 3628587"/>
              <a:gd name="connsiteX24" fmla="*/ 2494321 w 2747655"/>
              <a:gd name="connsiteY24" fmla="*/ 2057949 h 3628587"/>
              <a:gd name="connsiteX25" fmla="*/ 2357161 w 2747655"/>
              <a:gd name="connsiteY25" fmla="*/ 2068109 h 3628587"/>
              <a:gd name="connsiteX26" fmla="*/ 2164121 w 2747655"/>
              <a:gd name="connsiteY26" fmla="*/ 1930949 h 3628587"/>
              <a:gd name="connsiteX27" fmla="*/ 1986321 w 2747655"/>
              <a:gd name="connsiteY27" fmla="*/ 1819189 h 3628587"/>
              <a:gd name="connsiteX28" fmla="*/ 1859321 w 2747655"/>
              <a:gd name="connsiteY28" fmla="*/ 1722669 h 3628587"/>
              <a:gd name="connsiteX29" fmla="*/ 1666281 w 2747655"/>
              <a:gd name="connsiteY29" fmla="*/ 1656629 h 3628587"/>
              <a:gd name="connsiteX30" fmla="*/ 1585001 w 2747655"/>
              <a:gd name="connsiteY30" fmla="*/ 1539789 h 3628587"/>
              <a:gd name="connsiteX31" fmla="*/ 1554521 w 2747655"/>
              <a:gd name="connsiteY31" fmla="*/ 1387389 h 3628587"/>
              <a:gd name="connsiteX32" fmla="*/ 1645961 w 2747655"/>
              <a:gd name="connsiteY32" fmla="*/ 1250229 h 3628587"/>
              <a:gd name="connsiteX33" fmla="*/ 1732321 w 2747655"/>
              <a:gd name="connsiteY33" fmla="*/ 1174029 h 3628587"/>
              <a:gd name="connsiteX34" fmla="*/ 1747561 w 2747655"/>
              <a:gd name="connsiteY34" fmla="*/ 1123229 h 3628587"/>
              <a:gd name="connsiteX35" fmla="*/ 1635801 w 2747655"/>
              <a:gd name="connsiteY35" fmla="*/ 1047029 h 3628587"/>
              <a:gd name="connsiteX36" fmla="*/ 1590081 w 2747655"/>
              <a:gd name="connsiteY36" fmla="*/ 914949 h 3628587"/>
              <a:gd name="connsiteX37" fmla="*/ 1534201 w 2747655"/>
              <a:gd name="connsiteY37" fmla="*/ 762549 h 3628587"/>
              <a:gd name="connsiteX38" fmla="*/ 1412281 w 2747655"/>
              <a:gd name="connsiteY38" fmla="*/ 726989 h 3628587"/>
              <a:gd name="connsiteX39" fmla="*/ 1148121 w 2747655"/>
              <a:gd name="connsiteY39" fmla="*/ 772709 h 3628587"/>
              <a:gd name="connsiteX40" fmla="*/ 1148121 w 2747655"/>
              <a:gd name="connsiteY40" fmla="*/ 869229 h 3628587"/>
              <a:gd name="connsiteX41" fmla="*/ 1077001 w 2747655"/>
              <a:gd name="connsiteY41" fmla="*/ 950509 h 3628587"/>
              <a:gd name="connsiteX42" fmla="*/ 985561 w 2747655"/>
              <a:gd name="connsiteY42" fmla="*/ 1047029 h 3628587"/>
              <a:gd name="connsiteX43" fmla="*/ 894121 w 2747655"/>
              <a:gd name="connsiteY43" fmla="*/ 1138469 h 3628587"/>
              <a:gd name="connsiteX44" fmla="*/ 833161 w 2747655"/>
              <a:gd name="connsiteY44" fmla="*/ 1189269 h 3628587"/>
              <a:gd name="connsiteX45" fmla="*/ 777281 w 2747655"/>
              <a:gd name="connsiteY45" fmla="*/ 1194349 h 3628587"/>
              <a:gd name="connsiteX46" fmla="*/ 635041 w 2747655"/>
              <a:gd name="connsiteY46" fmla="*/ 1082589 h 3628587"/>
              <a:gd name="connsiteX47" fmla="*/ 533441 w 2747655"/>
              <a:gd name="connsiteY47" fmla="*/ 955589 h 3628587"/>
              <a:gd name="connsiteX48" fmla="*/ 543601 w 2747655"/>
              <a:gd name="connsiteY48" fmla="*/ 803189 h 3628587"/>
              <a:gd name="connsiteX49" fmla="*/ 538521 w 2747655"/>
              <a:gd name="connsiteY49" fmla="*/ 655869 h 3628587"/>
              <a:gd name="connsiteX50" fmla="*/ 421681 w 2747655"/>
              <a:gd name="connsiteY50" fmla="*/ 554269 h 3628587"/>
              <a:gd name="connsiteX51" fmla="*/ 401361 w 2747655"/>
              <a:gd name="connsiteY51" fmla="*/ 549189 h 3628587"/>
              <a:gd name="connsiteX52" fmla="*/ 315001 w 2747655"/>
              <a:gd name="connsiteY52" fmla="*/ 376469 h 3628587"/>
              <a:gd name="connsiteX53" fmla="*/ 294681 w 2747655"/>
              <a:gd name="connsiteY53" fmla="*/ 218989 h 3628587"/>
              <a:gd name="connsiteX54" fmla="*/ 294681 w 2747655"/>
              <a:gd name="connsiteY54" fmla="*/ 117389 h 3628587"/>
              <a:gd name="connsiteX55" fmla="*/ 284521 w 2747655"/>
              <a:gd name="connsiteY55" fmla="*/ 15789 h 3628587"/>
              <a:gd name="connsiteX56" fmla="*/ 259121 w 2747655"/>
              <a:gd name="connsiteY56" fmla="*/ 10709 h 3628587"/>
              <a:gd name="connsiteX57" fmla="*/ 162601 w 2747655"/>
              <a:gd name="connsiteY57" fmla="*/ 117389 h 3628587"/>
              <a:gd name="connsiteX58" fmla="*/ 127041 w 2747655"/>
              <a:gd name="connsiteY58" fmla="*/ 249469 h 3628587"/>
              <a:gd name="connsiteX59" fmla="*/ 41 w 2747655"/>
              <a:gd name="connsiteY59" fmla="*/ 371389 h 3628587"/>
              <a:gd name="connsiteX60" fmla="*/ 111801 w 2747655"/>
              <a:gd name="connsiteY60" fmla="*/ 478069 h 3628587"/>
              <a:gd name="connsiteX61" fmla="*/ 198161 w 2747655"/>
              <a:gd name="connsiteY61" fmla="*/ 559349 h 3628587"/>
              <a:gd name="connsiteX62" fmla="*/ 228641 w 2747655"/>
              <a:gd name="connsiteY62" fmla="*/ 737149 h 3628587"/>
              <a:gd name="connsiteX63" fmla="*/ 360721 w 2747655"/>
              <a:gd name="connsiteY63" fmla="*/ 1041949 h 3628587"/>
              <a:gd name="connsiteX64" fmla="*/ 548681 w 2747655"/>
              <a:gd name="connsiteY64" fmla="*/ 1290869 h 3628587"/>
              <a:gd name="connsiteX65" fmla="*/ 635041 w 2747655"/>
              <a:gd name="connsiteY65" fmla="*/ 1336589 h 3628587"/>
              <a:gd name="connsiteX66" fmla="*/ 645201 w 2747655"/>
              <a:gd name="connsiteY66" fmla="*/ 1372149 h 3628587"/>
              <a:gd name="connsiteX67" fmla="*/ 579161 w 2747655"/>
              <a:gd name="connsiteY67" fmla="*/ 1428029 h 3628587"/>
              <a:gd name="connsiteX68" fmla="*/ 538521 w 2747655"/>
              <a:gd name="connsiteY68" fmla="*/ 1468669 h 3628587"/>
              <a:gd name="connsiteX69" fmla="*/ 563921 w 2747655"/>
              <a:gd name="connsiteY69" fmla="*/ 1544869 h 3628587"/>
              <a:gd name="connsiteX70" fmla="*/ 502961 w 2747655"/>
              <a:gd name="connsiteY70" fmla="*/ 1651549 h 3628587"/>
              <a:gd name="connsiteX71" fmla="*/ 350561 w 2747655"/>
              <a:gd name="connsiteY71" fmla="*/ 1753149 h 3628587"/>
              <a:gd name="connsiteX72" fmla="*/ 238801 w 2747655"/>
              <a:gd name="connsiteY72" fmla="*/ 1824269 h 3628587"/>
              <a:gd name="connsiteX73" fmla="*/ 198161 w 2747655"/>
              <a:gd name="connsiteY73" fmla="*/ 1839509 h 3628587"/>
              <a:gd name="connsiteX74" fmla="*/ 162601 w 2747655"/>
              <a:gd name="connsiteY74" fmla="*/ 1941109 h 3628587"/>
              <a:gd name="connsiteX75" fmla="*/ 152441 w 2747655"/>
              <a:gd name="connsiteY75" fmla="*/ 2022389 h 3628587"/>
              <a:gd name="connsiteX76" fmla="*/ 284521 w 2747655"/>
              <a:gd name="connsiteY76" fmla="*/ 2108749 h 3628587"/>
              <a:gd name="connsiteX77" fmla="*/ 304841 w 2747655"/>
              <a:gd name="connsiteY77" fmla="*/ 2159549 h 3628587"/>
              <a:gd name="connsiteX78" fmla="*/ 345481 w 2747655"/>
              <a:gd name="connsiteY78" fmla="*/ 2286549 h 3628587"/>
              <a:gd name="connsiteX79" fmla="*/ 228641 w 2747655"/>
              <a:gd name="connsiteY79" fmla="*/ 2372909 h 3628587"/>
              <a:gd name="connsiteX80" fmla="*/ 188001 w 2747655"/>
              <a:gd name="connsiteY80" fmla="*/ 2454189 h 3628587"/>
              <a:gd name="connsiteX81" fmla="*/ 218481 w 2747655"/>
              <a:gd name="connsiteY81" fmla="*/ 2586269 h 3628587"/>
              <a:gd name="connsiteX82" fmla="*/ 335321 w 2747655"/>
              <a:gd name="connsiteY82" fmla="*/ 2667549 h 3628587"/>
              <a:gd name="connsiteX83" fmla="*/ 609641 w 2747655"/>
              <a:gd name="connsiteY83" fmla="*/ 2723429 h 3628587"/>
              <a:gd name="connsiteX84" fmla="*/ 680761 w 2747655"/>
              <a:gd name="connsiteY84" fmla="*/ 2733589 h 3628587"/>
              <a:gd name="connsiteX85" fmla="*/ 767121 w 2747655"/>
              <a:gd name="connsiteY85" fmla="*/ 2885989 h 3628587"/>
              <a:gd name="connsiteX86" fmla="*/ 833161 w 2747655"/>
              <a:gd name="connsiteY86" fmla="*/ 2982509 h 3628587"/>
              <a:gd name="connsiteX87" fmla="*/ 934761 w 2747655"/>
              <a:gd name="connsiteY87" fmla="*/ 3053629 h 3628587"/>
              <a:gd name="connsiteX88" fmla="*/ 1016041 w 2747655"/>
              <a:gd name="connsiteY88" fmla="*/ 2997749 h 3628587"/>
              <a:gd name="connsiteX89" fmla="*/ 1097321 w 2747655"/>
              <a:gd name="connsiteY89" fmla="*/ 3053629 h 3628587"/>
              <a:gd name="connsiteX90" fmla="*/ 1219241 w 2747655"/>
              <a:gd name="connsiteY90" fmla="*/ 3170469 h 3628587"/>
              <a:gd name="connsiteX91" fmla="*/ 1275121 w 2747655"/>
              <a:gd name="connsiteY91" fmla="*/ 3358429 h 3628587"/>
              <a:gd name="connsiteX92" fmla="*/ 1178601 w 2747655"/>
              <a:gd name="connsiteY92" fmla="*/ 3510829 h 3628587"/>
              <a:gd name="connsiteX93" fmla="*/ 1224321 w 2747655"/>
              <a:gd name="connsiteY93" fmla="*/ 3622589 h 36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747655" h="3628587">
                <a:moveTo>
                  <a:pt x="1224321" y="3622589"/>
                </a:moveTo>
                <a:cubicBezTo>
                  <a:pt x="1245488" y="3636982"/>
                  <a:pt x="1274274" y="3624282"/>
                  <a:pt x="1305601" y="3597189"/>
                </a:cubicBezTo>
                <a:cubicBezTo>
                  <a:pt x="1336928" y="3570096"/>
                  <a:pt x="1390268" y="3510829"/>
                  <a:pt x="1412281" y="3460029"/>
                </a:cubicBezTo>
                <a:cubicBezTo>
                  <a:pt x="1434294" y="3409229"/>
                  <a:pt x="1443608" y="3336416"/>
                  <a:pt x="1437681" y="3292389"/>
                </a:cubicBezTo>
                <a:cubicBezTo>
                  <a:pt x="1431754" y="3248362"/>
                  <a:pt x="1390268" y="3223809"/>
                  <a:pt x="1376721" y="3195869"/>
                </a:cubicBezTo>
                <a:cubicBezTo>
                  <a:pt x="1363174" y="3167929"/>
                  <a:pt x="1355554" y="3152689"/>
                  <a:pt x="1356401" y="3124749"/>
                </a:cubicBezTo>
                <a:cubicBezTo>
                  <a:pt x="1357248" y="3096809"/>
                  <a:pt x="1377568" y="3053629"/>
                  <a:pt x="1381801" y="3028229"/>
                </a:cubicBezTo>
                <a:cubicBezTo>
                  <a:pt x="1386034" y="3002829"/>
                  <a:pt x="1352168" y="3005369"/>
                  <a:pt x="1381801" y="2972349"/>
                </a:cubicBezTo>
                <a:cubicBezTo>
                  <a:pt x="1411434" y="2939329"/>
                  <a:pt x="1519808" y="2903769"/>
                  <a:pt x="1559601" y="2830109"/>
                </a:cubicBezTo>
                <a:cubicBezTo>
                  <a:pt x="1599394" y="2756449"/>
                  <a:pt x="1602781" y="2608282"/>
                  <a:pt x="1620561" y="2530389"/>
                </a:cubicBezTo>
                <a:cubicBezTo>
                  <a:pt x="1638341" y="2452496"/>
                  <a:pt x="1647654" y="2396616"/>
                  <a:pt x="1666281" y="2362749"/>
                </a:cubicBezTo>
                <a:cubicBezTo>
                  <a:pt x="1684908" y="2328882"/>
                  <a:pt x="1687448" y="2286549"/>
                  <a:pt x="1732321" y="2327189"/>
                </a:cubicBezTo>
                <a:cubicBezTo>
                  <a:pt x="1777194" y="2367829"/>
                  <a:pt x="1888954" y="2540549"/>
                  <a:pt x="1935521" y="2606589"/>
                </a:cubicBezTo>
                <a:cubicBezTo>
                  <a:pt x="1982088" y="2672629"/>
                  <a:pt x="1974468" y="2718349"/>
                  <a:pt x="2011721" y="2723429"/>
                </a:cubicBezTo>
                <a:cubicBezTo>
                  <a:pt x="2048974" y="2728509"/>
                  <a:pt x="2111628" y="2658236"/>
                  <a:pt x="2159041" y="2637069"/>
                </a:cubicBezTo>
                <a:cubicBezTo>
                  <a:pt x="2206454" y="2615902"/>
                  <a:pt x="2237781" y="2620982"/>
                  <a:pt x="2296201" y="2596429"/>
                </a:cubicBezTo>
                <a:cubicBezTo>
                  <a:pt x="2354621" y="2571876"/>
                  <a:pt x="2454528" y="2536316"/>
                  <a:pt x="2509561" y="2489749"/>
                </a:cubicBezTo>
                <a:cubicBezTo>
                  <a:pt x="2564594" y="2443182"/>
                  <a:pt x="2595074" y="2360209"/>
                  <a:pt x="2626401" y="2317029"/>
                </a:cubicBezTo>
                <a:cubicBezTo>
                  <a:pt x="2657728" y="2273849"/>
                  <a:pt x="2690748" y="2265382"/>
                  <a:pt x="2697521" y="2230669"/>
                </a:cubicBezTo>
                <a:cubicBezTo>
                  <a:pt x="2704294" y="2195956"/>
                  <a:pt x="2661961" y="2152776"/>
                  <a:pt x="2667041" y="2108749"/>
                </a:cubicBezTo>
                <a:cubicBezTo>
                  <a:pt x="2672121" y="2064722"/>
                  <a:pt x="2715301" y="2004609"/>
                  <a:pt x="2728001" y="1966509"/>
                </a:cubicBezTo>
                <a:cubicBezTo>
                  <a:pt x="2740701" y="1928409"/>
                  <a:pt x="2755094" y="1900469"/>
                  <a:pt x="2743241" y="1880149"/>
                </a:cubicBezTo>
                <a:cubicBezTo>
                  <a:pt x="2731388" y="1859829"/>
                  <a:pt x="2689054" y="1834429"/>
                  <a:pt x="2656881" y="1844589"/>
                </a:cubicBezTo>
                <a:cubicBezTo>
                  <a:pt x="2624708" y="1854749"/>
                  <a:pt x="2577294" y="1905549"/>
                  <a:pt x="2550201" y="1941109"/>
                </a:cubicBezTo>
                <a:cubicBezTo>
                  <a:pt x="2523108" y="1976669"/>
                  <a:pt x="2526494" y="2036782"/>
                  <a:pt x="2494321" y="2057949"/>
                </a:cubicBezTo>
                <a:cubicBezTo>
                  <a:pt x="2462148" y="2079116"/>
                  <a:pt x="2412194" y="2089276"/>
                  <a:pt x="2357161" y="2068109"/>
                </a:cubicBezTo>
                <a:cubicBezTo>
                  <a:pt x="2302128" y="2046942"/>
                  <a:pt x="2225928" y="1972436"/>
                  <a:pt x="2164121" y="1930949"/>
                </a:cubicBezTo>
                <a:cubicBezTo>
                  <a:pt x="2102314" y="1889462"/>
                  <a:pt x="2037121" y="1853902"/>
                  <a:pt x="1986321" y="1819189"/>
                </a:cubicBezTo>
                <a:cubicBezTo>
                  <a:pt x="1935521" y="1784476"/>
                  <a:pt x="1912661" y="1749762"/>
                  <a:pt x="1859321" y="1722669"/>
                </a:cubicBezTo>
                <a:cubicBezTo>
                  <a:pt x="1805981" y="1695576"/>
                  <a:pt x="1712001" y="1687109"/>
                  <a:pt x="1666281" y="1656629"/>
                </a:cubicBezTo>
                <a:cubicBezTo>
                  <a:pt x="1620561" y="1626149"/>
                  <a:pt x="1603628" y="1584662"/>
                  <a:pt x="1585001" y="1539789"/>
                </a:cubicBezTo>
                <a:cubicBezTo>
                  <a:pt x="1566374" y="1494916"/>
                  <a:pt x="1544361" y="1435649"/>
                  <a:pt x="1554521" y="1387389"/>
                </a:cubicBezTo>
                <a:cubicBezTo>
                  <a:pt x="1564681" y="1339129"/>
                  <a:pt x="1616328" y="1285789"/>
                  <a:pt x="1645961" y="1250229"/>
                </a:cubicBezTo>
                <a:cubicBezTo>
                  <a:pt x="1675594" y="1214669"/>
                  <a:pt x="1715388" y="1195196"/>
                  <a:pt x="1732321" y="1174029"/>
                </a:cubicBezTo>
                <a:cubicBezTo>
                  <a:pt x="1749254" y="1152862"/>
                  <a:pt x="1763648" y="1144396"/>
                  <a:pt x="1747561" y="1123229"/>
                </a:cubicBezTo>
                <a:cubicBezTo>
                  <a:pt x="1731474" y="1102062"/>
                  <a:pt x="1662048" y="1081742"/>
                  <a:pt x="1635801" y="1047029"/>
                </a:cubicBezTo>
                <a:cubicBezTo>
                  <a:pt x="1609554" y="1012316"/>
                  <a:pt x="1607014" y="962362"/>
                  <a:pt x="1590081" y="914949"/>
                </a:cubicBezTo>
                <a:cubicBezTo>
                  <a:pt x="1573148" y="867536"/>
                  <a:pt x="1563834" y="793876"/>
                  <a:pt x="1534201" y="762549"/>
                </a:cubicBezTo>
                <a:cubicBezTo>
                  <a:pt x="1504568" y="731222"/>
                  <a:pt x="1476628" y="725296"/>
                  <a:pt x="1412281" y="726989"/>
                </a:cubicBezTo>
                <a:cubicBezTo>
                  <a:pt x="1347934" y="728682"/>
                  <a:pt x="1192148" y="749002"/>
                  <a:pt x="1148121" y="772709"/>
                </a:cubicBezTo>
                <a:cubicBezTo>
                  <a:pt x="1104094" y="796416"/>
                  <a:pt x="1159974" y="839596"/>
                  <a:pt x="1148121" y="869229"/>
                </a:cubicBezTo>
                <a:cubicBezTo>
                  <a:pt x="1136268" y="898862"/>
                  <a:pt x="1104094" y="920876"/>
                  <a:pt x="1077001" y="950509"/>
                </a:cubicBezTo>
                <a:cubicBezTo>
                  <a:pt x="1049908" y="980142"/>
                  <a:pt x="1016041" y="1015702"/>
                  <a:pt x="985561" y="1047029"/>
                </a:cubicBezTo>
                <a:cubicBezTo>
                  <a:pt x="955081" y="1078356"/>
                  <a:pt x="919521" y="1114762"/>
                  <a:pt x="894121" y="1138469"/>
                </a:cubicBezTo>
                <a:cubicBezTo>
                  <a:pt x="868721" y="1162176"/>
                  <a:pt x="852634" y="1179956"/>
                  <a:pt x="833161" y="1189269"/>
                </a:cubicBezTo>
                <a:cubicBezTo>
                  <a:pt x="813688" y="1198582"/>
                  <a:pt x="810301" y="1212129"/>
                  <a:pt x="777281" y="1194349"/>
                </a:cubicBezTo>
                <a:cubicBezTo>
                  <a:pt x="744261" y="1176569"/>
                  <a:pt x="675681" y="1122382"/>
                  <a:pt x="635041" y="1082589"/>
                </a:cubicBezTo>
                <a:cubicBezTo>
                  <a:pt x="594401" y="1042796"/>
                  <a:pt x="548681" y="1002156"/>
                  <a:pt x="533441" y="955589"/>
                </a:cubicBezTo>
                <a:cubicBezTo>
                  <a:pt x="518201" y="909022"/>
                  <a:pt x="542754" y="853142"/>
                  <a:pt x="543601" y="803189"/>
                </a:cubicBezTo>
                <a:cubicBezTo>
                  <a:pt x="544448" y="753236"/>
                  <a:pt x="558841" y="697356"/>
                  <a:pt x="538521" y="655869"/>
                </a:cubicBezTo>
                <a:cubicBezTo>
                  <a:pt x="518201" y="614382"/>
                  <a:pt x="444541" y="572049"/>
                  <a:pt x="421681" y="554269"/>
                </a:cubicBezTo>
                <a:cubicBezTo>
                  <a:pt x="398821" y="536489"/>
                  <a:pt x="419141" y="578822"/>
                  <a:pt x="401361" y="549189"/>
                </a:cubicBezTo>
                <a:cubicBezTo>
                  <a:pt x="383581" y="519556"/>
                  <a:pt x="332781" y="431502"/>
                  <a:pt x="315001" y="376469"/>
                </a:cubicBezTo>
                <a:cubicBezTo>
                  <a:pt x="297221" y="321436"/>
                  <a:pt x="298068" y="262169"/>
                  <a:pt x="294681" y="218989"/>
                </a:cubicBezTo>
                <a:cubicBezTo>
                  <a:pt x="291294" y="175809"/>
                  <a:pt x="296374" y="151256"/>
                  <a:pt x="294681" y="117389"/>
                </a:cubicBezTo>
                <a:cubicBezTo>
                  <a:pt x="292988" y="83522"/>
                  <a:pt x="290448" y="33569"/>
                  <a:pt x="284521" y="15789"/>
                </a:cubicBezTo>
                <a:cubicBezTo>
                  <a:pt x="278594" y="-1991"/>
                  <a:pt x="279441" y="-6224"/>
                  <a:pt x="259121" y="10709"/>
                </a:cubicBezTo>
                <a:cubicBezTo>
                  <a:pt x="238801" y="27642"/>
                  <a:pt x="184614" y="77596"/>
                  <a:pt x="162601" y="117389"/>
                </a:cubicBezTo>
                <a:cubicBezTo>
                  <a:pt x="140588" y="157182"/>
                  <a:pt x="154134" y="207136"/>
                  <a:pt x="127041" y="249469"/>
                </a:cubicBezTo>
                <a:cubicBezTo>
                  <a:pt x="99948" y="291802"/>
                  <a:pt x="2581" y="333289"/>
                  <a:pt x="41" y="371389"/>
                </a:cubicBezTo>
                <a:cubicBezTo>
                  <a:pt x="-2499" y="409489"/>
                  <a:pt x="111801" y="478069"/>
                  <a:pt x="111801" y="478069"/>
                </a:cubicBezTo>
                <a:cubicBezTo>
                  <a:pt x="144821" y="509396"/>
                  <a:pt x="178688" y="516169"/>
                  <a:pt x="198161" y="559349"/>
                </a:cubicBezTo>
                <a:cubicBezTo>
                  <a:pt x="217634" y="602529"/>
                  <a:pt x="201548" y="656716"/>
                  <a:pt x="228641" y="737149"/>
                </a:cubicBezTo>
                <a:cubicBezTo>
                  <a:pt x="255734" y="817582"/>
                  <a:pt x="307381" y="949662"/>
                  <a:pt x="360721" y="1041949"/>
                </a:cubicBezTo>
                <a:cubicBezTo>
                  <a:pt x="414061" y="1134236"/>
                  <a:pt x="502961" y="1241762"/>
                  <a:pt x="548681" y="1290869"/>
                </a:cubicBezTo>
                <a:cubicBezTo>
                  <a:pt x="594401" y="1339976"/>
                  <a:pt x="618954" y="1323042"/>
                  <a:pt x="635041" y="1336589"/>
                </a:cubicBezTo>
                <a:cubicBezTo>
                  <a:pt x="651128" y="1350136"/>
                  <a:pt x="654514" y="1356909"/>
                  <a:pt x="645201" y="1372149"/>
                </a:cubicBezTo>
                <a:cubicBezTo>
                  <a:pt x="635888" y="1387389"/>
                  <a:pt x="596941" y="1411942"/>
                  <a:pt x="579161" y="1428029"/>
                </a:cubicBezTo>
                <a:cubicBezTo>
                  <a:pt x="561381" y="1444116"/>
                  <a:pt x="541061" y="1449196"/>
                  <a:pt x="538521" y="1468669"/>
                </a:cubicBezTo>
                <a:cubicBezTo>
                  <a:pt x="535981" y="1488142"/>
                  <a:pt x="569848" y="1514389"/>
                  <a:pt x="563921" y="1544869"/>
                </a:cubicBezTo>
                <a:cubicBezTo>
                  <a:pt x="557994" y="1575349"/>
                  <a:pt x="538521" y="1616836"/>
                  <a:pt x="502961" y="1651549"/>
                </a:cubicBezTo>
                <a:cubicBezTo>
                  <a:pt x="467401" y="1686262"/>
                  <a:pt x="394588" y="1724362"/>
                  <a:pt x="350561" y="1753149"/>
                </a:cubicBezTo>
                <a:cubicBezTo>
                  <a:pt x="306534" y="1781936"/>
                  <a:pt x="264201" y="1809876"/>
                  <a:pt x="238801" y="1824269"/>
                </a:cubicBezTo>
                <a:cubicBezTo>
                  <a:pt x="213401" y="1838662"/>
                  <a:pt x="210861" y="1820036"/>
                  <a:pt x="198161" y="1839509"/>
                </a:cubicBezTo>
                <a:cubicBezTo>
                  <a:pt x="185461" y="1858982"/>
                  <a:pt x="170221" y="1910629"/>
                  <a:pt x="162601" y="1941109"/>
                </a:cubicBezTo>
                <a:cubicBezTo>
                  <a:pt x="154981" y="1971589"/>
                  <a:pt x="132121" y="1994449"/>
                  <a:pt x="152441" y="2022389"/>
                </a:cubicBezTo>
                <a:cubicBezTo>
                  <a:pt x="172761" y="2050329"/>
                  <a:pt x="259121" y="2085889"/>
                  <a:pt x="284521" y="2108749"/>
                </a:cubicBezTo>
                <a:cubicBezTo>
                  <a:pt x="309921" y="2131609"/>
                  <a:pt x="294681" y="2129916"/>
                  <a:pt x="304841" y="2159549"/>
                </a:cubicBezTo>
                <a:cubicBezTo>
                  <a:pt x="315001" y="2189182"/>
                  <a:pt x="358181" y="2250989"/>
                  <a:pt x="345481" y="2286549"/>
                </a:cubicBezTo>
                <a:cubicBezTo>
                  <a:pt x="332781" y="2322109"/>
                  <a:pt x="254888" y="2344969"/>
                  <a:pt x="228641" y="2372909"/>
                </a:cubicBezTo>
                <a:cubicBezTo>
                  <a:pt x="202394" y="2400849"/>
                  <a:pt x="189694" y="2418629"/>
                  <a:pt x="188001" y="2454189"/>
                </a:cubicBezTo>
                <a:cubicBezTo>
                  <a:pt x="186308" y="2489749"/>
                  <a:pt x="193928" y="2550709"/>
                  <a:pt x="218481" y="2586269"/>
                </a:cubicBezTo>
                <a:cubicBezTo>
                  <a:pt x="243034" y="2621829"/>
                  <a:pt x="270128" y="2644689"/>
                  <a:pt x="335321" y="2667549"/>
                </a:cubicBezTo>
                <a:cubicBezTo>
                  <a:pt x="400514" y="2690409"/>
                  <a:pt x="552068" y="2712422"/>
                  <a:pt x="609641" y="2723429"/>
                </a:cubicBezTo>
                <a:cubicBezTo>
                  <a:pt x="667214" y="2734436"/>
                  <a:pt x="654514" y="2706496"/>
                  <a:pt x="680761" y="2733589"/>
                </a:cubicBezTo>
                <a:cubicBezTo>
                  <a:pt x="707008" y="2760682"/>
                  <a:pt x="741721" y="2844502"/>
                  <a:pt x="767121" y="2885989"/>
                </a:cubicBezTo>
                <a:cubicBezTo>
                  <a:pt x="792521" y="2927476"/>
                  <a:pt x="805221" y="2954569"/>
                  <a:pt x="833161" y="2982509"/>
                </a:cubicBezTo>
                <a:cubicBezTo>
                  <a:pt x="861101" y="3010449"/>
                  <a:pt x="904281" y="3051089"/>
                  <a:pt x="934761" y="3053629"/>
                </a:cubicBezTo>
                <a:cubicBezTo>
                  <a:pt x="965241" y="3056169"/>
                  <a:pt x="988948" y="2997749"/>
                  <a:pt x="1016041" y="2997749"/>
                </a:cubicBezTo>
                <a:cubicBezTo>
                  <a:pt x="1043134" y="2997749"/>
                  <a:pt x="1063454" y="3024842"/>
                  <a:pt x="1097321" y="3053629"/>
                </a:cubicBezTo>
                <a:cubicBezTo>
                  <a:pt x="1131188" y="3082416"/>
                  <a:pt x="1189608" y="3119669"/>
                  <a:pt x="1219241" y="3170469"/>
                </a:cubicBezTo>
                <a:cubicBezTo>
                  <a:pt x="1248874" y="3221269"/>
                  <a:pt x="1281894" y="3301702"/>
                  <a:pt x="1275121" y="3358429"/>
                </a:cubicBezTo>
                <a:cubicBezTo>
                  <a:pt x="1268348" y="3415156"/>
                  <a:pt x="1181141" y="3460876"/>
                  <a:pt x="1178601" y="3510829"/>
                </a:cubicBezTo>
                <a:cubicBezTo>
                  <a:pt x="1170134" y="3554856"/>
                  <a:pt x="1203154" y="3608196"/>
                  <a:pt x="1224321" y="362258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3519544" y="1921833"/>
            <a:ext cx="3078642" cy="4258652"/>
          </a:xfrm>
          <a:custGeom>
            <a:avLst/>
            <a:gdLst>
              <a:gd name="connsiteX0" fmla="*/ 1370956 w 3078642"/>
              <a:gd name="connsiteY0" fmla="*/ 4218450 h 4258652"/>
              <a:gd name="connsiteX1" fmla="*/ 1486780 w 3078642"/>
              <a:gd name="connsiteY1" fmla="*/ 4255026 h 4258652"/>
              <a:gd name="connsiteX2" fmla="*/ 1529452 w 3078642"/>
              <a:gd name="connsiteY2" fmla="*/ 4242834 h 4258652"/>
              <a:gd name="connsiteX3" fmla="*/ 1474588 w 3078642"/>
              <a:gd name="connsiteY3" fmla="*/ 4127010 h 4258652"/>
              <a:gd name="connsiteX4" fmla="*/ 1486780 w 3078642"/>
              <a:gd name="connsiteY4" fmla="*/ 4041666 h 4258652"/>
              <a:gd name="connsiteX5" fmla="*/ 1620892 w 3078642"/>
              <a:gd name="connsiteY5" fmla="*/ 3956322 h 4258652"/>
              <a:gd name="connsiteX6" fmla="*/ 1779388 w 3078642"/>
              <a:gd name="connsiteY6" fmla="*/ 3621042 h 4258652"/>
              <a:gd name="connsiteX7" fmla="*/ 1663564 w 3078642"/>
              <a:gd name="connsiteY7" fmla="*/ 3450354 h 4258652"/>
              <a:gd name="connsiteX8" fmla="*/ 1663564 w 3078642"/>
              <a:gd name="connsiteY8" fmla="*/ 3328434 h 4258652"/>
              <a:gd name="connsiteX9" fmla="*/ 1797676 w 3078642"/>
              <a:gd name="connsiteY9" fmla="*/ 3182130 h 4258652"/>
              <a:gd name="connsiteX10" fmla="*/ 1895212 w 3078642"/>
              <a:gd name="connsiteY10" fmla="*/ 2993154 h 4258652"/>
              <a:gd name="connsiteX11" fmla="*/ 1950076 w 3078642"/>
              <a:gd name="connsiteY11" fmla="*/ 2810274 h 4258652"/>
              <a:gd name="connsiteX12" fmla="*/ 2011036 w 3078642"/>
              <a:gd name="connsiteY12" fmla="*/ 2816370 h 4258652"/>
              <a:gd name="connsiteX13" fmla="*/ 2114668 w 3078642"/>
              <a:gd name="connsiteY13" fmla="*/ 3029730 h 4258652"/>
              <a:gd name="connsiteX14" fmla="*/ 2212204 w 3078642"/>
              <a:gd name="connsiteY14" fmla="*/ 3236994 h 4258652"/>
              <a:gd name="connsiteX15" fmla="*/ 2334124 w 3078642"/>
              <a:gd name="connsiteY15" fmla="*/ 3255282 h 4258652"/>
              <a:gd name="connsiteX16" fmla="*/ 2419468 w 3078642"/>
              <a:gd name="connsiteY16" fmla="*/ 3072402 h 4258652"/>
              <a:gd name="connsiteX17" fmla="*/ 2529196 w 3078642"/>
              <a:gd name="connsiteY17" fmla="*/ 3017538 h 4258652"/>
              <a:gd name="connsiteX18" fmla="*/ 2675500 w 3078642"/>
              <a:gd name="connsiteY18" fmla="*/ 3041922 h 4258652"/>
              <a:gd name="connsiteX19" fmla="*/ 2754748 w 3078642"/>
              <a:gd name="connsiteY19" fmla="*/ 3139458 h 4258652"/>
              <a:gd name="connsiteX20" fmla="*/ 2870572 w 3078642"/>
              <a:gd name="connsiteY20" fmla="*/ 3060210 h 4258652"/>
              <a:gd name="connsiteX21" fmla="*/ 2821804 w 3078642"/>
              <a:gd name="connsiteY21" fmla="*/ 2895618 h 4258652"/>
              <a:gd name="connsiteX22" fmla="*/ 2870572 w 3078642"/>
              <a:gd name="connsiteY22" fmla="*/ 2761506 h 4258652"/>
              <a:gd name="connsiteX23" fmla="*/ 2992492 w 3078642"/>
              <a:gd name="connsiteY23" fmla="*/ 2590818 h 4258652"/>
              <a:gd name="connsiteX24" fmla="*/ 2974204 w 3078642"/>
              <a:gd name="connsiteY24" fmla="*/ 2414034 h 4258652"/>
              <a:gd name="connsiteX25" fmla="*/ 3065644 w 3078642"/>
              <a:gd name="connsiteY25" fmla="*/ 2267730 h 4258652"/>
              <a:gd name="connsiteX26" fmla="*/ 3065644 w 3078642"/>
              <a:gd name="connsiteY26" fmla="*/ 2182386 h 4258652"/>
              <a:gd name="connsiteX27" fmla="*/ 2949820 w 3078642"/>
              <a:gd name="connsiteY27" fmla="*/ 2097042 h 4258652"/>
              <a:gd name="connsiteX28" fmla="*/ 2705980 w 3078642"/>
              <a:gd name="connsiteY28" fmla="*/ 2164098 h 4258652"/>
              <a:gd name="connsiteX29" fmla="*/ 2645020 w 3078642"/>
              <a:gd name="connsiteY29" fmla="*/ 2292114 h 4258652"/>
              <a:gd name="connsiteX30" fmla="*/ 2547484 w 3078642"/>
              <a:gd name="connsiteY30" fmla="*/ 2292114 h 4258652"/>
              <a:gd name="connsiteX31" fmla="*/ 2358508 w 3078642"/>
              <a:gd name="connsiteY31" fmla="*/ 2182386 h 4258652"/>
              <a:gd name="connsiteX32" fmla="*/ 2230492 w 3078642"/>
              <a:gd name="connsiteY32" fmla="*/ 2066562 h 4258652"/>
              <a:gd name="connsiteX33" fmla="*/ 2102476 w 3078642"/>
              <a:gd name="connsiteY33" fmla="*/ 1987314 h 4258652"/>
              <a:gd name="connsiteX34" fmla="*/ 1956172 w 3078642"/>
              <a:gd name="connsiteY34" fmla="*/ 1932450 h 4258652"/>
              <a:gd name="connsiteX35" fmla="*/ 1858636 w 3078642"/>
              <a:gd name="connsiteY35" fmla="*/ 1749570 h 4258652"/>
              <a:gd name="connsiteX36" fmla="*/ 1828156 w 3078642"/>
              <a:gd name="connsiteY36" fmla="*/ 1706898 h 4258652"/>
              <a:gd name="connsiteX37" fmla="*/ 1986652 w 3078642"/>
              <a:gd name="connsiteY37" fmla="*/ 1554498 h 4258652"/>
              <a:gd name="connsiteX38" fmla="*/ 2065900 w 3078642"/>
              <a:gd name="connsiteY38" fmla="*/ 1524018 h 4258652"/>
              <a:gd name="connsiteX39" fmla="*/ 2065900 w 3078642"/>
              <a:gd name="connsiteY39" fmla="*/ 1371618 h 4258652"/>
              <a:gd name="connsiteX40" fmla="*/ 2011036 w 3078642"/>
              <a:gd name="connsiteY40" fmla="*/ 1328946 h 4258652"/>
              <a:gd name="connsiteX41" fmla="*/ 1889116 w 3078642"/>
              <a:gd name="connsiteY41" fmla="*/ 1310658 h 4258652"/>
              <a:gd name="connsiteX42" fmla="*/ 1864732 w 3078642"/>
              <a:gd name="connsiteY42" fmla="*/ 1286274 h 4258652"/>
              <a:gd name="connsiteX43" fmla="*/ 1870828 w 3078642"/>
              <a:gd name="connsiteY43" fmla="*/ 1121682 h 4258652"/>
              <a:gd name="connsiteX44" fmla="*/ 1822060 w 3078642"/>
              <a:gd name="connsiteY44" fmla="*/ 1030242 h 4258652"/>
              <a:gd name="connsiteX45" fmla="*/ 1791580 w 3078642"/>
              <a:gd name="connsiteY45" fmla="*/ 963186 h 4258652"/>
              <a:gd name="connsiteX46" fmla="*/ 1736716 w 3078642"/>
              <a:gd name="connsiteY46" fmla="*/ 938802 h 4258652"/>
              <a:gd name="connsiteX47" fmla="*/ 1511164 w 3078642"/>
              <a:gd name="connsiteY47" fmla="*/ 999762 h 4258652"/>
              <a:gd name="connsiteX48" fmla="*/ 1419724 w 3078642"/>
              <a:gd name="connsiteY48" fmla="*/ 999762 h 4258652"/>
              <a:gd name="connsiteX49" fmla="*/ 1316092 w 3078642"/>
              <a:gd name="connsiteY49" fmla="*/ 957090 h 4258652"/>
              <a:gd name="connsiteX50" fmla="*/ 1279516 w 3078642"/>
              <a:gd name="connsiteY50" fmla="*/ 1060722 h 4258652"/>
              <a:gd name="connsiteX51" fmla="*/ 1255132 w 3078642"/>
              <a:gd name="connsiteY51" fmla="*/ 1158258 h 4258652"/>
              <a:gd name="connsiteX52" fmla="*/ 1163692 w 3078642"/>
              <a:gd name="connsiteY52" fmla="*/ 1231410 h 4258652"/>
              <a:gd name="connsiteX53" fmla="*/ 1121020 w 3078642"/>
              <a:gd name="connsiteY53" fmla="*/ 1328946 h 4258652"/>
              <a:gd name="connsiteX54" fmla="*/ 1023484 w 3078642"/>
              <a:gd name="connsiteY54" fmla="*/ 1365522 h 4258652"/>
              <a:gd name="connsiteX55" fmla="*/ 907660 w 3078642"/>
              <a:gd name="connsiteY55" fmla="*/ 1292370 h 4258652"/>
              <a:gd name="connsiteX56" fmla="*/ 816220 w 3078642"/>
              <a:gd name="connsiteY56" fmla="*/ 1066818 h 4258652"/>
              <a:gd name="connsiteX57" fmla="*/ 810124 w 3078642"/>
              <a:gd name="connsiteY57" fmla="*/ 932706 h 4258652"/>
              <a:gd name="connsiteX58" fmla="*/ 688204 w 3078642"/>
              <a:gd name="connsiteY58" fmla="*/ 810786 h 4258652"/>
              <a:gd name="connsiteX59" fmla="*/ 627244 w 3078642"/>
              <a:gd name="connsiteY59" fmla="*/ 566946 h 4258652"/>
              <a:gd name="connsiteX60" fmla="*/ 621148 w 3078642"/>
              <a:gd name="connsiteY60" fmla="*/ 347490 h 4258652"/>
              <a:gd name="connsiteX61" fmla="*/ 547996 w 3078642"/>
              <a:gd name="connsiteY61" fmla="*/ 201186 h 4258652"/>
              <a:gd name="connsiteX62" fmla="*/ 474844 w 3078642"/>
              <a:gd name="connsiteY62" fmla="*/ 73170 h 4258652"/>
              <a:gd name="connsiteX63" fmla="*/ 383404 w 3078642"/>
              <a:gd name="connsiteY63" fmla="*/ 18 h 4258652"/>
              <a:gd name="connsiteX64" fmla="*/ 322444 w 3078642"/>
              <a:gd name="connsiteY64" fmla="*/ 79266 h 4258652"/>
              <a:gd name="connsiteX65" fmla="*/ 328540 w 3078642"/>
              <a:gd name="connsiteY65" fmla="*/ 256050 h 4258652"/>
              <a:gd name="connsiteX66" fmla="*/ 255388 w 3078642"/>
              <a:gd name="connsiteY66" fmla="*/ 493794 h 4258652"/>
              <a:gd name="connsiteX67" fmla="*/ 54220 w 3078642"/>
              <a:gd name="connsiteY67" fmla="*/ 634002 h 4258652"/>
              <a:gd name="connsiteX68" fmla="*/ 5452 w 3078642"/>
              <a:gd name="connsiteY68" fmla="*/ 676674 h 4258652"/>
              <a:gd name="connsiteX69" fmla="*/ 17644 w 3078642"/>
              <a:gd name="connsiteY69" fmla="*/ 682770 h 4258652"/>
              <a:gd name="connsiteX70" fmla="*/ 151756 w 3078642"/>
              <a:gd name="connsiteY70" fmla="*/ 810786 h 4258652"/>
              <a:gd name="connsiteX71" fmla="*/ 267580 w 3078642"/>
              <a:gd name="connsiteY71" fmla="*/ 963186 h 4258652"/>
              <a:gd name="connsiteX72" fmla="*/ 401692 w 3078642"/>
              <a:gd name="connsiteY72" fmla="*/ 1182642 h 4258652"/>
              <a:gd name="connsiteX73" fmla="*/ 419980 w 3078642"/>
              <a:gd name="connsiteY73" fmla="*/ 1414290 h 4258652"/>
              <a:gd name="connsiteX74" fmla="*/ 432172 w 3078642"/>
              <a:gd name="connsiteY74" fmla="*/ 1511826 h 4258652"/>
              <a:gd name="connsiteX75" fmla="*/ 566284 w 3078642"/>
              <a:gd name="connsiteY75" fmla="*/ 1578882 h 4258652"/>
              <a:gd name="connsiteX76" fmla="*/ 615052 w 3078642"/>
              <a:gd name="connsiteY76" fmla="*/ 1621554 h 4258652"/>
              <a:gd name="connsiteX77" fmla="*/ 602860 w 3078642"/>
              <a:gd name="connsiteY77" fmla="*/ 1780050 h 4258652"/>
              <a:gd name="connsiteX78" fmla="*/ 505324 w 3078642"/>
              <a:gd name="connsiteY78" fmla="*/ 1841010 h 4258652"/>
              <a:gd name="connsiteX79" fmla="*/ 377308 w 3078642"/>
              <a:gd name="connsiteY79" fmla="*/ 1841010 h 4258652"/>
              <a:gd name="connsiteX80" fmla="*/ 322444 w 3078642"/>
              <a:gd name="connsiteY80" fmla="*/ 1901970 h 4258652"/>
              <a:gd name="connsiteX81" fmla="*/ 365116 w 3078642"/>
              <a:gd name="connsiteY81" fmla="*/ 2017794 h 4258652"/>
              <a:gd name="connsiteX82" fmla="*/ 298060 w 3078642"/>
              <a:gd name="connsiteY82" fmla="*/ 2151906 h 4258652"/>
              <a:gd name="connsiteX83" fmla="*/ 237100 w 3078642"/>
              <a:gd name="connsiteY83" fmla="*/ 2206770 h 4258652"/>
              <a:gd name="connsiteX84" fmla="*/ 182236 w 3078642"/>
              <a:gd name="connsiteY84" fmla="*/ 2212866 h 4258652"/>
              <a:gd name="connsiteX85" fmla="*/ 170044 w 3078642"/>
              <a:gd name="connsiteY85" fmla="*/ 2261634 h 4258652"/>
              <a:gd name="connsiteX86" fmla="*/ 243196 w 3078642"/>
              <a:gd name="connsiteY86" fmla="*/ 2322594 h 4258652"/>
              <a:gd name="connsiteX87" fmla="*/ 279772 w 3078642"/>
              <a:gd name="connsiteY87" fmla="*/ 2523762 h 4258652"/>
              <a:gd name="connsiteX88" fmla="*/ 322444 w 3078642"/>
              <a:gd name="connsiteY88" fmla="*/ 2572530 h 4258652"/>
              <a:gd name="connsiteX89" fmla="*/ 377308 w 3078642"/>
              <a:gd name="connsiteY89" fmla="*/ 2572530 h 4258652"/>
              <a:gd name="connsiteX90" fmla="*/ 304156 w 3078642"/>
              <a:gd name="connsiteY90" fmla="*/ 2773698 h 4258652"/>
              <a:gd name="connsiteX91" fmla="*/ 316348 w 3078642"/>
              <a:gd name="connsiteY91" fmla="*/ 2938290 h 4258652"/>
              <a:gd name="connsiteX92" fmla="*/ 444364 w 3078642"/>
              <a:gd name="connsiteY92" fmla="*/ 3060210 h 4258652"/>
              <a:gd name="connsiteX93" fmla="*/ 651628 w 3078642"/>
              <a:gd name="connsiteY93" fmla="*/ 3066306 h 4258652"/>
              <a:gd name="connsiteX94" fmla="*/ 895468 w 3078642"/>
              <a:gd name="connsiteY94" fmla="*/ 3127266 h 4258652"/>
              <a:gd name="connsiteX95" fmla="*/ 968620 w 3078642"/>
              <a:gd name="connsiteY95" fmla="*/ 3230898 h 4258652"/>
              <a:gd name="connsiteX96" fmla="*/ 1005196 w 3078642"/>
              <a:gd name="connsiteY96" fmla="*/ 3480834 h 4258652"/>
              <a:gd name="connsiteX97" fmla="*/ 1005196 w 3078642"/>
              <a:gd name="connsiteY97" fmla="*/ 3560082 h 4258652"/>
              <a:gd name="connsiteX98" fmla="*/ 1060060 w 3078642"/>
              <a:gd name="connsiteY98" fmla="*/ 3584466 h 4258652"/>
              <a:gd name="connsiteX99" fmla="*/ 1151500 w 3078642"/>
              <a:gd name="connsiteY99" fmla="*/ 3493026 h 4258652"/>
              <a:gd name="connsiteX100" fmla="*/ 1218556 w 3078642"/>
              <a:gd name="connsiteY100" fmla="*/ 3413778 h 4258652"/>
              <a:gd name="connsiteX101" fmla="*/ 1279516 w 3078642"/>
              <a:gd name="connsiteY101" fmla="*/ 3444258 h 4258652"/>
              <a:gd name="connsiteX102" fmla="*/ 1383148 w 3078642"/>
              <a:gd name="connsiteY102" fmla="*/ 3627138 h 4258652"/>
              <a:gd name="connsiteX103" fmla="*/ 1370956 w 3078642"/>
              <a:gd name="connsiteY103" fmla="*/ 3767346 h 4258652"/>
              <a:gd name="connsiteX104" fmla="*/ 1297804 w 3078642"/>
              <a:gd name="connsiteY104" fmla="*/ 3889266 h 4258652"/>
              <a:gd name="connsiteX105" fmla="*/ 1236844 w 3078642"/>
              <a:gd name="connsiteY105" fmla="*/ 3998994 h 4258652"/>
              <a:gd name="connsiteX106" fmla="*/ 1236844 w 3078642"/>
              <a:gd name="connsiteY106" fmla="*/ 4084338 h 4258652"/>
              <a:gd name="connsiteX107" fmla="*/ 1279516 w 3078642"/>
              <a:gd name="connsiteY107" fmla="*/ 4175778 h 4258652"/>
              <a:gd name="connsiteX108" fmla="*/ 1413628 w 3078642"/>
              <a:gd name="connsiteY108" fmla="*/ 4248930 h 42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078642" h="4258652">
                <a:moveTo>
                  <a:pt x="1370956" y="4218450"/>
                </a:moveTo>
                <a:cubicBezTo>
                  <a:pt x="1415660" y="4234706"/>
                  <a:pt x="1460364" y="4250962"/>
                  <a:pt x="1486780" y="4255026"/>
                </a:cubicBezTo>
                <a:cubicBezTo>
                  <a:pt x="1513196" y="4259090"/>
                  <a:pt x="1531484" y="4264170"/>
                  <a:pt x="1529452" y="4242834"/>
                </a:cubicBezTo>
                <a:cubicBezTo>
                  <a:pt x="1527420" y="4221498"/>
                  <a:pt x="1481700" y="4160538"/>
                  <a:pt x="1474588" y="4127010"/>
                </a:cubicBezTo>
                <a:cubicBezTo>
                  <a:pt x="1467476" y="4093482"/>
                  <a:pt x="1462396" y="4070114"/>
                  <a:pt x="1486780" y="4041666"/>
                </a:cubicBezTo>
                <a:cubicBezTo>
                  <a:pt x="1511164" y="4013218"/>
                  <a:pt x="1572124" y="4026426"/>
                  <a:pt x="1620892" y="3956322"/>
                </a:cubicBezTo>
                <a:cubicBezTo>
                  <a:pt x="1669660" y="3886218"/>
                  <a:pt x="1772276" y="3705370"/>
                  <a:pt x="1779388" y="3621042"/>
                </a:cubicBezTo>
                <a:cubicBezTo>
                  <a:pt x="1786500" y="3536714"/>
                  <a:pt x="1682868" y="3499122"/>
                  <a:pt x="1663564" y="3450354"/>
                </a:cubicBezTo>
                <a:cubicBezTo>
                  <a:pt x="1644260" y="3401586"/>
                  <a:pt x="1641212" y="3373138"/>
                  <a:pt x="1663564" y="3328434"/>
                </a:cubicBezTo>
                <a:cubicBezTo>
                  <a:pt x="1685916" y="3283730"/>
                  <a:pt x="1759068" y="3238010"/>
                  <a:pt x="1797676" y="3182130"/>
                </a:cubicBezTo>
                <a:cubicBezTo>
                  <a:pt x="1836284" y="3126250"/>
                  <a:pt x="1869812" y="3055130"/>
                  <a:pt x="1895212" y="2993154"/>
                </a:cubicBezTo>
                <a:cubicBezTo>
                  <a:pt x="1920612" y="2931178"/>
                  <a:pt x="1930772" y="2839738"/>
                  <a:pt x="1950076" y="2810274"/>
                </a:cubicBezTo>
                <a:cubicBezTo>
                  <a:pt x="1969380" y="2780810"/>
                  <a:pt x="1983604" y="2779794"/>
                  <a:pt x="2011036" y="2816370"/>
                </a:cubicBezTo>
                <a:cubicBezTo>
                  <a:pt x="2038468" y="2852946"/>
                  <a:pt x="2081140" y="2959626"/>
                  <a:pt x="2114668" y="3029730"/>
                </a:cubicBezTo>
                <a:cubicBezTo>
                  <a:pt x="2148196" y="3099834"/>
                  <a:pt x="2175628" y="3199402"/>
                  <a:pt x="2212204" y="3236994"/>
                </a:cubicBezTo>
                <a:cubicBezTo>
                  <a:pt x="2248780" y="3274586"/>
                  <a:pt x="2299580" y="3282714"/>
                  <a:pt x="2334124" y="3255282"/>
                </a:cubicBezTo>
                <a:cubicBezTo>
                  <a:pt x="2368668" y="3227850"/>
                  <a:pt x="2386956" y="3112026"/>
                  <a:pt x="2419468" y="3072402"/>
                </a:cubicBezTo>
                <a:cubicBezTo>
                  <a:pt x="2451980" y="3032778"/>
                  <a:pt x="2486524" y="3022618"/>
                  <a:pt x="2529196" y="3017538"/>
                </a:cubicBezTo>
                <a:cubicBezTo>
                  <a:pt x="2571868" y="3012458"/>
                  <a:pt x="2637908" y="3021602"/>
                  <a:pt x="2675500" y="3041922"/>
                </a:cubicBezTo>
                <a:cubicBezTo>
                  <a:pt x="2713092" y="3062242"/>
                  <a:pt x="2722236" y="3136410"/>
                  <a:pt x="2754748" y="3139458"/>
                </a:cubicBezTo>
                <a:cubicBezTo>
                  <a:pt x="2787260" y="3142506"/>
                  <a:pt x="2859396" y="3100850"/>
                  <a:pt x="2870572" y="3060210"/>
                </a:cubicBezTo>
                <a:cubicBezTo>
                  <a:pt x="2881748" y="3019570"/>
                  <a:pt x="2821804" y="2945402"/>
                  <a:pt x="2821804" y="2895618"/>
                </a:cubicBezTo>
                <a:cubicBezTo>
                  <a:pt x="2821804" y="2845834"/>
                  <a:pt x="2842124" y="2812306"/>
                  <a:pt x="2870572" y="2761506"/>
                </a:cubicBezTo>
                <a:cubicBezTo>
                  <a:pt x="2899020" y="2710706"/>
                  <a:pt x="2975220" y="2648730"/>
                  <a:pt x="2992492" y="2590818"/>
                </a:cubicBezTo>
                <a:cubicBezTo>
                  <a:pt x="3009764" y="2532906"/>
                  <a:pt x="2962012" y="2467882"/>
                  <a:pt x="2974204" y="2414034"/>
                </a:cubicBezTo>
                <a:cubicBezTo>
                  <a:pt x="2986396" y="2360186"/>
                  <a:pt x="3050404" y="2306338"/>
                  <a:pt x="3065644" y="2267730"/>
                </a:cubicBezTo>
                <a:cubicBezTo>
                  <a:pt x="3080884" y="2229122"/>
                  <a:pt x="3084948" y="2210834"/>
                  <a:pt x="3065644" y="2182386"/>
                </a:cubicBezTo>
                <a:cubicBezTo>
                  <a:pt x="3046340" y="2153938"/>
                  <a:pt x="3009764" y="2100090"/>
                  <a:pt x="2949820" y="2097042"/>
                </a:cubicBezTo>
                <a:cubicBezTo>
                  <a:pt x="2889876" y="2093994"/>
                  <a:pt x="2756780" y="2131586"/>
                  <a:pt x="2705980" y="2164098"/>
                </a:cubicBezTo>
                <a:cubicBezTo>
                  <a:pt x="2655180" y="2196610"/>
                  <a:pt x="2671436" y="2270778"/>
                  <a:pt x="2645020" y="2292114"/>
                </a:cubicBezTo>
                <a:cubicBezTo>
                  <a:pt x="2618604" y="2313450"/>
                  <a:pt x="2595236" y="2310402"/>
                  <a:pt x="2547484" y="2292114"/>
                </a:cubicBezTo>
                <a:cubicBezTo>
                  <a:pt x="2499732" y="2273826"/>
                  <a:pt x="2411340" y="2219978"/>
                  <a:pt x="2358508" y="2182386"/>
                </a:cubicBezTo>
                <a:cubicBezTo>
                  <a:pt x="2305676" y="2144794"/>
                  <a:pt x="2273164" y="2099074"/>
                  <a:pt x="2230492" y="2066562"/>
                </a:cubicBezTo>
                <a:cubicBezTo>
                  <a:pt x="2187820" y="2034050"/>
                  <a:pt x="2148196" y="2009666"/>
                  <a:pt x="2102476" y="1987314"/>
                </a:cubicBezTo>
                <a:cubicBezTo>
                  <a:pt x="2056756" y="1964962"/>
                  <a:pt x="1996812" y="1972074"/>
                  <a:pt x="1956172" y="1932450"/>
                </a:cubicBezTo>
                <a:cubicBezTo>
                  <a:pt x="1915532" y="1892826"/>
                  <a:pt x="1879972" y="1787162"/>
                  <a:pt x="1858636" y="1749570"/>
                </a:cubicBezTo>
                <a:cubicBezTo>
                  <a:pt x="1837300" y="1711978"/>
                  <a:pt x="1806820" y="1739410"/>
                  <a:pt x="1828156" y="1706898"/>
                </a:cubicBezTo>
                <a:cubicBezTo>
                  <a:pt x="1849492" y="1674386"/>
                  <a:pt x="1947028" y="1584978"/>
                  <a:pt x="1986652" y="1554498"/>
                </a:cubicBezTo>
                <a:cubicBezTo>
                  <a:pt x="2026276" y="1524018"/>
                  <a:pt x="2052692" y="1554498"/>
                  <a:pt x="2065900" y="1524018"/>
                </a:cubicBezTo>
                <a:cubicBezTo>
                  <a:pt x="2079108" y="1493538"/>
                  <a:pt x="2075044" y="1404130"/>
                  <a:pt x="2065900" y="1371618"/>
                </a:cubicBezTo>
                <a:cubicBezTo>
                  <a:pt x="2056756" y="1339106"/>
                  <a:pt x="2040500" y="1339106"/>
                  <a:pt x="2011036" y="1328946"/>
                </a:cubicBezTo>
                <a:cubicBezTo>
                  <a:pt x="1981572" y="1318786"/>
                  <a:pt x="1913500" y="1317770"/>
                  <a:pt x="1889116" y="1310658"/>
                </a:cubicBezTo>
                <a:cubicBezTo>
                  <a:pt x="1864732" y="1303546"/>
                  <a:pt x="1867780" y="1317770"/>
                  <a:pt x="1864732" y="1286274"/>
                </a:cubicBezTo>
                <a:cubicBezTo>
                  <a:pt x="1861684" y="1254778"/>
                  <a:pt x="1877940" y="1164354"/>
                  <a:pt x="1870828" y="1121682"/>
                </a:cubicBezTo>
                <a:cubicBezTo>
                  <a:pt x="1863716" y="1079010"/>
                  <a:pt x="1835268" y="1056658"/>
                  <a:pt x="1822060" y="1030242"/>
                </a:cubicBezTo>
                <a:cubicBezTo>
                  <a:pt x="1808852" y="1003826"/>
                  <a:pt x="1805804" y="978426"/>
                  <a:pt x="1791580" y="963186"/>
                </a:cubicBezTo>
                <a:cubicBezTo>
                  <a:pt x="1777356" y="947946"/>
                  <a:pt x="1783452" y="932706"/>
                  <a:pt x="1736716" y="938802"/>
                </a:cubicBezTo>
                <a:cubicBezTo>
                  <a:pt x="1689980" y="944898"/>
                  <a:pt x="1563996" y="989602"/>
                  <a:pt x="1511164" y="999762"/>
                </a:cubicBezTo>
                <a:cubicBezTo>
                  <a:pt x="1458332" y="1009922"/>
                  <a:pt x="1452236" y="1006874"/>
                  <a:pt x="1419724" y="999762"/>
                </a:cubicBezTo>
                <a:cubicBezTo>
                  <a:pt x="1387212" y="992650"/>
                  <a:pt x="1339460" y="946930"/>
                  <a:pt x="1316092" y="957090"/>
                </a:cubicBezTo>
                <a:cubicBezTo>
                  <a:pt x="1292724" y="967250"/>
                  <a:pt x="1289676" y="1027194"/>
                  <a:pt x="1279516" y="1060722"/>
                </a:cubicBezTo>
                <a:cubicBezTo>
                  <a:pt x="1269356" y="1094250"/>
                  <a:pt x="1274436" y="1129810"/>
                  <a:pt x="1255132" y="1158258"/>
                </a:cubicBezTo>
                <a:cubicBezTo>
                  <a:pt x="1235828" y="1186706"/>
                  <a:pt x="1186044" y="1202962"/>
                  <a:pt x="1163692" y="1231410"/>
                </a:cubicBezTo>
                <a:cubicBezTo>
                  <a:pt x="1141340" y="1259858"/>
                  <a:pt x="1144388" y="1306594"/>
                  <a:pt x="1121020" y="1328946"/>
                </a:cubicBezTo>
                <a:cubicBezTo>
                  <a:pt x="1097652" y="1351298"/>
                  <a:pt x="1059044" y="1371618"/>
                  <a:pt x="1023484" y="1365522"/>
                </a:cubicBezTo>
                <a:cubicBezTo>
                  <a:pt x="987924" y="1359426"/>
                  <a:pt x="942204" y="1342154"/>
                  <a:pt x="907660" y="1292370"/>
                </a:cubicBezTo>
                <a:cubicBezTo>
                  <a:pt x="873116" y="1242586"/>
                  <a:pt x="832476" y="1126762"/>
                  <a:pt x="816220" y="1066818"/>
                </a:cubicBezTo>
                <a:cubicBezTo>
                  <a:pt x="799964" y="1006874"/>
                  <a:pt x="831460" y="975378"/>
                  <a:pt x="810124" y="932706"/>
                </a:cubicBezTo>
                <a:cubicBezTo>
                  <a:pt x="788788" y="890034"/>
                  <a:pt x="718684" y="871746"/>
                  <a:pt x="688204" y="810786"/>
                </a:cubicBezTo>
                <a:cubicBezTo>
                  <a:pt x="657724" y="749826"/>
                  <a:pt x="638420" y="644162"/>
                  <a:pt x="627244" y="566946"/>
                </a:cubicBezTo>
                <a:cubicBezTo>
                  <a:pt x="616068" y="489730"/>
                  <a:pt x="634356" y="408450"/>
                  <a:pt x="621148" y="347490"/>
                </a:cubicBezTo>
                <a:cubicBezTo>
                  <a:pt x="607940" y="286530"/>
                  <a:pt x="572380" y="246906"/>
                  <a:pt x="547996" y="201186"/>
                </a:cubicBezTo>
                <a:cubicBezTo>
                  <a:pt x="523612" y="155466"/>
                  <a:pt x="502276" y="106698"/>
                  <a:pt x="474844" y="73170"/>
                </a:cubicBezTo>
                <a:cubicBezTo>
                  <a:pt x="447412" y="39642"/>
                  <a:pt x="408804" y="-998"/>
                  <a:pt x="383404" y="18"/>
                </a:cubicBezTo>
                <a:cubicBezTo>
                  <a:pt x="358004" y="1034"/>
                  <a:pt x="331588" y="36594"/>
                  <a:pt x="322444" y="79266"/>
                </a:cubicBezTo>
                <a:cubicBezTo>
                  <a:pt x="313300" y="121938"/>
                  <a:pt x="339716" y="186962"/>
                  <a:pt x="328540" y="256050"/>
                </a:cubicBezTo>
                <a:cubicBezTo>
                  <a:pt x="317364" y="325138"/>
                  <a:pt x="301108" y="430802"/>
                  <a:pt x="255388" y="493794"/>
                </a:cubicBezTo>
                <a:cubicBezTo>
                  <a:pt x="209668" y="556786"/>
                  <a:pt x="95876" y="603522"/>
                  <a:pt x="54220" y="634002"/>
                </a:cubicBezTo>
                <a:cubicBezTo>
                  <a:pt x="12564" y="664482"/>
                  <a:pt x="11548" y="668546"/>
                  <a:pt x="5452" y="676674"/>
                </a:cubicBezTo>
                <a:cubicBezTo>
                  <a:pt x="-644" y="684802"/>
                  <a:pt x="-6740" y="660418"/>
                  <a:pt x="17644" y="682770"/>
                </a:cubicBezTo>
                <a:cubicBezTo>
                  <a:pt x="42028" y="705122"/>
                  <a:pt x="110100" y="764050"/>
                  <a:pt x="151756" y="810786"/>
                </a:cubicBezTo>
                <a:cubicBezTo>
                  <a:pt x="193412" y="857522"/>
                  <a:pt x="225924" y="901210"/>
                  <a:pt x="267580" y="963186"/>
                </a:cubicBezTo>
                <a:cubicBezTo>
                  <a:pt x="309236" y="1025162"/>
                  <a:pt x="376292" y="1107458"/>
                  <a:pt x="401692" y="1182642"/>
                </a:cubicBezTo>
                <a:cubicBezTo>
                  <a:pt x="427092" y="1257826"/>
                  <a:pt x="414900" y="1359426"/>
                  <a:pt x="419980" y="1414290"/>
                </a:cubicBezTo>
                <a:cubicBezTo>
                  <a:pt x="425060" y="1469154"/>
                  <a:pt x="407788" y="1484394"/>
                  <a:pt x="432172" y="1511826"/>
                </a:cubicBezTo>
                <a:cubicBezTo>
                  <a:pt x="456556" y="1539258"/>
                  <a:pt x="535804" y="1560594"/>
                  <a:pt x="566284" y="1578882"/>
                </a:cubicBezTo>
                <a:cubicBezTo>
                  <a:pt x="596764" y="1597170"/>
                  <a:pt x="608956" y="1588026"/>
                  <a:pt x="615052" y="1621554"/>
                </a:cubicBezTo>
                <a:cubicBezTo>
                  <a:pt x="621148" y="1655082"/>
                  <a:pt x="621148" y="1743474"/>
                  <a:pt x="602860" y="1780050"/>
                </a:cubicBezTo>
                <a:cubicBezTo>
                  <a:pt x="584572" y="1816626"/>
                  <a:pt x="542916" y="1830850"/>
                  <a:pt x="505324" y="1841010"/>
                </a:cubicBezTo>
                <a:cubicBezTo>
                  <a:pt x="467732" y="1851170"/>
                  <a:pt x="407788" y="1830850"/>
                  <a:pt x="377308" y="1841010"/>
                </a:cubicBezTo>
                <a:cubicBezTo>
                  <a:pt x="346828" y="1851170"/>
                  <a:pt x="324476" y="1872506"/>
                  <a:pt x="322444" y="1901970"/>
                </a:cubicBezTo>
                <a:cubicBezTo>
                  <a:pt x="320412" y="1931434"/>
                  <a:pt x="369180" y="1976138"/>
                  <a:pt x="365116" y="2017794"/>
                </a:cubicBezTo>
                <a:cubicBezTo>
                  <a:pt x="361052" y="2059450"/>
                  <a:pt x="319396" y="2120410"/>
                  <a:pt x="298060" y="2151906"/>
                </a:cubicBezTo>
                <a:cubicBezTo>
                  <a:pt x="276724" y="2183402"/>
                  <a:pt x="256404" y="2196610"/>
                  <a:pt x="237100" y="2206770"/>
                </a:cubicBezTo>
                <a:cubicBezTo>
                  <a:pt x="217796" y="2216930"/>
                  <a:pt x="193412" y="2203722"/>
                  <a:pt x="182236" y="2212866"/>
                </a:cubicBezTo>
                <a:cubicBezTo>
                  <a:pt x="171060" y="2222010"/>
                  <a:pt x="159884" y="2243346"/>
                  <a:pt x="170044" y="2261634"/>
                </a:cubicBezTo>
                <a:cubicBezTo>
                  <a:pt x="180204" y="2279922"/>
                  <a:pt x="224908" y="2278906"/>
                  <a:pt x="243196" y="2322594"/>
                </a:cubicBezTo>
                <a:cubicBezTo>
                  <a:pt x="261484" y="2366282"/>
                  <a:pt x="266564" y="2482106"/>
                  <a:pt x="279772" y="2523762"/>
                </a:cubicBezTo>
                <a:cubicBezTo>
                  <a:pt x="292980" y="2565418"/>
                  <a:pt x="306188" y="2564402"/>
                  <a:pt x="322444" y="2572530"/>
                </a:cubicBezTo>
                <a:cubicBezTo>
                  <a:pt x="338700" y="2580658"/>
                  <a:pt x="380356" y="2539002"/>
                  <a:pt x="377308" y="2572530"/>
                </a:cubicBezTo>
                <a:cubicBezTo>
                  <a:pt x="374260" y="2606058"/>
                  <a:pt x="314316" y="2712738"/>
                  <a:pt x="304156" y="2773698"/>
                </a:cubicBezTo>
                <a:cubicBezTo>
                  <a:pt x="293996" y="2834658"/>
                  <a:pt x="292980" y="2890538"/>
                  <a:pt x="316348" y="2938290"/>
                </a:cubicBezTo>
                <a:cubicBezTo>
                  <a:pt x="339716" y="2986042"/>
                  <a:pt x="388484" y="3038874"/>
                  <a:pt x="444364" y="3060210"/>
                </a:cubicBezTo>
                <a:cubicBezTo>
                  <a:pt x="500244" y="3081546"/>
                  <a:pt x="576444" y="3055130"/>
                  <a:pt x="651628" y="3066306"/>
                </a:cubicBezTo>
                <a:cubicBezTo>
                  <a:pt x="726812" y="3077482"/>
                  <a:pt x="842636" y="3099834"/>
                  <a:pt x="895468" y="3127266"/>
                </a:cubicBezTo>
                <a:cubicBezTo>
                  <a:pt x="948300" y="3154698"/>
                  <a:pt x="950332" y="3171970"/>
                  <a:pt x="968620" y="3230898"/>
                </a:cubicBezTo>
                <a:cubicBezTo>
                  <a:pt x="986908" y="3289826"/>
                  <a:pt x="999100" y="3425970"/>
                  <a:pt x="1005196" y="3480834"/>
                </a:cubicBezTo>
                <a:cubicBezTo>
                  <a:pt x="1011292" y="3535698"/>
                  <a:pt x="996052" y="3542810"/>
                  <a:pt x="1005196" y="3560082"/>
                </a:cubicBezTo>
                <a:cubicBezTo>
                  <a:pt x="1014340" y="3577354"/>
                  <a:pt x="1035676" y="3595642"/>
                  <a:pt x="1060060" y="3584466"/>
                </a:cubicBezTo>
                <a:cubicBezTo>
                  <a:pt x="1084444" y="3573290"/>
                  <a:pt x="1125084" y="3521474"/>
                  <a:pt x="1151500" y="3493026"/>
                </a:cubicBezTo>
                <a:cubicBezTo>
                  <a:pt x="1177916" y="3464578"/>
                  <a:pt x="1197220" y="3421906"/>
                  <a:pt x="1218556" y="3413778"/>
                </a:cubicBezTo>
                <a:cubicBezTo>
                  <a:pt x="1239892" y="3405650"/>
                  <a:pt x="1252084" y="3408698"/>
                  <a:pt x="1279516" y="3444258"/>
                </a:cubicBezTo>
                <a:cubicBezTo>
                  <a:pt x="1306948" y="3479818"/>
                  <a:pt x="1367908" y="3573290"/>
                  <a:pt x="1383148" y="3627138"/>
                </a:cubicBezTo>
                <a:cubicBezTo>
                  <a:pt x="1398388" y="3680986"/>
                  <a:pt x="1385180" y="3723658"/>
                  <a:pt x="1370956" y="3767346"/>
                </a:cubicBezTo>
                <a:cubicBezTo>
                  <a:pt x="1356732" y="3811034"/>
                  <a:pt x="1320156" y="3850658"/>
                  <a:pt x="1297804" y="3889266"/>
                </a:cubicBezTo>
                <a:cubicBezTo>
                  <a:pt x="1275452" y="3927874"/>
                  <a:pt x="1247004" y="3966482"/>
                  <a:pt x="1236844" y="3998994"/>
                </a:cubicBezTo>
                <a:cubicBezTo>
                  <a:pt x="1226684" y="4031506"/>
                  <a:pt x="1229732" y="4054874"/>
                  <a:pt x="1236844" y="4084338"/>
                </a:cubicBezTo>
                <a:cubicBezTo>
                  <a:pt x="1243956" y="4113802"/>
                  <a:pt x="1250052" y="4148346"/>
                  <a:pt x="1279516" y="4175778"/>
                </a:cubicBezTo>
                <a:cubicBezTo>
                  <a:pt x="1308980" y="4203210"/>
                  <a:pt x="1393308" y="4242834"/>
                  <a:pt x="1413628" y="424893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2990309" y="2849433"/>
            <a:ext cx="231210" cy="214417"/>
          </a:xfrm>
          <a:custGeom>
            <a:avLst/>
            <a:gdLst>
              <a:gd name="connsiteX0" fmla="*/ 231046 w 231210"/>
              <a:gd name="connsiteY0" fmla="*/ 30927 h 214417"/>
              <a:gd name="connsiteX1" fmla="*/ 162466 w 231210"/>
              <a:gd name="connsiteY1" fmla="*/ 4257 h 214417"/>
              <a:gd name="connsiteX2" fmla="*/ 135796 w 231210"/>
              <a:gd name="connsiteY2" fmla="*/ 9972 h 214417"/>
              <a:gd name="connsiteX3" fmla="*/ 93886 w 231210"/>
              <a:gd name="connsiteY3" fmla="*/ 447 h 214417"/>
              <a:gd name="connsiteX4" fmla="*/ 57691 w 231210"/>
              <a:gd name="connsiteY4" fmla="*/ 27117 h 214417"/>
              <a:gd name="connsiteX5" fmla="*/ 27211 w 231210"/>
              <a:gd name="connsiteY5" fmla="*/ 38547 h 214417"/>
              <a:gd name="connsiteX6" fmla="*/ 4351 w 231210"/>
              <a:gd name="connsiteY6" fmla="*/ 99507 h 214417"/>
              <a:gd name="connsiteX7" fmla="*/ 6256 w 231210"/>
              <a:gd name="connsiteY7" fmla="*/ 181422 h 214417"/>
              <a:gd name="connsiteX8" fmla="*/ 67216 w 231210"/>
              <a:gd name="connsiteY8" fmla="*/ 213807 h 214417"/>
              <a:gd name="connsiteX9" fmla="*/ 122461 w 231210"/>
              <a:gd name="connsiteY9" fmla="*/ 156657 h 214417"/>
              <a:gd name="connsiteX10" fmla="*/ 183421 w 231210"/>
              <a:gd name="connsiteY10" fmla="*/ 112842 h 214417"/>
              <a:gd name="connsiteX11" fmla="*/ 181516 w 231210"/>
              <a:gd name="connsiteY11" fmla="*/ 67122 h 214417"/>
              <a:gd name="connsiteX12" fmla="*/ 231046 w 231210"/>
              <a:gd name="connsiteY12" fmla="*/ 30927 h 214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1210" h="214417">
                <a:moveTo>
                  <a:pt x="231046" y="30927"/>
                </a:moveTo>
                <a:cubicBezTo>
                  <a:pt x="227871" y="20450"/>
                  <a:pt x="178341" y="7749"/>
                  <a:pt x="162466" y="4257"/>
                </a:cubicBezTo>
                <a:cubicBezTo>
                  <a:pt x="146591" y="765"/>
                  <a:pt x="147226" y="10607"/>
                  <a:pt x="135796" y="9972"/>
                </a:cubicBezTo>
                <a:cubicBezTo>
                  <a:pt x="124366" y="9337"/>
                  <a:pt x="106903" y="-2410"/>
                  <a:pt x="93886" y="447"/>
                </a:cubicBezTo>
                <a:cubicBezTo>
                  <a:pt x="80869" y="3304"/>
                  <a:pt x="68803" y="20767"/>
                  <a:pt x="57691" y="27117"/>
                </a:cubicBezTo>
                <a:cubicBezTo>
                  <a:pt x="46579" y="33467"/>
                  <a:pt x="36101" y="26482"/>
                  <a:pt x="27211" y="38547"/>
                </a:cubicBezTo>
                <a:cubicBezTo>
                  <a:pt x="18321" y="50612"/>
                  <a:pt x="7843" y="75695"/>
                  <a:pt x="4351" y="99507"/>
                </a:cubicBezTo>
                <a:cubicBezTo>
                  <a:pt x="858" y="123320"/>
                  <a:pt x="-4221" y="162372"/>
                  <a:pt x="6256" y="181422"/>
                </a:cubicBezTo>
                <a:cubicBezTo>
                  <a:pt x="16733" y="200472"/>
                  <a:pt x="47848" y="217935"/>
                  <a:pt x="67216" y="213807"/>
                </a:cubicBezTo>
                <a:cubicBezTo>
                  <a:pt x="86583" y="209680"/>
                  <a:pt x="103093" y="173485"/>
                  <a:pt x="122461" y="156657"/>
                </a:cubicBezTo>
                <a:cubicBezTo>
                  <a:pt x="141829" y="139829"/>
                  <a:pt x="173579" y="127764"/>
                  <a:pt x="183421" y="112842"/>
                </a:cubicBezTo>
                <a:cubicBezTo>
                  <a:pt x="193263" y="97920"/>
                  <a:pt x="172626" y="81409"/>
                  <a:pt x="181516" y="67122"/>
                </a:cubicBezTo>
                <a:cubicBezTo>
                  <a:pt x="190406" y="52835"/>
                  <a:pt x="234221" y="41404"/>
                  <a:pt x="231046" y="3092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72"/>
          <p:cNvSpPr/>
          <p:nvPr/>
        </p:nvSpPr>
        <p:spPr>
          <a:xfrm>
            <a:off x="2509821" y="3915223"/>
            <a:ext cx="241653" cy="182416"/>
          </a:xfrm>
          <a:custGeom>
            <a:avLst/>
            <a:gdLst>
              <a:gd name="connsiteX0" fmla="*/ 191849 w 241653"/>
              <a:gd name="connsiteY0" fmla="*/ 72641 h 182416"/>
              <a:gd name="connsiteX1" fmla="*/ 109934 w 241653"/>
              <a:gd name="connsiteY1" fmla="*/ 13586 h 182416"/>
              <a:gd name="connsiteX2" fmla="*/ 90884 w 241653"/>
              <a:gd name="connsiteY2" fmla="*/ 17396 h 182416"/>
              <a:gd name="connsiteX3" fmla="*/ 33734 w 241653"/>
              <a:gd name="connsiteY3" fmla="*/ 251 h 182416"/>
              <a:gd name="connsiteX4" fmla="*/ 5159 w 241653"/>
              <a:gd name="connsiteY4" fmla="*/ 32636 h 182416"/>
              <a:gd name="connsiteX5" fmla="*/ 8969 w 241653"/>
              <a:gd name="connsiteY5" fmla="*/ 99311 h 182416"/>
              <a:gd name="connsiteX6" fmla="*/ 92789 w 241653"/>
              <a:gd name="connsiteY6" fmla="*/ 173606 h 182416"/>
              <a:gd name="connsiteX7" fmla="*/ 224234 w 241653"/>
              <a:gd name="connsiteY7" fmla="*/ 177416 h 182416"/>
              <a:gd name="connsiteX8" fmla="*/ 237569 w 241653"/>
              <a:gd name="connsiteY8" fmla="*/ 141221 h 182416"/>
              <a:gd name="connsiteX9" fmla="*/ 191849 w 241653"/>
              <a:gd name="connsiteY9" fmla="*/ 72641 h 18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1653" h="182416">
                <a:moveTo>
                  <a:pt x="191849" y="72641"/>
                </a:moveTo>
                <a:cubicBezTo>
                  <a:pt x="170577" y="51369"/>
                  <a:pt x="126761" y="22793"/>
                  <a:pt x="109934" y="13586"/>
                </a:cubicBezTo>
                <a:cubicBezTo>
                  <a:pt x="93106" y="4378"/>
                  <a:pt x="103584" y="19618"/>
                  <a:pt x="90884" y="17396"/>
                </a:cubicBezTo>
                <a:cubicBezTo>
                  <a:pt x="78184" y="15174"/>
                  <a:pt x="48021" y="-2289"/>
                  <a:pt x="33734" y="251"/>
                </a:cubicBezTo>
                <a:cubicBezTo>
                  <a:pt x="19447" y="2791"/>
                  <a:pt x="9286" y="16126"/>
                  <a:pt x="5159" y="32636"/>
                </a:cubicBezTo>
                <a:cubicBezTo>
                  <a:pt x="1031" y="49146"/>
                  <a:pt x="-5636" y="75816"/>
                  <a:pt x="8969" y="99311"/>
                </a:cubicBezTo>
                <a:cubicBezTo>
                  <a:pt x="23574" y="122806"/>
                  <a:pt x="56912" y="160589"/>
                  <a:pt x="92789" y="173606"/>
                </a:cubicBezTo>
                <a:cubicBezTo>
                  <a:pt x="128666" y="186623"/>
                  <a:pt x="200104" y="182813"/>
                  <a:pt x="224234" y="177416"/>
                </a:cubicBezTo>
                <a:cubicBezTo>
                  <a:pt x="248364" y="172019"/>
                  <a:pt x="241697" y="156461"/>
                  <a:pt x="237569" y="141221"/>
                </a:cubicBezTo>
                <a:cubicBezTo>
                  <a:pt x="233442" y="125981"/>
                  <a:pt x="213121" y="93913"/>
                  <a:pt x="191849" y="72641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4897232" y="3821894"/>
            <a:ext cx="598474" cy="642966"/>
          </a:xfrm>
          <a:custGeom>
            <a:avLst/>
            <a:gdLst>
              <a:gd name="connsiteX0" fmla="*/ 110539 w 599377"/>
              <a:gd name="connsiteY0" fmla="*/ 4298 h 640980"/>
              <a:gd name="connsiteX1" fmla="*/ 53389 w 599377"/>
              <a:gd name="connsiteY1" fmla="*/ 38588 h 640980"/>
              <a:gd name="connsiteX2" fmla="*/ 91489 w 599377"/>
              <a:gd name="connsiteY2" fmla="*/ 130028 h 640980"/>
              <a:gd name="connsiteX3" fmla="*/ 41959 w 599377"/>
              <a:gd name="connsiteY3" fmla="*/ 187178 h 640980"/>
              <a:gd name="connsiteX4" fmla="*/ 49 w 599377"/>
              <a:gd name="connsiteY4" fmla="*/ 301478 h 640980"/>
              <a:gd name="connsiteX5" fmla="*/ 38149 w 599377"/>
              <a:gd name="connsiteY5" fmla="*/ 377678 h 640980"/>
              <a:gd name="connsiteX6" fmla="*/ 201979 w 599377"/>
              <a:gd name="connsiteY6" fmla="*/ 533888 h 640980"/>
              <a:gd name="connsiteX7" fmla="*/ 274369 w 599377"/>
              <a:gd name="connsiteY7" fmla="*/ 640568 h 640980"/>
              <a:gd name="connsiteX8" fmla="*/ 373429 w 599377"/>
              <a:gd name="connsiteY8" fmla="*/ 568178 h 640980"/>
              <a:gd name="connsiteX9" fmla="*/ 407719 w 599377"/>
              <a:gd name="connsiteY9" fmla="*/ 503408 h 640980"/>
              <a:gd name="connsiteX10" fmla="*/ 598219 w 599377"/>
              <a:gd name="connsiteY10" fmla="*/ 431018 h 640980"/>
              <a:gd name="connsiteX11" fmla="*/ 480109 w 599377"/>
              <a:gd name="connsiteY11" fmla="*/ 255758 h 640980"/>
              <a:gd name="connsiteX12" fmla="*/ 327709 w 599377"/>
              <a:gd name="connsiteY12" fmla="*/ 130028 h 640980"/>
              <a:gd name="connsiteX13" fmla="*/ 110539 w 599377"/>
              <a:gd name="connsiteY13" fmla="*/ 4298 h 640980"/>
              <a:gd name="connsiteX0" fmla="*/ 110539 w 598474"/>
              <a:gd name="connsiteY0" fmla="*/ 4298 h 640980"/>
              <a:gd name="connsiteX1" fmla="*/ 53389 w 598474"/>
              <a:gd name="connsiteY1" fmla="*/ 38588 h 640980"/>
              <a:gd name="connsiteX2" fmla="*/ 91489 w 598474"/>
              <a:gd name="connsiteY2" fmla="*/ 130028 h 640980"/>
              <a:gd name="connsiteX3" fmla="*/ 41959 w 598474"/>
              <a:gd name="connsiteY3" fmla="*/ 187178 h 640980"/>
              <a:gd name="connsiteX4" fmla="*/ 49 w 598474"/>
              <a:gd name="connsiteY4" fmla="*/ 301478 h 640980"/>
              <a:gd name="connsiteX5" fmla="*/ 38149 w 598474"/>
              <a:gd name="connsiteY5" fmla="*/ 377678 h 640980"/>
              <a:gd name="connsiteX6" fmla="*/ 201979 w 598474"/>
              <a:gd name="connsiteY6" fmla="*/ 533888 h 640980"/>
              <a:gd name="connsiteX7" fmla="*/ 274369 w 598474"/>
              <a:gd name="connsiteY7" fmla="*/ 640568 h 640980"/>
              <a:gd name="connsiteX8" fmla="*/ 373429 w 598474"/>
              <a:gd name="connsiteY8" fmla="*/ 568178 h 640980"/>
              <a:gd name="connsiteX9" fmla="*/ 407719 w 598474"/>
              <a:gd name="connsiteY9" fmla="*/ 503408 h 640980"/>
              <a:gd name="connsiteX10" fmla="*/ 598219 w 598474"/>
              <a:gd name="connsiteY10" fmla="*/ 431018 h 640980"/>
              <a:gd name="connsiteX11" fmla="*/ 445819 w 598474"/>
              <a:gd name="connsiteY11" fmla="*/ 270998 h 640980"/>
              <a:gd name="connsiteX12" fmla="*/ 327709 w 598474"/>
              <a:gd name="connsiteY12" fmla="*/ 130028 h 640980"/>
              <a:gd name="connsiteX13" fmla="*/ 110539 w 598474"/>
              <a:gd name="connsiteY13" fmla="*/ 4298 h 640980"/>
              <a:gd name="connsiteX0" fmla="*/ 110539 w 598474"/>
              <a:gd name="connsiteY0" fmla="*/ 6284 h 642966"/>
              <a:gd name="connsiteX1" fmla="*/ 53389 w 598474"/>
              <a:gd name="connsiteY1" fmla="*/ 40574 h 642966"/>
              <a:gd name="connsiteX2" fmla="*/ 91489 w 598474"/>
              <a:gd name="connsiteY2" fmla="*/ 132014 h 642966"/>
              <a:gd name="connsiteX3" fmla="*/ 41959 w 598474"/>
              <a:gd name="connsiteY3" fmla="*/ 189164 h 642966"/>
              <a:gd name="connsiteX4" fmla="*/ 49 w 598474"/>
              <a:gd name="connsiteY4" fmla="*/ 303464 h 642966"/>
              <a:gd name="connsiteX5" fmla="*/ 38149 w 598474"/>
              <a:gd name="connsiteY5" fmla="*/ 379664 h 642966"/>
              <a:gd name="connsiteX6" fmla="*/ 201979 w 598474"/>
              <a:gd name="connsiteY6" fmla="*/ 535874 h 642966"/>
              <a:gd name="connsiteX7" fmla="*/ 274369 w 598474"/>
              <a:gd name="connsiteY7" fmla="*/ 642554 h 642966"/>
              <a:gd name="connsiteX8" fmla="*/ 373429 w 598474"/>
              <a:gd name="connsiteY8" fmla="*/ 570164 h 642966"/>
              <a:gd name="connsiteX9" fmla="*/ 407719 w 598474"/>
              <a:gd name="connsiteY9" fmla="*/ 505394 h 642966"/>
              <a:gd name="connsiteX10" fmla="*/ 598219 w 598474"/>
              <a:gd name="connsiteY10" fmla="*/ 433004 h 642966"/>
              <a:gd name="connsiteX11" fmla="*/ 445819 w 598474"/>
              <a:gd name="connsiteY11" fmla="*/ 272984 h 642966"/>
              <a:gd name="connsiteX12" fmla="*/ 301039 w 598474"/>
              <a:gd name="connsiteY12" fmla="*/ 162494 h 642966"/>
              <a:gd name="connsiteX13" fmla="*/ 110539 w 598474"/>
              <a:gd name="connsiteY13" fmla="*/ 6284 h 64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8474" h="642966">
                <a:moveTo>
                  <a:pt x="110539" y="6284"/>
                </a:moveTo>
                <a:cubicBezTo>
                  <a:pt x="69264" y="-14036"/>
                  <a:pt x="56564" y="19619"/>
                  <a:pt x="53389" y="40574"/>
                </a:cubicBezTo>
                <a:cubicBezTo>
                  <a:pt x="50214" y="61529"/>
                  <a:pt x="93394" y="107249"/>
                  <a:pt x="91489" y="132014"/>
                </a:cubicBezTo>
                <a:cubicBezTo>
                  <a:pt x="89584" y="156779"/>
                  <a:pt x="57199" y="160589"/>
                  <a:pt x="41959" y="189164"/>
                </a:cubicBezTo>
                <a:cubicBezTo>
                  <a:pt x="26719" y="217739"/>
                  <a:pt x="684" y="271714"/>
                  <a:pt x="49" y="303464"/>
                </a:cubicBezTo>
                <a:cubicBezTo>
                  <a:pt x="-586" y="335214"/>
                  <a:pt x="4494" y="340929"/>
                  <a:pt x="38149" y="379664"/>
                </a:cubicBezTo>
                <a:cubicBezTo>
                  <a:pt x="71804" y="418399"/>
                  <a:pt x="162609" y="492059"/>
                  <a:pt x="201979" y="535874"/>
                </a:cubicBezTo>
                <a:cubicBezTo>
                  <a:pt x="241349" y="579689"/>
                  <a:pt x="245794" y="636839"/>
                  <a:pt x="274369" y="642554"/>
                </a:cubicBezTo>
                <a:cubicBezTo>
                  <a:pt x="302944" y="648269"/>
                  <a:pt x="351204" y="593024"/>
                  <a:pt x="373429" y="570164"/>
                </a:cubicBezTo>
                <a:cubicBezTo>
                  <a:pt x="395654" y="547304"/>
                  <a:pt x="370254" y="528254"/>
                  <a:pt x="407719" y="505394"/>
                </a:cubicBezTo>
                <a:cubicBezTo>
                  <a:pt x="445184" y="482534"/>
                  <a:pt x="591869" y="471739"/>
                  <a:pt x="598219" y="433004"/>
                </a:cubicBezTo>
                <a:cubicBezTo>
                  <a:pt x="604569" y="394269"/>
                  <a:pt x="490904" y="323149"/>
                  <a:pt x="445819" y="272984"/>
                </a:cubicBezTo>
                <a:cubicBezTo>
                  <a:pt x="400734" y="222819"/>
                  <a:pt x="356919" y="206944"/>
                  <a:pt x="301039" y="162494"/>
                </a:cubicBezTo>
                <a:cubicBezTo>
                  <a:pt x="245159" y="118044"/>
                  <a:pt x="151814" y="26604"/>
                  <a:pt x="110539" y="6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5078647" y="4065300"/>
            <a:ext cx="182973" cy="205113"/>
          </a:xfrm>
          <a:custGeom>
            <a:avLst/>
            <a:gdLst>
              <a:gd name="connsiteX0" fmla="*/ 22943 w 182973"/>
              <a:gd name="connsiteY0" fmla="*/ 3780 h 205113"/>
              <a:gd name="connsiteX1" fmla="*/ 83 w 182973"/>
              <a:gd name="connsiteY1" fmla="*/ 114270 h 205113"/>
              <a:gd name="connsiteX2" fmla="*/ 26753 w 182973"/>
              <a:gd name="connsiteY2" fmla="*/ 198090 h 205113"/>
              <a:gd name="connsiteX3" fmla="*/ 129623 w 182973"/>
              <a:gd name="connsiteY3" fmla="*/ 190470 h 205113"/>
              <a:gd name="connsiteX4" fmla="*/ 182963 w 182973"/>
              <a:gd name="connsiteY4" fmla="*/ 110460 h 205113"/>
              <a:gd name="connsiteX5" fmla="*/ 125813 w 182973"/>
              <a:gd name="connsiteY5" fmla="*/ 34260 h 205113"/>
              <a:gd name="connsiteX6" fmla="*/ 22943 w 182973"/>
              <a:gd name="connsiteY6" fmla="*/ 3780 h 20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973" h="205113">
                <a:moveTo>
                  <a:pt x="22943" y="3780"/>
                </a:moveTo>
                <a:cubicBezTo>
                  <a:pt x="1988" y="17115"/>
                  <a:pt x="-552" y="81885"/>
                  <a:pt x="83" y="114270"/>
                </a:cubicBezTo>
                <a:cubicBezTo>
                  <a:pt x="718" y="146655"/>
                  <a:pt x="5163" y="185390"/>
                  <a:pt x="26753" y="198090"/>
                </a:cubicBezTo>
                <a:cubicBezTo>
                  <a:pt x="48343" y="210790"/>
                  <a:pt x="103588" y="205075"/>
                  <a:pt x="129623" y="190470"/>
                </a:cubicBezTo>
                <a:cubicBezTo>
                  <a:pt x="155658" y="175865"/>
                  <a:pt x="183598" y="136495"/>
                  <a:pt x="182963" y="110460"/>
                </a:cubicBezTo>
                <a:cubicBezTo>
                  <a:pt x="182328" y="84425"/>
                  <a:pt x="151213" y="53310"/>
                  <a:pt x="125813" y="34260"/>
                </a:cubicBezTo>
                <a:cubicBezTo>
                  <a:pt x="100413" y="15210"/>
                  <a:pt x="43898" y="-9555"/>
                  <a:pt x="22943" y="37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5144802" y="41400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ChangeAspect="1"/>
          </p:cNvSpPr>
          <p:nvPr/>
        </p:nvSpPr>
        <p:spPr>
          <a:xfrm>
            <a:off x="4916672" y="3578165"/>
            <a:ext cx="142311" cy="175895"/>
          </a:xfrm>
          <a:custGeom>
            <a:avLst/>
            <a:gdLst>
              <a:gd name="connsiteX0" fmla="*/ 79971 w 122814"/>
              <a:gd name="connsiteY0" fmla="*/ 39 h 152610"/>
              <a:gd name="connsiteX1" fmla="*/ 8534 w 122814"/>
              <a:gd name="connsiteY1" fmla="*/ 38139 h 152610"/>
              <a:gd name="connsiteX2" fmla="*/ 18059 w 122814"/>
              <a:gd name="connsiteY2" fmla="*/ 81001 h 152610"/>
              <a:gd name="connsiteX3" fmla="*/ 1390 w 122814"/>
              <a:gd name="connsiteY3" fmla="*/ 121483 h 152610"/>
              <a:gd name="connsiteX4" fmla="*/ 10915 w 122814"/>
              <a:gd name="connsiteY4" fmla="*/ 150058 h 152610"/>
              <a:gd name="connsiteX5" fmla="*/ 89496 w 122814"/>
              <a:gd name="connsiteY5" fmla="*/ 145295 h 152610"/>
              <a:gd name="connsiteX6" fmla="*/ 118071 w 122814"/>
              <a:gd name="connsiteY6" fmla="*/ 97670 h 152610"/>
              <a:gd name="connsiteX7" fmla="*/ 120452 w 122814"/>
              <a:gd name="connsiteY7" fmla="*/ 45283 h 152610"/>
              <a:gd name="connsiteX8" fmla="*/ 79971 w 122814"/>
              <a:gd name="connsiteY8" fmla="*/ 39 h 152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14" h="152610">
                <a:moveTo>
                  <a:pt x="79971" y="39"/>
                </a:moveTo>
                <a:cubicBezTo>
                  <a:pt x="61318" y="-1152"/>
                  <a:pt x="18853" y="24645"/>
                  <a:pt x="8534" y="38139"/>
                </a:cubicBezTo>
                <a:cubicBezTo>
                  <a:pt x="-1785" y="51633"/>
                  <a:pt x="19250" y="67110"/>
                  <a:pt x="18059" y="81001"/>
                </a:cubicBezTo>
                <a:cubicBezTo>
                  <a:pt x="16868" y="94892"/>
                  <a:pt x="2581" y="109974"/>
                  <a:pt x="1390" y="121483"/>
                </a:cubicBezTo>
                <a:cubicBezTo>
                  <a:pt x="199" y="132992"/>
                  <a:pt x="-3769" y="146089"/>
                  <a:pt x="10915" y="150058"/>
                </a:cubicBezTo>
                <a:cubicBezTo>
                  <a:pt x="25599" y="154027"/>
                  <a:pt x="71637" y="154026"/>
                  <a:pt x="89496" y="145295"/>
                </a:cubicBezTo>
                <a:cubicBezTo>
                  <a:pt x="107355" y="136564"/>
                  <a:pt x="112912" y="114339"/>
                  <a:pt x="118071" y="97670"/>
                </a:cubicBezTo>
                <a:cubicBezTo>
                  <a:pt x="123230" y="81001"/>
                  <a:pt x="124421" y="59174"/>
                  <a:pt x="120452" y="45283"/>
                </a:cubicBezTo>
                <a:cubicBezTo>
                  <a:pt x="116483" y="31392"/>
                  <a:pt x="98624" y="1230"/>
                  <a:pt x="79971" y="39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972450" y="366209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Freeform 165"/>
          <p:cNvSpPr/>
          <p:nvPr/>
        </p:nvSpPr>
        <p:spPr>
          <a:xfrm>
            <a:off x="234063" y="7667055"/>
            <a:ext cx="256043" cy="390042"/>
          </a:xfrm>
          <a:custGeom>
            <a:avLst/>
            <a:gdLst>
              <a:gd name="connsiteX0" fmla="*/ 8310 w 264101"/>
              <a:gd name="connsiteY0" fmla="*/ 32005 h 400521"/>
              <a:gd name="connsiteX1" fmla="*/ 113085 w 264101"/>
              <a:gd name="connsiteY1" fmla="*/ 14860 h 400521"/>
              <a:gd name="connsiteX2" fmla="*/ 200715 w 264101"/>
              <a:gd name="connsiteY2" fmla="*/ 12955 h 400521"/>
              <a:gd name="connsiteX3" fmla="*/ 254055 w 264101"/>
              <a:gd name="connsiteY3" fmla="*/ 45340 h 400521"/>
              <a:gd name="connsiteX4" fmla="*/ 263580 w 264101"/>
              <a:gd name="connsiteY4" fmla="*/ 79630 h 400521"/>
              <a:gd name="connsiteX5" fmla="*/ 246435 w 264101"/>
              <a:gd name="connsiteY5" fmla="*/ 146305 h 400521"/>
              <a:gd name="connsiteX6" fmla="*/ 202620 w 264101"/>
              <a:gd name="connsiteY6" fmla="*/ 212980 h 400521"/>
              <a:gd name="connsiteX7" fmla="*/ 153090 w 264101"/>
              <a:gd name="connsiteY7" fmla="*/ 283465 h 400521"/>
              <a:gd name="connsiteX8" fmla="*/ 95940 w 264101"/>
              <a:gd name="connsiteY8" fmla="*/ 312040 h 400521"/>
              <a:gd name="connsiteX9" fmla="*/ 15930 w 264101"/>
              <a:gd name="connsiteY9" fmla="*/ 388240 h 400521"/>
              <a:gd name="connsiteX10" fmla="*/ 8310 w 264101"/>
              <a:gd name="connsiteY10" fmla="*/ 32005 h 400521"/>
              <a:gd name="connsiteX0" fmla="*/ 252 w 256043"/>
              <a:gd name="connsiteY0" fmla="*/ 21526 h 390042"/>
              <a:gd name="connsiteX1" fmla="*/ 105027 w 256043"/>
              <a:gd name="connsiteY1" fmla="*/ 4381 h 390042"/>
              <a:gd name="connsiteX2" fmla="*/ 192657 w 256043"/>
              <a:gd name="connsiteY2" fmla="*/ 2476 h 390042"/>
              <a:gd name="connsiteX3" fmla="*/ 245997 w 256043"/>
              <a:gd name="connsiteY3" fmla="*/ 34861 h 390042"/>
              <a:gd name="connsiteX4" fmla="*/ 255522 w 256043"/>
              <a:gd name="connsiteY4" fmla="*/ 69151 h 390042"/>
              <a:gd name="connsiteX5" fmla="*/ 238377 w 256043"/>
              <a:gd name="connsiteY5" fmla="*/ 135826 h 390042"/>
              <a:gd name="connsiteX6" fmla="*/ 194562 w 256043"/>
              <a:gd name="connsiteY6" fmla="*/ 202501 h 390042"/>
              <a:gd name="connsiteX7" fmla="*/ 145032 w 256043"/>
              <a:gd name="connsiteY7" fmla="*/ 272986 h 390042"/>
              <a:gd name="connsiteX8" fmla="*/ 87882 w 256043"/>
              <a:gd name="connsiteY8" fmla="*/ 301561 h 390042"/>
              <a:gd name="connsiteX9" fmla="*/ 7872 w 256043"/>
              <a:gd name="connsiteY9" fmla="*/ 377761 h 390042"/>
              <a:gd name="connsiteX10" fmla="*/ 252 w 256043"/>
              <a:gd name="connsiteY10" fmla="*/ 21526 h 39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043" h="390042">
                <a:moveTo>
                  <a:pt x="252" y="21526"/>
                </a:moveTo>
                <a:cubicBezTo>
                  <a:pt x="-2605" y="20256"/>
                  <a:pt x="72960" y="7556"/>
                  <a:pt x="105027" y="4381"/>
                </a:cubicBezTo>
                <a:cubicBezTo>
                  <a:pt x="137094" y="1206"/>
                  <a:pt x="169162" y="-2604"/>
                  <a:pt x="192657" y="2476"/>
                </a:cubicBezTo>
                <a:cubicBezTo>
                  <a:pt x="216152" y="7556"/>
                  <a:pt x="235520" y="23749"/>
                  <a:pt x="245997" y="34861"/>
                </a:cubicBezTo>
                <a:cubicBezTo>
                  <a:pt x="256474" y="45973"/>
                  <a:pt x="256792" y="52324"/>
                  <a:pt x="255522" y="69151"/>
                </a:cubicBezTo>
                <a:cubicBezTo>
                  <a:pt x="254252" y="85978"/>
                  <a:pt x="248537" y="113601"/>
                  <a:pt x="238377" y="135826"/>
                </a:cubicBezTo>
                <a:cubicBezTo>
                  <a:pt x="228217" y="158051"/>
                  <a:pt x="210119" y="179641"/>
                  <a:pt x="194562" y="202501"/>
                </a:cubicBezTo>
                <a:cubicBezTo>
                  <a:pt x="179005" y="225361"/>
                  <a:pt x="162812" y="256476"/>
                  <a:pt x="145032" y="272986"/>
                </a:cubicBezTo>
                <a:cubicBezTo>
                  <a:pt x="127252" y="289496"/>
                  <a:pt x="110742" y="284099"/>
                  <a:pt x="87882" y="301561"/>
                </a:cubicBezTo>
                <a:cubicBezTo>
                  <a:pt x="65022" y="319023"/>
                  <a:pt x="21524" y="425703"/>
                  <a:pt x="7872" y="377761"/>
                </a:cubicBezTo>
                <a:cubicBezTo>
                  <a:pt x="-5780" y="329819"/>
                  <a:pt x="3109" y="22796"/>
                  <a:pt x="252" y="21526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Freeform 167"/>
          <p:cNvSpPr/>
          <p:nvPr/>
        </p:nvSpPr>
        <p:spPr>
          <a:xfrm>
            <a:off x="236578" y="7552920"/>
            <a:ext cx="442014" cy="600779"/>
          </a:xfrm>
          <a:custGeom>
            <a:avLst/>
            <a:gdLst>
              <a:gd name="connsiteX0" fmla="*/ 13030 w 447781"/>
              <a:gd name="connsiteY0" fmla="*/ 628515 h 659565"/>
              <a:gd name="connsiteX1" fmla="*/ 87325 w 447781"/>
              <a:gd name="connsiteY1" fmla="*/ 571365 h 659565"/>
              <a:gd name="connsiteX2" fmla="*/ 213055 w 447781"/>
              <a:gd name="connsiteY2" fmla="*/ 495165 h 659565"/>
              <a:gd name="connsiteX3" fmla="*/ 317830 w 447781"/>
              <a:gd name="connsiteY3" fmla="*/ 388485 h 659565"/>
              <a:gd name="connsiteX4" fmla="*/ 418795 w 447781"/>
              <a:gd name="connsiteY4" fmla="*/ 197985 h 659565"/>
              <a:gd name="connsiteX5" fmla="*/ 445465 w 447781"/>
              <a:gd name="connsiteY5" fmla="*/ 131310 h 659565"/>
              <a:gd name="connsiteX6" fmla="*/ 371170 w 447781"/>
              <a:gd name="connsiteY6" fmla="*/ 77970 h 659565"/>
              <a:gd name="connsiteX7" fmla="*/ 314020 w 447781"/>
              <a:gd name="connsiteY7" fmla="*/ 83685 h 659565"/>
              <a:gd name="connsiteX8" fmla="*/ 188290 w 447781"/>
              <a:gd name="connsiteY8" fmla="*/ 34155 h 659565"/>
              <a:gd name="connsiteX9" fmla="*/ 89230 w 447781"/>
              <a:gd name="connsiteY9" fmla="*/ 34155 h 659565"/>
              <a:gd name="connsiteX10" fmla="*/ 7315 w 447781"/>
              <a:gd name="connsiteY10" fmla="*/ 47490 h 659565"/>
              <a:gd name="connsiteX11" fmla="*/ 13030 w 447781"/>
              <a:gd name="connsiteY11" fmla="*/ 628515 h 659565"/>
              <a:gd name="connsiteX0" fmla="*/ 9816 w 444567"/>
              <a:gd name="connsiteY0" fmla="*/ 598575 h 629625"/>
              <a:gd name="connsiteX1" fmla="*/ 84111 w 444567"/>
              <a:gd name="connsiteY1" fmla="*/ 541425 h 629625"/>
              <a:gd name="connsiteX2" fmla="*/ 209841 w 444567"/>
              <a:gd name="connsiteY2" fmla="*/ 465225 h 629625"/>
              <a:gd name="connsiteX3" fmla="*/ 314616 w 444567"/>
              <a:gd name="connsiteY3" fmla="*/ 358545 h 629625"/>
              <a:gd name="connsiteX4" fmla="*/ 415581 w 444567"/>
              <a:gd name="connsiteY4" fmla="*/ 168045 h 629625"/>
              <a:gd name="connsiteX5" fmla="*/ 442251 w 444567"/>
              <a:gd name="connsiteY5" fmla="*/ 101370 h 629625"/>
              <a:gd name="connsiteX6" fmla="*/ 367956 w 444567"/>
              <a:gd name="connsiteY6" fmla="*/ 48030 h 629625"/>
              <a:gd name="connsiteX7" fmla="*/ 310806 w 444567"/>
              <a:gd name="connsiteY7" fmla="*/ 53745 h 629625"/>
              <a:gd name="connsiteX8" fmla="*/ 185076 w 444567"/>
              <a:gd name="connsiteY8" fmla="*/ 4215 h 629625"/>
              <a:gd name="connsiteX9" fmla="*/ 86016 w 444567"/>
              <a:gd name="connsiteY9" fmla="*/ 4215 h 629625"/>
              <a:gd name="connsiteX10" fmla="*/ 4101 w 444567"/>
              <a:gd name="connsiteY10" fmla="*/ 17550 h 629625"/>
              <a:gd name="connsiteX11" fmla="*/ 9816 w 444567"/>
              <a:gd name="connsiteY11" fmla="*/ 598575 h 629625"/>
              <a:gd name="connsiteX0" fmla="*/ 7263 w 442014"/>
              <a:gd name="connsiteY0" fmla="*/ 598575 h 600779"/>
              <a:gd name="connsiteX1" fmla="*/ 81558 w 442014"/>
              <a:gd name="connsiteY1" fmla="*/ 541425 h 600779"/>
              <a:gd name="connsiteX2" fmla="*/ 207288 w 442014"/>
              <a:gd name="connsiteY2" fmla="*/ 465225 h 600779"/>
              <a:gd name="connsiteX3" fmla="*/ 312063 w 442014"/>
              <a:gd name="connsiteY3" fmla="*/ 358545 h 600779"/>
              <a:gd name="connsiteX4" fmla="*/ 413028 w 442014"/>
              <a:gd name="connsiteY4" fmla="*/ 168045 h 600779"/>
              <a:gd name="connsiteX5" fmla="*/ 439698 w 442014"/>
              <a:gd name="connsiteY5" fmla="*/ 101370 h 600779"/>
              <a:gd name="connsiteX6" fmla="*/ 365403 w 442014"/>
              <a:gd name="connsiteY6" fmla="*/ 48030 h 600779"/>
              <a:gd name="connsiteX7" fmla="*/ 308253 w 442014"/>
              <a:gd name="connsiteY7" fmla="*/ 53745 h 600779"/>
              <a:gd name="connsiteX8" fmla="*/ 182523 w 442014"/>
              <a:gd name="connsiteY8" fmla="*/ 4215 h 600779"/>
              <a:gd name="connsiteX9" fmla="*/ 83463 w 442014"/>
              <a:gd name="connsiteY9" fmla="*/ 4215 h 600779"/>
              <a:gd name="connsiteX10" fmla="*/ 1548 w 442014"/>
              <a:gd name="connsiteY10" fmla="*/ 17550 h 600779"/>
              <a:gd name="connsiteX11" fmla="*/ 7263 w 442014"/>
              <a:gd name="connsiteY11" fmla="*/ 598575 h 60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014" h="600779">
                <a:moveTo>
                  <a:pt x="7263" y="598575"/>
                </a:moveTo>
                <a:cubicBezTo>
                  <a:pt x="9168" y="611592"/>
                  <a:pt x="48221" y="563650"/>
                  <a:pt x="81558" y="541425"/>
                </a:cubicBezTo>
                <a:cubicBezTo>
                  <a:pt x="114895" y="519200"/>
                  <a:pt x="168871" y="495705"/>
                  <a:pt x="207288" y="465225"/>
                </a:cubicBezTo>
                <a:cubicBezTo>
                  <a:pt x="245705" y="434745"/>
                  <a:pt x="277773" y="408075"/>
                  <a:pt x="312063" y="358545"/>
                </a:cubicBezTo>
                <a:cubicBezTo>
                  <a:pt x="346353" y="309015"/>
                  <a:pt x="391756" y="210907"/>
                  <a:pt x="413028" y="168045"/>
                </a:cubicBezTo>
                <a:cubicBezTo>
                  <a:pt x="434300" y="125183"/>
                  <a:pt x="447636" y="121372"/>
                  <a:pt x="439698" y="101370"/>
                </a:cubicBezTo>
                <a:cubicBezTo>
                  <a:pt x="431761" y="81367"/>
                  <a:pt x="387310" y="55967"/>
                  <a:pt x="365403" y="48030"/>
                </a:cubicBezTo>
                <a:cubicBezTo>
                  <a:pt x="343496" y="40093"/>
                  <a:pt x="338733" y="61047"/>
                  <a:pt x="308253" y="53745"/>
                </a:cubicBezTo>
                <a:cubicBezTo>
                  <a:pt x="277773" y="46442"/>
                  <a:pt x="219988" y="12470"/>
                  <a:pt x="182523" y="4215"/>
                </a:cubicBezTo>
                <a:cubicBezTo>
                  <a:pt x="145058" y="-4040"/>
                  <a:pt x="113625" y="1993"/>
                  <a:pt x="83463" y="4215"/>
                </a:cubicBezTo>
                <a:cubicBezTo>
                  <a:pt x="53301" y="6437"/>
                  <a:pt x="6628" y="13105"/>
                  <a:pt x="1548" y="17550"/>
                </a:cubicBezTo>
                <a:cubicBezTo>
                  <a:pt x="-3532" y="21995"/>
                  <a:pt x="5358" y="585558"/>
                  <a:pt x="7263" y="5985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 169"/>
          <p:cNvSpPr/>
          <p:nvPr/>
        </p:nvSpPr>
        <p:spPr>
          <a:xfrm>
            <a:off x="236160" y="7440331"/>
            <a:ext cx="561343" cy="863867"/>
          </a:xfrm>
          <a:custGeom>
            <a:avLst/>
            <a:gdLst>
              <a:gd name="connsiteX0" fmla="*/ 22224 w 566361"/>
              <a:gd name="connsiteY0" fmla="*/ 898493 h 946046"/>
              <a:gd name="connsiteX1" fmla="*/ 100329 w 566361"/>
              <a:gd name="connsiteY1" fmla="*/ 833723 h 946046"/>
              <a:gd name="connsiteX2" fmla="*/ 167004 w 566361"/>
              <a:gd name="connsiteY2" fmla="*/ 755618 h 946046"/>
              <a:gd name="connsiteX3" fmla="*/ 254634 w 566361"/>
              <a:gd name="connsiteY3" fmla="*/ 704183 h 946046"/>
              <a:gd name="connsiteX4" fmla="*/ 302259 w 566361"/>
              <a:gd name="connsiteY4" fmla="*/ 667988 h 946046"/>
              <a:gd name="connsiteX5" fmla="*/ 407034 w 566361"/>
              <a:gd name="connsiteY5" fmla="*/ 624173 h 946046"/>
              <a:gd name="connsiteX6" fmla="*/ 559434 w 566361"/>
              <a:gd name="connsiteY6" fmla="*/ 435578 h 946046"/>
              <a:gd name="connsiteX7" fmla="*/ 542289 w 566361"/>
              <a:gd name="connsiteY7" fmla="*/ 311753 h 946046"/>
              <a:gd name="connsiteX8" fmla="*/ 559434 w 566361"/>
              <a:gd name="connsiteY8" fmla="*/ 264128 h 946046"/>
              <a:gd name="connsiteX9" fmla="*/ 544194 w 566361"/>
              <a:gd name="connsiteY9" fmla="*/ 153638 h 946046"/>
              <a:gd name="connsiteX10" fmla="*/ 458469 w 566361"/>
              <a:gd name="connsiteY10" fmla="*/ 92678 h 946046"/>
              <a:gd name="connsiteX11" fmla="*/ 349884 w 566361"/>
              <a:gd name="connsiteY11" fmla="*/ 79343 h 946046"/>
              <a:gd name="connsiteX12" fmla="*/ 233679 w 566361"/>
              <a:gd name="connsiteY12" fmla="*/ 35528 h 946046"/>
              <a:gd name="connsiteX13" fmla="*/ 100329 w 566361"/>
              <a:gd name="connsiteY13" fmla="*/ 54578 h 946046"/>
              <a:gd name="connsiteX14" fmla="*/ 5079 w 566361"/>
              <a:gd name="connsiteY14" fmla="*/ 64103 h 946046"/>
              <a:gd name="connsiteX15" fmla="*/ 22224 w 566361"/>
              <a:gd name="connsiteY15" fmla="*/ 898493 h 946046"/>
              <a:gd name="connsiteX0" fmla="*/ 20615 w 564752"/>
              <a:gd name="connsiteY0" fmla="*/ 898493 h 898796"/>
              <a:gd name="connsiteX1" fmla="*/ 98720 w 564752"/>
              <a:gd name="connsiteY1" fmla="*/ 833723 h 898796"/>
              <a:gd name="connsiteX2" fmla="*/ 165395 w 564752"/>
              <a:gd name="connsiteY2" fmla="*/ 755618 h 898796"/>
              <a:gd name="connsiteX3" fmla="*/ 253025 w 564752"/>
              <a:gd name="connsiteY3" fmla="*/ 704183 h 898796"/>
              <a:gd name="connsiteX4" fmla="*/ 300650 w 564752"/>
              <a:gd name="connsiteY4" fmla="*/ 667988 h 898796"/>
              <a:gd name="connsiteX5" fmla="*/ 405425 w 564752"/>
              <a:gd name="connsiteY5" fmla="*/ 624173 h 898796"/>
              <a:gd name="connsiteX6" fmla="*/ 557825 w 564752"/>
              <a:gd name="connsiteY6" fmla="*/ 435578 h 898796"/>
              <a:gd name="connsiteX7" fmla="*/ 540680 w 564752"/>
              <a:gd name="connsiteY7" fmla="*/ 311753 h 898796"/>
              <a:gd name="connsiteX8" fmla="*/ 557825 w 564752"/>
              <a:gd name="connsiteY8" fmla="*/ 264128 h 898796"/>
              <a:gd name="connsiteX9" fmla="*/ 542585 w 564752"/>
              <a:gd name="connsiteY9" fmla="*/ 153638 h 898796"/>
              <a:gd name="connsiteX10" fmla="*/ 456860 w 564752"/>
              <a:gd name="connsiteY10" fmla="*/ 92678 h 898796"/>
              <a:gd name="connsiteX11" fmla="*/ 348275 w 564752"/>
              <a:gd name="connsiteY11" fmla="*/ 79343 h 898796"/>
              <a:gd name="connsiteX12" fmla="*/ 232070 w 564752"/>
              <a:gd name="connsiteY12" fmla="*/ 35528 h 898796"/>
              <a:gd name="connsiteX13" fmla="*/ 98720 w 564752"/>
              <a:gd name="connsiteY13" fmla="*/ 54578 h 898796"/>
              <a:gd name="connsiteX14" fmla="*/ 3470 w 564752"/>
              <a:gd name="connsiteY14" fmla="*/ 64103 h 898796"/>
              <a:gd name="connsiteX15" fmla="*/ 20615 w 564752"/>
              <a:gd name="connsiteY15" fmla="*/ 898493 h 898796"/>
              <a:gd name="connsiteX0" fmla="*/ 17206 w 561343"/>
              <a:gd name="connsiteY0" fmla="*/ 863564 h 863867"/>
              <a:gd name="connsiteX1" fmla="*/ 95311 w 561343"/>
              <a:gd name="connsiteY1" fmla="*/ 798794 h 863867"/>
              <a:gd name="connsiteX2" fmla="*/ 161986 w 561343"/>
              <a:gd name="connsiteY2" fmla="*/ 720689 h 863867"/>
              <a:gd name="connsiteX3" fmla="*/ 249616 w 561343"/>
              <a:gd name="connsiteY3" fmla="*/ 669254 h 863867"/>
              <a:gd name="connsiteX4" fmla="*/ 297241 w 561343"/>
              <a:gd name="connsiteY4" fmla="*/ 633059 h 863867"/>
              <a:gd name="connsiteX5" fmla="*/ 402016 w 561343"/>
              <a:gd name="connsiteY5" fmla="*/ 589244 h 863867"/>
              <a:gd name="connsiteX6" fmla="*/ 554416 w 561343"/>
              <a:gd name="connsiteY6" fmla="*/ 400649 h 863867"/>
              <a:gd name="connsiteX7" fmla="*/ 537271 w 561343"/>
              <a:gd name="connsiteY7" fmla="*/ 276824 h 863867"/>
              <a:gd name="connsiteX8" fmla="*/ 554416 w 561343"/>
              <a:gd name="connsiteY8" fmla="*/ 229199 h 863867"/>
              <a:gd name="connsiteX9" fmla="*/ 539176 w 561343"/>
              <a:gd name="connsiteY9" fmla="*/ 118709 h 863867"/>
              <a:gd name="connsiteX10" fmla="*/ 453451 w 561343"/>
              <a:gd name="connsiteY10" fmla="*/ 57749 h 863867"/>
              <a:gd name="connsiteX11" fmla="*/ 344866 w 561343"/>
              <a:gd name="connsiteY11" fmla="*/ 44414 h 863867"/>
              <a:gd name="connsiteX12" fmla="*/ 228661 w 561343"/>
              <a:gd name="connsiteY12" fmla="*/ 599 h 863867"/>
              <a:gd name="connsiteX13" fmla="*/ 95311 w 561343"/>
              <a:gd name="connsiteY13" fmla="*/ 19649 h 863867"/>
              <a:gd name="connsiteX14" fmla="*/ 61 w 561343"/>
              <a:gd name="connsiteY14" fmla="*/ 29174 h 863867"/>
              <a:gd name="connsiteX15" fmla="*/ 17206 w 561343"/>
              <a:gd name="connsiteY15" fmla="*/ 863564 h 863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1343" h="863867">
                <a:moveTo>
                  <a:pt x="17206" y="863564"/>
                </a:moveTo>
                <a:cubicBezTo>
                  <a:pt x="19746" y="868009"/>
                  <a:pt x="71181" y="822606"/>
                  <a:pt x="95311" y="798794"/>
                </a:cubicBezTo>
                <a:cubicBezTo>
                  <a:pt x="119441" y="774982"/>
                  <a:pt x="136269" y="742279"/>
                  <a:pt x="161986" y="720689"/>
                </a:cubicBezTo>
                <a:cubicBezTo>
                  <a:pt x="187704" y="699099"/>
                  <a:pt x="227074" y="683859"/>
                  <a:pt x="249616" y="669254"/>
                </a:cubicBezTo>
                <a:cubicBezTo>
                  <a:pt x="272158" y="654649"/>
                  <a:pt x="271841" y="646394"/>
                  <a:pt x="297241" y="633059"/>
                </a:cubicBezTo>
                <a:cubicBezTo>
                  <a:pt x="322641" y="619724"/>
                  <a:pt x="359154" y="627979"/>
                  <a:pt x="402016" y="589244"/>
                </a:cubicBezTo>
                <a:cubicBezTo>
                  <a:pt x="444878" y="550509"/>
                  <a:pt x="531874" y="452719"/>
                  <a:pt x="554416" y="400649"/>
                </a:cubicBezTo>
                <a:cubicBezTo>
                  <a:pt x="576959" y="348579"/>
                  <a:pt x="537271" y="305399"/>
                  <a:pt x="537271" y="276824"/>
                </a:cubicBezTo>
                <a:cubicBezTo>
                  <a:pt x="537271" y="248249"/>
                  <a:pt x="554099" y="255551"/>
                  <a:pt x="554416" y="229199"/>
                </a:cubicBezTo>
                <a:cubicBezTo>
                  <a:pt x="554733" y="202847"/>
                  <a:pt x="556003" y="147284"/>
                  <a:pt x="539176" y="118709"/>
                </a:cubicBezTo>
                <a:cubicBezTo>
                  <a:pt x="522349" y="90134"/>
                  <a:pt x="485836" y="70131"/>
                  <a:pt x="453451" y="57749"/>
                </a:cubicBezTo>
                <a:cubicBezTo>
                  <a:pt x="421066" y="45367"/>
                  <a:pt x="382331" y="53939"/>
                  <a:pt x="344866" y="44414"/>
                </a:cubicBezTo>
                <a:cubicBezTo>
                  <a:pt x="307401" y="34889"/>
                  <a:pt x="270254" y="4726"/>
                  <a:pt x="228661" y="599"/>
                </a:cubicBezTo>
                <a:cubicBezTo>
                  <a:pt x="187069" y="-3529"/>
                  <a:pt x="133411" y="14886"/>
                  <a:pt x="95311" y="19649"/>
                </a:cubicBezTo>
                <a:cubicBezTo>
                  <a:pt x="57211" y="24411"/>
                  <a:pt x="-2162" y="15839"/>
                  <a:pt x="61" y="29174"/>
                </a:cubicBezTo>
                <a:cubicBezTo>
                  <a:pt x="2284" y="42509"/>
                  <a:pt x="14666" y="859119"/>
                  <a:pt x="17206" y="86356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 170"/>
          <p:cNvSpPr/>
          <p:nvPr/>
        </p:nvSpPr>
        <p:spPr>
          <a:xfrm>
            <a:off x="236132" y="7402315"/>
            <a:ext cx="739824" cy="989223"/>
          </a:xfrm>
          <a:custGeom>
            <a:avLst/>
            <a:gdLst>
              <a:gd name="connsiteX0" fmla="*/ 17018 w 745324"/>
              <a:gd name="connsiteY0" fmla="*/ 1038854 h 1091623"/>
              <a:gd name="connsiteX1" fmla="*/ 106553 w 745324"/>
              <a:gd name="connsiteY1" fmla="*/ 953129 h 1091623"/>
              <a:gd name="connsiteX2" fmla="*/ 199898 w 745324"/>
              <a:gd name="connsiteY2" fmla="*/ 854069 h 1091623"/>
              <a:gd name="connsiteX3" fmla="*/ 276098 w 745324"/>
              <a:gd name="connsiteY3" fmla="*/ 810254 h 1091623"/>
              <a:gd name="connsiteX4" fmla="*/ 308483 w 745324"/>
              <a:gd name="connsiteY4" fmla="*/ 775964 h 1091623"/>
              <a:gd name="connsiteX5" fmla="*/ 405638 w 745324"/>
              <a:gd name="connsiteY5" fmla="*/ 758819 h 1091623"/>
              <a:gd name="connsiteX6" fmla="*/ 531368 w 745324"/>
              <a:gd name="connsiteY6" fmla="*/ 673094 h 1091623"/>
              <a:gd name="connsiteX7" fmla="*/ 742823 w 745324"/>
              <a:gd name="connsiteY7" fmla="*/ 473069 h 1091623"/>
              <a:gd name="connsiteX8" fmla="*/ 643763 w 745324"/>
              <a:gd name="connsiteY8" fmla="*/ 377819 h 1091623"/>
              <a:gd name="connsiteX9" fmla="*/ 586613 w 745324"/>
              <a:gd name="connsiteY9" fmla="*/ 145409 h 1091623"/>
              <a:gd name="connsiteX10" fmla="*/ 438023 w 745324"/>
              <a:gd name="connsiteY10" fmla="*/ 82544 h 1091623"/>
              <a:gd name="connsiteX11" fmla="*/ 279908 w 745324"/>
              <a:gd name="connsiteY11" fmla="*/ 50159 h 1091623"/>
              <a:gd name="connsiteX12" fmla="*/ 89408 w 745324"/>
              <a:gd name="connsiteY12" fmla="*/ 63494 h 1091623"/>
              <a:gd name="connsiteX13" fmla="*/ 5588 w 745324"/>
              <a:gd name="connsiteY13" fmla="*/ 74924 h 1091623"/>
              <a:gd name="connsiteX14" fmla="*/ 17018 w 745324"/>
              <a:gd name="connsiteY14" fmla="*/ 1038854 h 1091623"/>
              <a:gd name="connsiteX0" fmla="*/ 12810 w 741116"/>
              <a:gd name="connsiteY0" fmla="*/ 989210 h 1041979"/>
              <a:gd name="connsiteX1" fmla="*/ 102345 w 741116"/>
              <a:gd name="connsiteY1" fmla="*/ 903485 h 1041979"/>
              <a:gd name="connsiteX2" fmla="*/ 195690 w 741116"/>
              <a:gd name="connsiteY2" fmla="*/ 804425 h 1041979"/>
              <a:gd name="connsiteX3" fmla="*/ 271890 w 741116"/>
              <a:gd name="connsiteY3" fmla="*/ 760610 h 1041979"/>
              <a:gd name="connsiteX4" fmla="*/ 304275 w 741116"/>
              <a:gd name="connsiteY4" fmla="*/ 726320 h 1041979"/>
              <a:gd name="connsiteX5" fmla="*/ 401430 w 741116"/>
              <a:gd name="connsiteY5" fmla="*/ 709175 h 1041979"/>
              <a:gd name="connsiteX6" fmla="*/ 527160 w 741116"/>
              <a:gd name="connsiteY6" fmla="*/ 623450 h 1041979"/>
              <a:gd name="connsiteX7" fmla="*/ 738615 w 741116"/>
              <a:gd name="connsiteY7" fmla="*/ 423425 h 1041979"/>
              <a:gd name="connsiteX8" fmla="*/ 639555 w 741116"/>
              <a:gd name="connsiteY8" fmla="*/ 328175 h 1041979"/>
              <a:gd name="connsiteX9" fmla="*/ 582405 w 741116"/>
              <a:gd name="connsiteY9" fmla="*/ 95765 h 1041979"/>
              <a:gd name="connsiteX10" fmla="*/ 433815 w 741116"/>
              <a:gd name="connsiteY10" fmla="*/ 32900 h 1041979"/>
              <a:gd name="connsiteX11" fmla="*/ 275700 w 741116"/>
              <a:gd name="connsiteY11" fmla="*/ 515 h 1041979"/>
              <a:gd name="connsiteX12" fmla="*/ 85200 w 741116"/>
              <a:gd name="connsiteY12" fmla="*/ 13850 h 1041979"/>
              <a:gd name="connsiteX13" fmla="*/ 1380 w 741116"/>
              <a:gd name="connsiteY13" fmla="*/ 25280 h 1041979"/>
              <a:gd name="connsiteX14" fmla="*/ 12810 w 741116"/>
              <a:gd name="connsiteY14" fmla="*/ 989210 h 1041979"/>
              <a:gd name="connsiteX0" fmla="*/ 11518 w 739824"/>
              <a:gd name="connsiteY0" fmla="*/ 989210 h 989223"/>
              <a:gd name="connsiteX1" fmla="*/ 101053 w 739824"/>
              <a:gd name="connsiteY1" fmla="*/ 903485 h 989223"/>
              <a:gd name="connsiteX2" fmla="*/ 194398 w 739824"/>
              <a:gd name="connsiteY2" fmla="*/ 804425 h 989223"/>
              <a:gd name="connsiteX3" fmla="*/ 270598 w 739824"/>
              <a:gd name="connsiteY3" fmla="*/ 760610 h 989223"/>
              <a:gd name="connsiteX4" fmla="*/ 302983 w 739824"/>
              <a:gd name="connsiteY4" fmla="*/ 726320 h 989223"/>
              <a:gd name="connsiteX5" fmla="*/ 400138 w 739824"/>
              <a:gd name="connsiteY5" fmla="*/ 709175 h 989223"/>
              <a:gd name="connsiteX6" fmla="*/ 525868 w 739824"/>
              <a:gd name="connsiteY6" fmla="*/ 623450 h 989223"/>
              <a:gd name="connsiteX7" fmla="*/ 737323 w 739824"/>
              <a:gd name="connsiteY7" fmla="*/ 423425 h 989223"/>
              <a:gd name="connsiteX8" fmla="*/ 638263 w 739824"/>
              <a:gd name="connsiteY8" fmla="*/ 328175 h 989223"/>
              <a:gd name="connsiteX9" fmla="*/ 581113 w 739824"/>
              <a:gd name="connsiteY9" fmla="*/ 95765 h 989223"/>
              <a:gd name="connsiteX10" fmla="*/ 432523 w 739824"/>
              <a:gd name="connsiteY10" fmla="*/ 32900 h 989223"/>
              <a:gd name="connsiteX11" fmla="*/ 274408 w 739824"/>
              <a:gd name="connsiteY11" fmla="*/ 515 h 989223"/>
              <a:gd name="connsiteX12" fmla="*/ 83908 w 739824"/>
              <a:gd name="connsiteY12" fmla="*/ 13850 h 989223"/>
              <a:gd name="connsiteX13" fmla="*/ 88 w 739824"/>
              <a:gd name="connsiteY13" fmla="*/ 25280 h 989223"/>
              <a:gd name="connsiteX14" fmla="*/ 11518 w 739824"/>
              <a:gd name="connsiteY14" fmla="*/ 989210 h 9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9824" h="989223">
                <a:moveTo>
                  <a:pt x="11518" y="989210"/>
                </a:moveTo>
                <a:cubicBezTo>
                  <a:pt x="11201" y="985083"/>
                  <a:pt x="70573" y="934282"/>
                  <a:pt x="101053" y="903485"/>
                </a:cubicBezTo>
                <a:cubicBezTo>
                  <a:pt x="131533" y="872688"/>
                  <a:pt x="166141" y="828237"/>
                  <a:pt x="194398" y="804425"/>
                </a:cubicBezTo>
                <a:cubicBezTo>
                  <a:pt x="222656" y="780612"/>
                  <a:pt x="252501" y="773627"/>
                  <a:pt x="270598" y="760610"/>
                </a:cubicBezTo>
                <a:cubicBezTo>
                  <a:pt x="288695" y="747593"/>
                  <a:pt x="281393" y="734892"/>
                  <a:pt x="302983" y="726320"/>
                </a:cubicBezTo>
                <a:cubicBezTo>
                  <a:pt x="324573" y="717748"/>
                  <a:pt x="362991" y="726320"/>
                  <a:pt x="400138" y="709175"/>
                </a:cubicBezTo>
                <a:cubicBezTo>
                  <a:pt x="437285" y="692030"/>
                  <a:pt x="469671" y="671075"/>
                  <a:pt x="525868" y="623450"/>
                </a:cubicBezTo>
                <a:cubicBezTo>
                  <a:pt x="582065" y="575825"/>
                  <a:pt x="718591" y="472637"/>
                  <a:pt x="737323" y="423425"/>
                </a:cubicBezTo>
                <a:cubicBezTo>
                  <a:pt x="756055" y="374213"/>
                  <a:pt x="664298" y="382785"/>
                  <a:pt x="638263" y="328175"/>
                </a:cubicBezTo>
                <a:cubicBezTo>
                  <a:pt x="612228" y="273565"/>
                  <a:pt x="615403" y="144977"/>
                  <a:pt x="581113" y="95765"/>
                </a:cubicBezTo>
                <a:cubicBezTo>
                  <a:pt x="546823" y="46553"/>
                  <a:pt x="483641" y="48775"/>
                  <a:pt x="432523" y="32900"/>
                </a:cubicBezTo>
                <a:cubicBezTo>
                  <a:pt x="381406" y="17025"/>
                  <a:pt x="332510" y="3690"/>
                  <a:pt x="274408" y="515"/>
                </a:cubicBezTo>
                <a:cubicBezTo>
                  <a:pt x="216306" y="-2660"/>
                  <a:pt x="129628" y="9722"/>
                  <a:pt x="83908" y="13850"/>
                </a:cubicBezTo>
                <a:cubicBezTo>
                  <a:pt x="38188" y="17977"/>
                  <a:pt x="1358" y="21470"/>
                  <a:pt x="88" y="25280"/>
                </a:cubicBezTo>
                <a:cubicBezTo>
                  <a:pt x="-1182" y="29090"/>
                  <a:pt x="11835" y="993337"/>
                  <a:pt x="11518" y="9892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 171"/>
          <p:cNvSpPr/>
          <p:nvPr/>
        </p:nvSpPr>
        <p:spPr>
          <a:xfrm>
            <a:off x="229642" y="7343454"/>
            <a:ext cx="849069" cy="1366215"/>
          </a:xfrm>
          <a:custGeom>
            <a:avLst/>
            <a:gdLst>
              <a:gd name="connsiteX0" fmla="*/ 13194 w 851875"/>
              <a:gd name="connsiteY0" fmla="*/ 1437024 h 1540141"/>
              <a:gd name="connsiteX1" fmla="*/ 77964 w 851875"/>
              <a:gd name="connsiteY1" fmla="*/ 1435119 h 1540141"/>
              <a:gd name="connsiteX2" fmla="*/ 135114 w 851875"/>
              <a:gd name="connsiteY2" fmla="*/ 1320819 h 1540141"/>
              <a:gd name="connsiteX3" fmla="*/ 91299 w 851875"/>
              <a:gd name="connsiteY3" fmla="*/ 1160799 h 1540141"/>
              <a:gd name="connsiteX4" fmla="*/ 266559 w 851875"/>
              <a:gd name="connsiteY4" fmla="*/ 964584 h 1540141"/>
              <a:gd name="connsiteX5" fmla="*/ 519924 w 851875"/>
              <a:gd name="connsiteY5" fmla="*/ 848379 h 1540141"/>
              <a:gd name="connsiteX6" fmla="*/ 674229 w 851875"/>
              <a:gd name="connsiteY6" fmla="*/ 732174 h 1540141"/>
              <a:gd name="connsiteX7" fmla="*/ 794244 w 851875"/>
              <a:gd name="connsiteY7" fmla="*/ 636924 h 1540141"/>
              <a:gd name="connsiteX8" fmla="*/ 849489 w 851875"/>
              <a:gd name="connsiteY8" fmla="*/ 560724 h 1540141"/>
              <a:gd name="connsiteX9" fmla="*/ 719949 w 851875"/>
              <a:gd name="connsiteY9" fmla="*/ 410229 h 1540141"/>
              <a:gd name="connsiteX10" fmla="*/ 630414 w 851875"/>
              <a:gd name="connsiteY10" fmla="*/ 196869 h 1540141"/>
              <a:gd name="connsiteX11" fmla="*/ 479919 w 851875"/>
              <a:gd name="connsiteY11" fmla="*/ 132099 h 1540141"/>
              <a:gd name="connsiteX12" fmla="*/ 317994 w 851875"/>
              <a:gd name="connsiteY12" fmla="*/ 86379 h 1540141"/>
              <a:gd name="connsiteX13" fmla="*/ 226554 w 851875"/>
              <a:gd name="connsiteY13" fmla="*/ 88284 h 1540141"/>
              <a:gd name="connsiteX14" fmla="*/ 135114 w 851875"/>
              <a:gd name="connsiteY14" fmla="*/ 120669 h 1540141"/>
              <a:gd name="connsiteX15" fmla="*/ 62724 w 851875"/>
              <a:gd name="connsiteY15" fmla="*/ 114954 h 1540141"/>
              <a:gd name="connsiteX16" fmla="*/ 3669 w 851875"/>
              <a:gd name="connsiteY16" fmla="*/ 95904 h 1540141"/>
              <a:gd name="connsiteX17" fmla="*/ 13194 w 851875"/>
              <a:gd name="connsiteY17" fmla="*/ 1437024 h 1540141"/>
              <a:gd name="connsiteX0" fmla="*/ 10388 w 849069"/>
              <a:gd name="connsiteY0" fmla="*/ 1354776 h 1457893"/>
              <a:gd name="connsiteX1" fmla="*/ 75158 w 849069"/>
              <a:gd name="connsiteY1" fmla="*/ 1352871 h 1457893"/>
              <a:gd name="connsiteX2" fmla="*/ 132308 w 849069"/>
              <a:gd name="connsiteY2" fmla="*/ 1238571 h 1457893"/>
              <a:gd name="connsiteX3" fmla="*/ 88493 w 849069"/>
              <a:gd name="connsiteY3" fmla="*/ 1078551 h 1457893"/>
              <a:gd name="connsiteX4" fmla="*/ 263753 w 849069"/>
              <a:gd name="connsiteY4" fmla="*/ 882336 h 1457893"/>
              <a:gd name="connsiteX5" fmla="*/ 517118 w 849069"/>
              <a:gd name="connsiteY5" fmla="*/ 766131 h 1457893"/>
              <a:gd name="connsiteX6" fmla="*/ 671423 w 849069"/>
              <a:gd name="connsiteY6" fmla="*/ 649926 h 1457893"/>
              <a:gd name="connsiteX7" fmla="*/ 791438 w 849069"/>
              <a:gd name="connsiteY7" fmla="*/ 554676 h 1457893"/>
              <a:gd name="connsiteX8" fmla="*/ 846683 w 849069"/>
              <a:gd name="connsiteY8" fmla="*/ 478476 h 1457893"/>
              <a:gd name="connsiteX9" fmla="*/ 717143 w 849069"/>
              <a:gd name="connsiteY9" fmla="*/ 327981 h 1457893"/>
              <a:gd name="connsiteX10" fmla="*/ 627608 w 849069"/>
              <a:gd name="connsiteY10" fmla="*/ 114621 h 1457893"/>
              <a:gd name="connsiteX11" fmla="*/ 477113 w 849069"/>
              <a:gd name="connsiteY11" fmla="*/ 49851 h 1457893"/>
              <a:gd name="connsiteX12" fmla="*/ 315188 w 849069"/>
              <a:gd name="connsiteY12" fmla="*/ 4131 h 1457893"/>
              <a:gd name="connsiteX13" fmla="*/ 223748 w 849069"/>
              <a:gd name="connsiteY13" fmla="*/ 6036 h 1457893"/>
              <a:gd name="connsiteX14" fmla="*/ 132308 w 849069"/>
              <a:gd name="connsiteY14" fmla="*/ 38421 h 1457893"/>
              <a:gd name="connsiteX15" fmla="*/ 59918 w 849069"/>
              <a:gd name="connsiteY15" fmla="*/ 32706 h 1457893"/>
              <a:gd name="connsiteX16" fmla="*/ 863 w 849069"/>
              <a:gd name="connsiteY16" fmla="*/ 13656 h 1457893"/>
              <a:gd name="connsiteX17" fmla="*/ 10388 w 849069"/>
              <a:gd name="connsiteY17" fmla="*/ 1354776 h 1457893"/>
              <a:gd name="connsiteX0" fmla="*/ 10388 w 849069"/>
              <a:gd name="connsiteY0" fmla="*/ 1354776 h 1366215"/>
              <a:gd name="connsiteX1" fmla="*/ 75158 w 849069"/>
              <a:gd name="connsiteY1" fmla="*/ 1352871 h 1366215"/>
              <a:gd name="connsiteX2" fmla="*/ 132308 w 849069"/>
              <a:gd name="connsiteY2" fmla="*/ 1238571 h 1366215"/>
              <a:gd name="connsiteX3" fmla="*/ 88493 w 849069"/>
              <a:gd name="connsiteY3" fmla="*/ 1078551 h 1366215"/>
              <a:gd name="connsiteX4" fmla="*/ 263753 w 849069"/>
              <a:gd name="connsiteY4" fmla="*/ 882336 h 1366215"/>
              <a:gd name="connsiteX5" fmla="*/ 517118 w 849069"/>
              <a:gd name="connsiteY5" fmla="*/ 766131 h 1366215"/>
              <a:gd name="connsiteX6" fmla="*/ 671423 w 849069"/>
              <a:gd name="connsiteY6" fmla="*/ 649926 h 1366215"/>
              <a:gd name="connsiteX7" fmla="*/ 791438 w 849069"/>
              <a:gd name="connsiteY7" fmla="*/ 554676 h 1366215"/>
              <a:gd name="connsiteX8" fmla="*/ 846683 w 849069"/>
              <a:gd name="connsiteY8" fmla="*/ 478476 h 1366215"/>
              <a:gd name="connsiteX9" fmla="*/ 717143 w 849069"/>
              <a:gd name="connsiteY9" fmla="*/ 327981 h 1366215"/>
              <a:gd name="connsiteX10" fmla="*/ 627608 w 849069"/>
              <a:gd name="connsiteY10" fmla="*/ 114621 h 1366215"/>
              <a:gd name="connsiteX11" fmla="*/ 477113 w 849069"/>
              <a:gd name="connsiteY11" fmla="*/ 49851 h 1366215"/>
              <a:gd name="connsiteX12" fmla="*/ 315188 w 849069"/>
              <a:gd name="connsiteY12" fmla="*/ 4131 h 1366215"/>
              <a:gd name="connsiteX13" fmla="*/ 223748 w 849069"/>
              <a:gd name="connsiteY13" fmla="*/ 6036 h 1366215"/>
              <a:gd name="connsiteX14" fmla="*/ 132308 w 849069"/>
              <a:gd name="connsiteY14" fmla="*/ 38421 h 1366215"/>
              <a:gd name="connsiteX15" fmla="*/ 59918 w 849069"/>
              <a:gd name="connsiteY15" fmla="*/ 32706 h 1366215"/>
              <a:gd name="connsiteX16" fmla="*/ 863 w 849069"/>
              <a:gd name="connsiteY16" fmla="*/ 13656 h 1366215"/>
              <a:gd name="connsiteX17" fmla="*/ 10388 w 849069"/>
              <a:gd name="connsiteY17" fmla="*/ 1354776 h 136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49069" h="1366215">
                <a:moveTo>
                  <a:pt x="10388" y="1354776"/>
                </a:moveTo>
                <a:cubicBezTo>
                  <a:pt x="18960" y="1368428"/>
                  <a:pt x="54838" y="1372238"/>
                  <a:pt x="75158" y="1352871"/>
                </a:cubicBezTo>
                <a:cubicBezTo>
                  <a:pt x="95478" y="1333504"/>
                  <a:pt x="130086" y="1284291"/>
                  <a:pt x="132308" y="1238571"/>
                </a:cubicBezTo>
                <a:cubicBezTo>
                  <a:pt x="134530" y="1192851"/>
                  <a:pt x="66586" y="1137923"/>
                  <a:pt x="88493" y="1078551"/>
                </a:cubicBezTo>
                <a:cubicBezTo>
                  <a:pt x="110400" y="1019179"/>
                  <a:pt x="192316" y="934406"/>
                  <a:pt x="263753" y="882336"/>
                </a:cubicBezTo>
                <a:cubicBezTo>
                  <a:pt x="335190" y="830266"/>
                  <a:pt x="449173" y="804866"/>
                  <a:pt x="517118" y="766131"/>
                </a:cubicBezTo>
                <a:cubicBezTo>
                  <a:pt x="585063" y="727396"/>
                  <a:pt x="625703" y="685168"/>
                  <a:pt x="671423" y="649926"/>
                </a:cubicBezTo>
                <a:cubicBezTo>
                  <a:pt x="717143" y="614684"/>
                  <a:pt x="762228" y="583251"/>
                  <a:pt x="791438" y="554676"/>
                </a:cubicBezTo>
                <a:cubicBezTo>
                  <a:pt x="820648" y="526101"/>
                  <a:pt x="859066" y="516258"/>
                  <a:pt x="846683" y="478476"/>
                </a:cubicBezTo>
                <a:cubicBezTo>
                  <a:pt x="834301" y="440693"/>
                  <a:pt x="753656" y="388624"/>
                  <a:pt x="717143" y="327981"/>
                </a:cubicBezTo>
                <a:cubicBezTo>
                  <a:pt x="680630" y="267338"/>
                  <a:pt x="667613" y="160976"/>
                  <a:pt x="627608" y="114621"/>
                </a:cubicBezTo>
                <a:cubicBezTo>
                  <a:pt x="587603" y="68266"/>
                  <a:pt x="529183" y="68266"/>
                  <a:pt x="477113" y="49851"/>
                </a:cubicBezTo>
                <a:cubicBezTo>
                  <a:pt x="425043" y="31436"/>
                  <a:pt x="357416" y="11433"/>
                  <a:pt x="315188" y="4131"/>
                </a:cubicBezTo>
                <a:cubicBezTo>
                  <a:pt x="272961" y="-3172"/>
                  <a:pt x="254228" y="321"/>
                  <a:pt x="223748" y="6036"/>
                </a:cubicBezTo>
                <a:cubicBezTo>
                  <a:pt x="193268" y="11751"/>
                  <a:pt x="159613" y="33976"/>
                  <a:pt x="132308" y="38421"/>
                </a:cubicBezTo>
                <a:cubicBezTo>
                  <a:pt x="105003" y="42866"/>
                  <a:pt x="81826" y="36833"/>
                  <a:pt x="59918" y="32706"/>
                </a:cubicBezTo>
                <a:cubicBezTo>
                  <a:pt x="38011" y="28578"/>
                  <a:pt x="-6757" y="15879"/>
                  <a:pt x="863" y="13656"/>
                </a:cubicBezTo>
                <a:cubicBezTo>
                  <a:pt x="8483" y="11433"/>
                  <a:pt x="1816" y="1341124"/>
                  <a:pt x="10388" y="135477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Freeform 175"/>
          <p:cNvSpPr/>
          <p:nvPr/>
        </p:nvSpPr>
        <p:spPr>
          <a:xfrm>
            <a:off x="233096" y="7294520"/>
            <a:ext cx="927049" cy="1508042"/>
          </a:xfrm>
          <a:custGeom>
            <a:avLst/>
            <a:gdLst>
              <a:gd name="connsiteX0" fmla="*/ 14576 w 935117"/>
              <a:gd name="connsiteY0" fmla="*/ 1588576 h 1708733"/>
              <a:gd name="connsiteX1" fmla="*/ 106016 w 935117"/>
              <a:gd name="connsiteY1" fmla="*/ 1603816 h 1708733"/>
              <a:gd name="connsiteX2" fmla="*/ 205076 w 935117"/>
              <a:gd name="connsiteY2" fmla="*/ 1464116 h 1708733"/>
              <a:gd name="connsiteX3" fmla="*/ 174596 w 935117"/>
              <a:gd name="connsiteY3" fmla="*/ 1296476 h 1708733"/>
              <a:gd name="connsiteX4" fmla="*/ 192376 w 935117"/>
              <a:gd name="connsiteY4" fmla="*/ 1189796 h 1708733"/>
              <a:gd name="connsiteX5" fmla="*/ 291436 w 935117"/>
              <a:gd name="connsiteY5" fmla="*/ 1095816 h 1708733"/>
              <a:gd name="connsiteX6" fmla="*/ 413356 w 935117"/>
              <a:gd name="connsiteY6" fmla="*/ 1070416 h 1708733"/>
              <a:gd name="connsiteX7" fmla="*/ 540356 w 935117"/>
              <a:gd name="connsiteY7" fmla="*/ 976436 h 1708733"/>
              <a:gd name="connsiteX8" fmla="*/ 758796 w 935117"/>
              <a:gd name="connsiteY8" fmla="*/ 806256 h 1708733"/>
              <a:gd name="connsiteX9" fmla="*/ 878176 w 935117"/>
              <a:gd name="connsiteY9" fmla="*/ 702116 h 1708733"/>
              <a:gd name="connsiteX10" fmla="*/ 901036 w 935117"/>
              <a:gd name="connsiteY10" fmla="*/ 651316 h 1708733"/>
              <a:gd name="connsiteX11" fmla="*/ 926436 w 935117"/>
              <a:gd name="connsiteY11" fmla="*/ 605596 h 1708733"/>
              <a:gd name="connsiteX12" fmla="*/ 916276 w 935117"/>
              <a:gd name="connsiteY12" fmla="*/ 544636 h 1708733"/>
              <a:gd name="connsiteX13" fmla="*/ 725776 w 935117"/>
              <a:gd name="connsiteY13" fmla="*/ 382076 h 1708733"/>
              <a:gd name="connsiteX14" fmla="*/ 695296 w 935117"/>
              <a:gd name="connsiteY14" fmla="*/ 275396 h 1708733"/>
              <a:gd name="connsiteX15" fmla="*/ 647036 w 935117"/>
              <a:gd name="connsiteY15" fmla="*/ 214436 h 1708733"/>
              <a:gd name="connsiteX16" fmla="*/ 471776 w 935117"/>
              <a:gd name="connsiteY16" fmla="*/ 148396 h 1708733"/>
              <a:gd name="connsiteX17" fmla="*/ 332076 w 935117"/>
              <a:gd name="connsiteY17" fmla="*/ 122996 h 1708733"/>
              <a:gd name="connsiteX18" fmla="*/ 238096 w 935117"/>
              <a:gd name="connsiteY18" fmla="*/ 112836 h 1708733"/>
              <a:gd name="connsiteX19" fmla="*/ 133956 w 935117"/>
              <a:gd name="connsiteY19" fmla="*/ 125536 h 1708733"/>
              <a:gd name="connsiteX20" fmla="*/ 55216 w 935117"/>
              <a:gd name="connsiteY20" fmla="*/ 122996 h 1708733"/>
              <a:gd name="connsiteX21" fmla="*/ 4416 w 935117"/>
              <a:gd name="connsiteY21" fmla="*/ 105216 h 1708733"/>
              <a:gd name="connsiteX22" fmla="*/ 14576 w 935117"/>
              <a:gd name="connsiteY22" fmla="*/ 1588576 h 1708733"/>
              <a:gd name="connsiteX0" fmla="*/ 12932 w 933473"/>
              <a:gd name="connsiteY0" fmla="*/ 1588576 h 1610358"/>
              <a:gd name="connsiteX1" fmla="*/ 104372 w 933473"/>
              <a:gd name="connsiteY1" fmla="*/ 1603816 h 1610358"/>
              <a:gd name="connsiteX2" fmla="*/ 203432 w 933473"/>
              <a:gd name="connsiteY2" fmla="*/ 1464116 h 1610358"/>
              <a:gd name="connsiteX3" fmla="*/ 172952 w 933473"/>
              <a:gd name="connsiteY3" fmla="*/ 1296476 h 1610358"/>
              <a:gd name="connsiteX4" fmla="*/ 190732 w 933473"/>
              <a:gd name="connsiteY4" fmla="*/ 1189796 h 1610358"/>
              <a:gd name="connsiteX5" fmla="*/ 289792 w 933473"/>
              <a:gd name="connsiteY5" fmla="*/ 1095816 h 1610358"/>
              <a:gd name="connsiteX6" fmla="*/ 411712 w 933473"/>
              <a:gd name="connsiteY6" fmla="*/ 1070416 h 1610358"/>
              <a:gd name="connsiteX7" fmla="*/ 538712 w 933473"/>
              <a:gd name="connsiteY7" fmla="*/ 976436 h 1610358"/>
              <a:gd name="connsiteX8" fmla="*/ 757152 w 933473"/>
              <a:gd name="connsiteY8" fmla="*/ 806256 h 1610358"/>
              <a:gd name="connsiteX9" fmla="*/ 876532 w 933473"/>
              <a:gd name="connsiteY9" fmla="*/ 702116 h 1610358"/>
              <a:gd name="connsiteX10" fmla="*/ 899392 w 933473"/>
              <a:gd name="connsiteY10" fmla="*/ 651316 h 1610358"/>
              <a:gd name="connsiteX11" fmla="*/ 924792 w 933473"/>
              <a:gd name="connsiteY11" fmla="*/ 605596 h 1610358"/>
              <a:gd name="connsiteX12" fmla="*/ 914632 w 933473"/>
              <a:gd name="connsiteY12" fmla="*/ 544636 h 1610358"/>
              <a:gd name="connsiteX13" fmla="*/ 724132 w 933473"/>
              <a:gd name="connsiteY13" fmla="*/ 382076 h 1610358"/>
              <a:gd name="connsiteX14" fmla="*/ 693652 w 933473"/>
              <a:gd name="connsiteY14" fmla="*/ 275396 h 1610358"/>
              <a:gd name="connsiteX15" fmla="*/ 645392 w 933473"/>
              <a:gd name="connsiteY15" fmla="*/ 214436 h 1610358"/>
              <a:gd name="connsiteX16" fmla="*/ 470132 w 933473"/>
              <a:gd name="connsiteY16" fmla="*/ 148396 h 1610358"/>
              <a:gd name="connsiteX17" fmla="*/ 330432 w 933473"/>
              <a:gd name="connsiteY17" fmla="*/ 122996 h 1610358"/>
              <a:gd name="connsiteX18" fmla="*/ 236452 w 933473"/>
              <a:gd name="connsiteY18" fmla="*/ 112836 h 1610358"/>
              <a:gd name="connsiteX19" fmla="*/ 132312 w 933473"/>
              <a:gd name="connsiteY19" fmla="*/ 125536 h 1610358"/>
              <a:gd name="connsiteX20" fmla="*/ 53572 w 933473"/>
              <a:gd name="connsiteY20" fmla="*/ 122996 h 1610358"/>
              <a:gd name="connsiteX21" fmla="*/ 2772 w 933473"/>
              <a:gd name="connsiteY21" fmla="*/ 105216 h 1610358"/>
              <a:gd name="connsiteX22" fmla="*/ 12932 w 933473"/>
              <a:gd name="connsiteY22" fmla="*/ 1588576 h 1610358"/>
              <a:gd name="connsiteX0" fmla="*/ 10744 w 931285"/>
              <a:gd name="connsiteY0" fmla="*/ 1486260 h 1508042"/>
              <a:gd name="connsiteX1" fmla="*/ 102184 w 931285"/>
              <a:gd name="connsiteY1" fmla="*/ 1501500 h 1508042"/>
              <a:gd name="connsiteX2" fmla="*/ 201244 w 931285"/>
              <a:gd name="connsiteY2" fmla="*/ 1361800 h 1508042"/>
              <a:gd name="connsiteX3" fmla="*/ 170764 w 931285"/>
              <a:gd name="connsiteY3" fmla="*/ 1194160 h 1508042"/>
              <a:gd name="connsiteX4" fmla="*/ 188544 w 931285"/>
              <a:gd name="connsiteY4" fmla="*/ 1087480 h 1508042"/>
              <a:gd name="connsiteX5" fmla="*/ 287604 w 931285"/>
              <a:gd name="connsiteY5" fmla="*/ 993500 h 1508042"/>
              <a:gd name="connsiteX6" fmla="*/ 409524 w 931285"/>
              <a:gd name="connsiteY6" fmla="*/ 968100 h 1508042"/>
              <a:gd name="connsiteX7" fmla="*/ 536524 w 931285"/>
              <a:gd name="connsiteY7" fmla="*/ 874120 h 1508042"/>
              <a:gd name="connsiteX8" fmla="*/ 754964 w 931285"/>
              <a:gd name="connsiteY8" fmla="*/ 703940 h 1508042"/>
              <a:gd name="connsiteX9" fmla="*/ 874344 w 931285"/>
              <a:gd name="connsiteY9" fmla="*/ 599800 h 1508042"/>
              <a:gd name="connsiteX10" fmla="*/ 897204 w 931285"/>
              <a:gd name="connsiteY10" fmla="*/ 549000 h 1508042"/>
              <a:gd name="connsiteX11" fmla="*/ 922604 w 931285"/>
              <a:gd name="connsiteY11" fmla="*/ 503280 h 1508042"/>
              <a:gd name="connsiteX12" fmla="*/ 912444 w 931285"/>
              <a:gd name="connsiteY12" fmla="*/ 442320 h 1508042"/>
              <a:gd name="connsiteX13" fmla="*/ 721944 w 931285"/>
              <a:gd name="connsiteY13" fmla="*/ 279760 h 1508042"/>
              <a:gd name="connsiteX14" fmla="*/ 691464 w 931285"/>
              <a:gd name="connsiteY14" fmla="*/ 173080 h 1508042"/>
              <a:gd name="connsiteX15" fmla="*/ 643204 w 931285"/>
              <a:gd name="connsiteY15" fmla="*/ 112120 h 1508042"/>
              <a:gd name="connsiteX16" fmla="*/ 467944 w 931285"/>
              <a:gd name="connsiteY16" fmla="*/ 46080 h 1508042"/>
              <a:gd name="connsiteX17" fmla="*/ 328244 w 931285"/>
              <a:gd name="connsiteY17" fmla="*/ 20680 h 1508042"/>
              <a:gd name="connsiteX18" fmla="*/ 234264 w 931285"/>
              <a:gd name="connsiteY18" fmla="*/ 10520 h 1508042"/>
              <a:gd name="connsiteX19" fmla="*/ 130124 w 931285"/>
              <a:gd name="connsiteY19" fmla="*/ 23220 h 1508042"/>
              <a:gd name="connsiteX20" fmla="*/ 51384 w 931285"/>
              <a:gd name="connsiteY20" fmla="*/ 20680 h 1508042"/>
              <a:gd name="connsiteX21" fmla="*/ 584 w 931285"/>
              <a:gd name="connsiteY21" fmla="*/ 2900 h 1508042"/>
              <a:gd name="connsiteX22" fmla="*/ 10744 w 931285"/>
              <a:gd name="connsiteY22" fmla="*/ 1486260 h 1508042"/>
              <a:gd name="connsiteX0" fmla="*/ 10744 w 927049"/>
              <a:gd name="connsiteY0" fmla="*/ 1486260 h 1508042"/>
              <a:gd name="connsiteX1" fmla="*/ 102184 w 927049"/>
              <a:gd name="connsiteY1" fmla="*/ 1501500 h 1508042"/>
              <a:gd name="connsiteX2" fmla="*/ 201244 w 927049"/>
              <a:gd name="connsiteY2" fmla="*/ 1361800 h 1508042"/>
              <a:gd name="connsiteX3" fmla="*/ 170764 w 927049"/>
              <a:gd name="connsiteY3" fmla="*/ 1194160 h 1508042"/>
              <a:gd name="connsiteX4" fmla="*/ 188544 w 927049"/>
              <a:gd name="connsiteY4" fmla="*/ 1087480 h 1508042"/>
              <a:gd name="connsiteX5" fmla="*/ 287604 w 927049"/>
              <a:gd name="connsiteY5" fmla="*/ 993500 h 1508042"/>
              <a:gd name="connsiteX6" fmla="*/ 409524 w 927049"/>
              <a:gd name="connsiteY6" fmla="*/ 968100 h 1508042"/>
              <a:gd name="connsiteX7" fmla="*/ 536524 w 927049"/>
              <a:gd name="connsiteY7" fmla="*/ 874120 h 1508042"/>
              <a:gd name="connsiteX8" fmla="*/ 754964 w 927049"/>
              <a:gd name="connsiteY8" fmla="*/ 703940 h 1508042"/>
              <a:gd name="connsiteX9" fmla="*/ 874344 w 927049"/>
              <a:gd name="connsiteY9" fmla="*/ 599800 h 1508042"/>
              <a:gd name="connsiteX10" fmla="*/ 897204 w 927049"/>
              <a:gd name="connsiteY10" fmla="*/ 549000 h 1508042"/>
              <a:gd name="connsiteX11" fmla="*/ 922604 w 927049"/>
              <a:gd name="connsiteY11" fmla="*/ 503280 h 1508042"/>
              <a:gd name="connsiteX12" fmla="*/ 912444 w 927049"/>
              <a:gd name="connsiteY12" fmla="*/ 442320 h 1508042"/>
              <a:gd name="connsiteX13" fmla="*/ 785444 w 927049"/>
              <a:gd name="connsiteY13" fmla="*/ 386440 h 1508042"/>
              <a:gd name="connsiteX14" fmla="*/ 721944 w 927049"/>
              <a:gd name="connsiteY14" fmla="*/ 279760 h 1508042"/>
              <a:gd name="connsiteX15" fmla="*/ 691464 w 927049"/>
              <a:gd name="connsiteY15" fmla="*/ 173080 h 1508042"/>
              <a:gd name="connsiteX16" fmla="*/ 643204 w 927049"/>
              <a:gd name="connsiteY16" fmla="*/ 112120 h 1508042"/>
              <a:gd name="connsiteX17" fmla="*/ 467944 w 927049"/>
              <a:gd name="connsiteY17" fmla="*/ 46080 h 1508042"/>
              <a:gd name="connsiteX18" fmla="*/ 328244 w 927049"/>
              <a:gd name="connsiteY18" fmla="*/ 20680 h 1508042"/>
              <a:gd name="connsiteX19" fmla="*/ 234264 w 927049"/>
              <a:gd name="connsiteY19" fmla="*/ 10520 h 1508042"/>
              <a:gd name="connsiteX20" fmla="*/ 130124 w 927049"/>
              <a:gd name="connsiteY20" fmla="*/ 23220 h 1508042"/>
              <a:gd name="connsiteX21" fmla="*/ 51384 w 927049"/>
              <a:gd name="connsiteY21" fmla="*/ 20680 h 1508042"/>
              <a:gd name="connsiteX22" fmla="*/ 584 w 927049"/>
              <a:gd name="connsiteY22" fmla="*/ 2900 h 1508042"/>
              <a:gd name="connsiteX23" fmla="*/ 10744 w 927049"/>
              <a:gd name="connsiteY23" fmla="*/ 1486260 h 150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27049" h="1508042">
                <a:moveTo>
                  <a:pt x="10744" y="1486260"/>
                </a:moveTo>
                <a:cubicBezTo>
                  <a:pt x="20057" y="1487107"/>
                  <a:pt x="70434" y="1522243"/>
                  <a:pt x="102184" y="1501500"/>
                </a:cubicBezTo>
                <a:cubicBezTo>
                  <a:pt x="133934" y="1480757"/>
                  <a:pt x="189814" y="1413023"/>
                  <a:pt x="201244" y="1361800"/>
                </a:cubicBezTo>
                <a:cubicBezTo>
                  <a:pt x="212674" y="1310577"/>
                  <a:pt x="172881" y="1239880"/>
                  <a:pt x="170764" y="1194160"/>
                </a:cubicBezTo>
                <a:cubicBezTo>
                  <a:pt x="168647" y="1148440"/>
                  <a:pt x="169071" y="1120923"/>
                  <a:pt x="188544" y="1087480"/>
                </a:cubicBezTo>
                <a:cubicBezTo>
                  <a:pt x="208017" y="1054037"/>
                  <a:pt x="250774" y="1013397"/>
                  <a:pt x="287604" y="993500"/>
                </a:cubicBezTo>
                <a:cubicBezTo>
                  <a:pt x="324434" y="973603"/>
                  <a:pt x="368037" y="987997"/>
                  <a:pt x="409524" y="968100"/>
                </a:cubicBezTo>
                <a:cubicBezTo>
                  <a:pt x="451011" y="948203"/>
                  <a:pt x="478951" y="918147"/>
                  <a:pt x="536524" y="874120"/>
                </a:cubicBezTo>
                <a:cubicBezTo>
                  <a:pt x="594097" y="830093"/>
                  <a:pt x="698661" y="749660"/>
                  <a:pt x="754964" y="703940"/>
                </a:cubicBezTo>
                <a:cubicBezTo>
                  <a:pt x="811267" y="658220"/>
                  <a:pt x="850637" y="625623"/>
                  <a:pt x="874344" y="599800"/>
                </a:cubicBezTo>
                <a:cubicBezTo>
                  <a:pt x="898051" y="573977"/>
                  <a:pt x="889161" y="565087"/>
                  <a:pt x="897204" y="549000"/>
                </a:cubicBezTo>
                <a:cubicBezTo>
                  <a:pt x="905247" y="532913"/>
                  <a:pt x="920064" y="521060"/>
                  <a:pt x="922604" y="503280"/>
                </a:cubicBezTo>
                <a:cubicBezTo>
                  <a:pt x="925144" y="485500"/>
                  <a:pt x="935304" y="461793"/>
                  <a:pt x="912444" y="442320"/>
                </a:cubicBezTo>
                <a:cubicBezTo>
                  <a:pt x="889584" y="422847"/>
                  <a:pt x="817194" y="413533"/>
                  <a:pt x="785444" y="386440"/>
                </a:cubicBezTo>
                <a:cubicBezTo>
                  <a:pt x="753694" y="359347"/>
                  <a:pt x="737607" y="315320"/>
                  <a:pt x="721944" y="279760"/>
                </a:cubicBezTo>
                <a:cubicBezTo>
                  <a:pt x="706281" y="244200"/>
                  <a:pt x="704587" y="201020"/>
                  <a:pt x="691464" y="173080"/>
                </a:cubicBezTo>
                <a:cubicBezTo>
                  <a:pt x="678341" y="145140"/>
                  <a:pt x="680457" y="133287"/>
                  <a:pt x="643204" y="112120"/>
                </a:cubicBezTo>
                <a:cubicBezTo>
                  <a:pt x="605951" y="90953"/>
                  <a:pt x="520437" y="61320"/>
                  <a:pt x="467944" y="46080"/>
                </a:cubicBezTo>
                <a:cubicBezTo>
                  <a:pt x="415451" y="30840"/>
                  <a:pt x="367191" y="26607"/>
                  <a:pt x="328244" y="20680"/>
                </a:cubicBezTo>
                <a:cubicBezTo>
                  <a:pt x="289297" y="14753"/>
                  <a:pt x="267284" y="10097"/>
                  <a:pt x="234264" y="10520"/>
                </a:cubicBezTo>
                <a:cubicBezTo>
                  <a:pt x="201244" y="10943"/>
                  <a:pt x="160604" y="21527"/>
                  <a:pt x="130124" y="23220"/>
                </a:cubicBezTo>
                <a:cubicBezTo>
                  <a:pt x="99644" y="24913"/>
                  <a:pt x="72974" y="24067"/>
                  <a:pt x="51384" y="20680"/>
                </a:cubicBezTo>
                <a:cubicBezTo>
                  <a:pt x="29794" y="17293"/>
                  <a:pt x="-4919" y="-8530"/>
                  <a:pt x="584" y="2900"/>
                </a:cubicBezTo>
                <a:cubicBezTo>
                  <a:pt x="6087" y="14330"/>
                  <a:pt x="1431" y="1485413"/>
                  <a:pt x="10744" y="148626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Freeform 163"/>
          <p:cNvSpPr/>
          <p:nvPr/>
        </p:nvSpPr>
        <p:spPr>
          <a:xfrm>
            <a:off x="224244" y="7780020"/>
            <a:ext cx="107760" cy="143040"/>
          </a:xfrm>
          <a:custGeom>
            <a:avLst/>
            <a:gdLst>
              <a:gd name="connsiteX0" fmla="*/ 2451 w 107760"/>
              <a:gd name="connsiteY0" fmla="*/ 20955 h 143040"/>
              <a:gd name="connsiteX1" fmla="*/ 61506 w 107760"/>
              <a:gd name="connsiteY1" fmla="*/ 15240 h 143040"/>
              <a:gd name="connsiteX2" fmla="*/ 82461 w 107760"/>
              <a:gd name="connsiteY2" fmla="*/ 0 h 143040"/>
              <a:gd name="connsiteX3" fmla="*/ 101511 w 107760"/>
              <a:gd name="connsiteY3" fmla="*/ 15240 h 143040"/>
              <a:gd name="connsiteX4" fmla="*/ 107226 w 107760"/>
              <a:gd name="connsiteY4" fmla="*/ 51435 h 143040"/>
              <a:gd name="connsiteX5" fmla="*/ 90081 w 107760"/>
              <a:gd name="connsiteY5" fmla="*/ 89535 h 143040"/>
              <a:gd name="connsiteX6" fmla="*/ 72936 w 107760"/>
              <a:gd name="connsiteY6" fmla="*/ 93345 h 143040"/>
              <a:gd name="connsiteX7" fmla="*/ 63411 w 107760"/>
              <a:gd name="connsiteY7" fmla="*/ 121920 h 143040"/>
              <a:gd name="connsiteX8" fmla="*/ 15786 w 107760"/>
              <a:gd name="connsiteY8" fmla="*/ 137160 h 143040"/>
              <a:gd name="connsiteX9" fmla="*/ 2451 w 107760"/>
              <a:gd name="connsiteY9" fmla="*/ 20955 h 143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760" h="143040">
                <a:moveTo>
                  <a:pt x="2451" y="20955"/>
                </a:moveTo>
                <a:cubicBezTo>
                  <a:pt x="10071" y="635"/>
                  <a:pt x="48171" y="18732"/>
                  <a:pt x="61506" y="15240"/>
                </a:cubicBezTo>
                <a:cubicBezTo>
                  <a:pt x="74841" y="11748"/>
                  <a:pt x="75794" y="0"/>
                  <a:pt x="82461" y="0"/>
                </a:cubicBezTo>
                <a:cubicBezTo>
                  <a:pt x="89128" y="0"/>
                  <a:pt x="97384" y="6667"/>
                  <a:pt x="101511" y="15240"/>
                </a:cubicBezTo>
                <a:cubicBezTo>
                  <a:pt x="105639" y="23813"/>
                  <a:pt x="109131" y="39053"/>
                  <a:pt x="107226" y="51435"/>
                </a:cubicBezTo>
                <a:cubicBezTo>
                  <a:pt x="105321" y="63817"/>
                  <a:pt x="95796" y="82550"/>
                  <a:pt x="90081" y="89535"/>
                </a:cubicBezTo>
                <a:cubicBezTo>
                  <a:pt x="84366" y="96520"/>
                  <a:pt x="77381" y="87948"/>
                  <a:pt x="72936" y="93345"/>
                </a:cubicBezTo>
                <a:cubicBezTo>
                  <a:pt x="68491" y="98743"/>
                  <a:pt x="72936" y="114617"/>
                  <a:pt x="63411" y="121920"/>
                </a:cubicBezTo>
                <a:cubicBezTo>
                  <a:pt x="53886" y="129223"/>
                  <a:pt x="24994" y="154305"/>
                  <a:pt x="15786" y="137160"/>
                </a:cubicBezTo>
                <a:cubicBezTo>
                  <a:pt x="6579" y="120015"/>
                  <a:pt x="-5169" y="41275"/>
                  <a:pt x="2451" y="2095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227254" y="7715020"/>
            <a:ext cx="199116" cy="264983"/>
          </a:xfrm>
          <a:custGeom>
            <a:avLst/>
            <a:gdLst>
              <a:gd name="connsiteX0" fmla="*/ 12776 w 199116"/>
              <a:gd name="connsiteY0" fmla="*/ 255500 h 264983"/>
              <a:gd name="connsiteX1" fmla="*/ 88976 w 199116"/>
              <a:gd name="connsiteY1" fmla="*/ 215495 h 264983"/>
              <a:gd name="connsiteX2" fmla="*/ 144221 w 199116"/>
              <a:gd name="connsiteY2" fmla="*/ 173585 h 264983"/>
              <a:gd name="connsiteX3" fmla="*/ 195656 w 199116"/>
              <a:gd name="connsiteY3" fmla="*/ 103100 h 264983"/>
              <a:gd name="connsiteX4" fmla="*/ 189941 w 199116"/>
              <a:gd name="connsiteY4" fmla="*/ 26900 h 264983"/>
              <a:gd name="connsiteX5" fmla="*/ 153746 w 199116"/>
              <a:gd name="connsiteY5" fmla="*/ 4040 h 264983"/>
              <a:gd name="connsiteX6" fmla="*/ 100406 w 199116"/>
              <a:gd name="connsiteY6" fmla="*/ 5945 h 264983"/>
              <a:gd name="connsiteX7" fmla="*/ 8966 w 199116"/>
              <a:gd name="connsiteY7" fmla="*/ 23090 h 264983"/>
              <a:gd name="connsiteX8" fmla="*/ 12776 w 199116"/>
              <a:gd name="connsiteY8" fmla="*/ 255500 h 26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16" h="264983">
                <a:moveTo>
                  <a:pt x="12776" y="255500"/>
                </a:moveTo>
                <a:cubicBezTo>
                  <a:pt x="26111" y="287568"/>
                  <a:pt x="67068" y="229148"/>
                  <a:pt x="88976" y="215495"/>
                </a:cubicBezTo>
                <a:cubicBezTo>
                  <a:pt x="110884" y="201842"/>
                  <a:pt x="126441" y="192317"/>
                  <a:pt x="144221" y="173585"/>
                </a:cubicBezTo>
                <a:cubicBezTo>
                  <a:pt x="162001" y="154852"/>
                  <a:pt x="188036" y="127547"/>
                  <a:pt x="195656" y="103100"/>
                </a:cubicBezTo>
                <a:cubicBezTo>
                  <a:pt x="203276" y="78653"/>
                  <a:pt x="196926" y="43410"/>
                  <a:pt x="189941" y="26900"/>
                </a:cubicBezTo>
                <a:cubicBezTo>
                  <a:pt x="182956" y="10390"/>
                  <a:pt x="168669" y="7532"/>
                  <a:pt x="153746" y="4040"/>
                </a:cubicBezTo>
                <a:cubicBezTo>
                  <a:pt x="138824" y="547"/>
                  <a:pt x="124536" y="2770"/>
                  <a:pt x="100406" y="5945"/>
                </a:cubicBezTo>
                <a:cubicBezTo>
                  <a:pt x="76276" y="9120"/>
                  <a:pt x="23888" y="-18185"/>
                  <a:pt x="8966" y="23090"/>
                </a:cubicBezTo>
                <a:cubicBezTo>
                  <a:pt x="-5956" y="64365"/>
                  <a:pt x="-559" y="223432"/>
                  <a:pt x="12776" y="25550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Oval 162"/>
          <p:cNvSpPr/>
          <p:nvPr/>
        </p:nvSpPr>
        <p:spPr>
          <a:xfrm>
            <a:off x="394792" y="78229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Freeform 197"/>
          <p:cNvSpPr/>
          <p:nvPr/>
        </p:nvSpPr>
        <p:spPr>
          <a:xfrm>
            <a:off x="236157" y="3765407"/>
            <a:ext cx="413984" cy="1389523"/>
          </a:xfrm>
          <a:custGeom>
            <a:avLst/>
            <a:gdLst>
              <a:gd name="connsiteX0" fmla="*/ 4511 w 433672"/>
              <a:gd name="connsiteY0" fmla="*/ 1393333 h 1393333"/>
              <a:gd name="connsiteX1" fmla="*/ 122621 w 433672"/>
              <a:gd name="connsiteY1" fmla="*/ 1271413 h 1393333"/>
              <a:gd name="connsiteX2" fmla="*/ 202631 w 433672"/>
              <a:gd name="connsiteY2" fmla="*/ 1134253 h 1393333"/>
              <a:gd name="connsiteX3" fmla="*/ 244541 w 433672"/>
              <a:gd name="connsiteY3" fmla="*/ 901843 h 1393333"/>
              <a:gd name="connsiteX4" fmla="*/ 229301 w 433672"/>
              <a:gd name="connsiteY4" fmla="*/ 699913 h 1393333"/>
              <a:gd name="connsiteX5" fmla="*/ 202631 w 433672"/>
              <a:gd name="connsiteY5" fmla="*/ 608473 h 1393333"/>
              <a:gd name="connsiteX6" fmla="*/ 198821 w 433672"/>
              <a:gd name="connsiteY6" fmla="*/ 475123 h 1393333"/>
              <a:gd name="connsiteX7" fmla="*/ 244541 w 433672"/>
              <a:gd name="connsiteY7" fmla="*/ 334153 h 1393333"/>
              <a:gd name="connsiteX8" fmla="*/ 229301 w 433672"/>
              <a:gd name="connsiteY8" fmla="*/ 223663 h 1393333"/>
              <a:gd name="connsiteX9" fmla="*/ 381701 w 433672"/>
              <a:gd name="connsiteY9" fmla="*/ 105553 h 1393333"/>
              <a:gd name="connsiteX10" fmla="*/ 423611 w 433672"/>
              <a:gd name="connsiteY10" fmla="*/ 40783 h 1393333"/>
              <a:gd name="connsiteX11" fmla="*/ 210251 w 433672"/>
              <a:gd name="connsiteY11" fmla="*/ 10303 h 1393333"/>
              <a:gd name="connsiteX12" fmla="*/ 88331 w 433672"/>
              <a:gd name="connsiteY12" fmla="*/ 6493 h 1393333"/>
              <a:gd name="connsiteX13" fmla="*/ 19751 w 433672"/>
              <a:gd name="connsiteY13" fmla="*/ 94123 h 1393333"/>
              <a:gd name="connsiteX14" fmla="*/ 76901 w 433672"/>
              <a:gd name="connsiteY14" fmla="*/ 395113 h 1393333"/>
              <a:gd name="connsiteX15" fmla="*/ 122621 w 433672"/>
              <a:gd name="connsiteY15" fmla="*/ 513223 h 1393333"/>
              <a:gd name="connsiteX16" fmla="*/ 95951 w 433672"/>
              <a:gd name="connsiteY16" fmla="*/ 593233 h 1393333"/>
              <a:gd name="connsiteX17" fmla="*/ 76901 w 433672"/>
              <a:gd name="connsiteY17" fmla="*/ 738013 h 1393333"/>
              <a:gd name="connsiteX18" fmla="*/ 23561 w 433672"/>
              <a:gd name="connsiteY18" fmla="*/ 856123 h 1393333"/>
              <a:gd name="connsiteX19" fmla="*/ 61661 w 433672"/>
              <a:gd name="connsiteY19" fmla="*/ 947563 h 1393333"/>
              <a:gd name="connsiteX20" fmla="*/ 111191 w 433672"/>
              <a:gd name="connsiteY20" fmla="*/ 978043 h 1393333"/>
              <a:gd name="connsiteX21" fmla="*/ 73091 w 433672"/>
              <a:gd name="connsiteY21" fmla="*/ 1149493 h 1393333"/>
              <a:gd name="connsiteX22" fmla="*/ 27371 w 433672"/>
              <a:gd name="connsiteY22" fmla="*/ 1271413 h 1393333"/>
              <a:gd name="connsiteX23" fmla="*/ 4511 w 433672"/>
              <a:gd name="connsiteY23" fmla="*/ 1393333 h 1393333"/>
              <a:gd name="connsiteX0" fmla="*/ 19113 w 413984"/>
              <a:gd name="connsiteY0" fmla="*/ 1389523 h 1389523"/>
              <a:gd name="connsiteX1" fmla="*/ 102933 w 413984"/>
              <a:gd name="connsiteY1" fmla="*/ 1271413 h 1389523"/>
              <a:gd name="connsiteX2" fmla="*/ 182943 w 413984"/>
              <a:gd name="connsiteY2" fmla="*/ 1134253 h 1389523"/>
              <a:gd name="connsiteX3" fmla="*/ 224853 w 413984"/>
              <a:gd name="connsiteY3" fmla="*/ 901843 h 1389523"/>
              <a:gd name="connsiteX4" fmla="*/ 209613 w 413984"/>
              <a:gd name="connsiteY4" fmla="*/ 699913 h 1389523"/>
              <a:gd name="connsiteX5" fmla="*/ 182943 w 413984"/>
              <a:gd name="connsiteY5" fmla="*/ 608473 h 1389523"/>
              <a:gd name="connsiteX6" fmla="*/ 179133 w 413984"/>
              <a:gd name="connsiteY6" fmla="*/ 475123 h 1389523"/>
              <a:gd name="connsiteX7" fmla="*/ 224853 w 413984"/>
              <a:gd name="connsiteY7" fmla="*/ 334153 h 1389523"/>
              <a:gd name="connsiteX8" fmla="*/ 209613 w 413984"/>
              <a:gd name="connsiteY8" fmla="*/ 223663 h 1389523"/>
              <a:gd name="connsiteX9" fmla="*/ 362013 w 413984"/>
              <a:gd name="connsiteY9" fmla="*/ 105553 h 1389523"/>
              <a:gd name="connsiteX10" fmla="*/ 403923 w 413984"/>
              <a:gd name="connsiteY10" fmla="*/ 40783 h 1389523"/>
              <a:gd name="connsiteX11" fmla="*/ 190563 w 413984"/>
              <a:gd name="connsiteY11" fmla="*/ 10303 h 1389523"/>
              <a:gd name="connsiteX12" fmla="*/ 68643 w 413984"/>
              <a:gd name="connsiteY12" fmla="*/ 6493 h 1389523"/>
              <a:gd name="connsiteX13" fmla="*/ 63 w 413984"/>
              <a:gd name="connsiteY13" fmla="*/ 94123 h 1389523"/>
              <a:gd name="connsiteX14" fmla="*/ 57213 w 413984"/>
              <a:gd name="connsiteY14" fmla="*/ 395113 h 1389523"/>
              <a:gd name="connsiteX15" fmla="*/ 102933 w 413984"/>
              <a:gd name="connsiteY15" fmla="*/ 513223 h 1389523"/>
              <a:gd name="connsiteX16" fmla="*/ 76263 w 413984"/>
              <a:gd name="connsiteY16" fmla="*/ 593233 h 1389523"/>
              <a:gd name="connsiteX17" fmla="*/ 57213 w 413984"/>
              <a:gd name="connsiteY17" fmla="*/ 738013 h 1389523"/>
              <a:gd name="connsiteX18" fmla="*/ 3873 w 413984"/>
              <a:gd name="connsiteY18" fmla="*/ 856123 h 1389523"/>
              <a:gd name="connsiteX19" fmla="*/ 41973 w 413984"/>
              <a:gd name="connsiteY19" fmla="*/ 947563 h 1389523"/>
              <a:gd name="connsiteX20" fmla="*/ 91503 w 413984"/>
              <a:gd name="connsiteY20" fmla="*/ 978043 h 1389523"/>
              <a:gd name="connsiteX21" fmla="*/ 53403 w 413984"/>
              <a:gd name="connsiteY21" fmla="*/ 1149493 h 1389523"/>
              <a:gd name="connsiteX22" fmla="*/ 7683 w 413984"/>
              <a:gd name="connsiteY22" fmla="*/ 1271413 h 1389523"/>
              <a:gd name="connsiteX23" fmla="*/ 19113 w 413984"/>
              <a:gd name="connsiteY23" fmla="*/ 1389523 h 138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3984" h="1389523">
                <a:moveTo>
                  <a:pt x="19113" y="1389523"/>
                </a:moveTo>
                <a:cubicBezTo>
                  <a:pt x="34988" y="1389523"/>
                  <a:pt x="75628" y="1313958"/>
                  <a:pt x="102933" y="1271413"/>
                </a:cubicBezTo>
                <a:cubicBezTo>
                  <a:pt x="130238" y="1228868"/>
                  <a:pt x="162623" y="1195848"/>
                  <a:pt x="182943" y="1134253"/>
                </a:cubicBezTo>
                <a:cubicBezTo>
                  <a:pt x="203263" y="1072658"/>
                  <a:pt x="220408" y="974233"/>
                  <a:pt x="224853" y="901843"/>
                </a:cubicBezTo>
                <a:cubicBezTo>
                  <a:pt x="229298" y="829453"/>
                  <a:pt x="216598" y="748808"/>
                  <a:pt x="209613" y="699913"/>
                </a:cubicBezTo>
                <a:cubicBezTo>
                  <a:pt x="202628" y="651018"/>
                  <a:pt x="188023" y="645938"/>
                  <a:pt x="182943" y="608473"/>
                </a:cubicBezTo>
                <a:cubicBezTo>
                  <a:pt x="177863" y="571008"/>
                  <a:pt x="172148" y="520843"/>
                  <a:pt x="179133" y="475123"/>
                </a:cubicBezTo>
                <a:cubicBezTo>
                  <a:pt x="186118" y="429403"/>
                  <a:pt x="219773" y="376063"/>
                  <a:pt x="224853" y="334153"/>
                </a:cubicBezTo>
                <a:cubicBezTo>
                  <a:pt x="229933" y="292243"/>
                  <a:pt x="186753" y="261763"/>
                  <a:pt x="209613" y="223663"/>
                </a:cubicBezTo>
                <a:cubicBezTo>
                  <a:pt x="232473" y="185563"/>
                  <a:pt x="329628" y="136033"/>
                  <a:pt x="362013" y="105553"/>
                </a:cubicBezTo>
                <a:cubicBezTo>
                  <a:pt x="394398" y="75073"/>
                  <a:pt x="432498" y="56658"/>
                  <a:pt x="403923" y="40783"/>
                </a:cubicBezTo>
                <a:cubicBezTo>
                  <a:pt x="375348" y="24908"/>
                  <a:pt x="246443" y="16018"/>
                  <a:pt x="190563" y="10303"/>
                </a:cubicBezTo>
                <a:cubicBezTo>
                  <a:pt x="134683" y="4588"/>
                  <a:pt x="100393" y="-7477"/>
                  <a:pt x="68643" y="6493"/>
                </a:cubicBezTo>
                <a:cubicBezTo>
                  <a:pt x="36893" y="20463"/>
                  <a:pt x="1968" y="29353"/>
                  <a:pt x="63" y="94123"/>
                </a:cubicBezTo>
                <a:cubicBezTo>
                  <a:pt x="-1842" y="158893"/>
                  <a:pt x="40068" y="325263"/>
                  <a:pt x="57213" y="395113"/>
                </a:cubicBezTo>
                <a:cubicBezTo>
                  <a:pt x="74358" y="464963"/>
                  <a:pt x="99758" y="480203"/>
                  <a:pt x="102933" y="513223"/>
                </a:cubicBezTo>
                <a:cubicBezTo>
                  <a:pt x="106108" y="546243"/>
                  <a:pt x="83883" y="555768"/>
                  <a:pt x="76263" y="593233"/>
                </a:cubicBezTo>
                <a:cubicBezTo>
                  <a:pt x="68643" y="630698"/>
                  <a:pt x="69278" y="694198"/>
                  <a:pt x="57213" y="738013"/>
                </a:cubicBezTo>
                <a:cubicBezTo>
                  <a:pt x="45148" y="781828"/>
                  <a:pt x="6413" y="821198"/>
                  <a:pt x="3873" y="856123"/>
                </a:cubicBezTo>
                <a:cubicBezTo>
                  <a:pt x="1333" y="891048"/>
                  <a:pt x="27368" y="927243"/>
                  <a:pt x="41973" y="947563"/>
                </a:cubicBezTo>
                <a:cubicBezTo>
                  <a:pt x="56578" y="967883"/>
                  <a:pt x="89598" y="944388"/>
                  <a:pt x="91503" y="978043"/>
                </a:cubicBezTo>
                <a:cubicBezTo>
                  <a:pt x="93408" y="1011698"/>
                  <a:pt x="67373" y="1100598"/>
                  <a:pt x="53403" y="1149493"/>
                </a:cubicBezTo>
                <a:cubicBezTo>
                  <a:pt x="39433" y="1198388"/>
                  <a:pt x="13398" y="1231408"/>
                  <a:pt x="7683" y="1271413"/>
                </a:cubicBezTo>
                <a:cubicBezTo>
                  <a:pt x="1968" y="1311418"/>
                  <a:pt x="3238" y="1389523"/>
                  <a:pt x="19113" y="138952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/>
          <p:cNvSpPr/>
          <p:nvPr/>
        </p:nvSpPr>
        <p:spPr>
          <a:xfrm>
            <a:off x="232001" y="3681684"/>
            <a:ext cx="651493" cy="1563737"/>
          </a:xfrm>
          <a:custGeom>
            <a:avLst/>
            <a:gdLst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11839 w 651493"/>
              <a:gd name="connsiteY0" fmla="*/ 1560875 h 1677752"/>
              <a:gd name="connsiteX1" fmla="*/ 118519 w 651493"/>
              <a:gd name="connsiteY1" fmla="*/ 1541825 h 1677752"/>
              <a:gd name="connsiteX2" fmla="*/ 202339 w 651493"/>
              <a:gd name="connsiteY2" fmla="*/ 1343705 h 1677752"/>
              <a:gd name="connsiteX3" fmla="*/ 343309 w 651493"/>
              <a:gd name="connsiteY3" fmla="*/ 1210355 h 1677752"/>
              <a:gd name="connsiteX4" fmla="*/ 400459 w 651493"/>
              <a:gd name="connsiteY4" fmla="*/ 1157015 h 1677752"/>
              <a:gd name="connsiteX5" fmla="*/ 415699 w 651493"/>
              <a:gd name="connsiteY5" fmla="*/ 1092245 h 1677752"/>
              <a:gd name="connsiteX6" fmla="*/ 316639 w 651493"/>
              <a:gd name="connsiteY6" fmla="*/ 996995 h 1677752"/>
              <a:gd name="connsiteX7" fmla="*/ 312829 w 651493"/>
              <a:gd name="connsiteY7" fmla="*/ 779825 h 1677752"/>
              <a:gd name="connsiteX8" fmla="*/ 282349 w 651493"/>
              <a:gd name="connsiteY8" fmla="*/ 650285 h 1677752"/>
              <a:gd name="connsiteX9" fmla="*/ 339499 w 651493"/>
              <a:gd name="connsiteY9" fmla="*/ 330245 h 1677752"/>
              <a:gd name="connsiteX10" fmla="*/ 590959 w 651493"/>
              <a:gd name="connsiteY10" fmla="*/ 181655 h 1677752"/>
              <a:gd name="connsiteX11" fmla="*/ 648109 w 651493"/>
              <a:gd name="connsiteY11" fmla="*/ 113075 h 1677752"/>
              <a:gd name="connsiteX12" fmla="*/ 522379 w 651493"/>
              <a:gd name="connsiteY12" fmla="*/ 2585 h 1677752"/>
              <a:gd name="connsiteX13" fmla="*/ 309019 w 651493"/>
              <a:gd name="connsiteY13" fmla="*/ 33065 h 1677752"/>
              <a:gd name="connsiteX14" fmla="*/ 145189 w 651493"/>
              <a:gd name="connsiteY14" fmla="*/ 10205 h 1677752"/>
              <a:gd name="connsiteX15" fmla="*/ 409 w 651493"/>
              <a:gd name="connsiteY15" fmla="*/ 6395 h 1677752"/>
              <a:gd name="connsiteX16" fmla="*/ 11839 w 651493"/>
              <a:gd name="connsiteY16" fmla="*/ 1560875 h 1677752"/>
              <a:gd name="connsiteX0" fmla="*/ 11839 w 651493"/>
              <a:gd name="connsiteY0" fmla="*/ 1560875 h 1563737"/>
              <a:gd name="connsiteX1" fmla="*/ 118519 w 651493"/>
              <a:gd name="connsiteY1" fmla="*/ 1541825 h 1563737"/>
              <a:gd name="connsiteX2" fmla="*/ 202339 w 651493"/>
              <a:gd name="connsiteY2" fmla="*/ 1343705 h 1563737"/>
              <a:gd name="connsiteX3" fmla="*/ 343309 w 651493"/>
              <a:gd name="connsiteY3" fmla="*/ 1210355 h 1563737"/>
              <a:gd name="connsiteX4" fmla="*/ 400459 w 651493"/>
              <a:gd name="connsiteY4" fmla="*/ 1157015 h 1563737"/>
              <a:gd name="connsiteX5" fmla="*/ 415699 w 651493"/>
              <a:gd name="connsiteY5" fmla="*/ 1092245 h 1563737"/>
              <a:gd name="connsiteX6" fmla="*/ 316639 w 651493"/>
              <a:gd name="connsiteY6" fmla="*/ 996995 h 1563737"/>
              <a:gd name="connsiteX7" fmla="*/ 312829 w 651493"/>
              <a:gd name="connsiteY7" fmla="*/ 779825 h 1563737"/>
              <a:gd name="connsiteX8" fmla="*/ 282349 w 651493"/>
              <a:gd name="connsiteY8" fmla="*/ 650285 h 1563737"/>
              <a:gd name="connsiteX9" fmla="*/ 339499 w 651493"/>
              <a:gd name="connsiteY9" fmla="*/ 330245 h 1563737"/>
              <a:gd name="connsiteX10" fmla="*/ 590959 w 651493"/>
              <a:gd name="connsiteY10" fmla="*/ 181655 h 1563737"/>
              <a:gd name="connsiteX11" fmla="*/ 648109 w 651493"/>
              <a:gd name="connsiteY11" fmla="*/ 113075 h 1563737"/>
              <a:gd name="connsiteX12" fmla="*/ 522379 w 651493"/>
              <a:gd name="connsiteY12" fmla="*/ 2585 h 1563737"/>
              <a:gd name="connsiteX13" fmla="*/ 309019 w 651493"/>
              <a:gd name="connsiteY13" fmla="*/ 33065 h 1563737"/>
              <a:gd name="connsiteX14" fmla="*/ 145189 w 651493"/>
              <a:gd name="connsiteY14" fmla="*/ 10205 h 1563737"/>
              <a:gd name="connsiteX15" fmla="*/ 409 w 651493"/>
              <a:gd name="connsiteY15" fmla="*/ 6395 h 1563737"/>
              <a:gd name="connsiteX16" fmla="*/ 11839 w 651493"/>
              <a:gd name="connsiteY16" fmla="*/ 1560875 h 15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51493" h="1563737">
                <a:moveTo>
                  <a:pt x="11839" y="1560875"/>
                </a:moveTo>
                <a:cubicBezTo>
                  <a:pt x="31524" y="1557700"/>
                  <a:pt x="86769" y="1578020"/>
                  <a:pt x="118519" y="1541825"/>
                </a:cubicBezTo>
                <a:cubicBezTo>
                  <a:pt x="150269" y="1505630"/>
                  <a:pt x="164874" y="1398950"/>
                  <a:pt x="202339" y="1343705"/>
                </a:cubicBezTo>
                <a:cubicBezTo>
                  <a:pt x="239804" y="1288460"/>
                  <a:pt x="343309" y="1210355"/>
                  <a:pt x="343309" y="1210355"/>
                </a:cubicBezTo>
                <a:cubicBezTo>
                  <a:pt x="376329" y="1179240"/>
                  <a:pt x="388394" y="1176700"/>
                  <a:pt x="400459" y="1157015"/>
                </a:cubicBezTo>
                <a:cubicBezTo>
                  <a:pt x="412524" y="1137330"/>
                  <a:pt x="429669" y="1118915"/>
                  <a:pt x="415699" y="1092245"/>
                </a:cubicBezTo>
                <a:cubicBezTo>
                  <a:pt x="401729" y="1065575"/>
                  <a:pt x="333784" y="1049065"/>
                  <a:pt x="316639" y="996995"/>
                </a:cubicBezTo>
                <a:cubicBezTo>
                  <a:pt x="299494" y="944925"/>
                  <a:pt x="318544" y="837610"/>
                  <a:pt x="312829" y="779825"/>
                </a:cubicBezTo>
                <a:cubicBezTo>
                  <a:pt x="307114" y="722040"/>
                  <a:pt x="277904" y="725215"/>
                  <a:pt x="282349" y="650285"/>
                </a:cubicBezTo>
                <a:cubicBezTo>
                  <a:pt x="286794" y="575355"/>
                  <a:pt x="288064" y="408350"/>
                  <a:pt x="339499" y="330245"/>
                </a:cubicBezTo>
                <a:cubicBezTo>
                  <a:pt x="390934" y="252140"/>
                  <a:pt x="539524" y="217850"/>
                  <a:pt x="590959" y="181655"/>
                </a:cubicBezTo>
                <a:cubicBezTo>
                  <a:pt x="642394" y="145460"/>
                  <a:pt x="659539" y="142920"/>
                  <a:pt x="648109" y="113075"/>
                </a:cubicBezTo>
                <a:cubicBezTo>
                  <a:pt x="636679" y="83230"/>
                  <a:pt x="578894" y="15920"/>
                  <a:pt x="522379" y="2585"/>
                </a:cubicBezTo>
                <a:cubicBezTo>
                  <a:pt x="465864" y="-10750"/>
                  <a:pt x="371884" y="31795"/>
                  <a:pt x="309019" y="33065"/>
                </a:cubicBezTo>
                <a:cubicBezTo>
                  <a:pt x="246154" y="34335"/>
                  <a:pt x="196624" y="14650"/>
                  <a:pt x="145189" y="10205"/>
                </a:cubicBezTo>
                <a:cubicBezTo>
                  <a:pt x="93754" y="5760"/>
                  <a:pt x="-7211" y="-5670"/>
                  <a:pt x="409" y="6395"/>
                </a:cubicBezTo>
                <a:cubicBezTo>
                  <a:pt x="8029" y="18460"/>
                  <a:pt x="-7846" y="1564050"/>
                  <a:pt x="11839" y="15608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Freeform 200"/>
          <p:cNvSpPr/>
          <p:nvPr/>
        </p:nvSpPr>
        <p:spPr>
          <a:xfrm>
            <a:off x="228600" y="3360165"/>
            <a:ext cx="891517" cy="2078059"/>
          </a:xfrm>
          <a:custGeom>
            <a:avLst/>
            <a:gdLst>
              <a:gd name="connsiteX0" fmla="*/ 0 w 891517"/>
              <a:gd name="connsiteY0" fmla="*/ 270765 h 2078059"/>
              <a:gd name="connsiteX1" fmla="*/ 255270 w 891517"/>
              <a:gd name="connsiteY1" fmla="*/ 198375 h 2078059"/>
              <a:gd name="connsiteX2" fmla="*/ 411480 w 891517"/>
              <a:gd name="connsiteY2" fmla="*/ 213615 h 2078059"/>
              <a:gd name="connsiteX3" fmla="*/ 537210 w 891517"/>
              <a:gd name="connsiteY3" fmla="*/ 42165 h 2078059"/>
              <a:gd name="connsiteX4" fmla="*/ 651510 w 891517"/>
              <a:gd name="connsiteY4" fmla="*/ 255 h 2078059"/>
              <a:gd name="connsiteX5" fmla="*/ 693420 w 891517"/>
              <a:gd name="connsiteY5" fmla="*/ 53595 h 2078059"/>
              <a:gd name="connsiteX6" fmla="*/ 621030 w 891517"/>
              <a:gd name="connsiteY6" fmla="*/ 186945 h 2078059"/>
              <a:gd name="connsiteX7" fmla="*/ 662940 w 891517"/>
              <a:gd name="connsiteY7" fmla="*/ 297435 h 2078059"/>
              <a:gd name="connsiteX8" fmla="*/ 815340 w 891517"/>
              <a:gd name="connsiteY8" fmla="*/ 369825 h 2078059"/>
              <a:gd name="connsiteX9" fmla="*/ 834390 w 891517"/>
              <a:gd name="connsiteY9" fmla="*/ 484125 h 2078059"/>
              <a:gd name="connsiteX10" fmla="*/ 758190 w 891517"/>
              <a:gd name="connsiteY10" fmla="*/ 628905 h 2078059"/>
              <a:gd name="connsiteX11" fmla="*/ 689610 w 891517"/>
              <a:gd name="connsiteY11" fmla="*/ 670815 h 2078059"/>
              <a:gd name="connsiteX12" fmla="*/ 579120 w 891517"/>
              <a:gd name="connsiteY12" fmla="*/ 655575 h 2078059"/>
              <a:gd name="connsiteX13" fmla="*/ 464820 w 891517"/>
              <a:gd name="connsiteY13" fmla="*/ 712725 h 2078059"/>
              <a:gd name="connsiteX14" fmla="*/ 449580 w 891517"/>
              <a:gd name="connsiteY14" fmla="*/ 865125 h 2078059"/>
              <a:gd name="connsiteX15" fmla="*/ 392430 w 891517"/>
              <a:gd name="connsiteY15" fmla="*/ 975615 h 2078059"/>
              <a:gd name="connsiteX16" fmla="*/ 419100 w 891517"/>
              <a:gd name="connsiteY16" fmla="*/ 1040385 h 2078059"/>
              <a:gd name="connsiteX17" fmla="*/ 632460 w 891517"/>
              <a:gd name="connsiteY17" fmla="*/ 1044195 h 2078059"/>
              <a:gd name="connsiteX18" fmla="*/ 742950 w 891517"/>
              <a:gd name="connsiteY18" fmla="*/ 1025145 h 2078059"/>
              <a:gd name="connsiteX19" fmla="*/ 880110 w 891517"/>
              <a:gd name="connsiteY19" fmla="*/ 1055625 h 2078059"/>
              <a:gd name="connsiteX20" fmla="*/ 876300 w 891517"/>
              <a:gd name="connsiteY20" fmla="*/ 1166115 h 2078059"/>
              <a:gd name="connsiteX21" fmla="*/ 815340 w 891517"/>
              <a:gd name="connsiteY21" fmla="*/ 1238505 h 2078059"/>
              <a:gd name="connsiteX22" fmla="*/ 750570 w 891517"/>
              <a:gd name="connsiteY22" fmla="*/ 1295655 h 2078059"/>
              <a:gd name="connsiteX23" fmla="*/ 666750 w 891517"/>
              <a:gd name="connsiteY23" fmla="*/ 1299465 h 2078059"/>
              <a:gd name="connsiteX24" fmla="*/ 567690 w 891517"/>
              <a:gd name="connsiteY24" fmla="*/ 1345185 h 2078059"/>
              <a:gd name="connsiteX25" fmla="*/ 571500 w 891517"/>
              <a:gd name="connsiteY25" fmla="*/ 1497585 h 2078059"/>
              <a:gd name="connsiteX26" fmla="*/ 350520 w 891517"/>
              <a:gd name="connsiteY26" fmla="*/ 1665225 h 2078059"/>
              <a:gd name="connsiteX27" fmla="*/ 320040 w 891517"/>
              <a:gd name="connsiteY27" fmla="*/ 1703325 h 2078059"/>
              <a:gd name="connsiteX28" fmla="*/ 312420 w 891517"/>
              <a:gd name="connsiteY28" fmla="*/ 1794765 h 2078059"/>
              <a:gd name="connsiteX29" fmla="*/ 392430 w 891517"/>
              <a:gd name="connsiteY29" fmla="*/ 1832865 h 2078059"/>
              <a:gd name="connsiteX30" fmla="*/ 445770 w 891517"/>
              <a:gd name="connsiteY30" fmla="*/ 1890015 h 2078059"/>
              <a:gd name="connsiteX31" fmla="*/ 388620 w 891517"/>
              <a:gd name="connsiteY31" fmla="*/ 1928115 h 2078059"/>
              <a:gd name="connsiteX32" fmla="*/ 308610 w 891517"/>
              <a:gd name="connsiteY32" fmla="*/ 1935735 h 2078059"/>
              <a:gd name="connsiteX33" fmla="*/ 213360 w 891517"/>
              <a:gd name="connsiteY33" fmla="*/ 1920495 h 2078059"/>
              <a:gd name="connsiteX34" fmla="*/ 72390 w 891517"/>
              <a:gd name="connsiteY34" fmla="*/ 2076705 h 2078059"/>
              <a:gd name="connsiteX35" fmla="*/ 3810 w 891517"/>
              <a:gd name="connsiteY35" fmla="*/ 2000505 h 207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1517" h="2078059">
                <a:moveTo>
                  <a:pt x="0" y="270765"/>
                </a:moveTo>
                <a:cubicBezTo>
                  <a:pt x="93345" y="239332"/>
                  <a:pt x="186690" y="207900"/>
                  <a:pt x="255270" y="198375"/>
                </a:cubicBezTo>
                <a:cubicBezTo>
                  <a:pt x="323850" y="188850"/>
                  <a:pt x="364490" y="239650"/>
                  <a:pt x="411480" y="213615"/>
                </a:cubicBezTo>
                <a:cubicBezTo>
                  <a:pt x="458470" y="187580"/>
                  <a:pt x="497205" y="77725"/>
                  <a:pt x="537210" y="42165"/>
                </a:cubicBezTo>
                <a:cubicBezTo>
                  <a:pt x="577215" y="6605"/>
                  <a:pt x="625475" y="-1650"/>
                  <a:pt x="651510" y="255"/>
                </a:cubicBezTo>
                <a:cubicBezTo>
                  <a:pt x="677545" y="2160"/>
                  <a:pt x="698500" y="22480"/>
                  <a:pt x="693420" y="53595"/>
                </a:cubicBezTo>
                <a:cubicBezTo>
                  <a:pt x="688340" y="84710"/>
                  <a:pt x="626110" y="146305"/>
                  <a:pt x="621030" y="186945"/>
                </a:cubicBezTo>
                <a:cubicBezTo>
                  <a:pt x="615950" y="227585"/>
                  <a:pt x="630555" y="266955"/>
                  <a:pt x="662940" y="297435"/>
                </a:cubicBezTo>
                <a:cubicBezTo>
                  <a:pt x="695325" y="327915"/>
                  <a:pt x="786765" y="338710"/>
                  <a:pt x="815340" y="369825"/>
                </a:cubicBezTo>
                <a:cubicBezTo>
                  <a:pt x="843915" y="400940"/>
                  <a:pt x="843915" y="440945"/>
                  <a:pt x="834390" y="484125"/>
                </a:cubicBezTo>
                <a:cubicBezTo>
                  <a:pt x="824865" y="527305"/>
                  <a:pt x="782320" y="597790"/>
                  <a:pt x="758190" y="628905"/>
                </a:cubicBezTo>
                <a:cubicBezTo>
                  <a:pt x="734060" y="660020"/>
                  <a:pt x="719455" y="666370"/>
                  <a:pt x="689610" y="670815"/>
                </a:cubicBezTo>
                <a:cubicBezTo>
                  <a:pt x="659765" y="675260"/>
                  <a:pt x="616585" y="648590"/>
                  <a:pt x="579120" y="655575"/>
                </a:cubicBezTo>
                <a:cubicBezTo>
                  <a:pt x="541655" y="662560"/>
                  <a:pt x="486410" y="677800"/>
                  <a:pt x="464820" y="712725"/>
                </a:cubicBezTo>
                <a:cubicBezTo>
                  <a:pt x="443230" y="747650"/>
                  <a:pt x="461645" y="821310"/>
                  <a:pt x="449580" y="865125"/>
                </a:cubicBezTo>
                <a:cubicBezTo>
                  <a:pt x="437515" y="908940"/>
                  <a:pt x="397510" y="946405"/>
                  <a:pt x="392430" y="975615"/>
                </a:cubicBezTo>
                <a:cubicBezTo>
                  <a:pt x="387350" y="1004825"/>
                  <a:pt x="379095" y="1028955"/>
                  <a:pt x="419100" y="1040385"/>
                </a:cubicBezTo>
                <a:cubicBezTo>
                  <a:pt x="459105" y="1051815"/>
                  <a:pt x="578485" y="1046735"/>
                  <a:pt x="632460" y="1044195"/>
                </a:cubicBezTo>
                <a:cubicBezTo>
                  <a:pt x="686435" y="1041655"/>
                  <a:pt x="701675" y="1023240"/>
                  <a:pt x="742950" y="1025145"/>
                </a:cubicBezTo>
                <a:cubicBezTo>
                  <a:pt x="784225" y="1027050"/>
                  <a:pt x="857885" y="1032130"/>
                  <a:pt x="880110" y="1055625"/>
                </a:cubicBezTo>
                <a:cubicBezTo>
                  <a:pt x="902335" y="1079120"/>
                  <a:pt x="887095" y="1135635"/>
                  <a:pt x="876300" y="1166115"/>
                </a:cubicBezTo>
                <a:cubicBezTo>
                  <a:pt x="865505" y="1196595"/>
                  <a:pt x="836295" y="1216915"/>
                  <a:pt x="815340" y="1238505"/>
                </a:cubicBezTo>
                <a:cubicBezTo>
                  <a:pt x="794385" y="1260095"/>
                  <a:pt x="775335" y="1285495"/>
                  <a:pt x="750570" y="1295655"/>
                </a:cubicBezTo>
                <a:cubicBezTo>
                  <a:pt x="725805" y="1305815"/>
                  <a:pt x="697230" y="1291210"/>
                  <a:pt x="666750" y="1299465"/>
                </a:cubicBezTo>
                <a:cubicBezTo>
                  <a:pt x="636270" y="1307720"/>
                  <a:pt x="583565" y="1312165"/>
                  <a:pt x="567690" y="1345185"/>
                </a:cubicBezTo>
                <a:cubicBezTo>
                  <a:pt x="551815" y="1378205"/>
                  <a:pt x="607695" y="1444245"/>
                  <a:pt x="571500" y="1497585"/>
                </a:cubicBezTo>
                <a:cubicBezTo>
                  <a:pt x="535305" y="1550925"/>
                  <a:pt x="392430" y="1630935"/>
                  <a:pt x="350520" y="1665225"/>
                </a:cubicBezTo>
                <a:cubicBezTo>
                  <a:pt x="308610" y="1699515"/>
                  <a:pt x="326390" y="1681735"/>
                  <a:pt x="320040" y="1703325"/>
                </a:cubicBezTo>
                <a:cubicBezTo>
                  <a:pt x="313690" y="1724915"/>
                  <a:pt x="300355" y="1773175"/>
                  <a:pt x="312420" y="1794765"/>
                </a:cubicBezTo>
                <a:cubicBezTo>
                  <a:pt x="324485" y="1816355"/>
                  <a:pt x="370205" y="1816990"/>
                  <a:pt x="392430" y="1832865"/>
                </a:cubicBezTo>
                <a:cubicBezTo>
                  <a:pt x="414655" y="1848740"/>
                  <a:pt x="446405" y="1874140"/>
                  <a:pt x="445770" y="1890015"/>
                </a:cubicBezTo>
                <a:cubicBezTo>
                  <a:pt x="445135" y="1905890"/>
                  <a:pt x="411480" y="1920495"/>
                  <a:pt x="388620" y="1928115"/>
                </a:cubicBezTo>
                <a:cubicBezTo>
                  <a:pt x="365760" y="1935735"/>
                  <a:pt x="337820" y="1937005"/>
                  <a:pt x="308610" y="1935735"/>
                </a:cubicBezTo>
                <a:cubicBezTo>
                  <a:pt x="279400" y="1934465"/>
                  <a:pt x="252730" y="1897000"/>
                  <a:pt x="213360" y="1920495"/>
                </a:cubicBezTo>
                <a:cubicBezTo>
                  <a:pt x="173990" y="1943990"/>
                  <a:pt x="107315" y="2063370"/>
                  <a:pt x="72390" y="2076705"/>
                </a:cubicBezTo>
                <a:cubicBezTo>
                  <a:pt x="37465" y="2090040"/>
                  <a:pt x="3810" y="2000505"/>
                  <a:pt x="3810" y="200050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Freeform 205"/>
          <p:cNvSpPr/>
          <p:nvPr/>
        </p:nvSpPr>
        <p:spPr>
          <a:xfrm>
            <a:off x="207821" y="2826715"/>
            <a:ext cx="1091582" cy="3076305"/>
          </a:xfrm>
          <a:custGeom>
            <a:avLst/>
            <a:gdLst>
              <a:gd name="connsiteX0" fmla="*/ 26348 w 1086991"/>
              <a:gd name="connsiteY0" fmla="*/ 602284 h 3182416"/>
              <a:gd name="connsiteX1" fmla="*/ 122868 w 1086991"/>
              <a:gd name="connsiteY1" fmla="*/ 475284 h 3182416"/>
              <a:gd name="connsiteX2" fmla="*/ 224468 w 1086991"/>
              <a:gd name="connsiteY2" fmla="*/ 399084 h 3182416"/>
              <a:gd name="connsiteX3" fmla="*/ 336228 w 1086991"/>
              <a:gd name="connsiteY3" fmla="*/ 307644 h 3182416"/>
              <a:gd name="connsiteX4" fmla="*/ 376868 w 1086991"/>
              <a:gd name="connsiteY4" fmla="*/ 261924 h 3182416"/>
              <a:gd name="connsiteX5" fmla="*/ 341308 w 1086991"/>
              <a:gd name="connsiteY5" fmla="*/ 165404 h 3182416"/>
              <a:gd name="connsiteX6" fmla="*/ 366708 w 1086991"/>
              <a:gd name="connsiteY6" fmla="*/ 104444 h 3182416"/>
              <a:gd name="connsiteX7" fmla="*/ 397188 w 1086991"/>
              <a:gd name="connsiteY7" fmla="*/ 73964 h 3182416"/>
              <a:gd name="connsiteX8" fmla="*/ 422588 w 1086991"/>
              <a:gd name="connsiteY8" fmla="*/ 18084 h 3182416"/>
              <a:gd name="connsiteX9" fmla="*/ 453068 w 1086991"/>
              <a:gd name="connsiteY9" fmla="*/ 18084 h 3182416"/>
              <a:gd name="connsiteX10" fmla="*/ 569908 w 1086991"/>
              <a:gd name="connsiteY10" fmla="*/ 231444 h 3182416"/>
              <a:gd name="connsiteX11" fmla="*/ 747708 w 1086991"/>
              <a:gd name="connsiteY11" fmla="*/ 439724 h 3182416"/>
              <a:gd name="connsiteX12" fmla="*/ 925508 w 1086991"/>
              <a:gd name="connsiteY12" fmla="*/ 729284 h 3182416"/>
              <a:gd name="connsiteX13" fmla="*/ 1057588 w 1086991"/>
              <a:gd name="connsiteY13" fmla="*/ 820724 h 3182416"/>
              <a:gd name="connsiteX14" fmla="*/ 976308 w 1086991"/>
              <a:gd name="connsiteY14" fmla="*/ 952804 h 3182416"/>
              <a:gd name="connsiteX15" fmla="*/ 935668 w 1086991"/>
              <a:gd name="connsiteY15" fmla="*/ 1023924 h 3182416"/>
              <a:gd name="connsiteX16" fmla="*/ 910268 w 1086991"/>
              <a:gd name="connsiteY16" fmla="*/ 1176324 h 3182416"/>
              <a:gd name="connsiteX17" fmla="*/ 854388 w 1086991"/>
              <a:gd name="connsiteY17" fmla="*/ 1323644 h 3182416"/>
              <a:gd name="connsiteX18" fmla="*/ 859468 w 1086991"/>
              <a:gd name="connsiteY18" fmla="*/ 1415084 h 3182416"/>
              <a:gd name="connsiteX19" fmla="*/ 955988 w 1086991"/>
              <a:gd name="connsiteY19" fmla="*/ 1547164 h 3182416"/>
              <a:gd name="connsiteX20" fmla="*/ 1032188 w 1086991"/>
              <a:gd name="connsiteY20" fmla="*/ 1669084 h 3182416"/>
              <a:gd name="connsiteX21" fmla="*/ 1082988 w 1086991"/>
              <a:gd name="connsiteY21" fmla="*/ 1826564 h 3182416"/>
              <a:gd name="connsiteX22" fmla="*/ 1072828 w 1086991"/>
              <a:gd name="connsiteY22" fmla="*/ 1999284 h 3182416"/>
              <a:gd name="connsiteX23" fmla="*/ 986468 w 1086991"/>
              <a:gd name="connsiteY23" fmla="*/ 2100884 h 3182416"/>
              <a:gd name="connsiteX24" fmla="*/ 884868 w 1086991"/>
              <a:gd name="connsiteY24" fmla="*/ 2172004 h 3182416"/>
              <a:gd name="connsiteX25" fmla="*/ 854388 w 1086991"/>
              <a:gd name="connsiteY25" fmla="*/ 2349804 h 3182416"/>
              <a:gd name="connsiteX26" fmla="*/ 849308 w 1086991"/>
              <a:gd name="connsiteY26" fmla="*/ 2537764 h 3182416"/>
              <a:gd name="connsiteX27" fmla="*/ 773108 w 1086991"/>
              <a:gd name="connsiteY27" fmla="*/ 2578404 h 3182416"/>
              <a:gd name="connsiteX28" fmla="*/ 605468 w 1086991"/>
              <a:gd name="connsiteY28" fmla="*/ 2578404 h 3182416"/>
              <a:gd name="connsiteX29" fmla="*/ 432748 w 1086991"/>
              <a:gd name="connsiteY29" fmla="*/ 2654604 h 3182416"/>
              <a:gd name="connsiteX30" fmla="*/ 356548 w 1086991"/>
              <a:gd name="connsiteY30" fmla="*/ 2725724 h 3182416"/>
              <a:gd name="connsiteX31" fmla="*/ 366708 w 1086991"/>
              <a:gd name="connsiteY31" fmla="*/ 2817164 h 3182416"/>
              <a:gd name="connsiteX32" fmla="*/ 437828 w 1086991"/>
              <a:gd name="connsiteY32" fmla="*/ 2893364 h 3182416"/>
              <a:gd name="connsiteX33" fmla="*/ 381948 w 1086991"/>
              <a:gd name="connsiteY33" fmla="*/ 3020364 h 3182416"/>
              <a:gd name="connsiteX34" fmla="*/ 315908 w 1086991"/>
              <a:gd name="connsiteY34" fmla="*/ 3076244 h 3182416"/>
              <a:gd name="connsiteX35" fmla="*/ 183828 w 1086991"/>
              <a:gd name="connsiteY35" fmla="*/ 3030524 h 3182416"/>
              <a:gd name="connsiteX36" fmla="*/ 11108 w 1086991"/>
              <a:gd name="connsiteY36" fmla="*/ 2994964 h 3182416"/>
              <a:gd name="connsiteX37" fmla="*/ 26348 w 1086991"/>
              <a:gd name="connsiteY37" fmla="*/ 602284 h 3182416"/>
              <a:gd name="connsiteX0" fmla="*/ 37633 w 1098276"/>
              <a:gd name="connsiteY0" fmla="*/ 602284 h 3076305"/>
              <a:gd name="connsiteX1" fmla="*/ 134153 w 1098276"/>
              <a:gd name="connsiteY1" fmla="*/ 475284 h 3076305"/>
              <a:gd name="connsiteX2" fmla="*/ 235753 w 1098276"/>
              <a:gd name="connsiteY2" fmla="*/ 399084 h 3076305"/>
              <a:gd name="connsiteX3" fmla="*/ 347513 w 1098276"/>
              <a:gd name="connsiteY3" fmla="*/ 307644 h 3076305"/>
              <a:gd name="connsiteX4" fmla="*/ 388153 w 1098276"/>
              <a:gd name="connsiteY4" fmla="*/ 261924 h 3076305"/>
              <a:gd name="connsiteX5" fmla="*/ 352593 w 1098276"/>
              <a:gd name="connsiteY5" fmla="*/ 165404 h 3076305"/>
              <a:gd name="connsiteX6" fmla="*/ 377993 w 1098276"/>
              <a:gd name="connsiteY6" fmla="*/ 104444 h 3076305"/>
              <a:gd name="connsiteX7" fmla="*/ 408473 w 1098276"/>
              <a:gd name="connsiteY7" fmla="*/ 73964 h 3076305"/>
              <a:gd name="connsiteX8" fmla="*/ 433873 w 1098276"/>
              <a:gd name="connsiteY8" fmla="*/ 18084 h 3076305"/>
              <a:gd name="connsiteX9" fmla="*/ 464353 w 1098276"/>
              <a:gd name="connsiteY9" fmla="*/ 18084 h 3076305"/>
              <a:gd name="connsiteX10" fmla="*/ 581193 w 1098276"/>
              <a:gd name="connsiteY10" fmla="*/ 231444 h 3076305"/>
              <a:gd name="connsiteX11" fmla="*/ 758993 w 1098276"/>
              <a:gd name="connsiteY11" fmla="*/ 439724 h 3076305"/>
              <a:gd name="connsiteX12" fmla="*/ 936793 w 1098276"/>
              <a:gd name="connsiteY12" fmla="*/ 729284 h 3076305"/>
              <a:gd name="connsiteX13" fmla="*/ 1068873 w 1098276"/>
              <a:gd name="connsiteY13" fmla="*/ 820724 h 3076305"/>
              <a:gd name="connsiteX14" fmla="*/ 987593 w 1098276"/>
              <a:gd name="connsiteY14" fmla="*/ 952804 h 3076305"/>
              <a:gd name="connsiteX15" fmla="*/ 946953 w 1098276"/>
              <a:gd name="connsiteY15" fmla="*/ 1023924 h 3076305"/>
              <a:gd name="connsiteX16" fmla="*/ 921553 w 1098276"/>
              <a:gd name="connsiteY16" fmla="*/ 1176324 h 3076305"/>
              <a:gd name="connsiteX17" fmla="*/ 865673 w 1098276"/>
              <a:gd name="connsiteY17" fmla="*/ 1323644 h 3076305"/>
              <a:gd name="connsiteX18" fmla="*/ 870753 w 1098276"/>
              <a:gd name="connsiteY18" fmla="*/ 1415084 h 3076305"/>
              <a:gd name="connsiteX19" fmla="*/ 967273 w 1098276"/>
              <a:gd name="connsiteY19" fmla="*/ 1547164 h 3076305"/>
              <a:gd name="connsiteX20" fmla="*/ 1043473 w 1098276"/>
              <a:gd name="connsiteY20" fmla="*/ 1669084 h 3076305"/>
              <a:gd name="connsiteX21" fmla="*/ 1094273 w 1098276"/>
              <a:gd name="connsiteY21" fmla="*/ 1826564 h 3076305"/>
              <a:gd name="connsiteX22" fmla="*/ 1084113 w 1098276"/>
              <a:gd name="connsiteY22" fmla="*/ 1999284 h 3076305"/>
              <a:gd name="connsiteX23" fmla="*/ 997753 w 1098276"/>
              <a:gd name="connsiteY23" fmla="*/ 2100884 h 3076305"/>
              <a:gd name="connsiteX24" fmla="*/ 896153 w 1098276"/>
              <a:gd name="connsiteY24" fmla="*/ 2172004 h 3076305"/>
              <a:gd name="connsiteX25" fmla="*/ 865673 w 1098276"/>
              <a:gd name="connsiteY25" fmla="*/ 2349804 h 3076305"/>
              <a:gd name="connsiteX26" fmla="*/ 860593 w 1098276"/>
              <a:gd name="connsiteY26" fmla="*/ 2537764 h 3076305"/>
              <a:gd name="connsiteX27" fmla="*/ 784393 w 1098276"/>
              <a:gd name="connsiteY27" fmla="*/ 2578404 h 3076305"/>
              <a:gd name="connsiteX28" fmla="*/ 616753 w 1098276"/>
              <a:gd name="connsiteY28" fmla="*/ 2578404 h 3076305"/>
              <a:gd name="connsiteX29" fmla="*/ 444033 w 1098276"/>
              <a:gd name="connsiteY29" fmla="*/ 2654604 h 3076305"/>
              <a:gd name="connsiteX30" fmla="*/ 367833 w 1098276"/>
              <a:gd name="connsiteY30" fmla="*/ 2725724 h 3076305"/>
              <a:gd name="connsiteX31" fmla="*/ 377993 w 1098276"/>
              <a:gd name="connsiteY31" fmla="*/ 2817164 h 3076305"/>
              <a:gd name="connsiteX32" fmla="*/ 449113 w 1098276"/>
              <a:gd name="connsiteY32" fmla="*/ 2893364 h 3076305"/>
              <a:gd name="connsiteX33" fmla="*/ 393233 w 1098276"/>
              <a:gd name="connsiteY33" fmla="*/ 3020364 h 3076305"/>
              <a:gd name="connsiteX34" fmla="*/ 327193 w 1098276"/>
              <a:gd name="connsiteY34" fmla="*/ 3076244 h 3076305"/>
              <a:gd name="connsiteX35" fmla="*/ 195113 w 1098276"/>
              <a:gd name="connsiteY35" fmla="*/ 3030524 h 3076305"/>
              <a:gd name="connsiteX36" fmla="*/ 22393 w 1098276"/>
              <a:gd name="connsiteY36" fmla="*/ 2994964 h 3076305"/>
              <a:gd name="connsiteX37" fmla="*/ 37633 w 1098276"/>
              <a:gd name="connsiteY37" fmla="*/ 602284 h 3076305"/>
              <a:gd name="connsiteX0" fmla="*/ 30939 w 1091582"/>
              <a:gd name="connsiteY0" fmla="*/ 602284 h 3076305"/>
              <a:gd name="connsiteX1" fmla="*/ 127459 w 1091582"/>
              <a:gd name="connsiteY1" fmla="*/ 475284 h 3076305"/>
              <a:gd name="connsiteX2" fmla="*/ 229059 w 1091582"/>
              <a:gd name="connsiteY2" fmla="*/ 399084 h 3076305"/>
              <a:gd name="connsiteX3" fmla="*/ 340819 w 1091582"/>
              <a:gd name="connsiteY3" fmla="*/ 307644 h 3076305"/>
              <a:gd name="connsiteX4" fmla="*/ 381459 w 1091582"/>
              <a:gd name="connsiteY4" fmla="*/ 261924 h 3076305"/>
              <a:gd name="connsiteX5" fmla="*/ 345899 w 1091582"/>
              <a:gd name="connsiteY5" fmla="*/ 165404 h 3076305"/>
              <a:gd name="connsiteX6" fmla="*/ 371299 w 1091582"/>
              <a:gd name="connsiteY6" fmla="*/ 104444 h 3076305"/>
              <a:gd name="connsiteX7" fmla="*/ 401779 w 1091582"/>
              <a:gd name="connsiteY7" fmla="*/ 73964 h 3076305"/>
              <a:gd name="connsiteX8" fmla="*/ 427179 w 1091582"/>
              <a:gd name="connsiteY8" fmla="*/ 18084 h 3076305"/>
              <a:gd name="connsiteX9" fmla="*/ 457659 w 1091582"/>
              <a:gd name="connsiteY9" fmla="*/ 18084 h 3076305"/>
              <a:gd name="connsiteX10" fmla="*/ 574499 w 1091582"/>
              <a:gd name="connsiteY10" fmla="*/ 231444 h 3076305"/>
              <a:gd name="connsiteX11" fmla="*/ 752299 w 1091582"/>
              <a:gd name="connsiteY11" fmla="*/ 439724 h 3076305"/>
              <a:gd name="connsiteX12" fmla="*/ 930099 w 1091582"/>
              <a:gd name="connsiteY12" fmla="*/ 729284 h 3076305"/>
              <a:gd name="connsiteX13" fmla="*/ 1062179 w 1091582"/>
              <a:gd name="connsiteY13" fmla="*/ 820724 h 3076305"/>
              <a:gd name="connsiteX14" fmla="*/ 980899 w 1091582"/>
              <a:gd name="connsiteY14" fmla="*/ 952804 h 3076305"/>
              <a:gd name="connsiteX15" fmla="*/ 940259 w 1091582"/>
              <a:gd name="connsiteY15" fmla="*/ 1023924 h 3076305"/>
              <a:gd name="connsiteX16" fmla="*/ 914859 w 1091582"/>
              <a:gd name="connsiteY16" fmla="*/ 1176324 h 3076305"/>
              <a:gd name="connsiteX17" fmla="*/ 858979 w 1091582"/>
              <a:gd name="connsiteY17" fmla="*/ 1323644 h 3076305"/>
              <a:gd name="connsiteX18" fmla="*/ 864059 w 1091582"/>
              <a:gd name="connsiteY18" fmla="*/ 1415084 h 3076305"/>
              <a:gd name="connsiteX19" fmla="*/ 960579 w 1091582"/>
              <a:gd name="connsiteY19" fmla="*/ 1547164 h 3076305"/>
              <a:gd name="connsiteX20" fmla="*/ 1036779 w 1091582"/>
              <a:gd name="connsiteY20" fmla="*/ 1669084 h 3076305"/>
              <a:gd name="connsiteX21" fmla="*/ 1087579 w 1091582"/>
              <a:gd name="connsiteY21" fmla="*/ 1826564 h 3076305"/>
              <a:gd name="connsiteX22" fmla="*/ 1077419 w 1091582"/>
              <a:gd name="connsiteY22" fmla="*/ 1999284 h 3076305"/>
              <a:gd name="connsiteX23" fmla="*/ 991059 w 1091582"/>
              <a:gd name="connsiteY23" fmla="*/ 2100884 h 3076305"/>
              <a:gd name="connsiteX24" fmla="*/ 889459 w 1091582"/>
              <a:gd name="connsiteY24" fmla="*/ 2172004 h 3076305"/>
              <a:gd name="connsiteX25" fmla="*/ 858979 w 1091582"/>
              <a:gd name="connsiteY25" fmla="*/ 2349804 h 3076305"/>
              <a:gd name="connsiteX26" fmla="*/ 853899 w 1091582"/>
              <a:gd name="connsiteY26" fmla="*/ 2537764 h 3076305"/>
              <a:gd name="connsiteX27" fmla="*/ 777699 w 1091582"/>
              <a:gd name="connsiteY27" fmla="*/ 2578404 h 3076305"/>
              <a:gd name="connsiteX28" fmla="*/ 610059 w 1091582"/>
              <a:gd name="connsiteY28" fmla="*/ 2578404 h 3076305"/>
              <a:gd name="connsiteX29" fmla="*/ 437339 w 1091582"/>
              <a:gd name="connsiteY29" fmla="*/ 2654604 h 3076305"/>
              <a:gd name="connsiteX30" fmla="*/ 361139 w 1091582"/>
              <a:gd name="connsiteY30" fmla="*/ 2725724 h 3076305"/>
              <a:gd name="connsiteX31" fmla="*/ 371299 w 1091582"/>
              <a:gd name="connsiteY31" fmla="*/ 2817164 h 3076305"/>
              <a:gd name="connsiteX32" fmla="*/ 442419 w 1091582"/>
              <a:gd name="connsiteY32" fmla="*/ 2893364 h 3076305"/>
              <a:gd name="connsiteX33" fmla="*/ 386539 w 1091582"/>
              <a:gd name="connsiteY33" fmla="*/ 3020364 h 3076305"/>
              <a:gd name="connsiteX34" fmla="*/ 320499 w 1091582"/>
              <a:gd name="connsiteY34" fmla="*/ 3076244 h 3076305"/>
              <a:gd name="connsiteX35" fmla="*/ 188419 w 1091582"/>
              <a:gd name="connsiteY35" fmla="*/ 3030524 h 3076305"/>
              <a:gd name="connsiteX36" fmla="*/ 15699 w 1091582"/>
              <a:gd name="connsiteY36" fmla="*/ 2994964 h 3076305"/>
              <a:gd name="connsiteX37" fmla="*/ 30939 w 1091582"/>
              <a:gd name="connsiteY37" fmla="*/ 602284 h 3076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1582" h="3076305">
                <a:moveTo>
                  <a:pt x="30939" y="602284"/>
                </a:moveTo>
                <a:cubicBezTo>
                  <a:pt x="8926" y="593817"/>
                  <a:pt x="94439" y="509151"/>
                  <a:pt x="127459" y="475284"/>
                </a:cubicBezTo>
                <a:cubicBezTo>
                  <a:pt x="160479" y="441417"/>
                  <a:pt x="193499" y="427024"/>
                  <a:pt x="229059" y="399084"/>
                </a:cubicBezTo>
                <a:cubicBezTo>
                  <a:pt x="264619" y="371144"/>
                  <a:pt x="315419" y="330504"/>
                  <a:pt x="340819" y="307644"/>
                </a:cubicBezTo>
                <a:cubicBezTo>
                  <a:pt x="366219" y="284784"/>
                  <a:pt x="380612" y="285631"/>
                  <a:pt x="381459" y="261924"/>
                </a:cubicBezTo>
                <a:cubicBezTo>
                  <a:pt x="382306" y="238217"/>
                  <a:pt x="347592" y="191651"/>
                  <a:pt x="345899" y="165404"/>
                </a:cubicBezTo>
                <a:cubicBezTo>
                  <a:pt x="344206" y="139157"/>
                  <a:pt x="361986" y="119684"/>
                  <a:pt x="371299" y="104444"/>
                </a:cubicBezTo>
                <a:cubicBezTo>
                  <a:pt x="380612" y="89204"/>
                  <a:pt x="392466" y="88357"/>
                  <a:pt x="401779" y="73964"/>
                </a:cubicBezTo>
                <a:cubicBezTo>
                  <a:pt x="411092" y="59571"/>
                  <a:pt x="417866" y="27397"/>
                  <a:pt x="427179" y="18084"/>
                </a:cubicBezTo>
                <a:cubicBezTo>
                  <a:pt x="436492" y="8771"/>
                  <a:pt x="433106" y="-17476"/>
                  <a:pt x="457659" y="18084"/>
                </a:cubicBezTo>
                <a:cubicBezTo>
                  <a:pt x="482212" y="53644"/>
                  <a:pt x="525392" y="161171"/>
                  <a:pt x="574499" y="231444"/>
                </a:cubicBezTo>
                <a:cubicBezTo>
                  <a:pt x="623606" y="301717"/>
                  <a:pt x="693032" y="356751"/>
                  <a:pt x="752299" y="439724"/>
                </a:cubicBezTo>
                <a:cubicBezTo>
                  <a:pt x="811566" y="522697"/>
                  <a:pt x="878452" y="665784"/>
                  <a:pt x="930099" y="729284"/>
                </a:cubicBezTo>
                <a:cubicBezTo>
                  <a:pt x="981746" y="792784"/>
                  <a:pt x="1053712" y="783471"/>
                  <a:pt x="1062179" y="820724"/>
                </a:cubicBezTo>
                <a:cubicBezTo>
                  <a:pt x="1070646" y="857977"/>
                  <a:pt x="1001219" y="918937"/>
                  <a:pt x="980899" y="952804"/>
                </a:cubicBezTo>
                <a:cubicBezTo>
                  <a:pt x="960579" y="986671"/>
                  <a:pt x="951266" y="986671"/>
                  <a:pt x="940259" y="1023924"/>
                </a:cubicBezTo>
                <a:cubicBezTo>
                  <a:pt x="929252" y="1061177"/>
                  <a:pt x="928406" y="1126371"/>
                  <a:pt x="914859" y="1176324"/>
                </a:cubicBezTo>
                <a:cubicBezTo>
                  <a:pt x="901312" y="1226277"/>
                  <a:pt x="867446" y="1283851"/>
                  <a:pt x="858979" y="1323644"/>
                </a:cubicBezTo>
                <a:cubicBezTo>
                  <a:pt x="850512" y="1363437"/>
                  <a:pt x="847126" y="1377831"/>
                  <a:pt x="864059" y="1415084"/>
                </a:cubicBezTo>
                <a:cubicBezTo>
                  <a:pt x="880992" y="1452337"/>
                  <a:pt x="931792" y="1504831"/>
                  <a:pt x="960579" y="1547164"/>
                </a:cubicBezTo>
                <a:cubicBezTo>
                  <a:pt x="989366" y="1589497"/>
                  <a:pt x="1015612" y="1622517"/>
                  <a:pt x="1036779" y="1669084"/>
                </a:cubicBezTo>
                <a:cubicBezTo>
                  <a:pt x="1057946" y="1715651"/>
                  <a:pt x="1080806" y="1771531"/>
                  <a:pt x="1087579" y="1826564"/>
                </a:cubicBezTo>
                <a:cubicBezTo>
                  <a:pt x="1094352" y="1881597"/>
                  <a:pt x="1093506" y="1953564"/>
                  <a:pt x="1077419" y="1999284"/>
                </a:cubicBezTo>
                <a:cubicBezTo>
                  <a:pt x="1061332" y="2045004"/>
                  <a:pt x="1022386" y="2072097"/>
                  <a:pt x="991059" y="2100884"/>
                </a:cubicBezTo>
                <a:cubicBezTo>
                  <a:pt x="959732" y="2129671"/>
                  <a:pt x="911472" y="2130517"/>
                  <a:pt x="889459" y="2172004"/>
                </a:cubicBezTo>
                <a:cubicBezTo>
                  <a:pt x="867446" y="2213491"/>
                  <a:pt x="864906" y="2288844"/>
                  <a:pt x="858979" y="2349804"/>
                </a:cubicBezTo>
                <a:cubicBezTo>
                  <a:pt x="853052" y="2410764"/>
                  <a:pt x="867446" y="2499664"/>
                  <a:pt x="853899" y="2537764"/>
                </a:cubicBezTo>
                <a:cubicBezTo>
                  <a:pt x="840352" y="2575864"/>
                  <a:pt x="818339" y="2571631"/>
                  <a:pt x="777699" y="2578404"/>
                </a:cubicBezTo>
                <a:cubicBezTo>
                  <a:pt x="737059" y="2585177"/>
                  <a:pt x="666786" y="2565704"/>
                  <a:pt x="610059" y="2578404"/>
                </a:cubicBezTo>
                <a:cubicBezTo>
                  <a:pt x="553332" y="2591104"/>
                  <a:pt x="478826" y="2630051"/>
                  <a:pt x="437339" y="2654604"/>
                </a:cubicBezTo>
                <a:cubicBezTo>
                  <a:pt x="395852" y="2679157"/>
                  <a:pt x="372146" y="2698631"/>
                  <a:pt x="361139" y="2725724"/>
                </a:cubicBezTo>
                <a:cubicBezTo>
                  <a:pt x="350132" y="2752817"/>
                  <a:pt x="357752" y="2789224"/>
                  <a:pt x="371299" y="2817164"/>
                </a:cubicBezTo>
                <a:cubicBezTo>
                  <a:pt x="384846" y="2845104"/>
                  <a:pt x="439879" y="2859497"/>
                  <a:pt x="442419" y="2893364"/>
                </a:cubicBezTo>
                <a:cubicBezTo>
                  <a:pt x="444959" y="2927231"/>
                  <a:pt x="406859" y="2989884"/>
                  <a:pt x="386539" y="3020364"/>
                </a:cubicBezTo>
                <a:cubicBezTo>
                  <a:pt x="366219" y="3050844"/>
                  <a:pt x="353519" y="3074551"/>
                  <a:pt x="320499" y="3076244"/>
                </a:cubicBezTo>
                <a:cubicBezTo>
                  <a:pt x="287479" y="3077937"/>
                  <a:pt x="239219" y="3044071"/>
                  <a:pt x="188419" y="3030524"/>
                </a:cubicBezTo>
                <a:cubicBezTo>
                  <a:pt x="137619" y="3016977"/>
                  <a:pt x="65652" y="3016131"/>
                  <a:pt x="15699" y="2994964"/>
                </a:cubicBezTo>
                <a:cubicBezTo>
                  <a:pt x="-34254" y="2973797"/>
                  <a:pt x="52952" y="610751"/>
                  <a:pt x="30939" y="602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reeform 206"/>
          <p:cNvSpPr/>
          <p:nvPr/>
        </p:nvSpPr>
        <p:spPr>
          <a:xfrm>
            <a:off x="223520" y="3192102"/>
            <a:ext cx="1011519" cy="2624712"/>
          </a:xfrm>
          <a:custGeom>
            <a:avLst/>
            <a:gdLst>
              <a:gd name="connsiteX0" fmla="*/ 20320 w 1011519"/>
              <a:gd name="connsiteY0" fmla="*/ 2553378 h 2624712"/>
              <a:gd name="connsiteX1" fmla="*/ 254000 w 1011519"/>
              <a:gd name="connsiteY1" fmla="*/ 2624498 h 2624712"/>
              <a:gd name="connsiteX2" fmla="*/ 330200 w 1011519"/>
              <a:gd name="connsiteY2" fmla="*/ 2533058 h 2624712"/>
              <a:gd name="connsiteX3" fmla="*/ 254000 w 1011519"/>
              <a:gd name="connsiteY3" fmla="*/ 2385738 h 2624712"/>
              <a:gd name="connsiteX4" fmla="*/ 208280 w 1011519"/>
              <a:gd name="connsiteY4" fmla="*/ 2319698 h 2624712"/>
              <a:gd name="connsiteX5" fmla="*/ 269240 w 1011519"/>
              <a:gd name="connsiteY5" fmla="*/ 2243498 h 2624712"/>
              <a:gd name="connsiteX6" fmla="*/ 579120 w 1011519"/>
              <a:gd name="connsiteY6" fmla="*/ 2167298 h 2624712"/>
              <a:gd name="connsiteX7" fmla="*/ 756920 w 1011519"/>
              <a:gd name="connsiteY7" fmla="*/ 2070778 h 2624712"/>
              <a:gd name="connsiteX8" fmla="*/ 756920 w 1011519"/>
              <a:gd name="connsiteY8" fmla="*/ 1725338 h 2624712"/>
              <a:gd name="connsiteX9" fmla="*/ 873760 w 1011519"/>
              <a:gd name="connsiteY9" fmla="*/ 1669458 h 2624712"/>
              <a:gd name="connsiteX10" fmla="*/ 914400 w 1011519"/>
              <a:gd name="connsiteY10" fmla="*/ 1547538 h 2624712"/>
              <a:gd name="connsiteX11" fmla="*/ 919480 w 1011519"/>
              <a:gd name="connsiteY11" fmla="*/ 1471338 h 2624712"/>
              <a:gd name="connsiteX12" fmla="*/ 1010920 w 1011519"/>
              <a:gd name="connsiteY12" fmla="*/ 1354498 h 2624712"/>
              <a:gd name="connsiteX13" fmla="*/ 868680 w 1011519"/>
              <a:gd name="connsiteY13" fmla="*/ 1146218 h 2624712"/>
              <a:gd name="connsiteX14" fmla="*/ 772160 w 1011519"/>
              <a:gd name="connsiteY14" fmla="*/ 983658 h 2624712"/>
              <a:gd name="connsiteX15" fmla="*/ 807720 w 1011519"/>
              <a:gd name="connsiteY15" fmla="*/ 846498 h 2624712"/>
              <a:gd name="connsiteX16" fmla="*/ 904240 w 1011519"/>
              <a:gd name="connsiteY16" fmla="*/ 658538 h 2624712"/>
              <a:gd name="connsiteX17" fmla="*/ 914400 w 1011519"/>
              <a:gd name="connsiteY17" fmla="*/ 511218 h 2624712"/>
              <a:gd name="connsiteX18" fmla="*/ 868680 w 1011519"/>
              <a:gd name="connsiteY18" fmla="*/ 435018 h 2624712"/>
              <a:gd name="connsiteX19" fmla="*/ 772160 w 1011519"/>
              <a:gd name="connsiteY19" fmla="*/ 363898 h 2624712"/>
              <a:gd name="connsiteX20" fmla="*/ 777240 w 1011519"/>
              <a:gd name="connsiteY20" fmla="*/ 277538 h 2624712"/>
              <a:gd name="connsiteX21" fmla="*/ 721360 w 1011519"/>
              <a:gd name="connsiteY21" fmla="*/ 114978 h 2624712"/>
              <a:gd name="connsiteX22" fmla="*/ 563880 w 1011519"/>
              <a:gd name="connsiteY22" fmla="*/ 18458 h 2624712"/>
              <a:gd name="connsiteX23" fmla="*/ 487680 w 1011519"/>
              <a:gd name="connsiteY23" fmla="*/ 3218 h 2624712"/>
              <a:gd name="connsiteX24" fmla="*/ 386080 w 1011519"/>
              <a:gd name="connsiteY24" fmla="*/ 59098 h 2624712"/>
              <a:gd name="connsiteX25" fmla="*/ 320040 w 1011519"/>
              <a:gd name="connsiteY25" fmla="*/ 231818 h 2624712"/>
              <a:gd name="connsiteX26" fmla="*/ 254000 w 1011519"/>
              <a:gd name="connsiteY26" fmla="*/ 206418 h 2624712"/>
              <a:gd name="connsiteX27" fmla="*/ 177800 w 1011519"/>
              <a:gd name="connsiteY27" fmla="*/ 267378 h 2624712"/>
              <a:gd name="connsiteX28" fmla="*/ 91440 w 1011519"/>
              <a:gd name="connsiteY28" fmla="*/ 323258 h 2624712"/>
              <a:gd name="connsiteX29" fmla="*/ 0 w 1011519"/>
              <a:gd name="connsiteY29" fmla="*/ 353738 h 262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11519" h="2624712">
                <a:moveTo>
                  <a:pt x="20320" y="2553378"/>
                </a:moveTo>
                <a:cubicBezTo>
                  <a:pt x="111336" y="2590631"/>
                  <a:pt x="202353" y="2627885"/>
                  <a:pt x="254000" y="2624498"/>
                </a:cubicBezTo>
                <a:cubicBezTo>
                  <a:pt x="305647" y="2621111"/>
                  <a:pt x="330200" y="2572851"/>
                  <a:pt x="330200" y="2533058"/>
                </a:cubicBezTo>
                <a:cubicBezTo>
                  <a:pt x="330200" y="2493265"/>
                  <a:pt x="274320" y="2421298"/>
                  <a:pt x="254000" y="2385738"/>
                </a:cubicBezTo>
                <a:cubicBezTo>
                  <a:pt x="233680" y="2350178"/>
                  <a:pt x="205740" y="2343405"/>
                  <a:pt x="208280" y="2319698"/>
                </a:cubicBezTo>
                <a:cubicBezTo>
                  <a:pt x="210820" y="2295991"/>
                  <a:pt x="207434" y="2268898"/>
                  <a:pt x="269240" y="2243498"/>
                </a:cubicBezTo>
                <a:cubicBezTo>
                  <a:pt x="331046" y="2218098"/>
                  <a:pt x="497840" y="2196085"/>
                  <a:pt x="579120" y="2167298"/>
                </a:cubicBezTo>
                <a:cubicBezTo>
                  <a:pt x="660400" y="2138511"/>
                  <a:pt x="727287" y="2144438"/>
                  <a:pt x="756920" y="2070778"/>
                </a:cubicBezTo>
                <a:cubicBezTo>
                  <a:pt x="786553" y="1997118"/>
                  <a:pt x="737447" y="1792225"/>
                  <a:pt x="756920" y="1725338"/>
                </a:cubicBezTo>
                <a:cubicBezTo>
                  <a:pt x="776393" y="1658451"/>
                  <a:pt x="847513" y="1699091"/>
                  <a:pt x="873760" y="1669458"/>
                </a:cubicBezTo>
                <a:cubicBezTo>
                  <a:pt x="900007" y="1639825"/>
                  <a:pt x="906780" y="1580558"/>
                  <a:pt x="914400" y="1547538"/>
                </a:cubicBezTo>
                <a:cubicBezTo>
                  <a:pt x="922020" y="1514518"/>
                  <a:pt x="903393" y="1503511"/>
                  <a:pt x="919480" y="1471338"/>
                </a:cubicBezTo>
                <a:cubicBezTo>
                  <a:pt x="935567" y="1439165"/>
                  <a:pt x="1019387" y="1408685"/>
                  <a:pt x="1010920" y="1354498"/>
                </a:cubicBezTo>
                <a:cubicBezTo>
                  <a:pt x="1002453" y="1300311"/>
                  <a:pt x="908473" y="1208025"/>
                  <a:pt x="868680" y="1146218"/>
                </a:cubicBezTo>
                <a:cubicBezTo>
                  <a:pt x="828887" y="1084411"/>
                  <a:pt x="782320" y="1033611"/>
                  <a:pt x="772160" y="983658"/>
                </a:cubicBezTo>
                <a:cubicBezTo>
                  <a:pt x="762000" y="933705"/>
                  <a:pt x="785707" y="900685"/>
                  <a:pt x="807720" y="846498"/>
                </a:cubicBezTo>
                <a:cubicBezTo>
                  <a:pt x="829733" y="792311"/>
                  <a:pt x="886460" y="714418"/>
                  <a:pt x="904240" y="658538"/>
                </a:cubicBezTo>
                <a:cubicBezTo>
                  <a:pt x="922020" y="602658"/>
                  <a:pt x="920327" y="548471"/>
                  <a:pt x="914400" y="511218"/>
                </a:cubicBezTo>
                <a:cubicBezTo>
                  <a:pt x="908473" y="473965"/>
                  <a:pt x="892387" y="459571"/>
                  <a:pt x="868680" y="435018"/>
                </a:cubicBezTo>
                <a:cubicBezTo>
                  <a:pt x="844973" y="410465"/>
                  <a:pt x="787400" y="390145"/>
                  <a:pt x="772160" y="363898"/>
                </a:cubicBezTo>
                <a:cubicBezTo>
                  <a:pt x="756920" y="337651"/>
                  <a:pt x="785707" y="319025"/>
                  <a:pt x="777240" y="277538"/>
                </a:cubicBezTo>
                <a:cubicBezTo>
                  <a:pt x="768773" y="236051"/>
                  <a:pt x="756920" y="158158"/>
                  <a:pt x="721360" y="114978"/>
                </a:cubicBezTo>
                <a:cubicBezTo>
                  <a:pt x="685800" y="71798"/>
                  <a:pt x="602827" y="37085"/>
                  <a:pt x="563880" y="18458"/>
                </a:cubicBezTo>
                <a:cubicBezTo>
                  <a:pt x="524933" y="-169"/>
                  <a:pt x="517313" y="-3555"/>
                  <a:pt x="487680" y="3218"/>
                </a:cubicBezTo>
                <a:cubicBezTo>
                  <a:pt x="458047" y="9991"/>
                  <a:pt x="414020" y="20998"/>
                  <a:pt x="386080" y="59098"/>
                </a:cubicBezTo>
                <a:cubicBezTo>
                  <a:pt x="358140" y="97198"/>
                  <a:pt x="342053" y="207265"/>
                  <a:pt x="320040" y="231818"/>
                </a:cubicBezTo>
                <a:cubicBezTo>
                  <a:pt x="298027" y="256371"/>
                  <a:pt x="277707" y="200491"/>
                  <a:pt x="254000" y="206418"/>
                </a:cubicBezTo>
                <a:cubicBezTo>
                  <a:pt x="230293" y="212345"/>
                  <a:pt x="204893" y="247905"/>
                  <a:pt x="177800" y="267378"/>
                </a:cubicBezTo>
                <a:cubicBezTo>
                  <a:pt x="150707" y="286851"/>
                  <a:pt x="121073" y="308865"/>
                  <a:pt x="91440" y="323258"/>
                </a:cubicBezTo>
                <a:cubicBezTo>
                  <a:pt x="61807" y="337651"/>
                  <a:pt x="11853" y="346118"/>
                  <a:pt x="0" y="35373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Freeform 207"/>
          <p:cNvSpPr/>
          <p:nvPr/>
        </p:nvSpPr>
        <p:spPr>
          <a:xfrm>
            <a:off x="208280" y="2696955"/>
            <a:ext cx="1163741" cy="3338619"/>
          </a:xfrm>
          <a:custGeom>
            <a:avLst/>
            <a:gdLst>
              <a:gd name="connsiteX0" fmla="*/ 0 w 1163741"/>
              <a:gd name="connsiteY0" fmla="*/ 488205 h 3338619"/>
              <a:gd name="connsiteX1" fmla="*/ 71120 w 1163741"/>
              <a:gd name="connsiteY1" fmla="*/ 371365 h 3338619"/>
              <a:gd name="connsiteX2" fmla="*/ 91440 w 1163741"/>
              <a:gd name="connsiteY2" fmla="*/ 300245 h 3338619"/>
              <a:gd name="connsiteX3" fmla="*/ 203200 w 1163741"/>
              <a:gd name="connsiteY3" fmla="*/ 290085 h 3338619"/>
              <a:gd name="connsiteX4" fmla="*/ 360680 w 1163741"/>
              <a:gd name="connsiteY4" fmla="*/ 137685 h 3338619"/>
              <a:gd name="connsiteX5" fmla="*/ 482600 w 1163741"/>
              <a:gd name="connsiteY5" fmla="*/ 525 h 3338619"/>
              <a:gd name="connsiteX6" fmla="*/ 579120 w 1163741"/>
              <a:gd name="connsiteY6" fmla="*/ 97045 h 3338619"/>
              <a:gd name="connsiteX7" fmla="*/ 574040 w 1163741"/>
              <a:gd name="connsiteY7" fmla="*/ 259605 h 3338619"/>
              <a:gd name="connsiteX8" fmla="*/ 695960 w 1163741"/>
              <a:gd name="connsiteY8" fmla="*/ 442485 h 3338619"/>
              <a:gd name="connsiteX9" fmla="*/ 868680 w 1163741"/>
              <a:gd name="connsiteY9" fmla="*/ 554245 h 3338619"/>
              <a:gd name="connsiteX10" fmla="*/ 939800 w 1163741"/>
              <a:gd name="connsiteY10" fmla="*/ 777765 h 3338619"/>
              <a:gd name="connsiteX11" fmla="*/ 1061720 w 1163741"/>
              <a:gd name="connsiteY11" fmla="*/ 864125 h 3338619"/>
              <a:gd name="connsiteX12" fmla="*/ 1127760 w 1163741"/>
              <a:gd name="connsiteY12" fmla="*/ 899685 h 3338619"/>
              <a:gd name="connsiteX13" fmla="*/ 1066800 w 1163741"/>
              <a:gd name="connsiteY13" fmla="*/ 1036845 h 3338619"/>
              <a:gd name="connsiteX14" fmla="*/ 1016000 w 1163741"/>
              <a:gd name="connsiteY14" fmla="*/ 1189245 h 3338619"/>
              <a:gd name="connsiteX15" fmla="*/ 995680 w 1163741"/>
              <a:gd name="connsiteY15" fmla="*/ 1301005 h 3338619"/>
              <a:gd name="connsiteX16" fmla="*/ 934720 w 1163741"/>
              <a:gd name="connsiteY16" fmla="*/ 1392445 h 3338619"/>
              <a:gd name="connsiteX17" fmla="*/ 909320 w 1163741"/>
              <a:gd name="connsiteY17" fmla="*/ 1483885 h 3338619"/>
              <a:gd name="connsiteX18" fmla="*/ 1000760 w 1163741"/>
              <a:gd name="connsiteY18" fmla="*/ 1692165 h 3338619"/>
              <a:gd name="connsiteX19" fmla="*/ 1127760 w 1163741"/>
              <a:gd name="connsiteY19" fmla="*/ 1869965 h 3338619"/>
              <a:gd name="connsiteX20" fmla="*/ 1143000 w 1163741"/>
              <a:gd name="connsiteY20" fmla="*/ 2078245 h 3338619"/>
              <a:gd name="connsiteX21" fmla="*/ 1158240 w 1163741"/>
              <a:gd name="connsiteY21" fmla="*/ 2179845 h 3338619"/>
              <a:gd name="connsiteX22" fmla="*/ 1041400 w 1163741"/>
              <a:gd name="connsiteY22" fmla="*/ 2311925 h 3338619"/>
              <a:gd name="connsiteX23" fmla="*/ 970280 w 1163741"/>
              <a:gd name="connsiteY23" fmla="*/ 2383045 h 3338619"/>
              <a:gd name="connsiteX24" fmla="*/ 939800 w 1163741"/>
              <a:gd name="connsiteY24" fmla="*/ 2596405 h 3338619"/>
              <a:gd name="connsiteX25" fmla="*/ 949960 w 1163741"/>
              <a:gd name="connsiteY25" fmla="*/ 2718325 h 3338619"/>
              <a:gd name="connsiteX26" fmla="*/ 894080 w 1163741"/>
              <a:gd name="connsiteY26" fmla="*/ 2764045 h 3338619"/>
              <a:gd name="connsiteX27" fmla="*/ 741680 w 1163741"/>
              <a:gd name="connsiteY27" fmla="*/ 2748805 h 3338619"/>
              <a:gd name="connsiteX28" fmla="*/ 614680 w 1163741"/>
              <a:gd name="connsiteY28" fmla="*/ 2753885 h 3338619"/>
              <a:gd name="connsiteX29" fmla="*/ 472440 w 1163741"/>
              <a:gd name="connsiteY29" fmla="*/ 2814845 h 3338619"/>
              <a:gd name="connsiteX30" fmla="*/ 426720 w 1163741"/>
              <a:gd name="connsiteY30" fmla="*/ 2916445 h 3338619"/>
              <a:gd name="connsiteX31" fmla="*/ 528320 w 1163741"/>
              <a:gd name="connsiteY31" fmla="*/ 3079005 h 3338619"/>
              <a:gd name="connsiteX32" fmla="*/ 441960 w 1163741"/>
              <a:gd name="connsiteY32" fmla="*/ 3180605 h 3338619"/>
              <a:gd name="connsiteX33" fmla="*/ 406400 w 1163741"/>
              <a:gd name="connsiteY33" fmla="*/ 3312685 h 3338619"/>
              <a:gd name="connsiteX34" fmla="*/ 350520 w 1163741"/>
              <a:gd name="connsiteY34" fmla="*/ 3338085 h 3338619"/>
              <a:gd name="connsiteX35" fmla="*/ 254000 w 1163741"/>
              <a:gd name="connsiteY35" fmla="*/ 3302525 h 3338619"/>
              <a:gd name="connsiteX36" fmla="*/ 167640 w 1163741"/>
              <a:gd name="connsiteY36" fmla="*/ 3226325 h 3338619"/>
              <a:gd name="connsiteX37" fmla="*/ 50800 w 1163741"/>
              <a:gd name="connsiteY37" fmla="*/ 3200925 h 333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3741" h="3338619">
                <a:moveTo>
                  <a:pt x="0" y="488205"/>
                </a:moveTo>
                <a:cubicBezTo>
                  <a:pt x="27940" y="445448"/>
                  <a:pt x="55880" y="402692"/>
                  <a:pt x="71120" y="371365"/>
                </a:cubicBezTo>
                <a:cubicBezTo>
                  <a:pt x="86360" y="340038"/>
                  <a:pt x="69427" y="313792"/>
                  <a:pt x="91440" y="300245"/>
                </a:cubicBezTo>
                <a:cubicBezTo>
                  <a:pt x="113453" y="286698"/>
                  <a:pt x="158327" y="317178"/>
                  <a:pt x="203200" y="290085"/>
                </a:cubicBezTo>
                <a:cubicBezTo>
                  <a:pt x="248073" y="262992"/>
                  <a:pt x="314113" y="185945"/>
                  <a:pt x="360680" y="137685"/>
                </a:cubicBezTo>
                <a:cubicBezTo>
                  <a:pt x="407247" y="89425"/>
                  <a:pt x="446193" y="7298"/>
                  <a:pt x="482600" y="525"/>
                </a:cubicBezTo>
                <a:cubicBezTo>
                  <a:pt x="519007" y="-6248"/>
                  <a:pt x="563880" y="53865"/>
                  <a:pt x="579120" y="97045"/>
                </a:cubicBezTo>
                <a:cubicBezTo>
                  <a:pt x="594360" y="140225"/>
                  <a:pt x="554567" y="202032"/>
                  <a:pt x="574040" y="259605"/>
                </a:cubicBezTo>
                <a:cubicBezTo>
                  <a:pt x="593513" y="317178"/>
                  <a:pt x="646853" y="393378"/>
                  <a:pt x="695960" y="442485"/>
                </a:cubicBezTo>
                <a:cubicBezTo>
                  <a:pt x="745067" y="491592"/>
                  <a:pt x="828040" y="498365"/>
                  <a:pt x="868680" y="554245"/>
                </a:cubicBezTo>
                <a:cubicBezTo>
                  <a:pt x="909320" y="610125"/>
                  <a:pt x="907627" y="726118"/>
                  <a:pt x="939800" y="777765"/>
                </a:cubicBezTo>
                <a:cubicBezTo>
                  <a:pt x="971973" y="829412"/>
                  <a:pt x="1030393" y="843805"/>
                  <a:pt x="1061720" y="864125"/>
                </a:cubicBezTo>
                <a:cubicBezTo>
                  <a:pt x="1093047" y="884445"/>
                  <a:pt x="1126913" y="870898"/>
                  <a:pt x="1127760" y="899685"/>
                </a:cubicBezTo>
                <a:cubicBezTo>
                  <a:pt x="1128607" y="928472"/>
                  <a:pt x="1085427" y="988585"/>
                  <a:pt x="1066800" y="1036845"/>
                </a:cubicBezTo>
                <a:cubicBezTo>
                  <a:pt x="1048173" y="1085105"/>
                  <a:pt x="1027853" y="1145218"/>
                  <a:pt x="1016000" y="1189245"/>
                </a:cubicBezTo>
                <a:cubicBezTo>
                  <a:pt x="1004147" y="1233272"/>
                  <a:pt x="1009227" y="1267138"/>
                  <a:pt x="995680" y="1301005"/>
                </a:cubicBezTo>
                <a:cubicBezTo>
                  <a:pt x="982133" y="1334872"/>
                  <a:pt x="949113" y="1361965"/>
                  <a:pt x="934720" y="1392445"/>
                </a:cubicBezTo>
                <a:cubicBezTo>
                  <a:pt x="920327" y="1422925"/>
                  <a:pt x="898313" y="1433932"/>
                  <a:pt x="909320" y="1483885"/>
                </a:cubicBezTo>
                <a:cubicBezTo>
                  <a:pt x="920327" y="1533838"/>
                  <a:pt x="964353" y="1627818"/>
                  <a:pt x="1000760" y="1692165"/>
                </a:cubicBezTo>
                <a:cubicBezTo>
                  <a:pt x="1037167" y="1756512"/>
                  <a:pt x="1104053" y="1805618"/>
                  <a:pt x="1127760" y="1869965"/>
                </a:cubicBezTo>
                <a:cubicBezTo>
                  <a:pt x="1151467" y="1934312"/>
                  <a:pt x="1137920" y="2026598"/>
                  <a:pt x="1143000" y="2078245"/>
                </a:cubicBezTo>
                <a:cubicBezTo>
                  <a:pt x="1148080" y="2129892"/>
                  <a:pt x="1175173" y="2140898"/>
                  <a:pt x="1158240" y="2179845"/>
                </a:cubicBezTo>
                <a:cubicBezTo>
                  <a:pt x="1141307" y="2218792"/>
                  <a:pt x="1072727" y="2278058"/>
                  <a:pt x="1041400" y="2311925"/>
                </a:cubicBezTo>
                <a:cubicBezTo>
                  <a:pt x="1010073" y="2345792"/>
                  <a:pt x="987213" y="2335632"/>
                  <a:pt x="970280" y="2383045"/>
                </a:cubicBezTo>
                <a:cubicBezTo>
                  <a:pt x="953347" y="2430458"/>
                  <a:pt x="943187" y="2540525"/>
                  <a:pt x="939800" y="2596405"/>
                </a:cubicBezTo>
                <a:cubicBezTo>
                  <a:pt x="936413" y="2652285"/>
                  <a:pt x="957580" y="2690385"/>
                  <a:pt x="949960" y="2718325"/>
                </a:cubicBezTo>
                <a:cubicBezTo>
                  <a:pt x="942340" y="2746265"/>
                  <a:pt x="928793" y="2758965"/>
                  <a:pt x="894080" y="2764045"/>
                </a:cubicBezTo>
                <a:cubicBezTo>
                  <a:pt x="859367" y="2769125"/>
                  <a:pt x="788247" y="2750498"/>
                  <a:pt x="741680" y="2748805"/>
                </a:cubicBezTo>
                <a:cubicBezTo>
                  <a:pt x="695113" y="2747112"/>
                  <a:pt x="659553" y="2742878"/>
                  <a:pt x="614680" y="2753885"/>
                </a:cubicBezTo>
                <a:cubicBezTo>
                  <a:pt x="569807" y="2764892"/>
                  <a:pt x="503767" y="2787752"/>
                  <a:pt x="472440" y="2814845"/>
                </a:cubicBezTo>
                <a:cubicBezTo>
                  <a:pt x="441113" y="2841938"/>
                  <a:pt x="417407" y="2872418"/>
                  <a:pt x="426720" y="2916445"/>
                </a:cubicBezTo>
                <a:cubicBezTo>
                  <a:pt x="436033" y="2960472"/>
                  <a:pt x="525780" y="3034978"/>
                  <a:pt x="528320" y="3079005"/>
                </a:cubicBezTo>
                <a:cubicBezTo>
                  <a:pt x="530860" y="3123032"/>
                  <a:pt x="462280" y="3141658"/>
                  <a:pt x="441960" y="3180605"/>
                </a:cubicBezTo>
                <a:cubicBezTo>
                  <a:pt x="421640" y="3219552"/>
                  <a:pt x="421640" y="3286438"/>
                  <a:pt x="406400" y="3312685"/>
                </a:cubicBezTo>
                <a:cubicBezTo>
                  <a:pt x="391160" y="3338932"/>
                  <a:pt x="375920" y="3339778"/>
                  <a:pt x="350520" y="3338085"/>
                </a:cubicBezTo>
                <a:cubicBezTo>
                  <a:pt x="325120" y="3336392"/>
                  <a:pt x="284480" y="3321152"/>
                  <a:pt x="254000" y="3302525"/>
                </a:cubicBezTo>
                <a:cubicBezTo>
                  <a:pt x="223520" y="3283898"/>
                  <a:pt x="201507" y="3243258"/>
                  <a:pt x="167640" y="3226325"/>
                </a:cubicBezTo>
                <a:cubicBezTo>
                  <a:pt x="133773" y="3209392"/>
                  <a:pt x="92286" y="3205158"/>
                  <a:pt x="50800" y="320092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Oval 190"/>
          <p:cNvSpPr/>
          <p:nvPr/>
        </p:nvSpPr>
        <p:spPr>
          <a:xfrm>
            <a:off x="449098" y="3446420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5" name="Picture 2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18" y="55356"/>
            <a:ext cx="913923" cy="10384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8009" y="1287780"/>
            <a:ext cx="6436919" cy="7608077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769172" y="4899252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262" name="TextBox 261"/>
          <p:cNvSpPr txBox="1"/>
          <p:nvPr/>
        </p:nvSpPr>
        <p:spPr>
          <a:xfrm rot="18907809">
            <a:off x="782644" y="6086087"/>
            <a:ext cx="7425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3" name="TextBox 262"/>
          <p:cNvSpPr txBox="1"/>
          <p:nvPr/>
        </p:nvSpPr>
        <p:spPr>
          <a:xfrm rot="18989399">
            <a:off x="1220548" y="6035274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67357" y="1308835"/>
            <a:ext cx="1696126" cy="7530566"/>
            <a:chOff x="601647" y="1411705"/>
            <a:chExt cx="1696126" cy="7530566"/>
          </a:xfrm>
        </p:grpSpPr>
        <p:grpSp>
          <p:nvGrpSpPr>
            <p:cNvPr id="197" name="Group 196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192" name="Freeform 191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265" name="Freeform 264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3" name="Freeform 272"/>
          <p:cNvSpPr/>
          <p:nvPr/>
        </p:nvSpPr>
        <p:spPr>
          <a:xfrm>
            <a:off x="2224895" y="1800440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3" name="Group 242"/>
          <p:cNvGrpSpPr/>
          <p:nvPr/>
        </p:nvGrpSpPr>
        <p:grpSpPr>
          <a:xfrm>
            <a:off x="2264972" y="1489600"/>
            <a:ext cx="665567" cy="656265"/>
            <a:chOff x="2035671" y="1441273"/>
            <a:chExt cx="665567" cy="656265"/>
          </a:xfrm>
        </p:grpSpPr>
        <p:sp>
          <p:nvSpPr>
            <p:cNvPr id="274" name="Freeform 273"/>
            <p:cNvSpPr>
              <a:spLocks noChangeAspect="1"/>
            </p:cNvSpPr>
            <p:nvPr/>
          </p:nvSpPr>
          <p:spPr>
            <a:xfrm>
              <a:off x="2325238" y="1864019"/>
              <a:ext cx="237458" cy="233519"/>
            </a:xfrm>
            <a:custGeom>
              <a:avLst/>
              <a:gdLst>
                <a:gd name="connsiteX0" fmla="*/ 228622 w 385918"/>
                <a:gd name="connsiteY0" fmla="*/ 5644 h 379517"/>
                <a:gd name="connsiteX1" fmla="*/ 178615 w 385918"/>
                <a:gd name="connsiteY1" fmla="*/ 22313 h 379517"/>
                <a:gd name="connsiteX2" fmla="*/ 95272 w 385918"/>
                <a:gd name="connsiteY2" fmla="*/ 3263 h 379517"/>
                <a:gd name="connsiteX3" fmla="*/ 33359 w 385918"/>
                <a:gd name="connsiteY3" fmla="*/ 38982 h 379517"/>
                <a:gd name="connsiteX4" fmla="*/ 22 w 385918"/>
                <a:gd name="connsiteY4" fmla="*/ 110419 h 379517"/>
                <a:gd name="connsiteX5" fmla="*/ 28597 w 385918"/>
                <a:gd name="connsiteY5" fmla="*/ 203288 h 379517"/>
                <a:gd name="connsiteX6" fmla="*/ 52409 w 385918"/>
                <a:gd name="connsiteY6" fmla="*/ 319969 h 379517"/>
                <a:gd name="connsiteX7" fmla="*/ 7165 w 385918"/>
                <a:gd name="connsiteY7" fmla="*/ 343782 h 379517"/>
                <a:gd name="connsiteX8" fmla="*/ 171472 w 385918"/>
                <a:gd name="connsiteY8" fmla="*/ 379500 h 379517"/>
                <a:gd name="connsiteX9" fmla="*/ 259578 w 385918"/>
                <a:gd name="connsiteY9" fmla="*/ 348544 h 379517"/>
                <a:gd name="connsiteX10" fmla="*/ 304822 w 385918"/>
                <a:gd name="connsiteY10" fmla="*/ 343782 h 379517"/>
                <a:gd name="connsiteX11" fmla="*/ 366734 w 385918"/>
                <a:gd name="connsiteY11" fmla="*/ 303300 h 379517"/>
                <a:gd name="connsiteX12" fmla="*/ 385784 w 385918"/>
                <a:gd name="connsiteY12" fmla="*/ 234244 h 379517"/>
                <a:gd name="connsiteX13" fmla="*/ 359590 w 385918"/>
                <a:gd name="connsiteY13" fmla="*/ 165188 h 379517"/>
                <a:gd name="connsiteX14" fmla="*/ 364353 w 385918"/>
                <a:gd name="connsiteY14" fmla="*/ 127088 h 379517"/>
                <a:gd name="connsiteX15" fmla="*/ 347684 w 385918"/>
                <a:gd name="connsiteY15" fmla="*/ 86607 h 379517"/>
                <a:gd name="connsiteX16" fmla="*/ 338159 w 385918"/>
                <a:gd name="connsiteY16" fmla="*/ 36600 h 379517"/>
                <a:gd name="connsiteX17" fmla="*/ 285772 w 385918"/>
                <a:gd name="connsiteY17" fmla="*/ 3263 h 379517"/>
                <a:gd name="connsiteX18" fmla="*/ 228622 w 385918"/>
                <a:gd name="connsiteY18" fmla="*/ 5644 h 37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5918" h="379517">
                  <a:moveTo>
                    <a:pt x="228622" y="5644"/>
                  </a:moveTo>
                  <a:cubicBezTo>
                    <a:pt x="210763" y="8819"/>
                    <a:pt x="200840" y="22710"/>
                    <a:pt x="178615" y="22313"/>
                  </a:cubicBezTo>
                  <a:cubicBezTo>
                    <a:pt x="156390" y="21916"/>
                    <a:pt x="119481" y="485"/>
                    <a:pt x="95272" y="3263"/>
                  </a:cubicBezTo>
                  <a:cubicBezTo>
                    <a:pt x="71063" y="6041"/>
                    <a:pt x="49234" y="21123"/>
                    <a:pt x="33359" y="38982"/>
                  </a:cubicBezTo>
                  <a:cubicBezTo>
                    <a:pt x="17484" y="56841"/>
                    <a:pt x="816" y="83035"/>
                    <a:pt x="22" y="110419"/>
                  </a:cubicBezTo>
                  <a:cubicBezTo>
                    <a:pt x="-772" y="137803"/>
                    <a:pt x="19866" y="168363"/>
                    <a:pt x="28597" y="203288"/>
                  </a:cubicBezTo>
                  <a:cubicBezTo>
                    <a:pt x="37328" y="238213"/>
                    <a:pt x="55981" y="296553"/>
                    <a:pt x="52409" y="319969"/>
                  </a:cubicBezTo>
                  <a:cubicBezTo>
                    <a:pt x="48837" y="343385"/>
                    <a:pt x="-12679" y="333860"/>
                    <a:pt x="7165" y="343782"/>
                  </a:cubicBezTo>
                  <a:cubicBezTo>
                    <a:pt x="27009" y="353704"/>
                    <a:pt x="129403" y="378706"/>
                    <a:pt x="171472" y="379500"/>
                  </a:cubicBezTo>
                  <a:cubicBezTo>
                    <a:pt x="213541" y="380294"/>
                    <a:pt x="237353" y="354497"/>
                    <a:pt x="259578" y="348544"/>
                  </a:cubicBezTo>
                  <a:cubicBezTo>
                    <a:pt x="281803" y="342591"/>
                    <a:pt x="286963" y="351323"/>
                    <a:pt x="304822" y="343782"/>
                  </a:cubicBezTo>
                  <a:cubicBezTo>
                    <a:pt x="322681" y="336241"/>
                    <a:pt x="353240" y="321556"/>
                    <a:pt x="366734" y="303300"/>
                  </a:cubicBezTo>
                  <a:cubicBezTo>
                    <a:pt x="380228" y="285044"/>
                    <a:pt x="386975" y="257263"/>
                    <a:pt x="385784" y="234244"/>
                  </a:cubicBezTo>
                  <a:cubicBezTo>
                    <a:pt x="384593" y="211225"/>
                    <a:pt x="363162" y="183047"/>
                    <a:pt x="359590" y="165188"/>
                  </a:cubicBezTo>
                  <a:cubicBezTo>
                    <a:pt x="356018" y="147329"/>
                    <a:pt x="366337" y="140185"/>
                    <a:pt x="364353" y="127088"/>
                  </a:cubicBezTo>
                  <a:cubicBezTo>
                    <a:pt x="362369" y="113991"/>
                    <a:pt x="352050" y="101688"/>
                    <a:pt x="347684" y="86607"/>
                  </a:cubicBezTo>
                  <a:cubicBezTo>
                    <a:pt x="343318" y="71526"/>
                    <a:pt x="348478" y="50491"/>
                    <a:pt x="338159" y="36600"/>
                  </a:cubicBezTo>
                  <a:cubicBezTo>
                    <a:pt x="327840" y="22709"/>
                    <a:pt x="310775" y="10407"/>
                    <a:pt x="285772" y="3263"/>
                  </a:cubicBezTo>
                  <a:cubicBezTo>
                    <a:pt x="260769" y="-3881"/>
                    <a:pt x="246481" y="2469"/>
                    <a:pt x="228622" y="5644"/>
                  </a:cubicBezTo>
                  <a:close/>
                </a:path>
              </a:pathLst>
            </a:custGeom>
            <a:solidFill>
              <a:srgbClr val="FBFBF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2035671" y="1441273"/>
              <a:ext cx="66556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LZ 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Freeform 6"/>
          <p:cNvSpPr/>
          <p:nvPr/>
        </p:nvSpPr>
        <p:spPr>
          <a:xfrm>
            <a:off x="3176146" y="1287379"/>
            <a:ext cx="517549" cy="974558"/>
          </a:xfrm>
          <a:custGeom>
            <a:avLst/>
            <a:gdLst>
              <a:gd name="connsiteX0" fmla="*/ 517549 w 517549"/>
              <a:gd name="connsiteY0" fmla="*/ 974558 h 974558"/>
              <a:gd name="connsiteX1" fmla="*/ 325043 w 517549"/>
              <a:gd name="connsiteY1" fmla="*/ 818147 h 974558"/>
              <a:gd name="connsiteX2" fmla="*/ 96443 w 517549"/>
              <a:gd name="connsiteY2" fmla="*/ 697832 h 974558"/>
              <a:gd name="connsiteX3" fmla="*/ 72380 w 517549"/>
              <a:gd name="connsiteY3" fmla="*/ 505326 h 974558"/>
              <a:gd name="connsiteX4" fmla="*/ 191 w 517549"/>
              <a:gd name="connsiteY4" fmla="*/ 288758 h 974558"/>
              <a:gd name="connsiteX5" fmla="*/ 96443 w 517549"/>
              <a:gd name="connsiteY5" fmla="*/ 0 h 97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7549" h="974558">
                <a:moveTo>
                  <a:pt x="517549" y="974558"/>
                </a:moveTo>
                <a:cubicBezTo>
                  <a:pt x="456388" y="919413"/>
                  <a:pt x="395227" y="864268"/>
                  <a:pt x="325043" y="818147"/>
                </a:cubicBezTo>
                <a:cubicBezTo>
                  <a:pt x="254859" y="772026"/>
                  <a:pt x="138553" y="749969"/>
                  <a:pt x="96443" y="697832"/>
                </a:cubicBezTo>
                <a:cubicBezTo>
                  <a:pt x="54333" y="645695"/>
                  <a:pt x="88422" y="573505"/>
                  <a:pt x="72380" y="505326"/>
                </a:cubicBezTo>
                <a:cubicBezTo>
                  <a:pt x="56338" y="437147"/>
                  <a:pt x="-3820" y="372979"/>
                  <a:pt x="191" y="288758"/>
                </a:cubicBezTo>
                <a:cubicBezTo>
                  <a:pt x="4201" y="204537"/>
                  <a:pt x="50322" y="102268"/>
                  <a:pt x="9644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1044537" y="183828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2061210" y="2610723"/>
            <a:ext cx="1127760" cy="673497"/>
          </a:xfrm>
          <a:custGeom>
            <a:avLst/>
            <a:gdLst>
              <a:gd name="connsiteX0" fmla="*/ 0 w 1127760"/>
              <a:gd name="connsiteY0" fmla="*/ 673497 h 673497"/>
              <a:gd name="connsiteX1" fmla="*/ 281940 w 1127760"/>
              <a:gd name="connsiteY1" fmla="*/ 235347 h 673497"/>
              <a:gd name="connsiteX2" fmla="*/ 609600 w 1127760"/>
              <a:gd name="connsiteY2" fmla="*/ 223917 h 673497"/>
              <a:gd name="connsiteX3" fmla="*/ 773430 w 1127760"/>
              <a:gd name="connsiteY3" fmla="*/ 2937 h 673497"/>
              <a:gd name="connsiteX4" fmla="*/ 1127760 w 1127760"/>
              <a:gd name="connsiteY4" fmla="*/ 117237 h 67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760" h="673497">
                <a:moveTo>
                  <a:pt x="0" y="673497"/>
                </a:moveTo>
                <a:cubicBezTo>
                  <a:pt x="90170" y="491887"/>
                  <a:pt x="180340" y="310277"/>
                  <a:pt x="281940" y="235347"/>
                </a:cubicBezTo>
                <a:cubicBezTo>
                  <a:pt x="383540" y="160417"/>
                  <a:pt x="527685" y="262652"/>
                  <a:pt x="609600" y="223917"/>
                </a:cubicBezTo>
                <a:cubicBezTo>
                  <a:pt x="691515" y="185182"/>
                  <a:pt x="687070" y="20717"/>
                  <a:pt x="773430" y="2937"/>
                </a:cubicBezTo>
                <a:cubicBezTo>
                  <a:pt x="859790" y="-14843"/>
                  <a:pt x="993775" y="51197"/>
                  <a:pt x="1127760" y="117237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2232660" y="3322244"/>
            <a:ext cx="1615440" cy="259156"/>
          </a:xfrm>
          <a:custGeom>
            <a:avLst/>
            <a:gdLst>
              <a:gd name="connsiteX0" fmla="*/ 0 w 1615440"/>
              <a:gd name="connsiteY0" fmla="*/ 137236 h 259156"/>
              <a:gd name="connsiteX1" fmla="*/ 285750 w 1615440"/>
              <a:gd name="connsiteY1" fmla="*/ 76 h 259156"/>
              <a:gd name="connsiteX2" fmla="*/ 533400 w 1615440"/>
              <a:gd name="connsiteY2" fmla="*/ 118186 h 259156"/>
              <a:gd name="connsiteX3" fmla="*/ 880110 w 1615440"/>
              <a:gd name="connsiteY3" fmla="*/ 144856 h 259156"/>
              <a:gd name="connsiteX4" fmla="*/ 1078230 w 1615440"/>
              <a:gd name="connsiteY4" fmla="*/ 148666 h 259156"/>
              <a:gd name="connsiteX5" fmla="*/ 1322070 w 1615440"/>
              <a:gd name="connsiteY5" fmla="*/ 148666 h 259156"/>
              <a:gd name="connsiteX6" fmla="*/ 1615440 w 1615440"/>
              <a:gd name="connsiteY6" fmla="*/ 259156 h 2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440" h="259156">
                <a:moveTo>
                  <a:pt x="0" y="137236"/>
                </a:moveTo>
                <a:cubicBezTo>
                  <a:pt x="98425" y="70243"/>
                  <a:pt x="196850" y="3251"/>
                  <a:pt x="285750" y="76"/>
                </a:cubicBezTo>
                <a:cubicBezTo>
                  <a:pt x="374650" y="-3099"/>
                  <a:pt x="434340" y="94056"/>
                  <a:pt x="533400" y="118186"/>
                </a:cubicBezTo>
                <a:cubicBezTo>
                  <a:pt x="632460" y="142316"/>
                  <a:pt x="789305" y="139776"/>
                  <a:pt x="880110" y="144856"/>
                </a:cubicBezTo>
                <a:cubicBezTo>
                  <a:pt x="970915" y="149936"/>
                  <a:pt x="1078230" y="148666"/>
                  <a:pt x="1078230" y="148666"/>
                </a:cubicBezTo>
                <a:cubicBezTo>
                  <a:pt x="1151890" y="149301"/>
                  <a:pt x="1232535" y="130251"/>
                  <a:pt x="1322070" y="148666"/>
                </a:cubicBezTo>
                <a:cubicBezTo>
                  <a:pt x="1411605" y="167081"/>
                  <a:pt x="1513522" y="213118"/>
                  <a:pt x="1615440" y="25915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893570" y="4697730"/>
            <a:ext cx="2026920" cy="365760"/>
          </a:xfrm>
          <a:custGeom>
            <a:avLst/>
            <a:gdLst>
              <a:gd name="connsiteX0" fmla="*/ 0 w 2026920"/>
              <a:gd name="connsiteY0" fmla="*/ 0 h 365760"/>
              <a:gd name="connsiteX1" fmla="*/ 236220 w 2026920"/>
              <a:gd name="connsiteY1" fmla="*/ 15240 h 365760"/>
              <a:gd name="connsiteX2" fmla="*/ 552450 w 2026920"/>
              <a:gd name="connsiteY2" fmla="*/ 91440 h 365760"/>
              <a:gd name="connsiteX3" fmla="*/ 849630 w 2026920"/>
              <a:gd name="connsiteY3" fmla="*/ 41910 h 365760"/>
              <a:gd name="connsiteX4" fmla="*/ 1043940 w 2026920"/>
              <a:gd name="connsiteY4" fmla="*/ 15240 h 365760"/>
              <a:gd name="connsiteX5" fmla="*/ 1268730 w 2026920"/>
              <a:gd name="connsiteY5" fmla="*/ 72390 h 365760"/>
              <a:gd name="connsiteX6" fmla="*/ 1459230 w 2026920"/>
              <a:gd name="connsiteY6" fmla="*/ 144780 h 365760"/>
              <a:gd name="connsiteX7" fmla="*/ 1611630 w 2026920"/>
              <a:gd name="connsiteY7" fmla="*/ 201930 h 365760"/>
              <a:gd name="connsiteX8" fmla="*/ 2026920 w 2026920"/>
              <a:gd name="connsiteY8" fmla="*/ 36576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6920" h="365760">
                <a:moveTo>
                  <a:pt x="0" y="0"/>
                </a:moveTo>
                <a:cubicBezTo>
                  <a:pt x="72072" y="0"/>
                  <a:pt x="144145" y="0"/>
                  <a:pt x="236220" y="15240"/>
                </a:cubicBezTo>
                <a:cubicBezTo>
                  <a:pt x="328295" y="30480"/>
                  <a:pt x="450215" y="86995"/>
                  <a:pt x="552450" y="91440"/>
                </a:cubicBezTo>
                <a:cubicBezTo>
                  <a:pt x="654685" y="95885"/>
                  <a:pt x="767715" y="54610"/>
                  <a:pt x="849630" y="41910"/>
                </a:cubicBezTo>
                <a:cubicBezTo>
                  <a:pt x="931545" y="29210"/>
                  <a:pt x="974090" y="10160"/>
                  <a:pt x="1043940" y="15240"/>
                </a:cubicBezTo>
                <a:cubicBezTo>
                  <a:pt x="1113790" y="20320"/>
                  <a:pt x="1199515" y="50800"/>
                  <a:pt x="1268730" y="72390"/>
                </a:cubicBezTo>
                <a:cubicBezTo>
                  <a:pt x="1337945" y="93980"/>
                  <a:pt x="1459230" y="144780"/>
                  <a:pt x="1459230" y="144780"/>
                </a:cubicBezTo>
                <a:lnTo>
                  <a:pt x="1611630" y="201930"/>
                </a:lnTo>
                <a:lnTo>
                  <a:pt x="2026920" y="365760"/>
                </a:ln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3348990" y="4518660"/>
            <a:ext cx="400050" cy="316230"/>
          </a:xfrm>
          <a:custGeom>
            <a:avLst/>
            <a:gdLst>
              <a:gd name="connsiteX0" fmla="*/ 0 w 400050"/>
              <a:gd name="connsiteY0" fmla="*/ 316230 h 316230"/>
              <a:gd name="connsiteX1" fmla="*/ 243840 w 400050"/>
              <a:gd name="connsiteY1" fmla="*/ 220980 h 316230"/>
              <a:gd name="connsiteX2" fmla="*/ 369570 w 400050"/>
              <a:gd name="connsiteY2" fmla="*/ 95250 h 316230"/>
              <a:gd name="connsiteX3" fmla="*/ 400050 w 400050"/>
              <a:gd name="connsiteY3" fmla="*/ 0 h 31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050" h="316230">
                <a:moveTo>
                  <a:pt x="0" y="316230"/>
                </a:moveTo>
                <a:cubicBezTo>
                  <a:pt x="91122" y="287020"/>
                  <a:pt x="182245" y="257810"/>
                  <a:pt x="243840" y="220980"/>
                </a:cubicBezTo>
                <a:cubicBezTo>
                  <a:pt x="305435" y="184150"/>
                  <a:pt x="343535" y="132080"/>
                  <a:pt x="369570" y="95250"/>
                </a:cubicBezTo>
                <a:cubicBezTo>
                  <a:pt x="395605" y="58420"/>
                  <a:pt x="397827" y="29210"/>
                  <a:pt x="400050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28600" y="6316579"/>
            <a:ext cx="830179" cy="290901"/>
          </a:xfrm>
          <a:custGeom>
            <a:avLst/>
            <a:gdLst>
              <a:gd name="connsiteX0" fmla="*/ 0 w 830179"/>
              <a:gd name="connsiteY0" fmla="*/ 0 h 290901"/>
              <a:gd name="connsiteX1" fmla="*/ 300789 w 830179"/>
              <a:gd name="connsiteY1" fmla="*/ 204537 h 290901"/>
              <a:gd name="connsiteX2" fmla="*/ 541421 w 830179"/>
              <a:gd name="connsiteY2" fmla="*/ 288758 h 290901"/>
              <a:gd name="connsiteX3" fmla="*/ 830179 w 830179"/>
              <a:gd name="connsiteY3" fmla="*/ 264695 h 290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179" h="290901">
                <a:moveTo>
                  <a:pt x="0" y="0"/>
                </a:moveTo>
                <a:cubicBezTo>
                  <a:pt x="105276" y="78205"/>
                  <a:pt x="210552" y="156411"/>
                  <a:pt x="300789" y="204537"/>
                </a:cubicBezTo>
                <a:cubicBezTo>
                  <a:pt x="391026" y="252663"/>
                  <a:pt x="453189" y="278732"/>
                  <a:pt x="541421" y="288758"/>
                </a:cubicBezTo>
                <a:cubicBezTo>
                  <a:pt x="629653" y="298784"/>
                  <a:pt x="780047" y="270711"/>
                  <a:pt x="830179" y="2646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36884" y="5486400"/>
            <a:ext cx="1299411" cy="649705"/>
          </a:xfrm>
          <a:custGeom>
            <a:avLst/>
            <a:gdLst>
              <a:gd name="connsiteX0" fmla="*/ 0 w 1299411"/>
              <a:gd name="connsiteY0" fmla="*/ 0 h 649705"/>
              <a:gd name="connsiteX1" fmla="*/ 673769 w 1299411"/>
              <a:gd name="connsiteY1" fmla="*/ 156411 h 649705"/>
              <a:gd name="connsiteX2" fmla="*/ 914400 w 1299411"/>
              <a:gd name="connsiteY2" fmla="*/ 288758 h 649705"/>
              <a:gd name="connsiteX3" fmla="*/ 1299411 w 1299411"/>
              <a:gd name="connsiteY3" fmla="*/ 649705 h 64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11" h="649705">
                <a:moveTo>
                  <a:pt x="0" y="0"/>
                </a:moveTo>
                <a:cubicBezTo>
                  <a:pt x="260684" y="54142"/>
                  <a:pt x="521369" y="108285"/>
                  <a:pt x="673769" y="156411"/>
                </a:cubicBezTo>
                <a:cubicBezTo>
                  <a:pt x="826169" y="204537"/>
                  <a:pt x="810126" y="206542"/>
                  <a:pt x="914400" y="288758"/>
                </a:cubicBezTo>
                <a:cubicBezTo>
                  <a:pt x="1018674" y="370974"/>
                  <a:pt x="1233237" y="591552"/>
                  <a:pt x="1299411" y="64970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876926" y="7483642"/>
            <a:ext cx="1335506" cy="590380"/>
          </a:xfrm>
          <a:custGeom>
            <a:avLst/>
            <a:gdLst>
              <a:gd name="connsiteX0" fmla="*/ 0 w 1335506"/>
              <a:gd name="connsiteY0" fmla="*/ 481263 h 590380"/>
              <a:gd name="connsiteX1" fmla="*/ 324853 w 1335506"/>
              <a:gd name="connsiteY1" fmla="*/ 589547 h 590380"/>
              <a:gd name="connsiteX2" fmla="*/ 625642 w 1335506"/>
              <a:gd name="connsiteY2" fmla="*/ 529390 h 590380"/>
              <a:gd name="connsiteX3" fmla="*/ 1070811 w 1335506"/>
              <a:gd name="connsiteY3" fmla="*/ 493295 h 590380"/>
              <a:gd name="connsiteX4" fmla="*/ 1335506 w 1335506"/>
              <a:gd name="connsiteY4" fmla="*/ 0 h 59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506" h="590380">
                <a:moveTo>
                  <a:pt x="0" y="481263"/>
                </a:moveTo>
                <a:cubicBezTo>
                  <a:pt x="110289" y="531394"/>
                  <a:pt x="220579" y="581526"/>
                  <a:pt x="324853" y="589547"/>
                </a:cubicBezTo>
                <a:cubicBezTo>
                  <a:pt x="429127" y="597568"/>
                  <a:pt x="501316" y="545432"/>
                  <a:pt x="625642" y="529390"/>
                </a:cubicBezTo>
                <a:cubicBezTo>
                  <a:pt x="749968" y="513348"/>
                  <a:pt x="952500" y="581527"/>
                  <a:pt x="1070811" y="493295"/>
                </a:cubicBezTo>
                <a:cubicBezTo>
                  <a:pt x="1189122" y="405063"/>
                  <a:pt x="1262314" y="202531"/>
                  <a:pt x="133550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588168" y="8566484"/>
            <a:ext cx="1263316" cy="213017"/>
          </a:xfrm>
          <a:custGeom>
            <a:avLst/>
            <a:gdLst>
              <a:gd name="connsiteX0" fmla="*/ 0 w 1263316"/>
              <a:gd name="connsiteY0" fmla="*/ 0 h 213017"/>
              <a:gd name="connsiteX1" fmla="*/ 481264 w 1263316"/>
              <a:gd name="connsiteY1" fmla="*/ 180474 h 213017"/>
              <a:gd name="connsiteX2" fmla="*/ 938464 w 1263316"/>
              <a:gd name="connsiteY2" fmla="*/ 204537 h 213017"/>
              <a:gd name="connsiteX3" fmla="*/ 1263316 w 1263316"/>
              <a:gd name="connsiteY3" fmla="*/ 84221 h 21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3316" h="213017">
                <a:moveTo>
                  <a:pt x="0" y="0"/>
                </a:moveTo>
                <a:cubicBezTo>
                  <a:pt x="162426" y="73192"/>
                  <a:pt x="324853" y="146385"/>
                  <a:pt x="481264" y="180474"/>
                </a:cubicBezTo>
                <a:cubicBezTo>
                  <a:pt x="637675" y="214563"/>
                  <a:pt x="808122" y="220579"/>
                  <a:pt x="938464" y="204537"/>
                </a:cubicBezTo>
                <a:cubicBezTo>
                  <a:pt x="1068806" y="188495"/>
                  <a:pt x="1213185" y="112295"/>
                  <a:pt x="1263316" y="8422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1636295" y="6338020"/>
            <a:ext cx="3729789" cy="820769"/>
          </a:xfrm>
          <a:custGeom>
            <a:avLst/>
            <a:gdLst>
              <a:gd name="connsiteX0" fmla="*/ 0 w 2646947"/>
              <a:gd name="connsiteY0" fmla="*/ 820769 h 820769"/>
              <a:gd name="connsiteX1" fmla="*/ 108284 w 2646947"/>
              <a:gd name="connsiteY1" fmla="*/ 568106 h 820769"/>
              <a:gd name="connsiteX2" fmla="*/ 372979 w 2646947"/>
              <a:gd name="connsiteY2" fmla="*/ 471854 h 820769"/>
              <a:gd name="connsiteX3" fmla="*/ 637673 w 2646947"/>
              <a:gd name="connsiteY3" fmla="*/ 243254 h 820769"/>
              <a:gd name="connsiteX4" fmla="*/ 1070810 w 2646947"/>
              <a:gd name="connsiteY4" fmla="*/ 122938 h 820769"/>
              <a:gd name="connsiteX5" fmla="*/ 1407694 w 2646947"/>
              <a:gd name="connsiteY5" fmla="*/ 2622 h 820769"/>
              <a:gd name="connsiteX6" fmla="*/ 1624263 w 2646947"/>
              <a:gd name="connsiteY6" fmla="*/ 243254 h 820769"/>
              <a:gd name="connsiteX7" fmla="*/ 1864894 w 2646947"/>
              <a:gd name="connsiteY7" fmla="*/ 255285 h 820769"/>
              <a:gd name="connsiteX8" fmla="*/ 2225842 w 2646947"/>
              <a:gd name="connsiteY8" fmla="*/ 50748 h 820769"/>
              <a:gd name="connsiteX9" fmla="*/ 2646947 w 2646947"/>
              <a:gd name="connsiteY9" fmla="*/ 255285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3729789 w 3729789"/>
              <a:gd name="connsiteY9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729789 w 3729789"/>
              <a:gd name="connsiteY10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200400 w 3729789"/>
              <a:gd name="connsiteY10" fmla="*/ 363569 h 820769"/>
              <a:gd name="connsiteX11" fmla="*/ 3729789 w 3729789"/>
              <a:gd name="connsiteY11" fmla="*/ 664358 h 82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29789" h="820769">
                <a:moveTo>
                  <a:pt x="0" y="820769"/>
                </a:moveTo>
                <a:cubicBezTo>
                  <a:pt x="23060" y="723514"/>
                  <a:pt x="46121" y="626259"/>
                  <a:pt x="108284" y="568106"/>
                </a:cubicBezTo>
                <a:cubicBezTo>
                  <a:pt x="170447" y="509953"/>
                  <a:pt x="284747" y="525996"/>
                  <a:pt x="372979" y="471854"/>
                </a:cubicBezTo>
                <a:cubicBezTo>
                  <a:pt x="461211" y="417712"/>
                  <a:pt x="521368" y="301407"/>
                  <a:pt x="637673" y="243254"/>
                </a:cubicBezTo>
                <a:cubicBezTo>
                  <a:pt x="753978" y="185101"/>
                  <a:pt x="942473" y="163043"/>
                  <a:pt x="1070810" y="122938"/>
                </a:cubicBezTo>
                <a:cubicBezTo>
                  <a:pt x="1199147" y="82833"/>
                  <a:pt x="1315452" y="-17431"/>
                  <a:pt x="1407694" y="2622"/>
                </a:cubicBezTo>
                <a:cubicBezTo>
                  <a:pt x="1499936" y="22675"/>
                  <a:pt x="1548063" y="201143"/>
                  <a:pt x="1624263" y="243254"/>
                </a:cubicBezTo>
                <a:cubicBezTo>
                  <a:pt x="1700463" y="285364"/>
                  <a:pt x="1764631" y="287369"/>
                  <a:pt x="1864894" y="255285"/>
                </a:cubicBezTo>
                <a:cubicBezTo>
                  <a:pt x="1965157" y="223201"/>
                  <a:pt x="2081463" y="36711"/>
                  <a:pt x="2225842" y="50748"/>
                </a:cubicBezTo>
                <a:cubicBezTo>
                  <a:pt x="2370221" y="64785"/>
                  <a:pt x="2578768" y="269322"/>
                  <a:pt x="2731168" y="339506"/>
                </a:cubicBezTo>
                <a:cubicBezTo>
                  <a:pt x="2883568" y="409690"/>
                  <a:pt x="3033963" y="309427"/>
                  <a:pt x="3200400" y="363569"/>
                </a:cubicBezTo>
                <a:cubicBezTo>
                  <a:pt x="3366837" y="417711"/>
                  <a:pt x="3631531" y="632274"/>
                  <a:pt x="3729789" y="664358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862137" y="5269832"/>
            <a:ext cx="276726" cy="1082842"/>
          </a:xfrm>
          <a:custGeom>
            <a:avLst/>
            <a:gdLst>
              <a:gd name="connsiteX0" fmla="*/ 0 w 276726"/>
              <a:gd name="connsiteY0" fmla="*/ 1082842 h 1082842"/>
              <a:gd name="connsiteX1" fmla="*/ 156410 w 276726"/>
              <a:gd name="connsiteY1" fmla="*/ 806115 h 1082842"/>
              <a:gd name="connsiteX2" fmla="*/ 12031 w 276726"/>
              <a:gd name="connsiteY2" fmla="*/ 529389 h 1082842"/>
              <a:gd name="connsiteX3" fmla="*/ 180474 w 276726"/>
              <a:gd name="connsiteY3" fmla="*/ 276726 h 1082842"/>
              <a:gd name="connsiteX4" fmla="*/ 276726 w 276726"/>
              <a:gd name="connsiteY4" fmla="*/ 0 h 108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726" h="1082842">
                <a:moveTo>
                  <a:pt x="0" y="1082842"/>
                </a:moveTo>
                <a:cubicBezTo>
                  <a:pt x="77202" y="990599"/>
                  <a:pt x="154405" y="898357"/>
                  <a:pt x="156410" y="806115"/>
                </a:cubicBezTo>
                <a:cubicBezTo>
                  <a:pt x="158415" y="713873"/>
                  <a:pt x="8020" y="617620"/>
                  <a:pt x="12031" y="529389"/>
                </a:cubicBezTo>
                <a:cubicBezTo>
                  <a:pt x="16042" y="441157"/>
                  <a:pt x="136358" y="364957"/>
                  <a:pt x="180474" y="276726"/>
                </a:cubicBezTo>
                <a:cubicBezTo>
                  <a:pt x="224590" y="188494"/>
                  <a:pt x="250658" y="94247"/>
                  <a:pt x="27672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271211" y="1287379"/>
            <a:ext cx="710738" cy="517358"/>
          </a:xfrm>
          <a:custGeom>
            <a:avLst/>
            <a:gdLst>
              <a:gd name="connsiteX0" fmla="*/ 0 w 710738"/>
              <a:gd name="connsiteY0" fmla="*/ 517358 h 517358"/>
              <a:gd name="connsiteX1" fmla="*/ 469231 w 710738"/>
              <a:gd name="connsiteY1" fmla="*/ 336884 h 517358"/>
              <a:gd name="connsiteX2" fmla="*/ 673768 w 710738"/>
              <a:gd name="connsiteY2" fmla="*/ 144379 h 517358"/>
              <a:gd name="connsiteX3" fmla="*/ 709863 w 710738"/>
              <a:gd name="connsiteY3" fmla="*/ 0 h 51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738" h="517358">
                <a:moveTo>
                  <a:pt x="0" y="517358"/>
                </a:moveTo>
                <a:cubicBezTo>
                  <a:pt x="178468" y="458202"/>
                  <a:pt x="356936" y="399047"/>
                  <a:pt x="469231" y="336884"/>
                </a:cubicBezTo>
                <a:cubicBezTo>
                  <a:pt x="581526" y="274721"/>
                  <a:pt x="633663" y="200526"/>
                  <a:pt x="673768" y="144379"/>
                </a:cubicBezTo>
                <a:cubicBezTo>
                  <a:pt x="713873" y="88232"/>
                  <a:pt x="711868" y="44116"/>
                  <a:pt x="70986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543304" y="2322096"/>
            <a:ext cx="365579" cy="1046748"/>
          </a:xfrm>
          <a:custGeom>
            <a:avLst/>
            <a:gdLst>
              <a:gd name="connsiteX0" fmla="*/ 4631 w 798715"/>
              <a:gd name="connsiteY0" fmla="*/ 1459831 h 1459831"/>
              <a:gd name="connsiteX1" fmla="*/ 4631 w 798715"/>
              <a:gd name="connsiteY1" fmla="*/ 1014663 h 1459831"/>
              <a:gd name="connsiteX2" fmla="*/ 52757 w 798715"/>
              <a:gd name="connsiteY2" fmla="*/ 653715 h 1459831"/>
              <a:gd name="connsiteX3" fmla="*/ 353547 w 798715"/>
              <a:gd name="connsiteY3" fmla="*/ 449178 h 1459831"/>
              <a:gd name="connsiteX4" fmla="*/ 461831 w 798715"/>
              <a:gd name="connsiteY4" fmla="*/ 292768 h 1459831"/>
              <a:gd name="connsiteX5" fmla="*/ 521989 w 798715"/>
              <a:gd name="connsiteY5" fmla="*/ 40105 h 1459831"/>
              <a:gd name="connsiteX6" fmla="*/ 798715 w 798715"/>
              <a:gd name="connsiteY6" fmla="*/ 4010 h 1459831"/>
              <a:gd name="connsiteX0" fmla="*/ 4631 w 521989"/>
              <a:gd name="connsiteY0" fmla="*/ 1419726 h 1419726"/>
              <a:gd name="connsiteX1" fmla="*/ 4631 w 521989"/>
              <a:gd name="connsiteY1" fmla="*/ 974558 h 1419726"/>
              <a:gd name="connsiteX2" fmla="*/ 52757 w 521989"/>
              <a:gd name="connsiteY2" fmla="*/ 613610 h 1419726"/>
              <a:gd name="connsiteX3" fmla="*/ 353547 w 521989"/>
              <a:gd name="connsiteY3" fmla="*/ 409073 h 1419726"/>
              <a:gd name="connsiteX4" fmla="*/ 461831 w 521989"/>
              <a:gd name="connsiteY4" fmla="*/ 252663 h 1419726"/>
              <a:gd name="connsiteX5" fmla="*/ 521989 w 521989"/>
              <a:gd name="connsiteY5" fmla="*/ 0 h 1419726"/>
              <a:gd name="connsiteX0" fmla="*/ 4631 w 461831"/>
              <a:gd name="connsiteY0" fmla="*/ 1167063 h 1167063"/>
              <a:gd name="connsiteX1" fmla="*/ 4631 w 461831"/>
              <a:gd name="connsiteY1" fmla="*/ 721895 h 1167063"/>
              <a:gd name="connsiteX2" fmla="*/ 52757 w 461831"/>
              <a:gd name="connsiteY2" fmla="*/ 360947 h 1167063"/>
              <a:gd name="connsiteX3" fmla="*/ 353547 w 461831"/>
              <a:gd name="connsiteY3" fmla="*/ 156410 h 1167063"/>
              <a:gd name="connsiteX4" fmla="*/ 461831 w 461831"/>
              <a:gd name="connsiteY4" fmla="*/ 0 h 1167063"/>
              <a:gd name="connsiteX0" fmla="*/ 4631 w 353547"/>
              <a:gd name="connsiteY0" fmla="*/ 1010653 h 1010653"/>
              <a:gd name="connsiteX1" fmla="*/ 4631 w 353547"/>
              <a:gd name="connsiteY1" fmla="*/ 565485 h 1010653"/>
              <a:gd name="connsiteX2" fmla="*/ 52757 w 353547"/>
              <a:gd name="connsiteY2" fmla="*/ 204537 h 1010653"/>
              <a:gd name="connsiteX3" fmla="*/ 353547 w 353547"/>
              <a:gd name="connsiteY3" fmla="*/ 0 h 1010653"/>
              <a:gd name="connsiteX0" fmla="*/ 8310 w 573794"/>
              <a:gd name="connsiteY0" fmla="*/ 1407695 h 1407695"/>
              <a:gd name="connsiteX1" fmla="*/ 8310 w 573794"/>
              <a:gd name="connsiteY1" fmla="*/ 962527 h 1407695"/>
              <a:gd name="connsiteX2" fmla="*/ 56436 w 573794"/>
              <a:gd name="connsiteY2" fmla="*/ 601579 h 1407695"/>
              <a:gd name="connsiteX3" fmla="*/ 573794 w 573794"/>
              <a:gd name="connsiteY3" fmla="*/ 0 h 1407695"/>
              <a:gd name="connsiteX0" fmla="*/ 4632 w 570116"/>
              <a:gd name="connsiteY0" fmla="*/ 1407695 h 1407695"/>
              <a:gd name="connsiteX1" fmla="*/ 4632 w 570116"/>
              <a:gd name="connsiteY1" fmla="*/ 962527 h 1407695"/>
              <a:gd name="connsiteX2" fmla="*/ 52758 w 570116"/>
              <a:gd name="connsiteY2" fmla="*/ 601579 h 1407695"/>
              <a:gd name="connsiteX3" fmla="*/ 485895 w 570116"/>
              <a:gd name="connsiteY3" fmla="*/ 240631 h 1407695"/>
              <a:gd name="connsiteX4" fmla="*/ 570116 w 570116"/>
              <a:gd name="connsiteY4" fmla="*/ 0 h 1407695"/>
              <a:gd name="connsiteX0" fmla="*/ 4632 w 485895"/>
              <a:gd name="connsiteY0" fmla="*/ 1167064 h 1167064"/>
              <a:gd name="connsiteX1" fmla="*/ 4632 w 485895"/>
              <a:gd name="connsiteY1" fmla="*/ 721896 h 1167064"/>
              <a:gd name="connsiteX2" fmla="*/ 52758 w 485895"/>
              <a:gd name="connsiteY2" fmla="*/ 360948 h 1167064"/>
              <a:gd name="connsiteX3" fmla="*/ 485895 w 485895"/>
              <a:gd name="connsiteY3" fmla="*/ 0 h 1167064"/>
              <a:gd name="connsiteX0" fmla="*/ 4632 w 365579"/>
              <a:gd name="connsiteY0" fmla="*/ 1046748 h 1046748"/>
              <a:gd name="connsiteX1" fmla="*/ 4632 w 365579"/>
              <a:gd name="connsiteY1" fmla="*/ 601580 h 1046748"/>
              <a:gd name="connsiteX2" fmla="*/ 52758 w 365579"/>
              <a:gd name="connsiteY2" fmla="*/ 240632 h 1046748"/>
              <a:gd name="connsiteX3" fmla="*/ 365579 w 365579"/>
              <a:gd name="connsiteY3" fmla="*/ 0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579" h="1046748">
                <a:moveTo>
                  <a:pt x="4632" y="1046748"/>
                </a:moveTo>
                <a:cubicBezTo>
                  <a:pt x="621" y="891340"/>
                  <a:pt x="-3389" y="735933"/>
                  <a:pt x="4632" y="601580"/>
                </a:cubicBezTo>
                <a:cubicBezTo>
                  <a:pt x="12653" y="467227"/>
                  <a:pt x="-7400" y="340895"/>
                  <a:pt x="52758" y="240632"/>
                </a:cubicBezTo>
                <a:cubicBezTo>
                  <a:pt x="112916" y="140369"/>
                  <a:pt x="279353" y="100263"/>
                  <a:pt x="365579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920916" y="1323474"/>
            <a:ext cx="683099" cy="986589"/>
          </a:xfrm>
          <a:custGeom>
            <a:avLst/>
            <a:gdLst>
              <a:gd name="connsiteX0" fmla="*/ 0 w 1094873"/>
              <a:gd name="connsiteY0" fmla="*/ 854242 h 854242"/>
              <a:gd name="connsiteX1" fmla="*/ 192505 w 1094873"/>
              <a:gd name="connsiteY1" fmla="*/ 733926 h 854242"/>
              <a:gd name="connsiteX2" fmla="*/ 505326 w 1094873"/>
              <a:gd name="connsiteY2" fmla="*/ 649705 h 854242"/>
              <a:gd name="connsiteX3" fmla="*/ 854242 w 1094873"/>
              <a:gd name="connsiteY3" fmla="*/ 649705 h 854242"/>
              <a:gd name="connsiteX4" fmla="*/ 998621 w 1094873"/>
              <a:gd name="connsiteY4" fmla="*/ 180474 h 854242"/>
              <a:gd name="connsiteX5" fmla="*/ 1094873 w 1094873"/>
              <a:gd name="connsiteY5" fmla="*/ 0 h 854242"/>
              <a:gd name="connsiteX0" fmla="*/ 14842 w 917210"/>
              <a:gd name="connsiteY0" fmla="*/ 1022684 h 1022684"/>
              <a:gd name="connsiteX1" fmla="*/ 14842 w 917210"/>
              <a:gd name="connsiteY1" fmla="*/ 733926 h 1022684"/>
              <a:gd name="connsiteX2" fmla="*/ 327663 w 917210"/>
              <a:gd name="connsiteY2" fmla="*/ 649705 h 1022684"/>
              <a:gd name="connsiteX3" fmla="*/ 676579 w 917210"/>
              <a:gd name="connsiteY3" fmla="*/ 649705 h 1022684"/>
              <a:gd name="connsiteX4" fmla="*/ 820958 w 917210"/>
              <a:gd name="connsiteY4" fmla="*/ 180474 h 1022684"/>
              <a:gd name="connsiteX5" fmla="*/ 917210 w 917210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806116 w 902368"/>
              <a:gd name="connsiteY4" fmla="*/ 180474 h 1022684"/>
              <a:gd name="connsiteX5" fmla="*/ 902368 w 902368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685800 w 902368"/>
              <a:gd name="connsiteY4" fmla="*/ 168442 h 1022684"/>
              <a:gd name="connsiteX5" fmla="*/ 902368 w 902368"/>
              <a:gd name="connsiteY5" fmla="*/ 0 h 1022684"/>
              <a:gd name="connsiteX0" fmla="*/ 0 w 702343"/>
              <a:gd name="connsiteY0" fmla="*/ 986589 h 986589"/>
              <a:gd name="connsiteX1" fmla="*/ 156411 w 702343"/>
              <a:gd name="connsiteY1" fmla="*/ 697831 h 986589"/>
              <a:gd name="connsiteX2" fmla="*/ 312821 w 702343"/>
              <a:gd name="connsiteY2" fmla="*/ 613610 h 986589"/>
              <a:gd name="connsiteX3" fmla="*/ 661737 w 702343"/>
              <a:gd name="connsiteY3" fmla="*/ 613610 h 986589"/>
              <a:gd name="connsiteX4" fmla="*/ 685800 w 702343"/>
              <a:gd name="connsiteY4" fmla="*/ 132347 h 986589"/>
              <a:gd name="connsiteX5" fmla="*/ 577516 w 702343"/>
              <a:gd name="connsiteY5" fmla="*/ 0 h 986589"/>
              <a:gd name="connsiteX0" fmla="*/ 0 w 683099"/>
              <a:gd name="connsiteY0" fmla="*/ 986589 h 986589"/>
              <a:gd name="connsiteX1" fmla="*/ 156411 w 683099"/>
              <a:gd name="connsiteY1" fmla="*/ 697831 h 986589"/>
              <a:gd name="connsiteX2" fmla="*/ 312821 w 683099"/>
              <a:gd name="connsiteY2" fmla="*/ 613610 h 986589"/>
              <a:gd name="connsiteX3" fmla="*/ 661737 w 683099"/>
              <a:gd name="connsiteY3" fmla="*/ 613610 h 986589"/>
              <a:gd name="connsiteX4" fmla="*/ 637673 w 683099"/>
              <a:gd name="connsiteY4" fmla="*/ 156410 h 986589"/>
              <a:gd name="connsiteX5" fmla="*/ 577516 w 683099"/>
              <a:gd name="connsiteY5" fmla="*/ 0 h 98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099" h="986589">
                <a:moveTo>
                  <a:pt x="0" y="986589"/>
                </a:moveTo>
                <a:cubicBezTo>
                  <a:pt x="54142" y="943476"/>
                  <a:pt x="104274" y="759994"/>
                  <a:pt x="156411" y="697831"/>
                </a:cubicBezTo>
                <a:cubicBezTo>
                  <a:pt x="208548" y="635668"/>
                  <a:pt x="228600" y="627647"/>
                  <a:pt x="312821" y="613610"/>
                </a:cubicBezTo>
                <a:cubicBezTo>
                  <a:pt x="397042" y="599573"/>
                  <a:pt x="607595" y="689810"/>
                  <a:pt x="661737" y="613610"/>
                </a:cubicBezTo>
                <a:cubicBezTo>
                  <a:pt x="715879" y="537410"/>
                  <a:pt x="651710" y="258678"/>
                  <a:pt x="637673" y="156410"/>
                </a:cubicBezTo>
                <a:cubicBezTo>
                  <a:pt x="623636" y="54142"/>
                  <a:pt x="549442" y="36095"/>
                  <a:pt x="577516" y="0"/>
                </a:cubicBezTo>
              </a:path>
            </a:pathLst>
          </a:custGeom>
          <a:noFill/>
          <a:ln w="19050"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5618747" y="1876926"/>
            <a:ext cx="677992" cy="2213811"/>
          </a:xfrm>
          <a:custGeom>
            <a:avLst/>
            <a:gdLst>
              <a:gd name="connsiteX0" fmla="*/ 0 w 674368"/>
              <a:gd name="connsiteY0" fmla="*/ 0 h 1888958"/>
              <a:gd name="connsiteX1" fmla="*/ 108285 w 674368"/>
              <a:gd name="connsiteY1" fmla="*/ 372979 h 1888958"/>
              <a:gd name="connsiteX2" fmla="*/ 312821 w 674368"/>
              <a:gd name="connsiteY2" fmla="*/ 637674 h 1888958"/>
              <a:gd name="connsiteX3" fmla="*/ 505327 w 674368"/>
              <a:gd name="connsiteY3" fmla="*/ 902369 h 1888958"/>
              <a:gd name="connsiteX4" fmla="*/ 673769 w 674368"/>
              <a:gd name="connsiteY4" fmla="*/ 1359569 h 1888958"/>
              <a:gd name="connsiteX5" fmla="*/ 445169 w 674368"/>
              <a:gd name="connsiteY5" fmla="*/ 1888958 h 1888958"/>
              <a:gd name="connsiteX0" fmla="*/ 0 w 677992"/>
              <a:gd name="connsiteY0" fmla="*/ 0 h 2213811"/>
              <a:gd name="connsiteX1" fmla="*/ 108285 w 677992"/>
              <a:gd name="connsiteY1" fmla="*/ 372979 h 2213811"/>
              <a:gd name="connsiteX2" fmla="*/ 312821 w 677992"/>
              <a:gd name="connsiteY2" fmla="*/ 637674 h 2213811"/>
              <a:gd name="connsiteX3" fmla="*/ 505327 w 677992"/>
              <a:gd name="connsiteY3" fmla="*/ 902369 h 2213811"/>
              <a:gd name="connsiteX4" fmla="*/ 673769 w 677992"/>
              <a:gd name="connsiteY4" fmla="*/ 1359569 h 2213811"/>
              <a:gd name="connsiteX5" fmla="*/ 324854 w 677992"/>
              <a:gd name="connsiteY5" fmla="*/ 2213811 h 221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92" h="2213811">
                <a:moveTo>
                  <a:pt x="0" y="0"/>
                </a:moveTo>
                <a:cubicBezTo>
                  <a:pt x="28074" y="133350"/>
                  <a:pt x="56148" y="266700"/>
                  <a:pt x="108285" y="372979"/>
                </a:cubicBezTo>
                <a:cubicBezTo>
                  <a:pt x="160422" y="479258"/>
                  <a:pt x="246647" y="549442"/>
                  <a:pt x="312821" y="637674"/>
                </a:cubicBezTo>
                <a:cubicBezTo>
                  <a:pt x="378995" y="725906"/>
                  <a:pt x="445169" y="782053"/>
                  <a:pt x="505327" y="902369"/>
                </a:cubicBezTo>
                <a:cubicBezTo>
                  <a:pt x="565485" y="1022685"/>
                  <a:pt x="703848" y="1140995"/>
                  <a:pt x="673769" y="1359569"/>
                </a:cubicBezTo>
                <a:cubicBezTo>
                  <a:pt x="643690" y="1578143"/>
                  <a:pt x="434141" y="2031332"/>
                  <a:pt x="324854" y="221381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4559968" y="1959563"/>
            <a:ext cx="565485" cy="194090"/>
          </a:xfrm>
          <a:custGeom>
            <a:avLst/>
            <a:gdLst>
              <a:gd name="connsiteX0" fmla="*/ 0 w 565485"/>
              <a:gd name="connsiteY0" fmla="*/ 194090 h 194090"/>
              <a:gd name="connsiteX1" fmla="*/ 240632 w 565485"/>
              <a:gd name="connsiteY1" fmla="*/ 121900 h 194090"/>
              <a:gd name="connsiteX2" fmla="*/ 336885 w 565485"/>
              <a:gd name="connsiteY2" fmla="*/ 13616 h 194090"/>
              <a:gd name="connsiteX3" fmla="*/ 565485 w 565485"/>
              <a:gd name="connsiteY3" fmla="*/ 1584 h 19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5485" h="194090">
                <a:moveTo>
                  <a:pt x="0" y="194090"/>
                </a:moveTo>
                <a:cubicBezTo>
                  <a:pt x="92242" y="173034"/>
                  <a:pt x="184485" y="151979"/>
                  <a:pt x="240632" y="121900"/>
                </a:cubicBezTo>
                <a:cubicBezTo>
                  <a:pt x="296779" y="91821"/>
                  <a:pt x="282743" y="33669"/>
                  <a:pt x="336885" y="13616"/>
                </a:cubicBezTo>
                <a:cubicBezTo>
                  <a:pt x="391027" y="-6437"/>
                  <a:pt x="565485" y="1584"/>
                  <a:pt x="565485" y="1584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5450305" y="3681663"/>
            <a:ext cx="709863" cy="24325"/>
          </a:xfrm>
          <a:custGeom>
            <a:avLst/>
            <a:gdLst>
              <a:gd name="connsiteX0" fmla="*/ 0 w 709863"/>
              <a:gd name="connsiteY0" fmla="*/ 0 h 24325"/>
              <a:gd name="connsiteX1" fmla="*/ 372979 w 709863"/>
              <a:gd name="connsiteY1" fmla="*/ 24063 h 24325"/>
              <a:gd name="connsiteX2" fmla="*/ 709863 w 709863"/>
              <a:gd name="connsiteY2" fmla="*/ 12032 h 2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63" h="24325">
                <a:moveTo>
                  <a:pt x="0" y="0"/>
                </a:moveTo>
                <a:cubicBezTo>
                  <a:pt x="127334" y="11029"/>
                  <a:pt x="254669" y="22058"/>
                  <a:pt x="372979" y="24063"/>
                </a:cubicBezTo>
                <a:cubicBezTo>
                  <a:pt x="491289" y="26068"/>
                  <a:pt x="657726" y="16043"/>
                  <a:pt x="709863" y="12032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Freeform 271"/>
          <p:cNvSpPr/>
          <p:nvPr/>
        </p:nvSpPr>
        <p:spPr>
          <a:xfrm>
            <a:off x="2595504" y="1987255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3228548" y="2996992"/>
            <a:ext cx="642227" cy="314754"/>
            <a:chOff x="3228548" y="2996992"/>
            <a:chExt cx="642227" cy="314754"/>
          </a:xfrm>
        </p:grpSpPr>
        <p:grpSp>
          <p:nvGrpSpPr>
            <p:cNvPr id="47" name="Group 46"/>
            <p:cNvGrpSpPr>
              <a:grpSpLocks noChangeAspect="1"/>
            </p:cNvGrpSpPr>
            <p:nvPr/>
          </p:nvGrpSpPr>
          <p:grpSpPr>
            <a:xfrm>
              <a:off x="3230339" y="2996992"/>
              <a:ext cx="106972" cy="87728"/>
              <a:chOff x="3190536" y="2921691"/>
              <a:chExt cx="205094" cy="168192"/>
            </a:xfrm>
          </p:grpSpPr>
          <p:sp>
            <p:nvSpPr>
              <p:cNvPr id="45" name="Rectangle 44"/>
              <p:cNvSpPr>
                <a:spLocks noChangeAspect="1"/>
              </p:cNvSpPr>
              <p:nvPr/>
            </p:nvSpPr>
            <p:spPr>
              <a:xfrm>
                <a:off x="3190536" y="299349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>
                <a:spLocks/>
              </p:cNvSpPr>
              <p:nvPr/>
            </p:nvSpPr>
            <p:spPr>
              <a:xfrm>
                <a:off x="3238915" y="3005436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ectangle 333"/>
              <p:cNvSpPr>
                <a:spLocks noChangeAspect="1"/>
              </p:cNvSpPr>
              <p:nvPr/>
            </p:nvSpPr>
            <p:spPr>
              <a:xfrm>
                <a:off x="3238463" y="306776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ectangle 334"/>
              <p:cNvSpPr>
                <a:spLocks noChangeAspect="1"/>
              </p:cNvSpPr>
              <p:nvPr/>
            </p:nvSpPr>
            <p:spPr>
              <a:xfrm>
                <a:off x="3242651" y="295352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335"/>
              <p:cNvSpPr>
                <a:spLocks noChangeAspect="1"/>
              </p:cNvSpPr>
              <p:nvPr/>
            </p:nvSpPr>
            <p:spPr>
              <a:xfrm>
                <a:off x="3190983" y="2921691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336"/>
              <p:cNvSpPr>
                <a:spLocks/>
              </p:cNvSpPr>
              <p:nvPr/>
            </p:nvSpPr>
            <p:spPr>
              <a:xfrm>
                <a:off x="3307156" y="3001281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338"/>
              <p:cNvSpPr>
                <a:spLocks/>
              </p:cNvSpPr>
              <p:nvPr/>
            </p:nvSpPr>
            <p:spPr>
              <a:xfrm>
                <a:off x="3295161" y="2982391"/>
                <a:ext cx="34781" cy="2221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339"/>
              <p:cNvSpPr>
                <a:spLocks noChangeAspect="1"/>
              </p:cNvSpPr>
              <p:nvPr/>
            </p:nvSpPr>
            <p:spPr>
              <a:xfrm>
                <a:off x="3309792" y="3067893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340"/>
              <p:cNvSpPr>
                <a:spLocks noChangeAspect="1"/>
              </p:cNvSpPr>
              <p:nvPr/>
            </p:nvSpPr>
            <p:spPr>
              <a:xfrm>
                <a:off x="3372897" y="303605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2" name="TextBox 341"/>
            <p:cNvSpPr txBox="1"/>
            <p:nvPr/>
          </p:nvSpPr>
          <p:spPr>
            <a:xfrm>
              <a:off x="3228548" y="3034747"/>
              <a:ext cx="642227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Village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3142223" y="2429954"/>
            <a:ext cx="795282" cy="403228"/>
            <a:chOff x="3200450" y="2428991"/>
            <a:chExt cx="795282" cy="403228"/>
          </a:xfrm>
        </p:grpSpPr>
        <p:sp>
          <p:nvSpPr>
            <p:cNvPr id="343" name="TextBox 342"/>
            <p:cNvSpPr txBox="1"/>
            <p:nvPr/>
          </p:nvSpPr>
          <p:spPr>
            <a:xfrm>
              <a:off x="3200450" y="2493665"/>
              <a:ext cx="795282" cy="338554"/>
            </a:xfrm>
            <a:prstGeom prst="rect">
              <a:avLst/>
            </a:prstGeom>
            <a:solidFill>
              <a:srgbClr val="D2D19E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CP site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3324827" y="2428991"/>
              <a:ext cx="110259" cy="1143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2124075" y="3148013"/>
            <a:ext cx="333375" cy="152400"/>
            <a:chOff x="2124075" y="3148013"/>
            <a:chExt cx="333375" cy="152400"/>
          </a:xfrm>
        </p:grpSpPr>
        <p:sp>
          <p:nvSpPr>
            <p:cNvPr id="80" name="Freeform 79"/>
            <p:cNvSpPr/>
            <p:nvPr/>
          </p:nvSpPr>
          <p:spPr>
            <a:xfrm>
              <a:off x="2124075" y="3148013"/>
              <a:ext cx="333375" cy="152400"/>
            </a:xfrm>
            <a:custGeom>
              <a:avLst/>
              <a:gdLst>
                <a:gd name="connsiteX0" fmla="*/ 0 w 333375"/>
                <a:gd name="connsiteY0" fmla="*/ 152400 h 152400"/>
                <a:gd name="connsiteX1" fmla="*/ 142875 w 333375"/>
                <a:gd name="connsiteY1" fmla="*/ 123825 h 152400"/>
                <a:gd name="connsiteX2" fmla="*/ 238125 w 333375"/>
                <a:gd name="connsiteY2" fmla="*/ 42862 h 152400"/>
                <a:gd name="connsiteX3" fmla="*/ 333375 w 333375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152400">
                  <a:moveTo>
                    <a:pt x="0" y="152400"/>
                  </a:moveTo>
                  <a:cubicBezTo>
                    <a:pt x="51594" y="147240"/>
                    <a:pt x="103188" y="142081"/>
                    <a:pt x="142875" y="123825"/>
                  </a:cubicBezTo>
                  <a:cubicBezTo>
                    <a:pt x="182562" y="105569"/>
                    <a:pt x="206375" y="63499"/>
                    <a:pt x="238125" y="42862"/>
                  </a:cubicBezTo>
                  <a:cubicBezTo>
                    <a:pt x="269875" y="22225"/>
                    <a:pt x="301625" y="11112"/>
                    <a:pt x="333375" y="0"/>
                  </a:cubicBezTo>
                </a:path>
              </a:pathLst>
            </a:custGeom>
            <a:noFill/>
            <a:ln w="19050">
              <a:noFill/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Rectangle 345"/>
            <p:cNvSpPr>
              <a:spLocks noChangeAspect="1"/>
            </p:cNvSpPr>
            <p:nvPr/>
          </p:nvSpPr>
          <p:spPr>
            <a:xfrm>
              <a:off x="2219228" y="3213627"/>
              <a:ext cx="19044" cy="1842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5" name="Rectangle 354"/>
          <p:cNvSpPr/>
          <p:nvPr/>
        </p:nvSpPr>
        <p:spPr>
          <a:xfrm>
            <a:off x="2485006" y="1796405"/>
            <a:ext cx="3010700" cy="4145944"/>
          </a:xfrm>
          <a:prstGeom prst="rect">
            <a:avLst/>
          </a:prstGeom>
          <a:noFill/>
          <a:ln>
            <a:solidFill>
              <a:srgbClr val="5554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ounded Rectangle 301"/>
          <p:cNvSpPr/>
          <p:nvPr/>
        </p:nvSpPr>
        <p:spPr>
          <a:xfrm>
            <a:off x="5556735" y="376795"/>
            <a:ext cx="1083880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8A &amp; B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8" name="Group 337"/>
          <p:cNvGrpSpPr/>
          <p:nvPr/>
        </p:nvGrpSpPr>
        <p:grpSpPr>
          <a:xfrm>
            <a:off x="5178284" y="224217"/>
            <a:ext cx="295274" cy="716519"/>
            <a:chOff x="-140214" y="691801"/>
            <a:chExt cx="295274" cy="716519"/>
          </a:xfrm>
        </p:grpSpPr>
        <p:grpSp>
          <p:nvGrpSpPr>
            <p:cNvPr id="347" name="Group 346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356" name="Freeform 355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8" name="TextBox 347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58" name="Freeform 357"/>
          <p:cNvSpPr>
            <a:spLocks noChangeAspect="1"/>
          </p:cNvSpPr>
          <p:nvPr/>
        </p:nvSpPr>
        <p:spPr>
          <a:xfrm rot="6221244">
            <a:off x="5433354" y="6937448"/>
            <a:ext cx="471153" cy="251149"/>
          </a:xfrm>
          <a:custGeom>
            <a:avLst/>
            <a:gdLst>
              <a:gd name="connsiteX0" fmla="*/ 85887 w 85915"/>
              <a:gd name="connsiteY0" fmla="*/ 24765 h 53640"/>
              <a:gd name="connsiteX1" fmla="*/ 30642 w 85915"/>
              <a:gd name="connsiteY1" fmla="*/ 0 h 53640"/>
              <a:gd name="connsiteX2" fmla="*/ 162 w 85915"/>
              <a:gd name="connsiteY2" fmla="*/ 24765 h 53640"/>
              <a:gd name="connsiteX3" fmla="*/ 23022 w 85915"/>
              <a:gd name="connsiteY3" fmla="*/ 53340 h 53640"/>
              <a:gd name="connsiteX4" fmla="*/ 85887 w 85915"/>
              <a:gd name="connsiteY4" fmla="*/ 24765 h 53640"/>
              <a:gd name="connsiteX0" fmla="*/ 214488 w 214496"/>
              <a:gd name="connsiteY0" fmla="*/ 1035 h 112876"/>
              <a:gd name="connsiteX1" fmla="*/ 33150 w 214496"/>
              <a:gd name="connsiteY1" fmla="*/ 56398 h 112876"/>
              <a:gd name="connsiteX2" fmla="*/ 2670 w 214496"/>
              <a:gd name="connsiteY2" fmla="*/ 81163 h 112876"/>
              <a:gd name="connsiteX3" fmla="*/ 25530 w 214496"/>
              <a:gd name="connsiteY3" fmla="*/ 109738 h 112876"/>
              <a:gd name="connsiteX4" fmla="*/ 214488 w 214496"/>
              <a:gd name="connsiteY4" fmla="*/ 1035 h 112876"/>
              <a:gd name="connsiteX0" fmla="*/ 212058 w 214330"/>
              <a:gd name="connsiteY0" fmla="*/ 682 h 111863"/>
              <a:gd name="connsiteX1" fmla="*/ 30720 w 214330"/>
              <a:gd name="connsiteY1" fmla="*/ 56045 h 111863"/>
              <a:gd name="connsiteX2" fmla="*/ 240 w 214330"/>
              <a:gd name="connsiteY2" fmla="*/ 80810 h 111863"/>
              <a:gd name="connsiteX3" fmla="*/ 23100 w 214330"/>
              <a:gd name="connsiteY3" fmla="*/ 109385 h 111863"/>
              <a:gd name="connsiteX4" fmla="*/ 125591 w 214330"/>
              <a:gd name="connsiteY4" fmla="*/ 98071 h 111863"/>
              <a:gd name="connsiteX5" fmla="*/ 212058 w 214330"/>
              <a:gd name="connsiteY5" fmla="*/ 682 h 111863"/>
              <a:gd name="connsiteX0" fmla="*/ 212058 w 214362"/>
              <a:gd name="connsiteY0" fmla="*/ 829 h 112010"/>
              <a:gd name="connsiteX1" fmla="*/ 29908 w 214362"/>
              <a:gd name="connsiteY1" fmla="*/ 52860 h 112010"/>
              <a:gd name="connsiteX2" fmla="*/ 240 w 214362"/>
              <a:gd name="connsiteY2" fmla="*/ 80957 h 112010"/>
              <a:gd name="connsiteX3" fmla="*/ 23100 w 214362"/>
              <a:gd name="connsiteY3" fmla="*/ 109532 h 112010"/>
              <a:gd name="connsiteX4" fmla="*/ 125591 w 214362"/>
              <a:gd name="connsiteY4" fmla="*/ 98218 h 112010"/>
              <a:gd name="connsiteX5" fmla="*/ 212058 w 214362"/>
              <a:gd name="connsiteY5" fmla="*/ 829 h 112010"/>
              <a:gd name="connsiteX0" fmla="*/ 212058 w 212058"/>
              <a:gd name="connsiteY0" fmla="*/ 1856 h 113037"/>
              <a:gd name="connsiteX1" fmla="*/ 125349 w 212058"/>
              <a:gd name="connsiteY1" fmla="*/ 36649 h 113037"/>
              <a:gd name="connsiteX2" fmla="*/ 29908 w 212058"/>
              <a:gd name="connsiteY2" fmla="*/ 53887 h 113037"/>
              <a:gd name="connsiteX3" fmla="*/ 240 w 212058"/>
              <a:gd name="connsiteY3" fmla="*/ 81984 h 113037"/>
              <a:gd name="connsiteX4" fmla="*/ 23100 w 212058"/>
              <a:gd name="connsiteY4" fmla="*/ 110559 h 113037"/>
              <a:gd name="connsiteX5" fmla="*/ 125591 w 212058"/>
              <a:gd name="connsiteY5" fmla="*/ 99245 h 113037"/>
              <a:gd name="connsiteX6" fmla="*/ 212058 w 212058"/>
              <a:gd name="connsiteY6" fmla="*/ 1856 h 11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058" h="113037">
                <a:moveTo>
                  <a:pt x="212058" y="1856"/>
                </a:moveTo>
                <a:cubicBezTo>
                  <a:pt x="212018" y="-8577"/>
                  <a:pt x="155707" y="27977"/>
                  <a:pt x="125349" y="36649"/>
                </a:cubicBezTo>
                <a:cubicBezTo>
                  <a:pt x="94991" y="45321"/>
                  <a:pt x="50760" y="46331"/>
                  <a:pt x="29908" y="53887"/>
                </a:cubicBezTo>
                <a:cubicBezTo>
                  <a:pt x="9056" y="61443"/>
                  <a:pt x="1510" y="73094"/>
                  <a:pt x="240" y="81984"/>
                </a:cubicBezTo>
                <a:cubicBezTo>
                  <a:pt x="-1030" y="90874"/>
                  <a:pt x="2208" y="107682"/>
                  <a:pt x="23100" y="110559"/>
                </a:cubicBezTo>
                <a:cubicBezTo>
                  <a:pt x="43992" y="113436"/>
                  <a:pt x="94098" y="117362"/>
                  <a:pt x="125591" y="99245"/>
                </a:cubicBezTo>
                <a:cubicBezTo>
                  <a:pt x="157084" y="81128"/>
                  <a:pt x="212098" y="12289"/>
                  <a:pt x="212058" y="1856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Freeform 358"/>
          <p:cNvSpPr/>
          <p:nvPr/>
        </p:nvSpPr>
        <p:spPr>
          <a:xfrm>
            <a:off x="4776537" y="8085221"/>
            <a:ext cx="424803" cy="806116"/>
          </a:xfrm>
          <a:custGeom>
            <a:avLst/>
            <a:gdLst>
              <a:gd name="connsiteX0" fmla="*/ 0 w 424803"/>
              <a:gd name="connsiteY0" fmla="*/ 0 h 806116"/>
              <a:gd name="connsiteX1" fmla="*/ 240631 w 424803"/>
              <a:gd name="connsiteY1" fmla="*/ 240632 h 806116"/>
              <a:gd name="connsiteX2" fmla="*/ 348916 w 424803"/>
              <a:gd name="connsiteY2" fmla="*/ 421105 h 806116"/>
              <a:gd name="connsiteX3" fmla="*/ 421105 w 424803"/>
              <a:gd name="connsiteY3" fmla="*/ 637674 h 806116"/>
              <a:gd name="connsiteX4" fmla="*/ 421105 w 424803"/>
              <a:gd name="connsiteY4" fmla="*/ 806116 h 80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4803" h="806116">
                <a:moveTo>
                  <a:pt x="0" y="0"/>
                </a:moveTo>
                <a:cubicBezTo>
                  <a:pt x="91239" y="85224"/>
                  <a:pt x="182478" y="170448"/>
                  <a:pt x="240631" y="240632"/>
                </a:cubicBezTo>
                <a:cubicBezTo>
                  <a:pt x="298784" y="310816"/>
                  <a:pt x="318837" y="354931"/>
                  <a:pt x="348916" y="421105"/>
                </a:cubicBezTo>
                <a:cubicBezTo>
                  <a:pt x="378995" y="487279"/>
                  <a:pt x="409073" y="573505"/>
                  <a:pt x="421105" y="637674"/>
                </a:cubicBezTo>
                <a:cubicBezTo>
                  <a:pt x="433137" y="701843"/>
                  <a:pt x="411079" y="780048"/>
                  <a:pt x="421105" y="80611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6204987" y="7050505"/>
            <a:ext cx="436445" cy="1864895"/>
          </a:xfrm>
          <a:custGeom>
            <a:avLst/>
            <a:gdLst>
              <a:gd name="connsiteX0" fmla="*/ 75497 w 436445"/>
              <a:gd name="connsiteY0" fmla="*/ 0 h 1864895"/>
              <a:gd name="connsiteX1" fmla="*/ 3308 w 436445"/>
              <a:gd name="connsiteY1" fmla="*/ 168442 h 1864895"/>
              <a:gd name="connsiteX2" fmla="*/ 27371 w 436445"/>
              <a:gd name="connsiteY2" fmla="*/ 397042 h 1864895"/>
              <a:gd name="connsiteX3" fmla="*/ 159718 w 436445"/>
              <a:gd name="connsiteY3" fmla="*/ 709863 h 1864895"/>
              <a:gd name="connsiteX4" fmla="*/ 268002 w 436445"/>
              <a:gd name="connsiteY4" fmla="*/ 998621 h 1864895"/>
              <a:gd name="connsiteX5" fmla="*/ 376287 w 436445"/>
              <a:gd name="connsiteY5" fmla="*/ 1215190 h 1864895"/>
              <a:gd name="connsiteX6" fmla="*/ 292066 w 436445"/>
              <a:gd name="connsiteY6" fmla="*/ 1383632 h 1864895"/>
              <a:gd name="connsiteX7" fmla="*/ 328160 w 436445"/>
              <a:gd name="connsiteY7" fmla="*/ 1684421 h 1864895"/>
              <a:gd name="connsiteX8" fmla="*/ 436445 w 436445"/>
              <a:gd name="connsiteY8" fmla="*/ 1864895 h 186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445" h="1864895">
                <a:moveTo>
                  <a:pt x="75497" y="0"/>
                </a:moveTo>
                <a:cubicBezTo>
                  <a:pt x="43413" y="51134"/>
                  <a:pt x="11329" y="102268"/>
                  <a:pt x="3308" y="168442"/>
                </a:cubicBezTo>
                <a:cubicBezTo>
                  <a:pt x="-4713" y="234616"/>
                  <a:pt x="1303" y="306805"/>
                  <a:pt x="27371" y="397042"/>
                </a:cubicBezTo>
                <a:cubicBezTo>
                  <a:pt x="53439" y="487279"/>
                  <a:pt x="119613" y="609600"/>
                  <a:pt x="159718" y="709863"/>
                </a:cubicBezTo>
                <a:cubicBezTo>
                  <a:pt x="199823" y="810126"/>
                  <a:pt x="231907" y="914400"/>
                  <a:pt x="268002" y="998621"/>
                </a:cubicBezTo>
                <a:cubicBezTo>
                  <a:pt x="304097" y="1082842"/>
                  <a:pt x="372276" y="1151022"/>
                  <a:pt x="376287" y="1215190"/>
                </a:cubicBezTo>
                <a:cubicBezTo>
                  <a:pt x="380298" y="1279358"/>
                  <a:pt x="300087" y="1305427"/>
                  <a:pt x="292066" y="1383632"/>
                </a:cubicBezTo>
                <a:cubicBezTo>
                  <a:pt x="284045" y="1461837"/>
                  <a:pt x="304097" y="1604211"/>
                  <a:pt x="328160" y="1684421"/>
                </a:cubicBezTo>
                <a:cubicBezTo>
                  <a:pt x="352223" y="1764632"/>
                  <a:pt x="394334" y="1814763"/>
                  <a:pt x="436445" y="18648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476576" y="3330409"/>
            <a:ext cx="415498" cy="276999"/>
            <a:chOff x="453336" y="3718330"/>
            <a:chExt cx="415498" cy="276999"/>
          </a:xfrm>
        </p:grpSpPr>
        <p:sp>
          <p:nvSpPr>
            <p:cNvPr id="37" name="Rounded Rectangle 36"/>
            <p:cNvSpPr/>
            <p:nvPr/>
          </p:nvSpPr>
          <p:spPr>
            <a:xfrm>
              <a:off x="536479" y="379203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453336" y="3718330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925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1035097" y="1720195"/>
            <a:ext cx="415498" cy="276999"/>
            <a:chOff x="1033004" y="1862796"/>
            <a:chExt cx="415498" cy="276999"/>
          </a:xfrm>
        </p:grpSpPr>
        <p:sp>
          <p:nvSpPr>
            <p:cNvPr id="362" name="Rounded Rectangle 361"/>
            <p:cNvSpPr/>
            <p:nvPr/>
          </p:nvSpPr>
          <p:spPr>
            <a:xfrm>
              <a:off x="1120840" y="1940142"/>
              <a:ext cx="247225" cy="135394"/>
            </a:xfrm>
            <a:prstGeom prst="roundRect">
              <a:avLst/>
            </a:prstGeom>
            <a:solidFill>
              <a:srgbClr val="E1E0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033004" y="18627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636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76982" y="7716717"/>
            <a:ext cx="492443" cy="276999"/>
            <a:chOff x="355916" y="7801381"/>
            <a:chExt cx="492443" cy="276999"/>
          </a:xfrm>
        </p:grpSpPr>
        <p:sp>
          <p:nvSpPr>
            <p:cNvPr id="365" name="Rounded Rectangle 364"/>
            <p:cNvSpPr/>
            <p:nvPr/>
          </p:nvSpPr>
          <p:spPr>
            <a:xfrm>
              <a:off x="447251" y="7874952"/>
              <a:ext cx="322856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55916" y="7801381"/>
              <a:ext cx="492443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1017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2973873" y="6893310"/>
            <a:ext cx="530915" cy="369332"/>
            <a:chOff x="2964241" y="7018128"/>
            <a:chExt cx="530915" cy="369332"/>
          </a:xfrm>
        </p:grpSpPr>
        <p:sp>
          <p:nvSpPr>
            <p:cNvPr id="366" name="Rounded Rectangle 365"/>
            <p:cNvSpPr/>
            <p:nvPr/>
          </p:nvSpPr>
          <p:spPr>
            <a:xfrm>
              <a:off x="3068820" y="7096136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964241" y="7018128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812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4" name="Group 1023"/>
          <p:cNvGrpSpPr/>
          <p:nvPr/>
        </p:nvGrpSpPr>
        <p:grpSpPr>
          <a:xfrm>
            <a:off x="5141237" y="7428906"/>
            <a:ext cx="415498" cy="276999"/>
            <a:chOff x="5135880" y="7446057"/>
            <a:chExt cx="415498" cy="276999"/>
          </a:xfrm>
        </p:grpSpPr>
        <p:sp>
          <p:nvSpPr>
            <p:cNvPr id="368" name="Rounded Rectangle 367"/>
            <p:cNvSpPr/>
            <p:nvPr/>
          </p:nvSpPr>
          <p:spPr>
            <a:xfrm>
              <a:off x="5226963" y="752421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5135880" y="7446057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769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4968171" y="5577858"/>
            <a:ext cx="530915" cy="369332"/>
            <a:chOff x="4966484" y="5593096"/>
            <a:chExt cx="530915" cy="369332"/>
          </a:xfrm>
        </p:grpSpPr>
        <p:sp>
          <p:nvSpPr>
            <p:cNvPr id="369" name="Rounded Rectangle 368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4966484" y="559309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6" name="Group 1025"/>
          <p:cNvGrpSpPr/>
          <p:nvPr/>
        </p:nvGrpSpPr>
        <p:grpSpPr>
          <a:xfrm>
            <a:off x="5118482" y="4034626"/>
            <a:ext cx="530915" cy="369332"/>
            <a:chOff x="5118482" y="4034626"/>
            <a:chExt cx="530915" cy="369332"/>
          </a:xfrm>
        </p:grpSpPr>
        <p:sp>
          <p:nvSpPr>
            <p:cNvPr id="363" name="Rounded Rectangle 362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118482" y="403462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4995533" y="3540033"/>
            <a:ext cx="530915" cy="369332"/>
            <a:chOff x="4984245" y="3544533"/>
            <a:chExt cx="530915" cy="369332"/>
          </a:xfrm>
        </p:grpSpPr>
        <p:sp>
          <p:nvSpPr>
            <p:cNvPr id="364" name="Rounded Rectangle 363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984245" y="35445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0" name="Group 369"/>
          <p:cNvGrpSpPr/>
          <p:nvPr/>
        </p:nvGrpSpPr>
        <p:grpSpPr>
          <a:xfrm>
            <a:off x="4599703" y="8127850"/>
            <a:ext cx="1981435" cy="694158"/>
            <a:chOff x="-3783439" y="4249739"/>
            <a:chExt cx="1981435" cy="694158"/>
          </a:xfrm>
          <a:solidFill>
            <a:schemeClr val="bg1"/>
          </a:solidFill>
        </p:grpSpPr>
        <p:sp>
          <p:nvSpPr>
            <p:cNvPr id="371" name="Rectangle 370"/>
            <p:cNvSpPr/>
            <p:nvPr/>
          </p:nvSpPr>
          <p:spPr>
            <a:xfrm>
              <a:off x="-3783439" y="4249739"/>
              <a:ext cx="1981435" cy="6738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2" name="Group 371"/>
            <p:cNvGrpSpPr/>
            <p:nvPr/>
          </p:nvGrpSpPr>
          <p:grpSpPr>
            <a:xfrm>
              <a:off x="-3772793" y="4282474"/>
              <a:ext cx="1970789" cy="661423"/>
              <a:chOff x="-3780687" y="4266177"/>
              <a:chExt cx="1970789" cy="661423"/>
            </a:xfrm>
            <a:grpFill/>
          </p:grpSpPr>
          <p:grpSp>
            <p:nvGrpSpPr>
              <p:cNvPr id="373" name="Group 372"/>
              <p:cNvGrpSpPr/>
              <p:nvPr/>
            </p:nvGrpSpPr>
            <p:grpSpPr>
              <a:xfrm>
                <a:off x="-3780687" y="4266177"/>
                <a:ext cx="1970789" cy="315450"/>
                <a:chOff x="5289326" y="7864620"/>
                <a:chExt cx="2055553" cy="315450"/>
              </a:xfrm>
              <a:grpFill/>
            </p:grpSpPr>
            <p:grpSp>
              <p:nvGrpSpPr>
                <p:cNvPr id="375" name="Group 374"/>
                <p:cNvGrpSpPr/>
                <p:nvPr/>
              </p:nvGrpSpPr>
              <p:grpSpPr>
                <a:xfrm>
                  <a:off x="5427344" y="8086725"/>
                  <a:ext cx="1529717" cy="93345"/>
                  <a:chOff x="5427344" y="8086725"/>
                  <a:chExt cx="1529717" cy="93345"/>
                </a:xfrm>
                <a:grpFill/>
              </p:grpSpPr>
              <p:grpSp>
                <p:nvGrpSpPr>
                  <p:cNvPr id="378" name="Group 377"/>
                  <p:cNvGrpSpPr/>
                  <p:nvPr/>
                </p:nvGrpSpPr>
                <p:grpSpPr>
                  <a:xfrm>
                    <a:off x="5435942" y="8133347"/>
                    <a:ext cx="1519213" cy="45719"/>
                    <a:chOff x="5426242" y="8133347"/>
                    <a:chExt cx="1522396" cy="46723"/>
                  </a:xfrm>
                  <a:grpFill/>
                </p:grpSpPr>
                <p:sp>
                  <p:nvSpPr>
                    <p:cNvPr id="381" name="Rectangle 380"/>
                    <p:cNvSpPr/>
                    <p:nvPr/>
                  </p:nvSpPr>
                  <p:spPr>
                    <a:xfrm>
                      <a:off x="5426242" y="8133347"/>
                      <a:ext cx="761198" cy="46723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2" name="Rectangle 381"/>
                    <p:cNvSpPr/>
                    <p:nvPr/>
                  </p:nvSpPr>
                  <p:spPr>
                    <a:xfrm>
                      <a:off x="6187440" y="8133347"/>
                      <a:ext cx="761198" cy="46723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9" name="Freeform 378"/>
                  <p:cNvSpPr/>
                  <p:nvPr/>
                </p:nvSpPr>
                <p:spPr>
                  <a:xfrm>
                    <a:off x="5427344" y="8086725"/>
                    <a:ext cx="1086" cy="91910"/>
                  </a:xfrm>
                  <a:custGeom>
                    <a:avLst/>
                    <a:gdLst>
                      <a:gd name="connsiteX0" fmla="*/ 0 w 3810"/>
                      <a:gd name="connsiteY0" fmla="*/ 0 h 173355"/>
                      <a:gd name="connsiteX1" fmla="*/ 3810 w 3810"/>
                      <a:gd name="connsiteY1" fmla="*/ 173355 h 173355"/>
                      <a:gd name="connsiteX0" fmla="*/ 0 w 10000"/>
                      <a:gd name="connsiteY0" fmla="*/ 0 h 7912"/>
                      <a:gd name="connsiteX1" fmla="*/ 10000 w 10000"/>
                      <a:gd name="connsiteY1" fmla="*/ 7912 h 7912"/>
                      <a:gd name="connsiteX0" fmla="*/ 0 w 2850"/>
                      <a:gd name="connsiteY0" fmla="*/ 0 h 6701"/>
                      <a:gd name="connsiteX1" fmla="*/ 2850 w 2850"/>
                      <a:gd name="connsiteY1" fmla="*/ 6701 h 6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0" h="6701">
                        <a:moveTo>
                          <a:pt x="0" y="0"/>
                        </a:moveTo>
                        <a:cubicBezTo>
                          <a:pt x="3333" y="3333"/>
                          <a:pt x="-483" y="3368"/>
                          <a:pt x="2850" y="6701"/>
                        </a:cubicBez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reeform 379"/>
                  <p:cNvSpPr/>
                  <p:nvPr/>
                </p:nvSpPr>
                <p:spPr>
                  <a:xfrm>
                    <a:off x="6955156" y="8105775"/>
                    <a:ext cx="1905" cy="74295"/>
                  </a:xfrm>
                  <a:custGeom>
                    <a:avLst/>
                    <a:gdLst>
                      <a:gd name="connsiteX0" fmla="*/ 0 w 7620"/>
                      <a:gd name="connsiteY0" fmla="*/ 0 h 74295"/>
                      <a:gd name="connsiteX1" fmla="*/ 7620 w 7620"/>
                      <a:gd name="connsiteY1" fmla="*/ 74295 h 74295"/>
                      <a:gd name="connsiteX0" fmla="*/ 0 w 2500"/>
                      <a:gd name="connsiteY0" fmla="*/ 0 h 10000"/>
                      <a:gd name="connsiteX1" fmla="*/ 2500 w 2500"/>
                      <a:gd name="connsiteY1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0" h="10000">
                        <a:moveTo>
                          <a:pt x="0" y="0"/>
                        </a:moveTo>
                        <a:lnTo>
                          <a:pt x="2500" y="10000"/>
                        </a:ln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6" name="TextBox 375"/>
                <p:cNvSpPr txBox="1"/>
                <p:nvPr/>
              </p:nvSpPr>
              <p:spPr>
                <a:xfrm>
                  <a:off x="6577120" y="7871289"/>
                  <a:ext cx="767759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1000 m</a:t>
                  </a:r>
                  <a:endParaRPr lang="en-US" sz="1400" b="1" dirty="0"/>
                </a:p>
              </p:txBody>
            </p:sp>
            <p:sp>
              <p:nvSpPr>
                <p:cNvPr id="377" name="TextBox 376"/>
                <p:cNvSpPr txBox="1"/>
                <p:nvPr/>
              </p:nvSpPr>
              <p:spPr>
                <a:xfrm>
                  <a:off x="5289326" y="7864620"/>
                  <a:ext cx="276038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0</a:t>
                  </a:r>
                  <a:endParaRPr lang="en-US" sz="1400" b="1" dirty="0"/>
                </a:p>
              </p:txBody>
            </p:sp>
          </p:grpSp>
          <p:sp>
            <p:nvSpPr>
              <p:cNvPr id="374" name="TextBox 373"/>
              <p:cNvSpPr txBox="1"/>
              <p:nvPr/>
            </p:nvSpPr>
            <p:spPr>
              <a:xfrm>
                <a:off x="-3680183" y="4619823"/>
                <a:ext cx="1769780" cy="30777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/>
                  <a:t>Contour Interval 25m</a:t>
                </a:r>
                <a:endParaRPr lang="en-US" sz="1400" b="1" dirty="0"/>
              </a:p>
            </p:txBody>
          </p:sp>
        </p:grpSp>
      </p:grpSp>
      <p:sp>
        <p:nvSpPr>
          <p:cNvPr id="425" name="Freeform 424"/>
          <p:cNvSpPr/>
          <p:nvPr/>
        </p:nvSpPr>
        <p:spPr>
          <a:xfrm rot="7011918">
            <a:off x="4201929" y="2971028"/>
            <a:ext cx="295015" cy="620837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079" h="963290">
                <a:moveTo>
                  <a:pt x="0" y="688256"/>
                </a:moveTo>
                <a:lnTo>
                  <a:pt x="363379" y="152400"/>
                </a:lnTo>
                <a:lnTo>
                  <a:pt x="268129" y="121920"/>
                </a:lnTo>
                <a:lnTo>
                  <a:pt x="515779" y="0"/>
                </a:lnTo>
                <a:lnTo>
                  <a:pt x="630079" y="266700"/>
                </a:lnTo>
                <a:lnTo>
                  <a:pt x="553879" y="240030"/>
                </a:lnTo>
                <a:lnTo>
                  <a:pt x="334577" y="963290"/>
                </a:lnTo>
              </a:path>
            </a:pathLst>
          </a:custGeom>
          <a:solidFill>
            <a:srgbClr val="0000FF">
              <a:alpha val="43137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 102"/>
          <p:cNvSpPr/>
          <p:nvPr/>
        </p:nvSpPr>
        <p:spPr>
          <a:xfrm>
            <a:off x="124183" y="2144420"/>
            <a:ext cx="2643653" cy="265643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18696" y="2144117"/>
            <a:ext cx="265809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8A: 16 May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3-187</a:t>
            </a:r>
            <a:r>
              <a:rPr lang="en-US" b="1" u="sng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(Rakkasans) </a:t>
            </a:r>
          </a:p>
          <a:p>
            <a:pPr algn="ctr"/>
            <a:endParaRPr lang="en-US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118696" y="2678543"/>
            <a:ext cx="295389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Preliminary Bombardment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Reorganization  </a:t>
            </a:r>
          </a:p>
        </p:txBody>
      </p:sp>
      <p:sp>
        <p:nvSpPr>
          <p:cNvPr id="287" name="TextBox 286"/>
          <p:cNvSpPr txBox="1"/>
          <p:nvPr/>
        </p:nvSpPr>
        <p:spPr>
          <a:xfrm>
            <a:off x="1890606" y="42222"/>
            <a:ext cx="3153300" cy="120032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Waiting for Currahees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16 - 17 May</a:t>
            </a:r>
          </a:p>
          <a:p>
            <a:pPr algn="ctr"/>
            <a:endParaRPr lang="en-US" sz="24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3483273" y="1507480"/>
            <a:ext cx="928459" cy="92333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Charlie</a:t>
            </a:r>
          </a:p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&amp;</a:t>
            </a:r>
          </a:p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Bravo</a:t>
            </a:r>
            <a:endParaRPr lang="en-US" dirty="0"/>
          </a:p>
        </p:txBody>
      </p:sp>
      <p:sp>
        <p:nvSpPr>
          <p:cNvPr id="292" name="TextBox 291"/>
          <p:cNvSpPr txBox="1"/>
          <p:nvPr/>
        </p:nvSpPr>
        <p:spPr>
          <a:xfrm>
            <a:off x="3382816" y="4146908"/>
            <a:ext cx="78739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Alpha</a:t>
            </a:r>
            <a:endParaRPr lang="en-US" dirty="0"/>
          </a:p>
        </p:txBody>
      </p:sp>
      <p:sp>
        <p:nvSpPr>
          <p:cNvPr id="321" name="Freeform 320"/>
          <p:cNvSpPr/>
          <p:nvPr/>
        </p:nvSpPr>
        <p:spPr>
          <a:xfrm rot="2282301">
            <a:off x="3765390" y="4533256"/>
            <a:ext cx="326319" cy="418019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079" h="963290">
                <a:moveTo>
                  <a:pt x="0" y="688256"/>
                </a:moveTo>
                <a:lnTo>
                  <a:pt x="363379" y="152400"/>
                </a:lnTo>
                <a:lnTo>
                  <a:pt x="268129" y="121920"/>
                </a:lnTo>
                <a:lnTo>
                  <a:pt x="515779" y="0"/>
                </a:lnTo>
                <a:lnTo>
                  <a:pt x="630079" y="266700"/>
                </a:lnTo>
                <a:lnTo>
                  <a:pt x="553879" y="240030"/>
                </a:lnTo>
                <a:lnTo>
                  <a:pt x="334577" y="963290"/>
                </a:lnTo>
              </a:path>
            </a:pathLst>
          </a:custGeom>
          <a:solidFill>
            <a:srgbClr val="0000FF">
              <a:alpha val="43137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Freeform 324"/>
          <p:cNvSpPr/>
          <p:nvPr/>
        </p:nvSpPr>
        <p:spPr>
          <a:xfrm>
            <a:off x="4147971" y="3041259"/>
            <a:ext cx="1511687" cy="1867131"/>
          </a:xfrm>
          <a:custGeom>
            <a:avLst/>
            <a:gdLst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20392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20391 w 1361878"/>
              <a:gd name="connsiteY26" fmla="*/ 736729 h 1583904"/>
              <a:gd name="connsiteX27" fmla="*/ 311427 w 1361878"/>
              <a:gd name="connsiteY27" fmla="*/ 405034 h 1583904"/>
              <a:gd name="connsiteX0" fmla="*/ 311427 w 1361878"/>
              <a:gd name="connsiteY0" fmla="*/ 405034 h 1663640"/>
              <a:gd name="connsiteX1" fmla="*/ 526580 w 1361878"/>
              <a:gd name="connsiteY1" fmla="*/ 279528 h 1663640"/>
              <a:gd name="connsiteX2" fmla="*/ 607262 w 1361878"/>
              <a:gd name="connsiteY2" fmla="*/ 145058 h 1663640"/>
              <a:gd name="connsiteX3" fmla="*/ 714839 w 1361878"/>
              <a:gd name="connsiteY3" fmla="*/ 37481 h 1663640"/>
              <a:gd name="connsiteX4" fmla="*/ 876203 w 1361878"/>
              <a:gd name="connsiteY4" fmla="*/ 1622 h 1663640"/>
              <a:gd name="connsiteX5" fmla="*/ 1028603 w 1361878"/>
              <a:gd name="connsiteY5" fmla="*/ 82305 h 1663640"/>
              <a:gd name="connsiteX6" fmla="*/ 1001709 w 1361878"/>
              <a:gd name="connsiteY6" fmla="*/ 252634 h 1663640"/>
              <a:gd name="connsiteX7" fmla="*/ 885168 w 1361878"/>
              <a:gd name="connsiteY7" fmla="*/ 413999 h 1663640"/>
              <a:gd name="connsiteX8" fmla="*/ 903098 w 1361878"/>
              <a:gd name="connsiteY8" fmla="*/ 629152 h 1663640"/>
              <a:gd name="connsiteX9" fmla="*/ 1001709 w 1361878"/>
              <a:gd name="connsiteY9" fmla="*/ 817411 h 1663640"/>
              <a:gd name="connsiteX10" fmla="*/ 1234792 w 1361878"/>
              <a:gd name="connsiteY10" fmla="*/ 951881 h 1663640"/>
              <a:gd name="connsiteX11" fmla="*/ 1360298 w 1361878"/>
              <a:gd name="connsiteY11" fmla="*/ 1113246 h 1663640"/>
              <a:gd name="connsiteX12" fmla="*/ 1288580 w 1361878"/>
              <a:gd name="connsiteY12" fmla="*/ 1193928 h 1663640"/>
              <a:gd name="connsiteX13" fmla="*/ 1055498 w 1361878"/>
              <a:gd name="connsiteY13" fmla="*/ 1184963 h 1663640"/>
              <a:gd name="connsiteX14" fmla="*/ 983780 w 1361878"/>
              <a:gd name="connsiteY14" fmla="*/ 1283575 h 1663640"/>
              <a:gd name="connsiteX15" fmla="*/ 759662 w 1361878"/>
              <a:gd name="connsiteY15" fmla="*/ 1651128 h 1663640"/>
              <a:gd name="connsiteX16" fmla="*/ 678980 w 1361878"/>
              <a:gd name="connsiteY16" fmla="*/ 1561481 h 1663640"/>
              <a:gd name="connsiteX17" fmla="*/ 678980 w 1361878"/>
              <a:gd name="connsiteY17" fmla="*/ 1400116 h 1663640"/>
              <a:gd name="connsiteX18" fmla="*/ 589333 w 1361878"/>
              <a:gd name="connsiteY18" fmla="*/ 1238752 h 1663640"/>
              <a:gd name="connsiteX19" fmla="*/ 427968 w 1361878"/>
              <a:gd name="connsiteY19" fmla="*/ 1328399 h 1663640"/>
              <a:gd name="connsiteX20" fmla="*/ 347286 w 1361878"/>
              <a:gd name="connsiteY20" fmla="*/ 1444940 h 1663640"/>
              <a:gd name="connsiteX21" fmla="*/ 230745 w 1361878"/>
              <a:gd name="connsiteY21" fmla="*/ 1543552 h 1663640"/>
              <a:gd name="connsiteX22" fmla="*/ 42486 w 1361878"/>
              <a:gd name="connsiteY22" fmla="*/ 1516658 h 1663640"/>
              <a:gd name="connsiteX23" fmla="*/ 6627 w 1361878"/>
              <a:gd name="connsiteY23" fmla="*/ 1373222 h 1663640"/>
              <a:gd name="connsiteX24" fmla="*/ 141098 w 1361878"/>
              <a:gd name="connsiteY24" fmla="*/ 1175999 h 1663640"/>
              <a:gd name="connsiteX25" fmla="*/ 356250 w 1361878"/>
              <a:gd name="connsiteY25" fmla="*/ 951881 h 1663640"/>
              <a:gd name="connsiteX26" fmla="*/ 320391 w 1361878"/>
              <a:gd name="connsiteY26" fmla="*/ 736729 h 1663640"/>
              <a:gd name="connsiteX27" fmla="*/ 311427 w 1361878"/>
              <a:gd name="connsiteY27" fmla="*/ 405034 h 166364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589333 w 1361878"/>
              <a:gd name="connsiteY18" fmla="*/ 1238752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419003 w 1361878"/>
              <a:gd name="connsiteY25" fmla="*/ 924987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61878" h="1682100">
                <a:moveTo>
                  <a:pt x="311427" y="405034"/>
                </a:moveTo>
                <a:cubicBezTo>
                  <a:pt x="345792" y="328834"/>
                  <a:pt x="477274" y="322857"/>
                  <a:pt x="526580" y="279528"/>
                </a:cubicBezTo>
                <a:cubicBezTo>
                  <a:pt x="575886" y="236199"/>
                  <a:pt x="575886" y="185399"/>
                  <a:pt x="607262" y="145058"/>
                </a:cubicBezTo>
                <a:cubicBezTo>
                  <a:pt x="638638" y="104717"/>
                  <a:pt x="670016" y="61387"/>
                  <a:pt x="714839" y="37481"/>
                </a:cubicBezTo>
                <a:cubicBezTo>
                  <a:pt x="759663" y="13575"/>
                  <a:pt x="823909" y="-5849"/>
                  <a:pt x="876203" y="1622"/>
                </a:cubicBezTo>
                <a:cubicBezTo>
                  <a:pt x="928497" y="9093"/>
                  <a:pt x="1007685" y="40470"/>
                  <a:pt x="1028603" y="82305"/>
                </a:cubicBezTo>
                <a:cubicBezTo>
                  <a:pt x="1049521" y="124140"/>
                  <a:pt x="1025615" y="197352"/>
                  <a:pt x="1001709" y="252634"/>
                </a:cubicBezTo>
                <a:cubicBezTo>
                  <a:pt x="977803" y="307916"/>
                  <a:pt x="901603" y="351246"/>
                  <a:pt x="885168" y="413999"/>
                </a:cubicBezTo>
                <a:cubicBezTo>
                  <a:pt x="868733" y="476752"/>
                  <a:pt x="883675" y="561917"/>
                  <a:pt x="903098" y="629152"/>
                </a:cubicBezTo>
                <a:cubicBezTo>
                  <a:pt x="922521" y="696387"/>
                  <a:pt x="946427" y="763623"/>
                  <a:pt x="1001709" y="817411"/>
                </a:cubicBezTo>
                <a:cubicBezTo>
                  <a:pt x="1056991" y="871199"/>
                  <a:pt x="1175027" y="902575"/>
                  <a:pt x="1234792" y="951881"/>
                </a:cubicBezTo>
                <a:cubicBezTo>
                  <a:pt x="1294557" y="1001187"/>
                  <a:pt x="1351333" y="1072905"/>
                  <a:pt x="1360298" y="1113246"/>
                </a:cubicBezTo>
                <a:cubicBezTo>
                  <a:pt x="1369263" y="1153587"/>
                  <a:pt x="1339380" y="1181975"/>
                  <a:pt x="1288580" y="1193928"/>
                </a:cubicBezTo>
                <a:cubicBezTo>
                  <a:pt x="1237780" y="1205881"/>
                  <a:pt x="1106298" y="1170022"/>
                  <a:pt x="1055498" y="1184963"/>
                </a:cubicBezTo>
                <a:cubicBezTo>
                  <a:pt x="1004698" y="1199904"/>
                  <a:pt x="1033086" y="1205881"/>
                  <a:pt x="983780" y="1283575"/>
                </a:cubicBezTo>
                <a:cubicBezTo>
                  <a:pt x="934474" y="1361269"/>
                  <a:pt x="816439" y="1592857"/>
                  <a:pt x="759662" y="1651128"/>
                </a:cubicBezTo>
                <a:cubicBezTo>
                  <a:pt x="702886" y="1709399"/>
                  <a:pt x="656568" y="1675034"/>
                  <a:pt x="643121" y="1633199"/>
                </a:cubicBezTo>
                <a:cubicBezTo>
                  <a:pt x="629674" y="1591364"/>
                  <a:pt x="683462" y="1449422"/>
                  <a:pt x="678980" y="1400116"/>
                </a:cubicBezTo>
                <a:cubicBezTo>
                  <a:pt x="674498" y="1350810"/>
                  <a:pt x="658062" y="1349316"/>
                  <a:pt x="616227" y="1337363"/>
                </a:cubicBezTo>
                <a:cubicBezTo>
                  <a:pt x="574392" y="1325410"/>
                  <a:pt x="472792" y="1310470"/>
                  <a:pt x="427968" y="1328399"/>
                </a:cubicBezTo>
                <a:cubicBezTo>
                  <a:pt x="383145" y="1346329"/>
                  <a:pt x="380156" y="1409081"/>
                  <a:pt x="347286" y="1444940"/>
                </a:cubicBezTo>
                <a:cubicBezTo>
                  <a:pt x="314416" y="1480799"/>
                  <a:pt x="281545" y="1531599"/>
                  <a:pt x="230745" y="1543552"/>
                </a:cubicBezTo>
                <a:cubicBezTo>
                  <a:pt x="179945" y="1555505"/>
                  <a:pt x="79839" y="1545046"/>
                  <a:pt x="42486" y="1516658"/>
                </a:cubicBezTo>
                <a:cubicBezTo>
                  <a:pt x="5133" y="1488270"/>
                  <a:pt x="-9808" y="1429998"/>
                  <a:pt x="6627" y="1373222"/>
                </a:cubicBezTo>
                <a:cubicBezTo>
                  <a:pt x="23062" y="1316446"/>
                  <a:pt x="72369" y="1250705"/>
                  <a:pt x="141098" y="1175999"/>
                </a:cubicBezTo>
                <a:cubicBezTo>
                  <a:pt x="209827" y="1101293"/>
                  <a:pt x="389121" y="995210"/>
                  <a:pt x="419003" y="924987"/>
                </a:cubicBezTo>
                <a:cubicBezTo>
                  <a:pt x="448885" y="854764"/>
                  <a:pt x="338320" y="823388"/>
                  <a:pt x="320391" y="736729"/>
                </a:cubicBezTo>
                <a:cubicBezTo>
                  <a:pt x="302462" y="650070"/>
                  <a:pt x="277062" y="481234"/>
                  <a:pt x="311427" y="405034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Explosion 1 328"/>
          <p:cNvSpPr/>
          <p:nvPr/>
        </p:nvSpPr>
        <p:spPr>
          <a:xfrm>
            <a:off x="4295855" y="4353451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Explosion 1 326"/>
          <p:cNvSpPr/>
          <p:nvPr/>
        </p:nvSpPr>
        <p:spPr>
          <a:xfrm>
            <a:off x="4696830" y="3486945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Explosion 1 327"/>
          <p:cNvSpPr/>
          <p:nvPr/>
        </p:nvSpPr>
        <p:spPr>
          <a:xfrm>
            <a:off x="5570275" y="4192548"/>
            <a:ext cx="234602" cy="257032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/>
          <p:cNvGrpSpPr/>
          <p:nvPr/>
        </p:nvGrpSpPr>
        <p:grpSpPr>
          <a:xfrm>
            <a:off x="118696" y="3600620"/>
            <a:ext cx="4239002" cy="5311937"/>
            <a:chOff x="118696" y="3600620"/>
            <a:chExt cx="4239002" cy="5311937"/>
          </a:xfrm>
        </p:grpSpPr>
        <p:grpSp>
          <p:nvGrpSpPr>
            <p:cNvPr id="12" name="Group 11"/>
            <p:cNvGrpSpPr/>
            <p:nvPr/>
          </p:nvGrpSpPr>
          <p:grpSpPr>
            <a:xfrm>
              <a:off x="2622673" y="8277308"/>
              <a:ext cx="1735025" cy="635249"/>
              <a:chOff x="2622673" y="8277308"/>
              <a:chExt cx="1735025" cy="635249"/>
            </a:xfrm>
          </p:grpSpPr>
          <p:grpSp>
            <p:nvGrpSpPr>
              <p:cNvPr id="399" name="Group 398"/>
              <p:cNvGrpSpPr/>
              <p:nvPr/>
            </p:nvGrpSpPr>
            <p:grpSpPr>
              <a:xfrm>
                <a:off x="3158674" y="8458850"/>
                <a:ext cx="1176576" cy="413681"/>
                <a:chOff x="7575481" y="2785676"/>
                <a:chExt cx="1176576" cy="413681"/>
              </a:xfrm>
            </p:grpSpPr>
            <p:sp>
              <p:nvSpPr>
                <p:cNvPr id="400" name="Freeform 399"/>
                <p:cNvSpPr/>
                <p:nvPr/>
              </p:nvSpPr>
              <p:spPr>
                <a:xfrm>
                  <a:off x="7815034" y="278567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01" name="Group 400"/>
                <p:cNvGrpSpPr/>
                <p:nvPr/>
              </p:nvGrpSpPr>
              <p:grpSpPr>
                <a:xfrm>
                  <a:off x="7575481" y="2785676"/>
                  <a:ext cx="1176576" cy="413681"/>
                  <a:chOff x="7128149" y="2913896"/>
                  <a:chExt cx="1176576" cy="413681"/>
                </a:xfrm>
              </p:grpSpPr>
              <p:grpSp>
                <p:nvGrpSpPr>
                  <p:cNvPr id="402" name="Group 401"/>
                  <p:cNvGrpSpPr/>
                  <p:nvPr/>
                </p:nvGrpSpPr>
                <p:grpSpPr>
                  <a:xfrm>
                    <a:off x="7477768" y="2989023"/>
                    <a:ext cx="826957" cy="338554"/>
                    <a:chOff x="7499552" y="2988334"/>
                    <a:chExt cx="826957" cy="338554"/>
                  </a:xfrm>
                </p:grpSpPr>
                <p:sp>
                  <p:nvSpPr>
                    <p:cNvPr id="413" name="Rectangle 412"/>
                    <p:cNvSpPr/>
                    <p:nvPr/>
                  </p:nvSpPr>
                  <p:spPr>
                    <a:xfrm>
                      <a:off x="7578803" y="3062268"/>
                      <a:ext cx="535084" cy="151307"/>
                    </a:xfrm>
                    <a:prstGeom prst="rect">
                      <a:avLst/>
                    </a:prstGeom>
                    <a:solidFill>
                      <a:srgbClr val="D2D19E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4" name="TextBox 413"/>
                    <p:cNvSpPr txBox="1"/>
                    <p:nvPr/>
                  </p:nvSpPr>
                  <p:spPr>
                    <a:xfrm>
                      <a:off x="7499552" y="2988334"/>
                      <a:ext cx="826957" cy="338554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16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1-506</a:t>
                      </a:r>
                    </a:p>
                  </p:txBody>
                </p:sp>
              </p:grpSp>
              <p:grpSp>
                <p:nvGrpSpPr>
                  <p:cNvPr id="403" name="Group 402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28149" y="2913896"/>
                    <a:chExt cx="400527" cy="363862"/>
                  </a:xfrm>
                </p:grpSpPr>
                <p:grpSp>
                  <p:nvGrpSpPr>
                    <p:cNvPr id="404" name="Group 403"/>
                    <p:cNvGrpSpPr/>
                    <p:nvPr/>
                  </p:nvGrpSpPr>
                  <p:grpSpPr>
                    <a:xfrm>
                      <a:off x="7128149" y="2913896"/>
                      <a:ext cx="400527" cy="363862"/>
                      <a:chOff x="7117556" y="3330886"/>
                      <a:chExt cx="400527" cy="363862"/>
                    </a:xfrm>
                  </p:grpSpPr>
                  <p:sp>
                    <p:nvSpPr>
                      <p:cNvPr id="408" name="Freeform 407"/>
                      <p:cNvSpPr/>
                      <p:nvPr/>
                    </p:nvSpPr>
                    <p:spPr>
                      <a:xfrm>
                        <a:off x="7319010" y="3330886"/>
                        <a:ext cx="0" cy="114300"/>
                      </a:xfrm>
                      <a:custGeom>
                        <a:avLst/>
                        <a:gdLst>
                          <a:gd name="connsiteX0" fmla="*/ 0 w 0"/>
                          <a:gd name="connsiteY0" fmla="*/ 0 h 114300"/>
                          <a:gd name="connsiteX1" fmla="*/ 0 w 0"/>
                          <a:gd name="connsiteY1" fmla="*/ 114300 h 1143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h="114300">
                            <a:moveTo>
                              <a:pt x="0" y="0"/>
                            </a:moveTo>
                            <a:lnTo>
                              <a:pt x="0" y="114300"/>
                            </a:lnTo>
                          </a:path>
                        </a:pathLst>
                      </a:custGeom>
                      <a:noFill/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409" name="Group 408"/>
                      <p:cNvGrpSpPr/>
                      <p:nvPr/>
                    </p:nvGrpSpPr>
                    <p:grpSpPr>
                      <a:xfrm>
                        <a:off x="7117556" y="3397091"/>
                        <a:ext cx="400527" cy="297657"/>
                        <a:chOff x="7117556" y="3397091"/>
                        <a:chExt cx="400527" cy="297657"/>
                      </a:xfrm>
                    </p:grpSpPr>
                    <p:sp>
                      <p:nvSpPr>
                        <p:cNvPr id="410" name="Rectangle 409"/>
                        <p:cNvSpPr/>
                        <p:nvPr/>
                      </p:nvSpPr>
                      <p:spPr>
                        <a:xfrm>
                          <a:off x="7118351" y="3399145"/>
                          <a:ext cx="397042" cy="294680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11" name="Freeform 410"/>
                        <p:cNvSpPr/>
                        <p:nvPr/>
                      </p:nvSpPr>
                      <p:spPr>
                        <a:xfrm>
                          <a:off x="7124700" y="3397091"/>
                          <a:ext cx="393383" cy="294799"/>
                        </a:xfrm>
                        <a:custGeom>
                          <a:avLst/>
                          <a:gdLst>
                            <a:gd name="connsiteX0" fmla="*/ 0 w 388620"/>
                            <a:gd name="connsiteY0" fmla="*/ 297180 h 297180"/>
                            <a:gd name="connsiteX1" fmla="*/ 388620 w 388620"/>
                            <a:gd name="connsiteY1" fmla="*/ 0 h 297180"/>
                            <a:gd name="connsiteX0" fmla="*/ 0 w 393383"/>
                            <a:gd name="connsiteY0" fmla="*/ 294799 h 294799"/>
                            <a:gd name="connsiteX1" fmla="*/ 393383 w 393383"/>
                            <a:gd name="connsiteY1" fmla="*/ 0 h 2947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393383" h="294799">
                              <a:moveTo>
                                <a:pt x="0" y="294799"/>
                              </a:moveTo>
                              <a:cubicBezTo>
                                <a:pt x="129540" y="195739"/>
                                <a:pt x="263843" y="99060"/>
                                <a:pt x="393383" y="0"/>
                              </a:cubicBezTo>
                            </a:path>
                          </a:pathLst>
                        </a:custGeom>
                        <a:noFill/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12" name="Freeform 411"/>
                        <p:cNvSpPr/>
                        <p:nvPr/>
                      </p:nvSpPr>
                      <p:spPr>
                        <a:xfrm>
                          <a:off x="7117556" y="3399472"/>
                          <a:ext cx="400050" cy="295276"/>
                        </a:xfrm>
                        <a:custGeom>
                          <a:avLst/>
                          <a:gdLst>
                            <a:gd name="connsiteX0" fmla="*/ 0 w 400050"/>
                            <a:gd name="connsiteY0" fmla="*/ 0 h 304800"/>
                            <a:gd name="connsiteX1" fmla="*/ 400050 w 400050"/>
                            <a:gd name="connsiteY1" fmla="*/ 304800 h 304800"/>
                            <a:gd name="connsiteX0" fmla="*/ 0 w 392907"/>
                            <a:gd name="connsiteY0" fmla="*/ 0 h 300038"/>
                            <a:gd name="connsiteX1" fmla="*/ 392907 w 392907"/>
                            <a:gd name="connsiteY1" fmla="*/ 300038 h 300038"/>
                            <a:gd name="connsiteX0" fmla="*/ 0 w 400050"/>
                            <a:gd name="connsiteY0" fmla="*/ 0 h 295276"/>
                            <a:gd name="connsiteX1" fmla="*/ 400050 w 400050"/>
                            <a:gd name="connsiteY1" fmla="*/ 295276 h 295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400050" h="295276">
                              <a:moveTo>
                                <a:pt x="0" y="0"/>
                              </a:moveTo>
                              <a:lnTo>
                                <a:pt x="400050" y="295276"/>
                              </a:lnTo>
                            </a:path>
                          </a:pathLst>
                        </a:custGeom>
                        <a:noFill/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405" name="Group 404"/>
                    <p:cNvGrpSpPr/>
                    <p:nvPr/>
                  </p:nvGrpSpPr>
                  <p:grpSpPr>
                    <a:xfrm>
                      <a:off x="7264556" y="3215157"/>
                      <a:ext cx="130968" cy="56311"/>
                      <a:chOff x="7259794" y="3215157"/>
                      <a:chExt cx="130968" cy="56311"/>
                    </a:xfrm>
                  </p:grpSpPr>
                  <p:sp>
                    <p:nvSpPr>
                      <p:cNvPr id="406" name="Block Arc 405"/>
                      <p:cNvSpPr/>
                      <p:nvPr/>
                    </p:nvSpPr>
                    <p:spPr>
                      <a:xfrm>
                        <a:off x="7259794" y="3215157"/>
                        <a:ext cx="71437" cy="56311"/>
                      </a:xfrm>
                      <a:prstGeom prst="blockArc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407" name="Block Arc 406"/>
                      <p:cNvSpPr/>
                      <p:nvPr/>
                    </p:nvSpPr>
                    <p:spPr>
                      <a:xfrm>
                        <a:off x="7319325" y="3215157"/>
                        <a:ext cx="71437" cy="56311"/>
                      </a:xfrm>
                      <a:prstGeom prst="blockArc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102" name="Freeform 101"/>
              <p:cNvSpPr/>
              <p:nvPr/>
            </p:nvSpPr>
            <p:spPr>
              <a:xfrm>
                <a:off x="2622673" y="8306005"/>
                <a:ext cx="521970" cy="606552"/>
              </a:xfrm>
              <a:custGeom>
                <a:avLst/>
                <a:gdLst>
                  <a:gd name="connsiteX0" fmla="*/ 0 w 1131570"/>
                  <a:gd name="connsiteY0" fmla="*/ 1508760 h 1771650"/>
                  <a:gd name="connsiteX1" fmla="*/ 864870 w 1131570"/>
                  <a:gd name="connsiteY1" fmla="*/ 152400 h 1771650"/>
                  <a:gd name="connsiteX2" fmla="*/ 769620 w 1131570"/>
                  <a:gd name="connsiteY2" fmla="*/ 121920 h 1771650"/>
                  <a:gd name="connsiteX3" fmla="*/ 1017270 w 1131570"/>
                  <a:gd name="connsiteY3" fmla="*/ 0 h 1771650"/>
                  <a:gd name="connsiteX4" fmla="*/ 1131570 w 1131570"/>
                  <a:gd name="connsiteY4" fmla="*/ 266700 h 1771650"/>
                  <a:gd name="connsiteX5" fmla="*/ 1055370 w 1131570"/>
                  <a:gd name="connsiteY5" fmla="*/ 240030 h 1771650"/>
                  <a:gd name="connsiteX6" fmla="*/ 598170 w 1131570"/>
                  <a:gd name="connsiteY6" fmla="*/ 1771650 h 1771650"/>
                  <a:gd name="connsiteX0" fmla="*/ 11430 w 533400"/>
                  <a:gd name="connsiteY0" fmla="*/ 606552 h 1771650"/>
                  <a:gd name="connsiteX1" fmla="*/ 266700 w 533400"/>
                  <a:gd name="connsiteY1" fmla="*/ 152400 h 1771650"/>
                  <a:gd name="connsiteX2" fmla="*/ 171450 w 533400"/>
                  <a:gd name="connsiteY2" fmla="*/ 121920 h 1771650"/>
                  <a:gd name="connsiteX3" fmla="*/ 419100 w 533400"/>
                  <a:gd name="connsiteY3" fmla="*/ 0 h 1771650"/>
                  <a:gd name="connsiteX4" fmla="*/ 533400 w 533400"/>
                  <a:gd name="connsiteY4" fmla="*/ 266700 h 1771650"/>
                  <a:gd name="connsiteX5" fmla="*/ 457200 w 533400"/>
                  <a:gd name="connsiteY5" fmla="*/ 240030 h 1771650"/>
                  <a:gd name="connsiteX6" fmla="*/ 0 w 533400"/>
                  <a:gd name="connsiteY6" fmla="*/ 1771650 h 1771650"/>
                  <a:gd name="connsiteX0" fmla="*/ 0 w 521970"/>
                  <a:gd name="connsiteY0" fmla="*/ 606552 h 606552"/>
                  <a:gd name="connsiteX1" fmla="*/ 255270 w 521970"/>
                  <a:gd name="connsiteY1" fmla="*/ 152400 h 606552"/>
                  <a:gd name="connsiteX2" fmla="*/ 160020 w 521970"/>
                  <a:gd name="connsiteY2" fmla="*/ 121920 h 606552"/>
                  <a:gd name="connsiteX3" fmla="*/ 407670 w 521970"/>
                  <a:gd name="connsiteY3" fmla="*/ 0 h 606552"/>
                  <a:gd name="connsiteX4" fmla="*/ 521970 w 521970"/>
                  <a:gd name="connsiteY4" fmla="*/ 266700 h 606552"/>
                  <a:gd name="connsiteX5" fmla="*/ 445770 w 521970"/>
                  <a:gd name="connsiteY5" fmla="*/ 240030 h 606552"/>
                  <a:gd name="connsiteX6" fmla="*/ 366522 w 521970"/>
                  <a:gd name="connsiteY6" fmla="*/ 552450 h 606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70" h="606552">
                    <a:moveTo>
                      <a:pt x="0" y="606552"/>
                    </a:moveTo>
                    <a:lnTo>
                      <a:pt x="255270" y="152400"/>
                    </a:lnTo>
                    <a:lnTo>
                      <a:pt x="160020" y="121920"/>
                    </a:lnTo>
                    <a:lnTo>
                      <a:pt x="407670" y="0"/>
                    </a:lnTo>
                    <a:lnTo>
                      <a:pt x="521970" y="266700"/>
                    </a:lnTo>
                    <a:lnTo>
                      <a:pt x="445770" y="240030"/>
                    </a:lnTo>
                    <a:lnTo>
                      <a:pt x="366522" y="552450"/>
                    </a:lnTo>
                  </a:path>
                </a:pathLst>
              </a:custGeom>
              <a:solidFill>
                <a:srgbClr val="0000FF">
                  <a:alpha val="43137"/>
                </a:srgb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Freeform 434"/>
              <p:cNvSpPr/>
              <p:nvPr/>
            </p:nvSpPr>
            <p:spPr>
              <a:xfrm>
                <a:off x="3835728" y="8277308"/>
                <a:ext cx="521970" cy="606552"/>
              </a:xfrm>
              <a:custGeom>
                <a:avLst/>
                <a:gdLst>
                  <a:gd name="connsiteX0" fmla="*/ 0 w 1131570"/>
                  <a:gd name="connsiteY0" fmla="*/ 1508760 h 1771650"/>
                  <a:gd name="connsiteX1" fmla="*/ 864870 w 1131570"/>
                  <a:gd name="connsiteY1" fmla="*/ 152400 h 1771650"/>
                  <a:gd name="connsiteX2" fmla="*/ 769620 w 1131570"/>
                  <a:gd name="connsiteY2" fmla="*/ 121920 h 1771650"/>
                  <a:gd name="connsiteX3" fmla="*/ 1017270 w 1131570"/>
                  <a:gd name="connsiteY3" fmla="*/ 0 h 1771650"/>
                  <a:gd name="connsiteX4" fmla="*/ 1131570 w 1131570"/>
                  <a:gd name="connsiteY4" fmla="*/ 266700 h 1771650"/>
                  <a:gd name="connsiteX5" fmla="*/ 1055370 w 1131570"/>
                  <a:gd name="connsiteY5" fmla="*/ 240030 h 1771650"/>
                  <a:gd name="connsiteX6" fmla="*/ 598170 w 1131570"/>
                  <a:gd name="connsiteY6" fmla="*/ 1771650 h 1771650"/>
                  <a:gd name="connsiteX0" fmla="*/ 11430 w 533400"/>
                  <a:gd name="connsiteY0" fmla="*/ 606552 h 1771650"/>
                  <a:gd name="connsiteX1" fmla="*/ 266700 w 533400"/>
                  <a:gd name="connsiteY1" fmla="*/ 152400 h 1771650"/>
                  <a:gd name="connsiteX2" fmla="*/ 171450 w 533400"/>
                  <a:gd name="connsiteY2" fmla="*/ 121920 h 1771650"/>
                  <a:gd name="connsiteX3" fmla="*/ 419100 w 533400"/>
                  <a:gd name="connsiteY3" fmla="*/ 0 h 1771650"/>
                  <a:gd name="connsiteX4" fmla="*/ 533400 w 533400"/>
                  <a:gd name="connsiteY4" fmla="*/ 266700 h 1771650"/>
                  <a:gd name="connsiteX5" fmla="*/ 457200 w 533400"/>
                  <a:gd name="connsiteY5" fmla="*/ 240030 h 1771650"/>
                  <a:gd name="connsiteX6" fmla="*/ 0 w 533400"/>
                  <a:gd name="connsiteY6" fmla="*/ 1771650 h 1771650"/>
                  <a:gd name="connsiteX0" fmla="*/ 0 w 521970"/>
                  <a:gd name="connsiteY0" fmla="*/ 606552 h 606552"/>
                  <a:gd name="connsiteX1" fmla="*/ 255270 w 521970"/>
                  <a:gd name="connsiteY1" fmla="*/ 152400 h 606552"/>
                  <a:gd name="connsiteX2" fmla="*/ 160020 w 521970"/>
                  <a:gd name="connsiteY2" fmla="*/ 121920 h 606552"/>
                  <a:gd name="connsiteX3" fmla="*/ 407670 w 521970"/>
                  <a:gd name="connsiteY3" fmla="*/ 0 h 606552"/>
                  <a:gd name="connsiteX4" fmla="*/ 521970 w 521970"/>
                  <a:gd name="connsiteY4" fmla="*/ 266700 h 606552"/>
                  <a:gd name="connsiteX5" fmla="*/ 445770 w 521970"/>
                  <a:gd name="connsiteY5" fmla="*/ 240030 h 606552"/>
                  <a:gd name="connsiteX6" fmla="*/ 366522 w 521970"/>
                  <a:gd name="connsiteY6" fmla="*/ 552450 h 606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70" h="606552">
                    <a:moveTo>
                      <a:pt x="0" y="606552"/>
                    </a:moveTo>
                    <a:lnTo>
                      <a:pt x="255270" y="152400"/>
                    </a:lnTo>
                    <a:lnTo>
                      <a:pt x="160020" y="121920"/>
                    </a:lnTo>
                    <a:lnTo>
                      <a:pt x="407670" y="0"/>
                    </a:lnTo>
                    <a:lnTo>
                      <a:pt x="521970" y="266700"/>
                    </a:lnTo>
                    <a:lnTo>
                      <a:pt x="445770" y="240030"/>
                    </a:lnTo>
                    <a:lnTo>
                      <a:pt x="366522" y="552450"/>
                    </a:lnTo>
                  </a:path>
                </a:pathLst>
              </a:custGeom>
              <a:solidFill>
                <a:srgbClr val="0000FF">
                  <a:alpha val="43137"/>
                </a:srgb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6" name="TextBox 435"/>
            <p:cNvSpPr txBox="1"/>
            <p:nvPr/>
          </p:nvSpPr>
          <p:spPr>
            <a:xfrm>
              <a:off x="118696" y="3600620"/>
              <a:ext cx="26580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Ø"/>
              </a:pPr>
              <a:r>
                <a:rPr lang="en-US" b="1" u="sng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1-506</a:t>
              </a:r>
              <a:r>
                <a:rPr lang="en-US" b="1" u="sng" baseline="30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</a:t>
              </a:r>
              <a:r>
                <a:rPr lang="en-US" b="1" u="sng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(Currahees)</a:t>
              </a:r>
            </a:p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Hill 859</a:t>
              </a:r>
            </a:p>
          </p:txBody>
        </p:sp>
      </p:grpSp>
      <p:grpSp>
        <p:nvGrpSpPr>
          <p:cNvPr id="415" name="Group 414"/>
          <p:cNvGrpSpPr/>
          <p:nvPr/>
        </p:nvGrpSpPr>
        <p:grpSpPr>
          <a:xfrm>
            <a:off x="4537478" y="3735127"/>
            <a:ext cx="838738" cy="936518"/>
            <a:chOff x="4536588" y="4416640"/>
            <a:chExt cx="838738" cy="936518"/>
          </a:xfrm>
        </p:grpSpPr>
        <p:grpSp>
          <p:nvGrpSpPr>
            <p:cNvPr id="416" name="Group 415"/>
            <p:cNvGrpSpPr/>
            <p:nvPr/>
          </p:nvGrpSpPr>
          <p:grpSpPr>
            <a:xfrm>
              <a:off x="4536588" y="4416640"/>
              <a:ext cx="838738" cy="936518"/>
              <a:chOff x="3807983" y="1676946"/>
              <a:chExt cx="838738" cy="936518"/>
            </a:xfrm>
          </p:grpSpPr>
          <p:grpSp>
            <p:nvGrpSpPr>
              <p:cNvPr id="418" name="Group 417"/>
              <p:cNvGrpSpPr/>
              <p:nvPr/>
            </p:nvGrpSpPr>
            <p:grpSpPr>
              <a:xfrm>
                <a:off x="3807983" y="1676946"/>
                <a:ext cx="685276" cy="936518"/>
                <a:chOff x="4346446" y="1059359"/>
                <a:chExt cx="685276" cy="936518"/>
              </a:xfrm>
            </p:grpSpPr>
            <p:sp>
              <p:nvSpPr>
                <p:cNvPr id="420" name="TextBox 419"/>
                <p:cNvSpPr txBox="1"/>
                <p:nvPr/>
              </p:nvSpPr>
              <p:spPr>
                <a:xfrm>
                  <a:off x="4523205" y="1059359"/>
                  <a:ext cx="348172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/>
                    <a:t>II</a:t>
                  </a:r>
                  <a:endParaRPr lang="en-US" sz="2400" b="1" dirty="0"/>
                </a:p>
              </p:txBody>
            </p:sp>
            <p:grpSp>
              <p:nvGrpSpPr>
                <p:cNvPr id="421" name="Group 420"/>
                <p:cNvGrpSpPr/>
                <p:nvPr/>
              </p:nvGrpSpPr>
              <p:grpSpPr>
                <a:xfrm>
                  <a:off x="4346446" y="1296892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422" name="Diamond 421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3" name="Freeform 422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Freeform 423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19" name="TextBox 418"/>
              <p:cNvSpPr txBox="1"/>
              <p:nvPr/>
            </p:nvSpPr>
            <p:spPr>
              <a:xfrm>
                <a:off x="4461990" y="2076531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17" name="TextBox 416"/>
            <p:cNvSpPr txBox="1"/>
            <p:nvPr/>
          </p:nvSpPr>
          <p:spPr>
            <a:xfrm>
              <a:off x="5132182" y="4751301"/>
              <a:ext cx="1847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400" b="1" dirty="0"/>
            </a:p>
          </p:txBody>
        </p:sp>
      </p:grpSp>
      <p:grpSp>
        <p:nvGrpSpPr>
          <p:cNvPr id="438" name="Group 437"/>
          <p:cNvGrpSpPr/>
          <p:nvPr/>
        </p:nvGrpSpPr>
        <p:grpSpPr>
          <a:xfrm>
            <a:off x="4545367" y="3587263"/>
            <a:ext cx="838738" cy="936518"/>
            <a:chOff x="4536588" y="4416640"/>
            <a:chExt cx="838738" cy="936518"/>
          </a:xfrm>
        </p:grpSpPr>
        <p:grpSp>
          <p:nvGrpSpPr>
            <p:cNvPr id="439" name="Group 438"/>
            <p:cNvGrpSpPr/>
            <p:nvPr/>
          </p:nvGrpSpPr>
          <p:grpSpPr>
            <a:xfrm>
              <a:off x="4536588" y="4416640"/>
              <a:ext cx="838738" cy="936518"/>
              <a:chOff x="3807983" y="1676946"/>
              <a:chExt cx="838738" cy="936518"/>
            </a:xfrm>
          </p:grpSpPr>
          <p:grpSp>
            <p:nvGrpSpPr>
              <p:cNvPr id="441" name="Group 440"/>
              <p:cNvGrpSpPr/>
              <p:nvPr/>
            </p:nvGrpSpPr>
            <p:grpSpPr>
              <a:xfrm>
                <a:off x="3807983" y="1676946"/>
                <a:ext cx="685276" cy="936518"/>
                <a:chOff x="4346446" y="1059359"/>
                <a:chExt cx="685276" cy="936518"/>
              </a:xfrm>
            </p:grpSpPr>
            <p:sp>
              <p:nvSpPr>
                <p:cNvPr id="443" name="TextBox 442"/>
                <p:cNvSpPr txBox="1"/>
                <p:nvPr/>
              </p:nvSpPr>
              <p:spPr>
                <a:xfrm>
                  <a:off x="4486629" y="1059359"/>
                  <a:ext cx="429926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/>
                    <a:t>III</a:t>
                  </a:r>
                  <a:endParaRPr lang="en-US" sz="2400" b="1" dirty="0"/>
                </a:p>
              </p:txBody>
            </p:sp>
            <p:grpSp>
              <p:nvGrpSpPr>
                <p:cNvPr id="444" name="Group 443"/>
                <p:cNvGrpSpPr/>
                <p:nvPr/>
              </p:nvGrpSpPr>
              <p:grpSpPr>
                <a:xfrm>
                  <a:off x="4346446" y="1296892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445" name="Diamond 444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46" name="Freeform 445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7" name="Freeform 446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42" name="TextBox 441"/>
              <p:cNvSpPr txBox="1"/>
              <p:nvPr/>
            </p:nvSpPr>
            <p:spPr>
              <a:xfrm>
                <a:off x="4461990" y="2076531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40" name="TextBox 439"/>
            <p:cNvSpPr txBox="1"/>
            <p:nvPr/>
          </p:nvSpPr>
          <p:spPr>
            <a:xfrm>
              <a:off x="5132182" y="4751301"/>
              <a:ext cx="1847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400" b="1" dirty="0"/>
            </a:p>
          </p:txBody>
        </p:sp>
      </p:grpSp>
      <p:sp>
        <p:nvSpPr>
          <p:cNvPr id="448" name="TextBox 447"/>
          <p:cNvSpPr txBox="1"/>
          <p:nvPr/>
        </p:nvSpPr>
        <p:spPr>
          <a:xfrm>
            <a:off x="118696" y="4130755"/>
            <a:ext cx="2658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Command Decisions</a:t>
            </a:r>
          </a:p>
        </p:txBody>
      </p:sp>
      <p:sp>
        <p:nvSpPr>
          <p:cNvPr id="449" name="TextBox 448"/>
          <p:cNvSpPr txBox="1"/>
          <p:nvPr/>
        </p:nvSpPr>
        <p:spPr>
          <a:xfrm>
            <a:off x="103712" y="4410485"/>
            <a:ext cx="2658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Growing Controversy</a:t>
            </a:r>
          </a:p>
        </p:txBody>
      </p:sp>
      <p:sp>
        <p:nvSpPr>
          <p:cNvPr id="450" name="TextBox 449"/>
          <p:cNvSpPr txBox="1"/>
          <p:nvPr/>
        </p:nvSpPr>
        <p:spPr>
          <a:xfrm>
            <a:off x="118696" y="4733672"/>
            <a:ext cx="2658095" cy="203132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8B: 17 May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3-187</a:t>
            </a:r>
            <a:r>
              <a:rPr lang="en-US" b="1" u="sng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(Rakkasans</a:t>
            </a:r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b="1" u="sng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b="1" u="sng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b="1" u="sng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b="1" u="sng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1" name="Group 110"/>
          <p:cNvGrpSpPr/>
          <p:nvPr/>
        </p:nvGrpSpPr>
        <p:grpSpPr>
          <a:xfrm>
            <a:off x="4082655" y="7460583"/>
            <a:ext cx="530915" cy="369332"/>
            <a:chOff x="4081206" y="7477214"/>
            <a:chExt cx="530915" cy="369332"/>
          </a:xfrm>
        </p:grpSpPr>
        <p:sp>
          <p:nvSpPr>
            <p:cNvPr id="367" name="Rounded Rectangle 366"/>
            <p:cNvSpPr/>
            <p:nvPr/>
          </p:nvSpPr>
          <p:spPr>
            <a:xfrm>
              <a:off x="4165986" y="755392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4081206" y="7477214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859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53" name="TextBox 452"/>
          <p:cNvSpPr txBox="1"/>
          <p:nvPr/>
        </p:nvSpPr>
        <p:spPr>
          <a:xfrm>
            <a:off x="118696" y="5574268"/>
            <a:ext cx="2658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Command Decisions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136183" y="5290467"/>
            <a:ext cx="4275065" cy="3070812"/>
            <a:chOff x="136183" y="5290467"/>
            <a:chExt cx="4275065" cy="3070812"/>
          </a:xfrm>
        </p:grpSpPr>
        <p:sp>
          <p:nvSpPr>
            <p:cNvPr id="451" name="Freeform 450"/>
            <p:cNvSpPr/>
            <p:nvPr/>
          </p:nvSpPr>
          <p:spPr>
            <a:xfrm rot="19822961">
              <a:off x="2830875" y="7355852"/>
              <a:ext cx="645019" cy="1005427"/>
            </a:xfrm>
            <a:custGeom>
              <a:avLst/>
              <a:gdLst>
                <a:gd name="connsiteX0" fmla="*/ 0 w 1131570"/>
                <a:gd name="connsiteY0" fmla="*/ 1508760 h 1771650"/>
                <a:gd name="connsiteX1" fmla="*/ 864870 w 1131570"/>
                <a:gd name="connsiteY1" fmla="*/ 152400 h 1771650"/>
                <a:gd name="connsiteX2" fmla="*/ 769620 w 1131570"/>
                <a:gd name="connsiteY2" fmla="*/ 121920 h 1771650"/>
                <a:gd name="connsiteX3" fmla="*/ 1017270 w 1131570"/>
                <a:gd name="connsiteY3" fmla="*/ 0 h 1771650"/>
                <a:gd name="connsiteX4" fmla="*/ 1131570 w 1131570"/>
                <a:gd name="connsiteY4" fmla="*/ 266700 h 1771650"/>
                <a:gd name="connsiteX5" fmla="*/ 1055370 w 1131570"/>
                <a:gd name="connsiteY5" fmla="*/ 240030 h 1771650"/>
                <a:gd name="connsiteX6" fmla="*/ 598170 w 1131570"/>
                <a:gd name="connsiteY6" fmla="*/ 1771650 h 1771650"/>
                <a:gd name="connsiteX0" fmla="*/ 11430 w 533400"/>
                <a:gd name="connsiteY0" fmla="*/ 606552 h 1771650"/>
                <a:gd name="connsiteX1" fmla="*/ 266700 w 533400"/>
                <a:gd name="connsiteY1" fmla="*/ 152400 h 1771650"/>
                <a:gd name="connsiteX2" fmla="*/ 171450 w 533400"/>
                <a:gd name="connsiteY2" fmla="*/ 121920 h 1771650"/>
                <a:gd name="connsiteX3" fmla="*/ 419100 w 533400"/>
                <a:gd name="connsiteY3" fmla="*/ 0 h 1771650"/>
                <a:gd name="connsiteX4" fmla="*/ 533400 w 533400"/>
                <a:gd name="connsiteY4" fmla="*/ 266700 h 1771650"/>
                <a:gd name="connsiteX5" fmla="*/ 457200 w 533400"/>
                <a:gd name="connsiteY5" fmla="*/ 240030 h 1771650"/>
                <a:gd name="connsiteX6" fmla="*/ 0 w 533400"/>
                <a:gd name="connsiteY6" fmla="*/ 1771650 h 1771650"/>
                <a:gd name="connsiteX0" fmla="*/ 0 w 521970"/>
                <a:gd name="connsiteY0" fmla="*/ 606552 h 606552"/>
                <a:gd name="connsiteX1" fmla="*/ 255270 w 521970"/>
                <a:gd name="connsiteY1" fmla="*/ 152400 h 606552"/>
                <a:gd name="connsiteX2" fmla="*/ 160020 w 521970"/>
                <a:gd name="connsiteY2" fmla="*/ 121920 h 606552"/>
                <a:gd name="connsiteX3" fmla="*/ 407670 w 521970"/>
                <a:gd name="connsiteY3" fmla="*/ 0 h 606552"/>
                <a:gd name="connsiteX4" fmla="*/ 521970 w 521970"/>
                <a:gd name="connsiteY4" fmla="*/ 266700 h 606552"/>
                <a:gd name="connsiteX5" fmla="*/ 445770 w 521970"/>
                <a:gd name="connsiteY5" fmla="*/ 240030 h 606552"/>
                <a:gd name="connsiteX6" fmla="*/ 366522 w 521970"/>
                <a:gd name="connsiteY6" fmla="*/ 552450 h 606552"/>
                <a:gd name="connsiteX0" fmla="*/ 0 w 645019"/>
                <a:gd name="connsiteY0" fmla="*/ 738202 h 738202"/>
                <a:gd name="connsiteX1" fmla="*/ 378319 w 645019"/>
                <a:gd name="connsiteY1" fmla="*/ 152400 h 738202"/>
                <a:gd name="connsiteX2" fmla="*/ 283069 w 645019"/>
                <a:gd name="connsiteY2" fmla="*/ 121920 h 738202"/>
                <a:gd name="connsiteX3" fmla="*/ 530719 w 645019"/>
                <a:gd name="connsiteY3" fmla="*/ 0 h 738202"/>
                <a:gd name="connsiteX4" fmla="*/ 645019 w 645019"/>
                <a:gd name="connsiteY4" fmla="*/ 266700 h 738202"/>
                <a:gd name="connsiteX5" fmla="*/ 568819 w 645019"/>
                <a:gd name="connsiteY5" fmla="*/ 240030 h 738202"/>
                <a:gd name="connsiteX6" fmla="*/ 489571 w 645019"/>
                <a:gd name="connsiteY6" fmla="*/ 552450 h 738202"/>
                <a:gd name="connsiteX0" fmla="*/ 0 w 645019"/>
                <a:gd name="connsiteY0" fmla="*/ 738202 h 1005427"/>
                <a:gd name="connsiteX1" fmla="*/ 378319 w 645019"/>
                <a:gd name="connsiteY1" fmla="*/ 152400 h 1005427"/>
                <a:gd name="connsiteX2" fmla="*/ 283069 w 645019"/>
                <a:gd name="connsiteY2" fmla="*/ 121920 h 1005427"/>
                <a:gd name="connsiteX3" fmla="*/ 530719 w 645019"/>
                <a:gd name="connsiteY3" fmla="*/ 0 h 1005427"/>
                <a:gd name="connsiteX4" fmla="*/ 645019 w 645019"/>
                <a:gd name="connsiteY4" fmla="*/ 266700 h 1005427"/>
                <a:gd name="connsiteX5" fmla="*/ 568819 w 645019"/>
                <a:gd name="connsiteY5" fmla="*/ 240030 h 1005427"/>
                <a:gd name="connsiteX6" fmla="*/ 376690 w 645019"/>
                <a:gd name="connsiteY6" fmla="*/ 1005427 h 1005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5019" h="1005427">
                  <a:moveTo>
                    <a:pt x="0" y="738202"/>
                  </a:moveTo>
                  <a:lnTo>
                    <a:pt x="378319" y="152400"/>
                  </a:lnTo>
                  <a:lnTo>
                    <a:pt x="283069" y="121920"/>
                  </a:lnTo>
                  <a:lnTo>
                    <a:pt x="530719" y="0"/>
                  </a:lnTo>
                  <a:lnTo>
                    <a:pt x="645019" y="266700"/>
                  </a:lnTo>
                  <a:lnTo>
                    <a:pt x="568819" y="240030"/>
                  </a:lnTo>
                  <a:lnTo>
                    <a:pt x="376690" y="1005427"/>
                  </a:lnTo>
                </a:path>
              </a:pathLst>
            </a:custGeom>
            <a:solidFill>
              <a:srgbClr val="0000FF">
                <a:alpha val="43137"/>
              </a:srgb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 451"/>
            <p:cNvSpPr/>
            <p:nvPr/>
          </p:nvSpPr>
          <p:spPr>
            <a:xfrm>
              <a:off x="3816888" y="7320387"/>
              <a:ext cx="594360" cy="991362"/>
            </a:xfrm>
            <a:custGeom>
              <a:avLst/>
              <a:gdLst>
                <a:gd name="connsiteX0" fmla="*/ 0 w 1131570"/>
                <a:gd name="connsiteY0" fmla="*/ 1508760 h 1771650"/>
                <a:gd name="connsiteX1" fmla="*/ 864870 w 1131570"/>
                <a:gd name="connsiteY1" fmla="*/ 152400 h 1771650"/>
                <a:gd name="connsiteX2" fmla="*/ 769620 w 1131570"/>
                <a:gd name="connsiteY2" fmla="*/ 121920 h 1771650"/>
                <a:gd name="connsiteX3" fmla="*/ 1017270 w 1131570"/>
                <a:gd name="connsiteY3" fmla="*/ 0 h 1771650"/>
                <a:gd name="connsiteX4" fmla="*/ 1131570 w 1131570"/>
                <a:gd name="connsiteY4" fmla="*/ 266700 h 1771650"/>
                <a:gd name="connsiteX5" fmla="*/ 1055370 w 1131570"/>
                <a:gd name="connsiteY5" fmla="*/ 240030 h 1771650"/>
                <a:gd name="connsiteX6" fmla="*/ 598170 w 1131570"/>
                <a:gd name="connsiteY6" fmla="*/ 1771650 h 1771650"/>
                <a:gd name="connsiteX0" fmla="*/ 11430 w 533400"/>
                <a:gd name="connsiteY0" fmla="*/ 606552 h 1771650"/>
                <a:gd name="connsiteX1" fmla="*/ 266700 w 533400"/>
                <a:gd name="connsiteY1" fmla="*/ 152400 h 1771650"/>
                <a:gd name="connsiteX2" fmla="*/ 171450 w 533400"/>
                <a:gd name="connsiteY2" fmla="*/ 121920 h 1771650"/>
                <a:gd name="connsiteX3" fmla="*/ 419100 w 533400"/>
                <a:gd name="connsiteY3" fmla="*/ 0 h 1771650"/>
                <a:gd name="connsiteX4" fmla="*/ 533400 w 533400"/>
                <a:gd name="connsiteY4" fmla="*/ 266700 h 1771650"/>
                <a:gd name="connsiteX5" fmla="*/ 457200 w 533400"/>
                <a:gd name="connsiteY5" fmla="*/ 240030 h 1771650"/>
                <a:gd name="connsiteX6" fmla="*/ 0 w 533400"/>
                <a:gd name="connsiteY6" fmla="*/ 1771650 h 1771650"/>
                <a:gd name="connsiteX0" fmla="*/ 0 w 521970"/>
                <a:gd name="connsiteY0" fmla="*/ 606552 h 606552"/>
                <a:gd name="connsiteX1" fmla="*/ 255270 w 521970"/>
                <a:gd name="connsiteY1" fmla="*/ 152400 h 606552"/>
                <a:gd name="connsiteX2" fmla="*/ 160020 w 521970"/>
                <a:gd name="connsiteY2" fmla="*/ 121920 h 606552"/>
                <a:gd name="connsiteX3" fmla="*/ 407670 w 521970"/>
                <a:gd name="connsiteY3" fmla="*/ 0 h 606552"/>
                <a:gd name="connsiteX4" fmla="*/ 521970 w 521970"/>
                <a:gd name="connsiteY4" fmla="*/ 266700 h 606552"/>
                <a:gd name="connsiteX5" fmla="*/ 445770 w 521970"/>
                <a:gd name="connsiteY5" fmla="*/ 240030 h 606552"/>
                <a:gd name="connsiteX6" fmla="*/ 366522 w 521970"/>
                <a:gd name="connsiteY6" fmla="*/ 552450 h 606552"/>
                <a:gd name="connsiteX0" fmla="*/ 0 w 594360"/>
                <a:gd name="connsiteY0" fmla="*/ 991362 h 991362"/>
                <a:gd name="connsiteX1" fmla="*/ 327660 w 594360"/>
                <a:gd name="connsiteY1" fmla="*/ 152400 h 991362"/>
                <a:gd name="connsiteX2" fmla="*/ 232410 w 594360"/>
                <a:gd name="connsiteY2" fmla="*/ 121920 h 991362"/>
                <a:gd name="connsiteX3" fmla="*/ 480060 w 594360"/>
                <a:gd name="connsiteY3" fmla="*/ 0 h 991362"/>
                <a:gd name="connsiteX4" fmla="*/ 594360 w 594360"/>
                <a:gd name="connsiteY4" fmla="*/ 266700 h 991362"/>
                <a:gd name="connsiteX5" fmla="*/ 518160 w 594360"/>
                <a:gd name="connsiteY5" fmla="*/ 240030 h 991362"/>
                <a:gd name="connsiteX6" fmla="*/ 438912 w 594360"/>
                <a:gd name="connsiteY6" fmla="*/ 552450 h 991362"/>
                <a:gd name="connsiteX0" fmla="*/ 0 w 594360"/>
                <a:gd name="connsiteY0" fmla="*/ 991362 h 991362"/>
                <a:gd name="connsiteX1" fmla="*/ 327660 w 594360"/>
                <a:gd name="connsiteY1" fmla="*/ 152400 h 991362"/>
                <a:gd name="connsiteX2" fmla="*/ 232410 w 594360"/>
                <a:gd name="connsiteY2" fmla="*/ 121920 h 991362"/>
                <a:gd name="connsiteX3" fmla="*/ 480060 w 594360"/>
                <a:gd name="connsiteY3" fmla="*/ 0 h 991362"/>
                <a:gd name="connsiteX4" fmla="*/ 594360 w 594360"/>
                <a:gd name="connsiteY4" fmla="*/ 266700 h 991362"/>
                <a:gd name="connsiteX5" fmla="*/ 518160 w 594360"/>
                <a:gd name="connsiteY5" fmla="*/ 240030 h 991362"/>
                <a:gd name="connsiteX6" fmla="*/ 446532 w 594360"/>
                <a:gd name="connsiteY6" fmla="*/ 914400 h 99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4360" h="991362">
                  <a:moveTo>
                    <a:pt x="0" y="991362"/>
                  </a:moveTo>
                  <a:lnTo>
                    <a:pt x="327660" y="152400"/>
                  </a:lnTo>
                  <a:lnTo>
                    <a:pt x="232410" y="121920"/>
                  </a:lnTo>
                  <a:lnTo>
                    <a:pt x="480060" y="0"/>
                  </a:lnTo>
                  <a:lnTo>
                    <a:pt x="594360" y="266700"/>
                  </a:lnTo>
                  <a:lnTo>
                    <a:pt x="518160" y="240030"/>
                  </a:lnTo>
                  <a:lnTo>
                    <a:pt x="446532" y="914400"/>
                  </a:lnTo>
                </a:path>
              </a:pathLst>
            </a:custGeom>
            <a:solidFill>
              <a:srgbClr val="0000FF">
                <a:alpha val="43137"/>
              </a:srgbClr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TextBox 454"/>
            <p:cNvSpPr txBox="1"/>
            <p:nvPr/>
          </p:nvSpPr>
          <p:spPr>
            <a:xfrm>
              <a:off x="136183" y="5290467"/>
              <a:ext cx="265809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Ø"/>
              </a:pPr>
              <a:r>
                <a:rPr lang="en-US" b="1" u="sng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1-506</a:t>
              </a:r>
              <a:r>
                <a:rPr lang="en-US" b="1" u="sng" baseline="30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</a:t>
              </a:r>
              <a:r>
                <a:rPr lang="en-US" b="1" u="sng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(Currahees)</a:t>
              </a:r>
            </a:p>
          </p:txBody>
        </p:sp>
      </p:grpSp>
      <p:sp>
        <p:nvSpPr>
          <p:cNvPr id="456" name="TextBox 455"/>
          <p:cNvSpPr txBox="1"/>
          <p:nvPr/>
        </p:nvSpPr>
        <p:spPr>
          <a:xfrm>
            <a:off x="118696" y="5908864"/>
            <a:ext cx="2658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b="1" u="sng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Boccia</a:t>
            </a:r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and the Press</a:t>
            </a:r>
          </a:p>
        </p:txBody>
      </p:sp>
      <p:sp>
        <p:nvSpPr>
          <p:cNvPr id="457" name="TextBox 456"/>
          <p:cNvSpPr txBox="1"/>
          <p:nvPr/>
        </p:nvSpPr>
        <p:spPr>
          <a:xfrm>
            <a:off x="118696" y="6194927"/>
            <a:ext cx="2658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Assessment and Plan</a:t>
            </a:r>
          </a:p>
        </p:txBody>
      </p:sp>
      <p:sp>
        <p:nvSpPr>
          <p:cNvPr id="458" name="TextBox 457"/>
          <p:cNvSpPr txBox="1"/>
          <p:nvPr/>
        </p:nvSpPr>
        <p:spPr>
          <a:xfrm>
            <a:off x="118696" y="6456660"/>
            <a:ext cx="26580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Reactions</a:t>
            </a:r>
          </a:p>
        </p:txBody>
      </p:sp>
      <p:sp>
        <p:nvSpPr>
          <p:cNvPr id="293" name="TextBox 292"/>
          <p:cNvSpPr txBox="1"/>
          <p:nvPr/>
        </p:nvSpPr>
        <p:spPr>
          <a:xfrm>
            <a:off x="4868654" y="2911580"/>
            <a:ext cx="710451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Delta</a:t>
            </a:r>
            <a:endParaRPr lang="en-US" dirty="0"/>
          </a:p>
        </p:txBody>
      </p:sp>
      <p:sp>
        <p:nvSpPr>
          <p:cNvPr id="313" name="Freeform 312"/>
          <p:cNvSpPr/>
          <p:nvPr/>
        </p:nvSpPr>
        <p:spPr>
          <a:xfrm>
            <a:off x="3912870" y="2399416"/>
            <a:ext cx="333036" cy="750447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/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3" name="Group 382"/>
          <p:cNvGrpSpPr/>
          <p:nvPr/>
        </p:nvGrpSpPr>
        <p:grpSpPr>
          <a:xfrm>
            <a:off x="3793568" y="2740490"/>
            <a:ext cx="1114588" cy="407409"/>
            <a:chOff x="7575481" y="2785676"/>
            <a:chExt cx="1114588" cy="407409"/>
          </a:xfrm>
        </p:grpSpPr>
        <p:sp>
          <p:nvSpPr>
            <p:cNvPr id="384" name="Freeform 383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7575481" y="2785676"/>
              <a:ext cx="1114588" cy="407409"/>
              <a:chOff x="7128149" y="2913896"/>
              <a:chExt cx="1114588" cy="407409"/>
            </a:xfrm>
          </p:grpSpPr>
          <p:grpSp>
            <p:nvGrpSpPr>
              <p:cNvPr id="386" name="Group 385"/>
              <p:cNvGrpSpPr/>
              <p:nvPr/>
            </p:nvGrpSpPr>
            <p:grpSpPr>
              <a:xfrm>
                <a:off x="7458688" y="2982751"/>
                <a:ext cx="784049" cy="338554"/>
                <a:chOff x="7480472" y="2982062"/>
                <a:chExt cx="784049" cy="338554"/>
              </a:xfrm>
            </p:grpSpPr>
            <p:sp>
              <p:nvSpPr>
                <p:cNvPr id="397" name="Rectangle 396"/>
                <p:cNvSpPr/>
                <p:nvPr/>
              </p:nvSpPr>
              <p:spPr>
                <a:xfrm>
                  <a:off x="7578803" y="3062268"/>
                  <a:ext cx="484227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TextBox 397"/>
                <p:cNvSpPr txBox="1"/>
                <p:nvPr/>
              </p:nvSpPr>
              <p:spPr>
                <a:xfrm>
                  <a:off x="7480472" y="2982062"/>
                  <a:ext cx="78404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  <a:endPara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87" name="Group 386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88" name="Group 387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92" name="Freeform 391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93" name="Group 392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94" name="Rectangle 393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Freeform 394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6" name="Freeform 395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89" name="Group 388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90" name="Block Arc 389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1" name="Block Arc 390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947529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" grpId="0"/>
      <p:bldP spid="449" grpId="0"/>
      <p:bldP spid="450" grpId="0" animBg="1"/>
      <p:bldP spid="453" grpId="0"/>
      <p:bldP spid="456" grpId="0"/>
      <p:bldP spid="457" grpId="0"/>
      <p:bldP spid="45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Rectangle 254"/>
          <p:cNvSpPr/>
          <p:nvPr/>
        </p:nvSpPr>
        <p:spPr>
          <a:xfrm>
            <a:off x="208589" y="1316990"/>
            <a:ext cx="6501321" cy="7623173"/>
          </a:xfrm>
          <a:prstGeom prst="rect">
            <a:avLst/>
          </a:prstGeom>
          <a:solidFill>
            <a:srgbClr val="E1E0BE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3562158" y="6365585"/>
            <a:ext cx="81946" cy="147276"/>
          </a:xfrm>
          <a:custGeom>
            <a:avLst/>
            <a:gdLst>
              <a:gd name="connsiteX0" fmla="*/ 80202 w 81946"/>
              <a:gd name="connsiteY0" fmla="*/ 61885 h 147276"/>
              <a:gd name="connsiteX1" fmla="*/ 49722 w 81946"/>
              <a:gd name="connsiteY1" fmla="*/ 925 h 147276"/>
              <a:gd name="connsiteX2" fmla="*/ 19242 w 81946"/>
              <a:gd name="connsiteY2" fmla="*/ 27595 h 147276"/>
              <a:gd name="connsiteX3" fmla="*/ 192 w 81946"/>
              <a:gd name="connsiteY3" fmla="*/ 61885 h 147276"/>
              <a:gd name="connsiteX4" fmla="*/ 30672 w 81946"/>
              <a:gd name="connsiteY4" fmla="*/ 134275 h 147276"/>
              <a:gd name="connsiteX5" fmla="*/ 53532 w 81946"/>
              <a:gd name="connsiteY5" fmla="*/ 145705 h 147276"/>
              <a:gd name="connsiteX6" fmla="*/ 76392 w 81946"/>
              <a:gd name="connsiteY6" fmla="*/ 115225 h 147276"/>
              <a:gd name="connsiteX7" fmla="*/ 80202 w 81946"/>
              <a:gd name="connsiteY7" fmla="*/ 61885 h 14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946" h="147276">
                <a:moveTo>
                  <a:pt x="80202" y="61885"/>
                </a:moveTo>
                <a:cubicBezTo>
                  <a:pt x="75757" y="42835"/>
                  <a:pt x="59882" y="6640"/>
                  <a:pt x="49722" y="925"/>
                </a:cubicBezTo>
                <a:cubicBezTo>
                  <a:pt x="39562" y="-4790"/>
                  <a:pt x="27497" y="17435"/>
                  <a:pt x="19242" y="27595"/>
                </a:cubicBezTo>
                <a:cubicBezTo>
                  <a:pt x="10987" y="37755"/>
                  <a:pt x="-1713" y="44105"/>
                  <a:pt x="192" y="61885"/>
                </a:cubicBezTo>
                <a:cubicBezTo>
                  <a:pt x="2097" y="79665"/>
                  <a:pt x="21782" y="120305"/>
                  <a:pt x="30672" y="134275"/>
                </a:cubicBezTo>
                <a:cubicBezTo>
                  <a:pt x="39562" y="148245"/>
                  <a:pt x="45912" y="148880"/>
                  <a:pt x="53532" y="145705"/>
                </a:cubicBezTo>
                <a:cubicBezTo>
                  <a:pt x="61152" y="142530"/>
                  <a:pt x="73217" y="131735"/>
                  <a:pt x="76392" y="115225"/>
                </a:cubicBezTo>
                <a:cubicBezTo>
                  <a:pt x="79567" y="98715"/>
                  <a:pt x="84647" y="80935"/>
                  <a:pt x="80202" y="6188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>
            <a:off x="2341993" y="6708526"/>
            <a:ext cx="1037972" cy="784556"/>
          </a:xfrm>
          <a:custGeom>
            <a:avLst/>
            <a:gdLst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797447 w 1037972"/>
              <a:gd name="connsiteY19" fmla="*/ 77011 h 784483"/>
              <a:gd name="connsiteX20" fmla="*/ 686957 w 1037972"/>
              <a:gd name="connsiteY20" fmla="*/ 19861 h 784483"/>
              <a:gd name="connsiteX21" fmla="*/ 637427 w 1037972"/>
              <a:gd name="connsiteY21" fmla="*/ 811 h 784483"/>
              <a:gd name="connsiteX22" fmla="*/ 542177 w 1037972"/>
              <a:gd name="connsiteY22" fmla="*/ 42721 h 784483"/>
              <a:gd name="connsiteX23" fmla="*/ 439307 w 1037972"/>
              <a:gd name="connsiteY23" fmla="*/ 99871 h 784483"/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843167 w 1037972"/>
              <a:gd name="connsiteY19" fmla="*/ 137971 h 784483"/>
              <a:gd name="connsiteX20" fmla="*/ 797447 w 1037972"/>
              <a:gd name="connsiteY20" fmla="*/ 77011 h 784483"/>
              <a:gd name="connsiteX21" fmla="*/ 686957 w 1037972"/>
              <a:gd name="connsiteY21" fmla="*/ 19861 h 784483"/>
              <a:gd name="connsiteX22" fmla="*/ 637427 w 1037972"/>
              <a:gd name="connsiteY22" fmla="*/ 811 h 784483"/>
              <a:gd name="connsiteX23" fmla="*/ 542177 w 1037972"/>
              <a:gd name="connsiteY23" fmla="*/ 42721 h 784483"/>
              <a:gd name="connsiteX24" fmla="*/ 439307 w 1037972"/>
              <a:gd name="connsiteY24" fmla="*/ 99871 h 784483"/>
              <a:gd name="connsiteX0" fmla="*/ 439307 w 1037972"/>
              <a:gd name="connsiteY0" fmla="*/ 99944 h 784556"/>
              <a:gd name="connsiteX1" fmla="*/ 321197 w 1037972"/>
              <a:gd name="connsiteY1" fmla="*/ 149474 h 784556"/>
              <a:gd name="connsiteX2" fmla="*/ 222137 w 1037972"/>
              <a:gd name="connsiteY2" fmla="*/ 160904 h 784556"/>
              <a:gd name="connsiteX3" fmla="*/ 100217 w 1037972"/>
              <a:gd name="connsiteY3" fmla="*/ 206624 h 784556"/>
              <a:gd name="connsiteX4" fmla="*/ 4967 w 1037972"/>
              <a:gd name="connsiteY4" fmla="*/ 252344 h 784556"/>
              <a:gd name="connsiteX5" fmla="*/ 27827 w 1037972"/>
              <a:gd name="connsiteY5" fmla="*/ 343784 h 784556"/>
              <a:gd name="connsiteX6" fmla="*/ 149747 w 1037972"/>
              <a:gd name="connsiteY6" fmla="*/ 378074 h 784556"/>
              <a:gd name="connsiteX7" fmla="*/ 256427 w 1037972"/>
              <a:gd name="connsiteY7" fmla="*/ 465704 h 784556"/>
              <a:gd name="connsiteX8" fmla="*/ 294527 w 1037972"/>
              <a:gd name="connsiteY8" fmla="*/ 587624 h 784556"/>
              <a:gd name="connsiteX9" fmla="*/ 305957 w 1037972"/>
              <a:gd name="connsiteY9" fmla="*/ 705734 h 784556"/>
              <a:gd name="connsiteX10" fmla="*/ 336437 w 1037972"/>
              <a:gd name="connsiteY10" fmla="*/ 781934 h 784556"/>
              <a:gd name="connsiteX11" fmla="*/ 458357 w 1037972"/>
              <a:gd name="connsiteY11" fmla="*/ 759074 h 784556"/>
              <a:gd name="connsiteX12" fmla="*/ 568847 w 1037972"/>
              <a:gd name="connsiteY12" fmla="*/ 682874 h 784556"/>
              <a:gd name="connsiteX13" fmla="*/ 686957 w 1037972"/>
              <a:gd name="connsiteY13" fmla="*/ 682874 h 784556"/>
              <a:gd name="connsiteX14" fmla="*/ 816497 w 1037972"/>
              <a:gd name="connsiteY14" fmla="*/ 568574 h 784556"/>
              <a:gd name="connsiteX15" fmla="*/ 938417 w 1037972"/>
              <a:gd name="connsiteY15" fmla="*/ 458084 h 784556"/>
              <a:gd name="connsiteX16" fmla="*/ 1026047 w 1037972"/>
              <a:gd name="connsiteY16" fmla="*/ 347594 h 784556"/>
              <a:gd name="connsiteX17" fmla="*/ 1026047 w 1037972"/>
              <a:gd name="connsiteY17" fmla="*/ 237104 h 784556"/>
              <a:gd name="connsiteX18" fmla="*/ 923177 w 1037972"/>
              <a:gd name="connsiteY18" fmla="*/ 164714 h 784556"/>
              <a:gd name="connsiteX19" fmla="*/ 843167 w 1037972"/>
              <a:gd name="connsiteY19" fmla="*/ 138044 h 784556"/>
              <a:gd name="connsiteX20" fmla="*/ 774587 w 1037972"/>
              <a:gd name="connsiteY20" fmla="*/ 84704 h 784556"/>
              <a:gd name="connsiteX21" fmla="*/ 686957 w 1037972"/>
              <a:gd name="connsiteY21" fmla="*/ 19934 h 784556"/>
              <a:gd name="connsiteX22" fmla="*/ 637427 w 1037972"/>
              <a:gd name="connsiteY22" fmla="*/ 884 h 784556"/>
              <a:gd name="connsiteX23" fmla="*/ 542177 w 1037972"/>
              <a:gd name="connsiteY23" fmla="*/ 42794 h 784556"/>
              <a:gd name="connsiteX24" fmla="*/ 439307 w 1037972"/>
              <a:gd name="connsiteY24" fmla="*/ 99944 h 78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7972" h="784556">
                <a:moveTo>
                  <a:pt x="439307" y="99944"/>
                </a:moveTo>
                <a:cubicBezTo>
                  <a:pt x="402477" y="117724"/>
                  <a:pt x="357392" y="139314"/>
                  <a:pt x="321197" y="149474"/>
                </a:cubicBezTo>
                <a:cubicBezTo>
                  <a:pt x="285002" y="159634"/>
                  <a:pt x="258967" y="151379"/>
                  <a:pt x="222137" y="160904"/>
                </a:cubicBezTo>
                <a:cubicBezTo>
                  <a:pt x="185307" y="170429"/>
                  <a:pt x="136412" y="191384"/>
                  <a:pt x="100217" y="206624"/>
                </a:cubicBezTo>
                <a:cubicBezTo>
                  <a:pt x="64022" y="221864"/>
                  <a:pt x="17032" y="229484"/>
                  <a:pt x="4967" y="252344"/>
                </a:cubicBezTo>
                <a:cubicBezTo>
                  <a:pt x="-7098" y="275204"/>
                  <a:pt x="3697" y="322829"/>
                  <a:pt x="27827" y="343784"/>
                </a:cubicBezTo>
                <a:cubicBezTo>
                  <a:pt x="51957" y="364739"/>
                  <a:pt x="111647" y="357754"/>
                  <a:pt x="149747" y="378074"/>
                </a:cubicBezTo>
                <a:cubicBezTo>
                  <a:pt x="187847" y="398394"/>
                  <a:pt x="232297" y="430779"/>
                  <a:pt x="256427" y="465704"/>
                </a:cubicBezTo>
                <a:cubicBezTo>
                  <a:pt x="280557" y="500629"/>
                  <a:pt x="286272" y="547619"/>
                  <a:pt x="294527" y="587624"/>
                </a:cubicBezTo>
                <a:cubicBezTo>
                  <a:pt x="302782" y="627629"/>
                  <a:pt x="298972" y="673349"/>
                  <a:pt x="305957" y="705734"/>
                </a:cubicBezTo>
                <a:cubicBezTo>
                  <a:pt x="312942" y="738119"/>
                  <a:pt x="311037" y="773044"/>
                  <a:pt x="336437" y="781934"/>
                </a:cubicBezTo>
                <a:cubicBezTo>
                  <a:pt x="361837" y="790824"/>
                  <a:pt x="419622" y="775584"/>
                  <a:pt x="458357" y="759074"/>
                </a:cubicBezTo>
                <a:cubicBezTo>
                  <a:pt x="497092" y="742564"/>
                  <a:pt x="530747" y="695574"/>
                  <a:pt x="568847" y="682874"/>
                </a:cubicBezTo>
                <a:cubicBezTo>
                  <a:pt x="606947" y="670174"/>
                  <a:pt x="645682" y="701924"/>
                  <a:pt x="686957" y="682874"/>
                </a:cubicBezTo>
                <a:cubicBezTo>
                  <a:pt x="728232" y="663824"/>
                  <a:pt x="774587" y="606039"/>
                  <a:pt x="816497" y="568574"/>
                </a:cubicBezTo>
                <a:cubicBezTo>
                  <a:pt x="858407" y="531109"/>
                  <a:pt x="903492" y="494914"/>
                  <a:pt x="938417" y="458084"/>
                </a:cubicBezTo>
                <a:cubicBezTo>
                  <a:pt x="973342" y="421254"/>
                  <a:pt x="1011442" y="384424"/>
                  <a:pt x="1026047" y="347594"/>
                </a:cubicBezTo>
                <a:cubicBezTo>
                  <a:pt x="1040652" y="310764"/>
                  <a:pt x="1043192" y="267584"/>
                  <a:pt x="1026047" y="237104"/>
                </a:cubicBezTo>
                <a:cubicBezTo>
                  <a:pt x="1008902" y="206624"/>
                  <a:pt x="953657" y="181224"/>
                  <a:pt x="923177" y="164714"/>
                </a:cubicBezTo>
                <a:cubicBezTo>
                  <a:pt x="892697" y="148204"/>
                  <a:pt x="864122" y="152649"/>
                  <a:pt x="843167" y="138044"/>
                </a:cubicBezTo>
                <a:cubicBezTo>
                  <a:pt x="822212" y="123439"/>
                  <a:pt x="800622" y="104389"/>
                  <a:pt x="774587" y="84704"/>
                </a:cubicBezTo>
                <a:cubicBezTo>
                  <a:pt x="748552" y="65019"/>
                  <a:pt x="709817" y="33904"/>
                  <a:pt x="686957" y="19934"/>
                </a:cubicBezTo>
                <a:cubicBezTo>
                  <a:pt x="664097" y="5964"/>
                  <a:pt x="661557" y="-2926"/>
                  <a:pt x="637427" y="884"/>
                </a:cubicBezTo>
                <a:cubicBezTo>
                  <a:pt x="613297" y="4694"/>
                  <a:pt x="567577" y="29459"/>
                  <a:pt x="542177" y="42794"/>
                </a:cubicBezTo>
                <a:cubicBezTo>
                  <a:pt x="516777" y="56129"/>
                  <a:pt x="476137" y="82164"/>
                  <a:pt x="439307" y="9994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2191441" y="6626701"/>
            <a:ext cx="1267810" cy="1089875"/>
          </a:xfrm>
          <a:custGeom>
            <a:avLst/>
            <a:gdLst>
              <a:gd name="connsiteX0" fmla="*/ 559379 w 1267810"/>
              <a:gd name="connsiteY0" fmla="*/ 158909 h 1089875"/>
              <a:gd name="connsiteX1" fmla="*/ 418409 w 1267810"/>
              <a:gd name="connsiteY1" fmla="*/ 185579 h 1089875"/>
              <a:gd name="connsiteX2" fmla="*/ 338399 w 1267810"/>
              <a:gd name="connsiteY2" fmla="*/ 208439 h 1089875"/>
              <a:gd name="connsiteX3" fmla="*/ 224099 w 1267810"/>
              <a:gd name="connsiteY3" fmla="*/ 216059 h 1089875"/>
              <a:gd name="connsiteX4" fmla="*/ 121229 w 1267810"/>
              <a:gd name="connsiteY4" fmla="*/ 261779 h 1089875"/>
              <a:gd name="connsiteX5" fmla="*/ 14549 w 1267810"/>
              <a:gd name="connsiteY5" fmla="*/ 417989 h 1089875"/>
              <a:gd name="connsiteX6" fmla="*/ 14549 w 1267810"/>
              <a:gd name="connsiteY6" fmla="*/ 459899 h 1089875"/>
              <a:gd name="connsiteX7" fmla="*/ 140279 w 1267810"/>
              <a:gd name="connsiteY7" fmla="*/ 486569 h 1089875"/>
              <a:gd name="connsiteX8" fmla="*/ 258389 w 1267810"/>
              <a:gd name="connsiteY8" fmla="*/ 539909 h 1089875"/>
              <a:gd name="connsiteX9" fmla="*/ 365069 w 1267810"/>
              <a:gd name="connsiteY9" fmla="*/ 593249 h 1089875"/>
              <a:gd name="connsiteX10" fmla="*/ 387929 w 1267810"/>
              <a:gd name="connsiteY10" fmla="*/ 692309 h 1089875"/>
              <a:gd name="connsiteX11" fmla="*/ 353639 w 1267810"/>
              <a:gd name="connsiteY11" fmla="*/ 814229 h 1089875"/>
              <a:gd name="connsiteX12" fmla="*/ 323159 w 1267810"/>
              <a:gd name="connsiteY12" fmla="*/ 882809 h 1089875"/>
              <a:gd name="connsiteX13" fmla="*/ 357449 w 1267810"/>
              <a:gd name="connsiteY13" fmla="*/ 989489 h 1089875"/>
              <a:gd name="connsiteX14" fmla="*/ 349829 w 1267810"/>
              <a:gd name="connsiteY14" fmla="*/ 1042829 h 1089875"/>
              <a:gd name="connsiteX15" fmla="*/ 490799 w 1267810"/>
              <a:gd name="connsiteY15" fmla="*/ 1088549 h 1089875"/>
              <a:gd name="connsiteX16" fmla="*/ 566999 w 1267810"/>
              <a:gd name="connsiteY16" fmla="*/ 989489 h 1089875"/>
              <a:gd name="connsiteX17" fmla="*/ 627959 w 1267810"/>
              <a:gd name="connsiteY17" fmla="*/ 924719 h 1089875"/>
              <a:gd name="connsiteX18" fmla="*/ 749879 w 1267810"/>
              <a:gd name="connsiteY18" fmla="*/ 852329 h 1089875"/>
              <a:gd name="connsiteX19" fmla="*/ 871799 w 1267810"/>
              <a:gd name="connsiteY19" fmla="*/ 840899 h 1089875"/>
              <a:gd name="connsiteX20" fmla="*/ 963239 w 1267810"/>
              <a:gd name="connsiteY20" fmla="*/ 764699 h 1089875"/>
              <a:gd name="connsiteX21" fmla="*/ 1008959 w 1267810"/>
              <a:gd name="connsiteY21" fmla="*/ 718979 h 1089875"/>
              <a:gd name="connsiteX22" fmla="*/ 1024199 w 1267810"/>
              <a:gd name="connsiteY22" fmla="*/ 692309 h 1089875"/>
              <a:gd name="connsiteX23" fmla="*/ 1073729 w 1267810"/>
              <a:gd name="connsiteY23" fmla="*/ 711359 h 1089875"/>
              <a:gd name="connsiteX24" fmla="*/ 1085159 w 1267810"/>
              <a:gd name="connsiteY24" fmla="*/ 658019 h 1089875"/>
              <a:gd name="connsiteX25" fmla="*/ 1108019 w 1267810"/>
              <a:gd name="connsiteY25" fmla="*/ 631349 h 1089875"/>
              <a:gd name="connsiteX26" fmla="*/ 1165169 w 1267810"/>
              <a:gd name="connsiteY26" fmla="*/ 623729 h 1089875"/>
              <a:gd name="connsiteX27" fmla="*/ 1165169 w 1267810"/>
              <a:gd name="connsiteY27" fmla="*/ 578009 h 1089875"/>
              <a:gd name="connsiteX28" fmla="*/ 1256609 w 1267810"/>
              <a:gd name="connsiteY28" fmla="*/ 448469 h 1089875"/>
              <a:gd name="connsiteX29" fmla="*/ 1252799 w 1267810"/>
              <a:gd name="connsiteY29" fmla="*/ 303689 h 1089875"/>
              <a:gd name="connsiteX30" fmla="*/ 1134689 w 1267810"/>
              <a:gd name="connsiteY30" fmla="*/ 189389 h 1089875"/>
              <a:gd name="connsiteX31" fmla="*/ 986099 w 1267810"/>
              <a:gd name="connsiteY31" fmla="*/ 124619 h 1089875"/>
              <a:gd name="connsiteX32" fmla="*/ 890849 w 1267810"/>
              <a:gd name="connsiteY32" fmla="*/ 52229 h 1089875"/>
              <a:gd name="connsiteX33" fmla="*/ 803219 w 1267810"/>
              <a:gd name="connsiteY33" fmla="*/ 6509 h 1089875"/>
              <a:gd name="connsiteX34" fmla="*/ 746069 w 1267810"/>
              <a:gd name="connsiteY34" fmla="*/ 2699 h 1089875"/>
              <a:gd name="connsiteX35" fmla="*/ 673679 w 1267810"/>
              <a:gd name="connsiteY35" fmla="*/ 29369 h 1089875"/>
              <a:gd name="connsiteX36" fmla="*/ 559379 w 1267810"/>
              <a:gd name="connsiteY36" fmla="*/ 158909 h 108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67810" h="1089875">
                <a:moveTo>
                  <a:pt x="559379" y="158909"/>
                </a:moveTo>
                <a:cubicBezTo>
                  <a:pt x="516834" y="184944"/>
                  <a:pt x="455239" y="177324"/>
                  <a:pt x="418409" y="185579"/>
                </a:cubicBezTo>
                <a:cubicBezTo>
                  <a:pt x="381579" y="193834"/>
                  <a:pt x="370784" y="203359"/>
                  <a:pt x="338399" y="208439"/>
                </a:cubicBezTo>
                <a:cubicBezTo>
                  <a:pt x="306014" y="213519"/>
                  <a:pt x="260294" y="207169"/>
                  <a:pt x="224099" y="216059"/>
                </a:cubicBezTo>
                <a:cubicBezTo>
                  <a:pt x="187904" y="224949"/>
                  <a:pt x="156154" y="228124"/>
                  <a:pt x="121229" y="261779"/>
                </a:cubicBezTo>
                <a:cubicBezTo>
                  <a:pt x="86304" y="295434"/>
                  <a:pt x="32329" y="384969"/>
                  <a:pt x="14549" y="417989"/>
                </a:cubicBezTo>
                <a:cubicBezTo>
                  <a:pt x="-3231" y="451009"/>
                  <a:pt x="-6406" y="448469"/>
                  <a:pt x="14549" y="459899"/>
                </a:cubicBezTo>
                <a:cubicBezTo>
                  <a:pt x="35504" y="471329"/>
                  <a:pt x="99639" y="473234"/>
                  <a:pt x="140279" y="486569"/>
                </a:cubicBezTo>
                <a:cubicBezTo>
                  <a:pt x="180919" y="499904"/>
                  <a:pt x="220924" y="522129"/>
                  <a:pt x="258389" y="539909"/>
                </a:cubicBezTo>
                <a:cubicBezTo>
                  <a:pt x="295854" y="557689"/>
                  <a:pt x="343479" y="567849"/>
                  <a:pt x="365069" y="593249"/>
                </a:cubicBezTo>
                <a:cubicBezTo>
                  <a:pt x="386659" y="618649"/>
                  <a:pt x="389834" y="655479"/>
                  <a:pt x="387929" y="692309"/>
                </a:cubicBezTo>
                <a:cubicBezTo>
                  <a:pt x="386024" y="729139"/>
                  <a:pt x="364434" y="782479"/>
                  <a:pt x="353639" y="814229"/>
                </a:cubicBezTo>
                <a:cubicBezTo>
                  <a:pt x="342844" y="845979"/>
                  <a:pt x="322524" y="853599"/>
                  <a:pt x="323159" y="882809"/>
                </a:cubicBezTo>
                <a:cubicBezTo>
                  <a:pt x="323794" y="912019"/>
                  <a:pt x="353004" y="962819"/>
                  <a:pt x="357449" y="989489"/>
                </a:cubicBezTo>
                <a:cubicBezTo>
                  <a:pt x="361894" y="1016159"/>
                  <a:pt x="327604" y="1026319"/>
                  <a:pt x="349829" y="1042829"/>
                </a:cubicBezTo>
                <a:cubicBezTo>
                  <a:pt x="372054" y="1059339"/>
                  <a:pt x="454604" y="1097439"/>
                  <a:pt x="490799" y="1088549"/>
                </a:cubicBezTo>
                <a:cubicBezTo>
                  <a:pt x="526994" y="1079659"/>
                  <a:pt x="544139" y="1016794"/>
                  <a:pt x="566999" y="989489"/>
                </a:cubicBezTo>
                <a:cubicBezTo>
                  <a:pt x="589859" y="962184"/>
                  <a:pt x="597479" y="947579"/>
                  <a:pt x="627959" y="924719"/>
                </a:cubicBezTo>
                <a:cubicBezTo>
                  <a:pt x="658439" y="901859"/>
                  <a:pt x="709239" y="866299"/>
                  <a:pt x="749879" y="852329"/>
                </a:cubicBezTo>
                <a:cubicBezTo>
                  <a:pt x="790519" y="838359"/>
                  <a:pt x="836239" y="855504"/>
                  <a:pt x="871799" y="840899"/>
                </a:cubicBezTo>
                <a:cubicBezTo>
                  <a:pt x="907359" y="826294"/>
                  <a:pt x="940379" y="785019"/>
                  <a:pt x="963239" y="764699"/>
                </a:cubicBezTo>
                <a:cubicBezTo>
                  <a:pt x="986099" y="744379"/>
                  <a:pt x="998799" y="731044"/>
                  <a:pt x="1008959" y="718979"/>
                </a:cubicBezTo>
                <a:cubicBezTo>
                  <a:pt x="1019119" y="706914"/>
                  <a:pt x="1013404" y="693579"/>
                  <a:pt x="1024199" y="692309"/>
                </a:cubicBezTo>
                <a:cubicBezTo>
                  <a:pt x="1034994" y="691039"/>
                  <a:pt x="1063569" y="717074"/>
                  <a:pt x="1073729" y="711359"/>
                </a:cubicBezTo>
                <a:cubicBezTo>
                  <a:pt x="1083889" y="705644"/>
                  <a:pt x="1079444" y="671354"/>
                  <a:pt x="1085159" y="658019"/>
                </a:cubicBezTo>
                <a:cubicBezTo>
                  <a:pt x="1090874" y="644684"/>
                  <a:pt x="1094684" y="637064"/>
                  <a:pt x="1108019" y="631349"/>
                </a:cubicBezTo>
                <a:cubicBezTo>
                  <a:pt x="1121354" y="625634"/>
                  <a:pt x="1155644" y="632619"/>
                  <a:pt x="1165169" y="623729"/>
                </a:cubicBezTo>
                <a:cubicBezTo>
                  <a:pt x="1174694" y="614839"/>
                  <a:pt x="1149929" y="607219"/>
                  <a:pt x="1165169" y="578009"/>
                </a:cubicBezTo>
                <a:cubicBezTo>
                  <a:pt x="1180409" y="548799"/>
                  <a:pt x="1242004" y="494189"/>
                  <a:pt x="1256609" y="448469"/>
                </a:cubicBezTo>
                <a:cubicBezTo>
                  <a:pt x="1271214" y="402749"/>
                  <a:pt x="1273119" y="346869"/>
                  <a:pt x="1252799" y="303689"/>
                </a:cubicBezTo>
                <a:cubicBezTo>
                  <a:pt x="1232479" y="260509"/>
                  <a:pt x="1179139" y="219234"/>
                  <a:pt x="1134689" y="189389"/>
                </a:cubicBezTo>
                <a:cubicBezTo>
                  <a:pt x="1090239" y="159544"/>
                  <a:pt x="1026739" y="147479"/>
                  <a:pt x="986099" y="124619"/>
                </a:cubicBezTo>
                <a:cubicBezTo>
                  <a:pt x="945459" y="101759"/>
                  <a:pt x="921329" y="71914"/>
                  <a:pt x="890849" y="52229"/>
                </a:cubicBezTo>
                <a:cubicBezTo>
                  <a:pt x="860369" y="32544"/>
                  <a:pt x="827349" y="14764"/>
                  <a:pt x="803219" y="6509"/>
                </a:cubicBezTo>
                <a:cubicBezTo>
                  <a:pt x="779089" y="-1746"/>
                  <a:pt x="767659" y="-1111"/>
                  <a:pt x="746069" y="2699"/>
                </a:cubicBezTo>
                <a:cubicBezTo>
                  <a:pt x="724479" y="6509"/>
                  <a:pt x="699714" y="7779"/>
                  <a:pt x="673679" y="29369"/>
                </a:cubicBezTo>
                <a:cubicBezTo>
                  <a:pt x="647644" y="50959"/>
                  <a:pt x="601924" y="132874"/>
                  <a:pt x="559379" y="158909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2633264" y="1997182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2262655" y="1796405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980751" y="1799875"/>
            <a:ext cx="326266" cy="124239"/>
          </a:xfrm>
          <a:custGeom>
            <a:avLst/>
            <a:gdLst>
              <a:gd name="connsiteX0" fmla="*/ 261113 w 326266"/>
              <a:gd name="connsiteY0" fmla="*/ 59237 h 124239"/>
              <a:gd name="connsiteX1" fmla="*/ 169673 w 326266"/>
              <a:gd name="connsiteY1" fmla="*/ 23042 h 124239"/>
              <a:gd name="connsiteX2" fmla="*/ 76328 w 326266"/>
              <a:gd name="connsiteY2" fmla="*/ 11612 h 124239"/>
              <a:gd name="connsiteX3" fmla="*/ 26798 w 326266"/>
              <a:gd name="connsiteY3" fmla="*/ 182 h 124239"/>
              <a:gd name="connsiteX4" fmla="*/ 128 w 326266"/>
              <a:gd name="connsiteY4" fmla="*/ 21137 h 124239"/>
              <a:gd name="connsiteX5" fmla="*/ 19178 w 326266"/>
              <a:gd name="connsiteY5" fmla="*/ 87812 h 124239"/>
              <a:gd name="connsiteX6" fmla="*/ 72518 w 326266"/>
              <a:gd name="connsiteY6" fmla="*/ 122102 h 124239"/>
              <a:gd name="connsiteX7" fmla="*/ 144908 w 326266"/>
              <a:gd name="connsiteY7" fmla="*/ 118292 h 124239"/>
              <a:gd name="connsiteX8" fmla="*/ 183008 w 326266"/>
              <a:gd name="connsiteY8" fmla="*/ 99242 h 124239"/>
              <a:gd name="connsiteX9" fmla="*/ 242063 w 326266"/>
              <a:gd name="connsiteY9" fmla="*/ 112577 h 124239"/>
              <a:gd name="connsiteX10" fmla="*/ 306833 w 326266"/>
              <a:gd name="connsiteY10" fmla="*/ 106862 h 124239"/>
              <a:gd name="connsiteX11" fmla="*/ 322073 w 326266"/>
              <a:gd name="connsiteY11" fmla="*/ 95432 h 124239"/>
              <a:gd name="connsiteX12" fmla="*/ 261113 w 326266"/>
              <a:gd name="connsiteY12" fmla="*/ 59237 h 124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6266" h="124239">
                <a:moveTo>
                  <a:pt x="261113" y="59237"/>
                </a:moveTo>
                <a:cubicBezTo>
                  <a:pt x="235713" y="47172"/>
                  <a:pt x="200470" y="30979"/>
                  <a:pt x="169673" y="23042"/>
                </a:cubicBezTo>
                <a:cubicBezTo>
                  <a:pt x="138876" y="15105"/>
                  <a:pt x="100140" y="15422"/>
                  <a:pt x="76328" y="11612"/>
                </a:cubicBezTo>
                <a:cubicBezTo>
                  <a:pt x="52516" y="7802"/>
                  <a:pt x="39498" y="-1405"/>
                  <a:pt x="26798" y="182"/>
                </a:cubicBezTo>
                <a:cubicBezTo>
                  <a:pt x="14098" y="1769"/>
                  <a:pt x="1398" y="6532"/>
                  <a:pt x="128" y="21137"/>
                </a:cubicBezTo>
                <a:cubicBezTo>
                  <a:pt x="-1142" y="35742"/>
                  <a:pt x="7113" y="70985"/>
                  <a:pt x="19178" y="87812"/>
                </a:cubicBezTo>
                <a:cubicBezTo>
                  <a:pt x="31243" y="104639"/>
                  <a:pt x="51563" y="117022"/>
                  <a:pt x="72518" y="122102"/>
                </a:cubicBezTo>
                <a:cubicBezTo>
                  <a:pt x="93473" y="127182"/>
                  <a:pt x="126493" y="122102"/>
                  <a:pt x="144908" y="118292"/>
                </a:cubicBezTo>
                <a:cubicBezTo>
                  <a:pt x="163323" y="114482"/>
                  <a:pt x="166816" y="100194"/>
                  <a:pt x="183008" y="99242"/>
                </a:cubicBezTo>
                <a:cubicBezTo>
                  <a:pt x="199200" y="98290"/>
                  <a:pt x="221426" y="111307"/>
                  <a:pt x="242063" y="112577"/>
                </a:cubicBezTo>
                <a:cubicBezTo>
                  <a:pt x="262700" y="113847"/>
                  <a:pt x="293498" y="109719"/>
                  <a:pt x="306833" y="106862"/>
                </a:cubicBezTo>
                <a:cubicBezTo>
                  <a:pt x="320168" y="104005"/>
                  <a:pt x="333185" y="104639"/>
                  <a:pt x="322073" y="95432"/>
                </a:cubicBezTo>
                <a:cubicBezTo>
                  <a:pt x="310961" y="86225"/>
                  <a:pt x="286513" y="71302"/>
                  <a:pt x="261113" y="5923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315432" y="5604503"/>
            <a:ext cx="142030" cy="107878"/>
          </a:xfrm>
          <a:custGeom>
            <a:avLst/>
            <a:gdLst>
              <a:gd name="connsiteX0" fmla="*/ 141768 w 142030"/>
              <a:gd name="connsiteY0" fmla="*/ 74302 h 107878"/>
              <a:gd name="connsiteX1" fmla="*/ 67473 w 142030"/>
              <a:gd name="connsiteY1" fmla="*/ 22867 h 107878"/>
              <a:gd name="connsiteX2" fmla="*/ 8418 w 142030"/>
              <a:gd name="connsiteY2" fmla="*/ 7 h 107878"/>
              <a:gd name="connsiteX3" fmla="*/ 798 w 142030"/>
              <a:gd name="connsiteY3" fmla="*/ 20962 h 107878"/>
              <a:gd name="connsiteX4" fmla="*/ 12228 w 142030"/>
              <a:gd name="connsiteY4" fmla="*/ 66682 h 107878"/>
              <a:gd name="connsiteX5" fmla="*/ 88428 w 142030"/>
              <a:gd name="connsiteY5" fmla="*/ 106687 h 107878"/>
              <a:gd name="connsiteX6" fmla="*/ 141768 w 142030"/>
              <a:gd name="connsiteY6" fmla="*/ 74302 h 10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030" h="107878">
                <a:moveTo>
                  <a:pt x="141768" y="74302"/>
                </a:moveTo>
                <a:cubicBezTo>
                  <a:pt x="138276" y="60332"/>
                  <a:pt x="89698" y="35250"/>
                  <a:pt x="67473" y="22867"/>
                </a:cubicBezTo>
                <a:cubicBezTo>
                  <a:pt x="45248" y="10484"/>
                  <a:pt x="19530" y="324"/>
                  <a:pt x="8418" y="7"/>
                </a:cubicBezTo>
                <a:cubicBezTo>
                  <a:pt x="-2694" y="-310"/>
                  <a:pt x="163" y="9850"/>
                  <a:pt x="798" y="20962"/>
                </a:cubicBezTo>
                <a:cubicBezTo>
                  <a:pt x="1433" y="32074"/>
                  <a:pt x="-2377" y="52394"/>
                  <a:pt x="12228" y="66682"/>
                </a:cubicBezTo>
                <a:cubicBezTo>
                  <a:pt x="26833" y="80970"/>
                  <a:pt x="63663" y="99702"/>
                  <a:pt x="88428" y="106687"/>
                </a:cubicBezTo>
                <a:cubicBezTo>
                  <a:pt x="113193" y="113672"/>
                  <a:pt x="145260" y="88272"/>
                  <a:pt x="141768" y="743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>
            <a:off x="1616192" y="5893230"/>
            <a:ext cx="56929" cy="133495"/>
          </a:xfrm>
          <a:custGeom>
            <a:avLst/>
            <a:gdLst>
              <a:gd name="connsiteX0" fmla="*/ 25318 w 56929"/>
              <a:gd name="connsiteY0" fmla="*/ 98 h 133495"/>
              <a:gd name="connsiteX1" fmla="*/ 553 w 56929"/>
              <a:gd name="connsiteY1" fmla="*/ 57248 h 133495"/>
              <a:gd name="connsiteX2" fmla="*/ 50083 w 56929"/>
              <a:gd name="connsiteY2" fmla="*/ 133448 h 133495"/>
              <a:gd name="connsiteX3" fmla="*/ 53893 w 56929"/>
              <a:gd name="connsiteY3" fmla="*/ 45818 h 133495"/>
              <a:gd name="connsiteX4" fmla="*/ 25318 w 56929"/>
              <a:gd name="connsiteY4" fmla="*/ 98 h 13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29" h="133495">
                <a:moveTo>
                  <a:pt x="25318" y="98"/>
                </a:moveTo>
                <a:cubicBezTo>
                  <a:pt x="16428" y="2003"/>
                  <a:pt x="-3574" y="35023"/>
                  <a:pt x="553" y="57248"/>
                </a:cubicBezTo>
                <a:cubicBezTo>
                  <a:pt x="4680" y="79473"/>
                  <a:pt x="41193" y="135353"/>
                  <a:pt x="50083" y="133448"/>
                </a:cubicBezTo>
                <a:cubicBezTo>
                  <a:pt x="58973" y="131543"/>
                  <a:pt x="58020" y="67408"/>
                  <a:pt x="53893" y="45818"/>
                </a:cubicBezTo>
                <a:cubicBezTo>
                  <a:pt x="49766" y="24228"/>
                  <a:pt x="34208" y="-1807"/>
                  <a:pt x="25318" y="9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6457606" y="7187000"/>
            <a:ext cx="200473" cy="158831"/>
          </a:xfrm>
          <a:custGeom>
            <a:avLst/>
            <a:gdLst>
              <a:gd name="connsiteX0" fmla="*/ 181319 w 200473"/>
              <a:gd name="connsiteY0" fmla="*/ 69145 h 158831"/>
              <a:gd name="connsiteX1" fmla="*/ 95594 w 200473"/>
              <a:gd name="connsiteY1" fmla="*/ 4375 h 158831"/>
              <a:gd name="connsiteX2" fmla="*/ 19394 w 200473"/>
              <a:gd name="connsiteY2" fmla="*/ 13900 h 158831"/>
              <a:gd name="connsiteX3" fmla="*/ 344 w 200473"/>
              <a:gd name="connsiteY3" fmla="*/ 78670 h 158831"/>
              <a:gd name="connsiteX4" fmla="*/ 11774 w 200473"/>
              <a:gd name="connsiteY4" fmla="*/ 135820 h 158831"/>
              <a:gd name="connsiteX5" fmla="*/ 65114 w 200473"/>
              <a:gd name="connsiteY5" fmla="*/ 158680 h 158831"/>
              <a:gd name="connsiteX6" fmla="*/ 107024 w 200473"/>
              <a:gd name="connsiteY6" fmla="*/ 126295 h 158831"/>
              <a:gd name="connsiteX7" fmla="*/ 169889 w 200473"/>
              <a:gd name="connsiteY7" fmla="*/ 124390 h 158831"/>
              <a:gd name="connsiteX8" fmla="*/ 198464 w 200473"/>
              <a:gd name="connsiteY8" fmla="*/ 132010 h 158831"/>
              <a:gd name="connsiteX9" fmla="*/ 181319 w 200473"/>
              <a:gd name="connsiteY9" fmla="*/ 69145 h 15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473" h="158831">
                <a:moveTo>
                  <a:pt x="181319" y="69145"/>
                </a:moveTo>
                <a:cubicBezTo>
                  <a:pt x="164174" y="47872"/>
                  <a:pt x="122582" y="13583"/>
                  <a:pt x="95594" y="4375"/>
                </a:cubicBezTo>
                <a:cubicBezTo>
                  <a:pt x="68606" y="-4833"/>
                  <a:pt x="35269" y="1518"/>
                  <a:pt x="19394" y="13900"/>
                </a:cubicBezTo>
                <a:cubicBezTo>
                  <a:pt x="3519" y="26282"/>
                  <a:pt x="1614" y="58350"/>
                  <a:pt x="344" y="78670"/>
                </a:cubicBezTo>
                <a:cubicBezTo>
                  <a:pt x="-926" y="98990"/>
                  <a:pt x="979" y="122485"/>
                  <a:pt x="11774" y="135820"/>
                </a:cubicBezTo>
                <a:cubicBezTo>
                  <a:pt x="22569" y="149155"/>
                  <a:pt x="49239" y="160268"/>
                  <a:pt x="65114" y="158680"/>
                </a:cubicBezTo>
                <a:cubicBezTo>
                  <a:pt x="80989" y="157093"/>
                  <a:pt x="89562" y="132010"/>
                  <a:pt x="107024" y="126295"/>
                </a:cubicBezTo>
                <a:cubicBezTo>
                  <a:pt x="124486" y="120580"/>
                  <a:pt x="154649" y="123438"/>
                  <a:pt x="169889" y="124390"/>
                </a:cubicBezTo>
                <a:cubicBezTo>
                  <a:pt x="185129" y="125343"/>
                  <a:pt x="193067" y="135820"/>
                  <a:pt x="198464" y="132010"/>
                </a:cubicBezTo>
                <a:cubicBezTo>
                  <a:pt x="203861" y="128200"/>
                  <a:pt x="198464" y="90418"/>
                  <a:pt x="181319" y="691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 80"/>
          <p:cNvSpPr/>
          <p:nvPr/>
        </p:nvSpPr>
        <p:spPr>
          <a:xfrm>
            <a:off x="4552682" y="5688324"/>
            <a:ext cx="129945" cy="126214"/>
          </a:xfrm>
          <a:custGeom>
            <a:avLst/>
            <a:gdLst>
              <a:gd name="connsiteX0" fmla="*/ 106948 w 129945"/>
              <a:gd name="connsiteY0" fmla="*/ 130 h 126337"/>
              <a:gd name="connsiteX1" fmla="*/ 26938 w 129945"/>
              <a:gd name="connsiteY1" fmla="*/ 43945 h 126337"/>
              <a:gd name="connsiteX2" fmla="*/ 268 w 129945"/>
              <a:gd name="connsiteY2" fmla="*/ 66805 h 126337"/>
              <a:gd name="connsiteX3" fmla="*/ 15508 w 129945"/>
              <a:gd name="connsiteY3" fmla="*/ 112525 h 126337"/>
              <a:gd name="connsiteX4" fmla="*/ 51703 w 129945"/>
              <a:gd name="connsiteY4" fmla="*/ 125860 h 126337"/>
              <a:gd name="connsiteX5" fmla="*/ 59323 w 129945"/>
              <a:gd name="connsiteY5" fmla="*/ 99190 h 126337"/>
              <a:gd name="connsiteX6" fmla="*/ 122188 w 129945"/>
              <a:gd name="connsiteY6" fmla="*/ 89665 h 126337"/>
              <a:gd name="connsiteX7" fmla="*/ 127903 w 129945"/>
              <a:gd name="connsiteY7" fmla="*/ 59185 h 126337"/>
              <a:gd name="connsiteX8" fmla="*/ 106948 w 129945"/>
              <a:gd name="connsiteY8" fmla="*/ 130 h 126337"/>
              <a:gd name="connsiteX0" fmla="*/ 106948 w 129945"/>
              <a:gd name="connsiteY0" fmla="*/ 7 h 126214"/>
              <a:gd name="connsiteX1" fmla="*/ 85993 w 129945"/>
              <a:gd name="connsiteY1" fmla="*/ 55252 h 126214"/>
              <a:gd name="connsiteX2" fmla="*/ 26938 w 129945"/>
              <a:gd name="connsiteY2" fmla="*/ 43822 h 126214"/>
              <a:gd name="connsiteX3" fmla="*/ 268 w 129945"/>
              <a:gd name="connsiteY3" fmla="*/ 66682 h 126214"/>
              <a:gd name="connsiteX4" fmla="*/ 15508 w 129945"/>
              <a:gd name="connsiteY4" fmla="*/ 112402 h 126214"/>
              <a:gd name="connsiteX5" fmla="*/ 51703 w 129945"/>
              <a:gd name="connsiteY5" fmla="*/ 125737 h 126214"/>
              <a:gd name="connsiteX6" fmla="*/ 59323 w 129945"/>
              <a:gd name="connsiteY6" fmla="*/ 99067 h 126214"/>
              <a:gd name="connsiteX7" fmla="*/ 122188 w 129945"/>
              <a:gd name="connsiteY7" fmla="*/ 89542 h 126214"/>
              <a:gd name="connsiteX8" fmla="*/ 127903 w 129945"/>
              <a:gd name="connsiteY8" fmla="*/ 59062 h 126214"/>
              <a:gd name="connsiteX9" fmla="*/ 106948 w 129945"/>
              <a:gd name="connsiteY9" fmla="*/ 7 h 12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945" h="126214">
                <a:moveTo>
                  <a:pt x="106948" y="7"/>
                </a:moveTo>
                <a:cubicBezTo>
                  <a:pt x="99963" y="-628"/>
                  <a:pt x="99328" y="47950"/>
                  <a:pt x="85993" y="55252"/>
                </a:cubicBezTo>
                <a:cubicBezTo>
                  <a:pt x="72658" y="62554"/>
                  <a:pt x="41226" y="41917"/>
                  <a:pt x="26938" y="43822"/>
                </a:cubicBezTo>
                <a:cubicBezTo>
                  <a:pt x="12651" y="45727"/>
                  <a:pt x="2173" y="55252"/>
                  <a:pt x="268" y="66682"/>
                </a:cubicBezTo>
                <a:cubicBezTo>
                  <a:pt x="-1637" y="78112"/>
                  <a:pt x="6935" y="102560"/>
                  <a:pt x="15508" y="112402"/>
                </a:cubicBezTo>
                <a:cubicBezTo>
                  <a:pt x="24080" y="122245"/>
                  <a:pt x="44401" y="127959"/>
                  <a:pt x="51703" y="125737"/>
                </a:cubicBezTo>
                <a:cubicBezTo>
                  <a:pt x="59005" y="123515"/>
                  <a:pt x="47576" y="105099"/>
                  <a:pt x="59323" y="99067"/>
                </a:cubicBezTo>
                <a:cubicBezTo>
                  <a:pt x="71070" y="93035"/>
                  <a:pt x="110758" y="96209"/>
                  <a:pt x="122188" y="89542"/>
                </a:cubicBezTo>
                <a:cubicBezTo>
                  <a:pt x="133618" y="82875"/>
                  <a:pt x="129490" y="72397"/>
                  <a:pt x="127903" y="59062"/>
                </a:cubicBezTo>
                <a:cubicBezTo>
                  <a:pt x="126316" y="45727"/>
                  <a:pt x="113933" y="642"/>
                  <a:pt x="106948" y="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6471578" y="5672609"/>
            <a:ext cx="195922" cy="246338"/>
          </a:xfrm>
          <a:custGeom>
            <a:avLst/>
            <a:gdLst>
              <a:gd name="connsiteX0" fmla="*/ 192112 w 195922"/>
              <a:gd name="connsiteY0" fmla="*/ 72871 h 246338"/>
              <a:gd name="connsiteX1" fmla="*/ 140677 w 195922"/>
              <a:gd name="connsiteY1" fmla="*/ 46201 h 246338"/>
              <a:gd name="connsiteX2" fmla="*/ 93052 w 195922"/>
              <a:gd name="connsiteY2" fmla="*/ 15721 h 246338"/>
              <a:gd name="connsiteX3" fmla="*/ 37807 w 195922"/>
              <a:gd name="connsiteY3" fmla="*/ 481 h 246338"/>
              <a:gd name="connsiteX4" fmla="*/ 3517 w 195922"/>
              <a:gd name="connsiteY4" fmla="*/ 32866 h 246338"/>
              <a:gd name="connsiteX5" fmla="*/ 5422 w 195922"/>
              <a:gd name="connsiteY5" fmla="*/ 112876 h 246338"/>
              <a:gd name="connsiteX6" fmla="*/ 41617 w 195922"/>
              <a:gd name="connsiteY6" fmla="*/ 185266 h 246338"/>
              <a:gd name="connsiteX7" fmla="*/ 93052 w 195922"/>
              <a:gd name="connsiteY7" fmla="*/ 230986 h 246338"/>
              <a:gd name="connsiteX8" fmla="*/ 131152 w 195922"/>
              <a:gd name="connsiteY8" fmla="*/ 246226 h 246338"/>
              <a:gd name="connsiteX9" fmla="*/ 195922 w 195922"/>
              <a:gd name="connsiteY9" fmla="*/ 236701 h 24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5922" h="246338">
                <a:moveTo>
                  <a:pt x="192112" y="72871"/>
                </a:moveTo>
                <a:cubicBezTo>
                  <a:pt x="174649" y="64298"/>
                  <a:pt x="157187" y="55726"/>
                  <a:pt x="140677" y="46201"/>
                </a:cubicBezTo>
                <a:cubicBezTo>
                  <a:pt x="124167" y="36676"/>
                  <a:pt x="110197" y="23341"/>
                  <a:pt x="93052" y="15721"/>
                </a:cubicBezTo>
                <a:cubicBezTo>
                  <a:pt x="75907" y="8101"/>
                  <a:pt x="52729" y="-2376"/>
                  <a:pt x="37807" y="481"/>
                </a:cubicBezTo>
                <a:cubicBezTo>
                  <a:pt x="22885" y="3338"/>
                  <a:pt x="8914" y="14134"/>
                  <a:pt x="3517" y="32866"/>
                </a:cubicBezTo>
                <a:cubicBezTo>
                  <a:pt x="-1880" y="51598"/>
                  <a:pt x="-928" y="87476"/>
                  <a:pt x="5422" y="112876"/>
                </a:cubicBezTo>
                <a:cubicBezTo>
                  <a:pt x="11772" y="138276"/>
                  <a:pt x="27012" y="165581"/>
                  <a:pt x="41617" y="185266"/>
                </a:cubicBezTo>
                <a:cubicBezTo>
                  <a:pt x="56222" y="204951"/>
                  <a:pt x="78130" y="220826"/>
                  <a:pt x="93052" y="230986"/>
                </a:cubicBezTo>
                <a:cubicBezTo>
                  <a:pt x="107974" y="241146"/>
                  <a:pt x="114007" y="245274"/>
                  <a:pt x="131152" y="246226"/>
                </a:cubicBezTo>
                <a:cubicBezTo>
                  <a:pt x="148297" y="247178"/>
                  <a:pt x="172109" y="241939"/>
                  <a:pt x="195922" y="2367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6063945" y="6477935"/>
            <a:ext cx="513961" cy="476175"/>
          </a:xfrm>
          <a:custGeom>
            <a:avLst/>
            <a:gdLst>
              <a:gd name="connsiteX0" fmla="*/ 272085 w 513961"/>
              <a:gd name="connsiteY0" fmla="*/ 61930 h 476175"/>
              <a:gd name="connsiteX1" fmla="*/ 161595 w 513961"/>
              <a:gd name="connsiteY1" fmla="*/ 141940 h 476175"/>
              <a:gd name="connsiteX2" fmla="*/ 96825 w 513961"/>
              <a:gd name="connsiteY2" fmla="*/ 193375 h 476175"/>
              <a:gd name="connsiteX3" fmla="*/ 43485 w 513961"/>
              <a:gd name="connsiteY3" fmla="*/ 250525 h 476175"/>
              <a:gd name="connsiteX4" fmla="*/ 32055 w 513961"/>
              <a:gd name="connsiteY4" fmla="*/ 321010 h 476175"/>
              <a:gd name="connsiteX5" fmla="*/ 3480 w 513961"/>
              <a:gd name="connsiteY5" fmla="*/ 399115 h 476175"/>
              <a:gd name="connsiteX6" fmla="*/ 9195 w 513961"/>
              <a:gd name="connsiteY6" fmla="*/ 446740 h 476175"/>
              <a:gd name="connsiteX7" fmla="*/ 81585 w 513961"/>
              <a:gd name="connsiteY7" fmla="*/ 475315 h 476175"/>
              <a:gd name="connsiteX8" fmla="*/ 176835 w 513961"/>
              <a:gd name="connsiteY8" fmla="*/ 414355 h 476175"/>
              <a:gd name="connsiteX9" fmla="*/ 251130 w 513961"/>
              <a:gd name="connsiteY9" fmla="*/ 401020 h 476175"/>
              <a:gd name="connsiteX10" fmla="*/ 342570 w 513961"/>
              <a:gd name="connsiteY10" fmla="*/ 399115 h 476175"/>
              <a:gd name="connsiteX11" fmla="*/ 413055 w 513961"/>
              <a:gd name="connsiteY11" fmla="*/ 313390 h 476175"/>
              <a:gd name="connsiteX12" fmla="*/ 437820 w 513961"/>
              <a:gd name="connsiteY12" fmla="*/ 254335 h 476175"/>
              <a:gd name="connsiteX13" fmla="*/ 500685 w 513961"/>
              <a:gd name="connsiteY13" fmla="*/ 246715 h 476175"/>
              <a:gd name="connsiteX14" fmla="*/ 512115 w 513961"/>
              <a:gd name="connsiteY14" fmla="*/ 140035 h 476175"/>
              <a:gd name="connsiteX15" fmla="*/ 474015 w 513961"/>
              <a:gd name="connsiteY15" fmla="*/ 58120 h 476175"/>
              <a:gd name="connsiteX16" fmla="*/ 439725 w 513961"/>
              <a:gd name="connsiteY16" fmla="*/ 2875 h 476175"/>
              <a:gd name="connsiteX17" fmla="*/ 346380 w 513961"/>
              <a:gd name="connsiteY17" fmla="*/ 10495 h 476175"/>
              <a:gd name="connsiteX18" fmla="*/ 272085 w 513961"/>
              <a:gd name="connsiteY18" fmla="*/ 61930 h 47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3961" h="476175">
                <a:moveTo>
                  <a:pt x="272085" y="61930"/>
                </a:moveTo>
                <a:cubicBezTo>
                  <a:pt x="241288" y="83837"/>
                  <a:pt x="190805" y="120033"/>
                  <a:pt x="161595" y="141940"/>
                </a:cubicBezTo>
                <a:cubicBezTo>
                  <a:pt x="132385" y="163847"/>
                  <a:pt x="116510" y="175277"/>
                  <a:pt x="96825" y="193375"/>
                </a:cubicBezTo>
                <a:cubicBezTo>
                  <a:pt x="77140" y="211473"/>
                  <a:pt x="54280" y="229253"/>
                  <a:pt x="43485" y="250525"/>
                </a:cubicBezTo>
                <a:cubicBezTo>
                  <a:pt x="32690" y="271797"/>
                  <a:pt x="38722" y="296245"/>
                  <a:pt x="32055" y="321010"/>
                </a:cubicBezTo>
                <a:cubicBezTo>
                  <a:pt x="25388" y="345775"/>
                  <a:pt x="7290" y="378160"/>
                  <a:pt x="3480" y="399115"/>
                </a:cubicBezTo>
                <a:cubicBezTo>
                  <a:pt x="-330" y="420070"/>
                  <a:pt x="-3822" y="434040"/>
                  <a:pt x="9195" y="446740"/>
                </a:cubicBezTo>
                <a:cubicBezTo>
                  <a:pt x="22212" y="459440"/>
                  <a:pt x="53645" y="480713"/>
                  <a:pt x="81585" y="475315"/>
                </a:cubicBezTo>
                <a:cubicBezTo>
                  <a:pt x="109525" y="469918"/>
                  <a:pt x="148577" y="426738"/>
                  <a:pt x="176835" y="414355"/>
                </a:cubicBezTo>
                <a:cubicBezTo>
                  <a:pt x="205092" y="401973"/>
                  <a:pt x="223508" y="403560"/>
                  <a:pt x="251130" y="401020"/>
                </a:cubicBezTo>
                <a:cubicBezTo>
                  <a:pt x="278752" y="398480"/>
                  <a:pt x="315583" y="413720"/>
                  <a:pt x="342570" y="399115"/>
                </a:cubicBezTo>
                <a:cubicBezTo>
                  <a:pt x="369557" y="384510"/>
                  <a:pt x="397180" y="337520"/>
                  <a:pt x="413055" y="313390"/>
                </a:cubicBezTo>
                <a:cubicBezTo>
                  <a:pt x="428930" y="289260"/>
                  <a:pt x="423215" y="265447"/>
                  <a:pt x="437820" y="254335"/>
                </a:cubicBezTo>
                <a:cubicBezTo>
                  <a:pt x="452425" y="243223"/>
                  <a:pt x="488303" y="265765"/>
                  <a:pt x="500685" y="246715"/>
                </a:cubicBezTo>
                <a:cubicBezTo>
                  <a:pt x="513067" y="227665"/>
                  <a:pt x="516560" y="171468"/>
                  <a:pt x="512115" y="140035"/>
                </a:cubicBezTo>
                <a:cubicBezTo>
                  <a:pt x="507670" y="108603"/>
                  <a:pt x="486080" y="80980"/>
                  <a:pt x="474015" y="58120"/>
                </a:cubicBezTo>
                <a:cubicBezTo>
                  <a:pt x="461950" y="35260"/>
                  <a:pt x="460997" y="10812"/>
                  <a:pt x="439725" y="2875"/>
                </a:cubicBezTo>
                <a:cubicBezTo>
                  <a:pt x="418453" y="-5062"/>
                  <a:pt x="371145" y="5415"/>
                  <a:pt x="346380" y="10495"/>
                </a:cubicBezTo>
                <a:cubicBezTo>
                  <a:pt x="321615" y="15575"/>
                  <a:pt x="302882" y="40023"/>
                  <a:pt x="272085" y="6193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4385219" y="6039948"/>
            <a:ext cx="2297522" cy="2841270"/>
          </a:xfrm>
          <a:custGeom>
            <a:avLst/>
            <a:gdLst>
              <a:gd name="connsiteX0" fmla="*/ 2450961 w 2450961"/>
              <a:gd name="connsiteY0" fmla="*/ 78912 h 2822112"/>
              <a:gd name="connsiteX1" fmla="*/ 2374761 w 2450961"/>
              <a:gd name="connsiteY1" fmla="*/ 40812 h 2822112"/>
              <a:gd name="connsiteX2" fmla="*/ 2294751 w 2450961"/>
              <a:gd name="connsiteY2" fmla="*/ 10332 h 2822112"/>
              <a:gd name="connsiteX3" fmla="*/ 2256651 w 2450961"/>
              <a:gd name="connsiteY3" fmla="*/ 14142 h 2822112"/>
              <a:gd name="connsiteX4" fmla="*/ 2306181 w 2450961"/>
              <a:gd name="connsiteY4" fmla="*/ 170352 h 2822112"/>
              <a:gd name="connsiteX5" fmla="*/ 2252841 w 2450961"/>
              <a:gd name="connsiteY5" fmla="*/ 273222 h 2822112"/>
              <a:gd name="connsiteX6" fmla="*/ 2169021 w 2450961"/>
              <a:gd name="connsiteY6" fmla="*/ 322752 h 2822112"/>
              <a:gd name="connsiteX7" fmla="*/ 2062341 w 2450961"/>
              <a:gd name="connsiteY7" fmla="*/ 284652 h 2822112"/>
              <a:gd name="connsiteX8" fmla="*/ 1951851 w 2450961"/>
              <a:gd name="connsiteY8" fmla="*/ 204642 h 2822112"/>
              <a:gd name="connsiteX9" fmla="*/ 1868031 w 2450961"/>
              <a:gd name="connsiteY9" fmla="*/ 124632 h 2822112"/>
              <a:gd name="connsiteX10" fmla="*/ 1826121 w 2450961"/>
              <a:gd name="connsiteY10" fmla="*/ 166542 h 2822112"/>
              <a:gd name="connsiteX11" fmla="*/ 1822311 w 2450961"/>
              <a:gd name="connsiteY11" fmla="*/ 235122 h 2822112"/>
              <a:gd name="connsiteX12" fmla="*/ 1883271 w 2450961"/>
              <a:gd name="connsiteY12" fmla="*/ 315132 h 2822112"/>
              <a:gd name="connsiteX13" fmla="*/ 1936611 w 2450961"/>
              <a:gd name="connsiteY13" fmla="*/ 414192 h 2822112"/>
              <a:gd name="connsiteX14" fmla="*/ 1948041 w 2450961"/>
              <a:gd name="connsiteY14" fmla="*/ 490392 h 2822112"/>
              <a:gd name="connsiteX15" fmla="*/ 1852791 w 2450961"/>
              <a:gd name="connsiteY15" fmla="*/ 539922 h 2822112"/>
              <a:gd name="connsiteX16" fmla="*/ 1807071 w 2450961"/>
              <a:gd name="connsiteY16" fmla="*/ 566592 h 2822112"/>
              <a:gd name="connsiteX17" fmla="*/ 1708011 w 2450961"/>
              <a:gd name="connsiteY17" fmla="*/ 505632 h 2822112"/>
              <a:gd name="connsiteX18" fmla="*/ 1662291 w 2450961"/>
              <a:gd name="connsiteY18" fmla="*/ 478962 h 2822112"/>
              <a:gd name="connsiteX19" fmla="*/ 1620381 w 2450961"/>
              <a:gd name="connsiteY19" fmla="*/ 543732 h 2822112"/>
              <a:gd name="connsiteX20" fmla="*/ 1635621 w 2450961"/>
              <a:gd name="connsiteY20" fmla="*/ 654222 h 2822112"/>
              <a:gd name="connsiteX21" fmla="*/ 1620381 w 2450961"/>
              <a:gd name="connsiteY21" fmla="*/ 825672 h 2822112"/>
              <a:gd name="connsiteX22" fmla="*/ 1570851 w 2450961"/>
              <a:gd name="connsiteY22" fmla="*/ 978072 h 2822112"/>
              <a:gd name="connsiteX23" fmla="*/ 1547991 w 2450961"/>
              <a:gd name="connsiteY23" fmla="*/ 1099992 h 2822112"/>
              <a:gd name="connsiteX24" fmla="*/ 1589901 w 2450961"/>
              <a:gd name="connsiteY24" fmla="*/ 1206672 h 2822112"/>
              <a:gd name="connsiteX25" fmla="*/ 1605141 w 2450961"/>
              <a:gd name="connsiteY25" fmla="*/ 1320972 h 2822112"/>
              <a:gd name="connsiteX26" fmla="*/ 1612761 w 2450961"/>
              <a:gd name="connsiteY26" fmla="*/ 1393362 h 2822112"/>
              <a:gd name="connsiteX27" fmla="*/ 1563231 w 2450961"/>
              <a:gd name="connsiteY27" fmla="*/ 1435272 h 2822112"/>
              <a:gd name="connsiteX28" fmla="*/ 1487031 w 2450961"/>
              <a:gd name="connsiteY28" fmla="*/ 1359072 h 2822112"/>
              <a:gd name="connsiteX29" fmla="*/ 1384161 w 2450961"/>
              <a:gd name="connsiteY29" fmla="*/ 1271442 h 2822112"/>
              <a:gd name="connsiteX30" fmla="*/ 1323201 w 2450961"/>
              <a:gd name="connsiteY30" fmla="*/ 1218102 h 2822112"/>
              <a:gd name="connsiteX31" fmla="*/ 1224141 w 2450961"/>
              <a:gd name="connsiteY31" fmla="*/ 1191432 h 2822112"/>
              <a:gd name="connsiteX32" fmla="*/ 1151751 w 2450961"/>
              <a:gd name="connsiteY32" fmla="*/ 1233342 h 2822112"/>
              <a:gd name="connsiteX33" fmla="*/ 1193661 w 2450961"/>
              <a:gd name="connsiteY33" fmla="*/ 1347642 h 2822112"/>
              <a:gd name="connsiteX34" fmla="*/ 1250811 w 2450961"/>
              <a:gd name="connsiteY34" fmla="*/ 1458132 h 2822112"/>
              <a:gd name="connsiteX35" fmla="*/ 1247001 w 2450961"/>
              <a:gd name="connsiteY35" fmla="*/ 1568622 h 2822112"/>
              <a:gd name="connsiteX36" fmla="*/ 1239381 w 2450961"/>
              <a:gd name="connsiteY36" fmla="*/ 1602912 h 2822112"/>
              <a:gd name="connsiteX37" fmla="*/ 1182231 w 2450961"/>
              <a:gd name="connsiteY37" fmla="*/ 1644822 h 2822112"/>
              <a:gd name="connsiteX38" fmla="*/ 1197471 w 2450961"/>
              <a:gd name="connsiteY38" fmla="*/ 1705782 h 2822112"/>
              <a:gd name="connsiteX39" fmla="*/ 1285101 w 2450961"/>
              <a:gd name="connsiteY39" fmla="*/ 1698162 h 2822112"/>
              <a:gd name="connsiteX40" fmla="*/ 1319391 w 2450961"/>
              <a:gd name="connsiteY40" fmla="*/ 1595292 h 2822112"/>
              <a:gd name="connsiteX41" fmla="*/ 1349871 w 2450961"/>
              <a:gd name="connsiteY41" fmla="*/ 1541952 h 2822112"/>
              <a:gd name="connsiteX42" fmla="*/ 1445121 w 2450961"/>
              <a:gd name="connsiteY42" fmla="*/ 1572432 h 2822112"/>
              <a:gd name="connsiteX43" fmla="*/ 1479411 w 2450961"/>
              <a:gd name="connsiteY43" fmla="*/ 1629582 h 2822112"/>
              <a:gd name="connsiteX44" fmla="*/ 1384161 w 2450961"/>
              <a:gd name="connsiteY44" fmla="*/ 1743882 h 2822112"/>
              <a:gd name="connsiteX45" fmla="*/ 1334631 w 2450961"/>
              <a:gd name="connsiteY45" fmla="*/ 1820082 h 2822112"/>
              <a:gd name="connsiteX46" fmla="*/ 1300341 w 2450961"/>
              <a:gd name="connsiteY46" fmla="*/ 1938192 h 2822112"/>
              <a:gd name="connsiteX47" fmla="*/ 1243191 w 2450961"/>
              <a:gd name="connsiteY47" fmla="*/ 2018202 h 2822112"/>
              <a:gd name="connsiteX48" fmla="*/ 1170801 w 2450961"/>
              <a:gd name="connsiteY48" fmla="*/ 2060112 h 2822112"/>
              <a:gd name="connsiteX49" fmla="*/ 1125081 w 2450961"/>
              <a:gd name="connsiteY49" fmla="*/ 2117262 h 2822112"/>
              <a:gd name="connsiteX50" fmla="*/ 1067931 w 2450961"/>
              <a:gd name="connsiteY50" fmla="*/ 2121072 h 2822112"/>
              <a:gd name="connsiteX51" fmla="*/ 980301 w 2450961"/>
              <a:gd name="connsiteY51" fmla="*/ 2060112 h 2822112"/>
              <a:gd name="connsiteX52" fmla="*/ 888861 w 2450961"/>
              <a:gd name="connsiteY52" fmla="*/ 2052492 h 2822112"/>
              <a:gd name="connsiteX53" fmla="*/ 763131 w 2450961"/>
              <a:gd name="connsiteY53" fmla="*/ 2063922 h 2822112"/>
              <a:gd name="connsiteX54" fmla="*/ 652641 w 2450961"/>
              <a:gd name="connsiteY54" fmla="*/ 2048682 h 2822112"/>
              <a:gd name="connsiteX55" fmla="*/ 568821 w 2450961"/>
              <a:gd name="connsiteY55" fmla="*/ 2041062 h 2822112"/>
              <a:gd name="connsiteX56" fmla="*/ 591681 w 2450961"/>
              <a:gd name="connsiteY56" fmla="*/ 2170602 h 2822112"/>
              <a:gd name="connsiteX57" fmla="*/ 599301 w 2450961"/>
              <a:gd name="connsiteY57" fmla="*/ 2292522 h 2822112"/>
              <a:gd name="connsiteX58" fmla="*/ 462141 w 2450961"/>
              <a:gd name="connsiteY58" fmla="*/ 2345862 h 2822112"/>
              <a:gd name="connsiteX59" fmla="*/ 359271 w 2450961"/>
              <a:gd name="connsiteY59" fmla="*/ 2372532 h 2822112"/>
              <a:gd name="connsiteX60" fmla="*/ 378321 w 2450961"/>
              <a:gd name="connsiteY60" fmla="*/ 2483022 h 2822112"/>
              <a:gd name="connsiteX61" fmla="*/ 416421 w 2450961"/>
              <a:gd name="connsiteY61" fmla="*/ 2543982 h 2822112"/>
              <a:gd name="connsiteX62" fmla="*/ 412611 w 2450961"/>
              <a:gd name="connsiteY62" fmla="*/ 2639232 h 2822112"/>
              <a:gd name="connsiteX63" fmla="*/ 347841 w 2450961"/>
              <a:gd name="connsiteY63" fmla="*/ 2715432 h 2822112"/>
              <a:gd name="connsiteX64" fmla="*/ 225921 w 2450961"/>
              <a:gd name="connsiteY64" fmla="*/ 2757342 h 2822112"/>
              <a:gd name="connsiteX65" fmla="*/ 153531 w 2450961"/>
              <a:gd name="connsiteY65" fmla="*/ 2822112 h 2822112"/>
              <a:gd name="connsiteX0" fmla="*/ 2372099 w 2543549"/>
              <a:gd name="connsiteY0" fmla="*/ 78912 h 2890692"/>
              <a:gd name="connsiteX1" fmla="*/ 2295899 w 2543549"/>
              <a:gd name="connsiteY1" fmla="*/ 40812 h 2890692"/>
              <a:gd name="connsiteX2" fmla="*/ 2215889 w 2543549"/>
              <a:gd name="connsiteY2" fmla="*/ 10332 h 2890692"/>
              <a:gd name="connsiteX3" fmla="*/ 2177789 w 2543549"/>
              <a:gd name="connsiteY3" fmla="*/ 14142 h 2890692"/>
              <a:gd name="connsiteX4" fmla="*/ 2227319 w 2543549"/>
              <a:gd name="connsiteY4" fmla="*/ 170352 h 2890692"/>
              <a:gd name="connsiteX5" fmla="*/ 2173979 w 2543549"/>
              <a:gd name="connsiteY5" fmla="*/ 273222 h 2890692"/>
              <a:gd name="connsiteX6" fmla="*/ 2090159 w 2543549"/>
              <a:gd name="connsiteY6" fmla="*/ 322752 h 2890692"/>
              <a:gd name="connsiteX7" fmla="*/ 1983479 w 2543549"/>
              <a:gd name="connsiteY7" fmla="*/ 284652 h 2890692"/>
              <a:gd name="connsiteX8" fmla="*/ 1872989 w 2543549"/>
              <a:gd name="connsiteY8" fmla="*/ 204642 h 2890692"/>
              <a:gd name="connsiteX9" fmla="*/ 1789169 w 2543549"/>
              <a:gd name="connsiteY9" fmla="*/ 124632 h 2890692"/>
              <a:gd name="connsiteX10" fmla="*/ 1747259 w 2543549"/>
              <a:gd name="connsiteY10" fmla="*/ 166542 h 2890692"/>
              <a:gd name="connsiteX11" fmla="*/ 1743449 w 2543549"/>
              <a:gd name="connsiteY11" fmla="*/ 235122 h 2890692"/>
              <a:gd name="connsiteX12" fmla="*/ 1804409 w 2543549"/>
              <a:gd name="connsiteY12" fmla="*/ 315132 h 2890692"/>
              <a:gd name="connsiteX13" fmla="*/ 1857749 w 2543549"/>
              <a:gd name="connsiteY13" fmla="*/ 414192 h 2890692"/>
              <a:gd name="connsiteX14" fmla="*/ 1869179 w 2543549"/>
              <a:gd name="connsiteY14" fmla="*/ 490392 h 2890692"/>
              <a:gd name="connsiteX15" fmla="*/ 1773929 w 2543549"/>
              <a:gd name="connsiteY15" fmla="*/ 539922 h 2890692"/>
              <a:gd name="connsiteX16" fmla="*/ 1728209 w 2543549"/>
              <a:gd name="connsiteY16" fmla="*/ 566592 h 2890692"/>
              <a:gd name="connsiteX17" fmla="*/ 1629149 w 2543549"/>
              <a:gd name="connsiteY17" fmla="*/ 505632 h 2890692"/>
              <a:gd name="connsiteX18" fmla="*/ 1583429 w 2543549"/>
              <a:gd name="connsiteY18" fmla="*/ 478962 h 2890692"/>
              <a:gd name="connsiteX19" fmla="*/ 1541519 w 2543549"/>
              <a:gd name="connsiteY19" fmla="*/ 543732 h 2890692"/>
              <a:gd name="connsiteX20" fmla="*/ 1556759 w 2543549"/>
              <a:gd name="connsiteY20" fmla="*/ 654222 h 2890692"/>
              <a:gd name="connsiteX21" fmla="*/ 1541519 w 2543549"/>
              <a:gd name="connsiteY21" fmla="*/ 825672 h 2890692"/>
              <a:gd name="connsiteX22" fmla="*/ 1491989 w 2543549"/>
              <a:gd name="connsiteY22" fmla="*/ 978072 h 2890692"/>
              <a:gd name="connsiteX23" fmla="*/ 1469129 w 2543549"/>
              <a:gd name="connsiteY23" fmla="*/ 1099992 h 2890692"/>
              <a:gd name="connsiteX24" fmla="*/ 1511039 w 2543549"/>
              <a:gd name="connsiteY24" fmla="*/ 1206672 h 2890692"/>
              <a:gd name="connsiteX25" fmla="*/ 1526279 w 2543549"/>
              <a:gd name="connsiteY25" fmla="*/ 1320972 h 2890692"/>
              <a:gd name="connsiteX26" fmla="*/ 1533899 w 2543549"/>
              <a:gd name="connsiteY26" fmla="*/ 1393362 h 2890692"/>
              <a:gd name="connsiteX27" fmla="*/ 1484369 w 2543549"/>
              <a:gd name="connsiteY27" fmla="*/ 1435272 h 2890692"/>
              <a:gd name="connsiteX28" fmla="*/ 1408169 w 2543549"/>
              <a:gd name="connsiteY28" fmla="*/ 1359072 h 2890692"/>
              <a:gd name="connsiteX29" fmla="*/ 1305299 w 2543549"/>
              <a:gd name="connsiteY29" fmla="*/ 1271442 h 2890692"/>
              <a:gd name="connsiteX30" fmla="*/ 1244339 w 2543549"/>
              <a:gd name="connsiteY30" fmla="*/ 1218102 h 2890692"/>
              <a:gd name="connsiteX31" fmla="*/ 1145279 w 2543549"/>
              <a:gd name="connsiteY31" fmla="*/ 1191432 h 2890692"/>
              <a:gd name="connsiteX32" fmla="*/ 1072889 w 2543549"/>
              <a:gd name="connsiteY32" fmla="*/ 1233342 h 2890692"/>
              <a:gd name="connsiteX33" fmla="*/ 1114799 w 2543549"/>
              <a:gd name="connsiteY33" fmla="*/ 1347642 h 2890692"/>
              <a:gd name="connsiteX34" fmla="*/ 1171949 w 2543549"/>
              <a:gd name="connsiteY34" fmla="*/ 1458132 h 2890692"/>
              <a:gd name="connsiteX35" fmla="*/ 1168139 w 2543549"/>
              <a:gd name="connsiteY35" fmla="*/ 1568622 h 2890692"/>
              <a:gd name="connsiteX36" fmla="*/ 1160519 w 2543549"/>
              <a:gd name="connsiteY36" fmla="*/ 1602912 h 2890692"/>
              <a:gd name="connsiteX37" fmla="*/ 1103369 w 2543549"/>
              <a:gd name="connsiteY37" fmla="*/ 1644822 h 2890692"/>
              <a:gd name="connsiteX38" fmla="*/ 1118609 w 2543549"/>
              <a:gd name="connsiteY38" fmla="*/ 1705782 h 2890692"/>
              <a:gd name="connsiteX39" fmla="*/ 1206239 w 2543549"/>
              <a:gd name="connsiteY39" fmla="*/ 1698162 h 2890692"/>
              <a:gd name="connsiteX40" fmla="*/ 1240529 w 2543549"/>
              <a:gd name="connsiteY40" fmla="*/ 1595292 h 2890692"/>
              <a:gd name="connsiteX41" fmla="*/ 1271009 w 2543549"/>
              <a:gd name="connsiteY41" fmla="*/ 1541952 h 2890692"/>
              <a:gd name="connsiteX42" fmla="*/ 1366259 w 2543549"/>
              <a:gd name="connsiteY42" fmla="*/ 1572432 h 2890692"/>
              <a:gd name="connsiteX43" fmla="*/ 1400549 w 2543549"/>
              <a:gd name="connsiteY43" fmla="*/ 1629582 h 2890692"/>
              <a:gd name="connsiteX44" fmla="*/ 1305299 w 2543549"/>
              <a:gd name="connsiteY44" fmla="*/ 1743882 h 2890692"/>
              <a:gd name="connsiteX45" fmla="*/ 1255769 w 2543549"/>
              <a:gd name="connsiteY45" fmla="*/ 1820082 h 2890692"/>
              <a:gd name="connsiteX46" fmla="*/ 1221479 w 2543549"/>
              <a:gd name="connsiteY46" fmla="*/ 1938192 h 2890692"/>
              <a:gd name="connsiteX47" fmla="*/ 1164329 w 2543549"/>
              <a:gd name="connsiteY47" fmla="*/ 2018202 h 2890692"/>
              <a:gd name="connsiteX48" fmla="*/ 1091939 w 2543549"/>
              <a:gd name="connsiteY48" fmla="*/ 2060112 h 2890692"/>
              <a:gd name="connsiteX49" fmla="*/ 1046219 w 2543549"/>
              <a:gd name="connsiteY49" fmla="*/ 2117262 h 2890692"/>
              <a:gd name="connsiteX50" fmla="*/ 989069 w 2543549"/>
              <a:gd name="connsiteY50" fmla="*/ 2121072 h 2890692"/>
              <a:gd name="connsiteX51" fmla="*/ 901439 w 2543549"/>
              <a:gd name="connsiteY51" fmla="*/ 2060112 h 2890692"/>
              <a:gd name="connsiteX52" fmla="*/ 809999 w 2543549"/>
              <a:gd name="connsiteY52" fmla="*/ 2052492 h 2890692"/>
              <a:gd name="connsiteX53" fmla="*/ 684269 w 2543549"/>
              <a:gd name="connsiteY53" fmla="*/ 2063922 h 2890692"/>
              <a:gd name="connsiteX54" fmla="*/ 573779 w 2543549"/>
              <a:gd name="connsiteY54" fmla="*/ 2048682 h 2890692"/>
              <a:gd name="connsiteX55" fmla="*/ 489959 w 2543549"/>
              <a:gd name="connsiteY55" fmla="*/ 2041062 h 2890692"/>
              <a:gd name="connsiteX56" fmla="*/ 512819 w 2543549"/>
              <a:gd name="connsiteY56" fmla="*/ 2170602 h 2890692"/>
              <a:gd name="connsiteX57" fmla="*/ 520439 w 2543549"/>
              <a:gd name="connsiteY57" fmla="*/ 2292522 h 2890692"/>
              <a:gd name="connsiteX58" fmla="*/ 383279 w 2543549"/>
              <a:gd name="connsiteY58" fmla="*/ 2345862 h 2890692"/>
              <a:gd name="connsiteX59" fmla="*/ 280409 w 2543549"/>
              <a:gd name="connsiteY59" fmla="*/ 2372532 h 2890692"/>
              <a:gd name="connsiteX60" fmla="*/ 299459 w 2543549"/>
              <a:gd name="connsiteY60" fmla="*/ 2483022 h 2890692"/>
              <a:gd name="connsiteX61" fmla="*/ 337559 w 2543549"/>
              <a:gd name="connsiteY61" fmla="*/ 2543982 h 2890692"/>
              <a:gd name="connsiteX62" fmla="*/ 333749 w 2543549"/>
              <a:gd name="connsiteY62" fmla="*/ 2639232 h 2890692"/>
              <a:gd name="connsiteX63" fmla="*/ 268979 w 2543549"/>
              <a:gd name="connsiteY63" fmla="*/ 2715432 h 2890692"/>
              <a:gd name="connsiteX64" fmla="*/ 147059 w 2543549"/>
              <a:gd name="connsiteY64" fmla="*/ 2757342 h 2890692"/>
              <a:gd name="connsiteX65" fmla="*/ 2543549 w 2543549"/>
              <a:gd name="connsiteY65" fmla="*/ 2890692 h 2890692"/>
              <a:gd name="connsiteX0" fmla="*/ 2359626 w 2585464"/>
              <a:gd name="connsiteY0" fmla="*/ 78912 h 2890692"/>
              <a:gd name="connsiteX1" fmla="*/ 2283426 w 2585464"/>
              <a:gd name="connsiteY1" fmla="*/ 40812 h 2890692"/>
              <a:gd name="connsiteX2" fmla="*/ 2203416 w 2585464"/>
              <a:gd name="connsiteY2" fmla="*/ 10332 h 2890692"/>
              <a:gd name="connsiteX3" fmla="*/ 2165316 w 2585464"/>
              <a:gd name="connsiteY3" fmla="*/ 14142 h 2890692"/>
              <a:gd name="connsiteX4" fmla="*/ 2214846 w 2585464"/>
              <a:gd name="connsiteY4" fmla="*/ 170352 h 2890692"/>
              <a:gd name="connsiteX5" fmla="*/ 2161506 w 2585464"/>
              <a:gd name="connsiteY5" fmla="*/ 273222 h 2890692"/>
              <a:gd name="connsiteX6" fmla="*/ 2077686 w 2585464"/>
              <a:gd name="connsiteY6" fmla="*/ 322752 h 2890692"/>
              <a:gd name="connsiteX7" fmla="*/ 1971006 w 2585464"/>
              <a:gd name="connsiteY7" fmla="*/ 284652 h 2890692"/>
              <a:gd name="connsiteX8" fmla="*/ 1860516 w 2585464"/>
              <a:gd name="connsiteY8" fmla="*/ 204642 h 2890692"/>
              <a:gd name="connsiteX9" fmla="*/ 1776696 w 2585464"/>
              <a:gd name="connsiteY9" fmla="*/ 124632 h 2890692"/>
              <a:gd name="connsiteX10" fmla="*/ 1734786 w 2585464"/>
              <a:gd name="connsiteY10" fmla="*/ 166542 h 2890692"/>
              <a:gd name="connsiteX11" fmla="*/ 1730976 w 2585464"/>
              <a:gd name="connsiteY11" fmla="*/ 235122 h 2890692"/>
              <a:gd name="connsiteX12" fmla="*/ 1791936 w 2585464"/>
              <a:gd name="connsiteY12" fmla="*/ 315132 h 2890692"/>
              <a:gd name="connsiteX13" fmla="*/ 1845276 w 2585464"/>
              <a:gd name="connsiteY13" fmla="*/ 414192 h 2890692"/>
              <a:gd name="connsiteX14" fmla="*/ 1856706 w 2585464"/>
              <a:gd name="connsiteY14" fmla="*/ 490392 h 2890692"/>
              <a:gd name="connsiteX15" fmla="*/ 1761456 w 2585464"/>
              <a:gd name="connsiteY15" fmla="*/ 539922 h 2890692"/>
              <a:gd name="connsiteX16" fmla="*/ 1715736 w 2585464"/>
              <a:gd name="connsiteY16" fmla="*/ 566592 h 2890692"/>
              <a:gd name="connsiteX17" fmla="*/ 1616676 w 2585464"/>
              <a:gd name="connsiteY17" fmla="*/ 505632 h 2890692"/>
              <a:gd name="connsiteX18" fmla="*/ 1570956 w 2585464"/>
              <a:gd name="connsiteY18" fmla="*/ 478962 h 2890692"/>
              <a:gd name="connsiteX19" fmla="*/ 1529046 w 2585464"/>
              <a:gd name="connsiteY19" fmla="*/ 543732 h 2890692"/>
              <a:gd name="connsiteX20" fmla="*/ 1544286 w 2585464"/>
              <a:gd name="connsiteY20" fmla="*/ 654222 h 2890692"/>
              <a:gd name="connsiteX21" fmla="*/ 1529046 w 2585464"/>
              <a:gd name="connsiteY21" fmla="*/ 825672 h 2890692"/>
              <a:gd name="connsiteX22" fmla="*/ 1479516 w 2585464"/>
              <a:gd name="connsiteY22" fmla="*/ 978072 h 2890692"/>
              <a:gd name="connsiteX23" fmla="*/ 1456656 w 2585464"/>
              <a:gd name="connsiteY23" fmla="*/ 1099992 h 2890692"/>
              <a:gd name="connsiteX24" fmla="*/ 1498566 w 2585464"/>
              <a:gd name="connsiteY24" fmla="*/ 1206672 h 2890692"/>
              <a:gd name="connsiteX25" fmla="*/ 1513806 w 2585464"/>
              <a:gd name="connsiteY25" fmla="*/ 1320972 h 2890692"/>
              <a:gd name="connsiteX26" fmla="*/ 1521426 w 2585464"/>
              <a:gd name="connsiteY26" fmla="*/ 1393362 h 2890692"/>
              <a:gd name="connsiteX27" fmla="*/ 1471896 w 2585464"/>
              <a:gd name="connsiteY27" fmla="*/ 1435272 h 2890692"/>
              <a:gd name="connsiteX28" fmla="*/ 1395696 w 2585464"/>
              <a:gd name="connsiteY28" fmla="*/ 1359072 h 2890692"/>
              <a:gd name="connsiteX29" fmla="*/ 1292826 w 2585464"/>
              <a:gd name="connsiteY29" fmla="*/ 1271442 h 2890692"/>
              <a:gd name="connsiteX30" fmla="*/ 1231866 w 2585464"/>
              <a:gd name="connsiteY30" fmla="*/ 1218102 h 2890692"/>
              <a:gd name="connsiteX31" fmla="*/ 1132806 w 2585464"/>
              <a:gd name="connsiteY31" fmla="*/ 1191432 h 2890692"/>
              <a:gd name="connsiteX32" fmla="*/ 1060416 w 2585464"/>
              <a:gd name="connsiteY32" fmla="*/ 1233342 h 2890692"/>
              <a:gd name="connsiteX33" fmla="*/ 1102326 w 2585464"/>
              <a:gd name="connsiteY33" fmla="*/ 1347642 h 2890692"/>
              <a:gd name="connsiteX34" fmla="*/ 1159476 w 2585464"/>
              <a:gd name="connsiteY34" fmla="*/ 1458132 h 2890692"/>
              <a:gd name="connsiteX35" fmla="*/ 1155666 w 2585464"/>
              <a:gd name="connsiteY35" fmla="*/ 1568622 h 2890692"/>
              <a:gd name="connsiteX36" fmla="*/ 1148046 w 2585464"/>
              <a:gd name="connsiteY36" fmla="*/ 1602912 h 2890692"/>
              <a:gd name="connsiteX37" fmla="*/ 1090896 w 2585464"/>
              <a:gd name="connsiteY37" fmla="*/ 1644822 h 2890692"/>
              <a:gd name="connsiteX38" fmla="*/ 1106136 w 2585464"/>
              <a:gd name="connsiteY38" fmla="*/ 1705782 h 2890692"/>
              <a:gd name="connsiteX39" fmla="*/ 1193766 w 2585464"/>
              <a:gd name="connsiteY39" fmla="*/ 1698162 h 2890692"/>
              <a:gd name="connsiteX40" fmla="*/ 1228056 w 2585464"/>
              <a:gd name="connsiteY40" fmla="*/ 1595292 h 2890692"/>
              <a:gd name="connsiteX41" fmla="*/ 1258536 w 2585464"/>
              <a:gd name="connsiteY41" fmla="*/ 1541952 h 2890692"/>
              <a:gd name="connsiteX42" fmla="*/ 1353786 w 2585464"/>
              <a:gd name="connsiteY42" fmla="*/ 1572432 h 2890692"/>
              <a:gd name="connsiteX43" fmla="*/ 1388076 w 2585464"/>
              <a:gd name="connsiteY43" fmla="*/ 1629582 h 2890692"/>
              <a:gd name="connsiteX44" fmla="*/ 1292826 w 2585464"/>
              <a:gd name="connsiteY44" fmla="*/ 1743882 h 2890692"/>
              <a:gd name="connsiteX45" fmla="*/ 1243296 w 2585464"/>
              <a:gd name="connsiteY45" fmla="*/ 1820082 h 2890692"/>
              <a:gd name="connsiteX46" fmla="*/ 1209006 w 2585464"/>
              <a:gd name="connsiteY46" fmla="*/ 1938192 h 2890692"/>
              <a:gd name="connsiteX47" fmla="*/ 1151856 w 2585464"/>
              <a:gd name="connsiteY47" fmla="*/ 2018202 h 2890692"/>
              <a:gd name="connsiteX48" fmla="*/ 1079466 w 2585464"/>
              <a:gd name="connsiteY48" fmla="*/ 2060112 h 2890692"/>
              <a:gd name="connsiteX49" fmla="*/ 1033746 w 2585464"/>
              <a:gd name="connsiteY49" fmla="*/ 2117262 h 2890692"/>
              <a:gd name="connsiteX50" fmla="*/ 976596 w 2585464"/>
              <a:gd name="connsiteY50" fmla="*/ 2121072 h 2890692"/>
              <a:gd name="connsiteX51" fmla="*/ 888966 w 2585464"/>
              <a:gd name="connsiteY51" fmla="*/ 2060112 h 2890692"/>
              <a:gd name="connsiteX52" fmla="*/ 797526 w 2585464"/>
              <a:gd name="connsiteY52" fmla="*/ 2052492 h 2890692"/>
              <a:gd name="connsiteX53" fmla="*/ 671796 w 2585464"/>
              <a:gd name="connsiteY53" fmla="*/ 2063922 h 2890692"/>
              <a:gd name="connsiteX54" fmla="*/ 561306 w 2585464"/>
              <a:gd name="connsiteY54" fmla="*/ 2048682 h 2890692"/>
              <a:gd name="connsiteX55" fmla="*/ 477486 w 2585464"/>
              <a:gd name="connsiteY55" fmla="*/ 2041062 h 2890692"/>
              <a:gd name="connsiteX56" fmla="*/ 500346 w 2585464"/>
              <a:gd name="connsiteY56" fmla="*/ 2170602 h 2890692"/>
              <a:gd name="connsiteX57" fmla="*/ 507966 w 2585464"/>
              <a:gd name="connsiteY57" fmla="*/ 2292522 h 2890692"/>
              <a:gd name="connsiteX58" fmla="*/ 370806 w 2585464"/>
              <a:gd name="connsiteY58" fmla="*/ 2345862 h 2890692"/>
              <a:gd name="connsiteX59" fmla="*/ 267936 w 2585464"/>
              <a:gd name="connsiteY59" fmla="*/ 2372532 h 2890692"/>
              <a:gd name="connsiteX60" fmla="*/ 286986 w 2585464"/>
              <a:gd name="connsiteY60" fmla="*/ 2483022 h 2890692"/>
              <a:gd name="connsiteX61" fmla="*/ 325086 w 2585464"/>
              <a:gd name="connsiteY61" fmla="*/ 2543982 h 2890692"/>
              <a:gd name="connsiteX62" fmla="*/ 321276 w 2585464"/>
              <a:gd name="connsiteY62" fmla="*/ 2639232 h 2890692"/>
              <a:gd name="connsiteX63" fmla="*/ 256506 w 2585464"/>
              <a:gd name="connsiteY63" fmla="*/ 2715432 h 2890692"/>
              <a:gd name="connsiteX64" fmla="*/ 134586 w 2585464"/>
              <a:gd name="connsiteY64" fmla="*/ 2757342 h 2890692"/>
              <a:gd name="connsiteX65" fmla="*/ 2359626 w 2585464"/>
              <a:gd name="connsiteY65" fmla="*/ 2841162 h 2890692"/>
              <a:gd name="connsiteX66" fmla="*/ 2531076 w 2585464"/>
              <a:gd name="connsiteY66" fmla="*/ 2890692 h 2890692"/>
              <a:gd name="connsiteX0" fmla="*/ 2407986 w 2633824"/>
              <a:gd name="connsiteY0" fmla="*/ 78912 h 2890692"/>
              <a:gd name="connsiteX1" fmla="*/ 2331786 w 2633824"/>
              <a:gd name="connsiteY1" fmla="*/ 40812 h 2890692"/>
              <a:gd name="connsiteX2" fmla="*/ 2251776 w 2633824"/>
              <a:gd name="connsiteY2" fmla="*/ 10332 h 2890692"/>
              <a:gd name="connsiteX3" fmla="*/ 2213676 w 2633824"/>
              <a:gd name="connsiteY3" fmla="*/ 14142 h 2890692"/>
              <a:gd name="connsiteX4" fmla="*/ 2263206 w 2633824"/>
              <a:gd name="connsiteY4" fmla="*/ 170352 h 2890692"/>
              <a:gd name="connsiteX5" fmla="*/ 2209866 w 2633824"/>
              <a:gd name="connsiteY5" fmla="*/ 273222 h 2890692"/>
              <a:gd name="connsiteX6" fmla="*/ 2126046 w 2633824"/>
              <a:gd name="connsiteY6" fmla="*/ 322752 h 2890692"/>
              <a:gd name="connsiteX7" fmla="*/ 2019366 w 2633824"/>
              <a:gd name="connsiteY7" fmla="*/ 284652 h 2890692"/>
              <a:gd name="connsiteX8" fmla="*/ 1908876 w 2633824"/>
              <a:gd name="connsiteY8" fmla="*/ 204642 h 2890692"/>
              <a:gd name="connsiteX9" fmla="*/ 1825056 w 2633824"/>
              <a:gd name="connsiteY9" fmla="*/ 124632 h 2890692"/>
              <a:gd name="connsiteX10" fmla="*/ 1783146 w 2633824"/>
              <a:gd name="connsiteY10" fmla="*/ 166542 h 2890692"/>
              <a:gd name="connsiteX11" fmla="*/ 1779336 w 2633824"/>
              <a:gd name="connsiteY11" fmla="*/ 235122 h 2890692"/>
              <a:gd name="connsiteX12" fmla="*/ 1840296 w 2633824"/>
              <a:gd name="connsiteY12" fmla="*/ 315132 h 2890692"/>
              <a:gd name="connsiteX13" fmla="*/ 1893636 w 2633824"/>
              <a:gd name="connsiteY13" fmla="*/ 414192 h 2890692"/>
              <a:gd name="connsiteX14" fmla="*/ 1905066 w 2633824"/>
              <a:gd name="connsiteY14" fmla="*/ 490392 h 2890692"/>
              <a:gd name="connsiteX15" fmla="*/ 1809816 w 2633824"/>
              <a:gd name="connsiteY15" fmla="*/ 539922 h 2890692"/>
              <a:gd name="connsiteX16" fmla="*/ 1764096 w 2633824"/>
              <a:gd name="connsiteY16" fmla="*/ 566592 h 2890692"/>
              <a:gd name="connsiteX17" fmla="*/ 1665036 w 2633824"/>
              <a:gd name="connsiteY17" fmla="*/ 505632 h 2890692"/>
              <a:gd name="connsiteX18" fmla="*/ 1619316 w 2633824"/>
              <a:gd name="connsiteY18" fmla="*/ 478962 h 2890692"/>
              <a:gd name="connsiteX19" fmla="*/ 1577406 w 2633824"/>
              <a:gd name="connsiteY19" fmla="*/ 543732 h 2890692"/>
              <a:gd name="connsiteX20" fmla="*/ 1592646 w 2633824"/>
              <a:gd name="connsiteY20" fmla="*/ 654222 h 2890692"/>
              <a:gd name="connsiteX21" fmla="*/ 1577406 w 2633824"/>
              <a:gd name="connsiteY21" fmla="*/ 825672 h 2890692"/>
              <a:gd name="connsiteX22" fmla="*/ 1527876 w 2633824"/>
              <a:gd name="connsiteY22" fmla="*/ 978072 h 2890692"/>
              <a:gd name="connsiteX23" fmla="*/ 1505016 w 2633824"/>
              <a:gd name="connsiteY23" fmla="*/ 1099992 h 2890692"/>
              <a:gd name="connsiteX24" fmla="*/ 1546926 w 2633824"/>
              <a:gd name="connsiteY24" fmla="*/ 1206672 h 2890692"/>
              <a:gd name="connsiteX25" fmla="*/ 1562166 w 2633824"/>
              <a:gd name="connsiteY25" fmla="*/ 1320972 h 2890692"/>
              <a:gd name="connsiteX26" fmla="*/ 1569786 w 2633824"/>
              <a:gd name="connsiteY26" fmla="*/ 1393362 h 2890692"/>
              <a:gd name="connsiteX27" fmla="*/ 1520256 w 2633824"/>
              <a:gd name="connsiteY27" fmla="*/ 1435272 h 2890692"/>
              <a:gd name="connsiteX28" fmla="*/ 1444056 w 2633824"/>
              <a:gd name="connsiteY28" fmla="*/ 1359072 h 2890692"/>
              <a:gd name="connsiteX29" fmla="*/ 1341186 w 2633824"/>
              <a:gd name="connsiteY29" fmla="*/ 1271442 h 2890692"/>
              <a:gd name="connsiteX30" fmla="*/ 1280226 w 2633824"/>
              <a:gd name="connsiteY30" fmla="*/ 1218102 h 2890692"/>
              <a:gd name="connsiteX31" fmla="*/ 1181166 w 2633824"/>
              <a:gd name="connsiteY31" fmla="*/ 1191432 h 2890692"/>
              <a:gd name="connsiteX32" fmla="*/ 1108776 w 2633824"/>
              <a:gd name="connsiteY32" fmla="*/ 1233342 h 2890692"/>
              <a:gd name="connsiteX33" fmla="*/ 1150686 w 2633824"/>
              <a:gd name="connsiteY33" fmla="*/ 1347642 h 2890692"/>
              <a:gd name="connsiteX34" fmla="*/ 1207836 w 2633824"/>
              <a:gd name="connsiteY34" fmla="*/ 1458132 h 2890692"/>
              <a:gd name="connsiteX35" fmla="*/ 1204026 w 2633824"/>
              <a:gd name="connsiteY35" fmla="*/ 1568622 h 2890692"/>
              <a:gd name="connsiteX36" fmla="*/ 1196406 w 2633824"/>
              <a:gd name="connsiteY36" fmla="*/ 1602912 h 2890692"/>
              <a:gd name="connsiteX37" fmla="*/ 1139256 w 2633824"/>
              <a:gd name="connsiteY37" fmla="*/ 1644822 h 2890692"/>
              <a:gd name="connsiteX38" fmla="*/ 1154496 w 2633824"/>
              <a:gd name="connsiteY38" fmla="*/ 1705782 h 2890692"/>
              <a:gd name="connsiteX39" fmla="*/ 1242126 w 2633824"/>
              <a:gd name="connsiteY39" fmla="*/ 1698162 h 2890692"/>
              <a:gd name="connsiteX40" fmla="*/ 1276416 w 2633824"/>
              <a:gd name="connsiteY40" fmla="*/ 1595292 h 2890692"/>
              <a:gd name="connsiteX41" fmla="*/ 1306896 w 2633824"/>
              <a:gd name="connsiteY41" fmla="*/ 1541952 h 2890692"/>
              <a:gd name="connsiteX42" fmla="*/ 1402146 w 2633824"/>
              <a:gd name="connsiteY42" fmla="*/ 1572432 h 2890692"/>
              <a:gd name="connsiteX43" fmla="*/ 1436436 w 2633824"/>
              <a:gd name="connsiteY43" fmla="*/ 1629582 h 2890692"/>
              <a:gd name="connsiteX44" fmla="*/ 1341186 w 2633824"/>
              <a:gd name="connsiteY44" fmla="*/ 1743882 h 2890692"/>
              <a:gd name="connsiteX45" fmla="*/ 1291656 w 2633824"/>
              <a:gd name="connsiteY45" fmla="*/ 1820082 h 2890692"/>
              <a:gd name="connsiteX46" fmla="*/ 1257366 w 2633824"/>
              <a:gd name="connsiteY46" fmla="*/ 1938192 h 2890692"/>
              <a:gd name="connsiteX47" fmla="*/ 1200216 w 2633824"/>
              <a:gd name="connsiteY47" fmla="*/ 2018202 h 2890692"/>
              <a:gd name="connsiteX48" fmla="*/ 1127826 w 2633824"/>
              <a:gd name="connsiteY48" fmla="*/ 2060112 h 2890692"/>
              <a:gd name="connsiteX49" fmla="*/ 1082106 w 2633824"/>
              <a:gd name="connsiteY49" fmla="*/ 2117262 h 2890692"/>
              <a:gd name="connsiteX50" fmla="*/ 1024956 w 2633824"/>
              <a:gd name="connsiteY50" fmla="*/ 2121072 h 2890692"/>
              <a:gd name="connsiteX51" fmla="*/ 937326 w 2633824"/>
              <a:gd name="connsiteY51" fmla="*/ 2060112 h 2890692"/>
              <a:gd name="connsiteX52" fmla="*/ 845886 w 2633824"/>
              <a:gd name="connsiteY52" fmla="*/ 2052492 h 2890692"/>
              <a:gd name="connsiteX53" fmla="*/ 720156 w 2633824"/>
              <a:gd name="connsiteY53" fmla="*/ 2063922 h 2890692"/>
              <a:gd name="connsiteX54" fmla="*/ 609666 w 2633824"/>
              <a:gd name="connsiteY54" fmla="*/ 2048682 h 2890692"/>
              <a:gd name="connsiteX55" fmla="*/ 525846 w 2633824"/>
              <a:gd name="connsiteY55" fmla="*/ 2041062 h 2890692"/>
              <a:gd name="connsiteX56" fmla="*/ 548706 w 2633824"/>
              <a:gd name="connsiteY56" fmla="*/ 2170602 h 2890692"/>
              <a:gd name="connsiteX57" fmla="*/ 556326 w 2633824"/>
              <a:gd name="connsiteY57" fmla="*/ 2292522 h 2890692"/>
              <a:gd name="connsiteX58" fmla="*/ 419166 w 2633824"/>
              <a:gd name="connsiteY58" fmla="*/ 2345862 h 2890692"/>
              <a:gd name="connsiteX59" fmla="*/ 316296 w 2633824"/>
              <a:gd name="connsiteY59" fmla="*/ 2372532 h 2890692"/>
              <a:gd name="connsiteX60" fmla="*/ 335346 w 2633824"/>
              <a:gd name="connsiteY60" fmla="*/ 2483022 h 2890692"/>
              <a:gd name="connsiteX61" fmla="*/ 373446 w 2633824"/>
              <a:gd name="connsiteY61" fmla="*/ 2543982 h 2890692"/>
              <a:gd name="connsiteX62" fmla="*/ 369636 w 2633824"/>
              <a:gd name="connsiteY62" fmla="*/ 2639232 h 2890692"/>
              <a:gd name="connsiteX63" fmla="*/ 304866 w 2633824"/>
              <a:gd name="connsiteY63" fmla="*/ 2715432 h 2890692"/>
              <a:gd name="connsiteX64" fmla="*/ 125796 w 2633824"/>
              <a:gd name="connsiteY64" fmla="*/ 2841162 h 2890692"/>
              <a:gd name="connsiteX65" fmla="*/ 2407986 w 2633824"/>
              <a:gd name="connsiteY65" fmla="*/ 2841162 h 2890692"/>
              <a:gd name="connsiteX66" fmla="*/ 2579436 w 2633824"/>
              <a:gd name="connsiteY66" fmla="*/ 2890692 h 2890692"/>
              <a:gd name="connsiteX0" fmla="*/ 2282282 w 2508120"/>
              <a:gd name="connsiteY0" fmla="*/ 78912 h 2890692"/>
              <a:gd name="connsiteX1" fmla="*/ 2206082 w 2508120"/>
              <a:gd name="connsiteY1" fmla="*/ 40812 h 2890692"/>
              <a:gd name="connsiteX2" fmla="*/ 2126072 w 2508120"/>
              <a:gd name="connsiteY2" fmla="*/ 10332 h 2890692"/>
              <a:gd name="connsiteX3" fmla="*/ 2087972 w 2508120"/>
              <a:gd name="connsiteY3" fmla="*/ 14142 h 2890692"/>
              <a:gd name="connsiteX4" fmla="*/ 2137502 w 2508120"/>
              <a:gd name="connsiteY4" fmla="*/ 170352 h 2890692"/>
              <a:gd name="connsiteX5" fmla="*/ 2084162 w 2508120"/>
              <a:gd name="connsiteY5" fmla="*/ 273222 h 2890692"/>
              <a:gd name="connsiteX6" fmla="*/ 2000342 w 2508120"/>
              <a:gd name="connsiteY6" fmla="*/ 322752 h 2890692"/>
              <a:gd name="connsiteX7" fmla="*/ 1893662 w 2508120"/>
              <a:gd name="connsiteY7" fmla="*/ 284652 h 2890692"/>
              <a:gd name="connsiteX8" fmla="*/ 1783172 w 2508120"/>
              <a:gd name="connsiteY8" fmla="*/ 204642 h 2890692"/>
              <a:gd name="connsiteX9" fmla="*/ 1699352 w 2508120"/>
              <a:gd name="connsiteY9" fmla="*/ 124632 h 2890692"/>
              <a:gd name="connsiteX10" fmla="*/ 1657442 w 2508120"/>
              <a:gd name="connsiteY10" fmla="*/ 166542 h 2890692"/>
              <a:gd name="connsiteX11" fmla="*/ 1653632 w 2508120"/>
              <a:gd name="connsiteY11" fmla="*/ 235122 h 2890692"/>
              <a:gd name="connsiteX12" fmla="*/ 1714592 w 2508120"/>
              <a:gd name="connsiteY12" fmla="*/ 315132 h 2890692"/>
              <a:gd name="connsiteX13" fmla="*/ 1767932 w 2508120"/>
              <a:gd name="connsiteY13" fmla="*/ 414192 h 2890692"/>
              <a:gd name="connsiteX14" fmla="*/ 1779362 w 2508120"/>
              <a:gd name="connsiteY14" fmla="*/ 490392 h 2890692"/>
              <a:gd name="connsiteX15" fmla="*/ 1684112 w 2508120"/>
              <a:gd name="connsiteY15" fmla="*/ 539922 h 2890692"/>
              <a:gd name="connsiteX16" fmla="*/ 1638392 w 2508120"/>
              <a:gd name="connsiteY16" fmla="*/ 566592 h 2890692"/>
              <a:gd name="connsiteX17" fmla="*/ 1539332 w 2508120"/>
              <a:gd name="connsiteY17" fmla="*/ 505632 h 2890692"/>
              <a:gd name="connsiteX18" fmla="*/ 1493612 w 2508120"/>
              <a:gd name="connsiteY18" fmla="*/ 478962 h 2890692"/>
              <a:gd name="connsiteX19" fmla="*/ 1451702 w 2508120"/>
              <a:gd name="connsiteY19" fmla="*/ 543732 h 2890692"/>
              <a:gd name="connsiteX20" fmla="*/ 1466942 w 2508120"/>
              <a:gd name="connsiteY20" fmla="*/ 654222 h 2890692"/>
              <a:gd name="connsiteX21" fmla="*/ 1451702 w 2508120"/>
              <a:gd name="connsiteY21" fmla="*/ 825672 h 2890692"/>
              <a:gd name="connsiteX22" fmla="*/ 1402172 w 2508120"/>
              <a:gd name="connsiteY22" fmla="*/ 978072 h 2890692"/>
              <a:gd name="connsiteX23" fmla="*/ 1379312 w 2508120"/>
              <a:gd name="connsiteY23" fmla="*/ 1099992 h 2890692"/>
              <a:gd name="connsiteX24" fmla="*/ 1421222 w 2508120"/>
              <a:gd name="connsiteY24" fmla="*/ 1206672 h 2890692"/>
              <a:gd name="connsiteX25" fmla="*/ 1436462 w 2508120"/>
              <a:gd name="connsiteY25" fmla="*/ 1320972 h 2890692"/>
              <a:gd name="connsiteX26" fmla="*/ 1444082 w 2508120"/>
              <a:gd name="connsiteY26" fmla="*/ 1393362 h 2890692"/>
              <a:gd name="connsiteX27" fmla="*/ 1394552 w 2508120"/>
              <a:gd name="connsiteY27" fmla="*/ 1435272 h 2890692"/>
              <a:gd name="connsiteX28" fmla="*/ 1318352 w 2508120"/>
              <a:gd name="connsiteY28" fmla="*/ 1359072 h 2890692"/>
              <a:gd name="connsiteX29" fmla="*/ 1215482 w 2508120"/>
              <a:gd name="connsiteY29" fmla="*/ 1271442 h 2890692"/>
              <a:gd name="connsiteX30" fmla="*/ 1154522 w 2508120"/>
              <a:gd name="connsiteY30" fmla="*/ 1218102 h 2890692"/>
              <a:gd name="connsiteX31" fmla="*/ 1055462 w 2508120"/>
              <a:gd name="connsiteY31" fmla="*/ 1191432 h 2890692"/>
              <a:gd name="connsiteX32" fmla="*/ 983072 w 2508120"/>
              <a:gd name="connsiteY32" fmla="*/ 1233342 h 2890692"/>
              <a:gd name="connsiteX33" fmla="*/ 1024982 w 2508120"/>
              <a:gd name="connsiteY33" fmla="*/ 1347642 h 2890692"/>
              <a:gd name="connsiteX34" fmla="*/ 1082132 w 2508120"/>
              <a:gd name="connsiteY34" fmla="*/ 1458132 h 2890692"/>
              <a:gd name="connsiteX35" fmla="*/ 1078322 w 2508120"/>
              <a:gd name="connsiteY35" fmla="*/ 1568622 h 2890692"/>
              <a:gd name="connsiteX36" fmla="*/ 1070702 w 2508120"/>
              <a:gd name="connsiteY36" fmla="*/ 1602912 h 2890692"/>
              <a:gd name="connsiteX37" fmla="*/ 1013552 w 2508120"/>
              <a:gd name="connsiteY37" fmla="*/ 1644822 h 2890692"/>
              <a:gd name="connsiteX38" fmla="*/ 1028792 w 2508120"/>
              <a:gd name="connsiteY38" fmla="*/ 1705782 h 2890692"/>
              <a:gd name="connsiteX39" fmla="*/ 1116422 w 2508120"/>
              <a:gd name="connsiteY39" fmla="*/ 1698162 h 2890692"/>
              <a:gd name="connsiteX40" fmla="*/ 1150712 w 2508120"/>
              <a:gd name="connsiteY40" fmla="*/ 1595292 h 2890692"/>
              <a:gd name="connsiteX41" fmla="*/ 1181192 w 2508120"/>
              <a:gd name="connsiteY41" fmla="*/ 1541952 h 2890692"/>
              <a:gd name="connsiteX42" fmla="*/ 1276442 w 2508120"/>
              <a:gd name="connsiteY42" fmla="*/ 1572432 h 2890692"/>
              <a:gd name="connsiteX43" fmla="*/ 1310732 w 2508120"/>
              <a:gd name="connsiteY43" fmla="*/ 1629582 h 2890692"/>
              <a:gd name="connsiteX44" fmla="*/ 1215482 w 2508120"/>
              <a:gd name="connsiteY44" fmla="*/ 1743882 h 2890692"/>
              <a:gd name="connsiteX45" fmla="*/ 1165952 w 2508120"/>
              <a:gd name="connsiteY45" fmla="*/ 1820082 h 2890692"/>
              <a:gd name="connsiteX46" fmla="*/ 1131662 w 2508120"/>
              <a:gd name="connsiteY46" fmla="*/ 1938192 h 2890692"/>
              <a:gd name="connsiteX47" fmla="*/ 1074512 w 2508120"/>
              <a:gd name="connsiteY47" fmla="*/ 2018202 h 2890692"/>
              <a:gd name="connsiteX48" fmla="*/ 1002122 w 2508120"/>
              <a:gd name="connsiteY48" fmla="*/ 2060112 h 2890692"/>
              <a:gd name="connsiteX49" fmla="*/ 956402 w 2508120"/>
              <a:gd name="connsiteY49" fmla="*/ 2117262 h 2890692"/>
              <a:gd name="connsiteX50" fmla="*/ 899252 w 2508120"/>
              <a:gd name="connsiteY50" fmla="*/ 2121072 h 2890692"/>
              <a:gd name="connsiteX51" fmla="*/ 811622 w 2508120"/>
              <a:gd name="connsiteY51" fmla="*/ 2060112 h 2890692"/>
              <a:gd name="connsiteX52" fmla="*/ 720182 w 2508120"/>
              <a:gd name="connsiteY52" fmla="*/ 2052492 h 2890692"/>
              <a:gd name="connsiteX53" fmla="*/ 594452 w 2508120"/>
              <a:gd name="connsiteY53" fmla="*/ 2063922 h 2890692"/>
              <a:gd name="connsiteX54" fmla="*/ 483962 w 2508120"/>
              <a:gd name="connsiteY54" fmla="*/ 2048682 h 2890692"/>
              <a:gd name="connsiteX55" fmla="*/ 400142 w 2508120"/>
              <a:gd name="connsiteY55" fmla="*/ 2041062 h 2890692"/>
              <a:gd name="connsiteX56" fmla="*/ 423002 w 2508120"/>
              <a:gd name="connsiteY56" fmla="*/ 2170602 h 2890692"/>
              <a:gd name="connsiteX57" fmla="*/ 430622 w 2508120"/>
              <a:gd name="connsiteY57" fmla="*/ 2292522 h 2890692"/>
              <a:gd name="connsiteX58" fmla="*/ 293462 w 2508120"/>
              <a:gd name="connsiteY58" fmla="*/ 2345862 h 2890692"/>
              <a:gd name="connsiteX59" fmla="*/ 190592 w 2508120"/>
              <a:gd name="connsiteY59" fmla="*/ 2372532 h 2890692"/>
              <a:gd name="connsiteX60" fmla="*/ 209642 w 2508120"/>
              <a:gd name="connsiteY60" fmla="*/ 2483022 h 2890692"/>
              <a:gd name="connsiteX61" fmla="*/ 247742 w 2508120"/>
              <a:gd name="connsiteY61" fmla="*/ 2543982 h 2890692"/>
              <a:gd name="connsiteX62" fmla="*/ 243932 w 2508120"/>
              <a:gd name="connsiteY62" fmla="*/ 2639232 h 2890692"/>
              <a:gd name="connsiteX63" fmla="*/ 179162 w 2508120"/>
              <a:gd name="connsiteY63" fmla="*/ 2715432 h 2890692"/>
              <a:gd name="connsiteX64" fmla="*/ 92 w 2508120"/>
              <a:gd name="connsiteY64" fmla="*/ 2841162 h 2890692"/>
              <a:gd name="connsiteX65" fmla="*/ 2282282 w 2508120"/>
              <a:gd name="connsiteY65" fmla="*/ 2841162 h 2890692"/>
              <a:gd name="connsiteX66" fmla="*/ 2453732 w 2508120"/>
              <a:gd name="connsiteY66" fmla="*/ 2890692 h 2890692"/>
              <a:gd name="connsiteX0" fmla="*/ 2282282 w 2456038"/>
              <a:gd name="connsiteY0" fmla="*/ 78912 h 2841294"/>
              <a:gd name="connsiteX1" fmla="*/ 2206082 w 2456038"/>
              <a:gd name="connsiteY1" fmla="*/ 40812 h 2841294"/>
              <a:gd name="connsiteX2" fmla="*/ 2126072 w 2456038"/>
              <a:gd name="connsiteY2" fmla="*/ 10332 h 2841294"/>
              <a:gd name="connsiteX3" fmla="*/ 2087972 w 2456038"/>
              <a:gd name="connsiteY3" fmla="*/ 14142 h 2841294"/>
              <a:gd name="connsiteX4" fmla="*/ 2137502 w 2456038"/>
              <a:gd name="connsiteY4" fmla="*/ 170352 h 2841294"/>
              <a:gd name="connsiteX5" fmla="*/ 2084162 w 2456038"/>
              <a:gd name="connsiteY5" fmla="*/ 273222 h 2841294"/>
              <a:gd name="connsiteX6" fmla="*/ 2000342 w 2456038"/>
              <a:gd name="connsiteY6" fmla="*/ 322752 h 2841294"/>
              <a:gd name="connsiteX7" fmla="*/ 1893662 w 2456038"/>
              <a:gd name="connsiteY7" fmla="*/ 284652 h 2841294"/>
              <a:gd name="connsiteX8" fmla="*/ 1783172 w 2456038"/>
              <a:gd name="connsiteY8" fmla="*/ 204642 h 2841294"/>
              <a:gd name="connsiteX9" fmla="*/ 1699352 w 2456038"/>
              <a:gd name="connsiteY9" fmla="*/ 124632 h 2841294"/>
              <a:gd name="connsiteX10" fmla="*/ 1657442 w 2456038"/>
              <a:gd name="connsiteY10" fmla="*/ 166542 h 2841294"/>
              <a:gd name="connsiteX11" fmla="*/ 1653632 w 2456038"/>
              <a:gd name="connsiteY11" fmla="*/ 235122 h 2841294"/>
              <a:gd name="connsiteX12" fmla="*/ 1714592 w 2456038"/>
              <a:gd name="connsiteY12" fmla="*/ 315132 h 2841294"/>
              <a:gd name="connsiteX13" fmla="*/ 1767932 w 2456038"/>
              <a:gd name="connsiteY13" fmla="*/ 414192 h 2841294"/>
              <a:gd name="connsiteX14" fmla="*/ 1779362 w 2456038"/>
              <a:gd name="connsiteY14" fmla="*/ 490392 h 2841294"/>
              <a:gd name="connsiteX15" fmla="*/ 1684112 w 2456038"/>
              <a:gd name="connsiteY15" fmla="*/ 539922 h 2841294"/>
              <a:gd name="connsiteX16" fmla="*/ 1638392 w 2456038"/>
              <a:gd name="connsiteY16" fmla="*/ 566592 h 2841294"/>
              <a:gd name="connsiteX17" fmla="*/ 1539332 w 2456038"/>
              <a:gd name="connsiteY17" fmla="*/ 505632 h 2841294"/>
              <a:gd name="connsiteX18" fmla="*/ 1493612 w 2456038"/>
              <a:gd name="connsiteY18" fmla="*/ 478962 h 2841294"/>
              <a:gd name="connsiteX19" fmla="*/ 1451702 w 2456038"/>
              <a:gd name="connsiteY19" fmla="*/ 543732 h 2841294"/>
              <a:gd name="connsiteX20" fmla="*/ 1466942 w 2456038"/>
              <a:gd name="connsiteY20" fmla="*/ 654222 h 2841294"/>
              <a:gd name="connsiteX21" fmla="*/ 1451702 w 2456038"/>
              <a:gd name="connsiteY21" fmla="*/ 825672 h 2841294"/>
              <a:gd name="connsiteX22" fmla="*/ 1402172 w 2456038"/>
              <a:gd name="connsiteY22" fmla="*/ 978072 h 2841294"/>
              <a:gd name="connsiteX23" fmla="*/ 1379312 w 2456038"/>
              <a:gd name="connsiteY23" fmla="*/ 1099992 h 2841294"/>
              <a:gd name="connsiteX24" fmla="*/ 1421222 w 2456038"/>
              <a:gd name="connsiteY24" fmla="*/ 1206672 h 2841294"/>
              <a:gd name="connsiteX25" fmla="*/ 1436462 w 2456038"/>
              <a:gd name="connsiteY25" fmla="*/ 1320972 h 2841294"/>
              <a:gd name="connsiteX26" fmla="*/ 1444082 w 2456038"/>
              <a:gd name="connsiteY26" fmla="*/ 1393362 h 2841294"/>
              <a:gd name="connsiteX27" fmla="*/ 1394552 w 2456038"/>
              <a:gd name="connsiteY27" fmla="*/ 1435272 h 2841294"/>
              <a:gd name="connsiteX28" fmla="*/ 1318352 w 2456038"/>
              <a:gd name="connsiteY28" fmla="*/ 1359072 h 2841294"/>
              <a:gd name="connsiteX29" fmla="*/ 1215482 w 2456038"/>
              <a:gd name="connsiteY29" fmla="*/ 1271442 h 2841294"/>
              <a:gd name="connsiteX30" fmla="*/ 1154522 w 2456038"/>
              <a:gd name="connsiteY30" fmla="*/ 1218102 h 2841294"/>
              <a:gd name="connsiteX31" fmla="*/ 1055462 w 2456038"/>
              <a:gd name="connsiteY31" fmla="*/ 1191432 h 2841294"/>
              <a:gd name="connsiteX32" fmla="*/ 983072 w 2456038"/>
              <a:gd name="connsiteY32" fmla="*/ 1233342 h 2841294"/>
              <a:gd name="connsiteX33" fmla="*/ 1024982 w 2456038"/>
              <a:gd name="connsiteY33" fmla="*/ 1347642 h 2841294"/>
              <a:gd name="connsiteX34" fmla="*/ 1082132 w 2456038"/>
              <a:gd name="connsiteY34" fmla="*/ 1458132 h 2841294"/>
              <a:gd name="connsiteX35" fmla="*/ 1078322 w 2456038"/>
              <a:gd name="connsiteY35" fmla="*/ 1568622 h 2841294"/>
              <a:gd name="connsiteX36" fmla="*/ 1070702 w 2456038"/>
              <a:gd name="connsiteY36" fmla="*/ 1602912 h 2841294"/>
              <a:gd name="connsiteX37" fmla="*/ 1013552 w 2456038"/>
              <a:gd name="connsiteY37" fmla="*/ 1644822 h 2841294"/>
              <a:gd name="connsiteX38" fmla="*/ 1028792 w 2456038"/>
              <a:gd name="connsiteY38" fmla="*/ 1705782 h 2841294"/>
              <a:gd name="connsiteX39" fmla="*/ 1116422 w 2456038"/>
              <a:gd name="connsiteY39" fmla="*/ 1698162 h 2841294"/>
              <a:gd name="connsiteX40" fmla="*/ 1150712 w 2456038"/>
              <a:gd name="connsiteY40" fmla="*/ 1595292 h 2841294"/>
              <a:gd name="connsiteX41" fmla="*/ 1181192 w 2456038"/>
              <a:gd name="connsiteY41" fmla="*/ 1541952 h 2841294"/>
              <a:gd name="connsiteX42" fmla="*/ 1276442 w 2456038"/>
              <a:gd name="connsiteY42" fmla="*/ 1572432 h 2841294"/>
              <a:gd name="connsiteX43" fmla="*/ 1310732 w 2456038"/>
              <a:gd name="connsiteY43" fmla="*/ 1629582 h 2841294"/>
              <a:gd name="connsiteX44" fmla="*/ 1215482 w 2456038"/>
              <a:gd name="connsiteY44" fmla="*/ 1743882 h 2841294"/>
              <a:gd name="connsiteX45" fmla="*/ 1165952 w 2456038"/>
              <a:gd name="connsiteY45" fmla="*/ 1820082 h 2841294"/>
              <a:gd name="connsiteX46" fmla="*/ 1131662 w 2456038"/>
              <a:gd name="connsiteY46" fmla="*/ 1938192 h 2841294"/>
              <a:gd name="connsiteX47" fmla="*/ 1074512 w 2456038"/>
              <a:gd name="connsiteY47" fmla="*/ 2018202 h 2841294"/>
              <a:gd name="connsiteX48" fmla="*/ 1002122 w 2456038"/>
              <a:gd name="connsiteY48" fmla="*/ 2060112 h 2841294"/>
              <a:gd name="connsiteX49" fmla="*/ 956402 w 2456038"/>
              <a:gd name="connsiteY49" fmla="*/ 2117262 h 2841294"/>
              <a:gd name="connsiteX50" fmla="*/ 899252 w 2456038"/>
              <a:gd name="connsiteY50" fmla="*/ 2121072 h 2841294"/>
              <a:gd name="connsiteX51" fmla="*/ 811622 w 2456038"/>
              <a:gd name="connsiteY51" fmla="*/ 2060112 h 2841294"/>
              <a:gd name="connsiteX52" fmla="*/ 720182 w 2456038"/>
              <a:gd name="connsiteY52" fmla="*/ 2052492 h 2841294"/>
              <a:gd name="connsiteX53" fmla="*/ 594452 w 2456038"/>
              <a:gd name="connsiteY53" fmla="*/ 2063922 h 2841294"/>
              <a:gd name="connsiteX54" fmla="*/ 483962 w 2456038"/>
              <a:gd name="connsiteY54" fmla="*/ 2048682 h 2841294"/>
              <a:gd name="connsiteX55" fmla="*/ 400142 w 2456038"/>
              <a:gd name="connsiteY55" fmla="*/ 2041062 h 2841294"/>
              <a:gd name="connsiteX56" fmla="*/ 423002 w 2456038"/>
              <a:gd name="connsiteY56" fmla="*/ 2170602 h 2841294"/>
              <a:gd name="connsiteX57" fmla="*/ 430622 w 2456038"/>
              <a:gd name="connsiteY57" fmla="*/ 2292522 h 2841294"/>
              <a:gd name="connsiteX58" fmla="*/ 293462 w 2456038"/>
              <a:gd name="connsiteY58" fmla="*/ 2345862 h 2841294"/>
              <a:gd name="connsiteX59" fmla="*/ 190592 w 2456038"/>
              <a:gd name="connsiteY59" fmla="*/ 2372532 h 2841294"/>
              <a:gd name="connsiteX60" fmla="*/ 209642 w 2456038"/>
              <a:gd name="connsiteY60" fmla="*/ 2483022 h 2841294"/>
              <a:gd name="connsiteX61" fmla="*/ 247742 w 2456038"/>
              <a:gd name="connsiteY61" fmla="*/ 2543982 h 2841294"/>
              <a:gd name="connsiteX62" fmla="*/ 243932 w 2456038"/>
              <a:gd name="connsiteY62" fmla="*/ 2639232 h 2841294"/>
              <a:gd name="connsiteX63" fmla="*/ 179162 w 2456038"/>
              <a:gd name="connsiteY63" fmla="*/ 2715432 h 2841294"/>
              <a:gd name="connsiteX64" fmla="*/ 92 w 2456038"/>
              <a:gd name="connsiteY64" fmla="*/ 2841162 h 2841294"/>
              <a:gd name="connsiteX65" fmla="*/ 2282282 w 2456038"/>
              <a:gd name="connsiteY65" fmla="*/ 2841162 h 2841294"/>
              <a:gd name="connsiteX66" fmla="*/ 2293712 w 2456038"/>
              <a:gd name="connsiteY66" fmla="*/ 86532 h 2841294"/>
              <a:gd name="connsiteX0" fmla="*/ 2282282 w 2293712"/>
              <a:gd name="connsiteY0" fmla="*/ 78912 h 2841270"/>
              <a:gd name="connsiteX1" fmla="*/ 2206082 w 2293712"/>
              <a:gd name="connsiteY1" fmla="*/ 40812 h 2841270"/>
              <a:gd name="connsiteX2" fmla="*/ 2126072 w 2293712"/>
              <a:gd name="connsiteY2" fmla="*/ 10332 h 2841270"/>
              <a:gd name="connsiteX3" fmla="*/ 2087972 w 2293712"/>
              <a:gd name="connsiteY3" fmla="*/ 14142 h 2841270"/>
              <a:gd name="connsiteX4" fmla="*/ 2137502 w 2293712"/>
              <a:gd name="connsiteY4" fmla="*/ 170352 h 2841270"/>
              <a:gd name="connsiteX5" fmla="*/ 2084162 w 2293712"/>
              <a:gd name="connsiteY5" fmla="*/ 273222 h 2841270"/>
              <a:gd name="connsiteX6" fmla="*/ 2000342 w 2293712"/>
              <a:gd name="connsiteY6" fmla="*/ 322752 h 2841270"/>
              <a:gd name="connsiteX7" fmla="*/ 1893662 w 2293712"/>
              <a:gd name="connsiteY7" fmla="*/ 284652 h 2841270"/>
              <a:gd name="connsiteX8" fmla="*/ 1783172 w 2293712"/>
              <a:gd name="connsiteY8" fmla="*/ 204642 h 2841270"/>
              <a:gd name="connsiteX9" fmla="*/ 1699352 w 2293712"/>
              <a:gd name="connsiteY9" fmla="*/ 124632 h 2841270"/>
              <a:gd name="connsiteX10" fmla="*/ 1657442 w 2293712"/>
              <a:gd name="connsiteY10" fmla="*/ 166542 h 2841270"/>
              <a:gd name="connsiteX11" fmla="*/ 1653632 w 2293712"/>
              <a:gd name="connsiteY11" fmla="*/ 235122 h 2841270"/>
              <a:gd name="connsiteX12" fmla="*/ 1714592 w 2293712"/>
              <a:gd name="connsiteY12" fmla="*/ 315132 h 2841270"/>
              <a:gd name="connsiteX13" fmla="*/ 1767932 w 2293712"/>
              <a:gd name="connsiteY13" fmla="*/ 414192 h 2841270"/>
              <a:gd name="connsiteX14" fmla="*/ 1779362 w 2293712"/>
              <a:gd name="connsiteY14" fmla="*/ 490392 h 2841270"/>
              <a:gd name="connsiteX15" fmla="*/ 1684112 w 2293712"/>
              <a:gd name="connsiteY15" fmla="*/ 539922 h 2841270"/>
              <a:gd name="connsiteX16" fmla="*/ 1638392 w 2293712"/>
              <a:gd name="connsiteY16" fmla="*/ 566592 h 2841270"/>
              <a:gd name="connsiteX17" fmla="*/ 1539332 w 2293712"/>
              <a:gd name="connsiteY17" fmla="*/ 505632 h 2841270"/>
              <a:gd name="connsiteX18" fmla="*/ 1493612 w 2293712"/>
              <a:gd name="connsiteY18" fmla="*/ 478962 h 2841270"/>
              <a:gd name="connsiteX19" fmla="*/ 1451702 w 2293712"/>
              <a:gd name="connsiteY19" fmla="*/ 543732 h 2841270"/>
              <a:gd name="connsiteX20" fmla="*/ 1466942 w 2293712"/>
              <a:gd name="connsiteY20" fmla="*/ 654222 h 2841270"/>
              <a:gd name="connsiteX21" fmla="*/ 1451702 w 2293712"/>
              <a:gd name="connsiteY21" fmla="*/ 825672 h 2841270"/>
              <a:gd name="connsiteX22" fmla="*/ 1402172 w 2293712"/>
              <a:gd name="connsiteY22" fmla="*/ 978072 h 2841270"/>
              <a:gd name="connsiteX23" fmla="*/ 1379312 w 2293712"/>
              <a:gd name="connsiteY23" fmla="*/ 1099992 h 2841270"/>
              <a:gd name="connsiteX24" fmla="*/ 1421222 w 2293712"/>
              <a:gd name="connsiteY24" fmla="*/ 1206672 h 2841270"/>
              <a:gd name="connsiteX25" fmla="*/ 1436462 w 2293712"/>
              <a:gd name="connsiteY25" fmla="*/ 1320972 h 2841270"/>
              <a:gd name="connsiteX26" fmla="*/ 1444082 w 2293712"/>
              <a:gd name="connsiteY26" fmla="*/ 1393362 h 2841270"/>
              <a:gd name="connsiteX27" fmla="*/ 1394552 w 2293712"/>
              <a:gd name="connsiteY27" fmla="*/ 1435272 h 2841270"/>
              <a:gd name="connsiteX28" fmla="*/ 1318352 w 2293712"/>
              <a:gd name="connsiteY28" fmla="*/ 1359072 h 2841270"/>
              <a:gd name="connsiteX29" fmla="*/ 1215482 w 2293712"/>
              <a:gd name="connsiteY29" fmla="*/ 1271442 h 2841270"/>
              <a:gd name="connsiteX30" fmla="*/ 1154522 w 2293712"/>
              <a:gd name="connsiteY30" fmla="*/ 1218102 h 2841270"/>
              <a:gd name="connsiteX31" fmla="*/ 1055462 w 2293712"/>
              <a:gd name="connsiteY31" fmla="*/ 1191432 h 2841270"/>
              <a:gd name="connsiteX32" fmla="*/ 983072 w 2293712"/>
              <a:gd name="connsiteY32" fmla="*/ 1233342 h 2841270"/>
              <a:gd name="connsiteX33" fmla="*/ 1024982 w 2293712"/>
              <a:gd name="connsiteY33" fmla="*/ 1347642 h 2841270"/>
              <a:gd name="connsiteX34" fmla="*/ 1082132 w 2293712"/>
              <a:gd name="connsiteY34" fmla="*/ 1458132 h 2841270"/>
              <a:gd name="connsiteX35" fmla="*/ 1078322 w 2293712"/>
              <a:gd name="connsiteY35" fmla="*/ 1568622 h 2841270"/>
              <a:gd name="connsiteX36" fmla="*/ 1070702 w 2293712"/>
              <a:gd name="connsiteY36" fmla="*/ 1602912 h 2841270"/>
              <a:gd name="connsiteX37" fmla="*/ 1013552 w 2293712"/>
              <a:gd name="connsiteY37" fmla="*/ 1644822 h 2841270"/>
              <a:gd name="connsiteX38" fmla="*/ 1028792 w 2293712"/>
              <a:gd name="connsiteY38" fmla="*/ 1705782 h 2841270"/>
              <a:gd name="connsiteX39" fmla="*/ 1116422 w 2293712"/>
              <a:gd name="connsiteY39" fmla="*/ 1698162 h 2841270"/>
              <a:gd name="connsiteX40" fmla="*/ 1150712 w 2293712"/>
              <a:gd name="connsiteY40" fmla="*/ 1595292 h 2841270"/>
              <a:gd name="connsiteX41" fmla="*/ 1181192 w 2293712"/>
              <a:gd name="connsiteY41" fmla="*/ 1541952 h 2841270"/>
              <a:gd name="connsiteX42" fmla="*/ 1276442 w 2293712"/>
              <a:gd name="connsiteY42" fmla="*/ 1572432 h 2841270"/>
              <a:gd name="connsiteX43" fmla="*/ 1310732 w 2293712"/>
              <a:gd name="connsiteY43" fmla="*/ 1629582 h 2841270"/>
              <a:gd name="connsiteX44" fmla="*/ 1215482 w 2293712"/>
              <a:gd name="connsiteY44" fmla="*/ 1743882 h 2841270"/>
              <a:gd name="connsiteX45" fmla="*/ 1165952 w 2293712"/>
              <a:gd name="connsiteY45" fmla="*/ 1820082 h 2841270"/>
              <a:gd name="connsiteX46" fmla="*/ 1131662 w 2293712"/>
              <a:gd name="connsiteY46" fmla="*/ 1938192 h 2841270"/>
              <a:gd name="connsiteX47" fmla="*/ 1074512 w 2293712"/>
              <a:gd name="connsiteY47" fmla="*/ 2018202 h 2841270"/>
              <a:gd name="connsiteX48" fmla="*/ 1002122 w 2293712"/>
              <a:gd name="connsiteY48" fmla="*/ 2060112 h 2841270"/>
              <a:gd name="connsiteX49" fmla="*/ 956402 w 2293712"/>
              <a:gd name="connsiteY49" fmla="*/ 2117262 h 2841270"/>
              <a:gd name="connsiteX50" fmla="*/ 899252 w 2293712"/>
              <a:gd name="connsiteY50" fmla="*/ 2121072 h 2841270"/>
              <a:gd name="connsiteX51" fmla="*/ 811622 w 2293712"/>
              <a:gd name="connsiteY51" fmla="*/ 2060112 h 2841270"/>
              <a:gd name="connsiteX52" fmla="*/ 720182 w 2293712"/>
              <a:gd name="connsiteY52" fmla="*/ 2052492 h 2841270"/>
              <a:gd name="connsiteX53" fmla="*/ 594452 w 2293712"/>
              <a:gd name="connsiteY53" fmla="*/ 2063922 h 2841270"/>
              <a:gd name="connsiteX54" fmla="*/ 483962 w 2293712"/>
              <a:gd name="connsiteY54" fmla="*/ 2048682 h 2841270"/>
              <a:gd name="connsiteX55" fmla="*/ 400142 w 2293712"/>
              <a:gd name="connsiteY55" fmla="*/ 2041062 h 2841270"/>
              <a:gd name="connsiteX56" fmla="*/ 423002 w 2293712"/>
              <a:gd name="connsiteY56" fmla="*/ 2170602 h 2841270"/>
              <a:gd name="connsiteX57" fmla="*/ 430622 w 2293712"/>
              <a:gd name="connsiteY57" fmla="*/ 2292522 h 2841270"/>
              <a:gd name="connsiteX58" fmla="*/ 293462 w 2293712"/>
              <a:gd name="connsiteY58" fmla="*/ 2345862 h 2841270"/>
              <a:gd name="connsiteX59" fmla="*/ 190592 w 2293712"/>
              <a:gd name="connsiteY59" fmla="*/ 2372532 h 2841270"/>
              <a:gd name="connsiteX60" fmla="*/ 209642 w 2293712"/>
              <a:gd name="connsiteY60" fmla="*/ 2483022 h 2841270"/>
              <a:gd name="connsiteX61" fmla="*/ 247742 w 2293712"/>
              <a:gd name="connsiteY61" fmla="*/ 2543982 h 2841270"/>
              <a:gd name="connsiteX62" fmla="*/ 243932 w 2293712"/>
              <a:gd name="connsiteY62" fmla="*/ 2639232 h 2841270"/>
              <a:gd name="connsiteX63" fmla="*/ 179162 w 2293712"/>
              <a:gd name="connsiteY63" fmla="*/ 2715432 h 2841270"/>
              <a:gd name="connsiteX64" fmla="*/ 92 w 2293712"/>
              <a:gd name="connsiteY64" fmla="*/ 2841162 h 2841270"/>
              <a:gd name="connsiteX65" fmla="*/ 2282282 w 2293712"/>
              <a:gd name="connsiteY65" fmla="*/ 2841162 h 2841270"/>
              <a:gd name="connsiteX66" fmla="*/ 2293712 w 2293712"/>
              <a:gd name="connsiteY66" fmla="*/ 86532 h 2841270"/>
              <a:gd name="connsiteX0" fmla="*/ 2282282 w 2297522"/>
              <a:gd name="connsiteY0" fmla="*/ 78912 h 2841270"/>
              <a:gd name="connsiteX1" fmla="*/ 2206082 w 2297522"/>
              <a:gd name="connsiteY1" fmla="*/ 40812 h 2841270"/>
              <a:gd name="connsiteX2" fmla="*/ 2126072 w 2297522"/>
              <a:gd name="connsiteY2" fmla="*/ 10332 h 2841270"/>
              <a:gd name="connsiteX3" fmla="*/ 2087972 w 2297522"/>
              <a:gd name="connsiteY3" fmla="*/ 14142 h 2841270"/>
              <a:gd name="connsiteX4" fmla="*/ 2137502 w 2297522"/>
              <a:gd name="connsiteY4" fmla="*/ 170352 h 2841270"/>
              <a:gd name="connsiteX5" fmla="*/ 2084162 w 2297522"/>
              <a:gd name="connsiteY5" fmla="*/ 273222 h 2841270"/>
              <a:gd name="connsiteX6" fmla="*/ 2000342 w 2297522"/>
              <a:gd name="connsiteY6" fmla="*/ 322752 h 2841270"/>
              <a:gd name="connsiteX7" fmla="*/ 1893662 w 2297522"/>
              <a:gd name="connsiteY7" fmla="*/ 284652 h 2841270"/>
              <a:gd name="connsiteX8" fmla="*/ 1783172 w 2297522"/>
              <a:gd name="connsiteY8" fmla="*/ 204642 h 2841270"/>
              <a:gd name="connsiteX9" fmla="*/ 1699352 w 2297522"/>
              <a:gd name="connsiteY9" fmla="*/ 124632 h 2841270"/>
              <a:gd name="connsiteX10" fmla="*/ 1657442 w 2297522"/>
              <a:gd name="connsiteY10" fmla="*/ 166542 h 2841270"/>
              <a:gd name="connsiteX11" fmla="*/ 1653632 w 2297522"/>
              <a:gd name="connsiteY11" fmla="*/ 235122 h 2841270"/>
              <a:gd name="connsiteX12" fmla="*/ 1714592 w 2297522"/>
              <a:gd name="connsiteY12" fmla="*/ 315132 h 2841270"/>
              <a:gd name="connsiteX13" fmla="*/ 1767932 w 2297522"/>
              <a:gd name="connsiteY13" fmla="*/ 414192 h 2841270"/>
              <a:gd name="connsiteX14" fmla="*/ 1779362 w 2297522"/>
              <a:gd name="connsiteY14" fmla="*/ 490392 h 2841270"/>
              <a:gd name="connsiteX15" fmla="*/ 1684112 w 2297522"/>
              <a:gd name="connsiteY15" fmla="*/ 539922 h 2841270"/>
              <a:gd name="connsiteX16" fmla="*/ 1638392 w 2297522"/>
              <a:gd name="connsiteY16" fmla="*/ 566592 h 2841270"/>
              <a:gd name="connsiteX17" fmla="*/ 1539332 w 2297522"/>
              <a:gd name="connsiteY17" fmla="*/ 505632 h 2841270"/>
              <a:gd name="connsiteX18" fmla="*/ 1493612 w 2297522"/>
              <a:gd name="connsiteY18" fmla="*/ 478962 h 2841270"/>
              <a:gd name="connsiteX19" fmla="*/ 1451702 w 2297522"/>
              <a:gd name="connsiteY19" fmla="*/ 543732 h 2841270"/>
              <a:gd name="connsiteX20" fmla="*/ 1466942 w 2297522"/>
              <a:gd name="connsiteY20" fmla="*/ 654222 h 2841270"/>
              <a:gd name="connsiteX21" fmla="*/ 1451702 w 2297522"/>
              <a:gd name="connsiteY21" fmla="*/ 825672 h 2841270"/>
              <a:gd name="connsiteX22" fmla="*/ 1402172 w 2297522"/>
              <a:gd name="connsiteY22" fmla="*/ 978072 h 2841270"/>
              <a:gd name="connsiteX23" fmla="*/ 1379312 w 2297522"/>
              <a:gd name="connsiteY23" fmla="*/ 1099992 h 2841270"/>
              <a:gd name="connsiteX24" fmla="*/ 1421222 w 2297522"/>
              <a:gd name="connsiteY24" fmla="*/ 1206672 h 2841270"/>
              <a:gd name="connsiteX25" fmla="*/ 1436462 w 2297522"/>
              <a:gd name="connsiteY25" fmla="*/ 1320972 h 2841270"/>
              <a:gd name="connsiteX26" fmla="*/ 1444082 w 2297522"/>
              <a:gd name="connsiteY26" fmla="*/ 1393362 h 2841270"/>
              <a:gd name="connsiteX27" fmla="*/ 1394552 w 2297522"/>
              <a:gd name="connsiteY27" fmla="*/ 1435272 h 2841270"/>
              <a:gd name="connsiteX28" fmla="*/ 1318352 w 2297522"/>
              <a:gd name="connsiteY28" fmla="*/ 1359072 h 2841270"/>
              <a:gd name="connsiteX29" fmla="*/ 1215482 w 2297522"/>
              <a:gd name="connsiteY29" fmla="*/ 1271442 h 2841270"/>
              <a:gd name="connsiteX30" fmla="*/ 1154522 w 2297522"/>
              <a:gd name="connsiteY30" fmla="*/ 1218102 h 2841270"/>
              <a:gd name="connsiteX31" fmla="*/ 1055462 w 2297522"/>
              <a:gd name="connsiteY31" fmla="*/ 1191432 h 2841270"/>
              <a:gd name="connsiteX32" fmla="*/ 983072 w 2297522"/>
              <a:gd name="connsiteY32" fmla="*/ 1233342 h 2841270"/>
              <a:gd name="connsiteX33" fmla="*/ 1024982 w 2297522"/>
              <a:gd name="connsiteY33" fmla="*/ 1347642 h 2841270"/>
              <a:gd name="connsiteX34" fmla="*/ 1082132 w 2297522"/>
              <a:gd name="connsiteY34" fmla="*/ 1458132 h 2841270"/>
              <a:gd name="connsiteX35" fmla="*/ 1078322 w 2297522"/>
              <a:gd name="connsiteY35" fmla="*/ 1568622 h 2841270"/>
              <a:gd name="connsiteX36" fmla="*/ 1070702 w 2297522"/>
              <a:gd name="connsiteY36" fmla="*/ 1602912 h 2841270"/>
              <a:gd name="connsiteX37" fmla="*/ 1013552 w 2297522"/>
              <a:gd name="connsiteY37" fmla="*/ 1644822 h 2841270"/>
              <a:gd name="connsiteX38" fmla="*/ 1028792 w 2297522"/>
              <a:gd name="connsiteY38" fmla="*/ 1705782 h 2841270"/>
              <a:gd name="connsiteX39" fmla="*/ 1116422 w 2297522"/>
              <a:gd name="connsiteY39" fmla="*/ 1698162 h 2841270"/>
              <a:gd name="connsiteX40" fmla="*/ 1150712 w 2297522"/>
              <a:gd name="connsiteY40" fmla="*/ 1595292 h 2841270"/>
              <a:gd name="connsiteX41" fmla="*/ 1181192 w 2297522"/>
              <a:gd name="connsiteY41" fmla="*/ 1541952 h 2841270"/>
              <a:gd name="connsiteX42" fmla="*/ 1276442 w 2297522"/>
              <a:gd name="connsiteY42" fmla="*/ 1572432 h 2841270"/>
              <a:gd name="connsiteX43" fmla="*/ 1310732 w 2297522"/>
              <a:gd name="connsiteY43" fmla="*/ 1629582 h 2841270"/>
              <a:gd name="connsiteX44" fmla="*/ 1215482 w 2297522"/>
              <a:gd name="connsiteY44" fmla="*/ 1743882 h 2841270"/>
              <a:gd name="connsiteX45" fmla="*/ 1165952 w 2297522"/>
              <a:gd name="connsiteY45" fmla="*/ 1820082 h 2841270"/>
              <a:gd name="connsiteX46" fmla="*/ 1131662 w 2297522"/>
              <a:gd name="connsiteY46" fmla="*/ 1938192 h 2841270"/>
              <a:gd name="connsiteX47" fmla="*/ 1074512 w 2297522"/>
              <a:gd name="connsiteY47" fmla="*/ 2018202 h 2841270"/>
              <a:gd name="connsiteX48" fmla="*/ 1002122 w 2297522"/>
              <a:gd name="connsiteY48" fmla="*/ 2060112 h 2841270"/>
              <a:gd name="connsiteX49" fmla="*/ 956402 w 2297522"/>
              <a:gd name="connsiteY49" fmla="*/ 2117262 h 2841270"/>
              <a:gd name="connsiteX50" fmla="*/ 899252 w 2297522"/>
              <a:gd name="connsiteY50" fmla="*/ 2121072 h 2841270"/>
              <a:gd name="connsiteX51" fmla="*/ 811622 w 2297522"/>
              <a:gd name="connsiteY51" fmla="*/ 2060112 h 2841270"/>
              <a:gd name="connsiteX52" fmla="*/ 720182 w 2297522"/>
              <a:gd name="connsiteY52" fmla="*/ 2052492 h 2841270"/>
              <a:gd name="connsiteX53" fmla="*/ 594452 w 2297522"/>
              <a:gd name="connsiteY53" fmla="*/ 2063922 h 2841270"/>
              <a:gd name="connsiteX54" fmla="*/ 483962 w 2297522"/>
              <a:gd name="connsiteY54" fmla="*/ 2048682 h 2841270"/>
              <a:gd name="connsiteX55" fmla="*/ 400142 w 2297522"/>
              <a:gd name="connsiteY55" fmla="*/ 2041062 h 2841270"/>
              <a:gd name="connsiteX56" fmla="*/ 423002 w 2297522"/>
              <a:gd name="connsiteY56" fmla="*/ 2170602 h 2841270"/>
              <a:gd name="connsiteX57" fmla="*/ 430622 w 2297522"/>
              <a:gd name="connsiteY57" fmla="*/ 2292522 h 2841270"/>
              <a:gd name="connsiteX58" fmla="*/ 293462 w 2297522"/>
              <a:gd name="connsiteY58" fmla="*/ 2345862 h 2841270"/>
              <a:gd name="connsiteX59" fmla="*/ 190592 w 2297522"/>
              <a:gd name="connsiteY59" fmla="*/ 2372532 h 2841270"/>
              <a:gd name="connsiteX60" fmla="*/ 209642 w 2297522"/>
              <a:gd name="connsiteY60" fmla="*/ 2483022 h 2841270"/>
              <a:gd name="connsiteX61" fmla="*/ 247742 w 2297522"/>
              <a:gd name="connsiteY61" fmla="*/ 2543982 h 2841270"/>
              <a:gd name="connsiteX62" fmla="*/ 243932 w 2297522"/>
              <a:gd name="connsiteY62" fmla="*/ 2639232 h 2841270"/>
              <a:gd name="connsiteX63" fmla="*/ 179162 w 2297522"/>
              <a:gd name="connsiteY63" fmla="*/ 2715432 h 2841270"/>
              <a:gd name="connsiteX64" fmla="*/ 92 w 2297522"/>
              <a:gd name="connsiteY64" fmla="*/ 2841162 h 2841270"/>
              <a:gd name="connsiteX65" fmla="*/ 2282282 w 2297522"/>
              <a:gd name="connsiteY65" fmla="*/ 2841162 h 2841270"/>
              <a:gd name="connsiteX66" fmla="*/ 2297522 w 2297522"/>
              <a:gd name="connsiteY66" fmla="*/ 75102 h 284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97522" h="2841270">
                <a:moveTo>
                  <a:pt x="2282282" y="78912"/>
                </a:moveTo>
                <a:cubicBezTo>
                  <a:pt x="2257199" y="65577"/>
                  <a:pt x="2232117" y="52242"/>
                  <a:pt x="2206082" y="40812"/>
                </a:cubicBezTo>
                <a:cubicBezTo>
                  <a:pt x="2180047" y="29382"/>
                  <a:pt x="2145757" y="14777"/>
                  <a:pt x="2126072" y="10332"/>
                </a:cubicBezTo>
                <a:cubicBezTo>
                  <a:pt x="2106387" y="5887"/>
                  <a:pt x="2086067" y="-12528"/>
                  <a:pt x="2087972" y="14142"/>
                </a:cubicBezTo>
                <a:cubicBezTo>
                  <a:pt x="2089877" y="40812"/>
                  <a:pt x="2138137" y="127172"/>
                  <a:pt x="2137502" y="170352"/>
                </a:cubicBezTo>
                <a:cubicBezTo>
                  <a:pt x="2136867" y="213532"/>
                  <a:pt x="2107022" y="247822"/>
                  <a:pt x="2084162" y="273222"/>
                </a:cubicBezTo>
                <a:cubicBezTo>
                  <a:pt x="2061302" y="298622"/>
                  <a:pt x="2032092" y="320847"/>
                  <a:pt x="2000342" y="322752"/>
                </a:cubicBezTo>
                <a:cubicBezTo>
                  <a:pt x="1968592" y="324657"/>
                  <a:pt x="1929857" y="304337"/>
                  <a:pt x="1893662" y="284652"/>
                </a:cubicBezTo>
                <a:cubicBezTo>
                  <a:pt x="1857467" y="264967"/>
                  <a:pt x="1815557" y="231312"/>
                  <a:pt x="1783172" y="204642"/>
                </a:cubicBezTo>
                <a:cubicBezTo>
                  <a:pt x="1750787" y="177972"/>
                  <a:pt x="1720307" y="130982"/>
                  <a:pt x="1699352" y="124632"/>
                </a:cubicBezTo>
                <a:cubicBezTo>
                  <a:pt x="1678397" y="118282"/>
                  <a:pt x="1665062" y="148127"/>
                  <a:pt x="1657442" y="166542"/>
                </a:cubicBezTo>
                <a:cubicBezTo>
                  <a:pt x="1649822" y="184957"/>
                  <a:pt x="1644107" y="210357"/>
                  <a:pt x="1653632" y="235122"/>
                </a:cubicBezTo>
                <a:cubicBezTo>
                  <a:pt x="1663157" y="259887"/>
                  <a:pt x="1695542" y="285287"/>
                  <a:pt x="1714592" y="315132"/>
                </a:cubicBezTo>
                <a:cubicBezTo>
                  <a:pt x="1733642" y="344977"/>
                  <a:pt x="1757137" y="384982"/>
                  <a:pt x="1767932" y="414192"/>
                </a:cubicBezTo>
                <a:cubicBezTo>
                  <a:pt x="1778727" y="443402"/>
                  <a:pt x="1793332" y="469437"/>
                  <a:pt x="1779362" y="490392"/>
                </a:cubicBezTo>
                <a:cubicBezTo>
                  <a:pt x="1765392" y="511347"/>
                  <a:pt x="1707607" y="527222"/>
                  <a:pt x="1684112" y="539922"/>
                </a:cubicBezTo>
                <a:cubicBezTo>
                  <a:pt x="1660617" y="552622"/>
                  <a:pt x="1662522" y="572307"/>
                  <a:pt x="1638392" y="566592"/>
                </a:cubicBezTo>
                <a:cubicBezTo>
                  <a:pt x="1614262" y="560877"/>
                  <a:pt x="1563462" y="520237"/>
                  <a:pt x="1539332" y="505632"/>
                </a:cubicBezTo>
                <a:cubicBezTo>
                  <a:pt x="1515202" y="491027"/>
                  <a:pt x="1508217" y="472612"/>
                  <a:pt x="1493612" y="478962"/>
                </a:cubicBezTo>
                <a:cubicBezTo>
                  <a:pt x="1479007" y="485312"/>
                  <a:pt x="1456147" y="514522"/>
                  <a:pt x="1451702" y="543732"/>
                </a:cubicBezTo>
                <a:cubicBezTo>
                  <a:pt x="1447257" y="572942"/>
                  <a:pt x="1466942" y="607232"/>
                  <a:pt x="1466942" y="654222"/>
                </a:cubicBezTo>
                <a:cubicBezTo>
                  <a:pt x="1466942" y="701212"/>
                  <a:pt x="1462497" y="771697"/>
                  <a:pt x="1451702" y="825672"/>
                </a:cubicBezTo>
                <a:cubicBezTo>
                  <a:pt x="1440907" y="879647"/>
                  <a:pt x="1414237" y="932352"/>
                  <a:pt x="1402172" y="978072"/>
                </a:cubicBezTo>
                <a:cubicBezTo>
                  <a:pt x="1390107" y="1023792"/>
                  <a:pt x="1376137" y="1061892"/>
                  <a:pt x="1379312" y="1099992"/>
                </a:cubicBezTo>
                <a:cubicBezTo>
                  <a:pt x="1382487" y="1138092"/>
                  <a:pt x="1411697" y="1169842"/>
                  <a:pt x="1421222" y="1206672"/>
                </a:cubicBezTo>
                <a:cubicBezTo>
                  <a:pt x="1430747" y="1243502"/>
                  <a:pt x="1432652" y="1289857"/>
                  <a:pt x="1436462" y="1320972"/>
                </a:cubicBezTo>
                <a:cubicBezTo>
                  <a:pt x="1440272" y="1352087"/>
                  <a:pt x="1451067" y="1374312"/>
                  <a:pt x="1444082" y="1393362"/>
                </a:cubicBezTo>
                <a:cubicBezTo>
                  <a:pt x="1437097" y="1412412"/>
                  <a:pt x="1415507" y="1440987"/>
                  <a:pt x="1394552" y="1435272"/>
                </a:cubicBezTo>
                <a:cubicBezTo>
                  <a:pt x="1373597" y="1429557"/>
                  <a:pt x="1348197" y="1386377"/>
                  <a:pt x="1318352" y="1359072"/>
                </a:cubicBezTo>
                <a:cubicBezTo>
                  <a:pt x="1288507" y="1331767"/>
                  <a:pt x="1242787" y="1294937"/>
                  <a:pt x="1215482" y="1271442"/>
                </a:cubicBezTo>
                <a:cubicBezTo>
                  <a:pt x="1188177" y="1247947"/>
                  <a:pt x="1181192" y="1231437"/>
                  <a:pt x="1154522" y="1218102"/>
                </a:cubicBezTo>
                <a:cubicBezTo>
                  <a:pt x="1127852" y="1204767"/>
                  <a:pt x="1084037" y="1188892"/>
                  <a:pt x="1055462" y="1191432"/>
                </a:cubicBezTo>
                <a:cubicBezTo>
                  <a:pt x="1026887" y="1193972"/>
                  <a:pt x="988152" y="1207307"/>
                  <a:pt x="983072" y="1233342"/>
                </a:cubicBezTo>
                <a:cubicBezTo>
                  <a:pt x="977992" y="1259377"/>
                  <a:pt x="1008472" y="1310177"/>
                  <a:pt x="1024982" y="1347642"/>
                </a:cubicBezTo>
                <a:cubicBezTo>
                  <a:pt x="1041492" y="1385107"/>
                  <a:pt x="1073242" y="1421302"/>
                  <a:pt x="1082132" y="1458132"/>
                </a:cubicBezTo>
                <a:cubicBezTo>
                  <a:pt x="1091022" y="1494962"/>
                  <a:pt x="1080227" y="1544492"/>
                  <a:pt x="1078322" y="1568622"/>
                </a:cubicBezTo>
                <a:cubicBezTo>
                  <a:pt x="1076417" y="1592752"/>
                  <a:pt x="1081497" y="1590212"/>
                  <a:pt x="1070702" y="1602912"/>
                </a:cubicBezTo>
                <a:cubicBezTo>
                  <a:pt x="1059907" y="1615612"/>
                  <a:pt x="1020537" y="1627677"/>
                  <a:pt x="1013552" y="1644822"/>
                </a:cubicBezTo>
                <a:cubicBezTo>
                  <a:pt x="1006567" y="1661967"/>
                  <a:pt x="1011647" y="1696892"/>
                  <a:pt x="1028792" y="1705782"/>
                </a:cubicBezTo>
                <a:cubicBezTo>
                  <a:pt x="1045937" y="1714672"/>
                  <a:pt x="1096102" y="1716577"/>
                  <a:pt x="1116422" y="1698162"/>
                </a:cubicBezTo>
                <a:cubicBezTo>
                  <a:pt x="1136742" y="1679747"/>
                  <a:pt x="1139917" y="1621327"/>
                  <a:pt x="1150712" y="1595292"/>
                </a:cubicBezTo>
                <a:cubicBezTo>
                  <a:pt x="1161507" y="1569257"/>
                  <a:pt x="1160237" y="1545762"/>
                  <a:pt x="1181192" y="1541952"/>
                </a:cubicBezTo>
                <a:cubicBezTo>
                  <a:pt x="1202147" y="1538142"/>
                  <a:pt x="1254852" y="1557827"/>
                  <a:pt x="1276442" y="1572432"/>
                </a:cubicBezTo>
                <a:cubicBezTo>
                  <a:pt x="1298032" y="1587037"/>
                  <a:pt x="1320892" y="1601007"/>
                  <a:pt x="1310732" y="1629582"/>
                </a:cubicBezTo>
                <a:cubicBezTo>
                  <a:pt x="1300572" y="1658157"/>
                  <a:pt x="1239612" y="1712132"/>
                  <a:pt x="1215482" y="1743882"/>
                </a:cubicBezTo>
                <a:cubicBezTo>
                  <a:pt x="1191352" y="1775632"/>
                  <a:pt x="1179922" y="1787697"/>
                  <a:pt x="1165952" y="1820082"/>
                </a:cubicBezTo>
                <a:cubicBezTo>
                  <a:pt x="1151982" y="1852467"/>
                  <a:pt x="1146902" y="1905172"/>
                  <a:pt x="1131662" y="1938192"/>
                </a:cubicBezTo>
                <a:cubicBezTo>
                  <a:pt x="1116422" y="1971212"/>
                  <a:pt x="1096102" y="1997882"/>
                  <a:pt x="1074512" y="2018202"/>
                </a:cubicBezTo>
                <a:cubicBezTo>
                  <a:pt x="1052922" y="2038522"/>
                  <a:pt x="1021807" y="2043602"/>
                  <a:pt x="1002122" y="2060112"/>
                </a:cubicBezTo>
                <a:cubicBezTo>
                  <a:pt x="982437" y="2076622"/>
                  <a:pt x="973547" y="2107102"/>
                  <a:pt x="956402" y="2117262"/>
                </a:cubicBezTo>
                <a:cubicBezTo>
                  <a:pt x="939257" y="2127422"/>
                  <a:pt x="923382" y="2130597"/>
                  <a:pt x="899252" y="2121072"/>
                </a:cubicBezTo>
                <a:cubicBezTo>
                  <a:pt x="875122" y="2111547"/>
                  <a:pt x="841467" y="2071542"/>
                  <a:pt x="811622" y="2060112"/>
                </a:cubicBezTo>
                <a:cubicBezTo>
                  <a:pt x="781777" y="2048682"/>
                  <a:pt x="756377" y="2051857"/>
                  <a:pt x="720182" y="2052492"/>
                </a:cubicBezTo>
                <a:cubicBezTo>
                  <a:pt x="683987" y="2053127"/>
                  <a:pt x="633822" y="2064557"/>
                  <a:pt x="594452" y="2063922"/>
                </a:cubicBezTo>
                <a:cubicBezTo>
                  <a:pt x="555082" y="2063287"/>
                  <a:pt x="516347" y="2052492"/>
                  <a:pt x="483962" y="2048682"/>
                </a:cubicBezTo>
                <a:cubicBezTo>
                  <a:pt x="451577" y="2044872"/>
                  <a:pt x="410302" y="2020742"/>
                  <a:pt x="400142" y="2041062"/>
                </a:cubicBezTo>
                <a:cubicBezTo>
                  <a:pt x="389982" y="2061382"/>
                  <a:pt x="417922" y="2128692"/>
                  <a:pt x="423002" y="2170602"/>
                </a:cubicBezTo>
                <a:cubicBezTo>
                  <a:pt x="428082" y="2212512"/>
                  <a:pt x="452212" y="2263312"/>
                  <a:pt x="430622" y="2292522"/>
                </a:cubicBezTo>
                <a:cubicBezTo>
                  <a:pt x="409032" y="2321732"/>
                  <a:pt x="333467" y="2332527"/>
                  <a:pt x="293462" y="2345862"/>
                </a:cubicBezTo>
                <a:cubicBezTo>
                  <a:pt x="253457" y="2359197"/>
                  <a:pt x="204562" y="2349672"/>
                  <a:pt x="190592" y="2372532"/>
                </a:cubicBezTo>
                <a:cubicBezTo>
                  <a:pt x="176622" y="2395392"/>
                  <a:pt x="200117" y="2454447"/>
                  <a:pt x="209642" y="2483022"/>
                </a:cubicBezTo>
                <a:cubicBezTo>
                  <a:pt x="219167" y="2511597"/>
                  <a:pt x="242027" y="2517947"/>
                  <a:pt x="247742" y="2543982"/>
                </a:cubicBezTo>
                <a:cubicBezTo>
                  <a:pt x="253457" y="2570017"/>
                  <a:pt x="255362" y="2610657"/>
                  <a:pt x="243932" y="2639232"/>
                </a:cubicBezTo>
                <a:cubicBezTo>
                  <a:pt x="232502" y="2667807"/>
                  <a:pt x="219802" y="2681777"/>
                  <a:pt x="179162" y="2715432"/>
                </a:cubicBezTo>
                <a:cubicBezTo>
                  <a:pt x="138522" y="2749087"/>
                  <a:pt x="15332" y="2839257"/>
                  <a:pt x="92" y="2841162"/>
                </a:cubicBezTo>
                <a:cubicBezTo>
                  <a:pt x="-15148" y="2843067"/>
                  <a:pt x="1882867" y="2818937"/>
                  <a:pt x="2282282" y="2841162"/>
                </a:cubicBezTo>
                <a:cubicBezTo>
                  <a:pt x="2266407" y="2832907"/>
                  <a:pt x="2267042" y="74467"/>
                  <a:pt x="2297522" y="75102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>
            <a:off x="4616865" y="7004323"/>
            <a:ext cx="2056952" cy="1880597"/>
          </a:xfrm>
          <a:custGeom>
            <a:avLst/>
            <a:gdLst>
              <a:gd name="connsiteX0" fmla="*/ 119324 w 2324083"/>
              <a:gd name="connsiteY0" fmla="*/ 1850117 h 1979149"/>
              <a:gd name="connsiteX1" fmla="*/ 245054 w 2324083"/>
              <a:gd name="connsiteY1" fmla="*/ 1712957 h 1979149"/>
              <a:gd name="connsiteX2" fmla="*/ 248864 w 2324083"/>
              <a:gd name="connsiteY2" fmla="*/ 1613897 h 1979149"/>
              <a:gd name="connsiteX3" fmla="*/ 248864 w 2324083"/>
              <a:gd name="connsiteY3" fmla="*/ 1457687 h 1979149"/>
              <a:gd name="connsiteX4" fmla="*/ 405074 w 2324083"/>
              <a:gd name="connsiteY4" fmla="*/ 1419587 h 1979149"/>
              <a:gd name="connsiteX5" fmla="*/ 420314 w 2324083"/>
              <a:gd name="connsiteY5" fmla="*/ 1270997 h 1979149"/>
              <a:gd name="connsiteX6" fmla="*/ 485084 w 2324083"/>
              <a:gd name="connsiteY6" fmla="*/ 1202417 h 1979149"/>
              <a:gd name="connsiteX7" fmla="*/ 595574 w 2324083"/>
              <a:gd name="connsiteY7" fmla="*/ 1198607 h 1979149"/>
              <a:gd name="connsiteX8" fmla="*/ 778454 w 2324083"/>
              <a:gd name="connsiteY8" fmla="*/ 1328147 h 1979149"/>
              <a:gd name="connsiteX9" fmla="*/ 904184 w 2324083"/>
              <a:gd name="connsiteY9" fmla="*/ 1297667 h 1979149"/>
              <a:gd name="connsiteX10" fmla="*/ 1014674 w 2324083"/>
              <a:gd name="connsiteY10" fmla="*/ 1206227 h 1979149"/>
              <a:gd name="connsiteX11" fmla="*/ 1224224 w 2324083"/>
              <a:gd name="connsiteY11" fmla="*/ 1328147 h 1979149"/>
              <a:gd name="connsiteX12" fmla="*/ 1250894 w 2324083"/>
              <a:gd name="connsiteY12" fmla="*/ 1244327 h 1979149"/>
              <a:gd name="connsiteX13" fmla="*/ 1174694 w 2324083"/>
              <a:gd name="connsiteY13" fmla="*/ 1118597 h 1979149"/>
              <a:gd name="connsiteX14" fmla="*/ 1144214 w 2324083"/>
              <a:gd name="connsiteY14" fmla="*/ 1015727 h 1979149"/>
              <a:gd name="connsiteX15" fmla="*/ 1216604 w 2324083"/>
              <a:gd name="connsiteY15" fmla="*/ 916667 h 1979149"/>
              <a:gd name="connsiteX16" fmla="*/ 1380434 w 2324083"/>
              <a:gd name="connsiteY16" fmla="*/ 962387 h 1979149"/>
              <a:gd name="connsiteX17" fmla="*/ 1414724 w 2324083"/>
              <a:gd name="connsiteY17" fmla="*/ 882377 h 1979149"/>
              <a:gd name="connsiteX18" fmla="*/ 1346144 w 2324083"/>
              <a:gd name="connsiteY18" fmla="*/ 768077 h 1979149"/>
              <a:gd name="connsiteX19" fmla="*/ 1399484 w 2324083"/>
              <a:gd name="connsiteY19" fmla="*/ 672827 h 1979149"/>
              <a:gd name="connsiteX20" fmla="*/ 1593794 w 2324083"/>
              <a:gd name="connsiteY20" fmla="*/ 520427 h 1979149"/>
              <a:gd name="connsiteX21" fmla="*/ 1609034 w 2324083"/>
              <a:gd name="connsiteY21" fmla="*/ 428987 h 1979149"/>
              <a:gd name="connsiteX22" fmla="*/ 1601414 w 2324083"/>
              <a:gd name="connsiteY22" fmla="*/ 314687 h 1979149"/>
              <a:gd name="connsiteX23" fmla="*/ 1601414 w 2324083"/>
              <a:gd name="connsiteY23" fmla="*/ 249917 h 1979149"/>
              <a:gd name="connsiteX24" fmla="*/ 1673804 w 2324083"/>
              <a:gd name="connsiteY24" fmla="*/ 208007 h 1979149"/>
              <a:gd name="connsiteX25" fmla="*/ 1658564 w 2324083"/>
              <a:gd name="connsiteY25" fmla="*/ 93707 h 1979149"/>
              <a:gd name="connsiteX26" fmla="*/ 1761434 w 2324083"/>
              <a:gd name="connsiteY26" fmla="*/ 2267 h 1979149"/>
              <a:gd name="connsiteX27" fmla="*/ 1871924 w 2324083"/>
              <a:gd name="connsiteY27" fmla="*/ 36557 h 1979149"/>
              <a:gd name="connsiteX28" fmla="*/ 1860494 w 2324083"/>
              <a:gd name="connsiteY28" fmla="*/ 131807 h 1979149"/>
              <a:gd name="connsiteX29" fmla="*/ 1761434 w 2324083"/>
              <a:gd name="connsiteY29" fmla="*/ 169907 h 1979149"/>
              <a:gd name="connsiteX30" fmla="*/ 1727144 w 2324083"/>
              <a:gd name="connsiteY30" fmla="*/ 204197 h 1979149"/>
              <a:gd name="connsiteX31" fmla="*/ 1818584 w 2324083"/>
              <a:gd name="connsiteY31" fmla="*/ 268967 h 1979149"/>
              <a:gd name="connsiteX32" fmla="*/ 1921454 w 2324083"/>
              <a:gd name="connsiteY32" fmla="*/ 413747 h 1979149"/>
              <a:gd name="connsiteX33" fmla="*/ 2031944 w 2324083"/>
              <a:gd name="connsiteY33" fmla="*/ 482327 h 1979149"/>
              <a:gd name="connsiteX34" fmla="*/ 2161484 w 2324083"/>
              <a:gd name="connsiteY34" fmla="*/ 520427 h 1979149"/>
              <a:gd name="connsiteX35" fmla="*/ 2169104 w 2324083"/>
              <a:gd name="connsiteY35" fmla="*/ 1880597 h 1979149"/>
              <a:gd name="connsiteX36" fmla="*/ 119324 w 2324083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170487"/>
              <a:gd name="connsiteY0" fmla="*/ 1850117 h 1883299"/>
              <a:gd name="connsiteX1" fmla="*/ 245054 w 2170487"/>
              <a:gd name="connsiteY1" fmla="*/ 1712957 h 1883299"/>
              <a:gd name="connsiteX2" fmla="*/ 248864 w 2170487"/>
              <a:gd name="connsiteY2" fmla="*/ 1613897 h 1883299"/>
              <a:gd name="connsiteX3" fmla="*/ 248864 w 2170487"/>
              <a:gd name="connsiteY3" fmla="*/ 1457687 h 1883299"/>
              <a:gd name="connsiteX4" fmla="*/ 405074 w 2170487"/>
              <a:gd name="connsiteY4" fmla="*/ 1419587 h 1883299"/>
              <a:gd name="connsiteX5" fmla="*/ 420314 w 2170487"/>
              <a:gd name="connsiteY5" fmla="*/ 1270997 h 1883299"/>
              <a:gd name="connsiteX6" fmla="*/ 485084 w 2170487"/>
              <a:gd name="connsiteY6" fmla="*/ 1202417 h 1883299"/>
              <a:gd name="connsiteX7" fmla="*/ 595574 w 2170487"/>
              <a:gd name="connsiteY7" fmla="*/ 1198607 h 1883299"/>
              <a:gd name="connsiteX8" fmla="*/ 778454 w 2170487"/>
              <a:gd name="connsiteY8" fmla="*/ 1328147 h 1883299"/>
              <a:gd name="connsiteX9" fmla="*/ 904184 w 2170487"/>
              <a:gd name="connsiteY9" fmla="*/ 1297667 h 1883299"/>
              <a:gd name="connsiteX10" fmla="*/ 1014674 w 2170487"/>
              <a:gd name="connsiteY10" fmla="*/ 1206227 h 1883299"/>
              <a:gd name="connsiteX11" fmla="*/ 1224224 w 2170487"/>
              <a:gd name="connsiteY11" fmla="*/ 1328147 h 1883299"/>
              <a:gd name="connsiteX12" fmla="*/ 1250894 w 2170487"/>
              <a:gd name="connsiteY12" fmla="*/ 1244327 h 1883299"/>
              <a:gd name="connsiteX13" fmla="*/ 1174694 w 2170487"/>
              <a:gd name="connsiteY13" fmla="*/ 1118597 h 1883299"/>
              <a:gd name="connsiteX14" fmla="*/ 1144214 w 2170487"/>
              <a:gd name="connsiteY14" fmla="*/ 1015727 h 1883299"/>
              <a:gd name="connsiteX15" fmla="*/ 1216604 w 2170487"/>
              <a:gd name="connsiteY15" fmla="*/ 916667 h 1883299"/>
              <a:gd name="connsiteX16" fmla="*/ 1380434 w 2170487"/>
              <a:gd name="connsiteY16" fmla="*/ 962387 h 1883299"/>
              <a:gd name="connsiteX17" fmla="*/ 1414724 w 2170487"/>
              <a:gd name="connsiteY17" fmla="*/ 882377 h 1883299"/>
              <a:gd name="connsiteX18" fmla="*/ 1346144 w 2170487"/>
              <a:gd name="connsiteY18" fmla="*/ 768077 h 1883299"/>
              <a:gd name="connsiteX19" fmla="*/ 1399484 w 2170487"/>
              <a:gd name="connsiteY19" fmla="*/ 672827 h 1883299"/>
              <a:gd name="connsiteX20" fmla="*/ 1593794 w 2170487"/>
              <a:gd name="connsiteY20" fmla="*/ 520427 h 1883299"/>
              <a:gd name="connsiteX21" fmla="*/ 1609034 w 2170487"/>
              <a:gd name="connsiteY21" fmla="*/ 428987 h 1883299"/>
              <a:gd name="connsiteX22" fmla="*/ 1601414 w 2170487"/>
              <a:gd name="connsiteY22" fmla="*/ 314687 h 1883299"/>
              <a:gd name="connsiteX23" fmla="*/ 1601414 w 2170487"/>
              <a:gd name="connsiteY23" fmla="*/ 249917 h 1883299"/>
              <a:gd name="connsiteX24" fmla="*/ 1673804 w 2170487"/>
              <a:gd name="connsiteY24" fmla="*/ 208007 h 1883299"/>
              <a:gd name="connsiteX25" fmla="*/ 1658564 w 2170487"/>
              <a:gd name="connsiteY25" fmla="*/ 93707 h 1883299"/>
              <a:gd name="connsiteX26" fmla="*/ 1761434 w 2170487"/>
              <a:gd name="connsiteY26" fmla="*/ 2267 h 1883299"/>
              <a:gd name="connsiteX27" fmla="*/ 1871924 w 2170487"/>
              <a:gd name="connsiteY27" fmla="*/ 36557 h 1883299"/>
              <a:gd name="connsiteX28" fmla="*/ 1860494 w 2170487"/>
              <a:gd name="connsiteY28" fmla="*/ 131807 h 1883299"/>
              <a:gd name="connsiteX29" fmla="*/ 1761434 w 2170487"/>
              <a:gd name="connsiteY29" fmla="*/ 169907 h 1883299"/>
              <a:gd name="connsiteX30" fmla="*/ 1727144 w 2170487"/>
              <a:gd name="connsiteY30" fmla="*/ 204197 h 1883299"/>
              <a:gd name="connsiteX31" fmla="*/ 1818584 w 2170487"/>
              <a:gd name="connsiteY31" fmla="*/ 268967 h 1883299"/>
              <a:gd name="connsiteX32" fmla="*/ 1921454 w 2170487"/>
              <a:gd name="connsiteY32" fmla="*/ 413747 h 1883299"/>
              <a:gd name="connsiteX33" fmla="*/ 2031944 w 2170487"/>
              <a:gd name="connsiteY33" fmla="*/ 482327 h 1883299"/>
              <a:gd name="connsiteX34" fmla="*/ 2161484 w 2170487"/>
              <a:gd name="connsiteY34" fmla="*/ 520427 h 1883299"/>
              <a:gd name="connsiteX35" fmla="*/ 2169104 w 2170487"/>
              <a:gd name="connsiteY35" fmla="*/ 1880597 h 1883299"/>
              <a:gd name="connsiteX36" fmla="*/ 119324 w 2170487"/>
              <a:gd name="connsiteY36" fmla="*/ 1850117 h 1883299"/>
              <a:gd name="connsiteX0" fmla="*/ 118736 w 2321104"/>
              <a:gd name="connsiteY0" fmla="*/ 1865357 h 1982500"/>
              <a:gd name="connsiteX1" fmla="*/ 248276 w 2321104"/>
              <a:gd name="connsiteY1" fmla="*/ 1712957 h 1982500"/>
              <a:gd name="connsiteX2" fmla="*/ 252086 w 2321104"/>
              <a:gd name="connsiteY2" fmla="*/ 1613897 h 1982500"/>
              <a:gd name="connsiteX3" fmla="*/ 252086 w 2321104"/>
              <a:gd name="connsiteY3" fmla="*/ 1457687 h 1982500"/>
              <a:gd name="connsiteX4" fmla="*/ 408296 w 2321104"/>
              <a:gd name="connsiteY4" fmla="*/ 1419587 h 1982500"/>
              <a:gd name="connsiteX5" fmla="*/ 423536 w 2321104"/>
              <a:gd name="connsiteY5" fmla="*/ 1270997 h 1982500"/>
              <a:gd name="connsiteX6" fmla="*/ 488306 w 2321104"/>
              <a:gd name="connsiteY6" fmla="*/ 1202417 h 1982500"/>
              <a:gd name="connsiteX7" fmla="*/ 598796 w 2321104"/>
              <a:gd name="connsiteY7" fmla="*/ 1198607 h 1982500"/>
              <a:gd name="connsiteX8" fmla="*/ 781676 w 2321104"/>
              <a:gd name="connsiteY8" fmla="*/ 1328147 h 1982500"/>
              <a:gd name="connsiteX9" fmla="*/ 907406 w 2321104"/>
              <a:gd name="connsiteY9" fmla="*/ 1297667 h 1982500"/>
              <a:gd name="connsiteX10" fmla="*/ 1017896 w 2321104"/>
              <a:gd name="connsiteY10" fmla="*/ 1206227 h 1982500"/>
              <a:gd name="connsiteX11" fmla="*/ 1227446 w 2321104"/>
              <a:gd name="connsiteY11" fmla="*/ 1328147 h 1982500"/>
              <a:gd name="connsiteX12" fmla="*/ 1254116 w 2321104"/>
              <a:gd name="connsiteY12" fmla="*/ 1244327 h 1982500"/>
              <a:gd name="connsiteX13" fmla="*/ 1177916 w 2321104"/>
              <a:gd name="connsiteY13" fmla="*/ 1118597 h 1982500"/>
              <a:gd name="connsiteX14" fmla="*/ 1147436 w 2321104"/>
              <a:gd name="connsiteY14" fmla="*/ 1015727 h 1982500"/>
              <a:gd name="connsiteX15" fmla="*/ 1219826 w 2321104"/>
              <a:gd name="connsiteY15" fmla="*/ 916667 h 1982500"/>
              <a:gd name="connsiteX16" fmla="*/ 1383656 w 2321104"/>
              <a:gd name="connsiteY16" fmla="*/ 962387 h 1982500"/>
              <a:gd name="connsiteX17" fmla="*/ 1417946 w 2321104"/>
              <a:gd name="connsiteY17" fmla="*/ 882377 h 1982500"/>
              <a:gd name="connsiteX18" fmla="*/ 1349366 w 2321104"/>
              <a:gd name="connsiteY18" fmla="*/ 768077 h 1982500"/>
              <a:gd name="connsiteX19" fmla="*/ 1402706 w 2321104"/>
              <a:gd name="connsiteY19" fmla="*/ 672827 h 1982500"/>
              <a:gd name="connsiteX20" fmla="*/ 1597016 w 2321104"/>
              <a:gd name="connsiteY20" fmla="*/ 520427 h 1982500"/>
              <a:gd name="connsiteX21" fmla="*/ 1612256 w 2321104"/>
              <a:gd name="connsiteY21" fmla="*/ 428987 h 1982500"/>
              <a:gd name="connsiteX22" fmla="*/ 1604636 w 2321104"/>
              <a:gd name="connsiteY22" fmla="*/ 314687 h 1982500"/>
              <a:gd name="connsiteX23" fmla="*/ 1604636 w 2321104"/>
              <a:gd name="connsiteY23" fmla="*/ 249917 h 1982500"/>
              <a:gd name="connsiteX24" fmla="*/ 1677026 w 2321104"/>
              <a:gd name="connsiteY24" fmla="*/ 208007 h 1982500"/>
              <a:gd name="connsiteX25" fmla="*/ 1661786 w 2321104"/>
              <a:gd name="connsiteY25" fmla="*/ 93707 h 1982500"/>
              <a:gd name="connsiteX26" fmla="*/ 1764656 w 2321104"/>
              <a:gd name="connsiteY26" fmla="*/ 2267 h 1982500"/>
              <a:gd name="connsiteX27" fmla="*/ 1875146 w 2321104"/>
              <a:gd name="connsiteY27" fmla="*/ 36557 h 1982500"/>
              <a:gd name="connsiteX28" fmla="*/ 1863716 w 2321104"/>
              <a:gd name="connsiteY28" fmla="*/ 131807 h 1982500"/>
              <a:gd name="connsiteX29" fmla="*/ 1764656 w 2321104"/>
              <a:gd name="connsiteY29" fmla="*/ 169907 h 1982500"/>
              <a:gd name="connsiteX30" fmla="*/ 1730366 w 2321104"/>
              <a:gd name="connsiteY30" fmla="*/ 204197 h 1982500"/>
              <a:gd name="connsiteX31" fmla="*/ 1821806 w 2321104"/>
              <a:gd name="connsiteY31" fmla="*/ 268967 h 1982500"/>
              <a:gd name="connsiteX32" fmla="*/ 1924676 w 2321104"/>
              <a:gd name="connsiteY32" fmla="*/ 413747 h 1982500"/>
              <a:gd name="connsiteX33" fmla="*/ 2035166 w 2321104"/>
              <a:gd name="connsiteY33" fmla="*/ 482327 h 1982500"/>
              <a:gd name="connsiteX34" fmla="*/ 2164706 w 2321104"/>
              <a:gd name="connsiteY34" fmla="*/ 520427 h 1982500"/>
              <a:gd name="connsiteX35" fmla="*/ 2172326 w 2321104"/>
              <a:gd name="connsiteY35" fmla="*/ 1880597 h 1982500"/>
              <a:gd name="connsiteX36" fmla="*/ 118736 w 2321104"/>
              <a:gd name="connsiteY36" fmla="*/ 1865357 h 1982500"/>
              <a:gd name="connsiteX0" fmla="*/ 855 w 2203223"/>
              <a:gd name="connsiteY0" fmla="*/ 1865357 h 1975112"/>
              <a:gd name="connsiteX1" fmla="*/ 130395 w 2203223"/>
              <a:gd name="connsiteY1" fmla="*/ 1712957 h 1975112"/>
              <a:gd name="connsiteX2" fmla="*/ 134205 w 2203223"/>
              <a:gd name="connsiteY2" fmla="*/ 1613897 h 1975112"/>
              <a:gd name="connsiteX3" fmla="*/ 134205 w 2203223"/>
              <a:gd name="connsiteY3" fmla="*/ 1457687 h 1975112"/>
              <a:gd name="connsiteX4" fmla="*/ 290415 w 2203223"/>
              <a:gd name="connsiteY4" fmla="*/ 1419587 h 1975112"/>
              <a:gd name="connsiteX5" fmla="*/ 305655 w 2203223"/>
              <a:gd name="connsiteY5" fmla="*/ 1270997 h 1975112"/>
              <a:gd name="connsiteX6" fmla="*/ 370425 w 2203223"/>
              <a:gd name="connsiteY6" fmla="*/ 1202417 h 1975112"/>
              <a:gd name="connsiteX7" fmla="*/ 480915 w 2203223"/>
              <a:gd name="connsiteY7" fmla="*/ 1198607 h 1975112"/>
              <a:gd name="connsiteX8" fmla="*/ 663795 w 2203223"/>
              <a:gd name="connsiteY8" fmla="*/ 1328147 h 1975112"/>
              <a:gd name="connsiteX9" fmla="*/ 789525 w 2203223"/>
              <a:gd name="connsiteY9" fmla="*/ 1297667 h 1975112"/>
              <a:gd name="connsiteX10" fmla="*/ 900015 w 2203223"/>
              <a:gd name="connsiteY10" fmla="*/ 1206227 h 1975112"/>
              <a:gd name="connsiteX11" fmla="*/ 1109565 w 2203223"/>
              <a:gd name="connsiteY11" fmla="*/ 1328147 h 1975112"/>
              <a:gd name="connsiteX12" fmla="*/ 1136235 w 2203223"/>
              <a:gd name="connsiteY12" fmla="*/ 1244327 h 1975112"/>
              <a:gd name="connsiteX13" fmla="*/ 1060035 w 2203223"/>
              <a:gd name="connsiteY13" fmla="*/ 1118597 h 1975112"/>
              <a:gd name="connsiteX14" fmla="*/ 1029555 w 2203223"/>
              <a:gd name="connsiteY14" fmla="*/ 1015727 h 1975112"/>
              <a:gd name="connsiteX15" fmla="*/ 1101945 w 2203223"/>
              <a:gd name="connsiteY15" fmla="*/ 916667 h 1975112"/>
              <a:gd name="connsiteX16" fmla="*/ 1265775 w 2203223"/>
              <a:gd name="connsiteY16" fmla="*/ 962387 h 1975112"/>
              <a:gd name="connsiteX17" fmla="*/ 1300065 w 2203223"/>
              <a:gd name="connsiteY17" fmla="*/ 882377 h 1975112"/>
              <a:gd name="connsiteX18" fmla="*/ 1231485 w 2203223"/>
              <a:gd name="connsiteY18" fmla="*/ 768077 h 1975112"/>
              <a:gd name="connsiteX19" fmla="*/ 1284825 w 2203223"/>
              <a:gd name="connsiteY19" fmla="*/ 672827 h 1975112"/>
              <a:gd name="connsiteX20" fmla="*/ 1479135 w 2203223"/>
              <a:gd name="connsiteY20" fmla="*/ 520427 h 1975112"/>
              <a:gd name="connsiteX21" fmla="*/ 1494375 w 2203223"/>
              <a:gd name="connsiteY21" fmla="*/ 428987 h 1975112"/>
              <a:gd name="connsiteX22" fmla="*/ 1486755 w 2203223"/>
              <a:gd name="connsiteY22" fmla="*/ 314687 h 1975112"/>
              <a:gd name="connsiteX23" fmla="*/ 1486755 w 2203223"/>
              <a:gd name="connsiteY23" fmla="*/ 249917 h 1975112"/>
              <a:gd name="connsiteX24" fmla="*/ 1559145 w 2203223"/>
              <a:gd name="connsiteY24" fmla="*/ 208007 h 1975112"/>
              <a:gd name="connsiteX25" fmla="*/ 1543905 w 2203223"/>
              <a:gd name="connsiteY25" fmla="*/ 93707 h 1975112"/>
              <a:gd name="connsiteX26" fmla="*/ 1646775 w 2203223"/>
              <a:gd name="connsiteY26" fmla="*/ 2267 h 1975112"/>
              <a:gd name="connsiteX27" fmla="*/ 1757265 w 2203223"/>
              <a:gd name="connsiteY27" fmla="*/ 36557 h 1975112"/>
              <a:gd name="connsiteX28" fmla="*/ 1745835 w 2203223"/>
              <a:gd name="connsiteY28" fmla="*/ 131807 h 1975112"/>
              <a:gd name="connsiteX29" fmla="*/ 1646775 w 2203223"/>
              <a:gd name="connsiteY29" fmla="*/ 169907 h 1975112"/>
              <a:gd name="connsiteX30" fmla="*/ 1612485 w 2203223"/>
              <a:gd name="connsiteY30" fmla="*/ 204197 h 1975112"/>
              <a:gd name="connsiteX31" fmla="*/ 1703925 w 2203223"/>
              <a:gd name="connsiteY31" fmla="*/ 268967 h 1975112"/>
              <a:gd name="connsiteX32" fmla="*/ 1806795 w 2203223"/>
              <a:gd name="connsiteY32" fmla="*/ 413747 h 1975112"/>
              <a:gd name="connsiteX33" fmla="*/ 1917285 w 2203223"/>
              <a:gd name="connsiteY33" fmla="*/ 482327 h 1975112"/>
              <a:gd name="connsiteX34" fmla="*/ 2046825 w 2203223"/>
              <a:gd name="connsiteY34" fmla="*/ 520427 h 1975112"/>
              <a:gd name="connsiteX35" fmla="*/ 2054445 w 2203223"/>
              <a:gd name="connsiteY35" fmla="*/ 1880597 h 1975112"/>
              <a:gd name="connsiteX36" fmla="*/ 855 w 2203223"/>
              <a:gd name="connsiteY36" fmla="*/ 1865357 h 1975112"/>
              <a:gd name="connsiteX0" fmla="*/ 855 w 2056952"/>
              <a:gd name="connsiteY0" fmla="*/ 1865357 h 1880597"/>
              <a:gd name="connsiteX1" fmla="*/ 130395 w 2056952"/>
              <a:gd name="connsiteY1" fmla="*/ 1712957 h 1880597"/>
              <a:gd name="connsiteX2" fmla="*/ 134205 w 2056952"/>
              <a:gd name="connsiteY2" fmla="*/ 1613897 h 1880597"/>
              <a:gd name="connsiteX3" fmla="*/ 134205 w 2056952"/>
              <a:gd name="connsiteY3" fmla="*/ 1457687 h 1880597"/>
              <a:gd name="connsiteX4" fmla="*/ 290415 w 2056952"/>
              <a:gd name="connsiteY4" fmla="*/ 1419587 h 1880597"/>
              <a:gd name="connsiteX5" fmla="*/ 305655 w 2056952"/>
              <a:gd name="connsiteY5" fmla="*/ 1270997 h 1880597"/>
              <a:gd name="connsiteX6" fmla="*/ 370425 w 2056952"/>
              <a:gd name="connsiteY6" fmla="*/ 1202417 h 1880597"/>
              <a:gd name="connsiteX7" fmla="*/ 480915 w 2056952"/>
              <a:gd name="connsiteY7" fmla="*/ 1198607 h 1880597"/>
              <a:gd name="connsiteX8" fmla="*/ 663795 w 2056952"/>
              <a:gd name="connsiteY8" fmla="*/ 1328147 h 1880597"/>
              <a:gd name="connsiteX9" fmla="*/ 789525 w 2056952"/>
              <a:gd name="connsiteY9" fmla="*/ 1297667 h 1880597"/>
              <a:gd name="connsiteX10" fmla="*/ 900015 w 2056952"/>
              <a:gd name="connsiteY10" fmla="*/ 1206227 h 1880597"/>
              <a:gd name="connsiteX11" fmla="*/ 1109565 w 2056952"/>
              <a:gd name="connsiteY11" fmla="*/ 1328147 h 1880597"/>
              <a:gd name="connsiteX12" fmla="*/ 1136235 w 2056952"/>
              <a:gd name="connsiteY12" fmla="*/ 1244327 h 1880597"/>
              <a:gd name="connsiteX13" fmla="*/ 1060035 w 2056952"/>
              <a:gd name="connsiteY13" fmla="*/ 1118597 h 1880597"/>
              <a:gd name="connsiteX14" fmla="*/ 1029555 w 2056952"/>
              <a:gd name="connsiteY14" fmla="*/ 1015727 h 1880597"/>
              <a:gd name="connsiteX15" fmla="*/ 1101945 w 2056952"/>
              <a:gd name="connsiteY15" fmla="*/ 916667 h 1880597"/>
              <a:gd name="connsiteX16" fmla="*/ 1265775 w 2056952"/>
              <a:gd name="connsiteY16" fmla="*/ 962387 h 1880597"/>
              <a:gd name="connsiteX17" fmla="*/ 1300065 w 2056952"/>
              <a:gd name="connsiteY17" fmla="*/ 882377 h 1880597"/>
              <a:gd name="connsiteX18" fmla="*/ 1231485 w 2056952"/>
              <a:gd name="connsiteY18" fmla="*/ 768077 h 1880597"/>
              <a:gd name="connsiteX19" fmla="*/ 1284825 w 2056952"/>
              <a:gd name="connsiteY19" fmla="*/ 672827 h 1880597"/>
              <a:gd name="connsiteX20" fmla="*/ 1479135 w 2056952"/>
              <a:gd name="connsiteY20" fmla="*/ 520427 h 1880597"/>
              <a:gd name="connsiteX21" fmla="*/ 1494375 w 2056952"/>
              <a:gd name="connsiteY21" fmla="*/ 428987 h 1880597"/>
              <a:gd name="connsiteX22" fmla="*/ 1486755 w 2056952"/>
              <a:gd name="connsiteY22" fmla="*/ 314687 h 1880597"/>
              <a:gd name="connsiteX23" fmla="*/ 1486755 w 2056952"/>
              <a:gd name="connsiteY23" fmla="*/ 249917 h 1880597"/>
              <a:gd name="connsiteX24" fmla="*/ 1559145 w 2056952"/>
              <a:gd name="connsiteY24" fmla="*/ 208007 h 1880597"/>
              <a:gd name="connsiteX25" fmla="*/ 1543905 w 2056952"/>
              <a:gd name="connsiteY25" fmla="*/ 93707 h 1880597"/>
              <a:gd name="connsiteX26" fmla="*/ 1646775 w 2056952"/>
              <a:gd name="connsiteY26" fmla="*/ 2267 h 1880597"/>
              <a:gd name="connsiteX27" fmla="*/ 1757265 w 2056952"/>
              <a:gd name="connsiteY27" fmla="*/ 36557 h 1880597"/>
              <a:gd name="connsiteX28" fmla="*/ 1745835 w 2056952"/>
              <a:gd name="connsiteY28" fmla="*/ 131807 h 1880597"/>
              <a:gd name="connsiteX29" fmla="*/ 1646775 w 2056952"/>
              <a:gd name="connsiteY29" fmla="*/ 169907 h 1880597"/>
              <a:gd name="connsiteX30" fmla="*/ 1612485 w 2056952"/>
              <a:gd name="connsiteY30" fmla="*/ 204197 h 1880597"/>
              <a:gd name="connsiteX31" fmla="*/ 1703925 w 2056952"/>
              <a:gd name="connsiteY31" fmla="*/ 268967 h 1880597"/>
              <a:gd name="connsiteX32" fmla="*/ 1806795 w 2056952"/>
              <a:gd name="connsiteY32" fmla="*/ 413747 h 1880597"/>
              <a:gd name="connsiteX33" fmla="*/ 1917285 w 2056952"/>
              <a:gd name="connsiteY33" fmla="*/ 482327 h 1880597"/>
              <a:gd name="connsiteX34" fmla="*/ 2046825 w 2056952"/>
              <a:gd name="connsiteY34" fmla="*/ 520427 h 1880597"/>
              <a:gd name="connsiteX35" fmla="*/ 2054445 w 2056952"/>
              <a:gd name="connsiteY35" fmla="*/ 1880597 h 1880597"/>
              <a:gd name="connsiteX36" fmla="*/ 855 w 2056952"/>
              <a:gd name="connsiteY36" fmla="*/ 1865357 h 188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952" h="1880597">
                <a:moveTo>
                  <a:pt x="855" y="1865357"/>
                </a:moveTo>
                <a:cubicBezTo>
                  <a:pt x="-11210" y="1871707"/>
                  <a:pt x="108170" y="1754867"/>
                  <a:pt x="130395" y="1712957"/>
                </a:cubicBezTo>
                <a:cubicBezTo>
                  <a:pt x="152620" y="1671047"/>
                  <a:pt x="133570" y="1656442"/>
                  <a:pt x="134205" y="1613897"/>
                </a:cubicBezTo>
                <a:cubicBezTo>
                  <a:pt x="134840" y="1571352"/>
                  <a:pt x="108170" y="1490072"/>
                  <a:pt x="134205" y="1457687"/>
                </a:cubicBezTo>
                <a:cubicBezTo>
                  <a:pt x="160240" y="1425302"/>
                  <a:pt x="261840" y="1450702"/>
                  <a:pt x="290415" y="1419587"/>
                </a:cubicBezTo>
                <a:cubicBezTo>
                  <a:pt x="318990" y="1388472"/>
                  <a:pt x="292320" y="1307192"/>
                  <a:pt x="305655" y="1270997"/>
                </a:cubicBezTo>
                <a:cubicBezTo>
                  <a:pt x="318990" y="1234802"/>
                  <a:pt x="341215" y="1214482"/>
                  <a:pt x="370425" y="1202417"/>
                </a:cubicBezTo>
                <a:cubicBezTo>
                  <a:pt x="399635" y="1190352"/>
                  <a:pt x="432020" y="1177652"/>
                  <a:pt x="480915" y="1198607"/>
                </a:cubicBezTo>
                <a:cubicBezTo>
                  <a:pt x="529810" y="1219562"/>
                  <a:pt x="612360" y="1311637"/>
                  <a:pt x="663795" y="1328147"/>
                </a:cubicBezTo>
                <a:cubicBezTo>
                  <a:pt x="715230" y="1344657"/>
                  <a:pt x="750155" y="1317987"/>
                  <a:pt x="789525" y="1297667"/>
                </a:cubicBezTo>
                <a:cubicBezTo>
                  <a:pt x="828895" y="1277347"/>
                  <a:pt x="846675" y="1201147"/>
                  <a:pt x="900015" y="1206227"/>
                </a:cubicBezTo>
                <a:cubicBezTo>
                  <a:pt x="953355" y="1211307"/>
                  <a:pt x="1070195" y="1321797"/>
                  <a:pt x="1109565" y="1328147"/>
                </a:cubicBezTo>
                <a:cubicBezTo>
                  <a:pt x="1148935" y="1334497"/>
                  <a:pt x="1144490" y="1279252"/>
                  <a:pt x="1136235" y="1244327"/>
                </a:cubicBezTo>
                <a:cubicBezTo>
                  <a:pt x="1127980" y="1209402"/>
                  <a:pt x="1077815" y="1156697"/>
                  <a:pt x="1060035" y="1118597"/>
                </a:cubicBezTo>
                <a:cubicBezTo>
                  <a:pt x="1042255" y="1080497"/>
                  <a:pt x="1022570" y="1049382"/>
                  <a:pt x="1029555" y="1015727"/>
                </a:cubicBezTo>
                <a:cubicBezTo>
                  <a:pt x="1036540" y="982072"/>
                  <a:pt x="1062575" y="925557"/>
                  <a:pt x="1101945" y="916667"/>
                </a:cubicBezTo>
                <a:cubicBezTo>
                  <a:pt x="1141315" y="907777"/>
                  <a:pt x="1232755" y="968102"/>
                  <a:pt x="1265775" y="962387"/>
                </a:cubicBezTo>
                <a:cubicBezTo>
                  <a:pt x="1298795" y="956672"/>
                  <a:pt x="1305780" y="914762"/>
                  <a:pt x="1300065" y="882377"/>
                </a:cubicBezTo>
                <a:cubicBezTo>
                  <a:pt x="1294350" y="849992"/>
                  <a:pt x="1234025" y="803002"/>
                  <a:pt x="1231485" y="768077"/>
                </a:cubicBezTo>
                <a:cubicBezTo>
                  <a:pt x="1228945" y="733152"/>
                  <a:pt x="1243550" y="714102"/>
                  <a:pt x="1284825" y="672827"/>
                </a:cubicBezTo>
                <a:cubicBezTo>
                  <a:pt x="1326100" y="631552"/>
                  <a:pt x="1444210" y="561067"/>
                  <a:pt x="1479135" y="520427"/>
                </a:cubicBezTo>
                <a:cubicBezTo>
                  <a:pt x="1514060" y="479787"/>
                  <a:pt x="1493105" y="463277"/>
                  <a:pt x="1494375" y="428987"/>
                </a:cubicBezTo>
                <a:cubicBezTo>
                  <a:pt x="1495645" y="394697"/>
                  <a:pt x="1488025" y="344532"/>
                  <a:pt x="1486755" y="314687"/>
                </a:cubicBezTo>
                <a:cubicBezTo>
                  <a:pt x="1485485" y="284842"/>
                  <a:pt x="1474690" y="267697"/>
                  <a:pt x="1486755" y="249917"/>
                </a:cubicBezTo>
                <a:cubicBezTo>
                  <a:pt x="1498820" y="232137"/>
                  <a:pt x="1549620" y="234042"/>
                  <a:pt x="1559145" y="208007"/>
                </a:cubicBezTo>
                <a:cubicBezTo>
                  <a:pt x="1568670" y="181972"/>
                  <a:pt x="1529300" y="127997"/>
                  <a:pt x="1543905" y="93707"/>
                </a:cubicBezTo>
                <a:cubicBezTo>
                  <a:pt x="1558510" y="59417"/>
                  <a:pt x="1611215" y="11792"/>
                  <a:pt x="1646775" y="2267"/>
                </a:cubicBezTo>
                <a:cubicBezTo>
                  <a:pt x="1682335" y="-7258"/>
                  <a:pt x="1740755" y="14967"/>
                  <a:pt x="1757265" y="36557"/>
                </a:cubicBezTo>
                <a:cubicBezTo>
                  <a:pt x="1773775" y="58147"/>
                  <a:pt x="1764250" y="109582"/>
                  <a:pt x="1745835" y="131807"/>
                </a:cubicBezTo>
                <a:cubicBezTo>
                  <a:pt x="1727420" y="154032"/>
                  <a:pt x="1669000" y="157842"/>
                  <a:pt x="1646775" y="169907"/>
                </a:cubicBezTo>
                <a:cubicBezTo>
                  <a:pt x="1624550" y="181972"/>
                  <a:pt x="1602960" y="187687"/>
                  <a:pt x="1612485" y="204197"/>
                </a:cubicBezTo>
                <a:cubicBezTo>
                  <a:pt x="1622010" y="220707"/>
                  <a:pt x="1671540" y="234042"/>
                  <a:pt x="1703925" y="268967"/>
                </a:cubicBezTo>
                <a:cubicBezTo>
                  <a:pt x="1736310" y="303892"/>
                  <a:pt x="1771235" y="378187"/>
                  <a:pt x="1806795" y="413747"/>
                </a:cubicBezTo>
                <a:cubicBezTo>
                  <a:pt x="1842355" y="449307"/>
                  <a:pt x="1877280" y="464547"/>
                  <a:pt x="1917285" y="482327"/>
                </a:cubicBezTo>
                <a:cubicBezTo>
                  <a:pt x="1957290" y="500107"/>
                  <a:pt x="2043015" y="527412"/>
                  <a:pt x="2046825" y="520427"/>
                </a:cubicBezTo>
                <a:cubicBezTo>
                  <a:pt x="2043015" y="532492"/>
                  <a:pt x="2063970" y="1881232"/>
                  <a:pt x="2054445" y="1880597"/>
                </a:cubicBezTo>
                <a:cubicBezTo>
                  <a:pt x="2044920" y="1879962"/>
                  <a:pt x="12920" y="1859007"/>
                  <a:pt x="855" y="186535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88"/>
          <p:cNvSpPr/>
          <p:nvPr/>
        </p:nvSpPr>
        <p:spPr>
          <a:xfrm>
            <a:off x="4662951" y="7363251"/>
            <a:ext cx="2020635" cy="1521307"/>
          </a:xfrm>
          <a:custGeom>
            <a:avLst/>
            <a:gdLst>
              <a:gd name="connsiteX0" fmla="*/ 2000738 w 2197550"/>
              <a:gd name="connsiteY0" fmla="*/ 451059 h 1616409"/>
              <a:gd name="connsiteX1" fmla="*/ 1920728 w 2197550"/>
              <a:gd name="connsiteY1" fmla="*/ 374859 h 1616409"/>
              <a:gd name="connsiteX2" fmla="*/ 1886438 w 2197550"/>
              <a:gd name="connsiteY2" fmla="*/ 287229 h 1616409"/>
              <a:gd name="connsiteX3" fmla="*/ 1775948 w 2197550"/>
              <a:gd name="connsiteY3" fmla="*/ 214839 h 1616409"/>
              <a:gd name="connsiteX4" fmla="*/ 1684508 w 2197550"/>
              <a:gd name="connsiteY4" fmla="*/ 96729 h 1616409"/>
              <a:gd name="connsiteX5" fmla="*/ 1615928 w 2197550"/>
              <a:gd name="connsiteY5" fmla="*/ 9099 h 1616409"/>
              <a:gd name="connsiteX6" fmla="*/ 1547348 w 2197550"/>
              <a:gd name="connsiteY6" fmla="*/ 28149 h 1616409"/>
              <a:gd name="connsiteX7" fmla="*/ 1589258 w 2197550"/>
              <a:gd name="connsiteY7" fmla="*/ 233889 h 1616409"/>
              <a:gd name="connsiteX8" fmla="*/ 1528298 w 2197550"/>
              <a:gd name="connsiteY8" fmla="*/ 390099 h 1616409"/>
              <a:gd name="connsiteX9" fmla="*/ 1478768 w 2197550"/>
              <a:gd name="connsiteY9" fmla="*/ 466299 h 1616409"/>
              <a:gd name="connsiteX10" fmla="*/ 1497818 w 2197550"/>
              <a:gd name="connsiteY10" fmla="*/ 595839 h 1616409"/>
              <a:gd name="connsiteX11" fmla="*/ 1360658 w 2197550"/>
              <a:gd name="connsiteY11" fmla="*/ 664419 h 1616409"/>
              <a:gd name="connsiteX12" fmla="*/ 1276838 w 2197550"/>
              <a:gd name="connsiteY12" fmla="*/ 732999 h 1616409"/>
              <a:gd name="connsiteX13" fmla="*/ 1135868 w 2197550"/>
              <a:gd name="connsiteY13" fmla="*/ 752049 h 1616409"/>
              <a:gd name="connsiteX14" fmla="*/ 1158728 w 2197550"/>
              <a:gd name="connsiteY14" fmla="*/ 870159 h 1616409"/>
              <a:gd name="connsiteX15" fmla="*/ 1280648 w 2197550"/>
              <a:gd name="connsiteY15" fmla="*/ 1075899 h 1616409"/>
              <a:gd name="connsiteX16" fmla="*/ 1234928 w 2197550"/>
              <a:gd name="connsiteY16" fmla="*/ 1220679 h 1616409"/>
              <a:gd name="connsiteX17" fmla="*/ 1128248 w 2197550"/>
              <a:gd name="connsiteY17" fmla="*/ 1235919 h 1616409"/>
              <a:gd name="connsiteX18" fmla="*/ 991088 w 2197550"/>
              <a:gd name="connsiteY18" fmla="*/ 1033989 h 1616409"/>
              <a:gd name="connsiteX19" fmla="*/ 933938 w 2197550"/>
              <a:gd name="connsiteY19" fmla="*/ 1003509 h 1616409"/>
              <a:gd name="connsiteX20" fmla="*/ 701528 w 2197550"/>
              <a:gd name="connsiteY20" fmla="*/ 1075899 h 1616409"/>
              <a:gd name="connsiteX21" fmla="*/ 602468 w 2197550"/>
              <a:gd name="connsiteY21" fmla="*/ 1102569 h 1616409"/>
              <a:gd name="connsiteX22" fmla="*/ 522458 w 2197550"/>
              <a:gd name="connsiteY22" fmla="*/ 1022559 h 1616409"/>
              <a:gd name="connsiteX23" fmla="*/ 434828 w 2197550"/>
              <a:gd name="connsiteY23" fmla="*/ 934929 h 1616409"/>
              <a:gd name="connsiteX24" fmla="*/ 358628 w 2197550"/>
              <a:gd name="connsiteY24" fmla="*/ 919689 h 1616409"/>
              <a:gd name="connsiteX25" fmla="*/ 335768 w 2197550"/>
              <a:gd name="connsiteY25" fmla="*/ 1064469 h 1616409"/>
              <a:gd name="connsiteX26" fmla="*/ 347198 w 2197550"/>
              <a:gd name="connsiteY26" fmla="*/ 1155909 h 1616409"/>
              <a:gd name="connsiteX27" fmla="*/ 190988 w 2197550"/>
              <a:gd name="connsiteY27" fmla="*/ 1209249 h 1616409"/>
              <a:gd name="connsiteX28" fmla="*/ 210038 w 2197550"/>
              <a:gd name="connsiteY28" fmla="*/ 1327359 h 1616409"/>
              <a:gd name="connsiteX29" fmla="*/ 251948 w 2197550"/>
              <a:gd name="connsiteY29" fmla="*/ 1403559 h 1616409"/>
              <a:gd name="connsiteX30" fmla="*/ 103358 w 2197550"/>
              <a:gd name="connsiteY30" fmla="*/ 1514049 h 1616409"/>
              <a:gd name="connsiteX31" fmla="*/ 2015978 w 2197550"/>
              <a:gd name="connsiteY31" fmla="*/ 1510239 h 1616409"/>
              <a:gd name="connsiteX32" fmla="*/ 2008358 w 2197550"/>
              <a:gd name="connsiteY32" fmla="*/ 150069 h 1616409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071530"/>
              <a:gd name="connsiteY0" fmla="*/ 451059 h 1520635"/>
              <a:gd name="connsiteX1" fmla="*/ 1920728 w 2071530"/>
              <a:gd name="connsiteY1" fmla="*/ 374859 h 1520635"/>
              <a:gd name="connsiteX2" fmla="*/ 1886438 w 2071530"/>
              <a:gd name="connsiteY2" fmla="*/ 287229 h 1520635"/>
              <a:gd name="connsiteX3" fmla="*/ 1775948 w 2071530"/>
              <a:gd name="connsiteY3" fmla="*/ 214839 h 1520635"/>
              <a:gd name="connsiteX4" fmla="*/ 1684508 w 2071530"/>
              <a:gd name="connsiteY4" fmla="*/ 96729 h 1520635"/>
              <a:gd name="connsiteX5" fmla="*/ 1615928 w 2071530"/>
              <a:gd name="connsiteY5" fmla="*/ 9099 h 1520635"/>
              <a:gd name="connsiteX6" fmla="*/ 1547348 w 2071530"/>
              <a:gd name="connsiteY6" fmla="*/ 28149 h 1520635"/>
              <a:gd name="connsiteX7" fmla="*/ 1589258 w 2071530"/>
              <a:gd name="connsiteY7" fmla="*/ 233889 h 1520635"/>
              <a:gd name="connsiteX8" fmla="*/ 1528298 w 2071530"/>
              <a:gd name="connsiteY8" fmla="*/ 390099 h 1520635"/>
              <a:gd name="connsiteX9" fmla="*/ 1478768 w 2071530"/>
              <a:gd name="connsiteY9" fmla="*/ 466299 h 1520635"/>
              <a:gd name="connsiteX10" fmla="*/ 1497818 w 2071530"/>
              <a:gd name="connsiteY10" fmla="*/ 595839 h 1520635"/>
              <a:gd name="connsiteX11" fmla="*/ 1360658 w 2071530"/>
              <a:gd name="connsiteY11" fmla="*/ 664419 h 1520635"/>
              <a:gd name="connsiteX12" fmla="*/ 1276838 w 2071530"/>
              <a:gd name="connsiteY12" fmla="*/ 732999 h 1520635"/>
              <a:gd name="connsiteX13" fmla="*/ 1135868 w 2071530"/>
              <a:gd name="connsiteY13" fmla="*/ 752049 h 1520635"/>
              <a:gd name="connsiteX14" fmla="*/ 1158728 w 2071530"/>
              <a:gd name="connsiteY14" fmla="*/ 870159 h 1520635"/>
              <a:gd name="connsiteX15" fmla="*/ 1280648 w 2071530"/>
              <a:gd name="connsiteY15" fmla="*/ 1075899 h 1520635"/>
              <a:gd name="connsiteX16" fmla="*/ 1234928 w 2071530"/>
              <a:gd name="connsiteY16" fmla="*/ 1220679 h 1520635"/>
              <a:gd name="connsiteX17" fmla="*/ 1128248 w 2071530"/>
              <a:gd name="connsiteY17" fmla="*/ 1235919 h 1520635"/>
              <a:gd name="connsiteX18" fmla="*/ 991088 w 2071530"/>
              <a:gd name="connsiteY18" fmla="*/ 1033989 h 1520635"/>
              <a:gd name="connsiteX19" fmla="*/ 933938 w 2071530"/>
              <a:gd name="connsiteY19" fmla="*/ 1003509 h 1520635"/>
              <a:gd name="connsiteX20" fmla="*/ 701528 w 2071530"/>
              <a:gd name="connsiteY20" fmla="*/ 1075899 h 1520635"/>
              <a:gd name="connsiteX21" fmla="*/ 602468 w 2071530"/>
              <a:gd name="connsiteY21" fmla="*/ 1102569 h 1520635"/>
              <a:gd name="connsiteX22" fmla="*/ 522458 w 2071530"/>
              <a:gd name="connsiteY22" fmla="*/ 1022559 h 1520635"/>
              <a:gd name="connsiteX23" fmla="*/ 434828 w 2071530"/>
              <a:gd name="connsiteY23" fmla="*/ 934929 h 1520635"/>
              <a:gd name="connsiteX24" fmla="*/ 358628 w 2071530"/>
              <a:gd name="connsiteY24" fmla="*/ 919689 h 1520635"/>
              <a:gd name="connsiteX25" fmla="*/ 335768 w 2071530"/>
              <a:gd name="connsiteY25" fmla="*/ 1064469 h 1520635"/>
              <a:gd name="connsiteX26" fmla="*/ 347198 w 2071530"/>
              <a:gd name="connsiteY26" fmla="*/ 1155909 h 1520635"/>
              <a:gd name="connsiteX27" fmla="*/ 190988 w 2071530"/>
              <a:gd name="connsiteY27" fmla="*/ 1209249 h 1520635"/>
              <a:gd name="connsiteX28" fmla="*/ 210038 w 2071530"/>
              <a:gd name="connsiteY28" fmla="*/ 1327359 h 1520635"/>
              <a:gd name="connsiteX29" fmla="*/ 251948 w 2071530"/>
              <a:gd name="connsiteY29" fmla="*/ 1403559 h 1520635"/>
              <a:gd name="connsiteX30" fmla="*/ 103358 w 2071530"/>
              <a:gd name="connsiteY30" fmla="*/ 1514049 h 1520635"/>
              <a:gd name="connsiteX31" fmla="*/ 2015978 w 2071530"/>
              <a:gd name="connsiteY31" fmla="*/ 1510239 h 1520635"/>
              <a:gd name="connsiteX32" fmla="*/ 1996928 w 2071530"/>
              <a:gd name="connsiteY32" fmla="*/ 454869 h 1520635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153620"/>
              <a:gd name="connsiteY0" fmla="*/ 451059 h 1593889"/>
              <a:gd name="connsiteX1" fmla="*/ 1920728 w 2153620"/>
              <a:gd name="connsiteY1" fmla="*/ 374859 h 1593889"/>
              <a:gd name="connsiteX2" fmla="*/ 1886438 w 2153620"/>
              <a:gd name="connsiteY2" fmla="*/ 287229 h 1593889"/>
              <a:gd name="connsiteX3" fmla="*/ 1775948 w 2153620"/>
              <a:gd name="connsiteY3" fmla="*/ 214839 h 1593889"/>
              <a:gd name="connsiteX4" fmla="*/ 1684508 w 2153620"/>
              <a:gd name="connsiteY4" fmla="*/ 96729 h 1593889"/>
              <a:gd name="connsiteX5" fmla="*/ 1615928 w 2153620"/>
              <a:gd name="connsiteY5" fmla="*/ 9099 h 1593889"/>
              <a:gd name="connsiteX6" fmla="*/ 1547348 w 2153620"/>
              <a:gd name="connsiteY6" fmla="*/ 28149 h 1593889"/>
              <a:gd name="connsiteX7" fmla="*/ 1589258 w 2153620"/>
              <a:gd name="connsiteY7" fmla="*/ 233889 h 1593889"/>
              <a:gd name="connsiteX8" fmla="*/ 1528298 w 2153620"/>
              <a:gd name="connsiteY8" fmla="*/ 390099 h 1593889"/>
              <a:gd name="connsiteX9" fmla="*/ 1478768 w 2153620"/>
              <a:gd name="connsiteY9" fmla="*/ 466299 h 1593889"/>
              <a:gd name="connsiteX10" fmla="*/ 1497818 w 2153620"/>
              <a:gd name="connsiteY10" fmla="*/ 595839 h 1593889"/>
              <a:gd name="connsiteX11" fmla="*/ 1360658 w 2153620"/>
              <a:gd name="connsiteY11" fmla="*/ 664419 h 1593889"/>
              <a:gd name="connsiteX12" fmla="*/ 1276838 w 2153620"/>
              <a:gd name="connsiteY12" fmla="*/ 732999 h 1593889"/>
              <a:gd name="connsiteX13" fmla="*/ 1135868 w 2153620"/>
              <a:gd name="connsiteY13" fmla="*/ 752049 h 1593889"/>
              <a:gd name="connsiteX14" fmla="*/ 1158728 w 2153620"/>
              <a:gd name="connsiteY14" fmla="*/ 870159 h 1593889"/>
              <a:gd name="connsiteX15" fmla="*/ 1280648 w 2153620"/>
              <a:gd name="connsiteY15" fmla="*/ 1075899 h 1593889"/>
              <a:gd name="connsiteX16" fmla="*/ 1234928 w 2153620"/>
              <a:gd name="connsiteY16" fmla="*/ 1220679 h 1593889"/>
              <a:gd name="connsiteX17" fmla="*/ 1128248 w 2153620"/>
              <a:gd name="connsiteY17" fmla="*/ 1235919 h 1593889"/>
              <a:gd name="connsiteX18" fmla="*/ 991088 w 2153620"/>
              <a:gd name="connsiteY18" fmla="*/ 1033989 h 1593889"/>
              <a:gd name="connsiteX19" fmla="*/ 933938 w 2153620"/>
              <a:gd name="connsiteY19" fmla="*/ 1003509 h 1593889"/>
              <a:gd name="connsiteX20" fmla="*/ 701528 w 2153620"/>
              <a:gd name="connsiteY20" fmla="*/ 1075899 h 1593889"/>
              <a:gd name="connsiteX21" fmla="*/ 602468 w 2153620"/>
              <a:gd name="connsiteY21" fmla="*/ 1102569 h 1593889"/>
              <a:gd name="connsiteX22" fmla="*/ 522458 w 2153620"/>
              <a:gd name="connsiteY22" fmla="*/ 1022559 h 1593889"/>
              <a:gd name="connsiteX23" fmla="*/ 434828 w 2153620"/>
              <a:gd name="connsiteY23" fmla="*/ 934929 h 1593889"/>
              <a:gd name="connsiteX24" fmla="*/ 358628 w 2153620"/>
              <a:gd name="connsiteY24" fmla="*/ 919689 h 1593889"/>
              <a:gd name="connsiteX25" fmla="*/ 335768 w 2153620"/>
              <a:gd name="connsiteY25" fmla="*/ 1064469 h 1593889"/>
              <a:gd name="connsiteX26" fmla="*/ 347198 w 2153620"/>
              <a:gd name="connsiteY26" fmla="*/ 1155909 h 1593889"/>
              <a:gd name="connsiteX27" fmla="*/ 190988 w 2153620"/>
              <a:gd name="connsiteY27" fmla="*/ 1209249 h 1593889"/>
              <a:gd name="connsiteX28" fmla="*/ 210038 w 2153620"/>
              <a:gd name="connsiteY28" fmla="*/ 1327359 h 1593889"/>
              <a:gd name="connsiteX29" fmla="*/ 251948 w 2153620"/>
              <a:gd name="connsiteY29" fmla="*/ 1403559 h 1593889"/>
              <a:gd name="connsiteX30" fmla="*/ 103358 w 2153620"/>
              <a:gd name="connsiteY30" fmla="*/ 1514049 h 1593889"/>
              <a:gd name="connsiteX31" fmla="*/ 2015978 w 2153620"/>
              <a:gd name="connsiteY31" fmla="*/ 1510239 h 1593889"/>
              <a:gd name="connsiteX32" fmla="*/ 1996928 w 2153620"/>
              <a:gd name="connsiteY32" fmla="*/ 454869 h 1593889"/>
              <a:gd name="connsiteX0" fmla="*/ 2000738 w 2020635"/>
              <a:gd name="connsiteY0" fmla="*/ 451059 h 1521307"/>
              <a:gd name="connsiteX1" fmla="*/ 1920728 w 2020635"/>
              <a:gd name="connsiteY1" fmla="*/ 374859 h 1521307"/>
              <a:gd name="connsiteX2" fmla="*/ 1886438 w 2020635"/>
              <a:gd name="connsiteY2" fmla="*/ 287229 h 1521307"/>
              <a:gd name="connsiteX3" fmla="*/ 1775948 w 2020635"/>
              <a:gd name="connsiteY3" fmla="*/ 214839 h 1521307"/>
              <a:gd name="connsiteX4" fmla="*/ 1684508 w 2020635"/>
              <a:gd name="connsiteY4" fmla="*/ 96729 h 1521307"/>
              <a:gd name="connsiteX5" fmla="*/ 1615928 w 2020635"/>
              <a:gd name="connsiteY5" fmla="*/ 9099 h 1521307"/>
              <a:gd name="connsiteX6" fmla="*/ 1547348 w 2020635"/>
              <a:gd name="connsiteY6" fmla="*/ 28149 h 1521307"/>
              <a:gd name="connsiteX7" fmla="*/ 1589258 w 2020635"/>
              <a:gd name="connsiteY7" fmla="*/ 233889 h 1521307"/>
              <a:gd name="connsiteX8" fmla="*/ 1528298 w 2020635"/>
              <a:gd name="connsiteY8" fmla="*/ 390099 h 1521307"/>
              <a:gd name="connsiteX9" fmla="*/ 1478768 w 2020635"/>
              <a:gd name="connsiteY9" fmla="*/ 466299 h 1521307"/>
              <a:gd name="connsiteX10" fmla="*/ 1497818 w 2020635"/>
              <a:gd name="connsiteY10" fmla="*/ 595839 h 1521307"/>
              <a:gd name="connsiteX11" fmla="*/ 1360658 w 2020635"/>
              <a:gd name="connsiteY11" fmla="*/ 664419 h 1521307"/>
              <a:gd name="connsiteX12" fmla="*/ 1276838 w 2020635"/>
              <a:gd name="connsiteY12" fmla="*/ 732999 h 1521307"/>
              <a:gd name="connsiteX13" fmla="*/ 1135868 w 2020635"/>
              <a:gd name="connsiteY13" fmla="*/ 752049 h 1521307"/>
              <a:gd name="connsiteX14" fmla="*/ 1158728 w 2020635"/>
              <a:gd name="connsiteY14" fmla="*/ 870159 h 1521307"/>
              <a:gd name="connsiteX15" fmla="*/ 1280648 w 2020635"/>
              <a:gd name="connsiteY15" fmla="*/ 1075899 h 1521307"/>
              <a:gd name="connsiteX16" fmla="*/ 1234928 w 2020635"/>
              <a:gd name="connsiteY16" fmla="*/ 1220679 h 1521307"/>
              <a:gd name="connsiteX17" fmla="*/ 1128248 w 2020635"/>
              <a:gd name="connsiteY17" fmla="*/ 1235919 h 1521307"/>
              <a:gd name="connsiteX18" fmla="*/ 991088 w 2020635"/>
              <a:gd name="connsiteY18" fmla="*/ 1033989 h 1521307"/>
              <a:gd name="connsiteX19" fmla="*/ 933938 w 2020635"/>
              <a:gd name="connsiteY19" fmla="*/ 1003509 h 1521307"/>
              <a:gd name="connsiteX20" fmla="*/ 701528 w 2020635"/>
              <a:gd name="connsiteY20" fmla="*/ 1075899 h 1521307"/>
              <a:gd name="connsiteX21" fmla="*/ 602468 w 2020635"/>
              <a:gd name="connsiteY21" fmla="*/ 1102569 h 1521307"/>
              <a:gd name="connsiteX22" fmla="*/ 522458 w 2020635"/>
              <a:gd name="connsiteY22" fmla="*/ 1022559 h 1521307"/>
              <a:gd name="connsiteX23" fmla="*/ 434828 w 2020635"/>
              <a:gd name="connsiteY23" fmla="*/ 934929 h 1521307"/>
              <a:gd name="connsiteX24" fmla="*/ 358628 w 2020635"/>
              <a:gd name="connsiteY24" fmla="*/ 919689 h 1521307"/>
              <a:gd name="connsiteX25" fmla="*/ 335768 w 2020635"/>
              <a:gd name="connsiteY25" fmla="*/ 1064469 h 1521307"/>
              <a:gd name="connsiteX26" fmla="*/ 347198 w 2020635"/>
              <a:gd name="connsiteY26" fmla="*/ 1155909 h 1521307"/>
              <a:gd name="connsiteX27" fmla="*/ 190988 w 2020635"/>
              <a:gd name="connsiteY27" fmla="*/ 1209249 h 1521307"/>
              <a:gd name="connsiteX28" fmla="*/ 210038 w 2020635"/>
              <a:gd name="connsiteY28" fmla="*/ 1327359 h 1521307"/>
              <a:gd name="connsiteX29" fmla="*/ 251948 w 2020635"/>
              <a:gd name="connsiteY29" fmla="*/ 1403559 h 1521307"/>
              <a:gd name="connsiteX30" fmla="*/ 103358 w 2020635"/>
              <a:gd name="connsiteY30" fmla="*/ 1514049 h 1521307"/>
              <a:gd name="connsiteX31" fmla="*/ 2015978 w 2020635"/>
              <a:gd name="connsiteY31" fmla="*/ 1510239 h 1521307"/>
              <a:gd name="connsiteX32" fmla="*/ 1996928 w 2020635"/>
              <a:gd name="connsiteY32" fmla="*/ 454869 h 1521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0635" h="1521307">
                <a:moveTo>
                  <a:pt x="2000738" y="451059"/>
                </a:moveTo>
                <a:cubicBezTo>
                  <a:pt x="1970258" y="426611"/>
                  <a:pt x="1939778" y="402164"/>
                  <a:pt x="1920728" y="374859"/>
                </a:cubicBezTo>
                <a:cubicBezTo>
                  <a:pt x="1901678" y="347554"/>
                  <a:pt x="1910568" y="313899"/>
                  <a:pt x="1886438" y="287229"/>
                </a:cubicBezTo>
                <a:cubicBezTo>
                  <a:pt x="1862308" y="260559"/>
                  <a:pt x="1809603" y="246589"/>
                  <a:pt x="1775948" y="214839"/>
                </a:cubicBezTo>
                <a:cubicBezTo>
                  <a:pt x="1742293" y="183089"/>
                  <a:pt x="1684508" y="96729"/>
                  <a:pt x="1684508" y="96729"/>
                </a:cubicBezTo>
                <a:cubicBezTo>
                  <a:pt x="1657838" y="62439"/>
                  <a:pt x="1638788" y="20529"/>
                  <a:pt x="1615928" y="9099"/>
                </a:cubicBezTo>
                <a:cubicBezTo>
                  <a:pt x="1593068" y="-2331"/>
                  <a:pt x="1551793" y="-9316"/>
                  <a:pt x="1547348" y="28149"/>
                </a:cubicBezTo>
                <a:cubicBezTo>
                  <a:pt x="1542903" y="65614"/>
                  <a:pt x="1592433" y="173564"/>
                  <a:pt x="1589258" y="233889"/>
                </a:cubicBezTo>
                <a:cubicBezTo>
                  <a:pt x="1586083" y="294214"/>
                  <a:pt x="1546713" y="351364"/>
                  <a:pt x="1528298" y="390099"/>
                </a:cubicBezTo>
                <a:cubicBezTo>
                  <a:pt x="1509883" y="428834"/>
                  <a:pt x="1483848" y="432009"/>
                  <a:pt x="1478768" y="466299"/>
                </a:cubicBezTo>
                <a:cubicBezTo>
                  <a:pt x="1473688" y="500589"/>
                  <a:pt x="1517503" y="562819"/>
                  <a:pt x="1497818" y="595839"/>
                </a:cubicBezTo>
                <a:cubicBezTo>
                  <a:pt x="1478133" y="628859"/>
                  <a:pt x="1397488" y="641559"/>
                  <a:pt x="1360658" y="664419"/>
                </a:cubicBezTo>
                <a:cubicBezTo>
                  <a:pt x="1323828" y="687279"/>
                  <a:pt x="1314303" y="718394"/>
                  <a:pt x="1276838" y="732999"/>
                </a:cubicBezTo>
                <a:cubicBezTo>
                  <a:pt x="1239373" y="747604"/>
                  <a:pt x="1155553" y="729189"/>
                  <a:pt x="1135868" y="752049"/>
                </a:cubicBezTo>
                <a:cubicBezTo>
                  <a:pt x="1116183" y="774909"/>
                  <a:pt x="1134598" y="816184"/>
                  <a:pt x="1158728" y="870159"/>
                </a:cubicBezTo>
                <a:cubicBezTo>
                  <a:pt x="1182858" y="924134"/>
                  <a:pt x="1267948" y="1017479"/>
                  <a:pt x="1280648" y="1075899"/>
                </a:cubicBezTo>
                <a:cubicBezTo>
                  <a:pt x="1293348" y="1134319"/>
                  <a:pt x="1260328" y="1194009"/>
                  <a:pt x="1234928" y="1220679"/>
                </a:cubicBezTo>
                <a:cubicBezTo>
                  <a:pt x="1209528" y="1247349"/>
                  <a:pt x="1168888" y="1267034"/>
                  <a:pt x="1128248" y="1235919"/>
                </a:cubicBezTo>
                <a:cubicBezTo>
                  <a:pt x="1087608" y="1204804"/>
                  <a:pt x="1023473" y="1072724"/>
                  <a:pt x="991088" y="1033989"/>
                </a:cubicBezTo>
                <a:cubicBezTo>
                  <a:pt x="958703" y="995254"/>
                  <a:pt x="982198" y="996524"/>
                  <a:pt x="933938" y="1003509"/>
                </a:cubicBezTo>
                <a:cubicBezTo>
                  <a:pt x="885678" y="1010494"/>
                  <a:pt x="756773" y="1059389"/>
                  <a:pt x="701528" y="1075899"/>
                </a:cubicBezTo>
                <a:cubicBezTo>
                  <a:pt x="646283" y="1092409"/>
                  <a:pt x="632313" y="1111459"/>
                  <a:pt x="602468" y="1102569"/>
                </a:cubicBezTo>
                <a:cubicBezTo>
                  <a:pt x="572623" y="1093679"/>
                  <a:pt x="522458" y="1022559"/>
                  <a:pt x="522458" y="1022559"/>
                </a:cubicBezTo>
                <a:cubicBezTo>
                  <a:pt x="494518" y="994619"/>
                  <a:pt x="462133" y="952074"/>
                  <a:pt x="434828" y="934929"/>
                </a:cubicBezTo>
                <a:cubicBezTo>
                  <a:pt x="407523" y="917784"/>
                  <a:pt x="375138" y="898099"/>
                  <a:pt x="358628" y="919689"/>
                </a:cubicBezTo>
                <a:cubicBezTo>
                  <a:pt x="342118" y="941279"/>
                  <a:pt x="337673" y="1025099"/>
                  <a:pt x="335768" y="1064469"/>
                </a:cubicBezTo>
                <a:cubicBezTo>
                  <a:pt x="333863" y="1103839"/>
                  <a:pt x="371328" y="1131779"/>
                  <a:pt x="347198" y="1155909"/>
                </a:cubicBezTo>
                <a:cubicBezTo>
                  <a:pt x="323068" y="1180039"/>
                  <a:pt x="213848" y="1180674"/>
                  <a:pt x="190988" y="1209249"/>
                </a:cubicBezTo>
                <a:cubicBezTo>
                  <a:pt x="168128" y="1237824"/>
                  <a:pt x="199878" y="1294974"/>
                  <a:pt x="210038" y="1327359"/>
                </a:cubicBezTo>
                <a:cubicBezTo>
                  <a:pt x="220198" y="1359744"/>
                  <a:pt x="269728" y="1372444"/>
                  <a:pt x="251948" y="1403559"/>
                </a:cubicBezTo>
                <a:cubicBezTo>
                  <a:pt x="234168" y="1434674"/>
                  <a:pt x="-190647" y="1496269"/>
                  <a:pt x="103358" y="1514049"/>
                </a:cubicBezTo>
                <a:cubicBezTo>
                  <a:pt x="397363" y="1531829"/>
                  <a:pt x="2001373" y="1511509"/>
                  <a:pt x="2015978" y="1510239"/>
                </a:cubicBezTo>
                <a:cubicBezTo>
                  <a:pt x="2030583" y="1508969"/>
                  <a:pt x="2007088" y="461219"/>
                  <a:pt x="1996928" y="45486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90" name="Freeform 89"/>
          <p:cNvSpPr/>
          <p:nvPr/>
        </p:nvSpPr>
        <p:spPr>
          <a:xfrm>
            <a:off x="5009395" y="7312377"/>
            <a:ext cx="260364" cy="502727"/>
          </a:xfrm>
          <a:custGeom>
            <a:avLst/>
            <a:gdLst>
              <a:gd name="connsiteX0" fmla="*/ 225545 w 260364"/>
              <a:gd name="connsiteY0" fmla="*/ 113313 h 502727"/>
              <a:gd name="connsiteX1" fmla="*/ 221735 w 260364"/>
              <a:gd name="connsiteY1" fmla="*/ 25683 h 502727"/>
              <a:gd name="connsiteX2" fmla="*/ 164585 w 260364"/>
              <a:gd name="connsiteY2" fmla="*/ 2823 h 502727"/>
              <a:gd name="connsiteX3" fmla="*/ 80765 w 260364"/>
              <a:gd name="connsiteY3" fmla="*/ 79023 h 502727"/>
              <a:gd name="connsiteX4" fmla="*/ 12185 w 260364"/>
              <a:gd name="connsiteY4" fmla="*/ 159033 h 502727"/>
              <a:gd name="connsiteX5" fmla="*/ 4565 w 260364"/>
              <a:gd name="connsiteY5" fmla="*/ 231423 h 502727"/>
              <a:gd name="connsiteX6" fmla="*/ 61715 w 260364"/>
              <a:gd name="connsiteY6" fmla="*/ 296193 h 502727"/>
              <a:gd name="connsiteX7" fmla="*/ 50285 w 260364"/>
              <a:gd name="connsiteY7" fmla="*/ 414303 h 502727"/>
              <a:gd name="connsiteX8" fmla="*/ 103625 w 260364"/>
              <a:gd name="connsiteY8" fmla="*/ 490503 h 502727"/>
              <a:gd name="connsiteX9" fmla="*/ 217925 w 260364"/>
              <a:gd name="connsiteY9" fmla="*/ 486693 h 502727"/>
              <a:gd name="connsiteX10" fmla="*/ 259835 w 260364"/>
              <a:gd name="connsiteY10" fmla="*/ 338103 h 502727"/>
              <a:gd name="connsiteX11" fmla="*/ 225545 w 260364"/>
              <a:gd name="connsiteY11" fmla="*/ 113313 h 50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364" h="502727">
                <a:moveTo>
                  <a:pt x="225545" y="113313"/>
                </a:moveTo>
                <a:cubicBezTo>
                  <a:pt x="219195" y="61243"/>
                  <a:pt x="231895" y="44098"/>
                  <a:pt x="221735" y="25683"/>
                </a:cubicBezTo>
                <a:cubicBezTo>
                  <a:pt x="211575" y="7268"/>
                  <a:pt x="188080" y="-6067"/>
                  <a:pt x="164585" y="2823"/>
                </a:cubicBezTo>
                <a:cubicBezTo>
                  <a:pt x="141090" y="11713"/>
                  <a:pt x="106165" y="52988"/>
                  <a:pt x="80765" y="79023"/>
                </a:cubicBezTo>
                <a:cubicBezTo>
                  <a:pt x="55365" y="105058"/>
                  <a:pt x="24885" y="133633"/>
                  <a:pt x="12185" y="159033"/>
                </a:cubicBezTo>
                <a:cubicBezTo>
                  <a:pt x="-515" y="184433"/>
                  <a:pt x="-3690" y="208563"/>
                  <a:pt x="4565" y="231423"/>
                </a:cubicBezTo>
                <a:cubicBezTo>
                  <a:pt x="12820" y="254283"/>
                  <a:pt x="54095" y="265713"/>
                  <a:pt x="61715" y="296193"/>
                </a:cubicBezTo>
                <a:cubicBezTo>
                  <a:pt x="69335" y="326673"/>
                  <a:pt x="43300" y="381918"/>
                  <a:pt x="50285" y="414303"/>
                </a:cubicBezTo>
                <a:cubicBezTo>
                  <a:pt x="57270" y="446688"/>
                  <a:pt x="75685" y="478438"/>
                  <a:pt x="103625" y="490503"/>
                </a:cubicBezTo>
                <a:cubicBezTo>
                  <a:pt x="131565" y="502568"/>
                  <a:pt x="191890" y="512093"/>
                  <a:pt x="217925" y="486693"/>
                </a:cubicBezTo>
                <a:cubicBezTo>
                  <a:pt x="243960" y="461293"/>
                  <a:pt x="254755" y="397793"/>
                  <a:pt x="259835" y="338103"/>
                </a:cubicBezTo>
                <a:cubicBezTo>
                  <a:pt x="264915" y="278413"/>
                  <a:pt x="231895" y="165383"/>
                  <a:pt x="225545" y="11331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3015489" y="7016076"/>
            <a:ext cx="1864204" cy="1868844"/>
          </a:xfrm>
          <a:custGeom>
            <a:avLst/>
            <a:gdLst>
              <a:gd name="connsiteX0" fmla="*/ 1221231 w 1864204"/>
              <a:gd name="connsiteY0" fmla="*/ 1826934 h 1869804"/>
              <a:gd name="connsiteX1" fmla="*/ 1228851 w 1864204"/>
              <a:gd name="connsiteY1" fmla="*/ 1678344 h 1869804"/>
              <a:gd name="connsiteX2" fmla="*/ 1350771 w 1864204"/>
              <a:gd name="connsiteY2" fmla="*/ 1647864 h 1869804"/>
              <a:gd name="connsiteX3" fmla="*/ 1404111 w 1864204"/>
              <a:gd name="connsiteY3" fmla="*/ 1647864 h 1869804"/>
              <a:gd name="connsiteX4" fmla="*/ 1426971 w 1864204"/>
              <a:gd name="connsiteY4" fmla="*/ 1594524 h 1869804"/>
              <a:gd name="connsiteX5" fmla="*/ 1415541 w 1864204"/>
              <a:gd name="connsiteY5" fmla="*/ 1434504 h 1869804"/>
              <a:gd name="connsiteX6" fmla="*/ 1388871 w 1864204"/>
              <a:gd name="connsiteY6" fmla="*/ 1266864 h 1869804"/>
              <a:gd name="connsiteX7" fmla="*/ 1556511 w 1864204"/>
              <a:gd name="connsiteY7" fmla="*/ 1175424 h 1869804"/>
              <a:gd name="connsiteX8" fmla="*/ 1548891 w 1864204"/>
              <a:gd name="connsiteY8" fmla="*/ 1007784 h 1869804"/>
              <a:gd name="connsiteX9" fmla="*/ 1640331 w 1864204"/>
              <a:gd name="connsiteY9" fmla="*/ 870624 h 1869804"/>
              <a:gd name="connsiteX10" fmla="*/ 1640331 w 1864204"/>
              <a:gd name="connsiteY10" fmla="*/ 786804 h 1869804"/>
              <a:gd name="connsiteX11" fmla="*/ 1693671 w 1864204"/>
              <a:gd name="connsiteY11" fmla="*/ 756324 h 1869804"/>
              <a:gd name="connsiteX12" fmla="*/ 1712721 w 1864204"/>
              <a:gd name="connsiteY12" fmla="*/ 706794 h 1869804"/>
              <a:gd name="connsiteX13" fmla="*/ 1647951 w 1864204"/>
              <a:gd name="connsiteY13" fmla="*/ 592494 h 1869804"/>
              <a:gd name="connsiteX14" fmla="*/ 1693671 w 1864204"/>
              <a:gd name="connsiteY14" fmla="*/ 485814 h 1869804"/>
              <a:gd name="connsiteX15" fmla="*/ 1766061 w 1864204"/>
              <a:gd name="connsiteY15" fmla="*/ 371514 h 1869804"/>
              <a:gd name="connsiteX16" fmla="*/ 1853691 w 1864204"/>
              <a:gd name="connsiteY16" fmla="*/ 211494 h 1869804"/>
              <a:gd name="connsiteX17" fmla="*/ 1846071 w 1864204"/>
              <a:gd name="connsiteY17" fmla="*/ 127674 h 1869804"/>
              <a:gd name="connsiteX18" fmla="*/ 1705101 w 1864204"/>
              <a:gd name="connsiteY18" fmla="*/ 43854 h 1869804"/>
              <a:gd name="connsiteX19" fmla="*/ 1621281 w 1864204"/>
              <a:gd name="connsiteY19" fmla="*/ 5754 h 1869804"/>
              <a:gd name="connsiteX20" fmla="*/ 1499361 w 1864204"/>
              <a:gd name="connsiteY20" fmla="*/ 5754 h 1869804"/>
              <a:gd name="connsiteX21" fmla="*/ 1312671 w 1864204"/>
              <a:gd name="connsiteY21" fmla="*/ 59094 h 1869804"/>
              <a:gd name="connsiteX22" fmla="*/ 1045971 w 1864204"/>
              <a:gd name="connsiteY22" fmla="*/ 78144 h 1869804"/>
              <a:gd name="connsiteX23" fmla="*/ 912621 w 1864204"/>
              <a:gd name="connsiteY23" fmla="*/ 173394 h 1869804"/>
              <a:gd name="connsiteX24" fmla="*/ 844041 w 1864204"/>
              <a:gd name="connsiteY24" fmla="*/ 280074 h 1869804"/>
              <a:gd name="connsiteX25" fmla="*/ 653541 w 1864204"/>
              <a:gd name="connsiteY25" fmla="*/ 367704 h 1869804"/>
              <a:gd name="connsiteX26" fmla="*/ 592581 w 1864204"/>
              <a:gd name="connsiteY26" fmla="*/ 527724 h 1869804"/>
              <a:gd name="connsiteX27" fmla="*/ 645921 w 1864204"/>
              <a:gd name="connsiteY27" fmla="*/ 744894 h 1869804"/>
              <a:gd name="connsiteX28" fmla="*/ 611631 w 1864204"/>
              <a:gd name="connsiteY28" fmla="*/ 992544 h 1869804"/>
              <a:gd name="connsiteX29" fmla="*/ 565911 w 1864204"/>
              <a:gd name="connsiteY29" fmla="*/ 1144944 h 1869804"/>
              <a:gd name="connsiteX30" fmla="*/ 569721 w 1864204"/>
              <a:gd name="connsiteY30" fmla="*/ 1293534 h 1869804"/>
              <a:gd name="connsiteX31" fmla="*/ 543051 w 1864204"/>
              <a:gd name="connsiteY31" fmla="*/ 1358304 h 1869804"/>
              <a:gd name="connsiteX32" fmla="*/ 371601 w 1864204"/>
              <a:gd name="connsiteY32" fmla="*/ 1438314 h 1869804"/>
              <a:gd name="connsiteX33" fmla="*/ 196341 w 1864204"/>
              <a:gd name="connsiteY33" fmla="*/ 1442124 h 1869804"/>
              <a:gd name="connsiteX34" fmla="*/ 32511 w 1864204"/>
              <a:gd name="connsiteY34" fmla="*/ 1396404 h 1869804"/>
              <a:gd name="connsiteX35" fmla="*/ 5841 w 1864204"/>
              <a:gd name="connsiteY35" fmla="*/ 1468794 h 1869804"/>
              <a:gd name="connsiteX36" fmla="*/ 108711 w 1864204"/>
              <a:gd name="connsiteY36" fmla="*/ 1720254 h 1869804"/>
              <a:gd name="connsiteX37" fmla="*/ 203961 w 1864204"/>
              <a:gd name="connsiteY37" fmla="*/ 1807884 h 1869804"/>
              <a:gd name="connsiteX38" fmla="*/ 291591 w 1864204"/>
              <a:gd name="connsiteY38" fmla="*/ 1830744 h 1869804"/>
              <a:gd name="connsiteX39" fmla="*/ 337311 w 1864204"/>
              <a:gd name="connsiteY39" fmla="*/ 1868844 h 1869804"/>
              <a:gd name="connsiteX40" fmla="*/ 1221231 w 1864204"/>
              <a:gd name="connsiteY40" fmla="*/ 1826934 h 186980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4204" h="1868844">
                <a:moveTo>
                  <a:pt x="1209801" y="1849794"/>
                </a:moveTo>
                <a:cubicBezTo>
                  <a:pt x="1221231" y="1867574"/>
                  <a:pt x="1205356" y="1711999"/>
                  <a:pt x="1228851" y="1678344"/>
                </a:cubicBezTo>
                <a:cubicBezTo>
                  <a:pt x="1252346" y="1644689"/>
                  <a:pt x="1321561" y="1652944"/>
                  <a:pt x="1350771" y="1647864"/>
                </a:cubicBezTo>
                <a:cubicBezTo>
                  <a:pt x="1379981" y="1642784"/>
                  <a:pt x="1391411" y="1656754"/>
                  <a:pt x="1404111" y="1647864"/>
                </a:cubicBezTo>
                <a:cubicBezTo>
                  <a:pt x="1416811" y="1638974"/>
                  <a:pt x="1425066" y="1630084"/>
                  <a:pt x="1426971" y="1594524"/>
                </a:cubicBezTo>
                <a:cubicBezTo>
                  <a:pt x="1428876" y="1558964"/>
                  <a:pt x="1421891" y="1489114"/>
                  <a:pt x="1415541" y="1434504"/>
                </a:cubicBezTo>
                <a:cubicBezTo>
                  <a:pt x="1409191" y="1379894"/>
                  <a:pt x="1365376" y="1310044"/>
                  <a:pt x="1388871" y="1266864"/>
                </a:cubicBezTo>
                <a:cubicBezTo>
                  <a:pt x="1412366" y="1223684"/>
                  <a:pt x="1529841" y="1218604"/>
                  <a:pt x="1556511" y="1175424"/>
                </a:cubicBezTo>
                <a:cubicBezTo>
                  <a:pt x="1583181" y="1132244"/>
                  <a:pt x="1534921" y="1058584"/>
                  <a:pt x="1548891" y="1007784"/>
                </a:cubicBezTo>
                <a:cubicBezTo>
                  <a:pt x="1562861" y="956984"/>
                  <a:pt x="1625091" y="907454"/>
                  <a:pt x="1640331" y="870624"/>
                </a:cubicBezTo>
                <a:cubicBezTo>
                  <a:pt x="1655571" y="833794"/>
                  <a:pt x="1631441" y="805854"/>
                  <a:pt x="1640331" y="786804"/>
                </a:cubicBezTo>
                <a:cubicBezTo>
                  <a:pt x="1649221" y="767754"/>
                  <a:pt x="1681606" y="769659"/>
                  <a:pt x="1693671" y="756324"/>
                </a:cubicBezTo>
                <a:cubicBezTo>
                  <a:pt x="1705736" y="742989"/>
                  <a:pt x="1720341" y="734099"/>
                  <a:pt x="1712721" y="706794"/>
                </a:cubicBezTo>
                <a:cubicBezTo>
                  <a:pt x="1705101" y="679489"/>
                  <a:pt x="1651126" y="629324"/>
                  <a:pt x="1647951" y="592494"/>
                </a:cubicBezTo>
                <a:cubicBezTo>
                  <a:pt x="1644776" y="555664"/>
                  <a:pt x="1673986" y="522644"/>
                  <a:pt x="1693671" y="485814"/>
                </a:cubicBezTo>
                <a:cubicBezTo>
                  <a:pt x="1713356" y="448984"/>
                  <a:pt x="1739391" y="417234"/>
                  <a:pt x="1766061" y="371514"/>
                </a:cubicBezTo>
                <a:cubicBezTo>
                  <a:pt x="1792731" y="325794"/>
                  <a:pt x="1840356" y="252134"/>
                  <a:pt x="1853691" y="211494"/>
                </a:cubicBezTo>
                <a:cubicBezTo>
                  <a:pt x="1867026" y="170854"/>
                  <a:pt x="1870836" y="155614"/>
                  <a:pt x="1846071" y="127674"/>
                </a:cubicBezTo>
                <a:cubicBezTo>
                  <a:pt x="1821306" y="99734"/>
                  <a:pt x="1742566" y="64174"/>
                  <a:pt x="1705101" y="43854"/>
                </a:cubicBezTo>
                <a:cubicBezTo>
                  <a:pt x="1667636" y="23534"/>
                  <a:pt x="1655571" y="12104"/>
                  <a:pt x="1621281" y="5754"/>
                </a:cubicBezTo>
                <a:cubicBezTo>
                  <a:pt x="1586991" y="-596"/>
                  <a:pt x="1550796" y="-3136"/>
                  <a:pt x="1499361" y="5754"/>
                </a:cubicBezTo>
                <a:cubicBezTo>
                  <a:pt x="1447926" y="14644"/>
                  <a:pt x="1388236" y="47029"/>
                  <a:pt x="1312671" y="59094"/>
                </a:cubicBezTo>
                <a:cubicBezTo>
                  <a:pt x="1237106" y="71159"/>
                  <a:pt x="1112646" y="59094"/>
                  <a:pt x="1045971" y="78144"/>
                </a:cubicBezTo>
                <a:cubicBezTo>
                  <a:pt x="979296" y="97194"/>
                  <a:pt x="946276" y="139739"/>
                  <a:pt x="912621" y="173394"/>
                </a:cubicBezTo>
                <a:cubicBezTo>
                  <a:pt x="878966" y="207049"/>
                  <a:pt x="887221" y="247689"/>
                  <a:pt x="844041" y="280074"/>
                </a:cubicBezTo>
                <a:cubicBezTo>
                  <a:pt x="800861" y="312459"/>
                  <a:pt x="695451" y="326429"/>
                  <a:pt x="653541" y="367704"/>
                </a:cubicBezTo>
                <a:cubicBezTo>
                  <a:pt x="611631" y="408979"/>
                  <a:pt x="593851" y="464859"/>
                  <a:pt x="592581" y="527724"/>
                </a:cubicBezTo>
                <a:cubicBezTo>
                  <a:pt x="591311" y="590589"/>
                  <a:pt x="642746" y="667424"/>
                  <a:pt x="645921" y="744894"/>
                </a:cubicBezTo>
                <a:cubicBezTo>
                  <a:pt x="649096" y="822364"/>
                  <a:pt x="624966" y="925869"/>
                  <a:pt x="611631" y="992544"/>
                </a:cubicBezTo>
                <a:cubicBezTo>
                  <a:pt x="598296" y="1059219"/>
                  <a:pt x="572896" y="1094779"/>
                  <a:pt x="565911" y="1144944"/>
                </a:cubicBezTo>
                <a:cubicBezTo>
                  <a:pt x="558926" y="1195109"/>
                  <a:pt x="573531" y="1257974"/>
                  <a:pt x="569721" y="1293534"/>
                </a:cubicBezTo>
                <a:cubicBezTo>
                  <a:pt x="565911" y="1329094"/>
                  <a:pt x="576071" y="1334174"/>
                  <a:pt x="543051" y="1358304"/>
                </a:cubicBezTo>
                <a:cubicBezTo>
                  <a:pt x="510031" y="1382434"/>
                  <a:pt x="429386" y="1424344"/>
                  <a:pt x="371601" y="1438314"/>
                </a:cubicBezTo>
                <a:cubicBezTo>
                  <a:pt x="313816" y="1452284"/>
                  <a:pt x="252856" y="1449109"/>
                  <a:pt x="196341" y="1442124"/>
                </a:cubicBezTo>
                <a:cubicBezTo>
                  <a:pt x="139826" y="1435139"/>
                  <a:pt x="64261" y="1391959"/>
                  <a:pt x="32511" y="1396404"/>
                </a:cubicBezTo>
                <a:cubicBezTo>
                  <a:pt x="761" y="1400849"/>
                  <a:pt x="-6859" y="1414819"/>
                  <a:pt x="5841" y="1468794"/>
                </a:cubicBezTo>
                <a:cubicBezTo>
                  <a:pt x="18541" y="1522769"/>
                  <a:pt x="75691" y="1663739"/>
                  <a:pt x="108711" y="1720254"/>
                </a:cubicBezTo>
                <a:cubicBezTo>
                  <a:pt x="141731" y="1776769"/>
                  <a:pt x="173481" y="1789469"/>
                  <a:pt x="203961" y="1807884"/>
                </a:cubicBezTo>
                <a:cubicBezTo>
                  <a:pt x="234441" y="1826299"/>
                  <a:pt x="269366" y="1820584"/>
                  <a:pt x="291591" y="1830744"/>
                </a:cubicBezTo>
                <a:cubicBezTo>
                  <a:pt x="313816" y="1840904"/>
                  <a:pt x="184276" y="1865669"/>
                  <a:pt x="337311" y="1868844"/>
                </a:cubicBezTo>
                <a:cubicBezTo>
                  <a:pt x="628141" y="1862494"/>
                  <a:pt x="1198371" y="1832014"/>
                  <a:pt x="1209801" y="184979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2864102" y="6955600"/>
            <a:ext cx="2134976" cy="1930911"/>
          </a:xfrm>
          <a:custGeom>
            <a:avLst/>
            <a:gdLst>
              <a:gd name="connsiteX0" fmla="*/ 1414528 w 2134976"/>
              <a:gd name="connsiteY0" fmla="*/ 1925510 h 1938263"/>
              <a:gd name="connsiteX1" fmla="*/ 1441198 w 2134976"/>
              <a:gd name="connsiteY1" fmla="*/ 1803590 h 1938263"/>
              <a:gd name="connsiteX2" fmla="*/ 1589788 w 2134976"/>
              <a:gd name="connsiteY2" fmla="*/ 1792160 h 1938263"/>
              <a:gd name="connsiteX3" fmla="*/ 1677418 w 2134976"/>
              <a:gd name="connsiteY3" fmla="*/ 1693100 h 1938263"/>
              <a:gd name="connsiteX4" fmla="*/ 1643128 w 2134976"/>
              <a:gd name="connsiteY4" fmla="*/ 1494980 h 1938263"/>
              <a:gd name="connsiteX5" fmla="*/ 1646938 w 2134976"/>
              <a:gd name="connsiteY5" fmla="*/ 1392110 h 1938263"/>
              <a:gd name="connsiteX6" fmla="*/ 1864108 w 2134976"/>
              <a:gd name="connsiteY6" fmla="*/ 1300670 h 1938263"/>
              <a:gd name="connsiteX7" fmla="*/ 1806958 w 2134976"/>
              <a:gd name="connsiteY7" fmla="*/ 1091120 h 1938263"/>
              <a:gd name="connsiteX8" fmla="*/ 1883158 w 2134976"/>
              <a:gd name="connsiteY8" fmla="*/ 969200 h 1938263"/>
              <a:gd name="connsiteX9" fmla="*/ 2066038 w 2134976"/>
              <a:gd name="connsiteY9" fmla="*/ 995870 h 1938263"/>
              <a:gd name="connsiteX10" fmla="*/ 2134618 w 2134976"/>
              <a:gd name="connsiteY10" fmla="*/ 973010 h 1938263"/>
              <a:gd name="connsiteX11" fmla="*/ 2088898 w 2134976"/>
              <a:gd name="connsiteY11" fmla="*/ 839660 h 1938263"/>
              <a:gd name="connsiteX12" fmla="*/ 2001268 w 2134976"/>
              <a:gd name="connsiteY12" fmla="*/ 687260 h 1938263"/>
              <a:gd name="connsiteX13" fmla="*/ 1993648 w 2134976"/>
              <a:gd name="connsiteY13" fmla="*/ 542480 h 1938263"/>
              <a:gd name="connsiteX14" fmla="*/ 2100328 w 2134976"/>
              <a:gd name="connsiteY14" fmla="*/ 420560 h 1938263"/>
              <a:gd name="connsiteX15" fmla="*/ 2077468 w 2134976"/>
              <a:gd name="connsiteY15" fmla="*/ 180530 h 1938263"/>
              <a:gd name="connsiteX16" fmla="*/ 1940308 w 2134976"/>
              <a:gd name="connsiteY16" fmla="*/ 77660 h 1938263"/>
              <a:gd name="connsiteX17" fmla="*/ 1818388 w 2134976"/>
              <a:gd name="connsiteY17" fmla="*/ 9080 h 1938263"/>
              <a:gd name="connsiteX18" fmla="*/ 1650748 w 2134976"/>
              <a:gd name="connsiteY18" fmla="*/ 5270 h 1938263"/>
              <a:gd name="connsiteX19" fmla="*/ 1460248 w 2134976"/>
              <a:gd name="connsiteY19" fmla="*/ 50990 h 1938263"/>
              <a:gd name="connsiteX20" fmla="*/ 1239268 w 2134976"/>
              <a:gd name="connsiteY20" fmla="*/ 62420 h 1938263"/>
              <a:gd name="connsiteX21" fmla="*/ 1090678 w 2134976"/>
              <a:gd name="connsiteY21" fmla="*/ 96710 h 1938263"/>
              <a:gd name="connsiteX22" fmla="*/ 1033528 w 2134976"/>
              <a:gd name="connsiteY22" fmla="*/ 123380 h 1938263"/>
              <a:gd name="connsiteX23" fmla="*/ 995428 w 2134976"/>
              <a:gd name="connsiteY23" fmla="*/ 241490 h 1938263"/>
              <a:gd name="connsiteX24" fmla="*/ 881128 w 2134976"/>
              <a:gd name="connsiteY24" fmla="*/ 321500 h 1938263"/>
              <a:gd name="connsiteX25" fmla="*/ 698248 w 2134976"/>
              <a:gd name="connsiteY25" fmla="*/ 420560 h 1938263"/>
              <a:gd name="connsiteX26" fmla="*/ 629668 w 2134976"/>
              <a:gd name="connsiteY26" fmla="*/ 561530 h 1938263"/>
              <a:gd name="connsiteX27" fmla="*/ 686818 w 2134976"/>
              <a:gd name="connsiteY27" fmla="*/ 664400 h 1938263"/>
              <a:gd name="connsiteX28" fmla="*/ 736348 w 2134976"/>
              <a:gd name="connsiteY28" fmla="*/ 790130 h 1938263"/>
              <a:gd name="connsiteX29" fmla="*/ 721108 w 2134976"/>
              <a:gd name="connsiteY29" fmla="*/ 908240 h 1938263"/>
              <a:gd name="connsiteX30" fmla="*/ 709678 w 2134976"/>
              <a:gd name="connsiteY30" fmla="*/ 1022540 h 1938263"/>
              <a:gd name="connsiteX31" fmla="*/ 686818 w 2134976"/>
              <a:gd name="connsiteY31" fmla="*/ 1117790 h 1938263"/>
              <a:gd name="connsiteX32" fmla="*/ 576328 w 2134976"/>
              <a:gd name="connsiteY32" fmla="*/ 1182560 h 1938263"/>
              <a:gd name="connsiteX33" fmla="*/ 618238 w 2134976"/>
              <a:gd name="connsiteY33" fmla="*/ 1319720 h 1938263"/>
              <a:gd name="connsiteX34" fmla="*/ 595378 w 2134976"/>
              <a:gd name="connsiteY34" fmla="*/ 1384490 h 1938263"/>
              <a:gd name="connsiteX35" fmla="*/ 503938 w 2134976"/>
              <a:gd name="connsiteY35" fmla="*/ 1426400 h 1938263"/>
              <a:gd name="connsiteX36" fmla="*/ 412498 w 2134976"/>
              <a:gd name="connsiteY36" fmla="*/ 1445450 h 1938263"/>
              <a:gd name="connsiteX37" fmla="*/ 252478 w 2134976"/>
              <a:gd name="connsiteY37" fmla="*/ 1422590 h 1938263"/>
              <a:gd name="connsiteX38" fmla="*/ 77218 w 2134976"/>
              <a:gd name="connsiteY38" fmla="*/ 1384490 h 1938263"/>
              <a:gd name="connsiteX39" fmla="*/ 20068 w 2134976"/>
              <a:gd name="connsiteY39" fmla="*/ 1411160 h 1938263"/>
              <a:gd name="connsiteX40" fmla="*/ 1018 w 2134976"/>
              <a:gd name="connsiteY40" fmla="*/ 1460690 h 1938263"/>
              <a:gd name="connsiteX41" fmla="*/ 46738 w 2134976"/>
              <a:gd name="connsiteY41" fmla="*/ 1521650 h 1938263"/>
              <a:gd name="connsiteX42" fmla="*/ 115318 w 2134976"/>
              <a:gd name="connsiteY42" fmla="*/ 1609280 h 1938263"/>
              <a:gd name="connsiteX43" fmla="*/ 126748 w 2134976"/>
              <a:gd name="connsiteY43" fmla="*/ 1696910 h 1938263"/>
              <a:gd name="connsiteX44" fmla="*/ 187708 w 2134976"/>
              <a:gd name="connsiteY44" fmla="*/ 1837880 h 1938263"/>
              <a:gd name="connsiteX45" fmla="*/ 260098 w 2134976"/>
              <a:gd name="connsiteY45" fmla="*/ 1925510 h 1938263"/>
              <a:gd name="connsiteX46" fmla="*/ 1414528 w 2134976"/>
              <a:gd name="connsiteY46" fmla="*/ 1925510 h 1938263"/>
              <a:gd name="connsiteX0" fmla="*/ 1414528 w 2134976"/>
              <a:gd name="connsiteY0" fmla="*/ 1925510 h 1930911"/>
              <a:gd name="connsiteX1" fmla="*/ 1441198 w 2134976"/>
              <a:gd name="connsiteY1" fmla="*/ 1803590 h 1930911"/>
              <a:gd name="connsiteX2" fmla="*/ 1589788 w 2134976"/>
              <a:gd name="connsiteY2" fmla="*/ 1792160 h 1930911"/>
              <a:gd name="connsiteX3" fmla="*/ 1677418 w 2134976"/>
              <a:gd name="connsiteY3" fmla="*/ 1693100 h 1930911"/>
              <a:gd name="connsiteX4" fmla="*/ 1643128 w 2134976"/>
              <a:gd name="connsiteY4" fmla="*/ 1494980 h 1930911"/>
              <a:gd name="connsiteX5" fmla="*/ 1646938 w 2134976"/>
              <a:gd name="connsiteY5" fmla="*/ 1392110 h 1930911"/>
              <a:gd name="connsiteX6" fmla="*/ 1864108 w 2134976"/>
              <a:gd name="connsiteY6" fmla="*/ 1300670 h 1930911"/>
              <a:gd name="connsiteX7" fmla="*/ 1806958 w 2134976"/>
              <a:gd name="connsiteY7" fmla="*/ 1091120 h 1930911"/>
              <a:gd name="connsiteX8" fmla="*/ 1883158 w 2134976"/>
              <a:gd name="connsiteY8" fmla="*/ 969200 h 1930911"/>
              <a:gd name="connsiteX9" fmla="*/ 2066038 w 2134976"/>
              <a:gd name="connsiteY9" fmla="*/ 995870 h 1930911"/>
              <a:gd name="connsiteX10" fmla="*/ 2134618 w 2134976"/>
              <a:gd name="connsiteY10" fmla="*/ 973010 h 1930911"/>
              <a:gd name="connsiteX11" fmla="*/ 2088898 w 2134976"/>
              <a:gd name="connsiteY11" fmla="*/ 839660 h 1930911"/>
              <a:gd name="connsiteX12" fmla="*/ 2001268 w 2134976"/>
              <a:gd name="connsiteY12" fmla="*/ 687260 h 1930911"/>
              <a:gd name="connsiteX13" fmla="*/ 1993648 w 2134976"/>
              <a:gd name="connsiteY13" fmla="*/ 542480 h 1930911"/>
              <a:gd name="connsiteX14" fmla="*/ 2100328 w 2134976"/>
              <a:gd name="connsiteY14" fmla="*/ 420560 h 1930911"/>
              <a:gd name="connsiteX15" fmla="*/ 2077468 w 2134976"/>
              <a:gd name="connsiteY15" fmla="*/ 180530 h 1930911"/>
              <a:gd name="connsiteX16" fmla="*/ 1940308 w 2134976"/>
              <a:gd name="connsiteY16" fmla="*/ 77660 h 1930911"/>
              <a:gd name="connsiteX17" fmla="*/ 1818388 w 2134976"/>
              <a:gd name="connsiteY17" fmla="*/ 9080 h 1930911"/>
              <a:gd name="connsiteX18" fmla="*/ 1650748 w 2134976"/>
              <a:gd name="connsiteY18" fmla="*/ 5270 h 1930911"/>
              <a:gd name="connsiteX19" fmla="*/ 1460248 w 2134976"/>
              <a:gd name="connsiteY19" fmla="*/ 50990 h 1930911"/>
              <a:gd name="connsiteX20" fmla="*/ 1239268 w 2134976"/>
              <a:gd name="connsiteY20" fmla="*/ 62420 h 1930911"/>
              <a:gd name="connsiteX21" fmla="*/ 1090678 w 2134976"/>
              <a:gd name="connsiteY21" fmla="*/ 96710 h 1930911"/>
              <a:gd name="connsiteX22" fmla="*/ 1033528 w 2134976"/>
              <a:gd name="connsiteY22" fmla="*/ 123380 h 1930911"/>
              <a:gd name="connsiteX23" fmla="*/ 995428 w 2134976"/>
              <a:gd name="connsiteY23" fmla="*/ 241490 h 1930911"/>
              <a:gd name="connsiteX24" fmla="*/ 881128 w 2134976"/>
              <a:gd name="connsiteY24" fmla="*/ 321500 h 1930911"/>
              <a:gd name="connsiteX25" fmla="*/ 698248 w 2134976"/>
              <a:gd name="connsiteY25" fmla="*/ 420560 h 1930911"/>
              <a:gd name="connsiteX26" fmla="*/ 629668 w 2134976"/>
              <a:gd name="connsiteY26" fmla="*/ 561530 h 1930911"/>
              <a:gd name="connsiteX27" fmla="*/ 686818 w 2134976"/>
              <a:gd name="connsiteY27" fmla="*/ 664400 h 1930911"/>
              <a:gd name="connsiteX28" fmla="*/ 736348 w 2134976"/>
              <a:gd name="connsiteY28" fmla="*/ 790130 h 1930911"/>
              <a:gd name="connsiteX29" fmla="*/ 721108 w 2134976"/>
              <a:gd name="connsiteY29" fmla="*/ 908240 h 1930911"/>
              <a:gd name="connsiteX30" fmla="*/ 709678 w 2134976"/>
              <a:gd name="connsiteY30" fmla="*/ 1022540 h 1930911"/>
              <a:gd name="connsiteX31" fmla="*/ 686818 w 2134976"/>
              <a:gd name="connsiteY31" fmla="*/ 1117790 h 1930911"/>
              <a:gd name="connsiteX32" fmla="*/ 576328 w 2134976"/>
              <a:gd name="connsiteY32" fmla="*/ 1182560 h 1930911"/>
              <a:gd name="connsiteX33" fmla="*/ 618238 w 2134976"/>
              <a:gd name="connsiteY33" fmla="*/ 1319720 h 1930911"/>
              <a:gd name="connsiteX34" fmla="*/ 595378 w 2134976"/>
              <a:gd name="connsiteY34" fmla="*/ 1384490 h 1930911"/>
              <a:gd name="connsiteX35" fmla="*/ 503938 w 2134976"/>
              <a:gd name="connsiteY35" fmla="*/ 1426400 h 1930911"/>
              <a:gd name="connsiteX36" fmla="*/ 412498 w 2134976"/>
              <a:gd name="connsiteY36" fmla="*/ 1445450 h 1930911"/>
              <a:gd name="connsiteX37" fmla="*/ 252478 w 2134976"/>
              <a:gd name="connsiteY37" fmla="*/ 1422590 h 1930911"/>
              <a:gd name="connsiteX38" fmla="*/ 77218 w 2134976"/>
              <a:gd name="connsiteY38" fmla="*/ 1384490 h 1930911"/>
              <a:gd name="connsiteX39" fmla="*/ 20068 w 2134976"/>
              <a:gd name="connsiteY39" fmla="*/ 1411160 h 1930911"/>
              <a:gd name="connsiteX40" fmla="*/ 1018 w 2134976"/>
              <a:gd name="connsiteY40" fmla="*/ 1460690 h 1930911"/>
              <a:gd name="connsiteX41" fmla="*/ 46738 w 2134976"/>
              <a:gd name="connsiteY41" fmla="*/ 1521650 h 1930911"/>
              <a:gd name="connsiteX42" fmla="*/ 115318 w 2134976"/>
              <a:gd name="connsiteY42" fmla="*/ 1609280 h 1930911"/>
              <a:gd name="connsiteX43" fmla="*/ 126748 w 2134976"/>
              <a:gd name="connsiteY43" fmla="*/ 1696910 h 1930911"/>
              <a:gd name="connsiteX44" fmla="*/ 187708 w 2134976"/>
              <a:gd name="connsiteY44" fmla="*/ 1837880 h 1930911"/>
              <a:gd name="connsiteX45" fmla="*/ 260098 w 2134976"/>
              <a:gd name="connsiteY45" fmla="*/ 1925510 h 1930911"/>
              <a:gd name="connsiteX46" fmla="*/ 1414528 w 2134976"/>
              <a:gd name="connsiteY46" fmla="*/ 1925510 h 193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34976" h="1930911">
                <a:moveTo>
                  <a:pt x="1414528" y="1925510"/>
                </a:moveTo>
                <a:cubicBezTo>
                  <a:pt x="1439928" y="1928050"/>
                  <a:pt x="1411988" y="1825815"/>
                  <a:pt x="1441198" y="1803590"/>
                </a:cubicBezTo>
                <a:cubicBezTo>
                  <a:pt x="1470408" y="1781365"/>
                  <a:pt x="1550418" y="1810575"/>
                  <a:pt x="1589788" y="1792160"/>
                </a:cubicBezTo>
                <a:cubicBezTo>
                  <a:pt x="1629158" y="1773745"/>
                  <a:pt x="1668528" y="1742630"/>
                  <a:pt x="1677418" y="1693100"/>
                </a:cubicBezTo>
                <a:cubicBezTo>
                  <a:pt x="1686308" y="1643570"/>
                  <a:pt x="1648208" y="1545145"/>
                  <a:pt x="1643128" y="1494980"/>
                </a:cubicBezTo>
                <a:cubicBezTo>
                  <a:pt x="1638048" y="1444815"/>
                  <a:pt x="1610108" y="1424495"/>
                  <a:pt x="1646938" y="1392110"/>
                </a:cubicBezTo>
                <a:cubicBezTo>
                  <a:pt x="1683768" y="1359725"/>
                  <a:pt x="1837438" y="1350835"/>
                  <a:pt x="1864108" y="1300670"/>
                </a:cubicBezTo>
                <a:cubicBezTo>
                  <a:pt x="1890778" y="1250505"/>
                  <a:pt x="1803783" y="1146365"/>
                  <a:pt x="1806958" y="1091120"/>
                </a:cubicBezTo>
                <a:cubicBezTo>
                  <a:pt x="1810133" y="1035875"/>
                  <a:pt x="1839978" y="985075"/>
                  <a:pt x="1883158" y="969200"/>
                </a:cubicBezTo>
                <a:cubicBezTo>
                  <a:pt x="1926338" y="953325"/>
                  <a:pt x="2024128" y="995235"/>
                  <a:pt x="2066038" y="995870"/>
                </a:cubicBezTo>
                <a:cubicBezTo>
                  <a:pt x="2107948" y="996505"/>
                  <a:pt x="2130808" y="999045"/>
                  <a:pt x="2134618" y="973010"/>
                </a:cubicBezTo>
                <a:cubicBezTo>
                  <a:pt x="2138428" y="946975"/>
                  <a:pt x="2111123" y="887285"/>
                  <a:pt x="2088898" y="839660"/>
                </a:cubicBezTo>
                <a:cubicBezTo>
                  <a:pt x="2066673" y="792035"/>
                  <a:pt x="2017143" y="736790"/>
                  <a:pt x="2001268" y="687260"/>
                </a:cubicBezTo>
                <a:cubicBezTo>
                  <a:pt x="1985393" y="637730"/>
                  <a:pt x="1977138" y="586930"/>
                  <a:pt x="1993648" y="542480"/>
                </a:cubicBezTo>
                <a:cubicBezTo>
                  <a:pt x="2010158" y="498030"/>
                  <a:pt x="2086358" y="480885"/>
                  <a:pt x="2100328" y="420560"/>
                </a:cubicBezTo>
                <a:cubicBezTo>
                  <a:pt x="2114298" y="360235"/>
                  <a:pt x="2104138" y="237680"/>
                  <a:pt x="2077468" y="180530"/>
                </a:cubicBezTo>
                <a:cubicBezTo>
                  <a:pt x="2050798" y="123380"/>
                  <a:pt x="1983488" y="106235"/>
                  <a:pt x="1940308" y="77660"/>
                </a:cubicBezTo>
                <a:cubicBezTo>
                  <a:pt x="1897128" y="49085"/>
                  <a:pt x="1866648" y="21145"/>
                  <a:pt x="1818388" y="9080"/>
                </a:cubicBezTo>
                <a:cubicBezTo>
                  <a:pt x="1770128" y="-2985"/>
                  <a:pt x="1710438" y="-1715"/>
                  <a:pt x="1650748" y="5270"/>
                </a:cubicBezTo>
                <a:cubicBezTo>
                  <a:pt x="1591058" y="12255"/>
                  <a:pt x="1528828" y="41465"/>
                  <a:pt x="1460248" y="50990"/>
                </a:cubicBezTo>
                <a:cubicBezTo>
                  <a:pt x="1391668" y="60515"/>
                  <a:pt x="1300863" y="54800"/>
                  <a:pt x="1239268" y="62420"/>
                </a:cubicBezTo>
                <a:cubicBezTo>
                  <a:pt x="1177673" y="70040"/>
                  <a:pt x="1124968" y="86550"/>
                  <a:pt x="1090678" y="96710"/>
                </a:cubicBezTo>
                <a:cubicBezTo>
                  <a:pt x="1056388" y="106870"/>
                  <a:pt x="1049403" y="99250"/>
                  <a:pt x="1033528" y="123380"/>
                </a:cubicBezTo>
                <a:cubicBezTo>
                  <a:pt x="1017653" y="147510"/>
                  <a:pt x="1020828" y="208470"/>
                  <a:pt x="995428" y="241490"/>
                </a:cubicBezTo>
                <a:cubicBezTo>
                  <a:pt x="970028" y="274510"/>
                  <a:pt x="930658" y="291655"/>
                  <a:pt x="881128" y="321500"/>
                </a:cubicBezTo>
                <a:cubicBezTo>
                  <a:pt x="831598" y="351345"/>
                  <a:pt x="740158" y="380555"/>
                  <a:pt x="698248" y="420560"/>
                </a:cubicBezTo>
                <a:cubicBezTo>
                  <a:pt x="656338" y="460565"/>
                  <a:pt x="631573" y="520890"/>
                  <a:pt x="629668" y="561530"/>
                </a:cubicBezTo>
                <a:cubicBezTo>
                  <a:pt x="627763" y="602170"/>
                  <a:pt x="669038" y="626300"/>
                  <a:pt x="686818" y="664400"/>
                </a:cubicBezTo>
                <a:cubicBezTo>
                  <a:pt x="704598" y="702500"/>
                  <a:pt x="730633" y="749490"/>
                  <a:pt x="736348" y="790130"/>
                </a:cubicBezTo>
                <a:cubicBezTo>
                  <a:pt x="742063" y="830770"/>
                  <a:pt x="725553" y="869505"/>
                  <a:pt x="721108" y="908240"/>
                </a:cubicBezTo>
                <a:cubicBezTo>
                  <a:pt x="716663" y="946975"/>
                  <a:pt x="715393" y="987615"/>
                  <a:pt x="709678" y="1022540"/>
                </a:cubicBezTo>
                <a:cubicBezTo>
                  <a:pt x="703963" y="1057465"/>
                  <a:pt x="709043" y="1091120"/>
                  <a:pt x="686818" y="1117790"/>
                </a:cubicBezTo>
                <a:cubicBezTo>
                  <a:pt x="664593" y="1144460"/>
                  <a:pt x="587758" y="1148905"/>
                  <a:pt x="576328" y="1182560"/>
                </a:cubicBezTo>
                <a:cubicBezTo>
                  <a:pt x="564898" y="1216215"/>
                  <a:pt x="615063" y="1286065"/>
                  <a:pt x="618238" y="1319720"/>
                </a:cubicBezTo>
                <a:cubicBezTo>
                  <a:pt x="621413" y="1353375"/>
                  <a:pt x="614428" y="1366710"/>
                  <a:pt x="595378" y="1384490"/>
                </a:cubicBezTo>
                <a:cubicBezTo>
                  <a:pt x="576328" y="1402270"/>
                  <a:pt x="534418" y="1416240"/>
                  <a:pt x="503938" y="1426400"/>
                </a:cubicBezTo>
                <a:cubicBezTo>
                  <a:pt x="473458" y="1436560"/>
                  <a:pt x="454408" y="1446085"/>
                  <a:pt x="412498" y="1445450"/>
                </a:cubicBezTo>
                <a:cubicBezTo>
                  <a:pt x="370588" y="1444815"/>
                  <a:pt x="308358" y="1432750"/>
                  <a:pt x="252478" y="1422590"/>
                </a:cubicBezTo>
                <a:cubicBezTo>
                  <a:pt x="196598" y="1412430"/>
                  <a:pt x="115953" y="1386395"/>
                  <a:pt x="77218" y="1384490"/>
                </a:cubicBezTo>
                <a:cubicBezTo>
                  <a:pt x="38483" y="1382585"/>
                  <a:pt x="32768" y="1398460"/>
                  <a:pt x="20068" y="1411160"/>
                </a:cubicBezTo>
                <a:cubicBezTo>
                  <a:pt x="7368" y="1423860"/>
                  <a:pt x="-3427" y="1442275"/>
                  <a:pt x="1018" y="1460690"/>
                </a:cubicBezTo>
                <a:cubicBezTo>
                  <a:pt x="5463" y="1479105"/>
                  <a:pt x="27688" y="1496885"/>
                  <a:pt x="46738" y="1521650"/>
                </a:cubicBezTo>
                <a:cubicBezTo>
                  <a:pt x="65788" y="1546415"/>
                  <a:pt x="101983" y="1580070"/>
                  <a:pt x="115318" y="1609280"/>
                </a:cubicBezTo>
                <a:cubicBezTo>
                  <a:pt x="128653" y="1638490"/>
                  <a:pt x="114683" y="1658810"/>
                  <a:pt x="126748" y="1696910"/>
                </a:cubicBezTo>
                <a:cubicBezTo>
                  <a:pt x="138813" y="1735010"/>
                  <a:pt x="165483" y="1799780"/>
                  <a:pt x="187708" y="1837880"/>
                </a:cubicBezTo>
                <a:cubicBezTo>
                  <a:pt x="209933" y="1875980"/>
                  <a:pt x="53088" y="1912175"/>
                  <a:pt x="260098" y="1925510"/>
                </a:cubicBezTo>
                <a:cubicBezTo>
                  <a:pt x="467108" y="1938845"/>
                  <a:pt x="1389128" y="1922970"/>
                  <a:pt x="1414528" y="19255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58231" y="7702956"/>
            <a:ext cx="1831950" cy="1187997"/>
          </a:xfrm>
          <a:custGeom>
            <a:avLst/>
            <a:gdLst>
              <a:gd name="connsiteX0" fmla="*/ 121439 w 1944808"/>
              <a:gd name="connsiteY0" fmla="*/ 1174343 h 1259614"/>
              <a:gd name="connsiteX1" fmla="*/ 148109 w 1944808"/>
              <a:gd name="connsiteY1" fmla="*/ 1040993 h 1259614"/>
              <a:gd name="connsiteX2" fmla="*/ 231929 w 1944808"/>
              <a:gd name="connsiteY2" fmla="*/ 926693 h 1259614"/>
              <a:gd name="connsiteX3" fmla="*/ 231929 w 1944808"/>
              <a:gd name="connsiteY3" fmla="*/ 865733 h 1259614"/>
              <a:gd name="connsiteX4" fmla="*/ 239549 w 1944808"/>
              <a:gd name="connsiteY4" fmla="*/ 797153 h 1259614"/>
              <a:gd name="connsiteX5" fmla="*/ 262409 w 1944808"/>
              <a:gd name="connsiteY5" fmla="*/ 724763 h 1259614"/>
              <a:gd name="connsiteX6" fmla="*/ 350039 w 1944808"/>
              <a:gd name="connsiteY6" fmla="*/ 869543 h 1259614"/>
              <a:gd name="connsiteX7" fmla="*/ 433859 w 1944808"/>
              <a:gd name="connsiteY7" fmla="*/ 941933 h 1259614"/>
              <a:gd name="connsiteX8" fmla="*/ 532919 w 1944808"/>
              <a:gd name="connsiteY8" fmla="*/ 915263 h 1259614"/>
              <a:gd name="connsiteX9" fmla="*/ 548159 w 1944808"/>
              <a:gd name="connsiteY9" fmla="*/ 861923 h 1259614"/>
              <a:gd name="connsiteX10" fmla="*/ 692939 w 1944808"/>
              <a:gd name="connsiteY10" fmla="*/ 835253 h 1259614"/>
              <a:gd name="connsiteX11" fmla="*/ 757709 w 1944808"/>
              <a:gd name="connsiteY11" fmla="*/ 835253 h 1259614"/>
              <a:gd name="connsiteX12" fmla="*/ 822479 w 1944808"/>
              <a:gd name="connsiteY12" fmla="*/ 922883 h 1259614"/>
              <a:gd name="connsiteX13" fmla="*/ 894869 w 1944808"/>
              <a:gd name="connsiteY13" fmla="*/ 1033373 h 1259614"/>
              <a:gd name="connsiteX14" fmla="*/ 1047269 w 1944808"/>
              <a:gd name="connsiteY14" fmla="*/ 1094333 h 1259614"/>
              <a:gd name="connsiteX15" fmla="*/ 1104419 w 1944808"/>
              <a:gd name="connsiteY15" fmla="*/ 1056233 h 1259614"/>
              <a:gd name="connsiteX16" fmla="*/ 1142519 w 1944808"/>
              <a:gd name="connsiteY16" fmla="*/ 1006703 h 1259614"/>
              <a:gd name="connsiteX17" fmla="*/ 1222529 w 1944808"/>
              <a:gd name="connsiteY17" fmla="*/ 941933 h 1259614"/>
              <a:gd name="connsiteX18" fmla="*/ 1192049 w 1944808"/>
              <a:gd name="connsiteY18" fmla="*/ 827633 h 1259614"/>
              <a:gd name="connsiteX19" fmla="*/ 1172999 w 1944808"/>
              <a:gd name="connsiteY19" fmla="*/ 736193 h 1259614"/>
              <a:gd name="connsiteX20" fmla="*/ 1172999 w 1944808"/>
              <a:gd name="connsiteY20" fmla="*/ 621893 h 1259614"/>
              <a:gd name="connsiteX21" fmla="*/ 1157759 w 1944808"/>
              <a:gd name="connsiteY21" fmla="*/ 549503 h 1259614"/>
              <a:gd name="connsiteX22" fmla="*/ 1279679 w 1944808"/>
              <a:gd name="connsiteY22" fmla="*/ 450443 h 1259614"/>
              <a:gd name="connsiteX23" fmla="*/ 1416839 w 1944808"/>
              <a:gd name="connsiteY23" fmla="*/ 564743 h 1259614"/>
              <a:gd name="connsiteX24" fmla="*/ 1485419 w 1944808"/>
              <a:gd name="connsiteY24" fmla="*/ 366623 h 1259614"/>
              <a:gd name="connsiteX25" fmla="*/ 1428269 w 1944808"/>
              <a:gd name="connsiteY25" fmla="*/ 191363 h 1259614"/>
              <a:gd name="connsiteX26" fmla="*/ 1473989 w 1944808"/>
              <a:gd name="connsiteY26" fmla="*/ 73253 h 1259614"/>
              <a:gd name="connsiteX27" fmla="*/ 1531139 w 1944808"/>
              <a:gd name="connsiteY27" fmla="*/ 863 h 1259614"/>
              <a:gd name="connsiteX28" fmla="*/ 1634009 w 1944808"/>
              <a:gd name="connsiteY28" fmla="*/ 42773 h 1259614"/>
              <a:gd name="connsiteX29" fmla="*/ 1706399 w 1944808"/>
              <a:gd name="connsiteY29" fmla="*/ 176123 h 1259614"/>
              <a:gd name="connsiteX30" fmla="*/ 1797839 w 1944808"/>
              <a:gd name="connsiteY30" fmla="*/ 214223 h 1259614"/>
              <a:gd name="connsiteX31" fmla="*/ 1824509 w 1944808"/>
              <a:gd name="connsiteY31" fmla="*/ 1185773 h 1259614"/>
              <a:gd name="connsiteX32" fmla="*/ 121439 w 1944808"/>
              <a:gd name="connsiteY32" fmla="*/ 1174343 h 1259614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31950" h="1187997">
                <a:moveTo>
                  <a:pt x="121439" y="1174343"/>
                </a:moveTo>
                <a:cubicBezTo>
                  <a:pt x="-157961" y="1150213"/>
                  <a:pt x="129694" y="1082268"/>
                  <a:pt x="148109" y="1040993"/>
                </a:cubicBezTo>
                <a:cubicBezTo>
                  <a:pt x="166524" y="999718"/>
                  <a:pt x="217959" y="955903"/>
                  <a:pt x="231929" y="926693"/>
                </a:cubicBezTo>
                <a:cubicBezTo>
                  <a:pt x="245899" y="897483"/>
                  <a:pt x="230659" y="887323"/>
                  <a:pt x="231929" y="865733"/>
                </a:cubicBezTo>
                <a:cubicBezTo>
                  <a:pt x="233199" y="844143"/>
                  <a:pt x="234469" y="820648"/>
                  <a:pt x="239549" y="797153"/>
                </a:cubicBezTo>
                <a:cubicBezTo>
                  <a:pt x="244629" y="773658"/>
                  <a:pt x="243994" y="712698"/>
                  <a:pt x="262409" y="724763"/>
                </a:cubicBezTo>
                <a:cubicBezTo>
                  <a:pt x="280824" y="736828"/>
                  <a:pt x="321464" y="833348"/>
                  <a:pt x="350039" y="869543"/>
                </a:cubicBezTo>
                <a:cubicBezTo>
                  <a:pt x="378614" y="905738"/>
                  <a:pt x="403379" y="934313"/>
                  <a:pt x="433859" y="941933"/>
                </a:cubicBezTo>
                <a:cubicBezTo>
                  <a:pt x="464339" y="949553"/>
                  <a:pt x="513869" y="928598"/>
                  <a:pt x="532919" y="915263"/>
                </a:cubicBezTo>
                <a:cubicBezTo>
                  <a:pt x="551969" y="901928"/>
                  <a:pt x="521489" y="875258"/>
                  <a:pt x="548159" y="861923"/>
                </a:cubicBezTo>
                <a:cubicBezTo>
                  <a:pt x="574829" y="848588"/>
                  <a:pt x="658014" y="839698"/>
                  <a:pt x="692939" y="835253"/>
                </a:cubicBezTo>
                <a:cubicBezTo>
                  <a:pt x="727864" y="830808"/>
                  <a:pt x="736119" y="820648"/>
                  <a:pt x="757709" y="835253"/>
                </a:cubicBezTo>
                <a:cubicBezTo>
                  <a:pt x="779299" y="849858"/>
                  <a:pt x="799619" y="889863"/>
                  <a:pt x="822479" y="922883"/>
                </a:cubicBezTo>
                <a:cubicBezTo>
                  <a:pt x="845339" y="955903"/>
                  <a:pt x="857404" y="1004798"/>
                  <a:pt x="894869" y="1033373"/>
                </a:cubicBezTo>
                <a:cubicBezTo>
                  <a:pt x="932334" y="1061948"/>
                  <a:pt x="1012344" y="1090523"/>
                  <a:pt x="1047269" y="1094333"/>
                </a:cubicBezTo>
                <a:cubicBezTo>
                  <a:pt x="1082194" y="1098143"/>
                  <a:pt x="1088544" y="1070838"/>
                  <a:pt x="1104419" y="1056233"/>
                </a:cubicBezTo>
                <a:cubicBezTo>
                  <a:pt x="1120294" y="1041628"/>
                  <a:pt x="1122834" y="1025753"/>
                  <a:pt x="1142519" y="1006703"/>
                </a:cubicBezTo>
                <a:cubicBezTo>
                  <a:pt x="1162204" y="987653"/>
                  <a:pt x="1214274" y="971778"/>
                  <a:pt x="1222529" y="941933"/>
                </a:cubicBezTo>
                <a:cubicBezTo>
                  <a:pt x="1230784" y="912088"/>
                  <a:pt x="1200304" y="861923"/>
                  <a:pt x="1192049" y="827633"/>
                </a:cubicBezTo>
                <a:cubicBezTo>
                  <a:pt x="1183794" y="793343"/>
                  <a:pt x="1176174" y="770483"/>
                  <a:pt x="1172999" y="736193"/>
                </a:cubicBezTo>
                <a:cubicBezTo>
                  <a:pt x="1169824" y="701903"/>
                  <a:pt x="1175539" y="653008"/>
                  <a:pt x="1172999" y="621893"/>
                </a:cubicBezTo>
                <a:cubicBezTo>
                  <a:pt x="1170459" y="590778"/>
                  <a:pt x="1139979" y="578078"/>
                  <a:pt x="1157759" y="549503"/>
                </a:cubicBezTo>
                <a:cubicBezTo>
                  <a:pt x="1175539" y="520928"/>
                  <a:pt x="1236499" y="447903"/>
                  <a:pt x="1279679" y="450443"/>
                </a:cubicBezTo>
                <a:cubicBezTo>
                  <a:pt x="1322859" y="452983"/>
                  <a:pt x="1382549" y="578713"/>
                  <a:pt x="1416839" y="564743"/>
                </a:cubicBezTo>
                <a:cubicBezTo>
                  <a:pt x="1451129" y="550773"/>
                  <a:pt x="1483514" y="428853"/>
                  <a:pt x="1485419" y="366623"/>
                </a:cubicBezTo>
                <a:cubicBezTo>
                  <a:pt x="1487324" y="304393"/>
                  <a:pt x="1430174" y="240258"/>
                  <a:pt x="1428269" y="191363"/>
                </a:cubicBezTo>
                <a:cubicBezTo>
                  <a:pt x="1426364" y="142468"/>
                  <a:pt x="1456844" y="105003"/>
                  <a:pt x="1473989" y="73253"/>
                </a:cubicBezTo>
                <a:cubicBezTo>
                  <a:pt x="1491134" y="41503"/>
                  <a:pt x="1504469" y="5943"/>
                  <a:pt x="1531139" y="863"/>
                </a:cubicBezTo>
                <a:cubicBezTo>
                  <a:pt x="1557809" y="-4217"/>
                  <a:pt x="1604799" y="13563"/>
                  <a:pt x="1634009" y="42773"/>
                </a:cubicBezTo>
                <a:cubicBezTo>
                  <a:pt x="1663219" y="71983"/>
                  <a:pt x="1679094" y="147548"/>
                  <a:pt x="1706399" y="176123"/>
                </a:cubicBezTo>
                <a:cubicBezTo>
                  <a:pt x="1733704" y="204698"/>
                  <a:pt x="1804824" y="213588"/>
                  <a:pt x="1797839" y="214223"/>
                </a:cubicBezTo>
                <a:cubicBezTo>
                  <a:pt x="1817524" y="382498"/>
                  <a:pt x="1845464" y="1188948"/>
                  <a:pt x="1824509" y="1185773"/>
                </a:cubicBezTo>
                <a:cubicBezTo>
                  <a:pt x="1803554" y="1182598"/>
                  <a:pt x="400839" y="1198473"/>
                  <a:pt x="121439" y="117434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120737" y="7966812"/>
            <a:ext cx="562194" cy="918385"/>
          </a:xfrm>
          <a:custGeom>
            <a:avLst/>
            <a:gdLst>
              <a:gd name="connsiteX0" fmla="*/ 550573 w 584045"/>
              <a:gd name="connsiteY0" fmla="*/ 60858 h 973941"/>
              <a:gd name="connsiteX1" fmla="*/ 470563 w 584045"/>
              <a:gd name="connsiteY1" fmla="*/ 60858 h 973941"/>
              <a:gd name="connsiteX2" fmla="*/ 379123 w 584045"/>
              <a:gd name="connsiteY2" fmla="*/ 11328 h 973941"/>
              <a:gd name="connsiteX3" fmla="*/ 314353 w 584045"/>
              <a:gd name="connsiteY3" fmla="*/ 22758 h 973941"/>
              <a:gd name="connsiteX4" fmla="*/ 367693 w 584045"/>
              <a:gd name="connsiteY4" fmla="*/ 194208 h 973941"/>
              <a:gd name="connsiteX5" fmla="*/ 352453 w 584045"/>
              <a:gd name="connsiteY5" fmla="*/ 300888 h 973941"/>
              <a:gd name="connsiteX6" fmla="*/ 302923 w 584045"/>
              <a:gd name="connsiteY6" fmla="*/ 365658 h 973941"/>
              <a:gd name="connsiteX7" fmla="*/ 268633 w 584045"/>
              <a:gd name="connsiteY7" fmla="*/ 415188 h 973941"/>
              <a:gd name="connsiteX8" fmla="*/ 192433 w 584045"/>
              <a:gd name="connsiteY8" fmla="*/ 434238 h 973941"/>
              <a:gd name="connsiteX9" fmla="*/ 93373 w 584045"/>
              <a:gd name="connsiteY9" fmla="*/ 430428 h 973941"/>
              <a:gd name="connsiteX10" fmla="*/ 1933 w 584045"/>
              <a:gd name="connsiteY10" fmla="*/ 426618 h 973941"/>
              <a:gd name="connsiteX11" fmla="*/ 36223 w 584045"/>
              <a:gd name="connsiteY11" fmla="*/ 582828 h 973941"/>
              <a:gd name="connsiteX12" fmla="*/ 97183 w 584045"/>
              <a:gd name="connsiteY12" fmla="*/ 666648 h 973941"/>
              <a:gd name="connsiteX13" fmla="*/ 211483 w 584045"/>
              <a:gd name="connsiteY13" fmla="*/ 666648 h 973941"/>
              <a:gd name="connsiteX14" fmla="*/ 245773 w 584045"/>
              <a:gd name="connsiteY14" fmla="*/ 727608 h 973941"/>
              <a:gd name="connsiteX15" fmla="*/ 219103 w 584045"/>
              <a:gd name="connsiteY15" fmla="*/ 902868 h 973941"/>
              <a:gd name="connsiteX16" fmla="*/ 558193 w 584045"/>
              <a:gd name="connsiteY16" fmla="*/ 906678 h 973941"/>
              <a:gd name="connsiteX17" fmla="*/ 550573 w 584045"/>
              <a:gd name="connsiteY17" fmla="*/ 60858 h 973941"/>
              <a:gd name="connsiteX0" fmla="*/ 550573 w 562194"/>
              <a:gd name="connsiteY0" fmla="*/ 60858 h 918385"/>
              <a:gd name="connsiteX1" fmla="*/ 470563 w 562194"/>
              <a:gd name="connsiteY1" fmla="*/ 60858 h 918385"/>
              <a:gd name="connsiteX2" fmla="*/ 379123 w 562194"/>
              <a:gd name="connsiteY2" fmla="*/ 11328 h 918385"/>
              <a:gd name="connsiteX3" fmla="*/ 314353 w 562194"/>
              <a:gd name="connsiteY3" fmla="*/ 22758 h 918385"/>
              <a:gd name="connsiteX4" fmla="*/ 367693 w 562194"/>
              <a:gd name="connsiteY4" fmla="*/ 194208 h 918385"/>
              <a:gd name="connsiteX5" fmla="*/ 352453 w 562194"/>
              <a:gd name="connsiteY5" fmla="*/ 300888 h 918385"/>
              <a:gd name="connsiteX6" fmla="*/ 302923 w 562194"/>
              <a:gd name="connsiteY6" fmla="*/ 365658 h 918385"/>
              <a:gd name="connsiteX7" fmla="*/ 268633 w 562194"/>
              <a:gd name="connsiteY7" fmla="*/ 415188 h 918385"/>
              <a:gd name="connsiteX8" fmla="*/ 192433 w 562194"/>
              <a:gd name="connsiteY8" fmla="*/ 434238 h 918385"/>
              <a:gd name="connsiteX9" fmla="*/ 93373 w 562194"/>
              <a:gd name="connsiteY9" fmla="*/ 430428 h 918385"/>
              <a:gd name="connsiteX10" fmla="*/ 1933 w 562194"/>
              <a:gd name="connsiteY10" fmla="*/ 426618 h 918385"/>
              <a:gd name="connsiteX11" fmla="*/ 36223 w 562194"/>
              <a:gd name="connsiteY11" fmla="*/ 582828 h 918385"/>
              <a:gd name="connsiteX12" fmla="*/ 97183 w 562194"/>
              <a:gd name="connsiteY12" fmla="*/ 666648 h 918385"/>
              <a:gd name="connsiteX13" fmla="*/ 211483 w 562194"/>
              <a:gd name="connsiteY13" fmla="*/ 666648 h 918385"/>
              <a:gd name="connsiteX14" fmla="*/ 245773 w 562194"/>
              <a:gd name="connsiteY14" fmla="*/ 727608 h 918385"/>
              <a:gd name="connsiteX15" fmla="*/ 219103 w 562194"/>
              <a:gd name="connsiteY15" fmla="*/ 902868 h 918385"/>
              <a:gd name="connsiteX16" fmla="*/ 558193 w 562194"/>
              <a:gd name="connsiteY16" fmla="*/ 906678 h 918385"/>
              <a:gd name="connsiteX17" fmla="*/ 550573 w 562194"/>
              <a:gd name="connsiteY17" fmla="*/ 60858 h 918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2194" h="918385">
                <a:moveTo>
                  <a:pt x="550573" y="60858"/>
                </a:moveTo>
                <a:cubicBezTo>
                  <a:pt x="535968" y="-80112"/>
                  <a:pt x="499138" y="69113"/>
                  <a:pt x="470563" y="60858"/>
                </a:cubicBezTo>
                <a:cubicBezTo>
                  <a:pt x="441988" y="52603"/>
                  <a:pt x="405158" y="17678"/>
                  <a:pt x="379123" y="11328"/>
                </a:cubicBezTo>
                <a:cubicBezTo>
                  <a:pt x="353088" y="4978"/>
                  <a:pt x="316258" y="-7722"/>
                  <a:pt x="314353" y="22758"/>
                </a:cubicBezTo>
                <a:cubicBezTo>
                  <a:pt x="312448" y="53238"/>
                  <a:pt x="361343" y="147853"/>
                  <a:pt x="367693" y="194208"/>
                </a:cubicBezTo>
                <a:cubicBezTo>
                  <a:pt x="374043" y="240563"/>
                  <a:pt x="363248" y="272313"/>
                  <a:pt x="352453" y="300888"/>
                </a:cubicBezTo>
                <a:cubicBezTo>
                  <a:pt x="341658" y="329463"/>
                  <a:pt x="316893" y="346608"/>
                  <a:pt x="302923" y="365658"/>
                </a:cubicBezTo>
                <a:cubicBezTo>
                  <a:pt x="288953" y="384708"/>
                  <a:pt x="287048" y="403758"/>
                  <a:pt x="268633" y="415188"/>
                </a:cubicBezTo>
                <a:cubicBezTo>
                  <a:pt x="250218" y="426618"/>
                  <a:pt x="221643" y="431698"/>
                  <a:pt x="192433" y="434238"/>
                </a:cubicBezTo>
                <a:cubicBezTo>
                  <a:pt x="163223" y="436778"/>
                  <a:pt x="93373" y="430428"/>
                  <a:pt x="93373" y="430428"/>
                </a:cubicBezTo>
                <a:cubicBezTo>
                  <a:pt x="61623" y="429158"/>
                  <a:pt x="11458" y="401218"/>
                  <a:pt x="1933" y="426618"/>
                </a:cubicBezTo>
                <a:cubicBezTo>
                  <a:pt x="-7592" y="452018"/>
                  <a:pt x="20348" y="542823"/>
                  <a:pt x="36223" y="582828"/>
                </a:cubicBezTo>
                <a:cubicBezTo>
                  <a:pt x="52098" y="622833"/>
                  <a:pt x="67973" y="652678"/>
                  <a:pt x="97183" y="666648"/>
                </a:cubicBezTo>
                <a:cubicBezTo>
                  <a:pt x="126393" y="680618"/>
                  <a:pt x="186718" y="656488"/>
                  <a:pt x="211483" y="666648"/>
                </a:cubicBezTo>
                <a:cubicBezTo>
                  <a:pt x="236248" y="676808"/>
                  <a:pt x="244503" y="688238"/>
                  <a:pt x="245773" y="727608"/>
                </a:cubicBezTo>
                <a:cubicBezTo>
                  <a:pt x="247043" y="766978"/>
                  <a:pt x="167033" y="873023"/>
                  <a:pt x="219103" y="902868"/>
                </a:cubicBezTo>
                <a:cubicBezTo>
                  <a:pt x="271173" y="932713"/>
                  <a:pt x="552478" y="911123"/>
                  <a:pt x="558193" y="906678"/>
                </a:cubicBezTo>
                <a:cubicBezTo>
                  <a:pt x="563908" y="902233"/>
                  <a:pt x="565178" y="201828"/>
                  <a:pt x="550573" y="6085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6381245" y="8447178"/>
            <a:ext cx="304136" cy="454060"/>
          </a:xfrm>
          <a:custGeom>
            <a:avLst/>
            <a:gdLst>
              <a:gd name="connsiteX0" fmla="*/ 91945 w 304136"/>
              <a:gd name="connsiteY0" fmla="*/ 422502 h 454060"/>
              <a:gd name="connsiteX1" fmla="*/ 118615 w 304136"/>
              <a:gd name="connsiteY1" fmla="*/ 262482 h 454060"/>
              <a:gd name="connsiteX2" fmla="*/ 69085 w 304136"/>
              <a:gd name="connsiteY2" fmla="*/ 167232 h 454060"/>
              <a:gd name="connsiteX3" fmla="*/ 505 w 304136"/>
              <a:gd name="connsiteY3" fmla="*/ 79602 h 454060"/>
              <a:gd name="connsiteX4" fmla="*/ 107185 w 304136"/>
              <a:gd name="connsiteY4" fmla="*/ 11022 h 454060"/>
              <a:gd name="connsiteX5" fmla="*/ 191005 w 304136"/>
              <a:gd name="connsiteY5" fmla="*/ 14832 h 454060"/>
              <a:gd name="connsiteX6" fmla="*/ 232915 w 304136"/>
              <a:gd name="connsiteY6" fmla="*/ 151992 h 454060"/>
              <a:gd name="connsiteX7" fmla="*/ 293875 w 304136"/>
              <a:gd name="connsiteY7" fmla="*/ 216762 h 454060"/>
              <a:gd name="connsiteX8" fmla="*/ 282445 w 304136"/>
              <a:gd name="connsiteY8" fmla="*/ 433932 h 454060"/>
              <a:gd name="connsiteX9" fmla="*/ 91945 w 304136"/>
              <a:gd name="connsiteY9" fmla="*/ 422502 h 45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136" h="454060">
                <a:moveTo>
                  <a:pt x="91945" y="422502"/>
                </a:moveTo>
                <a:cubicBezTo>
                  <a:pt x="64640" y="393927"/>
                  <a:pt x="122425" y="305027"/>
                  <a:pt x="118615" y="262482"/>
                </a:cubicBezTo>
                <a:cubicBezTo>
                  <a:pt x="114805" y="219937"/>
                  <a:pt x="88770" y="197712"/>
                  <a:pt x="69085" y="167232"/>
                </a:cubicBezTo>
                <a:cubicBezTo>
                  <a:pt x="49400" y="136752"/>
                  <a:pt x="-5845" y="105637"/>
                  <a:pt x="505" y="79602"/>
                </a:cubicBezTo>
                <a:cubicBezTo>
                  <a:pt x="6855" y="53567"/>
                  <a:pt x="75435" y="21817"/>
                  <a:pt x="107185" y="11022"/>
                </a:cubicBezTo>
                <a:cubicBezTo>
                  <a:pt x="138935" y="227"/>
                  <a:pt x="170050" y="-8663"/>
                  <a:pt x="191005" y="14832"/>
                </a:cubicBezTo>
                <a:cubicBezTo>
                  <a:pt x="211960" y="38327"/>
                  <a:pt x="215770" y="118337"/>
                  <a:pt x="232915" y="151992"/>
                </a:cubicBezTo>
                <a:cubicBezTo>
                  <a:pt x="250060" y="185647"/>
                  <a:pt x="285620" y="169772"/>
                  <a:pt x="293875" y="216762"/>
                </a:cubicBezTo>
                <a:cubicBezTo>
                  <a:pt x="302130" y="263752"/>
                  <a:pt x="316735" y="397102"/>
                  <a:pt x="282445" y="433932"/>
                </a:cubicBezTo>
                <a:cubicBezTo>
                  <a:pt x="248155" y="470762"/>
                  <a:pt x="119250" y="451077"/>
                  <a:pt x="91945" y="4225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5153061" y="7545037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7" name="Group 136"/>
          <p:cNvGrpSpPr/>
          <p:nvPr/>
        </p:nvGrpSpPr>
        <p:grpSpPr>
          <a:xfrm>
            <a:off x="2682313" y="1922231"/>
            <a:ext cx="415498" cy="276999"/>
            <a:chOff x="4055436" y="7478684"/>
            <a:chExt cx="415498" cy="276999"/>
          </a:xfrm>
        </p:grpSpPr>
        <p:sp>
          <p:nvSpPr>
            <p:cNvPr id="138" name="TextBox 137"/>
            <p:cNvSpPr txBox="1"/>
            <p:nvPr/>
          </p:nvSpPr>
          <p:spPr>
            <a:xfrm>
              <a:off x="4055436" y="7478684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885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2" name="Freeform 141"/>
          <p:cNvSpPr>
            <a:spLocks noChangeAspect="1"/>
          </p:cNvSpPr>
          <p:nvPr/>
        </p:nvSpPr>
        <p:spPr>
          <a:xfrm>
            <a:off x="1959621" y="1302232"/>
            <a:ext cx="4725721" cy="5245685"/>
          </a:xfrm>
          <a:custGeom>
            <a:avLst/>
            <a:gdLst>
              <a:gd name="connsiteX0" fmla="*/ 121937 w 4463432"/>
              <a:gd name="connsiteY0" fmla="*/ 0 h 4476065"/>
              <a:gd name="connsiteX1" fmla="*/ 243857 w 4463432"/>
              <a:gd name="connsiteY1" fmla="*/ 167640 h 4476065"/>
              <a:gd name="connsiteX2" fmla="*/ 464837 w 4463432"/>
              <a:gd name="connsiteY2" fmla="*/ 198120 h 4476065"/>
              <a:gd name="connsiteX3" fmla="*/ 716297 w 4463432"/>
              <a:gd name="connsiteY3" fmla="*/ 320040 h 4476065"/>
              <a:gd name="connsiteX4" fmla="*/ 693437 w 4463432"/>
              <a:gd name="connsiteY4" fmla="*/ 434340 h 4476065"/>
              <a:gd name="connsiteX5" fmla="*/ 861077 w 4463432"/>
              <a:gd name="connsiteY5" fmla="*/ 556260 h 4476065"/>
              <a:gd name="connsiteX6" fmla="*/ 899177 w 4463432"/>
              <a:gd name="connsiteY6" fmla="*/ 655320 h 4476065"/>
              <a:gd name="connsiteX7" fmla="*/ 739157 w 4463432"/>
              <a:gd name="connsiteY7" fmla="*/ 762000 h 4476065"/>
              <a:gd name="connsiteX8" fmla="*/ 685817 w 4463432"/>
              <a:gd name="connsiteY8" fmla="*/ 845820 h 4476065"/>
              <a:gd name="connsiteX9" fmla="*/ 769637 w 4463432"/>
              <a:gd name="connsiteY9" fmla="*/ 1028700 h 4476065"/>
              <a:gd name="connsiteX10" fmla="*/ 853457 w 4463432"/>
              <a:gd name="connsiteY10" fmla="*/ 1150620 h 4476065"/>
              <a:gd name="connsiteX11" fmla="*/ 1005857 w 4463432"/>
              <a:gd name="connsiteY11" fmla="*/ 1242060 h 4476065"/>
              <a:gd name="connsiteX12" fmla="*/ 1120157 w 4463432"/>
              <a:gd name="connsiteY12" fmla="*/ 1165860 h 4476065"/>
              <a:gd name="connsiteX13" fmla="*/ 1188737 w 4463432"/>
              <a:gd name="connsiteY13" fmla="*/ 1165860 h 4476065"/>
              <a:gd name="connsiteX14" fmla="*/ 1226837 w 4463432"/>
              <a:gd name="connsiteY14" fmla="*/ 1280160 h 4476065"/>
              <a:gd name="connsiteX15" fmla="*/ 1280177 w 4463432"/>
              <a:gd name="connsiteY15" fmla="*/ 1371600 h 4476065"/>
              <a:gd name="connsiteX16" fmla="*/ 1295417 w 4463432"/>
              <a:gd name="connsiteY16" fmla="*/ 1455420 h 4476065"/>
              <a:gd name="connsiteX17" fmla="*/ 1165877 w 4463432"/>
              <a:gd name="connsiteY17" fmla="*/ 1531620 h 4476065"/>
              <a:gd name="connsiteX18" fmla="*/ 1181117 w 4463432"/>
              <a:gd name="connsiteY18" fmla="*/ 1623060 h 4476065"/>
              <a:gd name="connsiteX19" fmla="*/ 1074437 w 4463432"/>
              <a:gd name="connsiteY19" fmla="*/ 1645920 h 4476065"/>
              <a:gd name="connsiteX20" fmla="*/ 952517 w 4463432"/>
              <a:gd name="connsiteY20" fmla="*/ 1592580 h 4476065"/>
              <a:gd name="connsiteX21" fmla="*/ 815357 w 4463432"/>
              <a:gd name="connsiteY21" fmla="*/ 1684020 h 4476065"/>
              <a:gd name="connsiteX22" fmla="*/ 868697 w 4463432"/>
              <a:gd name="connsiteY22" fmla="*/ 1798320 h 4476065"/>
              <a:gd name="connsiteX23" fmla="*/ 1066817 w 4463432"/>
              <a:gd name="connsiteY23" fmla="*/ 1859280 h 4476065"/>
              <a:gd name="connsiteX24" fmla="*/ 1150637 w 4463432"/>
              <a:gd name="connsiteY24" fmla="*/ 1874520 h 4476065"/>
              <a:gd name="connsiteX25" fmla="*/ 998237 w 4463432"/>
              <a:gd name="connsiteY25" fmla="*/ 1935480 h 4476065"/>
              <a:gd name="connsiteX26" fmla="*/ 883937 w 4463432"/>
              <a:gd name="connsiteY26" fmla="*/ 1996440 h 4476065"/>
              <a:gd name="connsiteX27" fmla="*/ 853457 w 4463432"/>
              <a:gd name="connsiteY27" fmla="*/ 2049780 h 4476065"/>
              <a:gd name="connsiteX28" fmla="*/ 883937 w 4463432"/>
              <a:gd name="connsiteY28" fmla="*/ 2148840 h 4476065"/>
              <a:gd name="connsiteX29" fmla="*/ 830597 w 4463432"/>
              <a:gd name="connsiteY29" fmla="*/ 2186940 h 4476065"/>
              <a:gd name="connsiteX30" fmla="*/ 678197 w 4463432"/>
              <a:gd name="connsiteY30" fmla="*/ 2118360 h 4476065"/>
              <a:gd name="connsiteX31" fmla="*/ 586757 w 4463432"/>
              <a:gd name="connsiteY31" fmla="*/ 2080260 h 4476065"/>
              <a:gd name="connsiteX32" fmla="*/ 457217 w 4463432"/>
              <a:gd name="connsiteY32" fmla="*/ 2087880 h 4476065"/>
              <a:gd name="connsiteX33" fmla="*/ 320057 w 4463432"/>
              <a:gd name="connsiteY33" fmla="*/ 2148840 h 4476065"/>
              <a:gd name="connsiteX34" fmla="*/ 213377 w 4463432"/>
              <a:gd name="connsiteY34" fmla="*/ 2186940 h 4476065"/>
              <a:gd name="connsiteX35" fmla="*/ 53357 w 4463432"/>
              <a:gd name="connsiteY35" fmla="*/ 2278380 h 4476065"/>
              <a:gd name="connsiteX36" fmla="*/ 190517 w 4463432"/>
              <a:gd name="connsiteY36" fmla="*/ 2438400 h 4476065"/>
              <a:gd name="connsiteX37" fmla="*/ 419117 w 4463432"/>
              <a:gd name="connsiteY37" fmla="*/ 2499360 h 4476065"/>
              <a:gd name="connsiteX38" fmla="*/ 632477 w 4463432"/>
              <a:gd name="connsiteY38" fmla="*/ 2514600 h 4476065"/>
              <a:gd name="connsiteX39" fmla="*/ 769637 w 4463432"/>
              <a:gd name="connsiteY39" fmla="*/ 2537460 h 4476065"/>
              <a:gd name="connsiteX40" fmla="*/ 929657 w 4463432"/>
              <a:gd name="connsiteY40" fmla="*/ 2575560 h 4476065"/>
              <a:gd name="connsiteX41" fmla="*/ 1089677 w 4463432"/>
              <a:gd name="connsiteY41" fmla="*/ 2705100 h 4476065"/>
              <a:gd name="connsiteX42" fmla="*/ 1059197 w 4463432"/>
              <a:gd name="connsiteY42" fmla="*/ 2758440 h 4476065"/>
              <a:gd name="connsiteX43" fmla="*/ 960137 w 4463432"/>
              <a:gd name="connsiteY43" fmla="*/ 2766060 h 4476065"/>
              <a:gd name="connsiteX44" fmla="*/ 731537 w 4463432"/>
              <a:gd name="connsiteY44" fmla="*/ 2788920 h 4476065"/>
              <a:gd name="connsiteX45" fmla="*/ 563897 w 4463432"/>
              <a:gd name="connsiteY45" fmla="*/ 2811780 h 4476065"/>
              <a:gd name="connsiteX46" fmla="*/ 457217 w 4463432"/>
              <a:gd name="connsiteY46" fmla="*/ 2872740 h 4476065"/>
              <a:gd name="connsiteX47" fmla="*/ 342917 w 4463432"/>
              <a:gd name="connsiteY47" fmla="*/ 2910840 h 4476065"/>
              <a:gd name="connsiteX48" fmla="*/ 289577 w 4463432"/>
              <a:gd name="connsiteY48" fmla="*/ 2910840 h 4476065"/>
              <a:gd name="connsiteX49" fmla="*/ 220997 w 4463432"/>
              <a:gd name="connsiteY49" fmla="*/ 2987040 h 4476065"/>
              <a:gd name="connsiteX50" fmla="*/ 228617 w 4463432"/>
              <a:gd name="connsiteY50" fmla="*/ 3200400 h 4476065"/>
              <a:gd name="connsiteX51" fmla="*/ 327677 w 4463432"/>
              <a:gd name="connsiteY51" fmla="*/ 3337560 h 4476065"/>
              <a:gd name="connsiteX52" fmla="*/ 335297 w 4463432"/>
              <a:gd name="connsiteY52" fmla="*/ 3467100 h 4476065"/>
              <a:gd name="connsiteX53" fmla="*/ 228617 w 4463432"/>
              <a:gd name="connsiteY53" fmla="*/ 3619500 h 4476065"/>
              <a:gd name="connsiteX54" fmla="*/ 53357 w 4463432"/>
              <a:gd name="connsiteY54" fmla="*/ 3741420 h 4476065"/>
              <a:gd name="connsiteX55" fmla="*/ 17 w 4463432"/>
              <a:gd name="connsiteY55" fmla="*/ 3863340 h 4476065"/>
              <a:gd name="connsiteX56" fmla="*/ 53357 w 4463432"/>
              <a:gd name="connsiteY56" fmla="*/ 3939540 h 4476065"/>
              <a:gd name="connsiteX57" fmla="*/ 335297 w 4463432"/>
              <a:gd name="connsiteY57" fmla="*/ 3810000 h 4476065"/>
              <a:gd name="connsiteX58" fmla="*/ 563897 w 4463432"/>
              <a:gd name="connsiteY58" fmla="*/ 3749040 h 4476065"/>
              <a:gd name="connsiteX59" fmla="*/ 723917 w 4463432"/>
              <a:gd name="connsiteY59" fmla="*/ 3741420 h 4476065"/>
              <a:gd name="connsiteX60" fmla="*/ 952517 w 4463432"/>
              <a:gd name="connsiteY60" fmla="*/ 3771900 h 4476065"/>
              <a:gd name="connsiteX61" fmla="*/ 1059197 w 4463432"/>
              <a:gd name="connsiteY61" fmla="*/ 3771900 h 4476065"/>
              <a:gd name="connsiteX62" fmla="*/ 1158257 w 4463432"/>
              <a:gd name="connsiteY62" fmla="*/ 3672840 h 4476065"/>
              <a:gd name="connsiteX63" fmla="*/ 1280177 w 4463432"/>
              <a:gd name="connsiteY63" fmla="*/ 3665220 h 4476065"/>
              <a:gd name="connsiteX64" fmla="*/ 1432577 w 4463432"/>
              <a:gd name="connsiteY64" fmla="*/ 3550920 h 4476065"/>
              <a:gd name="connsiteX65" fmla="*/ 1554497 w 4463432"/>
              <a:gd name="connsiteY65" fmla="*/ 3444240 h 4476065"/>
              <a:gd name="connsiteX66" fmla="*/ 1691657 w 4463432"/>
              <a:gd name="connsiteY66" fmla="*/ 3314700 h 4476065"/>
              <a:gd name="connsiteX67" fmla="*/ 1775477 w 4463432"/>
              <a:gd name="connsiteY67" fmla="*/ 3185160 h 4476065"/>
              <a:gd name="connsiteX68" fmla="*/ 1866917 w 4463432"/>
              <a:gd name="connsiteY68" fmla="*/ 3116580 h 4476065"/>
              <a:gd name="connsiteX69" fmla="*/ 1950737 w 4463432"/>
              <a:gd name="connsiteY69" fmla="*/ 3101340 h 4476065"/>
              <a:gd name="connsiteX70" fmla="*/ 2026937 w 4463432"/>
              <a:gd name="connsiteY70" fmla="*/ 3169920 h 4476065"/>
              <a:gd name="connsiteX71" fmla="*/ 2049797 w 4463432"/>
              <a:gd name="connsiteY71" fmla="*/ 3322320 h 4476065"/>
              <a:gd name="connsiteX72" fmla="*/ 2026937 w 4463432"/>
              <a:gd name="connsiteY72" fmla="*/ 3489960 h 4476065"/>
              <a:gd name="connsiteX73" fmla="*/ 1958357 w 4463432"/>
              <a:gd name="connsiteY73" fmla="*/ 3642360 h 4476065"/>
              <a:gd name="connsiteX74" fmla="*/ 1935497 w 4463432"/>
              <a:gd name="connsiteY74" fmla="*/ 3703320 h 4476065"/>
              <a:gd name="connsiteX75" fmla="*/ 2004077 w 4463432"/>
              <a:gd name="connsiteY75" fmla="*/ 3771900 h 4476065"/>
              <a:gd name="connsiteX76" fmla="*/ 2156477 w 4463432"/>
              <a:gd name="connsiteY76" fmla="*/ 3779520 h 4476065"/>
              <a:gd name="connsiteX77" fmla="*/ 2286017 w 4463432"/>
              <a:gd name="connsiteY77" fmla="*/ 3840480 h 4476065"/>
              <a:gd name="connsiteX78" fmla="*/ 2278397 w 4463432"/>
              <a:gd name="connsiteY78" fmla="*/ 3954780 h 4476065"/>
              <a:gd name="connsiteX79" fmla="*/ 2278397 w 4463432"/>
              <a:gd name="connsiteY79" fmla="*/ 4053840 h 4476065"/>
              <a:gd name="connsiteX80" fmla="*/ 2438417 w 4463432"/>
              <a:gd name="connsiteY80" fmla="*/ 4198620 h 4476065"/>
              <a:gd name="connsiteX81" fmla="*/ 2682257 w 4463432"/>
              <a:gd name="connsiteY81" fmla="*/ 4366260 h 4476065"/>
              <a:gd name="connsiteX82" fmla="*/ 2941337 w 4463432"/>
              <a:gd name="connsiteY82" fmla="*/ 4442460 h 4476065"/>
              <a:gd name="connsiteX83" fmla="*/ 3070877 w 4463432"/>
              <a:gd name="connsiteY83" fmla="*/ 4450080 h 4476065"/>
              <a:gd name="connsiteX84" fmla="*/ 3177557 w 4463432"/>
              <a:gd name="connsiteY84" fmla="*/ 4107180 h 4476065"/>
              <a:gd name="connsiteX85" fmla="*/ 3169937 w 4463432"/>
              <a:gd name="connsiteY85" fmla="*/ 3916680 h 4476065"/>
              <a:gd name="connsiteX86" fmla="*/ 3223277 w 4463432"/>
              <a:gd name="connsiteY86" fmla="*/ 3810000 h 4476065"/>
              <a:gd name="connsiteX87" fmla="*/ 3383297 w 4463432"/>
              <a:gd name="connsiteY87" fmla="*/ 3756660 h 4476065"/>
              <a:gd name="connsiteX88" fmla="*/ 3467117 w 4463432"/>
              <a:gd name="connsiteY88" fmla="*/ 3695700 h 4476065"/>
              <a:gd name="connsiteX89" fmla="*/ 3467117 w 4463432"/>
              <a:gd name="connsiteY89" fmla="*/ 3573780 h 4476065"/>
              <a:gd name="connsiteX90" fmla="*/ 3611897 w 4463432"/>
              <a:gd name="connsiteY90" fmla="*/ 3604260 h 4476065"/>
              <a:gd name="connsiteX91" fmla="*/ 3604277 w 4463432"/>
              <a:gd name="connsiteY91" fmla="*/ 3771900 h 4476065"/>
              <a:gd name="connsiteX92" fmla="*/ 3550937 w 4463432"/>
              <a:gd name="connsiteY92" fmla="*/ 3909060 h 4476065"/>
              <a:gd name="connsiteX93" fmla="*/ 3497597 w 4463432"/>
              <a:gd name="connsiteY93" fmla="*/ 3985260 h 4476065"/>
              <a:gd name="connsiteX94" fmla="*/ 3360437 w 4463432"/>
              <a:gd name="connsiteY94" fmla="*/ 3985260 h 4476065"/>
              <a:gd name="connsiteX95" fmla="*/ 3322337 w 4463432"/>
              <a:gd name="connsiteY95" fmla="*/ 4038600 h 4476065"/>
              <a:gd name="connsiteX96" fmla="*/ 3413777 w 4463432"/>
              <a:gd name="connsiteY96" fmla="*/ 4061460 h 4476065"/>
              <a:gd name="connsiteX97" fmla="*/ 3543317 w 4463432"/>
              <a:gd name="connsiteY97" fmla="*/ 4061460 h 4476065"/>
              <a:gd name="connsiteX98" fmla="*/ 3680477 w 4463432"/>
              <a:gd name="connsiteY98" fmla="*/ 4084320 h 4476065"/>
              <a:gd name="connsiteX99" fmla="*/ 3771917 w 4463432"/>
              <a:gd name="connsiteY99" fmla="*/ 3977640 h 4476065"/>
              <a:gd name="connsiteX100" fmla="*/ 3779537 w 4463432"/>
              <a:gd name="connsiteY100" fmla="*/ 3779520 h 4476065"/>
              <a:gd name="connsiteX101" fmla="*/ 3893837 w 4463432"/>
              <a:gd name="connsiteY101" fmla="*/ 3619500 h 4476065"/>
              <a:gd name="connsiteX102" fmla="*/ 4030997 w 4463432"/>
              <a:gd name="connsiteY102" fmla="*/ 3550920 h 4476065"/>
              <a:gd name="connsiteX103" fmla="*/ 4152917 w 4463432"/>
              <a:gd name="connsiteY103" fmla="*/ 3467100 h 4476065"/>
              <a:gd name="connsiteX104" fmla="*/ 4343417 w 4463432"/>
              <a:gd name="connsiteY104" fmla="*/ 3345180 h 4476065"/>
              <a:gd name="connsiteX105" fmla="*/ 4450097 w 4463432"/>
              <a:gd name="connsiteY105" fmla="*/ 3345180 h 4476065"/>
              <a:gd name="connsiteX106" fmla="*/ 4450097 w 4463432"/>
              <a:gd name="connsiteY106" fmla="*/ 1821180 h 4476065"/>
              <a:gd name="connsiteX107" fmla="*/ 4343417 w 4463432"/>
              <a:gd name="connsiteY107" fmla="*/ 1752600 h 4476065"/>
              <a:gd name="connsiteX108" fmla="*/ 4198637 w 4463432"/>
              <a:gd name="connsiteY108" fmla="*/ 1661160 h 4476065"/>
              <a:gd name="connsiteX109" fmla="*/ 4107197 w 4463432"/>
              <a:gd name="connsiteY109" fmla="*/ 1554480 h 4476065"/>
              <a:gd name="connsiteX110" fmla="*/ 4061477 w 4463432"/>
              <a:gd name="connsiteY110" fmla="*/ 1615440 h 4476065"/>
              <a:gd name="connsiteX111" fmla="*/ 4030997 w 4463432"/>
              <a:gd name="connsiteY111" fmla="*/ 1691640 h 4476065"/>
              <a:gd name="connsiteX112" fmla="*/ 3970037 w 4463432"/>
              <a:gd name="connsiteY112" fmla="*/ 1775460 h 4476065"/>
              <a:gd name="connsiteX113" fmla="*/ 3840497 w 4463432"/>
              <a:gd name="connsiteY113" fmla="*/ 1813560 h 4476065"/>
              <a:gd name="connsiteX114" fmla="*/ 3794777 w 4463432"/>
              <a:gd name="connsiteY114" fmla="*/ 1737360 h 4476065"/>
              <a:gd name="connsiteX115" fmla="*/ 3596657 w 4463432"/>
              <a:gd name="connsiteY115" fmla="*/ 1668780 h 4476065"/>
              <a:gd name="connsiteX116" fmla="*/ 3512837 w 4463432"/>
              <a:gd name="connsiteY116" fmla="*/ 1623060 h 4476065"/>
              <a:gd name="connsiteX117" fmla="*/ 3779537 w 4463432"/>
              <a:gd name="connsiteY117" fmla="*/ 1440180 h 4476065"/>
              <a:gd name="connsiteX118" fmla="*/ 3794777 w 4463432"/>
              <a:gd name="connsiteY118" fmla="*/ 1356360 h 4476065"/>
              <a:gd name="connsiteX119" fmla="*/ 3619517 w 4463432"/>
              <a:gd name="connsiteY119" fmla="*/ 1257300 h 4476065"/>
              <a:gd name="connsiteX120" fmla="*/ 3741437 w 4463432"/>
              <a:gd name="connsiteY120" fmla="*/ 1143000 h 4476065"/>
              <a:gd name="connsiteX121" fmla="*/ 3718577 w 4463432"/>
              <a:gd name="connsiteY121" fmla="*/ 975360 h 4476065"/>
              <a:gd name="connsiteX122" fmla="*/ 3672857 w 4463432"/>
              <a:gd name="connsiteY122" fmla="*/ 853440 h 4476065"/>
              <a:gd name="connsiteX123" fmla="*/ 3444257 w 4463432"/>
              <a:gd name="connsiteY123" fmla="*/ 899160 h 4476065"/>
              <a:gd name="connsiteX124" fmla="*/ 3352817 w 4463432"/>
              <a:gd name="connsiteY124" fmla="*/ 784860 h 4476065"/>
              <a:gd name="connsiteX125" fmla="*/ 3398537 w 4463432"/>
              <a:gd name="connsiteY125" fmla="*/ 624840 h 4476065"/>
              <a:gd name="connsiteX126" fmla="*/ 3360437 w 4463432"/>
              <a:gd name="connsiteY126" fmla="*/ 548640 h 4476065"/>
              <a:gd name="connsiteX127" fmla="*/ 3253757 w 4463432"/>
              <a:gd name="connsiteY127" fmla="*/ 579120 h 4476065"/>
              <a:gd name="connsiteX128" fmla="*/ 3108977 w 4463432"/>
              <a:gd name="connsiteY128" fmla="*/ 594360 h 4476065"/>
              <a:gd name="connsiteX129" fmla="*/ 3002297 w 4463432"/>
              <a:gd name="connsiteY129" fmla="*/ 487680 h 4476065"/>
              <a:gd name="connsiteX130" fmla="*/ 2910857 w 4463432"/>
              <a:gd name="connsiteY130" fmla="*/ 434340 h 4476065"/>
              <a:gd name="connsiteX131" fmla="*/ 2811797 w 4463432"/>
              <a:gd name="connsiteY131" fmla="*/ 563880 h 4476065"/>
              <a:gd name="connsiteX132" fmla="*/ 2773697 w 4463432"/>
              <a:gd name="connsiteY132" fmla="*/ 594360 h 4476065"/>
              <a:gd name="connsiteX133" fmla="*/ 2628917 w 4463432"/>
              <a:gd name="connsiteY133" fmla="*/ 510540 h 4476065"/>
              <a:gd name="connsiteX134" fmla="*/ 2545097 w 4463432"/>
              <a:gd name="connsiteY134" fmla="*/ 502920 h 4476065"/>
              <a:gd name="connsiteX135" fmla="*/ 2400317 w 4463432"/>
              <a:gd name="connsiteY135" fmla="*/ 541020 h 4476065"/>
              <a:gd name="connsiteX136" fmla="*/ 2392697 w 4463432"/>
              <a:gd name="connsiteY136" fmla="*/ 670560 h 4476065"/>
              <a:gd name="connsiteX137" fmla="*/ 2362217 w 4463432"/>
              <a:gd name="connsiteY137" fmla="*/ 754380 h 4476065"/>
              <a:gd name="connsiteX138" fmla="*/ 2217437 w 4463432"/>
              <a:gd name="connsiteY138" fmla="*/ 670560 h 4476065"/>
              <a:gd name="connsiteX139" fmla="*/ 2209817 w 4463432"/>
              <a:gd name="connsiteY139" fmla="*/ 525780 h 4476065"/>
              <a:gd name="connsiteX140" fmla="*/ 2232677 w 4463432"/>
              <a:gd name="connsiteY140" fmla="*/ 327660 h 4476065"/>
              <a:gd name="connsiteX141" fmla="*/ 2240297 w 4463432"/>
              <a:gd name="connsiteY141" fmla="*/ 175260 h 44760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25997 w 4463432"/>
              <a:gd name="connsiteY141" fmla="*/ 0 h 56571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41237 w 4463432"/>
              <a:gd name="connsiteY141" fmla="*/ 396240 h 5657165"/>
              <a:gd name="connsiteX142" fmla="*/ 2125997 w 4463432"/>
              <a:gd name="connsiteY142" fmla="*/ 0 h 5657165"/>
              <a:gd name="connsiteX0" fmla="*/ 769620 w 5111115"/>
              <a:gd name="connsiteY0" fmla="*/ 917242 h 5393307"/>
              <a:gd name="connsiteX1" fmla="*/ 891540 w 5111115"/>
              <a:gd name="connsiteY1" fmla="*/ 1084882 h 5393307"/>
              <a:gd name="connsiteX2" fmla="*/ 1112520 w 5111115"/>
              <a:gd name="connsiteY2" fmla="*/ 1115362 h 5393307"/>
              <a:gd name="connsiteX3" fmla="*/ 1363980 w 5111115"/>
              <a:gd name="connsiteY3" fmla="*/ 1237282 h 5393307"/>
              <a:gd name="connsiteX4" fmla="*/ 1341120 w 5111115"/>
              <a:gd name="connsiteY4" fmla="*/ 1351582 h 5393307"/>
              <a:gd name="connsiteX5" fmla="*/ 1508760 w 5111115"/>
              <a:gd name="connsiteY5" fmla="*/ 1473502 h 5393307"/>
              <a:gd name="connsiteX6" fmla="*/ 1546860 w 5111115"/>
              <a:gd name="connsiteY6" fmla="*/ 1572562 h 5393307"/>
              <a:gd name="connsiteX7" fmla="*/ 1386840 w 5111115"/>
              <a:gd name="connsiteY7" fmla="*/ 1679242 h 5393307"/>
              <a:gd name="connsiteX8" fmla="*/ 1333500 w 5111115"/>
              <a:gd name="connsiteY8" fmla="*/ 1763062 h 5393307"/>
              <a:gd name="connsiteX9" fmla="*/ 1417320 w 5111115"/>
              <a:gd name="connsiteY9" fmla="*/ 1945942 h 5393307"/>
              <a:gd name="connsiteX10" fmla="*/ 1501140 w 5111115"/>
              <a:gd name="connsiteY10" fmla="*/ 2067862 h 5393307"/>
              <a:gd name="connsiteX11" fmla="*/ 1653540 w 5111115"/>
              <a:gd name="connsiteY11" fmla="*/ 2159302 h 5393307"/>
              <a:gd name="connsiteX12" fmla="*/ 1767840 w 5111115"/>
              <a:gd name="connsiteY12" fmla="*/ 2083102 h 5393307"/>
              <a:gd name="connsiteX13" fmla="*/ 1836420 w 5111115"/>
              <a:gd name="connsiteY13" fmla="*/ 2083102 h 5393307"/>
              <a:gd name="connsiteX14" fmla="*/ 1874520 w 5111115"/>
              <a:gd name="connsiteY14" fmla="*/ 2197402 h 5393307"/>
              <a:gd name="connsiteX15" fmla="*/ 1927860 w 5111115"/>
              <a:gd name="connsiteY15" fmla="*/ 2288842 h 5393307"/>
              <a:gd name="connsiteX16" fmla="*/ 1943100 w 5111115"/>
              <a:gd name="connsiteY16" fmla="*/ 2372662 h 5393307"/>
              <a:gd name="connsiteX17" fmla="*/ 1813560 w 5111115"/>
              <a:gd name="connsiteY17" fmla="*/ 2448862 h 5393307"/>
              <a:gd name="connsiteX18" fmla="*/ 1828800 w 5111115"/>
              <a:gd name="connsiteY18" fmla="*/ 2540302 h 5393307"/>
              <a:gd name="connsiteX19" fmla="*/ 1722120 w 5111115"/>
              <a:gd name="connsiteY19" fmla="*/ 2563162 h 5393307"/>
              <a:gd name="connsiteX20" fmla="*/ 1600200 w 5111115"/>
              <a:gd name="connsiteY20" fmla="*/ 2509822 h 5393307"/>
              <a:gd name="connsiteX21" fmla="*/ 1463040 w 5111115"/>
              <a:gd name="connsiteY21" fmla="*/ 2601262 h 5393307"/>
              <a:gd name="connsiteX22" fmla="*/ 1516380 w 5111115"/>
              <a:gd name="connsiteY22" fmla="*/ 2715562 h 5393307"/>
              <a:gd name="connsiteX23" fmla="*/ 1714500 w 5111115"/>
              <a:gd name="connsiteY23" fmla="*/ 2776522 h 5393307"/>
              <a:gd name="connsiteX24" fmla="*/ 1798320 w 5111115"/>
              <a:gd name="connsiteY24" fmla="*/ 2791762 h 5393307"/>
              <a:gd name="connsiteX25" fmla="*/ 1645920 w 5111115"/>
              <a:gd name="connsiteY25" fmla="*/ 2852722 h 5393307"/>
              <a:gd name="connsiteX26" fmla="*/ 1531620 w 5111115"/>
              <a:gd name="connsiteY26" fmla="*/ 2913682 h 5393307"/>
              <a:gd name="connsiteX27" fmla="*/ 1501140 w 5111115"/>
              <a:gd name="connsiteY27" fmla="*/ 2967022 h 5393307"/>
              <a:gd name="connsiteX28" fmla="*/ 1531620 w 5111115"/>
              <a:gd name="connsiteY28" fmla="*/ 3066082 h 5393307"/>
              <a:gd name="connsiteX29" fmla="*/ 1478280 w 5111115"/>
              <a:gd name="connsiteY29" fmla="*/ 3104182 h 5393307"/>
              <a:gd name="connsiteX30" fmla="*/ 1325880 w 5111115"/>
              <a:gd name="connsiteY30" fmla="*/ 3035602 h 5393307"/>
              <a:gd name="connsiteX31" fmla="*/ 1234440 w 5111115"/>
              <a:gd name="connsiteY31" fmla="*/ 2997502 h 5393307"/>
              <a:gd name="connsiteX32" fmla="*/ 1104900 w 5111115"/>
              <a:gd name="connsiteY32" fmla="*/ 3005122 h 5393307"/>
              <a:gd name="connsiteX33" fmla="*/ 967740 w 5111115"/>
              <a:gd name="connsiteY33" fmla="*/ 3066082 h 5393307"/>
              <a:gd name="connsiteX34" fmla="*/ 861060 w 5111115"/>
              <a:gd name="connsiteY34" fmla="*/ 3104182 h 5393307"/>
              <a:gd name="connsiteX35" fmla="*/ 701040 w 5111115"/>
              <a:gd name="connsiteY35" fmla="*/ 3195622 h 5393307"/>
              <a:gd name="connsiteX36" fmla="*/ 838200 w 5111115"/>
              <a:gd name="connsiteY36" fmla="*/ 3355642 h 5393307"/>
              <a:gd name="connsiteX37" fmla="*/ 1066800 w 5111115"/>
              <a:gd name="connsiteY37" fmla="*/ 3416602 h 5393307"/>
              <a:gd name="connsiteX38" fmla="*/ 1280160 w 5111115"/>
              <a:gd name="connsiteY38" fmla="*/ 3431842 h 5393307"/>
              <a:gd name="connsiteX39" fmla="*/ 1417320 w 5111115"/>
              <a:gd name="connsiteY39" fmla="*/ 3454702 h 5393307"/>
              <a:gd name="connsiteX40" fmla="*/ 1577340 w 5111115"/>
              <a:gd name="connsiteY40" fmla="*/ 3492802 h 5393307"/>
              <a:gd name="connsiteX41" fmla="*/ 1737360 w 5111115"/>
              <a:gd name="connsiteY41" fmla="*/ 3622342 h 5393307"/>
              <a:gd name="connsiteX42" fmla="*/ 1706880 w 5111115"/>
              <a:gd name="connsiteY42" fmla="*/ 3675682 h 5393307"/>
              <a:gd name="connsiteX43" fmla="*/ 1607820 w 5111115"/>
              <a:gd name="connsiteY43" fmla="*/ 3683302 h 5393307"/>
              <a:gd name="connsiteX44" fmla="*/ 1379220 w 5111115"/>
              <a:gd name="connsiteY44" fmla="*/ 3706162 h 5393307"/>
              <a:gd name="connsiteX45" fmla="*/ 1211580 w 5111115"/>
              <a:gd name="connsiteY45" fmla="*/ 3729022 h 5393307"/>
              <a:gd name="connsiteX46" fmla="*/ 1104900 w 5111115"/>
              <a:gd name="connsiteY46" fmla="*/ 3789982 h 5393307"/>
              <a:gd name="connsiteX47" fmla="*/ 990600 w 5111115"/>
              <a:gd name="connsiteY47" fmla="*/ 3828082 h 5393307"/>
              <a:gd name="connsiteX48" fmla="*/ 937260 w 5111115"/>
              <a:gd name="connsiteY48" fmla="*/ 3828082 h 5393307"/>
              <a:gd name="connsiteX49" fmla="*/ 868680 w 5111115"/>
              <a:gd name="connsiteY49" fmla="*/ 3904282 h 5393307"/>
              <a:gd name="connsiteX50" fmla="*/ 876300 w 5111115"/>
              <a:gd name="connsiteY50" fmla="*/ 4117642 h 5393307"/>
              <a:gd name="connsiteX51" fmla="*/ 975360 w 5111115"/>
              <a:gd name="connsiteY51" fmla="*/ 4254802 h 5393307"/>
              <a:gd name="connsiteX52" fmla="*/ 982980 w 5111115"/>
              <a:gd name="connsiteY52" fmla="*/ 4384342 h 5393307"/>
              <a:gd name="connsiteX53" fmla="*/ 876300 w 5111115"/>
              <a:gd name="connsiteY53" fmla="*/ 4536742 h 5393307"/>
              <a:gd name="connsiteX54" fmla="*/ 701040 w 5111115"/>
              <a:gd name="connsiteY54" fmla="*/ 4658662 h 5393307"/>
              <a:gd name="connsiteX55" fmla="*/ 647700 w 5111115"/>
              <a:gd name="connsiteY55" fmla="*/ 4780582 h 5393307"/>
              <a:gd name="connsiteX56" fmla="*/ 701040 w 5111115"/>
              <a:gd name="connsiteY56" fmla="*/ 4856782 h 5393307"/>
              <a:gd name="connsiteX57" fmla="*/ 982980 w 5111115"/>
              <a:gd name="connsiteY57" fmla="*/ 4727242 h 5393307"/>
              <a:gd name="connsiteX58" fmla="*/ 1211580 w 5111115"/>
              <a:gd name="connsiteY58" fmla="*/ 4666282 h 5393307"/>
              <a:gd name="connsiteX59" fmla="*/ 1371600 w 5111115"/>
              <a:gd name="connsiteY59" fmla="*/ 4658662 h 5393307"/>
              <a:gd name="connsiteX60" fmla="*/ 1600200 w 5111115"/>
              <a:gd name="connsiteY60" fmla="*/ 4689142 h 5393307"/>
              <a:gd name="connsiteX61" fmla="*/ 1706880 w 5111115"/>
              <a:gd name="connsiteY61" fmla="*/ 4689142 h 5393307"/>
              <a:gd name="connsiteX62" fmla="*/ 1805940 w 5111115"/>
              <a:gd name="connsiteY62" fmla="*/ 4590082 h 5393307"/>
              <a:gd name="connsiteX63" fmla="*/ 1927860 w 5111115"/>
              <a:gd name="connsiteY63" fmla="*/ 4582462 h 5393307"/>
              <a:gd name="connsiteX64" fmla="*/ 2080260 w 5111115"/>
              <a:gd name="connsiteY64" fmla="*/ 4468162 h 5393307"/>
              <a:gd name="connsiteX65" fmla="*/ 2202180 w 5111115"/>
              <a:gd name="connsiteY65" fmla="*/ 4361482 h 5393307"/>
              <a:gd name="connsiteX66" fmla="*/ 2339340 w 5111115"/>
              <a:gd name="connsiteY66" fmla="*/ 4231942 h 5393307"/>
              <a:gd name="connsiteX67" fmla="*/ 2423160 w 5111115"/>
              <a:gd name="connsiteY67" fmla="*/ 4102402 h 5393307"/>
              <a:gd name="connsiteX68" fmla="*/ 2514600 w 5111115"/>
              <a:gd name="connsiteY68" fmla="*/ 4033822 h 5393307"/>
              <a:gd name="connsiteX69" fmla="*/ 2598420 w 5111115"/>
              <a:gd name="connsiteY69" fmla="*/ 4018582 h 5393307"/>
              <a:gd name="connsiteX70" fmla="*/ 2674620 w 5111115"/>
              <a:gd name="connsiteY70" fmla="*/ 4087162 h 5393307"/>
              <a:gd name="connsiteX71" fmla="*/ 2697480 w 5111115"/>
              <a:gd name="connsiteY71" fmla="*/ 4239562 h 5393307"/>
              <a:gd name="connsiteX72" fmla="*/ 2674620 w 5111115"/>
              <a:gd name="connsiteY72" fmla="*/ 4407202 h 5393307"/>
              <a:gd name="connsiteX73" fmla="*/ 2606040 w 5111115"/>
              <a:gd name="connsiteY73" fmla="*/ 4559602 h 5393307"/>
              <a:gd name="connsiteX74" fmla="*/ 2583180 w 5111115"/>
              <a:gd name="connsiteY74" fmla="*/ 4620562 h 5393307"/>
              <a:gd name="connsiteX75" fmla="*/ 2651760 w 5111115"/>
              <a:gd name="connsiteY75" fmla="*/ 4689142 h 5393307"/>
              <a:gd name="connsiteX76" fmla="*/ 2804160 w 5111115"/>
              <a:gd name="connsiteY76" fmla="*/ 4696762 h 5393307"/>
              <a:gd name="connsiteX77" fmla="*/ 2933700 w 5111115"/>
              <a:gd name="connsiteY77" fmla="*/ 4757722 h 5393307"/>
              <a:gd name="connsiteX78" fmla="*/ 2926080 w 5111115"/>
              <a:gd name="connsiteY78" fmla="*/ 4872022 h 5393307"/>
              <a:gd name="connsiteX79" fmla="*/ 2926080 w 5111115"/>
              <a:gd name="connsiteY79" fmla="*/ 4971082 h 5393307"/>
              <a:gd name="connsiteX80" fmla="*/ 3086100 w 5111115"/>
              <a:gd name="connsiteY80" fmla="*/ 5115862 h 5393307"/>
              <a:gd name="connsiteX81" fmla="*/ 3329940 w 5111115"/>
              <a:gd name="connsiteY81" fmla="*/ 5283502 h 5393307"/>
              <a:gd name="connsiteX82" fmla="*/ 3589020 w 5111115"/>
              <a:gd name="connsiteY82" fmla="*/ 5359702 h 5393307"/>
              <a:gd name="connsiteX83" fmla="*/ 3718560 w 5111115"/>
              <a:gd name="connsiteY83" fmla="*/ 5367322 h 5393307"/>
              <a:gd name="connsiteX84" fmla="*/ 3825240 w 5111115"/>
              <a:gd name="connsiteY84" fmla="*/ 5024422 h 5393307"/>
              <a:gd name="connsiteX85" fmla="*/ 3817620 w 5111115"/>
              <a:gd name="connsiteY85" fmla="*/ 4833922 h 5393307"/>
              <a:gd name="connsiteX86" fmla="*/ 3870960 w 5111115"/>
              <a:gd name="connsiteY86" fmla="*/ 4727242 h 5393307"/>
              <a:gd name="connsiteX87" fmla="*/ 4030980 w 5111115"/>
              <a:gd name="connsiteY87" fmla="*/ 4673902 h 5393307"/>
              <a:gd name="connsiteX88" fmla="*/ 4114800 w 5111115"/>
              <a:gd name="connsiteY88" fmla="*/ 4612942 h 5393307"/>
              <a:gd name="connsiteX89" fmla="*/ 4114800 w 5111115"/>
              <a:gd name="connsiteY89" fmla="*/ 4491022 h 5393307"/>
              <a:gd name="connsiteX90" fmla="*/ 4259580 w 5111115"/>
              <a:gd name="connsiteY90" fmla="*/ 4521502 h 5393307"/>
              <a:gd name="connsiteX91" fmla="*/ 4251960 w 5111115"/>
              <a:gd name="connsiteY91" fmla="*/ 4689142 h 5393307"/>
              <a:gd name="connsiteX92" fmla="*/ 4198620 w 5111115"/>
              <a:gd name="connsiteY92" fmla="*/ 4826302 h 5393307"/>
              <a:gd name="connsiteX93" fmla="*/ 4145280 w 5111115"/>
              <a:gd name="connsiteY93" fmla="*/ 4902502 h 5393307"/>
              <a:gd name="connsiteX94" fmla="*/ 4008120 w 5111115"/>
              <a:gd name="connsiteY94" fmla="*/ 4902502 h 5393307"/>
              <a:gd name="connsiteX95" fmla="*/ 3970020 w 5111115"/>
              <a:gd name="connsiteY95" fmla="*/ 4955842 h 5393307"/>
              <a:gd name="connsiteX96" fmla="*/ 4061460 w 5111115"/>
              <a:gd name="connsiteY96" fmla="*/ 4978702 h 5393307"/>
              <a:gd name="connsiteX97" fmla="*/ 4191000 w 5111115"/>
              <a:gd name="connsiteY97" fmla="*/ 4978702 h 5393307"/>
              <a:gd name="connsiteX98" fmla="*/ 4328160 w 5111115"/>
              <a:gd name="connsiteY98" fmla="*/ 5001562 h 5393307"/>
              <a:gd name="connsiteX99" fmla="*/ 4419600 w 5111115"/>
              <a:gd name="connsiteY99" fmla="*/ 4894882 h 5393307"/>
              <a:gd name="connsiteX100" fmla="*/ 4427220 w 5111115"/>
              <a:gd name="connsiteY100" fmla="*/ 4696762 h 5393307"/>
              <a:gd name="connsiteX101" fmla="*/ 4541520 w 5111115"/>
              <a:gd name="connsiteY101" fmla="*/ 4536742 h 5393307"/>
              <a:gd name="connsiteX102" fmla="*/ 4678680 w 5111115"/>
              <a:gd name="connsiteY102" fmla="*/ 4468162 h 5393307"/>
              <a:gd name="connsiteX103" fmla="*/ 4800600 w 5111115"/>
              <a:gd name="connsiteY103" fmla="*/ 4384342 h 5393307"/>
              <a:gd name="connsiteX104" fmla="*/ 4991100 w 5111115"/>
              <a:gd name="connsiteY104" fmla="*/ 4262422 h 5393307"/>
              <a:gd name="connsiteX105" fmla="*/ 5097780 w 5111115"/>
              <a:gd name="connsiteY105" fmla="*/ 4262422 h 5393307"/>
              <a:gd name="connsiteX106" fmla="*/ 5097780 w 5111115"/>
              <a:gd name="connsiteY106" fmla="*/ 2738422 h 5393307"/>
              <a:gd name="connsiteX107" fmla="*/ 4991100 w 5111115"/>
              <a:gd name="connsiteY107" fmla="*/ 2669842 h 5393307"/>
              <a:gd name="connsiteX108" fmla="*/ 4846320 w 5111115"/>
              <a:gd name="connsiteY108" fmla="*/ 2578402 h 5393307"/>
              <a:gd name="connsiteX109" fmla="*/ 4754880 w 5111115"/>
              <a:gd name="connsiteY109" fmla="*/ 2471722 h 5393307"/>
              <a:gd name="connsiteX110" fmla="*/ 4709160 w 5111115"/>
              <a:gd name="connsiteY110" fmla="*/ 2532682 h 5393307"/>
              <a:gd name="connsiteX111" fmla="*/ 4678680 w 5111115"/>
              <a:gd name="connsiteY111" fmla="*/ 2608882 h 5393307"/>
              <a:gd name="connsiteX112" fmla="*/ 4617720 w 5111115"/>
              <a:gd name="connsiteY112" fmla="*/ 2692702 h 5393307"/>
              <a:gd name="connsiteX113" fmla="*/ 4488180 w 5111115"/>
              <a:gd name="connsiteY113" fmla="*/ 2730802 h 5393307"/>
              <a:gd name="connsiteX114" fmla="*/ 4442460 w 5111115"/>
              <a:gd name="connsiteY114" fmla="*/ 2654602 h 5393307"/>
              <a:gd name="connsiteX115" fmla="*/ 4244340 w 5111115"/>
              <a:gd name="connsiteY115" fmla="*/ 2586022 h 5393307"/>
              <a:gd name="connsiteX116" fmla="*/ 4160520 w 5111115"/>
              <a:gd name="connsiteY116" fmla="*/ 2540302 h 5393307"/>
              <a:gd name="connsiteX117" fmla="*/ 4427220 w 5111115"/>
              <a:gd name="connsiteY117" fmla="*/ 2357422 h 5393307"/>
              <a:gd name="connsiteX118" fmla="*/ 4442460 w 5111115"/>
              <a:gd name="connsiteY118" fmla="*/ 2273602 h 5393307"/>
              <a:gd name="connsiteX119" fmla="*/ 4267200 w 5111115"/>
              <a:gd name="connsiteY119" fmla="*/ 2174542 h 5393307"/>
              <a:gd name="connsiteX120" fmla="*/ 4389120 w 5111115"/>
              <a:gd name="connsiteY120" fmla="*/ 2060242 h 5393307"/>
              <a:gd name="connsiteX121" fmla="*/ 4366260 w 5111115"/>
              <a:gd name="connsiteY121" fmla="*/ 1892602 h 5393307"/>
              <a:gd name="connsiteX122" fmla="*/ 4320540 w 5111115"/>
              <a:gd name="connsiteY122" fmla="*/ 1770682 h 5393307"/>
              <a:gd name="connsiteX123" fmla="*/ 4091940 w 5111115"/>
              <a:gd name="connsiteY123" fmla="*/ 1816402 h 5393307"/>
              <a:gd name="connsiteX124" fmla="*/ 4000500 w 5111115"/>
              <a:gd name="connsiteY124" fmla="*/ 1702102 h 5393307"/>
              <a:gd name="connsiteX125" fmla="*/ 4046220 w 5111115"/>
              <a:gd name="connsiteY125" fmla="*/ 1542082 h 5393307"/>
              <a:gd name="connsiteX126" fmla="*/ 4008120 w 5111115"/>
              <a:gd name="connsiteY126" fmla="*/ 1465882 h 5393307"/>
              <a:gd name="connsiteX127" fmla="*/ 3901440 w 5111115"/>
              <a:gd name="connsiteY127" fmla="*/ 1496362 h 5393307"/>
              <a:gd name="connsiteX128" fmla="*/ 3756660 w 5111115"/>
              <a:gd name="connsiteY128" fmla="*/ 1511602 h 5393307"/>
              <a:gd name="connsiteX129" fmla="*/ 3649980 w 5111115"/>
              <a:gd name="connsiteY129" fmla="*/ 1404922 h 5393307"/>
              <a:gd name="connsiteX130" fmla="*/ 3558540 w 5111115"/>
              <a:gd name="connsiteY130" fmla="*/ 1351582 h 5393307"/>
              <a:gd name="connsiteX131" fmla="*/ 3459480 w 5111115"/>
              <a:gd name="connsiteY131" fmla="*/ 1481122 h 5393307"/>
              <a:gd name="connsiteX132" fmla="*/ 3421380 w 5111115"/>
              <a:gd name="connsiteY132" fmla="*/ 1511602 h 5393307"/>
              <a:gd name="connsiteX133" fmla="*/ 3276600 w 5111115"/>
              <a:gd name="connsiteY133" fmla="*/ 1427782 h 5393307"/>
              <a:gd name="connsiteX134" fmla="*/ 3192780 w 5111115"/>
              <a:gd name="connsiteY134" fmla="*/ 1420162 h 5393307"/>
              <a:gd name="connsiteX135" fmla="*/ 3048000 w 5111115"/>
              <a:gd name="connsiteY135" fmla="*/ 1458262 h 5393307"/>
              <a:gd name="connsiteX136" fmla="*/ 3040380 w 5111115"/>
              <a:gd name="connsiteY136" fmla="*/ 1587802 h 5393307"/>
              <a:gd name="connsiteX137" fmla="*/ 3009900 w 5111115"/>
              <a:gd name="connsiteY137" fmla="*/ 1671622 h 5393307"/>
              <a:gd name="connsiteX138" fmla="*/ 2865120 w 5111115"/>
              <a:gd name="connsiteY138" fmla="*/ 1587802 h 5393307"/>
              <a:gd name="connsiteX139" fmla="*/ 2857500 w 5111115"/>
              <a:gd name="connsiteY139" fmla="*/ 1443022 h 5393307"/>
              <a:gd name="connsiteX140" fmla="*/ 2880360 w 5111115"/>
              <a:gd name="connsiteY140" fmla="*/ 1244902 h 5393307"/>
              <a:gd name="connsiteX141" fmla="*/ 2788920 w 5111115"/>
              <a:gd name="connsiteY141" fmla="*/ 132382 h 5393307"/>
              <a:gd name="connsiteX142" fmla="*/ 0 w 5111115"/>
              <a:gd name="connsiteY142" fmla="*/ 10462 h 5393307"/>
              <a:gd name="connsiteX0" fmla="*/ 769620 w 5111115"/>
              <a:gd name="connsiteY0" fmla="*/ 906780 h 5382845"/>
              <a:gd name="connsiteX1" fmla="*/ 891540 w 5111115"/>
              <a:gd name="connsiteY1" fmla="*/ 1074420 h 5382845"/>
              <a:gd name="connsiteX2" fmla="*/ 1112520 w 5111115"/>
              <a:gd name="connsiteY2" fmla="*/ 1104900 h 5382845"/>
              <a:gd name="connsiteX3" fmla="*/ 1363980 w 5111115"/>
              <a:gd name="connsiteY3" fmla="*/ 1226820 h 5382845"/>
              <a:gd name="connsiteX4" fmla="*/ 1341120 w 5111115"/>
              <a:gd name="connsiteY4" fmla="*/ 1341120 h 5382845"/>
              <a:gd name="connsiteX5" fmla="*/ 1508760 w 5111115"/>
              <a:gd name="connsiteY5" fmla="*/ 1463040 h 5382845"/>
              <a:gd name="connsiteX6" fmla="*/ 1546860 w 5111115"/>
              <a:gd name="connsiteY6" fmla="*/ 1562100 h 5382845"/>
              <a:gd name="connsiteX7" fmla="*/ 1386840 w 5111115"/>
              <a:gd name="connsiteY7" fmla="*/ 1668780 h 5382845"/>
              <a:gd name="connsiteX8" fmla="*/ 1333500 w 5111115"/>
              <a:gd name="connsiteY8" fmla="*/ 1752600 h 5382845"/>
              <a:gd name="connsiteX9" fmla="*/ 1417320 w 5111115"/>
              <a:gd name="connsiteY9" fmla="*/ 1935480 h 5382845"/>
              <a:gd name="connsiteX10" fmla="*/ 1501140 w 5111115"/>
              <a:gd name="connsiteY10" fmla="*/ 2057400 h 5382845"/>
              <a:gd name="connsiteX11" fmla="*/ 1653540 w 5111115"/>
              <a:gd name="connsiteY11" fmla="*/ 2148840 h 5382845"/>
              <a:gd name="connsiteX12" fmla="*/ 1767840 w 5111115"/>
              <a:gd name="connsiteY12" fmla="*/ 2072640 h 5382845"/>
              <a:gd name="connsiteX13" fmla="*/ 1836420 w 5111115"/>
              <a:gd name="connsiteY13" fmla="*/ 2072640 h 5382845"/>
              <a:gd name="connsiteX14" fmla="*/ 1874520 w 5111115"/>
              <a:gd name="connsiteY14" fmla="*/ 2186940 h 5382845"/>
              <a:gd name="connsiteX15" fmla="*/ 1927860 w 5111115"/>
              <a:gd name="connsiteY15" fmla="*/ 2278380 h 5382845"/>
              <a:gd name="connsiteX16" fmla="*/ 1943100 w 5111115"/>
              <a:gd name="connsiteY16" fmla="*/ 2362200 h 5382845"/>
              <a:gd name="connsiteX17" fmla="*/ 1813560 w 5111115"/>
              <a:gd name="connsiteY17" fmla="*/ 2438400 h 5382845"/>
              <a:gd name="connsiteX18" fmla="*/ 1828800 w 5111115"/>
              <a:gd name="connsiteY18" fmla="*/ 2529840 h 5382845"/>
              <a:gd name="connsiteX19" fmla="*/ 1722120 w 5111115"/>
              <a:gd name="connsiteY19" fmla="*/ 2552700 h 5382845"/>
              <a:gd name="connsiteX20" fmla="*/ 1600200 w 5111115"/>
              <a:gd name="connsiteY20" fmla="*/ 2499360 h 5382845"/>
              <a:gd name="connsiteX21" fmla="*/ 1463040 w 5111115"/>
              <a:gd name="connsiteY21" fmla="*/ 2590800 h 5382845"/>
              <a:gd name="connsiteX22" fmla="*/ 1516380 w 5111115"/>
              <a:gd name="connsiteY22" fmla="*/ 2705100 h 5382845"/>
              <a:gd name="connsiteX23" fmla="*/ 1714500 w 5111115"/>
              <a:gd name="connsiteY23" fmla="*/ 2766060 h 5382845"/>
              <a:gd name="connsiteX24" fmla="*/ 1798320 w 5111115"/>
              <a:gd name="connsiteY24" fmla="*/ 2781300 h 5382845"/>
              <a:gd name="connsiteX25" fmla="*/ 1645920 w 5111115"/>
              <a:gd name="connsiteY25" fmla="*/ 2842260 h 5382845"/>
              <a:gd name="connsiteX26" fmla="*/ 1531620 w 5111115"/>
              <a:gd name="connsiteY26" fmla="*/ 2903220 h 5382845"/>
              <a:gd name="connsiteX27" fmla="*/ 1501140 w 5111115"/>
              <a:gd name="connsiteY27" fmla="*/ 2956560 h 5382845"/>
              <a:gd name="connsiteX28" fmla="*/ 1531620 w 5111115"/>
              <a:gd name="connsiteY28" fmla="*/ 3055620 h 5382845"/>
              <a:gd name="connsiteX29" fmla="*/ 1478280 w 5111115"/>
              <a:gd name="connsiteY29" fmla="*/ 3093720 h 5382845"/>
              <a:gd name="connsiteX30" fmla="*/ 1325880 w 5111115"/>
              <a:gd name="connsiteY30" fmla="*/ 3025140 h 5382845"/>
              <a:gd name="connsiteX31" fmla="*/ 1234440 w 5111115"/>
              <a:gd name="connsiteY31" fmla="*/ 2987040 h 5382845"/>
              <a:gd name="connsiteX32" fmla="*/ 1104900 w 5111115"/>
              <a:gd name="connsiteY32" fmla="*/ 2994660 h 5382845"/>
              <a:gd name="connsiteX33" fmla="*/ 967740 w 5111115"/>
              <a:gd name="connsiteY33" fmla="*/ 3055620 h 5382845"/>
              <a:gd name="connsiteX34" fmla="*/ 861060 w 5111115"/>
              <a:gd name="connsiteY34" fmla="*/ 3093720 h 5382845"/>
              <a:gd name="connsiteX35" fmla="*/ 701040 w 5111115"/>
              <a:gd name="connsiteY35" fmla="*/ 3185160 h 5382845"/>
              <a:gd name="connsiteX36" fmla="*/ 838200 w 5111115"/>
              <a:gd name="connsiteY36" fmla="*/ 3345180 h 5382845"/>
              <a:gd name="connsiteX37" fmla="*/ 1066800 w 5111115"/>
              <a:gd name="connsiteY37" fmla="*/ 3406140 h 5382845"/>
              <a:gd name="connsiteX38" fmla="*/ 1280160 w 5111115"/>
              <a:gd name="connsiteY38" fmla="*/ 3421380 h 5382845"/>
              <a:gd name="connsiteX39" fmla="*/ 1417320 w 5111115"/>
              <a:gd name="connsiteY39" fmla="*/ 3444240 h 5382845"/>
              <a:gd name="connsiteX40" fmla="*/ 1577340 w 5111115"/>
              <a:gd name="connsiteY40" fmla="*/ 3482340 h 5382845"/>
              <a:gd name="connsiteX41" fmla="*/ 1737360 w 5111115"/>
              <a:gd name="connsiteY41" fmla="*/ 3611880 h 5382845"/>
              <a:gd name="connsiteX42" fmla="*/ 1706880 w 5111115"/>
              <a:gd name="connsiteY42" fmla="*/ 3665220 h 5382845"/>
              <a:gd name="connsiteX43" fmla="*/ 1607820 w 5111115"/>
              <a:gd name="connsiteY43" fmla="*/ 3672840 h 5382845"/>
              <a:gd name="connsiteX44" fmla="*/ 1379220 w 5111115"/>
              <a:gd name="connsiteY44" fmla="*/ 3695700 h 5382845"/>
              <a:gd name="connsiteX45" fmla="*/ 1211580 w 5111115"/>
              <a:gd name="connsiteY45" fmla="*/ 3718560 h 5382845"/>
              <a:gd name="connsiteX46" fmla="*/ 1104900 w 5111115"/>
              <a:gd name="connsiteY46" fmla="*/ 3779520 h 5382845"/>
              <a:gd name="connsiteX47" fmla="*/ 990600 w 5111115"/>
              <a:gd name="connsiteY47" fmla="*/ 3817620 h 5382845"/>
              <a:gd name="connsiteX48" fmla="*/ 937260 w 5111115"/>
              <a:gd name="connsiteY48" fmla="*/ 3817620 h 5382845"/>
              <a:gd name="connsiteX49" fmla="*/ 868680 w 5111115"/>
              <a:gd name="connsiteY49" fmla="*/ 3893820 h 5382845"/>
              <a:gd name="connsiteX50" fmla="*/ 876300 w 5111115"/>
              <a:gd name="connsiteY50" fmla="*/ 4107180 h 5382845"/>
              <a:gd name="connsiteX51" fmla="*/ 975360 w 5111115"/>
              <a:gd name="connsiteY51" fmla="*/ 4244340 h 5382845"/>
              <a:gd name="connsiteX52" fmla="*/ 982980 w 5111115"/>
              <a:gd name="connsiteY52" fmla="*/ 4373880 h 5382845"/>
              <a:gd name="connsiteX53" fmla="*/ 876300 w 5111115"/>
              <a:gd name="connsiteY53" fmla="*/ 4526280 h 5382845"/>
              <a:gd name="connsiteX54" fmla="*/ 701040 w 5111115"/>
              <a:gd name="connsiteY54" fmla="*/ 4648200 h 5382845"/>
              <a:gd name="connsiteX55" fmla="*/ 647700 w 5111115"/>
              <a:gd name="connsiteY55" fmla="*/ 4770120 h 5382845"/>
              <a:gd name="connsiteX56" fmla="*/ 701040 w 5111115"/>
              <a:gd name="connsiteY56" fmla="*/ 4846320 h 5382845"/>
              <a:gd name="connsiteX57" fmla="*/ 982980 w 5111115"/>
              <a:gd name="connsiteY57" fmla="*/ 4716780 h 5382845"/>
              <a:gd name="connsiteX58" fmla="*/ 1211580 w 5111115"/>
              <a:gd name="connsiteY58" fmla="*/ 4655820 h 5382845"/>
              <a:gd name="connsiteX59" fmla="*/ 1371600 w 5111115"/>
              <a:gd name="connsiteY59" fmla="*/ 4648200 h 5382845"/>
              <a:gd name="connsiteX60" fmla="*/ 1600200 w 5111115"/>
              <a:gd name="connsiteY60" fmla="*/ 4678680 h 5382845"/>
              <a:gd name="connsiteX61" fmla="*/ 1706880 w 5111115"/>
              <a:gd name="connsiteY61" fmla="*/ 4678680 h 5382845"/>
              <a:gd name="connsiteX62" fmla="*/ 1805940 w 5111115"/>
              <a:gd name="connsiteY62" fmla="*/ 4579620 h 5382845"/>
              <a:gd name="connsiteX63" fmla="*/ 1927860 w 5111115"/>
              <a:gd name="connsiteY63" fmla="*/ 4572000 h 5382845"/>
              <a:gd name="connsiteX64" fmla="*/ 2080260 w 5111115"/>
              <a:gd name="connsiteY64" fmla="*/ 4457700 h 5382845"/>
              <a:gd name="connsiteX65" fmla="*/ 2202180 w 5111115"/>
              <a:gd name="connsiteY65" fmla="*/ 4351020 h 5382845"/>
              <a:gd name="connsiteX66" fmla="*/ 2339340 w 5111115"/>
              <a:gd name="connsiteY66" fmla="*/ 4221480 h 5382845"/>
              <a:gd name="connsiteX67" fmla="*/ 2423160 w 5111115"/>
              <a:gd name="connsiteY67" fmla="*/ 4091940 h 5382845"/>
              <a:gd name="connsiteX68" fmla="*/ 2514600 w 5111115"/>
              <a:gd name="connsiteY68" fmla="*/ 4023360 h 5382845"/>
              <a:gd name="connsiteX69" fmla="*/ 2598420 w 5111115"/>
              <a:gd name="connsiteY69" fmla="*/ 4008120 h 5382845"/>
              <a:gd name="connsiteX70" fmla="*/ 2674620 w 5111115"/>
              <a:gd name="connsiteY70" fmla="*/ 4076700 h 5382845"/>
              <a:gd name="connsiteX71" fmla="*/ 2697480 w 5111115"/>
              <a:gd name="connsiteY71" fmla="*/ 4229100 h 5382845"/>
              <a:gd name="connsiteX72" fmla="*/ 2674620 w 5111115"/>
              <a:gd name="connsiteY72" fmla="*/ 4396740 h 5382845"/>
              <a:gd name="connsiteX73" fmla="*/ 2606040 w 5111115"/>
              <a:gd name="connsiteY73" fmla="*/ 4549140 h 5382845"/>
              <a:gd name="connsiteX74" fmla="*/ 2583180 w 5111115"/>
              <a:gd name="connsiteY74" fmla="*/ 4610100 h 5382845"/>
              <a:gd name="connsiteX75" fmla="*/ 2651760 w 5111115"/>
              <a:gd name="connsiteY75" fmla="*/ 4678680 h 5382845"/>
              <a:gd name="connsiteX76" fmla="*/ 2804160 w 5111115"/>
              <a:gd name="connsiteY76" fmla="*/ 4686300 h 5382845"/>
              <a:gd name="connsiteX77" fmla="*/ 2933700 w 5111115"/>
              <a:gd name="connsiteY77" fmla="*/ 4747260 h 5382845"/>
              <a:gd name="connsiteX78" fmla="*/ 2926080 w 5111115"/>
              <a:gd name="connsiteY78" fmla="*/ 4861560 h 5382845"/>
              <a:gd name="connsiteX79" fmla="*/ 2926080 w 5111115"/>
              <a:gd name="connsiteY79" fmla="*/ 4960620 h 5382845"/>
              <a:gd name="connsiteX80" fmla="*/ 3086100 w 5111115"/>
              <a:gd name="connsiteY80" fmla="*/ 5105400 h 5382845"/>
              <a:gd name="connsiteX81" fmla="*/ 3329940 w 5111115"/>
              <a:gd name="connsiteY81" fmla="*/ 5273040 h 5382845"/>
              <a:gd name="connsiteX82" fmla="*/ 3589020 w 5111115"/>
              <a:gd name="connsiteY82" fmla="*/ 5349240 h 5382845"/>
              <a:gd name="connsiteX83" fmla="*/ 3718560 w 5111115"/>
              <a:gd name="connsiteY83" fmla="*/ 5356860 h 5382845"/>
              <a:gd name="connsiteX84" fmla="*/ 3825240 w 5111115"/>
              <a:gd name="connsiteY84" fmla="*/ 5013960 h 5382845"/>
              <a:gd name="connsiteX85" fmla="*/ 3817620 w 5111115"/>
              <a:gd name="connsiteY85" fmla="*/ 4823460 h 5382845"/>
              <a:gd name="connsiteX86" fmla="*/ 3870960 w 5111115"/>
              <a:gd name="connsiteY86" fmla="*/ 4716780 h 5382845"/>
              <a:gd name="connsiteX87" fmla="*/ 4030980 w 5111115"/>
              <a:gd name="connsiteY87" fmla="*/ 4663440 h 5382845"/>
              <a:gd name="connsiteX88" fmla="*/ 4114800 w 5111115"/>
              <a:gd name="connsiteY88" fmla="*/ 4602480 h 5382845"/>
              <a:gd name="connsiteX89" fmla="*/ 4114800 w 5111115"/>
              <a:gd name="connsiteY89" fmla="*/ 4480560 h 5382845"/>
              <a:gd name="connsiteX90" fmla="*/ 4259580 w 5111115"/>
              <a:gd name="connsiteY90" fmla="*/ 4511040 h 5382845"/>
              <a:gd name="connsiteX91" fmla="*/ 4251960 w 5111115"/>
              <a:gd name="connsiteY91" fmla="*/ 4678680 h 5382845"/>
              <a:gd name="connsiteX92" fmla="*/ 4198620 w 5111115"/>
              <a:gd name="connsiteY92" fmla="*/ 4815840 h 5382845"/>
              <a:gd name="connsiteX93" fmla="*/ 4145280 w 5111115"/>
              <a:gd name="connsiteY93" fmla="*/ 4892040 h 5382845"/>
              <a:gd name="connsiteX94" fmla="*/ 4008120 w 5111115"/>
              <a:gd name="connsiteY94" fmla="*/ 4892040 h 5382845"/>
              <a:gd name="connsiteX95" fmla="*/ 3970020 w 5111115"/>
              <a:gd name="connsiteY95" fmla="*/ 4945380 h 5382845"/>
              <a:gd name="connsiteX96" fmla="*/ 4061460 w 5111115"/>
              <a:gd name="connsiteY96" fmla="*/ 4968240 h 5382845"/>
              <a:gd name="connsiteX97" fmla="*/ 4191000 w 5111115"/>
              <a:gd name="connsiteY97" fmla="*/ 4968240 h 5382845"/>
              <a:gd name="connsiteX98" fmla="*/ 4328160 w 5111115"/>
              <a:gd name="connsiteY98" fmla="*/ 4991100 h 5382845"/>
              <a:gd name="connsiteX99" fmla="*/ 4419600 w 5111115"/>
              <a:gd name="connsiteY99" fmla="*/ 4884420 h 5382845"/>
              <a:gd name="connsiteX100" fmla="*/ 4427220 w 5111115"/>
              <a:gd name="connsiteY100" fmla="*/ 4686300 h 5382845"/>
              <a:gd name="connsiteX101" fmla="*/ 4541520 w 5111115"/>
              <a:gd name="connsiteY101" fmla="*/ 4526280 h 5382845"/>
              <a:gd name="connsiteX102" fmla="*/ 4678680 w 5111115"/>
              <a:gd name="connsiteY102" fmla="*/ 4457700 h 5382845"/>
              <a:gd name="connsiteX103" fmla="*/ 4800600 w 5111115"/>
              <a:gd name="connsiteY103" fmla="*/ 4373880 h 5382845"/>
              <a:gd name="connsiteX104" fmla="*/ 4991100 w 5111115"/>
              <a:gd name="connsiteY104" fmla="*/ 4251960 h 5382845"/>
              <a:gd name="connsiteX105" fmla="*/ 5097780 w 5111115"/>
              <a:gd name="connsiteY105" fmla="*/ 4251960 h 5382845"/>
              <a:gd name="connsiteX106" fmla="*/ 5097780 w 5111115"/>
              <a:gd name="connsiteY106" fmla="*/ 2727960 h 5382845"/>
              <a:gd name="connsiteX107" fmla="*/ 4991100 w 5111115"/>
              <a:gd name="connsiteY107" fmla="*/ 2659380 h 5382845"/>
              <a:gd name="connsiteX108" fmla="*/ 4846320 w 5111115"/>
              <a:gd name="connsiteY108" fmla="*/ 2567940 h 5382845"/>
              <a:gd name="connsiteX109" fmla="*/ 4754880 w 5111115"/>
              <a:gd name="connsiteY109" fmla="*/ 2461260 h 5382845"/>
              <a:gd name="connsiteX110" fmla="*/ 4709160 w 5111115"/>
              <a:gd name="connsiteY110" fmla="*/ 2522220 h 5382845"/>
              <a:gd name="connsiteX111" fmla="*/ 4678680 w 5111115"/>
              <a:gd name="connsiteY111" fmla="*/ 2598420 h 5382845"/>
              <a:gd name="connsiteX112" fmla="*/ 4617720 w 5111115"/>
              <a:gd name="connsiteY112" fmla="*/ 2682240 h 5382845"/>
              <a:gd name="connsiteX113" fmla="*/ 4488180 w 5111115"/>
              <a:gd name="connsiteY113" fmla="*/ 2720340 h 5382845"/>
              <a:gd name="connsiteX114" fmla="*/ 4442460 w 5111115"/>
              <a:gd name="connsiteY114" fmla="*/ 2644140 h 5382845"/>
              <a:gd name="connsiteX115" fmla="*/ 4244340 w 5111115"/>
              <a:gd name="connsiteY115" fmla="*/ 2575560 h 5382845"/>
              <a:gd name="connsiteX116" fmla="*/ 4160520 w 5111115"/>
              <a:gd name="connsiteY116" fmla="*/ 2529840 h 5382845"/>
              <a:gd name="connsiteX117" fmla="*/ 4427220 w 5111115"/>
              <a:gd name="connsiteY117" fmla="*/ 2346960 h 5382845"/>
              <a:gd name="connsiteX118" fmla="*/ 4442460 w 5111115"/>
              <a:gd name="connsiteY118" fmla="*/ 2263140 h 5382845"/>
              <a:gd name="connsiteX119" fmla="*/ 4267200 w 5111115"/>
              <a:gd name="connsiteY119" fmla="*/ 2164080 h 5382845"/>
              <a:gd name="connsiteX120" fmla="*/ 4389120 w 5111115"/>
              <a:gd name="connsiteY120" fmla="*/ 2049780 h 5382845"/>
              <a:gd name="connsiteX121" fmla="*/ 4366260 w 5111115"/>
              <a:gd name="connsiteY121" fmla="*/ 1882140 h 5382845"/>
              <a:gd name="connsiteX122" fmla="*/ 4320540 w 5111115"/>
              <a:gd name="connsiteY122" fmla="*/ 1760220 h 5382845"/>
              <a:gd name="connsiteX123" fmla="*/ 4091940 w 5111115"/>
              <a:gd name="connsiteY123" fmla="*/ 1805940 h 5382845"/>
              <a:gd name="connsiteX124" fmla="*/ 4000500 w 5111115"/>
              <a:gd name="connsiteY124" fmla="*/ 1691640 h 5382845"/>
              <a:gd name="connsiteX125" fmla="*/ 4046220 w 5111115"/>
              <a:gd name="connsiteY125" fmla="*/ 1531620 h 5382845"/>
              <a:gd name="connsiteX126" fmla="*/ 4008120 w 5111115"/>
              <a:gd name="connsiteY126" fmla="*/ 1455420 h 5382845"/>
              <a:gd name="connsiteX127" fmla="*/ 3901440 w 5111115"/>
              <a:gd name="connsiteY127" fmla="*/ 1485900 h 5382845"/>
              <a:gd name="connsiteX128" fmla="*/ 3756660 w 5111115"/>
              <a:gd name="connsiteY128" fmla="*/ 1501140 h 5382845"/>
              <a:gd name="connsiteX129" fmla="*/ 3649980 w 5111115"/>
              <a:gd name="connsiteY129" fmla="*/ 1394460 h 5382845"/>
              <a:gd name="connsiteX130" fmla="*/ 3558540 w 5111115"/>
              <a:gd name="connsiteY130" fmla="*/ 1341120 h 5382845"/>
              <a:gd name="connsiteX131" fmla="*/ 3459480 w 5111115"/>
              <a:gd name="connsiteY131" fmla="*/ 1470660 h 5382845"/>
              <a:gd name="connsiteX132" fmla="*/ 3421380 w 5111115"/>
              <a:gd name="connsiteY132" fmla="*/ 1501140 h 5382845"/>
              <a:gd name="connsiteX133" fmla="*/ 3276600 w 5111115"/>
              <a:gd name="connsiteY133" fmla="*/ 1417320 h 5382845"/>
              <a:gd name="connsiteX134" fmla="*/ 3192780 w 5111115"/>
              <a:gd name="connsiteY134" fmla="*/ 1409700 h 5382845"/>
              <a:gd name="connsiteX135" fmla="*/ 3048000 w 5111115"/>
              <a:gd name="connsiteY135" fmla="*/ 1447800 h 5382845"/>
              <a:gd name="connsiteX136" fmla="*/ 3040380 w 5111115"/>
              <a:gd name="connsiteY136" fmla="*/ 1577340 h 5382845"/>
              <a:gd name="connsiteX137" fmla="*/ 3009900 w 5111115"/>
              <a:gd name="connsiteY137" fmla="*/ 1661160 h 5382845"/>
              <a:gd name="connsiteX138" fmla="*/ 2865120 w 5111115"/>
              <a:gd name="connsiteY138" fmla="*/ 1577340 h 5382845"/>
              <a:gd name="connsiteX139" fmla="*/ 2857500 w 5111115"/>
              <a:gd name="connsiteY139" fmla="*/ 1432560 h 5382845"/>
              <a:gd name="connsiteX140" fmla="*/ 2880360 w 5111115"/>
              <a:gd name="connsiteY140" fmla="*/ 1234440 h 5382845"/>
              <a:gd name="connsiteX141" fmla="*/ 2788920 w 5111115"/>
              <a:gd name="connsiteY141" fmla="*/ 121920 h 5382845"/>
              <a:gd name="connsiteX142" fmla="*/ 655321 w 5111115"/>
              <a:gd name="connsiteY142" fmla="*/ 137160 h 5382845"/>
              <a:gd name="connsiteX143" fmla="*/ 0 w 5111115"/>
              <a:gd name="connsiteY143" fmla="*/ 0 h 5382845"/>
              <a:gd name="connsiteX0" fmla="*/ 280961 w 4622456"/>
              <a:gd name="connsiteY0" fmla="*/ 867343 h 5343408"/>
              <a:gd name="connsiteX1" fmla="*/ 402881 w 4622456"/>
              <a:gd name="connsiteY1" fmla="*/ 1034983 h 5343408"/>
              <a:gd name="connsiteX2" fmla="*/ 623861 w 4622456"/>
              <a:gd name="connsiteY2" fmla="*/ 1065463 h 5343408"/>
              <a:gd name="connsiteX3" fmla="*/ 875321 w 4622456"/>
              <a:gd name="connsiteY3" fmla="*/ 1187383 h 5343408"/>
              <a:gd name="connsiteX4" fmla="*/ 852461 w 4622456"/>
              <a:gd name="connsiteY4" fmla="*/ 1301683 h 5343408"/>
              <a:gd name="connsiteX5" fmla="*/ 1020101 w 4622456"/>
              <a:gd name="connsiteY5" fmla="*/ 1423603 h 5343408"/>
              <a:gd name="connsiteX6" fmla="*/ 1058201 w 4622456"/>
              <a:gd name="connsiteY6" fmla="*/ 1522663 h 5343408"/>
              <a:gd name="connsiteX7" fmla="*/ 898181 w 4622456"/>
              <a:gd name="connsiteY7" fmla="*/ 1629343 h 5343408"/>
              <a:gd name="connsiteX8" fmla="*/ 844841 w 4622456"/>
              <a:gd name="connsiteY8" fmla="*/ 1713163 h 5343408"/>
              <a:gd name="connsiteX9" fmla="*/ 928661 w 4622456"/>
              <a:gd name="connsiteY9" fmla="*/ 1896043 h 5343408"/>
              <a:gd name="connsiteX10" fmla="*/ 1012481 w 4622456"/>
              <a:gd name="connsiteY10" fmla="*/ 2017963 h 5343408"/>
              <a:gd name="connsiteX11" fmla="*/ 1164881 w 4622456"/>
              <a:gd name="connsiteY11" fmla="*/ 2109403 h 5343408"/>
              <a:gd name="connsiteX12" fmla="*/ 1279181 w 4622456"/>
              <a:gd name="connsiteY12" fmla="*/ 2033203 h 5343408"/>
              <a:gd name="connsiteX13" fmla="*/ 1347761 w 4622456"/>
              <a:gd name="connsiteY13" fmla="*/ 2033203 h 5343408"/>
              <a:gd name="connsiteX14" fmla="*/ 1385861 w 4622456"/>
              <a:gd name="connsiteY14" fmla="*/ 2147503 h 5343408"/>
              <a:gd name="connsiteX15" fmla="*/ 1439201 w 4622456"/>
              <a:gd name="connsiteY15" fmla="*/ 2238943 h 5343408"/>
              <a:gd name="connsiteX16" fmla="*/ 1454441 w 4622456"/>
              <a:gd name="connsiteY16" fmla="*/ 2322763 h 5343408"/>
              <a:gd name="connsiteX17" fmla="*/ 1324901 w 4622456"/>
              <a:gd name="connsiteY17" fmla="*/ 2398963 h 5343408"/>
              <a:gd name="connsiteX18" fmla="*/ 1340141 w 4622456"/>
              <a:gd name="connsiteY18" fmla="*/ 2490403 h 5343408"/>
              <a:gd name="connsiteX19" fmla="*/ 1233461 w 4622456"/>
              <a:gd name="connsiteY19" fmla="*/ 2513263 h 5343408"/>
              <a:gd name="connsiteX20" fmla="*/ 1111541 w 4622456"/>
              <a:gd name="connsiteY20" fmla="*/ 2459923 h 5343408"/>
              <a:gd name="connsiteX21" fmla="*/ 974381 w 4622456"/>
              <a:gd name="connsiteY21" fmla="*/ 2551363 h 5343408"/>
              <a:gd name="connsiteX22" fmla="*/ 1027721 w 4622456"/>
              <a:gd name="connsiteY22" fmla="*/ 2665663 h 5343408"/>
              <a:gd name="connsiteX23" fmla="*/ 1225841 w 4622456"/>
              <a:gd name="connsiteY23" fmla="*/ 2726623 h 5343408"/>
              <a:gd name="connsiteX24" fmla="*/ 1309661 w 4622456"/>
              <a:gd name="connsiteY24" fmla="*/ 2741863 h 5343408"/>
              <a:gd name="connsiteX25" fmla="*/ 1157261 w 4622456"/>
              <a:gd name="connsiteY25" fmla="*/ 2802823 h 5343408"/>
              <a:gd name="connsiteX26" fmla="*/ 1042961 w 4622456"/>
              <a:gd name="connsiteY26" fmla="*/ 2863783 h 5343408"/>
              <a:gd name="connsiteX27" fmla="*/ 1012481 w 4622456"/>
              <a:gd name="connsiteY27" fmla="*/ 2917123 h 5343408"/>
              <a:gd name="connsiteX28" fmla="*/ 1042961 w 4622456"/>
              <a:gd name="connsiteY28" fmla="*/ 3016183 h 5343408"/>
              <a:gd name="connsiteX29" fmla="*/ 989621 w 4622456"/>
              <a:gd name="connsiteY29" fmla="*/ 3054283 h 5343408"/>
              <a:gd name="connsiteX30" fmla="*/ 837221 w 4622456"/>
              <a:gd name="connsiteY30" fmla="*/ 2985703 h 5343408"/>
              <a:gd name="connsiteX31" fmla="*/ 745781 w 4622456"/>
              <a:gd name="connsiteY31" fmla="*/ 2947603 h 5343408"/>
              <a:gd name="connsiteX32" fmla="*/ 616241 w 4622456"/>
              <a:gd name="connsiteY32" fmla="*/ 2955223 h 5343408"/>
              <a:gd name="connsiteX33" fmla="*/ 479081 w 4622456"/>
              <a:gd name="connsiteY33" fmla="*/ 3016183 h 5343408"/>
              <a:gd name="connsiteX34" fmla="*/ 372401 w 4622456"/>
              <a:gd name="connsiteY34" fmla="*/ 3054283 h 5343408"/>
              <a:gd name="connsiteX35" fmla="*/ 212381 w 4622456"/>
              <a:gd name="connsiteY35" fmla="*/ 3145723 h 5343408"/>
              <a:gd name="connsiteX36" fmla="*/ 349541 w 4622456"/>
              <a:gd name="connsiteY36" fmla="*/ 3305743 h 5343408"/>
              <a:gd name="connsiteX37" fmla="*/ 578141 w 4622456"/>
              <a:gd name="connsiteY37" fmla="*/ 3366703 h 5343408"/>
              <a:gd name="connsiteX38" fmla="*/ 791501 w 4622456"/>
              <a:gd name="connsiteY38" fmla="*/ 3381943 h 5343408"/>
              <a:gd name="connsiteX39" fmla="*/ 928661 w 4622456"/>
              <a:gd name="connsiteY39" fmla="*/ 3404803 h 5343408"/>
              <a:gd name="connsiteX40" fmla="*/ 1088681 w 4622456"/>
              <a:gd name="connsiteY40" fmla="*/ 3442903 h 5343408"/>
              <a:gd name="connsiteX41" fmla="*/ 1248701 w 4622456"/>
              <a:gd name="connsiteY41" fmla="*/ 3572443 h 5343408"/>
              <a:gd name="connsiteX42" fmla="*/ 1218221 w 4622456"/>
              <a:gd name="connsiteY42" fmla="*/ 3625783 h 5343408"/>
              <a:gd name="connsiteX43" fmla="*/ 1119161 w 4622456"/>
              <a:gd name="connsiteY43" fmla="*/ 3633403 h 5343408"/>
              <a:gd name="connsiteX44" fmla="*/ 890561 w 4622456"/>
              <a:gd name="connsiteY44" fmla="*/ 3656263 h 5343408"/>
              <a:gd name="connsiteX45" fmla="*/ 722921 w 4622456"/>
              <a:gd name="connsiteY45" fmla="*/ 3679123 h 5343408"/>
              <a:gd name="connsiteX46" fmla="*/ 616241 w 4622456"/>
              <a:gd name="connsiteY46" fmla="*/ 3740083 h 5343408"/>
              <a:gd name="connsiteX47" fmla="*/ 501941 w 4622456"/>
              <a:gd name="connsiteY47" fmla="*/ 3778183 h 5343408"/>
              <a:gd name="connsiteX48" fmla="*/ 448601 w 4622456"/>
              <a:gd name="connsiteY48" fmla="*/ 3778183 h 5343408"/>
              <a:gd name="connsiteX49" fmla="*/ 380021 w 4622456"/>
              <a:gd name="connsiteY49" fmla="*/ 3854383 h 5343408"/>
              <a:gd name="connsiteX50" fmla="*/ 387641 w 4622456"/>
              <a:gd name="connsiteY50" fmla="*/ 4067743 h 5343408"/>
              <a:gd name="connsiteX51" fmla="*/ 486701 w 4622456"/>
              <a:gd name="connsiteY51" fmla="*/ 4204903 h 5343408"/>
              <a:gd name="connsiteX52" fmla="*/ 494321 w 4622456"/>
              <a:gd name="connsiteY52" fmla="*/ 4334443 h 5343408"/>
              <a:gd name="connsiteX53" fmla="*/ 387641 w 4622456"/>
              <a:gd name="connsiteY53" fmla="*/ 4486843 h 5343408"/>
              <a:gd name="connsiteX54" fmla="*/ 212381 w 4622456"/>
              <a:gd name="connsiteY54" fmla="*/ 4608763 h 5343408"/>
              <a:gd name="connsiteX55" fmla="*/ 159041 w 4622456"/>
              <a:gd name="connsiteY55" fmla="*/ 4730683 h 5343408"/>
              <a:gd name="connsiteX56" fmla="*/ 212381 w 4622456"/>
              <a:gd name="connsiteY56" fmla="*/ 4806883 h 5343408"/>
              <a:gd name="connsiteX57" fmla="*/ 494321 w 4622456"/>
              <a:gd name="connsiteY57" fmla="*/ 4677343 h 5343408"/>
              <a:gd name="connsiteX58" fmla="*/ 722921 w 4622456"/>
              <a:gd name="connsiteY58" fmla="*/ 4616383 h 5343408"/>
              <a:gd name="connsiteX59" fmla="*/ 882941 w 4622456"/>
              <a:gd name="connsiteY59" fmla="*/ 4608763 h 5343408"/>
              <a:gd name="connsiteX60" fmla="*/ 1111541 w 4622456"/>
              <a:gd name="connsiteY60" fmla="*/ 4639243 h 5343408"/>
              <a:gd name="connsiteX61" fmla="*/ 1218221 w 4622456"/>
              <a:gd name="connsiteY61" fmla="*/ 4639243 h 5343408"/>
              <a:gd name="connsiteX62" fmla="*/ 1317281 w 4622456"/>
              <a:gd name="connsiteY62" fmla="*/ 4540183 h 5343408"/>
              <a:gd name="connsiteX63" fmla="*/ 1439201 w 4622456"/>
              <a:gd name="connsiteY63" fmla="*/ 4532563 h 5343408"/>
              <a:gd name="connsiteX64" fmla="*/ 1591601 w 4622456"/>
              <a:gd name="connsiteY64" fmla="*/ 4418263 h 5343408"/>
              <a:gd name="connsiteX65" fmla="*/ 1713521 w 4622456"/>
              <a:gd name="connsiteY65" fmla="*/ 4311583 h 5343408"/>
              <a:gd name="connsiteX66" fmla="*/ 1850681 w 4622456"/>
              <a:gd name="connsiteY66" fmla="*/ 4182043 h 5343408"/>
              <a:gd name="connsiteX67" fmla="*/ 1934501 w 4622456"/>
              <a:gd name="connsiteY67" fmla="*/ 4052503 h 5343408"/>
              <a:gd name="connsiteX68" fmla="*/ 2025941 w 4622456"/>
              <a:gd name="connsiteY68" fmla="*/ 3983923 h 5343408"/>
              <a:gd name="connsiteX69" fmla="*/ 2109761 w 4622456"/>
              <a:gd name="connsiteY69" fmla="*/ 3968683 h 5343408"/>
              <a:gd name="connsiteX70" fmla="*/ 2185961 w 4622456"/>
              <a:gd name="connsiteY70" fmla="*/ 4037263 h 5343408"/>
              <a:gd name="connsiteX71" fmla="*/ 2208821 w 4622456"/>
              <a:gd name="connsiteY71" fmla="*/ 4189663 h 5343408"/>
              <a:gd name="connsiteX72" fmla="*/ 2185961 w 4622456"/>
              <a:gd name="connsiteY72" fmla="*/ 4357303 h 5343408"/>
              <a:gd name="connsiteX73" fmla="*/ 2117381 w 4622456"/>
              <a:gd name="connsiteY73" fmla="*/ 4509703 h 5343408"/>
              <a:gd name="connsiteX74" fmla="*/ 2094521 w 4622456"/>
              <a:gd name="connsiteY74" fmla="*/ 4570663 h 5343408"/>
              <a:gd name="connsiteX75" fmla="*/ 2163101 w 4622456"/>
              <a:gd name="connsiteY75" fmla="*/ 4639243 h 5343408"/>
              <a:gd name="connsiteX76" fmla="*/ 2315501 w 4622456"/>
              <a:gd name="connsiteY76" fmla="*/ 4646863 h 5343408"/>
              <a:gd name="connsiteX77" fmla="*/ 2445041 w 4622456"/>
              <a:gd name="connsiteY77" fmla="*/ 4707823 h 5343408"/>
              <a:gd name="connsiteX78" fmla="*/ 2437421 w 4622456"/>
              <a:gd name="connsiteY78" fmla="*/ 4822123 h 5343408"/>
              <a:gd name="connsiteX79" fmla="*/ 2437421 w 4622456"/>
              <a:gd name="connsiteY79" fmla="*/ 4921183 h 5343408"/>
              <a:gd name="connsiteX80" fmla="*/ 2597441 w 4622456"/>
              <a:gd name="connsiteY80" fmla="*/ 5065963 h 5343408"/>
              <a:gd name="connsiteX81" fmla="*/ 2841281 w 4622456"/>
              <a:gd name="connsiteY81" fmla="*/ 5233603 h 5343408"/>
              <a:gd name="connsiteX82" fmla="*/ 3100361 w 4622456"/>
              <a:gd name="connsiteY82" fmla="*/ 5309803 h 5343408"/>
              <a:gd name="connsiteX83" fmla="*/ 3229901 w 4622456"/>
              <a:gd name="connsiteY83" fmla="*/ 5317423 h 5343408"/>
              <a:gd name="connsiteX84" fmla="*/ 3336581 w 4622456"/>
              <a:gd name="connsiteY84" fmla="*/ 4974523 h 5343408"/>
              <a:gd name="connsiteX85" fmla="*/ 3328961 w 4622456"/>
              <a:gd name="connsiteY85" fmla="*/ 4784023 h 5343408"/>
              <a:gd name="connsiteX86" fmla="*/ 3382301 w 4622456"/>
              <a:gd name="connsiteY86" fmla="*/ 4677343 h 5343408"/>
              <a:gd name="connsiteX87" fmla="*/ 3542321 w 4622456"/>
              <a:gd name="connsiteY87" fmla="*/ 4624003 h 5343408"/>
              <a:gd name="connsiteX88" fmla="*/ 3626141 w 4622456"/>
              <a:gd name="connsiteY88" fmla="*/ 4563043 h 5343408"/>
              <a:gd name="connsiteX89" fmla="*/ 3626141 w 4622456"/>
              <a:gd name="connsiteY89" fmla="*/ 4441123 h 5343408"/>
              <a:gd name="connsiteX90" fmla="*/ 3770921 w 4622456"/>
              <a:gd name="connsiteY90" fmla="*/ 4471603 h 5343408"/>
              <a:gd name="connsiteX91" fmla="*/ 3763301 w 4622456"/>
              <a:gd name="connsiteY91" fmla="*/ 4639243 h 5343408"/>
              <a:gd name="connsiteX92" fmla="*/ 3709961 w 4622456"/>
              <a:gd name="connsiteY92" fmla="*/ 4776403 h 5343408"/>
              <a:gd name="connsiteX93" fmla="*/ 3656621 w 4622456"/>
              <a:gd name="connsiteY93" fmla="*/ 4852603 h 5343408"/>
              <a:gd name="connsiteX94" fmla="*/ 3519461 w 4622456"/>
              <a:gd name="connsiteY94" fmla="*/ 4852603 h 5343408"/>
              <a:gd name="connsiteX95" fmla="*/ 3481361 w 4622456"/>
              <a:gd name="connsiteY95" fmla="*/ 4905943 h 5343408"/>
              <a:gd name="connsiteX96" fmla="*/ 3572801 w 4622456"/>
              <a:gd name="connsiteY96" fmla="*/ 4928803 h 5343408"/>
              <a:gd name="connsiteX97" fmla="*/ 3702341 w 4622456"/>
              <a:gd name="connsiteY97" fmla="*/ 4928803 h 5343408"/>
              <a:gd name="connsiteX98" fmla="*/ 3839501 w 4622456"/>
              <a:gd name="connsiteY98" fmla="*/ 4951663 h 5343408"/>
              <a:gd name="connsiteX99" fmla="*/ 3930941 w 4622456"/>
              <a:gd name="connsiteY99" fmla="*/ 4844983 h 5343408"/>
              <a:gd name="connsiteX100" fmla="*/ 3938561 w 4622456"/>
              <a:gd name="connsiteY100" fmla="*/ 4646863 h 5343408"/>
              <a:gd name="connsiteX101" fmla="*/ 4052861 w 4622456"/>
              <a:gd name="connsiteY101" fmla="*/ 4486843 h 5343408"/>
              <a:gd name="connsiteX102" fmla="*/ 4190021 w 4622456"/>
              <a:gd name="connsiteY102" fmla="*/ 4418263 h 5343408"/>
              <a:gd name="connsiteX103" fmla="*/ 4311941 w 4622456"/>
              <a:gd name="connsiteY103" fmla="*/ 4334443 h 5343408"/>
              <a:gd name="connsiteX104" fmla="*/ 4502441 w 4622456"/>
              <a:gd name="connsiteY104" fmla="*/ 4212523 h 5343408"/>
              <a:gd name="connsiteX105" fmla="*/ 4609121 w 4622456"/>
              <a:gd name="connsiteY105" fmla="*/ 4212523 h 5343408"/>
              <a:gd name="connsiteX106" fmla="*/ 4609121 w 4622456"/>
              <a:gd name="connsiteY106" fmla="*/ 2688523 h 5343408"/>
              <a:gd name="connsiteX107" fmla="*/ 4502441 w 4622456"/>
              <a:gd name="connsiteY107" fmla="*/ 2619943 h 5343408"/>
              <a:gd name="connsiteX108" fmla="*/ 4357661 w 4622456"/>
              <a:gd name="connsiteY108" fmla="*/ 2528503 h 5343408"/>
              <a:gd name="connsiteX109" fmla="*/ 4266221 w 4622456"/>
              <a:gd name="connsiteY109" fmla="*/ 2421823 h 5343408"/>
              <a:gd name="connsiteX110" fmla="*/ 4220501 w 4622456"/>
              <a:gd name="connsiteY110" fmla="*/ 2482783 h 5343408"/>
              <a:gd name="connsiteX111" fmla="*/ 4190021 w 4622456"/>
              <a:gd name="connsiteY111" fmla="*/ 2558983 h 5343408"/>
              <a:gd name="connsiteX112" fmla="*/ 4129061 w 4622456"/>
              <a:gd name="connsiteY112" fmla="*/ 2642803 h 5343408"/>
              <a:gd name="connsiteX113" fmla="*/ 3999521 w 4622456"/>
              <a:gd name="connsiteY113" fmla="*/ 2680903 h 5343408"/>
              <a:gd name="connsiteX114" fmla="*/ 3953801 w 4622456"/>
              <a:gd name="connsiteY114" fmla="*/ 2604703 h 5343408"/>
              <a:gd name="connsiteX115" fmla="*/ 3755681 w 4622456"/>
              <a:gd name="connsiteY115" fmla="*/ 2536123 h 5343408"/>
              <a:gd name="connsiteX116" fmla="*/ 3671861 w 4622456"/>
              <a:gd name="connsiteY116" fmla="*/ 2490403 h 5343408"/>
              <a:gd name="connsiteX117" fmla="*/ 3938561 w 4622456"/>
              <a:gd name="connsiteY117" fmla="*/ 2307523 h 5343408"/>
              <a:gd name="connsiteX118" fmla="*/ 3953801 w 4622456"/>
              <a:gd name="connsiteY118" fmla="*/ 2223703 h 5343408"/>
              <a:gd name="connsiteX119" fmla="*/ 3778541 w 4622456"/>
              <a:gd name="connsiteY119" fmla="*/ 2124643 h 5343408"/>
              <a:gd name="connsiteX120" fmla="*/ 3900461 w 4622456"/>
              <a:gd name="connsiteY120" fmla="*/ 2010343 h 5343408"/>
              <a:gd name="connsiteX121" fmla="*/ 3877601 w 4622456"/>
              <a:gd name="connsiteY121" fmla="*/ 1842703 h 5343408"/>
              <a:gd name="connsiteX122" fmla="*/ 3831881 w 4622456"/>
              <a:gd name="connsiteY122" fmla="*/ 1720783 h 5343408"/>
              <a:gd name="connsiteX123" fmla="*/ 3603281 w 4622456"/>
              <a:gd name="connsiteY123" fmla="*/ 1766503 h 5343408"/>
              <a:gd name="connsiteX124" fmla="*/ 3511841 w 4622456"/>
              <a:gd name="connsiteY124" fmla="*/ 1652203 h 5343408"/>
              <a:gd name="connsiteX125" fmla="*/ 3557561 w 4622456"/>
              <a:gd name="connsiteY125" fmla="*/ 1492183 h 5343408"/>
              <a:gd name="connsiteX126" fmla="*/ 3519461 w 4622456"/>
              <a:gd name="connsiteY126" fmla="*/ 1415983 h 5343408"/>
              <a:gd name="connsiteX127" fmla="*/ 3412781 w 4622456"/>
              <a:gd name="connsiteY127" fmla="*/ 1446463 h 5343408"/>
              <a:gd name="connsiteX128" fmla="*/ 3268001 w 4622456"/>
              <a:gd name="connsiteY128" fmla="*/ 1461703 h 5343408"/>
              <a:gd name="connsiteX129" fmla="*/ 3161321 w 4622456"/>
              <a:gd name="connsiteY129" fmla="*/ 1355023 h 5343408"/>
              <a:gd name="connsiteX130" fmla="*/ 3069881 w 4622456"/>
              <a:gd name="connsiteY130" fmla="*/ 1301683 h 5343408"/>
              <a:gd name="connsiteX131" fmla="*/ 2970821 w 4622456"/>
              <a:gd name="connsiteY131" fmla="*/ 1431223 h 5343408"/>
              <a:gd name="connsiteX132" fmla="*/ 2932721 w 4622456"/>
              <a:gd name="connsiteY132" fmla="*/ 1461703 h 5343408"/>
              <a:gd name="connsiteX133" fmla="*/ 2787941 w 4622456"/>
              <a:gd name="connsiteY133" fmla="*/ 1377883 h 5343408"/>
              <a:gd name="connsiteX134" fmla="*/ 2704121 w 4622456"/>
              <a:gd name="connsiteY134" fmla="*/ 1370263 h 5343408"/>
              <a:gd name="connsiteX135" fmla="*/ 2559341 w 4622456"/>
              <a:gd name="connsiteY135" fmla="*/ 1408363 h 5343408"/>
              <a:gd name="connsiteX136" fmla="*/ 2551721 w 4622456"/>
              <a:gd name="connsiteY136" fmla="*/ 1537903 h 5343408"/>
              <a:gd name="connsiteX137" fmla="*/ 2521241 w 4622456"/>
              <a:gd name="connsiteY137" fmla="*/ 1621723 h 5343408"/>
              <a:gd name="connsiteX138" fmla="*/ 2376461 w 4622456"/>
              <a:gd name="connsiteY138" fmla="*/ 1537903 h 5343408"/>
              <a:gd name="connsiteX139" fmla="*/ 2368841 w 4622456"/>
              <a:gd name="connsiteY139" fmla="*/ 1393123 h 5343408"/>
              <a:gd name="connsiteX140" fmla="*/ 2391701 w 4622456"/>
              <a:gd name="connsiteY140" fmla="*/ 1195003 h 5343408"/>
              <a:gd name="connsiteX141" fmla="*/ 2300261 w 4622456"/>
              <a:gd name="connsiteY141" fmla="*/ 82483 h 5343408"/>
              <a:gd name="connsiteX142" fmla="*/ 166662 w 4622456"/>
              <a:gd name="connsiteY142" fmla="*/ 97723 h 5343408"/>
              <a:gd name="connsiteX143" fmla="*/ 258101 w 4622456"/>
              <a:gd name="connsiteY143" fmla="*/ 874963 h 5343408"/>
              <a:gd name="connsiteX0" fmla="*/ 338396 w 4679891"/>
              <a:gd name="connsiteY0" fmla="*/ 889442 h 5365507"/>
              <a:gd name="connsiteX1" fmla="*/ 460316 w 4679891"/>
              <a:gd name="connsiteY1" fmla="*/ 1057082 h 5365507"/>
              <a:gd name="connsiteX2" fmla="*/ 681296 w 4679891"/>
              <a:gd name="connsiteY2" fmla="*/ 1087562 h 5365507"/>
              <a:gd name="connsiteX3" fmla="*/ 932756 w 4679891"/>
              <a:gd name="connsiteY3" fmla="*/ 1209482 h 5365507"/>
              <a:gd name="connsiteX4" fmla="*/ 909896 w 4679891"/>
              <a:gd name="connsiteY4" fmla="*/ 1323782 h 5365507"/>
              <a:gd name="connsiteX5" fmla="*/ 1077536 w 4679891"/>
              <a:gd name="connsiteY5" fmla="*/ 1445702 h 5365507"/>
              <a:gd name="connsiteX6" fmla="*/ 1115636 w 4679891"/>
              <a:gd name="connsiteY6" fmla="*/ 1544762 h 5365507"/>
              <a:gd name="connsiteX7" fmla="*/ 955616 w 4679891"/>
              <a:gd name="connsiteY7" fmla="*/ 1651442 h 5365507"/>
              <a:gd name="connsiteX8" fmla="*/ 902276 w 4679891"/>
              <a:gd name="connsiteY8" fmla="*/ 1735262 h 5365507"/>
              <a:gd name="connsiteX9" fmla="*/ 986096 w 4679891"/>
              <a:gd name="connsiteY9" fmla="*/ 1918142 h 5365507"/>
              <a:gd name="connsiteX10" fmla="*/ 1069916 w 4679891"/>
              <a:gd name="connsiteY10" fmla="*/ 2040062 h 5365507"/>
              <a:gd name="connsiteX11" fmla="*/ 1222316 w 4679891"/>
              <a:gd name="connsiteY11" fmla="*/ 2131502 h 5365507"/>
              <a:gd name="connsiteX12" fmla="*/ 1336616 w 4679891"/>
              <a:gd name="connsiteY12" fmla="*/ 2055302 h 5365507"/>
              <a:gd name="connsiteX13" fmla="*/ 1405196 w 4679891"/>
              <a:gd name="connsiteY13" fmla="*/ 2055302 h 5365507"/>
              <a:gd name="connsiteX14" fmla="*/ 1443296 w 4679891"/>
              <a:gd name="connsiteY14" fmla="*/ 2169602 h 5365507"/>
              <a:gd name="connsiteX15" fmla="*/ 1496636 w 4679891"/>
              <a:gd name="connsiteY15" fmla="*/ 2261042 h 5365507"/>
              <a:gd name="connsiteX16" fmla="*/ 1511876 w 4679891"/>
              <a:gd name="connsiteY16" fmla="*/ 2344862 h 5365507"/>
              <a:gd name="connsiteX17" fmla="*/ 1382336 w 4679891"/>
              <a:gd name="connsiteY17" fmla="*/ 2421062 h 5365507"/>
              <a:gd name="connsiteX18" fmla="*/ 1397576 w 4679891"/>
              <a:gd name="connsiteY18" fmla="*/ 2512502 h 5365507"/>
              <a:gd name="connsiteX19" fmla="*/ 1290896 w 4679891"/>
              <a:gd name="connsiteY19" fmla="*/ 2535362 h 5365507"/>
              <a:gd name="connsiteX20" fmla="*/ 1168976 w 4679891"/>
              <a:gd name="connsiteY20" fmla="*/ 2482022 h 5365507"/>
              <a:gd name="connsiteX21" fmla="*/ 1031816 w 4679891"/>
              <a:gd name="connsiteY21" fmla="*/ 2573462 h 5365507"/>
              <a:gd name="connsiteX22" fmla="*/ 1085156 w 4679891"/>
              <a:gd name="connsiteY22" fmla="*/ 2687762 h 5365507"/>
              <a:gd name="connsiteX23" fmla="*/ 1283276 w 4679891"/>
              <a:gd name="connsiteY23" fmla="*/ 2748722 h 5365507"/>
              <a:gd name="connsiteX24" fmla="*/ 1367096 w 4679891"/>
              <a:gd name="connsiteY24" fmla="*/ 2763962 h 5365507"/>
              <a:gd name="connsiteX25" fmla="*/ 1214696 w 4679891"/>
              <a:gd name="connsiteY25" fmla="*/ 2824922 h 5365507"/>
              <a:gd name="connsiteX26" fmla="*/ 1100396 w 4679891"/>
              <a:gd name="connsiteY26" fmla="*/ 2885882 h 5365507"/>
              <a:gd name="connsiteX27" fmla="*/ 1069916 w 4679891"/>
              <a:gd name="connsiteY27" fmla="*/ 2939222 h 5365507"/>
              <a:gd name="connsiteX28" fmla="*/ 1100396 w 4679891"/>
              <a:gd name="connsiteY28" fmla="*/ 3038282 h 5365507"/>
              <a:gd name="connsiteX29" fmla="*/ 1047056 w 4679891"/>
              <a:gd name="connsiteY29" fmla="*/ 3076382 h 5365507"/>
              <a:gd name="connsiteX30" fmla="*/ 894656 w 4679891"/>
              <a:gd name="connsiteY30" fmla="*/ 3007802 h 5365507"/>
              <a:gd name="connsiteX31" fmla="*/ 803216 w 4679891"/>
              <a:gd name="connsiteY31" fmla="*/ 2969702 h 5365507"/>
              <a:gd name="connsiteX32" fmla="*/ 673676 w 4679891"/>
              <a:gd name="connsiteY32" fmla="*/ 2977322 h 5365507"/>
              <a:gd name="connsiteX33" fmla="*/ 536516 w 4679891"/>
              <a:gd name="connsiteY33" fmla="*/ 3038282 h 5365507"/>
              <a:gd name="connsiteX34" fmla="*/ 429836 w 4679891"/>
              <a:gd name="connsiteY34" fmla="*/ 3076382 h 5365507"/>
              <a:gd name="connsiteX35" fmla="*/ 269816 w 4679891"/>
              <a:gd name="connsiteY35" fmla="*/ 3167822 h 5365507"/>
              <a:gd name="connsiteX36" fmla="*/ 406976 w 4679891"/>
              <a:gd name="connsiteY36" fmla="*/ 3327842 h 5365507"/>
              <a:gd name="connsiteX37" fmla="*/ 635576 w 4679891"/>
              <a:gd name="connsiteY37" fmla="*/ 3388802 h 5365507"/>
              <a:gd name="connsiteX38" fmla="*/ 848936 w 4679891"/>
              <a:gd name="connsiteY38" fmla="*/ 3404042 h 5365507"/>
              <a:gd name="connsiteX39" fmla="*/ 986096 w 4679891"/>
              <a:gd name="connsiteY39" fmla="*/ 3426902 h 5365507"/>
              <a:gd name="connsiteX40" fmla="*/ 1146116 w 4679891"/>
              <a:gd name="connsiteY40" fmla="*/ 3465002 h 5365507"/>
              <a:gd name="connsiteX41" fmla="*/ 1306136 w 4679891"/>
              <a:gd name="connsiteY41" fmla="*/ 3594542 h 5365507"/>
              <a:gd name="connsiteX42" fmla="*/ 1275656 w 4679891"/>
              <a:gd name="connsiteY42" fmla="*/ 3647882 h 5365507"/>
              <a:gd name="connsiteX43" fmla="*/ 1176596 w 4679891"/>
              <a:gd name="connsiteY43" fmla="*/ 3655502 h 5365507"/>
              <a:gd name="connsiteX44" fmla="*/ 947996 w 4679891"/>
              <a:gd name="connsiteY44" fmla="*/ 3678362 h 5365507"/>
              <a:gd name="connsiteX45" fmla="*/ 780356 w 4679891"/>
              <a:gd name="connsiteY45" fmla="*/ 3701222 h 5365507"/>
              <a:gd name="connsiteX46" fmla="*/ 673676 w 4679891"/>
              <a:gd name="connsiteY46" fmla="*/ 3762182 h 5365507"/>
              <a:gd name="connsiteX47" fmla="*/ 559376 w 4679891"/>
              <a:gd name="connsiteY47" fmla="*/ 3800282 h 5365507"/>
              <a:gd name="connsiteX48" fmla="*/ 506036 w 4679891"/>
              <a:gd name="connsiteY48" fmla="*/ 3800282 h 5365507"/>
              <a:gd name="connsiteX49" fmla="*/ 437456 w 4679891"/>
              <a:gd name="connsiteY49" fmla="*/ 3876482 h 5365507"/>
              <a:gd name="connsiteX50" fmla="*/ 445076 w 4679891"/>
              <a:gd name="connsiteY50" fmla="*/ 4089842 h 5365507"/>
              <a:gd name="connsiteX51" fmla="*/ 544136 w 4679891"/>
              <a:gd name="connsiteY51" fmla="*/ 4227002 h 5365507"/>
              <a:gd name="connsiteX52" fmla="*/ 551756 w 4679891"/>
              <a:gd name="connsiteY52" fmla="*/ 4356542 h 5365507"/>
              <a:gd name="connsiteX53" fmla="*/ 445076 w 4679891"/>
              <a:gd name="connsiteY53" fmla="*/ 4508942 h 5365507"/>
              <a:gd name="connsiteX54" fmla="*/ 269816 w 4679891"/>
              <a:gd name="connsiteY54" fmla="*/ 4630862 h 5365507"/>
              <a:gd name="connsiteX55" fmla="*/ 216476 w 4679891"/>
              <a:gd name="connsiteY55" fmla="*/ 4752782 h 5365507"/>
              <a:gd name="connsiteX56" fmla="*/ 269816 w 4679891"/>
              <a:gd name="connsiteY56" fmla="*/ 4828982 h 5365507"/>
              <a:gd name="connsiteX57" fmla="*/ 551756 w 4679891"/>
              <a:gd name="connsiteY57" fmla="*/ 4699442 h 5365507"/>
              <a:gd name="connsiteX58" fmla="*/ 780356 w 4679891"/>
              <a:gd name="connsiteY58" fmla="*/ 4638482 h 5365507"/>
              <a:gd name="connsiteX59" fmla="*/ 940376 w 4679891"/>
              <a:gd name="connsiteY59" fmla="*/ 4630862 h 5365507"/>
              <a:gd name="connsiteX60" fmla="*/ 1168976 w 4679891"/>
              <a:gd name="connsiteY60" fmla="*/ 4661342 h 5365507"/>
              <a:gd name="connsiteX61" fmla="*/ 1275656 w 4679891"/>
              <a:gd name="connsiteY61" fmla="*/ 4661342 h 5365507"/>
              <a:gd name="connsiteX62" fmla="*/ 1374716 w 4679891"/>
              <a:gd name="connsiteY62" fmla="*/ 4562282 h 5365507"/>
              <a:gd name="connsiteX63" fmla="*/ 1496636 w 4679891"/>
              <a:gd name="connsiteY63" fmla="*/ 4554662 h 5365507"/>
              <a:gd name="connsiteX64" fmla="*/ 1649036 w 4679891"/>
              <a:gd name="connsiteY64" fmla="*/ 4440362 h 5365507"/>
              <a:gd name="connsiteX65" fmla="*/ 1770956 w 4679891"/>
              <a:gd name="connsiteY65" fmla="*/ 4333682 h 5365507"/>
              <a:gd name="connsiteX66" fmla="*/ 1908116 w 4679891"/>
              <a:gd name="connsiteY66" fmla="*/ 4204142 h 5365507"/>
              <a:gd name="connsiteX67" fmla="*/ 1991936 w 4679891"/>
              <a:gd name="connsiteY67" fmla="*/ 4074602 h 5365507"/>
              <a:gd name="connsiteX68" fmla="*/ 2083376 w 4679891"/>
              <a:gd name="connsiteY68" fmla="*/ 4006022 h 5365507"/>
              <a:gd name="connsiteX69" fmla="*/ 2167196 w 4679891"/>
              <a:gd name="connsiteY69" fmla="*/ 3990782 h 5365507"/>
              <a:gd name="connsiteX70" fmla="*/ 2243396 w 4679891"/>
              <a:gd name="connsiteY70" fmla="*/ 4059362 h 5365507"/>
              <a:gd name="connsiteX71" fmla="*/ 2266256 w 4679891"/>
              <a:gd name="connsiteY71" fmla="*/ 4211762 h 5365507"/>
              <a:gd name="connsiteX72" fmla="*/ 2243396 w 4679891"/>
              <a:gd name="connsiteY72" fmla="*/ 4379402 h 5365507"/>
              <a:gd name="connsiteX73" fmla="*/ 2174816 w 4679891"/>
              <a:gd name="connsiteY73" fmla="*/ 4531802 h 5365507"/>
              <a:gd name="connsiteX74" fmla="*/ 2151956 w 4679891"/>
              <a:gd name="connsiteY74" fmla="*/ 4592762 h 5365507"/>
              <a:gd name="connsiteX75" fmla="*/ 2220536 w 4679891"/>
              <a:gd name="connsiteY75" fmla="*/ 4661342 h 5365507"/>
              <a:gd name="connsiteX76" fmla="*/ 2372936 w 4679891"/>
              <a:gd name="connsiteY76" fmla="*/ 4668962 h 5365507"/>
              <a:gd name="connsiteX77" fmla="*/ 2502476 w 4679891"/>
              <a:gd name="connsiteY77" fmla="*/ 4729922 h 5365507"/>
              <a:gd name="connsiteX78" fmla="*/ 2494856 w 4679891"/>
              <a:gd name="connsiteY78" fmla="*/ 4844222 h 5365507"/>
              <a:gd name="connsiteX79" fmla="*/ 2494856 w 4679891"/>
              <a:gd name="connsiteY79" fmla="*/ 4943282 h 5365507"/>
              <a:gd name="connsiteX80" fmla="*/ 2654876 w 4679891"/>
              <a:gd name="connsiteY80" fmla="*/ 5088062 h 5365507"/>
              <a:gd name="connsiteX81" fmla="*/ 2898716 w 4679891"/>
              <a:gd name="connsiteY81" fmla="*/ 5255702 h 5365507"/>
              <a:gd name="connsiteX82" fmla="*/ 3157796 w 4679891"/>
              <a:gd name="connsiteY82" fmla="*/ 5331902 h 5365507"/>
              <a:gd name="connsiteX83" fmla="*/ 3287336 w 4679891"/>
              <a:gd name="connsiteY83" fmla="*/ 5339522 h 5365507"/>
              <a:gd name="connsiteX84" fmla="*/ 3394016 w 4679891"/>
              <a:gd name="connsiteY84" fmla="*/ 4996622 h 5365507"/>
              <a:gd name="connsiteX85" fmla="*/ 3386396 w 4679891"/>
              <a:gd name="connsiteY85" fmla="*/ 4806122 h 5365507"/>
              <a:gd name="connsiteX86" fmla="*/ 3439736 w 4679891"/>
              <a:gd name="connsiteY86" fmla="*/ 4699442 h 5365507"/>
              <a:gd name="connsiteX87" fmla="*/ 3599756 w 4679891"/>
              <a:gd name="connsiteY87" fmla="*/ 4646102 h 5365507"/>
              <a:gd name="connsiteX88" fmla="*/ 3683576 w 4679891"/>
              <a:gd name="connsiteY88" fmla="*/ 4585142 h 5365507"/>
              <a:gd name="connsiteX89" fmla="*/ 3683576 w 4679891"/>
              <a:gd name="connsiteY89" fmla="*/ 4463222 h 5365507"/>
              <a:gd name="connsiteX90" fmla="*/ 3828356 w 4679891"/>
              <a:gd name="connsiteY90" fmla="*/ 4493702 h 5365507"/>
              <a:gd name="connsiteX91" fmla="*/ 3820736 w 4679891"/>
              <a:gd name="connsiteY91" fmla="*/ 4661342 h 5365507"/>
              <a:gd name="connsiteX92" fmla="*/ 3767396 w 4679891"/>
              <a:gd name="connsiteY92" fmla="*/ 4798502 h 5365507"/>
              <a:gd name="connsiteX93" fmla="*/ 3714056 w 4679891"/>
              <a:gd name="connsiteY93" fmla="*/ 4874702 h 5365507"/>
              <a:gd name="connsiteX94" fmla="*/ 3576896 w 4679891"/>
              <a:gd name="connsiteY94" fmla="*/ 4874702 h 5365507"/>
              <a:gd name="connsiteX95" fmla="*/ 3538796 w 4679891"/>
              <a:gd name="connsiteY95" fmla="*/ 4928042 h 5365507"/>
              <a:gd name="connsiteX96" fmla="*/ 3630236 w 4679891"/>
              <a:gd name="connsiteY96" fmla="*/ 4950902 h 5365507"/>
              <a:gd name="connsiteX97" fmla="*/ 3759776 w 4679891"/>
              <a:gd name="connsiteY97" fmla="*/ 4950902 h 5365507"/>
              <a:gd name="connsiteX98" fmla="*/ 3896936 w 4679891"/>
              <a:gd name="connsiteY98" fmla="*/ 4973762 h 5365507"/>
              <a:gd name="connsiteX99" fmla="*/ 3988376 w 4679891"/>
              <a:gd name="connsiteY99" fmla="*/ 4867082 h 5365507"/>
              <a:gd name="connsiteX100" fmla="*/ 3995996 w 4679891"/>
              <a:gd name="connsiteY100" fmla="*/ 4668962 h 5365507"/>
              <a:gd name="connsiteX101" fmla="*/ 4110296 w 4679891"/>
              <a:gd name="connsiteY101" fmla="*/ 4508942 h 5365507"/>
              <a:gd name="connsiteX102" fmla="*/ 4247456 w 4679891"/>
              <a:gd name="connsiteY102" fmla="*/ 4440362 h 5365507"/>
              <a:gd name="connsiteX103" fmla="*/ 4369376 w 4679891"/>
              <a:gd name="connsiteY103" fmla="*/ 4356542 h 5365507"/>
              <a:gd name="connsiteX104" fmla="*/ 4559876 w 4679891"/>
              <a:gd name="connsiteY104" fmla="*/ 4234622 h 5365507"/>
              <a:gd name="connsiteX105" fmla="*/ 4666556 w 4679891"/>
              <a:gd name="connsiteY105" fmla="*/ 4234622 h 5365507"/>
              <a:gd name="connsiteX106" fmla="*/ 4666556 w 4679891"/>
              <a:gd name="connsiteY106" fmla="*/ 2710622 h 5365507"/>
              <a:gd name="connsiteX107" fmla="*/ 4559876 w 4679891"/>
              <a:gd name="connsiteY107" fmla="*/ 2642042 h 5365507"/>
              <a:gd name="connsiteX108" fmla="*/ 4415096 w 4679891"/>
              <a:gd name="connsiteY108" fmla="*/ 2550602 h 5365507"/>
              <a:gd name="connsiteX109" fmla="*/ 4323656 w 4679891"/>
              <a:gd name="connsiteY109" fmla="*/ 2443922 h 5365507"/>
              <a:gd name="connsiteX110" fmla="*/ 4277936 w 4679891"/>
              <a:gd name="connsiteY110" fmla="*/ 2504882 h 5365507"/>
              <a:gd name="connsiteX111" fmla="*/ 4247456 w 4679891"/>
              <a:gd name="connsiteY111" fmla="*/ 2581082 h 5365507"/>
              <a:gd name="connsiteX112" fmla="*/ 4186496 w 4679891"/>
              <a:gd name="connsiteY112" fmla="*/ 2664902 h 5365507"/>
              <a:gd name="connsiteX113" fmla="*/ 4056956 w 4679891"/>
              <a:gd name="connsiteY113" fmla="*/ 2703002 h 5365507"/>
              <a:gd name="connsiteX114" fmla="*/ 4011236 w 4679891"/>
              <a:gd name="connsiteY114" fmla="*/ 2626802 h 5365507"/>
              <a:gd name="connsiteX115" fmla="*/ 3813116 w 4679891"/>
              <a:gd name="connsiteY115" fmla="*/ 2558222 h 5365507"/>
              <a:gd name="connsiteX116" fmla="*/ 3729296 w 4679891"/>
              <a:gd name="connsiteY116" fmla="*/ 2512502 h 5365507"/>
              <a:gd name="connsiteX117" fmla="*/ 3995996 w 4679891"/>
              <a:gd name="connsiteY117" fmla="*/ 2329622 h 5365507"/>
              <a:gd name="connsiteX118" fmla="*/ 4011236 w 4679891"/>
              <a:gd name="connsiteY118" fmla="*/ 2245802 h 5365507"/>
              <a:gd name="connsiteX119" fmla="*/ 3835976 w 4679891"/>
              <a:gd name="connsiteY119" fmla="*/ 2146742 h 5365507"/>
              <a:gd name="connsiteX120" fmla="*/ 3957896 w 4679891"/>
              <a:gd name="connsiteY120" fmla="*/ 2032442 h 5365507"/>
              <a:gd name="connsiteX121" fmla="*/ 3935036 w 4679891"/>
              <a:gd name="connsiteY121" fmla="*/ 1864802 h 5365507"/>
              <a:gd name="connsiteX122" fmla="*/ 3889316 w 4679891"/>
              <a:gd name="connsiteY122" fmla="*/ 1742882 h 5365507"/>
              <a:gd name="connsiteX123" fmla="*/ 3660716 w 4679891"/>
              <a:gd name="connsiteY123" fmla="*/ 1788602 h 5365507"/>
              <a:gd name="connsiteX124" fmla="*/ 3569276 w 4679891"/>
              <a:gd name="connsiteY124" fmla="*/ 1674302 h 5365507"/>
              <a:gd name="connsiteX125" fmla="*/ 3614996 w 4679891"/>
              <a:gd name="connsiteY125" fmla="*/ 1514282 h 5365507"/>
              <a:gd name="connsiteX126" fmla="*/ 3576896 w 4679891"/>
              <a:gd name="connsiteY126" fmla="*/ 1438082 h 5365507"/>
              <a:gd name="connsiteX127" fmla="*/ 3470216 w 4679891"/>
              <a:gd name="connsiteY127" fmla="*/ 1468562 h 5365507"/>
              <a:gd name="connsiteX128" fmla="*/ 3325436 w 4679891"/>
              <a:gd name="connsiteY128" fmla="*/ 1483802 h 5365507"/>
              <a:gd name="connsiteX129" fmla="*/ 3218756 w 4679891"/>
              <a:gd name="connsiteY129" fmla="*/ 1377122 h 5365507"/>
              <a:gd name="connsiteX130" fmla="*/ 3127316 w 4679891"/>
              <a:gd name="connsiteY130" fmla="*/ 1323782 h 5365507"/>
              <a:gd name="connsiteX131" fmla="*/ 3028256 w 4679891"/>
              <a:gd name="connsiteY131" fmla="*/ 1453322 h 5365507"/>
              <a:gd name="connsiteX132" fmla="*/ 2990156 w 4679891"/>
              <a:gd name="connsiteY132" fmla="*/ 1483802 h 5365507"/>
              <a:gd name="connsiteX133" fmla="*/ 2845376 w 4679891"/>
              <a:gd name="connsiteY133" fmla="*/ 1399982 h 5365507"/>
              <a:gd name="connsiteX134" fmla="*/ 2761556 w 4679891"/>
              <a:gd name="connsiteY134" fmla="*/ 1392362 h 5365507"/>
              <a:gd name="connsiteX135" fmla="*/ 2616776 w 4679891"/>
              <a:gd name="connsiteY135" fmla="*/ 1430462 h 5365507"/>
              <a:gd name="connsiteX136" fmla="*/ 2609156 w 4679891"/>
              <a:gd name="connsiteY136" fmla="*/ 1560002 h 5365507"/>
              <a:gd name="connsiteX137" fmla="*/ 2578676 w 4679891"/>
              <a:gd name="connsiteY137" fmla="*/ 1643822 h 5365507"/>
              <a:gd name="connsiteX138" fmla="*/ 2433896 w 4679891"/>
              <a:gd name="connsiteY138" fmla="*/ 1560002 h 5365507"/>
              <a:gd name="connsiteX139" fmla="*/ 2426276 w 4679891"/>
              <a:gd name="connsiteY139" fmla="*/ 1415222 h 5365507"/>
              <a:gd name="connsiteX140" fmla="*/ 2449136 w 4679891"/>
              <a:gd name="connsiteY140" fmla="*/ 1217102 h 5365507"/>
              <a:gd name="connsiteX141" fmla="*/ 2357696 w 4679891"/>
              <a:gd name="connsiteY141" fmla="*/ 104582 h 5365507"/>
              <a:gd name="connsiteX142" fmla="*/ 224097 w 4679891"/>
              <a:gd name="connsiteY142" fmla="*/ 119822 h 5365507"/>
              <a:gd name="connsiteX143" fmla="*/ 64076 w 4679891"/>
              <a:gd name="connsiteY143" fmla="*/ 729421 h 5365507"/>
              <a:gd name="connsiteX144" fmla="*/ 315536 w 4679891"/>
              <a:gd name="connsiteY144" fmla="*/ 897062 h 5365507"/>
              <a:gd name="connsiteX0" fmla="*/ 332545 w 4674040"/>
              <a:gd name="connsiteY0" fmla="*/ 889442 h 5365507"/>
              <a:gd name="connsiteX1" fmla="*/ 454465 w 4674040"/>
              <a:gd name="connsiteY1" fmla="*/ 1057082 h 5365507"/>
              <a:gd name="connsiteX2" fmla="*/ 675445 w 4674040"/>
              <a:gd name="connsiteY2" fmla="*/ 1087562 h 5365507"/>
              <a:gd name="connsiteX3" fmla="*/ 926905 w 4674040"/>
              <a:gd name="connsiteY3" fmla="*/ 1209482 h 5365507"/>
              <a:gd name="connsiteX4" fmla="*/ 904045 w 4674040"/>
              <a:gd name="connsiteY4" fmla="*/ 1323782 h 5365507"/>
              <a:gd name="connsiteX5" fmla="*/ 1071685 w 4674040"/>
              <a:gd name="connsiteY5" fmla="*/ 1445702 h 5365507"/>
              <a:gd name="connsiteX6" fmla="*/ 1109785 w 4674040"/>
              <a:gd name="connsiteY6" fmla="*/ 1544762 h 5365507"/>
              <a:gd name="connsiteX7" fmla="*/ 949765 w 4674040"/>
              <a:gd name="connsiteY7" fmla="*/ 1651442 h 5365507"/>
              <a:gd name="connsiteX8" fmla="*/ 896425 w 4674040"/>
              <a:gd name="connsiteY8" fmla="*/ 1735262 h 5365507"/>
              <a:gd name="connsiteX9" fmla="*/ 980245 w 4674040"/>
              <a:gd name="connsiteY9" fmla="*/ 1918142 h 5365507"/>
              <a:gd name="connsiteX10" fmla="*/ 1064065 w 4674040"/>
              <a:gd name="connsiteY10" fmla="*/ 2040062 h 5365507"/>
              <a:gd name="connsiteX11" fmla="*/ 1216465 w 4674040"/>
              <a:gd name="connsiteY11" fmla="*/ 2131502 h 5365507"/>
              <a:gd name="connsiteX12" fmla="*/ 1330765 w 4674040"/>
              <a:gd name="connsiteY12" fmla="*/ 2055302 h 5365507"/>
              <a:gd name="connsiteX13" fmla="*/ 1399345 w 4674040"/>
              <a:gd name="connsiteY13" fmla="*/ 2055302 h 5365507"/>
              <a:gd name="connsiteX14" fmla="*/ 1437445 w 4674040"/>
              <a:gd name="connsiteY14" fmla="*/ 2169602 h 5365507"/>
              <a:gd name="connsiteX15" fmla="*/ 1490785 w 4674040"/>
              <a:gd name="connsiteY15" fmla="*/ 2261042 h 5365507"/>
              <a:gd name="connsiteX16" fmla="*/ 1506025 w 4674040"/>
              <a:gd name="connsiteY16" fmla="*/ 2344862 h 5365507"/>
              <a:gd name="connsiteX17" fmla="*/ 1376485 w 4674040"/>
              <a:gd name="connsiteY17" fmla="*/ 2421062 h 5365507"/>
              <a:gd name="connsiteX18" fmla="*/ 1391725 w 4674040"/>
              <a:gd name="connsiteY18" fmla="*/ 2512502 h 5365507"/>
              <a:gd name="connsiteX19" fmla="*/ 1285045 w 4674040"/>
              <a:gd name="connsiteY19" fmla="*/ 2535362 h 5365507"/>
              <a:gd name="connsiteX20" fmla="*/ 1163125 w 4674040"/>
              <a:gd name="connsiteY20" fmla="*/ 2482022 h 5365507"/>
              <a:gd name="connsiteX21" fmla="*/ 1025965 w 4674040"/>
              <a:gd name="connsiteY21" fmla="*/ 2573462 h 5365507"/>
              <a:gd name="connsiteX22" fmla="*/ 1079305 w 4674040"/>
              <a:gd name="connsiteY22" fmla="*/ 2687762 h 5365507"/>
              <a:gd name="connsiteX23" fmla="*/ 1277425 w 4674040"/>
              <a:gd name="connsiteY23" fmla="*/ 2748722 h 5365507"/>
              <a:gd name="connsiteX24" fmla="*/ 1361245 w 4674040"/>
              <a:gd name="connsiteY24" fmla="*/ 2763962 h 5365507"/>
              <a:gd name="connsiteX25" fmla="*/ 1208845 w 4674040"/>
              <a:gd name="connsiteY25" fmla="*/ 2824922 h 5365507"/>
              <a:gd name="connsiteX26" fmla="*/ 1094545 w 4674040"/>
              <a:gd name="connsiteY26" fmla="*/ 2885882 h 5365507"/>
              <a:gd name="connsiteX27" fmla="*/ 1064065 w 4674040"/>
              <a:gd name="connsiteY27" fmla="*/ 2939222 h 5365507"/>
              <a:gd name="connsiteX28" fmla="*/ 1094545 w 4674040"/>
              <a:gd name="connsiteY28" fmla="*/ 3038282 h 5365507"/>
              <a:gd name="connsiteX29" fmla="*/ 1041205 w 4674040"/>
              <a:gd name="connsiteY29" fmla="*/ 3076382 h 5365507"/>
              <a:gd name="connsiteX30" fmla="*/ 888805 w 4674040"/>
              <a:gd name="connsiteY30" fmla="*/ 3007802 h 5365507"/>
              <a:gd name="connsiteX31" fmla="*/ 797365 w 4674040"/>
              <a:gd name="connsiteY31" fmla="*/ 2969702 h 5365507"/>
              <a:gd name="connsiteX32" fmla="*/ 667825 w 4674040"/>
              <a:gd name="connsiteY32" fmla="*/ 2977322 h 5365507"/>
              <a:gd name="connsiteX33" fmla="*/ 530665 w 4674040"/>
              <a:gd name="connsiteY33" fmla="*/ 3038282 h 5365507"/>
              <a:gd name="connsiteX34" fmla="*/ 423985 w 4674040"/>
              <a:gd name="connsiteY34" fmla="*/ 3076382 h 5365507"/>
              <a:gd name="connsiteX35" fmla="*/ 263965 w 4674040"/>
              <a:gd name="connsiteY35" fmla="*/ 3167822 h 5365507"/>
              <a:gd name="connsiteX36" fmla="*/ 401125 w 4674040"/>
              <a:gd name="connsiteY36" fmla="*/ 3327842 h 5365507"/>
              <a:gd name="connsiteX37" fmla="*/ 629725 w 4674040"/>
              <a:gd name="connsiteY37" fmla="*/ 3388802 h 5365507"/>
              <a:gd name="connsiteX38" fmla="*/ 843085 w 4674040"/>
              <a:gd name="connsiteY38" fmla="*/ 3404042 h 5365507"/>
              <a:gd name="connsiteX39" fmla="*/ 980245 w 4674040"/>
              <a:gd name="connsiteY39" fmla="*/ 3426902 h 5365507"/>
              <a:gd name="connsiteX40" fmla="*/ 1140265 w 4674040"/>
              <a:gd name="connsiteY40" fmla="*/ 3465002 h 5365507"/>
              <a:gd name="connsiteX41" fmla="*/ 1300285 w 4674040"/>
              <a:gd name="connsiteY41" fmla="*/ 3594542 h 5365507"/>
              <a:gd name="connsiteX42" fmla="*/ 1269805 w 4674040"/>
              <a:gd name="connsiteY42" fmla="*/ 3647882 h 5365507"/>
              <a:gd name="connsiteX43" fmla="*/ 1170745 w 4674040"/>
              <a:gd name="connsiteY43" fmla="*/ 3655502 h 5365507"/>
              <a:gd name="connsiteX44" fmla="*/ 942145 w 4674040"/>
              <a:gd name="connsiteY44" fmla="*/ 3678362 h 5365507"/>
              <a:gd name="connsiteX45" fmla="*/ 774505 w 4674040"/>
              <a:gd name="connsiteY45" fmla="*/ 3701222 h 5365507"/>
              <a:gd name="connsiteX46" fmla="*/ 667825 w 4674040"/>
              <a:gd name="connsiteY46" fmla="*/ 3762182 h 5365507"/>
              <a:gd name="connsiteX47" fmla="*/ 553525 w 4674040"/>
              <a:gd name="connsiteY47" fmla="*/ 3800282 h 5365507"/>
              <a:gd name="connsiteX48" fmla="*/ 500185 w 4674040"/>
              <a:gd name="connsiteY48" fmla="*/ 3800282 h 5365507"/>
              <a:gd name="connsiteX49" fmla="*/ 431605 w 4674040"/>
              <a:gd name="connsiteY49" fmla="*/ 3876482 h 5365507"/>
              <a:gd name="connsiteX50" fmla="*/ 439225 w 4674040"/>
              <a:gd name="connsiteY50" fmla="*/ 4089842 h 5365507"/>
              <a:gd name="connsiteX51" fmla="*/ 538285 w 4674040"/>
              <a:gd name="connsiteY51" fmla="*/ 4227002 h 5365507"/>
              <a:gd name="connsiteX52" fmla="*/ 545905 w 4674040"/>
              <a:gd name="connsiteY52" fmla="*/ 4356542 h 5365507"/>
              <a:gd name="connsiteX53" fmla="*/ 439225 w 4674040"/>
              <a:gd name="connsiteY53" fmla="*/ 4508942 h 5365507"/>
              <a:gd name="connsiteX54" fmla="*/ 263965 w 4674040"/>
              <a:gd name="connsiteY54" fmla="*/ 4630862 h 5365507"/>
              <a:gd name="connsiteX55" fmla="*/ 210625 w 4674040"/>
              <a:gd name="connsiteY55" fmla="*/ 4752782 h 5365507"/>
              <a:gd name="connsiteX56" fmla="*/ 263965 w 4674040"/>
              <a:gd name="connsiteY56" fmla="*/ 4828982 h 5365507"/>
              <a:gd name="connsiteX57" fmla="*/ 545905 w 4674040"/>
              <a:gd name="connsiteY57" fmla="*/ 4699442 h 5365507"/>
              <a:gd name="connsiteX58" fmla="*/ 774505 w 4674040"/>
              <a:gd name="connsiteY58" fmla="*/ 4638482 h 5365507"/>
              <a:gd name="connsiteX59" fmla="*/ 934525 w 4674040"/>
              <a:gd name="connsiteY59" fmla="*/ 4630862 h 5365507"/>
              <a:gd name="connsiteX60" fmla="*/ 1163125 w 4674040"/>
              <a:gd name="connsiteY60" fmla="*/ 4661342 h 5365507"/>
              <a:gd name="connsiteX61" fmla="*/ 1269805 w 4674040"/>
              <a:gd name="connsiteY61" fmla="*/ 4661342 h 5365507"/>
              <a:gd name="connsiteX62" fmla="*/ 1368865 w 4674040"/>
              <a:gd name="connsiteY62" fmla="*/ 4562282 h 5365507"/>
              <a:gd name="connsiteX63" fmla="*/ 1490785 w 4674040"/>
              <a:gd name="connsiteY63" fmla="*/ 4554662 h 5365507"/>
              <a:gd name="connsiteX64" fmla="*/ 1643185 w 4674040"/>
              <a:gd name="connsiteY64" fmla="*/ 4440362 h 5365507"/>
              <a:gd name="connsiteX65" fmla="*/ 1765105 w 4674040"/>
              <a:gd name="connsiteY65" fmla="*/ 4333682 h 5365507"/>
              <a:gd name="connsiteX66" fmla="*/ 1902265 w 4674040"/>
              <a:gd name="connsiteY66" fmla="*/ 4204142 h 5365507"/>
              <a:gd name="connsiteX67" fmla="*/ 1986085 w 4674040"/>
              <a:gd name="connsiteY67" fmla="*/ 4074602 h 5365507"/>
              <a:gd name="connsiteX68" fmla="*/ 2077525 w 4674040"/>
              <a:gd name="connsiteY68" fmla="*/ 4006022 h 5365507"/>
              <a:gd name="connsiteX69" fmla="*/ 2161345 w 4674040"/>
              <a:gd name="connsiteY69" fmla="*/ 3990782 h 5365507"/>
              <a:gd name="connsiteX70" fmla="*/ 2237545 w 4674040"/>
              <a:gd name="connsiteY70" fmla="*/ 4059362 h 5365507"/>
              <a:gd name="connsiteX71" fmla="*/ 2260405 w 4674040"/>
              <a:gd name="connsiteY71" fmla="*/ 4211762 h 5365507"/>
              <a:gd name="connsiteX72" fmla="*/ 2237545 w 4674040"/>
              <a:gd name="connsiteY72" fmla="*/ 4379402 h 5365507"/>
              <a:gd name="connsiteX73" fmla="*/ 2168965 w 4674040"/>
              <a:gd name="connsiteY73" fmla="*/ 4531802 h 5365507"/>
              <a:gd name="connsiteX74" fmla="*/ 2146105 w 4674040"/>
              <a:gd name="connsiteY74" fmla="*/ 4592762 h 5365507"/>
              <a:gd name="connsiteX75" fmla="*/ 2214685 w 4674040"/>
              <a:gd name="connsiteY75" fmla="*/ 4661342 h 5365507"/>
              <a:gd name="connsiteX76" fmla="*/ 2367085 w 4674040"/>
              <a:gd name="connsiteY76" fmla="*/ 4668962 h 5365507"/>
              <a:gd name="connsiteX77" fmla="*/ 2496625 w 4674040"/>
              <a:gd name="connsiteY77" fmla="*/ 4729922 h 5365507"/>
              <a:gd name="connsiteX78" fmla="*/ 2489005 w 4674040"/>
              <a:gd name="connsiteY78" fmla="*/ 4844222 h 5365507"/>
              <a:gd name="connsiteX79" fmla="*/ 2489005 w 4674040"/>
              <a:gd name="connsiteY79" fmla="*/ 4943282 h 5365507"/>
              <a:gd name="connsiteX80" fmla="*/ 2649025 w 4674040"/>
              <a:gd name="connsiteY80" fmla="*/ 5088062 h 5365507"/>
              <a:gd name="connsiteX81" fmla="*/ 2892865 w 4674040"/>
              <a:gd name="connsiteY81" fmla="*/ 5255702 h 5365507"/>
              <a:gd name="connsiteX82" fmla="*/ 3151945 w 4674040"/>
              <a:gd name="connsiteY82" fmla="*/ 5331902 h 5365507"/>
              <a:gd name="connsiteX83" fmla="*/ 3281485 w 4674040"/>
              <a:gd name="connsiteY83" fmla="*/ 5339522 h 5365507"/>
              <a:gd name="connsiteX84" fmla="*/ 3388165 w 4674040"/>
              <a:gd name="connsiteY84" fmla="*/ 4996622 h 5365507"/>
              <a:gd name="connsiteX85" fmla="*/ 3380545 w 4674040"/>
              <a:gd name="connsiteY85" fmla="*/ 4806122 h 5365507"/>
              <a:gd name="connsiteX86" fmla="*/ 3433885 w 4674040"/>
              <a:gd name="connsiteY86" fmla="*/ 4699442 h 5365507"/>
              <a:gd name="connsiteX87" fmla="*/ 3593905 w 4674040"/>
              <a:gd name="connsiteY87" fmla="*/ 4646102 h 5365507"/>
              <a:gd name="connsiteX88" fmla="*/ 3677725 w 4674040"/>
              <a:gd name="connsiteY88" fmla="*/ 4585142 h 5365507"/>
              <a:gd name="connsiteX89" fmla="*/ 3677725 w 4674040"/>
              <a:gd name="connsiteY89" fmla="*/ 4463222 h 5365507"/>
              <a:gd name="connsiteX90" fmla="*/ 3822505 w 4674040"/>
              <a:gd name="connsiteY90" fmla="*/ 4493702 h 5365507"/>
              <a:gd name="connsiteX91" fmla="*/ 3814885 w 4674040"/>
              <a:gd name="connsiteY91" fmla="*/ 4661342 h 5365507"/>
              <a:gd name="connsiteX92" fmla="*/ 3761545 w 4674040"/>
              <a:gd name="connsiteY92" fmla="*/ 4798502 h 5365507"/>
              <a:gd name="connsiteX93" fmla="*/ 3708205 w 4674040"/>
              <a:gd name="connsiteY93" fmla="*/ 4874702 h 5365507"/>
              <a:gd name="connsiteX94" fmla="*/ 3571045 w 4674040"/>
              <a:gd name="connsiteY94" fmla="*/ 4874702 h 5365507"/>
              <a:gd name="connsiteX95" fmla="*/ 3532945 w 4674040"/>
              <a:gd name="connsiteY95" fmla="*/ 4928042 h 5365507"/>
              <a:gd name="connsiteX96" fmla="*/ 3624385 w 4674040"/>
              <a:gd name="connsiteY96" fmla="*/ 4950902 h 5365507"/>
              <a:gd name="connsiteX97" fmla="*/ 3753925 w 4674040"/>
              <a:gd name="connsiteY97" fmla="*/ 4950902 h 5365507"/>
              <a:gd name="connsiteX98" fmla="*/ 3891085 w 4674040"/>
              <a:gd name="connsiteY98" fmla="*/ 4973762 h 5365507"/>
              <a:gd name="connsiteX99" fmla="*/ 3982525 w 4674040"/>
              <a:gd name="connsiteY99" fmla="*/ 4867082 h 5365507"/>
              <a:gd name="connsiteX100" fmla="*/ 3990145 w 4674040"/>
              <a:gd name="connsiteY100" fmla="*/ 4668962 h 5365507"/>
              <a:gd name="connsiteX101" fmla="*/ 4104445 w 4674040"/>
              <a:gd name="connsiteY101" fmla="*/ 4508942 h 5365507"/>
              <a:gd name="connsiteX102" fmla="*/ 4241605 w 4674040"/>
              <a:gd name="connsiteY102" fmla="*/ 4440362 h 5365507"/>
              <a:gd name="connsiteX103" fmla="*/ 4363525 w 4674040"/>
              <a:gd name="connsiteY103" fmla="*/ 4356542 h 5365507"/>
              <a:gd name="connsiteX104" fmla="*/ 4554025 w 4674040"/>
              <a:gd name="connsiteY104" fmla="*/ 4234622 h 5365507"/>
              <a:gd name="connsiteX105" fmla="*/ 4660705 w 4674040"/>
              <a:gd name="connsiteY105" fmla="*/ 4234622 h 5365507"/>
              <a:gd name="connsiteX106" fmla="*/ 4660705 w 4674040"/>
              <a:gd name="connsiteY106" fmla="*/ 2710622 h 5365507"/>
              <a:gd name="connsiteX107" fmla="*/ 4554025 w 4674040"/>
              <a:gd name="connsiteY107" fmla="*/ 2642042 h 5365507"/>
              <a:gd name="connsiteX108" fmla="*/ 4409245 w 4674040"/>
              <a:gd name="connsiteY108" fmla="*/ 2550602 h 5365507"/>
              <a:gd name="connsiteX109" fmla="*/ 4317805 w 4674040"/>
              <a:gd name="connsiteY109" fmla="*/ 2443922 h 5365507"/>
              <a:gd name="connsiteX110" fmla="*/ 4272085 w 4674040"/>
              <a:gd name="connsiteY110" fmla="*/ 2504882 h 5365507"/>
              <a:gd name="connsiteX111" fmla="*/ 4241605 w 4674040"/>
              <a:gd name="connsiteY111" fmla="*/ 2581082 h 5365507"/>
              <a:gd name="connsiteX112" fmla="*/ 4180645 w 4674040"/>
              <a:gd name="connsiteY112" fmla="*/ 2664902 h 5365507"/>
              <a:gd name="connsiteX113" fmla="*/ 4051105 w 4674040"/>
              <a:gd name="connsiteY113" fmla="*/ 2703002 h 5365507"/>
              <a:gd name="connsiteX114" fmla="*/ 4005385 w 4674040"/>
              <a:gd name="connsiteY114" fmla="*/ 2626802 h 5365507"/>
              <a:gd name="connsiteX115" fmla="*/ 3807265 w 4674040"/>
              <a:gd name="connsiteY115" fmla="*/ 2558222 h 5365507"/>
              <a:gd name="connsiteX116" fmla="*/ 3723445 w 4674040"/>
              <a:gd name="connsiteY116" fmla="*/ 2512502 h 5365507"/>
              <a:gd name="connsiteX117" fmla="*/ 3990145 w 4674040"/>
              <a:gd name="connsiteY117" fmla="*/ 2329622 h 5365507"/>
              <a:gd name="connsiteX118" fmla="*/ 4005385 w 4674040"/>
              <a:gd name="connsiteY118" fmla="*/ 2245802 h 5365507"/>
              <a:gd name="connsiteX119" fmla="*/ 3830125 w 4674040"/>
              <a:gd name="connsiteY119" fmla="*/ 2146742 h 5365507"/>
              <a:gd name="connsiteX120" fmla="*/ 3952045 w 4674040"/>
              <a:gd name="connsiteY120" fmla="*/ 2032442 h 5365507"/>
              <a:gd name="connsiteX121" fmla="*/ 3929185 w 4674040"/>
              <a:gd name="connsiteY121" fmla="*/ 1864802 h 5365507"/>
              <a:gd name="connsiteX122" fmla="*/ 3883465 w 4674040"/>
              <a:gd name="connsiteY122" fmla="*/ 1742882 h 5365507"/>
              <a:gd name="connsiteX123" fmla="*/ 3654865 w 4674040"/>
              <a:gd name="connsiteY123" fmla="*/ 1788602 h 5365507"/>
              <a:gd name="connsiteX124" fmla="*/ 3563425 w 4674040"/>
              <a:gd name="connsiteY124" fmla="*/ 1674302 h 5365507"/>
              <a:gd name="connsiteX125" fmla="*/ 3609145 w 4674040"/>
              <a:gd name="connsiteY125" fmla="*/ 1514282 h 5365507"/>
              <a:gd name="connsiteX126" fmla="*/ 3571045 w 4674040"/>
              <a:gd name="connsiteY126" fmla="*/ 1438082 h 5365507"/>
              <a:gd name="connsiteX127" fmla="*/ 3464365 w 4674040"/>
              <a:gd name="connsiteY127" fmla="*/ 1468562 h 5365507"/>
              <a:gd name="connsiteX128" fmla="*/ 3319585 w 4674040"/>
              <a:gd name="connsiteY128" fmla="*/ 1483802 h 5365507"/>
              <a:gd name="connsiteX129" fmla="*/ 3212905 w 4674040"/>
              <a:gd name="connsiteY129" fmla="*/ 1377122 h 5365507"/>
              <a:gd name="connsiteX130" fmla="*/ 3121465 w 4674040"/>
              <a:gd name="connsiteY130" fmla="*/ 1323782 h 5365507"/>
              <a:gd name="connsiteX131" fmla="*/ 3022405 w 4674040"/>
              <a:gd name="connsiteY131" fmla="*/ 1453322 h 5365507"/>
              <a:gd name="connsiteX132" fmla="*/ 2984305 w 4674040"/>
              <a:gd name="connsiteY132" fmla="*/ 1483802 h 5365507"/>
              <a:gd name="connsiteX133" fmla="*/ 2839525 w 4674040"/>
              <a:gd name="connsiteY133" fmla="*/ 1399982 h 5365507"/>
              <a:gd name="connsiteX134" fmla="*/ 2755705 w 4674040"/>
              <a:gd name="connsiteY134" fmla="*/ 1392362 h 5365507"/>
              <a:gd name="connsiteX135" fmla="*/ 2610925 w 4674040"/>
              <a:gd name="connsiteY135" fmla="*/ 1430462 h 5365507"/>
              <a:gd name="connsiteX136" fmla="*/ 2603305 w 4674040"/>
              <a:gd name="connsiteY136" fmla="*/ 1560002 h 5365507"/>
              <a:gd name="connsiteX137" fmla="*/ 2572825 w 4674040"/>
              <a:gd name="connsiteY137" fmla="*/ 1643822 h 5365507"/>
              <a:gd name="connsiteX138" fmla="*/ 2428045 w 4674040"/>
              <a:gd name="connsiteY138" fmla="*/ 1560002 h 5365507"/>
              <a:gd name="connsiteX139" fmla="*/ 2420425 w 4674040"/>
              <a:gd name="connsiteY139" fmla="*/ 1415222 h 5365507"/>
              <a:gd name="connsiteX140" fmla="*/ 2443285 w 4674040"/>
              <a:gd name="connsiteY140" fmla="*/ 1217102 h 5365507"/>
              <a:gd name="connsiteX141" fmla="*/ 2351845 w 4674040"/>
              <a:gd name="connsiteY141" fmla="*/ 104582 h 5365507"/>
              <a:gd name="connsiteX142" fmla="*/ 218246 w 4674040"/>
              <a:gd name="connsiteY142" fmla="*/ 119822 h 5365507"/>
              <a:gd name="connsiteX143" fmla="*/ 58225 w 4674040"/>
              <a:gd name="connsiteY143" fmla="*/ 729421 h 5365507"/>
              <a:gd name="connsiteX144" fmla="*/ 225866 w 4674040"/>
              <a:gd name="connsiteY144" fmla="*/ 820862 h 5365507"/>
              <a:gd name="connsiteX145" fmla="*/ 309685 w 4674040"/>
              <a:gd name="connsiteY145" fmla="*/ 897062 h 5365507"/>
              <a:gd name="connsiteX0" fmla="*/ 333311 w 4674806"/>
              <a:gd name="connsiteY0" fmla="*/ 893279 h 5369344"/>
              <a:gd name="connsiteX1" fmla="*/ 455231 w 4674806"/>
              <a:gd name="connsiteY1" fmla="*/ 1060919 h 5369344"/>
              <a:gd name="connsiteX2" fmla="*/ 676211 w 4674806"/>
              <a:gd name="connsiteY2" fmla="*/ 1091399 h 5369344"/>
              <a:gd name="connsiteX3" fmla="*/ 927671 w 4674806"/>
              <a:gd name="connsiteY3" fmla="*/ 1213319 h 5369344"/>
              <a:gd name="connsiteX4" fmla="*/ 904811 w 4674806"/>
              <a:gd name="connsiteY4" fmla="*/ 1327619 h 5369344"/>
              <a:gd name="connsiteX5" fmla="*/ 1072451 w 4674806"/>
              <a:gd name="connsiteY5" fmla="*/ 1449539 h 5369344"/>
              <a:gd name="connsiteX6" fmla="*/ 1110551 w 4674806"/>
              <a:gd name="connsiteY6" fmla="*/ 1548599 h 5369344"/>
              <a:gd name="connsiteX7" fmla="*/ 950531 w 4674806"/>
              <a:gd name="connsiteY7" fmla="*/ 1655279 h 5369344"/>
              <a:gd name="connsiteX8" fmla="*/ 897191 w 4674806"/>
              <a:gd name="connsiteY8" fmla="*/ 1739099 h 5369344"/>
              <a:gd name="connsiteX9" fmla="*/ 981011 w 4674806"/>
              <a:gd name="connsiteY9" fmla="*/ 1921979 h 5369344"/>
              <a:gd name="connsiteX10" fmla="*/ 1064831 w 4674806"/>
              <a:gd name="connsiteY10" fmla="*/ 2043899 h 5369344"/>
              <a:gd name="connsiteX11" fmla="*/ 1217231 w 4674806"/>
              <a:gd name="connsiteY11" fmla="*/ 2135339 h 5369344"/>
              <a:gd name="connsiteX12" fmla="*/ 1331531 w 4674806"/>
              <a:gd name="connsiteY12" fmla="*/ 2059139 h 5369344"/>
              <a:gd name="connsiteX13" fmla="*/ 1400111 w 4674806"/>
              <a:gd name="connsiteY13" fmla="*/ 2059139 h 5369344"/>
              <a:gd name="connsiteX14" fmla="*/ 1438211 w 4674806"/>
              <a:gd name="connsiteY14" fmla="*/ 2173439 h 5369344"/>
              <a:gd name="connsiteX15" fmla="*/ 1491551 w 4674806"/>
              <a:gd name="connsiteY15" fmla="*/ 2264879 h 5369344"/>
              <a:gd name="connsiteX16" fmla="*/ 1506791 w 4674806"/>
              <a:gd name="connsiteY16" fmla="*/ 2348699 h 5369344"/>
              <a:gd name="connsiteX17" fmla="*/ 1377251 w 4674806"/>
              <a:gd name="connsiteY17" fmla="*/ 2424899 h 5369344"/>
              <a:gd name="connsiteX18" fmla="*/ 1392491 w 4674806"/>
              <a:gd name="connsiteY18" fmla="*/ 2516339 h 5369344"/>
              <a:gd name="connsiteX19" fmla="*/ 1285811 w 4674806"/>
              <a:gd name="connsiteY19" fmla="*/ 2539199 h 5369344"/>
              <a:gd name="connsiteX20" fmla="*/ 1163891 w 4674806"/>
              <a:gd name="connsiteY20" fmla="*/ 2485859 h 5369344"/>
              <a:gd name="connsiteX21" fmla="*/ 1026731 w 4674806"/>
              <a:gd name="connsiteY21" fmla="*/ 2577299 h 5369344"/>
              <a:gd name="connsiteX22" fmla="*/ 1080071 w 4674806"/>
              <a:gd name="connsiteY22" fmla="*/ 2691599 h 5369344"/>
              <a:gd name="connsiteX23" fmla="*/ 1278191 w 4674806"/>
              <a:gd name="connsiteY23" fmla="*/ 2752559 h 5369344"/>
              <a:gd name="connsiteX24" fmla="*/ 1362011 w 4674806"/>
              <a:gd name="connsiteY24" fmla="*/ 2767799 h 5369344"/>
              <a:gd name="connsiteX25" fmla="*/ 1209611 w 4674806"/>
              <a:gd name="connsiteY25" fmla="*/ 2828759 h 5369344"/>
              <a:gd name="connsiteX26" fmla="*/ 1095311 w 4674806"/>
              <a:gd name="connsiteY26" fmla="*/ 2889719 h 5369344"/>
              <a:gd name="connsiteX27" fmla="*/ 1064831 w 4674806"/>
              <a:gd name="connsiteY27" fmla="*/ 2943059 h 5369344"/>
              <a:gd name="connsiteX28" fmla="*/ 1095311 w 4674806"/>
              <a:gd name="connsiteY28" fmla="*/ 3042119 h 5369344"/>
              <a:gd name="connsiteX29" fmla="*/ 1041971 w 4674806"/>
              <a:gd name="connsiteY29" fmla="*/ 3080219 h 5369344"/>
              <a:gd name="connsiteX30" fmla="*/ 889571 w 4674806"/>
              <a:gd name="connsiteY30" fmla="*/ 3011639 h 5369344"/>
              <a:gd name="connsiteX31" fmla="*/ 798131 w 4674806"/>
              <a:gd name="connsiteY31" fmla="*/ 2973539 h 5369344"/>
              <a:gd name="connsiteX32" fmla="*/ 668591 w 4674806"/>
              <a:gd name="connsiteY32" fmla="*/ 2981159 h 5369344"/>
              <a:gd name="connsiteX33" fmla="*/ 531431 w 4674806"/>
              <a:gd name="connsiteY33" fmla="*/ 3042119 h 5369344"/>
              <a:gd name="connsiteX34" fmla="*/ 424751 w 4674806"/>
              <a:gd name="connsiteY34" fmla="*/ 3080219 h 5369344"/>
              <a:gd name="connsiteX35" fmla="*/ 264731 w 4674806"/>
              <a:gd name="connsiteY35" fmla="*/ 3171659 h 5369344"/>
              <a:gd name="connsiteX36" fmla="*/ 401891 w 4674806"/>
              <a:gd name="connsiteY36" fmla="*/ 3331679 h 5369344"/>
              <a:gd name="connsiteX37" fmla="*/ 630491 w 4674806"/>
              <a:gd name="connsiteY37" fmla="*/ 3392639 h 5369344"/>
              <a:gd name="connsiteX38" fmla="*/ 843851 w 4674806"/>
              <a:gd name="connsiteY38" fmla="*/ 3407879 h 5369344"/>
              <a:gd name="connsiteX39" fmla="*/ 981011 w 4674806"/>
              <a:gd name="connsiteY39" fmla="*/ 3430739 h 5369344"/>
              <a:gd name="connsiteX40" fmla="*/ 1141031 w 4674806"/>
              <a:gd name="connsiteY40" fmla="*/ 3468839 h 5369344"/>
              <a:gd name="connsiteX41" fmla="*/ 1301051 w 4674806"/>
              <a:gd name="connsiteY41" fmla="*/ 3598379 h 5369344"/>
              <a:gd name="connsiteX42" fmla="*/ 1270571 w 4674806"/>
              <a:gd name="connsiteY42" fmla="*/ 3651719 h 5369344"/>
              <a:gd name="connsiteX43" fmla="*/ 1171511 w 4674806"/>
              <a:gd name="connsiteY43" fmla="*/ 3659339 h 5369344"/>
              <a:gd name="connsiteX44" fmla="*/ 942911 w 4674806"/>
              <a:gd name="connsiteY44" fmla="*/ 3682199 h 5369344"/>
              <a:gd name="connsiteX45" fmla="*/ 775271 w 4674806"/>
              <a:gd name="connsiteY45" fmla="*/ 3705059 h 5369344"/>
              <a:gd name="connsiteX46" fmla="*/ 668591 w 4674806"/>
              <a:gd name="connsiteY46" fmla="*/ 3766019 h 5369344"/>
              <a:gd name="connsiteX47" fmla="*/ 554291 w 4674806"/>
              <a:gd name="connsiteY47" fmla="*/ 3804119 h 5369344"/>
              <a:gd name="connsiteX48" fmla="*/ 500951 w 4674806"/>
              <a:gd name="connsiteY48" fmla="*/ 3804119 h 5369344"/>
              <a:gd name="connsiteX49" fmla="*/ 432371 w 4674806"/>
              <a:gd name="connsiteY49" fmla="*/ 3880319 h 5369344"/>
              <a:gd name="connsiteX50" fmla="*/ 439991 w 4674806"/>
              <a:gd name="connsiteY50" fmla="*/ 4093679 h 5369344"/>
              <a:gd name="connsiteX51" fmla="*/ 539051 w 4674806"/>
              <a:gd name="connsiteY51" fmla="*/ 4230839 h 5369344"/>
              <a:gd name="connsiteX52" fmla="*/ 546671 w 4674806"/>
              <a:gd name="connsiteY52" fmla="*/ 4360379 h 5369344"/>
              <a:gd name="connsiteX53" fmla="*/ 439991 w 4674806"/>
              <a:gd name="connsiteY53" fmla="*/ 4512779 h 5369344"/>
              <a:gd name="connsiteX54" fmla="*/ 264731 w 4674806"/>
              <a:gd name="connsiteY54" fmla="*/ 4634699 h 5369344"/>
              <a:gd name="connsiteX55" fmla="*/ 211391 w 4674806"/>
              <a:gd name="connsiteY55" fmla="*/ 4756619 h 5369344"/>
              <a:gd name="connsiteX56" fmla="*/ 264731 w 4674806"/>
              <a:gd name="connsiteY56" fmla="*/ 4832819 h 5369344"/>
              <a:gd name="connsiteX57" fmla="*/ 546671 w 4674806"/>
              <a:gd name="connsiteY57" fmla="*/ 4703279 h 5369344"/>
              <a:gd name="connsiteX58" fmla="*/ 775271 w 4674806"/>
              <a:gd name="connsiteY58" fmla="*/ 4642319 h 5369344"/>
              <a:gd name="connsiteX59" fmla="*/ 935291 w 4674806"/>
              <a:gd name="connsiteY59" fmla="*/ 4634699 h 5369344"/>
              <a:gd name="connsiteX60" fmla="*/ 1163891 w 4674806"/>
              <a:gd name="connsiteY60" fmla="*/ 4665179 h 5369344"/>
              <a:gd name="connsiteX61" fmla="*/ 1270571 w 4674806"/>
              <a:gd name="connsiteY61" fmla="*/ 4665179 h 5369344"/>
              <a:gd name="connsiteX62" fmla="*/ 1369631 w 4674806"/>
              <a:gd name="connsiteY62" fmla="*/ 4566119 h 5369344"/>
              <a:gd name="connsiteX63" fmla="*/ 1491551 w 4674806"/>
              <a:gd name="connsiteY63" fmla="*/ 4558499 h 5369344"/>
              <a:gd name="connsiteX64" fmla="*/ 1643951 w 4674806"/>
              <a:gd name="connsiteY64" fmla="*/ 4444199 h 5369344"/>
              <a:gd name="connsiteX65" fmla="*/ 1765871 w 4674806"/>
              <a:gd name="connsiteY65" fmla="*/ 4337519 h 5369344"/>
              <a:gd name="connsiteX66" fmla="*/ 1903031 w 4674806"/>
              <a:gd name="connsiteY66" fmla="*/ 4207979 h 5369344"/>
              <a:gd name="connsiteX67" fmla="*/ 1986851 w 4674806"/>
              <a:gd name="connsiteY67" fmla="*/ 4078439 h 5369344"/>
              <a:gd name="connsiteX68" fmla="*/ 2078291 w 4674806"/>
              <a:gd name="connsiteY68" fmla="*/ 4009859 h 5369344"/>
              <a:gd name="connsiteX69" fmla="*/ 2162111 w 4674806"/>
              <a:gd name="connsiteY69" fmla="*/ 3994619 h 5369344"/>
              <a:gd name="connsiteX70" fmla="*/ 2238311 w 4674806"/>
              <a:gd name="connsiteY70" fmla="*/ 4063199 h 5369344"/>
              <a:gd name="connsiteX71" fmla="*/ 2261171 w 4674806"/>
              <a:gd name="connsiteY71" fmla="*/ 4215599 h 5369344"/>
              <a:gd name="connsiteX72" fmla="*/ 2238311 w 4674806"/>
              <a:gd name="connsiteY72" fmla="*/ 4383239 h 5369344"/>
              <a:gd name="connsiteX73" fmla="*/ 2169731 w 4674806"/>
              <a:gd name="connsiteY73" fmla="*/ 4535639 h 5369344"/>
              <a:gd name="connsiteX74" fmla="*/ 2146871 w 4674806"/>
              <a:gd name="connsiteY74" fmla="*/ 4596599 h 5369344"/>
              <a:gd name="connsiteX75" fmla="*/ 2215451 w 4674806"/>
              <a:gd name="connsiteY75" fmla="*/ 4665179 h 5369344"/>
              <a:gd name="connsiteX76" fmla="*/ 2367851 w 4674806"/>
              <a:gd name="connsiteY76" fmla="*/ 4672799 h 5369344"/>
              <a:gd name="connsiteX77" fmla="*/ 2497391 w 4674806"/>
              <a:gd name="connsiteY77" fmla="*/ 4733759 h 5369344"/>
              <a:gd name="connsiteX78" fmla="*/ 2489771 w 4674806"/>
              <a:gd name="connsiteY78" fmla="*/ 4848059 h 5369344"/>
              <a:gd name="connsiteX79" fmla="*/ 2489771 w 4674806"/>
              <a:gd name="connsiteY79" fmla="*/ 4947119 h 5369344"/>
              <a:gd name="connsiteX80" fmla="*/ 2649791 w 4674806"/>
              <a:gd name="connsiteY80" fmla="*/ 5091899 h 5369344"/>
              <a:gd name="connsiteX81" fmla="*/ 2893631 w 4674806"/>
              <a:gd name="connsiteY81" fmla="*/ 5259539 h 5369344"/>
              <a:gd name="connsiteX82" fmla="*/ 3152711 w 4674806"/>
              <a:gd name="connsiteY82" fmla="*/ 5335739 h 5369344"/>
              <a:gd name="connsiteX83" fmla="*/ 3282251 w 4674806"/>
              <a:gd name="connsiteY83" fmla="*/ 5343359 h 5369344"/>
              <a:gd name="connsiteX84" fmla="*/ 3388931 w 4674806"/>
              <a:gd name="connsiteY84" fmla="*/ 5000459 h 5369344"/>
              <a:gd name="connsiteX85" fmla="*/ 3381311 w 4674806"/>
              <a:gd name="connsiteY85" fmla="*/ 4809959 h 5369344"/>
              <a:gd name="connsiteX86" fmla="*/ 3434651 w 4674806"/>
              <a:gd name="connsiteY86" fmla="*/ 4703279 h 5369344"/>
              <a:gd name="connsiteX87" fmla="*/ 3594671 w 4674806"/>
              <a:gd name="connsiteY87" fmla="*/ 4649939 h 5369344"/>
              <a:gd name="connsiteX88" fmla="*/ 3678491 w 4674806"/>
              <a:gd name="connsiteY88" fmla="*/ 4588979 h 5369344"/>
              <a:gd name="connsiteX89" fmla="*/ 3678491 w 4674806"/>
              <a:gd name="connsiteY89" fmla="*/ 4467059 h 5369344"/>
              <a:gd name="connsiteX90" fmla="*/ 3823271 w 4674806"/>
              <a:gd name="connsiteY90" fmla="*/ 4497539 h 5369344"/>
              <a:gd name="connsiteX91" fmla="*/ 3815651 w 4674806"/>
              <a:gd name="connsiteY91" fmla="*/ 4665179 h 5369344"/>
              <a:gd name="connsiteX92" fmla="*/ 3762311 w 4674806"/>
              <a:gd name="connsiteY92" fmla="*/ 4802339 h 5369344"/>
              <a:gd name="connsiteX93" fmla="*/ 3708971 w 4674806"/>
              <a:gd name="connsiteY93" fmla="*/ 4878539 h 5369344"/>
              <a:gd name="connsiteX94" fmla="*/ 3571811 w 4674806"/>
              <a:gd name="connsiteY94" fmla="*/ 4878539 h 5369344"/>
              <a:gd name="connsiteX95" fmla="*/ 3533711 w 4674806"/>
              <a:gd name="connsiteY95" fmla="*/ 4931879 h 5369344"/>
              <a:gd name="connsiteX96" fmla="*/ 3625151 w 4674806"/>
              <a:gd name="connsiteY96" fmla="*/ 4954739 h 5369344"/>
              <a:gd name="connsiteX97" fmla="*/ 3754691 w 4674806"/>
              <a:gd name="connsiteY97" fmla="*/ 4954739 h 5369344"/>
              <a:gd name="connsiteX98" fmla="*/ 3891851 w 4674806"/>
              <a:gd name="connsiteY98" fmla="*/ 4977599 h 5369344"/>
              <a:gd name="connsiteX99" fmla="*/ 3983291 w 4674806"/>
              <a:gd name="connsiteY99" fmla="*/ 4870919 h 5369344"/>
              <a:gd name="connsiteX100" fmla="*/ 3990911 w 4674806"/>
              <a:gd name="connsiteY100" fmla="*/ 4672799 h 5369344"/>
              <a:gd name="connsiteX101" fmla="*/ 4105211 w 4674806"/>
              <a:gd name="connsiteY101" fmla="*/ 4512779 h 5369344"/>
              <a:gd name="connsiteX102" fmla="*/ 4242371 w 4674806"/>
              <a:gd name="connsiteY102" fmla="*/ 4444199 h 5369344"/>
              <a:gd name="connsiteX103" fmla="*/ 4364291 w 4674806"/>
              <a:gd name="connsiteY103" fmla="*/ 4360379 h 5369344"/>
              <a:gd name="connsiteX104" fmla="*/ 4554791 w 4674806"/>
              <a:gd name="connsiteY104" fmla="*/ 4238459 h 5369344"/>
              <a:gd name="connsiteX105" fmla="*/ 4661471 w 4674806"/>
              <a:gd name="connsiteY105" fmla="*/ 4238459 h 5369344"/>
              <a:gd name="connsiteX106" fmla="*/ 4661471 w 4674806"/>
              <a:gd name="connsiteY106" fmla="*/ 2714459 h 5369344"/>
              <a:gd name="connsiteX107" fmla="*/ 4554791 w 4674806"/>
              <a:gd name="connsiteY107" fmla="*/ 2645879 h 5369344"/>
              <a:gd name="connsiteX108" fmla="*/ 4410011 w 4674806"/>
              <a:gd name="connsiteY108" fmla="*/ 2554439 h 5369344"/>
              <a:gd name="connsiteX109" fmla="*/ 4318571 w 4674806"/>
              <a:gd name="connsiteY109" fmla="*/ 2447759 h 5369344"/>
              <a:gd name="connsiteX110" fmla="*/ 4272851 w 4674806"/>
              <a:gd name="connsiteY110" fmla="*/ 2508719 h 5369344"/>
              <a:gd name="connsiteX111" fmla="*/ 4242371 w 4674806"/>
              <a:gd name="connsiteY111" fmla="*/ 2584919 h 5369344"/>
              <a:gd name="connsiteX112" fmla="*/ 4181411 w 4674806"/>
              <a:gd name="connsiteY112" fmla="*/ 2668739 h 5369344"/>
              <a:gd name="connsiteX113" fmla="*/ 4051871 w 4674806"/>
              <a:gd name="connsiteY113" fmla="*/ 2706839 h 5369344"/>
              <a:gd name="connsiteX114" fmla="*/ 4006151 w 4674806"/>
              <a:gd name="connsiteY114" fmla="*/ 2630639 h 5369344"/>
              <a:gd name="connsiteX115" fmla="*/ 3808031 w 4674806"/>
              <a:gd name="connsiteY115" fmla="*/ 2562059 h 5369344"/>
              <a:gd name="connsiteX116" fmla="*/ 3724211 w 4674806"/>
              <a:gd name="connsiteY116" fmla="*/ 2516339 h 5369344"/>
              <a:gd name="connsiteX117" fmla="*/ 3990911 w 4674806"/>
              <a:gd name="connsiteY117" fmla="*/ 2333459 h 5369344"/>
              <a:gd name="connsiteX118" fmla="*/ 4006151 w 4674806"/>
              <a:gd name="connsiteY118" fmla="*/ 2249639 h 5369344"/>
              <a:gd name="connsiteX119" fmla="*/ 3830891 w 4674806"/>
              <a:gd name="connsiteY119" fmla="*/ 2150579 h 5369344"/>
              <a:gd name="connsiteX120" fmla="*/ 3952811 w 4674806"/>
              <a:gd name="connsiteY120" fmla="*/ 2036279 h 5369344"/>
              <a:gd name="connsiteX121" fmla="*/ 3929951 w 4674806"/>
              <a:gd name="connsiteY121" fmla="*/ 1868639 h 5369344"/>
              <a:gd name="connsiteX122" fmla="*/ 3884231 w 4674806"/>
              <a:gd name="connsiteY122" fmla="*/ 1746719 h 5369344"/>
              <a:gd name="connsiteX123" fmla="*/ 3655631 w 4674806"/>
              <a:gd name="connsiteY123" fmla="*/ 1792439 h 5369344"/>
              <a:gd name="connsiteX124" fmla="*/ 3564191 w 4674806"/>
              <a:gd name="connsiteY124" fmla="*/ 1678139 h 5369344"/>
              <a:gd name="connsiteX125" fmla="*/ 3609911 w 4674806"/>
              <a:gd name="connsiteY125" fmla="*/ 1518119 h 5369344"/>
              <a:gd name="connsiteX126" fmla="*/ 3571811 w 4674806"/>
              <a:gd name="connsiteY126" fmla="*/ 1441919 h 5369344"/>
              <a:gd name="connsiteX127" fmla="*/ 3465131 w 4674806"/>
              <a:gd name="connsiteY127" fmla="*/ 1472399 h 5369344"/>
              <a:gd name="connsiteX128" fmla="*/ 3320351 w 4674806"/>
              <a:gd name="connsiteY128" fmla="*/ 1487639 h 5369344"/>
              <a:gd name="connsiteX129" fmla="*/ 3213671 w 4674806"/>
              <a:gd name="connsiteY129" fmla="*/ 1380959 h 5369344"/>
              <a:gd name="connsiteX130" fmla="*/ 3122231 w 4674806"/>
              <a:gd name="connsiteY130" fmla="*/ 1327619 h 5369344"/>
              <a:gd name="connsiteX131" fmla="*/ 3023171 w 4674806"/>
              <a:gd name="connsiteY131" fmla="*/ 1457159 h 5369344"/>
              <a:gd name="connsiteX132" fmla="*/ 2985071 w 4674806"/>
              <a:gd name="connsiteY132" fmla="*/ 1487639 h 5369344"/>
              <a:gd name="connsiteX133" fmla="*/ 2840291 w 4674806"/>
              <a:gd name="connsiteY133" fmla="*/ 1403819 h 5369344"/>
              <a:gd name="connsiteX134" fmla="*/ 2756471 w 4674806"/>
              <a:gd name="connsiteY134" fmla="*/ 1396199 h 5369344"/>
              <a:gd name="connsiteX135" fmla="*/ 2611691 w 4674806"/>
              <a:gd name="connsiteY135" fmla="*/ 1434299 h 5369344"/>
              <a:gd name="connsiteX136" fmla="*/ 2604071 w 4674806"/>
              <a:gd name="connsiteY136" fmla="*/ 1563839 h 5369344"/>
              <a:gd name="connsiteX137" fmla="*/ 2573591 w 4674806"/>
              <a:gd name="connsiteY137" fmla="*/ 1647659 h 5369344"/>
              <a:gd name="connsiteX138" fmla="*/ 2428811 w 4674806"/>
              <a:gd name="connsiteY138" fmla="*/ 1563839 h 5369344"/>
              <a:gd name="connsiteX139" fmla="*/ 2421191 w 4674806"/>
              <a:gd name="connsiteY139" fmla="*/ 1419059 h 5369344"/>
              <a:gd name="connsiteX140" fmla="*/ 2444051 w 4674806"/>
              <a:gd name="connsiteY140" fmla="*/ 1220939 h 5369344"/>
              <a:gd name="connsiteX141" fmla="*/ 2352611 w 4674806"/>
              <a:gd name="connsiteY141" fmla="*/ 108419 h 5369344"/>
              <a:gd name="connsiteX142" fmla="*/ 219012 w 4674806"/>
              <a:gd name="connsiteY142" fmla="*/ 123659 h 5369344"/>
              <a:gd name="connsiteX143" fmla="*/ 51371 w 4674806"/>
              <a:gd name="connsiteY143" fmla="*/ 649439 h 5369344"/>
              <a:gd name="connsiteX144" fmla="*/ 58991 w 4674806"/>
              <a:gd name="connsiteY144" fmla="*/ 733258 h 5369344"/>
              <a:gd name="connsiteX145" fmla="*/ 226632 w 4674806"/>
              <a:gd name="connsiteY145" fmla="*/ 824699 h 5369344"/>
              <a:gd name="connsiteX146" fmla="*/ 310451 w 4674806"/>
              <a:gd name="connsiteY146" fmla="*/ 900899 h 5369344"/>
              <a:gd name="connsiteX0" fmla="*/ 358889 w 4700384"/>
              <a:gd name="connsiteY0" fmla="*/ 893279 h 5369344"/>
              <a:gd name="connsiteX1" fmla="*/ 480809 w 4700384"/>
              <a:gd name="connsiteY1" fmla="*/ 1060919 h 5369344"/>
              <a:gd name="connsiteX2" fmla="*/ 701789 w 4700384"/>
              <a:gd name="connsiteY2" fmla="*/ 1091399 h 5369344"/>
              <a:gd name="connsiteX3" fmla="*/ 953249 w 4700384"/>
              <a:gd name="connsiteY3" fmla="*/ 1213319 h 5369344"/>
              <a:gd name="connsiteX4" fmla="*/ 930389 w 4700384"/>
              <a:gd name="connsiteY4" fmla="*/ 1327619 h 5369344"/>
              <a:gd name="connsiteX5" fmla="*/ 1098029 w 4700384"/>
              <a:gd name="connsiteY5" fmla="*/ 1449539 h 5369344"/>
              <a:gd name="connsiteX6" fmla="*/ 1136129 w 4700384"/>
              <a:gd name="connsiteY6" fmla="*/ 1548599 h 5369344"/>
              <a:gd name="connsiteX7" fmla="*/ 976109 w 4700384"/>
              <a:gd name="connsiteY7" fmla="*/ 1655279 h 5369344"/>
              <a:gd name="connsiteX8" fmla="*/ 922769 w 4700384"/>
              <a:gd name="connsiteY8" fmla="*/ 1739099 h 5369344"/>
              <a:gd name="connsiteX9" fmla="*/ 1006589 w 4700384"/>
              <a:gd name="connsiteY9" fmla="*/ 1921979 h 5369344"/>
              <a:gd name="connsiteX10" fmla="*/ 1090409 w 4700384"/>
              <a:gd name="connsiteY10" fmla="*/ 2043899 h 5369344"/>
              <a:gd name="connsiteX11" fmla="*/ 1242809 w 4700384"/>
              <a:gd name="connsiteY11" fmla="*/ 2135339 h 5369344"/>
              <a:gd name="connsiteX12" fmla="*/ 1357109 w 4700384"/>
              <a:gd name="connsiteY12" fmla="*/ 2059139 h 5369344"/>
              <a:gd name="connsiteX13" fmla="*/ 1425689 w 4700384"/>
              <a:gd name="connsiteY13" fmla="*/ 2059139 h 5369344"/>
              <a:gd name="connsiteX14" fmla="*/ 1463789 w 4700384"/>
              <a:gd name="connsiteY14" fmla="*/ 2173439 h 5369344"/>
              <a:gd name="connsiteX15" fmla="*/ 1517129 w 4700384"/>
              <a:gd name="connsiteY15" fmla="*/ 2264879 h 5369344"/>
              <a:gd name="connsiteX16" fmla="*/ 1532369 w 4700384"/>
              <a:gd name="connsiteY16" fmla="*/ 2348699 h 5369344"/>
              <a:gd name="connsiteX17" fmla="*/ 1402829 w 4700384"/>
              <a:gd name="connsiteY17" fmla="*/ 2424899 h 5369344"/>
              <a:gd name="connsiteX18" fmla="*/ 1418069 w 4700384"/>
              <a:gd name="connsiteY18" fmla="*/ 2516339 h 5369344"/>
              <a:gd name="connsiteX19" fmla="*/ 1311389 w 4700384"/>
              <a:gd name="connsiteY19" fmla="*/ 2539199 h 5369344"/>
              <a:gd name="connsiteX20" fmla="*/ 1189469 w 4700384"/>
              <a:gd name="connsiteY20" fmla="*/ 2485859 h 5369344"/>
              <a:gd name="connsiteX21" fmla="*/ 1052309 w 4700384"/>
              <a:gd name="connsiteY21" fmla="*/ 2577299 h 5369344"/>
              <a:gd name="connsiteX22" fmla="*/ 1105649 w 4700384"/>
              <a:gd name="connsiteY22" fmla="*/ 2691599 h 5369344"/>
              <a:gd name="connsiteX23" fmla="*/ 1303769 w 4700384"/>
              <a:gd name="connsiteY23" fmla="*/ 2752559 h 5369344"/>
              <a:gd name="connsiteX24" fmla="*/ 1387589 w 4700384"/>
              <a:gd name="connsiteY24" fmla="*/ 2767799 h 5369344"/>
              <a:gd name="connsiteX25" fmla="*/ 1235189 w 4700384"/>
              <a:gd name="connsiteY25" fmla="*/ 2828759 h 5369344"/>
              <a:gd name="connsiteX26" fmla="*/ 1120889 w 4700384"/>
              <a:gd name="connsiteY26" fmla="*/ 2889719 h 5369344"/>
              <a:gd name="connsiteX27" fmla="*/ 1090409 w 4700384"/>
              <a:gd name="connsiteY27" fmla="*/ 2943059 h 5369344"/>
              <a:gd name="connsiteX28" fmla="*/ 1120889 w 4700384"/>
              <a:gd name="connsiteY28" fmla="*/ 3042119 h 5369344"/>
              <a:gd name="connsiteX29" fmla="*/ 1067549 w 4700384"/>
              <a:gd name="connsiteY29" fmla="*/ 3080219 h 5369344"/>
              <a:gd name="connsiteX30" fmla="*/ 915149 w 4700384"/>
              <a:gd name="connsiteY30" fmla="*/ 3011639 h 5369344"/>
              <a:gd name="connsiteX31" fmla="*/ 823709 w 4700384"/>
              <a:gd name="connsiteY31" fmla="*/ 2973539 h 5369344"/>
              <a:gd name="connsiteX32" fmla="*/ 694169 w 4700384"/>
              <a:gd name="connsiteY32" fmla="*/ 2981159 h 5369344"/>
              <a:gd name="connsiteX33" fmla="*/ 557009 w 4700384"/>
              <a:gd name="connsiteY33" fmla="*/ 3042119 h 5369344"/>
              <a:gd name="connsiteX34" fmla="*/ 450329 w 4700384"/>
              <a:gd name="connsiteY34" fmla="*/ 3080219 h 5369344"/>
              <a:gd name="connsiteX35" fmla="*/ 290309 w 4700384"/>
              <a:gd name="connsiteY35" fmla="*/ 3171659 h 5369344"/>
              <a:gd name="connsiteX36" fmla="*/ 427469 w 4700384"/>
              <a:gd name="connsiteY36" fmla="*/ 3331679 h 5369344"/>
              <a:gd name="connsiteX37" fmla="*/ 656069 w 4700384"/>
              <a:gd name="connsiteY37" fmla="*/ 3392639 h 5369344"/>
              <a:gd name="connsiteX38" fmla="*/ 869429 w 4700384"/>
              <a:gd name="connsiteY38" fmla="*/ 3407879 h 5369344"/>
              <a:gd name="connsiteX39" fmla="*/ 1006589 w 4700384"/>
              <a:gd name="connsiteY39" fmla="*/ 3430739 h 5369344"/>
              <a:gd name="connsiteX40" fmla="*/ 1166609 w 4700384"/>
              <a:gd name="connsiteY40" fmla="*/ 3468839 h 5369344"/>
              <a:gd name="connsiteX41" fmla="*/ 1326629 w 4700384"/>
              <a:gd name="connsiteY41" fmla="*/ 3598379 h 5369344"/>
              <a:gd name="connsiteX42" fmla="*/ 1296149 w 4700384"/>
              <a:gd name="connsiteY42" fmla="*/ 3651719 h 5369344"/>
              <a:gd name="connsiteX43" fmla="*/ 1197089 w 4700384"/>
              <a:gd name="connsiteY43" fmla="*/ 3659339 h 5369344"/>
              <a:gd name="connsiteX44" fmla="*/ 968489 w 4700384"/>
              <a:gd name="connsiteY44" fmla="*/ 3682199 h 5369344"/>
              <a:gd name="connsiteX45" fmla="*/ 800849 w 4700384"/>
              <a:gd name="connsiteY45" fmla="*/ 3705059 h 5369344"/>
              <a:gd name="connsiteX46" fmla="*/ 694169 w 4700384"/>
              <a:gd name="connsiteY46" fmla="*/ 3766019 h 5369344"/>
              <a:gd name="connsiteX47" fmla="*/ 579869 w 4700384"/>
              <a:gd name="connsiteY47" fmla="*/ 3804119 h 5369344"/>
              <a:gd name="connsiteX48" fmla="*/ 526529 w 4700384"/>
              <a:gd name="connsiteY48" fmla="*/ 3804119 h 5369344"/>
              <a:gd name="connsiteX49" fmla="*/ 457949 w 4700384"/>
              <a:gd name="connsiteY49" fmla="*/ 3880319 h 5369344"/>
              <a:gd name="connsiteX50" fmla="*/ 465569 w 4700384"/>
              <a:gd name="connsiteY50" fmla="*/ 4093679 h 5369344"/>
              <a:gd name="connsiteX51" fmla="*/ 564629 w 4700384"/>
              <a:gd name="connsiteY51" fmla="*/ 4230839 h 5369344"/>
              <a:gd name="connsiteX52" fmla="*/ 572249 w 4700384"/>
              <a:gd name="connsiteY52" fmla="*/ 4360379 h 5369344"/>
              <a:gd name="connsiteX53" fmla="*/ 465569 w 4700384"/>
              <a:gd name="connsiteY53" fmla="*/ 4512779 h 5369344"/>
              <a:gd name="connsiteX54" fmla="*/ 290309 w 4700384"/>
              <a:gd name="connsiteY54" fmla="*/ 4634699 h 5369344"/>
              <a:gd name="connsiteX55" fmla="*/ 236969 w 4700384"/>
              <a:gd name="connsiteY55" fmla="*/ 4756619 h 5369344"/>
              <a:gd name="connsiteX56" fmla="*/ 290309 w 4700384"/>
              <a:gd name="connsiteY56" fmla="*/ 4832819 h 5369344"/>
              <a:gd name="connsiteX57" fmla="*/ 572249 w 4700384"/>
              <a:gd name="connsiteY57" fmla="*/ 4703279 h 5369344"/>
              <a:gd name="connsiteX58" fmla="*/ 800849 w 4700384"/>
              <a:gd name="connsiteY58" fmla="*/ 4642319 h 5369344"/>
              <a:gd name="connsiteX59" fmla="*/ 960869 w 4700384"/>
              <a:gd name="connsiteY59" fmla="*/ 4634699 h 5369344"/>
              <a:gd name="connsiteX60" fmla="*/ 1189469 w 4700384"/>
              <a:gd name="connsiteY60" fmla="*/ 4665179 h 5369344"/>
              <a:gd name="connsiteX61" fmla="*/ 1296149 w 4700384"/>
              <a:gd name="connsiteY61" fmla="*/ 4665179 h 5369344"/>
              <a:gd name="connsiteX62" fmla="*/ 1395209 w 4700384"/>
              <a:gd name="connsiteY62" fmla="*/ 4566119 h 5369344"/>
              <a:gd name="connsiteX63" fmla="*/ 1517129 w 4700384"/>
              <a:gd name="connsiteY63" fmla="*/ 4558499 h 5369344"/>
              <a:gd name="connsiteX64" fmla="*/ 1669529 w 4700384"/>
              <a:gd name="connsiteY64" fmla="*/ 4444199 h 5369344"/>
              <a:gd name="connsiteX65" fmla="*/ 1791449 w 4700384"/>
              <a:gd name="connsiteY65" fmla="*/ 4337519 h 5369344"/>
              <a:gd name="connsiteX66" fmla="*/ 1928609 w 4700384"/>
              <a:gd name="connsiteY66" fmla="*/ 4207979 h 5369344"/>
              <a:gd name="connsiteX67" fmla="*/ 2012429 w 4700384"/>
              <a:gd name="connsiteY67" fmla="*/ 4078439 h 5369344"/>
              <a:gd name="connsiteX68" fmla="*/ 2103869 w 4700384"/>
              <a:gd name="connsiteY68" fmla="*/ 4009859 h 5369344"/>
              <a:gd name="connsiteX69" fmla="*/ 2187689 w 4700384"/>
              <a:gd name="connsiteY69" fmla="*/ 3994619 h 5369344"/>
              <a:gd name="connsiteX70" fmla="*/ 2263889 w 4700384"/>
              <a:gd name="connsiteY70" fmla="*/ 4063199 h 5369344"/>
              <a:gd name="connsiteX71" fmla="*/ 2286749 w 4700384"/>
              <a:gd name="connsiteY71" fmla="*/ 4215599 h 5369344"/>
              <a:gd name="connsiteX72" fmla="*/ 2263889 w 4700384"/>
              <a:gd name="connsiteY72" fmla="*/ 4383239 h 5369344"/>
              <a:gd name="connsiteX73" fmla="*/ 2195309 w 4700384"/>
              <a:gd name="connsiteY73" fmla="*/ 4535639 h 5369344"/>
              <a:gd name="connsiteX74" fmla="*/ 2172449 w 4700384"/>
              <a:gd name="connsiteY74" fmla="*/ 4596599 h 5369344"/>
              <a:gd name="connsiteX75" fmla="*/ 2241029 w 4700384"/>
              <a:gd name="connsiteY75" fmla="*/ 4665179 h 5369344"/>
              <a:gd name="connsiteX76" fmla="*/ 2393429 w 4700384"/>
              <a:gd name="connsiteY76" fmla="*/ 4672799 h 5369344"/>
              <a:gd name="connsiteX77" fmla="*/ 2522969 w 4700384"/>
              <a:gd name="connsiteY77" fmla="*/ 4733759 h 5369344"/>
              <a:gd name="connsiteX78" fmla="*/ 2515349 w 4700384"/>
              <a:gd name="connsiteY78" fmla="*/ 4848059 h 5369344"/>
              <a:gd name="connsiteX79" fmla="*/ 2515349 w 4700384"/>
              <a:gd name="connsiteY79" fmla="*/ 4947119 h 5369344"/>
              <a:gd name="connsiteX80" fmla="*/ 2675369 w 4700384"/>
              <a:gd name="connsiteY80" fmla="*/ 5091899 h 5369344"/>
              <a:gd name="connsiteX81" fmla="*/ 2919209 w 4700384"/>
              <a:gd name="connsiteY81" fmla="*/ 5259539 h 5369344"/>
              <a:gd name="connsiteX82" fmla="*/ 3178289 w 4700384"/>
              <a:gd name="connsiteY82" fmla="*/ 5335739 h 5369344"/>
              <a:gd name="connsiteX83" fmla="*/ 3307829 w 4700384"/>
              <a:gd name="connsiteY83" fmla="*/ 5343359 h 5369344"/>
              <a:gd name="connsiteX84" fmla="*/ 3414509 w 4700384"/>
              <a:gd name="connsiteY84" fmla="*/ 5000459 h 5369344"/>
              <a:gd name="connsiteX85" fmla="*/ 3406889 w 4700384"/>
              <a:gd name="connsiteY85" fmla="*/ 4809959 h 5369344"/>
              <a:gd name="connsiteX86" fmla="*/ 3460229 w 4700384"/>
              <a:gd name="connsiteY86" fmla="*/ 4703279 h 5369344"/>
              <a:gd name="connsiteX87" fmla="*/ 3620249 w 4700384"/>
              <a:gd name="connsiteY87" fmla="*/ 4649939 h 5369344"/>
              <a:gd name="connsiteX88" fmla="*/ 3704069 w 4700384"/>
              <a:gd name="connsiteY88" fmla="*/ 4588979 h 5369344"/>
              <a:gd name="connsiteX89" fmla="*/ 3704069 w 4700384"/>
              <a:gd name="connsiteY89" fmla="*/ 4467059 h 5369344"/>
              <a:gd name="connsiteX90" fmla="*/ 3848849 w 4700384"/>
              <a:gd name="connsiteY90" fmla="*/ 4497539 h 5369344"/>
              <a:gd name="connsiteX91" fmla="*/ 3841229 w 4700384"/>
              <a:gd name="connsiteY91" fmla="*/ 4665179 h 5369344"/>
              <a:gd name="connsiteX92" fmla="*/ 3787889 w 4700384"/>
              <a:gd name="connsiteY92" fmla="*/ 4802339 h 5369344"/>
              <a:gd name="connsiteX93" fmla="*/ 3734549 w 4700384"/>
              <a:gd name="connsiteY93" fmla="*/ 4878539 h 5369344"/>
              <a:gd name="connsiteX94" fmla="*/ 3597389 w 4700384"/>
              <a:gd name="connsiteY94" fmla="*/ 4878539 h 5369344"/>
              <a:gd name="connsiteX95" fmla="*/ 3559289 w 4700384"/>
              <a:gd name="connsiteY95" fmla="*/ 4931879 h 5369344"/>
              <a:gd name="connsiteX96" fmla="*/ 3650729 w 4700384"/>
              <a:gd name="connsiteY96" fmla="*/ 4954739 h 5369344"/>
              <a:gd name="connsiteX97" fmla="*/ 3780269 w 4700384"/>
              <a:gd name="connsiteY97" fmla="*/ 4954739 h 5369344"/>
              <a:gd name="connsiteX98" fmla="*/ 3917429 w 4700384"/>
              <a:gd name="connsiteY98" fmla="*/ 4977599 h 5369344"/>
              <a:gd name="connsiteX99" fmla="*/ 4008869 w 4700384"/>
              <a:gd name="connsiteY99" fmla="*/ 4870919 h 5369344"/>
              <a:gd name="connsiteX100" fmla="*/ 4016489 w 4700384"/>
              <a:gd name="connsiteY100" fmla="*/ 4672799 h 5369344"/>
              <a:gd name="connsiteX101" fmla="*/ 4130789 w 4700384"/>
              <a:gd name="connsiteY101" fmla="*/ 4512779 h 5369344"/>
              <a:gd name="connsiteX102" fmla="*/ 4267949 w 4700384"/>
              <a:gd name="connsiteY102" fmla="*/ 4444199 h 5369344"/>
              <a:gd name="connsiteX103" fmla="*/ 4389869 w 4700384"/>
              <a:gd name="connsiteY103" fmla="*/ 4360379 h 5369344"/>
              <a:gd name="connsiteX104" fmla="*/ 4580369 w 4700384"/>
              <a:gd name="connsiteY104" fmla="*/ 4238459 h 5369344"/>
              <a:gd name="connsiteX105" fmla="*/ 4687049 w 4700384"/>
              <a:gd name="connsiteY105" fmla="*/ 4238459 h 5369344"/>
              <a:gd name="connsiteX106" fmla="*/ 4687049 w 4700384"/>
              <a:gd name="connsiteY106" fmla="*/ 2714459 h 5369344"/>
              <a:gd name="connsiteX107" fmla="*/ 4580369 w 4700384"/>
              <a:gd name="connsiteY107" fmla="*/ 2645879 h 5369344"/>
              <a:gd name="connsiteX108" fmla="*/ 4435589 w 4700384"/>
              <a:gd name="connsiteY108" fmla="*/ 2554439 h 5369344"/>
              <a:gd name="connsiteX109" fmla="*/ 4344149 w 4700384"/>
              <a:gd name="connsiteY109" fmla="*/ 2447759 h 5369344"/>
              <a:gd name="connsiteX110" fmla="*/ 4298429 w 4700384"/>
              <a:gd name="connsiteY110" fmla="*/ 2508719 h 5369344"/>
              <a:gd name="connsiteX111" fmla="*/ 4267949 w 4700384"/>
              <a:gd name="connsiteY111" fmla="*/ 2584919 h 5369344"/>
              <a:gd name="connsiteX112" fmla="*/ 4206989 w 4700384"/>
              <a:gd name="connsiteY112" fmla="*/ 2668739 h 5369344"/>
              <a:gd name="connsiteX113" fmla="*/ 4077449 w 4700384"/>
              <a:gd name="connsiteY113" fmla="*/ 2706839 h 5369344"/>
              <a:gd name="connsiteX114" fmla="*/ 4031729 w 4700384"/>
              <a:gd name="connsiteY114" fmla="*/ 2630639 h 5369344"/>
              <a:gd name="connsiteX115" fmla="*/ 3833609 w 4700384"/>
              <a:gd name="connsiteY115" fmla="*/ 2562059 h 5369344"/>
              <a:gd name="connsiteX116" fmla="*/ 3749789 w 4700384"/>
              <a:gd name="connsiteY116" fmla="*/ 2516339 h 5369344"/>
              <a:gd name="connsiteX117" fmla="*/ 4016489 w 4700384"/>
              <a:gd name="connsiteY117" fmla="*/ 2333459 h 5369344"/>
              <a:gd name="connsiteX118" fmla="*/ 4031729 w 4700384"/>
              <a:gd name="connsiteY118" fmla="*/ 2249639 h 5369344"/>
              <a:gd name="connsiteX119" fmla="*/ 3856469 w 4700384"/>
              <a:gd name="connsiteY119" fmla="*/ 2150579 h 5369344"/>
              <a:gd name="connsiteX120" fmla="*/ 3978389 w 4700384"/>
              <a:gd name="connsiteY120" fmla="*/ 2036279 h 5369344"/>
              <a:gd name="connsiteX121" fmla="*/ 3955529 w 4700384"/>
              <a:gd name="connsiteY121" fmla="*/ 1868639 h 5369344"/>
              <a:gd name="connsiteX122" fmla="*/ 3909809 w 4700384"/>
              <a:gd name="connsiteY122" fmla="*/ 1746719 h 5369344"/>
              <a:gd name="connsiteX123" fmla="*/ 3681209 w 4700384"/>
              <a:gd name="connsiteY123" fmla="*/ 1792439 h 5369344"/>
              <a:gd name="connsiteX124" fmla="*/ 3589769 w 4700384"/>
              <a:gd name="connsiteY124" fmla="*/ 1678139 h 5369344"/>
              <a:gd name="connsiteX125" fmla="*/ 3635489 w 4700384"/>
              <a:gd name="connsiteY125" fmla="*/ 1518119 h 5369344"/>
              <a:gd name="connsiteX126" fmla="*/ 3597389 w 4700384"/>
              <a:gd name="connsiteY126" fmla="*/ 1441919 h 5369344"/>
              <a:gd name="connsiteX127" fmla="*/ 3490709 w 4700384"/>
              <a:gd name="connsiteY127" fmla="*/ 1472399 h 5369344"/>
              <a:gd name="connsiteX128" fmla="*/ 3345929 w 4700384"/>
              <a:gd name="connsiteY128" fmla="*/ 1487639 h 5369344"/>
              <a:gd name="connsiteX129" fmla="*/ 3239249 w 4700384"/>
              <a:gd name="connsiteY129" fmla="*/ 1380959 h 5369344"/>
              <a:gd name="connsiteX130" fmla="*/ 3147809 w 4700384"/>
              <a:gd name="connsiteY130" fmla="*/ 1327619 h 5369344"/>
              <a:gd name="connsiteX131" fmla="*/ 3048749 w 4700384"/>
              <a:gd name="connsiteY131" fmla="*/ 1457159 h 5369344"/>
              <a:gd name="connsiteX132" fmla="*/ 3010649 w 4700384"/>
              <a:gd name="connsiteY132" fmla="*/ 1487639 h 5369344"/>
              <a:gd name="connsiteX133" fmla="*/ 2865869 w 4700384"/>
              <a:gd name="connsiteY133" fmla="*/ 1403819 h 5369344"/>
              <a:gd name="connsiteX134" fmla="*/ 2782049 w 4700384"/>
              <a:gd name="connsiteY134" fmla="*/ 1396199 h 5369344"/>
              <a:gd name="connsiteX135" fmla="*/ 2637269 w 4700384"/>
              <a:gd name="connsiteY135" fmla="*/ 1434299 h 5369344"/>
              <a:gd name="connsiteX136" fmla="*/ 2629649 w 4700384"/>
              <a:gd name="connsiteY136" fmla="*/ 1563839 h 5369344"/>
              <a:gd name="connsiteX137" fmla="*/ 2599169 w 4700384"/>
              <a:gd name="connsiteY137" fmla="*/ 1647659 h 5369344"/>
              <a:gd name="connsiteX138" fmla="*/ 2454389 w 4700384"/>
              <a:gd name="connsiteY138" fmla="*/ 1563839 h 5369344"/>
              <a:gd name="connsiteX139" fmla="*/ 2446769 w 4700384"/>
              <a:gd name="connsiteY139" fmla="*/ 1419059 h 5369344"/>
              <a:gd name="connsiteX140" fmla="*/ 2469629 w 4700384"/>
              <a:gd name="connsiteY140" fmla="*/ 1220939 h 5369344"/>
              <a:gd name="connsiteX141" fmla="*/ 2378189 w 4700384"/>
              <a:gd name="connsiteY141" fmla="*/ 108419 h 5369344"/>
              <a:gd name="connsiteX142" fmla="*/ 244590 w 4700384"/>
              <a:gd name="connsiteY142" fmla="*/ 123659 h 5369344"/>
              <a:gd name="connsiteX143" fmla="*/ 23609 w 4700384"/>
              <a:gd name="connsiteY143" fmla="*/ 657059 h 5369344"/>
              <a:gd name="connsiteX144" fmla="*/ 84569 w 4700384"/>
              <a:gd name="connsiteY144" fmla="*/ 733258 h 5369344"/>
              <a:gd name="connsiteX145" fmla="*/ 252210 w 4700384"/>
              <a:gd name="connsiteY145" fmla="*/ 824699 h 5369344"/>
              <a:gd name="connsiteX146" fmla="*/ 336029 w 4700384"/>
              <a:gd name="connsiteY146" fmla="*/ 900899 h 5369344"/>
              <a:gd name="connsiteX0" fmla="*/ 342079 w 4683574"/>
              <a:gd name="connsiteY0" fmla="*/ 888290 h 5364355"/>
              <a:gd name="connsiteX1" fmla="*/ 463999 w 4683574"/>
              <a:gd name="connsiteY1" fmla="*/ 1055930 h 5364355"/>
              <a:gd name="connsiteX2" fmla="*/ 684979 w 4683574"/>
              <a:gd name="connsiteY2" fmla="*/ 1086410 h 5364355"/>
              <a:gd name="connsiteX3" fmla="*/ 936439 w 4683574"/>
              <a:gd name="connsiteY3" fmla="*/ 1208330 h 5364355"/>
              <a:gd name="connsiteX4" fmla="*/ 913579 w 4683574"/>
              <a:gd name="connsiteY4" fmla="*/ 1322630 h 5364355"/>
              <a:gd name="connsiteX5" fmla="*/ 1081219 w 4683574"/>
              <a:gd name="connsiteY5" fmla="*/ 1444550 h 5364355"/>
              <a:gd name="connsiteX6" fmla="*/ 1119319 w 4683574"/>
              <a:gd name="connsiteY6" fmla="*/ 1543610 h 5364355"/>
              <a:gd name="connsiteX7" fmla="*/ 959299 w 4683574"/>
              <a:gd name="connsiteY7" fmla="*/ 1650290 h 5364355"/>
              <a:gd name="connsiteX8" fmla="*/ 905959 w 4683574"/>
              <a:gd name="connsiteY8" fmla="*/ 1734110 h 5364355"/>
              <a:gd name="connsiteX9" fmla="*/ 989779 w 4683574"/>
              <a:gd name="connsiteY9" fmla="*/ 1916990 h 5364355"/>
              <a:gd name="connsiteX10" fmla="*/ 1073599 w 4683574"/>
              <a:gd name="connsiteY10" fmla="*/ 2038910 h 5364355"/>
              <a:gd name="connsiteX11" fmla="*/ 1225999 w 4683574"/>
              <a:gd name="connsiteY11" fmla="*/ 2130350 h 5364355"/>
              <a:gd name="connsiteX12" fmla="*/ 1340299 w 4683574"/>
              <a:gd name="connsiteY12" fmla="*/ 2054150 h 5364355"/>
              <a:gd name="connsiteX13" fmla="*/ 1408879 w 4683574"/>
              <a:gd name="connsiteY13" fmla="*/ 2054150 h 5364355"/>
              <a:gd name="connsiteX14" fmla="*/ 1446979 w 4683574"/>
              <a:gd name="connsiteY14" fmla="*/ 2168450 h 5364355"/>
              <a:gd name="connsiteX15" fmla="*/ 1500319 w 4683574"/>
              <a:gd name="connsiteY15" fmla="*/ 2259890 h 5364355"/>
              <a:gd name="connsiteX16" fmla="*/ 1515559 w 4683574"/>
              <a:gd name="connsiteY16" fmla="*/ 2343710 h 5364355"/>
              <a:gd name="connsiteX17" fmla="*/ 1386019 w 4683574"/>
              <a:gd name="connsiteY17" fmla="*/ 2419910 h 5364355"/>
              <a:gd name="connsiteX18" fmla="*/ 1401259 w 4683574"/>
              <a:gd name="connsiteY18" fmla="*/ 2511350 h 5364355"/>
              <a:gd name="connsiteX19" fmla="*/ 1294579 w 4683574"/>
              <a:gd name="connsiteY19" fmla="*/ 2534210 h 5364355"/>
              <a:gd name="connsiteX20" fmla="*/ 1172659 w 4683574"/>
              <a:gd name="connsiteY20" fmla="*/ 2480870 h 5364355"/>
              <a:gd name="connsiteX21" fmla="*/ 1035499 w 4683574"/>
              <a:gd name="connsiteY21" fmla="*/ 2572310 h 5364355"/>
              <a:gd name="connsiteX22" fmla="*/ 1088839 w 4683574"/>
              <a:gd name="connsiteY22" fmla="*/ 2686610 h 5364355"/>
              <a:gd name="connsiteX23" fmla="*/ 1286959 w 4683574"/>
              <a:gd name="connsiteY23" fmla="*/ 2747570 h 5364355"/>
              <a:gd name="connsiteX24" fmla="*/ 1370779 w 4683574"/>
              <a:gd name="connsiteY24" fmla="*/ 2762810 h 5364355"/>
              <a:gd name="connsiteX25" fmla="*/ 1218379 w 4683574"/>
              <a:gd name="connsiteY25" fmla="*/ 2823770 h 5364355"/>
              <a:gd name="connsiteX26" fmla="*/ 1104079 w 4683574"/>
              <a:gd name="connsiteY26" fmla="*/ 2884730 h 5364355"/>
              <a:gd name="connsiteX27" fmla="*/ 1073599 w 4683574"/>
              <a:gd name="connsiteY27" fmla="*/ 2938070 h 5364355"/>
              <a:gd name="connsiteX28" fmla="*/ 1104079 w 4683574"/>
              <a:gd name="connsiteY28" fmla="*/ 3037130 h 5364355"/>
              <a:gd name="connsiteX29" fmla="*/ 1050739 w 4683574"/>
              <a:gd name="connsiteY29" fmla="*/ 3075230 h 5364355"/>
              <a:gd name="connsiteX30" fmla="*/ 898339 w 4683574"/>
              <a:gd name="connsiteY30" fmla="*/ 3006650 h 5364355"/>
              <a:gd name="connsiteX31" fmla="*/ 806899 w 4683574"/>
              <a:gd name="connsiteY31" fmla="*/ 2968550 h 5364355"/>
              <a:gd name="connsiteX32" fmla="*/ 677359 w 4683574"/>
              <a:gd name="connsiteY32" fmla="*/ 2976170 h 5364355"/>
              <a:gd name="connsiteX33" fmla="*/ 540199 w 4683574"/>
              <a:gd name="connsiteY33" fmla="*/ 3037130 h 5364355"/>
              <a:gd name="connsiteX34" fmla="*/ 433519 w 4683574"/>
              <a:gd name="connsiteY34" fmla="*/ 3075230 h 5364355"/>
              <a:gd name="connsiteX35" fmla="*/ 273499 w 4683574"/>
              <a:gd name="connsiteY35" fmla="*/ 3166670 h 5364355"/>
              <a:gd name="connsiteX36" fmla="*/ 410659 w 4683574"/>
              <a:gd name="connsiteY36" fmla="*/ 3326690 h 5364355"/>
              <a:gd name="connsiteX37" fmla="*/ 639259 w 4683574"/>
              <a:gd name="connsiteY37" fmla="*/ 3387650 h 5364355"/>
              <a:gd name="connsiteX38" fmla="*/ 852619 w 4683574"/>
              <a:gd name="connsiteY38" fmla="*/ 3402890 h 5364355"/>
              <a:gd name="connsiteX39" fmla="*/ 989779 w 4683574"/>
              <a:gd name="connsiteY39" fmla="*/ 3425750 h 5364355"/>
              <a:gd name="connsiteX40" fmla="*/ 1149799 w 4683574"/>
              <a:gd name="connsiteY40" fmla="*/ 3463850 h 5364355"/>
              <a:gd name="connsiteX41" fmla="*/ 1309819 w 4683574"/>
              <a:gd name="connsiteY41" fmla="*/ 3593390 h 5364355"/>
              <a:gd name="connsiteX42" fmla="*/ 1279339 w 4683574"/>
              <a:gd name="connsiteY42" fmla="*/ 3646730 h 5364355"/>
              <a:gd name="connsiteX43" fmla="*/ 1180279 w 4683574"/>
              <a:gd name="connsiteY43" fmla="*/ 3654350 h 5364355"/>
              <a:gd name="connsiteX44" fmla="*/ 951679 w 4683574"/>
              <a:gd name="connsiteY44" fmla="*/ 3677210 h 5364355"/>
              <a:gd name="connsiteX45" fmla="*/ 784039 w 4683574"/>
              <a:gd name="connsiteY45" fmla="*/ 3700070 h 5364355"/>
              <a:gd name="connsiteX46" fmla="*/ 677359 w 4683574"/>
              <a:gd name="connsiteY46" fmla="*/ 3761030 h 5364355"/>
              <a:gd name="connsiteX47" fmla="*/ 563059 w 4683574"/>
              <a:gd name="connsiteY47" fmla="*/ 3799130 h 5364355"/>
              <a:gd name="connsiteX48" fmla="*/ 509719 w 4683574"/>
              <a:gd name="connsiteY48" fmla="*/ 3799130 h 5364355"/>
              <a:gd name="connsiteX49" fmla="*/ 441139 w 4683574"/>
              <a:gd name="connsiteY49" fmla="*/ 3875330 h 5364355"/>
              <a:gd name="connsiteX50" fmla="*/ 448759 w 4683574"/>
              <a:gd name="connsiteY50" fmla="*/ 4088690 h 5364355"/>
              <a:gd name="connsiteX51" fmla="*/ 547819 w 4683574"/>
              <a:gd name="connsiteY51" fmla="*/ 4225850 h 5364355"/>
              <a:gd name="connsiteX52" fmla="*/ 555439 w 4683574"/>
              <a:gd name="connsiteY52" fmla="*/ 4355390 h 5364355"/>
              <a:gd name="connsiteX53" fmla="*/ 448759 w 4683574"/>
              <a:gd name="connsiteY53" fmla="*/ 4507790 h 5364355"/>
              <a:gd name="connsiteX54" fmla="*/ 273499 w 4683574"/>
              <a:gd name="connsiteY54" fmla="*/ 4629710 h 5364355"/>
              <a:gd name="connsiteX55" fmla="*/ 220159 w 4683574"/>
              <a:gd name="connsiteY55" fmla="*/ 4751630 h 5364355"/>
              <a:gd name="connsiteX56" fmla="*/ 273499 w 4683574"/>
              <a:gd name="connsiteY56" fmla="*/ 4827830 h 5364355"/>
              <a:gd name="connsiteX57" fmla="*/ 555439 w 4683574"/>
              <a:gd name="connsiteY57" fmla="*/ 4698290 h 5364355"/>
              <a:gd name="connsiteX58" fmla="*/ 784039 w 4683574"/>
              <a:gd name="connsiteY58" fmla="*/ 4637330 h 5364355"/>
              <a:gd name="connsiteX59" fmla="*/ 944059 w 4683574"/>
              <a:gd name="connsiteY59" fmla="*/ 4629710 h 5364355"/>
              <a:gd name="connsiteX60" fmla="*/ 1172659 w 4683574"/>
              <a:gd name="connsiteY60" fmla="*/ 4660190 h 5364355"/>
              <a:gd name="connsiteX61" fmla="*/ 1279339 w 4683574"/>
              <a:gd name="connsiteY61" fmla="*/ 4660190 h 5364355"/>
              <a:gd name="connsiteX62" fmla="*/ 1378399 w 4683574"/>
              <a:gd name="connsiteY62" fmla="*/ 4561130 h 5364355"/>
              <a:gd name="connsiteX63" fmla="*/ 1500319 w 4683574"/>
              <a:gd name="connsiteY63" fmla="*/ 4553510 h 5364355"/>
              <a:gd name="connsiteX64" fmla="*/ 1652719 w 4683574"/>
              <a:gd name="connsiteY64" fmla="*/ 4439210 h 5364355"/>
              <a:gd name="connsiteX65" fmla="*/ 1774639 w 4683574"/>
              <a:gd name="connsiteY65" fmla="*/ 4332530 h 5364355"/>
              <a:gd name="connsiteX66" fmla="*/ 1911799 w 4683574"/>
              <a:gd name="connsiteY66" fmla="*/ 4202990 h 5364355"/>
              <a:gd name="connsiteX67" fmla="*/ 1995619 w 4683574"/>
              <a:gd name="connsiteY67" fmla="*/ 4073450 h 5364355"/>
              <a:gd name="connsiteX68" fmla="*/ 2087059 w 4683574"/>
              <a:gd name="connsiteY68" fmla="*/ 4004870 h 5364355"/>
              <a:gd name="connsiteX69" fmla="*/ 2170879 w 4683574"/>
              <a:gd name="connsiteY69" fmla="*/ 3989630 h 5364355"/>
              <a:gd name="connsiteX70" fmla="*/ 2247079 w 4683574"/>
              <a:gd name="connsiteY70" fmla="*/ 4058210 h 5364355"/>
              <a:gd name="connsiteX71" fmla="*/ 2269939 w 4683574"/>
              <a:gd name="connsiteY71" fmla="*/ 4210610 h 5364355"/>
              <a:gd name="connsiteX72" fmla="*/ 2247079 w 4683574"/>
              <a:gd name="connsiteY72" fmla="*/ 4378250 h 5364355"/>
              <a:gd name="connsiteX73" fmla="*/ 2178499 w 4683574"/>
              <a:gd name="connsiteY73" fmla="*/ 4530650 h 5364355"/>
              <a:gd name="connsiteX74" fmla="*/ 2155639 w 4683574"/>
              <a:gd name="connsiteY74" fmla="*/ 4591610 h 5364355"/>
              <a:gd name="connsiteX75" fmla="*/ 2224219 w 4683574"/>
              <a:gd name="connsiteY75" fmla="*/ 4660190 h 5364355"/>
              <a:gd name="connsiteX76" fmla="*/ 2376619 w 4683574"/>
              <a:gd name="connsiteY76" fmla="*/ 4667810 h 5364355"/>
              <a:gd name="connsiteX77" fmla="*/ 2506159 w 4683574"/>
              <a:gd name="connsiteY77" fmla="*/ 4728770 h 5364355"/>
              <a:gd name="connsiteX78" fmla="*/ 2498539 w 4683574"/>
              <a:gd name="connsiteY78" fmla="*/ 4843070 h 5364355"/>
              <a:gd name="connsiteX79" fmla="*/ 2498539 w 4683574"/>
              <a:gd name="connsiteY79" fmla="*/ 4942130 h 5364355"/>
              <a:gd name="connsiteX80" fmla="*/ 2658559 w 4683574"/>
              <a:gd name="connsiteY80" fmla="*/ 5086910 h 5364355"/>
              <a:gd name="connsiteX81" fmla="*/ 2902399 w 4683574"/>
              <a:gd name="connsiteY81" fmla="*/ 5254550 h 5364355"/>
              <a:gd name="connsiteX82" fmla="*/ 3161479 w 4683574"/>
              <a:gd name="connsiteY82" fmla="*/ 5330750 h 5364355"/>
              <a:gd name="connsiteX83" fmla="*/ 3291019 w 4683574"/>
              <a:gd name="connsiteY83" fmla="*/ 5338370 h 5364355"/>
              <a:gd name="connsiteX84" fmla="*/ 3397699 w 4683574"/>
              <a:gd name="connsiteY84" fmla="*/ 4995470 h 5364355"/>
              <a:gd name="connsiteX85" fmla="*/ 3390079 w 4683574"/>
              <a:gd name="connsiteY85" fmla="*/ 4804970 h 5364355"/>
              <a:gd name="connsiteX86" fmla="*/ 3443419 w 4683574"/>
              <a:gd name="connsiteY86" fmla="*/ 4698290 h 5364355"/>
              <a:gd name="connsiteX87" fmla="*/ 3603439 w 4683574"/>
              <a:gd name="connsiteY87" fmla="*/ 4644950 h 5364355"/>
              <a:gd name="connsiteX88" fmla="*/ 3687259 w 4683574"/>
              <a:gd name="connsiteY88" fmla="*/ 4583990 h 5364355"/>
              <a:gd name="connsiteX89" fmla="*/ 3687259 w 4683574"/>
              <a:gd name="connsiteY89" fmla="*/ 4462070 h 5364355"/>
              <a:gd name="connsiteX90" fmla="*/ 3832039 w 4683574"/>
              <a:gd name="connsiteY90" fmla="*/ 4492550 h 5364355"/>
              <a:gd name="connsiteX91" fmla="*/ 3824419 w 4683574"/>
              <a:gd name="connsiteY91" fmla="*/ 4660190 h 5364355"/>
              <a:gd name="connsiteX92" fmla="*/ 3771079 w 4683574"/>
              <a:gd name="connsiteY92" fmla="*/ 4797350 h 5364355"/>
              <a:gd name="connsiteX93" fmla="*/ 3717739 w 4683574"/>
              <a:gd name="connsiteY93" fmla="*/ 4873550 h 5364355"/>
              <a:gd name="connsiteX94" fmla="*/ 3580579 w 4683574"/>
              <a:gd name="connsiteY94" fmla="*/ 4873550 h 5364355"/>
              <a:gd name="connsiteX95" fmla="*/ 3542479 w 4683574"/>
              <a:gd name="connsiteY95" fmla="*/ 4926890 h 5364355"/>
              <a:gd name="connsiteX96" fmla="*/ 3633919 w 4683574"/>
              <a:gd name="connsiteY96" fmla="*/ 4949750 h 5364355"/>
              <a:gd name="connsiteX97" fmla="*/ 3763459 w 4683574"/>
              <a:gd name="connsiteY97" fmla="*/ 4949750 h 5364355"/>
              <a:gd name="connsiteX98" fmla="*/ 3900619 w 4683574"/>
              <a:gd name="connsiteY98" fmla="*/ 4972610 h 5364355"/>
              <a:gd name="connsiteX99" fmla="*/ 3992059 w 4683574"/>
              <a:gd name="connsiteY99" fmla="*/ 4865930 h 5364355"/>
              <a:gd name="connsiteX100" fmla="*/ 3999679 w 4683574"/>
              <a:gd name="connsiteY100" fmla="*/ 4667810 h 5364355"/>
              <a:gd name="connsiteX101" fmla="*/ 4113979 w 4683574"/>
              <a:gd name="connsiteY101" fmla="*/ 4507790 h 5364355"/>
              <a:gd name="connsiteX102" fmla="*/ 4251139 w 4683574"/>
              <a:gd name="connsiteY102" fmla="*/ 4439210 h 5364355"/>
              <a:gd name="connsiteX103" fmla="*/ 4373059 w 4683574"/>
              <a:gd name="connsiteY103" fmla="*/ 4355390 h 5364355"/>
              <a:gd name="connsiteX104" fmla="*/ 4563559 w 4683574"/>
              <a:gd name="connsiteY104" fmla="*/ 4233470 h 5364355"/>
              <a:gd name="connsiteX105" fmla="*/ 4670239 w 4683574"/>
              <a:gd name="connsiteY105" fmla="*/ 4233470 h 5364355"/>
              <a:gd name="connsiteX106" fmla="*/ 4670239 w 4683574"/>
              <a:gd name="connsiteY106" fmla="*/ 2709470 h 5364355"/>
              <a:gd name="connsiteX107" fmla="*/ 4563559 w 4683574"/>
              <a:gd name="connsiteY107" fmla="*/ 2640890 h 5364355"/>
              <a:gd name="connsiteX108" fmla="*/ 4418779 w 4683574"/>
              <a:gd name="connsiteY108" fmla="*/ 2549450 h 5364355"/>
              <a:gd name="connsiteX109" fmla="*/ 4327339 w 4683574"/>
              <a:gd name="connsiteY109" fmla="*/ 2442770 h 5364355"/>
              <a:gd name="connsiteX110" fmla="*/ 4281619 w 4683574"/>
              <a:gd name="connsiteY110" fmla="*/ 2503730 h 5364355"/>
              <a:gd name="connsiteX111" fmla="*/ 4251139 w 4683574"/>
              <a:gd name="connsiteY111" fmla="*/ 2579930 h 5364355"/>
              <a:gd name="connsiteX112" fmla="*/ 4190179 w 4683574"/>
              <a:gd name="connsiteY112" fmla="*/ 2663750 h 5364355"/>
              <a:gd name="connsiteX113" fmla="*/ 4060639 w 4683574"/>
              <a:gd name="connsiteY113" fmla="*/ 2701850 h 5364355"/>
              <a:gd name="connsiteX114" fmla="*/ 4014919 w 4683574"/>
              <a:gd name="connsiteY114" fmla="*/ 2625650 h 5364355"/>
              <a:gd name="connsiteX115" fmla="*/ 3816799 w 4683574"/>
              <a:gd name="connsiteY115" fmla="*/ 2557070 h 5364355"/>
              <a:gd name="connsiteX116" fmla="*/ 3732979 w 4683574"/>
              <a:gd name="connsiteY116" fmla="*/ 2511350 h 5364355"/>
              <a:gd name="connsiteX117" fmla="*/ 3999679 w 4683574"/>
              <a:gd name="connsiteY117" fmla="*/ 2328470 h 5364355"/>
              <a:gd name="connsiteX118" fmla="*/ 4014919 w 4683574"/>
              <a:gd name="connsiteY118" fmla="*/ 2244650 h 5364355"/>
              <a:gd name="connsiteX119" fmla="*/ 3839659 w 4683574"/>
              <a:gd name="connsiteY119" fmla="*/ 2145590 h 5364355"/>
              <a:gd name="connsiteX120" fmla="*/ 3961579 w 4683574"/>
              <a:gd name="connsiteY120" fmla="*/ 2031290 h 5364355"/>
              <a:gd name="connsiteX121" fmla="*/ 3938719 w 4683574"/>
              <a:gd name="connsiteY121" fmla="*/ 1863650 h 5364355"/>
              <a:gd name="connsiteX122" fmla="*/ 3892999 w 4683574"/>
              <a:gd name="connsiteY122" fmla="*/ 1741730 h 5364355"/>
              <a:gd name="connsiteX123" fmla="*/ 3664399 w 4683574"/>
              <a:gd name="connsiteY123" fmla="*/ 1787450 h 5364355"/>
              <a:gd name="connsiteX124" fmla="*/ 3572959 w 4683574"/>
              <a:gd name="connsiteY124" fmla="*/ 1673150 h 5364355"/>
              <a:gd name="connsiteX125" fmla="*/ 3618679 w 4683574"/>
              <a:gd name="connsiteY125" fmla="*/ 1513130 h 5364355"/>
              <a:gd name="connsiteX126" fmla="*/ 3580579 w 4683574"/>
              <a:gd name="connsiteY126" fmla="*/ 1436930 h 5364355"/>
              <a:gd name="connsiteX127" fmla="*/ 3473899 w 4683574"/>
              <a:gd name="connsiteY127" fmla="*/ 1467410 h 5364355"/>
              <a:gd name="connsiteX128" fmla="*/ 3329119 w 4683574"/>
              <a:gd name="connsiteY128" fmla="*/ 1482650 h 5364355"/>
              <a:gd name="connsiteX129" fmla="*/ 3222439 w 4683574"/>
              <a:gd name="connsiteY129" fmla="*/ 1375970 h 5364355"/>
              <a:gd name="connsiteX130" fmla="*/ 3130999 w 4683574"/>
              <a:gd name="connsiteY130" fmla="*/ 1322630 h 5364355"/>
              <a:gd name="connsiteX131" fmla="*/ 3031939 w 4683574"/>
              <a:gd name="connsiteY131" fmla="*/ 1452170 h 5364355"/>
              <a:gd name="connsiteX132" fmla="*/ 2993839 w 4683574"/>
              <a:gd name="connsiteY132" fmla="*/ 1482650 h 5364355"/>
              <a:gd name="connsiteX133" fmla="*/ 2849059 w 4683574"/>
              <a:gd name="connsiteY133" fmla="*/ 1398830 h 5364355"/>
              <a:gd name="connsiteX134" fmla="*/ 2765239 w 4683574"/>
              <a:gd name="connsiteY134" fmla="*/ 1391210 h 5364355"/>
              <a:gd name="connsiteX135" fmla="*/ 2620459 w 4683574"/>
              <a:gd name="connsiteY135" fmla="*/ 1429310 h 5364355"/>
              <a:gd name="connsiteX136" fmla="*/ 2612839 w 4683574"/>
              <a:gd name="connsiteY136" fmla="*/ 1558850 h 5364355"/>
              <a:gd name="connsiteX137" fmla="*/ 2582359 w 4683574"/>
              <a:gd name="connsiteY137" fmla="*/ 1642670 h 5364355"/>
              <a:gd name="connsiteX138" fmla="*/ 2437579 w 4683574"/>
              <a:gd name="connsiteY138" fmla="*/ 1558850 h 5364355"/>
              <a:gd name="connsiteX139" fmla="*/ 2429959 w 4683574"/>
              <a:gd name="connsiteY139" fmla="*/ 1414070 h 5364355"/>
              <a:gd name="connsiteX140" fmla="*/ 2452819 w 4683574"/>
              <a:gd name="connsiteY140" fmla="*/ 1215950 h 5364355"/>
              <a:gd name="connsiteX141" fmla="*/ 2361379 w 4683574"/>
              <a:gd name="connsiteY141" fmla="*/ 103430 h 5364355"/>
              <a:gd name="connsiteX142" fmla="*/ 1881320 w 4683574"/>
              <a:gd name="connsiteY142" fmla="*/ 133910 h 5364355"/>
              <a:gd name="connsiteX143" fmla="*/ 6799 w 4683574"/>
              <a:gd name="connsiteY143" fmla="*/ 652070 h 5364355"/>
              <a:gd name="connsiteX144" fmla="*/ 67759 w 4683574"/>
              <a:gd name="connsiteY144" fmla="*/ 728269 h 5364355"/>
              <a:gd name="connsiteX145" fmla="*/ 235400 w 4683574"/>
              <a:gd name="connsiteY145" fmla="*/ 819710 h 5364355"/>
              <a:gd name="connsiteX146" fmla="*/ 319219 w 4683574"/>
              <a:gd name="connsiteY146" fmla="*/ 895910 h 5364355"/>
              <a:gd name="connsiteX0" fmla="*/ 408874 w 4750369"/>
              <a:gd name="connsiteY0" fmla="*/ 874630 h 5350695"/>
              <a:gd name="connsiteX1" fmla="*/ 530794 w 4750369"/>
              <a:gd name="connsiteY1" fmla="*/ 1042270 h 5350695"/>
              <a:gd name="connsiteX2" fmla="*/ 751774 w 4750369"/>
              <a:gd name="connsiteY2" fmla="*/ 1072750 h 5350695"/>
              <a:gd name="connsiteX3" fmla="*/ 1003234 w 4750369"/>
              <a:gd name="connsiteY3" fmla="*/ 1194670 h 5350695"/>
              <a:gd name="connsiteX4" fmla="*/ 980374 w 4750369"/>
              <a:gd name="connsiteY4" fmla="*/ 1308970 h 5350695"/>
              <a:gd name="connsiteX5" fmla="*/ 1148014 w 4750369"/>
              <a:gd name="connsiteY5" fmla="*/ 1430890 h 5350695"/>
              <a:gd name="connsiteX6" fmla="*/ 1186114 w 4750369"/>
              <a:gd name="connsiteY6" fmla="*/ 1529950 h 5350695"/>
              <a:gd name="connsiteX7" fmla="*/ 1026094 w 4750369"/>
              <a:gd name="connsiteY7" fmla="*/ 1636630 h 5350695"/>
              <a:gd name="connsiteX8" fmla="*/ 972754 w 4750369"/>
              <a:gd name="connsiteY8" fmla="*/ 1720450 h 5350695"/>
              <a:gd name="connsiteX9" fmla="*/ 1056574 w 4750369"/>
              <a:gd name="connsiteY9" fmla="*/ 1903330 h 5350695"/>
              <a:gd name="connsiteX10" fmla="*/ 1140394 w 4750369"/>
              <a:gd name="connsiteY10" fmla="*/ 2025250 h 5350695"/>
              <a:gd name="connsiteX11" fmla="*/ 1292794 w 4750369"/>
              <a:gd name="connsiteY11" fmla="*/ 2116690 h 5350695"/>
              <a:gd name="connsiteX12" fmla="*/ 1407094 w 4750369"/>
              <a:gd name="connsiteY12" fmla="*/ 2040490 h 5350695"/>
              <a:gd name="connsiteX13" fmla="*/ 1475674 w 4750369"/>
              <a:gd name="connsiteY13" fmla="*/ 2040490 h 5350695"/>
              <a:gd name="connsiteX14" fmla="*/ 1513774 w 4750369"/>
              <a:gd name="connsiteY14" fmla="*/ 2154790 h 5350695"/>
              <a:gd name="connsiteX15" fmla="*/ 1567114 w 4750369"/>
              <a:gd name="connsiteY15" fmla="*/ 2246230 h 5350695"/>
              <a:gd name="connsiteX16" fmla="*/ 1582354 w 4750369"/>
              <a:gd name="connsiteY16" fmla="*/ 2330050 h 5350695"/>
              <a:gd name="connsiteX17" fmla="*/ 1452814 w 4750369"/>
              <a:gd name="connsiteY17" fmla="*/ 2406250 h 5350695"/>
              <a:gd name="connsiteX18" fmla="*/ 1468054 w 4750369"/>
              <a:gd name="connsiteY18" fmla="*/ 2497690 h 5350695"/>
              <a:gd name="connsiteX19" fmla="*/ 1361374 w 4750369"/>
              <a:gd name="connsiteY19" fmla="*/ 2520550 h 5350695"/>
              <a:gd name="connsiteX20" fmla="*/ 1239454 w 4750369"/>
              <a:gd name="connsiteY20" fmla="*/ 2467210 h 5350695"/>
              <a:gd name="connsiteX21" fmla="*/ 1102294 w 4750369"/>
              <a:gd name="connsiteY21" fmla="*/ 2558650 h 5350695"/>
              <a:gd name="connsiteX22" fmla="*/ 1155634 w 4750369"/>
              <a:gd name="connsiteY22" fmla="*/ 2672950 h 5350695"/>
              <a:gd name="connsiteX23" fmla="*/ 1353754 w 4750369"/>
              <a:gd name="connsiteY23" fmla="*/ 2733910 h 5350695"/>
              <a:gd name="connsiteX24" fmla="*/ 1437574 w 4750369"/>
              <a:gd name="connsiteY24" fmla="*/ 2749150 h 5350695"/>
              <a:gd name="connsiteX25" fmla="*/ 1285174 w 4750369"/>
              <a:gd name="connsiteY25" fmla="*/ 2810110 h 5350695"/>
              <a:gd name="connsiteX26" fmla="*/ 1170874 w 4750369"/>
              <a:gd name="connsiteY26" fmla="*/ 2871070 h 5350695"/>
              <a:gd name="connsiteX27" fmla="*/ 1140394 w 4750369"/>
              <a:gd name="connsiteY27" fmla="*/ 2924410 h 5350695"/>
              <a:gd name="connsiteX28" fmla="*/ 1170874 w 4750369"/>
              <a:gd name="connsiteY28" fmla="*/ 3023470 h 5350695"/>
              <a:gd name="connsiteX29" fmla="*/ 1117534 w 4750369"/>
              <a:gd name="connsiteY29" fmla="*/ 3061570 h 5350695"/>
              <a:gd name="connsiteX30" fmla="*/ 965134 w 4750369"/>
              <a:gd name="connsiteY30" fmla="*/ 2992990 h 5350695"/>
              <a:gd name="connsiteX31" fmla="*/ 873694 w 4750369"/>
              <a:gd name="connsiteY31" fmla="*/ 2954890 h 5350695"/>
              <a:gd name="connsiteX32" fmla="*/ 744154 w 4750369"/>
              <a:gd name="connsiteY32" fmla="*/ 2962510 h 5350695"/>
              <a:gd name="connsiteX33" fmla="*/ 606994 w 4750369"/>
              <a:gd name="connsiteY33" fmla="*/ 3023470 h 5350695"/>
              <a:gd name="connsiteX34" fmla="*/ 500314 w 4750369"/>
              <a:gd name="connsiteY34" fmla="*/ 3061570 h 5350695"/>
              <a:gd name="connsiteX35" fmla="*/ 340294 w 4750369"/>
              <a:gd name="connsiteY35" fmla="*/ 3153010 h 5350695"/>
              <a:gd name="connsiteX36" fmla="*/ 477454 w 4750369"/>
              <a:gd name="connsiteY36" fmla="*/ 3313030 h 5350695"/>
              <a:gd name="connsiteX37" fmla="*/ 706054 w 4750369"/>
              <a:gd name="connsiteY37" fmla="*/ 3373990 h 5350695"/>
              <a:gd name="connsiteX38" fmla="*/ 919414 w 4750369"/>
              <a:gd name="connsiteY38" fmla="*/ 3389230 h 5350695"/>
              <a:gd name="connsiteX39" fmla="*/ 1056574 w 4750369"/>
              <a:gd name="connsiteY39" fmla="*/ 3412090 h 5350695"/>
              <a:gd name="connsiteX40" fmla="*/ 1216594 w 4750369"/>
              <a:gd name="connsiteY40" fmla="*/ 3450190 h 5350695"/>
              <a:gd name="connsiteX41" fmla="*/ 1376614 w 4750369"/>
              <a:gd name="connsiteY41" fmla="*/ 3579730 h 5350695"/>
              <a:gd name="connsiteX42" fmla="*/ 1346134 w 4750369"/>
              <a:gd name="connsiteY42" fmla="*/ 3633070 h 5350695"/>
              <a:gd name="connsiteX43" fmla="*/ 1247074 w 4750369"/>
              <a:gd name="connsiteY43" fmla="*/ 3640690 h 5350695"/>
              <a:gd name="connsiteX44" fmla="*/ 1018474 w 4750369"/>
              <a:gd name="connsiteY44" fmla="*/ 3663550 h 5350695"/>
              <a:gd name="connsiteX45" fmla="*/ 850834 w 4750369"/>
              <a:gd name="connsiteY45" fmla="*/ 3686410 h 5350695"/>
              <a:gd name="connsiteX46" fmla="*/ 744154 w 4750369"/>
              <a:gd name="connsiteY46" fmla="*/ 3747370 h 5350695"/>
              <a:gd name="connsiteX47" fmla="*/ 629854 w 4750369"/>
              <a:gd name="connsiteY47" fmla="*/ 3785470 h 5350695"/>
              <a:gd name="connsiteX48" fmla="*/ 576514 w 4750369"/>
              <a:gd name="connsiteY48" fmla="*/ 3785470 h 5350695"/>
              <a:gd name="connsiteX49" fmla="*/ 507934 w 4750369"/>
              <a:gd name="connsiteY49" fmla="*/ 3861670 h 5350695"/>
              <a:gd name="connsiteX50" fmla="*/ 515554 w 4750369"/>
              <a:gd name="connsiteY50" fmla="*/ 4075030 h 5350695"/>
              <a:gd name="connsiteX51" fmla="*/ 614614 w 4750369"/>
              <a:gd name="connsiteY51" fmla="*/ 4212190 h 5350695"/>
              <a:gd name="connsiteX52" fmla="*/ 622234 w 4750369"/>
              <a:gd name="connsiteY52" fmla="*/ 4341730 h 5350695"/>
              <a:gd name="connsiteX53" fmla="*/ 515554 w 4750369"/>
              <a:gd name="connsiteY53" fmla="*/ 4494130 h 5350695"/>
              <a:gd name="connsiteX54" fmla="*/ 340294 w 4750369"/>
              <a:gd name="connsiteY54" fmla="*/ 4616050 h 5350695"/>
              <a:gd name="connsiteX55" fmla="*/ 286954 w 4750369"/>
              <a:gd name="connsiteY55" fmla="*/ 4737970 h 5350695"/>
              <a:gd name="connsiteX56" fmla="*/ 340294 w 4750369"/>
              <a:gd name="connsiteY56" fmla="*/ 4814170 h 5350695"/>
              <a:gd name="connsiteX57" fmla="*/ 622234 w 4750369"/>
              <a:gd name="connsiteY57" fmla="*/ 4684630 h 5350695"/>
              <a:gd name="connsiteX58" fmla="*/ 850834 w 4750369"/>
              <a:gd name="connsiteY58" fmla="*/ 4623670 h 5350695"/>
              <a:gd name="connsiteX59" fmla="*/ 1010854 w 4750369"/>
              <a:gd name="connsiteY59" fmla="*/ 4616050 h 5350695"/>
              <a:gd name="connsiteX60" fmla="*/ 1239454 w 4750369"/>
              <a:gd name="connsiteY60" fmla="*/ 4646530 h 5350695"/>
              <a:gd name="connsiteX61" fmla="*/ 1346134 w 4750369"/>
              <a:gd name="connsiteY61" fmla="*/ 4646530 h 5350695"/>
              <a:gd name="connsiteX62" fmla="*/ 1445194 w 4750369"/>
              <a:gd name="connsiteY62" fmla="*/ 4547470 h 5350695"/>
              <a:gd name="connsiteX63" fmla="*/ 1567114 w 4750369"/>
              <a:gd name="connsiteY63" fmla="*/ 4539850 h 5350695"/>
              <a:gd name="connsiteX64" fmla="*/ 1719514 w 4750369"/>
              <a:gd name="connsiteY64" fmla="*/ 4425550 h 5350695"/>
              <a:gd name="connsiteX65" fmla="*/ 1841434 w 4750369"/>
              <a:gd name="connsiteY65" fmla="*/ 4318870 h 5350695"/>
              <a:gd name="connsiteX66" fmla="*/ 1978594 w 4750369"/>
              <a:gd name="connsiteY66" fmla="*/ 4189330 h 5350695"/>
              <a:gd name="connsiteX67" fmla="*/ 2062414 w 4750369"/>
              <a:gd name="connsiteY67" fmla="*/ 4059790 h 5350695"/>
              <a:gd name="connsiteX68" fmla="*/ 2153854 w 4750369"/>
              <a:gd name="connsiteY68" fmla="*/ 3991210 h 5350695"/>
              <a:gd name="connsiteX69" fmla="*/ 2237674 w 4750369"/>
              <a:gd name="connsiteY69" fmla="*/ 3975970 h 5350695"/>
              <a:gd name="connsiteX70" fmla="*/ 2313874 w 4750369"/>
              <a:gd name="connsiteY70" fmla="*/ 4044550 h 5350695"/>
              <a:gd name="connsiteX71" fmla="*/ 2336734 w 4750369"/>
              <a:gd name="connsiteY71" fmla="*/ 4196950 h 5350695"/>
              <a:gd name="connsiteX72" fmla="*/ 2313874 w 4750369"/>
              <a:gd name="connsiteY72" fmla="*/ 4364590 h 5350695"/>
              <a:gd name="connsiteX73" fmla="*/ 2245294 w 4750369"/>
              <a:gd name="connsiteY73" fmla="*/ 4516990 h 5350695"/>
              <a:gd name="connsiteX74" fmla="*/ 2222434 w 4750369"/>
              <a:gd name="connsiteY74" fmla="*/ 4577950 h 5350695"/>
              <a:gd name="connsiteX75" fmla="*/ 2291014 w 4750369"/>
              <a:gd name="connsiteY75" fmla="*/ 4646530 h 5350695"/>
              <a:gd name="connsiteX76" fmla="*/ 2443414 w 4750369"/>
              <a:gd name="connsiteY76" fmla="*/ 4654150 h 5350695"/>
              <a:gd name="connsiteX77" fmla="*/ 2572954 w 4750369"/>
              <a:gd name="connsiteY77" fmla="*/ 4715110 h 5350695"/>
              <a:gd name="connsiteX78" fmla="*/ 2565334 w 4750369"/>
              <a:gd name="connsiteY78" fmla="*/ 4829410 h 5350695"/>
              <a:gd name="connsiteX79" fmla="*/ 2565334 w 4750369"/>
              <a:gd name="connsiteY79" fmla="*/ 4928470 h 5350695"/>
              <a:gd name="connsiteX80" fmla="*/ 2725354 w 4750369"/>
              <a:gd name="connsiteY80" fmla="*/ 5073250 h 5350695"/>
              <a:gd name="connsiteX81" fmla="*/ 2969194 w 4750369"/>
              <a:gd name="connsiteY81" fmla="*/ 5240890 h 5350695"/>
              <a:gd name="connsiteX82" fmla="*/ 3228274 w 4750369"/>
              <a:gd name="connsiteY82" fmla="*/ 5317090 h 5350695"/>
              <a:gd name="connsiteX83" fmla="*/ 3357814 w 4750369"/>
              <a:gd name="connsiteY83" fmla="*/ 5324710 h 5350695"/>
              <a:gd name="connsiteX84" fmla="*/ 3464494 w 4750369"/>
              <a:gd name="connsiteY84" fmla="*/ 4981810 h 5350695"/>
              <a:gd name="connsiteX85" fmla="*/ 3456874 w 4750369"/>
              <a:gd name="connsiteY85" fmla="*/ 4791310 h 5350695"/>
              <a:gd name="connsiteX86" fmla="*/ 3510214 w 4750369"/>
              <a:gd name="connsiteY86" fmla="*/ 4684630 h 5350695"/>
              <a:gd name="connsiteX87" fmla="*/ 3670234 w 4750369"/>
              <a:gd name="connsiteY87" fmla="*/ 4631290 h 5350695"/>
              <a:gd name="connsiteX88" fmla="*/ 3754054 w 4750369"/>
              <a:gd name="connsiteY88" fmla="*/ 4570330 h 5350695"/>
              <a:gd name="connsiteX89" fmla="*/ 3754054 w 4750369"/>
              <a:gd name="connsiteY89" fmla="*/ 4448410 h 5350695"/>
              <a:gd name="connsiteX90" fmla="*/ 3898834 w 4750369"/>
              <a:gd name="connsiteY90" fmla="*/ 4478890 h 5350695"/>
              <a:gd name="connsiteX91" fmla="*/ 3891214 w 4750369"/>
              <a:gd name="connsiteY91" fmla="*/ 4646530 h 5350695"/>
              <a:gd name="connsiteX92" fmla="*/ 3837874 w 4750369"/>
              <a:gd name="connsiteY92" fmla="*/ 4783690 h 5350695"/>
              <a:gd name="connsiteX93" fmla="*/ 3784534 w 4750369"/>
              <a:gd name="connsiteY93" fmla="*/ 4859890 h 5350695"/>
              <a:gd name="connsiteX94" fmla="*/ 3647374 w 4750369"/>
              <a:gd name="connsiteY94" fmla="*/ 4859890 h 5350695"/>
              <a:gd name="connsiteX95" fmla="*/ 3609274 w 4750369"/>
              <a:gd name="connsiteY95" fmla="*/ 4913230 h 5350695"/>
              <a:gd name="connsiteX96" fmla="*/ 3700714 w 4750369"/>
              <a:gd name="connsiteY96" fmla="*/ 4936090 h 5350695"/>
              <a:gd name="connsiteX97" fmla="*/ 3830254 w 4750369"/>
              <a:gd name="connsiteY97" fmla="*/ 4936090 h 5350695"/>
              <a:gd name="connsiteX98" fmla="*/ 3967414 w 4750369"/>
              <a:gd name="connsiteY98" fmla="*/ 4958950 h 5350695"/>
              <a:gd name="connsiteX99" fmla="*/ 4058854 w 4750369"/>
              <a:gd name="connsiteY99" fmla="*/ 4852270 h 5350695"/>
              <a:gd name="connsiteX100" fmla="*/ 4066474 w 4750369"/>
              <a:gd name="connsiteY100" fmla="*/ 4654150 h 5350695"/>
              <a:gd name="connsiteX101" fmla="*/ 4180774 w 4750369"/>
              <a:gd name="connsiteY101" fmla="*/ 4494130 h 5350695"/>
              <a:gd name="connsiteX102" fmla="*/ 4317934 w 4750369"/>
              <a:gd name="connsiteY102" fmla="*/ 4425550 h 5350695"/>
              <a:gd name="connsiteX103" fmla="*/ 4439854 w 4750369"/>
              <a:gd name="connsiteY103" fmla="*/ 4341730 h 5350695"/>
              <a:gd name="connsiteX104" fmla="*/ 4630354 w 4750369"/>
              <a:gd name="connsiteY104" fmla="*/ 4219810 h 5350695"/>
              <a:gd name="connsiteX105" fmla="*/ 4737034 w 4750369"/>
              <a:gd name="connsiteY105" fmla="*/ 4219810 h 5350695"/>
              <a:gd name="connsiteX106" fmla="*/ 4737034 w 4750369"/>
              <a:gd name="connsiteY106" fmla="*/ 2695810 h 5350695"/>
              <a:gd name="connsiteX107" fmla="*/ 4630354 w 4750369"/>
              <a:gd name="connsiteY107" fmla="*/ 2627230 h 5350695"/>
              <a:gd name="connsiteX108" fmla="*/ 4485574 w 4750369"/>
              <a:gd name="connsiteY108" fmla="*/ 2535790 h 5350695"/>
              <a:gd name="connsiteX109" fmla="*/ 4394134 w 4750369"/>
              <a:gd name="connsiteY109" fmla="*/ 2429110 h 5350695"/>
              <a:gd name="connsiteX110" fmla="*/ 4348414 w 4750369"/>
              <a:gd name="connsiteY110" fmla="*/ 2490070 h 5350695"/>
              <a:gd name="connsiteX111" fmla="*/ 4317934 w 4750369"/>
              <a:gd name="connsiteY111" fmla="*/ 2566270 h 5350695"/>
              <a:gd name="connsiteX112" fmla="*/ 4256974 w 4750369"/>
              <a:gd name="connsiteY112" fmla="*/ 2650090 h 5350695"/>
              <a:gd name="connsiteX113" fmla="*/ 4127434 w 4750369"/>
              <a:gd name="connsiteY113" fmla="*/ 2688190 h 5350695"/>
              <a:gd name="connsiteX114" fmla="*/ 4081714 w 4750369"/>
              <a:gd name="connsiteY114" fmla="*/ 2611990 h 5350695"/>
              <a:gd name="connsiteX115" fmla="*/ 3883594 w 4750369"/>
              <a:gd name="connsiteY115" fmla="*/ 2543410 h 5350695"/>
              <a:gd name="connsiteX116" fmla="*/ 3799774 w 4750369"/>
              <a:gd name="connsiteY116" fmla="*/ 2497690 h 5350695"/>
              <a:gd name="connsiteX117" fmla="*/ 4066474 w 4750369"/>
              <a:gd name="connsiteY117" fmla="*/ 2314810 h 5350695"/>
              <a:gd name="connsiteX118" fmla="*/ 4081714 w 4750369"/>
              <a:gd name="connsiteY118" fmla="*/ 2230990 h 5350695"/>
              <a:gd name="connsiteX119" fmla="*/ 3906454 w 4750369"/>
              <a:gd name="connsiteY119" fmla="*/ 2131930 h 5350695"/>
              <a:gd name="connsiteX120" fmla="*/ 4028374 w 4750369"/>
              <a:gd name="connsiteY120" fmla="*/ 2017630 h 5350695"/>
              <a:gd name="connsiteX121" fmla="*/ 4005514 w 4750369"/>
              <a:gd name="connsiteY121" fmla="*/ 1849990 h 5350695"/>
              <a:gd name="connsiteX122" fmla="*/ 3959794 w 4750369"/>
              <a:gd name="connsiteY122" fmla="*/ 1728070 h 5350695"/>
              <a:gd name="connsiteX123" fmla="*/ 3731194 w 4750369"/>
              <a:gd name="connsiteY123" fmla="*/ 1773790 h 5350695"/>
              <a:gd name="connsiteX124" fmla="*/ 3639754 w 4750369"/>
              <a:gd name="connsiteY124" fmla="*/ 1659490 h 5350695"/>
              <a:gd name="connsiteX125" fmla="*/ 3685474 w 4750369"/>
              <a:gd name="connsiteY125" fmla="*/ 1499470 h 5350695"/>
              <a:gd name="connsiteX126" fmla="*/ 3647374 w 4750369"/>
              <a:gd name="connsiteY126" fmla="*/ 1423270 h 5350695"/>
              <a:gd name="connsiteX127" fmla="*/ 3540694 w 4750369"/>
              <a:gd name="connsiteY127" fmla="*/ 1453750 h 5350695"/>
              <a:gd name="connsiteX128" fmla="*/ 3395914 w 4750369"/>
              <a:gd name="connsiteY128" fmla="*/ 1468990 h 5350695"/>
              <a:gd name="connsiteX129" fmla="*/ 3289234 w 4750369"/>
              <a:gd name="connsiteY129" fmla="*/ 1362310 h 5350695"/>
              <a:gd name="connsiteX130" fmla="*/ 3197794 w 4750369"/>
              <a:gd name="connsiteY130" fmla="*/ 1308970 h 5350695"/>
              <a:gd name="connsiteX131" fmla="*/ 3098734 w 4750369"/>
              <a:gd name="connsiteY131" fmla="*/ 1438510 h 5350695"/>
              <a:gd name="connsiteX132" fmla="*/ 3060634 w 4750369"/>
              <a:gd name="connsiteY132" fmla="*/ 1468990 h 5350695"/>
              <a:gd name="connsiteX133" fmla="*/ 2915854 w 4750369"/>
              <a:gd name="connsiteY133" fmla="*/ 1385170 h 5350695"/>
              <a:gd name="connsiteX134" fmla="*/ 2832034 w 4750369"/>
              <a:gd name="connsiteY134" fmla="*/ 1377550 h 5350695"/>
              <a:gd name="connsiteX135" fmla="*/ 2687254 w 4750369"/>
              <a:gd name="connsiteY135" fmla="*/ 1415650 h 5350695"/>
              <a:gd name="connsiteX136" fmla="*/ 2679634 w 4750369"/>
              <a:gd name="connsiteY136" fmla="*/ 1545190 h 5350695"/>
              <a:gd name="connsiteX137" fmla="*/ 2649154 w 4750369"/>
              <a:gd name="connsiteY137" fmla="*/ 1629010 h 5350695"/>
              <a:gd name="connsiteX138" fmla="*/ 2504374 w 4750369"/>
              <a:gd name="connsiteY138" fmla="*/ 1545190 h 5350695"/>
              <a:gd name="connsiteX139" fmla="*/ 2496754 w 4750369"/>
              <a:gd name="connsiteY139" fmla="*/ 1400410 h 5350695"/>
              <a:gd name="connsiteX140" fmla="*/ 2519614 w 4750369"/>
              <a:gd name="connsiteY140" fmla="*/ 1202290 h 5350695"/>
              <a:gd name="connsiteX141" fmla="*/ 2428174 w 4750369"/>
              <a:gd name="connsiteY141" fmla="*/ 89770 h 5350695"/>
              <a:gd name="connsiteX142" fmla="*/ 1948115 w 4750369"/>
              <a:gd name="connsiteY142" fmla="*/ 120250 h 5350695"/>
              <a:gd name="connsiteX143" fmla="*/ 1582354 w 4750369"/>
              <a:gd name="connsiteY143" fmla="*/ 966070 h 5350695"/>
              <a:gd name="connsiteX144" fmla="*/ 73594 w 4750369"/>
              <a:gd name="connsiteY144" fmla="*/ 638410 h 5350695"/>
              <a:gd name="connsiteX145" fmla="*/ 134554 w 4750369"/>
              <a:gd name="connsiteY145" fmla="*/ 714609 h 5350695"/>
              <a:gd name="connsiteX146" fmla="*/ 302195 w 4750369"/>
              <a:gd name="connsiteY146" fmla="*/ 806050 h 5350695"/>
              <a:gd name="connsiteX147" fmla="*/ 386014 w 4750369"/>
              <a:gd name="connsiteY147" fmla="*/ 882250 h 5350695"/>
              <a:gd name="connsiteX0" fmla="*/ 386871 w 4728366"/>
              <a:gd name="connsiteY0" fmla="*/ 874630 h 5350695"/>
              <a:gd name="connsiteX1" fmla="*/ 508791 w 4728366"/>
              <a:gd name="connsiteY1" fmla="*/ 1042270 h 5350695"/>
              <a:gd name="connsiteX2" fmla="*/ 729771 w 4728366"/>
              <a:gd name="connsiteY2" fmla="*/ 1072750 h 5350695"/>
              <a:gd name="connsiteX3" fmla="*/ 981231 w 4728366"/>
              <a:gd name="connsiteY3" fmla="*/ 1194670 h 5350695"/>
              <a:gd name="connsiteX4" fmla="*/ 958371 w 4728366"/>
              <a:gd name="connsiteY4" fmla="*/ 1308970 h 5350695"/>
              <a:gd name="connsiteX5" fmla="*/ 1126011 w 4728366"/>
              <a:gd name="connsiteY5" fmla="*/ 1430890 h 5350695"/>
              <a:gd name="connsiteX6" fmla="*/ 1164111 w 4728366"/>
              <a:gd name="connsiteY6" fmla="*/ 1529950 h 5350695"/>
              <a:gd name="connsiteX7" fmla="*/ 1004091 w 4728366"/>
              <a:gd name="connsiteY7" fmla="*/ 1636630 h 5350695"/>
              <a:gd name="connsiteX8" fmla="*/ 950751 w 4728366"/>
              <a:gd name="connsiteY8" fmla="*/ 1720450 h 5350695"/>
              <a:gd name="connsiteX9" fmla="*/ 1034571 w 4728366"/>
              <a:gd name="connsiteY9" fmla="*/ 1903330 h 5350695"/>
              <a:gd name="connsiteX10" fmla="*/ 1118391 w 4728366"/>
              <a:gd name="connsiteY10" fmla="*/ 2025250 h 5350695"/>
              <a:gd name="connsiteX11" fmla="*/ 1270791 w 4728366"/>
              <a:gd name="connsiteY11" fmla="*/ 2116690 h 5350695"/>
              <a:gd name="connsiteX12" fmla="*/ 1385091 w 4728366"/>
              <a:gd name="connsiteY12" fmla="*/ 2040490 h 5350695"/>
              <a:gd name="connsiteX13" fmla="*/ 1453671 w 4728366"/>
              <a:gd name="connsiteY13" fmla="*/ 2040490 h 5350695"/>
              <a:gd name="connsiteX14" fmla="*/ 1491771 w 4728366"/>
              <a:gd name="connsiteY14" fmla="*/ 2154790 h 5350695"/>
              <a:gd name="connsiteX15" fmla="*/ 1545111 w 4728366"/>
              <a:gd name="connsiteY15" fmla="*/ 2246230 h 5350695"/>
              <a:gd name="connsiteX16" fmla="*/ 1560351 w 4728366"/>
              <a:gd name="connsiteY16" fmla="*/ 2330050 h 5350695"/>
              <a:gd name="connsiteX17" fmla="*/ 1430811 w 4728366"/>
              <a:gd name="connsiteY17" fmla="*/ 2406250 h 5350695"/>
              <a:gd name="connsiteX18" fmla="*/ 1446051 w 4728366"/>
              <a:gd name="connsiteY18" fmla="*/ 2497690 h 5350695"/>
              <a:gd name="connsiteX19" fmla="*/ 1339371 w 4728366"/>
              <a:gd name="connsiteY19" fmla="*/ 2520550 h 5350695"/>
              <a:gd name="connsiteX20" fmla="*/ 1217451 w 4728366"/>
              <a:gd name="connsiteY20" fmla="*/ 2467210 h 5350695"/>
              <a:gd name="connsiteX21" fmla="*/ 1080291 w 4728366"/>
              <a:gd name="connsiteY21" fmla="*/ 2558650 h 5350695"/>
              <a:gd name="connsiteX22" fmla="*/ 1133631 w 4728366"/>
              <a:gd name="connsiteY22" fmla="*/ 2672950 h 5350695"/>
              <a:gd name="connsiteX23" fmla="*/ 1331751 w 4728366"/>
              <a:gd name="connsiteY23" fmla="*/ 2733910 h 5350695"/>
              <a:gd name="connsiteX24" fmla="*/ 1415571 w 4728366"/>
              <a:gd name="connsiteY24" fmla="*/ 2749150 h 5350695"/>
              <a:gd name="connsiteX25" fmla="*/ 1263171 w 4728366"/>
              <a:gd name="connsiteY25" fmla="*/ 2810110 h 5350695"/>
              <a:gd name="connsiteX26" fmla="*/ 1148871 w 4728366"/>
              <a:gd name="connsiteY26" fmla="*/ 2871070 h 5350695"/>
              <a:gd name="connsiteX27" fmla="*/ 1118391 w 4728366"/>
              <a:gd name="connsiteY27" fmla="*/ 2924410 h 5350695"/>
              <a:gd name="connsiteX28" fmla="*/ 1148871 w 4728366"/>
              <a:gd name="connsiteY28" fmla="*/ 3023470 h 5350695"/>
              <a:gd name="connsiteX29" fmla="*/ 1095531 w 4728366"/>
              <a:gd name="connsiteY29" fmla="*/ 3061570 h 5350695"/>
              <a:gd name="connsiteX30" fmla="*/ 943131 w 4728366"/>
              <a:gd name="connsiteY30" fmla="*/ 2992990 h 5350695"/>
              <a:gd name="connsiteX31" fmla="*/ 851691 w 4728366"/>
              <a:gd name="connsiteY31" fmla="*/ 2954890 h 5350695"/>
              <a:gd name="connsiteX32" fmla="*/ 722151 w 4728366"/>
              <a:gd name="connsiteY32" fmla="*/ 2962510 h 5350695"/>
              <a:gd name="connsiteX33" fmla="*/ 584991 w 4728366"/>
              <a:gd name="connsiteY33" fmla="*/ 3023470 h 5350695"/>
              <a:gd name="connsiteX34" fmla="*/ 478311 w 4728366"/>
              <a:gd name="connsiteY34" fmla="*/ 3061570 h 5350695"/>
              <a:gd name="connsiteX35" fmla="*/ 318291 w 4728366"/>
              <a:gd name="connsiteY35" fmla="*/ 3153010 h 5350695"/>
              <a:gd name="connsiteX36" fmla="*/ 455451 w 4728366"/>
              <a:gd name="connsiteY36" fmla="*/ 3313030 h 5350695"/>
              <a:gd name="connsiteX37" fmla="*/ 684051 w 4728366"/>
              <a:gd name="connsiteY37" fmla="*/ 3373990 h 5350695"/>
              <a:gd name="connsiteX38" fmla="*/ 897411 w 4728366"/>
              <a:gd name="connsiteY38" fmla="*/ 3389230 h 5350695"/>
              <a:gd name="connsiteX39" fmla="*/ 1034571 w 4728366"/>
              <a:gd name="connsiteY39" fmla="*/ 3412090 h 5350695"/>
              <a:gd name="connsiteX40" fmla="*/ 1194591 w 4728366"/>
              <a:gd name="connsiteY40" fmla="*/ 3450190 h 5350695"/>
              <a:gd name="connsiteX41" fmla="*/ 1354611 w 4728366"/>
              <a:gd name="connsiteY41" fmla="*/ 3579730 h 5350695"/>
              <a:gd name="connsiteX42" fmla="*/ 1324131 w 4728366"/>
              <a:gd name="connsiteY42" fmla="*/ 3633070 h 5350695"/>
              <a:gd name="connsiteX43" fmla="*/ 1225071 w 4728366"/>
              <a:gd name="connsiteY43" fmla="*/ 3640690 h 5350695"/>
              <a:gd name="connsiteX44" fmla="*/ 996471 w 4728366"/>
              <a:gd name="connsiteY44" fmla="*/ 3663550 h 5350695"/>
              <a:gd name="connsiteX45" fmla="*/ 828831 w 4728366"/>
              <a:gd name="connsiteY45" fmla="*/ 3686410 h 5350695"/>
              <a:gd name="connsiteX46" fmla="*/ 722151 w 4728366"/>
              <a:gd name="connsiteY46" fmla="*/ 3747370 h 5350695"/>
              <a:gd name="connsiteX47" fmla="*/ 607851 w 4728366"/>
              <a:gd name="connsiteY47" fmla="*/ 3785470 h 5350695"/>
              <a:gd name="connsiteX48" fmla="*/ 554511 w 4728366"/>
              <a:gd name="connsiteY48" fmla="*/ 3785470 h 5350695"/>
              <a:gd name="connsiteX49" fmla="*/ 485931 w 4728366"/>
              <a:gd name="connsiteY49" fmla="*/ 3861670 h 5350695"/>
              <a:gd name="connsiteX50" fmla="*/ 493551 w 4728366"/>
              <a:gd name="connsiteY50" fmla="*/ 4075030 h 5350695"/>
              <a:gd name="connsiteX51" fmla="*/ 592611 w 4728366"/>
              <a:gd name="connsiteY51" fmla="*/ 4212190 h 5350695"/>
              <a:gd name="connsiteX52" fmla="*/ 600231 w 4728366"/>
              <a:gd name="connsiteY52" fmla="*/ 4341730 h 5350695"/>
              <a:gd name="connsiteX53" fmla="*/ 493551 w 4728366"/>
              <a:gd name="connsiteY53" fmla="*/ 4494130 h 5350695"/>
              <a:gd name="connsiteX54" fmla="*/ 318291 w 4728366"/>
              <a:gd name="connsiteY54" fmla="*/ 4616050 h 5350695"/>
              <a:gd name="connsiteX55" fmla="*/ 264951 w 4728366"/>
              <a:gd name="connsiteY55" fmla="*/ 4737970 h 5350695"/>
              <a:gd name="connsiteX56" fmla="*/ 318291 w 4728366"/>
              <a:gd name="connsiteY56" fmla="*/ 4814170 h 5350695"/>
              <a:gd name="connsiteX57" fmla="*/ 600231 w 4728366"/>
              <a:gd name="connsiteY57" fmla="*/ 4684630 h 5350695"/>
              <a:gd name="connsiteX58" fmla="*/ 828831 w 4728366"/>
              <a:gd name="connsiteY58" fmla="*/ 4623670 h 5350695"/>
              <a:gd name="connsiteX59" fmla="*/ 988851 w 4728366"/>
              <a:gd name="connsiteY59" fmla="*/ 4616050 h 5350695"/>
              <a:gd name="connsiteX60" fmla="*/ 1217451 w 4728366"/>
              <a:gd name="connsiteY60" fmla="*/ 4646530 h 5350695"/>
              <a:gd name="connsiteX61" fmla="*/ 1324131 w 4728366"/>
              <a:gd name="connsiteY61" fmla="*/ 4646530 h 5350695"/>
              <a:gd name="connsiteX62" fmla="*/ 1423191 w 4728366"/>
              <a:gd name="connsiteY62" fmla="*/ 4547470 h 5350695"/>
              <a:gd name="connsiteX63" fmla="*/ 1545111 w 4728366"/>
              <a:gd name="connsiteY63" fmla="*/ 4539850 h 5350695"/>
              <a:gd name="connsiteX64" fmla="*/ 1697511 w 4728366"/>
              <a:gd name="connsiteY64" fmla="*/ 4425550 h 5350695"/>
              <a:gd name="connsiteX65" fmla="*/ 1819431 w 4728366"/>
              <a:gd name="connsiteY65" fmla="*/ 4318870 h 5350695"/>
              <a:gd name="connsiteX66" fmla="*/ 1956591 w 4728366"/>
              <a:gd name="connsiteY66" fmla="*/ 4189330 h 5350695"/>
              <a:gd name="connsiteX67" fmla="*/ 2040411 w 4728366"/>
              <a:gd name="connsiteY67" fmla="*/ 4059790 h 5350695"/>
              <a:gd name="connsiteX68" fmla="*/ 2131851 w 4728366"/>
              <a:gd name="connsiteY68" fmla="*/ 3991210 h 5350695"/>
              <a:gd name="connsiteX69" fmla="*/ 2215671 w 4728366"/>
              <a:gd name="connsiteY69" fmla="*/ 3975970 h 5350695"/>
              <a:gd name="connsiteX70" fmla="*/ 2291871 w 4728366"/>
              <a:gd name="connsiteY70" fmla="*/ 4044550 h 5350695"/>
              <a:gd name="connsiteX71" fmla="*/ 2314731 w 4728366"/>
              <a:gd name="connsiteY71" fmla="*/ 4196950 h 5350695"/>
              <a:gd name="connsiteX72" fmla="*/ 2291871 w 4728366"/>
              <a:gd name="connsiteY72" fmla="*/ 4364590 h 5350695"/>
              <a:gd name="connsiteX73" fmla="*/ 2223291 w 4728366"/>
              <a:gd name="connsiteY73" fmla="*/ 4516990 h 5350695"/>
              <a:gd name="connsiteX74" fmla="*/ 2200431 w 4728366"/>
              <a:gd name="connsiteY74" fmla="*/ 4577950 h 5350695"/>
              <a:gd name="connsiteX75" fmla="*/ 2269011 w 4728366"/>
              <a:gd name="connsiteY75" fmla="*/ 4646530 h 5350695"/>
              <a:gd name="connsiteX76" fmla="*/ 2421411 w 4728366"/>
              <a:gd name="connsiteY76" fmla="*/ 4654150 h 5350695"/>
              <a:gd name="connsiteX77" fmla="*/ 2550951 w 4728366"/>
              <a:gd name="connsiteY77" fmla="*/ 4715110 h 5350695"/>
              <a:gd name="connsiteX78" fmla="*/ 2543331 w 4728366"/>
              <a:gd name="connsiteY78" fmla="*/ 4829410 h 5350695"/>
              <a:gd name="connsiteX79" fmla="*/ 2543331 w 4728366"/>
              <a:gd name="connsiteY79" fmla="*/ 4928470 h 5350695"/>
              <a:gd name="connsiteX80" fmla="*/ 2703351 w 4728366"/>
              <a:gd name="connsiteY80" fmla="*/ 5073250 h 5350695"/>
              <a:gd name="connsiteX81" fmla="*/ 2947191 w 4728366"/>
              <a:gd name="connsiteY81" fmla="*/ 5240890 h 5350695"/>
              <a:gd name="connsiteX82" fmla="*/ 3206271 w 4728366"/>
              <a:gd name="connsiteY82" fmla="*/ 5317090 h 5350695"/>
              <a:gd name="connsiteX83" fmla="*/ 3335811 w 4728366"/>
              <a:gd name="connsiteY83" fmla="*/ 5324710 h 5350695"/>
              <a:gd name="connsiteX84" fmla="*/ 3442491 w 4728366"/>
              <a:gd name="connsiteY84" fmla="*/ 4981810 h 5350695"/>
              <a:gd name="connsiteX85" fmla="*/ 3434871 w 4728366"/>
              <a:gd name="connsiteY85" fmla="*/ 4791310 h 5350695"/>
              <a:gd name="connsiteX86" fmla="*/ 3488211 w 4728366"/>
              <a:gd name="connsiteY86" fmla="*/ 4684630 h 5350695"/>
              <a:gd name="connsiteX87" fmla="*/ 3648231 w 4728366"/>
              <a:gd name="connsiteY87" fmla="*/ 4631290 h 5350695"/>
              <a:gd name="connsiteX88" fmla="*/ 3732051 w 4728366"/>
              <a:gd name="connsiteY88" fmla="*/ 4570330 h 5350695"/>
              <a:gd name="connsiteX89" fmla="*/ 3732051 w 4728366"/>
              <a:gd name="connsiteY89" fmla="*/ 4448410 h 5350695"/>
              <a:gd name="connsiteX90" fmla="*/ 3876831 w 4728366"/>
              <a:gd name="connsiteY90" fmla="*/ 4478890 h 5350695"/>
              <a:gd name="connsiteX91" fmla="*/ 3869211 w 4728366"/>
              <a:gd name="connsiteY91" fmla="*/ 4646530 h 5350695"/>
              <a:gd name="connsiteX92" fmla="*/ 3815871 w 4728366"/>
              <a:gd name="connsiteY92" fmla="*/ 4783690 h 5350695"/>
              <a:gd name="connsiteX93" fmla="*/ 3762531 w 4728366"/>
              <a:gd name="connsiteY93" fmla="*/ 4859890 h 5350695"/>
              <a:gd name="connsiteX94" fmla="*/ 3625371 w 4728366"/>
              <a:gd name="connsiteY94" fmla="*/ 4859890 h 5350695"/>
              <a:gd name="connsiteX95" fmla="*/ 3587271 w 4728366"/>
              <a:gd name="connsiteY95" fmla="*/ 4913230 h 5350695"/>
              <a:gd name="connsiteX96" fmla="*/ 3678711 w 4728366"/>
              <a:gd name="connsiteY96" fmla="*/ 4936090 h 5350695"/>
              <a:gd name="connsiteX97" fmla="*/ 3808251 w 4728366"/>
              <a:gd name="connsiteY97" fmla="*/ 4936090 h 5350695"/>
              <a:gd name="connsiteX98" fmla="*/ 3945411 w 4728366"/>
              <a:gd name="connsiteY98" fmla="*/ 4958950 h 5350695"/>
              <a:gd name="connsiteX99" fmla="*/ 4036851 w 4728366"/>
              <a:gd name="connsiteY99" fmla="*/ 4852270 h 5350695"/>
              <a:gd name="connsiteX100" fmla="*/ 4044471 w 4728366"/>
              <a:gd name="connsiteY100" fmla="*/ 4654150 h 5350695"/>
              <a:gd name="connsiteX101" fmla="*/ 4158771 w 4728366"/>
              <a:gd name="connsiteY101" fmla="*/ 4494130 h 5350695"/>
              <a:gd name="connsiteX102" fmla="*/ 4295931 w 4728366"/>
              <a:gd name="connsiteY102" fmla="*/ 4425550 h 5350695"/>
              <a:gd name="connsiteX103" fmla="*/ 4417851 w 4728366"/>
              <a:gd name="connsiteY103" fmla="*/ 4341730 h 5350695"/>
              <a:gd name="connsiteX104" fmla="*/ 4608351 w 4728366"/>
              <a:gd name="connsiteY104" fmla="*/ 4219810 h 5350695"/>
              <a:gd name="connsiteX105" fmla="*/ 4715031 w 4728366"/>
              <a:gd name="connsiteY105" fmla="*/ 4219810 h 5350695"/>
              <a:gd name="connsiteX106" fmla="*/ 4715031 w 4728366"/>
              <a:gd name="connsiteY106" fmla="*/ 2695810 h 5350695"/>
              <a:gd name="connsiteX107" fmla="*/ 4608351 w 4728366"/>
              <a:gd name="connsiteY107" fmla="*/ 2627230 h 5350695"/>
              <a:gd name="connsiteX108" fmla="*/ 4463571 w 4728366"/>
              <a:gd name="connsiteY108" fmla="*/ 2535790 h 5350695"/>
              <a:gd name="connsiteX109" fmla="*/ 4372131 w 4728366"/>
              <a:gd name="connsiteY109" fmla="*/ 2429110 h 5350695"/>
              <a:gd name="connsiteX110" fmla="*/ 4326411 w 4728366"/>
              <a:gd name="connsiteY110" fmla="*/ 2490070 h 5350695"/>
              <a:gd name="connsiteX111" fmla="*/ 4295931 w 4728366"/>
              <a:gd name="connsiteY111" fmla="*/ 2566270 h 5350695"/>
              <a:gd name="connsiteX112" fmla="*/ 4234971 w 4728366"/>
              <a:gd name="connsiteY112" fmla="*/ 2650090 h 5350695"/>
              <a:gd name="connsiteX113" fmla="*/ 4105431 w 4728366"/>
              <a:gd name="connsiteY113" fmla="*/ 2688190 h 5350695"/>
              <a:gd name="connsiteX114" fmla="*/ 4059711 w 4728366"/>
              <a:gd name="connsiteY114" fmla="*/ 2611990 h 5350695"/>
              <a:gd name="connsiteX115" fmla="*/ 3861591 w 4728366"/>
              <a:gd name="connsiteY115" fmla="*/ 2543410 h 5350695"/>
              <a:gd name="connsiteX116" fmla="*/ 3777771 w 4728366"/>
              <a:gd name="connsiteY116" fmla="*/ 2497690 h 5350695"/>
              <a:gd name="connsiteX117" fmla="*/ 4044471 w 4728366"/>
              <a:gd name="connsiteY117" fmla="*/ 2314810 h 5350695"/>
              <a:gd name="connsiteX118" fmla="*/ 4059711 w 4728366"/>
              <a:gd name="connsiteY118" fmla="*/ 2230990 h 5350695"/>
              <a:gd name="connsiteX119" fmla="*/ 3884451 w 4728366"/>
              <a:gd name="connsiteY119" fmla="*/ 2131930 h 5350695"/>
              <a:gd name="connsiteX120" fmla="*/ 4006371 w 4728366"/>
              <a:gd name="connsiteY120" fmla="*/ 2017630 h 5350695"/>
              <a:gd name="connsiteX121" fmla="*/ 3983511 w 4728366"/>
              <a:gd name="connsiteY121" fmla="*/ 1849990 h 5350695"/>
              <a:gd name="connsiteX122" fmla="*/ 3937791 w 4728366"/>
              <a:gd name="connsiteY122" fmla="*/ 1728070 h 5350695"/>
              <a:gd name="connsiteX123" fmla="*/ 3709191 w 4728366"/>
              <a:gd name="connsiteY123" fmla="*/ 1773790 h 5350695"/>
              <a:gd name="connsiteX124" fmla="*/ 3617751 w 4728366"/>
              <a:gd name="connsiteY124" fmla="*/ 1659490 h 5350695"/>
              <a:gd name="connsiteX125" fmla="*/ 3663471 w 4728366"/>
              <a:gd name="connsiteY125" fmla="*/ 1499470 h 5350695"/>
              <a:gd name="connsiteX126" fmla="*/ 3625371 w 4728366"/>
              <a:gd name="connsiteY126" fmla="*/ 1423270 h 5350695"/>
              <a:gd name="connsiteX127" fmla="*/ 3518691 w 4728366"/>
              <a:gd name="connsiteY127" fmla="*/ 1453750 h 5350695"/>
              <a:gd name="connsiteX128" fmla="*/ 3373911 w 4728366"/>
              <a:gd name="connsiteY128" fmla="*/ 1468990 h 5350695"/>
              <a:gd name="connsiteX129" fmla="*/ 3267231 w 4728366"/>
              <a:gd name="connsiteY129" fmla="*/ 1362310 h 5350695"/>
              <a:gd name="connsiteX130" fmla="*/ 3175791 w 4728366"/>
              <a:gd name="connsiteY130" fmla="*/ 1308970 h 5350695"/>
              <a:gd name="connsiteX131" fmla="*/ 3076731 w 4728366"/>
              <a:gd name="connsiteY131" fmla="*/ 1438510 h 5350695"/>
              <a:gd name="connsiteX132" fmla="*/ 3038631 w 4728366"/>
              <a:gd name="connsiteY132" fmla="*/ 1468990 h 5350695"/>
              <a:gd name="connsiteX133" fmla="*/ 2893851 w 4728366"/>
              <a:gd name="connsiteY133" fmla="*/ 1385170 h 5350695"/>
              <a:gd name="connsiteX134" fmla="*/ 2810031 w 4728366"/>
              <a:gd name="connsiteY134" fmla="*/ 1377550 h 5350695"/>
              <a:gd name="connsiteX135" fmla="*/ 2665251 w 4728366"/>
              <a:gd name="connsiteY135" fmla="*/ 1415650 h 5350695"/>
              <a:gd name="connsiteX136" fmla="*/ 2657631 w 4728366"/>
              <a:gd name="connsiteY136" fmla="*/ 1545190 h 5350695"/>
              <a:gd name="connsiteX137" fmla="*/ 2627151 w 4728366"/>
              <a:gd name="connsiteY137" fmla="*/ 1629010 h 5350695"/>
              <a:gd name="connsiteX138" fmla="*/ 2482371 w 4728366"/>
              <a:gd name="connsiteY138" fmla="*/ 1545190 h 5350695"/>
              <a:gd name="connsiteX139" fmla="*/ 2474751 w 4728366"/>
              <a:gd name="connsiteY139" fmla="*/ 1400410 h 5350695"/>
              <a:gd name="connsiteX140" fmla="*/ 2497611 w 4728366"/>
              <a:gd name="connsiteY140" fmla="*/ 1202290 h 5350695"/>
              <a:gd name="connsiteX141" fmla="*/ 2406171 w 4728366"/>
              <a:gd name="connsiteY141" fmla="*/ 89770 h 5350695"/>
              <a:gd name="connsiteX142" fmla="*/ 1926112 w 4728366"/>
              <a:gd name="connsiteY142" fmla="*/ 120250 h 5350695"/>
              <a:gd name="connsiteX143" fmla="*/ 1560351 w 4728366"/>
              <a:gd name="connsiteY143" fmla="*/ 966070 h 5350695"/>
              <a:gd name="connsiteX144" fmla="*/ 127792 w 4728366"/>
              <a:gd name="connsiteY144" fmla="*/ 425050 h 5350695"/>
              <a:gd name="connsiteX145" fmla="*/ 51591 w 4728366"/>
              <a:gd name="connsiteY145" fmla="*/ 638410 h 5350695"/>
              <a:gd name="connsiteX146" fmla="*/ 112551 w 4728366"/>
              <a:gd name="connsiteY146" fmla="*/ 714609 h 5350695"/>
              <a:gd name="connsiteX147" fmla="*/ 280192 w 4728366"/>
              <a:gd name="connsiteY147" fmla="*/ 806050 h 5350695"/>
              <a:gd name="connsiteX148" fmla="*/ 364011 w 4728366"/>
              <a:gd name="connsiteY148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227779 w 4683574"/>
              <a:gd name="connsiteY144" fmla="*/ 310750 h 5350695"/>
              <a:gd name="connsiteX145" fmla="*/ 83000 w 4683574"/>
              <a:gd name="connsiteY145" fmla="*/ 425050 h 5350695"/>
              <a:gd name="connsiteX146" fmla="*/ 6799 w 4683574"/>
              <a:gd name="connsiteY146" fmla="*/ 638410 h 5350695"/>
              <a:gd name="connsiteX147" fmla="*/ 67759 w 4683574"/>
              <a:gd name="connsiteY147" fmla="*/ 714609 h 5350695"/>
              <a:gd name="connsiteX148" fmla="*/ 235400 w 4683574"/>
              <a:gd name="connsiteY148" fmla="*/ 806050 h 5350695"/>
              <a:gd name="connsiteX149" fmla="*/ 319219 w 4683574"/>
              <a:gd name="connsiteY149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654499 w 4683574"/>
              <a:gd name="connsiteY144" fmla="*/ 531730 h 5350695"/>
              <a:gd name="connsiteX145" fmla="*/ 227779 w 4683574"/>
              <a:gd name="connsiteY145" fmla="*/ 310750 h 5350695"/>
              <a:gd name="connsiteX146" fmla="*/ 83000 w 4683574"/>
              <a:gd name="connsiteY146" fmla="*/ 425050 h 5350695"/>
              <a:gd name="connsiteX147" fmla="*/ 6799 w 4683574"/>
              <a:gd name="connsiteY147" fmla="*/ 638410 h 5350695"/>
              <a:gd name="connsiteX148" fmla="*/ 67759 w 4683574"/>
              <a:gd name="connsiteY148" fmla="*/ 714609 h 5350695"/>
              <a:gd name="connsiteX149" fmla="*/ 235400 w 4683574"/>
              <a:gd name="connsiteY149" fmla="*/ 806050 h 5350695"/>
              <a:gd name="connsiteX150" fmla="*/ 319219 w 4683574"/>
              <a:gd name="connsiteY150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1043119 w 4683574"/>
              <a:gd name="connsiteY144" fmla="*/ 874630 h 5350695"/>
              <a:gd name="connsiteX145" fmla="*/ 654499 w 4683574"/>
              <a:gd name="connsiteY145" fmla="*/ 531730 h 5350695"/>
              <a:gd name="connsiteX146" fmla="*/ 227779 w 4683574"/>
              <a:gd name="connsiteY146" fmla="*/ 310750 h 5350695"/>
              <a:gd name="connsiteX147" fmla="*/ 83000 w 4683574"/>
              <a:gd name="connsiteY147" fmla="*/ 425050 h 5350695"/>
              <a:gd name="connsiteX148" fmla="*/ 6799 w 4683574"/>
              <a:gd name="connsiteY148" fmla="*/ 638410 h 5350695"/>
              <a:gd name="connsiteX149" fmla="*/ 67759 w 4683574"/>
              <a:gd name="connsiteY149" fmla="*/ 714609 h 5350695"/>
              <a:gd name="connsiteX150" fmla="*/ 235400 w 4683574"/>
              <a:gd name="connsiteY150" fmla="*/ 806050 h 5350695"/>
              <a:gd name="connsiteX151" fmla="*/ 319219 w 4683574"/>
              <a:gd name="connsiteY151" fmla="*/ 882250 h 5350695"/>
              <a:gd name="connsiteX0" fmla="*/ 342079 w 4683574"/>
              <a:gd name="connsiteY0" fmla="*/ 895934 h 5371999"/>
              <a:gd name="connsiteX1" fmla="*/ 463999 w 4683574"/>
              <a:gd name="connsiteY1" fmla="*/ 1063574 h 5371999"/>
              <a:gd name="connsiteX2" fmla="*/ 684979 w 4683574"/>
              <a:gd name="connsiteY2" fmla="*/ 1094054 h 5371999"/>
              <a:gd name="connsiteX3" fmla="*/ 936439 w 4683574"/>
              <a:gd name="connsiteY3" fmla="*/ 1215974 h 5371999"/>
              <a:gd name="connsiteX4" fmla="*/ 913579 w 4683574"/>
              <a:gd name="connsiteY4" fmla="*/ 1330274 h 5371999"/>
              <a:gd name="connsiteX5" fmla="*/ 1081219 w 4683574"/>
              <a:gd name="connsiteY5" fmla="*/ 1452194 h 5371999"/>
              <a:gd name="connsiteX6" fmla="*/ 1119319 w 4683574"/>
              <a:gd name="connsiteY6" fmla="*/ 1551254 h 5371999"/>
              <a:gd name="connsiteX7" fmla="*/ 959299 w 4683574"/>
              <a:gd name="connsiteY7" fmla="*/ 1657934 h 5371999"/>
              <a:gd name="connsiteX8" fmla="*/ 905959 w 4683574"/>
              <a:gd name="connsiteY8" fmla="*/ 1741754 h 5371999"/>
              <a:gd name="connsiteX9" fmla="*/ 989779 w 4683574"/>
              <a:gd name="connsiteY9" fmla="*/ 1924634 h 5371999"/>
              <a:gd name="connsiteX10" fmla="*/ 1073599 w 4683574"/>
              <a:gd name="connsiteY10" fmla="*/ 2046554 h 5371999"/>
              <a:gd name="connsiteX11" fmla="*/ 1225999 w 4683574"/>
              <a:gd name="connsiteY11" fmla="*/ 2137994 h 5371999"/>
              <a:gd name="connsiteX12" fmla="*/ 1340299 w 4683574"/>
              <a:gd name="connsiteY12" fmla="*/ 2061794 h 5371999"/>
              <a:gd name="connsiteX13" fmla="*/ 1408879 w 4683574"/>
              <a:gd name="connsiteY13" fmla="*/ 2061794 h 5371999"/>
              <a:gd name="connsiteX14" fmla="*/ 1446979 w 4683574"/>
              <a:gd name="connsiteY14" fmla="*/ 2176094 h 5371999"/>
              <a:gd name="connsiteX15" fmla="*/ 1500319 w 4683574"/>
              <a:gd name="connsiteY15" fmla="*/ 2267534 h 5371999"/>
              <a:gd name="connsiteX16" fmla="*/ 1515559 w 4683574"/>
              <a:gd name="connsiteY16" fmla="*/ 2351354 h 5371999"/>
              <a:gd name="connsiteX17" fmla="*/ 1386019 w 4683574"/>
              <a:gd name="connsiteY17" fmla="*/ 2427554 h 5371999"/>
              <a:gd name="connsiteX18" fmla="*/ 1401259 w 4683574"/>
              <a:gd name="connsiteY18" fmla="*/ 2518994 h 5371999"/>
              <a:gd name="connsiteX19" fmla="*/ 1294579 w 4683574"/>
              <a:gd name="connsiteY19" fmla="*/ 2541854 h 5371999"/>
              <a:gd name="connsiteX20" fmla="*/ 1172659 w 4683574"/>
              <a:gd name="connsiteY20" fmla="*/ 2488514 h 5371999"/>
              <a:gd name="connsiteX21" fmla="*/ 1035499 w 4683574"/>
              <a:gd name="connsiteY21" fmla="*/ 2579954 h 5371999"/>
              <a:gd name="connsiteX22" fmla="*/ 1088839 w 4683574"/>
              <a:gd name="connsiteY22" fmla="*/ 2694254 h 5371999"/>
              <a:gd name="connsiteX23" fmla="*/ 1286959 w 4683574"/>
              <a:gd name="connsiteY23" fmla="*/ 2755214 h 5371999"/>
              <a:gd name="connsiteX24" fmla="*/ 1370779 w 4683574"/>
              <a:gd name="connsiteY24" fmla="*/ 2770454 h 5371999"/>
              <a:gd name="connsiteX25" fmla="*/ 1218379 w 4683574"/>
              <a:gd name="connsiteY25" fmla="*/ 2831414 h 5371999"/>
              <a:gd name="connsiteX26" fmla="*/ 1104079 w 4683574"/>
              <a:gd name="connsiteY26" fmla="*/ 2892374 h 5371999"/>
              <a:gd name="connsiteX27" fmla="*/ 1073599 w 4683574"/>
              <a:gd name="connsiteY27" fmla="*/ 2945714 h 5371999"/>
              <a:gd name="connsiteX28" fmla="*/ 1104079 w 4683574"/>
              <a:gd name="connsiteY28" fmla="*/ 3044774 h 5371999"/>
              <a:gd name="connsiteX29" fmla="*/ 1050739 w 4683574"/>
              <a:gd name="connsiteY29" fmla="*/ 3082874 h 5371999"/>
              <a:gd name="connsiteX30" fmla="*/ 898339 w 4683574"/>
              <a:gd name="connsiteY30" fmla="*/ 3014294 h 5371999"/>
              <a:gd name="connsiteX31" fmla="*/ 806899 w 4683574"/>
              <a:gd name="connsiteY31" fmla="*/ 2976194 h 5371999"/>
              <a:gd name="connsiteX32" fmla="*/ 677359 w 4683574"/>
              <a:gd name="connsiteY32" fmla="*/ 2983814 h 5371999"/>
              <a:gd name="connsiteX33" fmla="*/ 540199 w 4683574"/>
              <a:gd name="connsiteY33" fmla="*/ 3044774 h 5371999"/>
              <a:gd name="connsiteX34" fmla="*/ 433519 w 4683574"/>
              <a:gd name="connsiteY34" fmla="*/ 3082874 h 5371999"/>
              <a:gd name="connsiteX35" fmla="*/ 273499 w 4683574"/>
              <a:gd name="connsiteY35" fmla="*/ 3174314 h 5371999"/>
              <a:gd name="connsiteX36" fmla="*/ 410659 w 4683574"/>
              <a:gd name="connsiteY36" fmla="*/ 3334334 h 5371999"/>
              <a:gd name="connsiteX37" fmla="*/ 639259 w 4683574"/>
              <a:gd name="connsiteY37" fmla="*/ 3395294 h 5371999"/>
              <a:gd name="connsiteX38" fmla="*/ 852619 w 4683574"/>
              <a:gd name="connsiteY38" fmla="*/ 3410534 h 5371999"/>
              <a:gd name="connsiteX39" fmla="*/ 989779 w 4683574"/>
              <a:gd name="connsiteY39" fmla="*/ 3433394 h 5371999"/>
              <a:gd name="connsiteX40" fmla="*/ 1149799 w 4683574"/>
              <a:gd name="connsiteY40" fmla="*/ 3471494 h 5371999"/>
              <a:gd name="connsiteX41" fmla="*/ 1309819 w 4683574"/>
              <a:gd name="connsiteY41" fmla="*/ 3601034 h 5371999"/>
              <a:gd name="connsiteX42" fmla="*/ 1279339 w 4683574"/>
              <a:gd name="connsiteY42" fmla="*/ 3654374 h 5371999"/>
              <a:gd name="connsiteX43" fmla="*/ 1180279 w 4683574"/>
              <a:gd name="connsiteY43" fmla="*/ 3661994 h 5371999"/>
              <a:gd name="connsiteX44" fmla="*/ 951679 w 4683574"/>
              <a:gd name="connsiteY44" fmla="*/ 3684854 h 5371999"/>
              <a:gd name="connsiteX45" fmla="*/ 784039 w 4683574"/>
              <a:gd name="connsiteY45" fmla="*/ 3707714 h 5371999"/>
              <a:gd name="connsiteX46" fmla="*/ 677359 w 4683574"/>
              <a:gd name="connsiteY46" fmla="*/ 3768674 h 5371999"/>
              <a:gd name="connsiteX47" fmla="*/ 563059 w 4683574"/>
              <a:gd name="connsiteY47" fmla="*/ 3806774 h 5371999"/>
              <a:gd name="connsiteX48" fmla="*/ 509719 w 4683574"/>
              <a:gd name="connsiteY48" fmla="*/ 3806774 h 5371999"/>
              <a:gd name="connsiteX49" fmla="*/ 441139 w 4683574"/>
              <a:gd name="connsiteY49" fmla="*/ 3882974 h 5371999"/>
              <a:gd name="connsiteX50" fmla="*/ 448759 w 4683574"/>
              <a:gd name="connsiteY50" fmla="*/ 4096334 h 5371999"/>
              <a:gd name="connsiteX51" fmla="*/ 547819 w 4683574"/>
              <a:gd name="connsiteY51" fmla="*/ 4233494 h 5371999"/>
              <a:gd name="connsiteX52" fmla="*/ 555439 w 4683574"/>
              <a:gd name="connsiteY52" fmla="*/ 4363034 h 5371999"/>
              <a:gd name="connsiteX53" fmla="*/ 448759 w 4683574"/>
              <a:gd name="connsiteY53" fmla="*/ 4515434 h 5371999"/>
              <a:gd name="connsiteX54" fmla="*/ 273499 w 4683574"/>
              <a:gd name="connsiteY54" fmla="*/ 4637354 h 5371999"/>
              <a:gd name="connsiteX55" fmla="*/ 220159 w 4683574"/>
              <a:gd name="connsiteY55" fmla="*/ 4759274 h 5371999"/>
              <a:gd name="connsiteX56" fmla="*/ 273499 w 4683574"/>
              <a:gd name="connsiteY56" fmla="*/ 4835474 h 5371999"/>
              <a:gd name="connsiteX57" fmla="*/ 555439 w 4683574"/>
              <a:gd name="connsiteY57" fmla="*/ 4705934 h 5371999"/>
              <a:gd name="connsiteX58" fmla="*/ 784039 w 4683574"/>
              <a:gd name="connsiteY58" fmla="*/ 4644974 h 5371999"/>
              <a:gd name="connsiteX59" fmla="*/ 944059 w 4683574"/>
              <a:gd name="connsiteY59" fmla="*/ 4637354 h 5371999"/>
              <a:gd name="connsiteX60" fmla="*/ 1172659 w 4683574"/>
              <a:gd name="connsiteY60" fmla="*/ 4667834 h 5371999"/>
              <a:gd name="connsiteX61" fmla="*/ 1279339 w 4683574"/>
              <a:gd name="connsiteY61" fmla="*/ 4667834 h 5371999"/>
              <a:gd name="connsiteX62" fmla="*/ 1378399 w 4683574"/>
              <a:gd name="connsiteY62" fmla="*/ 4568774 h 5371999"/>
              <a:gd name="connsiteX63" fmla="*/ 1500319 w 4683574"/>
              <a:gd name="connsiteY63" fmla="*/ 4561154 h 5371999"/>
              <a:gd name="connsiteX64" fmla="*/ 1652719 w 4683574"/>
              <a:gd name="connsiteY64" fmla="*/ 4446854 h 5371999"/>
              <a:gd name="connsiteX65" fmla="*/ 1774639 w 4683574"/>
              <a:gd name="connsiteY65" fmla="*/ 4340174 h 5371999"/>
              <a:gd name="connsiteX66" fmla="*/ 1911799 w 4683574"/>
              <a:gd name="connsiteY66" fmla="*/ 4210634 h 5371999"/>
              <a:gd name="connsiteX67" fmla="*/ 1995619 w 4683574"/>
              <a:gd name="connsiteY67" fmla="*/ 4081094 h 5371999"/>
              <a:gd name="connsiteX68" fmla="*/ 2087059 w 4683574"/>
              <a:gd name="connsiteY68" fmla="*/ 4012514 h 5371999"/>
              <a:gd name="connsiteX69" fmla="*/ 2170879 w 4683574"/>
              <a:gd name="connsiteY69" fmla="*/ 3997274 h 5371999"/>
              <a:gd name="connsiteX70" fmla="*/ 2247079 w 4683574"/>
              <a:gd name="connsiteY70" fmla="*/ 4065854 h 5371999"/>
              <a:gd name="connsiteX71" fmla="*/ 2269939 w 4683574"/>
              <a:gd name="connsiteY71" fmla="*/ 4218254 h 5371999"/>
              <a:gd name="connsiteX72" fmla="*/ 2247079 w 4683574"/>
              <a:gd name="connsiteY72" fmla="*/ 4385894 h 5371999"/>
              <a:gd name="connsiteX73" fmla="*/ 2178499 w 4683574"/>
              <a:gd name="connsiteY73" fmla="*/ 4538294 h 5371999"/>
              <a:gd name="connsiteX74" fmla="*/ 2155639 w 4683574"/>
              <a:gd name="connsiteY74" fmla="*/ 4599254 h 5371999"/>
              <a:gd name="connsiteX75" fmla="*/ 2224219 w 4683574"/>
              <a:gd name="connsiteY75" fmla="*/ 4667834 h 5371999"/>
              <a:gd name="connsiteX76" fmla="*/ 2376619 w 4683574"/>
              <a:gd name="connsiteY76" fmla="*/ 4675454 h 5371999"/>
              <a:gd name="connsiteX77" fmla="*/ 2506159 w 4683574"/>
              <a:gd name="connsiteY77" fmla="*/ 4736414 h 5371999"/>
              <a:gd name="connsiteX78" fmla="*/ 2498539 w 4683574"/>
              <a:gd name="connsiteY78" fmla="*/ 4850714 h 5371999"/>
              <a:gd name="connsiteX79" fmla="*/ 2498539 w 4683574"/>
              <a:gd name="connsiteY79" fmla="*/ 4949774 h 5371999"/>
              <a:gd name="connsiteX80" fmla="*/ 2658559 w 4683574"/>
              <a:gd name="connsiteY80" fmla="*/ 5094554 h 5371999"/>
              <a:gd name="connsiteX81" fmla="*/ 2902399 w 4683574"/>
              <a:gd name="connsiteY81" fmla="*/ 5262194 h 5371999"/>
              <a:gd name="connsiteX82" fmla="*/ 3161479 w 4683574"/>
              <a:gd name="connsiteY82" fmla="*/ 5338394 h 5371999"/>
              <a:gd name="connsiteX83" fmla="*/ 3291019 w 4683574"/>
              <a:gd name="connsiteY83" fmla="*/ 5346014 h 5371999"/>
              <a:gd name="connsiteX84" fmla="*/ 3397699 w 4683574"/>
              <a:gd name="connsiteY84" fmla="*/ 5003114 h 5371999"/>
              <a:gd name="connsiteX85" fmla="*/ 3390079 w 4683574"/>
              <a:gd name="connsiteY85" fmla="*/ 4812614 h 5371999"/>
              <a:gd name="connsiteX86" fmla="*/ 3443419 w 4683574"/>
              <a:gd name="connsiteY86" fmla="*/ 4705934 h 5371999"/>
              <a:gd name="connsiteX87" fmla="*/ 3603439 w 4683574"/>
              <a:gd name="connsiteY87" fmla="*/ 4652594 h 5371999"/>
              <a:gd name="connsiteX88" fmla="*/ 3687259 w 4683574"/>
              <a:gd name="connsiteY88" fmla="*/ 4591634 h 5371999"/>
              <a:gd name="connsiteX89" fmla="*/ 3687259 w 4683574"/>
              <a:gd name="connsiteY89" fmla="*/ 4469714 h 5371999"/>
              <a:gd name="connsiteX90" fmla="*/ 3832039 w 4683574"/>
              <a:gd name="connsiteY90" fmla="*/ 4500194 h 5371999"/>
              <a:gd name="connsiteX91" fmla="*/ 3824419 w 4683574"/>
              <a:gd name="connsiteY91" fmla="*/ 4667834 h 5371999"/>
              <a:gd name="connsiteX92" fmla="*/ 3771079 w 4683574"/>
              <a:gd name="connsiteY92" fmla="*/ 4804994 h 5371999"/>
              <a:gd name="connsiteX93" fmla="*/ 3717739 w 4683574"/>
              <a:gd name="connsiteY93" fmla="*/ 4881194 h 5371999"/>
              <a:gd name="connsiteX94" fmla="*/ 3580579 w 4683574"/>
              <a:gd name="connsiteY94" fmla="*/ 4881194 h 5371999"/>
              <a:gd name="connsiteX95" fmla="*/ 3542479 w 4683574"/>
              <a:gd name="connsiteY95" fmla="*/ 4934534 h 5371999"/>
              <a:gd name="connsiteX96" fmla="*/ 3633919 w 4683574"/>
              <a:gd name="connsiteY96" fmla="*/ 4957394 h 5371999"/>
              <a:gd name="connsiteX97" fmla="*/ 3763459 w 4683574"/>
              <a:gd name="connsiteY97" fmla="*/ 4957394 h 5371999"/>
              <a:gd name="connsiteX98" fmla="*/ 3900619 w 4683574"/>
              <a:gd name="connsiteY98" fmla="*/ 4980254 h 5371999"/>
              <a:gd name="connsiteX99" fmla="*/ 3992059 w 4683574"/>
              <a:gd name="connsiteY99" fmla="*/ 4873574 h 5371999"/>
              <a:gd name="connsiteX100" fmla="*/ 3999679 w 4683574"/>
              <a:gd name="connsiteY100" fmla="*/ 4675454 h 5371999"/>
              <a:gd name="connsiteX101" fmla="*/ 4113979 w 4683574"/>
              <a:gd name="connsiteY101" fmla="*/ 4515434 h 5371999"/>
              <a:gd name="connsiteX102" fmla="*/ 4251139 w 4683574"/>
              <a:gd name="connsiteY102" fmla="*/ 4446854 h 5371999"/>
              <a:gd name="connsiteX103" fmla="*/ 4373059 w 4683574"/>
              <a:gd name="connsiteY103" fmla="*/ 4363034 h 5371999"/>
              <a:gd name="connsiteX104" fmla="*/ 4563559 w 4683574"/>
              <a:gd name="connsiteY104" fmla="*/ 4241114 h 5371999"/>
              <a:gd name="connsiteX105" fmla="*/ 4670239 w 4683574"/>
              <a:gd name="connsiteY105" fmla="*/ 4241114 h 5371999"/>
              <a:gd name="connsiteX106" fmla="*/ 4670239 w 4683574"/>
              <a:gd name="connsiteY106" fmla="*/ 2717114 h 5371999"/>
              <a:gd name="connsiteX107" fmla="*/ 4563559 w 4683574"/>
              <a:gd name="connsiteY107" fmla="*/ 2648534 h 5371999"/>
              <a:gd name="connsiteX108" fmla="*/ 4418779 w 4683574"/>
              <a:gd name="connsiteY108" fmla="*/ 2557094 h 5371999"/>
              <a:gd name="connsiteX109" fmla="*/ 4327339 w 4683574"/>
              <a:gd name="connsiteY109" fmla="*/ 2450414 h 5371999"/>
              <a:gd name="connsiteX110" fmla="*/ 4281619 w 4683574"/>
              <a:gd name="connsiteY110" fmla="*/ 2511374 h 5371999"/>
              <a:gd name="connsiteX111" fmla="*/ 4251139 w 4683574"/>
              <a:gd name="connsiteY111" fmla="*/ 2587574 h 5371999"/>
              <a:gd name="connsiteX112" fmla="*/ 4190179 w 4683574"/>
              <a:gd name="connsiteY112" fmla="*/ 2671394 h 5371999"/>
              <a:gd name="connsiteX113" fmla="*/ 4060639 w 4683574"/>
              <a:gd name="connsiteY113" fmla="*/ 2709494 h 5371999"/>
              <a:gd name="connsiteX114" fmla="*/ 4014919 w 4683574"/>
              <a:gd name="connsiteY114" fmla="*/ 2633294 h 5371999"/>
              <a:gd name="connsiteX115" fmla="*/ 3816799 w 4683574"/>
              <a:gd name="connsiteY115" fmla="*/ 2564714 h 5371999"/>
              <a:gd name="connsiteX116" fmla="*/ 3732979 w 4683574"/>
              <a:gd name="connsiteY116" fmla="*/ 2518994 h 5371999"/>
              <a:gd name="connsiteX117" fmla="*/ 3999679 w 4683574"/>
              <a:gd name="connsiteY117" fmla="*/ 2336114 h 5371999"/>
              <a:gd name="connsiteX118" fmla="*/ 4014919 w 4683574"/>
              <a:gd name="connsiteY118" fmla="*/ 2252294 h 5371999"/>
              <a:gd name="connsiteX119" fmla="*/ 3839659 w 4683574"/>
              <a:gd name="connsiteY119" fmla="*/ 2153234 h 5371999"/>
              <a:gd name="connsiteX120" fmla="*/ 3961579 w 4683574"/>
              <a:gd name="connsiteY120" fmla="*/ 2038934 h 5371999"/>
              <a:gd name="connsiteX121" fmla="*/ 3938719 w 4683574"/>
              <a:gd name="connsiteY121" fmla="*/ 1871294 h 5371999"/>
              <a:gd name="connsiteX122" fmla="*/ 3892999 w 4683574"/>
              <a:gd name="connsiteY122" fmla="*/ 1749374 h 5371999"/>
              <a:gd name="connsiteX123" fmla="*/ 3664399 w 4683574"/>
              <a:gd name="connsiteY123" fmla="*/ 1795094 h 5371999"/>
              <a:gd name="connsiteX124" fmla="*/ 3572959 w 4683574"/>
              <a:gd name="connsiteY124" fmla="*/ 1680794 h 5371999"/>
              <a:gd name="connsiteX125" fmla="*/ 3618679 w 4683574"/>
              <a:gd name="connsiteY125" fmla="*/ 1520774 h 5371999"/>
              <a:gd name="connsiteX126" fmla="*/ 3580579 w 4683574"/>
              <a:gd name="connsiteY126" fmla="*/ 1444574 h 5371999"/>
              <a:gd name="connsiteX127" fmla="*/ 3473899 w 4683574"/>
              <a:gd name="connsiteY127" fmla="*/ 1475054 h 5371999"/>
              <a:gd name="connsiteX128" fmla="*/ 3329119 w 4683574"/>
              <a:gd name="connsiteY128" fmla="*/ 1490294 h 5371999"/>
              <a:gd name="connsiteX129" fmla="*/ 3222439 w 4683574"/>
              <a:gd name="connsiteY129" fmla="*/ 1383614 h 5371999"/>
              <a:gd name="connsiteX130" fmla="*/ 3130999 w 4683574"/>
              <a:gd name="connsiteY130" fmla="*/ 1330274 h 5371999"/>
              <a:gd name="connsiteX131" fmla="*/ 3031939 w 4683574"/>
              <a:gd name="connsiteY131" fmla="*/ 1459814 h 5371999"/>
              <a:gd name="connsiteX132" fmla="*/ 2993839 w 4683574"/>
              <a:gd name="connsiteY132" fmla="*/ 1490294 h 5371999"/>
              <a:gd name="connsiteX133" fmla="*/ 2849059 w 4683574"/>
              <a:gd name="connsiteY133" fmla="*/ 1406474 h 5371999"/>
              <a:gd name="connsiteX134" fmla="*/ 2765239 w 4683574"/>
              <a:gd name="connsiteY134" fmla="*/ 1398854 h 5371999"/>
              <a:gd name="connsiteX135" fmla="*/ 2620459 w 4683574"/>
              <a:gd name="connsiteY135" fmla="*/ 1436954 h 5371999"/>
              <a:gd name="connsiteX136" fmla="*/ 2612839 w 4683574"/>
              <a:gd name="connsiteY136" fmla="*/ 1566494 h 5371999"/>
              <a:gd name="connsiteX137" fmla="*/ 2582359 w 4683574"/>
              <a:gd name="connsiteY137" fmla="*/ 1650314 h 5371999"/>
              <a:gd name="connsiteX138" fmla="*/ 2437579 w 4683574"/>
              <a:gd name="connsiteY138" fmla="*/ 1566494 h 5371999"/>
              <a:gd name="connsiteX139" fmla="*/ 2429959 w 4683574"/>
              <a:gd name="connsiteY139" fmla="*/ 1421714 h 5371999"/>
              <a:gd name="connsiteX140" fmla="*/ 2452819 w 4683574"/>
              <a:gd name="connsiteY140" fmla="*/ 1223594 h 5371999"/>
              <a:gd name="connsiteX141" fmla="*/ 2361379 w 4683574"/>
              <a:gd name="connsiteY141" fmla="*/ 111074 h 5371999"/>
              <a:gd name="connsiteX142" fmla="*/ 1881320 w 4683574"/>
              <a:gd name="connsiteY142" fmla="*/ 141554 h 5371999"/>
              <a:gd name="connsiteX143" fmla="*/ 1424119 w 4683574"/>
              <a:gd name="connsiteY143" fmla="*/ 613994 h 5371999"/>
              <a:gd name="connsiteX144" fmla="*/ 1515559 w 4683574"/>
              <a:gd name="connsiteY144" fmla="*/ 987374 h 5371999"/>
              <a:gd name="connsiteX145" fmla="*/ 1043119 w 4683574"/>
              <a:gd name="connsiteY145" fmla="*/ 895934 h 5371999"/>
              <a:gd name="connsiteX146" fmla="*/ 654499 w 4683574"/>
              <a:gd name="connsiteY146" fmla="*/ 553034 h 5371999"/>
              <a:gd name="connsiteX147" fmla="*/ 227779 w 4683574"/>
              <a:gd name="connsiteY147" fmla="*/ 332054 h 5371999"/>
              <a:gd name="connsiteX148" fmla="*/ 83000 w 4683574"/>
              <a:gd name="connsiteY148" fmla="*/ 446354 h 5371999"/>
              <a:gd name="connsiteX149" fmla="*/ 6799 w 4683574"/>
              <a:gd name="connsiteY149" fmla="*/ 659714 h 5371999"/>
              <a:gd name="connsiteX150" fmla="*/ 67759 w 4683574"/>
              <a:gd name="connsiteY150" fmla="*/ 735913 h 5371999"/>
              <a:gd name="connsiteX151" fmla="*/ 235400 w 4683574"/>
              <a:gd name="connsiteY151" fmla="*/ 827354 h 5371999"/>
              <a:gd name="connsiteX152" fmla="*/ 319219 w 4683574"/>
              <a:gd name="connsiteY152" fmla="*/ 903554 h 5371999"/>
              <a:gd name="connsiteX0" fmla="*/ 342079 w 4683574"/>
              <a:gd name="connsiteY0" fmla="*/ 878892 h 5354957"/>
              <a:gd name="connsiteX1" fmla="*/ 463999 w 4683574"/>
              <a:gd name="connsiteY1" fmla="*/ 1046532 h 5354957"/>
              <a:gd name="connsiteX2" fmla="*/ 684979 w 4683574"/>
              <a:gd name="connsiteY2" fmla="*/ 1077012 h 5354957"/>
              <a:gd name="connsiteX3" fmla="*/ 936439 w 4683574"/>
              <a:gd name="connsiteY3" fmla="*/ 1198932 h 5354957"/>
              <a:gd name="connsiteX4" fmla="*/ 913579 w 4683574"/>
              <a:gd name="connsiteY4" fmla="*/ 1313232 h 5354957"/>
              <a:gd name="connsiteX5" fmla="*/ 1081219 w 4683574"/>
              <a:gd name="connsiteY5" fmla="*/ 1435152 h 5354957"/>
              <a:gd name="connsiteX6" fmla="*/ 1119319 w 4683574"/>
              <a:gd name="connsiteY6" fmla="*/ 1534212 h 5354957"/>
              <a:gd name="connsiteX7" fmla="*/ 959299 w 4683574"/>
              <a:gd name="connsiteY7" fmla="*/ 1640892 h 5354957"/>
              <a:gd name="connsiteX8" fmla="*/ 905959 w 4683574"/>
              <a:gd name="connsiteY8" fmla="*/ 1724712 h 5354957"/>
              <a:gd name="connsiteX9" fmla="*/ 989779 w 4683574"/>
              <a:gd name="connsiteY9" fmla="*/ 1907592 h 5354957"/>
              <a:gd name="connsiteX10" fmla="*/ 1073599 w 4683574"/>
              <a:gd name="connsiteY10" fmla="*/ 2029512 h 5354957"/>
              <a:gd name="connsiteX11" fmla="*/ 1225999 w 4683574"/>
              <a:gd name="connsiteY11" fmla="*/ 2120952 h 5354957"/>
              <a:gd name="connsiteX12" fmla="*/ 1340299 w 4683574"/>
              <a:gd name="connsiteY12" fmla="*/ 2044752 h 5354957"/>
              <a:gd name="connsiteX13" fmla="*/ 1408879 w 4683574"/>
              <a:gd name="connsiteY13" fmla="*/ 2044752 h 5354957"/>
              <a:gd name="connsiteX14" fmla="*/ 1446979 w 4683574"/>
              <a:gd name="connsiteY14" fmla="*/ 2159052 h 5354957"/>
              <a:gd name="connsiteX15" fmla="*/ 1500319 w 4683574"/>
              <a:gd name="connsiteY15" fmla="*/ 2250492 h 5354957"/>
              <a:gd name="connsiteX16" fmla="*/ 1515559 w 4683574"/>
              <a:gd name="connsiteY16" fmla="*/ 2334312 h 5354957"/>
              <a:gd name="connsiteX17" fmla="*/ 1386019 w 4683574"/>
              <a:gd name="connsiteY17" fmla="*/ 2410512 h 5354957"/>
              <a:gd name="connsiteX18" fmla="*/ 1401259 w 4683574"/>
              <a:gd name="connsiteY18" fmla="*/ 2501952 h 5354957"/>
              <a:gd name="connsiteX19" fmla="*/ 1294579 w 4683574"/>
              <a:gd name="connsiteY19" fmla="*/ 2524812 h 5354957"/>
              <a:gd name="connsiteX20" fmla="*/ 1172659 w 4683574"/>
              <a:gd name="connsiteY20" fmla="*/ 2471472 h 5354957"/>
              <a:gd name="connsiteX21" fmla="*/ 1035499 w 4683574"/>
              <a:gd name="connsiteY21" fmla="*/ 2562912 h 5354957"/>
              <a:gd name="connsiteX22" fmla="*/ 1088839 w 4683574"/>
              <a:gd name="connsiteY22" fmla="*/ 2677212 h 5354957"/>
              <a:gd name="connsiteX23" fmla="*/ 1286959 w 4683574"/>
              <a:gd name="connsiteY23" fmla="*/ 2738172 h 5354957"/>
              <a:gd name="connsiteX24" fmla="*/ 1370779 w 4683574"/>
              <a:gd name="connsiteY24" fmla="*/ 2753412 h 5354957"/>
              <a:gd name="connsiteX25" fmla="*/ 1218379 w 4683574"/>
              <a:gd name="connsiteY25" fmla="*/ 2814372 h 5354957"/>
              <a:gd name="connsiteX26" fmla="*/ 1104079 w 4683574"/>
              <a:gd name="connsiteY26" fmla="*/ 2875332 h 5354957"/>
              <a:gd name="connsiteX27" fmla="*/ 1073599 w 4683574"/>
              <a:gd name="connsiteY27" fmla="*/ 2928672 h 5354957"/>
              <a:gd name="connsiteX28" fmla="*/ 1104079 w 4683574"/>
              <a:gd name="connsiteY28" fmla="*/ 3027732 h 5354957"/>
              <a:gd name="connsiteX29" fmla="*/ 1050739 w 4683574"/>
              <a:gd name="connsiteY29" fmla="*/ 3065832 h 5354957"/>
              <a:gd name="connsiteX30" fmla="*/ 898339 w 4683574"/>
              <a:gd name="connsiteY30" fmla="*/ 2997252 h 5354957"/>
              <a:gd name="connsiteX31" fmla="*/ 806899 w 4683574"/>
              <a:gd name="connsiteY31" fmla="*/ 2959152 h 5354957"/>
              <a:gd name="connsiteX32" fmla="*/ 677359 w 4683574"/>
              <a:gd name="connsiteY32" fmla="*/ 2966772 h 5354957"/>
              <a:gd name="connsiteX33" fmla="*/ 540199 w 4683574"/>
              <a:gd name="connsiteY33" fmla="*/ 3027732 h 5354957"/>
              <a:gd name="connsiteX34" fmla="*/ 433519 w 4683574"/>
              <a:gd name="connsiteY34" fmla="*/ 3065832 h 5354957"/>
              <a:gd name="connsiteX35" fmla="*/ 273499 w 4683574"/>
              <a:gd name="connsiteY35" fmla="*/ 3157272 h 5354957"/>
              <a:gd name="connsiteX36" fmla="*/ 410659 w 4683574"/>
              <a:gd name="connsiteY36" fmla="*/ 3317292 h 5354957"/>
              <a:gd name="connsiteX37" fmla="*/ 639259 w 4683574"/>
              <a:gd name="connsiteY37" fmla="*/ 3378252 h 5354957"/>
              <a:gd name="connsiteX38" fmla="*/ 852619 w 4683574"/>
              <a:gd name="connsiteY38" fmla="*/ 3393492 h 5354957"/>
              <a:gd name="connsiteX39" fmla="*/ 989779 w 4683574"/>
              <a:gd name="connsiteY39" fmla="*/ 3416352 h 5354957"/>
              <a:gd name="connsiteX40" fmla="*/ 1149799 w 4683574"/>
              <a:gd name="connsiteY40" fmla="*/ 3454452 h 5354957"/>
              <a:gd name="connsiteX41" fmla="*/ 1309819 w 4683574"/>
              <a:gd name="connsiteY41" fmla="*/ 3583992 h 5354957"/>
              <a:gd name="connsiteX42" fmla="*/ 1279339 w 4683574"/>
              <a:gd name="connsiteY42" fmla="*/ 3637332 h 5354957"/>
              <a:gd name="connsiteX43" fmla="*/ 1180279 w 4683574"/>
              <a:gd name="connsiteY43" fmla="*/ 3644952 h 5354957"/>
              <a:gd name="connsiteX44" fmla="*/ 951679 w 4683574"/>
              <a:gd name="connsiteY44" fmla="*/ 3667812 h 5354957"/>
              <a:gd name="connsiteX45" fmla="*/ 784039 w 4683574"/>
              <a:gd name="connsiteY45" fmla="*/ 3690672 h 5354957"/>
              <a:gd name="connsiteX46" fmla="*/ 677359 w 4683574"/>
              <a:gd name="connsiteY46" fmla="*/ 3751632 h 5354957"/>
              <a:gd name="connsiteX47" fmla="*/ 563059 w 4683574"/>
              <a:gd name="connsiteY47" fmla="*/ 3789732 h 5354957"/>
              <a:gd name="connsiteX48" fmla="*/ 509719 w 4683574"/>
              <a:gd name="connsiteY48" fmla="*/ 3789732 h 5354957"/>
              <a:gd name="connsiteX49" fmla="*/ 441139 w 4683574"/>
              <a:gd name="connsiteY49" fmla="*/ 3865932 h 5354957"/>
              <a:gd name="connsiteX50" fmla="*/ 448759 w 4683574"/>
              <a:gd name="connsiteY50" fmla="*/ 4079292 h 5354957"/>
              <a:gd name="connsiteX51" fmla="*/ 547819 w 4683574"/>
              <a:gd name="connsiteY51" fmla="*/ 4216452 h 5354957"/>
              <a:gd name="connsiteX52" fmla="*/ 555439 w 4683574"/>
              <a:gd name="connsiteY52" fmla="*/ 4345992 h 5354957"/>
              <a:gd name="connsiteX53" fmla="*/ 448759 w 4683574"/>
              <a:gd name="connsiteY53" fmla="*/ 4498392 h 5354957"/>
              <a:gd name="connsiteX54" fmla="*/ 273499 w 4683574"/>
              <a:gd name="connsiteY54" fmla="*/ 4620312 h 5354957"/>
              <a:gd name="connsiteX55" fmla="*/ 220159 w 4683574"/>
              <a:gd name="connsiteY55" fmla="*/ 4742232 h 5354957"/>
              <a:gd name="connsiteX56" fmla="*/ 273499 w 4683574"/>
              <a:gd name="connsiteY56" fmla="*/ 4818432 h 5354957"/>
              <a:gd name="connsiteX57" fmla="*/ 555439 w 4683574"/>
              <a:gd name="connsiteY57" fmla="*/ 4688892 h 5354957"/>
              <a:gd name="connsiteX58" fmla="*/ 784039 w 4683574"/>
              <a:gd name="connsiteY58" fmla="*/ 4627932 h 5354957"/>
              <a:gd name="connsiteX59" fmla="*/ 944059 w 4683574"/>
              <a:gd name="connsiteY59" fmla="*/ 4620312 h 5354957"/>
              <a:gd name="connsiteX60" fmla="*/ 1172659 w 4683574"/>
              <a:gd name="connsiteY60" fmla="*/ 4650792 h 5354957"/>
              <a:gd name="connsiteX61" fmla="*/ 1279339 w 4683574"/>
              <a:gd name="connsiteY61" fmla="*/ 4650792 h 5354957"/>
              <a:gd name="connsiteX62" fmla="*/ 1378399 w 4683574"/>
              <a:gd name="connsiteY62" fmla="*/ 4551732 h 5354957"/>
              <a:gd name="connsiteX63" fmla="*/ 1500319 w 4683574"/>
              <a:gd name="connsiteY63" fmla="*/ 4544112 h 5354957"/>
              <a:gd name="connsiteX64" fmla="*/ 1652719 w 4683574"/>
              <a:gd name="connsiteY64" fmla="*/ 4429812 h 5354957"/>
              <a:gd name="connsiteX65" fmla="*/ 1774639 w 4683574"/>
              <a:gd name="connsiteY65" fmla="*/ 4323132 h 5354957"/>
              <a:gd name="connsiteX66" fmla="*/ 1911799 w 4683574"/>
              <a:gd name="connsiteY66" fmla="*/ 4193592 h 5354957"/>
              <a:gd name="connsiteX67" fmla="*/ 1995619 w 4683574"/>
              <a:gd name="connsiteY67" fmla="*/ 4064052 h 5354957"/>
              <a:gd name="connsiteX68" fmla="*/ 2087059 w 4683574"/>
              <a:gd name="connsiteY68" fmla="*/ 3995472 h 5354957"/>
              <a:gd name="connsiteX69" fmla="*/ 2170879 w 4683574"/>
              <a:gd name="connsiteY69" fmla="*/ 3980232 h 5354957"/>
              <a:gd name="connsiteX70" fmla="*/ 2247079 w 4683574"/>
              <a:gd name="connsiteY70" fmla="*/ 4048812 h 5354957"/>
              <a:gd name="connsiteX71" fmla="*/ 2269939 w 4683574"/>
              <a:gd name="connsiteY71" fmla="*/ 4201212 h 5354957"/>
              <a:gd name="connsiteX72" fmla="*/ 2247079 w 4683574"/>
              <a:gd name="connsiteY72" fmla="*/ 4368852 h 5354957"/>
              <a:gd name="connsiteX73" fmla="*/ 2178499 w 4683574"/>
              <a:gd name="connsiteY73" fmla="*/ 4521252 h 5354957"/>
              <a:gd name="connsiteX74" fmla="*/ 2155639 w 4683574"/>
              <a:gd name="connsiteY74" fmla="*/ 4582212 h 5354957"/>
              <a:gd name="connsiteX75" fmla="*/ 2224219 w 4683574"/>
              <a:gd name="connsiteY75" fmla="*/ 4650792 h 5354957"/>
              <a:gd name="connsiteX76" fmla="*/ 2376619 w 4683574"/>
              <a:gd name="connsiteY76" fmla="*/ 4658412 h 5354957"/>
              <a:gd name="connsiteX77" fmla="*/ 2506159 w 4683574"/>
              <a:gd name="connsiteY77" fmla="*/ 4719372 h 5354957"/>
              <a:gd name="connsiteX78" fmla="*/ 2498539 w 4683574"/>
              <a:gd name="connsiteY78" fmla="*/ 4833672 h 5354957"/>
              <a:gd name="connsiteX79" fmla="*/ 2498539 w 4683574"/>
              <a:gd name="connsiteY79" fmla="*/ 4932732 h 5354957"/>
              <a:gd name="connsiteX80" fmla="*/ 2658559 w 4683574"/>
              <a:gd name="connsiteY80" fmla="*/ 5077512 h 5354957"/>
              <a:gd name="connsiteX81" fmla="*/ 2902399 w 4683574"/>
              <a:gd name="connsiteY81" fmla="*/ 5245152 h 5354957"/>
              <a:gd name="connsiteX82" fmla="*/ 3161479 w 4683574"/>
              <a:gd name="connsiteY82" fmla="*/ 5321352 h 5354957"/>
              <a:gd name="connsiteX83" fmla="*/ 3291019 w 4683574"/>
              <a:gd name="connsiteY83" fmla="*/ 5328972 h 5354957"/>
              <a:gd name="connsiteX84" fmla="*/ 3397699 w 4683574"/>
              <a:gd name="connsiteY84" fmla="*/ 4986072 h 5354957"/>
              <a:gd name="connsiteX85" fmla="*/ 3390079 w 4683574"/>
              <a:gd name="connsiteY85" fmla="*/ 4795572 h 5354957"/>
              <a:gd name="connsiteX86" fmla="*/ 3443419 w 4683574"/>
              <a:gd name="connsiteY86" fmla="*/ 4688892 h 5354957"/>
              <a:gd name="connsiteX87" fmla="*/ 3603439 w 4683574"/>
              <a:gd name="connsiteY87" fmla="*/ 4635552 h 5354957"/>
              <a:gd name="connsiteX88" fmla="*/ 3687259 w 4683574"/>
              <a:gd name="connsiteY88" fmla="*/ 4574592 h 5354957"/>
              <a:gd name="connsiteX89" fmla="*/ 3687259 w 4683574"/>
              <a:gd name="connsiteY89" fmla="*/ 4452672 h 5354957"/>
              <a:gd name="connsiteX90" fmla="*/ 3832039 w 4683574"/>
              <a:gd name="connsiteY90" fmla="*/ 4483152 h 5354957"/>
              <a:gd name="connsiteX91" fmla="*/ 3824419 w 4683574"/>
              <a:gd name="connsiteY91" fmla="*/ 4650792 h 5354957"/>
              <a:gd name="connsiteX92" fmla="*/ 3771079 w 4683574"/>
              <a:gd name="connsiteY92" fmla="*/ 4787952 h 5354957"/>
              <a:gd name="connsiteX93" fmla="*/ 3717739 w 4683574"/>
              <a:gd name="connsiteY93" fmla="*/ 4864152 h 5354957"/>
              <a:gd name="connsiteX94" fmla="*/ 3580579 w 4683574"/>
              <a:gd name="connsiteY94" fmla="*/ 4864152 h 5354957"/>
              <a:gd name="connsiteX95" fmla="*/ 3542479 w 4683574"/>
              <a:gd name="connsiteY95" fmla="*/ 4917492 h 5354957"/>
              <a:gd name="connsiteX96" fmla="*/ 3633919 w 4683574"/>
              <a:gd name="connsiteY96" fmla="*/ 4940352 h 5354957"/>
              <a:gd name="connsiteX97" fmla="*/ 3763459 w 4683574"/>
              <a:gd name="connsiteY97" fmla="*/ 4940352 h 5354957"/>
              <a:gd name="connsiteX98" fmla="*/ 3900619 w 4683574"/>
              <a:gd name="connsiteY98" fmla="*/ 4963212 h 5354957"/>
              <a:gd name="connsiteX99" fmla="*/ 3992059 w 4683574"/>
              <a:gd name="connsiteY99" fmla="*/ 4856532 h 5354957"/>
              <a:gd name="connsiteX100" fmla="*/ 3999679 w 4683574"/>
              <a:gd name="connsiteY100" fmla="*/ 4658412 h 5354957"/>
              <a:gd name="connsiteX101" fmla="*/ 4113979 w 4683574"/>
              <a:gd name="connsiteY101" fmla="*/ 4498392 h 5354957"/>
              <a:gd name="connsiteX102" fmla="*/ 4251139 w 4683574"/>
              <a:gd name="connsiteY102" fmla="*/ 4429812 h 5354957"/>
              <a:gd name="connsiteX103" fmla="*/ 4373059 w 4683574"/>
              <a:gd name="connsiteY103" fmla="*/ 4345992 h 5354957"/>
              <a:gd name="connsiteX104" fmla="*/ 4563559 w 4683574"/>
              <a:gd name="connsiteY104" fmla="*/ 4224072 h 5354957"/>
              <a:gd name="connsiteX105" fmla="*/ 4670239 w 4683574"/>
              <a:gd name="connsiteY105" fmla="*/ 4224072 h 5354957"/>
              <a:gd name="connsiteX106" fmla="*/ 4670239 w 4683574"/>
              <a:gd name="connsiteY106" fmla="*/ 2700072 h 5354957"/>
              <a:gd name="connsiteX107" fmla="*/ 4563559 w 4683574"/>
              <a:gd name="connsiteY107" fmla="*/ 2631492 h 5354957"/>
              <a:gd name="connsiteX108" fmla="*/ 4418779 w 4683574"/>
              <a:gd name="connsiteY108" fmla="*/ 2540052 h 5354957"/>
              <a:gd name="connsiteX109" fmla="*/ 4327339 w 4683574"/>
              <a:gd name="connsiteY109" fmla="*/ 2433372 h 5354957"/>
              <a:gd name="connsiteX110" fmla="*/ 4281619 w 4683574"/>
              <a:gd name="connsiteY110" fmla="*/ 2494332 h 5354957"/>
              <a:gd name="connsiteX111" fmla="*/ 4251139 w 4683574"/>
              <a:gd name="connsiteY111" fmla="*/ 2570532 h 5354957"/>
              <a:gd name="connsiteX112" fmla="*/ 4190179 w 4683574"/>
              <a:gd name="connsiteY112" fmla="*/ 2654352 h 5354957"/>
              <a:gd name="connsiteX113" fmla="*/ 4060639 w 4683574"/>
              <a:gd name="connsiteY113" fmla="*/ 2692452 h 5354957"/>
              <a:gd name="connsiteX114" fmla="*/ 4014919 w 4683574"/>
              <a:gd name="connsiteY114" fmla="*/ 2616252 h 5354957"/>
              <a:gd name="connsiteX115" fmla="*/ 3816799 w 4683574"/>
              <a:gd name="connsiteY115" fmla="*/ 2547672 h 5354957"/>
              <a:gd name="connsiteX116" fmla="*/ 3732979 w 4683574"/>
              <a:gd name="connsiteY116" fmla="*/ 2501952 h 5354957"/>
              <a:gd name="connsiteX117" fmla="*/ 3999679 w 4683574"/>
              <a:gd name="connsiteY117" fmla="*/ 2319072 h 5354957"/>
              <a:gd name="connsiteX118" fmla="*/ 4014919 w 4683574"/>
              <a:gd name="connsiteY118" fmla="*/ 2235252 h 5354957"/>
              <a:gd name="connsiteX119" fmla="*/ 3839659 w 4683574"/>
              <a:gd name="connsiteY119" fmla="*/ 2136192 h 5354957"/>
              <a:gd name="connsiteX120" fmla="*/ 3961579 w 4683574"/>
              <a:gd name="connsiteY120" fmla="*/ 2021892 h 5354957"/>
              <a:gd name="connsiteX121" fmla="*/ 3938719 w 4683574"/>
              <a:gd name="connsiteY121" fmla="*/ 1854252 h 5354957"/>
              <a:gd name="connsiteX122" fmla="*/ 3892999 w 4683574"/>
              <a:gd name="connsiteY122" fmla="*/ 1732332 h 5354957"/>
              <a:gd name="connsiteX123" fmla="*/ 3664399 w 4683574"/>
              <a:gd name="connsiteY123" fmla="*/ 1778052 h 5354957"/>
              <a:gd name="connsiteX124" fmla="*/ 3572959 w 4683574"/>
              <a:gd name="connsiteY124" fmla="*/ 1663752 h 5354957"/>
              <a:gd name="connsiteX125" fmla="*/ 3618679 w 4683574"/>
              <a:gd name="connsiteY125" fmla="*/ 1503732 h 5354957"/>
              <a:gd name="connsiteX126" fmla="*/ 3580579 w 4683574"/>
              <a:gd name="connsiteY126" fmla="*/ 1427532 h 5354957"/>
              <a:gd name="connsiteX127" fmla="*/ 3473899 w 4683574"/>
              <a:gd name="connsiteY127" fmla="*/ 1458012 h 5354957"/>
              <a:gd name="connsiteX128" fmla="*/ 3329119 w 4683574"/>
              <a:gd name="connsiteY128" fmla="*/ 1473252 h 5354957"/>
              <a:gd name="connsiteX129" fmla="*/ 3222439 w 4683574"/>
              <a:gd name="connsiteY129" fmla="*/ 1366572 h 5354957"/>
              <a:gd name="connsiteX130" fmla="*/ 3130999 w 4683574"/>
              <a:gd name="connsiteY130" fmla="*/ 1313232 h 5354957"/>
              <a:gd name="connsiteX131" fmla="*/ 3031939 w 4683574"/>
              <a:gd name="connsiteY131" fmla="*/ 1442772 h 5354957"/>
              <a:gd name="connsiteX132" fmla="*/ 2993839 w 4683574"/>
              <a:gd name="connsiteY132" fmla="*/ 1473252 h 5354957"/>
              <a:gd name="connsiteX133" fmla="*/ 2849059 w 4683574"/>
              <a:gd name="connsiteY133" fmla="*/ 1389432 h 5354957"/>
              <a:gd name="connsiteX134" fmla="*/ 2765239 w 4683574"/>
              <a:gd name="connsiteY134" fmla="*/ 1381812 h 5354957"/>
              <a:gd name="connsiteX135" fmla="*/ 2620459 w 4683574"/>
              <a:gd name="connsiteY135" fmla="*/ 1419912 h 5354957"/>
              <a:gd name="connsiteX136" fmla="*/ 2612839 w 4683574"/>
              <a:gd name="connsiteY136" fmla="*/ 1549452 h 5354957"/>
              <a:gd name="connsiteX137" fmla="*/ 2582359 w 4683574"/>
              <a:gd name="connsiteY137" fmla="*/ 1633272 h 5354957"/>
              <a:gd name="connsiteX138" fmla="*/ 2437579 w 4683574"/>
              <a:gd name="connsiteY138" fmla="*/ 1549452 h 5354957"/>
              <a:gd name="connsiteX139" fmla="*/ 2429959 w 4683574"/>
              <a:gd name="connsiteY139" fmla="*/ 1404672 h 5354957"/>
              <a:gd name="connsiteX140" fmla="*/ 2452819 w 4683574"/>
              <a:gd name="connsiteY140" fmla="*/ 1206552 h 5354957"/>
              <a:gd name="connsiteX141" fmla="*/ 2361379 w 4683574"/>
              <a:gd name="connsiteY141" fmla="*/ 94032 h 5354957"/>
              <a:gd name="connsiteX142" fmla="*/ 1881320 w 4683574"/>
              <a:gd name="connsiteY142" fmla="*/ 124512 h 5354957"/>
              <a:gd name="connsiteX143" fmla="*/ 1622239 w 4683574"/>
              <a:gd name="connsiteY143" fmla="*/ 482652 h 5354957"/>
              <a:gd name="connsiteX144" fmla="*/ 1424119 w 4683574"/>
              <a:gd name="connsiteY144" fmla="*/ 596952 h 5354957"/>
              <a:gd name="connsiteX145" fmla="*/ 1515559 w 4683574"/>
              <a:gd name="connsiteY145" fmla="*/ 970332 h 5354957"/>
              <a:gd name="connsiteX146" fmla="*/ 1043119 w 4683574"/>
              <a:gd name="connsiteY146" fmla="*/ 878892 h 5354957"/>
              <a:gd name="connsiteX147" fmla="*/ 654499 w 4683574"/>
              <a:gd name="connsiteY147" fmla="*/ 535992 h 5354957"/>
              <a:gd name="connsiteX148" fmla="*/ 227779 w 4683574"/>
              <a:gd name="connsiteY148" fmla="*/ 315012 h 5354957"/>
              <a:gd name="connsiteX149" fmla="*/ 83000 w 4683574"/>
              <a:gd name="connsiteY149" fmla="*/ 429312 h 5354957"/>
              <a:gd name="connsiteX150" fmla="*/ 6799 w 4683574"/>
              <a:gd name="connsiteY150" fmla="*/ 642672 h 5354957"/>
              <a:gd name="connsiteX151" fmla="*/ 67759 w 4683574"/>
              <a:gd name="connsiteY151" fmla="*/ 718871 h 5354957"/>
              <a:gd name="connsiteX152" fmla="*/ 235400 w 4683574"/>
              <a:gd name="connsiteY152" fmla="*/ 810312 h 5354957"/>
              <a:gd name="connsiteX153" fmla="*/ 319219 w 4683574"/>
              <a:gd name="connsiteY153" fmla="*/ 886512 h 5354957"/>
              <a:gd name="connsiteX0" fmla="*/ 342079 w 4683574"/>
              <a:gd name="connsiteY0" fmla="*/ 873272 h 5349337"/>
              <a:gd name="connsiteX1" fmla="*/ 463999 w 4683574"/>
              <a:gd name="connsiteY1" fmla="*/ 1040912 h 5349337"/>
              <a:gd name="connsiteX2" fmla="*/ 684979 w 4683574"/>
              <a:gd name="connsiteY2" fmla="*/ 1071392 h 5349337"/>
              <a:gd name="connsiteX3" fmla="*/ 936439 w 4683574"/>
              <a:gd name="connsiteY3" fmla="*/ 1193312 h 5349337"/>
              <a:gd name="connsiteX4" fmla="*/ 913579 w 4683574"/>
              <a:gd name="connsiteY4" fmla="*/ 1307612 h 5349337"/>
              <a:gd name="connsiteX5" fmla="*/ 1081219 w 4683574"/>
              <a:gd name="connsiteY5" fmla="*/ 1429532 h 5349337"/>
              <a:gd name="connsiteX6" fmla="*/ 1119319 w 4683574"/>
              <a:gd name="connsiteY6" fmla="*/ 1528592 h 5349337"/>
              <a:gd name="connsiteX7" fmla="*/ 959299 w 4683574"/>
              <a:gd name="connsiteY7" fmla="*/ 1635272 h 5349337"/>
              <a:gd name="connsiteX8" fmla="*/ 905959 w 4683574"/>
              <a:gd name="connsiteY8" fmla="*/ 1719092 h 5349337"/>
              <a:gd name="connsiteX9" fmla="*/ 989779 w 4683574"/>
              <a:gd name="connsiteY9" fmla="*/ 1901972 h 5349337"/>
              <a:gd name="connsiteX10" fmla="*/ 1073599 w 4683574"/>
              <a:gd name="connsiteY10" fmla="*/ 2023892 h 5349337"/>
              <a:gd name="connsiteX11" fmla="*/ 1225999 w 4683574"/>
              <a:gd name="connsiteY11" fmla="*/ 2115332 h 5349337"/>
              <a:gd name="connsiteX12" fmla="*/ 1340299 w 4683574"/>
              <a:gd name="connsiteY12" fmla="*/ 2039132 h 5349337"/>
              <a:gd name="connsiteX13" fmla="*/ 1408879 w 4683574"/>
              <a:gd name="connsiteY13" fmla="*/ 2039132 h 5349337"/>
              <a:gd name="connsiteX14" fmla="*/ 1446979 w 4683574"/>
              <a:gd name="connsiteY14" fmla="*/ 2153432 h 5349337"/>
              <a:gd name="connsiteX15" fmla="*/ 1500319 w 4683574"/>
              <a:gd name="connsiteY15" fmla="*/ 2244872 h 5349337"/>
              <a:gd name="connsiteX16" fmla="*/ 1515559 w 4683574"/>
              <a:gd name="connsiteY16" fmla="*/ 2328692 h 5349337"/>
              <a:gd name="connsiteX17" fmla="*/ 1386019 w 4683574"/>
              <a:gd name="connsiteY17" fmla="*/ 2404892 h 5349337"/>
              <a:gd name="connsiteX18" fmla="*/ 1401259 w 4683574"/>
              <a:gd name="connsiteY18" fmla="*/ 2496332 h 5349337"/>
              <a:gd name="connsiteX19" fmla="*/ 1294579 w 4683574"/>
              <a:gd name="connsiteY19" fmla="*/ 2519192 h 5349337"/>
              <a:gd name="connsiteX20" fmla="*/ 1172659 w 4683574"/>
              <a:gd name="connsiteY20" fmla="*/ 2465852 h 5349337"/>
              <a:gd name="connsiteX21" fmla="*/ 1035499 w 4683574"/>
              <a:gd name="connsiteY21" fmla="*/ 2557292 h 5349337"/>
              <a:gd name="connsiteX22" fmla="*/ 1088839 w 4683574"/>
              <a:gd name="connsiteY22" fmla="*/ 2671592 h 5349337"/>
              <a:gd name="connsiteX23" fmla="*/ 1286959 w 4683574"/>
              <a:gd name="connsiteY23" fmla="*/ 2732552 h 5349337"/>
              <a:gd name="connsiteX24" fmla="*/ 1370779 w 4683574"/>
              <a:gd name="connsiteY24" fmla="*/ 2747792 h 5349337"/>
              <a:gd name="connsiteX25" fmla="*/ 1218379 w 4683574"/>
              <a:gd name="connsiteY25" fmla="*/ 2808752 h 5349337"/>
              <a:gd name="connsiteX26" fmla="*/ 1104079 w 4683574"/>
              <a:gd name="connsiteY26" fmla="*/ 2869712 h 5349337"/>
              <a:gd name="connsiteX27" fmla="*/ 1073599 w 4683574"/>
              <a:gd name="connsiteY27" fmla="*/ 2923052 h 5349337"/>
              <a:gd name="connsiteX28" fmla="*/ 1104079 w 4683574"/>
              <a:gd name="connsiteY28" fmla="*/ 3022112 h 5349337"/>
              <a:gd name="connsiteX29" fmla="*/ 1050739 w 4683574"/>
              <a:gd name="connsiteY29" fmla="*/ 3060212 h 5349337"/>
              <a:gd name="connsiteX30" fmla="*/ 898339 w 4683574"/>
              <a:gd name="connsiteY30" fmla="*/ 2991632 h 5349337"/>
              <a:gd name="connsiteX31" fmla="*/ 806899 w 4683574"/>
              <a:gd name="connsiteY31" fmla="*/ 2953532 h 5349337"/>
              <a:gd name="connsiteX32" fmla="*/ 677359 w 4683574"/>
              <a:gd name="connsiteY32" fmla="*/ 2961152 h 5349337"/>
              <a:gd name="connsiteX33" fmla="*/ 540199 w 4683574"/>
              <a:gd name="connsiteY33" fmla="*/ 3022112 h 5349337"/>
              <a:gd name="connsiteX34" fmla="*/ 433519 w 4683574"/>
              <a:gd name="connsiteY34" fmla="*/ 3060212 h 5349337"/>
              <a:gd name="connsiteX35" fmla="*/ 273499 w 4683574"/>
              <a:gd name="connsiteY35" fmla="*/ 3151652 h 5349337"/>
              <a:gd name="connsiteX36" fmla="*/ 410659 w 4683574"/>
              <a:gd name="connsiteY36" fmla="*/ 3311672 h 5349337"/>
              <a:gd name="connsiteX37" fmla="*/ 639259 w 4683574"/>
              <a:gd name="connsiteY37" fmla="*/ 3372632 h 5349337"/>
              <a:gd name="connsiteX38" fmla="*/ 852619 w 4683574"/>
              <a:gd name="connsiteY38" fmla="*/ 3387872 h 5349337"/>
              <a:gd name="connsiteX39" fmla="*/ 989779 w 4683574"/>
              <a:gd name="connsiteY39" fmla="*/ 3410732 h 5349337"/>
              <a:gd name="connsiteX40" fmla="*/ 1149799 w 4683574"/>
              <a:gd name="connsiteY40" fmla="*/ 3448832 h 5349337"/>
              <a:gd name="connsiteX41" fmla="*/ 1309819 w 4683574"/>
              <a:gd name="connsiteY41" fmla="*/ 3578372 h 5349337"/>
              <a:gd name="connsiteX42" fmla="*/ 1279339 w 4683574"/>
              <a:gd name="connsiteY42" fmla="*/ 3631712 h 5349337"/>
              <a:gd name="connsiteX43" fmla="*/ 1180279 w 4683574"/>
              <a:gd name="connsiteY43" fmla="*/ 3639332 h 5349337"/>
              <a:gd name="connsiteX44" fmla="*/ 951679 w 4683574"/>
              <a:gd name="connsiteY44" fmla="*/ 3662192 h 5349337"/>
              <a:gd name="connsiteX45" fmla="*/ 784039 w 4683574"/>
              <a:gd name="connsiteY45" fmla="*/ 3685052 h 5349337"/>
              <a:gd name="connsiteX46" fmla="*/ 677359 w 4683574"/>
              <a:gd name="connsiteY46" fmla="*/ 3746012 h 5349337"/>
              <a:gd name="connsiteX47" fmla="*/ 563059 w 4683574"/>
              <a:gd name="connsiteY47" fmla="*/ 3784112 h 5349337"/>
              <a:gd name="connsiteX48" fmla="*/ 509719 w 4683574"/>
              <a:gd name="connsiteY48" fmla="*/ 3784112 h 5349337"/>
              <a:gd name="connsiteX49" fmla="*/ 441139 w 4683574"/>
              <a:gd name="connsiteY49" fmla="*/ 3860312 h 5349337"/>
              <a:gd name="connsiteX50" fmla="*/ 448759 w 4683574"/>
              <a:gd name="connsiteY50" fmla="*/ 4073672 h 5349337"/>
              <a:gd name="connsiteX51" fmla="*/ 547819 w 4683574"/>
              <a:gd name="connsiteY51" fmla="*/ 4210832 h 5349337"/>
              <a:gd name="connsiteX52" fmla="*/ 555439 w 4683574"/>
              <a:gd name="connsiteY52" fmla="*/ 4340372 h 5349337"/>
              <a:gd name="connsiteX53" fmla="*/ 448759 w 4683574"/>
              <a:gd name="connsiteY53" fmla="*/ 4492772 h 5349337"/>
              <a:gd name="connsiteX54" fmla="*/ 273499 w 4683574"/>
              <a:gd name="connsiteY54" fmla="*/ 4614692 h 5349337"/>
              <a:gd name="connsiteX55" fmla="*/ 220159 w 4683574"/>
              <a:gd name="connsiteY55" fmla="*/ 4736612 h 5349337"/>
              <a:gd name="connsiteX56" fmla="*/ 273499 w 4683574"/>
              <a:gd name="connsiteY56" fmla="*/ 4812812 h 5349337"/>
              <a:gd name="connsiteX57" fmla="*/ 555439 w 4683574"/>
              <a:gd name="connsiteY57" fmla="*/ 4683272 h 5349337"/>
              <a:gd name="connsiteX58" fmla="*/ 784039 w 4683574"/>
              <a:gd name="connsiteY58" fmla="*/ 4622312 h 5349337"/>
              <a:gd name="connsiteX59" fmla="*/ 944059 w 4683574"/>
              <a:gd name="connsiteY59" fmla="*/ 4614692 h 5349337"/>
              <a:gd name="connsiteX60" fmla="*/ 1172659 w 4683574"/>
              <a:gd name="connsiteY60" fmla="*/ 4645172 h 5349337"/>
              <a:gd name="connsiteX61" fmla="*/ 1279339 w 4683574"/>
              <a:gd name="connsiteY61" fmla="*/ 4645172 h 5349337"/>
              <a:gd name="connsiteX62" fmla="*/ 1378399 w 4683574"/>
              <a:gd name="connsiteY62" fmla="*/ 4546112 h 5349337"/>
              <a:gd name="connsiteX63" fmla="*/ 1500319 w 4683574"/>
              <a:gd name="connsiteY63" fmla="*/ 4538492 h 5349337"/>
              <a:gd name="connsiteX64" fmla="*/ 1652719 w 4683574"/>
              <a:gd name="connsiteY64" fmla="*/ 4424192 h 5349337"/>
              <a:gd name="connsiteX65" fmla="*/ 1774639 w 4683574"/>
              <a:gd name="connsiteY65" fmla="*/ 4317512 h 5349337"/>
              <a:gd name="connsiteX66" fmla="*/ 1911799 w 4683574"/>
              <a:gd name="connsiteY66" fmla="*/ 4187972 h 5349337"/>
              <a:gd name="connsiteX67" fmla="*/ 1995619 w 4683574"/>
              <a:gd name="connsiteY67" fmla="*/ 4058432 h 5349337"/>
              <a:gd name="connsiteX68" fmla="*/ 2087059 w 4683574"/>
              <a:gd name="connsiteY68" fmla="*/ 3989852 h 5349337"/>
              <a:gd name="connsiteX69" fmla="*/ 2170879 w 4683574"/>
              <a:gd name="connsiteY69" fmla="*/ 3974612 h 5349337"/>
              <a:gd name="connsiteX70" fmla="*/ 2247079 w 4683574"/>
              <a:gd name="connsiteY70" fmla="*/ 4043192 h 5349337"/>
              <a:gd name="connsiteX71" fmla="*/ 2269939 w 4683574"/>
              <a:gd name="connsiteY71" fmla="*/ 4195592 h 5349337"/>
              <a:gd name="connsiteX72" fmla="*/ 2247079 w 4683574"/>
              <a:gd name="connsiteY72" fmla="*/ 4363232 h 5349337"/>
              <a:gd name="connsiteX73" fmla="*/ 2178499 w 4683574"/>
              <a:gd name="connsiteY73" fmla="*/ 4515632 h 5349337"/>
              <a:gd name="connsiteX74" fmla="*/ 2155639 w 4683574"/>
              <a:gd name="connsiteY74" fmla="*/ 4576592 h 5349337"/>
              <a:gd name="connsiteX75" fmla="*/ 2224219 w 4683574"/>
              <a:gd name="connsiteY75" fmla="*/ 4645172 h 5349337"/>
              <a:gd name="connsiteX76" fmla="*/ 2376619 w 4683574"/>
              <a:gd name="connsiteY76" fmla="*/ 4652792 h 5349337"/>
              <a:gd name="connsiteX77" fmla="*/ 2506159 w 4683574"/>
              <a:gd name="connsiteY77" fmla="*/ 4713752 h 5349337"/>
              <a:gd name="connsiteX78" fmla="*/ 2498539 w 4683574"/>
              <a:gd name="connsiteY78" fmla="*/ 4828052 h 5349337"/>
              <a:gd name="connsiteX79" fmla="*/ 2498539 w 4683574"/>
              <a:gd name="connsiteY79" fmla="*/ 4927112 h 5349337"/>
              <a:gd name="connsiteX80" fmla="*/ 2658559 w 4683574"/>
              <a:gd name="connsiteY80" fmla="*/ 5071892 h 5349337"/>
              <a:gd name="connsiteX81" fmla="*/ 2902399 w 4683574"/>
              <a:gd name="connsiteY81" fmla="*/ 5239532 h 5349337"/>
              <a:gd name="connsiteX82" fmla="*/ 3161479 w 4683574"/>
              <a:gd name="connsiteY82" fmla="*/ 5315732 h 5349337"/>
              <a:gd name="connsiteX83" fmla="*/ 3291019 w 4683574"/>
              <a:gd name="connsiteY83" fmla="*/ 5323352 h 5349337"/>
              <a:gd name="connsiteX84" fmla="*/ 3397699 w 4683574"/>
              <a:gd name="connsiteY84" fmla="*/ 4980452 h 5349337"/>
              <a:gd name="connsiteX85" fmla="*/ 3390079 w 4683574"/>
              <a:gd name="connsiteY85" fmla="*/ 4789952 h 5349337"/>
              <a:gd name="connsiteX86" fmla="*/ 3443419 w 4683574"/>
              <a:gd name="connsiteY86" fmla="*/ 4683272 h 5349337"/>
              <a:gd name="connsiteX87" fmla="*/ 3603439 w 4683574"/>
              <a:gd name="connsiteY87" fmla="*/ 4629932 h 5349337"/>
              <a:gd name="connsiteX88" fmla="*/ 3687259 w 4683574"/>
              <a:gd name="connsiteY88" fmla="*/ 4568972 h 5349337"/>
              <a:gd name="connsiteX89" fmla="*/ 3687259 w 4683574"/>
              <a:gd name="connsiteY89" fmla="*/ 4447052 h 5349337"/>
              <a:gd name="connsiteX90" fmla="*/ 3832039 w 4683574"/>
              <a:gd name="connsiteY90" fmla="*/ 4477532 h 5349337"/>
              <a:gd name="connsiteX91" fmla="*/ 3824419 w 4683574"/>
              <a:gd name="connsiteY91" fmla="*/ 4645172 h 5349337"/>
              <a:gd name="connsiteX92" fmla="*/ 3771079 w 4683574"/>
              <a:gd name="connsiteY92" fmla="*/ 4782332 h 5349337"/>
              <a:gd name="connsiteX93" fmla="*/ 3717739 w 4683574"/>
              <a:gd name="connsiteY93" fmla="*/ 4858532 h 5349337"/>
              <a:gd name="connsiteX94" fmla="*/ 3580579 w 4683574"/>
              <a:gd name="connsiteY94" fmla="*/ 4858532 h 5349337"/>
              <a:gd name="connsiteX95" fmla="*/ 3542479 w 4683574"/>
              <a:gd name="connsiteY95" fmla="*/ 4911872 h 5349337"/>
              <a:gd name="connsiteX96" fmla="*/ 3633919 w 4683574"/>
              <a:gd name="connsiteY96" fmla="*/ 4934732 h 5349337"/>
              <a:gd name="connsiteX97" fmla="*/ 3763459 w 4683574"/>
              <a:gd name="connsiteY97" fmla="*/ 4934732 h 5349337"/>
              <a:gd name="connsiteX98" fmla="*/ 3900619 w 4683574"/>
              <a:gd name="connsiteY98" fmla="*/ 4957592 h 5349337"/>
              <a:gd name="connsiteX99" fmla="*/ 3992059 w 4683574"/>
              <a:gd name="connsiteY99" fmla="*/ 4850912 h 5349337"/>
              <a:gd name="connsiteX100" fmla="*/ 3999679 w 4683574"/>
              <a:gd name="connsiteY100" fmla="*/ 4652792 h 5349337"/>
              <a:gd name="connsiteX101" fmla="*/ 4113979 w 4683574"/>
              <a:gd name="connsiteY101" fmla="*/ 4492772 h 5349337"/>
              <a:gd name="connsiteX102" fmla="*/ 4251139 w 4683574"/>
              <a:gd name="connsiteY102" fmla="*/ 4424192 h 5349337"/>
              <a:gd name="connsiteX103" fmla="*/ 4373059 w 4683574"/>
              <a:gd name="connsiteY103" fmla="*/ 4340372 h 5349337"/>
              <a:gd name="connsiteX104" fmla="*/ 4563559 w 4683574"/>
              <a:gd name="connsiteY104" fmla="*/ 4218452 h 5349337"/>
              <a:gd name="connsiteX105" fmla="*/ 4670239 w 4683574"/>
              <a:gd name="connsiteY105" fmla="*/ 4218452 h 5349337"/>
              <a:gd name="connsiteX106" fmla="*/ 4670239 w 4683574"/>
              <a:gd name="connsiteY106" fmla="*/ 2694452 h 5349337"/>
              <a:gd name="connsiteX107" fmla="*/ 4563559 w 4683574"/>
              <a:gd name="connsiteY107" fmla="*/ 2625872 h 5349337"/>
              <a:gd name="connsiteX108" fmla="*/ 4418779 w 4683574"/>
              <a:gd name="connsiteY108" fmla="*/ 2534432 h 5349337"/>
              <a:gd name="connsiteX109" fmla="*/ 4327339 w 4683574"/>
              <a:gd name="connsiteY109" fmla="*/ 2427752 h 5349337"/>
              <a:gd name="connsiteX110" fmla="*/ 4281619 w 4683574"/>
              <a:gd name="connsiteY110" fmla="*/ 2488712 h 5349337"/>
              <a:gd name="connsiteX111" fmla="*/ 4251139 w 4683574"/>
              <a:gd name="connsiteY111" fmla="*/ 2564912 h 5349337"/>
              <a:gd name="connsiteX112" fmla="*/ 4190179 w 4683574"/>
              <a:gd name="connsiteY112" fmla="*/ 2648732 h 5349337"/>
              <a:gd name="connsiteX113" fmla="*/ 4060639 w 4683574"/>
              <a:gd name="connsiteY113" fmla="*/ 2686832 h 5349337"/>
              <a:gd name="connsiteX114" fmla="*/ 4014919 w 4683574"/>
              <a:gd name="connsiteY114" fmla="*/ 2610632 h 5349337"/>
              <a:gd name="connsiteX115" fmla="*/ 3816799 w 4683574"/>
              <a:gd name="connsiteY115" fmla="*/ 2542052 h 5349337"/>
              <a:gd name="connsiteX116" fmla="*/ 3732979 w 4683574"/>
              <a:gd name="connsiteY116" fmla="*/ 2496332 h 5349337"/>
              <a:gd name="connsiteX117" fmla="*/ 3999679 w 4683574"/>
              <a:gd name="connsiteY117" fmla="*/ 2313452 h 5349337"/>
              <a:gd name="connsiteX118" fmla="*/ 4014919 w 4683574"/>
              <a:gd name="connsiteY118" fmla="*/ 2229632 h 5349337"/>
              <a:gd name="connsiteX119" fmla="*/ 3839659 w 4683574"/>
              <a:gd name="connsiteY119" fmla="*/ 2130572 h 5349337"/>
              <a:gd name="connsiteX120" fmla="*/ 3961579 w 4683574"/>
              <a:gd name="connsiteY120" fmla="*/ 2016272 h 5349337"/>
              <a:gd name="connsiteX121" fmla="*/ 3938719 w 4683574"/>
              <a:gd name="connsiteY121" fmla="*/ 1848632 h 5349337"/>
              <a:gd name="connsiteX122" fmla="*/ 3892999 w 4683574"/>
              <a:gd name="connsiteY122" fmla="*/ 1726712 h 5349337"/>
              <a:gd name="connsiteX123" fmla="*/ 3664399 w 4683574"/>
              <a:gd name="connsiteY123" fmla="*/ 1772432 h 5349337"/>
              <a:gd name="connsiteX124" fmla="*/ 3572959 w 4683574"/>
              <a:gd name="connsiteY124" fmla="*/ 1658132 h 5349337"/>
              <a:gd name="connsiteX125" fmla="*/ 3618679 w 4683574"/>
              <a:gd name="connsiteY125" fmla="*/ 1498112 h 5349337"/>
              <a:gd name="connsiteX126" fmla="*/ 3580579 w 4683574"/>
              <a:gd name="connsiteY126" fmla="*/ 1421912 h 5349337"/>
              <a:gd name="connsiteX127" fmla="*/ 3473899 w 4683574"/>
              <a:gd name="connsiteY127" fmla="*/ 1452392 h 5349337"/>
              <a:gd name="connsiteX128" fmla="*/ 3329119 w 4683574"/>
              <a:gd name="connsiteY128" fmla="*/ 1467632 h 5349337"/>
              <a:gd name="connsiteX129" fmla="*/ 3222439 w 4683574"/>
              <a:gd name="connsiteY129" fmla="*/ 1360952 h 5349337"/>
              <a:gd name="connsiteX130" fmla="*/ 3130999 w 4683574"/>
              <a:gd name="connsiteY130" fmla="*/ 1307612 h 5349337"/>
              <a:gd name="connsiteX131" fmla="*/ 3031939 w 4683574"/>
              <a:gd name="connsiteY131" fmla="*/ 1437152 h 5349337"/>
              <a:gd name="connsiteX132" fmla="*/ 2993839 w 4683574"/>
              <a:gd name="connsiteY132" fmla="*/ 1467632 h 5349337"/>
              <a:gd name="connsiteX133" fmla="*/ 2849059 w 4683574"/>
              <a:gd name="connsiteY133" fmla="*/ 1383812 h 5349337"/>
              <a:gd name="connsiteX134" fmla="*/ 2765239 w 4683574"/>
              <a:gd name="connsiteY134" fmla="*/ 1376192 h 5349337"/>
              <a:gd name="connsiteX135" fmla="*/ 2620459 w 4683574"/>
              <a:gd name="connsiteY135" fmla="*/ 1414292 h 5349337"/>
              <a:gd name="connsiteX136" fmla="*/ 2612839 w 4683574"/>
              <a:gd name="connsiteY136" fmla="*/ 1543832 h 5349337"/>
              <a:gd name="connsiteX137" fmla="*/ 2582359 w 4683574"/>
              <a:gd name="connsiteY137" fmla="*/ 1627652 h 5349337"/>
              <a:gd name="connsiteX138" fmla="*/ 2437579 w 4683574"/>
              <a:gd name="connsiteY138" fmla="*/ 1543832 h 5349337"/>
              <a:gd name="connsiteX139" fmla="*/ 2429959 w 4683574"/>
              <a:gd name="connsiteY139" fmla="*/ 1399052 h 5349337"/>
              <a:gd name="connsiteX140" fmla="*/ 2452819 w 4683574"/>
              <a:gd name="connsiteY140" fmla="*/ 1200932 h 5349337"/>
              <a:gd name="connsiteX141" fmla="*/ 2361379 w 4683574"/>
              <a:gd name="connsiteY141" fmla="*/ 88412 h 5349337"/>
              <a:gd name="connsiteX142" fmla="*/ 1881320 w 4683574"/>
              <a:gd name="connsiteY142" fmla="*/ 118892 h 5349337"/>
              <a:gd name="connsiteX143" fmla="*/ 1767019 w 4683574"/>
              <a:gd name="connsiteY143" fmla="*/ 271292 h 5349337"/>
              <a:gd name="connsiteX144" fmla="*/ 1622239 w 4683574"/>
              <a:gd name="connsiteY144" fmla="*/ 477032 h 5349337"/>
              <a:gd name="connsiteX145" fmla="*/ 1424119 w 4683574"/>
              <a:gd name="connsiteY145" fmla="*/ 591332 h 5349337"/>
              <a:gd name="connsiteX146" fmla="*/ 1515559 w 4683574"/>
              <a:gd name="connsiteY146" fmla="*/ 964712 h 5349337"/>
              <a:gd name="connsiteX147" fmla="*/ 1043119 w 4683574"/>
              <a:gd name="connsiteY147" fmla="*/ 873272 h 5349337"/>
              <a:gd name="connsiteX148" fmla="*/ 654499 w 4683574"/>
              <a:gd name="connsiteY148" fmla="*/ 530372 h 5349337"/>
              <a:gd name="connsiteX149" fmla="*/ 227779 w 4683574"/>
              <a:gd name="connsiteY149" fmla="*/ 309392 h 5349337"/>
              <a:gd name="connsiteX150" fmla="*/ 83000 w 4683574"/>
              <a:gd name="connsiteY150" fmla="*/ 423692 h 5349337"/>
              <a:gd name="connsiteX151" fmla="*/ 6799 w 4683574"/>
              <a:gd name="connsiteY151" fmla="*/ 637052 h 5349337"/>
              <a:gd name="connsiteX152" fmla="*/ 67759 w 4683574"/>
              <a:gd name="connsiteY152" fmla="*/ 713251 h 5349337"/>
              <a:gd name="connsiteX153" fmla="*/ 235400 w 4683574"/>
              <a:gd name="connsiteY153" fmla="*/ 804692 h 5349337"/>
              <a:gd name="connsiteX154" fmla="*/ 319219 w 4683574"/>
              <a:gd name="connsiteY154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785117 h 5261182"/>
              <a:gd name="connsiteX1" fmla="*/ 483041 w 4702616"/>
              <a:gd name="connsiteY1" fmla="*/ 952757 h 5261182"/>
              <a:gd name="connsiteX2" fmla="*/ 704021 w 4702616"/>
              <a:gd name="connsiteY2" fmla="*/ 983237 h 5261182"/>
              <a:gd name="connsiteX3" fmla="*/ 955481 w 4702616"/>
              <a:gd name="connsiteY3" fmla="*/ 1105157 h 5261182"/>
              <a:gd name="connsiteX4" fmla="*/ 932621 w 4702616"/>
              <a:gd name="connsiteY4" fmla="*/ 1219457 h 5261182"/>
              <a:gd name="connsiteX5" fmla="*/ 1100261 w 4702616"/>
              <a:gd name="connsiteY5" fmla="*/ 1341377 h 5261182"/>
              <a:gd name="connsiteX6" fmla="*/ 1138361 w 4702616"/>
              <a:gd name="connsiteY6" fmla="*/ 1440437 h 5261182"/>
              <a:gd name="connsiteX7" fmla="*/ 978341 w 4702616"/>
              <a:gd name="connsiteY7" fmla="*/ 1547117 h 5261182"/>
              <a:gd name="connsiteX8" fmla="*/ 925001 w 4702616"/>
              <a:gd name="connsiteY8" fmla="*/ 1630937 h 5261182"/>
              <a:gd name="connsiteX9" fmla="*/ 1008821 w 4702616"/>
              <a:gd name="connsiteY9" fmla="*/ 1813817 h 5261182"/>
              <a:gd name="connsiteX10" fmla="*/ 1092641 w 4702616"/>
              <a:gd name="connsiteY10" fmla="*/ 1935737 h 5261182"/>
              <a:gd name="connsiteX11" fmla="*/ 1245041 w 4702616"/>
              <a:gd name="connsiteY11" fmla="*/ 2027177 h 5261182"/>
              <a:gd name="connsiteX12" fmla="*/ 1359341 w 4702616"/>
              <a:gd name="connsiteY12" fmla="*/ 1950977 h 5261182"/>
              <a:gd name="connsiteX13" fmla="*/ 1427921 w 4702616"/>
              <a:gd name="connsiteY13" fmla="*/ 1950977 h 5261182"/>
              <a:gd name="connsiteX14" fmla="*/ 1466021 w 4702616"/>
              <a:gd name="connsiteY14" fmla="*/ 2065277 h 5261182"/>
              <a:gd name="connsiteX15" fmla="*/ 1519361 w 4702616"/>
              <a:gd name="connsiteY15" fmla="*/ 2156717 h 5261182"/>
              <a:gd name="connsiteX16" fmla="*/ 1534601 w 4702616"/>
              <a:gd name="connsiteY16" fmla="*/ 2240537 h 5261182"/>
              <a:gd name="connsiteX17" fmla="*/ 1405061 w 4702616"/>
              <a:gd name="connsiteY17" fmla="*/ 2316737 h 5261182"/>
              <a:gd name="connsiteX18" fmla="*/ 1420301 w 4702616"/>
              <a:gd name="connsiteY18" fmla="*/ 2408177 h 5261182"/>
              <a:gd name="connsiteX19" fmla="*/ 1313621 w 4702616"/>
              <a:gd name="connsiteY19" fmla="*/ 2431037 h 5261182"/>
              <a:gd name="connsiteX20" fmla="*/ 1191701 w 4702616"/>
              <a:gd name="connsiteY20" fmla="*/ 2377697 h 5261182"/>
              <a:gd name="connsiteX21" fmla="*/ 1054541 w 4702616"/>
              <a:gd name="connsiteY21" fmla="*/ 2469137 h 5261182"/>
              <a:gd name="connsiteX22" fmla="*/ 1107881 w 4702616"/>
              <a:gd name="connsiteY22" fmla="*/ 2583437 h 5261182"/>
              <a:gd name="connsiteX23" fmla="*/ 1306001 w 4702616"/>
              <a:gd name="connsiteY23" fmla="*/ 2644397 h 5261182"/>
              <a:gd name="connsiteX24" fmla="*/ 1389821 w 4702616"/>
              <a:gd name="connsiteY24" fmla="*/ 2659637 h 5261182"/>
              <a:gd name="connsiteX25" fmla="*/ 1237421 w 4702616"/>
              <a:gd name="connsiteY25" fmla="*/ 2720597 h 5261182"/>
              <a:gd name="connsiteX26" fmla="*/ 1123121 w 4702616"/>
              <a:gd name="connsiteY26" fmla="*/ 2781557 h 5261182"/>
              <a:gd name="connsiteX27" fmla="*/ 1092641 w 4702616"/>
              <a:gd name="connsiteY27" fmla="*/ 2834897 h 5261182"/>
              <a:gd name="connsiteX28" fmla="*/ 1123121 w 4702616"/>
              <a:gd name="connsiteY28" fmla="*/ 2933957 h 5261182"/>
              <a:gd name="connsiteX29" fmla="*/ 1069781 w 4702616"/>
              <a:gd name="connsiteY29" fmla="*/ 2972057 h 5261182"/>
              <a:gd name="connsiteX30" fmla="*/ 917381 w 4702616"/>
              <a:gd name="connsiteY30" fmla="*/ 2903477 h 5261182"/>
              <a:gd name="connsiteX31" fmla="*/ 825941 w 4702616"/>
              <a:gd name="connsiteY31" fmla="*/ 2865377 h 5261182"/>
              <a:gd name="connsiteX32" fmla="*/ 696401 w 4702616"/>
              <a:gd name="connsiteY32" fmla="*/ 2872997 h 5261182"/>
              <a:gd name="connsiteX33" fmla="*/ 559241 w 4702616"/>
              <a:gd name="connsiteY33" fmla="*/ 2933957 h 5261182"/>
              <a:gd name="connsiteX34" fmla="*/ 452561 w 4702616"/>
              <a:gd name="connsiteY34" fmla="*/ 2972057 h 5261182"/>
              <a:gd name="connsiteX35" fmla="*/ 292541 w 4702616"/>
              <a:gd name="connsiteY35" fmla="*/ 3063497 h 5261182"/>
              <a:gd name="connsiteX36" fmla="*/ 429701 w 4702616"/>
              <a:gd name="connsiteY36" fmla="*/ 3223517 h 5261182"/>
              <a:gd name="connsiteX37" fmla="*/ 658301 w 4702616"/>
              <a:gd name="connsiteY37" fmla="*/ 3284477 h 5261182"/>
              <a:gd name="connsiteX38" fmla="*/ 871661 w 4702616"/>
              <a:gd name="connsiteY38" fmla="*/ 3299717 h 5261182"/>
              <a:gd name="connsiteX39" fmla="*/ 1008821 w 4702616"/>
              <a:gd name="connsiteY39" fmla="*/ 3322577 h 5261182"/>
              <a:gd name="connsiteX40" fmla="*/ 1168841 w 4702616"/>
              <a:gd name="connsiteY40" fmla="*/ 3360677 h 5261182"/>
              <a:gd name="connsiteX41" fmla="*/ 1328861 w 4702616"/>
              <a:gd name="connsiteY41" fmla="*/ 3490217 h 5261182"/>
              <a:gd name="connsiteX42" fmla="*/ 1298381 w 4702616"/>
              <a:gd name="connsiteY42" fmla="*/ 3543557 h 5261182"/>
              <a:gd name="connsiteX43" fmla="*/ 1199321 w 4702616"/>
              <a:gd name="connsiteY43" fmla="*/ 3551177 h 5261182"/>
              <a:gd name="connsiteX44" fmla="*/ 970721 w 4702616"/>
              <a:gd name="connsiteY44" fmla="*/ 3574037 h 5261182"/>
              <a:gd name="connsiteX45" fmla="*/ 803081 w 4702616"/>
              <a:gd name="connsiteY45" fmla="*/ 3596897 h 5261182"/>
              <a:gd name="connsiteX46" fmla="*/ 696401 w 4702616"/>
              <a:gd name="connsiteY46" fmla="*/ 3657857 h 5261182"/>
              <a:gd name="connsiteX47" fmla="*/ 582101 w 4702616"/>
              <a:gd name="connsiteY47" fmla="*/ 3695957 h 5261182"/>
              <a:gd name="connsiteX48" fmla="*/ 528761 w 4702616"/>
              <a:gd name="connsiteY48" fmla="*/ 3695957 h 5261182"/>
              <a:gd name="connsiteX49" fmla="*/ 460181 w 4702616"/>
              <a:gd name="connsiteY49" fmla="*/ 3772157 h 5261182"/>
              <a:gd name="connsiteX50" fmla="*/ 467801 w 4702616"/>
              <a:gd name="connsiteY50" fmla="*/ 3985517 h 5261182"/>
              <a:gd name="connsiteX51" fmla="*/ 566861 w 4702616"/>
              <a:gd name="connsiteY51" fmla="*/ 4122677 h 5261182"/>
              <a:gd name="connsiteX52" fmla="*/ 574481 w 4702616"/>
              <a:gd name="connsiteY52" fmla="*/ 4252217 h 5261182"/>
              <a:gd name="connsiteX53" fmla="*/ 467801 w 4702616"/>
              <a:gd name="connsiteY53" fmla="*/ 4404617 h 5261182"/>
              <a:gd name="connsiteX54" fmla="*/ 292541 w 4702616"/>
              <a:gd name="connsiteY54" fmla="*/ 4526537 h 5261182"/>
              <a:gd name="connsiteX55" fmla="*/ 239201 w 4702616"/>
              <a:gd name="connsiteY55" fmla="*/ 4648457 h 5261182"/>
              <a:gd name="connsiteX56" fmla="*/ 292541 w 4702616"/>
              <a:gd name="connsiteY56" fmla="*/ 4724657 h 5261182"/>
              <a:gd name="connsiteX57" fmla="*/ 574481 w 4702616"/>
              <a:gd name="connsiteY57" fmla="*/ 4595117 h 5261182"/>
              <a:gd name="connsiteX58" fmla="*/ 803081 w 4702616"/>
              <a:gd name="connsiteY58" fmla="*/ 4534157 h 5261182"/>
              <a:gd name="connsiteX59" fmla="*/ 963101 w 4702616"/>
              <a:gd name="connsiteY59" fmla="*/ 4526537 h 5261182"/>
              <a:gd name="connsiteX60" fmla="*/ 1191701 w 4702616"/>
              <a:gd name="connsiteY60" fmla="*/ 4557017 h 5261182"/>
              <a:gd name="connsiteX61" fmla="*/ 1298381 w 4702616"/>
              <a:gd name="connsiteY61" fmla="*/ 4557017 h 5261182"/>
              <a:gd name="connsiteX62" fmla="*/ 1397441 w 4702616"/>
              <a:gd name="connsiteY62" fmla="*/ 4457957 h 5261182"/>
              <a:gd name="connsiteX63" fmla="*/ 1519361 w 4702616"/>
              <a:gd name="connsiteY63" fmla="*/ 4450337 h 5261182"/>
              <a:gd name="connsiteX64" fmla="*/ 1671761 w 4702616"/>
              <a:gd name="connsiteY64" fmla="*/ 4336037 h 5261182"/>
              <a:gd name="connsiteX65" fmla="*/ 1793681 w 4702616"/>
              <a:gd name="connsiteY65" fmla="*/ 4229357 h 5261182"/>
              <a:gd name="connsiteX66" fmla="*/ 1930841 w 4702616"/>
              <a:gd name="connsiteY66" fmla="*/ 4099817 h 5261182"/>
              <a:gd name="connsiteX67" fmla="*/ 2014661 w 4702616"/>
              <a:gd name="connsiteY67" fmla="*/ 3970277 h 5261182"/>
              <a:gd name="connsiteX68" fmla="*/ 2106101 w 4702616"/>
              <a:gd name="connsiteY68" fmla="*/ 3901697 h 5261182"/>
              <a:gd name="connsiteX69" fmla="*/ 2189921 w 4702616"/>
              <a:gd name="connsiteY69" fmla="*/ 3886457 h 5261182"/>
              <a:gd name="connsiteX70" fmla="*/ 2266121 w 4702616"/>
              <a:gd name="connsiteY70" fmla="*/ 3955037 h 5261182"/>
              <a:gd name="connsiteX71" fmla="*/ 2288981 w 4702616"/>
              <a:gd name="connsiteY71" fmla="*/ 4107437 h 5261182"/>
              <a:gd name="connsiteX72" fmla="*/ 2266121 w 4702616"/>
              <a:gd name="connsiteY72" fmla="*/ 4275077 h 5261182"/>
              <a:gd name="connsiteX73" fmla="*/ 2197541 w 4702616"/>
              <a:gd name="connsiteY73" fmla="*/ 4427477 h 5261182"/>
              <a:gd name="connsiteX74" fmla="*/ 2174681 w 4702616"/>
              <a:gd name="connsiteY74" fmla="*/ 4488437 h 5261182"/>
              <a:gd name="connsiteX75" fmla="*/ 2243261 w 4702616"/>
              <a:gd name="connsiteY75" fmla="*/ 4557017 h 5261182"/>
              <a:gd name="connsiteX76" fmla="*/ 2395661 w 4702616"/>
              <a:gd name="connsiteY76" fmla="*/ 4564637 h 5261182"/>
              <a:gd name="connsiteX77" fmla="*/ 2525201 w 4702616"/>
              <a:gd name="connsiteY77" fmla="*/ 4625597 h 5261182"/>
              <a:gd name="connsiteX78" fmla="*/ 2517581 w 4702616"/>
              <a:gd name="connsiteY78" fmla="*/ 4739897 h 5261182"/>
              <a:gd name="connsiteX79" fmla="*/ 2517581 w 4702616"/>
              <a:gd name="connsiteY79" fmla="*/ 4838957 h 5261182"/>
              <a:gd name="connsiteX80" fmla="*/ 2677601 w 4702616"/>
              <a:gd name="connsiteY80" fmla="*/ 4983737 h 5261182"/>
              <a:gd name="connsiteX81" fmla="*/ 2921441 w 4702616"/>
              <a:gd name="connsiteY81" fmla="*/ 5151377 h 5261182"/>
              <a:gd name="connsiteX82" fmla="*/ 3180521 w 4702616"/>
              <a:gd name="connsiteY82" fmla="*/ 5227577 h 5261182"/>
              <a:gd name="connsiteX83" fmla="*/ 3310061 w 4702616"/>
              <a:gd name="connsiteY83" fmla="*/ 5235197 h 5261182"/>
              <a:gd name="connsiteX84" fmla="*/ 3416741 w 4702616"/>
              <a:gd name="connsiteY84" fmla="*/ 4892297 h 5261182"/>
              <a:gd name="connsiteX85" fmla="*/ 3409121 w 4702616"/>
              <a:gd name="connsiteY85" fmla="*/ 4701797 h 5261182"/>
              <a:gd name="connsiteX86" fmla="*/ 3462461 w 4702616"/>
              <a:gd name="connsiteY86" fmla="*/ 4595117 h 5261182"/>
              <a:gd name="connsiteX87" fmla="*/ 3622481 w 4702616"/>
              <a:gd name="connsiteY87" fmla="*/ 4541777 h 5261182"/>
              <a:gd name="connsiteX88" fmla="*/ 3706301 w 4702616"/>
              <a:gd name="connsiteY88" fmla="*/ 4480817 h 5261182"/>
              <a:gd name="connsiteX89" fmla="*/ 3706301 w 4702616"/>
              <a:gd name="connsiteY89" fmla="*/ 4358897 h 5261182"/>
              <a:gd name="connsiteX90" fmla="*/ 3851081 w 4702616"/>
              <a:gd name="connsiteY90" fmla="*/ 4389377 h 5261182"/>
              <a:gd name="connsiteX91" fmla="*/ 3843461 w 4702616"/>
              <a:gd name="connsiteY91" fmla="*/ 4557017 h 5261182"/>
              <a:gd name="connsiteX92" fmla="*/ 3790121 w 4702616"/>
              <a:gd name="connsiteY92" fmla="*/ 4694177 h 5261182"/>
              <a:gd name="connsiteX93" fmla="*/ 3736781 w 4702616"/>
              <a:gd name="connsiteY93" fmla="*/ 4770377 h 5261182"/>
              <a:gd name="connsiteX94" fmla="*/ 3599621 w 4702616"/>
              <a:gd name="connsiteY94" fmla="*/ 4770377 h 5261182"/>
              <a:gd name="connsiteX95" fmla="*/ 3561521 w 4702616"/>
              <a:gd name="connsiteY95" fmla="*/ 4823717 h 5261182"/>
              <a:gd name="connsiteX96" fmla="*/ 3652961 w 4702616"/>
              <a:gd name="connsiteY96" fmla="*/ 4846577 h 5261182"/>
              <a:gd name="connsiteX97" fmla="*/ 3782501 w 4702616"/>
              <a:gd name="connsiteY97" fmla="*/ 4846577 h 5261182"/>
              <a:gd name="connsiteX98" fmla="*/ 3919661 w 4702616"/>
              <a:gd name="connsiteY98" fmla="*/ 4869437 h 5261182"/>
              <a:gd name="connsiteX99" fmla="*/ 4011101 w 4702616"/>
              <a:gd name="connsiteY99" fmla="*/ 4762757 h 5261182"/>
              <a:gd name="connsiteX100" fmla="*/ 4018721 w 4702616"/>
              <a:gd name="connsiteY100" fmla="*/ 4564637 h 5261182"/>
              <a:gd name="connsiteX101" fmla="*/ 4133021 w 4702616"/>
              <a:gd name="connsiteY101" fmla="*/ 4404617 h 5261182"/>
              <a:gd name="connsiteX102" fmla="*/ 4270181 w 4702616"/>
              <a:gd name="connsiteY102" fmla="*/ 4336037 h 5261182"/>
              <a:gd name="connsiteX103" fmla="*/ 4392101 w 4702616"/>
              <a:gd name="connsiteY103" fmla="*/ 4252217 h 5261182"/>
              <a:gd name="connsiteX104" fmla="*/ 4582601 w 4702616"/>
              <a:gd name="connsiteY104" fmla="*/ 4130297 h 5261182"/>
              <a:gd name="connsiteX105" fmla="*/ 4689281 w 4702616"/>
              <a:gd name="connsiteY105" fmla="*/ 4130297 h 5261182"/>
              <a:gd name="connsiteX106" fmla="*/ 4689281 w 4702616"/>
              <a:gd name="connsiteY106" fmla="*/ 2606297 h 5261182"/>
              <a:gd name="connsiteX107" fmla="*/ 4582601 w 4702616"/>
              <a:gd name="connsiteY107" fmla="*/ 2537717 h 5261182"/>
              <a:gd name="connsiteX108" fmla="*/ 4437821 w 4702616"/>
              <a:gd name="connsiteY108" fmla="*/ 2446277 h 5261182"/>
              <a:gd name="connsiteX109" fmla="*/ 4346381 w 4702616"/>
              <a:gd name="connsiteY109" fmla="*/ 2339597 h 5261182"/>
              <a:gd name="connsiteX110" fmla="*/ 4300661 w 4702616"/>
              <a:gd name="connsiteY110" fmla="*/ 2400557 h 5261182"/>
              <a:gd name="connsiteX111" fmla="*/ 4270181 w 4702616"/>
              <a:gd name="connsiteY111" fmla="*/ 2476757 h 5261182"/>
              <a:gd name="connsiteX112" fmla="*/ 4209221 w 4702616"/>
              <a:gd name="connsiteY112" fmla="*/ 2560577 h 5261182"/>
              <a:gd name="connsiteX113" fmla="*/ 4079681 w 4702616"/>
              <a:gd name="connsiteY113" fmla="*/ 2598677 h 5261182"/>
              <a:gd name="connsiteX114" fmla="*/ 4033961 w 4702616"/>
              <a:gd name="connsiteY114" fmla="*/ 2522477 h 5261182"/>
              <a:gd name="connsiteX115" fmla="*/ 3835841 w 4702616"/>
              <a:gd name="connsiteY115" fmla="*/ 2453897 h 5261182"/>
              <a:gd name="connsiteX116" fmla="*/ 3752021 w 4702616"/>
              <a:gd name="connsiteY116" fmla="*/ 2408177 h 5261182"/>
              <a:gd name="connsiteX117" fmla="*/ 4018721 w 4702616"/>
              <a:gd name="connsiteY117" fmla="*/ 2225297 h 5261182"/>
              <a:gd name="connsiteX118" fmla="*/ 4033961 w 4702616"/>
              <a:gd name="connsiteY118" fmla="*/ 2141477 h 5261182"/>
              <a:gd name="connsiteX119" fmla="*/ 3858701 w 4702616"/>
              <a:gd name="connsiteY119" fmla="*/ 2042417 h 5261182"/>
              <a:gd name="connsiteX120" fmla="*/ 3980621 w 4702616"/>
              <a:gd name="connsiteY120" fmla="*/ 1928117 h 5261182"/>
              <a:gd name="connsiteX121" fmla="*/ 3957761 w 4702616"/>
              <a:gd name="connsiteY121" fmla="*/ 1760477 h 5261182"/>
              <a:gd name="connsiteX122" fmla="*/ 3912041 w 4702616"/>
              <a:gd name="connsiteY122" fmla="*/ 1638557 h 5261182"/>
              <a:gd name="connsiteX123" fmla="*/ 3683441 w 4702616"/>
              <a:gd name="connsiteY123" fmla="*/ 1684277 h 5261182"/>
              <a:gd name="connsiteX124" fmla="*/ 3592001 w 4702616"/>
              <a:gd name="connsiteY124" fmla="*/ 1569977 h 5261182"/>
              <a:gd name="connsiteX125" fmla="*/ 3637721 w 4702616"/>
              <a:gd name="connsiteY125" fmla="*/ 1409957 h 5261182"/>
              <a:gd name="connsiteX126" fmla="*/ 3599621 w 4702616"/>
              <a:gd name="connsiteY126" fmla="*/ 1333757 h 5261182"/>
              <a:gd name="connsiteX127" fmla="*/ 3492941 w 4702616"/>
              <a:gd name="connsiteY127" fmla="*/ 1364237 h 5261182"/>
              <a:gd name="connsiteX128" fmla="*/ 3348161 w 4702616"/>
              <a:gd name="connsiteY128" fmla="*/ 1379477 h 5261182"/>
              <a:gd name="connsiteX129" fmla="*/ 3241481 w 4702616"/>
              <a:gd name="connsiteY129" fmla="*/ 1272797 h 5261182"/>
              <a:gd name="connsiteX130" fmla="*/ 3150041 w 4702616"/>
              <a:gd name="connsiteY130" fmla="*/ 1219457 h 5261182"/>
              <a:gd name="connsiteX131" fmla="*/ 3050981 w 4702616"/>
              <a:gd name="connsiteY131" fmla="*/ 1348997 h 5261182"/>
              <a:gd name="connsiteX132" fmla="*/ 3012881 w 4702616"/>
              <a:gd name="connsiteY132" fmla="*/ 1379477 h 5261182"/>
              <a:gd name="connsiteX133" fmla="*/ 2868101 w 4702616"/>
              <a:gd name="connsiteY133" fmla="*/ 1295657 h 5261182"/>
              <a:gd name="connsiteX134" fmla="*/ 2784281 w 4702616"/>
              <a:gd name="connsiteY134" fmla="*/ 1288037 h 5261182"/>
              <a:gd name="connsiteX135" fmla="*/ 2639501 w 4702616"/>
              <a:gd name="connsiteY135" fmla="*/ 1326137 h 5261182"/>
              <a:gd name="connsiteX136" fmla="*/ 2631881 w 4702616"/>
              <a:gd name="connsiteY136" fmla="*/ 1455677 h 5261182"/>
              <a:gd name="connsiteX137" fmla="*/ 2601401 w 4702616"/>
              <a:gd name="connsiteY137" fmla="*/ 1539497 h 5261182"/>
              <a:gd name="connsiteX138" fmla="*/ 2456621 w 4702616"/>
              <a:gd name="connsiteY138" fmla="*/ 1455677 h 5261182"/>
              <a:gd name="connsiteX139" fmla="*/ 2449001 w 4702616"/>
              <a:gd name="connsiteY139" fmla="*/ 1310897 h 5261182"/>
              <a:gd name="connsiteX140" fmla="*/ 2471861 w 4702616"/>
              <a:gd name="connsiteY140" fmla="*/ 1112777 h 5261182"/>
              <a:gd name="connsiteX141" fmla="*/ 2380421 w 4702616"/>
              <a:gd name="connsiteY141" fmla="*/ 257 h 5261182"/>
              <a:gd name="connsiteX142" fmla="*/ 1900362 w 4702616"/>
              <a:gd name="connsiteY142" fmla="*/ 30737 h 5261182"/>
              <a:gd name="connsiteX143" fmla="*/ 1786061 w 4702616"/>
              <a:gd name="connsiteY143" fmla="*/ 183137 h 5261182"/>
              <a:gd name="connsiteX144" fmla="*/ 1641281 w 4702616"/>
              <a:gd name="connsiteY144" fmla="*/ 388877 h 5261182"/>
              <a:gd name="connsiteX145" fmla="*/ 1443161 w 4702616"/>
              <a:gd name="connsiteY145" fmla="*/ 503177 h 5261182"/>
              <a:gd name="connsiteX146" fmla="*/ 1534601 w 4702616"/>
              <a:gd name="connsiteY146" fmla="*/ 876557 h 5261182"/>
              <a:gd name="connsiteX147" fmla="*/ 1062161 w 4702616"/>
              <a:gd name="connsiteY147" fmla="*/ 785117 h 5261182"/>
              <a:gd name="connsiteX148" fmla="*/ 673541 w 4702616"/>
              <a:gd name="connsiteY148" fmla="*/ 442217 h 5261182"/>
              <a:gd name="connsiteX149" fmla="*/ 246821 w 4702616"/>
              <a:gd name="connsiteY149" fmla="*/ 221237 h 5261182"/>
              <a:gd name="connsiteX150" fmla="*/ 102042 w 4702616"/>
              <a:gd name="connsiteY150" fmla="*/ 335537 h 5261182"/>
              <a:gd name="connsiteX151" fmla="*/ 2981 w 4702616"/>
              <a:gd name="connsiteY151" fmla="*/ 419357 h 5261182"/>
              <a:gd name="connsiteX152" fmla="*/ 25841 w 4702616"/>
              <a:gd name="connsiteY152" fmla="*/ 548897 h 5261182"/>
              <a:gd name="connsiteX153" fmla="*/ 86801 w 4702616"/>
              <a:gd name="connsiteY153" fmla="*/ 625096 h 5261182"/>
              <a:gd name="connsiteX154" fmla="*/ 254442 w 4702616"/>
              <a:gd name="connsiteY154" fmla="*/ 716537 h 5261182"/>
              <a:gd name="connsiteX155" fmla="*/ 338261 w 4702616"/>
              <a:gd name="connsiteY155" fmla="*/ 792737 h 5261182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380421 w 4702616"/>
              <a:gd name="connsiteY142" fmla="*/ 0 h 5260925"/>
              <a:gd name="connsiteX143" fmla="*/ 1900362 w 4702616"/>
              <a:gd name="connsiteY143" fmla="*/ 30480 h 5260925"/>
              <a:gd name="connsiteX144" fmla="*/ 1786061 w 4702616"/>
              <a:gd name="connsiteY144" fmla="*/ 182880 h 5260925"/>
              <a:gd name="connsiteX145" fmla="*/ 1641281 w 4702616"/>
              <a:gd name="connsiteY145" fmla="*/ 388620 h 5260925"/>
              <a:gd name="connsiteX146" fmla="*/ 1443161 w 4702616"/>
              <a:gd name="connsiteY146" fmla="*/ 502920 h 5260925"/>
              <a:gd name="connsiteX147" fmla="*/ 1534601 w 4702616"/>
              <a:gd name="connsiteY147" fmla="*/ 876300 h 5260925"/>
              <a:gd name="connsiteX148" fmla="*/ 1062161 w 4702616"/>
              <a:gd name="connsiteY148" fmla="*/ 784860 h 5260925"/>
              <a:gd name="connsiteX149" fmla="*/ 673541 w 4702616"/>
              <a:gd name="connsiteY149" fmla="*/ 441960 h 5260925"/>
              <a:gd name="connsiteX150" fmla="*/ 246821 w 4702616"/>
              <a:gd name="connsiteY150" fmla="*/ 220980 h 5260925"/>
              <a:gd name="connsiteX151" fmla="*/ 102042 w 4702616"/>
              <a:gd name="connsiteY151" fmla="*/ 335280 h 5260925"/>
              <a:gd name="connsiteX152" fmla="*/ 2981 w 4702616"/>
              <a:gd name="connsiteY152" fmla="*/ 419100 h 5260925"/>
              <a:gd name="connsiteX153" fmla="*/ 25841 w 4702616"/>
              <a:gd name="connsiteY153" fmla="*/ 548640 h 5260925"/>
              <a:gd name="connsiteX154" fmla="*/ 86801 w 4702616"/>
              <a:gd name="connsiteY154" fmla="*/ 624839 h 5260925"/>
              <a:gd name="connsiteX155" fmla="*/ 254442 w 4702616"/>
              <a:gd name="connsiteY155" fmla="*/ 716280 h 5260925"/>
              <a:gd name="connsiteX156" fmla="*/ 338261 w 4702616"/>
              <a:gd name="connsiteY156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426141 w 4702616"/>
              <a:gd name="connsiteY142" fmla="*/ 243839 h 5260925"/>
              <a:gd name="connsiteX143" fmla="*/ 2380421 w 4702616"/>
              <a:gd name="connsiteY143" fmla="*/ 0 h 5260925"/>
              <a:gd name="connsiteX144" fmla="*/ 1900362 w 4702616"/>
              <a:gd name="connsiteY144" fmla="*/ 30480 h 5260925"/>
              <a:gd name="connsiteX145" fmla="*/ 1786061 w 4702616"/>
              <a:gd name="connsiteY145" fmla="*/ 182880 h 5260925"/>
              <a:gd name="connsiteX146" fmla="*/ 1641281 w 4702616"/>
              <a:gd name="connsiteY146" fmla="*/ 388620 h 5260925"/>
              <a:gd name="connsiteX147" fmla="*/ 1443161 w 4702616"/>
              <a:gd name="connsiteY147" fmla="*/ 502920 h 5260925"/>
              <a:gd name="connsiteX148" fmla="*/ 1534601 w 4702616"/>
              <a:gd name="connsiteY148" fmla="*/ 876300 h 5260925"/>
              <a:gd name="connsiteX149" fmla="*/ 1062161 w 4702616"/>
              <a:gd name="connsiteY149" fmla="*/ 784860 h 5260925"/>
              <a:gd name="connsiteX150" fmla="*/ 673541 w 4702616"/>
              <a:gd name="connsiteY150" fmla="*/ 441960 h 5260925"/>
              <a:gd name="connsiteX151" fmla="*/ 246821 w 4702616"/>
              <a:gd name="connsiteY151" fmla="*/ 220980 h 5260925"/>
              <a:gd name="connsiteX152" fmla="*/ 102042 w 4702616"/>
              <a:gd name="connsiteY152" fmla="*/ 335280 h 5260925"/>
              <a:gd name="connsiteX153" fmla="*/ 2981 w 4702616"/>
              <a:gd name="connsiteY153" fmla="*/ 419100 h 5260925"/>
              <a:gd name="connsiteX154" fmla="*/ 25841 w 4702616"/>
              <a:gd name="connsiteY154" fmla="*/ 548640 h 5260925"/>
              <a:gd name="connsiteX155" fmla="*/ 86801 w 4702616"/>
              <a:gd name="connsiteY155" fmla="*/ 624839 h 5260925"/>
              <a:gd name="connsiteX156" fmla="*/ 254442 w 4702616"/>
              <a:gd name="connsiteY156" fmla="*/ 716280 h 5260925"/>
              <a:gd name="connsiteX157" fmla="*/ 338261 w 4702616"/>
              <a:gd name="connsiteY157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700461 w 4702616"/>
              <a:gd name="connsiteY141" fmla="*/ 601979 h 5260925"/>
              <a:gd name="connsiteX142" fmla="*/ 2243261 w 4702616"/>
              <a:gd name="connsiteY142" fmla="*/ 594359 h 5260925"/>
              <a:gd name="connsiteX143" fmla="*/ 2426141 w 4702616"/>
              <a:gd name="connsiteY143" fmla="*/ 243839 h 5260925"/>
              <a:gd name="connsiteX144" fmla="*/ 2380421 w 4702616"/>
              <a:gd name="connsiteY144" fmla="*/ 0 h 5260925"/>
              <a:gd name="connsiteX145" fmla="*/ 1900362 w 4702616"/>
              <a:gd name="connsiteY145" fmla="*/ 30480 h 5260925"/>
              <a:gd name="connsiteX146" fmla="*/ 1786061 w 4702616"/>
              <a:gd name="connsiteY146" fmla="*/ 182880 h 5260925"/>
              <a:gd name="connsiteX147" fmla="*/ 1641281 w 4702616"/>
              <a:gd name="connsiteY147" fmla="*/ 388620 h 5260925"/>
              <a:gd name="connsiteX148" fmla="*/ 1443161 w 4702616"/>
              <a:gd name="connsiteY148" fmla="*/ 502920 h 5260925"/>
              <a:gd name="connsiteX149" fmla="*/ 1534601 w 4702616"/>
              <a:gd name="connsiteY149" fmla="*/ 876300 h 5260925"/>
              <a:gd name="connsiteX150" fmla="*/ 1062161 w 4702616"/>
              <a:gd name="connsiteY150" fmla="*/ 784860 h 5260925"/>
              <a:gd name="connsiteX151" fmla="*/ 673541 w 4702616"/>
              <a:gd name="connsiteY151" fmla="*/ 441960 h 5260925"/>
              <a:gd name="connsiteX152" fmla="*/ 246821 w 4702616"/>
              <a:gd name="connsiteY152" fmla="*/ 220980 h 5260925"/>
              <a:gd name="connsiteX153" fmla="*/ 102042 w 4702616"/>
              <a:gd name="connsiteY153" fmla="*/ 335280 h 5260925"/>
              <a:gd name="connsiteX154" fmla="*/ 2981 w 4702616"/>
              <a:gd name="connsiteY154" fmla="*/ 419100 h 5260925"/>
              <a:gd name="connsiteX155" fmla="*/ 25841 w 4702616"/>
              <a:gd name="connsiteY155" fmla="*/ 548640 h 5260925"/>
              <a:gd name="connsiteX156" fmla="*/ 86801 w 4702616"/>
              <a:gd name="connsiteY156" fmla="*/ 624839 h 5260925"/>
              <a:gd name="connsiteX157" fmla="*/ 254442 w 4702616"/>
              <a:gd name="connsiteY157" fmla="*/ 716280 h 5260925"/>
              <a:gd name="connsiteX158" fmla="*/ 338261 w 4702616"/>
              <a:gd name="connsiteY158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94721 w 4702616"/>
              <a:gd name="connsiteY138" fmla="*/ 144018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8976 w 4702616"/>
              <a:gd name="connsiteY143" fmla="*/ 622934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567111 w 4702616"/>
              <a:gd name="connsiteY143" fmla="*/ 561974 h 5245685"/>
              <a:gd name="connsiteX144" fmla="*/ 2248976 w 4702616"/>
              <a:gd name="connsiteY144" fmla="*/ 622934 h 5245685"/>
              <a:gd name="connsiteX145" fmla="*/ 2277551 w 4702616"/>
              <a:gd name="connsiteY145" fmla="*/ 457199 h 5245685"/>
              <a:gd name="connsiteX146" fmla="*/ 2426141 w 4702616"/>
              <a:gd name="connsiteY146" fmla="*/ 228599 h 5245685"/>
              <a:gd name="connsiteX147" fmla="*/ 2393756 w 4702616"/>
              <a:gd name="connsiteY147" fmla="*/ 64769 h 5245685"/>
              <a:gd name="connsiteX148" fmla="*/ 2391851 w 4702616"/>
              <a:gd name="connsiteY148" fmla="*/ 0 h 5245685"/>
              <a:gd name="connsiteX149" fmla="*/ 1900362 w 4702616"/>
              <a:gd name="connsiteY149" fmla="*/ 15240 h 5245685"/>
              <a:gd name="connsiteX150" fmla="*/ 1786061 w 4702616"/>
              <a:gd name="connsiteY150" fmla="*/ 167640 h 5245685"/>
              <a:gd name="connsiteX151" fmla="*/ 1641281 w 4702616"/>
              <a:gd name="connsiteY151" fmla="*/ 373380 h 5245685"/>
              <a:gd name="connsiteX152" fmla="*/ 1443161 w 4702616"/>
              <a:gd name="connsiteY152" fmla="*/ 487680 h 5245685"/>
              <a:gd name="connsiteX153" fmla="*/ 1534601 w 4702616"/>
              <a:gd name="connsiteY153" fmla="*/ 861060 h 5245685"/>
              <a:gd name="connsiteX154" fmla="*/ 1062161 w 4702616"/>
              <a:gd name="connsiteY154" fmla="*/ 769620 h 5245685"/>
              <a:gd name="connsiteX155" fmla="*/ 673541 w 4702616"/>
              <a:gd name="connsiteY155" fmla="*/ 426720 h 5245685"/>
              <a:gd name="connsiteX156" fmla="*/ 246821 w 4702616"/>
              <a:gd name="connsiteY156" fmla="*/ 205740 h 5245685"/>
              <a:gd name="connsiteX157" fmla="*/ 102042 w 4702616"/>
              <a:gd name="connsiteY157" fmla="*/ 320040 h 5245685"/>
              <a:gd name="connsiteX158" fmla="*/ 2981 w 4702616"/>
              <a:gd name="connsiteY158" fmla="*/ 403860 h 5245685"/>
              <a:gd name="connsiteX159" fmla="*/ 25841 w 4702616"/>
              <a:gd name="connsiteY159" fmla="*/ 533400 h 5245685"/>
              <a:gd name="connsiteX160" fmla="*/ 86801 w 4702616"/>
              <a:gd name="connsiteY160" fmla="*/ 609599 h 5245685"/>
              <a:gd name="connsiteX161" fmla="*/ 254442 w 4702616"/>
              <a:gd name="connsiteY161" fmla="*/ 701040 h 5245685"/>
              <a:gd name="connsiteX162" fmla="*/ 338261 w 4702616"/>
              <a:gd name="connsiteY162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652836 w 4702616"/>
              <a:gd name="connsiteY142" fmla="*/ 613409 h 5245685"/>
              <a:gd name="connsiteX143" fmla="*/ 2700461 w 4702616"/>
              <a:gd name="connsiteY143" fmla="*/ 586739 h 5245685"/>
              <a:gd name="connsiteX144" fmla="*/ 2567111 w 4702616"/>
              <a:gd name="connsiteY144" fmla="*/ 561974 h 5245685"/>
              <a:gd name="connsiteX145" fmla="*/ 2248976 w 4702616"/>
              <a:gd name="connsiteY145" fmla="*/ 622934 h 5245685"/>
              <a:gd name="connsiteX146" fmla="*/ 2277551 w 4702616"/>
              <a:gd name="connsiteY146" fmla="*/ 457199 h 5245685"/>
              <a:gd name="connsiteX147" fmla="*/ 2426141 w 4702616"/>
              <a:gd name="connsiteY147" fmla="*/ 228599 h 5245685"/>
              <a:gd name="connsiteX148" fmla="*/ 2393756 w 4702616"/>
              <a:gd name="connsiteY148" fmla="*/ 64769 h 5245685"/>
              <a:gd name="connsiteX149" fmla="*/ 2391851 w 4702616"/>
              <a:gd name="connsiteY149" fmla="*/ 0 h 5245685"/>
              <a:gd name="connsiteX150" fmla="*/ 1900362 w 4702616"/>
              <a:gd name="connsiteY150" fmla="*/ 15240 h 5245685"/>
              <a:gd name="connsiteX151" fmla="*/ 1786061 w 4702616"/>
              <a:gd name="connsiteY151" fmla="*/ 167640 h 5245685"/>
              <a:gd name="connsiteX152" fmla="*/ 1641281 w 4702616"/>
              <a:gd name="connsiteY152" fmla="*/ 373380 h 5245685"/>
              <a:gd name="connsiteX153" fmla="*/ 1443161 w 4702616"/>
              <a:gd name="connsiteY153" fmla="*/ 487680 h 5245685"/>
              <a:gd name="connsiteX154" fmla="*/ 1534601 w 4702616"/>
              <a:gd name="connsiteY154" fmla="*/ 861060 h 5245685"/>
              <a:gd name="connsiteX155" fmla="*/ 1062161 w 4702616"/>
              <a:gd name="connsiteY155" fmla="*/ 769620 h 5245685"/>
              <a:gd name="connsiteX156" fmla="*/ 673541 w 4702616"/>
              <a:gd name="connsiteY156" fmla="*/ 426720 h 5245685"/>
              <a:gd name="connsiteX157" fmla="*/ 246821 w 4702616"/>
              <a:gd name="connsiteY157" fmla="*/ 205740 h 5245685"/>
              <a:gd name="connsiteX158" fmla="*/ 102042 w 4702616"/>
              <a:gd name="connsiteY158" fmla="*/ 320040 h 5245685"/>
              <a:gd name="connsiteX159" fmla="*/ 2981 w 4702616"/>
              <a:gd name="connsiteY159" fmla="*/ 403860 h 5245685"/>
              <a:gd name="connsiteX160" fmla="*/ 25841 w 4702616"/>
              <a:gd name="connsiteY160" fmla="*/ 533400 h 5245685"/>
              <a:gd name="connsiteX161" fmla="*/ 86801 w 4702616"/>
              <a:gd name="connsiteY161" fmla="*/ 609599 h 5245685"/>
              <a:gd name="connsiteX162" fmla="*/ 254442 w 4702616"/>
              <a:gd name="connsiteY162" fmla="*/ 701040 h 5245685"/>
              <a:gd name="connsiteX163" fmla="*/ 338261 w 4702616"/>
              <a:gd name="connsiteY163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569016 w 4702616"/>
              <a:gd name="connsiteY142" fmla="*/ 699134 h 5245685"/>
              <a:gd name="connsiteX143" fmla="*/ 2652836 w 4702616"/>
              <a:gd name="connsiteY143" fmla="*/ 613409 h 5245685"/>
              <a:gd name="connsiteX144" fmla="*/ 2700461 w 4702616"/>
              <a:gd name="connsiteY144" fmla="*/ 586739 h 5245685"/>
              <a:gd name="connsiteX145" fmla="*/ 2567111 w 4702616"/>
              <a:gd name="connsiteY145" fmla="*/ 561974 h 5245685"/>
              <a:gd name="connsiteX146" fmla="*/ 2248976 w 4702616"/>
              <a:gd name="connsiteY146" fmla="*/ 622934 h 5245685"/>
              <a:gd name="connsiteX147" fmla="*/ 2277551 w 4702616"/>
              <a:gd name="connsiteY147" fmla="*/ 457199 h 5245685"/>
              <a:gd name="connsiteX148" fmla="*/ 2426141 w 4702616"/>
              <a:gd name="connsiteY148" fmla="*/ 228599 h 5245685"/>
              <a:gd name="connsiteX149" fmla="*/ 2393756 w 4702616"/>
              <a:gd name="connsiteY149" fmla="*/ 64769 h 5245685"/>
              <a:gd name="connsiteX150" fmla="*/ 2391851 w 4702616"/>
              <a:gd name="connsiteY150" fmla="*/ 0 h 5245685"/>
              <a:gd name="connsiteX151" fmla="*/ 1900362 w 4702616"/>
              <a:gd name="connsiteY151" fmla="*/ 15240 h 5245685"/>
              <a:gd name="connsiteX152" fmla="*/ 1786061 w 4702616"/>
              <a:gd name="connsiteY152" fmla="*/ 167640 h 5245685"/>
              <a:gd name="connsiteX153" fmla="*/ 1641281 w 4702616"/>
              <a:gd name="connsiteY153" fmla="*/ 373380 h 5245685"/>
              <a:gd name="connsiteX154" fmla="*/ 1443161 w 4702616"/>
              <a:gd name="connsiteY154" fmla="*/ 487680 h 5245685"/>
              <a:gd name="connsiteX155" fmla="*/ 1534601 w 4702616"/>
              <a:gd name="connsiteY155" fmla="*/ 861060 h 5245685"/>
              <a:gd name="connsiteX156" fmla="*/ 1062161 w 4702616"/>
              <a:gd name="connsiteY156" fmla="*/ 769620 h 5245685"/>
              <a:gd name="connsiteX157" fmla="*/ 673541 w 4702616"/>
              <a:gd name="connsiteY157" fmla="*/ 426720 h 5245685"/>
              <a:gd name="connsiteX158" fmla="*/ 246821 w 4702616"/>
              <a:gd name="connsiteY158" fmla="*/ 205740 h 5245685"/>
              <a:gd name="connsiteX159" fmla="*/ 102042 w 4702616"/>
              <a:gd name="connsiteY159" fmla="*/ 320040 h 5245685"/>
              <a:gd name="connsiteX160" fmla="*/ 2981 w 4702616"/>
              <a:gd name="connsiteY160" fmla="*/ 403860 h 5245685"/>
              <a:gd name="connsiteX161" fmla="*/ 25841 w 4702616"/>
              <a:gd name="connsiteY161" fmla="*/ 533400 h 5245685"/>
              <a:gd name="connsiteX162" fmla="*/ 86801 w 4702616"/>
              <a:gd name="connsiteY162" fmla="*/ 609599 h 5245685"/>
              <a:gd name="connsiteX163" fmla="*/ 254442 w 4702616"/>
              <a:gd name="connsiteY163" fmla="*/ 701040 h 5245685"/>
              <a:gd name="connsiteX164" fmla="*/ 338261 w 4702616"/>
              <a:gd name="connsiteY164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89006 w 4702616"/>
              <a:gd name="connsiteY139" fmla="*/ 131064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75172 h 5251237"/>
              <a:gd name="connsiteX1" fmla="*/ 483041 w 4702616"/>
              <a:gd name="connsiteY1" fmla="*/ 942812 h 5251237"/>
              <a:gd name="connsiteX2" fmla="*/ 704021 w 4702616"/>
              <a:gd name="connsiteY2" fmla="*/ 973292 h 5251237"/>
              <a:gd name="connsiteX3" fmla="*/ 955481 w 4702616"/>
              <a:gd name="connsiteY3" fmla="*/ 1095212 h 5251237"/>
              <a:gd name="connsiteX4" fmla="*/ 932621 w 4702616"/>
              <a:gd name="connsiteY4" fmla="*/ 1209512 h 5251237"/>
              <a:gd name="connsiteX5" fmla="*/ 1100261 w 4702616"/>
              <a:gd name="connsiteY5" fmla="*/ 1331432 h 5251237"/>
              <a:gd name="connsiteX6" fmla="*/ 1138361 w 4702616"/>
              <a:gd name="connsiteY6" fmla="*/ 1430492 h 5251237"/>
              <a:gd name="connsiteX7" fmla="*/ 978341 w 4702616"/>
              <a:gd name="connsiteY7" fmla="*/ 1537172 h 5251237"/>
              <a:gd name="connsiteX8" fmla="*/ 925001 w 4702616"/>
              <a:gd name="connsiteY8" fmla="*/ 1620992 h 5251237"/>
              <a:gd name="connsiteX9" fmla="*/ 1008821 w 4702616"/>
              <a:gd name="connsiteY9" fmla="*/ 1803872 h 5251237"/>
              <a:gd name="connsiteX10" fmla="*/ 1092641 w 4702616"/>
              <a:gd name="connsiteY10" fmla="*/ 1925792 h 5251237"/>
              <a:gd name="connsiteX11" fmla="*/ 1245041 w 4702616"/>
              <a:gd name="connsiteY11" fmla="*/ 2017232 h 5251237"/>
              <a:gd name="connsiteX12" fmla="*/ 1359341 w 4702616"/>
              <a:gd name="connsiteY12" fmla="*/ 1941032 h 5251237"/>
              <a:gd name="connsiteX13" fmla="*/ 1427921 w 4702616"/>
              <a:gd name="connsiteY13" fmla="*/ 1941032 h 5251237"/>
              <a:gd name="connsiteX14" fmla="*/ 1466021 w 4702616"/>
              <a:gd name="connsiteY14" fmla="*/ 2055332 h 5251237"/>
              <a:gd name="connsiteX15" fmla="*/ 1519361 w 4702616"/>
              <a:gd name="connsiteY15" fmla="*/ 2146772 h 5251237"/>
              <a:gd name="connsiteX16" fmla="*/ 1534601 w 4702616"/>
              <a:gd name="connsiteY16" fmla="*/ 2230592 h 5251237"/>
              <a:gd name="connsiteX17" fmla="*/ 1405061 w 4702616"/>
              <a:gd name="connsiteY17" fmla="*/ 2306792 h 5251237"/>
              <a:gd name="connsiteX18" fmla="*/ 1420301 w 4702616"/>
              <a:gd name="connsiteY18" fmla="*/ 2398232 h 5251237"/>
              <a:gd name="connsiteX19" fmla="*/ 1313621 w 4702616"/>
              <a:gd name="connsiteY19" fmla="*/ 2421092 h 5251237"/>
              <a:gd name="connsiteX20" fmla="*/ 1191701 w 4702616"/>
              <a:gd name="connsiteY20" fmla="*/ 2367752 h 5251237"/>
              <a:gd name="connsiteX21" fmla="*/ 1054541 w 4702616"/>
              <a:gd name="connsiteY21" fmla="*/ 2459192 h 5251237"/>
              <a:gd name="connsiteX22" fmla="*/ 1107881 w 4702616"/>
              <a:gd name="connsiteY22" fmla="*/ 2573492 h 5251237"/>
              <a:gd name="connsiteX23" fmla="*/ 1306001 w 4702616"/>
              <a:gd name="connsiteY23" fmla="*/ 2634452 h 5251237"/>
              <a:gd name="connsiteX24" fmla="*/ 1389821 w 4702616"/>
              <a:gd name="connsiteY24" fmla="*/ 2649692 h 5251237"/>
              <a:gd name="connsiteX25" fmla="*/ 1237421 w 4702616"/>
              <a:gd name="connsiteY25" fmla="*/ 2710652 h 5251237"/>
              <a:gd name="connsiteX26" fmla="*/ 1123121 w 4702616"/>
              <a:gd name="connsiteY26" fmla="*/ 2771612 h 5251237"/>
              <a:gd name="connsiteX27" fmla="*/ 1092641 w 4702616"/>
              <a:gd name="connsiteY27" fmla="*/ 2824952 h 5251237"/>
              <a:gd name="connsiteX28" fmla="*/ 1123121 w 4702616"/>
              <a:gd name="connsiteY28" fmla="*/ 2924012 h 5251237"/>
              <a:gd name="connsiteX29" fmla="*/ 1069781 w 4702616"/>
              <a:gd name="connsiteY29" fmla="*/ 2962112 h 5251237"/>
              <a:gd name="connsiteX30" fmla="*/ 917381 w 4702616"/>
              <a:gd name="connsiteY30" fmla="*/ 2893532 h 5251237"/>
              <a:gd name="connsiteX31" fmla="*/ 825941 w 4702616"/>
              <a:gd name="connsiteY31" fmla="*/ 2855432 h 5251237"/>
              <a:gd name="connsiteX32" fmla="*/ 696401 w 4702616"/>
              <a:gd name="connsiteY32" fmla="*/ 2863052 h 5251237"/>
              <a:gd name="connsiteX33" fmla="*/ 559241 w 4702616"/>
              <a:gd name="connsiteY33" fmla="*/ 2924012 h 5251237"/>
              <a:gd name="connsiteX34" fmla="*/ 452561 w 4702616"/>
              <a:gd name="connsiteY34" fmla="*/ 2962112 h 5251237"/>
              <a:gd name="connsiteX35" fmla="*/ 292541 w 4702616"/>
              <a:gd name="connsiteY35" fmla="*/ 3053552 h 5251237"/>
              <a:gd name="connsiteX36" fmla="*/ 429701 w 4702616"/>
              <a:gd name="connsiteY36" fmla="*/ 3213572 h 5251237"/>
              <a:gd name="connsiteX37" fmla="*/ 658301 w 4702616"/>
              <a:gd name="connsiteY37" fmla="*/ 3274532 h 5251237"/>
              <a:gd name="connsiteX38" fmla="*/ 871661 w 4702616"/>
              <a:gd name="connsiteY38" fmla="*/ 3289772 h 5251237"/>
              <a:gd name="connsiteX39" fmla="*/ 1008821 w 4702616"/>
              <a:gd name="connsiteY39" fmla="*/ 3312632 h 5251237"/>
              <a:gd name="connsiteX40" fmla="*/ 1168841 w 4702616"/>
              <a:gd name="connsiteY40" fmla="*/ 3350732 h 5251237"/>
              <a:gd name="connsiteX41" fmla="*/ 1328861 w 4702616"/>
              <a:gd name="connsiteY41" fmla="*/ 3480272 h 5251237"/>
              <a:gd name="connsiteX42" fmla="*/ 1298381 w 4702616"/>
              <a:gd name="connsiteY42" fmla="*/ 3533612 h 5251237"/>
              <a:gd name="connsiteX43" fmla="*/ 1199321 w 4702616"/>
              <a:gd name="connsiteY43" fmla="*/ 3541232 h 5251237"/>
              <a:gd name="connsiteX44" fmla="*/ 970721 w 4702616"/>
              <a:gd name="connsiteY44" fmla="*/ 3564092 h 5251237"/>
              <a:gd name="connsiteX45" fmla="*/ 803081 w 4702616"/>
              <a:gd name="connsiteY45" fmla="*/ 3586952 h 5251237"/>
              <a:gd name="connsiteX46" fmla="*/ 696401 w 4702616"/>
              <a:gd name="connsiteY46" fmla="*/ 3647912 h 5251237"/>
              <a:gd name="connsiteX47" fmla="*/ 582101 w 4702616"/>
              <a:gd name="connsiteY47" fmla="*/ 3686012 h 5251237"/>
              <a:gd name="connsiteX48" fmla="*/ 528761 w 4702616"/>
              <a:gd name="connsiteY48" fmla="*/ 3686012 h 5251237"/>
              <a:gd name="connsiteX49" fmla="*/ 460181 w 4702616"/>
              <a:gd name="connsiteY49" fmla="*/ 3762212 h 5251237"/>
              <a:gd name="connsiteX50" fmla="*/ 467801 w 4702616"/>
              <a:gd name="connsiteY50" fmla="*/ 3975572 h 5251237"/>
              <a:gd name="connsiteX51" fmla="*/ 566861 w 4702616"/>
              <a:gd name="connsiteY51" fmla="*/ 4112732 h 5251237"/>
              <a:gd name="connsiteX52" fmla="*/ 574481 w 4702616"/>
              <a:gd name="connsiteY52" fmla="*/ 4242272 h 5251237"/>
              <a:gd name="connsiteX53" fmla="*/ 467801 w 4702616"/>
              <a:gd name="connsiteY53" fmla="*/ 4394672 h 5251237"/>
              <a:gd name="connsiteX54" fmla="*/ 292541 w 4702616"/>
              <a:gd name="connsiteY54" fmla="*/ 4516592 h 5251237"/>
              <a:gd name="connsiteX55" fmla="*/ 239201 w 4702616"/>
              <a:gd name="connsiteY55" fmla="*/ 4638512 h 5251237"/>
              <a:gd name="connsiteX56" fmla="*/ 292541 w 4702616"/>
              <a:gd name="connsiteY56" fmla="*/ 4714712 h 5251237"/>
              <a:gd name="connsiteX57" fmla="*/ 574481 w 4702616"/>
              <a:gd name="connsiteY57" fmla="*/ 4585172 h 5251237"/>
              <a:gd name="connsiteX58" fmla="*/ 803081 w 4702616"/>
              <a:gd name="connsiteY58" fmla="*/ 4524212 h 5251237"/>
              <a:gd name="connsiteX59" fmla="*/ 963101 w 4702616"/>
              <a:gd name="connsiteY59" fmla="*/ 4516592 h 5251237"/>
              <a:gd name="connsiteX60" fmla="*/ 1191701 w 4702616"/>
              <a:gd name="connsiteY60" fmla="*/ 4547072 h 5251237"/>
              <a:gd name="connsiteX61" fmla="*/ 1298381 w 4702616"/>
              <a:gd name="connsiteY61" fmla="*/ 4547072 h 5251237"/>
              <a:gd name="connsiteX62" fmla="*/ 1397441 w 4702616"/>
              <a:gd name="connsiteY62" fmla="*/ 4448012 h 5251237"/>
              <a:gd name="connsiteX63" fmla="*/ 1519361 w 4702616"/>
              <a:gd name="connsiteY63" fmla="*/ 4440392 h 5251237"/>
              <a:gd name="connsiteX64" fmla="*/ 1671761 w 4702616"/>
              <a:gd name="connsiteY64" fmla="*/ 4326092 h 5251237"/>
              <a:gd name="connsiteX65" fmla="*/ 1793681 w 4702616"/>
              <a:gd name="connsiteY65" fmla="*/ 4219412 h 5251237"/>
              <a:gd name="connsiteX66" fmla="*/ 1930841 w 4702616"/>
              <a:gd name="connsiteY66" fmla="*/ 4089872 h 5251237"/>
              <a:gd name="connsiteX67" fmla="*/ 2014661 w 4702616"/>
              <a:gd name="connsiteY67" fmla="*/ 3960332 h 5251237"/>
              <a:gd name="connsiteX68" fmla="*/ 2106101 w 4702616"/>
              <a:gd name="connsiteY68" fmla="*/ 3891752 h 5251237"/>
              <a:gd name="connsiteX69" fmla="*/ 2189921 w 4702616"/>
              <a:gd name="connsiteY69" fmla="*/ 3876512 h 5251237"/>
              <a:gd name="connsiteX70" fmla="*/ 2266121 w 4702616"/>
              <a:gd name="connsiteY70" fmla="*/ 3945092 h 5251237"/>
              <a:gd name="connsiteX71" fmla="*/ 2288981 w 4702616"/>
              <a:gd name="connsiteY71" fmla="*/ 4097492 h 5251237"/>
              <a:gd name="connsiteX72" fmla="*/ 2266121 w 4702616"/>
              <a:gd name="connsiteY72" fmla="*/ 4265132 h 5251237"/>
              <a:gd name="connsiteX73" fmla="*/ 2197541 w 4702616"/>
              <a:gd name="connsiteY73" fmla="*/ 4417532 h 5251237"/>
              <a:gd name="connsiteX74" fmla="*/ 2174681 w 4702616"/>
              <a:gd name="connsiteY74" fmla="*/ 4478492 h 5251237"/>
              <a:gd name="connsiteX75" fmla="*/ 2243261 w 4702616"/>
              <a:gd name="connsiteY75" fmla="*/ 4547072 h 5251237"/>
              <a:gd name="connsiteX76" fmla="*/ 2395661 w 4702616"/>
              <a:gd name="connsiteY76" fmla="*/ 4554692 h 5251237"/>
              <a:gd name="connsiteX77" fmla="*/ 2525201 w 4702616"/>
              <a:gd name="connsiteY77" fmla="*/ 4615652 h 5251237"/>
              <a:gd name="connsiteX78" fmla="*/ 2517581 w 4702616"/>
              <a:gd name="connsiteY78" fmla="*/ 4729952 h 5251237"/>
              <a:gd name="connsiteX79" fmla="*/ 2517581 w 4702616"/>
              <a:gd name="connsiteY79" fmla="*/ 4829012 h 5251237"/>
              <a:gd name="connsiteX80" fmla="*/ 2677601 w 4702616"/>
              <a:gd name="connsiteY80" fmla="*/ 4973792 h 5251237"/>
              <a:gd name="connsiteX81" fmla="*/ 2921441 w 4702616"/>
              <a:gd name="connsiteY81" fmla="*/ 5141432 h 5251237"/>
              <a:gd name="connsiteX82" fmla="*/ 3180521 w 4702616"/>
              <a:gd name="connsiteY82" fmla="*/ 5217632 h 5251237"/>
              <a:gd name="connsiteX83" fmla="*/ 3310061 w 4702616"/>
              <a:gd name="connsiteY83" fmla="*/ 5225252 h 5251237"/>
              <a:gd name="connsiteX84" fmla="*/ 3416741 w 4702616"/>
              <a:gd name="connsiteY84" fmla="*/ 4882352 h 5251237"/>
              <a:gd name="connsiteX85" fmla="*/ 3409121 w 4702616"/>
              <a:gd name="connsiteY85" fmla="*/ 4691852 h 5251237"/>
              <a:gd name="connsiteX86" fmla="*/ 3462461 w 4702616"/>
              <a:gd name="connsiteY86" fmla="*/ 4585172 h 5251237"/>
              <a:gd name="connsiteX87" fmla="*/ 3622481 w 4702616"/>
              <a:gd name="connsiteY87" fmla="*/ 4531832 h 5251237"/>
              <a:gd name="connsiteX88" fmla="*/ 3706301 w 4702616"/>
              <a:gd name="connsiteY88" fmla="*/ 4470872 h 5251237"/>
              <a:gd name="connsiteX89" fmla="*/ 3706301 w 4702616"/>
              <a:gd name="connsiteY89" fmla="*/ 4348952 h 5251237"/>
              <a:gd name="connsiteX90" fmla="*/ 3851081 w 4702616"/>
              <a:gd name="connsiteY90" fmla="*/ 4379432 h 5251237"/>
              <a:gd name="connsiteX91" fmla="*/ 3843461 w 4702616"/>
              <a:gd name="connsiteY91" fmla="*/ 4547072 h 5251237"/>
              <a:gd name="connsiteX92" fmla="*/ 3790121 w 4702616"/>
              <a:gd name="connsiteY92" fmla="*/ 4684232 h 5251237"/>
              <a:gd name="connsiteX93" fmla="*/ 3736781 w 4702616"/>
              <a:gd name="connsiteY93" fmla="*/ 4760432 h 5251237"/>
              <a:gd name="connsiteX94" fmla="*/ 3599621 w 4702616"/>
              <a:gd name="connsiteY94" fmla="*/ 4760432 h 5251237"/>
              <a:gd name="connsiteX95" fmla="*/ 3561521 w 4702616"/>
              <a:gd name="connsiteY95" fmla="*/ 4813772 h 5251237"/>
              <a:gd name="connsiteX96" fmla="*/ 3652961 w 4702616"/>
              <a:gd name="connsiteY96" fmla="*/ 4836632 h 5251237"/>
              <a:gd name="connsiteX97" fmla="*/ 3782501 w 4702616"/>
              <a:gd name="connsiteY97" fmla="*/ 4836632 h 5251237"/>
              <a:gd name="connsiteX98" fmla="*/ 3919661 w 4702616"/>
              <a:gd name="connsiteY98" fmla="*/ 4859492 h 5251237"/>
              <a:gd name="connsiteX99" fmla="*/ 4011101 w 4702616"/>
              <a:gd name="connsiteY99" fmla="*/ 4752812 h 5251237"/>
              <a:gd name="connsiteX100" fmla="*/ 4018721 w 4702616"/>
              <a:gd name="connsiteY100" fmla="*/ 4554692 h 5251237"/>
              <a:gd name="connsiteX101" fmla="*/ 4133021 w 4702616"/>
              <a:gd name="connsiteY101" fmla="*/ 4394672 h 5251237"/>
              <a:gd name="connsiteX102" fmla="*/ 4270181 w 4702616"/>
              <a:gd name="connsiteY102" fmla="*/ 4326092 h 5251237"/>
              <a:gd name="connsiteX103" fmla="*/ 4392101 w 4702616"/>
              <a:gd name="connsiteY103" fmla="*/ 4242272 h 5251237"/>
              <a:gd name="connsiteX104" fmla="*/ 4582601 w 4702616"/>
              <a:gd name="connsiteY104" fmla="*/ 4120352 h 5251237"/>
              <a:gd name="connsiteX105" fmla="*/ 4689281 w 4702616"/>
              <a:gd name="connsiteY105" fmla="*/ 4120352 h 5251237"/>
              <a:gd name="connsiteX106" fmla="*/ 4689281 w 4702616"/>
              <a:gd name="connsiteY106" fmla="*/ 2596352 h 5251237"/>
              <a:gd name="connsiteX107" fmla="*/ 4582601 w 4702616"/>
              <a:gd name="connsiteY107" fmla="*/ 2527772 h 5251237"/>
              <a:gd name="connsiteX108" fmla="*/ 4437821 w 4702616"/>
              <a:gd name="connsiteY108" fmla="*/ 2436332 h 5251237"/>
              <a:gd name="connsiteX109" fmla="*/ 4346381 w 4702616"/>
              <a:gd name="connsiteY109" fmla="*/ 2329652 h 5251237"/>
              <a:gd name="connsiteX110" fmla="*/ 4300661 w 4702616"/>
              <a:gd name="connsiteY110" fmla="*/ 2390612 h 5251237"/>
              <a:gd name="connsiteX111" fmla="*/ 4270181 w 4702616"/>
              <a:gd name="connsiteY111" fmla="*/ 2466812 h 5251237"/>
              <a:gd name="connsiteX112" fmla="*/ 4209221 w 4702616"/>
              <a:gd name="connsiteY112" fmla="*/ 2550632 h 5251237"/>
              <a:gd name="connsiteX113" fmla="*/ 4079681 w 4702616"/>
              <a:gd name="connsiteY113" fmla="*/ 2588732 h 5251237"/>
              <a:gd name="connsiteX114" fmla="*/ 4033961 w 4702616"/>
              <a:gd name="connsiteY114" fmla="*/ 2512532 h 5251237"/>
              <a:gd name="connsiteX115" fmla="*/ 3835841 w 4702616"/>
              <a:gd name="connsiteY115" fmla="*/ 2443952 h 5251237"/>
              <a:gd name="connsiteX116" fmla="*/ 3752021 w 4702616"/>
              <a:gd name="connsiteY116" fmla="*/ 2398232 h 5251237"/>
              <a:gd name="connsiteX117" fmla="*/ 4018721 w 4702616"/>
              <a:gd name="connsiteY117" fmla="*/ 2215352 h 5251237"/>
              <a:gd name="connsiteX118" fmla="*/ 4033961 w 4702616"/>
              <a:gd name="connsiteY118" fmla="*/ 2131532 h 5251237"/>
              <a:gd name="connsiteX119" fmla="*/ 3858701 w 4702616"/>
              <a:gd name="connsiteY119" fmla="*/ 2032472 h 5251237"/>
              <a:gd name="connsiteX120" fmla="*/ 3980621 w 4702616"/>
              <a:gd name="connsiteY120" fmla="*/ 1918172 h 5251237"/>
              <a:gd name="connsiteX121" fmla="*/ 3957761 w 4702616"/>
              <a:gd name="connsiteY121" fmla="*/ 1750532 h 5251237"/>
              <a:gd name="connsiteX122" fmla="*/ 3912041 w 4702616"/>
              <a:gd name="connsiteY122" fmla="*/ 1628612 h 5251237"/>
              <a:gd name="connsiteX123" fmla="*/ 3683441 w 4702616"/>
              <a:gd name="connsiteY123" fmla="*/ 1674332 h 5251237"/>
              <a:gd name="connsiteX124" fmla="*/ 3592001 w 4702616"/>
              <a:gd name="connsiteY124" fmla="*/ 1560032 h 5251237"/>
              <a:gd name="connsiteX125" fmla="*/ 3637721 w 4702616"/>
              <a:gd name="connsiteY125" fmla="*/ 1400012 h 5251237"/>
              <a:gd name="connsiteX126" fmla="*/ 3599621 w 4702616"/>
              <a:gd name="connsiteY126" fmla="*/ 1323812 h 5251237"/>
              <a:gd name="connsiteX127" fmla="*/ 3492941 w 4702616"/>
              <a:gd name="connsiteY127" fmla="*/ 1354292 h 5251237"/>
              <a:gd name="connsiteX128" fmla="*/ 3348161 w 4702616"/>
              <a:gd name="connsiteY128" fmla="*/ 1369532 h 5251237"/>
              <a:gd name="connsiteX129" fmla="*/ 3241481 w 4702616"/>
              <a:gd name="connsiteY129" fmla="*/ 1262852 h 5251237"/>
              <a:gd name="connsiteX130" fmla="*/ 3150041 w 4702616"/>
              <a:gd name="connsiteY130" fmla="*/ 1209512 h 5251237"/>
              <a:gd name="connsiteX131" fmla="*/ 3077651 w 4702616"/>
              <a:gd name="connsiteY131" fmla="*/ 1337147 h 5251237"/>
              <a:gd name="connsiteX132" fmla="*/ 3020501 w 4702616"/>
              <a:gd name="connsiteY132" fmla="*/ 1382867 h 5251237"/>
              <a:gd name="connsiteX133" fmla="*/ 2868101 w 4702616"/>
              <a:gd name="connsiteY133" fmla="*/ 1285712 h 5251237"/>
              <a:gd name="connsiteX134" fmla="*/ 2784281 w 4702616"/>
              <a:gd name="connsiteY134" fmla="*/ 1278092 h 5251237"/>
              <a:gd name="connsiteX135" fmla="*/ 2694746 w 4702616"/>
              <a:gd name="connsiteY135" fmla="*/ 1329527 h 5251237"/>
              <a:gd name="connsiteX136" fmla="*/ 2631881 w 4702616"/>
              <a:gd name="connsiteY136" fmla="*/ 1445732 h 5251237"/>
              <a:gd name="connsiteX137" fmla="*/ 2601401 w 4702616"/>
              <a:gd name="connsiteY137" fmla="*/ 1529552 h 5251237"/>
              <a:gd name="connsiteX138" fmla="*/ 2551871 w 4702616"/>
              <a:gd name="connsiteY138" fmla="*/ 1544791 h 5251237"/>
              <a:gd name="connsiteX139" fmla="*/ 2494721 w 4702616"/>
              <a:gd name="connsiteY139" fmla="*/ 1430492 h 5251237"/>
              <a:gd name="connsiteX140" fmla="*/ 2489006 w 4702616"/>
              <a:gd name="connsiteY140" fmla="*/ 1316192 h 5251237"/>
              <a:gd name="connsiteX141" fmla="*/ 2471861 w 4702616"/>
              <a:gd name="connsiteY141" fmla="*/ 1102832 h 5251237"/>
              <a:gd name="connsiteX142" fmla="*/ 2475671 w 4702616"/>
              <a:gd name="connsiteY142" fmla="*/ 908521 h 5251237"/>
              <a:gd name="connsiteX143" fmla="*/ 2540441 w 4702616"/>
              <a:gd name="connsiteY143" fmla="*/ 775171 h 5251237"/>
              <a:gd name="connsiteX144" fmla="*/ 2569016 w 4702616"/>
              <a:gd name="connsiteY144" fmla="*/ 704686 h 5251237"/>
              <a:gd name="connsiteX145" fmla="*/ 2652836 w 4702616"/>
              <a:gd name="connsiteY145" fmla="*/ 618961 h 5251237"/>
              <a:gd name="connsiteX146" fmla="*/ 2700461 w 4702616"/>
              <a:gd name="connsiteY146" fmla="*/ 592291 h 5251237"/>
              <a:gd name="connsiteX147" fmla="*/ 2567111 w 4702616"/>
              <a:gd name="connsiteY147" fmla="*/ 567526 h 5251237"/>
              <a:gd name="connsiteX148" fmla="*/ 2248976 w 4702616"/>
              <a:gd name="connsiteY148" fmla="*/ 628486 h 5251237"/>
              <a:gd name="connsiteX149" fmla="*/ 2277551 w 4702616"/>
              <a:gd name="connsiteY149" fmla="*/ 462751 h 5251237"/>
              <a:gd name="connsiteX150" fmla="*/ 2426141 w 4702616"/>
              <a:gd name="connsiteY150" fmla="*/ 234151 h 5251237"/>
              <a:gd name="connsiteX151" fmla="*/ 2393756 w 4702616"/>
              <a:gd name="connsiteY151" fmla="*/ 70321 h 5251237"/>
              <a:gd name="connsiteX152" fmla="*/ 2391851 w 4702616"/>
              <a:gd name="connsiteY152" fmla="*/ 5552 h 5251237"/>
              <a:gd name="connsiteX153" fmla="*/ 1843212 w 4702616"/>
              <a:gd name="connsiteY153" fmla="*/ 9362 h 5251237"/>
              <a:gd name="connsiteX154" fmla="*/ 1786061 w 4702616"/>
              <a:gd name="connsiteY154" fmla="*/ 173192 h 5251237"/>
              <a:gd name="connsiteX155" fmla="*/ 1641281 w 4702616"/>
              <a:gd name="connsiteY155" fmla="*/ 378932 h 5251237"/>
              <a:gd name="connsiteX156" fmla="*/ 1443161 w 4702616"/>
              <a:gd name="connsiteY156" fmla="*/ 493232 h 5251237"/>
              <a:gd name="connsiteX157" fmla="*/ 1534601 w 4702616"/>
              <a:gd name="connsiteY157" fmla="*/ 866612 h 5251237"/>
              <a:gd name="connsiteX158" fmla="*/ 1062161 w 4702616"/>
              <a:gd name="connsiteY158" fmla="*/ 775172 h 5251237"/>
              <a:gd name="connsiteX159" fmla="*/ 673541 w 4702616"/>
              <a:gd name="connsiteY159" fmla="*/ 432272 h 5251237"/>
              <a:gd name="connsiteX160" fmla="*/ 246821 w 4702616"/>
              <a:gd name="connsiteY160" fmla="*/ 211292 h 5251237"/>
              <a:gd name="connsiteX161" fmla="*/ 102042 w 4702616"/>
              <a:gd name="connsiteY161" fmla="*/ 325592 h 5251237"/>
              <a:gd name="connsiteX162" fmla="*/ 2981 w 4702616"/>
              <a:gd name="connsiteY162" fmla="*/ 409412 h 5251237"/>
              <a:gd name="connsiteX163" fmla="*/ 25841 w 4702616"/>
              <a:gd name="connsiteY163" fmla="*/ 538952 h 5251237"/>
              <a:gd name="connsiteX164" fmla="*/ 86801 w 4702616"/>
              <a:gd name="connsiteY164" fmla="*/ 615151 h 5251237"/>
              <a:gd name="connsiteX165" fmla="*/ 254442 w 4702616"/>
              <a:gd name="connsiteY165" fmla="*/ 706592 h 5251237"/>
              <a:gd name="connsiteX166" fmla="*/ 338261 w 4702616"/>
              <a:gd name="connsiteY166" fmla="*/ 782792 h 5251237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062161 w 4702616"/>
              <a:gd name="connsiteY159" fmla="*/ 769620 h 5245685"/>
              <a:gd name="connsiteX160" fmla="*/ 673541 w 4702616"/>
              <a:gd name="connsiteY160" fmla="*/ 426720 h 5245685"/>
              <a:gd name="connsiteX161" fmla="*/ 246821 w 4702616"/>
              <a:gd name="connsiteY161" fmla="*/ 205740 h 5245685"/>
              <a:gd name="connsiteX162" fmla="*/ 102042 w 4702616"/>
              <a:gd name="connsiteY162" fmla="*/ 320040 h 5245685"/>
              <a:gd name="connsiteX163" fmla="*/ 2981 w 4702616"/>
              <a:gd name="connsiteY163" fmla="*/ 403860 h 5245685"/>
              <a:gd name="connsiteX164" fmla="*/ 25841 w 4702616"/>
              <a:gd name="connsiteY164" fmla="*/ 533400 h 5245685"/>
              <a:gd name="connsiteX165" fmla="*/ 86801 w 4702616"/>
              <a:gd name="connsiteY165" fmla="*/ 609599 h 5245685"/>
              <a:gd name="connsiteX166" fmla="*/ 254442 w 4702616"/>
              <a:gd name="connsiteY166" fmla="*/ 701040 h 5245685"/>
              <a:gd name="connsiteX167" fmla="*/ 338261 w 4702616"/>
              <a:gd name="connsiteY167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62161 w 4702616"/>
              <a:gd name="connsiteY161" fmla="*/ 769620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02042 w 4702616"/>
              <a:gd name="connsiteY165" fmla="*/ 320040 h 5245685"/>
              <a:gd name="connsiteX166" fmla="*/ 2981 w 4702616"/>
              <a:gd name="connsiteY166" fmla="*/ 403860 h 5245685"/>
              <a:gd name="connsiteX167" fmla="*/ 25841 w 4702616"/>
              <a:gd name="connsiteY167" fmla="*/ 533400 h 5245685"/>
              <a:gd name="connsiteX168" fmla="*/ 86801 w 4702616"/>
              <a:gd name="connsiteY168" fmla="*/ 609599 h 5245685"/>
              <a:gd name="connsiteX169" fmla="*/ 254442 w 4702616"/>
              <a:gd name="connsiteY169" fmla="*/ 701040 h 5245685"/>
              <a:gd name="connsiteX170" fmla="*/ 338261 w 4702616"/>
              <a:gd name="connsiteY17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02042 w 4702616"/>
              <a:gd name="connsiteY166" fmla="*/ 320040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39177 w 4702616"/>
              <a:gd name="connsiteY166" fmla="*/ 272415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17460 w 4702616"/>
              <a:gd name="connsiteY166" fmla="*/ 237008 h 5245685"/>
              <a:gd name="connsiteX167" fmla="*/ 39177 w 4702616"/>
              <a:gd name="connsiteY167" fmla="*/ 272415 h 5245685"/>
              <a:gd name="connsiteX168" fmla="*/ 2981 w 4702616"/>
              <a:gd name="connsiteY168" fmla="*/ 403860 h 5245685"/>
              <a:gd name="connsiteX169" fmla="*/ 25841 w 4702616"/>
              <a:gd name="connsiteY169" fmla="*/ 533400 h 5245685"/>
              <a:gd name="connsiteX170" fmla="*/ 86801 w 4702616"/>
              <a:gd name="connsiteY170" fmla="*/ 609599 h 5245685"/>
              <a:gd name="connsiteX171" fmla="*/ 254442 w 4702616"/>
              <a:gd name="connsiteY171" fmla="*/ 701040 h 5245685"/>
              <a:gd name="connsiteX172" fmla="*/ 338261 w 4702616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114744 w 4730559"/>
              <a:gd name="connsiteY170" fmla="*/ 609599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92874 w 4730559"/>
              <a:gd name="connsiteY172" fmla="*/ 763905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70194 w 4730559"/>
              <a:gd name="connsiteY172" fmla="*/ 728498 h 5245685"/>
              <a:gd name="connsiteX173" fmla="*/ 392874 w 4730559"/>
              <a:gd name="connsiteY173" fmla="*/ 763905 h 5245685"/>
              <a:gd name="connsiteX0" fmla="*/ 389064 w 4725721"/>
              <a:gd name="connsiteY0" fmla="*/ 769620 h 5245685"/>
              <a:gd name="connsiteX1" fmla="*/ 510984 w 4725721"/>
              <a:gd name="connsiteY1" fmla="*/ 937260 h 5245685"/>
              <a:gd name="connsiteX2" fmla="*/ 731964 w 4725721"/>
              <a:gd name="connsiteY2" fmla="*/ 967740 h 5245685"/>
              <a:gd name="connsiteX3" fmla="*/ 983424 w 4725721"/>
              <a:gd name="connsiteY3" fmla="*/ 1089660 h 5245685"/>
              <a:gd name="connsiteX4" fmla="*/ 960564 w 4725721"/>
              <a:gd name="connsiteY4" fmla="*/ 1203960 h 5245685"/>
              <a:gd name="connsiteX5" fmla="*/ 1128204 w 4725721"/>
              <a:gd name="connsiteY5" fmla="*/ 1325880 h 5245685"/>
              <a:gd name="connsiteX6" fmla="*/ 1166304 w 4725721"/>
              <a:gd name="connsiteY6" fmla="*/ 1424940 h 5245685"/>
              <a:gd name="connsiteX7" fmla="*/ 1006284 w 4725721"/>
              <a:gd name="connsiteY7" fmla="*/ 1531620 h 5245685"/>
              <a:gd name="connsiteX8" fmla="*/ 952944 w 4725721"/>
              <a:gd name="connsiteY8" fmla="*/ 1615440 h 5245685"/>
              <a:gd name="connsiteX9" fmla="*/ 1036764 w 4725721"/>
              <a:gd name="connsiteY9" fmla="*/ 1798320 h 5245685"/>
              <a:gd name="connsiteX10" fmla="*/ 1120584 w 4725721"/>
              <a:gd name="connsiteY10" fmla="*/ 1920240 h 5245685"/>
              <a:gd name="connsiteX11" fmla="*/ 1272984 w 4725721"/>
              <a:gd name="connsiteY11" fmla="*/ 2011680 h 5245685"/>
              <a:gd name="connsiteX12" fmla="*/ 1387284 w 4725721"/>
              <a:gd name="connsiteY12" fmla="*/ 1935480 h 5245685"/>
              <a:gd name="connsiteX13" fmla="*/ 1455864 w 4725721"/>
              <a:gd name="connsiteY13" fmla="*/ 1935480 h 5245685"/>
              <a:gd name="connsiteX14" fmla="*/ 1493964 w 4725721"/>
              <a:gd name="connsiteY14" fmla="*/ 2049780 h 5245685"/>
              <a:gd name="connsiteX15" fmla="*/ 1547304 w 4725721"/>
              <a:gd name="connsiteY15" fmla="*/ 2141220 h 5245685"/>
              <a:gd name="connsiteX16" fmla="*/ 1562544 w 4725721"/>
              <a:gd name="connsiteY16" fmla="*/ 2225040 h 5245685"/>
              <a:gd name="connsiteX17" fmla="*/ 1433004 w 4725721"/>
              <a:gd name="connsiteY17" fmla="*/ 2301240 h 5245685"/>
              <a:gd name="connsiteX18" fmla="*/ 1448244 w 4725721"/>
              <a:gd name="connsiteY18" fmla="*/ 2392680 h 5245685"/>
              <a:gd name="connsiteX19" fmla="*/ 1341564 w 4725721"/>
              <a:gd name="connsiteY19" fmla="*/ 2415540 h 5245685"/>
              <a:gd name="connsiteX20" fmla="*/ 1219644 w 4725721"/>
              <a:gd name="connsiteY20" fmla="*/ 2362200 h 5245685"/>
              <a:gd name="connsiteX21" fmla="*/ 1082484 w 4725721"/>
              <a:gd name="connsiteY21" fmla="*/ 2453640 h 5245685"/>
              <a:gd name="connsiteX22" fmla="*/ 1135824 w 4725721"/>
              <a:gd name="connsiteY22" fmla="*/ 2567940 h 5245685"/>
              <a:gd name="connsiteX23" fmla="*/ 1333944 w 4725721"/>
              <a:gd name="connsiteY23" fmla="*/ 2628900 h 5245685"/>
              <a:gd name="connsiteX24" fmla="*/ 1417764 w 4725721"/>
              <a:gd name="connsiteY24" fmla="*/ 2644140 h 5245685"/>
              <a:gd name="connsiteX25" fmla="*/ 1265364 w 4725721"/>
              <a:gd name="connsiteY25" fmla="*/ 2705100 h 5245685"/>
              <a:gd name="connsiteX26" fmla="*/ 1151064 w 4725721"/>
              <a:gd name="connsiteY26" fmla="*/ 2766060 h 5245685"/>
              <a:gd name="connsiteX27" fmla="*/ 1120584 w 4725721"/>
              <a:gd name="connsiteY27" fmla="*/ 2819400 h 5245685"/>
              <a:gd name="connsiteX28" fmla="*/ 1151064 w 4725721"/>
              <a:gd name="connsiteY28" fmla="*/ 2918460 h 5245685"/>
              <a:gd name="connsiteX29" fmla="*/ 1097724 w 4725721"/>
              <a:gd name="connsiteY29" fmla="*/ 2956560 h 5245685"/>
              <a:gd name="connsiteX30" fmla="*/ 945324 w 4725721"/>
              <a:gd name="connsiteY30" fmla="*/ 2887980 h 5245685"/>
              <a:gd name="connsiteX31" fmla="*/ 853884 w 4725721"/>
              <a:gd name="connsiteY31" fmla="*/ 2849880 h 5245685"/>
              <a:gd name="connsiteX32" fmla="*/ 724344 w 4725721"/>
              <a:gd name="connsiteY32" fmla="*/ 2857500 h 5245685"/>
              <a:gd name="connsiteX33" fmla="*/ 587184 w 4725721"/>
              <a:gd name="connsiteY33" fmla="*/ 2918460 h 5245685"/>
              <a:gd name="connsiteX34" fmla="*/ 480504 w 4725721"/>
              <a:gd name="connsiteY34" fmla="*/ 2956560 h 5245685"/>
              <a:gd name="connsiteX35" fmla="*/ 320484 w 4725721"/>
              <a:gd name="connsiteY35" fmla="*/ 3048000 h 5245685"/>
              <a:gd name="connsiteX36" fmla="*/ 457644 w 4725721"/>
              <a:gd name="connsiteY36" fmla="*/ 3208020 h 5245685"/>
              <a:gd name="connsiteX37" fmla="*/ 686244 w 4725721"/>
              <a:gd name="connsiteY37" fmla="*/ 3268980 h 5245685"/>
              <a:gd name="connsiteX38" fmla="*/ 899604 w 4725721"/>
              <a:gd name="connsiteY38" fmla="*/ 3284220 h 5245685"/>
              <a:gd name="connsiteX39" fmla="*/ 1036764 w 4725721"/>
              <a:gd name="connsiteY39" fmla="*/ 3307080 h 5245685"/>
              <a:gd name="connsiteX40" fmla="*/ 1196784 w 4725721"/>
              <a:gd name="connsiteY40" fmla="*/ 3345180 h 5245685"/>
              <a:gd name="connsiteX41" fmla="*/ 1356804 w 4725721"/>
              <a:gd name="connsiteY41" fmla="*/ 3474720 h 5245685"/>
              <a:gd name="connsiteX42" fmla="*/ 1326324 w 4725721"/>
              <a:gd name="connsiteY42" fmla="*/ 3528060 h 5245685"/>
              <a:gd name="connsiteX43" fmla="*/ 1227264 w 4725721"/>
              <a:gd name="connsiteY43" fmla="*/ 3535680 h 5245685"/>
              <a:gd name="connsiteX44" fmla="*/ 998664 w 4725721"/>
              <a:gd name="connsiteY44" fmla="*/ 3558540 h 5245685"/>
              <a:gd name="connsiteX45" fmla="*/ 831024 w 4725721"/>
              <a:gd name="connsiteY45" fmla="*/ 3581400 h 5245685"/>
              <a:gd name="connsiteX46" fmla="*/ 724344 w 4725721"/>
              <a:gd name="connsiteY46" fmla="*/ 3642360 h 5245685"/>
              <a:gd name="connsiteX47" fmla="*/ 610044 w 4725721"/>
              <a:gd name="connsiteY47" fmla="*/ 3680460 h 5245685"/>
              <a:gd name="connsiteX48" fmla="*/ 556704 w 4725721"/>
              <a:gd name="connsiteY48" fmla="*/ 3680460 h 5245685"/>
              <a:gd name="connsiteX49" fmla="*/ 488124 w 4725721"/>
              <a:gd name="connsiteY49" fmla="*/ 3756660 h 5245685"/>
              <a:gd name="connsiteX50" fmla="*/ 495744 w 4725721"/>
              <a:gd name="connsiteY50" fmla="*/ 3970020 h 5245685"/>
              <a:gd name="connsiteX51" fmla="*/ 594804 w 4725721"/>
              <a:gd name="connsiteY51" fmla="*/ 4107180 h 5245685"/>
              <a:gd name="connsiteX52" fmla="*/ 602424 w 4725721"/>
              <a:gd name="connsiteY52" fmla="*/ 4236720 h 5245685"/>
              <a:gd name="connsiteX53" fmla="*/ 495744 w 4725721"/>
              <a:gd name="connsiteY53" fmla="*/ 4389120 h 5245685"/>
              <a:gd name="connsiteX54" fmla="*/ 320484 w 4725721"/>
              <a:gd name="connsiteY54" fmla="*/ 4511040 h 5245685"/>
              <a:gd name="connsiteX55" fmla="*/ 267144 w 4725721"/>
              <a:gd name="connsiteY55" fmla="*/ 4632960 h 5245685"/>
              <a:gd name="connsiteX56" fmla="*/ 320484 w 4725721"/>
              <a:gd name="connsiteY56" fmla="*/ 4709160 h 5245685"/>
              <a:gd name="connsiteX57" fmla="*/ 602424 w 4725721"/>
              <a:gd name="connsiteY57" fmla="*/ 4579620 h 5245685"/>
              <a:gd name="connsiteX58" fmla="*/ 831024 w 4725721"/>
              <a:gd name="connsiteY58" fmla="*/ 4518660 h 5245685"/>
              <a:gd name="connsiteX59" fmla="*/ 991044 w 4725721"/>
              <a:gd name="connsiteY59" fmla="*/ 4511040 h 5245685"/>
              <a:gd name="connsiteX60" fmla="*/ 1219644 w 4725721"/>
              <a:gd name="connsiteY60" fmla="*/ 4541520 h 5245685"/>
              <a:gd name="connsiteX61" fmla="*/ 1326324 w 4725721"/>
              <a:gd name="connsiteY61" fmla="*/ 4541520 h 5245685"/>
              <a:gd name="connsiteX62" fmla="*/ 1425384 w 4725721"/>
              <a:gd name="connsiteY62" fmla="*/ 4442460 h 5245685"/>
              <a:gd name="connsiteX63" fmla="*/ 1547304 w 4725721"/>
              <a:gd name="connsiteY63" fmla="*/ 4434840 h 5245685"/>
              <a:gd name="connsiteX64" fmla="*/ 1699704 w 4725721"/>
              <a:gd name="connsiteY64" fmla="*/ 4320540 h 5245685"/>
              <a:gd name="connsiteX65" fmla="*/ 1821624 w 4725721"/>
              <a:gd name="connsiteY65" fmla="*/ 4213860 h 5245685"/>
              <a:gd name="connsiteX66" fmla="*/ 1958784 w 4725721"/>
              <a:gd name="connsiteY66" fmla="*/ 4084320 h 5245685"/>
              <a:gd name="connsiteX67" fmla="*/ 2042604 w 4725721"/>
              <a:gd name="connsiteY67" fmla="*/ 3954780 h 5245685"/>
              <a:gd name="connsiteX68" fmla="*/ 2134044 w 4725721"/>
              <a:gd name="connsiteY68" fmla="*/ 3886200 h 5245685"/>
              <a:gd name="connsiteX69" fmla="*/ 2217864 w 4725721"/>
              <a:gd name="connsiteY69" fmla="*/ 3870960 h 5245685"/>
              <a:gd name="connsiteX70" fmla="*/ 2294064 w 4725721"/>
              <a:gd name="connsiteY70" fmla="*/ 3939540 h 5245685"/>
              <a:gd name="connsiteX71" fmla="*/ 2316924 w 4725721"/>
              <a:gd name="connsiteY71" fmla="*/ 4091940 h 5245685"/>
              <a:gd name="connsiteX72" fmla="*/ 2294064 w 4725721"/>
              <a:gd name="connsiteY72" fmla="*/ 4259580 h 5245685"/>
              <a:gd name="connsiteX73" fmla="*/ 2225484 w 4725721"/>
              <a:gd name="connsiteY73" fmla="*/ 4411980 h 5245685"/>
              <a:gd name="connsiteX74" fmla="*/ 2202624 w 4725721"/>
              <a:gd name="connsiteY74" fmla="*/ 4472940 h 5245685"/>
              <a:gd name="connsiteX75" fmla="*/ 2271204 w 4725721"/>
              <a:gd name="connsiteY75" fmla="*/ 4541520 h 5245685"/>
              <a:gd name="connsiteX76" fmla="*/ 2423604 w 4725721"/>
              <a:gd name="connsiteY76" fmla="*/ 4549140 h 5245685"/>
              <a:gd name="connsiteX77" fmla="*/ 2553144 w 4725721"/>
              <a:gd name="connsiteY77" fmla="*/ 4610100 h 5245685"/>
              <a:gd name="connsiteX78" fmla="*/ 2545524 w 4725721"/>
              <a:gd name="connsiteY78" fmla="*/ 4724400 h 5245685"/>
              <a:gd name="connsiteX79" fmla="*/ 2545524 w 4725721"/>
              <a:gd name="connsiteY79" fmla="*/ 4823460 h 5245685"/>
              <a:gd name="connsiteX80" fmla="*/ 2705544 w 4725721"/>
              <a:gd name="connsiteY80" fmla="*/ 4968240 h 5245685"/>
              <a:gd name="connsiteX81" fmla="*/ 2949384 w 4725721"/>
              <a:gd name="connsiteY81" fmla="*/ 5135880 h 5245685"/>
              <a:gd name="connsiteX82" fmla="*/ 3208464 w 4725721"/>
              <a:gd name="connsiteY82" fmla="*/ 5212080 h 5245685"/>
              <a:gd name="connsiteX83" fmla="*/ 3338004 w 4725721"/>
              <a:gd name="connsiteY83" fmla="*/ 5219700 h 5245685"/>
              <a:gd name="connsiteX84" fmla="*/ 3444684 w 4725721"/>
              <a:gd name="connsiteY84" fmla="*/ 4876800 h 5245685"/>
              <a:gd name="connsiteX85" fmla="*/ 3437064 w 4725721"/>
              <a:gd name="connsiteY85" fmla="*/ 4686300 h 5245685"/>
              <a:gd name="connsiteX86" fmla="*/ 3490404 w 4725721"/>
              <a:gd name="connsiteY86" fmla="*/ 4579620 h 5245685"/>
              <a:gd name="connsiteX87" fmla="*/ 3650424 w 4725721"/>
              <a:gd name="connsiteY87" fmla="*/ 4526280 h 5245685"/>
              <a:gd name="connsiteX88" fmla="*/ 3734244 w 4725721"/>
              <a:gd name="connsiteY88" fmla="*/ 4465320 h 5245685"/>
              <a:gd name="connsiteX89" fmla="*/ 3734244 w 4725721"/>
              <a:gd name="connsiteY89" fmla="*/ 4343400 h 5245685"/>
              <a:gd name="connsiteX90" fmla="*/ 3879024 w 4725721"/>
              <a:gd name="connsiteY90" fmla="*/ 4373880 h 5245685"/>
              <a:gd name="connsiteX91" fmla="*/ 3871404 w 4725721"/>
              <a:gd name="connsiteY91" fmla="*/ 4541520 h 5245685"/>
              <a:gd name="connsiteX92" fmla="*/ 3818064 w 4725721"/>
              <a:gd name="connsiteY92" fmla="*/ 4678680 h 5245685"/>
              <a:gd name="connsiteX93" fmla="*/ 3764724 w 4725721"/>
              <a:gd name="connsiteY93" fmla="*/ 4754880 h 5245685"/>
              <a:gd name="connsiteX94" fmla="*/ 3627564 w 4725721"/>
              <a:gd name="connsiteY94" fmla="*/ 4754880 h 5245685"/>
              <a:gd name="connsiteX95" fmla="*/ 3589464 w 4725721"/>
              <a:gd name="connsiteY95" fmla="*/ 4808220 h 5245685"/>
              <a:gd name="connsiteX96" fmla="*/ 3680904 w 4725721"/>
              <a:gd name="connsiteY96" fmla="*/ 4831080 h 5245685"/>
              <a:gd name="connsiteX97" fmla="*/ 3810444 w 4725721"/>
              <a:gd name="connsiteY97" fmla="*/ 4831080 h 5245685"/>
              <a:gd name="connsiteX98" fmla="*/ 3947604 w 4725721"/>
              <a:gd name="connsiteY98" fmla="*/ 4853940 h 5245685"/>
              <a:gd name="connsiteX99" fmla="*/ 4039044 w 4725721"/>
              <a:gd name="connsiteY99" fmla="*/ 4747260 h 5245685"/>
              <a:gd name="connsiteX100" fmla="*/ 4046664 w 4725721"/>
              <a:gd name="connsiteY100" fmla="*/ 4549140 h 5245685"/>
              <a:gd name="connsiteX101" fmla="*/ 4160964 w 4725721"/>
              <a:gd name="connsiteY101" fmla="*/ 4389120 h 5245685"/>
              <a:gd name="connsiteX102" fmla="*/ 4298124 w 4725721"/>
              <a:gd name="connsiteY102" fmla="*/ 4320540 h 5245685"/>
              <a:gd name="connsiteX103" fmla="*/ 4420044 w 4725721"/>
              <a:gd name="connsiteY103" fmla="*/ 4236720 h 5245685"/>
              <a:gd name="connsiteX104" fmla="*/ 4610544 w 4725721"/>
              <a:gd name="connsiteY104" fmla="*/ 4114800 h 5245685"/>
              <a:gd name="connsiteX105" fmla="*/ 4717224 w 4725721"/>
              <a:gd name="connsiteY105" fmla="*/ 4114800 h 5245685"/>
              <a:gd name="connsiteX106" fmla="*/ 4717224 w 4725721"/>
              <a:gd name="connsiteY106" fmla="*/ 2590800 h 5245685"/>
              <a:gd name="connsiteX107" fmla="*/ 4610544 w 4725721"/>
              <a:gd name="connsiteY107" fmla="*/ 2522220 h 5245685"/>
              <a:gd name="connsiteX108" fmla="*/ 4465764 w 4725721"/>
              <a:gd name="connsiteY108" fmla="*/ 2430780 h 5245685"/>
              <a:gd name="connsiteX109" fmla="*/ 4374324 w 4725721"/>
              <a:gd name="connsiteY109" fmla="*/ 2324100 h 5245685"/>
              <a:gd name="connsiteX110" fmla="*/ 4328604 w 4725721"/>
              <a:gd name="connsiteY110" fmla="*/ 2385060 h 5245685"/>
              <a:gd name="connsiteX111" fmla="*/ 4298124 w 4725721"/>
              <a:gd name="connsiteY111" fmla="*/ 2461260 h 5245685"/>
              <a:gd name="connsiteX112" fmla="*/ 4237164 w 4725721"/>
              <a:gd name="connsiteY112" fmla="*/ 2545080 h 5245685"/>
              <a:gd name="connsiteX113" fmla="*/ 4107624 w 4725721"/>
              <a:gd name="connsiteY113" fmla="*/ 2583180 h 5245685"/>
              <a:gd name="connsiteX114" fmla="*/ 4061904 w 4725721"/>
              <a:gd name="connsiteY114" fmla="*/ 2506980 h 5245685"/>
              <a:gd name="connsiteX115" fmla="*/ 3863784 w 4725721"/>
              <a:gd name="connsiteY115" fmla="*/ 2438400 h 5245685"/>
              <a:gd name="connsiteX116" fmla="*/ 3779964 w 4725721"/>
              <a:gd name="connsiteY116" fmla="*/ 2392680 h 5245685"/>
              <a:gd name="connsiteX117" fmla="*/ 4046664 w 4725721"/>
              <a:gd name="connsiteY117" fmla="*/ 2209800 h 5245685"/>
              <a:gd name="connsiteX118" fmla="*/ 4061904 w 4725721"/>
              <a:gd name="connsiteY118" fmla="*/ 2125980 h 5245685"/>
              <a:gd name="connsiteX119" fmla="*/ 3886644 w 4725721"/>
              <a:gd name="connsiteY119" fmla="*/ 2026920 h 5245685"/>
              <a:gd name="connsiteX120" fmla="*/ 4008564 w 4725721"/>
              <a:gd name="connsiteY120" fmla="*/ 1912620 h 5245685"/>
              <a:gd name="connsiteX121" fmla="*/ 3985704 w 4725721"/>
              <a:gd name="connsiteY121" fmla="*/ 1744980 h 5245685"/>
              <a:gd name="connsiteX122" fmla="*/ 3939984 w 4725721"/>
              <a:gd name="connsiteY122" fmla="*/ 1623060 h 5245685"/>
              <a:gd name="connsiteX123" fmla="*/ 3711384 w 4725721"/>
              <a:gd name="connsiteY123" fmla="*/ 1668780 h 5245685"/>
              <a:gd name="connsiteX124" fmla="*/ 3619944 w 4725721"/>
              <a:gd name="connsiteY124" fmla="*/ 1554480 h 5245685"/>
              <a:gd name="connsiteX125" fmla="*/ 3665664 w 4725721"/>
              <a:gd name="connsiteY125" fmla="*/ 1394460 h 5245685"/>
              <a:gd name="connsiteX126" fmla="*/ 3627564 w 4725721"/>
              <a:gd name="connsiteY126" fmla="*/ 1318260 h 5245685"/>
              <a:gd name="connsiteX127" fmla="*/ 3520884 w 4725721"/>
              <a:gd name="connsiteY127" fmla="*/ 1348740 h 5245685"/>
              <a:gd name="connsiteX128" fmla="*/ 3376104 w 4725721"/>
              <a:gd name="connsiteY128" fmla="*/ 1363980 h 5245685"/>
              <a:gd name="connsiteX129" fmla="*/ 3269424 w 4725721"/>
              <a:gd name="connsiteY129" fmla="*/ 1257300 h 5245685"/>
              <a:gd name="connsiteX130" fmla="*/ 3177984 w 4725721"/>
              <a:gd name="connsiteY130" fmla="*/ 1203960 h 5245685"/>
              <a:gd name="connsiteX131" fmla="*/ 3105594 w 4725721"/>
              <a:gd name="connsiteY131" fmla="*/ 1331595 h 5245685"/>
              <a:gd name="connsiteX132" fmla="*/ 3048444 w 4725721"/>
              <a:gd name="connsiteY132" fmla="*/ 1377315 h 5245685"/>
              <a:gd name="connsiteX133" fmla="*/ 2896044 w 4725721"/>
              <a:gd name="connsiteY133" fmla="*/ 1280160 h 5245685"/>
              <a:gd name="connsiteX134" fmla="*/ 2812224 w 4725721"/>
              <a:gd name="connsiteY134" fmla="*/ 1272540 h 5245685"/>
              <a:gd name="connsiteX135" fmla="*/ 2722689 w 4725721"/>
              <a:gd name="connsiteY135" fmla="*/ 1323975 h 5245685"/>
              <a:gd name="connsiteX136" fmla="*/ 2659824 w 4725721"/>
              <a:gd name="connsiteY136" fmla="*/ 1440180 h 5245685"/>
              <a:gd name="connsiteX137" fmla="*/ 2629344 w 4725721"/>
              <a:gd name="connsiteY137" fmla="*/ 1524000 h 5245685"/>
              <a:gd name="connsiteX138" fmla="*/ 2579814 w 4725721"/>
              <a:gd name="connsiteY138" fmla="*/ 1539239 h 5245685"/>
              <a:gd name="connsiteX139" fmla="*/ 2522664 w 4725721"/>
              <a:gd name="connsiteY139" fmla="*/ 1424940 h 5245685"/>
              <a:gd name="connsiteX140" fmla="*/ 2516949 w 4725721"/>
              <a:gd name="connsiteY140" fmla="*/ 1310640 h 5245685"/>
              <a:gd name="connsiteX141" fmla="*/ 2499804 w 4725721"/>
              <a:gd name="connsiteY141" fmla="*/ 1097280 h 5245685"/>
              <a:gd name="connsiteX142" fmla="*/ 2503614 w 4725721"/>
              <a:gd name="connsiteY142" fmla="*/ 902969 h 5245685"/>
              <a:gd name="connsiteX143" fmla="*/ 2568384 w 4725721"/>
              <a:gd name="connsiteY143" fmla="*/ 769619 h 5245685"/>
              <a:gd name="connsiteX144" fmla="*/ 2596959 w 4725721"/>
              <a:gd name="connsiteY144" fmla="*/ 699134 h 5245685"/>
              <a:gd name="connsiteX145" fmla="*/ 2680779 w 4725721"/>
              <a:gd name="connsiteY145" fmla="*/ 613409 h 5245685"/>
              <a:gd name="connsiteX146" fmla="*/ 2728404 w 4725721"/>
              <a:gd name="connsiteY146" fmla="*/ 586739 h 5245685"/>
              <a:gd name="connsiteX147" fmla="*/ 2595054 w 4725721"/>
              <a:gd name="connsiteY147" fmla="*/ 561974 h 5245685"/>
              <a:gd name="connsiteX148" fmla="*/ 2276919 w 4725721"/>
              <a:gd name="connsiteY148" fmla="*/ 622934 h 5245685"/>
              <a:gd name="connsiteX149" fmla="*/ 2305494 w 4725721"/>
              <a:gd name="connsiteY149" fmla="*/ 457199 h 5245685"/>
              <a:gd name="connsiteX150" fmla="*/ 2454084 w 4725721"/>
              <a:gd name="connsiteY150" fmla="*/ 228599 h 5245685"/>
              <a:gd name="connsiteX151" fmla="*/ 2421699 w 4725721"/>
              <a:gd name="connsiteY151" fmla="*/ 64769 h 5245685"/>
              <a:gd name="connsiteX152" fmla="*/ 2419794 w 4725721"/>
              <a:gd name="connsiteY152" fmla="*/ 0 h 5245685"/>
              <a:gd name="connsiteX153" fmla="*/ 1871155 w 4725721"/>
              <a:gd name="connsiteY153" fmla="*/ 3810 h 5245685"/>
              <a:gd name="connsiteX154" fmla="*/ 1831149 w 4725721"/>
              <a:gd name="connsiteY154" fmla="*/ 173355 h 5245685"/>
              <a:gd name="connsiteX155" fmla="*/ 1673034 w 4725721"/>
              <a:gd name="connsiteY155" fmla="*/ 382905 h 5245685"/>
              <a:gd name="connsiteX156" fmla="*/ 1471104 w 4725721"/>
              <a:gd name="connsiteY156" fmla="*/ 487680 h 5245685"/>
              <a:gd name="connsiteX157" fmla="*/ 1492059 w 4725721"/>
              <a:gd name="connsiteY157" fmla="*/ 621029 h 5245685"/>
              <a:gd name="connsiteX158" fmla="*/ 1594929 w 4725721"/>
              <a:gd name="connsiteY158" fmla="*/ 822960 h 5245685"/>
              <a:gd name="connsiteX159" fmla="*/ 1438719 w 4725721"/>
              <a:gd name="connsiteY159" fmla="*/ 813434 h 5245685"/>
              <a:gd name="connsiteX160" fmla="*/ 1225538 w 4725721"/>
              <a:gd name="connsiteY160" fmla="*/ 852323 h 5245685"/>
              <a:gd name="connsiteX161" fmla="*/ 1063434 w 4725721"/>
              <a:gd name="connsiteY161" fmla="*/ 775335 h 5245685"/>
              <a:gd name="connsiteX162" fmla="*/ 701484 w 4725721"/>
              <a:gd name="connsiteY162" fmla="*/ 426720 h 5245685"/>
              <a:gd name="connsiteX163" fmla="*/ 417818 w 4725721"/>
              <a:gd name="connsiteY163" fmla="*/ 322733 h 5245685"/>
              <a:gd name="connsiteX164" fmla="*/ 274764 w 4725721"/>
              <a:gd name="connsiteY164" fmla="*/ 205740 h 5245685"/>
              <a:gd name="connsiteX165" fmla="*/ 181598 w 4725721"/>
              <a:gd name="connsiteY165" fmla="*/ 200813 h 5245685"/>
              <a:gd name="connsiteX166" fmla="*/ 145403 w 4725721"/>
              <a:gd name="connsiteY166" fmla="*/ 237008 h 5245685"/>
              <a:gd name="connsiteX167" fmla="*/ 67120 w 4725721"/>
              <a:gd name="connsiteY167" fmla="*/ 272415 h 5245685"/>
              <a:gd name="connsiteX168" fmla="*/ 30924 w 4725721"/>
              <a:gd name="connsiteY168" fmla="*/ 403860 h 5245685"/>
              <a:gd name="connsiteX169" fmla="*/ 444 w 4725721"/>
              <a:gd name="connsiteY169" fmla="*/ 561975 h 5245685"/>
              <a:gd name="connsiteX170" fmla="*/ 99504 w 4725721"/>
              <a:gd name="connsiteY170" fmla="*/ 653414 h 5245685"/>
              <a:gd name="connsiteX171" fmla="*/ 282385 w 4725721"/>
              <a:gd name="connsiteY171" fmla="*/ 701040 h 5245685"/>
              <a:gd name="connsiteX172" fmla="*/ 370194 w 4725721"/>
              <a:gd name="connsiteY172" fmla="*/ 728498 h 5245685"/>
              <a:gd name="connsiteX173" fmla="*/ 392874 w 4725721"/>
              <a:gd name="connsiteY173" fmla="*/ 763905 h 524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725721" h="5245685">
                <a:moveTo>
                  <a:pt x="389064" y="769620"/>
                </a:moveTo>
                <a:cubicBezTo>
                  <a:pt x="421449" y="836930"/>
                  <a:pt x="453834" y="904240"/>
                  <a:pt x="510984" y="937260"/>
                </a:cubicBezTo>
                <a:cubicBezTo>
                  <a:pt x="568134" y="970280"/>
                  <a:pt x="653224" y="942340"/>
                  <a:pt x="731964" y="967740"/>
                </a:cubicBezTo>
                <a:cubicBezTo>
                  <a:pt x="810704" y="993140"/>
                  <a:pt x="945324" y="1050290"/>
                  <a:pt x="983424" y="1089660"/>
                </a:cubicBezTo>
                <a:cubicBezTo>
                  <a:pt x="1021524" y="1129030"/>
                  <a:pt x="936434" y="1164590"/>
                  <a:pt x="960564" y="1203960"/>
                </a:cubicBezTo>
                <a:cubicBezTo>
                  <a:pt x="984694" y="1243330"/>
                  <a:pt x="1093914" y="1289050"/>
                  <a:pt x="1128204" y="1325880"/>
                </a:cubicBezTo>
                <a:cubicBezTo>
                  <a:pt x="1162494" y="1362710"/>
                  <a:pt x="1186624" y="1390650"/>
                  <a:pt x="1166304" y="1424940"/>
                </a:cubicBezTo>
                <a:cubicBezTo>
                  <a:pt x="1145984" y="1459230"/>
                  <a:pt x="1041844" y="1499870"/>
                  <a:pt x="1006284" y="1531620"/>
                </a:cubicBezTo>
                <a:cubicBezTo>
                  <a:pt x="970724" y="1563370"/>
                  <a:pt x="947864" y="1570990"/>
                  <a:pt x="952944" y="1615440"/>
                </a:cubicBezTo>
                <a:cubicBezTo>
                  <a:pt x="958024" y="1659890"/>
                  <a:pt x="1008824" y="1747520"/>
                  <a:pt x="1036764" y="1798320"/>
                </a:cubicBezTo>
                <a:cubicBezTo>
                  <a:pt x="1064704" y="1849120"/>
                  <a:pt x="1081214" y="1884680"/>
                  <a:pt x="1120584" y="1920240"/>
                </a:cubicBezTo>
                <a:cubicBezTo>
                  <a:pt x="1159954" y="1955800"/>
                  <a:pt x="1228534" y="2009140"/>
                  <a:pt x="1272984" y="2011680"/>
                </a:cubicBezTo>
                <a:cubicBezTo>
                  <a:pt x="1317434" y="2014220"/>
                  <a:pt x="1356804" y="1948180"/>
                  <a:pt x="1387284" y="1935480"/>
                </a:cubicBezTo>
                <a:cubicBezTo>
                  <a:pt x="1417764" y="1922780"/>
                  <a:pt x="1438084" y="1916430"/>
                  <a:pt x="1455864" y="1935480"/>
                </a:cubicBezTo>
                <a:cubicBezTo>
                  <a:pt x="1473644" y="1954530"/>
                  <a:pt x="1478724" y="2015490"/>
                  <a:pt x="1493964" y="2049780"/>
                </a:cubicBezTo>
                <a:cubicBezTo>
                  <a:pt x="1509204" y="2084070"/>
                  <a:pt x="1535874" y="2112010"/>
                  <a:pt x="1547304" y="2141220"/>
                </a:cubicBezTo>
                <a:cubicBezTo>
                  <a:pt x="1558734" y="2170430"/>
                  <a:pt x="1581594" y="2198370"/>
                  <a:pt x="1562544" y="2225040"/>
                </a:cubicBezTo>
                <a:cubicBezTo>
                  <a:pt x="1543494" y="2251710"/>
                  <a:pt x="1452054" y="2273300"/>
                  <a:pt x="1433004" y="2301240"/>
                </a:cubicBezTo>
                <a:cubicBezTo>
                  <a:pt x="1413954" y="2329180"/>
                  <a:pt x="1463484" y="2373630"/>
                  <a:pt x="1448244" y="2392680"/>
                </a:cubicBezTo>
                <a:cubicBezTo>
                  <a:pt x="1433004" y="2411730"/>
                  <a:pt x="1379664" y="2420620"/>
                  <a:pt x="1341564" y="2415540"/>
                </a:cubicBezTo>
                <a:cubicBezTo>
                  <a:pt x="1303464" y="2410460"/>
                  <a:pt x="1262824" y="2355850"/>
                  <a:pt x="1219644" y="2362200"/>
                </a:cubicBezTo>
                <a:cubicBezTo>
                  <a:pt x="1176464" y="2368550"/>
                  <a:pt x="1096454" y="2419350"/>
                  <a:pt x="1082484" y="2453640"/>
                </a:cubicBezTo>
                <a:cubicBezTo>
                  <a:pt x="1068514" y="2487930"/>
                  <a:pt x="1093914" y="2538730"/>
                  <a:pt x="1135824" y="2567940"/>
                </a:cubicBezTo>
                <a:cubicBezTo>
                  <a:pt x="1177734" y="2597150"/>
                  <a:pt x="1286954" y="2616200"/>
                  <a:pt x="1333944" y="2628900"/>
                </a:cubicBezTo>
                <a:cubicBezTo>
                  <a:pt x="1380934" y="2641600"/>
                  <a:pt x="1429194" y="2631440"/>
                  <a:pt x="1417764" y="2644140"/>
                </a:cubicBezTo>
                <a:cubicBezTo>
                  <a:pt x="1406334" y="2656840"/>
                  <a:pt x="1309814" y="2684780"/>
                  <a:pt x="1265364" y="2705100"/>
                </a:cubicBezTo>
                <a:cubicBezTo>
                  <a:pt x="1220914" y="2725420"/>
                  <a:pt x="1175194" y="2747010"/>
                  <a:pt x="1151064" y="2766060"/>
                </a:cubicBezTo>
                <a:cubicBezTo>
                  <a:pt x="1126934" y="2785110"/>
                  <a:pt x="1120584" y="2794000"/>
                  <a:pt x="1120584" y="2819400"/>
                </a:cubicBezTo>
                <a:cubicBezTo>
                  <a:pt x="1120584" y="2844800"/>
                  <a:pt x="1154874" y="2895600"/>
                  <a:pt x="1151064" y="2918460"/>
                </a:cubicBezTo>
                <a:cubicBezTo>
                  <a:pt x="1147254" y="2941320"/>
                  <a:pt x="1132014" y="2961640"/>
                  <a:pt x="1097724" y="2956560"/>
                </a:cubicBezTo>
                <a:cubicBezTo>
                  <a:pt x="1063434" y="2951480"/>
                  <a:pt x="985964" y="2905760"/>
                  <a:pt x="945324" y="2887980"/>
                </a:cubicBezTo>
                <a:cubicBezTo>
                  <a:pt x="904684" y="2870200"/>
                  <a:pt x="890714" y="2854960"/>
                  <a:pt x="853884" y="2849880"/>
                </a:cubicBezTo>
                <a:cubicBezTo>
                  <a:pt x="817054" y="2844800"/>
                  <a:pt x="768794" y="2846070"/>
                  <a:pt x="724344" y="2857500"/>
                </a:cubicBezTo>
                <a:cubicBezTo>
                  <a:pt x="679894" y="2868930"/>
                  <a:pt x="627824" y="2901950"/>
                  <a:pt x="587184" y="2918460"/>
                </a:cubicBezTo>
                <a:cubicBezTo>
                  <a:pt x="546544" y="2934970"/>
                  <a:pt x="524954" y="2934970"/>
                  <a:pt x="480504" y="2956560"/>
                </a:cubicBezTo>
                <a:cubicBezTo>
                  <a:pt x="436054" y="2978150"/>
                  <a:pt x="324294" y="3006090"/>
                  <a:pt x="320484" y="3048000"/>
                </a:cubicBezTo>
                <a:cubicBezTo>
                  <a:pt x="316674" y="3089910"/>
                  <a:pt x="396684" y="3171190"/>
                  <a:pt x="457644" y="3208020"/>
                </a:cubicBezTo>
                <a:cubicBezTo>
                  <a:pt x="518604" y="3244850"/>
                  <a:pt x="612584" y="3256280"/>
                  <a:pt x="686244" y="3268980"/>
                </a:cubicBezTo>
                <a:cubicBezTo>
                  <a:pt x="759904" y="3281680"/>
                  <a:pt x="841184" y="3277870"/>
                  <a:pt x="899604" y="3284220"/>
                </a:cubicBezTo>
                <a:cubicBezTo>
                  <a:pt x="958024" y="3290570"/>
                  <a:pt x="987234" y="3296920"/>
                  <a:pt x="1036764" y="3307080"/>
                </a:cubicBezTo>
                <a:cubicBezTo>
                  <a:pt x="1086294" y="3317240"/>
                  <a:pt x="1143444" y="3317240"/>
                  <a:pt x="1196784" y="3345180"/>
                </a:cubicBezTo>
                <a:cubicBezTo>
                  <a:pt x="1250124" y="3373120"/>
                  <a:pt x="1335214" y="3444240"/>
                  <a:pt x="1356804" y="3474720"/>
                </a:cubicBezTo>
                <a:cubicBezTo>
                  <a:pt x="1378394" y="3505200"/>
                  <a:pt x="1347914" y="3517900"/>
                  <a:pt x="1326324" y="3528060"/>
                </a:cubicBezTo>
                <a:cubicBezTo>
                  <a:pt x="1304734" y="3538220"/>
                  <a:pt x="1227264" y="3535680"/>
                  <a:pt x="1227264" y="3535680"/>
                </a:cubicBezTo>
                <a:lnTo>
                  <a:pt x="998664" y="3558540"/>
                </a:lnTo>
                <a:cubicBezTo>
                  <a:pt x="932624" y="3566160"/>
                  <a:pt x="876744" y="3567430"/>
                  <a:pt x="831024" y="3581400"/>
                </a:cubicBezTo>
                <a:cubicBezTo>
                  <a:pt x="785304" y="3595370"/>
                  <a:pt x="761174" y="3625850"/>
                  <a:pt x="724344" y="3642360"/>
                </a:cubicBezTo>
                <a:cubicBezTo>
                  <a:pt x="687514" y="3658870"/>
                  <a:pt x="637984" y="3674110"/>
                  <a:pt x="610044" y="3680460"/>
                </a:cubicBezTo>
                <a:cubicBezTo>
                  <a:pt x="582104" y="3686810"/>
                  <a:pt x="577024" y="3667760"/>
                  <a:pt x="556704" y="3680460"/>
                </a:cubicBezTo>
                <a:cubicBezTo>
                  <a:pt x="536384" y="3693160"/>
                  <a:pt x="498284" y="3708400"/>
                  <a:pt x="488124" y="3756660"/>
                </a:cubicBezTo>
                <a:cubicBezTo>
                  <a:pt x="477964" y="3804920"/>
                  <a:pt x="477964" y="3911600"/>
                  <a:pt x="495744" y="3970020"/>
                </a:cubicBezTo>
                <a:cubicBezTo>
                  <a:pt x="513524" y="4028440"/>
                  <a:pt x="577024" y="4062730"/>
                  <a:pt x="594804" y="4107180"/>
                </a:cubicBezTo>
                <a:cubicBezTo>
                  <a:pt x="612584" y="4151630"/>
                  <a:pt x="618934" y="4189730"/>
                  <a:pt x="602424" y="4236720"/>
                </a:cubicBezTo>
                <a:cubicBezTo>
                  <a:pt x="585914" y="4283710"/>
                  <a:pt x="542734" y="4343400"/>
                  <a:pt x="495744" y="4389120"/>
                </a:cubicBezTo>
                <a:cubicBezTo>
                  <a:pt x="448754" y="4434840"/>
                  <a:pt x="358584" y="4470400"/>
                  <a:pt x="320484" y="4511040"/>
                </a:cubicBezTo>
                <a:cubicBezTo>
                  <a:pt x="282384" y="4551680"/>
                  <a:pt x="267144" y="4599940"/>
                  <a:pt x="267144" y="4632960"/>
                </a:cubicBezTo>
                <a:cubicBezTo>
                  <a:pt x="267144" y="4665980"/>
                  <a:pt x="264604" y="4718050"/>
                  <a:pt x="320484" y="4709160"/>
                </a:cubicBezTo>
                <a:cubicBezTo>
                  <a:pt x="376364" y="4700270"/>
                  <a:pt x="517334" y="4611370"/>
                  <a:pt x="602424" y="4579620"/>
                </a:cubicBezTo>
                <a:cubicBezTo>
                  <a:pt x="687514" y="4547870"/>
                  <a:pt x="766254" y="4530090"/>
                  <a:pt x="831024" y="4518660"/>
                </a:cubicBezTo>
                <a:cubicBezTo>
                  <a:pt x="895794" y="4507230"/>
                  <a:pt x="926274" y="4507230"/>
                  <a:pt x="991044" y="4511040"/>
                </a:cubicBezTo>
                <a:cubicBezTo>
                  <a:pt x="1055814" y="4514850"/>
                  <a:pt x="1163764" y="4536440"/>
                  <a:pt x="1219644" y="4541520"/>
                </a:cubicBezTo>
                <a:cubicBezTo>
                  <a:pt x="1275524" y="4546600"/>
                  <a:pt x="1292034" y="4558030"/>
                  <a:pt x="1326324" y="4541520"/>
                </a:cubicBezTo>
                <a:cubicBezTo>
                  <a:pt x="1360614" y="4525010"/>
                  <a:pt x="1388554" y="4460240"/>
                  <a:pt x="1425384" y="4442460"/>
                </a:cubicBezTo>
                <a:cubicBezTo>
                  <a:pt x="1462214" y="4424680"/>
                  <a:pt x="1501584" y="4455160"/>
                  <a:pt x="1547304" y="4434840"/>
                </a:cubicBezTo>
                <a:cubicBezTo>
                  <a:pt x="1593024" y="4414520"/>
                  <a:pt x="1653984" y="4357370"/>
                  <a:pt x="1699704" y="4320540"/>
                </a:cubicBezTo>
                <a:cubicBezTo>
                  <a:pt x="1745424" y="4283710"/>
                  <a:pt x="1778444" y="4253230"/>
                  <a:pt x="1821624" y="4213860"/>
                </a:cubicBezTo>
                <a:cubicBezTo>
                  <a:pt x="1864804" y="4174490"/>
                  <a:pt x="1921954" y="4127500"/>
                  <a:pt x="1958784" y="4084320"/>
                </a:cubicBezTo>
                <a:cubicBezTo>
                  <a:pt x="1995614" y="4041140"/>
                  <a:pt x="2013394" y="3987800"/>
                  <a:pt x="2042604" y="3954780"/>
                </a:cubicBezTo>
                <a:cubicBezTo>
                  <a:pt x="2071814" y="3921760"/>
                  <a:pt x="2104834" y="3900170"/>
                  <a:pt x="2134044" y="3886200"/>
                </a:cubicBezTo>
                <a:cubicBezTo>
                  <a:pt x="2163254" y="3872230"/>
                  <a:pt x="2191194" y="3862070"/>
                  <a:pt x="2217864" y="3870960"/>
                </a:cubicBezTo>
                <a:cubicBezTo>
                  <a:pt x="2244534" y="3879850"/>
                  <a:pt x="2277554" y="3902710"/>
                  <a:pt x="2294064" y="3939540"/>
                </a:cubicBezTo>
                <a:cubicBezTo>
                  <a:pt x="2310574" y="3976370"/>
                  <a:pt x="2316924" y="4038600"/>
                  <a:pt x="2316924" y="4091940"/>
                </a:cubicBezTo>
                <a:cubicBezTo>
                  <a:pt x="2316924" y="4145280"/>
                  <a:pt x="2309304" y="4206240"/>
                  <a:pt x="2294064" y="4259580"/>
                </a:cubicBezTo>
                <a:cubicBezTo>
                  <a:pt x="2278824" y="4312920"/>
                  <a:pt x="2240724" y="4376420"/>
                  <a:pt x="2225484" y="4411980"/>
                </a:cubicBezTo>
                <a:cubicBezTo>
                  <a:pt x="2210244" y="4447540"/>
                  <a:pt x="2195004" y="4451350"/>
                  <a:pt x="2202624" y="4472940"/>
                </a:cubicBezTo>
                <a:cubicBezTo>
                  <a:pt x="2210244" y="4494530"/>
                  <a:pt x="2234374" y="4528820"/>
                  <a:pt x="2271204" y="4541520"/>
                </a:cubicBezTo>
                <a:cubicBezTo>
                  <a:pt x="2308034" y="4554220"/>
                  <a:pt x="2376614" y="4537710"/>
                  <a:pt x="2423604" y="4549140"/>
                </a:cubicBezTo>
                <a:cubicBezTo>
                  <a:pt x="2470594" y="4560570"/>
                  <a:pt x="2532824" y="4580890"/>
                  <a:pt x="2553144" y="4610100"/>
                </a:cubicBezTo>
                <a:cubicBezTo>
                  <a:pt x="2573464" y="4639310"/>
                  <a:pt x="2546794" y="4688840"/>
                  <a:pt x="2545524" y="4724400"/>
                </a:cubicBezTo>
                <a:cubicBezTo>
                  <a:pt x="2544254" y="4759960"/>
                  <a:pt x="2518854" y="4782820"/>
                  <a:pt x="2545524" y="4823460"/>
                </a:cubicBezTo>
                <a:cubicBezTo>
                  <a:pt x="2572194" y="4864100"/>
                  <a:pt x="2638234" y="4916170"/>
                  <a:pt x="2705544" y="4968240"/>
                </a:cubicBezTo>
                <a:cubicBezTo>
                  <a:pt x="2772854" y="5020310"/>
                  <a:pt x="2865564" y="5095240"/>
                  <a:pt x="2949384" y="5135880"/>
                </a:cubicBezTo>
                <a:cubicBezTo>
                  <a:pt x="3033204" y="5176520"/>
                  <a:pt x="3143694" y="5198110"/>
                  <a:pt x="3208464" y="5212080"/>
                </a:cubicBezTo>
                <a:cubicBezTo>
                  <a:pt x="3273234" y="5226050"/>
                  <a:pt x="3298634" y="5275580"/>
                  <a:pt x="3338004" y="5219700"/>
                </a:cubicBezTo>
                <a:cubicBezTo>
                  <a:pt x="3377374" y="5163820"/>
                  <a:pt x="3428174" y="4965700"/>
                  <a:pt x="3444684" y="4876800"/>
                </a:cubicBezTo>
                <a:cubicBezTo>
                  <a:pt x="3461194" y="4787900"/>
                  <a:pt x="3429444" y="4735830"/>
                  <a:pt x="3437064" y="4686300"/>
                </a:cubicBezTo>
                <a:cubicBezTo>
                  <a:pt x="3444684" y="4636770"/>
                  <a:pt x="3454844" y="4606290"/>
                  <a:pt x="3490404" y="4579620"/>
                </a:cubicBezTo>
                <a:cubicBezTo>
                  <a:pt x="3525964" y="4552950"/>
                  <a:pt x="3609784" y="4545330"/>
                  <a:pt x="3650424" y="4526280"/>
                </a:cubicBezTo>
                <a:cubicBezTo>
                  <a:pt x="3691064" y="4507230"/>
                  <a:pt x="3720274" y="4495800"/>
                  <a:pt x="3734244" y="4465320"/>
                </a:cubicBezTo>
                <a:cubicBezTo>
                  <a:pt x="3748214" y="4434840"/>
                  <a:pt x="3710114" y="4358640"/>
                  <a:pt x="3734244" y="4343400"/>
                </a:cubicBezTo>
                <a:cubicBezTo>
                  <a:pt x="3758374" y="4328160"/>
                  <a:pt x="3856164" y="4340860"/>
                  <a:pt x="3879024" y="4373880"/>
                </a:cubicBezTo>
                <a:cubicBezTo>
                  <a:pt x="3901884" y="4406900"/>
                  <a:pt x="3881564" y="4490720"/>
                  <a:pt x="3871404" y="4541520"/>
                </a:cubicBezTo>
                <a:cubicBezTo>
                  <a:pt x="3861244" y="4592320"/>
                  <a:pt x="3835844" y="4643120"/>
                  <a:pt x="3818064" y="4678680"/>
                </a:cubicBezTo>
                <a:cubicBezTo>
                  <a:pt x="3800284" y="4714240"/>
                  <a:pt x="3796474" y="4742180"/>
                  <a:pt x="3764724" y="4754880"/>
                </a:cubicBezTo>
                <a:cubicBezTo>
                  <a:pt x="3732974" y="4767580"/>
                  <a:pt x="3656774" y="4745990"/>
                  <a:pt x="3627564" y="4754880"/>
                </a:cubicBezTo>
                <a:cubicBezTo>
                  <a:pt x="3598354" y="4763770"/>
                  <a:pt x="3580574" y="4795520"/>
                  <a:pt x="3589464" y="4808220"/>
                </a:cubicBezTo>
                <a:cubicBezTo>
                  <a:pt x="3598354" y="4820920"/>
                  <a:pt x="3644074" y="4827270"/>
                  <a:pt x="3680904" y="4831080"/>
                </a:cubicBezTo>
                <a:cubicBezTo>
                  <a:pt x="3717734" y="4834890"/>
                  <a:pt x="3765994" y="4827270"/>
                  <a:pt x="3810444" y="4831080"/>
                </a:cubicBezTo>
                <a:cubicBezTo>
                  <a:pt x="3854894" y="4834890"/>
                  <a:pt x="3909504" y="4867910"/>
                  <a:pt x="3947604" y="4853940"/>
                </a:cubicBezTo>
                <a:cubicBezTo>
                  <a:pt x="3985704" y="4839970"/>
                  <a:pt x="4022534" y="4798060"/>
                  <a:pt x="4039044" y="4747260"/>
                </a:cubicBezTo>
                <a:cubicBezTo>
                  <a:pt x="4055554" y="4696460"/>
                  <a:pt x="4026344" y="4608830"/>
                  <a:pt x="4046664" y="4549140"/>
                </a:cubicBezTo>
                <a:cubicBezTo>
                  <a:pt x="4066984" y="4489450"/>
                  <a:pt x="4119054" y="4427220"/>
                  <a:pt x="4160964" y="4389120"/>
                </a:cubicBezTo>
                <a:cubicBezTo>
                  <a:pt x="4202874" y="4351020"/>
                  <a:pt x="4254944" y="4345940"/>
                  <a:pt x="4298124" y="4320540"/>
                </a:cubicBezTo>
                <a:cubicBezTo>
                  <a:pt x="4341304" y="4295140"/>
                  <a:pt x="4367974" y="4271010"/>
                  <a:pt x="4420044" y="4236720"/>
                </a:cubicBezTo>
                <a:cubicBezTo>
                  <a:pt x="4472114" y="4202430"/>
                  <a:pt x="4561014" y="4135120"/>
                  <a:pt x="4610544" y="4114800"/>
                </a:cubicBezTo>
                <a:cubicBezTo>
                  <a:pt x="4660074" y="4094480"/>
                  <a:pt x="4699444" y="4368800"/>
                  <a:pt x="4717224" y="4114800"/>
                </a:cubicBezTo>
                <a:cubicBezTo>
                  <a:pt x="4735004" y="3860800"/>
                  <a:pt x="4719764" y="2587625"/>
                  <a:pt x="4717224" y="2590800"/>
                </a:cubicBezTo>
                <a:cubicBezTo>
                  <a:pt x="4714684" y="2593975"/>
                  <a:pt x="4610544" y="2522220"/>
                  <a:pt x="4610544" y="2522220"/>
                </a:cubicBezTo>
                <a:cubicBezTo>
                  <a:pt x="4568634" y="2495550"/>
                  <a:pt x="4505134" y="2463800"/>
                  <a:pt x="4465764" y="2430780"/>
                </a:cubicBezTo>
                <a:cubicBezTo>
                  <a:pt x="4426394" y="2397760"/>
                  <a:pt x="4397184" y="2331720"/>
                  <a:pt x="4374324" y="2324100"/>
                </a:cubicBezTo>
                <a:cubicBezTo>
                  <a:pt x="4351464" y="2316480"/>
                  <a:pt x="4341304" y="2362200"/>
                  <a:pt x="4328604" y="2385060"/>
                </a:cubicBezTo>
                <a:cubicBezTo>
                  <a:pt x="4315904" y="2407920"/>
                  <a:pt x="4313364" y="2434590"/>
                  <a:pt x="4298124" y="2461260"/>
                </a:cubicBezTo>
                <a:cubicBezTo>
                  <a:pt x="4282884" y="2487930"/>
                  <a:pt x="4268914" y="2524760"/>
                  <a:pt x="4237164" y="2545080"/>
                </a:cubicBezTo>
                <a:cubicBezTo>
                  <a:pt x="4205414" y="2565400"/>
                  <a:pt x="4136834" y="2589530"/>
                  <a:pt x="4107624" y="2583180"/>
                </a:cubicBezTo>
                <a:cubicBezTo>
                  <a:pt x="4078414" y="2576830"/>
                  <a:pt x="4102544" y="2531110"/>
                  <a:pt x="4061904" y="2506980"/>
                </a:cubicBezTo>
                <a:cubicBezTo>
                  <a:pt x="4021264" y="2482850"/>
                  <a:pt x="3910774" y="2457450"/>
                  <a:pt x="3863784" y="2438400"/>
                </a:cubicBezTo>
                <a:cubicBezTo>
                  <a:pt x="3816794" y="2419350"/>
                  <a:pt x="3749484" y="2430780"/>
                  <a:pt x="3779964" y="2392680"/>
                </a:cubicBezTo>
                <a:cubicBezTo>
                  <a:pt x="3810444" y="2354580"/>
                  <a:pt x="3999674" y="2254250"/>
                  <a:pt x="4046664" y="2209800"/>
                </a:cubicBezTo>
                <a:cubicBezTo>
                  <a:pt x="4093654" y="2165350"/>
                  <a:pt x="4088574" y="2156460"/>
                  <a:pt x="4061904" y="2125980"/>
                </a:cubicBezTo>
                <a:cubicBezTo>
                  <a:pt x="4035234" y="2095500"/>
                  <a:pt x="3895534" y="2062480"/>
                  <a:pt x="3886644" y="2026920"/>
                </a:cubicBezTo>
                <a:cubicBezTo>
                  <a:pt x="3877754" y="1991360"/>
                  <a:pt x="3992054" y="1959610"/>
                  <a:pt x="4008564" y="1912620"/>
                </a:cubicBezTo>
                <a:cubicBezTo>
                  <a:pt x="4025074" y="1865630"/>
                  <a:pt x="3997134" y="1793240"/>
                  <a:pt x="3985704" y="1744980"/>
                </a:cubicBezTo>
                <a:cubicBezTo>
                  <a:pt x="3974274" y="1696720"/>
                  <a:pt x="3985704" y="1635760"/>
                  <a:pt x="3939984" y="1623060"/>
                </a:cubicBezTo>
                <a:cubicBezTo>
                  <a:pt x="3894264" y="1610360"/>
                  <a:pt x="3764724" y="1680210"/>
                  <a:pt x="3711384" y="1668780"/>
                </a:cubicBezTo>
                <a:cubicBezTo>
                  <a:pt x="3658044" y="1657350"/>
                  <a:pt x="3627564" y="1600200"/>
                  <a:pt x="3619944" y="1554480"/>
                </a:cubicBezTo>
                <a:cubicBezTo>
                  <a:pt x="3612324" y="1508760"/>
                  <a:pt x="3664394" y="1433830"/>
                  <a:pt x="3665664" y="1394460"/>
                </a:cubicBezTo>
                <a:cubicBezTo>
                  <a:pt x="3666934" y="1355090"/>
                  <a:pt x="3651694" y="1325880"/>
                  <a:pt x="3627564" y="1318260"/>
                </a:cubicBezTo>
                <a:cubicBezTo>
                  <a:pt x="3603434" y="1310640"/>
                  <a:pt x="3562794" y="1341120"/>
                  <a:pt x="3520884" y="1348740"/>
                </a:cubicBezTo>
                <a:cubicBezTo>
                  <a:pt x="3478974" y="1356360"/>
                  <a:pt x="3418014" y="1379220"/>
                  <a:pt x="3376104" y="1363980"/>
                </a:cubicBezTo>
                <a:cubicBezTo>
                  <a:pt x="3334194" y="1348740"/>
                  <a:pt x="3302444" y="1283970"/>
                  <a:pt x="3269424" y="1257300"/>
                </a:cubicBezTo>
                <a:cubicBezTo>
                  <a:pt x="3236404" y="1230630"/>
                  <a:pt x="3205289" y="1191578"/>
                  <a:pt x="3177984" y="1203960"/>
                </a:cubicBezTo>
                <a:cubicBezTo>
                  <a:pt x="3150679" y="1216343"/>
                  <a:pt x="3127184" y="1302703"/>
                  <a:pt x="3105594" y="1331595"/>
                </a:cubicBezTo>
                <a:cubicBezTo>
                  <a:pt x="3084004" y="1360487"/>
                  <a:pt x="3083369" y="1385888"/>
                  <a:pt x="3048444" y="1377315"/>
                </a:cubicBezTo>
                <a:cubicBezTo>
                  <a:pt x="3013519" y="1368743"/>
                  <a:pt x="2935414" y="1297622"/>
                  <a:pt x="2896044" y="1280160"/>
                </a:cubicBezTo>
                <a:cubicBezTo>
                  <a:pt x="2856674" y="1262698"/>
                  <a:pt x="2841116" y="1265238"/>
                  <a:pt x="2812224" y="1272540"/>
                </a:cubicBezTo>
                <a:cubicBezTo>
                  <a:pt x="2783332" y="1279842"/>
                  <a:pt x="2748089" y="1296035"/>
                  <a:pt x="2722689" y="1323975"/>
                </a:cubicBezTo>
                <a:cubicBezTo>
                  <a:pt x="2697289" y="1351915"/>
                  <a:pt x="2675382" y="1406842"/>
                  <a:pt x="2659824" y="1440180"/>
                </a:cubicBezTo>
                <a:cubicBezTo>
                  <a:pt x="2644266" y="1473518"/>
                  <a:pt x="2642679" y="1507490"/>
                  <a:pt x="2629344" y="1524000"/>
                </a:cubicBezTo>
                <a:cubicBezTo>
                  <a:pt x="2616009" y="1540510"/>
                  <a:pt x="2597594" y="1555749"/>
                  <a:pt x="2579814" y="1539239"/>
                </a:cubicBezTo>
                <a:cubicBezTo>
                  <a:pt x="2562034" y="1522729"/>
                  <a:pt x="2533141" y="1463040"/>
                  <a:pt x="2522664" y="1424940"/>
                </a:cubicBezTo>
                <a:cubicBezTo>
                  <a:pt x="2512187" y="1386840"/>
                  <a:pt x="2520759" y="1365250"/>
                  <a:pt x="2516949" y="1310640"/>
                </a:cubicBezTo>
                <a:cubicBezTo>
                  <a:pt x="2513139" y="1256030"/>
                  <a:pt x="2502026" y="1165225"/>
                  <a:pt x="2499804" y="1097280"/>
                </a:cubicBezTo>
                <a:cubicBezTo>
                  <a:pt x="2497582" y="1029335"/>
                  <a:pt x="2492184" y="957579"/>
                  <a:pt x="2503614" y="902969"/>
                </a:cubicBezTo>
                <a:cubicBezTo>
                  <a:pt x="2515044" y="848359"/>
                  <a:pt x="2558542" y="803592"/>
                  <a:pt x="2568384" y="769619"/>
                </a:cubicBezTo>
                <a:cubicBezTo>
                  <a:pt x="2578227" y="735647"/>
                  <a:pt x="2578227" y="725169"/>
                  <a:pt x="2596959" y="699134"/>
                </a:cubicBezTo>
                <a:cubicBezTo>
                  <a:pt x="2615691" y="673099"/>
                  <a:pt x="2660459" y="632141"/>
                  <a:pt x="2680779" y="613409"/>
                </a:cubicBezTo>
                <a:cubicBezTo>
                  <a:pt x="2701099" y="594677"/>
                  <a:pt x="2745231" y="597851"/>
                  <a:pt x="2728404" y="586739"/>
                </a:cubicBezTo>
                <a:cubicBezTo>
                  <a:pt x="2711577" y="575627"/>
                  <a:pt x="2670302" y="555942"/>
                  <a:pt x="2595054" y="561974"/>
                </a:cubicBezTo>
                <a:cubicBezTo>
                  <a:pt x="2519807" y="568007"/>
                  <a:pt x="2325179" y="643889"/>
                  <a:pt x="2276919" y="622934"/>
                </a:cubicBezTo>
                <a:cubicBezTo>
                  <a:pt x="2228659" y="601979"/>
                  <a:pt x="2275014" y="515619"/>
                  <a:pt x="2305494" y="457199"/>
                </a:cubicBezTo>
                <a:cubicBezTo>
                  <a:pt x="2335974" y="398779"/>
                  <a:pt x="2437892" y="294639"/>
                  <a:pt x="2454084" y="228599"/>
                </a:cubicBezTo>
                <a:cubicBezTo>
                  <a:pt x="2470276" y="162559"/>
                  <a:pt x="2427414" y="102869"/>
                  <a:pt x="2421699" y="64769"/>
                </a:cubicBezTo>
                <a:cubicBezTo>
                  <a:pt x="2427414" y="60959"/>
                  <a:pt x="2420746" y="2540"/>
                  <a:pt x="2419794" y="0"/>
                </a:cubicBezTo>
                <a:cubicBezTo>
                  <a:pt x="2408364" y="17780"/>
                  <a:pt x="1872425" y="3810"/>
                  <a:pt x="1871155" y="3810"/>
                </a:cubicBezTo>
                <a:cubicBezTo>
                  <a:pt x="1850835" y="5715"/>
                  <a:pt x="1874329" y="113665"/>
                  <a:pt x="1831149" y="173355"/>
                </a:cubicBezTo>
                <a:cubicBezTo>
                  <a:pt x="1787969" y="233045"/>
                  <a:pt x="1725104" y="325755"/>
                  <a:pt x="1673034" y="382905"/>
                </a:cubicBezTo>
                <a:cubicBezTo>
                  <a:pt x="1620964" y="440055"/>
                  <a:pt x="1499361" y="450850"/>
                  <a:pt x="1471104" y="487680"/>
                </a:cubicBezTo>
                <a:cubicBezTo>
                  <a:pt x="1442847" y="524510"/>
                  <a:pt x="1476819" y="558799"/>
                  <a:pt x="1492059" y="621029"/>
                </a:cubicBezTo>
                <a:cubicBezTo>
                  <a:pt x="1507299" y="683259"/>
                  <a:pt x="1607312" y="782320"/>
                  <a:pt x="1594929" y="822960"/>
                </a:cubicBezTo>
                <a:cubicBezTo>
                  <a:pt x="1582546" y="863600"/>
                  <a:pt x="1495522" y="815525"/>
                  <a:pt x="1438719" y="813434"/>
                </a:cubicBezTo>
                <a:cubicBezTo>
                  <a:pt x="1381916" y="811343"/>
                  <a:pt x="1283640" y="859625"/>
                  <a:pt x="1225538" y="852323"/>
                </a:cubicBezTo>
                <a:cubicBezTo>
                  <a:pt x="1167436" y="845021"/>
                  <a:pt x="1155539" y="839284"/>
                  <a:pt x="1063434" y="775335"/>
                </a:cubicBezTo>
                <a:cubicBezTo>
                  <a:pt x="971329" y="711386"/>
                  <a:pt x="800514" y="507869"/>
                  <a:pt x="701484" y="426720"/>
                </a:cubicBezTo>
                <a:cubicBezTo>
                  <a:pt x="602454" y="345571"/>
                  <a:pt x="488938" y="359563"/>
                  <a:pt x="417818" y="322733"/>
                </a:cubicBezTo>
                <a:cubicBezTo>
                  <a:pt x="346698" y="285903"/>
                  <a:pt x="311276" y="219075"/>
                  <a:pt x="274764" y="205740"/>
                </a:cubicBezTo>
                <a:cubicBezTo>
                  <a:pt x="238252" y="192405"/>
                  <a:pt x="204746" y="197824"/>
                  <a:pt x="181598" y="200813"/>
                </a:cubicBezTo>
                <a:cubicBezTo>
                  <a:pt x="158450" y="203802"/>
                  <a:pt x="164483" y="225074"/>
                  <a:pt x="145403" y="237008"/>
                </a:cubicBezTo>
                <a:cubicBezTo>
                  <a:pt x="126323" y="248942"/>
                  <a:pt x="84612" y="242384"/>
                  <a:pt x="67120" y="272415"/>
                </a:cubicBezTo>
                <a:cubicBezTo>
                  <a:pt x="49628" y="302446"/>
                  <a:pt x="43624" y="368300"/>
                  <a:pt x="30924" y="403860"/>
                </a:cubicBezTo>
                <a:cubicBezTo>
                  <a:pt x="18224" y="439420"/>
                  <a:pt x="-3366" y="530225"/>
                  <a:pt x="444" y="561975"/>
                </a:cubicBezTo>
                <a:cubicBezTo>
                  <a:pt x="4254" y="593725"/>
                  <a:pt x="70294" y="624204"/>
                  <a:pt x="99504" y="653414"/>
                </a:cubicBezTo>
                <a:cubicBezTo>
                  <a:pt x="128714" y="682624"/>
                  <a:pt x="240128" y="686621"/>
                  <a:pt x="282385" y="701040"/>
                </a:cubicBezTo>
                <a:cubicBezTo>
                  <a:pt x="324643" y="715459"/>
                  <a:pt x="351779" y="718021"/>
                  <a:pt x="370194" y="728498"/>
                </a:cubicBezTo>
                <a:cubicBezTo>
                  <a:pt x="388609" y="738976"/>
                  <a:pt x="386237" y="759909"/>
                  <a:pt x="392874" y="763905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1847942" y="1310719"/>
            <a:ext cx="4838791" cy="7584236"/>
          </a:xfrm>
          <a:custGeom>
            <a:avLst/>
            <a:gdLst>
              <a:gd name="connsiteX0" fmla="*/ 1855377 w 3673631"/>
              <a:gd name="connsiteY0" fmla="*/ 1034 h 5997974"/>
              <a:gd name="connsiteX1" fmla="*/ 1718217 w 3673631"/>
              <a:gd name="connsiteY1" fmla="*/ 69614 h 5997974"/>
              <a:gd name="connsiteX2" fmla="*/ 1664877 w 3673631"/>
              <a:gd name="connsiteY2" fmla="*/ 214394 h 5997974"/>
              <a:gd name="connsiteX3" fmla="*/ 1657257 w 3673631"/>
              <a:gd name="connsiteY3" fmla="*/ 305834 h 5997974"/>
              <a:gd name="connsiteX4" fmla="*/ 1535337 w 3673631"/>
              <a:gd name="connsiteY4" fmla="*/ 359174 h 5997974"/>
              <a:gd name="connsiteX5" fmla="*/ 1459137 w 3673631"/>
              <a:gd name="connsiteY5" fmla="*/ 488714 h 5997974"/>
              <a:gd name="connsiteX6" fmla="*/ 1497237 w 3673631"/>
              <a:gd name="connsiteY6" fmla="*/ 656354 h 5997974"/>
              <a:gd name="connsiteX7" fmla="*/ 1405797 w 3673631"/>
              <a:gd name="connsiteY7" fmla="*/ 740174 h 5997974"/>
              <a:gd name="connsiteX8" fmla="*/ 1299117 w 3673631"/>
              <a:gd name="connsiteY8" fmla="*/ 618254 h 5997974"/>
              <a:gd name="connsiteX9" fmla="*/ 1314357 w 3673631"/>
              <a:gd name="connsiteY9" fmla="*/ 503954 h 5997974"/>
              <a:gd name="connsiteX10" fmla="*/ 1337217 w 3673631"/>
              <a:gd name="connsiteY10" fmla="*/ 389654 h 5997974"/>
              <a:gd name="connsiteX11" fmla="*/ 1245777 w 3673631"/>
              <a:gd name="connsiteY11" fmla="*/ 351554 h 5997974"/>
              <a:gd name="connsiteX12" fmla="*/ 1078137 w 3673631"/>
              <a:gd name="connsiteY12" fmla="*/ 359174 h 5997974"/>
              <a:gd name="connsiteX13" fmla="*/ 910497 w 3673631"/>
              <a:gd name="connsiteY13" fmla="*/ 206774 h 5997974"/>
              <a:gd name="connsiteX14" fmla="*/ 780957 w 3673631"/>
              <a:gd name="connsiteY14" fmla="*/ 130574 h 5997974"/>
              <a:gd name="connsiteX15" fmla="*/ 666657 w 3673631"/>
              <a:gd name="connsiteY15" fmla="*/ 183914 h 5997974"/>
              <a:gd name="connsiteX16" fmla="*/ 590457 w 3673631"/>
              <a:gd name="connsiteY16" fmla="*/ 92474 h 5997974"/>
              <a:gd name="connsiteX17" fmla="*/ 521877 w 3673631"/>
              <a:gd name="connsiteY17" fmla="*/ 77234 h 5997974"/>
              <a:gd name="connsiteX18" fmla="*/ 445677 w 3673631"/>
              <a:gd name="connsiteY18" fmla="*/ 1034 h 5997974"/>
              <a:gd name="connsiteX19" fmla="*/ 323757 w 3673631"/>
              <a:gd name="connsiteY19" fmla="*/ 39134 h 5997974"/>
              <a:gd name="connsiteX20" fmla="*/ 247557 w 3673631"/>
              <a:gd name="connsiteY20" fmla="*/ 122954 h 5997974"/>
              <a:gd name="connsiteX21" fmla="*/ 95157 w 3673631"/>
              <a:gd name="connsiteY21" fmla="*/ 214394 h 5997974"/>
              <a:gd name="connsiteX22" fmla="*/ 18957 w 3673631"/>
              <a:gd name="connsiteY22" fmla="*/ 404894 h 5997974"/>
              <a:gd name="connsiteX23" fmla="*/ 11337 w 3673631"/>
              <a:gd name="connsiteY23" fmla="*/ 519194 h 5997974"/>
              <a:gd name="connsiteX24" fmla="*/ 156117 w 3673631"/>
              <a:gd name="connsiteY24" fmla="*/ 663974 h 5997974"/>
              <a:gd name="connsiteX25" fmla="*/ 407577 w 3673631"/>
              <a:gd name="connsiteY25" fmla="*/ 793514 h 5997974"/>
              <a:gd name="connsiteX26" fmla="*/ 499017 w 3673631"/>
              <a:gd name="connsiteY26" fmla="*/ 877334 h 5997974"/>
              <a:gd name="connsiteX27" fmla="*/ 681897 w 3673631"/>
              <a:gd name="connsiteY27" fmla="*/ 1037354 h 5997974"/>
              <a:gd name="connsiteX28" fmla="*/ 887637 w 3673631"/>
              <a:gd name="connsiteY28" fmla="*/ 1136414 h 5997974"/>
              <a:gd name="connsiteX29" fmla="*/ 1009557 w 3673631"/>
              <a:gd name="connsiteY29" fmla="*/ 1319294 h 5997974"/>
              <a:gd name="connsiteX30" fmla="*/ 1062897 w 3673631"/>
              <a:gd name="connsiteY30" fmla="*/ 1395494 h 5997974"/>
              <a:gd name="connsiteX31" fmla="*/ 1001937 w 3673631"/>
              <a:gd name="connsiteY31" fmla="*/ 1555514 h 5997974"/>
              <a:gd name="connsiteX32" fmla="*/ 1009557 w 3673631"/>
              <a:gd name="connsiteY32" fmla="*/ 1730774 h 5997974"/>
              <a:gd name="connsiteX33" fmla="*/ 1131477 w 3673631"/>
              <a:gd name="connsiteY33" fmla="*/ 1944134 h 5997974"/>
              <a:gd name="connsiteX34" fmla="*/ 1207677 w 3673631"/>
              <a:gd name="connsiteY34" fmla="*/ 2050814 h 5997974"/>
              <a:gd name="connsiteX35" fmla="*/ 1329597 w 3673631"/>
              <a:gd name="connsiteY35" fmla="*/ 2134634 h 5997974"/>
              <a:gd name="connsiteX36" fmla="*/ 1200057 w 3673631"/>
              <a:gd name="connsiteY36" fmla="*/ 2248934 h 5997974"/>
              <a:gd name="connsiteX37" fmla="*/ 1093377 w 3673631"/>
              <a:gd name="connsiteY37" fmla="*/ 2401334 h 5997974"/>
              <a:gd name="connsiteX38" fmla="*/ 1093377 w 3673631"/>
              <a:gd name="connsiteY38" fmla="*/ 2538494 h 5997974"/>
              <a:gd name="connsiteX39" fmla="*/ 1146717 w 3673631"/>
              <a:gd name="connsiteY39" fmla="*/ 2698514 h 5997974"/>
              <a:gd name="connsiteX40" fmla="*/ 1131477 w 3673631"/>
              <a:gd name="connsiteY40" fmla="*/ 2759474 h 5997974"/>
              <a:gd name="connsiteX41" fmla="*/ 971457 w 3673631"/>
              <a:gd name="connsiteY41" fmla="*/ 2713754 h 5997974"/>
              <a:gd name="connsiteX42" fmla="*/ 857157 w 3673631"/>
              <a:gd name="connsiteY42" fmla="*/ 2728994 h 5997974"/>
              <a:gd name="connsiteX43" fmla="*/ 712377 w 3673631"/>
              <a:gd name="connsiteY43" fmla="*/ 2789954 h 5997974"/>
              <a:gd name="connsiteX44" fmla="*/ 445677 w 3673631"/>
              <a:gd name="connsiteY44" fmla="*/ 2911874 h 5997974"/>
              <a:gd name="connsiteX45" fmla="*/ 407577 w 3673631"/>
              <a:gd name="connsiteY45" fmla="*/ 3049034 h 5997974"/>
              <a:gd name="connsiteX46" fmla="*/ 506637 w 3673631"/>
              <a:gd name="connsiteY46" fmla="*/ 3231914 h 5997974"/>
              <a:gd name="connsiteX47" fmla="*/ 750477 w 3673631"/>
              <a:gd name="connsiteY47" fmla="*/ 3315734 h 5997974"/>
              <a:gd name="connsiteX48" fmla="*/ 925737 w 3673631"/>
              <a:gd name="connsiteY48" fmla="*/ 3323354 h 5997974"/>
              <a:gd name="connsiteX49" fmla="*/ 1085757 w 3673631"/>
              <a:gd name="connsiteY49" fmla="*/ 3315734 h 5997974"/>
              <a:gd name="connsiteX50" fmla="*/ 1215297 w 3673631"/>
              <a:gd name="connsiteY50" fmla="*/ 3361454 h 5997974"/>
              <a:gd name="connsiteX51" fmla="*/ 1306737 w 3673631"/>
              <a:gd name="connsiteY51" fmla="*/ 3437654 h 5997974"/>
              <a:gd name="connsiteX52" fmla="*/ 1367697 w 3673631"/>
              <a:gd name="connsiteY52" fmla="*/ 3468134 h 5997974"/>
              <a:gd name="connsiteX53" fmla="*/ 1161957 w 3673631"/>
              <a:gd name="connsiteY53" fmla="*/ 3475754 h 5997974"/>
              <a:gd name="connsiteX54" fmla="*/ 948597 w 3673631"/>
              <a:gd name="connsiteY54" fmla="*/ 3521474 h 5997974"/>
              <a:gd name="connsiteX55" fmla="*/ 780957 w 3673631"/>
              <a:gd name="connsiteY55" fmla="*/ 3559574 h 5997974"/>
              <a:gd name="connsiteX56" fmla="*/ 659037 w 3673631"/>
              <a:gd name="connsiteY56" fmla="*/ 3597674 h 5997974"/>
              <a:gd name="connsiteX57" fmla="*/ 590457 w 3673631"/>
              <a:gd name="connsiteY57" fmla="*/ 3628154 h 5997974"/>
              <a:gd name="connsiteX58" fmla="*/ 537117 w 3673631"/>
              <a:gd name="connsiteY58" fmla="*/ 3788174 h 5997974"/>
              <a:gd name="connsiteX59" fmla="*/ 605697 w 3673631"/>
              <a:gd name="connsiteY59" fmla="*/ 4016774 h 5997974"/>
              <a:gd name="connsiteX60" fmla="*/ 643797 w 3673631"/>
              <a:gd name="connsiteY60" fmla="*/ 4131074 h 5997974"/>
              <a:gd name="connsiteX61" fmla="*/ 575217 w 3673631"/>
              <a:gd name="connsiteY61" fmla="*/ 4283474 h 5997974"/>
              <a:gd name="connsiteX62" fmla="*/ 384717 w 3673631"/>
              <a:gd name="connsiteY62" fmla="*/ 4382534 h 5997974"/>
              <a:gd name="connsiteX63" fmla="*/ 300897 w 3673631"/>
              <a:gd name="connsiteY63" fmla="*/ 4542554 h 5997974"/>
              <a:gd name="connsiteX64" fmla="*/ 217077 w 3673631"/>
              <a:gd name="connsiteY64" fmla="*/ 4694954 h 5997974"/>
              <a:gd name="connsiteX65" fmla="*/ 118017 w 3673631"/>
              <a:gd name="connsiteY65" fmla="*/ 4885454 h 5997974"/>
              <a:gd name="connsiteX66" fmla="*/ 125637 w 3673631"/>
              <a:gd name="connsiteY66" fmla="*/ 4976894 h 5997974"/>
              <a:gd name="connsiteX67" fmla="*/ 262797 w 3673631"/>
              <a:gd name="connsiteY67" fmla="*/ 4961654 h 5997974"/>
              <a:gd name="connsiteX68" fmla="*/ 422817 w 3673631"/>
              <a:gd name="connsiteY68" fmla="*/ 4832114 h 5997974"/>
              <a:gd name="connsiteX69" fmla="*/ 598077 w 3673631"/>
              <a:gd name="connsiteY69" fmla="*/ 4733054 h 5997974"/>
              <a:gd name="connsiteX70" fmla="*/ 841917 w 3673631"/>
              <a:gd name="connsiteY70" fmla="*/ 4633994 h 5997974"/>
              <a:gd name="connsiteX71" fmla="*/ 956217 w 3673631"/>
              <a:gd name="connsiteY71" fmla="*/ 4550174 h 5997974"/>
              <a:gd name="connsiteX72" fmla="*/ 1131477 w 3673631"/>
              <a:gd name="connsiteY72" fmla="*/ 4542554 h 5997974"/>
              <a:gd name="connsiteX73" fmla="*/ 1276257 w 3673631"/>
              <a:gd name="connsiteY73" fmla="*/ 4595894 h 5997974"/>
              <a:gd name="connsiteX74" fmla="*/ 1398177 w 3673631"/>
              <a:gd name="connsiteY74" fmla="*/ 4611134 h 5997974"/>
              <a:gd name="connsiteX75" fmla="*/ 1520097 w 3673631"/>
              <a:gd name="connsiteY75" fmla="*/ 4504454 h 5997974"/>
              <a:gd name="connsiteX76" fmla="*/ 1642017 w 3673631"/>
              <a:gd name="connsiteY76" fmla="*/ 4489214 h 5997974"/>
              <a:gd name="connsiteX77" fmla="*/ 1702977 w 3673631"/>
              <a:gd name="connsiteY77" fmla="*/ 4489214 h 5997974"/>
              <a:gd name="connsiteX78" fmla="*/ 1855377 w 3673631"/>
              <a:gd name="connsiteY78" fmla="*/ 4329194 h 5997974"/>
              <a:gd name="connsiteX79" fmla="*/ 2030637 w 3673631"/>
              <a:gd name="connsiteY79" fmla="*/ 4207274 h 5997974"/>
              <a:gd name="connsiteX80" fmla="*/ 2160177 w 3673631"/>
              <a:gd name="connsiteY80" fmla="*/ 4115834 h 5997974"/>
              <a:gd name="connsiteX81" fmla="*/ 2266857 w 3673631"/>
              <a:gd name="connsiteY81" fmla="*/ 3978674 h 5997974"/>
              <a:gd name="connsiteX82" fmla="*/ 2327817 w 3673631"/>
              <a:gd name="connsiteY82" fmla="*/ 4085354 h 5997974"/>
              <a:gd name="connsiteX83" fmla="*/ 2304957 w 3673631"/>
              <a:gd name="connsiteY83" fmla="*/ 4237754 h 5997974"/>
              <a:gd name="connsiteX84" fmla="*/ 2251617 w 3673631"/>
              <a:gd name="connsiteY84" fmla="*/ 4397774 h 5997974"/>
              <a:gd name="connsiteX85" fmla="*/ 2221137 w 3673631"/>
              <a:gd name="connsiteY85" fmla="*/ 4512074 h 5997974"/>
              <a:gd name="connsiteX86" fmla="*/ 2358297 w 3673631"/>
              <a:gd name="connsiteY86" fmla="*/ 4618754 h 5997974"/>
              <a:gd name="connsiteX87" fmla="*/ 2495457 w 3673631"/>
              <a:gd name="connsiteY87" fmla="*/ 4580654 h 5997974"/>
              <a:gd name="connsiteX88" fmla="*/ 2571657 w 3673631"/>
              <a:gd name="connsiteY88" fmla="*/ 4633994 h 5997974"/>
              <a:gd name="connsiteX89" fmla="*/ 2586897 w 3673631"/>
              <a:gd name="connsiteY89" fmla="*/ 4725434 h 5997974"/>
              <a:gd name="connsiteX90" fmla="*/ 2586897 w 3673631"/>
              <a:gd name="connsiteY90" fmla="*/ 4816874 h 5997974"/>
              <a:gd name="connsiteX91" fmla="*/ 2739297 w 3673631"/>
              <a:gd name="connsiteY91" fmla="*/ 4976894 h 5997974"/>
              <a:gd name="connsiteX92" fmla="*/ 2823117 w 3673631"/>
              <a:gd name="connsiteY92" fmla="*/ 5098814 h 5997974"/>
              <a:gd name="connsiteX93" fmla="*/ 3005997 w 3673631"/>
              <a:gd name="connsiteY93" fmla="*/ 5197874 h 5997974"/>
              <a:gd name="connsiteX94" fmla="*/ 3120297 w 3673631"/>
              <a:gd name="connsiteY94" fmla="*/ 5251214 h 5997974"/>
              <a:gd name="connsiteX95" fmla="*/ 3341277 w 3673631"/>
              <a:gd name="connsiteY95" fmla="*/ 5335034 h 5997974"/>
              <a:gd name="connsiteX96" fmla="*/ 3493677 w 3673631"/>
              <a:gd name="connsiteY96" fmla="*/ 5434094 h 5997974"/>
              <a:gd name="connsiteX97" fmla="*/ 3615597 w 3673631"/>
              <a:gd name="connsiteY97" fmla="*/ 5556014 h 5997974"/>
              <a:gd name="connsiteX98" fmla="*/ 3668937 w 3673631"/>
              <a:gd name="connsiteY98" fmla="*/ 5632214 h 5997974"/>
              <a:gd name="connsiteX99" fmla="*/ 3501297 w 3673631"/>
              <a:gd name="connsiteY99" fmla="*/ 5738894 h 5997974"/>
              <a:gd name="connsiteX100" fmla="*/ 3394617 w 3673631"/>
              <a:gd name="connsiteY100" fmla="*/ 5799854 h 5997974"/>
              <a:gd name="connsiteX101" fmla="*/ 3287937 w 3673631"/>
              <a:gd name="connsiteY101" fmla="*/ 5868434 h 5997974"/>
              <a:gd name="connsiteX102" fmla="*/ 3219357 w 3673631"/>
              <a:gd name="connsiteY102" fmla="*/ 5883674 h 5997974"/>
              <a:gd name="connsiteX103" fmla="*/ 3074577 w 3673631"/>
              <a:gd name="connsiteY103" fmla="*/ 5738894 h 5997974"/>
              <a:gd name="connsiteX104" fmla="*/ 2906937 w 3673631"/>
              <a:gd name="connsiteY104" fmla="*/ 5609354 h 5997974"/>
              <a:gd name="connsiteX105" fmla="*/ 2746917 w 3673631"/>
              <a:gd name="connsiteY105" fmla="*/ 5586494 h 5997974"/>
              <a:gd name="connsiteX106" fmla="*/ 2503077 w 3673631"/>
              <a:gd name="connsiteY106" fmla="*/ 5578874 h 5997974"/>
              <a:gd name="connsiteX107" fmla="*/ 2228757 w 3673631"/>
              <a:gd name="connsiteY107" fmla="*/ 5586494 h 5997974"/>
              <a:gd name="connsiteX108" fmla="*/ 2007777 w 3673631"/>
              <a:gd name="connsiteY108" fmla="*/ 5563634 h 5997974"/>
              <a:gd name="connsiteX109" fmla="*/ 1977297 w 3673631"/>
              <a:gd name="connsiteY109" fmla="*/ 5746514 h 5997974"/>
              <a:gd name="connsiteX110" fmla="*/ 1893477 w 3673631"/>
              <a:gd name="connsiteY110" fmla="*/ 5837954 h 5997974"/>
              <a:gd name="connsiteX111" fmla="*/ 1786797 w 3673631"/>
              <a:gd name="connsiteY111" fmla="*/ 5952254 h 5997974"/>
              <a:gd name="connsiteX112" fmla="*/ 1725837 w 3673631"/>
              <a:gd name="connsiteY112" fmla="*/ 5997974 h 5997974"/>
              <a:gd name="connsiteX0" fmla="*/ 1855377 w 3673631"/>
              <a:gd name="connsiteY0" fmla="*/ 1034 h 7575314"/>
              <a:gd name="connsiteX1" fmla="*/ 1718217 w 3673631"/>
              <a:gd name="connsiteY1" fmla="*/ 69614 h 7575314"/>
              <a:gd name="connsiteX2" fmla="*/ 1664877 w 3673631"/>
              <a:gd name="connsiteY2" fmla="*/ 214394 h 7575314"/>
              <a:gd name="connsiteX3" fmla="*/ 1657257 w 3673631"/>
              <a:gd name="connsiteY3" fmla="*/ 305834 h 7575314"/>
              <a:gd name="connsiteX4" fmla="*/ 1535337 w 3673631"/>
              <a:gd name="connsiteY4" fmla="*/ 359174 h 7575314"/>
              <a:gd name="connsiteX5" fmla="*/ 1459137 w 3673631"/>
              <a:gd name="connsiteY5" fmla="*/ 488714 h 7575314"/>
              <a:gd name="connsiteX6" fmla="*/ 1497237 w 3673631"/>
              <a:gd name="connsiteY6" fmla="*/ 656354 h 7575314"/>
              <a:gd name="connsiteX7" fmla="*/ 1405797 w 3673631"/>
              <a:gd name="connsiteY7" fmla="*/ 740174 h 7575314"/>
              <a:gd name="connsiteX8" fmla="*/ 1299117 w 3673631"/>
              <a:gd name="connsiteY8" fmla="*/ 618254 h 7575314"/>
              <a:gd name="connsiteX9" fmla="*/ 1314357 w 3673631"/>
              <a:gd name="connsiteY9" fmla="*/ 503954 h 7575314"/>
              <a:gd name="connsiteX10" fmla="*/ 1337217 w 3673631"/>
              <a:gd name="connsiteY10" fmla="*/ 389654 h 7575314"/>
              <a:gd name="connsiteX11" fmla="*/ 1245777 w 3673631"/>
              <a:gd name="connsiteY11" fmla="*/ 351554 h 7575314"/>
              <a:gd name="connsiteX12" fmla="*/ 1078137 w 3673631"/>
              <a:gd name="connsiteY12" fmla="*/ 359174 h 7575314"/>
              <a:gd name="connsiteX13" fmla="*/ 910497 w 3673631"/>
              <a:gd name="connsiteY13" fmla="*/ 206774 h 7575314"/>
              <a:gd name="connsiteX14" fmla="*/ 780957 w 3673631"/>
              <a:gd name="connsiteY14" fmla="*/ 130574 h 7575314"/>
              <a:gd name="connsiteX15" fmla="*/ 666657 w 3673631"/>
              <a:gd name="connsiteY15" fmla="*/ 183914 h 7575314"/>
              <a:gd name="connsiteX16" fmla="*/ 590457 w 3673631"/>
              <a:gd name="connsiteY16" fmla="*/ 92474 h 7575314"/>
              <a:gd name="connsiteX17" fmla="*/ 521877 w 3673631"/>
              <a:gd name="connsiteY17" fmla="*/ 77234 h 7575314"/>
              <a:gd name="connsiteX18" fmla="*/ 445677 w 3673631"/>
              <a:gd name="connsiteY18" fmla="*/ 1034 h 7575314"/>
              <a:gd name="connsiteX19" fmla="*/ 323757 w 3673631"/>
              <a:gd name="connsiteY19" fmla="*/ 39134 h 7575314"/>
              <a:gd name="connsiteX20" fmla="*/ 247557 w 3673631"/>
              <a:gd name="connsiteY20" fmla="*/ 122954 h 7575314"/>
              <a:gd name="connsiteX21" fmla="*/ 95157 w 3673631"/>
              <a:gd name="connsiteY21" fmla="*/ 214394 h 7575314"/>
              <a:gd name="connsiteX22" fmla="*/ 18957 w 3673631"/>
              <a:gd name="connsiteY22" fmla="*/ 404894 h 7575314"/>
              <a:gd name="connsiteX23" fmla="*/ 11337 w 3673631"/>
              <a:gd name="connsiteY23" fmla="*/ 519194 h 7575314"/>
              <a:gd name="connsiteX24" fmla="*/ 156117 w 3673631"/>
              <a:gd name="connsiteY24" fmla="*/ 663974 h 7575314"/>
              <a:gd name="connsiteX25" fmla="*/ 407577 w 3673631"/>
              <a:gd name="connsiteY25" fmla="*/ 793514 h 7575314"/>
              <a:gd name="connsiteX26" fmla="*/ 499017 w 3673631"/>
              <a:gd name="connsiteY26" fmla="*/ 877334 h 7575314"/>
              <a:gd name="connsiteX27" fmla="*/ 681897 w 3673631"/>
              <a:gd name="connsiteY27" fmla="*/ 1037354 h 7575314"/>
              <a:gd name="connsiteX28" fmla="*/ 887637 w 3673631"/>
              <a:gd name="connsiteY28" fmla="*/ 1136414 h 7575314"/>
              <a:gd name="connsiteX29" fmla="*/ 1009557 w 3673631"/>
              <a:gd name="connsiteY29" fmla="*/ 1319294 h 7575314"/>
              <a:gd name="connsiteX30" fmla="*/ 1062897 w 3673631"/>
              <a:gd name="connsiteY30" fmla="*/ 1395494 h 7575314"/>
              <a:gd name="connsiteX31" fmla="*/ 1001937 w 3673631"/>
              <a:gd name="connsiteY31" fmla="*/ 1555514 h 7575314"/>
              <a:gd name="connsiteX32" fmla="*/ 1009557 w 3673631"/>
              <a:gd name="connsiteY32" fmla="*/ 1730774 h 7575314"/>
              <a:gd name="connsiteX33" fmla="*/ 1131477 w 3673631"/>
              <a:gd name="connsiteY33" fmla="*/ 1944134 h 7575314"/>
              <a:gd name="connsiteX34" fmla="*/ 1207677 w 3673631"/>
              <a:gd name="connsiteY34" fmla="*/ 2050814 h 7575314"/>
              <a:gd name="connsiteX35" fmla="*/ 1329597 w 3673631"/>
              <a:gd name="connsiteY35" fmla="*/ 2134634 h 7575314"/>
              <a:gd name="connsiteX36" fmla="*/ 1200057 w 3673631"/>
              <a:gd name="connsiteY36" fmla="*/ 2248934 h 7575314"/>
              <a:gd name="connsiteX37" fmla="*/ 1093377 w 3673631"/>
              <a:gd name="connsiteY37" fmla="*/ 2401334 h 7575314"/>
              <a:gd name="connsiteX38" fmla="*/ 1093377 w 3673631"/>
              <a:gd name="connsiteY38" fmla="*/ 2538494 h 7575314"/>
              <a:gd name="connsiteX39" fmla="*/ 1146717 w 3673631"/>
              <a:gd name="connsiteY39" fmla="*/ 2698514 h 7575314"/>
              <a:gd name="connsiteX40" fmla="*/ 1131477 w 3673631"/>
              <a:gd name="connsiteY40" fmla="*/ 2759474 h 7575314"/>
              <a:gd name="connsiteX41" fmla="*/ 971457 w 3673631"/>
              <a:gd name="connsiteY41" fmla="*/ 2713754 h 7575314"/>
              <a:gd name="connsiteX42" fmla="*/ 857157 w 3673631"/>
              <a:gd name="connsiteY42" fmla="*/ 2728994 h 7575314"/>
              <a:gd name="connsiteX43" fmla="*/ 712377 w 3673631"/>
              <a:gd name="connsiteY43" fmla="*/ 2789954 h 7575314"/>
              <a:gd name="connsiteX44" fmla="*/ 445677 w 3673631"/>
              <a:gd name="connsiteY44" fmla="*/ 2911874 h 7575314"/>
              <a:gd name="connsiteX45" fmla="*/ 407577 w 3673631"/>
              <a:gd name="connsiteY45" fmla="*/ 3049034 h 7575314"/>
              <a:gd name="connsiteX46" fmla="*/ 506637 w 3673631"/>
              <a:gd name="connsiteY46" fmla="*/ 3231914 h 7575314"/>
              <a:gd name="connsiteX47" fmla="*/ 750477 w 3673631"/>
              <a:gd name="connsiteY47" fmla="*/ 3315734 h 7575314"/>
              <a:gd name="connsiteX48" fmla="*/ 925737 w 3673631"/>
              <a:gd name="connsiteY48" fmla="*/ 3323354 h 7575314"/>
              <a:gd name="connsiteX49" fmla="*/ 1085757 w 3673631"/>
              <a:gd name="connsiteY49" fmla="*/ 3315734 h 7575314"/>
              <a:gd name="connsiteX50" fmla="*/ 1215297 w 3673631"/>
              <a:gd name="connsiteY50" fmla="*/ 3361454 h 7575314"/>
              <a:gd name="connsiteX51" fmla="*/ 1306737 w 3673631"/>
              <a:gd name="connsiteY51" fmla="*/ 3437654 h 7575314"/>
              <a:gd name="connsiteX52" fmla="*/ 1367697 w 3673631"/>
              <a:gd name="connsiteY52" fmla="*/ 3468134 h 7575314"/>
              <a:gd name="connsiteX53" fmla="*/ 1161957 w 3673631"/>
              <a:gd name="connsiteY53" fmla="*/ 3475754 h 7575314"/>
              <a:gd name="connsiteX54" fmla="*/ 948597 w 3673631"/>
              <a:gd name="connsiteY54" fmla="*/ 3521474 h 7575314"/>
              <a:gd name="connsiteX55" fmla="*/ 780957 w 3673631"/>
              <a:gd name="connsiteY55" fmla="*/ 3559574 h 7575314"/>
              <a:gd name="connsiteX56" fmla="*/ 659037 w 3673631"/>
              <a:gd name="connsiteY56" fmla="*/ 3597674 h 7575314"/>
              <a:gd name="connsiteX57" fmla="*/ 590457 w 3673631"/>
              <a:gd name="connsiteY57" fmla="*/ 3628154 h 7575314"/>
              <a:gd name="connsiteX58" fmla="*/ 537117 w 3673631"/>
              <a:gd name="connsiteY58" fmla="*/ 3788174 h 7575314"/>
              <a:gd name="connsiteX59" fmla="*/ 605697 w 3673631"/>
              <a:gd name="connsiteY59" fmla="*/ 4016774 h 7575314"/>
              <a:gd name="connsiteX60" fmla="*/ 643797 w 3673631"/>
              <a:gd name="connsiteY60" fmla="*/ 4131074 h 7575314"/>
              <a:gd name="connsiteX61" fmla="*/ 575217 w 3673631"/>
              <a:gd name="connsiteY61" fmla="*/ 4283474 h 7575314"/>
              <a:gd name="connsiteX62" fmla="*/ 384717 w 3673631"/>
              <a:gd name="connsiteY62" fmla="*/ 4382534 h 7575314"/>
              <a:gd name="connsiteX63" fmla="*/ 300897 w 3673631"/>
              <a:gd name="connsiteY63" fmla="*/ 4542554 h 7575314"/>
              <a:gd name="connsiteX64" fmla="*/ 217077 w 3673631"/>
              <a:gd name="connsiteY64" fmla="*/ 4694954 h 7575314"/>
              <a:gd name="connsiteX65" fmla="*/ 118017 w 3673631"/>
              <a:gd name="connsiteY65" fmla="*/ 4885454 h 7575314"/>
              <a:gd name="connsiteX66" fmla="*/ 125637 w 3673631"/>
              <a:gd name="connsiteY66" fmla="*/ 4976894 h 7575314"/>
              <a:gd name="connsiteX67" fmla="*/ 262797 w 3673631"/>
              <a:gd name="connsiteY67" fmla="*/ 4961654 h 7575314"/>
              <a:gd name="connsiteX68" fmla="*/ 422817 w 3673631"/>
              <a:gd name="connsiteY68" fmla="*/ 4832114 h 7575314"/>
              <a:gd name="connsiteX69" fmla="*/ 598077 w 3673631"/>
              <a:gd name="connsiteY69" fmla="*/ 4733054 h 7575314"/>
              <a:gd name="connsiteX70" fmla="*/ 841917 w 3673631"/>
              <a:gd name="connsiteY70" fmla="*/ 4633994 h 7575314"/>
              <a:gd name="connsiteX71" fmla="*/ 956217 w 3673631"/>
              <a:gd name="connsiteY71" fmla="*/ 4550174 h 7575314"/>
              <a:gd name="connsiteX72" fmla="*/ 1131477 w 3673631"/>
              <a:gd name="connsiteY72" fmla="*/ 4542554 h 7575314"/>
              <a:gd name="connsiteX73" fmla="*/ 1276257 w 3673631"/>
              <a:gd name="connsiteY73" fmla="*/ 4595894 h 7575314"/>
              <a:gd name="connsiteX74" fmla="*/ 1398177 w 3673631"/>
              <a:gd name="connsiteY74" fmla="*/ 4611134 h 7575314"/>
              <a:gd name="connsiteX75" fmla="*/ 1520097 w 3673631"/>
              <a:gd name="connsiteY75" fmla="*/ 4504454 h 7575314"/>
              <a:gd name="connsiteX76" fmla="*/ 1642017 w 3673631"/>
              <a:gd name="connsiteY76" fmla="*/ 4489214 h 7575314"/>
              <a:gd name="connsiteX77" fmla="*/ 1702977 w 3673631"/>
              <a:gd name="connsiteY77" fmla="*/ 4489214 h 7575314"/>
              <a:gd name="connsiteX78" fmla="*/ 1855377 w 3673631"/>
              <a:gd name="connsiteY78" fmla="*/ 4329194 h 7575314"/>
              <a:gd name="connsiteX79" fmla="*/ 2030637 w 3673631"/>
              <a:gd name="connsiteY79" fmla="*/ 4207274 h 7575314"/>
              <a:gd name="connsiteX80" fmla="*/ 2160177 w 3673631"/>
              <a:gd name="connsiteY80" fmla="*/ 4115834 h 7575314"/>
              <a:gd name="connsiteX81" fmla="*/ 2266857 w 3673631"/>
              <a:gd name="connsiteY81" fmla="*/ 3978674 h 7575314"/>
              <a:gd name="connsiteX82" fmla="*/ 2327817 w 3673631"/>
              <a:gd name="connsiteY82" fmla="*/ 4085354 h 7575314"/>
              <a:gd name="connsiteX83" fmla="*/ 2304957 w 3673631"/>
              <a:gd name="connsiteY83" fmla="*/ 4237754 h 7575314"/>
              <a:gd name="connsiteX84" fmla="*/ 2251617 w 3673631"/>
              <a:gd name="connsiteY84" fmla="*/ 4397774 h 7575314"/>
              <a:gd name="connsiteX85" fmla="*/ 2221137 w 3673631"/>
              <a:gd name="connsiteY85" fmla="*/ 4512074 h 7575314"/>
              <a:gd name="connsiteX86" fmla="*/ 2358297 w 3673631"/>
              <a:gd name="connsiteY86" fmla="*/ 4618754 h 7575314"/>
              <a:gd name="connsiteX87" fmla="*/ 2495457 w 3673631"/>
              <a:gd name="connsiteY87" fmla="*/ 4580654 h 7575314"/>
              <a:gd name="connsiteX88" fmla="*/ 2571657 w 3673631"/>
              <a:gd name="connsiteY88" fmla="*/ 4633994 h 7575314"/>
              <a:gd name="connsiteX89" fmla="*/ 2586897 w 3673631"/>
              <a:gd name="connsiteY89" fmla="*/ 4725434 h 7575314"/>
              <a:gd name="connsiteX90" fmla="*/ 2586897 w 3673631"/>
              <a:gd name="connsiteY90" fmla="*/ 4816874 h 7575314"/>
              <a:gd name="connsiteX91" fmla="*/ 2739297 w 3673631"/>
              <a:gd name="connsiteY91" fmla="*/ 4976894 h 7575314"/>
              <a:gd name="connsiteX92" fmla="*/ 2823117 w 3673631"/>
              <a:gd name="connsiteY92" fmla="*/ 5098814 h 7575314"/>
              <a:gd name="connsiteX93" fmla="*/ 3005997 w 3673631"/>
              <a:gd name="connsiteY93" fmla="*/ 5197874 h 7575314"/>
              <a:gd name="connsiteX94" fmla="*/ 3120297 w 3673631"/>
              <a:gd name="connsiteY94" fmla="*/ 5251214 h 7575314"/>
              <a:gd name="connsiteX95" fmla="*/ 3341277 w 3673631"/>
              <a:gd name="connsiteY95" fmla="*/ 5335034 h 7575314"/>
              <a:gd name="connsiteX96" fmla="*/ 3493677 w 3673631"/>
              <a:gd name="connsiteY96" fmla="*/ 5434094 h 7575314"/>
              <a:gd name="connsiteX97" fmla="*/ 3615597 w 3673631"/>
              <a:gd name="connsiteY97" fmla="*/ 5556014 h 7575314"/>
              <a:gd name="connsiteX98" fmla="*/ 3668937 w 3673631"/>
              <a:gd name="connsiteY98" fmla="*/ 5632214 h 7575314"/>
              <a:gd name="connsiteX99" fmla="*/ 3501297 w 3673631"/>
              <a:gd name="connsiteY99" fmla="*/ 5738894 h 7575314"/>
              <a:gd name="connsiteX100" fmla="*/ 3394617 w 3673631"/>
              <a:gd name="connsiteY100" fmla="*/ 5799854 h 7575314"/>
              <a:gd name="connsiteX101" fmla="*/ 3287937 w 3673631"/>
              <a:gd name="connsiteY101" fmla="*/ 5868434 h 7575314"/>
              <a:gd name="connsiteX102" fmla="*/ 3219357 w 3673631"/>
              <a:gd name="connsiteY102" fmla="*/ 5883674 h 7575314"/>
              <a:gd name="connsiteX103" fmla="*/ 3074577 w 3673631"/>
              <a:gd name="connsiteY103" fmla="*/ 5738894 h 7575314"/>
              <a:gd name="connsiteX104" fmla="*/ 2906937 w 3673631"/>
              <a:gd name="connsiteY104" fmla="*/ 5609354 h 7575314"/>
              <a:gd name="connsiteX105" fmla="*/ 2746917 w 3673631"/>
              <a:gd name="connsiteY105" fmla="*/ 5586494 h 7575314"/>
              <a:gd name="connsiteX106" fmla="*/ 2503077 w 3673631"/>
              <a:gd name="connsiteY106" fmla="*/ 5578874 h 7575314"/>
              <a:gd name="connsiteX107" fmla="*/ 2228757 w 3673631"/>
              <a:gd name="connsiteY107" fmla="*/ 5586494 h 7575314"/>
              <a:gd name="connsiteX108" fmla="*/ 2007777 w 3673631"/>
              <a:gd name="connsiteY108" fmla="*/ 5563634 h 7575314"/>
              <a:gd name="connsiteX109" fmla="*/ 1977297 w 3673631"/>
              <a:gd name="connsiteY109" fmla="*/ 5746514 h 7575314"/>
              <a:gd name="connsiteX110" fmla="*/ 1893477 w 3673631"/>
              <a:gd name="connsiteY110" fmla="*/ 5837954 h 7575314"/>
              <a:gd name="connsiteX111" fmla="*/ 1786797 w 3673631"/>
              <a:gd name="connsiteY111" fmla="*/ 5952254 h 7575314"/>
              <a:gd name="connsiteX112" fmla="*/ 1139097 w 3673631"/>
              <a:gd name="connsiteY112" fmla="*/ 7575314 h 757531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062897 w 3673631"/>
              <a:gd name="connsiteY112" fmla="*/ 7781054 h 778105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146717 w 3673631"/>
              <a:gd name="connsiteY112" fmla="*/ 7567694 h 7781054"/>
              <a:gd name="connsiteX113" fmla="*/ 1062897 w 3673631"/>
              <a:gd name="connsiteY113" fmla="*/ 7781054 h 7781054"/>
              <a:gd name="connsiteX0" fmla="*/ 1855377 w 5429190"/>
              <a:gd name="connsiteY0" fmla="*/ 1034 h 7697940"/>
              <a:gd name="connsiteX1" fmla="*/ 1718217 w 5429190"/>
              <a:gd name="connsiteY1" fmla="*/ 69614 h 7697940"/>
              <a:gd name="connsiteX2" fmla="*/ 1664877 w 5429190"/>
              <a:gd name="connsiteY2" fmla="*/ 214394 h 7697940"/>
              <a:gd name="connsiteX3" fmla="*/ 1657257 w 5429190"/>
              <a:gd name="connsiteY3" fmla="*/ 305834 h 7697940"/>
              <a:gd name="connsiteX4" fmla="*/ 1535337 w 5429190"/>
              <a:gd name="connsiteY4" fmla="*/ 359174 h 7697940"/>
              <a:gd name="connsiteX5" fmla="*/ 1459137 w 5429190"/>
              <a:gd name="connsiteY5" fmla="*/ 488714 h 7697940"/>
              <a:gd name="connsiteX6" fmla="*/ 1497237 w 5429190"/>
              <a:gd name="connsiteY6" fmla="*/ 656354 h 7697940"/>
              <a:gd name="connsiteX7" fmla="*/ 1405797 w 5429190"/>
              <a:gd name="connsiteY7" fmla="*/ 740174 h 7697940"/>
              <a:gd name="connsiteX8" fmla="*/ 1299117 w 5429190"/>
              <a:gd name="connsiteY8" fmla="*/ 618254 h 7697940"/>
              <a:gd name="connsiteX9" fmla="*/ 1314357 w 5429190"/>
              <a:gd name="connsiteY9" fmla="*/ 503954 h 7697940"/>
              <a:gd name="connsiteX10" fmla="*/ 1337217 w 5429190"/>
              <a:gd name="connsiteY10" fmla="*/ 389654 h 7697940"/>
              <a:gd name="connsiteX11" fmla="*/ 1245777 w 5429190"/>
              <a:gd name="connsiteY11" fmla="*/ 351554 h 7697940"/>
              <a:gd name="connsiteX12" fmla="*/ 1078137 w 5429190"/>
              <a:gd name="connsiteY12" fmla="*/ 359174 h 7697940"/>
              <a:gd name="connsiteX13" fmla="*/ 910497 w 5429190"/>
              <a:gd name="connsiteY13" fmla="*/ 206774 h 7697940"/>
              <a:gd name="connsiteX14" fmla="*/ 780957 w 5429190"/>
              <a:gd name="connsiteY14" fmla="*/ 130574 h 7697940"/>
              <a:gd name="connsiteX15" fmla="*/ 666657 w 5429190"/>
              <a:gd name="connsiteY15" fmla="*/ 183914 h 7697940"/>
              <a:gd name="connsiteX16" fmla="*/ 590457 w 5429190"/>
              <a:gd name="connsiteY16" fmla="*/ 92474 h 7697940"/>
              <a:gd name="connsiteX17" fmla="*/ 521877 w 5429190"/>
              <a:gd name="connsiteY17" fmla="*/ 77234 h 7697940"/>
              <a:gd name="connsiteX18" fmla="*/ 445677 w 5429190"/>
              <a:gd name="connsiteY18" fmla="*/ 1034 h 7697940"/>
              <a:gd name="connsiteX19" fmla="*/ 323757 w 5429190"/>
              <a:gd name="connsiteY19" fmla="*/ 39134 h 7697940"/>
              <a:gd name="connsiteX20" fmla="*/ 247557 w 5429190"/>
              <a:gd name="connsiteY20" fmla="*/ 122954 h 7697940"/>
              <a:gd name="connsiteX21" fmla="*/ 95157 w 5429190"/>
              <a:gd name="connsiteY21" fmla="*/ 214394 h 7697940"/>
              <a:gd name="connsiteX22" fmla="*/ 18957 w 5429190"/>
              <a:gd name="connsiteY22" fmla="*/ 404894 h 7697940"/>
              <a:gd name="connsiteX23" fmla="*/ 11337 w 5429190"/>
              <a:gd name="connsiteY23" fmla="*/ 519194 h 7697940"/>
              <a:gd name="connsiteX24" fmla="*/ 156117 w 5429190"/>
              <a:gd name="connsiteY24" fmla="*/ 663974 h 7697940"/>
              <a:gd name="connsiteX25" fmla="*/ 407577 w 5429190"/>
              <a:gd name="connsiteY25" fmla="*/ 793514 h 7697940"/>
              <a:gd name="connsiteX26" fmla="*/ 499017 w 5429190"/>
              <a:gd name="connsiteY26" fmla="*/ 877334 h 7697940"/>
              <a:gd name="connsiteX27" fmla="*/ 681897 w 5429190"/>
              <a:gd name="connsiteY27" fmla="*/ 1037354 h 7697940"/>
              <a:gd name="connsiteX28" fmla="*/ 887637 w 5429190"/>
              <a:gd name="connsiteY28" fmla="*/ 1136414 h 7697940"/>
              <a:gd name="connsiteX29" fmla="*/ 1009557 w 5429190"/>
              <a:gd name="connsiteY29" fmla="*/ 1319294 h 7697940"/>
              <a:gd name="connsiteX30" fmla="*/ 1062897 w 5429190"/>
              <a:gd name="connsiteY30" fmla="*/ 1395494 h 7697940"/>
              <a:gd name="connsiteX31" fmla="*/ 1001937 w 5429190"/>
              <a:gd name="connsiteY31" fmla="*/ 1555514 h 7697940"/>
              <a:gd name="connsiteX32" fmla="*/ 1009557 w 5429190"/>
              <a:gd name="connsiteY32" fmla="*/ 1730774 h 7697940"/>
              <a:gd name="connsiteX33" fmla="*/ 1131477 w 5429190"/>
              <a:gd name="connsiteY33" fmla="*/ 1944134 h 7697940"/>
              <a:gd name="connsiteX34" fmla="*/ 1207677 w 5429190"/>
              <a:gd name="connsiteY34" fmla="*/ 2050814 h 7697940"/>
              <a:gd name="connsiteX35" fmla="*/ 1329597 w 5429190"/>
              <a:gd name="connsiteY35" fmla="*/ 2134634 h 7697940"/>
              <a:gd name="connsiteX36" fmla="*/ 1200057 w 5429190"/>
              <a:gd name="connsiteY36" fmla="*/ 2248934 h 7697940"/>
              <a:gd name="connsiteX37" fmla="*/ 1093377 w 5429190"/>
              <a:gd name="connsiteY37" fmla="*/ 2401334 h 7697940"/>
              <a:gd name="connsiteX38" fmla="*/ 1093377 w 5429190"/>
              <a:gd name="connsiteY38" fmla="*/ 2538494 h 7697940"/>
              <a:gd name="connsiteX39" fmla="*/ 1146717 w 5429190"/>
              <a:gd name="connsiteY39" fmla="*/ 2698514 h 7697940"/>
              <a:gd name="connsiteX40" fmla="*/ 1131477 w 5429190"/>
              <a:gd name="connsiteY40" fmla="*/ 2759474 h 7697940"/>
              <a:gd name="connsiteX41" fmla="*/ 971457 w 5429190"/>
              <a:gd name="connsiteY41" fmla="*/ 2713754 h 7697940"/>
              <a:gd name="connsiteX42" fmla="*/ 857157 w 5429190"/>
              <a:gd name="connsiteY42" fmla="*/ 2728994 h 7697940"/>
              <a:gd name="connsiteX43" fmla="*/ 712377 w 5429190"/>
              <a:gd name="connsiteY43" fmla="*/ 2789954 h 7697940"/>
              <a:gd name="connsiteX44" fmla="*/ 445677 w 5429190"/>
              <a:gd name="connsiteY44" fmla="*/ 2911874 h 7697940"/>
              <a:gd name="connsiteX45" fmla="*/ 407577 w 5429190"/>
              <a:gd name="connsiteY45" fmla="*/ 3049034 h 7697940"/>
              <a:gd name="connsiteX46" fmla="*/ 506637 w 5429190"/>
              <a:gd name="connsiteY46" fmla="*/ 3231914 h 7697940"/>
              <a:gd name="connsiteX47" fmla="*/ 750477 w 5429190"/>
              <a:gd name="connsiteY47" fmla="*/ 3315734 h 7697940"/>
              <a:gd name="connsiteX48" fmla="*/ 925737 w 5429190"/>
              <a:gd name="connsiteY48" fmla="*/ 3323354 h 7697940"/>
              <a:gd name="connsiteX49" fmla="*/ 1085757 w 5429190"/>
              <a:gd name="connsiteY49" fmla="*/ 3315734 h 7697940"/>
              <a:gd name="connsiteX50" fmla="*/ 1215297 w 5429190"/>
              <a:gd name="connsiteY50" fmla="*/ 3361454 h 7697940"/>
              <a:gd name="connsiteX51" fmla="*/ 1306737 w 5429190"/>
              <a:gd name="connsiteY51" fmla="*/ 3437654 h 7697940"/>
              <a:gd name="connsiteX52" fmla="*/ 1367697 w 5429190"/>
              <a:gd name="connsiteY52" fmla="*/ 3468134 h 7697940"/>
              <a:gd name="connsiteX53" fmla="*/ 1161957 w 5429190"/>
              <a:gd name="connsiteY53" fmla="*/ 3475754 h 7697940"/>
              <a:gd name="connsiteX54" fmla="*/ 948597 w 5429190"/>
              <a:gd name="connsiteY54" fmla="*/ 3521474 h 7697940"/>
              <a:gd name="connsiteX55" fmla="*/ 780957 w 5429190"/>
              <a:gd name="connsiteY55" fmla="*/ 3559574 h 7697940"/>
              <a:gd name="connsiteX56" fmla="*/ 659037 w 5429190"/>
              <a:gd name="connsiteY56" fmla="*/ 3597674 h 7697940"/>
              <a:gd name="connsiteX57" fmla="*/ 590457 w 5429190"/>
              <a:gd name="connsiteY57" fmla="*/ 3628154 h 7697940"/>
              <a:gd name="connsiteX58" fmla="*/ 537117 w 5429190"/>
              <a:gd name="connsiteY58" fmla="*/ 3788174 h 7697940"/>
              <a:gd name="connsiteX59" fmla="*/ 605697 w 5429190"/>
              <a:gd name="connsiteY59" fmla="*/ 4016774 h 7697940"/>
              <a:gd name="connsiteX60" fmla="*/ 643797 w 5429190"/>
              <a:gd name="connsiteY60" fmla="*/ 4131074 h 7697940"/>
              <a:gd name="connsiteX61" fmla="*/ 575217 w 5429190"/>
              <a:gd name="connsiteY61" fmla="*/ 4283474 h 7697940"/>
              <a:gd name="connsiteX62" fmla="*/ 384717 w 5429190"/>
              <a:gd name="connsiteY62" fmla="*/ 4382534 h 7697940"/>
              <a:gd name="connsiteX63" fmla="*/ 300897 w 5429190"/>
              <a:gd name="connsiteY63" fmla="*/ 4542554 h 7697940"/>
              <a:gd name="connsiteX64" fmla="*/ 217077 w 5429190"/>
              <a:gd name="connsiteY64" fmla="*/ 4694954 h 7697940"/>
              <a:gd name="connsiteX65" fmla="*/ 118017 w 5429190"/>
              <a:gd name="connsiteY65" fmla="*/ 4885454 h 7697940"/>
              <a:gd name="connsiteX66" fmla="*/ 125637 w 5429190"/>
              <a:gd name="connsiteY66" fmla="*/ 4976894 h 7697940"/>
              <a:gd name="connsiteX67" fmla="*/ 262797 w 5429190"/>
              <a:gd name="connsiteY67" fmla="*/ 4961654 h 7697940"/>
              <a:gd name="connsiteX68" fmla="*/ 422817 w 5429190"/>
              <a:gd name="connsiteY68" fmla="*/ 4832114 h 7697940"/>
              <a:gd name="connsiteX69" fmla="*/ 598077 w 5429190"/>
              <a:gd name="connsiteY69" fmla="*/ 4733054 h 7697940"/>
              <a:gd name="connsiteX70" fmla="*/ 841917 w 5429190"/>
              <a:gd name="connsiteY70" fmla="*/ 4633994 h 7697940"/>
              <a:gd name="connsiteX71" fmla="*/ 956217 w 5429190"/>
              <a:gd name="connsiteY71" fmla="*/ 4550174 h 7697940"/>
              <a:gd name="connsiteX72" fmla="*/ 1131477 w 5429190"/>
              <a:gd name="connsiteY72" fmla="*/ 4542554 h 7697940"/>
              <a:gd name="connsiteX73" fmla="*/ 1276257 w 5429190"/>
              <a:gd name="connsiteY73" fmla="*/ 4595894 h 7697940"/>
              <a:gd name="connsiteX74" fmla="*/ 1398177 w 5429190"/>
              <a:gd name="connsiteY74" fmla="*/ 4611134 h 7697940"/>
              <a:gd name="connsiteX75" fmla="*/ 1520097 w 5429190"/>
              <a:gd name="connsiteY75" fmla="*/ 4504454 h 7697940"/>
              <a:gd name="connsiteX76" fmla="*/ 1642017 w 5429190"/>
              <a:gd name="connsiteY76" fmla="*/ 4489214 h 7697940"/>
              <a:gd name="connsiteX77" fmla="*/ 1702977 w 5429190"/>
              <a:gd name="connsiteY77" fmla="*/ 4489214 h 7697940"/>
              <a:gd name="connsiteX78" fmla="*/ 1855377 w 5429190"/>
              <a:gd name="connsiteY78" fmla="*/ 4329194 h 7697940"/>
              <a:gd name="connsiteX79" fmla="*/ 2030637 w 5429190"/>
              <a:gd name="connsiteY79" fmla="*/ 4207274 h 7697940"/>
              <a:gd name="connsiteX80" fmla="*/ 2160177 w 5429190"/>
              <a:gd name="connsiteY80" fmla="*/ 4115834 h 7697940"/>
              <a:gd name="connsiteX81" fmla="*/ 2266857 w 5429190"/>
              <a:gd name="connsiteY81" fmla="*/ 3978674 h 7697940"/>
              <a:gd name="connsiteX82" fmla="*/ 2327817 w 5429190"/>
              <a:gd name="connsiteY82" fmla="*/ 4085354 h 7697940"/>
              <a:gd name="connsiteX83" fmla="*/ 2304957 w 5429190"/>
              <a:gd name="connsiteY83" fmla="*/ 4237754 h 7697940"/>
              <a:gd name="connsiteX84" fmla="*/ 2251617 w 5429190"/>
              <a:gd name="connsiteY84" fmla="*/ 4397774 h 7697940"/>
              <a:gd name="connsiteX85" fmla="*/ 2221137 w 5429190"/>
              <a:gd name="connsiteY85" fmla="*/ 4512074 h 7697940"/>
              <a:gd name="connsiteX86" fmla="*/ 2358297 w 5429190"/>
              <a:gd name="connsiteY86" fmla="*/ 4618754 h 7697940"/>
              <a:gd name="connsiteX87" fmla="*/ 2495457 w 5429190"/>
              <a:gd name="connsiteY87" fmla="*/ 4580654 h 7697940"/>
              <a:gd name="connsiteX88" fmla="*/ 2571657 w 5429190"/>
              <a:gd name="connsiteY88" fmla="*/ 4633994 h 7697940"/>
              <a:gd name="connsiteX89" fmla="*/ 2586897 w 5429190"/>
              <a:gd name="connsiteY89" fmla="*/ 4725434 h 7697940"/>
              <a:gd name="connsiteX90" fmla="*/ 2586897 w 5429190"/>
              <a:gd name="connsiteY90" fmla="*/ 4816874 h 7697940"/>
              <a:gd name="connsiteX91" fmla="*/ 2739297 w 5429190"/>
              <a:gd name="connsiteY91" fmla="*/ 4976894 h 7697940"/>
              <a:gd name="connsiteX92" fmla="*/ 2823117 w 5429190"/>
              <a:gd name="connsiteY92" fmla="*/ 5098814 h 7697940"/>
              <a:gd name="connsiteX93" fmla="*/ 3005997 w 5429190"/>
              <a:gd name="connsiteY93" fmla="*/ 5197874 h 7697940"/>
              <a:gd name="connsiteX94" fmla="*/ 3120297 w 5429190"/>
              <a:gd name="connsiteY94" fmla="*/ 5251214 h 7697940"/>
              <a:gd name="connsiteX95" fmla="*/ 3341277 w 5429190"/>
              <a:gd name="connsiteY95" fmla="*/ 5335034 h 7697940"/>
              <a:gd name="connsiteX96" fmla="*/ 3493677 w 5429190"/>
              <a:gd name="connsiteY96" fmla="*/ 5434094 h 7697940"/>
              <a:gd name="connsiteX97" fmla="*/ 3615597 w 5429190"/>
              <a:gd name="connsiteY97" fmla="*/ 5556014 h 7697940"/>
              <a:gd name="connsiteX98" fmla="*/ 3668937 w 5429190"/>
              <a:gd name="connsiteY98" fmla="*/ 5632214 h 7697940"/>
              <a:gd name="connsiteX99" fmla="*/ 3501297 w 5429190"/>
              <a:gd name="connsiteY99" fmla="*/ 5738894 h 7697940"/>
              <a:gd name="connsiteX100" fmla="*/ 3394617 w 5429190"/>
              <a:gd name="connsiteY100" fmla="*/ 5799854 h 7697940"/>
              <a:gd name="connsiteX101" fmla="*/ 3287937 w 5429190"/>
              <a:gd name="connsiteY101" fmla="*/ 5868434 h 7697940"/>
              <a:gd name="connsiteX102" fmla="*/ 3219357 w 5429190"/>
              <a:gd name="connsiteY102" fmla="*/ 5883674 h 7697940"/>
              <a:gd name="connsiteX103" fmla="*/ 3074577 w 5429190"/>
              <a:gd name="connsiteY103" fmla="*/ 5738894 h 7697940"/>
              <a:gd name="connsiteX104" fmla="*/ 2906937 w 5429190"/>
              <a:gd name="connsiteY104" fmla="*/ 5609354 h 7697940"/>
              <a:gd name="connsiteX105" fmla="*/ 2746917 w 5429190"/>
              <a:gd name="connsiteY105" fmla="*/ 5586494 h 7697940"/>
              <a:gd name="connsiteX106" fmla="*/ 2503077 w 5429190"/>
              <a:gd name="connsiteY106" fmla="*/ 5578874 h 7697940"/>
              <a:gd name="connsiteX107" fmla="*/ 2228757 w 5429190"/>
              <a:gd name="connsiteY107" fmla="*/ 5586494 h 7697940"/>
              <a:gd name="connsiteX108" fmla="*/ 2007777 w 5429190"/>
              <a:gd name="connsiteY108" fmla="*/ 5563634 h 7697940"/>
              <a:gd name="connsiteX109" fmla="*/ 1977297 w 5429190"/>
              <a:gd name="connsiteY109" fmla="*/ 5746514 h 7697940"/>
              <a:gd name="connsiteX110" fmla="*/ 1893477 w 5429190"/>
              <a:gd name="connsiteY110" fmla="*/ 5837954 h 7697940"/>
              <a:gd name="connsiteX111" fmla="*/ 1786797 w 5429190"/>
              <a:gd name="connsiteY111" fmla="*/ 5952254 h 7697940"/>
              <a:gd name="connsiteX112" fmla="*/ 1146717 w 5429190"/>
              <a:gd name="connsiteY112" fmla="*/ 7567694 h 7697940"/>
              <a:gd name="connsiteX113" fmla="*/ 5429157 w 5429190"/>
              <a:gd name="connsiteY113" fmla="*/ 7575314 h 7697940"/>
              <a:gd name="connsiteX0" fmla="*/ 1855377 w 5429157"/>
              <a:gd name="connsiteY0" fmla="*/ 1034 h 7691896"/>
              <a:gd name="connsiteX1" fmla="*/ 1718217 w 5429157"/>
              <a:gd name="connsiteY1" fmla="*/ 69614 h 7691896"/>
              <a:gd name="connsiteX2" fmla="*/ 1664877 w 5429157"/>
              <a:gd name="connsiteY2" fmla="*/ 214394 h 7691896"/>
              <a:gd name="connsiteX3" fmla="*/ 1657257 w 5429157"/>
              <a:gd name="connsiteY3" fmla="*/ 305834 h 7691896"/>
              <a:gd name="connsiteX4" fmla="*/ 1535337 w 5429157"/>
              <a:gd name="connsiteY4" fmla="*/ 359174 h 7691896"/>
              <a:gd name="connsiteX5" fmla="*/ 1459137 w 5429157"/>
              <a:gd name="connsiteY5" fmla="*/ 488714 h 7691896"/>
              <a:gd name="connsiteX6" fmla="*/ 1497237 w 5429157"/>
              <a:gd name="connsiteY6" fmla="*/ 656354 h 7691896"/>
              <a:gd name="connsiteX7" fmla="*/ 1405797 w 5429157"/>
              <a:gd name="connsiteY7" fmla="*/ 740174 h 7691896"/>
              <a:gd name="connsiteX8" fmla="*/ 1299117 w 5429157"/>
              <a:gd name="connsiteY8" fmla="*/ 618254 h 7691896"/>
              <a:gd name="connsiteX9" fmla="*/ 1314357 w 5429157"/>
              <a:gd name="connsiteY9" fmla="*/ 503954 h 7691896"/>
              <a:gd name="connsiteX10" fmla="*/ 1337217 w 5429157"/>
              <a:gd name="connsiteY10" fmla="*/ 389654 h 7691896"/>
              <a:gd name="connsiteX11" fmla="*/ 1245777 w 5429157"/>
              <a:gd name="connsiteY11" fmla="*/ 351554 h 7691896"/>
              <a:gd name="connsiteX12" fmla="*/ 1078137 w 5429157"/>
              <a:gd name="connsiteY12" fmla="*/ 359174 h 7691896"/>
              <a:gd name="connsiteX13" fmla="*/ 910497 w 5429157"/>
              <a:gd name="connsiteY13" fmla="*/ 206774 h 7691896"/>
              <a:gd name="connsiteX14" fmla="*/ 780957 w 5429157"/>
              <a:gd name="connsiteY14" fmla="*/ 130574 h 7691896"/>
              <a:gd name="connsiteX15" fmla="*/ 666657 w 5429157"/>
              <a:gd name="connsiteY15" fmla="*/ 183914 h 7691896"/>
              <a:gd name="connsiteX16" fmla="*/ 590457 w 5429157"/>
              <a:gd name="connsiteY16" fmla="*/ 92474 h 7691896"/>
              <a:gd name="connsiteX17" fmla="*/ 521877 w 5429157"/>
              <a:gd name="connsiteY17" fmla="*/ 77234 h 7691896"/>
              <a:gd name="connsiteX18" fmla="*/ 445677 w 5429157"/>
              <a:gd name="connsiteY18" fmla="*/ 1034 h 7691896"/>
              <a:gd name="connsiteX19" fmla="*/ 323757 w 5429157"/>
              <a:gd name="connsiteY19" fmla="*/ 39134 h 7691896"/>
              <a:gd name="connsiteX20" fmla="*/ 247557 w 5429157"/>
              <a:gd name="connsiteY20" fmla="*/ 122954 h 7691896"/>
              <a:gd name="connsiteX21" fmla="*/ 95157 w 5429157"/>
              <a:gd name="connsiteY21" fmla="*/ 214394 h 7691896"/>
              <a:gd name="connsiteX22" fmla="*/ 18957 w 5429157"/>
              <a:gd name="connsiteY22" fmla="*/ 404894 h 7691896"/>
              <a:gd name="connsiteX23" fmla="*/ 11337 w 5429157"/>
              <a:gd name="connsiteY23" fmla="*/ 519194 h 7691896"/>
              <a:gd name="connsiteX24" fmla="*/ 156117 w 5429157"/>
              <a:gd name="connsiteY24" fmla="*/ 663974 h 7691896"/>
              <a:gd name="connsiteX25" fmla="*/ 407577 w 5429157"/>
              <a:gd name="connsiteY25" fmla="*/ 793514 h 7691896"/>
              <a:gd name="connsiteX26" fmla="*/ 499017 w 5429157"/>
              <a:gd name="connsiteY26" fmla="*/ 877334 h 7691896"/>
              <a:gd name="connsiteX27" fmla="*/ 681897 w 5429157"/>
              <a:gd name="connsiteY27" fmla="*/ 1037354 h 7691896"/>
              <a:gd name="connsiteX28" fmla="*/ 887637 w 5429157"/>
              <a:gd name="connsiteY28" fmla="*/ 1136414 h 7691896"/>
              <a:gd name="connsiteX29" fmla="*/ 1009557 w 5429157"/>
              <a:gd name="connsiteY29" fmla="*/ 1319294 h 7691896"/>
              <a:gd name="connsiteX30" fmla="*/ 1062897 w 5429157"/>
              <a:gd name="connsiteY30" fmla="*/ 1395494 h 7691896"/>
              <a:gd name="connsiteX31" fmla="*/ 1001937 w 5429157"/>
              <a:gd name="connsiteY31" fmla="*/ 1555514 h 7691896"/>
              <a:gd name="connsiteX32" fmla="*/ 1009557 w 5429157"/>
              <a:gd name="connsiteY32" fmla="*/ 1730774 h 7691896"/>
              <a:gd name="connsiteX33" fmla="*/ 1131477 w 5429157"/>
              <a:gd name="connsiteY33" fmla="*/ 1944134 h 7691896"/>
              <a:gd name="connsiteX34" fmla="*/ 1207677 w 5429157"/>
              <a:gd name="connsiteY34" fmla="*/ 2050814 h 7691896"/>
              <a:gd name="connsiteX35" fmla="*/ 1329597 w 5429157"/>
              <a:gd name="connsiteY35" fmla="*/ 2134634 h 7691896"/>
              <a:gd name="connsiteX36" fmla="*/ 1200057 w 5429157"/>
              <a:gd name="connsiteY36" fmla="*/ 2248934 h 7691896"/>
              <a:gd name="connsiteX37" fmla="*/ 1093377 w 5429157"/>
              <a:gd name="connsiteY37" fmla="*/ 2401334 h 7691896"/>
              <a:gd name="connsiteX38" fmla="*/ 1093377 w 5429157"/>
              <a:gd name="connsiteY38" fmla="*/ 2538494 h 7691896"/>
              <a:gd name="connsiteX39" fmla="*/ 1146717 w 5429157"/>
              <a:gd name="connsiteY39" fmla="*/ 2698514 h 7691896"/>
              <a:gd name="connsiteX40" fmla="*/ 1131477 w 5429157"/>
              <a:gd name="connsiteY40" fmla="*/ 2759474 h 7691896"/>
              <a:gd name="connsiteX41" fmla="*/ 971457 w 5429157"/>
              <a:gd name="connsiteY41" fmla="*/ 2713754 h 7691896"/>
              <a:gd name="connsiteX42" fmla="*/ 857157 w 5429157"/>
              <a:gd name="connsiteY42" fmla="*/ 2728994 h 7691896"/>
              <a:gd name="connsiteX43" fmla="*/ 712377 w 5429157"/>
              <a:gd name="connsiteY43" fmla="*/ 2789954 h 7691896"/>
              <a:gd name="connsiteX44" fmla="*/ 445677 w 5429157"/>
              <a:gd name="connsiteY44" fmla="*/ 2911874 h 7691896"/>
              <a:gd name="connsiteX45" fmla="*/ 407577 w 5429157"/>
              <a:gd name="connsiteY45" fmla="*/ 3049034 h 7691896"/>
              <a:gd name="connsiteX46" fmla="*/ 506637 w 5429157"/>
              <a:gd name="connsiteY46" fmla="*/ 3231914 h 7691896"/>
              <a:gd name="connsiteX47" fmla="*/ 750477 w 5429157"/>
              <a:gd name="connsiteY47" fmla="*/ 3315734 h 7691896"/>
              <a:gd name="connsiteX48" fmla="*/ 925737 w 5429157"/>
              <a:gd name="connsiteY48" fmla="*/ 3323354 h 7691896"/>
              <a:gd name="connsiteX49" fmla="*/ 1085757 w 5429157"/>
              <a:gd name="connsiteY49" fmla="*/ 3315734 h 7691896"/>
              <a:gd name="connsiteX50" fmla="*/ 1215297 w 5429157"/>
              <a:gd name="connsiteY50" fmla="*/ 3361454 h 7691896"/>
              <a:gd name="connsiteX51" fmla="*/ 1306737 w 5429157"/>
              <a:gd name="connsiteY51" fmla="*/ 3437654 h 7691896"/>
              <a:gd name="connsiteX52" fmla="*/ 1367697 w 5429157"/>
              <a:gd name="connsiteY52" fmla="*/ 3468134 h 7691896"/>
              <a:gd name="connsiteX53" fmla="*/ 1161957 w 5429157"/>
              <a:gd name="connsiteY53" fmla="*/ 3475754 h 7691896"/>
              <a:gd name="connsiteX54" fmla="*/ 948597 w 5429157"/>
              <a:gd name="connsiteY54" fmla="*/ 3521474 h 7691896"/>
              <a:gd name="connsiteX55" fmla="*/ 780957 w 5429157"/>
              <a:gd name="connsiteY55" fmla="*/ 3559574 h 7691896"/>
              <a:gd name="connsiteX56" fmla="*/ 659037 w 5429157"/>
              <a:gd name="connsiteY56" fmla="*/ 3597674 h 7691896"/>
              <a:gd name="connsiteX57" fmla="*/ 590457 w 5429157"/>
              <a:gd name="connsiteY57" fmla="*/ 3628154 h 7691896"/>
              <a:gd name="connsiteX58" fmla="*/ 537117 w 5429157"/>
              <a:gd name="connsiteY58" fmla="*/ 3788174 h 7691896"/>
              <a:gd name="connsiteX59" fmla="*/ 605697 w 5429157"/>
              <a:gd name="connsiteY59" fmla="*/ 4016774 h 7691896"/>
              <a:gd name="connsiteX60" fmla="*/ 643797 w 5429157"/>
              <a:gd name="connsiteY60" fmla="*/ 4131074 h 7691896"/>
              <a:gd name="connsiteX61" fmla="*/ 575217 w 5429157"/>
              <a:gd name="connsiteY61" fmla="*/ 4283474 h 7691896"/>
              <a:gd name="connsiteX62" fmla="*/ 384717 w 5429157"/>
              <a:gd name="connsiteY62" fmla="*/ 4382534 h 7691896"/>
              <a:gd name="connsiteX63" fmla="*/ 300897 w 5429157"/>
              <a:gd name="connsiteY63" fmla="*/ 4542554 h 7691896"/>
              <a:gd name="connsiteX64" fmla="*/ 217077 w 5429157"/>
              <a:gd name="connsiteY64" fmla="*/ 4694954 h 7691896"/>
              <a:gd name="connsiteX65" fmla="*/ 118017 w 5429157"/>
              <a:gd name="connsiteY65" fmla="*/ 4885454 h 7691896"/>
              <a:gd name="connsiteX66" fmla="*/ 125637 w 5429157"/>
              <a:gd name="connsiteY66" fmla="*/ 4976894 h 7691896"/>
              <a:gd name="connsiteX67" fmla="*/ 262797 w 5429157"/>
              <a:gd name="connsiteY67" fmla="*/ 4961654 h 7691896"/>
              <a:gd name="connsiteX68" fmla="*/ 422817 w 5429157"/>
              <a:gd name="connsiteY68" fmla="*/ 4832114 h 7691896"/>
              <a:gd name="connsiteX69" fmla="*/ 598077 w 5429157"/>
              <a:gd name="connsiteY69" fmla="*/ 4733054 h 7691896"/>
              <a:gd name="connsiteX70" fmla="*/ 841917 w 5429157"/>
              <a:gd name="connsiteY70" fmla="*/ 4633994 h 7691896"/>
              <a:gd name="connsiteX71" fmla="*/ 956217 w 5429157"/>
              <a:gd name="connsiteY71" fmla="*/ 4550174 h 7691896"/>
              <a:gd name="connsiteX72" fmla="*/ 1131477 w 5429157"/>
              <a:gd name="connsiteY72" fmla="*/ 4542554 h 7691896"/>
              <a:gd name="connsiteX73" fmla="*/ 1276257 w 5429157"/>
              <a:gd name="connsiteY73" fmla="*/ 4595894 h 7691896"/>
              <a:gd name="connsiteX74" fmla="*/ 1398177 w 5429157"/>
              <a:gd name="connsiteY74" fmla="*/ 4611134 h 7691896"/>
              <a:gd name="connsiteX75" fmla="*/ 1520097 w 5429157"/>
              <a:gd name="connsiteY75" fmla="*/ 4504454 h 7691896"/>
              <a:gd name="connsiteX76" fmla="*/ 1642017 w 5429157"/>
              <a:gd name="connsiteY76" fmla="*/ 4489214 h 7691896"/>
              <a:gd name="connsiteX77" fmla="*/ 1702977 w 5429157"/>
              <a:gd name="connsiteY77" fmla="*/ 4489214 h 7691896"/>
              <a:gd name="connsiteX78" fmla="*/ 1855377 w 5429157"/>
              <a:gd name="connsiteY78" fmla="*/ 4329194 h 7691896"/>
              <a:gd name="connsiteX79" fmla="*/ 2030637 w 5429157"/>
              <a:gd name="connsiteY79" fmla="*/ 4207274 h 7691896"/>
              <a:gd name="connsiteX80" fmla="*/ 2160177 w 5429157"/>
              <a:gd name="connsiteY80" fmla="*/ 4115834 h 7691896"/>
              <a:gd name="connsiteX81" fmla="*/ 2266857 w 5429157"/>
              <a:gd name="connsiteY81" fmla="*/ 3978674 h 7691896"/>
              <a:gd name="connsiteX82" fmla="*/ 2327817 w 5429157"/>
              <a:gd name="connsiteY82" fmla="*/ 4085354 h 7691896"/>
              <a:gd name="connsiteX83" fmla="*/ 2304957 w 5429157"/>
              <a:gd name="connsiteY83" fmla="*/ 4237754 h 7691896"/>
              <a:gd name="connsiteX84" fmla="*/ 2251617 w 5429157"/>
              <a:gd name="connsiteY84" fmla="*/ 4397774 h 7691896"/>
              <a:gd name="connsiteX85" fmla="*/ 2221137 w 5429157"/>
              <a:gd name="connsiteY85" fmla="*/ 4512074 h 7691896"/>
              <a:gd name="connsiteX86" fmla="*/ 2358297 w 5429157"/>
              <a:gd name="connsiteY86" fmla="*/ 4618754 h 7691896"/>
              <a:gd name="connsiteX87" fmla="*/ 2495457 w 5429157"/>
              <a:gd name="connsiteY87" fmla="*/ 4580654 h 7691896"/>
              <a:gd name="connsiteX88" fmla="*/ 2571657 w 5429157"/>
              <a:gd name="connsiteY88" fmla="*/ 4633994 h 7691896"/>
              <a:gd name="connsiteX89" fmla="*/ 2586897 w 5429157"/>
              <a:gd name="connsiteY89" fmla="*/ 4725434 h 7691896"/>
              <a:gd name="connsiteX90" fmla="*/ 2586897 w 5429157"/>
              <a:gd name="connsiteY90" fmla="*/ 4816874 h 7691896"/>
              <a:gd name="connsiteX91" fmla="*/ 2739297 w 5429157"/>
              <a:gd name="connsiteY91" fmla="*/ 4976894 h 7691896"/>
              <a:gd name="connsiteX92" fmla="*/ 2823117 w 5429157"/>
              <a:gd name="connsiteY92" fmla="*/ 5098814 h 7691896"/>
              <a:gd name="connsiteX93" fmla="*/ 3005997 w 5429157"/>
              <a:gd name="connsiteY93" fmla="*/ 5197874 h 7691896"/>
              <a:gd name="connsiteX94" fmla="*/ 3120297 w 5429157"/>
              <a:gd name="connsiteY94" fmla="*/ 5251214 h 7691896"/>
              <a:gd name="connsiteX95" fmla="*/ 3341277 w 5429157"/>
              <a:gd name="connsiteY95" fmla="*/ 5335034 h 7691896"/>
              <a:gd name="connsiteX96" fmla="*/ 3493677 w 5429157"/>
              <a:gd name="connsiteY96" fmla="*/ 5434094 h 7691896"/>
              <a:gd name="connsiteX97" fmla="*/ 3615597 w 5429157"/>
              <a:gd name="connsiteY97" fmla="*/ 5556014 h 7691896"/>
              <a:gd name="connsiteX98" fmla="*/ 3668937 w 5429157"/>
              <a:gd name="connsiteY98" fmla="*/ 5632214 h 7691896"/>
              <a:gd name="connsiteX99" fmla="*/ 3501297 w 5429157"/>
              <a:gd name="connsiteY99" fmla="*/ 5738894 h 7691896"/>
              <a:gd name="connsiteX100" fmla="*/ 3394617 w 5429157"/>
              <a:gd name="connsiteY100" fmla="*/ 5799854 h 7691896"/>
              <a:gd name="connsiteX101" fmla="*/ 3287937 w 5429157"/>
              <a:gd name="connsiteY101" fmla="*/ 5868434 h 7691896"/>
              <a:gd name="connsiteX102" fmla="*/ 3219357 w 5429157"/>
              <a:gd name="connsiteY102" fmla="*/ 5883674 h 7691896"/>
              <a:gd name="connsiteX103" fmla="*/ 3074577 w 5429157"/>
              <a:gd name="connsiteY103" fmla="*/ 5738894 h 7691896"/>
              <a:gd name="connsiteX104" fmla="*/ 2906937 w 5429157"/>
              <a:gd name="connsiteY104" fmla="*/ 5609354 h 7691896"/>
              <a:gd name="connsiteX105" fmla="*/ 2746917 w 5429157"/>
              <a:gd name="connsiteY105" fmla="*/ 5586494 h 7691896"/>
              <a:gd name="connsiteX106" fmla="*/ 2503077 w 5429157"/>
              <a:gd name="connsiteY106" fmla="*/ 5578874 h 7691896"/>
              <a:gd name="connsiteX107" fmla="*/ 2228757 w 5429157"/>
              <a:gd name="connsiteY107" fmla="*/ 5586494 h 7691896"/>
              <a:gd name="connsiteX108" fmla="*/ 2007777 w 5429157"/>
              <a:gd name="connsiteY108" fmla="*/ 5563634 h 7691896"/>
              <a:gd name="connsiteX109" fmla="*/ 1977297 w 5429157"/>
              <a:gd name="connsiteY109" fmla="*/ 5746514 h 7691896"/>
              <a:gd name="connsiteX110" fmla="*/ 1893477 w 5429157"/>
              <a:gd name="connsiteY110" fmla="*/ 5837954 h 7691896"/>
              <a:gd name="connsiteX111" fmla="*/ 1786797 w 5429157"/>
              <a:gd name="connsiteY111" fmla="*/ 5952254 h 7691896"/>
              <a:gd name="connsiteX112" fmla="*/ 1146717 w 5429157"/>
              <a:gd name="connsiteY112" fmla="*/ 7567694 h 7691896"/>
              <a:gd name="connsiteX113" fmla="*/ 4865276 w 5429157"/>
              <a:gd name="connsiteY113" fmla="*/ 7575314 h 7691896"/>
              <a:gd name="connsiteX114" fmla="*/ 5429157 w 5429157"/>
              <a:gd name="connsiteY114" fmla="*/ 7575314 h 7691896"/>
              <a:gd name="connsiteX0" fmla="*/ 1855377 w 5558697"/>
              <a:gd name="connsiteY0" fmla="*/ 1034 h 7691896"/>
              <a:gd name="connsiteX1" fmla="*/ 1718217 w 5558697"/>
              <a:gd name="connsiteY1" fmla="*/ 69614 h 7691896"/>
              <a:gd name="connsiteX2" fmla="*/ 1664877 w 5558697"/>
              <a:gd name="connsiteY2" fmla="*/ 214394 h 7691896"/>
              <a:gd name="connsiteX3" fmla="*/ 1657257 w 5558697"/>
              <a:gd name="connsiteY3" fmla="*/ 305834 h 7691896"/>
              <a:gd name="connsiteX4" fmla="*/ 1535337 w 5558697"/>
              <a:gd name="connsiteY4" fmla="*/ 359174 h 7691896"/>
              <a:gd name="connsiteX5" fmla="*/ 1459137 w 5558697"/>
              <a:gd name="connsiteY5" fmla="*/ 488714 h 7691896"/>
              <a:gd name="connsiteX6" fmla="*/ 1497237 w 5558697"/>
              <a:gd name="connsiteY6" fmla="*/ 656354 h 7691896"/>
              <a:gd name="connsiteX7" fmla="*/ 1405797 w 5558697"/>
              <a:gd name="connsiteY7" fmla="*/ 740174 h 7691896"/>
              <a:gd name="connsiteX8" fmla="*/ 1299117 w 5558697"/>
              <a:gd name="connsiteY8" fmla="*/ 618254 h 7691896"/>
              <a:gd name="connsiteX9" fmla="*/ 1314357 w 5558697"/>
              <a:gd name="connsiteY9" fmla="*/ 503954 h 7691896"/>
              <a:gd name="connsiteX10" fmla="*/ 1337217 w 5558697"/>
              <a:gd name="connsiteY10" fmla="*/ 389654 h 7691896"/>
              <a:gd name="connsiteX11" fmla="*/ 1245777 w 5558697"/>
              <a:gd name="connsiteY11" fmla="*/ 351554 h 7691896"/>
              <a:gd name="connsiteX12" fmla="*/ 1078137 w 5558697"/>
              <a:gd name="connsiteY12" fmla="*/ 359174 h 7691896"/>
              <a:gd name="connsiteX13" fmla="*/ 910497 w 5558697"/>
              <a:gd name="connsiteY13" fmla="*/ 206774 h 7691896"/>
              <a:gd name="connsiteX14" fmla="*/ 780957 w 5558697"/>
              <a:gd name="connsiteY14" fmla="*/ 130574 h 7691896"/>
              <a:gd name="connsiteX15" fmla="*/ 666657 w 5558697"/>
              <a:gd name="connsiteY15" fmla="*/ 183914 h 7691896"/>
              <a:gd name="connsiteX16" fmla="*/ 590457 w 5558697"/>
              <a:gd name="connsiteY16" fmla="*/ 92474 h 7691896"/>
              <a:gd name="connsiteX17" fmla="*/ 521877 w 5558697"/>
              <a:gd name="connsiteY17" fmla="*/ 77234 h 7691896"/>
              <a:gd name="connsiteX18" fmla="*/ 445677 w 5558697"/>
              <a:gd name="connsiteY18" fmla="*/ 1034 h 7691896"/>
              <a:gd name="connsiteX19" fmla="*/ 323757 w 5558697"/>
              <a:gd name="connsiteY19" fmla="*/ 39134 h 7691896"/>
              <a:gd name="connsiteX20" fmla="*/ 247557 w 5558697"/>
              <a:gd name="connsiteY20" fmla="*/ 122954 h 7691896"/>
              <a:gd name="connsiteX21" fmla="*/ 95157 w 5558697"/>
              <a:gd name="connsiteY21" fmla="*/ 214394 h 7691896"/>
              <a:gd name="connsiteX22" fmla="*/ 18957 w 5558697"/>
              <a:gd name="connsiteY22" fmla="*/ 404894 h 7691896"/>
              <a:gd name="connsiteX23" fmla="*/ 11337 w 5558697"/>
              <a:gd name="connsiteY23" fmla="*/ 519194 h 7691896"/>
              <a:gd name="connsiteX24" fmla="*/ 156117 w 5558697"/>
              <a:gd name="connsiteY24" fmla="*/ 663974 h 7691896"/>
              <a:gd name="connsiteX25" fmla="*/ 407577 w 5558697"/>
              <a:gd name="connsiteY25" fmla="*/ 793514 h 7691896"/>
              <a:gd name="connsiteX26" fmla="*/ 499017 w 5558697"/>
              <a:gd name="connsiteY26" fmla="*/ 877334 h 7691896"/>
              <a:gd name="connsiteX27" fmla="*/ 681897 w 5558697"/>
              <a:gd name="connsiteY27" fmla="*/ 1037354 h 7691896"/>
              <a:gd name="connsiteX28" fmla="*/ 887637 w 5558697"/>
              <a:gd name="connsiteY28" fmla="*/ 1136414 h 7691896"/>
              <a:gd name="connsiteX29" fmla="*/ 1009557 w 5558697"/>
              <a:gd name="connsiteY29" fmla="*/ 1319294 h 7691896"/>
              <a:gd name="connsiteX30" fmla="*/ 1062897 w 5558697"/>
              <a:gd name="connsiteY30" fmla="*/ 1395494 h 7691896"/>
              <a:gd name="connsiteX31" fmla="*/ 1001937 w 5558697"/>
              <a:gd name="connsiteY31" fmla="*/ 1555514 h 7691896"/>
              <a:gd name="connsiteX32" fmla="*/ 1009557 w 5558697"/>
              <a:gd name="connsiteY32" fmla="*/ 1730774 h 7691896"/>
              <a:gd name="connsiteX33" fmla="*/ 1131477 w 5558697"/>
              <a:gd name="connsiteY33" fmla="*/ 1944134 h 7691896"/>
              <a:gd name="connsiteX34" fmla="*/ 1207677 w 5558697"/>
              <a:gd name="connsiteY34" fmla="*/ 2050814 h 7691896"/>
              <a:gd name="connsiteX35" fmla="*/ 1329597 w 5558697"/>
              <a:gd name="connsiteY35" fmla="*/ 2134634 h 7691896"/>
              <a:gd name="connsiteX36" fmla="*/ 1200057 w 5558697"/>
              <a:gd name="connsiteY36" fmla="*/ 2248934 h 7691896"/>
              <a:gd name="connsiteX37" fmla="*/ 1093377 w 5558697"/>
              <a:gd name="connsiteY37" fmla="*/ 2401334 h 7691896"/>
              <a:gd name="connsiteX38" fmla="*/ 1093377 w 5558697"/>
              <a:gd name="connsiteY38" fmla="*/ 2538494 h 7691896"/>
              <a:gd name="connsiteX39" fmla="*/ 1146717 w 5558697"/>
              <a:gd name="connsiteY39" fmla="*/ 2698514 h 7691896"/>
              <a:gd name="connsiteX40" fmla="*/ 1131477 w 5558697"/>
              <a:gd name="connsiteY40" fmla="*/ 2759474 h 7691896"/>
              <a:gd name="connsiteX41" fmla="*/ 971457 w 5558697"/>
              <a:gd name="connsiteY41" fmla="*/ 2713754 h 7691896"/>
              <a:gd name="connsiteX42" fmla="*/ 857157 w 5558697"/>
              <a:gd name="connsiteY42" fmla="*/ 2728994 h 7691896"/>
              <a:gd name="connsiteX43" fmla="*/ 712377 w 5558697"/>
              <a:gd name="connsiteY43" fmla="*/ 2789954 h 7691896"/>
              <a:gd name="connsiteX44" fmla="*/ 445677 w 5558697"/>
              <a:gd name="connsiteY44" fmla="*/ 2911874 h 7691896"/>
              <a:gd name="connsiteX45" fmla="*/ 407577 w 5558697"/>
              <a:gd name="connsiteY45" fmla="*/ 3049034 h 7691896"/>
              <a:gd name="connsiteX46" fmla="*/ 506637 w 5558697"/>
              <a:gd name="connsiteY46" fmla="*/ 3231914 h 7691896"/>
              <a:gd name="connsiteX47" fmla="*/ 750477 w 5558697"/>
              <a:gd name="connsiteY47" fmla="*/ 3315734 h 7691896"/>
              <a:gd name="connsiteX48" fmla="*/ 925737 w 5558697"/>
              <a:gd name="connsiteY48" fmla="*/ 3323354 h 7691896"/>
              <a:gd name="connsiteX49" fmla="*/ 1085757 w 5558697"/>
              <a:gd name="connsiteY49" fmla="*/ 3315734 h 7691896"/>
              <a:gd name="connsiteX50" fmla="*/ 1215297 w 5558697"/>
              <a:gd name="connsiteY50" fmla="*/ 3361454 h 7691896"/>
              <a:gd name="connsiteX51" fmla="*/ 1306737 w 5558697"/>
              <a:gd name="connsiteY51" fmla="*/ 3437654 h 7691896"/>
              <a:gd name="connsiteX52" fmla="*/ 1367697 w 5558697"/>
              <a:gd name="connsiteY52" fmla="*/ 3468134 h 7691896"/>
              <a:gd name="connsiteX53" fmla="*/ 1161957 w 5558697"/>
              <a:gd name="connsiteY53" fmla="*/ 3475754 h 7691896"/>
              <a:gd name="connsiteX54" fmla="*/ 948597 w 5558697"/>
              <a:gd name="connsiteY54" fmla="*/ 3521474 h 7691896"/>
              <a:gd name="connsiteX55" fmla="*/ 780957 w 5558697"/>
              <a:gd name="connsiteY55" fmla="*/ 3559574 h 7691896"/>
              <a:gd name="connsiteX56" fmla="*/ 659037 w 5558697"/>
              <a:gd name="connsiteY56" fmla="*/ 3597674 h 7691896"/>
              <a:gd name="connsiteX57" fmla="*/ 590457 w 5558697"/>
              <a:gd name="connsiteY57" fmla="*/ 3628154 h 7691896"/>
              <a:gd name="connsiteX58" fmla="*/ 537117 w 5558697"/>
              <a:gd name="connsiteY58" fmla="*/ 3788174 h 7691896"/>
              <a:gd name="connsiteX59" fmla="*/ 605697 w 5558697"/>
              <a:gd name="connsiteY59" fmla="*/ 4016774 h 7691896"/>
              <a:gd name="connsiteX60" fmla="*/ 643797 w 5558697"/>
              <a:gd name="connsiteY60" fmla="*/ 4131074 h 7691896"/>
              <a:gd name="connsiteX61" fmla="*/ 575217 w 5558697"/>
              <a:gd name="connsiteY61" fmla="*/ 4283474 h 7691896"/>
              <a:gd name="connsiteX62" fmla="*/ 384717 w 5558697"/>
              <a:gd name="connsiteY62" fmla="*/ 4382534 h 7691896"/>
              <a:gd name="connsiteX63" fmla="*/ 300897 w 5558697"/>
              <a:gd name="connsiteY63" fmla="*/ 4542554 h 7691896"/>
              <a:gd name="connsiteX64" fmla="*/ 217077 w 5558697"/>
              <a:gd name="connsiteY64" fmla="*/ 4694954 h 7691896"/>
              <a:gd name="connsiteX65" fmla="*/ 118017 w 5558697"/>
              <a:gd name="connsiteY65" fmla="*/ 4885454 h 7691896"/>
              <a:gd name="connsiteX66" fmla="*/ 125637 w 5558697"/>
              <a:gd name="connsiteY66" fmla="*/ 4976894 h 7691896"/>
              <a:gd name="connsiteX67" fmla="*/ 262797 w 5558697"/>
              <a:gd name="connsiteY67" fmla="*/ 4961654 h 7691896"/>
              <a:gd name="connsiteX68" fmla="*/ 422817 w 5558697"/>
              <a:gd name="connsiteY68" fmla="*/ 4832114 h 7691896"/>
              <a:gd name="connsiteX69" fmla="*/ 598077 w 5558697"/>
              <a:gd name="connsiteY69" fmla="*/ 4733054 h 7691896"/>
              <a:gd name="connsiteX70" fmla="*/ 841917 w 5558697"/>
              <a:gd name="connsiteY70" fmla="*/ 4633994 h 7691896"/>
              <a:gd name="connsiteX71" fmla="*/ 956217 w 5558697"/>
              <a:gd name="connsiteY71" fmla="*/ 4550174 h 7691896"/>
              <a:gd name="connsiteX72" fmla="*/ 1131477 w 5558697"/>
              <a:gd name="connsiteY72" fmla="*/ 4542554 h 7691896"/>
              <a:gd name="connsiteX73" fmla="*/ 1276257 w 5558697"/>
              <a:gd name="connsiteY73" fmla="*/ 4595894 h 7691896"/>
              <a:gd name="connsiteX74" fmla="*/ 1398177 w 5558697"/>
              <a:gd name="connsiteY74" fmla="*/ 4611134 h 7691896"/>
              <a:gd name="connsiteX75" fmla="*/ 1520097 w 5558697"/>
              <a:gd name="connsiteY75" fmla="*/ 4504454 h 7691896"/>
              <a:gd name="connsiteX76" fmla="*/ 1642017 w 5558697"/>
              <a:gd name="connsiteY76" fmla="*/ 4489214 h 7691896"/>
              <a:gd name="connsiteX77" fmla="*/ 1702977 w 5558697"/>
              <a:gd name="connsiteY77" fmla="*/ 4489214 h 7691896"/>
              <a:gd name="connsiteX78" fmla="*/ 1855377 w 5558697"/>
              <a:gd name="connsiteY78" fmla="*/ 4329194 h 7691896"/>
              <a:gd name="connsiteX79" fmla="*/ 2030637 w 5558697"/>
              <a:gd name="connsiteY79" fmla="*/ 4207274 h 7691896"/>
              <a:gd name="connsiteX80" fmla="*/ 2160177 w 5558697"/>
              <a:gd name="connsiteY80" fmla="*/ 4115834 h 7691896"/>
              <a:gd name="connsiteX81" fmla="*/ 2266857 w 5558697"/>
              <a:gd name="connsiteY81" fmla="*/ 3978674 h 7691896"/>
              <a:gd name="connsiteX82" fmla="*/ 2327817 w 5558697"/>
              <a:gd name="connsiteY82" fmla="*/ 4085354 h 7691896"/>
              <a:gd name="connsiteX83" fmla="*/ 2304957 w 5558697"/>
              <a:gd name="connsiteY83" fmla="*/ 4237754 h 7691896"/>
              <a:gd name="connsiteX84" fmla="*/ 2251617 w 5558697"/>
              <a:gd name="connsiteY84" fmla="*/ 4397774 h 7691896"/>
              <a:gd name="connsiteX85" fmla="*/ 2221137 w 5558697"/>
              <a:gd name="connsiteY85" fmla="*/ 4512074 h 7691896"/>
              <a:gd name="connsiteX86" fmla="*/ 2358297 w 5558697"/>
              <a:gd name="connsiteY86" fmla="*/ 4618754 h 7691896"/>
              <a:gd name="connsiteX87" fmla="*/ 2495457 w 5558697"/>
              <a:gd name="connsiteY87" fmla="*/ 4580654 h 7691896"/>
              <a:gd name="connsiteX88" fmla="*/ 2571657 w 5558697"/>
              <a:gd name="connsiteY88" fmla="*/ 4633994 h 7691896"/>
              <a:gd name="connsiteX89" fmla="*/ 2586897 w 5558697"/>
              <a:gd name="connsiteY89" fmla="*/ 4725434 h 7691896"/>
              <a:gd name="connsiteX90" fmla="*/ 2586897 w 5558697"/>
              <a:gd name="connsiteY90" fmla="*/ 4816874 h 7691896"/>
              <a:gd name="connsiteX91" fmla="*/ 2739297 w 5558697"/>
              <a:gd name="connsiteY91" fmla="*/ 4976894 h 7691896"/>
              <a:gd name="connsiteX92" fmla="*/ 2823117 w 5558697"/>
              <a:gd name="connsiteY92" fmla="*/ 5098814 h 7691896"/>
              <a:gd name="connsiteX93" fmla="*/ 3005997 w 5558697"/>
              <a:gd name="connsiteY93" fmla="*/ 5197874 h 7691896"/>
              <a:gd name="connsiteX94" fmla="*/ 3120297 w 5558697"/>
              <a:gd name="connsiteY94" fmla="*/ 5251214 h 7691896"/>
              <a:gd name="connsiteX95" fmla="*/ 3341277 w 5558697"/>
              <a:gd name="connsiteY95" fmla="*/ 5335034 h 7691896"/>
              <a:gd name="connsiteX96" fmla="*/ 3493677 w 5558697"/>
              <a:gd name="connsiteY96" fmla="*/ 5434094 h 7691896"/>
              <a:gd name="connsiteX97" fmla="*/ 3615597 w 5558697"/>
              <a:gd name="connsiteY97" fmla="*/ 5556014 h 7691896"/>
              <a:gd name="connsiteX98" fmla="*/ 3668937 w 5558697"/>
              <a:gd name="connsiteY98" fmla="*/ 5632214 h 7691896"/>
              <a:gd name="connsiteX99" fmla="*/ 3501297 w 5558697"/>
              <a:gd name="connsiteY99" fmla="*/ 5738894 h 7691896"/>
              <a:gd name="connsiteX100" fmla="*/ 3394617 w 5558697"/>
              <a:gd name="connsiteY100" fmla="*/ 5799854 h 7691896"/>
              <a:gd name="connsiteX101" fmla="*/ 3287937 w 5558697"/>
              <a:gd name="connsiteY101" fmla="*/ 5868434 h 7691896"/>
              <a:gd name="connsiteX102" fmla="*/ 3219357 w 5558697"/>
              <a:gd name="connsiteY102" fmla="*/ 5883674 h 7691896"/>
              <a:gd name="connsiteX103" fmla="*/ 3074577 w 5558697"/>
              <a:gd name="connsiteY103" fmla="*/ 5738894 h 7691896"/>
              <a:gd name="connsiteX104" fmla="*/ 2906937 w 5558697"/>
              <a:gd name="connsiteY104" fmla="*/ 5609354 h 7691896"/>
              <a:gd name="connsiteX105" fmla="*/ 2746917 w 5558697"/>
              <a:gd name="connsiteY105" fmla="*/ 5586494 h 7691896"/>
              <a:gd name="connsiteX106" fmla="*/ 2503077 w 5558697"/>
              <a:gd name="connsiteY106" fmla="*/ 5578874 h 7691896"/>
              <a:gd name="connsiteX107" fmla="*/ 2228757 w 5558697"/>
              <a:gd name="connsiteY107" fmla="*/ 5586494 h 7691896"/>
              <a:gd name="connsiteX108" fmla="*/ 2007777 w 5558697"/>
              <a:gd name="connsiteY108" fmla="*/ 5563634 h 7691896"/>
              <a:gd name="connsiteX109" fmla="*/ 1977297 w 5558697"/>
              <a:gd name="connsiteY109" fmla="*/ 5746514 h 7691896"/>
              <a:gd name="connsiteX110" fmla="*/ 1893477 w 5558697"/>
              <a:gd name="connsiteY110" fmla="*/ 5837954 h 7691896"/>
              <a:gd name="connsiteX111" fmla="*/ 1786797 w 5558697"/>
              <a:gd name="connsiteY111" fmla="*/ 5952254 h 7691896"/>
              <a:gd name="connsiteX112" fmla="*/ 1146717 w 5558697"/>
              <a:gd name="connsiteY112" fmla="*/ 7567694 h 7691896"/>
              <a:gd name="connsiteX113" fmla="*/ 4865276 w 5558697"/>
              <a:gd name="connsiteY113" fmla="*/ 7575314 h 7691896"/>
              <a:gd name="connsiteX114" fmla="*/ 5558697 w 5558697"/>
              <a:gd name="connsiteY114" fmla="*/ 2309894 h 7691896"/>
              <a:gd name="connsiteX0" fmla="*/ 1855377 w 5206951"/>
              <a:gd name="connsiteY0" fmla="*/ 1034 h 7691896"/>
              <a:gd name="connsiteX1" fmla="*/ 1718217 w 5206951"/>
              <a:gd name="connsiteY1" fmla="*/ 69614 h 7691896"/>
              <a:gd name="connsiteX2" fmla="*/ 1664877 w 5206951"/>
              <a:gd name="connsiteY2" fmla="*/ 214394 h 7691896"/>
              <a:gd name="connsiteX3" fmla="*/ 1657257 w 5206951"/>
              <a:gd name="connsiteY3" fmla="*/ 305834 h 7691896"/>
              <a:gd name="connsiteX4" fmla="*/ 1535337 w 5206951"/>
              <a:gd name="connsiteY4" fmla="*/ 359174 h 7691896"/>
              <a:gd name="connsiteX5" fmla="*/ 1459137 w 5206951"/>
              <a:gd name="connsiteY5" fmla="*/ 488714 h 7691896"/>
              <a:gd name="connsiteX6" fmla="*/ 1497237 w 5206951"/>
              <a:gd name="connsiteY6" fmla="*/ 656354 h 7691896"/>
              <a:gd name="connsiteX7" fmla="*/ 1405797 w 5206951"/>
              <a:gd name="connsiteY7" fmla="*/ 740174 h 7691896"/>
              <a:gd name="connsiteX8" fmla="*/ 1299117 w 5206951"/>
              <a:gd name="connsiteY8" fmla="*/ 618254 h 7691896"/>
              <a:gd name="connsiteX9" fmla="*/ 1314357 w 5206951"/>
              <a:gd name="connsiteY9" fmla="*/ 503954 h 7691896"/>
              <a:gd name="connsiteX10" fmla="*/ 1337217 w 5206951"/>
              <a:gd name="connsiteY10" fmla="*/ 389654 h 7691896"/>
              <a:gd name="connsiteX11" fmla="*/ 1245777 w 5206951"/>
              <a:gd name="connsiteY11" fmla="*/ 351554 h 7691896"/>
              <a:gd name="connsiteX12" fmla="*/ 1078137 w 5206951"/>
              <a:gd name="connsiteY12" fmla="*/ 359174 h 7691896"/>
              <a:gd name="connsiteX13" fmla="*/ 910497 w 5206951"/>
              <a:gd name="connsiteY13" fmla="*/ 206774 h 7691896"/>
              <a:gd name="connsiteX14" fmla="*/ 780957 w 5206951"/>
              <a:gd name="connsiteY14" fmla="*/ 130574 h 7691896"/>
              <a:gd name="connsiteX15" fmla="*/ 666657 w 5206951"/>
              <a:gd name="connsiteY15" fmla="*/ 183914 h 7691896"/>
              <a:gd name="connsiteX16" fmla="*/ 590457 w 5206951"/>
              <a:gd name="connsiteY16" fmla="*/ 92474 h 7691896"/>
              <a:gd name="connsiteX17" fmla="*/ 521877 w 5206951"/>
              <a:gd name="connsiteY17" fmla="*/ 77234 h 7691896"/>
              <a:gd name="connsiteX18" fmla="*/ 445677 w 5206951"/>
              <a:gd name="connsiteY18" fmla="*/ 1034 h 7691896"/>
              <a:gd name="connsiteX19" fmla="*/ 323757 w 5206951"/>
              <a:gd name="connsiteY19" fmla="*/ 39134 h 7691896"/>
              <a:gd name="connsiteX20" fmla="*/ 247557 w 5206951"/>
              <a:gd name="connsiteY20" fmla="*/ 122954 h 7691896"/>
              <a:gd name="connsiteX21" fmla="*/ 95157 w 5206951"/>
              <a:gd name="connsiteY21" fmla="*/ 214394 h 7691896"/>
              <a:gd name="connsiteX22" fmla="*/ 18957 w 5206951"/>
              <a:gd name="connsiteY22" fmla="*/ 404894 h 7691896"/>
              <a:gd name="connsiteX23" fmla="*/ 11337 w 5206951"/>
              <a:gd name="connsiteY23" fmla="*/ 519194 h 7691896"/>
              <a:gd name="connsiteX24" fmla="*/ 156117 w 5206951"/>
              <a:gd name="connsiteY24" fmla="*/ 663974 h 7691896"/>
              <a:gd name="connsiteX25" fmla="*/ 407577 w 5206951"/>
              <a:gd name="connsiteY25" fmla="*/ 793514 h 7691896"/>
              <a:gd name="connsiteX26" fmla="*/ 499017 w 5206951"/>
              <a:gd name="connsiteY26" fmla="*/ 877334 h 7691896"/>
              <a:gd name="connsiteX27" fmla="*/ 681897 w 5206951"/>
              <a:gd name="connsiteY27" fmla="*/ 1037354 h 7691896"/>
              <a:gd name="connsiteX28" fmla="*/ 887637 w 5206951"/>
              <a:gd name="connsiteY28" fmla="*/ 1136414 h 7691896"/>
              <a:gd name="connsiteX29" fmla="*/ 1009557 w 5206951"/>
              <a:gd name="connsiteY29" fmla="*/ 1319294 h 7691896"/>
              <a:gd name="connsiteX30" fmla="*/ 1062897 w 5206951"/>
              <a:gd name="connsiteY30" fmla="*/ 1395494 h 7691896"/>
              <a:gd name="connsiteX31" fmla="*/ 1001937 w 5206951"/>
              <a:gd name="connsiteY31" fmla="*/ 1555514 h 7691896"/>
              <a:gd name="connsiteX32" fmla="*/ 1009557 w 5206951"/>
              <a:gd name="connsiteY32" fmla="*/ 1730774 h 7691896"/>
              <a:gd name="connsiteX33" fmla="*/ 1131477 w 5206951"/>
              <a:gd name="connsiteY33" fmla="*/ 1944134 h 7691896"/>
              <a:gd name="connsiteX34" fmla="*/ 1207677 w 5206951"/>
              <a:gd name="connsiteY34" fmla="*/ 2050814 h 7691896"/>
              <a:gd name="connsiteX35" fmla="*/ 1329597 w 5206951"/>
              <a:gd name="connsiteY35" fmla="*/ 2134634 h 7691896"/>
              <a:gd name="connsiteX36" fmla="*/ 1200057 w 5206951"/>
              <a:gd name="connsiteY36" fmla="*/ 2248934 h 7691896"/>
              <a:gd name="connsiteX37" fmla="*/ 1093377 w 5206951"/>
              <a:gd name="connsiteY37" fmla="*/ 2401334 h 7691896"/>
              <a:gd name="connsiteX38" fmla="*/ 1093377 w 5206951"/>
              <a:gd name="connsiteY38" fmla="*/ 2538494 h 7691896"/>
              <a:gd name="connsiteX39" fmla="*/ 1146717 w 5206951"/>
              <a:gd name="connsiteY39" fmla="*/ 2698514 h 7691896"/>
              <a:gd name="connsiteX40" fmla="*/ 1131477 w 5206951"/>
              <a:gd name="connsiteY40" fmla="*/ 2759474 h 7691896"/>
              <a:gd name="connsiteX41" fmla="*/ 971457 w 5206951"/>
              <a:gd name="connsiteY41" fmla="*/ 2713754 h 7691896"/>
              <a:gd name="connsiteX42" fmla="*/ 857157 w 5206951"/>
              <a:gd name="connsiteY42" fmla="*/ 2728994 h 7691896"/>
              <a:gd name="connsiteX43" fmla="*/ 712377 w 5206951"/>
              <a:gd name="connsiteY43" fmla="*/ 2789954 h 7691896"/>
              <a:gd name="connsiteX44" fmla="*/ 445677 w 5206951"/>
              <a:gd name="connsiteY44" fmla="*/ 2911874 h 7691896"/>
              <a:gd name="connsiteX45" fmla="*/ 407577 w 5206951"/>
              <a:gd name="connsiteY45" fmla="*/ 3049034 h 7691896"/>
              <a:gd name="connsiteX46" fmla="*/ 506637 w 5206951"/>
              <a:gd name="connsiteY46" fmla="*/ 3231914 h 7691896"/>
              <a:gd name="connsiteX47" fmla="*/ 750477 w 5206951"/>
              <a:gd name="connsiteY47" fmla="*/ 3315734 h 7691896"/>
              <a:gd name="connsiteX48" fmla="*/ 925737 w 5206951"/>
              <a:gd name="connsiteY48" fmla="*/ 3323354 h 7691896"/>
              <a:gd name="connsiteX49" fmla="*/ 1085757 w 5206951"/>
              <a:gd name="connsiteY49" fmla="*/ 3315734 h 7691896"/>
              <a:gd name="connsiteX50" fmla="*/ 1215297 w 5206951"/>
              <a:gd name="connsiteY50" fmla="*/ 3361454 h 7691896"/>
              <a:gd name="connsiteX51" fmla="*/ 1306737 w 5206951"/>
              <a:gd name="connsiteY51" fmla="*/ 3437654 h 7691896"/>
              <a:gd name="connsiteX52" fmla="*/ 1367697 w 5206951"/>
              <a:gd name="connsiteY52" fmla="*/ 3468134 h 7691896"/>
              <a:gd name="connsiteX53" fmla="*/ 1161957 w 5206951"/>
              <a:gd name="connsiteY53" fmla="*/ 3475754 h 7691896"/>
              <a:gd name="connsiteX54" fmla="*/ 948597 w 5206951"/>
              <a:gd name="connsiteY54" fmla="*/ 3521474 h 7691896"/>
              <a:gd name="connsiteX55" fmla="*/ 780957 w 5206951"/>
              <a:gd name="connsiteY55" fmla="*/ 3559574 h 7691896"/>
              <a:gd name="connsiteX56" fmla="*/ 659037 w 5206951"/>
              <a:gd name="connsiteY56" fmla="*/ 3597674 h 7691896"/>
              <a:gd name="connsiteX57" fmla="*/ 590457 w 5206951"/>
              <a:gd name="connsiteY57" fmla="*/ 3628154 h 7691896"/>
              <a:gd name="connsiteX58" fmla="*/ 537117 w 5206951"/>
              <a:gd name="connsiteY58" fmla="*/ 3788174 h 7691896"/>
              <a:gd name="connsiteX59" fmla="*/ 605697 w 5206951"/>
              <a:gd name="connsiteY59" fmla="*/ 4016774 h 7691896"/>
              <a:gd name="connsiteX60" fmla="*/ 643797 w 5206951"/>
              <a:gd name="connsiteY60" fmla="*/ 4131074 h 7691896"/>
              <a:gd name="connsiteX61" fmla="*/ 575217 w 5206951"/>
              <a:gd name="connsiteY61" fmla="*/ 4283474 h 7691896"/>
              <a:gd name="connsiteX62" fmla="*/ 384717 w 5206951"/>
              <a:gd name="connsiteY62" fmla="*/ 4382534 h 7691896"/>
              <a:gd name="connsiteX63" fmla="*/ 300897 w 5206951"/>
              <a:gd name="connsiteY63" fmla="*/ 4542554 h 7691896"/>
              <a:gd name="connsiteX64" fmla="*/ 217077 w 5206951"/>
              <a:gd name="connsiteY64" fmla="*/ 4694954 h 7691896"/>
              <a:gd name="connsiteX65" fmla="*/ 118017 w 5206951"/>
              <a:gd name="connsiteY65" fmla="*/ 4885454 h 7691896"/>
              <a:gd name="connsiteX66" fmla="*/ 125637 w 5206951"/>
              <a:gd name="connsiteY66" fmla="*/ 4976894 h 7691896"/>
              <a:gd name="connsiteX67" fmla="*/ 262797 w 5206951"/>
              <a:gd name="connsiteY67" fmla="*/ 4961654 h 7691896"/>
              <a:gd name="connsiteX68" fmla="*/ 422817 w 5206951"/>
              <a:gd name="connsiteY68" fmla="*/ 4832114 h 7691896"/>
              <a:gd name="connsiteX69" fmla="*/ 598077 w 5206951"/>
              <a:gd name="connsiteY69" fmla="*/ 4733054 h 7691896"/>
              <a:gd name="connsiteX70" fmla="*/ 841917 w 5206951"/>
              <a:gd name="connsiteY70" fmla="*/ 4633994 h 7691896"/>
              <a:gd name="connsiteX71" fmla="*/ 956217 w 5206951"/>
              <a:gd name="connsiteY71" fmla="*/ 4550174 h 7691896"/>
              <a:gd name="connsiteX72" fmla="*/ 1131477 w 5206951"/>
              <a:gd name="connsiteY72" fmla="*/ 4542554 h 7691896"/>
              <a:gd name="connsiteX73" fmla="*/ 1276257 w 5206951"/>
              <a:gd name="connsiteY73" fmla="*/ 4595894 h 7691896"/>
              <a:gd name="connsiteX74" fmla="*/ 1398177 w 5206951"/>
              <a:gd name="connsiteY74" fmla="*/ 4611134 h 7691896"/>
              <a:gd name="connsiteX75" fmla="*/ 1520097 w 5206951"/>
              <a:gd name="connsiteY75" fmla="*/ 4504454 h 7691896"/>
              <a:gd name="connsiteX76" fmla="*/ 1642017 w 5206951"/>
              <a:gd name="connsiteY76" fmla="*/ 4489214 h 7691896"/>
              <a:gd name="connsiteX77" fmla="*/ 1702977 w 5206951"/>
              <a:gd name="connsiteY77" fmla="*/ 4489214 h 7691896"/>
              <a:gd name="connsiteX78" fmla="*/ 1855377 w 5206951"/>
              <a:gd name="connsiteY78" fmla="*/ 4329194 h 7691896"/>
              <a:gd name="connsiteX79" fmla="*/ 2030637 w 5206951"/>
              <a:gd name="connsiteY79" fmla="*/ 4207274 h 7691896"/>
              <a:gd name="connsiteX80" fmla="*/ 2160177 w 5206951"/>
              <a:gd name="connsiteY80" fmla="*/ 4115834 h 7691896"/>
              <a:gd name="connsiteX81" fmla="*/ 2266857 w 5206951"/>
              <a:gd name="connsiteY81" fmla="*/ 3978674 h 7691896"/>
              <a:gd name="connsiteX82" fmla="*/ 2327817 w 5206951"/>
              <a:gd name="connsiteY82" fmla="*/ 4085354 h 7691896"/>
              <a:gd name="connsiteX83" fmla="*/ 2304957 w 5206951"/>
              <a:gd name="connsiteY83" fmla="*/ 4237754 h 7691896"/>
              <a:gd name="connsiteX84" fmla="*/ 2251617 w 5206951"/>
              <a:gd name="connsiteY84" fmla="*/ 4397774 h 7691896"/>
              <a:gd name="connsiteX85" fmla="*/ 2221137 w 5206951"/>
              <a:gd name="connsiteY85" fmla="*/ 4512074 h 7691896"/>
              <a:gd name="connsiteX86" fmla="*/ 2358297 w 5206951"/>
              <a:gd name="connsiteY86" fmla="*/ 4618754 h 7691896"/>
              <a:gd name="connsiteX87" fmla="*/ 2495457 w 5206951"/>
              <a:gd name="connsiteY87" fmla="*/ 4580654 h 7691896"/>
              <a:gd name="connsiteX88" fmla="*/ 2571657 w 5206951"/>
              <a:gd name="connsiteY88" fmla="*/ 4633994 h 7691896"/>
              <a:gd name="connsiteX89" fmla="*/ 2586897 w 5206951"/>
              <a:gd name="connsiteY89" fmla="*/ 4725434 h 7691896"/>
              <a:gd name="connsiteX90" fmla="*/ 2586897 w 5206951"/>
              <a:gd name="connsiteY90" fmla="*/ 4816874 h 7691896"/>
              <a:gd name="connsiteX91" fmla="*/ 2739297 w 5206951"/>
              <a:gd name="connsiteY91" fmla="*/ 4976894 h 7691896"/>
              <a:gd name="connsiteX92" fmla="*/ 2823117 w 5206951"/>
              <a:gd name="connsiteY92" fmla="*/ 5098814 h 7691896"/>
              <a:gd name="connsiteX93" fmla="*/ 3005997 w 5206951"/>
              <a:gd name="connsiteY93" fmla="*/ 5197874 h 7691896"/>
              <a:gd name="connsiteX94" fmla="*/ 3120297 w 5206951"/>
              <a:gd name="connsiteY94" fmla="*/ 5251214 h 7691896"/>
              <a:gd name="connsiteX95" fmla="*/ 3341277 w 5206951"/>
              <a:gd name="connsiteY95" fmla="*/ 5335034 h 7691896"/>
              <a:gd name="connsiteX96" fmla="*/ 3493677 w 5206951"/>
              <a:gd name="connsiteY96" fmla="*/ 5434094 h 7691896"/>
              <a:gd name="connsiteX97" fmla="*/ 3615597 w 5206951"/>
              <a:gd name="connsiteY97" fmla="*/ 5556014 h 7691896"/>
              <a:gd name="connsiteX98" fmla="*/ 3668937 w 5206951"/>
              <a:gd name="connsiteY98" fmla="*/ 5632214 h 7691896"/>
              <a:gd name="connsiteX99" fmla="*/ 3501297 w 5206951"/>
              <a:gd name="connsiteY99" fmla="*/ 5738894 h 7691896"/>
              <a:gd name="connsiteX100" fmla="*/ 3394617 w 5206951"/>
              <a:gd name="connsiteY100" fmla="*/ 5799854 h 7691896"/>
              <a:gd name="connsiteX101" fmla="*/ 3287937 w 5206951"/>
              <a:gd name="connsiteY101" fmla="*/ 5868434 h 7691896"/>
              <a:gd name="connsiteX102" fmla="*/ 3219357 w 5206951"/>
              <a:gd name="connsiteY102" fmla="*/ 5883674 h 7691896"/>
              <a:gd name="connsiteX103" fmla="*/ 3074577 w 5206951"/>
              <a:gd name="connsiteY103" fmla="*/ 5738894 h 7691896"/>
              <a:gd name="connsiteX104" fmla="*/ 2906937 w 5206951"/>
              <a:gd name="connsiteY104" fmla="*/ 5609354 h 7691896"/>
              <a:gd name="connsiteX105" fmla="*/ 2746917 w 5206951"/>
              <a:gd name="connsiteY105" fmla="*/ 5586494 h 7691896"/>
              <a:gd name="connsiteX106" fmla="*/ 2503077 w 5206951"/>
              <a:gd name="connsiteY106" fmla="*/ 5578874 h 7691896"/>
              <a:gd name="connsiteX107" fmla="*/ 2228757 w 5206951"/>
              <a:gd name="connsiteY107" fmla="*/ 5586494 h 7691896"/>
              <a:gd name="connsiteX108" fmla="*/ 2007777 w 5206951"/>
              <a:gd name="connsiteY108" fmla="*/ 5563634 h 7691896"/>
              <a:gd name="connsiteX109" fmla="*/ 1977297 w 5206951"/>
              <a:gd name="connsiteY109" fmla="*/ 5746514 h 7691896"/>
              <a:gd name="connsiteX110" fmla="*/ 1893477 w 5206951"/>
              <a:gd name="connsiteY110" fmla="*/ 5837954 h 7691896"/>
              <a:gd name="connsiteX111" fmla="*/ 1786797 w 5206951"/>
              <a:gd name="connsiteY111" fmla="*/ 5952254 h 7691896"/>
              <a:gd name="connsiteX112" fmla="*/ 1146717 w 5206951"/>
              <a:gd name="connsiteY112" fmla="*/ 7567694 h 7691896"/>
              <a:gd name="connsiteX113" fmla="*/ 4865276 w 5206951"/>
              <a:gd name="connsiteY113" fmla="*/ 7575314 h 7691896"/>
              <a:gd name="connsiteX114" fmla="*/ 5032917 w 5206951"/>
              <a:gd name="connsiteY114" fmla="*/ 1867934 h 7691896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533400 h 8552267"/>
              <a:gd name="connsiteX1" fmla="*/ 1718217 w 5137822"/>
              <a:gd name="connsiteY1" fmla="*/ 601980 h 8552267"/>
              <a:gd name="connsiteX2" fmla="*/ 1664877 w 5137822"/>
              <a:gd name="connsiteY2" fmla="*/ 746760 h 8552267"/>
              <a:gd name="connsiteX3" fmla="*/ 1657257 w 5137822"/>
              <a:gd name="connsiteY3" fmla="*/ 838200 h 8552267"/>
              <a:gd name="connsiteX4" fmla="*/ 1535337 w 5137822"/>
              <a:gd name="connsiteY4" fmla="*/ 891540 h 8552267"/>
              <a:gd name="connsiteX5" fmla="*/ 1459137 w 5137822"/>
              <a:gd name="connsiteY5" fmla="*/ 1021080 h 8552267"/>
              <a:gd name="connsiteX6" fmla="*/ 1497237 w 5137822"/>
              <a:gd name="connsiteY6" fmla="*/ 1188720 h 8552267"/>
              <a:gd name="connsiteX7" fmla="*/ 1405797 w 5137822"/>
              <a:gd name="connsiteY7" fmla="*/ 1272540 h 8552267"/>
              <a:gd name="connsiteX8" fmla="*/ 1299117 w 5137822"/>
              <a:gd name="connsiteY8" fmla="*/ 1150620 h 8552267"/>
              <a:gd name="connsiteX9" fmla="*/ 1314357 w 5137822"/>
              <a:gd name="connsiteY9" fmla="*/ 1036320 h 8552267"/>
              <a:gd name="connsiteX10" fmla="*/ 1337217 w 5137822"/>
              <a:gd name="connsiteY10" fmla="*/ 922020 h 8552267"/>
              <a:gd name="connsiteX11" fmla="*/ 1245777 w 5137822"/>
              <a:gd name="connsiteY11" fmla="*/ 883920 h 8552267"/>
              <a:gd name="connsiteX12" fmla="*/ 1078137 w 5137822"/>
              <a:gd name="connsiteY12" fmla="*/ 891540 h 8552267"/>
              <a:gd name="connsiteX13" fmla="*/ 910497 w 5137822"/>
              <a:gd name="connsiteY13" fmla="*/ 739140 h 8552267"/>
              <a:gd name="connsiteX14" fmla="*/ 780957 w 5137822"/>
              <a:gd name="connsiteY14" fmla="*/ 662940 h 8552267"/>
              <a:gd name="connsiteX15" fmla="*/ 666657 w 5137822"/>
              <a:gd name="connsiteY15" fmla="*/ 716280 h 8552267"/>
              <a:gd name="connsiteX16" fmla="*/ 590457 w 5137822"/>
              <a:gd name="connsiteY16" fmla="*/ 624840 h 8552267"/>
              <a:gd name="connsiteX17" fmla="*/ 521877 w 5137822"/>
              <a:gd name="connsiteY17" fmla="*/ 609600 h 8552267"/>
              <a:gd name="connsiteX18" fmla="*/ 445677 w 5137822"/>
              <a:gd name="connsiteY18" fmla="*/ 533400 h 8552267"/>
              <a:gd name="connsiteX19" fmla="*/ 323757 w 5137822"/>
              <a:gd name="connsiteY19" fmla="*/ 571500 h 8552267"/>
              <a:gd name="connsiteX20" fmla="*/ 247557 w 5137822"/>
              <a:gd name="connsiteY20" fmla="*/ 655320 h 8552267"/>
              <a:gd name="connsiteX21" fmla="*/ 95157 w 5137822"/>
              <a:gd name="connsiteY21" fmla="*/ 746760 h 8552267"/>
              <a:gd name="connsiteX22" fmla="*/ 18957 w 5137822"/>
              <a:gd name="connsiteY22" fmla="*/ 937260 h 8552267"/>
              <a:gd name="connsiteX23" fmla="*/ 11337 w 5137822"/>
              <a:gd name="connsiteY23" fmla="*/ 1051560 h 8552267"/>
              <a:gd name="connsiteX24" fmla="*/ 156117 w 5137822"/>
              <a:gd name="connsiteY24" fmla="*/ 1196340 h 8552267"/>
              <a:gd name="connsiteX25" fmla="*/ 407577 w 5137822"/>
              <a:gd name="connsiteY25" fmla="*/ 1325880 h 8552267"/>
              <a:gd name="connsiteX26" fmla="*/ 499017 w 5137822"/>
              <a:gd name="connsiteY26" fmla="*/ 1409700 h 8552267"/>
              <a:gd name="connsiteX27" fmla="*/ 681897 w 5137822"/>
              <a:gd name="connsiteY27" fmla="*/ 1569720 h 8552267"/>
              <a:gd name="connsiteX28" fmla="*/ 887637 w 5137822"/>
              <a:gd name="connsiteY28" fmla="*/ 1668780 h 8552267"/>
              <a:gd name="connsiteX29" fmla="*/ 1009557 w 5137822"/>
              <a:gd name="connsiteY29" fmla="*/ 1851660 h 8552267"/>
              <a:gd name="connsiteX30" fmla="*/ 1062897 w 5137822"/>
              <a:gd name="connsiteY30" fmla="*/ 1927860 h 8552267"/>
              <a:gd name="connsiteX31" fmla="*/ 1001937 w 5137822"/>
              <a:gd name="connsiteY31" fmla="*/ 2087880 h 8552267"/>
              <a:gd name="connsiteX32" fmla="*/ 1009557 w 5137822"/>
              <a:gd name="connsiteY32" fmla="*/ 2263140 h 8552267"/>
              <a:gd name="connsiteX33" fmla="*/ 1131477 w 5137822"/>
              <a:gd name="connsiteY33" fmla="*/ 2476500 h 8552267"/>
              <a:gd name="connsiteX34" fmla="*/ 1207677 w 5137822"/>
              <a:gd name="connsiteY34" fmla="*/ 2583180 h 8552267"/>
              <a:gd name="connsiteX35" fmla="*/ 1329597 w 5137822"/>
              <a:gd name="connsiteY35" fmla="*/ 2667000 h 8552267"/>
              <a:gd name="connsiteX36" fmla="*/ 1200057 w 5137822"/>
              <a:gd name="connsiteY36" fmla="*/ 2781300 h 8552267"/>
              <a:gd name="connsiteX37" fmla="*/ 1093377 w 5137822"/>
              <a:gd name="connsiteY37" fmla="*/ 2933700 h 8552267"/>
              <a:gd name="connsiteX38" fmla="*/ 1093377 w 5137822"/>
              <a:gd name="connsiteY38" fmla="*/ 3070860 h 8552267"/>
              <a:gd name="connsiteX39" fmla="*/ 1146717 w 5137822"/>
              <a:gd name="connsiteY39" fmla="*/ 3230880 h 8552267"/>
              <a:gd name="connsiteX40" fmla="*/ 1131477 w 5137822"/>
              <a:gd name="connsiteY40" fmla="*/ 3291840 h 8552267"/>
              <a:gd name="connsiteX41" fmla="*/ 971457 w 5137822"/>
              <a:gd name="connsiteY41" fmla="*/ 3246120 h 8552267"/>
              <a:gd name="connsiteX42" fmla="*/ 857157 w 5137822"/>
              <a:gd name="connsiteY42" fmla="*/ 3261360 h 8552267"/>
              <a:gd name="connsiteX43" fmla="*/ 712377 w 5137822"/>
              <a:gd name="connsiteY43" fmla="*/ 3322320 h 8552267"/>
              <a:gd name="connsiteX44" fmla="*/ 445677 w 5137822"/>
              <a:gd name="connsiteY44" fmla="*/ 3444240 h 8552267"/>
              <a:gd name="connsiteX45" fmla="*/ 407577 w 5137822"/>
              <a:gd name="connsiteY45" fmla="*/ 3581400 h 8552267"/>
              <a:gd name="connsiteX46" fmla="*/ 506637 w 5137822"/>
              <a:gd name="connsiteY46" fmla="*/ 3764280 h 8552267"/>
              <a:gd name="connsiteX47" fmla="*/ 750477 w 5137822"/>
              <a:gd name="connsiteY47" fmla="*/ 3848100 h 8552267"/>
              <a:gd name="connsiteX48" fmla="*/ 925737 w 5137822"/>
              <a:gd name="connsiteY48" fmla="*/ 3855720 h 8552267"/>
              <a:gd name="connsiteX49" fmla="*/ 1085757 w 5137822"/>
              <a:gd name="connsiteY49" fmla="*/ 3848100 h 8552267"/>
              <a:gd name="connsiteX50" fmla="*/ 1215297 w 5137822"/>
              <a:gd name="connsiteY50" fmla="*/ 3893820 h 8552267"/>
              <a:gd name="connsiteX51" fmla="*/ 1306737 w 5137822"/>
              <a:gd name="connsiteY51" fmla="*/ 3970020 h 8552267"/>
              <a:gd name="connsiteX52" fmla="*/ 1367697 w 5137822"/>
              <a:gd name="connsiteY52" fmla="*/ 4000500 h 8552267"/>
              <a:gd name="connsiteX53" fmla="*/ 1161957 w 5137822"/>
              <a:gd name="connsiteY53" fmla="*/ 4008120 h 8552267"/>
              <a:gd name="connsiteX54" fmla="*/ 948597 w 5137822"/>
              <a:gd name="connsiteY54" fmla="*/ 4053840 h 8552267"/>
              <a:gd name="connsiteX55" fmla="*/ 780957 w 5137822"/>
              <a:gd name="connsiteY55" fmla="*/ 4091940 h 8552267"/>
              <a:gd name="connsiteX56" fmla="*/ 659037 w 5137822"/>
              <a:gd name="connsiteY56" fmla="*/ 4130040 h 8552267"/>
              <a:gd name="connsiteX57" fmla="*/ 590457 w 5137822"/>
              <a:gd name="connsiteY57" fmla="*/ 4160520 h 8552267"/>
              <a:gd name="connsiteX58" fmla="*/ 537117 w 5137822"/>
              <a:gd name="connsiteY58" fmla="*/ 4320540 h 8552267"/>
              <a:gd name="connsiteX59" fmla="*/ 605697 w 5137822"/>
              <a:gd name="connsiteY59" fmla="*/ 4549140 h 8552267"/>
              <a:gd name="connsiteX60" fmla="*/ 643797 w 5137822"/>
              <a:gd name="connsiteY60" fmla="*/ 4663440 h 8552267"/>
              <a:gd name="connsiteX61" fmla="*/ 575217 w 5137822"/>
              <a:gd name="connsiteY61" fmla="*/ 4815840 h 8552267"/>
              <a:gd name="connsiteX62" fmla="*/ 384717 w 5137822"/>
              <a:gd name="connsiteY62" fmla="*/ 4914900 h 8552267"/>
              <a:gd name="connsiteX63" fmla="*/ 300897 w 5137822"/>
              <a:gd name="connsiteY63" fmla="*/ 5074920 h 8552267"/>
              <a:gd name="connsiteX64" fmla="*/ 217077 w 5137822"/>
              <a:gd name="connsiteY64" fmla="*/ 5227320 h 8552267"/>
              <a:gd name="connsiteX65" fmla="*/ 118017 w 5137822"/>
              <a:gd name="connsiteY65" fmla="*/ 5417820 h 8552267"/>
              <a:gd name="connsiteX66" fmla="*/ 125637 w 5137822"/>
              <a:gd name="connsiteY66" fmla="*/ 5509260 h 8552267"/>
              <a:gd name="connsiteX67" fmla="*/ 262797 w 5137822"/>
              <a:gd name="connsiteY67" fmla="*/ 5494020 h 8552267"/>
              <a:gd name="connsiteX68" fmla="*/ 422817 w 5137822"/>
              <a:gd name="connsiteY68" fmla="*/ 5364480 h 8552267"/>
              <a:gd name="connsiteX69" fmla="*/ 598077 w 5137822"/>
              <a:gd name="connsiteY69" fmla="*/ 5265420 h 8552267"/>
              <a:gd name="connsiteX70" fmla="*/ 841917 w 5137822"/>
              <a:gd name="connsiteY70" fmla="*/ 5166360 h 8552267"/>
              <a:gd name="connsiteX71" fmla="*/ 956217 w 5137822"/>
              <a:gd name="connsiteY71" fmla="*/ 5082540 h 8552267"/>
              <a:gd name="connsiteX72" fmla="*/ 1131477 w 5137822"/>
              <a:gd name="connsiteY72" fmla="*/ 5074920 h 8552267"/>
              <a:gd name="connsiteX73" fmla="*/ 1276257 w 5137822"/>
              <a:gd name="connsiteY73" fmla="*/ 5128260 h 8552267"/>
              <a:gd name="connsiteX74" fmla="*/ 1398177 w 5137822"/>
              <a:gd name="connsiteY74" fmla="*/ 5143500 h 8552267"/>
              <a:gd name="connsiteX75" fmla="*/ 1520097 w 5137822"/>
              <a:gd name="connsiteY75" fmla="*/ 5036820 h 8552267"/>
              <a:gd name="connsiteX76" fmla="*/ 1642017 w 5137822"/>
              <a:gd name="connsiteY76" fmla="*/ 5021580 h 8552267"/>
              <a:gd name="connsiteX77" fmla="*/ 1702977 w 5137822"/>
              <a:gd name="connsiteY77" fmla="*/ 5021580 h 8552267"/>
              <a:gd name="connsiteX78" fmla="*/ 1855377 w 5137822"/>
              <a:gd name="connsiteY78" fmla="*/ 4861560 h 8552267"/>
              <a:gd name="connsiteX79" fmla="*/ 2030637 w 5137822"/>
              <a:gd name="connsiteY79" fmla="*/ 4739640 h 8552267"/>
              <a:gd name="connsiteX80" fmla="*/ 2160177 w 5137822"/>
              <a:gd name="connsiteY80" fmla="*/ 4648200 h 8552267"/>
              <a:gd name="connsiteX81" fmla="*/ 2266857 w 5137822"/>
              <a:gd name="connsiteY81" fmla="*/ 4511040 h 8552267"/>
              <a:gd name="connsiteX82" fmla="*/ 2327817 w 5137822"/>
              <a:gd name="connsiteY82" fmla="*/ 4617720 h 8552267"/>
              <a:gd name="connsiteX83" fmla="*/ 2304957 w 5137822"/>
              <a:gd name="connsiteY83" fmla="*/ 4770120 h 8552267"/>
              <a:gd name="connsiteX84" fmla="*/ 2251617 w 5137822"/>
              <a:gd name="connsiteY84" fmla="*/ 4930140 h 8552267"/>
              <a:gd name="connsiteX85" fmla="*/ 2221137 w 5137822"/>
              <a:gd name="connsiteY85" fmla="*/ 5044440 h 8552267"/>
              <a:gd name="connsiteX86" fmla="*/ 2358297 w 5137822"/>
              <a:gd name="connsiteY86" fmla="*/ 5151120 h 8552267"/>
              <a:gd name="connsiteX87" fmla="*/ 2495457 w 5137822"/>
              <a:gd name="connsiteY87" fmla="*/ 5113020 h 8552267"/>
              <a:gd name="connsiteX88" fmla="*/ 2571657 w 5137822"/>
              <a:gd name="connsiteY88" fmla="*/ 5166360 h 8552267"/>
              <a:gd name="connsiteX89" fmla="*/ 2586897 w 5137822"/>
              <a:gd name="connsiteY89" fmla="*/ 5257800 h 8552267"/>
              <a:gd name="connsiteX90" fmla="*/ 2586897 w 5137822"/>
              <a:gd name="connsiteY90" fmla="*/ 5349240 h 8552267"/>
              <a:gd name="connsiteX91" fmla="*/ 2739297 w 5137822"/>
              <a:gd name="connsiteY91" fmla="*/ 5509260 h 8552267"/>
              <a:gd name="connsiteX92" fmla="*/ 2823117 w 5137822"/>
              <a:gd name="connsiteY92" fmla="*/ 5631180 h 8552267"/>
              <a:gd name="connsiteX93" fmla="*/ 3005997 w 5137822"/>
              <a:gd name="connsiteY93" fmla="*/ 5730240 h 8552267"/>
              <a:gd name="connsiteX94" fmla="*/ 3120297 w 5137822"/>
              <a:gd name="connsiteY94" fmla="*/ 5783580 h 8552267"/>
              <a:gd name="connsiteX95" fmla="*/ 3341277 w 5137822"/>
              <a:gd name="connsiteY95" fmla="*/ 5867400 h 8552267"/>
              <a:gd name="connsiteX96" fmla="*/ 3493677 w 5137822"/>
              <a:gd name="connsiteY96" fmla="*/ 5966460 h 8552267"/>
              <a:gd name="connsiteX97" fmla="*/ 3615597 w 5137822"/>
              <a:gd name="connsiteY97" fmla="*/ 6088380 h 8552267"/>
              <a:gd name="connsiteX98" fmla="*/ 3668937 w 5137822"/>
              <a:gd name="connsiteY98" fmla="*/ 6164580 h 8552267"/>
              <a:gd name="connsiteX99" fmla="*/ 3501297 w 5137822"/>
              <a:gd name="connsiteY99" fmla="*/ 6271260 h 8552267"/>
              <a:gd name="connsiteX100" fmla="*/ 3394617 w 5137822"/>
              <a:gd name="connsiteY100" fmla="*/ 6332220 h 8552267"/>
              <a:gd name="connsiteX101" fmla="*/ 3287937 w 5137822"/>
              <a:gd name="connsiteY101" fmla="*/ 6400800 h 8552267"/>
              <a:gd name="connsiteX102" fmla="*/ 3219357 w 5137822"/>
              <a:gd name="connsiteY102" fmla="*/ 6416040 h 8552267"/>
              <a:gd name="connsiteX103" fmla="*/ 3074577 w 5137822"/>
              <a:gd name="connsiteY103" fmla="*/ 6271260 h 8552267"/>
              <a:gd name="connsiteX104" fmla="*/ 2906937 w 5137822"/>
              <a:gd name="connsiteY104" fmla="*/ 6141720 h 8552267"/>
              <a:gd name="connsiteX105" fmla="*/ 2746917 w 5137822"/>
              <a:gd name="connsiteY105" fmla="*/ 6118860 h 8552267"/>
              <a:gd name="connsiteX106" fmla="*/ 2503077 w 5137822"/>
              <a:gd name="connsiteY106" fmla="*/ 6111240 h 8552267"/>
              <a:gd name="connsiteX107" fmla="*/ 2228757 w 5137822"/>
              <a:gd name="connsiteY107" fmla="*/ 6118860 h 8552267"/>
              <a:gd name="connsiteX108" fmla="*/ 2007777 w 5137822"/>
              <a:gd name="connsiteY108" fmla="*/ 6096000 h 8552267"/>
              <a:gd name="connsiteX109" fmla="*/ 1977297 w 5137822"/>
              <a:gd name="connsiteY109" fmla="*/ 6278880 h 8552267"/>
              <a:gd name="connsiteX110" fmla="*/ 1893477 w 5137822"/>
              <a:gd name="connsiteY110" fmla="*/ 6370320 h 8552267"/>
              <a:gd name="connsiteX111" fmla="*/ 1786797 w 5137822"/>
              <a:gd name="connsiteY111" fmla="*/ 6484620 h 8552267"/>
              <a:gd name="connsiteX112" fmla="*/ 1146717 w 5137822"/>
              <a:gd name="connsiteY112" fmla="*/ 8100060 h 8552267"/>
              <a:gd name="connsiteX113" fmla="*/ 4865276 w 5137822"/>
              <a:gd name="connsiteY113" fmla="*/ 8107680 h 8552267"/>
              <a:gd name="connsiteX114" fmla="*/ 4827177 w 5137822"/>
              <a:gd name="connsiteY114" fmla="*/ 3017520 h 8552267"/>
              <a:gd name="connsiteX115" fmla="*/ 2061117 w 5137822"/>
              <a:gd name="connsiteY115" fmla="*/ 0 h 8552267"/>
              <a:gd name="connsiteX0" fmla="*/ 1855377 w 5239899"/>
              <a:gd name="connsiteY0" fmla="*/ 533400 h 8552267"/>
              <a:gd name="connsiteX1" fmla="*/ 1718217 w 5239899"/>
              <a:gd name="connsiteY1" fmla="*/ 601980 h 8552267"/>
              <a:gd name="connsiteX2" fmla="*/ 1664877 w 5239899"/>
              <a:gd name="connsiteY2" fmla="*/ 746760 h 8552267"/>
              <a:gd name="connsiteX3" fmla="*/ 1657257 w 5239899"/>
              <a:gd name="connsiteY3" fmla="*/ 838200 h 8552267"/>
              <a:gd name="connsiteX4" fmla="*/ 1535337 w 5239899"/>
              <a:gd name="connsiteY4" fmla="*/ 891540 h 8552267"/>
              <a:gd name="connsiteX5" fmla="*/ 1459137 w 5239899"/>
              <a:gd name="connsiteY5" fmla="*/ 1021080 h 8552267"/>
              <a:gd name="connsiteX6" fmla="*/ 1497237 w 5239899"/>
              <a:gd name="connsiteY6" fmla="*/ 1188720 h 8552267"/>
              <a:gd name="connsiteX7" fmla="*/ 1405797 w 5239899"/>
              <a:gd name="connsiteY7" fmla="*/ 1272540 h 8552267"/>
              <a:gd name="connsiteX8" fmla="*/ 1299117 w 5239899"/>
              <a:gd name="connsiteY8" fmla="*/ 1150620 h 8552267"/>
              <a:gd name="connsiteX9" fmla="*/ 1314357 w 5239899"/>
              <a:gd name="connsiteY9" fmla="*/ 1036320 h 8552267"/>
              <a:gd name="connsiteX10" fmla="*/ 1337217 w 5239899"/>
              <a:gd name="connsiteY10" fmla="*/ 922020 h 8552267"/>
              <a:gd name="connsiteX11" fmla="*/ 1245777 w 5239899"/>
              <a:gd name="connsiteY11" fmla="*/ 883920 h 8552267"/>
              <a:gd name="connsiteX12" fmla="*/ 1078137 w 5239899"/>
              <a:gd name="connsiteY12" fmla="*/ 891540 h 8552267"/>
              <a:gd name="connsiteX13" fmla="*/ 910497 w 5239899"/>
              <a:gd name="connsiteY13" fmla="*/ 739140 h 8552267"/>
              <a:gd name="connsiteX14" fmla="*/ 780957 w 5239899"/>
              <a:gd name="connsiteY14" fmla="*/ 662940 h 8552267"/>
              <a:gd name="connsiteX15" fmla="*/ 666657 w 5239899"/>
              <a:gd name="connsiteY15" fmla="*/ 716280 h 8552267"/>
              <a:gd name="connsiteX16" fmla="*/ 590457 w 5239899"/>
              <a:gd name="connsiteY16" fmla="*/ 624840 h 8552267"/>
              <a:gd name="connsiteX17" fmla="*/ 521877 w 5239899"/>
              <a:gd name="connsiteY17" fmla="*/ 609600 h 8552267"/>
              <a:gd name="connsiteX18" fmla="*/ 445677 w 5239899"/>
              <a:gd name="connsiteY18" fmla="*/ 533400 h 8552267"/>
              <a:gd name="connsiteX19" fmla="*/ 323757 w 5239899"/>
              <a:gd name="connsiteY19" fmla="*/ 571500 h 8552267"/>
              <a:gd name="connsiteX20" fmla="*/ 247557 w 5239899"/>
              <a:gd name="connsiteY20" fmla="*/ 655320 h 8552267"/>
              <a:gd name="connsiteX21" fmla="*/ 95157 w 5239899"/>
              <a:gd name="connsiteY21" fmla="*/ 746760 h 8552267"/>
              <a:gd name="connsiteX22" fmla="*/ 18957 w 5239899"/>
              <a:gd name="connsiteY22" fmla="*/ 937260 h 8552267"/>
              <a:gd name="connsiteX23" fmla="*/ 11337 w 5239899"/>
              <a:gd name="connsiteY23" fmla="*/ 1051560 h 8552267"/>
              <a:gd name="connsiteX24" fmla="*/ 156117 w 5239899"/>
              <a:gd name="connsiteY24" fmla="*/ 1196340 h 8552267"/>
              <a:gd name="connsiteX25" fmla="*/ 407577 w 5239899"/>
              <a:gd name="connsiteY25" fmla="*/ 1325880 h 8552267"/>
              <a:gd name="connsiteX26" fmla="*/ 499017 w 5239899"/>
              <a:gd name="connsiteY26" fmla="*/ 1409700 h 8552267"/>
              <a:gd name="connsiteX27" fmla="*/ 681897 w 5239899"/>
              <a:gd name="connsiteY27" fmla="*/ 1569720 h 8552267"/>
              <a:gd name="connsiteX28" fmla="*/ 887637 w 5239899"/>
              <a:gd name="connsiteY28" fmla="*/ 1668780 h 8552267"/>
              <a:gd name="connsiteX29" fmla="*/ 1009557 w 5239899"/>
              <a:gd name="connsiteY29" fmla="*/ 1851660 h 8552267"/>
              <a:gd name="connsiteX30" fmla="*/ 1062897 w 5239899"/>
              <a:gd name="connsiteY30" fmla="*/ 1927860 h 8552267"/>
              <a:gd name="connsiteX31" fmla="*/ 1001937 w 5239899"/>
              <a:gd name="connsiteY31" fmla="*/ 2087880 h 8552267"/>
              <a:gd name="connsiteX32" fmla="*/ 1009557 w 5239899"/>
              <a:gd name="connsiteY32" fmla="*/ 2263140 h 8552267"/>
              <a:gd name="connsiteX33" fmla="*/ 1131477 w 5239899"/>
              <a:gd name="connsiteY33" fmla="*/ 2476500 h 8552267"/>
              <a:gd name="connsiteX34" fmla="*/ 1207677 w 5239899"/>
              <a:gd name="connsiteY34" fmla="*/ 2583180 h 8552267"/>
              <a:gd name="connsiteX35" fmla="*/ 1329597 w 5239899"/>
              <a:gd name="connsiteY35" fmla="*/ 2667000 h 8552267"/>
              <a:gd name="connsiteX36" fmla="*/ 1200057 w 5239899"/>
              <a:gd name="connsiteY36" fmla="*/ 2781300 h 8552267"/>
              <a:gd name="connsiteX37" fmla="*/ 1093377 w 5239899"/>
              <a:gd name="connsiteY37" fmla="*/ 2933700 h 8552267"/>
              <a:gd name="connsiteX38" fmla="*/ 1093377 w 5239899"/>
              <a:gd name="connsiteY38" fmla="*/ 3070860 h 8552267"/>
              <a:gd name="connsiteX39" fmla="*/ 1146717 w 5239899"/>
              <a:gd name="connsiteY39" fmla="*/ 3230880 h 8552267"/>
              <a:gd name="connsiteX40" fmla="*/ 1131477 w 5239899"/>
              <a:gd name="connsiteY40" fmla="*/ 3291840 h 8552267"/>
              <a:gd name="connsiteX41" fmla="*/ 971457 w 5239899"/>
              <a:gd name="connsiteY41" fmla="*/ 3246120 h 8552267"/>
              <a:gd name="connsiteX42" fmla="*/ 857157 w 5239899"/>
              <a:gd name="connsiteY42" fmla="*/ 3261360 h 8552267"/>
              <a:gd name="connsiteX43" fmla="*/ 712377 w 5239899"/>
              <a:gd name="connsiteY43" fmla="*/ 3322320 h 8552267"/>
              <a:gd name="connsiteX44" fmla="*/ 445677 w 5239899"/>
              <a:gd name="connsiteY44" fmla="*/ 3444240 h 8552267"/>
              <a:gd name="connsiteX45" fmla="*/ 407577 w 5239899"/>
              <a:gd name="connsiteY45" fmla="*/ 3581400 h 8552267"/>
              <a:gd name="connsiteX46" fmla="*/ 506637 w 5239899"/>
              <a:gd name="connsiteY46" fmla="*/ 3764280 h 8552267"/>
              <a:gd name="connsiteX47" fmla="*/ 750477 w 5239899"/>
              <a:gd name="connsiteY47" fmla="*/ 3848100 h 8552267"/>
              <a:gd name="connsiteX48" fmla="*/ 925737 w 5239899"/>
              <a:gd name="connsiteY48" fmla="*/ 3855720 h 8552267"/>
              <a:gd name="connsiteX49" fmla="*/ 1085757 w 5239899"/>
              <a:gd name="connsiteY49" fmla="*/ 3848100 h 8552267"/>
              <a:gd name="connsiteX50" fmla="*/ 1215297 w 5239899"/>
              <a:gd name="connsiteY50" fmla="*/ 3893820 h 8552267"/>
              <a:gd name="connsiteX51" fmla="*/ 1306737 w 5239899"/>
              <a:gd name="connsiteY51" fmla="*/ 3970020 h 8552267"/>
              <a:gd name="connsiteX52" fmla="*/ 1367697 w 5239899"/>
              <a:gd name="connsiteY52" fmla="*/ 4000500 h 8552267"/>
              <a:gd name="connsiteX53" fmla="*/ 1161957 w 5239899"/>
              <a:gd name="connsiteY53" fmla="*/ 4008120 h 8552267"/>
              <a:gd name="connsiteX54" fmla="*/ 948597 w 5239899"/>
              <a:gd name="connsiteY54" fmla="*/ 4053840 h 8552267"/>
              <a:gd name="connsiteX55" fmla="*/ 780957 w 5239899"/>
              <a:gd name="connsiteY55" fmla="*/ 4091940 h 8552267"/>
              <a:gd name="connsiteX56" fmla="*/ 659037 w 5239899"/>
              <a:gd name="connsiteY56" fmla="*/ 4130040 h 8552267"/>
              <a:gd name="connsiteX57" fmla="*/ 590457 w 5239899"/>
              <a:gd name="connsiteY57" fmla="*/ 4160520 h 8552267"/>
              <a:gd name="connsiteX58" fmla="*/ 537117 w 5239899"/>
              <a:gd name="connsiteY58" fmla="*/ 4320540 h 8552267"/>
              <a:gd name="connsiteX59" fmla="*/ 605697 w 5239899"/>
              <a:gd name="connsiteY59" fmla="*/ 4549140 h 8552267"/>
              <a:gd name="connsiteX60" fmla="*/ 643797 w 5239899"/>
              <a:gd name="connsiteY60" fmla="*/ 4663440 h 8552267"/>
              <a:gd name="connsiteX61" fmla="*/ 575217 w 5239899"/>
              <a:gd name="connsiteY61" fmla="*/ 4815840 h 8552267"/>
              <a:gd name="connsiteX62" fmla="*/ 384717 w 5239899"/>
              <a:gd name="connsiteY62" fmla="*/ 4914900 h 8552267"/>
              <a:gd name="connsiteX63" fmla="*/ 300897 w 5239899"/>
              <a:gd name="connsiteY63" fmla="*/ 5074920 h 8552267"/>
              <a:gd name="connsiteX64" fmla="*/ 217077 w 5239899"/>
              <a:gd name="connsiteY64" fmla="*/ 5227320 h 8552267"/>
              <a:gd name="connsiteX65" fmla="*/ 118017 w 5239899"/>
              <a:gd name="connsiteY65" fmla="*/ 5417820 h 8552267"/>
              <a:gd name="connsiteX66" fmla="*/ 125637 w 5239899"/>
              <a:gd name="connsiteY66" fmla="*/ 5509260 h 8552267"/>
              <a:gd name="connsiteX67" fmla="*/ 262797 w 5239899"/>
              <a:gd name="connsiteY67" fmla="*/ 5494020 h 8552267"/>
              <a:gd name="connsiteX68" fmla="*/ 422817 w 5239899"/>
              <a:gd name="connsiteY68" fmla="*/ 5364480 h 8552267"/>
              <a:gd name="connsiteX69" fmla="*/ 598077 w 5239899"/>
              <a:gd name="connsiteY69" fmla="*/ 5265420 h 8552267"/>
              <a:gd name="connsiteX70" fmla="*/ 841917 w 5239899"/>
              <a:gd name="connsiteY70" fmla="*/ 5166360 h 8552267"/>
              <a:gd name="connsiteX71" fmla="*/ 956217 w 5239899"/>
              <a:gd name="connsiteY71" fmla="*/ 5082540 h 8552267"/>
              <a:gd name="connsiteX72" fmla="*/ 1131477 w 5239899"/>
              <a:gd name="connsiteY72" fmla="*/ 5074920 h 8552267"/>
              <a:gd name="connsiteX73" fmla="*/ 1276257 w 5239899"/>
              <a:gd name="connsiteY73" fmla="*/ 5128260 h 8552267"/>
              <a:gd name="connsiteX74" fmla="*/ 1398177 w 5239899"/>
              <a:gd name="connsiteY74" fmla="*/ 5143500 h 8552267"/>
              <a:gd name="connsiteX75" fmla="*/ 1520097 w 5239899"/>
              <a:gd name="connsiteY75" fmla="*/ 5036820 h 8552267"/>
              <a:gd name="connsiteX76" fmla="*/ 1642017 w 5239899"/>
              <a:gd name="connsiteY76" fmla="*/ 5021580 h 8552267"/>
              <a:gd name="connsiteX77" fmla="*/ 1702977 w 5239899"/>
              <a:gd name="connsiteY77" fmla="*/ 5021580 h 8552267"/>
              <a:gd name="connsiteX78" fmla="*/ 1855377 w 5239899"/>
              <a:gd name="connsiteY78" fmla="*/ 4861560 h 8552267"/>
              <a:gd name="connsiteX79" fmla="*/ 2030637 w 5239899"/>
              <a:gd name="connsiteY79" fmla="*/ 4739640 h 8552267"/>
              <a:gd name="connsiteX80" fmla="*/ 2160177 w 5239899"/>
              <a:gd name="connsiteY80" fmla="*/ 4648200 h 8552267"/>
              <a:gd name="connsiteX81" fmla="*/ 2266857 w 5239899"/>
              <a:gd name="connsiteY81" fmla="*/ 4511040 h 8552267"/>
              <a:gd name="connsiteX82" fmla="*/ 2327817 w 5239899"/>
              <a:gd name="connsiteY82" fmla="*/ 4617720 h 8552267"/>
              <a:gd name="connsiteX83" fmla="*/ 2304957 w 5239899"/>
              <a:gd name="connsiteY83" fmla="*/ 4770120 h 8552267"/>
              <a:gd name="connsiteX84" fmla="*/ 2251617 w 5239899"/>
              <a:gd name="connsiteY84" fmla="*/ 4930140 h 8552267"/>
              <a:gd name="connsiteX85" fmla="*/ 2221137 w 5239899"/>
              <a:gd name="connsiteY85" fmla="*/ 5044440 h 8552267"/>
              <a:gd name="connsiteX86" fmla="*/ 2358297 w 5239899"/>
              <a:gd name="connsiteY86" fmla="*/ 5151120 h 8552267"/>
              <a:gd name="connsiteX87" fmla="*/ 2495457 w 5239899"/>
              <a:gd name="connsiteY87" fmla="*/ 5113020 h 8552267"/>
              <a:gd name="connsiteX88" fmla="*/ 2571657 w 5239899"/>
              <a:gd name="connsiteY88" fmla="*/ 5166360 h 8552267"/>
              <a:gd name="connsiteX89" fmla="*/ 2586897 w 5239899"/>
              <a:gd name="connsiteY89" fmla="*/ 5257800 h 8552267"/>
              <a:gd name="connsiteX90" fmla="*/ 2586897 w 5239899"/>
              <a:gd name="connsiteY90" fmla="*/ 5349240 h 8552267"/>
              <a:gd name="connsiteX91" fmla="*/ 2739297 w 5239899"/>
              <a:gd name="connsiteY91" fmla="*/ 5509260 h 8552267"/>
              <a:gd name="connsiteX92" fmla="*/ 2823117 w 5239899"/>
              <a:gd name="connsiteY92" fmla="*/ 5631180 h 8552267"/>
              <a:gd name="connsiteX93" fmla="*/ 3005997 w 5239899"/>
              <a:gd name="connsiteY93" fmla="*/ 5730240 h 8552267"/>
              <a:gd name="connsiteX94" fmla="*/ 3120297 w 5239899"/>
              <a:gd name="connsiteY94" fmla="*/ 5783580 h 8552267"/>
              <a:gd name="connsiteX95" fmla="*/ 3341277 w 5239899"/>
              <a:gd name="connsiteY95" fmla="*/ 5867400 h 8552267"/>
              <a:gd name="connsiteX96" fmla="*/ 3493677 w 5239899"/>
              <a:gd name="connsiteY96" fmla="*/ 5966460 h 8552267"/>
              <a:gd name="connsiteX97" fmla="*/ 3615597 w 5239899"/>
              <a:gd name="connsiteY97" fmla="*/ 6088380 h 8552267"/>
              <a:gd name="connsiteX98" fmla="*/ 3668937 w 5239899"/>
              <a:gd name="connsiteY98" fmla="*/ 6164580 h 8552267"/>
              <a:gd name="connsiteX99" fmla="*/ 3501297 w 5239899"/>
              <a:gd name="connsiteY99" fmla="*/ 6271260 h 8552267"/>
              <a:gd name="connsiteX100" fmla="*/ 3394617 w 5239899"/>
              <a:gd name="connsiteY100" fmla="*/ 6332220 h 8552267"/>
              <a:gd name="connsiteX101" fmla="*/ 3287937 w 5239899"/>
              <a:gd name="connsiteY101" fmla="*/ 6400800 h 8552267"/>
              <a:gd name="connsiteX102" fmla="*/ 3219357 w 5239899"/>
              <a:gd name="connsiteY102" fmla="*/ 6416040 h 8552267"/>
              <a:gd name="connsiteX103" fmla="*/ 3074577 w 5239899"/>
              <a:gd name="connsiteY103" fmla="*/ 6271260 h 8552267"/>
              <a:gd name="connsiteX104" fmla="*/ 2906937 w 5239899"/>
              <a:gd name="connsiteY104" fmla="*/ 6141720 h 8552267"/>
              <a:gd name="connsiteX105" fmla="*/ 2746917 w 5239899"/>
              <a:gd name="connsiteY105" fmla="*/ 6118860 h 8552267"/>
              <a:gd name="connsiteX106" fmla="*/ 2503077 w 5239899"/>
              <a:gd name="connsiteY106" fmla="*/ 6111240 h 8552267"/>
              <a:gd name="connsiteX107" fmla="*/ 2228757 w 5239899"/>
              <a:gd name="connsiteY107" fmla="*/ 6118860 h 8552267"/>
              <a:gd name="connsiteX108" fmla="*/ 2007777 w 5239899"/>
              <a:gd name="connsiteY108" fmla="*/ 6096000 h 8552267"/>
              <a:gd name="connsiteX109" fmla="*/ 1977297 w 5239899"/>
              <a:gd name="connsiteY109" fmla="*/ 6278880 h 8552267"/>
              <a:gd name="connsiteX110" fmla="*/ 1893477 w 5239899"/>
              <a:gd name="connsiteY110" fmla="*/ 6370320 h 8552267"/>
              <a:gd name="connsiteX111" fmla="*/ 1786797 w 5239899"/>
              <a:gd name="connsiteY111" fmla="*/ 6484620 h 8552267"/>
              <a:gd name="connsiteX112" fmla="*/ 1146717 w 5239899"/>
              <a:gd name="connsiteY112" fmla="*/ 8100060 h 8552267"/>
              <a:gd name="connsiteX113" fmla="*/ 4865276 w 5239899"/>
              <a:gd name="connsiteY113" fmla="*/ 8107680 h 8552267"/>
              <a:gd name="connsiteX114" fmla="*/ 4827177 w 5239899"/>
              <a:gd name="connsiteY114" fmla="*/ 3017520 h 8552267"/>
              <a:gd name="connsiteX115" fmla="*/ 2617377 w 5239899"/>
              <a:gd name="connsiteY115" fmla="*/ 533400 h 8552267"/>
              <a:gd name="connsiteX116" fmla="*/ 2061117 w 5239899"/>
              <a:gd name="connsiteY116" fmla="*/ 0 h 8552267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2007777 w 5239899"/>
              <a:gd name="connsiteY108" fmla="*/ 576738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562007 w 5239899"/>
              <a:gd name="connsiteY112" fmla="*/ 6283641 h 8215318"/>
              <a:gd name="connsiteX113" fmla="*/ 1146717 w 5239899"/>
              <a:gd name="connsiteY113" fmla="*/ 7771446 h 8215318"/>
              <a:gd name="connsiteX114" fmla="*/ 4865276 w 5239899"/>
              <a:gd name="connsiteY114" fmla="*/ 7779066 h 8215318"/>
              <a:gd name="connsiteX115" fmla="*/ 4827177 w 5239899"/>
              <a:gd name="connsiteY115" fmla="*/ 2688906 h 8215318"/>
              <a:gd name="connsiteX116" fmla="*/ 2617377 w 5239899"/>
              <a:gd name="connsiteY116" fmla="*/ 204786 h 8215318"/>
              <a:gd name="connsiteX117" fmla="*/ 1855377 w 5239899"/>
              <a:gd name="connsiteY117" fmla="*/ 204786 h 8215318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672497 w 5239899"/>
              <a:gd name="connsiteY112" fmla="*/ 6215061 h 8215318"/>
              <a:gd name="connsiteX113" fmla="*/ 1562007 w 5239899"/>
              <a:gd name="connsiteY113" fmla="*/ 6283641 h 8215318"/>
              <a:gd name="connsiteX114" fmla="*/ 1146717 w 5239899"/>
              <a:gd name="connsiteY114" fmla="*/ 7771446 h 8215318"/>
              <a:gd name="connsiteX115" fmla="*/ 4865276 w 5239899"/>
              <a:gd name="connsiteY115" fmla="*/ 7779066 h 8215318"/>
              <a:gd name="connsiteX116" fmla="*/ 4827177 w 5239899"/>
              <a:gd name="connsiteY116" fmla="*/ 2688906 h 8215318"/>
              <a:gd name="connsiteX117" fmla="*/ 2617377 w 5239899"/>
              <a:gd name="connsiteY117" fmla="*/ 204786 h 8215318"/>
              <a:gd name="connsiteX118" fmla="*/ 1855377 w 5239899"/>
              <a:gd name="connsiteY118" fmla="*/ 204786 h 8215318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680117 w 5239899"/>
              <a:gd name="connsiteY114" fmla="*/ 6647496 h 8209700"/>
              <a:gd name="connsiteX115" fmla="*/ 1146717 w 5239899"/>
              <a:gd name="connsiteY115" fmla="*/ 7771446 h 8209700"/>
              <a:gd name="connsiteX116" fmla="*/ 4865276 w 5239899"/>
              <a:gd name="connsiteY116" fmla="*/ 7779066 h 8209700"/>
              <a:gd name="connsiteX117" fmla="*/ 4827177 w 5239899"/>
              <a:gd name="connsiteY117" fmla="*/ 2688906 h 8209700"/>
              <a:gd name="connsiteX118" fmla="*/ 2617377 w 5239899"/>
              <a:gd name="connsiteY118" fmla="*/ 204786 h 8209700"/>
              <a:gd name="connsiteX119" fmla="*/ 1855377 w 5239899"/>
              <a:gd name="connsiteY119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80117 w 5239899"/>
              <a:gd name="connsiteY115" fmla="*/ 6647496 h 8209700"/>
              <a:gd name="connsiteX116" fmla="*/ 1146717 w 5239899"/>
              <a:gd name="connsiteY116" fmla="*/ 7771446 h 8209700"/>
              <a:gd name="connsiteX117" fmla="*/ 4865276 w 5239899"/>
              <a:gd name="connsiteY117" fmla="*/ 7779066 h 8209700"/>
              <a:gd name="connsiteX118" fmla="*/ 4827177 w 5239899"/>
              <a:gd name="connsiteY118" fmla="*/ 2688906 h 8209700"/>
              <a:gd name="connsiteX119" fmla="*/ 2617377 w 5239899"/>
              <a:gd name="connsiteY119" fmla="*/ 204786 h 8209700"/>
              <a:gd name="connsiteX120" fmla="*/ 1855377 w 5239899"/>
              <a:gd name="connsiteY120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80117 w 5239899"/>
              <a:gd name="connsiteY116" fmla="*/ 664749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28682 w 5239899"/>
              <a:gd name="connsiteY116" fmla="*/ 679227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33482 w 5239899"/>
              <a:gd name="connsiteY109" fmla="*/ 592740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28682 w 5239899"/>
              <a:gd name="connsiteY118" fmla="*/ 6792276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510572 w 5239899"/>
              <a:gd name="connsiteY118" fmla="*/ 7015161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45827 w 5239899"/>
              <a:gd name="connsiteY118" fmla="*/ 6862761 h 8209700"/>
              <a:gd name="connsiteX119" fmla="*/ 1510572 w 5239899"/>
              <a:gd name="connsiteY119" fmla="*/ 7015161 h 8209700"/>
              <a:gd name="connsiteX120" fmla="*/ 1146717 w 5239899"/>
              <a:gd name="connsiteY120" fmla="*/ 7771446 h 8209700"/>
              <a:gd name="connsiteX121" fmla="*/ 4865276 w 5239899"/>
              <a:gd name="connsiteY121" fmla="*/ 7779066 h 8209700"/>
              <a:gd name="connsiteX122" fmla="*/ 4827177 w 5239899"/>
              <a:gd name="connsiteY122" fmla="*/ 2688906 h 8209700"/>
              <a:gd name="connsiteX123" fmla="*/ 2617377 w 5239899"/>
              <a:gd name="connsiteY123" fmla="*/ 204786 h 8209700"/>
              <a:gd name="connsiteX124" fmla="*/ 1855377 w 5239899"/>
              <a:gd name="connsiteY124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74402 w 5239899"/>
              <a:gd name="connsiteY117" fmla="*/ 6636066 h 8209700"/>
              <a:gd name="connsiteX118" fmla="*/ 1634397 w 5239899"/>
              <a:gd name="connsiteY118" fmla="*/ 6716076 h 8209700"/>
              <a:gd name="connsiteX119" fmla="*/ 1645827 w 5239899"/>
              <a:gd name="connsiteY119" fmla="*/ 6862761 h 8209700"/>
              <a:gd name="connsiteX120" fmla="*/ 1510572 w 5239899"/>
              <a:gd name="connsiteY120" fmla="*/ 7015161 h 8209700"/>
              <a:gd name="connsiteX121" fmla="*/ 1146717 w 5239899"/>
              <a:gd name="connsiteY121" fmla="*/ 7771446 h 8209700"/>
              <a:gd name="connsiteX122" fmla="*/ 4865276 w 5239899"/>
              <a:gd name="connsiteY122" fmla="*/ 7779066 h 8209700"/>
              <a:gd name="connsiteX123" fmla="*/ 4827177 w 5239899"/>
              <a:gd name="connsiteY123" fmla="*/ 2688906 h 8209700"/>
              <a:gd name="connsiteX124" fmla="*/ 2617377 w 5239899"/>
              <a:gd name="connsiteY124" fmla="*/ 204786 h 8209700"/>
              <a:gd name="connsiteX125" fmla="*/ 1855377 w 5239899"/>
              <a:gd name="connsiteY125" fmla="*/ 204786 h 8209700"/>
              <a:gd name="connsiteX0" fmla="*/ 1855377 w 5239899"/>
              <a:gd name="connsiteY0" fmla="*/ 204786 h 8182132"/>
              <a:gd name="connsiteX1" fmla="*/ 1718217 w 5239899"/>
              <a:gd name="connsiteY1" fmla="*/ 273366 h 8182132"/>
              <a:gd name="connsiteX2" fmla="*/ 1664877 w 5239899"/>
              <a:gd name="connsiteY2" fmla="*/ 418146 h 8182132"/>
              <a:gd name="connsiteX3" fmla="*/ 1657257 w 5239899"/>
              <a:gd name="connsiteY3" fmla="*/ 509586 h 8182132"/>
              <a:gd name="connsiteX4" fmla="*/ 1535337 w 5239899"/>
              <a:gd name="connsiteY4" fmla="*/ 562926 h 8182132"/>
              <a:gd name="connsiteX5" fmla="*/ 1459137 w 5239899"/>
              <a:gd name="connsiteY5" fmla="*/ 692466 h 8182132"/>
              <a:gd name="connsiteX6" fmla="*/ 1497237 w 5239899"/>
              <a:gd name="connsiteY6" fmla="*/ 860106 h 8182132"/>
              <a:gd name="connsiteX7" fmla="*/ 1405797 w 5239899"/>
              <a:gd name="connsiteY7" fmla="*/ 943926 h 8182132"/>
              <a:gd name="connsiteX8" fmla="*/ 1299117 w 5239899"/>
              <a:gd name="connsiteY8" fmla="*/ 822006 h 8182132"/>
              <a:gd name="connsiteX9" fmla="*/ 1314357 w 5239899"/>
              <a:gd name="connsiteY9" fmla="*/ 707706 h 8182132"/>
              <a:gd name="connsiteX10" fmla="*/ 1337217 w 5239899"/>
              <a:gd name="connsiteY10" fmla="*/ 593406 h 8182132"/>
              <a:gd name="connsiteX11" fmla="*/ 1245777 w 5239899"/>
              <a:gd name="connsiteY11" fmla="*/ 555306 h 8182132"/>
              <a:gd name="connsiteX12" fmla="*/ 1078137 w 5239899"/>
              <a:gd name="connsiteY12" fmla="*/ 562926 h 8182132"/>
              <a:gd name="connsiteX13" fmla="*/ 910497 w 5239899"/>
              <a:gd name="connsiteY13" fmla="*/ 410526 h 8182132"/>
              <a:gd name="connsiteX14" fmla="*/ 780957 w 5239899"/>
              <a:gd name="connsiteY14" fmla="*/ 334326 h 8182132"/>
              <a:gd name="connsiteX15" fmla="*/ 666657 w 5239899"/>
              <a:gd name="connsiteY15" fmla="*/ 387666 h 8182132"/>
              <a:gd name="connsiteX16" fmla="*/ 590457 w 5239899"/>
              <a:gd name="connsiteY16" fmla="*/ 296226 h 8182132"/>
              <a:gd name="connsiteX17" fmla="*/ 521877 w 5239899"/>
              <a:gd name="connsiteY17" fmla="*/ 280986 h 8182132"/>
              <a:gd name="connsiteX18" fmla="*/ 445677 w 5239899"/>
              <a:gd name="connsiteY18" fmla="*/ 204786 h 8182132"/>
              <a:gd name="connsiteX19" fmla="*/ 323757 w 5239899"/>
              <a:gd name="connsiteY19" fmla="*/ 242886 h 8182132"/>
              <a:gd name="connsiteX20" fmla="*/ 247557 w 5239899"/>
              <a:gd name="connsiteY20" fmla="*/ 326706 h 8182132"/>
              <a:gd name="connsiteX21" fmla="*/ 95157 w 5239899"/>
              <a:gd name="connsiteY21" fmla="*/ 418146 h 8182132"/>
              <a:gd name="connsiteX22" fmla="*/ 18957 w 5239899"/>
              <a:gd name="connsiteY22" fmla="*/ 608646 h 8182132"/>
              <a:gd name="connsiteX23" fmla="*/ 11337 w 5239899"/>
              <a:gd name="connsiteY23" fmla="*/ 722946 h 8182132"/>
              <a:gd name="connsiteX24" fmla="*/ 156117 w 5239899"/>
              <a:gd name="connsiteY24" fmla="*/ 867726 h 8182132"/>
              <a:gd name="connsiteX25" fmla="*/ 407577 w 5239899"/>
              <a:gd name="connsiteY25" fmla="*/ 997266 h 8182132"/>
              <a:gd name="connsiteX26" fmla="*/ 499017 w 5239899"/>
              <a:gd name="connsiteY26" fmla="*/ 1081086 h 8182132"/>
              <a:gd name="connsiteX27" fmla="*/ 681897 w 5239899"/>
              <a:gd name="connsiteY27" fmla="*/ 1241106 h 8182132"/>
              <a:gd name="connsiteX28" fmla="*/ 887637 w 5239899"/>
              <a:gd name="connsiteY28" fmla="*/ 1340166 h 8182132"/>
              <a:gd name="connsiteX29" fmla="*/ 1009557 w 5239899"/>
              <a:gd name="connsiteY29" fmla="*/ 1523046 h 8182132"/>
              <a:gd name="connsiteX30" fmla="*/ 1062897 w 5239899"/>
              <a:gd name="connsiteY30" fmla="*/ 1599246 h 8182132"/>
              <a:gd name="connsiteX31" fmla="*/ 1001937 w 5239899"/>
              <a:gd name="connsiteY31" fmla="*/ 1759266 h 8182132"/>
              <a:gd name="connsiteX32" fmla="*/ 1009557 w 5239899"/>
              <a:gd name="connsiteY32" fmla="*/ 1934526 h 8182132"/>
              <a:gd name="connsiteX33" fmla="*/ 1131477 w 5239899"/>
              <a:gd name="connsiteY33" fmla="*/ 2147886 h 8182132"/>
              <a:gd name="connsiteX34" fmla="*/ 1207677 w 5239899"/>
              <a:gd name="connsiteY34" fmla="*/ 2254566 h 8182132"/>
              <a:gd name="connsiteX35" fmla="*/ 1329597 w 5239899"/>
              <a:gd name="connsiteY35" fmla="*/ 2338386 h 8182132"/>
              <a:gd name="connsiteX36" fmla="*/ 1200057 w 5239899"/>
              <a:gd name="connsiteY36" fmla="*/ 2452686 h 8182132"/>
              <a:gd name="connsiteX37" fmla="*/ 1093377 w 5239899"/>
              <a:gd name="connsiteY37" fmla="*/ 2605086 h 8182132"/>
              <a:gd name="connsiteX38" fmla="*/ 1093377 w 5239899"/>
              <a:gd name="connsiteY38" fmla="*/ 2742246 h 8182132"/>
              <a:gd name="connsiteX39" fmla="*/ 1146717 w 5239899"/>
              <a:gd name="connsiteY39" fmla="*/ 2902266 h 8182132"/>
              <a:gd name="connsiteX40" fmla="*/ 1131477 w 5239899"/>
              <a:gd name="connsiteY40" fmla="*/ 2963226 h 8182132"/>
              <a:gd name="connsiteX41" fmla="*/ 971457 w 5239899"/>
              <a:gd name="connsiteY41" fmla="*/ 2917506 h 8182132"/>
              <a:gd name="connsiteX42" fmla="*/ 857157 w 5239899"/>
              <a:gd name="connsiteY42" fmla="*/ 2932746 h 8182132"/>
              <a:gd name="connsiteX43" fmla="*/ 712377 w 5239899"/>
              <a:gd name="connsiteY43" fmla="*/ 2993706 h 8182132"/>
              <a:gd name="connsiteX44" fmla="*/ 445677 w 5239899"/>
              <a:gd name="connsiteY44" fmla="*/ 3115626 h 8182132"/>
              <a:gd name="connsiteX45" fmla="*/ 407577 w 5239899"/>
              <a:gd name="connsiteY45" fmla="*/ 3252786 h 8182132"/>
              <a:gd name="connsiteX46" fmla="*/ 506637 w 5239899"/>
              <a:gd name="connsiteY46" fmla="*/ 3435666 h 8182132"/>
              <a:gd name="connsiteX47" fmla="*/ 750477 w 5239899"/>
              <a:gd name="connsiteY47" fmla="*/ 3519486 h 8182132"/>
              <a:gd name="connsiteX48" fmla="*/ 925737 w 5239899"/>
              <a:gd name="connsiteY48" fmla="*/ 3527106 h 8182132"/>
              <a:gd name="connsiteX49" fmla="*/ 1085757 w 5239899"/>
              <a:gd name="connsiteY49" fmla="*/ 3519486 h 8182132"/>
              <a:gd name="connsiteX50" fmla="*/ 1215297 w 5239899"/>
              <a:gd name="connsiteY50" fmla="*/ 3565206 h 8182132"/>
              <a:gd name="connsiteX51" fmla="*/ 1306737 w 5239899"/>
              <a:gd name="connsiteY51" fmla="*/ 3641406 h 8182132"/>
              <a:gd name="connsiteX52" fmla="*/ 1367697 w 5239899"/>
              <a:gd name="connsiteY52" fmla="*/ 3671886 h 8182132"/>
              <a:gd name="connsiteX53" fmla="*/ 1161957 w 5239899"/>
              <a:gd name="connsiteY53" fmla="*/ 3679506 h 8182132"/>
              <a:gd name="connsiteX54" fmla="*/ 948597 w 5239899"/>
              <a:gd name="connsiteY54" fmla="*/ 3725226 h 8182132"/>
              <a:gd name="connsiteX55" fmla="*/ 780957 w 5239899"/>
              <a:gd name="connsiteY55" fmla="*/ 3763326 h 8182132"/>
              <a:gd name="connsiteX56" fmla="*/ 659037 w 5239899"/>
              <a:gd name="connsiteY56" fmla="*/ 3801426 h 8182132"/>
              <a:gd name="connsiteX57" fmla="*/ 590457 w 5239899"/>
              <a:gd name="connsiteY57" fmla="*/ 3831906 h 8182132"/>
              <a:gd name="connsiteX58" fmla="*/ 537117 w 5239899"/>
              <a:gd name="connsiteY58" fmla="*/ 3991926 h 8182132"/>
              <a:gd name="connsiteX59" fmla="*/ 605697 w 5239899"/>
              <a:gd name="connsiteY59" fmla="*/ 4220526 h 8182132"/>
              <a:gd name="connsiteX60" fmla="*/ 643797 w 5239899"/>
              <a:gd name="connsiteY60" fmla="*/ 4334826 h 8182132"/>
              <a:gd name="connsiteX61" fmla="*/ 575217 w 5239899"/>
              <a:gd name="connsiteY61" fmla="*/ 4487226 h 8182132"/>
              <a:gd name="connsiteX62" fmla="*/ 384717 w 5239899"/>
              <a:gd name="connsiteY62" fmla="*/ 4586286 h 8182132"/>
              <a:gd name="connsiteX63" fmla="*/ 300897 w 5239899"/>
              <a:gd name="connsiteY63" fmla="*/ 4746306 h 8182132"/>
              <a:gd name="connsiteX64" fmla="*/ 217077 w 5239899"/>
              <a:gd name="connsiteY64" fmla="*/ 4898706 h 8182132"/>
              <a:gd name="connsiteX65" fmla="*/ 118017 w 5239899"/>
              <a:gd name="connsiteY65" fmla="*/ 5089206 h 8182132"/>
              <a:gd name="connsiteX66" fmla="*/ 125637 w 5239899"/>
              <a:gd name="connsiteY66" fmla="*/ 5180646 h 8182132"/>
              <a:gd name="connsiteX67" fmla="*/ 262797 w 5239899"/>
              <a:gd name="connsiteY67" fmla="*/ 5165406 h 8182132"/>
              <a:gd name="connsiteX68" fmla="*/ 422817 w 5239899"/>
              <a:gd name="connsiteY68" fmla="*/ 5035866 h 8182132"/>
              <a:gd name="connsiteX69" fmla="*/ 598077 w 5239899"/>
              <a:gd name="connsiteY69" fmla="*/ 4936806 h 8182132"/>
              <a:gd name="connsiteX70" fmla="*/ 841917 w 5239899"/>
              <a:gd name="connsiteY70" fmla="*/ 4837746 h 8182132"/>
              <a:gd name="connsiteX71" fmla="*/ 956217 w 5239899"/>
              <a:gd name="connsiteY71" fmla="*/ 4753926 h 8182132"/>
              <a:gd name="connsiteX72" fmla="*/ 1131477 w 5239899"/>
              <a:gd name="connsiteY72" fmla="*/ 4746306 h 8182132"/>
              <a:gd name="connsiteX73" fmla="*/ 1276257 w 5239899"/>
              <a:gd name="connsiteY73" fmla="*/ 4799646 h 8182132"/>
              <a:gd name="connsiteX74" fmla="*/ 1398177 w 5239899"/>
              <a:gd name="connsiteY74" fmla="*/ 4814886 h 8182132"/>
              <a:gd name="connsiteX75" fmla="*/ 1520097 w 5239899"/>
              <a:gd name="connsiteY75" fmla="*/ 4708206 h 8182132"/>
              <a:gd name="connsiteX76" fmla="*/ 1642017 w 5239899"/>
              <a:gd name="connsiteY76" fmla="*/ 4692966 h 8182132"/>
              <a:gd name="connsiteX77" fmla="*/ 1702977 w 5239899"/>
              <a:gd name="connsiteY77" fmla="*/ 4692966 h 8182132"/>
              <a:gd name="connsiteX78" fmla="*/ 1855377 w 5239899"/>
              <a:gd name="connsiteY78" fmla="*/ 4532946 h 8182132"/>
              <a:gd name="connsiteX79" fmla="*/ 2030637 w 5239899"/>
              <a:gd name="connsiteY79" fmla="*/ 4411026 h 8182132"/>
              <a:gd name="connsiteX80" fmla="*/ 2160177 w 5239899"/>
              <a:gd name="connsiteY80" fmla="*/ 4319586 h 8182132"/>
              <a:gd name="connsiteX81" fmla="*/ 2266857 w 5239899"/>
              <a:gd name="connsiteY81" fmla="*/ 4182426 h 8182132"/>
              <a:gd name="connsiteX82" fmla="*/ 2327817 w 5239899"/>
              <a:gd name="connsiteY82" fmla="*/ 4289106 h 8182132"/>
              <a:gd name="connsiteX83" fmla="*/ 2304957 w 5239899"/>
              <a:gd name="connsiteY83" fmla="*/ 4441506 h 8182132"/>
              <a:gd name="connsiteX84" fmla="*/ 2251617 w 5239899"/>
              <a:gd name="connsiteY84" fmla="*/ 4601526 h 8182132"/>
              <a:gd name="connsiteX85" fmla="*/ 2221137 w 5239899"/>
              <a:gd name="connsiteY85" fmla="*/ 4715826 h 8182132"/>
              <a:gd name="connsiteX86" fmla="*/ 2358297 w 5239899"/>
              <a:gd name="connsiteY86" fmla="*/ 4822506 h 8182132"/>
              <a:gd name="connsiteX87" fmla="*/ 2495457 w 5239899"/>
              <a:gd name="connsiteY87" fmla="*/ 4784406 h 8182132"/>
              <a:gd name="connsiteX88" fmla="*/ 2571657 w 5239899"/>
              <a:gd name="connsiteY88" fmla="*/ 4837746 h 8182132"/>
              <a:gd name="connsiteX89" fmla="*/ 2586897 w 5239899"/>
              <a:gd name="connsiteY89" fmla="*/ 4929186 h 8182132"/>
              <a:gd name="connsiteX90" fmla="*/ 2586897 w 5239899"/>
              <a:gd name="connsiteY90" fmla="*/ 5020626 h 8182132"/>
              <a:gd name="connsiteX91" fmla="*/ 2739297 w 5239899"/>
              <a:gd name="connsiteY91" fmla="*/ 5180646 h 8182132"/>
              <a:gd name="connsiteX92" fmla="*/ 2823117 w 5239899"/>
              <a:gd name="connsiteY92" fmla="*/ 5302566 h 8182132"/>
              <a:gd name="connsiteX93" fmla="*/ 3005997 w 5239899"/>
              <a:gd name="connsiteY93" fmla="*/ 5401626 h 8182132"/>
              <a:gd name="connsiteX94" fmla="*/ 3120297 w 5239899"/>
              <a:gd name="connsiteY94" fmla="*/ 5454966 h 8182132"/>
              <a:gd name="connsiteX95" fmla="*/ 3341277 w 5239899"/>
              <a:gd name="connsiteY95" fmla="*/ 5538786 h 8182132"/>
              <a:gd name="connsiteX96" fmla="*/ 3493677 w 5239899"/>
              <a:gd name="connsiteY96" fmla="*/ 5637846 h 8182132"/>
              <a:gd name="connsiteX97" fmla="*/ 3615597 w 5239899"/>
              <a:gd name="connsiteY97" fmla="*/ 5759766 h 8182132"/>
              <a:gd name="connsiteX98" fmla="*/ 3668937 w 5239899"/>
              <a:gd name="connsiteY98" fmla="*/ 5835966 h 8182132"/>
              <a:gd name="connsiteX99" fmla="*/ 3501297 w 5239899"/>
              <a:gd name="connsiteY99" fmla="*/ 5942646 h 8182132"/>
              <a:gd name="connsiteX100" fmla="*/ 3394617 w 5239899"/>
              <a:gd name="connsiteY100" fmla="*/ 6003606 h 8182132"/>
              <a:gd name="connsiteX101" fmla="*/ 3287937 w 5239899"/>
              <a:gd name="connsiteY101" fmla="*/ 6072186 h 8182132"/>
              <a:gd name="connsiteX102" fmla="*/ 3219357 w 5239899"/>
              <a:gd name="connsiteY102" fmla="*/ 6087426 h 8182132"/>
              <a:gd name="connsiteX103" fmla="*/ 3074577 w 5239899"/>
              <a:gd name="connsiteY103" fmla="*/ 5942646 h 8182132"/>
              <a:gd name="connsiteX104" fmla="*/ 2906937 w 5239899"/>
              <a:gd name="connsiteY104" fmla="*/ 5813106 h 8182132"/>
              <a:gd name="connsiteX105" fmla="*/ 2746917 w 5239899"/>
              <a:gd name="connsiteY105" fmla="*/ 5790246 h 8182132"/>
              <a:gd name="connsiteX106" fmla="*/ 2491647 w 5239899"/>
              <a:gd name="connsiteY106" fmla="*/ 5826441 h 8182132"/>
              <a:gd name="connsiteX107" fmla="*/ 2228757 w 5239899"/>
              <a:gd name="connsiteY107" fmla="*/ 5832156 h 8182132"/>
              <a:gd name="connsiteX108" fmla="*/ 2063022 w 5239899"/>
              <a:gd name="connsiteY108" fmla="*/ 5775006 h 8182132"/>
              <a:gd name="connsiteX109" fmla="*/ 1975392 w 5239899"/>
              <a:gd name="connsiteY109" fmla="*/ 5786436 h 8182132"/>
              <a:gd name="connsiteX110" fmla="*/ 1933482 w 5239899"/>
              <a:gd name="connsiteY110" fmla="*/ 5927406 h 8182132"/>
              <a:gd name="connsiteX111" fmla="*/ 1927767 w 5239899"/>
              <a:gd name="connsiteY111" fmla="*/ 6068376 h 8182132"/>
              <a:gd name="connsiteX112" fmla="*/ 1786797 w 5239899"/>
              <a:gd name="connsiteY112" fmla="*/ 6156006 h 8182132"/>
              <a:gd name="connsiteX113" fmla="*/ 1672497 w 5239899"/>
              <a:gd name="connsiteY113" fmla="*/ 6215061 h 8182132"/>
              <a:gd name="connsiteX114" fmla="*/ 1562007 w 5239899"/>
              <a:gd name="connsiteY114" fmla="*/ 6283641 h 8182132"/>
              <a:gd name="connsiteX115" fmla="*/ 1562007 w 5239899"/>
              <a:gd name="connsiteY115" fmla="*/ 6462711 h 8182132"/>
              <a:gd name="connsiteX116" fmla="*/ 1632492 w 5239899"/>
              <a:gd name="connsiteY116" fmla="*/ 6554151 h 8182132"/>
              <a:gd name="connsiteX117" fmla="*/ 1674402 w 5239899"/>
              <a:gd name="connsiteY117" fmla="*/ 6636066 h 8182132"/>
              <a:gd name="connsiteX118" fmla="*/ 1634397 w 5239899"/>
              <a:gd name="connsiteY118" fmla="*/ 6716076 h 8182132"/>
              <a:gd name="connsiteX119" fmla="*/ 1645827 w 5239899"/>
              <a:gd name="connsiteY119" fmla="*/ 6862761 h 8182132"/>
              <a:gd name="connsiteX120" fmla="*/ 1510572 w 5239899"/>
              <a:gd name="connsiteY120" fmla="*/ 7015161 h 8182132"/>
              <a:gd name="connsiteX121" fmla="*/ 1542957 w 5239899"/>
              <a:gd name="connsiteY121" fmla="*/ 7169466 h 8182132"/>
              <a:gd name="connsiteX122" fmla="*/ 1146717 w 5239899"/>
              <a:gd name="connsiteY122" fmla="*/ 7771446 h 8182132"/>
              <a:gd name="connsiteX123" fmla="*/ 4865276 w 5239899"/>
              <a:gd name="connsiteY123" fmla="*/ 7779066 h 8182132"/>
              <a:gd name="connsiteX124" fmla="*/ 4827177 w 5239899"/>
              <a:gd name="connsiteY124" fmla="*/ 2688906 h 8182132"/>
              <a:gd name="connsiteX125" fmla="*/ 2617377 w 5239899"/>
              <a:gd name="connsiteY125" fmla="*/ 204786 h 8182132"/>
              <a:gd name="connsiteX126" fmla="*/ 1855377 w 5239899"/>
              <a:gd name="connsiteY126" fmla="*/ 204786 h 8182132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853347 w 5239899"/>
              <a:gd name="connsiteY122" fmla="*/ 7319961 h 8173680"/>
              <a:gd name="connsiteX123" fmla="*/ 1146717 w 5239899"/>
              <a:gd name="connsiteY123" fmla="*/ 7771446 h 8173680"/>
              <a:gd name="connsiteX124" fmla="*/ 4865276 w 5239899"/>
              <a:gd name="connsiteY124" fmla="*/ 7779066 h 8173680"/>
              <a:gd name="connsiteX125" fmla="*/ 4827177 w 5239899"/>
              <a:gd name="connsiteY125" fmla="*/ 2688906 h 8173680"/>
              <a:gd name="connsiteX126" fmla="*/ 2617377 w 5239899"/>
              <a:gd name="connsiteY126" fmla="*/ 204786 h 8173680"/>
              <a:gd name="connsiteX127" fmla="*/ 1855377 w 5239899"/>
              <a:gd name="connsiteY127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142907 w 5239899"/>
              <a:gd name="connsiteY122" fmla="*/ 7159941 h 8173680"/>
              <a:gd name="connsiteX123" fmla="*/ 853347 w 5239899"/>
              <a:gd name="connsiteY123" fmla="*/ 7319961 h 8173680"/>
              <a:gd name="connsiteX124" fmla="*/ 1146717 w 5239899"/>
              <a:gd name="connsiteY124" fmla="*/ 7771446 h 8173680"/>
              <a:gd name="connsiteX125" fmla="*/ 4865276 w 5239899"/>
              <a:gd name="connsiteY125" fmla="*/ 7779066 h 8173680"/>
              <a:gd name="connsiteX126" fmla="*/ 4827177 w 5239899"/>
              <a:gd name="connsiteY126" fmla="*/ 2688906 h 8173680"/>
              <a:gd name="connsiteX127" fmla="*/ 2617377 w 5239899"/>
              <a:gd name="connsiteY127" fmla="*/ 204786 h 8173680"/>
              <a:gd name="connsiteX128" fmla="*/ 1855377 w 5239899"/>
              <a:gd name="connsiteY128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853347 w 5239899"/>
              <a:gd name="connsiteY124" fmla="*/ 7319961 h 8173680"/>
              <a:gd name="connsiteX125" fmla="*/ 1146717 w 5239899"/>
              <a:gd name="connsiteY125" fmla="*/ 7771446 h 8173680"/>
              <a:gd name="connsiteX126" fmla="*/ 4865276 w 5239899"/>
              <a:gd name="connsiteY126" fmla="*/ 7779066 h 8173680"/>
              <a:gd name="connsiteX127" fmla="*/ 4827177 w 5239899"/>
              <a:gd name="connsiteY127" fmla="*/ 2688906 h 8173680"/>
              <a:gd name="connsiteX128" fmla="*/ 2617377 w 5239899"/>
              <a:gd name="connsiteY128" fmla="*/ 204786 h 8173680"/>
              <a:gd name="connsiteX129" fmla="*/ 1855377 w 5239899"/>
              <a:gd name="connsiteY129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853347 w 5239899"/>
              <a:gd name="connsiteY125" fmla="*/ 7319961 h 8173680"/>
              <a:gd name="connsiteX126" fmla="*/ 1146717 w 5239899"/>
              <a:gd name="connsiteY126" fmla="*/ 7771446 h 8173680"/>
              <a:gd name="connsiteX127" fmla="*/ 4865276 w 5239899"/>
              <a:gd name="connsiteY127" fmla="*/ 7779066 h 8173680"/>
              <a:gd name="connsiteX128" fmla="*/ 4827177 w 5239899"/>
              <a:gd name="connsiteY128" fmla="*/ 2688906 h 8173680"/>
              <a:gd name="connsiteX129" fmla="*/ 2617377 w 5239899"/>
              <a:gd name="connsiteY129" fmla="*/ 204786 h 8173680"/>
              <a:gd name="connsiteX130" fmla="*/ 1855377 w 5239899"/>
              <a:gd name="connsiteY130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53347 w 5239899"/>
              <a:gd name="connsiteY126" fmla="*/ 731996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40012 w 5239899"/>
              <a:gd name="connsiteY126" fmla="*/ 738473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6048"/>
              <a:gd name="connsiteX1" fmla="*/ 1718217 w 5239899"/>
              <a:gd name="connsiteY1" fmla="*/ 273366 h 8156048"/>
              <a:gd name="connsiteX2" fmla="*/ 1664877 w 5239899"/>
              <a:gd name="connsiteY2" fmla="*/ 418146 h 8156048"/>
              <a:gd name="connsiteX3" fmla="*/ 1657257 w 5239899"/>
              <a:gd name="connsiteY3" fmla="*/ 509586 h 8156048"/>
              <a:gd name="connsiteX4" fmla="*/ 1535337 w 5239899"/>
              <a:gd name="connsiteY4" fmla="*/ 562926 h 8156048"/>
              <a:gd name="connsiteX5" fmla="*/ 1459137 w 5239899"/>
              <a:gd name="connsiteY5" fmla="*/ 692466 h 8156048"/>
              <a:gd name="connsiteX6" fmla="*/ 1497237 w 5239899"/>
              <a:gd name="connsiteY6" fmla="*/ 860106 h 8156048"/>
              <a:gd name="connsiteX7" fmla="*/ 1405797 w 5239899"/>
              <a:gd name="connsiteY7" fmla="*/ 943926 h 8156048"/>
              <a:gd name="connsiteX8" fmla="*/ 1299117 w 5239899"/>
              <a:gd name="connsiteY8" fmla="*/ 822006 h 8156048"/>
              <a:gd name="connsiteX9" fmla="*/ 1314357 w 5239899"/>
              <a:gd name="connsiteY9" fmla="*/ 707706 h 8156048"/>
              <a:gd name="connsiteX10" fmla="*/ 1337217 w 5239899"/>
              <a:gd name="connsiteY10" fmla="*/ 593406 h 8156048"/>
              <a:gd name="connsiteX11" fmla="*/ 1245777 w 5239899"/>
              <a:gd name="connsiteY11" fmla="*/ 555306 h 8156048"/>
              <a:gd name="connsiteX12" fmla="*/ 1078137 w 5239899"/>
              <a:gd name="connsiteY12" fmla="*/ 562926 h 8156048"/>
              <a:gd name="connsiteX13" fmla="*/ 910497 w 5239899"/>
              <a:gd name="connsiteY13" fmla="*/ 410526 h 8156048"/>
              <a:gd name="connsiteX14" fmla="*/ 780957 w 5239899"/>
              <a:gd name="connsiteY14" fmla="*/ 334326 h 8156048"/>
              <a:gd name="connsiteX15" fmla="*/ 666657 w 5239899"/>
              <a:gd name="connsiteY15" fmla="*/ 387666 h 8156048"/>
              <a:gd name="connsiteX16" fmla="*/ 590457 w 5239899"/>
              <a:gd name="connsiteY16" fmla="*/ 296226 h 8156048"/>
              <a:gd name="connsiteX17" fmla="*/ 521877 w 5239899"/>
              <a:gd name="connsiteY17" fmla="*/ 280986 h 8156048"/>
              <a:gd name="connsiteX18" fmla="*/ 445677 w 5239899"/>
              <a:gd name="connsiteY18" fmla="*/ 204786 h 8156048"/>
              <a:gd name="connsiteX19" fmla="*/ 323757 w 5239899"/>
              <a:gd name="connsiteY19" fmla="*/ 242886 h 8156048"/>
              <a:gd name="connsiteX20" fmla="*/ 247557 w 5239899"/>
              <a:gd name="connsiteY20" fmla="*/ 326706 h 8156048"/>
              <a:gd name="connsiteX21" fmla="*/ 95157 w 5239899"/>
              <a:gd name="connsiteY21" fmla="*/ 418146 h 8156048"/>
              <a:gd name="connsiteX22" fmla="*/ 18957 w 5239899"/>
              <a:gd name="connsiteY22" fmla="*/ 608646 h 8156048"/>
              <a:gd name="connsiteX23" fmla="*/ 11337 w 5239899"/>
              <a:gd name="connsiteY23" fmla="*/ 722946 h 8156048"/>
              <a:gd name="connsiteX24" fmla="*/ 156117 w 5239899"/>
              <a:gd name="connsiteY24" fmla="*/ 867726 h 8156048"/>
              <a:gd name="connsiteX25" fmla="*/ 407577 w 5239899"/>
              <a:gd name="connsiteY25" fmla="*/ 997266 h 8156048"/>
              <a:gd name="connsiteX26" fmla="*/ 499017 w 5239899"/>
              <a:gd name="connsiteY26" fmla="*/ 1081086 h 8156048"/>
              <a:gd name="connsiteX27" fmla="*/ 681897 w 5239899"/>
              <a:gd name="connsiteY27" fmla="*/ 1241106 h 8156048"/>
              <a:gd name="connsiteX28" fmla="*/ 887637 w 5239899"/>
              <a:gd name="connsiteY28" fmla="*/ 1340166 h 8156048"/>
              <a:gd name="connsiteX29" fmla="*/ 1009557 w 5239899"/>
              <a:gd name="connsiteY29" fmla="*/ 1523046 h 8156048"/>
              <a:gd name="connsiteX30" fmla="*/ 1062897 w 5239899"/>
              <a:gd name="connsiteY30" fmla="*/ 1599246 h 8156048"/>
              <a:gd name="connsiteX31" fmla="*/ 1001937 w 5239899"/>
              <a:gd name="connsiteY31" fmla="*/ 1759266 h 8156048"/>
              <a:gd name="connsiteX32" fmla="*/ 1009557 w 5239899"/>
              <a:gd name="connsiteY32" fmla="*/ 1934526 h 8156048"/>
              <a:gd name="connsiteX33" fmla="*/ 1131477 w 5239899"/>
              <a:gd name="connsiteY33" fmla="*/ 2147886 h 8156048"/>
              <a:gd name="connsiteX34" fmla="*/ 1207677 w 5239899"/>
              <a:gd name="connsiteY34" fmla="*/ 2254566 h 8156048"/>
              <a:gd name="connsiteX35" fmla="*/ 1329597 w 5239899"/>
              <a:gd name="connsiteY35" fmla="*/ 2338386 h 8156048"/>
              <a:gd name="connsiteX36" fmla="*/ 1200057 w 5239899"/>
              <a:gd name="connsiteY36" fmla="*/ 2452686 h 8156048"/>
              <a:gd name="connsiteX37" fmla="*/ 1093377 w 5239899"/>
              <a:gd name="connsiteY37" fmla="*/ 2605086 h 8156048"/>
              <a:gd name="connsiteX38" fmla="*/ 1093377 w 5239899"/>
              <a:gd name="connsiteY38" fmla="*/ 2742246 h 8156048"/>
              <a:gd name="connsiteX39" fmla="*/ 1146717 w 5239899"/>
              <a:gd name="connsiteY39" fmla="*/ 2902266 h 8156048"/>
              <a:gd name="connsiteX40" fmla="*/ 1131477 w 5239899"/>
              <a:gd name="connsiteY40" fmla="*/ 2963226 h 8156048"/>
              <a:gd name="connsiteX41" fmla="*/ 971457 w 5239899"/>
              <a:gd name="connsiteY41" fmla="*/ 2917506 h 8156048"/>
              <a:gd name="connsiteX42" fmla="*/ 857157 w 5239899"/>
              <a:gd name="connsiteY42" fmla="*/ 2932746 h 8156048"/>
              <a:gd name="connsiteX43" fmla="*/ 712377 w 5239899"/>
              <a:gd name="connsiteY43" fmla="*/ 2993706 h 8156048"/>
              <a:gd name="connsiteX44" fmla="*/ 445677 w 5239899"/>
              <a:gd name="connsiteY44" fmla="*/ 3115626 h 8156048"/>
              <a:gd name="connsiteX45" fmla="*/ 407577 w 5239899"/>
              <a:gd name="connsiteY45" fmla="*/ 3252786 h 8156048"/>
              <a:gd name="connsiteX46" fmla="*/ 506637 w 5239899"/>
              <a:gd name="connsiteY46" fmla="*/ 3435666 h 8156048"/>
              <a:gd name="connsiteX47" fmla="*/ 750477 w 5239899"/>
              <a:gd name="connsiteY47" fmla="*/ 3519486 h 8156048"/>
              <a:gd name="connsiteX48" fmla="*/ 925737 w 5239899"/>
              <a:gd name="connsiteY48" fmla="*/ 3527106 h 8156048"/>
              <a:gd name="connsiteX49" fmla="*/ 1085757 w 5239899"/>
              <a:gd name="connsiteY49" fmla="*/ 3519486 h 8156048"/>
              <a:gd name="connsiteX50" fmla="*/ 1215297 w 5239899"/>
              <a:gd name="connsiteY50" fmla="*/ 3565206 h 8156048"/>
              <a:gd name="connsiteX51" fmla="*/ 1306737 w 5239899"/>
              <a:gd name="connsiteY51" fmla="*/ 3641406 h 8156048"/>
              <a:gd name="connsiteX52" fmla="*/ 1367697 w 5239899"/>
              <a:gd name="connsiteY52" fmla="*/ 3671886 h 8156048"/>
              <a:gd name="connsiteX53" fmla="*/ 1161957 w 5239899"/>
              <a:gd name="connsiteY53" fmla="*/ 3679506 h 8156048"/>
              <a:gd name="connsiteX54" fmla="*/ 948597 w 5239899"/>
              <a:gd name="connsiteY54" fmla="*/ 3725226 h 8156048"/>
              <a:gd name="connsiteX55" fmla="*/ 780957 w 5239899"/>
              <a:gd name="connsiteY55" fmla="*/ 3763326 h 8156048"/>
              <a:gd name="connsiteX56" fmla="*/ 659037 w 5239899"/>
              <a:gd name="connsiteY56" fmla="*/ 3801426 h 8156048"/>
              <a:gd name="connsiteX57" fmla="*/ 590457 w 5239899"/>
              <a:gd name="connsiteY57" fmla="*/ 3831906 h 8156048"/>
              <a:gd name="connsiteX58" fmla="*/ 537117 w 5239899"/>
              <a:gd name="connsiteY58" fmla="*/ 3991926 h 8156048"/>
              <a:gd name="connsiteX59" fmla="*/ 605697 w 5239899"/>
              <a:gd name="connsiteY59" fmla="*/ 4220526 h 8156048"/>
              <a:gd name="connsiteX60" fmla="*/ 643797 w 5239899"/>
              <a:gd name="connsiteY60" fmla="*/ 4334826 h 8156048"/>
              <a:gd name="connsiteX61" fmla="*/ 575217 w 5239899"/>
              <a:gd name="connsiteY61" fmla="*/ 4487226 h 8156048"/>
              <a:gd name="connsiteX62" fmla="*/ 384717 w 5239899"/>
              <a:gd name="connsiteY62" fmla="*/ 4586286 h 8156048"/>
              <a:gd name="connsiteX63" fmla="*/ 300897 w 5239899"/>
              <a:gd name="connsiteY63" fmla="*/ 4746306 h 8156048"/>
              <a:gd name="connsiteX64" fmla="*/ 217077 w 5239899"/>
              <a:gd name="connsiteY64" fmla="*/ 4898706 h 8156048"/>
              <a:gd name="connsiteX65" fmla="*/ 118017 w 5239899"/>
              <a:gd name="connsiteY65" fmla="*/ 5089206 h 8156048"/>
              <a:gd name="connsiteX66" fmla="*/ 125637 w 5239899"/>
              <a:gd name="connsiteY66" fmla="*/ 5180646 h 8156048"/>
              <a:gd name="connsiteX67" fmla="*/ 262797 w 5239899"/>
              <a:gd name="connsiteY67" fmla="*/ 5165406 h 8156048"/>
              <a:gd name="connsiteX68" fmla="*/ 422817 w 5239899"/>
              <a:gd name="connsiteY68" fmla="*/ 5035866 h 8156048"/>
              <a:gd name="connsiteX69" fmla="*/ 598077 w 5239899"/>
              <a:gd name="connsiteY69" fmla="*/ 4936806 h 8156048"/>
              <a:gd name="connsiteX70" fmla="*/ 841917 w 5239899"/>
              <a:gd name="connsiteY70" fmla="*/ 4837746 h 8156048"/>
              <a:gd name="connsiteX71" fmla="*/ 956217 w 5239899"/>
              <a:gd name="connsiteY71" fmla="*/ 4753926 h 8156048"/>
              <a:gd name="connsiteX72" fmla="*/ 1131477 w 5239899"/>
              <a:gd name="connsiteY72" fmla="*/ 4746306 h 8156048"/>
              <a:gd name="connsiteX73" fmla="*/ 1276257 w 5239899"/>
              <a:gd name="connsiteY73" fmla="*/ 4799646 h 8156048"/>
              <a:gd name="connsiteX74" fmla="*/ 1398177 w 5239899"/>
              <a:gd name="connsiteY74" fmla="*/ 4814886 h 8156048"/>
              <a:gd name="connsiteX75" fmla="*/ 1520097 w 5239899"/>
              <a:gd name="connsiteY75" fmla="*/ 4708206 h 8156048"/>
              <a:gd name="connsiteX76" fmla="*/ 1642017 w 5239899"/>
              <a:gd name="connsiteY76" fmla="*/ 4692966 h 8156048"/>
              <a:gd name="connsiteX77" fmla="*/ 1702977 w 5239899"/>
              <a:gd name="connsiteY77" fmla="*/ 4692966 h 8156048"/>
              <a:gd name="connsiteX78" fmla="*/ 1855377 w 5239899"/>
              <a:gd name="connsiteY78" fmla="*/ 4532946 h 8156048"/>
              <a:gd name="connsiteX79" fmla="*/ 2030637 w 5239899"/>
              <a:gd name="connsiteY79" fmla="*/ 4411026 h 8156048"/>
              <a:gd name="connsiteX80" fmla="*/ 2160177 w 5239899"/>
              <a:gd name="connsiteY80" fmla="*/ 4319586 h 8156048"/>
              <a:gd name="connsiteX81" fmla="*/ 2266857 w 5239899"/>
              <a:gd name="connsiteY81" fmla="*/ 4182426 h 8156048"/>
              <a:gd name="connsiteX82" fmla="*/ 2327817 w 5239899"/>
              <a:gd name="connsiteY82" fmla="*/ 4289106 h 8156048"/>
              <a:gd name="connsiteX83" fmla="*/ 2304957 w 5239899"/>
              <a:gd name="connsiteY83" fmla="*/ 4441506 h 8156048"/>
              <a:gd name="connsiteX84" fmla="*/ 2251617 w 5239899"/>
              <a:gd name="connsiteY84" fmla="*/ 4601526 h 8156048"/>
              <a:gd name="connsiteX85" fmla="*/ 2221137 w 5239899"/>
              <a:gd name="connsiteY85" fmla="*/ 4715826 h 8156048"/>
              <a:gd name="connsiteX86" fmla="*/ 2358297 w 5239899"/>
              <a:gd name="connsiteY86" fmla="*/ 4822506 h 8156048"/>
              <a:gd name="connsiteX87" fmla="*/ 2495457 w 5239899"/>
              <a:gd name="connsiteY87" fmla="*/ 4784406 h 8156048"/>
              <a:gd name="connsiteX88" fmla="*/ 2571657 w 5239899"/>
              <a:gd name="connsiteY88" fmla="*/ 4837746 h 8156048"/>
              <a:gd name="connsiteX89" fmla="*/ 2586897 w 5239899"/>
              <a:gd name="connsiteY89" fmla="*/ 4929186 h 8156048"/>
              <a:gd name="connsiteX90" fmla="*/ 2586897 w 5239899"/>
              <a:gd name="connsiteY90" fmla="*/ 5020626 h 8156048"/>
              <a:gd name="connsiteX91" fmla="*/ 2739297 w 5239899"/>
              <a:gd name="connsiteY91" fmla="*/ 5180646 h 8156048"/>
              <a:gd name="connsiteX92" fmla="*/ 2823117 w 5239899"/>
              <a:gd name="connsiteY92" fmla="*/ 5302566 h 8156048"/>
              <a:gd name="connsiteX93" fmla="*/ 3005997 w 5239899"/>
              <a:gd name="connsiteY93" fmla="*/ 5401626 h 8156048"/>
              <a:gd name="connsiteX94" fmla="*/ 3120297 w 5239899"/>
              <a:gd name="connsiteY94" fmla="*/ 5454966 h 8156048"/>
              <a:gd name="connsiteX95" fmla="*/ 3341277 w 5239899"/>
              <a:gd name="connsiteY95" fmla="*/ 5538786 h 8156048"/>
              <a:gd name="connsiteX96" fmla="*/ 3493677 w 5239899"/>
              <a:gd name="connsiteY96" fmla="*/ 5637846 h 8156048"/>
              <a:gd name="connsiteX97" fmla="*/ 3615597 w 5239899"/>
              <a:gd name="connsiteY97" fmla="*/ 5759766 h 8156048"/>
              <a:gd name="connsiteX98" fmla="*/ 3668937 w 5239899"/>
              <a:gd name="connsiteY98" fmla="*/ 5835966 h 8156048"/>
              <a:gd name="connsiteX99" fmla="*/ 3501297 w 5239899"/>
              <a:gd name="connsiteY99" fmla="*/ 5942646 h 8156048"/>
              <a:gd name="connsiteX100" fmla="*/ 3394617 w 5239899"/>
              <a:gd name="connsiteY100" fmla="*/ 6003606 h 8156048"/>
              <a:gd name="connsiteX101" fmla="*/ 3287937 w 5239899"/>
              <a:gd name="connsiteY101" fmla="*/ 6072186 h 8156048"/>
              <a:gd name="connsiteX102" fmla="*/ 3219357 w 5239899"/>
              <a:gd name="connsiteY102" fmla="*/ 6087426 h 8156048"/>
              <a:gd name="connsiteX103" fmla="*/ 3074577 w 5239899"/>
              <a:gd name="connsiteY103" fmla="*/ 5942646 h 8156048"/>
              <a:gd name="connsiteX104" fmla="*/ 2906937 w 5239899"/>
              <a:gd name="connsiteY104" fmla="*/ 5813106 h 8156048"/>
              <a:gd name="connsiteX105" fmla="*/ 2746917 w 5239899"/>
              <a:gd name="connsiteY105" fmla="*/ 5790246 h 8156048"/>
              <a:gd name="connsiteX106" fmla="*/ 2491647 w 5239899"/>
              <a:gd name="connsiteY106" fmla="*/ 5826441 h 8156048"/>
              <a:gd name="connsiteX107" fmla="*/ 2228757 w 5239899"/>
              <a:gd name="connsiteY107" fmla="*/ 5832156 h 8156048"/>
              <a:gd name="connsiteX108" fmla="*/ 2063022 w 5239899"/>
              <a:gd name="connsiteY108" fmla="*/ 5775006 h 8156048"/>
              <a:gd name="connsiteX109" fmla="*/ 1975392 w 5239899"/>
              <a:gd name="connsiteY109" fmla="*/ 5786436 h 8156048"/>
              <a:gd name="connsiteX110" fmla="*/ 1933482 w 5239899"/>
              <a:gd name="connsiteY110" fmla="*/ 5927406 h 8156048"/>
              <a:gd name="connsiteX111" fmla="*/ 1927767 w 5239899"/>
              <a:gd name="connsiteY111" fmla="*/ 6068376 h 8156048"/>
              <a:gd name="connsiteX112" fmla="*/ 1786797 w 5239899"/>
              <a:gd name="connsiteY112" fmla="*/ 6156006 h 8156048"/>
              <a:gd name="connsiteX113" fmla="*/ 1672497 w 5239899"/>
              <a:gd name="connsiteY113" fmla="*/ 6215061 h 8156048"/>
              <a:gd name="connsiteX114" fmla="*/ 1562007 w 5239899"/>
              <a:gd name="connsiteY114" fmla="*/ 6283641 h 8156048"/>
              <a:gd name="connsiteX115" fmla="*/ 1562007 w 5239899"/>
              <a:gd name="connsiteY115" fmla="*/ 6462711 h 8156048"/>
              <a:gd name="connsiteX116" fmla="*/ 1632492 w 5239899"/>
              <a:gd name="connsiteY116" fmla="*/ 6554151 h 8156048"/>
              <a:gd name="connsiteX117" fmla="*/ 1674402 w 5239899"/>
              <a:gd name="connsiteY117" fmla="*/ 6636066 h 8156048"/>
              <a:gd name="connsiteX118" fmla="*/ 1634397 w 5239899"/>
              <a:gd name="connsiteY118" fmla="*/ 6716076 h 8156048"/>
              <a:gd name="connsiteX119" fmla="*/ 1645827 w 5239899"/>
              <a:gd name="connsiteY119" fmla="*/ 6862761 h 8156048"/>
              <a:gd name="connsiteX120" fmla="*/ 1510572 w 5239899"/>
              <a:gd name="connsiteY120" fmla="*/ 7015161 h 8156048"/>
              <a:gd name="connsiteX121" fmla="*/ 1542957 w 5239899"/>
              <a:gd name="connsiteY121" fmla="*/ 7169466 h 8156048"/>
              <a:gd name="connsiteX122" fmla="*/ 1382937 w 5239899"/>
              <a:gd name="connsiteY122" fmla="*/ 7209471 h 8156048"/>
              <a:gd name="connsiteX123" fmla="*/ 1142907 w 5239899"/>
              <a:gd name="connsiteY123" fmla="*/ 7159941 h 8156048"/>
              <a:gd name="connsiteX124" fmla="*/ 1041942 w 5239899"/>
              <a:gd name="connsiteY124" fmla="*/ 7182801 h 8156048"/>
              <a:gd name="connsiteX125" fmla="*/ 931452 w 5239899"/>
              <a:gd name="connsiteY125" fmla="*/ 7272336 h 8156048"/>
              <a:gd name="connsiteX126" fmla="*/ 840012 w 5239899"/>
              <a:gd name="connsiteY126" fmla="*/ 7384731 h 8156048"/>
              <a:gd name="connsiteX127" fmla="*/ 1070517 w 5239899"/>
              <a:gd name="connsiteY127" fmla="*/ 7476171 h 8156048"/>
              <a:gd name="connsiteX128" fmla="*/ 1093377 w 5239899"/>
              <a:gd name="connsiteY128" fmla="*/ 7598091 h 8156048"/>
              <a:gd name="connsiteX129" fmla="*/ 1146717 w 5239899"/>
              <a:gd name="connsiteY129" fmla="*/ 7771446 h 8156048"/>
              <a:gd name="connsiteX130" fmla="*/ 4865276 w 5239899"/>
              <a:gd name="connsiteY130" fmla="*/ 7779066 h 8156048"/>
              <a:gd name="connsiteX131" fmla="*/ 4827177 w 5239899"/>
              <a:gd name="connsiteY131" fmla="*/ 2688906 h 8156048"/>
              <a:gd name="connsiteX132" fmla="*/ 2617377 w 5239899"/>
              <a:gd name="connsiteY132" fmla="*/ 204786 h 8156048"/>
              <a:gd name="connsiteX133" fmla="*/ 1855377 w 5239899"/>
              <a:gd name="connsiteY133" fmla="*/ 204786 h 8156048"/>
              <a:gd name="connsiteX0" fmla="*/ 1855377 w 5220172"/>
              <a:gd name="connsiteY0" fmla="*/ 204786 h 8150400"/>
              <a:gd name="connsiteX1" fmla="*/ 1718217 w 5220172"/>
              <a:gd name="connsiteY1" fmla="*/ 273366 h 8150400"/>
              <a:gd name="connsiteX2" fmla="*/ 1664877 w 5220172"/>
              <a:gd name="connsiteY2" fmla="*/ 418146 h 8150400"/>
              <a:gd name="connsiteX3" fmla="*/ 1657257 w 5220172"/>
              <a:gd name="connsiteY3" fmla="*/ 509586 h 8150400"/>
              <a:gd name="connsiteX4" fmla="*/ 1535337 w 5220172"/>
              <a:gd name="connsiteY4" fmla="*/ 562926 h 8150400"/>
              <a:gd name="connsiteX5" fmla="*/ 1459137 w 5220172"/>
              <a:gd name="connsiteY5" fmla="*/ 692466 h 8150400"/>
              <a:gd name="connsiteX6" fmla="*/ 1497237 w 5220172"/>
              <a:gd name="connsiteY6" fmla="*/ 860106 h 8150400"/>
              <a:gd name="connsiteX7" fmla="*/ 1405797 w 5220172"/>
              <a:gd name="connsiteY7" fmla="*/ 943926 h 8150400"/>
              <a:gd name="connsiteX8" fmla="*/ 1299117 w 5220172"/>
              <a:gd name="connsiteY8" fmla="*/ 822006 h 8150400"/>
              <a:gd name="connsiteX9" fmla="*/ 1314357 w 5220172"/>
              <a:gd name="connsiteY9" fmla="*/ 707706 h 8150400"/>
              <a:gd name="connsiteX10" fmla="*/ 1337217 w 5220172"/>
              <a:gd name="connsiteY10" fmla="*/ 593406 h 8150400"/>
              <a:gd name="connsiteX11" fmla="*/ 1245777 w 5220172"/>
              <a:gd name="connsiteY11" fmla="*/ 555306 h 8150400"/>
              <a:gd name="connsiteX12" fmla="*/ 1078137 w 5220172"/>
              <a:gd name="connsiteY12" fmla="*/ 562926 h 8150400"/>
              <a:gd name="connsiteX13" fmla="*/ 910497 w 5220172"/>
              <a:gd name="connsiteY13" fmla="*/ 410526 h 8150400"/>
              <a:gd name="connsiteX14" fmla="*/ 780957 w 5220172"/>
              <a:gd name="connsiteY14" fmla="*/ 334326 h 8150400"/>
              <a:gd name="connsiteX15" fmla="*/ 666657 w 5220172"/>
              <a:gd name="connsiteY15" fmla="*/ 387666 h 8150400"/>
              <a:gd name="connsiteX16" fmla="*/ 590457 w 5220172"/>
              <a:gd name="connsiteY16" fmla="*/ 296226 h 8150400"/>
              <a:gd name="connsiteX17" fmla="*/ 521877 w 5220172"/>
              <a:gd name="connsiteY17" fmla="*/ 280986 h 8150400"/>
              <a:gd name="connsiteX18" fmla="*/ 445677 w 5220172"/>
              <a:gd name="connsiteY18" fmla="*/ 204786 h 8150400"/>
              <a:gd name="connsiteX19" fmla="*/ 323757 w 5220172"/>
              <a:gd name="connsiteY19" fmla="*/ 242886 h 8150400"/>
              <a:gd name="connsiteX20" fmla="*/ 247557 w 5220172"/>
              <a:gd name="connsiteY20" fmla="*/ 326706 h 8150400"/>
              <a:gd name="connsiteX21" fmla="*/ 95157 w 5220172"/>
              <a:gd name="connsiteY21" fmla="*/ 418146 h 8150400"/>
              <a:gd name="connsiteX22" fmla="*/ 18957 w 5220172"/>
              <a:gd name="connsiteY22" fmla="*/ 608646 h 8150400"/>
              <a:gd name="connsiteX23" fmla="*/ 11337 w 5220172"/>
              <a:gd name="connsiteY23" fmla="*/ 722946 h 8150400"/>
              <a:gd name="connsiteX24" fmla="*/ 156117 w 5220172"/>
              <a:gd name="connsiteY24" fmla="*/ 867726 h 8150400"/>
              <a:gd name="connsiteX25" fmla="*/ 407577 w 5220172"/>
              <a:gd name="connsiteY25" fmla="*/ 997266 h 8150400"/>
              <a:gd name="connsiteX26" fmla="*/ 499017 w 5220172"/>
              <a:gd name="connsiteY26" fmla="*/ 1081086 h 8150400"/>
              <a:gd name="connsiteX27" fmla="*/ 681897 w 5220172"/>
              <a:gd name="connsiteY27" fmla="*/ 1241106 h 8150400"/>
              <a:gd name="connsiteX28" fmla="*/ 887637 w 5220172"/>
              <a:gd name="connsiteY28" fmla="*/ 1340166 h 8150400"/>
              <a:gd name="connsiteX29" fmla="*/ 1009557 w 5220172"/>
              <a:gd name="connsiteY29" fmla="*/ 1523046 h 8150400"/>
              <a:gd name="connsiteX30" fmla="*/ 1062897 w 5220172"/>
              <a:gd name="connsiteY30" fmla="*/ 1599246 h 8150400"/>
              <a:gd name="connsiteX31" fmla="*/ 1001937 w 5220172"/>
              <a:gd name="connsiteY31" fmla="*/ 1759266 h 8150400"/>
              <a:gd name="connsiteX32" fmla="*/ 1009557 w 5220172"/>
              <a:gd name="connsiteY32" fmla="*/ 1934526 h 8150400"/>
              <a:gd name="connsiteX33" fmla="*/ 1131477 w 5220172"/>
              <a:gd name="connsiteY33" fmla="*/ 2147886 h 8150400"/>
              <a:gd name="connsiteX34" fmla="*/ 1207677 w 5220172"/>
              <a:gd name="connsiteY34" fmla="*/ 2254566 h 8150400"/>
              <a:gd name="connsiteX35" fmla="*/ 1329597 w 5220172"/>
              <a:gd name="connsiteY35" fmla="*/ 2338386 h 8150400"/>
              <a:gd name="connsiteX36" fmla="*/ 1200057 w 5220172"/>
              <a:gd name="connsiteY36" fmla="*/ 2452686 h 8150400"/>
              <a:gd name="connsiteX37" fmla="*/ 1093377 w 5220172"/>
              <a:gd name="connsiteY37" fmla="*/ 2605086 h 8150400"/>
              <a:gd name="connsiteX38" fmla="*/ 1093377 w 5220172"/>
              <a:gd name="connsiteY38" fmla="*/ 2742246 h 8150400"/>
              <a:gd name="connsiteX39" fmla="*/ 1146717 w 5220172"/>
              <a:gd name="connsiteY39" fmla="*/ 2902266 h 8150400"/>
              <a:gd name="connsiteX40" fmla="*/ 1131477 w 5220172"/>
              <a:gd name="connsiteY40" fmla="*/ 2963226 h 8150400"/>
              <a:gd name="connsiteX41" fmla="*/ 971457 w 5220172"/>
              <a:gd name="connsiteY41" fmla="*/ 2917506 h 8150400"/>
              <a:gd name="connsiteX42" fmla="*/ 857157 w 5220172"/>
              <a:gd name="connsiteY42" fmla="*/ 2932746 h 8150400"/>
              <a:gd name="connsiteX43" fmla="*/ 712377 w 5220172"/>
              <a:gd name="connsiteY43" fmla="*/ 2993706 h 8150400"/>
              <a:gd name="connsiteX44" fmla="*/ 445677 w 5220172"/>
              <a:gd name="connsiteY44" fmla="*/ 3115626 h 8150400"/>
              <a:gd name="connsiteX45" fmla="*/ 407577 w 5220172"/>
              <a:gd name="connsiteY45" fmla="*/ 3252786 h 8150400"/>
              <a:gd name="connsiteX46" fmla="*/ 506637 w 5220172"/>
              <a:gd name="connsiteY46" fmla="*/ 3435666 h 8150400"/>
              <a:gd name="connsiteX47" fmla="*/ 750477 w 5220172"/>
              <a:gd name="connsiteY47" fmla="*/ 3519486 h 8150400"/>
              <a:gd name="connsiteX48" fmla="*/ 925737 w 5220172"/>
              <a:gd name="connsiteY48" fmla="*/ 3527106 h 8150400"/>
              <a:gd name="connsiteX49" fmla="*/ 1085757 w 5220172"/>
              <a:gd name="connsiteY49" fmla="*/ 3519486 h 8150400"/>
              <a:gd name="connsiteX50" fmla="*/ 1215297 w 5220172"/>
              <a:gd name="connsiteY50" fmla="*/ 3565206 h 8150400"/>
              <a:gd name="connsiteX51" fmla="*/ 1306737 w 5220172"/>
              <a:gd name="connsiteY51" fmla="*/ 3641406 h 8150400"/>
              <a:gd name="connsiteX52" fmla="*/ 1367697 w 5220172"/>
              <a:gd name="connsiteY52" fmla="*/ 3671886 h 8150400"/>
              <a:gd name="connsiteX53" fmla="*/ 1161957 w 5220172"/>
              <a:gd name="connsiteY53" fmla="*/ 3679506 h 8150400"/>
              <a:gd name="connsiteX54" fmla="*/ 948597 w 5220172"/>
              <a:gd name="connsiteY54" fmla="*/ 3725226 h 8150400"/>
              <a:gd name="connsiteX55" fmla="*/ 780957 w 5220172"/>
              <a:gd name="connsiteY55" fmla="*/ 3763326 h 8150400"/>
              <a:gd name="connsiteX56" fmla="*/ 659037 w 5220172"/>
              <a:gd name="connsiteY56" fmla="*/ 3801426 h 8150400"/>
              <a:gd name="connsiteX57" fmla="*/ 590457 w 5220172"/>
              <a:gd name="connsiteY57" fmla="*/ 3831906 h 8150400"/>
              <a:gd name="connsiteX58" fmla="*/ 537117 w 5220172"/>
              <a:gd name="connsiteY58" fmla="*/ 3991926 h 8150400"/>
              <a:gd name="connsiteX59" fmla="*/ 605697 w 5220172"/>
              <a:gd name="connsiteY59" fmla="*/ 4220526 h 8150400"/>
              <a:gd name="connsiteX60" fmla="*/ 643797 w 5220172"/>
              <a:gd name="connsiteY60" fmla="*/ 4334826 h 8150400"/>
              <a:gd name="connsiteX61" fmla="*/ 575217 w 5220172"/>
              <a:gd name="connsiteY61" fmla="*/ 4487226 h 8150400"/>
              <a:gd name="connsiteX62" fmla="*/ 384717 w 5220172"/>
              <a:gd name="connsiteY62" fmla="*/ 4586286 h 8150400"/>
              <a:gd name="connsiteX63" fmla="*/ 300897 w 5220172"/>
              <a:gd name="connsiteY63" fmla="*/ 4746306 h 8150400"/>
              <a:gd name="connsiteX64" fmla="*/ 217077 w 5220172"/>
              <a:gd name="connsiteY64" fmla="*/ 4898706 h 8150400"/>
              <a:gd name="connsiteX65" fmla="*/ 118017 w 5220172"/>
              <a:gd name="connsiteY65" fmla="*/ 5089206 h 8150400"/>
              <a:gd name="connsiteX66" fmla="*/ 125637 w 5220172"/>
              <a:gd name="connsiteY66" fmla="*/ 5180646 h 8150400"/>
              <a:gd name="connsiteX67" fmla="*/ 262797 w 5220172"/>
              <a:gd name="connsiteY67" fmla="*/ 5165406 h 8150400"/>
              <a:gd name="connsiteX68" fmla="*/ 422817 w 5220172"/>
              <a:gd name="connsiteY68" fmla="*/ 5035866 h 8150400"/>
              <a:gd name="connsiteX69" fmla="*/ 598077 w 5220172"/>
              <a:gd name="connsiteY69" fmla="*/ 4936806 h 8150400"/>
              <a:gd name="connsiteX70" fmla="*/ 841917 w 5220172"/>
              <a:gd name="connsiteY70" fmla="*/ 4837746 h 8150400"/>
              <a:gd name="connsiteX71" fmla="*/ 956217 w 5220172"/>
              <a:gd name="connsiteY71" fmla="*/ 4753926 h 8150400"/>
              <a:gd name="connsiteX72" fmla="*/ 1131477 w 5220172"/>
              <a:gd name="connsiteY72" fmla="*/ 4746306 h 8150400"/>
              <a:gd name="connsiteX73" fmla="*/ 1276257 w 5220172"/>
              <a:gd name="connsiteY73" fmla="*/ 4799646 h 8150400"/>
              <a:gd name="connsiteX74" fmla="*/ 1398177 w 5220172"/>
              <a:gd name="connsiteY74" fmla="*/ 4814886 h 8150400"/>
              <a:gd name="connsiteX75" fmla="*/ 1520097 w 5220172"/>
              <a:gd name="connsiteY75" fmla="*/ 4708206 h 8150400"/>
              <a:gd name="connsiteX76" fmla="*/ 1642017 w 5220172"/>
              <a:gd name="connsiteY76" fmla="*/ 4692966 h 8150400"/>
              <a:gd name="connsiteX77" fmla="*/ 1702977 w 5220172"/>
              <a:gd name="connsiteY77" fmla="*/ 4692966 h 8150400"/>
              <a:gd name="connsiteX78" fmla="*/ 1855377 w 5220172"/>
              <a:gd name="connsiteY78" fmla="*/ 4532946 h 8150400"/>
              <a:gd name="connsiteX79" fmla="*/ 2030637 w 5220172"/>
              <a:gd name="connsiteY79" fmla="*/ 4411026 h 8150400"/>
              <a:gd name="connsiteX80" fmla="*/ 2160177 w 5220172"/>
              <a:gd name="connsiteY80" fmla="*/ 4319586 h 8150400"/>
              <a:gd name="connsiteX81" fmla="*/ 2266857 w 5220172"/>
              <a:gd name="connsiteY81" fmla="*/ 4182426 h 8150400"/>
              <a:gd name="connsiteX82" fmla="*/ 2327817 w 5220172"/>
              <a:gd name="connsiteY82" fmla="*/ 4289106 h 8150400"/>
              <a:gd name="connsiteX83" fmla="*/ 2304957 w 5220172"/>
              <a:gd name="connsiteY83" fmla="*/ 4441506 h 8150400"/>
              <a:gd name="connsiteX84" fmla="*/ 2251617 w 5220172"/>
              <a:gd name="connsiteY84" fmla="*/ 4601526 h 8150400"/>
              <a:gd name="connsiteX85" fmla="*/ 2221137 w 5220172"/>
              <a:gd name="connsiteY85" fmla="*/ 4715826 h 8150400"/>
              <a:gd name="connsiteX86" fmla="*/ 2358297 w 5220172"/>
              <a:gd name="connsiteY86" fmla="*/ 4822506 h 8150400"/>
              <a:gd name="connsiteX87" fmla="*/ 2495457 w 5220172"/>
              <a:gd name="connsiteY87" fmla="*/ 4784406 h 8150400"/>
              <a:gd name="connsiteX88" fmla="*/ 2571657 w 5220172"/>
              <a:gd name="connsiteY88" fmla="*/ 4837746 h 8150400"/>
              <a:gd name="connsiteX89" fmla="*/ 2586897 w 5220172"/>
              <a:gd name="connsiteY89" fmla="*/ 4929186 h 8150400"/>
              <a:gd name="connsiteX90" fmla="*/ 2586897 w 5220172"/>
              <a:gd name="connsiteY90" fmla="*/ 5020626 h 8150400"/>
              <a:gd name="connsiteX91" fmla="*/ 2739297 w 5220172"/>
              <a:gd name="connsiteY91" fmla="*/ 5180646 h 8150400"/>
              <a:gd name="connsiteX92" fmla="*/ 2823117 w 5220172"/>
              <a:gd name="connsiteY92" fmla="*/ 5302566 h 8150400"/>
              <a:gd name="connsiteX93" fmla="*/ 3005997 w 5220172"/>
              <a:gd name="connsiteY93" fmla="*/ 5401626 h 8150400"/>
              <a:gd name="connsiteX94" fmla="*/ 3120297 w 5220172"/>
              <a:gd name="connsiteY94" fmla="*/ 5454966 h 8150400"/>
              <a:gd name="connsiteX95" fmla="*/ 3341277 w 5220172"/>
              <a:gd name="connsiteY95" fmla="*/ 5538786 h 8150400"/>
              <a:gd name="connsiteX96" fmla="*/ 3493677 w 5220172"/>
              <a:gd name="connsiteY96" fmla="*/ 5637846 h 8150400"/>
              <a:gd name="connsiteX97" fmla="*/ 3615597 w 5220172"/>
              <a:gd name="connsiteY97" fmla="*/ 5759766 h 8150400"/>
              <a:gd name="connsiteX98" fmla="*/ 3668937 w 5220172"/>
              <a:gd name="connsiteY98" fmla="*/ 5835966 h 8150400"/>
              <a:gd name="connsiteX99" fmla="*/ 3501297 w 5220172"/>
              <a:gd name="connsiteY99" fmla="*/ 5942646 h 8150400"/>
              <a:gd name="connsiteX100" fmla="*/ 3394617 w 5220172"/>
              <a:gd name="connsiteY100" fmla="*/ 6003606 h 8150400"/>
              <a:gd name="connsiteX101" fmla="*/ 3287937 w 5220172"/>
              <a:gd name="connsiteY101" fmla="*/ 6072186 h 8150400"/>
              <a:gd name="connsiteX102" fmla="*/ 3219357 w 5220172"/>
              <a:gd name="connsiteY102" fmla="*/ 6087426 h 8150400"/>
              <a:gd name="connsiteX103" fmla="*/ 3074577 w 5220172"/>
              <a:gd name="connsiteY103" fmla="*/ 5942646 h 8150400"/>
              <a:gd name="connsiteX104" fmla="*/ 2906937 w 5220172"/>
              <a:gd name="connsiteY104" fmla="*/ 5813106 h 8150400"/>
              <a:gd name="connsiteX105" fmla="*/ 2746917 w 5220172"/>
              <a:gd name="connsiteY105" fmla="*/ 5790246 h 8150400"/>
              <a:gd name="connsiteX106" fmla="*/ 2491647 w 5220172"/>
              <a:gd name="connsiteY106" fmla="*/ 5826441 h 8150400"/>
              <a:gd name="connsiteX107" fmla="*/ 2228757 w 5220172"/>
              <a:gd name="connsiteY107" fmla="*/ 5832156 h 8150400"/>
              <a:gd name="connsiteX108" fmla="*/ 2063022 w 5220172"/>
              <a:gd name="connsiteY108" fmla="*/ 5775006 h 8150400"/>
              <a:gd name="connsiteX109" fmla="*/ 1975392 w 5220172"/>
              <a:gd name="connsiteY109" fmla="*/ 5786436 h 8150400"/>
              <a:gd name="connsiteX110" fmla="*/ 1933482 w 5220172"/>
              <a:gd name="connsiteY110" fmla="*/ 5927406 h 8150400"/>
              <a:gd name="connsiteX111" fmla="*/ 1927767 w 5220172"/>
              <a:gd name="connsiteY111" fmla="*/ 6068376 h 8150400"/>
              <a:gd name="connsiteX112" fmla="*/ 1786797 w 5220172"/>
              <a:gd name="connsiteY112" fmla="*/ 6156006 h 8150400"/>
              <a:gd name="connsiteX113" fmla="*/ 1672497 w 5220172"/>
              <a:gd name="connsiteY113" fmla="*/ 6215061 h 8150400"/>
              <a:gd name="connsiteX114" fmla="*/ 1562007 w 5220172"/>
              <a:gd name="connsiteY114" fmla="*/ 6283641 h 8150400"/>
              <a:gd name="connsiteX115" fmla="*/ 1562007 w 5220172"/>
              <a:gd name="connsiteY115" fmla="*/ 6462711 h 8150400"/>
              <a:gd name="connsiteX116" fmla="*/ 1632492 w 5220172"/>
              <a:gd name="connsiteY116" fmla="*/ 6554151 h 8150400"/>
              <a:gd name="connsiteX117" fmla="*/ 1674402 w 5220172"/>
              <a:gd name="connsiteY117" fmla="*/ 6636066 h 8150400"/>
              <a:gd name="connsiteX118" fmla="*/ 1634397 w 5220172"/>
              <a:gd name="connsiteY118" fmla="*/ 6716076 h 8150400"/>
              <a:gd name="connsiteX119" fmla="*/ 1645827 w 5220172"/>
              <a:gd name="connsiteY119" fmla="*/ 6862761 h 8150400"/>
              <a:gd name="connsiteX120" fmla="*/ 1510572 w 5220172"/>
              <a:gd name="connsiteY120" fmla="*/ 7015161 h 8150400"/>
              <a:gd name="connsiteX121" fmla="*/ 1542957 w 5220172"/>
              <a:gd name="connsiteY121" fmla="*/ 7169466 h 8150400"/>
              <a:gd name="connsiteX122" fmla="*/ 1382937 w 5220172"/>
              <a:gd name="connsiteY122" fmla="*/ 7209471 h 8150400"/>
              <a:gd name="connsiteX123" fmla="*/ 1142907 w 5220172"/>
              <a:gd name="connsiteY123" fmla="*/ 7159941 h 8150400"/>
              <a:gd name="connsiteX124" fmla="*/ 1041942 w 5220172"/>
              <a:gd name="connsiteY124" fmla="*/ 7182801 h 8150400"/>
              <a:gd name="connsiteX125" fmla="*/ 931452 w 5220172"/>
              <a:gd name="connsiteY125" fmla="*/ 7272336 h 8150400"/>
              <a:gd name="connsiteX126" fmla="*/ 840012 w 5220172"/>
              <a:gd name="connsiteY126" fmla="*/ 7384731 h 8150400"/>
              <a:gd name="connsiteX127" fmla="*/ 1070517 w 5220172"/>
              <a:gd name="connsiteY127" fmla="*/ 7476171 h 8150400"/>
              <a:gd name="connsiteX128" fmla="*/ 1093377 w 5220172"/>
              <a:gd name="connsiteY128" fmla="*/ 7598091 h 8150400"/>
              <a:gd name="connsiteX129" fmla="*/ 1146717 w 5220172"/>
              <a:gd name="connsiteY129" fmla="*/ 7771446 h 8150400"/>
              <a:gd name="connsiteX130" fmla="*/ 4832891 w 5220172"/>
              <a:gd name="connsiteY130" fmla="*/ 7771446 h 8150400"/>
              <a:gd name="connsiteX131" fmla="*/ 4827177 w 5220172"/>
              <a:gd name="connsiteY131" fmla="*/ 2688906 h 8150400"/>
              <a:gd name="connsiteX132" fmla="*/ 2617377 w 5220172"/>
              <a:gd name="connsiteY132" fmla="*/ 204786 h 8150400"/>
              <a:gd name="connsiteX133" fmla="*/ 1855377 w 5220172"/>
              <a:gd name="connsiteY133" fmla="*/ 204786 h 8150400"/>
              <a:gd name="connsiteX0" fmla="*/ 1855377 w 4996903"/>
              <a:gd name="connsiteY0" fmla="*/ 204786 h 8150400"/>
              <a:gd name="connsiteX1" fmla="*/ 1718217 w 4996903"/>
              <a:gd name="connsiteY1" fmla="*/ 273366 h 8150400"/>
              <a:gd name="connsiteX2" fmla="*/ 1664877 w 4996903"/>
              <a:gd name="connsiteY2" fmla="*/ 418146 h 8150400"/>
              <a:gd name="connsiteX3" fmla="*/ 1657257 w 4996903"/>
              <a:gd name="connsiteY3" fmla="*/ 509586 h 8150400"/>
              <a:gd name="connsiteX4" fmla="*/ 1535337 w 4996903"/>
              <a:gd name="connsiteY4" fmla="*/ 562926 h 8150400"/>
              <a:gd name="connsiteX5" fmla="*/ 1459137 w 4996903"/>
              <a:gd name="connsiteY5" fmla="*/ 692466 h 8150400"/>
              <a:gd name="connsiteX6" fmla="*/ 1497237 w 4996903"/>
              <a:gd name="connsiteY6" fmla="*/ 860106 h 8150400"/>
              <a:gd name="connsiteX7" fmla="*/ 1405797 w 4996903"/>
              <a:gd name="connsiteY7" fmla="*/ 943926 h 8150400"/>
              <a:gd name="connsiteX8" fmla="*/ 1299117 w 4996903"/>
              <a:gd name="connsiteY8" fmla="*/ 822006 h 8150400"/>
              <a:gd name="connsiteX9" fmla="*/ 1314357 w 4996903"/>
              <a:gd name="connsiteY9" fmla="*/ 707706 h 8150400"/>
              <a:gd name="connsiteX10" fmla="*/ 1337217 w 4996903"/>
              <a:gd name="connsiteY10" fmla="*/ 593406 h 8150400"/>
              <a:gd name="connsiteX11" fmla="*/ 1245777 w 4996903"/>
              <a:gd name="connsiteY11" fmla="*/ 555306 h 8150400"/>
              <a:gd name="connsiteX12" fmla="*/ 1078137 w 4996903"/>
              <a:gd name="connsiteY12" fmla="*/ 562926 h 8150400"/>
              <a:gd name="connsiteX13" fmla="*/ 910497 w 4996903"/>
              <a:gd name="connsiteY13" fmla="*/ 410526 h 8150400"/>
              <a:gd name="connsiteX14" fmla="*/ 780957 w 4996903"/>
              <a:gd name="connsiteY14" fmla="*/ 334326 h 8150400"/>
              <a:gd name="connsiteX15" fmla="*/ 666657 w 4996903"/>
              <a:gd name="connsiteY15" fmla="*/ 387666 h 8150400"/>
              <a:gd name="connsiteX16" fmla="*/ 590457 w 4996903"/>
              <a:gd name="connsiteY16" fmla="*/ 296226 h 8150400"/>
              <a:gd name="connsiteX17" fmla="*/ 521877 w 4996903"/>
              <a:gd name="connsiteY17" fmla="*/ 280986 h 8150400"/>
              <a:gd name="connsiteX18" fmla="*/ 445677 w 4996903"/>
              <a:gd name="connsiteY18" fmla="*/ 204786 h 8150400"/>
              <a:gd name="connsiteX19" fmla="*/ 323757 w 4996903"/>
              <a:gd name="connsiteY19" fmla="*/ 242886 h 8150400"/>
              <a:gd name="connsiteX20" fmla="*/ 247557 w 4996903"/>
              <a:gd name="connsiteY20" fmla="*/ 326706 h 8150400"/>
              <a:gd name="connsiteX21" fmla="*/ 95157 w 4996903"/>
              <a:gd name="connsiteY21" fmla="*/ 418146 h 8150400"/>
              <a:gd name="connsiteX22" fmla="*/ 18957 w 4996903"/>
              <a:gd name="connsiteY22" fmla="*/ 608646 h 8150400"/>
              <a:gd name="connsiteX23" fmla="*/ 11337 w 4996903"/>
              <a:gd name="connsiteY23" fmla="*/ 722946 h 8150400"/>
              <a:gd name="connsiteX24" fmla="*/ 156117 w 4996903"/>
              <a:gd name="connsiteY24" fmla="*/ 867726 h 8150400"/>
              <a:gd name="connsiteX25" fmla="*/ 407577 w 4996903"/>
              <a:gd name="connsiteY25" fmla="*/ 997266 h 8150400"/>
              <a:gd name="connsiteX26" fmla="*/ 499017 w 4996903"/>
              <a:gd name="connsiteY26" fmla="*/ 1081086 h 8150400"/>
              <a:gd name="connsiteX27" fmla="*/ 681897 w 4996903"/>
              <a:gd name="connsiteY27" fmla="*/ 1241106 h 8150400"/>
              <a:gd name="connsiteX28" fmla="*/ 887637 w 4996903"/>
              <a:gd name="connsiteY28" fmla="*/ 1340166 h 8150400"/>
              <a:gd name="connsiteX29" fmla="*/ 1009557 w 4996903"/>
              <a:gd name="connsiteY29" fmla="*/ 1523046 h 8150400"/>
              <a:gd name="connsiteX30" fmla="*/ 1062897 w 4996903"/>
              <a:gd name="connsiteY30" fmla="*/ 1599246 h 8150400"/>
              <a:gd name="connsiteX31" fmla="*/ 1001937 w 4996903"/>
              <a:gd name="connsiteY31" fmla="*/ 1759266 h 8150400"/>
              <a:gd name="connsiteX32" fmla="*/ 1009557 w 4996903"/>
              <a:gd name="connsiteY32" fmla="*/ 1934526 h 8150400"/>
              <a:gd name="connsiteX33" fmla="*/ 1131477 w 4996903"/>
              <a:gd name="connsiteY33" fmla="*/ 2147886 h 8150400"/>
              <a:gd name="connsiteX34" fmla="*/ 1207677 w 4996903"/>
              <a:gd name="connsiteY34" fmla="*/ 2254566 h 8150400"/>
              <a:gd name="connsiteX35" fmla="*/ 1329597 w 4996903"/>
              <a:gd name="connsiteY35" fmla="*/ 2338386 h 8150400"/>
              <a:gd name="connsiteX36" fmla="*/ 1200057 w 4996903"/>
              <a:gd name="connsiteY36" fmla="*/ 2452686 h 8150400"/>
              <a:gd name="connsiteX37" fmla="*/ 1093377 w 4996903"/>
              <a:gd name="connsiteY37" fmla="*/ 2605086 h 8150400"/>
              <a:gd name="connsiteX38" fmla="*/ 1093377 w 4996903"/>
              <a:gd name="connsiteY38" fmla="*/ 2742246 h 8150400"/>
              <a:gd name="connsiteX39" fmla="*/ 1146717 w 4996903"/>
              <a:gd name="connsiteY39" fmla="*/ 2902266 h 8150400"/>
              <a:gd name="connsiteX40" fmla="*/ 1131477 w 4996903"/>
              <a:gd name="connsiteY40" fmla="*/ 2963226 h 8150400"/>
              <a:gd name="connsiteX41" fmla="*/ 971457 w 4996903"/>
              <a:gd name="connsiteY41" fmla="*/ 2917506 h 8150400"/>
              <a:gd name="connsiteX42" fmla="*/ 857157 w 4996903"/>
              <a:gd name="connsiteY42" fmla="*/ 2932746 h 8150400"/>
              <a:gd name="connsiteX43" fmla="*/ 712377 w 4996903"/>
              <a:gd name="connsiteY43" fmla="*/ 2993706 h 8150400"/>
              <a:gd name="connsiteX44" fmla="*/ 445677 w 4996903"/>
              <a:gd name="connsiteY44" fmla="*/ 3115626 h 8150400"/>
              <a:gd name="connsiteX45" fmla="*/ 407577 w 4996903"/>
              <a:gd name="connsiteY45" fmla="*/ 3252786 h 8150400"/>
              <a:gd name="connsiteX46" fmla="*/ 506637 w 4996903"/>
              <a:gd name="connsiteY46" fmla="*/ 3435666 h 8150400"/>
              <a:gd name="connsiteX47" fmla="*/ 750477 w 4996903"/>
              <a:gd name="connsiteY47" fmla="*/ 3519486 h 8150400"/>
              <a:gd name="connsiteX48" fmla="*/ 925737 w 4996903"/>
              <a:gd name="connsiteY48" fmla="*/ 3527106 h 8150400"/>
              <a:gd name="connsiteX49" fmla="*/ 1085757 w 4996903"/>
              <a:gd name="connsiteY49" fmla="*/ 3519486 h 8150400"/>
              <a:gd name="connsiteX50" fmla="*/ 1215297 w 4996903"/>
              <a:gd name="connsiteY50" fmla="*/ 3565206 h 8150400"/>
              <a:gd name="connsiteX51" fmla="*/ 1306737 w 4996903"/>
              <a:gd name="connsiteY51" fmla="*/ 3641406 h 8150400"/>
              <a:gd name="connsiteX52" fmla="*/ 1367697 w 4996903"/>
              <a:gd name="connsiteY52" fmla="*/ 3671886 h 8150400"/>
              <a:gd name="connsiteX53" fmla="*/ 1161957 w 4996903"/>
              <a:gd name="connsiteY53" fmla="*/ 3679506 h 8150400"/>
              <a:gd name="connsiteX54" fmla="*/ 948597 w 4996903"/>
              <a:gd name="connsiteY54" fmla="*/ 3725226 h 8150400"/>
              <a:gd name="connsiteX55" fmla="*/ 780957 w 4996903"/>
              <a:gd name="connsiteY55" fmla="*/ 3763326 h 8150400"/>
              <a:gd name="connsiteX56" fmla="*/ 659037 w 4996903"/>
              <a:gd name="connsiteY56" fmla="*/ 3801426 h 8150400"/>
              <a:gd name="connsiteX57" fmla="*/ 590457 w 4996903"/>
              <a:gd name="connsiteY57" fmla="*/ 3831906 h 8150400"/>
              <a:gd name="connsiteX58" fmla="*/ 537117 w 4996903"/>
              <a:gd name="connsiteY58" fmla="*/ 3991926 h 8150400"/>
              <a:gd name="connsiteX59" fmla="*/ 605697 w 4996903"/>
              <a:gd name="connsiteY59" fmla="*/ 4220526 h 8150400"/>
              <a:gd name="connsiteX60" fmla="*/ 643797 w 4996903"/>
              <a:gd name="connsiteY60" fmla="*/ 4334826 h 8150400"/>
              <a:gd name="connsiteX61" fmla="*/ 575217 w 4996903"/>
              <a:gd name="connsiteY61" fmla="*/ 4487226 h 8150400"/>
              <a:gd name="connsiteX62" fmla="*/ 384717 w 4996903"/>
              <a:gd name="connsiteY62" fmla="*/ 4586286 h 8150400"/>
              <a:gd name="connsiteX63" fmla="*/ 300897 w 4996903"/>
              <a:gd name="connsiteY63" fmla="*/ 4746306 h 8150400"/>
              <a:gd name="connsiteX64" fmla="*/ 217077 w 4996903"/>
              <a:gd name="connsiteY64" fmla="*/ 4898706 h 8150400"/>
              <a:gd name="connsiteX65" fmla="*/ 118017 w 4996903"/>
              <a:gd name="connsiteY65" fmla="*/ 5089206 h 8150400"/>
              <a:gd name="connsiteX66" fmla="*/ 125637 w 4996903"/>
              <a:gd name="connsiteY66" fmla="*/ 5180646 h 8150400"/>
              <a:gd name="connsiteX67" fmla="*/ 262797 w 4996903"/>
              <a:gd name="connsiteY67" fmla="*/ 5165406 h 8150400"/>
              <a:gd name="connsiteX68" fmla="*/ 422817 w 4996903"/>
              <a:gd name="connsiteY68" fmla="*/ 5035866 h 8150400"/>
              <a:gd name="connsiteX69" fmla="*/ 598077 w 4996903"/>
              <a:gd name="connsiteY69" fmla="*/ 4936806 h 8150400"/>
              <a:gd name="connsiteX70" fmla="*/ 841917 w 4996903"/>
              <a:gd name="connsiteY70" fmla="*/ 4837746 h 8150400"/>
              <a:gd name="connsiteX71" fmla="*/ 956217 w 4996903"/>
              <a:gd name="connsiteY71" fmla="*/ 4753926 h 8150400"/>
              <a:gd name="connsiteX72" fmla="*/ 1131477 w 4996903"/>
              <a:gd name="connsiteY72" fmla="*/ 4746306 h 8150400"/>
              <a:gd name="connsiteX73" fmla="*/ 1276257 w 4996903"/>
              <a:gd name="connsiteY73" fmla="*/ 4799646 h 8150400"/>
              <a:gd name="connsiteX74" fmla="*/ 1398177 w 4996903"/>
              <a:gd name="connsiteY74" fmla="*/ 4814886 h 8150400"/>
              <a:gd name="connsiteX75" fmla="*/ 1520097 w 4996903"/>
              <a:gd name="connsiteY75" fmla="*/ 4708206 h 8150400"/>
              <a:gd name="connsiteX76" fmla="*/ 1642017 w 4996903"/>
              <a:gd name="connsiteY76" fmla="*/ 4692966 h 8150400"/>
              <a:gd name="connsiteX77" fmla="*/ 1702977 w 4996903"/>
              <a:gd name="connsiteY77" fmla="*/ 4692966 h 8150400"/>
              <a:gd name="connsiteX78" fmla="*/ 1855377 w 4996903"/>
              <a:gd name="connsiteY78" fmla="*/ 4532946 h 8150400"/>
              <a:gd name="connsiteX79" fmla="*/ 2030637 w 4996903"/>
              <a:gd name="connsiteY79" fmla="*/ 4411026 h 8150400"/>
              <a:gd name="connsiteX80" fmla="*/ 2160177 w 4996903"/>
              <a:gd name="connsiteY80" fmla="*/ 4319586 h 8150400"/>
              <a:gd name="connsiteX81" fmla="*/ 2266857 w 4996903"/>
              <a:gd name="connsiteY81" fmla="*/ 4182426 h 8150400"/>
              <a:gd name="connsiteX82" fmla="*/ 2327817 w 4996903"/>
              <a:gd name="connsiteY82" fmla="*/ 4289106 h 8150400"/>
              <a:gd name="connsiteX83" fmla="*/ 2304957 w 4996903"/>
              <a:gd name="connsiteY83" fmla="*/ 4441506 h 8150400"/>
              <a:gd name="connsiteX84" fmla="*/ 2251617 w 4996903"/>
              <a:gd name="connsiteY84" fmla="*/ 4601526 h 8150400"/>
              <a:gd name="connsiteX85" fmla="*/ 2221137 w 4996903"/>
              <a:gd name="connsiteY85" fmla="*/ 4715826 h 8150400"/>
              <a:gd name="connsiteX86" fmla="*/ 2358297 w 4996903"/>
              <a:gd name="connsiteY86" fmla="*/ 4822506 h 8150400"/>
              <a:gd name="connsiteX87" fmla="*/ 2495457 w 4996903"/>
              <a:gd name="connsiteY87" fmla="*/ 4784406 h 8150400"/>
              <a:gd name="connsiteX88" fmla="*/ 2571657 w 4996903"/>
              <a:gd name="connsiteY88" fmla="*/ 4837746 h 8150400"/>
              <a:gd name="connsiteX89" fmla="*/ 2586897 w 4996903"/>
              <a:gd name="connsiteY89" fmla="*/ 4929186 h 8150400"/>
              <a:gd name="connsiteX90" fmla="*/ 2586897 w 4996903"/>
              <a:gd name="connsiteY90" fmla="*/ 5020626 h 8150400"/>
              <a:gd name="connsiteX91" fmla="*/ 2739297 w 4996903"/>
              <a:gd name="connsiteY91" fmla="*/ 5180646 h 8150400"/>
              <a:gd name="connsiteX92" fmla="*/ 2823117 w 4996903"/>
              <a:gd name="connsiteY92" fmla="*/ 5302566 h 8150400"/>
              <a:gd name="connsiteX93" fmla="*/ 3005997 w 4996903"/>
              <a:gd name="connsiteY93" fmla="*/ 5401626 h 8150400"/>
              <a:gd name="connsiteX94" fmla="*/ 3120297 w 4996903"/>
              <a:gd name="connsiteY94" fmla="*/ 5454966 h 8150400"/>
              <a:gd name="connsiteX95" fmla="*/ 3341277 w 4996903"/>
              <a:gd name="connsiteY95" fmla="*/ 5538786 h 8150400"/>
              <a:gd name="connsiteX96" fmla="*/ 3493677 w 4996903"/>
              <a:gd name="connsiteY96" fmla="*/ 5637846 h 8150400"/>
              <a:gd name="connsiteX97" fmla="*/ 3615597 w 4996903"/>
              <a:gd name="connsiteY97" fmla="*/ 5759766 h 8150400"/>
              <a:gd name="connsiteX98" fmla="*/ 3668937 w 4996903"/>
              <a:gd name="connsiteY98" fmla="*/ 5835966 h 8150400"/>
              <a:gd name="connsiteX99" fmla="*/ 3501297 w 4996903"/>
              <a:gd name="connsiteY99" fmla="*/ 5942646 h 8150400"/>
              <a:gd name="connsiteX100" fmla="*/ 3394617 w 4996903"/>
              <a:gd name="connsiteY100" fmla="*/ 6003606 h 8150400"/>
              <a:gd name="connsiteX101" fmla="*/ 3287937 w 4996903"/>
              <a:gd name="connsiteY101" fmla="*/ 6072186 h 8150400"/>
              <a:gd name="connsiteX102" fmla="*/ 3219357 w 4996903"/>
              <a:gd name="connsiteY102" fmla="*/ 6087426 h 8150400"/>
              <a:gd name="connsiteX103" fmla="*/ 3074577 w 4996903"/>
              <a:gd name="connsiteY103" fmla="*/ 5942646 h 8150400"/>
              <a:gd name="connsiteX104" fmla="*/ 2906937 w 4996903"/>
              <a:gd name="connsiteY104" fmla="*/ 5813106 h 8150400"/>
              <a:gd name="connsiteX105" fmla="*/ 2746917 w 4996903"/>
              <a:gd name="connsiteY105" fmla="*/ 5790246 h 8150400"/>
              <a:gd name="connsiteX106" fmla="*/ 2491647 w 4996903"/>
              <a:gd name="connsiteY106" fmla="*/ 5826441 h 8150400"/>
              <a:gd name="connsiteX107" fmla="*/ 2228757 w 4996903"/>
              <a:gd name="connsiteY107" fmla="*/ 5832156 h 8150400"/>
              <a:gd name="connsiteX108" fmla="*/ 2063022 w 4996903"/>
              <a:gd name="connsiteY108" fmla="*/ 5775006 h 8150400"/>
              <a:gd name="connsiteX109" fmla="*/ 1975392 w 4996903"/>
              <a:gd name="connsiteY109" fmla="*/ 5786436 h 8150400"/>
              <a:gd name="connsiteX110" fmla="*/ 1933482 w 4996903"/>
              <a:gd name="connsiteY110" fmla="*/ 5927406 h 8150400"/>
              <a:gd name="connsiteX111" fmla="*/ 1927767 w 4996903"/>
              <a:gd name="connsiteY111" fmla="*/ 6068376 h 8150400"/>
              <a:gd name="connsiteX112" fmla="*/ 1786797 w 4996903"/>
              <a:gd name="connsiteY112" fmla="*/ 6156006 h 8150400"/>
              <a:gd name="connsiteX113" fmla="*/ 1672497 w 4996903"/>
              <a:gd name="connsiteY113" fmla="*/ 6215061 h 8150400"/>
              <a:gd name="connsiteX114" fmla="*/ 1562007 w 4996903"/>
              <a:gd name="connsiteY114" fmla="*/ 6283641 h 8150400"/>
              <a:gd name="connsiteX115" fmla="*/ 1562007 w 4996903"/>
              <a:gd name="connsiteY115" fmla="*/ 6462711 h 8150400"/>
              <a:gd name="connsiteX116" fmla="*/ 1632492 w 4996903"/>
              <a:gd name="connsiteY116" fmla="*/ 6554151 h 8150400"/>
              <a:gd name="connsiteX117" fmla="*/ 1674402 w 4996903"/>
              <a:gd name="connsiteY117" fmla="*/ 6636066 h 8150400"/>
              <a:gd name="connsiteX118" fmla="*/ 1634397 w 4996903"/>
              <a:gd name="connsiteY118" fmla="*/ 6716076 h 8150400"/>
              <a:gd name="connsiteX119" fmla="*/ 1645827 w 4996903"/>
              <a:gd name="connsiteY119" fmla="*/ 6862761 h 8150400"/>
              <a:gd name="connsiteX120" fmla="*/ 1510572 w 4996903"/>
              <a:gd name="connsiteY120" fmla="*/ 7015161 h 8150400"/>
              <a:gd name="connsiteX121" fmla="*/ 1542957 w 4996903"/>
              <a:gd name="connsiteY121" fmla="*/ 7169466 h 8150400"/>
              <a:gd name="connsiteX122" fmla="*/ 1382937 w 4996903"/>
              <a:gd name="connsiteY122" fmla="*/ 7209471 h 8150400"/>
              <a:gd name="connsiteX123" fmla="*/ 1142907 w 4996903"/>
              <a:gd name="connsiteY123" fmla="*/ 7159941 h 8150400"/>
              <a:gd name="connsiteX124" fmla="*/ 1041942 w 4996903"/>
              <a:gd name="connsiteY124" fmla="*/ 7182801 h 8150400"/>
              <a:gd name="connsiteX125" fmla="*/ 931452 w 4996903"/>
              <a:gd name="connsiteY125" fmla="*/ 7272336 h 8150400"/>
              <a:gd name="connsiteX126" fmla="*/ 840012 w 4996903"/>
              <a:gd name="connsiteY126" fmla="*/ 7384731 h 8150400"/>
              <a:gd name="connsiteX127" fmla="*/ 1070517 w 4996903"/>
              <a:gd name="connsiteY127" fmla="*/ 7476171 h 8150400"/>
              <a:gd name="connsiteX128" fmla="*/ 1093377 w 4996903"/>
              <a:gd name="connsiteY128" fmla="*/ 7598091 h 8150400"/>
              <a:gd name="connsiteX129" fmla="*/ 1146717 w 4996903"/>
              <a:gd name="connsiteY129" fmla="*/ 7771446 h 8150400"/>
              <a:gd name="connsiteX130" fmla="*/ 4832891 w 4996903"/>
              <a:gd name="connsiteY130" fmla="*/ 7771446 h 8150400"/>
              <a:gd name="connsiteX131" fmla="*/ 4827177 w 4996903"/>
              <a:gd name="connsiteY131" fmla="*/ 2688906 h 8150400"/>
              <a:gd name="connsiteX132" fmla="*/ 2617377 w 4996903"/>
              <a:gd name="connsiteY132" fmla="*/ 204786 h 8150400"/>
              <a:gd name="connsiteX133" fmla="*/ 1855377 w 4996903"/>
              <a:gd name="connsiteY133" fmla="*/ 204786 h 8150400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838791"/>
              <a:gd name="connsiteY0" fmla="*/ 204786 h 7781481"/>
              <a:gd name="connsiteX1" fmla="*/ 1718217 w 4838791"/>
              <a:gd name="connsiteY1" fmla="*/ 273366 h 7781481"/>
              <a:gd name="connsiteX2" fmla="*/ 1664877 w 4838791"/>
              <a:gd name="connsiteY2" fmla="*/ 418146 h 7781481"/>
              <a:gd name="connsiteX3" fmla="*/ 1657257 w 4838791"/>
              <a:gd name="connsiteY3" fmla="*/ 509586 h 7781481"/>
              <a:gd name="connsiteX4" fmla="*/ 1535337 w 4838791"/>
              <a:gd name="connsiteY4" fmla="*/ 562926 h 7781481"/>
              <a:gd name="connsiteX5" fmla="*/ 1459137 w 4838791"/>
              <a:gd name="connsiteY5" fmla="*/ 692466 h 7781481"/>
              <a:gd name="connsiteX6" fmla="*/ 1497237 w 4838791"/>
              <a:gd name="connsiteY6" fmla="*/ 860106 h 7781481"/>
              <a:gd name="connsiteX7" fmla="*/ 1405797 w 4838791"/>
              <a:gd name="connsiteY7" fmla="*/ 943926 h 7781481"/>
              <a:gd name="connsiteX8" fmla="*/ 1299117 w 4838791"/>
              <a:gd name="connsiteY8" fmla="*/ 822006 h 7781481"/>
              <a:gd name="connsiteX9" fmla="*/ 1314357 w 4838791"/>
              <a:gd name="connsiteY9" fmla="*/ 707706 h 7781481"/>
              <a:gd name="connsiteX10" fmla="*/ 1337217 w 4838791"/>
              <a:gd name="connsiteY10" fmla="*/ 593406 h 7781481"/>
              <a:gd name="connsiteX11" fmla="*/ 1245777 w 4838791"/>
              <a:gd name="connsiteY11" fmla="*/ 555306 h 7781481"/>
              <a:gd name="connsiteX12" fmla="*/ 1078137 w 4838791"/>
              <a:gd name="connsiteY12" fmla="*/ 562926 h 7781481"/>
              <a:gd name="connsiteX13" fmla="*/ 910497 w 4838791"/>
              <a:gd name="connsiteY13" fmla="*/ 410526 h 7781481"/>
              <a:gd name="connsiteX14" fmla="*/ 780957 w 4838791"/>
              <a:gd name="connsiteY14" fmla="*/ 334326 h 7781481"/>
              <a:gd name="connsiteX15" fmla="*/ 666657 w 4838791"/>
              <a:gd name="connsiteY15" fmla="*/ 387666 h 7781481"/>
              <a:gd name="connsiteX16" fmla="*/ 590457 w 4838791"/>
              <a:gd name="connsiteY16" fmla="*/ 296226 h 7781481"/>
              <a:gd name="connsiteX17" fmla="*/ 521877 w 4838791"/>
              <a:gd name="connsiteY17" fmla="*/ 280986 h 7781481"/>
              <a:gd name="connsiteX18" fmla="*/ 445677 w 4838791"/>
              <a:gd name="connsiteY18" fmla="*/ 204786 h 7781481"/>
              <a:gd name="connsiteX19" fmla="*/ 323757 w 4838791"/>
              <a:gd name="connsiteY19" fmla="*/ 242886 h 7781481"/>
              <a:gd name="connsiteX20" fmla="*/ 247557 w 4838791"/>
              <a:gd name="connsiteY20" fmla="*/ 326706 h 7781481"/>
              <a:gd name="connsiteX21" fmla="*/ 95157 w 4838791"/>
              <a:gd name="connsiteY21" fmla="*/ 418146 h 7781481"/>
              <a:gd name="connsiteX22" fmla="*/ 18957 w 4838791"/>
              <a:gd name="connsiteY22" fmla="*/ 608646 h 7781481"/>
              <a:gd name="connsiteX23" fmla="*/ 11337 w 4838791"/>
              <a:gd name="connsiteY23" fmla="*/ 722946 h 7781481"/>
              <a:gd name="connsiteX24" fmla="*/ 156117 w 4838791"/>
              <a:gd name="connsiteY24" fmla="*/ 867726 h 7781481"/>
              <a:gd name="connsiteX25" fmla="*/ 407577 w 4838791"/>
              <a:gd name="connsiteY25" fmla="*/ 997266 h 7781481"/>
              <a:gd name="connsiteX26" fmla="*/ 499017 w 4838791"/>
              <a:gd name="connsiteY26" fmla="*/ 1081086 h 7781481"/>
              <a:gd name="connsiteX27" fmla="*/ 681897 w 4838791"/>
              <a:gd name="connsiteY27" fmla="*/ 1241106 h 7781481"/>
              <a:gd name="connsiteX28" fmla="*/ 887637 w 4838791"/>
              <a:gd name="connsiteY28" fmla="*/ 1340166 h 7781481"/>
              <a:gd name="connsiteX29" fmla="*/ 1009557 w 4838791"/>
              <a:gd name="connsiteY29" fmla="*/ 1523046 h 7781481"/>
              <a:gd name="connsiteX30" fmla="*/ 1062897 w 4838791"/>
              <a:gd name="connsiteY30" fmla="*/ 1599246 h 7781481"/>
              <a:gd name="connsiteX31" fmla="*/ 1001937 w 4838791"/>
              <a:gd name="connsiteY31" fmla="*/ 1759266 h 7781481"/>
              <a:gd name="connsiteX32" fmla="*/ 1009557 w 4838791"/>
              <a:gd name="connsiteY32" fmla="*/ 1934526 h 7781481"/>
              <a:gd name="connsiteX33" fmla="*/ 1131477 w 4838791"/>
              <a:gd name="connsiteY33" fmla="*/ 2147886 h 7781481"/>
              <a:gd name="connsiteX34" fmla="*/ 1207677 w 4838791"/>
              <a:gd name="connsiteY34" fmla="*/ 2254566 h 7781481"/>
              <a:gd name="connsiteX35" fmla="*/ 1329597 w 4838791"/>
              <a:gd name="connsiteY35" fmla="*/ 2338386 h 7781481"/>
              <a:gd name="connsiteX36" fmla="*/ 1200057 w 4838791"/>
              <a:gd name="connsiteY36" fmla="*/ 2452686 h 7781481"/>
              <a:gd name="connsiteX37" fmla="*/ 1093377 w 4838791"/>
              <a:gd name="connsiteY37" fmla="*/ 2605086 h 7781481"/>
              <a:gd name="connsiteX38" fmla="*/ 1093377 w 4838791"/>
              <a:gd name="connsiteY38" fmla="*/ 2742246 h 7781481"/>
              <a:gd name="connsiteX39" fmla="*/ 1146717 w 4838791"/>
              <a:gd name="connsiteY39" fmla="*/ 2902266 h 7781481"/>
              <a:gd name="connsiteX40" fmla="*/ 1131477 w 4838791"/>
              <a:gd name="connsiteY40" fmla="*/ 2963226 h 7781481"/>
              <a:gd name="connsiteX41" fmla="*/ 971457 w 4838791"/>
              <a:gd name="connsiteY41" fmla="*/ 2917506 h 7781481"/>
              <a:gd name="connsiteX42" fmla="*/ 857157 w 4838791"/>
              <a:gd name="connsiteY42" fmla="*/ 2932746 h 7781481"/>
              <a:gd name="connsiteX43" fmla="*/ 712377 w 4838791"/>
              <a:gd name="connsiteY43" fmla="*/ 2993706 h 7781481"/>
              <a:gd name="connsiteX44" fmla="*/ 445677 w 4838791"/>
              <a:gd name="connsiteY44" fmla="*/ 3115626 h 7781481"/>
              <a:gd name="connsiteX45" fmla="*/ 407577 w 4838791"/>
              <a:gd name="connsiteY45" fmla="*/ 3252786 h 7781481"/>
              <a:gd name="connsiteX46" fmla="*/ 506637 w 4838791"/>
              <a:gd name="connsiteY46" fmla="*/ 3435666 h 7781481"/>
              <a:gd name="connsiteX47" fmla="*/ 750477 w 4838791"/>
              <a:gd name="connsiteY47" fmla="*/ 3519486 h 7781481"/>
              <a:gd name="connsiteX48" fmla="*/ 925737 w 4838791"/>
              <a:gd name="connsiteY48" fmla="*/ 3527106 h 7781481"/>
              <a:gd name="connsiteX49" fmla="*/ 1085757 w 4838791"/>
              <a:gd name="connsiteY49" fmla="*/ 3519486 h 7781481"/>
              <a:gd name="connsiteX50" fmla="*/ 1215297 w 4838791"/>
              <a:gd name="connsiteY50" fmla="*/ 3565206 h 7781481"/>
              <a:gd name="connsiteX51" fmla="*/ 1306737 w 4838791"/>
              <a:gd name="connsiteY51" fmla="*/ 3641406 h 7781481"/>
              <a:gd name="connsiteX52" fmla="*/ 1367697 w 4838791"/>
              <a:gd name="connsiteY52" fmla="*/ 3671886 h 7781481"/>
              <a:gd name="connsiteX53" fmla="*/ 1161957 w 4838791"/>
              <a:gd name="connsiteY53" fmla="*/ 3679506 h 7781481"/>
              <a:gd name="connsiteX54" fmla="*/ 948597 w 4838791"/>
              <a:gd name="connsiteY54" fmla="*/ 3725226 h 7781481"/>
              <a:gd name="connsiteX55" fmla="*/ 780957 w 4838791"/>
              <a:gd name="connsiteY55" fmla="*/ 3763326 h 7781481"/>
              <a:gd name="connsiteX56" fmla="*/ 659037 w 4838791"/>
              <a:gd name="connsiteY56" fmla="*/ 3801426 h 7781481"/>
              <a:gd name="connsiteX57" fmla="*/ 590457 w 4838791"/>
              <a:gd name="connsiteY57" fmla="*/ 3831906 h 7781481"/>
              <a:gd name="connsiteX58" fmla="*/ 537117 w 4838791"/>
              <a:gd name="connsiteY58" fmla="*/ 3991926 h 7781481"/>
              <a:gd name="connsiteX59" fmla="*/ 605697 w 4838791"/>
              <a:gd name="connsiteY59" fmla="*/ 4220526 h 7781481"/>
              <a:gd name="connsiteX60" fmla="*/ 643797 w 4838791"/>
              <a:gd name="connsiteY60" fmla="*/ 4334826 h 7781481"/>
              <a:gd name="connsiteX61" fmla="*/ 575217 w 4838791"/>
              <a:gd name="connsiteY61" fmla="*/ 4487226 h 7781481"/>
              <a:gd name="connsiteX62" fmla="*/ 384717 w 4838791"/>
              <a:gd name="connsiteY62" fmla="*/ 4586286 h 7781481"/>
              <a:gd name="connsiteX63" fmla="*/ 300897 w 4838791"/>
              <a:gd name="connsiteY63" fmla="*/ 4746306 h 7781481"/>
              <a:gd name="connsiteX64" fmla="*/ 217077 w 4838791"/>
              <a:gd name="connsiteY64" fmla="*/ 4898706 h 7781481"/>
              <a:gd name="connsiteX65" fmla="*/ 118017 w 4838791"/>
              <a:gd name="connsiteY65" fmla="*/ 5089206 h 7781481"/>
              <a:gd name="connsiteX66" fmla="*/ 125637 w 4838791"/>
              <a:gd name="connsiteY66" fmla="*/ 5180646 h 7781481"/>
              <a:gd name="connsiteX67" fmla="*/ 262797 w 4838791"/>
              <a:gd name="connsiteY67" fmla="*/ 5165406 h 7781481"/>
              <a:gd name="connsiteX68" fmla="*/ 422817 w 4838791"/>
              <a:gd name="connsiteY68" fmla="*/ 5035866 h 7781481"/>
              <a:gd name="connsiteX69" fmla="*/ 598077 w 4838791"/>
              <a:gd name="connsiteY69" fmla="*/ 4936806 h 7781481"/>
              <a:gd name="connsiteX70" fmla="*/ 841917 w 4838791"/>
              <a:gd name="connsiteY70" fmla="*/ 4837746 h 7781481"/>
              <a:gd name="connsiteX71" fmla="*/ 956217 w 4838791"/>
              <a:gd name="connsiteY71" fmla="*/ 4753926 h 7781481"/>
              <a:gd name="connsiteX72" fmla="*/ 1131477 w 4838791"/>
              <a:gd name="connsiteY72" fmla="*/ 4746306 h 7781481"/>
              <a:gd name="connsiteX73" fmla="*/ 1276257 w 4838791"/>
              <a:gd name="connsiteY73" fmla="*/ 4799646 h 7781481"/>
              <a:gd name="connsiteX74" fmla="*/ 1398177 w 4838791"/>
              <a:gd name="connsiteY74" fmla="*/ 4814886 h 7781481"/>
              <a:gd name="connsiteX75" fmla="*/ 1520097 w 4838791"/>
              <a:gd name="connsiteY75" fmla="*/ 4708206 h 7781481"/>
              <a:gd name="connsiteX76" fmla="*/ 1642017 w 4838791"/>
              <a:gd name="connsiteY76" fmla="*/ 4692966 h 7781481"/>
              <a:gd name="connsiteX77" fmla="*/ 1702977 w 4838791"/>
              <a:gd name="connsiteY77" fmla="*/ 4692966 h 7781481"/>
              <a:gd name="connsiteX78" fmla="*/ 1855377 w 4838791"/>
              <a:gd name="connsiteY78" fmla="*/ 4532946 h 7781481"/>
              <a:gd name="connsiteX79" fmla="*/ 2030637 w 4838791"/>
              <a:gd name="connsiteY79" fmla="*/ 4411026 h 7781481"/>
              <a:gd name="connsiteX80" fmla="*/ 2160177 w 4838791"/>
              <a:gd name="connsiteY80" fmla="*/ 4319586 h 7781481"/>
              <a:gd name="connsiteX81" fmla="*/ 2266857 w 4838791"/>
              <a:gd name="connsiteY81" fmla="*/ 4182426 h 7781481"/>
              <a:gd name="connsiteX82" fmla="*/ 2327817 w 4838791"/>
              <a:gd name="connsiteY82" fmla="*/ 4289106 h 7781481"/>
              <a:gd name="connsiteX83" fmla="*/ 2304957 w 4838791"/>
              <a:gd name="connsiteY83" fmla="*/ 4441506 h 7781481"/>
              <a:gd name="connsiteX84" fmla="*/ 2251617 w 4838791"/>
              <a:gd name="connsiteY84" fmla="*/ 4601526 h 7781481"/>
              <a:gd name="connsiteX85" fmla="*/ 2221137 w 4838791"/>
              <a:gd name="connsiteY85" fmla="*/ 4715826 h 7781481"/>
              <a:gd name="connsiteX86" fmla="*/ 2358297 w 4838791"/>
              <a:gd name="connsiteY86" fmla="*/ 4822506 h 7781481"/>
              <a:gd name="connsiteX87" fmla="*/ 2495457 w 4838791"/>
              <a:gd name="connsiteY87" fmla="*/ 4784406 h 7781481"/>
              <a:gd name="connsiteX88" fmla="*/ 2571657 w 4838791"/>
              <a:gd name="connsiteY88" fmla="*/ 4837746 h 7781481"/>
              <a:gd name="connsiteX89" fmla="*/ 2586897 w 4838791"/>
              <a:gd name="connsiteY89" fmla="*/ 4929186 h 7781481"/>
              <a:gd name="connsiteX90" fmla="*/ 2586897 w 4838791"/>
              <a:gd name="connsiteY90" fmla="*/ 5020626 h 7781481"/>
              <a:gd name="connsiteX91" fmla="*/ 2739297 w 4838791"/>
              <a:gd name="connsiteY91" fmla="*/ 5180646 h 7781481"/>
              <a:gd name="connsiteX92" fmla="*/ 2823117 w 4838791"/>
              <a:gd name="connsiteY92" fmla="*/ 5302566 h 7781481"/>
              <a:gd name="connsiteX93" fmla="*/ 3005997 w 4838791"/>
              <a:gd name="connsiteY93" fmla="*/ 5401626 h 7781481"/>
              <a:gd name="connsiteX94" fmla="*/ 3120297 w 4838791"/>
              <a:gd name="connsiteY94" fmla="*/ 5454966 h 7781481"/>
              <a:gd name="connsiteX95" fmla="*/ 3341277 w 4838791"/>
              <a:gd name="connsiteY95" fmla="*/ 5538786 h 7781481"/>
              <a:gd name="connsiteX96" fmla="*/ 3493677 w 4838791"/>
              <a:gd name="connsiteY96" fmla="*/ 5637846 h 7781481"/>
              <a:gd name="connsiteX97" fmla="*/ 3615597 w 4838791"/>
              <a:gd name="connsiteY97" fmla="*/ 5759766 h 7781481"/>
              <a:gd name="connsiteX98" fmla="*/ 3668937 w 4838791"/>
              <a:gd name="connsiteY98" fmla="*/ 5835966 h 7781481"/>
              <a:gd name="connsiteX99" fmla="*/ 3501297 w 4838791"/>
              <a:gd name="connsiteY99" fmla="*/ 5942646 h 7781481"/>
              <a:gd name="connsiteX100" fmla="*/ 3394617 w 4838791"/>
              <a:gd name="connsiteY100" fmla="*/ 6003606 h 7781481"/>
              <a:gd name="connsiteX101" fmla="*/ 3287937 w 4838791"/>
              <a:gd name="connsiteY101" fmla="*/ 6072186 h 7781481"/>
              <a:gd name="connsiteX102" fmla="*/ 3219357 w 4838791"/>
              <a:gd name="connsiteY102" fmla="*/ 6087426 h 7781481"/>
              <a:gd name="connsiteX103" fmla="*/ 3074577 w 4838791"/>
              <a:gd name="connsiteY103" fmla="*/ 5942646 h 7781481"/>
              <a:gd name="connsiteX104" fmla="*/ 2906937 w 4838791"/>
              <a:gd name="connsiteY104" fmla="*/ 5813106 h 7781481"/>
              <a:gd name="connsiteX105" fmla="*/ 2746917 w 4838791"/>
              <a:gd name="connsiteY105" fmla="*/ 5790246 h 7781481"/>
              <a:gd name="connsiteX106" fmla="*/ 2491647 w 4838791"/>
              <a:gd name="connsiteY106" fmla="*/ 5826441 h 7781481"/>
              <a:gd name="connsiteX107" fmla="*/ 2228757 w 4838791"/>
              <a:gd name="connsiteY107" fmla="*/ 5832156 h 7781481"/>
              <a:gd name="connsiteX108" fmla="*/ 2063022 w 4838791"/>
              <a:gd name="connsiteY108" fmla="*/ 5775006 h 7781481"/>
              <a:gd name="connsiteX109" fmla="*/ 1975392 w 4838791"/>
              <a:gd name="connsiteY109" fmla="*/ 5786436 h 7781481"/>
              <a:gd name="connsiteX110" fmla="*/ 1933482 w 4838791"/>
              <a:gd name="connsiteY110" fmla="*/ 5927406 h 7781481"/>
              <a:gd name="connsiteX111" fmla="*/ 1927767 w 4838791"/>
              <a:gd name="connsiteY111" fmla="*/ 6068376 h 7781481"/>
              <a:gd name="connsiteX112" fmla="*/ 1786797 w 4838791"/>
              <a:gd name="connsiteY112" fmla="*/ 6156006 h 7781481"/>
              <a:gd name="connsiteX113" fmla="*/ 1672497 w 4838791"/>
              <a:gd name="connsiteY113" fmla="*/ 6215061 h 7781481"/>
              <a:gd name="connsiteX114" fmla="*/ 1562007 w 4838791"/>
              <a:gd name="connsiteY114" fmla="*/ 6283641 h 7781481"/>
              <a:gd name="connsiteX115" fmla="*/ 1562007 w 4838791"/>
              <a:gd name="connsiteY115" fmla="*/ 6462711 h 7781481"/>
              <a:gd name="connsiteX116" fmla="*/ 1632492 w 4838791"/>
              <a:gd name="connsiteY116" fmla="*/ 6554151 h 7781481"/>
              <a:gd name="connsiteX117" fmla="*/ 1674402 w 4838791"/>
              <a:gd name="connsiteY117" fmla="*/ 6636066 h 7781481"/>
              <a:gd name="connsiteX118" fmla="*/ 1634397 w 4838791"/>
              <a:gd name="connsiteY118" fmla="*/ 6716076 h 7781481"/>
              <a:gd name="connsiteX119" fmla="*/ 1645827 w 4838791"/>
              <a:gd name="connsiteY119" fmla="*/ 6862761 h 7781481"/>
              <a:gd name="connsiteX120" fmla="*/ 1510572 w 4838791"/>
              <a:gd name="connsiteY120" fmla="*/ 7015161 h 7781481"/>
              <a:gd name="connsiteX121" fmla="*/ 1542957 w 4838791"/>
              <a:gd name="connsiteY121" fmla="*/ 7169466 h 7781481"/>
              <a:gd name="connsiteX122" fmla="*/ 1382937 w 4838791"/>
              <a:gd name="connsiteY122" fmla="*/ 7209471 h 7781481"/>
              <a:gd name="connsiteX123" fmla="*/ 1142907 w 4838791"/>
              <a:gd name="connsiteY123" fmla="*/ 7159941 h 7781481"/>
              <a:gd name="connsiteX124" fmla="*/ 1041942 w 4838791"/>
              <a:gd name="connsiteY124" fmla="*/ 7182801 h 7781481"/>
              <a:gd name="connsiteX125" fmla="*/ 931452 w 4838791"/>
              <a:gd name="connsiteY125" fmla="*/ 7272336 h 7781481"/>
              <a:gd name="connsiteX126" fmla="*/ 840012 w 4838791"/>
              <a:gd name="connsiteY126" fmla="*/ 7384731 h 7781481"/>
              <a:gd name="connsiteX127" fmla="*/ 1070517 w 4838791"/>
              <a:gd name="connsiteY127" fmla="*/ 7476171 h 7781481"/>
              <a:gd name="connsiteX128" fmla="*/ 1093377 w 4838791"/>
              <a:gd name="connsiteY128" fmla="*/ 7598091 h 7781481"/>
              <a:gd name="connsiteX129" fmla="*/ 1146717 w 4838791"/>
              <a:gd name="connsiteY129" fmla="*/ 7771446 h 7781481"/>
              <a:gd name="connsiteX130" fmla="*/ 4832891 w 4838791"/>
              <a:gd name="connsiteY130" fmla="*/ 7771446 h 7781481"/>
              <a:gd name="connsiteX131" fmla="*/ 4827177 w 4838791"/>
              <a:gd name="connsiteY131" fmla="*/ 2688906 h 7781481"/>
              <a:gd name="connsiteX132" fmla="*/ 2617377 w 4838791"/>
              <a:gd name="connsiteY132" fmla="*/ 204786 h 7781481"/>
              <a:gd name="connsiteX133" fmla="*/ 1855377 w 4838791"/>
              <a:gd name="connsiteY133" fmla="*/ 204786 h 7781481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617377 w 4838791"/>
              <a:gd name="connsiteY132" fmla="*/ 7541 h 7584236"/>
              <a:gd name="connsiteX133" fmla="*/ 1855377 w 4838791"/>
              <a:gd name="connsiteY13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588803 w 4838791"/>
              <a:gd name="connsiteY132" fmla="*/ 472361 h 7584236"/>
              <a:gd name="connsiteX133" fmla="*/ 2617377 w 4838791"/>
              <a:gd name="connsiteY133" fmla="*/ 7541 h 7584236"/>
              <a:gd name="connsiteX134" fmla="*/ 1855377 w 4838791"/>
              <a:gd name="connsiteY13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146968 w 4838791"/>
              <a:gd name="connsiteY132" fmla="*/ 415211 h 7584236"/>
              <a:gd name="connsiteX133" fmla="*/ 2588803 w 4838791"/>
              <a:gd name="connsiteY133" fmla="*/ 472361 h 7584236"/>
              <a:gd name="connsiteX134" fmla="*/ 2617377 w 4838791"/>
              <a:gd name="connsiteY134" fmla="*/ 7541 h 7584236"/>
              <a:gd name="connsiteX135" fmla="*/ 1855377 w 4838791"/>
              <a:gd name="connsiteY13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17377 w 4838791"/>
              <a:gd name="connsiteY136" fmla="*/ 7541 h 7584236"/>
              <a:gd name="connsiteX137" fmla="*/ 1855377 w 4838791"/>
              <a:gd name="connsiteY13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22203 w 4838791"/>
              <a:gd name="connsiteY134" fmla="*/ 40378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4588 w 4838791"/>
              <a:gd name="connsiteY134" fmla="*/ 455216 h 7584236"/>
              <a:gd name="connsiteX135" fmla="*/ 3122203 w 4838791"/>
              <a:gd name="connsiteY135" fmla="*/ 403781 h 7584236"/>
              <a:gd name="connsiteX136" fmla="*/ 2933608 w 4838791"/>
              <a:gd name="connsiteY136" fmla="*/ 451406 h 7584236"/>
              <a:gd name="connsiteX137" fmla="*/ 2588803 w 4838791"/>
              <a:gd name="connsiteY137" fmla="*/ 472361 h 7584236"/>
              <a:gd name="connsiteX138" fmla="*/ 2621188 w 4838791"/>
              <a:gd name="connsiteY138" fmla="*/ 295196 h 7584236"/>
              <a:gd name="connsiteX139" fmla="*/ 2706913 w 4838791"/>
              <a:gd name="connsiteY139" fmla="*/ 194231 h 7584236"/>
              <a:gd name="connsiteX140" fmla="*/ 2644048 w 4838791"/>
              <a:gd name="connsiteY140" fmla="*/ 85646 h 7584236"/>
              <a:gd name="connsiteX141" fmla="*/ 2621188 w 4838791"/>
              <a:gd name="connsiteY141" fmla="*/ 51356 h 7584236"/>
              <a:gd name="connsiteX142" fmla="*/ 2617377 w 4838791"/>
              <a:gd name="connsiteY142" fmla="*/ 7541 h 7584236"/>
              <a:gd name="connsiteX143" fmla="*/ 1855377 w 4838791"/>
              <a:gd name="connsiteY14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946943 w 4838791"/>
              <a:gd name="connsiteY133" fmla="*/ 61523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849788 w 4838791"/>
              <a:gd name="connsiteY134" fmla="*/ 681911 h 7584236"/>
              <a:gd name="connsiteX135" fmla="*/ 2971708 w 4838791"/>
              <a:gd name="connsiteY135" fmla="*/ 594281 h 7584236"/>
              <a:gd name="connsiteX136" fmla="*/ 3106963 w 4838791"/>
              <a:gd name="connsiteY136" fmla="*/ 497126 h 7584236"/>
              <a:gd name="connsiteX137" fmla="*/ 3154588 w 4838791"/>
              <a:gd name="connsiteY137" fmla="*/ 455216 h 7584236"/>
              <a:gd name="connsiteX138" fmla="*/ 3122203 w 4838791"/>
              <a:gd name="connsiteY138" fmla="*/ 403781 h 7584236"/>
              <a:gd name="connsiteX139" fmla="*/ 2933608 w 4838791"/>
              <a:gd name="connsiteY139" fmla="*/ 451406 h 7584236"/>
              <a:gd name="connsiteX140" fmla="*/ 2588803 w 4838791"/>
              <a:gd name="connsiteY140" fmla="*/ 472361 h 7584236"/>
              <a:gd name="connsiteX141" fmla="*/ 2621188 w 4838791"/>
              <a:gd name="connsiteY141" fmla="*/ 295196 h 7584236"/>
              <a:gd name="connsiteX142" fmla="*/ 2706913 w 4838791"/>
              <a:gd name="connsiteY142" fmla="*/ 194231 h 7584236"/>
              <a:gd name="connsiteX143" fmla="*/ 2644048 w 4838791"/>
              <a:gd name="connsiteY143" fmla="*/ 85646 h 7584236"/>
              <a:gd name="connsiteX144" fmla="*/ 2621188 w 4838791"/>
              <a:gd name="connsiteY144" fmla="*/ 51356 h 7584236"/>
              <a:gd name="connsiteX145" fmla="*/ 2617377 w 4838791"/>
              <a:gd name="connsiteY145" fmla="*/ 7541 h 7584236"/>
              <a:gd name="connsiteX146" fmla="*/ 1855377 w 4838791"/>
              <a:gd name="connsiteY14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2712628 w 4838791"/>
              <a:gd name="connsiteY133" fmla="*/ 1228646 h 7584236"/>
              <a:gd name="connsiteX134" fmla="*/ 2731678 w 4838791"/>
              <a:gd name="connsiteY134" fmla="*/ 800021 h 7584236"/>
              <a:gd name="connsiteX135" fmla="*/ 2849788 w 4838791"/>
              <a:gd name="connsiteY135" fmla="*/ 681911 h 7584236"/>
              <a:gd name="connsiteX136" fmla="*/ 2971708 w 4838791"/>
              <a:gd name="connsiteY136" fmla="*/ 594281 h 7584236"/>
              <a:gd name="connsiteX137" fmla="*/ 3106963 w 4838791"/>
              <a:gd name="connsiteY137" fmla="*/ 497126 h 7584236"/>
              <a:gd name="connsiteX138" fmla="*/ 3154588 w 4838791"/>
              <a:gd name="connsiteY138" fmla="*/ 455216 h 7584236"/>
              <a:gd name="connsiteX139" fmla="*/ 3122203 w 4838791"/>
              <a:gd name="connsiteY139" fmla="*/ 403781 h 7584236"/>
              <a:gd name="connsiteX140" fmla="*/ 2933608 w 4838791"/>
              <a:gd name="connsiteY140" fmla="*/ 451406 h 7584236"/>
              <a:gd name="connsiteX141" fmla="*/ 2588803 w 4838791"/>
              <a:gd name="connsiteY141" fmla="*/ 472361 h 7584236"/>
              <a:gd name="connsiteX142" fmla="*/ 2621188 w 4838791"/>
              <a:gd name="connsiteY142" fmla="*/ 295196 h 7584236"/>
              <a:gd name="connsiteX143" fmla="*/ 2706913 w 4838791"/>
              <a:gd name="connsiteY143" fmla="*/ 194231 h 7584236"/>
              <a:gd name="connsiteX144" fmla="*/ 2644048 w 4838791"/>
              <a:gd name="connsiteY144" fmla="*/ 85646 h 7584236"/>
              <a:gd name="connsiteX145" fmla="*/ 2621188 w 4838791"/>
              <a:gd name="connsiteY145" fmla="*/ 51356 h 7584236"/>
              <a:gd name="connsiteX146" fmla="*/ 2617377 w 4838791"/>
              <a:gd name="connsiteY146" fmla="*/ 7541 h 7584236"/>
              <a:gd name="connsiteX147" fmla="*/ 1855377 w 4838791"/>
              <a:gd name="connsiteY14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712628 w 4838791"/>
              <a:gd name="connsiteY134" fmla="*/ 1228646 h 7584236"/>
              <a:gd name="connsiteX135" fmla="*/ 2731678 w 4838791"/>
              <a:gd name="connsiteY135" fmla="*/ 800021 h 7584236"/>
              <a:gd name="connsiteX136" fmla="*/ 2849788 w 4838791"/>
              <a:gd name="connsiteY136" fmla="*/ 681911 h 7584236"/>
              <a:gd name="connsiteX137" fmla="*/ 2971708 w 4838791"/>
              <a:gd name="connsiteY137" fmla="*/ 594281 h 7584236"/>
              <a:gd name="connsiteX138" fmla="*/ 3106963 w 4838791"/>
              <a:gd name="connsiteY138" fmla="*/ 497126 h 7584236"/>
              <a:gd name="connsiteX139" fmla="*/ 3154588 w 4838791"/>
              <a:gd name="connsiteY139" fmla="*/ 455216 h 7584236"/>
              <a:gd name="connsiteX140" fmla="*/ 3122203 w 4838791"/>
              <a:gd name="connsiteY140" fmla="*/ 403781 h 7584236"/>
              <a:gd name="connsiteX141" fmla="*/ 2933608 w 4838791"/>
              <a:gd name="connsiteY141" fmla="*/ 451406 h 7584236"/>
              <a:gd name="connsiteX142" fmla="*/ 2588803 w 4838791"/>
              <a:gd name="connsiteY142" fmla="*/ 472361 h 7584236"/>
              <a:gd name="connsiteX143" fmla="*/ 2621188 w 4838791"/>
              <a:gd name="connsiteY143" fmla="*/ 295196 h 7584236"/>
              <a:gd name="connsiteX144" fmla="*/ 2706913 w 4838791"/>
              <a:gd name="connsiteY144" fmla="*/ 194231 h 7584236"/>
              <a:gd name="connsiteX145" fmla="*/ 2644048 w 4838791"/>
              <a:gd name="connsiteY145" fmla="*/ 85646 h 7584236"/>
              <a:gd name="connsiteX146" fmla="*/ 2621188 w 4838791"/>
              <a:gd name="connsiteY146" fmla="*/ 51356 h 7584236"/>
              <a:gd name="connsiteX147" fmla="*/ 2617377 w 4838791"/>
              <a:gd name="connsiteY147" fmla="*/ 7541 h 7584236"/>
              <a:gd name="connsiteX148" fmla="*/ 1855377 w 4838791"/>
              <a:gd name="connsiteY14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731678 w 4838791"/>
              <a:gd name="connsiteY136" fmla="*/ 800021 h 7584236"/>
              <a:gd name="connsiteX137" fmla="*/ 2849788 w 4838791"/>
              <a:gd name="connsiteY137" fmla="*/ 681911 h 7584236"/>
              <a:gd name="connsiteX138" fmla="*/ 2971708 w 4838791"/>
              <a:gd name="connsiteY138" fmla="*/ 594281 h 7584236"/>
              <a:gd name="connsiteX139" fmla="*/ 3106963 w 4838791"/>
              <a:gd name="connsiteY139" fmla="*/ 497126 h 7584236"/>
              <a:gd name="connsiteX140" fmla="*/ 3154588 w 4838791"/>
              <a:gd name="connsiteY140" fmla="*/ 455216 h 7584236"/>
              <a:gd name="connsiteX141" fmla="*/ 3122203 w 4838791"/>
              <a:gd name="connsiteY141" fmla="*/ 403781 h 7584236"/>
              <a:gd name="connsiteX142" fmla="*/ 2933608 w 4838791"/>
              <a:gd name="connsiteY142" fmla="*/ 451406 h 7584236"/>
              <a:gd name="connsiteX143" fmla="*/ 2588803 w 4838791"/>
              <a:gd name="connsiteY143" fmla="*/ 472361 h 7584236"/>
              <a:gd name="connsiteX144" fmla="*/ 2621188 w 4838791"/>
              <a:gd name="connsiteY144" fmla="*/ 295196 h 7584236"/>
              <a:gd name="connsiteX145" fmla="*/ 2706913 w 4838791"/>
              <a:gd name="connsiteY145" fmla="*/ 194231 h 7584236"/>
              <a:gd name="connsiteX146" fmla="*/ 2644048 w 4838791"/>
              <a:gd name="connsiteY146" fmla="*/ 85646 h 7584236"/>
              <a:gd name="connsiteX147" fmla="*/ 2621188 w 4838791"/>
              <a:gd name="connsiteY147" fmla="*/ 51356 h 7584236"/>
              <a:gd name="connsiteX148" fmla="*/ 2617377 w 4838791"/>
              <a:gd name="connsiteY148" fmla="*/ 7541 h 7584236"/>
              <a:gd name="connsiteX149" fmla="*/ 1855377 w 4838791"/>
              <a:gd name="connsiteY14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697388 w 4838791"/>
              <a:gd name="connsiteY136" fmla="*/ 990521 h 7584236"/>
              <a:gd name="connsiteX137" fmla="*/ 2731678 w 4838791"/>
              <a:gd name="connsiteY137" fmla="*/ 800021 h 7584236"/>
              <a:gd name="connsiteX138" fmla="*/ 2849788 w 4838791"/>
              <a:gd name="connsiteY138" fmla="*/ 681911 h 7584236"/>
              <a:gd name="connsiteX139" fmla="*/ 2971708 w 4838791"/>
              <a:gd name="connsiteY139" fmla="*/ 594281 h 7584236"/>
              <a:gd name="connsiteX140" fmla="*/ 3106963 w 4838791"/>
              <a:gd name="connsiteY140" fmla="*/ 497126 h 7584236"/>
              <a:gd name="connsiteX141" fmla="*/ 3154588 w 4838791"/>
              <a:gd name="connsiteY141" fmla="*/ 455216 h 7584236"/>
              <a:gd name="connsiteX142" fmla="*/ 3122203 w 4838791"/>
              <a:gd name="connsiteY142" fmla="*/ 403781 h 7584236"/>
              <a:gd name="connsiteX143" fmla="*/ 2933608 w 4838791"/>
              <a:gd name="connsiteY143" fmla="*/ 451406 h 7584236"/>
              <a:gd name="connsiteX144" fmla="*/ 2588803 w 4838791"/>
              <a:gd name="connsiteY144" fmla="*/ 472361 h 7584236"/>
              <a:gd name="connsiteX145" fmla="*/ 2621188 w 4838791"/>
              <a:gd name="connsiteY145" fmla="*/ 295196 h 7584236"/>
              <a:gd name="connsiteX146" fmla="*/ 2706913 w 4838791"/>
              <a:gd name="connsiteY146" fmla="*/ 194231 h 7584236"/>
              <a:gd name="connsiteX147" fmla="*/ 2644048 w 4838791"/>
              <a:gd name="connsiteY147" fmla="*/ 85646 h 7584236"/>
              <a:gd name="connsiteX148" fmla="*/ 2621188 w 4838791"/>
              <a:gd name="connsiteY148" fmla="*/ 51356 h 7584236"/>
              <a:gd name="connsiteX149" fmla="*/ 2617377 w 4838791"/>
              <a:gd name="connsiteY149" fmla="*/ 7541 h 7584236"/>
              <a:gd name="connsiteX150" fmla="*/ 1855377 w 4838791"/>
              <a:gd name="connsiteY15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88903 w 4838791"/>
              <a:gd name="connsiteY132" fmla="*/ 1135301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514633 w 4838791"/>
              <a:gd name="connsiteY132" fmla="*/ 1301036 h 7584236"/>
              <a:gd name="connsiteX133" fmla="*/ 3388903 w 4838791"/>
              <a:gd name="connsiteY133" fmla="*/ 1135301 h 7584236"/>
              <a:gd name="connsiteX134" fmla="*/ 3148873 w 4838791"/>
              <a:gd name="connsiteY134" fmla="*/ 1262936 h 7584236"/>
              <a:gd name="connsiteX135" fmla="*/ 2964088 w 4838791"/>
              <a:gd name="connsiteY135" fmla="*/ 1186736 h 7584236"/>
              <a:gd name="connsiteX136" fmla="*/ 2756443 w 4838791"/>
              <a:gd name="connsiteY136" fmla="*/ 1264841 h 7584236"/>
              <a:gd name="connsiteX137" fmla="*/ 2712628 w 4838791"/>
              <a:gd name="connsiteY137" fmla="*/ 1228646 h 7584236"/>
              <a:gd name="connsiteX138" fmla="*/ 2697388 w 4838791"/>
              <a:gd name="connsiteY138" fmla="*/ 990521 h 7584236"/>
              <a:gd name="connsiteX139" fmla="*/ 2731678 w 4838791"/>
              <a:gd name="connsiteY139" fmla="*/ 800021 h 7584236"/>
              <a:gd name="connsiteX140" fmla="*/ 2849788 w 4838791"/>
              <a:gd name="connsiteY140" fmla="*/ 681911 h 7584236"/>
              <a:gd name="connsiteX141" fmla="*/ 2971708 w 4838791"/>
              <a:gd name="connsiteY141" fmla="*/ 594281 h 7584236"/>
              <a:gd name="connsiteX142" fmla="*/ 3106963 w 4838791"/>
              <a:gd name="connsiteY142" fmla="*/ 497126 h 7584236"/>
              <a:gd name="connsiteX143" fmla="*/ 3154588 w 4838791"/>
              <a:gd name="connsiteY143" fmla="*/ 455216 h 7584236"/>
              <a:gd name="connsiteX144" fmla="*/ 3122203 w 4838791"/>
              <a:gd name="connsiteY144" fmla="*/ 403781 h 7584236"/>
              <a:gd name="connsiteX145" fmla="*/ 2933608 w 4838791"/>
              <a:gd name="connsiteY145" fmla="*/ 451406 h 7584236"/>
              <a:gd name="connsiteX146" fmla="*/ 2588803 w 4838791"/>
              <a:gd name="connsiteY146" fmla="*/ 472361 h 7584236"/>
              <a:gd name="connsiteX147" fmla="*/ 2621188 w 4838791"/>
              <a:gd name="connsiteY147" fmla="*/ 295196 h 7584236"/>
              <a:gd name="connsiteX148" fmla="*/ 2706913 w 4838791"/>
              <a:gd name="connsiteY148" fmla="*/ 194231 h 7584236"/>
              <a:gd name="connsiteX149" fmla="*/ 2644048 w 4838791"/>
              <a:gd name="connsiteY149" fmla="*/ 85646 h 7584236"/>
              <a:gd name="connsiteX150" fmla="*/ 2621188 w 4838791"/>
              <a:gd name="connsiteY150" fmla="*/ 51356 h 7584236"/>
              <a:gd name="connsiteX151" fmla="*/ 2617377 w 4838791"/>
              <a:gd name="connsiteY151" fmla="*/ 7541 h 7584236"/>
              <a:gd name="connsiteX152" fmla="*/ 1855377 w 4838791"/>
              <a:gd name="connsiteY15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15623 w 4838791"/>
              <a:gd name="connsiteY132" fmla="*/ 1253411 h 7584236"/>
              <a:gd name="connsiteX133" fmla="*/ 3514633 w 4838791"/>
              <a:gd name="connsiteY133" fmla="*/ 1301036 h 7584236"/>
              <a:gd name="connsiteX134" fmla="*/ 3388903 w 4838791"/>
              <a:gd name="connsiteY134" fmla="*/ 1135301 h 7584236"/>
              <a:gd name="connsiteX135" fmla="*/ 3148873 w 4838791"/>
              <a:gd name="connsiteY135" fmla="*/ 1262936 h 7584236"/>
              <a:gd name="connsiteX136" fmla="*/ 2964088 w 4838791"/>
              <a:gd name="connsiteY136" fmla="*/ 1186736 h 7584236"/>
              <a:gd name="connsiteX137" fmla="*/ 2756443 w 4838791"/>
              <a:gd name="connsiteY137" fmla="*/ 1264841 h 7584236"/>
              <a:gd name="connsiteX138" fmla="*/ 2712628 w 4838791"/>
              <a:gd name="connsiteY138" fmla="*/ 1228646 h 7584236"/>
              <a:gd name="connsiteX139" fmla="*/ 2697388 w 4838791"/>
              <a:gd name="connsiteY139" fmla="*/ 990521 h 7584236"/>
              <a:gd name="connsiteX140" fmla="*/ 2731678 w 4838791"/>
              <a:gd name="connsiteY140" fmla="*/ 800021 h 7584236"/>
              <a:gd name="connsiteX141" fmla="*/ 2849788 w 4838791"/>
              <a:gd name="connsiteY141" fmla="*/ 681911 h 7584236"/>
              <a:gd name="connsiteX142" fmla="*/ 2971708 w 4838791"/>
              <a:gd name="connsiteY142" fmla="*/ 594281 h 7584236"/>
              <a:gd name="connsiteX143" fmla="*/ 3106963 w 4838791"/>
              <a:gd name="connsiteY143" fmla="*/ 497126 h 7584236"/>
              <a:gd name="connsiteX144" fmla="*/ 3154588 w 4838791"/>
              <a:gd name="connsiteY144" fmla="*/ 455216 h 7584236"/>
              <a:gd name="connsiteX145" fmla="*/ 3122203 w 4838791"/>
              <a:gd name="connsiteY145" fmla="*/ 403781 h 7584236"/>
              <a:gd name="connsiteX146" fmla="*/ 2933608 w 4838791"/>
              <a:gd name="connsiteY146" fmla="*/ 451406 h 7584236"/>
              <a:gd name="connsiteX147" fmla="*/ 2588803 w 4838791"/>
              <a:gd name="connsiteY147" fmla="*/ 472361 h 7584236"/>
              <a:gd name="connsiteX148" fmla="*/ 2621188 w 4838791"/>
              <a:gd name="connsiteY148" fmla="*/ 295196 h 7584236"/>
              <a:gd name="connsiteX149" fmla="*/ 2706913 w 4838791"/>
              <a:gd name="connsiteY149" fmla="*/ 194231 h 7584236"/>
              <a:gd name="connsiteX150" fmla="*/ 2644048 w 4838791"/>
              <a:gd name="connsiteY150" fmla="*/ 85646 h 7584236"/>
              <a:gd name="connsiteX151" fmla="*/ 2621188 w 4838791"/>
              <a:gd name="connsiteY151" fmla="*/ 51356 h 7584236"/>
              <a:gd name="connsiteX152" fmla="*/ 2617377 w 4838791"/>
              <a:gd name="connsiteY152" fmla="*/ 7541 h 7584236"/>
              <a:gd name="connsiteX153" fmla="*/ 1855377 w 4838791"/>
              <a:gd name="connsiteY15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34673 w 4838791"/>
              <a:gd name="connsiteY132" fmla="*/ 1592501 h 7584236"/>
              <a:gd name="connsiteX133" fmla="*/ 3815623 w 4838791"/>
              <a:gd name="connsiteY133" fmla="*/ 1253411 h 7584236"/>
              <a:gd name="connsiteX134" fmla="*/ 3514633 w 4838791"/>
              <a:gd name="connsiteY134" fmla="*/ 1301036 h 7584236"/>
              <a:gd name="connsiteX135" fmla="*/ 3388903 w 4838791"/>
              <a:gd name="connsiteY135" fmla="*/ 1135301 h 7584236"/>
              <a:gd name="connsiteX136" fmla="*/ 3148873 w 4838791"/>
              <a:gd name="connsiteY136" fmla="*/ 1262936 h 7584236"/>
              <a:gd name="connsiteX137" fmla="*/ 2964088 w 4838791"/>
              <a:gd name="connsiteY137" fmla="*/ 1186736 h 7584236"/>
              <a:gd name="connsiteX138" fmla="*/ 2756443 w 4838791"/>
              <a:gd name="connsiteY138" fmla="*/ 1264841 h 7584236"/>
              <a:gd name="connsiteX139" fmla="*/ 2712628 w 4838791"/>
              <a:gd name="connsiteY139" fmla="*/ 1228646 h 7584236"/>
              <a:gd name="connsiteX140" fmla="*/ 2697388 w 4838791"/>
              <a:gd name="connsiteY140" fmla="*/ 990521 h 7584236"/>
              <a:gd name="connsiteX141" fmla="*/ 2731678 w 4838791"/>
              <a:gd name="connsiteY141" fmla="*/ 800021 h 7584236"/>
              <a:gd name="connsiteX142" fmla="*/ 2849788 w 4838791"/>
              <a:gd name="connsiteY142" fmla="*/ 681911 h 7584236"/>
              <a:gd name="connsiteX143" fmla="*/ 2971708 w 4838791"/>
              <a:gd name="connsiteY143" fmla="*/ 594281 h 7584236"/>
              <a:gd name="connsiteX144" fmla="*/ 3106963 w 4838791"/>
              <a:gd name="connsiteY144" fmla="*/ 497126 h 7584236"/>
              <a:gd name="connsiteX145" fmla="*/ 3154588 w 4838791"/>
              <a:gd name="connsiteY145" fmla="*/ 455216 h 7584236"/>
              <a:gd name="connsiteX146" fmla="*/ 3122203 w 4838791"/>
              <a:gd name="connsiteY146" fmla="*/ 403781 h 7584236"/>
              <a:gd name="connsiteX147" fmla="*/ 2933608 w 4838791"/>
              <a:gd name="connsiteY147" fmla="*/ 451406 h 7584236"/>
              <a:gd name="connsiteX148" fmla="*/ 2588803 w 4838791"/>
              <a:gd name="connsiteY148" fmla="*/ 472361 h 7584236"/>
              <a:gd name="connsiteX149" fmla="*/ 2621188 w 4838791"/>
              <a:gd name="connsiteY149" fmla="*/ 295196 h 7584236"/>
              <a:gd name="connsiteX150" fmla="*/ 2706913 w 4838791"/>
              <a:gd name="connsiteY150" fmla="*/ 194231 h 7584236"/>
              <a:gd name="connsiteX151" fmla="*/ 2644048 w 4838791"/>
              <a:gd name="connsiteY151" fmla="*/ 85646 h 7584236"/>
              <a:gd name="connsiteX152" fmla="*/ 2621188 w 4838791"/>
              <a:gd name="connsiteY152" fmla="*/ 51356 h 7584236"/>
              <a:gd name="connsiteX153" fmla="*/ 2617377 w 4838791"/>
              <a:gd name="connsiteY153" fmla="*/ 7541 h 7584236"/>
              <a:gd name="connsiteX154" fmla="*/ 1855377 w 4838791"/>
              <a:gd name="connsiteY15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082323 w 4838791"/>
              <a:gd name="connsiteY132" fmla="*/ 1533446 h 7584236"/>
              <a:gd name="connsiteX133" fmla="*/ 3834673 w 4838791"/>
              <a:gd name="connsiteY133" fmla="*/ 1592501 h 7584236"/>
              <a:gd name="connsiteX134" fmla="*/ 3815623 w 4838791"/>
              <a:gd name="connsiteY134" fmla="*/ 1253411 h 7584236"/>
              <a:gd name="connsiteX135" fmla="*/ 3514633 w 4838791"/>
              <a:gd name="connsiteY135" fmla="*/ 1301036 h 7584236"/>
              <a:gd name="connsiteX136" fmla="*/ 3388903 w 4838791"/>
              <a:gd name="connsiteY136" fmla="*/ 1135301 h 7584236"/>
              <a:gd name="connsiteX137" fmla="*/ 3148873 w 4838791"/>
              <a:gd name="connsiteY137" fmla="*/ 1262936 h 7584236"/>
              <a:gd name="connsiteX138" fmla="*/ 2964088 w 4838791"/>
              <a:gd name="connsiteY138" fmla="*/ 1186736 h 7584236"/>
              <a:gd name="connsiteX139" fmla="*/ 2756443 w 4838791"/>
              <a:gd name="connsiteY139" fmla="*/ 1264841 h 7584236"/>
              <a:gd name="connsiteX140" fmla="*/ 2712628 w 4838791"/>
              <a:gd name="connsiteY140" fmla="*/ 1228646 h 7584236"/>
              <a:gd name="connsiteX141" fmla="*/ 2697388 w 4838791"/>
              <a:gd name="connsiteY141" fmla="*/ 990521 h 7584236"/>
              <a:gd name="connsiteX142" fmla="*/ 2731678 w 4838791"/>
              <a:gd name="connsiteY142" fmla="*/ 800021 h 7584236"/>
              <a:gd name="connsiteX143" fmla="*/ 2849788 w 4838791"/>
              <a:gd name="connsiteY143" fmla="*/ 681911 h 7584236"/>
              <a:gd name="connsiteX144" fmla="*/ 2971708 w 4838791"/>
              <a:gd name="connsiteY144" fmla="*/ 594281 h 7584236"/>
              <a:gd name="connsiteX145" fmla="*/ 3106963 w 4838791"/>
              <a:gd name="connsiteY145" fmla="*/ 497126 h 7584236"/>
              <a:gd name="connsiteX146" fmla="*/ 3154588 w 4838791"/>
              <a:gd name="connsiteY146" fmla="*/ 455216 h 7584236"/>
              <a:gd name="connsiteX147" fmla="*/ 3122203 w 4838791"/>
              <a:gd name="connsiteY147" fmla="*/ 403781 h 7584236"/>
              <a:gd name="connsiteX148" fmla="*/ 2933608 w 4838791"/>
              <a:gd name="connsiteY148" fmla="*/ 451406 h 7584236"/>
              <a:gd name="connsiteX149" fmla="*/ 2588803 w 4838791"/>
              <a:gd name="connsiteY149" fmla="*/ 472361 h 7584236"/>
              <a:gd name="connsiteX150" fmla="*/ 2621188 w 4838791"/>
              <a:gd name="connsiteY150" fmla="*/ 295196 h 7584236"/>
              <a:gd name="connsiteX151" fmla="*/ 2706913 w 4838791"/>
              <a:gd name="connsiteY151" fmla="*/ 194231 h 7584236"/>
              <a:gd name="connsiteX152" fmla="*/ 2644048 w 4838791"/>
              <a:gd name="connsiteY152" fmla="*/ 85646 h 7584236"/>
              <a:gd name="connsiteX153" fmla="*/ 2621188 w 4838791"/>
              <a:gd name="connsiteY153" fmla="*/ 51356 h 7584236"/>
              <a:gd name="connsiteX154" fmla="*/ 2617377 w 4838791"/>
              <a:gd name="connsiteY154" fmla="*/ 7541 h 7584236"/>
              <a:gd name="connsiteX155" fmla="*/ 1855377 w 4838791"/>
              <a:gd name="connsiteY15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261393 w 4838791"/>
              <a:gd name="connsiteY132" fmla="*/ 1903016 h 7584236"/>
              <a:gd name="connsiteX133" fmla="*/ 4082323 w 4838791"/>
              <a:gd name="connsiteY133" fmla="*/ 1533446 h 7584236"/>
              <a:gd name="connsiteX134" fmla="*/ 3834673 w 4838791"/>
              <a:gd name="connsiteY134" fmla="*/ 1592501 h 7584236"/>
              <a:gd name="connsiteX135" fmla="*/ 3815623 w 4838791"/>
              <a:gd name="connsiteY135" fmla="*/ 1253411 h 7584236"/>
              <a:gd name="connsiteX136" fmla="*/ 3514633 w 4838791"/>
              <a:gd name="connsiteY136" fmla="*/ 1301036 h 7584236"/>
              <a:gd name="connsiteX137" fmla="*/ 3388903 w 4838791"/>
              <a:gd name="connsiteY137" fmla="*/ 1135301 h 7584236"/>
              <a:gd name="connsiteX138" fmla="*/ 3148873 w 4838791"/>
              <a:gd name="connsiteY138" fmla="*/ 1262936 h 7584236"/>
              <a:gd name="connsiteX139" fmla="*/ 2964088 w 4838791"/>
              <a:gd name="connsiteY139" fmla="*/ 1186736 h 7584236"/>
              <a:gd name="connsiteX140" fmla="*/ 2756443 w 4838791"/>
              <a:gd name="connsiteY140" fmla="*/ 1264841 h 7584236"/>
              <a:gd name="connsiteX141" fmla="*/ 2712628 w 4838791"/>
              <a:gd name="connsiteY141" fmla="*/ 1228646 h 7584236"/>
              <a:gd name="connsiteX142" fmla="*/ 2697388 w 4838791"/>
              <a:gd name="connsiteY142" fmla="*/ 990521 h 7584236"/>
              <a:gd name="connsiteX143" fmla="*/ 2731678 w 4838791"/>
              <a:gd name="connsiteY143" fmla="*/ 800021 h 7584236"/>
              <a:gd name="connsiteX144" fmla="*/ 2849788 w 4838791"/>
              <a:gd name="connsiteY144" fmla="*/ 681911 h 7584236"/>
              <a:gd name="connsiteX145" fmla="*/ 2971708 w 4838791"/>
              <a:gd name="connsiteY145" fmla="*/ 594281 h 7584236"/>
              <a:gd name="connsiteX146" fmla="*/ 3106963 w 4838791"/>
              <a:gd name="connsiteY146" fmla="*/ 497126 h 7584236"/>
              <a:gd name="connsiteX147" fmla="*/ 3154588 w 4838791"/>
              <a:gd name="connsiteY147" fmla="*/ 455216 h 7584236"/>
              <a:gd name="connsiteX148" fmla="*/ 3122203 w 4838791"/>
              <a:gd name="connsiteY148" fmla="*/ 403781 h 7584236"/>
              <a:gd name="connsiteX149" fmla="*/ 2933608 w 4838791"/>
              <a:gd name="connsiteY149" fmla="*/ 451406 h 7584236"/>
              <a:gd name="connsiteX150" fmla="*/ 2588803 w 4838791"/>
              <a:gd name="connsiteY150" fmla="*/ 472361 h 7584236"/>
              <a:gd name="connsiteX151" fmla="*/ 2621188 w 4838791"/>
              <a:gd name="connsiteY151" fmla="*/ 295196 h 7584236"/>
              <a:gd name="connsiteX152" fmla="*/ 2706913 w 4838791"/>
              <a:gd name="connsiteY152" fmla="*/ 194231 h 7584236"/>
              <a:gd name="connsiteX153" fmla="*/ 2644048 w 4838791"/>
              <a:gd name="connsiteY153" fmla="*/ 85646 h 7584236"/>
              <a:gd name="connsiteX154" fmla="*/ 2621188 w 4838791"/>
              <a:gd name="connsiteY154" fmla="*/ 51356 h 7584236"/>
              <a:gd name="connsiteX155" fmla="*/ 2617377 w 4838791"/>
              <a:gd name="connsiteY155" fmla="*/ 7541 h 7584236"/>
              <a:gd name="connsiteX156" fmla="*/ 1855377 w 4838791"/>
              <a:gd name="connsiteY15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198528 w 4838791"/>
              <a:gd name="connsiteY132" fmla="*/ 2447846 h 7584236"/>
              <a:gd name="connsiteX133" fmla="*/ 4261393 w 4838791"/>
              <a:gd name="connsiteY133" fmla="*/ 1903016 h 7584236"/>
              <a:gd name="connsiteX134" fmla="*/ 4082323 w 4838791"/>
              <a:gd name="connsiteY134" fmla="*/ 1533446 h 7584236"/>
              <a:gd name="connsiteX135" fmla="*/ 3834673 w 4838791"/>
              <a:gd name="connsiteY135" fmla="*/ 1592501 h 7584236"/>
              <a:gd name="connsiteX136" fmla="*/ 3815623 w 4838791"/>
              <a:gd name="connsiteY136" fmla="*/ 1253411 h 7584236"/>
              <a:gd name="connsiteX137" fmla="*/ 3514633 w 4838791"/>
              <a:gd name="connsiteY137" fmla="*/ 1301036 h 7584236"/>
              <a:gd name="connsiteX138" fmla="*/ 3388903 w 4838791"/>
              <a:gd name="connsiteY138" fmla="*/ 1135301 h 7584236"/>
              <a:gd name="connsiteX139" fmla="*/ 3148873 w 4838791"/>
              <a:gd name="connsiteY139" fmla="*/ 1262936 h 7584236"/>
              <a:gd name="connsiteX140" fmla="*/ 2964088 w 4838791"/>
              <a:gd name="connsiteY140" fmla="*/ 1186736 h 7584236"/>
              <a:gd name="connsiteX141" fmla="*/ 2756443 w 4838791"/>
              <a:gd name="connsiteY141" fmla="*/ 1264841 h 7584236"/>
              <a:gd name="connsiteX142" fmla="*/ 2712628 w 4838791"/>
              <a:gd name="connsiteY142" fmla="*/ 1228646 h 7584236"/>
              <a:gd name="connsiteX143" fmla="*/ 2697388 w 4838791"/>
              <a:gd name="connsiteY143" fmla="*/ 990521 h 7584236"/>
              <a:gd name="connsiteX144" fmla="*/ 2731678 w 4838791"/>
              <a:gd name="connsiteY144" fmla="*/ 800021 h 7584236"/>
              <a:gd name="connsiteX145" fmla="*/ 2849788 w 4838791"/>
              <a:gd name="connsiteY145" fmla="*/ 681911 h 7584236"/>
              <a:gd name="connsiteX146" fmla="*/ 2971708 w 4838791"/>
              <a:gd name="connsiteY146" fmla="*/ 594281 h 7584236"/>
              <a:gd name="connsiteX147" fmla="*/ 3106963 w 4838791"/>
              <a:gd name="connsiteY147" fmla="*/ 497126 h 7584236"/>
              <a:gd name="connsiteX148" fmla="*/ 3154588 w 4838791"/>
              <a:gd name="connsiteY148" fmla="*/ 455216 h 7584236"/>
              <a:gd name="connsiteX149" fmla="*/ 3122203 w 4838791"/>
              <a:gd name="connsiteY149" fmla="*/ 403781 h 7584236"/>
              <a:gd name="connsiteX150" fmla="*/ 2933608 w 4838791"/>
              <a:gd name="connsiteY150" fmla="*/ 451406 h 7584236"/>
              <a:gd name="connsiteX151" fmla="*/ 2588803 w 4838791"/>
              <a:gd name="connsiteY151" fmla="*/ 472361 h 7584236"/>
              <a:gd name="connsiteX152" fmla="*/ 2621188 w 4838791"/>
              <a:gd name="connsiteY152" fmla="*/ 295196 h 7584236"/>
              <a:gd name="connsiteX153" fmla="*/ 2706913 w 4838791"/>
              <a:gd name="connsiteY153" fmla="*/ 194231 h 7584236"/>
              <a:gd name="connsiteX154" fmla="*/ 2644048 w 4838791"/>
              <a:gd name="connsiteY154" fmla="*/ 85646 h 7584236"/>
              <a:gd name="connsiteX155" fmla="*/ 2621188 w 4838791"/>
              <a:gd name="connsiteY155" fmla="*/ 51356 h 7584236"/>
              <a:gd name="connsiteX156" fmla="*/ 2617377 w 4838791"/>
              <a:gd name="connsiteY156" fmla="*/ 7541 h 7584236"/>
              <a:gd name="connsiteX157" fmla="*/ 1855377 w 4838791"/>
              <a:gd name="connsiteY15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594768 w 4838791"/>
              <a:gd name="connsiteY132" fmla="*/ 2245916 h 7584236"/>
              <a:gd name="connsiteX133" fmla="*/ 4442368 w 4838791"/>
              <a:gd name="connsiteY133" fmla="*/ 2112566 h 7584236"/>
              <a:gd name="connsiteX134" fmla="*/ 4198528 w 4838791"/>
              <a:gd name="connsiteY134" fmla="*/ 2447846 h 7584236"/>
              <a:gd name="connsiteX135" fmla="*/ 4261393 w 4838791"/>
              <a:gd name="connsiteY135" fmla="*/ 1903016 h 7584236"/>
              <a:gd name="connsiteX136" fmla="*/ 4082323 w 4838791"/>
              <a:gd name="connsiteY136" fmla="*/ 1533446 h 7584236"/>
              <a:gd name="connsiteX137" fmla="*/ 3834673 w 4838791"/>
              <a:gd name="connsiteY137" fmla="*/ 1592501 h 7584236"/>
              <a:gd name="connsiteX138" fmla="*/ 3815623 w 4838791"/>
              <a:gd name="connsiteY138" fmla="*/ 1253411 h 7584236"/>
              <a:gd name="connsiteX139" fmla="*/ 3514633 w 4838791"/>
              <a:gd name="connsiteY139" fmla="*/ 1301036 h 7584236"/>
              <a:gd name="connsiteX140" fmla="*/ 3388903 w 4838791"/>
              <a:gd name="connsiteY140" fmla="*/ 1135301 h 7584236"/>
              <a:gd name="connsiteX141" fmla="*/ 3148873 w 4838791"/>
              <a:gd name="connsiteY141" fmla="*/ 1262936 h 7584236"/>
              <a:gd name="connsiteX142" fmla="*/ 2964088 w 4838791"/>
              <a:gd name="connsiteY142" fmla="*/ 1186736 h 7584236"/>
              <a:gd name="connsiteX143" fmla="*/ 2756443 w 4838791"/>
              <a:gd name="connsiteY143" fmla="*/ 1264841 h 7584236"/>
              <a:gd name="connsiteX144" fmla="*/ 2712628 w 4838791"/>
              <a:gd name="connsiteY144" fmla="*/ 1228646 h 7584236"/>
              <a:gd name="connsiteX145" fmla="*/ 2697388 w 4838791"/>
              <a:gd name="connsiteY145" fmla="*/ 990521 h 7584236"/>
              <a:gd name="connsiteX146" fmla="*/ 2731678 w 4838791"/>
              <a:gd name="connsiteY146" fmla="*/ 800021 h 7584236"/>
              <a:gd name="connsiteX147" fmla="*/ 2849788 w 4838791"/>
              <a:gd name="connsiteY147" fmla="*/ 681911 h 7584236"/>
              <a:gd name="connsiteX148" fmla="*/ 2971708 w 4838791"/>
              <a:gd name="connsiteY148" fmla="*/ 594281 h 7584236"/>
              <a:gd name="connsiteX149" fmla="*/ 3106963 w 4838791"/>
              <a:gd name="connsiteY149" fmla="*/ 497126 h 7584236"/>
              <a:gd name="connsiteX150" fmla="*/ 3154588 w 4838791"/>
              <a:gd name="connsiteY150" fmla="*/ 455216 h 7584236"/>
              <a:gd name="connsiteX151" fmla="*/ 3122203 w 4838791"/>
              <a:gd name="connsiteY151" fmla="*/ 403781 h 7584236"/>
              <a:gd name="connsiteX152" fmla="*/ 2933608 w 4838791"/>
              <a:gd name="connsiteY152" fmla="*/ 451406 h 7584236"/>
              <a:gd name="connsiteX153" fmla="*/ 2588803 w 4838791"/>
              <a:gd name="connsiteY153" fmla="*/ 472361 h 7584236"/>
              <a:gd name="connsiteX154" fmla="*/ 2621188 w 4838791"/>
              <a:gd name="connsiteY154" fmla="*/ 295196 h 7584236"/>
              <a:gd name="connsiteX155" fmla="*/ 2706913 w 4838791"/>
              <a:gd name="connsiteY155" fmla="*/ 194231 h 7584236"/>
              <a:gd name="connsiteX156" fmla="*/ 2644048 w 4838791"/>
              <a:gd name="connsiteY156" fmla="*/ 85646 h 7584236"/>
              <a:gd name="connsiteX157" fmla="*/ 2621188 w 4838791"/>
              <a:gd name="connsiteY157" fmla="*/ 51356 h 7584236"/>
              <a:gd name="connsiteX158" fmla="*/ 2617377 w 4838791"/>
              <a:gd name="connsiteY158" fmla="*/ 7541 h 7584236"/>
              <a:gd name="connsiteX159" fmla="*/ 1855377 w 4838791"/>
              <a:gd name="connsiteY15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295683 w 4838791"/>
              <a:gd name="connsiteY136" fmla="*/ 2352596 h 7584236"/>
              <a:gd name="connsiteX137" fmla="*/ 4198528 w 4838791"/>
              <a:gd name="connsiteY137" fmla="*/ 2447846 h 7584236"/>
              <a:gd name="connsiteX138" fmla="*/ 4261393 w 4838791"/>
              <a:gd name="connsiteY138" fmla="*/ 1903016 h 7584236"/>
              <a:gd name="connsiteX139" fmla="*/ 4082323 w 4838791"/>
              <a:gd name="connsiteY139" fmla="*/ 1533446 h 7584236"/>
              <a:gd name="connsiteX140" fmla="*/ 3834673 w 4838791"/>
              <a:gd name="connsiteY140" fmla="*/ 1592501 h 7584236"/>
              <a:gd name="connsiteX141" fmla="*/ 3815623 w 4838791"/>
              <a:gd name="connsiteY141" fmla="*/ 1253411 h 7584236"/>
              <a:gd name="connsiteX142" fmla="*/ 3514633 w 4838791"/>
              <a:gd name="connsiteY142" fmla="*/ 1301036 h 7584236"/>
              <a:gd name="connsiteX143" fmla="*/ 3388903 w 4838791"/>
              <a:gd name="connsiteY143" fmla="*/ 1135301 h 7584236"/>
              <a:gd name="connsiteX144" fmla="*/ 3148873 w 4838791"/>
              <a:gd name="connsiteY144" fmla="*/ 1262936 h 7584236"/>
              <a:gd name="connsiteX145" fmla="*/ 2964088 w 4838791"/>
              <a:gd name="connsiteY145" fmla="*/ 1186736 h 7584236"/>
              <a:gd name="connsiteX146" fmla="*/ 2756443 w 4838791"/>
              <a:gd name="connsiteY146" fmla="*/ 1264841 h 7584236"/>
              <a:gd name="connsiteX147" fmla="*/ 2712628 w 4838791"/>
              <a:gd name="connsiteY147" fmla="*/ 1228646 h 7584236"/>
              <a:gd name="connsiteX148" fmla="*/ 2697388 w 4838791"/>
              <a:gd name="connsiteY148" fmla="*/ 990521 h 7584236"/>
              <a:gd name="connsiteX149" fmla="*/ 2731678 w 4838791"/>
              <a:gd name="connsiteY149" fmla="*/ 800021 h 7584236"/>
              <a:gd name="connsiteX150" fmla="*/ 2849788 w 4838791"/>
              <a:gd name="connsiteY150" fmla="*/ 681911 h 7584236"/>
              <a:gd name="connsiteX151" fmla="*/ 2971708 w 4838791"/>
              <a:gd name="connsiteY151" fmla="*/ 594281 h 7584236"/>
              <a:gd name="connsiteX152" fmla="*/ 3106963 w 4838791"/>
              <a:gd name="connsiteY152" fmla="*/ 497126 h 7584236"/>
              <a:gd name="connsiteX153" fmla="*/ 3154588 w 4838791"/>
              <a:gd name="connsiteY153" fmla="*/ 455216 h 7584236"/>
              <a:gd name="connsiteX154" fmla="*/ 3122203 w 4838791"/>
              <a:gd name="connsiteY154" fmla="*/ 403781 h 7584236"/>
              <a:gd name="connsiteX155" fmla="*/ 2933608 w 4838791"/>
              <a:gd name="connsiteY155" fmla="*/ 451406 h 7584236"/>
              <a:gd name="connsiteX156" fmla="*/ 2588803 w 4838791"/>
              <a:gd name="connsiteY156" fmla="*/ 472361 h 7584236"/>
              <a:gd name="connsiteX157" fmla="*/ 2621188 w 4838791"/>
              <a:gd name="connsiteY157" fmla="*/ 295196 h 7584236"/>
              <a:gd name="connsiteX158" fmla="*/ 2706913 w 4838791"/>
              <a:gd name="connsiteY158" fmla="*/ 194231 h 7584236"/>
              <a:gd name="connsiteX159" fmla="*/ 2644048 w 4838791"/>
              <a:gd name="connsiteY159" fmla="*/ 85646 h 7584236"/>
              <a:gd name="connsiteX160" fmla="*/ 2621188 w 4838791"/>
              <a:gd name="connsiteY160" fmla="*/ 51356 h 7584236"/>
              <a:gd name="connsiteX161" fmla="*/ 2617377 w 4838791"/>
              <a:gd name="connsiteY161" fmla="*/ 7541 h 7584236"/>
              <a:gd name="connsiteX162" fmla="*/ 1855377 w 4838791"/>
              <a:gd name="connsiteY16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52833 w 4838791"/>
              <a:gd name="connsiteY136" fmla="*/ 2348786 h 7584236"/>
              <a:gd name="connsiteX137" fmla="*/ 4295683 w 4838791"/>
              <a:gd name="connsiteY137" fmla="*/ 2352596 h 7584236"/>
              <a:gd name="connsiteX138" fmla="*/ 4198528 w 4838791"/>
              <a:gd name="connsiteY138" fmla="*/ 2447846 h 7584236"/>
              <a:gd name="connsiteX139" fmla="*/ 4261393 w 4838791"/>
              <a:gd name="connsiteY139" fmla="*/ 1903016 h 7584236"/>
              <a:gd name="connsiteX140" fmla="*/ 4082323 w 4838791"/>
              <a:gd name="connsiteY140" fmla="*/ 1533446 h 7584236"/>
              <a:gd name="connsiteX141" fmla="*/ 3834673 w 4838791"/>
              <a:gd name="connsiteY141" fmla="*/ 1592501 h 7584236"/>
              <a:gd name="connsiteX142" fmla="*/ 3815623 w 4838791"/>
              <a:gd name="connsiteY142" fmla="*/ 1253411 h 7584236"/>
              <a:gd name="connsiteX143" fmla="*/ 3514633 w 4838791"/>
              <a:gd name="connsiteY143" fmla="*/ 1301036 h 7584236"/>
              <a:gd name="connsiteX144" fmla="*/ 3388903 w 4838791"/>
              <a:gd name="connsiteY144" fmla="*/ 1135301 h 7584236"/>
              <a:gd name="connsiteX145" fmla="*/ 3148873 w 4838791"/>
              <a:gd name="connsiteY145" fmla="*/ 1262936 h 7584236"/>
              <a:gd name="connsiteX146" fmla="*/ 2964088 w 4838791"/>
              <a:gd name="connsiteY146" fmla="*/ 1186736 h 7584236"/>
              <a:gd name="connsiteX147" fmla="*/ 2756443 w 4838791"/>
              <a:gd name="connsiteY147" fmla="*/ 1264841 h 7584236"/>
              <a:gd name="connsiteX148" fmla="*/ 2712628 w 4838791"/>
              <a:gd name="connsiteY148" fmla="*/ 1228646 h 7584236"/>
              <a:gd name="connsiteX149" fmla="*/ 2697388 w 4838791"/>
              <a:gd name="connsiteY149" fmla="*/ 990521 h 7584236"/>
              <a:gd name="connsiteX150" fmla="*/ 2731678 w 4838791"/>
              <a:gd name="connsiteY150" fmla="*/ 800021 h 7584236"/>
              <a:gd name="connsiteX151" fmla="*/ 2849788 w 4838791"/>
              <a:gd name="connsiteY151" fmla="*/ 681911 h 7584236"/>
              <a:gd name="connsiteX152" fmla="*/ 2971708 w 4838791"/>
              <a:gd name="connsiteY152" fmla="*/ 594281 h 7584236"/>
              <a:gd name="connsiteX153" fmla="*/ 3106963 w 4838791"/>
              <a:gd name="connsiteY153" fmla="*/ 497126 h 7584236"/>
              <a:gd name="connsiteX154" fmla="*/ 3154588 w 4838791"/>
              <a:gd name="connsiteY154" fmla="*/ 455216 h 7584236"/>
              <a:gd name="connsiteX155" fmla="*/ 3122203 w 4838791"/>
              <a:gd name="connsiteY155" fmla="*/ 403781 h 7584236"/>
              <a:gd name="connsiteX156" fmla="*/ 2933608 w 4838791"/>
              <a:gd name="connsiteY156" fmla="*/ 451406 h 7584236"/>
              <a:gd name="connsiteX157" fmla="*/ 2588803 w 4838791"/>
              <a:gd name="connsiteY157" fmla="*/ 472361 h 7584236"/>
              <a:gd name="connsiteX158" fmla="*/ 2621188 w 4838791"/>
              <a:gd name="connsiteY158" fmla="*/ 295196 h 7584236"/>
              <a:gd name="connsiteX159" fmla="*/ 2706913 w 4838791"/>
              <a:gd name="connsiteY159" fmla="*/ 194231 h 7584236"/>
              <a:gd name="connsiteX160" fmla="*/ 2644048 w 4838791"/>
              <a:gd name="connsiteY160" fmla="*/ 85646 h 7584236"/>
              <a:gd name="connsiteX161" fmla="*/ 2621188 w 4838791"/>
              <a:gd name="connsiteY161" fmla="*/ 51356 h 7584236"/>
              <a:gd name="connsiteX162" fmla="*/ 2617377 w 4838791"/>
              <a:gd name="connsiteY162" fmla="*/ 7541 h 7584236"/>
              <a:gd name="connsiteX163" fmla="*/ 1855377 w 4838791"/>
              <a:gd name="connsiteY16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98553 w 4838791"/>
              <a:gd name="connsiteY136" fmla="*/ 2297351 h 7584236"/>
              <a:gd name="connsiteX137" fmla="*/ 4352833 w 4838791"/>
              <a:gd name="connsiteY137" fmla="*/ 2348786 h 7584236"/>
              <a:gd name="connsiteX138" fmla="*/ 4295683 w 4838791"/>
              <a:gd name="connsiteY138" fmla="*/ 2352596 h 7584236"/>
              <a:gd name="connsiteX139" fmla="*/ 4198528 w 4838791"/>
              <a:gd name="connsiteY139" fmla="*/ 2447846 h 7584236"/>
              <a:gd name="connsiteX140" fmla="*/ 4261393 w 4838791"/>
              <a:gd name="connsiteY140" fmla="*/ 1903016 h 7584236"/>
              <a:gd name="connsiteX141" fmla="*/ 4082323 w 4838791"/>
              <a:gd name="connsiteY141" fmla="*/ 1533446 h 7584236"/>
              <a:gd name="connsiteX142" fmla="*/ 3834673 w 4838791"/>
              <a:gd name="connsiteY142" fmla="*/ 1592501 h 7584236"/>
              <a:gd name="connsiteX143" fmla="*/ 3815623 w 4838791"/>
              <a:gd name="connsiteY143" fmla="*/ 1253411 h 7584236"/>
              <a:gd name="connsiteX144" fmla="*/ 3514633 w 4838791"/>
              <a:gd name="connsiteY144" fmla="*/ 1301036 h 7584236"/>
              <a:gd name="connsiteX145" fmla="*/ 3388903 w 4838791"/>
              <a:gd name="connsiteY145" fmla="*/ 1135301 h 7584236"/>
              <a:gd name="connsiteX146" fmla="*/ 3148873 w 4838791"/>
              <a:gd name="connsiteY146" fmla="*/ 1262936 h 7584236"/>
              <a:gd name="connsiteX147" fmla="*/ 2964088 w 4838791"/>
              <a:gd name="connsiteY147" fmla="*/ 1186736 h 7584236"/>
              <a:gd name="connsiteX148" fmla="*/ 2756443 w 4838791"/>
              <a:gd name="connsiteY148" fmla="*/ 1264841 h 7584236"/>
              <a:gd name="connsiteX149" fmla="*/ 2712628 w 4838791"/>
              <a:gd name="connsiteY149" fmla="*/ 1228646 h 7584236"/>
              <a:gd name="connsiteX150" fmla="*/ 2697388 w 4838791"/>
              <a:gd name="connsiteY150" fmla="*/ 990521 h 7584236"/>
              <a:gd name="connsiteX151" fmla="*/ 2731678 w 4838791"/>
              <a:gd name="connsiteY151" fmla="*/ 800021 h 7584236"/>
              <a:gd name="connsiteX152" fmla="*/ 2849788 w 4838791"/>
              <a:gd name="connsiteY152" fmla="*/ 681911 h 7584236"/>
              <a:gd name="connsiteX153" fmla="*/ 2971708 w 4838791"/>
              <a:gd name="connsiteY153" fmla="*/ 594281 h 7584236"/>
              <a:gd name="connsiteX154" fmla="*/ 3106963 w 4838791"/>
              <a:gd name="connsiteY154" fmla="*/ 497126 h 7584236"/>
              <a:gd name="connsiteX155" fmla="*/ 3154588 w 4838791"/>
              <a:gd name="connsiteY155" fmla="*/ 455216 h 7584236"/>
              <a:gd name="connsiteX156" fmla="*/ 3122203 w 4838791"/>
              <a:gd name="connsiteY156" fmla="*/ 403781 h 7584236"/>
              <a:gd name="connsiteX157" fmla="*/ 2933608 w 4838791"/>
              <a:gd name="connsiteY157" fmla="*/ 451406 h 7584236"/>
              <a:gd name="connsiteX158" fmla="*/ 2588803 w 4838791"/>
              <a:gd name="connsiteY158" fmla="*/ 472361 h 7584236"/>
              <a:gd name="connsiteX159" fmla="*/ 2621188 w 4838791"/>
              <a:gd name="connsiteY159" fmla="*/ 295196 h 7584236"/>
              <a:gd name="connsiteX160" fmla="*/ 2706913 w 4838791"/>
              <a:gd name="connsiteY160" fmla="*/ 194231 h 7584236"/>
              <a:gd name="connsiteX161" fmla="*/ 2644048 w 4838791"/>
              <a:gd name="connsiteY161" fmla="*/ 85646 h 7584236"/>
              <a:gd name="connsiteX162" fmla="*/ 2621188 w 4838791"/>
              <a:gd name="connsiteY162" fmla="*/ 51356 h 7584236"/>
              <a:gd name="connsiteX163" fmla="*/ 2617377 w 4838791"/>
              <a:gd name="connsiteY163" fmla="*/ 7541 h 7584236"/>
              <a:gd name="connsiteX164" fmla="*/ 1855377 w 4838791"/>
              <a:gd name="connsiteY16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42368 w 4838791"/>
              <a:gd name="connsiteY135" fmla="*/ 2112566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8528 w 4838791"/>
              <a:gd name="connsiteY141" fmla="*/ 2447846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26138 w 4838791"/>
              <a:gd name="connsiteY141" fmla="*/ 2396411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61393 w 4838791"/>
              <a:gd name="connsiteY143" fmla="*/ 1903016 h 7584236"/>
              <a:gd name="connsiteX144" fmla="*/ 4082323 w 4838791"/>
              <a:gd name="connsiteY144" fmla="*/ 1533446 h 7584236"/>
              <a:gd name="connsiteX145" fmla="*/ 3834673 w 4838791"/>
              <a:gd name="connsiteY145" fmla="*/ 1592501 h 7584236"/>
              <a:gd name="connsiteX146" fmla="*/ 3815623 w 4838791"/>
              <a:gd name="connsiteY146" fmla="*/ 1253411 h 7584236"/>
              <a:gd name="connsiteX147" fmla="*/ 3514633 w 4838791"/>
              <a:gd name="connsiteY147" fmla="*/ 1301036 h 7584236"/>
              <a:gd name="connsiteX148" fmla="*/ 3388903 w 4838791"/>
              <a:gd name="connsiteY148" fmla="*/ 1135301 h 7584236"/>
              <a:gd name="connsiteX149" fmla="*/ 3148873 w 4838791"/>
              <a:gd name="connsiteY149" fmla="*/ 1262936 h 7584236"/>
              <a:gd name="connsiteX150" fmla="*/ 2964088 w 4838791"/>
              <a:gd name="connsiteY150" fmla="*/ 1186736 h 7584236"/>
              <a:gd name="connsiteX151" fmla="*/ 2756443 w 4838791"/>
              <a:gd name="connsiteY151" fmla="*/ 1264841 h 7584236"/>
              <a:gd name="connsiteX152" fmla="*/ 2712628 w 4838791"/>
              <a:gd name="connsiteY152" fmla="*/ 1228646 h 7584236"/>
              <a:gd name="connsiteX153" fmla="*/ 2697388 w 4838791"/>
              <a:gd name="connsiteY153" fmla="*/ 990521 h 7584236"/>
              <a:gd name="connsiteX154" fmla="*/ 2731678 w 4838791"/>
              <a:gd name="connsiteY154" fmla="*/ 800021 h 7584236"/>
              <a:gd name="connsiteX155" fmla="*/ 2849788 w 4838791"/>
              <a:gd name="connsiteY155" fmla="*/ 681911 h 7584236"/>
              <a:gd name="connsiteX156" fmla="*/ 2971708 w 4838791"/>
              <a:gd name="connsiteY156" fmla="*/ 594281 h 7584236"/>
              <a:gd name="connsiteX157" fmla="*/ 3106963 w 4838791"/>
              <a:gd name="connsiteY157" fmla="*/ 497126 h 7584236"/>
              <a:gd name="connsiteX158" fmla="*/ 3154588 w 4838791"/>
              <a:gd name="connsiteY158" fmla="*/ 455216 h 7584236"/>
              <a:gd name="connsiteX159" fmla="*/ 3122203 w 4838791"/>
              <a:gd name="connsiteY159" fmla="*/ 403781 h 7584236"/>
              <a:gd name="connsiteX160" fmla="*/ 2933608 w 4838791"/>
              <a:gd name="connsiteY160" fmla="*/ 451406 h 7584236"/>
              <a:gd name="connsiteX161" fmla="*/ 2588803 w 4838791"/>
              <a:gd name="connsiteY161" fmla="*/ 472361 h 7584236"/>
              <a:gd name="connsiteX162" fmla="*/ 2621188 w 4838791"/>
              <a:gd name="connsiteY162" fmla="*/ 295196 h 7584236"/>
              <a:gd name="connsiteX163" fmla="*/ 2706913 w 4838791"/>
              <a:gd name="connsiteY163" fmla="*/ 194231 h 7584236"/>
              <a:gd name="connsiteX164" fmla="*/ 2644048 w 4838791"/>
              <a:gd name="connsiteY164" fmla="*/ 85646 h 7584236"/>
              <a:gd name="connsiteX165" fmla="*/ 2621188 w 4838791"/>
              <a:gd name="connsiteY165" fmla="*/ 51356 h 7584236"/>
              <a:gd name="connsiteX166" fmla="*/ 2617377 w 4838791"/>
              <a:gd name="connsiteY166" fmla="*/ 7541 h 7584236"/>
              <a:gd name="connsiteX167" fmla="*/ 1855377 w 4838791"/>
              <a:gd name="connsiteY16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261393 w 4838791"/>
              <a:gd name="connsiteY144" fmla="*/ 1903016 h 7584236"/>
              <a:gd name="connsiteX145" fmla="*/ 4082323 w 4838791"/>
              <a:gd name="connsiteY145" fmla="*/ 1533446 h 7584236"/>
              <a:gd name="connsiteX146" fmla="*/ 3834673 w 4838791"/>
              <a:gd name="connsiteY146" fmla="*/ 1592501 h 7584236"/>
              <a:gd name="connsiteX147" fmla="*/ 3815623 w 4838791"/>
              <a:gd name="connsiteY147" fmla="*/ 1253411 h 7584236"/>
              <a:gd name="connsiteX148" fmla="*/ 3514633 w 4838791"/>
              <a:gd name="connsiteY148" fmla="*/ 1301036 h 7584236"/>
              <a:gd name="connsiteX149" fmla="*/ 3388903 w 4838791"/>
              <a:gd name="connsiteY149" fmla="*/ 1135301 h 7584236"/>
              <a:gd name="connsiteX150" fmla="*/ 3148873 w 4838791"/>
              <a:gd name="connsiteY150" fmla="*/ 1262936 h 7584236"/>
              <a:gd name="connsiteX151" fmla="*/ 2964088 w 4838791"/>
              <a:gd name="connsiteY151" fmla="*/ 1186736 h 7584236"/>
              <a:gd name="connsiteX152" fmla="*/ 2756443 w 4838791"/>
              <a:gd name="connsiteY152" fmla="*/ 1264841 h 7584236"/>
              <a:gd name="connsiteX153" fmla="*/ 2712628 w 4838791"/>
              <a:gd name="connsiteY153" fmla="*/ 1228646 h 7584236"/>
              <a:gd name="connsiteX154" fmla="*/ 2697388 w 4838791"/>
              <a:gd name="connsiteY154" fmla="*/ 990521 h 7584236"/>
              <a:gd name="connsiteX155" fmla="*/ 2731678 w 4838791"/>
              <a:gd name="connsiteY155" fmla="*/ 800021 h 7584236"/>
              <a:gd name="connsiteX156" fmla="*/ 2849788 w 4838791"/>
              <a:gd name="connsiteY156" fmla="*/ 681911 h 7584236"/>
              <a:gd name="connsiteX157" fmla="*/ 2971708 w 4838791"/>
              <a:gd name="connsiteY157" fmla="*/ 594281 h 7584236"/>
              <a:gd name="connsiteX158" fmla="*/ 3106963 w 4838791"/>
              <a:gd name="connsiteY158" fmla="*/ 497126 h 7584236"/>
              <a:gd name="connsiteX159" fmla="*/ 3154588 w 4838791"/>
              <a:gd name="connsiteY159" fmla="*/ 455216 h 7584236"/>
              <a:gd name="connsiteX160" fmla="*/ 3122203 w 4838791"/>
              <a:gd name="connsiteY160" fmla="*/ 403781 h 7584236"/>
              <a:gd name="connsiteX161" fmla="*/ 2933608 w 4838791"/>
              <a:gd name="connsiteY161" fmla="*/ 451406 h 7584236"/>
              <a:gd name="connsiteX162" fmla="*/ 2588803 w 4838791"/>
              <a:gd name="connsiteY162" fmla="*/ 472361 h 7584236"/>
              <a:gd name="connsiteX163" fmla="*/ 2621188 w 4838791"/>
              <a:gd name="connsiteY163" fmla="*/ 295196 h 7584236"/>
              <a:gd name="connsiteX164" fmla="*/ 2706913 w 4838791"/>
              <a:gd name="connsiteY164" fmla="*/ 194231 h 7584236"/>
              <a:gd name="connsiteX165" fmla="*/ 2644048 w 4838791"/>
              <a:gd name="connsiteY165" fmla="*/ 85646 h 7584236"/>
              <a:gd name="connsiteX166" fmla="*/ 2621188 w 4838791"/>
              <a:gd name="connsiteY166" fmla="*/ 51356 h 7584236"/>
              <a:gd name="connsiteX167" fmla="*/ 2617377 w 4838791"/>
              <a:gd name="connsiteY167" fmla="*/ 7541 h 7584236"/>
              <a:gd name="connsiteX168" fmla="*/ 1855377 w 4838791"/>
              <a:gd name="connsiteY16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61393 w 4838791"/>
              <a:gd name="connsiteY145" fmla="*/ 1903016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189003 w 4838791"/>
              <a:gd name="connsiteY146" fmla="*/ 1702991 h 7584236"/>
              <a:gd name="connsiteX147" fmla="*/ 4082323 w 4838791"/>
              <a:gd name="connsiteY147" fmla="*/ 1533446 h 7584236"/>
              <a:gd name="connsiteX148" fmla="*/ 3834673 w 4838791"/>
              <a:gd name="connsiteY148" fmla="*/ 1592501 h 7584236"/>
              <a:gd name="connsiteX149" fmla="*/ 3815623 w 4838791"/>
              <a:gd name="connsiteY149" fmla="*/ 1253411 h 7584236"/>
              <a:gd name="connsiteX150" fmla="*/ 3514633 w 4838791"/>
              <a:gd name="connsiteY150" fmla="*/ 1301036 h 7584236"/>
              <a:gd name="connsiteX151" fmla="*/ 3388903 w 4838791"/>
              <a:gd name="connsiteY151" fmla="*/ 1135301 h 7584236"/>
              <a:gd name="connsiteX152" fmla="*/ 3148873 w 4838791"/>
              <a:gd name="connsiteY152" fmla="*/ 1262936 h 7584236"/>
              <a:gd name="connsiteX153" fmla="*/ 2964088 w 4838791"/>
              <a:gd name="connsiteY153" fmla="*/ 1186736 h 7584236"/>
              <a:gd name="connsiteX154" fmla="*/ 2756443 w 4838791"/>
              <a:gd name="connsiteY154" fmla="*/ 1264841 h 7584236"/>
              <a:gd name="connsiteX155" fmla="*/ 2712628 w 4838791"/>
              <a:gd name="connsiteY155" fmla="*/ 1228646 h 7584236"/>
              <a:gd name="connsiteX156" fmla="*/ 2697388 w 4838791"/>
              <a:gd name="connsiteY156" fmla="*/ 990521 h 7584236"/>
              <a:gd name="connsiteX157" fmla="*/ 2731678 w 4838791"/>
              <a:gd name="connsiteY157" fmla="*/ 800021 h 7584236"/>
              <a:gd name="connsiteX158" fmla="*/ 2849788 w 4838791"/>
              <a:gd name="connsiteY158" fmla="*/ 681911 h 7584236"/>
              <a:gd name="connsiteX159" fmla="*/ 2971708 w 4838791"/>
              <a:gd name="connsiteY159" fmla="*/ 594281 h 7584236"/>
              <a:gd name="connsiteX160" fmla="*/ 3106963 w 4838791"/>
              <a:gd name="connsiteY160" fmla="*/ 497126 h 7584236"/>
              <a:gd name="connsiteX161" fmla="*/ 3154588 w 4838791"/>
              <a:gd name="connsiteY161" fmla="*/ 455216 h 7584236"/>
              <a:gd name="connsiteX162" fmla="*/ 3122203 w 4838791"/>
              <a:gd name="connsiteY162" fmla="*/ 403781 h 7584236"/>
              <a:gd name="connsiteX163" fmla="*/ 2933608 w 4838791"/>
              <a:gd name="connsiteY163" fmla="*/ 451406 h 7584236"/>
              <a:gd name="connsiteX164" fmla="*/ 2588803 w 4838791"/>
              <a:gd name="connsiteY164" fmla="*/ 472361 h 7584236"/>
              <a:gd name="connsiteX165" fmla="*/ 2621188 w 4838791"/>
              <a:gd name="connsiteY165" fmla="*/ 295196 h 7584236"/>
              <a:gd name="connsiteX166" fmla="*/ 2706913 w 4838791"/>
              <a:gd name="connsiteY166" fmla="*/ 194231 h 7584236"/>
              <a:gd name="connsiteX167" fmla="*/ 2644048 w 4838791"/>
              <a:gd name="connsiteY167" fmla="*/ 85646 h 7584236"/>
              <a:gd name="connsiteX168" fmla="*/ 2621188 w 4838791"/>
              <a:gd name="connsiteY168" fmla="*/ 51356 h 7584236"/>
              <a:gd name="connsiteX169" fmla="*/ 2617377 w 4838791"/>
              <a:gd name="connsiteY169" fmla="*/ 7541 h 7584236"/>
              <a:gd name="connsiteX170" fmla="*/ 1855377 w 4838791"/>
              <a:gd name="connsiteY170" fmla="*/ 7541 h 7584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838791" h="7584236">
                <a:moveTo>
                  <a:pt x="1855377" y="7541"/>
                </a:moveTo>
                <a:cubicBezTo>
                  <a:pt x="1802672" y="24051"/>
                  <a:pt x="1749967" y="40561"/>
                  <a:pt x="1718217" y="76121"/>
                </a:cubicBezTo>
                <a:cubicBezTo>
                  <a:pt x="1686467" y="111681"/>
                  <a:pt x="1675037" y="181531"/>
                  <a:pt x="1664877" y="220901"/>
                </a:cubicBezTo>
                <a:cubicBezTo>
                  <a:pt x="1654717" y="260271"/>
                  <a:pt x="1678847" y="288211"/>
                  <a:pt x="1657257" y="312341"/>
                </a:cubicBezTo>
                <a:cubicBezTo>
                  <a:pt x="1635667" y="336471"/>
                  <a:pt x="1568357" y="335201"/>
                  <a:pt x="1535337" y="365681"/>
                </a:cubicBezTo>
                <a:cubicBezTo>
                  <a:pt x="1502317" y="396161"/>
                  <a:pt x="1465487" y="445691"/>
                  <a:pt x="1459137" y="495221"/>
                </a:cubicBezTo>
                <a:cubicBezTo>
                  <a:pt x="1452787" y="544751"/>
                  <a:pt x="1506127" y="620951"/>
                  <a:pt x="1497237" y="662861"/>
                </a:cubicBezTo>
                <a:cubicBezTo>
                  <a:pt x="1488347" y="704771"/>
                  <a:pt x="1438817" y="753031"/>
                  <a:pt x="1405797" y="746681"/>
                </a:cubicBezTo>
                <a:cubicBezTo>
                  <a:pt x="1372777" y="740331"/>
                  <a:pt x="1314357" y="664131"/>
                  <a:pt x="1299117" y="624761"/>
                </a:cubicBezTo>
                <a:cubicBezTo>
                  <a:pt x="1283877" y="585391"/>
                  <a:pt x="1308007" y="548561"/>
                  <a:pt x="1314357" y="510461"/>
                </a:cubicBezTo>
                <a:cubicBezTo>
                  <a:pt x="1320707" y="472361"/>
                  <a:pt x="1348647" y="421561"/>
                  <a:pt x="1337217" y="396161"/>
                </a:cubicBezTo>
                <a:cubicBezTo>
                  <a:pt x="1325787" y="370761"/>
                  <a:pt x="1288957" y="363141"/>
                  <a:pt x="1245777" y="358061"/>
                </a:cubicBezTo>
                <a:cubicBezTo>
                  <a:pt x="1202597" y="352981"/>
                  <a:pt x="1134017" y="389811"/>
                  <a:pt x="1078137" y="365681"/>
                </a:cubicBezTo>
                <a:cubicBezTo>
                  <a:pt x="1022257" y="341551"/>
                  <a:pt x="960027" y="251381"/>
                  <a:pt x="910497" y="213281"/>
                </a:cubicBezTo>
                <a:cubicBezTo>
                  <a:pt x="860967" y="175181"/>
                  <a:pt x="821597" y="140891"/>
                  <a:pt x="780957" y="137081"/>
                </a:cubicBezTo>
                <a:cubicBezTo>
                  <a:pt x="740317" y="133271"/>
                  <a:pt x="698407" y="196771"/>
                  <a:pt x="666657" y="190421"/>
                </a:cubicBezTo>
                <a:cubicBezTo>
                  <a:pt x="634907" y="184071"/>
                  <a:pt x="614587" y="116761"/>
                  <a:pt x="590457" y="98981"/>
                </a:cubicBezTo>
                <a:cubicBezTo>
                  <a:pt x="566327" y="81201"/>
                  <a:pt x="546007" y="98981"/>
                  <a:pt x="521877" y="83741"/>
                </a:cubicBezTo>
                <a:cubicBezTo>
                  <a:pt x="497747" y="68501"/>
                  <a:pt x="478697" y="13891"/>
                  <a:pt x="445677" y="7541"/>
                </a:cubicBezTo>
                <a:cubicBezTo>
                  <a:pt x="412657" y="1191"/>
                  <a:pt x="356777" y="25321"/>
                  <a:pt x="323757" y="45641"/>
                </a:cubicBezTo>
                <a:cubicBezTo>
                  <a:pt x="290737" y="65961"/>
                  <a:pt x="285657" y="100251"/>
                  <a:pt x="247557" y="129461"/>
                </a:cubicBezTo>
                <a:cubicBezTo>
                  <a:pt x="209457" y="158671"/>
                  <a:pt x="133257" y="173911"/>
                  <a:pt x="95157" y="220901"/>
                </a:cubicBezTo>
                <a:cubicBezTo>
                  <a:pt x="57057" y="267891"/>
                  <a:pt x="32927" y="360601"/>
                  <a:pt x="18957" y="411401"/>
                </a:cubicBezTo>
                <a:cubicBezTo>
                  <a:pt x="4987" y="462201"/>
                  <a:pt x="-11523" y="482521"/>
                  <a:pt x="11337" y="525701"/>
                </a:cubicBezTo>
                <a:cubicBezTo>
                  <a:pt x="34197" y="568881"/>
                  <a:pt x="90077" y="624761"/>
                  <a:pt x="156117" y="670481"/>
                </a:cubicBezTo>
                <a:cubicBezTo>
                  <a:pt x="222157" y="716201"/>
                  <a:pt x="350427" y="764461"/>
                  <a:pt x="407577" y="800021"/>
                </a:cubicBezTo>
                <a:cubicBezTo>
                  <a:pt x="464727" y="835581"/>
                  <a:pt x="453297" y="843201"/>
                  <a:pt x="499017" y="883841"/>
                </a:cubicBezTo>
                <a:cubicBezTo>
                  <a:pt x="544737" y="924481"/>
                  <a:pt x="617127" y="1000681"/>
                  <a:pt x="681897" y="1043861"/>
                </a:cubicBezTo>
                <a:cubicBezTo>
                  <a:pt x="746667" y="1087041"/>
                  <a:pt x="833027" y="1095931"/>
                  <a:pt x="887637" y="1142921"/>
                </a:cubicBezTo>
                <a:cubicBezTo>
                  <a:pt x="942247" y="1189911"/>
                  <a:pt x="980347" y="1282621"/>
                  <a:pt x="1009557" y="1325801"/>
                </a:cubicBezTo>
                <a:cubicBezTo>
                  <a:pt x="1038767" y="1368981"/>
                  <a:pt x="1064167" y="1362631"/>
                  <a:pt x="1062897" y="1402001"/>
                </a:cubicBezTo>
                <a:cubicBezTo>
                  <a:pt x="1061627" y="1441371"/>
                  <a:pt x="1010827" y="1506141"/>
                  <a:pt x="1001937" y="1562021"/>
                </a:cubicBezTo>
                <a:cubicBezTo>
                  <a:pt x="993047" y="1617901"/>
                  <a:pt x="987967" y="1672511"/>
                  <a:pt x="1009557" y="1737281"/>
                </a:cubicBezTo>
                <a:cubicBezTo>
                  <a:pt x="1031147" y="1802051"/>
                  <a:pt x="1098457" y="1897301"/>
                  <a:pt x="1131477" y="1950641"/>
                </a:cubicBezTo>
                <a:cubicBezTo>
                  <a:pt x="1164497" y="2003981"/>
                  <a:pt x="1174657" y="2025571"/>
                  <a:pt x="1207677" y="2057321"/>
                </a:cubicBezTo>
                <a:cubicBezTo>
                  <a:pt x="1240697" y="2089071"/>
                  <a:pt x="1330867" y="2108121"/>
                  <a:pt x="1329597" y="2141141"/>
                </a:cubicBezTo>
                <a:cubicBezTo>
                  <a:pt x="1328327" y="2174161"/>
                  <a:pt x="1239427" y="2210991"/>
                  <a:pt x="1200057" y="2255441"/>
                </a:cubicBezTo>
                <a:cubicBezTo>
                  <a:pt x="1160687" y="2299891"/>
                  <a:pt x="1111157" y="2359581"/>
                  <a:pt x="1093377" y="2407841"/>
                </a:cubicBezTo>
                <a:cubicBezTo>
                  <a:pt x="1075597" y="2456101"/>
                  <a:pt x="1084487" y="2495471"/>
                  <a:pt x="1093377" y="2545001"/>
                </a:cubicBezTo>
                <a:cubicBezTo>
                  <a:pt x="1102267" y="2594531"/>
                  <a:pt x="1140367" y="2668191"/>
                  <a:pt x="1146717" y="2705021"/>
                </a:cubicBezTo>
                <a:cubicBezTo>
                  <a:pt x="1153067" y="2741851"/>
                  <a:pt x="1160687" y="2763441"/>
                  <a:pt x="1131477" y="2765981"/>
                </a:cubicBezTo>
                <a:cubicBezTo>
                  <a:pt x="1102267" y="2768521"/>
                  <a:pt x="1017177" y="2725341"/>
                  <a:pt x="971457" y="2720261"/>
                </a:cubicBezTo>
                <a:cubicBezTo>
                  <a:pt x="925737" y="2715181"/>
                  <a:pt x="900337" y="2722801"/>
                  <a:pt x="857157" y="2735501"/>
                </a:cubicBezTo>
                <a:cubicBezTo>
                  <a:pt x="813977" y="2748201"/>
                  <a:pt x="780957" y="2765981"/>
                  <a:pt x="712377" y="2796461"/>
                </a:cubicBezTo>
                <a:cubicBezTo>
                  <a:pt x="643797" y="2826941"/>
                  <a:pt x="496477" y="2875201"/>
                  <a:pt x="445677" y="2918381"/>
                </a:cubicBezTo>
                <a:cubicBezTo>
                  <a:pt x="394877" y="2961561"/>
                  <a:pt x="397417" y="3002201"/>
                  <a:pt x="407577" y="3055541"/>
                </a:cubicBezTo>
                <a:cubicBezTo>
                  <a:pt x="417737" y="3108881"/>
                  <a:pt x="449487" y="3193971"/>
                  <a:pt x="506637" y="3238421"/>
                </a:cubicBezTo>
                <a:cubicBezTo>
                  <a:pt x="563787" y="3282871"/>
                  <a:pt x="680627" y="3307001"/>
                  <a:pt x="750477" y="3322241"/>
                </a:cubicBezTo>
                <a:cubicBezTo>
                  <a:pt x="820327" y="3337481"/>
                  <a:pt x="869857" y="3329861"/>
                  <a:pt x="925737" y="3329861"/>
                </a:cubicBezTo>
                <a:cubicBezTo>
                  <a:pt x="981617" y="3329861"/>
                  <a:pt x="1037497" y="3315891"/>
                  <a:pt x="1085757" y="3322241"/>
                </a:cubicBezTo>
                <a:cubicBezTo>
                  <a:pt x="1134017" y="3328591"/>
                  <a:pt x="1178467" y="3347641"/>
                  <a:pt x="1215297" y="3367961"/>
                </a:cubicBezTo>
                <a:cubicBezTo>
                  <a:pt x="1252127" y="3388281"/>
                  <a:pt x="1281337" y="3426381"/>
                  <a:pt x="1306737" y="3444161"/>
                </a:cubicBezTo>
                <a:cubicBezTo>
                  <a:pt x="1332137" y="3461941"/>
                  <a:pt x="1391827" y="3468291"/>
                  <a:pt x="1367697" y="3474641"/>
                </a:cubicBezTo>
                <a:cubicBezTo>
                  <a:pt x="1343567" y="3480991"/>
                  <a:pt x="1231807" y="3473371"/>
                  <a:pt x="1161957" y="3482261"/>
                </a:cubicBezTo>
                <a:cubicBezTo>
                  <a:pt x="1092107" y="3491151"/>
                  <a:pt x="948597" y="3527981"/>
                  <a:pt x="948597" y="3527981"/>
                </a:cubicBezTo>
                <a:cubicBezTo>
                  <a:pt x="885097" y="3541951"/>
                  <a:pt x="829217" y="3553381"/>
                  <a:pt x="780957" y="3566081"/>
                </a:cubicBezTo>
                <a:cubicBezTo>
                  <a:pt x="732697" y="3578781"/>
                  <a:pt x="690787" y="3592751"/>
                  <a:pt x="659037" y="3604181"/>
                </a:cubicBezTo>
                <a:cubicBezTo>
                  <a:pt x="627287" y="3615611"/>
                  <a:pt x="610777" y="3602911"/>
                  <a:pt x="590457" y="3634661"/>
                </a:cubicBezTo>
                <a:cubicBezTo>
                  <a:pt x="570137" y="3666411"/>
                  <a:pt x="534577" y="3729911"/>
                  <a:pt x="537117" y="3794681"/>
                </a:cubicBezTo>
                <a:cubicBezTo>
                  <a:pt x="539657" y="3859451"/>
                  <a:pt x="587917" y="3966131"/>
                  <a:pt x="605697" y="4023281"/>
                </a:cubicBezTo>
                <a:cubicBezTo>
                  <a:pt x="623477" y="4080431"/>
                  <a:pt x="648877" y="4093131"/>
                  <a:pt x="643797" y="4137581"/>
                </a:cubicBezTo>
                <a:cubicBezTo>
                  <a:pt x="638717" y="4182031"/>
                  <a:pt x="618397" y="4248071"/>
                  <a:pt x="575217" y="4289981"/>
                </a:cubicBezTo>
                <a:cubicBezTo>
                  <a:pt x="532037" y="4331891"/>
                  <a:pt x="430437" y="4345861"/>
                  <a:pt x="384717" y="4389041"/>
                </a:cubicBezTo>
                <a:cubicBezTo>
                  <a:pt x="338997" y="4432221"/>
                  <a:pt x="328837" y="4496991"/>
                  <a:pt x="300897" y="4549061"/>
                </a:cubicBezTo>
                <a:cubicBezTo>
                  <a:pt x="272957" y="4601131"/>
                  <a:pt x="247557" y="4644311"/>
                  <a:pt x="217077" y="4701461"/>
                </a:cubicBezTo>
                <a:cubicBezTo>
                  <a:pt x="186597" y="4758611"/>
                  <a:pt x="133257" y="4844971"/>
                  <a:pt x="118017" y="4891961"/>
                </a:cubicBezTo>
                <a:cubicBezTo>
                  <a:pt x="102777" y="4938951"/>
                  <a:pt x="101507" y="4970701"/>
                  <a:pt x="125637" y="4983401"/>
                </a:cubicBezTo>
                <a:cubicBezTo>
                  <a:pt x="149767" y="4996101"/>
                  <a:pt x="213267" y="4992291"/>
                  <a:pt x="262797" y="4968161"/>
                </a:cubicBezTo>
                <a:cubicBezTo>
                  <a:pt x="312327" y="4944031"/>
                  <a:pt x="366937" y="4876721"/>
                  <a:pt x="422817" y="4838621"/>
                </a:cubicBezTo>
                <a:cubicBezTo>
                  <a:pt x="478697" y="4800521"/>
                  <a:pt x="528227" y="4772581"/>
                  <a:pt x="598077" y="4739561"/>
                </a:cubicBezTo>
                <a:cubicBezTo>
                  <a:pt x="667927" y="4706541"/>
                  <a:pt x="782227" y="4670981"/>
                  <a:pt x="841917" y="4640501"/>
                </a:cubicBezTo>
                <a:cubicBezTo>
                  <a:pt x="901607" y="4610021"/>
                  <a:pt x="907957" y="4571921"/>
                  <a:pt x="956217" y="4556681"/>
                </a:cubicBezTo>
                <a:cubicBezTo>
                  <a:pt x="1004477" y="4541441"/>
                  <a:pt x="1078137" y="4541441"/>
                  <a:pt x="1131477" y="4549061"/>
                </a:cubicBezTo>
                <a:cubicBezTo>
                  <a:pt x="1184817" y="4556681"/>
                  <a:pt x="1231807" y="4590971"/>
                  <a:pt x="1276257" y="4602401"/>
                </a:cubicBezTo>
                <a:cubicBezTo>
                  <a:pt x="1320707" y="4613831"/>
                  <a:pt x="1357537" y="4632881"/>
                  <a:pt x="1398177" y="4617641"/>
                </a:cubicBezTo>
                <a:cubicBezTo>
                  <a:pt x="1438817" y="4602401"/>
                  <a:pt x="1479457" y="4531281"/>
                  <a:pt x="1520097" y="4510961"/>
                </a:cubicBezTo>
                <a:cubicBezTo>
                  <a:pt x="1560737" y="4490641"/>
                  <a:pt x="1611537" y="4498261"/>
                  <a:pt x="1642017" y="4495721"/>
                </a:cubicBezTo>
                <a:cubicBezTo>
                  <a:pt x="1672497" y="4493181"/>
                  <a:pt x="1667417" y="4522391"/>
                  <a:pt x="1702977" y="4495721"/>
                </a:cubicBezTo>
                <a:cubicBezTo>
                  <a:pt x="1738537" y="4469051"/>
                  <a:pt x="1800767" y="4382691"/>
                  <a:pt x="1855377" y="4335701"/>
                </a:cubicBezTo>
                <a:cubicBezTo>
                  <a:pt x="1909987" y="4288711"/>
                  <a:pt x="2030637" y="4213781"/>
                  <a:pt x="2030637" y="4213781"/>
                </a:cubicBezTo>
                <a:cubicBezTo>
                  <a:pt x="2081437" y="4178221"/>
                  <a:pt x="2120807" y="4160441"/>
                  <a:pt x="2160177" y="4122341"/>
                </a:cubicBezTo>
                <a:cubicBezTo>
                  <a:pt x="2199547" y="4084241"/>
                  <a:pt x="2238917" y="3990261"/>
                  <a:pt x="2266857" y="3985181"/>
                </a:cubicBezTo>
                <a:cubicBezTo>
                  <a:pt x="2294797" y="3980101"/>
                  <a:pt x="2321467" y="4048681"/>
                  <a:pt x="2327817" y="4091861"/>
                </a:cubicBezTo>
                <a:cubicBezTo>
                  <a:pt x="2334167" y="4135041"/>
                  <a:pt x="2317657" y="4192191"/>
                  <a:pt x="2304957" y="4244261"/>
                </a:cubicBezTo>
                <a:cubicBezTo>
                  <a:pt x="2292257" y="4296331"/>
                  <a:pt x="2265587" y="4358561"/>
                  <a:pt x="2251617" y="4404281"/>
                </a:cubicBezTo>
                <a:cubicBezTo>
                  <a:pt x="2237647" y="4450001"/>
                  <a:pt x="2203357" y="4481751"/>
                  <a:pt x="2221137" y="4518581"/>
                </a:cubicBezTo>
                <a:cubicBezTo>
                  <a:pt x="2238917" y="4555411"/>
                  <a:pt x="2312577" y="4613831"/>
                  <a:pt x="2358297" y="4625261"/>
                </a:cubicBezTo>
                <a:cubicBezTo>
                  <a:pt x="2404017" y="4636691"/>
                  <a:pt x="2459897" y="4584621"/>
                  <a:pt x="2495457" y="4587161"/>
                </a:cubicBezTo>
                <a:cubicBezTo>
                  <a:pt x="2531017" y="4589701"/>
                  <a:pt x="2556417" y="4616371"/>
                  <a:pt x="2571657" y="4640501"/>
                </a:cubicBezTo>
                <a:cubicBezTo>
                  <a:pt x="2586897" y="4664631"/>
                  <a:pt x="2584357" y="4701461"/>
                  <a:pt x="2586897" y="4731941"/>
                </a:cubicBezTo>
                <a:cubicBezTo>
                  <a:pt x="2589437" y="4762421"/>
                  <a:pt x="2561497" y="4781471"/>
                  <a:pt x="2586897" y="4823381"/>
                </a:cubicBezTo>
                <a:cubicBezTo>
                  <a:pt x="2612297" y="4865291"/>
                  <a:pt x="2699927" y="4936411"/>
                  <a:pt x="2739297" y="4983401"/>
                </a:cubicBezTo>
                <a:cubicBezTo>
                  <a:pt x="2778667" y="5030391"/>
                  <a:pt x="2778667" y="5068491"/>
                  <a:pt x="2823117" y="5105321"/>
                </a:cubicBezTo>
                <a:cubicBezTo>
                  <a:pt x="2867567" y="5142151"/>
                  <a:pt x="2956467" y="5178981"/>
                  <a:pt x="3005997" y="5204381"/>
                </a:cubicBezTo>
                <a:cubicBezTo>
                  <a:pt x="3055527" y="5229781"/>
                  <a:pt x="3064417" y="5234861"/>
                  <a:pt x="3120297" y="5257721"/>
                </a:cubicBezTo>
                <a:cubicBezTo>
                  <a:pt x="3176177" y="5280581"/>
                  <a:pt x="3279047" y="5311061"/>
                  <a:pt x="3341277" y="5341541"/>
                </a:cubicBezTo>
                <a:cubicBezTo>
                  <a:pt x="3403507" y="5372021"/>
                  <a:pt x="3447957" y="5403771"/>
                  <a:pt x="3493677" y="5440601"/>
                </a:cubicBezTo>
                <a:cubicBezTo>
                  <a:pt x="3539397" y="5477431"/>
                  <a:pt x="3586387" y="5529501"/>
                  <a:pt x="3615597" y="5562521"/>
                </a:cubicBezTo>
                <a:cubicBezTo>
                  <a:pt x="3644807" y="5595541"/>
                  <a:pt x="3687987" y="5608241"/>
                  <a:pt x="3668937" y="5638721"/>
                </a:cubicBezTo>
                <a:cubicBezTo>
                  <a:pt x="3649887" y="5669201"/>
                  <a:pt x="3547017" y="5717461"/>
                  <a:pt x="3501297" y="5745401"/>
                </a:cubicBezTo>
                <a:cubicBezTo>
                  <a:pt x="3455577" y="5773341"/>
                  <a:pt x="3430177" y="5784771"/>
                  <a:pt x="3394617" y="5806361"/>
                </a:cubicBezTo>
                <a:cubicBezTo>
                  <a:pt x="3359057" y="5827951"/>
                  <a:pt x="3317147" y="5860971"/>
                  <a:pt x="3287937" y="5874941"/>
                </a:cubicBezTo>
                <a:cubicBezTo>
                  <a:pt x="3258727" y="5888911"/>
                  <a:pt x="3254917" y="5911771"/>
                  <a:pt x="3219357" y="5890181"/>
                </a:cubicBezTo>
                <a:cubicBezTo>
                  <a:pt x="3183797" y="5868591"/>
                  <a:pt x="3126647" y="5791121"/>
                  <a:pt x="3074577" y="5745401"/>
                </a:cubicBezTo>
                <a:cubicBezTo>
                  <a:pt x="3022507" y="5699681"/>
                  <a:pt x="2961547" y="5641261"/>
                  <a:pt x="2906937" y="5615861"/>
                </a:cubicBezTo>
                <a:cubicBezTo>
                  <a:pt x="2852327" y="5590461"/>
                  <a:pt x="2816132" y="5590779"/>
                  <a:pt x="2746917" y="5593001"/>
                </a:cubicBezTo>
                <a:cubicBezTo>
                  <a:pt x="2677702" y="5595224"/>
                  <a:pt x="2578007" y="5622211"/>
                  <a:pt x="2491647" y="5629196"/>
                </a:cubicBezTo>
                <a:cubicBezTo>
                  <a:pt x="2405287" y="5636181"/>
                  <a:pt x="2300195" y="5643484"/>
                  <a:pt x="2228757" y="5634911"/>
                </a:cubicBezTo>
                <a:cubicBezTo>
                  <a:pt x="2157320" y="5626339"/>
                  <a:pt x="2105249" y="5585381"/>
                  <a:pt x="2063022" y="5577761"/>
                </a:cubicBezTo>
                <a:cubicBezTo>
                  <a:pt x="2020795" y="5570141"/>
                  <a:pt x="1996982" y="5563791"/>
                  <a:pt x="1975392" y="5589191"/>
                </a:cubicBezTo>
                <a:cubicBezTo>
                  <a:pt x="1953802" y="5614591"/>
                  <a:pt x="1941420" y="5683171"/>
                  <a:pt x="1933482" y="5730161"/>
                </a:cubicBezTo>
                <a:cubicBezTo>
                  <a:pt x="1925544" y="5777151"/>
                  <a:pt x="1952214" y="5833031"/>
                  <a:pt x="1927767" y="5871131"/>
                </a:cubicBezTo>
                <a:cubicBezTo>
                  <a:pt x="1903320" y="5909231"/>
                  <a:pt x="1829342" y="5934314"/>
                  <a:pt x="1786797" y="5958761"/>
                </a:cubicBezTo>
                <a:cubicBezTo>
                  <a:pt x="1744252" y="5983209"/>
                  <a:pt x="1709962" y="5996544"/>
                  <a:pt x="1672497" y="6017816"/>
                </a:cubicBezTo>
                <a:cubicBezTo>
                  <a:pt x="1635032" y="6039088"/>
                  <a:pt x="1562960" y="6050519"/>
                  <a:pt x="1562007" y="6086396"/>
                </a:cubicBezTo>
                <a:cubicBezTo>
                  <a:pt x="1561055" y="6122274"/>
                  <a:pt x="1542322" y="6204824"/>
                  <a:pt x="1562007" y="6265466"/>
                </a:cubicBezTo>
                <a:cubicBezTo>
                  <a:pt x="1585184" y="6305788"/>
                  <a:pt x="1612807" y="6326108"/>
                  <a:pt x="1632492" y="6356906"/>
                </a:cubicBezTo>
                <a:cubicBezTo>
                  <a:pt x="1644874" y="6385798"/>
                  <a:pt x="1674085" y="6411834"/>
                  <a:pt x="1674402" y="6438821"/>
                </a:cubicBezTo>
                <a:cubicBezTo>
                  <a:pt x="1674719" y="6465808"/>
                  <a:pt x="1632810" y="6481049"/>
                  <a:pt x="1634397" y="6518831"/>
                </a:cubicBezTo>
                <a:cubicBezTo>
                  <a:pt x="1629317" y="6562329"/>
                  <a:pt x="1666464" y="6615669"/>
                  <a:pt x="1645827" y="6665516"/>
                </a:cubicBezTo>
                <a:cubicBezTo>
                  <a:pt x="1625190" y="6715363"/>
                  <a:pt x="1544227" y="6781086"/>
                  <a:pt x="1510572" y="6817916"/>
                </a:cubicBezTo>
                <a:cubicBezTo>
                  <a:pt x="1476917" y="6854746"/>
                  <a:pt x="1560737" y="6945234"/>
                  <a:pt x="1542957" y="6972221"/>
                </a:cubicBezTo>
                <a:cubicBezTo>
                  <a:pt x="1525177" y="6999208"/>
                  <a:pt x="1449612" y="7013813"/>
                  <a:pt x="1382937" y="7012226"/>
                </a:cubicBezTo>
                <a:cubicBezTo>
                  <a:pt x="1316262" y="7010639"/>
                  <a:pt x="1211804" y="6962379"/>
                  <a:pt x="1142907" y="6962696"/>
                </a:cubicBezTo>
                <a:cubicBezTo>
                  <a:pt x="1074010" y="6963013"/>
                  <a:pt x="1081312" y="6973491"/>
                  <a:pt x="1041942" y="6985556"/>
                </a:cubicBezTo>
                <a:cubicBezTo>
                  <a:pt x="1002572" y="6997621"/>
                  <a:pt x="962885" y="7052231"/>
                  <a:pt x="931452" y="7075091"/>
                </a:cubicBezTo>
                <a:cubicBezTo>
                  <a:pt x="900020" y="7097951"/>
                  <a:pt x="850490" y="7117954"/>
                  <a:pt x="840012" y="7187486"/>
                </a:cubicBezTo>
                <a:cubicBezTo>
                  <a:pt x="829535" y="7257019"/>
                  <a:pt x="1024162" y="7244954"/>
                  <a:pt x="1070517" y="7278926"/>
                </a:cubicBezTo>
                <a:cubicBezTo>
                  <a:pt x="1116872" y="7312898"/>
                  <a:pt x="1080677" y="7351634"/>
                  <a:pt x="1093377" y="7400846"/>
                </a:cubicBezTo>
                <a:cubicBezTo>
                  <a:pt x="1106077" y="7450058"/>
                  <a:pt x="1156560" y="7576741"/>
                  <a:pt x="1146717" y="7574201"/>
                </a:cubicBezTo>
                <a:cubicBezTo>
                  <a:pt x="1153702" y="7577693"/>
                  <a:pt x="4870991" y="7594922"/>
                  <a:pt x="4832891" y="7574201"/>
                </a:cubicBezTo>
                <a:cubicBezTo>
                  <a:pt x="4842917" y="7601607"/>
                  <a:pt x="4839610" y="2453361"/>
                  <a:pt x="4827177" y="2491661"/>
                </a:cubicBezTo>
                <a:cubicBezTo>
                  <a:pt x="4821462" y="2436734"/>
                  <a:pt x="4730658" y="2448798"/>
                  <a:pt x="4691923" y="2407841"/>
                </a:cubicBezTo>
                <a:cubicBezTo>
                  <a:pt x="4653188" y="2366884"/>
                  <a:pt x="4624930" y="2283698"/>
                  <a:pt x="4594768" y="2245916"/>
                </a:cubicBezTo>
                <a:cubicBezTo>
                  <a:pt x="4564606" y="2208134"/>
                  <a:pt x="4559208" y="2191941"/>
                  <a:pt x="4533808" y="2169716"/>
                </a:cubicBezTo>
                <a:cubicBezTo>
                  <a:pt x="4508408" y="2147491"/>
                  <a:pt x="4466498" y="2111614"/>
                  <a:pt x="4455703" y="2125901"/>
                </a:cubicBezTo>
                <a:cubicBezTo>
                  <a:pt x="4444908" y="2140188"/>
                  <a:pt x="4451893" y="2234169"/>
                  <a:pt x="4446178" y="2266871"/>
                </a:cubicBezTo>
                <a:cubicBezTo>
                  <a:pt x="4440463" y="2299573"/>
                  <a:pt x="4414110" y="2283699"/>
                  <a:pt x="4398553" y="2297351"/>
                </a:cubicBezTo>
                <a:cubicBezTo>
                  <a:pt x="4382996" y="2311003"/>
                  <a:pt x="4371565" y="2341484"/>
                  <a:pt x="4352833" y="2348786"/>
                </a:cubicBezTo>
                <a:cubicBezTo>
                  <a:pt x="4334101" y="2356088"/>
                  <a:pt x="4312193" y="2342119"/>
                  <a:pt x="4295683" y="2352596"/>
                </a:cubicBezTo>
                <a:cubicBezTo>
                  <a:pt x="4279173" y="2363073"/>
                  <a:pt x="4300446" y="2449751"/>
                  <a:pt x="4282348" y="2468801"/>
                </a:cubicBezTo>
                <a:cubicBezTo>
                  <a:pt x="4264250" y="2487851"/>
                  <a:pt x="4220753" y="2467531"/>
                  <a:pt x="4194718" y="2455466"/>
                </a:cubicBezTo>
                <a:cubicBezTo>
                  <a:pt x="4168683" y="2443401"/>
                  <a:pt x="4127408" y="2434193"/>
                  <a:pt x="4126138" y="2396411"/>
                </a:cubicBezTo>
                <a:cubicBezTo>
                  <a:pt x="4124868" y="2358629"/>
                  <a:pt x="4265838" y="2328466"/>
                  <a:pt x="4291873" y="2264966"/>
                </a:cubicBezTo>
                <a:cubicBezTo>
                  <a:pt x="4317908" y="2201466"/>
                  <a:pt x="4192178" y="2087166"/>
                  <a:pt x="4187098" y="2026841"/>
                </a:cubicBezTo>
                <a:cubicBezTo>
                  <a:pt x="4182018" y="1966516"/>
                  <a:pt x="4247741" y="1895396"/>
                  <a:pt x="4249963" y="1840151"/>
                </a:cubicBezTo>
                <a:cubicBezTo>
                  <a:pt x="4252186" y="1784906"/>
                  <a:pt x="4216943" y="1754109"/>
                  <a:pt x="4189003" y="1702991"/>
                </a:cubicBezTo>
                <a:cubicBezTo>
                  <a:pt x="4161063" y="1651874"/>
                  <a:pt x="4143283" y="1550591"/>
                  <a:pt x="4082323" y="1533446"/>
                </a:cubicBezTo>
                <a:cubicBezTo>
                  <a:pt x="4021363" y="1516301"/>
                  <a:pt x="3872456" y="1662034"/>
                  <a:pt x="3834673" y="1592501"/>
                </a:cubicBezTo>
                <a:cubicBezTo>
                  <a:pt x="3796890" y="1522968"/>
                  <a:pt x="3898808" y="1265794"/>
                  <a:pt x="3815623" y="1253411"/>
                </a:cubicBezTo>
                <a:cubicBezTo>
                  <a:pt x="3732438" y="1241029"/>
                  <a:pt x="3567655" y="1345803"/>
                  <a:pt x="3514633" y="1301036"/>
                </a:cubicBezTo>
                <a:cubicBezTo>
                  <a:pt x="3461611" y="1256269"/>
                  <a:pt x="3452720" y="1125776"/>
                  <a:pt x="3388903" y="1135301"/>
                </a:cubicBezTo>
                <a:cubicBezTo>
                  <a:pt x="3096803" y="892096"/>
                  <a:pt x="3252696" y="1237536"/>
                  <a:pt x="3148873" y="1262936"/>
                </a:cubicBezTo>
                <a:cubicBezTo>
                  <a:pt x="3086008" y="1297226"/>
                  <a:pt x="3036795" y="1195626"/>
                  <a:pt x="2964088" y="1186736"/>
                </a:cubicBezTo>
                <a:cubicBezTo>
                  <a:pt x="2899953" y="1178481"/>
                  <a:pt x="2798353" y="1257856"/>
                  <a:pt x="2756443" y="1264841"/>
                </a:cubicBezTo>
                <a:cubicBezTo>
                  <a:pt x="2714533" y="1271826"/>
                  <a:pt x="2723740" y="1268968"/>
                  <a:pt x="2712628" y="1228646"/>
                </a:cubicBezTo>
                <a:cubicBezTo>
                  <a:pt x="2701516" y="1188324"/>
                  <a:pt x="2694213" y="1061958"/>
                  <a:pt x="2697388" y="990521"/>
                </a:cubicBezTo>
                <a:cubicBezTo>
                  <a:pt x="2700563" y="919084"/>
                  <a:pt x="2686911" y="848598"/>
                  <a:pt x="2731678" y="800021"/>
                </a:cubicBezTo>
                <a:cubicBezTo>
                  <a:pt x="2755808" y="709851"/>
                  <a:pt x="2809783" y="716201"/>
                  <a:pt x="2849788" y="681911"/>
                </a:cubicBezTo>
                <a:cubicBezTo>
                  <a:pt x="2889793" y="647621"/>
                  <a:pt x="2930116" y="626031"/>
                  <a:pt x="2971708" y="594281"/>
                </a:cubicBezTo>
                <a:cubicBezTo>
                  <a:pt x="3013300" y="562531"/>
                  <a:pt x="3073943" y="517763"/>
                  <a:pt x="3106963" y="497126"/>
                </a:cubicBezTo>
                <a:cubicBezTo>
                  <a:pt x="3139983" y="476489"/>
                  <a:pt x="3152048" y="470773"/>
                  <a:pt x="3154588" y="455216"/>
                </a:cubicBezTo>
                <a:cubicBezTo>
                  <a:pt x="3157128" y="439659"/>
                  <a:pt x="3155223" y="403146"/>
                  <a:pt x="3122203" y="403781"/>
                </a:cubicBezTo>
                <a:cubicBezTo>
                  <a:pt x="3089183" y="404416"/>
                  <a:pt x="3021238" y="446961"/>
                  <a:pt x="2933608" y="451406"/>
                </a:cubicBezTo>
                <a:cubicBezTo>
                  <a:pt x="2845978" y="455851"/>
                  <a:pt x="2639920" y="495538"/>
                  <a:pt x="2588803" y="472361"/>
                </a:cubicBezTo>
                <a:cubicBezTo>
                  <a:pt x="2537686" y="449184"/>
                  <a:pt x="2611981" y="345996"/>
                  <a:pt x="2621188" y="295196"/>
                </a:cubicBezTo>
                <a:cubicBezTo>
                  <a:pt x="2630395" y="244396"/>
                  <a:pt x="2703103" y="229156"/>
                  <a:pt x="2706913" y="194231"/>
                </a:cubicBezTo>
                <a:cubicBezTo>
                  <a:pt x="2710723" y="159306"/>
                  <a:pt x="2655478" y="111364"/>
                  <a:pt x="2644048" y="85646"/>
                </a:cubicBezTo>
                <a:cubicBezTo>
                  <a:pt x="2632618" y="59929"/>
                  <a:pt x="2625633" y="64374"/>
                  <a:pt x="2621188" y="51356"/>
                </a:cubicBezTo>
                <a:cubicBezTo>
                  <a:pt x="2616743" y="38339"/>
                  <a:pt x="2637380" y="9129"/>
                  <a:pt x="2617377" y="7541"/>
                </a:cubicBezTo>
                <a:cubicBezTo>
                  <a:pt x="2637631" y="9948"/>
                  <a:pt x="1829041" y="-10573"/>
                  <a:pt x="1855377" y="75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4525910" y="1314450"/>
            <a:ext cx="1990573" cy="2073586"/>
          </a:xfrm>
          <a:custGeom>
            <a:avLst/>
            <a:gdLst>
              <a:gd name="connsiteX0" fmla="*/ 53710 w 1990573"/>
              <a:gd name="connsiteY0" fmla="*/ 3810 h 2073586"/>
              <a:gd name="connsiteX1" fmla="*/ 137530 w 1990573"/>
              <a:gd name="connsiteY1" fmla="*/ 160020 h 2073586"/>
              <a:gd name="connsiteX2" fmla="*/ 34660 w 1990573"/>
              <a:gd name="connsiteY2" fmla="*/ 281940 h 2073586"/>
              <a:gd name="connsiteX3" fmla="*/ 7990 w 1990573"/>
              <a:gd name="connsiteY3" fmla="*/ 350520 h 2073586"/>
              <a:gd name="connsiteX4" fmla="*/ 164200 w 1990573"/>
              <a:gd name="connsiteY4" fmla="*/ 400050 h 2073586"/>
              <a:gd name="connsiteX5" fmla="*/ 400420 w 1990573"/>
              <a:gd name="connsiteY5" fmla="*/ 312420 h 2073586"/>
              <a:gd name="connsiteX6" fmla="*/ 583300 w 1990573"/>
              <a:gd name="connsiteY6" fmla="*/ 300990 h 2073586"/>
              <a:gd name="connsiteX7" fmla="*/ 621400 w 1990573"/>
              <a:gd name="connsiteY7" fmla="*/ 365760 h 2073586"/>
              <a:gd name="connsiteX8" fmla="*/ 503290 w 1990573"/>
              <a:gd name="connsiteY8" fmla="*/ 529590 h 2073586"/>
              <a:gd name="connsiteX9" fmla="*/ 305170 w 1990573"/>
              <a:gd name="connsiteY9" fmla="*/ 655320 h 2073586"/>
              <a:gd name="connsiteX10" fmla="*/ 148960 w 1990573"/>
              <a:gd name="connsiteY10" fmla="*/ 777240 h 2073586"/>
              <a:gd name="connsiteX11" fmla="*/ 160390 w 1990573"/>
              <a:gd name="connsiteY11" fmla="*/ 842010 h 2073586"/>
              <a:gd name="connsiteX12" fmla="*/ 232780 w 1990573"/>
              <a:gd name="connsiteY12" fmla="*/ 857250 h 2073586"/>
              <a:gd name="connsiteX13" fmla="*/ 328030 w 1990573"/>
              <a:gd name="connsiteY13" fmla="*/ 929640 h 2073586"/>
              <a:gd name="connsiteX14" fmla="*/ 282310 w 1990573"/>
              <a:gd name="connsiteY14" fmla="*/ 1002030 h 2073586"/>
              <a:gd name="connsiteX15" fmla="*/ 141340 w 1990573"/>
              <a:gd name="connsiteY15" fmla="*/ 1104900 h 2073586"/>
              <a:gd name="connsiteX16" fmla="*/ 335650 w 1990573"/>
              <a:gd name="connsiteY16" fmla="*/ 1127760 h 2073586"/>
              <a:gd name="connsiteX17" fmla="*/ 442330 w 1990573"/>
              <a:gd name="connsiteY17" fmla="*/ 1028700 h 2073586"/>
              <a:gd name="connsiteX18" fmla="*/ 575680 w 1990573"/>
              <a:gd name="connsiteY18" fmla="*/ 922020 h 2073586"/>
              <a:gd name="connsiteX19" fmla="*/ 590920 w 1990573"/>
              <a:gd name="connsiteY19" fmla="*/ 758190 h 2073586"/>
              <a:gd name="connsiteX20" fmla="*/ 648070 w 1990573"/>
              <a:gd name="connsiteY20" fmla="*/ 925830 h 2073586"/>
              <a:gd name="connsiteX21" fmla="*/ 865240 w 1990573"/>
              <a:gd name="connsiteY21" fmla="*/ 1177290 h 2073586"/>
              <a:gd name="connsiteX22" fmla="*/ 1017640 w 1990573"/>
              <a:gd name="connsiteY22" fmla="*/ 1150620 h 2073586"/>
              <a:gd name="connsiteX23" fmla="*/ 1173850 w 1990573"/>
              <a:gd name="connsiteY23" fmla="*/ 1203960 h 2073586"/>
              <a:gd name="connsiteX24" fmla="*/ 1257670 w 1990573"/>
              <a:gd name="connsiteY24" fmla="*/ 1283970 h 2073586"/>
              <a:gd name="connsiteX25" fmla="*/ 1253860 w 1990573"/>
              <a:gd name="connsiteY25" fmla="*/ 1428750 h 2073586"/>
              <a:gd name="connsiteX26" fmla="*/ 1436740 w 1990573"/>
              <a:gd name="connsiteY26" fmla="*/ 1428750 h 2073586"/>
              <a:gd name="connsiteX27" fmla="*/ 1558660 w 1990573"/>
              <a:gd name="connsiteY27" fmla="*/ 1577340 h 2073586"/>
              <a:gd name="connsiteX28" fmla="*/ 1577710 w 1990573"/>
              <a:gd name="connsiteY28" fmla="*/ 1607820 h 2073586"/>
              <a:gd name="connsiteX29" fmla="*/ 1642480 w 1990573"/>
              <a:gd name="connsiteY29" fmla="*/ 1767840 h 2073586"/>
              <a:gd name="connsiteX30" fmla="*/ 1707250 w 1990573"/>
              <a:gd name="connsiteY30" fmla="*/ 1969770 h 2073586"/>
              <a:gd name="connsiteX31" fmla="*/ 1951090 w 1990573"/>
              <a:gd name="connsiteY31" fmla="*/ 2068830 h 2073586"/>
              <a:gd name="connsiteX32" fmla="*/ 1882510 w 1990573"/>
              <a:gd name="connsiteY32" fmla="*/ 1824990 h 2073586"/>
              <a:gd name="connsiteX33" fmla="*/ 1989190 w 1990573"/>
              <a:gd name="connsiteY33" fmla="*/ 1718310 h 2073586"/>
              <a:gd name="connsiteX34" fmla="*/ 1791070 w 1990573"/>
              <a:gd name="connsiteY34" fmla="*/ 1474470 h 2073586"/>
              <a:gd name="connsiteX35" fmla="*/ 1756780 w 1990573"/>
              <a:gd name="connsiteY35" fmla="*/ 1249680 h 2073586"/>
              <a:gd name="connsiteX36" fmla="*/ 1543420 w 1990573"/>
              <a:gd name="connsiteY36" fmla="*/ 1104900 h 2073586"/>
              <a:gd name="connsiteX37" fmla="*/ 1410070 w 1990573"/>
              <a:gd name="connsiteY37" fmla="*/ 895350 h 2073586"/>
              <a:gd name="connsiteX38" fmla="*/ 1402450 w 1990573"/>
              <a:gd name="connsiteY38" fmla="*/ 655320 h 2073586"/>
              <a:gd name="connsiteX39" fmla="*/ 1406260 w 1990573"/>
              <a:gd name="connsiteY39" fmla="*/ 483870 h 2073586"/>
              <a:gd name="connsiteX40" fmla="*/ 1349110 w 1990573"/>
              <a:gd name="connsiteY40" fmla="*/ 304800 h 2073586"/>
              <a:gd name="connsiteX41" fmla="*/ 1276720 w 1990573"/>
              <a:gd name="connsiteY41" fmla="*/ 201930 h 2073586"/>
              <a:gd name="connsiteX42" fmla="*/ 1352920 w 1990573"/>
              <a:gd name="connsiteY42" fmla="*/ 114300 h 2073586"/>
              <a:gd name="connsiteX43" fmla="*/ 1406260 w 1990573"/>
              <a:gd name="connsiteY43" fmla="*/ 80010 h 2073586"/>
              <a:gd name="connsiteX44" fmla="*/ 1448170 w 1990573"/>
              <a:gd name="connsiteY44" fmla="*/ 0 h 20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90573" h="2073586">
                <a:moveTo>
                  <a:pt x="53710" y="3810"/>
                </a:moveTo>
                <a:cubicBezTo>
                  <a:pt x="97207" y="58737"/>
                  <a:pt x="140705" y="113665"/>
                  <a:pt x="137530" y="160020"/>
                </a:cubicBezTo>
                <a:cubicBezTo>
                  <a:pt x="134355" y="206375"/>
                  <a:pt x="56250" y="250190"/>
                  <a:pt x="34660" y="281940"/>
                </a:cubicBezTo>
                <a:cubicBezTo>
                  <a:pt x="13070" y="313690"/>
                  <a:pt x="-13600" y="330835"/>
                  <a:pt x="7990" y="350520"/>
                </a:cubicBezTo>
                <a:cubicBezTo>
                  <a:pt x="29580" y="370205"/>
                  <a:pt x="98795" y="406400"/>
                  <a:pt x="164200" y="400050"/>
                </a:cubicBezTo>
                <a:cubicBezTo>
                  <a:pt x="229605" y="393700"/>
                  <a:pt x="330570" y="328930"/>
                  <a:pt x="400420" y="312420"/>
                </a:cubicBezTo>
                <a:cubicBezTo>
                  <a:pt x="470270" y="295910"/>
                  <a:pt x="546470" y="292100"/>
                  <a:pt x="583300" y="300990"/>
                </a:cubicBezTo>
                <a:cubicBezTo>
                  <a:pt x="620130" y="309880"/>
                  <a:pt x="634735" y="327660"/>
                  <a:pt x="621400" y="365760"/>
                </a:cubicBezTo>
                <a:cubicBezTo>
                  <a:pt x="608065" y="403860"/>
                  <a:pt x="555995" y="481330"/>
                  <a:pt x="503290" y="529590"/>
                </a:cubicBezTo>
                <a:cubicBezTo>
                  <a:pt x="450585" y="577850"/>
                  <a:pt x="364225" y="614045"/>
                  <a:pt x="305170" y="655320"/>
                </a:cubicBezTo>
                <a:cubicBezTo>
                  <a:pt x="246115" y="696595"/>
                  <a:pt x="173090" y="746125"/>
                  <a:pt x="148960" y="777240"/>
                </a:cubicBezTo>
                <a:cubicBezTo>
                  <a:pt x="124830" y="808355"/>
                  <a:pt x="146420" y="828675"/>
                  <a:pt x="160390" y="842010"/>
                </a:cubicBezTo>
                <a:cubicBezTo>
                  <a:pt x="174360" y="855345"/>
                  <a:pt x="204840" y="842645"/>
                  <a:pt x="232780" y="857250"/>
                </a:cubicBezTo>
                <a:cubicBezTo>
                  <a:pt x="260720" y="871855"/>
                  <a:pt x="319775" y="905510"/>
                  <a:pt x="328030" y="929640"/>
                </a:cubicBezTo>
                <a:cubicBezTo>
                  <a:pt x="336285" y="953770"/>
                  <a:pt x="313425" y="972820"/>
                  <a:pt x="282310" y="1002030"/>
                </a:cubicBezTo>
                <a:cubicBezTo>
                  <a:pt x="251195" y="1031240"/>
                  <a:pt x="132450" y="1083945"/>
                  <a:pt x="141340" y="1104900"/>
                </a:cubicBezTo>
                <a:cubicBezTo>
                  <a:pt x="150230" y="1125855"/>
                  <a:pt x="285485" y="1140460"/>
                  <a:pt x="335650" y="1127760"/>
                </a:cubicBezTo>
                <a:cubicBezTo>
                  <a:pt x="385815" y="1115060"/>
                  <a:pt x="402325" y="1062990"/>
                  <a:pt x="442330" y="1028700"/>
                </a:cubicBezTo>
                <a:cubicBezTo>
                  <a:pt x="482335" y="994410"/>
                  <a:pt x="550915" y="967105"/>
                  <a:pt x="575680" y="922020"/>
                </a:cubicBezTo>
                <a:cubicBezTo>
                  <a:pt x="600445" y="876935"/>
                  <a:pt x="578855" y="757555"/>
                  <a:pt x="590920" y="758190"/>
                </a:cubicBezTo>
                <a:cubicBezTo>
                  <a:pt x="602985" y="758825"/>
                  <a:pt x="602350" y="855980"/>
                  <a:pt x="648070" y="925830"/>
                </a:cubicBezTo>
                <a:cubicBezTo>
                  <a:pt x="693790" y="995680"/>
                  <a:pt x="803645" y="1139825"/>
                  <a:pt x="865240" y="1177290"/>
                </a:cubicBezTo>
                <a:cubicBezTo>
                  <a:pt x="926835" y="1214755"/>
                  <a:pt x="966205" y="1146175"/>
                  <a:pt x="1017640" y="1150620"/>
                </a:cubicBezTo>
                <a:cubicBezTo>
                  <a:pt x="1069075" y="1155065"/>
                  <a:pt x="1133845" y="1181735"/>
                  <a:pt x="1173850" y="1203960"/>
                </a:cubicBezTo>
                <a:cubicBezTo>
                  <a:pt x="1213855" y="1226185"/>
                  <a:pt x="1244335" y="1246505"/>
                  <a:pt x="1257670" y="1283970"/>
                </a:cubicBezTo>
                <a:cubicBezTo>
                  <a:pt x="1271005" y="1321435"/>
                  <a:pt x="1224015" y="1404620"/>
                  <a:pt x="1253860" y="1428750"/>
                </a:cubicBezTo>
                <a:cubicBezTo>
                  <a:pt x="1283705" y="1452880"/>
                  <a:pt x="1385940" y="1403985"/>
                  <a:pt x="1436740" y="1428750"/>
                </a:cubicBezTo>
                <a:cubicBezTo>
                  <a:pt x="1487540" y="1453515"/>
                  <a:pt x="1535165" y="1547495"/>
                  <a:pt x="1558660" y="1577340"/>
                </a:cubicBezTo>
                <a:cubicBezTo>
                  <a:pt x="1582155" y="1607185"/>
                  <a:pt x="1563740" y="1576070"/>
                  <a:pt x="1577710" y="1607820"/>
                </a:cubicBezTo>
                <a:cubicBezTo>
                  <a:pt x="1591680" y="1639570"/>
                  <a:pt x="1620890" y="1707515"/>
                  <a:pt x="1642480" y="1767840"/>
                </a:cubicBezTo>
                <a:cubicBezTo>
                  <a:pt x="1664070" y="1828165"/>
                  <a:pt x="1655815" y="1919605"/>
                  <a:pt x="1707250" y="1969770"/>
                </a:cubicBezTo>
                <a:cubicBezTo>
                  <a:pt x="1758685" y="2019935"/>
                  <a:pt x="1921880" y="2092960"/>
                  <a:pt x="1951090" y="2068830"/>
                </a:cubicBezTo>
                <a:cubicBezTo>
                  <a:pt x="1980300" y="2044700"/>
                  <a:pt x="1876160" y="1883410"/>
                  <a:pt x="1882510" y="1824990"/>
                </a:cubicBezTo>
                <a:cubicBezTo>
                  <a:pt x="1888860" y="1766570"/>
                  <a:pt x="2004430" y="1776730"/>
                  <a:pt x="1989190" y="1718310"/>
                </a:cubicBezTo>
                <a:cubicBezTo>
                  <a:pt x="1973950" y="1659890"/>
                  <a:pt x="1829805" y="1552575"/>
                  <a:pt x="1791070" y="1474470"/>
                </a:cubicBezTo>
                <a:cubicBezTo>
                  <a:pt x="1752335" y="1396365"/>
                  <a:pt x="1798055" y="1311275"/>
                  <a:pt x="1756780" y="1249680"/>
                </a:cubicBezTo>
                <a:cubicBezTo>
                  <a:pt x="1715505" y="1188085"/>
                  <a:pt x="1601205" y="1163955"/>
                  <a:pt x="1543420" y="1104900"/>
                </a:cubicBezTo>
                <a:cubicBezTo>
                  <a:pt x="1485635" y="1045845"/>
                  <a:pt x="1433565" y="970280"/>
                  <a:pt x="1410070" y="895350"/>
                </a:cubicBezTo>
                <a:cubicBezTo>
                  <a:pt x="1386575" y="820420"/>
                  <a:pt x="1403085" y="723900"/>
                  <a:pt x="1402450" y="655320"/>
                </a:cubicBezTo>
                <a:cubicBezTo>
                  <a:pt x="1401815" y="586740"/>
                  <a:pt x="1415150" y="542290"/>
                  <a:pt x="1406260" y="483870"/>
                </a:cubicBezTo>
                <a:cubicBezTo>
                  <a:pt x="1397370" y="425450"/>
                  <a:pt x="1370700" y="351790"/>
                  <a:pt x="1349110" y="304800"/>
                </a:cubicBezTo>
                <a:cubicBezTo>
                  <a:pt x="1327520" y="257810"/>
                  <a:pt x="1276085" y="233680"/>
                  <a:pt x="1276720" y="201930"/>
                </a:cubicBezTo>
                <a:cubicBezTo>
                  <a:pt x="1277355" y="170180"/>
                  <a:pt x="1331330" y="134620"/>
                  <a:pt x="1352920" y="114300"/>
                </a:cubicBezTo>
                <a:cubicBezTo>
                  <a:pt x="1374510" y="93980"/>
                  <a:pt x="1390385" y="99060"/>
                  <a:pt x="1406260" y="80010"/>
                </a:cubicBezTo>
                <a:cubicBezTo>
                  <a:pt x="1422135" y="60960"/>
                  <a:pt x="1435152" y="30480"/>
                  <a:pt x="144817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>
            <a:off x="4846168" y="2014834"/>
            <a:ext cx="106724" cy="187450"/>
          </a:xfrm>
          <a:custGeom>
            <a:avLst/>
            <a:gdLst>
              <a:gd name="connsiteX0" fmla="*/ 93596 w 106724"/>
              <a:gd name="connsiteY0" fmla="*/ 4466 h 187450"/>
              <a:gd name="connsiteX1" fmla="*/ 9776 w 106724"/>
              <a:gd name="connsiteY1" fmla="*/ 27326 h 187450"/>
              <a:gd name="connsiteX2" fmla="*/ 9776 w 106724"/>
              <a:gd name="connsiteY2" fmla="*/ 118766 h 187450"/>
              <a:gd name="connsiteX3" fmla="*/ 82166 w 106724"/>
              <a:gd name="connsiteY3" fmla="*/ 187346 h 187450"/>
              <a:gd name="connsiteX4" fmla="*/ 105026 w 106724"/>
              <a:gd name="connsiteY4" fmla="*/ 103526 h 187450"/>
              <a:gd name="connsiteX5" fmla="*/ 93596 w 106724"/>
              <a:gd name="connsiteY5" fmla="*/ 4466 h 18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724" h="187450">
                <a:moveTo>
                  <a:pt x="93596" y="4466"/>
                </a:moveTo>
                <a:cubicBezTo>
                  <a:pt x="77721" y="-8234"/>
                  <a:pt x="23746" y="8276"/>
                  <a:pt x="9776" y="27326"/>
                </a:cubicBezTo>
                <a:cubicBezTo>
                  <a:pt x="-4194" y="46376"/>
                  <a:pt x="-2289" y="92096"/>
                  <a:pt x="9776" y="118766"/>
                </a:cubicBezTo>
                <a:cubicBezTo>
                  <a:pt x="21841" y="145436"/>
                  <a:pt x="66291" y="189886"/>
                  <a:pt x="82166" y="187346"/>
                </a:cubicBezTo>
                <a:cubicBezTo>
                  <a:pt x="98041" y="184806"/>
                  <a:pt x="102486" y="134641"/>
                  <a:pt x="105026" y="103526"/>
                </a:cubicBezTo>
                <a:cubicBezTo>
                  <a:pt x="107566" y="72411"/>
                  <a:pt x="109471" y="17166"/>
                  <a:pt x="93596" y="446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>
            <a:off x="5042376" y="1298158"/>
            <a:ext cx="490438" cy="461355"/>
          </a:xfrm>
          <a:custGeom>
            <a:avLst/>
            <a:gdLst>
              <a:gd name="connsiteX0" fmla="*/ 249853 w 490438"/>
              <a:gd name="connsiteY0" fmla="*/ 232349 h 461355"/>
              <a:gd name="connsiteX1" fmla="*/ 291763 w 490438"/>
              <a:gd name="connsiteY1" fmla="*/ 415229 h 461355"/>
              <a:gd name="connsiteX2" fmla="*/ 383203 w 490438"/>
              <a:gd name="connsiteY2" fmla="*/ 460949 h 461355"/>
              <a:gd name="connsiteX3" fmla="*/ 421303 w 490438"/>
              <a:gd name="connsiteY3" fmla="*/ 438089 h 461355"/>
              <a:gd name="connsiteX4" fmla="*/ 474643 w 490438"/>
              <a:gd name="connsiteY4" fmla="*/ 445709 h 461355"/>
              <a:gd name="connsiteX5" fmla="*/ 489883 w 490438"/>
              <a:gd name="connsiteY5" fmla="*/ 411419 h 461355"/>
              <a:gd name="connsiteX6" fmla="*/ 459403 w 490438"/>
              <a:gd name="connsiteY6" fmla="*/ 316169 h 461355"/>
              <a:gd name="connsiteX7" fmla="*/ 406063 w 490438"/>
              <a:gd name="connsiteY7" fmla="*/ 236159 h 461355"/>
              <a:gd name="connsiteX8" fmla="*/ 226993 w 490438"/>
              <a:gd name="connsiteY8" fmla="*/ 102809 h 461355"/>
              <a:gd name="connsiteX9" fmla="*/ 135553 w 490438"/>
              <a:gd name="connsiteY9" fmla="*/ 18989 h 461355"/>
              <a:gd name="connsiteX10" fmla="*/ 66973 w 490438"/>
              <a:gd name="connsiteY10" fmla="*/ 3749 h 461355"/>
              <a:gd name="connsiteX11" fmla="*/ 2203 w 490438"/>
              <a:gd name="connsiteY11" fmla="*/ 3749 h 461355"/>
              <a:gd name="connsiteX12" fmla="*/ 25063 w 490438"/>
              <a:gd name="connsiteY12" fmla="*/ 45659 h 461355"/>
              <a:gd name="connsiteX13" fmla="*/ 120313 w 490438"/>
              <a:gd name="connsiteY13" fmla="*/ 60899 h 461355"/>
              <a:gd name="connsiteX14" fmla="*/ 249853 w 490438"/>
              <a:gd name="connsiteY14" fmla="*/ 232349 h 46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0438" h="461355">
                <a:moveTo>
                  <a:pt x="249853" y="232349"/>
                </a:moveTo>
                <a:cubicBezTo>
                  <a:pt x="278428" y="291404"/>
                  <a:pt x="269538" y="377129"/>
                  <a:pt x="291763" y="415229"/>
                </a:cubicBezTo>
                <a:cubicBezTo>
                  <a:pt x="313988" y="453329"/>
                  <a:pt x="361613" y="457139"/>
                  <a:pt x="383203" y="460949"/>
                </a:cubicBezTo>
                <a:cubicBezTo>
                  <a:pt x="404793" y="464759"/>
                  <a:pt x="406063" y="440629"/>
                  <a:pt x="421303" y="438089"/>
                </a:cubicBezTo>
                <a:cubicBezTo>
                  <a:pt x="436543" y="435549"/>
                  <a:pt x="463213" y="450154"/>
                  <a:pt x="474643" y="445709"/>
                </a:cubicBezTo>
                <a:cubicBezTo>
                  <a:pt x="486073" y="441264"/>
                  <a:pt x="492423" y="433009"/>
                  <a:pt x="489883" y="411419"/>
                </a:cubicBezTo>
                <a:cubicBezTo>
                  <a:pt x="487343" y="389829"/>
                  <a:pt x="473373" y="345379"/>
                  <a:pt x="459403" y="316169"/>
                </a:cubicBezTo>
                <a:cubicBezTo>
                  <a:pt x="445433" y="286959"/>
                  <a:pt x="444798" y="271719"/>
                  <a:pt x="406063" y="236159"/>
                </a:cubicBezTo>
                <a:cubicBezTo>
                  <a:pt x="367328" y="200599"/>
                  <a:pt x="272078" y="139004"/>
                  <a:pt x="226993" y="102809"/>
                </a:cubicBezTo>
                <a:cubicBezTo>
                  <a:pt x="181908" y="66614"/>
                  <a:pt x="162223" y="35499"/>
                  <a:pt x="135553" y="18989"/>
                </a:cubicBezTo>
                <a:cubicBezTo>
                  <a:pt x="108883" y="2479"/>
                  <a:pt x="89198" y="6289"/>
                  <a:pt x="66973" y="3749"/>
                </a:cubicBezTo>
                <a:cubicBezTo>
                  <a:pt x="44748" y="1209"/>
                  <a:pt x="9188" y="-3236"/>
                  <a:pt x="2203" y="3749"/>
                </a:cubicBezTo>
                <a:cubicBezTo>
                  <a:pt x="-4782" y="10734"/>
                  <a:pt x="5378" y="36134"/>
                  <a:pt x="25063" y="45659"/>
                </a:cubicBezTo>
                <a:cubicBezTo>
                  <a:pt x="44748" y="55184"/>
                  <a:pt x="83483" y="32324"/>
                  <a:pt x="120313" y="60899"/>
                </a:cubicBezTo>
                <a:cubicBezTo>
                  <a:pt x="157143" y="89474"/>
                  <a:pt x="221278" y="173294"/>
                  <a:pt x="249853" y="23234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Freeform 149"/>
          <p:cNvSpPr/>
          <p:nvPr/>
        </p:nvSpPr>
        <p:spPr>
          <a:xfrm>
            <a:off x="4701540" y="1310640"/>
            <a:ext cx="1412926" cy="1369387"/>
          </a:xfrm>
          <a:custGeom>
            <a:avLst/>
            <a:gdLst>
              <a:gd name="connsiteX0" fmla="*/ 0 w 1412926"/>
              <a:gd name="connsiteY0" fmla="*/ 7620 h 1369387"/>
              <a:gd name="connsiteX1" fmla="*/ 49530 w 1412926"/>
              <a:gd name="connsiteY1" fmla="*/ 133350 h 1369387"/>
              <a:gd name="connsiteX2" fmla="*/ 38100 w 1412926"/>
              <a:gd name="connsiteY2" fmla="*/ 281940 h 1369387"/>
              <a:gd name="connsiteX3" fmla="*/ 240030 w 1412926"/>
              <a:gd name="connsiteY3" fmla="*/ 205740 h 1369387"/>
              <a:gd name="connsiteX4" fmla="*/ 438150 w 1412926"/>
              <a:gd name="connsiteY4" fmla="*/ 236220 h 1369387"/>
              <a:gd name="connsiteX5" fmla="*/ 521970 w 1412926"/>
              <a:gd name="connsiteY5" fmla="*/ 365760 h 1369387"/>
              <a:gd name="connsiteX6" fmla="*/ 518160 w 1412926"/>
              <a:gd name="connsiteY6" fmla="*/ 461010 h 1369387"/>
              <a:gd name="connsiteX7" fmla="*/ 384810 w 1412926"/>
              <a:gd name="connsiteY7" fmla="*/ 582930 h 1369387"/>
              <a:gd name="connsiteX8" fmla="*/ 331470 w 1412926"/>
              <a:gd name="connsiteY8" fmla="*/ 640080 h 1369387"/>
              <a:gd name="connsiteX9" fmla="*/ 461010 w 1412926"/>
              <a:gd name="connsiteY9" fmla="*/ 681990 h 1369387"/>
              <a:gd name="connsiteX10" fmla="*/ 541020 w 1412926"/>
              <a:gd name="connsiteY10" fmla="*/ 712470 h 1369387"/>
              <a:gd name="connsiteX11" fmla="*/ 601980 w 1412926"/>
              <a:gd name="connsiteY11" fmla="*/ 948690 h 1369387"/>
              <a:gd name="connsiteX12" fmla="*/ 727710 w 1412926"/>
              <a:gd name="connsiteY12" fmla="*/ 986790 h 1369387"/>
              <a:gd name="connsiteX13" fmla="*/ 796290 w 1412926"/>
              <a:gd name="connsiteY13" fmla="*/ 929640 h 1369387"/>
              <a:gd name="connsiteX14" fmla="*/ 762000 w 1412926"/>
              <a:gd name="connsiteY14" fmla="*/ 800100 h 1369387"/>
              <a:gd name="connsiteX15" fmla="*/ 754380 w 1412926"/>
              <a:gd name="connsiteY15" fmla="*/ 681990 h 1369387"/>
              <a:gd name="connsiteX16" fmla="*/ 811530 w 1412926"/>
              <a:gd name="connsiteY16" fmla="*/ 636270 h 1369387"/>
              <a:gd name="connsiteX17" fmla="*/ 922020 w 1412926"/>
              <a:gd name="connsiteY17" fmla="*/ 708660 h 1369387"/>
              <a:gd name="connsiteX18" fmla="*/ 880110 w 1412926"/>
              <a:gd name="connsiteY18" fmla="*/ 830580 h 1369387"/>
              <a:gd name="connsiteX19" fmla="*/ 834390 w 1412926"/>
              <a:gd name="connsiteY19" fmla="*/ 891540 h 1369387"/>
              <a:gd name="connsiteX20" fmla="*/ 925830 w 1412926"/>
              <a:gd name="connsiteY20" fmla="*/ 1047750 h 1369387"/>
              <a:gd name="connsiteX21" fmla="*/ 1097280 w 1412926"/>
              <a:gd name="connsiteY21" fmla="*/ 1173480 h 1369387"/>
              <a:gd name="connsiteX22" fmla="*/ 1268730 w 1412926"/>
              <a:gd name="connsiteY22" fmla="*/ 1272540 h 1369387"/>
              <a:gd name="connsiteX23" fmla="*/ 1371600 w 1412926"/>
              <a:gd name="connsiteY23" fmla="*/ 1363980 h 1369387"/>
              <a:gd name="connsiteX24" fmla="*/ 1409700 w 1412926"/>
              <a:gd name="connsiteY24" fmla="*/ 1344930 h 1369387"/>
              <a:gd name="connsiteX25" fmla="*/ 1295400 w 1412926"/>
              <a:gd name="connsiteY25" fmla="*/ 1230630 h 1369387"/>
              <a:gd name="connsiteX26" fmla="*/ 1192530 w 1412926"/>
              <a:gd name="connsiteY26" fmla="*/ 1047750 h 1369387"/>
              <a:gd name="connsiteX27" fmla="*/ 1143000 w 1412926"/>
              <a:gd name="connsiteY27" fmla="*/ 895350 h 1369387"/>
              <a:gd name="connsiteX28" fmla="*/ 1093470 w 1412926"/>
              <a:gd name="connsiteY28" fmla="*/ 697230 h 1369387"/>
              <a:gd name="connsiteX29" fmla="*/ 1070610 w 1412926"/>
              <a:gd name="connsiteY29" fmla="*/ 514350 h 1369387"/>
              <a:gd name="connsiteX30" fmla="*/ 1024890 w 1412926"/>
              <a:gd name="connsiteY30" fmla="*/ 384810 h 1369387"/>
              <a:gd name="connsiteX31" fmla="*/ 1013460 w 1412926"/>
              <a:gd name="connsiteY31" fmla="*/ 270510 h 1369387"/>
              <a:gd name="connsiteX32" fmla="*/ 1013460 w 1412926"/>
              <a:gd name="connsiteY32" fmla="*/ 213360 h 1369387"/>
              <a:gd name="connsiteX33" fmla="*/ 1017270 w 1412926"/>
              <a:gd name="connsiteY33" fmla="*/ 144780 h 1369387"/>
              <a:gd name="connsiteX34" fmla="*/ 1043940 w 1412926"/>
              <a:gd name="connsiteY34" fmla="*/ 68580 h 1369387"/>
              <a:gd name="connsiteX35" fmla="*/ 986790 w 1412926"/>
              <a:gd name="connsiteY35" fmla="*/ 144780 h 1369387"/>
              <a:gd name="connsiteX36" fmla="*/ 929640 w 1412926"/>
              <a:gd name="connsiteY36" fmla="*/ 175260 h 1369387"/>
              <a:gd name="connsiteX37" fmla="*/ 815340 w 1412926"/>
              <a:gd name="connsiteY37" fmla="*/ 194310 h 1369387"/>
              <a:gd name="connsiteX38" fmla="*/ 674370 w 1412926"/>
              <a:gd name="connsiteY38" fmla="*/ 140970 h 1369387"/>
              <a:gd name="connsiteX39" fmla="*/ 579120 w 1412926"/>
              <a:gd name="connsiteY39" fmla="*/ 41910 h 1369387"/>
              <a:gd name="connsiteX40" fmla="*/ 537210 w 1412926"/>
              <a:gd name="connsiteY40" fmla="*/ 0 h 136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926" h="1369387">
                <a:moveTo>
                  <a:pt x="0" y="7620"/>
                </a:moveTo>
                <a:cubicBezTo>
                  <a:pt x="21590" y="47625"/>
                  <a:pt x="43180" y="87630"/>
                  <a:pt x="49530" y="133350"/>
                </a:cubicBezTo>
                <a:cubicBezTo>
                  <a:pt x="55880" y="179070"/>
                  <a:pt x="6350" y="269875"/>
                  <a:pt x="38100" y="281940"/>
                </a:cubicBezTo>
                <a:cubicBezTo>
                  <a:pt x="69850" y="294005"/>
                  <a:pt x="173355" y="213360"/>
                  <a:pt x="240030" y="205740"/>
                </a:cubicBezTo>
                <a:cubicBezTo>
                  <a:pt x="306705" y="198120"/>
                  <a:pt x="391160" y="209550"/>
                  <a:pt x="438150" y="236220"/>
                </a:cubicBezTo>
                <a:cubicBezTo>
                  <a:pt x="485140" y="262890"/>
                  <a:pt x="508635" y="328295"/>
                  <a:pt x="521970" y="365760"/>
                </a:cubicBezTo>
                <a:cubicBezTo>
                  <a:pt x="535305" y="403225"/>
                  <a:pt x="541020" y="424815"/>
                  <a:pt x="518160" y="461010"/>
                </a:cubicBezTo>
                <a:cubicBezTo>
                  <a:pt x="495300" y="497205"/>
                  <a:pt x="415925" y="553085"/>
                  <a:pt x="384810" y="582930"/>
                </a:cubicBezTo>
                <a:cubicBezTo>
                  <a:pt x="353695" y="612775"/>
                  <a:pt x="318770" y="623570"/>
                  <a:pt x="331470" y="640080"/>
                </a:cubicBezTo>
                <a:cubicBezTo>
                  <a:pt x="344170" y="656590"/>
                  <a:pt x="426085" y="669925"/>
                  <a:pt x="461010" y="681990"/>
                </a:cubicBezTo>
                <a:cubicBezTo>
                  <a:pt x="495935" y="694055"/>
                  <a:pt x="517525" y="668020"/>
                  <a:pt x="541020" y="712470"/>
                </a:cubicBezTo>
                <a:cubicBezTo>
                  <a:pt x="564515" y="756920"/>
                  <a:pt x="570865" y="902970"/>
                  <a:pt x="601980" y="948690"/>
                </a:cubicBezTo>
                <a:cubicBezTo>
                  <a:pt x="633095" y="994410"/>
                  <a:pt x="695325" y="989965"/>
                  <a:pt x="727710" y="986790"/>
                </a:cubicBezTo>
                <a:cubicBezTo>
                  <a:pt x="760095" y="983615"/>
                  <a:pt x="790575" y="960755"/>
                  <a:pt x="796290" y="929640"/>
                </a:cubicBezTo>
                <a:cubicBezTo>
                  <a:pt x="802005" y="898525"/>
                  <a:pt x="768985" y="841375"/>
                  <a:pt x="762000" y="800100"/>
                </a:cubicBezTo>
                <a:cubicBezTo>
                  <a:pt x="755015" y="758825"/>
                  <a:pt x="746125" y="709295"/>
                  <a:pt x="754380" y="681990"/>
                </a:cubicBezTo>
                <a:cubicBezTo>
                  <a:pt x="762635" y="654685"/>
                  <a:pt x="783590" y="631825"/>
                  <a:pt x="811530" y="636270"/>
                </a:cubicBezTo>
                <a:cubicBezTo>
                  <a:pt x="839470" y="640715"/>
                  <a:pt x="910590" y="676275"/>
                  <a:pt x="922020" y="708660"/>
                </a:cubicBezTo>
                <a:cubicBezTo>
                  <a:pt x="933450" y="741045"/>
                  <a:pt x="894715" y="800100"/>
                  <a:pt x="880110" y="830580"/>
                </a:cubicBezTo>
                <a:cubicBezTo>
                  <a:pt x="865505" y="861060"/>
                  <a:pt x="826770" y="855345"/>
                  <a:pt x="834390" y="891540"/>
                </a:cubicBezTo>
                <a:cubicBezTo>
                  <a:pt x="842010" y="927735"/>
                  <a:pt x="882015" y="1000760"/>
                  <a:pt x="925830" y="1047750"/>
                </a:cubicBezTo>
                <a:cubicBezTo>
                  <a:pt x="969645" y="1094740"/>
                  <a:pt x="1040130" y="1136015"/>
                  <a:pt x="1097280" y="1173480"/>
                </a:cubicBezTo>
                <a:cubicBezTo>
                  <a:pt x="1154430" y="1210945"/>
                  <a:pt x="1223010" y="1240790"/>
                  <a:pt x="1268730" y="1272540"/>
                </a:cubicBezTo>
                <a:cubicBezTo>
                  <a:pt x="1314450" y="1304290"/>
                  <a:pt x="1348105" y="1351915"/>
                  <a:pt x="1371600" y="1363980"/>
                </a:cubicBezTo>
                <a:cubicBezTo>
                  <a:pt x="1395095" y="1376045"/>
                  <a:pt x="1422400" y="1367155"/>
                  <a:pt x="1409700" y="1344930"/>
                </a:cubicBezTo>
                <a:cubicBezTo>
                  <a:pt x="1397000" y="1322705"/>
                  <a:pt x="1331595" y="1280160"/>
                  <a:pt x="1295400" y="1230630"/>
                </a:cubicBezTo>
                <a:cubicBezTo>
                  <a:pt x="1259205" y="1181100"/>
                  <a:pt x="1217930" y="1103630"/>
                  <a:pt x="1192530" y="1047750"/>
                </a:cubicBezTo>
                <a:cubicBezTo>
                  <a:pt x="1167130" y="991870"/>
                  <a:pt x="1159510" y="953770"/>
                  <a:pt x="1143000" y="895350"/>
                </a:cubicBezTo>
                <a:cubicBezTo>
                  <a:pt x="1126490" y="836930"/>
                  <a:pt x="1105535" y="760730"/>
                  <a:pt x="1093470" y="697230"/>
                </a:cubicBezTo>
                <a:cubicBezTo>
                  <a:pt x="1081405" y="633730"/>
                  <a:pt x="1082040" y="566420"/>
                  <a:pt x="1070610" y="514350"/>
                </a:cubicBezTo>
                <a:cubicBezTo>
                  <a:pt x="1059180" y="462280"/>
                  <a:pt x="1034415" y="425450"/>
                  <a:pt x="1024890" y="384810"/>
                </a:cubicBezTo>
                <a:cubicBezTo>
                  <a:pt x="1015365" y="344170"/>
                  <a:pt x="1015365" y="299085"/>
                  <a:pt x="1013460" y="270510"/>
                </a:cubicBezTo>
                <a:cubicBezTo>
                  <a:pt x="1011555" y="241935"/>
                  <a:pt x="1012825" y="234315"/>
                  <a:pt x="1013460" y="213360"/>
                </a:cubicBezTo>
                <a:cubicBezTo>
                  <a:pt x="1014095" y="192405"/>
                  <a:pt x="1012190" y="168910"/>
                  <a:pt x="1017270" y="144780"/>
                </a:cubicBezTo>
                <a:cubicBezTo>
                  <a:pt x="1022350" y="120650"/>
                  <a:pt x="1049020" y="68580"/>
                  <a:pt x="1043940" y="68580"/>
                </a:cubicBezTo>
                <a:cubicBezTo>
                  <a:pt x="1038860" y="68580"/>
                  <a:pt x="1005840" y="127000"/>
                  <a:pt x="986790" y="144780"/>
                </a:cubicBezTo>
                <a:cubicBezTo>
                  <a:pt x="967740" y="162560"/>
                  <a:pt x="958215" y="167005"/>
                  <a:pt x="929640" y="175260"/>
                </a:cubicBezTo>
                <a:cubicBezTo>
                  <a:pt x="901065" y="183515"/>
                  <a:pt x="857885" y="200025"/>
                  <a:pt x="815340" y="194310"/>
                </a:cubicBezTo>
                <a:cubicBezTo>
                  <a:pt x="772795" y="188595"/>
                  <a:pt x="713740" y="166370"/>
                  <a:pt x="674370" y="140970"/>
                </a:cubicBezTo>
                <a:cubicBezTo>
                  <a:pt x="635000" y="115570"/>
                  <a:pt x="601980" y="65405"/>
                  <a:pt x="579120" y="41910"/>
                </a:cubicBezTo>
                <a:cubicBezTo>
                  <a:pt x="556260" y="18415"/>
                  <a:pt x="546735" y="9207"/>
                  <a:pt x="5372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4856183" y="1310640"/>
            <a:ext cx="183177" cy="108475"/>
          </a:xfrm>
          <a:custGeom>
            <a:avLst/>
            <a:gdLst>
              <a:gd name="connsiteX0" fmla="*/ 1567 w 183177"/>
              <a:gd name="connsiteY0" fmla="*/ 0 h 108475"/>
              <a:gd name="connsiteX1" fmla="*/ 20617 w 183177"/>
              <a:gd name="connsiteY1" fmla="*/ 68580 h 108475"/>
              <a:gd name="connsiteX2" fmla="*/ 146347 w 183177"/>
              <a:gd name="connsiteY2" fmla="*/ 106680 h 108475"/>
              <a:gd name="connsiteX3" fmla="*/ 180637 w 183177"/>
              <a:gd name="connsiteY3" fmla="*/ 95250 h 108475"/>
              <a:gd name="connsiteX4" fmla="*/ 180637 w 183177"/>
              <a:gd name="connsiteY4" fmla="*/ 34290 h 108475"/>
              <a:gd name="connsiteX5" fmla="*/ 180637 w 183177"/>
              <a:gd name="connsiteY5" fmla="*/ 0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177" h="108475">
                <a:moveTo>
                  <a:pt x="1567" y="0"/>
                </a:moveTo>
                <a:cubicBezTo>
                  <a:pt x="-973" y="25400"/>
                  <a:pt x="-3513" y="50800"/>
                  <a:pt x="20617" y="68580"/>
                </a:cubicBezTo>
                <a:cubicBezTo>
                  <a:pt x="44747" y="86360"/>
                  <a:pt x="119677" y="102235"/>
                  <a:pt x="146347" y="106680"/>
                </a:cubicBezTo>
                <a:cubicBezTo>
                  <a:pt x="173017" y="111125"/>
                  <a:pt x="174922" y="107315"/>
                  <a:pt x="180637" y="95250"/>
                </a:cubicBezTo>
                <a:cubicBezTo>
                  <a:pt x="186352" y="83185"/>
                  <a:pt x="180637" y="34290"/>
                  <a:pt x="180637" y="34290"/>
                </a:cubicBezTo>
                <a:lnTo>
                  <a:pt x="180637" y="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5349240" y="1303020"/>
            <a:ext cx="217170" cy="85301"/>
          </a:xfrm>
          <a:custGeom>
            <a:avLst/>
            <a:gdLst>
              <a:gd name="connsiteX0" fmla="*/ 0 w 217170"/>
              <a:gd name="connsiteY0" fmla="*/ 0 h 85301"/>
              <a:gd name="connsiteX1" fmla="*/ 80010 w 217170"/>
              <a:gd name="connsiteY1" fmla="*/ 72390 h 85301"/>
              <a:gd name="connsiteX2" fmla="*/ 179070 w 217170"/>
              <a:gd name="connsiteY2" fmla="*/ 80010 h 85301"/>
              <a:gd name="connsiteX3" fmla="*/ 217170 w 217170"/>
              <a:gd name="connsiteY3" fmla="*/ 15240 h 8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70" h="85301">
                <a:moveTo>
                  <a:pt x="0" y="0"/>
                </a:moveTo>
                <a:cubicBezTo>
                  <a:pt x="25082" y="29527"/>
                  <a:pt x="50165" y="59055"/>
                  <a:pt x="80010" y="72390"/>
                </a:cubicBezTo>
                <a:cubicBezTo>
                  <a:pt x="109855" y="85725"/>
                  <a:pt x="156210" y="89535"/>
                  <a:pt x="179070" y="80010"/>
                </a:cubicBezTo>
                <a:cubicBezTo>
                  <a:pt x="201930" y="70485"/>
                  <a:pt x="209550" y="42862"/>
                  <a:pt x="217170" y="1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>
            <a:off x="6046226" y="1310640"/>
            <a:ext cx="628894" cy="2023110"/>
          </a:xfrm>
          <a:custGeom>
            <a:avLst/>
            <a:gdLst>
              <a:gd name="connsiteX0" fmla="*/ 152644 w 628894"/>
              <a:gd name="connsiteY0" fmla="*/ 0 h 2023110"/>
              <a:gd name="connsiteX1" fmla="*/ 80254 w 628894"/>
              <a:gd name="connsiteY1" fmla="*/ 140970 h 2023110"/>
              <a:gd name="connsiteX2" fmla="*/ 4054 w 628894"/>
              <a:gd name="connsiteY2" fmla="*/ 232410 h 2023110"/>
              <a:gd name="connsiteX3" fmla="*/ 23104 w 628894"/>
              <a:gd name="connsiteY3" fmla="*/ 308610 h 2023110"/>
              <a:gd name="connsiteX4" fmla="*/ 129784 w 628894"/>
              <a:gd name="connsiteY4" fmla="*/ 403860 h 2023110"/>
              <a:gd name="connsiteX5" fmla="*/ 80254 w 628894"/>
              <a:gd name="connsiteY5" fmla="*/ 537210 h 2023110"/>
              <a:gd name="connsiteX6" fmla="*/ 30724 w 628894"/>
              <a:gd name="connsiteY6" fmla="*/ 704850 h 2023110"/>
              <a:gd name="connsiteX7" fmla="*/ 57394 w 628894"/>
              <a:gd name="connsiteY7" fmla="*/ 800100 h 2023110"/>
              <a:gd name="connsiteX8" fmla="*/ 53584 w 628894"/>
              <a:gd name="connsiteY8" fmla="*/ 899160 h 2023110"/>
              <a:gd name="connsiteX9" fmla="*/ 148834 w 628894"/>
              <a:gd name="connsiteY9" fmla="*/ 1078230 h 2023110"/>
              <a:gd name="connsiteX10" fmla="*/ 320284 w 628894"/>
              <a:gd name="connsiteY10" fmla="*/ 1150620 h 2023110"/>
              <a:gd name="connsiteX11" fmla="*/ 449824 w 628894"/>
              <a:gd name="connsiteY11" fmla="*/ 1245870 h 2023110"/>
              <a:gd name="connsiteX12" fmla="*/ 461254 w 628894"/>
              <a:gd name="connsiteY12" fmla="*/ 1424940 h 2023110"/>
              <a:gd name="connsiteX13" fmla="*/ 518404 w 628894"/>
              <a:gd name="connsiteY13" fmla="*/ 1562100 h 2023110"/>
              <a:gd name="connsiteX14" fmla="*/ 598414 w 628894"/>
              <a:gd name="connsiteY14" fmla="*/ 1741170 h 2023110"/>
              <a:gd name="connsiteX15" fmla="*/ 567934 w 628894"/>
              <a:gd name="connsiteY15" fmla="*/ 1813560 h 2023110"/>
              <a:gd name="connsiteX16" fmla="*/ 506974 w 628894"/>
              <a:gd name="connsiteY16" fmla="*/ 1863090 h 2023110"/>
              <a:gd name="connsiteX17" fmla="*/ 529834 w 628894"/>
              <a:gd name="connsiteY17" fmla="*/ 1927860 h 2023110"/>
              <a:gd name="connsiteX18" fmla="*/ 628894 w 628894"/>
              <a:gd name="connsiteY18" fmla="*/ 2023110 h 2023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28894" h="2023110">
                <a:moveTo>
                  <a:pt x="152644" y="0"/>
                </a:moveTo>
                <a:cubicBezTo>
                  <a:pt x="128831" y="51117"/>
                  <a:pt x="105019" y="102235"/>
                  <a:pt x="80254" y="140970"/>
                </a:cubicBezTo>
                <a:cubicBezTo>
                  <a:pt x="55489" y="179705"/>
                  <a:pt x="13579" y="204470"/>
                  <a:pt x="4054" y="232410"/>
                </a:cubicBezTo>
                <a:cubicBezTo>
                  <a:pt x="-5471" y="260350"/>
                  <a:pt x="2149" y="280035"/>
                  <a:pt x="23104" y="308610"/>
                </a:cubicBezTo>
                <a:cubicBezTo>
                  <a:pt x="44059" y="337185"/>
                  <a:pt x="120259" y="365760"/>
                  <a:pt x="129784" y="403860"/>
                </a:cubicBezTo>
                <a:cubicBezTo>
                  <a:pt x="139309" y="441960"/>
                  <a:pt x="96764" y="487045"/>
                  <a:pt x="80254" y="537210"/>
                </a:cubicBezTo>
                <a:cubicBezTo>
                  <a:pt x="63744" y="587375"/>
                  <a:pt x="34534" y="661035"/>
                  <a:pt x="30724" y="704850"/>
                </a:cubicBezTo>
                <a:cubicBezTo>
                  <a:pt x="26914" y="748665"/>
                  <a:pt x="53584" y="767715"/>
                  <a:pt x="57394" y="800100"/>
                </a:cubicBezTo>
                <a:cubicBezTo>
                  <a:pt x="61204" y="832485"/>
                  <a:pt x="38344" y="852805"/>
                  <a:pt x="53584" y="899160"/>
                </a:cubicBezTo>
                <a:cubicBezTo>
                  <a:pt x="68824" y="945515"/>
                  <a:pt x="104384" y="1036320"/>
                  <a:pt x="148834" y="1078230"/>
                </a:cubicBezTo>
                <a:cubicBezTo>
                  <a:pt x="193284" y="1120140"/>
                  <a:pt x="270119" y="1122680"/>
                  <a:pt x="320284" y="1150620"/>
                </a:cubicBezTo>
                <a:cubicBezTo>
                  <a:pt x="370449" y="1178560"/>
                  <a:pt x="426329" y="1200150"/>
                  <a:pt x="449824" y="1245870"/>
                </a:cubicBezTo>
                <a:cubicBezTo>
                  <a:pt x="473319" y="1291590"/>
                  <a:pt x="449824" y="1372235"/>
                  <a:pt x="461254" y="1424940"/>
                </a:cubicBezTo>
                <a:cubicBezTo>
                  <a:pt x="472684" y="1477645"/>
                  <a:pt x="495544" y="1509395"/>
                  <a:pt x="518404" y="1562100"/>
                </a:cubicBezTo>
                <a:cubicBezTo>
                  <a:pt x="541264" y="1614805"/>
                  <a:pt x="590159" y="1699260"/>
                  <a:pt x="598414" y="1741170"/>
                </a:cubicBezTo>
                <a:cubicBezTo>
                  <a:pt x="606669" y="1783080"/>
                  <a:pt x="583174" y="1793240"/>
                  <a:pt x="567934" y="1813560"/>
                </a:cubicBezTo>
                <a:cubicBezTo>
                  <a:pt x="552694" y="1833880"/>
                  <a:pt x="513324" y="1844040"/>
                  <a:pt x="506974" y="1863090"/>
                </a:cubicBezTo>
                <a:cubicBezTo>
                  <a:pt x="500624" y="1882140"/>
                  <a:pt x="509514" y="1901190"/>
                  <a:pt x="529834" y="1927860"/>
                </a:cubicBezTo>
                <a:cubicBezTo>
                  <a:pt x="550154" y="1954530"/>
                  <a:pt x="612384" y="2008505"/>
                  <a:pt x="628894" y="20231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214023" y="1310640"/>
            <a:ext cx="442047" cy="1512570"/>
          </a:xfrm>
          <a:custGeom>
            <a:avLst/>
            <a:gdLst>
              <a:gd name="connsiteX0" fmla="*/ 106767 w 442047"/>
              <a:gd name="connsiteY0" fmla="*/ 0 h 1512570"/>
              <a:gd name="connsiteX1" fmla="*/ 41997 w 442047"/>
              <a:gd name="connsiteY1" fmla="*/ 171450 h 1512570"/>
              <a:gd name="connsiteX2" fmla="*/ 15327 w 442047"/>
              <a:gd name="connsiteY2" fmla="*/ 236220 h 1512570"/>
              <a:gd name="connsiteX3" fmla="*/ 45807 w 442047"/>
              <a:gd name="connsiteY3" fmla="*/ 327660 h 1512570"/>
              <a:gd name="connsiteX4" fmla="*/ 38187 w 442047"/>
              <a:gd name="connsiteY4" fmla="*/ 384810 h 1512570"/>
              <a:gd name="connsiteX5" fmla="*/ 34377 w 442047"/>
              <a:gd name="connsiteY5" fmla="*/ 521970 h 1512570"/>
              <a:gd name="connsiteX6" fmla="*/ 87 w 442047"/>
              <a:gd name="connsiteY6" fmla="*/ 567690 h 1512570"/>
              <a:gd name="connsiteX7" fmla="*/ 45807 w 442047"/>
              <a:gd name="connsiteY7" fmla="*/ 651510 h 1512570"/>
              <a:gd name="connsiteX8" fmla="*/ 160107 w 442047"/>
              <a:gd name="connsiteY8" fmla="*/ 701040 h 1512570"/>
              <a:gd name="connsiteX9" fmla="*/ 179157 w 442047"/>
              <a:gd name="connsiteY9" fmla="*/ 781050 h 1512570"/>
              <a:gd name="connsiteX10" fmla="*/ 148677 w 442047"/>
              <a:gd name="connsiteY10" fmla="*/ 861060 h 1512570"/>
              <a:gd name="connsiteX11" fmla="*/ 72477 w 442047"/>
              <a:gd name="connsiteY11" fmla="*/ 933450 h 1512570"/>
              <a:gd name="connsiteX12" fmla="*/ 68667 w 442047"/>
              <a:gd name="connsiteY12" fmla="*/ 982980 h 1512570"/>
              <a:gd name="connsiteX13" fmla="*/ 217257 w 442047"/>
              <a:gd name="connsiteY13" fmla="*/ 1055370 h 1512570"/>
              <a:gd name="connsiteX14" fmla="*/ 312507 w 442047"/>
              <a:gd name="connsiteY14" fmla="*/ 1059180 h 1512570"/>
              <a:gd name="connsiteX15" fmla="*/ 419187 w 442047"/>
              <a:gd name="connsiteY15" fmla="*/ 1188720 h 1512570"/>
              <a:gd name="connsiteX16" fmla="*/ 403947 w 442047"/>
              <a:gd name="connsiteY16" fmla="*/ 1306830 h 1512570"/>
              <a:gd name="connsiteX17" fmla="*/ 384897 w 442047"/>
              <a:gd name="connsiteY17" fmla="*/ 1383030 h 1512570"/>
              <a:gd name="connsiteX18" fmla="*/ 388707 w 442047"/>
              <a:gd name="connsiteY18" fmla="*/ 1436370 h 1512570"/>
              <a:gd name="connsiteX19" fmla="*/ 442047 w 442047"/>
              <a:gd name="connsiteY19" fmla="*/ 1512570 h 1512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2047" h="1512570">
                <a:moveTo>
                  <a:pt x="106767" y="0"/>
                </a:moveTo>
                <a:cubicBezTo>
                  <a:pt x="82002" y="66040"/>
                  <a:pt x="57237" y="132080"/>
                  <a:pt x="41997" y="171450"/>
                </a:cubicBezTo>
                <a:cubicBezTo>
                  <a:pt x="26757" y="210820"/>
                  <a:pt x="14692" y="210185"/>
                  <a:pt x="15327" y="236220"/>
                </a:cubicBezTo>
                <a:cubicBezTo>
                  <a:pt x="15962" y="262255"/>
                  <a:pt x="41997" y="302895"/>
                  <a:pt x="45807" y="327660"/>
                </a:cubicBezTo>
                <a:cubicBezTo>
                  <a:pt x="49617" y="352425"/>
                  <a:pt x="40092" y="352425"/>
                  <a:pt x="38187" y="384810"/>
                </a:cubicBezTo>
                <a:cubicBezTo>
                  <a:pt x="36282" y="417195"/>
                  <a:pt x="40727" y="491490"/>
                  <a:pt x="34377" y="521970"/>
                </a:cubicBezTo>
                <a:cubicBezTo>
                  <a:pt x="28027" y="552450"/>
                  <a:pt x="-1818" y="546100"/>
                  <a:pt x="87" y="567690"/>
                </a:cubicBezTo>
                <a:cubicBezTo>
                  <a:pt x="1992" y="589280"/>
                  <a:pt x="19137" y="629285"/>
                  <a:pt x="45807" y="651510"/>
                </a:cubicBezTo>
                <a:cubicBezTo>
                  <a:pt x="72477" y="673735"/>
                  <a:pt x="137882" y="679450"/>
                  <a:pt x="160107" y="701040"/>
                </a:cubicBezTo>
                <a:cubicBezTo>
                  <a:pt x="182332" y="722630"/>
                  <a:pt x="181062" y="754380"/>
                  <a:pt x="179157" y="781050"/>
                </a:cubicBezTo>
                <a:cubicBezTo>
                  <a:pt x="177252" y="807720"/>
                  <a:pt x="166457" y="835660"/>
                  <a:pt x="148677" y="861060"/>
                </a:cubicBezTo>
                <a:cubicBezTo>
                  <a:pt x="130897" y="886460"/>
                  <a:pt x="85812" y="913130"/>
                  <a:pt x="72477" y="933450"/>
                </a:cubicBezTo>
                <a:cubicBezTo>
                  <a:pt x="59142" y="953770"/>
                  <a:pt x="44537" y="962660"/>
                  <a:pt x="68667" y="982980"/>
                </a:cubicBezTo>
                <a:cubicBezTo>
                  <a:pt x="92797" y="1003300"/>
                  <a:pt x="176617" y="1042670"/>
                  <a:pt x="217257" y="1055370"/>
                </a:cubicBezTo>
                <a:cubicBezTo>
                  <a:pt x="257897" y="1068070"/>
                  <a:pt x="278852" y="1036955"/>
                  <a:pt x="312507" y="1059180"/>
                </a:cubicBezTo>
                <a:cubicBezTo>
                  <a:pt x="346162" y="1081405"/>
                  <a:pt x="403947" y="1147445"/>
                  <a:pt x="419187" y="1188720"/>
                </a:cubicBezTo>
                <a:cubicBezTo>
                  <a:pt x="434427" y="1229995"/>
                  <a:pt x="409662" y="1274445"/>
                  <a:pt x="403947" y="1306830"/>
                </a:cubicBezTo>
                <a:cubicBezTo>
                  <a:pt x="398232" y="1339215"/>
                  <a:pt x="387437" y="1361440"/>
                  <a:pt x="384897" y="1383030"/>
                </a:cubicBezTo>
                <a:cubicBezTo>
                  <a:pt x="382357" y="1404620"/>
                  <a:pt x="379182" y="1414780"/>
                  <a:pt x="388707" y="1436370"/>
                </a:cubicBezTo>
                <a:cubicBezTo>
                  <a:pt x="398232" y="1457960"/>
                  <a:pt x="435062" y="1500505"/>
                  <a:pt x="442047" y="151257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Freeform 155"/>
          <p:cNvSpPr/>
          <p:nvPr/>
        </p:nvSpPr>
        <p:spPr>
          <a:xfrm>
            <a:off x="6349301" y="1306830"/>
            <a:ext cx="310579" cy="708660"/>
          </a:xfrm>
          <a:custGeom>
            <a:avLst/>
            <a:gdLst>
              <a:gd name="connsiteX0" fmla="*/ 36259 w 310579"/>
              <a:gd name="connsiteY0" fmla="*/ 0 h 708660"/>
              <a:gd name="connsiteX1" fmla="*/ 5779 w 310579"/>
              <a:gd name="connsiteY1" fmla="*/ 175260 h 708660"/>
              <a:gd name="connsiteX2" fmla="*/ 9589 w 310579"/>
              <a:gd name="connsiteY2" fmla="*/ 320040 h 708660"/>
              <a:gd name="connsiteX3" fmla="*/ 101029 w 310579"/>
              <a:gd name="connsiteY3" fmla="*/ 518160 h 708660"/>
              <a:gd name="connsiteX4" fmla="*/ 116269 w 310579"/>
              <a:gd name="connsiteY4" fmla="*/ 613410 h 708660"/>
              <a:gd name="connsiteX5" fmla="*/ 215329 w 310579"/>
              <a:gd name="connsiteY5" fmla="*/ 681990 h 708660"/>
              <a:gd name="connsiteX6" fmla="*/ 310579 w 310579"/>
              <a:gd name="connsiteY6" fmla="*/ 708660 h 7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0579" h="708660">
                <a:moveTo>
                  <a:pt x="36259" y="0"/>
                </a:moveTo>
                <a:cubicBezTo>
                  <a:pt x="23241" y="60960"/>
                  <a:pt x="10224" y="121920"/>
                  <a:pt x="5779" y="175260"/>
                </a:cubicBezTo>
                <a:cubicBezTo>
                  <a:pt x="1334" y="228600"/>
                  <a:pt x="-6286" y="262890"/>
                  <a:pt x="9589" y="320040"/>
                </a:cubicBezTo>
                <a:cubicBezTo>
                  <a:pt x="25464" y="377190"/>
                  <a:pt x="83249" y="469265"/>
                  <a:pt x="101029" y="518160"/>
                </a:cubicBezTo>
                <a:cubicBezTo>
                  <a:pt x="118809" y="567055"/>
                  <a:pt x="97219" y="586105"/>
                  <a:pt x="116269" y="613410"/>
                </a:cubicBezTo>
                <a:cubicBezTo>
                  <a:pt x="135319" y="640715"/>
                  <a:pt x="182944" y="666115"/>
                  <a:pt x="215329" y="681990"/>
                </a:cubicBezTo>
                <a:cubicBezTo>
                  <a:pt x="247714" y="697865"/>
                  <a:pt x="279146" y="703262"/>
                  <a:pt x="310579" y="70866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156"/>
          <p:cNvSpPr/>
          <p:nvPr/>
        </p:nvSpPr>
        <p:spPr>
          <a:xfrm>
            <a:off x="6433624" y="1310640"/>
            <a:ext cx="214826" cy="609600"/>
          </a:xfrm>
          <a:custGeom>
            <a:avLst/>
            <a:gdLst>
              <a:gd name="connsiteX0" fmla="*/ 1466 w 214826"/>
              <a:gd name="connsiteY0" fmla="*/ 0 h 609600"/>
              <a:gd name="connsiteX1" fmla="*/ 1466 w 214826"/>
              <a:gd name="connsiteY1" fmla="*/ 148590 h 609600"/>
              <a:gd name="connsiteX2" fmla="*/ 16706 w 214826"/>
              <a:gd name="connsiteY2" fmla="*/ 278130 h 609600"/>
              <a:gd name="connsiteX3" fmla="*/ 43376 w 214826"/>
              <a:gd name="connsiteY3" fmla="*/ 396240 h 609600"/>
              <a:gd name="connsiteX4" fmla="*/ 54806 w 214826"/>
              <a:gd name="connsiteY4" fmla="*/ 487680 h 609600"/>
              <a:gd name="connsiteX5" fmla="*/ 96716 w 214826"/>
              <a:gd name="connsiteY5" fmla="*/ 544830 h 609600"/>
              <a:gd name="connsiteX6" fmla="*/ 123386 w 214826"/>
              <a:gd name="connsiteY6" fmla="*/ 579120 h 609600"/>
              <a:gd name="connsiteX7" fmla="*/ 214826 w 214826"/>
              <a:gd name="connsiteY7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826" h="609600">
                <a:moveTo>
                  <a:pt x="1466" y="0"/>
                </a:moveTo>
                <a:cubicBezTo>
                  <a:pt x="196" y="51117"/>
                  <a:pt x="-1074" y="102235"/>
                  <a:pt x="1466" y="148590"/>
                </a:cubicBezTo>
                <a:cubicBezTo>
                  <a:pt x="4006" y="194945"/>
                  <a:pt x="9721" y="236855"/>
                  <a:pt x="16706" y="278130"/>
                </a:cubicBezTo>
                <a:cubicBezTo>
                  <a:pt x="23691" y="319405"/>
                  <a:pt x="37026" y="361315"/>
                  <a:pt x="43376" y="396240"/>
                </a:cubicBezTo>
                <a:cubicBezTo>
                  <a:pt x="49726" y="431165"/>
                  <a:pt x="45916" y="462915"/>
                  <a:pt x="54806" y="487680"/>
                </a:cubicBezTo>
                <a:cubicBezTo>
                  <a:pt x="63696" y="512445"/>
                  <a:pt x="85286" y="529590"/>
                  <a:pt x="96716" y="544830"/>
                </a:cubicBezTo>
                <a:cubicBezTo>
                  <a:pt x="108146" y="560070"/>
                  <a:pt x="103701" y="568325"/>
                  <a:pt x="123386" y="579120"/>
                </a:cubicBezTo>
                <a:cubicBezTo>
                  <a:pt x="143071" y="589915"/>
                  <a:pt x="178948" y="599757"/>
                  <a:pt x="214826" y="60960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157"/>
          <p:cNvSpPr/>
          <p:nvPr/>
        </p:nvSpPr>
        <p:spPr>
          <a:xfrm>
            <a:off x="6499030" y="1310640"/>
            <a:ext cx="153230" cy="506730"/>
          </a:xfrm>
          <a:custGeom>
            <a:avLst/>
            <a:gdLst>
              <a:gd name="connsiteX0" fmla="*/ 31310 w 153230"/>
              <a:gd name="connsiteY0" fmla="*/ 0 h 506730"/>
              <a:gd name="connsiteX1" fmla="*/ 16070 w 153230"/>
              <a:gd name="connsiteY1" fmla="*/ 76200 h 506730"/>
              <a:gd name="connsiteX2" fmla="*/ 830 w 153230"/>
              <a:gd name="connsiteY2" fmla="*/ 129540 h 506730"/>
              <a:gd name="connsiteX3" fmla="*/ 42740 w 153230"/>
              <a:gd name="connsiteY3" fmla="*/ 274320 h 506730"/>
              <a:gd name="connsiteX4" fmla="*/ 50360 w 153230"/>
              <a:gd name="connsiteY4" fmla="*/ 396240 h 506730"/>
              <a:gd name="connsiteX5" fmla="*/ 69410 w 153230"/>
              <a:gd name="connsiteY5" fmla="*/ 449580 h 506730"/>
              <a:gd name="connsiteX6" fmla="*/ 153230 w 153230"/>
              <a:gd name="connsiteY6" fmla="*/ 506730 h 506730"/>
              <a:gd name="connsiteX7" fmla="*/ 153230 w 153230"/>
              <a:gd name="connsiteY7" fmla="*/ 506730 h 50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230" h="506730">
                <a:moveTo>
                  <a:pt x="31310" y="0"/>
                </a:moveTo>
                <a:cubicBezTo>
                  <a:pt x="26230" y="27305"/>
                  <a:pt x="21150" y="54610"/>
                  <a:pt x="16070" y="76200"/>
                </a:cubicBezTo>
                <a:cubicBezTo>
                  <a:pt x="10990" y="97790"/>
                  <a:pt x="-3615" y="96520"/>
                  <a:pt x="830" y="129540"/>
                </a:cubicBezTo>
                <a:cubicBezTo>
                  <a:pt x="5275" y="162560"/>
                  <a:pt x="34485" y="229870"/>
                  <a:pt x="42740" y="274320"/>
                </a:cubicBezTo>
                <a:cubicBezTo>
                  <a:pt x="50995" y="318770"/>
                  <a:pt x="45915" y="367030"/>
                  <a:pt x="50360" y="396240"/>
                </a:cubicBezTo>
                <a:cubicBezTo>
                  <a:pt x="54805" y="425450"/>
                  <a:pt x="52265" y="431165"/>
                  <a:pt x="69410" y="449580"/>
                </a:cubicBezTo>
                <a:cubicBezTo>
                  <a:pt x="86555" y="467995"/>
                  <a:pt x="153230" y="506730"/>
                  <a:pt x="153230" y="506730"/>
                </a:cubicBezTo>
                <a:lnTo>
                  <a:pt x="153230" y="50673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6596756" y="1390650"/>
            <a:ext cx="70744" cy="171450"/>
          </a:xfrm>
          <a:custGeom>
            <a:avLst/>
            <a:gdLst>
              <a:gd name="connsiteX0" fmla="*/ 59314 w 70744"/>
              <a:gd name="connsiteY0" fmla="*/ 0 h 171450"/>
              <a:gd name="connsiteX1" fmla="*/ 2164 w 70744"/>
              <a:gd name="connsiteY1" fmla="*/ 38100 h 171450"/>
              <a:gd name="connsiteX2" fmla="*/ 13594 w 70744"/>
              <a:gd name="connsiteY2" fmla="*/ 95250 h 171450"/>
              <a:gd name="connsiteX3" fmla="*/ 28834 w 70744"/>
              <a:gd name="connsiteY3" fmla="*/ 137160 h 171450"/>
              <a:gd name="connsiteX4" fmla="*/ 70744 w 70744"/>
              <a:gd name="connsiteY4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44" h="171450">
                <a:moveTo>
                  <a:pt x="59314" y="0"/>
                </a:moveTo>
                <a:cubicBezTo>
                  <a:pt x="34549" y="11112"/>
                  <a:pt x="9784" y="22225"/>
                  <a:pt x="2164" y="38100"/>
                </a:cubicBezTo>
                <a:cubicBezTo>
                  <a:pt x="-5456" y="53975"/>
                  <a:pt x="9149" y="78740"/>
                  <a:pt x="13594" y="95250"/>
                </a:cubicBezTo>
                <a:cubicBezTo>
                  <a:pt x="18039" y="111760"/>
                  <a:pt x="19309" y="124460"/>
                  <a:pt x="28834" y="137160"/>
                </a:cubicBezTo>
                <a:cubicBezTo>
                  <a:pt x="38359" y="149860"/>
                  <a:pt x="54551" y="160655"/>
                  <a:pt x="70744" y="17145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240225" y="1310640"/>
            <a:ext cx="6449956" cy="7578500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>
            <a:off x="225044" y="7609401"/>
            <a:ext cx="346125" cy="495511"/>
          </a:xfrm>
          <a:custGeom>
            <a:avLst/>
            <a:gdLst>
              <a:gd name="connsiteX0" fmla="*/ 12768 w 356985"/>
              <a:gd name="connsiteY0" fmla="*/ 42854 h 536251"/>
              <a:gd name="connsiteX1" fmla="*/ 134688 w 356985"/>
              <a:gd name="connsiteY1" fmla="*/ 21899 h 536251"/>
              <a:gd name="connsiteX2" fmla="*/ 239463 w 356985"/>
              <a:gd name="connsiteY2" fmla="*/ 39044 h 536251"/>
              <a:gd name="connsiteX3" fmla="*/ 353763 w 356985"/>
              <a:gd name="connsiteY3" fmla="*/ 71429 h 536251"/>
              <a:gd name="connsiteX4" fmla="*/ 327093 w 356985"/>
              <a:gd name="connsiteY4" fmla="*/ 94289 h 536251"/>
              <a:gd name="connsiteX5" fmla="*/ 344238 w 356985"/>
              <a:gd name="connsiteY5" fmla="*/ 138104 h 536251"/>
              <a:gd name="connsiteX6" fmla="*/ 342333 w 356985"/>
              <a:gd name="connsiteY6" fmla="*/ 159059 h 536251"/>
              <a:gd name="connsiteX7" fmla="*/ 285183 w 356985"/>
              <a:gd name="connsiteY7" fmla="*/ 267644 h 536251"/>
              <a:gd name="connsiteX8" fmla="*/ 216603 w 356985"/>
              <a:gd name="connsiteY8" fmla="*/ 340034 h 536251"/>
              <a:gd name="connsiteX9" fmla="*/ 98493 w 356985"/>
              <a:gd name="connsiteY9" fmla="*/ 431474 h 536251"/>
              <a:gd name="connsiteX10" fmla="*/ 14673 w 356985"/>
              <a:gd name="connsiteY10" fmla="*/ 517199 h 536251"/>
              <a:gd name="connsiteX11" fmla="*/ 12768 w 356985"/>
              <a:gd name="connsiteY11" fmla="*/ 42854 h 536251"/>
              <a:gd name="connsiteX0" fmla="*/ 7749 w 351966"/>
              <a:gd name="connsiteY0" fmla="*/ 20986 h 514383"/>
              <a:gd name="connsiteX1" fmla="*/ 129669 w 351966"/>
              <a:gd name="connsiteY1" fmla="*/ 31 h 514383"/>
              <a:gd name="connsiteX2" fmla="*/ 234444 w 351966"/>
              <a:gd name="connsiteY2" fmla="*/ 17176 h 514383"/>
              <a:gd name="connsiteX3" fmla="*/ 348744 w 351966"/>
              <a:gd name="connsiteY3" fmla="*/ 49561 h 514383"/>
              <a:gd name="connsiteX4" fmla="*/ 322074 w 351966"/>
              <a:gd name="connsiteY4" fmla="*/ 72421 h 514383"/>
              <a:gd name="connsiteX5" fmla="*/ 339219 w 351966"/>
              <a:gd name="connsiteY5" fmla="*/ 116236 h 514383"/>
              <a:gd name="connsiteX6" fmla="*/ 337314 w 351966"/>
              <a:gd name="connsiteY6" fmla="*/ 137191 h 514383"/>
              <a:gd name="connsiteX7" fmla="*/ 280164 w 351966"/>
              <a:gd name="connsiteY7" fmla="*/ 245776 h 514383"/>
              <a:gd name="connsiteX8" fmla="*/ 211584 w 351966"/>
              <a:gd name="connsiteY8" fmla="*/ 318166 h 514383"/>
              <a:gd name="connsiteX9" fmla="*/ 93474 w 351966"/>
              <a:gd name="connsiteY9" fmla="*/ 409606 h 514383"/>
              <a:gd name="connsiteX10" fmla="*/ 9654 w 351966"/>
              <a:gd name="connsiteY10" fmla="*/ 495331 h 514383"/>
              <a:gd name="connsiteX11" fmla="*/ 7749 w 351966"/>
              <a:gd name="connsiteY11" fmla="*/ 20986 h 514383"/>
              <a:gd name="connsiteX0" fmla="*/ 1908 w 346125"/>
              <a:gd name="connsiteY0" fmla="*/ 20986 h 495511"/>
              <a:gd name="connsiteX1" fmla="*/ 123828 w 346125"/>
              <a:gd name="connsiteY1" fmla="*/ 31 h 495511"/>
              <a:gd name="connsiteX2" fmla="*/ 228603 w 346125"/>
              <a:gd name="connsiteY2" fmla="*/ 17176 h 495511"/>
              <a:gd name="connsiteX3" fmla="*/ 342903 w 346125"/>
              <a:gd name="connsiteY3" fmla="*/ 49561 h 495511"/>
              <a:gd name="connsiteX4" fmla="*/ 316233 w 346125"/>
              <a:gd name="connsiteY4" fmla="*/ 72421 h 495511"/>
              <a:gd name="connsiteX5" fmla="*/ 333378 w 346125"/>
              <a:gd name="connsiteY5" fmla="*/ 116236 h 495511"/>
              <a:gd name="connsiteX6" fmla="*/ 331473 w 346125"/>
              <a:gd name="connsiteY6" fmla="*/ 137191 h 495511"/>
              <a:gd name="connsiteX7" fmla="*/ 274323 w 346125"/>
              <a:gd name="connsiteY7" fmla="*/ 245776 h 495511"/>
              <a:gd name="connsiteX8" fmla="*/ 205743 w 346125"/>
              <a:gd name="connsiteY8" fmla="*/ 318166 h 495511"/>
              <a:gd name="connsiteX9" fmla="*/ 87633 w 346125"/>
              <a:gd name="connsiteY9" fmla="*/ 409606 h 495511"/>
              <a:gd name="connsiteX10" fmla="*/ 3813 w 346125"/>
              <a:gd name="connsiteY10" fmla="*/ 495331 h 495511"/>
              <a:gd name="connsiteX11" fmla="*/ 1908 w 346125"/>
              <a:gd name="connsiteY11" fmla="*/ 20986 h 49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6125" h="495511">
                <a:moveTo>
                  <a:pt x="1908" y="20986"/>
                </a:moveTo>
                <a:cubicBezTo>
                  <a:pt x="8575" y="12731"/>
                  <a:pt x="86046" y="666"/>
                  <a:pt x="123828" y="31"/>
                </a:cubicBezTo>
                <a:cubicBezTo>
                  <a:pt x="161610" y="-604"/>
                  <a:pt x="192091" y="8921"/>
                  <a:pt x="228603" y="17176"/>
                </a:cubicBezTo>
                <a:cubicBezTo>
                  <a:pt x="265115" y="25431"/>
                  <a:pt x="328298" y="40354"/>
                  <a:pt x="342903" y="49561"/>
                </a:cubicBezTo>
                <a:cubicBezTo>
                  <a:pt x="357508" y="58768"/>
                  <a:pt x="317820" y="61309"/>
                  <a:pt x="316233" y="72421"/>
                </a:cubicBezTo>
                <a:cubicBezTo>
                  <a:pt x="314646" y="83533"/>
                  <a:pt x="330838" y="105441"/>
                  <a:pt x="333378" y="116236"/>
                </a:cubicBezTo>
                <a:cubicBezTo>
                  <a:pt x="335918" y="127031"/>
                  <a:pt x="341315" y="115601"/>
                  <a:pt x="331473" y="137191"/>
                </a:cubicBezTo>
                <a:cubicBezTo>
                  <a:pt x="321631" y="158781"/>
                  <a:pt x="295278" y="215613"/>
                  <a:pt x="274323" y="245776"/>
                </a:cubicBezTo>
                <a:cubicBezTo>
                  <a:pt x="253368" y="275939"/>
                  <a:pt x="236858" y="290861"/>
                  <a:pt x="205743" y="318166"/>
                </a:cubicBezTo>
                <a:cubicBezTo>
                  <a:pt x="174628" y="345471"/>
                  <a:pt x="121288" y="380079"/>
                  <a:pt x="87633" y="409606"/>
                </a:cubicBezTo>
                <a:cubicBezTo>
                  <a:pt x="53978" y="439133"/>
                  <a:pt x="-949" y="484536"/>
                  <a:pt x="3813" y="495331"/>
                </a:cubicBezTo>
                <a:cubicBezTo>
                  <a:pt x="8575" y="506126"/>
                  <a:pt x="-4759" y="29241"/>
                  <a:pt x="1908" y="2098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Freeform 168"/>
          <p:cNvSpPr/>
          <p:nvPr/>
        </p:nvSpPr>
        <p:spPr>
          <a:xfrm>
            <a:off x="235934" y="7493958"/>
            <a:ext cx="497895" cy="739935"/>
          </a:xfrm>
          <a:custGeom>
            <a:avLst/>
            <a:gdLst>
              <a:gd name="connsiteX0" fmla="*/ 9799 w 503598"/>
              <a:gd name="connsiteY0" fmla="*/ 767425 h 804320"/>
              <a:gd name="connsiteX1" fmla="*/ 97429 w 503598"/>
              <a:gd name="connsiteY1" fmla="*/ 696940 h 804320"/>
              <a:gd name="connsiteX2" fmla="*/ 167914 w 503598"/>
              <a:gd name="connsiteY2" fmla="*/ 632170 h 804320"/>
              <a:gd name="connsiteX3" fmla="*/ 316504 w 503598"/>
              <a:gd name="connsiteY3" fmla="*/ 536920 h 804320"/>
              <a:gd name="connsiteX4" fmla="*/ 386989 w 503598"/>
              <a:gd name="connsiteY4" fmla="*/ 493105 h 804320"/>
              <a:gd name="connsiteX5" fmla="*/ 449854 w 503598"/>
              <a:gd name="connsiteY5" fmla="*/ 386425 h 804320"/>
              <a:gd name="connsiteX6" fmla="*/ 461284 w 503598"/>
              <a:gd name="connsiteY6" fmla="*/ 277840 h 804320"/>
              <a:gd name="connsiteX7" fmla="*/ 499384 w 503598"/>
              <a:gd name="connsiteY7" fmla="*/ 199735 h 804320"/>
              <a:gd name="connsiteX8" fmla="*/ 495574 w 503598"/>
              <a:gd name="connsiteY8" fmla="*/ 114010 h 804320"/>
              <a:gd name="connsiteX9" fmla="*/ 436519 w 503598"/>
              <a:gd name="connsiteY9" fmla="*/ 89245 h 804320"/>
              <a:gd name="connsiteX10" fmla="*/ 337459 w 503598"/>
              <a:gd name="connsiteY10" fmla="*/ 77815 h 804320"/>
              <a:gd name="connsiteX11" fmla="*/ 266974 w 503598"/>
              <a:gd name="connsiteY11" fmla="*/ 56860 h 804320"/>
              <a:gd name="connsiteX12" fmla="*/ 183154 w 503598"/>
              <a:gd name="connsiteY12" fmla="*/ 35905 h 804320"/>
              <a:gd name="connsiteX13" fmla="*/ 87904 w 503598"/>
              <a:gd name="connsiteY13" fmla="*/ 34000 h 804320"/>
              <a:gd name="connsiteX14" fmla="*/ 9799 w 503598"/>
              <a:gd name="connsiteY14" fmla="*/ 60670 h 804320"/>
              <a:gd name="connsiteX15" fmla="*/ 9799 w 503598"/>
              <a:gd name="connsiteY15" fmla="*/ 767425 h 804320"/>
              <a:gd name="connsiteX0" fmla="*/ 9147 w 502946"/>
              <a:gd name="connsiteY0" fmla="*/ 735641 h 772536"/>
              <a:gd name="connsiteX1" fmla="*/ 96777 w 502946"/>
              <a:gd name="connsiteY1" fmla="*/ 665156 h 772536"/>
              <a:gd name="connsiteX2" fmla="*/ 167262 w 502946"/>
              <a:gd name="connsiteY2" fmla="*/ 600386 h 772536"/>
              <a:gd name="connsiteX3" fmla="*/ 315852 w 502946"/>
              <a:gd name="connsiteY3" fmla="*/ 505136 h 772536"/>
              <a:gd name="connsiteX4" fmla="*/ 386337 w 502946"/>
              <a:gd name="connsiteY4" fmla="*/ 461321 h 772536"/>
              <a:gd name="connsiteX5" fmla="*/ 449202 w 502946"/>
              <a:gd name="connsiteY5" fmla="*/ 354641 h 772536"/>
              <a:gd name="connsiteX6" fmla="*/ 460632 w 502946"/>
              <a:gd name="connsiteY6" fmla="*/ 246056 h 772536"/>
              <a:gd name="connsiteX7" fmla="*/ 498732 w 502946"/>
              <a:gd name="connsiteY7" fmla="*/ 167951 h 772536"/>
              <a:gd name="connsiteX8" fmla="*/ 494922 w 502946"/>
              <a:gd name="connsiteY8" fmla="*/ 82226 h 772536"/>
              <a:gd name="connsiteX9" fmla="*/ 435867 w 502946"/>
              <a:gd name="connsiteY9" fmla="*/ 57461 h 772536"/>
              <a:gd name="connsiteX10" fmla="*/ 336807 w 502946"/>
              <a:gd name="connsiteY10" fmla="*/ 46031 h 772536"/>
              <a:gd name="connsiteX11" fmla="*/ 266322 w 502946"/>
              <a:gd name="connsiteY11" fmla="*/ 25076 h 772536"/>
              <a:gd name="connsiteX12" fmla="*/ 182502 w 502946"/>
              <a:gd name="connsiteY12" fmla="*/ 4121 h 772536"/>
              <a:gd name="connsiteX13" fmla="*/ 87252 w 502946"/>
              <a:gd name="connsiteY13" fmla="*/ 2216 h 772536"/>
              <a:gd name="connsiteX14" fmla="*/ 9147 w 502946"/>
              <a:gd name="connsiteY14" fmla="*/ 28886 h 772536"/>
              <a:gd name="connsiteX15" fmla="*/ 9147 w 502946"/>
              <a:gd name="connsiteY15" fmla="*/ 735641 h 772536"/>
              <a:gd name="connsiteX0" fmla="*/ 4096 w 497895"/>
              <a:gd name="connsiteY0" fmla="*/ 735641 h 739935"/>
              <a:gd name="connsiteX1" fmla="*/ 91726 w 497895"/>
              <a:gd name="connsiteY1" fmla="*/ 665156 h 739935"/>
              <a:gd name="connsiteX2" fmla="*/ 162211 w 497895"/>
              <a:gd name="connsiteY2" fmla="*/ 600386 h 739935"/>
              <a:gd name="connsiteX3" fmla="*/ 310801 w 497895"/>
              <a:gd name="connsiteY3" fmla="*/ 505136 h 739935"/>
              <a:gd name="connsiteX4" fmla="*/ 381286 w 497895"/>
              <a:gd name="connsiteY4" fmla="*/ 461321 h 739935"/>
              <a:gd name="connsiteX5" fmla="*/ 444151 w 497895"/>
              <a:gd name="connsiteY5" fmla="*/ 354641 h 739935"/>
              <a:gd name="connsiteX6" fmla="*/ 455581 w 497895"/>
              <a:gd name="connsiteY6" fmla="*/ 246056 h 739935"/>
              <a:gd name="connsiteX7" fmla="*/ 493681 w 497895"/>
              <a:gd name="connsiteY7" fmla="*/ 167951 h 739935"/>
              <a:gd name="connsiteX8" fmla="*/ 489871 w 497895"/>
              <a:gd name="connsiteY8" fmla="*/ 82226 h 739935"/>
              <a:gd name="connsiteX9" fmla="*/ 430816 w 497895"/>
              <a:gd name="connsiteY9" fmla="*/ 57461 h 739935"/>
              <a:gd name="connsiteX10" fmla="*/ 331756 w 497895"/>
              <a:gd name="connsiteY10" fmla="*/ 46031 h 739935"/>
              <a:gd name="connsiteX11" fmla="*/ 261271 w 497895"/>
              <a:gd name="connsiteY11" fmla="*/ 25076 h 739935"/>
              <a:gd name="connsiteX12" fmla="*/ 177451 w 497895"/>
              <a:gd name="connsiteY12" fmla="*/ 4121 h 739935"/>
              <a:gd name="connsiteX13" fmla="*/ 82201 w 497895"/>
              <a:gd name="connsiteY13" fmla="*/ 2216 h 739935"/>
              <a:gd name="connsiteX14" fmla="*/ 4096 w 497895"/>
              <a:gd name="connsiteY14" fmla="*/ 28886 h 739935"/>
              <a:gd name="connsiteX15" fmla="*/ 4096 w 497895"/>
              <a:gd name="connsiteY15" fmla="*/ 735641 h 73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97895" h="739935">
                <a:moveTo>
                  <a:pt x="4096" y="735641"/>
                </a:moveTo>
                <a:cubicBezTo>
                  <a:pt x="3461" y="757866"/>
                  <a:pt x="65374" y="687698"/>
                  <a:pt x="91726" y="665156"/>
                </a:cubicBezTo>
                <a:cubicBezTo>
                  <a:pt x="118079" y="642613"/>
                  <a:pt x="125699" y="627056"/>
                  <a:pt x="162211" y="600386"/>
                </a:cubicBezTo>
                <a:cubicBezTo>
                  <a:pt x="198724" y="573716"/>
                  <a:pt x="274289" y="528313"/>
                  <a:pt x="310801" y="505136"/>
                </a:cubicBezTo>
                <a:cubicBezTo>
                  <a:pt x="347313" y="481959"/>
                  <a:pt x="359061" y="486403"/>
                  <a:pt x="381286" y="461321"/>
                </a:cubicBezTo>
                <a:cubicBezTo>
                  <a:pt x="403511" y="436239"/>
                  <a:pt x="431769" y="390518"/>
                  <a:pt x="444151" y="354641"/>
                </a:cubicBezTo>
                <a:cubicBezTo>
                  <a:pt x="456534" y="318763"/>
                  <a:pt x="447326" y="277171"/>
                  <a:pt x="455581" y="246056"/>
                </a:cubicBezTo>
                <a:cubicBezTo>
                  <a:pt x="463836" y="214941"/>
                  <a:pt x="487966" y="195256"/>
                  <a:pt x="493681" y="167951"/>
                </a:cubicBezTo>
                <a:cubicBezTo>
                  <a:pt x="499396" y="140646"/>
                  <a:pt x="500348" y="100641"/>
                  <a:pt x="489871" y="82226"/>
                </a:cubicBezTo>
                <a:cubicBezTo>
                  <a:pt x="479394" y="63811"/>
                  <a:pt x="457168" y="63493"/>
                  <a:pt x="430816" y="57461"/>
                </a:cubicBezTo>
                <a:cubicBezTo>
                  <a:pt x="404464" y="51429"/>
                  <a:pt x="360013" y="51428"/>
                  <a:pt x="331756" y="46031"/>
                </a:cubicBezTo>
                <a:cubicBezTo>
                  <a:pt x="303499" y="40634"/>
                  <a:pt x="286988" y="32061"/>
                  <a:pt x="261271" y="25076"/>
                </a:cubicBezTo>
                <a:cubicBezTo>
                  <a:pt x="235554" y="18091"/>
                  <a:pt x="207296" y="7931"/>
                  <a:pt x="177451" y="4121"/>
                </a:cubicBezTo>
                <a:cubicBezTo>
                  <a:pt x="147606" y="311"/>
                  <a:pt x="111093" y="-1911"/>
                  <a:pt x="82201" y="2216"/>
                </a:cubicBezTo>
                <a:cubicBezTo>
                  <a:pt x="53309" y="6343"/>
                  <a:pt x="13621" y="23806"/>
                  <a:pt x="4096" y="28886"/>
                </a:cubicBezTo>
                <a:cubicBezTo>
                  <a:pt x="-5429" y="33966"/>
                  <a:pt x="4731" y="713416"/>
                  <a:pt x="4096" y="735641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Freeform 179"/>
          <p:cNvSpPr/>
          <p:nvPr/>
        </p:nvSpPr>
        <p:spPr>
          <a:xfrm>
            <a:off x="235110" y="6970388"/>
            <a:ext cx="1016419" cy="1921458"/>
          </a:xfrm>
          <a:custGeom>
            <a:avLst/>
            <a:gdLst>
              <a:gd name="connsiteX0" fmla="*/ 219229 w 1030387"/>
              <a:gd name="connsiteY0" fmla="*/ 2032116 h 2188184"/>
              <a:gd name="connsiteX1" fmla="*/ 275327 w 1030387"/>
              <a:gd name="connsiteY1" fmla="*/ 1886260 h 2188184"/>
              <a:gd name="connsiteX2" fmla="*/ 300571 w 1030387"/>
              <a:gd name="connsiteY2" fmla="*/ 1709551 h 2188184"/>
              <a:gd name="connsiteX3" fmla="*/ 247278 w 1030387"/>
              <a:gd name="connsiteY3" fmla="*/ 1639429 h 2188184"/>
              <a:gd name="connsiteX4" fmla="*/ 269717 w 1030387"/>
              <a:gd name="connsiteY4" fmla="*/ 1544062 h 2188184"/>
              <a:gd name="connsiteX5" fmla="*/ 429597 w 1030387"/>
              <a:gd name="connsiteY5" fmla="*/ 1471134 h 2188184"/>
              <a:gd name="connsiteX6" fmla="*/ 524964 w 1030387"/>
              <a:gd name="connsiteY6" fmla="*/ 1426256 h 2188184"/>
              <a:gd name="connsiteX7" fmla="*/ 550208 w 1030387"/>
              <a:gd name="connsiteY7" fmla="*/ 1389792 h 2188184"/>
              <a:gd name="connsiteX8" fmla="*/ 634355 w 1030387"/>
              <a:gd name="connsiteY8" fmla="*/ 1356133 h 2188184"/>
              <a:gd name="connsiteX9" fmla="*/ 732527 w 1030387"/>
              <a:gd name="connsiteY9" fmla="*/ 1255156 h 2188184"/>
              <a:gd name="connsiteX10" fmla="*/ 878382 w 1030387"/>
              <a:gd name="connsiteY10" fmla="*/ 1120521 h 2188184"/>
              <a:gd name="connsiteX11" fmla="*/ 968139 w 1030387"/>
              <a:gd name="connsiteY11" fmla="*/ 1011129 h 2188184"/>
              <a:gd name="connsiteX12" fmla="*/ 1010213 w 1030387"/>
              <a:gd name="connsiteY12" fmla="*/ 845640 h 2188184"/>
              <a:gd name="connsiteX13" fmla="*/ 1018627 w 1030387"/>
              <a:gd name="connsiteY13" fmla="*/ 803566 h 2188184"/>
              <a:gd name="connsiteX14" fmla="*/ 847528 w 1030387"/>
              <a:gd name="connsiteY14" fmla="*/ 761492 h 2188184"/>
              <a:gd name="connsiteX15" fmla="*/ 799845 w 1030387"/>
              <a:gd name="connsiteY15" fmla="*/ 657711 h 2188184"/>
              <a:gd name="connsiteX16" fmla="*/ 752161 w 1030387"/>
              <a:gd name="connsiteY16" fmla="*/ 559539 h 2188184"/>
              <a:gd name="connsiteX17" fmla="*/ 625940 w 1030387"/>
              <a:gd name="connsiteY17" fmla="*/ 492221 h 2188184"/>
              <a:gd name="connsiteX18" fmla="*/ 494110 w 1030387"/>
              <a:gd name="connsiteY18" fmla="*/ 452952 h 2188184"/>
              <a:gd name="connsiteX19" fmla="*/ 334230 w 1030387"/>
              <a:gd name="connsiteY19" fmla="*/ 422098 h 2188184"/>
              <a:gd name="connsiteX20" fmla="*/ 227643 w 1030387"/>
              <a:gd name="connsiteY20" fmla="*/ 408074 h 2188184"/>
              <a:gd name="connsiteX21" fmla="*/ 112642 w 1030387"/>
              <a:gd name="connsiteY21" fmla="*/ 419294 h 2188184"/>
              <a:gd name="connsiteX22" fmla="*/ 62154 w 1030387"/>
              <a:gd name="connsiteY22" fmla="*/ 374415 h 2188184"/>
              <a:gd name="connsiteX23" fmla="*/ 93008 w 1030387"/>
              <a:gd name="connsiteY23" fmla="*/ 253804 h 2188184"/>
              <a:gd name="connsiteX24" fmla="*/ 84593 w 1030387"/>
              <a:gd name="connsiteY24" fmla="*/ 194901 h 2188184"/>
              <a:gd name="connsiteX25" fmla="*/ 20080 w 1030387"/>
              <a:gd name="connsiteY25" fmla="*/ 124778 h 2188184"/>
              <a:gd name="connsiteX26" fmla="*/ 17275 w 1030387"/>
              <a:gd name="connsiteY26" fmla="*/ 2043335 h 2188184"/>
              <a:gd name="connsiteX27" fmla="*/ 219229 w 1030387"/>
              <a:gd name="connsiteY27" fmla="*/ 2032116 h 2188184"/>
              <a:gd name="connsiteX0" fmla="*/ 219229 w 1030387"/>
              <a:gd name="connsiteY0" fmla="*/ 2032116 h 2182592"/>
              <a:gd name="connsiteX1" fmla="*/ 275327 w 1030387"/>
              <a:gd name="connsiteY1" fmla="*/ 1886260 h 2182592"/>
              <a:gd name="connsiteX2" fmla="*/ 300571 w 1030387"/>
              <a:gd name="connsiteY2" fmla="*/ 1709551 h 2182592"/>
              <a:gd name="connsiteX3" fmla="*/ 247278 w 1030387"/>
              <a:gd name="connsiteY3" fmla="*/ 1639429 h 2182592"/>
              <a:gd name="connsiteX4" fmla="*/ 269717 w 1030387"/>
              <a:gd name="connsiteY4" fmla="*/ 1544062 h 2182592"/>
              <a:gd name="connsiteX5" fmla="*/ 429597 w 1030387"/>
              <a:gd name="connsiteY5" fmla="*/ 1471134 h 2182592"/>
              <a:gd name="connsiteX6" fmla="*/ 524964 w 1030387"/>
              <a:gd name="connsiteY6" fmla="*/ 1426256 h 2182592"/>
              <a:gd name="connsiteX7" fmla="*/ 550208 w 1030387"/>
              <a:gd name="connsiteY7" fmla="*/ 1389792 h 2182592"/>
              <a:gd name="connsiteX8" fmla="*/ 634355 w 1030387"/>
              <a:gd name="connsiteY8" fmla="*/ 1356133 h 2182592"/>
              <a:gd name="connsiteX9" fmla="*/ 732527 w 1030387"/>
              <a:gd name="connsiteY9" fmla="*/ 1255156 h 2182592"/>
              <a:gd name="connsiteX10" fmla="*/ 878382 w 1030387"/>
              <a:gd name="connsiteY10" fmla="*/ 1120521 h 2182592"/>
              <a:gd name="connsiteX11" fmla="*/ 968139 w 1030387"/>
              <a:gd name="connsiteY11" fmla="*/ 1011129 h 2182592"/>
              <a:gd name="connsiteX12" fmla="*/ 1010213 w 1030387"/>
              <a:gd name="connsiteY12" fmla="*/ 845640 h 2182592"/>
              <a:gd name="connsiteX13" fmla="*/ 1018627 w 1030387"/>
              <a:gd name="connsiteY13" fmla="*/ 803566 h 2182592"/>
              <a:gd name="connsiteX14" fmla="*/ 847528 w 1030387"/>
              <a:gd name="connsiteY14" fmla="*/ 761492 h 2182592"/>
              <a:gd name="connsiteX15" fmla="*/ 799845 w 1030387"/>
              <a:gd name="connsiteY15" fmla="*/ 657711 h 2182592"/>
              <a:gd name="connsiteX16" fmla="*/ 752161 w 1030387"/>
              <a:gd name="connsiteY16" fmla="*/ 559539 h 2182592"/>
              <a:gd name="connsiteX17" fmla="*/ 625940 w 1030387"/>
              <a:gd name="connsiteY17" fmla="*/ 492221 h 2182592"/>
              <a:gd name="connsiteX18" fmla="*/ 494110 w 1030387"/>
              <a:gd name="connsiteY18" fmla="*/ 452952 h 2182592"/>
              <a:gd name="connsiteX19" fmla="*/ 334230 w 1030387"/>
              <a:gd name="connsiteY19" fmla="*/ 422098 h 2182592"/>
              <a:gd name="connsiteX20" fmla="*/ 227643 w 1030387"/>
              <a:gd name="connsiteY20" fmla="*/ 408074 h 2182592"/>
              <a:gd name="connsiteX21" fmla="*/ 112642 w 1030387"/>
              <a:gd name="connsiteY21" fmla="*/ 419294 h 2182592"/>
              <a:gd name="connsiteX22" fmla="*/ 62154 w 1030387"/>
              <a:gd name="connsiteY22" fmla="*/ 374415 h 2182592"/>
              <a:gd name="connsiteX23" fmla="*/ 93008 w 1030387"/>
              <a:gd name="connsiteY23" fmla="*/ 253804 h 2182592"/>
              <a:gd name="connsiteX24" fmla="*/ 84593 w 1030387"/>
              <a:gd name="connsiteY24" fmla="*/ 194901 h 2182592"/>
              <a:gd name="connsiteX25" fmla="*/ 20080 w 1030387"/>
              <a:gd name="connsiteY25" fmla="*/ 124778 h 2182592"/>
              <a:gd name="connsiteX26" fmla="*/ 17275 w 1030387"/>
              <a:gd name="connsiteY26" fmla="*/ 2043335 h 2182592"/>
              <a:gd name="connsiteX27" fmla="*/ 219229 w 1030387"/>
              <a:gd name="connsiteY27" fmla="*/ 2032116 h 2182592"/>
              <a:gd name="connsiteX0" fmla="*/ 205261 w 1016419"/>
              <a:gd name="connsiteY0" fmla="*/ 2032116 h 2043623"/>
              <a:gd name="connsiteX1" fmla="*/ 261359 w 1016419"/>
              <a:gd name="connsiteY1" fmla="*/ 1886260 h 2043623"/>
              <a:gd name="connsiteX2" fmla="*/ 286603 w 1016419"/>
              <a:gd name="connsiteY2" fmla="*/ 1709551 h 2043623"/>
              <a:gd name="connsiteX3" fmla="*/ 233310 w 1016419"/>
              <a:gd name="connsiteY3" fmla="*/ 1639429 h 2043623"/>
              <a:gd name="connsiteX4" fmla="*/ 255749 w 1016419"/>
              <a:gd name="connsiteY4" fmla="*/ 1544062 h 2043623"/>
              <a:gd name="connsiteX5" fmla="*/ 415629 w 1016419"/>
              <a:gd name="connsiteY5" fmla="*/ 1471134 h 2043623"/>
              <a:gd name="connsiteX6" fmla="*/ 510996 w 1016419"/>
              <a:gd name="connsiteY6" fmla="*/ 1426256 h 2043623"/>
              <a:gd name="connsiteX7" fmla="*/ 536240 w 1016419"/>
              <a:gd name="connsiteY7" fmla="*/ 1389792 h 2043623"/>
              <a:gd name="connsiteX8" fmla="*/ 620387 w 1016419"/>
              <a:gd name="connsiteY8" fmla="*/ 1356133 h 2043623"/>
              <a:gd name="connsiteX9" fmla="*/ 718559 w 1016419"/>
              <a:gd name="connsiteY9" fmla="*/ 1255156 h 2043623"/>
              <a:gd name="connsiteX10" fmla="*/ 864414 w 1016419"/>
              <a:gd name="connsiteY10" fmla="*/ 1120521 h 2043623"/>
              <a:gd name="connsiteX11" fmla="*/ 954171 w 1016419"/>
              <a:gd name="connsiteY11" fmla="*/ 1011129 h 2043623"/>
              <a:gd name="connsiteX12" fmla="*/ 996245 w 1016419"/>
              <a:gd name="connsiteY12" fmla="*/ 845640 h 2043623"/>
              <a:gd name="connsiteX13" fmla="*/ 1004659 w 1016419"/>
              <a:gd name="connsiteY13" fmla="*/ 803566 h 2043623"/>
              <a:gd name="connsiteX14" fmla="*/ 833560 w 1016419"/>
              <a:gd name="connsiteY14" fmla="*/ 761492 h 2043623"/>
              <a:gd name="connsiteX15" fmla="*/ 785877 w 1016419"/>
              <a:gd name="connsiteY15" fmla="*/ 657711 h 2043623"/>
              <a:gd name="connsiteX16" fmla="*/ 738193 w 1016419"/>
              <a:gd name="connsiteY16" fmla="*/ 559539 h 2043623"/>
              <a:gd name="connsiteX17" fmla="*/ 611972 w 1016419"/>
              <a:gd name="connsiteY17" fmla="*/ 492221 h 2043623"/>
              <a:gd name="connsiteX18" fmla="*/ 480142 w 1016419"/>
              <a:gd name="connsiteY18" fmla="*/ 452952 h 2043623"/>
              <a:gd name="connsiteX19" fmla="*/ 320262 w 1016419"/>
              <a:gd name="connsiteY19" fmla="*/ 422098 h 2043623"/>
              <a:gd name="connsiteX20" fmla="*/ 213675 w 1016419"/>
              <a:gd name="connsiteY20" fmla="*/ 408074 h 2043623"/>
              <a:gd name="connsiteX21" fmla="*/ 98674 w 1016419"/>
              <a:gd name="connsiteY21" fmla="*/ 419294 h 2043623"/>
              <a:gd name="connsiteX22" fmla="*/ 48186 w 1016419"/>
              <a:gd name="connsiteY22" fmla="*/ 374415 h 2043623"/>
              <a:gd name="connsiteX23" fmla="*/ 79040 w 1016419"/>
              <a:gd name="connsiteY23" fmla="*/ 253804 h 2043623"/>
              <a:gd name="connsiteX24" fmla="*/ 70625 w 1016419"/>
              <a:gd name="connsiteY24" fmla="*/ 194901 h 2043623"/>
              <a:gd name="connsiteX25" fmla="*/ 6112 w 1016419"/>
              <a:gd name="connsiteY25" fmla="*/ 124778 h 2043623"/>
              <a:gd name="connsiteX26" fmla="*/ 3307 w 1016419"/>
              <a:gd name="connsiteY26" fmla="*/ 2043335 h 2043623"/>
              <a:gd name="connsiteX27" fmla="*/ 205261 w 1016419"/>
              <a:gd name="connsiteY27" fmla="*/ 2032116 h 2043623"/>
              <a:gd name="connsiteX0" fmla="*/ 205261 w 1016419"/>
              <a:gd name="connsiteY0" fmla="*/ 1909951 h 1921458"/>
              <a:gd name="connsiteX1" fmla="*/ 261359 w 1016419"/>
              <a:gd name="connsiteY1" fmla="*/ 1764095 h 1921458"/>
              <a:gd name="connsiteX2" fmla="*/ 286603 w 1016419"/>
              <a:gd name="connsiteY2" fmla="*/ 1587386 h 1921458"/>
              <a:gd name="connsiteX3" fmla="*/ 233310 w 1016419"/>
              <a:gd name="connsiteY3" fmla="*/ 1517264 h 1921458"/>
              <a:gd name="connsiteX4" fmla="*/ 255749 w 1016419"/>
              <a:gd name="connsiteY4" fmla="*/ 1421897 h 1921458"/>
              <a:gd name="connsiteX5" fmla="*/ 415629 w 1016419"/>
              <a:gd name="connsiteY5" fmla="*/ 1348969 h 1921458"/>
              <a:gd name="connsiteX6" fmla="*/ 510996 w 1016419"/>
              <a:gd name="connsiteY6" fmla="*/ 1304091 h 1921458"/>
              <a:gd name="connsiteX7" fmla="*/ 536240 w 1016419"/>
              <a:gd name="connsiteY7" fmla="*/ 1267627 h 1921458"/>
              <a:gd name="connsiteX8" fmla="*/ 620387 w 1016419"/>
              <a:gd name="connsiteY8" fmla="*/ 1233968 h 1921458"/>
              <a:gd name="connsiteX9" fmla="*/ 718559 w 1016419"/>
              <a:gd name="connsiteY9" fmla="*/ 1132991 h 1921458"/>
              <a:gd name="connsiteX10" fmla="*/ 864414 w 1016419"/>
              <a:gd name="connsiteY10" fmla="*/ 998356 h 1921458"/>
              <a:gd name="connsiteX11" fmla="*/ 954171 w 1016419"/>
              <a:gd name="connsiteY11" fmla="*/ 888964 h 1921458"/>
              <a:gd name="connsiteX12" fmla="*/ 996245 w 1016419"/>
              <a:gd name="connsiteY12" fmla="*/ 723475 h 1921458"/>
              <a:gd name="connsiteX13" fmla="*/ 1004659 w 1016419"/>
              <a:gd name="connsiteY13" fmla="*/ 681401 h 1921458"/>
              <a:gd name="connsiteX14" fmla="*/ 833560 w 1016419"/>
              <a:gd name="connsiteY14" fmla="*/ 639327 h 1921458"/>
              <a:gd name="connsiteX15" fmla="*/ 785877 w 1016419"/>
              <a:gd name="connsiteY15" fmla="*/ 535546 h 1921458"/>
              <a:gd name="connsiteX16" fmla="*/ 738193 w 1016419"/>
              <a:gd name="connsiteY16" fmla="*/ 437374 h 1921458"/>
              <a:gd name="connsiteX17" fmla="*/ 611972 w 1016419"/>
              <a:gd name="connsiteY17" fmla="*/ 370056 h 1921458"/>
              <a:gd name="connsiteX18" fmla="*/ 480142 w 1016419"/>
              <a:gd name="connsiteY18" fmla="*/ 330787 h 1921458"/>
              <a:gd name="connsiteX19" fmla="*/ 320262 w 1016419"/>
              <a:gd name="connsiteY19" fmla="*/ 299933 h 1921458"/>
              <a:gd name="connsiteX20" fmla="*/ 213675 w 1016419"/>
              <a:gd name="connsiteY20" fmla="*/ 285909 h 1921458"/>
              <a:gd name="connsiteX21" fmla="*/ 98674 w 1016419"/>
              <a:gd name="connsiteY21" fmla="*/ 297129 h 1921458"/>
              <a:gd name="connsiteX22" fmla="*/ 48186 w 1016419"/>
              <a:gd name="connsiteY22" fmla="*/ 252250 h 1921458"/>
              <a:gd name="connsiteX23" fmla="*/ 79040 w 1016419"/>
              <a:gd name="connsiteY23" fmla="*/ 131639 h 1921458"/>
              <a:gd name="connsiteX24" fmla="*/ 70625 w 1016419"/>
              <a:gd name="connsiteY24" fmla="*/ 72736 h 1921458"/>
              <a:gd name="connsiteX25" fmla="*/ 6112 w 1016419"/>
              <a:gd name="connsiteY25" fmla="*/ 2613 h 1921458"/>
              <a:gd name="connsiteX26" fmla="*/ 3307 w 1016419"/>
              <a:gd name="connsiteY26" fmla="*/ 1921170 h 1921458"/>
              <a:gd name="connsiteX27" fmla="*/ 205261 w 1016419"/>
              <a:gd name="connsiteY27" fmla="*/ 1909951 h 192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419" h="1921458">
                <a:moveTo>
                  <a:pt x="205261" y="1909951"/>
                </a:moveTo>
                <a:cubicBezTo>
                  <a:pt x="211806" y="1909016"/>
                  <a:pt x="247802" y="1817856"/>
                  <a:pt x="261359" y="1764095"/>
                </a:cubicBezTo>
                <a:cubicBezTo>
                  <a:pt x="274916" y="1710334"/>
                  <a:pt x="291278" y="1628524"/>
                  <a:pt x="286603" y="1587386"/>
                </a:cubicBezTo>
                <a:cubicBezTo>
                  <a:pt x="281928" y="1546248"/>
                  <a:pt x="238452" y="1544845"/>
                  <a:pt x="233310" y="1517264"/>
                </a:cubicBezTo>
                <a:cubicBezTo>
                  <a:pt x="228168" y="1489683"/>
                  <a:pt x="225363" y="1449946"/>
                  <a:pt x="255749" y="1421897"/>
                </a:cubicBezTo>
                <a:cubicBezTo>
                  <a:pt x="286135" y="1393848"/>
                  <a:pt x="415629" y="1348969"/>
                  <a:pt x="415629" y="1348969"/>
                </a:cubicBezTo>
                <a:cubicBezTo>
                  <a:pt x="458170" y="1329335"/>
                  <a:pt x="490894" y="1317648"/>
                  <a:pt x="510996" y="1304091"/>
                </a:cubicBezTo>
                <a:cubicBezTo>
                  <a:pt x="531098" y="1290534"/>
                  <a:pt x="518008" y="1279314"/>
                  <a:pt x="536240" y="1267627"/>
                </a:cubicBezTo>
                <a:cubicBezTo>
                  <a:pt x="554472" y="1255940"/>
                  <a:pt x="590001" y="1256407"/>
                  <a:pt x="620387" y="1233968"/>
                </a:cubicBezTo>
                <a:cubicBezTo>
                  <a:pt x="650774" y="1211529"/>
                  <a:pt x="677888" y="1172260"/>
                  <a:pt x="718559" y="1132991"/>
                </a:cubicBezTo>
                <a:cubicBezTo>
                  <a:pt x="759230" y="1093722"/>
                  <a:pt x="825145" y="1039027"/>
                  <a:pt x="864414" y="998356"/>
                </a:cubicBezTo>
                <a:cubicBezTo>
                  <a:pt x="903683" y="957685"/>
                  <a:pt x="932199" y="934777"/>
                  <a:pt x="954171" y="888964"/>
                </a:cubicBezTo>
                <a:cubicBezTo>
                  <a:pt x="976143" y="843150"/>
                  <a:pt x="987830" y="758069"/>
                  <a:pt x="996245" y="723475"/>
                </a:cubicBezTo>
                <a:cubicBezTo>
                  <a:pt x="1004660" y="688881"/>
                  <a:pt x="1031773" y="695426"/>
                  <a:pt x="1004659" y="681401"/>
                </a:cubicBezTo>
                <a:cubicBezTo>
                  <a:pt x="977545" y="667376"/>
                  <a:pt x="870024" y="663636"/>
                  <a:pt x="833560" y="639327"/>
                </a:cubicBezTo>
                <a:cubicBezTo>
                  <a:pt x="797096" y="615018"/>
                  <a:pt x="801771" y="569205"/>
                  <a:pt x="785877" y="535546"/>
                </a:cubicBezTo>
                <a:cubicBezTo>
                  <a:pt x="769983" y="501887"/>
                  <a:pt x="767177" y="464955"/>
                  <a:pt x="738193" y="437374"/>
                </a:cubicBezTo>
                <a:cubicBezTo>
                  <a:pt x="709209" y="409793"/>
                  <a:pt x="654981" y="387820"/>
                  <a:pt x="611972" y="370056"/>
                </a:cubicBezTo>
                <a:cubicBezTo>
                  <a:pt x="568964" y="352291"/>
                  <a:pt x="528760" y="342474"/>
                  <a:pt x="480142" y="330787"/>
                </a:cubicBezTo>
                <a:cubicBezTo>
                  <a:pt x="431524" y="319100"/>
                  <a:pt x="364673" y="307413"/>
                  <a:pt x="320262" y="299933"/>
                </a:cubicBezTo>
                <a:cubicBezTo>
                  <a:pt x="275851" y="292453"/>
                  <a:pt x="250606" y="286376"/>
                  <a:pt x="213675" y="285909"/>
                </a:cubicBezTo>
                <a:cubicBezTo>
                  <a:pt x="176744" y="285442"/>
                  <a:pt x="126255" y="302739"/>
                  <a:pt x="98674" y="297129"/>
                </a:cubicBezTo>
                <a:cubicBezTo>
                  <a:pt x="71093" y="291519"/>
                  <a:pt x="51458" y="279832"/>
                  <a:pt x="48186" y="252250"/>
                </a:cubicBezTo>
                <a:cubicBezTo>
                  <a:pt x="44914" y="224668"/>
                  <a:pt x="75300" y="161558"/>
                  <a:pt x="79040" y="131639"/>
                </a:cubicBezTo>
                <a:cubicBezTo>
                  <a:pt x="82780" y="101720"/>
                  <a:pt x="82780" y="94240"/>
                  <a:pt x="70625" y="72736"/>
                </a:cubicBezTo>
                <a:cubicBezTo>
                  <a:pt x="58470" y="51232"/>
                  <a:pt x="-5107" y="-13749"/>
                  <a:pt x="6112" y="2613"/>
                </a:cubicBezTo>
                <a:cubicBezTo>
                  <a:pt x="-5108" y="310685"/>
                  <a:pt x="2372" y="1918832"/>
                  <a:pt x="3307" y="1921170"/>
                </a:cubicBezTo>
                <a:cubicBezTo>
                  <a:pt x="4242" y="1923508"/>
                  <a:pt x="198716" y="1910886"/>
                  <a:pt x="205261" y="1909951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Freeform 183"/>
          <p:cNvSpPr/>
          <p:nvPr/>
        </p:nvSpPr>
        <p:spPr>
          <a:xfrm>
            <a:off x="226878" y="6899903"/>
            <a:ext cx="1138024" cy="1991657"/>
          </a:xfrm>
          <a:custGeom>
            <a:avLst/>
            <a:gdLst>
              <a:gd name="connsiteX0" fmla="*/ 295622 w 1147226"/>
              <a:gd name="connsiteY0" fmla="*/ 2114754 h 2281804"/>
              <a:gd name="connsiteX1" fmla="*/ 315257 w 1147226"/>
              <a:gd name="connsiteY1" fmla="*/ 1999753 h 2281804"/>
              <a:gd name="connsiteX2" fmla="*/ 382574 w 1147226"/>
              <a:gd name="connsiteY2" fmla="*/ 1820239 h 2281804"/>
              <a:gd name="connsiteX3" fmla="*/ 318061 w 1147226"/>
              <a:gd name="connsiteY3" fmla="*/ 1730482 h 2281804"/>
              <a:gd name="connsiteX4" fmla="*/ 354525 w 1147226"/>
              <a:gd name="connsiteY4" fmla="*/ 1668774 h 2281804"/>
              <a:gd name="connsiteX5" fmla="*/ 433063 w 1147226"/>
              <a:gd name="connsiteY5" fmla="*/ 1632310 h 2281804"/>
              <a:gd name="connsiteX6" fmla="*/ 497576 w 1147226"/>
              <a:gd name="connsiteY6" fmla="*/ 1576212 h 2281804"/>
              <a:gd name="connsiteX7" fmla="*/ 570503 w 1147226"/>
              <a:gd name="connsiteY7" fmla="*/ 1576212 h 2281804"/>
              <a:gd name="connsiteX8" fmla="*/ 598552 w 1147226"/>
              <a:gd name="connsiteY8" fmla="*/ 1612675 h 2281804"/>
              <a:gd name="connsiteX9" fmla="*/ 623796 w 1147226"/>
              <a:gd name="connsiteY9" fmla="*/ 1705237 h 2281804"/>
              <a:gd name="connsiteX10" fmla="*/ 663065 w 1147226"/>
              <a:gd name="connsiteY10" fmla="*/ 1694018 h 2281804"/>
              <a:gd name="connsiteX11" fmla="*/ 716358 w 1147226"/>
              <a:gd name="connsiteY11" fmla="*/ 1668774 h 2281804"/>
              <a:gd name="connsiteX12" fmla="*/ 750017 w 1147226"/>
              <a:gd name="connsiteY12" fmla="*/ 1595846 h 2281804"/>
              <a:gd name="connsiteX13" fmla="*/ 755627 w 1147226"/>
              <a:gd name="connsiteY13" fmla="*/ 1464015 h 2281804"/>
              <a:gd name="connsiteX14" fmla="*/ 848189 w 1147226"/>
              <a:gd name="connsiteY14" fmla="*/ 1363039 h 2281804"/>
              <a:gd name="connsiteX15" fmla="*/ 935141 w 1147226"/>
              <a:gd name="connsiteY15" fmla="*/ 1287306 h 2281804"/>
              <a:gd name="connsiteX16" fmla="*/ 1055752 w 1147226"/>
              <a:gd name="connsiteY16" fmla="*/ 1085353 h 2281804"/>
              <a:gd name="connsiteX17" fmla="*/ 1145509 w 1147226"/>
              <a:gd name="connsiteY17" fmla="*/ 852545 h 2281804"/>
              <a:gd name="connsiteX18" fmla="*/ 1111850 w 1147226"/>
              <a:gd name="connsiteY18" fmla="*/ 796447 h 2281804"/>
              <a:gd name="connsiteX19" fmla="*/ 1075387 w 1147226"/>
              <a:gd name="connsiteY19" fmla="*/ 774008 h 2281804"/>
              <a:gd name="connsiteX20" fmla="*/ 985630 w 1147226"/>
              <a:gd name="connsiteY20" fmla="*/ 768398 h 2281804"/>
              <a:gd name="connsiteX21" fmla="*/ 890263 w 1147226"/>
              <a:gd name="connsiteY21" fmla="*/ 748764 h 2281804"/>
              <a:gd name="connsiteX22" fmla="*/ 822945 w 1147226"/>
              <a:gd name="connsiteY22" fmla="*/ 647787 h 2281804"/>
              <a:gd name="connsiteX23" fmla="*/ 693919 w 1147226"/>
              <a:gd name="connsiteY23" fmla="*/ 566445 h 2281804"/>
              <a:gd name="connsiteX24" fmla="*/ 581723 w 1147226"/>
              <a:gd name="connsiteY24" fmla="*/ 499127 h 2281804"/>
              <a:gd name="connsiteX25" fmla="*/ 410623 w 1147226"/>
              <a:gd name="connsiteY25" fmla="*/ 476688 h 2281804"/>
              <a:gd name="connsiteX26" fmla="*/ 318061 w 1147226"/>
              <a:gd name="connsiteY26" fmla="*/ 437419 h 2281804"/>
              <a:gd name="connsiteX27" fmla="*/ 242329 w 1147226"/>
              <a:gd name="connsiteY27" fmla="*/ 431809 h 2281804"/>
              <a:gd name="connsiteX28" fmla="*/ 175011 w 1147226"/>
              <a:gd name="connsiteY28" fmla="*/ 448639 h 2281804"/>
              <a:gd name="connsiteX29" fmla="*/ 163791 w 1147226"/>
              <a:gd name="connsiteY29" fmla="*/ 353272 h 2281804"/>
              <a:gd name="connsiteX30" fmla="*/ 175011 w 1147226"/>
              <a:gd name="connsiteY30" fmla="*/ 294369 h 2281804"/>
              <a:gd name="connsiteX31" fmla="*/ 48790 w 1147226"/>
              <a:gd name="connsiteY31" fmla="*/ 173758 h 2281804"/>
              <a:gd name="connsiteX32" fmla="*/ 9522 w 1147226"/>
              <a:gd name="connsiteY32" fmla="*/ 142904 h 2281804"/>
              <a:gd name="connsiteX33" fmla="*/ 29156 w 1147226"/>
              <a:gd name="connsiteY33" fmla="*/ 2134388 h 2281804"/>
              <a:gd name="connsiteX34" fmla="*/ 295622 w 1147226"/>
              <a:gd name="connsiteY34" fmla="*/ 2114754 h 2281804"/>
              <a:gd name="connsiteX0" fmla="*/ 286426 w 1138030"/>
              <a:gd name="connsiteY0" fmla="*/ 2114754 h 2134389"/>
              <a:gd name="connsiteX1" fmla="*/ 306061 w 1138030"/>
              <a:gd name="connsiteY1" fmla="*/ 1999753 h 2134389"/>
              <a:gd name="connsiteX2" fmla="*/ 373378 w 1138030"/>
              <a:gd name="connsiteY2" fmla="*/ 1820239 h 2134389"/>
              <a:gd name="connsiteX3" fmla="*/ 308865 w 1138030"/>
              <a:gd name="connsiteY3" fmla="*/ 1730482 h 2134389"/>
              <a:gd name="connsiteX4" fmla="*/ 345329 w 1138030"/>
              <a:gd name="connsiteY4" fmla="*/ 1668774 h 2134389"/>
              <a:gd name="connsiteX5" fmla="*/ 423867 w 1138030"/>
              <a:gd name="connsiteY5" fmla="*/ 1632310 h 2134389"/>
              <a:gd name="connsiteX6" fmla="*/ 488380 w 1138030"/>
              <a:gd name="connsiteY6" fmla="*/ 1576212 h 2134389"/>
              <a:gd name="connsiteX7" fmla="*/ 561307 w 1138030"/>
              <a:gd name="connsiteY7" fmla="*/ 1576212 h 2134389"/>
              <a:gd name="connsiteX8" fmla="*/ 589356 w 1138030"/>
              <a:gd name="connsiteY8" fmla="*/ 1612675 h 2134389"/>
              <a:gd name="connsiteX9" fmla="*/ 614600 w 1138030"/>
              <a:gd name="connsiteY9" fmla="*/ 1705237 h 2134389"/>
              <a:gd name="connsiteX10" fmla="*/ 653869 w 1138030"/>
              <a:gd name="connsiteY10" fmla="*/ 1694018 h 2134389"/>
              <a:gd name="connsiteX11" fmla="*/ 707162 w 1138030"/>
              <a:gd name="connsiteY11" fmla="*/ 1668774 h 2134389"/>
              <a:gd name="connsiteX12" fmla="*/ 740821 w 1138030"/>
              <a:gd name="connsiteY12" fmla="*/ 1595846 h 2134389"/>
              <a:gd name="connsiteX13" fmla="*/ 746431 w 1138030"/>
              <a:gd name="connsiteY13" fmla="*/ 1464015 h 2134389"/>
              <a:gd name="connsiteX14" fmla="*/ 838993 w 1138030"/>
              <a:gd name="connsiteY14" fmla="*/ 1363039 h 2134389"/>
              <a:gd name="connsiteX15" fmla="*/ 925945 w 1138030"/>
              <a:gd name="connsiteY15" fmla="*/ 1287306 h 2134389"/>
              <a:gd name="connsiteX16" fmla="*/ 1046556 w 1138030"/>
              <a:gd name="connsiteY16" fmla="*/ 1085353 h 2134389"/>
              <a:gd name="connsiteX17" fmla="*/ 1136313 w 1138030"/>
              <a:gd name="connsiteY17" fmla="*/ 852545 h 2134389"/>
              <a:gd name="connsiteX18" fmla="*/ 1102654 w 1138030"/>
              <a:gd name="connsiteY18" fmla="*/ 796447 h 2134389"/>
              <a:gd name="connsiteX19" fmla="*/ 1066191 w 1138030"/>
              <a:gd name="connsiteY19" fmla="*/ 774008 h 2134389"/>
              <a:gd name="connsiteX20" fmla="*/ 976434 w 1138030"/>
              <a:gd name="connsiteY20" fmla="*/ 768398 h 2134389"/>
              <a:gd name="connsiteX21" fmla="*/ 881067 w 1138030"/>
              <a:gd name="connsiteY21" fmla="*/ 748764 h 2134389"/>
              <a:gd name="connsiteX22" fmla="*/ 813749 w 1138030"/>
              <a:gd name="connsiteY22" fmla="*/ 647787 h 2134389"/>
              <a:gd name="connsiteX23" fmla="*/ 684723 w 1138030"/>
              <a:gd name="connsiteY23" fmla="*/ 566445 h 2134389"/>
              <a:gd name="connsiteX24" fmla="*/ 572527 w 1138030"/>
              <a:gd name="connsiteY24" fmla="*/ 499127 h 2134389"/>
              <a:gd name="connsiteX25" fmla="*/ 401427 w 1138030"/>
              <a:gd name="connsiteY25" fmla="*/ 476688 h 2134389"/>
              <a:gd name="connsiteX26" fmla="*/ 308865 w 1138030"/>
              <a:gd name="connsiteY26" fmla="*/ 437419 h 2134389"/>
              <a:gd name="connsiteX27" fmla="*/ 233133 w 1138030"/>
              <a:gd name="connsiteY27" fmla="*/ 431809 h 2134389"/>
              <a:gd name="connsiteX28" fmla="*/ 165815 w 1138030"/>
              <a:gd name="connsiteY28" fmla="*/ 448639 h 2134389"/>
              <a:gd name="connsiteX29" fmla="*/ 154595 w 1138030"/>
              <a:gd name="connsiteY29" fmla="*/ 353272 h 2134389"/>
              <a:gd name="connsiteX30" fmla="*/ 165815 w 1138030"/>
              <a:gd name="connsiteY30" fmla="*/ 294369 h 2134389"/>
              <a:gd name="connsiteX31" fmla="*/ 39594 w 1138030"/>
              <a:gd name="connsiteY31" fmla="*/ 173758 h 2134389"/>
              <a:gd name="connsiteX32" fmla="*/ 326 w 1138030"/>
              <a:gd name="connsiteY32" fmla="*/ 142904 h 2134389"/>
              <a:gd name="connsiteX33" fmla="*/ 19960 w 1138030"/>
              <a:gd name="connsiteY33" fmla="*/ 2134388 h 2134389"/>
              <a:gd name="connsiteX34" fmla="*/ 286426 w 1138030"/>
              <a:gd name="connsiteY34" fmla="*/ 2114754 h 2134389"/>
              <a:gd name="connsiteX0" fmla="*/ 295438 w 1147042"/>
              <a:gd name="connsiteY0" fmla="*/ 2128778 h 2285078"/>
              <a:gd name="connsiteX1" fmla="*/ 315073 w 1147042"/>
              <a:gd name="connsiteY1" fmla="*/ 1999753 h 2285078"/>
              <a:gd name="connsiteX2" fmla="*/ 382390 w 1147042"/>
              <a:gd name="connsiteY2" fmla="*/ 1820239 h 2285078"/>
              <a:gd name="connsiteX3" fmla="*/ 317877 w 1147042"/>
              <a:gd name="connsiteY3" fmla="*/ 1730482 h 2285078"/>
              <a:gd name="connsiteX4" fmla="*/ 354341 w 1147042"/>
              <a:gd name="connsiteY4" fmla="*/ 1668774 h 2285078"/>
              <a:gd name="connsiteX5" fmla="*/ 432879 w 1147042"/>
              <a:gd name="connsiteY5" fmla="*/ 1632310 h 2285078"/>
              <a:gd name="connsiteX6" fmla="*/ 497392 w 1147042"/>
              <a:gd name="connsiteY6" fmla="*/ 1576212 h 2285078"/>
              <a:gd name="connsiteX7" fmla="*/ 570319 w 1147042"/>
              <a:gd name="connsiteY7" fmla="*/ 1576212 h 2285078"/>
              <a:gd name="connsiteX8" fmla="*/ 598368 w 1147042"/>
              <a:gd name="connsiteY8" fmla="*/ 1612675 h 2285078"/>
              <a:gd name="connsiteX9" fmla="*/ 623612 w 1147042"/>
              <a:gd name="connsiteY9" fmla="*/ 1705237 h 2285078"/>
              <a:gd name="connsiteX10" fmla="*/ 662881 w 1147042"/>
              <a:gd name="connsiteY10" fmla="*/ 1694018 h 2285078"/>
              <a:gd name="connsiteX11" fmla="*/ 716174 w 1147042"/>
              <a:gd name="connsiteY11" fmla="*/ 1668774 h 2285078"/>
              <a:gd name="connsiteX12" fmla="*/ 749833 w 1147042"/>
              <a:gd name="connsiteY12" fmla="*/ 1595846 h 2285078"/>
              <a:gd name="connsiteX13" fmla="*/ 755443 w 1147042"/>
              <a:gd name="connsiteY13" fmla="*/ 1464015 h 2285078"/>
              <a:gd name="connsiteX14" fmla="*/ 848005 w 1147042"/>
              <a:gd name="connsiteY14" fmla="*/ 1363039 h 2285078"/>
              <a:gd name="connsiteX15" fmla="*/ 934957 w 1147042"/>
              <a:gd name="connsiteY15" fmla="*/ 1287306 h 2285078"/>
              <a:gd name="connsiteX16" fmla="*/ 1055568 w 1147042"/>
              <a:gd name="connsiteY16" fmla="*/ 1085353 h 2285078"/>
              <a:gd name="connsiteX17" fmla="*/ 1145325 w 1147042"/>
              <a:gd name="connsiteY17" fmla="*/ 852545 h 2285078"/>
              <a:gd name="connsiteX18" fmla="*/ 1111666 w 1147042"/>
              <a:gd name="connsiteY18" fmla="*/ 796447 h 2285078"/>
              <a:gd name="connsiteX19" fmla="*/ 1075203 w 1147042"/>
              <a:gd name="connsiteY19" fmla="*/ 774008 h 2285078"/>
              <a:gd name="connsiteX20" fmla="*/ 985446 w 1147042"/>
              <a:gd name="connsiteY20" fmla="*/ 768398 h 2285078"/>
              <a:gd name="connsiteX21" fmla="*/ 890079 w 1147042"/>
              <a:gd name="connsiteY21" fmla="*/ 748764 h 2285078"/>
              <a:gd name="connsiteX22" fmla="*/ 822761 w 1147042"/>
              <a:gd name="connsiteY22" fmla="*/ 647787 h 2285078"/>
              <a:gd name="connsiteX23" fmla="*/ 693735 w 1147042"/>
              <a:gd name="connsiteY23" fmla="*/ 566445 h 2285078"/>
              <a:gd name="connsiteX24" fmla="*/ 581539 w 1147042"/>
              <a:gd name="connsiteY24" fmla="*/ 499127 h 2285078"/>
              <a:gd name="connsiteX25" fmla="*/ 410439 w 1147042"/>
              <a:gd name="connsiteY25" fmla="*/ 476688 h 2285078"/>
              <a:gd name="connsiteX26" fmla="*/ 317877 w 1147042"/>
              <a:gd name="connsiteY26" fmla="*/ 437419 h 2285078"/>
              <a:gd name="connsiteX27" fmla="*/ 242145 w 1147042"/>
              <a:gd name="connsiteY27" fmla="*/ 431809 h 2285078"/>
              <a:gd name="connsiteX28" fmla="*/ 174827 w 1147042"/>
              <a:gd name="connsiteY28" fmla="*/ 448639 h 2285078"/>
              <a:gd name="connsiteX29" fmla="*/ 163607 w 1147042"/>
              <a:gd name="connsiteY29" fmla="*/ 353272 h 2285078"/>
              <a:gd name="connsiteX30" fmla="*/ 174827 w 1147042"/>
              <a:gd name="connsiteY30" fmla="*/ 294369 h 2285078"/>
              <a:gd name="connsiteX31" fmla="*/ 48606 w 1147042"/>
              <a:gd name="connsiteY31" fmla="*/ 173758 h 2285078"/>
              <a:gd name="connsiteX32" fmla="*/ 9338 w 1147042"/>
              <a:gd name="connsiteY32" fmla="*/ 142904 h 2285078"/>
              <a:gd name="connsiteX33" fmla="*/ 28972 w 1147042"/>
              <a:gd name="connsiteY33" fmla="*/ 2134388 h 2285078"/>
              <a:gd name="connsiteX34" fmla="*/ 295438 w 1147042"/>
              <a:gd name="connsiteY34" fmla="*/ 2128778 h 2285078"/>
              <a:gd name="connsiteX0" fmla="*/ 295438 w 1147042"/>
              <a:gd name="connsiteY0" fmla="*/ 2128778 h 2280663"/>
              <a:gd name="connsiteX1" fmla="*/ 315073 w 1147042"/>
              <a:gd name="connsiteY1" fmla="*/ 1999753 h 2280663"/>
              <a:gd name="connsiteX2" fmla="*/ 382390 w 1147042"/>
              <a:gd name="connsiteY2" fmla="*/ 1820239 h 2280663"/>
              <a:gd name="connsiteX3" fmla="*/ 317877 w 1147042"/>
              <a:gd name="connsiteY3" fmla="*/ 1730482 h 2280663"/>
              <a:gd name="connsiteX4" fmla="*/ 354341 w 1147042"/>
              <a:gd name="connsiteY4" fmla="*/ 1668774 h 2280663"/>
              <a:gd name="connsiteX5" fmla="*/ 432879 w 1147042"/>
              <a:gd name="connsiteY5" fmla="*/ 1632310 h 2280663"/>
              <a:gd name="connsiteX6" fmla="*/ 497392 w 1147042"/>
              <a:gd name="connsiteY6" fmla="*/ 1576212 h 2280663"/>
              <a:gd name="connsiteX7" fmla="*/ 570319 w 1147042"/>
              <a:gd name="connsiteY7" fmla="*/ 1576212 h 2280663"/>
              <a:gd name="connsiteX8" fmla="*/ 598368 w 1147042"/>
              <a:gd name="connsiteY8" fmla="*/ 1612675 h 2280663"/>
              <a:gd name="connsiteX9" fmla="*/ 623612 w 1147042"/>
              <a:gd name="connsiteY9" fmla="*/ 1705237 h 2280663"/>
              <a:gd name="connsiteX10" fmla="*/ 662881 w 1147042"/>
              <a:gd name="connsiteY10" fmla="*/ 1694018 h 2280663"/>
              <a:gd name="connsiteX11" fmla="*/ 716174 w 1147042"/>
              <a:gd name="connsiteY11" fmla="*/ 1668774 h 2280663"/>
              <a:gd name="connsiteX12" fmla="*/ 749833 w 1147042"/>
              <a:gd name="connsiteY12" fmla="*/ 1595846 h 2280663"/>
              <a:gd name="connsiteX13" fmla="*/ 755443 w 1147042"/>
              <a:gd name="connsiteY13" fmla="*/ 1464015 h 2280663"/>
              <a:gd name="connsiteX14" fmla="*/ 848005 w 1147042"/>
              <a:gd name="connsiteY14" fmla="*/ 1363039 h 2280663"/>
              <a:gd name="connsiteX15" fmla="*/ 934957 w 1147042"/>
              <a:gd name="connsiteY15" fmla="*/ 1287306 h 2280663"/>
              <a:gd name="connsiteX16" fmla="*/ 1055568 w 1147042"/>
              <a:gd name="connsiteY16" fmla="*/ 1085353 h 2280663"/>
              <a:gd name="connsiteX17" fmla="*/ 1145325 w 1147042"/>
              <a:gd name="connsiteY17" fmla="*/ 852545 h 2280663"/>
              <a:gd name="connsiteX18" fmla="*/ 1111666 w 1147042"/>
              <a:gd name="connsiteY18" fmla="*/ 796447 h 2280663"/>
              <a:gd name="connsiteX19" fmla="*/ 1075203 w 1147042"/>
              <a:gd name="connsiteY19" fmla="*/ 774008 h 2280663"/>
              <a:gd name="connsiteX20" fmla="*/ 985446 w 1147042"/>
              <a:gd name="connsiteY20" fmla="*/ 768398 h 2280663"/>
              <a:gd name="connsiteX21" fmla="*/ 890079 w 1147042"/>
              <a:gd name="connsiteY21" fmla="*/ 748764 h 2280663"/>
              <a:gd name="connsiteX22" fmla="*/ 822761 w 1147042"/>
              <a:gd name="connsiteY22" fmla="*/ 647787 h 2280663"/>
              <a:gd name="connsiteX23" fmla="*/ 693735 w 1147042"/>
              <a:gd name="connsiteY23" fmla="*/ 566445 h 2280663"/>
              <a:gd name="connsiteX24" fmla="*/ 581539 w 1147042"/>
              <a:gd name="connsiteY24" fmla="*/ 499127 h 2280663"/>
              <a:gd name="connsiteX25" fmla="*/ 410439 w 1147042"/>
              <a:gd name="connsiteY25" fmla="*/ 476688 h 2280663"/>
              <a:gd name="connsiteX26" fmla="*/ 317877 w 1147042"/>
              <a:gd name="connsiteY26" fmla="*/ 437419 h 2280663"/>
              <a:gd name="connsiteX27" fmla="*/ 242145 w 1147042"/>
              <a:gd name="connsiteY27" fmla="*/ 431809 h 2280663"/>
              <a:gd name="connsiteX28" fmla="*/ 174827 w 1147042"/>
              <a:gd name="connsiteY28" fmla="*/ 448639 h 2280663"/>
              <a:gd name="connsiteX29" fmla="*/ 163607 w 1147042"/>
              <a:gd name="connsiteY29" fmla="*/ 353272 h 2280663"/>
              <a:gd name="connsiteX30" fmla="*/ 174827 w 1147042"/>
              <a:gd name="connsiteY30" fmla="*/ 294369 h 2280663"/>
              <a:gd name="connsiteX31" fmla="*/ 48606 w 1147042"/>
              <a:gd name="connsiteY31" fmla="*/ 173758 h 2280663"/>
              <a:gd name="connsiteX32" fmla="*/ 9338 w 1147042"/>
              <a:gd name="connsiteY32" fmla="*/ 142904 h 2280663"/>
              <a:gd name="connsiteX33" fmla="*/ 28972 w 1147042"/>
              <a:gd name="connsiteY33" fmla="*/ 2134388 h 2280663"/>
              <a:gd name="connsiteX34" fmla="*/ 295438 w 1147042"/>
              <a:gd name="connsiteY34" fmla="*/ 2128778 h 2280663"/>
              <a:gd name="connsiteX0" fmla="*/ 286420 w 1138024"/>
              <a:gd name="connsiteY0" fmla="*/ 2128778 h 2134391"/>
              <a:gd name="connsiteX1" fmla="*/ 306055 w 1138024"/>
              <a:gd name="connsiteY1" fmla="*/ 1999753 h 2134391"/>
              <a:gd name="connsiteX2" fmla="*/ 373372 w 1138024"/>
              <a:gd name="connsiteY2" fmla="*/ 1820239 h 2134391"/>
              <a:gd name="connsiteX3" fmla="*/ 308859 w 1138024"/>
              <a:gd name="connsiteY3" fmla="*/ 1730482 h 2134391"/>
              <a:gd name="connsiteX4" fmla="*/ 345323 w 1138024"/>
              <a:gd name="connsiteY4" fmla="*/ 1668774 h 2134391"/>
              <a:gd name="connsiteX5" fmla="*/ 423861 w 1138024"/>
              <a:gd name="connsiteY5" fmla="*/ 1632310 h 2134391"/>
              <a:gd name="connsiteX6" fmla="*/ 488374 w 1138024"/>
              <a:gd name="connsiteY6" fmla="*/ 1576212 h 2134391"/>
              <a:gd name="connsiteX7" fmla="*/ 561301 w 1138024"/>
              <a:gd name="connsiteY7" fmla="*/ 1576212 h 2134391"/>
              <a:gd name="connsiteX8" fmla="*/ 589350 w 1138024"/>
              <a:gd name="connsiteY8" fmla="*/ 1612675 h 2134391"/>
              <a:gd name="connsiteX9" fmla="*/ 614594 w 1138024"/>
              <a:gd name="connsiteY9" fmla="*/ 1705237 h 2134391"/>
              <a:gd name="connsiteX10" fmla="*/ 653863 w 1138024"/>
              <a:gd name="connsiteY10" fmla="*/ 1694018 h 2134391"/>
              <a:gd name="connsiteX11" fmla="*/ 707156 w 1138024"/>
              <a:gd name="connsiteY11" fmla="*/ 1668774 h 2134391"/>
              <a:gd name="connsiteX12" fmla="*/ 740815 w 1138024"/>
              <a:gd name="connsiteY12" fmla="*/ 1595846 h 2134391"/>
              <a:gd name="connsiteX13" fmla="*/ 746425 w 1138024"/>
              <a:gd name="connsiteY13" fmla="*/ 1464015 h 2134391"/>
              <a:gd name="connsiteX14" fmla="*/ 838987 w 1138024"/>
              <a:gd name="connsiteY14" fmla="*/ 1363039 h 2134391"/>
              <a:gd name="connsiteX15" fmla="*/ 925939 w 1138024"/>
              <a:gd name="connsiteY15" fmla="*/ 1287306 h 2134391"/>
              <a:gd name="connsiteX16" fmla="*/ 1046550 w 1138024"/>
              <a:gd name="connsiteY16" fmla="*/ 1085353 h 2134391"/>
              <a:gd name="connsiteX17" fmla="*/ 1136307 w 1138024"/>
              <a:gd name="connsiteY17" fmla="*/ 852545 h 2134391"/>
              <a:gd name="connsiteX18" fmla="*/ 1102648 w 1138024"/>
              <a:gd name="connsiteY18" fmla="*/ 796447 h 2134391"/>
              <a:gd name="connsiteX19" fmla="*/ 1066185 w 1138024"/>
              <a:gd name="connsiteY19" fmla="*/ 774008 h 2134391"/>
              <a:gd name="connsiteX20" fmla="*/ 976428 w 1138024"/>
              <a:gd name="connsiteY20" fmla="*/ 768398 h 2134391"/>
              <a:gd name="connsiteX21" fmla="*/ 881061 w 1138024"/>
              <a:gd name="connsiteY21" fmla="*/ 748764 h 2134391"/>
              <a:gd name="connsiteX22" fmla="*/ 813743 w 1138024"/>
              <a:gd name="connsiteY22" fmla="*/ 647787 h 2134391"/>
              <a:gd name="connsiteX23" fmla="*/ 684717 w 1138024"/>
              <a:gd name="connsiteY23" fmla="*/ 566445 h 2134391"/>
              <a:gd name="connsiteX24" fmla="*/ 572521 w 1138024"/>
              <a:gd name="connsiteY24" fmla="*/ 499127 h 2134391"/>
              <a:gd name="connsiteX25" fmla="*/ 401421 w 1138024"/>
              <a:gd name="connsiteY25" fmla="*/ 476688 h 2134391"/>
              <a:gd name="connsiteX26" fmla="*/ 308859 w 1138024"/>
              <a:gd name="connsiteY26" fmla="*/ 437419 h 2134391"/>
              <a:gd name="connsiteX27" fmla="*/ 233127 w 1138024"/>
              <a:gd name="connsiteY27" fmla="*/ 431809 h 2134391"/>
              <a:gd name="connsiteX28" fmla="*/ 165809 w 1138024"/>
              <a:gd name="connsiteY28" fmla="*/ 448639 h 2134391"/>
              <a:gd name="connsiteX29" fmla="*/ 154589 w 1138024"/>
              <a:gd name="connsiteY29" fmla="*/ 353272 h 2134391"/>
              <a:gd name="connsiteX30" fmla="*/ 165809 w 1138024"/>
              <a:gd name="connsiteY30" fmla="*/ 294369 h 2134391"/>
              <a:gd name="connsiteX31" fmla="*/ 39588 w 1138024"/>
              <a:gd name="connsiteY31" fmla="*/ 173758 h 2134391"/>
              <a:gd name="connsiteX32" fmla="*/ 320 w 1138024"/>
              <a:gd name="connsiteY32" fmla="*/ 142904 h 2134391"/>
              <a:gd name="connsiteX33" fmla="*/ 19954 w 1138024"/>
              <a:gd name="connsiteY33" fmla="*/ 2134388 h 2134391"/>
              <a:gd name="connsiteX34" fmla="*/ 286420 w 1138024"/>
              <a:gd name="connsiteY34" fmla="*/ 2128778 h 2134391"/>
              <a:gd name="connsiteX0" fmla="*/ 286420 w 1138024"/>
              <a:gd name="connsiteY0" fmla="*/ 1986044 h 1991657"/>
              <a:gd name="connsiteX1" fmla="*/ 306055 w 1138024"/>
              <a:gd name="connsiteY1" fmla="*/ 1857019 h 1991657"/>
              <a:gd name="connsiteX2" fmla="*/ 373372 w 1138024"/>
              <a:gd name="connsiteY2" fmla="*/ 1677505 h 1991657"/>
              <a:gd name="connsiteX3" fmla="*/ 308859 w 1138024"/>
              <a:gd name="connsiteY3" fmla="*/ 1587748 h 1991657"/>
              <a:gd name="connsiteX4" fmla="*/ 345323 w 1138024"/>
              <a:gd name="connsiteY4" fmla="*/ 1526040 h 1991657"/>
              <a:gd name="connsiteX5" fmla="*/ 423861 w 1138024"/>
              <a:gd name="connsiteY5" fmla="*/ 1489576 h 1991657"/>
              <a:gd name="connsiteX6" fmla="*/ 488374 w 1138024"/>
              <a:gd name="connsiteY6" fmla="*/ 1433478 h 1991657"/>
              <a:gd name="connsiteX7" fmla="*/ 561301 w 1138024"/>
              <a:gd name="connsiteY7" fmla="*/ 1433478 h 1991657"/>
              <a:gd name="connsiteX8" fmla="*/ 589350 w 1138024"/>
              <a:gd name="connsiteY8" fmla="*/ 1469941 h 1991657"/>
              <a:gd name="connsiteX9" fmla="*/ 614594 w 1138024"/>
              <a:gd name="connsiteY9" fmla="*/ 1562503 h 1991657"/>
              <a:gd name="connsiteX10" fmla="*/ 653863 w 1138024"/>
              <a:gd name="connsiteY10" fmla="*/ 1551284 h 1991657"/>
              <a:gd name="connsiteX11" fmla="*/ 707156 w 1138024"/>
              <a:gd name="connsiteY11" fmla="*/ 1526040 h 1991657"/>
              <a:gd name="connsiteX12" fmla="*/ 740815 w 1138024"/>
              <a:gd name="connsiteY12" fmla="*/ 1453112 h 1991657"/>
              <a:gd name="connsiteX13" fmla="*/ 746425 w 1138024"/>
              <a:gd name="connsiteY13" fmla="*/ 1321281 h 1991657"/>
              <a:gd name="connsiteX14" fmla="*/ 838987 w 1138024"/>
              <a:gd name="connsiteY14" fmla="*/ 1220305 h 1991657"/>
              <a:gd name="connsiteX15" fmla="*/ 925939 w 1138024"/>
              <a:gd name="connsiteY15" fmla="*/ 1144572 h 1991657"/>
              <a:gd name="connsiteX16" fmla="*/ 1046550 w 1138024"/>
              <a:gd name="connsiteY16" fmla="*/ 942619 h 1991657"/>
              <a:gd name="connsiteX17" fmla="*/ 1136307 w 1138024"/>
              <a:gd name="connsiteY17" fmla="*/ 709811 h 1991657"/>
              <a:gd name="connsiteX18" fmla="*/ 1102648 w 1138024"/>
              <a:gd name="connsiteY18" fmla="*/ 653713 h 1991657"/>
              <a:gd name="connsiteX19" fmla="*/ 1066185 w 1138024"/>
              <a:gd name="connsiteY19" fmla="*/ 631274 h 1991657"/>
              <a:gd name="connsiteX20" fmla="*/ 976428 w 1138024"/>
              <a:gd name="connsiteY20" fmla="*/ 625664 h 1991657"/>
              <a:gd name="connsiteX21" fmla="*/ 881061 w 1138024"/>
              <a:gd name="connsiteY21" fmla="*/ 606030 h 1991657"/>
              <a:gd name="connsiteX22" fmla="*/ 813743 w 1138024"/>
              <a:gd name="connsiteY22" fmla="*/ 505053 h 1991657"/>
              <a:gd name="connsiteX23" fmla="*/ 684717 w 1138024"/>
              <a:gd name="connsiteY23" fmla="*/ 423711 h 1991657"/>
              <a:gd name="connsiteX24" fmla="*/ 572521 w 1138024"/>
              <a:gd name="connsiteY24" fmla="*/ 356393 h 1991657"/>
              <a:gd name="connsiteX25" fmla="*/ 401421 w 1138024"/>
              <a:gd name="connsiteY25" fmla="*/ 333954 h 1991657"/>
              <a:gd name="connsiteX26" fmla="*/ 308859 w 1138024"/>
              <a:gd name="connsiteY26" fmla="*/ 294685 h 1991657"/>
              <a:gd name="connsiteX27" fmla="*/ 233127 w 1138024"/>
              <a:gd name="connsiteY27" fmla="*/ 289075 h 1991657"/>
              <a:gd name="connsiteX28" fmla="*/ 165809 w 1138024"/>
              <a:gd name="connsiteY28" fmla="*/ 305905 h 1991657"/>
              <a:gd name="connsiteX29" fmla="*/ 154589 w 1138024"/>
              <a:gd name="connsiteY29" fmla="*/ 210538 h 1991657"/>
              <a:gd name="connsiteX30" fmla="*/ 165809 w 1138024"/>
              <a:gd name="connsiteY30" fmla="*/ 151635 h 1991657"/>
              <a:gd name="connsiteX31" fmla="*/ 39588 w 1138024"/>
              <a:gd name="connsiteY31" fmla="*/ 31024 h 1991657"/>
              <a:gd name="connsiteX32" fmla="*/ 320 w 1138024"/>
              <a:gd name="connsiteY32" fmla="*/ 170 h 1991657"/>
              <a:gd name="connsiteX33" fmla="*/ 19954 w 1138024"/>
              <a:gd name="connsiteY33" fmla="*/ 1991654 h 1991657"/>
              <a:gd name="connsiteX34" fmla="*/ 286420 w 1138024"/>
              <a:gd name="connsiteY34" fmla="*/ 1986044 h 199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38024" h="1991657">
                <a:moveTo>
                  <a:pt x="286420" y="1986044"/>
                </a:moveTo>
                <a:cubicBezTo>
                  <a:pt x="278006" y="1983240"/>
                  <a:pt x="291563" y="1908442"/>
                  <a:pt x="306055" y="1857019"/>
                </a:cubicBezTo>
                <a:cubicBezTo>
                  <a:pt x="320547" y="1805596"/>
                  <a:pt x="372905" y="1722383"/>
                  <a:pt x="373372" y="1677505"/>
                </a:cubicBezTo>
                <a:cubicBezTo>
                  <a:pt x="373839" y="1632627"/>
                  <a:pt x="313534" y="1612992"/>
                  <a:pt x="308859" y="1587748"/>
                </a:cubicBezTo>
                <a:cubicBezTo>
                  <a:pt x="304184" y="1562504"/>
                  <a:pt x="326156" y="1542402"/>
                  <a:pt x="345323" y="1526040"/>
                </a:cubicBezTo>
                <a:cubicBezTo>
                  <a:pt x="364490" y="1509678"/>
                  <a:pt x="400019" y="1505003"/>
                  <a:pt x="423861" y="1489576"/>
                </a:cubicBezTo>
                <a:cubicBezTo>
                  <a:pt x="447703" y="1474149"/>
                  <a:pt x="465467" y="1442828"/>
                  <a:pt x="488374" y="1433478"/>
                </a:cubicBezTo>
                <a:cubicBezTo>
                  <a:pt x="511281" y="1424128"/>
                  <a:pt x="544472" y="1427401"/>
                  <a:pt x="561301" y="1433478"/>
                </a:cubicBezTo>
                <a:cubicBezTo>
                  <a:pt x="578130" y="1439555"/>
                  <a:pt x="580468" y="1448437"/>
                  <a:pt x="589350" y="1469941"/>
                </a:cubicBezTo>
                <a:cubicBezTo>
                  <a:pt x="598232" y="1491445"/>
                  <a:pt x="603842" y="1548946"/>
                  <a:pt x="614594" y="1562503"/>
                </a:cubicBezTo>
                <a:cubicBezTo>
                  <a:pt x="625346" y="1576060"/>
                  <a:pt x="638436" y="1557361"/>
                  <a:pt x="653863" y="1551284"/>
                </a:cubicBezTo>
                <a:cubicBezTo>
                  <a:pt x="669290" y="1545207"/>
                  <a:pt x="692664" y="1542402"/>
                  <a:pt x="707156" y="1526040"/>
                </a:cubicBezTo>
                <a:cubicBezTo>
                  <a:pt x="721648" y="1509678"/>
                  <a:pt x="734270" y="1487238"/>
                  <a:pt x="740815" y="1453112"/>
                </a:cubicBezTo>
                <a:cubicBezTo>
                  <a:pt x="747360" y="1418986"/>
                  <a:pt x="730063" y="1360082"/>
                  <a:pt x="746425" y="1321281"/>
                </a:cubicBezTo>
                <a:cubicBezTo>
                  <a:pt x="762787" y="1282480"/>
                  <a:pt x="809068" y="1249756"/>
                  <a:pt x="838987" y="1220305"/>
                </a:cubicBezTo>
                <a:cubicBezTo>
                  <a:pt x="868906" y="1190853"/>
                  <a:pt x="891345" y="1190853"/>
                  <a:pt x="925939" y="1144572"/>
                </a:cubicBezTo>
                <a:cubicBezTo>
                  <a:pt x="960533" y="1098291"/>
                  <a:pt x="1011489" y="1015079"/>
                  <a:pt x="1046550" y="942619"/>
                </a:cubicBezTo>
                <a:cubicBezTo>
                  <a:pt x="1081611" y="870159"/>
                  <a:pt x="1126957" y="757962"/>
                  <a:pt x="1136307" y="709811"/>
                </a:cubicBezTo>
                <a:cubicBezTo>
                  <a:pt x="1145657" y="661660"/>
                  <a:pt x="1114335" y="666802"/>
                  <a:pt x="1102648" y="653713"/>
                </a:cubicBezTo>
                <a:cubicBezTo>
                  <a:pt x="1090961" y="640623"/>
                  <a:pt x="1087222" y="635949"/>
                  <a:pt x="1066185" y="631274"/>
                </a:cubicBezTo>
                <a:cubicBezTo>
                  <a:pt x="1045148" y="626599"/>
                  <a:pt x="1007282" y="629871"/>
                  <a:pt x="976428" y="625664"/>
                </a:cubicBezTo>
                <a:cubicBezTo>
                  <a:pt x="945574" y="621457"/>
                  <a:pt x="908175" y="626132"/>
                  <a:pt x="881061" y="606030"/>
                </a:cubicBezTo>
                <a:cubicBezTo>
                  <a:pt x="853947" y="585928"/>
                  <a:pt x="846467" y="535439"/>
                  <a:pt x="813743" y="505053"/>
                </a:cubicBezTo>
                <a:cubicBezTo>
                  <a:pt x="781019" y="474666"/>
                  <a:pt x="724921" y="448488"/>
                  <a:pt x="684717" y="423711"/>
                </a:cubicBezTo>
                <a:cubicBezTo>
                  <a:pt x="644513" y="398934"/>
                  <a:pt x="619737" y="371352"/>
                  <a:pt x="572521" y="356393"/>
                </a:cubicBezTo>
                <a:cubicBezTo>
                  <a:pt x="525305" y="341434"/>
                  <a:pt x="445364" y="344239"/>
                  <a:pt x="401421" y="333954"/>
                </a:cubicBezTo>
                <a:cubicBezTo>
                  <a:pt x="357478" y="323669"/>
                  <a:pt x="336908" y="302165"/>
                  <a:pt x="308859" y="294685"/>
                </a:cubicBezTo>
                <a:cubicBezTo>
                  <a:pt x="280810" y="287205"/>
                  <a:pt x="256969" y="287205"/>
                  <a:pt x="233127" y="289075"/>
                </a:cubicBezTo>
                <a:cubicBezTo>
                  <a:pt x="209285" y="290945"/>
                  <a:pt x="178899" y="318994"/>
                  <a:pt x="165809" y="305905"/>
                </a:cubicBezTo>
                <a:cubicBezTo>
                  <a:pt x="152719" y="292816"/>
                  <a:pt x="154589" y="236250"/>
                  <a:pt x="154589" y="210538"/>
                </a:cubicBezTo>
                <a:cubicBezTo>
                  <a:pt x="154589" y="184826"/>
                  <a:pt x="184976" y="181554"/>
                  <a:pt x="165809" y="151635"/>
                </a:cubicBezTo>
                <a:cubicBezTo>
                  <a:pt x="146642" y="121716"/>
                  <a:pt x="67169" y="56268"/>
                  <a:pt x="39588" y="31024"/>
                </a:cubicBezTo>
                <a:cubicBezTo>
                  <a:pt x="12006" y="5780"/>
                  <a:pt x="-2018" y="-1232"/>
                  <a:pt x="320" y="170"/>
                </a:cubicBezTo>
                <a:cubicBezTo>
                  <a:pt x="-2952" y="326942"/>
                  <a:pt x="19954" y="1994459"/>
                  <a:pt x="19954" y="1991654"/>
                </a:cubicBezTo>
                <a:cubicBezTo>
                  <a:pt x="19954" y="1988849"/>
                  <a:pt x="294834" y="1988848"/>
                  <a:pt x="286420" y="198604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Freeform 184"/>
          <p:cNvSpPr/>
          <p:nvPr/>
        </p:nvSpPr>
        <p:spPr>
          <a:xfrm>
            <a:off x="219591" y="6814450"/>
            <a:ext cx="1269818" cy="2079913"/>
          </a:xfrm>
          <a:custGeom>
            <a:avLst/>
            <a:gdLst>
              <a:gd name="connsiteX0" fmla="*/ 374513 w 1277695"/>
              <a:gd name="connsiteY0" fmla="*/ 2195633 h 2218072"/>
              <a:gd name="connsiteX1" fmla="*/ 394147 w 1277695"/>
              <a:gd name="connsiteY1" fmla="*/ 2091851 h 2218072"/>
              <a:gd name="connsiteX2" fmla="*/ 439026 w 1277695"/>
              <a:gd name="connsiteY2" fmla="*/ 1937581 h 2218072"/>
              <a:gd name="connsiteX3" fmla="*/ 455855 w 1277695"/>
              <a:gd name="connsiteY3" fmla="*/ 1901118 h 2218072"/>
              <a:gd name="connsiteX4" fmla="*/ 441831 w 1277695"/>
              <a:gd name="connsiteY4" fmla="*/ 1853434 h 2218072"/>
              <a:gd name="connsiteX5" fmla="*/ 511953 w 1277695"/>
              <a:gd name="connsiteY5" fmla="*/ 1867459 h 2218072"/>
              <a:gd name="connsiteX6" fmla="*/ 579271 w 1277695"/>
              <a:gd name="connsiteY6" fmla="*/ 1903922 h 2218072"/>
              <a:gd name="connsiteX7" fmla="*/ 683053 w 1277695"/>
              <a:gd name="connsiteY7" fmla="*/ 1909532 h 2218072"/>
              <a:gd name="connsiteX8" fmla="*/ 786834 w 1277695"/>
              <a:gd name="connsiteY8" fmla="*/ 1811361 h 2218072"/>
              <a:gd name="connsiteX9" fmla="*/ 918665 w 1277695"/>
              <a:gd name="connsiteY9" fmla="*/ 1749653 h 2218072"/>
              <a:gd name="connsiteX10" fmla="*/ 969153 w 1277695"/>
              <a:gd name="connsiteY10" fmla="*/ 1693554 h 2218072"/>
              <a:gd name="connsiteX11" fmla="*/ 901835 w 1277695"/>
              <a:gd name="connsiteY11" fmla="*/ 1589773 h 2218072"/>
              <a:gd name="connsiteX12" fmla="*/ 1042081 w 1277695"/>
              <a:gd name="connsiteY12" fmla="*/ 1356965 h 2218072"/>
              <a:gd name="connsiteX13" fmla="*/ 1148667 w 1277695"/>
              <a:gd name="connsiteY13" fmla="*/ 1096109 h 2218072"/>
              <a:gd name="connsiteX14" fmla="*/ 1277693 w 1277695"/>
              <a:gd name="connsiteY14" fmla="*/ 899765 h 2218072"/>
              <a:gd name="connsiteX15" fmla="*/ 1151472 w 1277695"/>
              <a:gd name="connsiteY15" fmla="*/ 810008 h 2218072"/>
              <a:gd name="connsiteX16" fmla="*/ 1005617 w 1277695"/>
              <a:gd name="connsiteY16" fmla="*/ 751105 h 2218072"/>
              <a:gd name="connsiteX17" fmla="*/ 949519 w 1277695"/>
              <a:gd name="connsiteY17" fmla="*/ 765130 h 2218072"/>
              <a:gd name="connsiteX18" fmla="*/ 803664 w 1277695"/>
              <a:gd name="connsiteY18" fmla="*/ 658543 h 2218072"/>
              <a:gd name="connsiteX19" fmla="*/ 638174 w 1277695"/>
              <a:gd name="connsiteY19" fmla="*/ 560372 h 2218072"/>
              <a:gd name="connsiteX20" fmla="*/ 413781 w 1277695"/>
              <a:gd name="connsiteY20" fmla="*/ 509883 h 2218072"/>
              <a:gd name="connsiteX21" fmla="*/ 295975 w 1277695"/>
              <a:gd name="connsiteY21" fmla="*/ 431346 h 2218072"/>
              <a:gd name="connsiteX22" fmla="*/ 295975 w 1277695"/>
              <a:gd name="connsiteY22" fmla="*/ 386467 h 2218072"/>
              <a:gd name="connsiteX23" fmla="*/ 172559 w 1277695"/>
              <a:gd name="connsiteY23" fmla="*/ 313540 h 2218072"/>
              <a:gd name="connsiteX24" fmla="*/ 88412 w 1277695"/>
              <a:gd name="connsiteY24" fmla="*/ 204148 h 2218072"/>
              <a:gd name="connsiteX25" fmla="*/ 23899 w 1277695"/>
              <a:gd name="connsiteY25" fmla="*/ 139635 h 2218072"/>
              <a:gd name="connsiteX26" fmla="*/ 32314 w 1277695"/>
              <a:gd name="connsiteY26" fmla="*/ 2218072 h 2218072"/>
              <a:gd name="connsiteX0" fmla="*/ 366636 w 1269818"/>
              <a:gd name="connsiteY0" fmla="*/ 2057474 h 2079913"/>
              <a:gd name="connsiteX1" fmla="*/ 386270 w 1269818"/>
              <a:gd name="connsiteY1" fmla="*/ 1953692 h 2079913"/>
              <a:gd name="connsiteX2" fmla="*/ 431149 w 1269818"/>
              <a:gd name="connsiteY2" fmla="*/ 1799422 h 2079913"/>
              <a:gd name="connsiteX3" fmla="*/ 447978 w 1269818"/>
              <a:gd name="connsiteY3" fmla="*/ 1762959 h 2079913"/>
              <a:gd name="connsiteX4" fmla="*/ 433954 w 1269818"/>
              <a:gd name="connsiteY4" fmla="*/ 1715275 h 2079913"/>
              <a:gd name="connsiteX5" fmla="*/ 504076 w 1269818"/>
              <a:gd name="connsiteY5" fmla="*/ 1729300 h 2079913"/>
              <a:gd name="connsiteX6" fmla="*/ 571394 w 1269818"/>
              <a:gd name="connsiteY6" fmla="*/ 1765763 h 2079913"/>
              <a:gd name="connsiteX7" fmla="*/ 675176 w 1269818"/>
              <a:gd name="connsiteY7" fmla="*/ 1771373 h 2079913"/>
              <a:gd name="connsiteX8" fmla="*/ 778957 w 1269818"/>
              <a:gd name="connsiteY8" fmla="*/ 1673202 h 2079913"/>
              <a:gd name="connsiteX9" fmla="*/ 910788 w 1269818"/>
              <a:gd name="connsiteY9" fmla="*/ 1611494 h 2079913"/>
              <a:gd name="connsiteX10" fmla="*/ 961276 w 1269818"/>
              <a:gd name="connsiteY10" fmla="*/ 1555395 h 2079913"/>
              <a:gd name="connsiteX11" fmla="*/ 893958 w 1269818"/>
              <a:gd name="connsiteY11" fmla="*/ 1451614 h 2079913"/>
              <a:gd name="connsiteX12" fmla="*/ 1034204 w 1269818"/>
              <a:gd name="connsiteY12" fmla="*/ 1218806 h 2079913"/>
              <a:gd name="connsiteX13" fmla="*/ 1140790 w 1269818"/>
              <a:gd name="connsiteY13" fmla="*/ 957950 h 2079913"/>
              <a:gd name="connsiteX14" fmla="*/ 1269816 w 1269818"/>
              <a:gd name="connsiteY14" fmla="*/ 761606 h 2079913"/>
              <a:gd name="connsiteX15" fmla="*/ 1143595 w 1269818"/>
              <a:gd name="connsiteY15" fmla="*/ 671849 h 2079913"/>
              <a:gd name="connsiteX16" fmla="*/ 997740 w 1269818"/>
              <a:gd name="connsiteY16" fmla="*/ 612946 h 2079913"/>
              <a:gd name="connsiteX17" fmla="*/ 941642 w 1269818"/>
              <a:gd name="connsiteY17" fmla="*/ 626971 h 2079913"/>
              <a:gd name="connsiteX18" fmla="*/ 795787 w 1269818"/>
              <a:gd name="connsiteY18" fmla="*/ 520384 h 2079913"/>
              <a:gd name="connsiteX19" fmla="*/ 630297 w 1269818"/>
              <a:gd name="connsiteY19" fmla="*/ 422213 h 2079913"/>
              <a:gd name="connsiteX20" fmla="*/ 405904 w 1269818"/>
              <a:gd name="connsiteY20" fmla="*/ 371724 h 2079913"/>
              <a:gd name="connsiteX21" fmla="*/ 288098 w 1269818"/>
              <a:gd name="connsiteY21" fmla="*/ 293187 h 2079913"/>
              <a:gd name="connsiteX22" fmla="*/ 288098 w 1269818"/>
              <a:gd name="connsiteY22" fmla="*/ 248308 h 2079913"/>
              <a:gd name="connsiteX23" fmla="*/ 164682 w 1269818"/>
              <a:gd name="connsiteY23" fmla="*/ 175381 h 2079913"/>
              <a:gd name="connsiteX24" fmla="*/ 80535 w 1269818"/>
              <a:gd name="connsiteY24" fmla="*/ 65989 h 2079913"/>
              <a:gd name="connsiteX25" fmla="*/ 16022 w 1269818"/>
              <a:gd name="connsiteY25" fmla="*/ 1476 h 2079913"/>
              <a:gd name="connsiteX26" fmla="*/ 24437 w 1269818"/>
              <a:gd name="connsiteY26" fmla="*/ 2079913 h 207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69818" h="2079913">
                <a:moveTo>
                  <a:pt x="366636" y="2057474"/>
                </a:moveTo>
                <a:cubicBezTo>
                  <a:pt x="371077" y="2027087"/>
                  <a:pt x="375518" y="1996701"/>
                  <a:pt x="386270" y="1953692"/>
                </a:cubicBezTo>
                <a:cubicBezTo>
                  <a:pt x="397022" y="1910683"/>
                  <a:pt x="420864" y="1831211"/>
                  <a:pt x="431149" y="1799422"/>
                </a:cubicBezTo>
                <a:cubicBezTo>
                  <a:pt x="441434" y="1767633"/>
                  <a:pt x="447511" y="1776983"/>
                  <a:pt x="447978" y="1762959"/>
                </a:cubicBezTo>
                <a:cubicBezTo>
                  <a:pt x="448445" y="1748935"/>
                  <a:pt x="424604" y="1720885"/>
                  <a:pt x="433954" y="1715275"/>
                </a:cubicBezTo>
                <a:cubicBezTo>
                  <a:pt x="443304" y="1709665"/>
                  <a:pt x="481169" y="1720885"/>
                  <a:pt x="504076" y="1729300"/>
                </a:cubicBezTo>
                <a:cubicBezTo>
                  <a:pt x="526983" y="1737715"/>
                  <a:pt x="542877" y="1758751"/>
                  <a:pt x="571394" y="1765763"/>
                </a:cubicBezTo>
                <a:cubicBezTo>
                  <a:pt x="599911" y="1772775"/>
                  <a:pt x="640582" y="1786800"/>
                  <a:pt x="675176" y="1771373"/>
                </a:cubicBezTo>
                <a:cubicBezTo>
                  <a:pt x="709770" y="1755946"/>
                  <a:pt x="739688" y="1699848"/>
                  <a:pt x="778957" y="1673202"/>
                </a:cubicBezTo>
                <a:cubicBezTo>
                  <a:pt x="818226" y="1646556"/>
                  <a:pt x="880402" y="1631128"/>
                  <a:pt x="910788" y="1611494"/>
                </a:cubicBezTo>
                <a:cubicBezTo>
                  <a:pt x="941175" y="1591859"/>
                  <a:pt x="964081" y="1582042"/>
                  <a:pt x="961276" y="1555395"/>
                </a:cubicBezTo>
                <a:cubicBezTo>
                  <a:pt x="958471" y="1528748"/>
                  <a:pt x="881803" y="1507712"/>
                  <a:pt x="893958" y="1451614"/>
                </a:cubicBezTo>
                <a:cubicBezTo>
                  <a:pt x="906113" y="1395516"/>
                  <a:pt x="993065" y="1301083"/>
                  <a:pt x="1034204" y="1218806"/>
                </a:cubicBezTo>
                <a:cubicBezTo>
                  <a:pt x="1075343" y="1136529"/>
                  <a:pt x="1101521" y="1034150"/>
                  <a:pt x="1140790" y="957950"/>
                </a:cubicBezTo>
                <a:cubicBezTo>
                  <a:pt x="1180059" y="881750"/>
                  <a:pt x="1269349" y="809289"/>
                  <a:pt x="1269816" y="761606"/>
                </a:cubicBezTo>
                <a:cubicBezTo>
                  <a:pt x="1270284" y="713922"/>
                  <a:pt x="1188941" y="696626"/>
                  <a:pt x="1143595" y="671849"/>
                </a:cubicBezTo>
                <a:cubicBezTo>
                  <a:pt x="1098249" y="647072"/>
                  <a:pt x="1031399" y="620426"/>
                  <a:pt x="997740" y="612946"/>
                </a:cubicBezTo>
                <a:cubicBezTo>
                  <a:pt x="964081" y="605466"/>
                  <a:pt x="975301" y="642398"/>
                  <a:pt x="941642" y="626971"/>
                </a:cubicBezTo>
                <a:cubicBezTo>
                  <a:pt x="907983" y="611544"/>
                  <a:pt x="847678" y="554510"/>
                  <a:pt x="795787" y="520384"/>
                </a:cubicBezTo>
                <a:cubicBezTo>
                  <a:pt x="743896" y="486258"/>
                  <a:pt x="695277" y="446990"/>
                  <a:pt x="630297" y="422213"/>
                </a:cubicBezTo>
                <a:cubicBezTo>
                  <a:pt x="565317" y="397436"/>
                  <a:pt x="462937" y="393228"/>
                  <a:pt x="405904" y="371724"/>
                </a:cubicBezTo>
                <a:cubicBezTo>
                  <a:pt x="348871" y="350220"/>
                  <a:pt x="307732" y="313756"/>
                  <a:pt x="288098" y="293187"/>
                </a:cubicBezTo>
                <a:cubicBezTo>
                  <a:pt x="268464" y="272618"/>
                  <a:pt x="308667" y="267942"/>
                  <a:pt x="288098" y="248308"/>
                </a:cubicBezTo>
                <a:cubicBezTo>
                  <a:pt x="267529" y="228674"/>
                  <a:pt x="199276" y="205768"/>
                  <a:pt x="164682" y="175381"/>
                </a:cubicBezTo>
                <a:cubicBezTo>
                  <a:pt x="130088" y="144994"/>
                  <a:pt x="105312" y="94973"/>
                  <a:pt x="80535" y="65989"/>
                </a:cubicBezTo>
                <a:cubicBezTo>
                  <a:pt x="55758" y="37005"/>
                  <a:pt x="-8287" y="-8808"/>
                  <a:pt x="16022" y="1476"/>
                </a:cubicBezTo>
                <a:cubicBezTo>
                  <a:pt x="40331" y="11760"/>
                  <a:pt x="-37271" y="1732572"/>
                  <a:pt x="24437" y="2079913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Freeform 185"/>
          <p:cNvSpPr/>
          <p:nvPr/>
        </p:nvSpPr>
        <p:spPr>
          <a:xfrm>
            <a:off x="226142" y="6563564"/>
            <a:ext cx="1493215" cy="2332293"/>
          </a:xfrm>
          <a:custGeom>
            <a:avLst/>
            <a:gdLst>
              <a:gd name="connsiteX0" fmla="*/ 39209 w 1525869"/>
              <a:gd name="connsiteY0" fmla="*/ 17494 h 2486491"/>
              <a:gd name="connsiteX1" fmla="*/ 88370 w 1525869"/>
              <a:gd name="connsiteY1" fmla="*/ 138759 h 2486491"/>
              <a:gd name="connsiteX2" fmla="*/ 144086 w 1525869"/>
              <a:gd name="connsiteY2" fmla="*/ 312462 h 2486491"/>
              <a:gd name="connsiteX3" fmla="*/ 242409 w 1525869"/>
              <a:gd name="connsiteY3" fmla="*/ 368178 h 2486491"/>
              <a:gd name="connsiteX4" fmla="*/ 360396 w 1525869"/>
              <a:gd name="connsiteY4" fmla="*/ 322294 h 2486491"/>
              <a:gd name="connsiteX5" fmla="*/ 471828 w 1525869"/>
              <a:gd name="connsiteY5" fmla="*/ 286242 h 2486491"/>
              <a:gd name="connsiteX6" fmla="*/ 517712 w 1525869"/>
              <a:gd name="connsiteY6" fmla="*/ 269855 h 2486491"/>
              <a:gd name="connsiteX7" fmla="*/ 576706 w 1525869"/>
              <a:gd name="connsiteY7" fmla="*/ 315739 h 2486491"/>
              <a:gd name="connsiteX8" fmla="*/ 573428 w 1525869"/>
              <a:gd name="connsiteY8" fmla="*/ 404230 h 2486491"/>
              <a:gd name="connsiteX9" fmla="*/ 501325 w 1525869"/>
              <a:gd name="connsiteY9" fmla="*/ 463223 h 2486491"/>
              <a:gd name="connsiteX10" fmla="*/ 468551 w 1525869"/>
              <a:gd name="connsiteY10" fmla="*/ 492720 h 2486491"/>
              <a:gd name="connsiteX11" fmla="*/ 488215 w 1525869"/>
              <a:gd name="connsiteY11" fmla="*/ 558268 h 2486491"/>
              <a:gd name="connsiteX12" fmla="*/ 638977 w 1525869"/>
              <a:gd name="connsiteY12" fmla="*/ 620539 h 2486491"/>
              <a:gd name="connsiteX13" fmla="*/ 734022 w 1525869"/>
              <a:gd name="connsiteY13" fmla="*/ 669701 h 2486491"/>
              <a:gd name="connsiteX14" fmla="*/ 786460 w 1525869"/>
              <a:gd name="connsiteY14" fmla="*/ 718862 h 2486491"/>
              <a:gd name="connsiteX15" fmla="*/ 874951 w 1525869"/>
              <a:gd name="connsiteY15" fmla="*/ 758191 h 2486491"/>
              <a:gd name="connsiteX16" fmla="*/ 1028989 w 1525869"/>
              <a:gd name="connsiteY16" fmla="*/ 820462 h 2486491"/>
              <a:gd name="connsiteX17" fmla="*/ 1196138 w 1525869"/>
              <a:gd name="connsiteY17" fmla="*/ 882733 h 2486491"/>
              <a:gd name="connsiteX18" fmla="*/ 1346899 w 1525869"/>
              <a:gd name="connsiteY18" fmla="*/ 954836 h 2486491"/>
              <a:gd name="connsiteX19" fmla="*/ 1455054 w 1525869"/>
              <a:gd name="connsiteY19" fmla="*/ 1036771 h 2486491"/>
              <a:gd name="connsiteX20" fmla="*/ 1523880 w 1525869"/>
              <a:gd name="connsiteY20" fmla="*/ 1095765 h 2486491"/>
              <a:gd name="connsiteX21" fmla="*/ 1500938 w 1525869"/>
              <a:gd name="connsiteY21" fmla="*/ 1154759 h 2486491"/>
              <a:gd name="connsiteX22" fmla="*/ 1435389 w 1525869"/>
              <a:gd name="connsiteY22" fmla="*/ 1171146 h 2486491"/>
              <a:gd name="connsiteX23" fmla="*/ 1291183 w 1525869"/>
              <a:gd name="connsiteY23" fmla="*/ 1184255 h 2486491"/>
              <a:gd name="connsiteX24" fmla="*/ 1179751 w 1525869"/>
              <a:gd name="connsiteY24" fmla="*/ 1305520 h 2486491"/>
              <a:gd name="connsiteX25" fmla="*/ 1114202 w 1525869"/>
              <a:gd name="connsiteY25" fmla="*/ 1505442 h 2486491"/>
              <a:gd name="connsiteX26" fmla="*/ 1051931 w 1525869"/>
              <a:gd name="connsiteY26" fmla="*/ 1662759 h 2486491"/>
              <a:gd name="connsiteX27" fmla="*/ 1051931 w 1525869"/>
              <a:gd name="connsiteY27" fmla="*/ 1806965 h 2486491"/>
              <a:gd name="connsiteX28" fmla="*/ 1002770 w 1525869"/>
              <a:gd name="connsiteY28" fmla="*/ 1918397 h 2486491"/>
              <a:gd name="connsiteX29" fmla="*/ 891338 w 1525869"/>
              <a:gd name="connsiteY29" fmla="*/ 1947894 h 2486491"/>
              <a:gd name="connsiteX30" fmla="*/ 789738 w 1525869"/>
              <a:gd name="connsiteY30" fmla="*/ 2098655 h 2486491"/>
              <a:gd name="connsiteX31" fmla="*/ 697970 w 1525869"/>
              <a:gd name="connsiteY31" fmla="*/ 2115042 h 2486491"/>
              <a:gd name="connsiteX32" fmla="*/ 583260 w 1525869"/>
              <a:gd name="connsiteY32" fmla="*/ 2101933 h 2486491"/>
              <a:gd name="connsiteX33" fmla="*/ 517712 w 1525869"/>
              <a:gd name="connsiteY33" fmla="*/ 2101933 h 2486491"/>
              <a:gd name="connsiteX34" fmla="*/ 478383 w 1525869"/>
              <a:gd name="connsiteY34" fmla="*/ 2331352 h 2486491"/>
              <a:gd name="connsiteX35" fmla="*/ 32654 w 1525869"/>
              <a:gd name="connsiteY35" fmla="*/ 2321520 h 2486491"/>
              <a:gd name="connsiteX36" fmla="*/ 35931 w 1525869"/>
              <a:gd name="connsiteY36" fmla="*/ 256746 h 2486491"/>
              <a:gd name="connsiteX37" fmla="*/ 39209 w 1525869"/>
              <a:gd name="connsiteY37" fmla="*/ 17494 h 2486491"/>
              <a:gd name="connsiteX0" fmla="*/ 39209 w 1525869"/>
              <a:gd name="connsiteY0" fmla="*/ 17494 h 2478663"/>
              <a:gd name="connsiteX1" fmla="*/ 88370 w 1525869"/>
              <a:gd name="connsiteY1" fmla="*/ 138759 h 2478663"/>
              <a:gd name="connsiteX2" fmla="*/ 144086 w 1525869"/>
              <a:gd name="connsiteY2" fmla="*/ 312462 h 2478663"/>
              <a:gd name="connsiteX3" fmla="*/ 242409 w 1525869"/>
              <a:gd name="connsiteY3" fmla="*/ 368178 h 2478663"/>
              <a:gd name="connsiteX4" fmla="*/ 360396 w 1525869"/>
              <a:gd name="connsiteY4" fmla="*/ 322294 h 2478663"/>
              <a:gd name="connsiteX5" fmla="*/ 471828 w 1525869"/>
              <a:gd name="connsiteY5" fmla="*/ 286242 h 2478663"/>
              <a:gd name="connsiteX6" fmla="*/ 517712 w 1525869"/>
              <a:gd name="connsiteY6" fmla="*/ 269855 h 2478663"/>
              <a:gd name="connsiteX7" fmla="*/ 576706 w 1525869"/>
              <a:gd name="connsiteY7" fmla="*/ 315739 h 2478663"/>
              <a:gd name="connsiteX8" fmla="*/ 573428 w 1525869"/>
              <a:gd name="connsiteY8" fmla="*/ 404230 h 2478663"/>
              <a:gd name="connsiteX9" fmla="*/ 501325 w 1525869"/>
              <a:gd name="connsiteY9" fmla="*/ 463223 h 2478663"/>
              <a:gd name="connsiteX10" fmla="*/ 468551 w 1525869"/>
              <a:gd name="connsiteY10" fmla="*/ 492720 h 2478663"/>
              <a:gd name="connsiteX11" fmla="*/ 488215 w 1525869"/>
              <a:gd name="connsiteY11" fmla="*/ 558268 h 2478663"/>
              <a:gd name="connsiteX12" fmla="*/ 638977 w 1525869"/>
              <a:gd name="connsiteY12" fmla="*/ 620539 h 2478663"/>
              <a:gd name="connsiteX13" fmla="*/ 734022 w 1525869"/>
              <a:gd name="connsiteY13" fmla="*/ 669701 h 2478663"/>
              <a:gd name="connsiteX14" fmla="*/ 786460 w 1525869"/>
              <a:gd name="connsiteY14" fmla="*/ 718862 h 2478663"/>
              <a:gd name="connsiteX15" fmla="*/ 874951 w 1525869"/>
              <a:gd name="connsiteY15" fmla="*/ 758191 h 2478663"/>
              <a:gd name="connsiteX16" fmla="*/ 1028989 w 1525869"/>
              <a:gd name="connsiteY16" fmla="*/ 820462 h 2478663"/>
              <a:gd name="connsiteX17" fmla="*/ 1196138 w 1525869"/>
              <a:gd name="connsiteY17" fmla="*/ 882733 h 2478663"/>
              <a:gd name="connsiteX18" fmla="*/ 1346899 w 1525869"/>
              <a:gd name="connsiteY18" fmla="*/ 954836 h 2478663"/>
              <a:gd name="connsiteX19" fmla="*/ 1455054 w 1525869"/>
              <a:gd name="connsiteY19" fmla="*/ 1036771 h 2478663"/>
              <a:gd name="connsiteX20" fmla="*/ 1523880 w 1525869"/>
              <a:gd name="connsiteY20" fmla="*/ 1095765 h 2478663"/>
              <a:gd name="connsiteX21" fmla="*/ 1500938 w 1525869"/>
              <a:gd name="connsiteY21" fmla="*/ 1154759 h 2478663"/>
              <a:gd name="connsiteX22" fmla="*/ 1435389 w 1525869"/>
              <a:gd name="connsiteY22" fmla="*/ 1171146 h 2478663"/>
              <a:gd name="connsiteX23" fmla="*/ 1291183 w 1525869"/>
              <a:gd name="connsiteY23" fmla="*/ 1184255 h 2478663"/>
              <a:gd name="connsiteX24" fmla="*/ 1179751 w 1525869"/>
              <a:gd name="connsiteY24" fmla="*/ 1305520 h 2478663"/>
              <a:gd name="connsiteX25" fmla="*/ 1114202 w 1525869"/>
              <a:gd name="connsiteY25" fmla="*/ 1505442 h 2478663"/>
              <a:gd name="connsiteX26" fmla="*/ 1051931 w 1525869"/>
              <a:gd name="connsiteY26" fmla="*/ 1662759 h 2478663"/>
              <a:gd name="connsiteX27" fmla="*/ 1051931 w 1525869"/>
              <a:gd name="connsiteY27" fmla="*/ 1806965 h 2478663"/>
              <a:gd name="connsiteX28" fmla="*/ 1002770 w 1525869"/>
              <a:gd name="connsiteY28" fmla="*/ 1918397 h 2478663"/>
              <a:gd name="connsiteX29" fmla="*/ 891338 w 1525869"/>
              <a:gd name="connsiteY29" fmla="*/ 1947894 h 2478663"/>
              <a:gd name="connsiteX30" fmla="*/ 789738 w 1525869"/>
              <a:gd name="connsiteY30" fmla="*/ 2098655 h 2478663"/>
              <a:gd name="connsiteX31" fmla="*/ 697970 w 1525869"/>
              <a:gd name="connsiteY31" fmla="*/ 2115042 h 2478663"/>
              <a:gd name="connsiteX32" fmla="*/ 583260 w 1525869"/>
              <a:gd name="connsiteY32" fmla="*/ 2101933 h 2478663"/>
              <a:gd name="connsiteX33" fmla="*/ 517712 w 1525869"/>
              <a:gd name="connsiteY33" fmla="*/ 2101933 h 2478663"/>
              <a:gd name="connsiteX34" fmla="*/ 478383 w 1525869"/>
              <a:gd name="connsiteY34" fmla="*/ 2331352 h 2478663"/>
              <a:gd name="connsiteX35" fmla="*/ 32654 w 1525869"/>
              <a:gd name="connsiteY35" fmla="*/ 2321520 h 2478663"/>
              <a:gd name="connsiteX36" fmla="*/ 35931 w 1525869"/>
              <a:gd name="connsiteY36" fmla="*/ 256746 h 2478663"/>
              <a:gd name="connsiteX37" fmla="*/ 39209 w 1525869"/>
              <a:gd name="connsiteY37" fmla="*/ 17494 h 2478663"/>
              <a:gd name="connsiteX0" fmla="*/ 6555 w 1493215"/>
              <a:gd name="connsiteY0" fmla="*/ 17494 h 2478663"/>
              <a:gd name="connsiteX1" fmla="*/ 55716 w 1493215"/>
              <a:gd name="connsiteY1" fmla="*/ 138759 h 2478663"/>
              <a:gd name="connsiteX2" fmla="*/ 111432 w 1493215"/>
              <a:gd name="connsiteY2" fmla="*/ 312462 h 2478663"/>
              <a:gd name="connsiteX3" fmla="*/ 209755 w 1493215"/>
              <a:gd name="connsiteY3" fmla="*/ 368178 h 2478663"/>
              <a:gd name="connsiteX4" fmla="*/ 327742 w 1493215"/>
              <a:gd name="connsiteY4" fmla="*/ 322294 h 2478663"/>
              <a:gd name="connsiteX5" fmla="*/ 439174 w 1493215"/>
              <a:gd name="connsiteY5" fmla="*/ 286242 h 2478663"/>
              <a:gd name="connsiteX6" fmla="*/ 485058 w 1493215"/>
              <a:gd name="connsiteY6" fmla="*/ 269855 h 2478663"/>
              <a:gd name="connsiteX7" fmla="*/ 544052 w 1493215"/>
              <a:gd name="connsiteY7" fmla="*/ 315739 h 2478663"/>
              <a:gd name="connsiteX8" fmla="*/ 540774 w 1493215"/>
              <a:gd name="connsiteY8" fmla="*/ 404230 h 2478663"/>
              <a:gd name="connsiteX9" fmla="*/ 468671 w 1493215"/>
              <a:gd name="connsiteY9" fmla="*/ 463223 h 2478663"/>
              <a:gd name="connsiteX10" fmla="*/ 435897 w 1493215"/>
              <a:gd name="connsiteY10" fmla="*/ 492720 h 2478663"/>
              <a:gd name="connsiteX11" fmla="*/ 455561 w 1493215"/>
              <a:gd name="connsiteY11" fmla="*/ 558268 h 2478663"/>
              <a:gd name="connsiteX12" fmla="*/ 606323 w 1493215"/>
              <a:gd name="connsiteY12" fmla="*/ 620539 h 2478663"/>
              <a:gd name="connsiteX13" fmla="*/ 701368 w 1493215"/>
              <a:gd name="connsiteY13" fmla="*/ 669701 h 2478663"/>
              <a:gd name="connsiteX14" fmla="*/ 753806 w 1493215"/>
              <a:gd name="connsiteY14" fmla="*/ 718862 h 2478663"/>
              <a:gd name="connsiteX15" fmla="*/ 842297 w 1493215"/>
              <a:gd name="connsiteY15" fmla="*/ 758191 h 2478663"/>
              <a:gd name="connsiteX16" fmla="*/ 996335 w 1493215"/>
              <a:gd name="connsiteY16" fmla="*/ 820462 h 2478663"/>
              <a:gd name="connsiteX17" fmla="*/ 1163484 w 1493215"/>
              <a:gd name="connsiteY17" fmla="*/ 882733 h 2478663"/>
              <a:gd name="connsiteX18" fmla="*/ 1314245 w 1493215"/>
              <a:gd name="connsiteY18" fmla="*/ 954836 h 2478663"/>
              <a:gd name="connsiteX19" fmla="*/ 1422400 w 1493215"/>
              <a:gd name="connsiteY19" fmla="*/ 1036771 h 2478663"/>
              <a:gd name="connsiteX20" fmla="*/ 1491226 w 1493215"/>
              <a:gd name="connsiteY20" fmla="*/ 1095765 h 2478663"/>
              <a:gd name="connsiteX21" fmla="*/ 1468284 w 1493215"/>
              <a:gd name="connsiteY21" fmla="*/ 1154759 h 2478663"/>
              <a:gd name="connsiteX22" fmla="*/ 1402735 w 1493215"/>
              <a:gd name="connsiteY22" fmla="*/ 1171146 h 2478663"/>
              <a:gd name="connsiteX23" fmla="*/ 1258529 w 1493215"/>
              <a:gd name="connsiteY23" fmla="*/ 1184255 h 2478663"/>
              <a:gd name="connsiteX24" fmla="*/ 1147097 w 1493215"/>
              <a:gd name="connsiteY24" fmla="*/ 1305520 h 2478663"/>
              <a:gd name="connsiteX25" fmla="*/ 1081548 w 1493215"/>
              <a:gd name="connsiteY25" fmla="*/ 1505442 h 2478663"/>
              <a:gd name="connsiteX26" fmla="*/ 1019277 w 1493215"/>
              <a:gd name="connsiteY26" fmla="*/ 1662759 h 2478663"/>
              <a:gd name="connsiteX27" fmla="*/ 1019277 w 1493215"/>
              <a:gd name="connsiteY27" fmla="*/ 1806965 h 2478663"/>
              <a:gd name="connsiteX28" fmla="*/ 970116 w 1493215"/>
              <a:gd name="connsiteY28" fmla="*/ 1918397 h 2478663"/>
              <a:gd name="connsiteX29" fmla="*/ 858684 w 1493215"/>
              <a:gd name="connsiteY29" fmla="*/ 1947894 h 2478663"/>
              <a:gd name="connsiteX30" fmla="*/ 757084 w 1493215"/>
              <a:gd name="connsiteY30" fmla="*/ 2098655 h 2478663"/>
              <a:gd name="connsiteX31" fmla="*/ 665316 w 1493215"/>
              <a:gd name="connsiteY31" fmla="*/ 2115042 h 2478663"/>
              <a:gd name="connsiteX32" fmla="*/ 550606 w 1493215"/>
              <a:gd name="connsiteY32" fmla="*/ 2101933 h 2478663"/>
              <a:gd name="connsiteX33" fmla="*/ 485058 w 1493215"/>
              <a:gd name="connsiteY33" fmla="*/ 2101933 h 2478663"/>
              <a:gd name="connsiteX34" fmla="*/ 445729 w 1493215"/>
              <a:gd name="connsiteY34" fmla="*/ 2331352 h 2478663"/>
              <a:gd name="connsiteX35" fmla="*/ 0 w 1493215"/>
              <a:gd name="connsiteY35" fmla="*/ 2321520 h 2478663"/>
              <a:gd name="connsiteX36" fmla="*/ 3277 w 1493215"/>
              <a:gd name="connsiteY36" fmla="*/ 256746 h 2478663"/>
              <a:gd name="connsiteX37" fmla="*/ 6555 w 1493215"/>
              <a:gd name="connsiteY37" fmla="*/ 17494 h 2478663"/>
              <a:gd name="connsiteX0" fmla="*/ 6555 w 1493215"/>
              <a:gd name="connsiteY0" fmla="*/ 17494 h 2332293"/>
              <a:gd name="connsiteX1" fmla="*/ 55716 w 1493215"/>
              <a:gd name="connsiteY1" fmla="*/ 138759 h 2332293"/>
              <a:gd name="connsiteX2" fmla="*/ 111432 w 1493215"/>
              <a:gd name="connsiteY2" fmla="*/ 312462 h 2332293"/>
              <a:gd name="connsiteX3" fmla="*/ 209755 w 1493215"/>
              <a:gd name="connsiteY3" fmla="*/ 368178 h 2332293"/>
              <a:gd name="connsiteX4" fmla="*/ 327742 w 1493215"/>
              <a:gd name="connsiteY4" fmla="*/ 322294 h 2332293"/>
              <a:gd name="connsiteX5" fmla="*/ 439174 w 1493215"/>
              <a:gd name="connsiteY5" fmla="*/ 286242 h 2332293"/>
              <a:gd name="connsiteX6" fmla="*/ 485058 w 1493215"/>
              <a:gd name="connsiteY6" fmla="*/ 269855 h 2332293"/>
              <a:gd name="connsiteX7" fmla="*/ 544052 w 1493215"/>
              <a:gd name="connsiteY7" fmla="*/ 315739 h 2332293"/>
              <a:gd name="connsiteX8" fmla="*/ 540774 w 1493215"/>
              <a:gd name="connsiteY8" fmla="*/ 404230 h 2332293"/>
              <a:gd name="connsiteX9" fmla="*/ 468671 w 1493215"/>
              <a:gd name="connsiteY9" fmla="*/ 463223 h 2332293"/>
              <a:gd name="connsiteX10" fmla="*/ 435897 w 1493215"/>
              <a:gd name="connsiteY10" fmla="*/ 492720 h 2332293"/>
              <a:gd name="connsiteX11" fmla="*/ 455561 w 1493215"/>
              <a:gd name="connsiteY11" fmla="*/ 558268 h 2332293"/>
              <a:gd name="connsiteX12" fmla="*/ 606323 w 1493215"/>
              <a:gd name="connsiteY12" fmla="*/ 620539 h 2332293"/>
              <a:gd name="connsiteX13" fmla="*/ 701368 w 1493215"/>
              <a:gd name="connsiteY13" fmla="*/ 669701 h 2332293"/>
              <a:gd name="connsiteX14" fmla="*/ 753806 w 1493215"/>
              <a:gd name="connsiteY14" fmla="*/ 718862 h 2332293"/>
              <a:gd name="connsiteX15" fmla="*/ 842297 w 1493215"/>
              <a:gd name="connsiteY15" fmla="*/ 758191 h 2332293"/>
              <a:gd name="connsiteX16" fmla="*/ 996335 w 1493215"/>
              <a:gd name="connsiteY16" fmla="*/ 820462 h 2332293"/>
              <a:gd name="connsiteX17" fmla="*/ 1163484 w 1493215"/>
              <a:gd name="connsiteY17" fmla="*/ 882733 h 2332293"/>
              <a:gd name="connsiteX18" fmla="*/ 1314245 w 1493215"/>
              <a:gd name="connsiteY18" fmla="*/ 954836 h 2332293"/>
              <a:gd name="connsiteX19" fmla="*/ 1422400 w 1493215"/>
              <a:gd name="connsiteY19" fmla="*/ 1036771 h 2332293"/>
              <a:gd name="connsiteX20" fmla="*/ 1491226 w 1493215"/>
              <a:gd name="connsiteY20" fmla="*/ 1095765 h 2332293"/>
              <a:gd name="connsiteX21" fmla="*/ 1468284 w 1493215"/>
              <a:gd name="connsiteY21" fmla="*/ 1154759 h 2332293"/>
              <a:gd name="connsiteX22" fmla="*/ 1402735 w 1493215"/>
              <a:gd name="connsiteY22" fmla="*/ 1171146 h 2332293"/>
              <a:gd name="connsiteX23" fmla="*/ 1258529 w 1493215"/>
              <a:gd name="connsiteY23" fmla="*/ 1184255 h 2332293"/>
              <a:gd name="connsiteX24" fmla="*/ 1147097 w 1493215"/>
              <a:gd name="connsiteY24" fmla="*/ 1305520 h 2332293"/>
              <a:gd name="connsiteX25" fmla="*/ 1081548 w 1493215"/>
              <a:gd name="connsiteY25" fmla="*/ 1505442 h 2332293"/>
              <a:gd name="connsiteX26" fmla="*/ 1019277 w 1493215"/>
              <a:gd name="connsiteY26" fmla="*/ 1662759 h 2332293"/>
              <a:gd name="connsiteX27" fmla="*/ 1019277 w 1493215"/>
              <a:gd name="connsiteY27" fmla="*/ 1806965 h 2332293"/>
              <a:gd name="connsiteX28" fmla="*/ 970116 w 1493215"/>
              <a:gd name="connsiteY28" fmla="*/ 1918397 h 2332293"/>
              <a:gd name="connsiteX29" fmla="*/ 858684 w 1493215"/>
              <a:gd name="connsiteY29" fmla="*/ 1947894 h 2332293"/>
              <a:gd name="connsiteX30" fmla="*/ 757084 w 1493215"/>
              <a:gd name="connsiteY30" fmla="*/ 2098655 h 2332293"/>
              <a:gd name="connsiteX31" fmla="*/ 665316 w 1493215"/>
              <a:gd name="connsiteY31" fmla="*/ 2115042 h 2332293"/>
              <a:gd name="connsiteX32" fmla="*/ 550606 w 1493215"/>
              <a:gd name="connsiteY32" fmla="*/ 2101933 h 2332293"/>
              <a:gd name="connsiteX33" fmla="*/ 485058 w 1493215"/>
              <a:gd name="connsiteY33" fmla="*/ 2101933 h 2332293"/>
              <a:gd name="connsiteX34" fmla="*/ 445729 w 1493215"/>
              <a:gd name="connsiteY34" fmla="*/ 2331352 h 2332293"/>
              <a:gd name="connsiteX35" fmla="*/ 0 w 1493215"/>
              <a:gd name="connsiteY35" fmla="*/ 2321520 h 2332293"/>
              <a:gd name="connsiteX36" fmla="*/ 3277 w 1493215"/>
              <a:gd name="connsiteY36" fmla="*/ 256746 h 2332293"/>
              <a:gd name="connsiteX37" fmla="*/ 6555 w 1493215"/>
              <a:gd name="connsiteY37" fmla="*/ 17494 h 23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93215" h="2332293">
                <a:moveTo>
                  <a:pt x="6555" y="17494"/>
                </a:moveTo>
                <a:cubicBezTo>
                  <a:pt x="15295" y="-2171"/>
                  <a:pt x="38237" y="89598"/>
                  <a:pt x="55716" y="138759"/>
                </a:cubicBezTo>
                <a:cubicBezTo>
                  <a:pt x="73196" y="187920"/>
                  <a:pt x="85759" y="274226"/>
                  <a:pt x="111432" y="312462"/>
                </a:cubicBezTo>
                <a:cubicBezTo>
                  <a:pt x="137105" y="350698"/>
                  <a:pt x="173703" y="366539"/>
                  <a:pt x="209755" y="368178"/>
                </a:cubicBezTo>
                <a:cubicBezTo>
                  <a:pt x="245807" y="369817"/>
                  <a:pt x="289506" y="335950"/>
                  <a:pt x="327742" y="322294"/>
                </a:cubicBezTo>
                <a:cubicBezTo>
                  <a:pt x="365979" y="308638"/>
                  <a:pt x="412955" y="294982"/>
                  <a:pt x="439174" y="286242"/>
                </a:cubicBezTo>
                <a:cubicBezTo>
                  <a:pt x="465393" y="277502"/>
                  <a:pt x="467578" y="264939"/>
                  <a:pt x="485058" y="269855"/>
                </a:cubicBezTo>
                <a:cubicBezTo>
                  <a:pt x="502538" y="274771"/>
                  <a:pt x="534766" y="293343"/>
                  <a:pt x="544052" y="315739"/>
                </a:cubicBezTo>
                <a:cubicBezTo>
                  <a:pt x="553338" y="338135"/>
                  <a:pt x="553338" y="379649"/>
                  <a:pt x="540774" y="404230"/>
                </a:cubicBezTo>
                <a:cubicBezTo>
                  <a:pt x="528211" y="428811"/>
                  <a:pt x="486151" y="448475"/>
                  <a:pt x="468671" y="463223"/>
                </a:cubicBezTo>
                <a:cubicBezTo>
                  <a:pt x="451192" y="477971"/>
                  <a:pt x="438082" y="476879"/>
                  <a:pt x="435897" y="492720"/>
                </a:cubicBezTo>
                <a:cubicBezTo>
                  <a:pt x="433712" y="508561"/>
                  <a:pt x="427157" y="536965"/>
                  <a:pt x="455561" y="558268"/>
                </a:cubicBezTo>
                <a:cubicBezTo>
                  <a:pt x="483965" y="579571"/>
                  <a:pt x="565355" y="601967"/>
                  <a:pt x="606323" y="620539"/>
                </a:cubicBezTo>
                <a:cubicBezTo>
                  <a:pt x="647291" y="639111"/>
                  <a:pt x="676787" y="653314"/>
                  <a:pt x="701368" y="669701"/>
                </a:cubicBezTo>
                <a:cubicBezTo>
                  <a:pt x="725949" y="686088"/>
                  <a:pt x="730318" y="704114"/>
                  <a:pt x="753806" y="718862"/>
                </a:cubicBezTo>
                <a:cubicBezTo>
                  <a:pt x="777294" y="733610"/>
                  <a:pt x="801876" y="741258"/>
                  <a:pt x="842297" y="758191"/>
                </a:cubicBezTo>
                <a:cubicBezTo>
                  <a:pt x="882718" y="775124"/>
                  <a:pt x="942804" y="799705"/>
                  <a:pt x="996335" y="820462"/>
                </a:cubicBezTo>
                <a:cubicBezTo>
                  <a:pt x="1049866" y="841219"/>
                  <a:pt x="1110499" y="860337"/>
                  <a:pt x="1163484" y="882733"/>
                </a:cubicBezTo>
                <a:cubicBezTo>
                  <a:pt x="1216469" y="905129"/>
                  <a:pt x="1271093" y="929163"/>
                  <a:pt x="1314245" y="954836"/>
                </a:cubicBezTo>
                <a:cubicBezTo>
                  <a:pt x="1357397" y="980509"/>
                  <a:pt x="1392903" y="1013283"/>
                  <a:pt x="1422400" y="1036771"/>
                </a:cubicBezTo>
                <a:cubicBezTo>
                  <a:pt x="1451897" y="1060259"/>
                  <a:pt x="1483579" y="1076100"/>
                  <a:pt x="1491226" y="1095765"/>
                </a:cubicBezTo>
                <a:cubicBezTo>
                  <a:pt x="1498873" y="1115430"/>
                  <a:pt x="1483032" y="1142196"/>
                  <a:pt x="1468284" y="1154759"/>
                </a:cubicBezTo>
                <a:cubicBezTo>
                  <a:pt x="1453536" y="1167322"/>
                  <a:pt x="1437694" y="1166230"/>
                  <a:pt x="1402735" y="1171146"/>
                </a:cubicBezTo>
                <a:cubicBezTo>
                  <a:pt x="1367776" y="1176062"/>
                  <a:pt x="1301135" y="1161859"/>
                  <a:pt x="1258529" y="1184255"/>
                </a:cubicBezTo>
                <a:cubicBezTo>
                  <a:pt x="1215923" y="1206651"/>
                  <a:pt x="1176594" y="1251989"/>
                  <a:pt x="1147097" y="1305520"/>
                </a:cubicBezTo>
                <a:cubicBezTo>
                  <a:pt x="1117600" y="1359051"/>
                  <a:pt x="1102851" y="1445902"/>
                  <a:pt x="1081548" y="1505442"/>
                </a:cubicBezTo>
                <a:cubicBezTo>
                  <a:pt x="1060245" y="1564982"/>
                  <a:pt x="1029656" y="1612505"/>
                  <a:pt x="1019277" y="1662759"/>
                </a:cubicBezTo>
                <a:cubicBezTo>
                  <a:pt x="1008899" y="1713013"/>
                  <a:pt x="1027470" y="1764359"/>
                  <a:pt x="1019277" y="1806965"/>
                </a:cubicBezTo>
                <a:cubicBezTo>
                  <a:pt x="1011084" y="1849571"/>
                  <a:pt x="996882" y="1894909"/>
                  <a:pt x="970116" y="1918397"/>
                </a:cubicBezTo>
                <a:cubicBezTo>
                  <a:pt x="943350" y="1941885"/>
                  <a:pt x="894189" y="1917851"/>
                  <a:pt x="858684" y="1947894"/>
                </a:cubicBezTo>
                <a:cubicBezTo>
                  <a:pt x="823179" y="1977937"/>
                  <a:pt x="789312" y="2070797"/>
                  <a:pt x="757084" y="2098655"/>
                </a:cubicBezTo>
                <a:cubicBezTo>
                  <a:pt x="724856" y="2126513"/>
                  <a:pt x="699729" y="2114496"/>
                  <a:pt x="665316" y="2115042"/>
                </a:cubicBezTo>
                <a:cubicBezTo>
                  <a:pt x="630903" y="2115588"/>
                  <a:pt x="580649" y="2104118"/>
                  <a:pt x="550606" y="2101933"/>
                </a:cubicBezTo>
                <a:cubicBezTo>
                  <a:pt x="520563" y="2099748"/>
                  <a:pt x="502538" y="2063696"/>
                  <a:pt x="485058" y="2101933"/>
                </a:cubicBezTo>
                <a:cubicBezTo>
                  <a:pt x="467578" y="2140170"/>
                  <a:pt x="457746" y="2327528"/>
                  <a:pt x="445729" y="2331352"/>
                </a:cubicBezTo>
                <a:cubicBezTo>
                  <a:pt x="433712" y="2335176"/>
                  <a:pt x="8194" y="2326436"/>
                  <a:pt x="0" y="2321520"/>
                </a:cubicBezTo>
                <a:cubicBezTo>
                  <a:pt x="18026" y="2329714"/>
                  <a:pt x="0" y="637473"/>
                  <a:pt x="3277" y="256746"/>
                </a:cubicBezTo>
                <a:cubicBezTo>
                  <a:pt x="6554" y="-123981"/>
                  <a:pt x="-2185" y="37159"/>
                  <a:pt x="6555" y="1749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Freeform 186"/>
          <p:cNvSpPr/>
          <p:nvPr/>
        </p:nvSpPr>
        <p:spPr>
          <a:xfrm>
            <a:off x="225044" y="6498285"/>
            <a:ext cx="1577920" cy="2394223"/>
          </a:xfrm>
          <a:custGeom>
            <a:avLst/>
            <a:gdLst>
              <a:gd name="connsiteX0" fmla="*/ 562366 w 1611524"/>
              <a:gd name="connsiteY0" fmla="*/ 2532594 h 2729523"/>
              <a:gd name="connsiteX1" fmla="*/ 575476 w 1611524"/>
              <a:gd name="connsiteY1" fmla="*/ 2457213 h 2729523"/>
              <a:gd name="connsiteX2" fmla="*/ 624637 w 1611524"/>
              <a:gd name="connsiteY2" fmla="*/ 2411329 h 2729523"/>
              <a:gd name="connsiteX3" fmla="*/ 772121 w 1611524"/>
              <a:gd name="connsiteY3" fmla="*/ 2417884 h 2729523"/>
              <a:gd name="connsiteX4" fmla="*/ 834392 w 1611524"/>
              <a:gd name="connsiteY4" fmla="*/ 2408052 h 2729523"/>
              <a:gd name="connsiteX5" fmla="*/ 909773 w 1611524"/>
              <a:gd name="connsiteY5" fmla="*/ 2254013 h 2729523"/>
              <a:gd name="connsiteX6" fmla="*/ 1047425 w 1611524"/>
              <a:gd name="connsiteY6" fmla="*/ 2172078 h 2729523"/>
              <a:gd name="connsiteX7" fmla="*/ 1158857 w 1611524"/>
              <a:gd name="connsiteY7" fmla="*/ 1981987 h 2729523"/>
              <a:gd name="connsiteX8" fmla="*/ 1204741 w 1611524"/>
              <a:gd name="connsiteY8" fmla="*/ 1854168 h 2729523"/>
              <a:gd name="connsiteX9" fmla="*/ 1201463 w 1611524"/>
              <a:gd name="connsiteY9" fmla="*/ 1637858 h 2729523"/>
              <a:gd name="connsiteX10" fmla="*/ 1326005 w 1611524"/>
              <a:gd name="connsiteY10" fmla="*/ 1483820 h 2729523"/>
              <a:gd name="connsiteX11" fmla="*/ 1489876 w 1611524"/>
              <a:gd name="connsiteY11" fmla="*/ 1477265 h 2729523"/>
              <a:gd name="connsiteX12" fmla="*/ 1594754 w 1611524"/>
              <a:gd name="connsiteY12" fmla="*/ 1437936 h 2729523"/>
              <a:gd name="connsiteX13" fmla="*/ 1611141 w 1611524"/>
              <a:gd name="connsiteY13" fmla="*/ 1303562 h 2729523"/>
              <a:gd name="connsiteX14" fmla="*/ 1594754 w 1611524"/>
              <a:gd name="connsiteY14" fmla="*/ 1244568 h 2729523"/>
              <a:gd name="connsiteX15" fmla="*/ 1486599 w 1611524"/>
              <a:gd name="connsiteY15" fmla="*/ 1224903 h 2729523"/>
              <a:gd name="connsiteX16" fmla="*/ 1427605 w 1611524"/>
              <a:gd name="connsiteY16" fmla="*/ 1116749 h 2729523"/>
              <a:gd name="connsiteX17" fmla="*/ 1316173 w 1611524"/>
              <a:gd name="connsiteY17" fmla="*/ 1093807 h 2729523"/>
              <a:gd name="connsiteX18" fmla="*/ 1171966 w 1611524"/>
              <a:gd name="connsiteY18" fmla="*/ 1034813 h 2729523"/>
              <a:gd name="connsiteX19" fmla="*/ 985154 w 1611524"/>
              <a:gd name="connsiteY19" fmla="*/ 946323 h 2729523"/>
              <a:gd name="connsiteX20" fmla="*/ 847502 w 1611524"/>
              <a:gd name="connsiteY20" fmla="*/ 910271 h 2729523"/>
              <a:gd name="connsiteX21" fmla="*/ 745902 w 1611524"/>
              <a:gd name="connsiteY21" fmla="*/ 848000 h 2729523"/>
              <a:gd name="connsiteX22" fmla="*/ 621360 w 1611524"/>
              <a:gd name="connsiteY22" fmla="*/ 769342 h 2729523"/>
              <a:gd name="connsiteX23" fmla="*/ 562366 w 1611524"/>
              <a:gd name="connsiteY23" fmla="*/ 703794 h 2729523"/>
              <a:gd name="connsiteX24" fmla="*/ 663966 w 1611524"/>
              <a:gd name="connsiteY24" fmla="*/ 589084 h 2729523"/>
              <a:gd name="connsiteX25" fmla="*/ 627915 w 1611524"/>
              <a:gd name="connsiteY25" fmla="*/ 461265 h 2729523"/>
              <a:gd name="connsiteX26" fmla="*/ 509928 w 1611524"/>
              <a:gd name="connsiteY26" fmla="*/ 428491 h 2729523"/>
              <a:gd name="connsiteX27" fmla="*/ 306728 w 1611524"/>
              <a:gd name="connsiteY27" fmla="*/ 500594 h 2729523"/>
              <a:gd name="connsiteX28" fmla="*/ 221515 w 1611524"/>
              <a:gd name="connsiteY28" fmla="*/ 490762 h 2729523"/>
              <a:gd name="connsiteX29" fmla="*/ 165799 w 1611524"/>
              <a:gd name="connsiteY29" fmla="*/ 382607 h 2729523"/>
              <a:gd name="connsiteX30" fmla="*/ 149412 w 1611524"/>
              <a:gd name="connsiteY30" fmla="*/ 231845 h 2729523"/>
              <a:gd name="connsiteX31" fmla="*/ 41257 w 1611524"/>
              <a:gd name="connsiteY31" fmla="*/ 163020 h 2729523"/>
              <a:gd name="connsiteX32" fmla="*/ 44534 w 1611524"/>
              <a:gd name="connsiteY32" fmla="*/ 2555536 h 2729523"/>
              <a:gd name="connsiteX33" fmla="*/ 562366 w 1611524"/>
              <a:gd name="connsiteY33" fmla="*/ 2532594 h 2729523"/>
              <a:gd name="connsiteX0" fmla="*/ 562366 w 1611524"/>
              <a:gd name="connsiteY0" fmla="*/ 2370412 h 2567341"/>
              <a:gd name="connsiteX1" fmla="*/ 575476 w 1611524"/>
              <a:gd name="connsiteY1" fmla="*/ 2295031 h 2567341"/>
              <a:gd name="connsiteX2" fmla="*/ 624637 w 1611524"/>
              <a:gd name="connsiteY2" fmla="*/ 2249147 h 2567341"/>
              <a:gd name="connsiteX3" fmla="*/ 772121 w 1611524"/>
              <a:gd name="connsiteY3" fmla="*/ 2255702 h 2567341"/>
              <a:gd name="connsiteX4" fmla="*/ 834392 w 1611524"/>
              <a:gd name="connsiteY4" fmla="*/ 2245870 h 2567341"/>
              <a:gd name="connsiteX5" fmla="*/ 909773 w 1611524"/>
              <a:gd name="connsiteY5" fmla="*/ 2091831 h 2567341"/>
              <a:gd name="connsiteX6" fmla="*/ 1047425 w 1611524"/>
              <a:gd name="connsiteY6" fmla="*/ 2009896 h 2567341"/>
              <a:gd name="connsiteX7" fmla="*/ 1158857 w 1611524"/>
              <a:gd name="connsiteY7" fmla="*/ 1819805 h 2567341"/>
              <a:gd name="connsiteX8" fmla="*/ 1204741 w 1611524"/>
              <a:gd name="connsiteY8" fmla="*/ 1691986 h 2567341"/>
              <a:gd name="connsiteX9" fmla="*/ 1201463 w 1611524"/>
              <a:gd name="connsiteY9" fmla="*/ 1475676 h 2567341"/>
              <a:gd name="connsiteX10" fmla="*/ 1326005 w 1611524"/>
              <a:gd name="connsiteY10" fmla="*/ 1321638 h 2567341"/>
              <a:gd name="connsiteX11" fmla="*/ 1489876 w 1611524"/>
              <a:gd name="connsiteY11" fmla="*/ 1315083 h 2567341"/>
              <a:gd name="connsiteX12" fmla="*/ 1594754 w 1611524"/>
              <a:gd name="connsiteY12" fmla="*/ 1275754 h 2567341"/>
              <a:gd name="connsiteX13" fmla="*/ 1611141 w 1611524"/>
              <a:gd name="connsiteY13" fmla="*/ 1141380 h 2567341"/>
              <a:gd name="connsiteX14" fmla="*/ 1594754 w 1611524"/>
              <a:gd name="connsiteY14" fmla="*/ 1082386 h 2567341"/>
              <a:gd name="connsiteX15" fmla="*/ 1486599 w 1611524"/>
              <a:gd name="connsiteY15" fmla="*/ 1062721 h 2567341"/>
              <a:gd name="connsiteX16" fmla="*/ 1427605 w 1611524"/>
              <a:gd name="connsiteY16" fmla="*/ 954567 h 2567341"/>
              <a:gd name="connsiteX17" fmla="*/ 1316173 w 1611524"/>
              <a:gd name="connsiteY17" fmla="*/ 931625 h 2567341"/>
              <a:gd name="connsiteX18" fmla="*/ 1171966 w 1611524"/>
              <a:gd name="connsiteY18" fmla="*/ 872631 h 2567341"/>
              <a:gd name="connsiteX19" fmla="*/ 985154 w 1611524"/>
              <a:gd name="connsiteY19" fmla="*/ 784141 h 2567341"/>
              <a:gd name="connsiteX20" fmla="*/ 847502 w 1611524"/>
              <a:gd name="connsiteY20" fmla="*/ 748089 h 2567341"/>
              <a:gd name="connsiteX21" fmla="*/ 745902 w 1611524"/>
              <a:gd name="connsiteY21" fmla="*/ 685818 h 2567341"/>
              <a:gd name="connsiteX22" fmla="*/ 621360 w 1611524"/>
              <a:gd name="connsiteY22" fmla="*/ 607160 h 2567341"/>
              <a:gd name="connsiteX23" fmla="*/ 562366 w 1611524"/>
              <a:gd name="connsiteY23" fmla="*/ 541612 h 2567341"/>
              <a:gd name="connsiteX24" fmla="*/ 663966 w 1611524"/>
              <a:gd name="connsiteY24" fmla="*/ 426902 h 2567341"/>
              <a:gd name="connsiteX25" fmla="*/ 627915 w 1611524"/>
              <a:gd name="connsiteY25" fmla="*/ 299083 h 2567341"/>
              <a:gd name="connsiteX26" fmla="*/ 509928 w 1611524"/>
              <a:gd name="connsiteY26" fmla="*/ 266309 h 2567341"/>
              <a:gd name="connsiteX27" fmla="*/ 306728 w 1611524"/>
              <a:gd name="connsiteY27" fmla="*/ 338412 h 2567341"/>
              <a:gd name="connsiteX28" fmla="*/ 221515 w 1611524"/>
              <a:gd name="connsiteY28" fmla="*/ 328580 h 2567341"/>
              <a:gd name="connsiteX29" fmla="*/ 165799 w 1611524"/>
              <a:gd name="connsiteY29" fmla="*/ 220425 h 2567341"/>
              <a:gd name="connsiteX30" fmla="*/ 149412 w 1611524"/>
              <a:gd name="connsiteY30" fmla="*/ 69663 h 2567341"/>
              <a:gd name="connsiteX31" fmla="*/ 41257 w 1611524"/>
              <a:gd name="connsiteY31" fmla="*/ 838 h 2567341"/>
              <a:gd name="connsiteX32" fmla="*/ 44534 w 1611524"/>
              <a:gd name="connsiteY32" fmla="*/ 2393354 h 2567341"/>
              <a:gd name="connsiteX33" fmla="*/ 562366 w 1611524"/>
              <a:gd name="connsiteY33" fmla="*/ 2370412 h 2567341"/>
              <a:gd name="connsiteX0" fmla="*/ 562366 w 1611524"/>
              <a:gd name="connsiteY0" fmla="*/ 2370412 h 2563163"/>
              <a:gd name="connsiteX1" fmla="*/ 575476 w 1611524"/>
              <a:gd name="connsiteY1" fmla="*/ 2295031 h 2563163"/>
              <a:gd name="connsiteX2" fmla="*/ 624637 w 1611524"/>
              <a:gd name="connsiteY2" fmla="*/ 2249147 h 2563163"/>
              <a:gd name="connsiteX3" fmla="*/ 772121 w 1611524"/>
              <a:gd name="connsiteY3" fmla="*/ 2255702 h 2563163"/>
              <a:gd name="connsiteX4" fmla="*/ 834392 w 1611524"/>
              <a:gd name="connsiteY4" fmla="*/ 2245870 h 2563163"/>
              <a:gd name="connsiteX5" fmla="*/ 909773 w 1611524"/>
              <a:gd name="connsiteY5" fmla="*/ 2091831 h 2563163"/>
              <a:gd name="connsiteX6" fmla="*/ 1047425 w 1611524"/>
              <a:gd name="connsiteY6" fmla="*/ 2009896 h 2563163"/>
              <a:gd name="connsiteX7" fmla="*/ 1158857 w 1611524"/>
              <a:gd name="connsiteY7" fmla="*/ 1819805 h 2563163"/>
              <a:gd name="connsiteX8" fmla="*/ 1204741 w 1611524"/>
              <a:gd name="connsiteY8" fmla="*/ 1691986 h 2563163"/>
              <a:gd name="connsiteX9" fmla="*/ 1201463 w 1611524"/>
              <a:gd name="connsiteY9" fmla="*/ 1475676 h 2563163"/>
              <a:gd name="connsiteX10" fmla="*/ 1326005 w 1611524"/>
              <a:gd name="connsiteY10" fmla="*/ 1321638 h 2563163"/>
              <a:gd name="connsiteX11" fmla="*/ 1489876 w 1611524"/>
              <a:gd name="connsiteY11" fmla="*/ 1315083 h 2563163"/>
              <a:gd name="connsiteX12" fmla="*/ 1594754 w 1611524"/>
              <a:gd name="connsiteY12" fmla="*/ 1275754 h 2563163"/>
              <a:gd name="connsiteX13" fmla="*/ 1611141 w 1611524"/>
              <a:gd name="connsiteY13" fmla="*/ 1141380 h 2563163"/>
              <a:gd name="connsiteX14" fmla="*/ 1594754 w 1611524"/>
              <a:gd name="connsiteY14" fmla="*/ 1082386 h 2563163"/>
              <a:gd name="connsiteX15" fmla="*/ 1486599 w 1611524"/>
              <a:gd name="connsiteY15" fmla="*/ 1062721 h 2563163"/>
              <a:gd name="connsiteX16" fmla="*/ 1427605 w 1611524"/>
              <a:gd name="connsiteY16" fmla="*/ 954567 h 2563163"/>
              <a:gd name="connsiteX17" fmla="*/ 1316173 w 1611524"/>
              <a:gd name="connsiteY17" fmla="*/ 931625 h 2563163"/>
              <a:gd name="connsiteX18" fmla="*/ 1171966 w 1611524"/>
              <a:gd name="connsiteY18" fmla="*/ 872631 h 2563163"/>
              <a:gd name="connsiteX19" fmla="*/ 985154 w 1611524"/>
              <a:gd name="connsiteY19" fmla="*/ 784141 h 2563163"/>
              <a:gd name="connsiteX20" fmla="*/ 847502 w 1611524"/>
              <a:gd name="connsiteY20" fmla="*/ 748089 h 2563163"/>
              <a:gd name="connsiteX21" fmla="*/ 745902 w 1611524"/>
              <a:gd name="connsiteY21" fmla="*/ 685818 h 2563163"/>
              <a:gd name="connsiteX22" fmla="*/ 621360 w 1611524"/>
              <a:gd name="connsiteY22" fmla="*/ 607160 h 2563163"/>
              <a:gd name="connsiteX23" fmla="*/ 562366 w 1611524"/>
              <a:gd name="connsiteY23" fmla="*/ 541612 h 2563163"/>
              <a:gd name="connsiteX24" fmla="*/ 663966 w 1611524"/>
              <a:gd name="connsiteY24" fmla="*/ 426902 h 2563163"/>
              <a:gd name="connsiteX25" fmla="*/ 627915 w 1611524"/>
              <a:gd name="connsiteY25" fmla="*/ 299083 h 2563163"/>
              <a:gd name="connsiteX26" fmla="*/ 509928 w 1611524"/>
              <a:gd name="connsiteY26" fmla="*/ 266309 h 2563163"/>
              <a:gd name="connsiteX27" fmla="*/ 306728 w 1611524"/>
              <a:gd name="connsiteY27" fmla="*/ 338412 h 2563163"/>
              <a:gd name="connsiteX28" fmla="*/ 221515 w 1611524"/>
              <a:gd name="connsiteY28" fmla="*/ 328580 h 2563163"/>
              <a:gd name="connsiteX29" fmla="*/ 165799 w 1611524"/>
              <a:gd name="connsiteY29" fmla="*/ 220425 h 2563163"/>
              <a:gd name="connsiteX30" fmla="*/ 149412 w 1611524"/>
              <a:gd name="connsiteY30" fmla="*/ 69663 h 2563163"/>
              <a:gd name="connsiteX31" fmla="*/ 41257 w 1611524"/>
              <a:gd name="connsiteY31" fmla="*/ 838 h 2563163"/>
              <a:gd name="connsiteX32" fmla="*/ 44534 w 1611524"/>
              <a:gd name="connsiteY32" fmla="*/ 2393354 h 2563163"/>
              <a:gd name="connsiteX33" fmla="*/ 562366 w 1611524"/>
              <a:gd name="connsiteY33" fmla="*/ 2370412 h 2563163"/>
              <a:gd name="connsiteX0" fmla="*/ 528762 w 1577920"/>
              <a:gd name="connsiteY0" fmla="*/ 2370412 h 2394223"/>
              <a:gd name="connsiteX1" fmla="*/ 541872 w 1577920"/>
              <a:gd name="connsiteY1" fmla="*/ 2295031 h 2394223"/>
              <a:gd name="connsiteX2" fmla="*/ 591033 w 1577920"/>
              <a:gd name="connsiteY2" fmla="*/ 2249147 h 2394223"/>
              <a:gd name="connsiteX3" fmla="*/ 738517 w 1577920"/>
              <a:gd name="connsiteY3" fmla="*/ 2255702 h 2394223"/>
              <a:gd name="connsiteX4" fmla="*/ 800788 w 1577920"/>
              <a:gd name="connsiteY4" fmla="*/ 2245870 h 2394223"/>
              <a:gd name="connsiteX5" fmla="*/ 876169 w 1577920"/>
              <a:gd name="connsiteY5" fmla="*/ 2091831 h 2394223"/>
              <a:gd name="connsiteX6" fmla="*/ 1013821 w 1577920"/>
              <a:gd name="connsiteY6" fmla="*/ 2009896 h 2394223"/>
              <a:gd name="connsiteX7" fmla="*/ 1125253 w 1577920"/>
              <a:gd name="connsiteY7" fmla="*/ 1819805 h 2394223"/>
              <a:gd name="connsiteX8" fmla="*/ 1171137 w 1577920"/>
              <a:gd name="connsiteY8" fmla="*/ 1691986 h 2394223"/>
              <a:gd name="connsiteX9" fmla="*/ 1167859 w 1577920"/>
              <a:gd name="connsiteY9" fmla="*/ 1475676 h 2394223"/>
              <a:gd name="connsiteX10" fmla="*/ 1292401 w 1577920"/>
              <a:gd name="connsiteY10" fmla="*/ 1321638 h 2394223"/>
              <a:gd name="connsiteX11" fmla="*/ 1456272 w 1577920"/>
              <a:gd name="connsiteY11" fmla="*/ 1315083 h 2394223"/>
              <a:gd name="connsiteX12" fmla="*/ 1561150 w 1577920"/>
              <a:gd name="connsiteY12" fmla="*/ 1275754 h 2394223"/>
              <a:gd name="connsiteX13" fmla="*/ 1577537 w 1577920"/>
              <a:gd name="connsiteY13" fmla="*/ 1141380 h 2394223"/>
              <a:gd name="connsiteX14" fmla="*/ 1561150 w 1577920"/>
              <a:gd name="connsiteY14" fmla="*/ 1082386 h 2394223"/>
              <a:gd name="connsiteX15" fmla="*/ 1452995 w 1577920"/>
              <a:gd name="connsiteY15" fmla="*/ 1062721 h 2394223"/>
              <a:gd name="connsiteX16" fmla="*/ 1394001 w 1577920"/>
              <a:gd name="connsiteY16" fmla="*/ 954567 h 2394223"/>
              <a:gd name="connsiteX17" fmla="*/ 1282569 w 1577920"/>
              <a:gd name="connsiteY17" fmla="*/ 931625 h 2394223"/>
              <a:gd name="connsiteX18" fmla="*/ 1138362 w 1577920"/>
              <a:gd name="connsiteY18" fmla="*/ 872631 h 2394223"/>
              <a:gd name="connsiteX19" fmla="*/ 951550 w 1577920"/>
              <a:gd name="connsiteY19" fmla="*/ 784141 h 2394223"/>
              <a:gd name="connsiteX20" fmla="*/ 813898 w 1577920"/>
              <a:gd name="connsiteY20" fmla="*/ 748089 h 2394223"/>
              <a:gd name="connsiteX21" fmla="*/ 712298 w 1577920"/>
              <a:gd name="connsiteY21" fmla="*/ 685818 h 2394223"/>
              <a:gd name="connsiteX22" fmla="*/ 587756 w 1577920"/>
              <a:gd name="connsiteY22" fmla="*/ 607160 h 2394223"/>
              <a:gd name="connsiteX23" fmla="*/ 528762 w 1577920"/>
              <a:gd name="connsiteY23" fmla="*/ 541612 h 2394223"/>
              <a:gd name="connsiteX24" fmla="*/ 630362 w 1577920"/>
              <a:gd name="connsiteY24" fmla="*/ 426902 h 2394223"/>
              <a:gd name="connsiteX25" fmla="*/ 594311 w 1577920"/>
              <a:gd name="connsiteY25" fmla="*/ 299083 h 2394223"/>
              <a:gd name="connsiteX26" fmla="*/ 476324 w 1577920"/>
              <a:gd name="connsiteY26" fmla="*/ 266309 h 2394223"/>
              <a:gd name="connsiteX27" fmla="*/ 273124 w 1577920"/>
              <a:gd name="connsiteY27" fmla="*/ 338412 h 2394223"/>
              <a:gd name="connsiteX28" fmla="*/ 187911 w 1577920"/>
              <a:gd name="connsiteY28" fmla="*/ 328580 h 2394223"/>
              <a:gd name="connsiteX29" fmla="*/ 132195 w 1577920"/>
              <a:gd name="connsiteY29" fmla="*/ 220425 h 2394223"/>
              <a:gd name="connsiteX30" fmla="*/ 115808 w 1577920"/>
              <a:gd name="connsiteY30" fmla="*/ 69663 h 2394223"/>
              <a:gd name="connsiteX31" fmla="*/ 7653 w 1577920"/>
              <a:gd name="connsiteY31" fmla="*/ 838 h 2394223"/>
              <a:gd name="connsiteX32" fmla="*/ 10930 w 1577920"/>
              <a:gd name="connsiteY32" fmla="*/ 2393354 h 2394223"/>
              <a:gd name="connsiteX33" fmla="*/ 528762 w 1577920"/>
              <a:gd name="connsiteY33" fmla="*/ 2370412 h 2394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77920" h="2394223">
                <a:moveTo>
                  <a:pt x="528762" y="2370412"/>
                </a:moveTo>
                <a:cubicBezTo>
                  <a:pt x="535317" y="2373689"/>
                  <a:pt x="531494" y="2315242"/>
                  <a:pt x="541872" y="2295031"/>
                </a:cubicBezTo>
                <a:cubicBezTo>
                  <a:pt x="552251" y="2274820"/>
                  <a:pt x="558259" y="2255702"/>
                  <a:pt x="591033" y="2249147"/>
                </a:cubicBezTo>
                <a:cubicBezTo>
                  <a:pt x="623807" y="2242592"/>
                  <a:pt x="703558" y="2256248"/>
                  <a:pt x="738517" y="2255702"/>
                </a:cubicBezTo>
                <a:cubicBezTo>
                  <a:pt x="773476" y="2255156"/>
                  <a:pt x="777846" y="2273182"/>
                  <a:pt x="800788" y="2245870"/>
                </a:cubicBezTo>
                <a:cubicBezTo>
                  <a:pt x="823730" y="2218558"/>
                  <a:pt x="840664" y="2131160"/>
                  <a:pt x="876169" y="2091831"/>
                </a:cubicBezTo>
                <a:cubicBezTo>
                  <a:pt x="911674" y="2052502"/>
                  <a:pt x="972307" y="2055234"/>
                  <a:pt x="1013821" y="2009896"/>
                </a:cubicBezTo>
                <a:cubicBezTo>
                  <a:pt x="1055335" y="1964558"/>
                  <a:pt x="1099034" y="1872790"/>
                  <a:pt x="1125253" y="1819805"/>
                </a:cubicBezTo>
                <a:cubicBezTo>
                  <a:pt x="1151472" y="1766820"/>
                  <a:pt x="1164036" y="1749341"/>
                  <a:pt x="1171137" y="1691986"/>
                </a:cubicBezTo>
                <a:cubicBezTo>
                  <a:pt x="1178238" y="1634631"/>
                  <a:pt x="1147648" y="1537401"/>
                  <a:pt x="1167859" y="1475676"/>
                </a:cubicBezTo>
                <a:cubicBezTo>
                  <a:pt x="1188070" y="1413951"/>
                  <a:pt x="1244332" y="1348403"/>
                  <a:pt x="1292401" y="1321638"/>
                </a:cubicBezTo>
                <a:cubicBezTo>
                  <a:pt x="1340470" y="1294873"/>
                  <a:pt x="1411481" y="1322730"/>
                  <a:pt x="1456272" y="1315083"/>
                </a:cubicBezTo>
                <a:cubicBezTo>
                  <a:pt x="1501063" y="1307436"/>
                  <a:pt x="1540939" y="1304704"/>
                  <a:pt x="1561150" y="1275754"/>
                </a:cubicBezTo>
                <a:cubicBezTo>
                  <a:pt x="1581361" y="1246803"/>
                  <a:pt x="1577537" y="1173608"/>
                  <a:pt x="1577537" y="1141380"/>
                </a:cubicBezTo>
                <a:cubicBezTo>
                  <a:pt x="1577537" y="1109152"/>
                  <a:pt x="1581907" y="1095496"/>
                  <a:pt x="1561150" y="1082386"/>
                </a:cubicBezTo>
                <a:cubicBezTo>
                  <a:pt x="1540393" y="1069276"/>
                  <a:pt x="1480853" y="1084024"/>
                  <a:pt x="1452995" y="1062721"/>
                </a:cubicBezTo>
                <a:cubicBezTo>
                  <a:pt x="1425137" y="1041418"/>
                  <a:pt x="1422405" y="976416"/>
                  <a:pt x="1394001" y="954567"/>
                </a:cubicBezTo>
                <a:cubicBezTo>
                  <a:pt x="1365597" y="932718"/>
                  <a:pt x="1325175" y="945281"/>
                  <a:pt x="1282569" y="931625"/>
                </a:cubicBezTo>
                <a:cubicBezTo>
                  <a:pt x="1239963" y="917969"/>
                  <a:pt x="1193532" y="897212"/>
                  <a:pt x="1138362" y="872631"/>
                </a:cubicBezTo>
                <a:cubicBezTo>
                  <a:pt x="1083192" y="848050"/>
                  <a:pt x="1005627" y="804898"/>
                  <a:pt x="951550" y="784141"/>
                </a:cubicBezTo>
                <a:cubicBezTo>
                  <a:pt x="897473" y="763384"/>
                  <a:pt x="853773" y="764476"/>
                  <a:pt x="813898" y="748089"/>
                </a:cubicBezTo>
                <a:cubicBezTo>
                  <a:pt x="774023" y="731702"/>
                  <a:pt x="712298" y="685818"/>
                  <a:pt x="712298" y="685818"/>
                </a:cubicBezTo>
                <a:cubicBezTo>
                  <a:pt x="674608" y="662330"/>
                  <a:pt x="618345" y="631194"/>
                  <a:pt x="587756" y="607160"/>
                </a:cubicBezTo>
                <a:cubicBezTo>
                  <a:pt x="557167" y="583126"/>
                  <a:pt x="521661" y="571655"/>
                  <a:pt x="528762" y="541612"/>
                </a:cubicBezTo>
                <a:cubicBezTo>
                  <a:pt x="535863" y="511569"/>
                  <a:pt x="619437" y="467323"/>
                  <a:pt x="630362" y="426902"/>
                </a:cubicBezTo>
                <a:cubicBezTo>
                  <a:pt x="641287" y="386480"/>
                  <a:pt x="619984" y="325848"/>
                  <a:pt x="594311" y="299083"/>
                </a:cubicBezTo>
                <a:cubicBezTo>
                  <a:pt x="568638" y="272318"/>
                  <a:pt x="529855" y="259754"/>
                  <a:pt x="476324" y="266309"/>
                </a:cubicBezTo>
                <a:cubicBezTo>
                  <a:pt x="422793" y="272864"/>
                  <a:pt x="321193" y="328033"/>
                  <a:pt x="273124" y="338412"/>
                </a:cubicBezTo>
                <a:cubicBezTo>
                  <a:pt x="225055" y="348790"/>
                  <a:pt x="211399" y="348244"/>
                  <a:pt x="187911" y="328580"/>
                </a:cubicBezTo>
                <a:cubicBezTo>
                  <a:pt x="164423" y="308915"/>
                  <a:pt x="144212" y="263578"/>
                  <a:pt x="132195" y="220425"/>
                </a:cubicBezTo>
                <a:cubicBezTo>
                  <a:pt x="120178" y="177272"/>
                  <a:pt x="136565" y="106261"/>
                  <a:pt x="115808" y="69663"/>
                </a:cubicBezTo>
                <a:cubicBezTo>
                  <a:pt x="95051" y="33065"/>
                  <a:pt x="25133" y="-6263"/>
                  <a:pt x="7653" y="838"/>
                </a:cubicBezTo>
                <a:cubicBezTo>
                  <a:pt x="-9827" y="388120"/>
                  <a:pt x="7653" y="2386799"/>
                  <a:pt x="10930" y="2393354"/>
                </a:cubicBezTo>
                <a:cubicBezTo>
                  <a:pt x="14207" y="2399909"/>
                  <a:pt x="522207" y="2367135"/>
                  <a:pt x="528762" y="237041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Freeform 187"/>
          <p:cNvSpPr/>
          <p:nvPr/>
        </p:nvSpPr>
        <p:spPr>
          <a:xfrm>
            <a:off x="229419" y="6427019"/>
            <a:ext cx="1671484" cy="2458065"/>
          </a:xfrm>
          <a:custGeom>
            <a:avLst/>
            <a:gdLst>
              <a:gd name="connsiteX0" fmla="*/ 789858 w 1671484"/>
              <a:gd name="connsiteY0" fmla="*/ 2438400 h 2458065"/>
              <a:gd name="connsiteX1" fmla="*/ 904568 w 1671484"/>
              <a:gd name="connsiteY1" fmla="*/ 2277807 h 2458065"/>
              <a:gd name="connsiteX2" fmla="*/ 930787 w 1671484"/>
              <a:gd name="connsiteY2" fmla="*/ 2208981 h 2458065"/>
              <a:gd name="connsiteX3" fmla="*/ 999613 w 1671484"/>
              <a:gd name="connsiteY3" fmla="*/ 2166375 h 2458065"/>
              <a:gd name="connsiteX4" fmla="*/ 1081549 w 1671484"/>
              <a:gd name="connsiteY4" fmla="*/ 2100826 h 2458065"/>
              <a:gd name="connsiteX5" fmla="*/ 1173316 w 1671484"/>
              <a:gd name="connsiteY5" fmla="*/ 1950065 h 2458065"/>
              <a:gd name="connsiteX6" fmla="*/ 1245420 w 1671484"/>
              <a:gd name="connsiteY6" fmla="*/ 1825523 h 2458065"/>
              <a:gd name="connsiteX7" fmla="*/ 1255252 w 1671484"/>
              <a:gd name="connsiteY7" fmla="*/ 1615768 h 2458065"/>
              <a:gd name="connsiteX8" fmla="*/ 1317523 w 1671484"/>
              <a:gd name="connsiteY8" fmla="*/ 1517446 h 2458065"/>
              <a:gd name="connsiteX9" fmla="*/ 1481394 w 1671484"/>
              <a:gd name="connsiteY9" fmla="*/ 1465007 h 2458065"/>
              <a:gd name="connsiteX10" fmla="*/ 1589549 w 1671484"/>
              <a:gd name="connsiteY10" fmla="*/ 1406013 h 2458065"/>
              <a:gd name="connsiteX11" fmla="*/ 1622323 w 1671484"/>
              <a:gd name="connsiteY11" fmla="*/ 1350297 h 2458065"/>
              <a:gd name="connsiteX12" fmla="*/ 1658375 w 1671484"/>
              <a:gd name="connsiteY12" fmla="*/ 1268362 h 2458065"/>
              <a:gd name="connsiteX13" fmla="*/ 1671484 w 1671484"/>
              <a:gd name="connsiteY13" fmla="*/ 1176594 h 2458065"/>
              <a:gd name="connsiteX14" fmla="*/ 1612491 w 1671484"/>
              <a:gd name="connsiteY14" fmla="*/ 1114323 h 2458065"/>
              <a:gd name="connsiteX15" fmla="*/ 1497781 w 1671484"/>
              <a:gd name="connsiteY15" fmla="*/ 1042220 h 2458065"/>
              <a:gd name="connsiteX16" fmla="*/ 1389626 w 1671484"/>
              <a:gd name="connsiteY16" fmla="*/ 924233 h 2458065"/>
              <a:gd name="connsiteX17" fmla="*/ 1219200 w 1671484"/>
              <a:gd name="connsiteY17" fmla="*/ 888181 h 2458065"/>
              <a:gd name="connsiteX18" fmla="*/ 1140542 w 1671484"/>
              <a:gd name="connsiteY18" fmla="*/ 884904 h 2458065"/>
              <a:gd name="connsiteX19" fmla="*/ 986504 w 1671484"/>
              <a:gd name="connsiteY19" fmla="*/ 812800 h 2458065"/>
              <a:gd name="connsiteX20" fmla="*/ 858684 w 1671484"/>
              <a:gd name="connsiteY20" fmla="*/ 786581 h 2458065"/>
              <a:gd name="connsiteX21" fmla="*/ 730865 w 1671484"/>
              <a:gd name="connsiteY21" fmla="*/ 701368 h 2458065"/>
              <a:gd name="connsiteX22" fmla="*/ 612878 w 1671484"/>
              <a:gd name="connsiteY22" fmla="*/ 635820 h 2458065"/>
              <a:gd name="connsiteX23" fmla="*/ 684981 w 1671484"/>
              <a:gd name="connsiteY23" fmla="*/ 534220 h 2458065"/>
              <a:gd name="connsiteX24" fmla="*/ 678426 w 1671484"/>
              <a:gd name="connsiteY24" fmla="*/ 449007 h 2458065"/>
              <a:gd name="connsiteX25" fmla="*/ 616155 w 1671484"/>
              <a:gd name="connsiteY25" fmla="*/ 294968 h 2458065"/>
              <a:gd name="connsiteX26" fmla="*/ 465394 w 1671484"/>
              <a:gd name="connsiteY26" fmla="*/ 285136 h 2458065"/>
              <a:gd name="connsiteX27" fmla="*/ 357239 w 1671484"/>
              <a:gd name="connsiteY27" fmla="*/ 317910 h 2458065"/>
              <a:gd name="connsiteX28" fmla="*/ 255639 w 1671484"/>
              <a:gd name="connsiteY28" fmla="*/ 301523 h 2458065"/>
              <a:gd name="connsiteX29" fmla="*/ 209755 w 1671484"/>
              <a:gd name="connsiteY29" fmla="*/ 275304 h 2458065"/>
              <a:gd name="connsiteX30" fmla="*/ 160594 w 1671484"/>
              <a:gd name="connsiteY30" fmla="*/ 114710 h 2458065"/>
              <a:gd name="connsiteX31" fmla="*/ 65549 w 1671484"/>
              <a:gd name="connsiteY31" fmla="*/ 32775 h 2458065"/>
              <a:gd name="connsiteX32" fmla="*/ 6555 w 1671484"/>
              <a:gd name="connsiteY32" fmla="*/ 0 h 2458065"/>
              <a:gd name="connsiteX33" fmla="*/ 0 w 1671484"/>
              <a:gd name="connsiteY33" fmla="*/ 2458065 h 2458065"/>
              <a:gd name="connsiteX34" fmla="*/ 789858 w 1671484"/>
              <a:gd name="connsiteY34" fmla="*/ 2438400 h 245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71484" h="2458065">
                <a:moveTo>
                  <a:pt x="789858" y="2438400"/>
                </a:moveTo>
                <a:lnTo>
                  <a:pt x="904568" y="2277807"/>
                </a:lnTo>
                <a:lnTo>
                  <a:pt x="930787" y="2208981"/>
                </a:lnTo>
                <a:lnTo>
                  <a:pt x="999613" y="2166375"/>
                </a:lnTo>
                <a:lnTo>
                  <a:pt x="1081549" y="2100826"/>
                </a:lnTo>
                <a:lnTo>
                  <a:pt x="1173316" y="1950065"/>
                </a:lnTo>
                <a:lnTo>
                  <a:pt x="1245420" y="1825523"/>
                </a:lnTo>
                <a:lnTo>
                  <a:pt x="1255252" y="1615768"/>
                </a:lnTo>
                <a:lnTo>
                  <a:pt x="1317523" y="1517446"/>
                </a:lnTo>
                <a:lnTo>
                  <a:pt x="1481394" y="1465007"/>
                </a:lnTo>
                <a:lnTo>
                  <a:pt x="1589549" y="1406013"/>
                </a:lnTo>
                <a:lnTo>
                  <a:pt x="1622323" y="1350297"/>
                </a:lnTo>
                <a:lnTo>
                  <a:pt x="1658375" y="1268362"/>
                </a:lnTo>
                <a:lnTo>
                  <a:pt x="1671484" y="1176594"/>
                </a:lnTo>
                <a:lnTo>
                  <a:pt x="1612491" y="1114323"/>
                </a:lnTo>
                <a:lnTo>
                  <a:pt x="1497781" y="1042220"/>
                </a:lnTo>
                <a:lnTo>
                  <a:pt x="1389626" y="924233"/>
                </a:lnTo>
                <a:lnTo>
                  <a:pt x="1219200" y="888181"/>
                </a:lnTo>
                <a:lnTo>
                  <a:pt x="1140542" y="884904"/>
                </a:lnTo>
                <a:lnTo>
                  <a:pt x="986504" y="812800"/>
                </a:lnTo>
                <a:lnTo>
                  <a:pt x="858684" y="786581"/>
                </a:lnTo>
                <a:lnTo>
                  <a:pt x="730865" y="701368"/>
                </a:lnTo>
                <a:lnTo>
                  <a:pt x="612878" y="635820"/>
                </a:lnTo>
                <a:lnTo>
                  <a:pt x="684981" y="534220"/>
                </a:lnTo>
                <a:lnTo>
                  <a:pt x="678426" y="449007"/>
                </a:lnTo>
                <a:lnTo>
                  <a:pt x="616155" y="294968"/>
                </a:lnTo>
                <a:lnTo>
                  <a:pt x="465394" y="285136"/>
                </a:lnTo>
                <a:lnTo>
                  <a:pt x="357239" y="317910"/>
                </a:lnTo>
                <a:lnTo>
                  <a:pt x="255639" y="301523"/>
                </a:lnTo>
                <a:lnTo>
                  <a:pt x="209755" y="275304"/>
                </a:lnTo>
                <a:lnTo>
                  <a:pt x="160594" y="114710"/>
                </a:lnTo>
                <a:lnTo>
                  <a:pt x="65549" y="32775"/>
                </a:lnTo>
                <a:lnTo>
                  <a:pt x="6555" y="0"/>
                </a:lnTo>
                <a:lnTo>
                  <a:pt x="0" y="2458065"/>
                </a:lnTo>
                <a:lnTo>
                  <a:pt x="789858" y="2438400"/>
                </a:ln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Freeform 208"/>
          <p:cNvSpPr/>
          <p:nvPr/>
        </p:nvSpPr>
        <p:spPr>
          <a:xfrm>
            <a:off x="243840" y="2575524"/>
            <a:ext cx="1193491" cy="3551025"/>
          </a:xfrm>
          <a:custGeom>
            <a:avLst/>
            <a:gdLst>
              <a:gd name="connsiteX0" fmla="*/ 0 w 1193491"/>
              <a:gd name="connsiteY0" fmla="*/ 147356 h 3551025"/>
              <a:gd name="connsiteX1" fmla="*/ 96520 w 1193491"/>
              <a:gd name="connsiteY1" fmla="*/ 243876 h 3551025"/>
              <a:gd name="connsiteX2" fmla="*/ 167640 w 1193491"/>
              <a:gd name="connsiteY2" fmla="*/ 304836 h 3551025"/>
              <a:gd name="connsiteX3" fmla="*/ 259080 w 1193491"/>
              <a:gd name="connsiteY3" fmla="*/ 193076 h 3551025"/>
              <a:gd name="connsiteX4" fmla="*/ 355600 w 1193491"/>
              <a:gd name="connsiteY4" fmla="*/ 30516 h 3551025"/>
              <a:gd name="connsiteX5" fmla="*/ 441960 w 1193491"/>
              <a:gd name="connsiteY5" fmla="*/ 10196 h 3551025"/>
              <a:gd name="connsiteX6" fmla="*/ 604520 w 1193491"/>
              <a:gd name="connsiteY6" fmla="*/ 147356 h 3551025"/>
              <a:gd name="connsiteX7" fmla="*/ 599440 w 1193491"/>
              <a:gd name="connsiteY7" fmla="*/ 299756 h 3551025"/>
              <a:gd name="connsiteX8" fmla="*/ 604520 w 1193491"/>
              <a:gd name="connsiteY8" fmla="*/ 406436 h 3551025"/>
              <a:gd name="connsiteX9" fmla="*/ 629920 w 1193491"/>
              <a:gd name="connsiteY9" fmla="*/ 482636 h 3551025"/>
              <a:gd name="connsiteX10" fmla="*/ 741680 w 1193491"/>
              <a:gd name="connsiteY10" fmla="*/ 568996 h 3551025"/>
              <a:gd name="connsiteX11" fmla="*/ 878840 w 1193491"/>
              <a:gd name="connsiteY11" fmla="*/ 640116 h 3551025"/>
              <a:gd name="connsiteX12" fmla="*/ 929640 w 1193491"/>
              <a:gd name="connsiteY12" fmla="*/ 762036 h 3551025"/>
              <a:gd name="connsiteX13" fmla="*/ 965200 w 1193491"/>
              <a:gd name="connsiteY13" fmla="*/ 873796 h 3551025"/>
              <a:gd name="connsiteX14" fmla="*/ 1122680 w 1193491"/>
              <a:gd name="connsiteY14" fmla="*/ 944916 h 3551025"/>
              <a:gd name="connsiteX15" fmla="*/ 1168400 w 1193491"/>
              <a:gd name="connsiteY15" fmla="*/ 1021116 h 3551025"/>
              <a:gd name="connsiteX16" fmla="*/ 1112520 w 1193491"/>
              <a:gd name="connsiteY16" fmla="*/ 1132876 h 3551025"/>
              <a:gd name="connsiteX17" fmla="*/ 1056640 w 1193491"/>
              <a:gd name="connsiteY17" fmla="*/ 1214156 h 3551025"/>
              <a:gd name="connsiteX18" fmla="*/ 1031240 w 1193491"/>
              <a:gd name="connsiteY18" fmla="*/ 1346236 h 3551025"/>
              <a:gd name="connsiteX19" fmla="*/ 985520 w 1193491"/>
              <a:gd name="connsiteY19" fmla="*/ 1463076 h 3551025"/>
              <a:gd name="connsiteX20" fmla="*/ 949960 w 1193491"/>
              <a:gd name="connsiteY20" fmla="*/ 1579916 h 3551025"/>
              <a:gd name="connsiteX21" fmla="*/ 955040 w 1193491"/>
              <a:gd name="connsiteY21" fmla="*/ 1681516 h 3551025"/>
              <a:gd name="connsiteX22" fmla="*/ 1005840 w 1193491"/>
              <a:gd name="connsiteY22" fmla="*/ 1788196 h 3551025"/>
              <a:gd name="connsiteX23" fmla="*/ 1087120 w 1193491"/>
              <a:gd name="connsiteY23" fmla="*/ 1910116 h 3551025"/>
              <a:gd name="connsiteX24" fmla="*/ 1153160 w 1193491"/>
              <a:gd name="connsiteY24" fmla="*/ 2077756 h 3551025"/>
              <a:gd name="connsiteX25" fmla="*/ 1188720 w 1193491"/>
              <a:gd name="connsiteY25" fmla="*/ 2280956 h 3551025"/>
              <a:gd name="connsiteX26" fmla="*/ 1046480 w 1193491"/>
              <a:gd name="connsiteY26" fmla="*/ 2479076 h 3551025"/>
              <a:gd name="connsiteX27" fmla="*/ 990600 w 1193491"/>
              <a:gd name="connsiteY27" fmla="*/ 2722916 h 3551025"/>
              <a:gd name="connsiteX28" fmla="*/ 949960 w 1193491"/>
              <a:gd name="connsiteY28" fmla="*/ 2915956 h 3551025"/>
              <a:gd name="connsiteX29" fmla="*/ 904240 w 1193491"/>
              <a:gd name="connsiteY29" fmla="*/ 2946436 h 3551025"/>
              <a:gd name="connsiteX30" fmla="*/ 792480 w 1193491"/>
              <a:gd name="connsiteY30" fmla="*/ 2926116 h 3551025"/>
              <a:gd name="connsiteX31" fmla="*/ 675640 w 1193491"/>
              <a:gd name="connsiteY31" fmla="*/ 2915956 h 3551025"/>
              <a:gd name="connsiteX32" fmla="*/ 548640 w 1193491"/>
              <a:gd name="connsiteY32" fmla="*/ 2936276 h 3551025"/>
              <a:gd name="connsiteX33" fmla="*/ 497840 w 1193491"/>
              <a:gd name="connsiteY33" fmla="*/ 2997236 h 3551025"/>
              <a:gd name="connsiteX34" fmla="*/ 523240 w 1193491"/>
              <a:gd name="connsiteY34" fmla="*/ 3093756 h 3551025"/>
              <a:gd name="connsiteX35" fmla="*/ 619760 w 1193491"/>
              <a:gd name="connsiteY35" fmla="*/ 3215676 h 3551025"/>
              <a:gd name="connsiteX36" fmla="*/ 538480 w 1193491"/>
              <a:gd name="connsiteY36" fmla="*/ 3312196 h 3551025"/>
              <a:gd name="connsiteX37" fmla="*/ 462280 w 1193491"/>
              <a:gd name="connsiteY37" fmla="*/ 3403636 h 3551025"/>
              <a:gd name="connsiteX38" fmla="*/ 401320 w 1193491"/>
              <a:gd name="connsiteY38" fmla="*/ 3530636 h 3551025"/>
              <a:gd name="connsiteX39" fmla="*/ 304800 w 1193491"/>
              <a:gd name="connsiteY39" fmla="*/ 3545876 h 3551025"/>
              <a:gd name="connsiteX40" fmla="*/ 208280 w 1193491"/>
              <a:gd name="connsiteY40" fmla="*/ 3479836 h 3551025"/>
              <a:gd name="connsiteX41" fmla="*/ 157480 w 1193491"/>
              <a:gd name="connsiteY41" fmla="*/ 3439196 h 3551025"/>
              <a:gd name="connsiteX42" fmla="*/ 116840 w 1193491"/>
              <a:gd name="connsiteY42" fmla="*/ 3413796 h 3551025"/>
              <a:gd name="connsiteX43" fmla="*/ 0 w 1193491"/>
              <a:gd name="connsiteY43" fmla="*/ 3393476 h 35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3491" h="3551025">
                <a:moveTo>
                  <a:pt x="0" y="147356"/>
                </a:moveTo>
                <a:cubicBezTo>
                  <a:pt x="34713" y="182069"/>
                  <a:pt x="68580" y="217629"/>
                  <a:pt x="96520" y="243876"/>
                </a:cubicBezTo>
                <a:cubicBezTo>
                  <a:pt x="124460" y="270123"/>
                  <a:pt x="140547" y="313303"/>
                  <a:pt x="167640" y="304836"/>
                </a:cubicBezTo>
                <a:cubicBezTo>
                  <a:pt x="194733" y="296369"/>
                  <a:pt x="227753" y="238796"/>
                  <a:pt x="259080" y="193076"/>
                </a:cubicBezTo>
                <a:cubicBezTo>
                  <a:pt x="290407" y="147356"/>
                  <a:pt x="325120" y="60996"/>
                  <a:pt x="355600" y="30516"/>
                </a:cubicBezTo>
                <a:cubicBezTo>
                  <a:pt x="386080" y="36"/>
                  <a:pt x="400473" y="-9277"/>
                  <a:pt x="441960" y="10196"/>
                </a:cubicBezTo>
                <a:cubicBezTo>
                  <a:pt x="483447" y="29669"/>
                  <a:pt x="578273" y="99096"/>
                  <a:pt x="604520" y="147356"/>
                </a:cubicBezTo>
                <a:cubicBezTo>
                  <a:pt x="630767" y="195616"/>
                  <a:pt x="599440" y="256576"/>
                  <a:pt x="599440" y="299756"/>
                </a:cubicBezTo>
                <a:cubicBezTo>
                  <a:pt x="599440" y="342936"/>
                  <a:pt x="599440" y="375956"/>
                  <a:pt x="604520" y="406436"/>
                </a:cubicBezTo>
                <a:cubicBezTo>
                  <a:pt x="609600" y="436916"/>
                  <a:pt x="607060" y="455543"/>
                  <a:pt x="629920" y="482636"/>
                </a:cubicBezTo>
                <a:cubicBezTo>
                  <a:pt x="652780" y="509729"/>
                  <a:pt x="700193" y="542749"/>
                  <a:pt x="741680" y="568996"/>
                </a:cubicBezTo>
                <a:cubicBezTo>
                  <a:pt x="783167" y="595243"/>
                  <a:pt x="847513" y="607943"/>
                  <a:pt x="878840" y="640116"/>
                </a:cubicBezTo>
                <a:cubicBezTo>
                  <a:pt x="910167" y="672289"/>
                  <a:pt x="915247" y="723089"/>
                  <a:pt x="929640" y="762036"/>
                </a:cubicBezTo>
                <a:cubicBezTo>
                  <a:pt x="944033" y="800983"/>
                  <a:pt x="933027" y="843316"/>
                  <a:pt x="965200" y="873796"/>
                </a:cubicBezTo>
                <a:cubicBezTo>
                  <a:pt x="997373" y="904276"/>
                  <a:pt x="1088813" y="920363"/>
                  <a:pt x="1122680" y="944916"/>
                </a:cubicBezTo>
                <a:cubicBezTo>
                  <a:pt x="1156547" y="969469"/>
                  <a:pt x="1170093" y="989789"/>
                  <a:pt x="1168400" y="1021116"/>
                </a:cubicBezTo>
                <a:cubicBezTo>
                  <a:pt x="1166707" y="1052443"/>
                  <a:pt x="1131147" y="1100703"/>
                  <a:pt x="1112520" y="1132876"/>
                </a:cubicBezTo>
                <a:cubicBezTo>
                  <a:pt x="1093893" y="1165049"/>
                  <a:pt x="1070187" y="1178596"/>
                  <a:pt x="1056640" y="1214156"/>
                </a:cubicBezTo>
                <a:cubicBezTo>
                  <a:pt x="1043093" y="1249716"/>
                  <a:pt x="1043093" y="1304749"/>
                  <a:pt x="1031240" y="1346236"/>
                </a:cubicBezTo>
                <a:cubicBezTo>
                  <a:pt x="1019387" y="1387723"/>
                  <a:pt x="999067" y="1424129"/>
                  <a:pt x="985520" y="1463076"/>
                </a:cubicBezTo>
                <a:cubicBezTo>
                  <a:pt x="971973" y="1502023"/>
                  <a:pt x="955040" y="1543509"/>
                  <a:pt x="949960" y="1579916"/>
                </a:cubicBezTo>
                <a:cubicBezTo>
                  <a:pt x="944880" y="1616323"/>
                  <a:pt x="945727" y="1646803"/>
                  <a:pt x="955040" y="1681516"/>
                </a:cubicBezTo>
                <a:cubicBezTo>
                  <a:pt x="964353" y="1716229"/>
                  <a:pt x="983827" y="1750096"/>
                  <a:pt x="1005840" y="1788196"/>
                </a:cubicBezTo>
                <a:cubicBezTo>
                  <a:pt x="1027853" y="1826296"/>
                  <a:pt x="1062567" y="1861856"/>
                  <a:pt x="1087120" y="1910116"/>
                </a:cubicBezTo>
                <a:cubicBezTo>
                  <a:pt x="1111673" y="1958376"/>
                  <a:pt x="1136227" y="2015949"/>
                  <a:pt x="1153160" y="2077756"/>
                </a:cubicBezTo>
                <a:cubicBezTo>
                  <a:pt x="1170093" y="2139563"/>
                  <a:pt x="1206500" y="2214069"/>
                  <a:pt x="1188720" y="2280956"/>
                </a:cubicBezTo>
                <a:cubicBezTo>
                  <a:pt x="1170940" y="2347843"/>
                  <a:pt x="1079500" y="2405416"/>
                  <a:pt x="1046480" y="2479076"/>
                </a:cubicBezTo>
                <a:cubicBezTo>
                  <a:pt x="1013460" y="2552736"/>
                  <a:pt x="1006687" y="2650103"/>
                  <a:pt x="990600" y="2722916"/>
                </a:cubicBezTo>
                <a:cubicBezTo>
                  <a:pt x="974513" y="2795729"/>
                  <a:pt x="964353" y="2878703"/>
                  <a:pt x="949960" y="2915956"/>
                </a:cubicBezTo>
                <a:cubicBezTo>
                  <a:pt x="935567" y="2953209"/>
                  <a:pt x="930487" y="2944743"/>
                  <a:pt x="904240" y="2946436"/>
                </a:cubicBezTo>
                <a:cubicBezTo>
                  <a:pt x="877993" y="2948129"/>
                  <a:pt x="830580" y="2931196"/>
                  <a:pt x="792480" y="2926116"/>
                </a:cubicBezTo>
                <a:cubicBezTo>
                  <a:pt x="754380" y="2921036"/>
                  <a:pt x="716280" y="2914263"/>
                  <a:pt x="675640" y="2915956"/>
                </a:cubicBezTo>
                <a:cubicBezTo>
                  <a:pt x="635000" y="2917649"/>
                  <a:pt x="578273" y="2922729"/>
                  <a:pt x="548640" y="2936276"/>
                </a:cubicBezTo>
                <a:cubicBezTo>
                  <a:pt x="519007" y="2949823"/>
                  <a:pt x="502073" y="2970989"/>
                  <a:pt x="497840" y="2997236"/>
                </a:cubicBezTo>
                <a:cubicBezTo>
                  <a:pt x="493607" y="3023483"/>
                  <a:pt x="502920" y="3057349"/>
                  <a:pt x="523240" y="3093756"/>
                </a:cubicBezTo>
                <a:cubicBezTo>
                  <a:pt x="543560" y="3130163"/>
                  <a:pt x="617220" y="3179269"/>
                  <a:pt x="619760" y="3215676"/>
                </a:cubicBezTo>
                <a:cubicBezTo>
                  <a:pt x="622300" y="3252083"/>
                  <a:pt x="538480" y="3312196"/>
                  <a:pt x="538480" y="3312196"/>
                </a:cubicBezTo>
                <a:cubicBezTo>
                  <a:pt x="512233" y="3343523"/>
                  <a:pt x="485140" y="3367229"/>
                  <a:pt x="462280" y="3403636"/>
                </a:cubicBezTo>
                <a:cubicBezTo>
                  <a:pt x="439420" y="3440043"/>
                  <a:pt x="427567" y="3506929"/>
                  <a:pt x="401320" y="3530636"/>
                </a:cubicBezTo>
                <a:cubicBezTo>
                  <a:pt x="375073" y="3554343"/>
                  <a:pt x="336973" y="3554343"/>
                  <a:pt x="304800" y="3545876"/>
                </a:cubicBezTo>
                <a:cubicBezTo>
                  <a:pt x="272627" y="3537409"/>
                  <a:pt x="232833" y="3497616"/>
                  <a:pt x="208280" y="3479836"/>
                </a:cubicBezTo>
                <a:cubicBezTo>
                  <a:pt x="183727" y="3462056"/>
                  <a:pt x="172720" y="3450203"/>
                  <a:pt x="157480" y="3439196"/>
                </a:cubicBezTo>
                <a:cubicBezTo>
                  <a:pt x="142240" y="3428189"/>
                  <a:pt x="143086" y="3421416"/>
                  <a:pt x="116840" y="3413796"/>
                </a:cubicBezTo>
                <a:cubicBezTo>
                  <a:pt x="90594" y="3406176"/>
                  <a:pt x="0" y="3410409"/>
                  <a:pt x="0" y="3393476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>
            <a:off x="233680" y="2511238"/>
            <a:ext cx="1259545" cy="3668885"/>
          </a:xfrm>
          <a:custGeom>
            <a:avLst/>
            <a:gdLst>
              <a:gd name="connsiteX0" fmla="*/ 0 w 1259545"/>
              <a:gd name="connsiteY0" fmla="*/ 115121 h 3615241"/>
              <a:gd name="connsiteX1" fmla="*/ 157480 w 1259545"/>
              <a:gd name="connsiteY1" fmla="*/ 221801 h 3615241"/>
              <a:gd name="connsiteX2" fmla="*/ 243840 w 1259545"/>
              <a:gd name="connsiteY2" fmla="*/ 176081 h 3615241"/>
              <a:gd name="connsiteX3" fmla="*/ 320040 w 1259545"/>
              <a:gd name="connsiteY3" fmla="*/ 54161 h 3615241"/>
              <a:gd name="connsiteX4" fmla="*/ 396240 w 1259545"/>
              <a:gd name="connsiteY4" fmla="*/ 8441 h 3615241"/>
              <a:gd name="connsiteX5" fmla="*/ 462280 w 1259545"/>
              <a:gd name="connsiteY5" fmla="*/ 8441 h 3615241"/>
              <a:gd name="connsiteX6" fmla="*/ 563880 w 1259545"/>
              <a:gd name="connsiteY6" fmla="*/ 94801 h 3615241"/>
              <a:gd name="connsiteX7" fmla="*/ 660400 w 1259545"/>
              <a:gd name="connsiteY7" fmla="*/ 196401 h 3615241"/>
              <a:gd name="connsiteX8" fmla="*/ 685800 w 1259545"/>
              <a:gd name="connsiteY8" fmla="*/ 298001 h 3615241"/>
              <a:gd name="connsiteX9" fmla="*/ 660400 w 1259545"/>
              <a:gd name="connsiteY9" fmla="*/ 389441 h 3615241"/>
              <a:gd name="connsiteX10" fmla="*/ 650240 w 1259545"/>
              <a:gd name="connsiteY10" fmla="*/ 445321 h 3615241"/>
              <a:gd name="connsiteX11" fmla="*/ 670560 w 1259545"/>
              <a:gd name="connsiteY11" fmla="*/ 541841 h 3615241"/>
              <a:gd name="connsiteX12" fmla="*/ 843280 w 1259545"/>
              <a:gd name="connsiteY12" fmla="*/ 638361 h 3615241"/>
              <a:gd name="connsiteX13" fmla="*/ 934720 w 1259545"/>
              <a:gd name="connsiteY13" fmla="*/ 679001 h 3615241"/>
              <a:gd name="connsiteX14" fmla="*/ 980440 w 1259545"/>
              <a:gd name="connsiteY14" fmla="*/ 785681 h 3615241"/>
              <a:gd name="connsiteX15" fmla="*/ 990600 w 1259545"/>
              <a:gd name="connsiteY15" fmla="*/ 877121 h 3615241"/>
              <a:gd name="connsiteX16" fmla="*/ 1163320 w 1259545"/>
              <a:gd name="connsiteY16" fmla="*/ 917761 h 3615241"/>
              <a:gd name="connsiteX17" fmla="*/ 1249680 w 1259545"/>
              <a:gd name="connsiteY17" fmla="*/ 1034601 h 3615241"/>
              <a:gd name="connsiteX18" fmla="*/ 1249680 w 1259545"/>
              <a:gd name="connsiteY18" fmla="*/ 1141281 h 3615241"/>
              <a:gd name="connsiteX19" fmla="*/ 1178560 w 1259545"/>
              <a:gd name="connsiteY19" fmla="*/ 1273361 h 3615241"/>
              <a:gd name="connsiteX20" fmla="*/ 1071880 w 1259545"/>
              <a:gd name="connsiteY20" fmla="*/ 1374961 h 3615241"/>
              <a:gd name="connsiteX21" fmla="*/ 1046480 w 1259545"/>
              <a:gd name="connsiteY21" fmla="*/ 1507041 h 3615241"/>
              <a:gd name="connsiteX22" fmla="*/ 1051560 w 1259545"/>
              <a:gd name="connsiteY22" fmla="*/ 1557841 h 3615241"/>
              <a:gd name="connsiteX23" fmla="*/ 1016000 w 1259545"/>
              <a:gd name="connsiteY23" fmla="*/ 1649281 h 3615241"/>
              <a:gd name="connsiteX24" fmla="*/ 1036320 w 1259545"/>
              <a:gd name="connsiteY24" fmla="*/ 1755961 h 3615241"/>
              <a:gd name="connsiteX25" fmla="*/ 1143000 w 1259545"/>
              <a:gd name="connsiteY25" fmla="*/ 1984561 h 3615241"/>
              <a:gd name="connsiteX26" fmla="*/ 1209040 w 1259545"/>
              <a:gd name="connsiteY26" fmla="*/ 2091241 h 3615241"/>
              <a:gd name="connsiteX27" fmla="*/ 1244600 w 1259545"/>
              <a:gd name="connsiteY27" fmla="*/ 2299521 h 3615241"/>
              <a:gd name="connsiteX28" fmla="*/ 1224280 w 1259545"/>
              <a:gd name="connsiteY28" fmla="*/ 2477321 h 3615241"/>
              <a:gd name="connsiteX29" fmla="*/ 1076960 w 1259545"/>
              <a:gd name="connsiteY29" fmla="*/ 2660201 h 3615241"/>
              <a:gd name="connsiteX30" fmla="*/ 1066800 w 1259545"/>
              <a:gd name="connsiteY30" fmla="*/ 2990401 h 3615241"/>
              <a:gd name="connsiteX31" fmla="*/ 1016000 w 1259545"/>
              <a:gd name="connsiteY31" fmla="*/ 3071681 h 3615241"/>
              <a:gd name="connsiteX32" fmla="*/ 772160 w 1259545"/>
              <a:gd name="connsiteY32" fmla="*/ 3046281 h 3615241"/>
              <a:gd name="connsiteX33" fmla="*/ 660400 w 1259545"/>
              <a:gd name="connsiteY33" fmla="*/ 3031041 h 3615241"/>
              <a:gd name="connsiteX34" fmla="*/ 579120 w 1259545"/>
              <a:gd name="connsiteY34" fmla="*/ 3086921 h 3615241"/>
              <a:gd name="connsiteX35" fmla="*/ 629920 w 1259545"/>
              <a:gd name="connsiteY35" fmla="*/ 3188521 h 3615241"/>
              <a:gd name="connsiteX36" fmla="*/ 741680 w 1259545"/>
              <a:gd name="connsiteY36" fmla="*/ 3310441 h 3615241"/>
              <a:gd name="connsiteX37" fmla="*/ 645160 w 1259545"/>
              <a:gd name="connsiteY37" fmla="*/ 3422201 h 3615241"/>
              <a:gd name="connsiteX38" fmla="*/ 553720 w 1259545"/>
              <a:gd name="connsiteY38" fmla="*/ 3503481 h 3615241"/>
              <a:gd name="connsiteX39" fmla="*/ 528320 w 1259545"/>
              <a:gd name="connsiteY39" fmla="*/ 3615241 h 36152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233680 w 1259545"/>
              <a:gd name="connsiteY39" fmla="*/ 4580441 h 45804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518160 w 1259545"/>
              <a:gd name="connsiteY39" fmla="*/ 3650801 h 4580441"/>
              <a:gd name="connsiteX40" fmla="*/ 233680 w 1259545"/>
              <a:gd name="connsiteY40" fmla="*/ 4580441 h 4580441"/>
              <a:gd name="connsiteX0" fmla="*/ 5080 w 1264625"/>
              <a:gd name="connsiteY0" fmla="*/ 115121 h 3695505"/>
              <a:gd name="connsiteX1" fmla="*/ 162560 w 1264625"/>
              <a:gd name="connsiteY1" fmla="*/ 221801 h 3695505"/>
              <a:gd name="connsiteX2" fmla="*/ 248920 w 1264625"/>
              <a:gd name="connsiteY2" fmla="*/ 176081 h 3695505"/>
              <a:gd name="connsiteX3" fmla="*/ 325120 w 1264625"/>
              <a:gd name="connsiteY3" fmla="*/ 54161 h 3695505"/>
              <a:gd name="connsiteX4" fmla="*/ 401320 w 1264625"/>
              <a:gd name="connsiteY4" fmla="*/ 8441 h 3695505"/>
              <a:gd name="connsiteX5" fmla="*/ 467360 w 1264625"/>
              <a:gd name="connsiteY5" fmla="*/ 8441 h 3695505"/>
              <a:gd name="connsiteX6" fmla="*/ 568960 w 1264625"/>
              <a:gd name="connsiteY6" fmla="*/ 94801 h 3695505"/>
              <a:gd name="connsiteX7" fmla="*/ 665480 w 1264625"/>
              <a:gd name="connsiteY7" fmla="*/ 196401 h 3695505"/>
              <a:gd name="connsiteX8" fmla="*/ 690880 w 1264625"/>
              <a:gd name="connsiteY8" fmla="*/ 298001 h 3695505"/>
              <a:gd name="connsiteX9" fmla="*/ 665480 w 1264625"/>
              <a:gd name="connsiteY9" fmla="*/ 389441 h 3695505"/>
              <a:gd name="connsiteX10" fmla="*/ 655320 w 1264625"/>
              <a:gd name="connsiteY10" fmla="*/ 445321 h 3695505"/>
              <a:gd name="connsiteX11" fmla="*/ 675640 w 1264625"/>
              <a:gd name="connsiteY11" fmla="*/ 541841 h 3695505"/>
              <a:gd name="connsiteX12" fmla="*/ 848360 w 1264625"/>
              <a:gd name="connsiteY12" fmla="*/ 638361 h 3695505"/>
              <a:gd name="connsiteX13" fmla="*/ 939800 w 1264625"/>
              <a:gd name="connsiteY13" fmla="*/ 679001 h 3695505"/>
              <a:gd name="connsiteX14" fmla="*/ 985520 w 1264625"/>
              <a:gd name="connsiteY14" fmla="*/ 785681 h 3695505"/>
              <a:gd name="connsiteX15" fmla="*/ 995680 w 1264625"/>
              <a:gd name="connsiteY15" fmla="*/ 877121 h 3695505"/>
              <a:gd name="connsiteX16" fmla="*/ 1168400 w 1264625"/>
              <a:gd name="connsiteY16" fmla="*/ 917761 h 3695505"/>
              <a:gd name="connsiteX17" fmla="*/ 1254760 w 1264625"/>
              <a:gd name="connsiteY17" fmla="*/ 1034601 h 3695505"/>
              <a:gd name="connsiteX18" fmla="*/ 1254760 w 1264625"/>
              <a:gd name="connsiteY18" fmla="*/ 1141281 h 3695505"/>
              <a:gd name="connsiteX19" fmla="*/ 1183640 w 1264625"/>
              <a:gd name="connsiteY19" fmla="*/ 1273361 h 3695505"/>
              <a:gd name="connsiteX20" fmla="*/ 1076960 w 1264625"/>
              <a:gd name="connsiteY20" fmla="*/ 1374961 h 3695505"/>
              <a:gd name="connsiteX21" fmla="*/ 1051560 w 1264625"/>
              <a:gd name="connsiteY21" fmla="*/ 1507041 h 3695505"/>
              <a:gd name="connsiteX22" fmla="*/ 1056640 w 1264625"/>
              <a:gd name="connsiteY22" fmla="*/ 1557841 h 3695505"/>
              <a:gd name="connsiteX23" fmla="*/ 1021080 w 1264625"/>
              <a:gd name="connsiteY23" fmla="*/ 1649281 h 3695505"/>
              <a:gd name="connsiteX24" fmla="*/ 1041400 w 1264625"/>
              <a:gd name="connsiteY24" fmla="*/ 1755961 h 3695505"/>
              <a:gd name="connsiteX25" fmla="*/ 1148080 w 1264625"/>
              <a:gd name="connsiteY25" fmla="*/ 1984561 h 3695505"/>
              <a:gd name="connsiteX26" fmla="*/ 1214120 w 1264625"/>
              <a:gd name="connsiteY26" fmla="*/ 2091241 h 3695505"/>
              <a:gd name="connsiteX27" fmla="*/ 1249680 w 1264625"/>
              <a:gd name="connsiteY27" fmla="*/ 2299521 h 3695505"/>
              <a:gd name="connsiteX28" fmla="*/ 1229360 w 1264625"/>
              <a:gd name="connsiteY28" fmla="*/ 2477321 h 3695505"/>
              <a:gd name="connsiteX29" fmla="*/ 1082040 w 1264625"/>
              <a:gd name="connsiteY29" fmla="*/ 2660201 h 3695505"/>
              <a:gd name="connsiteX30" fmla="*/ 1071880 w 1264625"/>
              <a:gd name="connsiteY30" fmla="*/ 2990401 h 3695505"/>
              <a:gd name="connsiteX31" fmla="*/ 1021080 w 1264625"/>
              <a:gd name="connsiteY31" fmla="*/ 3071681 h 3695505"/>
              <a:gd name="connsiteX32" fmla="*/ 777240 w 1264625"/>
              <a:gd name="connsiteY32" fmla="*/ 3046281 h 3695505"/>
              <a:gd name="connsiteX33" fmla="*/ 665480 w 1264625"/>
              <a:gd name="connsiteY33" fmla="*/ 3031041 h 3695505"/>
              <a:gd name="connsiteX34" fmla="*/ 584200 w 1264625"/>
              <a:gd name="connsiteY34" fmla="*/ 3086921 h 3695505"/>
              <a:gd name="connsiteX35" fmla="*/ 635000 w 1264625"/>
              <a:gd name="connsiteY35" fmla="*/ 3188521 h 3695505"/>
              <a:gd name="connsiteX36" fmla="*/ 746760 w 1264625"/>
              <a:gd name="connsiteY36" fmla="*/ 3310441 h 3695505"/>
              <a:gd name="connsiteX37" fmla="*/ 650240 w 1264625"/>
              <a:gd name="connsiteY37" fmla="*/ 3422201 h 3695505"/>
              <a:gd name="connsiteX38" fmla="*/ 558800 w 1264625"/>
              <a:gd name="connsiteY38" fmla="*/ 3503481 h 3695505"/>
              <a:gd name="connsiteX39" fmla="*/ 523240 w 1264625"/>
              <a:gd name="connsiteY39" fmla="*/ 3650801 h 3695505"/>
              <a:gd name="connsiteX40" fmla="*/ 0 w 1264625"/>
              <a:gd name="connsiteY40" fmla="*/ 3554281 h 3695505"/>
              <a:gd name="connsiteX0" fmla="*/ 5080 w 1264625"/>
              <a:gd name="connsiteY0" fmla="*/ 115121 h 3673390"/>
              <a:gd name="connsiteX1" fmla="*/ 162560 w 1264625"/>
              <a:gd name="connsiteY1" fmla="*/ 221801 h 3673390"/>
              <a:gd name="connsiteX2" fmla="*/ 248920 w 1264625"/>
              <a:gd name="connsiteY2" fmla="*/ 176081 h 3673390"/>
              <a:gd name="connsiteX3" fmla="*/ 325120 w 1264625"/>
              <a:gd name="connsiteY3" fmla="*/ 54161 h 3673390"/>
              <a:gd name="connsiteX4" fmla="*/ 401320 w 1264625"/>
              <a:gd name="connsiteY4" fmla="*/ 8441 h 3673390"/>
              <a:gd name="connsiteX5" fmla="*/ 467360 w 1264625"/>
              <a:gd name="connsiteY5" fmla="*/ 8441 h 3673390"/>
              <a:gd name="connsiteX6" fmla="*/ 568960 w 1264625"/>
              <a:gd name="connsiteY6" fmla="*/ 94801 h 3673390"/>
              <a:gd name="connsiteX7" fmla="*/ 665480 w 1264625"/>
              <a:gd name="connsiteY7" fmla="*/ 196401 h 3673390"/>
              <a:gd name="connsiteX8" fmla="*/ 690880 w 1264625"/>
              <a:gd name="connsiteY8" fmla="*/ 298001 h 3673390"/>
              <a:gd name="connsiteX9" fmla="*/ 665480 w 1264625"/>
              <a:gd name="connsiteY9" fmla="*/ 389441 h 3673390"/>
              <a:gd name="connsiteX10" fmla="*/ 655320 w 1264625"/>
              <a:gd name="connsiteY10" fmla="*/ 445321 h 3673390"/>
              <a:gd name="connsiteX11" fmla="*/ 675640 w 1264625"/>
              <a:gd name="connsiteY11" fmla="*/ 541841 h 3673390"/>
              <a:gd name="connsiteX12" fmla="*/ 848360 w 1264625"/>
              <a:gd name="connsiteY12" fmla="*/ 638361 h 3673390"/>
              <a:gd name="connsiteX13" fmla="*/ 939800 w 1264625"/>
              <a:gd name="connsiteY13" fmla="*/ 679001 h 3673390"/>
              <a:gd name="connsiteX14" fmla="*/ 985520 w 1264625"/>
              <a:gd name="connsiteY14" fmla="*/ 785681 h 3673390"/>
              <a:gd name="connsiteX15" fmla="*/ 995680 w 1264625"/>
              <a:gd name="connsiteY15" fmla="*/ 877121 h 3673390"/>
              <a:gd name="connsiteX16" fmla="*/ 1168400 w 1264625"/>
              <a:gd name="connsiteY16" fmla="*/ 917761 h 3673390"/>
              <a:gd name="connsiteX17" fmla="*/ 1254760 w 1264625"/>
              <a:gd name="connsiteY17" fmla="*/ 1034601 h 3673390"/>
              <a:gd name="connsiteX18" fmla="*/ 1254760 w 1264625"/>
              <a:gd name="connsiteY18" fmla="*/ 1141281 h 3673390"/>
              <a:gd name="connsiteX19" fmla="*/ 1183640 w 1264625"/>
              <a:gd name="connsiteY19" fmla="*/ 1273361 h 3673390"/>
              <a:gd name="connsiteX20" fmla="*/ 1076960 w 1264625"/>
              <a:gd name="connsiteY20" fmla="*/ 1374961 h 3673390"/>
              <a:gd name="connsiteX21" fmla="*/ 1051560 w 1264625"/>
              <a:gd name="connsiteY21" fmla="*/ 1507041 h 3673390"/>
              <a:gd name="connsiteX22" fmla="*/ 1056640 w 1264625"/>
              <a:gd name="connsiteY22" fmla="*/ 1557841 h 3673390"/>
              <a:gd name="connsiteX23" fmla="*/ 1021080 w 1264625"/>
              <a:gd name="connsiteY23" fmla="*/ 1649281 h 3673390"/>
              <a:gd name="connsiteX24" fmla="*/ 1041400 w 1264625"/>
              <a:gd name="connsiteY24" fmla="*/ 1755961 h 3673390"/>
              <a:gd name="connsiteX25" fmla="*/ 1148080 w 1264625"/>
              <a:gd name="connsiteY25" fmla="*/ 1984561 h 3673390"/>
              <a:gd name="connsiteX26" fmla="*/ 1214120 w 1264625"/>
              <a:gd name="connsiteY26" fmla="*/ 2091241 h 3673390"/>
              <a:gd name="connsiteX27" fmla="*/ 1249680 w 1264625"/>
              <a:gd name="connsiteY27" fmla="*/ 2299521 h 3673390"/>
              <a:gd name="connsiteX28" fmla="*/ 1229360 w 1264625"/>
              <a:gd name="connsiteY28" fmla="*/ 2477321 h 3673390"/>
              <a:gd name="connsiteX29" fmla="*/ 1082040 w 1264625"/>
              <a:gd name="connsiteY29" fmla="*/ 2660201 h 3673390"/>
              <a:gd name="connsiteX30" fmla="*/ 1071880 w 1264625"/>
              <a:gd name="connsiteY30" fmla="*/ 2990401 h 3673390"/>
              <a:gd name="connsiteX31" fmla="*/ 1021080 w 1264625"/>
              <a:gd name="connsiteY31" fmla="*/ 3071681 h 3673390"/>
              <a:gd name="connsiteX32" fmla="*/ 777240 w 1264625"/>
              <a:gd name="connsiteY32" fmla="*/ 3046281 h 3673390"/>
              <a:gd name="connsiteX33" fmla="*/ 665480 w 1264625"/>
              <a:gd name="connsiteY33" fmla="*/ 3031041 h 3673390"/>
              <a:gd name="connsiteX34" fmla="*/ 584200 w 1264625"/>
              <a:gd name="connsiteY34" fmla="*/ 3086921 h 3673390"/>
              <a:gd name="connsiteX35" fmla="*/ 635000 w 1264625"/>
              <a:gd name="connsiteY35" fmla="*/ 3188521 h 3673390"/>
              <a:gd name="connsiteX36" fmla="*/ 746760 w 1264625"/>
              <a:gd name="connsiteY36" fmla="*/ 3310441 h 3673390"/>
              <a:gd name="connsiteX37" fmla="*/ 650240 w 1264625"/>
              <a:gd name="connsiteY37" fmla="*/ 3422201 h 3673390"/>
              <a:gd name="connsiteX38" fmla="*/ 558800 w 1264625"/>
              <a:gd name="connsiteY38" fmla="*/ 3503481 h 3673390"/>
              <a:gd name="connsiteX39" fmla="*/ 523240 w 1264625"/>
              <a:gd name="connsiteY39" fmla="*/ 3650801 h 3673390"/>
              <a:gd name="connsiteX40" fmla="*/ 309880 w 1264625"/>
              <a:gd name="connsiteY40" fmla="*/ 3666041 h 3673390"/>
              <a:gd name="connsiteX41" fmla="*/ 0 w 1264625"/>
              <a:gd name="connsiteY41" fmla="*/ 3554281 h 3673390"/>
              <a:gd name="connsiteX0" fmla="*/ 5080 w 1264625"/>
              <a:gd name="connsiteY0" fmla="*/ 115121 h 3668885"/>
              <a:gd name="connsiteX1" fmla="*/ 162560 w 1264625"/>
              <a:gd name="connsiteY1" fmla="*/ 221801 h 3668885"/>
              <a:gd name="connsiteX2" fmla="*/ 248920 w 1264625"/>
              <a:gd name="connsiteY2" fmla="*/ 176081 h 3668885"/>
              <a:gd name="connsiteX3" fmla="*/ 325120 w 1264625"/>
              <a:gd name="connsiteY3" fmla="*/ 54161 h 3668885"/>
              <a:gd name="connsiteX4" fmla="*/ 401320 w 1264625"/>
              <a:gd name="connsiteY4" fmla="*/ 8441 h 3668885"/>
              <a:gd name="connsiteX5" fmla="*/ 467360 w 1264625"/>
              <a:gd name="connsiteY5" fmla="*/ 8441 h 3668885"/>
              <a:gd name="connsiteX6" fmla="*/ 568960 w 1264625"/>
              <a:gd name="connsiteY6" fmla="*/ 94801 h 3668885"/>
              <a:gd name="connsiteX7" fmla="*/ 665480 w 1264625"/>
              <a:gd name="connsiteY7" fmla="*/ 196401 h 3668885"/>
              <a:gd name="connsiteX8" fmla="*/ 690880 w 1264625"/>
              <a:gd name="connsiteY8" fmla="*/ 298001 h 3668885"/>
              <a:gd name="connsiteX9" fmla="*/ 665480 w 1264625"/>
              <a:gd name="connsiteY9" fmla="*/ 389441 h 3668885"/>
              <a:gd name="connsiteX10" fmla="*/ 655320 w 1264625"/>
              <a:gd name="connsiteY10" fmla="*/ 445321 h 3668885"/>
              <a:gd name="connsiteX11" fmla="*/ 675640 w 1264625"/>
              <a:gd name="connsiteY11" fmla="*/ 541841 h 3668885"/>
              <a:gd name="connsiteX12" fmla="*/ 848360 w 1264625"/>
              <a:gd name="connsiteY12" fmla="*/ 638361 h 3668885"/>
              <a:gd name="connsiteX13" fmla="*/ 939800 w 1264625"/>
              <a:gd name="connsiteY13" fmla="*/ 679001 h 3668885"/>
              <a:gd name="connsiteX14" fmla="*/ 985520 w 1264625"/>
              <a:gd name="connsiteY14" fmla="*/ 785681 h 3668885"/>
              <a:gd name="connsiteX15" fmla="*/ 995680 w 1264625"/>
              <a:gd name="connsiteY15" fmla="*/ 877121 h 3668885"/>
              <a:gd name="connsiteX16" fmla="*/ 1168400 w 1264625"/>
              <a:gd name="connsiteY16" fmla="*/ 917761 h 3668885"/>
              <a:gd name="connsiteX17" fmla="*/ 1254760 w 1264625"/>
              <a:gd name="connsiteY17" fmla="*/ 1034601 h 3668885"/>
              <a:gd name="connsiteX18" fmla="*/ 1254760 w 1264625"/>
              <a:gd name="connsiteY18" fmla="*/ 1141281 h 3668885"/>
              <a:gd name="connsiteX19" fmla="*/ 1183640 w 1264625"/>
              <a:gd name="connsiteY19" fmla="*/ 1273361 h 3668885"/>
              <a:gd name="connsiteX20" fmla="*/ 1076960 w 1264625"/>
              <a:gd name="connsiteY20" fmla="*/ 1374961 h 3668885"/>
              <a:gd name="connsiteX21" fmla="*/ 1051560 w 1264625"/>
              <a:gd name="connsiteY21" fmla="*/ 1507041 h 3668885"/>
              <a:gd name="connsiteX22" fmla="*/ 1056640 w 1264625"/>
              <a:gd name="connsiteY22" fmla="*/ 1557841 h 3668885"/>
              <a:gd name="connsiteX23" fmla="*/ 1021080 w 1264625"/>
              <a:gd name="connsiteY23" fmla="*/ 1649281 h 3668885"/>
              <a:gd name="connsiteX24" fmla="*/ 1041400 w 1264625"/>
              <a:gd name="connsiteY24" fmla="*/ 1755961 h 3668885"/>
              <a:gd name="connsiteX25" fmla="*/ 1148080 w 1264625"/>
              <a:gd name="connsiteY25" fmla="*/ 1984561 h 3668885"/>
              <a:gd name="connsiteX26" fmla="*/ 1214120 w 1264625"/>
              <a:gd name="connsiteY26" fmla="*/ 2091241 h 3668885"/>
              <a:gd name="connsiteX27" fmla="*/ 1249680 w 1264625"/>
              <a:gd name="connsiteY27" fmla="*/ 2299521 h 3668885"/>
              <a:gd name="connsiteX28" fmla="*/ 1229360 w 1264625"/>
              <a:gd name="connsiteY28" fmla="*/ 2477321 h 3668885"/>
              <a:gd name="connsiteX29" fmla="*/ 1082040 w 1264625"/>
              <a:gd name="connsiteY29" fmla="*/ 2660201 h 3668885"/>
              <a:gd name="connsiteX30" fmla="*/ 1071880 w 1264625"/>
              <a:gd name="connsiteY30" fmla="*/ 2990401 h 3668885"/>
              <a:gd name="connsiteX31" fmla="*/ 1021080 w 1264625"/>
              <a:gd name="connsiteY31" fmla="*/ 3071681 h 3668885"/>
              <a:gd name="connsiteX32" fmla="*/ 777240 w 1264625"/>
              <a:gd name="connsiteY32" fmla="*/ 3046281 h 3668885"/>
              <a:gd name="connsiteX33" fmla="*/ 665480 w 1264625"/>
              <a:gd name="connsiteY33" fmla="*/ 3031041 h 3668885"/>
              <a:gd name="connsiteX34" fmla="*/ 584200 w 1264625"/>
              <a:gd name="connsiteY34" fmla="*/ 3086921 h 3668885"/>
              <a:gd name="connsiteX35" fmla="*/ 635000 w 1264625"/>
              <a:gd name="connsiteY35" fmla="*/ 3188521 h 3668885"/>
              <a:gd name="connsiteX36" fmla="*/ 746760 w 1264625"/>
              <a:gd name="connsiteY36" fmla="*/ 3310441 h 3668885"/>
              <a:gd name="connsiteX37" fmla="*/ 650240 w 1264625"/>
              <a:gd name="connsiteY37" fmla="*/ 3422201 h 3668885"/>
              <a:gd name="connsiteX38" fmla="*/ 558800 w 1264625"/>
              <a:gd name="connsiteY38" fmla="*/ 3503481 h 3668885"/>
              <a:gd name="connsiteX39" fmla="*/ 523240 w 1264625"/>
              <a:gd name="connsiteY39" fmla="*/ 3650801 h 3668885"/>
              <a:gd name="connsiteX40" fmla="*/ 309880 w 1264625"/>
              <a:gd name="connsiteY40" fmla="*/ 3666041 h 3668885"/>
              <a:gd name="connsiteX41" fmla="*/ 111760 w 1264625"/>
              <a:gd name="connsiteY41" fmla="*/ 3539041 h 3668885"/>
              <a:gd name="connsiteX42" fmla="*/ 0 w 1264625"/>
              <a:gd name="connsiteY42" fmla="*/ 3554281 h 3668885"/>
              <a:gd name="connsiteX0" fmla="*/ 0 w 1259545"/>
              <a:gd name="connsiteY0" fmla="*/ 115121 h 3668885"/>
              <a:gd name="connsiteX1" fmla="*/ 157480 w 1259545"/>
              <a:gd name="connsiteY1" fmla="*/ 221801 h 3668885"/>
              <a:gd name="connsiteX2" fmla="*/ 243840 w 1259545"/>
              <a:gd name="connsiteY2" fmla="*/ 176081 h 3668885"/>
              <a:gd name="connsiteX3" fmla="*/ 320040 w 1259545"/>
              <a:gd name="connsiteY3" fmla="*/ 54161 h 3668885"/>
              <a:gd name="connsiteX4" fmla="*/ 396240 w 1259545"/>
              <a:gd name="connsiteY4" fmla="*/ 8441 h 3668885"/>
              <a:gd name="connsiteX5" fmla="*/ 462280 w 1259545"/>
              <a:gd name="connsiteY5" fmla="*/ 8441 h 3668885"/>
              <a:gd name="connsiteX6" fmla="*/ 563880 w 1259545"/>
              <a:gd name="connsiteY6" fmla="*/ 94801 h 3668885"/>
              <a:gd name="connsiteX7" fmla="*/ 660400 w 1259545"/>
              <a:gd name="connsiteY7" fmla="*/ 196401 h 3668885"/>
              <a:gd name="connsiteX8" fmla="*/ 685800 w 1259545"/>
              <a:gd name="connsiteY8" fmla="*/ 298001 h 3668885"/>
              <a:gd name="connsiteX9" fmla="*/ 660400 w 1259545"/>
              <a:gd name="connsiteY9" fmla="*/ 389441 h 3668885"/>
              <a:gd name="connsiteX10" fmla="*/ 650240 w 1259545"/>
              <a:gd name="connsiteY10" fmla="*/ 445321 h 3668885"/>
              <a:gd name="connsiteX11" fmla="*/ 670560 w 1259545"/>
              <a:gd name="connsiteY11" fmla="*/ 541841 h 3668885"/>
              <a:gd name="connsiteX12" fmla="*/ 843280 w 1259545"/>
              <a:gd name="connsiteY12" fmla="*/ 638361 h 3668885"/>
              <a:gd name="connsiteX13" fmla="*/ 934720 w 1259545"/>
              <a:gd name="connsiteY13" fmla="*/ 679001 h 3668885"/>
              <a:gd name="connsiteX14" fmla="*/ 980440 w 1259545"/>
              <a:gd name="connsiteY14" fmla="*/ 785681 h 3668885"/>
              <a:gd name="connsiteX15" fmla="*/ 990600 w 1259545"/>
              <a:gd name="connsiteY15" fmla="*/ 877121 h 3668885"/>
              <a:gd name="connsiteX16" fmla="*/ 1163320 w 1259545"/>
              <a:gd name="connsiteY16" fmla="*/ 917761 h 3668885"/>
              <a:gd name="connsiteX17" fmla="*/ 1249680 w 1259545"/>
              <a:gd name="connsiteY17" fmla="*/ 1034601 h 3668885"/>
              <a:gd name="connsiteX18" fmla="*/ 1249680 w 1259545"/>
              <a:gd name="connsiteY18" fmla="*/ 1141281 h 3668885"/>
              <a:gd name="connsiteX19" fmla="*/ 1178560 w 1259545"/>
              <a:gd name="connsiteY19" fmla="*/ 1273361 h 3668885"/>
              <a:gd name="connsiteX20" fmla="*/ 1071880 w 1259545"/>
              <a:gd name="connsiteY20" fmla="*/ 1374961 h 3668885"/>
              <a:gd name="connsiteX21" fmla="*/ 1046480 w 1259545"/>
              <a:gd name="connsiteY21" fmla="*/ 1507041 h 3668885"/>
              <a:gd name="connsiteX22" fmla="*/ 1051560 w 1259545"/>
              <a:gd name="connsiteY22" fmla="*/ 1557841 h 3668885"/>
              <a:gd name="connsiteX23" fmla="*/ 1016000 w 1259545"/>
              <a:gd name="connsiteY23" fmla="*/ 1649281 h 3668885"/>
              <a:gd name="connsiteX24" fmla="*/ 1036320 w 1259545"/>
              <a:gd name="connsiteY24" fmla="*/ 1755961 h 3668885"/>
              <a:gd name="connsiteX25" fmla="*/ 1143000 w 1259545"/>
              <a:gd name="connsiteY25" fmla="*/ 1984561 h 3668885"/>
              <a:gd name="connsiteX26" fmla="*/ 1209040 w 1259545"/>
              <a:gd name="connsiteY26" fmla="*/ 2091241 h 3668885"/>
              <a:gd name="connsiteX27" fmla="*/ 1244600 w 1259545"/>
              <a:gd name="connsiteY27" fmla="*/ 2299521 h 3668885"/>
              <a:gd name="connsiteX28" fmla="*/ 1224280 w 1259545"/>
              <a:gd name="connsiteY28" fmla="*/ 2477321 h 3668885"/>
              <a:gd name="connsiteX29" fmla="*/ 1076960 w 1259545"/>
              <a:gd name="connsiteY29" fmla="*/ 2660201 h 3668885"/>
              <a:gd name="connsiteX30" fmla="*/ 1066800 w 1259545"/>
              <a:gd name="connsiteY30" fmla="*/ 2990401 h 3668885"/>
              <a:gd name="connsiteX31" fmla="*/ 1016000 w 1259545"/>
              <a:gd name="connsiteY31" fmla="*/ 3071681 h 3668885"/>
              <a:gd name="connsiteX32" fmla="*/ 772160 w 1259545"/>
              <a:gd name="connsiteY32" fmla="*/ 3046281 h 3668885"/>
              <a:gd name="connsiteX33" fmla="*/ 660400 w 1259545"/>
              <a:gd name="connsiteY33" fmla="*/ 3031041 h 3668885"/>
              <a:gd name="connsiteX34" fmla="*/ 579120 w 1259545"/>
              <a:gd name="connsiteY34" fmla="*/ 3086921 h 3668885"/>
              <a:gd name="connsiteX35" fmla="*/ 629920 w 1259545"/>
              <a:gd name="connsiteY35" fmla="*/ 3188521 h 3668885"/>
              <a:gd name="connsiteX36" fmla="*/ 741680 w 1259545"/>
              <a:gd name="connsiteY36" fmla="*/ 3310441 h 3668885"/>
              <a:gd name="connsiteX37" fmla="*/ 645160 w 1259545"/>
              <a:gd name="connsiteY37" fmla="*/ 3422201 h 3668885"/>
              <a:gd name="connsiteX38" fmla="*/ 553720 w 1259545"/>
              <a:gd name="connsiteY38" fmla="*/ 3503481 h 3668885"/>
              <a:gd name="connsiteX39" fmla="*/ 518160 w 1259545"/>
              <a:gd name="connsiteY39" fmla="*/ 3650801 h 3668885"/>
              <a:gd name="connsiteX40" fmla="*/ 304800 w 1259545"/>
              <a:gd name="connsiteY40" fmla="*/ 3666041 h 3668885"/>
              <a:gd name="connsiteX41" fmla="*/ 106680 w 1259545"/>
              <a:gd name="connsiteY41" fmla="*/ 3539041 h 3668885"/>
              <a:gd name="connsiteX42" fmla="*/ 0 w 1259545"/>
              <a:gd name="connsiteY42" fmla="*/ 3523801 h 36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59545" h="3668885">
                <a:moveTo>
                  <a:pt x="0" y="115121"/>
                </a:moveTo>
                <a:cubicBezTo>
                  <a:pt x="58420" y="163381"/>
                  <a:pt x="116840" y="211641"/>
                  <a:pt x="157480" y="221801"/>
                </a:cubicBezTo>
                <a:cubicBezTo>
                  <a:pt x="198120" y="231961"/>
                  <a:pt x="216747" y="204021"/>
                  <a:pt x="243840" y="176081"/>
                </a:cubicBezTo>
                <a:cubicBezTo>
                  <a:pt x="270933" y="148141"/>
                  <a:pt x="294640" y="82101"/>
                  <a:pt x="320040" y="54161"/>
                </a:cubicBezTo>
                <a:cubicBezTo>
                  <a:pt x="345440" y="26221"/>
                  <a:pt x="372533" y="16061"/>
                  <a:pt x="396240" y="8441"/>
                </a:cubicBezTo>
                <a:cubicBezTo>
                  <a:pt x="419947" y="821"/>
                  <a:pt x="434340" y="-5952"/>
                  <a:pt x="462280" y="8441"/>
                </a:cubicBezTo>
                <a:cubicBezTo>
                  <a:pt x="490220" y="22834"/>
                  <a:pt x="530860" y="63474"/>
                  <a:pt x="563880" y="94801"/>
                </a:cubicBezTo>
                <a:cubicBezTo>
                  <a:pt x="596900" y="126128"/>
                  <a:pt x="640080" y="162534"/>
                  <a:pt x="660400" y="196401"/>
                </a:cubicBezTo>
                <a:cubicBezTo>
                  <a:pt x="680720" y="230268"/>
                  <a:pt x="685800" y="265828"/>
                  <a:pt x="685800" y="298001"/>
                </a:cubicBezTo>
                <a:cubicBezTo>
                  <a:pt x="685800" y="330174"/>
                  <a:pt x="666327" y="364888"/>
                  <a:pt x="660400" y="389441"/>
                </a:cubicBezTo>
                <a:cubicBezTo>
                  <a:pt x="654473" y="413994"/>
                  <a:pt x="648547" y="419921"/>
                  <a:pt x="650240" y="445321"/>
                </a:cubicBezTo>
                <a:cubicBezTo>
                  <a:pt x="651933" y="470721"/>
                  <a:pt x="638387" y="509668"/>
                  <a:pt x="670560" y="541841"/>
                </a:cubicBezTo>
                <a:cubicBezTo>
                  <a:pt x="702733" y="574014"/>
                  <a:pt x="799253" y="615501"/>
                  <a:pt x="843280" y="638361"/>
                </a:cubicBezTo>
                <a:cubicBezTo>
                  <a:pt x="887307" y="661221"/>
                  <a:pt x="911860" y="654448"/>
                  <a:pt x="934720" y="679001"/>
                </a:cubicBezTo>
                <a:cubicBezTo>
                  <a:pt x="957580" y="703554"/>
                  <a:pt x="971127" y="752661"/>
                  <a:pt x="980440" y="785681"/>
                </a:cubicBezTo>
                <a:cubicBezTo>
                  <a:pt x="989753" y="818701"/>
                  <a:pt x="960120" y="855108"/>
                  <a:pt x="990600" y="877121"/>
                </a:cubicBezTo>
                <a:cubicBezTo>
                  <a:pt x="1021080" y="899134"/>
                  <a:pt x="1120140" y="891514"/>
                  <a:pt x="1163320" y="917761"/>
                </a:cubicBezTo>
                <a:cubicBezTo>
                  <a:pt x="1206500" y="944008"/>
                  <a:pt x="1235287" y="997348"/>
                  <a:pt x="1249680" y="1034601"/>
                </a:cubicBezTo>
                <a:cubicBezTo>
                  <a:pt x="1264073" y="1071854"/>
                  <a:pt x="1261533" y="1101488"/>
                  <a:pt x="1249680" y="1141281"/>
                </a:cubicBezTo>
                <a:cubicBezTo>
                  <a:pt x="1237827" y="1181074"/>
                  <a:pt x="1208193" y="1234414"/>
                  <a:pt x="1178560" y="1273361"/>
                </a:cubicBezTo>
                <a:cubicBezTo>
                  <a:pt x="1148927" y="1312308"/>
                  <a:pt x="1093893" y="1336014"/>
                  <a:pt x="1071880" y="1374961"/>
                </a:cubicBezTo>
                <a:cubicBezTo>
                  <a:pt x="1049867" y="1413908"/>
                  <a:pt x="1049867" y="1476561"/>
                  <a:pt x="1046480" y="1507041"/>
                </a:cubicBezTo>
                <a:cubicBezTo>
                  <a:pt x="1043093" y="1537521"/>
                  <a:pt x="1056640" y="1534134"/>
                  <a:pt x="1051560" y="1557841"/>
                </a:cubicBezTo>
                <a:cubicBezTo>
                  <a:pt x="1046480" y="1581548"/>
                  <a:pt x="1018540" y="1616261"/>
                  <a:pt x="1016000" y="1649281"/>
                </a:cubicBezTo>
                <a:cubicBezTo>
                  <a:pt x="1013460" y="1682301"/>
                  <a:pt x="1015153" y="1700081"/>
                  <a:pt x="1036320" y="1755961"/>
                </a:cubicBezTo>
                <a:cubicBezTo>
                  <a:pt x="1057487" y="1811841"/>
                  <a:pt x="1114213" y="1928681"/>
                  <a:pt x="1143000" y="1984561"/>
                </a:cubicBezTo>
                <a:cubicBezTo>
                  <a:pt x="1171787" y="2040441"/>
                  <a:pt x="1192107" y="2038748"/>
                  <a:pt x="1209040" y="2091241"/>
                </a:cubicBezTo>
                <a:cubicBezTo>
                  <a:pt x="1225973" y="2143734"/>
                  <a:pt x="1242060" y="2235174"/>
                  <a:pt x="1244600" y="2299521"/>
                </a:cubicBezTo>
                <a:cubicBezTo>
                  <a:pt x="1247140" y="2363868"/>
                  <a:pt x="1252220" y="2417208"/>
                  <a:pt x="1224280" y="2477321"/>
                </a:cubicBezTo>
                <a:cubicBezTo>
                  <a:pt x="1196340" y="2537434"/>
                  <a:pt x="1103207" y="2574688"/>
                  <a:pt x="1076960" y="2660201"/>
                </a:cubicBezTo>
                <a:cubicBezTo>
                  <a:pt x="1050713" y="2745714"/>
                  <a:pt x="1076960" y="2921821"/>
                  <a:pt x="1066800" y="2990401"/>
                </a:cubicBezTo>
                <a:cubicBezTo>
                  <a:pt x="1056640" y="3058981"/>
                  <a:pt x="1065107" y="3062368"/>
                  <a:pt x="1016000" y="3071681"/>
                </a:cubicBezTo>
                <a:cubicBezTo>
                  <a:pt x="966893" y="3080994"/>
                  <a:pt x="831427" y="3053054"/>
                  <a:pt x="772160" y="3046281"/>
                </a:cubicBezTo>
                <a:cubicBezTo>
                  <a:pt x="712893" y="3039508"/>
                  <a:pt x="692573" y="3024268"/>
                  <a:pt x="660400" y="3031041"/>
                </a:cubicBezTo>
                <a:cubicBezTo>
                  <a:pt x="628227" y="3037814"/>
                  <a:pt x="584200" y="3060674"/>
                  <a:pt x="579120" y="3086921"/>
                </a:cubicBezTo>
                <a:cubicBezTo>
                  <a:pt x="574040" y="3113168"/>
                  <a:pt x="602827" y="3151268"/>
                  <a:pt x="629920" y="3188521"/>
                </a:cubicBezTo>
                <a:cubicBezTo>
                  <a:pt x="657013" y="3225774"/>
                  <a:pt x="739140" y="3271494"/>
                  <a:pt x="741680" y="3310441"/>
                </a:cubicBezTo>
                <a:cubicBezTo>
                  <a:pt x="744220" y="3349388"/>
                  <a:pt x="676487" y="3390028"/>
                  <a:pt x="645160" y="3422201"/>
                </a:cubicBezTo>
                <a:cubicBezTo>
                  <a:pt x="613833" y="3454374"/>
                  <a:pt x="574887" y="3465381"/>
                  <a:pt x="553720" y="3503481"/>
                </a:cubicBezTo>
                <a:cubicBezTo>
                  <a:pt x="532553" y="3541581"/>
                  <a:pt x="566420" y="3632174"/>
                  <a:pt x="518160" y="3650801"/>
                </a:cubicBezTo>
                <a:cubicBezTo>
                  <a:pt x="469900" y="3669428"/>
                  <a:pt x="366607" y="3671968"/>
                  <a:pt x="304800" y="3666041"/>
                </a:cubicBezTo>
                <a:cubicBezTo>
                  <a:pt x="242993" y="3660114"/>
                  <a:pt x="158327" y="3557668"/>
                  <a:pt x="106680" y="3539041"/>
                </a:cubicBezTo>
                <a:cubicBezTo>
                  <a:pt x="55033" y="3520414"/>
                  <a:pt x="25400" y="3533961"/>
                  <a:pt x="0" y="35238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Freeform 210"/>
          <p:cNvSpPr/>
          <p:nvPr/>
        </p:nvSpPr>
        <p:spPr>
          <a:xfrm>
            <a:off x="236220" y="2445532"/>
            <a:ext cx="1417515" cy="3826001"/>
          </a:xfrm>
          <a:custGeom>
            <a:avLst/>
            <a:gdLst>
              <a:gd name="connsiteX0" fmla="*/ 7620 w 1417515"/>
              <a:gd name="connsiteY0" fmla="*/ 3658088 h 3826001"/>
              <a:gd name="connsiteX1" fmla="*/ 228600 w 1417515"/>
              <a:gd name="connsiteY1" fmla="*/ 3764768 h 3826001"/>
              <a:gd name="connsiteX2" fmla="*/ 426720 w 1417515"/>
              <a:gd name="connsiteY2" fmla="*/ 3825728 h 3826001"/>
              <a:gd name="connsiteX3" fmla="*/ 586740 w 1417515"/>
              <a:gd name="connsiteY3" fmla="*/ 3741908 h 3826001"/>
              <a:gd name="connsiteX4" fmla="*/ 670560 w 1417515"/>
              <a:gd name="connsiteY4" fmla="*/ 3574268 h 3826001"/>
              <a:gd name="connsiteX5" fmla="*/ 838200 w 1417515"/>
              <a:gd name="connsiteY5" fmla="*/ 3459968 h 3826001"/>
              <a:gd name="connsiteX6" fmla="*/ 784860 w 1417515"/>
              <a:gd name="connsiteY6" fmla="*/ 3353288 h 3826001"/>
              <a:gd name="connsiteX7" fmla="*/ 716280 w 1417515"/>
              <a:gd name="connsiteY7" fmla="*/ 3208508 h 3826001"/>
              <a:gd name="connsiteX8" fmla="*/ 739140 w 1417515"/>
              <a:gd name="connsiteY8" fmla="*/ 3147548 h 3826001"/>
              <a:gd name="connsiteX9" fmla="*/ 1051560 w 1417515"/>
              <a:gd name="connsiteY9" fmla="*/ 3185648 h 3826001"/>
              <a:gd name="connsiteX10" fmla="*/ 1181100 w 1417515"/>
              <a:gd name="connsiteY10" fmla="*/ 3086588 h 3826001"/>
              <a:gd name="connsiteX11" fmla="*/ 1173480 w 1417515"/>
              <a:gd name="connsiteY11" fmla="*/ 2835128 h 3826001"/>
              <a:gd name="connsiteX12" fmla="*/ 1173480 w 1417515"/>
              <a:gd name="connsiteY12" fmla="*/ 2697968 h 3826001"/>
              <a:gd name="connsiteX13" fmla="*/ 1303020 w 1417515"/>
              <a:gd name="connsiteY13" fmla="*/ 2522708 h 3826001"/>
              <a:gd name="connsiteX14" fmla="*/ 1333500 w 1417515"/>
              <a:gd name="connsiteY14" fmla="*/ 2370308 h 3826001"/>
              <a:gd name="connsiteX15" fmla="*/ 1257300 w 1417515"/>
              <a:gd name="connsiteY15" fmla="*/ 2179808 h 3826001"/>
              <a:gd name="connsiteX16" fmla="*/ 1135380 w 1417515"/>
              <a:gd name="connsiteY16" fmla="*/ 1913108 h 3826001"/>
              <a:gd name="connsiteX17" fmla="*/ 1097280 w 1417515"/>
              <a:gd name="connsiteY17" fmla="*/ 1722608 h 3826001"/>
              <a:gd name="connsiteX18" fmla="*/ 1127760 w 1417515"/>
              <a:gd name="connsiteY18" fmla="*/ 1524488 h 3826001"/>
              <a:gd name="connsiteX19" fmla="*/ 1257300 w 1417515"/>
              <a:gd name="connsiteY19" fmla="*/ 1372088 h 3826001"/>
              <a:gd name="connsiteX20" fmla="*/ 1356360 w 1417515"/>
              <a:gd name="connsiteY20" fmla="*/ 1273028 h 3826001"/>
              <a:gd name="connsiteX21" fmla="*/ 1386840 w 1417515"/>
              <a:gd name="connsiteY21" fmla="*/ 1074908 h 3826001"/>
              <a:gd name="connsiteX22" fmla="*/ 1417320 w 1417515"/>
              <a:gd name="connsiteY22" fmla="*/ 998708 h 3826001"/>
              <a:gd name="connsiteX23" fmla="*/ 1371600 w 1417515"/>
              <a:gd name="connsiteY23" fmla="*/ 930128 h 3826001"/>
              <a:gd name="connsiteX24" fmla="*/ 1257300 w 1417515"/>
              <a:gd name="connsiteY24" fmla="*/ 914888 h 3826001"/>
              <a:gd name="connsiteX25" fmla="*/ 1097280 w 1417515"/>
              <a:gd name="connsiteY25" fmla="*/ 922508 h 3826001"/>
              <a:gd name="connsiteX26" fmla="*/ 1021080 w 1417515"/>
              <a:gd name="connsiteY26" fmla="*/ 777728 h 3826001"/>
              <a:gd name="connsiteX27" fmla="*/ 944880 w 1417515"/>
              <a:gd name="connsiteY27" fmla="*/ 701528 h 3826001"/>
              <a:gd name="connsiteX28" fmla="*/ 800100 w 1417515"/>
              <a:gd name="connsiteY28" fmla="*/ 632948 h 3826001"/>
              <a:gd name="connsiteX29" fmla="*/ 693420 w 1417515"/>
              <a:gd name="connsiteY29" fmla="*/ 579608 h 3826001"/>
              <a:gd name="connsiteX30" fmla="*/ 731520 w 1417515"/>
              <a:gd name="connsiteY30" fmla="*/ 366248 h 3826001"/>
              <a:gd name="connsiteX31" fmla="*/ 655320 w 1417515"/>
              <a:gd name="connsiteY31" fmla="*/ 198608 h 3826001"/>
              <a:gd name="connsiteX32" fmla="*/ 502920 w 1417515"/>
              <a:gd name="connsiteY32" fmla="*/ 30968 h 3826001"/>
              <a:gd name="connsiteX33" fmla="*/ 419100 w 1417515"/>
              <a:gd name="connsiteY33" fmla="*/ 488 h 3826001"/>
              <a:gd name="connsiteX34" fmla="*/ 266700 w 1417515"/>
              <a:gd name="connsiteY34" fmla="*/ 38588 h 3826001"/>
              <a:gd name="connsiteX35" fmla="*/ 175260 w 1417515"/>
              <a:gd name="connsiteY35" fmla="*/ 168128 h 3826001"/>
              <a:gd name="connsiteX36" fmla="*/ 137160 w 1417515"/>
              <a:gd name="connsiteY36" fmla="*/ 183368 h 3826001"/>
              <a:gd name="connsiteX37" fmla="*/ 30480 w 1417515"/>
              <a:gd name="connsiteY37" fmla="*/ 122408 h 3826001"/>
              <a:gd name="connsiteX38" fmla="*/ 0 w 1417515"/>
              <a:gd name="connsiteY38" fmla="*/ 114788 h 382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17515" h="3826001">
                <a:moveTo>
                  <a:pt x="7620" y="3658088"/>
                </a:moveTo>
                <a:cubicBezTo>
                  <a:pt x="83185" y="3697458"/>
                  <a:pt x="158750" y="3736828"/>
                  <a:pt x="228600" y="3764768"/>
                </a:cubicBezTo>
                <a:cubicBezTo>
                  <a:pt x="298450" y="3792708"/>
                  <a:pt x="367030" y="3829538"/>
                  <a:pt x="426720" y="3825728"/>
                </a:cubicBezTo>
                <a:cubicBezTo>
                  <a:pt x="486410" y="3821918"/>
                  <a:pt x="546100" y="3783818"/>
                  <a:pt x="586740" y="3741908"/>
                </a:cubicBezTo>
                <a:cubicBezTo>
                  <a:pt x="627380" y="3699998"/>
                  <a:pt x="628650" y="3621258"/>
                  <a:pt x="670560" y="3574268"/>
                </a:cubicBezTo>
                <a:cubicBezTo>
                  <a:pt x="712470" y="3527278"/>
                  <a:pt x="819150" y="3496798"/>
                  <a:pt x="838200" y="3459968"/>
                </a:cubicBezTo>
                <a:cubicBezTo>
                  <a:pt x="857250" y="3423138"/>
                  <a:pt x="805180" y="3395198"/>
                  <a:pt x="784860" y="3353288"/>
                </a:cubicBezTo>
                <a:cubicBezTo>
                  <a:pt x="764540" y="3311378"/>
                  <a:pt x="723900" y="3242798"/>
                  <a:pt x="716280" y="3208508"/>
                </a:cubicBezTo>
                <a:cubicBezTo>
                  <a:pt x="708660" y="3174218"/>
                  <a:pt x="683260" y="3151358"/>
                  <a:pt x="739140" y="3147548"/>
                </a:cubicBezTo>
                <a:cubicBezTo>
                  <a:pt x="795020" y="3143738"/>
                  <a:pt x="977900" y="3195808"/>
                  <a:pt x="1051560" y="3185648"/>
                </a:cubicBezTo>
                <a:cubicBezTo>
                  <a:pt x="1125220" y="3175488"/>
                  <a:pt x="1160780" y="3145008"/>
                  <a:pt x="1181100" y="3086588"/>
                </a:cubicBezTo>
                <a:cubicBezTo>
                  <a:pt x="1201420" y="3028168"/>
                  <a:pt x="1174750" y="2899898"/>
                  <a:pt x="1173480" y="2835128"/>
                </a:cubicBezTo>
                <a:cubicBezTo>
                  <a:pt x="1172210" y="2770358"/>
                  <a:pt x="1151890" y="2750038"/>
                  <a:pt x="1173480" y="2697968"/>
                </a:cubicBezTo>
                <a:cubicBezTo>
                  <a:pt x="1195070" y="2645898"/>
                  <a:pt x="1276350" y="2577318"/>
                  <a:pt x="1303020" y="2522708"/>
                </a:cubicBezTo>
                <a:cubicBezTo>
                  <a:pt x="1329690" y="2468098"/>
                  <a:pt x="1341120" y="2427458"/>
                  <a:pt x="1333500" y="2370308"/>
                </a:cubicBezTo>
                <a:cubicBezTo>
                  <a:pt x="1325880" y="2313158"/>
                  <a:pt x="1290320" y="2256008"/>
                  <a:pt x="1257300" y="2179808"/>
                </a:cubicBezTo>
                <a:cubicBezTo>
                  <a:pt x="1224280" y="2103608"/>
                  <a:pt x="1162050" y="1989308"/>
                  <a:pt x="1135380" y="1913108"/>
                </a:cubicBezTo>
                <a:cubicBezTo>
                  <a:pt x="1108710" y="1836908"/>
                  <a:pt x="1098550" y="1787378"/>
                  <a:pt x="1097280" y="1722608"/>
                </a:cubicBezTo>
                <a:cubicBezTo>
                  <a:pt x="1096010" y="1657838"/>
                  <a:pt x="1101090" y="1582908"/>
                  <a:pt x="1127760" y="1524488"/>
                </a:cubicBezTo>
                <a:cubicBezTo>
                  <a:pt x="1154430" y="1466068"/>
                  <a:pt x="1219200" y="1413998"/>
                  <a:pt x="1257300" y="1372088"/>
                </a:cubicBezTo>
                <a:cubicBezTo>
                  <a:pt x="1295400" y="1330178"/>
                  <a:pt x="1334770" y="1322558"/>
                  <a:pt x="1356360" y="1273028"/>
                </a:cubicBezTo>
                <a:cubicBezTo>
                  <a:pt x="1377950" y="1223498"/>
                  <a:pt x="1376680" y="1120628"/>
                  <a:pt x="1386840" y="1074908"/>
                </a:cubicBezTo>
                <a:cubicBezTo>
                  <a:pt x="1397000" y="1029188"/>
                  <a:pt x="1419860" y="1022838"/>
                  <a:pt x="1417320" y="998708"/>
                </a:cubicBezTo>
                <a:cubicBezTo>
                  <a:pt x="1414780" y="974578"/>
                  <a:pt x="1398270" y="944098"/>
                  <a:pt x="1371600" y="930128"/>
                </a:cubicBezTo>
                <a:cubicBezTo>
                  <a:pt x="1344930" y="916158"/>
                  <a:pt x="1303020" y="916158"/>
                  <a:pt x="1257300" y="914888"/>
                </a:cubicBezTo>
                <a:cubicBezTo>
                  <a:pt x="1211580" y="913618"/>
                  <a:pt x="1136650" y="945368"/>
                  <a:pt x="1097280" y="922508"/>
                </a:cubicBezTo>
                <a:cubicBezTo>
                  <a:pt x="1057910" y="899648"/>
                  <a:pt x="1046480" y="814558"/>
                  <a:pt x="1021080" y="777728"/>
                </a:cubicBezTo>
                <a:cubicBezTo>
                  <a:pt x="995680" y="740898"/>
                  <a:pt x="981710" y="725658"/>
                  <a:pt x="944880" y="701528"/>
                </a:cubicBezTo>
                <a:cubicBezTo>
                  <a:pt x="908050" y="677398"/>
                  <a:pt x="842010" y="653268"/>
                  <a:pt x="800100" y="632948"/>
                </a:cubicBezTo>
                <a:cubicBezTo>
                  <a:pt x="758190" y="612628"/>
                  <a:pt x="704850" y="624058"/>
                  <a:pt x="693420" y="579608"/>
                </a:cubicBezTo>
                <a:cubicBezTo>
                  <a:pt x="681990" y="535158"/>
                  <a:pt x="737870" y="429748"/>
                  <a:pt x="731520" y="366248"/>
                </a:cubicBezTo>
                <a:cubicBezTo>
                  <a:pt x="725170" y="302748"/>
                  <a:pt x="693420" y="254488"/>
                  <a:pt x="655320" y="198608"/>
                </a:cubicBezTo>
                <a:cubicBezTo>
                  <a:pt x="617220" y="142728"/>
                  <a:pt x="542290" y="63988"/>
                  <a:pt x="502920" y="30968"/>
                </a:cubicBezTo>
                <a:cubicBezTo>
                  <a:pt x="463550" y="-2052"/>
                  <a:pt x="458470" y="-782"/>
                  <a:pt x="419100" y="488"/>
                </a:cubicBezTo>
                <a:cubicBezTo>
                  <a:pt x="379730" y="1758"/>
                  <a:pt x="307340" y="10648"/>
                  <a:pt x="266700" y="38588"/>
                </a:cubicBezTo>
                <a:cubicBezTo>
                  <a:pt x="226060" y="66528"/>
                  <a:pt x="196850" y="143998"/>
                  <a:pt x="175260" y="168128"/>
                </a:cubicBezTo>
                <a:cubicBezTo>
                  <a:pt x="153670" y="192258"/>
                  <a:pt x="161290" y="190988"/>
                  <a:pt x="137160" y="183368"/>
                </a:cubicBezTo>
                <a:cubicBezTo>
                  <a:pt x="113030" y="175748"/>
                  <a:pt x="53340" y="133838"/>
                  <a:pt x="30480" y="122408"/>
                </a:cubicBezTo>
                <a:cubicBezTo>
                  <a:pt x="7620" y="110978"/>
                  <a:pt x="2540" y="116058"/>
                  <a:pt x="0" y="11478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Freeform 211"/>
          <p:cNvSpPr/>
          <p:nvPr/>
        </p:nvSpPr>
        <p:spPr>
          <a:xfrm>
            <a:off x="243840" y="2353836"/>
            <a:ext cx="1512425" cy="3977056"/>
          </a:xfrm>
          <a:custGeom>
            <a:avLst/>
            <a:gdLst>
              <a:gd name="connsiteX0" fmla="*/ 0 w 1512425"/>
              <a:gd name="connsiteY0" fmla="*/ 3833564 h 3977016"/>
              <a:gd name="connsiteX1" fmla="*/ 121920 w 1512425"/>
              <a:gd name="connsiteY1" fmla="*/ 3871664 h 3977016"/>
              <a:gd name="connsiteX2" fmla="*/ 304800 w 1512425"/>
              <a:gd name="connsiteY2" fmla="*/ 3963104 h 3977016"/>
              <a:gd name="connsiteX3" fmla="*/ 533400 w 1512425"/>
              <a:gd name="connsiteY3" fmla="*/ 3963104 h 3977016"/>
              <a:gd name="connsiteX4" fmla="*/ 701040 w 1512425"/>
              <a:gd name="connsiteY4" fmla="*/ 3833564 h 3977016"/>
              <a:gd name="connsiteX5" fmla="*/ 746760 w 1512425"/>
              <a:gd name="connsiteY5" fmla="*/ 3696404 h 3977016"/>
              <a:gd name="connsiteX6" fmla="*/ 922020 w 1512425"/>
              <a:gd name="connsiteY6" fmla="*/ 3627824 h 3977016"/>
              <a:gd name="connsiteX7" fmla="*/ 944880 w 1512425"/>
              <a:gd name="connsiteY7" fmla="*/ 3536384 h 3977016"/>
              <a:gd name="connsiteX8" fmla="*/ 853440 w 1512425"/>
              <a:gd name="connsiteY8" fmla="*/ 3383984 h 3977016"/>
              <a:gd name="connsiteX9" fmla="*/ 853440 w 1512425"/>
              <a:gd name="connsiteY9" fmla="*/ 3315404 h 3977016"/>
              <a:gd name="connsiteX10" fmla="*/ 1112520 w 1512425"/>
              <a:gd name="connsiteY10" fmla="*/ 3361124 h 3977016"/>
              <a:gd name="connsiteX11" fmla="*/ 1219200 w 1512425"/>
              <a:gd name="connsiteY11" fmla="*/ 3262064 h 3977016"/>
              <a:gd name="connsiteX12" fmla="*/ 1272540 w 1512425"/>
              <a:gd name="connsiteY12" fmla="*/ 3041084 h 3977016"/>
              <a:gd name="connsiteX13" fmla="*/ 1257300 w 1512425"/>
              <a:gd name="connsiteY13" fmla="*/ 2934404 h 3977016"/>
              <a:gd name="connsiteX14" fmla="*/ 1188720 w 1512425"/>
              <a:gd name="connsiteY14" fmla="*/ 2850584 h 3977016"/>
              <a:gd name="connsiteX15" fmla="*/ 1272540 w 1512425"/>
              <a:gd name="connsiteY15" fmla="*/ 2713424 h 3977016"/>
              <a:gd name="connsiteX16" fmla="*/ 1402080 w 1512425"/>
              <a:gd name="connsiteY16" fmla="*/ 2591504 h 3977016"/>
              <a:gd name="connsiteX17" fmla="*/ 1424940 w 1512425"/>
              <a:gd name="connsiteY17" fmla="*/ 2484824 h 3977016"/>
              <a:gd name="connsiteX18" fmla="*/ 1325880 w 1512425"/>
              <a:gd name="connsiteY18" fmla="*/ 2317184 h 3977016"/>
              <a:gd name="connsiteX19" fmla="*/ 1333500 w 1512425"/>
              <a:gd name="connsiteY19" fmla="*/ 2225744 h 3977016"/>
              <a:gd name="connsiteX20" fmla="*/ 1203960 w 1512425"/>
              <a:gd name="connsiteY20" fmla="*/ 2012384 h 3977016"/>
              <a:gd name="connsiteX21" fmla="*/ 1165860 w 1512425"/>
              <a:gd name="connsiteY21" fmla="*/ 1799024 h 3977016"/>
              <a:gd name="connsiteX22" fmla="*/ 1280160 w 1512425"/>
              <a:gd name="connsiteY22" fmla="*/ 1570424 h 3977016"/>
              <a:gd name="connsiteX23" fmla="*/ 1440180 w 1512425"/>
              <a:gd name="connsiteY23" fmla="*/ 1379924 h 3977016"/>
              <a:gd name="connsiteX24" fmla="*/ 1463040 w 1512425"/>
              <a:gd name="connsiteY24" fmla="*/ 1212284 h 3977016"/>
              <a:gd name="connsiteX25" fmla="*/ 1508760 w 1512425"/>
              <a:gd name="connsiteY25" fmla="*/ 1082744 h 3977016"/>
              <a:gd name="connsiteX26" fmla="*/ 1356360 w 1512425"/>
              <a:gd name="connsiteY26" fmla="*/ 915104 h 3977016"/>
              <a:gd name="connsiteX27" fmla="*/ 1165860 w 1512425"/>
              <a:gd name="connsiteY27" fmla="*/ 960824 h 3977016"/>
              <a:gd name="connsiteX28" fmla="*/ 1036320 w 1512425"/>
              <a:gd name="connsiteY28" fmla="*/ 838904 h 3977016"/>
              <a:gd name="connsiteX29" fmla="*/ 929640 w 1512425"/>
              <a:gd name="connsiteY29" fmla="*/ 701744 h 3977016"/>
              <a:gd name="connsiteX30" fmla="*/ 762000 w 1512425"/>
              <a:gd name="connsiteY30" fmla="*/ 640784 h 3977016"/>
              <a:gd name="connsiteX31" fmla="*/ 792480 w 1512425"/>
              <a:gd name="connsiteY31" fmla="*/ 389324 h 3977016"/>
              <a:gd name="connsiteX32" fmla="*/ 693420 w 1512425"/>
              <a:gd name="connsiteY32" fmla="*/ 214064 h 3977016"/>
              <a:gd name="connsiteX33" fmla="*/ 541020 w 1512425"/>
              <a:gd name="connsiteY33" fmla="*/ 54044 h 3977016"/>
              <a:gd name="connsiteX34" fmla="*/ 419100 w 1512425"/>
              <a:gd name="connsiteY34" fmla="*/ 704 h 3977016"/>
              <a:gd name="connsiteX35" fmla="*/ 236220 w 1512425"/>
              <a:gd name="connsiteY35" fmla="*/ 84524 h 3977016"/>
              <a:gd name="connsiteX36" fmla="*/ 83820 w 1512425"/>
              <a:gd name="connsiteY36" fmla="*/ 168344 h 3977016"/>
              <a:gd name="connsiteX37" fmla="*/ 0 w 1512425"/>
              <a:gd name="connsiteY37" fmla="*/ 137864 h 3977016"/>
              <a:gd name="connsiteX0" fmla="*/ 0 w 1512425"/>
              <a:gd name="connsiteY0" fmla="*/ 3833604 h 3977056"/>
              <a:gd name="connsiteX1" fmla="*/ 121920 w 1512425"/>
              <a:gd name="connsiteY1" fmla="*/ 3871704 h 3977056"/>
              <a:gd name="connsiteX2" fmla="*/ 304800 w 1512425"/>
              <a:gd name="connsiteY2" fmla="*/ 3963144 h 3977056"/>
              <a:gd name="connsiteX3" fmla="*/ 533400 w 1512425"/>
              <a:gd name="connsiteY3" fmla="*/ 3963144 h 3977056"/>
              <a:gd name="connsiteX4" fmla="*/ 701040 w 1512425"/>
              <a:gd name="connsiteY4" fmla="*/ 3833604 h 3977056"/>
              <a:gd name="connsiteX5" fmla="*/ 746760 w 1512425"/>
              <a:gd name="connsiteY5" fmla="*/ 3696444 h 3977056"/>
              <a:gd name="connsiteX6" fmla="*/ 922020 w 1512425"/>
              <a:gd name="connsiteY6" fmla="*/ 3627864 h 3977056"/>
              <a:gd name="connsiteX7" fmla="*/ 944880 w 1512425"/>
              <a:gd name="connsiteY7" fmla="*/ 3536424 h 3977056"/>
              <a:gd name="connsiteX8" fmla="*/ 853440 w 1512425"/>
              <a:gd name="connsiteY8" fmla="*/ 3384024 h 3977056"/>
              <a:gd name="connsiteX9" fmla="*/ 853440 w 1512425"/>
              <a:gd name="connsiteY9" fmla="*/ 3315444 h 3977056"/>
              <a:gd name="connsiteX10" fmla="*/ 1112520 w 1512425"/>
              <a:gd name="connsiteY10" fmla="*/ 3361164 h 3977056"/>
              <a:gd name="connsiteX11" fmla="*/ 1219200 w 1512425"/>
              <a:gd name="connsiteY11" fmla="*/ 3262104 h 3977056"/>
              <a:gd name="connsiteX12" fmla="*/ 1272540 w 1512425"/>
              <a:gd name="connsiteY12" fmla="*/ 3041124 h 3977056"/>
              <a:gd name="connsiteX13" fmla="*/ 1257300 w 1512425"/>
              <a:gd name="connsiteY13" fmla="*/ 2934444 h 3977056"/>
              <a:gd name="connsiteX14" fmla="*/ 1188720 w 1512425"/>
              <a:gd name="connsiteY14" fmla="*/ 2850624 h 3977056"/>
              <a:gd name="connsiteX15" fmla="*/ 1272540 w 1512425"/>
              <a:gd name="connsiteY15" fmla="*/ 2713464 h 3977056"/>
              <a:gd name="connsiteX16" fmla="*/ 1402080 w 1512425"/>
              <a:gd name="connsiteY16" fmla="*/ 2591544 h 3977056"/>
              <a:gd name="connsiteX17" fmla="*/ 1424940 w 1512425"/>
              <a:gd name="connsiteY17" fmla="*/ 2484864 h 3977056"/>
              <a:gd name="connsiteX18" fmla="*/ 1325880 w 1512425"/>
              <a:gd name="connsiteY18" fmla="*/ 2317224 h 3977056"/>
              <a:gd name="connsiteX19" fmla="*/ 1333500 w 1512425"/>
              <a:gd name="connsiteY19" fmla="*/ 2225784 h 3977056"/>
              <a:gd name="connsiteX20" fmla="*/ 1203960 w 1512425"/>
              <a:gd name="connsiteY20" fmla="*/ 2012424 h 3977056"/>
              <a:gd name="connsiteX21" fmla="*/ 1165860 w 1512425"/>
              <a:gd name="connsiteY21" fmla="*/ 1799064 h 3977056"/>
              <a:gd name="connsiteX22" fmla="*/ 1280160 w 1512425"/>
              <a:gd name="connsiteY22" fmla="*/ 1570464 h 3977056"/>
              <a:gd name="connsiteX23" fmla="*/ 1440180 w 1512425"/>
              <a:gd name="connsiteY23" fmla="*/ 1379964 h 3977056"/>
              <a:gd name="connsiteX24" fmla="*/ 1463040 w 1512425"/>
              <a:gd name="connsiteY24" fmla="*/ 1212324 h 3977056"/>
              <a:gd name="connsiteX25" fmla="*/ 1508760 w 1512425"/>
              <a:gd name="connsiteY25" fmla="*/ 1082784 h 3977056"/>
              <a:gd name="connsiteX26" fmla="*/ 1356360 w 1512425"/>
              <a:gd name="connsiteY26" fmla="*/ 915144 h 3977056"/>
              <a:gd name="connsiteX27" fmla="*/ 1165860 w 1512425"/>
              <a:gd name="connsiteY27" fmla="*/ 960864 h 3977056"/>
              <a:gd name="connsiteX28" fmla="*/ 1036320 w 1512425"/>
              <a:gd name="connsiteY28" fmla="*/ 838944 h 3977056"/>
              <a:gd name="connsiteX29" fmla="*/ 929640 w 1512425"/>
              <a:gd name="connsiteY29" fmla="*/ 701784 h 3977056"/>
              <a:gd name="connsiteX30" fmla="*/ 762000 w 1512425"/>
              <a:gd name="connsiteY30" fmla="*/ 640824 h 3977056"/>
              <a:gd name="connsiteX31" fmla="*/ 792480 w 1512425"/>
              <a:gd name="connsiteY31" fmla="*/ 389364 h 3977056"/>
              <a:gd name="connsiteX32" fmla="*/ 661035 w 1512425"/>
              <a:gd name="connsiteY32" fmla="*/ 223629 h 3977056"/>
              <a:gd name="connsiteX33" fmla="*/ 541020 w 1512425"/>
              <a:gd name="connsiteY33" fmla="*/ 54084 h 3977056"/>
              <a:gd name="connsiteX34" fmla="*/ 419100 w 1512425"/>
              <a:gd name="connsiteY34" fmla="*/ 744 h 3977056"/>
              <a:gd name="connsiteX35" fmla="*/ 236220 w 1512425"/>
              <a:gd name="connsiteY35" fmla="*/ 84564 h 3977056"/>
              <a:gd name="connsiteX36" fmla="*/ 83820 w 1512425"/>
              <a:gd name="connsiteY36" fmla="*/ 168384 h 3977056"/>
              <a:gd name="connsiteX37" fmla="*/ 0 w 1512425"/>
              <a:gd name="connsiteY37" fmla="*/ 137904 h 3977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2425" h="3977056">
                <a:moveTo>
                  <a:pt x="0" y="3833604"/>
                </a:moveTo>
                <a:cubicBezTo>
                  <a:pt x="35560" y="3841859"/>
                  <a:pt x="71120" y="3850114"/>
                  <a:pt x="121920" y="3871704"/>
                </a:cubicBezTo>
                <a:cubicBezTo>
                  <a:pt x="172720" y="3893294"/>
                  <a:pt x="236220" y="3947904"/>
                  <a:pt x="304800" y="3963144"/>
                </a:cubicBezTo>
                <a:cubicBezTo>
                  <a:pt x="373380" y="3978384"/>
                  <a:pt x="467360" y="3984734"/>
                  <a:pt x="533400" y="3963144"/>
                </a:cubicBezTo>
                <a:cubicBezTo>
                  <a:pt x="599440" y="3941554"/>
                  <a:pt x="665480" y="3878054"/>
                  <a:pt x="701040" y="3833604"/>
                </a:cubicBezTo>
                <a:cubicBezTo>
                  <a:pt x="736600" y="3789154"/>
                  <a:pt x="709930" y="3730734"/>
                  <a:pt x="746760" y="3696444"/>
                </a:cubicBezTo>
                <a:cubicBezTo>
                  <a:pt x="783590" y="3662154"/>
                  <a:pt x="889000" y="3654534"/>
                  <a:pt x="922020" y="3627864"/>
                </a:cubicBezTo>
                <a:cubicBezTo>
                  <a:pt x="955040" y="3601194"/>
                  <a:pt x="956310" y="3577064"/>
                  <a:pt x="944880" y="3536424"/>
                </a:cubicBezTo>
                <a:cubicBezTo>
                  <a:pt x="933450" y="3495784"/>
                  <a:pt x="868680" y="3420854"/>
                  <a:pt x="853440" y="3384024"/>
                </a:cubicBezTo>
                <a:cubicBezTo>
                  <a:pt x="838200" y="3347194"/>
                  <a:pt x="810260" y="3319254"/>
                  <a:pt x="853440" y="3315444"/>
                </a:cubicBezTo>
                <a:cubicBezTo>
                  <a:pt x="896620" y="3311634"/>
                  <a:pt x="1051560" y="3370054"/>
                  <a:pt x="1112520" y="3361164"/>
                </a:cubicBezTo>
                <a:cubicBezTo>
                  <a:pt x="1173480" y="3352274"/>
                  <a:pt x="1192530" y="3315444"/>
                  <a:pt x="1219200" y="3262104"/>
                </a:cubicBezTo>
                <a:cubicBezTo>
                  <a:pt x="1245870" y="3208764"/>
                  <a:pt x="1266190" y="3095734"/>
                  <a:pt x="1272540" y="3041124"/>
                </a:cubicBezTo>
                <a:cubicBezTo>
                  <a:pt x="1278890" y="2986514"/>
                  <a:pt x="1271270" y="2966194"/>
                  <a:pt x="1257300" y="2934444"/>
                </a:cubicBezTo>
                <a:cubicBezTo>
                  <a:pt x="1243330" y="2902694"/>
                  <a:pt x="1186180" y="2887454"/>
                  <a:pt x="1188720" y="2850624"/>
                </a:cubicBezTo>
                <a:cubicBezTo>
                  <a:pt x="1191260" y="2813794"/>
                  <a:pt x="1236980" y="2756644"/>
                  <a:pt x="1272540" y="2713464"/>
                </a:cubicBezTo>
                <a:cubicBezTo>
                  <a:pt x="1308100" y="2670284"/>
                  <a:pt x="1376680" y="2629644"/>
                  <a:pt x="1402080" y="2591544"/>
                </a:cubicBezTo>
                <a:cubicBezTo>
                  <a:pt x="1427480" y="2553444"/>
                  <a:pt x="1437640" y="2530584"/>
                  <a:pt x="1424940" y="2484864"/>
                </a:cubicBezTo>
                <a:cubicBezTo>
                  <a:pt x="1412240" y="2439144"/>
                  <a:pt x="1341120" y="2360404"/>
                  <a:pt x="1325880" y="2317224"/>
                </a:cubicBezTo>
                <a:cubicBezTo>
                  <a:pt x="1310640" y="2274044"/>
                  <a:pt x="1353820" y="2276584"/>
                  <a:pt x="1333500" y="2225784"/>
                </a:cubicBezTo>
                <a:cubicBezTo>
                  <a:pt x="1313180" y="2174984"/>
                  <a:pt x="1231900" y="2083544"/>
                  <a:pt x="1203960" y="2012424"/>
                </a:cubicBezTo>
                <a:cubicBezTo>
                  <a:pt x="1176020" y="1941304"/>
                  <a:pt x="1153160" y="1872724"/>
                  <a:pt x="1165860" y="1799064"/>
                </a:cubicBezTo>
                <a:cubicBezTo>
                  <a:pt x="1178560" y="1725404"/>
                  <a:pt x="1234440" y="1640314"/>
                  <a:pt x="1280160" y="1570464"/>
                </a:cubicBezTo>
                <a:cubicBezTo>
                  <a:pt x="1325880" y="1500614"/>
                  <a:pt x="1409700" y="1439654"/>
                  <a:pt x="1440180" y="1379964"/>
                </a:cubicBezTo>
                <a:cubicBezTo>
                  <a:pt x="1470660" y="1320274"/>
                  <a:pt x="1451610" y="1261854"/>
                  <a:pt x="1463040" y="1212324"/>
                </a:cubicBezTo>
                <a:cubicBezTo>
                  <a:pt x="1474470" y="1162794"/>
                  <a:pt x="1526540" y="1132314"/>
                  <a:pt x="1508760" y="1082784"/>
                </a:cubicBezTo>
                <a:cubicBezTo>
                  <a:pt x="1490980" y="1033254"/>
                  <a:pt x="1413510" y="935464"/>
                  <a:pt x="1356360" y="915144"/>
                </a:cubicBezTo>
                <a:cubicBezTo>
                  <a:pt x="1299210" y="894824"/>
                  <a:pt x="1219200" y="973564"/>
                  <a:pt x="1165860" y="960864"/>
                </a:cubicBezTo>
                <a:cubicBezTo>
                  <a:pt x="1112520" y="948164"/>
                  <a:pt x="1075690" y="882124"/>
                  <a:pt x="1036320" y="838944"/>
                </a:cubicBezTo>
                <a:cubicBezTo>
                  <a:pt x="996950" y="795764"/>
                  <a:pt x="975360" y="734804"/>
                  <a:pt x="929640" y="701784"/>
                </a:cubicBezTo>
                <a:cubicBezTo>
                  <a:pt x="883920" y="668764"/>
                  <a:pt x="784860" y="692894"/>
                  <a:pt x="762000" y="640824"/>
                </a:cubicBezTo>
                <a:cubicBezTo>
                  <a:pt x="739140" y="588754"/>
                  <a:pt x="809307" y="458896"/>
                  <a:pt x="792480" y="389364"/>
                </a:cubicBezTo>
                <a:cubicBezTo>
                  <a:pt x="775653" y="319832"/>
                  <a:pt x="702945" y="279509"/>
                  <a:pt x="661035" y="223629"/>
                </a:cubicBezTo>
                <a:cubicBezTo>
                  <a:pt x="619125" y="167749"/>
                  <a:pt x="581343" y="91232"/>
                  <a:pt x="541020" y="54084"/>
                </a:cubicBezTo>
                <a:cubicBezTo>
                  <a:pt x="500698" y="16937"/>
                  <a:pt x="469900" y="-4336"/>
                  <a:pt x="419100" y="744"/>
                </a:cubicBezTo>
                <a:cubicBezTo>
                  <a:pt x="368300" y="5824"/>
                  <a:pt x="292100" y="56624"/>
                  <a:pt x="236220" y="84564"/>
                </a:cubicBezTo>
                <a:cubicBezTo>
                  <a:pt x="180340" y="112504"/>
                  <a:pt x="123190" y="159494"/>
                  <a:pt x="83820" y="168384"/>
                </a:cubicBezTo>
                <a:cubicBezTo>
                  <a:pt x="44450" y="177274"/>
                  <a:pt x="22225" y="157589"/>
                  <a:pt x="0" y="137904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>
            <a:off x="220980" y="2288531"/>
            <a:ext cx="1677046" cy="4091411"/>
          </a:xfrm>
          <a:custGeom>
            <a:avLst/>
            <a:gdLst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99160 w 1677046"/>
              <a:gd name="connsiteY5" fmla="*/ 408103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85825 w 1677046"/>
              <a:gd name="connsiteY5" fmla="*/ 417628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714375 w 1677046"/>
              <a:gd name="connsiteY5" fmla="*/ 225223 h 4090565"/>
              <a:gd name="connsiteX6" fmla="*/ 885825 w 1677046"/>
              <a:gd name="connsiteY6" fmla="*/ 417628 h 4090565"/>
              <a:gd name="connsiteX7" fmla="*/ 830580 w 1677046"/>
              <a:gd name="connsiteY7" fmla="*/ 590983 h 4090565"/>
              <a:gd name="connsiteX8" fmla="*/ 876300 w 1677046"/>
              <a:gd name="connsiteY8" fmla="*/ 667183 h 4090565"/>
              <a:gd name="connsiteX9" fmla="*/ 990600 w 1677046"/>
              <a:gd name="connsiteY9" fmla="*/ 758623 h 4090565"/>
              <a:gd name="connsiteX10" fmla="*/ 1097280 w 1677046"/>
              <a:gd name="connsiteY10" fmla="*/ 880543 h 4090565"/>
              <a:gd name="connsiteX11" fmla="*/ 1173480 w 1677046"/>
              <a:gd name="connsiteY11" fmla="*/ 956743 h 4090565"/>
              <a:gd name="connsiteX12" fmla="*/ 1295400 w 1677046"/>
              <a:gd name="connsiteY12" fmla="*/ 949123 h 4090565"/>
              <a:gd name="connsiteX13" fmla="*/ 1417320 w 1677046"/>
              <a:gd name="connsiteY13" fmla="*/ 971983 h 4090565"/>
              <a:gd name="connsiteX14" fmla="*/ 1577340 w 1677046"/>
              <a:gd name="connsiteY14" fmla="*/ 1040563 h 4090565"/>
              <a:gd name="connsiteX15" fmla="*/ 1676400 w 1677046"/>
              <a:gd name="connsiteY15" fmla="*/ 1200583 h 4090565"/>
              <a:gd name="connsiteX16" fmla="*/ 1615440 w 1677046"/>
              <a:gd name="connsiteY16" fmla="*/ 1352983 h 4090565"/>
              <a:gd name="connsiteX17" fmla="*/ 1524000 w 1677046"/>
              <a:gd name="connsiteY17" fmla="*/ 1528243 h 4090565"/>
              <a:gd name="connsiteX18" fmla="*/ 1318260 w 1677046"/>
              <a:gd name="connsiteY18" fmla="*/ 1817803 h 4090565"/>
              <a:gd name="connsiteX19" fmla="*/ 1242060 w 1677046"/>
              <a:gd name="connsiteY19" fmla="*/ 1962583 h 4090565"/>
              <a:gd name="connsiteX20" fmla="*/ 1379220 w 1677046"/>
              <a:gd name="connsiteY20" fmla="*/ 2206423 h 4090565"/>
              <a:gd name="connsiteX21" fmla="*/ 1409700 w 1677046"/>
              <a:gd name="connsiteY21" fmla="*/ 2320723 h 4090565"/>
              <a:gd name="connsiteX22" fmla="*/ 1470660 w 1677046"/>
              <a:gd name="connsiteY22" fmla="*/ 2694103 h 4090565"/>
              <a:gd name="connsiteX23" fmla="*/ 1287780 w 1677046"/>
              <a:gd name="connsiteY23" fmla="*/ 2838883 h 4090565"/>
              <a:gd name="connsiteX24" fmla="*/ 1310640 w 1677046"/>
              <a:gd name="connsiteY24" fmla="*/ 2976043 h 4090565"/>
              <a:gd name="connsiteX25" fmla="*/ 1356360 w 1677046"/>
              <a:gd name="connsiteY25" fmla="*/ 3082723 h 4090565"/>
              <a:gd name="connsiteX26" fmla="*/ 1310640 w 1677046"/>
              <a:gd name="connsiteY26" fmla="*/ 3341803 h 4090565"/>
              <a:gd name="connsiteX27" fmla="*/ 1120140 w 1677046"/>
              <a:gd name="connsiteY27" fmla="*/ 3532303 h 4090565"/>
              <a:gd name="connsiteX28" fmla="*/ 1143000 w 1677046"/>
              <a:gd name="connsiteY28" fmla="*/ 3684703 h 4090565"/>
              <a:gd name="connsiteX29" fmla="*/ 1127760 w 1677046"/>
              <a:gd name="connsiteY29" fmla="*/ 3760903 h 4090565"/>
              <a:gd name="connsiteX30" fmla="*/ 876300 w 1677046"/>
              <a:gd name="connsiteY30" fmla="*/ 3791383 h 4090565"/>
              <a:gd name="connsiteX31" fmla="*/ 746760 w 1677046"/>
              <a:gd name="connsiteY31" fmla="*/ 3959023 h 4090565"/>
              <a:gd name="connsiteX32" fmla="*/ 541020 w 1677046"/>
              <a:gd name="connsiteY32" fmla="*/ 4080943 h 4090565"/>
              <a:gd name="connsiteX33" fmla="*/ 335280 w 1677046"/>
              <a:gd name="connsiteY33" fmla="*/ 4080943 h 4090565"/>
              <a:gd name="connsiteX34" fmla="*/ 236220 w 1677046"/>
              <a:gd name="connsiteY34" fmla="*/ 4065703 h 4090565"/>
              <a:gd name="connsiteX35" fmla="*/ 129540 w 1677046"/>
              <a:gd name="connsiteY35" fmla="*/ 4004743 h 4090565"/>
              <a:gd name="connsiteX36" fmla="*/ 15240 w 1677046"/>
              <a:gd name="connsiteY36" fmla="*/ 4004743 h 4090565"/>
              <a:gd name="connsiteX0" fmla="*/ 0 w 1677046"/>
              <a:gd name="connsiteY0" fmla="*/ 165109 h 4091411"/>
              <a:gd name="connsiteX1" fmla="*/ 175260 w 1677046"/>
              <a:gd name="connsiteY1" fmla="*/ 134629 h 4091411"/>
              <a:gd name="connsiteX2" fmla="*/ 335280 w 1677046"/>
              <a:gd name="connsiteY2" fmla="*/ 20329 h 4091411"/>
              <a:gd name="connsiteX3" fmla="*/ 487680 w 1677046"/>
              <a:gd name="connsiteY3" fmla="*/ 5089 h 4091411"/>
              <a:gd name="connsiteX4" fmla="*/ 596265 w 1677046"/>
              <a:gd name="connsiteY4" fmla="*/ 77479 h 4091411"/>
              <a:gd name="connsiteX5" fmla="*/ 714375 w 1677046"/>
              <a:gd name="connsiteY5" fmla="*/ 226069 h 4091411"/>
              <a:gd name="connsiteX6" fmla="*/ 885825 w 1677046"/>
              <a:gd name="connsiteY6" fmla="*/ 418474 h 4091411"/>
              <a:gd name="connsiteX7" fmla="*/ 830580 w 1677046"/>
              <a:gd name="connsiteY7" fmla="*/ 591829 h 4091411"/>
              <a:gd name="connsiteX8" fmla="*/ 876300 w 1677046"/>
              <a:gd name="connsiteY8" fmla="*/ 668029 h 4091411"/>
              <a:gd name="connsiteX9" fmla="*/ 990600 w 1677046"/>
              <a:gd name="connsiteY9" fmla="*/ 759469 h 4091411"/>
              <a:gd name="connsiteX10" fmla="*/ 1097280 w 1677046"/>
              <a:gd name="connsiteY10" fmla="*/ 881389 h 4091411"/>
              <a:gd name="connsiteX11" fmla="*/ 1173480 w 1677046"/>
              <a:gd name="connsiteY11" fmla="*/ 957589 h 4091411"/>
              <a:gd name="connsiteX12" fmla="*/ 1295400 w 1677046"/>
              <a:gd name="connsiteY12" fmla="*/ 949969 h 4091411"/>
              <a:gd name="connsiteX13" fmla="*/ 1417320 w 1677046"/>
              <a:gd name="connsiteY13" fmla="*/ 972829 h 4091411"/>
              <a:gd name="connsiteX14" fmla="*/ 1577340 w 1677046"/>
              <a:gd name="connsiteY14" fmla="*/ 1041409 h 4091411"/>
              <a:gd name="connsiteX15" fmla="*/ 1676400 w 1677046"/>
              <a:gd name="connsiteY15" fmla="*/ 1201429 h 4091411"/>
              <a:gd name="connsiteX16" fmla="*/ 1615440 w 1677046"/>
              <a:gd name="connsiteY16" fmla="*/ 1353829 h 4091411"/>
              <a:gd name="connsiteX17" fmla="*/ 1524000 w 1677046"/>
              <a:gd name="connsiteY17" fmla="*/ 1529089 h 4091411"/>
              <a:gd name="connsiteX18" fmla="*/ 1318260 w 1677046"/>
              <a:gd name="connsiteY18" fmla="*/ 1818649 h 4091411"/>
              <a:gd name="connsiteX19" fmla="*/ 1242060 w 1677046"/>
              <a:gd name="connsiteY19" fmla="*/ 1963429 h 4091411"/>
              <a:gd name="connsiteX20" fmla="*/ 1379220 w 1677046"/>
              <a:gd name="connsiteY20" fmla="*/ 2207269 h 4091411"/>
              <a:gd name="connsiteX21" fmla="*/ 1409700 w 1677046"/>
              <a:gd name="connsiteY21" fmla="*/ 2321569 h 4091411"/>
              <a:gd name="connsiteX22" fmla="*/ 1470660 w 1677046"/>
              <a:gd name="connsiteY22" fmla="*/ 2694949 h 4091411"/>
              <a:gd name="connsiteX23" fmla="*/ 1287780 w 1677046"/>
              <a:gd name="connsiteY23" fmla="*/ 2839729 h 4091411"/>
              <a:gd name="connsiteX24" fmla="*/ 1310640 w 1677046"/>
              <a:gd name="connsiteY24" fmla="*/ 2976889 h 4091411"/>
              <a:gd name="connsiteX25" fmla="*/ 1356360 w 1677046"/>
              <a:gd name="connsiteY25" fmla="*/ 3083569 h 4091411"/>
              <a:gd name="connsiteX26" fmla="*/ 1310640 w 1677046"/>
              <a:gd name="connsiteY26" fmla="*/ 3342649 h 4091411"/>
              <a:gd name="connsiteX27" fmla="*/ 1120140 w 1677046"/>
              <a:gd name="connsiteY27" fmla="*/ 3533149 h 4091411"/>
              <a:gd name="connsiteX28" fmla="*/ 1143000 w 1677046"/>
              <a:gd name="connsiteY28" fmla="*/ 3685549 h 4091411"/>
              <a:gd name="connsiteX29" fmla="*/ 1127760 w 1677046"/>
              <a:gd name="connsiteY29" fmla="*/ 3761749 h 4091411"/>
              <a:gd name="connsiteX30" fmla="*/ 876300 w 1677046"/>
              <a:gd name="connsiteY30" fmla="*/ 3792229 h 4091411"/>
              <a:gd name="connsiteX31" fmla="*/ 746760 w 1677046"/>
              <a:gd name="connsiteY31" fmla="*/ 3959869 h 4091411"/>
              <a:gd name="connsiteX32" fmla="*/ 541020 w 1677046"/>
              <a:gd name="connsiteY32" fmla="*/ 4081789 h 4091411"/>
              <a:gd name="connsiteX33" fmla="*/ 335280 w 1677046"/>
              <a:gd name="connsiteY33" fmla="*/ 4081789 h 4091411"/>
              <a:gd name="connsiteX34" fmla="*/ 236220 w 1677046"/>
              <a:gd name="connsiteY34" fmla="*/ 4066549 h 4091411"/>
              <a:gd name="connsiteX35" fmla="*/ 129540 w 1677046"/>
              <a:gd name="connsiteY35" fmla="*/ 4005589 h 4091411"/>
              <a:gd name="connsiteX36" fmla="*/ 15240 w 1677046"/>
              <a:gd name="connsiteY36" fmla="*/ 4005589 h 409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77046" h="4091411">
                <a:moveTo>
                  <a:pt x="0" y="165109"/>
                </a:moveTo>
                <a:cubicBezTo>
                  <a:pt x="59690" y="161934"/>
                  <a:pt x="119380" y="158759"/>
                  <a:pt x="175260" y="134629"/>
                </a:cubicBezTo>
                <a:cubicBezTo>
                  <a:pt x="231140" y="110499"/>
                  <a:pt x="283210" y="41919"/>
                  <a:pt x="335280" y="20329"/>
                </a:cubicBezTo>
                <a:cubicBezTo>
                  <a:pt x="387350" y="-1261"/>
                  <a:pt x="444183" y="-4436"/>
                  <a:pt x="487680" y="5089"/>
                </a:cubicBezTo>
                <a:cubicBezTo>
                  <a:pt x="531177" y="14614"/>
                  <a:pt x="558483" y="40649"/>
                  <a:pt x="596265" y="77479"/>
                </a:cubicBezTo>
                <a:cubicBezTo>
                  <a:pt x="634048" y="114309"/>
                  <a:pt x="669607" y="167331"/>
                  <a:pt x="714375" y="226069"/>
                </a:cubicBezTo>
                <a:cubicBezTo>
                  <a:pt x="759143" y="284807"/>
                  <a:pt x="866457" y="357514"/>
                  <a:pt x="885825" y="418474"/>
                </a:cubicBezTo>
                <a:cubicBezTo>
                  <a:pt x="905193" y="479434"/>
                  <a:pt x="832168" y="550237"/>
                  <a:pt x="830580" y="591829"/>
                </a:cubicBezTo>
                <a:cubicBezTo>
                  <a:pt x="828993" y="633422"/>
                  <a:pt x="849630" y="640089"/>
                  <a:pt x="876300" y="668029"/>
                </a:cubicBezTo>
                <a:cubicBezTo>
                  <a:pt x="902970" y="695969"/>
                  <a:pt x="953770" y="723909"/>
                  <a:pt x="990600" y="759469"/>
                </a:cubicBezTo>
                <a:cubicBezTo>
                  <a:pt x="1027430" y="795029"/>
                  <a:pt x="1066800" y="848369"/>
                  <a:pt x="1097280" y="881389"/>
                </a:cubicBezTo>
                <a:cubicBezTo>
                  <a:pt x="1127760" y="914409"/>
                  <a:pt x="1140460" y="946159"/>
                  <a:pt x="1173480" y="957589"/>
                </a:cubicBezTo>
                <a:cubicBezTo>
                  <a:pt x="1206500" y="969019"/>
                  <a:pt x="1254760" y="947429"/>
                  <a:pt x="1295400" y="949969"/>
                </a:cubicBezTo>
                <a:cubicBezTo>
                  <a:pt x="1336040" y="952509"/>
                  <a:pt x="1370330" y="957589"/>
                  <a:pt x="1417320" y="972829"/>
                </a:cubicBezTo>
                <a:cubicBezTo>
                  <a:pt x="1464310" y="988069"/>
                  <a:pt x="1534160" y="1003309"/>
                  <a:pt x="1577340" y="1041409"/>
                </a:cubicBezTo>
                <a:cubicBezTo>
                  <a:pt x="1620520" y="1079509"/>
                  <a:pt x="1670050" y="1149359"/>
                  <a:pt x="1676400" y="1201429"/>
                </a:cubicBezTo>
                <a:cubicBezTo>
                  <a:pt x="1682750" y="1253499"/>
                  <a:pt x="1640840" y="1299219"/>
                  <a:pt x="1615440" y="1353829"/>
                </a:cubicBezTo>
                <a:cubicBezTo>
                  <a:pt x="1590040" y="1408439"/>
                  <a:pt x="1573530" y="1451619"/>
                  <a:pt x="1524000" y="1529089"/>
                </a:cubicBezTo>
                <a:cubicBezTo>
                  <a:pt x="1474470" y="1606559"/>
                  <a:pt x="1365250" y="1746259"/>
                  <a:pt x="1318260" y="1818649"/>
                </a:cubicBezTo>
                <a:cubicBezTo>
                  <a:pt x="1271270" y="1891039"/>
                  <a:pt x="1231900" y="1898659"/>
                  <a:pt x="1242060" y="1963429"/>
                </a:cubicBezTo>
                <a:cubicBezTo>
                  <a:pt x="1252220" y="2028199"/>
                  <a:pt x="1351280" y="2147579"/>
                  <a:pt x="1379220" y="2207269"/>
                </a:cubicBezTo>
                <a:cubicBezTo>
                  <a:pt x="1407160" y="2266959"/>
                  <a:pt x="1394460" y="2240289"/>
                  <a:pt x="1409700" y="2321569"/>
                </a:cubicBezTo>
                <a:cubicBezTo>
                  <a:pt x="1424940" y="2402849"/>
                  <a:pt x="1490980" y="2608589"/>
                  <a:pt x="1470660" y="2694949"/>
                </a:cubicBezTo>
                <a:cubicBezTo>
                  <a:pt x="1450340" y="2781309"/>
                  <a:pt x="1314450" y="2792739"/>
                  <a:pt x="1287780" y="2839729"/>
                </a:cubicBezTo>
                <a:cubicBezTo>
                  <a:pt x="1261110" y="2886719"/>
                  <a:pt x="1299210" y="2936249"/>
                  <a:pt x="1310640" y="2976889"/>
                </a:cubicBezTo>
                <a:cubicBezTo>
                  <a:pt x="1322070" y="3017529"/>
                  <a:pt x="1356360" y="3022609"/>
                  <a:pt x="1356360" y="3083569"/>
                </a:cubicBezTo>
                <a:cubicBezTo>
                  <a:pt x="1356360" y="3144529"/>
                  <a:pt x="1350010" y="3267719"/>
                  <a:pt x="1310640" y="3342649"/>
                </a:cubicBezTo>
                <a:cubicBezTo>
                  <a:pt x="1271270" y="3417579"/>
                  <a:pt x="1148080" y="3475999"/>
                  <a:pt x="1120140" y="3533149"/>
                </a:cubicBezTo>
                <a:cubicBezTo>
                  <a:pt x="1092200" y="3590299"/>
                  <a:pt x="1141730" y="3647449"/>
                  <a:pt x="1143000" y="3685549"/>
                </a:cubicBezTo>
                <a:cubicBezTo>
                  <a:pt x="1144270" y="3723649"/>
                  <a:pt x="1172210" y="3743969"/>
                  <a:pt x="1127760" y="3761749"/>
                </a:cubicBezTo>
                <a:cubicBezTo>
                  <a:pt x="1083310" y="3779529"/>
                  <a:pt x="939800" y="3759209"/>
                  <a:pt x="876300" y="3792229"/>
                </a:cubicBezTo>
                <a:cubicBezTo>
                  <a:pt x="812800" y="3825249"/>
                  <a:pt x="802640" y="3911609"/>
                  <a:pt x="746760" y="3959869"/>
                </a:cubicBezTo>
                <a:cubicBezTo>
                  <a:pt x="690880" y="4008129"/>
                  <a:pt x="609600" y="4061469"/>
                  <a:pt x="541020" y="4081789"/>
                </a:cubicBezTo>
                <a:cubicBezTo>
                  <a:pt x="472440" y="4102109"/>
                  <a:pt x="386080" y="4084329"/>
                  <a:pt x="335280" y="4081789"/>
                </a:cubicBezTo>
                <a:cubicBezTo>
                  <a:pt x="284480" y="4079249"/>
                  <a:pt x="270510" y="4079249"/>
                  <a:pt x="236220" y="4066549"/>
                </a:cubicBezTo>
                <a:cubicBezTo>
                  <a:pt x="201930" y="4053849"/>
                  <a:pt x="166370" y="4015749"/>
                  <a:pt x="129540" y="4005589"/>
                </a:cubicBezTo>
                <a:cubicBezTo>
                  <a:pt x="92710" y="3995429"/>
                  <a:pt x="29210" y="4011939"/>
                  <a:pt x="15240" y="400558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Freeform 213"/>
          <p:cNvSpPr/>
          <p:nvPr/>
        </p:nvSpPr>
        <p:spPr>
          <a:xfrm>
            <a:off x="396240" y="3215640"/>
            <a:ext cx="1654649" cy="5638800"/>
          </a:xfrm>
          <a:custGeom>
            <a:avLst/>
            <a:gdLst>
              <a:gd name="connsiteX0" fmla="*/ 731520 w 1654565"/>
              <a:gd name="connsiteY0" fmla="*/ 5646420 h 5646420"/>
              <a:gd name="connsiteX1" fmla="*/ 876300 w 1654565"/>
              <a:gd name="connsiteY1" fmla="*/ 5463540 h 5646420"/>
              <a:gd name="connsiteX2" fmla="*/ 1120140 w 1654565"/>
              <a:gd name="connsiteY2" fmla="*/ 5151120 h 5646420"/>
              <a:gd name="connsiteX3" fmla="*/ 1264920 w 1654565"/>
              <a:gd name="connsiteY3" fmla="*/ 4846320 h 5646420"/>
              <a:gd name="connsiteX4" fmla="*/ 1508760 w 1654565"/>
              <a:gd name="connsiteY4" fmla="*/ 4632960 h 5646420"/>
              <a:gd name="connsiteX5" fmla="*/ 1569720 w 1654565"/>
              <a:gd name="connsiteY5" fmla="*/ 4343400 h 5646420"/>
              <a:gd name="connsiteX6" fmla="*/ 1363980 w 1654565"/>
              <a:gd name="connsiteY6" fmla="*/ 4152900 h 5646420"/>
              <a:gd name="connsiteX7" fmla="*/ 967740 w 1654565"/>
              <a:gd name="connsiteY7" fmla="*/ 4030980 h 5646420"/>
              <a:gd name="connsiteX8" fmla="*/ 822960 w 1654565"/>
              <a:gd name="connsiteY8" fmla="*/ 3970020 h 5646420"/>
              <a:gd name="connsiteX9" fmla="*/ 533400 w 1654565"/>
              <a:gd name="connsiteY9" fmla="*/ 3802380 h 5646420"/>
              <a:gd name="connsiteX10" fmla="*/ 548640 w 1654565"/>
              <a:gd name="connsiteY10" fmla="*/ 3634740 h 5646420"/>
              <a:gd name="connsiteX11" fmla="*/ 464820 w 1654565"/>
              <a:gd name="connsiteY11" fmla="*/ 3474720 h 5646420"/>
              <a:gd name="connsiteX12" fmla="*/ 281940 w 1654565"/>
              <a:gd name="connsiteY12" fmla="*/ 3444240 h 5646420"/>
              <a:gd name="connsiteX13" fmla="*/ 137160 w 1654565"/>
              <a:gd name="connsiteY13" fmla="*/ 3413760 h 5646420"/>
              <a:gd name="connsiteX14" fmla="*/ 0 w 1654565"/>
              <a:gd name="connsiteY14" fmla="*/ 3223260 h 5646420"/>
              <a:gd name="connsiteX15" fmla="*/ 137160 w 1654565"/>
              <a:gd name="connsiteY15" fmla="*/ 3284220 h 5646420"/>
              <a:gd name="connsiteX16" fmla="*/ 274320 w 1654565"/>
              <a:gd name="connsiteY16" fmla="*/ 3314700 h 5646420"/>
              <a:gd name="connsiteX17" fmla="*/ 472440 w 1654565"/>
              <a:gd name="connsiteY17" fmla="*/ 3284220 h 5646420"/>
              <a:gd name="connsiteX18" fmla="*/ 708660 w 1654565"/>
              <a:gd name="connsiteY18" fmla="*/ 3070860 h 5646420"/>
              <a:gd name="connsiteX19" fmla="*/ 998220 w 1654565"/>
              <a:gd name="connsiteY19" fmla="*/ 2948940 h 5646420"/>
              <a:gd name="connsiteX20" fmla="*/ 1082040 w 1654565"/>
              <a:gd name="connsiteY20" fmla="*/ 2804160 h 5646420"/>
              <a:gd name="connsiteX21" fmla="*/ 1074420 w 1654565"/>
              <a:gd name="connsiteY21" fmla="*/ 2636520 h 5646420"/>
              <a:gd name="connsiteX22" fmla="*/ 1234440 w 1654565"/>
              <a:gd name="connsiteY22" fmla="*/ 2453640 h 5646420"/>
              <a:gd name="connsiteX23" fmla="*/ 1234440 w 1654565"/>
              <a:gd name="connsiteY23" fmla="*/ 2255520 h 5646420"/>
              <a:gd name="connsiteX24" fmla="*/ 1249680 w 1654565"/>
              <a:gd name="connsiteY24" fmla="*/ 2026920 h 5646420"/>
              <a:gd name="connsiteX25" fmla="*/ 1348740 w 1654565"/>
              <a:gd name="connsiteY25" fmla="*/ 1744980 h 5646420"/>
              <a:gd name="connsiteX26" fmla="*/ 1356360 w 1654565"/>
              <a:gd name="connsiteY26" fmla="*/ 1546860 h 5646420"/>
              <a:gd name="connsiteX27" fmla="*/ 1264920 w 1654565"/>
              <a:gd name="connsiteY27" fmla="*/ 1249680 h 5646420"/>
              <a:gd name="connsiteX28" fmla="*/ 1188720 w 1654565"/>
              <a:gd name="connsiteY28" fmla="*/ 1089660 h 5646420"/>
              <a:gd name="connsiteX29" fmla="*/ 1371600 w 1654565"/>
              <a:gd name="connsiteY29" fmla="*/ 670560 h 5646420"/>
              <a:gd name="connsiteX30" fmla="*/ 1539240 w 1654565"/>
              <a:gd name="connsiteY30" fmla="*/ 472440 h 5646420"/>
              <a:gd name="connsiteX31" fmla="*/ 1653540 w 1654565"/>
              <a:gd name="connsiteY31" fmla="*/ 365760 h 5646420"/>
              <a:gd name="connsiteX32" fmla="*/ 1577340 w 1654565"/>
              <a:gd name="connsiteY32" fmla="*/ 213360 h 5646420"/>
              <a:gd name="connsiteX33" fmla="*/ 1295400 w 1654565"/>
              <a:gd name="connsiteY33" fmla="*/ 0 h 5646420"/>
              <a:gd name="connsiteX0" fmla="*/ 731520 w 1654649"/>
              <a:gd name="connsiteY0" fmla="*/ 5638800 h 5638800"/>
              <a:gd name="connsiteX1" fmla="*/ 876300 w 1654649"/>
              <a:gd name="connsiteY1" fmla="*/ 5455920 h 5638800"/>
              <a:gd name="connsiteX2" fmla="*/ 1120140 w 1654649"/>
              <a:gd name="connsiteY2" fmla="*/ 5143500 h 5638800"/>
              <a:gd name="connsiteX3" fmla="*/ 1264920 w 1654649"/>
              <a:gd name="connsiteY3" fmla="*/ 4838700 h 5638800"/>
              <a:gd name="connsiteX4" fmla="*/ 1508760 w 1654649"/>
              <a:gd name="connsiteY4" fmla="*/ 4625340 h 5638800"/>
              <a:gd name="connsiteX5" fmla="*/ 1569720 w 1654649"/>
              <a:gd name="connsiteY5" fmla="*/ 4335780 h 5638800"/>
              <a:gd name="connsiteX6" fmla="*/ 1363980 w 1654649"/>
              <a:gd name="connsiteY6" fmla="*/ 4145280 h 5638800"/>
              <a:gd name="connsiteX7" fmla="*/ 967740 w 1654649"/>
              <a:gd name="connsiteY7" fmla="*/ 4023360 h 5638800"/>
              <a:gd name="connsiteX8" fmla="*/ 822960 w 1654649"/>
              <a:gd name="connsiteY8" fmla="*/ 3962400 h 5638800"/>
              <a:gd name="connsiteX9" fmla="*/ 533400 w 1654649"/>
              <a:gd name="connsiteY9" fmla="*/ 3794760 h 5638800"/>
              <a:gd name="connsiteX10" fmla="*/ 548640 w 1654649"/>
              <a:gd name="connsiteY10" fmla="*/ 3627120 h 5638800"/>
              <a:gd name="connsiteX11" fmla="*/ 464820 w 1654649"/>
              <a:gd name="connsiteY11" fmla="*/ 3467100 h 5638800"/>
              <a:gd name="connsiteX12" fmla="*/ 281940 w 1654649"/>
              <a:gd name="connsiteY12" fmla="*/ 3436620 h 5638800"/>
              <a:gd name="connsiteX13" fmla="*/ 137160 w 1654649"/>
              <a:gd name="connsiteY13" fmla="*/ 3406140 h 5638800"/>
              <a:gd name="connsiteX14" fmla="*/ 0 w 1654649"/>
              <a:gd name="connsiteY14" fmla="*/ 3215640 h 5638800"/>
              <a:gd name="connsiteX15" fmla="*/ 137160 w 1654649"/>
              <a:gd name="connsiteY15" fmla="*/ 3276600 h 5638800"/>
              <a:gd name="connsiteX16" fmla="*/ 274320 w 1654649"/>
              <a:gd name="connsiteY16" fmla="*/ 3307080 h 5638800"/>
              <a:gd name="connsiteX17" fmla="*/ 472440 w 1654649"/>
              <a:gd name="connsiteY17" fmla="*/ 3276600 h 5638800"/>
              <a:gd name="connsiteX18" fmla="*/ 708660 w 1654649"/>
              <a:gd name="connsiteY18" fmla="*/ 3063240 h 5638800"/>
              <a:gd name="connsiteX19" fmla="*/ 998220 w 1654649"/>
              <a:gd name="connsiteY19" fmla="*/ 2941320 h 5638800"/>
              <a:gd name="connsiteX20" fmla="*/ 1082040 w 1654649"/>
              <a:gd name="connsiteY20" fmla="*/ 2796540 h 5638800"/>
              <a:gd name="connsiteX21" fmla="*/ 1074420 w 1654649"/>
              <a:gd name="connsiteY21" fmla="*/ 2628900 h 5638800"/>
              <a:gd name="connsiteX22" fmla="*/ 1234440 w 1654649"/>
              <a:gd name="connsiteY22" fmla="*/ 2446020 h 5638800"/>
              <a:gd name="connsiteX23" fmla="*/ 1234440 w 1654649"/>
              <a:gd name="connsiteY23" fmla="*/ 2247900 h 5638800"/>
              <a:gd name="connsiteX24" fmla="*/ 1249680 w 1654649"/>
              <a:gd name="connsiteY24" fmla="*/ 2019300 h 5638800"/>
              <a:gd name="connsiteX25" fmla="*/ 1348740 w 1654649"/>
              <a:gd name="connsiteY25" fmla="*/ 1737360 h 5638800"/>
              <a:gd name="connsiteX26" fmla="*/ 1356360 w 1654649"/>
              <a:gd name="connsiteY26" fmla="*/ 1539240 h 5638800"/>
              <a:gd name="connsiteX27" fmla="*/ 1264920 w 1654649"/>
              <a:gd name="connsiteY27" fmla="*/ 1242060 h 5638800"/>
              <a:gd name="connsiteX28" fmla="*/ 1188720 w 1654649"/>
              <a:gd name="connsiteY28" fmla="*/ 1082040 h 5638800"/>
              <a:gd name="connsiteX29" fmla="*/ 1371600 w 1654649"/>
              <a:gd name="connsiteY29" fmla="*/ 662940 h 5638800"/>
              <a:gd name="connsiteX30" fmla="*/ 1539240 w 1654649"/>
              <a:gd name="connsiteY30" fmla="*/ 464820 h 5638800"/>
              <a:gd name="connsiteX31" fmla="*/ 1653540 w 1654649"/>
              <a:gd name="connsiteY31" fmla="*/ 358140 h 5638800"/>
              <a:gd name="connsiteX32" fmla="*/ 1577340 w 1654649"/>
              <a:gd name="connsiteY32" fmla="*/ 205740 h 5638800"/>
              <a:gd name="connsiteX33" fmla="*/ 1280160 w 1654649"/>
              <a:gd name="connsiteY33" fmla="*/ 0 h 563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54649" h="5638800">
                <a:moveTo>
                  <a:pt x="731520" y="5638800"/>
                </a:moveTo>
                <a:lnTo>
                  <a:pt x="876300" y="5455920"/>
                </a:lnTo>
                <a:cubicBezTo>
                  <a:pt x="941070" y="5373370"/>
                  <a:pt x="1055370" y="5246370"/>
                  <a:pt x="1120140" y="5143500"/>
                </a:cubicBezTo>
                <a:cubicBezTo>
                  <a:pt x="1184910" y="5040630"/>
                  <a:pt x="1200150" y="4925060"/>
                  <a:pt x="1264920" y="4838700"/>
                </a:cubicBezTo>
                <a:cubicBezTo>
                  <a:pt x="1329690" y="4752340"/>
                  <a:pt x="1457960" y="4709160"/>
                  <a:pt x="1508760" y="4625340"/>
                </a:cubicBezTo>
                <a:cubicBezTo>
                  <a:pt x="1559560" y="4541520"/>
                  <a:pt x="1593850" y="4415790"/>
                  <a:pt x="1569720" y="4335780"/>
                </a:cubicBezTo>
                <a:cubicBezTo>
                  <a:pt x="1545590" y="4255770"/>
                  <a:pt x="1464310" y="4197350"/>
                  <a:pt x="1363980" y="4145280"/>
                </a:cubicBezTo>
                <a:cubicBezTo>
                  <a:pt x="1263650" y="4093210"/>
                  <a:pt x="1057910" y="4053840"/>
                  <a:pt x="967740" y="4023360"/>
                </a:cubicBezTo>
                <a:cubicBezTo>
                  <a:pt x="877570" y="3992880"/>
                  <a:pt x="895350" y="4000500"/>
                  <a:pt x="822960" y="3962400"/>
                </a:cubicBezTo>
                <a:cubicBezTo>
                  <a:pt x="750570" y="3924300"/>
                  <a:pt x="579120" y="3850640"/>
                  <a:pt x="533400" y="3794760"/>
                </a:cubicBezTo>
                <a:cubicBezTo>
                  <a:pt x="487680" y="3738880"/>
                  <a:pt x="560070" y="3681730"/>
                  <a:pt x="548640" y="3627120"/>
                </a:cubicBezTo>
                <a:cubicBezTo>
                  <a:pt x="537210" y="3572510"/>
                  <a:pt x="509270" y="3498850"/>
                  <a:pt x="464820" y="3467100"/>
                </a:cubicBezTo>
                <a:cubicBezTo>
                  <a:pt x="420370" y="3435350"/>
                  <a:pt x="336550" y="3446780"/>
                  <a:pt x="281940" y="3436620"/>
                </a:cubicBezTo>
                <a:cubicBezTo>
                  <a:pt x="227330" y="3426460"/>
                  <a:pt x="184150" y="3442970"/>
                  <a:pt x="137160" y="3406140"/>
                </a:cubicBezTo>
                <a:cubicBezTo>
                  <a:pt x="90170" y="3369310"/>
                  <a:pt x="0" y="3237230"/>
                  <a:pt x="0" y="3215640"/>
                </a:cubicBezTo>
                <a:cubicBezTo>
                  <a:pt x="0" y="3194050"/>
                  <a:pt x="91440" y="3261360"/>
                  <a:pt x="137160" y="3276600"/>
                </a:cubicBezTo>
                <a:cubicBezTo>
                  <a:pt x="182880" y="3291840"/>
                  <a:pt x="218440" y="3307080"/>
                  <a:pt x="274320" y="3307080"/>
                </a:cubicBezTo>
                <a:cubicBezTo>
                  <a:pt x="330200" y="3307080"/>
                  <a:pt x="400050" y="3317240"/>
                  <a:pt x="472440" y="3276600"/>
                </a:cubicBezTo>
                <a:cubicBezTo>
                  <a:pt x="544830" y="3235960"/>
                  <a:pt x="621030" y="3119120"/>
                  <a:pt x="708660" y="3063240"/>
                </a:cubicBezTo>
                <a:cubicBezTo>
                  <a:pt x="796290" y="3007360"/>
                  <a:pt x="935990" y="2985770"/>
                  <a:pt x="998220" y="2941320"/>
                </a:cubicBezTo>
                <a:cubicBezTo>
                  <a:pt x="1060450" y="2896870"/>
                  <a:pt x="1069340" y="2848610"/>
                  <a:pt x="1082040" y="2796540"/>
                </a:cubicBezTo>
                <a:cubicBezTo>
                  <a:pt x="1094740" y="2744470"/>
                  <a:pt x="1049020" y="2687320"/>
                  <a:pt x="1074420" y="2628900"/>
                </a:cubicBezTo>
                <a:cubicBezTo>
                  <a:pt x="1099820" y="2570480"/>
                  <a:pt x="1207770" y="2509520"/>
                  <a:pt x="1234440" y="2446020"/>
                </a:cubicBezTo>
                <a:cubicBezTo>
                  <a:pt x="1261110" y="2382520"/>
                  <a:pt x="1231900" y="2319020"/>
                  <a:pt x="1234440" y="2247900"/>
                </a:cubicBezTo>
                <a:cubicBezTo>
                  <a:pt x="1236980" y="2176780"/>
                  <a:pt x="1230630" y="2104390"/>
                  <a:pt x="1249680" y="2019300"/>
                </a:cubicBezTo>
                <a:cubicBezTo>
                  <a:pt x="1268730" y="1934210"/>
                  <a:pt x="1330960" y="1817370"/>
                  <a:pt x="1348740" y="1737360"/>
                </a:cubicBezTo>
                <a:cubicBezTo>
                  <a:pt x="1366520" y="1657350"/>
                  <a:pt x="1370330" y="1621790"/>
                  <a:pt x="1356360" y="1539240"/>
                </a:cubicBezTo>
                <a:cubicBezTo>
                  <a:pt x="1342390" y="1456690"/>
                  <a:pt x="1292860" y="1318260"/>
                  <a:pt x="1264920" y="1242060"/>
                </a:cubicBezTo>
                <a:cubicBezTo>
                  <a:pt x="1236980" y="1165860"/>
                  <a:pt x="1170940" y="1178560"/>
                  <a:pt x="1188720" y="1082040"/>
                </a:cubicBezTo>
                <a:cubicBezTo>
                  <a:pt x="1206500" y="985520"/>
                  <a:pt x="1313180" y="765810"/>
                  <a:pt x="1371600" y="662940"/>
                </a:cubicBezTo>
                <a:cubicBezTo>
                  <a:pt x="1430020" y="560070"/>
                  <a:pt x="1492250" y="515620"/>
                  <a:pt x="1539240" y="464820"/>
                </a:cubicBezTo>
                <a:cubicBezTo>
                  <a:pt x="1586230" y="414020"/>
                  <a:pt x="1647190" y="401320"/>
                  <a:pt x="1653540" y="358140"/>
                </a:cubicBezTo>
                <a:cubicBezTo>
                  <a:pt x="1659890" y="314960"/>
                  <a:pt x="1639570" y="265430"/>
                  <a:pt x="1577340" y="205740"/>
                </a:cubicBezTo>
                <a:cubicBezTo>
                  <a:pt x="1515110" y="146050"/>
                  <a:pt x="1391285" y="76200"/>
                  <a:pt x="128016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215"/>
          <p:cNvSpPr/>
          <p:nvPr/>
        </p:nvSpPr>
        <p:spPr>
          <a:xfrm>
            <a:off x="243840" y="2190445"/>
            <a:ext cx="1433293" cy="1025195"/>
          </a:xfrm>
          <a:custGeom>
            <a:avLst/>
            <a:gdLst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922020 w 1433293"/>
              <a:gd name="connsiteY5" fmla="*/ 512170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18185 w 1433293"/>
              <a:gd name="connsiteY6" fmla="*/ 380725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52 h 1137052"/>
              <a:gd name="connsiteX1" fmla="*/ 1386840 w 1433293"/>
              <a:gd name="connsiteY1" fmla="*/ 1114192 h 1137052"/>
              <a:gd name="connsiteX2" fmla="*/ 1135380 w 1433293"/>
              <a:gd name="connsiteY2" fmla="*/ 1015132 h 1137052"/>
              <a:gd name="connsiteX3" fmla="*/ 929640 w 1433293"/>
              <a:gd name="connsiteY3" fmla="*/ 801772 h 1137052"/>
              <a:gd name="connsiteX4" fmla="*/ 960120 w 1433293"/>
              <a:gd name="connsiteY4" fmla="*/ 664612 h 1137052"/>
              <a:gd name="connsiteX5" fmla="*/ 864870 w 1433293"/>
              <a:gd name="connsiteY5" fmla="*/ 529357 h 1137052"/>
              <a:gd name="connsiteX6" fmla="*/ 718185 w 1433293"/>
              <a:gd name="connsiteY6" fmla="*/ 380767 h 1137052"/>
              <a:gd name="connsiteX7" fmla="*/ 537210 w 1433293"/>
              <a:gd name="connsiteY7" fmla="*/ 199792 h 1137052"/>
              <a:gd name="connsiteX8" fmla="*/ 411480 w 1433293"/>
              <a:gd name="connsiteY8" fmla="*/ 62632 h 1137052"/>
              <a:gd name="connsiteX9" fmla="*/ 266700 w 1433293"/>
              <a:gd name="connsiteY9" fmla="*/ 1672 h 1137052"/>
              <a:gd name="connsiteX10" fmla="*/ 167640 w 1433293"/>
              <a:gd name="connsiteY10" fmla="*/ 123592 h 1137052"/>
              <a:gd name="connsiteX11" fmla="*/ 99060 w 1433293"/>
              <a:gd name="connsiteY11" fmla="*/ 169312 h 1137052"/>
              <a:gd name="connsiteX12" fmla="*/ 0 w 1433293"/>
              <a:gd name="connsiteY12" fmla="*/ 161692 h 1137052"/>
              <a:gd name="connsiteX0" fmla="*/ 1432560 w 1433293"/>
              <a:gd name="connsiteY0" fmla="*/ 1135403 h 1135403"/>
              <a:gd name="connsiteX1" fmla="*/ 1386840 w 1433293"/>
              <a:gd name="connsiteY1" fmla="*/ 1112543 h 1135403"/>
              <a:gd name="connsiteX2" fmla="*/ 1135380 w 1433293"/>
              <a:gd name="connsiteY2" fmla="*/ 1013483 h 1135403"/>
              <a:gd name="connsiteX3" fmla="*/ 929640 w 1433293"/>
              <a:gd name="connsiteY3" fmla="*/ 800123 h 1135403"/>
              <a:gd name="connsiteX4" fmla="*/ 960120 w 1433293"/>
              <a:gd name="connsiteY4" fmla="*/ 662963 h 1135403"/>
              <a:gd name="connsiteX5" fmla="*/ 864870 w 1433293"/>
              <a:gd name="connsiteY5" fmla="*/ 527708 h 1135403"/>
              <a:gd name="connsiteX6" fmla="*/ 718185 w 1433293"/>
              <a:gd name="connsiteY6" fmla="*/ 379118 h 1135403"/>
              <a:gd name="connsiteX7" fmla="*/ 537210 w 1433293"/>
              <a:gd name="connsiteY7" fmla="*/ 198143 h 1135403"/>
              <a:gd name="connsiteX8" fmla="*/ 390525 w 1433293"/>
              <a:gd name="connsiteY8" fmla="*/ 112418 h 1135403"/>
              <a:gd name="connsiteX9" fmla="*/ 266700 w 1433293"/>
              <a:gd name="connsiteY9" fmla="*/ 23 h 1135403"/>
              <a:gd name="connsiteX10" fmla="*/ 167640 w 1433293"/>
              <a:gd name="connsiteY10" fmla="*/ 121943 h 1135403"/>
              <a:gd name="connsiteX11" fmla="*/ 99060 w 1433293"/>
              <a:gd name="connsiteY11" fmla="*/ 167663 h 1135403"/>
              <a:gd name="connsiteX12" fmla="*/ 0 w 1433293"/>
              <a:gd name="connsiteY12" fmla="*/ 160043 h 1135403"/>
              <a:gd name="connsiteX0" fmla="*/ 1432560 w 1433293"/>
              <a:gd name="connsiteY0" fmla="*/ 1024282 h 1024282"/>
              <a:gd name="connsiteX1" fmla="*/ 1386840 w 1433293"/>
              <a:gd name="connsiteY1" fmla="*/ 1001422 h 1024282"/>
              <a:gd name="connsiteX2" fmla="*/ 1135380 w 1433293"/>
              <a:gd name="connsiteY2" fmla="*/ 902362 h 1024282"/>
              <a:gd name="connsiteX3" fmla="*/ 929640 w 1433293"/>
              <a:gd name="connsiteY3" fmla="*/ 689002 h 1024282"/>
              <a:gd name="connsiteX4" fmla="*/ 960120 w 1433293"/>
              <a:gd name="connsiteY4" fmla="*/ 551842 h 1024282"/>
              <a:gd name="connsiteX5" fmla="*/ 864870 w 1433293"/>
              <a:gd name="connsiteY5" fmla="*/ 416587 h 1024282"/>
              <a:gd name="connsiteX6" fmla="*/ 718185 w 1433293"/>
              <a:gd name="connsiteY6" fmla="*/ 267997 h 1024282"/>
              <a:gd name="connsiteX7" fmla="*/ 537210 w 1433293"/>
              <a:gd name="connsiteY7" fmla="*/ 87022 h 1024282"/>
              <a:gd name="connsiteX8" fmla="*/ 390525 w 1433293"/>
              <a:gd name="connsiteY8" fmla="*/ 1297 h 1024282"/>
              <a:gd name="connsiteX9" fmla="*/ 287655 w 1433293"/>
              <a:gd name="connsiteY9" fmla="*/ 33682 h 1024282"/>
              <a:gd name="connsiteX10" fmla="*/ 167640 w 1433293"/>
              <a:gd name="connsiteY10" fmla="*/ 10822 h 1024282"/>
              <a:gd name="connsiteX11" fmla="*/ 99060 w 1433293"/>
              <a:gd name="connsiteY11" fmla="*/ 56542 h 1024282"/>
              <a:gd name="connsiteX12" fmla="*/ 0 w 1433293"/>
              <a:gd name="connsiteY12" fmla="*/ 48922 h 1024282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99060 w 1433293"/>
              <a:gd name="connsiteY11" fmla="*/ 5745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213665 h 102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3293" h="1025195">
                <a:moveTo>
                  <a:pt x="1432560" y="1025195"/>
                </a:moveTo>
                <a:cubicBezTo>
                  <a:pt x="1434465" y="1023925"/>
                  <a:pt x="1436370" y="1022655"/>
                  <a:pt x="1386840" y="1002335"/>
                </a:cubicBezTo>
                <a:cubicBezTo>
                  <a:pt x="1337310" y="982015"/>
                  <a:pt x="1211580" y="955345"/>
                  <a:pt x="1135380" y="903275"/>
                </a:cubicBezTo>
                <a:cubicBezTo>
                  <a:pt x="1059180" y="851205"/>
                  <a:pt x="958850" y="748335"/>
                  <a:pt x="929640" y="689915"/>
                </a:cubicBezTo>
                <a:cubicBezTo>
                  <a:pt x="900430" y="631495"/>
                  <a:pt x="970915" y="598158"/>
                  <a:pt x="960120" y="552755"/>
                </a:cubicBezTo>
                <a:cubicBezTo>
                  <a:pt x="949325" y="507352"/>
                  <a:pt x="905192" y="464807"/>
                  <a:pt x="864870" y="417500"/>
                </a:cubicBezTo>
                <a:cubicBezTo>
                  <a:pt x="824548" y="370193"/>
                  <a:pt x="772795" y="323837"/>
                  <a:pt x="718185" y="268910"/>
                </a:cubicBezTo>
                <a:cubicBezTo>
                  <a:pt x="663575" y="213983"/>
                  <a:pt x="591820" y="132385"/>
                  <a:pt x="537210" y="87935"/>
                </a:cubicBezTo>
                <a:cubicBezTo>
                  <a:pt x="482600" y="43485"/>
                  <a:pt x="432117" y="11100"/>
                  <a:pt x="390525" y="2210"/>
                </a:cubicBezTo>
                <a:cubicBezTo>
                  <a:pt x="348933" y="-6680"/>
                  <a:pt x="322898" y="12688"/>
                  <a:pt x="287655" y="34595"/>
                </a:cubicBezTo>
                <a:cubicBezTo>
                  <a:pt x="252413" y="56503"/>
                  <a:pt x="212408" y="109525"/>
                  <a:pt x="179070" y="133655"/>
                </a:cubicBezTo>
                <a:cubicBezTo>
                  <a:pt x="145732" y="157785"/>
                  <a:pt x="117475" y="166040"/>
                  <a:pt x="87630" y="179375"/>
                </a:cubicBezTo>
                <a:cubicBezTo>
                  <a:pt x="57785" y="192710"/>
                  <a:pt x="0" y="213665"/>
                  <a:pt x="0" y="21366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>
            <a:off x="228600" y="1310640"/>
            <a:ext cx="190929" cy="784860"/>
          </a:xfrm>
          <a:custGeom>
            <a:avLst/>
            <a:gdLst>
              <a:gd name="connsiteX0" fmla="*/ 0 w 190929"/>
              <a:gd name="connsiteY0" fmla="*/ 784860 h 784860"/>
              <a:gd name="connsiteX1" fmla="*/ 160020 w 190929"/>
              <a:gd name="connsiteY1" fmla="*/ 723900 h 784860"/>
              <a:gd name="connsiteX2" fmla="*/ 167640 w 190929"/>
              <a:gd name="connsiteY2" fmla="*/ 632460 h 784860"/>
              <a:gd name="connsiteX3" fmla="*/ 91440 w 190929"/>
              <a:gd name="connsiteY3" fmla="*/ 457200 h 784860"/>
              <a:gd name="connsiteX4" fmla="*/ 182880 w 190929"/>
              <a:gd name="connsiteY4" fmla="*/ 281940 h 784860"/>
              <a:gd name="connsiteX5" fmla="*/ 182880 w 190929"/>
              <a:gd name="connsiteY5" fmla="*/ 129540 h 784860"/>
              <a:gd name="connsiteX6" fmla="*/ 152400 w 190929"/>
              <a:gd name="connsiteY6" fmla="*/ 0 h 78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29" h="784860">
                <a:moveTo>
                  <a:pt x="0" y="784860"/>
                </a:moveTo>
                <a:cubicBezTo>
                  <a:pt x="66040" y="767080"/>
                  <a:pt x="132080" y="749300"/>
                  <a:pt x="160020" y="723900"/>
                </a:cubicBezTo>
                <a:cubicBezTo>
                  <a:pt x="187960" y="698500"/>
                  <a:pt x="179070" y="676910"/>
                  <a:pt x="167640" y="632460"/>
                </a:cubicBezTo>
                <a:cubicBezTo>
                  <a:pt x="156210" y="588010"/>
                  <a:pt x="88900" y="515620"/>
                  <a:pt x="91440" y="457200"/>
                </a:cubicBezTo>
                <a:cubicBezTo>
                  <a:pt x="93980" y="398780"/>
                  <a:pt x="167640" y="336550"/>
                  <a:pt x="182880" y="281940"/>
                </a:cubicBezTo>
                <a:cubicBezTo>
                  <a:pt x="198120" y="227330"/>
                  <a:pt x="187960" y="176530"/>
                  <a:pt x="182880" y="129540"/>
                </a:cubicBezTo>
                <a:cubicBezTo>
                  <a:pt x="177800" y="82550"/>
                  <a:pt x="152400" y="0"/>
                  <a:pt x="1524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/>
          <p:cNvSpPr/>
          <p:nvPr/>
        </p:nvSpPr>
        <p:spPr>
          <a:xfrm>
            <a:off x="430011" y="1287780"/>
            <a:ext cx="1829854" cy="2927259"/>
          </a:xfrm>
          <a:custGeom>
            <a:avLst/>
            <a:gdLst>
              <a:gd name="connsiteX0" fmla="*/ 95768 w 1019033"/>
              <a:gd name="connsiteY0" fmla="*/ 22860 h 1156290"/>
              <a:gd name="connsiteX1" fmla="*/ 57668 w 1019033"/>
              <a:gd name="connsiteY1" fmla="*/ 167640 h 1156290"/>
              <a:gd name="connsiteX2" fmla="*/ 27188 w 1019033"/>
              <a:gd name="connsiteY2" fmla="*/ 350520 h 1156290"/>
              <a:gd name="connsiteX3" fmla="*/ 4328 w 1019033"/>
              <a:gd name="connsiteY3" fmla="*/ 472440 h 1156290"/>
              <a:gd name="connsiteX4" fmla="*/ 118628 w 1019033"/>
              <a:gd name="connsiteY4" fmla="*/ 617220 h 1156290"/>
              <a:gd name="connsiteX5" fmla="*/ 255788 w 1019033"/>
              <a:gd name="connsiteY5" fmla="*/ 792480 h 1156290"/>
              <a:gd name="connsiteX6" fmla="*/ 499628 w 1019033"/>
              <a:gd name="connsiteY6" fmla="*/ 998220 h 1156290"/>
              <a:gd name="connsiteX7" fmla="*/ 705368 w 1019033"/>
              <a:gd name="connsiteY7" fmla="*/ 1143000 h 1156290"/>
              <a:gd name="connsiteX8" fmla="*/ 865388 w 1019033"/>
              <a:gd name="connsiteY8" fmla="*/ 1150620 h 1156290"/>
              <a:gd name="connsiteX9" fmla="*/ 873008 w 1019033"/>
              <a:gd name="connsiteY9" fmla="*/ 1150620 h 1156290"/>
              <a:gd name="connsiteX10" fmla="*/ 949208 w 1019033"/>
              <a:gd name="connsiteY10" fmla="*/ 1150620 h 1156290"/>
              <a:gd name="connsiteX11" fmla="*/ 1017788 w 1019033"/>
              <a:gd name="connsiteY11" fmla="*/ 1097280 h 1156290"/>
              <a:gd name="connsiteX12" fmla="*/ 888248 w 1019033"/>
              <a:gd name="connsiteY12" fmla="*/ 944880 h 1156290"/>
              <a:gd name="connsiteX13" fmla="*/ 796808 w 1019033"/>
              <a:gd name="connsiteY13" fmla="*/ 845820 h 1156290"/>
              <a:gd name="connsiteX14" fmla="*/ 621548 w 1019033"/>
              <a:gd name="connsiteY14" fmla="*/ 845820 h 1156290"/>
              <a:gd name="connsiteX15" fmla="*/ 438668 w 1019033"/>
              <a:gd name="connsiteY15" fmla="*/ 594360 h 1156290"/>
              <a:gd name="connsiteX16" fmla="*/ 347228 w 1019033"/>
              <a:gd name="connsiteY16" fmla="*/ 373380 h 1156290"/>
              <a:gd name="connsiteX17" fmla="*/ 271028 w 1019033"/>
              <a:gd name="connsiteY17" fmla="*/ 243840 h 1156290"/>
              <a:gd name="connsiteX18" fmla="*/ 240548 w 1019033"/>
              <a:gd name="connsiteY18" fmla="*/ 182880 h 1156290"/>
              <a:gd name="connsiteX19" fmla="*/ 354848 w 1019033"/>
              <a:gd name="connsiteY19" fmla="*/ 243840 h 1156290"/>
              <a:gd name="connsiteX20" fmla="*/ 552968 w 1019033"/>
              <a:gd name="connsiteY20" fmla="*/ 358140 h 1156290"/>
              <a:gd name="connsiteX21" fmla="*/ 812048 w 1019033"/>
              <a:gd name="connsiteY21" fmla="*/ 426720 h 1156290"/>
              <a:gd name="connsiteX22" fmla="*/ 994928 w 1019033"/>
              <a:gd name="connsiteY22" fmla="*/ 281940 h 1156290"/>
              <a:gd name="connsiteX23" fmla="*/ 994928 w 1019033"/>
              <a:gd name="connsiteY23" fmla="*/ 137160 h 1156290"/>
              <a:gd name="connsiteX24" fmla="*/ 956828 w 1019033"/>
              <a:gd name="connsiteY24" fmla="*/ 0 h 1156290"/>
              <a:gd name="connsiteX0" fmla="*/ 95768 w 1869423"/>
              <a:gd name="connsiteY0" fmla="*/ 22860 h 2195510"/>
              <a:gd name="connsiteX1" fmla="*/ 57668 w 1869423"/>
              <a:gd name="connsiteY1" fmla="*/ 167640 h 2195510"/>
              <a:gd name="connsiteX2" fmla="*/ 27188 w 1869423"/>
              <a:gd name="connsiteY2" fmla="*/ 350520 h 2195510"/>
              <a:gd name="connsiteX3" fmla="*/ 4328 w 1869423"/>
              <a:gd name="connsiteY3" fmla="*/ 472440 h 2195510"/>
              <a:gd name="connsiteX4" fmla="*/ 118628 w 1869423"/>
              <a:gd name="connsiteY4" fmla="*/ 617220 h 2195510"/>
              <a:gd name="connsiteX5" fmla="*/ 255788 w 1869423"/>
              <a:gd name="connsiteY5" fmla="*/ 792480 h 2195510"/>
              <a:gd name="connsiteX6" fmla="*/ 499628 w 1869423"/>
              <a:gd name="connsiteY6" fmla="*/ 998220 h 2195510"/>
              <a:gd name="connsiteX7" fmla="*/ 705368 w 1869423"/>
              <a:gd name="connsiteY7" fmla="*/ 1143000 h 2195510"/>
              <a:gd name="connsiteX8" fmla="*/ 865388 w 1869423"/>
              <a:gd name="connsiteY8" fmla="*/ 1150620 h 2195510"/>
              <a:gd name="connsiteX9" fmla="*/ 873008 w 1869423"/>
              <a:gd name="connsiteY9" fmla="*/ 1150620 h 2195510"/>
              <a:gd name="connsiteX10" fmla="*/ 949208 w 1869423"/>
              <a:gd name="connsiteY10" fmla="*/ 1150620 h 2195510"/>
              <a:gd name="connsiteX11" fmla="*/ 1869323 w 1869423"/>
              <a:gd name="connsiteY11" fmla="*/ 2194560 h 2195510"/>
              <a:gd name="connsiteX12" fmla="*/ 888248 w 1869423"/>
              <a:gd name="connsiteY12" fmla="*/ 944880 h 2195510"/>
              <a:gd name="connsiteX13" fmla="*/ 796808 w 1869423"/>
              <a:gd name="connsiteY13" fmla="*/ 845820 h 2195510"/>
              <a:gd name="connsiteX14" fmla="*/ 621548 w 1869423"/>
              <a:gd name="connsiteY14" fmla="*/ 845820 h 2195510"/>
              <a:gd name="connsiteX15" fmla="*/ 438668 w 1869423"/>
              <a:gd name="connsiteY15" fmla="*/ 594360 h 2195510"/>
              <a:gd name="connsiteX16" fmla="*/ 347228 w 1869423"/>
              <a:gd name="connsiteY16" fmla="*/ 373380 h 2195510"/>
              <a:gd name="connsiteX17" fmla="*/ 271028 w 1869423"/>
              <a:gd name="connsiteY17" fmla="*/ 243840 h 2195510"/>
              <a:gd name="connsiteX18" fmla="*/ 240548 w 1869423"/>
              <a:gd name="connsiteY18" fmla="*/ 182880 h 2195510"/>
              <a:gd name="connsiteX19" fmla="*/ 354848 w 1869423"/>
              <a:gd name="connsiteY19" fmla="*/ 243840 h 2195510"/>
              <a:gd name="connsiteX20" fmla="*/ 552968 w 1869423"/>
              <a:gd name="connsiteY20" fmla="*/ 358140 h 2195510"/>
              <a:gd name="connsiteX21" fmla="*/ 812048 w 1869423"/>
              <a:gd name="connsiteY21" fmla="*/ 426720 h 2195510"/>
              <a:gd name="connsiteX22" fmla="*/ 994928 w 1869423"/>
              <a:gd name="connsiteY22" fmla="*/ 281940 h 2195510"/>
              <a:gd name="connsiteX23" fmla="*/ 994928 w 1869423"/>
              <a:gd name="connsiteY23" fmla="*/ 137160 h 2195510"/>
              <a:gd name="connsiteX24" fmla="*/ 956828 w 1869423"/>
              <a:gd name="connsiteY24" fmla="*/ 0 h 2195510"/>
              <a:gd name="connsiteX0" fmla="*/ 95768 w 1762756"/>
              <a:gd name="connsiteY0" fmla="*/ 22860 h 2568651"/>
              <a:gd name="connsiteX1" fmla="*/ 57668 w 1762756"/>
              <a:gd name="connsiteY1" fmla="*/ 167640 h 2568651"/>
              <a:gd name="connsiteX2" fmla="*/ 27188 w 1762756"/>
              <a:gd name="connsiteY2" fmla="*/ 350520 h 2568651"/>
              <a:gd name="connsiteX3" fmla="*/ 4328 w 1762756"/>
              <a:gd name="connsiteY3" fmla="*/ 472440 h 2568651"/>
              <a:gd name="connsiteX4" fmla="*/ 118628 w 1762756"/>
              <a:gd name="connsiteY4" fmla="*/ 617220 h 2568651"/>
              <a:gd name="connsiteX5" fmla="*/ 255788 w 1762756"/>
              <a:gd name="connsiteY5" fmla="*/ 792480 h 2568651"/>
              <a:gd name="connsiteX6" fmla="*/ 499628 w 1762756"/>
              <a:gd name="connsiteY6" fmla="*/ 998220 h 2568651"/>
              <a:gd name="connsiteX7" fmla="*/ 705368 w 1762756"/>
              <a:gd name="connsiteY7" fmla="*/ 1143000 h 2568651"/>
              <a:gd name="connsiteX8" fmla="*/ 865388 w 1762756"/>
              <a:gd name="connsiteY8" fmla="*/ 1150620 h 2568651"/>
              <a:gd name="connsiteX9" fmla="*/ 873008 w 1762756"/>
              <a:gd name="connsiteY9" fmla="*/ 1150620 h 2568651"/>
              <a:gd name="connsiteX10" fmla="*/ 949208 w 1762756"/>
              <a:gd name="connsiteY10" fmla="*/ 1150620 h 2568651"/>
              <a:gd name="connsiteX11" fmla="*/ 1762643 w 1762756"/>
              <a:gd name="connsiteY11" fmla="*/ 2567940 h 2568651"/>
              <a:gd name="connsiteX12" fmla="*/ 888248 w 1762756"/>
              <a:gd name="connsiteY12" fmla="*/ 944880 h 2568651"/>
              <a:gd name="connsiteX13" fmla="*/ 796808 w 1762756"/>
              <a:gd name="connsiteY13" fmla="*/ 845820 h 2568651"/>
              <a:gd name="connsiteX14" fmla="*/ 621548 w 1762756"/>
              <a:gd name="connsiteY14" fmla="*/ 845820 h 2568651"/>
              <a:gd name="connsiteX15" fmla="*/ 438668 w 1762756"/>
              <a:gd name="connsiteY15" fmla="*/ 594360 h 2568651"/>
              <a:gd name="connsiteX16" fmla="*/ 347228 w 1762756"/>
              <a:gd name="connsiteY16" fmla="*/ 373380 h 2568651"/>
              <a:gd name="connsiteX17" fmla="*/ 271028 w 1762756"/>
              <a:gd name="connsiteY17" fmla="*/ 243840 h 2568651"/>
              <a:gd name="connsiteX18" fmla="*/ 240548 w 1762756"/>
              <a:gd name="connsiteY18" fmla="*/ 182880 h 2568651"/>
              <a:gd name="connsiteX19" fmla="*/ 354848 w 1762756"/>
              <a:gd name="connsiteY19" fmla="*/ 243840 h 2568651"/>
              <a:gd name="connsiteX20" fmla="*/ 552968 w 1762756"/>
              <a:gd name="connsiteY20" fmla="*/ 358140 h 2568651"/>
              <a:gd name="connsiteX21" fmla="*/ 812048 w 1762756"/>
              <a:gd name="connsiteY21" fmla="*/ 426720 h 2568651"/>
              <a:gd name="connsiteX22" fmla="*/ 994928 w 1762756"/>
              <a:gd name="connsiteY22" fmla="*/ 281940 h 2568651"/>
              <a:gd name="connsiteX23" fmla="*/ 994928 w 1762756"/>
              <a:gd name="connsiteY23" fmla="*/ 137160 h 2568651"/>
              <a:gd name="connsiteX24" fmla="*/ 956828 w 1762756"/>
              <a:gd name="connsiteY24" fmla="*/ 0 h 2568651"/>
              <a:gd name="connsiteX0" fmla="*/ 95768 w 1939114"/>
              <a:gd name="connsiteY0" fmla="*/ 22860 h 2607983"/>
              <a:gd name="connsiteX1" fmla="*/ 57668 w 1939114"/>
              <a:gd name="connsiteY1" fmla="*/ 167640 h 2607983"/>
              <a:gd name="connsiteX2" fmla="*/ 27188 w 1939114"/>
              <a:gd name="connsiteY2" fmla="*/ 350520 h 2607983"/>
              <a:gd name="connsiteX3" fmla="*/ 4328 w 1939114"/>
              <a:gd name="connsiteY3" fmla="*/ 472440 h 2607983"/>
              <a:gd name="connsiteX4" fmla="*/ 118628 w 1939114"/>
              <a:gd name="connsiteY4" fmla="*/ 617220 h 2607983"/>
              <a:gd name="connsiteX5" fmla="*/ 255788 w 1939114"/>
              <a:gd name="connsiteY5" fmla="*/ 792480 h 2607983"/>
              <a:gd name="connsiteX6" fmla="*/ 499628 w 1939114"/>
              <a:gd name="connsiteY6" fmla="*/ 998220 h 2607983"/>
              <a:gd name="connsiteX7" fmla="*/ 705368 w 1939114"/>
              <a:gd name="connsiteY7" fmla="*/ 1143000 h 2607983"/>
              <a:gd name="connsiteX8" fmla="*/ 865388 w 1939114"/>
              <a:gd name="connsiteY8" fmla="*/ 1150620 h 2607983"/>
              <a:gd name="connsiteX9" fmla="*/ 873008 w 1939114"/>
              <a:gd name="connsiteY9" fmla="*/ 1150620 h 2607983"/>
              <a:gd name="connsiteX10" fmla="*/ 949208 w 1939114"/>
              <a:gd name="connsiteY10" fmla="*/ 1150620 h 2607983"/>
              <a:gd name="connsiteX11" fmla="*/ 1762643 w 1939114"/>
              <a:gd name="connsiteY11" fmla="*/ 2567940 h 2607983"/>
              <a:gd name="connsiteX12" fmla="*/ 1867418 w 1939114"/>
              <a:gd name="connsiteY12" fmla="*/ 2106930 h 2607983"/>
              <a:gd name="connsiteX13" fmla="*/ 888248 w 1939114"/>
              <a:gd name="connsiteY13" fmla="*/ 944880 h 2607983"/>
              <a:gd name="connsiteX14" fmla="*/ 796808 w 1939114"/>
              <a:gd name="connsiteY14" fmla="*/ 845820 h 2607983"/>
              <a:gd name="connsiteX15" fmla="*/ 621548 w 1939114"/>
              <a:gd name="connsiteY15" fmla="*/ 845820 h 2607983"/>
              <a:gd name="connsiteX16" fmla="*/ 438668 w 1939114"/>
              <a:gd name="connsiteY16" fmla="*/ 594360 h 2607983"/>
              <a:gd name="connsiteX17" fmla="*/ 347228 w 1939114"/>
              <a:gd name="connsiteY17" fmla="*/ 373380 h 2607983"/>
              <a:gd name="connsiteX18" fmla="*/ 271028 w 1939114"/>
              <a:gd name="connsiteY18" fmla="*/ 243840 h 2607983"/>
              <a:gd name="connsiteX19" fmla="*/ 240548 w 1939114"/>
              <a:gd name="connsiteY19" fmla="*/ 182880 h 2607983"/>
              <a:gd name="connsiteX20" fmla="*/ 354848 w 1939114"/>
              <a:gd name="connsiteY20" fmla="*/ 243840 h 2607983"/>
              <a:gd name="connsiteX21" fmla="*/ 552968 w 1939114"/>
              <a:gd name="connsiteY21" fmla="*/ 358140 h 2607983"/>
              <a:gd name="connsiteX22" fmla="*/ 812048 w 1939114"/>
              <a:gd name="connsiteY22" fmla="*/ 426720 h 2607983"/>
              <a:gd name="connsiteX23" fmla="*/ 994928 w 1939114"/>
              <a:gd name="connsiteY23" fmla="*/ 281940 h 2607983"/>
              <a:gd name="connsiteX24" fmla="*/ 994928 w 1939114"/>
              <a:gd name="connsiteY24" fmla="*/ 137160 h 2607983"/>
              <a:gd name="connsiteX25" fmla="*/ 956828 w 1939114"/>
              <a:gd name="connsiteY25" fmla="*/ 0 h 2607983"/>
              <a:gd name="connsiteX0" fmla="*/ 95768 w 1915446"/>
              <a:gd name="connsiteY0" fmla="*/ 22860 h 2571851"/>
              <a:gd name="connsiteX1" fmla="*/ 57668 w 1915446"/>
              <a:gd name="connsiteY1" fmla="*/ 167640 h 2571851"/>
              <a:gd name="connsiteX2" fmla="*/ 27188 w 1915446"/>
              <a:gd name="connsiteY2" fmla="*/ 350520 h 2571851"/>
              <a:gd name="connsiteX3" fmla="*/ 4328 w 1915446"/>
              <a:gd name="connsiteY3" fmla="*/ 472440 h 2571851"/>
              <a:gd name="connsiteX4" fmla="*/ 118628 w 1915446"/>
              <a:gd name="connsiteY4" fmla="*/ 617220 h 2571851"/>
              <a:gd name="connsiteX5" fmla="*/ 255788 w 1915446"/>
              <a:gd name="connsiteY5" fmla="*/ 792480 h 2571851"/>
              <a:gd name="connsiteX6" fmla="*/ 499628 w 1915446"/>
              <a:gd name="connsiteY6" fmla="*/ 998220 h 2571851"/>
              <a:gd name="connsiteX7" fmla="*/ 705368 w 1915446"/>
              <a:gd name="connsiteY7" fmla="*/ 1143000 h 2571851"/>
              <a:gd name="connsiteX8" fmla="*/ 865388 w 1915446"/>
              <a:gd name="connsiteY8" fmla="*/ 1150620 h 2571851"/>
              <a:gd name="connsiteX9" fmla="*/ 873008 w 1915446"/>
              <a:gd name="connsiteY9" fmla="*/ 1150620 h 2571851"/>
              <a:gd name="connsiteX10" fmla="*/ 949208 w 1915446"/>
              <a:gd name="connsiteY10" fmla="*/ 1150620 h 2571851"/>
              <a:gd name="connsiteX11" fmla="*/ 1747403 w 1915446"/>
              <a:gd name="connsiteY11" fmla="*/ 2259330 h 2571851"/>
              <a:gd name="connsiteX12" fmla="*/ 1762643 w 1915446"/>
              <a:gd name="connsiteY12" fmla="*/ 2567940 h 2571851"/>
              <a:gd name="connsiteX13" fmla="*/ 1867418 w 1915446"/>
              <a:gd name="connsiteY13" fmla="*/ 2106930 h 2571851"/>
              <a:gd name="connsiteX14" fmla="*/ 888248 w 1915446"/>
              <a:gd name="connsiteY14" fmla="*/ 944880 h 2571851"/>
              <a:gd name="connsiteX15" fmla="*/ 796808 w 1915446"/>
              <a:gd name="connsiteY15" fmla="*/ 845820 h 2571851"/>
              <a:gd name="connsiteX16" fmla="*/ 621548 w 1915446"/>
              <a:gd name="connsiteY16" fmla="*/ 845820 h 2571851"/>
              <a:gd name="connsiteX17" fmla="*/ 438668 w 1915446"/>
              <a:gd name="connsiteY17" fmla="*/ 594360 h 2571851"/>
              <a:gd name="connsiteX18" fmla="*/ 347228 w 1915446"/>
              <a:gd name="connsiteY18" fmla="*/ 373380 h 2571851"/>
              <a:gd name="connsiteX19" fmla="*/ 271028 w 1915446"/>
              <a:gd name="connsiteY19" fmla="*/ 243840 h 2571851"/>
              <a:gd name="connsiteX20" fmla="*/ 240548 w 1915446"/>
              <a:gd name="connsiteY20" fmla="*/ 182880 h 2571851"/>
              <a:gd name="connsiteX21" fmla="*/ 354848 w 1915446"/>
              <a:gd name="connsiteY21" fmla="*/ 243840 h 2571851"/>
              <a:gd name="connsiteX22" fmla="*/ 552968 w 1915446"/>
              <a:gd name="connsiteY22" fmla="*/ 358140 h 2571851"/>
              <a:gd name="connsiteX23" fmla="*/ 812048 w 1915446"/>
              <a:gd name="connsiteY23" fmla="*/ 426720 h 2571851"/>
              <a:gd name="connsiteX24" fmla="*/ 994928 w 1915446"/>
              <a:gd name="connsiteY24" fmla="*/ 281940 h 2571851"/>
              <a:gd name="connsiteX25" fmla="*/ 994928 w 1915446"/>
              <a:gd name="connsiteY25" fmla="*/ 137160 h 2571851"/>
              <a:gd name="connsiteX26" fmla="*/ 956828 w 1915446"/>
              <a:gd name="connsiteY26" fmla="*/ 0 h 2571851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949208 w 1915446"/>
              <a:gd name="connsiteY10" fmla="*/ 1150620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15883 w 1915446"/>
              <a:gd name="connsiteY11" fmla="*/ 137350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175903 w 1915446"/>
              <a:gd name="connsiteY12" fmla="*/ 1604010 h 2570036"/>
              <a:gd name="connsiteX13" fmla="*/ 1292108 w 1915446"/>
              <a:gd name="connsiteY13" fmla="*/ 1866900 h 2570036"/>
              <a:gd name="connsiteX14" fmla="*/ 1747403 w 1915446"/>
              <a:gd name="connsiteY14" fmla="*/ 2259330 h 2570036"/>
              <a:gd name="connsiteX15" fmla="*/ 1762643 w 1915446"/>
              <a:gd name="connsiteY15" fmla="*/ 2567940 h 2570036"/>
              <a:gd name="connsiteX16" fmla="*/ 1867418 w 1915446"/>
              <a:gd name="connsiteY16" fmla="*/ 2106930 h 2570036"/>
              <a:gd name="connsiteX17" fmla="*/ 888248 w 1915446"/>
              <a:gd name="connsiteY17" fmla="*/ 944880 h 2570036"/>
              <a:gd name="connsiteX18" fmla="*/ 796808 w 1915446"/>
              <a:gd name="connsiteY18" fmla="*/ 845820 h 2570036"/>
              <a:gd name="connsiteX19" fmla="*/ 621548 w 1915446"/>
              <a:gd name="connsiteY19" fmla="*/ 845820 h 2570036"/>
              <a:gd name="connsiteX20" fmla="*/ 438668 w 1915446"/>
              <a:gd name="connsiteY20" fmla="*/ 594360 h 2570036"/>
              <a:gd name="connsiteX21" fmla="*/ 347228 w 1915446"/>
              <a:gd name="connsiteY21" fmla="*/ 373380 h 2570036"/>
              <a:gd name="connsiteX22" fmla="*/ 271028 w 1915446"/>
              <a:gd name="connsiteY22" fmla="*/ 243840 h 2570036"/>
              <a:gd name="connsiteX23" fmla="*/ 240548 w 1915446"/>
              <a:gd name="connsiteY23" fmla="*/ 182880 h 2570036"/>
              <a:gd name="connsiteX24" fmla="*/ 354848 w 1915446"/>
              <a:gd name="connsiteY24" fmla="*/ 243840 h 2570036"/>
              <a:gd name="connsiteX25" fmla="*/ 552968 w 1915446"/>
              <a:gd name="connsiteY25" fmla="*/ 358140 h 2570036"/>
              <a:gd name="connsiteX26" fmla="*/ 812048 w 1915446"/>
              <a:gd name="connsiteY26" fmla="*/ 426720 h 2570036"/>
              <a:gd name="connsiteX27" fmla="*/ 994928 w 1915446"/>
              <a:gd name="connsiteY27" fmla="*/ 281940 h 2570036"/>
              <a:gd name="connsiteX28" fmla="*/ 994928 w 1915446"/>
              <a:gd name="connsiteY28" fmla="*/ 137160 h 2570036"/>
              <a:gd name="connsiteX29" fmla="*/ 956828 w 1915446"/>
              <a:gd name="connsiteY29" fmla="*/ 0 h 2570036"/>
              <a:gd name="connsiteX0" fmla="*/ 95768 w 1915446"/>
              <a:gd name="connsiteY0" fmla="*/ 22860 h 2569733"/>
              <a:gd name="connsiteX1" fmla="*/ 57668 w 1915446"/>
              <a:gd name="connsiteY1" fmla="*/ 167640 h 2569733"/>
              <a:gd name="connsiteX2" fmla="*/ 27188 w 1915446"/>
              <a:gd name="connsiteY2" fmla="*/ 350520 h 2569733"/>
              <a:gd name="connsiteX3" fmla="*/ 4328 w 1915446"/>
              <a:gd name="connsiteY3" fmla="*/ 472440 h 2569733"/>
              <a:gd name="connsiteX4" fmla="*/ 118628 w 1915446"/>
              <a:gd name="connsiteY4" fmla="*/ 617220 h 2569733"/>
              <a:gd name="connsiteX5" fmla="*/ 255788 w 1915446"/>
              <a:gd name="connsiteY5" fmla="*/ 792480 h 2569733"/>
              <a:gd name="connsiteX6" fmla="*/ 499628 w 1915446"/>
              <a:gd name="connsiteY6" fmla="*/ 998220 h 2569733"/>
              <a:gd name="connsiteX7" fmla="*/ 705368 w 1915446"/>
              <a:gd name="connsiteY7" fmla="*/ 1143000 h 2569733"/>
              <a:gd name="connsiteX8" fmla="*/ 865388 w 1915446"/>
              <a:gd name="connsiteY8" fmla="*/ 1150620 h 2569733"/>
              <a:gd name="connsiteX9" fmla="*/ 873008 w 1915446"/>
              <a:gd name="connsiteY9" fmla="*/ 1150620 h 2569733"/>
              <a:gd name="connsiteX10" fmla="*/ 1052078 w 1915446"/>
              <a:gd name="connsiteY10" fmla="*/ 1243965 h 2569733"/>
              <a:gd name="connsiteX11" fmla="*/ 1036838 w 1915446"/>
              <a:gd name="connsiteY11" fmla="*/ 1384935 h 2569733"/>
              <a:gd name="connsiteX12" fmla="*/ 1175903 w 1915446"/>
              <a:gd name="connsiteY12" fmla="*/ 1604010 h 2569733"/>
              <a:gd name="connsiteX13" fmla="*/ 1292108 w 1915446"/>
              <a:gd name="connsiteY13" fmla="*/ 1866900 h 2569733"/>
              <a:gd name="connsiteX14" fmla="*/ 1572143 w 1915446"/>
              <a:gd name="connsiteY14" fmla="*/ 2049780 h 2569733"/>
              <a:gd name="connsiteX15" fmla="*/ 1747403 w 1915446"/>
              <a:gd name="connsiteY15" fmla="*/ 2259330 h 2569733"/>
              <a:gd name="connsiteX16" fmla="*/ 1762643 w 1915446"/>
              <a:gd name="connsiteY16" fmla="*/ 2567940 h 2569733"/>
              <a:gd name="connsiteX17" fmla="*/ 1867418 w 1915446"/>
              <a:gd name="connsiteY17" fmla="*/ 2106930 h 2569733"/>
              <a:gd name="connsiteX18" fmla="*/ 888248 w 1915446"/>
              <a:gd name="connsiteY18" fmla="*/ 944880 h 2569733"/>
              <a:gd name="connsiteX19" fmla="*/ 796808 w 1915446"/>
              <a:gd name="connsiteY19" fmla="*/ 845820 h 2569733"/>
              <a:gd name="connsiteX20" fmla="*/ 621548 w 1915446"/>
              <a:gd name="connsiteY20" fmla="*/ 845820 h 2569733"/>
              <a:gd name="connsiteX21" fmla="*/ 438668 w 1915446"/>
              <a:gd name="connsiteY21" fmla="*/ 594360 h 2569733"/>
              <a:gd name="connsiteX22" fmla="*/ 347228 w 1915446"/>
              <a:gd name="connsiteY22" fmla="*/ 373380 h 2569733"/>
              <a:gd name="connsiteX23" fmla="*/ 271028 w 1915446"/>
              <a:gd name="connsiteY23" fmla="*/ 243840 h 2569733"/>
              <a:gd name="connsiteX24" fmla="*/ 240548 w 1915446"/>
              <a:gd name="connsiteY24" fmla="*/ 182880 h 2569733"/>
              <a:gd name="connsiteX25" fmla="*/ 354848 w 1915446"/>
              <a:gd name="connsiteY25" fmla="*/ 243840 h 2569733"/>
              <a:gd name="connsiteX26" fmla="*/ 552968 w 1915446"/>
              <a:gd name="connsiteY26" fmla="*/ 358140 h 2569733"/>
              <a:gd name="connsiteX27" fmla="*/ 812048 w 1915446"/>
              <a:gd name="connsiteY27" fmla="*/ 426720 h 2569733"/>
              <a:gd name="connsiteX28" fmla="*/ 994928 w 1915446"/>
              <a:gd name="connsiteY28" fmla="*/ 281940 h 2569733"/>
              <a:gd name="connsiteX29" fmla="*/ 994928 w 1915446"/>
              <a:gd name="connsiteY29" fmla="*/ 137160 h 2569733"/>
              <a:gd name="connsiteX30" fmla="*/ 956828 w 1915446"/>
              <a:gd name="connsiteY30" fmla="*/ 0 h 2569733"/>
              <a:gd name="connsiteX0" fmla="*/ 95768 w 1904655"/>
              <a:gd name="connsiteY0" fmla="*/ 22860 h 2579197"/>
              <a:gd name="connsiteX1" fmla="*/ 57668 w 1904655"/>
              <a:gd name="connsiteY1" fmla="*/ 167640 h 2579197"/>
              <a:gd name="connsiteX2" fmla="*/ 27188 w 1904655"/>
              <a:gd name="connsiteY2" fmla="*/ 350520 h 2579197"/>
              <a:gd name="connsiteX3" fmla="*/ 4328 w 1904655"/>
              <a:gd name="connsiteY3" fmla="*/ 472440 h 2579197"/>
              <a:gd name="connsiteX4" fmla="*/ 118628 w 1904655"/>
              <a:gd name="connsiteY4" fmla="*/ 617220 h 2579197"/>
              <a:gd name="connsiteX5" fmla="*/ 255788 w 1904655"/>
              <a:gd name="connsiteY5" fmla="*/ 792480 h 2579197"/>
              <a:gd name="connsiteX6" fmla="*/ 499628 w 1904655"/>
              <a:gd name="connsiteY6" fmla="*/ 998220 h 2579197"/>
              <a:gd name="connsiteX7" fmla="*/ 705368 w 1904655"/>
              <a:gd name="connsiteY7" fmla="*/ 1143000 h 2579197"/>
              <a:gd name="connsiteX8" fmla="*/ 865388 w 1904655"/>
              <a:gd name="connsiteY8" fmla="*/ 1150620 h 2579197"/>
              <a:gd name="connsiteX9" fmla="*/ 873008 w 1904655"/>
              <a:gd name="connsiteY9" fmla="*/ 1150620 h 2579197"/>
              <a:gd name="connsiteX10" fmla="*/ 1052078 w 1904655"/>
              <a:gd name="connsiteY10" fmla="*/ 1243965 h 2579197"/>
              <a:gd name="connsiteX11" fmla="*/ 1036838 w 1904655"/>
              <a:gd name="connsiteY11" fmla="*/ 1384935 h 2579197"/>
              <a:gd name="connsiteX12" fmla="*/ 1175903 w 1904655"/>
              <a:gd name="connsiteY12" fmla="*/ 1604010 h 2579197"/>
              <a:gd name="connsiteX13" fmla="*/ 1292108 w 1904655"/>
              <a:gd name="connsiteY13" fmla="*/ 1866900 h 2579197"/>
              <a:gd name="connsiteX14" fmla="*/ 1572143 w 1904655"/>
              <a:gd name="connsiteY14" fmla="*/ 2049780 h 2579197"/>
              <a:gd name="connsiteX15" fmla="*/ 1747403 w 1904655"/>
              <a:gd name="connsiteY15" fmla="*/ 2259330 h 2579197"/>
              <a:gd name="connsiteX16" fmla="*/ 1665488 w 1904655"/>
              <a:gd name="connsiteY16" fmla="*/ 2577465 h 2579197"/>
              <a:gd name="connsiteX17" fmla="*/ 1867418 w 1904655"/>
              <a:gd name="connsiteY17" fmla="*/ 2106930 h 2579197"/>
              <a:gd name="connsiteX18" fmla="*/ 888248 w 1904655"/>
              <a:gd name="connsiteY18" fmla="*/ 944880 h 2579197"/>
              <a:gd name="connsiteX19" fmla="*/ 796808 w 1904655"/>
              <a:gd name="connsiteY19" fmla="*/ 845820 h 2579197"/>
              <a:gd name="connsiteX20" fmla="*/ 621548 w 1904655"/>
              <a:gd name="connsiteY20" fmla="*/ 845820 h 2579197"/>
              <a:gd name="connsiteX21" fmla="*/ 438668 w 1904655"/>
              <a:gd name="connsiteY21" fmla="*/ 594360 h 2579197"/>
              <a:gd name="connsiteX22" fmla="*/ 347228 w 1904655"/>
              <a:gd name="connsiteY22" fmla="*/ 373380 h 2579197"/>
              <a:gd name="connsiteX23" fmla="*/ 271028 w 1904655"/>
              <a:gd name="connsiteY23" fmla="*/ 243840 h 2579197"/>
              <a:gd name="connsiteX24" fmla="*/ 240548 w 1904655"/>
              <a:gd name="connsiteY24" fmla="*/ 182880 h 2579197"/>
              <a:gd name="connsiteX25" fmla="*/ 354848 w 1904655"/>
              <a:gd name="connsiteY25" fmla="*/ 243840 h 2579197"/>
              <a:gd name="connsiteX26" fmla="*/ 552968 w 1904655"/>
              <a:gd name="connsiteY26" fmla="*/ 358140 h 2579197"/>
              <a:gd name="connsiteX27" fmla="*/ 812048 w 1904655"/>
              <a:gd name="connsiteY27" fmla="*/ 426720 h 2579197"/>
              <a:gd name="connsiteX28" fmla="*/ 994928 w 1904655"/>
              <a:gd name="connsiteY28" fmla="*/ 281940 h 2579197"/>
              <a:gd name="connsiteX29" fmla="*/ 994928 w 1904655"/>
              <a:gd name="connsiteY29" fmla="*/ 137160 h 2579197"/>
              <a:gd name="connsiteX30" fmla="*/ 956828 w 1904655"/>
              <a:gd name="connsiteY30" fmla="*/ 0 h 2579197"/>
              <a:gd name="connsiteX0" fmla="*/ 95768 w 1928193"/>
              <a:gd name="connsiteY0" fmla="*/ 22860 h 2603636"/>
              <a:gd name="connsiteX1" fmla="*/ 57668 w 1928193"/>
              <a:gd name="connsiteY1" fmla="*/ 167640 h 2603636"/>
              <a:gd name="connsiteX2" fmla="*/ 27188 w 1928193"/>
              <a:gd name="connsiteY2" fmla="*/ 350520 h 2603636"/>
              <a:gd name="connsiteX3" fmla="*/ 4328 w 1928193"/>
              <a:gd name="connsiteY3" fmla="*/ 472440 h 2603636"/>
              <a:gd name="connsiteX4" fmla="*/ 118628 w 1928193"/>
              <a:gd name="connsiteY4" fmla="*/ 617220 h 2603636"/>
              <a:gd name="connsiteX5" fmla="*/ 255788 w 1928193"/>
              <a:gd name="connsiteY5" fmla="*/ 792480 h 2603636"/>
              <a:gd name="connsiteX6" fmla="*/ 499628 w 1928193"/>
              <a:gd name="connsiteY6" fmla="*/ 998220 h 2603636"/>
              <a:gd name="connsiteX7" fmla="*/ 705368 w 1928193"/>
              <a:gd name="connsiteY7" fmla="*/ 1143000 h 2603636"/>
              <a:gd name="connsiteX8" fmla="*/ 865388 w 1928193"/>
              <a:gd name="connsiteY8" fmla="*/ 1150620 h 2603636"/>
              <a:gd name="connsiteX9" fmla="*/ 873008 w 1928193"/>
              <a:gd name="connsiteY9" fmla="*/ 1150620 h 2603636"/>
              <a:gd name="connsiteX10" fmla="*/ 1052078 w 1928193"/>
              <a:gd name="connsiteY10" fmla="*/ 1243965 h 2603636"/>
              <a:gd name="connsiteX11" fmla="*/ 1036838 w 1928193"/>
              <a:gd name="connsiteY11" fmla="*/ 1384935 h 2603636"/>
              <a:gd name="connsiteX12" fmla="*/ 1175903 w 1928193"/>
              <a:gd name="connsiteY12" fmla="*/ 1604010 h 2603636"/>
              <a:gd name="connsiteX13" fmla="*/ 1292108 w 1928193"/>
              <a:gd name="connsiteY13" fmla="*/ 1866900 h 2603636"/>
              <a:gd name="connsiteX14" fmla="*/ 1572143 w 1928193"/>
              <a:gd name="connsiteY14" fmla="*/ 2049780 h 2603636"/>
              <a:gd name="connsiteX15" fmla="*/ 1747403 w 1928193"/>
              <a:gd name="connsiteY15" fmla="*/ 2259330 h 2603636"/>
              <a:gd name="connsiteX16" fmla="*/ 1665488 w 1928193"/>
              <a:gd name="connsiteY16" fmla="*/ 2577465 h 2603636"/>
              <a:gd name="connsiteX17" fmla="*/ 1770264 w 1928193"/>
              <a:gd name="connsiteY17" fmla="*/ 2531746 h 2603636"/>
              <a:gd name="connsiteX18" fmla="*/ 1867418 w 1928193"/>
              <a:gd name="connsiteY18" fmla="*/ 2106930 h 2603636"/>
              <a:gd name="connsiteX19" fmla="*/ 888248 w 1928193"/>
              <a:gd name="connsiteY19" fmla="*/ 944880 h 2603636"/>
              <a:gd name="connsiteX20" fmla="*/ 796808 w 1928193"/>
              <a:gd name="connsiteY20" fmla="*/ 845820 h 2603636"/>
              <a:gd name="connsiteX21" fmla="*/ 621548 w 1928193"/>
              <a:gd name="connsiteY21" fmla="*/ 845820 h 2603636"/>
              <a:gd name="connsiteX22" fmla="*/ 438668 w 1928193"/>
              <a:gd name="connsiteY22" fmla="*/ 594360 h 2603636"/>
              <a:gd name="connsiteX23" fmla="*/ 347228 w 1928193"/>
              <a:gd name="connsiteY23" fmla="*/ 373380 h 2603636"/>
              <a:gd name="connsiteX24" fmla="*/ 271028 w 1928193"/>
              <a:gd name="connsiteY24" fmla="*/ 243840 h 2603636"/>
              <a:gd name="connsiteX25" fmla="*/ 240548 w 1928193"/>
              <a:gd name="connsiteY25" fmla="*/ 182880 h 2603636"/>
              <a:gd name="connsiteX26" fmla="*/ 354848 w 1928193"/>
              <a:gd name="connsiteY26" fmla="*/ 243840 h 2603636"/>
              <a:gd name="connsiteX27" fmla="*/ 552968 w 1928193"/>
              <a:gd name="connsiteY27" fmla="*/ 358140 h 2603636"/>
              <a:gd name="connsiteX28" fmla="*/ 812048 w 1928193"/>
              <a:gd name="connsiteY28" fmla="*/ 426720 h 2603636"/>
              <a:gd name="connsiteX29" fmla="*/ 994928 w 1928193"/>
              <a:gd name="connsiteY29" fmla="*/ 281940 h 2603636"/>
              <a:gd name="connsiteX30" fmla="*/ 994928 w 1928193"/>
              <a:gd name="connsiteY30" fmla="*/ 137160 h 2603636"/>
              <a:gd name="connsiteX31" fmla="*/ 956828 w 1928193"/>
              <a:gd name="connsiteY31" fmla="*/ 0 h 2603636"/>
              <a:gd name="connsiteX0" fmla="*/ 95768 w 1928193"/>
              <a:gd name="connsiteY0" fmla="*/ 22860 h 2918697"/>
              <a:gd name="connsiteX1" fmla="*/ 57668 w 1928193"/>
              <a:gd name="connsiteY1" fmla="*/ 167640 h 2918697"/>
              <a:gd name="connsiteX2" fmla="*/ 27188 w 1928193"/>
              <a:gd name="connsiteY2" fmla="*/ 350520 h 2918697"/>
              <a:gd name="connsiteX3" fmla="*/ 4328 w 1928193"/>
              <a:gd name="connsiteY3" fmla="*/ 472440 h 2918697"/>
              <a:gd name="connsiteX4" fmla="*/ 118628 w 1928193"/>
              <a:gd name="connsiteY4" fmla="*/ 617220 h 2918697"/>
              <a:gd name="connsiteX5" fmla="*/ 255788 w 1928193"/>
              <a:gd name="connsiteY5" fmla="*/ 792480 h 2918697"/>
              <a:gd name="connsiteX6" fmla="*/ 499628 w 1928193"/>
              <a:gd name="connsiteY6" fmla="*/ 998220 h 2918697"/>
              <a:gd name="connsiteX7" fmla="*/ 705368 w 1928193"/>
              <a:gd name="connsiteY7" fmla="*/ 1143000 h 2918697"/>
              <a:gd name="connsiteX8" fmla="*/ 865388 w 1928193"/>
              <a:gd name="connsiteY8" fmla="*/ 1150620 h 2918697"/>
              <a:gd name="connsiteX9" fmla="*/ 873008 w 1928193"/>
              <a:gd name="connsiteY9" fmla="*/ 1150620 h 2918697"/>
              <a:gd name="connsiteX10" fmla="*/ 1052078 w 1928193"/>
              <a:gd name="connsiteY10" fmla="*/ 1243965 h 2918697"/>
              <a:gd name="connsiteX11" fmla="*/ 1036838 w 1928193"/>
              <a:gd name="connsiteY11" fmla="*/ 1384935 h 2918697"/>
              <a:gd name="connsiteX12" fmla="*/ 1175903 w 1928193"/>
              <a:gd name="connsiteY12" fmla="*/ 1604010 h 2918697"/>
              <a:gd name="connsiteX13" fmla="*/ 1292108 w 1928193"/>
              <a:gd name="connsiteY13" fmla="*/ 1866900 h 2918697"/>
              <a:gd name="connsiteX14" fmla="*/ 1572143 w 1928193"/>
              <a:gd name="connsiteY14" fmla="*/ 2049780 h 2918697"/>
              <a:gd name="connsiteX15" fmla="*/ 1747403 w 1928193"/>
              <a:gd name="connsiteY15" fmla="*/ 2259330 h 2918697"/>
              <a:gd name="connsiteX16" fmla="*/ 1368308 w 1928193"/>
              <a:gd name="connsiteY16" fmla="*/ 2914650 h 2918697"/>
              <a:gd name="connsiteX17" fmla="*/ 1770264 w 1928193"/>
              <a:gd name="connsiteY17" fmla="*/ 2531746 h 2918697"/>
              <a:gd name="connsiteX18" fmla="*/ 1867418 w 1928193"/>
              <a:gd name="connsiteY18" fmla="*/ 2106930 h 2918697"/>
              <a:gd name="connsiteX19" fmla="*/ 888248 w 1928193"/>
              <a:gd name="connsiteY19" fmla="*/ 944880 h 2918697"/>
              <a:gd name="connsiteX20" fmla="*/ 796808 w 1928193"/>
              <a:gd name="connsiteY20" fmla="*/ 845820 h 2918697"/>
              <a:gd name="connsiteX21" fmla="*/ 621548 w 1928193"/>
              <a:gd name="connsiteY21" fmla="*/ 845820 h 2918697"/>
              <a:gd name="connsiteX22" fmla="*/ 438668 w 1928193"/>
              <a:gd name="connsiteY22" fmla="*/ 594360 h 2918697"/>
              <a:gd name="connsiteX23" fmla="*/ 347228 w 1928193"/>
              <a:gd name="connsiteY23" fmla="*/ 373380 h 2918697"/>
              <a:gd name="connsiteX24" fmla="*/ 271028 w 1928193"/>
              <a:gd name="connsiteY24" fmla="*/ 243840 h 2918697"/>
              <a:gd name="connsiteX25" fmla="*/ 240548 w 1928193"/>
              <a:gd name="connsiteY25" fmla="*/ 182880 h 2918697"/>
              <a:gd name="connsiteX26" fmla="*/ 354848 w 1928193"/>
              <a:gd name="connsiteY26" fmla="*/ 243840 h 2918697"/>
              <a:gd name="connsiteX27" fmla="*/ 552968 w 1928193"/>
              <a:gd name="connsiteY27" fmla="*/ 358140 h 2918697"/>
              <a:gd name="connsiteX28" fmla="*/ 812048 w 1928193"/>
              <a:gd name="connsiteY28" fmla="*/ 426720 h 2918697"/>
              <a:gd name="connsiteX29" fmla="*/ 994928 w 1928193"/>
              <a:gd name="connsiteY29" fmla="*/ 281940 h 2918697"/>
              <a:gd name="connsiteX30" fmla="*/ 994928 w 1928193"/>
              <a:gd name="connsiteY30" fmla="*/ 137160 h 2918697"/>
              <a:gd name="connsiteX31" fmla="*/ 956828 w 1928193"/>
              <a:gd name="connsiteY31" fmla="*/ 0 h 2918697"/>
              <a:gd name="connsiteX0" fmla="*/ 95768 w 1937024"/>
              <a:gd name="connsiteY0" fmla="*/ 22860 h 2917446"/>
              <a:gd name="connsiteX1" fmla="*/ 57668 w 1937024"/>
              <a:gd name="connsiteY1" fmla="*/ 167640 h 2917446"/>
              <a:gd name="connsiteX2" fmla="*/ 27188 w 1937024"/>
              <a:gd name="connsiteY2" fmla="*/ 350520 h 2917446"/>
              <a:gd name="connsiteX3" fmla="*/ 4328 w 1937024"/>
              <a:gd name="connsiteY3" fmla="*/ 472440 h 2917446"/>
              <a:gd name="connsiteX4" fmla="*/ 118628 w 1937024"/>
              <a:gd name="connsiteY4" fmla="*/ 617220 h 2917446"/>
              <a:gd name="connsiteX5" fmla="*/ 255788 w 1937024"/>
              <a:gd name="connsiteY5" fmla="*/ 792480 h 2917446"/>
              <a:gd name="connsiteX6" fmla="*/ 499628 w 1937024"/>
              <a:gd name="connsiteY6" fmla="*/ 998220 h 2917446"/>
              <a:gd name="connsiteX7" fmla="*/ 705368 w 1937024"/>
              <a:gd name="connsiteY7" fmla="*/ 1143000 h 2917446"/>
              <a:gd name="connsiteX8" fmla="*/ 865388 w 1937024"/>
              <a:gd name="connsiteY8" fmla="*/ 1150620 h 2917446"/>
              <a:gd name="connsiteX9" fmla="*/ 873008 w 1937024"/>
              <a:gd name="connsiteY9" fmla="*/ 1150620 h 2917446"/>
              <a:gd name="connsiteX10" fmla="*/ 1052078 w 1937024"/>
              <a:gd name="connsiteY10" fmla="*/ 1243965 h 2917446"/>
              <a:gd name="connsiteX11" fmla="*/ 1036838 w 1937024"/>
              <a:gd name="connsiteY11" fmla="*/ 1384935 h 2917446"/>
              <a:gd name="connsiteX12" fmla="*/ 1175903 w 1937024"/>
              <a:gd name="connsiteY12" fmla="*/ 1604010 h 2917446"/>
              <a:gd name="connsiteX13" fmla="*/ 1292108 w 1937024"/>
              <a:gd name="connsiteY13" fmla="*/ 1866900 h 2917446"/>
              <a:gd name="connsiteX14" fmla="*/ 1572143 w 1937024"/>
              <a:gd name="connsiteY14" fmla="*/ 2049780 h 2917446"/>
              <a:gd name="connsiteX15" fmla="*/ 1747403 w 1937024"/>
              <a:gd name="connsiteY15" fmla="*/ 2259330 h 2917446"/>
              <a:gd name="connsiteX16" fmla="*/ 1368308 w 1937024"/>
              <a:gd name="connsiteY16" fmla="*/ 2914650 h 2917446"/>
              <a:gd name="connsiteX17" fmla="*/ 1815984 w 1937024"/>
              <a:gd name="connsiteY17" fmla="*/ 2493646 h 2917446"/>
              <a:gd name="connsiteX18" fmla="*/ 1867418 w 1937024"/>
              <a:gd name="connsiteY18" fmla="*/ 2106930 h 2917446"/>
              <a:gd name="connsiteX19" fmla="*/ 888248 w 1937024"/>
              <a:gd name="connsiteY19" fmla="*/ 944880 h 2917446"/>
              <a:gd name="connsiteX20" fmla="*/ 796808 w 1937024"/>
              <a:gd name="connsiteY20" fmla="*/ 845820 h 2917446"/>
              <a:gd name="connsiteX21" fmla="*/ 621548 w 1937024"/>
              <a:gd name="connsiteY21" fmla="*/ 845820 h 2917446"/>
              <a:gd name="connsiteX22" fmla="*/ 438668 w 1937024"/>
              <a:gd name="connsiteY22" fmla="*/ 594360 h 2917446"/>
              <a:gd name="connsiteX23" fmla="*/ 347228 w 1937024"/>
              <a:gd name="connsiteY23" fmla="*/ 373380 h 2917446"/>
              <a:gd name="connsiteX24" fmla="*/ 271028 w 1937024"/>
              <a:gd name="connsiteY24" fmla="*/ 243840 h 2917446"/>
              <a:gd name="connsiteX25" fmla="*/ 240548 w 1937024"/>
              <a:gd name="connsiteY25" fmla="*/ 182880 h 2917446"/>
              <a:gd name="connsiteX26" fmla="*/ 354848 w 1937024"/>
              <a:gd name="connsiteY26" fmla="*/ 243840 h 2917446"/>
              <a:gd name="connsiteX27" fmla="*/ 552968 w 1937024"/>
              <a:gd name="connsiteY27" fmla="*/ 358140 h 2917446"/>
              <a:gd name="connsiteX28" fmla="*/ 812048 w 1937024"/>
              <a:gd name="connsiteY28" fmla="*/ 426720 h 2917446"/>
              <a:gd name="connsiteX29" fmla="*/ 994928 w 1937024"/>
              <a:gd name="connsiteY29" fmla="*/ 281940 h 2917446"/>
              <a:gd name="connsiteX30" fmla="*/ 994928 w 1937024"/>
              <a:gd name="connsiteY30" fmla="*/ 137160 h 2917446"/>
              <a:gd name="connsiteX31" fmla="*/ 956828 w 1937024"/>
              <a:gd name="connsiteY31" fmla="*/ 0 h 2917446"/>
              <a:gd name="connsiteX0" fmla="*/ 95768 w 1819946"/>
              <a:gd name="connsiteY0" fmla="*/ 22860 h 2917446"/>
              <a:gd name="connsiteX1" fmla="*/ 57668 w 1819946"/>
              <a:gd name="connsiteY1" fmla="*/ 167640 h 2917446"/>
              <a:gd name="connsiteX2" fmla="*/ 27188 w 1819946"/>
              <a:gd name="connsiteY2" fmla="*/ 350520 h 2917446"/>
              <a:gd name="connsiteX3" fmla="*/ 4328 w 1819946"/>
              <a:gd name="connsiteY3" fmla="*/ 472440 h 2917446"/>
              <a:gd name="connsiteX4" fmla="*/ 118628 w 1819946"/>
              <a:gd name="connsiteY4" fmla="*/ 617220 h 2917446"/>
              <a:gd name="connsiteX5" fmla="*/ 255788 w 1819946"/>
              <a:gd name="connsiteY5" fmla="*/ 792480 h 2917446"/>
              <a:gd name="connsiteX6" fmla="*/ 499628 w 1819946"/>
              <a:gd name="connsiteY6" fmla="*/ 998220 h 2917446"/>
              <a:gd name="connsiteX7" fmla="*/ 705368 w 1819946"/>
              <a:gd name="connsiteY7" fmla="*/ 1143000 h 2917446"/>
              <a:gd name="connsiteX8" fmla="*/ 865388 w 1819946"/>
              <a:gd name="connsiteY8" fmla="*/ 1150620 h 2917446"/>
              <a:gd name="connsiteX9" fmla="*/ 873008 w 1819946"/>
              <a:gd name="connsiteY9" fmla="*/ 1150620 h 2917446"/>
              <a:gd name="connsiteX10" fmla="*/ 1052078 w 1819946"/>
              <a:gd name="connsiteY10" fmla="*/ 1243965 h 2917446"/>
              <a:gd name="connsiteX11" fmla="*/ 1036838 w 1819946"/>
              <a:gd name="connsiteY11" fmla="*/ 1384935 h 2917446"/>
              <a:gd name="connsiteX12" fmla="*/ 1175903 w 1819946"/>
              <a:gd name="connsiteY12" fmla="*/ 1604010 h 2917446"/>
              <a:gd name="connsiteX13" fmla="*/ 1292108 w 1819946"/>
              <a:gd name="connsiteY13" fmla="*/ 1866900 h 2917446"/>
              <a:gd name="connsiteX14" fmla="*/ 1572143 w 1819946"/>
              <a:gd name="connsiteY14" fmla="*/ 2049780 h 2917446"/>
              <a:gd name="connsiteX15" fmla="*/ 1747403 w 1819946"/>
              <a:gd name="connsiteY15" fmla="*/ 2259330 h 2917446"/>
              <a:gd name="connsiteX16" fmla="*/ 1368308 w 1819946"/>
              <a:gd name="connsiteY16" fmla="*/ 2914650 h 2917446"/>
              <a:gd name="connsiteX17" fmla="*/ 1815984 w 1819946"/>
              <a:gd name="connsiteY17" fmla="*/ 2493646 h 2917446"/>
              <a:gd name="connsiteX18" fmla="*/ 1494038 w 1819946"/>
              <a:gd name="connsiteY18" fmla="*/ 2150745 h 2917446"/>
              <a:gd name="connsiteX19" fmla="*/ 888248 w 1819946"/>
              <a:gd name="connsiteY19" fmla="*/ 944880 h 2917446"/>
              <a:gd name="connsiteX20" fmla="*/ 796808 w 1819946"/>
              <a:gd name="connsiteY20" fmla="*/ 845820 h 2917446"/>
              <a:gd name="connsiteX21" fmla="*/ 621548 w 1819946"/>
              <a:gd name="connsiteY21" fmla="*/ 845820 h 2917446"/>
              <a:gd name="connsiteX22" fmla="*/ 438668 w 1819946"/>
              <a:gd name="connsiteY22" fmla="*/ 594360 h 2917446"/>
              <a:gd name="connsiteX23" fmla="*/ 347228 w 1819946"/>
              <a:gd name="connsiteY23" fmla="*/ 373380 h 2917446"/>
              <a:gd name="connsiteX24" fmla="*/ 271028 w 1819946"/>
              <a:gd name="connsiteY24" fmla="*/ 243840 h 2917446"/>
              <a:gd name="connsiteX25" fmla="*/ 240548 w 1819946"/>
              <a:gd name="connsiteY25" fmla="*/ 182880 h 2917446"/>
              <a:gd name="connsiteX26" fmla="*/ 354848 w 1819946"/>
              <a:gd name="connsiteY26" fmla="*/ 243840 h 2917446"/>
              <a:gd name="connsiteX27" fmla="*/ 552968 w 1819946"/>
              <a:gd name="connsiteY27" fmla="*/ 358140 h 2917446"/>
              <a:gd name="connsiteX28" fmla="*/ 812048 w 1819946"/>
              <a:gd name="connsiteY28" fmla="*/ 426720 h 2917446"/>
              <a:gd name="connsiteX29" fmla="*/ 994928 w 1819946"/>
              <a:gd name="connsiteY29" fmla="*/ 281940 h 2917446"/>
              <a:gd name="connsiteX30" fmla="*/ 994928 w 1819946"/>
              <a:gd name="connsiteY30" fmla="*/ 137160 h 2917446"/>
              <a:gd name="connsiteX31" fmla="*/ 956828 w 1819946"/>
              <a:gd name="connsiteY31" fmla="*/ 0 h 2917446"/>
              <a:gd name="connsiteX0" fmla="*/ 95768 w 1880092"/>
              <a:gd name="connsiteY0" fmla="*/ 22860 h 2917446"/>
              <a:gd name="connsiteX1" fmla="*/ 57668 w 1880092"/>
              <a:gd name="connsiteY1" fmla="*/ 167640 h 2917446"/>
              <a:gd name="connsiteX2" fmla="*/ 27188 w 1880092"/>
              <a:gd name="connsiteY2" fmla="*/ 350520 h 2917446"/>
              <a:gd name="connsiteX3" fmla="*/ 4328 w 1880092"/>
              <a:gd name="connsiteY3" fmla="*/ 472440 h 2917446"/>
              <a:gd name="connsiteX4" fmla="*/ 118628 w 1880092"/>
              <a:gd name="connsiteY4" fmla="*/ 617220 h 2917446"/>
              <a:gd name="connsiteX5" fmla="*/ 255788 w 1880092"/>
              <a:gd name="connsiteY5" fmla="*/ 792480 h 2917446"/>
              <a:gd name="connsiteX6" fmla="*/ 499628 w 1880092"/>
              <a:gd name="connsiteY6" fmla="*/ 998220 h 2917446"/>
              <a:gd name="connsiteX7" fmla="*/ 705368 w 1880092"/>
              <a:gd name="connsiteY7" fmla="*/ 1143000 h 2917446"/>
              <a:gd name="connsiteX8" fmla="*/ 865388 w 1880092"/>
              <a:gd name="connsiteY8" fmla="*/ 1150620 h 2917446"/>
              <a:gd name="connsiteX9" fmla="*/ 873008 w 1880092"/>
              <a:gd name="connsiteY9" fmla="*/ 1150620 h 2917446"/>
              <a:gd name="connsiteX10" fmla="*/ 1052078 w 1880092"/>
              <a:gd name="connsiteY10" fmla="*/ 1243965 h 2917446"/>
              <a:gd name="connsiteX11" fmla="*/ 1036838 w 1880092"/>
              <a:gd name="connsiteY11" fmla="*/ 1384935 h 2917446"/>
              <a:gd name="connsiteX12" fmla="*/ 1175903 w 1880092"/>
              <a:gd name="connsiteY12" fmla="*/ 1604010 h 2917446"/>
              <a:gd name="connsiteX13" fmla="*/ 1292108 w 1880092"/>
              <a:gd name="connsiteY13" fmla="*/ 1866900 h 2917446"/>
              <a:gd name="connsiteX14" fmla="*/ 1572143 w 1880092"/>
              <a:gd name="connsiteY14" fmla="*/ 2049780 h 2917446"/>
              <a:gd name="connsiteX15" fmla="*/ 1747403 w 1880092"/>
              <a:gd name="connsiteY15" fmla="*/ 2259330 h 2917446"/>
              <a:gd name="connsiteX16" fmla="*/ 1368308 w 1880092"/>
              <a:gd name="connsiteY16" fmla="*/ 2914650 h 2917446"/>
              <a:gd name="connsiteX17" fmla="*/ 1815984 w 1880092"/>
              <a:gd name="connsiteY17" fmla="*/ 2493646 h 2917446"/>
              <a:gd name="connsiteX18" fmla="*/ 1787408 w 1880092"/>
              <a:gd name="connsiteY18" fmla="*/ 2055495 h 2917446"/>
              <a:gd name="connsiteX19" fmla="*/ 888248 w 1880092"/>
              <a:gd name="connsiteY19" fmla="*/ 944880 h 2917446"/>
              <a:gd name="connsiteX20" fmla="*/ 796808 w 1880092"/>
              <a:gd name="connsiteY20" fmla="*/ 845820 h 2917446"/>
              <a:gd name="connsiteX21" fmla="*/ 621548 w 1880092"/>
              <a:gd name="connsiteY21" fmla="*/ 845820 h 2917446"/>
              <a:gd name="connsiteX22" fmla="*/ 438668 w 1880092"/>
              <a:gd name="connsiteY22" fmla="*/ 594360 h 2917446"/>
              <a:gd name="connsiteX23" fmla="*/ 347228 w 1880092"/>
              <a:gd name="connsiteY23" fmla="*/ 373380 h 2917446"/>
              <a:gd name="connsiteX24" fmla="*/ 271028 w 1880092"/>
              <a:gd name="connsiteY24" fmla="*/ 243840 h 2917446"/>
              <a:gd name="connsiteX25" fmla="*/ 240548 w 1880092"/>
              <a:gd name="connsiteY25" fmla="*/ 182880 h 2917446"/>
              <a:gd name="connsiteX26" fmla="*/ 354848 w 1880092"/>
              <a:gd name="connsiteY26" fmla="*/ 243840 h 2917446"/>
              <a:gd name="connsiteX27" fmla="*/ 552968 w 1880092"/>
              <a:gd name="connsiteY27" fmla="*/ 358140 h 2917446"/>
              <a:gd name="connsiteX28" fmla="*/ 812048 w 1880092"/>
              <a:gd name="connsiteY28" fmla="*/ 426720 h 2917446"/>
              <a:gd name="connsiteX29" fmla="*/ 994928 w 1880092"/>
              <a:gd name="connsiteY29" fmla="*/ 281940 h 2917446"/>
              <a:gd name="connsiteX30" fmla="*/ 994928 w 1880092"/>
              <a:gd name="connsiteY30" fmla="*/ 137160 h 2917446"/>
              <a:gd name="connsiteX31" fmla="*/ 956828 w 1880092"/>
              <a:gd name="connsiteY31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52078 w 1837781"/>
              <a:gd name="connsiteY10" fmla="*/ 1243965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114944 w 1837781"/>
              <a:gd name="connsiteY20" fmla="*/ 1238250 h 2917446"/>
              <a:gd name="connsiteX21" fmla="*/ 888248 w 1837781"/>
              <a:gd name="connsiteY21" fmla="*/ 944880 h 2917446"/>
              <a:gd name="connsiteX22" fmla="*/ 796808 w 1837781"/>
              <a:gd name="connsiteY22" fmla="*/ 845820 h 2917446"/>
              <a:gd name="connsiteX23" fmla="*/ 621548 w 1837781"/>
              <a:gd name="connsiteY23" fmla="*/ 845820 h 2917446"/>
              <a:gd name="connsiteX24" fmla="*/ 438668 w 1837781"/>
              <a:gd name="connsiteY24" fmla="*/ 594360 h 2917446"/>
              <a:gd name="connsiteX25" fmla="*/ 347228 w 1837781"/>
              <a:gd name="connsiteY25" fmla="*/ 373380 h 2917446"/>
              <a:gd name="connsiteX26" fmla="*/ 271028 w 1837781"/>
              <a:gd name="connsiteY26" fmla="*/ 243840 h 2917446"/>
              <a:gd name="connsiteX27" fmla="*/ 240548 w 1837781"/>
              <a:gd name="connsiteY27" fmla="*/ 182880 h 2917446"/>
              <a:gd name="connsiteX28" fmla="*/ 354848 w 1837781"/>
              <a:gd name="connsiteY28" fmla="*/ 243840 h 2917446"/>
              <a:gd name="connsiteX29" fmla="*/ 552968 w 1837781"/>
              <a:gd name="connsiteY29" fmla="*/ 358140 h 2917446"/>
              <a:gd name="connsiteX30" fmla="*/ 812048 w 1837781"/>
              <a:gd name="connsiteY30" fmla="*/ 426720 h 2917446"/>
              <a:gd name="connsiteX31" fmla="*/ 994928 w 1837781"/>
              <a:gd name="connsiteY31" fmla="*/ 281940 h 2917446"/>
              <a:gd name="connsiteX32" fmla="*/ 994928 w 1837781"/>
              <a:gd name="connsiteY32" fmla="*/ 137160 h 2917446"/>
              <a:gd name="connsiteX33" fmla="*/ 956828 w 1837781"/>
              <a:gd name="connsiteY33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888248 w 1837781"/>
              <a:gd name="connsiteY22" fmla="*/ 944880 h 2917446"/>
              <a:gd name="connsiteX23" fmla="*/ 796808 w 1837781"/>
              <a:gd name="connsiteY23" fmla="*/ 845820 h 2917446"/>
              <a:gd name="connsiteX24" fmla="*/ 621548 w 1837781"/>
              <a:gd name="connsiteY24" fmla="*/ 845820 h 2917446"/>
              <a:gd name="connsiteX25" fmla="*/ 438668 w 1837781"/>
              <a:gd name="connsiteY25" fmla="*/ 594360 h 2917446"/>
              <a:gd name="connsiteX26" fmla="*/ 347228 w 1837781"/>
              <a:gd name="connsiteY26" fmla="*/ 373380 h 2917446"/>
              <a:gd name="connsiteX27" fmla="*/ 271028 w 1837781"/>
              <a:gd name="connsiteY27" fmla="*/ 243840 h 2917446"/>
              <a:gd name="connsiteX28" fmla="*/ 240548 w 1837781"/>
              <a:gd name="connsiteY28" fmla="*/ 182880 h 2917446"/>
              <a:gd name="connsiteX29" fmla="*/ 354848 w 1837781"/>
              <a:gd name="connsiteY29" fmla="*/ 243840 h 2917446"/>
              <a:gd name="connsiteX30" fmla="*/ 552968 w 1837781"/>
              <a:gd name="connsiteY30" fmla="*/ 358140 h 2917446"/>
              <a:gd name="connsiteX31" fmla="*/ 812048 w 1837781"/>
              <a:gd name="connsiteY31" fmla="*/ 426720 h 2917446"/>
              <a:gd name="connsiteX32" fmla="*/ 994928 w 1837781"/>
              <a:gd name="connsiteY32" fmla="*/ 281940 h 2917446"/>
              <a:gd name="connsiteX33" fmla="*/ 994928 w 1837781"/>
              <a:gd name="connsiteY33" fmla="*/ 137160 h 2917446"/>
              <a:gd name="connsiteX34" fmla="*/ 956828 w 1837781"/>
              <a:gd name="connsiteY34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12939 w 1837781"/>
              <a:gd name="connsiteY30" fmla="*/ 211455 h 2917446"/>
              <a:gd name="connsiteX31" fmla="*/ 354848 w 1837781"/>
              <a:gd name="connsiteY31" fmla="*/ 243840 h 2917446"/>
              <a:gd name="connsiteX32" fmla="*/ 552968 w 1837781"/>
              <a:gd name="connsiteY32" fmla="*/ 358140 h 2917446"/>
              <a:gd name="connsiteX33" fmla="*/ 812048 w 1837781"/>
              <a:gd name="connsiteY33" fmla="*/ 426720 h 2917446"/>
              <a:gd name="connsiteX34" fmla="*/ 994928 w 1837781"/>
              <a:gd name="connsiteY34" fmla="*/ 281940 h 2917446"/>
              <a:gd name="connsiteX35" fmla="*/ 994928 w 1837781"/>
              <a:gd name="connsiteY35" fmla="*/ 137160 h 2917446"/>
              <a:gd name="connsiteX36" fmla="*/ 956828 w 1837781"/>
              <a:gd name="connsiteY36" fmla="*/ 0 h 2917446"/>
              <a:gd name="connsiteX0" fmla="*/ 95768 w 1829854"/>
              <a:gd name="connsiteY0" fmla="*/ 22860 h 2927259"/>
              <a:gd name="connsiteX1" fmla="*/ 57668 w 1829854"/>
              <a:gd name="connsiteY1" fmla="*/ 167640 h 2927259"/>
              <a:gd name="connsiteX2" fmla="*/ 27188 w 1829854"/>
              <a:gd name="connsiteY2" fmla="*/ 350520 h 2927259"/>
              <a:gd name="connsiteX3" fmla="*/ 4328 w 1829854"/>
              <a:gd name="connsiteY3" fmla="*/ 472440 h 2927259"/>
              <a:gd name="connsiteX4" fmla="*/ 118628 w 1829854"/>
              <a:gd name="connsiteY4" fmla="*/ 617220 h 2927259"/>
              <a:gd name="connsiteX5" fmla="*/ 255788 w 1829854"/>
              <a:gd name="connsiteY5" fmla="*/ 792480 h 2927259"/>
              <a:gd name="connsiteX6" fmla="*/ 499628 w 1829854"/>
              <a:gd name="connsiteY6" fmla="*/ 998220 h 2927259"/>
              <a:gd name="connsiteX7" fmla="*/ 705368 w 1829854"/>
              <a:gd name="connsiteY7" fmla="*/ 1143000 h 2927259"/>
              <a:gd name="connsiteX8" fmla="*/ 865388 w 1829854"/>
              <a:gd name="connsiteY8" fmla="*/ 1150620 h 2927259"/>
              <a:gd name="connsiteX9" fmla="*/ 873008 w 1829854"/>
              <a:gd name="connsiteY9" fmla="*/ 1150620 h 2927259"/>
              <a:gd name="connsiteX10" fmla="*/ 1042553 w 1829854"/>
              <a:gd name="connsiteY10" fmla="*/ 1245870 h 2927259"/>
              <a:gd name="connsiteX11" fmla="*/ 1036838 w 1829854"/>
              <a:gd name="connsiteY11" fmla="*/ 1384935 h 2927259"/>
              <a:gd name="connsiteX12" fmla="*/ 1175903 w 1829854"/>
              <a:gd name="connsiteY12" fmla="*/ 1604010 h 2927259"/>
              <a:gd name="connsiteX13" fmla="*/ 1292108 w 1829854"/>
              <a:gd name="connsiteY13" fmla="*/ 1866900 h 2927259"/>
              <a:gd name="connsiteX14" fmla="*/ 1572143 w 1829854"/>
              <a:gd name="connsiteY14" fmla="*/ 2049780 h 2927259"/>
              <a:gd name="connsiteX15" fmla="*/ 1747403 w 1829854"/>
              <a:gd name="connsiteY15" fmla="*/ 2259330 h 2927259"/>
              <a:gd name="connsiteX16" fmla="*/ 1368308 w 1829854"/>
              <a:gd name="connsiteY16" fmla="*/ 2914650 h 2927259"/>
              <a:gd name="connsiteX17" fmla="*/ 1730259 w 1829854"/>
              <a:gd name="connsiteY17" fmla="*/ 2676525 h 2927259"/>
              <a:gd name="connsiteX18" fmla="*/ 1815984 w 1829854"/>
              <a:gd name="connsiteY18" fmla="*/ 2493646 h 2927259"/>
              <a:gd name="connsiteX19" fmla="*/ 1787408 w 1829854"/>
              <a:gd name="connsiteY19" fmla="*/ 2055495 h 2927259"/>
              <a:gd name="connsiteX20" fmla="*/ 1436888 w 1829854"/>
              <a:gd name="connsiteY20" fmla="*/ 1817370 h 2927259"/>
              <a:gd name="connsiteX21" fmla="*/ 1273059 w 1829854"/>
              <a:gd name="connsiteY21" fmla="*/ 1621155 h 2927259"/>
              <a:gd name="connsiteX22" fmla="*/ 1133994 w 1829854"/>
              <a:gd name="connsiteY22" fmla="*/ 1226820 h 2927259"/>
              <a:gd name="connsiteX23" fmla="*/ 1036839 w 1829854"/>
              <a:gd name="connsiteY23" fmla="*/ 1055370 h 2927259"/>
              <a:gd name="connsiteX24" fmla="*/ 888248 w 1829854"/>
              <a:gd name="connsiteY24" fmla="*/ 944880 h 2927259"/>
              <a:gd name="connsiteX25" fmla="*/ 796808 w 1829854"/>
              <a:gd name="connsiteY25" fmla="*/ 845820 h 2927259"/>
              <a:gd name="connsiteX26" fmla="*/ 650123 w 1829854"/>
              <a:gd name="connsiteY26" fmla="*/ 891540 h 2927259"/>
              <a:gd name="connsiteX27" fmla="*/ 438668 w 1829854"/>
              <a:gd name="connsiteY27" fmla="*/ 594360 h 2927259"/>
              <a:gd name="connsiteX28" fmla="*/ 331988 w 1829854"/>
              <a:gd name="connsiteY28" fmla="*/ 382905 h 2927259"/>
              <a:gd name="connsiteX29" fmla="*/ 232928 w 1829854"/>
              <a:gd name="connsiteY29" fmla="*/ 295275 h 2927259"/>
              <a:gd name="connsiteX30" fmla="*/ 200543 w 1829854"/>
              <a:gd name="connsiteY30" fmla="*/ 211455 h 2927259"/>
              <a:gd name="connsiteX31" fmla="*/ 312939 w 1829854"/>
              <a:gd name="connsiteY31" fmla="*/ 211455 h 2927259"/>
              <a:gd name="connsiteX32" fmla="*/ 354848 w 1829854"/>
              <a:gd name="connsiteY32" fmla="*/ 243840 h 2927259"/>
              <a:gd name="connsiteX33" fmla="*/ 552968 w 1829854"/>
              <a:gd name="connsiteY33" fmla="*/ 358140 h 2927259"/>
              <a:gd name="connsiteX34" fmla="*/ 812048 w 1829854"/>
              <a:gd name="connsiteY34" fmla="*/ 426720 h 2927259"/>
              <a:gd name="connsiteX35" fmla="*/ 994928 w 1829854"/>
              <a:gd name="connsiteY35" fmla="*/ 281940 h 2927259"/>
              <a:gd name="connsiteX36" fmla="*/ 994928 w 1829854"/>
              <a:gd name="connsiteY36" fmla="*/ 137160 h 2927259"/>
              <a:gd name="connsiteX37" fmla="*/ 956828 w 1829854"/>
              <a:gd name="connsiteY37" fmla="*/ 0 h 292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29854" h="2927259">
                <a:moveTo>
                  <a:pt x="95768" y="22860"/>
                </a:moveTo>
                <a:cubicBezTo>
                  <a:pt x="82433" y="67945"/>
                  <a:pt x="69098" y="113030"/>
                  <a:pt x="57668" y="167640"/>
                </a:cubicBezTo>
                <a:cubicBezTo>
                  <a:pt x="46238" y="222250"/>
                  <a:pt x="36078" y="299720"/>
                  <a:pt x="27188" y="350520"/>
                </a:cubicBezTo>
                <a:cubicBezTo>
                  <a:pt x="18298" y="401320"/>
                  <a:pt x="-10912" y="427990"/>
                  <a:pt x="4328" y="472440"/>
                </a:cubicBezTo>
                <a:cubicBezTo>
                  <a:pt x="19568" y="516890"/>
                  <a:pt x="118628" y="617220"/>
                  <a:pt x="118628" y="617220"/>
                </a:cubicBezTo>
                <a:cubicBezTo>
                  <a:pt x="160538" y="670560"/>
                  <a:pt x="192288" y="728980"/>
                  <a:pt x="255788" y="792480"/>
                </a:cubicBezTo>
                <a:cubicBezTo>
                  <a:pt x="319288" y="855980"/>
                  <a:pt x="424698" y="939800"/>
                  <a:pt x="499628" y="998220"/>
                </a:cubicBezTo>
                <a:cubicBezTo>
                  <a:pt x="574558" y="1056640"/>
                  <a:pt x="644408" y="1117600"/>
                  <a:pt x="705368" y="1143000"/>
                </a:cubicBezTo>
                <a:cubicBezTo>
                  <a:pt x="766328" y="1168400"/>
                  <a:pt x="837448" y="1149350"/>
                  <a:pt x="865388" y="1150620"/>
                </a:cubicBezTo>
                <a:cubicBezTo>
                  <a:pt x="893328" y="1151890"/>
                  <a:pt x="843481" y="1134745"/>
                  <a:pt x="873008" y="1150620"/>
                </a:cubicBezTo>
                <a:cubicBezTo>
                  <a:pt x="902535" y="1166495"/>
                  <a:pt x="1015248" y="1206818"/>
                  <a:pt x="1042553" y="1245870"/>
                </a:cubicBezTo>
                <a:cubicBezTo>
                  <a:pt x="1069858" y="1284922"/>
                  <a:pt x="1020646" y="1321753"/>
                  <a:pt x="1036838" y="1384935"/>
                </a:cubicBezTo>
                <a:cubicBezTo>
                  <a:pt x="1053030" y="1448117"/>
                  <a:pt x="1133358" y="1523683"/>
                  <a:pt x="1175903" y="1604010"/>
                </a:cubicBezTo>
                <a:cubicBezTo>
                  <a:pt x="1218448" y="1684338"/>
                  <a:pt x="1228291" y="1788795"/>
                  <a:pt x="1292108" y="1866900"/>
                </a:cubicBezTo>
                <a:cubicBezTo>
                  <a:pt x="1355925" y="1945005"/>
                  <a:pt x="1496261" y="1984375"/>
                  <a:pt x="1572143" y="2049780"/>
                </a:cubicBezTo>
                <a:cubicBezTo>
                  <a:pt x="1648026" y="2115185"/>
                  <a:pt x="1713431" y="2176780"/>
                  <a:pt x="1747403" y="2259330"/>
                </a:cubicBezTo>
                <a:cubicBezTo>
                  <a:pt x="1781375" y="2341880"/>
                  <a:pt x="1371165" y="2845118"/>
                  <a:pt x="1368308" y="2914650"/>
                </a:cubicBezTo>
                <a:cubicBezTo>
                  <a:pt x="1365451" y="2984182"/>
                  <a:pt x="1655646" y="2746692"/>
                  <a:pt x="1730259" y="2676525"/>
                </a:cubicBezTo>
                <a:cubicBezTo>
                  <a:pt x="1804872" y="2606358"/>
                  <a:pt x="1801379" y="2589213"/>
                  <a:pt x="1815984" y="2493646"/>
                </a:cubicBezTo>
                <a:cubicBezTo>
                  <a:pt x="1830589" y="2398079"/>
                  <a:pt x="1847416" y="2197735"/>
                  <a:pt x="1787408" y="2055495"/>
                </a:cubicBezTo>
                <a:cubicBezTo>
                  <a:pt x="1727400" y="1913255"/>
                  <a:pt x="1518168" y="1894205"/>
                  <a:pt x="1436888" y="1817370"/>
                </a:cubicBezTo>
                <a:cubicBezTo>
                  <a:pt x="1355608" y="1740535"/>
                  <a:pt x="1326716" y="1717675"/>
                  <a:pt x="1273059" y="1621155"/>
                </a:cubicBezTo>
                <a:cubicBezTo>
                  <a:pt x="1219402" y="1524635"/>
                  <a:pt x="1181937" y="1319213"/>
                  <a:pt x="1133994" y="1226820"/>
                </a:cubicBezTo>
                <a:cubicBezTo>
                  <a:pt x="1086052" y="1134428"/>
                  <a:pt x="1074622" y="1104265"/>
                  <a:pt x="1036839" y="1055370"/>
                </a:cubicBezTo>
                <a:cubicBezTo>
                  <a:pt x="999056" y="1006475"/>
                  <a:pt x="928253" y="979805"/>
                  <a:pt x="888248" y="944880"/>
                </a:cubicBezTo>
                <a:cubicBezTo>
                  <a:pt x="848243" y="909955"/>
                  <a:pt x="836496" y="854710"/>
                  <a:pt x="796808" y="845820"/>
                </a:cubicBezTo>
                <a:cubicBezTo>
                  <a:pt x="757120" y="836930"/>
                  <a:pt x="709813" y="933450"/>
                  <a:pt x="650123" y="891540"/>
                </a:cubicBezTo>
                <a:cubicBezTo>
                  <a:pt x="590433" y="849630"/>
                  <a:pt x="491690" y="679132"/>
                  <a:pt x="438668" y="594360"/>
                </a:cubicBezTo>
                <a:cubicBezTo>
                  <a:pt x="385646" y="509588"/>
                  <a:pt x="366278" y="432753"/>
                  <a:pt x="331988" y="382905"/>
                </a:cubicBezTo>
                <a:cubicBezTo>
                  <a:pt x="297698" y="333058"/>
                  <a:pt x="254835" y="323850"/>
                  <a:pt x="232928" y="295275"/>
                </a:cubicBezTo>
                <a:cubicBezTo>
                  <a:pt x="211021" y="266700"/>
                  <a:pt x="187208" y="225425"/>
                  <a:pt x="200543" y="211455"/>
                </a:cubicBezTo>
                <a:cubicBezTo>
                  <a:pt x="213878" y="197485"/>
                  <a:pt x="287222" y="206058"/>
                  <a:pt x="312939" y="211455"/>
                </a:cubicBezTo>
                <a:cubicBezTo>
                  <a:pt x="338657" y="216853"/>
                  <a:pt x="314843" y="219393"/>
                  <a:pt x="354848" y="243840"/>
                </a:cubicBezTo>
                <a:cubicBezTo>
                  <a:pt x="394853" y="268288"/>
                  <a:pt x="476768" y="327660"/>
                  <a:pt x="552968" y="358140"/>
                </a:cubicBezTo>
                <a:cubicBezTo>
                  <a:pt x="629168" y="388620"/>
                  <a:pt x="738388" y="439420"/>
                  <a:pt x="812048" y="426720"/>
                </a:cubicBezTo>
                <a:cubicBezTo>
                  <a:pt x="885708" y="414020"/>
                  <a:pt x="964448" y="330200"/>
                  <a:pt x="994928" y="281940"/>
                </a:cubicBezTo>
                <a:cubicBezTo>
                  <a:pt x="1025408" y="233680"/>
                  <a:pt x="1001278" y="184150"/>
                  <a:pt x="994928" y="137160"/>
                </a:cubicBezTo>
                <a:cubicBezTo>
                  <a:pt x="988578" y="90170"/>
                  <a:pt x="972703" y="45085"/>
                  <a:pt x="956828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21"/>
          <p:cNvSpPr/>
          <p:nvPr/>
        </p:nvSpPr>
        <p:spPr>
          <a:xfrm>
            <a:off x="1427795" y="1318260"/>
            <a:ext cx="1244491" cy="2518410"/>
          </a:xfrm>
          <a:custGeom>
            <a:avLst/>
            <a:gdLst>
              <a:gd name="connsiteX0" fmla="*/ 126685 w 1244491"/>
              <a:gd name="connsiteY0" fmla="*/ 0 h 2518410"/>
              <a:gd name="connsiteX1" fmla="*/ 149545 w 1244491"/>
              <a:gd name="connsiteY1" fmla="*/ 144780 h 2518410"/>
              <a:gd name="connsiteX2" fmla="*/ 31435 w 1244491"/>
              <a:gd name="connsiteY2" fmla="*/ 384810 h 2518410"/>
              <a:gd name="connsiteX3" fmla="*/ 955 w 1244491"/>
              <a:gd name="connsiteY3" fmla="*/ 441960 h 2518410"/>
              <a:gd name="connsiteX4" fmla="*/ 20005 w 1244491"/>
              <a:gd name="connsiteY4" fmla="*/ 510540 h 2518410"/>
              <a:gd name="connsiteX5" fmla="*/ 134305 w 1244491"/>
              <a:gd name="connsiteY5" fmla="*/ 544830 h 2518410"/>
              <a:gd name="connsiteX6" fmla="*/ 119065 w 1244491"/>
              <a:gd name="connsiteY6" fmla="*/ 674370 h 2518410"/>
              <a:gd name="connsiteX7" fmla="*/ 27625 w 1244491"/>
              <a:gd name="connsiteY7" fmla="*/ 781050 h 2518410"/>
              <a:gd name="connsiteX8" fmla="*/ 153355 w 1244491"/>
              <a:gd name="connsiteY8" fmla="*/ 895350 h 2518410"/>
              <a:gd name="connsiteX9" fmla="*/ 267655 w 1244491"/>
              <a:gd name="connsiteY9" fmla="*/ 1188720 h 2518410"/>
              <a:gd name="connsiteX10" fmla="*/ 454345 w 1244491"/>
              <a:gd name="connsiteY10" fmla="*/ 1249680 h 2518410"/>
              <a:gd name="connsiteX11" fmla="*/ 477205 w 1244491"/>
              <a:gd name="connsiteY11" fmla="*/ 1455420 h 2518410"/>
              <a:gd name="connsiteX12" fmla="*/ 591505 w 1244491"/>
              <a:gd name="connsiteY12" fmla="*/ 1630680 h 2518410"/>
              <a:gd name="connsiteX13" fmla="*/ 679135 w 1244491"/>
              <a:gd name="connsiteY13" fmla="*/ 1664970 h 2518410"/>
              <a:gd name="connsiteX14" fmla="*/ 804865 w 1244491"/>
              <a:gd name="connsiteY14" fmla="*/ 1592580 h 2518410"/>
              <a:gd name="connsiteX15" fmla="*/ 892495 w 1244491"/>
              <a:gd name="connsiteY15" fmla="*/ 1516380 h 2518410"/>
              <a:gd name="connsiteX16" fmla="*/ 926785 w 1244491"/>
              <a:gd name="connsiteY16" fmla="*/ 1615440 h 2518410"/>
              <a:gd name="connsiteX17" fmla="*/ 892495 w 1244491"/>
              <a:gd name="connsiteY17" fmla="*/ 1714500 h 2518410"/>
              <a:gd name="connsiteX18" fmla="*/ 922975 w 1244491"/>
              <a:gd name="connsiteY18" fmla="*/ 1813560 h 2518410"/>
              <a:gd name="connsiteX19" fmla="*/ 1033465 w 1244491"/>
              <a:gd name="connsiteY19" fmla="*/ 1889760 h 2518410"/>
              <a:gd name="connsiteX20" fmla="*/ 1151575 w 1244491"/>
              <a:gd name="connsiteY20" fmla="*/ 1893570 h 2518410"/>
              <a:gd name="connsiteX21" fmla="*/ 1174435 w 1244491"/>
              <a:gd name="connsiteY21" fmla="*/ 1882140 h 2518410"/>
              <a:gd name="connsiteX22" fmla="*/ 1243015 w 1244491"/>
              <a:gd name="connsiteY22" fmla="*/ 2053590 h 2518410"/>
              <a:gd name="connsiteX23" fmla="*/ 1102045 w 1244491"/>
              <a:gd name="connsiteY23" fmla="*/ 2164080 h 2518410"/>
              <a:gd name="connsiteX24" fmla="*/ 1044895 w 1244491"/>
              <a:gd name="connsiteY24" fmla="*/ 2247900 h 2518410"/>
              <a:gd name="connsiteX25" fmla="*/ 1113475 w 1244491"/>
              <a:gd name="connsiteY25" fmla="*/ 2358390 h 2518410"/>
              <a:gd name="connsiteX26" fmla="*/ 1090615 w 1244491"/>
              <a:gd name="connsiteY26" fmla="*/ 2434590 h 2518410"/>
              <a:gd name="connsiteX27" fmla="*/ 1006795 w 1244491"/>
              <a:gd name="connsiteY27" fmla="*/ 2518410 h 251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44491" h="2518410">
                <a:moveTo>
                  <a:pt x="126685" y="0"/>
                </a:moveTo>
                <a:cubicBezTo>
                  <a:pt x="146052" y="40322"/>
                  <a:pt x="165420" y="80645"/>
                  <a:pt x="149545" y="144780"/>
                </a:cubicBezTo>
                <a:cubicBezTo>
                  <a:pt x="133670" y="208915"/>
                  <a:pt x="56200" y="335280"/>
                  <a:pt x="31435" y="384810"/>
                </a:cubicBezTo>
                <a:cubicBezTo>
                  <a:pt x="6670" y="434340"/>
                  <a:pt x="2860" y="421005"/>
                  <a:pt x="955" y="441960"/>
                </a:cubicBezTo>
                <a:cubicBezTo>
                  <a:pt x="-950" y="462915"/>
                  <a:pt x="-2220" y="493395"/>
                  <a:pt x="20005" y="510540"/>
                </a:cubicBezTo>
                <a:cubicBezTo>
                  <a:pt x="42230" y="527685"/>
                  <a:pt x="117795" y="517525"/>
                  <a:pt x="134305" y="544830"/>
                </a:cubicBezTo>
                <a:cubicBezTo>
                  <a:pt x="150815" y="572135"/>
                  <a:pt x="136845" y="635000"/>
                  <a:pt x="119065" y="674370"/>
                </a:cubicBezTo>
                <a:cubicBezTo>
                  <a:pt x="101285" y="713740"/>
                  <a:pt x="21910" y="744220"/>
                  <a:pt x="27625" y="781050"/>
                </a:cubicBezTo>
                <a:cubicBezTo>
                  <a:pt x="33340" y="817880"/>
                  <a:pt x="113350" y="827405"/>
                  <a:pt x="153355" y="895350"/>
                </a:cubicBezTo>
                <a:cubicBezTo>
                  <a:pt x="193360" y="963295"/>
                  <a:pt x="217490" y="1129665"/>
                  <a:pt x="267655" y="1188720"/>
                </a:cubicBezTo>
                <a:cubicBezTo>
                  <a:pt x="317820" y="1247775"/>
                  <a:pt x="419420" y="1205230"/>
                  <a:pt x="454345" y="1249680"/>
                </a:cubicBezTo>
                <a:cubicBezTo>
                  <a:pt x="489270" y="1294130"/>
                  <a:pt x="454345" y="1391920"/>
                  <a:pt x="477205" y="1455420"/>
                </a:cubicBezTo>
                <a:cubicBezTo>
                  <a:pt x="500065" y="1518920"/>
                  <a:pt x="557850" y="1595755"/>
                  <a:pt x="591505" y="1630680"/>
                </a:cubicBezTo>
                <a:cubicBezTo>
                  <a:pt x="625160" y="1665605"/>
                  <a:pt x="643575" y="1671320"/>
                  <a:pt x="679135" y="1664970"/>
                </a:cubicBezTo>
                <a:cubicBezTo>
                  <a:pt x="714695" y="1658620"/>
                  <a:pt x="769305" y="1617345"/>
                  <a:pt x="804865" y="1592580"/>
                </a:cubicBezTo>
                <a:cubicBezTo>
                  <a:pt x="840425" y="1567815"/>
                  <a:pt x="872175" y="1512570"/>
                  <a:pt x="892495" y="1516380"/>
                </a:cubicBezTo>
                <a:cubicBezTo>
                  <a:pt x="912815" y="1520190"/>
                  <a:pt x="926785" y="1582420"/>
                  <a:pt x="926785" y="1615440"/>
                </a:cubicBezTo>
                <a:cubicBezTo>
                  <a:pt x="926785" y="1648460"/>
                  <a:pt x="893130" y="1681480"/>
                  <a:pt x="892495" y="1714500"/>
                </a:cubicBezTo>
                <a:cubicBezTo>
                  <a:pt x="891860" y="1747520"/>
                  <a:pt x="899480" y="1784350"/>
                  <a:pt x="922975" y="1813560"/>
                </a:cubicBezTo>
                <a:cubicBezTo>
                  <a:pt x="946470" y="1842770"/>
                  <a:pt x="995365" y="1876425"/>
                  <a:pt x="1033465" y="1889760"/>
                </a:cubicBezTo>
                <a:cubicBezTo>
                  <a:pt x="1071565" y="1903095"/>
                  <a:pt x="1128080" y="1894840"/>
                  <a:pt x="1151575" y="1893570"/>
                </a:cubicBezTo>
                <a:cubicBezTo>
                  <a:pt x="1175070" y="1892300"/>
                  <a:pt x="1159195" y="1855470"/>
                  <a:pt x="1174435" y="1882140"/>
                </a:cubicBezTo>
                <a:cubicBezTo>
                  <a:pt x="1189675" y="1908810"/>
                  <a:pt x="1255080" y="2006600"/>
                  <a:pt x="1243015" y="2053590"/>
                </a:cubicBezTo>
                <a:cubicBezTo>
                  <a:pt x="1230950" y="2100580"/>
                  <a:pt x="1135065" y="2131695"/>
                  <a:pt x="1102045" y="2164080"/>
                </a:cubicBezTo>
                <a:cubicBezTo>
                  <a:pt x="1069025" y="2196465"/>
                  <a:pt x="1042990" y="2215515"/>
                  <a:pt x="1044895" y="2247900"/>
                </a:cubicBezTo>
                <a:cubicBezTo>
                  <a:pt x="1046800" y="2280285"/>
                  <a:pt x="1105855" y="2327275"/>
                  <a:pt x="1113475" y="2358390"/>
                </a:cubicBezTo>
                <a:cubicBezTo>
                  <a:pt x="1121095" y="2389505"/>
                  <a:pt x="1108395" y="2407920"/>
                  <a:pt x="1090615" y="2434590"/>
                </a:cubicBezTo>
                <a:cubicBezTo>
                  <a:pt x="1072835" y="2461260"/>
                  <a:pt x="1034100" y="2493010"/>
                  <a:pt x="1006795" y="25184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/>
          <p:cNvSpPr/>
          <p:nvPr/>
        </p:nvSpPr>
        <p:spPr>
          <a:xfrm>
            <a:off x="1375410" y="3836670"/>
            <a:ext cx="1059180" cy="2682240"/>
          </a:xfrm>
          <a:custGeom>
            <a:avLst/>
            <a:gdLst>
              <a:gd name="connsiteX0" fmla="*/ 1059180 w 1059180"/>
              <a:gd name="connsiteY0" fmla="*/ 0 h 2682240"/>
              <a:gd name="connsiteX1" fmla="*/ 883920 w 1059180"/>
              <a:gd name="connsiteY1" fmla="*/ 133350 h 2682240"/>
              <a:gd name="connsiteX2" fmla="*/ 769620 w 1059180"/>
              <a:gd name="connsiteY2" fmla="*/ 220980 h 2682240"/>
              <a:gd name="connsiteX3" fmla="*/ 659130 w 1059180"/>
              <a:gd name="connsiteY3" fmla="*/ 327660 h 2682240"/>
              <a:gd name="connsiteX4" fmla="*/ 632460 w 1059180"/>
              <a:gd name="connsiteY4" fmla="*/ 476250 h 2682240"/>
              <a:gd name="connsiteX5" fmla="*/ 621030 w 1059180"/>
              <a:gd name="connsiteY5" fmla="*/ 628650 h 2682240"/>
              <a:gd name="connsiteX6" fmla="*/ 765810 w 1059180"/>
              <a:gd name="connsiteY6" fmla="*/ 769620 h 2682240"/>
              <a:gd name="connsiteX7" fmla="*/ 803910 w 1059180"/>
              <a:gd name="connsiteY7" fmla="*/ 864870 h 2682240"/>
              <a:gd name="connsiteX8" fmla="*/ 727710 w 1059180"/>
              <a:gd name="connsiteY8" fmla="*/ 910590 h 2682240"/>
              <a:gd name="connsiteX9" fmla="*/ 681990 w 1059180"/>
              <a:gd name="connsiteY9" fmla="*/ 933450 h 2682240"/>
              <a:gd name="connsiteX10" fmla="*/ 758190 w 1059180"/>
              <a:gd name="connsiteY10" fmla="*/ 1070610 h 2682240"/>
              <a:gd name="connsiteX11" fmla="*/ 796290 w 1059180"/>
              <a:gd name="connsiteY11" fmla="*/ 1219200 h 2682240"/>
              <a:gd name="connsiteX12" fmla="*/ 693420 w 1059180"/>
              <a:gd name="connsiteY12" fmla="*/ 1383030 h 2682240"/>
              <a:gd name="connsiteX13" fmla="*/ 670560 w 1059180"/>
              <a:gd name="connsiteY13" fmla="*/ 1501140 h 2682240"/>
              <a:gd name="connsiteX14" fmla="*/ 655320 w 1059180"/>
              <a:gd name="connsiteY14" fmla="*/ 1584960 h 2682240"/>
              <a:gd name="connsiteX15" fmla="*/ 533400 w 1059180"/>
              <a:gd name="connsiteY15" fmla="*/ 1684020 h 2682240"/>
              <a:gd name="connsiteX16" fmla="*/ 510540 w 1059180"/>
              <a:gd name="connsiteY16" fmla="*/ 1962150 h 2682240"/>
              <a:gd name="connsiteX17" fmla="*/ 472440 w 1059180"/>
              <a:gd name="connsiteY17" fmla="*/ 2186940 h 2682240"/>
              <a:gd name="connsiteX18" fmla="*/ 346710 w 1059180"/>
              <a:gd name="connsiteY18" fmla="*/ 2346960 h 2682240"/>
              <a:gd name="connsiteX19" fmla="*/ 140970 w 1059180"/>
              <a:gd name="connsiteY19" fmla="*/ 2537460 h 2682240"/>
              <a:gd name="connsiteX20" fmla="*/ 0 w 1059180"/>
              <a:gd name="connsiteY20" fmla="*/ 2682240 h 268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9180" h="2682240">
                <a:moveTo>
                  <a:pt x="1059180" y="0"/>
                </a:moveTo>
                <a:lnTo>
                  <a:pt x="883920" y="133350"/>
                </a:lnTo>
                <a:cubicBezTo>
                  <a:pt x="835660" y="170180"/>
                  <a:pt x="807085" y="188595"/>
                  <a:pt x="769620" y="220980"/>
                </a:cubicBezTo>
                <a:cubicBezTo>
                  <a:pt x="732155" y="253365"/>
                  <a:pt x="681990" y="285115"/>
                  <a:pt x="659130" y="327660"/>
                </a:cubicBezTo>
                <a:cubicBezTo>
                  <a:pt x="636270" y="370205"/>
                  <a:pt x="638810" y="426085"/>
                  <a:pt x="632460" y="476250"/>
                </a:cubicBezTo>
                <a:cubicBezTo>
                  <a:pt x="626110" y="526415"/>
                  <a:pt x="598805" y="579755"/>
                  <a:pt x="621030" y="628650"/>
                </a:cubicBezTo>
                <a:cubicBezTo>
                  <a:pt x="643255" y="677545"/>
                  <a:pt x="735330" y="730250"/>
                  <a:pt x="765810" y="769620"/>
                </a:cubicBezTo>
                <a:cubicBezTo>
                  <a:pt x="796290" y="808990"/>
                  <a:pt x="810260" y="841375"/>
                  <a:pt x="803910" y="864870"/>
                </a:cubicBezTo>
                <a:cubicBezTo>
                  <a:pt x="797560" y="888365"/>
                  <a:pt x="748030" y="899160"/>
                  <a:pt x="727710" y="910590"/>
                </a:cubicBezTo>
                <a:cubicBezTo>
                  <a:pt x="707390" y="922020"/>
                  <a:pt x="676910" y="906780"/>
                  <a:pt x="681990" y="933450"/>
                </a:cubicBezTo>
                <a:cubicBezTo>
                  <a:pt x="687070" y="960120"/>
                  <a:pt x="739140" y="1022985"/>
                  <a:pt x="758190" y="1070610"/>
                </a:cubicBezTo>
                <a:cubicBezTo>
                  <a:pt x="777240" y="1118235"/>
                  <a:pt x="807085" y="1167130"/>
                  <a:pt x="796290" y="1219200"/>
                </a:cubicBezTo>
                <a:cubicBezTo>
                  <a:pt x="785495" y="1271270"/>
                  <a:pt x="714375" y="1336040"/>
                  <a:pt x="693420" y="1383030"/>
                </a:cubicBezTo>
                <a:cubicBezTo>
                  <a:pt x="672465" y="1430020"/>
                  <a:pt x="676910" y="1467485"/>
                  <a:pt x="670560" y="1501140"/>
                </a:cubicBezTo>
                <a:cubicBezTo>
                  <a:pt x="664210" y="1534795"/>
                  <a:pt x="678180" y="1554480"/>
                  <a:pt x="655320" y="1584960"/>
                </a:cubicBezTo>
                <a:cubicBezTo>
                  <a:pt x="632460" y="1615440"/>
                  <a:pt x="557530" y="1621155"/>
                  <a:pt x="533400" y="1684020"/>
                </a:cubicBezTo>
                <a:cubicBezTo>
                  <a:pt x="509270" y="1746885"/>
                  <a:pt x="520700" y="1878330"/>
                  <a:pt x="510540" y="1962150"/>
                </a:cubicBezTo>
                <a:cubicBezTo>
                  <a:pt x="500380" y="2045970"/>
                  <a:pt x="499745" y="2122805"/>
                  <a:pt x="472440" y="2186940"/>
                </a:cubicBezTo>
                <a:cubicBezTo>
                  <a:pt x="445135" y="2251075"/>
                  <a:pt x="401955" y="2288540"/>
                  <a:pt x="346710" y="2346960"/>
                </a:cubicBezTo>
                <a:cubicBezTo>
                  <a:pt x="291465" y="2405380"/>
                  <a:pt x="198755" y="2481580"/>
                  <a:pt x="140970" y="2537460"/>
                </a:cubicBezTo>
                <a:cubicBezTo>
                  <a:pt x="83185" y="2593340"/>
                  <a:pt x="12065" y="2661920"/>
                  <a:pt x="0" y="2682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/>
          <p:cNvSpPr/>
          <p:nvPr/>
        </p:nvSpPr>
        <p:spPr>
          <a:xfrm>
            <a:off x="1192050" y="6190259"/>
            <a:ext cx="1959810" cy="2687041"/>
          </a:xfrm>
          <a:custGeom>
            <a:avLst/>
            <a:gdLst>
              <a:gd name="connsiteX0" fmla="*/ 190980 w 1959810"/>
              <a:gd name="connsiteY0" fmla="*/ 324841 h 2385706"/>
              <a:gd name="connsiteX1" fmla="*/ 107160 w 1959810"/>
              <a:gd name="connsiteY1" fmla="*/ 381991 h 2385706"/>
              <a:gd name="connsiteX2" fmla="*/ 11910 w 1959810"/>
              <a:gd name="connsiteY2" fmla="*/ 469621 h 2385706"/>
              <a:gd name="connsiteX3" fmla="*/ 15720 w 1959810"/>
              <a:gd name="connsiteY3" fmla="*/ 568681 h 2385706"/>
              <a:gd name="connsiteX4" fmla="*/ 141450 w 1959810"/>
              <a:gd name="connsiteY4" fmla="*/ 644881 h 2385706"/>
              <a:gd name="connsiteX5" fmla="*/ 255750 w 1959810"/>
              <a:gd name="connsiteY5" fmla="*/ 770611 h 2385706"/>
              <a:gd name="connsiteX6" fmla="*/ 347190 w 1959810"/>
              <a:gd name="connsiteY6" fmla="*/ 801091 h 2385706"/>
              <a:gd name="connsiteX7" fmla="*/ 438630 w 1959810"/>
              <a:gd name="connsiteY7" fmla="*/ 694411 h 2385706"/>
              <a:gd name="connsiteX8" fmla="*/ 552930 w 1959810"/>
              <a:gd name="connsiteY8" fmla="*/ 545821 h 2385706"/>
              <a:gd name="connsiteX9" fmla="*/ 682470 w 1959810"/>
              <a:gd name="connsiteY9" fmla="*/ 481051 h 2385706"/>
              <a:gd name="connsiteX10" fmla="*/ 735810 w 1959810"/>
              <a:gd name="connsiteY10" fmla="*/ 488671 h 2385706"/>
              <a:gd name="connsiteX11" fmla="*/ 884400 w 1959810"/>
              <a:gd name="connsiteY11" fmla="*/ 351511 h 2385706"/>
              <a:gd name="connsiteX12" fmla="*/ 987270 w 1959810"/>
              <a:gd name="connsiteY12" fmla="*/ 313411 h 2385706"/>
              <a:gd name="connsiteX13" fmla="*/ 1101570 w 1959810"/>
              <a:gd name="connsiteY13" fmla="*/ 301981 h 2385706"/>
              <a:gd name="connsiteX14" fmla="*/ 1238730 w 1959810"/>
              <a:gd name="connsiteY14" fmla="*/ 168631 h 2385706"/>
              <a:gd name="connsiteX15" fmla="*/ 1288260 w 1959810"/>
              <a:gd name="connsiteY15" fmla="*/ 153391 h 2385706"/>
              <a:gd name="connsiteX16" fmla="*/ 1379700 w 1959810"/>
              <a:gd name="connsiteY16" fmla="*/ 237211 h 2385706"/>
              <a:gd name="connsiteX17" fmla="*/ 1532100 w 1959810"/>
              <a:gd name="connsiteY17" fmla="*/ 202921 h 2385706"/>
              <a:gd name="connsiteX18" fmla="*/ 1646400 w 1959810"/>
              <a:gd name="connsiteY18" fmla="*/ 100051 h 2385706"/>
              <a:gd name="connsiteX19" fmla="*/ 1734030 w 1959810"/>
              <a:gd name="connsiteY19" fmla="*/ 31471 h 2385706"/>
              <a:gd name="connsiteX20" fmla="*/ 1814040 w 1959810"/>
              <a:gd name="connsiteY20" fmla="*/ 991 h 2385706"/>
              <a:gd name="connsiteX21" fmla="*/ 1886430 w 1959810"/>
              <a:gd name="connsiteY21" fmla="*/ 31471 h 2385706"/>
              <a:gd name="connsiteX22" fmla="*/ 1947390 w 1959810"/>
              <a:gd name="connsiteY22" fmla="*/ 241021 h 2385706"/>
              <a:gd name="connsiteX23" fmla="*/ 1943580 w 1959810"/>
              <a:gd name="connsiteY23" fmla="*/ 256261 h 2385706"/>
              <a:gd name="connsiteX24" fmla="*/ 1779750 w 1959810"/>
              <a:gd name="connsiteY24" fmla="*/ 218161 h 2385706"/>
              <a:gd name="connsiteX25" fmla="*/ 1638780 w 1959810"/>
              <a:gd name="connsiteY25" fmla="*/ 256261 h 2385706"/>
              <a:gd name="connsiteX26" fmla="*/ 1520670 w 1959810"/>
              <a:gd name="connsiteY26" fmla="*/ 301981 h 2385706"/>
              <a:gd name="connsiteX27" fmla="*/ 1410180 w 1959810"/>
              <a:gd name="connsiteY27" fmla="*/ 408661 h 2385706"/>
              <a:gd name="connsiteX28" fmla="*/ 1242540 w 1959810"/>
              <a:gd name="connsiteY28" fmla="*/ 477241 h 2385706"/>
              <a:gd name="connsiteX29" fmla="*/ 1082520 w 1959810"/>
              <a:gd name="connsiteY29" fmla="*/ 442951 h 2385706"/>
              <a:gd name="connsiteX30" fmla="*/ 956790 w 1959810"/>
              <a:gd name="connsiteY30" fmla="*/ 511531 h 2385706"/>
              <a:gd name="connsiteX31" fmla="*/ 823440 w 1959810"/>
              <a:gd name="connsiteY31" fmla="*/ 713461 h 2385706"/>
              <a:gd name="connsiteX32" fmla="*/ 644370 w 1959810"/>
              <a:gd name="connsiteY32" fmla="*/ 808711 h 2385706"/>
              <a:gd name="connsiteX33" fmla="*/ 610080 w 1959810"/>
              <a:gd name="connsiteY33" fmla="*/ 907771 h 2385706"/>
              <a:gd name="connsiteX34" fmla="*/ 712950 w 1959810"/>
              <a:gd name="connsiteY34" fmla="*/ 1018261 h 2385706"/>
              <a:gd name="connsiteX35" fmla="*/ 865350 w 1959810"/>
              <a:gd name="connsiteY35" fmla="*/ 1109701 h 2385706"/>
              <a:gd name="connsiteX36" fmla="*/ 987270 w 1959810"/>
              <a:gd name="connsiteY36" fmla="*/ 1136371 h 2385706"/>
              <a:gd name="connsiteX37" fmla="*/ 1124430 w 1959810"/>
              <a:gd name="connsiteY37" fmla="*/ 1136371 h 2385706"/>
              <a:gd name="connsiteX38" fmla="*/ 1162530 w 1959810"/>
              <a:gd name="connsiteY38" fmla="*/ 1159231 h 2385706"/>
              <a:gd name="connsiteX39" fmla="*/ 1082520 w 1959810"/>
              <a:gd name="connsiteY39" fmla="*/ 1250671 h 2385706"/>
              <a:gd name="connsiteX40" fmla="*/ 1071090 w 1959810"/>
              <a:gd name="connsiteY40" fmla="*/ 1342111 h 2385706"/>
              <a:gd name="connsiteX41" fmla="*/ 1113000 w 1959810"/>
              <a:gd name="connsiteY41" fmla="*/ 1483081 h 2385706"/>
              <a:gd name="connsiteX42" fmla="*/ 1071090 w 1959810"/>
              <a:gd name="connsiteY42" fmla="*/ 1601191 h 2385706"/>
              <a:gd name="connsiteX43" fmla="*/ 1063470 w 1959810"/>
              <a:gd name="connsiteY43" fmla="*/ 1688821 h 2385706"/>
              <a:gd name="connsiteX44" fmla="*/ 1116810 w 1959810"/>
              <a:gd name="connsiteY44" fmla="*/ 1730731 h 2385706"/>
              <a:gd name="connsiteX45" fmla="*/ 1238730 w 1959810"/>
              <a:gd name="connsiteY45" fmla="*/ 1692631 h 2385706"/>
              <a:gd name="connsiteX46" fmla="*/ 1413990 w 1959810"/>
              <a:gd name="connsiteY46" fmla="*/ 1776451 h 2385706"/>
              <a:gd name="connsiteX47" fmla="*/ 1574010 w 1959810"/>
              <a:gd name="connsiteY47" fmla="*/ 1791691 h 2385706"/>
              <a:gd name="connsiteX48" fmla="*/ 1745460 w 1959810"/>
              <a:gd name="connsiteY48" fmla="*/ 1711681 h 2385706"/>
              <a:gd name="connsiteX49" fmla="*/ 1810230 w 1959810"/>
              <a:gd name="connsiteY49" fmla="*/ 1665961 h 2385706"/>
              <a:gd name="connsiteX50" fmla="*/ 1791180 w 1959810"/>
              <a:gd name="connsiteY50" fmla="*/ 1852651 h 2385706"/>
              <a:gd name="connsiteX51" fmla="*/ 1695930 w 1959810"/>
              <a:gd name="connsiteY51" fmla="*/ 1913611 h 2385706"/>
              <a:gd name="connsiteX52" fmla="*/ 1505430 w 1959810"/>
              <a:gd name="connsiteY52" fmla="*/ 1970761 h 2385706"/>
              <a:gd name="connsiteX53" fmla="*/ 1417800 w 1959810"/>
              <a:gd name="connsiteY53" fmla="*/ 2008861 h 2385706"/>
              <a:gd name="connsiteX54" fmla="*/ 1166340 w 1959810"/>
              <a:gd name="connsiteY54" fmla="*/ 1944091 h 2385706"/>
              <a:gd name="connsiteX55" fmla="*/ 1040610 w 1959810"/>
              <a:gd name="connsiteY55" fmla="*/ 2005051 h 2385706"/>
              <a:gd name="connsiteX56" fmla="*/ 903450 w 1959810"/>
              <a:gd name="connsiteY56" fmla="*/ 2092681 h 2385706"/>
              <a:gd name="connsiteX57" fmla="*/ 728190 w 1959810"/>
              <a:gd name="connsiteY57" fmla="*/ 2126971 h 2385706"/>
              <a:gd name="connsiteX58" fmla="*/ 674850 w 1959810"/>
              <a:gd name="connsiteY58" fmla="*/ 2203171 h 2385706"/>
              <a:gd name="connsiteX59" fmla="*/ 697710 w 1959810"/>
              <a:gd name="connsiteY59" fmla="*/ 2264131 h 2385706"/>
              <a:gd name="connsiteX60" fmla="*/ 895830 w 1959810"/>
              <a:gd name="connsiteY60" fmla="*/ 2370811 h 2385706"/>
              <a:gd name="connsiteX61" fmla="*/ 899640 w 1959810"/>
              <a:gd name="connsiteY61" fmla="*/ 2378431 h 2385706"/>
              <a:gd name="connsiteX0" fmla="*/ 190980 w 1959810"/>
              <a:gd name="connsiteY0" fmla="*/ 324841 h 2687335"/>
              <a:gd name="connsiteX1" fmla="*/ 107160 w 1959810"/>
              <a:gd name="connsiteY1" fmla="*/ 381991 h 2687335"/>
              <a:gd name="connsiteX2" fmla="*/ 11910 w 1959810"/>
              <a:gd name="connsiteY2" fmla="*/ 469621 h 2687335"/>
              <a:gd name="connsiteX3" fmla="*/ 15720 w 1959810"/>
              <a:gd name="connsiteY3" fmla="*/ 568681 h 2687335"/>
              <a:gd name="connsiteX4" fmla="*/ 141450 w 1959810"/>
              <a:gd name="connsiteY4" fmla="*/ 644881 h 2687335"/>
              <a:gd name="connsiteX5" fmla="*/ 255750 w 1959810"/>
              <a:gd name="connsiteY5" fmla="*/ 770611 h 2687335"/>
              <a:gd name="connsiteX6" fmla="*/ 347190 w 1959810"/>
              <a:gd name="connsiteY6" fmla="*/ 801091 h 2687335"/>
              <a:gd name="connsiteX7" fmla="*/ 438630 w 1959810"/>
              <a:gd name="connsiteY7" fmla="*/ 694411 h 2687335"/>
              <a:gd name="connsiteX8" fmla="*/ 552930 w 1959810"/>
              <a:gd name="connsiteY8" fmla="*/ 545821 h 2687335"/>
              <a:gd name="connsiteX9" fmla="*/ 682470 w 1959810"/>
              <a:gd name="connsiteY9" fmla="*/ 481051 h 2687335"/>
              <a:gd name="connsiteX10" fmla="*/ 735810 w 1959810"/>
              <a:gd name="connsiteY10" fmla="*/ 488671 h 2687335"/>
              <a:gd name="connsiteX11" fmla="*/ 884400 w 1959810"/>
              <a:gd name="connsiteY11" fmla="*/ 351511 h 2687335"/>
              <a:gd name="connsiteX12" fmla="*/ 987270 w 1959810"/>
              <a:gd name="connsiteY12" fmla="*/ 313411 h 2687335"/>
              <a:gd name="connsiteX13" fmla="*/ 1101570 w 1959810"/>
              <a:gd name="connsiteY13" fmla="*/ 301981 h 2687335"/>
              <a:gd name="connsiteX14" fmla="*/ 1238730 w 1959810"/>
              <a:gd name="connsiteY14" fmla="*/ 168631 h 2687335"/>
              <a:gd name="connsiteX15" fmla="*/ 1288260 w 1959810"/>
              <a:gd name="connsiteY15" fmla="*/ 153391 h 2687335"/>
              <a:gd name="connsiteX16" fmla="*/ 1379700 w 1959810"/>
              <a:gd name="connsiteY16" fmla="*/ 237211 h 2687335"/>
              <a:gd name="connsiteX17" fmla="*/ 1532100 w 1959810"/>
              <a:gd name="connsiteY17" fmla="*/ 202921 h 2687335"/>
              <a:gd name="connsiteX18" fmla="*/ 1646400 w 1959810"/>
              <a:gd name="connsiteY18" fmla="*/ 100051 h 2687335"/>
              <a:gd name="connsiteX19" fmla="*/ 1734030 w 1959810"/>
              <a:gd name="connsiteY19" fmla="*/ 31471 h 2687335"/>
              <a:gd name="connsiteX20" fmla="*/ 1814040 w 1959810"/>
              <a:gd name="connsiteY20" fmla="*/ 991 h 2687335"/>
              <a:gd name="connsiteX21" fmla="*/ 1886430 w 1959810"/>
              <a:gd name="connsiteY21" fmla="*/ 31471 h 2687335"/>
              <a:gd name="connsiteX22" fmla="*/ 1947390 w 1959810"/>
              <a:gd name="connsiteY22" fmla="*/ 241021 h 2687335"/>
              <a:gd name="connsiteX23" fmla="*/ 1943580 w 1959810"/>
              <a:gd name="connsiteY23" fmla="*/ 256261 h 2687335"/>
              <a:gd name="connsiteX24" fmla="*/ 1779750 w 1959810"/>
              <a:gd name="connsiteY24" fmla="*/ 218161 h 2687335"/>
              <a:gd name="connsiteX25" fmla="*/ 1638780 w 1959810"/>
              <a:gd name="connsiteY25" fmla="*/ 256261 h 2687335"/>
              <a:gd name="connsiteX26" fmla="*/ 1520670 w 1959810"/>
              <a:gd name="connsiteY26" fmla="*/ 301981 h 2687335"/>
              <a:gd name="connsiteX27" fmla="*/ 1410180 w 1959810"/>
              <a:gd name="connsiteY27" fmla="*/ 408661 h 2687335"/>
              <a:gd name="connsiteX28" fmla="*/ 1242540 w 1959810"/>
              <a:gd name="connsiteY28" fmla="*/ 477241 h 2687335"/>
              <a:gd name="connsiteX29" fmla="*/ 1082520 w 1959810"/>
              <a:gd name="connsiteY29" fmla="*/ 442951 h 2687335"/>
              <a:gd name="connsiteX30" fmla="*/ 956790 w 1959810"/>
              <a:gd name="connsiteY30" fmla="*/ 511531 h 2687335"/>
              <a:gd name="connsiteX31" fmla="*/ 823440 w 1959810"/>
              <a:gd name="connsiteY31" fmla="*/ 713461 h 2687335"/>
              <a:gd name="connsiteX32" fmla="*/ 644370 w 1959810"/>
              <a:gd name="connsiteY32" fmla="*/ 808711 h 2687335"/>
              <a:gd name="connsiteX33" fmla="*/ 610080 w 1959810"/>
              <a:gd name="connsiteY33" fmla="*/ 907771 h 2687335"/>
              <a:gd name="connsiteX34" fmla="*/ 712950 w 1959810"/>
              <a:gd name="connsiteY34" fmla="*/ 1018261 h 2687335"/>
              <a:gd name="connsiteX35" fmla="*/ 865350 w 1959810"/>
              <a:gd name="connsiteY35" fmla="*/ 1109701 h 2687335"/>
              <a:gd name="connsiteX36" fmla="*/ 987270 w 1959810"/>
              <a:gd name="connsiteY36" fmla="*/ 1136371 h 2687335"/>
              <a:gd name="connsiteX37" fmla="*/ 1124430 w 1959810"/>
              <a:gd name="connsiteY37" fmla="*/ 1136371 h 2687335"/>
              <a:gd name="connsiteX38" fmla="*/ 1162530 w 1959810"/>
              <a:gd name="connsiteY38" fmla="*/ 1159231 h 2687335"/>
              <a:gd name="connsiteX39" fmla="*/ 1082520 w 1959810"/>
              <a:gd name="connsiteY39" fmla="*/ 1250671 h 2687335"/>
              <a:gd name="connsiteX40" fmla="*/ 1071090 w 1959810"/>
              <a:gd name="connsiteY40" fmla="*/ 1342111 h 2687335"/>
              <a:gd name="connsiteX41" fmla="*/ 1113000 w 1959810"/>
              <a:gd name="connsiteY41" fmla="*/ 1483081 h 2687335"/>
              <a:gd name="connsiteX42" fmla="*/ 1071090 w 1959810"/>
              <a:gd name="connsiteY42" fmla="*/ 1601191 h 2687335"/>
              <a:gd name="connsiteX43" fmla="*/ 1063470 w 1959810"/>
              <a:gd name="connsiteY43" fmla="*/ 1688821 h 2687335"/>
              <a:gd name="connsiteX44" fmla="*/ 1116810 w 1959810"/>
              <a:gd name="connsiteY44" fmla="*/ 1730731 h 2687335"/>
              <a:gd name="connsiteX45" fmla="*/ 1238730 w 1959810"/>
              <a:gd name="connsiteY45" fmla="*/ 1692631 h 2687335"/>
              <a:gd name="connsiteX46" fmla="*/ 1413990 w 1959810"/>
              <a:gd name="connsiteY46" fmla="*/ 1776451 h 2687335"/>
              <a:gd name="connsiteX47" fmla="*/ 1574010 w 1959810"/>
              <a:gd name="connsiteY47" fmla="*/ 1791691 h 2687335"/>
              <a:gd name="connsiteX48" fmla="*/ 1745460 w 1959810"/>
              <a:gd name="connsiteY48" fmla="*/ 1711681 h 2687335"/>
              <a:gd name="connsiteX49" fmla="*/ 1810230 w 1959810"/>
              <a:gd name="connsiteY49" fmla="*/ 1665961 h 2687335"/>
              <a:gd name="connsiteX50" fmla="*/ 1791180 w 1959810"/>
              <a:gd name="connsiteY50" fmla="*/ 1852651 h 2687335"/>
              <a:gd name="connsiteX51" fmla="*/ 1695930 w 1959810"/>
              <a:gd name="connsiteY51" fmla="*/ 1913611 h 2687335"/>
              <a:gd name="connsiteX52" fmla="*/ 1505430 w 1959810"/>
              <a:gd name="connsiteY52" fmla="*/ 1970761 h 2687335"/>
              <a:gd name="connsiteX53" fmla="*/ 1417800 w 1959810"/>
              <a:gd name="connsiteY53" fmla="*/ 2008861 h 2687335"/>
              <a:gd name="connsiteX54" fmla="*/ 1166340 w 1959810"/>
              <a:gd name="connsiteY54" fmla="*/ 1944091 h 2687335"/>
              <a:gd name="connsiteX55" fmla="*/ 1040610 w 1959810"/>
              <a:gd name="connsiteY55" fmla="*/ 2005051 h 2687335"/>
              <a:gd name="connsiteX56" fmla="*/ 903450 w 1959810"/>
              <a:gd name="connsiteY56" fmla="*/ 2092681 h 2687335"/>
              <a:gd name="connsiteX57" fmla="*/ 728190 w 1959810"/>
              <a:gd name="connsiteY57" fmla="*/ 2126971 h 2687335"/>
              <a:gd name="connsiteX58" fmla="*/ 674850 w 1959810"/>
              <a:gd name="connsiteY58" fmla="*/ 2203171 h 2687335"/>
              <a:gd name="connsiteX59" fmla="*/ 697710 w 1959810"/>
              <a:gd name="connsiteY59" fmla="*/ 2264131 h 2687335"/>
              <a:gd name="connsiteX60" fmla="*/ 895830 w 1959810"/>
              <a:gd name="connsiteY60" fmla="*/ 2370811 h 2687335"/>
              <a:gd name="connsiteX61" fmla="*/ 358620 w 1959810"/>
              <a:gd name="connsiteY61" fmla="*/ 2687041 h 2687335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438630 w 1959810"/>
              <a:gd name="connsiteY61" fmla="*/ 2610841 h 2687041"/>
              <a:gd name="connsiteX62" fmla="*/ 358620 w 1959810"/>
              <a:gd name="connsiteY62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640560 w 1959810"/>
              <a:gd name="connsiteY61" fmla="*/ 2557501 h 2687041"/>
              <a:gd name="connsiteX62" fmla="*/ 438630 w 1959810"/>
              <a:gd name="connsiteY62" fmla="*/ 2610841 h 2687041"/>
              <a:gd name="connsiteX63" fmla="*/ 358620 w 1959810"/>
              <a:gd name="connsiteY63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4410 w 1959810"/>
              <a:gd name="connsiteY61" fmla="*/ 2626081 h 2687041"/>
              <a:gd name="connsiteX62" fmla="*/ 640560 w 1959810"/>
              <a:gd name="connsiteY62" fmla="*/ 2557501 h 2687041"/>
              <a:gd name="connsiteX63" fmla="*/ 438630 w 1959810"/>
              <a:gd name="connsiteY63" fmla="*/ 2610841 h 2687041"/>
              <a:gd name="connsiteX64" fmla="*/ 358620 w 1959810"/>
              <a:gd name="connsiteY64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1006320 w 1959810"/>
              <a:gd name="connsiteY61" fmla="*/ 2549881 h 2687041"/>
              <a:gd name="connsiteX62" fmla="*/ 964410 w 1959810"/>
              <a:gd name="connsiteY62" fmla="*/ 2626081 h 2687041"/>
              <a:gd name="connsiteX63" fmla="*/ 640560 w 1959810"/>
              <a:gd name="connsiteY63" fmla="*/ 2557501 h 2687041"/>
              <a:gd name="connsiteX64" fmla="*/ 438630 w 1959810"/>
              <a:gd name="connsiteY64" fmla="*/ 2610841 h 2687041"/>
              <a:gd name="connsiteX65" fmla="*/ 358620 w 1959810"/>
              <a:gd name="connsiteY65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64410 w 1959810"/>
              <a:gd name="connsiteY63" fmla="*/ 2626081 h 2687041"/>
              <a:gd name="connsiteX64" fmla="*/ 640560 w 1959810"/>
              <a:gd name="connsiteY64" fmla="*/ 2557501 h 2687041"/>
              <a:gd name="connsiteX65" fmla="*/ 438630 w 1959810"/>
              <a:gd name="connsiteY65" fmla="*/ 2610841 h 2687041"/>
              <a:gd name="connsiteX66" fmla="*/ 358620 w 1959810"/>
              <a:gd name="connsiteY66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640560 w 1959810"/>
              <a:gd name="connsiteY65" fmla="*/ 2557501 h 2687041"/>
              <a:gd name="connsiteX66" fmla="*/ 438630 w 1959810"/>
              <a:gd name="connsiteY66" fmla="*/ 2610841 h 2687041"/>
              <a:gd name="connsiteX67" fmla="*/ 358620 w 1959810"/>
              <a:gd name="connsiteY67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640560 w 1959810"/>
              <a:gd name="connsiteY66" fmla="*/ 2557501 h 2687041"/>
              <a:gd name="connsiteX67" fmla="*/ 438630 w 1959810"/>
              <a:gd name="connsiteY67" fmla="*/ 2610841 h 2687041"/>
              <a:gd name="connsiteX68" fmla="*/ 358620 w 1959810"/>
              <a:gd name="connsiteY68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770100 w 1959810"/>
              <a:gd name="connsiteY66" fmla="*/ 2580361 h 2687041"/>
              <a:gd name="connsiteX67" fmla="*/ 640560 w 1959810"/>
              <a:gd name="connsiteY67" fmla="*/ 2557501 h 2687041"/>
              <a:gd name="connsiteX68" fmla="*/ 438630 w 1959810"/>
              <a:gd name="connsiteY68" fmla="*/ 2610841 h 2687041"/>
              <a:gd name="connsiteX69" fmla="*/ 358620 w 1959810"/>
              <a:gd name="connsiteY69" fmla="*/ 2687041 h 268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59810" h="2687041">
                <a:moveTo>
                  <a:pt x="190980" y="324841"/>
                </a:moveTo>
                <a:cubicBezTo>
                  <a:pt x="163992" y="341351"/>
                  <a:pt x="137005" y="357861"/>
                  <a:pt x="107160" y="381991"/>
                </a:cubicBezTo>
                <a:cubicBezTo>
                  <a:pt x="77315" y="406121"/>
                  <a:pt x="27150" y="438506"/>
                  <a:pt x="11910" y="469621"/>
                </a:cubicBezTo>
                <a:cubicBezTo>
                  <a:pt x="-3330" y="500736"/>
                  <a:pt x="-5870" y="539471"/>
                  <a:pt x="15720" y="568681"/>
                </a:cubicBezTo>
                <a:cubicBezTo>
                  <a:pt x="37310" y="597891"/>
                  <a:pt x="101445" y="611226"/>
                  <a:pt x="141450" y="644881"/>
                </a:cubicBezTo>
                <a:cubicBezTo>
                  <a:pt x="181455" y="678536"/>
                  <a:pt x="221460" y="744576"/>
                  <a:pt x="255750" y="770611"/>
                </a:cubicBezTo>
                <a:cubicBezTo>
                  <a:pt x="290040" y="796646"/>
                  <a:pt x="316710" y="813791"/>
                  <a:pt x="347190" y="801091"/>
                </a:cubicBezTo>
                <a:cubicBezTo>
                  <a:pt x="377670" y="788391"/>
                  <a:pt x="404340" y="736956"/>
                  <a:pt x="438630" y="694411"/>
                </a:cubicBezTo>
                <a:cubicBezTo>
                  <a:pt x="472920" y="651866"/>
                  <a:pt x="512290" y="581381"/>
                  <a:pt x="552930" y="545821"/>
                </a:cubicBezTo>
                <a:cubicBezTo>
                  <a:pt x="593570" y="510261"/>
                  <a:pt x="651990" y="490576"/>
                  <a:pt x="682470" y="481051"/>
                </a:cubicBezTo>
                <a:cubicBezTo>
                  <a:pt x="712950" y="471526"/>
                  <a:pt x="702155" y="510261"/>
                  <a:pt x="735810" y="488671"/>
                </a:cubicBezTo>
                <a:cubicBezTo>
                  <a:pt x="769465" y="467081"/>
                  <a:pt x="842490" y="380721"/>
                  <a:pt x="884400" y="351511"/>
                </a:cubicBezTo>
                <a:cubicBezTo>
                  <a:pt x="926310" y="322301"/>
                  <a:pt x="951075" y="321666"/>
                  <a:pt x="987270" y="313411"/>
                </a:cubicBezTo>
                <a:cubicBezTo>
                  <a:pt x="1023465" y="305156"/>
                  <a:pt x="1059660" y="326111"/>
                  <a:pt x="1101570" y="301981"/>
                </a:cubicBezTo>
                <a:cubicBezTo>
                  <a:pt x="1143480" y="277851"/>
                  <a:pt x="1207615" y="193396"/>
                  <a:pt x="1238730" y="168631"/>
                </a:cubicBezTo>
                <a:cubicBezTo>
                  <a:pt x="1269845" y="143866"/>
                  <a:pt x="1264765" y="141961"/>
                  <a:pt x="1288260" y="153391"/>
                </a:cubicBezTo>
                <a:cubicBezTo>
                  <a:pt x="1311755" y="164821"/>
                  <a:pt x="1339060" y="228956"/>
                  <a:pt x="1379700" y="237211"/>
                </a:cubicBezTo>
                <a:cubicBezTo>
                  <a:pt x="1420340" y="245466"/>
                  <a:pt x="1487650" y="225781"/>
                  <a:pt x="1532100" y="202921"/>
                </a:cubicBezTo>
                <a:cubicBezTo>
                  <a:pt x="1576550" y="180061"/>
                  <a:pt x="1612745" y="128626"/>
                  <a:pt x="1646400" y="100051"/>
                </a:cubicBezTo>
                <a:cubicBezTo>
                  <a:pt x="1680055" y="71476"/>
                  <a:pt x="1706090" y="47981"/>
                  <a:pt x="1734030" y="31471"/>
                </a:cubicBezTo>
                <a:cubicBezTo>
                  <a:pt x="1761970" y="14961"/>
                  <a:pt x="1788640" y="991"/>
                  <a:pt x="1814040" y="991"/>
                </a:cubicBezTo>
                <a:cubicBezTo>
                  <a:pt x="1839440" y="991"/>
                  <a:pt x="1864205" y="-8534"/>
                  <a:pt x="1886430" y="31471"/>
                </a:cubicBezTo>
                <a:cubicBezTo>
                  <a:pt x="1908655" y="71476"/>
                  <a:pt x="1937865" y="203556"/>
                  <a:pt x="1947390" y="241021"/>
                </a:cubicBezTo>
                <a:cubicBezTo>
                  <a:pt x="1956915" y="278486"/>
                  <a:pt x="1971520" y="260071"/>
                  <a:pt x="1943580" y="256261"/>
                </a:cubicBezTo>
                <a:cubicBezTo>
                  <a:pt x="1915640" y="252451"/>
                  <a:pt x="1830550" y="218161"/>
                  <a:pt x="1779750" y="218161"/>
                </a:cubicBezTo>
                <a:cubicBezTo>
                  <a:pt x="1728950" y="218161"/>
                  <a:pt x="1681960" y="242291"/>
                  <a:pt x="1638780" y="256261"/>
                </a:cubicBezTo>
                <a:cubicBezTo>
                  <a:pt x="1595600" y="270231"/>
                  <a:pt x="1558770" y="276581"/>
                  <a:pt x="1520670" y="301981"/>
                </a:cubicBezTo>
                <a:cubicBezTo>
                  <a:pt x="1482570" y="327381"/>
                  <a:pt x="1456535" y="379451"/>
                  <a:pt x="1410180" y="408661"/>
                </a:cubicBezTo>
                <a:cubicBezTo>
                  <a:pt x="1363825" y="437871"/>
                  <a:pt x="1297150" y="471526"/>
                  <a:pt x="1242540" y="477241"/>
                </a:cubicBezTo>
                <a:cubicBezTo>
                  <a:pt x="1187930" y="482956"/>
                  <a:pt x="1130145" y="437236"/>
                  <a:pt x="1082520" y="442951"/>
                </a:cubicBezTo>
                <a:cubicBezTo>
                  <a:pt x="1034895" y="448666"/>
                  <a:pt x="999970" y="466446"/>
                  <a:pt x="956790" y="511531"/>
                </a:cubicBezTo>
                <a:cubicBezTo>
                  <a:pt x="913610" y="556616"/>
                  <a:pt x="875510" y="663931"/>
                  <a:pt x="823440" y="713461"/>
                </a:cubicBezTo>
                <a:cubicBezTo>
                  <a:pt x="771370" y="762991"/>
                  <a:pt x="679930" y="776326"/>
                  <a:pt x="644370" y="808711"/>
                </a:cubicBezTo>
                <a:cubicBezTo>
                  <a:pt x="608810" y="841096"/>
                  <a:pt x="598650" y="872846"/>
                  <a:pt x="610080" y="907771"/>
                </a:cubicBezTo>
                <a:cubicBezTo>
                  <a:pt x="621510" y="942696"/>
                  <a:pt x="670405" y="984606"/>
                  <a:pt x="712950" y="1018261"/>
                </a:cubicBezTo>
                <a:cubicBezTo>
                  <a:pt x="755495" y="1051916"/>
                  <a:pt x="819630" y="1090016"/>
                  <a:pt x="865350" y="1109701"/>
                </a:cubicBezTo>
                <a:cubicBezTo>
                  <a:pt x="911070" y="1129386"/>
                  <a:pt x="944090" y="1131926"/>
                  <a:pt x="987270" y="1136371"/>
                </a:cubicBezTo>
                <a:cubicBezTo>
                  <a:pt x="1030450" y="1140816"/>
                  <a:pt x="1095220" y="1132561"/>
                  <a:pt x="1124430" y="1136371"/>
                </a:cubicBezTo>
                <a:cubicBezTo>
                  <a:pt x="1153640" y="1140181"/>
                  <a:pt x="1169515" y="1140181"/>
                  <a:pt x="1162530" y="1159231"/>
                </a:cubicBezTo>
                <a:cubicBezTo>
                  <a:pt x="1155545" y="1178281"/>
                  <a:pt x="1097760" y="1220191"/>
                  <a:pt x="1082520" y="1250671"/>
                </a:cubicBezTo>
                <a:cubicBezTo>
                  <a:pt x="1067280" y="1281151"/>
                  <a:pt x="1066010" y="1303376"/>
                  <a:pt x="1071090" y="1342111"/>
                </a:cubicBezTo>
                <a:cubicBezTo>
                  <a:pt x="1076170" y="1380846"/>
                  <a:pt x="1113000" y="1439901"/>
                  <a:pt x="1113000" y="1483081"/>
                </a:cubicBezTo>
                <a:cubicBezTo>
                  <a:pt x="1113000" y="1526261"/>
                  <a:pt x="1079345" y="1566901"/>
                  <a:pt x="1071090" y="1601191"/>
                </a:cubicBezTo>
                <a:cubicBezTo>
                  <a:pt x="1062835" y="1635481"/>
                  <a:pt x="1055850" y="1667231"/>
                  <a:pt x="1063470" y="1688821"/>
                </a:cubicBezTo>
                <a:cubicBezTo>
                  <a:pt x="1071090" y="1710411"/>
                  <a:pt x="1087600" y="1730096"/>
                  <a:pt x="1116810" y="1730731"/>
                </a:cubicBezTo>
                <a:cubicBezTo>
                  <a:pt x="1146020" y="1731366"/>
                  <a:pt x="1189200" y="1685011"/>
                  <a:pt x="1238730" y="1692631"/>
                </a:cubicBezTo>
                <a:cubicBezTo>
                  <a:pt x="1288260" y="1700251"/>
                  <a:pt x="1358110" y="1759941"/>
                  <a:pt x="1413990" y="1776451"/>
                </a:cubicBezTo>
                <a:cubicBezTo>
                  <a:pt x="1469870" y="1792961"/>
                  <a:pt x="1518765" y="1802486"/>
                  <a:pt x="1574010" y="1791691"/>
                </a:cubicBezTo>
                <a:cubicBezTo>
                  <a:pt x="1629255" y="1780896"/>
                  <a:pt x="1706090" y="1732636"/>
                  <a:pt x="1745460" y="1711681"/>
                </a:cubicBezTo>
                <a:cubicBezTo>
                  <a:pt x="1784830" y="1690726"/>
                  <a:pt x="1802610" y="1642466"/>
                  <a:pt x="1810230" y="1665961"/>
                </a:cubicBezTo>
                <a:cubicBezTo>
                  <a:pt x="1817850" y="1689456"/>
                  <a:pt x="1810230" y="1811376"/>
                  <a:pt x="1791180" y="1852651"/>
                </a:cubicBezTo>
                <a:cubicBezTo>
                  <a:pt x="1772130" y="1893926"/>
                  <a:pt x="1743555" y="1893926"/>
                  <a:pt x="1695930" y="1913611"/>
                </a:cubicBezTo>
                <a:cubicBezTo>
                  <a:pt x="1648305" y="1933296"/>
                  <a:pt x="1551785" y="1954886"/>
                  <a:pt x="1505430" y="1970761"/>
                </a:cubicBezTo>
                <a:cubicBezTo>
                  <a:pt x="1459075" y="1986636"/>
                  <a:pt x="1474315" y="2013306"/>
                  <a:pt x="1417800" y="2008861"/>
                </a:cubicBezTo>
                <a:cubicBezTo>
                  <a:pt x="1361285" y="2004416"/>
                  <a:pt x="1229205" y="1944726"/>
                  <a:pt x="1166340" y="1944091"/>
                </a:cubicBezTo>
                <a:cubicBezTo>
                  <a:pt x="1103475" y="1943456"/>
                  <a:pt x="1084425" y="1980286"/>
                  <a:pt x="1040610" y="2005051"/>
                </a:cubicBezTo>
                <a:cubicBezTo>
                  <a:pt x="996795" y="2029816"/>
                  <a:pt x="955520" y="2072361"/>
                  <a:pt x="903450" y="2092681"/>
                </a:cubicBezTo>
                <a:cubicBezTo>
                  <a:pt x="851380" y="2113001"/>
                  <a:pt x="766290" y="2108556"/>
                  <a:pt x="728190" y="2126971"/>
                </a:cubicBezTo>
                <a:cubicBezTo>
                  <a:pt x="690090" y="2145386"/>
                  <a:pt x="679930" y="2180311"/>
                  <a:pt x="674850" y="2203171"/>
                </a:cubicBezTo>
                <a:cubicBezTo>
                  <a:pt x="669770" y="2226031"/>
                  <a:pt x="660880" y="2236191"/>
                  <a:pt x="697710" y="2264131"/>
                </a:cubicBezTo>
                <a:cubicBezTo>
                  <a:pt x="734540" y="2292071"/>
                  <a:pt x="852015" y="2333981"/>
                  <a:pt x="895830" y="2370811"/>
                </a:cubicBezTo>
                <a:cubicBezTo>
                  <a:pt x="939645" y="2407641"/>
                  <a:pt x="942185" y="2455266"/>
                  <a:pt x="960600" y="2485111"/>
                </a:cubicBezTo>
                <a:cubicBezTo>
                  <a:pt x="979015" y="2514956"/>
                  <a:pt x="999335" y="2528926"/>
                  <a:pt x="1006320" y="2549881"/>
                </a:cubicBezTo>
                <a:cubicBezTo>
                  <a:pt x="1013305" y="2570836"/>
                  <a:pt x="990445" y="2582901"/>
                  <a:pt x="983460" y="2595601"/>
                </a:cubicBezTo>
                <a:cubicBezTo>
                  <a:pt x="976475" y="2608301"/>
                  <a:pt x="978380" y="2624176"/>
                  <a:pt x="964410" y="2626081"/>
                </a:cubicBezTo>
                <a:cubicBezTo>
                  <a:pt x="950440" y="2627986"/>
                  <a:pt x="932025" y="2636241"/>
                  <a:pt x="899640" y="2629891"/>
                </a:cubicBezTo>
                <a:cubicBezTo>
                  <a:pt x="867255" y="2623541"/>
                  <a:pt x="813280" y="2592426"/>
                  <a:pt x="770100" y="2580361"/>
                </a:cubicBezTo>
                <a:cubicBezTo>
                  <a:pt x="726920" y="2568296"/>
                  <a:pt x="695805" y="2553691"/>
                  <a:pt x="640560" y="2557501"/>
                </a:cubicBezTo>
                <a:cubicBezTo>
                  <a:pt x="585315" y="2561311"/>
                  <a:pt x="483715" y="2583536"/>
                  <a:pt x="438630" y="2610841"/>
                </a:cubicBezTo>
                <a:cubicBezTo>
                  <a:pt x="349095" y="2663546"/>
                  <a:pt x="376400" y="2676881"/>
                  <a:pt x="358620" y="26870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1128246" y="5955030"/>
            <a:ext cx="1406260" cy="2922270"/>
          </a:xfrm>
          <a:custGeom>
            <a:avLst/>
            <a:gdLst>
              <a:gd name="connsiteX0" fmla="*/ 365274 w 1406260"/>
              <a:gd name="connsiteY0" fmla="*/ 2922270 h 2922270"/>
              <a:gd name="connsiteX1" fmla="*/ 456714 w 1406260"/>
              <a:gd name="connsiteY1" fmla="*/ 2815590 h 2922270"/>
              <a:gd name="connsiteX2" fmla="*/ 662454 w 1406260"/>
              <a:gd name="connsiteY2" fmla="*/ 2731770 h 2922270"/>
              <a:gd name="connsiteX3" fmla="*/ 872004 w 1406260"/>
              <a:gd name="connsiteY3" fmla="*/ 2712720 h 2922270"/>
              <a:gd name="connsiteX4" fmla="*/ 879624 w 1406260"/>
              <a:gd name="connsiteY4" fmla="*/ 2636520 h 2922270"/>
              <a:gd name="connsiteX5" fmla="*/ 738654 w 1406260"/>
              <a:gd name="connsiteY5" fmla="*/ 2579370 h 2922270"/>
              <a:gd name="connsiteX6" fmla="*/ 631974 w 1406260"/>
              <a:gd name="connsiteY6" fmla="*/ 2529840 h 2922270"/>
              <a:gd name="connsiteX7" fmla="*/ 654834 w 1406260"/>
              <a:gd name="connsiteY7" fmla="*/ 2373630 h 2922270"/>
              <a:gd name="connsiteX8" fmla="*/ 791994 w 1406260"/>
              <a:gd name="connsiteY8" fmla="*/ 2320290 h 2922270"/>
              <a:gd name="connsiteX9" fmla="*/ 997734 w 1406260"/>
              <a:gd name="connsiteY9" fmla="*/ 2236470 h 2922270"/>
              <a:gd name="connsiteX10" fmla="*/ 1085364 w 1406260"/>
              <a:gd name="connsiteY10" fmla="*/ 2183130 h 2922270"/>
              <a:gd name="connsiteX11" fmla="*/ 1138704 w 1406260"/>
              <a:gd name="connsiteY11" fmla="*/ 2122170 h 2922270"/>
              <a:gd name="connsiteX12" fmla="*/ 1172994 w 1406260"/>
              <a:gd name="connsiteY12" fmla="*/ 2106930 h 2922270"/>
              <a:gd name="connsiteX13" fmla="*/ 1329204 w 1406260"/>
              <a:gd name="connsiteY13" fmla="*/ 2114550 h 2922270"/>
              <a:gd name="connsiteX14" fmla="*/ 1401594 w 1406260"/>
              <a:gd name="connsiteY14" fmla="*/ 2095500 h 2922270"/>
              <a:gd name="connsiteX15" fmla="*/ 1390164 w 1406260"/>
              <a:gd name="connsiteY15" fmla="*/ 2030730 h 2922270"/>
              <a:gd name="connsiteX16" fmla="*/ 1317774 w 1406260"/>
              <a:gd name="connsiteY16" fmla="*/ 2004060 h 2922270"/>
              <a:gd name="connsiteX17" fmla="*/ 1211094 w 1406260"/>
              <a:gd name="connsiteY17" fmla="*/ 2030730 h 2922270"/>
              <a:gd name="connsiteX18" fmla="*/ 1153944 w 1406260"/>
              <a:gd name="connsiteY18" fmla="*/ 2049780 h 2922270"/>
              <a:gd name="connsiteX19" fmla="*/ 1051074 w 1406260"/>
              <a:gd name="connsiteY19" fmla="*/ 2068830 h 2922270"/>
              <a:gd name="connsiteX20" fmla="*/ 1020594 w 1406260"/>
              <a:gd name="connsiteY20" fmla="*/ 1985010 h 2922270"/>
              <a:gd name="connsiteX21" fmla="*/ 1112034 w 1406260"/>
              <a:gd name="connsiteY21" fmla="*/ 1760220 h 2922270"/>
              <a:gd name="connsiteX22" fmla="*/ 1032024 w 1406260"/>
              <a:gd name="connsiteY22" fmla="*/ 1478280 h 2922270"/>
              <a:gd name="connsiteX23" fmla="*/ 978684 w 1406260"/>
              <a:gd name="connsiteY23" fmla="*/ 1421130 h 2922270"/>
              <a:gd name="connsiteX24" fmla="*/ 704364 w 1406260"/>
              <a:gd name="connsiteY24" fmla="*/ 1245870 h 2922270"/>
              <a:gd name="connsiteX25" fmla="*/ 582444 w 1406260"/>
              <a:gd name="connsiteY25" fmla="*/ 1135380 h 2922270"/>
              <a:gd name="connsiteX26" fmla="*/ 616734 w 1406260"/>
              <a:gd name="connsiteY26" fmla="*/ 1021080 h 2922270"/>
              <a:gd name="connsiteX27" fmla="*/ 666264 w 1406260"/>
              <a:gd name="connsiteY27" fmla="*/ 971550 h 2922270"/>
              <a:gd name="connsiteX28" fmla="*/ 711984 w 1406260"/>
              <a:gd name="connsiteY28" fmla="*/ 933450 h 2922270"/>
              <a:gd name="connsiteX29" fmla="*/ 757704 w 1406260"/>
              <a:gd name="connsiteY29" fmla="*/ 902970 h 2922270"/>
              <a:gd name="connsiteX30" fmla="*/ 826284 w 1406260"/>
              <a:gd name="connsiteY30" fmla="*/ 914400 h 2922270"/>
              <a:gd name="connsiteX31" fmla="*/ 891054 w 1406260"/>
              <a:gd name="connsiteY31" fmla="*/ 861060 h 2922270"/>
              <a:gd name="connsiteX32" fmla="*/ 833904 w 1406260"/>
              <a:gd name="connsiteY32" fmla="*/ 845820 h 2922270"/>
              <a:gd name="connsiteX33" fmla="*/ 788184 w 1406260"/>
              <a:gd name="connsiteY33" fmla="*/ 842010 h 2922270"/>
              <a:gd name="connsiteX34" fmla="*/ 673884 w 1406260"/>
              <a:gd name="connsiteY34" fmla="*/ 864870 h 2922270"/>
              <a:gd name="connsiteX35" fmla="*/ 670074 w 1406260"/>
              <a:gd name="connsiteY35" fmla="*/ 933450 h 2922270"/>
              <a:gd name="connsiteX36" fmla="*/ 635784 w 1406260"/>
              <a:gd name="connsiteY36" fmla="*/ 914400 h 2922270"/>
              <a:gd name="connsiteX37" fmla="*/ 609114 w 1406260"/>
              <a:gd name="connsiteY37" fmla="*/ 967740 h 2922270"/>
              <a:gd name="connsiteX38" fmla="*/ 555774 w 1406260"/>
              <a:gd name="connsiteY38" fmla="*/ 956310 h 2922270"/>
              <a:gd name="connsiteX39" fmla="*/ 544344 w 1406260"/>
              <a:gd name="connsiteY39" fmla="*/ 1097280 h 2922270"/>
              <a:gd name="connsiteX40" fmla="*/ 414804 w 1406260"/>
              <a:gd name="connsiteY40" fmla="*/ 1101090 h 2922270"/>
              <a:gd name="connsiteX41" fmla="*/ 311934 w 1406260"/>
              <a:gd name="connsiteY41" fmla="*/ 1059180 h 2922270"/>
              <a:gd name="connsiteX42" fmla="*/ 41424 w 1406260"/>
              <a:gd name="connsiteY42" fmla="*/ 906780 h 2922270"/>
              <a:gd name="connsiteX43" fmla="*/ 14754 w 1406260"/>
              <a:gd name="connsiteY43" fmla="*/ 731520 h 2922270"/>
              <a:gd name="connsiteX44" fmla="*/ 178584 w 1406260"/>
              <a:gd name="connsiteY44" fmla="*/ 537210 h 2922270"/>
              <a:gd name="connsiteX45" fmla="*/ 391944 w 1406260"/>
              <a:gd name="connsiteY45" fmla="*/ 377190 h 2922270"/>
              <a:gd name="connsiteX46" fmla="*/ 559584 w 1406260"/>
              <a:gd name="connsiteY46" fmla="*/ 205740 h 2922270"/>
              <a:gd name="connsiteX47" fmla="*/ 647214 w 1406260"/>
              <a:gd name="connsiteY47" fmla="*/ 95250 h 2922270"/>
              <a:gd name="connsiteX48" fmla="*/ 681504 w 1406260"/>
              <a:gd name="connsiteY48" fmla="*/ 0 h 292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06260" h="2922270">
                <a:moveTo>
                  <a:pt x="365274" y="2922270"/>
                </a:moveTo>
                <a:cubicBezTo>
                  <a:pt x="386229" y="2884805"/>
                  <a:pt x="407184" y="2847340"/>
                  <a:pt x="456714" y="2815590"/>
                </a:cubicBezTo>
                <a:cubicBezTo>
                  <a:pt x="506244" y="2783840"/>
                  <a:pt x="593239" y="2748915"/>
                  <a:pt x="662454" y="2731770"/>
                </a:cubicBezTo>
                <a:cubicBezTo>
                  <a:pt x="731669" y="2714625"/>
                  <a:pt x="835809" y="2728595"/>
                  <a:pt x="872004" y="2712720"/>
                </a:cubicBezTo>
                <a:cubicBezTo>
                  <a:pt x="908199" y="2696845"/>
                  <a:pt x="901849" y="2658745"/>
                  <a:pt x="879624" y="2636520"/>
                </a:cubicBezTo>
                <a:cubicBezTo>
                  <a:pt x="857399" y="2614295"/>
                  <a:pt x="779929" y="2597150"/>
                  <a:pt x="738654" y="2579370"/>
                </a:cubicBezTo>
                <a:cubicBezTo>
                  <a:pt x="697379" y="2561590"/>
                  <a:pt x="645944" y="2564130"/>
                  <a:pt x="631974" y="2529840"/>
                </a:cubicBezTo>
                <a:cubicBezTo>
                  <a:pt x="618004" y="2495550"/>
                  <a:pt x="628164" y="2408555"/>
                  <a:pt x="654834" y="2373630"/>
                </a:cubicBezTo>
                <a:cubicBezTo>
                  <a:pt x="681504" y="2338705"/>
                  <a:pt x="791994" y="2320290"/>
                  <a:pt x="791994" y="2320290"/>
                </a:cubicBezTo>
                <a:cubicBezTo>
                  <a:pt x="849144" y="2297430"/>
                  <a:pt x="948839" y="2259330"/>
                  <a:pt x="997734" y="2236470"/>
                </a:cubicBezTo>
                <a:cubicBezTo>
                  <a:pt x="1046629" y="2213610"/>
                  <a:pt x="1061869" y="2202180"/>
                  <a:pt x="1085364" y="2183130"/>
                </a:cubicBezTo>
                <a:cubicBezTo>
                  <a:pt x="1108859" y="2164080"/>
                  <a:pt x="1124099" y="2134870"/>
                  <a:pt x="1138704" y="2122170"/>
                </a:cubicBezTo>
                <a:cubicBezTo>
                  <a:pt x="1153309" y="2109470"/>
                  <a:pt x="1141244" y="2108200"/>
                  <a:pt x="1172994" y="2106930"/>
                </a:cubicBezTo>
                <a:cubicBezTo>
                  <a:pt x="1204744" y="2105660"/>
                  <a:pt x="1291104" y="2116455"/>
                  <a:pt x="1329204" y="2114550"/>
                </a:cubicBezTo>
                <a:cubicBezTo>
                  <a:pt x="1367304" y="2112645"/>
                  <a:pt x="1391434" y="2109470"/>
                  <a:pt x="1401594" y="2095500"/>
                </a:cubicBezTo>
                <a:cubicBezTo>
                  <a:pt x="1411754" y="2081530"/>
                  <a:pt x="1404134" y="2045970"/>
                  <a:pt x="1390164" y="2030730"/>
                </a:cubicBezTo>
                <a:cubicBezTo>
                  <a:pt x="1376194" y="2015490"/>
                  <a:pt x="1347619" y="2004060"/>
                  <a:pt x="1317774" y="2004060"/>
                </a:cubicBezTo>
                <a:cubicBezTo>
                  <a:pt x="1287929" y="2004060"/>
                  <a:pt x="1238399" y="2023110"/>
                  <a:pt x="1211094" y="2030730"/>
                </a:cubicBezTo>
                <a:cubicBezTo>
                  <a:pt x="1183789" y="2038350"/>
                  <a:pt x="1180614" y="2043430"/>
                  <a:pt x="1153944" y="2049780"/>
                </a:cubicBezTo>
                <a:cubicBezTo>
                  <a:pt x="1127274" y="2056130"/>
                  <a:pt x="1073299" y="2079625"/>
                  <a:pt x="1051074" y="2068830"/>
                </a:cubicBezTo>
                <a:cubicBezTo>
                  <a:pt x="1028849" y="2058035"/>
                  <a:pt x="1010434" y="2036445"/>
                  <a:pt x="1020594" y="1985010"/>
                </a:cubicBezTo>
                <a:cubicBezTo>
                  <a:pt x="1030754" y="1933575"/>
                  <a:pt x="1110129" y="1844675"/>
                  <a:pt x="1112034" y="1760220"/>
                </a:cubicBezTo>
                <a:cubicBezTo>
                  <a:pt x="1113939" y="1675765"/>
                  <a:pt x="1054249" y="1534795"/>
                  <a:pt x="1032024" y="1478280"/>
                </a:cubicBezTo>
                <a:cubicBezTo>
                  <a:pt x="1009799" y="1421765"/>
                  <a:pt x="1033294" y="1459865"/>
                  <a:pt x="978684" y="1421130"/>
                </a:cubicBezTo>
                <a:cubicBezTo>
                  <a:pt x="924074" y="1382395"/>
                  <a:pt x="770404" y="1293495"/>
                  <a:pt x="704364" y="1245870"/>
                </a:cubicBezTo>
                <a:cubicBezTo>
                  <a:pt x="638324" y="1198245"/>
                  <a:pt x="597049" y="1172845"/>
                  <a:pt x="582444" y="1135380"/>
                </a:cubicBezTo>
                <a:cubicBezTo>
                  <a:pt x="567839" y="1097915"/>
                  <a:pt x="602764" y="1048385"/>
                  <a:pt x="616734" y="1021080"/>
                </a:cubicBezTo>
                <a:cubicBezTo>
                  <a:pt x="630704" y="993775"/>
                  <a:pt x="650389" y="986155"/>
                  <a:pt x="666264" y="971550"/>
                </a:cubicBezTo>
                <a:cubicBezTo>
                  <a:pt x="682139" y="956945"/>
                  <a:pt x="696744" y="944880"/>
                  <a:pt x="711984" y="933450"/>
                </a:cubicBezTo>
                <a:cubicBezTo>
                  <a:pt x="727224" y="922020"/>
                  <a:pt x="738654" y="906145"/>
                  <a:pt x="757704" y="902970"/>
                </a:cubicBezTo>
                <a:cubicBezTo>
                  <a:pt x="776754" y="899795"/>
                  <a:pt x="804059" y="921385"/>
                  <a:pt x="826284" y="914400"/>
                </a:cubicBezTo>
                <a:cubicBezTo>
                  <a:pt x="848509" y="907415"/>
                  <a:pt x="889784" y="872490"/>
                  <a:pt x="891054" y="861060"/>
                </a:cubicBezTo>
                <a:cubicBezTo>
                  <a:pt x="892324" y="849630"/>
                  <a:pt x="851049" y="848995"/>
                  <a:pt x="833904" y="845820"/>
                </a:cubicBezTo>
                <a:cubicBezTo>
                  <a:pt x="816759" y="842645"/>
                  <a:pt x="814854" y="838835"/>
                  <a:pt x="788184" y="842010"/>
                </a:cubicBezTo>
                <a:cubicBezTo>
                  <a:pt x="761514" y="845185"/>
                  <a:pt x="693569" y="849630"/>
                  <a:pt x="673884" y="864870"/>
                </a:cubicBezTo>
                <a:cubicBezTo>
                  <a:pt x="654199" y="880110"/>
                  <a:pt x="676424" y="925195"/>
                  <a:pt x="670074" y="933450"/>
                </a:cubicBezTo>
                <a:cubicBezTo>
                  <a:pt x="663724" y="941705"/>
                  <a:pt x="645944" y="908685"/>
                  <a:pt x="635784" y="914400"/>
                </a:cubicBezTo>
                <a:cubicBezTo>
                  <a:pt x="625624" y="920115"/>
                  <a:pt x="622449" y="960755"/>
                  <a:pt x="609114" y="967740"/>
                </a:cubicBezTo>
                <a:cubicBezTo>
                  <a:pt x="595779" y="974725"/>
                  <a:pt x="566569" y="934720"/>
                  <a:pt x="555774" y="956310"/>
                </a:cubicBezTo>
                <a:cubicBezTo>
                  <a:pt x="544979" y="977900"/>
                  <a:pt x="567839" y="1073150"/>
                  <a:pt x="544344" y="1097280"/>
                </a:cubicBezTo>
                <a:cubicBezTo>
                  <a:pt x="520849" y="1121410"/>
                  <a:pt x="453539" y="1107440"/>
                  <a:pt x="414804" y="1101090"/>
                </a:cubicBezTo>
                <a:cubicBezTo>
                  <a:pt x="376069" y="1094740"/>
                  <a:pt x="374164" y="1091565"/>
                  <a:pt x="311934" y="1059180"/>
                </a:cubicBezTo>
                <a:cubicBezTo>
                  <a:pt x="249704" y="1026795"/>
                  <a:pt x="90954" y="961390"/>
                  <a:pt x="41424" y="906780"/>
                </a:cubicBezTo>
                <a:cubicBezTo>
                  <a:pt x="-8106" y="852170"/>
                  <a:pt x="-8106" y="793115"/>
                  <a:pt x="14754" y="731520"/>
                </a:cubicBezTo>
                <a:cubicBezTo>
                  <a:pt x="37614" y="669925"/>
                  <a:pt x="115719" y="596265"/>
                  <a:pt x="178584" y="537210"/>
                </a:cubicBezTo>
                <a:cubicBezTo>
                  <a:pt x="241449" y="478155"/>
                  <a:pt x="328444" y="432435"/>
                  <a:pt x="391944" y="377190"/>
                </a:cubicBezTo>
                <a:cubicBezTo>
                  <a:pt x="455444" y="321945"/>
                  <a:pt x="517039" y="252730"/>
                  <a:pt x="559584" y="205740"/>
                </a:cubicBezTo>
                <a:cubicBezTo>
                  <a:pt x="602129" y="158750"/>
                  <a:pt x="626894" y="129540"/>
                  <a:pt x="647214" y="95250"/>
                </a:cubicBezTo>
                <a:cubicBezTo>
                  <a:pt x="667534" y="60960"/>
                  <a:pt x="674519" y="30480"/>
                  <a:pt x="68150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Freeform 225"/>
          <p:cNvSpPr/>
          <p:nvPr/>
        </p:nvSpPr>
        <p:spPr>
          <a:xfrm>
            <a:off x="1809750" y="3874770"/>
            <a:ext cx="487680" cy="2080260"/>
          </a:xfrm>
          <a:custGeom>
            <a:avLst/>
            <a:gdLst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16230 w 487680"/>
              <a:gd name="connsiteY13" fmla="*/ 144780 h 2080260"/>
              <a:gd name="connsiteX14" fmla="*/ 487680 w 487680"/>
              <a:gd name="connsiteY14" fmla="*/ 0 h 2080260"/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37185 w 487680"/>
              <a:gd name="connsiteY13" fmla="*/ 150495 h 2080260"/>
              <a:gd name="connsiteX14" fmla="*/ 487680 w 487680"/>
              <a:gd name="connsiteY14" fmla="*/ 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680" h="2080260">
                <a:moveTo>
                  <a:pt x="0" y="2080260"/>
                </a:moveTo>
                <a:cubicBezTo>
                  <a:pt x="7302" y="2019300"/>
                  <a:pt x="14605" y="1958340"/>
                  <a:pt x="15240" y="1897380"/>
                </a:cubicBezTo>
                <a:cubicBezTo>
                  <a:pt x="15875" y="1836420"/>
                  <a:pt x="-4445" y="1772285"/>
                  <a:pt x="3810" y="1714500"/>
                </a:cubicBezTo>
                <a:cubicBezTo>
                  <a:pt x="12065" y="1656715"/>
                  <a:pt x="38100" y="1590675"/>
                  <a:pt x="64770" y="1550670"/>
                </a:cubicBezTo>
                <a:cubicBezTo>
                  <a:pt x="91440" y="1510665"/>
                  <a:pt x="135890" y="1515110"/>
                  <a:pt x="163830" y="1474470"/>
                </a:cubicBezTo>
                <a:cubicBezTo>
                  <a:pt x="191770" y="1433830"/>
                  <a:pt x="232410" y="1306830"/>
                  <a:pt x="232410" y="1306830"/>
                </a:cubicBezTo>
                <a:cubicBezTo>
                  <a:pt x="255270" y="1250950"/>
                  <a:pt x="306705" y="1202055"/>
                  <a:pt x="300990" y="1139190"/>
                </a:cubicBezTo>
                <a:cubicBezTo>
                  <a:pt x="295275" y="1076325"/>
                  <a:pt x="214630" y="988060"/>
                  <a:pt x="198120" y="929640"/>
                </a:cubicBezTo>
                <a:cubicBezTo>
                  <a:pt x="181610" y="871220"/>
                  <a:pt x="195580" y="819785"/>
                  <a:pt x="201930" y="788670"/>
                </a:cubicBezTo>
                <a:cubicBezTo>
                  <a:pt x="208280" y="757555"/>
                  <a:pt x="240665" y="773430"/>
                  <a:pt x="236220" y="742950"/>
                </a:cubicBezTo>
                <a:cubicBezTo>
                  <a:pt x="231775" y="712470"/>
                  <a:pt x="189230" y="652145"/>
                  <a:pt x="175260" y="605790"/>
                </a:cubicBezTo>
                <a:cubicBezTo>
                  <a:pt x="161290" y="559435"/>
                  <a:pt x="151130" y="517525"/>
                  <a:pt x="152400" y="464820"/>
                </a:cubicBezTo>
                <a:cubicBezTo>
                  <a:pt x="153670" y="412115"/>
                  <a:pt x="152083" y="341947"/>
                  <a:pt x="182880" y="289560"/>
                </a:cubicBezTo>
                <a:cubicBezTo>
                  <a:pt x="213677" y="237173"/>
                  <a:pt x="286385" y="198755"/>
                  <a:pt x="337185" y="150495"/>
                </a:cubicBezTo>
                <a:cubicBezTo>
                  <a:pt x="387985" y="102235"/>
                  <a:pt x="441960" y="40005"/>
                  <a:pt x="48768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Freeform 226"/>
          <p:cNvSpPr/>
          <p:nvPr/>
        </p:nvSpPr>
        <p:spPr>
          <a:xfrm>
            <a:off x="1847168" y="3040380"/>
            <a:ext cx="731765" cy="834390"/>
          </a:xfrm>
          <a:custGeom>
            <a:avLst/>
            <a:gdLst>
              <a:gd name="connsiteX0" fmla="*/ 451982 w 733485"/>
              <a:gd name="connsiteY0" fmla="*/ 834390 h 834390"/>
              <a:gd name="connsiteX1" fmla="*/ 551042 w 733485"/>
              <a:gd name="connsiteY1" fmla="*/ 762000 h 834390"/>
              <a:gd name="connsiteX2" fmla="*/ 566282 w 733485"/>
              <a:gd name="connsiteY2" fmla="*/ 640080 h 834390"/>
              <a:gd name="connsiteX3" fmla="*/ 516752 w 733485"/>
              <a:gd name="connsiteY3" fmla="*/ 472440 h 834390"/>
              <a:gd name="connsiteX4" fmla="*/ 585332 w 733485"/>
              <a:gd name="connsiteY4" fmla="*/ 396240 h 834390"/>
              <a:gd name="connsiteX5" fmla="*/ 707252 w 733485"/>
              <a:gd name="connsiteY5" fmla="*/ 323850 h 834390"/>
              <a:gd name="connsiteX6" fmla="*/ 718682 w 733485"/>
              <a:gd name="connsiteY6" fmla="*/ 255270 h 834390"/>
              <a:gd name="connsiteX7" fmla="*/ 535802 w 733485"/>
              <a:gd name="connsiteY7" fmla="*/ 270510 h 834390"/>
              <a:gd name="connsiteX8" fmla="*/ 387212 w 733485"/>
              <a:gd name="connsiteY8" fmla="*/ 186690 h 834390"/>
              <a:gd name="connsiteX9" fmla="*/ 177662 w 733485"/>
              <a:gd name="connsiteY9" fmla="*/ 80010 h 834390"/>
              <a:gd name="connsiteX10" fmla="*/ 158612 w 733485"/>
              <a:gd name="connsiteY10" fmla="*/ 80010 h 834390"/>
              <a:gd name="connsiteX11" fmla="*/ 21452 w 733485"/>
              <a:gd name="connsiteY11" fmla="*/ 15240 h 834390"/>
              <a:gd name="connsiteX12" fmla="*/ 2402 w 733485"/>
              <a:gd name="connsiteY12" fmla="*/ 0 h 834390"/>
              <a:gd name="connsiteX0" fmla="*/ 450262 w 731765"/>
              <a:gd name="connsiteY0" fmla="*/ 834390 h 834390"/>
              <a:gd name="connsiteX1" fmla="*/ 549322 w 731765"/>
              <a:gd name="connsiteY1" fmla="*/ 762000 h 834390"/>
              <a:gd name="connsiteX2" fmla="*/ 564562 w 731765"/>
              <a:gd name="connsiteY2" fmla="*/ 640080 h 834390"/>
              <a:gd name="connsiteX3" fmla="*/ 515032 w 731765"/>
              <a:gd name="connsiteY3" fmla="*/ 472440 h 834390"/>
              <a:gd name="connsiteX4" fmla="*/ 583612 w 731765"/>
              <a:gd name="connsiteY4" fmla="*/ 396240 h 834390"/>
              <a:gd name="connsiteX5" fmla="*/ 705532 w 731765"/>
              <a:gd name="connsiteY5" fmla="*/ 323850 h 834390"/>
              <a:gd name="connsiteX6" fmla="*/ 716962 w 731765"/>
              <a:gd name="connsiteY6" fmla="*/ 255270 h 834390"/>
              <a:gd name="connsiteX7" fmla="*/ 534082 w 731765"/>
              <a:gd name="connsiteY7" fmla="*/ 270510 h 834390"/>
              <a:gd name="connsiteX8" fmla="*/ 385492 w 731765"/>
              <a:gd name="connsiteY8" fmla="*/ 186690 h 834390"/>
              <a:gd name="connsiteX9" fmla="*/ 175942 w 731765"/>
              <a:gd name="connsiteY9" fmla="*/ 80010 h 834390"/>
              <a:gd name="connsiteX10" fmla="*/ 156892 w 731765"/>
              <a:gd name="connsiteY10" fmla="*/ 80010 h 834390"/>
              <a:gd name="connsiteX11" fmla="*/ 73072 w 731765"/>
              <a:gd name="connsiteY11" fmla="*/ 11430 h 834390"/>
              <a:gd name="connsiteX12" fmla="*/ 19732 w 731765"/>
              <a:gd name="connsiteY12" fmla="*/ 15240 h 834390"/>
              <a:gd name="connsiteX13" fmla="*/ 682 w 731765"/>
              <a:gd name="connsiteY13" fmla="*/ 0 h 8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31765" h="834390">
                <a:moveTo>
                  <a:pt x="450262" y="834390"/>
                </a:moveTo>
                <a:cubicBezTo>
                  <a:pt x="490267" y="814387"/>
                  <a:pt x="530272" y="794385"/>
                  <a:pt x="549322" y="762000"/>
                </a:cubicBezTo>
                <a:cubicBezTo>
                  <a:pt x="568372" y="729615"/>
                  <a:pt x="570277" y="688340"/>
                  <a:pt x="564562" y="640080"/>
                </a:cubicBezTo>
                <a:cubicBezTo>
                  <a:pt x="558847" y="591820"/>
                  <a:pt x="511857" y="513080"/>
                  <a:pt x="515032" y="472440"/>
                </a:cubicBezTo>
                <a:cubicBezTo>
                  <a:pt x="518207" y="431800"/>
                  <a:pt x="551862" y="421005"/>
                  <a:pt x="583612" y="396240"/>
                </a:cubicBezTo>
                <a:cubicBezTo>
                  <a:pt x="615362" y="371475"/>
                  <a:pt x="683307" y="347345"/>
                  <a:pt x="705532" y="323850"/>
                </a:cubicBezTo>
                <a:cubicBezTo>
                  <a:pt x="727757" y="300355"/>
                  <a:pt x="745537" y="264160"/>
                  <a:pt x="716962" y="255270"/>
                </a:cubicBezTo>
                <a:cubicBezTo>
                  <a:pt x="688387" y="246380"/>
                  <a:pt x="589327" y="281940"/>
                  <a:pt x="534082" y="270510"/>
                </a:cubicBezTo>
                <a:cubicBezTo>
                  <a:pt x="478837" y="259080"/>
                  <a:pt x="445182" y="218440"/>
                  <a:pt x="385492" y="186690"/>
                </a:cubicBezTo>
                <a:cubicBezTo>
                  <a:pt x="325802" y="154940"/>
                  <a:pt x="214042" y="97790"/>
                  <a:pt x="175942" y="80010"/>
                </a:cubicBezTo>
                <a:cubicBezTo>
                  <a:pt x="137842" y="62230"/>
                  <a:pt x="174037" y="91440"/>
                  <a:pt x="156892" y="80010"/>
                </a:cubicBezTo>
                <a:cubicBezTo>
                  <a:pt x="139747" y="68580"/>
                  <a:pt x="95932" y="22225"/>
                  <a:pt x="73072" y="11430"/>
                </a:cubicBezTo>
                <a:cubicBezTo>
                  <a:pt x="50212" y="635"/>
                  <a:pt x="31797" y="17145"/>
                  <a:pt x="19732" y="15240"/>
                </a:cubicBezTo>
                <a:cubicBezTo>
                  <a:pt x="7667" y="13335"/>
                  <a:pt x="-2811" y="952"/>
                  <a:pt x="682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228" name="Freeform 227"/>
          <p:cNvSpPr/>
          <p:nvPr/>
        </p:nvSpPr>
        <p:spPr>
          <a:xfrm>
            <a:off x="869636" y="1310641"/>
            <a:ext cx="993454" cy="1722086"/>
          </a:xfrm>
          <a:custGeom>
            <a:avLst/>
            <a:gdLst>
              <a:gd name="connsiteX0" fmla="*/ 978214 w 978214"/>
              <a:gd name="connsiteY0" fmla="*/ 1733550 h 1737087"/>
              <a:gd name="connsiteX1" fmla="*/ 913444 w 978214"/>
              <a:gd name="connsiteY1" fmla="*/ 1706880 h 1737087"/>
              <a:gd name="connsiteX2" fmla="*/ 806764 w 978214"/>
              <a:gd name="connsiteY2" fmla="*/ 1512570 h 1737087"/>
              <a:gd name="connsiteX3" fmla="*/ 741994 w 978214"/>
              <a:gd name="connsiteY3" fmla="*/ 1253490 h 1737087"/>
              <a:gd name="connsiteX4" fmla="*/ 650554 w 978214"/>
              <a:gd name="connsiteY4" fmla="*/ 975360 h 1737087"/>
              <a:gd name="connsiteX5" fmla="*/ 501964 w 978214"/>
              <a:gd name="connsiteY5" fmla="*/ 853440 h 1737087"/>
              <a:gd name="connsiteX6" fmla="*/ 471484 w 978214"/>
              <a:gd name="connsiteY6" fmla="*/ 796290 h 1737087"/>
              <a:gd name="connsiteX7" fmla="*/ 498154 w 978214"/>
              <a:gd name="connsiteY7" fmla="*/ 708660 h 1737087"/>
              <a:gd name="connsiteX8" fmla="*/ 326704 w 978214"/>
              <a:gd name="connsiteY8" fmla="*/ 708660 h 1737087"/>
              <a:gd name="connsiteX9" fmla="*/ 109534 w 978214"/>
              <a:gd name="connsiteY9" fmla="*/ 674370 h 1737087"/>
              <a:gd name="connsiteX10" fmla="*/ 10474 w 978214"/>
              <a:gd name="connsiteY10" fmla="*/ 445770 h 1737087"/>
              <a:gd name="connsiteX11" fmla="*/ 25714 w 978214"/>
              <a:gd name="connsiteY11" fmla="*/ 384810 h 1737087"/>
              <a:gd name="connsiteX12" fmla="*/ 212404 w 978214"/>
              <a:gd name="connsiteY12" fmla="*/ 434340 h 1737087"/>
              <a:gd name="connsiteX13" fmla="*/ 513394 w 978214"/>
              <a:gd name="connsiteY13" fmla="*/ 419100 h 1737087"/>
              <a:gd name="connsiteX14" fmla="*/ 612454 w 978214"/>
              <a:gd name="connsiteY14" fmla="*/ 281940 h 1737087"/>
              <a:gd name="connsiteX15" fmla="*/ 650554 w 978214"/>
              <a:gd name="connsiteY15" fmla="*/ 140970 h 1737087"/>
              <a:gd name="connsiteX16" fmla="*/ 578164 w 978214"/>
              <a:gd name="connsiteY16" fmla="*/ 0 h 1737087"/>
              <a:gd name="connsiteX0" fmla="*/ 978214 w 978214"/>
              <a:gd name="connsiteY0" fmla="*/ 1733550 h 1737980"/>
              <a:gd name="connsiteX1" fmla="*/ 913444 w 978214"/>
              <a:gd name="connsiteY1" fmla="*/ 1706880 h 1737980"/>
              <a:gd name="connsiteX2" fmla="*/ 844864 w 978214"/>
              <a:gd name="connsiteY2" fmla="*/ 1491615 h 1737980"/>
              <a:gd name="connsiteX3" fmla="*/ 741994 w 978214"/>
              <a:gd name="connsiteY3" fmla="*/ 1253490 h 1737980"/>
              <a:gd name="connsiteX4" fmla="*/ 650554 w 978214"/>
              <a:gd name="connsiteY4" fmla="*/ 975360 h 1737980"/>
              <a:gd name="connsiteX5" fmla="*/ 501964 w 978214"/>
              <a:gd name="connsiteY5" fmla="*/ 853440 h 1737980"/>
              <a:gd name="connsiteX6" fmla="*/ 471484 w 978214"/>
              <a:gd name="connsiteY6" fmla="*/ 796290 h 1737980"/>
              <a:gd name="connsiteX7" fmla="*/ 498154 w 978214"/>
              <a:gd name="connsiteY7" fmla="*/ 708660 h 1737980"/>
              <a:gd name="connsiteX8" fmla="*/ 326704 w 978214"/>
              <a:gd name="connsiteY8" fmla="*/ 708660 h 1737980"/>
              <a:gd name="connsiteX9" fmla="*/ 109534 w 978214"/>
              <a:gd name="connsiteY9" fmla="*/ 674370 h 1737980"/>
              <a:gd name="connsiteX10" fmla="*/ 10474 w 978214"/>
              <a:gd name="connsiteY10" fmla="*/ 445770 h 1737980"/>
              <a:gd name="connsiteX11" fmla="*/ 25714 w 978214"/>
              <a:gd name="connsiteY11" fmla="*/ 384810 h 1737980"/>
              <a:gd name="connsiteX12" fmla="*/ 212404 w 978214"/>
              <a:gd name="connsiteY12" fmla="*/ 434340 h 1737980"/>
              <a:gd name="connsiteX13" fmla="*/ 513394 w 978214"/>
              <a:gd name="connsiteY13" fmla="*/ 419100 h 1737980"/>
              <a:gd name="connsiteX14" fmla="*/ 612454 w 978214"/>
              <a:gd name="connsiteY14" fmla="*/ 281940 h 1737980"/>
              <a:gd name="connsiteX15" fmla="*/ 650554 w 978214"/>
              <a:gd name="connsiteY15" fmla="*/ 140970 h 1737980"/>
              <a:gd name="connsiteX16" fmla="*/ 578164 w 978214"/>
              <a:gd name="connsiteY16" fmla="*/ 0 h 1737980"/>
              <a:gd name="connsiteX0" fmla="*/ 978214 w 978214"/>
              <a:gd name="connsiteY0" fmla="*/ 1733550 h 1734534"/>
              <a:gd name="connsiteX1" fmla="*/ 940114 w 978214"/>
              <a:gd name="connsiteY1" fmla="*/ 1684020 h 1734534"/>
              <a:gd name="connsiteX2" fmla="*/ 844864 w 978214"/>
              <a:gd name="connsiteY2" fmla="*/ 1491615 h 1734534"/>
              <a:gd name="connsiteX3" fmla="*/ 741994 w 978214"/>
              <a:gd name="connsiteY3" fmla="*/ 1253490 h 1734534"/>
              <a:gd name="connsiteX4" fmla="*/ 650554 w 978214"/>
              <a:gd name="connsiteY4" fmla="*/ 975360 h 1734534"/>
              <a:gd name="connsiteX5" fmla="*/ 501964 w 978214"/>
              <a:gd name="connsiteY5" fmla="*/ 853440 h 1734534"/>
              <a:gd name="connsiteX6" fmla="*/ 471484 w 978214"/>
              <a:gd name="connsiteY6" fmla="*/ 796290 h 1734534"/>
              <a:gd name="connsiteX7" fmla="*/ 498154 w 978214"/>
              <a:gd name="connsiteY7" fmla="*/ 708660 h 1734534"/>
              <a:gd name="connsiteX8" fmla="*/ 326704 w 978214"/>
              <a:gd name="connsiteY8" fmla="*/ 708660 h 1734534"/>
              <a:gd name="connsiteX9" fmla="*/ 109534 w 978214"/>
              <a:gd name="connsiteY9" fmla="*/ 674370 h 1734534"/>
              <a:gd name="connsiteX10" fmla="*/ 10474 w 978214"/>
              <a:gd name="connsiteY10" fmla="*/ 445770 h 1734534"/>
              <a:gd name="connsiteX11" fmla="*/ 25714 w 978214"/>
              <a:gd name="connsiteY11" fmla="*/ 384810 h 1734534"/>
              <a:gd name="connsiteX12" fmla="*/ 212404 w 978214"/>
              <a:gd name="connsiteY12" fmla="*/ 434340 h 1734534"/>
              <a:gd name="connsiteX13" fmla="*/ 513394 w 978214"/>
              <a:gd name="connsiteY13" fmla="*/ 419100 h 1734534"/>
              <a:gd name="connsiteX14" fmla="*/ 612454 w 978214"/>
              <a:gd name="connsiteY14" fmla="*/ 281940 h 1734534"/>
              <a:gd name="connsiteX15" fmla="*/ 650554 w 978214"/>
              <a:gd name="connsiteY15" fmla="*/ 140970 h 1734534"/>
              <a:gd name="connsiteX16" fmla="*/ 578164 w 978214"/>
              <a:gd name="connsiteY16" fmla="*/ 0 h 1734534"/>
              <a:gd name="connsiteX0" fmla="*/ 993454 w 993454"/>
              <a:gd name="connsiteY0" fmla="*/ 1720215 h 1722086"/>
              <a:gd name="connsiteX1" fmla="*/ 940114 w 993454"/>
              <a:gd name="connsiteY1" fmla="*/ 1684020 h 1722086"/>
              <a:gd name="connsiteX2" fmla="*/ 844864 w 993454"/>
              <a:gd name="connsiteY2" fmla="*/ 1491615 h 1722086"/>
              <a:gd name="connsiteX3" fmla="*/ 741994 w 993454"/>
              <a:gd name="connsiteY3" fmla="*/ 1253490 h 1722086"/>
              <a:gd name="connsiteX4" fmla="*/ 650554 w 993454"/>
              <a:gd name="connsiteY4" fmla="*/ 975360 h 1722086"/>
              <a:gd name="connsiteX5" fmla="*/ 501964 w 993454"/>
              <a:gd name="connsiteY5" fmla="*/ 853440 h 1722086"/>
              <a:gd name="connsiteX6" fmla="*/ 471484 w 993454"/>
              <a:gd name="connsiteY6" fmla="*/ 796290 h 1722086"/>
              <a:gd name="connsiteX7" fmla="*/ 498154 w 993454"/>
              <a:gd name="connsiteY7" fmla="*/ 708660 h 1722086"/>
              <a:gd name="connsiteX8" fmla="*/ 326704 w 993454"/>
              <a:gd name="connsiteY8" fmla="*/ 708660 h 1722086"/>
              <a:gd name="connsiteX9" fmla="*/ 109534 w 993454"/>
              <a:gd name="connsiteY9" fmla="*/ 674370 h 1722086"/>
              <a:gd name="connsiteX10" fmla="*/ 10474 w 993454"/>
              <a:gd name="connsiteY10" fmla="*/ 445770 h 1722086"/>
              <a:gd name="connsiteX11" fmla="*/ 25714 w 993454"/>
              <a:gd name="connsiteY11" fmla="*/ 384810 h 1722086"/>
              <a:gd name="connsiteX12" fmla="*/ 212404 w 993454"/>
              <a:gd name="connsiteY12" fmla="*/ 434340 h 1722086"/>
              <a:gd name="connsiteX13" fmla="*/ 513394 w 993454"/>
              <a:gd name="connsiteY13" fmla="*/ 419100 h 1722086"/>
              <a:gd name="connsiteX14" fmla="*/ 612454 w 993454"/>
              <a:gd name="connsiteY14" fmla="*/ 281940 h 1722086"/>
              <a:gd name="connsiteX15" fmla="*/ 650554 w 993454"/>
              <a:gd name="connsiteY15" fmla="*/ 140970 h 1722086"/>
              <a:gd name="connsiteX16" fmla="*/ 578164 w 993454"/>
              <a:gd name="connsiteY16" fmla="*/ 0 h 17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3454" h="1722086">
                <a:moveTo>
                  <a:pt x="993454" y="1720215"/>
                </a:moveTo>
                <a:cubicBezTo>
                  <a:pt x="975356" y="1725295"/>
                  <a:pt x="964879" y="1722120"/>
                  <a:pt x="940114" y="1684020"/>
                </a:cubicBezTo>
                <a:cubicBezTo>
                  <a:pt x="915349" y="1645920"/>
                  <a:pt x="877884" y="1563370"/>
                  <a:pt x="844864" y="1491615"/>
                </a:cubicBezTo>
                <a:cubicBezTo>
                  <a:pt x="811844" y="1419860"/>
                  <a:pt x="774379" y="1339533"/>
                  <a:pt x="741994" y="1253490"/>
                </a:cubicBezTo>
                <a:cubicBezTo>
                  <a:pt x="709609" y="1167447"/>
                  <a:pt x="690559" y="1042035"/>
                  <a:pt x="650554" y="975360"/>
                </a:cubicBezTo>
                <a:cubicBezTo>
                  <a:pt x="610549" y="908685"/>
                  <a:pt x="531809" y="883285"/>
                  <a:pt x="501964" y="853440"/>
                </a:cubicBezTo>
                <a:cubicBezTo>
                  <a:pt x="472119" y="823595"/>
                  <a:pt x="472119" y="820420"/>
                  <a:pt x="471484" y="796290"/>
                </a:cubicBezTo>
                <a:cubicBezTo>
                  <a:pt x="470849" y="772160"/>
                  <a:pt x="522284" y="723265"/>
                  <a:pt x="498154" y="708660"/>
                </a:cubicBezTo>
                <a:cubicBezTo>
                  <a:pt x="474024" y="694055"/>
                  <a:pt x="391474" y="714375"/>
                  <a:pt x="326704" y="708660"/>
                </a:cubicBezTo>
                <a:cubicBezTo>
                  <a:pt x="261934" y="702945"/>
                  <a:pt x="162239" y="718185"/>
                  <a:pt x="109534" y="674370"/>
                </a:cubicBezTo>
                <a:cubicBezTo>
                  <a:pt x="56829" y="630555"/>
                  <a:pt x="24444" y="494030"/>
                  <a:pt x="10474" y="445770"/>
                </a:cubicBezTo>
                <a:cubicBezTo>
                  <a:pt x="-3496" y="397510"/>
                  <a:pt x="-7941" y="386715"/>
                  <a:pt x="25714" y="384810"/>
                </a:cubicBezTo>
                <a:cubicBezTo>
                  <a:pt x="59369" y="382905"/>
                  <a:pt x="131124" y="428625"/>
                  <a:pt x="212404" y="434340"/>
                </a:cubicBezTo>
                <a:cubicBezTo>
                  <a:pt x="293684" y="440055"/>
                  <a:pt x="446719" y="444500"/>
                  <a:pt x="513394" y="419100"/>
                </a:cubicBezTo>
                <a:cubicBezTo>
                  <a:pt x="580069" y="393700"/>
                  <a:pt x="589594" y="328295"/>
                  <a:pt x="612454" y="281940"/>
                </a:cubicBezTo>
                <a:cubicBezTo>
                  <a:pt x="635314" y="235585"/>
                  <a:pt x="656269" y="187960"/>
                  <a:pt x="650554" y="140970"/>
                </a:cubicBezTo>
                <a:cubicBezTo>
                  <a:pt x="644839" y="93980"/>
                  <a:pt x="611501" y="46990"/>
                  <a:pt x="57816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Freeform 231"/>
          <p:cNvSpPr/>
          <p:nvPr/>
        </p:nvSpPr>
        <p:spPr>
          <a:xfrm>
            <a:off x="1033126" y="6983006"/>
            <a:ext cx="759635" cy="347912"/>
          </a:xfrm>
          <a:custGeom>
            <a:avLst/>
            <a:gdLst>
              <a:gd name="connsiteX0" fmla="*/ 1289 w 759635"/>
              <a:gd name="connsiteY0" fmla="*/ 4534 h 347912"/>
              <a:gd name="connsiteX1" fmla="*/ 140354 w 759635"/>
              <a:gd name="connsiteY1" fmla="*/ 122644 h 347912"/>
              <a:gd name="connsiteX2" fmla="*/ 237509 w 759635"/>
              <a:gd name="connsiteY2" fmla="*/ 134074 h 347912"/>
              <a:gd name="connsiteX3" fmla="*/ 319424 w 759635"/>
              <a:gd name="connsiteY3" fmla="*/ 185509 h 347912"/>
              <a:gd name="connsiteX4" fmla="*/ 437534 w 759635"/>
              <a:gd name="connsiteY4" fmla="*/ 231229 h 347912"/>
              <a:gd name="connsiteX5" fmla="*/ 582314 w 759635"/>
              <a:gd name="connsiteY5" fmla="*/ 271234 h 347912"/>
              <a:gd name="connsiteX6" fmla="*/ 658514 w 759635"/>
              <a:gd name="connsiteY6" fmla="*/ 315049 h 347912"/>
              <a:gd name="connsiteX7" fmla="*/ 742334 w 759635"/>
              <a:gd name="connsiteY7" fmla="*/ 343624 h 347912"/>
              <a:gd name="connsiteX8" fmla="*/ 755669 w 759635"/>
              <a:gd name="connsiteY8" fmla="*/ 339814 h 347912"/>
              <a:gd name="connsiteX9" fmla="*/ 690899 w 759635"/>
              <a:gd name="connsiteY9" fmla="*/ 269329 h 347912"/>
              <a:gd name="connsiteX10" fmla="*/ 519449 w 759635"/>
              <a:gd name="connsiteY10" fmla="*/ 206464 h 347912"/>
              <a:gd name="connsiteX11" fmla="*/ 346094 w 759635"/>
              <a:gd name="connsiteY11" fmla="*/ 153124 h 347912"/>
              <a:gd name="connsiteX12" fmla="*/ 208934 w 759635"/>
              <a:gd name="connsiteY12" fmla="*/ 101689 h 347912"/>
              <a:gd name="connsiteX13" fmla="*/ 77489 w 759635"/>
              <a:gd name="connsiteY13" fmla="*/ 35014 h 347912"/>
              <a:gd name="connsiteX14" fmla="*/ 1289 w 759635"/>
              <a:gd name="connsiteY14" fmla="*/ 4534 h 34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9635" h="347912">
                <a:moveTo>
                  <a:pt x="1289" y="4534"/>
                </a:moveTo>
                <a:cubicBezTo>
                  <a:pt x="11766" y="19139"/>
                  <a:pt x="100984" y="101054"/>
                  <a:pt x="140354" y="122644"/>
                </a:cubicBezTo>
                <a:cubicBezTo>
                  <a:pt x="179724" y="144234"/>
                  <a:pt x="207664" y="123597"/>
                  <a:pt x="237509" y="134074"/>
                </a:cubicBezTo>
                <a:cubicBezTo>
                  <a:pt x="267354" y="144552"/>
                  <a:pt x="286087" y="169317"/>
                  <a:pt x="319424" y="185509"/>
                </a:cubicBezTo>
                <a:cubicBezTo>
                  <a:pt x="352761" y="201701"/>
                  <a:pt x="393719" y="216942"/>
                  <a:pt x="437534" y="231229"/>
                </a:cubicBezTo>
                <a:cubicBezTo>
                  <a:pt x="481349" y="245516"/>
                  <a:pt x="545484" y="257264"/>
                  <a:pt x="582314" y="271234"/>
                </a:cubicBezTo>
                <a:cubicBezTo>
                  <a:pt x="619144" y="285204"/>
                  <a:pt x="631844" y="302984"/>
                  <a:pt x="658514" y="315049"/>
                </a:cubicBezTo>
                <a:cubicBezTo>
                  <a:pt x="685184" y="327114"/>
                  <a:pt x="726142" y="339497"/>
                  <a:pt x="742334" y="343624"/>
                </a:cubicBezTo>
                <a:cubicBezTo>
                  <a:pt x="758526" y="347751"/>
                  <a:pt x="764241" y="352196"/>
                  <a:pt x="755669" y="339814"/>
                </a:cubicBezTo>
                <a:cubicBezTo>
                  <a:pt x="747097" y="327432"/>
                  <a:pt x="730269" y="291554"/>
                  <a:pt x="690899" y="269329"/>
                </a:cubicBezTo>
                <a:cubicBezTo>
                  <a:pt x="651529" y="247104"/>
                  <a:pt x="576916" y="225831"/>
                  <a:pt x="519449" y="206464"/>
                </a:cubicBezTo>
                <a:cubicBezTo>
                  <a:pt x="461982" y="187097"/>
                  <a:pt x="397846" y="170586"/>
                  <a:pt x="346094" y="153124"/>
                </a:cubicBezTo>
                <a:cubicBezTo>
                  <a:pt x="294342" y="135662"/>
                  <a:pt x="253702" y="121374"/>
                  <a:pt x="208934" y="101689"/>
                </a:cubicBezTo>
                <a:cubicBezTo>
                  <a:pt x="164167" y="82004"/>
                  <a:pt x="108286" y="56604"/>
                  <a:pt x="77489" y="35014"/>
                </a:cubicBezTo>
                <a:cubicBezTo>
                  <a:pt x="46692" y="13424"/>
                  <a:pt x="-9188" y="-10071"/>
                  <a:pt x="1289" y="453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Freeform 232"/>
          <p:cNvSpPr/>
          <p:nvPr/>
        </p:nvSpPr>
        <p:spPr>
          <a:xfrm>
            <a:off x="1302040" y="4912360"/>
            <a:ext cx="3071913" cy="3962400"/>
          </a:xfrm>
          <a:custGeom>
            <a:avLst/>
            <a:gdLst>
              <a:gd name="connsiteX0" fmla="*/ 953480 w 3071913"/>
              <a:gd name="connsiteY0" fmla="*/ 3962400 h 3962400"/>
              <a:gd name="connsiteX1" fmla="*/ 1095720 w 3071913"/>
              <a:gd name="connsiteY1" fmla="*/ 3886200 h 3962400"/>
              <a:gd name="connsiteX2" fmla="*/ 1237960 w 3071913"/>
              <a:gd name="connsiteY2" fmla="*/ 3840480 h 3962400"/>
              <a:gd name="connsiteX3" fmla="*/ 1248120 w 3071913"/>
              <a:gd name="connsiteY3" fmla="*/ 3810000 h 3962400"/>
              <a:gd name="connsiteX4" fmla="*/ 1141440 w 3071913"/>
              <a:gd name="connsiteY4" fmla="*/ 3804920 h 3962400"/>
              <a:gd name="connsiteX5" fmla="*/ 983960 w 3071913"/>
              <a:gd name="connsiteY5" fmla="*/ 3733800 h 3962400"/>
              <a:gd name="connsiteX6" fmla="*/ 862040 w 3071913"/>
              <a:gd name="connsiteY6" fmla="*/ 3637280 h 3962400"/>
              <a:gd name="connsiteX7" fmla="*/ 765520 w 3071913"/>
              <a:gd name="connsiteY7" fmla="*/ 3515360 h 3962400"/>
              <a:gd name="connsiteX8" fmla="*/ 902680 w 3071913"/>
              <a:gd name="connsiteY8" fmla="*/ 3373120 h 3962400"/>
              <a:gd name="connsiteX9" fmla="*/ 1019520 w 3071913"/>
              <a:gd name="connsiteY9" fmla="*/ 3302000 h 3962400"/>
              <a:gd name="connsiteX10" fmla="*/ 1166840 w 3071913"/>
              <a:gd name="connsiteY10" fmla="*/ 3383280 h 3962400"/>
              <a:gd name="connsiteX11" fmla="*/ 1359880 w 3071913"/>
              <a:gd name="connsiteY11" fmla="*/ 3347720 h 3962400"/>
              <a:gd name="connsiteX12" fmla="*/ 1664680 w 3071913"/>
              <a:gd name="connsiteY12" fmla="*/ 3220720 h 3962400"/>
              <a:gd name="connsiteX13" fmla="*/ 1801840 w 3071913"/>
              <a:gd name="connsiteY13" fmla="*/ 3108960 h 3962400"/>
              <a:gd name="connsiteX14" fmla="*/ 1806920 w 3071913"/>
              <a:gd name="connsiteY14" fmla="*/ 2921000 h 3962400"/>
              <a:gd name="connsiteX15" fmla="*/ 1812000 w 3071913"/>
              <a:gd name="connsiteY15" fmla="*/ 2809240 h 3962400"/>
              <a:gd name="connsiteX16" fmla="*/ 1766280 w 3071913"/>
              <a:gd name="connsiteY16" fmla="*/ 2712720 h 3962400"/>
              <a:gd name="connsiteX17" fmla="*/ 1593560 w 3071913"/>
              <a:gd name="connsiteY17" fmla="*/ 2834640 h 3962400"/>
              <a:gd name="connsiteX18" fmla="*/ 1522440 w 3071913"/>
              <a:gd name="connsiteY18" fmla="*/ 2895600 h 3962400"/>
              <a:gd name="connsiteX19" fmla="*/ 1461480 w 3071913"/>
              <a:gd name="connsiteY19" fmla="*/ 2966720 h 3962400"/>
              <a:gd name="connsiteX20" fmla="*/ 1334480 w 3071913"/>
              <a:gd name="connsiteY20" fmla="*/ 2987040 h 3962400"/>
              <a:gd name="connsiteX21" fmla="*/ 1197320 w 3071913"/>
              <a:gd name="connsiteY21" fmla="*/ 2905760 h 3962400"/>
              <a:gd name="connsiteX22" fmla="*/ 1070320 w 3071913"/>
              <a:gd name="connsiteY22" fmla="*/ 2875280 h 3962400"/>
              <a:gd name="connsiteX23" fmla="*/ 1065240 w 3071913"/>
              <a:gd name="connsiteY23" fmla="*/ 2733040 h 3962400"/>
              <a:gd name="connsiteX24" fmla="*/ 1034760 w 3071913"/>
              <a:gd name="connsiteY24" fmla="*/ 2595880 h 3962400"/>
              <a:gd name="connsiteX25" fmla="*/ 1146520 w 3071913"/>
              <a:gd name="connsiteY25" fmla="*/ 2423160 h 3962400"/>
              <a:gd name="connsiteX26" fmla="*/ 1085560 w 3071913"/>
              <a:gd name="connsiteY26" fmla="*/ 2346960 h 3962400"/>
              <a:gd name="connsiteX27" fmla="*/ 816320 w 3071913"/>
              <a:gd name="connsiteY27" fmla="*/ 2346960 h 3962400"/>
              <a:gd name="connsiteX28" fmla="*/ 633440 w 3071913"/>
              <a:gd name="connsiteY28" fmla="*/ 2164080 h 3962400"/>
              <a:gd name="connsiteX29" fmla="*/ 719800 w 3071913"/>
              <a:gd name="connsiteY29" fmla="*/ 2057400 h 3962400"/>
              <a:gd name="connsiteX30" fmla="*/ 867120 w 3071913"/>
              <a:gd name="connsiteY30" fmla="*/ 1899920 h 3962400"/>
              <a:gd name="connsiteX31" fmla="*/ 948400 w 3071913"/>
              <a:gd name="connsiteY31" fmla="*/ 1793240 h 3962400"/>
              <a:gd name="connsiteX32" fmla="*/ 1146520 w 3071913"/>
              <a:gd name="connsiteY32" fmla="*/ 1793240 h 3962400"/>
              <a:gd name="connsiteX33" fmla="*/ 1425920 w 3071913"/>
              <a:gd name="connsiteY33" fmla="*/ 1691640 h 3962400"/>
              <a:gd name="connsiteX34" fmla="*/ 1624040 w 3071913"/>
              <a:gd name="connsiteY34" fmla="*/ 1559560 h 3962400"/>
              <a:gd name="connsiteX35" fmla="*/ 1766280 w 3071913"/>
              <a:gd name="connsiteY35" fmla="*/ 1610360 h 3962400"/>
              <a:gd name="connsiteX36" fmla="*/ 1898360 w 3071913"/>
              <a:gd name="connsiteY36" fmla="*/ 1742440 h 3962400"/>
              <a:gd name="connsiteX37" fmla="*/ 1979640 w 3071913"/>
              <a:gd name="connsiteY37" fmla="*/ 1793240 h 3962400"/>
              <a:gd name="connsiteX38" fmla="*/ 2086320 w 3071913"/>
              <a:gd name="connsiteY38" fmla="*/ 1808480 h 3962400"/>
              <a:gd name="connsiteX39" fmla="*/ 2253960 w 3071913"/>
              <a:gd name="connsiteY39" fmla="*/ 1757680 h 3962400"/>
              <a:gd name="connsiteX40" fmla="*/ 2406360 w 3071913"/>
              <a:gd name="connsiteY40" fmla="*/ 1696720 h 3962400"/>
              <a:gd name="connsiteX41" fmla="*/ 2584160 w 3071913"/>
              <a:gd name="connsiteY41" fmla="*/ 1630680 h 3962400"/>
              <a:gd name="connsiteX42" fmla="*/ 2685760 w 3071913"/>
              <a:gd name="connsiteY42" fmla="*/ 1666240 h 3962400"/>
              <a:gd name="connsiteX43" fmla="*/ 2868640 w 3071913"/>
              <a:gd name="connsiteY43" fmla="*/ 1757680 h 3962400"/>
              <a:gd name="connsiteX44" fmla="*/ 2995640 w 3071913"/>
              <a:gd name="connsiteY44" fmla="*/ 1783080 h 3962400"/>
              <a:gd name="connsiteX45" fmla="*/ 3005800 w 3071913"/>
              <a:gd name="connsiteY45" fmla="*/ 1630680 h 3962400"/>
              <a:gd name="connsiteX46" fmla="*/ 3015960 w 3071913"/>
              <a:gd name="connsiteY46" fmla="*/ 1574800 h 3962400"/>
              <a:gd name="connsiteX47" fmla="*/ 3071840 w 3071913"/>
              <a:gd name="connsiteY47" fmla="*/ 1544320 h 3962400"/>
              <a:gd name="connsiteX48" fmla="*/ 3026120 w 3071913"/>
              <a:gd name="connsiteY48" fmla="*/ 1534160 h 3962400"/>
              <a:gd name="connsiteX49" fmla="*/ 2955000 w 3071913"/>
              <a:gd name="connsiteY49" fmla="*/ 1574800 h 3962400"/>
              <a:gd name="connsiteX50" fmla="*/ 2812760 w 3071913"/>
              <a:gd name="connsiteY50" fmla="*/ 1478280 h 3962400"/>
              <a:gd name="connsiteX51" fmla="*/ 2761960 w 3071913"/>
              <a:gd name="connsiteY51" fmla="*/ 1264920 h 3962400"/>
              <a:gd name="connsiteX52" fmla="*/ 2716240 w 3071913"/>
              <a:gd name="connsiteY52" fmla="*/ 1178560 h 3962400"/>
              <a:gd name="connsiteX53" fmla="*/ 2579080 w 3071913"/>
              <a:gd name="connsiteY53" fmla="*/ 1203960 h 3962400"/>
              <a:gd name="connsiteX54" fmla="*/ 2416520 w 3071913"/>
              <a:gd name="connsiteY54" fmla="*/ 1259840 h 3962400"/>
              <a:gd name="connsiteX55" fmla="*/ 2243800 w 3071913"/>
              <a:gd name="connsiteY55" fmla="*/ 1188720 h 3962400"/>
              <a:gd name="connsiteX56" fmla="*/ 2162520 w 3071913"/>
              <a:gd name="connsiteY56" fmla="*/ 1209040 h 3962400"/>
              <a:gd name="connsiteX57" fmla="*/ 2132040 w 3071913"/>
              <a:gd name="connsiteY57" fmla="*/ 1325880 h 3962400"/>
              <a:gd name="connsiteX58" fmla="*/ 2137120 w 3071913"/>
              <a:gd name="connsiteY58" fmla="*/ 1493520 h 3962400"/>
              <a:gd name="connsiteX59" fmla="*/ 2081240 w 3071913"/>
              <a:gd name="connsiteY59" fmla="*/ 1620520 h 3962400"/>
              <a:gd name="connsiteX60" fmla="*/ 1974560 w 3071913"/>
              <a:gd name="connsiteY60" fmla="*/ 1595120 h 3962400"/>
              <a:gd name="connsiteX61" fmla="*/ 1883120 w 3071913"/>
              <a:gd name="connsiteY61" fmla="*/ 1290320 h 3962400"/>
              <a:gd name="connsiteX62" fmla="*/ 1771360 w 3071913"/>
              <a:gd name="connsiteY62" fmla="*/ 1132840 h 3962400"/>
              <a:gd name="connsiteX63" fmla="*/ 1644360 w 3071913"/>
              <a:gd name="connsiteY63" fmla="*/ 1203960 h 3962400"/>
              <a:gd name="connsiteX64" fmla="*/ 1456400 w 3071913"/>
              <a:gd name="connsiteY64" fmla="*/ 1361440 h 3962400"/>
              <a:gd name="connsiteX65" fmla="*/ 1344640 w 3071913"/>
              <a:gd name="connsiteY65" fmla="*/ 1427480 h 3962400"/>
              <a:gd name="connsiteX66" fmla="*/ 1207480 w 3071913"/>
              <a:gd name="connsiteY66" fmla="*/ 1361440 h 3962400"/>
              <a:gd name="connsiteX67" fmla="*/ 1136360 w 3071913"/>
              <a:gd name="connsiteY67" fmla="*/ 1310640 h 3962400"/>
              <a:gd name="connsiteX68" fmla="*/ 1044920 w 3071913"/>
              <a:gd name="connsiteY68" fmla="*/ 1386840 h 3962400"/>
              <a:gd name="connsiteX69" fmla="*/ 994120 w 3071913"/>
              <a:gd name="connsiteY69" fmla="*/ 1483360 h 3962400"/>
              <a:gd name="connsiteX70" fmla="*/ 806160 w 3071913"/>
              <a:gd name="connsiteY70" fmla="*/ 1534160 h 3962400"/>
              <a:gd name="connsiteX71" fmla="*/ 582640 w 3071913"/>
              <a:gd name="connsiteY71" fmla="*/ 1666240 h 3962400"/>
              <a:gd name="connsiteX72" fmla="*/ 399760 w 3071913"/>
              <a:gd name="connsiteY72" fmla="*/ 1747520 h 3962400"/>
              <a:gd name="connsiteX73" fmla="*/ 252440 w 3071913"/>
              <a:gd name="connsiteY73" fmla="*/ 1899920 h 3962400"/>
              <a:gd name="connsiteX74" fmla="*/ 206720 w 3071913"/>
              <a:gd name="connsiteY74" fmla="*/ 1945640 h 3962400"/>
              <a:gd name="connsiteX75" fmla="*/ 89880 w 3071913"/>
              <a:gd name="connsiteY75" fmla="*/ 1844040 h 3962400"/>
              <a:gd name="connsiteX76" fmla="*/ 3520 w 3071913"/>
              <a:gd name="connsiteY76" fmla="*/ 1752600 h 3962400"/>
              <a:gd name="connsiteX77" fmla="*/ 211800 w 3071913"/>
              <a:gd name="connsiteY77" fmla="*/ 1554480 h 3962400"/>
              <a:gd name="connsiteX78" fmla="*/ 440400 w 3071913"/>
              <a:gd name="connsiteY78" fmla="*/ 1315720 h 3962400"/>
              <a:gd name="connsiteX79" fmla="*/ 628360 w 3071913"/>
              <a:gd name="connsiteY79" fmla="*/ 1061720 h 3962400"/>
              <a:gd name="connsiteX80" fmla="*/ 689320 w 3071913"/>
              <a:gd name="connsiteY80" fmla="*/ 629920 h 3962400"/>
              <a:gd name="connsiteX81" fmla="*/ 851880 w 3071913"/>
              <a:gd name="connsiteY81" fmla="*/ 492760 h 3962400"/>
              <a:gd name="connsiteX82" fmla="*/ 862040 w 3071913"/>
              <a:gd name="connsiteY82" fmla="*/ 396240 h 3962400"/>
              <a:gd name="connsiteX83" fmla="*/ 938240 w 3071913"/>
              <a:gd name="connsiteY83" fmla="*/ 228600 h 3962400"/>
              <a:gd name="connsiteX84" fmla="*/ 953480 w 3071913"/>
              <a:gd name="connsiteY84" fmla="*/ 137160 h 3962400"/>
              <a:gd name="connsiteX85" fmla="*/ 897600 w 3071913"/>
              <a:gd name="connsiteY85" fmla="*/ 0 h 396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071913" h="3962400">
                <a:moveTo>
                  <a:pt x="953480" y="3962400"/>
                </a:moveTo>
                <a:cubicBezTo>
                  <a:pt x="1000893" y="3934460"/>
                  <a:pt x="1048307" y="3906520"/>
                  <a:pt x="1095720" y="3886200"/>
                </a:cubicBezTo>
                <a:cubicBezTo>
                  <a:pt x="1143133" y="3865880"/>
                  <a:pt x="1212560" y="3853180"/>
                  <a:pt x="1237960" y="3840480"/>
                </a:cubicBezTo>
                <a:cubicBezTo>
                  <a:pt x="1263360" y="3827780"/>
                  <a:pt x="1264207" y="3815927"/>
                  <a:pt x="1248120" y="3810000"/>
                </a:cubicBezTo>
                <a:cubicBezTo>
                  <a:pt x="1232033" y="3804073"/>
                  <a:pt x="1185467" y="3817620"/>
                  <a:pt x="1141440" y="3804920"/>
                </a:cubicBezTo>
                <a:cubicBezTo>
                  <a:pt x="1097413" y="3792220"/>
                  <a:pt x="1030527" y="3761740"/>
                  <a:pt x="983960" y="3733800"/>
                </a:cubicBezTo>
                <a:cubicBezTo>
                  <a:pt x="937393" y="3705860"/>
                  <a:pt x="898447" y="3673687"/>
                  <a:pt x="862040" y="3637280"/>
                </a:cubicBezTo>
                <a:cubicBezTo>
                  <a:pt x="825633" y="3600873"/>
                  <a:pt x="758747" y="3559387"/>
                  <a:pt x="765520" y="3515360"/>
                </a:cubicBezTo>
                <a:cubicBezTo>
                  <a:pt x="772293" y="3471333"/>
                  <a:pt x="860347" y="3408680"/>
                  <a:pt x="902680" y="3373120"/>
                </a:cubicBezTo>
                <a:cubicBezTo>
                  <a:pt x="945013" y="3337560"/>
                  <a:pt x="975493" y="3300307"/>
                  <a:pt x="1019520" y="3302000"/>
                </a:cubicBezTo>
                <a:cubicBezTo>
                  <a:pt x="1063547" y="3303693"/>
                  <a:pt x="1110113" y="3375660"/>
                  <a:pt x="1166840" y="3383280"/>
                </a:cubicBezTo>
                <a:cubicBezTo>
                  <a:pt x="1223567" y="3390900"/>
                  <a:pt x="1276907" y="3374813"/>
                  <a:pt x="1359880" y="3347720"/>
                </a:cubicBezTo>
                <a:cubicBezTo>
                  <a:pt x="1442853" y="3320627"/>
                  <a:pt x="1591020" y="3260513"/>
                  <a:pt x="1664680" y="3220720"/>
                </a:cubicBezTo>
                <a:cubicBezTo>
                  <a:pt x="1738340" y="3180927"/>
                  <a:pt x="1778133" y="3158913"/>
                  <a:pt x="1801840" y="3108960"/>
                </a:cubicBezTo>
                <a:cubicBezTo>
                  <a:pt x="1825547" y="3059007"/>
                  <a:pt x="1805227" y="2970953"/>
                  <a:pt x="1806920" y="2921000"/>
                </a:cubicBezTo>
                <a:cubicBezTo>
                  <a:pt x="1808613" y="2871047"/>
                  <a:pt x="1818773" y="2843953"/>
                  <a:pt x="1812000" y="2809240"/>
                </a:cubicBezTo>
                <a:cubicBezTo>
                  <a:pt x="1805227" y="2774527"/>
                  <a:pt x="1802687" y="2708487"/>
                  <a:pt x="1766280" y="2712720"/>
                </a:cubicBezTo>
                <a:cubicBezTo>
                  <a:pt x="1729873" y="2716953"/>
                  <a:pt x="1634200" y="2804160"/>
                  <a:pt x="1593560" y="2834640"/>
                </a:cubicBezTo>
                <a:cubicBezTo>
                  <a:pt x="1552920" y="2865120"/>
                  <a:pt x="1544453" y="2873587"/>
                  <a:pt x="1522440" y="2895600"/>
                </a:cubicBezTo>
                <a:cubicBezTo>
                  <a:pt x="1500427" y="2917613"/>
                  <a:pt x="1492807" y="2951480"/>
                  <a:pt x="1461480" y="2966720"/>
                </a:cubicBezTo>
                <a:cubicBezTo>
                  <a:pt x="1430153" y="2981960"/>
                  <a:pt x="1378507" y="2997200"/>
                  <a:pt x="1334480" y="2987040"/>
                </a:cubicBezTo>
                <a:cubicBezTo>
                  <a:pt x="1290453" y="2976880"/>
                  <a:pt x="1241347" y="2924387"/>
                  <a:pt x="1197320" y="2905760"/>
                </a:cubicBezTo>
                <a:cubicBezTo>
                  <a:pt x="1153293" y="2887133"/>
                  <a:pt x="1092333" y="2904067"/>
                  <a:pt x="1070320" y="2875280"/>
                </a:cubicBezTo>
                <a:cubicBezTo>
                  <a:pt x="1048307" y="2846493"/>
                  <a:pt x="1071167" y="2779606"/>
                  <a:pt x="1065240" y="2733040"/>
                </a:cubicBezTo>
                <a:cubicBezTo>
                  <a:pt x="1059313" y="2686474"/>
                  <a:pt x="1021213" y="2647527"/>
                  <a:pt x="1034760" y="2595880"/>
                </a:cubicBezTo>
                <a:cubicBezTo>
                  <a:pt x="1048307" y="2544233"/>
                  <a:pt x="1138053" y="2464647"/>
                  <a:pt x="1146520" y="2423160"/>
                </a:cubicBezTo>
                <a:cubicBezTo>
                  <a:pt x="1154987" y="2381673"/>
                  <a:pt x="1140593" y="2359660"/>
                  <a:pt x="1085560" y="2346960"/>
                </a:cubicBezTo>
                <a:cubicBezTo>
                  <a:pt x="1030527" y="2334260"/>
                  <a:pt x="891673" y="2377440"/>
                  <a:pt x="816320" y="2346960"/>
                </a:cubicBezTo>
                <a:cubicBezTo>
                  <a:pt x="740967" y="2316480"/>
                  <a:pt x="649527" y="2212340"/>
                  <a:pt x="633440" y="2164080"/>
                </a:cubicBezTo>
                <a:cubicBezTo>
                  <a:pt x="617353" y="2115820"/>
                  <a:pt x="680853" y="2101427"/>
                  <a:pt x="719800" y="2057400"/>
                </a:cubicBezTo>
                <a:cubicBezTo>
                  <a:pt x="758747" y="2013373"/>
                  <a:pt x="829020" y="1943947"/>
                  <a:pt x="867120" y="1899920"/>
                </a:cubicBezTo>
                <a:cubicBezTo>
                  <a:pt x="905220" y="1855893"/>
                  <a:pt x="901833" y="1811020"/>
                  <a:pt x="948400" y="1793240"/>
                </a:cubicBezTo>
                <a:cubicBezTo>
                  <a:pt x="994967" y="1775460"/>
                  <a:pt x="1066933" y="1810173"/>
                  <a:pt x="1146520" y="1793240"/>
                </a:cubicBezTo>
                <a:cubicBezTo>
                  <a:pt x="1226107" y="1776307"/>
                  <a:pt x="1346333" y="1730587"/>
                  <a:pt x="1425920" y="1691640"/>
                </a:cubicBezTo>
                <a:cubicBezTo>
                  <a:pt x="1505507" y="1652693"/>
                  <a:pt x="1567313" y="1573107"/>
                  <a:pt x="1624040" y="1559560"/>
                </a:cubicBezTo>
                <a:cubicBezTo>
                  <a:pt x="1680767" y="1546013"/>
                  <a:pt x="1720560" y="1579880"/>
                  <a:pt x="1766280" y="1610360"/>
                </a:cubicBezTo>
                <a:cubicBezTo>
                  <a:pt x="1812000" y="1640840"/>
                  <a:pt x="1862800" y="1711960"/>
                  <a:pt x="1898360" y="1742440"/>
                </a:cubicBezTo>
                <a:cubicBezTo>
                  <a:pt x="1933920" y="1772920"/>
                  <a:pt x="1948313" y="1782233"/>
                  <a:pt x="1979640" y="1793240"/>
                </a:cubicBezTo>
                <a:cubicBezTo>
                  <a:pt x="2010967" y="1804247"/>
                  <a:pt x="2040600" y="1814407"/>
                  <a:pt x="2086320" y="1808480"/>
                </a:cubicBezTo>
                <a:cubicBezTo>
                  <a:pt x="2132040" y="1802553"/>
                  <a:pt x="2200620" y="1776307"/>
                  <a:pt x="2253960" y="1757680"/>
                </a:cubicBezTo>
                <a:cubicBezTo>
                  <a:pt x="2307300" y="1739053"/>
                  <a:pt x="2351327" y="1717887"/>
                  <a:pt x="2406360" y="1696720"/>
                </a:cubicBezTo>
                <a:cubicBezTo>
                  <a:pt x="2461393" y="1675553"/>
                  <a:pt x="2537593" y="1635760"/>
                  <a:pt x="2584160" y="1630680"/>
                </a:cubicBezTo>
                <a:cubicBezTo>
                  <a:pt x="2630727" y="1625600"/>
                  <a:pt x="2638347" y="1645073"/>
                  <a:pt x="2685760" y="1666240"/>
                </a:cubicBezTo>
                <a:cubicBezTo>
                  <a:pt x="2733173" y="1687407"/>
                  <a:pt x="2816994" y="1738207"/>
                  <a:pt x="2868640" y="1757680"/>
                </a:cubicBezTo>
                <a:cubicBezTo>
                  <a:pt x="2920286" y="1777153"/>
                  <a:pt x="2972780" y="1804247"/>
                  <a:pt x="2995640" y="1783080"/>
                </a:cubicBezTo>
                <a:cubicBezTo>
                  <a:pt x="3018500" y="1761913"/>
                  <a:pt x="3002413" y="1665393"/>
                  <a:pt x="3005800" y="1630680"/>
                </a:cubicBezTo>
                <a:cubicBezTo>
                  <a:pt x="3009187" y="1595967"/>
                  <a:pt x="3004953" y="1589193"/>
                  <a:pt x="3015960" y="1574800"/>
                </a:cubicBezTo>
                <a:cubicBezTo>
                  <a:pt x="3026967" y="1560407"/>
                  <a:pt x="3070147" y="1551093"/>
                  <a:pt x="3071840" y="1544320"/>
                </a:cubicBezTo>
                <a:cubicBezTo>
                  <a:pt x="3073533" y="1537547"/>
                  <a:pt x="3045593" y="1529080"/>
                  <a:pt x="3026120" y="1534160"/>
                </a:cubicBezTo>
                <a:cubicBezTo>
                  <a:pt x="3006647" y="1539240"/>
                  <a:pt x="2990560" y="1584113"/>
                  <a:pt x="2955000" y="1574800"/>
                </a:cubicBezTo>
                <a:cubicBezTo>
                  <a:pt x="2919440" y="1565487"/>
                  <a:pt x="2844933" y="1529927"/>
                  <a:pt x="2812760" y="1478280"/>
                </a:cubicBezTo>
                <a:cubicBezTo>
                  <a:pt x="2780587" y="1426633"/>
                  <a:pt x="2778047" y="1314873"/>
                  <a:pt x="2761960" y="1264920"/>
                </a:cubicBezTo>
                <a:cubicBezTo>
                  <a:pt x="2745873" y="1214967"/>
                  <a:pt x="2746720" y="1188720"/>
                  <a:pt x="2716240" y="1178560"/>
                </a:cubicBezTo>
                <a:cubicBezTo>
                  <a:pt x="2685760" y="1168400"/>
                  <a:pt x="2629033" y="1190413"/>
                  <a:pt x="2579080" y="1203960"/>
                </a:cubicBezTo>
                <a:cubicBezTo>
                  <a:pt x="2529127" y="1217507"/>
                  <a:pt x="2472400" y="1262380"/>
                  <a:pt x="2416520" y="1259840"/>
                </a:cubicBezTo>
                <a:cubicBezTo>
                  <a:pt x="2360640" y="1257300"/>
                  <a:pt x="2286133" y="1197187"/>
                  <a:pt x="2243800" y="1188720"/>
                </a:cubicBezTo>
                <a:cubicBezTo>
                  <a:pt x="2201467" y="1180253"/>
                  <a:pt x="2181147" y="1186180"/>
                  <a:pt x="2162520" y="1209040"/>
                </a:cubicBezTo>
                <a:cubicBezTo>
                  <a:pt x="2143893" y="1231900"/>
                  <a:pt x="2136273" y="1278467"/>
                  <a:pt x="2132040" y="1325880"/>
                </a:cubicBezTo>
                <a:cubicBezTo>
                  <a:pt x="2127807" y="1373293"/>
                  <a:pt x="2145587" y="1444413"/>
                  <a:pt x="2137120" y="1493520"/>
                </a:cubicBezTo>
                <a:cubicBezTo>
                  <a:pt x="2128653" y="1542627"/>
                  <a:pt x="2108333" y="1603587"/>
                  <a:pt x="2081240" y="1620520"/>
                </a:cubicBezTo>
                <a:cubicBezTo>
                  <a:pt x="2054147" y="1637453"/>
                  <a:pt x="2007580" y="1650153"/>
                  <a:pt x="1974560" y="1595120"/>
                </a:cubicBezTo>
                <a:cubicBezTo>
                  <a:pt x="1941540" y="1540087"/>
                  <a:pt x="1916987" y="1367367"/>
                  <a:pt x="1883120" y="1290320"/>
                </a:cubicBezTo>
                <a:cubicBezTo>
                  <a:pt x="1849253" y="1213273"/>
                  <a:pt x="1811153" y="1147233"/>
                  <a:pt x="1771360" y="1132840"/>
                </a:cubicBezTo>
                <a:cubicBezTo>
                  <a:pt x="1731567" y="1118447"/>
                  <a:pt x="1696853" y="1165860"/>
                  <a:pt x="1644360" y="1203960"/>
                </a:cubicBezTo>
                <a:cubicBezTo>
                  <a:pt x="1591867" y="1242060"/>
                  <a:pt x="1506353" y="1324187"/>
                  <a:pt x="1456400" y="1361440"/>
                </a:cubicBezTo>
                <a:cubicBezTo>
                  <a:pt x="1406447" y="1398693"/>
                  <a:pt x="1386127" y="1427480"/>
                  <a:pt x="1344640" y="1427480"/>
                </a:cubicBezTo>
                <a:cubicBezTo>
                  <a:pt x="1303153" y="1427480"/>
                  <a:pt x="1242193" y="1380913"/>
                  <a:pt x="1207480" y="1361440"/>
                </a:cubicBezTo>
                <a:cubicBezTo>
                  <a:pt x="1172767" y="1341967"/>
                  <a:pt x="1163453" y="1306407"/>
                  <a:pt x="1136360" y="1310640"/>
                </a:cubicBezTo>
                <a:cubicBezTo>
                  <a:pt x="1109267" y="1314873"/>
                  <a:pt x="1068627" y="1358053"/>
                  <a:pt x="1044920" y="1386840"/>
                </a:cubicBezTo>
                <a:cubicBezTo>
                  <a:pt x="1021213" y="1415627"/>
                  <a:pt x="1033913" y="1458807"/>
                  <a:pt x="994120" y="1483360"/>
                </a:cubicBezTo>
                <a:cubicBezTo>
                  <a:pt x="954327" y="1507913"/>
                  <a:pt x="874740" y="1503680"/>
                  <a:pt x="806160" y="1534160"/>
                </a:cubicBezTo>
                <a:cubicBezTo>
                  <a:pt x="737580" y="1564640"/>
                  <a:pt x="650373" y="1630680"/>
                  <a:pt x="582640" y="1666240"/>
                </a:cubicBezTo>
                <a:cubicBezTo>
                  <a:pt x="514907" y="1701800"/>
                  <a:pt x="454793" y="1708573"/>
                  <a:pt x="399760" y="1747520"/>
                </a:cubicBezTo>
                <a:cubicBezTo>
                  <a:pt x="344727" y="1786467"/>
                  <a:pt x="284613" y="1866900"/>
                  <a:pt x="252440" y="1899920"/>
                </a:cubicBezTo>
                <a:cubicBezTo>
                  <a:pt x="220267" y="1932940"/>
                  <a:pt x="233813" y="1954953"/>
                  <a:pt x="206720" y="1945640"/>
                </a:cubicBezTo>
                <a:cubicBezTo>
                  <a:pt x="179627" y="1936327"/>
                  <a:pt x="123747" y="1876213"/>
                  <a:pt x="89880" y="1844040"/>
                </a:cubicBezTo>
                <a:cubicBezTo>
                  <a:pt x="56013" y="1811867"/>
                  <a:pt x="-16800" y="1800860"/>
                  <a:pt x="3520" y="1752600"/>
                </a:cubicBezTo>
                <a:cubicBezTo>
                  <a:pt x="23840" y="1704340"/>
                  <a:pt x="138987" y="1627293"/>
                  <a:pt x="211800" y="1554480"/>
                </a:cubicBezTo>
                <a:cubicBezTo>
                  <a:pt x="284613" y="1481667"/>
                  <a:pt x="370973" y="1397847"/>
                  <a:pt x="440400" y="1315720"/>
                </a:cubicBezTo>
                <a:cubicBezTo>
                  <a:pt x="509827" y="1233593"/>
                  <a:pt x="586873" y="1176020"/>
                  <a:pt x="628360" y="1061720"/>
                </a:cubicBezTo>
                <a:cubicBezTo>
                  <a:pt x="669847" y="947420"/>
                  <a:pt x="652067" y="724747"/>
                  <a:pt x="689320" y="629920"/>
                </a:cubicBezTo>
                <a:cubicBezTo>
                  <a:pt x="726573" y="535093"/>
                  <a:pt x="823093" y="531707"/>
                  <a:pt x="851880" y="492760"/>
                </a:cubicBezTo>
                <a:cubicBezTo>
                  <a:pt x="880667" y="453813"/>
                  <a:pt x="847647" y="440267"/>
                  <a:pt x="862040" y="396240"/>
                </a:cubicBezTo>
                <a:cubicBezTo>
                  <a:pt x="876433" y="352213"/>
                  <a:pt x="923000" y="271780"/>
                  <a:pt x="938240" y="228600"/>
                </a:cubicBezTo>
                <a:cubicBezTo>
                  <a:pt x="953480" y="185420"/>
                  <a:pt x="960253" y="175260"/>
                  <a:pt x="953480" y="137160"/>
                </a:cubicBezTo>
                <a:cubicBezTo>
                  <a:pt x="946707" y="99060"/>
                  <a:pt x="922153" y="49530"/>
                  <a:pt x="8976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Freeform 233"/>
          <p:cNvSpPr/>
          <p:nvPr/>
        </p:nvSpPr>
        <p:spPr>
          <a:xfrm>
            <a:off x="1569030" y="1295400"/>
            <a:ext cx="1195669" cy="3616960"/>
          </a:xfrm>
          <a:custGeom>
            <a:avLst/>
            <a:gdLst>
              <a:gd name="connsiteX0" fmla="*/ 630610 w 1195669"/>
              <a:gd name="connsiteY0" fmla="*/ 3616960 h 3616960"/>
              <a:gd name="connsiteX1" fmla="*/ 625530 w 1195669"/>
              <a:gd name="connsiteY1" fmla="*/ 3545840 h 3616960"/>
              <a:gd name="connsiteX2" fmla="*/ 747450 w 1195669"/>
              <a:gd name="connsiteY2" fmla="*/ 3454400 h 3616960"/>
              <a:gd name="connsiteX3" fmla="*/ 701730 w 1195669"/>
              <a:gd name="connsiteY3" fmla="*/ 3373120 h 3616960"/>
              <a:gd name="connsiteX4" fmla="*/ 569650 w 1195669"/>
              <a:gd name="connsiteY4" fmla="*/ 3271520 h 3616960"/>
              <a:gd name="connsiteX5" fmla="*/ 503610 w 1195669"/>
              <a:gd name="connsiteY5" fmla="*/ 3169920 h 3616960"/>
              <a:gd name="connsiteX6" fmla="*/ 508690 w 1195669"/>
              <a:gd name="connsiteY6" fmla="*/ 2997200 h 3616960"/>
              <a:gd name="connsiteX7" fmla="*/ 620450 w 1195669"/>
              <a:gd name="connsiteY7" fmla="*/ 2809240 h 3616960"/>
              <a:gd name="connsiteX8" fmla="*/ 783010 w 1195669"/>
              <a:gd name="connsiteY8" fmla="*/ 2692400 h 3616960"/>
              <a:gd name="connsiteX9" fmla="*/ 986210 w 1195669"/>
              <a:gd name="connsiteY9" fmla="*/ 2529840 h 3616960"/>
              <a:gd name="connsiteX10" fmla="*/ 1118290 w 1195669"/>
              <a:gd name="connsiteY10" fmla="*/ 2407920 h 3616960"/>
              <a:gd name="connsiteX11" fmla="*/ 1113210 w 1195669"/>
              <a:gd name="connsiteY11" fmla="*/ 2331720 h 3616960"/>
              <a:gd name="connsiteX12" fmla="*/ 1031930 w 1195669"/>
              <a:gd name="connsiteY12" fmla="*/ 2280920 h 3616960"/>
              <a:gd name="connsiteX13" fmla="*/ 1113210 w 1195669"/>
              <a:gd name="connsiteY13" fmla="*/ 2189480 h 3616960"/>
              <a:gd name="connsiteX14" fmla="*/ 1194490 w 1195669"/>
              <a:gd name="connsiteY14" fmla="*/ 2128520 h 3616960"/>
              <a:gd name="connsiteX15" fmla="*/ 1158930 w 1195669"/>
              <a:gd name="connsiteY15" fmla="*/ 2016760 h 3616960"/>
              <a:gd name="connsiteX16" fmla="*/ 1123370 w 1195669"/>
              <a:gd name="connsiteY16" fmla="*/ 1955800 h 3616960"/>
              <a:gd name="connsiteX17" fmla="*/ 1067490 w 1195669"/>
              <a:gd name="connsiteY17" fmla="*/ 1803400 h 3616960"/>
              <a:gd name="connsiteX18" fmla="*/ 991290 w 1195669"/>
              <a:gd name="connsiteY18" fmla="*/ 1818640 h 3616960"/>
              <a:gd name="connsiteX19" fmla="*/ 920170 w 1195669"/>
              <a:gd name="connsiteY19" fmla="*/ 1823720 h 3616960"/>
              <a:gd name="connsiteX20" fmla="*/ 910010 w 1195669"/>
              <a:gd name="connsiteY20" fmla="*/ 1793240 h 3616960"/>
              <a:gd name="connsiteX21" fmla="*/ 889690 w 1195669"/>
              <a:gd name="connsiteY21" fmla="*/ 1681480 h 3616960"/>
              <a:gd name="connsiteX22" fmla="*/ 843970 w 1195669"/>
              <a:gd name="connsiteY22" fmla="*/ 1529080 h 3616960"/>
              <a:gd name="connsiteX23" fmla="*/ 793170 w 1195669"/>
              <a:gd name="connsiteY23" fmla="*/ 1452880 h 3616960"/>
              <a:gd name="connsiteX24" fmla="*/ 716970 w 1195669"/>
              <a:gd name="connsiteY24" fmla="*/ 1452880 h 3616960"/>
              <a:gd name="connsiteX25" fmla="*/ 600130 w 1195669"/>
              <a:gd name="connsiteY25" fmla="*/ 1518920 h 3616960"/>
              <a:gd name="connsiteX26" fmla="*/ 523930 w 1195669"/>
              <a:gd name="connsiteY26" fmla="*/ 1513840 h 3616960"/>
              <a:gd name="connsiteX27" fmla="*/ 452810 w 1195669"/>
              <a:gd name="connsiteY27" fmla="*/ 1336040 h 3616960"/>
              <a:gd name="connsiteX28" fmla="*/ 447730 w 1195669"/>
              <a:gd name="connsiteY28" fmla="*/ 1198880 h 3616960"/>
              <a:gd name="connsiteX29" fmla="*/ 356290 w 1195669"/>
              <a:gd name="connsiteY29" fmla="*/ 1143000 h 3616960"/>
              <a:gd name="connsiteX30" fmla="*/ 188650 w 1195669"/>
              <a:gd name="connsiteY30" fmla="*/ 1056640 h 3616960"/>
              <a:gd name="connsiteX31" fmla="*/ 173410 w 1195669"/>
              <a:gd name="connsiteY31" fmla="*/ 919480 h 3616960"/>
              <a:gd name="connsiteX32" fmla="*/ 102290 w 1195669"/>
              <a:gd name="connsiteY32" fmla="*/ 868680 h 3616960"/>
              <a:gd name="connsiteX33" fmla="*/ 41330 w 1195669"/>
              <a:gd name="connsiteY33" fmla="*/ 822960 h 3616960"/>
              <a:gd name="connsiteX34" fmla="*/ 81970 w 1195669"/>
              <a:gd name="connsiteY34" fmla="*/ 736600 h 3616960"/>
              <a:gd name="connsiteX35" fmla="*/ 97210 w 1195669"/>
              <a:gd name="connsiteY35" fmla="*/ 589280 h 3616960"/>
              <a:gd name="connsiteX36" fmla="*/ 690 w 1195669"/>
              <a:gd name="connsiteY36" fmla="*/ 431800 h 3616960"/>
              <a:gd name="connsiteX37" fmla="*/ 56570 w 1195669"/>
              <a:gd name="connsiteY37" fmla="*/ 259080 h 3616960"/>
              <a:gd name="connsiteX38" fmla="*/ 107370 w 1195669"/>
              <a:gd name="connsiteY38" fmla="*/ 162560 h 3616960"/>
              <a:gd name="connsiteX39" fmla="*/ 87050 w 1195669"/>
              <a:gd name="connsiteY39" fmla="*/ 76200 h 3616960"/>
              <a:gd name="connsiteX40" fmla="*/ 163250 w 1195669"/>
              <a:gd name="connsiteY40" fmla="*/ 0 h 36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95669" h="3616960">
                <a:moveTo>
                  <a:pt x="630610" y="3616960"/>
                </a:moveTo>
                <a:cubicBezTo>
                  <a:pt x="618333" y="3594946"/>
                  <a:pt x="606057" y="3572933"/>
                  <a:pt x="625530" y="3545840"/>
                </a:cubicBezTo>
                <a:cubicBezTo>
                  <a:pt x="645003" y="3518747"/>
                  <a:pt x="734750" y="3483187"/>
                  <a:pt x="747450" y="3454400"/>
                </a:cubicBezTo>
                <a:cubicBezTo>
                  <a:pt x="760150" y="3425613"/>
                  <a:pt x="731363" y="3403600"/>
                  <a:pt x="701730" y="3373120"/>
                </a:cubicBezTo>
                <a:cubicBezTo>
                  <a:pt x="672097" y="3342640"/>
                  <a:pt x="602670" y="3305387"/>
                  <a:pt x="569650" y="3271520"/>
                </a:cubicBezTo>
                <a:cubicBezTo>
                  <a:pt x="536630" y="3237653"/>
                  <a:pt x="513770" y="3215640"/>
                  <a:pt x="503610" y="3169920"/>
                </a:cubicBezTo>
                <a:cubicBezTo>
                  <a:pt x="493450" y="3124200"/>
                  <a:pt x="489217" y="3057313"/>
                  <a:pt x="508690" y="2997200"/>
                </a:cubicBezTo>
                <a:cubicBezTo>
                  <a:pt x="528163" y="2937087"/>
                  <a:pt x="574730" y="2860040"/>
                  <a:pt x="620450" y="2809240"/>
                </a:cubicBezTo>
                <a:cubicBezTo>
                  <a:pt x="666170" y="2758440"/>
                  <a:pt x="722050" y="2738967"/>
                  <a:pt x="783010" y="2692400"/>
                </a:cubicBezTo>
                <a:cubicBezTo>
                  <a:pt x="843970" y="2645833"/>
                  <a:pt x="930330" y="2577253"/>
                  <a:pt x="986210" y="2529840"/>
                </a:cubicBezTo>
                <a:cubicBezTo>
                  <a:pt x="1042090" y="2482427"/>
                  <a:pt x="1097123" y="2440940"/>
                  <a:pt x="1118290" y="2407920"/>
                </a:cubicBezTo>
                <a:cubicBezTo>
                  <a:pt x="1139457" y="2374900"/>
                  <a:pt x="1127603" y="2352887"/>
                  <a:pt x="1113210" y="2331720"/>
                </a:cubicBezTo>
                <a:cubicBezTo>
                  <a:pt x="1098817" y="2310553"/>
                  <a:pt x="1031930" y="2304627"/>
                  <a:pt x="1031930" y="2280920"/>
                </a:cubicBezTo>
                <a:cubicBezTo>
                  <a:pt x="1031930" y="2257213"/>
                  <a:pt x="1086117" y="2214880"/>
                  <a:pt x="1113210" y="2189480"/>
                </a:cubicBezTo>
                <a:cubicBezTo>
                  <a:pt x="1140303" y="2164080"/>
                  <a:pt x="1186870" y="2157307"/>
                  <a:pt x="1194490" y="2128520"/>
                </a:cubicBezTo>
                <a:cubicBezTo>
                  <a:pt x="1202110" y="2099733"/>
                  <a:pt x="1170783" y="2045547"/>
                  <a:pt x="1158930" y="2016760"/>
                </a:cubicBezTo>
                <a:cubicBezTo>
                  <a:pt x="1147077" y="1987973"/>
                  <a:pt x="1138610" y="1991360"/>
                  <a:pt x="1123370" y="1955800"/>
                </a:cubicBezTo>
                <a:cubicBezTo>
                  <a:pt x="1108130" y="1920240"/>
                  <a:pt x="1089503" y="1826260"/>
                  <a:pt x="1067490" y="1803400"/>
                </a:cubicBezTo>
                <a:cubicBezTo>
                  <a:pt x="1045477" y="1780540"/>
                  <a:pt x="1015843" y="1815253"/>
                  <a:pt x="991290" y="1818640"/>
                </a:cubicBezTo>
                <a:cubicBezTo>
                  <a:pt x="966737" y="1822027"/>
                  <a:pt x="933717" y="1827953"/>
                  <a:pt x="920170" y="1823720"/>
                </a:cubicBezTo>
                <a:cubicBezTo>
                  <a:pt x="906623" y="1819487"/>
                  <a:pt x="915090" y="1816947"/>
                  <a:pt x="910010" y="1793240"/>
                </a:cubicBezTo>
                <a:cubicBezTo>
                  <a:pt x="904930" y="1769533"/>
                  <a:pt x="900697" y="1725507"/>
                  <a:pt x="889690" y="1681480"/>
                </a:cubicBezTo>
                <a:cubicBezTo>
                  <a:pt x="878683" y="1637453"/>
                  <a:pt x="860057" y="1567180"/>
                  <a:pt x="843970" y="1529080"/>
                </a:cubicBezTo>
                <a:cubicBezTo>
                  <a:pt x="827883" y="1490980"/>
                  <a:pt x="814337" y="1465580"/>
                  <a:pt x="793170" y="1452880"/>
                </a:cubicBezTo>
                <a:cubicBezTo>
                  <a:pt x="772003" y="1440180"/>
                  <a:pt x="749143" y="1441873"/>
                  <a:pt x="716970" y="1452880"/>
                </a:cubicBezTo>
                <a:cubicBezTo>
                  <a:pt x="684797" y="1463887"/>
                  <a:pt x="632303" y="1508760"/>
                  <a:pt x="600130" y="1518920"/>
                </a:cubicBezTo>
                <a:cubicBezTo>
                  <a:pt x="567957" y="1529080"/>
                  <a:pt x="548483" y="1544320"/>
                  <a:pt x="523930" y="1513840"/>
                </a:cubicBezTo>
                <a:cubicBezTo>
                  <a:pt x="499377" y="1483360"/>
                  <a:pt x="465510" y="1388533"/>
                  <a:pt x="452810" y="1336040"/>
                </a:cubicBezTo>
                <a:cubicBezTo>
                  <a:pt x="440110" y="1283547"/>
                  <a:pt x="463817" y="1231053"/>
                  <a:pt x="447730" y="1198880"/>
                </a:cubicBezTo>
                <a:cubicBezTo>
                  <a:pt x="431643" y="1166707"/>
                  <a:pt x="399470" y="1166707"/>
                  <a:pt x="356290" y="1143000"/>
                </a:cubicBezTo>
                <a:cubicBezTo>
                  <a:pt x="313110" y="1119293"/>
                  <a:pt x="219130" y="1093893"/>
                  <a:pt x="188650" y="1056640"/>
                </a:cubicBezTo>
                <a:cubicBezTo>
                  <a:pt x="158170" y="1019387"/>
                  <a:pt x="187803" y="950807"/>
                  <a:pt x="173410" y="919480"/>
                </a:cubicBezTo>
                <a:cubicBezTo>
                  <a:pt x="159017" y="888153"/>
                  <a:pt x="124303" y="884767"/>
                  <a:pt x="102290" y="868680"/>
                </a:cubicBezTo>
                <a:cubicBezTo>
                  <a:pt x="80277" y="852593"/>
                  <a:pt x="44717" y="844973"/>
                  <a:pt x="41330" y="822960"/>
                </a:cubicBezTo>
                <a:cubicBezTo>
                  <a:pt x="37943" y="800947"/>
                  <a:pt x="72657" y="775547"/>
                  <a:pt x="81970" y="736600"/>
                </a:cubicBezTo>
                <a:cubicBezTo>
                  <a:pt x="91283" y="697653"/>
                  <a:pt x="110757" y="640080"/>
                  <a:pt x="97210" y="589280"/>
                </a:cubicBezTo>
                <a:cubicBezTo>
                  <a:pt x="83663" y="538480"/>
                  <a:pt x="7463" y="486833"/>
                  <a:pt x="690" y="431800"/>
                </a:cubicBezTo>
                <a:cubicBezTo>
                  <a:pt x="-6083" y="376767"/>
                  <a:pt x="38790" y="303953"/>
                  <a:pt x="56570" y="259080"/>
                </a:cubicBezTo>
                <a:cubicBezTo>
                  <a:pt x="74350" y="214207"/>
                  <a:pt x="102290" y="193040"/>
                  <a:pt x="107370" y="162560"/>
                </a:cubicBezTo>
                <a:cubicBezTo>
                  <a:pt x="112450" y="132080"/>
                  <a:pt x="77737" y="103293"/>
                  <a:pt x="87050" y="76200"/>
                </a:cubicBezTo>
                <a:cubicBezTo>
                  <a:pt x="96363" y="49107"/>
                  <a:pt x="129806" y="24553"/>
                  <a:pt x="16325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1685057" y="1315720"/>
            <a:ext cx="1200504" cy="3728720"/>
          </a:xfrm>
          <a:custGeom>
            <a:avLst/>
            <a:gdLst>
              <a:gd name="connsiteX0" fmla="*/ 260583 w 1200504"/>
              <a:gd name="connsiteY0" fmla="*/ 0 h 3728720"/>
              <a:gd name="connsiteX1" fmla="*/ 103103 w 1200504"/>
              <a:gd name="connsiteY1" fmla="*/ 55880 h 3728720"/>
              <a:gd name="connsiteX2" fmla="*/ 47223 w 1200504"/>
              <a:gd name="connsiteY2" fmla="*/ 193040 h 3728720"/>
              <a:gd name="connsiteX3" fmla="*/ 1503 w 1200504"/>
              <a:gd name="connsiteY3" fmla="*/ 325120 h 3728720"/>
              <a:gd name="connsiteX4" fmla="*/ 16743 w 1200504"/>
              <a:gd name="connsiteY4" fmla="*/ 472440 h 3728720"/>
              <a:gd name="connsiteX5" fmla="*/ 72623 w 1200504"/>
              <a:gd name="connsiteY5" fmla="*/ 645160 h 3728720"/>
              <a:gd name="connsiteX6" fmla="*/ 235183 w 1200504"/>
              <a:gd name="connsiteY6" fmla="*/ 975360 h 3728720"/>
              <a:gd name="connsiteX7" fmla="*/ 418063 w 1200504"/>
              <a:gd name="connsiteY7" fmla="*/ 1026160 h 3728720"/>
              <a:gd name="connsiteX8" fmla="*/ 504423 w 1200504"/>
              <a:gd name="connsiteY8" fmla="*/ 1026160 h 3728720"/>
              <a:gd name="connsiteX9" fmla="*/ 545063 w 1200504"/>
              <a:gd name="connsiteY9" fmla="*/ 1132840 h 3728720"/>
              <a:gd name="connsiteX10" fmla="*/ 504423 w 1200504"/>
              <a:gd name="connsiteY10" fmla="*/ 1219200 h 3728720"/>
              <a:gd name="connsiteX11" fmla="*/ 499343 w 1200504"/>
              <a:gd name="connsiteY11" fmla="*/ 1310640 h 3728720"/>
              <a:gd name="connsiteX12" fmla="*/ 611103 w 1200504"/>
              <a:gd name="connsiteY12" fmla="*/ 1366520 h 3728720"/>
              <a:gd name="connsiteX13" fmla="*/ 733023 w 1200504"/>
              <a:gd name="connsiteY13" fmla="*/ 1412240 h 3728720"/>
              <a:gd name="connsiteX14" fmla="*/ 819383 w 1200504"/>
              <a:gd name="connsiteY14" fmla="*/ 1554480 h 3728720"/>
              <a:gd name="connsiteX15" fmla="*/ 885423 w 1200504"/>
              <a:gd name="connsiteY15" fmla="*/ 1651000 h 3728720"/>
              <a:gd name="connsiteX16" fmla="*/ 1017503 w 1200504"/>
              <a:gd name="connsiteY16" fmla="*/ 1651000 h 3728720"/>
              <a:gd name="connsiteX17" fmla="*/ 1042903 w 1200504"/>
              <a:gd name="connsiteY17" fmla="*/ 1833880 h 3728720"/>
              <a:gd name="connsiteX18" fmla="*/ 1098783 w 1200504"/>
              <a:gd name="connsiteY18" fmla="*/ 2011680 h 3728720"/>
              <a:gd name="connsiteX19" fmla="*/ 1200383 w 1200504"/>
              <a:gd name="connsiteY19" fmla="*/ 2133600 h 3728720"/>
              <a:gd name="connsiteX20" fmla="*/ 1119103 w 1200504"/>
              <a:gd name="connsiteY20" fmla="*/ 2250440 h 3728720"/>
              <a:gd name="connsiteX21" fmla="*/ 1103863 w 1200504"/>
              <a:gd name="connsiteY21" fmla="*/ 2433320 h 3728720"/>
              <a:gd name="connsiteX22" fmla="*/ 1088623 w 1200504"/>
              <a:gd name="connsiteY22" fmla="*/ 2463800 h 3728720"/>
              <a:gd name="connsiteX23" fmla="*/ 926063 w 1200504"/>
              <a:gd name="connsiteY23" fmla="*/ 2555240 h 3728720"/>
              <a:gd name="connsiteX24" fmla="*/ 829543 w 1200504"/>
              <a:gd name="connsiteY24" fmla="*/ 2626360 h 3728720"/>
              <a:gd name="connsiteX25" fmla="*/ 758423 w 1200504"/>
              <a:gd name="connsiteY25" fmla="*/ 2727960 h 3728720"/>
              <a:gd name="connsiteX26" fmla="*/ 590783 w 1200504"/>
              <a:gd name="connsiteY26" fmla="*/ 2783840 h 3728720"/>
              <a:gd name="connsiteX27" fmla="*/ 423143 w 1200504"/>
              <a:gd name="connsiteY27" fmla="*/ 2971800 h 3728720"/>
              <a:gd name="connsiteX28" fmla="*/ 433303 w 1200504"/>
              <a:gd name="connsiteY28" fmla="*/ 3164840 h 3728720"/>
              <a:gd name="connsiteX29" fmla="*/ 651743 w 1200504"/>
              <a:gd name="connsiteY29" fmla="*/ 3337560 h 3728720"/>
              <a:gd name="connsiteX30" fmla="*/ 793983 w 1200504"/>
              <a:gd name="connsiteY30" fmla="*/ 3459480 h 3728720"/>
              <a:gd name="connsiteX31" fmla="*/ 672063 w 1200504"/>
              <a:gd name="connsiteY31" fmla="*/ 3510280 h 3728720"/>
              <a:gd name="connsiteX32" fmla="*/ 580623 w 1200504"/>
              <a:gd name="connsiteY32" fmla="*/ 3545840 h 3728720"/>
              <a:gd name="connsiteX33" fmla="*/ 570463 w 1200504"/>
              <a:gd name="connsiteY33" fmla="*/ 3642360 h 3728720"/>
              <a:gd name="connsiteX34" fmla="*/ 606023 w 1200504"/>
              <a:gd name="connsiteY34" fmla="*/ 3728720 h 3728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00504" h="3728720">
                <a:moveTo>
                  <a:pt x="260583" y="0"/>
                </a:moveTo>
                <a:cubicBezTo>
                  <a:pt x="199623" y="11853"/>
                  <a:pt x="138663" y="23707"/>
                  <a:pt x="103103" y="55880"/>
                </a:cubicBezTo>
                <a:cubicBezTo>
                  <a:pt x="67543" y="88053"/>
                  <a:pt x="64156" y="148167"/>
                  <a:pt x="47223" y="193040"/>
                </a:cubicBezTo>
                <a:cubicBezTo>
                  <a:pt x="30290" y="237913"/>
                  <a:pt x="6583" y="278553"/>
                  <a:pt x="1503" y="325120"/>
                </a:cubicBezTo>
                <a:cubicBezTo>
                  <a:pt x="-3577" y="371687"/>
                  <a:pt x="4890" y="419100"/>
                  <a:pt x="16743" y="472440"/>
                </a:cubicBezTo>
                <a:cubicBezTo>
                  <a:pt x="28596" y="525780"/>
                  <a:pt x="36216" y="561340"/>
                  <a:pt x="72623" y="645160"/>
                </a:cubicBezTo>
                <a:cubicBezTo>
                  <a:pt x="109030" y="728980"/>
                  <a:pt x="177610" y="911860"/>
                  <a:pt x="235183" y="975360"/>
                </a:cubicBezTo>
                <a:cubicBezTo>
                  <a:pt x="292756" y="1038860"/>
                  <a:pt x="373190" y="1017693"/>
                  <a:pt x="418063" y="1026160"/>
                </a:cubicBezTo>
                <a:cubicBezTo>
                  <a:pt x="462936" y="1034627"/>
                  <a:pt x="483256" y="1008380"/>
                  <a:pt x="504423" y="1026160"/>
                </a:cubicBezTo>
                <a:cubicBezTo>
                  <a:pt x="525590" y="1043940"/>
                  <a:pt x="545063" y="1100667"/>
                  <a:pt x="545063" y="1132840"/>
                </a:cubicBezTo>
                <a:cubicBezTo>
                  <a:pt x="545063" y="1165013"/>
                  <a:pt x="512043" y="1189567"/>
                  <a:pt x="504423" y="1219200"/>
                </a:cubicBezTo>
                <a:cubicBezTo>
                  <a:pt x="496803" y="1248833"/>
                  <a:pt x="481563" y="1286087"/>
                  <a:pt x="499343" y="1310640"/>
                </a:cubicBezTo>
                <a:cubicBezTo>
                  <a:pt x="517123" y="1335193"/>
                  <a:pt x="572156" y="1349587"/>
                  <a:pt x="611103" y="1366520"/>
                </a:cubicBezTo>
                <a:cubicBezTo>
                  <a:pt x="650050" y="1383453"/>
                  <a:pt x="698310" y="1380913"/>
                  <a:pt x="733023" y="1412240"/>
                </a:cubicBezTo>
                <a:cubicBezTo>
                  <a:pt x="767736" y="1443567"/>
                  <a:pt x="793983" y="1514687"/>
                  <a:pt x="819383" y="1554480"/>
                </a:cubicBezTo>
                <a:cubicBezTo>
                  <a:pt x="844783" y="1594273"/>
                  <a:pt x="852403" y="1634913"/>
                  <a:pt x="885423" y="1651000"/>
                </a:cubicBezTo>
                <a:cubicBezTo>
                  <a:pt x="918443" y="1667087"/>
                  <a:pt x="991256" y="1620520"/>
                  <a:pt x="1017503" y="1651000"/>
                </a:cubicBezTo>
                <a:cubicBezTo>
                  <a:pt x="1043750" y="1681480"/>
                  <a:pt x="1029356" y="1773767"/>
                  <a:pt x="1042903" y="1833880"/>
                </a:cubicBezTo>
                <a:cubicBezTo>
                  <a:pt x="1056450" y="1893993"/>
                  <a:pt x="1072536" y="1961727"/>
                  <a:pt x="1098783" y="2011680"/>
                </a:cubicBezTo>
                <a:cubicBezTo>
                  <a:pt x="1125030" y="2061633"/>
                  <a:pt x="1196996" y="2093807"/>
                  <a:pt x="1200383" y="2133600"/>
                </a:cubicBezTo>
                <a:cubicBezTo>
                  <a:pt x="1203770" y="2173393"/>
                  <a:pt x="1135190" y="2200487"/>
                  <a:pt x="1119103" y="2250440"/>
                </a:cubicBezTo>
                <a:cubicBezTo>
                  <a:pt x="1103016" y="2300393"/>
                  <a:pt x="1108943" y="2397760"/>
                  <a:pt x="1103863" y="2433320"/>
                </a:cubicBezTo>
                <a:cubicBezTo>
                  <a:pt x="1098783" y="2468880"/>
                  <a:pt x="1118256" y="2443480"/>
                  <a:pt x="1088623" y="2463800"/>
                </a:cubicBezTo>
                <a:cubicBezTo>
                  <a:pt x="1058990" y="2484120"/>
                  <a:pt x="969243" y="2528147"/>
                  <a:pt x="926063" y="2555240"/>
                </a:cubicBezTo>
                <a:cubicBezTo>
                  <a:pt x="882883" y="2582333"/>
                  <a:pt x="857483" y="2597573"/>
                  <a:pt x="829543" y="2626360"/>
                </a:cubicBezTo>
                <a:cubicBezTo>
                  <a:pt x="801603" y="2655147"/>
                  <a:pt x="798216" y="2701713"/>
                  <a:pt x="758423" y="2727960"/>
                </a:cubicBezTo>
                <a:cubicBezTo>
                  <a:pt x="718630" y="2754207"/>
                  <a:pt x="646663" y="2743200"/>
                  <a:pt x="590783" y="2783840"/>
                </a:cubicBezTo>
                <a:cubicBezTo>
                  <a:pt x="534903" y="2824480"/>
                  <a:pt x="449390" y="2908300"/>
                  <a:pt x="423143" y="2971800"/>
                </a:cubicBezTo>
                <a:cubicBezTo>
                  <a:pt x="396896" y="3035300"/>
                  <a:pt x="395203" y="3103880"/>
                  <a:pt x="433303" y="3164840"/>
                </a:cubicBezTo>
                <a:cubicBezTo>
                  <a:pt x="471403" y="3225800"/>
                  <a:pt x="591630" y="3288453"/>
                  <a:pt x="651743" y="3337560"/>
                </a:cubicBezTo>
                <a:cubicBezTo>
                  <a:pt x="711856" y="3386667"/>
                  <a:pt x="790596" y="3430693"/>
                  <a:pt x="793983" y="3459480"/>
                </a:cubicBezTo>
                <a:cubicBezTo>
                  <a:pt x="797370" y="3488267"/>
                  <a:pt x="707623" y="3495887"/>
                  <a:pt x="672063" y="3510280"/>
                </a:cubicBezTo>
                <a:cubicBezTo>
                  <a:pt x="636503" y="3524673"/>
                  <a:pt x="597556" y="3523827"/>
                  <a:pt x="580623" y="3545840"/>
                </a:cubicBezTo>
                <a:cubicBezTo>
                  <a:pt x="563690" y="3567853"/>
                  <a:pt x="566230" y="3611880"/>
                  <a:pt x="570463" y="3642360"/>
                </a:cubicBezTo>
                <a:cubicBezTo>
                  <a:pt x="574696" y="3672840"/>
                  <a:pt x="597556" y="3700780"/>
                  <a:pt x="606023" y="372872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eeform 235"/>
          <p:cNvSpPr/>
          <p:nvPr/>
        </p:nvSpPr>
        <p:spPr>
          <a:xfrm>
            <a:off x="1491958" y="5039360"/>
            <a:ext cx="3316305" cy="3825240"/>
          </a:xfrm>
          <a:custGeom>
            <a:avLst/>
            <a:gdLst>
              <a:gd name="connsiteX0" fmla="*/ 804202 w 3316305"/>
              <a:gd name="connsiteY0" fmla="*/ 0 h 3825240"/>
              <a:gd name="connsiteX1" fmla="*/ 794042 w 3316305"/>
              <a:gd name="connsiteY1" fmla="*/ 152400 h 3825240"/>
              <a:gd name="connsiteX2" fmla="*/ 768642 w 3316305"/>
              <a:gd name="connsiteY2" fmla="*/ 304800 h 3825240"/>
              <a:gd name="connsiteX3" fmla="*/ 778802 w 3316305"/>
              <a:gd name="connsiteY3" fmla="*/ 416560 h 3825240"/>
              <a:gd name="connsiteX4" fmla="*/ 595922 w 3316305"/>
              <a:gd name="connsiteY4" fmla="*/ 568960 h 3825240"/>
              <a:gd name="connsiteX5" fmla="*/ 519722 w 3316305"/>
              <a:gd name="connsiteY5" fmla="*/ 772160 h 3825240"/>
              <a:gd name="connsiteX6" fmla="*/ 479082 w 3316305"/>
              <a:gd name="connsiteY6" fmla="*/ 965200 h 3825240"/>
              <a:gd name="connsiteX7" fmla="*/ 377482 w 3316305"/>
              <a:gd name="connsiteY7" fmla="*/ 1112520 h 3825240"/>
              <a:gd name="connsiteX8" fmla="*/ 225082 w 3316305"/>
              <a:gd name="connsiteY8" fmla="*/ 1320800 h 3825240"/>
              <a:gd name="connsiteX9" fmla="*/ 77762 w 3316305"/>
              <a:gd name="connsiteY9" fmla="*/ 1427480 h 3825240"/>
              <a:gd name="connsiteX10" fmla="*/ 26962 w 3316305"/>
              <a:gd name="connsiteY10" fmla="*/ 1534160 h 3825240"/>
              <a:gd name="connsiteX11" fmla="*/ 1562 w 3316305"/>
              <a:gd name="connsiteY11" fmla="*/ 1635760 h 3825240"/>
              <a:gd name="connsiteX12" fmla="*/ 26962 w 3316305"/>
              <a:gd name="connsiteY12" fmla="*/ 1656080 h 3825240"/>
              <a:gd name="connsiteX13" fmla="*/ 220002 w 3316305"/>
              <a:gd name="connsiteY13" fmla="*/ 1554480 h 3825240"/>
              <a:gd name="connsiteX14" fmla="*/ 514642 w 3316305"/>
              <a:gd name="connsiteY14" fmla="*/ 1397000 h 3825240"/>
              <a:gd name="connsiteX15" fmla="*/ 758482 w 3316305"/>
              <a:gd name="connsiteY15" fmla="*/ 1300480 h 3825240"/>
              <a:gd name="connsiteX16" fmla="*/ 941362 w 3316305"/>
              <a:gd name="connsiteY16" fmla="*/ 1102360 h 3825240"/>
              <a:gd name="connsiteX17" fmla="*/ 987082 w 3316305"/>
              <a:gd name="connsiteY17" fmla="*/ 1092200 h 3825240"/>
              <a:gd name="connsiteX18" fmla="*/ 1073442 w 3316305"/>
              <a:gd name="connsiteY18" fmla="*/ 1158240 h 3825240"/>
              <a:gd name="connsiteX19" fmla="*/ 1159802 w 3316305"/>
              <a:gd name="connsiteY19" fmla="*/ 1214120 h 3825240"/>
              <a:gd name="connsiteX20" fmla="*/ 1241082 w 3316305"/>
              <a:gd name="connsiteY20" fmla="*/ 1143000 h 3825240"/>
              <a:gd name="connsiteX21" fmla="*/ 1408722 w 3316305"/>
              <a:gd name="connsiteY21" fmla="*/ 1021080 h 3825240"/>
              <a:gd name="connsiteX22" fmla="*/ 1500162 w 3316305"/>
              <a:gd name="connsiteY22" fmla="*/ 914400 h 3825240"/>
              <a:gd name="connsiteX23" fmla="*/ 1627162 w 3316305"/>
              <a:gd name="connsiteY23" fmla="*/ 965200 h 3825240"/>
              <a:gd name="connsiteX24" fmla="*/ 1723682 w 3316305"/>
              <a:gd name="connsiteY24" fmla="*/ 1082040 h 3825240"/>
              <a:gd name="connsiteX25" fmla="*/ 1779562 w 3316305"/>
              <a:gd name="connsiteY25" fmla="*/ 1219200 h 3825240"/>
              <a:gd name="connsiteX26" fmla="*/ 1830362 w 3316305"/>
              <a:gd name="connsiteY26" fmla="*/ 1234440 h 3825240"/>
              <a:gd name="connsiteX27" fmla="*/ 1881162 w 3316305"/>
              <a:gd name="connsiteY27" fmla="*/ 1066800 h 3825240"/>
              <a:gd name="connsiteX28" fmla="*/ 1947202 w 3316305"/>
              <a:gd name="connsiteY28" fmla="*/ 960120 h 3825240"/>
              <a:gd name="connsiteX29" fmla="*/ 2033562 w 3316305"/>
              <a:gd name="connsiteY29" fmla="*/ 975360 h 3825240"/>
              <a:gd name="connsiteX30" fmla="*/ 2125002 w 3316305"/>
              <a:gd name="connsiteY30" fmla="*/ 1026160 h 3825240"/>
              <a:gd name="connsiteX31" fmla="*/ 2196122 w 3316305"/>
              <a:gd name="connsiteY31" fmla="*/ 995680 h 3825240"/>
              <a:gd name="connsiteX32" fmla="*/ 2201202 w 3316305"/>
              <a:gd name="connsiteY32" fmla="*/ 817880 h 3825240"/>
              <a:gd name="connsiteX33" fmla="*/ 2302802 w 3316305"/>
              <a:gd name="connsiteY33" fmla="*/ 706120 h 3825240"/>
              <a:gd name="connsiteX34" fmla="*/ 2445042 w 3316305"/>
              <a:gd name="connsiteY34" fmla="*/ 629920 h 3825240"/>
              <a:gd name="connsiteX35" fmla="*/ 2399322 w 3316305"/>
              <a:gd name="connsiteY35" fmla="*/ 777240 h 3825240"/>
              <a:gd name="connsiteX36" fmla="*/ 2495842 w 3316305"/>
              <a:gd name="connsiteY36" fmla="*/ 924560 h 3825240"/>
              <a:gd name="connsiteX37" fmla="*/ 2658402 w 3316305"/>
              <a:gd name="connsiteY37" fmla="*/ 1031240 h 3825240"/>
              <a:gd name="connsiteX38" fmla="*/ 2734602 w 3316305"/>
              <a:gd name="connsiteY38" fmla="*/ 1076960 h 3825240"/>
              <a:gd name="connsiteX39" fmla="*/ 2704122 w 3316305"/>
              <a:gd name="connsiteY39" fmla="*/ 1214120 h 3825240"/>
              <a:gd name="connsiteX40" fmla="*/ 2688882 w 3316305"/>
              <a:gd name="connsiteY40" fmla="*/ 1305560 h 3825240"/>
              <a:gd name="connsiteX41" fmla="*/ 2851442 w 3316305"/>
              <a:gd name="connsiteY41" fmla="*/ 1310640 h 3825240"/>
              <a:gd name="connsiteX42" fmla="*/ 2947962 w 3316305"/>
              <a:gd name="connsiteY42" fmla="*/ 1300480 h 3825240"/>
              <a:gd name="connsiteX43" fmla="*/ 3024162 w 3316305"/>
              <a:gd name="connsiteY43" fmla="*/ 1386840 h 3825240"/>
              <a:gd name="connsiteX44" fmla="*/ 3130842 w 3316305"/>
              <a:gd name="connsiteY44" fmla="*/ 1493520 h 3825240"/>
              <a:gd name="connsiteX45" fmla="*/ 3242602 w 3316305"/>
              <a:gd name="connsiteY45" fmla="*/ 1549400 h 3825240"/>
              <a:gd name="connsiteX46" fmla="*/ 3313722 w 3316305"/>
              <a:gd name="connsiteY46" fmla="*/ 1640840 h 3825240"/>
              <a:gd name="connsiteX47" fmla="*/ 3151162 w 3316305"/>
              <a:gd name="connsiteY47" fmla="*/ 1737360 h 3825240"/>
              <a:gd name="connsiteX48" fmla="*/ 3003842 w 3316305"/>
              <a:gd name="connsiteY48" fmla="*/ 1757680 h 3825240"/>
              <a:gd name="connsiteX49" fmla="*/ 2947962 w 3316305"/>
              <a:gd name="connsiteY49" fmla="*/ 1727200 h 3825240"/>
              <a:gd name="connsiteX50" fmla="*/ 2826042 w 3316305"/>
              <a:gd name="connsiteY50" fmla="*/ 1783080 h 3825240"/>
              <a:gd name="connsiteX51" fmla="*/ 2526322 w 3316305"/>
              <a:gd name="connsiteY51" fmla="*/ 1661160 h 3825240"/>
              <a:gd name="connsiteX52" fmla="*/ 2455202 w 3316305"/>
              <a:gd name="connsiteY52" fmla="*/ 1620520 h 3825240"/>
              <a:gd name="connsiteX53" fmla="*/ 2358682 w 3316305"/>
              <a:gd name="connsiteY53" fmla="*/ 1630680 h 3825240"/>
              <a:gd name="connsiteX54" fmla="*/ 2297722 w 3316305"/>
              <a:gd name="connsiteY54" fmla="*/ 1661160 h 3825240"/>
              <a:gd name="connsiteX55" fmla="*/ 2104682 w 3316305"/>
              <a:gd name="connsiteY55" fmla="*/ 1732280 h 3825240"/>
              <a:gd name="connsiteX56" fmla="*/ 2058962 w 3316305"/>
              <a:gd name="connsiteY56" fmla="*/ 1859280 h 3825240"/>
              <a:gd name="connsiteX57" fmla="*/ 2064042 w 3316305"/>
              <a:gd name="connsiteY57" fmla="*/ 1910080 h 3825240"/>
              <a:gd name="connsiteX58" fmla="*/ 2033562 w 3316305"/>
              <a:gd name="connsiteY58" fmla="*/ 1905000 h 3825240"/>
              <a:gd name="connsiteX59" fmla="*/ 1937042 w 3316305"/>
              <a:gd name="connsiteY59" fmla="*/ 1757680 h 3825240"/>
              <a:gd name="connsiteX60" fmla="*/ 1794802 w 3316305"/>
              <a:gd name="connsiteY60" fmla="*/ 1722120 h 3825240"/>
              <a:gd name="connsiteX61" fmla="*/ 1667802 w 3316305"/>
              <a:gd name="connsiteY61" fmla="*/ 1645920 h 3825240"/>
              <a:gd name="connsiteX62" fmla="*/ 1540802 w 3316305"/>
              <a:gd name="connsiteY62" fmla="*/ 1524000 h 3825240"/>
              <a:gd name="connsiteX63" fmla="*/ 1383322 w 3316305"/>
              <a:gd name="connsiteY63" fmla="*/ 1524000 h 3825240"/>
              <a:gd name="connsiteX64" fmla="*/ 1266482 w 3316305"/>
              <a:gd name="connsiteY64" fmla="*/ 1640840 h 3825240"/>
              <a:gd name="connsiteX65" fmla="*/ 1149642 w 3316305"/>
              <a:gd name="connsiteY65" fmla="*/ 1717040 h 3825240"/>
              <a:gd name="connsiteX66" fmla="*/ 966762 w 3316305"/>
              <a:gd name="connsiteY66" fmla="*/ 1722120 h 3825240"/>
              <a:gd name="connsiteX67" fmla="*/ 829602 w 3316305"/>
              <a:gd name="connsiteY67" fmla="*/ 1737360 h 3825240"/>
              <a:gd name="connsiteX68" fmla="*/ 667042 w 3316305"/>
              <a:gd name="connsiteY68" fmla="*/ 1879600 h 3825240"/>
              <a:gd name="connsiteX69" fmla="*/ 555282 w 3316305"/>
              <a:gd name="connsiteY69" fmla="*/ 2001520 h 3825240"/>
              <a:gd name="connsiteX70" fmla="*/ 636562 w 3316305"/>
              <a:gd name="connsiteY70" fmla="*/ 2123440 h 3825240"/>
              <a:gd name="connsiteX71" fmla="*/ 844842 w 3316305"/>
              <a:gd name="connsiteY71" fmla="*/ 2153920 h 3825240"/>
              <a:gd name="connsiteX72" fmla="*/ 1002322 w 3316305"/>
              <a:gd name="connsiteY72" fmla="*/ 2199640 h 3825240"/>
              <a:gd name="connsiteX73" fmla="*/ 1027722 w 3316305"/>
              <a:gd name="connsiteY73" fmla="*/ 2306320 h 3825240"/>
              <a:gd name="connsiteX74" fmla="*/ 905802 w 3316305"/>
              <a:gd name="connsiteY74" fmla="*/ 2479040 h 3825240"/>
              <a:gd name="connsiteX75" fmla="*/ 936282 w 3316305"/>
              <a:gd name="connsiteY75" fmla="*/ 2656840 h 3825240"/>
              <a:gd name="connsiteX76" fmla="*/ 1083602 w 3316305"/>
              <a:gd name="connsiteY76" fmla="*/ 2773680 h 3825240"/>
              <a:gd name="connsiteX77" fmla="*/ 1276642 w 3316305"/>
              <a:gd name="connsiteY77" fmla="*/ 2763520 h 3825240"/>
              <a:gd name="connsiteX78" fmla="*/ 1388402 w 3316305"/>
              <a:gd name="connsiteY78" fmla="*/ 2606040 h 3825240"/>
              <a:gd name="connsiteX79" fmla="*/ 1606842 w 3316305"/>
              <a:gd name="connsiteY79" fmla="*/ 2484120 h 3825240"/>
              <a:gd name="connsiteX80" fmla="*/ 1688122 w 3316305"/>
              <a:gd name="connsiteY80" fmla="*/ 2473960 h 3825240"/>
              <a:gd name="connsiteX81" fmla="*/ 1774482 w 3316305"/>
              <a:gd name="connsiteY81" fmla="*/ 2641600 h 3825240"/>
              <a:gd name="connsiteX82" fmla="*/ 1718602 w 3316305"/>
              <a:gd name="connsiteY82" fmla="*/ 2763520 h 3825240"/>
              <a:gd name="connsiteX83" fmla="*/ 1677962 w 3316305"/>
              <a:gd name="connsiteY83" fmla="*/ 2834640 h 3825240"/>
              <a:gd name="connsiteX84" fmla="*/ 1738922 w 3316305"/>
              <a:gd name="connsiteY84" fmla="*/ 2951480 h 3825240"/>
              <a:gd name="connsiteX85" fmla="*/ 1667802 w 3316305"/>
              <a:gd name="connsiteY85" fmla="*/ 3068320 h 3825240"/>
              <a:gd name="connsiteX86" fmla="*/ 1479842 w 3316305"/>
              <a:gd name="connsiteY86" fmla="*/ 3124200 h 3825240"/>
              <a:gd name="connsiteX87" fmla="*/ 1195362 w 3316305"/>
              <a:gd name="connsiteY87" fmla="*/ 3246120 h 3825240"/>
              <a:gd name="connsiteX88" fmla="*/ 1007402 w 3316305"/>
              <a:gd name="connsiteY88" fmla="*/ 3317240 h 3825240"/>
              <a:gd name="connsiteX89" fmla="*/ 875322 w 3316305"/>
              <a:gd name="connsiteY89" fmla="*/ 3291840 h 3825240"/>
              <a:gd name="connsiteX90" fmla="*/ 783882 w 3316305"/>
              <a:gd name="connsiteY90" fmla="*/ 3291840 h 3825240"/>
              <a:gd name="connsiteX91" fmla="*/ 707682 w 3316305"/>
              <a:gd name="connsiteY91" fmla="*/ 3378200 h 3825240"/>
              <a:gd name="connsiteX92" fmla="*/ 753402 w 3316305"/>
              <a:gd name="connsiteY92" fmla="*/ 3495040 h 3825240"/>
              <a:gd name="connsiteX93" fmla="*/ 992162 w 3316305"/>
              <a:gd name="connsiteY93" fmla="*/ 3581400 h 3825240"/>
              <a:gd name="connsiteX94" fmla="*/ 1149642 w 3316305"/>
              <a:gd name="connsiteY94" fmla="*/ 3596640 h 3825240"/>
              <a:gd name="connsiteX95" fmla="*/ 1251242 w 3316305"/>
              <a:gd name="connsiteY95" fmla="*/ 3647440 h 3825240"/>
              <a:gd name="connsiteX96" fmla="*/ 1276642 w 3316305"/>
              <a:gd name="connsiteY96" fmla="*/ 3784600 h 3825240"/>
              <a:gd name="connsiteX97" fmla="*/ 1241082 w 3316305"/>
              <a:gd name="connsiteY97" fmla="*/ 3825240 h 3825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316305" h="3825240">
                <a:moveTo>
                  <a:pt x="804202" y="0"/>
                </a:moveTo>
                <a:cubicBezTo>
                  <a:pt x="802085" y="50800"/>
                  <a:pt x="799969" y="101600"/>
                  <a:pt x="794042" y="152400"/>
                </a:cubicBezTo>
                <a:cubicBezTo>
                  <a:pt x="788115" y="203200"/>
                  <a:pt x="771182" y="260773"/>
                  <a:pt x="768642" y="304800"/>
                </a:cubicBezTo>
                <a:cubicBezTo>
                  <a:pt x="766102" y="348827"/>
                  <a:pt x="807589" y="372533"/>
                  <a:pt x="778802" y="416560"/>
                </a:cubicBezTo>
                <a:cubicBezTo>
                  <a:pt x="750015" y="460587"/>
                  <a:pt x="639102" y="509693"/>
                  <a:pt x="595922" y="568960"/>
                </a:cubicBezTo>
                <a:cubicBezTo>
                  <a:pt x="552742" y="628227"/>
                  <a:pt x="539195" y="706120"/>
                  <a:pt x="519722" y="772160"/>
                </a:cubicBezTo>
                <a:cubicBezTo>
                  <a:pt x="500249" y="838200"/>
                  <a:pt x="502789" y="908473"/>
                  <a:pt x="479082" y="965200"/>
                </a:cubicBezTo>
                <a:cubicBezTo>
                  <a:pt x="455375" y="1021927"/>
                  <a:pt x="419815" y="1053253"/>
                  <a:pt x="377482" y="1112520"/>
                </a:cubicBezTo>
                <a:cubicBezTo>
                  <a:pt x="335149" y="1171787"/>
                  <a:pt x="275035" y="1268307"/>
                  <a:pt x="225082" y="1320800"/>
                </a:cubicBezTo>
                <a:cubicBezTo>
                  <a:pt x="175129" y="1373293"/>
                  <a:pt x="110782" y="1391920"/>
                  <a:pt x="77762" y="1427480"/>
                </a:cubicBezTo>
                <a:cubicBezTo>
                  <a:pt x="44742" y="1463040"/>
                  <a:pt x="39662" y="1499447"/>
                  <a:pt x="26962" y="1534160"/>
                </a:cubicBezTo>
                <a:cubicBezTo>
                  <a:pt x="14262" y="1568873"/>
                  <a:pt x="1562" y="1615440"/>
                  <a:pt x="1562" y="1635760"/>
                </a:cubicBezTo>
                <a:cubicBezTo>
                  <a:pt x="1562" y="1656080"/>
                  <a:pt x="-9445" y="1669627"/>
                  <a:pt x="26962" y="1656080"/>
                </a:cubicBezTo>
                <a:cubicBezTo>
                  <a:pt x="63369" y="1642533"/>
                  <a:pt x="220002" y="1554480"/>
                  <a:pt x="220002" y="1554480"/>
                </a:cubicBezTo>
                <a:cubicBezTo>
                  <a:pt x="301282" y="1511300"/>
                  <a:pt x="424895" y="1439333"/>
                  <a:pt x="514642" y="1397000"/>
                </a:cubicBezTo>
                <a:cubicBezTo>
                  <a:pt x="604389" y="1354667"/>
                  <a:pt x="687362" y="1349587"/>
                  <a:pt x="758482" y="1300480"/>
                </a:cubicBezTo>
                <a:cubicBezTo>
                  <a:pt x="829602" y="1251373"/>
                  <a:pt x="903262" y="1137073"/>
                  <a:pt x="941362" y="1102360"/>
                </a:cubicBezTo>
                <a:cubicBezTo>
                  <a:pt x="979462" y="1067647"/>
                  <a:pt x="965069" y="1082887"/>
                  <a:pt x="987082" y="1092200"/>
                </a:cubicBezTo>
                <a:cubicBezTo>
                  <a:pt x="1009095" y="1101513"/>
                  <a:pt x="1044655" y="1137920"/>
                  <a:pt x="1073442" y="1158240"/>
                </a:cubicBezTo>
                <a:cubicBezTo>
                  <a:pt x="1102229" y="1178560"/>
                  <a:pt x="1131862" y="1216660"/>
                  <a:pt x="1159802" y="1214120"/>
                </a:cubicBezTo>
                <a:cubicBezTo>
                  <a:pt x="1187742" y="1211580"/>
                  <a:pt x="1199595" y="1175173"/>
                  <a:pt x="1241082" y="1143000"/>
                </a:cubicBezTo>
                <a:cubicBezTo>
                  <a:pt x="1282569" y="1110827"/>
                  <a:pt x="1365542" y="1059180"/>
                  <a:pt x="1408722" y="1021080"/>
                </a:cubicBezTo>
                <a:cubicBezTo>
                  <a:pt x="1451902" y="982980"/>
                  <a:pt x="1463755" y="923713"/>
                  <a:pt x="1500162" y="914400"/>
                </a:cubicBezTo>
                <a:cubicBezTo>
                  <a:pt x="1536569" y="905087"/>
                  <a:pt x="1589909" y="937260"/>
                  <a:pt x="1627162" y="965200"/>
                </a:cubicBezTo>
                <a:cubicBezTo>
                  <a:pt x="1664415" y="993140"/>
                  <a:pt x="1698282" y="1039707"/>
                  <a:pt x="1723682" y="1082040"/>
                </a:cubicBezTo>
                <a:cubicBezTo>
                  <a:pt x="1749082" y="1124373"/>
                  <a:pt x="1761782" y="1193800"/>
                  <a:pt x="1779562" y="1219200"/>
                </a:cubicBezTo>
                <a:cubicBezTo>
                  <a:pt x="1797342" y="1244600"/>
                  <a:pt x="1813429" y="1259840"/>
                  <a:pt x="1830362" y="1234440"/>
                </a:cubicBezTo>
                <a:cubicBezTo>
                  <a:pt x="1847295" y="1209040"/>
                  <a:pt x="1861689" y="1112520"/>
                  <a:pt x="1881162" y="1066800"/>
                </a:cubicBezTo>
                <a:cubicBezTo>
                  <a:pt x="1900635" y="1021080"/>
                  <a:pt x="1921802" y="975360"/>
                  <a:pt x="1947202" y="960120"/>
                </a:cubicBezTo>
                <a:cubicBezTo>
                  <a:pt x="1972602" y="944880"/>
                  <a:pt x="2003929" y="964353"/>
                  <a:pt x="2033562" y="975360"/>
                </a:cubicBezTo>
                <a:cubicBezTo>
                  <a:pt x="2063195" y="986367"/>
                  <a:pt x="2097909" y="1022773"/>
                  <a:pt x="2125002" y="1026160"/>
                </a:cubicBezTo>
                <a:cubicBezTo>
                  <a:pt x="2152095" y="1029547"/>
                  <a:pt x="2183422" y="1030393"/>
                  <a:pt x="2196122" y="995680"/>
                </a:cubicBezTo>
                <a:cubicBezTo>
                  <a:pt x="2208822" y="960967"/>
                  <a:pt x="2183422" y="866140"/>
                  <a:pt x="2201202" y="817880"/>
                </a:cubicBezTo>
                <a:cubicBezTo>
                  <a:pt x="2218982" y="769620"/>
                  <a:pt x="2262162" y="737447"/>
                  <a:pt x="2302802" y="706120"/>
                </a:cubicBezTo>
                <a:cubicBezTo>
                  <a:pt x="2343442" y="674793"/>
                  <a:pt x="2428955" y="618067"/>
                  <a:pt x="2445042" y="629920"/>
                </a:cubicBezTo>
                <a:cubicBezTo>
                  <a:pt x="2461129" y="641773"/>
                  <a:pt x="2390855" y="728133"/>
                  <a:pt x="2399322" y="777240"/>
                </a:cubicBezTo>
                <a:cubicBezTo>
                  <a:pt x="2407789" y="826347"/>
                  <a:pt x="2452662" y="882227"/>
                  <a:pt x="2495842" y="924560"/>
                </a:cubicBezTo>
                <a:cubicBezTo>
                  <a:pt x="2539022" y="966893"/>
                  <a:pt x="2618609" y="1005840"/>
                  <a:pt x="2658402" y="1031240"/>
                </a:cubicBezTo>
                <a:cubicBezTo>
                  <a:pt x="2698195" y="1056640"/>
                  <a:pt x="2726982" y="1046480"/>
                  <a:pt x="2734602" y="1076960"/>
                </a:cubicBezTo>
                <a:cubicBezTo>
                  <a:pt x="2742222" y="1107440"/>
                  <a:pt x="2711742" y="1176020"/>
                  <a:pt x="2704122" y="1214120"/>
                </a:cubicBezTo>
                <a:cubicBezTo>
                  <a:pt x="2696502" y="1252220"/>
                  <a:pt x="2664329" y="1289473"/>
                  <a:pt x="2688882" y="1305560"/>
                </a:cubicBezTo>
                <a:cubicBezTo>
                  <a:pt x="2713435" y="1321647"/>
                  <a:pt x="2808262" y="1311487"/>
                  <a:pt x="2851442" y="1310640"/>
                </a:cubicBezTo>
                <a:cubicBezTo>
                  <a:pt x="2894622" y="1309793"/>
                  <a:pt x="2919175" y="1287780"/>
                  <a:pt x="2947962" y="1300480"/>
                </a:cubicBezTo>
                <a:cubicBezTo>
                  <a:pt x="2976749" y="1313180"/>
                  <a:pt x="2993682" y="1354667"/>
                  <a:pt x="3024162" y="1386840"/>
                </a:cubicBezTo>
                <a:cubicBezTo>
                  <a:pt x="3054642" y="1419013"/>
                  <a:pt x="3094435" y="1466427"/>
                  <a:pt x="3130842" y="1493520"/>
                </a:cubicBezTo>
                <a:cubicBezTo>
                  <a:pt x="3167249" y="1520613"/>
                  <a:pt x="3212122" y="1524847"/>
                  <a:pt x="3242602" y="1549400"/>
                </a:cubicBezTo>
                <a:cubicBezTo>
                  <a:pt x="3273082" y="1573953"/>
                  <a:pt x="3328962" y="1609513"/>
                  <a:pt x="3313722" y="1640840"/>
                </a:cubicBezTo>
                <a:cubicBezTo>
                  <a:pt x="3298482" y="1672167"/>
                  <a:pt x="3202808" y="1717887"/>
                  <a:pt x="3151162" y="1737360"/>
                </a:cubicBezTo>
                <a:cubicBezTo>
                  <a:pt x="3099516" y="1756833"/>
                  <a:pt x="3037709" y="1759373"/>
                  <a:pt x="3003842" y="1757680"/>
                </a:cubicBezTo>
                <a:cubicBezTo>
                  <a:pt x="2969975" y="1755987"/>
                  <a:pt x="2977595" y="1722967"/>
                  <a:pt x="2947962" y="1727200"/>
                </a:cubicBezTo>
                <a:cubicBezTo>
                  <a:pt x="2918329" y="1731433"/>
                  <a:pt x="2896315" y="1794087"/>
                  <a:pt x="2826042" y="1783080"/>
                </a:cubicBezTo>
                <a:cubicBezTo>
                  <a:pt x="2755769" y="1772073"/>
                  <a:pt x="2588129" y="1688253"/>
                  <a:pt x="2526322" y="1661160"/>
                </a:cubicBezTo>
                <a:cubicBezTo>
                  <a:pt x="2464515" y="1634067"/>
                  <a:pt x="2483142" y="1625600"/>
                  <a:pt x="2455202" y="1620520"/>
                </a:cubicBezTo>
                <a:cubicBezTo>
                  <a:pt x="2427262" y="1615440"/>
                  <a:pt x="2384929" y="1623907"/>
                  <a:pt x="2358682" y="1630680"/>
                </a:cubicBezTo>
                <a:cubicBezTo>
                  <a:pt x="2332435" y="1637453"/>
                  <a:pt x="2340055" y="1644227"/>
                  <a:pt x="2297722" y="1661160"/>
                </a:cubicBezTo>
                <a:cubicBezTo>
                  <a:pt x="2255389" y="1678093"/>
                  <a:pt x="2144475" y="1699260"/>
                  <a:pt x="2104682" y="1732280"/>
                </a:cubicBezTo>
                <a:cubicBezTo>
                  <a:pt x="2064889" y="1765300"/>
                  <a:pt x="2065735" y="1829647"/>
                  <a:pt x="2058962" y="1859280"/>
                </a:cubicBezTo>
                <a:cubicBezTo>
                  <a:pt x="2052189" y="1888913"/>
                  <a:pt x="2068275" y="1902460"/>
                  <a:pt x="2064042" y="1910080"/>
                </a:cubicBezTo>
                <a:cubicBezTo>
                  <a:pt x="2059809" y="1917700"/>
                  <a:pt x="2054729" y="1930400"/>
                  <a:pt x="2033562" y="1905000"/>
                </a:cubicBezTo>
                <a:cubicBezTo>
                  <a:pt x="2012395" y="1879600"/>
                  <a:pt x="1976835" y="1788160"/>
                  <a:pt x="1937042" y="1757680"/>
                </a:cubicBezTo>
                <a:cubicBezTo>
                  <a:pt x="1897249" y="1727200"/>
                  <a:pt x="1839675" y="1740747"/>
                  <a:pt x="1794802" y="1722120"/>
                </a:cubicBezTo>
                <a:cubicBezTo>
                  <a:pt x="1749929" y="1703493"/>
                  <a:pt x="1710135" y="1678940"/>
                  <a:pt x="1667802" y="1645920"/>
                </a:cubicBezTo>
                <a:cubicBezTo>
                  <a:pt x="1625469" y="1612900"/>
                  <a:pt x="1588215" y="1544320"/>
                  <a:pt x="1540802" y="1524000"/>
                </a:cubicBezTo>
                <a:cubicBezTo>
                  <a:pt x="1493389" y="1503680"/>
                  <a:pt x="1429042" y="1504527"/>
                  <a:pt x="1383322" y="1524000"/>
                </a:cubicBezTo>
                <a:cubicBezTo>
                  <a:pt x="1337602" y="1543473"/>
                  <a:pt x="1305429" y="1608667"/>
                  <a:pt x="1266482" y="1640840"/>
                </a:cubicBezTo>
                <a:cubicBezTo>
                  <a:pt x="1227535" y="1673013"/>
                  <a:pt x="1199595" y="1703493"/>
                  <a:pt x="1149642" y="1717040"/>
                </a:cubicBezTo>
                <a:cubicBezTo>
                  <a:pt x="1099689" y="1730587"/>
                  <a:pt x="1020102" y="1718733"/>
                  <a:pt x="966762" y="1722120"/>
                </a:cubicBezTo>
                <a:cubicBezTo>
                  <a:pt x="913422" y="1725507"/>
                  <a:pt x="879555" y="1711113"/>
                  <a:pt x="829602" y="1737360"/>
                </a:cubicBezTo>
                <a:cubicBezTo>
                  <a:pt x="779649" y="1763607"/>
                  <a:pt x="712762" y="1835573"/>
                  <a:pt x="667042" y="1879600"/>
                </a:cubicBezTo>
                <a:cubicBezTo>
                  <a:pt x="621322" y="1923627"/>
                  <a:pt x="560362" y="1960880"/>
                  <a:pt x="555282" y="2001520"/>
                </a:cubicBezTo>
                <a:cubicBezTo>
                  <a:pt x="550202" y="2042160"/>
                  <a:pt x="588302" y="2098040"/>
                  <a:pt x="636562" y="2123440"/>
                </a:cubicBezTo>
                <a:cubicBezTo>
                  <a:pt x="684822" y="2148840"/>
                  <a:pt x="783882" y="2141220"/>
                  <a:pt x="844842" y="2153920"/>
                </a:cubicBezTo>
                <a:cubicBezTo>
                  <a:pt x="905802" y="2166620"/>
                  <a:pt x="971842" y="2174240"/>
                  <a:pt x="1002322" y="2199640"/>
                </a:cubicBezTo>
                <a:cubicBezTo>
                  <a:pt x="1032802" y="2225040"/>
                  <a:pt x="1043809" y="2259753"/>
                  <a:pt x="1027722" y="2306320"/>
                </a:cubicBezTo>
                <a:cubicBezTo>
                  <a:pt x="1011635" y="2352887"/>
                  <a:pt x="921042" y="2420620"/>
                  <a:pt x="905802" y="2479040"/>
                </a:cubicBezTo>
                <a:cubicBezTo>
                  <a:pt x="890562" y="2537460"/>
                  <a:pt x="906649" y="2607733"/>
                  <a:pt x="936282" y="2656840"/>
                </a:cubicBezTo>
                <a:cubicBezTo>
                  <a:pt x="965915" y="2705947"/>
                  <a:pt x="1026875" y="2755900"/>
                  <a:pt x="1083602" y="2773680"/>
                </a:cubicBezTo>
                <a:cubicBezTo>
                  <a:pt x="1140329" y="2791460"/>
                  <a:pt x="1225842" y="2791460"/>
                  <a:pt x="1276642" y="2763520"/>
                </a:cubicBezTo>
                <a:cubicBezTo>
                  <a:pt x="1327442" y="2735580"/>
                  <a:pt x="1333369" y="2652607"/>
                  <a:pt x="1388402" y="2606040"/>
                </a:cubicBezTo>
                <a:cubicBezTo>
                  <a:pt x="1443435" y="2559473"/>
                  <a:pt x="1556889" y="2506133"/>
                  <a:pt x="1606842" y="2484120"/>
                </a:cubicBezTo>
                <a:cubicBezTo>
                  <a:pt x="1656795" y="2462107"/>
                  <a:pt x="1660182" y="2447713"/>
                  <a:pt x="1688122" y="2473960"/>
                </a:cubicBezTo>
                <a:cubicBezTo>
                  <a:pt x="1716062" y="2500207"/>
                  <a:pt x="1769402" y="2593340"/>
                  <a:pt x="1774482" y="2641600"/>
                </a:cubicBezTo>
                <a:cubicBezTo>
                  <a:pt x="1779562" y="2689860"/>
                  <a:pt x="1734689" y="2731347"/>
                  <a:pt x="1718602" y="2763520"/>
                </a:cubicBezTo>
                <a:cubicBezTo>
                  <a:pt x="1702515" y="2795693"/>
                  <a:pt x="1674575" y="2803313"/>
                  <a:pt x="1677962" y="2834640"/>
                </a:cubicBezTo>
                <a:cubicBezTo>
                  <a:pt x="1681349" y="2865967"/>
                  <a:pt x="1740615" y="2912533"/>
                  <a:pt x="1738922" y="2951480"/>
                </a:cubicBezTo>
                <a:cubicBezTo>
                  <a:pt x="1737229" y="2990427"/>
                  <a:pt x="1710982" y="3039533"/>
                  <a:pt x="1667802" y="3068320"/>
                </a:cubicBezTo>
                <a:cubicBezTo>
                  <a:pt x="1624622" y="3097107"/>
                  <a:pt x="1558582" y="3094567"/>
                  <a:pt x="1479842" y="3124200"/>
                </a:cubicBezTo>
                <a:cubicBezTo>
                  <a:pt x="1401102" y="3153833"/>
                  <a:pt x="1274102" y="3213947"/>
                  <a:pt x="1195362" y="3246120"/>
                </a:cubicBezTo>
                <a:cubicBezTo>
                  <a:pt x="1116622" y="3278293"/>
                  <a:pt x="1060742" y="3309620"/>
                  <a:pt x="1007402" y="3317240"/>
                </a:cubicBezTo>
                <a:cubicBezTo>
                  <a:pt x="954062" y="3324860"/>
                  <a:pt x="912575" y="3296073"/>
                  <a:pt x="875322" y="3291840"/>
                </a:cubicBezTo>
                <a:cubicBezTo>
                  <a:pt x="838069" y="3287607"/>
                  <a:pt x="811822" y="3277447"/>
                  <a:pt x="783882" y="3291840"/>
                </a:cubicBezTo>
                <a:cubicBezTo>
                  <a:pt x="755942" y="3306233"/>
                  <a:pt x="712762" y="3344333"/>
                  <a:pt x="707682" y="3378200"/>
                </a:cubicBezTo>
                <a:cubicBezTo>
                  <a:pt x="702602" y="3412067"/>
                  <a:pt x="705989" y="3461173"/>
                  <a:pt x="753402" y="3495040"/>
                </a:cubicBezTo>
                <a:cubicBezTo>
                  <a:pt x="800815" y="3528907"/>
                  <a:pt x="926122" y="3564467"/>
                  <a:pt x="992162" y="3581400"/>
                </a:cubicBezTo>
                <a:cubicBezTo>
                  <a:pt x="1058202" y="3598333"/>
                  <a:pt x="1106462" y="3585633"/>
                  <a:pt x="1149642" y="3596640"/>
                </a:cubicBezTo>
                <a:cubicBezTo>
                  <a:pt x="1192822" y="3607647"/>
                  <a:pt x="1230075" y="3616113"/>
                  <a:pt x="1251242" y="3647440"/>
                </a:cubicBezTo>
                <a:cubicBezTo>
                  <a:pt x="1272409" y="3678767"/>
                  <a:pt x="1278335" y="3754967"/>
                  <a:pt x="1276642" y="3784600"/>
                </a:cubicBezTo>
                <a:cubicBezTo>
                  <a:pt x="1274949" y="3814233"/>
                  <a:pt x="1258015" y="3819736"/>
                  <a:pt x="1241082" y="382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eeform 236"/>
          <p:cNvSpPr/>
          <p:nvPr/>
        </p:nvSpPr>
        <p:spPr>
          <a:xfrm>
            <a:off x="1761571" y="4942840"/>
            <a:ext cx="3570433" cy="3926840"/>
          </a:xfrm>
          <a:custGeom>
            <a:avLst/>
            <a:gdLst>
              <a:gd name="connsiteX0" fmla="*/ 1149269 w 3570433"/>
              <a:gd name="connsiteY0" fmla="*/ 3926840 h 3926840"/>
              <a:gd name="connsiteX1" fmla="*/ 1093389 w 3570433"/>
              <a:gd name="connsiteY1" fmla="*/ 3738880 h 3926840"/>
              <a:gd name="connsiteX2" fmla="*/ 940989 w 3570433"/>
              <a:gd name="connsiteY2" fmla="*/ 3627120 h 3926840"/>
              <a:gd name="connsiteX3" fmla="*/ 707309 w 3570433"/>
              <a:gd name="connsiteY3" fmla="*/ 3591560 h 3926840"/>
              <a:gd name="connsiteX4" fmla="*/ 570149 w 3570433"/>
              <a:gd name="connsiteY4" fmla="*/ 3530600 h 3926840"/>
              <a:gd name="connsiteX5" fmla="*/ 671749 w 3570433"/>
              <a:gd name="connsiteY5" fmla="*/ 3489960 h 3926840"/>
              <a:gd name="connsiteX6" fmla="*/ 905429 w 3570433"/>
              <a:gd name="connsiteY6" fmla="*/ 3423920 h 3926840"/>
              <a:gd name="connsiteX7" fmla="*/ 1093389 w 3570433"/>
              <a:gd name="connsiteY7" fmla="*/ 3327400 h 3926840"/>
              <a:gd name="connsiteX8" fmla="*/ 1240709 w 3570433"/>
              <a:gd name="connsiteY8" fmla="*/ 3266440 h 3926840"/>
              <a:gd name="connsiteX9" fmla="*/ 1474389 w 3570433"/>
              <a:gd name="connsiteY9" fmla="*/ 3296920 h 3926840"/>
              <a:gd name="connsiteX10" fmla="*/ 1525189 w 3570433"/>
              <a:gd name="connsiteY10" fmla="*/ 3266440 h 3926840"/>
              <a:gd name="connsiteX11" fmla="*/ 1535349 w 3570433"/>
              <a:gd name="connsiteY11" fmla="*/ 3154680 h 3926840"/>
              <a:gd name="connsiteX12" fmla="*/ 1596309 w 3570433"/>
              <a:gd name="connsiteY12" fmla="*/ 2992120 h 3926840"/>
              <a:gd name="connsiteX13" fmla="*/ 1581069 w 3570433"/>
              <a:gd name="connsiteY13" fmla="*/ 2890520 h 3926840"/>
              <a:gd name="connsiteX14" fmla="*/ 1601389 w 3570433"/>
              <a:gd name="connsiteY14" fmla="*/ 2829560 h 3926840"/>
              <a:gd name="connsiteX15" fmla="*/ 1667429 w 3570433"/>
              <a:gd name="connsiteY15" fmla="*/ 2788920 h 3926840"/>
              <a:gd name="connsiteX16" fmla="*/ 1504869 w 3570433"/>
              <a:gd name="connsiteY16" fmla="*/ 2555240 h 3926840"/>
              <a:gd name="connsiteX17" fmla="*/ 1530269 w 3570433"/>
              <a:gd name="connsiteY17" fmla="*/ 2397760 h 3926840"/>
              <a:gd name="connsiteX18" fmla="*/ 1657269 w 3570433"/>
              <a:gd name="connsiteY18" fmla="*/ 2336800 h 3926840"/>
              <a:gd name="connsiteX19" fmla="*/ 1941749 w 3570433"/>
              <a:gd name="connsiteY19" fmla="*/ 2204720 h 3926840"/>
              <a:gd name="connsiteX20" fmla="*/ 1926509 w 3570433"/>
              <a:gd name="connsiteY20" fmla="*/ 1930400 h 3926840"/>
              <a:gd name="connsiteX21" fmla="*/ 2134789 w 3570433"/>
              <a:gd name="connsiteY21" fmla="*/ 1823720 h 3926840"/>
              <a:gd name="connsiteX22" fmla="*/ 2393869 w 3570433"/>
              <a:gd name="connsiteY22" fmla="*/ 1925320 h 3926840"/>
              <a:gd name="connsiteX23" fmla="*/ 2673269 w 3570433"/>
              <a:gd name="connsiteY23" fmla="*/ 1915160 h 3926840"/>
              <a:gd name="connsiteX24" fmla="*/ 3074589 w 3570433"/>
              <a:gd name="connsiteY24" fmla="*/ 1899920 h 3926840"/>
              <a:gd name="connsiteX25" fmla="*/ 3166029 w 3570433"/>
              <a:gd name="connsiteY25" fmla="*/ 2072640 h 3926840"/>
              <a:gd name="connsiteX26" fmla="*/ 3353989 w 3570433"/>
              <a:gd name="connsiteY26" fmla="*/ 2108200 h 3926840"/>
              <a:gd name="connsiteX27" fmla="*/ 3445429 w 3570433"/>
              <a:gd name="connsiteY27" fmla="*/ 2047240 h 3926840"/>
              <a:gd name="connsiteX28" fmla="*/ 3547029 w 3570433"/>
              <a:gd name="connsiteY28" fmla="*/ 2047240 h 3926840"/>
              <a:gd name="connsiteX29" fmla="*/ 3557189 w 3570433"/>
              <a:gd name="connsiteY29" fmla="*/ 1950720 h 3926840"/>
              <a:gd name="connsiteX30" fmla="*/ 3389549 w 3570433"/>
              <a:gd name="connsiteY30" fmla="*/ 1884680 h 3926840"/>
              <a:gd name="connsiteX31" fmla="*/ 3328589 w 3570433"/>
              <a:gd name="connsiteY31" fmla="*/ 1717040 h 3926840"/>
              <a:gd name="connsiteX32" fmla="*/ 3094909 w 3570433"/>
              <a:gd name="connsiteY32" fmla="*/ 1640840 h 3926840"/>
              <a:gd name="connsiteX33" fmla="*/ 2952669 w 3570433"/>
              <a:gd name="connsiteY33" fmla="*/ 1559560 h 3926840"/>
              <a:gd name="connsiteX34" fmla="*/ 2840909 w 3570433"/>
              <a:gd name="connsiteY34" fmla="*/ 1483360 h 3926840"/>
              <a:gd name="connsiteX35" fmla="*/ 2739309 w 3570433"/>
              <a:gd name="connsiteY35" fmla="*/ 1310640 h 3926840"/>
              <a:gd name="connsiteX36" fmla="*/ 2541189 w 3570433"/>
              <a:gd name="connsiteY36" fmla="*/ 1280160 h 3926840"/>
              <a:gd name="connsiteX37" fmla="*/ 2551349 w 3570433"/>
              <a:gd name="connsiteY37" fmla="*/ 1092200 h 3926840"/>
              <a:gd name="connsiteX38" fmla="*/ 2444669 w 3570433"/>
              <a:gd name="connsiteY38" fmla="*/ 1046480 h 3926840"/>
              <a:gd name="connsiteX39" fmla="*/ 2251629 w 3570433"/>
              <a:gd name="connsiteY39" fmla="*/ 944880 h 3926840"/>
              <a:gd name="connsiteX40" fmla="*/ 2231309 w 3570433"/>
              <a:gd name="connsiteY40" fmla="*/ 873760 h 3926840"/>
              <a:gd name="connsiteX41" fmla="*/ 2343069 w 3570433"/>
              <a:gd name="connsiteY41" fmla="*/ 670560 h 3926840"/>
              <a:gd name="connsiteX42" fmla="*/ 2302429 w 3570433"/>
              <a:gd name="connsiteY42" fmla="*/ 553720 h 3926840"/>
              <a:gd name="connsiteX43" fmla="*/ 2038269 w 3570433"/>
              <a:gd name="connsiteY43" fmla="*/ 726440 h 3926840"/>
              <a:gd name="connsiteX44" fmla="*/ 1784269 w 3570433"/>
              <a:gd name="connsiteY44" fmla="*/ 960120 h 3926840"/>
              <a:gd name="connsiteX45" fmla="*/ 1621709 w 3570433"/>
              <a:gd name="connsiteY45" fmla="*/ 949960 h 3926840"/>
              <a:gd name="connsiteX46" fmla="*/ 1530269 w 3570433"/>
              <a:gd name="connsiteY46" fmla="*/ 1107440 h 3926840"/>
              <a:gd name="connsiteX47" fmla="*/ 1311829 w 3570433"/>
              <a:gd name="connsiteY47" fmla="*/ 985520 h 3926840"/>
              <a:gd name="connsiteX48" fmla="*/ 1169589 w 3570433"/>
              <a:gd name="connsiteY48" fmla="*/ 960120 h 3926840"/>
              <a:gd name="connsiteX49" fmla="*/ 1007029 w 3570433"/>
              <a:gd name="connsiteY49" fmla="*/ 1071880 h 3926840"/>
              <a:gd name="connsiteX50" fmla="*/ 829229 w 3570433"/>
              <a:gd name="connsiteY50" fmla="*/ 1112520 h 3926840"/>
              <a:gd name="connsiteX51" fmla="*/ 732709 w 3570433"/>
              <a:gd name="connsiteY51" fmla="*/ 1132840 h 3926840"/>
              <a:gd name="connsiteX52" fmla="*/ 626029 w 3570433"/>
              <a:gd name="connsiteY52" fmla="*/ 1168400 h 3926840"/>
              <a:gd name="connsiteX53" fmla="*/ 519349 w 3570433"/>
              <a:gd name="connsiteY53" fmla="*/ 1275080 h 3926840"/>
              <a:gd name="connsiteX54" fmla="*/ 422829 w 3570433"/>
              <a:gd name="connsiteY54" fmla="*/ 1361440 h 3926840"/>
              <a:gd name="connsiteX55" fmla="*/ 270429 w 3570433"/>
              <a:gd name="connsiteY55" fmla="*/ 1437640 h 3926840"/>
              <a:gd name="connsiteX56" fmla="*/ 128189 w 3570433"/>
              <a:gd name="connsiteY56" fmla="*/ 1452880 h 3926840"/>
              <a:gd name="connsiteX57" fmla="*/ 1189 w 3570433"/>
              <a:gd name="connsiteY57" fmla="*/ 1508760 h 3926840"/>
              <a:gd name="connsiteX58" fmla="*/ 72309 w 3570433"/>
              <a:gd name="connsiteY58" fmla="*/ 1356360 h 3926840"/>
              <a:gd name="connsiteX59" fmla="*/ 199309 w 3570433"/>
              <a:gd name="connsiteY59" fmla="*/ 1163320 h 3926840"/>
              <a:gd name="connsiteX60" fmla="*/ 285669 w 3570433"/>
              <a:gd name="connsiteY60" fmla="*/ 970280 h 3926840"/>
              <a:gd name="connsiteX61" fmla="*/ 336469 w 3570433"/>
              <a:gd name="connsiteY61" fmla="*/ 751840 h 3926840"/>
              <a:gd name="connsiteX62" fmla="*/ 610789 w 3570433"/>
              <a:gd name="connsiteY62" fmla="*/ 563880 h 3926840"/>
              <a:gd name="connsiteX63" fmla="*/ 610789 w 3570433"/>
              <a:gd name="connsiteY63" fmla="*/ 452120 h 3926840"/>
              <a:gd name="connsiteX64" fmla="*/ 600629 w 3570433"/>
              <a:gd name="connsiteY64" fmla="*/ 259080 h 3926840"/>
              <a:gd name="connsiteX65" fmla="*/ 580309 w 3570433"/>
              <a:gd name="connsiteY65" fmla="*/ 71120 h 3926840"/>
              <a:gd name="connsiteX66" fmla="*/ 570149 w 3570433"/>
              <a:gd name="connsiteY66" fmla="*/ 0 h 392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570433" h="3926840">
                <a:moveTo>
                  <a:pt x="1149269" y="3926840"/>
                </a:moveTo>
                <a:cubicBezTo>
                  <a:pt x="1138685" y="3857836"/>
                  <a:pt x="1128102" y="3788833"/>
                  <a:pt x="1093389" y="3738880"/>
                </a:cubicBezTo>
                <a:cubicBezTo>
                  <a:pt x="1058676" y="3688927"/>
                  <a:pt x="1005336" y="3651673"/>
                  <a:pt x="940989" y="3627120"/>
                </a:cubicBezTo>
                <a:cubicBezTo>
                  <a:pt x="876642" y="3602567"/>
                  <a:pt x="769116" y="3607647"/>
                  <a:pt x="707309" y="3591560"/>
                </a:cubicBezTo>
                <a:cubicBezTo>
                  <a:pt x="645502" y="3575473"/>
                  <a:pt x="576076" y="3547533"/>
                  <a:pt x="570149" y="3530600"/>
                </a:cubicBezTo>
                <a:cubicBezTo>
                  <a:pt x="564222" y="3513667"/>
                  <a:pt x="615869" y="3507740"/>
                  <a:pt x="671749" y="3489960"/>
                </a:cubicBezTo>
                <a:cubicBezTo>
                  <a:pt x="727629" y="3472180"/>
                  <a:pt x="835156" y="3451013"/>
                  <a:pt x="905429" y="3423920"/>
                </a:cubicBezTo>
                <a:cubicBezTo>
                  <a:pt x="975702" y="3396827"/>
                  <a:pt x="1037509" y="3353647"/>
                  <a:pt x="1093389" y="3327400"/>
                </a:cubicBezTo>
                <a:cubicBezTo>
                  <a:pt x="1149269" y="3301153"/>
                  <a:pt x="1177209" y="3271520"/>
                  <a:pt x="1240709" y="3266440"/>
                </a:cubicBezTo>
                <a:cubicBezTo>
                  <a:pt x="1304209" y="3261360"/>
                  <a:pt x="1426976" y="3296920"/>
                  <a:pt x="1474389" y="3296920"/>
                </a:cubicBezTo>
                <a:cubicBezTo>
                  <a:pt x="1521802" y="3296920"/>
                  <a:pt x="1515029" y="3290147"/>
                  <a:pt x="1525189" y="3266440"/>
                </a:cubicBezTo>
                <a:cubicBezTo>
                  <a:pt x="1535349" y="3242733"/>
                  <a:pt x="1523496" y="3200400"/>
                  <a:pt x="1535349" y="3154680"/>
                </a:cubicBezTo>
                <a:cubicBezTo>
                  <a:pt x="1547202" y="3108960"/>
                  <a:pt x="1588689" y="3036147"/>
                  <a:pt x="1596309" y="2992120"/>
                </a:cubicBezTo>
                <a:cubicBezTo>
                  <a:pt x="1603929" y="2948093"/>
                  <a:pt x="1580222" y="2917613"/>
                  <a:pt x="1581069" y="2890520"/>
                </a:cubicBezTo>
                <a:cubicBezTo>
                  <a:pt x="1581916" y="2863427"/>
                  <a:pt x="1586996" y="2846493"/>
                  <a:pt x="1601389" y="2829560"/>
                </a:cubicBezTo>
                <a:cubicBezTo>
                  <a:pt x="1615782" y="2812627"/>
                  <a:pt x="1683516" y="2834640"/>
                  <a:pt x="1667429" y="2788920"/>
                </a:cubicBezTo>
                <a:cubicBezTo>
                  <a:pt x="1651342" y="2743200"/>
                  <a:pt x="1527729" y="2620433"/>
                  <a:pt x="1504869" y="2555240"/>
                </a:cubicBezTo>
                <a:cubicBezTo>
                  <a:pt x="1482009" y="2490047"/>
                  <a:pt x="1504869" y="2434167"/>
                  <a:pt x="1530269" y="2397760"/>
                </a:cubicBezTo>
                <a:cubicBezTo>
                  <a:pt x="1555669" y="2361353"/>
                  <a:pt x="1657269" y="2336800"/>
                  <a:pt x="1657269" y="2336800"/>
                </a:cubicBezTo>
                <a:cubicBezTo>
                  <a:pt x="1725849" y="2304627"/>
                  <a:pt x="1896876" y="2272453"/>
                  <a:pt x="1941749" y="2204720"/>
                </a:cubicBezTo>
                <a:cubicBezTo>
                  <a:pt x="1986622" y="2136987"/>
                  <a:pt x="1894336" y="1993900"/>
                  <a:pt x="1926509" y="1930400"/>
                </a:cubicBezTo>
                <a:cubicBezTo>
                  <a:pt x="1958682" y="1866900"/>
                  <a:pt x="2056896" y="1824567"/>
                  <a:pt x="2134789" y="1823720"/>
                </a:cubicBezTo>
                <a:cubicBezTo>
                  <a:pt x="2212682" y="1822873"/>
                  <a:pt x="2304122" y="1910080"/>
                  <a:pt x="2393869" y="1925320"/>
                </a:cubicBezTo>
                <a:cubicBezTo>
                  <a:pt x="2483616" y="1940560"/>
                  <a:pt x="2673269" y="1915160"/>
                  <a:pt x="2673269" y="1915160"/>
                </a:cubicBezTo>
                <a:cubicBezTo>
                  <a:pt x="2786722" y="1910927"/>
                  <a:pt x="2992462" y="1873673"/>
                  <a:pt x="3074589" y="1899920"/>
                </a:cubicBezTo>
                <a:cubicBezTo>
                  <a:pt x="3156716" y="1926167"/>
                  <a:pt x="3119462" y="2037927"/>
                  <a:pt x="3166029" y="2072640"/>
                </a:cubicBezTo>
                <a:cubicBezTo>
                  <a:pt x="3212596" y="2107353"/>
                  <a:pt x="3307422" y="2112433"/>
                  <a:pt x="3353989" y="2108200"/>
                </a:cubicBezTo>
                <a:cubicBezTo>
                  <a:pt x="3400556" y="2103967"/>
                  <a:pt x="3413256" y="2057400"/>
                  <a:pt x="3445429" y="2047240"/>
                </a:cubicBezTo>
                <a:cubicBezTo>
                  <a:pt x="3477602" y="2037080"/>
                  <a:pt x="3528402" y="2063327"/>
                  <a:pt x="3547029" y="2047240"/>
                </a:cubicBezTo>
                <a:cubicBezTo>
                  <a:pt x="3565656" y="2031153"/>
                  <a:pt x="3583436" y="1977813"/>
                  <a:pt x="3557189" y="1950720"/>
                </a:cubicBezTo>
                <a:cubicBezTo>
                  <a:pt x="3530942" y="1923627"/>
                  <a:pt x="3427649" y="1923627"/>
                  <a:pt x="3389549" y="1884680"/>
                </a:cubicBezTo>
                <a:cubicBezTo>
                  <a:pt x="3351449" y="1845733"/>
                  <a:pt x="3377696" y="1757680"/>
                  <a:pt x="3328589" y="1717040"/>
                </a:cubicBezTo>
                <a:cubicBezTo>
                  <a:pt x="3279482" y="1676400"/>
                  <a:pt x="3157562" y="1667087"/>
                  <a:pt x="3094909" y="1640840"/>
                </a:cubicBezTo>
                <a:cubicBezTo>
                  <a:pt x="3032256" y="1614593"/>
                  <a:pt x="2995002" y="1585807"/>
                  <a:pt x="2952669" y="1559560"/>
                </a:cubicBezTo>
                <a:cubicBezTo>
                  <a:pt x="2910336" y="1533313"/>
                  <a:pt x="2876469" y="1524847"/>
                  <a:pt x="2840909" y="1483360"/>
                </a:cubicBezTo>
                <a:cubicBezTo>
                  <a:pt x="2805349" y="1441873"/>
                  <a:pt x="2789262" y="1344507"/>
                  <a:pt x="2739309" y="1310640"/>
                </a:cubicBezTo>
                <a:cubicBezTo>
                  <a:pt x="2689356" y="1276773"/>
                  <a:pt x="2572516" y="1316567"/>
                  <a:pt x="2541189" y="1280160"/>
                </a:cubicBezTo>
                <a:cubicBezTo>
                  <a:pt x="2509862" y="1243753"/>
                  <a:pt x="2567436" y="1131147"/>
                  <a:pt x="2551349" y="1092200"/>
                </a:cubicBezTo>
                <a:cubicBezTo>
                  <a:pt x="2535262" y="1053253"/>
                  <a:pt x="2494622" y="1071033"/>
                  <a:pt x="2444669" y="1046480"/>
                </a:cubicBezTo>
                <a:cubicBezTo>
                  <a:pt x="2394716" y="1021927"/>
                  <a:pt x="2287189" y="973667"/>
                  <a:pt x="2251629" y="944880"/>
                </a:cubicBezTo>
                <a:cubicBezTo>
                  <a:pt x="2216069" y="916093"/>
                  <a:pt x="2216069" y="919480"/>
                  <a:pt x="2231309" y="873760"/>
                </a:cubicBezTo>
                <a:cubicBezTo>
                  <a:pt x="2246549" y="828040"/>
                  <a:pt x="2331216" y="723900"/>
                  <a:pt x="2343069" y="670560"/>
                </a:cubicBezTo>
                <a:cubicBezTo>
                  <a:pt x="2354922" y="617220"/>
                  <a:pt x="2353229" y="544407"/>
                  <a:pt x="2302429" y="553720"/>
                </a:cubicBezTo>
                <a:cubicBezTo>
                  <a:pt x="2251629" y="563033"/>
                  <a:pt x="2124629" y="658707"/>
                  <a:pt x="2038269" y="726440"/>
                </a:cubicBezTo>
                <a:cubicBezTo>
                  <a:pt x="1951909" y="794173"/>
                  <a:pt x="1853696" y="922867"/>
                  <a:pt x="1784269" y="960120"/>
                </a:cubicBezTo>
                <a:cubicBezTo>
                  <a:pt x="1714842" y="997373"/>
                  <a:pt x="1664042" y="925407"/>
                  <a:pt x="1621709" y="949960"/>
                </a:cubicBezTo>
                <a:cubicBezTo>
                  <a:pt x="1579376" y="974513"/>
                  <a:pt x="1581916" y="1101513"/>
                  <a:pt x="1530269" y="1107440"/>
                </a:cubicBezTo>
                <a:cubicBezTo>
                  <a:pt x="1478622" y="1113367"/>
                  <a:pt x="1371942" y="1010073"/>
                  <a:pt x="1311829" y="985520"/>
                </a:cubicBezTo>
                <a:cubicBezTo>
                  <a:pt x="1251716" y="960967"/>
                  <a:pt x="1220389" y="945727"/>
                  <a:pt x="1169589" y="960120"/>
                </a:cubicBezTo>
                <a:cubicBezTo>
                  <a:pt x="1118789" y="974513"/>
                  <a:pt x="1063756" y="1046480"/>
                  <a:pt x="1007029" y="1071880"/>
                </a:cubicBezTo>
                <a:cubicBezTo>
                  <a:pt x="950302" y="1097280"/>
                  <a:pt x="874949" y="1102360"/>
                  <a:pt x="829229" y="1112520"/>
                </a:cubicBezTo>
                <a:cubicBezTo>
                  <a:pt x="783509" y="1122680"/>
                  <a:pt x="766576" y="1123527"/>
                  <a:pt x="732709" y="1132840"/>
                </a:cubicBezTo>
                <a:cubicBezTo>
                  <a:pt x="698842" y="1142153"/>
                  <a:pt x="661589" y="1144693"/>
                  <a:pt x="626029" y="1168400"/>
                </a:cubicBezTo>
                <a:cubicBezTo>
                  <a:pt x="590469" y="1192107"/>
                  <a:pt x="553216" y="1242907"/>
                  <a:pt x="519349" y="1275080"/>
                </a:cubicBezTo>
                <a:cubicBezTo>
                  <a:pt x="485482" y="1307253"/>
                  <a:pt x="464316" y="1334347"/>
                  <a:pt x="422829" y="1361440"/>
                </a:cubicBezTo>
                <a:cubicBezTo>
                  <a:pt x="381342" y="1388533"/>
                  <a:pt x="319536" y="1422400"/>
                  <a:pt x="270429" y="1437640"/>
                </a:cubicBezTo>
                <a:cubicBezTo>
                  <a:pt x="221322" y="1452880"/>
                  <a:pt x="173062" y="1441027"/>
                  <a:pt x="128189" y="1452880"/>
                </a:cubicBezTo>
                <a:cubicBezTo>
                  <a:pt x="83316" y="1464733"/>
                  <a:pt x="10502" y="1524847"/>
                  <a:pt x="1189" y="1508760"/>
                </a:cubicBezTo>
                <a:cubicBezTo>
                  <a:pt x="-8124" y="1492673"/>
                  <a:pt x="39289" y="1413933"/>
                  <a:pt x="72309" y="1356360"/>
                </a:cubicBezTo>
                <a:cubicBezTo>
                  <a:pt x="105329" y="1298787"/>
                  <a:pt x="163749" y="1227667"/>
                  <a:pt x="199309" y="1163320"/>
                </a:cubicBezTo>
                <a:cubicBezTo>
                  <a:pt x="234869" y="1098973"/>
                  <a:pt x="262809" y="1038860"/>
                  <a:pt x="285669" y="970280"/>
                </a:cubicBezTo>
                <a:cubicBezTo>
                  <a:pt x="308529" y="901700"/>
                  <a:pt x="282282" y="819573"/>
                  <a:pt x="336469" y="751840"/>
                </a:cubicBezTo>
                <a:cubicBezTo>
                  <a:pt x="390656" y="684107"/>
                  <a:pt x="565069" y="613833"/>
                  <a:pt x="610789" y="563880"/>
                </a:cubicBezTo>
                <a:cubicBezTo>
                  <a:pt x="656509" y="513927"/>
                  <a:pt x="612482" y="502920"/>
                  <a:pt x="610789" y="452120"/>
                </a:cubicBezTo>
                <a:cubicBezTo>
                  <a:pt x="609096" y="401320"/>
                  <a:pt x="605709" y="322580"/>
                  <a:pt x="600629" y="259080"/>
                </a:cubicBezTo>
                <a:cubicBezTo>
                  <a:pt x="595549" y="195580"/>
                  <a:pt x="585389" y="114300"/>
                  <a:pt x="580309" y="71120"/>
                </a:cubicBezTo>
                <a:cubicBezTo>
                  <a:pt x="575229" y="27940"/>
                  <a:pt x="570996" y="20320"/>
                  <a:pt x="57014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/>
          <p:cNvSpPr/>
          <p:nvPr/>
        </p:nvSpPr>
        <p:spPr>
          <a:xfrm>
            <a:off x="1792603" y="1300480"/>
            <a:ext cx="1213894" cy="3627120"/>
          </a:xfrm>
          <a:custGeom>
            <a:avLst/>
            <a:gdLst>
              <a:gd name="connsiteX0" fmla="*/ 549277 w 1213894"/>
              <a:gd name="connsiteY0" fmla="*/ 3627120 h 3627120"/>
              <a:gd name="connsiteX1" fmla="*/ 559437 w 1213894"/>
              <a:gd name="connsiteY1" fmla="*/ 3576320 h 3627120"/>
              <a:gd name="connsiteX2" fmla="*/ 757557 w 1213894"/>
              <a:gd name="connsiteY2" fmla="*/ 3576320 h 3627120"/>
              <a:gd name="connsiteX3" fmla="*/ 874397 w 1213894"/>
              <a:gd name="connsiteY3" fmla="*/ 3510280 h 3627120"/>
              <a:gd name="connsiteX4" fmla="*/ 925197 w 1213894"/>
              <a:gd name="connsiteY4" fmla="*/ 3469640 h 3627120"/>
              <a:gd name="connsiteX5" fmla="*/ 1001397 w 1213894"/>
              <a:gd name="connsiteY5" fmla="*/ 3444240 h 3627120"/>
              <a:gd name="connsiteX6" fmla="*/ 1143637 w 1213894"/>
              <a:gd name="connsiteY6" fmla="*/ 3423920 h 3627120"/>
              <a:gd name="connsiteX7" fmla="*/ 1179197 w 1213894"/>
              <a:gd name="connsiteY7" fmla="*/ 3403600 h 3627120"/>
              <a:gd name="connsiteX8" fmla="*/ 1108077 w 1213894"/>
              <a:gd name="connsiteY8" fmla="*/ 3398520 h 3627120"/>
              <a:gd name="connsiteX9" fmla="*/ 854077 w 1213894"/>
              <a:gd name="connsiteY9" fmla="*/ 3403600 h 3627120"/>
              <a:gd name="connsiteX10" fmla="*/ 721997 w 1213894"/>
              <a:gd name="connsiteY10" fmla="*/ 3368040 h 3627120"/>
              <a:gd name="connsiteX11" fmla="*/ 513717 w 1213894"/>
              <a:gd name="connsiteY11" fmla="*/ 3246120 h 3627120"/>
              <a:gd name="connsiteX12" fmla="*/ 407037 w 1213894"/>
              <a:gd name="connsiteY12" fmla="*/ 3134360 h 3627120"/>
              <a:gd name="connsiteX13" fmla="*/ 401957 w 1213894"/>
              <a:gd name="connsiteY13" fmla="*/ 3042920 h 3627120"/>
              <a:gd name="connsiteX14" fmla="*/ 457837 w 1213894"/>
              <a:gd name="connsiteY14" fmla="*/ 2921000 h 3627120"/>
              <a:gd name="connsiteX15" fmla="*/ 640717 w 1213894"/>
              <a:gd name="connsiteY15" fmla="*/ 2804160 h 3627120"/>
              <a:gd name="connsiteX16" fmla="*/ 808357 w 1213894"/>
              <a:gd name="connsiteY16" fmla="*/ 2682240 h 3627120"/>
              <a:gd name="connsiteX17" fmla="*/ 859157 w 1213894"/>
              <a:gd name="connsiteY17" fmla="*/ 2611120 h 3627120"/>
              <a:gd name="connsiteX18" fmla="*/ 1031877 w 1213894"/>
              <a:gd name="connsiteY18" fmla="*/ 2641600 h 3627120"/>
              <a:gd name="connsiteX19" fmla="*/ 1113157 w 1213894"/>
              <a:gd name="connsiteY19" fmla="*/ 2397760 h 3627120"/>
              <a:gd name="connsiteX20" fmla="*/ 1189357 w 1213894"/>
              <a:gd name="connsiteY20" fmla="*/ 2148840 h 3627120"/>
              <a:gd name="connsiteX21" fmla="*/ 1204597 w 1213894"/>
              <a:gd name="connsiteY21" fmla="*/ 2098040 h 3627120"/>
              <a:gd name="connsiteX22" fmla="*/ 1057277 w 1213894"/>
              <a:gd name="connsiteY22" fmla="*/ 1950720 h 3627120"/>
              <a:gd name="connsiteX23" fmla="*/ 1016637 w 1213894"/>
              <a:gd name="connsiteY23" fmla="*/ 1706880 h 3627120"/>
              <a:gd name="connsiteX24" fmla="*/ 996317 w 1213894"/>
              <a:gd name="connsiteY24" fmla="*/ 1442720 h 3627120"/>
              <a:gd name="connsiteX25" fmla="*/ 970917 w 1213894"/>
              <a:gd name="connsiteY25" fmla="*/ 1402080 h 3627120"/>
              <a:gd name="connsiteX26" fmla="*/ 823597 w 1213894"/>
              <a:gd name="connsiteY26" fmla="*/ 1452880 h 3627120"/>
              <a:gd name="connsiteX27" fmla="*/ 549277 w 1213894"/>
              <a:gd name="connsiteY27" fmla="*/ 1290320 h 3627120"/>
              <a:gd name="connsiteX28" fmla="*/ 544197 w 1213894"/>
              <a:gd name="connsiteY28" fmla="*/ 1082040 h 3627120"/>
              <a:gd name="connsiteX29" fmla="*/ 412117 w 1213894"/>
              <a:gd name="connsiteY29" fmla="*/ 924560 h 3627120"/>
              <a:gd name="connsiteX30" fmla="*/ 280037 w 1213894"/>
              <a:gd name="connsiteY30" fmla="*/ 868680 h 3627120"/>
              <a:gd name="connsiteX31" fmla="*/ 188597 w 1213894"/>
              <a:gd name="connsiteY31" fmla="*/ 706120 h 3627120"/>
              <a:gd name="connsiteX32" fmla="*/ 10797 w 1213894"/>
              <a:gd name="connsiteY32" fmla="*/ 624840 h 3627120"/>
              <a:gd name="connsiteX33" fmla="*/ 20957 w 1213894"/>
              <a:gd name="connsiteY33" fmla="*/ 482600 h 3627120"/>
              <a:gd name="connsiteX34" fmla="*/ 31117 w 1213894"/>
              <a:gd name="connsiteY34" fmla="*/ 289560 h 3627120"/>
              <a:gd name="connsiteX35" fmla="*/ 71757 w 1213894"/>
              <a:gd name="connsiteY35" fmla="*/ 162560 h 3627120"/>
              <a:gd name="connsiteX36" fmla="*/ 188597 w 1213894"/>
              <a:gd name="connsiteY36" fmla="*/ 101600 h 3627120"/>
              <a:gd name="connsiteX37" fmla="*/ 269877 w 1213894"/>
              <a:gd name="connsiteY37" fmla="*/ 0 h 362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3894" h="3627120">
                <a:moveTo>
                  <a:pt x="549277" y="3627120"/>
                </a:moveTo>
                <a:cubicBezTo>
                  <a:pt x="537000" y="3605953"/>
                  <a:pt x="524724" y="3584787"/>
                  <a:pt x="559437" y="3576320"/>
                </a:cubicBezTo>
                <a:cubicBezTo>
                  <a:pt x="594150" y="3567853"/>
                  <a:pt x="705064" y="3587327"/>
                  <a:pt x="757557" y="3576320"/>
                </a:cubicBezTo>
                <a:cubicBezTo>
                  <a:pt x="810050" y="3565313"/>
                  <a:pt x="846457" y="3528060"/>
                  <a:pt x="874397" y="3510280"/>
                </a:cubicBezTo>
                <a:cubicBezTo>
                  <a:pt x="902337" y="3492500"/>
                  <a:pt x="904030" y="3480647"/>
                  <a:pt x="925197" y="3469640"/>
                </a:cubicBezTo>
                <a:cubicBezTo>
                  <a:pt x="946364" y="3458633"/>
                  <a:pt x="964990" y="3451860"/>
                  <a:pt x="1001397" y="3444240"/>
                </a:cubicBezTo>
                <a:cubicBezTo>
                  <a:pt x="1037804" y="3436620"/>
                  <a:pt x="1114004" y="3430693"/>
                  <a:pt x="1143637" y="3423920"/>
                </a:cubicBezTo>
                <a:cubicBezTo>
                  <a:pt x="1173270" y="3417147"/>
                  <a:pt x="1185124" y="3407833"/>
                  <a:pt x="1179197" y="3403600"/>
                </a:cubicBezTo>
                <a:cubicBezTo>
                  <a:pt x="1173270" y="3399367"/>
                  <a:pt x="1162264" y="3398520"/>
                  <a:pt x="1108077" y="3398520"/>
                </a:cubicBezTo>
                <a:cubicBezTo>
                  <a:pt x="1053890" y="3398520"/>
                  <a:pt x="918424" y="3408680"/>
                  <a:pt x="854077" y="3403600"/>
                </a:cubicBezTo>
                <a:cubicBezTo>
                  <a:pt x="789730" y="3398520"/>
                  <a:pt x="778724" y="3394287"/>
                  <a:pt x="721997" y="3368040"/>
                </a:cubicBezTo>
                <a:cubicBezTo>
                  <a:pt x="665270" y="3341793"/>
                  <a:pt x="566210" y="3285067"/>
                  <a:pt x="513717" y="3246120"/>
                </a:cubicBezTo>
                <a:cubicBezTo>
                  <a:pt x="461224" y="3207173"/>
                  <a:pt x="425664" y="3168227"/>
                  <a:pt x="407037" y="3134360"/>
                </a:cubicBezTo>
                <a:cubicBezTo>
                  <a:pt x="388410" y="3100493"/>
                  <a:pt x="393490" y="3078480"/>
                  <a:pt x="401957" y="3042920"/>
                </a:cubicBezTo>
                <a:cubicBezTo>
                  <a:pt x="410424" y="3007360"/>
                  <a:pt x="418044" y="2960793"/>
                  <a:pt x="457837" y="2921000"/>
                </a:cubicBezTo>
                <a:cubicBezTo>
                  <a:pt x="497630" y="2881207"/>
                  <a:pt x="582297" y="2843953"/>
                  <a:pt x="640717" y="2804160"/>
                </a:cubicBezTo>
                <a:cubicBezTo>
                  <a:pt x="699137" y="2764367"/>
                  <a:pt x="771950" y="2714413"/>
                  <a:pt x="808357" y="2682240"/>
                </a:cubicBezTo>
                <a:cubicBezTo>
                  <a:pt x="844764" y="2650067"/>
                  <a:pt x="821904" y="2617893"/>
                  <a:pt x="859157" y="2611120"/>
                </a:cubicBezTo>
                <a:cubicBezTo>
                  <a:pt x="896410" y="2604347"/>
                  <a:pt x="989544" y="2677160"/>
                  <a:pt x="1031877" y="2641600"/>
                </a:cubicBezTo>
                <a:cubicBezTo>
                  <a:pt x="1074210" y="2606040"/>
                  <a:pt x="1086910" y="2479887"/>
                  <a:pt x="1113157" y="2397760"/>
                </a:cubicBezTo>
                <a:cubicBezTo>
                  <a:pt x="1139404" y="2315633"/>
                  <a:pt x="1174117" y="2198793"/>
                  <a:pt x="1189357" y="2148840"/>
                </a:cubicBezTo>
                <a:cubicBezTo>
                  <a:pt x="1204597" y="2098887"/>
                  <a:pt x="1226610" y="2131060"/>
                  <a:pt x="1204597" y="2098040"/>
                </a:cubicBezTo>
                <a:cubicBezTo>
                  <a:pt x="1182584" y="2065020"/>
                  <a:pt x="1088604" y="2015913"/>
                  <a:pt x="1057277" y="1950720"/>
                </a:cubicBezTo>
                <a:cubicBezTo>
                  <a:pt x="1025950" y="1885527"/>
                  <a:pt x="1026797" y="1791547"/>
                  <a:pt x="1016637" y="1706880"/>
                </a:cubicBezTo>
                <a:cubicBezTo>
                  <a:pt x="1006477" y="1622213"/>
                  <a:pt x="1003937" y="1493520"/>
                  <a:pt x="996317" y="1442720"/>
                </a:cubicBezTo>
                <a:cubicBezTo>
                  <a:pt x="988697" y="1391920"/>
                  <a:pt x="999704" y="1400387"/>
                  <a:pt x="970917" y="1402080"/>
                </a:cubicBezTo>
                <a:cubicBezTo>
                  <a:pt x="942130" y="1403773"/>
                  <a:pt x="893870" y="1471507"/>
                  <a:pt x="823597" y="1452880"/>
                </a:cubicBezTo>
                <a:cubicBezTo>
                  <a:pt x="753324" y="1434253"/>
                  <a:pt x="595844" y="1352127"/>
                  <a:pt x="549277" y="1290320"/>
                </a:cubicBezTo>
                <a:cubicBezTo>
                  <a:pt x="502710" y="1228513"/>
                  <a:pt x="567057" y="1143000"/>
                  <a:pt x="544197" y="1082040"/>
                </a:cubicBezTo>
                <a:cubicBezTo>
                  <a:pt x="521337" y="1021080"/>
                  <a:pt x="456144" y="960120"/>
                  <a:pt x="412117" y="924560"/>
                </a:cubicBezTo>
                <a:cubicBezTo>
                  <a:pt x="368090" y="889000"/>
                  <a:pt x="317290" y="905087"/>
                  <a:pt x="280037" y="868680"/>
                </a:cubicBezTo>
                <a:cubicBezTo>
                  <a:pt x="242784" y="832273"/>
                  <a:pt x="233470" y="746760"/>
                  <a:pt x="188597" y="706120"/>
                </a:cubicBezTo>
                <a:cubicBezTo>
                  <a:pt x="143724" y="665480"/>
                  <a:pt x="38737" y="662093"/>
                  <a:pt x="10797" y="624840"/>
                </a:cubicBezTo>
                <a:cubicBezTo>
                  <a:pt x="-17143" y="587587"/>
                  <a:pt x="17570" y="538480"/>
                  <a:pt x="20957" y="482600"/>
                </a:cubicBezTo>
                <a:cubicBezTo>
                  <a:pt x="24344" y="426720"/>
                  <a:pt x="22650" y="342900"/>
                  <a:pt x="31117" y="289560"/>
                </a:cubicBezTo>
                <a:cubicBezTo>
                  <a:pt x="39584" y="236220"/>
                  <a:pt x="45510" y="193887"/>
                  <a:pt x="71757" y="162560"/>
                </a:cubicBezTo>
                <a:cubicBezTo>
                  <a:pt x="98004" y="131233"/>
                  <a:pt x="155577" y="128693"/>
                  <a:pt x="188597" y="101600"/>
                </a:cubicBezTo>
                <a:cubicBezTo>
                  <a:pt x="221617" y="74507"/>
                  <a:pt x="245747" y="37253"/>
                  <a:pt x="269877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/>
          <p:cNvSpPr/>
          <p:nvPr/>
        </p:nvSpPr>
        <p:spPr>
          <a:xfrm>
            <a:off x="2998690" y="1300480"/>
            <a:ext cx="532784" cy="295853"/>
          </a:xfrm>
          <a:custGeom>
            <a:avLst/>
            <a:gdLst>
              <a:gd name="connsiteX0" fmla="*/ 69630 w 532784"/>
              <a:gd name="connsiteY0" fmla="*/ 0 h 295853"/>
              <a:gd name="connsiteX1" fmla="*/ 3590 w 532784"/>
              <a:gd name="connsiteY1" fmla="*/ 147320 h 295853"/>
              <a:gd name="connsiteX2" fmla="*/ 28990 w 532784"/>
              <a:gd name="connsiteY2" fmla="*/ 264160 h 295853"/>
              <a:gd name="connsiteX3" fmla="*/ 196630 w 532784"/>
              <a:gd name="connsiteY3" fmla="*/ 294640 h 295853"/>
              <a:gd name="connsiteX4" fmla="*/ 343950 w 532784"/>
              <a:gd name="connsiteY4" fmla="*/ 233680 h 295853"/>
              <a:gd name="connsiteX5" fmla="*/ 389670 w 532784"/>
              <a:gd name="connsiteY5" fmla="*/ 121920 h 295853"/>
              <a:gd name="connsiteX6" fmla="*/ 511590 w 532784"/>
              <a:gd name="connsiteY6" fmla="*/ 25400 h 295853"/>
              <a:gd name="connsiteX7" fmla="*/ 531910 w 532784"/>
              <a:gd name="connsiteY7" fmla="*/ 0 h 295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784" h="295853">
                <a:moveTo>
                  <a:pt x="69630" y="0"/>
                </a:moveTo>
                <a:cubicBezTo>
                  <a:pt x="39996" y="51646"/>
                  <a:pt x="10363" y="103293"/>
                  <a:pt x="3590" y="147320"/>
                </a:cubicBezTo>
                <a:cubicBezTo>
                  <a:pt x="-3183" y="191347"/>
                  <a:pt x="-3183" y="239607"/>
                  <a:pt x="28990" y="264160"/>
                </a:cubicBezTo>
                <a:cubicBezTo>
                  <a:pt x="61163" y="288713"/>
                  <a:pt x="144137" y="299720"/>
                  <a:pt x="196630" y="294640"/>
                </a:cubicBezTo>
                <a:cubicBezTo>
                  <a:pt x="249123" y="289560"/>
                  <a:pt x="311777" y="262467"/>
                  <a:pt x="343950" y="233680"/>
                </a:cubicBezTo>
                <a:cubicBezTo>
                  <a:pt x="376123" y="204893"/>
                  <a:pt x="361730" y="156633"/>
                  <a:pt x="389670" y="121920"/>
                </a:cubicBezTo>
                <a:cubicBezTo>
                  <a:pt x="417610" y="87207"/>
                  <a:pt x="487883" y="45720"/>
                  <a:pt x="511590" y="25400"/>
                </a:cubicBezTo>
                <a:cubicBezTo>
                  <a:pt x="535297" y="5080"/>
                  <a:pt x="533603" y="2540"/>
                  <a:pt x="5319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/>
          <p:cNvSpPr/>
          <p:nvPr/>
        </p:nvSpPr>
        <p:spPr>
          <a:xfrm>
            <a:off x="3117071" y="1290320"/>
            <a:ext cx="301769" cy="193056"/>
          </a:xfrm>
          <a:custGeom>
            <a:avLst/>
            <a:gdLst>
              <a:gd name="connsiteX0" fmla="*/ 78249 w 301769"/>
              <a:gd name="connsiteY0" fmla="*/ 10160 h 193056"/>
              <a:gd name="connsiteX1" fmla="*/ 2049 w 301769"/>
              <a:gd name="connsiteY1" fmla="*/ 132080 h 193056"/>
              <a:gd name="connsiteX2" fmla="*/ 32529 w 301769"/>
              <a:gd name="connsiteY2" fmla="*/ 193040 h 193056"/>
              <a:gd name="connsiteX3" fmla="*/ 144289 w 301769"/>
              <a:gd name="connsiteY3" fmla="*/ 127000 h 193056"/>
              <a:gd name="connsiteX4" fmla="*/ 230649 w 301769"/>
              <a:gd name="connsiteY4" fmla="*/ 76200 h 193056"/>
              <a:gd name="connsiteX5" fmla="*/ 301769 w 301769"/>
              <a:gd name="connsiteY5" fmla="*/ 0 h 1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69" h="193056">
                <a:moveTo>
                  <a:pt x="78249" y="10160"/>
                </a:moveTo>
                <a:cubicBezTo>
                  <a:pt x="43959" y="55880"/>
                  <a:pt x="9669" y="101600"/>
                  <a:pt x="2049" y="132080"/>
                </a:cubicBezTo>
                <a:cubicBezTo>
                  <a:pt x="-5571" y="162560"/>
                  <a:pt x="8822" y="193887"/>
                  <a:pt x="32529" y="193040"/>
                </a:cubicBezTo>
                <a:cubicBezTo>
                  <a:pt x="56236" y="192193"/>
                  <a:pt x="144289" y="127000"/>
                  <a:pt x="144289" y="127000"/>
                </a:cubicBezTo>
                <a:cubicBezTo>
                  <a:pt x="177309" y="107527"/>
                  <a:pt x="204402" y="97367"/>
                  <a:pt x="230649" y="76200"/>
                </a:cubicBezTo>
                <a:cubicBezTo>
                  <a:pt x="256896" y="55033"/>
                  <a:pt x="279332" y="27516"/>
                  <a:pt x="30176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/>
          <p:cNvSpPr/>
          <p:nvPr/>
        </p:nvSpPr>
        <p:spPr>
          <a:xfrm>
            <a:off x="5473558" y="6373367"/>
            <a:ext cx="313832" cy="340294"/>
          </a:xfrm>
          <a:custGeom>
            <a:avLst/>
            <a:gdLst>
              <a:gd name="connsiteX0" fmla="*/ 99202 w 313832"/>
              <a:gd name="connsiteY0" fmla="*/ 306833 h 340294"/>
              <a:gd name="connsiteX1" fmla="*/ 297322 w 313832"/>
              <a:gd name="connsiteY1" fmla="*/ 337313 h 340294"/>
              <a:gd name="connsiteX2" fmla="*/ 256682 w 313832"/>
              <a:gd name="connsiteY2" fmla="*/ 235713 h 340294"/>
              <a:gd name="connsiteX3" fmla="*/ 307482 w 313832"/>
              <a:gd name="connsiteY3" fmla="*/ 159513 h 340294"/>
              <a:gd name="connsiteX4" fmla="*/ 307482 w 313832"/>
              <a:gd name="connsiteY4" fmla="*/ 62993 h 340294"/>
              <a:gd name="connsiteX5" fmla="*/ 256682 w 313832"/>
              <a:gd name="connsiteY5" fmla="*/ 2033 h 340294"/>
              <a:gd name="connsiteX6" fmla="*/ 78882 w 313832"/>
              <a:gd name="connsiteY6" fmla="*/ 22353 h 340294"/>
              <a:gd name="connsiteX7" fmla="*/ 2682 w 313832"/>
              <a:gd name="connsiteY7" fmla="*/ 98553 h 340294"/>
              <a:gd name="connsiteX8" fmla="*/ 23002 w 313832"/>
              <a:gd name="connsiteY8" fmla="*/ 240793 h 340294"/>
              <a:gd name="connsiteX9" fmla="*/ 99202 w 313832"/>
              <a:gd name="connsiteY9" fmla="*/ 306833 h 34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3832" h="340294">
                <a:moveTo>
                  <a:pt x="99202" y="306833"/>
                </a:moveTo>
                <a:cubicBezTo>
                  <a:pt x="144922" y="322920"/>
                  <a:pt x="271075" y="349166"/>
                  <a:pt x="297322" y="337313"/>
                </a:cubicBezTo>
                <a:cubicBezTo>
                  <a:pt x="323569" y="325460"/>
                  <a:pt x="254989" y="265346"/>
                  <a:pt x="256682" y="235713"/>
                </a:cubicBezTo>
                <a:cubicBezTo>
                  <a:pt x="258375" y="206080"/>
                  <a:pt x="299015" y="188300"/>
                  <a:pt x="307482" y="159513"/>
                </a:cubicBezTo>
                <a:cubicBezTo>
                  <a:pt x="315949" y="130726"/>
                  <a:pt x="315949" y="89240"/>
                  <a:pt x="307482" y="62993"/>
                </a:cubicBezTo>
                <a:cubicBezTo>
                  <a:pt x="299015" y="36746"/>
                  <a:pt x="294782" y="8806"/>
                  <a:pt x="256682" y="2033"/>
                </a:cubicBezTo>
                <a:cubicBezTo>
                  <a:pt x="218582" y="-4740"/>
                  <a:pt x="121215" y="6266"/>
                  <a:pt x="78882" y="22353"/>
                </a:cubicBezTo>
                <a:cubicBezTo>
                  <a:pt x="36549" y="38440"/>
                  <a:pt x="11995" y="62146"/>
                  <a:pt x="2682" y="98553"/>
                </a:cubicBezTo>
                <a:cubicBezTo>
                  <a:pt x="-6631" y="134960"/>
                  <a:pt x="10302" y="209466"/>
                  <a:pt x="23002" y="240793"/>
                </a:cubicBezTo>
                <a:cubicBezTo>
                  <a:pt x="35702" y="272120"/>
                  <a:pt x="53482" y="290746"/>
                  <a:pt x="99202" y="30683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4992804" y="569855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77"/>
          <p:cNvSpPr/>
          <p:nvPr/>
        </p:nvSpPr>
        <p:spPr>
          <a:xfrm>
            <a:off x="3823253" y="8549875"/>
            <a:ext cx="102998" cy="243608"/>
          </a:xfrm>
          <a:custGeom>
            <a:avLst/>
            <a:gdLst>
              <a:gd name="connsiteX0" fmla="*/ 49612 w 102998"/>
              <a:gd name="connsiteY0" fmla="*/ 30245 h 243608"/>
              <a:gd name="connsiteX1" fmla="*/ 49612 w 102998"/>
              <a:gd name="connsiteY1" fmla="*/ 98825 h 243608"/>
              <a:gd name="connsiteX2" fmla="*/ 82 w 102998"/>
              <a:gd name="connsiteY2" fmla="*/ 167405 h 243608"/>
              <a:gd name="connsiteX3" fmla="*/ 62947 w 102998"/>
              <a:gd name="connsiteY3" fmla="*/ 230270 h 243608"/>
              <a:gd name="connsiteX4" fmla="*/ 91522 w 102998"/>
              <a:gd name="connsiteY4" fmla="*/ 235985 h 243608"/>
              <a:gd name="connsiteX5" fmla="*/ 102952 w 102998"/>
              <a:gd name="connsiteY5" fmla="*/ 142640 h 243608"/>
              <a:gd name="connsiteX6" fmla="*/ 95332 w 102998"/>
              <a:gd name="connsiteY6" fmla="*/ 102635 h 243608"/>
              <a:gd name="connsiteX7" fmla="*/ 89617 w 102998"/>
              <a:gd name="connsiteY7" fmla="*/ 62630 h 243608"/>
              <a:gd name="connsiteX8" fmla="*/ 93427 w 102998"/>
              <a:gd name="connsiteY8" fmla="*/ 1670 h 243608"/>
              <a:gd name="connsiteX9" fmla="*/ 49612 w 102998"/>
              <a:gd name="connsiteY9" fmla="*/ 30245 h 24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98" h="243608">
                <a:moveTo>
                  <a:pt x="49612" y="30245"/>
                </a:moveTo>
                <a:cubicBezTo>
                  <a:pt x="42309" y="46438"/>
                  <a:pt x="57867" y="75965"/>
                  <a:pt x="49612" y="98825"/>
                </a:cubicBezTo>
                <a:cubicBezTo>
                  <a:pt x="41357" y="121685"/>
                  <a:pt x="-2140" y="145498"/>
                  <a:pt x="82" y="167405"/>
                </a:cubicBezTo>
                <a:cubicBezTo>
                  <a:pt x="2304" y="189312"/>
                  <a:pt x="47707" y="218840"/>
                  <a:pt x="62947" y="230270"/>
                </a:cubicBezTo>
                <a:cubicBezTo>
                  <a:pt x="78187" y="241700"/>
                  <a:pt x="84855" y="250590"/>
                  <a:pt x="91522" y="235985"/>
                </a:cubicBezTo>
                <a:cubicBezTo>
                  <a:pt x="98190" y="221380"/>
                  <a:pt x="102317" y="164865"/>
                  <a:pt x="102952" y="142640"/>
                </a:cubicBezTo>
                <a:cubicBezTo>
                  <a:pt x="103587" y="120415"/>
                  <a:pt x="97554" y="115970"/>
                  <a:pt x="95332" y="102635"/>
                </a:cubicBezTo>
                <a:cubicBezTo>
                  <a:pt x="93110" y="89300"/>
                  <a:pt x="89934" y="79457"/>
                  <a:pt x="89617" y="62630"/>
                </a:cubicBezTo>
                <a:cubicBezTo>
                  <a:pt x="89300" y="45803"/>
                  <a:pt x="98189" y="9290"/>
                  <a:pt x="93427" y="1670"/>
                </a:cubicBezTo>
                <a:cubicBezTo>
                  <a:pt x="88665" y="-5950"/>
                  <a:pt x="56915" y="14052"/>
                  <a:pt x="49612" y="302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3921819" y="7445958"/>
            <a:ext cx="346578" cy="546869"/>
          </a:xfrm>
          <a:custGeom>
            <a:avLst/>
            <a:gdLst>
              <a:gd name="connsiteX0" fmla="*/ 59631 w 346578"/>
              <a:gd name="connsiteY0" fmla="*/ 539802 h 546869"/>
              <a:gd name="connsiteX1" fmla="*/ 120591 w 346578"/>
              <a:gd name="connsiteY1" fmla="*/ 532182 h 546869"/>
              <a:gd name="connsiteX2" fmla="*/ 154881 w 346578"/>
              <a:gd name="connsiteY2" fmla="*/ 429312 h 546869"/>
              <a:gd name="connsiteX3" fmla="*/ 208221 w 346578"/>
              <a:gd name="connsiteY3" fmla="*/ 383592 h 546869"/>
              <a:gd name="connsiteX4" fmla="*/ 238701 w 346578"/>
              <a:gd name="connsiteY4" fmla="*/ 311202 h 546869"/>
              <a:gd name="connsiteX5" fmla="*/ 318711 w 346578"/>
              <a:gd name="connsiteY5" fmla="*/ 250242 h 546869"/>
              <a:gd name="connsiteX6" fmla="*/ 341571 w 346578"/>
              <a:gd name="connsiteY6" fmla="*/ 200712 h 546869"/>
              <a:gd name="connsiteX7" fmla="*/ 231081 w 346578"/>
              <a:gd name="connsiteY7" fmla="*/ 55932 h 546869"/>
              <a:gd name="connsiteX8" fmla="*/ 173931 w 346578"/>
              <a:gd name="connsiteY8" fmla="*/ 2592 h 546869"/>
              <a:gd name="connsiteX9" fmla="*/ 93921 w 346578"/>
              <a:gd name="connsiteY9" fmla="*/ 14022 h 546869"/>
              <a:gd name="connsiteX10" fmla="*/ 2481 w 346578"/>
              <a:gd name="connsiteY10" fmla="*/ 63552 h 546869"/>
              <a:gd name="connsiteX11" fmla="*/ 29151 w 346578"/>
              <a:gd name="connsiteY11" fmla="*/ 181662 h 546869"/>
              <a:gd name="connsiteX12" fmla="*/ 63441 w 346578"/>
              <a:gd name="connsiteY12" fmla="*/ 242622 h 546869"/>
              <a:gd name="connsiteX13" fmla="*/ 67251 w 346578"/>
              <a:gd name="connsiteY13" fmla="*/ 315012 h 546869"/>
              <a:gd name="connsiteX14" fmla="*/ 82491 w 346578"/>
              <a:gd name="connsiteY14" fmla="*/ 410262 h 546869"/>
              <a:gd name="connsiteX15" fmla="*/ 63441 w 346578"/>
              <a:gd name="connsiteY15" fmla="*/ 444552 h 546869"/>
              <a:gd name="connsiteX16" fmla="*/ 82491 w 346578"/>
              <a:gd name="connsiteY16" fmla="*/ 471222 h 546869"/>
              <a:gd name="connsiteX17" fmla="*/ 59631 w 346578"/>
              <a:gd name="connsiteY17" fmla="*/ 539802 h 54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6578" h="546869">
                <a:moveTo>
                  <a:pt x="59631" y="539802"/>
                </a:moveTo>
                <a:cubicBezTo>
                  <a:pt x="65981" y="549962"/>
                  <a:pt x="104716" y="550597"/>
                  <a:pt x="120591" y="532182"/>
                </a:cubicBezTo>
                <a:cubicBezTo>
                  <a:pt x="136466" y="513767"/>
                  <a:pt x="140276" y="454077"/>
                  <a:pt x="154881" y="429312"/>
                </a:cubicBezTo>
                <a:cubicBezTo>
                  <a:pt x="169486" y="404547"/>
                  <a:pt x="194251" y="403277"/>
                  <a:pt x="208221" y="383592"/>
                </a:cubicBezTo>
                <a:cubicBezTo>
                  <a:pt x="222191" y="363907"/>
                  <a:pt x="220286" y="333427"/>
                  <a:pt x="238701" y="311202"/>
                </a:cubicBezTo>
                <a:cubicBezTo>
                  <a:pt x="257116" y="288977"/>
                  <a:pt x="301566" y="268657"/>
                  <a:pt x="318711" y="250242"/>
                </a:cubicBezTo>
                <a:cubicBezTo>
                  <a:pt x="335856" y="231827"/>
                  <a:pt x="356176" y="233097"/>
                  <a:pt x="341571" y="200712"/>
                </a:cubicBezTo>
                <a:cubicBezTo>
                  <a:pt x="326966" y="168327"/>
                  <a:pt x="259021" y="88952"/>
                  <a:pt x="231081" y="55932"/>
                </a:cubicBezTo>
                <a:cubicBezTo>
                  <a:pt x="203141" y="22912"/>
                  <a:pt x="196791" y="9577"/>
                  <a:pt x="173931" y="2592"/>
                </a:cubicBezTo>
                <a:cubicBezTo>
                  <a:pt x="151071" y="-4393"/>
                  <a:pt x="122496" y="3862"/>
                  <a:pt x="93921" y="14022"/>
                </a:cubicBezTo>
                <a:cubicBezTo>
                  <a:pt x="65346" y="24182"/>
                  <a:pt x="13276" y="35612"/>
                  <a:pt x="2481" y="63552"/>
                </a:cubicBezTo>
                <a:cubicBezTo>
                  <a:pt x="-8314" y="91492"/>
                  <a:pt x="18991" y="151817"/>
                  <a:pt x="29151" y="181662"/>
                </a:cubicBezTo>
                <a:cubicBezTo>
                  <a:pt x="39311" y="211507"/>
                  <a:pt x="57091" y="220397"/>
                  <a:pt x="63441" y="242622"/>
                </a:cubicBezTo>
                <a:cubicBezTo>
                  <a:pt x="69791" y="264847"/>
                  <a:pt x="64076" y="287072"/>
                  <a:pt x="67251" y="315012"/>
                </a:cubicBezTo>
                <a:cubicBezTo>
                  <a:pt x="70426" y="342952"/>
                  <a:pt x="83126" y="388672"/>
                  <a:pt x="82491" y="410262"/>
                </a:cubicBezTo>
                <a:cubicBezTo>
                  <a:pt x="81856" y="431852"/>
                  <a:pt x="63441" y="434392"/>
                  <a:pt x="63441" y="444552"/>
                </a:cubicBezTo>
                <a:cubicBezTo>
                  <a:pt x="63441" y="454712"/>
                  <a:pt x="86936" y="461697"/>
                  <a:pt x="82491" y="471222"/>
                </a:cubicBezTo>
                <a:cubicBezTo>
                  <a:pt x="78046" y="480747"/>
                  <a:pt x="53281" y="529642"/>
                  <a:pt x="59631" y="5398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681738" y="7326428"/>
            <a:ext cx="675075" cy="1556371"/>
          </a:xfrm>
          <a:custGeom>
            <a:avLst/>
            <a:gdLst>
              <a:gd name="connsiteX0" fmla="*/ 280662 w 675075"/>
              <a:gd name="connsiteY0" fmla="*/ 1535632 h 1556371"/>
              <a:gd name="connsiteX1" fmla="*/ 341622 w 675075"/>
              <a:gd name="connsiteY1" fmla="*/ 1329892 h 1556371"/>
              <a:gd name="connsiteX2" fmla="*/ 353052 w 675075"/>
              <a:gd name="connsiteY2" fmla="*/ 1196542 h 1556371"/>
              <a:gd name="connsiteX3" fmla="*/ 490212 w 675075"/>
              <a:gd name="connsiteY3" fmla="*/ 1105102 h 1556371"/>
              <a:gd name="connsiteX4" fmla="*/ 345432 w 675075"/>
              <a:gd name="connsiteY4" fmla="*/ 937462 h 1556371"/>
              <a:gd name="connsiteX5" fmla="*/ 368292 w 675075"/>
              <a:gd name="connsiteY5" fmla="*/ 815542 h 1556371"/>
              <a:gd name="connsiteX6" fmla="*/ 486402 w 675075"/>
              <a:gd name="connsiteY6" fmla="*/ 644092 h 1556371"/>
              <a:gd name="connsiteX7" fmla="*/ 509262 w 675075"/>
              <a:gd name="connsiteY7" fmla="*/ 567892 h 1556371"/>
              <a:gd name="connsiteX8" fmla="*/ 650232 w 675075"/>
              <a:gd name="connsiteY8" fmla="*/ 465022 h 1556371"/>
              <a:gd name="connsiteX9" fmla="*/ 669282 w 675075"/>
              <a:gd name="connsiteY9" fmla="*/ 331672 h 1556371"/>
              <a:gd name="connsiteX10" fmla="*/ 585462 w 675075"/>
              <a:gd name="connsiteY10" fmla="*/ 171652 h 1556371"/>
              <a:gd name="connsiteX11" fmla="*/ 581652 w 675075"/>
              <a:gd name="connsiteY11" fmla="*/ 64972 h 1556371"/>
              <a:gd name="connsiteX12" fmla="*/ 554982 w 675075"/>
              <a:gd name="connsiteY12" fmla="*/ 202 h 1556371"/>
              <a:gd name="connsiteX13" fmla="*/ 436872 w 675075"/>
              <a:gd name="connsiteY13" fmla="*/ 45922 h 1556371"/>
              <a:gd name="connsiteX14" fmla="*/ 307332 w 675075"/>
              <a:gd name="connsiteY14" fmla="*/ 84022 h 1556371"/>
              <a:gd name="connsiteX15" fmla="*/ 227322 w 675075"/>
              <a:gd name="connsiteY15" fmla="*/ 110692 h 1556371"/>
              <a:gd name="connsiteX16" fmla="*/ 181602 w 675075"/>
              <a:gd name="connsiteY16" fmla="*/ 217372 h 1556371"/>
              <a:gd name="connsiteX17" fmla="*/ 185412 w 675075"/>
              <a:gd name="connsiteY17" fmla="*/ 407872 h 1556371"/>
              <a:gd name="connsiteX18" fmla="*/ 196842 w 675075"/>
              <a:gd name="connsiteY18" fmla="*/ 529792 h 1556371"/>
              <a:gd name="connsiteX19" fmla="*/ 154932 w 675075"/>
              <a:gd name="connsiteY19" fmla="*/ 705052 h 1556371"/>
              <a:gd name="connsiteX20" fmla="*/ 208272 w 675075"/>
              <a:gd name="connsiteY20" fmla="*/ 933652 h 1556371"/>
              <a:gd name="connsiteX21" fmla="*/ 113022 w 675075"/>
              <a:gd name="connsiteY21" fmla="*/ 1150822 h 1556371"/>
              <a:gd name="connsiteX22" fmla="*/ 44442 w 675075"/>
              <a:gd name="connsiteY22" fmla="*/ 1227022 h 1556371"/>
              <a:gd name="connsiteX23" fmla="*/ 59682 w 675075"/>
              <a:gd name="connsiteY23" fmla="*/ 1307032 h 1556371"/>
              <a:gd name="connsiteX24" fmla="*/ 17772 w 675075"/>
              <a:gd name="connsiteY24" fmla="*/ 1497532 h 1556371"/>
              <a:gd name="connsiteX25" fmla="*/ 21582 w 675075"/>
              <a:gd name="connsiteY25" fmla="*/ 1543252 h 1556371"/>
              <a:gd name="connsiteX26" fmla="*/ 280662 w 675075"/>
              <a:gd name="connsiteY26" fmla="*/ 1535632 h 155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5075" h="1556371">
                <a:moveTo>
                  <a:pt x="280662" y="1535632"/>
                </a:moveTo>
                <a:cubicBezTo>
                  <a:pt x="334002" y="1500072"/>
                  <a:pt x="329557" y="1386407"/>
                  <a:pt x="341622" y="1329892"/>
                </a:cubicBezTo>
                <a:cubicBezTo>
                  <a:pt x="353687" y="1273377"/>
                  <a:pt x="328287" y="1234007"/>
                  <a:pt x="353052" y="1196542"/>
                </a:cubicBezTo>
                <a:cubicBezTo>
                  <a:pt x="377817" y="1159077"/>
                  <a:pt x="491482" y="1148282"/>
                  <a:pt x="490212" y="1105102"/>
                </a:cubicBezTo>
                <a:cubicBezTo>
                  <a:pt x="488942" y="1061922"/>
                  <a:pt x="365752" y="985722"/>
                  <a:pt x="345432" y="937462"/>
                </a:cubicBezTo>
                <a:cubicBezTo>
                  <a:pt x="325112" y="889202"/>
                  <a:pt x="344797" y="864437"/>
                  <a:pt x="368292" y="815542"/>
                </a:cubicBezTo>
                <a:cubicBezTo>
                  <a:pt x="391787" y="766647"/>
                  <a:pt x="462907" y="685367"/>
                  <a:pt x="486402" y="644092"/>
                </a:cubicBezTo>
                <a:cubicBezTo>
                  <a:pt x="509897" y="602817"/>
                  <a:pt x="481957" y="597737"/>
                  <a:pt x="509262" y="567892"/>
                </a:cubicBezTo>
                <a:cubicBezTo>
                  <a:pt x="536567" y="538047"/>
                  <a:pt x="623562" y="504392"/>
                  <a:pt x="650232" y="465022"/>
                </a:cubicBezTo>
                <a:cubicBezTo>
                  <a:pt x="676902" y="425652"/>
                  <a:pt x="680077" y="380567"/>
                  <a:pt x="669282" y="331672"/>
                </a:cubicBezTo>
                <a:cubicBezTo>
                  <a:pt x="658487" y="282777"/>
                  <a:pt x="600067" y="216102"/>
                  <a:pt x="585462" y="171652"/>
                </a:cubicBezTo>
                <a:cubicBezTo>
                  <a:pt x="570857" y="127202"/>
                  <a:pt x="586732" y="93547"/>
                  <a:pt x="581652" y="64972"/>
                </a:cubicBezTo>
                <a:cubicBezTo>
                  <a:pt x="576572" y="36397"/>
                  <a:pt x="579112" y="3377"/>
                  <a:pt x="554982" y="202"/>
                </a:cubicBezTo>
                <a:cubicBezTo>
                  <a:pt x="530852" y="-2973"/>
                  <a:pt x="478147" y="31952"/>
                  <a:pt x="436872" y="45922"/>
                </a:cubicBezTo>
                <a:cubicBezTo>
                  <a:pt x="395597" y="59892"/>
                  <a:pt x="342257" y="73227"/>
                  <a:pt x="307332" y="84022"/>
                </a:cubicBezTo>
                <a:cubicBezTo>
                  <a:pt x="272407" y="94817"/>
                  <a:pt x="248277" y="88467"/>
                  <a:pt x="227322" y="110692"/>
                </a:cubicBezTo>
                <a:cubicBezTo>
                  <a:pt x="206367" y="132917"/>
                  <a:pt x="188587" y="167842"/>
                  <a:pt x="181602" y="217372"/>
                </a:cubicBezTo>
                <a:cubicBezTo>
                  <a:pt x="174617" y="266902"/>
                  <a:pt x="182872" y="355802"/>
                  <a:pt x="185412" y="407872"/>
                </a:cubicBezTo>
                <a:cubicBezTo>
                  <a:pt x="187952" y="459942"/>
                  <a:pt x="201922" y="480262"/>
                  <a:pt x="196842" y="529792"/>
                </a:cubicBezTo>
                <a:cubicBezTo>
                  <a:pt x="191762" y="579322"/>
                  <a:pt x="153027" y="637742"/>
                  <a:pt x="154932" y="705052"/>
                </a:cubicBezTo>
                <a:cubicBezTo>
                  <a:pt x="156837" y="772362"/>
                  <a:pt x="215257" y="859357"/>
                  <a:pt x="208272" y="933652"/>
                </a:cubicBezTo>
                <a:cubicBezTo>
                  <a:pt x="201287" y="1007947"/>
                  <a:pt x="140327" y="1101927"/>
                  <a:pt x="113022" y="1150822"/>
                </a:cubicBezTo>
                <a:cubicBezTo>
                  <a:pt x="85717" y="1199717"/>
                  <a:pt x="53332" y="1200987"/>
                  <a:pt x="44442" y="1227022"/>
                </a:cubicBezTo>
                <a:cubicBezTo>
                  <a:pt x="35552" y="1253057"/>
                  <a:pt x="64127" y="1261947"/>
                  <a:pt x="59682" y="1307032"/>
                </a:cubicBezTo>
                <a:cubicBezTo>
                  <a:pt x="55237" y="1352117"/>
                  <a:pt x="24122" y="1458162"/>
                  <a:pt x="17772" y="1497532"/>
                </a:cubicBezTo>
                <a:cubicBezTo>
                  <a:pt x="11422" y="1536902"/>
                  <a:pt x="-20963" y="1534362"/>
                  <a:pt x="21582" y="1543252"/>
                </a:cubicBezTo>
                <a:cubicBezTo>
                  <a:pt x="64127" y="1552142"/>
                  <a:pt x="227322" y="1571192"/>
                  <a:pt x="280662" y="153563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3282492" y="7203544"/>
            <a:ext cx="1211941" cy="1685596"/>
          </a:xfrm>
          <a:custGeom>
            <a:avLst/>
            <a:gdLst>
              <a:gd name="connsiteX0" fmla="*/ 782778 w 1211941"/>
              <a:gd name="connsiteY0" fmla="*/ 1673756 h 1685596"/>
              <a:gd name="connsiteX1" fmla="*/ 794208 w 1211941"/>
              <a:gd name="connsiteY1" fmla="*/ 1548026 h 1685596"/>
              <a:gd name="connsiteX2" fmla="*/ 897078 w 1211941"/>
              <a:gd name="connsiteY2" fmla="*/ 1353716 h 1685596"/>
              <a:gd name="connsiteX3" fmla="*/ 999948 w 1211941"/>
              <a:gd name="connsiteY3" fmla="*/ 1269896 h 1685596"/>
              <a:gd name="connsiteX4" fmla="*/ 958038 w 1211941"/>
              <a:gd name="connsiteY4" fmla="*/ 1109876 h 1685596"/>
              <a:gd name="connsiteX5" fmla="*/ 885648 w 1211941"/>
              <a:gd name="connsiteY5" fmla="*/ 1007006 h 1685596"/>
              <a:gd name="connsiteX6" fmla="*/ 984708 w 1211941"/>
              <a:gd name="connsiteY6" fmla="*/ 866036 h 1685596"/>
              <a:gd name="connsiteX7" fmla="*/ 988518 w 1211941"/>
              <a:gd name="connsiteY7" fmla="*/ 755546 h 1685596"/>
              <a:gd name="connsiteX8" fmla="*/ 1156158 w 1211941"/>
              <a:gd name="connsiteY8" fmla="*/ 652676 h 1685596"/>
              <a:gd name="connsiteX9" fmla="*/ 1167588 w 1211941"/>
              <a:gd name="connsiteY9" fmla="*/ 446936 h 1685596"/>
              <a:gd name="connsiteX10" fmla="*/ 1110438 w 1211941"/>
              <a:gd name="connsiteY10" fmla="*/ 302156 h 1685596"/>
              <a:gd name="connsiteX11" fmla="*/ 1106628 w 1211941"/>
              <a:gd name="connsiteY11" fmla="*/ 130706 h 1685596"/>
              <a:gd name="connsiteX12" fmla="*/ 1175208 w 1211941"/>
              <a:gd name="connsiteY12" fmla="*/ 46886 h 1685596"/>
              <a:gd name="connsiteX13" fmla="*/ 1205688 w 1211941"/>
              <a:gd name="connsiteY13" fmla="*/ 1166 h 1685596"/>
              <a:gd name="connsiteX14" fmla="*/ 1053288 w 1211941"/>
              <a:gd name="connsiteY14" fmla="*/ 12596 h 1685596"/>
              <a:gd name="connsiteX15" fmla="*/ 885648 w 1211941"/>
              <a:gd name="connsiteY15" fmla="*/ 27836 h 1685596"/>
              <a:gd name="connsiteX16" fmla="*/ 813258 w 1211941"/>
              <a:gd name="connsiteY16" fmla="*/ 54506 h 1685596"/>
              <a:gd name="connsiteX17" fmla="*/ 725628 w 1211941"/>
              <a:gd name="connsiteY17" fmla="*/ 126896 h 1685596"/>
              <a:gd name="connsiteX18" fmla="*/ 569418 w 1211941"/>
              <a:gd name="connsiteY18" fmla="*/ 218336 h 1685596"/>
              <a:gd name="connsiteX19" fmla="*/ 512268 w 1211941"/>
              <a:gd name="connsiteY19" fmla="*/ 309776 h 1685596"/>
              <a:gd name="connsiteX20" fmla="*/ 512268 w 1211941"/>
              <a:gd name="connsiteY20" fmla="*/ 412646 h 1685596"/>
              <a:gd name="connsiteX21" fmla="*/ 493218 w 1211941"/>
              <a:gd name="connsiteY21" fmla="*/ 843176 h 1685596"/>
              <a:gd name="connsiteX22" fmla="*/ 466548 w 1211941"/>
              <a:gd name="connsiteY22" fmla="*/ 1155596 h 1685596"/>
              <a:gd name="connsiteX23" fmla="*/ 409398 w 1211941"/>
              <a:gd name="connsiteY23" fmla="*/ 1250846 h 1685596"/>
              <a:gd name="connsiteX24" fmla="*/ 264618 w 1211941"/>
              <a:gd name="connsiteY24" fmla="*/ 1300376 h 1685596"/>
              <a:gd name="connsiteX25" fmla="*/ 245568 w 1211941"/>
              <a:gd name="connsiteY25" fmla="*/ 1338476 h 1685596"/>
              <a:gd name="connsiteX26" fmla="*/ 55068 w 1211941"/>
              <a:gd name="connsiteY26" fmla="*/ 1365146 h 1685596"/>
              <a:gd name="connsiteX27" fmla="*/ 5538 w 1211941"/>
              <a:gd name="connsiteY27" fmla="*/ 1399436 h 1685596"/>
              <a:gd name="connsiteX28" fmla="*/ 161748 w 1211941"/>
              <a:gd name="connsiteY28" fmla="*/ 1471826 h 1685596"/>
              <a:gd name="connsiteX29" fmla="*/ 279858 w 1211941"/>
              <a:gd name="connsiteY29" fmla="*/ 1437536 h 1685596"/>
              <a:gd name="connsiteX30" fmla="*/ 291288 w 1211941"/>
              <a:gd name="connsiteY30" fmla="*/ 1426106 h 1685596"/>
              <a:gd name="connsiteX31" fmla="*/ 352248 w 1211941"/>
              <a:gd name="connsiteY31" fmla="*/ 1448966 h 1685596"/>
              <a:gd name="connsiteX32" fmla="*/ 348438 w 1211941"/>
              <a:gd name="connsiteY32" fmla="*/ 1567076 h 1685596"/>
              <a:gd name="connsiteX33" fmla="*/ 302718 w 1211941"/>
              <a:gd name="connsiteY33" fmla="*/ 1669946 h 1685596"/>
              <a:gd name="connsiteX34" fmla="*/ 782778 w 1211941"/>
              <a:gd name="connsiteY34" fmla="*/ 1673756 h 168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1941" h="1685596">
                <a:moveTo>
                  <a:pt x="782778" y="1673756"/>
                </a:moveTo>
                <a:cubicBezTo>
                  <a:pt x="864693" y="1653436"/>
                  <a:pt x="775158" y="1601366"/>
                  <a:pt x="794208" y="1548026"/>
                </a:cubicBezTo>
                <a:cubicBezTo>
                  <a:pt x="813258" y="1494686"/>
                  <a:pt x="862788" y="1400071"/>
                  <a:pt x="897078" y="1353716"/>
                </a:cubicBezTo>
                <a:cubicBezTo>
                  <a:pt x="931368" y="1307361"/>
                  <a:pt x="989788" y="1310536"/>
                  <a:pt x="999948" y="1269896"/>
                </a:cubicBezTo>
                <a:cubicBezTo>
                  <a:pt x="1010108" y="1229256"/>
                  <a:pt x="977088" y="1153691"/>
                  <a:pt x="958038" y="1109876"/>
                </a:cubicBezTo>
                <a:cubicBezTo>
                  <a:pt x="938988" y="1066061"/>
                  <a:pt x="881203" y="1047646"/>
                  <a:pt x="885648" y="1007006"/>
                </a:cubicBezTo>
                <a:cubicBezTo>
                  <a:pt x="890093" y="966366"/>
                  <a:pt x="967563" y="907946"/>
                  <a:pt x="984708" y="866036"/>
                </a:cubicBezTo>
                <a:cubicBezTo>
                  <a:pt x="1001853" y="824126"/>
                  <a:pt x="959943" y="791106"/>
                  <a:pt x="988518" y="755546"/>
                </a:cubicBezTo>
                <a:cubicBezTo>
                  <a:pt x="1017093" y="719986"/>
                  <a:pt x="1126313" y="704111"/>
                  <a:pt x="1156158" y="652676"/>
                </a:cubicBezTo>
                <a:cubicBezTo>
                  <a:pt x="1186003" y="601241"/>
                  <a:pt x="1175208" y="505356"/>
                  <a:pt x="1167588" y="446936"/>
                </a:cubicBezTo>
                <a:cubicBezTo>
                  <a:pt x="1159968" y="388516"/>
                  <a:pt x="1120598" y="354861"/>
                  <a:pt x="1110438" y="302156"/>
                </a:cubicBezTo>
                <a:cubicBezTo>
                  <a:pt x="1100278" y="249451"/>
                  <a:pt x="1095833" y="173251"/>
                  <a:pt x="1106628" y="130706"/>
                </a:cubicBezTo>
                <a:cubicBezTo>
                  <a:pt x="1117423" y="88161"/>
                  <a:pt x="1158698" y="68476"/>
                  <a:pt x="1175208" y="46886"/>
                </a:cubicBezTo>
                <a:cubicBezTo>
                  <a:pt x="1191718" y="25296"/>
                  <a:pt x="1226008" y="6881"/>
                  <a:pt x="1205688" y="1166"/>
                </a:cubicBezTo>
                <a:cubicBezTo>
                  <a:pt x="1185368" y="-4549"/>
                  <a:pt x="1053288" y="12596"/>
                  <a:pt x="1053288" y="12596"/>
                </a:cubicBezTo>
                <a:cubicBezTo>
                  <a:pt x="999948" y="17041"/>
                  <a:pt x="925653" y="20851"/>
                  <a:pt x="885648" y="27836"/>
                </a:cubicBezTo>
                <a:cubicBezTo>
                  <a:pt x="845643" y="34821"/>
                  <a:pt x="839928" y="37996"/>
                  <a:pt x="813258" y="54506"/>
                </a:cubicBezTo>
                <a:cubicBezTo>
                  <a:pt x="786588" y="71016"/>
                  <a:pt x="766268" y="99591"/>
                  <a:pt x="725628" y="126896"/>
                </a:cubicBezTo>
                <a:cubicBezTo>
                  <a:pt x="684988" y="154201"/>
                  <a:pt x="604978" y="187856"/>
                  <a:pt x="569418" y="218336"/>
                </a:cubicBezTo>
                <a:cubicBezTo>
                  <a:pt x="533858" y="248816"/>
                  <a:pt x="521793" y="277391"/>
                  <a:pt x="512268" y="309776"/>
                </a:cubicBezTo>
                <a:cubicBezTo>
                  <a:pt x="502743" y="342161"/>
                  <a:pt x="515443" y="323746"/>
                  <a:pt x="512268" y="412646"/>
                </a:cubicBezTo>
                <a:cubicBezTo>
                  <a:pt x="509093" y="501546"/>
                  <a:pt x="500838" y="719351"/>
                  <a:pt x="493218" y="843176"/>
                </a:cubicBezTo>
                <a:cubicBezTo>
                  <a:pt x="485598" y="967001"/>
                  <a:pt x="480518" y="1087651"/>
                  <a:pt x="466548" y="1155596"/>
                </a:cubicBezTo>
                <a:cubicBezTo>
                  <a:pt x="452578" y="1223541"/>
                  <a:pt x="443053" y="1226716"/>
                  <a:pt x="409398" y="1250846"/>
                </a:cubicBezTo>
                <a:cubicBezTo>
                  <a:pt x="375743" y="1274976"/>
                  <a:pt x="291923" y="1285771"/>
                  <a:pt x="264618" y="1300376"/>
                </a:cubicBezTo>
                <a:cubicBezTo>
                  <a:pt x="237313" y="1314981"/>
                  <a:pt x="280493" y="1327681"/>
                  <a:pt x="245568" y="1338476"/>
                </a:cubicBezTo>
                <a:cubicBezTo>
                  <a:pt x="210643" y="1349271"/>
                  <a:pt x="95073" y="1354986"/>
                  <a:pt x="55068" y="1365146"/>
                </a:cubicBezTo>
                <a:cubicBezTo>
                  <a:pt x="15063" y="1375306"/>
                  <a:pt x="-12242" y="1381656"/>
                  <a:pt x="5538" y="1399436"/>
                </a:cubicBezTo>
                <a:cubicBezTo>
                  <a:pt x="23318" y="1417216"/>
                  <a:pt x="116028" y="1465476"/>
                  <a:pt x="161748" y="1471826"/>
                </a:cubicBezTo>
                <a:cubicBezTo>
                  <a:pt x="207468" y="1478176"/>
                  <a:pt x="258268" y="1445156"/>
                  <a:pt x="279858" y="1437536"/>
                </a:cubicBezTo>
                <a:cubicBezTo>
                  <a:pt x="301448" y="1429916"/>
                  <a:pt x="279223" y="1424201"/>
                  <a:pt x="291288" y="1426106"/>
                </a:cubicBezTo>
                <a:cubicBezTo>
                  <a:pt x="303353" y="1428011"/>
                  <a:pt x="342723" y="1425471"/>
                  <a:pt x="352248" y="1448966"/>
                </a:cubicBezTo>
                <a:cubicBezTo>
                  <a:pt x="361773" y="1472461"/>
                  <a:pt x="356693" y="1530246"/>
                  <a:pt x="348438" y="1567076"/>
                </a:cubicBezTo>
                <a:cubicBezTo>
                  <a:pt x="340183" y="1603906"/>
                  <a:pt x="230963" y="1654706"/>
                  <a:pt x="302718" y="1669946"/>
                </a:cubicBezTo>
                <a:cubicBezTo>
                  <a:pt x="374473" y="1685186"/>
                  <a:pt x="700863" y="1694076"/>
                  <a:pt x="782778" y="16737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smtClean="0"/>
          </a:p>
        </p:txBody>
      </p:sp>
      <p:sp>
        <p:nvSpPr>
          <p:cNvPr id="94" name="Freeform 93"/>
          <p:cNvSpPr/>
          <p:nvPr/>
        </p:nvSpPr>
        <p:spPr>
          <a:xfrm>
            <a:off x="3166582" y="7082313"/>
            <a:ext cx="1540823" cy="1803066"/>
          </a:xfrm>
          <a:custGeom>
            <a:avLst/>
            <a:gdLst>
              <a:gd name="connsiteX0" fmla="*/ 971078 w 1540823"/>
              <a:gd name="connsiteY0" fmla="*/ 1783556 h 1804648"/>
              <a:gd name="connsiteX1" fmla="*/ 1005368 w 1540823"/>
              <a:gd name="connsiteY1" fmla="*/ 1551146 h 1804648"/>
              <a:gd name="connsiteX2" fmla="*/ 1173008 w 1540823"/>
              <a:gd name="connsiteY2" fmla="*/ 1497806 h 1804648"/>
              <a:gd name="connsiteX3" fmla="*/ 1176818 w 1540823"/>
              <a:gd name="connsiteY3" fmla="*/ 1375886 h 1804648"/>
              <a:gd name="connsiteX4" fmla="*/ 1157768 w 1540823"/>
              <a:gd name="connsiteY4" fmla="*/ 1238726 h 1804648"/>
              <a:gd name="connsiteX5" fmla="*/ 1146338 w 1540823"/>
              <a:gd name="connsiteY5" fmla="*/ 1128236 h 1804648"/>
              <a:gd name="connsiteX6" fmla="*/ 1249208 w 1540823"/>
              <a:gd name="connsiteY6" fmla="*/ 1071086 h 1804648"/>
              <a:gd name="connsiteX7" fmla="*/ 1279688 w 1540823"/>
              <a:gd name="connsiteY7" fmla="*/ 907256 h 1804648"/>
              <a:gd name="connsiteX8" fmla="*/ 1390178 w 1540823"/>
              <a:gd name="connsiteY8" fmla="*/ 815816 h 1804648"/>
              <a:gd name="connsiteX9" fmla="*/ 1355888 w 1540823"/>
              <a:gd name="connsiteY9" fmla="*/ 636746 h 1804648"/>
              <a:gd name="connsiteX10" fmla="*/ 1397798 w 1540823"/>
              <a:gd name="connsiteY10" fmla="*/ 549116 h 1804648"/>
              <a:gd name="connsiteX11" fmla="*/ 1363508 w 1540823"/>
              <a:gd name="connsiteY11" fmla="*/ 427196 h 1804648"/>
              <a:gd name="connsiteX12" fmla="*/ 1428278 w 1540823"/>
              <a:gd name="connsiteY12" fmla="*/ 347186 h 1804648"/>
              <a:gd name="connsiteX13" fmla="*/ 1401608 w 1540823"/>
              <a:gd name="connsiteY13" fmla="*/ 263366 h 1804648"/>
              <a:gd name="connsiteX14" fmla="*/ 1470188 w 1540823"/>
              <a:gd name="connsiteY14" fmla="*/ 133826 h 1804648"/>
              <a:gd name="connsiteX15" fmla="*/ 1504478 w 1540823"/>
              <a:gd name="connsiteY15" fmla="*/ 107156 h 1804648"/>
              <a:gd name="connsiteX16" fmla="*/ 1534958 w 1540823"/>
              <a:gd name="connsiteY16" fmla="*/ 107156 h 1804648"/>
              <a:gd name="connsiteX17" fmla="*/ 1534958 w 1540823"/>
              <a:gd name="connsiteY17" fmla="*/ 38576 h 1804648"/>
              <a:gd name="connsiteX18" fmla="*/ 1473998 w 1540823"/>
              <a:gd name="connsiteY18" fmla="*/ 4286 h 1804648"/>
              <a:gd name="connsiteX19" fmla="*/ 1432088 w 1540823"/>
              <a:gd name="connsiteY19" fmla="*/ 4286 h 1804648"/>
              <a:gd name="connsiteX20" fmla="*/ 1291118 w 1540823"/>
              <a:gd name="connsiteY20" fmla="*/ 38576 h 1804648"/>
              <a:gd name="connsiteX21" fmla="*/ 1138718 w 1540823"/>
              <a:gd name="connsiteY21" fmla="*/ 61436 h 1804648"/>
              <a:gd name="connsiteX22" fmla="*/ 1020608 w 1540823"/>
              <a:gd name="connsiteY22" fmla="*/ 69056 h 1804648"/>
              <a:gd name="connsiteX23" fmla="*/ 902498 w 1540823"/>
              <a:gd name="connsiteY23" fmla="*/ 72866 h 1804648"/>
              <a:gd name="connsiteX24" fmla="*/ 807248 w 1540823"/>
              <a:gd name="connsiteY24" fmla="*/ 152876 h 1804648"/>
              <a:gd name="connsiteX25" fmla="*/ 727238 w 1540823"/>
              <a:gd name="connsiteY25" fmla="*/ 259556 h 1804648"/>
              <a:gd name="connsiteX26" fmla="*/ 593888 w 1540823"/>
              <a:gd name="connsiteY26" fmla="*/ 305276 h 1804648"/>
              <a:gd name="connsiteX27" fmla="*/ 536738 w 1540823"/>
              <a:gd name="connsiteY27" fmla="*/ 419576 h 1804648"/>
              <a:gd name="connsiteX28" fmla="*/ 559598 w 1540823"/>
              <a:gd name="connsiteY28" fmla="*/ 602456 h 1804648"/>
              <a:gd name="connsiteX29" fmla="*/ 529118 w 1540823"/>
              <a:gd name="connsiteY29" fmla="*/ 796766 h 1804648"/>
              <a:gd name="connsiteX30" fmla="*/ 559598 w 1540823"/>
              <a:gd name="connsiteY30" fmla="*/ 899636 h 1804648"/>
              <a:gd name="connsiteX31" fmla="*/ 506258 w 1540823"/>
              <a:gd name="connsiteY31" fmla="*/ 1055846 h 1804648"/>
              <a:gd name="connsiteX32" fmla="*/ 513878 w 1540823"/>
              <a:gd name="connsiteY32" fmla="*/ 1246346 h 1804648"/>
              <a:gd name="connsiteX33" fmla="*/ 464348 w 1540823"/>
              <a:gd name="connsiteY33" fmla="*/ 1330166 h 1804648"/>
              <a:gd name="connsiteX34" fmla="*/ 323378 w 1540823"/>
              <a:gd name="connsiteY34" fmla="*/ 1391126 h 1804648"/>
              <a:gd name="connsiteX35" fmla="*/ 94778 w 1540823"/>
              <a:gd name="connsiteY35" fmla="*/ 1440656 h 1804648"/>
              <a:gd name="connsiteX36" fmla="*/ 10958 w 1540823"/>
              <a:gd name="connsiteY36" fmla="*/ 1459706 h 1804648"/>
              <a:gd name="connsiteX37" fmla="*/ 10958 w 1540823"/>
              <a:gd name="connsiteY37" fmla="*/ 1554956 h 1804648"/>
              <a:gd name="connsiteX38" fmla="*/ 102398 w 1540823"/>
              <a:gd name="connsiteY38" fmla="*/ 1669256 h 1804648"/>
              <a:gd name="connsiteX39" fmla="*/ 277658 w 1540823"/>
              <a:gd name="connsiteY39" fmla="*/ 1680686 h 1804648"/>
              <a:gd name="connsiteX40" fmla="*/ 338618 w 1540823"/>
              <a:gd name="connsiteY40" fmla="*/ 1734026 h 1804648"/>
              <a:gd name="connsiteX41" fmla="*/ 277658 w 1540823"/>
              <a:gd name="connsiteY41" fmla="*/ 1787366 h 1804648"/>
              <a:gd name="connsiteX42" fmla="*/ 971078 w 1540823"/>
              <a:gd name="connsiteY42" fmla="*/ 1783556 h 1804648"/>
              <a:gd name="connsiteX0" fmla="*/ 971078 w 1540823"/>
              <a:gd name="connsiteY0" fmla="*/ 1783556 h 1794991"/>
              <a:gd name="connsiteX1" fmla="*/ 997748 w 1540823"/>
              <a:gd name="connsiteY1" fmla="*/ 1692116 h 1794991"/>
              <a:gd name="connsiteX2" fmla="*/ 1005368 w 1540823"/>
              <a:gd name="connsiteY2" fmla="*/ 1551146 h 1794991"/>
              <a:gd name="connsiteX3" fmla="*/ 1173008 w 1540823"/>
              <a:gd name="connsiteY3" fmla="*/ 1497806 h 1794991"/>
              <a:gd name="connsiteX4" fmla="*/ 1176818 w 1540823"/>
              <a:gd name="connsiteY4" fmla="*/ 1375886 h 1794991"/>
              <a:gd name="connsiteX5" fmla="*/ 1157768 w 1540823"/>
              <a:gd name="connsiteY5" fmla="*/ 1238726 h 1794991"/>
              <a:gd name="connsiteX6" fmla="*/ 1146338 w 1540823"/>
              <a:gd name="connsiteY6" fmla="*/ 1128236 h 1794991"/>
              <a:gd name="connsiteX7" fmla="*/ 1249208 w 1540823"/>
              <a:gd name="connsiteY7" fmla="*/ 1071086 h 1794991"/>
              <a:gd name="connsiteX8" fmla="*/ 1279688 w 1540823"/>
              <a:gd name="connsiteY8" fmla="*/ 907256 h 1794991"/>
              <a:gd name="connsiteX9" fmla="*/ 1390178 w 1540823"/>
              <a:gd name="connsiteY9" fmla="*/ 815816 h 1794991"/>
              <a:gd name="connsiteX10" fmla="*/ 1355888 w 1540823"/>
              <a:gd name="connsiteY10" fmla="*/ 636746 h 1794991"/>
              <a:gd name="connsiteX11" fmla="*/ 1397798 w 1540823"/>
              <a:gd name="connsiteY11" fmla="*/ 549116 h 1794991"/>
              <a:gd name="connsiteX12" fmla="*/ 1363508 w 1540823"/>
              <a:gd name="connsiteY12" fmla="*/ 427196 h 1794991"/>
              <a:gd name="connsiteX13" fmla="*/ 1428278 w 1540823"/>
              <a:gd name="connsiteY13" fmla="*/ 347186 h 1794991"/>
              <a:gd name="connsiteX14" fmla="*/ 1401608 w 1540823"/>
              <a:gd name="connsiteY14" fmla="*/ 263366 h 1794991"/>
              <a:gd name="connsiteX15" fmla="*/ 1470188 w 1540823"/>
              <a:gd name="connsiteY15" fmla="*/ 133826 h 1794991"/>
              <a:gd name="connsiteX16" fmla="*/ 1504478 w 1540823"/>
              <a:gd name="connsiteY16" fmla="*/ 107156 h 1794991"/>
              <a:gd name="connsiteX17" fmla="*/ 1534958 w 1540823"/>
              <a:gd name="connsiteY17" fmla="*/ 107156 h 1794991"/>
              <a:gd name="connsiteX18" fmla="*/ 1534958 w 1540823"/>
              <a:gd name="connsiteY18" fmla="*/ 38576 h 1794991"/>
              <a:gd name="connsiteX19" fmla="*/ 1473998 w 1540823"/>
              <a:gd name="connsiteY19" fmla="*/ 4286 h 1794991"/>
              <a:gd name="connsiteX20" fmla="*/ 1432088 w 1540823"/>
              <a:gd name="connsiteY20" fmla="*/ 4286 h 1794991"/>
              <a:gd name="connsiteX21" fmla="*/ 1291118 w 1540823"/>
              <a:gd name="connsiteY21" fmla="*/ 38576 h 1794991"/>
              <a:gd name="connsiteX22" fmla="*/ 1138718 w 1540823"/>
              <a:gd name="connsiteY22" fmla="*/ 61436 h 1794991"/>
              <a:gd name="connsiteX23" fmla="*/ 1020608 w 1540823"/>
              <a:gd name="connsiteY23" fmla="*/ 69056 h 1794991"/>
              <a:gd name="connsiteX24" fmla="*/ 902498 w 1540823"/>
              <a:gd name="connsiteY24" fmla="*/ 72866 h 1794991"/>
              <a:gd name="connsiteX25" fmla="*/ 807248 w 1540823"/>
              <a:gd name="connsiteY25" fmla="*/ 152876 h 1794991"/>
              <a:gd name="connsiteX26" fmla="*/ 727238 w 1540823"/>
              <a:gd name="connsiteY26" fmla="*/ 259556 h 1794991"/>
              <a:gd name="connsiteX27" fmla="*/ 593888 w 1540823"/>
              <a:gd name="connsiteY27" fmla="*/ 305276 h 1794991"/>
              <a:gd name="connsiteX28" fmla="*/ 536738 w 1540823"/>
              <a:gd name="connsiteY28" fmla="*/ 419576 h 1794991"/>
              <a:gd name="connsiteX29" fmla="*/ 559598 w 1540823"/>
              <a:gd name="connsiteY29" fmla="*/ 602456 h 1794991"/>
              <a:gd name="connsiteX30" fmla="*/ 529118 w 1540823"/>
              <a:gd name="connsiteY30" fmla="*/ 796766 h 1794991"/>
              <a:gd name="connsiteX31" fmla="*/ 559598 w 1540823"/>
              <a:gd name="connsiteY31" fmla="*/ 899636 h 1794991"/>
              <a:gd name="connsiteX32" fmla="*/ 506258 w 1540823"/>
              <a:gd name="connsiteY32" fmla="*/ 1055846 h 1794991"/>
              <a:gd name="connsiteX33" fmla="*/ 513878 w 1540823"/>
              <a:gd name="connsiteY33" fmla="*/ 1246346 h 1794991"/>
              <a:gd name="connsiteX34" fmla="*/ 464348 w 1540823"/>
              <a:gd name="connsiteY34" fmla="*/ 1330166 h 1794991"/>
              <a:gd name="connsiteX35" fmla="*/ 323378 w 1540823"/>
              <a:gd name="connsiteY35" fmla="*/ 1391126 h 1794991"/>
              <a:gd name="connsiteX36" fmla="*/ 94778 w 1540823"/>
              <a:gd name="connsiteY36" fmla="*/ 1440656 h 1794991"/>
              <a:gd name="connsiteX37" fmla="*/ 10958 w 1540823"/>
              <a:gd name="connsiteY37" fmla="*/ 1459706 h 1794991"/>
              <a:gd name="connsiteX38" fmla="*/ 10958 w 1540823"/>
              <a:gd name="connsiteY38" fmla="*/ 1554956 h 1794991"/>
              <a:gd name="connsiteX39" fmla="*/ 102398 w 1540823"/>
              <a:gd name="connsiteY39" fmla="*/ 1669256 h 1794991"/>
              <a:gd name="connsiteX40" fmla="*/ 277658 w 1540823"/>
              <a:gd name="connsiteY40" fmla="*/ 1680686 h 1794991"/>
              <a:gd name="connsiteX41" fmla="*/ 338618 w 1540823"/>
              <a:gd name="connsiteY41" fmla="*/ 1734026 h 1794991"/>
              <a:gd name="connsiteX42" fmla="*/ 277658 w 1540823"/>
              <a:gd name="connsiteY42" fmla="*/ 1787366 h 1794991"/>
              <a:gd name="connsiteX43" fmla="*/ 971078 w 1540823"/>
              <a:gd name="connsiteY43" fmla="*/ 1783556 h 1794991"/>
              <a:gd name="connsiteX0" fmla="*/ 971078 w 1540823"/>
              <a:gd name="connsiteY0" fmla="*/ 1783556 h 1791602"/>
              <a:gd name="connsiteX1" fmla="*/ 997748 w 1540823"/>
              <a:gd name="connsiteY1" fmla="*/ 1692116 h 1791602"/>
              <a:gd name="connsiteX2" fmla="*/ 1005368 w 1540823"/>
              <a:gd name="connsiteY2" fmla="*/ 1551146 h 1791602"/>
              <a:gd name="connsiteX3" fmla="*/ 1173008 w 1540823"/>
              <a:gd name="connsiteY3" fmla="*/ 1497806 h 1791602"/>
              <a:gd name="connsiteX4" fmla="*/ 1176818 w 1540823"/>
              <a:gd name="connsiteY4" fmla="*/ 1375886 h 1791602"/>
              <a:gd name="connsiteX5" fmla="*/ 1157768 w 1540823"/>
              <a:gd name="connsiteY5" fmla="*/ 1238726 h 1791602"/>
              <a:gd name="connsiteX6" fmla="*/ 1146338 w 1540823"/>
              <a:gd name="connsiteY6" fmla="*/ 1128236 h 1791602"/>
              <a:gd name="connsiteX7" fmla="*/ 1249208 w 1540823"/>
              <a:gd name="connsiteY7" fmla="*/ 1071086 h 1791602"/>
              <a:gd name="connsiteX8" fmla="*/ 1279688 w 1540823"/>
              <a:gd name="connsiteY8" fmla="*/ 907256 h 1791602"/>
              <a:gd name="connsiteX9" fmla="*/ 1390178 w 1540823"/>
              <a:gd name="connsiteY9" fmla="*/ 815816 h 1791602"/>
              <a:gd name="connsiteX10" fmla="*/ 1355888 w 1540823"/>
              <a:gd name="connsiteY10" fmla="*/ 636746 h 1791602"/>
              <a:gd name="connsiteX11" fmla="*/ 1397798 w 1540823"/>
              <a:gd name="connsiteY11" fmla="*/ 549116 h 1791602"/>
              <a:gd name="connsiteX12" fmla="*/ 1363508 w 1540823"/>
              <a:gd name="connsiteY12" fmla="*/ 427196 h 1791602"/>
              <a:gd name="connsiteX13" fmla="*/ 1428278 w 1540823"/>
              <a:gd name="connsiteY13" fmla="*/ 347186 h 1791602"/>
              <a:gd name="connsiteX14" fmla="*/ 1401608 w 1540823"/>
              <a:gd name="connsiteY14" fmla="*/ 263366 h 1791602"/>
              <a:gd name="connsiteX15" fmla="*/ 1470188 w 1540823"/>
              <a:gd name="connsiteY15" fmla="*/ 133826 h 1791602"/>
              <a:gd name="connsiteX16" fmla="*/ 1504478 w 1540823"/>
              <a:gd name="connsiteY16" fmla="*/ 107156 h 1791602"/>
              <a:gd name="connsiteX17" fmla="*/ 1534958 w 1540823"/>
              <a:gd name="connsiteY17" fmla="*/ 107156 h 1791602"/>
              <a:gd name="connsiteX18" fmla="*/ 1534958 w 1540823"/>
              <a:gd name="connsiteY18" fmla="*/ 38576 h 1791602"/>
              <a:gd name="connsiteX19" fmla="*/ 1473998 w 1540823"/>
              <a:gd name="connsiteY19" fmla="*/ 4286 h 1791602"/>
              <a:gd name="connsiteX20" fmla="*/ 1432088 w 1540823"/>
              <a:gd name="connsiteY20" fmla="*/ 4286 h 1791602"/>
              <a:gd name="connsiteX21" fmla="*/ 1291118 w 1540823"/>
              <a:gd name="connsiteY21" fmla="*/ 38576 h 1791602"/>
              <a:gd name="connsiteX22" fmla="*/ 1138718 w 1540823"/>
              <a:gd name="connsiteY22" fmla="*/ 61436 h 1791602"/>
              <a:gd name="connsiteX23" fmla="*/ 1020608 w 1540823"/>
              <a:gd name="connsiteY23" fmla="*/ 69056 h 1791602"/>
              <a:gd name="connsiteX24" fmla="*/ 902498 w 1540823"/>
              <a:gd name="connsiteY24" fmla="*/ 72866 h 1791602"/>
              <a:gd name="connsiteX25" fmla="*/ 807248 w 1540823"/>
              <a:gd name="connsiteY25" fmla="*/ 152876 h 1791602"/>
              <a:gd name="connsiteX26" fmla="*/ 727238 w 1540823"/>
              <a:gd name="connsiteY26" fmla="*/ 259556 h 1791602"/>
              <a:gd name="connsiteX27" fmla="*/ 593888 w 1540823"/>
              <a:gd name="connsiteY27" fmla="*/ 305276 h 1791602"/>
              <a:gd name="connsiteX28" fmla="*/ 536738 w 1540823"/>
              <a:gd name="connsiteY28" fmla="*/ 419576 h 1791602"/>
              <a:gd name="connsiteX29" fmla="*/ 559598 w 1540823"/>
              <a:gd name="connsiteY29" fmla="*/ 602456 h 1791602"/>
              <a:gd name="connsiteX30" fmla="*/ 529118 w 1540823"/>
              <a:gd name="connsiteY30" fmla="*/ 796766 h 1791602"/>
              <a:gd name="connsiteX31" fmla="*/ 559598 w 1540823"/>
              <a:gd name="connsiteY31" fmla="*/ 899636 h 1791602"/>
              <a:gd name="connsiteX32" fmla="*/ 506258 w 1540823"/>
              <a:gd name="connsiteY32" fmla="*/ 1055846 h 1791602"/>
              <a:gd name="connsiteX33" fmla="*/ 513878 w 1540823"/>
              <a:gd name="connsiteY33" fmla="*/ 1246346 h 1791602"/>
              <a:gd name="connsiteX34" fmla="*/ 464348 w 1540823"/>
              <a:gd name="connsiteY34" fmla="*/ 1330166 h 1791602"/>
              <a:gd name="connsiteX35" fmla="*/ 323378 w 1540823"/>
              <a:gd name="connsiteY35" fmla="*/ 1391126 h 1791602"/>
              <a:gd name="connsiteX36" fmla="*/ 94778 w 1540823"/>
              <a:gd name="connsiteY36" fmla="*/ 1440656 h 1791602"/>
              <a:gd name="connsiteX37" fmla="*/ 10958 w 1540823"/>
              <a:gd name="connsiteY37" fmla="*/ 1459706 h 1791602"/>
              <a:gd name="connsiteX38" fmla="*/ 10958 w 1540823"/>
              <a:gd name="connsiteY38" fmla="*/ 1554956 h 1791602"/>
              <a:gd name="connsiteX39" fmla="*/ 102398 w 1540823"/>
              <a:gd name="connsiteY39" fmla="*/ 1669256 h 1791602"/>
              <a:gd name="connsiteX40" fmla="*/ 277658 w 1540823"/>
              <a:gd name="connsiteY40" fmla="*/ 1680686 h 1791602"/>
              <a:gd name="connsiteX41" fmla="*/ 338618 w 1540823"/>
              <a:gd name="connsiteY41" fmla="*/ 1734026 h 1791602"/>
              <a:gd name="connsiteX42" fmla="*/ 277658 w 1540823"/>
              <a:gd name="connsiteY42" fmla="*/ 1787366 h 1791602"/>
              <a:gd name="connsiteX43" fmla="*/ 971078 w 1540823"/>
              <a:gd name="connsiteY43" fmla="*/ 1783556 h 1791602"/>
              <a:gd name="connsiteX0" fmla="*/ 971078 w 1540823"/>
              <a:gd name="connsiteY0" fmla="*/ 1783556 h 1809569"/>
              <a:gd name="connsiteX1" fmla="*/ 997748 w 1540823"/>
              <a:gd name="connsiteY1" fmla="*/ 1692116 h 1809569"/>
              <a:gd name="connsiteX2" fmla="*/ 1005368 w 1540823"/>
              <a:gd name="connsiteY2" fmla="*/ 1551146 h 1809569"/>
              <a:gd name="connsiteX3" fmla="*/ 1173008 w 1540823"/>
              <a:gd name="connsiteY3" fmla="*/ 1497806 h 1809569"/>
              <a:gd name="connsiteX4" fmla="*/ 1176818 w 1540823"/>
              <a:gd name="connsiteY4" fmla="*/ 1375886 h 1809569"/>
              <a:gd name="connsiteX5" fmla="*/ 1157768 w 1540823"/>
              <a:gd name="connsiteY5" fmla="*/ 1238726 h 1809569"/>
              <a:gd name="connsiteX6" fmla="*/ 1146338 w 1540823"/>
              <a:gd name="connsiteY6" fmla="*/ 1128236 h 1809569"/>
              <a:gd name="connsiteX7" fmla="*/ 1249208 w 1540823"/>
              <a:gd name="connsiteY7" fmla="*/ 1071086 h 1809569"/>
              <a:gd name="connsiteX8" fmla="*/ 1279688 w 1540823"/>
              <a:gd name="connsiteY8" fmla="*/ 907256 h 1809569"/>
              <a:gd name="connsiteX9" fmla="*/ 1390178 w 1540823"/>
              <a:gd name="connsiteY9" fmla="*/ 815816 h 1809569"/>
              <a:gd name="connsiteX10" fmla="*/ 1355888 w 1540823"/>
              <a:gd name="connsiteY10" fmla="*/ 636746 h 1809569"/>
              <a:gd name="connsiteX11" fmla="*/ 1397798 w 1540823"/>
              <a:gd name="connsiteY11" fmla="*/ 549116 h 1809569"/>
              <a:gd name="connsiteX12" fmla="*/ 1363508 w 1540823"/>
              <a:gd name="connsiteY12" fmla="*/ 427196 h 1809569"/>
              <a:gd name="connsiteX13" fmla="*/ 1428278 w 1540823"/>
              <a:gd name="connsiteY13" fmla="*/ 347186 h 1809569"/>
              <a:gd name="connsiteX14" fmla="*/ 1401608 w 1540823"/>
              <a:gd name="connsiteY14" fmla="*/ 263366 h 1809569"/>
              <a:gd name="connsiteX15" fmla="*/ 1470188 w 1540823"/>
              <a:gd name="connsiteY15" fmla="*/ 133826 h 1809569"/>
              <a:gd name="connsiteX16" fmla="*/ 1504478 w 1540823"/>
              <a:gd name="connsiteY16" fmla="*/ 107156 h 1809569"/>
              <a:gd name="connsiteX17" fmla="*/ 1534958 w 1540823"/>
              <a:gd name="connsiteY17" fmla="*/ 107156 h 1809569"/>
              <a:gd name="connsiteX18" fmla="*/ 1534958 w 1540823"/>
              <a:gd name="connsiteY18" fmla="*/ 38576 h 1809569"/>
              <a:gd name="connsiteX19" fmla="*/ 1473998 w 1540823"/>
              <a:gd name="connsiteY19" fmla="*/ 4286 h 1809569"/>
              <a:gd name="connsiteX20" fmla="*/ 1432088 w 1540823"/>
              <a:gd name="connsiteY20" fmla="*/ 4286 h 1809569"/>
              <a:gd name="connsiteX21" fmla="*/ 1291118 w 1540823"/>
              <a:gd name="connsiteY21" fmla="*/ 38576 h 1809569"/>
              <a:gd name="connsiteX22" fmla="*/ 1138718 w 1540823"/>
              <a:gd name="connsiteY22" fmla="*/ 61436 h 1809569"/>
              <a:gd name="connsiteX23" fmla="*/ 1020608 w 1540823"/>
              <a:gd name="connsiteY23" fmla="*/ 69056 h 1809569"/>
              <a:gd name="connsiteX24" fmla="*/ 902498 w 1540823"/>
              <a:gd name="connsiteY24" fmla="*/ 72866 h 1809569"/>
              <a:gd name="connsiteX25" fmla="*/ 807248 w 1540823"/>
              <a:gd name="connsiteY25" fmla="*/ 152876 h 1809569"/>
              <a:gd name="connsiteX26" fmla="*/ 727238 w 1540823"/>
              <a:gd name="connsiteY26" fmla="*/ 259556 h 1809569"/>
              <a:gd name="connsiteX27" fmla="*/ 593888 w 1540823"/>
              <a:gd name="connsiteY27" fmla="*/ 305276 h 1809569"/>
              <a:gd name="connsiteX28" fmla="*/ 536738 w 1540823"/>
              <a:gd name="connsiteY28" fmla="*/ 419576 h 1809569"/>
              <a:gd name="connsiteX29" fmla="*/ 559598 w 1540823"/>
              <a:gd name="connsiteY29" fmla="*/ 602456 h 1809569"/>
              <a:gd name="connsiteX30" fmla="*/ 529118 w 1540823"/>
              <a:gd name="connsiteY30" fmla="*/ 796766 h 1809569"/>
              <a:gd name="connsiteX31" fmla="*/ 559598 w 1540823"/>
              <a:gd name="connsiteY31" fmla="*/ 899636 h 1809569"/>
              <a:gd name="connsiteX32" fmla="*/ 506258 w 1540823"/>
              <a:gd name="connsiteY32" fmla="*/ 1055846 h 1809569"/>
              <a:gd name="connsiteX33" fmla="*/ 513878 w 1540823"/>
              <a:gd name="connsiteY33" fmla="*/ 1246346 h 1809569"/>
              <a:gd name="connsiteX34" fmla="*/ 464348 w 1540823"/>
              <a:gd name="connsiteY34" fmla="*/ 1330166 h 1809569"/>
              <a:gd name="connsiteX35" fmla="*/ 323378 w 1540823"/>
              <a:gd name="connsiteY35" fmla="*/ 1391126 h 1809569"/>
              <a:gd name="connsiteX36" fmla="*/ 94778 w 1540823"/>
              <a:gd name="connsiteY36" fmla="*/ 1440656 h 1809569"/>
              <a:gd name="connsiteX37" fmla="*/ 10958 w 1540823"/>
              <a:gd name="connsiteY37" fmla="*/ 1459706 h 1809569"/>
              <a:gd name="connsiteX38" fmla="*/ 10958 w 1540823"/>
              <a:gd name="connsiteY38" fmla="*/ 1554956 h 1809569"/>
              <a:gd name="connsiteX39" fmla="*/ 102398 w 1540823"/>
              <a:gd name="connsiteY39" fmla="*/ 1669256 h 1809569"/>
              <a:gd name="connsiteX40" fmla="*/ 277658 w 1540823"/>
              <a:gd name="connsiteY40" fmla="*/ 1680686 h 1809569"/>
              <a:gd name="connsiteX41" fmla="*/ 338618 w 1540823"/>
              <a:gd name="connsiteY41" fmla="*/ 1734026 h 1809569"/>
              <a:gd name="connsiteX42" fmla="*/ 456728 w 1540823"/>
              <a:gd name="connsiteY42" fmla="*/ 1806416 h 1809569"/>
              <a:gd name="connsiteX43" fmla="*/ 971078 w 1540823"/>
              <a:gd name="connsiteY43" fmla="*/ 1783556 h 1809569"/>
              <a:gd name="connsiteX0" fmla="*/ 971078 w 1540823"/>
              <a:gd name="connsiteY0" fmla="*/ 1783556 h 1803066"/>
              <a:gd name="connsiteX1" fmla="*/ 997748 w 1540823"/>
              <a:gd name="connsiteY1" fmla="*/ 1692116 h 1803066"/>
              <a:gd name="connsiteX2" fmla="*/ 1005368 w 1540823"/>
              <a:gd name="connsiteY2" fmla="*/ 1551146 h 1803066"/>
              <a:gd name="connsiteX3" fmla="*/ 1173008 w 1540823"/>
              <a:gd name="connsiteY3" fmla="*/ 1497806 h 1803066"/>
              <a:gd name="connsiteX4" fmla="*/ 1176818 w 1540823"/>
              <a:gd name="connsiteY4" fmla="*/ 1375886 h 1803066"/>
              <a:gd name="connsiteX5" fmla="*/ 1157768 w 1540823"/>
              <a:gd name="connsiteY5" fmla="*/ 1238726 h 1803066"/>
              <a:gd name="connsiteX6" fmla="*/ 1146338 w 1540823"/>
              <a:gd name="connsiteY6" fmla="*/ 1128236 h 1803066"/>
              <a:gd name="connsiteX7" fmla="*/ 1249208 w 1540823"/>
              <a:gd name="connsiteY7" fmla="*/ 1071086 h 1803066"/>
              <a:gd name="connsiteX8" fmla="*/ 1279688 w 1540823"/>
              <a:gd name="connsiteY8" fmla="*/ 907256 h 1803066"/>
              <a:gd name="connsiteX9" fmla="*/ 1390178 w 1540823"/>
              <a:gd name="connsiteY9" fmla="*/ 815816 h 1803066"/>
              <a:gd name="connsiteX10" fmla="*/ 1355888 w 1540823"/>
              <a:gd name="connsiteY10" fmla="*/ 636746 h 1803066"/>
              <a:gd name="connsiteX11" fmla="*/ 1397798 w 1540823"/>
              <a:gd name="connsiteY11" fmla="*/ 549116 h 1803066"/>
              <a:gd name="connsiteX12" fmla="*/ 1363508 w 1540823"/>
              <a:gd name="connsiteY12" fmla="*/ 427196 h 1803066"/>
              <a:gd name="connsiteX13" fmla="*/ 1428278 w 1540823"/>
              <a:gd name="connsiteY13" fmla="*/ 347186 h 1803066"/>
              <a:gd name="connsiteX14" fmla="*/ 1401608 w 1540823"/>
              <a:gd name="connsiteY14" fmla="*/ 263366 h 1803066"/>
              <a:gd name="connsiteX15" fmla="*/ 1470188 w 1540823"/>
              <a:gd name="connsiteY15" fmla="*/ 133826 h 1803066"/>
              <a:gd name="connsiteX16" fmla="*/ 1504478 w 1540823"/>
              <a:gd name="connsiteY16" fmla="*/ 107156 h 1803066"/>
              <a:gd name="connsiteX17" fmla="*/ 1534958 w 1540823"/>
              <a:gd name="connsiteY17" fmla="*/ 107156 h 1803066"/>
              <a:gd name="connsiteX18" fmla="*/ 1534958 w 1540823"/>
              <a:gd name="connsiteY18" fmla="*/ 38576 h 1803066"/>
              <a:gd name="connsiteX19" fmla="*/ 1473998 w 1540823"/>
              <a:gd name="connsiteY19" fmla="*/ 4286 h 1803066"/>
              <a:gd name="connsiteX20" fmla="*/ 1432088 w 1540823"/>
              <a:gd name="connsiteY20" fmla="*/ 4286 h 1803066"/>
              <a:gd name="connsiteX21" fmla="*/ 1291118 w 1540823"/>
              <a:gd name="connsiteY21" fmla="*/ 38576 h 1803066"/>
              <a:gd name="connsiteX22" fmla="*/ 1138718 w 1540823"/>
              <a:gd name="connsiteY22" fmla="*/ 61436 h 1803066"/>
              <a:gd name="connsiteX23" fmla="*/ 1020608 w 1540823"/>
              <a:gd name="connsiteY23" fmla="*/ 69056 h 1803066"/>
              <a:gd name="connsiteX24" fmla="*/ 902498 w 1540823"/>
              <a:gd name="connsiteY24" fmla="*/ 72866 h 1803066"/>
              <a:gd name="connsiteX25" fmla="*/ 807248 w 1540823"/>
              <a:gd name="connsiteY25" fmla="*/ 152876 h 1803066"/>
              <a:gd name="connsiteX26" fmla="*/ 727238 w 1540823"/>
              <a:gd name="connsiteY26" fmla="*/ 259556 h 1803066"/>
              <a:gd name="connsiteX27" fmla="*/ 593888 w 1540823"/>
              <a:gd name="connsiteY27" fmla="*/ 305276 h 1803066"/>
              <a:gd name="connsiteX28" fmla="*/ 536738 w 1540823"/>
              <a:gd name="connsiteY28" fmla="*/ 419576 h 1803066"/>
              <a:gd name="connsiteX29" fmla="*/ 559598 w 1540823"/>
              <a:gd name="connsiteY29" fmla="*/ 602456 h 1803066"/>
              <a:gd name="connsiteX30" fmla="*/ 529118 w 1540823"/>
              <a:gd name="connsiteY30" fmla="*/ 796766 h 1803066"/>
              <a:gd name="connsiteX31" fmla="*/ 559598 w 1540823"/>
              <a:gd name="connsiteY31" fmla="*/ 899636 h 1803066"/>
              <a:gd name="connsiteX32" fmla="*/ 506258 w 1540823"/>
              <a:gd name="connsiteY32" fmla="*/ 1055846 h 1803066"/>
              <a:gd name="connsiteX33" fmla="*/ 513878 w 1540823"/>
              <a:gd name="connsiteY33" fmla="*/ 1246346 h 1803066"/>
              <a:gd name="connsiteX34" fmla="*/ 464348 w 1540823"/>
              <a:gd name="connsiteY34" fmla="*/ 1330166 h 1803066"/>
              <a:gd name="connsiteX35" fmla="*/ 323378 w 1540823"/>
              <a:gd name="connsiteY35" fmla="*/ 1391126 h 1803066"/>
              <a:gd name="connsiteX36" fmla="*/ 94778 w 1540823"/>
              <a:gd name="connsiteY36" fmla="*/ 1440656 h 1803066"/>
              <a:gd name="connsiteX37" fmla="*/ 10958 w 1540823"/>
              <a:gd name="connsiteY37" fmla="*/ 1459706 h 1803066"/>
              <a:gd name="connsiteX38" fmla="*/ 10958 w 1540823"/>
              <a:gd name="connsiteY38" fmla="*/ 1554956 h 1803066"/>
              <a:gd name="connsiteX39" fmla="*/ 102398 w 1540823"/>
              <a:gd name="connsiteY39" fmla="*/ 1669256 h 1803066"/>
              <a:gd name="connsiteX40" fmla="*/ 277658 w 1540823"/>
              <a:gd name="connsiteY40" fmla="*/ 1680686 h 1803066"/>
              <a:gd name="connsiteX41" fmla="*/ 338618 w 1540823"/>
              <a:gd name="connsiteY41" fmla="*/ 1734026 h 1803066"/>
              <a:gd name="connsiteX42" fmla="*/ 319568 w 1540823"/>
              <a:gd name="connsiteY42" fmla="*/ 1798796 h 1803066"/>
              <a:gd name="connsiteX43" fmla="*/ 971078 w 1540823"/>
              <a:gd name="connsiteY43" fmla="*/ 1783556 h 180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0823" h="1803066">
                <a:moveTo>
                  <a:pt x="971078" y="1783556"/>
                </a:moveTo>
                <a:cubicBezTo>
                  <a:pt x="1084108" y="1765776"/>
                  <a:pt x="992033" y="1730851"/>
                  <a:pt x="997748" y="1692116"/>
                </a:cubicBezTo>
                <a:cubicBezTo>
                  <a:pt x="1003463" y="1653381"/>
                  <a:pt x="976158" y="1583531"/>
                  <a:pt x="1005368" y="1551146"/>
                </a:cubicBezTo>
                <a:cubicBezTo>
                  <a:pt x="1034578" y="1518761"/>
                  <a:pt x="1144433" y="1527016"/>
                  <a:pt x="1173008" y="1497806"/>
                </a:cubicBezTo>
                <a:cubicBezTo>
                  <a:pt x="1201583" y="1468596"/>
                  <a:pt x="1179358" y="1419066"/>
                  <a:pt x="1176818" y="1375886"/>
                </a:cubicBezTo>
                <a:cubicBezTo>
                  <a:pt x="1174278" y="1332706"/>
                  <a:pt x="1162848" y="1280001"/>
                  <a:pt x="1157768" y="1238726"/>
                </a:cubicBezTo>
                <a:cubicBezTo>
                  <a:pt x="1152688" y="1197451"/>
                  <a:pt x="1131098" y="1156176"/>
                  <a:pt x="1146338" y="1128236"/>
                </a:cubicBezTo>
                <a:cubicBezTo>
                  <a:pt x="1161578" y="1100296"/>
                  <a:pt x="1226983" y="1107916"/>
                  <a:pt x="1249208" y="1071086"/>
                </a:cubicBezTo>
                <a:cubicBezTo>
                  <a:pt x="1271433" y="1034256"/>
                  <a:pt x="1256193" y="949801"/>
                  <a:pt x="1279688" y="907256"/>
                </a:cubicBezTo>
                <a:cubicBezTo>
                  <a:pt x="1303183" y="864711"/>
                  <a:pt x="1377478" y="860901"/>
                  <a:pt x="1390178" y="815816"/>
                </a:cubicBezTo>
                <a:cubicBezTo>
                  <a:pt x="1402878" y="770731"/>
                  <a:pt x="1354618" y="681196"/>
                  <a:pt x="1355888" y="636746"/>
                </a:cubicBezTo>
                <a:cubicBezTo>
                  <a:pt x="1357158" y="592296"/>
                  <a:pt x="1396528" y="584041"/>
                  <a:pt x="1397798" y="549116"/>
                </a:cubicBezTo>
                <a:cubicBezTo>
                  <a:pt x="1399068" y="514191"/>
                  <a:pt x="1358428" y="460851"/>
                  <a:pt x="1363508" y="427196"/>
                </a:cubicBezTo>
                <a:cubicBezTo>
                  <a:pt x="1368588" y="393541"/>
                  <a:pt x="1421928" y="374491"/>
                  <a:pt x="1428278" y="347186"/>
                </a:cubicBezTo>
                <a:cubicBezTo>
                  <a:pt x="1434628" y="319881"/>
                  <a:pt x="1394623" y="298926"/>
                  <a:pt x="1401608" y="263366"/>
                </a:cubicBezTo>
                <a:cubicBezTo>
                  <a:pt x="1408593" y="227806"/>
                  <a:pt x="1453043" y="159861"/>
                  <a:pt x="1470188" y="133826"/>
                </a:cubicBezTo>
                <a:cubicBezTo>
                  <a:pt x="1487333" y="107791"/>
                  <a:pt x="1493683" y="111601"/>
                  <a:pt x="1504478" y="107156"/>
                </a:cubicBezTo>
                <a:cubicBezTo>
                  <a:pt x="1515273" y="102711"/>
                  <a:pt x="1529878" y="118586"/>
                  <a:pt x="1534958" y="107156"/>
                </a:cubicBezTo>
                <a:cubicBezTo>
                  <a:pt x="1540038" y="95726"/>
                  <a:pt x="1545118" y="55721"/>
                  <a:pt x="1534958" y="38576"/>
                </a:cubicBezTo>
                <a:cubicBezTo>
                  <a:pt x="1524798" y="21431"/>
                  <a:pt x="1491143" y="10001"/>
                  <a:pt x="1473998" y="4286"/>
                </a:cubicBezTo>
                <a:cubicBezTo>
                  <a:pt x="1456853" y="-1429"/>
                  <a:pt x="1462568" y="-1429"/>
                  <a:pt x="1432088" y="4286"/>
                </a:cubicBezTo>
                <a:cubicBezTo>
                  <a:pt x="1401608" y="10001"/>
                  <a:pt x="1340013" y="29051"/>
                  <a:pt x="1291118" y="38576"/>
                </a:cubicBezTo>
                <a:cubicBezTo>
                  <a:pt x="1242223" y="48101"/>
                  <a:pt x="1183803" y="56356"/>
                  <a:pt x="1138718" y="61436"/>
                </a:cubicBezTo>
                <a:cubicBezTo>
                  <a:pt x="1093633" y="66516"/>
                  <a:pt x="1059978" y="67151"/>
                  <a:pt x="1020608" y="69056"/>
                </a:cubicBezTo>
                <a:cubicBezTo>
                  <a:pt x="981238" y="70961"/>
                  <a:pt x="938058" y="58896"/>
                  <a:pt x="902498" y="72866"/>
                </a:cubicBezTo>
                <a:cubicBezTo>
                  <a:pt x="866938" y="86836"/>
                  <a:pt x="836458" y="121761"/>
                  <a:pt x="807248" y="152876"/>
                </a:cubicBezTo>
                <a:cubicBezTo>
                  <a:pt x="778038" y="183991"/>
                  <a:pt x="762798" y="234156"/>
                  <a:pt x="727238" y="259556"/>
                </a:cubicBezTo>
                <a:cubicBezTo>
                  <a:pt x="691678" y="284956"/>
                  <a:pt x="625638" y="278606"/>
                  <a:pt x="593888" y="305276"/>
                </a:cubicBezTo>
                <a:cubicBezTo>
                  <a:pt x="562138" y="331946"/>
                  <a:pt x="542453" y="370046"/>
                  <a:pt x="536738" y="419576"/>
                </a:cubicBezTo>
                <a:cubicBezTo>
                  <a:pt x="531023" y="469106"/>
                  <a:pt x="560868" y="539591"/>
                  <a:pt x="559598" y="602456"/>
                </a:cubicBezTo>
                <a:cubicBezTo>
                  <a:pt x="558328" y="665321"/>
                  <a:pt x="529118" y="747236"/>
                  <a:pt x="529118" y="796766"/>
                </a:cubicBezTo>
                <a:cubicBezTo>
                  <a:pt x="529118" y="846296"/>
                  <a:pt x="563408" y="856456"/>
                  <a:pt x="559598" y="899636"/>
                </a:cubicBezTo>
                <a:cubicBezTo>
                  <a:pt x="555788" y="942816"/>
                  <a:pt x="513878" y="998061"/>
                  <a:pt x="506258" y="1055846"/>
                </a:cubicBezTo>
                <a:cubicBezTo>
                  <a:pt x="498638" y="1113631"/>
                  <a:pt x="520863" y="1200626"/>
                  <a:pt x="513878" y="1246346"/>
                </a:cubicBezTo>
                <a:cubicBezTo>
                  <a:pt x="506893" y="1292066"/>
                  <a:pt x="496098" y="1306036"/>
                  <a:pt x="464348" y="1330166"/>
                </a:cubicBezTo>
                <a:cubicBezTo>
                  <a:pt x="432598" y="1354296"/>
                  <a:pt x="384973" y="1372711"/>
                  <a:pt x="323378" y="1391126"/>
                </a:cubicBezTo>
                <a:cubicBezTo>
                  <a:pt x="261783" y="1409541"/>
                  <a:pt x="94778" y="1440656"/>
                  <a:pt x="94778" y="1440656"/>
                </a:cubicBezTo>
                <a:cubicBezTo>
                  <a:pt x="42708" y="1452086"/>
                  <a:pt x="24928" y="1440656"/>
                  <a:pt x="10958" y="1459706"/>
                </a:cubicBezTo>
                <a:cubicBezTo>
                  <a:pt x="-3012" y="1478756"/>
                  <a:pt x="-4282" y="1520031"/>
                  <a:pt x="10958" y="1554956"/>
                </a:cubicBezTo>
                <a:cubicBezTo>
                  <a:pt x="26198" y="1589881"/>
                  <a:pt x="57948" y="1648301"/>
                  <a:pt x="102398" y="1669256"/>
                </a:cubicBezTo>
                <a:cubicBezTo>
                  <a:pt x="146848" y="1690211"/>
                  <a:pt x="238288" y="1669891"/>
                  <a:pt x="277658" y="1680686"/>
                </a:cubicBezTo>
                <a:cubicBezTo>
                  <a:pt x="317028" y="1691481"/>
                  <a:pt x="338618" y="1716246"/>
                  <a:pt x="338618" y="1734026"/>
                </a:cubicBezTo>
                <a:cubicBezTo>
                  <a:pt x="338618" y="1751806"/>
                  <a:pt x="210348" y="1789271"/>
                  <a:pt x="319568" y="1798796"/>
                </a:cubicBezTo>
                <a:cubicBezTo>
                  <a:pt x="428788" y="1808321"/>
                  <a:pt x="858048" y="1801336"/>
                  <a:pt x="971078" y="17835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81756" y="7584144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2823932" y="6971973"/>
            <a:ext cx="185907" cy="122697"/>
          </a:xfrm>
          <a:custGeom>
            <a:avLst/>
            <a:gdLst>
              <a:gd name="connsiteX0" fmla="*/ 75478 w 185907"/>
              <a:gd name="connsiteY0" fmla="*/ 7947 h 122697"/>
              <a:gd name="connsiteX1" fmla="*/ 22138 w 185907"/>
              <a:gd name="connsiteY1" fmla="*/ 53667 h 122697"/>
              <a:gd name="connsiteX2" fmla="*/ 3088 w 185907"/>
              <a:gd name="connsiteY2" fmla="*/ 80337 h 122697"/>
              <a:gd name="connsiteX3" fmla="*/ 83098 w 185907"/>
              <a:gd name="connsiteY3" fmla="*/ 122247 h 122697"/>
              <a:gd name="connsiteX4" fmla="*/ 125008 w 185907"/>
              <a:gd name="connsiteY4" fmla="*/ 103197 h 122697"/>
              <a:gd name="connsiteX5" fmla="*/ 166918 w 185907"/>
              <a:gd name="connsiteY5" fmla="*/ 114627 h 122697"/>
              <a:gd name="connsiteX6" fmla="*/ 182158 w 185907"/>
              <a:gd name="connsiteY6" fmla="*/ 49857 h 122697"/>
              <a:gd name="connsiteX7" fmla="*/ 182158 w 185907"/>
              <a:gd name="connsiteY7" fmla="*/ 11757 h 122697"/>
              <a:gd name="connsiteX8" fmla="*/ 140248 w 185907"/>
              <a:gd name="connsiteY8" fmla="*/ 327 h 122697"/>
              <a:gd name="connsiteX9" fmla="*/ 75478 w 185907"/>
              <a:gd name="connsiteY9" fmla="*/ 7947 h 122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5907" h="122697">
                <a:moveTo>
                  <a:pt x="75478" y="7947"/>
                </a:moveTo>
                <a:cubicBezTo>
                  <a:pt x="55793" y="16837"/>
                  <a:pt x="34203" y="41602"/>
                  <a:pt x="22138" y="53667"/>
                </a:cubicBezTo>
                <a:cubicBezTo>
                  <a:pt x="10073" y="65732"/>
                  <a:pt x="-7072" y="68907"/>
                  <a:pt x="3088" y="80337"/>
                </a:cubicBezTo>
                <a:cubicBezTo>
                  <a:pt x="13248" y="91767"/>
                  <a:pt x="62778" y="118437"/>
                  <a:pt x="83098" y="122247"/>
                </a:cubicBezTo>
                <a:cubicBezTo>
                  <a:pt x="103418" y="126057"/>
                  <a:pt x="111038" y="104467"/>
                  <a:pt x="125008" y="103197"/>
                </a:cubicBezTo>
                <a:cubicBezTo>
                  <a:pt x="138978" y="101927"/>
                  <a:pt x="157393" y="123517"/>
                  <a:pt x="166918" y="114627"/>
                </a:cubicBezTo>
                <a:cubicBezTo>
                  <a:pt x="176443" y="105737"/>
                  <a:pt x="179618" y="67002"/>
                  <a:pt x="182158" y="49857"/>
                </a:cubicBezTo>
                <a:cubicBezTo>
                  <a:pt x="184698" y="32712"/>
                  <a:pt x="189143" y="20012"/>
                  <a:pt x="182158" y="11757"/>
                </a:cubicBezTo>
                <a:cubicBezTo>
                  <a:pt x="175173" y="3502"/>
                  <a:pt x="156123" y="962"/>
                  <a:pt x="140248" y="327"/>
                </a:cubicBezTo>
                <a:cubicBezTo>
                  <a:pt x="124373" y="-308"/>
                  <a:pt x="95163" y="-943"/>
                  <a:pt x="75478" y="7947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2672084" y="6884578"/>
            <a:ext cx="479287" cy="327833"/>
          </a:xfrm>
          <a:custGeom>
            <a:avLst/>
            <a:gdLst>
              <a:gd name="connsiteX0" fmla="*/ 124456 w 479287"/>
              <a:gd name="connsiteY0" fmla="*/ 68672 h 327833"/>
              <a:gd name="connsiteX1" fmla="*/ 6346 w 479287"/>
              <a:gd name="connsiteY1" fmla="*/ 122012 h 327833"/>
              <a:gd name="connsiteX2" fmla="*/ 25396 w 479287"/>
              <a:gd name="connsiteY2" fmla="*/ 186782 h 327833"/>
              <a:gd name="connsiteX3" fmla="*/ 105406 w 479287"/>
              <a:gd name="connsiteY3" fmla="*/ 274412 h 327833"/>
              <a:gd name="connsiteX4" fmla="*/ 265426 w 479287"/>
              <a:gd name="connsiteY4" fmla="*/ 327752 h 327833"/>
              <a:gd name="connsiteX5" fmla="*/ 337816 w 479287"/>
              <a:gd name="connsiteY5" fmla="*/ 262982 h 327833"/>
              <a:gd name="connsiteX6" fmla="*/ 440686 w 479287"/>
              <a:gd name="connsiteY6" fmla="*/ 205832 h 327833"/>
              <a:gd name="connsiteX7" fmla="*/ 478786 w 479287"/>
              <a:gd name="connsiteY7" fmla="*/ 129632 h 327833"/>
              <a:gd name="connsiteX8" fmla="*/ 417826 w 479287"/>
              <a:gd name="connsiteY8" fmla="*/ 72482 h 327833"/>
              <a:gd name="connsiteX9" fmla="*/ 349246 w 479287"/>
              <a:gd name="connsiteY9" fmla="*/ 22952 h 327833"/>
              <a:gd name="connsiteX10" fmla="*/ 295906 w 479287"/>
              <a:gd name="connsiteY10" fmla="*/ 92 h 327833"/>
              <a:gd name="connsiteX11" fmla="*/ 170176 w 479287"/>
              <a:gd name="connsiteY11" fmla="*/ 30572 h 327833"/>
              <a:gd name="connsiteX12" fmla="*/ 124456 w 479287"/>
              <a:gd name="connsiteY12" fmla="*/ 68672 h 32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9287" h="327833">
                <a:moveTo>
                  <a:pt x="124456" y="68672"/>
                </a:moveTo>
                <a:cubicBezTo>
                  <a:pt x="97151" y="83912"/>
                  <a:pt x="22856" y="102327"/>
                  <a:pt x="6346" y="122012"/>
                </a:cubicBezTo>
                <a:cubicBezTo>
                  <a:pt x="-10164" y="141697"/>
                  <a:pt x="8886" y="161382"/>
                  <a:pt x="25396" y="186782"/>
                </a:cubicBezTo>
                <a:cubicBezTo>
                  <a:pt x="41906" y="212182"/>
                  <a:pt x="65401" y="250917"/>
                  <a:pt x="105406" y="274412"/>
                </a:cubicBezTo>
                <a:cubicBezTo>
                  <a:pt x="145411" y="297907"/>
                  <a:pt x="226691" y="329657"/>
                  <a:pt x="265426" y="327752"/>
                </a:cubicBezTo>
                <a:cubicBezTo>
                  <a:pt x="304161" y="325847"/>
                  <a:pt x="308606" y="283302"/>
                  <a:pt x="337816" y="262982"/>
                </a:cubicBezTo>
                <a:cubicBezTo>
                  <a:pt x="367026" y="242662"/>
                  <a:pt x="417191" y="228057"/>
                  <a:pt x="440686" y="205832"/>
                </a:cubicBezTo>
                <a:cubicBezTo>
                  <a:pt x="464181" y="183607"/>
                  <a:pt x="482596" y="151857"/>
                  <a:pt x="478786" y="129632"/>
                </a:cubicBezTo>
                <a:cubicBezTo>
                  <a:pt x="474976" y="107407"/>
                  <a:pt x="439416" y="90262"/>
                  <a:pt x="417826" y="72482"/>
                </a:cubicBezTo>
                <a:cubicBezTo>
                  <a:pt x="396236" y="54702"/>
                  <a:pt x="369566" y="35017"/>
                  <a:pt x="349246" y="22952"/>
                </a:cubicBezTo>
                <a:cubicBezTo>
                  <a:pt x="328926" y="10887"/>
                  <a:pt x="325751" y="-1178"/>
                  <a:pt x="295906" y="92"/>
                </a:cubicBezTo>
                <a:cubicBezTo>
                  <a:pt x="266061" y="1362"/>
                  <a:pt x="203831" y="19777"/>
                  <a:pt x="170176" y="30572"/>
                </a:cubicBezTo>
                <a:cubicBezTo>
                  <a:pt x="136521" y="41367"/>
                  <a:pt x="151761" y="53432"/>
                  <a:pt x="124456" y="6867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2485006" y="6793218"/>
            <a:ext cx="816801" cy="516792"/>
          </a:xfrm>
          <a:custGeom>
            <a:avLst/>
            <a:gdLst>
              <a:gd name="connsiteX0" fmla="*/ 330584 w 816801"/>
              <a:gd name="connsiteY0" fmla="*/ 72402 h 516792"/>
              <a:gd name="connsiteX1" fmla="*/ 204854 w 816801"/>
              <a:gd name="connsiteY1" fmla="*/ 118122 h 516792"/>
              <a:gd name="connsiteX2" fmla="*/ 140084 w 816801"/>
              <a:gd name="connsiteY2" fmla="*/ 118122 h 516792"/>
              <a:gd name="connsiteX3" fmla="*/ 71504 w 816801"/>
              <a:gd name="connsiteY3" fmla="*/ 156222 h 516792"/>
              <a:gd name="connsiteX4" fmla="*/ 2924 w 816801"/>
              <a:gd name="connsiteY4" fmla="*/ 171462 h 516792"/>
              <a:gd name="connsiteX5" fmla="*/ 174374 w 816801"/>
              <a:gd name="connsiteY5" fmla="*/ 350532 h 516792"/>
              <a:gd name="connsiteX6" fmla="*/ 265814 w 816801"/>
              <a:gd name="connsiteY6" fmla="*/ 464832 h 516792"/>
              <a:gd name="connsiteX7" fmla="*/ 300104 w 816801"/>
              <a:gd name="connsiteY7" fmla="*/ 499122 h 516792"/>
              <a:gd name="connsiteX8" fmla="*/ 494414 w 816801"/>
              <a:gd name="connsiteY8" fmla="*/ 506742 h 516792"/>
              <a:gd name="connsiteX9" fmla="*/ 688724 w 816801"/>
              <a:gd name="connsiteY9" fmla="*/ 358152 h 516792"/>
              <a:gd name="connsiteX10" fmla="*/ 787784 w 816801"/>
              <a:gd name="connsiteY10" fmla="*/ 236232 h 516792"/>
              <a:gd name="connsiteX11" fmla="*/ 806834 w 816801"/>
              <a:gd name="connsiteY11" fmla="*/ 186702 h 516792"/>
              <a:gd name="connsiteX12" fmla="*/ 646814 w 816801"/>
              <a:gd name="connsiteY12" fmla="*/ 114312 h 516792"/>
              <a:gd name="connsiteX13" fmla="*/ 574424 w 816801"/>
              <a:gd name="connsiteY13" fmla="*/ 41922 h 516792"/>
              <a:gd name="connsiteX14" fmla="*/ 505844 w 816801"/>
              <a:gd name="connsiteY14" fmla="*/ 12 h 516792"/>
              <a:gd name="connsiteX15" fmla="*/ 330584 w 816801"/>
              <a:gd name="connsiteY15" fmla="*/ 72402 h 516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6801" h="516792">
                <a:moveTo>
                  <a:pt x="330584" y="72402"/>
                </a:moveTo>
                <a:cubicBezTo>
                  <a:pt x="280419" y="92087"/>
                  <a:pt x="236604" y="110502"/>
                  <a:pt x="204854" y="118122"/>
                </a:cubicBezTo>
                <a:cubicBezTo>
                  <a:pt x="173104" y="125742"/>
                  <a:pt x="162309" y="111772"/>
                  <a:pt x="140084" y="118122"/>
                </a:cubicBezTo>
                <a:cubicBezTo>
                  <a:pt x="117859" y="124472"/>
                  <a:pt x="94364" y="147332"/>
                  <a:pt x="71504" y="156222"/>
                </a:cubicBezTo>
                <a:cubicBezTo>
                  <a:pt x="48644" y="165112"/>
                  <a:pt x="-14221" y="139077"/>
                  <a:pt x="2924" y="171462"/>
                </a:cubicBezTo>
                <a:cubicBezTo>
                  <a:pt x="20069" y="203847"/>
                  <a:pt x="130559" y="301637"/>
                  <a:pt x="174374" y="350532"/>
                </a:cubicBezTo>
                <a:cubicBezTo>
                  <a:pt x="218189" y="399427"/>
                  <a:pt x="244859" y="440067"/>
                  <a:pt x="265814" y="464832"/>
                </a:cubicBezTo>
                <a:cubicBezTo>
                  <a:pt x="286769" y="489597"/>
                  <a:pt x="262004" y="492137"/>
                  <a:pt x="300104" y="499122"/>
                </a:cubicBezTo>
                <a:cubicBezTo>
                  <a:pt x="338204" y="506107"/>
                  <a:pt x="429644" y="530237"/>
                  <a:pt x="494414" y="506742"/>
                </a:cubicBezTo>
                <a:cubicBezTo>
                  <a:pt x="559184" y="483247"/>
                  <a:pt x="639829" y="403237"/>
                  <a:pt x="688724" y="358152"/>
                </a:cubicBezTo>
                <a:cubicBezTo>
                  <a:pt x="737619" y="313067"/>
                  <a:pt x="768099" y="264807"/>
                  <a:pt x="787784" y="236232"/>
                </a:cubicBezTo>
                <a:cubicBezTo>
                  <a:pt x="807469" y="207657"/>
                  <a:pt x="830329" y="207022"/>
                  <a:pt x="806834" y="186702"/>
                </a:cubicBezTo>
                <a:cubicBezTo>
                  <a:pt x="783339" y="166382"/>
                  <a:pt x="685549" y="138442"/>
                  <a:pt x="646814" y="114312"/>
                </a:cubicBezTo>
                <a:cubicBezTo>
                  <a:pt x="608079" y="90182"/>
                  <a:pt x="597919" y="60972"/>
                  <a:pt x="574424" y="41922"/>
                </a:cubicBezTo>
                <a:cubicBezTo>
                  <a:pt x="550929" y="22872"/>
                  <a:pt x="543944" y="-623"/>
                  <a:pt x="505844" y="12"/>
                </a:cubicBezTo>
                <a:cubicBezTo>
                  <a:pt x="467744" y="647"/>
                  <a:pt x="380749" y="52717"/>
                  <a:pt x="330584" y="724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2925804" y="70047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2600807" y="1423077"/>
            <a:ext cx="4064121" cy="4886987"/>
          </a:xfrm>
          <a:custGeom>
            <a:avLst/>
            <a:gdLst>
              <a:gd name="connsiteX0" fmla="*/ 2185938 w 4064121"/>
              <a:gd name="connsiteY0" fmla="*/ 4797614 h 4886987"/>
              <a:gd name="connsiteX1" fmla="*/ 2442248 w 4064121"/>
              <a:gd name="connsiteY1" fmla="*/ 4866887 h 4886987"/>
              <a:gd name="connsiteX2" fmla="*/ 2553084 w 4064121"/>
              <a:gd name="connsiteY2" fmla="*/ 4880741 h 4886987"/>
              <a:gd name="connsiteX3" fmla="*/ 2608502 w 4064121"/>
              <a:gd name="connsiteY3" fmla="*/ 4776832 h 4886987"/>
              <a:gd name="connsiteX4" fmla="*/ 2560011 w 4064121"/>
              <a:gd name="connsiteY4" fmla="*/ 4665996 h 4886987"/>
              <a:gd name="connsiteX5" fmla="*/ 2629284 w 4064121"/>
              <a:gd name="connsiteY5" fmla="*/ 4555159 h 4886987"/>
              <a:gd name="connsiteX6" fmla="*/ 2740120 w 4064121"/>
              <a:gd name="connsiteY6" fmla="*/ 4298850 h 4886987"/>
              <a:gd name="connsiteX7" fmla="*/ 2809393 w 4064121"/>
              <a:gd name="connsiteY7" fmla="*/ 4174159 h 4886987"/>
              <a:gd name="connsiteX8" fmla="*/ 2767829 w 4064121"/>
              <a:gd name="connsiteY8" fmla="*/ 4014832 h 4886987"/>
              <a:gd name="connsiteX9" fmla="*/ 2684702 w 4064121"/>
              <a:gd name="connsiteY9" fmla="*/ 3883214 h 4886987"/>
              <a:gd name="connsiteX10" fmla="*/ 2878666 w 4064121"/>
              <a:gd name="connsiteY10" fmla="*/ 3668468 h 4886987"/>
              <a:gd name="connsiteX11" fmla="*/ 2920229 w 4064121"/>
              <a:gd name="connsiteY11" fmla="*/ 3564559 h 4886987"/>
              <a:gd name="connsiteX12" fmla="*/ 3086484 w 4064121"/>
              <a:gd name="connsiteY12" fmla="*/ 3737741 h 4886987"/>
              <a:gd name="connsiteX13" fmla="*/ 3211175 w 4064121"/>
              <a:gd name="connsiteY13" fmla="*/ 3903996 h 4886987"/>
              <a:gd name="connsiteX14" fmla="*/ 3356648 w 4064121"/>
              <a:gd name="connsiteY14" fmla="*/ 3751596 h 4886987"/>
              <a:gd name="connsiteX15" fmla="*/ 3425920 w 4064121"/>
              <a:gd name="connsiteY15" fmla="*/ 3626905 h 4886987"/>
              <a:gd name="connsiteX16" fmla="*/ 3529829 w 4064121"/>
              <a:gd name="connsiteY16" fmla="*/ 3682323 h 4886987"/>
              <a:gd name="connsiteX17" fmla="*/ 3481338 w 4064121"/>
              <a:gd name="connsiteY17" fmla="*/ 3869359 h 4886987"/>
              <a:gd name="connsiteX18" fmla="*/ 3502120 w 4064121"/>
              <a:gd name="connsiteY18" fmla="*/ 4035614 h 4886987"/>
              <a:gd name="connsiteX19" fmla="*/ 3633738 w 4064121"/>
              <a:gd name="connsiteY19" fmla="*/ 4049468 h 4886987"/>
              <a:gd name="connsiteX20" fmla="*/ 3661448 w 4064121"/>
              <a:gd name="connsiteY20" fmla="*/ 3924778 h 4886987"/>
              <a:gd name="connsiteX21" fmla="*/ 3689157 w 4064121"/>
              <a:gd name="connsiteY21" fmla="*/ 3737741 h 4886987"/>
              <a:gd name="connsiteX22" fmla="*/ 3793066 w 4064121"/>
              <a:gd name="connsiteY22" fmla="*/ 3682323 h 4886987"/>
              <a:gd name="connsiteX23" fmla="*/ 3883120 w 4064121"/>
              <a:gd name="connsiteY23" fmla="*/ 3619978 h 4886987"/>
              <a:gd name="connsiteX24" fmla="*/ 3903902 w 4064121"/>
              <a:gd name="connsiteY24" fmla="*/ 3488359 h 4886987"/>
              <a:gd name="connsiteX25" fmla="*/ 3876193 w 4064121"/>
              <a:gd name="connsiteY25" fmla="*/ 3391378 h 4886987"/>
              <a:gd name="connsiteX26" fmla="*/ 3910829 w 4064121"/>
              <a:gd name="connsiteY26" fmla="*/ 3232050 h 4886987"/>
              <a:gd name="connsiteX27" fmla="*/ 4035520 w 4064121"/>
              <a:gd name="connsiteY27" fmla="*/ 3155850 h 4886987"/>
              <a:gd name="connsiteX28" fmla="*/ 4028593 w 4064121"/>
              <a:gd name="connsiteY28" fmla="*/ 3045014 h 4886987"/>
              <a:gd name="connsiteX29" fmla="*/ 3966248 w 4064121"/>
              <a:gd name="connsiteY29" fmla="*/ 2934178 h 4886987"/>
              <a:gd name="connsiteX30" fmla="*/ 4056302 w 4064121"/>
              <a:gd name="connsiteY30" fmla="*/ 2802559 h 4886987"/>
              <a:gd name="connsiteX31" fmla="*/ 4056302 w 4064121"/>
              <a:gd name="connsiteY31" fmla="*/ 2650159 h 4886987"/>
              <a:gd name="connsiteX32" fmla="*/ 4028593 w 4064121"/>
              <a:gd name="connsiteY32" fmla="*/ 2601668 h 4886987"/>
              <a:gd name="connsiteX33" fmla="*/ 3869266 w 4064121"/>
              <a:gd name="connsiteY33" fmla="*/ 2532396 h 4886987"/>
              <a:gd name="connsiteX34" fmla="*/ 3668375 w 4064121"/>
              <a:gd name="connsiteY34" fmla="*/ 2546250 h 4886987"/>
              <a:gd name="connsiteX35" fmla="*/ 3509048 w 4064121"/>
              <a:gd name="connsiteY35" fmla="*/ 2657087 h 4886987"/>
              <a:gd name="connsiteX36" fmla="*/ 3460557 w 4064121"/>
              <a:gd name="connsiteY36" fmla="*/ 2698650 h 4886987"/>
              <a:gd name="connsiteX37" fmla="*/ 3328938 w 4064121"/>
              <a:gd name="connsiteY37" fmla="*/ 2677868 h 4886987"/>
              <a:gd name="connsiteX38" fmla="*/ 3259666 w 4064121"/>
              <a:gd name="connsiteY38" fmla="*/ 2525468 h 4886987"/>
              <a:gd name="connsiteX39" fmla="*/ 3107266 w 4064121"/>
              <a:gd name="connsiteY39" fmla="*/ 2449268 h 4886987"/>
              <a:gd name="connsiteX40" fmla="*/ 2947938 w 4064121"/>
              <a:gd name="connsiteY40" fmla="*/ 2359214 h 4886987"/>
              <a:gd name="connsiteX41" fmla="*/ 2850957 w 4064121"/>
              <a:gd name="connsiteY41" fmla="*/ 2227596 h 4886987"/>
              <a:gd name="connsiteX42" fmla="*/ 2906375 w 4064121"/>
              <a:gd name="connsiteY42" fmla="*/ 2172178 h 4886987"/>
              <a:gd name="connsiteX43" fmla="*/ 3079557 w 4064121"/>
              <a:gd name="connsiteY43" fmla="*/ 2095978 h 4886987"/>
              <a:gd name="connsiteX44" fmla="*/ 3148829 w 4064121"/>
              <a:gd name="connsiteY44" fmla="*/ 2061341 h 4886987"/>
              <a:gd name="connsiteX45" fmla="*/ 3079557 w 4064121"/>
              <a:gd name="connsiteY45" fmla="*/ 1936650 h 4886987"/>
              <a:gd name="connsiteX46" fmla="*/ 3065702 w 4064121"/>
              <a:gd name="connsiteY46" fmla="*/ 1832741 h 4886987"/>
              <a:gd name="connsiteX47" fmla="*/ 3155757 w 4064121"/>
              <a:gd name="connsiteY47" fmla="*/ 1728832 h 4886987"/>
              <a:gd name="connsiteX48" fmla="*/ 3197320 w 4064121"/>
              <a:gd name="connsiteY48" fmla="*/ 1666487 h 4886987"/>
              <a:gd name="connsiteX49" fmla="*/ 3072629 w 4064121"/>
              <a:gd name="connsiteY49" fmla="*/ 1659559 h 4886987"/>
              <a:gd name="connsiteX50" fmla="*/ 2947938 w 4064121"/>
              <a:gd name="connsiteY50" fmla="*/ 1687268 h 4886987"/>
              <a:gd name="connsiteX51" fmla="*/ 2857884 w 4064121"/>
              <a:gd name="connsiteY51" fmla="*/ 1548723 h 4886987"/>
              <a:gd name="connsiteX52" fmla="*/ 2830175 w 4064121"/>
              <a:gd name="connsiteY52" fmla="*/ 1361687 h 4886987"/>
              <a:gd name="connsiteX53" fmla="*/ 2601575 w 4064121"/>
              <a:gd name="connsiteY53" fmla="*/ 1340905 h 4886987"/>
              <a:gd name="connsiteX54" fmla="*/ 2483811 w 4064121"/>
              <a:gd name="connsiteY54" fmla="*/ 1410178 h 4886987"/>
              <a:gd name="connsiteX55" fmla="*/ 2386829 w 4064121"/>
              <a:gd name="connsiteY55" fmla="*/ 1410178 h 4886987"/>
              <a:gd name="connsiteX56" fmla="*/ 2248284 w 4064121"/>
              <a:gd name="connsiteY56" fmla="*/ 1368614 h 4886987"/>
              <a:gd name="connsiteX57" fmla="*/ 2185938 w 4064121"/>
              <a:gd name="connsiteY57" fmla="*/ 1340905 h 4886987"/>
              <a:gd name="connsiteX58" fmla="*/ 2130520 w 4064121"/>
              <a:gd name="connsiteY58" fmla="*/ 1430959 h 4886987"/>
              <a:gd name="connsiteX59" fmla="*/ 2088957 w 4064121"/>
              <a:gd name="connsiteY59" fmla="*/ 1624923 h 4886987"/>
              <a:gd name="connsiteX60" fmla="*/ 2033538 w 4064121"/>
              <a:gd name="connsiteY60" fmla="*/ 1666487 h 4886987"/>
              <a:gd name="connsiteX61" fmla="*/ 1964266 w 4064121"/>
              <a:gd name="connsiteY61" fmla="*/ 1721905 h 4886987"/>
              <a:gd name="connsiteX62" fmla="*/ 1853429 w 4064121"/>
              <a:gd name="connsiteY62" fmla="*/ 1652632 h 4886987"/>
              <a:gd name="connsiteX63" fmla="*/ 1839575 w 4064121"/>
              <a:gd name="connsiteY63" fmla="*/ 1534868 h 4886987"/>
              <a:gd name="connsiteX64" fmla="*/ 1777229 w 4064121"/>
              <a:gd name="connsiteY64" fmla="*/ 1396323 h 4886987"/>
              <a:gd name="connsiteX65" fmla="*/ 1701029 w 4064121"/>
              <a:gd name="connsiteY65" fmla="*/ 1257778 h 4886987"/>
              <a:gd name="connsiteX66" fmla="*/ 1680248 w 4064121"/>
              <a:gd name="connsiteY66" fmla="*/ 1112305 h 4886987"/>
              <a:gd name="connsiteX67" fmla="*/ 1645611 w 4064121"/>
              <a:gd name="connsiteY67" fmla="*/ 1001468 h 4886987"/>
              <a:gd name="connsiteX68" fmla="*/ 1645611 w 4064121"/>
              <a:gd name="connsiteY68" fmla="*/ 911414 h 4886987"/>
              <a:gd name="connsiteX69" fmla="*/ 1673320 w 4064121"/>
              <a:gd name="connsiteY69" fmla="*/ 786723 h 4886987"/>
              <a:gd name="connsiteX70" fmla="*/ 1604048 w 4064121"/>
              <a:gd name="connsiteY70" fmla="*/ 717450 h 4886987"/>
              <a:gd name="connsiteX71" fmla="*/ 1513993 w 4064121"/>
              <a:gd name="connsiteY71" fmla="*/ 613541 h 4886987"/>
              <a:gd name="connsiteX72" fmla="*/ 1423938 w 4064121"/>
              <a:gd name="connsiteY72" fmla="*/ 419578 h 4886987"/>
              <a:gd name="connsiteX73" fmla="*/ 1520920 w 4064121"/>
              <a:gd name="connsiteY73" fmla="*/ 260250 h 4886987"/>
              <a:gd name="connsiteX74" fmla="*/ 1590193 w 4064121"/>
              <a:gd name="connsiteY74" fmla="*/ 121705 h 4886987"/>
              <a:gd name="connsiteX75" fmla="*/ 1610975 w 4064121"/>
              <a:gd name="connsiteY75" fmla="*/ 52432 h 4886987"/>
              <a:gd name="connsiteX76" fmla="*/ 1548629 w 4064121"/>
              <a:gd name="connsiteY76" fmla="*/ 3941 h 4886987"/>
              <a:gd name="connsiteX77" fmla="*/ 1444720 w 4064121"/>
              <a:gd name="connsiteY77" fmla="*/ 17796 h 4886987"/>
              <a:gd name="connsiteX78" fmla="*/ 1361593 w 4064121"/>
              <a:gd name="connsiteY78" fmla="*/ 135559 h 4886987"/>
              <a:gd name="connsiteX79" fmla="*/ 1313102 w 4064121"/>
              <a:gd name="connsiteY79" fmla="*/ 225614 h 4886987"/>
              <a:gd name="connsiteX80" fmla="*/ 1285393 w 4064121"/>
              <a:gd name="connsiteY80" fmla="*/ 371087 h 4886987"/>
              <a:gd name="connsiteX81" fmla="*/ 1112211 w 4064121"/>
              <a:gd name="connsiteY81" fmla="*/ 461141 h 4886987"/>
              <a:gd name="connsiteX82" fmla="*/ 1091429 w 4064121"/>
              <a:gd name="connsiteY82" fmla="*/ 585832 h 4886987"/>
              <a:gd name="connsiteX83" fmla="*/ 1167629 w 4064121"/>
              <a:gd name="connsiteY83" fmla="*/ 752087 h 4886987"/>
              <a:gd name="connsiteX84" fmla="*/ 1105284 w 4064121"/>
              <a:gd name="connsiteY84" fmla="*/ 925268 h 4886987"/>
              <a:gd name="connsiteX85" fmla="*/ 1049866 w 4064121"/>
              <a:gd name="connsiteY85" fmla="*/ 1008396 h 4886987"/>
              <a:gd name="connsiteX86" fmla="*/ 911320 w 4064121"/>
              <a:gd name="connsiteY86" fmla="*/ 1015323 h 4886987"/>
              <a:gd name="connsiteX87" fmla="*/ 793557 w 4064121"/>
              <a:gd name="connsiteY87" fmla="*/ 952978 h 4886987"/>
              <a:gd name="connsiteX88" fmla="*/ 668866 w 4064121"/>
              <a:gd name="connsiteY88" fmla="*/ 952978 h 4886987"/>
              <a:gd name="connsiteX89" fmla="*/ 641157 w 4064121"/>
              <a:gd name="connsiteY89" fmla="*/ 1008396 h 4886987"/>
              <a:gd name="connsiteX90" fmla="*/ 731211 w 4064121"/>
              <a:gd name="connsiteY90" fmla="*/ 1146941 h 4886987"/>
              <a:gd name="connsiteX91" fmla="*/ 779702 w 4064121"/>
              <a:gd name="connsiteY91" fmla="*/ 1243923 h 4886987"/>
              <a:gd name="connsiteX92" fmla="*/ 966738 w 4064121"/>
              <a:gd name="connsiteY92" fmla="*/ 1368614 h 4886987"/>
              <a:gd name="connsiteX93" fmla="*/ 1015229 w 4064121"/>
              <a:gd name="connsiteY93" fmla="*/ 1500232 h 4886987"/>
              <a:gd name="connsiteX94" fmla="*/ 1084502 w 4064121"/>
              <a:gd name="connsiteY94" fmla="*/ 1597214 h 4886987"/>
              <a:gd name="connsiteX95" fmla="*/ 1167629 w 4064121"/>
              <a:gd name="connsiteY95" fmla="*/ 1638778 h 4886987"/>
              <a:gd name="connsiteX96" fmla="*/ 1209193 w 4064121"/>
              <a:gd name="connsiteY96" fmla="*/ 1742687 h 4886987"/>
              <a:gd name="connsiteX97" fmla="*/ 1223048 w 4064121"/>
              <a:gd name="connsiteY97" fmla="*/ 1791178 h 4886987"/>
              <a:gd name="connsiteX98" fmla="*/ 1126066 w 4064121"/>
              <a:gd name="connsiteY98" fmla="*/ 1881232 h 4886987"/>
              <a:gd name="connsiteX99" fmla="*/ 1209193 w 4064121"/>
              <a:gd name="connsiteY99" fmla="*/ 1992068 h 4886987"/>
              <a:gd name="connsiteX100" fmla="*/ 1306175 w 4064121"/>
              <a:gd name="connsiteY100" fmla="*/ 2109832 h 4886987"/>
              <a:gd name="connsiteX101" fmla="*/ 1354666 w 4064121"/>
              <a:gd name="connsiteY101" fmla="*/ 2186032 h 4886987"/>
              <a:gd name="connsiteX102" fmla="*/ 1216120 w 4064121"/>
              <a:gd name="connsiteY102" fmla="*/ 2213741 h 4886987"/>
              <a:gd name="connsiteX103" fmla="*/ 1063720 w 4064121"/>
              <a:gd name="connsiteY103" fmla="*/ 2213741 h 4886987"/>
              <a:gd name="connsiteX104" fmla="*/ 1084502 w 4064121"/>
              <a:gd name="connsiteY104" fmla="*/ 2435414 h 4886987"/>
              <a:gd name="connsiteX105" fmla="*/ 1105284 w 4064121"/>
              <a:gd name="connsiteY105" fmla="*/ 2553178 h 4886987"/>
              <a:gd name="connsiteX106" fmla="*/ 1015229 w 4064121"/>
              <a:gd name="connsiteY106" fmla="*/ 2643232 h 4886987"/>
              <a:gd name="connsiteX107" fmla="*/ 939029 w 4064121"/>
              <a:gd name="connsiteY107" fmla="*/ 2712505 h 4886987"/>
              <a:gd name="connsiteX108" fmla="*/ 932102 w 4064121"/>
              <a:gd name="connsiteY108" fmla="*/ 2774850 h 4886987"/>
              <a:gd name="connsiteX109" fmla="*/ 1091429 w 4064121"/>
              <a:gd name="connsiteY109" fmla="*/ 2878759 h 4886987"/>
              <a:gd name="connsiteX110" fmla="*/ 1098357 w 4064121"/>
              <a:gd name="connsiteY110" fmla="*/ 2989596 h 4886987"/>
              <a:gd name="connsiteX111" fmla="*/ 1042938 w 4064121"/>
              <a:gd name="connsiteY111" fmla="*/ 2996523 h 4886987"/>
              <a:gd name="connsiteX112" fmla="*/ 918248 w 4064121"/>
              <a:gd name="connsiteY112" fmla="*/ 3003450 h 4886987"/>
              <a:gd name="connsiteX113" fmla="*/ 814338 w 4064121"/>
              <a:gd name="connsiteY113" fmla="*/ 3010378 h 4886987"/>
              <a:gd name="connsiteX114" fmla="*/ 738138 w 4064121"/>
              <a:gd name="connsiteY114" fmla="*/ 3065796 h 4886987"/>
              <a:gd name="connsiteX115" fmla="*/ 689648 w 4064121"/>
              <a:gd name="connsiteY115" fmla="*/ 3086578 h 4886987"/>
              <a:gd name="connsiteX116" fmla="*/ 814338 w 4064121"/>
              <a:gd name="connsiteY116" fmla="*/ 3322105 h 4886987"/>
              <a:gd name="connsiteX117" fmla="*/ 918248 w 4064121"/>
              <a:gd name="connsiteY117" fmla="*/ 3287468 h 4886987"/>
              <a:gd name="connsiteX118" fmla="*/ 1070648 w 4064121"/>
              <a:gd name="connsiteY118" fmla="*/ 3211268 h 4886987"/>
              <a:gd name="connsiteX119" fmla="*/ 1070648 w 4064121"/>
              <a:gd name="connsiteY119" fmla="*/ 3211268 h 4886987"/>
              <a:gd name="connsiteX120" fmla="*/ 1126066 w 4064121"/>
              <a:gd name="connsiteY120" fmla="*/ 3266687 h 4886987"/>
              <a:gd name="connsiteX121" fmla="*/ 1084502 w 4064121"/>
              <a:gd name="connsiteY121" fmla="*/ 3398305 h 4886987"/>
              <a:gd name="connsiteX122" fmla="*/ 1056793 w 4064121"/>
              <a:gd name="connsiteY122" fmla="*/ 3453723 h 4886987"/>
              <a:gd name="connsiteX123" fmla="*/ 1167629 w 4064121"/>
              <a:gd name="connsiteY123" fmla="*/ 3516068 h 4886987"/>
              <a:gd name="connsiteX124" fmla="*/ 1126066 w 4064121"/>
              <a:gd name="connsiteY124" fmla="*/ 3585341 h 4886987"/>
              <a:gd name="connsiteX125" fmla="*/ 1091429 w 4064121"/>
              <a:gd name="connsiteY125" fmla="*/ 3606123 h 4886987"/>
              <a:gd name="connsiteX126" fmla="*/ 973666 w 4064121"/>
              <a:gd name="connsiteY126" fmla="*/ 3543778 h 4886987"/>
              <a:gd name="connsiteX127" fmla="*/ 855902 w 4064121"/>
              <a:gd name="connsiteY127" fmla="*/ 3529923 h 4886987"/>
              <a:gd name="connsiteX128" fmla="*/ 738138 w 4064121"/>
              <a:gd name="connsiteY128" fmla="*/ 3557632 h 4886987"/>
              <a:gd name="connsiteX129" fmla="*/ 585738 w 4064121"/>
              <a:gd name="connsiteY129" fmla="*/ 3550705 h 4886987"/>
              <a:gd name="connsiteX130" fmla="*/ 474902 w 4064121"/>
              <a:gd name="connsiteY130" fmla="*/ 3585341 h 4886987"/>
              <a:gd name="connsiteX131" fmla="*/ 350211 w 4064121"/>
              <a:gd name="connsiteY131" fmla="*/ 3647687 h 4886987"/>
              <a:gd name="connsiteX132" fmla="*/ 218593 w 4064121"/>
              <a:gd name="connsiteY132" fmla="*/ 3606123 h 4886987"/>
              <a:gd name="connsiteX133" fmla="*/ 156248 w 4064121"/>
              <a:gd name="connsiteY133" fmla="*/ 3682323 h 4886987"/>
              <a:gd name="connsiteX134" fmla="*/ 80048 w 4064121"/>
              <a:gd name="connsiteY134" fmla="*/ 3730814 h 4886987"/>
              <a:gd name="connsiteX135" fmla="*/ 3848 w 4064121"/>
              <a:gd name="connsiteY135" fmla="*/ 3751596 h 4886987"/>
              <a:gd name="connsiteX136" fmla="*/ 17702 w 4064121"/>
              <a:gd name="connsiteY136" fmla="*/ 3897068 h 4886987"/>
              <a:gd name="connsiteX137" fmla="*/ 73120 w 4064121"/>
              <a:gd name="connsiteY137" fmla="*/ 4084105 h 4886987"/>
              <a:gd name="connsiteX138" fmla="*/ 86975 w 4064121"/>
              <a:gd name="connsiteY138" fmla="*/ 4250359 h 4886987"/>
              <a:gd name="connsiteX139" fmla="*/ 183957 w 4064121"/>
              <a:gd name="connsiteY139" fmla="*/ 4291923 h 4886987"/>
              <a:gd name="connsiteX140" fmla="*/ 343284 w 4064121"/>
              <a:gd name="connsiteY140" fmla="*/ 4305778 h 4886987"/>
              <a:gd name="connsiteX141" fmla="*/ 530320 w 4064121"/>
              <a:gd name="connsiteY141" fmla="*/ 4312705 h 4886987"/>
              <a:gd name="connsiteX142" fmla="*/ 655011 w 4064121"/>
              <a:gd name="connsiteY142" fmla="*/ 4236505 h 4886987"/>
              <a:gd name="connsiteX143" fmla="*/ 793557 w 4064121"/>
              <a:gd name="connsiteY143" fmla="*/ 4167232 h 4886987"/>
              <a:gd name="connsiteX144" fmla="*/ 918248 w 4064121"/>
              <a:gd name="connsiteY144" fmla="*/ 4174159 h 4886987"/>
              <a:gd name="connsiteX145" fmla="*/ 1070648 w 4064121"/>
              <a:gd name="connsiteY145" fmla="*/ 3980196 h 4886987"/>
              <a:gd name="connsiteX146" fmla="*/ 1209193 w 4064121"/>
              <a:gd name="connsiteY146" fmla="*/ 3876287 h 4886987"/>
              <a:gd name="connsiteX147" fmla="*/ 1306175 w 4064121"/>
              <a:gd name="connsiteY147" fmla="*/ 3758523 h 4886987"/>
              <a:gd name="connsiteX148" fmla="*/ 1368520 w 4064121"/>
              <a:gd name="connsiteY148" fmla="*/ 3682323 h 4886987"/>
              <a:gd name="connsiteX149" fmla="*/ 1430866 w 4064121"/>
              <a:gd name="connsiteY149" fmla="*/ 3654614 h 4886987"/>
              <a:gd name="connsiteX150" fmla="*/ 1444720 w 4064121"/>
              <a:gd name="connsiteY150" fmla="*/ 3606123 h 4886987"/>
              <a:gd name="connsiteX151" fmla="*/ 1617902 w 4064121"/>
              <a:gd name="connsiteY151" fmla="*/ 3626905 h 4886987"/>
              <a:gd name="connsiteX152" fmla="*/ 1763375 w 4064121"/>
              <a:gd name="connsiteY152" fmla="*/ 3654614 h 4886987"/>
              <a:gd name="connsiteX153" fmla="*/ 1818793 w 4064121"/>
              <a:gd name="connsiteY153" fmla="*/ 3696178 h 4886987"/>
              <a:gd name="connsiteX154" fmla="*/ 1832648 w 4064121"/>
              <a:gd name="connsiteY154" fmla="*/ 3827796 h 4886987"/>
              <a:gd name="connsiteX155" fmla="*/ 1832648 w 4064121"/>
              <a:gd name="connsiteY155" fmla="*/ 4084105 h 4886987"/>
              <a:gd name="connsiteX156" fmla="*/ 1832648 w 4064121"/>
              <a:gd name="connsiteY156" fmla="*/ 4236505 h 4886987"/>
              <a:gd name="connsiteX157" fmla="*/ 1825720 w 4064121"/>
              <a:gd name="connsiteY157" fmla="*/ 4271141 h 4886987"/>
              <a:gd name="connsiteX158" fmla="*/ 1915775 w 4064121"/>
              <a:gd name="connsiteY158" fmla="*/ 4264214 h 4886987"/>
              <a:gd name="connsiteX159" fmla="*/ 2012757 w 4064121"/>
              <a:gd name="connsiteY159" fmla="*/ 4174159 h 4886987"/>
              <a:gd name="connsiteX160" fmla="*/ 2137448 w 4064121"/>
              <a:gd name="connsiteY160" fmla="*/ 4097959 h 4886987"/>
              <a:gd name="connsiteX161" fmla="*/ 2192866 w 4064121"/>
              <a:gd name="connsiteY161" fmla="*/ 4188014 h 4886987"/>
              <a:gd name="connsiteX162" fmla="*/ 2179011 w 4064121"/>
              <a:gd name="connsiteY162" fmla="*/ 4284996 h 4886987"/>
              <a:gd name="connsiteX163" fmla="*/ 2075102 w 4064121"/>
              <a:gd name="connsiteY163" fmla="*/ 4437396 h 4886987"/>
              <a:gd name="connsiteX164" fmla="*/ 2054320 w 4064121"/>
              <a:gd name="connsiteY164" fmla="*/ 4569014 h 4886987"/>
              <a:gd name="connsiteX165" fmla="*/ 2088957 w 4064121"/>
              <a:gd name="connsiteY165" fmla="*/ 4665996 h 4886987"/>
              <a:gd name="connsiteX166" fmla="*/ 2185938 w 4064121"/>
              <a:gd name="connsiteY166" fmla="*/ 4797614 h 488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064121" h="4886987">
                <a:moveTo>
                  <a:pt x="2185938" y="4797614"/>
                </a:moveTo>
                <a:cubicBezTo>
                  <a:pt x="2244820" y="4831096"/>
                  <a:pt x="2381057" y="4853033"/>
                  <a:pt x="2442248" y="4866887"/>
                </a:cubicBezTo>
                <a:cubicBezTo>
                  <a:pt x="2503439" y="4880741"/>
                  <a:pt x="2525375" y="4895750"/>
                  <a:pt x="2553084" y="4880741"/>
                </a:cubicBezTo>
                <a:cubicBezTo>
                  <a:pt x="2580793" y="4865732"/>
                  <a:pt x="2607348" y="4812623"/>
                  <a:pt x="2608502" y="4776832"/>
                </a:cubicBezTo>
                <a:cubicBezTo>
                  <a:pt x="2609656" y="4741041"/>
                  <a:pt x="2556547" y="4702941"/>
                  <a:pt x="2560011" y="4665996"/>
                </a:cubicBezTo>
                <a:cubicBezTo>
                  <a:pt x="2563475" y="4629050"/>
                  <a:pt x="2599266" y="4616350"/>
                  <a:pt x="2629284" y="4555159"/>
                </a:cubicBezTo>
                <a:cubicBezTo>
                  <a:pt x="2659302" y="4493968"/>
                  <a:pt x="2710102" y="4362350"/>
                  <a:pt x="2740120" y="4298850"/>
                </a:cubicBezTo>
                <a:cubicBezTo>
                  <a:pt x="2770138" y="4235350"/>
                  <a:pt x="2804775" y="4221495"/>
                  <a:pt x="2809393" y="4174159"/>
                </a:cubicBezTo>
                <a:cubicBezTo>
                  <a:pt x="2814011" y="4126823"/>
                  <a:pt x="2788611" y="4063323"/>
                  <a:pt x="2767829" y="4014832"/>
                </a:cubicBezTo>
                <a:cubicBezTo>
                  <a:pt x="2747047" y="3966341"/>
                  <a:pt x="2666229" y="3940941"/>
                  <a:pt x="2684702" y="3883214"/>
                </a:cubicBezTo>
                <a:cubicBezTo>
                  <a:pt x="2703175" y="3825487"/>
                  <a:pt x="2839412" y="3721577"/>
                  <a:pt x="2878666" y="3668468"/>
                </a:cubicBezTo>
                <a:cubicBezTo>
                  <a:pt x="2917920" y="3615359"/>
                  <a:pt x="2885593" y="3553014"/>
                  <a:pt x="2920229" y="3564559"/>
                </a:cubicBezTo>
                <a:cubicBezTo>
                  <a:pt x="2954865" y="3576104"/>
                  <a:pt x="3037993" y="3681168"/>
                  <a:pt x="3086484" y="3737741"/>
                </a:cubicBezTo>
                <a:cubicBezTo>
                  <a:pt x="3134975" y="3794314"/>
                  <a:pt x="3166148" y="3901687"/>
                  <a:pt x="3211175" y="3903996"/>
                </a:cubicBezTo>
                <a:cubicBezTo>
                  <a:pt x="3256202" y="3906305"/>
                  <a:pt x="3320857" y="3797778"/>
                  <a:pt x="3356648" y="3751596"/>
                </a:cubicBezTo>
                <a:cubicBezTo>
                  <a:pt x="3392439" y="3705414"/>
                  <a:pt x="3397057" y="3638450"/>
                  <a:pt x="3425920" y="3626905"/>
                </a:cubicBezTo>
                <a:cubicBezTo>
                  <a:pt x="3454783" y="3615360"/>
                  <a:pt x="3520593" y="3641914"/>
                  <a:pt x="3529829" y="3682323"/>
                </a:cubicBezTo>
                <a:cubicBezTo>
                  <a:pt x="3539065" y="3722732"/>
                  <a:pt x="3485956" y="3810477"/>
                  <a:pt x="3481338" y="3869359"/>
                </a:cubicBezTo>
                <a:cubicBezTo>
                  <a:pt x="3476720" y="3928241"/>
                  <a:pt x="3476720" y="4005596"/>
                  <a:pt x="3502120" y="4035614"/>
                </a:cubicBezTo>
                <a:cubicBezTo>
                  <a:pt x="3527520" y="4065632"/>
                  <a:pt x="3607183" y="4067941"/>
                  <a:pt x="3633738" y="4049468"/>
                </a:cubicBezTo>
                <a:cubicBezTo>
                  <a:pt x="3660293" y="4030995"/>
                  <a:pt x="3652212" y="3976732"/>
                  <a:pt x="3661448" y="3924778"/>
                </a:cubicBezTo>
                <a:cubicBezTo>
                  <a:pt x="3670684" y="3872824"/>
                  <a:pt x="3667221" y="3778150"/>
                  <a:pt x="3689157" y="3737741"/>
                </a:cubicBezTo>
                <a:cubicBezTo>
                  <a:pt x="3711093" y="3697332"/>
                  <a:pt x="3760739" y="3701950"/>
                  <a:pt x="3793066" y="3682323"/>
                </a:cubicBezTo>
                <a:cubicBezTo>
                  <a:pt x="3825393" y="3662696"/>
                  <a:pt x="3864647" y="3652305"/>
                  <a:pt x="3883120" y="3619978"/>
                </a:cubicBezTo>
                <a:cubicBezTo>
                  <a:pt x="3901593" y="3587651"/>
                  <a:pt x="3905056" y="3526459"/>
                  <a:pt x="3903902" y="3488359"/>
                </a:cubicBezTo>
                <a:cubicBezTo>
                  <a:pt x="3902748" y="3450259"/>
                  <a:pt x="3875039" y="3434096"/>
                  <a:pt x="3876193" y="3391378"/>
                </a:cubicBezTo>
                <a:cubicBezTo>
                  <a:pt x="3877347" y="3348660"/>
                  <a:pt x="3884275" y="3271305"/>
                  <a:pt x="3910829" y="3232050"/>
                </a:cubicBezTo>
                <a:cubicBezTo>
                  <a:pt x="3937384" y="3192795"/>
                  <a:pt x="4015893" y="3187023"/>
                  <a:pt x="4035520" y="3155850"/>
                </a:cubicBezTo>
                <a:cubicBezTo>
                  <a:pt x="4055147" y="3124677"/>
                  <a:pt x="4040138" y="3081959"/>
                  <a:pt x="4028593" y="3045014"/>
                </a:cubicBezTo>
                <a:cubicBezTo>
                  <a:pt x="4017048" y="3008069"/>
                  <a:pt x="3961630" y="2974587"/>
                  <a:pt x="3966248" y="2934178"/>
                </a:cubicBezTo>
                <a:cubicBezTo>
                  <a:pt x="3970866" y="2893769"/>
                  <a:pt x="4041293" y="2849895"/>
                  <a:pt x="4056302" y="2802559"/>
                </a:cubicBezTo>
                <a:cubicBezTo>
                  <a:pt x="4071311" y="2755223"/>
                  <a:pt x="4060920" y="2683641"/>
                  <a:pt x="4056302" y="2650159"/>
                </a:cubicBezTo>
                <a:cubicBezTo>
                  <a:pt x="4051684" y="2616677"/>
                  <a:pt x="4059766" y="2621295"/>
                  <a:pt x="4028593" y="2601668"/>
                </a:cubicBezTo>
                <a:cubicBezTo>
                  <a:pt x="3997420" y="2582041"/>
                  <a:pt x="3929302" y="2541632"/>
                  <a:pt x="3869266" y="2532396"/>
                </a:cubicBezTo>
                <a:cubicBezTo>
                  <a:pt x="3809230" y="2523160"/>
                  <a:pt x="3728411" y="2525468"/>
                  <a:pt x="3668375" y="2546250"/>
                </a:cubicBezTo>
                <a:cubicBezTo>
                  <a:pt x="3608339" y="2567032"/>
                  <a:pt x="3543684" y="2631687"/>
                  <a:pt x="3509048" y="2657087"/>
                </a:cubicBezTo>
                <a:cubicBezTo>
                  <a:pt x="3474412" y="2682487"/>
                  <a:pt x="3490575" y="2695187"/>
                  <a:pt x="3460557" y="2698650"/>
                </a:cubicBezTo>
                <a:cubicBezTo>
                  <a:pt x="3430539" y="2702113"/>
                  <a:pt x="3362420" y="2706732"/>
                  <a:pt x="3328938" y="2677868"/>
                </a:cubicBezTo>
                <a:cubicBezTo>
                  <a:pt x="3295456" y="2649004"/>
                  <a:pt x="3296611" y="2563568"/>
                  <a:pt x="3259666" y="2525468"/>
                </a:cubicBezTo>
                <a:cubicBezTo>
                  <a:pt x="3222721" y="2487368"/>
                  <a:pt x="3159221" y="2476977"/>
                  <a:pt x="3107266" y="2449268"/>
                </a:cubicBezTo>
                <a:cubicBezTo>
                  <a:pt x="3055311" y="2421559"/>
                  <a:pt x="2990656" y="2396159"/>
                  <a:pt x="2947938" y="2359214"/>
                </a:cubicBezTo>
                <a:cubicBezTo>
                  <a:pt x="2905220" y="2322269"/>
                  <a:pt x="2857884" y="2258769"/>
                  <a:pt x="2850957" y="2227596"/>
                </a:cubicBezTo>
                <a:cubicBezTo>
                  <a:pt x="2844030" y="2196423"/>
                  <a:pt x="2868275" y="2194114"/>
                  <a:pt x="2906375" y="2172178"/>
                </a:cubicBezTo>
                <a:cubicBezTo>
                  <a:pt x="2944475" y="2150242"/>
                  <a:pt x="3039148" y="2114451"/>
                  <a:pt x="3079557" y="2095978"/>
                </a:cubicBezTo>
                <a:cubicBezTo>
                  <a:pt x="3119966" y="2077505"/>
                  <a:pt x="3148829" y="2087896"/>
                  <a:pt x="3148829" y="2061341"/>
                </a:cubicBezTo>
                <a:cubicBezTo>
                  <a:pt x="3148829" y="2034786"/>
                  <a:pt x="3093411" y="1974750"/>
                  <a:pt x="3079557" y="1936650"/>
                </a:cubicBezTo>
                <a:cubicBezTo>
                  <a:pt x="3065703" y="1898550"/>
                  <a:pt x="3053002" y="1867377"/>
                  <a:pt x="3065702" y="1832741"/>
                </a:cubicBezTo>
                <a:cubicBezTo>
                  <a:pt x="3078402" y="1798105"/>
                  <a:pt x="3133821" y="1756541"/>
                  <a:pt x="3155757" y="1728832"/>
                </a:cubicBezTo>
                <a:cubicBezTo>
                  <a:pt x="3177693" y="1701123"/>
                  <a:pt x="3211175" y="1678032"/>
                  <a:pt x="3197320" y="1666487"/>
                </a:cubicBezTo>
                <a:cubicBezTo>
                  <a:pt x="3183465" y="1654942"/>
                  <a:pt x="3114193" y="1656095"/>
                  <a:pt x="3072629" y="1659559"/>
                </a:cubicBezTo>
                <a:cubicBezTo>
                  <a:pt x="3031065" y="1663023"/>
                  <a:pt x="2983729" y="1705741"/>
                  <a:pt x="2947938" y="1687268"/>
                </a:cubicBezTo>
                <a:cubicBezTo>
                  <a:pt x="2912147" y="1668795"/>
                  <a:pt x="2877511" y="1602986"/>
                  <a:pt x="2857884" y="1548723"/>
                </a:cubicBezTo>
                <a:cubicBezTo>
                  <a:pt x="2838257" y="1494460"/>
                  <a:pt x="2872893" y="1396323"/>
                  <a:pt x="2830175" y="1361687"/>
                </a:cubicBezTo>
                <a:cubicBezTo>
                  <a:pt x="2787457" y="1327051"/>
                  <a:pt x="2659302" y="1332823"/>
                  <a:pt x="2601575" y="1340905"/>
                </a:cubicBezTo>
                <a:cubicBezTo>
                  <a:pt x="2543848" y="1348987"/>
                  <a:pt x="2519602" y="1398633"/>
                  <a:pt x="2483811" y="1410178"/>
                </a:cubicBezTo>
                <a:cubicBezTo>
                  <a:pt x="2448020" y="1421723"/>
                  <a:pt x="2426083" y="1417105"/>
                  <a:pt x="2386829" y="1410178"/>
                </a:cubicBezTo>
                <a:cubicBezTo>
                  <a:pt x="2347575" y="1403251"/>
                  <a:pt x="2281766" y="1380159"/>
                  <a:pt x="2248284" y="1368614"/>
                </a:cubicBezTo>
                <a:cubicBezTo>
                  <a:pt x="2214802" y="1357069"/>
                  <a:pt x="2205565" y="1330514"/>
                  <a:pt x="2185938" y="1340905"/>
                </a:cubicBezTo>
                <a:cubicBezTo>
                  <a:pt x="2166311" y="1351296"/>
                  <a:pt x="2146683" y="1383623"/>
                  <a:pt x="2130520" y="1430959"/>
                </a:cubicBezTo>
                <a:cubicBezTo>
                  <a:pt x="2114357" y="1478295"/>
                  <a:pt x="2105121" y="1585669"/>
                  <a:pt x="2088957" y="1624923"/>
                </a:cubicBezTo>
                <a:cubicBezTo>
                  <a:pt x="2072793" y="1664177"/>
                  <a:pt x="2054320" y="1650323"/>
                  <a:pt x="2033538" y="1666487"/>
                </a:cubicBezTo>
                <a:cubicBezTo>
                  <a:pt x="2012756" y="1682651"/>
                  <a:pt x="1994284" y="1724214"/>
                  <a:pt x="1964266" y="1721905"/>
                </a:cubicBezTo>
                <a:cubicBezTo>
                  <a:pt x="1934248" y="1719596"/>
                  <a:pt x="1874211" y="1683805"/>
                  <a:pt x="1853429" y="1652632"/>
                </a:cubicBezTo>
                <a:cubicBezTo>
                  <a:pt x="1832647" y="1621459"/>
                  <a:pt x="1852275" y="1577586"/>
                  <a:pt x="1839575" y="1534868"/>
                </a:cubicBezTo>
                <a:cubicBezTo>
                  <a:pt x="1826875" y="1492150"/>
                  <a:pt x="1800320" y="1442505"/>
                  <a:pt x="1777229" y="1396323"/>
                </a:cubicBezTo>
                <a:cubicBezTo>
                  <a:pt x="1754138" y="1350141"/>
                  <a:pt x="1717192" y="1305114"/>
                  <a:pt x="1701029" y="1257778"/>
                </a:cubicBezTo>
                <a:cubicBezTo>
                  <a:pt x="1684866" y="1210442"/>
                  <a:pt x="1689484" y="1155023"/>
                  <a:pt x="1680248" y="1112305"/>
                </a:cubicBezTo>
                <a:cubicBezTo>
                  <a:pt x="1671012" y="1069587"/>
                  <a:pt x="1651384" y="1034950"/>
                  <a:pt x="1645611" y="1001468"/>
                </a:cubicBezTo>
                <a:cubicBezTo>
                  <a:pt x="1639838" y="967986"/>
                  <a:pt x="1640993" y="947205"/>
                  <a:pt x="1645611" y="911414"/>
                </a:cubicBezTo>
                <a:cubicBezTo>
                  <a:pt x="1650229" y="875623"/>
                  <a:pt x="1680247" y="819050"/>
                  <a:pt x="1673320" y="786723"/>
                </a:cubicBezTo>
                <a:cubicBezTo>
                  <a:pt x="1666393" y="754396"/>
                  <a:pt x="1630602" y="746314"/>
                  <a:pt x="1604048" y="717450"/>
                </a:cubicBezTo>
                <a:cubicBezTo>
                  <a:pt x="1577494" y="688586"/>
                  <a:pt x="1544011" y="663186"/>
                  <a:pt x="1513993" y="613541"/>
                </a:cubicBezTo>
                <a:cubicBezTo>
                  <a:pt x="1483975" y="563896"/>
                  <a:pt x="1422784" y="478460"/>
                  <a:pt x="1423938" y="419578"/>
                </a:cubicBezTo>
                <a:cubicBezTo>
                  <a:pt x="1425092" y="360696"/>
                  <a:pt x="1493211" y="309895"/>
                  <a:pt x="1520920" y="260250"/>
                </a:cubicBezTo>
                <a:cubicBezTo>
                  <a:pt x="1548629" y="210604"/>
                  <a:pt x="1575184" y="156341"/>
                  <a:pt x="1590193" y="121705"/>
                </a:cubicBezTo>
                <a:cubicBezTo>
                  <a:pt x="1605202" y="87069"/>
                  <a:pt x="1617902" y="72059"/>
                  <a:pt x="1610975" y="52432"/>
                </a:cubicBezTo>
                <a:cubicBezTo>
                  <a:pt x="1604048" y="32805"/>
                  <a:pt x="1576338" y="9714"/>
                  <a:pt x="1548629" y="3941"/>
                </a:cubicBezTo>
                <a:cubicBezTo>
                  <a:pt x="1520920" y="-1832"/>
                  <a:pt x="1475893" y="-4140"/>
                  <a:pt x="1444720" y="17796"/>
                </a:cubicBezTo>
                <a:cubicBezTo>
                  <a:pt x="1413547" y="39732"/>
                  <a:pt x="1383529" y="100923"/>
                  <a:pt x="1361593" y="135559"/>
                </a:cubicBezTo>
                <a:cubicBezTo>
                  <a:pt x="1339657" y="170195"/>
                  <a:pt x="1325802" y="186359"/>
                  <a:pt x="1313102" y="225614"/>
                </a:cubicBezTo>
                <a:cubicBezTo>
                  <a:pt x="1300402" y="264869"/>
                  <a:pt x="1318875" y="331833"/>
                  <a:pt x="1285393" y="371087"/>
                </a:cubicBezTo>
                <a:cubicBezTo>
                  <a:pt x="1251911" y="410341"/>
                  <a:pt x="1144538" y="425350"/>
                  <a:pt x="1112211" y="461141"/>
                </a:cubicBezTo>
                <a:cubicBezTo>
                  <a:pt x="1079884" y="496932"/>
                  <a:pt x="1082193" y="537341"/>
                  <a:pt x="1091429" y="585832"/>
                </a:cubicBezTo>
                <a:cubicBezTo>
                  <a:pt x="1100665" y="634323"/>
                  <a:pt x="1165320" y="695514"/>
                  <a:pt x="1167629" y="752087"/>
                </a:cubicBezTo>
                <a:cubicBezTo>
                  <a:pt x="1169938" y="808660"/>
                  <a:pt x="1124911" y="882550"/>
                  <a:pt x="1105284" y="925268"/>
                </a:cubicBezTo>
                <a:cubicBezTo>
                  <a:pt x="1085657" y="967986"/>
                  <a:pt x="1082193" y="993387"/>
                  <a:pt x="1049866" y="1008396"/>
                </a:cubicBezTo>
                <a:cubicBezTo>
                  <a:pt x="1017539" y="1023405"/>
                  <a:pt x="954038" y="1024559"/>
                  <a:pt x="911320" y="1015323"/>
                </a:cubicBezTo>
                <a:cubicBezTo>
                  <a:pt x="868602" y="1006087"/>
                  <a:pt x="833966" y="963369"/>
                  <a:pt x="793557" y="952978"/>
                </a:cubicBezTo>
                <a:cubicBezTo>
                  <a:pt x="753148" y="942587"/>
                  <a:pt x="694266" y="943742"/>
                  <a:pt x="668866" y="952978"/>
                </a:cubicBezTo>
                <a:cubicBezTo>
                  <a:pt x="643466" y="962214"/>
                  <a:pt x="630766" y="976069"/>
                  <a:pt x="641157" y="1008396"/>
                </a:cubicBezTo>
                <a:cubicBezTo>
                  <a:pt x="651548" y="1040723"/>
                  <a:pt x="708120" y="1107686"/>
                  <a:pt x="731211" y="1146941"/>
                </a:cubicBezTo>
                <a:cubicBezTo>
                  <a:pt x="754302" y="1186196"/>
                  <a:pt x="740448" y="1206978"/>
                  <a:pt x="779702" y="1243923"/>
                </a:cubicBezTo>
                <a:cubicBezTo>
                  <a:pt x="818956" y="1280868"/>
                  <a:pt x="927483" y="1325896"/>
                  <a:pt x="966738" y="1368614"/>
                </a:cubicBezTo>
                <a:cubicBezTo>
                  <a:pt x="1005992" y="1411332"/>
                  <a:pt x="995602" y="1462132"/>
                  <a:pt x="1015229" y="1500232"/>
                </a:cubicBezTo>
                <a:cubicBezTo>
                  <a:pt x="1034856" y="1538332"/>
                  <a:pt x="1059102" y="1574123"/>
                  <a:pt x="1084502" y="1597214"/>
                </a:cubicBezTo>
                <a:cubicBezTo>
                  <a:pt x="1109902" y="1620305"/>
                  <a:pt x="1146847" y="1614533"/>
                  <a:pt x="1167629" y="1638778"/>
                </a:cubicBezTo>
                <a:cubicBezTo>
                  <a:pt x="1188411" y="1663023"/>
                  <a:pt x="1199957" y="1717287"/>
                  <a:pt x="1209193" y="1742687"/>
                </a:cubicBezTo>
                <a:cubicBezTo>
                  <a:pt x="1218429" y="1768087"/>
                  <a:pt x="1236902" y="1768087"/>
                  <a:pt x="1223048" y="1791178"/>
                </a:cubicBezTo>
                <a:cubicBezTo>
                  <a:pt x="1209193" y="1814269"/>
                  <a:pt x="1128375" y="1847750"/>
                  <a:pt x="1126066" y="1881232"/>
                </a:cubicBezTo>
                <a:cubicBezTo>
                  <a:pt x="1123757" y="1914714"/>
                  <a:pt x="1179175" y="1953968"/>
                  <a:pt x="1209193" y="1992068"/>
                </a:cubicBezTo>
                <a:cubicBezTo>
                  <a:pt x="1239211" y="2030168"/>
                  <a:pt x="1281930" y="2077505"/>
                  <a:pt x="1306175" y="2109832"/>
                </a:cubicBezTo>
                <a:cubicBezTo>
                  <a:pt x="1330420" y="2142159"/>
                  <a:pt x="1369675" y="2168714"/>
                  <a:pt x="1354666" y="2186032"/>
                </a:cubicBezTo>
                <a:cubicBezTo>
                  <a:pt x="1339657" y="2203350"/>
                  <a:pt x="1264611" y="2209123"/>
                  <a:pt x="1216120" y="2213741"/>
                </a:cubicBezTo>
                <a:cubicBezTo>
                  <a:pt x="1167629" y="2218359"/>
                  <a:pt x="1085656" y="2176796"/>
                  <a:pt x="1063720" y="2213741"/>
                </a:cubicBezTo>
                <a:cubicBezTo>
                  <a:pt x="1041784" y="2250686"/>
                  <a:pt x="1077575" y="2378841"/>
                  <a:pt x="1084502" y="2435414"/>
                </a:cubicBezTo>
                <a:cubicBezTo>
                  <a:pt x="1091429" y="2491987"/>
                  <a:pt x="1116829" y="2518542"/>
                  <a:pt x="1105284" y="2553178"/>
                </a:cubicBezTo>
                <a:cubicBezTo>
                  <a:pt x="1093739" y="2587814"/>
                  <a:pt x="1042938" y="2616677"/>
                  <a:pt x="1015229" y="2643232"/>
                </a:cubicBezTo>
                <a:cubicBezTo>
                  <a:pt x="987520" y="2669786"/>
                  <a:pt x="952883" y="2690569"/>
                  <a:pt x="939029" y="2712505"/>
                </a:cubicBezTo>
                <a:cubicBezTo>
                  <a:pt x="925175" y="2734441"/>
                  <a:pt x="906702" y="2747141"/>
                  <a:pt x="932102" y="2774850"/>
                </a:cubicBezTo>
                <a:cubicBezTo>
                  <a:pt x="957502" y="2802559"/>
                  <a:pt x="1063720" y="2842968"/>
                  <a:pt x="1091429" y="2878759"/>
                </a:cubicBezTo>
                <a:cubicBezTo>
                  <a:pt x="1119138" y="2914550"/>
                  <a:pt x="1106439" y="2969969"/>
                  <a:pt x="1098357" y="2989596"/>
                </a:cubicBezTo>
                <a:cubicBezTo>
                  <a:pt x="1090275" y="3009223"/>
                  <a:pt x="1072956" y="2994214"/>
                  <a:pt x="1042938" y="2996523"/>
                </a:cubicBezTo>
                <a:cubicBezTo>
                  <a:pt x="1012920" y="2998832"/>
                  <a:pt x="918248" y="3003450"/>
                  <a:pt x="918248" y="3003450"/>
                </a:cubicBezTo>
                <a:cubicBezTo>
                  <a:pt x="880148" y="3005759"/>
                  <a:pt x="844356" y="2999987"/>
                  <a:pt x="814338" y="3010378"/>
                </a:cubicBezTo>
                <a:cubicBezTo>
                  <a:pt x="784320" y="3020769"/>
                  <a:pt x="758920" y="3053096"/>
                  <a:pt x="738138" y="3065796"/>
                </a:cubicBezTo>
                <a:cubicBezTo>
                  <a:pt x="717356" y="3078496"/>
                  <a:pt x="676948" y="3043860"/>
                  <a:pt x="689648" y="3086578"/>
                </a:cubicBezTo>
                <a:cubicBezTo>
                  <a:pt x="702348" y="3129296"/>
                  <a:pt x="776238" y="3288623"/>
                  <a:pt x="814338" y="3322105"/>
                </a:cubicBezTo>
                <a:cubicBezTo>
                  <a:pt x="852438" y="3355587"/>
                  <a:pt x="875530" y="3305941"/>
                  <a:pt x="918248" y="3287468"/>
                </a:cubicBezTo>
                <a:cubicBezTo>
                  <a:pt x="960966" y="3268995"/>
                  <a:pt x="1070648" y="3211268"/>
                  <a:pt x="1070648" y="3211268"/>
                </a:cubicBezTo>
                <a:lnTo>
                  <a:pt x="1070648" y="3211268"/>
                </a:lnTo>
                <a:cubicBezTo>
                  <a:pt x="1079884" y="3220504"/>
                  <a:pt x="1123757" y="3235514"/>
                  <a:pt x="1126066" y="3266687"/>
                </a:cubicBezTo>
                <a:cubicBezTo>
                  <a:pt x="1128375" y="3297860"/>
                  <a:pt x="1096047" y="3367132"/>
                  <a:pt x="1084502" y="3398305"/>
                </a:cubicBezTo>
                <a:cubicBezTo>
                  <a:pt x="1072957" y="3429478"/>
                  <a:pt x="1042939" y="3434096"/>
                  <a:pt x="1056793" y="3453723"/>
                </a:cubicBezTo>
                <a:cubicBezTo>
                  <a:pt x="1070647" y="3473350"/>
                  <a:pt x="1156083" y="3494132"/>
                  <a:pt x="1167629" y="3516068"/>
                </a:cubicBezTo>
                <a:cubicBezTo>
                  <a:pt x="1179175" y="3538004"/>
                  <a:pt x="1138766" y="3570332"/>
                  <a:pt x="1126066" y="3585341"/>
                </a:cubicBezTo>
                <a:cubicBezTo>
                  <a:pt x="1113366" y="3600350"/>
                  <a:pt x="1116829" y="3613050"/>
                  <a:pt x="1091429" y="3606123"/>
                </a:cubicBezTo>
                <a:cubicBezTo>
                  <a:pt x="1066029" y="3599196"/>
                  <a:pt x="1012920" y="3556478"/>
                  <a:pt x="973666" y="3543778"/>
                </a:cubicBezTo>
                <a:cubicBezTo>
                  <a:pt x="934412" y="3531078"/>
                  <a:pt x="895157" y="3527614"/>
                  <a:pt x="855902" y="3529923"/>
                </a:cubicBezTo>
                <a:cubicBezTo>
                  <a:pt x="816647" y="3532232"/>
                  <a:pt x="783165" y="3554168"/>
                  <a:pt x="738138" y="3557632"/>
                </a:cubicBezTo>
                <a:cubicBezTo>
                  <a:pt x="693111" y="3561096"/>
                  <a:pt x="629611" y="3546087"/>
                  <a:pt x="585738" y="3550705"/>
                </a:cubicBezTo>
                <a:cubicBezTo>
                  <a:pt x="541865" y="3555323"/>
                  <a:pt x="514156" y="3569177"/>
                  <a:pt x="474902" y="3585341"/>
                </a:cubicBezTo>
                <a:cubicBezTo>
                  <a:pt x="435648" y="3601505"/>
                  <a:pt x="392929" y="3644223"/>
                  <a:pt x="350211" y="3647687"/>
                </a:cubicBezTo>
                <a:cubicBezTo>
                  <a:pt x="307493" y="3651151"/>
                  <a:pt x="250920" y="3600350"/>
                  <a:pt x="218593" y="3606123"/>
                </a:cubicBezTo>
                <a:cubicBezTo>
                  <a:pt x="186266" y="3611896"/>
                  <a:pt x="179339" y="3661541"/>
                  <a:pt x="156248" y="3682323"/>
                </a:cubicBezTo>
                <a:cubicBezTo>
                  <a:pt x="133157" y="3703105"/>
                  <a:pt x="105448" y="3719268"/>
                  <a:pt x="80048" y="3730814"/>
                </a:cubicBezTo>
                <a:cubicBezTo>
                  <a:pt x="54648" y="3742360"/>
                  <a:pt x="14239" y="3723887"/>
                  <a:pt x="3848" y="3751596"/>
                </a:cubicBezTo>
                <a:cubicBezTo>
                  <a:pt x="-6543" y="3779305"/>
                  <a:pt x="6157" y="3841650"/>
                  <a:pt x="17702" y="3897068"/>
                </a:cubicBezTo>
                <a:cubicBezTo>
                  <a:pt x="29247" y="3952486"/>
                  <a:pt x="61575" y="4025223"/>
                  <a:pt x="73120" y="4084105"/>
                </a:cubicBezTo>
                <a:cubicBezTo>
                  <a:pt x="84665" y="4142987"/>
                  <a:pt x="68502" y="4215723"/>
                  <a:pt x="86975" y="4250359"/>
                </a:cubicBezTo>
                <a:cubicBezTo>
                  <a:pt x="105448" y="4284995"/>
                  <a:pt x="141239" y="4282687"/>
                  <a:pt x="183957" y="4291923"/>
                </a:cubicBezTo>
                <a:cubicBezTo>
                  <a:pt x="226675" y="4301159"/>
                  <a:pt x="285557" y="4302314"/>
                  <a:pt x="343284" y="4305778"/>
                </a:cubicBezTo>
                <a:cubicBezTo>
                  <a:pt x="401011" y="4309242"/>
                  <a:pt x="478366" y="4324250"/>
                  <a:pt x="530320" y="4312705"/>
                </a:cubicBezTo>
                <a:cubicBezTo>
                  <a:pt x="582274" y="4301160"/>
                  <a:pt x="611138" y="4260750"/>
                  <a:pt x="655011" y="4236505"/>
                </a:cubicBezTo>
                <a:cubicBezTo>
                  <a:pt x="698884" y="4212260"/>
                  <a:pt x="749684" y="4177623"/>
                  <a:pt x="793557" y="4167232"/>
                </a:cubicBezTo>
                <a:cubicBezTo>
                  <a:pt x="837430" y="4156841"/>
                  <a:pt x="872066" y="4205332"/>
                  <a:pt x="918248" y="4174159"/>
                </a:cubicBezTo>
                <a:cubicBezTo>
                  <a:pt x="964430" y="4142986"/>
                  <a:pt x="1022157" y="4029841"/>
                  <a:pt x="1070648" y="3980196"/>
                </a:cubicBezTo>
                <a:cubicBezTo>
                  <a:pt x="1119139" y="3930551"/>
                  <a:pt x="1169939" y="3913232"/>
                  <a:pt x="1209193" y="3876287"/>
                </a:cubicBezTo>
                <a:cubicBezTo>
                  <a:pt x="1248447" y="3839342"/>
                  <a:pt x="1306175" y="3758523"/>
                  <a:pt x="1306175" y="3758523"/>
                </a:cubicBezTo>
                <a:cubicBezTo>
                  <a:pt x="1332729" y="3726196"/>
                  <a:pt x="1347738" y="3699641"/>
                  <a:pt x="1368520" y="3682323"/>
                </a:cubicBezTo>
                <a:cubicBezTo>
                  <a:pt x="1389302" y="3665005"/>
                  <a:pt x="1418166" y="3667314"/>
                  <a:pt x="1430866" y="3654614"/>
                </a:cubicBezTo>
                <a:cubicBezTo>
                  <a:pt x="1443566" y="3641914"/>
                  <a:pt x="1413547" y="3610741"/>
                  <a:pt x="1444720" y="3606123"/>
                </a:cubicBezTo>
                <a:cubicBezTo>
                  <a:pt x="1475893" y="3601505"/>
                  <a:pt x="1564793" y="3618823"/>
                  <a:pt x="1617902" y="3626905"/>
                </a:cubicBezTo>
                <a:cubicBezTo>
                  <a:pt x="1671011" y="3634987"/>
                  <a:pt x="1729893" y="3643069"/>
                  <a:pt x="1763375" y="3654614"/>
                </a:cubicBezTo>
                <a:cubicBezTo>
                  <a:pt x="1796857" y="3666159"/>
                  <a:pt x="1807247" y="3667314"/>
                  <a:pt x="1818793" y="3696178"/>
                </a:cubicBezTo>
                <a:cubicBezTo>
                  <a:pt x="1830338" y="3725042"/>
                  <a:pt x="1830339" y="3763142"/>
                  <a:pt x="1832648" y="3827796"/>
                </a:cubicBezTo>
                <a:cubicBezTo>
                  <a:pt x="1834957" y="3892450"/>
                  <a:pt x="1832648" y="4084105"/>
                  <a:pt x="1832648" y="4084105"/>
                </a:cubicBezTo>
                <a:cubicBezTo>
                  <a:pt x="1832648" y="4152223"/>
                  <a:pt x="1833803" y="4205332"/>
                  <a:pt x="1832648" y="4236505"/>
                </a:cubicBezTo>
                <a:cubicBezTo>
                  <a:pt x="1831493" y="4267678"/>
                  <a:pt x="1811866" y="4266523"/>
                  <a:pt x="1825720" y="4271141"/>
                </a:cubicBezTo>
                <a:cubicBezTo>
                  <a:pt x="1839574" y="4275759"/>
                  <a:pt x="1884602" y="4280378"/>
                  <a:pt x="1915775" y="4264214"/>
                </a:cubicBezTo>
                <a:cubicBezTo>
                  <a:pt x="1946948" y="4248050"/>
                  <a:pt x="1975812" y="4201868"/>
                  <a:pt x="2012757" y="4174159"/>
                </a:cubicBezTo>
                <a:cubicBezTo>
                  <a:pt x="2049702" y="4146450"/>
                  <a:pt x="2107430" y="4095650"/>
                  <a:pt x="2137448" y="4097959"/>
                </a:cubicBezTo>
                <a:cubicBezTo>
                  <a:pt x="2167466" y="4100268"/>
                  <a:pt x="2185939" y="4156841"/>
                  <a:pt x="2192866" y="4188014"/>
                </a:cubicBezTo>
                <a:cubicBezTo>
                  <a:pt x="2199793" y="4219187"/>
                  <a:pt x="2198638" y="4243432"/>
                  <a:pt x="2179011" y="4284996"/>
                </a:cubicBezTo>
                <a:cubicBezTo>
                  <a:pt x="2159384" y="4326560"/>
                  <a:pt x="2095884" y="4390060"/>
                  <a:pt x="2075102" y="4437396"/>
                </a:cubicBezTo>
                <a:cubicBezTo>
                  <a:pt x="2054320" y="4484732"/>
                  <a:pt x="2052011" y="4530914"/>
                  <a:pt x="2054320" y="4569014"/>
                </a:cubicBezTo>
                <a:cubicBezTo>
                  <a:pt x="2056629" y="4607114"/>
                  <a:pt x="2060093" y="4629051"/>
                  <a:pt x="2088957" y="4665996"/>
                </a:cubicBezTo>
                <a:cubicBezTo>
                  <a:pt x="2117821" y="4702941"/>
                  <a:pt x="2127056" y="4764132"/>
                  <a:pt x="2185938" y="479761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685115" y="5031723"/>
            <a:ext cx="1118088" cy="643159"/>
          </a:xfrm>
          <a:custGeom>
            <a:avLst/>
            <a:gdLst>
              <a:gd name="connsiteX0" fmla="*/ 1069467 w 1118088"/>
              <a:gd name="connsiteY0" fmla="*/ 66750 h 643159"/>
              <a:gd name="connsiteX1" fmla="*/ 1117958 w 1118088"/>
              <a:gd name="connsiteY1" fmla="*/ 122168 h 643159"/>
              <a:gd name="connsiteX2" fmla="*/ 1055612 w 1118088"/>
              <a:gd name="connsiteY2" fmla="*/ 219150 h 643159"/>
              <a:gd name="connsiteX3" fmla="*/ 951703 w 1118088"/>
              <a:gd name="connsiteY3" fmla="*/ 364622 h 643159"/>
              <a:gd name="connsiteX4" fmla="*/ 854721 w 1118088"/>
              <a:gd name="connsiteY4" fmla="*/ 468532 h 643159"/>
              <a:gd name="connsiteX5" fmla="*/ 771594 w 1118088"/>
              <a:gd name="connsiteY5" fmla="*/ 510095 h 643159"/>
              <a:gd name="connsiteX6" fmla="*/ 626121 w 1118088"/>
              <a:gd name="connsiteY6" fmla="*/ 510095 h 643159"/>
              <a:gd name="connsiteX7" fmla="*/ 501430 w 1118088"/>
              <a:gd name="connsiteY7" fmla="*/ 572441 h 643159"/>
              <a:gd name="connsiteX8" fmla="*/ 446012 w 1118088"/>
              <a:gd name="connsiteY8" fmla="*/ 627859 h 643159"/>
              <a:gd name="connsiteX9" fmla="*/ 258976 w 1118088"/>
              <a:gd name="connsiteY9" fmla="*/ 641713 h 643159"/>
              <a:gd name="connsiteX10" fmla="*/ 85794 w 1118088"/>
              <a:gd name="connsiteY10" fmla="*/ 600150 h 643159"/>
              <a:gd name="connsiteX11" fmla="*/ 16521 w 1118088"/>
              <a:gd name="connsiteY11" fmla="*/ 454677 h 643159"/>
              <a:gd name="connsiteX12" fmla="*/ 23449 w 1118088"/>
              <a:gd name="connsiteY12" fmla="*/ 205295 h 643159"/>
              <a:gd name="connsiteX13" fmla="*/ 265903 w 1118088"/>
              <a:gd name="connsiteY13" fmla="*/ 73677 h 643159"/>
              <a:gd name="connsiteX14" fmla="*/ 591485 w 1118088"/>
              <a:gd name="connsiteY14" fmla="*/ 11332 h 643159"/>
              <a:gd name="connsiteX15" fmla="*/ 799303 w 1118088"/>
              <a:gd name="connsiteY15" fmla="*/ 4404 h 643159"/>
              <a:gd name="connsiteX16" fmla="*/ 903212 w 1118088"/>
              <a:gd name="connsiteY16" fmla="*/ 59822 h 643159"/>
              <a:gd name="connsiteX17" fmla="*/ 986340 w 1118088"/>
              <a:gd name="connsiteY17" fmla="*/ 101386 h 643159"/>
              <a:gd name="connsiteX18" fmla="*/ 1069467 w 1118088"/>
              <a:gd name="connsiteY18" fmla="*/ 66750 h 64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8088" h="643159">
                <a:moveTo>
                  <a:pt x="1069467" y="66750"/>
                </a:moveTo>
                <a:cubicBezTo>
                  <a:pt x="1091403" y="70214"/>
                  <a:pt x="1120267" y="96768"/>
                  <a:pt x="1117958" y="122168"/>
                </a:cubicBezTo>
                <a:cubicBezTo>
                  <a:pt x="1115649" y="147568"/>
                  <a:pt x="1083321" y="178741"/>
                  <a:pt x="1055612" y="219150"/>
                </a:cubicBezTo>
                <a:cubicBezTo>
                  <a:pt x="1027903" y="259559"/>
                  <a:pt x="985185" y="323058"/>
                  <a:pt x="951703" y="364622"/>
                </a:cubicBezTo>
                <a:cubicBezTo>
                  <a:pt x="918221" y="406186"/>
                  <a:pt x="884739" y="444287"/>
                  <a:pt x="854721" y="468532"/>
                </a:cubicBezTo>
                <a:cubicBezTo>
                  <a:pt x="824703" y="492777"/>
                  <a:pt x="809694" y="503168"/>
                  <a:pt x="771594" y="510095"/>
                </a:cubicBezTo>
                <a:cubicBezTo>
                  <a:pt x="733494" y="517022"/>
                  <a:pt x="671148" y="499704"/>
                  <a:pt x="626121" y="510095"/>
                </a:cubicBezTo>
                <a:cubicBezTo>
                  <a:pt x="581094" y="520486"/>
                  <a:pt x="531448" y="552814"/>
                  <a:pt x="501430" y="572441"/>
                </a:cubicBezTo>
                <a:cubicBezTo>
                  <a:pt x="471412" y="592068"/>
                  <a:pt x="486421" y="616314"/>
                  <a:pt x="446012" y="627859"/>
                </a:cubicBezTo>
                <a:cubicBezTo>
                  <a:pt x="405603" y="639404"/>
                  <a:pt x="319012" y="646331"/>
                  <a:pt x="258976" y="641713"/>
                </a:cubicBezTo>
                <a:cubicBezTo>
                  <a:pt x="198940" y="637095"/>
                  <a:pt x="126203" y="631323"/>
                  <a:pt x="85794" y="600150"/>
                </a:cubicBezTo>
                <a:cubicBezTo>
                  <a:pt x="45385" y="568977"/>
                  <a:pt x="26912" y="520486"/>
                  <a:pt x="16521" y="454677"/>
                </a:cubicBezTo>
                <a:cubicBezTo>
                  <a:pt x="6130" y="388868"/>
                  <a:pt x="-18115" y="268795"/>
                  <a:pt x="23449" y="205295"/>
                </a:cubicBezTo>
                <a:cubicBezTo>
                  <a:pt x="65013" y="141795"/>
                  <a:pt x="171230" y="106004"/>
                  <a:pt x="265903" y="73677"/>
                </a:cubicBezTo>
                <a:cubicBezTo>
                  <a:pt x="360576" y="41350"/>
                  <a:pt x="502585" y="22877"/>
                  <a:pt x="591485" y="11332"/>
                </a:cubicBezTo>
                <a:cubicBezTo>
                  <a:pt x="680385" y="-214"/>
                  <a:pt x="747348" y="-3678"/>
                  <a:pt x="799303" y="4404"/>
                </a:cubicBezTo>
                <a:cubicBezTo>
                  <a:pt x="851257" y="12486"/>
                  <a:pt x="872039" y="43658"/>
                  <a:pt x="903212" y="59822"/>
                </a:cubicBezTo>
                <a:cubicBezTo>
                  <a:pt x="934385" y="75986"/>
                  <a:pt x="959785" y="100231"/>
                  <a:pt x="986340" y="101386"/>
                </a:cubicBezTo>
                <a:cubicBezTo>
                  <a:pt x="1012895" y="102541"/>
                  <a:pt x="1047531" y="63286"/>
                  <a:pt x="1069467" y="667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2754257" y="5116688"/>
            <a:ext cx="859087" cy="512284"/>
          </a:xfrm>
          <a:custGeom>
            <a:avLst/>
            <a:gdLst>
              <a:gd name="connsiteX0" fmla="*/ 644263 w 859087"/>
              <a:gd name="connsiteY0" fmla="*/ 142 h 512284"/>
              <a:gd name="connsiteX1" fmla="*/ 514723 w 859087"/>
              <a:gd name="connsiteY1" fmla="*/ 7762 h 512284"/>
              <a:gd name="connsiteX2" fmla="*/ 404233 w 859087"/>
              <a:gd name="connsiteY2" fmla="*/ 7762 h 512284"/>
              <a:gd name="connsiteX3" fmla="*/ 267073 w 859087"/>
              <a:gd name="connsiteY3" fmla="*/ 53482 h 512284"/>
              <a:gd name="connsiteX4" fmla="*/ 114673 w 859087"/>
              <a:gd name="connsiteY4" fmla="*/ 122062 h 512284"/>
              <a:gd name="connsiteX5" fmla="*/ 4183 w 859087"/>
              <a:gd name="connsiteY5" fmla="*/ 198262 h 512284"/>
              <a:gd name="connsiteX6" fmla="*/ 30853 w 859087"/>
              <a:gd name="connsiteY6" fmla="*/ 365902 h 512284"/>
              <a:gd name="connsiteX7" fmla="*/ 103243 w 859087"/>
              <a:gd name="connsiteY7" fmla="*/ 484012 h 512284"/>
              <a:gd name="connsiteX8" fmla="*/ 350893 w 859087"/>
              <a:gd name="connsiteY8" fmla="*/ 506872 h 512284"/>
              <a:gd name="connsiteX9" fmla="*/ 499483 w 859087"/>
              <a:gd name="connsiteY9" fmla="*/ 404002 h 512284"/>
              <a:gd name="connsiteX10" fmla="*/ 640453 w 859087"/>
              <a:gd name="connsiteY10" fmla="*/ 369712 h 512284"/>
              <a:gd name="connsiteX11" fmla="*/ 781423 w 859087"/>
              <a:gd name="connsiteY11" fmla="*/ 316372 h 512284"/>
              <a:gd name="connsiteX12" fmla="*/ 846193 w 859087"/>
              <a:gd name="connsiteY12" fmla="*/ 190642 h 512284"/>
              <a:gd name="connsiteX13" fmla="*/ 850003 w 859087"/>
              <a:gd name="connsiteY13" fmla="*/ 110632 h 512284"/>
              <a:gd name="connsiteX14" fmla="*/ 747133 w 859087"/>
              <a:gd name="connsiteY14" fmla="*/ 15382 h 512284"/>
              <a:gd name="connsiteX15" fmla="*/ 644263 w 859087"/>
              <a:gd name="connsiteY15" fmla="*/ 142 h 51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9087" h="512284">
                <a:moveTo>
                  <a:pt x="644263" y="142"/>
                </a:moveTo>
                <a:cubicBezTo>
                  <a:pt x="605528" y="-1128"/>
                  <a:pt x="554728" y="6492"/>
                  <a:pt x="514723" y="7762"/>
                </a:cubicBezTo>
                <a:cubicBezTo>
                  <a:pt x="474718" y="9032"/>
                  <a:pt x="445508" y="142"/>
                  <a:pt x="404233" y="7762"/>
                </a:cubicBezTo>
                <a:cubicBezTo>
                  <a:pt x="362958" y="15382"/>
                  <a:pt x="315333" y="34432"/>
                  <a:pt x="267073" y="53482"/>
                </a:cubicBezTo>
                <a:cubicBezTo>
                  <a:pt x="218813" y="72532"/>
                  <a:pt x="158488" y="97932"/>
                  <a:pt x="114673" y="122062"/>
                </a:cubicBezTo>
                <a:cubicBezTo>
                  <a:pt x="70858" y="146192"/>
                  <a:pt x="18153" y="157622"/>
                  <a:pt x="4183" y="198262"/>
                </a:cubicBezTo>
                <a:cubicBezTo>
                  <a:pt x="-9787" y="238902"/>
                  <a:pt x="14343" y="318277"/>
                  <a:pt x="30853" y="365902"/>
                </a:cubicBezTo>
                <a:cubicBezTo>
                  <a:pt x="47363" y="413527"/>
                  <a:pt x="49903" y="460517"/>
                  <a:pt x="103243" y="484012"/>
                </a:cubicBezTo>
                <a:cubicBezTo>
                  <a:pt x="156583" y="507507"/>
                  <a:pt x="284853" y="520207"/>
                  <a:pt x="350893" y="506872"/>
                </a:cubicBezTo>
                <a:cubicBezTo>
                  <a:pt x="416933" y="493537"/>
                  <a:pt x="451223" y="426862"/>
                  <a:pt x="499483" y="404002"/>
                </a:cubicBezTo>
                <a:cubicBezTo>
                  <a:pt x="547743" y="381142"/>
                  <a:pt x="593463" y="384317"/>
                  <a:pt x="640453" y="369712"/>
                </a:cubicBezTo>
                <a:cubicBezTo>
                  <a:pt x="687443" y="355107"/>
                  <a:pt x="747133" y="346217"/>
                  <a:pt x="781423" y="316372"/>
                </a:cubicBezTo>
                <a:cubicBezTo>
                  <a:pt x="815713" y="286527"/>
                  <a:pt x="834763" y="224932"/>
                  <a:pt x="846193" y="190642"/>
                </a:cubicBezTo>
                <a:cubicBezTo>
                  <a:pt x="857623" y="156352"/>
                  <a:pt x="866513" y="139842"/>
                  <a:pt x="850003" y="110632"/>
                </a:cubicBezTo>
                <a:cubicBezTo>
                  <a:pt x="833493" y="81422"/>
                  <a:pt x="775073" y="35067"/>
                  <a:pt x="747133" y="15382"/>
                </a:cubicBezTo>
                <a:cubicBezTo>
                  <a:pt x="719193" y="-4303"/>
                  <a:pt x="682998" y="1412"/>
                  <a:pt x="644263" y="14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2834578" y="5207837"/>
            <a:ext cx="686405" cy="360616"/>
          </a:xfrm>
          <a:custGeom>
            <a:avLst/>
            <a:gdLst>
              <a:gd name="connsiteX0" fmla="*/ 415410 w 686405"/>
              <a:gd name="connsiteY0" fmla="*/ 8335 h 360616"/>
              <a:gd name="connsiteX1" fmla="*/ 293490 w 686405"/>
              <a:gd name="connsiteY1" fmla="*/ 4525 h 360616"/>
              <a:gd name="connsiteX2" fmla="*/ 171570 w 686405"/>
              <a:gd name="connsiteY2" fmla="*/ 80725 h 360616"/>
              <a:gd name="connsiteX3" fmla="*/ 80130 w 686405"/>
              <a:gd name="connsiteY3" fmla="*/ 153115 h 360616"/>
              <a:gd name="connsiteX4" fmla="*/ 120 w 686405"/>
              <a:gd name="connsiteY4" fmla="*/ 179785 h 360616"/>
              <a:gd name="connsiteX5" fmla="*/ 64890 w 686405"/>
              <a:gd name="connsiteY5" fmla="*/ 351235 h 360616"/>
              <a:gd name="connsiteX6" fmla="*/ 175380 w 686405"/>
              <a:gd name="connsiteY6" fmla="*/ 339805 h 360616"/>
              <a:gd name="connsiteX7" fmla="*/ 255390 w 686405"/>
              <a:gd name="connsiteY7" fmla="*/ 355045 h 360616"/>
              <a:gd name="connsiteX8" fmla="*/ 384930 w 686405"/>
              <a:gd name="connsiteY8" fmla="*/ 236935 h 360616"/>
              <a:gd name="connsiteX9" fmla="*/ 560190 w 686405"/>
              <a:gd name="connsiteY9" fmla="*/ 206455 h 360616"/>
              <a:gd name="connsiteX10" fmla="*/ 617340 w 686405"/>
              <a:gd name="connsiteY10" fmla="*/ 183595 h 360616"/>
              <a:gd name="connsiteX11" fmla="*/ 647820 w 686405"/>
              <a:gd name="connsiteY11" fmla="*/ 141685 h 360616"/>
              <a:gd name="connsiteX12" fmla="*/ 682110 w 686405"/>
              <a:gd name="connsiteY12" fmla="*/ 122635 h 360616"/>
              <a:gd name="connsiteX13" fmla="*/ 678300 w 686405"/>
              <a:gd name="connsiteY13" fmla="*/ 54055 h 360616"/>
              <a:gd name="connsiteX14" fmla="*/ 613530 w 686405"/>
              <a:gd name="connsiteY14" fmla="*/ 8335 h 360616"/>
              <a:gd name="connsiteX15" fmla="*/ 506850 w 686405"/>
              <a:gd name="connsiteY15" fmla="*/ 4525 h 360616"/>
              <a:gd name="connsiteX16" fmla="*/ 415410 w 686405"/>
              <a:gd name="connsiteY16" fmla="*/ 8335 h 36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6405" h="360616">
                <a:moveTo>
                  <a:pt x="415410" y="8335"/>
                </a:moveTo>
                <a:cubicBezTo>
                  <a:pt x="379850" y="8335"/>
                  <a:pt x="334130" y="-7540"/>
                  <a:pt x="293490" y="4525"/>
                </a:cubicBezTo>
                <a:cubicBezTo>
                  <a:pt x="252850" y="16590"/>
                  <a:pt x="207130" y="55960"/>
                  <a:pt x="171570" y="80725"/>
                </a:cubicBezTo>
                <a:cubicBezTo>
                  <a:pt x="136010" y="105490"/>
                  <a:pt x="108705" y="136605"/>
                  <a:pt x="80130" y="153115"/>
                </a:cubicBezTo>
                <a:cubicBezTo>
                  <a:pt x="51555" y="169625"/>
                  <a:pt x="2660" y="146765"/>
                  <a:pt x="120" y="179785"/>
                </a:cubicBezTo>
                <a:cubicBezTo>
                  <a:pt x="-2420" y="212805"/>
                  <a:pt x="35680" y="324565"/>
                  <a:pt x="64890" y="351235"/>
                </a:cubicBezTo>
                <a:cubicBezTo>
                  <a:pt x="94100" y="377905"/>
                  <a:pt x="143630" y="339170"/>
                  <a:pt x="175380" y="339805"/>
                </a:cubicBezTo>
                <a:cubicBezTo>
                  <a:pt x="207130" y="340440"/>
                  <a:pt x="220465" y="372190"/>
                  <a:pt x="255390" y="355045"/>
                </a:cubicBezTo>
                <a:cubicBezTo>
                  <a:pt x="290315" y="337900"/>
                  <a:pt x="334130" y="261700"/>
                  <a:pt x="384930" y="236935"/>
                </a:cubicBezTo>
                <a:cubicBezTo>
                  <a:pt x="435730" y="212170"/>
                  <a:pt x="521455" y="215345"/>
                  <a:pt x="560190" y="206455"/>
                </a:cubicBezTo>
                <a:cubicBezTo>
                  <a:pt x="598925" y="197565"/>
                  <a:pt x="602735" y="194390"/>
                  <a:pt x="617340" y="183595"/>
                </a:cubicBezTo>
                <a:cubicBezTo>
                  <a:pt x="631945" y="172800"/>
                  <a:pt x="637025" y="151845"/>
                  <a:pt x="647820" y="141685"/>
                </a:cubicBezTo>
                <a:cubicBezTo>
                  <a:pt x="658615" y="131525"/>
                  <a:pt x="677030" y="137240"/>
                  <a:pt x="682110" y="122635"/>
                </a:cubicBezTo>
                <a:cubicBezTo>
                  <a:pt x="687190" y="108030"/>
                  <a:pt x="689730" y="73105"/>
                  <a:pt x="678300" y="54055"/>
                </a:cubicBezTo>
                <a:cubicBezTo>
                  <a:pt x="666870" y="35005"/>
                  <a:pt x="642105" y="16590"/>
                  <a:pt x="613530" y="8335"/>
                </a:cubicBezTo>
                <a:cubicBezTo>
                  <a:pt x="584955" y="80"/>
                  <a:pt x="543045" y="3255"/>
                  <a:pt x="506850" y="4525"/>
                </a:cubicBezTo>
                <a:cubicBezTo>
                  <a:pt x="470655" y="5795"/>
                  <a:pt x="450970" y="8335"/>
                  <a:pt x="415410" y="833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2040311" y="1300962"/>
            <a:ext cx="4645219" cy="5127119"/>
          </a:xfrm>
          <a:custGeom>
            <a:avLst/>
            <a:gdLst>
              <a:gd name="connsiteX0" fmla="*/ 2762673 w 4645219"/>
              <a:gd name="connsiteY0" fmla="*/ 5007377 h 5127119"/>
              <a:gd name="connsiteX1" fmla="*/ 3067473 w 4645219"/>
              <a:gd name="connsiteY1" fmla="*/ 5106437 h 5127119"/>
              <a:gd name="connsiteX2" fmla="*/ 3197013 w 4645219"/>
              <a:gd name="connsiteY2" fmla="*/ 5106437 h 5127119"/>
              <a:gd name="connsiteX3" fmla="*/ 3235113 w 4645219"/>
              <a:gd name="connsiteY3" fmla="*/ 4885457 h 5127119"/>
              <a:gd name="connsiteX4" fmla="*/ 3227493 w 4645219"/>
              <a:gd name="connsiteY4" fmla="*/ 4771157 h 5127119"/>
              <a:gd name="connsiteX5" fmla="*/ 3379893 w 4645219"/>
              <a:gd name="connsiteY5" fmla="*/ 4512077 h 5127119"/>
              <a:gd name="connsiteX6" fmla="*/ 3463713 w 4645219"/>
              <a:gd name="connsiteY6" fmla="*/ 4336817 h 5127119"/>
              <a:gd name="connsiteX7" fmla="*/ 3433233 w 4645219"/>
              <a:gd name="connsiteY7" fmla="*/ 4146317 h 5127119"/>
              <a:gd name="connsiteX8" fmla="*/ 3364653 w 4645219"/>
              <a:gd name="connsiteY8" fmla="*/ 4016777 h 5127119"/>
              <a:gd name="connsiteX9" fmla="*/ 3417993 w 4645219"/>
              <a:gd name="connsiteY9" fmla="*/ 3978677 h 5127119"/>
              <a:gd name="connsiteX10" fmla="*/ 3631353 w 4645219"/>
              <a:gd name="connsiteY10" fmla="*/ 4131077 h 5127119"/>
              <a:gd name="connsiteX11" fmla="*/ 3684693 w 4645219"/>
              <a:gd name="connsiteY11" fmla="*/ 4184417 h 5127119"/>
              <a:gd name="connsiteX12" fmla="*/ 3837093 w 4645219"/>
              <a:gd name="connsiteY12" fmla="*/ 4138697 h 5127119"/>
              <a:gd name="connsiteX13" fmla="*/ 3928533 w 4645219"/>
              <a:gd name="connsiteY13" fmla="*/ 4321577 h 5127119"/>
              <a:gd name="connsiteX14" fmla="*/ 4111413 w 4645219"/>
              <a:gd name="connsiteY14" fmla="*/ 4298717 h 5127119"/>
              <a:gd name="connsiteX15" fmla="*/ 4324773 w 4645219"/>
              <a:gd name="connsiteY15" fmla="*/ 4230137 h 5127119"/>
              <a:gd name="connsiteX16" fmla="*/ 4362873 w 4645219"/>
              <a:gd name="connsiteY16" fmla="*/ 4092977 h 5127119"/>
              <a:gd name="connsiteX17" fmla="*/ 4568613 w 4645219"/>
              <a:gd name="connsiteY17" fmla="*/ 4024397 h 5127119"/>
              <a:gd name="connsiteX18" fmla="*/ 4621953 w 4645219"/>
              <a:gd name="connsiteY18" fmla="*/ 3887237 h 5127119"/>
              <a:gd name="connsiteX19" fmla="*/ 4553373 w 4645219"/>
              <a:gd name="connsiteY19" fmla="*/ 3711977 h 5127119"/>
              <a:gd name="connsiteX20" fmla="*/ 4500033 w 4645219"/>
              <a:gd name="connsiteY20" fmla="*/ 3513857 h 5127119"/>
              <a:gd name="connsiteX21" fmla="*/ 4637193 w 4645219"/>
              <a:gd name="connsiteY21" fmla="*/ 3369077 h 5127119"/>
              <a:gd name="connsiteX22" fmla="*/ 4614333 w 4645219"/>
              <a:gd name="connsiteY22" fmla="*/ 2690897 h 5127119"/>
              <a:gd name="connsiteX23" fmla="*/ 4492413 w 4645219"/>
              <a:gd name="connsiteY23" fmla="*/ 2591837 h 5127119"/>
              <a:gd name="connsiteX24" fmla="*/ 4378113 w 4645219"/>
              <a:gd name="connsiteY24" fmla="*/ 2538497 h 5127119"/>
              <a:gd name="connsiteX25" fmla="*/ 4294293 w 4645219"/>
              <a:gd name="connsiteY25" fmla="*/ 2591837 h 5127119"/>
              <a:gd name="connsiteX26" fmla="*/ 4172373 w 4645219"/>
              <a:gd name="connsiteY26" fmla="*/ 2637557 h 5127119"/>
              <a:gd name="connsiteX27" fmla="*/ 4042833 w 4645219"/>
              <a:gd name="connsiteY27" fmla="*/ 2706137 h 5127119"/>
              <a:gd name="connsiteX28" fmla="*/ 3981873 w 4645219"/>
              <a:gd name="connsiteY28" fmla="*/ 2744237 h 5127119"/>
              <a:gd name="connsiteX29" fmla="*/ 3913293 w 4645219"/>
              <a:gd name="connsiteY29" fmla="*/ 2728997 h 5127119"/>
              <a:gd name="connsiteX30" fmla="*/ 3882813 w 4645219"/>
              <a:gd name="connsiteY30" fmla="*/ 2568977 h 5127119"/>
              <a:gd name="connsiteX31" fmla="*/ 3814233 w 4645219"/>
              <a:gd name="connsiteY31" fmla="*/ 2530877 h 5127119"/>
              <a:gd name="connsiteX32" fmla="*/ 3692313 w 4645219"/>
              <a:gd name="connsiteY32" fmla="*/ 2500397 h 5127119"/>
              <a:gd name="connsiteX33" fmla="*/ 3578013 w 4645219"/>
              <a:gd name="connsiteY33" fmla="*/ 2431817 h 5127119"/>
              <a:gd name="connsiteX34" fmla="*/ 3600873 w 4645219"/>
              <a:gd name="connsiteY34" fmla="*/ 2347997 h 5127119"/>
              <a:gd name="connsiteX35" fmla="*/ 3745653 w 4645219"/>
              <a:gd name="connsiteY35" fmla="*/ 2271797 h 5127119"/>
              <a:gd name="connsiteX36" fmla="*/ 3814233 w 4645219"/>
              <a:gd name="connsiteY36" fmla="*/ 2203217 h 5127119"/>
              <a:gd name="connsiteX37" fmla="*/ 3760893 w 4645219"/>
              <a:gd name="connsiteY37" fmla="*/ 2104157 h 5127119"/>
              <a:gd name="connsiteX38" fmla="*/ 3699933 w 4645219"/>
              <a:gd name="connsiteY38" fmla="*/ 2043197 h 5127119"/>
              <a:gd name="connsiteX39" fmla="*/ 3821853 w 4645219"/>
              <a:gd name="connsiteY39" fmla="*/ 1944137 h 5127119"/>
              <a:gd name="connsiteX40" fmla="*/ 3859953 w 4645219"/>
              <a:gd name="connsiteY40" fmla="*/ 1814597 h 5127119"/>
              <a:gd name="connsiteX41" fmla="*/ 3806613 w 4645219"/>
              <a:gd name="connsiteY41" fmla="*/ 1738397 h 5127119"/>
              <a:gd name="connsiteX42" fmla="*/ 3684693 w 4645219"/>
              <a:gd name="connsiteY42" fmla="*/ 1723157 h 5127119"/>
              <a:gd name="connsiteX43" fmla="*/ 3578013 w 4645219"/>
              <a:gd name="connsiteY43" fmla="*/ 1723157 h 5127119"/>
              <a:gd name="connsiteX44" fmla="*/ 3501813 w 4645219"/>
              <a:gd name="connsiteY44" fmla="*/ 1669817 h 5127119"/>
              <a:gd name="connsiteX45" fmla="*/ 3486573 w 4645219"/>
              <a:gd name="connsiteY45" fmla="*/ 1517417 h 5127119"/>
              <a:gd name="connsiteX46" fmla="*/ 3486573 w 4645219"/>
              <a:gd name="connsiteY46" fmla="*/ 1441217 h 5127119"/>
              <a:gd name="connsiteX47" fmla="*/ 3433233 w 4645219"/>
              <a:gd name="connsiteY47" fmla="*/ 1418357 h 5127119"/>
              <a:gd name="connsiteX48" fmla="*/ 3334173 w 4645219"/>
              <a:gd name="connsiteY48" fmla="*/ 1418357 h 5127119"/>
              <a:gd name="connsiteX49" fmla="*/ 3143673 w 4645219"/>
              <a:gd name="connsiteY49" fmla="*/ 1387877 h 5127119"/>
              <a:gd name="connsiteX50" fmla="*/ 3067473 w 4645219"/>
              <a:gd name="connsiteY50" fmla="*/ 1387877 h 5127119"/>
              <a:gd name="connsiteX51" fmla="*/ 3006513 w 4645219"/>
              <a:gd name="connsiteY51" fmla="*/ 1471697 h 5127119"/>
              <a:gd name="connsiteX52" fmla="*/ 2869353 w 4645219"/>
              <a:gd name="connsiteY52" fmla="*/ 1433597 h 5127119"/>
              <a:gd name="connsiteX53" fmla="*/ 2770293 w 4645219"/>
              <a:gd name="connsiteY53" fmla="*/ 1372637 h 5127119"/>
              <a:gd name="connsiteX54" fmla="*/ 2716953 w 4645219"/>
              <a:gd name="connsiteY54" fmla="*/ 1357397 h 5127119"/>
              <a:gd name="connsiteX55" fmla="*/ 2648373 w 4645219"/>
              <a:gd name="connsiteY55" fmla="*/ 1380257 h 5127119"/>
              <a:gd name="connsiteX56" fmla="*/ 2633133 w 4645219"/>
              <a:gd name="connsiteY56" fmla="*/ 1525037 h 5127119"/>
              <a:gd name="connsiteX57" fmla="*/ 2572173 w 4645219"/>
              <a:gd name="connsiteY57" fmla="*/ 1639337 h 5127119"/>
              <a:gd name="connsiteX58" fmla="*/ 2556933 w 4645219"/>
              <a:gd name="connsiteY58" fmla="*/ 1692677 h 5127119"/>
              <a:gd name="connsiteX59" fmla="*/ 2465493 w 4645219"/>
              <a:gd name="connsiteY59" fmla="*/ 1662197 h 5127119"/>
              <a:gd name="connsiteX60" fmla="*/ 2396913 w 4645219"/>
              <a:gd name="connsiteY60" fmla="*/ 1532657 h 5127119"/>
              <a:gd name="connsiteX61" fmla="*/ 2351193 w 4645219"/>
              <a:gd name="connsiteY61" fmla="*/ 1387877 h 5127119"/>
              <a:gd name="connsiteX62" fmla="*/ 2335953 w 4645219"/>
              <a:gd name="connsiteY62" fmla="*/ 1151657 h 5127119"/>
              <a:gd name="connsiteX63" fmla="*/ 2313093 w 4645219"/>
              <a:gd name="connsiteY63" fmla="*/ 1075457 h 5127119"/>
              <a:gd name="connsiteX64" fmla="*/ 2297853 w 4645219"/>
              <a:gd name="connsiteY64" fmla="*/ 1029737 h 5127119"/>
              <a:gd name="connsiteX65" fmla="*/ 2351193 w 4645219"/>
              <a:gd name="connsiteY65" fmla="*/ 862097 h 5127119"/>
              <a:gd name="connsiteX66" fmla="*/ 2358813 w 4645219"/>
              <a:gd name="connsiteY66" fmla="*/ 770657 h 5127119"/>
              <a:gd name="connsiteX67" fmla="*/ 2259753 w 4645219"/>
              <a:gd name="connsiteY67" fmla="*/ 740177 h 5127119"/>
              <a:gd name="connsiteX68" fmla="*/ 2114973 w 4645219"/>
              <a:gd name="connsiteY68" fmla="*/ 679217 h 5127119"/>
              <a:gd name="connsiteX69" fmla="*/ 2054013 w 4645219"/>
              <a:gd name="connsiteY69" fmla="*/ 564917 h 5127119"/>
              <a:gd name="connsiteX70" fmla="*/ 2145453 w 4645219"/>
              <a:gd name="connsiteY70" fmla="*/ 412517 h 5127119"/>
              <a:gd name="connsiteX71" fmla="*/ 2252133 w 4645219"/>
              <a:gd name="connsiteY71" fmla="*/ 237257 h 5127119"/>
              <a:gd name="connsiteX72" fmla="*/ 2221653 w 4645219"/>
              <a:gd name="connsiteY72" fmla="*/ 23897 h 5127119"/>
              <a:gd name="connsiteX73" fmla="*/ 1886373 w 4645219"/>
              <a:gd name="connsiteY73" fmla="*/ 23897 h 5127119"/>
              <a:gd name="connsiteX74" fmla="*/ 1833033 w 4645219"/>
              <a:gd name="connsiteY74" fmla="*/ 191537 h 5127119"/>
              <a:gd name="connsiteX75" fmla="*/ 1733973 w 4645219"/>
              <a:gd name="connsiteY75" fmla="*/ 336317 h 5127119"/>
              <a:gd name="connsiteX76" fmla="*/ 1764453 w 4645219"/>
              <a:gd name="connsiteY76" fmla="*/ 412517 h 5127119"/>
              <a:gd name="connsiteX77" fmla="*/ 1642533 w 4645219"/>
              <a:gd name="connsiteY77" fmla="*/ 526817 h 5127119"/>
              <a:gd name="connsiteX78" fmla="*/ 1482513 w 4645219"/>
              <a:gd name="connsiteY78" fmla="*/ 572537 h 5127119"/>
              <a:gd name="connsiteX79" fmla="*/ 1551093 w 4645219"/>
              <a:gd name="connsiteY79" fmla="*/ 724937 h 5127119"/>
              <a:gd name="connsiteX80" fmla="*/ 1604433 w 4645219"/>
              <a:gd name="connsiteY80" fmla="*/ 846857 h 5127119"/>
              <a:gd name="connsiteX81" fmla="*/ 1612053 w 4645219"/>
              <a:gd name="connsiteY81" fmla="*/ 953537 h 5127119"/>
              <a:gd name="connsiteX82" fmla="*/ 1474893 w 4645219"/>
              <a:gd name="connsiteY82" fmla="*/ 984017 h 5127119"/>
              <a:gd name="connsiteX83" fmla="*/ 1337733 w 4645219"/>
              <a:gd name="connsiteY83" fmla="*/ 976397 h 5127119"/>
              <a:gd name="connsiteX84" fmla="*/ 1147233 w 4645219"/>
              <a:gd name="connsiteY84" fmla="*/ 968777 h 5127119"/>
              <a:gd name="connsiteX85" fmla="*/ 1002453 w 4645219"/>
              <a:gd name="connsiteY85" fmla="*/ 923057 h 5127119"/>
              <a:gd name="connsiteX86" fmla="*/ 880533 w 4645219"/>
              <a:gd name="connsiteY86" fmla="*/ 839237 h 5127119"/>
              <a:gd name="connsiteX87" fmla="*/ 750993 w 4645219"/>
              <a:gd name="connsiteY87" fmla="*/ 648737 h 5127119"/>
              <a:gd name="connsiteX88" fmla="*/ 651933 w 4645219"/>
              <a:gd name="connsiteY88" fmla="*/ 549677 h 5127119"/>
              <a:gd name="connsiteX89" fmla="*/ 453813 w 4645219"/>
              <a:gd name="connsiteY89" fmla="*/ 473477 h 5127119"/>
              <a:gd name="connsiteX90" fmla="*/ 255693 w 4645219"/>
              <a:gd name="connsiteY90" fmla="*/ 397277 h 5127119"/>
              <a:gd name="connsiteX91" fmla="*/ 133773 w 4645219"/>
              <a:gd name="connsiteY91" fmla="*/ 321077 h 5127119"/>
              <a:gd name="connsiteX92" fmla="*/ 80433 w 4645219"/>
              <a:gd name="connsiteY92" fmla="*/ 328697 h 5127119"/>
              <a:gd name="connsiteX93" fmla="*/ 42333 w 4645219"/>
              <a:gd name="connsiteY93" fmla="*/ 427757 h 5127119"/>
              <a:gd name="connsiteX94" fmla="*/ 4233 w 4645219"/>
              <a:gd name="connsiteY94" fmla="*/ 503957 h 5127119"/>
              <a:gd name="connsiteX95" fmla="*/ 149013 w 4645219"/>
              <a:gd name="connsiteY95" fmla="*/ 610637 h 5127119"/>
              <a:gd name="connsiteX96" fmla="*/ 324273 w 4645219"/>
              <a:gd name="connsiteY96" fmla="*/ 656357 h 5127119"/>
              <a:gd name="connsiteX97" fmla="*/ 453813 w 4645219"/>
              <a:gd name="connsiteY97" fmla="*/ 724937 h 5127119"/>
              <a:gd name="connsiteX98" fmla="*/ 491913 w 4645219"/>
              <a:gd name="connsiteY98" fmla="*/ 755417 h 5127119"/>
              <a:gd name="connsiteX99" fmla="*/ 491913 w 4645219"/>
              <a:gd name="connsiteY99" fmla="*/ 816377 h 5127119"/>
              <a:gd name="connsiteX100" fmla="*/ 636693 w 4645219"/>
              <a:gd name="connsiteY100" fmla="*/ 892577 h 5127119"/>
              <a:gd name="connsiteX101" fmla="*/ 819573 w 4645219"/>
              <a:gd name="connsiteY101" fmla="*/ 991637 h 5127119"/>
              <a:gd name="connsiteX102" fmla="*/ 933873 w 4645219"/>
              <a:gd name="connsiteY102" fmla="*/ 999257 h 5127119"/>
              <a:gd name="connsiteX103" fmla="*/ 1002453 w 4645219"/>
              <a:gd name="connsiteY103" fmla="*/ 1052597 h 5127119"/>
              <a:gd name="connsiteX104" fmla="*/ 1010073 w 4645219"/>
              <a:gd name="connsiteY104" fmla="*/ 1151657 h 5127119"/>
              <a:gd name="connsiteX105" fmla="*/ 1162473 w 4645219"/>
              <a:gd name="connsiteY105" fmla="*/ 1258337 h 5127119"/>
              <a:gd name="connsiteX106" fmla="*/ 1253913 w 4645219"/>
              <a:gd name="connsiteY106" fmla="*/ 1403117 h 5127119"/>
              <a:gd name="connsiteX107" fmla="*/ 1421553 w 4645219"/>
              <a:gd name="connsiteY107" fmla="*/ 1593617 h 5127119"/>
              <a:gd name="connsiteX108" fmla="*/ 1398693 w 4645219"/>
              <a:gd name="connsiteY108" fmla="*/ 1791737 h 5127119"/>
              <a:gd name="connsiteX109" fmla="*/ 1535853 w 4645219"/>
              <a:gd name="connsiteY109" fmla="*/ 1898417 h 5127119"/>
              <a:gd name="connsiteX110" fmla="*/ 1520613 w 4645219"/>
              <a:gd name="connsiteY110" fmla="*/ 2066057 h 5127119"/>
              <a:gd name="connsiteX111" fmla="*/ 1726353 w 4645219"/>
              <a:gd name="connsiteY111" fmla="*/ 2210837 h 5127119"/>
              <a:gd name="connsiteX112" fmla="*/ 1520613 w 4645219"/>
              <a:gd name="connsiteY112" fmla="*/ 2302277 h 5127119"/>
              <a:gd name="connsiteX113" fmla="*/ 1490133 w 4645219"/>
              <a:gd name="connsiteY113" fmla="*/ 2325137 h 5127119"/>
              <a:gd name="connsiteX114" fmla="*/ 1490133 w 4645219"/>
              <a:gd name="connsiteY114" fmla="*/ 2576597 h 5127119"/>
              <a:gd name="connsiteX115" fmla="*/ 1467273 w 4645219"/>
              <a:gd name="connsiteY115" fmla="*/ 2706137 h 5127119"/>
              <a:gd name="connsiteX116" fmla="*/ 1368213 w 4645219"/>
              <a:gd name="connsiteY116" fmla="*/ 2797577 h 5127119"/>
              <a:gd name="connsiteX117" fmla="*/ 1215813 w 4645219"/>
              <a:gd name="connsiteY117" fmla="*/ 2812817 h 5127119"/>
              <a:gd name="connsiteX118" fmla="*/ 1185333 w 4645219"/>
              <a:gd name="connsiteY118" fmla="*/ 2911877 h 5127119"/>
              <a:gd name="connsiteX119" fmla="*/ 1253913 w 4645219"/>
              <a:gd name="connsiteY119" fmla="*/ 3003317 h 5127119"/>
              <a:gd name="connsiteX120" fmla="*/ 1383453 w 4645219"/>
              <a:gd name="connsiteY120" fmla="*/ 3056657 h 5127119"/>
              <a:gd name="connsiteX121" fmla="*/ 1322493 w 4645219"/>
              <a:gd name="connsiteY121" fmla="*/ 3094757 h 5127119"/>
              <a:gd name="connsiteX122" fmla="*/ 1139613 w 4645219"/>
              <a:gd name="connsiteY122" fmla="*/ 3049037 h 5127119"/>
              <a:gd name="connsiteX123" fmla="*/ 1055793 w 4645219"/>
              <a:gd name="connsiteY123" fmla="*/ 3071897 h 5127119"/>
              <a:gd name="connsiteX124" fmla="*/ 956733 w 4645219"/>
              <a:gd name="connsiteY124" fmla="*/ 3064277 h 5127119"/>
              <a:gd name="connsiteX125" fmla="*/ 888153 w 4645219"/>
              <a:gd name="connsiteY125" fmla="*/ 3079517 h 5127119"/>
              <a:gd name="connsiteX126" fmla="*/ 758613 w 4645219"/>
              <a:gd name="connsiteY126" fmla="*/ 3125237 h 5127119"/>
              <a:gd name="connsiteX127" fmla="*/ 743373 w 4645219"/>
              <a:gd name="connsiteY127" fmla="*/ 3193817 h 5127119"/>
              <a:gd name="connsiteX128" fmla="*/ 888153 w 4645219"/>
              <a:gd name="connsiteY128" fmla="*/ 3224297 h 5127119"/>
              <a:gd name="connsiteX129" fmla="*/ 1131993 w 4645219"/>
              <a:gd name="connsiteY129" fmla="*/ 3292877 h 5127119"/>
              <a:gd name="connsiteX130" fmla="*/ 1292013 w 4645219"/>
              <a:gd name="connsiteY130" fmla="*/ 3437657 h 5127119"/>
              <a:gd name="connsiteX131" fmla="*/ 1391073 w 4645219"/>
              <a:gd name="connsiteY131" fmla="*/ 3574817 h 5127119"/>
              <a:gd name="connsiteX132" fmla="*/ 1292013 w 4645219"/>
              <a:gd name="connsiteY132" fmla="*/ 3612917 h 5127119"/>
              <a:gd name="connsiteX133" fmla="*/ 1170093 w 4645219"/>
              <a:gd name="connsiteY133" fmla="*/ 3620537 h 5127119"/>
              <a:gd name="connsiteX134" fmla="*/ 1086273 w 4645219"/>
              <a:gd name="connsiteY134" fmla="*/ 3620537 h 5127119"/>
              <a:gd name="connsiteX135" fmla="*/ 1010073 w 4645219"/>
              <a:gd name="connsiteY135" fmla="*/ 3658637 h 5127119"/>
              <a:gd name="connsiteX136" fmla="*/ 941493 w 4645219"/>
              <a:gd name="connsiteY136" fmla="*/ 3666257 h 5127119"/>
              <a:gd name="connsiteX137" fmla="*/ 911013 w 4645219"/>
              <a:gd name="connsiteY137" fmla="*/ 3696737 h 5127119"/>
              <a:gd name="connsiteX138" fmla="*/ 834813 w 4645219"/>
              <a:gd name="connsiteY138" fmla="*/ 3651017 h 5127119"/>
              <a:gd name="connsiteX139" fmla="*/ 781473 w 4645219"/>
              <a:gd name="connsiteY139" fmla="*/ 3651017 h 5127119"/>
              <a:gd name="connsiteX140" fmla="*/ 712893 w 4645219"/>
              <a:gd name="connsiteY140" fmla="*/ 3681497 h 5127119"/>
              <a:gd name="connsiteX141" fmla="*/ 629073 w 4645219"/>
              <a:gd name="connsiteY141" fmla="*/ 3772937 h 5127119"/>
              <a:gd name="connsiteX142" fmla="*/ 514773 w 4645219"/>
              <a:gd name="connsiteY142" fmla="*/ 3795797 h 5127119"/>
              <a:gd name="connsiteX143" fmla="*/ 469053 w 4645219"/>
              <a:gd name="connsiteY143" fmla="*/ 3871997 h 5127119"/>
              <a:gd name="connsiteX144" fmla="*/ 461433 w 4645219"/>
              <a:gd name="connsiteY144" fmla="*/ 3971057 h 5127119"/>
              <a:gd name="connsiteX145" fmla="*/ 530013 w 4645219"/>
              <a:gd name="connsiteY145" fmla="*/ 4047257 h 5127119"/>
              <a:gd name="connsiteX146" fmla="*/ 560493 w 4645219"/>
              <a:gd name="connsiteY146" fmla="*/ 4115837 h 5127119"/>
              <a:gd name="connsiteX147" fmla="*/ 545253 w 4645219"/>
              <a:gd name="connsiteY147" fmla="*/ 4336817 h 5127119"/>
              <a:gd name="connsiteX148" fmla="*/ 491913 w 4645219"/>
              <a:gd name="connsiteY148" fmla="*/ 4420637 h 5127119"/>
              <a:gd name="connsiteX149" fmla="*/ 484293 w 4645219"/>
              <a:gd name="connsiteY149" fmla="*/ 4496837 h 5127119"/>
              <a:gd name="connsiteX150" fmla="*/ 674793 w 4645219"/>
              <a:gd name="connsiteY150" fmla="*/ 4496837 h 5127119"/>
              <a:gd name="connsiteX151" fmla="*/ 842433 w 4645219"/>
              <a:gd name="connsiteY151" fmla="*/ 4466357 h 5127119"/>
              <a:gd name="connsiteX152" fmla="*/ 1040553 w 4645219"/>
              <a:gd name="connsiteY152" fmla="*/ 4496837 h 5127119"/>
              <a:gd name="connsiteX153" fmla="*/ 1124373 w 4645219"/>
              <a:gd name="connsiteY153" fmla="*/ 4504457 h 5127119"/>
              <a:gd name="connsiteX154" fmla="*/ 1276773 w 4645219"/>
              <a:gd name="connsiteY154" fmla="*/ 4382537 h 5127119"/>
              <a:gd name="connsiteX155" fmla="*/ 1490133 w 4645219"/>
              <a:gd name="connsiteY155" fmla="*/ 4374917 h 5127119"/>
              <a:gd name="connsiteX156" fmla="*/ 1558713 w 4645219"/>
              <a:gd name="connsiteY156" fmla="*/ 4283477 h 5127119"/>
              <a:gd name="connsiteX157" fmla="*/ 1756833 w 4645219"/>
              <a:gd name="connsiteY157" fmla="*/ 4100597 h 5127119"/>
              <a:gd name="connsiteX158" fmla="*/ 1947333 w 4645219"/>
              <a:gd name="connsiteY158" fmla="*/ 3871997 h 5127119"/>
              <a:gd name="connsiteX159" fmla="*/ 2031153 w 4645219"/>
              <a:gd name="connsiteY159" fmla="*/ 3811037 h 5127119"/>
              <a:gd name="connsiteX160" fmla="*/ 2236893 w 4645219"/>
              <a:gd name="connsiteY160" fmla="*/ 3818657 h 5127119"/>
              <a:gd name="connsiteX161" fmla="*/ 2305473 w 4645219"/>
              <a:gd name="connsiteY161" fmla="*/ 3902477 h 5127119"/>
              <a:gd name="connsiteX162" fmla="*/ 2335953 w 4645219"/>
              <a:gd name="connsiteY162" fmla="*/ 4123457 h 5127119"/>
              <a:gd name="connsiteX163" fmla="*/ 2267373 w 4645219"/>
              <a:gd name="connsiteY163" fmla="*/ 4313957 h 5127119"/>
              <a:gd name="connsiteX164" fmla="*/ 2236893 w 4645219"/>
              <a:gd name="connsiteY164" fmla="*/ 4451117 h 5127119"/>
              <a:gd name="connsiteX165" fmla="*/ 2427393 w 4645219"/>
              <a:gd name="connsiteY165" fmla="*/ 4527317 h 5127119"/>
              <a:gd name="connsiteX166" fmla="*/ 2503593 w 4645219"/>
              <a:gd name="connsiteY166" fmla="*/ 4519697 h 5127119"/>
              <a:gd name="connsiteX167" fmla="*/ 2518833 w 4645219"/>
              <a:gd name="connsiteY167" fmla="*/ 4595897 h 5127119"/>
              <a:gd name="connsiteX168" fmla="*/ 2526453 w 4645219"/>
              <a:gd name="connsiteY168" fmla="*/ 4733057 h 5127119"/>
              <a:gd name="connsiteX169" fmla="*/ 2633133 w 4645219"/>
              <a:gd name="connsiteY169" fmla="*/ 4900697 h 5127119"/>
              <a:gd name="connsiteX170" fmla="*/ 2762673 w 4645219"/>
              <a:gd name="connsiteY170" fmla="*/ 5007377 h 5127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645219" h="5127119">
                <a:moveTo>
                  <a:pt x="2762673" y="5007377"/>
                </a:moveTo>
                <a:cubicBezTo>
                  <a:pt x="2835063" y="5041667"/>
                  <a:pt x="2995083" y="5089927"/>
                  <a:pt x="3067473" y="5106437"/>
                </a:cubicBezTo>
                <a:cubicBezTo>
                  <a:pt x="3139863" y="5122947"/>
                  <a:pt x="3169073" y="5143267"/>
                  <a:pt x="3197013" y="5106437"/>
                </a:cubicBezTo>
                <a:cubicBezTo>
                  <a:pt x="3224953" y="5069607"/>
                  <a:pt x="3230033" y="4941337"/>
                  <a:pt x="3235113" y="4885457"/>
                </a:cubicBezTo>
                <a:cubicBezTo>
                  <a:pt x="3240193" y="4829577"/>
                  <a:pt x="3203363" y="4833387"/>
                  <a:pt x="3227493" y="4771157"/>
                </a:cubicBezTo>
                <a:cubicBezTo>
                  <a:pt x="3251623" y="4708927"/>
                  <a:pt x="3340523" y="4584467"/>
                  <a:pt x="3379893" y="4512077"/>
                </a:cubicBezTo>
                <a:cubicBezTo>
                  <a:pt x="3419263" y="4439687"/>
                  <a:pt x="3454823" y="4397777"/>
                  <a:pt x="3463713" y="4336817"/>
                </a:cubicBezTo>
                <a:cubicBezTo>
                  <a:pt x="3472603" y="4275857"/>
                  <a:pt x="3449743" y="4199657"/>
                  <a:pt x="3433233" y="4146317"/>
                </a:cubicBezTo>
                <a:cubicBezTo>
                  <a:pt x="3416723" y="4092977"/>
                  <a:pt x="3367193" y="4044717"/>
                  <a:pt x="3364653" y="4016777"/>
                </a:cubicBezTo>
                <a:cubicBezTo>
                  <a:pt x="3362113" y="3988837"/>
                  <a:pt x="3373543" y="3959627"/>
                  <a:pt x="3417993" y="3978677"/>
                </a:cubicBezTo>
                <a:cubicBezTo>
                  <a:pt x="3462443" y="3997727"/>
                  <a:pt x="3586903" y="4096787"/>
                  <a:pt x="3631353" y="4131077"/>
                </a:cubicBezTo>
                <a:cubicBezTo>
                  <a:pt x="3675803" y="4165367"/>
                  <a:pt x="3650403" y="4183147"/>
                  <a:pt x="3684693" y="4184417"/>
                </a:cubicBezTo>
                <a:cubicBezTo>
                  <a:pt x="3718983" y="4185687"/>
                  <a:pt x="3796453" y="4115837"/>
                  <a:pt x="3837093" y="4138697"/>
                </a:cubicBezTo>
                <a:cubicBezTo>
                  <a:pt x="3877733" y="4161557"/>
                  <a:pt x="3882813" y="4294907"/>
                  <a:pt x="3928533" y="4321577"/>
                </a:cubicBezTo>
                <a:cubicBezTo>
                  <a:pt x="3974253" y="4348247"/>
                  <a:pt x="4045373" y="4313957"/>
                  <a:pt x="4111413" y="4298717"/>
                </a:cubicBezTo>
                <a:cubicBezTo>
                  <a:pt x="4177453" y="4283477"/>
                  <a:pt x="4282863" y="4264427"/>
                  <a:pt x="4324773" y="4230137"/>
                </a:cubicBezTo>
                <a:cubicBezTo>
                  <a:pt x="4366683" y="4195847"/>
                  <a:pt x="4322233" y="4127267"/>
                  <a:pt x="4362873" y="4092977"/>
                </a:cubicBezTo>
                <a:cubicBezTo>
                  <a:pt x="4403513" y="4058687"/>
                  <a:pt x="4525433" y="4058687"/>
                  <a:pt x="4568613" y="4024397"/>
                </a:cubicBezTo>
                <a:cubicBezTo>
                  <a:pt x="4611793" y="3990107"/>
                  <a:pt x="4624493" y="3939307"/>
                  <a:pt x="4621953" y="3887237"/>
                </a:cubicBezTo>
                <a:cubicBezTo>
                  <a:pt x="4619413" y="3835167"/>
                  <a:pt x="4573693" y="3774207"/>
                  <a:pt x="4553373" y="3711977"/>
                </a:cubicBezTo>
                <a:cubicBezTo>
                  <a:pt x="4533053" y="3649747"/>
                  <a:pt x="4486063" y="3571007"/>
                  <a:pt x="4500033" y="3513857"/>
                </a:cubicBezTo>
                <a:cubicBezTo>
                  <a:pt x="4514003" y="3456707"/>
                  <a:pt x="4618143" y="3506237"/>
                  <a:pt x="4637193" y="3369077"/>
                </a:cubicBezTo>
                <a:cubicBezTo>
                  <a:pt x="4656243" y="3231917"/>
                  <a:pt x="4638463" y="2820437"/>
                  <a:pt x="4614333" y="2690897"/>
                </a:cubicBezTo>
                <a:cubicBezTo>
                  <a:pt x="4590203" y="2561357"/>
                  <a:pt x="4531783" y="2617237"/>
                  <a:pt x="4492413" y="2591837"/>
                </a:cubicBezTo>
                <a:cubicBezTo>
                  <a:pt x="4453043" y="2566437"/>
                  <a:pt x="4411133" y="2538497"/>
                  <a:pt x="4378113" y="2538497"/>
                </a:cubicBezTo>
                <a:cubicBezTo>
                  <a:pt x="4345093" y="2538497"/>
                  <a:pt x="4328583" y="2575327"/>
                  <a:pt x="4294293" y="2591837"/>
                </a:cubicBezTo>
                <a:cubicBezTo>
                  <a:pt x="4260003" y="2608347"/>
                  <a:pt x="4214283" y="2618507"/>
                  <a:pt x="4172373" y="2637557"/>
                </a:cubicBezTo>
                <a:cubicBezTo>
                  <a:pt x="4130463" y="2656607"/>
                  <a:pt x="4074583" y="2688357"/>
                  <a:pt x="4042833" y="2706137"/>
                </a:cubicBezTo>
                <a:cubicBezTo>
                  <a:pt x="4011083" y="2723917"/>
                  <a:pt x="4003463" y="2740427"/>
                  <a:pt x="3981873" y="2744237"/>
                </a:cubicBezTo>
                <a:cubicBezTo>
                  <a:pt x="3960283" y="2748047"/>
                  <a:pt x="3929803" y="2758207"/>
                  <a:pt x="3913293" y="2728997"/>
                </a:cubicBezTo>
                <a:cubicBezTo>
                  <a:pt x="3896783" y="2699787"/>
                  <a:pt x="3899323" y="2601997"/>
                  <a:pt x="3882813" y="2568977"/>
                </a:cubicBezTo>
                <a:cubicBezTo>
                  <a:pt x="3866303" y="2535957"/>
                  <a:pt x="3845983" y="2542307"/>
                  <a:pt x="3814233" y="2530877"/>
                </a:cubicBezTo>
                <a:cubicBezTo>
                  <a:pt x="3782483" y="2519447"/>
                  <a:pt x="3731683" y="2516907"/>
                  <a:pt x="3692313" y="2500397"/>
                </a:cubicBezTo>
                <a:cubicBezTo>
                  <a:pt x="3652943" y="2483887"/>
                  <a:pt x="3593253" y="2457217"/>
                  <a:pt x="3578013" y="2431817"/>
                </a:cubicBezTo>
                <a:cubicBezTo>
                  <a:pt x="3562773" y="2406417"/>
                  <a:pt x="3572933" y="2374667"/>
                  <a:pt x="3600873" y="2347997"/>
                </a:cubicBezTo>
                <a:cubicBezTo>
                  <a:pt x="3628813" y="2321327"/>
                  <a:pt x="3710093" y="2295927"/>
                  <a:pt x="3745653" y="2271797"/>
                </a:cubicBezTo>
                <a:cubicBezTo>
                  <a:pt x="3781213" y="2247667"/>
                  <a:pt x="3811693" y="2231157"/>
                  <a:pt x="3814233" y="2203217"/>
                </a:cubicBezTo>
                <a:cubicBezTo>
                  <a:pt x="3816773" y="2175277"/>
                  <a:pt x="3779943" y="2130827"/>
                  <a:pt x="3760893" y="2104157"/>
                </a:cubicBezTo>
                <a:cubicBezTo>
                  <a:pt x="3741843" y="2077487"/>
                  <a:pt x="3689773" y="2069867"/>
                  <a:pt x="3699933" y="2043197"/>
                </a:cubicBezTo>
                <a:cubicBezTo>
                  <a:pt x="3710093" y="2016527"/>
                  <a:pt x="3795183" y="1982237"/>
                  <a:pt x="3821853" y="1944137"/>
                </a:cubicBezTo>
                <a:cubicBezTo>
                  <a:pt x="3848523" y="1906037"/>
                  <a:pt x="3862493" y="1848887"/>
                  <a:pt x="3859953" y="1814597"/>
                </a:cubicBezTo>
                <a:cubicBezTo>
                  <a:pt x="3857413" y="1780307"/>
                  <a:pt x="3835823" y="1753637"/>
                  <a:pt x="3806613" y="1738397"/>
                </a:cubicBezTo>
                <a:cubicBezTo>
                  <a:pt x="3777403" y="1723157"/>
                  <a:pt x="3722793" y="1725697"/>
                  <a:pt x="3684693" y="1723157"/>
                </a:cubicBezTo>
                <a:cubicBezTo>
                  <a:pt x="3646593" y="1720617"/>
                  <a:pt x="3608493" y="1732047"/>
                  <a:pt x="3578013" y="1723157"/>
                </a:cubicBezTo>
                <a:cubicBezTo>
                  <a:pt x="3547533" y="1714267"/>
                  <a:pt x="3517053" y="1704107"/>
                  <a:pt x="3501813" y="1669817"/>
                </a:cubicBezTo>
                <a:cubicBezTo>
                  <a:pt x="3486573" y="1635527"/>
                  <a:pt x="3489113" y="1555517"/>
                  <a:pt x="3486573" y="1517417"/>
                </a:cubicBezTo>
                <a:cubicBezTo>
                  <a:pt x="3484033" y="1479317"/>
                  <a:pt x="3495463" y="1457727"/>
                  <a:pt x="3486573" y="1441217"/>
                </a:cubicBezTo>
                <a:cubicBezTo>
                  <a:pt x="3477683" y="1424707"/>
                  <a:pt x="3458633" y="1422167"/>
                  <a:pt x="3433233" y="1418357"/>
                </a:cubicBezTo>
                <a:cubicBezTo>
                  <a:pt x="3407833" y="1414547"/>
                  <a:pt x="3382433" y="1423437"/>
                  <a:pt x="3334173" y="1418357"/>
                </a:cubicBezTo>
                <a:cubicBezTo>
                  <a:pt x="3285913" y="1413277"/>
                  <a:pt x="3188123" y="1392957"/>
                  <a:pt x="3143673" y="1387877"/>
                </a:cubicBezTo>
                <a:cubicBezTo>
                  <a:pt x="3099223" y="1382797"/>
                  <a:pt x="3090333" y="1373907"/>
                  <a:pt x="3067473" y="1387877"/>
                </a:cubicBezTo>
                <a:cubicBezTo>
                  <a:pt x="3044613" y="1401847"/>
                  <a:pt x="3039533" y="1464077"/>
                  <a:pt x="3006513" y="1471697"/>
                </a:cubicBezTo>
                <a:cubicBezTo>
                  <a:pt x="2973493" y="1479317"/>
                  <a:pt x="2908723" y="1450107"/>
                  <a:pt x="2869353" y="1433597"/>
                </a:cubicBezTo>
                <a:cubicBezTo>
                  <a:pt x="2829983" y="1417087"/>
                  <a:pt x="2795693" y="1385337"/>
                  <a:pt x="2770293" y="1372637"/>
                </a:cubicBezTo>
                <a:cubicBezTo>
                  <a:pt x="2744893" y="1359937"/>
                  <a:pt x="2737273" y="1356127"/>
                  <a:pt x="2716953" y="1357397"/>
                </a:cubicBezTo>
                <a:cubicBezTo>
                  <a:pt x="2696633" y="1358667"/>
                  <a:pt x="2662343" y="1352317"/>
                  <a:pt x="2648373" y="1380257"/>
                </a:cubicBezTo>
                <a:cubicBezTo>
                  <a:pt x="2634403" y="1408197"/>
                  <a:pt x="2645833" y="1481857"/>
                  <a:pt x="2633133" y="1525037"/>
                </a:cubicBezTo>
                <a:cubicBezTo>
                  <a:pt x="2620433" y="1568217"/>
                  <a:pt x="2584873" y="1611397"/>
                  <a:pt x="2572173" y="1639337"/>
                </a:cubicBezTo>
                <a:cubicBezTo>
                  <a:pt x="2559473" y="1667277"/>
                  <a:pt x="2574713" y="1688867"/>
                  <a:pt x="2556933" y="1692677"/>
                </a:cubicBezTo>
                <a:cubicBezTo>
                  <a:pt x="2539153" y="1696487"/>
                  <a:pt x="2492163" y="1688867"/>
                  <a:pt x="2465493" y="1662197"/>
                </a:cubicBezTo>
                <a:cubicBezTo>
                  <a:pt x="2438823" y="1635527"/>
                  <a:pt x="2415963" y="1578377"/>
                  <a:pt x="2396913" y="1532657"/>
                </a:cubicBezTo>
                <a:cubicBezTo>
                  <a:pt x="2377863" y="1486937"/>
                  <a:pt x="2361353" y="1451377"/>
                  <a:pt x="2351193" y="1387877"/>
                </a:cubicBezTo>
                <a:cubicBezTo>
                  <a:pt x="2341033" y="1324377"/>
                  <a:pt x="2342303" y="1203727"/>
                  <a:pt x="2335953" y="1151657"/>
                </a:cubicBezTo>
                <a:cubicBezTo>
                  <a:pt x="2329603" y="1099587"/>
                  <a:pt x="2319443" y="1095777"/>
                  <a:pt x="2313093" y="1075457"/>
                </a:cubicBezTo>
                <a:cubicBezTo>
                  <a:pt x="2306743" y="1055137"/>
                  <a:pt x="2291503" y="1065297"/>
                  <a:pt x="2297853" y="1029737"/>
                </a:cubicBezTo>
                <a:cubicBezTo>
                  <a:pt x="2304203" y="994177"/>
                  <a:pt x="2341033" y="905277"/>
                  <a:pt x="2351193" y="862097"/>
                </a:cubicBezTo>
                <a:cubicBezTo>
                  <a:pt x="2361353" y="818917"/>
                  <a:pt x="2374053" y="790977"/>
                  <a:pt x="2358813" y="770657"/>
                </a:cubicBezTo>
                <a:cubicBezTo>
                  <a:pt x="2343573" y="750337"/>
                  <a:pt x="2300393" y="755417"/>
                  <a:pt x="2259753" y="740177"/>
                </a:cubicBezTo>
                <a:cubicBezTo>
                  <a:pt x="2219113" y="724937"/>
                  <a:pt x="2149263" y="708427"/>
                  <a:pt x="2114973" y="679217"/>
                </a:cubicBezTo>
                <a:cubicBezTo>
                  <a:pt x="2080683" y="650007"/>
                  <a:pt x="2048933" y="609367"/>
                  <a:pt x="2054013" y="564917"/>
                </a:cubicBezTo>
                <a:cubicBezTo>
                  <a:pt x="2059093" y="520467"/>
                  <a:pt x="2112433" y="467127"/>
                  <a:pt x="2145453" y="412517"/>
                </a:cubicBezTo>
                <a:cubicBezTo>
                  <a:pt x="2178473" y="357907"/>
                  <a:pt x="2239433" y="302027"/>
                  <a:pt x="2252133" y="237257"/>
                </a:cubicBezTo>
                <a:cubicBezTo>
                  <a:pt x="2264833" y="172487"/>
                  <a:pt x="2282613" y="59457"/>
                  <a:pt x="2221653" y="23897"/>
                </a:cubicBezTo>
                <a:cubicBezTo>
                  <a:pt x="2160693" y="-11663"/>
                  <a:pt x="1951143" y="-4043"/>
                  <a:pt x="1886373" y="23897"/>
                </a:cubicBezTo>
                <a:cubicBezTo>
                  <a:pt x="1821603" y="51837"/>
                  <a:pt x="1858433" y="139467"/>
                  <a:pt x="1833033" y="191537"/>
                </a:cubicBezTo>
                <a:cubicBezTo>
                  <a:pt x="1807633" y="243607"/>
                  <a:pt x="1745403" y="299487"/>
                  <a:pt x="1733973" y="336317"/>
                </a:cubicBezTo>
                <a:cubicBezTo>
                  <a:pt x="1722543" y="373147"/>
                  <a:pt x="1779693" y="380767"/>
                  <a:pt x="1764453" y="412517"/>
                </a:cubicBezTo>
                <a:cubicBezTo>
                  <a:pt x="1749213" y="444267"/>
                  <a:pt x="1689523" y="500147"/>
                  <a:pt x="1642533" y="526817"/>
                </a:cubicBezTo>
                <a:cubicBezTo>
                  <a:pt x="1595543" y="553487"/>
                  <a:pt x="1497753" y="539517"/>
                  <a:pt x="1482513" y="572537"/>
                </a:cubicBezTo>
                <a:cubicBezTo>
                  <a:pt x="1467273" y="605557"/>
                  <a:pt x="1530773" y="679217"/>
                  <a:pt x="1551093" y="724937"/>
                </a:cubicBezTo>
                <a:cubicBezTo>
                  <a:pt x="1571413" y="770657"/>
                  <a:pt x="1594273" y="808757"/>
                  <a:pt x="1604433" y="846857"/>
                </a:cubicBezTo>
                <a:cubicBezTo>
                  <a:pt x="1614593" y="884957"/>
                  <a:pt x="1633643" y="930677"/>
                  <a:pt x="1612053" y="953537"/>
                </a:cubicBezTo>
                <a:cubicBezTo>
                  <a:pt x="1590463" y="976397"/>
                  <a:pt x="1520613" y="980207"/>
                  <a:pt x="1474893" y="984017"/>
                </a:cubicBezTo>
                <a:cubicBezTo>
                  <a:pt x="1429173" y="987827"/>
                  <a:pt x="1337733" y="976397"/>
                  <a:pt x="1337733" y="976397"/>
                </a:cubicBezTo>
                <a:cubicBezTo>
                  <a:pt x="1283123" y="973857"/>
                  <a:pt x="1203113" y="977667"/>
                  <a:pt x="1147233" y="968777"/>
                </a:cubicBezTo>
                <a:cubicBezTo>
                  <a:pt x="1091353" y="959887"/>
                  <a:pt x="1046903" y="944647"/>
                  <a:pt x="1002453" y="923057"/>
                </a:cubicBezTo>
                <a:cubicBezTo>
                  <a:pt x="958003" y="901467"/>
                  <a:pt x="922443" y="884957"/>
                  <a:pt x="880533" y="839237"/>
                </a:cubicBezTo>
                <a:cubicBezTo>
                  <a:pt x="838623" y="793517"/>
                  <a:pt x="789093" y="696997"/>
                  <a:pt x="750993" y="648737"/>
                </a:cubicBezTo>
                <a:cubicBezTo>
                  <a:pt x="712893" y="600477"/>
                  <a:pt x="701463" y="578887"/>
                  <a:pt x="651933" y="549677"/>
                </a:cubicBezTo>
                <a:cubicBezTo>
                  <a:pt x="602403" y="520467"/>
                  <a:pt x="453813" y="473477"/>
                  <a:pt x="453813" y="473477"/>
                </a:cubicBezTo>
                <a:cubicBezTo>
                  <a:pt x="387773" y="448077"/>
                  <a:pt x="309033" y="422677"/>
                  <a:pt x="255693" y="397277"/>
                </a:cubicBezTo>
                <a:cubicBezTo>
                  <a:pt x="202353" y="371877"/>
                  <a:pt x="162983" y="332507"/>
                  <a:pt x="133773" y="321077"/>
                </a:cubicBezTo>
                <a:cubicBezTo>
                  <a:pt x="104563" y="309647"/>
                  <a:pt x="95673" y="310917"/>
                  <a:pt x="80433" y="328697"/>
                </a:cubicBezTo>
                <a:cubicBezTo>
                  <a:pt x="65193" y="346477"/>
                  <a:pt x="55033" y="398547"/>
                  <a:pt x="42333" y="427757"/>
                </a:cubicBezTo>
                <a:cubicBezTo>
                  <a:pt x="29633" y="456967"/>
                  <a:pt x="-13547" y="473477"/>
                  <a:pt x="4233" y="503957"/>
                </a:cubicBezTo>
                <a:cubicBezTo>
                  <a:pt x="22013" y="534437"/>
                  <a:pt x="95673" y="585237"/>
                  <a:pt x="149013" y="610637"/>
                </a:cubicBezTo>
                <a:cubicBezTo>
                  <a:pt x="202353" y="636037"/>
                  <a:pt x="273473" y="637307"/>
                  <a:pt x="324273" y="656357"/>
                </a:cubicBezTo>
                <a:cubicBezTo>
                  <a:pt x="375073" y="675407"/>
                  <a:pt x="425873" y="708427"/>
                  <a:pt x="453813" y="724937"/>
                </a:cubicBezTo>
                <a:cubicBezTo>
                  <a:pt x="481753" y="741447"/>
                  <a:pt x="485563" y="740177"/>
                  <a:pt x="491913" y="755417"/>
                </a:cubicBezTo>
                <a:cubicBezTo>
                  <a:pt x="498263" y="770657"/>
                  <a:pt x="467783" y="793517"/>
                  <a:pt x="491913" y="816377"/>
                </a:cubicBezTo>
                <a:cubicBezTo>
                  <a:pt x="516043" y="839237"/>
                  <a:pt x="636693" y="892577"/>
                  <a:pt x="636693" y="892577"/>
                </a:cubicBezTo>
                <a:cubicBezTo>
                  <a:pt x="691303" y="921787"/>
                  <a:pt x="770043" y="973857"/>
                  <a:pt x="819573" y="991637"/>
                </a:cubicBezTo>
                <a:cubicBezTo>
                  <a:pt x="869103" y="1009417"/>
                  <a:pt x="903393" y="989097"/>
                  <a:pt x="933873" y="999257"/>
                </a:cubicBezTo>
                <a:cubicBezTo>
                  <a:pt x="964353" y="1009417"/>
                  <a:pt x="989753" y="1027197"/>
                  <a:pt x="1002453" y="1052597"/>
                </a:cubicBezTo>
                <a:cubicBezTo>
                  <a:pt x="1015153" y="1077997"/>
                  <a:pt x="983403" y="1117367"/>
                  <a:pt x="1010073" y="1151657"/>
                </a:cubicBezTo>
                <a:cubicBezTo>
                  <a:pt x="1036743" y="1185947"/>
                  <a:pt x="1121833" y="1216427"/>
                  <a:pt x="1162473" y="1258337"/>
                </a:cubicBezTo>
                <a:cubicBezTo>
                  <a:pt x="1203113" y="1300247"/>
                  <a:pt x="1210733" y="1347237"/>
                  <a:pt x="1253913" y="1403117"/>
                </a:cubicBezTo>
                <a:cubicBezTo>
                  <a:pt x="1297093" y="1458997"/>
                  <a:pt x="1397423" y="1528847"/>
                  <a:pt x="1421553" y="1593617"/>
                </a:cubicBezTo>
                <a:cubicBezTo>
                  <a:pt x="1445683" y="1658387"/>
                  <a:pt x="1379643" y="1740937"/>
                  <a:pt x="1398693" y="1791737"/>
                </a:cubicBezTo>
                <a:cubicBezTo>
                  <a:pt x="1417743" y="1842537"/>
                  <a:pt x="1515533" y="1852697"/>
                  <a:pt x="1535853" y="1898417"/>
                </a:cubicBezTo>
                <a:cubicBezTo>
                  <a:pt x="1556173" y="1944137"/>
                  <a:pt x="1488863" y="2013987"/>
                  <a:pt x="1520613" y="2066057"/>
                </a:cubicBezTo>
                <a:cubicBezTo>
                  <a:pt x="1552363" y="2118127"/>
                  <a:pt x="1726353" y="2171467"/>
                  <a:pt x="1726353" y="2210837"/>
                </a:cubicBezTo>
                <a:cubicBezTo>
                  <a:pt x="1726353" y="2250207"/>
                  <a:pt x="1559983" y="2283227"/>
                  <a:pt x="1520613" y="2302277"/>
                </a:cubicBezTo>
                <a:cubicBezTo>
                  <a:pt x="1481243" y="2321327"/>
                  <a:pt x="1495213" y="2279417"/>
                  <a:pt x="1490133" y="2325137"/>
                </a:cubicBezTo>
                <a:cubicBezTo>
                  <a:pt x="1485053" y="2370857"/>
                  <a:pt x="1493943" y="2513097"/>
                  <a:pt x="1490133" y="2576597"/>
                </a:cubicBezTo>
                <a:cubicBezTo>
                  <a:pt x="1486323" y="2640097"/>
                  <a:pt x="1487593" y="2669307"/>
                  <a:pt x="1467273" y="2706137"/>
                </a:cubicBezTo>
                <a:cubicBezTo>
                  <a:pt x="1446953" y="2742967"/>
                  <a:pt x="1410123" y="2779797"/>
                  <a:pt x="1368213" y="2797577"/>
                </a:cubicBezTo>
                <a:cubicBezTo>
                  <a:pt x="1326303" y="2815357"/>
                  <a:pt x="1246293" y="2793767"/>
                  <a:pt x="1215813" y="2812817"/>
                </a:cubicBezTo>
                <a:cubicBezTo>
                  <a:pt x="1185333" y="2831867"/>
                  <a:pt x="1178983" y="2880127"/>
                  <a:pt x="1185333" y="2911877"/>
                </a:cubicBezTo>
                <a:cubicBezTo>
                  <a:pt x="1191683" y="2943627"/>
                  <a:pt x="1220893" y="2979187"/>
                  <a:pt x="1253913" y="3003317"/>
                </a:cubicBezTo>
                <a:cubicBezTo>
                  <a:pt x="1286933" y="3027447"/>
                  <a:pt x="1372023" y="3041417"/>
                  <a:pt x="1383453" y="3056657"/>
                </a:cubicBezTo>
                <a:cubicBezTo>
                  <a:pt x="1394883" y="3071897"/>
                  <a:pt x="1363133" y="3096027"/>
                  <a:pt x="1322493" y="3094757"/>
                </a:cubicBezTo>
                <a:cubicBezTo>
                  <a:pt x="1281853" y="3093487"/>
                  <a:pt x="1184063" y="3052847"/>
                  <a:pt x="1139613" y="3049037"/>
                </a:cubicBezTo>
                <a:cubicBezTo>
                  <a:pt x="1095163" y="3045227"/>
                  <a:pt x="1086273" y="3069357"/>
                  <a:pt x="1055793" y="3071897"/>
                </a:cubicBezTo>
                <a:cubicBezTo>
                  <a:pt x="1025313" y="3074437"/>
                  <a:pt x="984673" y="3063007"/>
                  <a:pt x="956733" y="3064277"/>
                </a:cubicBezTo>
                <a:cubicBezTo>
                  <a:pt x="928793" y="3065547"/>
                  <a:pt x="921173" y="3069357"/>
                  <a:pt x="888153" y="3079517"/>
                </a:cubicBezTo>
                <a:cubicBezTo>
                  <a:pt x="855133" y="3089677"/>
                  <a:pt x="782743" y="3106187"/>
                  <a:pt x="758613" y="3125237"/>
                </a:cubicBezTo>
                <a:cubicBezTo>
                  <a:pt x="734483" y="3144287"/>
                  <a:pt x="721783" y="3177307"/>
                  <a:pt x="743373" y="3193817"/>
                </a:cubicBezTo>
                <a:cubicBezTo>
                  <a:pt x="764963" y="3210327"/>
                  <a:pt x="823383" y="3207787"/>
                  <a:pt x="888153" y="3224297"/>
                </a:cubicBezTo>
                <a:cubicBezTo>
                  <a:pt x="952923" y="3240807"/>
                  <a:pt x="1064683" y="3257317"/>
                  <a:pt x="1131993" y="3292877"/>
                </a:cubicBezTo>
                <a:cubicBezTo>
                  <a:pt x="1199303" y="3328437"/>
                  <a:pt x="1248833" y="3390667"/>
                  <a:pt x="1292013" y="3437657"/>
                </a:cubicBezTo>
                <a:cubicBezTo>
                  <a:pt x="1335193" y="3484647"/>
                  <a:pt x="1391073" y="3545607"/>
                  <a:pt x="1391073" y="3574817"/>
                </a:cubicBezTo>
                <a:cubicBezTo>
                  <a:pt x="1391073" y="3604027"/>
                  <a:pt x="1328843" y="3605297"/>
                  <a:pt x="1292013" y="3612917"/>
                </a:cubicBezTo>
                <a:cubicBezTo>
                  <a:pt x="1255183" y="3620537"/>
                  <a:pt x="1204383" y="3619267"/>
                  <a:pt x="1170093" y="3620537"/>
                </a:cubicBezTo>
                <a:cubicBezTo>
                  <a:pt x="1135803" y="3621807"/>
                  <a:pt x="1112943" y="3614187"/>
                  <a:pt x="1086273" y="3620537"/>
                </a:cubicBezTo>
                <a:cubicBezTo>
                  <a:pt x="1059603" y="3626887"/>
                  <a:pt x="1034203" y="3651017"/>
                  <a:pt x="1010073" y="3658637"/>
                </a:cubicBezTo>
                <a:cubicBezTo>
                  <a:pt x="985943" y="3666257"/>
                  <a:pt x="958003" y="3659907"/>
                  <a:pt x="941493" y="3666257"/>
                </a:cubicBezTo>
                <a:cubicBezTo>
                  <a:pt x="924983" y="3672607"/>
                  <a:pt x="928793" y="3699277"/>
                  <a:pt x="911013" y="3696737"/>
                </a:cubicBezTo>
                <a:cubicBezTo>
                  <a:pt x="893233" y="3694197"/>
                  <a:pt x="856403" y="3658637"/>
                  <a:pt x="834813" y="3651017"/>
                </a:cubicBezTo>
                <a:cubicBezTo>
                  <a:pt x="813223" y="3643397"/>
                  <a:pt x="801793" y="3645937"/>
                  <a:pt x="781473" y="3651017"/>
                </a:cubicBezTo>
                <a:cubicBezTo>
                  <a:pt x="761153" y="3656097"/>
                  <a:pt x="738293" y="3661177"/>
                  <a:pt x="712893" y="3681497"/>
                </a:cubicBezTo>
                <a:cubicBezTo>
                  <a:pt x="687493" y="3701817"/>
                  <a:pt x="662093" y="3753887"/>
                  <a:pt x="629073" y="3772937"/>
                </a:cubicBezTo>
                <a:cubicBezTo>
                  <a:pt x="596053" y="3791987"/>
                  <a:pt x="541443" y="3779287"/>
                  <a:pt x="514773" y="3795797"/>
                </a:cubicBezTo>
                <a:cubicBezTo>
                  <a:pt x="488103" y="3812307"/>
                  <a:pt x="477943" y="3842787"/>
                  <a:pt x="469053" y="3871997"/>
                </a:cubicBezTo>
                <a:cubicBezTo>
                  <a:pt x="460163" y="3901207"/>
                  <a:pt x="451273" y="3941847"/>
                  <a:pt x="461433" y="3971057"/>
                </a:cubicBezTo>
                <a:cubicBezTo>
                  <a:pt x="471593" y="4000267"/>
                  <a:pt x="513503" y="4023127"/>
                  <a:pt x="530013" y="4047257"/>
                </a:cubicBezTo>
                <a:cubicBezTo>
                  <a:pt x="546523" y="4071387"/>
                  <a:pt x="557953" y="4067577"/>
                  <a:pt x="560493" y="4115837"/>
                </a:cubicBezTo>
                <a:cubicBezTo>
                  <a:pt x="563033" y="4164097"/>
                  <a:pt x="556683" y="4286017"/>
                  <a:pt x="545253" y="4336817"/>
                </a:cubicBezTo>
                <a:cubicBezTo>
                  <a:pt x="533823" y="4387617"/>
                  <a:pt x="502073" y="4393967"/>
                  <a:pt x="491913" y="4420637"/>
                </a:cubicBezTo>
                <a:cubicBezTo>
                  <a:pt x="481753" y="4447307"/>
                  <a:pt x="453813" y="4484137"/>
                  <a:pt x="484293" y="4496837"/>
                </a:cubicBezTo>
                <a:cubicBezTo>
                  <a:pt x="514773" y="4509537"/>
                  <a:pt x="615103" y="4501917"/>
                  <a:pt x="674793" y="4496837"/>
                </a:cubicBezTo>
                <a:cubicBezTo>
                  <a:pt x="734483" y="4491757"/>
                  <a:pt x="781473" y="4466357"/>
                  <a:pt x="842433" y="4466357"/>
                </a:cubicBezTo>
                <a:cubicBezTo>
                  <a:pt x="903393" y="4466357"/>
                  <a:pt x="993563" y="4490487"/>
                  <a:pt x="1040553" y="4496837"/>
                </a:cubicBezTo>
                <a:cubicBezTo>
                  <a:pt x="1087543" y="4503187"/>
                  <a:pt x="1085003" y="4523507"/>
                  <a:pt x="1124373" y="4504457"/>
                </a:cubicBezTo>
                <a:cubicBezTo>
                  <a:pt x="1163743" y="4485407"/>
                  <a:pt x="1215813" y="4404127"/>
                  <a:pt x="1276773" y="4382537"/>
                </a:cubicBezTo>
                <a:cubicBezTo>
                  <a:pt x="1337733" y="4360947"/>
                  <a:pt x="1443143" y="4391427"/>
                  <a:pt x="1490133" y="4374917"/>
                </a:cubicBezTo>
                <a:cubicBezTo>
                  <a:pt x="1537123" y="4358407"/>
                  <a:pt x="1514263" y="4329197"/>
                  <a:pt x="1558713" y="4283477"/>
                </a:cubicBezTo>
                <a:cubicBezTo>
                  <a:pt x="1603163" y="4237757"/>
                  <a:pt x="1692063" y="4169177"/>
                  <a:pt x="1756833" y="4100597"/>
                </a:cubicBezTo>
                <a:cubicBezTo>
                  <a:pt x="1821603" y="4032017"/>
                  <a:pt x="1901613" y="3920257"/>
                  <a:pt x="1947333" y="3871997"/>
                </a:cubicBezTo>
                <a:cubicBezTo>
                  <a:pt x="1993053" y="3823737"/>
                  <a:pt x="1982893" y="3819927"/>
                  <a:pt x="2031153" y="3811037"/>
                </a:cubicBezTo>
                <a:cubicBezTo>
                  <a:pt x="2079413" y="3802147"/>
                  <a:pt x="2191173" y="3803417"/>
                  <a:pt x="2236893" y="3818657"/>
                </a:cubicBezTo>
                <a:cubicBezTo>
                  <a:pt x="2282613" y="3833897"/>
                  <a:pt x="2288963" y="3851677"/>
                  <a:pt x="2305473" y="3902477"/>
                </a:cubicBezTo>
                <a:cubicBezTo>
                  <a:pt x="2321983" y="3953277"/>
                  <a:pt x="2342303" y="4054877"/>
                  <a:pt x="2335953" y="4123457"/>
                </a:cubicBezTo>
                <a:cubicBezTo>
                  <a:pt x="2329603" y="4192037"/>
                  <a:pt x="2283883" y="4259347"/>
                  <a:pt x="2267373" y="4313957"/>
                </a:cubicBezTo>
                <a:cubicBezTo>
                  <a:pt x="2250863" y="4368567"/>
                  <a:pt x="2210223" y="4415557"/>
                  <a:pt x="2236893" y="4451117"/>
                </a:cubicBezTo>
                <a:cubicBezTo>
                  <a:pt x="2263563" y="4486677"/>
                  <a:pt x="2382943" y="4515887"/>
                  <a:pt x="2427393" y="4527317"/>
                </a:cubicBezTo>
                <a:cubicBezTo>
                  <a:pt x="2471843" y="4538747"/>
                  <a:pt x="2488353" y="4508267"/>
                  <a:pt x="2503593" y="4519697"/>
                </a:cubicBezTo>
                <a:cubicBezTo>
                  <a:pt x="2518833" y="4531127"/>
                  <a:pt x="2515023" y="4560337"/>
                  <a:pt x="2518833" y="4595897"/>
                </a:cubicBezTo>
                <a:cubicBezTo>
                  <a:pt x="2522643" y="4631457"/>
                  <a:pt x="2507403" y="4682257"/>
                  <a:pt x="2526453" y="4733057"/>
                </a:cubicBezTo>
                <a:cubicBezTo>
                  <a:pt x="2545503" y="4783857"/>
                  <a:pt x="2589953" y="4852437"/>
                  <a:pt x="2633133" y="4900697"/>
                </a:cubicBezTo>
                <a:cubicBezTo>
                  <a:pt x="2676313" y="4948957"/>
                  <a:pt x="2690283" y="4973087"/>
                  <a:pt x="2762673" y="500737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5" name="Group 114"/>
          <p:cNvGrpSpPr/>
          <p:nvPr/>
        </p:nvGrpSpPr>
        <p:grpSpPr>
          <a:xfrm>
            <a:off x="2970190" y="5175986"/>
            <a:ext cx="530915" cy="369332"/>
            <a:chOff x="4043184" y="7382326"/>
            <a:chExt cx="530915" cy="369332"/>
          </a:xfrm>
        </p:grpSpPr>
        <p:sp>
          <p:nvSpPr>
            <p:cNvPr id="116" name="TextBox 115"/>
            <p:cNvSpPr txBox="1"/>
            <p:nvPr/>
          </p:nvSpPr>
          <p:spPr>
            <a:xfrm>
              <a:off x="4043184" y="738232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904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2" name="Freeform 51"/>
          <p:cNvSpPr/>
          <p:nvPr/>
        </p:nvSpPr>
        <p:spPr>
          <a:xfrm>
            <a:off x="4540452" y="3423178"/>
            <a:ext cx="1232195" cy="1487935"/>
          </a:xfrm>
          <a:custGeom>
            <a:avLst/>
            <a:gdLst>
              <a:gd name="connsiteX0" fmla="*/ 431598 w 1232195"/>
              <a:gd name="connsiteY0" fmla="*/ 13442 h 1487935"/>
              <a:gd name="connsiteX1" fmla="*/ 332538 w 1232195"/>
              <a:gd name="connsiteY1" fmla="*/ 97262 h 1487935"/>
              <a:gd name="connsiteX2" fmla="*/ 313488 w 1232195"/>
              <a:gd name="connsiteY2" fmla="*/ 188702 h 1487935"/>
              <a:gd name="connsiteX3" fmla="*/ 237288 w 1232195"/>
              <a:gd name="connsiteY3" fmla="*/ 238232 h 1487935"/>
              <a:gd name="connsiteX4" fmla="*/ 142038 w 1232195"/>
              <a:gd name="connsiteY4" fmla="*/ 306812 h 1487935"/>
              <a:gd name="connsiteX5" fmla="*/ 96318 w 1232195"/>
              <a:gd name="connsiteY5" fmla="*/ 417302 h 1487935"/>
              <a:gd name="connsiteX6" fmla="*/ 202998 w 1232195"/>
              <a:gd name="connsiteY6" fmla="*/ 539222 h 1487935"/>
              <a:gd name="connsiteX7" fmla="*/ 202998 w 1232195"/>
              <a:gd name="connsiteY7" fmla="*/ 619232 h 1487935"/>
              <a:gd name="connsiteX8" fmla="*/ 195378 w 1232195"/>
              <a:gd name="connsiteY8" fmla="*/ 703052 h 1487935"/>
              <a:gd name="connsiteX9" fmla="*/ 111558 w 1232195"/>
              <a:gd name="connsiteY9" fmla="*/ 775442 h 1487935"/>
              <a:gd name="connsiteX10" fmla="*/ 16308 w 1232195"/>
              <a:gd name="connsiteY10" fmla="*/ 798302 h 1487935"/>
              <a:gd name="connsiteX11" fmla="*/ 12498 w 1232195"/>
              <a:gd name="connsiteY11" fmla="*/ 889742 h 1487935"/>
              <a:gd name="connsiteX12" fmla="*/ 142038 w 1232195"/>
              <a:gd name="connsiteY12" fmla="*/ 958322 h 1487935"/>
              <a:gd name="connsiteX13" fmla="*/ 279198 w 1232195"/>
              <a:gd name="connsiteY13" fmla="*/ 924032 h 1487935"/>
              <a:gd name="connsiteX14" fmla="*/ 397308 w 1232195"/>
              <a:gd name="connsiteY14" fmla="*/ 954512 h 1487935"/>
              <a:gd name="connsiteX15" fmla="*/ 443028 w 1232195"/>
              <a:gd name="connsiteY15" fmla="*/ 1068812 h 1487935"/>
              <a:gd name="connsiteX16" fmla="*/ 423978 w 1232195"/>
              <a:gd name="connsiteY16" fmla="*/ 1186922 h 1487935"/>
              <a:gd name="connsiteX17" fmla="*/ 347778 w 1232195"/>
              <a:gd name="connsiteY17" fmla="*/ 1301222 h 1487935"/>
              <a:gd name="connsiteX18" fmla="*/ 313488 w 1232195"/>
              <a:gd name="connsiteY18" fmla="*/ 1407902 h 1487935"/>
              <a:gd name="connsiteX19" fmla="*/ 359208 w 1232195"/>
              <a:gd name="connsiteY19" fmla="*/ 1487912 h 1487935"/>
              <a:gd name="connsiteX20" fmla="*/ 458268 w 1232195"/>
              <a:gd name="connsiteY20" fmla="*/ 1400282 h 1487935"/>
              <a:gd name="connsiteX21" fmla="*/ 500178 w 1232195"/>
              <a:gd name="connsiteY21" fmla="*/ 1263122 h 1487935"/>
              <a:gd name="connsiteX22" fmla="*/ 656388 w 1232195"/>
              <a:gd name="connsiteY22" fmla="*/ 1103102 h 1487935"/>
              <a:gd name="connsiteX23" fmla="*/ 766878 w 1232195"/>
              <a:gd name="connsiteY23" fmla="*/ 969752 h 1487935"/>
              <a:gd name="connsiteX24" fmla="*/ 892608 w 1232195"/>
              <a:gd name="connsiteY24" fmla="*/ 946892 h 1487935"/>
              <a:gd name="connsiteX25" fmla="*/ 1075488 w 1232195"/>
              <a:gd name="connsiteY25" fmla="*/ 1004042 h 1487935"/>
              <a:gd name="connsiteX26" fmla="*/ 1205028 w 1232195"/>
              <a:gd name="connsiteY26" fmla="*/ 1061192 h 1487935"/>
              <a:gd name="connsiteX27" fmla="*/ 1212648 w 1232195"/>
              <a:gd name="connsiteY27" fmla="*/ 950702 h 1487935"/>
              <a:gd name="connsiteX28" fmla="*/ 987858 w 1232195"/>
              <a:gd name="connsiteY28" fmla="*/ 725912 h 1487935"/>
              <a:gd name="connsiteX29" fmla="*/ 751638 w 1232195"/>
              <a:gd name="connsiteY29" fmla="*/ 562082 h 1487935"/>
              <a:gd name="connsiteX30" fmla="*/ 652578 w 1232195"/>
              <a:gd name="connsiteY30" fmla="*/ 447782 h 1487935"/>
              <a:gd name="connsiteX31" fmla="*/ 610668 w 1232195"/>
              <a:gd name="connsiteY31" fmla="*/ 314432 h 1487935"/>
              <a:gd name="connsiteX32" fmla="*/ 553518 w 1232195"/>
              <a:gd name="connsiteY32" fmla="*/ 219182 h 1487935"/>
              <a:gd name="connsiteX33" fmla="*/ 545898 w 1232195"/>
              <a:gd name="connsiteY33" fmla="*/ 93452 h 1487935"/>
              <a:gd name="connsiteX34" fmla="*/ 561138 w 1232195"/>
              <a:gd name="connsiteY34" fmla="*/ 55352 h 1487935"/>
              <a:gd name="connsiteX35" fmla="*/ 526848 w 1232195"/>
              <a:gd name="connsiteY35" fmla="*/ 5822 h 1487935"/>
              <a:gd name="connsiteX36" fmla="*/ 431598 w 1232195"/>
              <a:gd name="connsiteY36" fmla="*/ 13442 h 1487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2195" h="1487935">
                <a:moveTo>
                  <a:pt x="431598" y="13442"/>
                </a:moveTo>
                <a:cubicBezTo>
                  <a:pt x="399213" y="28682"/>
                  <a:pt x="352223" y="68052"/>
                  <a:pt x="332538" y="97262"/>
                </a:cubicBezTo>
                <a:cubicBezTo>
                  <a:pt x="312853" y="126472"/>
                  <a:pt x="329363" y="165207"/>
                  <a:pt x="313488" y="188702"/>
                </a:cubicBezTo>
                <a:cubicBezTo>
                  <a:pt x="297613" y="212197"/>
                  <a:pt x="265863" y="218547"/>
                  <a:pt x="237288" y="238232"/>
                </a:cubicBezTo>
                <a:cubicBezTo>
                  <a:pt x="208713" y="257917"/>
                  <a:pt x="165533" y="276967"/>
                  <a:pt x="142038" y="306812"/>
                </a:cubicBezTo>
                <a:cubicBezTo>
                  <a:pt x="118543" y="336657"/>
                  <a:pt x="86158" y="378567"/>
                  <a:pt x="96318" y="417302"/>
                </a:cubicBezTo>
                <a:cubicBezTo>
                  <a:pt x="106478" y="456037"/>
                  <a:pt x="185218" y="505567"/>
                  <a:pt x="202998" y="539222"/>
                </a:cubicBezTo>
                <a:cubicBezTo>
                  <a:pt x="220778" y="572877"/>
                  <a:pt x="204268" y="591927"/>
                  <a:pt x="202998" y="619232"/>
                </a:cubicBezTo>
                <a:cubicBezTo>
                  <a:pt x="201728" y="646537"/>
                  <a:pt x="210618" y="677017"/>
                  <a:pt x="195378" y="703052"/>
                </a:cubicBezTo>
                <a:cubicBezTo>
                  <a:pt x="180138" y="729087"/>
                  <a:pt x="141403" y="759567"/>
                  <a:pt x="111558" y="775442"/>
                </a:cubicBezTo>
                <a:cubicBezTo>
                  <a:pt x="81713" y="791317"/>
                  <a:pt x="32818" y="779252"/>
                  <a:pt x="16308" y="798302"/>
                </a:cubicBezTo>
                <a:cubicBezTo>
                  <a:pt x="-202" y="817352"/>
                  <a:pt x="-8457" y="863072"/>
                  <a:pt x="12498" y="889742"/>
                </a:cubicBezTo>
                <a:cubicBezTo>
                  <a:pt x="33453" y="916412"/>
                  <a:pt x="97588" y="952607"/>
                  <a:pt x="142038" y="958322"/>
                </a:cubicBezTo>
                <a:cubicBezTo>
                  <a:pt x="186488" y="964037"/>
                  <a:pt x="236653" y="924667"/>
                  <a:pt x="279198" y="924032"/>
                </a:cubicBezTo>
                <a:cubicBezTo>
                  <a:pt x="321743" y="923397"/>
                  <a:pt x="370003" y="930382"/>
                  <a:pt x="397308" y="954512"/>
                </a:cubicBezTo>
                <a:cubicBezTo>
                  <a:pt x="424613" y="978642"/>
                  <a:pt x="438583" y="1030077"/>
                  <a:pt x="443028" y="1068812"/>
                </a:cubicBezTo>
                <a:cubicBezTo>
                  <a:pt x="447473" y="1107547"/>
                  <a:pt x="439853" y="1148187"/>
                  <a:pt x="423978" y="1186922"/>
                </a:cubicBezTo>
                <a:cubicBezTo>
                  <a:pt x="408103" y="1225657"/>
                  <a:pt x="366193" y="1264392"/>
                  <a:pt x="347778" y="1301222"/>
                </a:cubicBezTo>
                <a:cubicBezTo>
                  <a:pt x="329363" y="1338052"/>
                  <a:pt x="311583" y="1376787"/>
                  <a:pt x="313488" y="1407902"/>
                </a:cubicBezTo>
                <a:cubicBezTo>
                  <a:pt x="315393" y="1439017"/>
                  <a:pt x="335078" y="1489182"/>
                  <a:pt x="359208" y="1487912"/>
                </a:cubicBezTo>
                <a:cubicBezTo>
                  <a:pt x="383338" y="1486642"/>
                  <a:pt x="434773" y="1437747"/>
                  <a:pt x="458268" y="1400282"/>
                </a:cubicBezTo>
                <a:cubicBezTo>
                  <a:pt x="481763" y="1362817"/>
                  <a:pt x="467158" y="1312652"/>
                  <a:pt x="500178" y="1263122"/>
                </a:cubicBezTo>
                <a:cubicBezTo>
                  <a:pt x="533198" y="1213592"/>
                  <a:pt x="611938" y="1151997"/>
                  <a:pt x="656388" y="1103102"/>
                </a:cubicBezTo>
                <a:cubicBezTo>
                  <a:pt x="700838" y="1054207"/>
                  <a:pt x="727508" y="995787"/>
                  <a:pt x="766878" y="969752"/>
                </a:cubicBezTo>
                <a:cubicBezTo>
                  <a:pt x="806248" y="943717"/>
                  <a:pt x="841173" y="941177"/>
                  <a:pt x="892608" y="946892"/>
                </a:cubicBezTo>
                <a:cubicBezTo>
                  <a:pt x="944043" y="952607"/>
                  <a:pt x="1023418" y="984992"/>
                  <a:pt x="1075488" y="1004042"/>
                </a:cubicBezTo>
                <a:cubicBezTo>
                  <a:pt x="1127558" y="1023092"/>
                  <a:pt x="1182168" y="1070082"/>
                  <a:pt x="1205028" y="1061192"/>
                </a:cubicBezTo>
                <a:cubicBezTo>
                  <a:pt x="1227888" y="1052302"/>
                  <a:pt x="1248843" y="1006582"/>
                  <a:pt x="1212648" y="950702"/>
                </a:cubicBezTo>
                <a:cubicBezTo>
                  <a:pt x="1176453" y="894822"/>
                  <a:pt x="1064693" y="790682"/>
                  <a:pt x="987858" y="725912"/>
                </a:cubicBezTo>
                <a:cubicBezTo>
                  <a:pt x="911023" y="661142"/>
                  <a:pt x="807518" y="608437"/>
                  <a:pt x="751638" y="562082"/>
                </a:cubicBezTo>
                <a:cubicBezTo>
                  <a:pt x="695758" y="515727"/>
                  <a:pt x="676073" y="489057"/>
                  <a:pt x="652578" y="447782"/>
                </a:cubicBezTo>
                <a:cubicBezTo>
                  <a:pt x="629083" y="406507"/>
                  <a:pt x="627178" y="352532"/>
                  <a:pt x="610668" y="314432"/>
                </a:cubicBezTo>
                <a:cubicBezTo>
                  <a:pt x="594158" y="276332"/>
                  <a:pt x="564313" y="256012"/>
                  <a:pt x="553518" y="219182"/>
                </a:cubicBezTo>
                <a:cubicBezTo>
                  <a:pt x="542723" y="182352"/>
                  <a:pt x="544628" y="120757"/>
                  <a:pt x="545898" y="93452"/>
                </a:cubicBezTo>
                <a:cubicBezTo>
                  <a:pt x="547168" y="66147"/>
                  <a:pt x="564313" y="69957"/>
                  <a:pt x="561138" y="55352"/>
                </a:cubicBezTo>
                <a:cubicBezTo>
                  <a:pt x="557963" y="40747"/>
                  <a:pt x="542723" y="15347"/>
                  <a:pt x="526848" y="5822"/>
                </a:cubicBezTo>
                <a:cubicBezTo>
                  <a:pt x="510973" y="-3703"/>
                  <a:pt x="463983" y="-1798"/>
                  <a:pt x="431598" y="13442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Freeform 52"/>
          <p:cNvSpPr/>
          <p:nvPr/>
        </p:nvSpPr>
        <p:spPr>
          <a:xfrm>
            <a:off x="4237132" y="3120390"/>
            <a:ext cx="1802971" cy="1958354"/>
          </a:xfrm>
          <a:custGeom>
            <a:avLst/>
            <a:gdLst>
              <a:gd name="connsiteX0" fmla="*/ 468218 w 1802971"/>
              <a:gd name="connsiteY0" fmla="*/ 1897380 h 1958354"/>
              <a:gd name="connsiteX1" fmla="*/ 582518 w 1802971"/>
              <a:gd name="connsiteY1" fmla="*/ 1927860 h 1958354"/>
              <a:gd name="connsiteX2" fmla="*/ 647288 w 1802971"/>
              <a:gd name="connsiteY2" fmla="*/ 1958340 h 1958354"/>
              <a:gd name="connsiteX3" fmla="*/ 700628 w 1802971"/>
              <a:gd name="connsiteY3" fmla="*/ 1931670 h 1958354"/>
              <a:gd name="connsiteX4" fmla="*/ 769208 w 1802971"/>
              <a:gd name="connsiteY4" fmla="*/ 1916430 h 1958354"/>
              <a:gd name="connsiteX5" fmla="*/ 879698 w 1802971"/>
              <a:gd name="connsiteY5" fmla="*/ 1764030 h 1958354"/>
              <a:gd name="connsiteX6" fmla="*/ 898748 w 1802971"/>
              <a:gd name="connsiteY6" fmla="*/ 1607820 h 1958354"/>
              <a:gd name="connsiteX7" fmla="*/ 982568 w 1802971"/>
              <a:gd name="connsiteY7" fmla="*/ 1516380 h 1958354"/>
              <a:gd name="connsiteX8" fmla="*/ 1035908 w 1802971"/>
              <a:gd name="connsiteY8" fmla="*/ 1402080 h 1958354"/>
              <a:gd name="connsiteX9" fmla="*/ 1112108 w 1802971"/>
              <a:gd name="connsiteY9" fmla="*/ 1333500 h 1958354"/>
              <a:gd name="connsiteX10" fmla="*/ 1222598 w 1802971"/>
              <a:gd name="connsiteY10" fmla="*/ 1314450 h 1958354"/>
              <a:gd name="connsiteX11" fmla="*/ 1314038 w 1802971"/>
              <a:gd name="connsiteY11" fmla="*/ 1344930 h 1958354"/>
              <a:gd name="connsiteX12" fmla="*/ 1428338 w 1802971"/>
              <a:gd name="connsiteY12" fmla="*/ 1440180 h 1958354"/>
              <a:gd name="connsiteX13" fmla="*/ 1531208 w 1802971"/>
              <a:gd name="connsiteY13" fmla="*/ 1535430 h 1958354"/>
              <a:gd name="connsiteX14" fmla="*/ 1634078 w 1802971"/>
              <a:gd name="connsiteY14" fmla="*/ 1440180 h 1958354"/>
              <a:gd name="connsiteX15" fmla="*/ 1782668 w 1802971"/>
              <a:gd name="connsiteY15" fmla="*/ 1375410 h 1958354"/>
              <a:gd name="connsiteX16" fmla="*/ 1786478 w 1802971"/>
              <a:gd name="connsiteY16" fmla="*/ 1318260 h 1958354"/>
              <a:gd name="connsiteX17" fmla="*/ 1641698 w 1802971"/>
              <a:gd name="connsiteY17" fmla="*/ 1226820 h 1958354"/>
              <a:gd name="connsiteX18" fmla="*/ 1489298 w 1802971"/>
              <a:gd name="connsiteY18" fmla="*/ 1108710 h 1958354"/>
              <a:gd name="connsiteX19" fmla="*/ 1413098 w 1802971"/>
              <a:gd name="connsiteY19" fmla="*/ 1024890 h 1958354"/>
              <a:gd name="connsiteX20" fmla="*/ 1291178 w 1802971"/>
              <a:gd name="connsiteY20" fmla="*/ 948690 h 1958354"/>
              <a:gd name="connsiteX21" fmla="*/ 1020668 w 1802971"/>
              <a:gd name="connsiteY21" fmla="*/ 750570 h 1958354"/>
              <a:gd name="connsiteX22" fmla="*/ 1005428 w 1802971"/>
              <a:gd name="connsiteY22" fmla="*/ 617220 h 1958354"/>
              <a:gd name="connsiteX23" fmla="*/ 921608 w 1802971"/>
              <a:gd name="connsiteY23" fmla="*/ 506730 h 1958354"/>
              <a:gd name="connsiteX24" fmla="*/ 952088 w 1802971"/>
              <a:gd name="connsiteY24" fmla="*/ 373380 h 1958354"/>
              <a:gd name="connsiteX25" fmla="*/ 1009238 w 1802971"/>
              <a:gd name="connsiteY25" fmla="*/ 274320 h 1958354"/>
              <a:gd name="connsiteX26" fmla="*/ 955898 w 1802971"/>
              <a:gd name="connsiteY26" fmla="*/ 87630 h 1958354"/>
              <a:gd name="connsiteX27" fmla="*/ 910178 w 1802971"/>
              <a:gd name="connsiteY27" fmla="*/ 0 h 1958354"/>
              <a:gd name="connsiteX28" fmla="*/ 799688 w 1802971"/>
              <a:gd name="connsiteY28" fmla="*/ 87630 h 1958354"/>
              <a:gd name="connsiteX29" fmla="*/ 738728 w 1802971"/>
              <a:gd name="connsiteY29" fmla="*/ 156210 h 1958354"/>
              <a:gd name="connsiteX30" fmla="*/ 731108 w 1802971"/>
              <a:gd name="connsiteY30" fmla="*/ 209550 h 1958354"/>
              <a:gd name="connsiteX31" fmla="*/ 658718 w 1802971"/>
              <a:gd name="connsiteY31" fmla="*/ 274320 h 1958354"/>
              <a:gd name="connsiteX32" fmla="*/ 563468 w 1802971"/>
              <a:gd name="connsiteY32" fmla="*/ 335280 h 1958354"/>
              <a:gd name="connsiteX33" fmla="*/ 491078 w 1802971"/>
              <a:gd name="connsiteY33" fmla="*/ 438150 h 1958354"/>
              <a:gd name="connsiteX34" fmla="*/ 475838 w 1802971"/>
              <a:gd name="connsiteY34" fmla="*/ 487680 h 1958354"/>
              <a:gd name="connsiteX35" fmla="*/ 365348 w 1802971"/>
              <a:gd name="connsiteY35" fmla="*/ 567690 h 1958354"/>
              <a:gd name="connsiteX36" fmla="*/ 270098 w 1802971"/>
              <a:gd name="connsiteY36" fmla="*/ 693420 h 1958354"/>
              <a:gd name="connsiteX37" fmla="*/ 228188 w 1802971"/>
              <a:gd name="connsiteY37" fmla="*/ 842010 h 1958354"/>
              <a:gd name="connsiteX38" fmla="*/ 258668 w 1802971"/>
              <a:gd name="connsiteY38" fmla="*/ 979170 h 1958354"/>
              <a:gd name="connsiteX39" fmla="*/ 193898 w 1802971"/>
              <a:gd name="connsiteY39" fmla="*/ 1043940 h 1958354"/>
              <a:gd name="connsiteX40" fmla="*/ 98648 w 1802971"/>
              <a:gd name="connsiteY40" fmla="*/ 1097280 h 1958354"/>
              <a:gd name="connsiteX41" fmla="*/ 52928 w 1802971"/>
              <a:gd name="connsiteY41" fmla="*/ 1211580 h 1958354"/>
              <a:gd name="connsiteX42" fmla="*/ 3398 w 1802971"/>
              <a:gd name="connsiteY42" fmla="*/ 1257300 h 1958354"/>
              <a:gd name="connsiteX43" fmla="*/ 18638 w 1802971"/>
              <a:gd name="connsiteY43" fmla="*/ 1398270 h 1958354"/>
              <a:gd name="connsiteX44" fmla="*/ 132938 w 1802971"/>
              <a:gd name="connsiteY44" fmla="*/ 1497330 h 1958354"/>
              <a:gd name="connsiteX45" fmla="*/ 205328 w 1802971"/>
              <a:gd name="connsiteY45" fmla="*/ 1504950 h 1958354"/>
              <a:gd name="connsiteX46" fmla="*/ 323438 w 1802971"/>
              <a:gd name="connsiteY46" fmla="*/ 1436370 h 1958354"/>
              <a:gd name="connsiteX47" fmla="*/ 411068 w 1802971"/>
              <a:gd name="connsiteY47" fmla="*/ 1405890 h 1958354"/>
              <a:gd name="connsiteX48" fmla="*/ 548228 w 1802971"/>
              <a:gd name="connsiteY48" fmla="*/ 1360170 h 1958354"/>
              <a:gd name="connsiteX49" fmla="*/ 593948 w 1802971"/>
              <a:gd name="connsiteY49" fmla="*/ 1337310 h 1958354"/>
              <a:gd name="connsiteX50" fmla="*/ 658718 w 1802971"/>
              <a:gd name="connsiteY50" fmla="*/ 1421130 h 1958354"/>
              <a:gd name="connsiteX51" fmla="*/ 620618 w 1802971"/>
              <a:gd name="connsiteY51" fmla="*/ 1504950 h 1958354"/>
              <a:gd name="connsiteX52" fmla="*/ 536798 w 1802971"/>
              <a:gd name="connsiteY52" fmla="*/ 1584960 h 1958354"/>
              <a:gd name="connsiteX53" fmla="*/ 521558 w 1802971"/>
              <a:gd name="connsiteY53" fmla="*/ 1737360 h 1958354"/>
              <a:gd name="connsiteX54" fmla="*/ 525368 w 1802971"/>
              <a:gd name="connsiteY54" fmla="*/ 1813560 h 1958354"/>
              <a:gd name="connsiteX55" fmla="*/ 468218 w 1802971"/>
              <a:gd name="connsiteY55" fmla="*/ 1897380 h 195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02971" h="1958354">
                <a:moveTo>
                  <a:pt x="468218" y="1897380"/>
                </a:moveTo>
                <a:cubicBezTo>
                  <a:pt x="477743" y="1916430"/>
                  <a:pt x="552673" y="1917700"/>
                  <a:pt x="582518" y="1927860"/>
                </a:cubicBezTo>
                <a:cubicBezTo>
                  <a:pt x="612363" y="1938020"/>
                  <a:pt x="627603" y="1957705"/>
                  <a:pt x="647288" y="1958340"/>
                </a:cubicBezTo>
                <a:cubicBezTo>
                  <a:pt x="666973" y="1958975"/>
                  <a:pt x="680308" y="1938655"/>
                  <a:pt x="700628" y="1931670"/>
                </a:cubicBezTo>
                <a:cubicBezTo>
                  <a:pt x="720948" y="1924685"/>
                  <a:pt x="739363" y="1944370"/>
                  <a:pt x="769208" y="1916430"/>
                </a:cubicBezTo>
                <a:cubicBezTo>
                  <a:pt x="799053" y="1888490"/>
                  <a:pt x="858108" y="1815465"/>
                  <a:pt x="879698" y="1764030"/>
                </a:cubicBezTo>
                <a:cubicBezTo>
                  <a:pt x="901288" y="1712595"/>
                  <a:pt x="881603" y="1649095"/>
                  <a:pt x="898748" y="1607820"/>
                </a:cubicBezTo>
                <a:cubicBezTo>
                  <a:pt x="915893" y="1566545"/>
                  <a:pt x="959708" y="1550670"/>
                  <a:pt x="982568" y="1516380"/>
                </a:cubicBezTo>
                <a:cubicBezTo>
                  <a:pt x="1005428" y="1482090"/>
                  <a:pt x="1014318" y="1432560"/>
                  <a:pt x="1035908" y="1402080"/>
                </a:cubicBezTo>
                <a:cubicBezTo>
                  <a:pt x="1057498" y="1371600"/>
                  <a:pt x="1080993" y="1348105"/>
                  <a:pt x="1112108" y="1333500"/>
                </a:cubicBezTo>
                <a:cubicBezTo>
                  <a:pt x="1143223" y="1318895"/>
                  <a:pt x="1188943" y="1312545"/>
                  <a:pt x="1222598" y="1314450"/>
                </a:cubicBezTo>
                <a:cubicBezTo>
                  <a:pt x="1256253" y="1316355"/>
                  <a:pt x="1279748" y="1323975"/>
                  <a:pt x="1314038" y="1344930"/>
                </a:cubicBezTo>
                <a:cubicBezTo>
                  <a:pt x="1348328" y="1365885"/>
                  <a:pt x="1392143" y="1408430"/>
                  <a:pt x="1428338" y="1440180"/>
                </a:cubicBezTo>
                <a:cubicBezTo>
                  <a:pt x="1464533" y="1471930"/>
                  <a:pt x="1496918" y="1535430"/>
                  <a:pt x="1531208" y="1535430"/>
                </a:cubicBezTo>
                <a:cubicBezTo>
                  <a:pt x="1565498" y="1535430"/>
                  <a:pt x="1592168" y="1466850"/>
                  <a:pt x="1634078" y="1440180"/>
                </a:cubicBezTo>
                <a:cubicBezTo>
                  <a:pt x="1675988" y="1413510"/>
                  <a:pt x="1757268" y="1395730"/>
                  <a:pt x="1782668" y="1375410"/>
                </a:cubicBezTo>
                <a:cubicBezTo>
                  <a:pt x="1808068" y="1355090"/>
                  <a:pt x="1809973" y="1343025"/>
                  <a:pt x="1786478" y="1318260"/>
                </a:cubicBezTo>
                <a:cubicBezTo>
                  <a:pt x="1762983" y="1293495"/>
                  <a:pt x="1691228" y="1261745"/>
                  <a:pt x="1641698" y="1226820"/>
                </a:cubicBezTo>
                <a:cubicBezTo>
                  <a:pt x="1592168" y="1191895"/>
                  <a:pt x="1527398" y="1142365"/>
                  <a:pt x="1489298" y="1108710"/>
                </a:cubicBezTo>
                <a:cubicBezTo>
                  <a:pt x="1451198" y="1075055"/>
                  <a:pt x="1446118" y="1051560"/>
                  <a:pt x="1413098" y="1024890"/>
                </a:cubicBezTo>
                <a:cubicBezTo>
                  <a:pt x="1380078" y="998220"/>
                  <a:pt x="1356583" y="994410"/>
                  <a:pt x="1291178" y="948690"/>
                </a:cubicBezTo>
                <a:cubicBezTo>
                  <a:pt x="1225773" y="902970"/>
                  <a:pt x="1068293" y="805815"/>
                  <a:pt x="1020668" y="750570"/>
                </a:cubicBezTo>
                <a:cubicBezTo>
                  <a:pt x="973043" y="695325"/>
                  <a:pt x="1021938" y="657860"/>
                  <a:pt x="1005428" y="617220"/>
                </a:cubicBezTo>
                <a:cubicBezTo>
                  <a:pt x="988918" y="576580"/>
                  <a:pt x="930498" y="547370"/>
                  <a:pt x="921608" y="506730"/>
                </a:cubicBezTo>
                <a:cubicBezTo>
                  <a:pt x="912718" y="466090"/>
                  <a:pt x="937483" y="412115"/>
                  <a:pt x="952088" y="373380"/>
                </a:cubicBezTo>
                <a:cubicBezTo>
                  <a:pt x="966693" y="334645"/>
                  <a:pt x="1008603" y="321945"/>
                  <a:pt x="1009238" y="274320"/>
                </a:cubicBezTo>
                <a:cubicBezTo>
                  <a:pt x="1009873" y="226695"/>
                  <a:pt x="972408" y="133350"/>
                  <a:pt x="955898" y="87630"/>
                </a:cubicBezTo>
                <a:cubicBezTo>
                  <a:pt x="939388" y="41910"/>
                  <a:pt x="936213" y="0"/>
                  <a:pt x="910178" y="0"/>
                </a:cubicBezTo>
                <a:cubicBezTo>
                  <a:pt x="884143" y="0"/>
                  <a:pt x="828263" y="61595"/>
                  <a:pt x="799688" y="87630"/>
                </a:cubicBezTo>
                <a:cubicBezTo>
                  <a:pt x="771113" y="113665"/>
                  <a:pt x="750158" y="135890"/>
                  <a:pt x="738728" y="156210"/>
                </a:cubicBezTo>
                <a:cubicBezTo>
                  <a:pt x="727298" y="176530"/>
                  <a:pt x="744443" y="189865"/>
                  <a:pt x="731108" y="209550"/>
                </a:cubicBezTo>
                <a:cubicBezTo>
                  <a:pt x="717773" y="229235"/>
                  <a:pt x="686658" y="253365"/>
                  <a:pt x="658718" y="274320"/>
                </a:cubicBezTo>
                <a:cubicBezTo>
                  <a:pt x="630778" y="295275"/>
                  <a:pt x="591408" y="307975"/>
                  <a:pt x="563468" y="335280"/>
                </a:cubicBezTo>
                <a:cubicBezTo>
                  <a:pt x="535528" y="362585"/>
                  <a:pt x="505683" y="412750"/>
                  <a:pt x="491078" y="438150"/>
                </a:cubicBezTo>
                <a:cubicBezTo>
                  <a:pt x="476473" y="463550"/>
                  <a:pt x="496793" y="466090"/>
                  <a:pt x="475838" y="487680"/>
                </a:cubicBezTo>
                <a:cubicBezTo>
                  <a:pt x="454883" y="509270"/>
                  <a:pt x="399638" y="533400"/>
                  <a:pt x="365348" y="567690"/>
                </a:cubicBezTo>
                <a:cubicBezTo>
                  <a:pt x="331058" y="601980"/>
                  <a:pt x="292958" y="647700"/>
                  <a:pt x="270098" y="693420"/>
                </a:cubicBezTo>
                <a:cubicBezTo>
                  <a:pt x="247238" y="739140"/>
                  <a:pt x="230093" y="794385"/>
                  <a:pt x="228188" y="842010"/>
                </a:cubicBezTo>
                <a:cubicBezTo>
                  <a:pt x="226283" y="889635"/>
                  <a:pt x="264383" y="945515"/>
                  <a:pt x="258668" y="979170"/>
                </a:cubicBezTo>
                <a:cubicBezTo>
                  <a:pt x="252953" y="1012825"/>
                  <a:pt x="220568" y="1024255"/>
                  <a:pt x="193898" y="1043940"/>
                </a:cubicBezTo>
                <a:cubicBezTo>
                  <a:pt x="167228" y="1063625"/>
                  <a:pt x="122143" y="1069340"/>
                  <a:pt x="98648" y="1097280"/>
                </a:cubicBezTo>
                <a:cubicBezTo>
                  <a:pt x="75153" y="1125220"/>
                  <a:pt x="68803" y="1184910"/>
                  <a:pt x="52928" y="1211580"/>
                </a:cubicBezTo>
                <a:cubicBezTo>
                  <a:pt x="37053" y="1238250"/>
                  <a:pt x="9113" y="1226185"/>
                  <a:pt x="3398" y="1257300"/>
                </a:cubicBezTo>
                <a:cubicBezTo>
                  <a:pt x="-2317" y="1288415"/>
                  <a:pt x="-2952" y="1358265"/>
                  <a:pt x="18638" y="1398270"/>
                </a:cubicBezTo>
                <a:cubicBezTo>
                  <a:pt x="40228" y="1438275"/>
                  <a:pt x="101823" y="1479550"/>
                  <a:pt x="132938" y="1497330"/>
                </a:cubicBezTo>
                <a:cubicBezTo>
                  <a:pt x="164053" y="1515110"/>
                  <a:pt x="173578" y="1515110"/>
                  <a:pt x="205328" y="1504950"/>
                </a:cubicBezTo>
                <a:cubicBezTo>
                  <a:pt x="237078" y="1494790"/>
                  <a:pt x="289148" y="1452880"/>
                  <a:pt x="323438" y="1436370"/>
                </a:cubicBezTo>
                <a:cubicBezTo>
                  <a:pt x="357728" y="1419860"/>
                  <a:pt x="411068" y="1405890"/>
                  <a:pt x="411068" y="1405890"/>
                </a:cubicBezTo>
                <a:cubicBezTo>
                  <a:pt x="448533" y="1393190"/>
                  <a:pt x="517748" y="1371600"/>
                  <a:pt x="548228" y="1360170"/>
                </a:cubicBezTo>
                <a:cubicBezTo>
                  <a:pt x="578708" y="1348740"/>
                  <a:pt x="575533" y="1327150"/>
                  <a:pt x="593948" y="1337310"/>
                </a:cubicBezTo>
                <a:cubicBezTo>
                  <a:pt x="612363" y="1347470"/>
                  <a:pt x="654273" y="1393190"/>
                  <a:pt x="658718" y="1421130"/>
                </a:cubicBezTo>
                <a:cubicBezTo>
                  <a:pt x="663163" y="1449070"/>
                  <a:pt x="640938" y="1477645"/>
                  <a:pt x="620618" y="1504950"/>
                </a:cubicBezTo>
                <a:cubicBezTo>
                  <a:pt x="600298" y="1532255"/>
                  <a:pt x="553308" y="1546225"/>
                  <a:pt x="536798" y="1584960"/>
                </a:cubicBezTo>
                <a:cubicBezTo>
                  <a:pt x="520288" y="1623695"/>
                  <a:pt x="523463" y="1699260"/>
                  <a:pt x="521558" y="1737360"/>
                </a:cubicBezTo>
                <a:cubicBezTo>
                  <a:pt x="519653" y="1775460"/>
                  <a:pt x="532353" y="1790065"/>
                  <a:pt x="525368" y="1813560"/>
                </a:cubicBezTo>
                <a:cubicBezTo>
                  <a:pt x="518383" y="1837055"/>
                  <a:pt x="458693" y="1878330"/>
                  <a:pt x="468218" y="18973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068769" y="3013407"/>
            <a:ext cx="2257409" cy="2223101"/>
          </a:xfrm>
          <a:custGeom>
            <a:avLst/>
            <a:gdLst>
              <a:gd name="connsiteX0" fmla="*/ 606101 w 2257409"/>
              <a:gd name="connsiteY0" fmla="*/ 1775763 h 2223101"/>
              <a:gd name="connsiteX1" fmla="*/ 594671 w 2257409"/>
              <a:gd name="connsiteY1" fmla="*/ 1859583 h 2223101"/>
              <a:gd name="connsiteX2" fmla="*/ 522281 w 2257409"/>
              <a:gd name="connsiteY2" fmla="*/ 1916733 h 2223101"/>
              <a:gd name="connsiteX3" fmla="*/ 487991 w 2257409"/>
              <a:gd name="connsiteY3" fmla="*/ 1973883 h 2223101"/>
              <a:gd name="connsiteX4" fmla="*/ 590861 w 2257409"/>
              <a:gd name="connsiteY4" fmla="*/ 2133903 h 2223101"/>
              <a:gd name="connsiteX5" fmla="*/ 670871 w 2257409"/>
              <a:gd name="connsiteY5" fmla="*/ 2099613 h 2223101"/>
              <a:gd name="connsiteX6" fmla="*/ 804221 w 2257409"/>
              <a:gd name="connsiteY6" fmla="*/ 2183433 h 2223101"/>
              <a:gd name="connsiteX7" fmla="*/ 899471 w 2257409"/>
              <a:gd name="connsiteY7" fmla="*/ 2221533 h 2223101"/>
              <a:gd name="connsiteX8" fmla="*/ 956621 w 2257409"/>
              <a:gd name="connsiteY8" fmla="*/ 2133903 h 2223101"/>
              <a:gd name="connsiteX9" fmla="*/ 1128071 w 2257409"/>
              <a:gd name="connsiteY9" fmla="*/ 2008173 h 2223101"/>
              <a:gd name="connsiteX10" fmla="*/ 1166171 w 2257409"/>
              <a:gd name="connsiteY10" fmla="*/ 1840533 h 2223101"/>
              <a:gd name="connsiteX11" fmla="*/ 1227131 w 2257409"/>
              <a:gd name="connsiteY11" fmla="*/ 1699563 h 2223101"/>
              <a:gd name="connsiteX12" fmla="*/ 1284281 w 2257409"/>
              <a:gd name="connsiteY12" fmla="*/ 1581453 h 2223101"/>
              <a:gd name="connsiteX13" fmla="*/ 1341431 w 2257409"/>
              <a:gd name="connsiteY13" fmla="*/ 1509063 h 2223101"/>
              <a:gd name="connsiteX14" fmla="*/ 1375721 w 2257409"/>
              <a:gd name="connsiteY14" fmla="*/ 1493823 h 2223101"/>
              <a:gd name="connsiteX15" fmla="*/ 1482401 w 2257409"/>
              <a:gd name="connsiteY15" fmla="*/ 1543353 h 2223101"/>
              <a:gd name="connsiteX16" fmla="*/ 1638611 w 2257409"/>
              <a:gd name="connsiteY16" fmla="*/ 1722423 h 2223101"/>
              <a:gd name="connsiteX17" fmla="*/ 1752911 w 2257409"/>
              <a:gd name="connsiteY17" fmla="*/ 1798623 h 2223101"/>
              <a:gd name="connsiteX18" fmla="*/ 1871021 w 2257409"/>
              <a:gd name="connsiteY18" fmla="*/ 1710993 h 2223101"/>
              <a:gd name="connsiteX19" fmla="*/ 1996751 w 2257409"/>
              <a:gd name="connsiteY19" fmla="*/ 1638603 h 2223101"/>
              <a:gd name="connsiteX20" fmla="*/ 2145341 w 2257409"/>
              <a:gd name="connsiteY20" fmla="*/ 1520493 h 2223101"/>
              <a:gd name="connsiteX21" fmla="*/ 2255831 w 2257409"/>
              <a:gd name="connsiteY21" fmla="*/ 1387143 h 2223101"/>
              <a:gd name="connsiteX22" fmla="*/ 2202491 w 2257409"/>
              <a:gd name="connsiteY22" fmla="*/ 1345233 h 2223101"/>
              <a:gd name="connsiteX23" fmla="*/ 2092001 w 2257409"/>
              <a:gd name="connsiteY23" fmla="*/ 1364283 h 2223101"/>
              <a:gd name="connsiteX24" fmla="*/ 1882451 w 2257409"/>
              <a:gd name="connsiteY24" fmla="*/ 1280463 h 2223101"/>
              <a:gd name="connsiteX25" fmla="*/ 1650041 w 2257409"/>
              <a:gd name="connsiteY25" fmla="*/ 1128063 h 2223101"/>
              <a:gd name="connsiteX26" fmla="*/ 1516691 w 2257409"/>
              <a:gd name="connsiteY26" fmla="*/ 1029003 h 2223101"/>
              <a:gd name="connsiteX27" fmla="*/ 1360481 w 2257409"/>
              <a:gd name="connsiteY27" fmla="*/ 941373 h 2223101"/>
              <a:gd name="connsiteX28" fmla="*/ 1261421 w 2257409"/>
              <a:gd name="connsiteY28" fmla="*/ 861363 h 2223101"/>
              <a:gd name="connsiteX29" fmla="*/ 1181411 w 2257409"/>
              <a:gd name="connsiteY29" fmla="*/ 640383 h 2223101"/>
              <a:gd name="connsiteX30" fmla="*/ 1173791 w 2257409"/>
              <a:gd name="connsiteY30" fmla="*/ 560373 h 2223101"/>
              <a:gd name="connsiteX31" fmla="*/ 1238561 w 2257409"/>
              <a:gd name="connsiteY31" fmla="*/ 449883 h 2223101"/>
              <a:gd name="connsiteX32" fmla="*/ 1261421 w 2257409"/>
              <a:gd name="connsiteY32" fmla="*/ 331773 h 2223101"/>
              <a:gd name="connsiteX33" fmla="*/ 1200461 w 2257409"/>
              <a:gd name="connsiteY33" fmla="*/ 137463 h 2223101"/>
              <a:gd name="connsiteX34" fmla="*/ 1158551 w 2257409"/>
              <a:gd name="connsiteY34" fmla="*/ 42213 h 2223101"/>
              <a:gd name="connsiteX35" fmla="*/ 1048061 w 2257409"/>
              <a:gd name="connsiteY35" fmla="*/ 303 h 2223101"/>
              <a:gd name="connsiteX36" fmla="*/ 918521 w 2257409"/>
              <a:gd name="connsiteY36" fmla="*/ 61263 h 2223101"/>
              <a:gd name="connsiteX37" fmla="*/ 891851 w 2257409"/>
              <a:gd name="connsiteY37" fmla="*/ 137463 h 2223101"/>
              <a:gd name="connsiteX38" fmla="*/ 731831 w 2257409"/>
              <a:gd name="connsiteY38" fmla="*/ 228903 h 2223101"/>
              <a:gd name="connsiteX39" fmla="*/ 743261 w 2257409"/>
              <a:gd name="connsiteY39" fmla="*/ 335583 h 2223101"/>
              <a:gd name="connsiteX40" fmla="*/ 598481 w 2257409"/>
              <a:gd name="connsiteY40" fmla="*/ 434643 h 2223101"/>
              <a:gd name="connsiteX41" fmla="*/ 541331 w 2257409"/>
              <a:gd name="connsiteY41" fmla="*/ 560373 h 2223101"/>
              <a:gd name="connsiteX42" fmla="*/ 526091 w 2257409"/>
              <a:gd name="connsiteY42" fmla="*/ 583233 h 2223101"/>
              <a:gd name="connsiteX43" fmla="*/ 491801 w 2257409"/>
              <a:gd name="connsiteY43" fmla="*/ 579423 h 2223101"/>
              <a:gd name="connsiteX44" fmla="*/ 472751 w 2257409"/>
              <a:gd name="connsiteY44" fmla="*/ 640383 h 2223101"/>
              <a:gd name="connsiteX45" fmla="*/ 381311 w 2257409"/>
              <a:gd name="connsiteY45" fmla="*/ 705153 h 2223101"/>
              <a:gd name="connsiteX46" fmla="*/ 339401 w 2257409"/>
              <a:gd name="connsiteY46" fmla="*/ 827073 h 2223101"/>
              <a:gd name="connsiteX47" fmla="*/ 312731 w 2257409"/>
              <a:gd name="connsiteY47" fmla="*/ 899463 h 2223101"/>
              <a:gd name="connsiteX48" fmla="*/ 160331 w 2257409"/>
              <a:gd name="connsiteY48" fmla="*/ 956613 h 2223101"/>
              <a:gd name="connsiteX49" fmla="*/ 106991 w 2257409"/>
              <a:gd name="connsiteY49" fmla="*/ 1002333 h 2223101"/>
              <a:gd name="connsiteX50" fmla="*/ 80321 w 2257409"/>
              <a:gd name="connsiteY50" fmla="*/ 1048053 h 2223101"/>
              <a:gd name="connsiteX51" fmla="*/ 311 w 2257409"/>
              <a:gd name="connsiteY51" fmla="*/ 1082343 h 2223101"/>
              <a:gd name="connsiteX52" fmla="*/ 53651 w 2257409"/>
              <a:gd name="connsiteY52" fmla="*/ 1230933 h 2223101"/>
              <a:gd name="connsiteX53" fmla="*/ 80321 w 2257409"/>
              <a:gd name="connsiteY53" fmla="*/ 1444293 h 2223101"/>
              <a:gd name="connsiteX54" fmla="*/ 57461 w 2257409"/>
              <a:gd name="connsiteY54" fmla="*/ 1600503 h 2223101"/>
              <a:gd name="connsiteX55" fmla="*/ 15551 w 2257409"/>
              <a:gd name="connsiteY55" fmla="*/ 1699563 h 2223101"/>
              <a:gd name="connsiteX56" fmla="*/ 145091 w 2257409"/>
              <a:gd name="connsiteY56" fmla="*/ 1798623 h 2223101"/>
              <a:gd name="connsiteX57" fmla="*/ 270821 w 2257409"/>
              <a:gd name="connsiteY57" fmla="*/ 1802433 h 2223101"/>
              <a:gd name="connsiteX58" fmla="*/ 289871 w 2257409"/>
              <a:gd name="connsiteY58" fmla="*/ 1756713 h 2223101"/>
              <a:gd name="connsiteX59" fmla="*/ 392741 w 2257409"/>
              <a:gd name="connsiteY59" fmla="*/ 1756713 h 2223101"/>
              <a:gd name="connsiteX60" fmla="*/ 499421 w 2257409"/>
              <a:gd name="connsiteY60" fmla="*/ 1714803 h 2223101"/>
              <a:gd name="connsiteX61" fmla="*/ 545141 w 2257409"/>
              <a:gd name="connsiteY61" fmla="*/ 1684323 h 2223101"/>
              <a:gd name="connsiteX62" fmla="*/ 575621 w 2257409"/>
              <a:gd name="connsiteY62" fmla="*/ 1661463 h 2223101"/>
              <a:gd name="connsiteX63" fmla="*/ 617531 w 2257409"/>
              <a:gd name="connsiteY63" fmla="*/ 1680513 h 2223101"/>
              <a:gd name="connsiteX64" fmla="*/ 590861 w 2257409"/>
              <a:gd name="connsiteY64" fmla="*/ 1650033 h 2223101"/>
              <a:gd name="connsiteX65" fmla="*/ 613721 w 2257409"/>
              <a:gd name="connsiteY65" fmla="*/ 1684323 h 2223101"/>
              <a:gd name="connsiteX66" fmla="*/ 606101 w 2257409"/>
              <a:gd name="connsiteY66" fmla="*/ 1775763 h 222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57409" h="2223101">
                <a:moveTo>
                  <a:pt x="606101" y="1775763"/>
                </a:moveTo>
                <a:cubicBezTo>
                  <a:pt x="602926" y="1804973"/>
                  <a:pt x="608641" y="1836088"/>
                  <a:pt x="594671" y="1859583"/>
                </a:cubicBezTo>
                <a:cubicBezTo>
                  <a:pt x="580701" y="1883078"/>
                  <a:pt x="540061" y="1897683"/>
                  <a:pt x="522281" y="1916733"/>
                </a:cubicBezTo>
                <a:cubicBezTo>
                  <a:pt x="504501" y="1935783"/>
                  <a:pt x="476561" y="1937688"/>
                  <a:pt x="487991" y="1973883"/>
                </a:cubicBezTo>
                <a:cubicBezTo>
                  <a:pt x="499421" y="2010078"/>
                  <a:pt x="560381" y="2112948"/>
                  <a:pt x="590861" y="2133903"/>
                </a:cubicBezTo>
                <a:cubicBezTo>
                  <a:pt x="621341" y="2154858"/>
                  <a:pt x="635311" y="2091358"/>
                  <a:pt x="670871" y="2099613"/>
                </a:cubicBezTo>
                <a:cubicBezTo>
                  <a:pt x="706431" y="2107868"/>
                  <a:pt x="766121" y="2163113"/>
                  <a:pt x="804221" y="2183433"/>
                </a:cubicBezTo>
                <a:cubicBezTo>
                  <a:pt x="842321" y="2203753"/>
                  <a:pt x="874071" y="2229788"/>
                  <a:pt x="899471" y="2221533"/>
                </a:cubicBezTo>
                <a:cubicBezTo>
                  <a:pt x="924871" y="2213278"/>
                  <a:pt x="918521" y="2169463"/>
                  <a:pt x="956621" y="2133903"/>
                </a:cubicBezTo>
                <a:cubicBezTo>
                  <a:pt x="994721" y="2098343"/>
                  <a:pt x="1093146" y="2057068"/>
                  <a:pt x="1128071" y="2008173"/>
                </a:cubicBezTo>
                <a:cubicBezTo>
                  <a:pt x="1162996" y="1959278"/>
                  <a:pt x="1149661" y="1891968"/>
                  <a:pt x="1166171" y="1840533"/>
                </a:cubicBezTo>
                <a:cubicBezTo>
                  <a:pt x="1182681" y="1789098"/>
                  <a:pt x="1207446" y="1742743"/>
                  <a:pt x="1227131" y="1699563"/>
                </a:cubicBezTo>
                <a:cubicBezTo>
                  <a:pt x="1246816" y="1656383"/>
                  <a:pt x="1265231" y="1613203"/>
                  <a:pt x="1284281" y="1581453"/>
                </a:cubicBezTo>
                <a:cubicBezTo>
                  <a:pt x="1303331" y="1549703"/>
                  <a:pt x="1326191" y="1523668"/>
                  <a:pt x="1341431" y="1509063"/>
                </a:cubicBezTo>
                <a:cubicBezTo>
                  <a:pt x="1356671" y="1494458"/>
                  <a:pt x="1352226" y="1488108"/>
                  <a:pt x="1375721" y="1493823"/>
                </a:cubicBezTo>
                <a:cubicBezTo>
                  <a:pt x="1399216" y="1499538"/>
                  <a:pt x="1438586" y="1505253"/>
                  <a:pt x="1482401" y="1543353"/>
                </a:cubicBezTo>
                <a:cubicBezTo>
                  <a:pt x="1526216" y="1581453"/>
                  <a:pt x="1593526" y="1679878"/>
                  <a:pt x="1638611" y="1722423"/>
                </a:cubicBezTo>
                <a:cubicBezTo>
                  <a:pt x="1683696" y="1764968"/>
                  <a:pt x="1714176" y="1800528"/>
                  <a:pt x="1752911" y="1798623"/>
                </a:cubicBezTo>
                <a:cubicBezTo>
                  <a:pt x="1791646" y="1796718"/>
                  <a:pt x="1830381" y="1737663"/>
                  <a:pt x="1871021" y="1710993"/>
                </a:cubicBezTo>
                <a:cubicBezTo>
                  <a:pt x="1911661" y="1684323"/>
                  <a:pt x="1951031" y="1670353"/>
                  <a:pt x="1996751" y="1638603"/>
                </a:cubicBezTo>
                <a:cubicBezTo>
                  <a:pt x="2042471" y="1606853"/>
                  <a:pt x="2102161" y="1562403"/>
                  <a:pt x="2145341" y="1520493"/>
                </a:cubicBezTo>
                <a:cubicBezTo>
                  <a:pt x="2188521" y="1478583"/>
                  <a:pt x="2246306" y="1416353"/>
                  <a:pt x="2255831" y="1387143"/>
                </a:cubicBezTo>
                <a:cubicBezTo>
                  <a:pt x="2265356" y="1357933"/>
                  <a:pt x="2229796" y="1349043"/>
                  <a:pt x="2202491" y="1345233"/>
                </a:cubicBezTo>
                <a:cubicBezTo>
                  <a:pt x="2175186" y="1341423"/>
                  <a:pt x="2145341" y="1375078"/>
                  <a:pt x="2092001" y="1364283"/>
                </a:cubicBezTo>
                <a:cubicBezTo>
                  <a:pt x="2038661" y="1353488"/>
                  <a:pt x="1956111" y="1319833"/>
                  <a:pt x="1882451" y="1280463"/>
                </a:cubicBezTo>
                <a:cubicBezTo>
                  <a:pt x="1808791" y="1241093"/>
                  <a:pt x="1711001" y="1169973"/>
                  <a:pt x="1650041" y="1128063"/>
                </a:cubicBezTo>
                <a:cubicBezTo>
                  <a:pt x="1589081" y="1086153"/>
                  <a:pt x="1564951" y="1060118"/>
                  <a:pt x="1516691" y="1029003"/>
                </a:cubicBezTo>
                <a:cubicBezTo>
                  <a:pt x="1468431" y="997888"/>
                  <a:pt x="1403026" y="969313"/>
                  <a:pt x="1360481" y="941373"/>
                </a:cubicBezTo>
                <a:cubicBezTo>
                  <a:pt x="1317936" y="913433"/>
                  <a:pt x="1291266" y="911528"/>
                  <a:pt x="1261421" y="861363"/>
                </a:cubicBezTo>
                <a:cubicBezTo>
                  <a:pt x="1231576" y="811198"/>
                  <a:pt x="1196016" y="690548"/>
                  <a:pt x="1181411" y="640383"/>
                </a:cubicBezTo>
                <a:cubicBezTo>
                  <a:pt x="1166806" y="590218"/>
                  <a:pt x="1164266" y="592123"/>
                  <a:pt x="1173791" y="560373"/>
                </a:cubicBezTo>
                <a:cubicBezTo>
                  <a:pt x="1183316" y="528623"/>
                  <a:pt x="1223956" y="487983"/>
                  <a:pt x="1238561" y="449883"/>
                </a:cubicBezTo>
                <a:cubicBezTo>
                  <a:pt x="1253166" y="411783"/>
                  <a:pt x="1267771" y="383843"/>
                  <a:pt x="1261421" y="331773"/>
                </a:cubicBezTo>
                <a:cubicBezTo>
                  <a:pt x="1255071" y="279703"/>
                  <a:pt x="1217606" y="185723"/>
                  <a:pt x="1200461" y="137463"/>
                </a:cubicBezTo>
                <a:cubicBezTo>
                  <a:pt x="1183316" y="89203"/>
                  <a:pt x="1183951" y="65073"/>
                  <a:pt x="1158551" y="42213"/>
                </a:cubicBezTo>
                <a:cubicBezTo>
                  <a:pt x="1133151" y="19353"/>
                  <a:pt x="1088066" y="-2872"/>
                  <a:pt x="1048061" y="303"/>
                </a:cubicBezTo>
                <a:cubicBezTo>
                  <a:pt x="1008056" y="3478"/>
                  <a:pt x="944556" y="38403"/>
                  <a:pt x="918521" y="61263"/>
                </a:cubicBezTo>
                <a:cubicBezTo>
                  <a:pt x="892486" y="84123"/>
                  <a:pt x="922966" y="109523"/>
                  <a:pt x="891851" y="137463"/>
                </a:cubicBezTo>
                <a:cubicBezTo>
                  <a:pt x="860736" y="165403"/>
                  <a:pt x="756596" y="195883"/>
                  <a:pt x="731831" y="228903"/>
                </a:cubicBezTo>
                <a:cubicBezTo>
                  <a:pt x="707066" y="261923"/>
                  <a:pt x="765486" y="301293"/>
                  <a:pt x="743261" y="335583"/>
                </a:cubicBezTo>
                <a:cubicBezTo>
                  <a:pt x="721036" y="369873"/>
                  <a:pt x="632136" y="397178"/>
                  <a:pt x="598481" y="434643"/>
                </a:cubicBezTo>
                <a:cubicBezTo>
                  <a:pt x="564826" y="472108"/>
                  <a:pt x="553396" y="535608"/>
                  <a:pt x="541331" y="560373"/>
                </a:cubicBezTo>
                <a:cubicBezTo>
                  <a:pt x="529266" y="585138"/>
                  <a:pt x="534346" y="580058"/>
                  <a:pt x="526091" y="583233"/>
                </a:cubicBezTo>
                <a:cubicBezTo>
                  <a:pt x="517836" y="586408"/>
                  <a:pt x="500691" y="569898"/>
                  <a:pt x="491801" y="579423"/>
                </a:cubicBezTo>
                <a:cubicBezTo>
                  <a:pt x="482911" y="588948"/>
                  <a:pt x="491166" y="619428"/>
                  <a:pt x="472751" y="640383"/>
                </a:cubicBezTo>
                <a:cubicBezTo>
                  <a:pt x="454336" y="661338"/>
                  <a:pt x="403536" y="674038"/>
                  <a:pt x="381311" y="705153"/>
                </a:cubicBezTo>
                <a:cubicBezTo>
                  <a:pt x="359086" y="736268"/>
                  <a:pt x="350831" y="794688"/>
                  <a:pt x="339401" y="827073"/>
                </a:cubicBezTo>
                <a:cubicBezTo>
                  <a:pt x="327971" y="859458"/>
                  <a:pt x="342576" y="877873"/>
                  <a:pt x="312731" y="899463"/>
                </a:cubicBezTo>
                <a:cubicBezTo>
                  <a:pt x="282886" y="921053"/>
                  <a:pt x="194621" y="939468"/>
                  <a:pt x="160331" y="956613"/>
                </a:cubicBezTo>
                <a:cubicBezTo>
                  <a:pt x="126041" y="973758"/>
                  <a:pt x="120326" y="987093"/>
                  <a:pt x="106991" y="1002333"/>
                </a:cubicBezTo>
                <a:cubicBezTo>
                  <a:pt x="93656" y="1017573"/>
                  <a:pt x="98101" y="1034718"/>
                  <a:pt x="80321" y="1048053"/>
                </a:cubicBezTo>
                <a:cubicBezTo>
                  <a:pt x="62541" y="1061388"/>
                  <a:pt x="4756" y="1051863"/>
                  <a:pt x="311" y="1082343"/>
                </a:cubicBezTo>
                <a:cubicBezTo>
                  <a:pt x="-4134" y="1112823"/>
                  <a:pt x="40316" y="1170608"/>
                  <a:pt x="53651" y="1230933"/>
                </a:cubicBezTo>
                <a:cubicBezTo>
                  <a:pt x="66986" y="1291258"/>
                  <a:pt x="79686" y="1382698"/>
                  <a:pt x="80321" y="1444293"/>
                </a:cubicBezTo>
                <a:cubicBezTo>
                  <a:pt x="80956" y="1505888"/>
                  <a:pt x="68256" y="1557958"/>
                  <a:pt x="57461" y="1600503"/>
                </a:cubicBezTo>
                <a:cubicBezTo>
                  <a:pt x="46666" y="1643048"/>
                  <a:pt x="946" y="1666543"/>
                  <a:pt x="15551" y="1699563"/>
                </a:cubicBezTo>
                <a:cubicBezTo>
                  <a:pt x="30156" y="1732583"/>
                  <a:pt x="102546" y="1781478"/>
                  <a:pt x="145091" y="1798623"/>
                </a:cubicBezTo>
                <a:cubicBezTo>
                  <a:pt x="187636" y="1815768"/>
                  <a:pt x="246691" y="1809418"/>
                  <a:pt x="270821" y="1802433"/>
                </a:cubicBezTo>
                <a:cubicBezTo>
                  <a:pt x="294951" y="1795448"/>
                  <a:pt x="269551" y="1764333"/>
                  <a:pt x="289871" y="1756713"/>
                </a:cubicBezTo>
                <a:cubicBezTo>
                  <a:pt x="310191" y="1749093"/>
                  <a:pt x="357816" y="1763698"/>
                  <a:pt x="392741" y="1756713"/>
                </a:cubicBezTo>
                <a:cubicBezTo>
                  <a:pt x="427666" y="1749728"/>
                  <a:pt x="474021" y="1726868"/>
                  <a:pt x="499421" y="1714803"/>
                </a:cubicBezTo>
                <a:cubicBezTo>
                  <a:pt x="524821" y="1702738"/>
                  <a:pt x="532441" y="1693213"/>
                  <a:pt x="545141" y="1684323"/>
                </a:cubicBezTo>
                <a:cubicBezTo>
                  <a:pt x="557841" y="1675433"/>
                  <a:pt x="563556" y="1662098"/>
                  <a:pt x="575621" y="1661463"/>
                </a:cubicBezTo>
                <a:cubicBezTo>
                  <a:pt x="587686" y="1660828"/>
                  <a:pt x="614991" y="1682418"/>
                  <a:pt x="617531" y="1680513"/>
                </a:cubicBezTo>
                <a:cubicBezTo>
                  <a:pt x="620071" y="1678608"/>
                  <a:pt x="591496" y="1649398"/>
                  <a:pt x="590861" y="1650033"/>
                </a:cubicBezTo>
                <a:cubicBezTo>
                  <a:pt x="590226" y="1650668"/>
                  <a:pt x="610546" y="1663368"/>
                  <a:pt x="613721" y="1684323"/>
                </a:cubicBezTo>
                <a:cubicBezTo>
                  <a:pt x="616896" y="1705278"/>
                  <a:pt x="609276" y="1746553"/>
                  <a:pt x="606101" y="177576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3738839" y="2219411"/>
            <a:ext cx="2747655" cy="3628587"/>
          </a:xfrm>
          <a:custGeom>
            <a:avLst/>
            <a:gdLst>
              <a:gd name="connsiteX0" fmla="*/ 1224321 w 2747655"/>
              <a:gd name="connsiteY0" fmla="*/ 3622589 h 3663603"/>
              <a:gd name="connsiteX1" fmla="*/ 1305601 w 2747655"/>
              <a:gd name="connsiteY1" fmla="*/ 3597189 h 3663603"/>
              <a:gd name="connsiteX2" fmla="*/ 1412281 w 2747655"/>
              <a:gd name="connsiteY2" fmla="*/ 3460029 h 3663603"/>
              <a:gd name="connsiteX3" fmla="*/ 1437681 w 2747655"/>
              <a:gd name="connsiteY3" fmla="*/ 3292389 h 3663603"/>
              <a:gd name="connsiteX4" fmla="*/ 1376721 w 2747655"/>
              <a:gd name="connsiteY4" fmla="*/ 3195869 h 3663603"/>
              <a:gd name="connsiteX5" fmla="*/ 1356401 w 2747655"/>
              <a:gd name="connsiteY5" fmla="*/ 3124749 h 3663603"/>
              <a:gd name="connsiteX6" fmla="*/ 1381801 w 2747655"/>
              <a:gd name="connsiteY6" fmla="*/ 3028229 h 3663603"/>
              <a:gd name="connsiteX7" fmla="*/ 1381801 w 2747655"/>
              <a:gd name="connsiteY7" fmla="*/ 2972349 h 3663603"/>
              <a:gd name="connsiteX8" fmla="*/ 1559601 w 2747655"/>
              <a:gd name="connsiteY8" fmla="*/ 2830109 h 3663603"/>
              <a:gd name="connsiteX9" fmla="*/ 1620561 w 2747655"/>
              <a:gd name="connsiteY9" fmla="*/ 2530389 h 3663603"/>
              <a:gd name="connsiteX10" fmla="*/ 1666281 w 2747655"/>
              <a:gd name="connsiteY10" fmla="*/ 2362749 h 3663603"/>
              <a:gd name="connsiteX11" fmla="*/ 1732321 w 2747655"/>
              <a:gd name="connsiteY11" fmla="*/ 2327189 h 3663603"/>
              <a:gd name="connsiteX12" fmla="*/ 1935521 w 2747655"/>
              <a:gd name="connsiteY12" fmla="*/ 2606589 h 3663603"/>
              <a:gd name="connsiteX13" fmla="*/ 2011721 w 2747655"/>
              <a:gd name="connsiteY13" fmla="*/ 2723429 h 3663603"/>
              <a:gd name="connsiteX14" fmla="*/ 2159041 w 2747655"/>
              <a:gd name="connsiteY14" fmla="*/ 2637069 h 3663603"/>
              <a:gd name="connsiteX15" fmla="*/ 2296201 w 2747655"/>
              <a:gd name="connsiteY15" fmla="*/ 2596429 h 3663603"/>
              <a:gd name="connsiteX16" fmla="*/ 2509561 w 2747655"/>
              <a:gd name="connsiteY16" fmla="*/ 2489749 h 3663603"/>
              <a:gd name="connsiteX17" fmla="*/ 2626401 w 2747655"/>
              <a:gd name="connsiteY17" fmla="*/ 2317029 h 3663603"/>
              <a:gd name="connsiteX18" fmla="*/ 2697521 w 2747655"/>
              <a:gd name="connsiteY18" fmla="*/ 2230669 h 3663603"/>
              <a:gd name="connsiteX19" fmla="*/ 2667041 w 2747655"/>
              <a:gd name="connsiteY19" fmla="*/ 2108749 h 3663603"/>
              <a:gd name="connsiteX20" fmla="*/ 2728001 w 2747655"/>
              <a:gd name="connsiteY20" fmla="*/ 1966509 h 3663603"/>
              <a:gd name="connsiteX21" fmla="*/ 2743241 w 2747655"/>
              <a:gd name="connsiteY21" fmla="*/ 1880149 h 3663603"/>
              <a:gd name="connsiteX22" fmla="*/ 2656881 w 2747655"/>
              <a:gd name="connsiteY22" fmla="*/ 1844589 h 3663603"/>
              <a:gd name="connsiteX23" fmla="*/ 2550201 w 2747655"/>
              <a:gd name="connsiteY23" fmla="*/ 1941109 h 3663603"/>
              <a:gd name="connsiteX24" fmla="*/ 2494321 w 2747655"/>
              <a:gd name="connsiteY24" fmla="*/ 2057949 h 3663603"/>
              <a:gd name="connsiteX25" fmla="*/ 2357161 w 2747655"/>
              <a:gd name="connsiteY25" fmla="*/ 2068109 h 3663603"/>
              <a:gd name="connsiteX26" fmla="*/ 2164121 w 2747655"/>
              <a:gd name="connsiteY26" fmla="*/ 1930949 h 3663603"/>
              <a:gd name="connsiteX27" fmla="*/ 1986321 w 2747655"/>
              <a:gd name="connsiteY27" fmla="*/ 1819189 h 3663603"/>
              <a:gd name="connsiteX28" fmla="*/ 1859321 w 2747655"/>
              <a:gd name="connsiteY28" fmla="*/ 1722669 h 3663603"/>
              <a:gd name="connsiteX29" fmla="*/ 1666281 w 2747655"/>
              <a:gd name="connsiteY29" fmla="*/ 1656629 h 3663603"/>
              <a:gd name="connsiteX30" fmla="*/ 1585001 w 2747655"/>
              <a:gd name="connsiteY30" fmla="*/ 1539789 h 3663603"/>
              <a:gd name="connsiteX31" fmla="*/ 1554521 w 2747655"/>
              <a:gd name="connsiteY31" fmla="*/ 1387389 h 3663603"/>
              <a:gd name="connsiteX32" fmla="*/ 1645961 w 2747655"/>
              <a:gd name="connsiteY32" fmla="*/ 1250229 h 3663603"/>
              <a:gd name="connsiteX33" fmla="*/ 1732321 w 2747655"/>
              <a:gd name="connsiteY33" fmla="*/ 1174029 h 3663603"/>
              <a:gd name="connsiteX34" fmla="*/ 1747561 w 2747655"/>
              <a:gd name="connsiteY34" fmla="*/ 1123229 h 3663603"/>
              <a:gd name="connsiteX35" fmla="*/ 1635801 w 2747655"/>
              <a:gd name="connsiteY35" fmla="*/ 1047029 h 3663603"/>
              <a:gd name="connsiteX36" fmla="*/ 1590081 w 2747655"/>
              <a:gd name="connsiteY36" fmla="*/ 914949 h 3663603"/>
              <a:gd name="connsiteX37" fmla="*/ 1534201 w 2747655"/>
              <a:gd name="connsiteY37" fmla="*/ 762549 h 3663603"/>
              <a:gd name="connsiteX38" fmla="*/ 1412281 w 2747655"/>
              <a:gd name="connsiteY38" fmla="*/ 726989 h 3663603"/>
              <a:gd name="connsiteX39" fmla="*/ 1148121 w 2747655"/>
              <a:gd name="connsiteY39" fmla="*/ 772709 h 3663603"/>
              <a:gd name="connsiteX40" fmla="*/ 1148121 w 2747655"/>
              <a:gd name="connsiteY40" fmla="*/ 869229 h 3663603"/>
              <a:gd name="connsiteX41" fmla="*/ 1077001 w 2747655"/>
              <a:gd name="connsiteY41" fmla="*/ 950509 h 3663603"/>
              <a:gd name="connsiteX42" fmla="*/ 985561 w 2747655"/>
              <a:gd name="connsiteY42" fmla="*/ 1047029 h 3663603"/>
              <a:gd name="connsiteX43" fmla="*/ 894121 w 2747655"/>
              <a:gd name="connsiteY43" fmla="*/ 1138469 h 3663603"/>
              <a:gd name="connsiteX44" fmla="*/ 833161 w 2747655"/>
              <a:gd name="connsiteY44" fmla="*/ 1189269 h 3663603"/>
              <a:gd name="connsiteX45" fmla="*/ 777281 w 2747655"/>
              <a:gd name="connsiteY45" fmla="*/ 1194349 h 3663603"/>
              <a:gd name="connsiteX46" fmla="*/ 635041 w 2747655"/>
              <a:gd name="connsiteY46" fmla="*/ 1082589 h 3663603"/>
              <a:gd name="connsiteX47" fmla="*/ 533441 w 2747655"/>
              <a:gd name="connsiteY47" fmla="*/ 955589 h 3663603"/>
              <a:gd name="connsiteX48" fmla="*/ 543601 w 2747655"/>
              <a:gd name="connsiteY48" fmla="*/ 803189 h 3663603"/>
              <a:gd name="connsiteX49" fmla="*/ 538521 w 2747655"/>
              <a:gd name="connsiteY49" fmla="*/ 655869 h 3663603"/>
              <a:gd name="connsiteX50" fmla="*/ 421681 w 2747655"/>
              <a:gd name="connsiteY50" fmla="*/ 554269 h 3663603"/>
              <a:gd name="connsiteX51" fmla="*/ 401361 w 2747655"/>
              <a:gd name="connsiteY51" fmla="*/ 549189 h 3663603"/>
              <a:gd name="connsiteX52" fmla="*/ 315001 w 2747655"/>
              <a:gd name="connsiteY52" fmla="*/ 376469 h 3663603"/>
              <a:gd name="connsiteX53" fmla="*/ 294681 w 2747655"/>
              <a:gd name="connsiteY53" fmla="*/ 218989 h 3663603"/>
              <a:gd name="connsiteX54" fmla="*/ 294681 w 2747655"/>
              <a:gd name="connsiteY54" fmla="*/ 117389 h 3663603"/>
              <a:gd name="connsiteX55" fmla="*/ 284521 w 2747655"/>
              <a:gd name="connsiteY55" fmla="*/ 15789 h 3663603"/>
              <a:gd name="connsiteX56" fmla="*/ 259121 w 2747655"/>
              <a:gd name="connsiteY56" fmla="*/ 10709 h 3663603"/>
              <a:gd name="connsiteX57" fmla="*/ 162601 w 2747655"/>
              <a:gd name="connsiteY57" fmla="*/ 117389 h 3663603"/>
              <a:gd name="connsiteX58" fmla="*/ 127041 w 2747655"/>
              <a:gd name="connsiteY58" fmla="*/ 249469 h 3663603"/>
              <a:gd name="connsiteX59" fmla="*/ 41 w 2747655"/>
              <a:gd name="connsiteY59" fmla="*/ 371389 h 3663603"/>
              <a:gd name="connsiteX60" fmla="*/ 111801 w 2747655"/>
              <a:gd name="connsiteY60" fmla="*/ 478069 h 3663603"/>
              <a:gd name="connsiteX61" fmla="*/ 198161 w 2747655"/>
              <a:gd name="connsiteY61" fmla="*/ 559349 h 3663603"/>
              <a:gd name="connsiteX62" fmla="*/ 228641 w 2747655"/>
              <a:gd name="connsiteY62" fmla="*/ 737149 h 3663603"/>
              <a:gd name="connsiteX63" fmla="*/ 360721 w 2747655"/>
              <a:gd name="connsiteY63" fmla="*/ 1041949 h 3663603"/>
              <a:gd name="connsiteX64" fmla="*/ 548681 w 2747655"/>
              <a:gd name="connsiteY64" fmla="*/ 1290869 h 3663603"/>
              <a:gd name="connsiteX65" fmla="*/ 635041 w 2747655"/>
              <a:gd name="connsiteY65" fmla="*/ 1336589 h 3663603"/>
              <a:gd name="connsiteX66" fmla="*/ 645201 w 2747655"/>
              <a:gd name="connsiteY66" fmla="*/ 1372149 h 3663603"/>
              <a:gd name="connsiteX67" fmla="*/ 579161 w 2747655"/>
              <a:gd name="connsiteY67" fmla="*/ 1428029 h 3663603"/>
              <a:gd name="connsiteX68" fmla="*/ 538521 w 2747655"/>
              <a:gd name="connsiteY68" fmla="*/ 1468669 h 3663603"/>
              <a:gd name="connsiteX69" fmla="*/ 563921 w 2747655"/>
              <a:gd name="connsiteY69" fmla="*/ 1544869 h 3663603"/>
              <a:gd name="connsiteX70" fmla="*/ 502961 w 2747655"/>
              <a:gd name="connsiteY70" fmla="*/ 1651549 h 3663603"/>
              <a:gd name="connsiteX71" fmla="*/ 350561 w 2747655"/>
              <a:gd name="connsiteY71" fmla="*/ 1753149 h 3663603"/>
              <a:gd name="connsiteX72" fmla="*/ 238801 w 2747655"/>
              <a:gd name="connsiteY72" fmla="*/ 1824269 h 3663603"/>
              <a:gd name="connsiteX73" fmla="*/ 198161 w 2747655"/>
              <a:gd name="connsiteY73" fmla="*/ 1839509 h 3663603"/>
              <a:gd name="connsiteX74" fmla="*/ 162601 w 2747655"/>
              <a:gd name="connsiteY74" fmla="*/ 1941109 h 3663603"/>
              <a:gd name="connsiteX75" fmla="*/ 152441 w 2747655"/>
              <a:gd name="connsiteY75" fmla="*/ 2022389 h 3663603"/>
              <a:gd name="connsiteX76" fmla="*/ 284521 w 2747655"/>
              <a:gd name="connsiteY76" fmla="*/ 2108749 h 3663603"/>
              <a:gd name="connsiteX77" fmla="*/ 304841 w 2747655"/>
              <a:gd name="connsiteY77" fmla="*/ 2159549 h 3663603"/>
              <a:gd name="connsiteX78" fmla="*/ 345481 w 2747655"/>
              <a:gd name="connsiteY78" fmla="*/ 2286549 h 3663603"/>
              <a:gd name="connsiteX79" fmla="*/ 228641 w 2747655"/>
              <a:gd name="connsiteY79" fmla="*/ 2372909 h 3663603"/>
              <a:gd name="connsiteX80" fmla="*/ 188001 w 2747655"/>
              <a:gd name="connsiteY80" fmla="*/ 2454189 h 3663603"/>
              <a:gd name="connsiteX81" fmla="*/ 218481 w 2747655"/>
              <a:gd name="connsiteY81" fmla="*/ 2586269 h 3663603"/>
              <a:gd name="connsiteX82" fmla="*/ 335321 w 2747655"/>
              <a:gd name="connsiteY82" fmla="*/ 2667549 h 3663603"/>
              <a:gd name="connsiteX83" fmla="*/ 609641 w 2747655"/>
              <a:gd name="connsiteY83" fmla="*/ 2723429 h 3663603"/>
              <a:gd name="connsiteX84" fmla="*/ 680761 w 2747655"/>
              <a:gd name="connsiteY84" fmla="*/ 2733589 h 3663603"/>
              <a:gd name="connsiteX85" fmla="*/ 767121 w 2747655"/>
              <a:gd name="connsiteY85" fmla="*/ 2885989 h 3663603"/>
              <a:gd name="connsiteX86" fmla="*/ 833161 w 2747655"/>
              <a:gd name="connsiteY86" fmla="*/ 2982509 h 3663603"/>
              <a:gd name="connsiteX87" fmla="*/ 934761 w 2747655"/>
              <a:gd name="connsiteY87" fmla="*/ 3053629 h 3663603"/>
              <a:gd name="connsiteX88" fmla="*/ 1016041 w 2747655"/>
              <a:gd name="connsiteY88" fmla="*/ 2997749 h 3663603"/>
              <a:gd name="connsiteX89" fmla="*/ 1097321 w 2747655"/>
              <a:gd name="connsiteY89" fmla="*/ 3053629 h 3663603"/>
              <a:gd name="connsiteX90" fmla="*/ 1219241 w 2747655"/>
              <a:gd name="connsiteY90" fmla="*/ 3170469 h 3663603"/>
              <a:gd name="connsiteX91" fmla="*/ 1275121 w 2747655"/>
              <a:gd name="connsiteY91" fmla="*/ 3358429 h 3663603"/>
              <a:gd name="connsiteX92" fmla="*/ 1178601 w 2747655"/>
              <a:gd name="connsiteY92" fmla="*/ 3510829 h 3663603"/>
              <a:gd name="connsiteX93" fmla="*/ 1259881 w 2747655"/>
              <a:gd name="connsiteY93" fmla="*/ 3658149 h 3663603"/>
              <a:gd name="connsiteX94" fmla="*/ 1224321 w 2747655"/>
              <a:gd name="connsiteY94" fmla="*/ 3622589 h 3663603"/>
              <a:gd name="connsiteX0" fmla="*/ 1224321 w 2747655"/>
              <a:gd name="connsiteY0" fmla="*/ 3622589 h 3628587"/>
              <a:gd name="connsiteX1" fmla="*/ 1305601 w 2747655"/>
              <a:gd name="connsiteY1" fmla="*/ 3597189 h 3628587"/>
              <a:gd name="connsiteX2" fmla="*/ 1412281 w 2747655"/>
              <a:gd name="connsiteY2" fmla="*/ 3460029 h 3628587"/>
              <a:gd name="connsiteX3" fmla="*/ 1437681 w 2747655"/>
              <a:gd name="connsiteY3" fmla="*/ 3292389 h 3628587"/>
              <a:gd name="connsiteX4" fmla="*/ 1376721 w 2747655"/>
              <a:gd name="connsiteY4" fmla="*/ 3195869 h 3628587"/>
              <a:gd name="connsiteX5" fmla="*/ 1356401 w 2747655"/>
              <a:gd name="connsiteY5" fmla="*/ 3124749 h 3628587"/>
              <a:gd name="connsiteX6" fmla="*/ 1381801 w 2747655"/>
              <a:gd name="connsiteY6" fmla="*/ 3028229 h 3628587"/>
              <a:gd name="connsiteX7" fmla="*/ 1381801 w 2747655"/>
              <a:gd name="connsiteY7" fmla="*/ 2972349 h 3628587"/>
              <a:gd name="connsiteX8" fmla="*/ 1559601 w 2747655"/>
              <a:gd name="connsiteY8" fmla="*/ 2830109 h 3628587"/>
              <a:gd name="connsiteX9" fmla="*/ 1620561 w 2747655"/>
              <a:gd name="connsiteY9" fmla="*/ 2530389 h 3628587"/>
              <a:gd name="connsiteX10" fmla="*/ 1666281 w 2747655"/>
              <a:gd name="connsiteY10" fmla="*/ 2362749 h 3628587"/>
              <a:gd name="connsiteX11" fmla="*/ 1732321 w 2747655"/>
              <a:gd name="connsiteY11" fmla="*/ 2327189 h 3628587"/>
              <a:gd name="connsiteX12" fmla="*/ 1935521 w 2747655"/>
              <a:gd name="connsiteY12" fmla="*/ 2606589 h 3628587"/>
              <a:gd name="connsiteX13" fmla="*/ 2011721 w 2747655"/>
              <a:gd name="connsiteY13" fmla="*/ 2723429 h 3628587"/>
              <a:gd name="connsiteX14" fmla="*/ 2159041 w 2747655"/>
              <a:gd name="connsiteY14" fmla="*/ 2637069 h 3628587"/>
              <a:gd name="connsiteX15" fmla="*/ 2296201 w 2747655"/>
              <a:gd name="connsiteY15" fmla="*/ 2596429 h 3628587"/>
              <a:gd name="connsiteX16" fmla="*/ 2509561 w 2747655"/>
              <a:gd name="connsiteY16" fmla="*/ 2489749 h 3628587"/>
              <a:gd name="connsiteX17" fmla="*/ 2626401 w 2747655"/>
              <a:gd name="connsiteY17" fmla="*/ 2317029 h 3628587"/>
              <a:gd name="connsiteX18" fmla="*/ 2697521 w 2747655"/>
              <a:gd name="connsiteY18" fmla="*/ 2230669 h 3628587"/>
              <a:gd name="connsiteX19" fmla="*/ 2667041 w 2747655"/>
              <a:gd name="connsiteY19" fmla="*/ 2108749 h 3628587"/>
              <a:gd name="connsiteX20" fmla="*/ 2728001 w 2747655"/>
              <a:gd name="connsiteY20" fmla="*/ 1966509 h 3628587"/>
              <a:gd name="connsiteX21" fmla="*/ 2743241 w 2747655"/>
              <a:gd name="connsiteY21" fmla="*/ 1880149 h 3628587"/>
              <a:gd name="connsiteX22" fmla="*/ 2656881 w 2747655"/>
              <a:gd name="connsiteY22" fmla="*/ 1844589 h 3628587"/>
              <a:gd name="connsiteX23" fmla="*/ 2550201 w 2747655"/>
              <a:gd name="connsiteY23" fmla="*/ 1941109 h 3628587"/>
              <a:gd name="connsiteX24" fmla="*/ 2494321 w 2747655"/>
              <a:gd name="connsiteY24" fmla="*/ 2057949 h 3628587"/>
              <a:gd name="connsiteX25" fmla="*/ 2357161 w 2747655"/>
              <a:gd name="connsiteY25" fmla="*/ 2068109 h 3628587"/>
              <a:gd name="connsiteX26" fmla="*/ 2164121 w 2747655"/>
              <a:gd name="connsiteY26" fmla="*/ 1930949 h 3628587"/>
              <a:gd name="connsiteX27" fmla="*/ 1986321 w 2747655"/>
              <a:gd name="connsiteY27" fmla="*/ 1819189 h 3628587"/>
              <a:gd name="connsiteX28" fmla="*/ 1859321 w 2747655"/>
              <a:gd name="connsiteY28" fmla="*/ 1722669 h 3628587"/>
              <a:gd name="connsiteX29" fmla="*/ 1666281 w 2747655"/>
              <a:gd name="connsiteY29" fmla="*/ 1656629 h 3628587"/>
              <a:gd name="connsiteX30" fmla="*/ 1585001 w 2747655"/>
              <a:gd name="connsiteY30" fmla="*/ 1539789 h 3628587"/>
              <a:gd name="connsiteX31" fmla="*/ 1554521 w 2747655"/>
              <a:gd name="connsiteY31" fmla="*/ 1387389 h 3628587"/>
              <a:gd name="connsiteX32" fmla="*/ 1645961 w 2747655"/>
              <a:gd name="connsiteY32" fmla="*/ 1250229 h 3628587"/>
              <a:gd name="connsiteX33" fmla="*/ 1732321 w 2747655"/>
              <a:gd name="connsiteY33" fmla="*/ 1174029 h 3628587"/>
              <a:gd name="connsiteX34" fmla="*/ 1747561 w 2747655"/>
              <a:gd name="connsiteY34" fmla="*/ 1123229 h 3628587"/>
              <a:gd name="connsiteX35" fmla="*/ 1635801 w 2747655"/>
              <a:gd name="connsiteY35" fmla="*/ 1047029 h 3628587"/>
              <a:gd name="connsiteX36" fmla="*/ 1590081 w 2747655"/>
              <a:gd name="connsiteY36" fmla="*/ 914949 h 3628587"/>
              <a:gd name="connsiteX37" fmla="*/ 1534201 w 2747655"/>
              <a:gd name="connsiteY37" fmla="*/ 762549 h 3628587"/>
              <a:gd name="connsiteX38" fmla="*/ 1412281 w 2747655"/>
              <a:gd name="connsiteY38" fmla="*/ 726989 h 3628587"/>
              <a:gd name="connsiteX39" fmla="*/ 1148121 w 2747655"/>
              <a:gd name="connsiteY39" fmla="*/ 772709 h 3628587"/>
              <a:gd name="connsiteX40" fmla="*/ 1148121 w 2747655"/>
              <a:gd name="connsiteY40" fmla="*/ 869229 h 3628587"/>
              <a:gd name="connsiteX41" fmla="*/ 1077001 w 2747655"/>
              <a:gd name="connsiteY41" fmla="*/ 950509 h 3628587"/>
              <a:gd name="connsiteX42" fmla="*/ 985561 w 2747655"/>
              <a:gd name="connsiteY42" fmla="*/ 1047029 h 3628587"/>
              <a:gd name="connsiteX43" fmla="*/ 894121 w 2747655"/>
              <a:gd name="connsiteY43" fmla="*/ 1138469 h 3628587"/>
              <a:gd name="connsiteX44" fmla="*/ 833161 w 2747655"/>
              <a:gd name="connsiteY44" fmla="*/ 1189269 h 3628587"/>
              <a:gd name="connsiteX45" fmla="*/ 777281 w 2747655"/>
              <a:gd name="connsiteY45" fmla="*/ 1194349 h 3628587"/>
              <a:gd name="connsiteX46" fmla="*/ 635041 w 2747655"/>
              <a:gd name="connsiteY46" fmla="*/ 1082589 h 3628587"/>
              <a:gd name="connsiteX47" fmla="*/ 533441 w 2747655"/>
              <a:gd name="connsiteY47" fmla="*/ 955589 h 3628587"/>
              <a:gd name="connsiteX48" fmla="*/ 543601 w 2747655"/>
              <a:gd name="connsiteY48" fmla="*/ 803189 h 3628587"/>
              <a:gd name="connsiteX49" fmla="*/ 538521 w 2747655"/>
              <a:gd name="connsiteY49" fmla="*/ 655869 h 3628587"/>
              <a:gd name="connsiteX50" fmla="*/ 421681 w 2747655"/>
              <a:gd name="connsiteY50" fmla="*/ 554269 h 3628587"/>
              <a:gd name="connsiteX51" fmla="*/ 401361 w 2747655"/>
              <a:gd name="connsiteY51" fmla="*/ 549189 h 3628587"/>
              <a:gd name="connsiteX52" fmla="*/ 315001 w 2747655"/>
              <a:gd name="connsiteY52" fmla="*/ 376469 h 3628587"/>
              <a:gd name="connsiteX53" fmla="*/ 294681 w 2747655"/>
              <a:gd name="connsiteY53" fmla="*/ 218989 h 3628587"/>
              <a:gd name="connsiteX54" fmla="*/ 294681 w 2747655"/>
              <a:gd name="connsiteY54" fmla="*/ 117389 h 3628587"/>
              <a:gd name="connsiteX55" fmla="*/ 284521 w 2747655"/>
              <a:gd name="connsiteY55" fmla="*/ 15789 h 3628587"/>
              <a:gd name="connsiteX56" fmla="*/ 259121 w 2747655"/>
              <a:gd name="connsiteY56" fmla="*/ 10709 h 3628587"/>
              <a:gd name="connsiteX57" fmla="*/ 162601 w 2747655"/>
              <a:gd name="connsiteY57" fmla="*/ 117389 h 3628587"/>
              <a:gd name="connsiteX58" fmla="*/ 127041 w 2747655"/>
              <a:gd name="connsiteY58" fmla="*/ 249469 h 3628587"/>
              <a:gd name="connsiteX59" fmla="*/ 41 w 2747655"/>
              <a:gd name="connsiteY59" fmla="*/ 371389 h 3628587"/>
              <a:gd name="connsiteX60" fmla="*/ 111801 w 2747655"/>
              <a:gd name="connsiteY60" fmla="*/ 478069 h 3628587"/>
              <a:gd name="connsiteX61" fmla="*/ 198161 w 2747655"/>
              <a:gd name="connsiteY61" fmla="*/ 559349 h 3628587"/>
              <a:gd name="connsiteX62" fmla="*/ 228641 w 2747655"/>
              <a:gd name="connsiteY62" fmla="*/ 737149 h 3628587"/>
              <a:gd name="connsiteX63" fmla="*/ 360721 w 2747655"/>
              <a:gd name="connsiteY63" fmla="*/ 1041949 h 3628587"/>
              <a:gd name="connsiteX64" fmla="*/ 548681 w 2747655"/>
              <a:gd name="connsiteY64" fmla="*/ 1290869 h 3628587"/>
              <a:gd name="connsiteX65" fmla="*/ 635041 w 2747655"/>
              <a:gd name="connsiteY65" fmla="*/ 1336589 h 3628587"/>
              <a:gd name="connsiteX66" fmla="*/ 645201 w 2747655"/>
              <a:gd name="connsiteY66" fmla="*/ 1372149 h 3628587"/>
              <a:gd name="connsiteX67" fmla="*/ 579161 w 2747655"/>
              <a:gd name="connsiteY67" fmla="*/ 1428029 h 3628587"/>
              <a:gd name="connsiteX68" fmla="*/ 538521 w 2747655"/>
              <a:gd name="connsiteY68" fmla="*/ 1468669 h 3628587"/>
              <a:gd name="connsiteX69" fmla="*/ 563921 w 2747655"/>
              <a:gd name="connsiteY69" fmla="*/ 1544869 h 3628587"/>
              <a:gd name="connsiteX70" fmla="*/ 502961 w 2747655"/>
              <a:gd name="connsiteY70" fmla="*/ 1651549 h 3628587"/>
              <a:gd name="connsiteX71" fmla="*/ 350561 w 2747655"/>
              <a:gd name="connsiteY71" fmla="*/ 1753149 h 3628587"/>
              <a:gd name="connsiteX72" fmla="*/ 238801 w 2747655"/>
              <a:gd name="connsiteY72" fmla="*/ 1824269 h 3628587"/>
              <a:gd name="connsiteX73" fmla="*/ 198161 w 2747655"/>
              <a:gd name="connsiteY73" fmla="*/ 1839509 h 3628587"/>
              <a:gd name="connsiteX74" fmla="*/ 162601 w 2747655"/>
              <a:gd name="connsiteY74" fmla="*/ 1941109 h 3628587"/>
              <a:gd name="connsiteX75" fmla="*/ 152441 w 2747655"/>
              <a:gd name="connsiteY75" fmla="*/ 2022389 h 3628587"/>
              <a:gd name="connsiteX76" fmla="*/ 284521 w 2747655"/>
              <a:gd name="connsiteY76" fmla="*/ 2108749 h 3628587"/>
              <a:gd name="connsiteX77" fmla="*/ 304841 w 2747655"/>
              <a:gd name="connsiteY77" fmla="*/ 2159549 h 3628587"/>
              <a:gd name="connsiteX78" fmla="*/ 345481 w 2747655"/>
              <a:gd name="connsiteY78" fmla="*/ 2286549 h 3628587"/>
              <a:gd name="connsiteX79" fmla="*/ 228641 w 2747655"/>
              <a:gd name="connsiteY79" fmla="*/ 2372909 h 3628587"/>
              <a:gd name="connsiteX80" fmla="*/ 188001 w 2747655"/>
              <a:gd name="connsiteY80" fmla="*/ 2454189 h 3628587"/>
              <a:gd name="connsiteX81" fmla="*/ 218481 w 2747655"/>
              <a:gd name="connsiteY81" fmla="*/ 2586269 h 3628587"/>
              <a:gd name="connsiteX82" fmla="*/ 335321 w 2747655"/>
              <a:gd name="connsiteY82" fmla="*/ 2667549 h 3628587"/>
              <a:gd name="connsiteX83" fmla="*/ 609641 w 2747655"/>
              <a:gd name="connsiteY83" fmla="*/ 2723429 h 3628587"/>
              <a:gd name="connsiteX84" fmla="*/ 680761 w 2747655"/>
              <a:gd name="connsiteY84" fmla="*/ 2733589 h 3628587"/>
              <a:gd name="connsiteX85" fmla="*/ 767121 w 2747655"/>
              <a:gd name="connsiteY85" fmla="*/ 2885989 h 3628587"/>
              <a:gd name="connsiteX86" fmla="*/ 833161 w 2747655"/>
              <a:gd name="connsiteY86" fmla="*/ 2982509 h 3628587"/>
              <a:gd name="connsiteX87" fmla="*/ 934761 w 2747655"/>
              <a:gd name="connsiteY87" fmla="*/ 3053629 h 3628587"/>
              <a:gd name="connsiteX88" fmla="*/ 1016041 w 2747655"/>
              <a:gd name="connsiteY88" fmla="*/ 2997749 h 3628587"/>
              <a:gd name="connsiteX89" fmla="*/ 1097321 w 2747655"/>
              <a:gd name="connsiteY89" fmla="*/ 3053629 h 3628587"/>
              <a:gd name="connsiteX90" fmla="*/ 1219241 w 2747655"/>
              <a:gd name="connsiteY90" fmla="*/ 3170469 h 3628587"/>
              <a:gd name="connsiteX91" fmla="*/ 1275121 w 2747655"/>
              <a:gd name="connsiteY91" fmla="*/ 3358429 h 3628587"/>
              <a:gd name="connsiteX92" fmla="*/ 1178601 w 2747655"/>
              <a:gd name="connsiteY92" fmla="*/ 3510829 h 3628587"/>
              <a:gd name="connsiteX93" fmla="*/ 1224321 w 2747655"/>
              <a:gd name="connsiteY93" fmla="*/ 3622589 h 36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747655" h="3628587">
                <a:moveTo>
                  <a:pt x="1224321" y="3622589"/>
                </a:moveTo>
                <a:cubicBezTo>
                  <a:pt x="1245488" y="3636982"/>
                  <a:pt x="1274274" y="3624282"/>
                  <a:pt x="1305601" y="3597189"/>
                </a:cubicBezTo>
                <a:cubicBezTo>
                  <a:pt x="1336928" y="3570096"/>
                  <a:pt x="1390268" y="3510829"/>
                  <a:pt x="1412281" y="3460029"/>
                </a:cubicBezTo>
                <a:cubicBezTo>
                  <a:pt x="1434294" y="3409229"/>
                  <a:pt x="1443608" y="3336416"/>
                  <a:pt x="1437681" y="3292389"/>
                </a:cubicBezTo>
                <a:cubicBezTo>
                  <a:pt x="1431754" y="3248362"/>
                  <a:pt x="1390268" y="3223809"/>
                  <a:pt x="1376721" y="3195869"/>
                </a:cubicBezTo>
                <a:cubicBezTo>
                  <a:pt x="1363174" y="3167929"/>
                  <a:pt x="1355554" y="3152689"/>
                  <a:pt x="1356401" y="3124749"/>
                </a:cubicBezTo>
                <a:cubicBezTo>
                  <a:pt x="1357248" y="3096809"/>
                  <a:pt x="1377568" y="3053629"/>
                  <a:pt x="1381801" y="3028229"/>
                </a:cubicBezTo>
                <a:cubicBezTo>
                  <a:pt x="1386034" y="3002829"/>
                  <a:pt x="1352168" y="3005369"/>
                  <a:pt x="1381801" y="2972349"/>
                </a:cubicBezTo>
                <a:cubicBezTo>
                  <a:pt x="1411434" y="2939329"/>
                  <a:pt x="1519808" y="2903769"/>
                  <a:pt x="1559601" y="2830109"/>
                </a:cubicBezTo>
                <a:cubicBezTo>
                  <a:pt x="1599394" y="2756449"/>
                  <a:pt x="1602781" y="2608282"/>
                  <a:pt x="1620561" y="2530389"/>
                </a:cubicBezTo>
                <a:cubicBezTo>
                  <a:pt x="1638341" y="2452496"/>
                  <a:pt x="1647654" y="2396616"/>
                  <a:pt x="1666281" y="2362749"/>
                </a:cubicBezTo>
                <a:cubicBezTo>
                  <a:pt x="1684908" y="2328882"/>
                  <a:pt x="1687448" y="2286549"/>
                  <a:pt x="1732321" y="2327189"/>
                </a:cubicBezTo>
                <a:cubicBezTo>
                  <a:pt x="1777194" y="2367829"/>
                  <a:pt x="1888954" y="2540549"/>
                  <a:pt x="1935521" y="2606589"/>
                </a:cubicBezTo>
                <a:cubicBezTo>
                  <a:pt x="1982088" y="2672629"/>
                  <a:pt x="1974468" y="2718349"/>
                  <a:pt x="2011721" y="2723429"/>
                </a:cubicBezTo>
                <a:cubicBezTo>
                  <a:pt x="2048974" y="2728509"/>
                  <a:pt x="2111628" y="2658236"/>
                  <a:pt x="2159041" y="2637069"/>
                </a:cubicBezTo>
                <a:cubicBezTo>
                  <a:pt x="2206454" y="2615902"/>
                  <a:pt x="2237781" y="2620982"/>
                  <a:pt x="2296201" y="2596429"/>
                </a:cubicBezTo>
                <a:cubicBezTo>
                  <a:pt x="2354621" y="2571876"/>
                  <a:pt x="2454528" y="2536316"/>
                  <a:pt x="2509561" y="2489749"/>
                </a:cubicBezTo>
                <a:cubicBezTo>
                  <a:pt x="2564594" y="2443182"/>
                  <a:pt x="2595074" y="2360209"/>
                  <a:pt x="2626401" y="2317029"/>
                </a:cubicBezTo>
                <a:cubicBezTo>
                  <a:pt x="2657728" y="2273849"/>
                  <a:pt x="2690748" y="2265382"/>
                  <a:pt x="2697521" y="2230669"/>
                </a:cubicBezTo>
                <a:cubicBezTo>
                  <a:pt x="2704294" y="2195956"/>
                  <a:pt x="2661961" y="2152776"/>
                  <a:pt x="2667041" y="2108749"/>
                </a:cubicBezTo>
                <a:cubicBezTo>
                  <a:pt x="2672121" y="2064722"/>
                  <a:pt x="2715301" y="2004609"/>
                  <a:pt x="2728001" y="1966509"/>
                </a:cubicBezTo>
                <a:cubicBezTo>
                  <a:pt x="2740701" y="1928409"/>
                  <a:pt x="2755094" y="1900469"/>
                  <a:pt x="2743241" y="1880149"/>
                </a:cubicBezTo>
                <a:cubicBezTo>
                  <a:pt x="2731388" y="1859829"/>
                  <a:pt x="2689054" y="1834429"/>
                  <a:pt x="2656881" y="1844589"/>
                </a:cubicBezTo>
                <a:cubicBezTo>
                  <a:pt x="2624708" y="1854749"/>
                  <a:pt x="2577294" y="1905549"/>
                  <a:pt x="2550201" y="1941109"/>
                </a:cubicBezTo>
                <a:cubicBezTo>
                  <a:pt x="2523108" y="1976669"/>
                  <a:pt x="2526494" y="2036782"/>
                  <a:pt x="2494321" y="2057949"/>
                </a:cubicBezTo>
                <a:cubicBezTo>
                  <a:pt x="2462148" y="2079116"/>
                  <a:pt x="2412194" y="2089276"/>
                  <a:pt x="2357161" y="2068109"/>
                </a:cubicBezTo>
                <a:cubicBezTo>
                  <a:pt x="2302128" y="2046942"/>
                  <a:pt x="2225928" y="1972436"/>
                  <a:pt x="2164121" y="1930949"/>
                </a:cubicBezTo>
                <a:cubicBezTo>
                  <a:pt x="2102314" y="1889462"/>
                  <a:pt x="2037121" y="1853902"/>
                  <a:pt x="1986321" y="1819189"/>
                </a:cubicBezTo>
                <a:cubicBezTo>
                  <a:pt x="1935521" y="1784476"/>
                  <a:pt x="1912661" y="1749762"/>
                  <a:pt x="1859321" y="1722669"/>
                </a:cubicBezTo>
                <a:cubicBezTo>
                  <a:pt x="1805981" y="1695576"/>
                  <a:pt x="1712001" y="1687109"/>
                  <a:pt x="1666281" y="1656629"/>
                </a:cubicBezTo>
                <a:cubicBezTo>
                  <a:pt x="1620561" y="1626149"/>
                  <a:pt x="1603628" y="1584662"/>
                  <a:pt x="1585001" y="1539789"/>
                </a:cubicBezTo>
                <a:cubicBezTo>
                  <a:pt x="1566374" y="1494916"/>
                  <a:pt x="1544361" y="1435649"/>
                  <a:pt x="1554521" y="1387389"/>
                </a:cubicBezTo>
                <a:cubicBezTo>
                  <a:pt x="1564681" y="1339129"/>
                  <a:pt x="1616328" y="1285789"/>
                  <a:pt x="1645961" y="1250229"/>
                </a:cubicBezTo>
                <a:cubicBezTo>
                  <a:pt x="1675594" y="1214669"/>
                  <a:pt x="1715388" y="1195196"/>
                  <a:pt x="1732321" y="1174029"/>
                </a:cubicBezTo>
                <a:cubicBezTo>
                  <a:pt x="1749254" y="1152862"/>
                  <a:pt x="1763648" y="1144396"/>
                  <a:pt x="1747561" y="1123229"/>
                </a:cubicBezTo>
                <a:cubicBezTo>
                  <a:pt x="1731474" y="1102062"/>
                  <a:pt x="1662048" y="1081742"/>
                  <a:pt x="1635801" y="1047029"/>
                </a:cubicBezTo>
                <a:cubicBezTo>
                  <a:pt x="1609554" y="1012316"/>
                  <a:pt x="1607014" y="962362"/>
                  <a:pt x="1590081" y="914949"/>
                </a:cubicBezTo>
                <a:cubicBezTo>
                  <a:pt x="1573148" y="867536"/>
                  <a:pt x="1563834" y="793876"/>
                  <a:pt x="1534201" y="762549"/>
                </a:cubicBezTo>
                <a:cubicBezTo>
                  <a:pt x="1504568" y="731222"/>
                  <a:pt x="1476628" y="725296"/>
                  <a:pt x="1412281" y="726989"/>
                </a:cubicBezTo>
                <a:cubicBezTo>
                  <a:pt x="1347934" y="728682"/>
                  <a:pt x="1192148" y="749002"/>
                  <a:pt x="1148121" y="772709"/>
                </a:cubicBezTo>
                <a:cubicBezTo>
                  <a:pt x="1104094" y="796416"/>
                  <a:pt x="1159974" y="839596"/>
                  <a:pt x="1148121" y="869229"/>
                </a:cubicBezTo>
                <a:cubicBezTo>
                  <a:pt x="1136268" y="898862"/>
                  <a:pt x="1104094" y="920876"/>
                  <a:pt x="1077001" y="950509"/>
                </a:cubicBezTo>
                <a:cubicBezTo>
                  <a:pt x="1049908" y="980142"/>
                  <a:pt x="1016041" y="1015702"/>
                  <a:pt x="985561" y="1047029"/>
                </a:cubicBezTo>
                <a:cubicBezTo>
                  <a:pt x="955081" y="1078356"/>
                  <a:pt x="919521" y="1114762"/>
                  <a:pt x="894121" y="1138469"/>
                </a:cubicBezTo>
                <a:cubicBezTo>
                  <a:pt x="868721" y="1162176"/>
                  <a:pt x="852634" y="1179956"/>
                  <a:pt x="833161" y="1189269"/>
                </a:cubicBezTo>
                <a:cubicBezTo>
                  <a:pt x="813688" y="1198582"/>
                  <a:pt x="810301" y="1212129"/>
                  <a:pt x="777281" y="1194349"/>
                </a:cubicBezTo>
                <a:cubicBezTo>
                  <a:pt x="744261" y="1176569"/>
                  <a:pt x="675681" y="1122382"/>
                  <a:pt x="635041" y="1082589"/>
                </a:cubicBezTo>
                <a:cubicBezTo>
                  <a:pt x="594401" y="1042796"/>
                  <a:pt x="548681" y="1002156"/>
                  <a:pt x="533441" y="955589"/>
                </a:cubicBezTo>
                <a:cubicBezTo>
                  <a:pt x="518201" y="909022"/>
                  <a:pt x="542754" y="853142"/>
                  <a:pt x="543601" y="803189"/>
                </a:cubicBezTo>
                <a:cubicBezTo>
                  <a:pt x="544448" y="753236"/>
                  <a:pt x="558841" y="697356"/>
                  <a:pt x="538521" y="655869"/>
                </a:cubicBezTo>
                <a:cubicBezTo>
                  <a:pt x="518201" y="614382"/>
                  <a:pt x="444541" y="572049"/>
                  <a:pt x="421681" y="554269"/>
                </a:cubicBezTo>
                <a:cubicBezTo>
                  <a:pt x="398821" y="536489"/>
                  <a:pt x="419141" y="578822"/>
                  <a:pt x="401361" y="549189"/>
                </a:cubicBezTo>
                <a:cubicBezTo>
                  <a:pt x="383581" y="519556"/>
                  <a:pt x="332781" y="431502"/>
                  <a:pt x="315001" y="376469"/>
                </a:cubicBezTo>
                <a:cubicBezTo>
                  <a:pt x="297221" y="321436"/>
                  <a:pt x="298068" y="262169"/>
                  <a:pt x="294681" y="218989"/>
                </a:cubicBezTo>
                <a:cubicBezTo>
                  <a:pt x="291294" y="175809"/>
                  <a:pt x="296374" y="151256"/>
                  <a:pt x="294681" y="117389"/>
                </a:cubicBezTo>
                <a:cubicBezTo>
                  <a:pt x="292988" y="83522"/>
                  <a:pt x="290448" y="33569"/>
                  <a:pt x="284521" y="15789"/>
                </a:cubicBezTo>
                <a:cubicBezTo>
                  <a:pt x="278594" y="-1991"/>
                  <a:pt x="279441" y="-6224"/>
                  <a:pt x="259121" y="10709"/>
                </a:cubicBezTo>
                <a:cubicBezTo>
                  <a:pt x="238801" y="27642"/>
                  <a:pt x="184614" y="77596"/>
                  <a:pt x="162601" y="117389"/>
                </a:cubicBezTo>
                <a:cubicBezTo>
                  <a:pt x="140588" y="157182"/>
                  <a:pt x="154134" y="207136"/>
                  <a:pt x="127041" y="249469"/>
                </a:cubicBezTo>
                <a:cubicBezTo>
                  <a:pt x="99948" y="291802"/>
                  <a:pt x="2581" y="333289"/>
                  <a:pt x="41" y="371389"/>
                </a:cubicBezTo>
                <a:cubicBezTo>
                  <a:pt x="-2499" y="409489"/>
                  <a:pt x="111801" y="478069"/>
                  <a:pt x="111801" y="478069"/>
                </a:cubicBezTo>
                <a:cubicBezTo>
                  <a:pt x="144821" y="509396"/>
                  <a:pt x="178688" y="516169"/>
                  <a:pt x="198161" y="559349"/>
                </a:cubicBezTo>
                <a:cubicBezTo>
                  <a:pt x="217634" y="602529"/>
                  <a:pt x="201548" y="656716"/>
                  <a:pt x="228641" y="737149"/>
                </a:cubicBezTo>
                <a:cubicBezTo>
                  <a:pt x="255734" y="817582"/>
                  <a:pt x="307381" y="949662"/>
                  <a:pt x="360721" y="1041949"/>
                </a:cubicBezTo>
                <a:cubicBezTo>
                  <a:pt x="414061" y="1134236"/>
                  <a:pt x="502961" y="1241762"/>
                  <a:pt x="548681" y="1290869"/>
                </a:cubicBezTo>
                <a:cubicBezTo>
                  <a:pt x="594401" y="1339976"/>
                  <a:pt x="618954" y="1323042"/>
                  <a:pt x="635041" y="1336589"/>
                </a:cubicBezTo>
                <a:cubicBezTo>
                  <a:pt x="651128" y="1350136"/>
                  <a:pt x="654514" y="1356909"/>
                  <a:pt x="645201" y="1372149"/>
                </a:cubicBezTo>
                <a:cubicBezTo>
                  <a:pt x="635888" y="1387389"/>
                  <a:pt x="596941" y="1411942"/>
                  <a:pt x="579161" y="1428029"/>
                </a:cubicBezTo>
                <a:cubicBezTo>
                  <a:pt x="561381" y="1444116"/>
                  <a:pt x="541061" y="1449196"/>
                  <a:pt x="538521" y="1468669"/>
                </a:cubicBezTo>
                <a:cubicBezTo>
                  <a:pt x="535981" y="1488142"/>
                  <a:pt x="569848" y="1514389"/>
                  <a:pt x="563921" y="1544869"/>
                </a:cubicBezTo>
                <a:cubicBezTo>
                  <a:pt x="557994" y="1575349"/>
                  <a:pt x="538521" y="1616836"/>
                  <a:pt x="502961" y="1651549"/>
                </a:cubicBezTo>
                <a:cubicBezTo>
                  <a:pt x="467401" y="1686262"/>
                  <a:pt x="394588" y="1724362"/>
                  <a:pt x="350561" y="1753149"/>
                </a:cubicBezTo>
                <a:cubicBezTo>
                  <a:pt x="306534" y="1781936"/>
                  <a:pt x="264201" y="1809876"/>
                  <a:pt x="238801" y="1824269"/>
                </a:cubicBezTo>
                <a:cubicBezTo>
                  <a:pt x="213401" y="1838662"/>
                  <a:pt x="210861" y="1820036"/>
                  <a:pt x="198161" y="1839509"/>
                </a:cubicBezTo>
                <a:cubicBezTo>
                  <a:pt x="185461" y="1858982"/>
                  <a:pt x="170221" y="1910629"/>
                  <a:pt x="162601" y="1941109"/>
                </a:cubicBezTo>
                <a:cubicBezTo>
                  <a:pt x="154981" y="1971589"/>
                  <a:pt x="132121" y="1994449"/>
                  <a:pt x="152441" y="2022389"/>
                </a:cubicBezTo>
                <a:cubicBezTo>
                  <a:pt x="172761" y="2050329"/>
                  <a:pt x="259121" y="2085889"/>
                  <a:pt x="284521" y="2108749"/>
                </a:cubicBezTo>
                <a:cubicBezTo>
                  <a:pt x="309921" y="2131609"/>
                  <a:pt x="294681" y="2129916"/>
                  <a:pt x="304841" y="2159549"/>
                </a:cubicBezTo>
                <a:cubicBezTo>
                  <a:pt x="315001" y="2189182"/>
                  <a:pt x="358181" y="2250989"/>
                  <a:pt x="345481" y="2286549"/>
                </a:cubicBezTo>
                <a:cubicBezTo>
                  <a:pt x="332781" y="2322109"/>
                  <a:pt x="254888" y="2344969"/>
                  <a:pt x="228641" y="2372909"/>
                </a:cubicBezTo>
                <a:cubicBezTo>
                  <a:pt x="202394" y="2400849"/>
                  <a:pt x="189694" y="2418629"/>
                  <a:pt x="188001" y="2454189"/>
                </a:cubicBezTo>
                <a:cubicBezTo>
                  <a:pt x="186308" y="2489749"/>
                  <a:pt x="193928" y="2550709"/>
                  <a:pt x="218481" y="2586269"/>
                </a:cubicBezTo>
                <a:cubicBezTo>
                  <a:pt x="243034" y="2621829"/>
                  <a:pt x="270128" y="2644689"/>
                  <a:pt x="335321" y="2667549"/>
                </a:cubicBezTo>
                <a:cubicBezTo>
                  <a:pt x="400514" y="2690409"/>
                  <a:pt x="552068" y="2712422"/>
                  <a:pt x="609641" y="2723429"/>
                </a:cubicBezTo>
                <a:cubicBezTo>
                  <a:pt x="667214" y="2734436"/>
                  <a:pt x="654514" y="2706496"/>
                  <a:pt x="680761" y="2733589"/>
                </a:cubicBezTo>
                <a:cubicBezTo>
                  <a:pt x="707008" y="2760682"/>
                  <a:pt x="741721" y="2844502"/>
                  <a:pt x="767121" y="2885989"/>
                </a:cubicBezTo>
                <a:cubicBezTo>
                  <a:pt x="792521" y="2927476"/>
                  <a:pt x="805221" y="2954569"/>
                  <a:pt x="833161" y="2982509"/>
                </a:cubicBezTo>
                <a:cubicBezTo>
                  <a:pt x="861101" y="3010449"/>
                  <a:pt x="904281" y="3051089"/>
                  <a:pt x="934761" y="3053629"/>
                </a:cubicBezTo>
                <a:cubicBezTo>
                  <a:pt x="965241" y="3056169"/>
                  <a:pt x="988948" y="2997749"/>
                  <a:pt x="1016041" y="2997749"/>
                </a:cubicBezTo>
                <a:cubicBezTo>
                  <a:pt x="1043134" y="2997749"/>
                  <a:pt x="1063454" y="3024842"/>
                  <a:pt x="1097321" y="3053629"/>
                </a:cubicBezTo>
                <a:cubicBezTo>
                  <a:pt x="1131188" y="3082416"/>
                  <a:pt x="1189608" y="3119669"/>
                  <a:pt x="1219241" y="3170469"/>
                </a:cubicBezTo>
                <a:cubicBezTo>
                  <a:pt x="1248874" y="3221269"/>
                  <a:pt x="1281894" y="3301702"/>
                  <a:pt x="1275121" y="3358429"/>
                </a:cubicBezTo>
                <a:cubicBezTo>
                  <a:pt x="1268348" y="3415156"/>
                  <a:pt x="1181141" y="3460876"/>
                  <a:pt x="1178601" y="3510829"/>
                </a:cubicBezTo>
                <a:cubicBezTo>
                  <a:pt x="1170134" y="3554856"/>
                  <a:pt x="1203154" y="3608196"/>
                  <a:pt x="1224321" y="362258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3519544" y="1921833"/>
            <a:ext cx="3078642" cy="4258652"/>
          </a:xfrm>
          <a:custGeom>
            <a:avLst/>
            <a:gdLst>
              <a:gd name="connsiteX0" fmla="*/ 1370956 w 3078642"/>
              <a:gd name="connsiteY0" fmla="*/ 4218450 h 4258652"/>
              <a:gd name="connsiteX1" fmla="*/ 1486780 w 3078642"/>
              <a:gd name="connsiteY1" fmla="*/ 4255026 h 4258652"/>
              <a:gd name="connsiteX2" fmla="*/ 1529452 w 3078642"/>
              <a:gd name="connsiteY2" fmla="*/ 4242834 h 4258652"/>
              <a:gd name="connsiteX3" fmla="*/ 1474588 w 3078642"/>
              <a:gd name="connsiteY3" fmla="*/ 4127010 h 4258652"/>
              <a:gd name="connsiteX4" fmla="*/ 1486780 w 3078642"/>
              <a:gd name="connsiteY4" fmla="*/ 4041666 h 4258652"/>
              <a:gd name="connsiteX5" fmla="*/ 1620892 w 3078642"/>
              <a:gd name="connsiteY5" fmla="*/ 3956322 h 4258652"/>
              <a:gd name="connsiteX6" fmla="*/ 1779388 w 3078642"/>
              <a:gd name="connsiteY6" fmla="*/ 3621042 h 4258652"/>
              <a:gd name="connsiteX7" fmla="*/ 1663564 w 3078642"/>
              <a:gd name="connsiteY7" fmla="*/ 3450354 h 4258652"/>
              <a:gd name="connsiteX8" fmla="*/ 1663564 w 3078642"/>
              <a:gd name="connsiteY8" fmla="*/ 3328434 h 4258652"/>
              <a:gd name="connsiteX9" fmla="*/ 1797676 w 3078642"/>
              <a:gd name="connsiteY9" fmla="*/ 3182130 h 4258652"/>
              <a:gd name="connsiteX10" fmla="*/ 1895212 w 3078642"/>
              <a:gd name="connsiteY10" fmla="*/ 2993154 h 4258652"/>
              <a:gd name="connsiteX11" fmla="*/ 1950076 w 3078642"/>
              <a:gd name="connsiteY11" fmla="*/ 2810274 h 4258652"/>
              <a:gd name="connsiteX12" fmla="*/ 2011036 w 3078642"/>
              <a:gd name="connsiteY12" fmla="*/ 2816370 h 4258652"/>
              <a:gd name="connsiteX13" fmla="*/ 2114668 w 3078642"/>
              <a:gd name="connsiteY13" fmla="*/ 3029730 h 4258652"/>
              <a:gd name="connsiteX14" fmla="*/ 2212204 w 3078642"/>
              <a:gd name="connsiteY14" fmla="*/ 3236994 h 4258652"/>
              <a:gd name="connsiteX15" fmla="*/ 2334124 w 3078642"/>
              <a:gd name="connsiteY15" fmla="*/ 3255282 h 4258652"/>
              <a:gd name="connsiteX16" fmla="*/ 2419468 w 3078642"/>
              <a:gd name="connsiteY16" fmla="*/ 3072402 h 4258652"/>
              <a:gd name="connsiteX17" fmla="*/ 2529196 w 3078642"/>
              <a:gd name="connsiteY17" fmla="*/ 3017538 h 4258652"/>
              <a:gd name="connsiteX18" fmla="*/ 2675500 w 3078642"/>
              <a:gd name="connsiteY18" fmla="*/ 3041922 h 4258652"/>
              <a:gd name="connsiteX19" fmla="*/ 2754748 w 3078642"/>
              <a:gd name="connsiteY19" fmla="*/ 3139458 h 4258652"/>
              <a:gd name="connsiteX20" fmla="*/ 2870572 w 3078642"/>
              <a:gd name="connsiteY20" fmla="*/ 3060210 h 4258652"/>
              <a:gd name="connsiteX21" fmla="*/ 2821804 w 3078642"/>
              <a:gd name="connsiteY21" fmla="*/ 2895618 h 4258652"/>
              <a:gd name="connsiteX22" fmla="*/ 2870572 w 3078642"/>
              <a:gd name="connsiteY22" fmla="*/ 2761506 h 4258652"/>
              <a:gd name="connsiteX23" fmla="*/ 2992492 w 3078642"/>
              <a:gd name="connsiteY23" fmla="*/ 2590818 h 4258652"/>
              <a:gd name="connsiteX24" fmla="*/ 2974204 w 3078642"/>
              <a:gd name="connsiteY24" fmla="*/ 2414034 h 4258652"/>
              <a:gd name="connsiteX25" fmla="*/ 3065644 w 3078642"/>
              <a:gd name="connsiteY25" fmla="*/ 2267730 h 4258652"/>
              <a:gd name="connsiteX26" fmla="*/ 3065644 w 3078642"/>
              <a:gd name="connsiteY26" fmla="*/ 2182386 h 4258652"/>
              <a:gd name="connsiteX27" fmla="*/ 2949820 w 3078642"/>
              <a:gd name="connsiteY27" fmla="*/ 2097042 h 4258652"/>
              <a:gd name="connsiteX28" fmla="*/ 2705980 w 3078642"/>
              <a:gd name="connsiteY28" fmla="*/ 2164098 h 4258652"/>
              <a:gd name="connsiteX29" fmla="*/ 2645020 w 3078642"/>
              <a:gd name="connsiteY29" fmla="*/ 2292114 h 4258652"/>
              <a:gd name="connsiteX30" fmla="*/ 2547484 w 3078642"/>
              <a:gd name="connsiteY30" fmla="*/ 2292114 h 4258652"/>
              <a:gd name="connsiteX31" fmla="*/ 2358508 w 3078642"/>
              <a:gd name="connsiteY31" fmla="*/ 2182386 h 4258652"/>
              <a:gd name="connsiteX32" fmla="*/ 2230492 w 3078642"/>
              <a:gd name="connsiteY32" fmla="*/ 2066562 h 4258652"/>
              <a:gd name="connsiteX33" fmla="*/ 2102476 w 3078642"/>
              <a:gd name="connsiteY33" fmla="*/ 1987314 h 4258652"/>
              <a:gd name="connsiteX34" fmla="*/ 1956172 w 3078642"/>
              <a:gd name="connsiteY34" fmla="*/ 1932450 h 4258652"/>
              <a:gd name="connsiteX35" fmla="*/ 1858636 w 3078642"/>
              <a:gd name="connsiteY35" fmla="*/ 1749570 h 4258652"/>
              <a:gd name="connsiteX36" fmla="*/ 1828156 w 3078642"/>
              <a:gd name="connsiteY36" fmla="*/ 1706898 h 4258652"/>
              <a:gd name="connsiteX37" fmla="*/ 1986652 w 3078642"/>
              <a:gd name="connsiteY37" fmla="*/ 1554498 h 4258652"/>
              <a:gd name="connsiteX38" fmla="*/ 2065900 w 3078642"/>
              <a:gd name="connsiteY38" fmla="*/ 1524018 h 4258652"/>
              <a:gd name="connsiteX39" fmla="*/ 2065900 w 3078642"/>
              <a:gd name="connsiteY39" fmla="*/ 1371618 h 4258652"/>
              <a:gd name="connsiteX40" fmla="*/ 2011036 w 3078642"/>
              <a:gd name="connsiteY40" fmla="*/ 1328946 h 4258652"/>
              <a:gd name="connsiteX41" fmla="*/ 1889116 w 3078642"/>
              <a:gd name="connsiteY41" fmla="*/ 1310658 h 4258652"/>
              <a:gd name="connsiteX42" fmla="*/ 1864732 w 3078642"/>
              <a:gd name="connsiteY42" fmla="*/ 1286274 h 4258652"/>
              <a:gd name="connsiteX43" fmla="*/ 1870828 w 3078642"/>
              <a:gd name="connsiteY43" fmla="*/ 1121682 h 4258652"/>
              <a:gd name="connsiteX44" fmla="*/ 1822060 w 3078642"/>
              <a:gd name="connsiteY44" fmla="*/ 1030242 h 4258652"/>
              <a:gd name="connsiteX45" fmla="*/ 1791580 w 3078642"/>
              <a:gd name="connsiteY45" fmla="*/ 963186 h 4258652"/>
              <a:gd name="connsiteX46" fmla="*/ 1736716 w 3078642"/>
              <a:gd name="connsiteY46" fmla="*/ 938802 h 4258652"/>
              <a:gd name="connsiteX47" fmla="*/ 1511164 w 3078642"/>
              <a:gd name="connsiteY47" fmla="*/ 999762 h 4258652"/>
              <a:gd name="connsiteX48" fmla="*/ 1419724 w 3078642"/>
              <a:gd name="connsiteY48" fmla="*/ 999762 h 4258652"/>
              <a:gd name="connsiteX49" fmla="*/ 1316092 w 3078642"/>
              <a:gd name="connsiteY49" fmla="*/ 957090 h 4258652"/>
              <a:gd name="connsiteX50" fmla="*/ 1279516 w 3078642"/>
              <a:gd name="connsiteY50" fmla="*/ 1060722 h 4258652"/>
              <a:gd name="connsiteX51" fmla="*/ 1255132 w 3078642"/>
              <a:gd name="connsiteY51" fmla="*/ 1158258 h 4258652"/>
              <a:gd name="connsiteX52" fmla="*/ 1163692 w 3078642"/>
              <a:gd name="connsiteY52" fmla="*/ 1231410 h 4258652"/>
              <a:gd name="connsiteX53" fmla="*/ 1121020 w 3078642"/>
              <a:gd name="connsiteY53" fmla="*/ 1328946 h 4258652"/>
              <a:gd name="connsiteX54" fmla="*/ 1023484 w 3078642"/>
              <a:gd name="connsiteY54" fmla="*/ 1365522 h 4258652"/>
              <a:gd name="connsiteX55" fmla="*/ 907660 w 3078642"/>
              <a:gd name="connsiteY55" fmla="*/ 1292370 h 4258652"/>
              <a:gd name="connsiteX56" fmla="*/ 816220 w 3078642"/>
              <a:gd name="connsiteY56" fmla="*/ 1066818 h 4258652"/>
              <a:gd name="connsiteX57" fmla="*/ 810124 w 3078642"/>
              <a:gd name="connsiteY57" fmla="*/ 932706 h 4258652"/>
              <a:gd name="connsiteX58" fmla="*/ 688204 w 3078642"/>
              <a:gd name="connsiteY58" fmla="*/ 810786 h 4258652"/>
              <a:gd name="connsiteX59" fmla="*/ 627244 w 3078642"/>
              <a:gd name="connsiteY59" fmla="*/ 566946 h 4258652"/>
              <a:gd name="connsiteX60" fmla="*/ 621148 w 3078642"/>
              <a:gd name="connsiteY60" fmla="*/ 347490 h 4258652"/>
              <a:gd name="connsiteX61" fmla="*/ 547996 w 3078642"/>
              <a:gd name="connsiteY61" fmla="*/ 201186 h 4258652"/>
              <a:gd name="connsiteX62" fmla="*/ 474844 w 3078642"/>
              <a:gd name="connsiteY62" fmla="*/ 73170 h 4258652"/>
              <a:gd name="connsiteX63" fmla="*/ 383404 w 3078642"/>
              <a:gd name="connsiteY63" fmla="*/ 18 h 4258652"/>
              <a:gd name="connsiteX64" fmla="*/ 322444 w 3078642"/>
              <a:gd name="connsiteY64" fmla="*/ 79266 h 4258652"/>
              <a:gd name="connsiteX65" fmla="*/ 328540 w 3078642"/>
              <a:gd name="connsiteY65" fmla="*/ 256050 h 4258652"/>
              <a:gd name="connsiteX66" fmla="*/ 255388 w 3078642"/>
              <a:gd name="connsiteY66" fmla="*/ 493794 h 4258652"/>
              <a:gd name="connsiteX67" fmla="*/ 54220 w 3078642"/>
              <a:gd name="connsiteY67" fmla="*/ 634002 h 4258652"/>
              <a:gd name="connsiteX68" fmla="*/ 5452 w 3078642"/>
              <a:gd name="connsiteY68" fmla="*/ 676674 h 4258652"/>
              <a:gd name="connsiteX69" fmla="*/ 17644 w 3078642"/>
              <a:gd name="connsiteY69" fmla="*/ 682770 h 4258652"/>
              <a:gd name="connsiteX70" fmla="*/ 151756 w 3078642"/>
              <a:gd name="connsiteY70" fmla="*/ 810786 h 4258652"/>
              <a:gd name="connsiteX71" fmla="*/ 267580 w 3078642"/>
              <a:gd name="connsiteY71" fmla="*/ 963186 h 4258652"/>
              <a:gd name="connsiteX72" fmla="*/ 401692 w 3078642"/>
              <a:gd name="connsiteY72" fmla="*/ 1182642 h 4258652"/>
              <a:gd name="connsiteX73" fmla="*/ 419980 w 3078642"/>
              <a:gd name="connsiteY73" fmla="*/ 1414290 h 4258652"/>
              <a:gd name="connsiteX74" fmla="*/ 432172 w 3078642"/>
              <a:gd name="connsiteY74" fmla="*/ 1511826 h 4258652"/>
              <a:gd name="connsiteX75" fmla="*/ 566284 w 3078642"/>
              <a:gd name="connsiteY75" fmla="*/ 1578882 h 4258652"/>
              <a:gd name="connsiteX76" fmla="*/ 615052 w 3078642"/>
              <a:gd name="connsiteY76" fmla="*/ 1621554 h 4258652"/>
              <a:gd name="connsiteX77" fmla="*/ 602860 w 3078642"/>
              <a:gd name="connsiteY77" fmla="*/ 1780050 h 4258652"/>
              <a:gd name="connsiteX78" fmla="*/ 505324 w 3078642"/>
              <a:gd name="connsiteY78" fmla="*/ 1841010 h 4258652"/>
              <a:gd name="connsiteX79" fmla="*/ 377308 w 3078642"/>
              <a:gd name="connsiteY79" fmla="*/ 1841010 h 4258652"/>
              <a:gd name="connsiteX80" fmla="*/ 322444 w 3078642"/>
              <a:gd name="connsiteY80" fmla="*/ 1901970 h 4258652"/>
              <a:gd name="connsiteX81" fmla="*/ 365116 w 3078642"/>
              <a:gd name="connsiteY81" fmla="*/ 2017794 h 4258652"/>
              <a:gd name="connsiteX82" fmla="*/ 298060 w 3078642"/>
              <a:gd name="connsiteY82" fmla="*/ 2151906 h 4258652"/>
              <a:gd name="connsiteX83" fmla="*/ 237100 w 3078642"/>
              <a:gd name="connsiteY83" fmla="*/ 2206770 h 4258652"/>
              <a:gd name="connsiteX84" fmla="*/ 182236 w 3078642"/>
              <a:gd name="connsiteY84" fmla="*/ 2212866 h 4258652"/>
              <a:gd name="connsiteX85" fmla="*/ 170044 w 3078642"/>
              <a:gd name="connsiteY85" fmla="*/ 2261634 h 4258652"/>
              <a:gd name="connsiteX86" fmla="*/ 243196 w 3078642"/>
              <a:gd name="connsiteY86" fmla="*/ 2322594 h 4258652"/>
              <a:gd name="connsiteX87" fmla="*/ 279772 w 3078642"/>
              <a:gd name="connsiteY87" fmla="*/ 2523762 h 4258652"/>
              <a:gd name="connsiteX88" fmla="*/ 322444 w 3078642"/>
              <a:gd name="connsiteY88" fmla="*/ 2572530 h 4258652"/>
              <a:gd name="connsiteX89" fmla="*/ 377308 w 3078642"/>
              <a:gd name="connsiteY89" fmla="*/ 2572530 h 4258652"/>
              <a:gd name="connsiteX90" fmla="*/ 304156 w 3078642"/>
              <a:gd name="connsiteY90" fmla="*/ 2773698 h 4258652"/>
              <a:gd name="connsiteX91" fmla="*/ 316348 w 3078642"/>
              <a:gd name="connsiteY91" fmla="*/ 2938290 h 4258652"/>
              <a:gd name="connsiteX92" fmla="*/ 444364 w 3078642"/>
              <a:gd name="connsiteY92" fmla="*/ 3060210 h 4258652"/>
              <a:gd name="connsiteX93" fmla="*/ 651628 w 3078642"/>
              <a:gd name="connsiteY93" fmla="*/ 3066306 h 4258652"/>
              <a:gd name="connsiteX94" fmla="*/ 895468 w 3078642"/>
              <a:gd name="connsiteY94" fmla="*/ 3127266 h 4258652"/>
              <a:gd name="connsiteX95" fmla="*/ 968620 w 3078642"/>
              <a:gd name="connsiteY95" fmla="*/ 3230898 h 4258652"/>
              <a:gd name="connsiteX96" fmla="*/ 1005196 w 3078642"/>
              <a:gd name="connsiteY96" fmla="*/ 3480834 h 4258652"/>
              <a:gd name="connsiteX97" fmla="*/ 1005196 w 3078642"/>
              <a:gd name="connsiteY97" fmla="*/ 3560082 h 4258652"/>
              <a:gd name="connsiteX98" fmla="*/ 1060060 w 3078642"/>
              <a:gd name="connsiteY98" fmla="*/ 3584466 h 4258652"/>
              <a:gd name="connsiteX99" fmla="*/ 1151500 w 3078642"/>
              <a:gd name="connsiteY99" fmla="*/ 3493026 h 4258652"/>
              <a:gd name="connsiteX100" fmla="*/ 1218556 w 3078642"/>
              <a:gd name="connsiteY100" fmla="*/ 3413778 h 4258652"/>
              <a:gd name="connsiteX101" fmla="*/ 1279516 w 3078642"/>
              <a:gd name="connsiteY101" fmla="*/ 3444258 h 4258652"/>
              <a:gd name="connsiteX102" fmla="*/ 1383148 w 3078642"/>
              <a:gd name="connsiteY102" fmla="*/ 3627138 h 4258652"/>
              <a:gd name="connsiteX103" fmla="*/ 1370956 w 3078642"/>
              <a:gd name="connsiteY103" fmla="*/ 3767346 h 4258652"/>
              <a:gd name="connsiteX104" fmla="*/ 1297804 w 3078642"/>
              <a:gd name="connsiteY104" fmla="*/ 3889266 h 4258652"/>
              <a:gd name="connsiteX105" fmla="*/ 1236844 w 3078642"/>
              <a:gd name="connsiteY105" fmla="*/ 3998994 h 4258652"/>
              <a:gd name="connsiteX106" fmla="*/ 1236844 w 3078642"/>
              <a:gd name="connsiteY106" fmla="*/ 4084338 h 4258652"/>
              <a:gd name="connsiteX107" fmla="*/ 1279516 w 3078642"/>
              <a:gd name="connsiteY107" fmla="*/ 4175778 h 4258652"/>
              <a:gd name="connsiteX108" fmla="*/ 1413628 w 3078642"/>
              <a:gd name="connsiteY108" fmla="*/ 4248930 h 42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078642" h="4258652">
                <a:moveTo>
                  <a:pt x="1370956" y="4218450"/>
                </a:moveTo>
                <a:cubicBezTo>
                  <a:pt x="1415660" y="4234706"/>
                  <a:pt x="1460364" y="4250962"/>
                  <a:pt x="1486780" y="4255026"/>
                </a:cubicBezTo>
                <a:cubicBezTo>
                  <a:pt x="1513196" y="4259090"/>
                  <a:pt x="1531484" y="4264170"/>
                  <a:pt x="1529452" y="4242834"/>
                </a:cubicBezTo>
                <a:cubicBezTo>
                  <a:pt x="1527420" y="4221498"/>
                  <a:pt x="1481700" y="4160538"/>
                  <a:pt x="1474588" y="4127010"/>
                </a:cubicBezTo>
                <a:cubicBezTo>
                  <a:pt x="1467476" y="4093482"/>
                  <a:pt x="1462396" y="4070114"/>
                  <a:pt x="1486780" y="4041666"/>
                </a:cubicBezTo>
                <a:cubicBezTo>
                  <a:pt x="1511164" y="4013218"/>
                  <a:pt x="1572124" y="4026426"/>
                  <a:pt x="1620892" y="3956322"/>
                </a:cubicBezTo>
                <a:cubicBezTo>
                  <a:pt x="1669660" y="3886218"/>
                  <a:pt x="1772276" y="3705370"/>
                  <a:pt x="1779388" y="3621042"/>
                </a:cubicBezTo>
                <a:cubicBezTo>
                  <a:pt x="1786500" y="3536714"/>
                  <a:pt x="1682868" y="3499122"/>
                  <a:pt x="1663564" y="3450354"/>
                </a:cubicBezTo>
                <a:cubicBezTo>
                  <a:pt x="1644260" y="3401586"/>
                  <a:pt x="1641212" y="3373138"/>
                  <a:pt x="1663564" y="3328434"/>
                </a:cubicBezTo>
                <a:cubicBezTo>
                  <a:pt x="1685916" y="3283730"/>
                  <a:pt x="1759068" y="3238010"/>
                  <a:pt x="1797676" y="3182130"/>
                </a:cubicBezTo>
                <a:cubicBezTo>
                  <a:pt x="1836284" y="3126250"/>
                  <a:pt x="1869812" y="3055130"/>
                  <a:pt x="1895212" y="2993154"/>
                </a:cubicBezTo>
                <a:cubicBezTo>
                  <a:pt x="1920612" y="2931178"/>
                  <a:pt x="1930772" y="2839738"/>
                  <a:pt x="1950076" y="2810274"/>
                </a:cubicBezTo>
                <a:cubicBezTo>
                  <a:pt x="1969380" y="2780810"/>
                  <a:pt x="1983604" y="2779794"/>
                  <a:pt x="2011036" y="2816370"/>
                </a:cubicBezTo>
                <a:cubicBezTo>
                  <a:pt x="2038468" y="2852946"/>
                  <a:pt x="2081140" y="2959626"/>
                  <a:pt x="2114668" y="3029730"/>
                </a:cubicBezTo>
                <a:cubicBezTo>
                  <a:pt x="2148196" y="3099834"/>
                  <a:pt x="2175628" y="3199402"/>
                  <a:pt x="2212204" y="3236994"/>
                </a:cubicBezTo>
                <a:cubicBezTo>
                  <a:pt x="2248780" y="3274586"/>
                  <a:pt x="2299580" y="3282714"/>
                  <a:pt x="2334124" y="3255282"/>
                </a:cubicBezTo>
                <a:cubicBezTo>
                  <a:pt x="2368668" y="3227850"/>
                  <a:pt x="2386956" y="3112026"/>
                  <a:pt x="2419468" y="3072402"/>
                </a:cubicBezTo>
                <a:cubicBezTo>
                  <a:pt x="2451980" y="3032778"/>
                  <a:pt x="2486524" y="3022618"/>
                  <a:pt x="2529196" y="3017538"/>
                </a:cubicBezTo>
                <a:cubicBezTo>
                  <a:pt x="2571868" y="3012458"/>
                  <a:pt x="2637908" y="3021602"/>
                  <a:pt x="2675500" y="3041922"/>
                </a:cubicBezTo>
                <a:cubicBezTo>
                  <a:pt x="2713092" y="3062242"/>
                  <a:pt x="2722236" y="3136410"/>
                  <a:pt x="2754748" y="3139458"/>
                </a:cubicBezTo>
                <a:cubicBezTo>
                  <a:pt x="2787260" y="3142506"/>
                  <a:pt x="2859396" y="3100850"/>
                  <a:pt x="2870572" y="3060210"/>
                </a:cubicBezTo>
                <a:cubicBezTo>
                  <a:pt x="2881748" y="3019570"/>
                  <a:pt x="2821804" y="2945402"/>
                  <a:pt x="2821804" y="2895618"/>
                </a:cubicBezTo>
                <a:cubicBezTo>
                  <a:pt x="2821804" y="2845834"/>
                  <a:pt x="2842124" y="2812306"/>
                  <a:pt x="2870572" y="2761506"/>
                </a:cubicBezTo>
                <a:cubicBezTo>
                  <a:pt x="2899020" y="2710706"/>
                  <a:pt x="2975220" y="2648730"/>
                  <a:pt x="2992492" y="2590818"/>
                </a:cubicBezTo>
                <a:cubicBezTo>
                  <a:pt x="3009764" y="2532906"/>
                  <a:pt x="2962012" y="2467882"/>
                  <a:pt x="2974204" y="2414034"/>
                </a:cubicBezTo>
                <a:cubicBezTo>
                  <a:pt x="2986396" y="2360186"/>
                  <a:pt x="3050404" y="2306338"/>
                  <a:pt x="3065644" y="2267730"/>
                </a:cubicBezTo>
                <a:cubicBezTo>
                  <a:pt x="3080884" y="2229122"/>
                  <a:pt x="3084948" y="2210834"/>
                  <a:pt x="3065644" y="2182386"/>
                </a:cubicBezTo>
                <a:cubicBezTo>
                  <a:pt x="3046340" y="2153938"/>
                  <a:pt x="3009764" y="2100090"/>
                  <a:pt x="2949820" y="2097042"/>
                </a:cubicBezTo>
                <a:cubicBezTo>
                  <a:pt x="2889876" y="2093994"/>
                  <a:pt x="2756780" y="2131586"/>
                  <a:pt x="2705980" y="2164098"/>
                </a:cubicBezTo>
                <a:cubicBezTo>
                  <a:pt x="2655180" y="2196610"/>
                  <a:pt x="2671436" y="2270778"/>
                  <a:pt x="2645020" y="2292114"/>
                </a:cubicBezTo>
                <a:cubicBezTo>
                  <a:pt x="2618604" y="2313450"/>
                  <a:pt x="2595236" y="2310402"/>
                  <a:pt x="2547484" y="2292114"/>
                </a:cubicBezTo>
                <a:cubicBezTo>
                  <a:pt x="2499732" y="2273826"/>
                  <a:pt x="2411340" y="2219978"/>
                  <a:pt x="2358508" y="2182386"/>
                </a:cubicBezTo>
                <a:cubicBezTo>
                  <a:pt x="2305676" y="2144794"/>
                  <a:pt x="2273164" y="2099074"/>
                  <a:pt x="2230492" y="2066562"/>
                </a:cubicBezTo>
                <a:cubicBezTo>
                  <a:pt x="2187820" y="2034050"/>
                  <a:pt x="2148196" y="2009666"/>
                  <a:pt x="2102476" y="1987314"/>
                </a:cubicBezTo>
                <a:cubicBezTo>
                  <a:pt x="2056756" y="1964962"/>
                  <a:pt x="1996812" y="1972074"/>
                  <a:pt x="1956172" y="1932450"/>
                </a:cubicBezTo>
                <a:cubicBezTo>
                  <a:pt x="1915532" y="1892826"/>
                  <a:pt x="1879972" y="1787162"/>
                  <a:pt x="1858636" y="1749570"/>
                </a:cubicBezTo>
                <a:cubicBezTo>
                  <a:pt x="1837300" y="1711978"/>
                  <a:pt x="1806820" y="1739410"/>
                  <a:pt x="1828156" y="1706898"/>
                </a:cubicBezTo>
                <a:cubicBezTo>
                  <a:pt x="1849492" y="1674386"/>
                  <a:pt x="1947028" y="1584978"/>
                  <a:pt x="1986652" y="1554498"/>
                </a:cubicBezTo>
                <a:cubicBezTo>
                  <a:pt x="2026276" y="1524018"/>
                  <a:pt x="2052692" y="1554498"/>
                  <a:pt x="2065900" y="1524018"/>
                </a:cubicBezTo>
                <a:cubicBezTo>
                  <a:pt x="2079108" y="1493538"/>
                  <a:pt x="2075044" y="1404130"/>
                  <a:pt x="2065900" y="1371618"/>
                </a:cubicBezTo>
                <a:cubicBezTo>
                  <a:pt x="2056756" y="1339106"/>
                  <a:pt x="2040500" y="1339106"/>
                  <a:pt x="2011036" y="1328946"/>
                </a:cubicBezTo>
                <a:cubicBezTo>
                  <a:pt x="1981572" y="1318786"/>
                  <a:pt x="1913500" y="1317770"/>
                  <a:pt x="1889116" y="1310658"/>
                </a:cubicBezTo>
                <a:cubicBezTo>
                  <a:pt x="1864732" y="1303546"/>
                  <a:pt x="1867780" y="1317770"/>
                  <a:pt x="1864732" y="1286274"/>
                </a:cubicBezTo>
                <a:cubicBezTo>
                  <a:pt x="1861684" y="1254778"/>
                  <a:pt x="1877940" y="1164354"/>
                  <a:pt x="1870828" y="1121682"/>
                </a:cubicBezTo>
                <a:cubicBezTo>
                  <a:pt x="1863716" y="1079010"/>
                  <a:pt x="1835268" y="1056658"/>
                  <a:pt x="1822060" y="1030242"/>
                </a:cubicBezTo>
                <a:cubicBezTo>
                  <a:pt x="1808852" y="1003826"/>
                  <a:pt x="1805804" y="978426"/>
                  <a:pt x="1791580" y="963186"/>
                </a:cubicBezTo>
                <a:cubicBezTo>
                  <a:pt x="1777356" y="947946"/>
                  <a:pt x="1783452" y="932706"/>
                  <a:pt x="1736716" y="938802"/>
                </a:cubicBezTo>
                <a:cubicBezTo>
                  <a:pt x="1689980" y="944898"/>
                  <a:pt x="1563996" y="989602"/>
                  <a:pt x="1511164" y="999762"/>
                </a:cubicBezTo>
                <a:cubicBezTo>
                  <a:pt x="1458332" y="1009922"/>
                  <a:pt x="1452236" y="1006874"/>
                  <a:pt x="1419724" y="999762"/>
                </a:cubicBezTo>
                <a:cubicBezTo>
                  <a:pt x="1387212" y="992650"/>
                  <a:pt x="1339460" y="946930"/>
                  <a:pt x="1316092" y="957090"/>
                </a:cubicBezTo>
                <a:cubicBezTo>
                  <a:pt x="1292724" y="967250"/>
                  <a:pt x="1289676" y="1027194"/>
                  <a:pt x="1279516" y="1060722"/>
                </a:cubicBezTo>
                <a:cubicBezTo>
                  <a:pt x="1269356" y="1094250"/>
                  <a:pt x="1274436" y="1129810"/>
                  <a:pt x="1255132" y="1158258"/>
                </a:cubicBezTo>
                <a:cubicBezTo>
                  <a:pt x="1235828" y="1186706"/>
                  <a:pt x="1186044" y="1202962"/>
                  <a:pt x="1163692" y="1231410"/>
                </a:cubicBezTo>
                <a:cubicBezTo>
                  <a:pt x="1141340" y="1259858"/>
                  <a:pt x="1144388" y="1306594"/>
                  <a:pt x="1121020" y="1328946"/>
                </a:cubicBezTo>
                <a:cubicBezTo>
                  <a:pt x="1097652" y="1351298"/>
                  <a:pt x="1059044" y="1371618"/>
                  <a:pt x="1023484" y="1365522"/>
                </a:cubicBezTo>
                <a:cubicBezTo>
                  <a:pt x="987924" y="1359426"/>
                  <a:pt x="942204" y="1342154"/>
                  <a:pt x="907660" y="1292370"/>
                </a:cubicBezTo>
                <a:cubicBezTo>
                  <a:pt x="873116" y="1242586"/>
                  <a:pt x="832476" y="1126762"/>
                  <a:pt x="816220" y="1066818"/>
                </a:cubicBezTo>
                <a:cubicBezTo>
                  <a:pt x="799964" y="1006874"/>
                  <a:pt x="831460" y="975378"/>
                  <a:pt x="810124" y="932706"/>
                </a:cubicBezTo>
                <a:cubicBezTo>
                  <a:pt x="788788" y="890034"/>
                  <a:pt x="718684" y="871746"/>
                  <a:pt x="688204" y="810786"/>
                </a:cubicBezTo>
                <a:cubicBezTo>
                  <a:pt x="657724" y="749826"/>
                  <a:pt x="638420" y="644162"/>
                  <a:pt x="627244" y="566946"/>
                </a:cubicBezTo>
                <a:cubicBezTo>
                  <a:pt x="616068" y="489730"/>
                  <a:pt x="634356" y="408450"/>
                  <a:pt x="621148" y="347490"/>
                </a:cubicBezTo>
                <a:cubicBezTo>
                  <a:pt x="607940" y="286530"/>
                  <a:pt x="572380" y="246906"/>
                  <a:pt x="547996" y="201186"/>
                </a:cubicBezTo>
                <a:cubicBezTo>
                  <a:pt x="523612" y="155466"/>
                  <a:pt x="502276" y="106698"/>
                  <a:pt x="474844" y="73170"/>
                </a:cubicBezTo>
                <a:cubicBezTo>
                  <a:pt x="447412" y="39642"/>
                  <a:pt x="408804" y="-998"/>
                  <a:pt x="383404" y="18"/>
                </a:cubicBezTo>
                <a:cubicBezTo>
                  <a:pt x="358004" y="1034"/>
                  <a:pt x="331588" y="36594"/>
                  <a:pt x="322444" y="79266"/>
                </a:cubicBezTo>
                <a:cubicBezTo>
                  <a:pt x="313300" y="121938"/>
                  <a:pt x="339716" y="186962"/>
                  <a:pt x="328540" y="256050"/>
                </a:cubicBezTo>
                <a:cubicBezTo>
                  <a:pt x="317364" y="325138"/>
                  <a:pt x="301108" y="430802"/>
                  <a:pt x="255388" y="493794"/>
                </a:cubicBezTo>
                <a:cubicBezTo>
                  <a:pt x="209668" y="556786"/>
                  <a:pt x="95876" y="603522"/>
                  <a:pt x="54220" y="634002"/>
                </a:cubicBezTo>
                <a:cubicBezTo>
                  <a:pt x="12564" y="664482"/>
                  <a:pt x="11548" y="668546"/>
                  <a:pt x="5452" y="676674"/>
                </a:cubicBezTo>
                <a:cubicBezTo>
                  <a:pt x="-644" y="684802"/>
                  <a:pt x="-6740" y="660418"/>
                  <a:pt x="17644" y="682770"/>
                </a:cubicBezTo>
                <a:cubicBezTo>
                  <a:pt x="42028" y="705122"/>
                  <a:pt x="110100" y="764050"/>
                  <a:pt x="151756" y="810786"/>
                </a:cubicBezTo>
                <a:cubicBezTo>
                  <a:pt x="193412" y="857522"/>
                  <a:pt x="225924" y="901210"/>
                  <a:pt x="267580" y="963186"/>
                </a:cubicBezTo>
                <a:cubicBezTo>
                  <a:pt x="309236" y="1025162"/>
                  <a:pt x="376292" y="1107458"/>
                  <a:pt x="401692" y="1182642"/>
                </a:cubicBezTo>
                <a:cubicBezTo>
                  <a:pt x="427092" y="1257826"/>
                  <a:pt x="414900" y="1359426"/>
                  <a:pt x="419980" y="1414290"/>
                </a:cubicBezTo>
                <a:cubicBezTo>
                  <a:pt x="425060" y="1469154"/>
                  <a:pt x="407788" y="1484394"/>
                  <a:pt x="432172" y="1511826"/>
                </a:cubicBezTo>
                <a:cubicBezTo>
                  <a:pt x="456556" y="1539258"/>
                  <a:pt x="535804" y="1560594"/>
                  <a:pt x="566284" y="1578882"/>
                </a:cubicBezTo>
                <a:cubicBezTo>
                  <a:pt x="596764" y="1597170"/>
                  <a:pt x="608956" y="1588026"/>
                  <a:pt x="615052" y="1621554"/>
                </a:cubicBezTo>
                <a:cubicBezTo>
                  <a:pt x="621148" y="1655082"/>
                  <a:pt x="621148" y="1743474"/>
                  <a:pt x="602860" y="1780050"/>
                </a:cubicBezTo>
                <a:cubicBezTo>
                  <a:pt x="584572" y="1816626"/>
                  <a:pt x="542916" y="1830850"/>
                  <a:pt x="505324" y="1841010"/>
                </a:cubicBezTo>
                <a:cubicBezTo>
                  <a:pt x="467732" y="1851170"/>
                  <a:pt x="407788" y="1830850"/>
                  <a:pt x="377308" y="1841010"/>
                </a:cubicBezTo>
                <a:cubicBezTo>
                  <a:pt x="346828" y="1851170"/>
                  <a:pt x="324476" y="1872506"/>
                  <a:pt x="322444" y="1901970"/>
                </a:cubicBezTo>
                <a:cubicBezTo>
                  <a:pt x="320412" y="1931434"/>
                  <a:pt x="369180" y="1976138"/>
                  <a:pt x="365116" y="2017794"/>
                </a:cubicBezTo>
                <a:cubicBezTo>
                  <a:pt x="361052" y="2059450"/>
                  <a:pt x="319396" y="2120410"/>
                  <a:pt x="298060" y="2151906"/>
                </a:cubicBezTo>
                <a:cubicBezTo>
                  <a:pt x="276724" y="2183402"/>
                  <a:pt x="256404" y="2196610"/>
                  <a:pt x="237100" y="2206770"/>
                </a:cubicBezTo>
                <a:cubicBezTo>
                  <a:pt x="217796" y="2216930"/>
                  <a:pt x="193412" y="2203722"/>
                  <a:pt x="182236" y="2212866"/>
                </a:cubicBezTo>
                <a:cubicBezTo>
                  <a:pt x="171060" y="2222010"/>
                  <a:pt x="159884" y="2243346"/>
                  <a:pt x="170044" y="2261634"/>
                </a:cubicBezTo>
                <a:cubicBezTo>
                  <a:pt x="180204" y="2279922"/>
                  <a:pt x="224908" y="2278906"/>
                  <a:pt x="243196" y="2322594"/>
                </a:cubicBezTo>
                <a:cubicBezTo>
                  <a:pt x="261484" y="2366282"/>
                  <a:pt x="266564" y="2482106"/>
                  <a:pt x="279772" y="2523762"/>
                </a:cubicBezTo>
                <a:cubicBezTo>
                  <a:pt x="292980" y="2565418"/>
                  <a:pt x="306188" y="2564402"/>
                  <a:pt x="322444" y="2572530"/>
                </a:cubicBezTo>
                <a:cubicBezTo>
                  <a:pt x="338700" y="2580658"/>
                  <a:pt x="380356" y="2539002"/>
                  <a:pt x="377308" y="2572530"/>
                </a:cubicBezTo>
                <a:cubicBezTo>
                  <a:pt x="374260" y="2606058"/>
                  <a:pt x="314316" y="2712738"/>
                  <a:pt x="304156" y="2773698"/>
                </a:cubicBezTo>
                <a:cubicBezTo>
                  <a:pt x="293996" y="2834658"/>
                  <a:pt x="292980" y="2890538"/>
                  <a:pt x="316348" y="2938290"/>
                </a:cubicBezTo>
                <a:cubicBezTo>
                  <a:pt x="339716" y="2986042"/>
                  <a:pt x="388484" y="3038874"/>
                  <a:pt x="444364" y="3060210"/>
                </a:cubicBezTo>
                <a:cubicBezTo>
                  <a:pt x="500244" y="3081546"/>
                  <a:pt x="576444" y="3055130"/>
                  <a:pt x="651628" y="3066306"/>
                </a:cubicBezTo>
                <a:cubicBezTo>
                  <a:pt x="726812" y="3077482"/>
                  <a:pt x="842636" y="3099834"/>
                  <a:pt x="895468" y="3127266"/>
                </a:cubicBezTo>
                <a:cubicBezTo>
                  <a:pt x="948300" y="3154698"/>
                  <a:pt x="950332" y="3171970"/>
                  <a:pt x="968620" y="3230898"/>
                </a:cubicBezTo>
                <a:cubicBezTo>
                  <a:pt x="986908" y="3289826"/>
                  <a:pt x="999100" y="3425970"/>
                  <a:pt x="1005196" y="3480834"/>
                </a:cubicBezTo>
                <a:cubicBezTo>
                  <a:pt x="1011292" y="3535698"/>
                  <a:pt x="996052" y="3542810"/>
                  <a:pt x="1005196" y="3560082"/>
                </a:cubicBezTo>
                <a:cubicBezTo>
                  <a:pt x="1014340" y="3577354"/>
                  <a:pt x="1035676" y="3595642"/>
                  <a:pt x="1060060" y="3584466"/>
                </a:cubicBezTo>
                <a:cubicBezTo>
                  <a:pt x="1084444" y="3573290"/>
                  <a:pt x="1125084" y="3521474"/>
                  <a:pt x="1151500" y="3493026"/>
                </a:cubicBezTo>
                <a:cubicBezTo>
                  <a:pt x="1177916" y="3464578"/>
                  <a:pt x="1197220" y="3421906"/>
                  <a:pt x="1218556" y="3413778"/>
                </a:cubicBezTo>
                <a:cubicBezTo>
                  <a:pt x="1239892" y="3405650"/>
                  <a:pt x="1252084" y="3408698"/>
                  <a:pt x="1279516" y="3444258"/>
                </a:cubicBezTo>
                <a:cubicBezTo>
                  <a:pt x="1306948" y="3479818"/>
                  <a:pt x="1367908" y="3573290"/>
                  <a:pt x="1383148" y="3627138"/>
                </a:cubicBezTo>
                <a:cubicBezTo>
                  <a:pt x="1398388" y="3680986"/>
                  <a:pt x="1385180" y="3723658"/>
                  <a:pt x="1370956" y="3767346"/>
                </a:cubicBezTo>
                <a:cubicBezTo>
                  <a:pt x="1356732" y="3811034"/>
                  <a:pt x="1320156" y="3850658"/>
                  <a:pt x="1297804" y="3889266"/>
                </a:cubicBezTo>
                <a:cubicBezTo>
                  <a:pt x="1275452" y="3927874"/>
                  <a:pt x="1247004" y="3966482"/>
                  <a:pt x="1236844" y="3998994"/>
                </a:cubicBezTo>
                <a:cubicBezTo>
                  <a:pt x="1226684" y="4031506"/>
                  <a:pt x="1229732" y="4054874"/>
                  <a:pt x="1236844" y="4084338"/>
                </a:cubicBezTo>
                <a:cubicBezTo>
                  <a:pt x="1243956" y="4113802"/>
                  <a:pt x="1250052" y="4148346"/>
                  <a:pt x="1279516" y="4175778"/>
                </a:cubicBezTo>
                <a:cubicBezTo>
                  <a:pt x="1308980" y="4203210"/>
                  <a:pt x="1393308" y="4242834"/>
                  <a:pt x="1413628" y="424893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2990309" y="2849433"/>
            <a:ext cx="231210" cy="214417"/>
          </a:xfrm>
          <a:custGeom>
            <a:avLst/>
            <a:gdLst>
              <a:gd name="connsiteX0" fmla="*/ 231046 w 231210"/>
              <a:gd name="connsiteY0" fmla="*/ 30927 h 214417"/>
              <a:gd name="connsiteX1" fmla="*/ 162466 w 231210"/>
              <a:gd name="connsiteY1" fmla="*/ 4257 h 214417"/>
              <a:gd name="connsiteX2" fmla="*/ 135796 w 231210"/>
              <a:gd name="connsiteY2" fmla="*/ 9972 h 214417"/>
              <a:gd name="connsiteX3" fmla="*/ 93886 w 231210"/>
              <a:gd name="connsiteY3" fmla="*/ 447 h 214417"/>
              <a:gd name="connsiteX4" fmla="*/ 57691 w 231210"/>
              <a:gd name="connsiteY4" fmla="*/ 27117 h 214417"/>
              <a:gd name="connsiteX5" fmla="*/ 27211 w 231210"/>
              <a:gd name="connsiteY5" fmla="*/ 38547 h 214417"/>
              <a:gd name="connsiteX6" fmla="*/ 4351 w 231210"/>
              <a:gd name="connsiteY6" fmla="*/ 99507 h 214417"/>
              <a:gd name="connsiteX7" fmla="*/ 6256 w 231210"/>
              <a:gd name="connsiteY7" fmla="*/ 181422 h 214417"/>
              <a:gd name="connsiteX8" fmla="*/ 67216 w 231210"/>
              <a:gd name="connsiteY8" fmla="*/ 213807 h 214417"/>
              <a:gd name="connsiteX9" fmla="*/ 122461 w 231210"/>
              <a:gd name="connsiteY9" fmla="*/ 156657 h 214417"/>
              <a:gd name="connsiteX10" fmla="*/ 183421 w 231210"/>
              <a:gd name="connsiteY10" fmla="*/ 112842 h 214417"/>
              <a:gd name="connsiteX11" fmla="*/ 181516 w 231210"/>
              <a:gd name="connsiteY11" fmla="*/ 67122 h 214417"/>
              <a:gd name="connsiteX12" fmla="*/ 231046 w 231210"/>
              <a:gd name="connsiteY12" fmla="*/ 30927 h 214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1210" h="214417">
                <a:moveTo>
                  <a:pt x="231046" y="30927"/>
                </a:moveTo>
                <a:cubicBezTo>
                  <a:pt x="227871" y="20450"/>
                  <a:pt x="178341" y="7749"/>
                  <a:pt x="162466" y="4257"/>
                </a:cubicBezTo>
                <a:cubicBezTo>
                  <a:pt x="146591" y="765"/>
                  <a:pt x="147226" y="10607"/>
                  <a:pt x="135796" y="9972"/>
                </a:cubicBezTo>
                <a:cubicBezTo>
                  <a:pt x="124366" y="9337"/>
                  <a:pt x="106903" y="-2410"/>
                  <a:pt x="93886" y="447"/>
                </a:cubicBezTo>
                <a:cubicBezTo>
                  <a:pt x="80869" y="3304"/>
                  <a:pt x="68803" y="20767"/>
                  <a:pt x="57691" y="27117"/>
                </a:cubicBezTo>
                <a:cubicBezTo>
                  <a:pt x="46579" y="33467"/>
                  <a:pt x="36101" y="26482"/>
                  <a:pt x="27211" y="38547"/>
                </a:cubicBezTo>
                <a:cubicBezTo>
                  <a:pt x="18321" y="50612"/>
                  <a:pt x="7843" y="75695"/>
                  <a:pt x="4351" y="99507"/>
                </a:cubicBezTo>
                <a:cubicBezTo>
                  <a:pt x="858" y="123320"/>
                  <a:pt x="-4221" y="162372"/>
                  <a:pt x="6256" y="181422"/>
                </a:cubicBezTo>
                <a:cubicBezTo>
                  <a:pt x="16733" y="200472"/>
                  <a:pt x="47848" y="217935"/>
                  <a:pt x="67216" y="213807"/>
                </a:cubicBezTo>
                <a:cubicBezTo>
                  <a:pt x="86583" y="209680"/>
                  <a:pt x="103093" y="173485"/>
                  <a:pt x="122461" y="156657"/>
                </a:cubicBezTo>
                <a:cubicBezTo>
                  <a:pt x="141829" y="139829"/>
                  <a:pt x="173579" y="127764"/>
                  <a:pt x="183421" y="112842"/>
                </a:cubicBezTo>
                <a:cubicBezTo>
                  <a:pt x="193263" y="97920"/>
                  <a:pt x="172626" y="81409"/>
                  <a:pt x="181516" y="67122"/>
                </a:cubicBezTo>
                <a:cubicBezTo>
                  <a:pt x="190406" y="52835"/>
                  <a:pt x="234221" y="41404"/>
                  <a:pt x="231046" y="3092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73" name="Freeform 72"/>
          <p:cNvSpPr/>
          <p:nvPr/>
        </p:nvSpPr>
        <p:spPr>
          <a:xfrm>
            <a:off x="2509821" y="3915223"/>
            <a:ext cx="241653" cy="182416"/>
          </a:xfrm>
          <a:custGeom>
            <a:avLst/>
            <a:gdLst>
              <a:gd name="connsiteX0" fmla="*/ 191849 w 241653"/>
              <a:gd name="connsiteY0" fmla="*/ 72641 h 182416"/>
              <a:gd name="connsiteX1" fmla="*/ 109934 w 241653"/>
              <a:gd name="connsiteY1" fmla="*/ 13586 h 182416"/>
              <a:gd name="connsiteX2" fmla="*/ 90884 w 241653"/>
              <a:gd name="connsiteY2" fmla="*/ 17396 h 182416"/>
              <a:gd name="connsiteX3" fmla="*/ 33734 w 241653"/>
              <a:gd name="connsiteY3" fmla="*/ 251 h 182416"/>
              <a:gd name="connsiteX4" fmla="*/ 5159 w 241653"/>
              <a:gd name="connsiteY4" fmla="*/ 32636 h 182416"/>
              <a:gd name="connsiteX5" fmla="*/ 8969 w 241653"/>
              <a:gd name="connsiteY5" fmla="*/ 99311 h 182416"/>
              <a:gd name="connsiteX6" fmla="*/ 92789 w 241653"/>
              <a:gd name="connsiteY6" fmla="*/ 173606 h 182416"/>
              <a:gd name="connsiteX7" fmla="*/ 224234 w 241653"/>
              <a:gd name="connsiteY7" fmla="*/ 177416 h 182416"/>
              <a:gd name="connsiteX8" fmla="*/ 237569 w 241653"/>
              <a:gd name="connsiteY8" fmla="*/ 141221 h 182416"/>
              <a:gd name="connsiteX9" fmla="*/ 191849 w 241653"/>
              <a:gd name="connsiteY9" fmla="*/ 72641 h 18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1653" h="182416">
                <a:moveTo>
                  <a:pt x="191849" y="72641"/>
                </a:moveTo>
                <a:cubicBezTo>
                  <a:pt x="170577" y="51369"/>
                  <a:pt x="126761" y="22793"/>
                  <a:pt x="109934" y="13586"/>
                </a:cubicBezTo>
                <a:cubicBezTo>
                  <a:pt x="93106" y="4378"/>
                  <a:pt x="103584" y="19618"/>
                  <a:pt x="90884" y="17396"/>
                </a:cubicBezTo>
                <a:cubicBezTo>
                  <a:pt x="78184" y="15174"/>
                  <a:pt x="48021" y="-2289"/>
                  <a:pt x="33734" y="251"/>
                </a:cubicBezTo>
                <a:cubicBezTo>
                  <a:pt x="19447" y="2791"/>
                  <a:pt x="9286" y="16126"/>
                  <a:pt x="5159" y="32636"/>
                </a:cubicBezTo>
                <a:cubicBezTo>
                  <a:pt x="1031" y="49146"/>
                  <a:pt x="-5636" y="75816"/>
                  <a:pt x="8969" y="99311"/>
                </a:cubicBezTo>
                <a:cubicBezTo>
                  <a:pt x="23574" y="122806"/>
                  <a:pt x="56912" y="160589"/>
                  <a:pt x="92789" y="173606"/>
                </a:cubicBezTo>
                <a:cubicBezTo>
                  <a:pt x="128666" y="186623"/>
                  <a:pt x="200104" y="182813"/>
                  <a:pt x="224234" y="177416"/>
                </a:cubicBezTo>
                <a:cubicBezTo>
                  <a:pt x="248364" y="172019"/>
                  <a:pt x="241697" y="156461"/>
                  <a:pt x="237569" y="141221"/>
                </a:cubicBezTo>
                <a:cubicBezTo>
                  <a:pt x="233442" y="125981"/>
                  <a:pt x="213121" y="93913"/>
                  <a:pt x="191849" y="72641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50" name="Freeform 49"/>
          <p:cNvSpPr/>
          <p:nvPr/>
        </p:nvSpPr>
        <p:spPr>
          <a:xfrm>
            <a:off x="4897232" y="3821894"/>
            <a:ext cx="598474" cy="642966"/>
          </a:xfrm>
          <a:custGeom>
            <a:avLst/>
            <a:gdLst>
              <a:gd name="connsiteX0" fmla="*/ 110539 w 599377"/>
              <a:gd name="connsiteY0" fmla="*/ 4298 h 640980"/>
              <a:gd name="connsiteX1" fmla="*/ 53389 w 599377"/>
              <a:gd name="connsiteY1" fmla="*/ 38588 h 640980"/>
              <a:gd name="connsiteX2" fmla="*/ 91489 w 599377"/>
              <a:gd name="connsiteY2" fmla="*/ 130028 h 640980"/>
              <a:gd name="connsiteX3" fmla="*/ 41959 w 599377"/>
              <a:gd name="connsiteY3" fmla="*/ 187178 h 640980"/>
              <a:gd name="connsiteX4" fmla="*/ 49 w 599377"/>
              <a:gd name="connsiteY4" fmla="*/ 301478 h 640980"/>
              <a:gd name="connsiteX5" fmla="*/ 38149 w 599377"/>
              <a:gd name="connsiteY5" fmla="*/ 377678 h 640980"/>
              <a:gd name="connsiteX6" fmla="*/ 201979 w 599377"/>
              <a:gd name="connsiteY6" fmla="*/ 533888 h 640980"/>
              <a:gd name="connsiteX7" fmla="*/ 274369 w 599377"/>
              <a:gd name="connsiteY7" fmla="*/ 640568 h 640980"/>
              <a:gd name="connsiteX8" fmla="*/ 373429 w 599377"/>
              <a:gd name="connsiteY8" fmla="*/ 568178 h 640980"/>
              <a:gd name="connsiteX9" fmla="*/ 407719 w 599377"/>
              <a:gd name="connsiteY9" fmla="*/ 503408 h 640980"/>
              <a:gd name="connsiteX10" fmla="*/ 598219 w 599377"/>
              <a:gd name="connsiteY10" fmla="*/ 431018 h 640980"/>
              <a:gd name="connsiteX11" fmla="*/ 480109 w 599377"/>
              <a:gd name="connsiteY11" fmla="*/ 255758 h 640980"/>
              <a:gd name="connsiteX12" fmla="*/ 327709 w 599377"/>
              <a:gd name="connsiteY12" fmla="*/ 130028 h 640980"/>
              <a:gd name="connsiteX13" fmla="*/ 110539 w 599377"/>
              <a:gd name="connsiteY13" fmla="*/ 4298 h 640980"/>
              <a:gd name="connsiteX0" fmla="*/ 110539 w 598474"/>
              <a:gd name="connsiteY0" fmla="*/ 4298 h 640980"/>
              <a:gd name="connsiteX1" fmla="*/ 53389 w 598474"/>
              <a:gd name="connsiteY1" fmla="*/ 38588 h 640980"/>
              <a:gd name="connsiteX2" fmla="*/ 91489 w 598474"/>
              <a:gd name="connsiteY2" fmla="*/ 130028 h 640980"/>
              <a:gd name="connsiteX3" fmla="*/ 41959 w 598474"/>
              <a:gd name="connsiteY3" fmla="*/ 187178 h 640980"/>
              <a:gd name="connsiteX4" fmla="*/ 49 w 598474"/>
              <a:gd name="connsiteY4" fmla="*/ 301478 h 640980"/>
              <a:gd name="connsiteX5" fmla="*/ 38149 w 598474"/>
              <a:gd name="connsiteY5" fmla="*/ 377678 h 640980"/>
              <a:gd name="connsiteX6" fmla="*/ 201979 w 598474"/>
              <a:gd name="connsiteY6" fmla="*/ 533888 h 640980"/>
              <a:gd name="connsiteX7" fmla="*/ 274369 w 598474"/>
              <a:gd name="connsiteY7" fmla="*/ 640568 h 640980"/>
              <a:gd name="connsiteX8" fmla="*/ 373429 w 598474"/>
              <a:gd name="connsiteY8" fmla="*/ 568178 h 640980"/>
              <a:gd name="connsiteX9" fmla="*/ 407719 w 598474"/>
              <a:gd name="connsiteY9" fmla="*/ 503408 h 640980"/>
              <a:gd name="connsiteX10" fmla="*/ 598219 w 598474"/>
              <a:gd name="connsiteY10" fmla="*/ 431018 h 640980"/>
              <a:gd name="connsiteX11" fmla="*/ 445819 w 598474"/>
              <a:gd name="connsiteY11" fmla="*/ 270998 h 640980"/>
              <a:gd name="connsiteX12" fmla="*/ 327709 w 598474"/>
              <a:gd name="connsiteY12" fmla="*/ 130028 h 640980"/>
              <a:gd name="connsiteX13" fmla="*/ 110539 w 598474"/>
              <a:gd name="connsiteY13" fmla="*/ 4298 h 640980"/>
              <a:gd name="connsiteX0" fmla="*/ 110539 w 598474"/>
              <a:gd name="connsiteY0" fmla="*/ 6284 h 642966"/>
              <a:gd name="connsiteX1" fmla="*/ 53389 w 598474"/>
              <a:gd name="connsiteY1" fmla="*/ 40574 h 642966"/>
              <a:gd name="connsiteX2" fmla="*/ 91489 w 598474"/>
              <a:gd name="connsiteY2" fmla="*/ 132014 h 642966"/>
              <a:gd name="connsiteX3" fmla="*/ 41959 w 598474"/>
              <a:gd name="connsiteY3" fmla="*/ 189164 h 642966"/>
              <a:gd name="connsiteX4" fmla="*/ 49 w 598474"/>
              <a:gd name="connsiteY4" fmla="*/ 303464 h 642966"/>
              <a:gd name="connsiteX5" fmla="*/ 38149 w 598474"/>
              <a:gd name="connsiteY5" fmla="*/ 379664 h 642966"/>
              <a:gd name="connsiteX6" fmla="*/ 201979 w 598474"/>
              <a:gd name="connsiteY6" fmla="*/ 535874 h 642966"/>
              <a:gd name="connsiteX7" fmla="*/ 274369 w 598474"/>
              <a:gd name="connsiteY7" fmla="*/ 642554 h 642966"/>
              <a:gd name="connsiteX8" fmla="*/ 373429 w 598474"/>
              <a:gd name="connsiteY8" fmla="*/ 570164 h 642966"/>
              <a:gd name="connsiteX9" fmla="*/ 407719 w 598474"/>
              <a:gd name="connsiteY9" fmla="*/ 505394 h 642966"/>
              <a:gd name="connsiteX10" fmla="*/ 598219 w 598474"/>
              <a:gd name="connsiteY10" fmla="*/ 433004 h 642966"/>
              <a:gd name="connsiteX11" fmla="*/ 445819 w 598474"/>
              <a:gd name="connsiteY11" fmla="*/ 272984 h 642966"/>
              <a:gd name="connsiteX12" fmla="*/ 301039 w 598474"/>
              <a:gd name="connsiteY12" fmla="*/ 162494 h 642966"/>
              <a:gd name="connsiteX13" fmla="*/ 110539 w 598474"/>
              <a:gd name="connsiteY13" fmla="*/ 6284 h 64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8474" h="642966">
                <a:moveTo>
                  <a:pt x="110539" y="6284"/>
                </a:moveTo>
                <a:cubicBezTo>
                  <a:pt x="69264" y="-14036"/>
                  <a:pt x="56564" y="19619"/>
                  <a:pt x="53389" y="40574"/>
                </a:cubicBezTo>
                <a:cubicBezTo>
                  <a:pt x="50214" y="61529"/>
                  <a:pt x="93394" y="107249"/>
                  <a:pt x="91489" y="132014"/>
                </a:cubicBezTo>
                <a:cubicBezTo>
                  <a:pt x="89584" y="156779"/>
                  <a:pt x="57199" y="160589"/>
                  <a:pt x="41959" y="189164"/>
                </a:cubicBezTo>
                <a:cubicBezTo>
                  <a:pt x="26719" y="217739"/>
                  <a:pt x="684" y="271714"/>
                  <a:pt x="49" y="303464"/>
                </a:cubicBezTo>
                <a:cubicBezTo>
                  <a:pt x="-586" y="335214"/>
                  <a:pt x="4494" y="340929"/>
                  <a:pt x="38149" y="379664"/>
                </a:cubicBezTo>
                <a:cubicBezTo>
                  <a:pt x="71804" y="418399"/>
                  <a:pt x="162609" y="492059"/>
                  <a:pt x="201979" y="535874"/>
                </a:cubicBezTo>
                <a:cubicBezTo>
                  <a:pt x="241349" y="579689"/>
                  <a:pt x="245794" y="636839"/>
                  <a:pt x="274369" y="642554"/>
                </a:cubicBezTo>
                <a:cubicBezTo>
                  <a:pt x="302944" y="648269"/>
                  <a:pt x="351204" y="593024"/>
                  <a:pt x="373429" y="570164"/>
                </a:cubicBezTo>
                <a:cubicBezTo>
                  <a:pt x="395654" y="547304"/>
                  <a:pt x="370254" y="528254"/>
                  <a:pt x="407719" y="505394"/>
                </a:cubicBezTo>
                <a:cubicBezTo>
                  <a:pt x="445184" y="482534"/>
                  <a:pt x="591869" y="471739"/>
                  <a:pt x="598219" y="433004"/>
                </a:cubicBezTo>
                <a:cubicBezTo>
                  <a:pt x="604569" y="394269"/>
                  <a:pt x="490904" y="323149"/>
                  <a:pt x="445819" y="272984"/>
                </a:cubicBezTo>
                <a:cubicBezTo>
                  <a:pt x="400734" y="222819"/>
                  <a:pt x="356919" y="206944"/>
                  <a:pt x="301039" y="162494"/>
                </a:cubicBezTo>
                <a:cubicBezTo>
                  <a:pt x="245159" y="118044"/>
                  <a:pt x="151814" y="26604"/>
                  <a:pt x="110539" y="6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5078647" y="4065300"/>
            <a:ext cx="182973" cy="205113"/>
          </a:xfrm>
          <a:custGeom>
            <a:avLst/>
            <a:gdLst>
              <a:gd name="connsiteX0" fmla="*/ 22943 w 182973"/>
              <a:gd name="connsiteY0" fmla="*/ 3780 h 205113"/>
              <a:gd name="connsiteX1" fmla="*/ 83 w 182973"/>
              <a:gd name="connsiteY1" fmla="*/ 114270 h 205113"/>
              <a:gd name="connsiteX2" fmla="*/ 26753 w 182973"/>
              <a:gd name="connsiteY2" fmla="*/ 198090 h 205113"/>
              <a:gd name="connsiteX3" fmla="*/ 129623 w 182973"/>
              <a:gd name="connsiteY3" fmla="*/ 190470 h 205113"/>
              <a:gd name="connsiteX4" fmla="*/ 182963 w 182973"/>
              <a:gd name="connsiteY4" fmla="*/ 110460 h 205113"/>
              <a:gd name="connsiteX5" fmla="*/ 125813 w 182973"/>
              <a:gd name="connsiteY5" fmla="*/ 34260 h 205113"/>
              <a:gd name="connsiteX6" fmla="*/ 22943 w 182973"/>
              <a:gd name="connsiteY6" fmla="*/ 3780 h 20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973" h="205113">
                <a:moveTo>
                  <a:pt x="22943" y="3780"/>
                </a:moveTo>
                <a:cubicBezTo>
                  <a:pt x="1988" y="17115"/>
                  <a:pt x="-552" y="81885"/>
                  <a:pt x="83" y="114270"/>
                </a:cubicBezTo>
                <a:cubicBezTo>
                  <a:pt x="718" y="146655"/>
                  <a:pt x="5163" y="185390"/>
                  <a:pt x="26753" y="198090"/>
                </a:cubicBezTo>
                <a:cubicBezTo>
                  <a:pt x="48343" y="210790"/>
                  <a:pt x="103588" y="205075"/>
                  <a:pt x="129623" y="190470"/>
                </a:cubicBezTo>
                <a:cubicBezTo>
                  <a:pt x="155658" y="175865"/>
                  <a:pt x="183598" y="136495"/>
                  <a:pt x="182963" y="110460"/>
                </a:cubicBezTo>
                <a:cubicBezTo>
                  <a:pt x="182328" y="84425"/>
                  <a:pt x="151213" y="53310"/>
                  <a:pt x="125813" y="34260"/>
                </a:cubicBezTo>
                <a:cubicBezTo>
                  <a:pt x="100413" y="15210"/>
                  <a:pt x="43898" y="-9555"/>
                  <a:pt x="22943" y="37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5144802" y="41400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ChangeAspect="1"/>
          </p:cNvSpPr>
          <p:nvPr/>
        </p:nvSpPr>
        <p:spPr>
          <a:xfrm>
            <a:off x="4916672" y="3578165"/>
            <a:ext cx="142311" cy="175895"/>
          </a:xfrm>
          <a:custGeom>
            <a:avLst/>
            <a:gdLst>
              <a:gd name="connsiteX0" fmla="*/ 79971 w 122814"/>
              <a:gd name="connsiteY0" fmla="*/ 39 h 152610"/>
              <a:gd name="connsiteX1" fmla="*/ 8534 w 122814"/>
              <a:gd name="connsiteY1" fmla="*/ 38139 h 152610"/>
              <a:gd name="connsiteX2" fmla="*/ 18059 w 122814"/>
              <a:gd name="connsiteY2" fmla="*/ 81001 h 152610"/>
              <a:gd name="connsiteX3" fmla="*/ 1390 w 122814"/>
              <a:gd name="connsiteY3" fmla="*/ 121483 h 152610"/>
              <a:gd name="connsiteX4" fmla="*/ 10915 w 122814"/>
              <a:gd name="connsiteY4" fmla="*/ 150058 h 152610"/>
              <a:gd name="connsiteX5" fmla="*/ 89496 w 122814"/>
              <a:gd name="connsiteY5" fmla="*/ 145295 h 152610"/>
              <a:gd name="connsiteX6" fmla="*/ 118071 w 122814"/>
              <a:gd name="connsiteY6" fmla="*/ 97670 h 152610"/>
              <a:gd name="connsiteX7" fmla="*/ 120452 w 122814"/>
              <a:gd name="connsiteY7" fmla="*/ 45283 h 152610"/>
              <a:gd name="connsiteX8" fmla="*/ 79971 w 122814"/>
              <a:gd name="connsiteY8" fmla="*/ 39 h 152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14" h="152610">
                <a:moveTo>
                  <a:pt x="79971" y="39"/>
                </a:moveTo>
                <a:cubicBezTo>
                  <a:pt x="61318" y="-1152"/>
                  <a:pt x="18853" y="24645"/>
                  <a:pt x="8534" y="38139"/>
                </a:cubicBezTo>
                <a:cubicBezTo>
                  <a:pt x="-1785" y="51633"/>
                  <a:pt x="19250" y="67110"/>
                  <a:pt x="18059" y="81001"/>
                </a:cubicBezTo>
                <a:cubicBezTo>
                  <a:pt x="16868" y="94892"/>
                  <a:pt x="2581" y="109974"/>
                  <a:pt x="1390" y="121483"/>
                </a:cubicBezTo>
                <a:cubicBezTo>
                  <a:pt x="199" y="132992"/>
                  <a:pt x="-3769" y="146089"/>
                  <a:pt x="10915" y="150058"/>
                </a:cubicBezTo>
                <a:cubicBezTo>
                  <a:pt x="25599" y="154027"/>
                  <a:pt x="71637" y="154026"/>
                  <a:pt x="89496" y="145295"/>
                </a:cubicBezTo>
                <a:cubicBezTo>
                  <a:pt x="107355" y="136564"/>
                  <a:pt x="112912" y="114339"/>
                  <a:pt x="118071" y="97670"/>
                </a:cubicBezTo>
                <a:cubicBezTo>
                  <a:pt x="123230" y="81001"/>
                  <a:pt x="124421" y="59174"/>
                  <a:pt x="120452" y="45283"/>
                </a:cubicBezTo>
                <a:cubicBezTo>
                  <a:pt x="116483" y="31392"/>
                  <a:pt x="98624" y="1230"/>
                  <a:pt x="79971" y="39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972450" y="366209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Freeform 165"/>
          <p:cNvSpPr/>
          <p:nvPr/>
        </p:nvSpPr>
        <p:spPr>
          <a:xfrm>
            <a:off x="234063" y="7667055"/>
            <a:ext cx="256043" cy="390042"/>
          </a:xfrm>
          <a:custGeom>
            <a:avLst/>
            <a:gdLst>
              <a:gd name="connsiteX0" fmla="*/ 8310 w 264101"/>
              <a:gd name="connsiteY0" fmla="*/ 32005 h 400521"/>
              <a:gd name="connsiteX1" fmla="*/ 113085 w 264101"/>
              <a:gd name="connsiteY1" fmla="*/ 14860 h 400521"/>
              <a:gd name="connsiteX2" fmla="*/ 200715 w 264101"/>
              <a:gd name="connsiteY2" fmla="*/ 12955 h 400521"/>
              <a:gd name="connsiteX3" fmla="*/ 254055 w 264101"/>
              <a:gd name="connsiteY3" fmla="*/ 45340 h 400521"/>
              <a:gd name="connsiteX4" fmla="*/ 263580 w 264101"/>
              <a:gd name="connsiteY4" fmla="*/ 79630 h 400521"/>
              <a:gd name="connsiteX5" fmla="*/ 246435 w 264101"/>
              <a:gd name="connsiteY5" fmla="*/ 146305 h 400521"/>
              <a:gd name="connsiteX6" fmla="*/ 202620 w 264101"/>
              <a:gd name="connsiteY6" fmla="*/ 212980 h 400521"/>
              <a:gd name="connsiteX7" fmla="*/ 153090 w 264101"/>
              <a:gd name="connsiteY7" fmla="*/ 283465 h 400521"/>
              <a:gd name="connsiteX8" fmla="*/ 95940 w 264101"/>
              <a:gd name="connsiteY8" fmla="*/ 312040 h 400521"/>
              <a:gd name="connsiteX9" fmla="*/ 15930 w 264101"/>
              <a:gd name="connsiteY9" fmla="*/ 388240 h 400521"/>
              <a:gd name="connsiteX10" fmla="*/ 8310 w 264101"/>
              <a:gd name="connsiteY10" fmla="*/ 32005 h 400521"/>
              <a:gd name="connsiteX0" fmla="*/ 252 w 256043"/>
              <a:gd name="connsiteY0" fmla="*/ 21526 h 390042"/>
              <a:gd name="connsiteX1" fmla="*/ 105027 w 256043"/>
              <a:gd name="connsiteY1" fmla="*/ 4381 h 390042"/>
              <a:gd name="connsiteX2" fmla="*/ 192657 w 256043"/>
              <a:gd name="connsiteY2" fmla="*/ 2476 h 390042"/>
              <a:gd name="connsiteX3" fmla="*/ 245997 w 256043"/>
              <a:gd name="connsiteY3" fmla="*/ 34861 h 390042"/>
              <a:gd name="connsiteX4" fmla="*/ 255522 w 256043"/>
              <a:gd name="connsiteY4" fmla="*/ 69151 h 390042"/>
              <a:gd name="connsiteX5" fmla="*/ 238377 w 256043"/>
              <a:gd name="connsiteY5" fmla="*/ 135826 h 390042"/>
              <a:gd name="connsiteX6" fmla="*/ 194562 w 256043"/>
              <a:gd name="connsiteY6" fmla="*/ 202501 h 390042"/>
              <a:gd name="connsiteX7" fmla="*/ 145032 w 256043"/>
              <a:gd name="connsiteY7" fmla="*/ 272986 h 390042"/>
              <a:gd name="connsiteX8" fmla="*/ 87882 w 256043"/>
              <a:gd name="connsiteY8" fmla="*/ 301561 h 390042"/>
              <a:gd name="connsiteX9" fmla="*/ 7872 w 256043"/>
              <a:gd name="connsiteY9" fmla="*/ 377761 h 390042"/>
              <a:gd name="connsiteX10" fmla="*/ 252 w 256043"/>
              <a:gd name="connsiteY10" fmla="*/ 21526 h 39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043" h="390042">
                <a:moveTo>
                  <a:pt x="252" y="21526"/>
                </a:moveTo>
                <a:cubicBezTo>
                  <a:pt x="-2605" y="20256"/>
                  <a:pt x="72960" y="7556"/>
                  <a:pt x="105027" y="4381"/>
                </a:cubicBezTo>
                <a:cubicBezTo>
                  <a:pt x="137094" y="1206"/>
                  <a:pt x="169162" y="-2604"/>
                  <a:pt x="192657" y="2476"/>
                </a:cubicBezTo>
                <a:cubicBezTo>
                  <a:pt x="216152" y="7556"/>
                  <a:pt x="235520" y="23749"/>
                  <a:pt x="245997" y="34861"/>
                </a:cubicBezTo>
                <a:cubicBezTo>
                  <a:pt x="256474" y="45973"/>
                  <a:pt x="256792" y="52324"/>
                  <a:pt x="255522" y="69151"/>
                </a:cubicBezTo>
                <a:cubicBezTo>
                  <a:pt x="254252" y="85978"/>
                  <a:pt x="248537" y="113601"/>
                  <a:pt x="238377" y="135826"/>
                </a:cubicBezTo>
                <a:cubicBezTo>
                  <a:pt x="228217" y="158051"/>
                  <a:pt x="210119" y="179641"/>
                  <a:pt x="194562" y="202501"/>
                </a:cubicBezTo>
                <a:cubicBezTo>
                  <a:pt x="179005" y="225361"/>
                  <a:pt x="162812" y="256476"/>
                  <a:pt x="145032" y="272986"/>
                </a:cubicBezTo>
                <a:cubicBezTo>
                  <a:pt x="127252" y="289496"/>
                  <a:pt x="110742" y="284099"/>
                  <a:pt x="87882" y="301561"/>
                </a:cubicBezTo>
                <a:cubicBezTo>
                  <a:pt x="65022" y="319023"/>
                  <a:pt x="21524" y="425703"/>
                  <a:pt x="7872" y="377761"/>
                </a:cubicBezTo>
                <a:cubicBezTo>
                  <a:pt x="-5780" y="329819"/>
                  <a:pt x="3109" y="22796"/>
                  <a:pt x="252" y="21526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Freeform 167"/>
          <p:cNvSpPr/>
          <p:nvPr/>
        </p:nvSpPr>
        <p:spPr>
          <a:xfrm>
            <a:off x="236578" y="7552920"/>
            <a:ext cx="442014" cy="600779"/>
          </a:xfrm>
          <a:custGeom>
            <a:avLst/>
            <a:gdLst>
              <a:gd name="connsiteX0" fmla="*/ 13030 w 447781"/>
              <a:gd name="connsiteY0" fmla="*/ 628515 h 659565"/>
              <a:gd name="connsiteX1" fmla="*/ 87325 w 447781"/>
              <a:gd name="connsiteY1" fmla="*/ 571365 h 659565"/>
              <a:gd name="connsiteX2" fmla="*/ 213055 w 447781"/>
              <a:gd name="connsiteY2" fmla="*/ 495165 h 659565"/>
              <a:gd name="connsiteX3" fmla="*/ 317830 w 447781"/>
              <a:gd name="connsiteY3" fmla="*/ 388485 h 659565"/>
              <a:gd name="connsiteX4" fmla="*/ 418795 w 447781"/>
              <a:gd name="connsiteY4" fmla="*/ 197985 h 659565"/>
              <a:gd name="connsiteX5" fmla="*/ 445465 w 447781"/>
              <a:gd name="connsiteY5" fmla="*/ 131310 h 659565"/>
              <a:gd name="connsiteX6" fmla="*/ 371170 w 447781"/>
              <a:gd name="connsiteY6" fmla="*/ 77970 h 659565"/>
              <a:gd name="connsiteX7" fmla="*/ 314020 w 447781"/>
              <a:gd name="connsiteY7" fmla="*/ 83685 h 659565"/>
              <a:gd name="connsiteX8" fmla="*/ 188290 w 447781"/>
              <a:gd name="connsiteY8" fmla="*/ 34155 h 659565"/>
              <a:gd name="connsiteX9" fmla="*/ 89230 w 447781"/>
              <a:gd name="connsiteY9" fmla="*/ 34155 h 659565"/>
              <a:gd name="connsiteX10" fmla="*/ 7315 w 447781"/>
              <a:gd name="connsiteY10" fmla="*/ 47490 h 659565"/>
              <a:gd name="connsiteX11" fmla="*/ 13030 w 447781"/>
              <a:gd name="connsiteY11" fmla="*/ 628515 h 659565"/>
              <a:gd name="connsiteX0" fmla="*/ 9816 w 444567"/>
              <a:gd name="connsiteY0" fmla="*/ 598575 h 629625"/>
              <a:gd name="connsiteX1" fmla="*/ 84111 w 444567"/>
              <a:gd name="connsiteY1" fmla="*/ 541425 h 629625"/>
              <a:gd name="connsiteX2" fmla="*/ 209841 w 444567"/>
              <a:gd name="connsiteY2" fmla="*/ 465225 h 629625"/>
              <a:gd name="connsiteX3" fmla="*/ 314616 w 444567"/>
              <a:gd name="connsiteY3" fmla="*/ 358545 h 629625"/>
              <a:gd name="connsiteX4" fmla="*/ 415581 w 444567"/>
              <a:gd name="connsiteY4" fmla="*/ 168045 h 629625"/>
              <a:gd name="connsiteX5" fmla="*/ 442251 w 444567"/>
              <a:gd name="connsiteY5" fmla="*/ 101370 h 629625"/>
              <a:gd name="connsiteX6" fmla="*/ 367956 w 444567"/>
              <a:gd name="connsiteY6" fmla="*/ 48030 h 629625"/>
              <a:gd name="connsiteX7" fmla="*/ 310806 w 444567"/>
              <a:gd name="connsiteY7" fmla="*/ 53745 h 629625"/>
              <a:gd name="connsiteX8" fmla="*/ 185076 w 444567"/>
              <a:gd name="connsiteY8" fmla="*/ 4215 h 629625"/>
              <a:gd name="connsiteX9" fmla="*/ 86016 w 444567"/>
              <a:gd name="connsiteY9" fmla="*/ 4215 h 629625"/>
              <a:gd name="connsiteX10" fmla="*/ 4101 w 444567"/>
              <a:gd name="connsiteY10" fmla="*/ 17550 h 629625"/>
              <a:gd name="connsiteX11" fmla="*/ 9816 w 444567"/>
              <a:gd name="connsiteY11" fmla="*/ 598575 h 629625"/>
              <a:gd name="connsiteX0" fmla="*/ 7263 w 442014"/>
              <a:gd name="connsiteY0" fmla="*/ 598575 h 600779"/>
              <a:gd name="connsiteX1" fmla="*/ 81558 w 442014"/>
              <a:gd name="connsiteY1" fmla="*/ 541425 h 600779"/>
              <a:gd name="connsiteX2" fmla="*/ 207288 w 442014"/>
              <a:gd name="connsiteY2" fmla="*/ 465225 h 600779"/>
              <a:gd name="connsiteX3" fmla="*/ 312063 w 442014"/>
              <a:gd name="connsiteY3" fmla="*/ 358545 h 600779"/>
              <a:gd name="connsiteX4" fmla="*/ 413028 w 442014"/>
              <a:gd name="connsiteY4" fmla="*/ 168045 h 600779"/>
              <a:gd name="connsiteX5" fmla="*/ 439698 w 442014"/>
              <a:gd name="connsiteY5" fmla="*/ 101370 h 600779"/>
              <a:gd name="connsiteX6" fmla="*/ 365403 w 442014"/>
              <a:gd name="connsiteY6" fmla="*/ 48030 h 600779"/>
              <a:gd name="connsiteX7" fmla="*/ 308253 w 442014"/>
              <a:gd name="connsiteY7" fmla="*/ 53745 h 600779"/>
              <a:gd name="connsiteX8" fmla="*/ 182523 w 442014"/>
              <a:gd name="connsiteY8" fmla="*/ 4215 h 600779"/>
              <a:gd name="connsiteX9" fmla="*/ 83463 w 442014"/>
              <a:gd name="connsiteY9" fmla="*/ 4215 h 600779"/>
              <a:gd name="connsiteX10" fmla="*/ 1548 w 442014"/>
              <a:gd name="connsiteY10" fmla="*/ 17550 h 600779"/>
              <a:gd name="connsiteX11" fmla="*/ 7263 w 442014"/>
              <a:gd name="connsiteY11" fmla="*/ 598575 h 60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014" h="600779">
                <a:moveTo>
                  <a:pt x="7263" y="598575"/>
                </a:moveTo>
                <a:cubicBezTo>
                  <a:pt x="9168" y="611592"/>
                  <a:pt x="48221" y="563650"/>
                  <a:pt x="81558" y="541425"/>
                </a:cubicBezTo>
                <a:cubicBezTo>
                  <a:pt x="114895" y="519200"/>
                  <a:pt x="168871" y="495705"/>
                  <a:pt x="207288" y="465225"/>
                </a:cubicBezTo>
                <a:cubicBezTo>
                  <a:pt x="245705" y="434745"/>
                  <a:pt x="277773" y="408075"/>
                  <a:pt x="312063" y="358545"/>
                </a:cubicBezTo>
                <a:cubicBezTo>
                  <a:pt x="346353" y="309015"/>
                  <a:pt x="391756" y="210907"/>
                  <a:pt x="413028" y="168045"/>
                </a:cubicBezTo>
                <a:cubicBezTo>
                  <a:pt x="434300" y="125183"/>
                  <a:pt x="447636" y="121372"/>
                  <a:pt x="439698" y="101370"/>
                </a:cubicBezTo>
                <a:cubicBezTo>
                  <a:pt x="431761" y="81367"/>
                  <a:pt x="387310" y="55967"/>
                  <a:pt x="365403" y="48030"/>
                </a:cubicBezTo>
                <a:cubicBezTo>
                  <a:pt x="343496" y="40093"/>
                  <a:pt x="338733" y="61047"/>
                  <a:pt x="308253" y="53745"/>
                </a:cubicBezTo>
                <a:cubicBezTo>
                  <a:pt x="277773" y="46442"/>
                  <a:pt x="219988" y="12470"/>
                  <a:pt x="182523" y="4215"/>
                </a:cubicBezTo>
                <a:cubicBezTo>
                  <a:pt x="145058" y="-4040"/>
                  <a:pt x="113625" y="1993"/>
                  <a:pt x="83463" y="4215"/>
                </a:cubicBezTo>
                <a:cubicBezTo>
                  <a:pt x="53301" y="6437"/>
                  <a:pt x="6628" y="13105"/>
                  <a:pt x="1548" y="17550"/>
                </a:cubicBezTo>
                <a:cubicBezTo>
                  <a:pt x="-3532" y="21995"/>
                  <a:pt x="5358" y="585558"/>
                  <a:pt x="7263" y="5985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 169"/>
          <p:cNvSpPr/>
          <p:nvPr/>
        </p:nvSpPr>
        <p:spPr>
          <a:xfrm>
            <a:off x="236160" y="7440331"/>
            <a:ext cx="561343" cy="863867"/>
          </a:xfrm>
          <a:custGeom>
            <a:avLst/>
            <a:gdLst>
              <a:gd name="connsiteX0" fmla="*/ 22224 w 566361"/>
              <a:gd name="connsiteY0" fmla="*/ 898493 h 946046"/>
              <a:gd name="connsiteX1" fmla="*/ 100329 w 566361"/>
              <a:gd name="connsiteY1" fmla="*/ 833723 h 946046"/>
              <a:gd name="connsiteX2" fmla="*/ 167004 w 566361"/>
              <a:gd name="connsiteY2" fmla="*/ 755618 h 946046"/>
              <a:gd name="connsiteX3" fmla="*/ 254634 w 566361"/>
              <a:gd name="connsiteY3" fmla="*/ 704183 h 946046"/>
              <a:gd name="connsiteX4" fmla="*/ 302259 w 566361"/>
              <a:gd name="connsiteY4" fmla="*/ 667988 h 946046"/>
              <a:gd name="connsiteX5" fmla="*/ 407034 w 566361"/>
              <a:gd name="connsiteY5" fmla="*/ 624173 h 946046"/>
              <a:gd name="connsiteX6" fmla="*/ 559434 w 566361"/>
              <a:gd name="connsiteY6" fmla="*/ 435578 h 946046"/>
              <a:gd name="connsiteX7" fmla="*/ 542289 w 566361"/>
              <a:gd name="connsiteY7" fmla="*/ 311753 h 946046"/>
              <a:gd name="connsiteX8" fmla="*/ 559434 w 566361"/>
              <a:gd name="connsiteY8" fmla="*/ 264128 h 946046"/>
              <a:gd name="connsiteX9" fmla="*/ 544194 w 566361"/>
              <a:gd name="connsiteY9" fmla="*/ 153638 h 946046"/>
              <a:gd name="connsiteX10" fmla="*/ 458469 w 566361"/>
              <a:gd name="connsiteY10" fmla="*/ 92678 h 946046"/>
              <a:gd name="connsiteX11" fmla="*/ 349884 w 566361"/>
              <a:gd name="connsiteY11" fmla="*/ 79343 h 946046"/>
              <a:gd name="connsiteX12" fmla="*/ 233679 w 566361"/>
              <a:gd name="connsiteY12" fmla="*/ 35528 h 946046"/>
              <a:gd name="connsiteX13" fmla="*/ 100329 w 566361"/>
              <a:gd name="connsiteY13" fmla="*/ 54578 h 946046"/>
              <a:gd name="connsiteX14" fmla="*/ 5079 w 566361"/>
              <a:gd name="connsiteY14" fmla="*/ 64103 h 946046"/>
              <a:gd name="connsiteX15" fmla="*/ 22224 w 566361"/>
              <a:gd name="connsiteY15" fmla="*/ 898493 h 946046"/>
              <a:gd name="connsiteX0" fmla="*/ 20615 w 564752"/>
              <a:gd name="connsiteY0" fmla="*/ 898493 h 898796"/>
              <a:gd name="connsiteX1" fmla="*/ 98720 w 564752"/>
              <a:gd name="connsiteY1" fmla="*/ 833723 h 898796"/>
              <a:gd name="connsiteX2" fmla="*/ 165395 w 564752"/>
              <a:gd name="connsiteY2" fmla="*/ 755618 h 898796"/>
              <a:gd name="connsiteX3" fmla="*/ 253025 w 564752"/>
              <a:gd name="connsiteY3" fmla="*/ 704183 h 898796"/>
              <a:gd name="connsiteX4" fmla="*/ 300650 w 564752"/>
              <a:gd name="connsiteY4" fmla="*/ 667988 h 898796"/>
              <a:gd name="connsiteX5" fmla="*/ 405425 w 564752"/>
              <a:gd name="connsiteY5" fmla="*/ 624173 h 898796"/>
              <a:gd name="connsiteX6" fmla="*/ 557825 w 564752"/>
              <a:gd name="connsiteY6" fmla="*/ 435578 h 898796"/>
              <a:gd name="connsiteX7" fmla="*/ 540680 w 564752"/>
              <a:gd name="connsiteY7" fmla="*/ 311753 h 898796"/>
              <a:gd name="connsiteX8" fmla="*/ 557825 w 564752"/>
              <a:gd name="connsiteY8" fmla="*/ 264128 h 898796"/>
              <a:gd name="connsiteX9" fmla="*/ 542585 w 564752"/>
              <a:gd name="connsiteY9" fmla="*/ 153638 h 898796"/>
              <a:gd name="connsiteX10" fmla="*/ 456860 w 564752"/>
              <a:gd name="connsiteY10" fmla="*/ 92678 h 898796"/>
              <a:gd name="connsiteX11" fmla="*/ 348275 w 564752"/>
              <a:gd name="connsiteY11" fmla="*/ 79343 h 898796"/>
              <a:gd name="connsiteX12" fmla="*/ 232070 w 564752"/>
              <a:gd name="connsiteY12" fmla="*/ 35528 h 898796"/>
              <a:gd name="connsiteX13" fmla="*/ 98720 w 564752"/>
              <a:gd name="connsiteY13" fmla="*/ 54578 h 898796"/>
              <a:gd name="connsiteX14" fmla="*/ 3470 w 564752"/>
              <a:gd name="connsiteY14" fmla="*/ 64103 h 898796"/>
              <a:gd name="connsiteX15" fmla="*/ 20615 w 564752"/>
              <a:gd name="connsiteY15" fmla="*/ 898493 h 898796"/>
              <a:gd name="connsiteX0" fmla="*/ 17206 w 561343"/>
              <a:gd name="connsiteY0" fmla="*/ 863564 h 863867"/>
              <a:gd name="connsiteX1" fmla="*/ 95311 w 561343"/>
              <a:gd name="connsiteY1" fmla="*/ 798794 h 863867"/>
              <a:gd name="connsiteX2" fmla="*/ 161986 w 561343"/>
              <a:gd name="connsiteY2" fmla="*/ 720689 h 863867"/>
              <a:gd name="connsiteX3" fmla="*/ 249616 w 561343"/>
              <a:gd name="connsiteY3" fmla="*/ 669254 h 863867"/>
              <a:gd name="connsiteX4" fmla="*/ 297241 w 561343"/>
              <a:gd name="connsiteY4" fmla="*/ 633059 h 863867"/>
              <a:gd name="connsiteX5" fmla="*/ 402016 w 561343"/>
              <a:gd name="connsiteY5" fmla="*/ 589244 h 863867"/>
              <a:gd name="connsiteX6" fmla="*/ 554416 w 561343"/>
              <a:gd name="connsiteY6" fmla="*/ 400649 h 863867"/>
              <a:gd name="connsiteX7" fmla="*/ 537271 w 561343"/>
              <a:gd name="connsiteY7" fmla="*/ 276824 h 863867"/>
              <a:gd name="connsiteX8" fmla="*/ 554416 w 561343"/>
              <a:gd name="connsiteY8" fmla="*/ 229199 h 863867"/>
              <a:gd name="connsiteX9" fmla="*/ 539176 w 561343"/>
              <a:gd name="connsiteY9" fmla="*/ 118709 h 863867"/>
              <a:gd name="connsiteX10" fmla="*/ 453451 w 561343"/>
              <a:gd name="connsiteY10" fmla="*/ 57749 h 863867"/>
              <a:gd name="connsiteX11" fmla="*/ 344866 w 561343"/>
              <a:gd name="connsiteY11" fmla="*/ 44414 h 863867"/>
              <a:gd name="connsiteX12" fmla="*/ 228661 w 561343"/>
              <a:gd name="connsiteY12" fmla="*/ 599 h 863867"/>
              <a:gd name="connsiteX13" fmla="*/ 95311 w 561343"/>
              <a:gd name="connsiteY13" fmla="*/ 19649 h 863867"/>
              <a:gd name="connsiteX14" fmla="*/ 61 w 561343"/>
              <a:gd name="connsiteY14" fmla="*/ 29174 h 863867"/>
              <a:gd name="connsiteX15" fmla="*/ 17206 w 561343"/>
              <a:gd name="connsiteY15" fmla="*/ 863564 h 863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1343" h="863867">
                <a:moveTo>
                  <a:pt x="17206" y="863564"/>
                </a:moveTo>
                <a:cubicBezTo>
                  <a:pt x="19746" y="868009"/>
                  <a:pt x="71181" y="822606"/>
                  <a:pt x="95311" y="798794"/>
                </a:cubicBezTo>
                <a:cubicBezTo>
                  <a:pt x="119441" y="774982"/>
                  <a:pt x="136269" y="742279"/>
                  <a:pt x="161986" y="720689"/>
                </a:cubicBezTo>
                <a:cubicBezTo>
                  <a:pt x="187704" y="699099"/>
                  <a:pt x="227074" y="683859"/>
                  <a:pt x="249616" y="669254"/>
                </a:cubicBezTo>
                <a:cubicBezTo>
                  <a:pt x="272158" y="654649"/>
                  <a:pt x="271841" y="646394"/>
                  <a:pt x="297241" y="633059"/>
                </a:cubicBezTo>
                <a:cubicBezTo>
                  <a:pt x="322641" y="619724"/>
                  <a:pt x="359154" y="627979"/>
                  <a:pt x="402016" y="589244"/>
                </a:cubicBezTo>
                <a:cubicBezTo>
                  <a:pt x="444878" y="550509"/>
                  <a:pt x="531874" y="452719"/>
                  <a:pt x="554416" y="400649"/>
                </a:cubicBezTo>
                <a:cubicBezTo>
                  <a:pt x="576959" y="348579"/>
                  <a:pt x="537271" y="305399"/>
                  <a:pt x="537271" y="276824"/>
                </a:cubicBezTo>
                <a:cubicBezTo>
                  <a:pt x="537271" y="248249"/>
                  <a:pt x="554099" y="255551"/>
                  <a:pt x="554416" y="229199"/>
                </a:cubicBezTo>
                <a:cubicBezTo>
                  <a:pt x="554733" y="202847"/>
                  <a:pt x="556003" y="147284"/>
                  <a:pt x="539176" y="118709"/>
                </a:cubicBezTo>
                <a:cubicBezTo>
                  <a:pt x="522349" y="90134"/>
                  <a:pt x="485836" y="70131"/>
                  <a:pt x="453451" y="57749"/>
                </a:cubicBezTo>
                <a:cubicBezTo>
                  <a:pt x="421066" y="45367"/>
                  <a:pt x="382331" y="53939"/>
                  <a:pt x="344866" y="44414"/>
                </a:cubicBezTo>
                <a:cubicBezTo>
                  <a:pt x="307401" y="34889"/>
                  <a:pt x="270254" y="4726"/>
                  <a:pt x="228661" y="599"/>
                </a:cubicBezTo>
                <a:cubicBezTo>
                  <a:pt x="187069" y="-3529"/>
                  <a:pt x="133411" y="14886"/>
                  <a:pt x="95311" y="19649"/>
                </a:cubicBezTo>
                <a:cubicBezTo>
                  <a:pt x="57211" y="24411"/>
                  <a:pt x="-2162" y="15839"/>
                  <a:pt x="61" y="29174"/>
                </a:cubicBezTo>
                <a:cubicBezTo>
                  <a:pt x="2284" y="42509"/>
                  <a:pt x="14666" y="859119"/>
                  <a:pt x="17206" y="86356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 170"/>
          <p:cNvSpPr/>
          <p:nvPr/>
        </p:nvSpPr>
        <p:spPr>
          <a:xfrm>
            <a:off x="236132" y="7402315"/>
            <a:ext cx="739824" cy="989223"/>
          </a:xfrm>
          <a:custGeom>
            <a:avLst/>
            <a:gdLst>
              <a:gd name="connsiteX0" fmla="*/ 17018 w 745324"/>
              <a:gd name="connsiteY0" fmla="*/ 1038854 h 1091623"/>
              <a:gd name="connsiteX1" fmla="*/ 106553 w 745324"/>
              <a:gd name="connsiteY1" fmla="*/ 953129 h 1091623"/>
              <a:gd name="connsiteX2" fmla="*/ 199898 w 745324"/>
              <a:gd name="connsiteY2" fmla="*/ 854069 h 1091623"/>
              <a:gd name="connsiteX3" fmla="*/ 276098 w 745324"/>
              <a:gd name="connsiteY3" fmla="*/ 810254 h 1091623"/>
              <a:gd name="connsiteX4" fmla="*/ 308483 w 745324"/>
              <a:gd name="connsiteY4" fmla="*/ 775964 h 1091623"/>
              <a:gd name="connsiteX5" fmla="*/ 405638 w 745324"/>
              <a:gd name="connsiteY5" fmla="*/ 758819 h 1091623"/>
              <a:gd name="connsiteX6" fmla="*/ 531368 w 745324"/>
              <a:gd name="connsiteY6" fmla="*/ 673094 h 1091623"/>
              <a:gd name="connsiteX7" fmla="*/ 742823 w 745324"/>
              <a:gd name="connsiteY7" fmla="*/ 473069 h 1091623"/>
              <a:gd name="connsiteX8" fmla="*/ 643763 w 745324"/>
              <a:gd name="connsiteY8" fmla="*/ 377819 h 1091623"/>
              <a:gd name="connsiteX9" fmla="*/ 586613 w 745324"/>
              <a:gd name="connsiteY9" fmla="*/ 145409 h 1091623"/>
              <a:gd name="connsiteX10" fmla="*/ 438023 w 745324"/>
              <a:gd name="connsiteY10" fmla="*/ 82544 h 1091623"/>
              <a:gd name="connsiteX11" fmla="*/ 279908 w 745324"/>
              <a:gd name="connsiteY11" fmla="*/ 50159 h 1091623"/>
              <a:gd name="connsiteX12" fmla="*/ 89408 w 745324"/>
              <a:gd name="connsiteY12" fmla="*/ 63494 h 1091623"/>
              <a:gd name="connsiteX13" fmla="*/ 5588 w 745324"/>
              <a:gd name="connsiteY13" fmla="*/ 74924 h 1091623"/>
              <a:gd name="connsiteX14" fmla="*/ 17018 w 745324"/>
              <a:gd name="connsiteY14" fmla="*/ 1038854 h 1091623"/>
              <a:gd name="connsiteX0" fmla="*/ 12810 w 741116"/>
              <a:gd name="connsiteY0" fmla="*/ 989210 h 1041979"/>
              <a:gd name="connsiteX1" fmla="*/ 102345 w 741116"/>
              <a:gd name="connsiteY1" fmla="*/ 903485 h 1041979"/>
              <a:gd name="connsiteX2" fmla="*/ 195690 w 741116"/>
              <a:gd name="connsiteY2" fmla="*/ 804425 h 1041979"/>
              <a:gd name="connsiteX3" fmla="*/ 271890 w 741116"/>
              <a:gd name="connsiteY3" fmla="*/ 760610 h 1041979"/>
              <a:gd name="connsiteX4" fmla="*/ 304275 w 741116"/>
              <a:gd name="connsiteY4" fmla="*/ 726320 h 1041979"/>
              <a:gd name="connsiteX5" fmla="*/ 401430 w 741116"/>
              <a:gd name="connsiteY5" fmla="*/ 709175 h 1041979"/>
              <a:gd name="connsiteX6" fmla="*/ 527160 w 741116"/>
              <a:gd name="connsiteY6" fmla="*/ 623450 h 1041979"/>
              <a:gd name="connsiteX7" fmla="*/ 738615 w 741116"/>
              <a:gd name="connsiteY7" fmla="*/ 423425 h 1041979"/>
              <a:gd name="connsiteX8" fmla="*/ 639555 w 741116"/>
              <a:gd name="connsiteY8" fmla="*/ 328175 h 1041979"/>
              <a:gd name="connsiteX9" fmla="*/ 582405 w 741116"/>
              <a:gd name="connsiteY9" fmla="*/ 95765 h 1041979"/>
              <a:gd name="connsiteX10" fmla="*/ 433815 w 741116"/>
              <a:gd name="connsiteY10" fmla="*/ 32900 h 1041979"/>
              <a:gd name="connsiteX11" fmla="*/ 275700 w 741116"/>
              <a:gd name="connsiteY11" fmla="*/ 515 h 1041979"/>
              <a:gd name="connsiteX12" fmla="*/ 85200 w 741116"/>
              <a:gd name="connsiteY12" fmla="*/ 13850 h 1041979"/>
              <a:gd name="connsiteX13" fmla="*/ 1380 w 741116"/>
              <a:gd name="connsiteY13" fmla="*/ 25280 h 1041979"/>
              <a:gd name="connsiteX14" fmla="*/ 12810 w 741116"/>
              <a:gd name="connsiteY14" fmla="*/ 989210 h 1041979"/>
              <a:gd name="connsiteX0" fmla="*/ 11518 w 739824"/>
              <a:gd name="connsiteY0" fmla="*/ 989210 h 989223"/>
              <a:gd name="connsiteX1" fmla="*/ 101053 w 739824"/>
              <a:gd name="connsiteY1" fmla="*/ 903485 h 989223"/>
              <a:gd name="connsiteX2" fmla="*/ 194398 w 739824"/>
              <a:gd name="connsiteY2" fmla="*/ 804425 h 989223"/>
              <a:gd name="connsiteX3" fmla="*/ 270598 w 739824"/>
              <a:gd name="connsiteY3" fmla="*/ 760610 h 989223"/>
              <a:gd name="connsiteX4" fmla="*/ 302983 w 739824"/>
              <a:gd name="connsiteY4" fmla="*/ 726320 h 989223"/>
              <a:gd name="connsiteX5" fmla="*/ 400138 w 739824"/>
              <a:gd name="connsiteY5" fmla="*/ 709175 h 989223"/>
              <a:gd name="connsiteX6" fmla="*/ 525868 w 739824"/>
              <a:gd name="connsiteY6" fmla="*/ 623450 h 989223"/>
              <a:gd name="connsiteX7" fmla="*/ 737323 w 739824"/>
              <a:gd name="connsiteY7" fmla="*/ 423425 h 989223"/>
              <a:gd name="connsiteX8" fmla="*/ 638263 w 739824"/>
              <a:gd name="connsiteY8" fmla="*/ 328175 h 989223"/>
              <a:gd name="connsiteX9" fmla="*/ 581113 w 739824"/>
              <a:gd name="connsiteY9" fmla="*/ 95765 h 989223"/>
              <a:gd name="connsiteX10" fmla="*/ 432523 w 739824"/>
              <a:gd name="connsiteY10" fmla="*/ 32900 h 989223"/>
              <a:gd name="connsiteX11" fmla="*/ 274408 w 739824"/>
              <a:gd name="connsiteY11" fmla="*/ 515 h 989223"/>
              <a:gd name="connsiteX12" fmla="*/ 83908 w 739824"/>
              <a:gd name="connsiteY12" fmla="*/ 13850 h 989223"/>
              <a:gd name="connsiteX13" fmla="*/ 88 w 739824"/>
              <a:gd name="connsiteY13" fmla="*/ 25280 h 989223"/>
              <a:gd name="connsiteX14" fmla="*/ 11518 w 739824"/>
              <a:gd name="connsiteY14" fmla="*/ 989210 h 9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9824" h="989223">
                <a:moveTo>
                  <a:pt x="11518" y="989210"/>
                </a:moveTo>
                <a:cubicBezTo>
                  <a:pt x="11201" y="985083"/>
                  <a:pt x="70573" y="934282"/>
                  <a:pt x="101053" y="903485"/>
                </a:cubicBezTo>
                <a:cubicBezTo>
                  <a:pt x="131533" y="872688"/>
                  <a:pt x="166141" y="828237"/>
                  <a:pt x="194398" y="804425"/>
                </a:cubicBezTo>
                <a:cubicBezTo>
                  <a:pt x="222656" y="780612"/>
                  <a:pt x="252501" y="773627"/>
                  <a:pt x="270598" y="760610"/>
                </a:cubicBezTo>
                <a:cubicBezTo>
                  <a:pt x="288695" y="747593"/>
                  <a:pt x="281393" y="734892"/>
                  <a:pt x="302983" y="726320"/>
                </a:cubicBezTo>
                <a:cubicBezTo>
                  <a:pt x="324573" y="717748"/>
                  <a:pt x="362991" y="726320"/>
                  <a:pt x="400138" y="709175"/>
                </a:cubicBezTo>
                <a:cubicBezTo>
                  <a:pt x="437285" y="692030"/>
                  <a:pt x="469671" y="671075"/>
                  <a:pt x="525868" y="623450"/>
                </a:cubicBezTo>
                <a:cubicBezTo>
                  <a:pt x="582065" y="575825"/>
                  <a:pt x="718591" y="472637"/>
                  <a:pt x="737323" y="423425"/>
                </a:cubicBezTo>
                <a:cubicBezTo>
                  <a:pt x="756055" y="374213"/>
                  <a:pt x="664298" y="382785"/>
                  <a:pt x="638263" y="328175"/>
                </a:cubicBezTo>
                <a:cubicBezTo>
                  <a:pt x="612228" y="273565"/>
                  <a:pt x="615403" y="144977"/>
                  <a:pt x="581113" y="95765"/>
                </a:cubicBezTo>
                <a:cubicBezTo>
                  <a:pt x="546823" y="46553"/>
                  <a:pt x="483641" y="48775"/>
                  <a:pt x="432523" y="32900"/>
                </a:cubicBezTo>
                <a:cubicBezTo>
                  <a:pt x="381406" y="17025"/>
                  <a:pt x="332510" y="3690"/>
                  <a:pt x="274408" y="515"/>
                </a:cubicBezTo>
                <a:cubicBezTo>
                  <a:pt x="216306" y="-2660"/>
                  <a:pt x="129628" y="9722"/>
                  <a:pt x="83908" y="13850"/>
                </a:cubicBezTo>
                <a:cubicBezTo>
                  <a:pt x="38188" y="17977"/>
                  <a:pt x="1358" y="21470"/>
                  <a:pt x="88" y="25280"/>
                </a:cubicBezTo>
                <a:cubicBezTo>
                  <a:pt x="-1182" y="29090"/>
                  <a:pt x="11835" y="993337"/>
                  <a:pt x="11518" y="9892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 171"/>
          <p:cNvSpPr/>
          <p:nvPr/>
        </p:nvSpPr>
        <p:spPr>
          <a:xfrm>
            <a:off x="229642" y="7343454"/>
            <a:ext cx="849069" cy="1366215"/>
          </a:xfrm>
          <a:custGeom>
            <a:avLst/>
            <a:gdLst>
              <a:gd name="connsiteX0" fmla="*/ 13194 w 851875"/>
              <a:gd name="connsiteY0" fmla="*/ 1437024 h 1540141"/>
              <a:gd name="connsiteX1" fmla="*/ 77964 w 851875"/>
              <a:gd name="connsiteY1" fmla="*/ 1435119 h 1540141"/>
              <a:gd name="connsiteX2" fmla="*/ 135114 w 851875"/>
              <a:gd name="connsiteY2" fmla="*/ 1320819 h 1540141"/>
              <a:gd name="connsiteX3" fmla="*/ 91299 w 851875"/>
              <a:gd name="connsiteY3" fmla="*/ 1160799 h 1540141"/>
              <a:gd name="connsiteX4" fmla="*/ 266559 w 851875"/>
              <a:gd name="connsiteY4" fmla="*/ 964584 h 1540141"/>
              <a:gd name="connsiteX5" fmla="*/ 519924 w 851875"/>
              <a:gd name="connsiteY5" fmla="*/ 848379 h 1540141"/>
              <a:gd name="connsiteX6" fmla="*/ 674229 w 851875"/>
              <a:gd name="connsiteY6" fmla="*/ 732174 h 1540141"/>
              <a:gd name="connsiteX7" fmla="*/ 794244 w 851875"/>
              <a:gd name="connsiteY7" fmla="*/ 636924 h 1540141"/>
              <a:gd name="connsiteX8" fmla="*/ 849489 w 851875"/>
              <a:gd name="connsiteY8" fmla="*/ 560724 h 1540141"/>
              <a:gd name="connsiteX9" fmla="*/ 719949 w 851875"/>
              <a:gd name="connsiteY9" fmla="*/ 410229 h 1540141"/>
              <a:gd name="connsiteX10" fmla="*/ 630414 w 851875"/>
              <a:gd name="connsiteY10" fmla="*/ 196869 h 1540141"/>
              <a:gd name="connsiteX11" fmla="*/ 479919 w 851875"/>
              <a:gd name="connsiteY11" fmla="*/ 132099 h 1540141"/>
              <a:gd name="connsiteX12" fmla="*/ 317994 w 851875"/>
              <a:gd name="connsiteY12" fmla="*/ 86379 h 1540141"/>
              <a:gd name="connsiteX13" fmla="*/ 226554 w 851875"/>
              <a:gd name="connsiteY13" fmla="*/ 88284 h 1540141"/>
              <a:gd name="connsiteX14" fmla="*/ 135114 w 851875"/>
              <a:gd name="connsiteY14" fmla="*/ 120669 h 1540141"/>
              <a:gd name="connsiteX15" fmla="*/ 62724 w 851875"/>
              <a:gd name="connsiteY15" fmla="*/ 114954 h 1540141"/>
              <a:gd name="connsiteX16" fmla="*/ 3669 w 851875"/>
              <a:gd name="connsiteY16" fmla="*/ 95904 h 1540141"/>
              <a:gd name="connsiteX17" fmla="*/ 13194 w 851875"/>
              <a:gd name="connsiteY17" fmla="*/ 1437024 h 1540141"/>
              <a:gd name="connsiteX0" fmla="*/ 10388 w 849069"/>
              <a:gd name="connsiteY0" fmla="*/ 1354776 h 1457893"/>
              <a:gd name="connsiteX1" fmla="*/ 75158 w 849069"/>
              <a:gd name="connsiteY1" fmla="*/ 1352871 h 1457893"/>
              <a:gd name="connsiteX2" fmla="*/ 132308 w 849069"/>
              <a:gd name="connsiteY2" fmla="*/ 1238571 h 1457893"/>
              <a:gd name="connsiteX3" fmla="*/ 88493 w 849069"/>
              <a:gd name="connsiteY3" fmla="*/ 1078551 h 1457893"/>
              <a:gd name="connsiteX4" fmla="*/ 263753 w 849069"/>
              <a:gd name="connsiteY4" fmla="*/ 882336 h 1457893"/>
              <a:gd name="connsiteX5" fmla="*/ 517118 w 849069"/>
              <a:gd name="connsiteY5" fmla="*/ 766131 h 1457893"/>
              <a:gd name="connsiteX6" fmla="*/ 671423 w 849069"/>
              <a:gd name="connsiteY6" fmla="*/ 649926 h 1457893"/>
              <a:gd name="connsiteX7" fmla="*/ 791438 w 849069"/>
              <a:gd name="connsiteY7" fmla="*/ 554676 h 1457893"/>
              <a:gd name="connsiteX8" fmla="*/ 846683 w 849069"/>
              <a:gd name="connsiteY8" fmla="*/ 478476 h 1457893"/>
              <a:gd name="connsiteX9" fmla="*/ 717143 w 849069"/>
              <a:gd name="connsiteY9" fmla="*/ 327981 h 1457893"/>
              <a:gd name="connsiteX10" fmla="*/ 627608 w 849069"/>
              <a:gd name="connsiteY10" fmla="*/ 114621 h 1457893"/>
              <a:gd name="connsiteX11" fmla="*/ 477113 w 849069"/>
              <a:gd name="connsiteY11" fmla="*/ 49851 h 1457893"/>
              <a:gd name="connsiteX12" fmla="*/ 315188 w 849069"/>
              <a:gd name="connsiteY12" fmla="*/ 4131 h 1457893"/>
              <a:gd name="connsiteX13" fmla="*/ 223748 w 849069"/>
              <a:gd name="connsiteY13" fmla="*/ 6036 h 1457893"/>
              <a:gd name="connsiteX14" fmla="*/ 132308 w 849069"/>
              <a:gd name="connsiteY14" fmla="*/ 38421 h 1457893"/>
              <a:gd name="connsiteX15" fmla="*/ 59918 w 849069"/>
              <a:gd name="connsiteY15" fmla="*/ 32706 h 1457893"/>
              <a:gd name="connsiteX16" fmla="*/ 863 w 849069"/>
              <a:gd name="connsiteY16" fmla="*/ 13656 h 1457893"/>
              <a:gd name="connsiteX17" fmla="*/ 10388 w 849069"/>
              <a:gd name="connsiteY17" fmla="*/ 1354776 h 1457893"/>
              <a:gd name="connsiteX0" fmla="*/ 10388 w 849069"/>
              <a:gd name="connsiteY0" fmla="*/ 1354776 h 1366215"/>
              <a:gd name="connsiteX1" fmla="*/ 75158 w 849069"/>
              <a:gd name="connsiteY1" fmla="*/ 1352871 h 1366215"/>
              <a:gd name="connsiteX2" fmla="*/ 132308 w 849069"/>
              <a:gd name="connsiteY2" fmla="*/ 1238571 h 1366215"/>
              <a:gd name="connsiteX3" fmla="*/ 88493 w 849069"/>
              <a:gd name="connsiteY3" fmla="*/ 1078551 h 1366215"/>
              <a:gd name="connsiteX4" fmla="*/ 263753 w 849069"/>
              <a:gd name="connsiteY4" fmla="*/ 882336 h 1366215"/>
              <a:gd name="connsiteX5" fmla="*/ 517118 w 849069"/>
              <a:gd name="connsiteY5" fmla="*/ 766131 h 1366215"/>
              <a:gd name="connsiteX6" fmla="*/ 671423 w 849069"/>
              <a:gd name="connsiteY6" fmla="*/ 649926 h 1366215"/>
              <a:gd name="connsiteX7" fmla="*/ 791438 w 849069"/>
              <a:gd name="connsiteY7" fmla="*/ 554676 h 1366215"/>
              <a:gd name="connsiteX8" fmla="*/ 846683 w 849069"/>
              <a:gd name="connsiteY8" fmla="*/ 478476 h 1366215"/>
              <a:gd name="connsiteX9" fmla="*/ 717143 w 849069"/>
              <a:gd name="connsiteY9" fmla="*/ 327981 h 1366215"/>
              <a:gd name="connsiteX10" fmla="*/ 627608 w 849069"/>
              <a:gd name="connsiteY10" fmla="*/ 114621 h 1366215"/>
              <a:gd name="connsiteX11" fmla="*/ 477113 w 849069"/>
              <a:gd name="connsiteY11" fmla="*/ 49851 h 1366215"/>
              <a:gd name="connsiteX12" fmla="*/ 315188 w 849069"/>
              <a:gd name="connsiteY12" fmla="*/ 4131 h 1366215"/>
              <a:gd name="connsiteX13" fmla="*/ 223748 w 849069"/>
              <a:gd name="connsiteY13" fmla="*/ 6036 h 1366215"/>
              <a:gd name="connsiteX14" fmla="*/ 132308 w 849069"/>
              <a:gd name="connsiteY14" fmla="*/ 38421 h 1366215"/>
              <a:gd name="connsiteX15" fmla="*/ 59918 w 849069"/>
              <a:gd name="connsiteY15" fmla="*/ 32706 h 1366215"/>
              <a:gd name="connsiteX16" fmla="*/ 863 w 849069"/>
              <a:gd name="connsiteY16" fmla="*/ 13656 h 1366215"/>
              <a:gd name="connsiteX17" fmla="*/ 10388 w 849069"/>
              <a:gd name="connsiteY17" fmla="*/ 1354776 h 136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49069" h="1366215">
                <a:moveTo>
                  <a:pt x="10388" y="1354776"/>
                </a:moveTo>
                <a:cubicBezTo>
                  <a:pt x="18960" y="1368428"/>
                  <a:pt x="54838" y="1372238"/>
                  <a:pt x="75158" y="1352871"/>
                </a:cubicBezTo>
                <a:cubicBezTo>
                  <a:pt x="95478" y="1333504"/>
                  <a:pt x="130086" y="1284291"/>
                  <a:pt x="132308" y="1238571"/>
                </a:cubicBezTo>
                <a:cubicBezTo>
                  <a:pt x="134530" y="1192851"/>
                  <a:pt x="66586" y="1137923"/>
                  <a:pt x="88493" y="1078551"/>
                </a:cubicBezTo>
                <a:cubicBezTo>
                  <a:pt x="110400" y="1019179"/>
                  <a:pt x="192316" y="934406"/>
                  <a:pt x="263753" y="882336"/>
                </a:cubicBezTo>
                <a:cubicBezTo>
                  <a:pt x="335190" y="830266"/>
                  <a:pt x="449173" y="804866"/>
                  <a:pt x="517118" y="766131"/>
                </a:cubicBezTo>
                <a:cubicBezTo>
                  <a:pt x="585063" y="727396"/>
                  <a:pt x="625703" y="685168"/>
                  <a:pt x="671423" y="649926"/>
                </a:cubicBezTo>
                <a:cubicBezTo>
                  <a:pt x="717143" y="614684"/>
                  <a:pt x="762228" y="583251"/>
                  <a:pt x="791438" y="554676"/>
                </a:cubicBezTo>
                <a:cubicBezTo>
                  <a:pt x="820648" y="526101"/>
                  <a:pt x="859066" y="516258"/>
                  <a:pt x="846683" y="478476"/>
                </a:cubicBezTo>
                <a:cubicBezTo>
                  <a:pt x="834301" y="440693"/>
                  <a:pt x="753656" y="388624"/>
                  <a:pt x="717143" y="327981"/>
                </a:cubicBezTo>
                <a:cubicBezTo>
                  <a:pt x="680630" y="267338"/>
                  <a:pt x="667613" y="160976"/>
                  <a:pt x="627608" y="114621"/>
                </a:cubicBezTo>
                <a:cubicBezTo>
                  <a:pt x="587603" y="68266"/>
                  <a:pt x="529183" y="68266"/>
                  <a:pt x="477113" y="49851"/>
                </a:cubicBezTo>
                <a:cubicBezTo>
                  <a:pt x="425043" y="31436"/>
                  <a:pt x="357416" y="11433"/>
                  <a:pt x="315188" y="4131"/>
                </a:cubicBezTo>
                <a:cubicBezTo>
                  <a:pt x="272961" y="-3172"/>
                  <a:pt x="254228" y="321"/>
                  <a:pt x="223748" y="6036"/>
                </a:cubicBezTo>
                <a:cubicBezTo>
                  <a:pt x="193268" y="11751"/>
                  <a:pt x="159613" y="33976"/>
                  <a:pt x="132308" y="38421"/>
                </a:cubicBezTo>
                <a:cubicBezTo>
                  <a:pt x="105003" y="42866"/>
                  <a:pt x="81826" y="36833"/>
                  <a:pt x="59918" y="32706"/>
                </a:cubicBezTo>
                <a:cubicBezTo>
                  <a:pt x="38011" y="28578"/>
                  <a:pt x="-6757" y="15879"/>
                  <a:pt x="863" y="13656"/>
                </a:cubicBezTo>
                <a:cubicBezTo>
                  <a:pt x="8483" y="11433"/>
                  <a:pt x="1816" y="1341124"/>
                  <a:pt x="10388" y="135477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Freeform 175"/>
          <p:cNvSpPr/>
          <p:nvPr/>
        </p:nvSpPr>
        <p:spPr>
          <a:xfrm>
            <a:off x="233096" y="7294520"/>
            <a:ext cx="927049" cy="1508042"/>
          </a:xfrm>
          <a:custGeom>
            <a:avLst/>
            <a:gdLst>
              <a:gd name="connsiteX0" fmla="*/ 14576 w 935117"/>
              <a:gd name="connsiteY0" fmla="*/ 1588576 h 1708733"/>
              <a:gd name="connsiteX1" fmla="*/ 106016 w 935117"/>
              <a:gd name="connsiteY1" fmla="*/ 1603816 h 1708733"/>
              <a:gd name="connsiteX2" fmla="*/ 205076 w 935117"/>
              <a:gd name="connsiteY2" fmla="*/ 1464116 h 1708733"/>
              <a:gd name="connsiteX3" fmla="*/ 174596 w 935117"/>
              <a:gd name="connsiteY3" fmla="*/ 1296476 h 1708733"/>
              <a:gd name="connsiteX4" fmla="*/ 192376 w 935117"/>
              <a:gd name="connsiteY4" fmla="*/ 1189796 h 1708733"/>
              <a:gd name="connsiteX5" fmla="*/ 291436 w 935117"/>
              <a:gd name="connsiteY5" fmla="*/ 1095816 h 1708733"/>
              <a:gd name="connsiteX6" fmla="*/ 413356 w 935117"/>
              <a:gd name="connsiteY6" fmla="*/ 1070416 h 1708733"/>
              <a:gd name="connsiteX7" fmla="*/ 540356 w 935117"/>
              <a:gd name="connsiteY7" fmla="*/ 976436 h 1708733"/>
              <a:gd name="connsiteX8" fmla="*/ 758796 w 935117"/>
              <a:gd name="connsiteY8" fmla="*/ 806256 h 1708733"/>
              <a:gd name="connsiteX9" fmla="*/ 878176 w 935117"/>
              <a:gd name="connsiteY9" fmla="*/ 702116 h 1708733"/>
              <a:gd name="connsiteX10" fmla="*/ 901036 w 935117"/>
              <a:gd name="connsiteY10" fmla="*/ 651316 h 1708733"/>
              <a:gd name="connsiteX11" fmla="*/ 926436 w 935117"/>
              <a:gd name="connsiteY11" fmla="*/ 605596 h 1708733"/>
              <a:gd name="connsiteX12" fmla="*/ 916276 w 935117"/>
              <a:gd name="connsiteY12" fmla="*/ 544636 h 1708733"/>
              <a:gd name="connsiteX13" fmla="*/ 725776 w 935117"/>
              <a:gd name="connsiteY13" fmla="*/ 382076 h 1708733"/>
              <a:gd name="connsiteX14" fmla="*/ 695296 w 935117"/>
              <a:gd name="connsiteY14" fmla="*/ 275396 h 1708733"/>
              <a:gd name="connsiteX15" fmla="*/ 647036 w 935117"/>
              <a:gd name="connsiteY15" fmla="*/ 214436 h 1708733"/>
              <a:gd name="connsiteX16" fmla="*/ 471776 w 935117"/>
              <a:gd name="connsiteY16" fmla="*/ 148396 h 1708733"/>
              <a:gd name="connsiteX17" fmla="*/ 332076 w 935117"/>
              <a:gd name="connsiteY17" fmla="*/ 122996 h 1708733"/>
              <a:gd name="connsiteX18" fmla="*/ 238096 w 935117"/>
              <a:gd name="connsiteY18" fmla="*/ 112836 h 1708733"/>
              <a:gd name="connsiteX19" fmla="*/ 133956 w 935117"/>
              <a:gd name="connsiteY19" fmla="*/ 125536 h 1708733"/>
              <a:gd name="connsiteX20" fmla="*/ 55216 w 935117"/>
              <a:gd name="connsiteY20" fmla="*/ 122996 h 1708733"/>
              <a:gd name="connsiteX21" fmla="*/ 4416 w 935117"/>
              <a:gd name="connsiteY21" fmla="*/ 105216 h 1708733"/>
              <a:gd name="connsiteX22" fmla="*/ 14576 w 935117"/>
              <a:gd name="connsiteY22" fmla="*/ 1588576 h 1708733"/>
              <a:gd name="connsiteX0" fmla="*/ 12932 w 933473"/>
              <a:gd name="connsiteY0" fmla="*/ 1588576 h 1610358"/>
              <a:gd name="connsiteX1" fmla="*/ 104372 w 933473"/>
              <a:gd name="connsiteY1" fmla="*/ 1603816 h 1610358"/>
              <a:gd name="connsiteX2" fmla="*/ 203432 w 933473"/>
              <a:gd name="connsiteY2" fmla="*/ 1464116 h 1610358"/>
              <a:gd name="connsiteX3" fmla="*/ 172952 w 933473"/>
              <a:gd name="connsiteY3" fmla="*/ 1296476 h 1610358"/>
              <a:gd name="connsiteX4" fmla="*/ 190732 w 933473"/>
              <a:gd name="connsiteY4" fmla="*/ 1189796 h 1610358"/>
              <a:gd name="connsiteX5" fmla="*/ 289792 w 933473"/>
              <a:gd name="connsiteY5" fmla="*/ 1095816 h 1610358"/>
              <a:gd name="connsiteX6" fmla="*/ 411712 w 933473"/>
              <a:gd name="connsiteY6" fmla="*/ 1070416 h 1610358"/>
              <a:gd name="connsiteX7" fmla="*/ 538712 w 933473"/>
              <a:gd name="connsiteY7" fmla="*/ 976436 h 1610358"/>
              <a:gd name="connsiteX8" fmla="*/ 757152 w 933473"/>
              <a:gd name="connsiteY8" fmla="*/ 806256 h 1610358"/>
              <a:gd name="connsiteX9" fmla="*/ 876532 w 933473"/>
              <a:gd name="connsiteY9" fmla="*/ 702116 h 1610358"/>
              <a:gd name="connsiteX10" fmla="*/ 899392 w 933473"/>
              <a:gd name="connsiteY10" fmla="*/ 651316 h 1610358"/>
              <a:gd name="connsiteX11" fmla="*/ 924792 w 933473"/>
              <a:gd name="connsiteY11" fmla="*/ 605596 h 1610358"/>
              <a:gd name="connsiteX12" fmla="*/ 914632 w 933473"/>
              <a:gd name="connsiteY12" fmla="*/ 544636 h 1610358"/>
              <a:gd name="connsiteX13" fmla="*/ 724132 w 933473"/>
              <a:gd name="connsiteY13" fmla="*/ 382076 h 1610358"/>
              <a:gd name="connsiteX14" fmla="*/ 693652 w 933473"/>
              <a:gd name="connsiteY14" fmla="*/ 275396 h 1610358"/>
              <a:gd name="connsiteX15" fmla="*/ 645392 w 933473"/>
              <a:gd name="connsiteY15" fmla="*/ 214436 h 1610358"/>
              <a:gd name="connsiteX16" fmla="*/ 470132 w 933473"/>
              <a:gd name="connsiteY16" fmla="*/ 148396 h 1610358"/>
              <a:gd name="connsiteX17" fmla="*/ 330432 w 933473"/>
              <a:gd name="connsiteY17" fmla="*/ 122996 h 1610358"/>
              <a:gd name="connsiteX18" fmla="*/ 236452 w 933473"/>
              <a:gd name="connsiteY18" fmla="*/ 112836 h 1610358"/>
              <a:gd name="connsiteX19" fmla="*/ 132312 w 933473"/>
              <a:gd name="connsiteY19" fmla="*/ 125536 h 1610358"/>
              <a:gd name="connsiteX20" fmla="*/ 53572 w 933473"/>
              <a:gd name="connsiteY20" fmla="*/ 122996 h 1610358"/>
              <a:gd name="connsiteX21" fmla="*/ 2772 w 933473"/>
              <a:gd name="connsiteY21" fmla="*/ 105216 h 1610358"/>
              <a:gd name="connsiteX22" fmla="*/ 12932 w 933473"/>
              <a:gd name="connsiteY22" fmla="*/ 1588576 h 1610358"/>
              <a:gd name="connsiteX0" fmla="*/ 10744 w 931285"/>
              <a:gd name="connsiteY0" fmla="*/ 1486260 h 1508042"/>
              <a:gd name="connsiteX1" fmla="*/ 102184 w 931285"/>
              <a:gd name="connsiteY1" fmla="*/ 1501500 h 1508042"/>
              <a:gd name="connsiteX2" fmla="*/ 201244 w 931285"/>
              <a:gd name="connsiteY2" fmla="*/ 1361800 h 1508042"/>
              <a:gd name="connsiteX3" fmla="*/ 170764 w 931285"/>
              <a:gd name="connsiteY3" fmla="*/ 1194160 h 1508042"/>
              <a:gd name="connsiteX4" fmla="*/ 188544 w 931285"/>
              <a:gd name="connsiteY4" fmla="*/ 1087480 h 1508042"/>
              <a:gd name="connsiteX5" fmla="*/ 287604 w 931285"/>
              <a:gd name="connsiteY5" fmla="*/ 993500 h 1508042"/>
              <a:gd name="connsiteX6" fmla="*/ 409524 w 931285"/>
              <a:gd name="connsiteY6" fmla="*/ 968100 h 1508042"/>
              <a:gd name="connsiteX7" fmla="*/ 536524 w 931285"/>
              <a:gd name="connsiteY7" fmla="*/ 874120 h 1508042"/>
              <a:gd name="connsiteX8" fmla="*/ 754964 w 931285"/>
              <a:gd name="connsiteY8" fmla="*/ 703940 h 1508042"/>
              <a:gd name="connsiteX9" fmla="*/ 874344 w 931285"/>
              <a:gd name="connsiteY9" fmla="*/ 599800 h 1508042"/>
              <a:gd name="connsiteX10" fmla="*/ 897204 w 931285"/>
              <a:gd name="connsiteY10" fmla="*/ 549000 h 1508042"/>
              <a:gd name="connsiteX11" fmla="*/ 922604 w 931285"/>
              <a:gd name="connsiteY11" fmla="*/ 503280 h 1508042"/>
              <a:gd name="connsiteX12" fmla="*/ 912444 w 931285"/>
              <a:gd name="connsiteY12" fmla="*/ 442320 h 1508042"/>
              <a:gd name="connsiteX13" fmla="*/ 721944 w 931285"/>
              <a:gd name="connsiteY13" fmla="*/ 279760 h 1508042"/>
              <a:gd name="connsiteX14" fmla="*/ 691464 w 931285"/>
              <a:gd name="connsiteY14" fmla="*/ 173080 h 1508042"/>
              <a:gd name="connsiteX15" fmla="*/ 643204 w 931285"/>
              <a:gd name="connsiteY15" fmla="*/ 112120 h 1508042"/>
              <a:gd name="connsiteX16" fmla="*/ 467944 w 931285"/>
              <a:gd name="connsiteY16" fmla="*/ 46080 h 1508042"/>
              <a:gd name="connsiteX17" fmla="*/ 328244 w 931285"/>
              <a:gd name="connsiteY17" fmla="*/ 20680 h 1508042"/>
              <a:gd name="connsiteX18" fmla="*/ 234264 w 931285"/>
              <a:gd name="connsiteY18" fmla="*/ 10520 h 1508042"/>
              <a:gd name="connsiteX19" fmla="*/ 130124 w 931285"/>
              <a:gd name="connsiteY19" fmla="*/ 23220 h 1508042"/>
              <a:gd name="connsiteX20" fmla="*/ 51384 w 931285"/>
              <a:gd name="connsiteY20" fmla="*/ 20680 h 1508042"/>
              <a:gd name="connsiteX21" fmla="*/ 584 w 931285"/>
              <a:gd name="connsiteY21" fmla="*/ 2900 h 1508042"/>
              <a:gd name="connsiteX22" fmla="*/ 10744 w 931285"/>
              <a:gd name="connsiteY22" fmla="*/ 1486260 h 1508042"/>
              <a:gd name="connsiteX0" fmla="*/ 10744 w 927049"/>
              <a:gd name="connsiteY0" fmla="*/ 1486260 h 1508042"/>
              <a:gd name="connsiteX1" fmla="*/ 102184 w 927049"/>
              <a:gd name="connsiteY1" fmla="*/ 1501500 h 1508042"/>
              <a:gd name="connsiteX2" fmla="*/ 201244 w 927049"/>
              <a:gd name="connsiteY2" fmla="*/ 1361800 h 1508042"/>
              <a:gd name="connsiteX3" fmla="*/ 170764 w 927049"/>
              <a:gd name="connsiteY3" fmla="*/ 1194160 h 1508042"/>
              <a:gd name="connsiteX4" fmla="*/ 188544 w 927049"/>
              <a:gd name="connsiteY4" fmla="*/ 1087480 h 1508042"/>
              <a:gd name="connsiteX5" fmla="*/ 287604 w 927049"/>
              <a:gd name="connsiteY5" fmla="*/ 993500 h 1508042"/>
              <a:gd name="connsiteX6" fmla="*/ 409524 w 927049"/>
              <a:gd name="connsiteY6" fmla="*/ 968100 h 1508042"/>
              <a:gd name="connsiteX7" fmla="*/ 536524 w 927049"/>
              <a:gd name="connsiteY7" fmla="*/ 874120 h 1508042"/>
              <a:gd name="connsiteX8" fmla="*/ 754964 w 927049"/>
              <a:gd name="connsiteY8" fmla="*/ 703940 h 1508042"/>
              <a:gd name="connsiteX9" fmla="*/ 874344 w 927049"/>
              <a:gd name="connsiteY9" fmla="*/ 599800 h 1508042"/>
              <a:gd name="connsiteX10" fmla="*/ 897204 w 927049"/>
              <a:gd name="connsiteY10" fmla="*/ 549000 h 1508042"/>
              <a:gd name="connsiteX11" fmla="*/ 922604 w 927049"/>
              <a:gd name="connsiteY11" fmla="*/ 503280 h 1508042"/>
              <a:gd name="connsiteX12" fmla="*/ 912444 w 927049"/>
              <a:gd name="connsiteY12" fmla="*/ 442320 h 1508042"/>
              <a:gd name="connsiteX13" fmla="*/ 785444 w 927049"/>
              <a:gd name="connsiteY13" fmla="*/ 386440 h 1508042"/>
              <a:gd name="connsiteX14" fmla="*/ 721944 w 927049"/>
              <a:gd name="connsiteY14" fmla="*/ 279760 h 1508042"/>
              <a:gd name="connsiteX15" fmla="*/ 691464 w 927049"/>
              <a:gd name="connsiteY15" fmla="*/ 173080 h 1508042"/>
              <a:gd name="connsiteX16" fmla="*/ 643204 w 927049"/>
              <a:gd name="connsiteY16" fmla="*/ 112120 h 1508042"/>
              <a:gd name="connsiteX17" fmla="*/ 467944 w 927049"/>
              <a:gd name="connsiteY17" fmla="*/ 46080 h 1508042"/>
              <a:gd name="connsiteX18" fmla="*/ 328244 w 927049"/>
              <a:gd name="connsiteY18" fmla="*/ 20680 h 1508042"/>
              <a:gd name="connsiteX19" fmla="*/ 234264 w 927049"/>
              <a:gd name="connsiteY19" fmla="*/ 10520 h 1508042"/>
              <a:gd name="connsiteX20" fmla="*/ 130124 w 927049"/>
              <a:gd name="connsiteY20" fmla="*/ 23220 h 1508042"/>
              <a:gd name="connsiteX21" fmla="*/ 51384 w 927049"/>
              <a:gd name="connsiteY21" fmla="*/ 20680 h 1508042"/>
              <a:gd name="connsiteX22" fmla="*/ 584 w 927049"/>
              <a:gd name="connsiteY22" fmla="*/ 2900 h 1508042"/>
              <a:gd name="connsiteX23" fmla="*/ 10744 w 927049"/>
              <a:gd name="connsiteY23" fmla="*/ 1486260 h 150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27049" h="1508042">
                <a:moveTo>
                  <a:pt x="10744" y="1486260"/>
                </a:moveTo>
                <a:cubicBezTo>
                  <a:pt x="20057" y="1487107"/>
                  <a:pt x="70434" y="1522243"/>
                  <a:pt x="102184" y="1501500"/>
                </a:cubicBezTo>
                <a:cubicBezTo>
                  <a:pt x="133934" y="1480757"/>
                  <a:pt x="189814" y="1413023"/>
                  <a:pt x="201244" y="1361800"/>
                </a:cubicBezTo>
                <a:cubicBezTo>
                  <a:pt x="212674" y="1310577"/>
                  <a:pt x="172881" y="1239880"/>
                  <a:pt x="170764" y="1194160"/>
                </a:cubicBezTo>
                <a:cubicBezTo>
                  <a:pt x="168647" y="1148440"/>
                  <a:pt x="169071" y="1120923"/>
                  <a:pt x="188544" y="1087480"/>
                </a:cubicBezTo>
                <a:cubicBezTo>
                  <a:pt x="208017" y="1054037"/>
                  <a:pt x="250774" y="1013397"/>
                  <a:pt x="287604" y="993500"/>
                </a:cubicBezTo>
                <a:cubicBezTo>
                  <a:pt x="324434" y="973603"/>
                  <a:pt x="368037" y="987997"/>
                  <a:pt x="409524" y="968100"/>
                </a:cubicBezTo>
                <a:cubicBezTo>
                  <a:pt x="451011" y="948203"/>
                  <a:pt x="478951" y="918147"/>
                  <a:pt x="536524" y="874120"/>
                </a:cubicBezTo>
                <a:cubicBezTo>
                  <a:pt x="594097" y="830093"/>
                  <a:pt x="698661" y="749660"/>
                  <a:pt x="754964" y="703940"/>
                </a:cubicBezTo>
                <a:cubicBezTo>
                  <a:pt x="811267" y="658220"/>
                  <a:pt x="850637" y="625623"/>
                  <a:pt x="874344" y="599800"/>
                </a:cubicBezTo>
                <a:cubicBezTo>
                  <a:pt x="898051" y="573977"/>
                  <a:pt x="889161" y="565087"/>
                  <a:pt x="897204" y="549000"/>
                </a:cubicBezTo>
                <a:cubicBezTo>
                  <a:pt x="905247" y="532913"/>
                  <a:pt x="920064" y="521060"/>
                  <a:pt x="922604" y="503280"/>
                </a:cubicBezTo>
                <a:cubicBezTo>
                  <a:pt x="925144" y="485500"/>
                  <a:pt x="935304" y="461793"/>
                  <a:pt x="912444" y="442320"/>
                </a:cubicBezTo>
                <a:cubicBezTo>
                  <a:pt x="889584" y="422847"/>
                  <a:pt x="817194" y="413533"/>
                  <a:pt x="785444" y="386440"/>
                </a:cubicBezTo>
                <a:cubicBezTo>
                  <a:pt x="753694" y="359347"/>
                  <a:pt x="737607" y="315320"/>
                  <a:pt x="721944" y="279760"/>
                </a:cubicBezTo>
                <a:cubicBezTo>
                  <a:pt x="706281" y="244200"/>
                  <a:pt x="704587" y="201020"/>
                  <a:pt x="691464" y="173080"/>
                </a:cubicBezTo>
                <a:cubicBezTo>
                  <a:pt x="678341" y="145140"/>
                  <a:pt x="680457" y="133287"/>
                  <a:pt x="643204" y="112120"/>
                </a:cubicBezTo>
                <a:cubicBezTo>
                  <a:pt x="605951" y="90953"/>
                  <a:pt x="520437" y="61320"/>
                  <a:pt x="467944" y="46080"/>
                </a:cubicBezTo>
                <a:cubicBezTo>
                  <a:pt x="415451" y="30840"/>
                  <a:pt x="367191" y="26607"/>
                  <a:pt x="328244" y="20680"/>
                </a:cubicBezTo>
                <a:cubicBezTo>
                  <a:pt x="289297" y="14753"/>
                  <a:pt x="267284" y="10097"/>
                  <a:pt x="234264" y="10520"/>
                </a:cubicBezTo>
                <a:cubicBezTo>
                  <a:pt x="201244" y="10943"/>
                  <a:pt x="160604" y="21527"/>
                  <a:pt x="130124" y="23220"/>
                </a:cubicBezTo>
                <a:cubicBezTo>
                  <a:pt x="99644" y="24913"/>
                  <a:pt x="72974" y="24067"/>
                  <a:pt x="51384" y="20680"/>
                </a:cubicBezTo>
                <a:cubicBezTo>
                  <a:pt x="29794" y="17293"/>
                  <a:pt x="-4919" y="-8530"/>
                  <a:pt x="584" y="2900"/>
                </a:cubicBezTo>
                <a:cubicBezTo>
                  <a:pt x="6087" y="14330"/>
                  <a:pt x="1431" y="1485413"/>
                  <a:pt x="10744" y="148626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4" name="Freeform 163"/>
          <p:cNvSpPr/>
          <p:nvPr/>
        </p:nvSpPr>
        <p:spPr>
          <a:xfrm>
            <a:off x="224244" y="7780020"/>
            <a:ext cx="107760" cy="143040"/>
          </a:xfrm>
          <a:custGeom>
            <a:avLst/>
            <a:gdLst>
              <a:gd name="connsiteX0" fmla="*/ 2451 w 107760"/>
              <a:gd name="connsiteY0" fmla="*/ 20955 h 143040"/>
              <a:gd name="connsiteX1" fmla="*/ 61506 w 107760"/>
              <a:gd name="connsiteY1" fmla="*/ 15240 h 143040"/>
              <a:gd name="connsiteX2" fmla="*/ 82461 w 107760"/>
              <a:gd name="connsiteY2" fmla="*/ 0 h 143040"/>
              <a:gd name="connsiteX3" fmla="*/ 101511 w 107760"/>
              <a:gd name="connsiteY3" fmla="*/ 15240 h 143040"/>
              <a:gd name="connsiteX4" fmla="*/ 107226 w 107760"/>
              <a:gd name="connsiteY4" fmla="*/ 51435 h 143040"/>
              <a:gd name="connsiteX5" fmla="*/ 90081 w 107760"/>
              <a:gd name="connsiteY5" fmla="*/ 89535 h 143040"/>
              <a:gd name="connsiteX6" fmla="*/ 72936 w 107760"/>
              <a:gd name="connsiteY6" fmla="*/ 93345 h 143040"/>
              <a:gd name="connsiteX7" fmla="*/ 63411 w 107760"/>
              <a:gd name="connsiteY7" fmla="*/ 121920 h 143040"/>
              <a:gd name="connsiteX8" fmla="*/ 15786 w 107760"/>
              <a:gd name="connsiteY8" fmla="*/ 137160 h 143040"/>
              <a:gd name="connsiteX9" fmla="*/ 2451 w 107760"/>
              <a:gd name="connsiteY9" fmla="*/ 20955 h 143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760" h="143040">
                <a:moveTo>
                  <a:pt x="2451" y="20955"/>
                </a:moveTo>
                <a:cubicBezTo>
                  <a:pt x="10071" y="635"/>
                  <a:pt x="48171" y="18732"/>
                  <a:pt x="61506" y="15240"/>
                </a:cubicBezTo>
                <a:cubicBezTo>
                  <a:pt x="74841" y="11748"/>
                  <a:pt x="75794" y="0"/>
                  <a:pt x="82461" y="0"/>
                </a:cubicBezTo>
                <a:cubicBezTo>
                  <a:pt x="89128" y="0"/>
                  <a:pt x="97384" y="6667"/>
                  <a:pt x="101511" y="15240"/>
                </a:cubicBezTo>
                <a:cubicBezTo>
                  <a:pt x="105639" y="23813"/>
                  <a:pt x="109131" y="39053"/>
                  <a:pt x="107226" y="51435"/>
                </a:cubicBezTo>
                <a:cubicBezTo>
                  <a:pt x="105321" y="63817"/>
                  <a:pt x="95796" y="82550"/>
                  <a:pt x="90081" y="89535"/>
                </a:cubicBezTo>
                <a:cubicBezTo>
                  <a:pt x="84366" y="96520"/>
                  <a:pt x="77381" y="87948"/>
                  <a:pt x="72936" y="93345"/>
                </a:cubicBezTo>
                <a:cubicBezTo>
                  <a:pt x="68491" y="98743"/>
                  <a:pt x="72936" y="114617"/>
                  <a:pt x="63411" y="121920"/>
                </a:cubicBezTo>
                <a:cubicBezTo>
                  <a:pt x="53886" y="129223"/>
                  <a:pt x="24994" y="154305"/>
                  <a:pt x="15786" y="137160"/>
                </a:cubicBezTo>
                <a:cubicBezTo>
                  <a:pt x="6579" y="120015"/>
                  <a:pt x="-5169" y="41275"/>
                  <a:pt x="2451" y="2095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227254" y="7715020"/>
            <a:ext cx="199116" cy="264983"/>
          </a:xfrm>
          <a:custGeom>
            <a:avLst/>
            <a:gdLst>
              <a:gd name="connsiteX0" fmla="*/ 12776 w 199116"/>
              <a:gd name="connsiteY0" fmla="*/ 255500 h 264983"/>
              <a:gd name="connsiteX1" fmla="*/ 88976 w 199116"/>
              <a:gd name="connsiteY1" fmla="*/ 215495 h 264983"/>
              <a:gd name="connsiteX2" fmla="*/ 144221 w 199116"/>
              <a:gd name="connsiteY2" fmla="*/ 173585 h 264983"/>
              <a:gd name="connsiteX3" fmla="*/ 195656 w 199116"/>
              <a:gd name="connsiteY3" fmla="*/ 103100 h 264983"/>
              <a:gd name="connsiteX4" fmla="*/ 189941 w 199116"/>
              <a:gd name="connsiteY4" fmla="*/ 26900 h 264983"/>
              <a:gd name="connsiteX5" fmla="*/ 153746 w 199116"/>
              <a:gd name="connsiteY5" fmla="*/ 4040 h 264983"/>
              <a:gd name="connsiteX6" fmla="*/ 100406 w 199116"/>
              <a:gd name="connsiteY6" fmla="*/ 5945 h 264983"/>
              <a:gd name="connsiteX7" fmla="*/ 8966 w 199116"/>
              <a:gd name="connsiteY7" fmla="*/ 23090 h 264983"/>
              <a:gd name="connsiteX8" fmla="*/ 12776 w 199116"/>
              <a:gd name="connsiteY8" fmla="*/ 255500 h 26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16" h="264983">
                <a:moveTo>
                  <a:pt x="12776" y="255500"/>
                </a:moveTo>
                <a:cubicBezTo>
                  <a:pt x="26111" y="287568"/>
                  <a:pt x="67068" y="229148"/>
                  <a:pt x="88976" y="215495"/>
                </a:cubicBezTo>
                <a:cubicBezTo>
                  <a:pt x="110884" y="201842"/>
                  <a:pt x="126441" y="192317"/>
                  <a:pt x="144221" y="173585"/>
                </a:cubicBezTo>
                <a:cubicBezTo>
                  <a:pt x="162001" y="154852"/>
                  <a:pt x="188036" y="127547"/>
                  <a:pt x="195656" y="103100"/>
                </a:cubicBezTo>
                <a:cubicBezTo>
                  <a:pt x="203276" y="78653"/>
                  <a:pt x="196926" y="43410"/>
                  <a:pt x="189941" y="26900"/>
                </a:cubicBezTo>
                <a:cubicBezTo>
                  <a:pt x="182956" y="10390"/>
                  <a:pt x="168669" y="7532"/>
                  <a:pt x="153746" y="4040"/>
                </a:cubicBezTo>
                <a:cubicBezTo>
                  <a:pt x="138824" y="547"/>
                  <a:pt x="124536" y="2770"/>
                  <a:pt x="100406" y="5945"/>
                </a:cubicBezTo>
                <a:cubicBezTo>
                  <a:pt x="76276" y="9120"/>
                  <a:pt x="23888" y="-18185"/>
                  <a:pt x="8966" y="23090"/>
                </a:cubicBezTo>
                <a:cubicBezTo>
                  <a:pt x="-5956" y="64365"/>
                  <a:pt x="-559" y="223432"/>
                  <a:pt x="12776" y="25550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Oval 162"/>
          <p:cNvSpPr/>
          <p:nvPr/>
        </p:nvSpPr>
        <p:spPr>
          <a:xfrm>
            <a:off x="394792" y="78229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Freeform 197"/>
          <p:cNvSpPr/>
          <p:nvPr/>
        </p:nvSpPr>
        <p:spPr>
          <a:xfrm>
            <a:off x="236157" y="3765407"/>
            <a:ext cx="413984" cy="1389523"/>
          </a:xfrm>
          <a:custGeom>
            <a:avLst/>
            <a:gdLst>
              <a:gd name="connsiteX0" fmla="*/ 4511 w 433672"/>
              <a:gd name="connsiteY0" fmla="*/ 1393333 h 1393333"/>
              <a:gd name="connsiteX1" fmla="*/ 122621 w 433672"/>
              <a:gd name="connsiteY1" fmla="*/ 1271413 h 1393333"/>
              <a:gd name="connsiteX2" fmla="*/ 202631 w 433672"/>
              <a:gd name="connsiteY2" fmla="*/ 1134253 h 1393333"/>
              <a:gd name="connsiteX3" fmla="*/ 244541 w 433672"/>
              <a:gd name="connsiteY3" fmla="*/ 901843 h 1393333"/>
              <a:gd name="connsiteX4" fmla="*/ 229301 w 433672"/>
              <a:gd name="connsiteY4" fmla="*/ 699913 h 1393333"/>
              <a:gd name="connsiteX5" fmla="*/ 202631 w 433672"/>
              <a:gd name="connsiteY5" fmla="*/ 608473 h 1393333"/>
              <a:gd name="connsiteX6" fmla="*/ 198821 w 433672"/>
              <a:gd name="connsiteY6" fmla="*/ 475123 h 1393333"/>
              <a:gd name="connsiteX7" fmla="*/ 244541 w 433672"/>
              <a:gd name="connsiteY7" fmla="*/ 334153 h 1393333"/>
              <a:gd name="connsiteX8" fmla="*/ 229301 w 433672"/>
              <a:gd name="connsiteY8" fmla="*/ 223663 h 1393333"/>
              <a:gd name="connsiteX9" fmla="*/ 381701 w 433672"/>
              <a:gd name="connsiteY9" fmla="*/ 105553 h 1393333"/>
              <a:gd name="connsiteX10" fmla="*/ 423611 w 433672"/>
              <a:gd name="connsiteY10" fmla="*/ 40783 h 1393333"/>
              <a:gd name="connsiteX11" fmla="*/ 210251 w 433672"/>
              <a:gd name="connsiteY11" fmla="*/ 10303 h 1393333"/>
              <a:gd name="connsiteX12" fmla="*/ 88331 w 433672"/>
              <a:gd name="connsiteY12" fmla="*/ 6493 h 1393333"/>
              <a:gd name="connsiteX13" fmla="*/ 19751 w 433672"/>
              <a:gd name="connsiteY13" fmla="*/ 94123 h 1393333"/>
              <a:gd name="connsiteX14" fmla="*/ 76901 w 433672"/>
              <a:gd name="connsiteY14" fmla="*/ 395113 h 1393333"/>
              <a:gd name="connsiteX15" fmla="*/ 122621 w 433672"/>
              <a:gd name="connsiteY15" fmla="*/ 513223 h 1393333"/>
              <a:gd name="connsiteX16" fmla="*/ 95951 w 433672"/>
              <a:gd name="connsiteY16" fmla="*/ 593233 h 1393333"/>
              <a:gd name="connsiteX17" fmla="*/ 76901 w 433672"/>
              <a:gd name="connsiteY17" fmla="*/ 738013 h 1393333"/>
              <a:gd name="connsiteX18" fmla="*/ 23561 w 433672"/>
              <a:gd name="connsiteY18" fmla="*/ 856123 h 1393333"/>
              <a:gd name="connsiteX19" fmla="*/ 61661 w 433672"/>
              <a:gd name="connsiteY19" fmla="*/ 947563 h 1393333"/>
              <a:gd name="connsiteX20" fmla="*/ 111191 w 433672"/>
              <a:gd name="connsiteY20" fmla="*/ 978043 h 1393333"/>
              <a:gd name="connsiteX21" fmla="*/ 73091 w 433672"/>
              <a:gd name="connsiteY21" fmla="*/ 1149493 h 1393333"/>
              <a:gd name="connsiteX22" fmla="*/ 27371 w 433672"/>
              <a:gd name="connsiteY22" fmla="*/ 1271413 h 1393333"/>
              <a:gd name="connsiteX23" fmla="*/ 4511 w 433672"/>
              <a:gd name="connsiteY23" fmla="*/ 1393333 h 1393333"/>
              <a:gd name="connsiteX0" fmla="*/ 19113 w 413984"/>
              <a:gd name="connsiteY0" fmla="*/ 1389523 h 1389523"/>
              <a:gd name="connsiteX1" fmla="*/ 102933 w 413984"/>
              <a:gd name="connsiteY1" fmla="*/ 1271413 h 1389523"/>
              <a:gd name="connsiteX2" fmla="*/ 182943 w 413984"/>
              <a:gd name="connsiteY2" fmla="*/ 1134253 h 1389523"/>
              <a:gd name="connsiteX3" fmla="*/ 224853 w 413984"/>
              <a:gd name="connsiteY3" fmla="*/ 901843 h 1389523"/>
              <a:gd name="connsiteX4" fmla="*/ 209613 w 413984"/>
              <a:gd name="connsiteY4" fmla="*/ 699913 h 1389523"/>
              <a:gd name="connsiteX5" fmla="*/ 182943 w 413984"/>
              <a:gd name="connsiteY5" fmla="*/ 608473 h 1389523"/>
              <a:gd name="connsiteX6" fmla="*/ 179133 w 413984"/>
              <a:gd name="connsiteY6" fmla="*/ 475123 h 1389523"/>
              <a:gd name="connsiteX7" fmla="*/ 224853 w 413984"/>
              <a:gd name="connsiteY7" fmla="*/ 334153 h 1389523"/>
              <a:gd name="connsiteX8" fmla="*/ 209613 w 413984"/>
              <a:gd name="connsiteY8" fmla="*/ 223663 h 1389523"/>
              <a:gd name="connsiteX9" fmla="*/ 362013 w 413984"/>
              <a:gd name="connsiteY9" fmla="*/ 105553 h 1389523"/>
              <a:gd name="connsiteX10" fmla="*/ 403923 w 413984"/>
              <a:gd name="connsiteY10" fmla="*/ 40783 h 1389523"/>
              <a:gd name="connsiteX11" fmla="*/ 190563 w 413984"/>
              <a:gd name="connsiteY11" fmla="*/ 10303 h 1389523"/>
              <a:gd name="connsiteX12" fmla="*/ 68643 w 413984"/>
              <a:gd name="connsiteY12" fmla="*/ 6493 h 1389523"/>
              <a:gd name="connsiteX13" fmla="*/ 63 w 413984"/>
              <a:gd name="connsiteY13" fmla="*/ 94123 h 1389523"/>
              <a:gd name="connsiteX14" fmla="*/ 57213 w 413984"/>
              <a:gd name="connsiteY14" fmla="*/ 395113 h 1389523"/>
              <a:gd name="connsiteX15" fmla="*/ 102933 w 413984"/>
              <a:gd name="connsiteY15" fmla="*/ 513223 h 1389523"/>
              <a:gd name="connsiteX16" fmla="*/ 76263 w 413984"/>
              <a:gd name="connsiteY16" fmla="*/ 593233 h 1389523"/>
              <a:gd name="connsiteX17" fmla="*/ 57213 w 413984"/>
              <a:gd name="connsiteY17" fmla="*/ 738013 h 1389523"/>
              <a:gd name="connsiteX18" fmla="*/ 3873 w 413984"/>
              <a:gd name="connsiteY18" fmla="*/ 856123 h 1389523"/>
              <a:gd name="connsiteX19" fmla="*/ 41973 w 413984"/>
              <a:gd name="connsiteY19" fmla="*/ 947563 h 1389523"/>
              <a:gd name="connsiteX20" fmla="*/ 91503 w 413984"/>
              <a:gd name="connsiteY20" fmla="*/ 978043 h 1389523"/>
              <a:gd name="connsiteX21" fmla="*/ 53403 w 413984"/>
              <a:gd name="connsiteY21" fmla="*/ 1149493 h 1389523"/>
              <a:gd name="connsiteX22" fmla="*/ 7683 w 413984"/>
              <a:gd name="connsiteY22" fmla="*/ 1271413 h 1389523"/>
              <a:gd name="connsiteX23" fmla="*/ 19113 w 413984"/>
              <a:gd name="connsiteY23" fmla="*/ 1389523 h 138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3984" h="1389523">
                <a:moveTo>
                  <a:pt x="19113" y="1389523"/>
                </a:moveTo>
                <a:cubicBezTo>
                  <a:pt x="34988" y="1389523"/>
                  <a:pt x="75628" y="1313958"/>
                  <a:pt x="102933" y="1271413"/>
                </a:cubicBezTo>
                <a:cubicBezTo>
                  <a:pt x="130238" y="1228868"/>
                  <a:pt x="162623" y="1195848"/>
                  <a:pt x="182943" y="1134253"/>
                </a:cubicBezTo>
                <a:cubicBezTo>
                  <a:pt x="203263" y="1072658"/>
                  <a:pt x="220408" y="974233"/>
                  <a:pt x="224853" y="901843"/>
                </a:cubicBezTo>
                <a:cubicBezTo>
                  <a:pt x="229298" y="829453"/>
                  <a:pt x="216598" y="748808"/>
                  <a:pt x="209613" y="699913"/>
                </a:cubicBezTo>
                <a:cubicBezTo>
                  <a:pt x="202628" y="651018"/>
                  <a:pt x="188023" y="645938"/>
                  <a:pt x="182943" y="608473"/>
                </a:cubicBezTo>
                <a:cubicBezTo>
                  <a:pt x="177863" y="571008"/>
                  <a:pt x="172148" y="520843"/>
                  <a:pt x="179133" y="475123"/>
                </a:cubicBezTo>
                <a:cubicBezTo>
                  <a:pt x="186118" y="429403"/>
                  <a:pt x="219773" y="376063"/>
                  <a:pt x="224853" y="334153"/>
                </a:cubicBezTo>
                <a:cubicBezTo>
                  <a:pt x="229933" y="292243"/>
                  <a:pt x="186753" y="261763"/>
                  <a:pt x="209613" y="223663"/>
                </a:cubicBezTo>
                <a:cubicBezTo>
                  <a:pt x="232473" y="185563"/>
                  <a:pt x="329628" y="136033"/>
                  <a:pt x="362013" y="105553"/>
                </a:cubicBezTo>
                <a:cubicBezTo>
                  <a:pt x="394398" y="75073"/>
                  <a:pt x="432498" y="56658"/>
                  <a:pt x="403923" y="40783"/>
                </a:cubicBezTo>
                <a:cubicBezTo>
                  <a:pt x="375348" y="24908"/>
                  <a:pt x="246443" y="16018"/>
                  <a:pt x="190563" y="10303"/>
                </a:cubicBezTo>
                <a:cubicBezTo>
                  <a:pt x="134683" y="4588"/>
                  <a:pt x="100393" y="-7477"/>
                  <a:pt x="68643" y="6493"/>
                </a:cubicBezTo>
                <a:cubicBezTo>
                  <a:pt x="36893" y="20463"/>
                  <a:pt x="1968" y="29353"/>
                  <a:pt x="63" y="94123"/>
                </a:cubicBezTo>
                <a:cubicBezTo>
                  <a:pt x="-1842" y="158893"/>
                  <a:pt x="40068" y="325263"/>
                  <a:pt x="57213" y="395113"/>
                </a:cubicBezTo>
                <a:cubicBezTo>
                  <a:pt x="74358" y="464963"/>
                  <a:pt x="99758" y="480203"/>
                  <a:pt x="102933" y="513223"/>
                </a:cubicBezTo>
                <a:cubicBezTo>
                  <a:pt x="106108" y="546243"/>
                  <a:pt x="83883" y="555768"/>
                  <a:pt x="76263" y="593233"/>
                </a:cubicBezTo>
                <a:cubicBezTo>
                  <a:pt x="68643" y="630698"/>
                  <a:pt x="69278" y="694198"/>
                  <a:pt x="57213" y="738013"/>
                </a:cubicBezTo>
                <a:cubicBezTo>
                  <a:pt x="45148" y="781828"/>
                  <a:pt x="6413" y="821198"/>
                  <a:pt x="3873" y="856123"/>
                </a:cubicBezTo>
                <a:cubicBezTo>
                  <a:pt x="1333" y="891048"/>
                  <a:pt x="27368" y="927243"/>
                  <a:pt x="41973" y="947563"/>
                </a:cubicBezTo>
                <a:cubicBezTo>
                  <a:pt x="56578" y="967883"/>
                  <a:pt x="89598" y="944388"/>
                  <a:pt x="91503" y="978043"/>
                </a:cubicBezTo>
                <a:cubicBezTo>
                  <a:pt x="93408" y="1011698"/>
                  <a:pt x="67373" y="1100598"/>
                  <a:pt x="53403" y="1149493"/>
                </a:cubicBezTo>
                <a:cubicBezTo>
                  <a:pt x="39433" y="1198388"/>
                  <a:pt x="13398" y="1231408"/>
                  <a:pt x="7683" y="1271413"/>
                </a:cubicBezTo>
                <a:cubicBezTo>
                  <a:pt x="1968" y="1311418"/>
                  <a:pt x="3238" y="1389523"/>
                  <a:pt x="19113" y="138952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200" name="Freeform 199"/>
          <p:cNvSpPr/>
          <p:nvPr/>
        </p:nvSpPr>
        <p:spPr>
          <a:xfrm>
            <a:off x="232001" y="3681684"/>
            <a:ext cx="651493" cy="1563737"/>
          </a:xfrm>
          <a:custGeom>
            <a:avLst/>
            <a:gdLst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11839 w 651493"/>
              <a:gd name="connsiteY0" fmla="*/ 1560875 h 1677752"/>
              <a:gd name="connsiteX1" fmla="*/ 118519 w 651493"/>
              <a:gd name="connsiteY1" fmla="*/ 1541825 h 1677752"/>
              <a:gd name="connsiteX2" fmla="*/ 202339 w 651493"/>
              <a:gd name="connsiteY2" fmla="*/ 1343705 h 1677752"/>
              <a:gd name="connsiteX3" fmla="*/ 343309 w 651493"/>
              <a:gd name="connsiteY3" fmla="*/ 1210355 h 1677752"/>
              <a:gd name="connsiteX4" fmla="*/ 400459 w 651493"/>
              <a:gd name="connsiteY4" fmla="*/ 1157015 h 1677752"/>
              <a:gd name="connsiteX5" fmla="*/ 415699 w 651493"/>
              <a:gd name="connsiteY5" fmla="*/ 1092245 h 1677752"/>
              <a:gd name="connsiteX6" fmla="*/ 316639 w 651493"/>
              <a:gd name="connsiteY6" fmla="*/ 996995 h 1677752"/>
              <a:gd name="connsiteX7" fmla="*/ 312829 w 651493"/>
              <a:gd name="connsiteY7" fmla="*/ 779825 h 1677752"/>
              <a:gd name="connsiteX8" fmla="*/ 282349 w 651493"/>
              <a:gd name="connsiteY8" fmla="*/ 650285 h 1677752"/>
              <a:gd name="connsiteX9" fmla="*/ 339499 w 651493"/>
              <a:gd name="connsiteY9" fmla="*/ 330245 h 1677752"/>
              <a:gd name="connsiteX10" fmla="*/ 590959 w 651493"/>
              <a:gd name="connsiteY10" fmla="*/ 181655 h 1677752"/>
              <a:gd name="connsiteX11" fmla="*/ 648109 w 651493"/>
              <a:gd name="connsiteY11" fmla="*/ 113075 h 1677752"/>
              <a:gd name="connsiteX12" fmla="*/ 522379 w 651493"/>
              <a:gd name="connsiteY12" fmla="*/ 2585 h 1677752"/>
              <a:gd name="connsiteX13" fmla="*/ 309019 w 651493"/>
              <a:gd name="connsiteY13" fmla="*/ 33065 h 1677752"/>
              <a:gd name="connsiteX14" fmla="*/ 145189 w 651493"/>
              <a:gd name="connsiteY14" fmla="*/ 10205 h 1677752"/>
              <a:gd name="connsiteX15" fmla="*/ 409 w 651493"/>
              <a:gd name="connsiteY15" fmla="*/ 6395 h 1677752"/>
              <a:gd name="connsiteX16" fmla="*/ 11839 w 651493"/>
              <a:gd name="connsiteY16" fmla="*/ 1560875 h 1677752"/>
              <a:gd name="connsiteX0" fmla="*/ 11839 w 651493"/>
              <a:gd name="connsiteY0" fmla="*/ 1560875 h 1563737"/>
              <a:gd name="connsiteX1" fmla="*/ 118519 w 651493"/>
              <a:gd name="connsiteY1" fmla="*/ 1541825 h 1563737"/>
              <a:gd name="connsiteX2" fmla="*/ 202339 w 651493"/>
              <a:gd name="connsiteY2" fmla="*/ 1343705 h 1563737"/>
              <a:gd name="connsiteX3" fmla="*/ 343309 w 651493"/>
              <a:gd name="connsiteY3" fmla="*/ 1210355 h 1563737"/>
              <a:gd name="connsiteX4" fmla="*/ 400459 w 651493"/>
              <a:gd name="connsiteY4" fmla="*/ 1157015 h 1563737"/>
              <a:gd name="connsiteX5" fmla="*/ 415699 w 651493"/>
              <a:gd name="connsiteY5" fmla="*/ 1092245 h 1563737"/>
              <a:gd name="connsiteX6" fmla="*/ 316639 w 651493"/>
              <a:gd name="connsiteY6" fmla="*/ 996995 h 1563737"/>
              <a:gd name="connsiteX7" fmla="*/ 312829 w 651493"/>
              <a:gd name="connsiteY7" fmla="*/ 779825 h 1563737"/>
              <a:gd name="connsiteX8" fmla="*/ 282349 w 651493"/>
              <a:gd name="connsiteY8" fmla="*/ 650285 h 1563737"/>
              <a:gd name="connsiteX9" fmla="*/ 339499 w 651493"/>
              <a:gd name="connsiteY9" fmla="*/ 330245 h 1563737"/>
              <a:gd name="connsiteX10" fmla="*/ 590959 w 651493"/>
              <a:gd name="connsiteY10" fmla="*/ 181655 h 1563737"/>
              <a:gd name="connsiteX11" fmla="*/ 648109 w 651493"/>
              <a:gd name="connsiteY11" fmla="*/ 113075 h 1563737"/>
              <a:gd name="connsiteX12" fmla="*/ 522379 w 651493"/>
              <a:gd name="connsiteY12" fmla="*/ 2585 h 1563737"/>
              <a:gd name="connsiteX13" fmla="*/ 309019 w 651493"/>
              <a:gd name="connsiteY13" fmla="*/ 33065 h 1563737"/>
              <a:gd name="connsiteX14" fmla="*/ 145189 w 651493"/>
              <a:gd name="connsiteY14" fmla="*/ 10205 h 1563737"/>
              <a:gd name="connsiteX15" fmla="*/ 409 w 651493"/>
              <a:gd name="connsiteY15" fmla="*/ 6395 h 1563737"/>
              <a:gd name="connsiteX16" fmla="*/ 11839 w 651493"/>
              <a:gd name="connsiteY16" fmla="*/ 1560875 h 15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51493" h="1563737">
                <a:moveTo>
                  <a:pt x="11839" y="1560875"/>
                </a:moveTo>
                <a:cubicBezTo>
                  <a:pt x="31524" y="1557700"/>
                  <a:pt x="86769" y="1578020"/>
                  <a:pt x="118519" y="1541825"/>
                </a:cubicBezTo>
                <a:cubicBezTo>
                  <a:pt x="150269" y="1505630"/>
                  <a:pt x="164874" y="1398950"/>
                  <a:pt x="202339" y="1343705"/>
                </a:cubicBezTo>
                <a:cubicBezTo>
                  <a:pt x="239804" y="1288460"/>
                  <a:pt x="343309" y="1210355"/>
                  <a:pt x="343309" y="1210355"/>
                </a:cubicBezTo>
                <a:cubicBezTo>
                  <a:pt x="376329" y="1179240"/>
                  <a:pt x="388394" y="1176700"/>
                  <a:pt x="400459" y="1157015"/>
                </a:cubicBezTo>
                <a:cubicBezTo>
                  <a:pt x="412524" y="1137330"/>
                  <a:pt x="429669" y="1118915"/>
                  <a:pt x="415699" y="1092245"/>
                </a:cubicBezTo>
                <a:cubicBezTo>
                  <a:pt x="401729" y="1065575"/>
                  <a:pt x="333784" y="1049065"/>
                  <a:pt x="316639" y="996995"/>
                </a:cubicBezTo>
                <a:cubicBezTo>
                  <a:pt x="299494" y="944925"/>
                  <a:pt x="318544" y="837610"/>
                  <a:pt x="312829" y="779825"/>
                </a:cubicBezTo>
                <a:cubicBezTo>
                  <a:pt x="307114" y="722040"/>
                  <a:pt x="277904" y="725215"/>
                  <a:pt x="282349" y="650285"/>
                </a:cubicBezTo>
                <a:cubicBezTo>
                  <a:pt x="286794" y="575355"/>
                  <a:pt x="288064" y="408350"/>
                  <a:pt x="339499" y="330245"/>
                </a:cubicBezTo>
                <a:cubicBezTo>
                  <a:pt x="390934" y="252140"/>
                  <a:pt x="539524" y="217850"/>
                  <a:pt x="590959" y="181655"/>
                </a:cubicBezTo>
                <a:cubicBezTo>
                  <a:pt x="642394" y="145460"/>
                  <a:pt x="659539" y="142920"/>
                  <a:pt x="648109" y="113075"/>
                </a:cubicBezTo>
                <a:cubicBezTo>
                  <a:pt x="636679" y="83230"/>
                  <a:pt x="578894" y="15920"/>
                  <a:pt x="522379" y="2585"/>
                </a:cubicBezTo>
                <a:cubicBezTo>
                  <a:pt x="465864" y="-10750"/>
                  <a:pt x="371884" y="31795"/>
                  <a:pt x="309019" y="33065"/>
                </a:cubicBezTo>
                <a:cubicBezTo>
                  <a:pt x="246154" y="34335"/>
                  <a:pt x="196624" y="14650"/>
                  <a:pt x="145189" y="10205"/>
                </a:cubicBezTo>
                <a:cubicBezTo>
                  <a:pt x="93754" y="5760"/>
                  <a:pt x="-7211" y="-5670"/>
                  <a:pt x="409" y="6395"/>
                </a:cubicBezTo>
                <a:cubicBezTo>
                  <a:pt x="8029" y="18460"/>
                  <a:pt x="-7846" y="1564050"/>
                  <a:pt x="11839" y="15608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201" name="Freeform 200"/>
          <p:cNvSpPr/>
          <p:nvPr/>
        </p:nvSpPr>
        <p:spPr>
          <a:xfrm>
            <a:off x="228600" y="3360165"/>
            <a:ext cx="891517" cy="2078059"/>
          </a:xfrm>
          <a:custGeom>
            <a:avLst/>
            <a:gdLst>
              <a:gd name="connsiteX0" fmla="*/ 0 w 891517"/>
              <a:gd name="connsiteY0" fmla="*/ 270765 h 2078059"/>
              <a:gd name="connsiteX1" fmla="*/ 255270 w 891517"/>
              <a:gd name="connsiteY1" fmla="*/ 198375 h 2078059"/>
              <a:gd name="connsiteX2" fmla="*/ 411480 w 891517"/>
              <a:gd name="connsiteY2" fmla="*/ 213615 h 2078059"/>
              <a:gd name="connsiteX3" fmla="*/ 537210 w 891517"/>
              <a:gd name="connsiteY3" fmla="*/ 42165 h 2078059"/>
              <a:gd name="connsiteX4" fmla="*/ 651510 w 891517"/>
              <a:gd name="connsiteY4" fmla="*/ 255 h 2078059"/>
              <a:gd name="connsiteX5" fmla="*/ 693420 w 891517"/>
              <a:gd name="connsiteY5" fmla="*/ 53595 h 2078059"/>
              <a:gd name="connsiteX6" fmla="*/ 621030 w 891517"/>
              <a:gd name="connsiteY6" fmla="*/ 186945 h 2078059"/>
              <a:gd name="connsiteX7" fmla="*/ 662940 w 891517"/>
              <a:gd name="connsiteY7" fmla="*/ 297435 h 2078059"/>
              <a:gd name="connsiteX8" fmla="*/ 815340 w 891517"/>
              <a:gd name="connsiteY8" fmla="*/ 369825 h 2078059"/>
              <a:gd name="connsiteX9" fmla="*/ 834390 w 891517"/>
              <a:gd name="connsiteY9" fmla="*/ 484125 h 2078059"/>
              <a:gd name="connsiteX10" fmla="*/ 758190 w 891517"/>
              <a:gd name="connsiteY10" fmla="*/ 628905 h 2078059"/>
              <a:gd name="connsiteX11" fmla="*/ 689610 w 891517"/>
              <a:gd name="connsiteY11" fmla="*/ 670815 h 2078059"/>
              <a:gd name="connsiteX12" fmla="*/ 579120 w 891517"/>
              <a:gd name="connsiteY12" fmla="*/ 655575 h 2078059"/>
              <a:gd name="connsiteX13" fmla="*/ 464820 w 891517"/>
              <a:gd name="connsiteY13" fmla="*/ 712725 h 2078059"/>
              <a:gd name="connsiteX14" fmla="*/ 449580 w 891517"/>
              <a:gd name="connsiteY14" fmla="*/ 865125 h 2078059"/>
              <a:gd name="connsiteX15" fmla="*/ 392430 w 891517"/>
              <a:gd name="connsiteY15" fmla="*/ 975615 h 2078059"/>
              <a:gd name="connsiteX16" fmla="*/ 419100 w 891517"/>
              <a:gd name="connsiteY16" fmla="*/ 1040385 h 2078059"/>
              <a:gd name="connsiteX17" fmla="*/ 632460 w 891517"/>
              <a:gd name="connsiteY17" fmla="*/ 1044195 h 2078059"/>
              <a:gd name="connsiteX18" fmla="*/ 742950 w 891517"/>
              <a:gd name="connsiteY18" fmla="*/ 1025145 h 2078059"/>
              <a:gd name="connsiteX19" fmla="*/ 880110 w 891517"/>
              <a:gd name="connsiteY19" fmla="*/ 1055625 h 2078059"/>
              <a:gd name="connsiteX20" fmla="*/ 876300 w 891517"/>
              <a:gd name="connsiteY20" fmla="*/ 1166115 h 2078059"/>
              <a:gd name="connsiteX21" fmla="*/ 815340 w 891517"/>
              <a:gd name="connsiteY21" fmla="*/ 1238505 h 2078059"/>
              <a:gd name="connsiteX22" fmla="*/ 750570 w 891517"/>
              <a:gd name="connsiteY22" fmla="*/ 1295655 h 2078059"/>
              <a:gd name="connsiteX23" fmla="*/ 666750 w 891517"/>
              <a:gd name="connsiteY23" fmla="*/ 1299465 h 2078059"/>
              <a:gd name="connsiteX24" fmla="*/ 567690 w 891517"/>
              <a:gd name="connsiteY24" fmla="*/ 1345185 h 2078059"/>
              <a:gd name="connsiteX25" fmla="*/ 571500 w 891517"/>
              <a:gd name="connsiteY25" fmla="*/ 1497585 h 2078059"/>
              <a:gd name="connsiteX26" fmla="*/ 350520 w 891517"/>
              <a:gd name="connsiteY26" fmla="*/ 1665225 h 2078059"/>
              <a:gd name="connsiteX27" fmla="*/ 320040 w 891517"/>
              <a:gd name="connsiteY27" fmla="*/ 1703325 h 2078059"/>
              <a:gd name="connsiteX28" fmla="*/ 312420 w 891517"/>
              <a:gd name="connsiteY28" fmla="*/ 1794765 h 2078059"/>
              <a:gd name="connsiteX29" fmla="*/ 392430 w 891517"/>
              <a:gd name="connsiteY29" fmla="*/ 1832865 h 2078059"/>
              <a:gd name="connsiteX30" fmla="*/ 445770 w 891517"/>
              <a:gd name="connsiteY30" fmla="*/ 1890015 h 2078059"/>
              <a:gd name="connsiteX31" fmla="*/ 388620 w 891517"/>
              <a:gd name="connsiteY31" fmla="*/ 1928115 h 2078059"/>
              <a:gd name="connsiteX32" fmla="*/ 308610 w 891517"/>
              <a:gd name="connsiteY32" fmla="*/ 1935735 h 2078059"/>
              <a:gd name="connsiteX33" fmla="*/ 213360 w 891517"/>
              <a:gd name="connsiteY33" fmla="*/ 1920495 h 2078059"/>
              <a:gd name="connsiteX34" fmla="*/ 72390 w 891517"/>
              <a:gd name="connsiteY34" fmla="*/ 2076705 h 2078059"/>
              <a:gd name="connsiteX35" fmla="*/ 3810 w 891517"/>
              <a:gd name="connsiteY35" fmla="*/ 2000505 h 207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1517" h="2078059">
                <a:moveTo>
                  <a:pt x="0" y="270765"/>
                </a:moveTo>
                <a:cubicBezTo>
                  <a:pt x="93345" y="239332"/>
                  <a:pt x="186690" y="207900"/>
                  <a:pt x="255270" y="198375"/>
                </a:cubicBezTo>
                <a:cubicBezTo>
                  <a:pt x="323850" y="188850"/>
                  <a:pt x="364490" y="239650"/>
                  <a:pt x="411480" y="213615"/>
                </a:cubicBezTo>
                <a:cubicBezTo>
                  <a:pt x="458470" y="187580"/>
                  <a:pt x="497205" y="77725"/>
                  <a:pt x="537210" y="42165"/>
                </a:cubicBezTo>
                <a:cubicBezTo>
                  <a:pt x="577215" y="6605"/>
                  <a:pt x="625475" y="-1650"/>
                  <a:pt x="651510" y="255"/>
                </a:cubicBezTo>
                <a:cubicBezTo>
                  <a:pt x="677545" y="2160"/>
                  <a:pt x="698500" y="22480"/>
                  <a:pt x="693420" y="53595"/>
                </a:cubicBezTo>
                <a:cubicBezTo>
                  <a:pt x="688340" y="84710"/>
                  <a:pt x="626110" y="146305"/>
                  <a:pt x="621030" y="186945"/>
                </a:cubicBezTo>
                <a:cubicBezTo>
                  <a:pt x="615950" y="227585"/>
                  <a:pt x="630555" y="266955"/>
                  <a:pt x="662940" y="297435"/>
                </a:cubicBezTo>
                <a:cubicBezTo>
                  <a:pt x="695325" y="327915"/>
                  <a:pt x="786765" y="338710"/>
                  <a:pt x="815340" y="369825"/>
                </a:cubicBezTo>
                <a:cubicBezTo>
                  <a:pt x="843915" y="400940"/>
                  <a:pt x="843915" y="440945"/>
                  <a:pt x="834390" y="484125"/>
                </a:cubicBezTo>
                <a:cubicBezTo>
                  <a:pt x="824865" y="527305"/>
                  <a:pt x="782320" y="597790"/>
                  <a:pt x="758190" y="628905"/>
                </a:cubicBezTo>
                <a:cubicBezTo>
                  <a:pt x="734060" y="660020"/>
                  <a:pt x="719455" y="666370"/>
                  <a:pt x="689610" y="670815"/>
                </a:cubicBezTo>
                <a:cubicBezTo>
                  <a:pt x="659765" y="675260"/>
                  <a:pt x="616585" y="648590"/>
                  <a:pt x="579120" y="655575"/>
                </a:cubicBezTo>
                <a:cubicBezTo>
                  <a:pt x="541655" y="662560"/>
                  <a:pt x="486410" y="677800"/>
                  <a:pt x="464820" y="712725"/>
                </a:cubicBezTo>
                <a:cubicBezTo>
                  <a:pt x="443230" y="747650"/>
                  <a:pt x="461645" y="821310"/>
                  <a:pt x="449580" y="865125"/>
                </a:cubicBezTo>
                <a:cubicBezTo>
                  <a:pt x="437515" y="908940"/>
                  <a:pt x="397510" y="946405"/>
                  <a:pt x="392430" y="975615"/>
                </a:cubicBezTo>
                <a:cubicBezTo>
                  <a:pt x="387350" y="1004825"/>
                  <a:pt x="379095" y="1028955"/>
                  <a:pt x="419100" y="1040385"/>
                </a:cubicBezTo>
                <a:cubicBezTo>
                  <a:pt x="459105" y="1051815"/>
                  <a:pt x="578485" y="1046735"/>
                  <a:pt x="632460" y="1044195"/>
                </a:cubicBezTo>
                <a:cubicBezTo>
                  <a:pt x="686435" y="1041655"/>
                  <a:pt x="701675" y="1023240"/>
                  <a:pt x="742950" y="1025145"/>
                </a:cubicBezTo>
                <a:cubicBezTo>
                  <a:pt x="784225" y="1027050"/>
                  <a:pt x="857885" y="1032130"/>
                  <a:pt x="880110" y="1055625"/>
                </a:cubicBezTo>
                <a:cubicBezTo>
                  <a:pt x="902335" y="1079120"/>
                  <a:pt x="887095" y="1135635"/>
                  <a:pt x="876300" y="1166115"/>
                </a:cubicBezTo>
                <a:cubicBezTo>
                  <a:pt x="865505" y="1196595"/>
                  <a:pt x="836295" y="1216915"/>
                  <a:pt x="815340" y="1238505"/>
                </a:cubicBezTo>
                <a:cubicBezTo>
                  <a:pt x="794385" y="1260095"/>
                  <a:pt x="775335" y="1285495"/>
                  <a:pt x="750570" y="1295655"/>
                </a:cubicBezTo>
                <a:cubicBezTo>
                  <a:pt x="725805" y="1305815"/>
                  <a:pt x="697230" y="1291210"/>
                  <a:pt x="666750" y="1299465"/>
                </a:cubicBezTo>
                <a:cubicBezTo>
                  <a:pt x="636270" y="1307720"/>
                  <a:pt x="583565" y="1312165"/>
                  <a:pt x="567690" y="1345185"/>
                </a:cubicBezTo>
                <a:cubicBezTo>
                  <a:pt x="551815" y="1378205"/>
                  <a:pt x="607695" y="1444245"/>
                  <a:pt x="571500" y="1497585"/>
                </a:cubicBezTo>
                <a:cubicBezTo>
                  <a:pt x="535305" y="1550925"/>
                  <a:pt x="392430" y="1630935"/>
                  <a:pt x="350520" y="1665225"/>
                </a:cubicBezTo>
                <a:cubicBezTo>
                  <a:pt x="308610" y="1699515"/>
                  <a:pt x="326390" y="1681735"/>
                  <a:pt x="320040" y="1703325"/>
                </a:cubicBezTo>
                <a:cubicBezTo>
                  <a:pt x="313690" y="1724915"/>
                  <a:pt x="300355" y="1773175"/>
                  <a:pt x="312420" y="1794765"/>
                </a:cubicBezTo>
                <a:cubicBezTo>
                  <a:pt x="324485" y="1816355"/>
                  <a:pt x="370205" y="1816990"/>
                  <a:pt x="392430" y="1832865"/>
                </a:cubicBezTo>
                <a:cubicBezTo>
                  <a:pt x="414655" y="1848740"/>
                  <a:pt x="446405" y="1874140"/>
                  <a:pt x="445770" y="1890015"/>
                </a:cubicBezTo>
                <a:cubicBezTo>
                  <a:pt x="445135" y="1905890"/>
                  <a:pt x="411480" y="1920495"/>
                  <a:pt x="388620" y="1928115"/>
                </a:cubicBezTo>
                <a:cubicBezTo>
                  <a:pt x="365760" y="1935735"/>
                  <a:pt x="337820" y="1937005"/>
                  <a:pt x="308610" y="1935735"/>
                </a:cubicBezTo>
                <a:cubicBezTo>
                  <a:pt x="279400" y="1934465"/>
                  <a:pt x="252730" y="1897000"/>
                  <a:pt x="213360" y="1920495"/>
                </a:cubicBezTo>
                <a:cubicBezTo>
                  <a:pt x="173990" y="1943990"/>
                  <a:pt x="107315" y="2063370"/>
                  <a:pt x="72390" y="2076705"/>
                </a:cubicBezTo>
                <a:cubicBezTo>
                  <a:pt x="37465" y="2090040"/>
                  <a:pt x="3810" y="2000505"/>
                  <a:pt x="3810" y="200050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Freeform 205"/>
          <p:cNvSpPr/>
          <p:nvPr/>
        </p:nvSpPr>
        <p:spPr>
          <a:xfrm>
            <a:off x="207821" y="2826715"/>
            <a:ext cx="1091582" cy="3076305"/>
          </a:xfrm>
          <a:custGeom>
            <a:avLst/>
            <a:gdLst>
              <a:gd name="connsiteX0" fmla="*/ 26348 w 1086991"/>
              <a:gd name="connsiteY0" fmla="*/ 602284 h 3182416"/>
              <a:gd name="connsiteX1" fmla="*/ 122868 w 1086991"/>
              <a:gd name="connsiteY1" fmla="*/ 475284 h 3182416"/>
              <a:gd name="connsiteX2" fmla="*/ 224468 w 1086991"/>
              <a:gd name="connsiteY2" fmla="*/ 399084 h 3182416"/>
              <a:gd name="connsiteX3" fmla="*/ 336228 w 1086991"/>
              <a:gd name="connsiteY3" fmla="*/ 307644 h 3182416"/>
              <a:gd name="connsiteX4" fmla="*/ 376868 w 1086991"/>
              <a:gd name="connsiteY4" fmla="*/ 261924 h 3182416"/>
              <a:gd name="connsiteX5" fmla="*/ 341308 w 1086991"/>
              <a:gd name="connsiteY5" fmla="*/ 165404 h 3182416"/>
              <a:gd name="connsiteX6" fmla="*/ 366708 w 1086991"/>
              <a:gd name="connsiteY6" fmla="*/ 104444 h 3182416"/>
              <a:gd name="connsiteX7" fmla="*/ 397188 w 1086991"/>
              <a:gd name="connsiteY7" fmla="*/ 73964 h 3182416"/>
              <a:gd name="connsiteX8" fmla="*/ 422588 w 1086991"/>
              <a:gd name="connsiteY8" fmla="*/ 18084 h 3182416"/>
              <a:gd name="connsiteX9" fmla="*/ 453068 w 1086991"/>
              <a:gd name="connsiteY9" fmla="*/ 18084 h 3182416"/>
              <a:gd name="connsiteX10" fmla="*/ 569908 w 1086991"/>
              <a:gd name="connsiteY10" fmla="*/ 231444 h 3182416"/>
              <a:gd name="connsiteX11" fmla="*/ 747708 w 1086991"/>
              <a:gd name="connsiteY11" fmla="*/ 439724 h 3182416"/>
              <a:gd name="connsiteX12" fmla="*/ 925508 w 1086991"/>
              <a:gd name="connsiteY12" fmla="*/ 729284 h 3182416"/>
              <a:gd name="connsiteX13" fmla="*/ 1057588 w 1086991"/>
              <a:gd name="connsiteY13" fmla="*/ 820724 h 3182416"/>
              <a:gd name="connsiteX14" fmla="*/ 976308 w 1086991"/>
              <a:gd name="connsiteY14" fmla="*/ 952804 h 3182416"/>
              <a:gd name="connsiteX15" fmla="*/ 935668 w 1086991"/>
              <a:gd name="connsiteY15" fmla="*/ 1023924 h 3182416"/>
              <a:gd name="connsiteX16" fmla="*/ 910268 w 1086991"/>
              <a:gd name="connsiteY16" fmla="*/ 1176324 h 3182416"/>
              <a:gd name="connsiteX17" fmla="*/ 854388 w 1086991"/>
              <a:gd name="connsiteY17" fmla="*/ 1323644 h 3182416"/>
              <a:gd name="connsiteX18" fmla="*/ 859468 w 1086991"/>
              <a:gd name="connsiteY18" fmla="*/ 1415084 h 3182416"/>
              <a:gd name="connsiteX19" fmla="*/ 955988 w 1086991"/>
              <a:gd name="connsiteY19" fmla="*/ 1547164 h 3182416"/>
              <a:gd name="connsiteX20" fmla="*/ 1032188 w 1086991"/>
              <a:gd name="connsiteY20" fmla="*/ 1669084 h 3182416"/>
              <a:gd name="connsiteX21" fmla="*/ 1082988 w 1086991"/>
              <a:gd name="connsiteY21" fmla="*/ 1826564 h 3182416"/>
              <a:gd name="connsiteX22" fmla="*/ 1072828 w 1086991"/>
              <a:gd name="connsiteY22" fmla="*/ 1999284 h 3182416"/>
              <a:gd name="connsiteX23" fmla="*/ 986468 w 1086991"/>
              <a:gd name="connsiteY23" fmla="*/ 2100884 h 3182416"/>
              <a:gd name="connsiteX24" fmla="*/ 884868 w 1086991"/>
              <a:gd name="connsiteY24" fmla="*/ 2172004 h 3182416"/>
              <a:gd name="connsiteX25" fmla="*/ 854388 w 1086991"/>
              <a:gd name="connsiteY25" fmla="*/ 2349804 h 3182416"/>
              <a:gd name="connsiteX26" fmla="*/ 849308 w 1086991"/>
              <a:gd name="connsiteY26" fmla="*/ 2537764 h 3182416"/>
              <a:gd name="connsiteX27" fmla="*/ 773108 w 1086991"/>
              <a:gd name="connsiteY27" fmla="*/ 2578404 h 3182416"/>
              <a:gd name="connsiteX28" fmla="*/ 605468 w 1086991"/>
              <a:gd name="connsiteY28" fmla="*/ 2578404 h 3182416"/>
              <a:gd name="connsiteX29" fmla="*/ 432748 w 1086991"/>
              <a:gd name="connsiteY29" fmla="*/ 2654604 h 3182416"/>
              <a:gd name="connsiteX30" fmla="*/ 356548 w 1086991"/>
              <a:gd name="connsiteY30" fmla="*/ 2725724 h 3182416"/>
              <a:gd name="connsiteX31" fmla="*/ 366708 w 1086991"/>
              <a:gd name="connsiteY31" fmla="*/ 2817164 h 3182416"/>
              <a:gd name="connsiteX32" fmla="*/ 437828 w 1086991"/>
              <a:gd name="connsiteY32" fmla="*/ 2893364 h 3182416"/>
              <a:gd name="connsiteX33" fmla="*/ 381948 w 1086991"/>
              <a:gd name="connsiteY33" fmla="*/ 3020364 h 3182416"/>
              <a:gd name="connsiteX34" fmla="*/ 315908 w 1086991"/>
              <a:gd name="connsiteY34" fmla="*/ 3076244 h 3182416"/>
              <a:gd name="connsiteX35" fmla="*/ 183828 w 1086991"/>
              <a:gd name="connsiteY35" fmla="*/ 3030524 h 3182416"/>
              <a:gd name="connsiteX36" fmla="*/ 11108 w 1086991"/>
              <a:gd name="connsiteY36" fmla="*/ 2994964 h 3182416"/>
              <a:gd name="connsiteX37" fmla="*/ 26348 w 1086991"/>
              <a:gd name="connsiteY37" fmla="*/ 602284 h 3182416"/>
              <a:gd name="connsiteX0" fmla="*/ 37633 w 1098276"/>
              <a:gd name="connsiteY0" fmla="*/ 602284 h 3076305"/>
              <a:gd name="connsiteX1" fmla="*/ 134153 w 1098276"/>
              <a:gd name="connsiteY1" fmla="*/ 475284 h 3076305"/>
              <a:gd name="connsiteX2" fmla="*/ 235753 w 1098276"/>
              <a:gd name="connsiteY2" fmla="*/ 399084 h 3076305"/>
              <a:gd name="connsiteX3" fmla="*/ 347513 w 1098276"/>
              <a:gd name="connsiteY3" fmla="*/ 307644 h 3076305"/>
              <a:gd name="connsiteX4" fmla="*/ 388153 w 1098276"/>
              <a:gd name="connsiteY4" fmla="*/ 261924 h 3076305"/>
              <a:gd name="connsiteX5" fmla="*/ 352593 w 1098276"/>
              <a:gd name="connsiteY5" fmla="*/ 165404 h 3076305"/>
              <a:gd name="connsiteX6" fmla="*/ 377993 w 1098276"/>
              <a:gd name="connsiteY6" fmla="*/ 104444 h 3076305"/>
              <a:gd name="connsiteX7" fmla="*/ 408473 w 1098276"/>
              <a:gd name="connsiteY7" fmla="*/ 73964 h 3076305"/>
              <a:gd name="connsiteX8" fmla="*/ 433873 w 1098276"/>
              <a:gd name="connsiteY8" fmla="*/ 18084 h 3076305"/>
              <a:gd name="connsiteX9" fmla="*/ 464353 w 1098276"/>
              <a:gd name="connsiteY9" fmla="*/ 18084 h 3076305"/>
              <a:gd name="connsiteX10" fmla="*/ 581193 w 1098276"/>
              <a:gd name="connsiteY10" fmla="*/ 231444 h 3076305"/>
              <a:gd name="connsiteX11" fmla="*/ 758993 w 1098276"/>
              <a:gd name="connsiteY11" fmla="*/ 439724 h 3076305"/>
              <a:gd name="connsiteX12" fmla="*/ 936793 w 1098276"/>
              <a:gd name="connsiteY12" fmla="*/ 729284 h 3076305"/>
              <a:gd name="connsiteX13" fmla="*/ 1068873 w 1098276"/>
              <a:gd name="connsiteY13" fmla="*/ 820724 h 3076305"/>
              <a:gd name="connsiteX14" fmla="*/ 987593 w 1098276"/>
              <a:gd name="connsiteY14" fmla="*/ 952804 h 3076305"/>
              <a:gd name="connsiteX15" fmla="*/ 946953 w 1098276"/>
              <a:gd name="connsiteY15" fmla="*/ 1023924 h 3076305"/>
              <a:gd name="connsiteX16" fmla="*/ 921553 w 1098276"/>
              <a:gd name="connsiteY16" fmla="*/ 1176324 h 3076305"/>
              <a:gd name="connsiteX17" fmla="*/ 865673 w 1098276"/>
              <a:gd name="connsiteY17" fmla="*/ 1323644 h 3076305"/>
              <a:gd name="connsiteX18" fmla="*/ 870753 w 1098276"/>
              <a:gd name="connsiteY18" fmla="*/ 1415084 h 3076305"/>
              <a:gd name="connsiteX19" fmla="*/ 967273 w 1098276"/>
              <a:gd name="connsiteY19" fmla="*/ 1547164 h 3076305"/>
              <a:gd name="connsiteX20" fmla="*/ 1043473 w 1098276"/>
              <a:gd name="connsiteY20" fmla="*/ 1669084 h 3076305"/>
              <a:gd name="connsiteX21" fmla="*/ 1094273 w 1098276"/>
              <a:gd name="connsiteY21" fmla="*/ 1826564 h 3076305"/>
              <a:gd name="connsiteX22" fmla="*/ 1084113 w 1098276"/>
              <a:gd name="connsiteY22" fmla="*/ 1999284 h 3076305"/>
              <a:gd name="connsiteX23" fmla="*/ 997753 w 1098276"/>
              <a:gd name="connsiteY23" fmla="*/ 2100884 h 3076305"/>
              <a:gd name="connsiteX24" fmla="*/ 896153 w 1098276"/>
              <a:gd name="connsiteY24" fmla="*/ 2172004 h 3076305"/>
              <a:gd name="connsiteX25" fmla="*/ 865673 w 1098276"/>
              <a:gd name="connsiteY25" fmla="*/ 2349804 h 3076305"/>
              <a:gd name="connsiteX26" fmla="*/ 860593 w 1098276"/>
              <a:gd name="connsiteY26" fmla="*/ 2537764 h 3076305"/>
              <a:gd name="connsiteX27" fmla="*/ 784393 w 1098276"/>
              <a:gd name="connsiteY27" fmla="*/ 2578404 h 3076305"/>
              <a:gd name="connsiteX28" fmla="*/ 616753 w 1098276"/>
              <a:gd name="connsiteY28" fmla="*/ 2578404 h 3076305"/>
              <a:gd name="connsiteX29" fmla="*/ 444033 w 1098276"/>
              <a:gd name="connsiteY29" fmla="*/ 2654604 h 3076305"/>
              <a:gd name="connsiteX30" fmla="*/ 367833 w 1098276"/>
              <a:gd name="connsiteY30" fmla="*/ 2725724 h 3076305"/>
              <a:gd name="connsiteX31" fmla="*/ 377993 w 1098276"/>
              <a:gd name="connsiteY31" fmla="*/ 2817164 h 3076305"/>
              <a:gd name="connsiteX32" fmla="*/ 449113 w 1098276"/>
              <a:gd name="connsiteY32" fmla="*/ 2893364 h 3076305"/>
              <a:gd name="connsiteX33" fmla="*/ 393233 w 1098276"/>
              <a:gd name="connsiteY33" fmla="*/ 3020364 h 3076305"/>
              <a:gd name="connsiteX34" fmla="*/ 327193 w 1098276"/>
              <a:gd name="connsiteY34" fmla="*/ 3076244 h 3076305"/>
              <a:gd name="connsiteX35" fmla="*/ 195113 w 1098276"/>
              <a:gd name="connsiteY35" fmla="*/ 3030524 h 3076305"/>
              <a:gd name="connsiteX36" fmla="*/ 22393 w 1098276"/>
              <a:gd name="connsiteY36" fmla="*/ 2994964 h 3076305"/>
              <a:gd name="connsiteX37" fmla="*/ 37633 w 1098276"/>
              <a:gd name="connsiteY37" fmla="*/ 602284 h 3076305"/>
              <a:gd name="connsiteX0" fmla="*/ 30939 w 1091582"/>
              <a:gd name="connsiteY0" fmla="*/ 602284 h 3076305"/>
              <a:gd name="connsiteX1" fmla="*/ 127459 w 1091582"/>
              <a:gd name="connsiteY1" fmla="*/ 475284 h 3076305"/>
              <a:gd name="connsiteX2" fmla="*/ 229059 w 1091582"/>
              <a:gd name="connsiteY2" fmla="*/ 399084 h 3076305"/>
              <a:gd name="connsiteX3" fmla="*/ 340819 w 1091582"/>
              <a:gd name="connsiteY3" fmla="*/ 307644 h 3076305"/>
              <a:gd name="connsiteX4" fmla="*/ 381459 w 1091582"/>
              <a:gd name="connsiteY4" fmla="*/ 261924 h 3076305"/>
              <a:gd name="connsiteX5" fmla="*/ 345899 w 1091582"/>
              <a:gd name="connsiteY5" fmla="*/ 165404 h 3076305"/>
              <a:gd name="connsiteX6" fmla="*/ 371299 w 1091582"/>
              <a:gd name="connsiteY6" fmla="*/ 104444 h 3076305"/>
              <a:gd name="connsiteX7" fmla="*/ 401779 w 1091582"/>
              <a:gd name="connsiteY7" fmla="*/ 73964 h 3076305"/>
              <a:gd name="connsiteX8" fmla="*/ 427179 w 1091582"/>
              <a:gd name="connsiteY8" fmla="*/ 18084 h 3076305"/>
              <a:gd name="connsiteX9" fmla="*/ 457659 w 1091582"/>
              <a:gd name="connsiteY9" fmla="*/ 18084 h 3076305"/>
              <a:gd name="connsiteX10" fmla="*/ 574499 w 1091582"/>
              <a:gd name="connsiteY10" fmla="*/ 231444 h 3076305"/>
              <a:gd name="connsiteX11" fmla="*/ 752299 w 1091582"/>
              <a:gd name="connsiteY11" fmla="*/ 439724 h 3076305"/>
              <a:gd name="connsiteX12" fmla="*/ 930099 w 1091582"/>
              <a:gd name="connsiteY12" fmla="*/ 729284 h 3076305"/>
              <a:gd name="connsiteX13" fmla="*/ 1062179 w 1091582"/>
              <a:gd name="connsiteY13" fmla="*/ 820724 h 3076305"/>
              <a:gd name="connsiteX14" fmla="*/ 980899 w 1091582"/>
              <a:gd name="connsiteY14" fmla="*/ 952804 h 3076305"/>
              <a:gd name="connsiteX15" fmla="*/ 940259 w 1091582"/>
              <a:gd name="connsiteY15" fmla="*/ 1023924 h 3076305"/>
              <a:gd name="connsiteX16" fmla="*/ 914859 w 1091582"/>
              <a:gd name="connsiteY16" fmla="*/ 1176324 h 3076305"/>
              <a:gd name="connsiteX17" fmla="*/ 858979 w 1091582"/>
              <a:gd name="connsiteY17" fmla="*/ 1323644 h 3076305"/>
              <a:gd name="connsiteX18" fmla="*/ 864059 w 1091582"/>
              <a:gd name="connsiteY18" fmla="*/ 1415084 h 3076305"/>
              <a:gd name="connsiteX19" fmla="*/ 960579 w 1091582"/>
              <a:gd name="connsiteY19" fmla="*/ 1547164 h 3076305"/>
              <a:gd name="connsiteX20" fmla="*/ 1036779 w 1091582"/>
              <a:gd name="connsiteY20" fmla="*/ 1669084 h 3076305"/>
              <a:gd name="connsiteX21" fmla="*/ 1087579 w 1091582"/>
              <a:gd name="connsiteY21" fmla="*/ 1826564 h 3076305"/>
              <a:gd name="connsiteX22" fmla="*/ 1077419 w 1091582"/>
              <a:gd name="connsiteY22" fmla="*/ 1999284 h 3076305"/>
              <a:gd name="connsiteX23" fmla="*/ 991059 w 1091582"/>
              <a:gd name="connsiteY23" fmla="*/ 2100884 h 3076305"/>
              <a:gd name="connsiteX24" fmla="*/ 889459 w 1091582"/>
              <a:gd name="connsiteY24" fmla="*/ 2172004 h 3076305"/>
              <a:gd name="connsiteX25" fmla="*/ 858979 w 1091582"/>
              <a:gd name="connsiteY25" fmla="*/ 2349804 h 3076305"/>
              <a:gd name="connsiteX26" fmla="*/ 853899 w 1091582"/>
              <a:gd name="connsiteY26" fmla="*/ 2537764 h 3076305"/>
              <a:gd name="connsiteX27" fmla="*/ 777699 w 1091582"/>
              <a:gd name="connsiteY27" fmla="*/ 2578404 h 3076305"/>
              <a:gd name="connsiteX28" fmla="*/ 610059 w 1091582"/>
              <a:gd name="connsiteY28" fmla="*/ 2578404 h 3076305"/>
              <a:gd name="connsiteX29" fmla="*/ 437339 w 1091582"/>
              <a:gd name="connsiteY29" fmla="*/ 2654604 h 3076305"/>
              <a:gd name="connsiteX30" fmla="*/ 361139 w 1091582"/>
              <a:gd name="connsiteY30" fmla="*/ 2725724 h 3076305"/>
              <a:gd name="connsiteX31" fmla="*/ 371299 w 1091582"/>
              <a:gd name="connsiteY31" fmla="*/ 2817164 h 3076305"/>
              <a:gd name="connsiteX32" fmla="*/ 442419 w 1091582"/>
              <a:gd name="connsiteY32" fmla="*/ 2893364 h 3076305"/>
              <a:gd name="connsiteX33" fmla="*/ 386539 w 1091582"/>
              <a:gd name="connsiteY33" fmla="*/ 3020364 h 3076305"/>
              <a:gd name="connsiteX34" fmla="*/ 320499 w 1091582"/>
              <a:gd name="connsiteY34" fmla="*/ 3076244 h 3076305"/>
              <a:gd name="connsiteX35" fmla="*/ 188419 w 1091582"/>
              <a:gd name="connsiteY35" fmla="*/ 3030524 h 3076305"/>
              <a:gd name="connsiteX36" fmla="*/ 15699 w 1091582"/>
              <a:gd name="connsiteY36" fmla="*/ 2994964 h 3076305"/>
              <a:gd name="connsiteX37" fmla="*/ 30939 w 1091582"/>
              <a:gd name="connsiteY37" fmla="*/ 602284 h 3076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1582" h="3076305">
                <a:moveTo>
                  <a:pt x="30939" y="602284"/>
                </a:moveTo>
                <a:cubicBezTo>
                  <a:pt x="8926" y="593817"/>
                  <a:pt x="94439" y="509151"/>
                  <a:pt x="127459" y="475284"/>
                </a:cubicBezTo>
                <a:cubicBezTo>
                  <a:pt x="160479" y="441417"/>
                  <a:pt x="193499" y="427024"/>
                  <a:pt x="229059" y="399084"/>
                </a:cubicBezTo>
                <a:cubicBezTo>
                  <a:pt x="264619" y="371144"/>
                  <a:pt x="315419" y="330504"/>
                  <a:pt x="340819" y="307644"/>
                </a:cubicBezTo>
                <a:cubicBezTo>
                  <a:pt x="366219" y="284784"/>
                  <a:pt x="380612" y="285631"/>
                  <a:pt x="381459" y="261924"/>
                </a:cubicBezTo>
                <a:cubicBezTo>
                  <a:pt x="382306" y="238217"/>
                  <a:pt x="347592" y="191651"/>
                  <a:pt x="345899" y="165404"/>
                </a:cubicBezTo>
                <a:cubicBezTo>
                  <a:pt x="344206" y="139157"/>
                  <a:pt x="361986" y="119684"/>
                  <a:pt x="371299" y="104444"/>
                </a:cubicBezTo>
                <a:cubicBezTo>
                  <a:pt x="380612" y="89204"/>
                  <a:pt x="392466" y="88357"/>
                  <a:pt x="401779" y="73964"/>
                </a:cubicBezTo>
                <a:cubicBezTo>
                  <a:pt x="411092" y="59571"/>
                  <a:pt x="417866" y="27397"/>
                  <a:pt x="427179" y="18084"/>
                </a:cubicBezTo>
                <a:cubicBezTo>
                  <a:pt x="436492" y="8771"/>
                  <a:pt x="433106" y="-17476"/>
                  <a:pt x="457659" y="18084"/>
                </a:cubicBezTo>
                <a:cubicBezTo>
                  <a:pt x="482212" y="53644"/>
                  <a:pt x="525392" y="161171"/>
                  <a:pt x="574499" y="231444"/>
                </a:cubicBezTo>
                <a:cubicBezTo>
                  <a:pt x="623606" y="301717"/>
                  <a:pt x="693032" y="356751"/>
                  <a:pt x="752299" y="439724"/>
                </a:cubicBezTo>
                <a:cubicBezTo>
                  <a:pt x="811566" y="522697"/>
                  <a:pt x="878452" y="665784"/>
                  <a:pt x="930099" y="729284"/>
                </a:cubicBezTo>
                <a:cubicBezTo>
                  <a:pt x="981746" y="792784"/>
                  <a:pt x="1053712" y="783471"/>
                  <a:pt x="1062179" y="820724"/>
                </a:cubicBezTo>
                <a:cubicBezTo>
                  <a:pt x="1070646" y="857977"/>
                  <a:pt x="1001219" y="918937"/>
                  <a:pt x="980899" y="952804"/>
                </a:cubicBezTo>
                <a:cubicBezTo>
                  <a:pt x="960579" y="986671"/>
                  <a:pt x="951266" y="986671"/>
                  <a:pt x="940259" y="1023924"/>
                </a:cubicBezTo>
                <a:cubicBezTo>
                  <a:pt x="929252" y="1061177"/>
                  <a:pt x="928406" y="1126371"/>
                  <a:pt x="914859" y="1176324"/>
                </a:cubicBezTo>
                <a:cubicBezTo>
                  <a:pt x="901312" y="1226277"/>
                  <a:pt x="867446" y="1283851"/>
                  <a:pt x="858979" y="1323644"/>
                </a:cubicBezTo>
                <a:cubicBezTo>
                  <a:pt x="850512" y="1363437"/>
                  <a:pt x="847126" y="1377831"/>
                  <a:pt x="864059" y="1415084"/>
                </a:cubicBezTo>
                <a:cubicBezTo>
                  <a:pt x="880992" y="1452337"/>
                  <a:pt x="931792" y="1504831"/>
                  <a:pt x="960579" y="1547164"/>
                </a:cubicBezTo>
                <a:cubicBezTo>
                  <a:pt x="989366" y="1589497"/>
                  <a:pt x="1015612" y="1622517"/>
                  <a:pt x="1036779" y="1669084"/>
                </a:cubicBezTo>
                <a:cubicBezTo>
                  <a:pt x="1057946" y="1715651"/>
                  <a:pt x="1080806" y="1771531"/>
                  <a:pt x="1087579" y="1826564"/>
                </a:cubicBezTo>
                <a:cubicBezTo>
                  <a:pt x="1094352" y="1881597"/>
                  <a:pt x="1093506" y="1953564"/>
                  <a:pt x="1077419" y="1999284"/>
                </a:cubicBezTo>
                <a:cubicBezTo>
                  <a:pt x="1061332" y="2045004"/>
                  <a:pt x="1022386" y="2072097"/>
                  <a:pt x="991059" y="2100884"/>
                </a:cubicBezTo>
                <a:cubicBezTo>
                  <a:pt x="959732" y="2129671"/>
                  <a:pt x="911472" y="2130517"/>
                  <a:pt x="889459" y="2172004"/>
                </a:cubicBezTo>
                <a:cubicBezTo>
                  <a:pt x="867446" y="2213491"/>
                  <a:pt x="864906" y="2288844"/>
                  <a:pt x="858979" y="2349804"/>
                </a:cubicBezTo>
                <a:cubicBezTo>
                  <a:pt x="853052" y="2410764"/>
                  <a:pt x="867446" y="2499664"/>
                  <a:pt x="853899" y="2537764"/>
                </a:cubicBezTo>
                <a:cubicBezTo>
                  <a:pt x="840352" y="2575864"/>
                  <a:pt x="818339" y="2571631"/>
                  <a:pt x="777699" y="2578404"/>
                </a:cubicBezTo>
                <a:cubicBezTo>
                  <a:pt x="737059" y="2585177"/>
                  <a:pt x="666786" y="2565704"/>
                  <a:pt x="610059" y="2578404"/>
                </a:cubicBezTo>
                <a:cubicBezTo>
                  <a:pt x="553332" y="2591104"/>
                  <a:pt x="478826" y="2630051"/>
                  <a:pt x="437339" y="2654604"/>
                </a:cubicBezTo>
                <a:cubicBezTo>
                  <a:pt x="395852" y="2679157"/>
                  <a:pt x="372146" y="2698631"/>
                  <a:pt x="361139" y="2725724"/>
                </a:cubicBezTo>
                <a:cubicBezTo>
                  <a:pt x="350132" y="2752817"/>
                  <a:pt x="357752" y="2789224"/>
                  <a:pt x="371299" y="2817164"/>
                </a:cubicBezTo>
                <a:cubicBezTo>
                  <a:pt x="384846" y="2845104"/>
                  <a:pt x="439879" y="2859497"/>
                  <a:pt x="442419" y="2893364"/>
                </a:cubicBezTo>
                <a:cubicBezTo>
                  <a:pt x="444959" y="2927231"/>
                  <a:pt x="406859" y="2989884"/>
                  <a:pt x="386539" y="3020364"/>
                </a:cubicBezTo>
                <a:cubicBezTo>
                  <a:pt x="366219" y="3050844"/>
                  <a:pt x="353519" y="3074551"/>
                  <a:pt x="320499" y="3076244"/>
                </a:cubicBezTo>
                <a:cubicBezTo>
                  <a:pt x="287479" y="3077937"/>
                  <a:pt x="239219" y="3044071"/>
                  <a:pt x="188419" y="3030524"/>
                </a:cubicBezTo>
                <a:cubicBezTo>
                  <a:pt x="137619" y="3016977"/>
                  <a:pt x="65652" y="3016131"/>
                  <a:pt x="15699" y="2994964"/>
                </a:cubicBezTo>
                <a:cubicBezTo>
                  <a:pt x="-34254" y="2973797"/>
                  <a:pt x="52952" y="610751"/>
                  <a:pt x="30939" y="602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reeform 206"/>
          <p:cNvSpPr/>
          <p:nvPr/>
        </p:nvSpPr>
        <p:spPr>
          <a:xfrm>
            <a:off x="223520" y="3192102"/>
            <a:ext cx="1011519" cy="2624712"/>
          </a:xfrm>
          <a:custGeom>
            <a:avLst/>
            <a:gdLst>
              <a:gd name="connsiteX0" fmla="*/ 20320 w 1011519"/>
              <a:gd name="connsiteY0" fmla="*/ 2553378 h 2624712"/>
              <a:gd name="connsiteX1" fmla="*/ 254000 w 1011519"/>
              <a:gd name="connsiteY1" fmla="*/ 2624498 h 2624712"/>
              <a:gd name="connsiteX2" fmla="*/ 330200 w 1011519"/>
              <a:gd name="connsiteY2" fmla="*/ 2533058 h 2624712"/>
              <a:gd name="connsiteX3" fmla="*/ 254000 w 1011519"/>
              <a:gd name="connsiteY3" fmla="*/ 2385738 h 2624712"/>
              <a:gd name="connsiteX4" fmla="*/ 208280 w 1011519"/>
              <a:gd name="connsiteY4" fmla="*/ 2319698 h 2624712"/>
              <a:gd name="connsiteX5" fmla="*/ 269240 w 1011519"/>
              <a:gd name="connsiteY5" fmla="*/ 2243498 h 2624712"/>
              <a:gd name="connsiteX6" fmla="*/ 579120 w 1011519"/>
              <a:gd name="connsiteY6" fmla="*/ 2167298 h 2624712"/>
              <a:gd name="connsiteX7" fmla="*/ 756920 w 1011519"/>
              <a:gd name="connsiteY7" fmla="*/ 2070778 h 2624712"/>
              <a:gd name="connsiteX8" fmla="*/ 756920 w 1011519"/>
              <a:gd name="connsiteY8" fmla="*/ 1725338 h 2624712"/>
              <a:gd name="connsiteX9" fmla="*/ 873760 w 1011519"/>
              <a:gd name="connsiteY9" fmla="*/ 1669458 h 2624712"/>
              <a:gd name="connsiteX10" fmla="*/ 914400 w 1011519"/>
              <a:gd name="connsiteY10" fmla="*/ 1547538 h 2624712"/>
              <a:gd name="connsiteX11" fmla="*/ 919480 w 1011519"/>
              <a:gd name="connsiteY11" fmla="*/ 1471338 h 2624712"/>
              <a:gd name="connsiteX12" fmla="*/ 1010920 w 1011519"/>
              <a:gd name="connsiteY12" fmla="*/ 1354498 h 2624712"/>
              <a:gd name="connsiteX13" fmla="*/ 868680 w 1011519"/>
              <a:gd name="connsiteY13" fmla="*/ 1146218 h 2624712"/>
              <a:gd name="connsiteX14" fmla="*/ 772160 w 1011519"/>
              <a:gd name="connsiteY14" fmla="*/ 983658 h 2624712"/>
              <a:gd name="connsiteX15" fmla="*/ 807720 w 1011519"/>
              <a:gd name="connsiteY15" fmla="*/ 846498 h 2624712"/>
              <a:gd name="connsiteX16" fmla="*/ 904240 w 1011519"/>
              <a:gd name="connsiteY16" fmla="*/ 658538 h 2624712"/>
              <a:gd name="connsiteX17" fmla="*/ 914400 w 1011519"/>
              <a:gd name="connsiteY17" fmla="*/ 511218 h 2624712"/>
              <a:gd name="connsiteX18" fmla="*/ 868680 w 1011519"/>
              <a:gd name="connsiteY18" fmla="*/ 435018 h 2624712"/>
              <a:gd name="connsiteX19" fmla="*/ 772160 w 1011519"/>
              <a:gd name="connsiteY19" fmla="*/ 363898 h 2624712"/>
              <a:gd name="connsiteX20" fmla="*/ 777240 w 1011519"/>
              <a:gd name="connsiteY20" fmla="*/ 277538 h 2624712"/>
              <a:gd name="connsiteX21" fmla="*/ 721360 w 1011519"/>
              <a:gd name="connsiteY21" fmla="*/ 114978 h 2624712"/>
              <a:gd name="connsiteX22" fmla="*/ 563880 w 1011519"/>
              <a:gd name="connsiteY22" fmla="*/ 18458 h 2624712"/>
              <a:gd name="connsiteX23" fmla="*/ 487680 w 1011519"/>
              <a:gd name="connsiteY23" fmla="*/ 3218 h 2624712"/>
              <a:gd name="connsiteX24" fmla="*/ 386080 w 1011519"/>
              <a:gd name="connsiteY24" fmla="*/ 59098 h 2624712"/>
              <a:gd name="connsiteX25" fmla="*/ 320040 w 1011519"/>
              <a:gd name="connsiteY25" fmla="*/ 231818 h 2624712"/>
              <a:gd name="connsiteX26" fmla="*/ 254000 w 1011519"/>
              <a:gd name="connsiteY26" fmla="*/ 206418 h 2624712"/>
              <a:gd name="connsiteX27" fmla="*/ 177800 w 1011519"/>
              <a:gd name="connsiteY27" fmla="*/ 267378 h 2624712"/>
              <a:gd name="connsiteX28" fmla="*/ 91440 w 1011519"/>
              <a:gd name="connsiteY28" fmla="*/ 323258 h 2624712"/>
              <a:gd name="connsiteX29" fmla="*/ 0 w 1011519"/>
              <a:gd name="connsiteY29" fmla="*/ 353738 h 262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11519" h="2624712">
                <a:moveTo>
                  <a:pt x="20320" y="2553378"/>
                </a:moveTo>
                <a:cubicBezTo>
                  <a:pt x="111336" y="2590631"/>
                  <a:pt x="202353" y="2627885"/>
                  <a:pt x="254000" y="2624498"/>
                </a:cubicBezTo>
                <a:cubicBezTo>
                  <a:pt x="305647" y="2621111"/>
                  <a:pt x="330200" y="2572851"/>
                  <a:pt x="330200" y="2533058"/>
                </a:cubicBezTo>
                <a:cubicBezTo>
                  <a:pt x="330200" y="2493265"/>
                  <a:pt x="274320" y="2421298"/>
                  <a:pt x="254000" y="2385738"/>
                </a:cubicBezTo>
                <a:cubicBezTo>
                  <a:pt x="233680" y="2350178"/>
                  <a:pt x="205740" y="2343405"/>
                  <a:pt x="208280" y="2319698"/>
                </a:cubicBezTo>
                <a:cubicBezTo>
                  <a:pt x="210820" y="2295991"/>
                  <a:pt x="207434" y="2268898"/>
                  <a:pt x="269240" y="2243498"/>
                </a:cubicBezTo>
                <a:cubicBezTo>
                  <a:pt x="331046" y="2218098"/>
                  <a:pt x="497840" y="2196085"/>
                  <a:pt x="579120" y="2167298"/>
                </a:cubicBezTo>
                <a:cubicBezTo>
                  <a:pt x="660400" y="2138511"/>
                  <a:pt x="727287" y="2144438"/>
                  <a:pt x="756920" y="2070778"/>
                </a:cubicBezTo>
                <a:cubicBezTo>
                  <a:pt x="786553" y="1997118"/>
                  <a:pt x="737447" y="1792225"/>
                  <a:pt x="756920" y="1725338"/>
                </a:cubicBezTo>
                <a:cubicBezTo>
                  <a:pt x="776393" y="1658451"/>
                  <a:pt x="847513" y="1699091"/>
                  <a:pt x="873760" y="1669458"/>
                </a:cubicBezTo>
                <a:cubicBezTo>
                  <a:pt x="900007" y="1639825"/>
                  <a:pt x="906780" y="1580558"/>
                  <a:pt x="914400" y="1547538"/>
                </a:cubicBezTo>
                <a:cubicBezTo>
                  <a:pt x="922020" y="1514518"/>
                  <a:pt x="903393" y="1503511"/>
                  <a:pt x="919480" y="1471338"/>
                </a:cubicBezTo>
                <a:cubicBezTo>
                  <a:pt x="935567" y="1439165"/>
                  <a:pt x="1019387" y="1408685"/>
                  <a:pt x="1010920" y="1354498"/>
                </a:cubicBezTo>
                <a:cubicBezTo>
                  <a:pt x="1002453" y="1300311"/>
                  <a:pt x="908473" y="1208025"/>
                  <a:pt x="868680" y="1146218"/>
                </a:cubicBezTo>
                <a:cubicBezTo>
                  <a:pt x="828887" y="1084411"/>
                  <a:pt x="782320" y="1033611"/>
                  <a:pt x="772160" y="983658"/>
                </a:cubicBezTo>
                <a:cubicBezTo>
                  <a:pt x="762000" y="933705"/>
                  <a:pt x="785707" y="900685"/>
                  <a:pt x="807720" y="846498"/>
                </a:cubicBezTo>
                <a:cubicBezTo>
                  <a:pt x="829733" y="792311"/>
                  <a:pt x="886460" y="714418"/>
                  <a:pt x="904240" y="658538"/>
                </a:cubicBezTo>
                <a:cubicBezTo>
                  <a:pt x="922020" y="602658"/>
                  <a:pt x="920327" y="548471"/>
                  <a:pt x="914400" y="511218"/>
                </a:cubicBezTo>
                <a:cubicBezTo>
                  <a:pt x="908473" y="473965"/>
                  <a:pt x="892387" y="459571"/>
                  <a:pt x="868680" y="435018"/>
                </a:cubicBezTo>
                <a:cubicBezTo>
                  <a:pt x="844973" y="410465"/>
                  <a:pt x="787400" y="390145"/>
                  <a:pt x="772160" y="363898"/>
                </a:cubicBezTo>
                <a:cubicBezTo>
                  <a:pt x="756920" y="337651"/>
                  <a:pt x="785707" y="319025"/>
                  <a:pt x="777240" y="277538"/>
                </a:cubicBezTo>
                <a:cubicBezTo>
                  <a:pt x="768773" y="236051"/>
                  <a:pt x="756920" y="158158"/>
                  <a:pt x="721360" y="114978"/>
                </a:cubicBezTo>
                <a:cubicBezTo>
                  <a:pt x="685800" y="71798"/>
                  <a:pt x="602827" y="37085"/>
                  <a:pt x="563880" y="18458"/>
                </a:cubicBezTo>
                <a:cubicBezTo>
                  <a:pt x="524933" y="-169"/>
                  <a:pt x="517313" y="-3555"/>
                  <a:pt x="487680" y="3218"/>
                </a:cubicBezTo>
                <a:cubicBezTo>
                  <a:pt x="458047" y="9991"/>
                  <a:pt x="414020" y="20998"/>
                  <a:pt x="386080" y="59098"/>
                </a:cubicBezTo>
                <a:cubicBezTo>
                  <a:pt x="358140" y="97198"/>
                  <a:pt x="342053" y="207265"/>
                  <a:pt x="320040" y="231818"/>
                </a:cubicBezTo>
                <a:cubicBezTo>
                  <a:pt x="298027" y="256371"/>
                  <a:pt x="277707" y="200491"/>
                  <a:pt x="254000" y="206418"/>
                </a:cubicBezTo>
                <a:cubicBezTo>
                  <a:pt x="230293" y="212345"/>
                  <a:pt x="204893" y="247905"/>
                  <a:pt x="177800" y="267378"/>
                </a:cubicBezTo>
                <a:cubicBezTo>
                  <a:pt x="150707" y="286851"/>
                  <a:pt x="121073" y="308865"/>
                  <a:pt x="91440" y="323258"/>
                </a:cubicBezTo>
                <a:cubicBezTo>
                  <a:pt x="61807" y="337651"/>
                  <a:pt x="11853" y="346118"/>
                  <a:pt x="0" y="35373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Freeform 207"/>
          <p:cNvSpPr/>
          <p:nvPr/>
        </p:nvSpPr>
        <p:spPr>
          <a:xfrm>
            <a:off x="208280" y="2696955"/>
            <a:ext cx="1163741" cy="3338619"/>
          </a:xfrm>
          <a:custGeom>
            <a:avLst/>
            <a:gdLst>
              <a:gd name="connsiteX0" fmla="*/ 0 w 1163741"/>
              <a:gd name="connsiteY0" fmla="*/ 488205 h 3338619"/>
              <a:gd name="connsiteX1" fmla="*/ 71120 w 1163741"/>
              <a:gd name="connsiteY1" fmla="*/ 371365 h 3338619"/>
              <a:gd name="connsiteX2" fmla="*/ 91440 w 1163741"/>
              <a:gd name="connsiteY2" fmla="*/ 300245 h 3338619"/>
              <a:gd name="connsiteX3" fmla="*/ 203200 w 1163741"/>
              <a:gd name="connsiteY3" fmla="*/ 290085 h 3338619"/>
              <a:gd name="connsiteX4" fmla="*/ 360680 w 1163741"/>
              <a:gd name="connsiteY4" fmla="*/ 137685 h 3338619"/>
              <a:gd name="connsiteX5" fmla="*/ 482600 w 1163741"/>
              <a:gd name="connsiteY5" fmla="*/ 525 h 3338619"/>
              <a:gd name="connsiteX6" fmla="*/ 579120 w 1163741"/>
              <a:gd name="connsiteY6" fmla="*/ 97045 h 3338619"/>
              <a:gd name="connsiteX7" fmla="*/ 574040 w 1163741"/>
              <a:gd name="connsiteY7" fmla="*/ 259605 h 3338619"/>
              <a:gd name="connsiteX8" fmla="*/ 695960 w 1163741"/>
              <a:gd name="connsiteY8" fmla="*/ 442485 h 3338619"/>
              <a:gd name="connsiteX9" fmla="*/ 868680 w 1163741"/>
              <a:gd name="connsiteY9" fmla="*/ 554245 h 3338619"/>
              <a:gd name="connsiteX10" fmla="*/ 939800 w 1163741"/>
              <a:gd name="connsiteY10" fmla="*/ 777765 h 3338619"/>
              <a:gd name="connsiteX11" fmla="*/ 1061720 w 1163741"/>
              <a:gd name="connsiteY11" fmla="*/ 864125 h 3338619"/>
              <a:gd name="connsiteX12" fmla="*/ 1127760 w 1163741"/>
              <a:gd name="connsiteY12" fmla="*/ 899685 h 3338619"/>
              <a:gd name="connsiteX13" fmla="*/ 1066800 w 1163741"/>
              <a:gd name="connsiteY13" fmla="*/ 1036845 h 3338619"/>
              <a:gd name="connsiteX14" fmla="*/ 1016000 w 1163741"/>
              <a:gd name="connsiteY14" fmla="*/ 1189245 h 3338619"/>
              <a:gd name="connsiteX15" fmla="*/ 995680 w 1163741"/>
              <a:gd name="connsiteY15" fmla="*/ 1301005 h 3338619"/>
              <a:gd name="connsiteX16" fmla="*/ 934720 w 1163741"/>
              <a:gd name="connsiteY16" fmla="*/ 1392445 h 3338619"/>
              <a:gd name="connsiteX17" fmla="*/ 909320 w 1163741"/>
              <a:gd name="connsiteY17" fmla="*/ 1483885 h 3338619"/>
              <a:gd name="connsiteX18" fmla="*/ 1000760 w 1163741"/>
              <a:gd name="connsiteY18" fmla="*/ 1692165 h 3338619"/>
              <a:gd name="connsiteX19" fmla="*/ 1127760 w 1163741"/>
              <a:gd name="connsiteY19" fmla="*/ 1869965 h 3338619"/>
              <a:gd name="connsiteX20" fmla="*/ 1143000 w 1163741"/>
              <a:gd name="connsiteY20" fmla="*/ 2078245 h 3338619"/>
              <a:gd name="connsiteX21" fmla="*/ 1158240 w 1163741"/>
              <a:gd name="connsiteY21" fmla="*/ 2179845 h 3338619"/>
              <a:gd name="connsiteX22" fmla="*/ 1041400 w 1163741"/>
              <a:gd name="connsiteY22" fmla="*/ 2311925 h 3338619"/>
              <a:gd name="connsiteX23" fmla="*/ 970280 w 1163741"/>
              <a:gd name="connsiteY23" fmla="*/ 2383045 h 3338619"/>
              <a:gd name="connsiteX24" fmla="*/ 939800 w 1163741"/>
              <a:gd name="connsiteY24" fmla="*/ 2596405 h 3338619"/>
              <a:gd name="connsiteX25" fmla="*/ 949960 w 1163741"/>
              <a:gd name="connsiteY25" fmla="*/ 2718325 h 3338619"/>
              <a:gd name="connsiteX26" fmla="*/ 894080 w 1163741"/>
              <a:gd name="connsiteY26" fmla="*/ 2764045 h 3338619"/>
              <a:gd name="connsiteX27" fmla="*/ 741680 w 1163741"/>
              <a:gd name="connsiteY27" fmla="*/ 2748805 h 3338619"/>
              <a:gd name="connsiteX28" fmla="*/ 614680 w 1163741"/>
              <a:gd name="connsiteY28" fmla="*/ 2753885 h 3338619"/>
              <a:gd name="connsiteX29" fmla="*/ 472440 w 1163741"/>
              <a:gd name="connsiteY29" fmla="*/ 2814845 h 3338619"/>
              <a:gd name="connsiteX30" fmla="*/ 426720 w 1163741"/>
              <a:gd name="connsiteY30" fmla="*/ 2916445 h 3338619"/>
              <a:gd name="connsiteX31" fmla="*/ 528320 w 1163741"/>
              <a:gd name="connsiteY31" fmla="*/ 3079005 h 3338619"/>
              <a:gd name="connsiteX32" fmla="*/ 441960 w 1163741"/>
              <a:gd name="connsiteY32" fmla="*/ 3180605 h 3338619"/>
              <a:gd name="connsiteX33" fmla="*/ 406400 w 1163741"/>
              <a:gd name="connsiteY33" fmla="*/ 3312685 h 3338619"/>
              <a:gd name="connsiteX34" fmla="*/ 350520 w 1163741"/>
              <a:gd name="connsiteY34" fmla="*/ 3338085 h 3338619"/>
              <a:gd name="connsiteX35" fmla="*/ 254000 w 1163741"/>
              <a:gd name="connsiteY35" fmla="*/ 3302525 h 3338619"/>
              <a:gd name="connsiteX36" fmla="*/ 167640 w 1163741"/>
              <a:gd name="connsiteY36" fmla="*/ 3226325 h 3338619"/>
              <a:gd name="connsiteX37" fmla="*/ 50800 w 1163741"/>
              <a:gd name="connsiteY37" fmla="*/ 3200925 h 333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3741" h="3338619">
                <a:moveTo>
                  <a:pt x="0" y="488205"/>
                </a:moveTo>
                <a:cubicBezTo>
                  <a:pt x="27940" y="445448"/>
                  <a:pt x="55880" y="402692"/>
                  <a:pt x="71120" y="371365"/>
                </a:cubicBezTo>
                <a:cubicBezTo>
                  <a:pt x="86360" y="340038"/>
                  <a:pt x="69427" y="313792"/>
                  <a:pt x="91440" y="300245"/>
                </a:cubicBezTo>
                <a:cubicBezTo>
                  <a:pt x="113453" y="286698"/>
                  <a:pt x="158327" y="317178"/>
                  <a:pt x="203200" y="290085"/>
                </a:cubicBezTo>
                <a:cubicBezTo>
                  <a:pt x="248073" y="262992"/>
                  <a:pt x="314113" y="185945"/>
                  <a:pt x="360680" y="137685"/>
                </a:cubicBezTo>
                <a:cubicBezTo>
                  <a:pt x="407247" y="89425"/>
                  <a:pt x="446193" y="7298"/>
                  <a:pt x="482600" y="525"/>
                </a:cubicBezTo>
                <a:cubicBezTo>
                  <a:pt x="519007" y="-6248"/>
                  <a:pt x="563880" y="53865"/>
                  <a:pt x="579120" y="97045"/>
                </a:cubicBezTo>
                <a:cubicBezTo>
                  <a:pt x="594360" y="140225"/>
                  <a:pt x="554567" y="202032"/>
                  <a:pt x="574040" y="259605"/>
                </a:cubicBezTo>
                <a:cubicBezTo>
                  <a:pt x="593513" y="317178"/>
                  <a:pt x="646853" y="393378"/>
                  <a:pt x="695960" y="442485"/>
                </a:cubicBezTo>
                <a:cubicBezTo>
                  <a:pt x="745067" y="491592"/>
                  <a:pt x="828040" y="498365"/>
                  <a:pt x="868680" y="554245"/>
                </a:cubicBezTo>
                <a:cubicBezTo>
                  <a:pt x="909320" y="610125"/>
                  <a:pt x="907627" y="726118"/>
                  <a:pt x="939800" y="777765"/>
                </a:cubicBezTo>
                <a:cubicBezTo>
                  <a:pt x="971973" y="829412"/>
                  <a:pt x="1030393" y="843805"/>
                  <a:pt x="1061720" y="864125"/>
                </a:cubicBezTo>
                <a:cubicBezTo>
                  <a:pt x="1093047" y="884445"/>
                  <a:pt x="1126913" y="870898"/>
                  <a:pt x="1127760" y="899685"/>
                </a:cubicBezTo>
                <a:cubicBezTo>
                  <a:pt x="1128607" y="928472"/>
                  <a:pt x="1085427" y="988585"/>
                  <a:pt x="1066800" y="1036845"/>
                </a:cubicBezTo>
                <a:cubicBezTo>
                  <a:pt x="1048173" y="1085105"/>
                  <a:pt x="1027853" y="1145218"/>
                  <a:pt x="1016000" y="1189245"/>
                </a:cubicBezTo>
                <a:cubicBezTo>
                  <a:pt x="1004147" y="1233272"/>
                  <a:pt x="1009227" y="1267138"/>
                  <a:pt x="995680" y="1301005"/>
                </a:cubicBezTo>
                <a:cubicBezTo>
                  <a:pt x="982133" y="1334872"/>
                  <a:pt x="949113" y="1361965"/>
                  <a:pt x="934720" y="1392445"/>
                </a:cubicBezTo>
                <a:cubicBezTo>
                  <a:pt x="920327" y="1422925"/>
                  <a:pt x="898313" y="1433932"/>
                  <a:pt x="909320" y="1483885"/>
                </a:cubicBezTo>
                <a:cubicBezTo>
                  <a:pt x="920327" y="1533838"/>
                  <a:pt x="964353" y="1627818"/>
                  <a:pt x="1000760" y="1692165"/>
                </a:cubicBezTo>
                <a:cubicBezTo>
                  <a:pt x="1037167" y="1756512"/>
                  <a:pt x="1104053" y="1805618"/>
                  <a:pt x="1127760" y="1869965"/>
                </a:cubicBezTo>
                <a:cubicBezTo>
                  <a:pt x="1151467" y="1934312"/>
                  <a:pt x="1137920" y="2026598"/>
                  <a:pt x="1143000" y="2078245"/>
                </a:cubicBezTo>
                <a:cubicBezTo>
                  <a:pt x="1148080" y="2129892"/>
                  <a:pt x="1175173" y="2140898"/>
                  <a:pt x="1158240" y="2179845"/>
                </a:cubicBezTo>
                <a:cubicBezTo>
                  <a:pt x="1141307" y="2218792"/>
                  <a:pt x="1072727" y="2278058"/>
                  <a:pt x="1041400" y="2311925"/>
                </a:cubicBezTo>
                <a:cubicBezTo>
                  <a:pt x="1010073" y="2345792"/>
                  <a:pt x="987213" y="2335632"/>
                  <a:pt x="970280" y="2383045"/>
                </a:cubicBezTo>
                <a:cubicBezTo>
                  <a:pt x="953347" y="2430458"/>
                  <a:pt x="943187" y="2540525"/>
                  <a:pt x="939800" y="2596405"/>
                </a:cubicBezTo>
                <a:cubicBezTo>
                  <a:pt x="936413" y="2652285"/>
                  <a:pt x="957580" y="2690385"/>
                  <a:pt x="949960" y="2718325"/>
                </a:cubicBezTo>
                <a:cubicBezTo>
                  <a:pt x="942340" y="2746265"/>
                  <a:pt x="928793" y="2758965"/>
                  <a:pt x="894080" y="2764045"/>
                </a:cubicBezTo>
                <a:cubicBezTo>
                  <a:pt x="859367" y="2769125"/>
                  <a:pt x="788247" y="2750498"/>
                  <a:pt x="741680" y="2748805"/>
                </a:cubicBezTo>
                <a:cubicBezTo>
                  <a:pt x="695113" y="2747112"/>
                  <a:pt x="659553" y="2742878"/>
                  <a:pt x="614680" y="2753885"/>
                </a:cubicBezTo>
                <a:cubicBezTo>
                  <a:pt x="569807" y="2764892"/>
                  <a:pt x="503767" y="2787752"/>
                  <a:pt x="472440" y="2814845"/>
                </a:cubicBezTo>
                <a:cubicBezTo>
                  <a:pt x="441113" y="2841938"/>
                  <a:pt x="417407" y="2872418"/>
                  <a:pt x="426720" y="2916445"/>
                </a:cubicBezTo>
                <a:cubicBezTo>
                  <a:pt x="436033" y="2960472"/>
                  <a:pt x="525780" y="3034978"/>
                  <a:pt x="528320" y="3079005"/>
                </a:cubicBezTo>
                <a:cubicBezTo>
                  <a:pt x="530860" y="3123032"/>
                  <a:pt x="462280" y="3141658"/>
                  <a:pt x="441960" y="3180605"/>
                </a:cubicBezTo>
                <a:cubicBezTo>
                  <a:pt x="421640" y="3219552"/>
                  <a:pt x="421640" y="3286438"/>
                  <a:pt x="406400" y="3312685"/>
                </a:cubicBezTo>
                <a:cubicBezTo>
                  <a:pt x="391160" y="3338932"/>
                  <a:pt x="375920" y="3339778"/>
                  <a:pt x="350520" y="3338085"/>
                </a:cubicBezTo>
                <a:cubicBezTo>
                  <a:pt x="325120" y="3336392"/>
                  <a:pt x="284480" y="3321152"/>
                  <a:pt x="254000" y="3302525"/>
                </a:cubicBezTo>
                <a:cubicBezTo>
                  <a:pt x="223520" y="3283898"/>
                  <a:pt x="201507" y="3243258"/>
                  <a:pt x="167640" y="3226325"/>
                </a:cubicBezTo>
                <a:cubicBezTo>
                  <a:pt x="133773" y="3209392"/>
                  <a:pt x="92286" y="3205158"/>
                  <a:pt x="50800" y="320092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Oval 190"/>
          <p:cNvSpPr/>
          <p:nvPr/>
        </p:nvSpPr>
        <p:spPr>
          <a:xfrm>
            <a:off x="449098" y="3446420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pic>
        <p:nvPicPr>
          <p:cNvPr id="245" name="Picture 2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18" y="55356"/>
            <a:ext cx="913923" cy="10384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8009" y="1287780"/>
            <a:ext cx="6436919" cy="7608077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769172" y="4899252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262" name="TextBox 261"/>
          <p:cNvSpPr txBox="1"/>
          <p:nvPr/>
        </p:nvSpPr>
        <p:spPr>
          <a:xfrm rot="18907809">
            <a:off x="712112" y="6055309"/>
            <a:ext cx="88357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3" name="TextBox 262"/>
          <p:cNvSpPr txBox="1"/>
          <p:nvPr/>
        </p:nvSpPr>
        <p:spPr>
          <a:xfrm rot="18989399">
            <a:off x="1165546" y="5891794"/>
            <a:ext cx="14269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67357" y="1308835"/>
            <a:ext cx="1696126" cy="7530566"/>
            <a:chOff x="601647" y="1411705"/>
            <a:chExt cx="1696126" cy="7530566"/>
          </a:xfrm>
        </p:grpSpPr>
        <p:grpSp>
          <p:nvGrpSpPr>
            <p:cNvPr id="197" name="Group 196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192" name="Freeform 191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265" name="Freeform 264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3" name="Freeform 272"/>
          <p:cNvSpPr/>
          <p:nvPr/>
        </p:nvSpPr>
        <p:spPr>
          <a:xfrm>
            <a:off x="2224895" y="1800440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3" name="Group 242"/>
          <p:cNvGrpSpPr/>
          <p:nvPr/>
        </p:nvGrpSpPr>
        <p:grpSpPr>
          <a:xfrm>
            <a:off x="2264972" y="1489600"/>
            <a:ext cx="665567" cy="656265"/>
            <a:chOff x="2035671" y="1441273"/>
            <a:chExt cx="665567" cy="656265"/>
          </a:xfrm>
        </p:grpSpPr>
        <p:sp>
          <p:nvSpPr>
            <p:cNvPr id="274" name="Freeform 273"/>
            <p:cNvSpPr>
              <a:spLocks noChangeAspect="1"/>
            </p:cNvSpPr>
            <p:nvPr/>
          </p:nvSpPr>
          <p:spPr>
            <a:xfrm>
              <a:off x="2325238" y="1864019"/>
              <a:ext cx="237458" cy="233519"/>
            </a:xfrm>
            <a:custGeom>
              <a:avLst/>
              <a:gdLst>
                <a:gd name="connsiteX0" fmla="*/ 228622 w 385918"/>
                <a:gd name="connsiteY0" fmla="*/ 5644 h 379517"/>
                <a:gd name="connsiteX1" fmla="*/ 178615 w 385918"/>
                <a:gd name="connsiteY1" fmla="*/ 22313 h 379517"/>
                <a:gd name="connsiteX2" fmla="*/ 95272 w 385918"/>
                <a:gd name="connsiteY2" fmla="*/ 3263 h 379517"/>
                <a:gd name="connsiteX3" fmla="*/ 33359 w 385918"/>
                <a:gd name="connsiteY3" fmla="*/ 38982 h 379517"/>
                <a:gd name="connsiteX4" fmla="*/ 22 w 385918"/>
                <a:gd name="connsiteY4" fmla="*/ 110419 h 379517"/>
                <a:gd name="connsiteX5" fmla="*/ 28597 w 385918"/>
                <a:gd name="connsiteY5" fmla="*/ 203288 h 379517"/>
                <a:gd name="connsiteX6" fmla="*/ 52409 w 385918"/>
                <a:gd name="connsiteY6" fmla="*/ 319969 h 379517"/>
                <a:gd name="connsiteX7" fmla="*/ 7165 w 385918"/>
                <a:gd name="connsiteY7" fmla="*/ 343782 h 379517"/>
                <a:gd name="connsiteX8" fmla="*/ 171472 w 385918"/>
                <a:gd name="connsiteY8" fmla="*/ 379500 h 379517"/>
                <a:gd name="connsiteX9" fmla="*/ 259578 w 385918"/>
                <a:gd name="connsiteY9" fmla="*/ 348544 h 379517"/>
                <a:gd name="connsiteX10" fmla="*/ 304822 w 385918"/>
                <a:gd name="connsiteY10" fmla="*/ 343782 h 379517"/>
                <a:gd name="connsiteX11" fmla="*/ 366734 w 385918"/>
                <a:gd name="connsiteY11" fmla="*/ 303300 h 379517"/>
                <a:gd name="connsiteX12" fmla="*/ 385784 w 385918"/>
                <a:gd name="connsiteY12" fmla="*/ 234244 h 379517"/>
                <a:gd name="connsiteX13" fmla="*/ 359590 w 385918"/>
                <a:gd name="connsiteY13" fmla="*/ 165188 h 379517"/>
                <a:gd name="connsiteX14" fmla="*/ 364353 w 385918"/>
                <a:gd name="connsiteY14" fmla="*/ 127088 h 379517"/>
                <a:gd name="connsiteX15" fmla="*/ 347684 w 385918"/>
                <a:gd name="connsiteY15" fmla="*/ 86607 h 379517"/>
                <a:gd name="connsiteX16" fmla="*/ 338159 w 385918"/>
                <a:gd name="connsiteY16" fmla="*/ 36600 h 379517"/>
                <a:gd name="connsiteX17" fmla="*/ 285772 w 385918"/>
                <a:gd name="connsiteY17" fmla="*/ 3263 h 379517"/>
                <a:gd name="connsiteX18" fmla="*/ 228622 w 385918"/>
                <a:gd name="connsiteY18" fmla="*/ 5644 h 37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5918" h="379517">
                  <a:moveTo>
                    <a:pt x="228622" y="5644"/>
                  </a:moveTo>
                  <a:cubicBezTo>
                    <a:pt x="210763" y="8819"/>
                    <a:pt x="200840" y="22710"/>
                    <a:pt x="178615" y="22313"/>
                  </a:cubicBezTo>
                  <a:cubicBezTo>
                    <a:pt x="156390" y="21916"/>
                    <a:pt x="119481" y="485"/>
                    <a:pt x="95272" y="3263"/>
                  </a:cubicBezTo>
                  <a:cubicBezTo>
                    <a:pt x="71063" y="6041"/>
                    <a:pt x="49234" y="21123"/>
                    <a:pt x="33359" y="38982"/>
                  </a:cubicBezTo>
                  <a:cubicBezTo>
                    <a:pt x="17484" y="56841"/>
                    <a:pt x="816" y="83035"/>
                    <a:pt x="22" y="110419"/>
                  </a:cubicBezTo>
                  <a:cubicBezTo>
                    <a:pt x="-772" y="137803"/>
                    <a:pt x="19866" y="168363"/>
                    <a:pt x="28597" y="203288"/>
                  </a:cubicBezTo>
                  <a:cubicBezTo>
                    <a:pt x="37328" y="238213"/>
                    <a:pt x="55981" y="296553"/>
                    <a:pt x="52409" y="319969"/>
                  </a:cubicBezTo>
                  <a:cubicBezTo>
                    <a:pt x="48837" y="343385"/>
                    <a:pt x="-12679" y="333860"/>
                    <a:pt x="7165" y="343782"/>
                  </a:cubicBezTo>
                  <a:cubicBezTo>
                    <a:pt x="27009" y="353704"/>
                    <a:pt x="129403" y="378706"/>
                    <a:pt x="171472" y="379500"/>
                  </a:cubicBezTo>
                  <a:cubicBezTo>
                    <a:pt x="213541" y="380294"/>
                    <a:pt x="237353" y="354497"/>
                    <a:pt x="259578" y="348544"/>
                  </a:cubicBezTo>
                  <a:cubicBezTo>
                    <a:pt x="281803" y="342591"/>
                    <a:pt x="286963" y="351323"/>
                    <a:pt x="304822" y="343782"/>
                  </a:cubicBezTo>
                  <a:cubicBezTo>
                    <a:pt x="322681" y="336241"/>
                    <a:pt x="353240" y="321556"/>
                    <a:pt x="366734" y="303300"/>
                  </a:cubicBezTo>
                  <a:cubicBezTo>
                    <a:pt x="380228" y="285044"/>
                    <a:pt x="386975" y="257263"/>
                    <a:pt x="385784" y="234244"/>
                  </a:cubicBezTo>
                  <a:cubicBezTo>
                    <a:pt x="384593" y="211225"/>
                    <a:pt x="363162" y="183047"/>
                    <a:pt x="359590" y="165188"/>
                  </a:cubicBezTo>
                  <a:cubicBezTo>
                    <a:pt x="356018" y="147329"/>
                    <a:pt x="366337" y="140185"/>
                    <a:pt x="364353" y="127088"/>
                  </a:cubicBezTo>
                  <a:cubicBezTo>
                    <a:pt x="362369" y="113991"/>
                    <a:pt x="352050" y="101688"/>
                    <a:pt x="347684" y="86607"/>
                  </a:cubicBezTo>
                  <a:cubicBezTo>
                    <a:pt x="343318" y="71526"/>
                    <a:pt x="348478" y="50491"/>
                    <a:pt x="338159" y="36600"/>
                  </a:cubicBezTo>
                  <a:cubicBezTo>
                    <a:pt x="327840" y="22709"/>
                    <a:pt x="310775" y="10407"/>
                    <a:pt x="285772" y="3263"/>
                  </a:cubicBezTo>
                  <a:cubicBezTo>
                    <a:pt x="260769" y="-3881"/>
                    <a:pt x="246481" y="2469"/>
                    <a:pt x="228622" y="5644"/>
                  </a:cubicBezTo>
                  <a:close/>
                </a:path>
              </a:pathLst>
            </a:custGeom>
            <a:solidFill>
              <a:srgbClr val="FBFBF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2035671" y="1441273"/>
              <a:ext cx="66556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LZ 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Freeform 6"/>
          <p:cNvSpPr/>
          <p:nvPr/>
        </p:nvSpPr>
        <p:spPr>
          <a:xfrm>
            <a:off x="3176146" y="1287379"/>
            <a:ext cx="517549" cy="974558"/>
          </a:xfrm>
          <a:custGeom>
            <a:avLst/>
            <a:gdLst>
              <a:gd name="connsiteX0" fmla="*/ 517549 w 517549"/>
              <a:gd name="connsiteY0" fmla="*/ 974558 h 974558"/>
              <a:gd name="connsiteX1" fmla="*/ 325043 w 517549"/>
              <a:gd name="connsiteY1" fmla="*/ 818147 h 974558"/>
              <a:gd name="connsiteX2" fmla="*/ 96443 w 517549"/>
              <a:gd name="connsiteY2" fmla="*/ 697832 h 974558"/>
              <a:gd name="connsiteX3" fmla="*/ 72380 w 517549"/>
              <a:gd name="connsiteY3" fmla="*/ 505326 h 974558"/>
              <a:gd name="connsiteX4" fmla="*/ 191 w 517549"/>
              <a:gd name="connsiteY4" fmla="*/ 288758 h 974558"/>
              <a:gd name="connsiteX5" fmla="*/ 96443 w 517549"/>
              <a:gd name="connsiteY5" fmla="*/ 0 h 97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7549" h="974558">
                <a:moveTo>
                  <a:pt x="517549" y="974558"/>
                </a:moveTo>
                <a:cubicBezTo>
                  <a:pt x="456388" y="919413"/>
                  <a:pt x="395227" y="864268"/>
                  <a:pt x="325043" y="818147"/>
                </a:cubicBezTo>
                <a:cubicBezTo>
                  <a:pt x="254859" y="772026"/>
                  <a:pt x="138553" y="749969"/>
                  <a:pt x="96443" y="697832"/>
                </a:cubicBezTo>
                <a:cubicBezTo>
                  <a:pt x="54333" y="645695"/>
                  <a:pt x="88422" y="573505"/>
                  <a:pt x="72380" y="505326"/>
                </a:cubicBezTo>
                <a:cubicBezTo>
                  <a:pt x="56338" y="437147"/>
                  <a:pt x="-3820" y="372979"/>
                  <a:pt x="191" y="288758"/>
                </a:cubicBezTo>
                <a:cubicBezTo>
                  <a:pt x="4201" y="204537"/>
                  <a:pt x="50322" y="102268"/>
                  <a:pt x="9644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1044537" y="183828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2061210" y="2610723"/>
            <a:ext cx="1127760" cy="673497"/>
          </a:xfrm>
          <a:custGeom>
            <a:avLst/>
            <a:gdLst>
              <a:gd name="connsiteX0" fmla="*/ 0 w 1127760"/>
              <a:gd name="connsiteY0" fmla="*/ 673497 h 673497"/>
              <a:gd name="connsiteX1" fmla="*/ 281940 w 1127760"/>
              <a:gd name="connsiteY1" fmla="*/ 235347 h 673497"/>
              <a:gd name="connsiteX2" fmla="*/ 609600 w 1127760"/>
              <a:gd name="connsiteY2" fmla="*/ 223917 h 673497"/>
              <a:gd name="connsiteX3" fmla="*/ 773430 w 1127760"/>
              <a:gd name="connsiteY3" fmla="*/ 2937 h 673497"/>
              <a:gd name="connsiteX4" fmla="*/ 1127760 w 1127760"/>
              <a:gd name="connsiteY4" fmla="*/ 117237 h 67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760" h="673497">
                <a:moveTo>
                  <a:pt x="0" y="673497"/>
                </a:moveTo>
                <a:cubicBezTo>
                  <a:pt x="90170" y="491887"/>
                  <a:pt x="180340" y="310277"/>
                  <a:pt x="281940" y="235347"/>
                </a:cubicBezTo>
                <a:cubicBezTo>
                  <a:pt x="383540" y="160417"/>
                  <a:pt x="527685" y="262652"/>
                  <a:pt x="609600" y="223917"/>
                </a:cubicBezTo>
                <a:cubicBezTo>
                  <a:pt x="691515" y="185182"/>
                  <a:pt x="687070" y="20717"/>
                  <a:pt x="773430" y="2937"/>
                </a:cubicBezTo>
                <a:cubicBezTo>
                  <a:pt x="859790" y="-14843"/>
                  <a:pt x="993775" y="51197"/>
                  <a:pt x="1127760" y="117237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1" name="Freeform 10"/>
          <p:cNvSpPr/>
          <p:nvPr/>
        </p:nvSpPr>
        <p:spPr>
          <a:xfrm>
            <a:off x="2232660" y="3322244"/>
            <a:ext cx="1615440" cy="259156"/>
          </a:xfrm>
          <a:custGeom>
            <a:avLst/>
            <a:gdLst>
              <a:gd name="connsiteX0" fmla="*/ 0 w 1615440"/>
              <a:gd name="connsiteY0" fmla="*/ 137236 h 259156"/>
              <a:gd name="connsiteX1" fmla="*/ 285750 w 1615440"/>
              <a:gd name="connsiteY1" fmla="*/ 76 h 259156"/>
              <a:gd name="connsiteX2" fmla="*/ 533400 w 1615440"/>
              <a:gd name="connsiteY2" fmla="*/ 118186 h 259156"/>
              <a:gd name="connsiteX3" fmla="*/ 880110 w 1615440"/>
              <a:gd name="connsiteY3" fmla="*/ 144856 h 259156"/>
              <a:gd name="connsiteX4" fmla="*/ 1078230 w 1615440"/>
              <a:gd name="connsiteY4" fmla="*/ 148666 h 259156"/>
              <a:gd name="connsiteX5" fmla="*/ 1322070 w 1615440"/>
              <a:gd name="connsiteY5" fmla="*/ 148666 h 259156"/>
              <a:gd name="connsiteX6" fmla="*/ 1615440 w 1615440"/>
              <a:gd name="connsiteY6" fmla="*/ 259156 h 2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440" h="259156">
                <a:moveTo>
                  <a:pt x="0" y="137236"/>
                </a:moveTo>
                <a:cubicBezTo>
                  <a:pt x="98425" y="70243"/>
                  <a:pt x="196850" y="3251"/>
                  <a:pt x="285750" y="76"/>
                </a:cubicBezTo>
                <a:cubicBezTo>
                  <a:pt x="374650" y="-3099"/>
                  <a:pt x="434340" y="94056"/>
                  <a:pt x="533400" y="118186"/>
                </a:cubicBezTo>
                <a:cubicBezTo>
                  <a:pt x="632460" y="142316"/>
                  <a:pt x="789305" y="139776"/>
                  <a:pt x="880110" y="144856"/>
                </a:cubicBezTo>
                <a:cubicBezTo>
                  <a:pt x="970915" y="149936"/>
                  <a:pt x="1078230" y="148666"/>
                  <a:pt x="1078230" y="148666"/>
                </a:cubicBezTo>
                <a:cubicBezTo>
                  <a:pt x="1151890" y="149301"/>
                  <a:pt x="1232535" y="130251"/>
                  <a:pt x="1322070" y="148666"/>
                </a:cubicBezTo>
                <a:cubicBezTo>
                  <a:pt x="1411605" y="167081"/>
                  <a:pt x="1513522" y="213118"/>
                  <a:pt x="1615440" y="25915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893570" y="4697730"/>
            <a:ext cx="2026920" cy="365760"/>
          </a:xfrm>
          <a:custGeom>
            <a:avLst/>
            <a:gdLst>
              <a:gd name="connsiteX0" fmla="*/ 0 w 2026920"/>
              <a:gd name="connsiteY0" fmla="*/ 0 h 365760"/>
              <a:gd name="connsiteX1" fmla="*/ 236220 w 2026920"/>
              <a:gd name="connsiteY1" fmla="*/ 15240 h 365760"/>
              <a:gd name="connsiteX2" fmla="*/ 552450 w 2026920"/>
              <a:gd name="connsiteY2" fmla="*/ 91440 h 365760"/>
              <a:gd name="connsiteX3" fmla="*/ 849630 w 2026920"/>
              <a:gd name="connsiteY3" fmla="*/ 41910 h 365760"/>
              <a:gd name="connsiteX4" fmla="*/ 1043940 w 2026920"/>
              <a:gd name="connsiteY4" fmla="*/ 15240 h 365760"/>
              <a:gd name="connsiteX5" fmla="*/ 1268730 w 2026920"/>
              <a:gd name="connsiteY5" fmla="*/ 72390 h 365760"/>
              <a:gd name="connsiteX6" fmla="*/ 1459230 w 2026920"/>
              <a:gd name="connsiteY6" fmla="*/ 144780 h 365760"/>
              <a:gd name="connsiteX7" fmla="*/ 1611630 w 2026920"/>
              <a:gd name="connsiteY7" fmla="*/ 201930 h 365760"/>
              <a:gd name="connsiteX8" fmla="*/ 2026920 w 2026920"/>
              <a:gd name="connsiteY8" fmla="*/ 36576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6920" h="365760">
                <a:moveTo>
                  <a:pt x="0" y="0"/>
                </a:moveTo>
                <a:cubicBezTo>
                  <a:pt x="72072" y="0"/>
                  <a:pt x="144145" y="0"/>
                  <a:pt x="236220" y="15240"/>
                </a:cubicBezTo>
                <a:cubicBezTo>
                  <a:pt x="328295" y="30480"/>
                  <a:pt x="450215" y="86995"/>
                  <a:pt x="552450" y="91440"/>
                </a:cubicBezTo>
                <a:cubicBezTo>
                  <a:pt x="654685" y="95885"/>
                  <a:pt x="767715" y="54610"/>
                  <a:pt x="849630" y="41910"/>
                </a:cubicBezTo>
                <a:cubicBezTo>
                  <a:pt x="931545" y="29210"/>
                  <a:pt x="974090" y="10160"/>
                  <a:pt x="1043940" y="15240"/>
                </a:cubicBezTo>
                <a:cubicBezTo>
                  <a:pt x="1113790" y="20320"/>
                  <a:pt x="1199515" y="50800"/>
                  <a:pt x="1268730" y="72390"/>
                </a:cubicBezTo>
                <a:cubicBezTo>
                  <a:pt x="1337945" y="93980"/>
                  <a:pt x="1459230" y="144780"/>
                  <a:pt x="1459230" y="144780"/>
                </a:cubicBezTo>
                <a:lnTo>
                  <a:pt x="1611630" y="201930"/>
                </a:lnTo>
                <a:lnTo>
                  <a:pt x="2026920" y="365760"/>
                </a:ln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3348990" y="4518660"/>
            <a:ext cx="400050" cy="316230"/>
          </a:xfrm>
          <a:custGeom>
            <a:avLst/>
            <a:gdLst>
              <a:gd name="connsiteX0" fmla="*/ 0 w 400050"/>
              <a:gd name="connsiteY0" fmla="*/ 316230 h 316230"/>
              <a:gd name="connsiteX1" fmla="*/ 243840 w 400050"/>
              <a:gd name="connsiteY1" fmla="*/ 220980 h 316230"/>
              <a:gd name="connsiteX2" fmla="*/ 369570 w 400050"/>
              <a:gd name="connsiteY2" fmla="*/ 95250 h 316230"/>
              <a:gd name="connsiteX3" fmla="*/ 400050 w 400050"/>
              <a:gd name="connsiteY3" fmla="*/ 0 h 31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050" h="316230">
                <a:moveTo>
                  <a:pt x="0" y="316230"/>
                </a:moveTo>
                <a:cubicBezTo>
                  <a:pt x="91122" y="287020"/>
                  <a:pt x="182245" y="257810"/>
                  <a:pt x="243840" y="220980"/>
                </a:cubicBezTo>
                <a:cubicBezTo>
                  <a:pt x="305435" y="184150"/>
                  <a:pt x="343535" y="132080"/>
                  <a:pt x="369570" y="95250"/>
                </a:cubicBezTo>
                <a:cubicBezTo>
                  <a:pt x="395605" y="58420"/>
                  <a:pt x="397827" y="29210"/>
                  <a:pt x="400050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28600" y="6316579"/>
            <a:ext cx="830179" cy="290901"/>
          </a:xfrm>
          <a:custGeom>
            <a:avLst/>
            <a:gdLst>
              <a:gd name="connsiteX0" fmla="*/ 0 w 830179"/>
              <a:gd name="connsiteY0" fmla="*/ 0 h 290901"/>
              <a:gd name="connsiteX1" fmla="*/ 300789 w 830179"/>
              <a:gd name="connsiteY1" fmla="*/ 204537 h 290901"/>
              <a:gd name="connsiteX2" fmla="*/ 541421 w 830179"/>
              <a:gd name="connsiteY2" fmla="*/ 288758 h 290901"/>
              <a:gd name="connsiteX3" fmla="*/ 830179 w 830179"/>
              <a:gd name="connsiteY3" fmla="*/ 264695 h 290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179" h="290901">
                <a:moveTo>
                  <a:pt x="0" y="0"/>
                </a:moveTo>
                <a:cubicBezTo>
                  <a:pt x="105276" y="78205"/>
                  <a:pt x="210552" y="156411"/>
                  <a:pt x="300789" y="204537"/>
                </a:cubicBezTo>
                <a:cubicBezTo>
                  <a:pt x="391026" y="252663"/>
                  <a:pt x="453189" y="278732"/>
                  <a:pt x="541421" y="288758"/>
                </a:cubicBezTo>
                <a:cubicBezTo>
                  <a:pt x="629653" y="298784"/>
                  <a:pt x="780047" y="270711"/>
                  <a:pt x="830179" y="2646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36884" y="5486400"/>
            <a:ext cx="1299411" cy="649705"/>
          </a:xfrm>
          <a:custGeom>
            <a:avLst/>
            <a:gdLst>
              <a:gd name="connsiteX0" fmla="*/ 0 w 1299411"/>
              <a:gd name="connsiteY0" fmla="*/ 0 h 649705"/>
              <a:gd name="connsiteX1" fmla="*/ 673769 w 1299411"/>
              <a:gd name="connsiteY1" fmla="*/ 156411 h 649705"/>
              <a:gd name="connsiteX2" fmla="*/ 914400 w 1299411"/>
              <a:gd name="connsiteY2" fmla="*/ 288758 h 649705"/>
              <a:gd name="connsiteX3" fmla="*/ 1299411 w 1299411"/>
              <a:gd name="connsiteY3" fmla="*/ 649705 h 64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11" h="649705">
                <a:moveTo>
                  <a:pt x="0" y="0"/>
                </a:moveTo>
                <a:cubicBezTo>
                  <a:pt x="260684" y="54142"/>
                  <a:pt x="521369" y="108285"/>
                  <a:pt x="673769" y="156411"/>
                </a:cubicBezTo>
                <a:cubicBezTo>
                  <a:pt x="826169" y="204537"/>
                  <a:pt x="810126" y="206542"/>
                  <a:pt x="914400" y="288758"/>
                </a:cubicBezTo>
                <a:cubicBezTo>
                  <a:pt x="1018674" y="370974"/>
                  <a:pt x="1233237" y="591552"/>
                  <a:pt x="1299411" y="64970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876926" y="7483642"/>
            <a:ext cx="1335506" cy="590380"/>
          </a:xfrm>
          <a:custGeom>
            <a:avLst/>
            <a:gdLst>
              <a:gd name="connsiteX0" fmla="*/ 0 w 1335506"/>
              <a:gd name="connsiteY0" fmla="*/ 481263 h 590380"/>
              <a:gd name="connsiteX1" fmla="*/ 324853 w 1335506"/>
              <a:gd name="connsiteY1" fmla="*/ 589547 h 590380"/>
              <a:gd name="connsiteX2" fmla="*/ 625642 w 1335506"/>
              <a:gd name="connsiteY2" fmla="*/ 529390 h 590380"/>
              <a:gd name="connsiteX3" fmla="*/ 1070811 w 1335506"/>
              <a:gd name="connsiteY3" fmla="*/ 493295 h 590380"/>
              <a:gd name="connsiteX4" fmla="*/ 1335506 w 1335506"/>
              <a:gd name="connsiteY4" fmla="*/ 0 h 59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506" h="590380">
                <a:moveTo>
                  <a:pt x="0" y="481263"/>
                </a:moveTo>
                <a:cubicBezTo>
                  <a:pt x="110289" y="531394"/>
                  <a:pt x="220579" y="581526"/>
                  <a:pt x="324853" y="589547"/>
                </a:cubicBezTo>
                <a:cubicBezTo>
                  <a:pt x="429127" y="597568"/>
                  <a:pt x="501316" y="545432"/>
                  <a:pt x="625642" y="529390"/>
                </a:cubicBezTo>
                <a:cubicBezTo>
                  <a:pt x="749968" y="513348"/>
                  <a:pt x="952500" y="581527"/>
                  <a:pt x="1070811" y="493295"/>
                </a:cubicBezTo>
                <a:cubicBezTo>
                  <a:pt x="1189122" y="405063"/>
                  <a:pt x="1262314" y="202531"/>
                  <a:pt x="133550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588168" y="8566484"/>
            <a:ext cx="1263316" cy="213017"/>
          </a:xfrm>
          <a:custGeom>
            <a:avLst/>
            <a:gdLst>
              <a:gd name="connsiteX0" fmla="*/ 0 w 1263316"/>
              <a:gd name="connsiteY0" fmla="*/ 0 h 213017"/>
              <a:gd name="connsiteX1" fmla="*/ 481264 w 1263316"/>
              <a:gd name="connsiteY1" fmla="*/ 180474 h 213017"/>
              <a:gd name="connsiteX2" fmla="*/ 938464 w 1263316"/>
              <a:gd name="connsiteY2" fmla="*/ 204537 h 213017"/>
              <a:gd name="connsiteX3" fmla="*/ 1263316 w 1263316"/>
              <a:gd name="connsiteY3" fmla="*/ 84221 h 21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3316" h="213017">
                <a:moveTo>
                  <a:pt x="0" y="0"/>
                </a:moveTo>
                <a:cubicBezTo>
                  <a:pt x="162426" y="73192"/>
                  <a:pt x="324853" y="146385"/>
                  <a:pt x="481264" y="180474"/>
                </a:cubicBezTo>
                <a:cubicBezTo>
                  <a:pt x="637675" y="214563"/>
                  <a:pt x="808122" y="220579"/>
                  <a:pt x="938464" y="204537"/>
                </a:cubicBezTo>
                <a:cubicBezTo>
                  <a:pt x="1068806" y="188495"/>
                  <a:pt x="1213185" y="112295"/>
                  <a:pt x="1263316" y="8422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1636295" y="6338020"/>
            <a:ext cx="3729789" cy="820769"/>
          </a:xfrm>
          <a:custGeom>
            <a:avLst/>
            <a:gdLst>
              <a:gd name="connsiteX0" fmla="*/ 0 w 2646947"/>
              <a:gd name="connsiteY0" fmla="*/ 820769 h 820769"/>
              <a:gd name="connsiteX1" fmla="*/ 108284 w 2646947"/>
              <a:gd name="connsiteY1" fmla="*/ 568106 h 820769"/>
              <a:gd name="connsiteX2" fmla="*/ 372979 w 2646947"/>
              <a:gd name="connsiteY2" fmla="*/ 471854 h 820769"/>
              <a:gd name="connsiteX3" fmla="*/ 637673 w 2646947"/>
              <a:gd name="connsiteY3" fmla="*/ 243254 h 820769"/>
              <a:gd name="connsiteX4" fmla="*/ 1070810 w 2646947"/>
              <a:gd name="connsiteY4" fmla="*/ 122938 h 820769"/>
              <a:gd name="connsiteX5" fmla="*/ 1407694 w 2646947"/>
              <a:gd name="connsiteY5" fmla="*/ 2622 h 820769"/>
              <a:gd name="connsiteX6" fmla="*/ 1624263 w 2646947"/>
              <a:gd name="connsiteY6" fmla="*/ 243254 h 820769"/>
              <a:gd name="connsiteX7" fmla="*/ 1864894 w 2646947"/>
              <a:gd name="connsiteY7" fmla="*/ 255285 h 820769"/>
              <a:gd name="connsiteX8" fmla="*/ 2225842 w 2646947"/>
              <a:gd name="connsiteY8" fmla="*/ 50748 h 820769"/>
              <a:gd name="connsiteX9" fmla="*/ 2646947 w 2646947"/>
              <a:gd name="connsiteY9" fmla="*/ 255285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3729789 w 3729789"/>
              <a:gd name="connsiteY9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729789 w 3729789"/>
              <a:gd name="connsiteY10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200400 w 3729789"/>
              <a:gd name="connsiteY10" fmla="*/ 363569 h 820769"/>
              <a:gd name="connsiteX11" fmla="*/ 3729789 w 3729789"/>
              <a:gd name="connsiteY11" fmla="*/ 664358 h 82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29789" h="820769">
                <a:moveTo>
                  <a:pt x="0" y="820769"/>
                </a:moveTo>
                <a:cubicBezTo>
                  <a:pt x="23060" y="723514"/>
                  <a:pt x="46121" y="626259"/>
                  <a:pt x="108284" y="568106"/>
                </a:cubicBezTo>
                <a:cubicBezTo>
                  <a:pt x="170447" y="509953"/>
                  <a:pt x="284747" y="525996"/>
                  <a:pt x="372979" y="471854"/>
                </a:cubicBezTo>
                <a:cubicBezTo>
                  <a:pt x="461211" y="417712"/>
                  <a:pt x="521368" y="301407"/>
                  <a:pt x="637673" y="243254"/>
                </a:cubicBezTo>
                <a:cubicBezTo>
                  <a:pt x="753978" y="185101"/>
                  <a:pt x="942473" y="163043"/>
                  <a:pt x="1070810" y="122938"/>
                </a:cubicBezTo>
                <a:cubicBezTo>
                  <a:pt x="1199147" y="82833"/>
                  <a:pt x="1315452" y="-17431"/>
                  <a:pt x="1407694" y="2622"/>
                </a:cubicBezTo>
                <a:cubicBezTo>
                  <a:pt x="1499936" y="22675"/>
                  <a:pt x="1548063" y="201143"/>
                  <a:pt x="1624263" y="243254"/>
                </a:cubicBezTo>
                <a:cubicBezTo>
                  <a:pt x="1700463" y="285364"/>
                  <a:pt x="1764631" y="287369"/>
                  <a:pt x="1864894" y="255285"/>
                </a:cubicBezTo>
                <a:cubicBezTo>
                  <a:pt x="1965157" y="223201"/>
                  <a:pt x="2081463" y="36711"/>
                  <a:pt x="2225842" y="50748"/>
                </a:cubicBezTo>
                <a:cubicBezTo>
                  <a:pt x="2370221" y="64785"/>
                  <a:pt x="2578768" y="269322"/>
                  <a:pt x="2731168" y="339506"/>
                </a:cubicBezTo>
                <a:cubicBezTo>
                  <a:pt x="2883568" y="409690"/>
                  <a:pt x="3033963" y="309427"/>
                  <a:pt x="3200400" y="363569"/>
                </a:cubicBezTo>
                <a:cubicBezTo>
                  <a:pt x="3366837" y="417711"/>
                  <a:pt x="3631531" y="632274"/>
                  <a:pt x="3729789" y="664358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862137" y="5269832"/>
            <a:ext cx="276726" cy="1082842"/>
          </a:xfrm>
          <a:custGeom>
            <a:avLst/>
            <a:gdLst>
              <a:gd name="connsiteX0" fmla="*/ 0 w 276726"/>
              <a:gd name="connsiteY0" fmla="*/ 1082842 h 1082842"/>
              <a:gd name="connsiteX1" fmla="*/ 156410 w 276726"/>
              <a:gd name="connsiteY1" fmla="*/ 806115 h 1082842"/>
              <a:gd name="connsiteX2" fmla="*/ 12031 w 276726"/>
              <a:gd name="connsiteY2" fmla="*/ 529389 h 1082842"/>
              <a:gd name="connsiteX3" fmla="*/ 180474 w 276726"/>
              <a:gd name="connsiteY3" fmla="*/ 276726 h 1082842"/>
              <a:gd name="connsiteX4" fmla="*/ 276726 w 276726"/>
              <a:gd name="connsiteY4" fmla="*/ 0 h 108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726" h="1082842">
                <a:moveTo>
                  <a:pt x="0" y="1082842"/>
                </a:moveTo>
                <a:cubicBezTo>
                  <a:pt x="77202" y="990599"/>
                  <a:pt x="154405" y="898357"/>
                  <a:pt x="156410" y="806115"/>
                </a:cubicBezTo>
                <a:cubicBezTo>
                  <a:pt x="158415" y="713873"/>
                  <a:pt x="8020" y="617620"/>
                  <a:pt x="12031" y="529389"/>
                </a:cubicBezTo>
                <a:cubicBezTo>
                  <a:pt x="16042" y="441157"/>
                  <a:pt x="136358" y="364957"/>
                  <a:pt x="180474" y="276726"/>
                </a:cubicBezTo>
                <a:cubicBezTo>
                  <a:pt x="224590" y="188494"/>
                  <a:pt x="250658" y="94247"/>
                  <a:pt x="27672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271211" y="1287379"/>
            <a:ext cx="710738" cy="517358"/>
          </a:xfrm>
          <a:custGeom>
            <a:avLst/>
            <a:gdLst>
              <a:gd name="connsiteX0" fmla="*/ 0 w 710738"/>
              <a:gd name="connsiteY0" fmla="*/ 517358 h 517358"/>
              <a:gd name="connsiteX1" fmla="*/ 469231 w 710738"/>
              <a:gd name="connsiteY1" fmla="*/ 336884 h 517358"/>
              <a:gd name="connsiteX2" fmla="*/ 673768 w 710738"/>
              <a:gd name="connsiteY2" fmla="*/ 144379 h 517358"/>
              <a:gd name="connsiteX3" fmla="*/ 709863 w 710738"/>
              <a:gd name="connsiteY3" fmla="*/ 0 h 51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738" h="517358">
                <a:moveTo>
                  <a:pt x="0" y="517358"/>
                </a:moveTo>
                <a:cubicBezTo>
                  <a:pt x="178468" y="458202"/>
                  <a:pt x="356936" y="399047"/>
                  <a:pt x="469231" y="336884"/>
                </a:cubicBezTo>
                <a:cubicBezTo>
                  <a:pt x="581526" y="274721"/>
                  <a:pt x="633663" y="200526"/>
                  <a:pt x="673768" y="144379"/>
                </a:cubicBezTo>
                <a:cubicBezTo>
                  <a:pt x="713873" y="88232"/>
                  <a:pt x="711868" y="44116"/>
                  <a:pt x="70986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543304" y="2322096"/>
            <a:ext cx="365579" cy="1046748"/>
          </a:xfrm>
          <a:custGeom>
            <a:avLst/>
            <a:gdLst>
              <a:gd name="connsiteX0" fmla="*/ 4631 w 798715"/>
              <a:gd name="connsiteY0" fmla="*/ 1459831 h 1459831"/>
              <a:gd name="connsiteX1" fmla="*/ 4631 w 798715"/>
              <a:gd name="connsiteY1" fmla="*/ 1014663 h 1459831"/>
              <a:gd name="connsiteX2" fmla="*/ 52757 w 798715"/>
              <a:gd name="connsiteY2" fmla="*/ 653715 h 1459831"/>
              <a:gd name="connsiteX3" fmla="*/ 353547 w 798715"/>
              <a:gd name="connsiteY3" fmla="*/ 449178 h 1459831"/>
              <a:gd name="connsiteX4" fmla="*/ 461831 w 798715"/>
              <a:gd name="connsiteY4" fmla="*/ 292768 h 1459831"/>
              <a:gd name="connsiteX5" fmla="*/ 521989 w 798715"/>
              <a:gd name="connsiteY5" fmla="*/ 40105 h 1459831"/>
              <a:gd name="connsiteX6" fmla="*/ 798715 w 798715"/>
              <a:gd name="connsiteY6" fmla="*/ 4010 h 1459831"/>
              <a:gd name="connsiteX0" fmla="*/ 4631 w 521989"/>
              <a:gd name="connsiteY0" fmla="*/ 1419726 h 1419726"/>
              <a:gd name="connsiteX1" fmla="*/ 4631 w 521989"/>
              <a:gd name="connsiteY1" fmla="*/ 974558 h 1419726"/>
              <a:gd name="connsiteX2" fmla="*/ 52757 w 521989"/>
              <a:gd name="connsiteY2" fmla="*/ 613610 h 1419726"/>
              <a:gd name="connsiteX3" fmla="*/ 353547 w 521989"/>
              <a:gd name="connsiteY3" fmla="*/ 409073 h 1419726"/>
              <a:gd name="connsiteX4" fmla="*/ 461831 w 521989"/>
              <a:gd name="connsiteY4" fmla="*/ 252663 h 1419726"/>
              <a:gd name="connsiteX5" fmla="*/ 521989 w 521989"/>
              <a:gd name="connsiteY5" fmla="*/ 0 h 1419726"/>
              <a:gd name="connsiteX0" fmla="*/ 4631 w 461831"/>
              <a:gd name="connsiteY0" fmla="*/ 1167063 h 1167063"/>
              <a:gd name="connsiteX1" fmla="*/ 4631 w 461831"/>
              <a:gd name="connsiteY1" fmla="*/ 721895 h 1167063"/>
              <a:gd name="connsiteX2" fmla="*/ 52757 w 461831"/>
              <a:gd name="connsiteY2" fmla="*/ 360947 h 1167063"/>
              <a:gd name="connsiteX3" fmla="*/ 353547 w 461831"/>
              <a:gd name="connsiteY3" fmla="*/ 156410 h 1167063"/>
              <a:gd name="connsiteX4" fmla="*/ 461831 w 461831"/>
              <a:gd name="connsiteY4" fmla="*/ 0 h 1167063"/>
              <a:gd name="connsiteX0" fmla="*/ 4631 w 353547"/>
              <a:gd name="connsiteY0" fmla="*/ 1010653 h 1010653"/>
              <a:gd name="connsiteX1" fmla="*/ 4631 w 353547"/>
              <a:gd name="connsiteY1" fmla="*/ 565485 h 1010653"/>
              <a:gd name="connsiteX2" fmla="*/ 52757 w 353547"/>
              <a:gd name="connsiteY2" fmla="*/ 204537 h 1010653"/>
              <a:gd name="connsiteX3" fmla="*/ 353547 w 353547"/>
              <a:gd name="connsiteY3" fmla="*/ 0 h 1010653"/>
              <a:gd name="connsiteX0" fmla="*/ 8310 w 573794"/>
              <a:gd name="connsiteY0" fmla="*/ 1407695 h 1407695"/>
              <a:gd name="connsiteX1" fmla="*/ 8310 w 573794"/>
              <a:gd name="connsiteY1" fmla="*/ 962527 h 1407695"/>
              <a:gd name="connsiteX2" fmla="*/ 56436 w 573794"/>
              <a:gd name="connsiteY2" fmla="*/ 601579 h 1407695"/>
              <a:gd name="connsiteX3" fmla="*/ 573794 w 573794"/>
              <a:gd name="connsiteY3" fmla="*/ 0 h 1407695"/>
              <a:gd name="connsiteX0" fmla="*/ 4632 w 570116"/>
              <a:gd name="connsiteY0" fmla="*/ 1407695 h 1407695"/>
              <a:gd name="connsiteX1" fmla="*/ 4632 w 570116"/>
              <a:gd name="connsiteY1" fmla="*/ 962527 h 1407695"/>
              <a:gd name="connsiteX2" fmla="*/ 52758 w 570116"/>
              <a:gd name="connsiteY2" fmla="*/ 601579 h 1407695"/>
              <a:gd name="connsiteX3" fmla="*/ 485895 w 570116"/>
              <a:gd name="connsiteY3" fmla="*/ 240631 h 1407695"/>
              <a:gd name="connsiteX4" fmla="*/ 570116 w 570116"/>
              <a:gd name="connsiteY4" fmla="*/ 0 h 1407695"/>
              <a:gd name="connsiteX0" fmla="*/ 4632 w 485895"/>
              <a:gd name="connsiteY0" fmla="*/ 1167064 h 1167064"/>
              <a:gd name="connsiteX1" fmla="*/ 4632 w 485895"/>
              <a:gd name="connsiteY1" fmla="*/ 721896 h 1167064"/>
              <a:gd name="connsiteX2" fmla="*/ 52758 w 485895"/>
              <a:gd name="connsiteY2" fmla="*/ 360948 h 1167064"/>
              <a:gd name="connsiteX3" fmla="*/ 485895 w 485895"/>
              <a:gd name="connsiteY3" fmla="*/ 0 h 1167064"/>
              <a:gd name="connsiteX0" fmla="*/ 4632 w 365579"/>
              <a:gd name="connsiteY0" fmla="*/ 1046748 h 1046748"/>
              <a:gd name="connsiteX1" fmla="*/ 4632 w 365579"/>
              <a:gd name="connsiteY1" fmla="*/ 601580 h 1046748"/>
              <a:gd name="connsiteX2" fmla="*/ 52758 w 365579"/>
              <a:gd name="connsiteY2" fmla="*/ 240632 h 1046748"/>
              <a:gd name="connsiteX3" fmla="*/ 365579 w 365579"/>
              <a:gd name="connsiteY3" fmla="*/ 0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579" h="1046748">
                <a:moveTo>
                  <a:pt x="4632" y="1046748"/>
                </a:moveTo>
                <a:cubicBezTo>
                  <a:pt x="621" y="891340"/>
                  <a:pt x="-3389" y="735933"/>
                  <a:pt x="4632" y="601580"/>
                </a:cubicBezTo>
                <a:cubicBezTo>
                  <a:pt x="12653" y="467227"/>
                  <a:pt x="-7400" y="340895"/>
                  <a:pt x="52758" y="240632"/>
                </a:cubicBezTo>
                <a:cubicBezTo>
                  <a:pt x="112916" y="140369"/>
                  <a:pt x="279353" y="100263"/>
                  <a:pt x="365579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920916" y="1323474"/>
            <a:ext cx="683099" cy="986589"/>
          </a:xfrm>
          <a:custGeom>
            <a:avLst/>
            <a:gdLst>
              <a:gd name="connsiteX0" fmla="*/ 0 w 1094873"/>
              <a:gd name="connsiteY0" fmla="*/ 854242 h 854242"/>
              <a:gd name="connsiteX1" fmla="*/ 192505 w 1094873"/>
              <a:gd name="connsiteY1" fmla="*/ 733926 h 854242"/>
              <a:gd name="connsiteX2" fmla="*/ 505326 w 1094873"/>
              <a:gd name="connsiteY2" fmla="*/ 649705 h 854242"/>
              <a:gd name="connsiteX3" fmla="*/ 854242 w 1094873"/>
              <a:gd name="connsiteY3" fmla="*/ 649705 h 854242"/>
              <a:gd name="connsiteX4" fmla="*/ 998621 w 1094873"/>
              <a:gd name="connsiteY4" fmla="*/ 180474 h 854242"/>
              <a:gd name="connsiteX5" fmla="*/ 1094873 w 1094873"/>
              <a:gd name="connsiteY5" fmla="*/ 0 h 854242"/>
              <a:gd name="connsiteX0" fmla="*/ 14842 w 917210"/>
              <a:gd name="connsiteY0" fmla="*/ 1022684 h 1022684"/>
              <a:gd name="connsiteX1" fmla="*/ 14842 w 917210"/>
              <a:gd name="connsiteY1" fmla="*/ 733926 h 1022684"/>
              <a:gd name="connsiteX2" fmla="*/ 327663 w 917210"/>
              <a:gd name="connsiteY2" fmla="*/ 649705 h 1022684"/>
              <a:gd name="connsiteX3" fmla="*/ 676579 w 917210"/>
              <a:gd name="connsiteY3" fmla="*/ 649705 h 1022684"/>
              <a:gd name="connsiteX4" fmla="*/ 820958 w 917210"/>
              <a:gd name="connsiteY4" fmla="*/ 180474 h 1022684"/>
              <a:gd name="connsiteX5" fmla="*/ 917210 w 917210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806116 w 902368"/>
              <a:gd name="connsiteY4" fmla="*/ 180474 h 1022684"/>
              <a:gd name="connsiteX5" fmla="*/ 902368 w 902368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685800 w 902368"/>
              <a:gd name="connsiteY4" fmla="*/ 168442 h 1022684"/>
              <a:gd name="connsiteX5" fmla="*/ 902368 w 902368"/>
              <a:gd name="connsiteY5" fmla="*/ 0 h 1022684"/>
              <a:gd name="connsiteX0" fmla="*/ 0 w 702343"/>
              <a:gd name="connsiteY0" fmla="*/ 986589 h 986589"/>
              <a:gd name="connsiteX1" fmla="*/ 156411 w 702343"/>
              <a:gd name="connsiteY1" fmla="*/ 697831 h 986589"/>
              <a:gd name="connsiteX2" fmla="*/ 312821 w 702343"/>
              <a:gd name="connsiteY2" fmla="*/ 613610 h 986589"/>
              <a:gd name="connsiteX3" fmla="*/ 661737 w 702343"/>
              <a:gd name="connsiteY3" fmla="*/ 613610 h 986589"/>
              <a:gd name="connsiteX4" fmla="*/ 685800 w 702343"/>
              <a:gd name="connsiteY4" fmla="*/ 132347 h 986589"/>
              <a:gd name="connsiteX5" fmla="*/ 577516 w 702343"/>
              <a:gd name="connsiteY5" fmla="*/ 0 h 986589"/>
              <a:gd name="connsiteX0" fmla="*/ 0 w 683099"/>
              <a:gd name="connsiteY0" fmla="*/ 986589 h 986589"/>
              <a:gd name="connsiteX1" fmla="*/ 156411 w 683099"/>
              <a:gd name="connsiteY1" fmla="*/ 697831 h 986589"/>
              <a:gd name="connsiteX2" fmla="*/ 312821 w 683099"/>
              <a:gd name="connsiteY2" fmla="*/ 613610 h 986589"/>
              <a:gd name="connsiteX3" fmla="*/ 661737 w 683099"/>
              <a:gd name="connsiteY3" fmla="*/ 613610 h 986589"/>
              <a:gd name="connsiteX4" fmla="*/ 637673 w 683099"/>
              <a:gd name="connsiteY4" fmla="*/ 156410 h 986589"/>
              <a:gd name="connsiteX5" fmla="*/ 577516 w 683099"/>
              <a:gd name="connsiteY5" fmla="*/ 0 h 98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099" h="986589">
                <a:moveTo>
                  <a:pt x="0" y="986589"/>
                </a:moveTo>
                <a:cubicBezTo>
                  <a:pt x="54142" y="943476"/>
                  <a:pt x="104274" y="759994"/>
                  <a:pt x="156411" y="697831"/>
                </a:cubicBezTo>
                <a:cubicBezTo>
                  <a:pt x="208548" y="635668"/>
                  <a:pt x="228600" y="627647"/>
                  <a:pt x="312821" y="613610"/>
                </a:cubicBezTo>
                <a:cubicBezTo>
                  <a:pt x="397042" y="599573"/>
                  <a:pt x="607595" y="689810"/>
                  <a:pt x="661737" y="613610"/>
                </a:cubicBezTo>
                <a:cubicBezTo>
                  <a:pt x="715879" y="537410"/>
                  <a:pt x="651710" y="258678"/>
                  <a:pt x="637673" y="156410"/>
                </a:cubicBezTo>
                <a:cubicBezTo>
                  <a:pt x="623636" y="54142"/>
                  <a:pt x="549442" y="36095"/>
                  <a:pt x="577516" y="0"/>
                </a:cubicBezTo>
              </a:path>
            </a:pathLst>
          </a:custGeom>
          <a:noFill/>
          <a:ln w="19050"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5618747" y="1876926"/>
            <a:ext cx="677992" cy="2213811"/>
          </a:xfrm>
          <a:custGeom>
            <a:avLst/>
            <a:gdLst>
              <a:gd name="connsiteX0" fmla="*/ 0 w 674368"/>
              <a:gd name="connsiteY0" fmla="*/ 0 h 1888958"/>
              <a:gd name="connsiteX1" fmla="*/ 108285 w 674368"/>
              <a:gd name="connsiteY1" fmla="*/ 372979 h 1888958"/>
              <a:gd name="connsiteX2" fmla="*/ 312821 w 674368"/>
              <a:gd name="connsiteY2" fmla="*/ 637674 h 1888958"/>
              <a:gd name="connsiteX3" fmla="*/ 505327 w 674368"/>
              <a:gd name="connsiteY3" fmla="*/ 902369 h 1888958"/>
              <a:gd name="connsiteX4" fmla="*/ 673769 w 674368"/>
              <a:gd name="connsiteY4" fmla="*/ 1359569 h 1888958"/>
              <a:gd name="connsiteX5" fmla="*/ 445169 w 674368"/>
              <a:gd name="connsiteY5" fmla="*/ 1888958 h 1888958"/>
              <a:gd name="connsiteX0" fmla="*/ 0 w 677992"/>
              <a:gd name="connsiteY0" fmla="*/ 0 h 2213811"/>
              <a:gd name="connsiteX1" fmla="*/ 108285 w 677992"/>
              <a:gd name="connsiteY1" fmla="*/ 372979 h 2213811"/>
              <a:gd name="connsiteX2" fmla="*/ 312821 w 677992"/>
              <a:gd name="connsiteY2" fmla="*/ 637674 h 2213811"/>
              <a:gd name="connsiteX3" fmla="*/ 505327 w 677992"/>
              <a:gd name="connsiteY3" fmla="*/ 902369 h 2213811"/>
              <a:gd name="connsiteX4" fmla="*/ 673769 w 677992"/>
              <a:gd name="connsiteY4" fmla="*/ 1359569 h 2213811"/>
              <a:gd name="connsiteX5" fmla="*/ 324854 w 677992"/>
              <a:gd name="connsiteY5" fmla="*/ 2213811 h 221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92" h="2213811">
                <a:moveTo>
                  <a:pt x="0" y="0"/>
                </a:moveTo>
                <a:cubicBezTo>
                  <a:pt x="28074" y="133350"/>
                  <a:pt x="56148" y="266700"/>
                  <a:pt x="108285" y="372979"/>
                </a:cubicBezTo>
                <a:cubicBezTo>
                  <a:pt x="160422" y="479258"/>
                  <a:pt x="246647" y="549442"/>
                  <a:pt x="312821" y="637674"/>
                </a:cubicBezTo>
                <a:cubicBezTo>
                  <a:pt x="378995" y="725906"/>
                  <a:pt x="445169" y="782053"/>
                  <a:pt x="505327" y="902369"/>
                </a:cubicBezTo>
                <a:cubicBezTo>
                  <a:pt x="565485" y="1022685"/>
                  <a:pt x="703848" y="1140995"/>
                  <a:pt x="673769" y="1359569"/>
                </a:cubicBezTo>
                <a:cubicBezTo>
                  <a:pt x="643690" y="1578143"/>
                  <a:pt x="434141" y="2031332"/>
                  <a:pt x="324854" y="221381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4559968" y="1959563"/>
            <a:ext cx="565485" cy="194090"/>
          </a:xfrm>
          <a:custGeom>
            <a:avLst/>
            <a:gdLst>
              <a:gd name="connsiteX0" fmla="*/ 0 w 565485"/>
              <a:gd name="connsiteY0" fmla="*/ 194090 h 194090"/>
              <a:gd name="connsiteX1" fmla="*/ 240632 w 565485"/>
              <a:gd name="connsiteY1" fmla="*/ 121900 h 194090"/>
              <a:gd name="connsiteX2" fmla="*/ 336885 w 565485"/>
              <a:gd name="connsiteY2" fmla="*/ 13616 h 194090"/>
              <a:gd name="connsiteX3" fmla="*/ 565485 w 565485"/>
              <a:gd name="connsiteY3" fmla="*/ 1584 h 19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5485" h="194090">
                <a:moveTo>
                  <a:pt x="0" y="194090"/>
                </a:moveTo>
                <a:cubicBezTo>
                  <a:pt x="92242" y="173034"/>
                  <a:pt x="184485" y="151979"/>
                  <a:pt x="240632" y="121900"/>
                </a:cubicBezTo>
                <a:cubicBezTo>
                  <a:pt x="296779" y="91821"/>
                  <a:pt x="282743" y="33669"/>
                  <a:pt x="336885" y="13616"/>
                </a:cubicBezTo>
                <a:cubicBezTo>
                  <a:pt x="391027" y="-6437"/>
                  <a:pt x="565485" y="1584"/>
                  <a:pt x="565485" y="1584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5450305" y="3681663"/>
            <a:ext cx="709863" cy="24325"/>
          </a:xfrm>
          <a:custGeom>
            <a:avLst/>
            <a:gdLst>
              <a:gd name="connsiteX0" fmla="*/ 0 w 709863"/>
              <a:gd name="connsiteY0" fmla="*/ 0 h 24325"/>
              <a:gd name="connsiteX1" fmla="*/ 372979 w 709863"/>
              <a:gd name="connsiteY1" fmla="*/ 24063 h 24325"/>
              <a:gd name="connsiteX2" fmla="*/ 709863 w 709863"/>
              <a:gd name="connsiteY2" fmla="*/ 12032 h 2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63" h="24325">
                <a:moveTo>
                  <a:pt x="0" y="0"/>
                </a:moveTo>
                <a:cubicBezTo>
                  <a:pt x="127334" y="11029"/>
                  <a:pt x="254669" y="22058"/>
                  <a:pt x="372979" y="24063"/>
                </a:cubicBezTo>
                <a:cubicBezTo>
                  <a:pt x="491289" y="26068"/>
                  <a:pt x="657726" y="16043"/>
                  <a:pt x="709863" y="12032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Freeform 271"/>
          <p:cNvSpPr/>
          <p:nvPr/>
        </p:nvSpPr>
        <p:spPr>
          <a:xfrm>
            <a:off x="2595504" y="1987255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3228548" y="2996992"/>
            <a:ext cx="642227" cy="314754"/>
            <a:chOff x="3228548" y="2996992"/>
            <a:chExt cx="642227" cy="314754"/>
          </a:xfrm>
        </p:grpSpPr>
        <p:grpSp>
          <p:nvGrpSpPr>
            <p:cNvPr id="47" name="Group 46"/>
            <p:cNvGrpSpPr>
              <a:grpSpLocks noChangeAspect="1"/>
            </p:cNvGrpSpPr>
            <p:nvPr/>
          </p:nvGrpSpPr>
          <p:grpSpPr>
            <a:xfrm>
              <a:off x="3230339" y="2996992"/>
              <a:ext cx="106972" cy="87728"/>
              <a:chOff x="3190536" y="2921691"/>
              <a:chExt cx="205094" cy="168192"/>
            </a:xfrm>
          </p:grpSpPr>
          <p:sp>
            <p:nvSpPr>
              <p:cNvPr id="45" name="Rectangle 44"/>
              <p:cNvSpPr>
                <a:spLocks noChangeAspect="1"/>
              </p:cNvSpPr>
              <p:nvPr/>
            </p:nvSpPr>
            <p:spPr>
              <a:xfrm>
                <a:off x="3190536" y="299349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>
                <a:spLocks/>
              </p:cNvSpPr>
              <p:nvPr/>
            </p:nvSpPr>
            <p:spPr>
              <a:xfrm>
                <a:off x="3238915" y="3005436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ectangle 333"/>
              <p:cNvSpPr>
                <a:spLocks noChangeAspect="1"/>
              </p:cNvSpPr>
              <p:nvPr/>
            </p:nvSpPr>
            <p:spPr>
              <a:xfrm>
                <a:off x="3238463" y="306776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ectangle 334"/>
              <p:cNvSpPr>
                <a:spLocks noChangeAspect="1"/>
              </p:cNvSpPr>
              <p:nvPr/>
            </p:nvSpPr>
            <p:spPr>
              <a:xfrm>
                <a:off x="3242651" y="295352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335"/>
              <p:cNvSpPr>
                <a:spLocks noChangeAspect="1"/>
              </p:cNvSpPr>
              <p:nvPr/>
            </p:nvSpPr>
            <p:spPr>
              <a:xfrm>
                <a:off x="3190983" y="2921691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336"/>
              <p:cNvSpPr>
                <a:spLocks/>
              </p:cNvSpPr>
              <p:nvPr/>
            </p:nvSpPr>
            <p:spPr>
              <a:xfrm>
                <a:off x="3307156" y="3001281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338"/>
              <p:cNvSpPr>
                <a:spLocks/>
              </p:cNvSpPr>
              <p:nvPr/>
            </p:nvSpPr>
            <p:spPr>
              <a:xfrm>
                <a:off x="3295161" y="2982391"/>
                <a:ext cx="34781" cy="2221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339"/>
              <p:cNvSpPr>
                <a:spLocks noChangeAspect="1"/>
              </p:cNvSpPr>
              <p:nvPr/>
            </p:nvSpPr>
            <p:spPr>
              <a:xfrm>
                <a:off x="3309792" y="3067893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340"/>
              <p:cNvSpPr>
                <a:spLocks noChangeAspect="1"/>
              </p:cNvSpPr>
              <p:nvPr/>
            </p:nvSpPr>
            <p:spPr>
              <a:xfrm>
                <a:off x="3372897" y="303605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2" name="TextBox 341"/>
            <p:cNvSpPr txBox="1"/>
            <p:nvPr/>
          </p:nvSpPr>
          <p:spPr>
            <a:xfrm>
              <a:off x="3228548" y="3034747"/>
              <a:ext cx="642227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Village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3021229" y="2168960"/>
            <a:ext cx="718210" cy="375294"/>
            <a:chOff x="3079456" y="2167997"/>
            <a:chExt cx="718210" cy="375294"/>
          </a:xfrm>
        </p:grpSpPr>
        <p:sp>
          <p:nvSpPr>
            <p:cNvPr id="343" name="TextBox 342"/>
            <p:cNvSpPr txBox="1"/>
            <p:nvPr/>
          </p:nvSpPr>
          <p:spPr>
            <a:xfrm>
              <a:off x="3079456" y="2167997"/>
              <a:ext cx="718210" cy="307777"/>
            </a:xfrm>
            <a:prstGeom prst="rect">
              <a:avLst/>
            </a:prstGeom>
            <a:solidFill>
              <a:srgbClr val="D2D19E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CP site</a:t>
              </a:r>
              <a:endParaRPr lang="en-US" sz="1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3324827" y="2428991"/>
              <a:ext cx="110259" cy="1143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2124075" y="3148013"/>
            <a:ext cx="333375" cy="152400"/>
            <a:chOff x="2124075" y="3148013"/>
            <a:chExt cx="333375" cy="152400"/>
          </a:xfrm>
        </p:grpSpPr>
        <p:sp>
          <p:nvSpPr>
            <p:cNvPr id="80" name="Freeform 79"/>
            <p:cNvSpPr/>
            <p:nvPr/>
          </p:nvSpPr>
          <p:spPr>
            <a:xfrm>
              <a:off x="2124075" y="3148013"/>
              <a:ext cx="333375" cy="152400"/>
            </a:xfrm>
            <a:custGeom>
              <a:avLst/>
              <a:gdLst>
                <a:gd name="connsiteX0" fmla="*/ 0 w 333375"/>
                <a:gd name="connsiteY0" fmla="*/ 152400 h 152400"/>
                <a:gd name="connsiteX1" fmla="*/ 142875 w 333375"/>
                <a:gd name="connsiteY1" fmla="*/ 123825 h 152400"/>
                <a:gd name="connsiteX2" fmla="*/ 238125 w 333375"/>
                <a:gd name="connsiteY2" fmla="*/ 42862 h 152400"/>
                <a:gd name="connsiteX3" fmla="*/ 333375 w 333375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152400">
                  <a:moveTo>
                    <a:pt x="0" y="152400"/>
                  </a:moveTo>
                  <a:cubicBezTo>
                    <a:pt x="51594" y="147240"/>
                    <a:pt x="103188" y="142081"/>
                    <a:pt x="142875" y="123825"/>
                  </a:cubicBezTo>
                  <a:cubicBezTo>
                    <a:pt x="182562" y="105569"/>
                    <a:pt x="206375" y="63499"/>
                    <a:pt x="238125" y="42862"/>
                  </a:cubicBezTo>
                  <a:cubicBezTo>
                    <a:pt x="269875" y="22225"/>
                    <a:pt x="301625" y="11112"/>
                    <a:pt x="333375" y="0"/>
                  </a:cubicBezTo>
                </a:path>
              </a:pathLst>
            </a:custGeom>
            <a:noFill/>
            <a:ln w="19050">
              <a:noFill/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346" name="Rectangle 345"/>
            <p:cNvSpPr>
              <a:spLocks noChangeAspect="1"/>
            </p:cNvSpPr>
            <p:nvPr/>
          </p:nvSpPr>
          <p:spPr>
            <a:xfrm>
              <a:off x="2219228" y="3213627"/>
              <a:ext cx="19044" cy="1842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</p:grpSp>
      <p:sp>
        <p:nvSpPr>
          <p:cNvPr id="355" name="Rectangle 354"/>
          <p:cNvSpPr/>
          <p:nvPr/>
        </p:nvSpPr>
        <p:spPr>
          <a:xfrm>
            <a:off x="2485006" y="1796405"/>
            <a:ext cx="3010700" cy="4145944"/>
          </a:xfrm>
          <a:prstGeom prst="rect">
            <a:avLst/>
          </a:prstGeom>
          <a:noFill/>
          <a:ln>
            <a:solidFill>
              <a:srgbClr val="5554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ounded Rectangle 301"/>
          <p:cNvSpPr/>
          <p:nvPr/>
        </p:nvSpPr>
        <p:spPr>
          <a:xfrm>
            <a:off x="6040103" y="376795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8C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8" name="Group 337"/>
          <p:cNvGrpSpPr/>
          <p:nvPr/>
        </p:nvGrpSpPr>
        <p:grpSpPr>
          <a:xfrm>
            <a:off x="5707805" y="187445"/>
            <a:ext cx="295274" cy="716519"/>
            <a:chOff x="-140214" y="691801"/>
            <a:chExt cx="295274" cy="716519"/>
          </a:xfrm>
        </p:grpSpPr>
        <p:grpSp>
          <p:nvGrpSpPr>
            <p:cNvPr id="347" name="Group 346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356" name="Freeform 355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8" name="TextBox 347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58" name="Freeform 357"/>
          <p:cNvSpPr>
            <a:spLocks noChangeAspect="1"/>
          </p:cNvSpPr>
          <p:nvPr/>
        </p:nvSpPr>
        <p:spPr>
          <a:xfrm rot="6221244">
            <a:off x="5433354" y="6937448"/>
            <a:ext cx="471153" cy="251149"/>
          </a:xfrm>
          <a:custGeom>
            <a:avLst/>
            <a:gdLst>
              <a:gd name="connsiteX0" fmla="*/ 85887 w 85915"/>
              <a:gd name="connsiteY0" fmla="*/ 24765 h 53640"/>
              <a:gd name="connsiteX1" fmla="*/ 30642 w 85915"/>
              <a:gd name="connsiteY1" fmla="*/ 0 h 53640"/>
              <a:gd name="connsiteX2" fmla="*/ 162 w 85915"/>
              <a:gd name="connsiteY2" fmla="*/ 24765 h 53640"/>
              <a:gd name="connsiteX3" fmla="*/ 23022 w 85915"/>
              <a:gd name="connsiteY3" fmla="*/ 53340 h 53640"/>
              <a:gd name="connsiteX4" fmla="*/ 85887 w 85915"/>
              <a:gd name="connsiteY4" fmla="*/ 24765 h 53640"/>
              <a:gd name="connsiteX0" fmla="*/ 214488 w 214496"/>
              <a:gd name="connsiteY0" fmla="*/ 1035 h 112876"/>
              <a:gd name="connsiteX1" fmla="*/ 33150 w 214496"/>
              <a:gd name="connsiteY1" fmla="*/ 56398 h 112876"/>
              <a:gd name="connsiteX2" fmla="*/ 2670 w 214496"/>
              <a:gd name="connsiteY2" fmla="*/ 81163 h 112876"/>
              <a:gd name="connsiteX3" fmla="*/ 25530 w 214496"/>
              <a:gd name="connsiteY3" fmla="*/ 109738 h 112876"/>
              <a:gd name="connsiteX4" fmla="*/ 214488 w 214496"/>
              <a:gd name="connsiteY4" fmla="*/ 1035 h 112876"/>
              <a:gd name="connsiteX0" fmla="*/ 212058 w 214330"/>
              <a:gd name="connsiteY0" fmla="*/ 682 h 111863"/>
              <a:gd name="connsiteX1" fmla="*/ 30720 w 214330"/>
              <a:gd name="connsiteY1" fmla="*/ 56045 h 111863"/>
              <a:gd name="connsiteX2" fmla="*/ 240 w 214330"/>
              <a:gd name="connsiteY2" fmla="*/ 80810 h 111863"/>
              <a:gd name="connsiteX3" fmla="*/ 23100 w 214330"/>
              <a:gd name="connsiteY3" fmla="*/ 109385 h 111863"/>
              <a:gd name="connsiteX4" fmla="*/ 125591 w 214330"/>
              <a:gd name="connsiteY4" fmla="*/ 98071 h 111863"/>
              <a:gd name="connsiteX5" fmla="*/ 212058 w 214330"/>
              <a:gd name="connsiteY5" fmla="*/ 682 h 111863"/>
              <a:gd name="connsiteX0" fmla="*/ 212058 w 214362"/>
              <a:gd name="connsiteY0" fmla="*/ 829 h 112010"/>
              <a:gd name="connsiteX1" fmla="*/ 29908 w 214362"/>
              <a:gd name="connsiteY1" fmla="*/ 52860 h 112010"/>
              <a:gd name="connsiteX2" fmla="*/ 240 w 214362"/>
              <a:gd name="connsiteY2" fmla="*/ 80957 h 112010"/>
              <a:gd name="connsiteX3" fmla="*/ 23100 w 214362"/>
              <a:gd name="connsiteY3" fmla="*/ 109532 h 112010"/>
              <a:gd name="connsiteX4" fmla="*/ 125591 w 214362"/>
              <a:gd name="connsiteY4" fmla="*/ 98218 h 112010"/>
              <a:gd name="connsiteX5" fmla="*/ 212058 w 214362"/>
              <a:gd name="connsiteY5" fmla="*/ 829 h 112010"/>
              <a:gd name="connsiteX0" fmla="*/ 212058 w 212058"/>
              <a:gd name="connsiteY0" fmla="*/ 1856 h 113037"/>
              <a:gd name="connsiteX1" fmla="*/ 125349 w 212058"/>
              <a:gd name="connsiteY1" fmla="*/ 36649 h 113037"/>
              <a:gd name="connsiteX2" fmla="*/ 29908 w 212058"/>
              <a:gd name="connsiteY2" fmla="*/ 53887 h 113037"/>
              <a:gd name="connsiteX3" fmla="*/ 240 w 212058"/>
              <a:gd name="connsiteY3" fmla="*/ 81984 h 113037"/>
              <a:gd name="connsiteX4" fmla="*/ 23100 w 212058"/>
              <a:gd name="connsiteY4" fmla="*/ 110559 h 113037"/>
              <a:gd name="connsiteX5" fmla="*/ 125591 w 212058"/>
              <a:gd name="connsiteY5" fmla="*/ 99245 h 113037"/>
              <a:gd name="connsiteX6" fmla="*/ 212058 w 212058"/>
              <a:gd name="connsiteY6" fmla="*/ 1856 h 11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058" h="113037">
                <a:moveTo>
                  <a:pt x="212058" y="1856"/>
                </a:moveTo>
                <a:cubicBezTo>
                  <a:pt x="212018" y="-8577"/>
                  <a:pt x="155707" y="27977"/>
                  <a:pt x="125349" y="36649"/>
                </a:cubicBezTo>
                <a:cubicBezTo>
                  <a:pt x="94991" y="45321"/>
                  <a:pt x="50760" y="46331"/>
                  <a:pt x="29908" y="53887"/>
                </a:cubicBezTo>
                <a:cubicBezTo>
                  <a:pt x="9056" y="61443"/>
                  <a:pt x="1510" y="73094"/>
                  <a:pt x="240" y="81984"/>
                </a:cubicBezTo>
                <a:cubicBezTo>
                  <a:pt x="-1030" y="90874"/>
                  <a:pt x="2208" y="107682"/>
                  <a:pt x="23100" y="110559"/>
                </a:cubicBezTo>
                <a:cubicBezTo>
                  <a:pt x="43992" y="113436"/>
                  <a:pt x="94098" y="117362"/>
                  <a:pt x="125591" y="99245"/>
                </a:cubicBezTo>
                <a:cubicBezTo>
                  <a:pt x="157084" y="81128"/>
                  <a:pt x="212098" y="12289"/>
                  <a:pt x="212058" y="1856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Freeform 358"/>
          <p:cNvSpPr/>
          <p:nvPr/>
        </p:nvSpPr>
        <p:spPr>
          <a:xfrm>
            <a:off x="4776537" y="8085221"/>
            <a:ext cx="424803" cy="806116"/>
          </a:xfrm>
          <a:custGeom>
            <a:avLst/>
            <a:gdLst>
              <a:gd name="connsiteX0" fmla="*/ 0 w 424803"/>
              <a:gd name="connsiteY0" fmla="*/ 0 h 806116"/>
              <a:gd name="connsiteX1" fmla="*/ 240631 w 424803"/>
              <a:gd name="connsiteY1" fmla="*/ 240632 h 806116"/>
              <a:gd name="connsiteX2" fmla="*/ 348916 w 424803"/>
              <a:gd name="connsiteY2" fmla="*/ 421105 h 806116"/>
              <a:gd name="connsiteX3" fmla="*/ 421105 w 424803"/>
              <a:gd name="connsiteY3" fmla="*/ 637674 h 806116"/>
              <a:gd name="connsiteX4" fmla="*/ 421105 w 424803"/>
              <a:gd name="connsiteY4" fmla="*/ 806116 h 80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4803" h="806116">
                <a:moveTo>
                  <a:pt x="0" y="0"/>
                </a:moveTo>
                <a:cubicBezTo>
                  <a:pt x="91239" y="85224"/>
                  <a:pt x="182478" y="170448"/>
                  <a:pt x="240631" y="240632"/>
                </a:cubicBezTo>
                <a:cubicBezTo>
                  <a:pt x="298784" y="310816"/>
                  <a:pt x="318837" y="354931"/>
                  <a:pt x="348916" y="421105"/>
                </a:cubicBezTo>
                <a:cubicBezTo>
                  <a:pt x="378995" y="487279"/>
                  <a:pt x="409073" y="573505"/>
                  <a:pt x="421105" y="637674"/>
                </a:cubicBezTo>
                <a:cubicBezTo>
                  <a:pt x="433137" y="701843"/>
                  <a:pt x="411079" y="780048"/>
                  <a:pt x="421105" y="80611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6204987" y="7050505"/>
            <a:ext cx="436445" cy="1864895"/>
          </a:xfrm>
          <a:custGeom>
            <a:avLst/>
            <a:gdLst>
              <a:gd name="connsiteX0" fmla="*/ 75497 w 436445"/>
              <a:gd name="connsiteY0" fmla="*/ 0 h 1864895"/>
              <a:gd name="connsiteX1" fmla="*/ 3308 w 436445"/>
              <a:gd name="connsiteY1" fmla="*/ 168442 h 1864895"/>
              <a:gd name="connsiteX2" fmla="*/ 27371 w 436445"/>
              <a:gd name="connsiteY2" fmla="*/ 397042 h 1864895"/>
              <a:gd name="connsiteX3" fmla="*/ 159718 w 436445"/>
              <a:gd name="connsiteY3" fmla="*/ 709863 h 1864895"/>
              <a:gd name="connsiteX4" fmla="*/ 268002 w 436445"/>
              <a:gd name="connsiteY4" fmla="*/ 998621 h 1864895"/>
              <a:gd name="connsiteX5" fmla="*/ 376287 w 436445"/>
              <a:gd name="connsiteY5" fmla="*/ 1215190 h 1864895"/>
              <a:gd name="connsiteX6" fmla="*/ 292066 w 436445"/>
              <a:gd name="connsiteY6" fmla="*/ 1383632 h 1864895"/>
              <a:gd name="connsiteX7" fmla="*/ 328160 w 436445"/>
              <a:gd name="connsiteY7" fmla="*/ 1684421 h 1864895"/>
              <a:gd name="connsiteX8" fmla="*/ 436445 w 436445"/>
              <a:gd name="connsiteY8" fmla="*/ 1864895 h 186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445" h="1864895">
                <a:moveTo>
                  <a:pt x="75497" y="0"/>
                </a:moveTo>
                <a:cubicBezTo>
                  <a:pt x="43413" y="51134"/>
                  <a:pt x="11329" y="102268"/>
                  <a:pt x="3308" y="168442"/>
                </a:cubicBezTo>
                <a:cubicBezTo>
                  <a:pt x="-4713" y="234616"/>
                  <a:pt x="1303" y="306805"/>
                  <a:pt x="27371" y="397042"/>
                </a:cubicBezTo>
                <a:cubicBezTo>
                  <a:pt x="53439" y="487279"/>
                  <a:pt x="119613" y="609600"/>
                  <a:pt x="159718" y="709863"/>
                </a:cubicBezTo>
                <a:cubicBezTo>
                  <a:pt x="199823" y="810126"/>
                  <a:pt x="231907" y="914400"/>
                  <a:pt x="268002" y="998621"/>
                </a:cubicBezTo>
                <a:cubicBezTo>
                  <a:pt x="304097" y="1082842"/>
                  <a:pt x="372276" y="1151022"/>
                  <a:pt x="376287" y="1215190"/>
                </a:cubicBezTo>
                <a:cubicBezTo>
                  <a:pt x="380298" y="1279358"/>
                  <a:pt x="300087" y="1305427"/>
                  <a:pt x="292066" y="1383632"/>
                </a:cubicBezTo>
                <a:cubicBezTo>
                  <a:pt x="284045" y="1461837"/>
                  <a:pt x="304097" y="1604211"/>
                  <a:pt x="328160" y="1684421"/>
                </a:cubicBezTo>
                <a:cubicBezTo>
                  <a:pt x="352223" y="1764632"/>
                  <a:pt x="394334" y="1814763"/>
                  <a:pt x="436445" y="18648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476576" y="3330409"/>
            <a:ext cx="569387" cy="400110"/>
            <a:chOff x="453336" y="3718330"/>
            <a:chExt cx="569387" cy="400110"/>
          </a:xfrm>
        </p:grpSpPr>
        <p:sp>
          <p:nvSpPr>
            <p:cNvPr id="37" name="Rounded Rectangle 36"/>
            <p:cNvSpPr/>
            <p:nvPr/>
          </p:nvSpPr>
          <p:spPr>
            <a:xfrm>
              <a:off x="536479" y="379203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453336" y="3718330"/>
              <a:ext cx="569387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925</a:t>
              </a:r>
              <a:endPara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1035097" y="1720195"/>
            <a:ext cx="530915" cy="369332"/>
            <a:chOff x="1033004" y="1862796"/>
            <a:chExt cx="530915" cy="369332"/>
          </a:xfrm>
        </p:grpSpPr>
        <p:sp>
          <p:nvSpPr>
            <p:cNvPr id="362" name="Rounded Rectangle 361"/>
            <p:cNvSpPr/>
            <p:nvPr/>
          </p:nvSpPr>
          <p:spPr>
            <a:xfrm>
              <a:off x="1120840" y="1940142"/>
              <a:ext cx="247225" cy="135394"/>
            </a:xfrm>
            <a:prstGeom prst="roundRect">
              <a:avLst/>
            </a:prstGeom>
            <a:solidFill>
              <a:srgbClr val="E1E0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033004" y="186279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636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76982" y="7716717"/>
            <a:ext cx="492443" cy="276999"/>
            <a:chOff x="355916" y="7801381"/>
            <a:chExt cx="492443" cy="276999"/>
          </a:xfrm>
        </p:grpSpPr>
        <p:sp>
          <p:nvSpPr>
            <p:cNvPr id="365" name="Rounded Rectangle 364"/>
            <p:cNvSpPr/>
            <p:nvPr/>
          </p:nvSpPr>
          <p:spPr>
            <a:xfrm>
              <a:off x="447251" y="7874952"/>
              <a:ext cx="322856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55916" y="7801381"/>
              <a:ext cx="492443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1017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2973873" y="6893310"/>
            <a:ext cx="530915" cy="369332"/>
            <a:chOff x="2964241" y="7018128"/>
            <a:chExt cx="530915" cy="369332"/>
          </a:xfrm>
        </p:grpSpPr>
        <p:sp>
          <p:nvSpPr>
            <p:cNvPr id="366" name="Rounded Rectangle 365"/>
            <p:cNvSpPr/>
            <p:nvPr/>
          </p:nvSpPr>
          <p:spPr>
            <a:xfrm>
              <a:off x="3068820" y="7096136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964241" y="7018128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812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4" name="Group 1023"/>
          <p:cNvGrpSpPr/>
          <p:nvPr/>
        </p:nvGrpSpPr>
        <p:grpSpPr>
          <a:xfrm>
            <a:off x="5141237" y="7428906"/>
            <a:ext cx="530915" cy="369332"/>
            <a:chOff x="5135880" y="7446057"/>
            <a:chExt cx="530915" cy="369332"/>
          </a:xfrm>
        </p:grpSpPr>
        <p:sp>
          <p:nvSpPr>
            <p:cNvPr id="368" name="Rounded Rectangle 367"/>
            <p:cNvSpPr/>
            <p:nvPr/>
          </p:nvSpPr>
          <p:spPr>
            <a:xfrm>
              <a:off x="5226963" y="752421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5135880" y="7446057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769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4968171" y="5577858"/>
            <a:ext cx="530915" cy="369332"/>
            <a:chOff x="4966484" y="5593096"/>
            <a:chExt cx="530915" cy="369332"/>
          </a:xfrm>
        </p:grpSpPr>
        <p:sp>
          <p:nvSpPr>
            <p:cNvPr id="369" name="Rounded Rectangle 368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4966484" y="559309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0" name="Group 369"/>
          <p:cNvGrpSpPr/>
          <p:nvPr/>
        </p:nvGrpSpPr>
        <p:grpSpPr>
          <a:xfrm>
            <a:off x="4599703" y="8127850"/>
            <a:ext cx="1981435" cy="694158"/>
            <a:chOff x="-3783439" y="4249739"/>
            <a:chExt cx="1981435" cy="694158"/>
          </a:xfrm>
          <a:solidFill>
            <a:schemeClr val="bg1"/>
          </a:solidFill>
        </p:grpSpPr>
        <p:sp>
          <p:nvSpPr>
            <p:cNvPr id="371" name="Rectangle 370"/>
            <p:cNvSpPr/>
            <p:nvPr/>
          </p:nvSpPr>
          <p:spPr>
            <a:xfrm>
              <a:off x="-3783439" y="4249739"/>
              <a:ext cx="1981435" cy="6738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2" name="Group 371"/>
            <p:cNvGrpSpPr/>
            <p:nvPr/>
          </p:nvGrpSpPr>
          <p:grpSpPr>
            <a:xfrm>
              <a:off x="-3772793" y="4282474"/>
              <a:ext cx="1970789" cy="661423"/>
              <a:chOff x="-3780687" y="4266177"/>
              <a:chExt cx="1970789" cy="661423"/>
            </a:xfrm>
            <a:grpFill/>
          </p:grpSpPr>
          <p:grpSp>
            <p:nvGrpSpPr>
              <p:cNvPr id="373" name="Group 372"/>
              <p:cNvGrpSpPr/>
              <p:nvPr/>
            </p:nvGrpSpPr>
            <p:grpSpPr>
              <a:xfrm>
                <a:off x="-3780687" y="4266177"/>
                <a:ext cx="1970789" cy="315450"/>
                <a:chOff x="5289326" y="7864620"/>
                <a:chExt cx="2055553" cy="315450"/>
              </a:xfrm>
              <a:grpFill/>
            </p:grpSpPr>
            <p:grpSp>
              <p:nvGrpSpPr>
                <p:cNvPr id="375" name="Group 374"/>
                <p:cNvGrpSpPr/>
                <p:nvPr/>
              </p:nvGrpSpPr>
              <p:grpSpPr>
                <a:xfrm>
                  <a:off x="5427344" y="8086725"/>
                  <a:ext cx="1529717" cy="93345"/>
                  <a:chOff x="5427344" y="8086725"/>
                  <a:chExt cx="1529717" cy="93345"/>
                </a:xfrm>
                <a:grpFill/>
              </p:grpSpPr>
              <p:grpSp>
                <p:nvGrpSpPr>
                  <p:cNvPr id="378" name="Group 377"/>
                  <p:cNvGrpSpPr/>
                  <p:nvPr/>
                </p:nvGrpSpPr>
                <p:grpSpPr>
                  <a:xfrm>
                    <a:off x="5435942" y="8133347"/>
                    <a:ext cx="1519213" cy="45719"/>
                    <a:chOff x="5426242" y="8133347"/>
                    <a:chExt cx="1522396" cy="46723"/>
                  </a:xfrm>
                  <a:grpFill/>
                </p:grpSpPr>
                <p:sp>
                  <p:nvSpPr>
                    <p:cNvPr id="381" name="Rectangle 380"/>
                    <p:cNvSpPr/>
                    <p:nvPr/>
                  </p:nvSpPr>
                  <p:spPr>
                    <a:xfrm>
                      <a:off x="5426242" y="8133347"/>
                      <a:ext cx="761198" cy="46723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2" name="Rectangle 381"/>
                    <p:cNvSpPr/>
                    <p:nvPr/>
                  </p:nvSpPr>
                  <p:spPr>
                    <a:xfrm>
                      <a:off x="6187440" y="8133347"/>
                      <a:ext cx="761198" cy="46723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9" name="Freeform 378"/>
                  <p:cNvSpPr/>
                  <p:nvPr/>
                </p:nvSpPr>
                <p:spPr>
                  <a:xfrm>
                    <a:off x="5427344" y="8086725"/>
                    <a:ext cx="1086" cy="91910"/>
                  </a:xfrm>
                  <a:custGeom>
                    <a:avLst/>
                    <a:gdLst>
                      <a:gd name="connsiteX0" fmla="*/ 0 w 3810"/>
                      <a:gd name="connsiteY0" fmla="*/ 0 h 173355"/>
                      <a:gd name="connsiteX1" fmla="*/ 3810 w 3810"/>
                      <a:gd name="connsiteY1" fmla="*/ 173355 h 173355"/>
                      <a:gd name="connsiteX0" fmla="*/ 0 w 10000"/>
                      <a:gd name="connsiteY0" fmla="*/ 0 h 7912"/>
                      <a:gd name="connsiteX1" fmla="*/ 10000 w 10000"/>
                      <a:gd name="connsiteY1" fmla="*/ 7912 h 7912"/>
                      <a:gd name="connsiteX0" fmla="*/ 0 w 2850"/>
                      <a:gd name="connsiteY0" fmla="*/ 0 h 6701"/>
                      <a:gd name="connsiteX1" fmla="*/ 2850 w 2850"/>
                      <a:gd name="connsiteY1" fmla="*/ 6701 h 6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0" h="6701">
                        <a:moveTo>
                          <a:pt x="0" y="0"/>
                        </a:moveTo>
                        <a:cubicBezTo>
                          <a:pt x="3333" y="3333"/>
                          <a:pt x="-483" y="3368"/>
                          <a:pt x="2850" y="6701"/>
                        </a:cubicBez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reeform 379"/>
                  <p:cNvSpPr/>
                  <p:nvPr/>
                </p:nvSpPr>
                <p:spPr>
                  <a:xfrm>
                    <a:off x="6955156" y="8105775"/>
                    <a:ext cx="1905" cy="74295"/>
                  </a:xfrm>
                  <a:custGeom>
                    <a:avLst/>
                    <a:gdLst>
                      <a:gd name="connsiteX0" fmla="*/ 0 w 7620"/>
                      <a:gd name="connsiteY0" fmla="*/ 0 h 74295"/>
                      <a:gd name="connsiteX1" fmla="*/ 7620 w 7620"/>
                      <a:gd name="connsiteY1" fmla="*/ 74295 h 74295"/>
                      <a:gd name="connsiteX0" fmla="*/ 0 w 2500"/>
                      <a:gd name="connsiteY0" fmla="*/ 0 h 10000"/>
                      <a:gd name="connsiteX1" fmla="*/ 2500 w 2500"/>
                      <a:gd name="connsiteY1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0" h="10000">
                        <a:moveTo>
                          <a:pt x="0" y="0"/>
                        </a:moveTo>
                        <a:lnTo>
                          <a:pt x="2500" y="10000"/>
                        </a:ln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6" name="TextBox 375"/>
                <p:cNvSpPr txBox="1"/>
                <p:nvPr/>
              </p:nvSpPr>
              <p:spPr>
                <a:xfrm>
                  <a:off x="6577120" y="7871289"/>
                  <a:ext cx="767759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1000 m</a:t>
                  </a:r>
                  <a:endParaRPr lang="en-US" sz="1400" b="1" dirty="0"/>
                </a:p>
              </p:txBody>
            </p:sp>
            <p:sp>
              <p:nvSpPr>
                <p:cNvPr id="377" name="TextBox 376"/>
                <p:cNvSpPr txBox="1"/>
                <p:nvPr/>
              </p:nvSpPr>
              <p:spPr>
                <a:xfrm>
                  <a:off x="5289326" y="7864620"/>
                  <a:ext cx="276038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0</a:t>
                  </a:r>
                  <a:endParaRPr lang="en-US" sz="1400" b="1" dirty="0"/>
                </a:p>
              </p:txBody>
            </p:sp>
          </p:grpSp>
          <p:sp>
            <p:nvSpPr>
              <p:cNvPr id="374" name="TextBox 373"/>
              <p:cNvSpPr txBox="1"/>
              <p:nvPr/>
            </p:nvSpPr>
            <p:spPr>
              <a:xfrm>
                <a:off x="-3680183" y="4619823"/>
                <a:ext cx="1769780" cy="30777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/>
                  <a:t>Contour Interval 25m</a:t>
                </a:r>
                <a:endParaRPr lang="en-US" sz="1400" b="1" dirty="0"/>
              </a:p>
            </p:txBody>
          </p:sp>
        </p:grpSp>
      </p:grpSp>
      <p:sp>
        <p:nvSpPr>
          <p:cNvPr id="425" name="Freeform 424"/>
          <p:cNvSpPr/>
          <p:nvPr/>
        </p:nvSpPr>
        <p:spPr>
          <a:xfrm rot="7011918">
            <a:off x="4069568" y="2981494"/>
            <a:ext cx="295015" cy="620837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079" h="963290">
                <a:moveTo>
                  <a:pt x="0" y="688256"/>
                </a:moveTo>
                <a:lnTo>
                  <a:pt x="363379" y="152400"/>
                </a:lnTo>
                <a:lnTo>
                  <a:pt x="268129" y="121920"/>
                </a:lnTo>
                <a:lnTo>
                  <a:pt x="515779" y="0"/>
                </a:lnTo>
                <a:lnTo>
                  <a:pt x="630079" y="266700"/>
                </a:lnTo>
                <a:lnTo>
                  <a:pt x="553879" y="240030"/>
                </a:lnTo>
                <a:lnTo>
                  <a:pt x="334577" y="963290"/>
                </a:lnTo>
              </a:path>
            </a:pathLst>
          </a:custGeom>
          <a:solidFill>
            <a:srgbClr val="0000FF">
              <a:alpha val="43137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Rectangle 102"/>
          <p:cNvSpPr/>
          <p:nvPr/>
        </p:nvSpPr>
        <p:spPr>
          <a:xfrm>
            <a:off x="134800" y="2469362"/>
            <a:ext cx="3074581" cy="265643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/>
          </a:p>
        </p:txBody>
      </p:sp>
      <p:sp>
        <p:nvSpPr>
          <p:cNvPr id="287" name="TextBox 286"/>
          <p:cNvSpPr txBox="1"/>
          <p:nvPr/>
        </p:nvSpPr>
        <p:spPr>
          <a:xfrm>
            <a:off x="1210475" y="29482"/>
            <a:ext cx="4442242" cy="120032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Waiting for Currahees</a:t>
            </a:r>
          </a:p>
          <a:p>
            <a:pPr algn="ctr"/>
            <a:r>
              <a:rPr lang="en-US" sz="2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Estimate of the Enemy Situation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10 - 17 May</a:t>
            </a:r>
          </a:p>
        </p:txBody>
      </p:sp>
      <p:sp>
        <p:nvSpPr>
          <p:cNvPr id="325" name="Freeform 324"/>
          <p:cNvSpPr/>
          <p:nvPr/>
        </p:nvSpPr>
        <p:spPr>
          <a:xfrm>
            <a:off x="4247016" y="3016532"/>
            <a:ext cx="1511687" cy="1867131"/>
          </a:xfrm>
          <a:custGeom>
            <a:avLst/>
            <a:gdLst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20392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20391 w 1361878"/>
              <a:gd name="connsiteY26" fmla="*/ 736729 h 1583904"/>
              <a:gd name="connsiteX27" fmla="*/ 311427 w 1361878"/>
              <a:gd name="connsiteY27" fmla="*/ 405034 h 1583904"/>
              <a:gd name="connsiteX0" fmla="*/ 311427 w 1361878"/>
              <a:gd name="connsiteY0" fmla="*/ 405034 h 1663640"/>
              <a:gd name="connsiteX1" fmla="*/ 526580 w 1361878"/>
              <a:gd name="connsiteY1" fmla="*/ 279528 h 1663640"/>
              <a:gd name="connsiteX2" fmla="*/ 607262 w 1361878"/>
              <a:gd name="connsiteY2" fmla="*/ 145058 h 1663640"/>
              <a:gd name="connsiteX3" fmla="*/ 714839 w 1361878"/>
              <a:gd name="connsiteY3" fmla="*/ 37481 h 1663640"/>
              <a:gd name="connsiteX4" fmla="*/ 876203 w 1361878"/>
              <a:gd name="connsiteY4" fmla="*/ 1622 h 1663640"/>
              <a:gd name="connsiteX5" fmla="*/ 1028603 w 1361878"/>
              <a:gd name="connsiteY5" fmla="*/ 82305 h 1663640"/>
              <a:gd name="connsiteX6" fmla="*/ 1001709 w 1361878"/>
              <a:gd name="connsiteY6" fmla="*/ 252634 h 1663640"/>
              <a:gd name="connsiteX7" fmla="*/ 885168 w 1361878"/>
              <a:gd name="connsiteY7" fmla="*/ 413999 h 1663640"/>
              <a:gd name="connsiteX8" fmla="*/ 903098 w 1361878"/>
              <a:gd name="connsiteY8" fmla="*/ 629152 h 1663640"/>
              <a:gd name="connsiteX9" fmla="*/ 1001709 w 1361878"/>
              <a:gd name="connsiteY9" fmla="*/ 817411 h 1663640"/>
              <a:gd name="connsiteX10" fmla="*/ 1234792 w 1361878"/>
              <a:gd name="connsiteY10" fmla="*/ 951881 h 1663640"/>
              <a:gd name="connsiteX11" fmla="*/ 1360298 w 1361878"/>
              <a:gd name="connsiteY11" fmla="*/ 1113246 h 1663640"/>
              <a:gd name="connsiteX12" fmla="*/ 1288580 w 1361878"/>
              <a:gd name="connsiteY12" fmla="*/ 1193928 h 1663640"/>
              <a:gd name="connsiteX13" fmla="*/ 1055498 w 1361878"/>
              <a:gd name="connsiteY13" fmla="*/ 1184963 h 1663640"/>
              <a:gd name="connsiteX14" fmla="*/ 983780 w 1361878"/>
              <a:gd name="connsiteY14" fmla="*/ 1283575 h 1663640"/>
              <a:gd name="connsiteX15" fmla="*/ 759662 w 1361878"/>
              <a:gd name="connsiteY15" fmla="*/ 1651128 h 1663640"/>
              <a:gd name="connsiteX16" fmla="*/ 678980 w 1361878"/>
              <a:gd name="connsiteY16" fmla="*/ 1561481 h 1663640"/>
              <a:gd name="connsiteX17" fmla="*/ 678980 w 1361878"/>
              <a:gd name="connsiteY17" fmla="*/ 1400116 h 1663640"/>
              <a:gd name="connsiteX18" fmla="*/ 589333 w 1361878"/>
              <a:gd name="connsiteY18" fmla="*/ 1238752 h 1663640"/>
              <a:gd name="connsiteX19" fmla="*/ 427968 w 1361878"/>
              <a:gd name="connsiteY19" fmla="*/ 1328399 h 1663640"/>
              <a:gd name="connsiteX20" fmla="*/ 347286 w 1361878"/>
              <a:gd name="connsiteY20" fmla="*/ 1444940 h 1663640"/>
              <a:gd name="connsiteX21" fmla="*/ 230745 w 1361878"/>
              <a:gd name="connsiteY21" fmla="*/ 1543552 h 1663640"/>
              <a:gd name="connsiteX22" fmla="*/ 42486 w 1361878"/>
              <a:gd name="connsiteY22" fmla="*/ 1516658 h 1663640"/>
              <a:gd name="connsiteX23" fmla="*/ 6627 w 1361878"/>
              <a:gd name="connsiteY23" fmla="*/ 1373222 h 1663640"/>
              <a:gd name="connsiteX24" fmla="*/ 141098 w 1361878"/>
              <a:gd name="connsiteY24" fmla="*/ 1175999 h 1663640"/>
              <a:gd name="connsiteX25" fmla="*/ 356250 w 1361878"/>
              <a:gd name="connsiteY25" fmla="*/ 951881 h 1663640"/>
              <a:gd name="connsiteX26" fmla="*/ 320391 w 1361878"/>
              <a:gd name="connsiteY26" fmla="*/ 736729 h 1663640"/>
              <a:gd name="connsiteX27" fmla="*/ 311427 w 1361878"/>
              <a:gd name="connsiteY27" fmla="*/ 405034 h 166364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589333 w 1361878"/>
              <a:gd name="connsiteY18" fmla="*/ 1238752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419003 w 1361878"/>
              <a:gd name="connsiteY25" fmla="*/ 924987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61878" h="1682100">
                <a:moveTo>
                  <a:pt x="311427" y="405034"/>
                </a:moveTo>
                <a:cubicBezTo>
                  <a:pt x="345792" y="328834"/>
                  <a:pt x="477274" y="322857"/>
                  <a:pt x="526580" y="279528"/>
                </a:cubicBezTo>
                <a:cubicBezTo>
                  <a:pt x="575886" y="236199"/>
                  <a:pt x="575886" y="185399"/>
                  <a:pt x="607262" y="145058"/>
                </a:cubicBezTo>
                <a:cubicBezTo>
                  <a:pt x="638638" y="104717"/>
                  <a:pt x="670016" y="61387"/>
                  <a:pt x="714839" y="37481"/>
                </a:cubicBezTo>
                <a:cubicBezTo>
                  <a:pt x="759663" y="13575"/>
                  <a:pt x="823909" y="-5849"/>
                  <a:pt x="876203" y="1622"/>
                </a:cubicBezTo>
                <a:cubicBezTo>
                  <a:pt x="928497" y="9093"/>
                  <a:pt x="1007685" y="40470"/>
                  <a:pt x="1028603" y="82305"/>
                </a:cubicBezTo>
                <a:cubicBezTo>
                  <a:pt x="1049521" y="124140"/>
                  <a:pt x="1025615" y="197352"/>
                  <a:pt x="1001709" y="252634"/>
                </a:cubicBezTo>
                <a:cubicBezTo>
                  <a:pt x="977803" y="307916"/>
                  <a:pt x="901603" y="351246"/>
                  <a:pt x="885168" y="413999"/>
                </a:cubicBezTo>
                <a:cubicBezTo>
                  <a:pt x="868733" y="476752"/>
                  <a:pt x="883675" y="561917"/>
                  <a:pt x="903098" y="629152"/>
                </a:cubicBezTo>
                <a:cubicBezTo>
                  <a:pt x="922521" y="696387"/>
                  <a:pt x="946427" y="763623"/>
                  <a:pt x="1001709" y="817411"/>
                </a:cubicBezTo>
                <a:cubicBezTo>
                  <a:pt x="1056991" y="871199"/>
                  <a:pt x="1175027" y="902575"/>
                  <a:pt x="1234792" y="951881"/>
                </a:cubicBezTo>
                <a:cubicBezTo>
                  <a:pt x="1294557" y="1001187"/>
                  <a:pt x="1351333" y="1072905"/>
                  <a:pt x="1360298" y="1113246"/>
                </a:cubicBezTo>
                <a:cubicBezTo>
                  <a:pt x="1369263" y="1153587"/>
                  <a:pt x="1339380" y="1181975"/>
                  <a:pt x="1288580" y="1193928"/>
                </a:cubicBezTo>
                <a:cubicBezTo>
                  <a:pt x="1237780" y="1205881"/>
                  <a:pt x="1106298" y="1170022"/>
                  <a:pt x="1055498" y="1184963"/>
                </a:cubicBezTo>
                <a:cubicBezTo>
                  <a:pt x="1004698" y="1199904"/>
                  <a:pt x="1033086" y="1205881"/>
                  <a:pt x="983780" y="1283575"/>
                </a:cubicBezTo>
                <a:cubicBezTo>
                  <a:pt x="934474" y="1361269"/>
                  <a:pt x="816439" y="1592857"/>
                  <a:pt x="759662" y="1651128"/>
                </a:cubicBezTo>
                <a:cubicBezTo>
                  <a:pt x="702886" y="1709399"/>
                  <a:pt x="656568" y="1675034"/>
                  <a:pt x="643121" y="1633199"/>
                </a:cubicBezTo>
                <a:cubicBezTo>
                  <a:pt x="629674" y="1591364"/>
                  <a:pt x="683462" y="1449422"/>
                  <a:pt x="678980" y="1400116"/>
                </a:cubicBezTo>
                <a:cubicBezTo>
                  <a:pt x="674498" y="1350810"/>
                  <a:pt x="658062" y="1349316"/>
                  <a:pt x="616227" y="1337363"/>
                </a:cubicBezTo>
                <a:cubicBezTo>
                  <a:pt x="574392" y="1325410"/>
                  <a:pt x="472792" y="1310470"/>
                  <a:pt x="427968" y="1328399"/>
                </a:cubicBezTo>
                <a:cubicBezTo>
                  <a:pt x="383145" y="1346329"/>
                  <a:pt x="380156" y="1409081"/>
                  <a:pt x="347286" y="1444940"/>
                </a:cubicBezTo>
                <a:cubicBezTo>
                  <a:pt x="314416" y="1480799"/>
                  <a:pt x="281545" y="1531599"/>
                  <a:pt x="230745" y="1543552"/>
                </a:cubicBezTo>
                <a:cubicBezTo>
                  <a:pt x="179945" y="1555505"/>
                  <a:pt x="79839" y="1545046"/>
                  <a:pt x="42486" y="1516658"/>
                </a:cubicBezTo>
                <a:cubicBezTo>
                  <a:pt x="5133" y="1488270"/>
                  <a:pt x="-9808" y="1429998"/>
                  <a:pt x="6627" y="1373222"/>
                </a:cubicBezTo>
                <a:cubicBezTo>
                  <a:pt x="23062" y="1316446"/>
                  <a:pt x="72369" y="1250705"/>
                  <a:pt x="141098" y="1175999"/>
                </a:cubicBezTo>
                <a:cubicBezTo>
                  <a:pt x="209827" y="1101293"/>
                  <a:pt x="389121" y="995210"/>
                  <a:pt x="419003" y="924987"/>
                </a:cubicBezTo>
                <a:cubicBezTo>
                  <a:pt x="448885" y="854764"/>
                  <a:pt x="338320" y="823388"/>
                  <a:pt x="320391" y="736729"/>
                </a:cubicBezTo>
                <a:cubicBezTo>
                  <a:pt x="302462" y="650070"/>
                  <a:pt x="277062" y="481234"/>
                  <a:pt x="311427" y="405034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1" name="Group 110"/>
          <p:cNvGrpSpPr/>
          <p:nvPr/>
        </p:nvGrpSpPr>
        <p:grpSpPr>
          <a:xfrm>
            <a:off x="4082655" y="7460583"/>
            <a:ext cx="530915" cy="369332"/>
            <a:chOff x="4081206" y="7477214"/>
            <a:chExt cx="530915" cy="369332"/>
          </a:xfrm>
        </p:grpSpPr>
        <p:sp>
          <p:nvSpPr>
            <p:cNvPr id="367" name="Rounded Rectangle 366"/>
            <p:cNvSpPr/>
            <p:nvPr/>
          </p:nvSpPr>
          <p:spPr>
            <a:xfrm>
              <a:off x="4165986" y="755392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4081206" y="7477214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859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6" name="Group 1025"/>
          <p:cNvGrpSpPr/>
          <p:nvPr/>
        </p:nvGrpSpPr>
        <p:grpSpPr>
          <a:xfrm>
            <a:off x="5118482" y="4034626"/>
            <a:ext cx="530915" cy="369332"/>
            <a:chOff x="5118482" y="4034626"/>
            <a:chExt cx="530915" cy="369332"/>
          </a:xfrm>
        </p:grpSpPr>
        <p:sp>
          <p:nvSpPr>
            <p:cNvPr id="363" name="Rounded Rectangle 362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118482" y="403462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4995533" y="3540033"/>
            <a:ext cx="415498" cy="276999"/>
            <a:chOff x="4984245" y="3544533"/>
            <a:chExt cx="415498" cy="276999"/>
          </a:xfrm>
        </p:grpSpPr>
        <p:sp>
          <p:nvSpPr>
            <p:cNvPr id="364" name="Rounded Rectangle 363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984245" y="3544533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14" name="Group 313"/>
          <p:cNvGrpSpPr>
            <a:grpSpLocks noChangeAspect="1"/>
          </p:cNvGrpSpPr>
          <p:nvPr/>
        </p:nvGrpSpPr>
        <p:grpSpPr>
          <a:xfrm>
            <a:off x="4613236" y="3658851"/>
            <a:ext cx="680627" cy="567218"/>
            <a:chOff x="4536588" y="4654173"/>
            <a:chExt cx="838738" cy="698985"/>
          </a:xfrm>
        </p:grpSpPr>
        <p:grpSp>
          <p:nvGrpSpPr>
            <p:cNvPr id="315" name="Group 314"/>
            <p:cNvGrpSpPr/>
            <p:nvPr/>
          </p:nvGrpSpPr>
          <p:grpSpPr>
            <a:xfrm>
              <a:off x="4536588" y="4654173"/>
              <a:ext cx="838738" cy="698985"/>
              <a:chOff x="3807983" y="1914479"/>
              <a:chExt cx="838738" cy="698985"/>
            </a:xfrm>
          </p:grpSpPr>
          <p:grpSp>
            <p:nvGrpSpPr>
              <p:cNvPr id="317" name="Group 316"/>
              <p:cNvGrpSpPr/>
              <p:nvPr/>
            </p:nvGrpSpPr>
            <p:grpSpPr>
              <a:xfrm>
                <a:off x="3807983" y="1914479"/>
                <a:ext cx="685276" cy="698985"/>
                <a:chOff x="4346446" y="1296892"/>
                <a:chExt cx="685276" cy="698985"/>
              </a:xfrm>
            </p:grpSpPr>
            <p:sp>
              <p:nvSpPr>
                <p:cNvPr id="322" name="Diamond 321"/>
                <p:cNvSpPr/>
                <p:nvPr/>
              </p:nvSpPr>
              <p:spPr>
                <a:xfrm>
                  <a:off x="4346446" y="1296892"/>
                  <a:ext cx="685276" cy="698985"/>
                </a:xfrm>
                <a:prstGeom prst="diamond">
                  <a:avLst/>
                </a:prstGeom>
                <a:solidFill>
                  <a:srgbClr val="FF0000"/>
                </a:solidFill>
                <a:ln w="19050">
                  <a:solidFill>
                    <a:schemeClr val="tx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19" name="TextBox 318"/>
                <p:cNvSpPr txBox="1"/>
                <p:nvPr/>
              </p:nvSpPr>
              <p:spPr>
                <a:xfrm>
                  <a:off x="4525417" y="1398068"/>
                  <a:ext cx="327334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/>
                    <a:t>?</a:t>
                  </a:r>
                  <a:endParaRPr lang="en-US" sz="2400" b="1" dirty="0"/>
                </a:p>
              </p:txBody>
            </p:sp>
          </p:grpSp>
          <p:sp>
            <p:nvSpPr>
              <p:cNvPr id="318" name="TextBox 317"/>
              <p:cNvSpPr txBox="1"/>
              <p:nvPr/>
            </p:nvSpPr>
            <p:spPr>
              <a:xfrm>
                <a:off x="4461990" y="2076531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16" name="TextBox 315"/>
            <p:cNvSpPr txBox="1"/>
            <p:nvPr/>
          </p:nvSpPr>
          <p:spPr>
            <a:xfrm>
              <a:off x="5132182" y="4751301"/>
              <a:ext cx="1847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400" b="1" dirty="0"/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107675" y="2573104"/>
            <a:ext cx="30191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10 May: Trail 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watchers</a:t>
            </a:r>
            <a:endParaRPr lang="en-US" sz="2000" dirty="0"/>
          </a:p>
        </p:txBody>
      </p:sp>
      <p:grpSp>
        <p:nvGrpSpPr>
          <p:cNvPr id="38" name="Group 37"/>
          <p:cNvGrpSpPr/>
          <p:nvPr/>
        </p:nvGrpSpPr>
        <p:grpSpPr>
          <a:xfrm>
            <a:off x="96931" y="2944305"/>
            <a:ext cx="5540606" cy="1366721"/>
            <a:chOff x="96931" y="2944305"/>
            <a:chExt cx="5540606" cy="1366721"/>
          </a:xfrm>
        </p:grpSpPr>
        <p:grpSp>
          <p:nvGrpSpPr>
            <p:cNvPr id="32" name="Group 31"/>
            <p:cNvGrpSpPr/>
            <p:nvPr/>
          </p:nvGrpSpPr>
          <p:grpSpPr>
            <a:xfrm>
              <a:off x="4537004" y="3374508"/>
              <a:ext cx="1100533" cy="936518"/>
              <a:chOff x="7438961" y="435368"/>
              <a:chExt cx="1100533" cy="936518"/>
            </a:xfrm>
          </p:grpSpPr>
          <p:grpSp>
            <p:nvGrpSpPr>
              <p:cNvPr id="326" name="Group 325"/>
              <p:cNvGrpSpPr/>
              <p:nvPr/>
            </p:nvGrpSpPr>
            <p:grpSpPr>
              <a:xfrm>
                <a:off x="7438961" y="435368"/>
                <a:ext cx="838738" cy="936518"/>
                <a:chOff x="4536588" y="4416640"/>
                <a:chExt cx="838738" cy="936518"/>
              </a:xfrm>
            </p:grpSpPr>
            <p:grpSp>
              <p:nvGrpSpPr>
                <p:cNvPr id="330" name="Group 329"/>
                <p:cNvGrpSpPr/>
                <p:nvPr/>
              </p:nvGrpSpPr>
              <p:grpSpPr>
                <a:xfrm>
                  <a:off x="4536588" y="4416640"/>
                  <a:ext cx="838738" cy="936518"/>
                  <a:chOff x="3807983" y="1676946"/>
                  <a:chExt cx="838738" cy="936518"/>
                </a:xfrm>
              </p:grpSpPr>
              <p:grpSp>
                <p:nvGrpSpPr>
                  <p:cNvPr id="332" name="Group 331"/>
                  <p:cNvGrpSpPr/>
                  <p:nvPr/>
                </p:nvGrpSpPr>
                <p:grpSpPr>
                  <a:xfrm>
                    <a:off x="3807983" y="1676946"/>
                    <a:ext cx="685276" cy="936518"/>
                    <a:chOff x="4346446" y="1059359"/>
                    <a:chExt cx="685276" cy="936518"/>
                  </a:xfrm>
                </p:grpSpPr>
                <p:sp>
                  <p:nvSpPr>
                    <p:cNvPr id="345" name="TextBox 344"/>
                    <p:cNvSpPr txBox="1"/>
                    <p:nvPr/>
                  </p:nvSpPr>
                  <p:spPr>
                    <a:xfrm>
                      <a:off x="4559301" y="1059359"/>
                      <a:ext cx="266420" cy="461665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400" b="1" dirty="0" smtClean="0"/>
                        <a:t>I</a:t>
                      </a:r>
                      <a:endParaRPr lang="en-US" sz="2400" b="1" dirty="0"/>
                    </a:p>
                  </p:txBody>
                </p:sp>
                <p:grpSp>
                  <p:nvGrpSpPr>
                    <p:cNvPr id="349" name="Group 348"/>
                    <p:cNvGrpSpPr/>
                    <p:nvPr/>
                  </p:nvGrpSpPr>
                  <p:grpSpPr>
                    <a:xfrm>
                      <a:off x="4346446" y="1296892"/>
                      <a:ext cx="685276" cy="698985"/>
                      <a:chOff x="3946529" y="2221296"/>
                      <a:chExt cx="685276" cy="698985"/>
                    </a:xfrm>
                  </p:grpSpPr>
                  <p:sp>
                    <p:nvSpPr>
                      <p:cNvPr id="350" name="Diamond 349"/>
                      <p:cNvSpPr/>
                      <p:nvPr/>
                    </p:nvSpPr>
                    <p:spPr>
                      <a:xfrm>
                        <a:off x="3946529" y="2221296"/>
                        <a:ext cx="685276" cy="698985"/>
                      </a:xfrm>
                      <a:prstGeom prst="diamond">
                        <a:avLst/>
                      </a:prstGeom>
                      <a:solidFill>
                        <a:srgbClr val="FF0000"/>
                      </a:solidFill>
                      <a:ln w="19050">
                        <a:solidFill>
                          <a:schemeClr val="tx1"/>
                        </a:solidFill>
                        <a:prstDash val="sys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24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351" name="Freeform 350"/>
                      <p:cNvSpPr/>
                      <p:nvPr/>
                    </p:nvSpPr>
                    <p:spPr>
                      <a:xfrm>
                        <a:off x="4103370" y="2377440"/>
                        <a:ext cx="354330" cy="342900"/>
                      </a:xfrm>
                      <a:custGeom>
                        <a:avLst/>
                        <a:gdLst>
                          <a:gd name="connsiteX0" fmla="*/ 0 w 354330"/>
                          <a:gd name="connsiteY0" fmla="*/ 342900 h 342900"/>
                          <a:gd name="connsiteX1" fmla="*/ 354330 w 354330"/>
                          <a:gd name="connsiteY1" fmla="*/ 0 h 3429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54330" h="342900">
                            <a:moveTo>
                              <a:pt x="0" y="342900"/>
                            </a:moveTo>
                            <a:lnTo>
                              <a:pt x="354330" y="0"/>
                            </a:lnTo>
                          </a:path>
                        </a:pathLst>
                      </a:custGeom>
                      <a:noFill/>
                      <a:ln w="571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2" name="Freeform 351"/>
                      <p:cNvSpPr/>
                      <p:nvPr/>
                    </p:nvSpPr>
                    <p:spPr>
                      <a:xfrm rot="16200000">
                        <a:off x="4109102" y="2393143"/>
                        <a:ext cx="354330" cy="342900"/>
                      </a:xfrm>
                      <a:custGeom>
                        <a:avLst/>
                        <a:gdLst>
                          <a:gd name="connsiteX0" fmla="*/ 0 w 354330"/>
                          <a:gd name="connsiteY0" fmla="*/ 342900 h 342900"/>
                          <a:gd name="connsiteX1" fmla="*/ 354330 w 354330"/>
                          <a:gd name="connsiteY1" fmla="*/ 0 h 3429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54330" h="342900">
                            <a:moveTo>
                              <a:pt x="0" y="342900"/>
                            </a:moveTo>
                            <a:lnTo>
                              <a:pt x="354330" y="0"/>
                            </a:lnTo>
                          </a:path>
                        </a:pathLst>
                      </a:custGeom>
                      <a:noFill/>
                      <a:ln w="571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344" name="TextBox 343"/>
                  <p:cNvSpPr txBox="1"/>
                  <p:nvPr/>
                </p:nvSpPr>
                <p:spPr>
                  <a:xfrm>
                    <a:off x="4461990" y="2076531"/>
                    <a:ext cx="184731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endParaRPr lang="en-US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31" name="TextBox 330"/>
                <p:cNvSpPr txBox="1"/>
                <p:nvPr/>
              </p:nvSpPr>
              <p:spPr>
                <a:xfrm>
                  <a:off x="5132182" y="4751301"/>
                  <a:ext cx="184731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sz="2400" b="1" dirty="0"/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8067890" y="719052"/>
                <a:ext cx="471604" cy="461665"/>
                <a:chOff x="8067890" y="719052"/>
                <a:chExt cx="471604" cy="461665"/>
              </a:xfrm>
            </p:grpSpPr>
            <p:sp>
              <p:nvSpPr>
                <p:cNvPr id="13" name="Rectangle 12"/>
                <p:cNvSpPr/>
                <p:nvPr/>
              </p:nvSpPr>
              <p:spPr>
                <a:xfrm>
                  <a:off x="8134791" y="743932"/>
                  <a:ext cx="337803" cy="41190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TextBox 8"/>
                <p:cNvSpPr txBox="1"/>
                <p:nvPr/>
              </p:nvSpPr>
              <p:spPr>
                <a:xfrm>
                  <a:off x="8067890" y="719052"/>
                  <a:ext cx="471604" cy="461665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>
                      <a:cs typeface="Times New Roman" panose="02020603050405020304" pitchFamily="18" charset="0"/>
                    </a:rPr>
                    <a:t>(-)</a:t>
                  </a:r>
                  <a:endParaRPr lang="en-US" sz="2400" b="1" dirty="0">
                    <a:cs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33" name="TextBox 32"/>
            <p:cNvSpPr txBox="1"/>
            <p:nvPr/>
          </p:nvSpPr>
          <p:spPr>
            <a:xfrm>
              <a:off x="96931" y="2944305"/>
              <a:ext cx="281592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11 -12 May: </a:t>
              </a:r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Platoon (+)  </a:t>
              </a:r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or company </a:t>
              </a:r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(-)</a:t>
              </a:r>
              <a:endParaRPr lang="en-US" sz="2000" dirty="0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84124" y="3660390"/>
            <a:ext cx="5605113" cy="461665"/>
            <a:chOff x="84124" y="3660390"/>
            <a:chExt cx="5605113" cy="461665"/>
          </a:xfrm>
        </p:grpSpPr>
        <p:sp>
          <p:nvSpPr>
            <p:cNvPr id="36" name="TextBox 35"/>
            <p:cNvSpPr txBox="1"/>
            <p:nvPr/>
          </p:nvSpPr>
          <p:spPr>
            <a:xfrm>
              <a:off x="84124" y="3662671"/>
              <a:ext cx="289053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May: </a:t>
              </a:r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Company (+)</a:t>
              </a:r>
              <a:endParaRPr lang="en-US" sz="2000" dirty="0"/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5158322" y="3660390"/>
              <a:ext cx="530915" cy="461665"/>
              <a:chOff x="5963033" y="1685492"/>
              <a:chExt cx="530915" cy="461665"/>
            </a:xfrm>
          </p:grpSpPr>
          <p:sp>
            <p:nvSpPr>
              <p:cNvPr id="354" name="Rectangle 353"/>
              <p:cNvSpPr/>
              <p:nvPr/>
            </p:nvSpPr>
            <p:spPr>
              <a:xfrm>
                <a:off x="6054318" y="1710372"/>
                <a:ext cx="337803" cy="41190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TextBox 425"/>
              <p:cNvSpPr txBox="1"/>
              <p:nvPr/>
            </p:nvSpPr>
            <p:spPr>
              <a:xfrm>
                <a:off x="5963033" y="1685492"/>
                <a:ext cx="53091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>
                    <a:cs typeface="Times New Roman" panose="02020603050405020304" pitchFamily="18" charset="0"/>
                  </a:rPr>
                  <a:t>(+)</a:t>
                </a:r>
                <a:endParaRPr lang="en-US" sz="2400" b="1" dirty="0"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76916" y="3244326"/>
            <a:ext cx="5606387" cy="1156253"/>
            <a:chOff x="76916" y="3244326"/>
            <a:chExt cx="5606387" cy="1156253"/>
          </a:xfrm>
        </p:grpSpPr>
        <p:sp>
          <p:nvSpPr>
            <p:cNvPr id="474" name="TextBox 473"/>
            <p:cNvSpPr txBox="1"/>
            <p:nvPr/>
          </p:nvSpPr>
          <p:spPr>
            <a:xfrm>
              <a:off x="76916" y="4000469"/>
              <a:ext cx="27703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 </a:t>
              </a:r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May: </a:t>
              </a:r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Battalion (-)</a:t>
              </a:r>
              <a:endParaRPr lang="en-US" sz="2000" dirty="0"/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4528928" y="3244326"/>
              <a:ext cx="1154375" cy="967974"/>
              <a:chOff x="4528928" y="3244326"/>
              <a:chExt cx="1154375" cy="967974"/>
            </a:xfrm>
          </p:grpSpPr>
          <p:grpSp>
            <p:nvGrpSpPr>
              <p:cNvPr id="415" name="Group 414"/>
              <p:cNvGrpSpPr>
                <a:grpSpLocks noChangeAspect="1"/>
              </p:cNvGrpSpPr>
              <p:nvPr/>
            </p:nvGrpSpPr>
            <p:grpSpPr>
              <a:xfrm>
                <a:off x="4528928" y="3244326"/>
                <a:ext cx="866910" cy="967974"/>
                <a:chOff x="4536588" y="4416640"/>
                <a:chExt cx="838738" cy="936518"/>
              </a:xfrm>
            </p:grpSpPr>
            <p:grpSp>
              <p:nvGrpSpPr>
                <p:cNvPr id="416" name="Group 415"/>
                <p:cNvGrpSpPr/>
                <p:nvPr/>
              </p:nvGrpSpPr>
              <p:grpSpPr>
                <a:xfrm>
                  <a:off x="4536588" y="4416640"/>
                  <a:ext cx="838738" cy="936518"/>
                  <a:chOff x="3807983" y="1676946"/>
                  <a:chExt cx="838738" cy="936518"/>
                </a:xfrm>
              </p:grpSpPr>
              <p:grpSp>
                <p:nvGrpSpPr>
                  <p:cNvPr id="418" name="Group 417"/>
                  <p:cNvGrpSpPr/>
                  <p:nvPr/>
                </p:nvGrpSpPr>
                <p:grpSpPr>
                  <a:xfrm>
                    <a:off x="3807983" y="1676946"/>
                    <a:ext cx="685276" cy="936518"/>
                    <a:chOff x="4346446" y="1059359"/>
                    <a:chExt cx="685276" cy="936518"/>
                  </a:xfrm>
                </p:grpSpPr>
                <p:sp>
                  <p:nvSpPr>
                    <p:cNvPr id="420" name="TextBox 419"/>
                    <p:cNvSpPr txBox="1"/>
                    <p:nvPr/>
                  </p:nvSpPr>
                  <p:spPr>
                    <a:xfrm>
                      <a:off x="4523205" y="1059359"/>
                      <a:ext cx="348172" cy="461665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400" b="1" dirty="0" smtClean="0"/>
                        <a:t>II</a:t>
                      </a:r>
                      <a:endParaRPr lang="en-US" sz="2400" b="1" dirty="0"/>
                    </a:p>
                  </p:txBody>
                </p:sp>
                <p:grpSp>
                  <p:nvGrpSpPr>
                    <p:cNvPr id="421" name="Group 420"/>
                    <p:cNvGrpSpPr/>
                    <p:nvPr/>
                  </p:nvGrpSpPr>
                  <p:grpSpPr>
                    <a:xfrm>
                      <a:off x="4346446" y="1296892"/>
                      <a:ext cx="685276" cy="698985"/>
                      <a:chOff x="3946529" y="2221296"/>
                      <a:chExt cx="685276" cy="698985"/>
                    </a:xfrm>
                  </p:grpSpPr>
                  <p:sp>
                    <p:nvSpPr>
                      <p:cNvPr id="422" name="Diamond 421"/>
                      <p:cNvSpPr/>
                      <p:nvPr/>
                    </p:nvSpPr>
                    <p:spPr>
                      <a:xfrm>
                        <a:off x="3946529" y="2221296"/>
                        <a:ext cx="685276" cy="698985"/>
                      </a:xfrm>
                      <a:prstGeom prst="diamond">
                        <a:avLst/>
                      </a:prstGeom>
                      <a:solidFill>
                        <a:srgbClr val="FF0000"/>
                      </a:solidFill>
                      <a:ln w="19050">
                        <a:solidFill>
                          <a:schemeClr val="tx1"/>
                        </a:solidFill>
                        <a:prstDash val="sys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24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423" name="Freeform 422"/>
                      <p:cNvSpPr/>
                      <p:nvPr/>
                    </p:nvSpPr>
                    <p:spPr>
                      <a:xfrm>
                        <a:off x="4103370" y="2377440"/>
                        <a:ext cx="354330" cy="342900"/>
                      </a:xfrm>
                      <a:custGeom>
                        <a:avLst/>
                        <a:gdLst>
                          <a:gd name="connsiteX0" fmla="*/ 0 w 354330"/>
                          <a:gd name="connsiteY0" fmla="*/ 342900 h 342900"/>
                          <a:gd name="connsiteX1" fmla="*/ 354330 w 354330"/>
                          <a:gd name="connsiteY1" fmla="*/ 0 h 3429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54330" h="342900">
                            <a:moveTo>
                              <a:pt x="0" y="342900"/>
                            </a:moveTo>
                            <a:lnTo>
                              <a:pt x="354330" y="0"/>
                            </a:lnTo>
                          </a:path>
                        </a:pathLst>
                      </a:custGeom>
                      <a:noFill/>
                      <a:ln w="571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24" name="Freeform 423"/>
                      <p:cNvSpPr/>
                      <p:nvPr/>
                    </p:nvSpPr>
                    <p:spPr>
                      <a:xfrm rot="16200000">
                        <a:off x="4109102" y="2393143"/>
                        <a:ext cx="354330" cy="342900"/>
                      </a:xfrm>
                      <a:custGeom>
                        <a:avLst/>
                        <a:gdLst>
                          <a:gd name="connsiteX0" fmla="*/ 0 w 354330"/>
                          <a:gd name="connsiteY0" fmla="*/ 342900 h 342900"/>
                          <a:gd name="connsiteX1" fmla="*/ 354330 w 354330"/>
                          <a:gd name="connsiteY1" fmla="*/ 0 h 3429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54330" h="342900">
                            <a:moveTo>
                              <a:pt x="0" y="342900"/>
                            </a:moveTo>
                            <a:lnTo>
                              <a:pt x="354330" y="0"/>
                            </a:lnTo>
                          </a:path>
                        </a:pathLst>
                      </a:custGeom>
                      <a:noFill/>
                      <a:ln w="571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419" name="TextBox 418"/>
                  <p:cNvSpPr txBox="1"/>
                  <p:nvPr/>
                </p:nvSpPr>
                <p:spPr>
                  <a:xfrm>
                    <a:off x="4461990" y="2076531"/>
                    <a:ext cx="184731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endParaRPr lang="en-US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17" name="TextBox 416"/>
                <p:cNvSpPr txBox="1"/>
                <p:nvPr/>
              </p:nvSpPr>
              <p:spPr>
                <a:xfrm>
                  <a:off x="5132182" y="4751301"/>
                  <a:ext cx="184731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sz="2400" b="1" dirty="0"/>
                </a:p>
              </p:txBody>
            </p:sp>
          </p:grpSp>
          <p:grpSp>
            <p:nvGrpSpPr>
              <p:cNvPr id="477" name="Group 476"/>
              <p:cNvGrpSpPr/>
              <p:nvPr/>
            </p:nvGrpSpPr>
            <p:grpSpPr>
              <a:xfrm>
                <a:off x="5211699" y="3631442"/>
                <a:ext cx="471604" cy="461665"/>
                <a:chOff x="8067890" y="719052"/>
                <a:chExt cx="471604" cy="461665"/>
              </a:xfrm>
            </p:grpSpPr>
            <p:sp>
              <p:nvSpPr>
                <p:cNvPr id="478" name="Rectangle 477"/>
                <p:cNvSpPr/>
                <p:nvPr/>
              </p:nvSpPr>
              <p:spPr>
                <a:xfrm>
                  <a:off x="8134791" y="743932"/>
                  <a:ext cx="337803" cy="41190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9" name="TextBox 478"/>
                <p:cNvSpPr txBox="1"/>
                <p:nvPr/>
              </p:nvSpPr>
              <p:spPr>
                <a:xfrm>
                  <a:off x="8067890" y="719052"/>
                  <a:ext cx="471604" cy="461665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>
                      <a:cs typeface="Times New Roman" panose="02020603050405020304" pitchFamily="18" charset="0"/>
                    </a:rPr>
                    <a:t>(-)</a:t>
                  </a:r>
                  <a:endParaRPr lang="en-US" sz="2400" b="1" dirty="0">
                    <a:cs typeface="Times New Roman" panose="02020603050405020304" pitchFamily="18" charset="0"/>
                  </a:endParaRPr>
                </a:p>
              </p:txBody>
            </p:sp>
          </p:grpSp>
        </p:grpSp>
      </p:grpSp>
      <p:grpSp>
        <p:nvGrpSpPr>
          <p:cNvPr id="44" name="Group 43"/>
          <p:cNvGrpSpPr/>
          <p:nvPr/>
        </p:nvGrpSpPr>
        <p:grpSpPr>
          <a:xfrm>
            <a:off x="82762" y="3622845"/>
            <a:ext cx="5625043" cy="1161825"/>
            <a:chOff x="82762" y="3622845"/>
            <a:chExt cx="5625043" cy="1161825"/>
          </a:xfrm>
        </p:grpSpPr>
        <p:sp>
          <p:nvSpPr>
            <p:cNvPr id="475" name="TextBox 474"/>
            <p:cNvSpPr txBox="1"/>
            <p:nvPr/>
          </p:nvSpPr>
          <p:spPr>
            <a:xfrm>
              <a:off x="82762" y="4384560"/>
              <a:ext cx="317266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15-16 </a:t>
              </a:r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May: </a:t>
              </a:r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Battalion (+)</a:t>
              </a:r>
              <a:endParaRPr lang="en-US" sz="2000" dirty="0"/>
            </a:p>
          </p:txBody>
        </p:sp>
        <p:grpSp>
          <p:nvGrpSpPr>
            <p:cNvPr id="483" name="Group 482"/>
            <p:cNvGrpSpPr/>
            <p:nvPr/>
          </p:nvGrpSpPr>
          <p:grpSpPr>
            <a:xfrm>
              <a:off x="5176890" y="3622845"/>
              <a:ext cx="530915" cy="461665"/>
              <a:chOff x="5963033" y="1685492"/>
              <a:chExt cx="530915" cy="461665"/>
            </a:xfrm>
          </p:grpSpPr>
          <p:sp>
            <p:nvSpPr>
              <p:cNvPr id="484" name="Rectangle 483"/>
              <p:cNvSpPr/>
              <p:nvPr/>
            </p:nvSpPr>
            <p:spPr>
              <a:xfrm>
                <a:off x="6054318" y="1710372"/>
                <a:ext cx="337803" cy="41190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TextBox 484"/>
              <p:cNvSpPr txBox="1"/>
              <p:nvPr/>
            </p:nvSpPr>
            <p:spPr>
              <a:xfrm>
                <a:off x="5963033" y="1685492"/>
                <a:ext cx="530915" cy="46166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>
                    <a:cs typeface="Times New Roman" panose="02020603050405020304" pitchFamily="18" charset="0"/>
                  </a:rPr>
                  <a:t>(+)</a:t>
                </a:r>
                <a:endParaRPr lang="en-US" sz="2400" b="1" dirty="0"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112" name="Group 111"/>
          <p:cNvGrpSpPr/>
          <p:nvPr/>
        </p:nvGrpSpPr>
        <p:grpSpPr>
          <a:xfrm>
            <a:off x="89644" y="3158978"/>
            <a:ext cx="5627490" cy="1947941"/>
            <a:chOff x="89644" y="3158978"/>
            <a:chExt cx="5627490" cy="1947941"/>
          </a:xfrm>
        </p:grpSpPr>
        <p:sp>
          <p:nvSpPr>
            <p:cNvPr id="476" name="TextBox 475"/>
            <p:cNvSpPr txBox="1"/>
            <p:nvPr/>
          </p:nvSpPr>
          <p:spPr>
            <a:xfrm>
              <a:off x="89644" y="4706809"/>
              <a:ext cx="281359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17 </a:t>
              </a:r>
              <a:r>
                <a:rPr lang="en-US" sz="2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May: </a:t>
              </a:r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Regiment (-)</a:t>
              </a:r>
              <a:endParaRPr lang="en-US" sz="2000" dirty="0"/>
            </a:p>
          </p:txBody>
        </p:sp>
        <p:grpSp>
          <p:nvGrpSpPr>
            <p:cNvPr id="106" name="Group 105"/>
            <p:cNvGrpSpPr/>
            <p:nvPr/>
          </p:nvGrpSpPr>
          <p:grpSpPr>
            <a:xfrm>
              <a:off x="4504240" y="3158978"/>
              <a:ext cx="1212894" cy="1027589"/>
              <a:chOff x="4504240" y="3158978"/>
              <a:chExt cx="1212894" cy="1027589"/>
            </a:xfrm>
          </p:grpSpPr>
          <p:grpSp>
            <p:nvGrpSpPr>
              <p:cNvPr id="438" name="Group 437"/>
              <p:cNvGrpSpPr>
                <a:grpSpLocks noChangeAspect="1"/>
              </p:cNvGrpSpPr>
              <p:nvPr/>
            </p:nvGrpSpPr>
            <p:grpSpPr>
              <a:xfrm>
                <a:off x="4504240" y="3158978"/>
                <a:ext cx="964549" cy="1027589"/>
                <a:chOff x="4536588" y="4459603"/>
                <a:chExt cx="838738" cy="893555"/>
              </a:xfrm>
            </p:grpSpPr>
            <p:grpSp>
              <p:nvGrpSpPr>
                <p:cNvPr id="439" name="Group 438"/>
                <p:cNvGrpSpPr/>
                <p:nvPr/>
              </p:nvGrpSpPr>
              <p:grpSpPr>
                <a:xfrm>
                  <a:off x="4536588" y="4459603"/>
                  <a:ext cx="838738" cy="893555"/>
                  <a:chOff x="3807983" y="1719909"/>
                  <a:chExt cx="838738" cy="893555"/>
                </a:xfrm>
              </p:grpSpPr>
              <p:grpSp>
                <p:nvGrpSpPr>
                  <p:cNvPr id="441" name="Group 440"/>
                  <p:cNvGrpSpPr/>
                  <p:nvPr/>
                </p:nvGrpSpPr>
                <p:grpSpPr>
                  <a:xfrm>
                    <a:off x="3807983" y="1719909"/>
                    <a:ext cx="685276" cy="893555"/>
                    <a:chOff x="4346446" y="1102322"/>
                    <a:chExt cx="685276" cy="893555"/>
                  </a:xfrm>
                </p:grpSpPr>
                <p:sp>
                  <p:nvSpPr>
                    <p:cNvPr id="443" name="TextBox 442"/>
                    <p:cNvSpPr txBox="1"/>
                    <p:nvPr/>
                  </p:nvSpPr>
                  <p:spPr>
                    <a:xfrm>
                      <a:off x="4507301" y="1102322"/>
                      <a:ext cx="429926" cy="461665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r>
                        <a:rPr lang="en-US" sz="2400" b="1" dirty="0" smtClean="0"/>
                        <a:t>III</a:t>
                      </a:r>
                      <a:endParaRPr lang="en-US" sz="2400" b="1" dirty="0"/>
                    </a:p>
                  </p:txBody>
                </p:sp>
                <p:grpSp>
                  <p:nvGrpSpPr>
                    <p:cNvPr id="444" name="Group 443"/>
                    <p:cNvGrpSpPr/>
                    <p:nvPr/>
                  </p:nvGrpSpPr>
                  <p:grpSpPr>
                    <a:xfrm>
                      <a:off x="4346446" y="1296892"/>
                      <a:ext cx="685276" cy="698985"/>
                      <a:chOff x="3946529" y="2221296"/>
                      <a:chExt cx="685276" cy="698985"/>
                    </a:xfrm>
                  </p:grpSpPr>
                  <p:sp>
                    <p:nvSpPr>
                      <p:cNvPr id="445" name="Diamond 444"/>
                      <p:cNvSpPr/>
                      <p:nvPr/>
                    </p:nvSpPr>
                    <p:spPr>
                      <a:xfrm>
                        <a:off x="3946529" y="2221296"/>
                        <a:ext cx="685276" cy="698985"/>
                      </a:xfrm>
                      <a:prstGeom prst="diamond">
                        <a:avLst/>
                      </a:prstGeom>
                      <a:solidFill>
                        <a:srgbClr val="FF0000"/>
                      </a:solidFill>
                      <a:ln w="19050">
                        <a:solidFill>
                          <a:schemeClr val="tx1"/>
                        </a:solidFill>
                        <a:prstDash val="sys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sz="24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endParaRPr>
                      </a:p>
                    </p:txBody>
                  </p:sp>
                  <p:sp>
                    <p:nvSpPr>
                      <p:cNvPr id="446" name="Freeform 445"/>
                      <p:cNvSpPr/>
                      <p:nvPr/>
                    </p:nvSpPr>
                    <p:spPr>
                      <a:xfrm>
                        <a:off x="4103370" y="2377440"/>
                        <a:ext cx="354330" cy="342900"/>
                      </a:xfrm>
                      <a:custGeom>
                        <a:avLst/>
                        <a:gdLst>
                          <a:gd name="connsiteX0" fmla="*/ 0 w 354330"/>
                          <a:gd name="connsiteY0" fmla="*/ 342900 h 342900"/>
                          <a:gd name="connsiteX1" fmla="*/ 354330 w 354330"/>
                          <a:gd name="connsiteY1" fmla="*/ 0 h 3429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54330" h="342900">
                            <a:moveTo>
                              <a:pt x="0" y="342900"/>
                            </a:moveTo>
                            <a:lnTo>
                              <a:pt x="354330" y="0"/>
                            </a:lnTo>
                          </a:path>
                        </a:pathLst>
                      </a:custGeom>
                      <a:noFill/>
                      <a:ln w="571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47" name="Freeform 446"/>
                      <p:cNvSpPr/>
                      <p:nvPr/>
                    </p:nvSpPr>
                    <p:spPr>
                      <a:xfrm rot="16200000">
                        <a:off x="4109102" y="2393143"/>
                        <a:ext cx="354330" cy="342900"/>
                      </a:xfrm>
                      <a:custGeom>
                        <a:avLst/>
                        <a:gdLst>
                          <a:gd name="connsiteX0" fmla="*/ 0 w 354330"/>
                          <a:gd name="connsiteY0" fmla="*/ 342900 h 342900"/>
                          <a:gd name="connsiteX1" fmla="*/ 354330 w 354330"/>
                          <a:gd name="connsiteY1" fmla="*/ 0 h 3429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54330" h="342900">
                            <a:moveTo>
                              <a:pt x="0" y="342900"/>
                            </a:moveTo>
                            <a:lnTo>
                              <a:pt x="354330" y="0"/>
                            </a:lnTo>
                          </a:path>
                        </a:pathLst>
                      </a:custGeom>
                      <a:noFill/>
                      <a:ln w="571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442" name="TextBox 441"/>
                  <p:cNvSpPr txBox="1"/>
                  <p:nvPr/>
                </p:nvSpPr>
                <p:spPr>
                  <a:xfrm>
                    <a:off x="4461990" y="2076531"/>
                    <a:ext cx="184731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endParaRPr lang="en-US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40" name="TextBox 439"/>
                <p:cNvSpPr txBox="1"/>
                <p:nvPr/>
              </p:nvSpPr>
              <p:spPr>
                <a:xfrm>
                  <a:off x="5132182" y="4751301"/>
                  <a:ext cx="184731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sz="2400" b="1" dirty="0"/>
                </a:p>
              </p:txBody>
            </p:sp>
          </p:grpSp>
          <p:grpSp>
            <p:nvGrpSpPr>
              <p:cNvPr id="88" name="Group 87"/>
              <p:cNvGrpSpPr/>
              <p:nvPr/>
            </p:nvGrpSpPr>
            <p:grpSpPr>
              <a:xfrm>
                <a:off x="5249107" y="3595301"/>
                <a:ext cx="468027" cy="485804"/>
                <a:chOff x="5931184" y="2109753"/>
                <a:chExt cx="468027" cy="485804"/>
              </a:xfrm>
            </p:grpSpPr>
            <p:sp>
              <p:nvSpPr>
                <p:cNvPr id="77" name="Rectangle 76"/>
                <p:cNvSpPr/>
                <p:nvPr/>
              </p:nvSpPr>
              <p:spPr>
                <a:xfrm>
                  <a:off x="5934589" y="2133208"/>
                  <a:ext cx="439953" cy="46234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TextBox 82"/>
                <p:cNvSpPr txBox="1"/>
                <p:nvPr/>
              </p:nvSpPr>
              <p:spPr>
                <a:xfrm>
                  <a:off x="5931184" y="2109753"/>
                  <a:ext cx="468027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400" b="1" dirty="0" smtClean="0"/>
                    <a:t>(-)</a:t>
                  </a:r>
                  <a:endParaRPr lang="en-US" sz="2400" b="1" dirty="0"/>
                </a:p>
              </p:txBody>
            </p:sp>
          </p:grpSp>
        </p:grpSp>
      </p:grpSp>
      <p:grpSp>
        <p:nvGrpSpPr>
          <p:cNvPr id="489" name="Group 488"/>
          <p:cNvGrpSpPr/>
          <p:nvPr/>
        </p:nvGrpSpPr>
        <p:grpSpPr>
          <a:xfrm>
            <a:off x="3219241" y="8419915"/>
            <a:ext cx="1161177" cy="401609"/>
            <a:chOff x="7575481" y="2785676"/>
            <a:chExt cx="1161177" cy="401609"/>
          </a:xfrm>
        </p:grpSpPr>
        <p:sp>
          <p:nvSpPr>
            <p:cNvPr id="492" name="Freeform 491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3" name="Group 492"/>
            <p:cNvGrpSpPr/>
            <p:nvPr/>
          </p:nvGrpSpPr>
          <p:grpSpPr>
            <a:xfrm>
              <a:off x="7575481" y="2785676"/>
              <a:ext cx="1161177" cy="401609"/>
              <a:chOff x="7128149" y="2913896"/>
              <a:chExt cx="1161177" cy="401609"/>
            </a:xfrm>
          </p:grpSpPr>
          <p:grpSp>
            <p:nvGrpSpPr>
              <p:cNvPr id="494" name="Group 493"/>
              <p:cNvGrpSpPr/>
              <p:nvPr/>
            </p:nvGrpSpPr>
            <p:grpSpPr>
              <a:xfrm>
                <a:off x="7505831" y="2976951"/>
                <a:ext cx="783495" cy="338554"/>
                <a:chOff x="7527615" y="2976262"/>
                <a:chExt cx="783495" cy="338554"/>
              </a:xfrm>
            </p:grpSpPr>
            <p:sp>
              <p:nvSpPr>
                <p:cNvPr id="505" name="Rectangle 504"/>
                <p:cNvSpPr/>
                <p:nvPr/>
              </p:nvSpPr>
              <p:spPr>
                <a:xfrm>
                  <a:off x="7578803" y="3062268"/>
                  <a:ext cx="511072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6" name="TextBox 505"/>
                <p:cNvSpPr txBox="1"/>
                <p:nvPr/>
              </p:nvSpPr>
              <p:spPr>
                <a:xfrm>
                  <a:off x="7527615" y="2976262"/>
                  <a:ext cx="7834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1-506</a:t>
                  </a:r>
                </a:p>
              </p:txBody>
            </p:sp>
          </p:grpSp>
          <p:grpSp>
            <p:nvGrpSpPr>
              <p:cNvPr id="495" name="Group 494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496" name="Group 495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500" name="Freeform 499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01" name="Group 500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502" name="Rectangle 501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3" name="Freeform 502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4" name="Freeform 503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97" name="Group 496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498" name="Block Arc 497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99" name="Block Arc 498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18" name="TextBox 117"/>
          <p:cNvSpPr txBox="1"/>
          <p:nvPr/>
        </p:nvSpPr>
        <p:spPr>
          <a:xfrm>
            <a:off x="364454" y="6846570"/>
            <a:ext cx="3051541" cy="132343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Enemy Field Craft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Reliance on Technology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Terrain and Patrolling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Other Factors?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3" name="Freeform 352"/>
          <p:cNvSpPr/>
          <p:nvPr/>
        </p:nvSpPr>
        <p:spPr>
          <a:xfrm>
            <a:off x="3912870" y="2399416"/>
            <a:ext cx="333036" cy="750447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/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3" name="Group 382"/>
          <p:cNvGrpSpPr/>
          <p:nvPr/>
        </p:nvGrpSpPr>
        <p:grpSpPr>
          <a:xfrm>
            <a:off x="3672664" y="2680687"/>
            <a:ext cx="1217914" cy="404963"/>
            <a:chOff x="7575481" y="2785676"/>
            <a:chExt cx="1217914" cy="404963"/>
          </a:xfrm>
        </p:grpSpPr>
        <p:sp>
          <p:nvSpPr>
            <p:cNvPr id="384" name="Freeform 383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7575481" y="2785676"/>
              <a:ext cx="1217914" cy="404963"/>
              <a:chOff x="7128149" y="2913896"/>
              <a:chExt cx="1217914" cy="404963"/>
            </a:xfrm>
          </p:grpSpPr>
          <p:grpSp>
            <p:nvGrpSpPr>
              <p:cNvPr id="386" name="Group 385"/>
              <p:cNvGrpSpPr/>
              <p:nvPr/>
            </p:nvGrpSpPr>
            <p:grpSpPr>
              <a:xfrm>
                <a:off x="7485140" y="2980305"/>
                <a:ext cx="860923" cy="338554"/>
                <a:chOff x="7506924" y="2979616"/>
                <a:chExt cx="860923" cy="338554"/>
              </a:xfrm>
            </p:grpSpPr>
            <p:sp>
              <p:nvSpPr>
                <p:cNvPr id="397" name="Rectangle 396"/>
                <p:cNvSpPr/>
                <p:nvPr/>
              </p:nvSpPr>
              <p:spPr>
                <a:xfrm>
                  <a:off x="7578803" y="3062268"/>
                  <a:ext cx="523471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TextBox 397"/>
                <p:cNvSpPr txBox="1"/>
                <p:nvPr/>
              </p:nvSpPr>
              <p:spPr>
                <a:xfrm>
                  <a:off x="7506924" y="2979616"/>
                  <a:ext cx="86092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387" name="Group 386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88" name="Group 387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92" name="Freeform 391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93" name="Group 392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94" name="Rectangle 393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Freeform 394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6" name="Freeform 395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89" name="Group 388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90" name="Block Arc 389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1" name="Block Arc 390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275397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Rectangle 254"/>
          <p:cNvSpPr/>
          <p:nvPr/>
        </p:nvSpPr>
        <p:spPr>
          <a:xfrm>
            <a:off x="208589" y="1316990"/>
            <a:ext cx="6501321" cy="7623173"/>
          </a:xfrm>
          <a:prstGeom prst="rect">
            <a:avLst/>
          </a:prstGeom>
          <a:solidFill>
            <a:srgbClr val="E1E0BE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3562158" y="6365585"/>
            <a:ext cx="81946" cy="147276"/>
          </a:xfrm>
          <a:custGeom>
            <a:avLst/>
            <a:gdLst>
              <a:gd name="connsiteX0" fmla="*/ 80202 w 81946"/>
              <a:gd name="connsiteY0" fmla="*/ 61885 h 147276"/>
              <a:gd name="connsiteX1" fmla="*/ 49722 w 81946"/>
              <a:gd name="connsiteY1" fmla="*/ 925 h 147276"/>
              <a:gd name="connsiteX2" fmla="*/ 19242 w 81946"/>
              <a:gd name="connsiteY2" fmla="*/ 27595 h 147276"/>
              <a:gd name="connsiteX3" fmla="*/ 192 w 81946"/>
              <a:gd name="connsiteY3" fmla="*/ 61885 h 147276"/>
              <a:gd name="connsiteX4" fmla="*/ 30672 w 81946"/>
              <a:gd name="connsiteY4" fmla="*/ 134275 h 147276"/>
              <a:gd name="connsiteX5" fmla="*/ 53532 w 81946"/>
              <a:gd name="connsiteY5" fmla="*/ 145705 h 147276"/>
              <a:gd name="connsiteX6" fmla="*/ 76392 w 81946"/>
              <a:gd name="connsiteY6" fmla="*/ 115225 h 147276"/>
              <a:gd name="connsiteX7" fmla="*/ 80202 w 81946"/>
              <a:gd name="connsiteY7" fmla="*/ 61885 h 14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946" h="147276">
                <a:moveTo>
                  <a:pt x="80202" y="61885"/>
                </a:moveTo>
                <a:cubicBezTo>
                  <a:pt x="75757" y="42835"/>
                  <a:pt x="59882" y="6640"/>
                  <a:pt x="49722" y="925"/>
                </a:cubicBezTo>
                <a:cubicBezTo>
                  <a:pt x="39562" y="-4790"/>
                  <a:pt x="27497" y="17435"/>
                  <a:pt x="19242" y="27595"/>
                </a:cubicBezTo>
                <a:cubicBezTo>
                  <a:pt x="10987" y="37755"/>
                  <a:pt x="-1713" y="44105"/>
                  <a:pt x="192" y="61885"/>
                </a:cubicBezTo>
                <a:cubicBezTo>
                  <a:pt x="2097" y="79665"/>
                  <a:pt x="21782" y="120305"/>
                  <a:pt x="30672" y="134275"/>
                </a:cubicBezTo>
                <a:cubicBezTo>
                  <a:pt x="39562" y="148245"/>
                  <a:pt x="45912" y="148880"/>
                  <a:pt x="53532" y="145705"/>
                </a:cubicBezTo>
                <a:cubicBezTo>
                  <a:pt x="61152" y="142530"/>
                  <a:pt x="73217" y="131735"/>
                  <a:pt x="76392" y="115225"/>
                </a:cubicBezTo>
                <a:cubicBezTo>
                  <a:pt x="79567" y="98715"/>
                  <a:pt x="84647" y="80935"/>
                  <a:pt x="80202" y="6188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>
            <a:off x="2341993" y="6708526"/>
            <a:ext cx="1037972" cy="784556"/>
          </a:xfrm>
          <a:custGeom>
            <a:avLst/>
            <a:gdLst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797447 w 1037972"/>
              <a:gd name="connsiteY19" fmla="*/ 77011 h 784483"/>
              <a:gd name="connsiteX20" fmla="*/ 686957 w 1037972"/>
              <a:gd name="connsiteY20" fmla="*/ 19861 h 784483"/>
              <a:gd name="connsiteX21" fmla="*/ 637427 w 1037972"/>
              <a:gd name="connsiteY21" fmla="*/ 811 h 784483"/>
              <a:gd name="connsiteX22" fmla="*/ 542177 w 1037972"/>
              <a:gd name="connsiteY22" fmla="*/ 42721 h 784483"/>
              <a:gd name="connsiteX23" fmla="*/ 439307 w 1037972"/>
              <a:gd name="connsiteY23" fmla="*/ 99871 h 784483"/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843167 w 1037972"/>
              <a:gd name="connsiteY19" fmla="*/ 137971 h 784483"/>
              <a:gd name="connsiteX20" fmla="*/ 797447 w 1037972"/>
              <a:gd name="connsiteY20" fmla="*/ 77011 h 784483"/>
              <a:gd name="connsiteX21" fmla="*/ 686957 w 1037972"/>
              <a:gd name="connsiteY21" fmla="*/ 19861 h 784483"/>
              <a:gd name="connsiteX22" fmla="*/ 637427 w 1037972"/>
              <a:gd name="connsiteY22" fmla="*/ 811 h 784483"/>
              <a:gd name="connsiteX23" fmla="*/ 542177 w 1037972"/>
              <a:gd name="connsiteY23" fmla="*/ 42721 h 784483"/>
              <a:gd name="connsiteX24" fmla="*/ 439307 w 1037972"/>
              <a:gd name="connsiteY24" fmla="*/ 99871 h 784483"/>
              <a:gd name="connsiteX0" fmla="*/ 439307 w 1037972"/>
              <a:gd name="connsiteY0" fmla="*/ 99944 h 784556"/>
              <a:gd name="connsiteX1" fmla="*/ 321197 w 1037972"/>
              <a:gd name="connsiteY1" fmla="*/ 149474 h 784556"/>
              <a:gd name="connsiteX2" fmla="*/ 222137 w 1037972"/>
              <a:gd name="connsiteY2" fmla="*/ 160904 h 784556"/>
              <a:gd name="connsiteX3" fmla="*/ 100217 w 1037972"/>
              <a:gd name="connsiteY3" fmla="*/ 206624 h 784556"/>
              <a:gd name="connsiteX4" fmla="*/ 4967 w 1037972"/>
              <a:gd name="connsiteY4" fmla="*/ 252344 h 784556"/>
              <a:gd name="connsiteX5" fmla="*/ 27827 w 1037972"/>
              <a:gd name="connsiteY5" fmla="*/ 343784 h 784556"/>
              <a:gd name="connsiteX6" fmla="*/ 149747 w 1037972"/>
              <a:gd name="connsiteY6" fmla="*/ 378074 h 784556"/>
              <a:gd name="connsiteX7" fmla="*/ 256427 w 1037972"/>
              <a:gd name="connsiteY7" fmla="*/ 465704 h 784556"/>
              <a:gd name="connsiteX8" fmla="*/ 294527 w 1037972"/>
              <a:gd name="connsiteY8" fmla="*/ 587624 h 784556"/>
              <a:gd name="connsiteX9" fmla="*/ 305957 w 1037972"/>
              <a:gd name="connsiteY9" fmla="*/ 705734 h 784556"/>
              <a:gd name="connsiteX10" fmla="*/ 336437 w 1037972"/>
              <a:gd name="connsiteY10" fmla="*/ 781934 h 784556"/>
              <a:gd name="connsiteX11" fmla="*/ 458357 w 1037972"/>
              <a:gd name="connsiteY11" fmla="*/ 759074 h 784556"/>
              <a:gd name="connsiteX12" fmla="*/ 568847 w 1037972"/>
              <a:gd name="connsiteY12" fmla="*/ 682874 h 784556"/>
              <a:gd name="connsiteX13" fmla="*/ 686957 w 1037972"/>
              <a:gd name="connsiteY13" fmla="*/ 682874 h 784556"/>
              <a:gd name="connsiteX14" fmla="*/ 816497 w 1037972"/>
              <a:gd name="connsiteY14" fmla="*/ 568574 h 784556"/>
              <a:gd name="connsiteX15" fmla="*/ 938417 w 1037972"/>
              <a:gd name="connsiteY15" fmla="*/ 458084 h 784556"/>
              <a:gd name="connsiteX16" fmla="*/ 1026047 w 1037972"/>
              <a:gd name="connsiteY16" fmla="*/ 347594 h 784556"/>
              <a:gd name="connsiteX17" fmla="*/ 1026047 w 1037972"/>
              <a:gd name="connsiteY17" fmla="*/ 237104 h 784556"/>
              <a:gd name="connsiteX18" fmla="*/ 923177 w 1037972"/>
              <a:gd name="connsiteY18" fmla="*/ 164714 h 784556"/>
              <a:gd name="connsiteX19" fmla="*/ 843167 w 1037972"/>
              <a:gd name="connsiteY19" fmla="*/ 138044 h 784556"/>
              <a:gd name="connsiteX20" fmla="*/ 774587 w 1037972"/>
              <a:gd name="connsiteY20" fmla="*/ 84704 h 784556"/>
              <a:gd name="connsiteX21" fmla="*/ 686957 w 1037972"/>
              <a:gd name="connsiteY21" fmla="*/ 19934 h 784556"/>
              <a:gd name="connsiteX22" fmla="*/ 637427 w 1037972"/>
              <a:gd name="connsiteY22" fmla="*/ 884 h 784556"/>
              <a:gd name="connsiteX23" fmla="*/ 542177 w 1037972"/>
              <a:gd name="connsiteY23" fmla="*/ 42794 h 784556"/>
              <a:gd name="connsiteX24" fmla="*/ 439307 w 1037972"/>
              <a:gd name="connsiteY24" fmla="*/ 99944 h 78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7972" h="784556">
                <a:moveTo>
                  <a:pt x="439307" y="99944"/>
                </a:moveTo>
                <a:cubicBezTo>
                  <a:pt x="402477" y="117724"/>
                  <a:pt x="357392" y="139314"/>
                  <a:pt x="321197" y="149474"/>
                </a:cubicBezTo>
                <a:cubicBezTo>
                  <a:pt x="285002" y="159634"/>
                  <a:pt x="258967" y="151379"/>
                  <a:pt x="222137" y="160904"/>
                </a:cubicBezTo>
                <a:cubicBezTo>
                  <a:pt x="185307" y="170429"/>
                  <a:pt x="136412" y="191384"/>
                  <a:pt x="100217" y="206624"/>
                </a:cubicBezTo>
                <a:cubicBezTo>
                  <a:pt x="64022" y="221864"/>
                  <a:pt x="17032" y="229484"/>
                  <a:pt x="4967" y="252344"/>
                </a:cubicBezTo>
                <a:cubicBezTo>
                  <a:pt x="-7098" y="275204"/>
                  <a:pt x="3697" y="322829"/>
                  <a:pt x="27827" y="343784"/>
                </a:cubicBezTo>
                <a:cubicBezTo>
                  <a:pt x="51957" y="364739"/>
                  <a:pt x="111647" y="357754"/>
                  <a:pt x="149747" y="378074"/>
                </a:cubicBezTo>
                <a:cubicBezTo>
                  <a:pt x="187847" y="398394"/>
                  <a:pt x="232297" y="430779"/>
                  <a:pt x="256427" y="465704"/>
                </a:cubicBezTo>
                <a:cubicBezTo>
                  <a:pt x="280557" y="500629"/>
                  <a:pt x="286272" y="547619"/>
                  <a:pt x="294527" y="587624"/>
                </a:cubicBezTo>
                <a:cubicBezTo>
                  <a:pt x="302782" y="627629"/>
                  <a:pt x="298972" y="673349"/>
                  <a:pt x="305957" y="705734"/>
                </a:cubicBezTo>
                <a:cubicBezTo>
                  <a:pt x="312942" y="738119"/>
                  <a:pt x="311037" y="773044"/>
                  <a:pt x="336437" y="781934"/>
                </a:cubicBezTo>
                <a:cubicBezTo>
                  <a:pt x="361837" y="790824"/>
                  <a:pt x="419622" y="775584"/>
                  <a:pt x="458357" y="759074"/>
                </a:cubicBezTo>
                <a:cubicBezTo>
                  <a:pt x="497092" y="742564"/>
                  <a:pt x="530747" y="695574"/>
                  <a:pt x="568847" y="682874"/>
                </a:cubicBezTo>
                <a:cubicBezTo>
                  <a:pt x="606947" y="670174"/>
                  <a:pt x="645682" y="701924"/>
                  <a:pt x="686957" y="682874"/>
                </a:cubicBezTo>
                <a:cubicBezTo>
                  <a:pt x="728232" y="663824"/>
                  <a:pt x="774587" y="606039"/>
                  <a:pt x="816497" y="568574"/>
                </a:cubicBezTo>
                <a:cubicBezTo>
                  <a:pt x="858407" y="531109"/>
                  <a:pt x="903492" y="494914"/>
                  <a:pt x="938417" y="458084"/>
                </a:cubicBezTo>
                <a:cubicBezTo>
                  <a:pt x="973342" y="421254"/>
                  <a:pt x="1011442" y="384424"/>
                  <a:pt x="1026047" y="347594"/>
                </a:cubicBezTo>
                <a:cubicBezTo>
                  <a:pt x="1040652" y="310764"/>
                  <a:pt x="1043192" y="267584"/>
                  <a:pt x="1026047" y="237104"/>
                </a:cubicBezTo>
                <a:cubicBezTo>
                  <a:pt x="1008902" y="206624"/>
                  <a:pt x="953657" y="181224"/>
                  <a:pt x="923177" y="164714"/>
                </a:cubicBezTo>
                <a:cubicBezTo>
                  <a:pt x="892697" y="148204"/>
                  <a:pt x="864122" y="152649"/>
                  <a:pt x="843167" y="138044"/>
                </a:cubicBezTo>
                <a:cubicBezTo>
                  <a:pt x="822212" y="123439"/>
                  <a:pt x="800622" y="104389"/>
                  <a:pt x="774587" y="84704"/>
                </a:cubicBezTo>
                <a:cubicBezTo>
                  <a:pt x="748552" y="65019"/>
                  <a:pt x="709817" y="33904"/>
                  <a:pt x="686957" y="19934"/>
                </a:cubicBezTo>
                <a:cubicBezTo>
                  <a:pt x="664097" y="5964"/>
                  <a:pt x="661557" y="-2926"/>
                  <a:pt x="637427" y="884"/>
                </a:cubicBezTo>
                <a:cubicBezTo>
                  <a:pt x="613297" y="4694"/>
                  <a:pt x="567577" y="29459"/>
                  <a:pt x="542177" y="42794"/>
                </a:cubicBezTo>
                <a:cubicBezTo>
                  <a:pt x="516777" y="56129"/>
                  <a:pt x="476137" y="82164"/>
                  <a:pt x="439307" y="9994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2191441" y="6626701"/>
            <a:ext cx="1267810" cy="1089875"/>
          </a:xfrm>
          <a:custGeom>
            <a:avLst/>
            <a:gdLst>
              <a:gd name="connsiteX0" fmla="*/ 559379 w 1267810"/>
              <a:gd name="connsiteY0" fmla="*/ 158909 h 1089875"/>
              <a:gd name="connsiteX1" fmla="*/ 418409 w 1267810"/>
              <a:gd name="connsiteY1" fmla="*/ 185579 h 1089875"/>
              <a:gd name="connsiteX2" fmla="*/ 338399 w 1267810"/>
              <a:gd name="connsiteY2" fmla="*/ 208439 h 1089875"/>
              <a:gd name="connsiteX3" fmla="*/ 224099 w 1267810"/>
              <a:gd name="connsiteY3" fmla="*/ 216059 h 1089875"/>
              <a:gd name="connsiteX4" fmla="*/ 121229 w 1267810"/>
              <a:gd name="connsiteY4" fmla="*/ 261779 h 1089875"/>
              <a:gd name="connsiteX5" fmla="*/ 14549 w 1267810"/>
              <a:gd name="connsiteY5" fmla="*/ 417989 h 1089875"/>
              <a:gd name="connsiteX6" fmla="*/ 14549 w 1267810"/>
              <a:gd name="connsiteY6" fmla="*/ 459899 h 1089875"/>
              <a:gd name="connsiteX7" fmla="*/ 140279 w 1267810"/>
              <a:gd name="connsiteY7" fmla="*/ 486569 h 1089875"/>
              <a:gd name="connsiteX8" fmla="*/ 258389 w 1267810"/>
              <a:gd name="connsiteY8" fmla="*/ 539909 h 1089875"/>
              <a:gd name="connsiteX9" fmla="*/ 365069 w 1267810"/>
              <a:gd name="connsiteY9" fmla="*/ 593249 h 1089875"/>
              <a:gd name="connsiteX10" fmla="*/ 387929 w 1267810"/>
              <a:gd name="connsiteY10" fmla="*/ 692309 h 1089875"/>
              <a:gd name="connsiteX11" fmla="*/ 353639 w 1267810"/>
              <a:gd name="connsiteY11" fmla="*/ 814229 h 1089875"/>
              <a:gd name="connsiteX12" fmla="*/ 323159 w 1267810"/>
              <a:gd name="connsiteY12" fmla="*/ 882809 h 1089875"/>
              <a:gd name="connsiteX13" fmla="*/ 357449 w 1267810"/>
              <a:gd name="connsiteY13" fmla="*/ 989489 h 1089875"/>
              <a:gd name="connsiteX14" fmla="*/ 349829 w 1267810"/>
              <a:gd name="connsiteY14" fmla="*/ 1042829 h 1089875"/>
              <a:gd name="connsiteX15" fmla="*/ 490799 w 1267810"/>
              <a:gd name="connsiteY15" fmla="*/ 1088549 h 1089875"/>
              <a:gd name="connsiteX16" fmla="*/ 566999 w 1267810"/>
              <a:gd name="connsiteY16" fmla="*/ 989489 h 1089875"/>
              <a:gd name="connsiteX17" fmla="*/ 627959 w 1267810"/>
              <a:gd name="connsiteY17" fmla="*/ 924719 h 1089875"/>
              <a:gd name="connsiteX18" fmla="*/ 749879 w 1267810"/>
              <a:gd name="connsiteY18" fmla="*/ 852329 h 1089875"/>
              <a:gd name="connsiteX19" fmla="*/ 871799 w 1267810"/>
              <a:gd name="connsiteY19" fmla="*/ 840899 h 1089875"/>
              <a:gd name="connsiteX20" fmla="*/ 963239 w 1267810"/>
              <a:gd name="connsiteY20" fmla="*/ 764699 h 1089875"/>
              <a:gd name="connsiteX21" fmla="*/ 1008959 w 1267810"/>
              <a:gd name="connsiteY21" fmla="*/ 718979 h 1089875"/>
              <a:gd name="connsiteX22" fmla="*/ 1024199 w 1267810"/>
              <a:gd name="connsiteY22" fmla="*/ 692309 h 1089875"/>
              <a:gd name="connsiteX23" fmla="*/ 1073729 w 1267810"/>
              <a:gd name="connsiteY23" fmla="*/ 711359 h 1089875"/>
              <a:gd name="connsiteX24" fmla="*/ 1085159 w 1267810"/>
              <a:gd name="connsiteY24" fmla="*/ 658019 h 1089875"/>
              <a:gd name="connsiteX25" fmla="*/ 1108019 w 1267810"/>
              <a:gd name="connsiteY25" fmla="*/ 631349 h 1089875"/>
              <a:gd name="connsiteX26" fmla="*/ 1165169 w 1267810"/>
              <a:gd name="connsiteY26" fmla="*/ 623729 h 1089875"/>
              <a:gd name="connsiteX27" fmla="*/ 1165169 w 1267810"/>
              <a:gd name="connsiteY27" fmla="*/ 578009 h 1089875"/>
              <a:gd name="connsiteX28" fmla="*/ 1256609 w 1267810"/>
              <a:gd name="connsiteY28" fmla="*/ 448469 h 1089875"/>
              <a:gd name="connsiteX29" fmla="*/ 1252799 w 1267810"/>
              <a:gd name="connsiteY29" fmla="*/ 303689 h 1089875"/>
              <a:gd name="connsiteX30" fmla="*/ 1134689 w 1267810"/>
              <a:gd name="connsiteY30" fmla="*/ 189389 h 1089875"/>
              <a:gd name="connsiteX31" fmla="*/ 986099 w 1267810"/>
              <a:gd name="connsiteY31" fmla="*/ 124619 h 1089875"/>
              <a:gd name="connsiteX32" fmla="*/ 890849 w 1267810"/>
              <a:gd name="connsiteY32" fmla="*/ 52229 h 1089875"/>
              <a:gd name="connsiteX33" fmla="*/ 803219 w 1267810"/>
              <a:gd name="connsiteY33" fmla="*/ 6509 h 1089875"/>
              <a:gd name="connsiteX34" fmla="*/ 746069 w 1267810"/>
              <a:gd name="connsiteY34" fmla="*/ 2699 h 1089875"/>
              <a:gd name="connsiteX35" fmla="*/ 673679 w 1267810"/>
              <a:gd name="connsiteY35" fmla="*/ 29369 h 1089875"/>
              <a:gd name="connsiteX36" fmla="*/ 559379 w 1267810"/>
              <a:gd name="connsiteY36" fmla="*/ 158909 h 108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67810" h="1089875">
                <a:moveTo>
                  <a:pt x="559379" y="158909"/>
                </a:moveTo>
                <a:cubicBezTo>
                  <a:pt x="516834" y="184944"/>
                  <a:pt x="455239" y="177324"/>
                  <a:pt x="418409" y="185579"/>
                </a:cubicBezTo>
                <a:cubicBezTo>
                  <a:pt x="381579" y="193834"/>
                  <a:pt x="370784" y="203359"/>
                  <a:pt x="338399" y="208439"/>
                </a:cubicBezTo>
                <a:cubicBezTo>
                  <a:pt x="306014" y="213519"/>
                  <a:pt x="260294" y="207169"/>
                  <a:pt x="224099" y="216059"/>
                </a:cubicBezTo>
                <a:cubicBezTo>
                  <a:pt x="187904" y="224949"/>
                  <a:pt x="156154" y="228124"/>
                  <a:pt x="121229" y="261779"/>
                </a:cubicBezTo>
                <a:cubicBezTo>
                  <a:pt x="86304" y="295434"/>
                  <a:pt x="32329" y="384969"/>
                  <a:pt x="14549" y="417989"/>
                </a:cubicBezTo>
                <a:cubicBezTo>
                  <a:pt x="-3231" y="451009"/>
                  <a:pt x="-6406" y="448469"/>
                  <a:pt x="14549" y="459899"/>
                </a:cubicBezTo>
                <a:cubicBezTo>
                  <a:pt x="35504" y="471329"/>
                  <a:pt x="99639" y="473234"/>
                  <a:pt x="140279" y="486569"/>
                </a:cubicBezTo>
                <a:cubicBezTo>
                  <a:pt x="180919" y="499904"/>
                  <a:pt x="220924" y="522129"/>
                  <a:pt x="258389" y="539909"/>
                </a:cubicBezTo>
                <a:cubicBezTo>
                  <a:pt x="295854" y="557689"/>
                  <a:pt x="343479" y="567849"/>
                  <a:pt x="365069" y="593249"/>
                </a:cubicBezTo>
                <a:cubicBezTo>
                  <a:pt x="386659" y="618649"/>
                  <a:pt x="389834" y="655479"/>
                  <a:pt x="387929" y="692309"/>
                </a:cubicBezTo>
                <a:cubicBezTo>
                  <a:pt x="386024" y="729139"/>
                  <a:pt x="364434" y="782479"/>
                  <a:pt x="353639" y="814229"/>
                </a:cubicBezTo>
                <a:cubicBezTo>
                  <a:pt x="342844" y="845979"/>
                  <a:pt x="322524" y="853599"/>
                  <a:pt x="323159" y="882809"/>
                </a:cubicBezTo>
                <a:cubicBezTo>
                  <a:pt x="323794" y="912019"/>
                  <a:pt x="353004" y="962819"/>
                  <a:pt x="357449" y="989489"/>
                </a:cubicBezTo>
                <a:cubicBezTo>
                  <a:pt x="361894" y="1016159"/>
                  <a:pt x="327604" y="1026319"/>
                  <a:pt x="349829" y="1042829"/>
                </a:cubicBezTo>
                <a:cubicBezTo>
                  <a:pt x="372054" y="1059339"/>
                  <a:pt x="454604" y="1097439"/>
                  <a:pt x="490799" y="1088549"/>
                </a:cubicBezTo>
                <a:cubicBezTo>
                  <a:pt x="526994" y="1079659"/>
                  <a:pt x="544139" y="1016794"/>
                  <a:pt x="566999" y="989489"/>
                </a:cubicBezTo>
                <a:cubicBezTo>
                  <a:pt x="589859" y="962184"/>
                  <a:pt x="597479" y="947579"/>
                  <a:pt x="627959" y="924719"/>
                </a:cubicBezTo>
                <a:cubicBezTo>
                  <a:pt x="658439" y="901859"/>
                  <a:pt x="709239" y="866299"/>
                  <a:pt x="749879" y="852329"/>
                </a:cubicBezTo>
                <a:cubicBezTo>
                  <a:pt x="790519" y="838359"/>
                  <a:pt x="836239" y="855504"/>
                  <a:pt x="871799" y="840899"/>
                </a:cubicBezTo>
                <a:cubicBezTo>
                  <a:pt x="907359" y="826294"/>
                  <a:pt x="940379" y="785019"/>
                  <a:pt x="963239" y="764699"/>
                </a:cubicBezTo>
                <a:cubicBezTo>
                  <a:pt x="986099" y="744379"/>
                  <a:pt x="998799" y="731044"/>
                  <a:pt x="1008959" y="718979"/>
                </a:cubicBezTo>
                <a:cubicBezTo>
                  <a:pt x="1019119" y="706914"/>
                  <a:pt x="1013404" y="693579"/>
                  <a:pt x="1024199" y="692309"/>
                </a:cubicBezTo>
                <a:cubicBezTo>
                  <a:pt x="1034994" y="691039"/>
                  <a:pt x="1063569" y="717074"/>
                  <a:pt x="1073729" y="711359"/>
                </a:cubicBezTo>
                <a:cubicBezTo>
                  <a:pt x="1083889" y="705644"/>
                  <a:pt x="1079444" y="671354"/>
                  <a:pt x="1085159" y="658019"/>
                </a:cubicBezTo>
                <a:cubicBezTo>
                  <a:pt x="1090874" y="644684"/>
                  <a:pt x="1094684" y="637064"/>
                  <a:pt x="1108019" y="631349"/>
                </a:cubicBezTo>
                <a:cubicBezTo>
                  <a:pt x="1121354" y="625634"/>
                  <a:pt x="1155644" y="632619"/>
                  <a:pt x="1165169" y="623729"/>
                </a:cubicBezTo>
                <a:cubicBezTo>
                  <a:pt x="1174694" y="614839"/>
                  <a:pt x="1149929" y="607219"/>
                  <a:pt x="1165169" y="578009"/>
                </a:cubicBezTo>
                <a:cubicBezTo>
                  <a:pt x="1180409" y="548799"/>
                  <a:pt x="1242004" y="494189"/>
                  <a:pt x="1256609" y="448469"/>
                </a:cubicBezTo>
                <a:cubicBezTo>
                  <a:pt x="1271214" y="402749"/>
                  <a:pt x="1273119" y="346869"/>
                  <a:pt x="1252799" y="303689"/>
                </a:cubicBezTo>
                <a:cubicBezTo>
                  <a:pt x="1232479" y="260509"/>
                  <a:pt x="1179139" y="219234"/>
                  <a:pt x="1134689" y="189389"/>
                </a:cubicBezTo>
                <a:cubicBezTo>
                  <a:pt x="1090239" y="159544"/>
                  <a:pt x="1026739" y="147479"/>
                  <a:pt x="986099" y="124619"/>
                </a:cubicBezTo>
                <a:cubicBezTo>
                  <a:pt x="945459" y="101759"/>
                  <a:pt x="921329" y="71914"/>
                  <a:pt x="890849" y="52229"/>
                </a:cubicBezTo>
                <a:cubicBezTo>
                  <a:pt x="860369" y="32544"/>
                  <a:pt x="827349" y="14764"/>
                  <a:pt x="803219" y="6509"/>
                </a:cubicBezTo>
                <a:cubicBezTo>
                  <a:pt x="779089" y="-1746"/>
                  <a:pt x="767659" y="-1111"/>
                  <a:pt x="746069" y="2699"/>
                </a:cubicBezTo>
                <a:cubicBezTo>
                  <a:pt x="724479" y="6509"/>
                  <a:pt x="699714" y="7779"/>
                  <a:pt x="673679" y="29369"/>
                </a:cubicBezTo>
                <a:cubicBezTo>
                  <a:pt x="647644" y="50959"/>
                  <a:pt x="601924" y="132874"/>
                  <a:pt x="559379" y="158909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2633264" y="1997182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2262655" y="1796405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980751" y="1799875"/>
            <a:ext cx="326266" cy="124239"/>
          </a:xfrm>
          <a:custGeom>
            <a:avLst/>
            <a:gdLst>
              <a:gd name="connsiteX0" fmla="*/ 261113 w 326266"/>
              <a:gd name="connsiteY0" fmla="*/ 59237 h 124239"/>
              <a:gd name="connsiteX1" fmla="*/ 169673 w 326266"/>
              <a:gd name="connsiteY1" fmla="*/ 23042 h 124239"/>
              <a:gd name="connsiteX2" fmla="*/ 76328 w 326266"/>
              <a:gd name="connsiteY2" fmla="*/ 11612 h 124239"/>
              <a:gd name="connsiteX3" fmla="*/ 26798 w 326266"/>
              <a:gd name="connsiteY3" fmla="*/ 182 h 124239"/>
              <a:gd name="connsiteX4" fmla="*/ 128 w 326266"/>
              <a:gd name="connsiteY4" fmla="*/ 21137 h 124239"/>
              <a:gd name="connsiteX5" fmla="*/ 19178 w 326266"/>
              <a:gd name="connsiteY5" fmla="*/ 87812 h 124239"/>
              <a:gd name="connsiteX6" fmla="*/ 72518 w 326266"/>
              <a:gd name="connsiteY6" fmla="*/ 122102 h 124239"/>
              <a:gd name="connsiteX7" fmla="*/ 144908 w 326266"/>
              <a:gd name="connsiteY7" fmla="*/ 118292 h 124239"/>
              <a:gd name="connsiteX8" fmla="*/ 183008 w 326266"/>
              <a:gd name="connsiteY8" fmla="*/ 99242 h 124239"/>
              <a:gd name="connsiteX9" fmla="*/ 242063 w 326266"/>
              <a:gd name="connsiteY9" fmla="*/ 112577 h 124239"/>
              <a:gd name="connsiteX10" fmla="*/ 306833 w 326266"/>
              <a:gd name="connsiteY10" fmla="*/ 106862 h 124239"/>
              <a:gd name="connsiteX11" fmla="*/ 322073 w 326266"/>
              <a:gd name="connsiteY11" fmla="*/ 95432 h 124239"/>
              <a:gd name="connsiteX12" fmla="*/ 261113 w 326266"/>
              <a:gd name="connsiteY12" fmla="*/ 59237 h 124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6266" h="124239">
                <a:moveTo>
                  <a:pt x="261113" y="59237"/>
                </a:moveTo>
                <a:cubicBezTo>
                  <a:pt x="235713" y="47172"/>
                  <a:pt x="200470" y="30979"/>
                  <a:pt x="169673" y="23042"/>
                </a:cubicBezTo>
                <a:cubicBezTo>
                  <a:pt x="138876" y="15105"/>
                  <a:pt x="100140" y="15422"/>
                  <a:pt x="76328" y="11612"/>
                </a:cubicBezTo>
                <a:cubicBezTo>
                  <a:pt x="52516" y="7802"/>
                  <a:pt x="39498" y="-1405"/>
                  <a:pt x="26798" y="182"/>
                </a:cubicBezTo>
                <a:cubicBezTo>
                  <a:pt x="14098" y="1769"/>
                  <a:pt x="1398" y="6532"/>
                  <a:pt x="128" y="21137"/>
                </a:cubicBezTo>
                <a:cubicBezTo>
                  <a:pt x="-1142" y="35742"/>
                  <a:pt x="7113" y="70985"/>
                  <a:pt x="19178" y="87812"/>
                </a:cubicBezTo>
                <a:cubicBezTo>
                  <a:pt x="31243" y="104639"/>
                  <a:pt x="51563" y="117022"/>
                  <a:pt x="72518" y="122102"/>
                </a:cubicBezTo>
                <a:cubicBezTo>
                  <a:pt x="93473" y="127182"/>
                  <a:pt x="126493" y="122102"/>
                  <a:pt x="144908" y="118292"/>
                </a:cubicBezTo>
                <a:cubicBezTo>
                  <a:pt x="163323" y="114482"/>
                  <a:pt x="166816" y="100194"/>
                  <a:pt x="183008" y="99242"/>
                </a:cubicBezTo>
                <a:cubicBezTo>
                  <a:pt x="199200" y="98290"/>
                  <a:pt x="221426" y="111307"/>
                  <a:pt x="242063" y="112577"/>
                </a:cubicBezTo>
                <a:cubicBezTo>
                  <a:pt x="262700" y="113847"/>
                  <a:pt x="293498" y="109719"/>
                  <a:pt x="306833" y="106862"/>
                </a:cubicBezTo>
                <a:cubicBezTo>
                  <a:pt x="320168" y="104005"/>
                  <a:pt x="333185" y="104639"/>
                  <a:pt x="322073" y="95432"/>
                </a:cubicBezTo>
                <a:cubicBezTo>
                  <a:pt x="310961" y="86225"/>
                  <a:pt x="286513" y="71302"/>
                  <a:pt x="261113" y="5923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315432" y="5604503"/>
            <a:ext cx="142030" cy="107878"/>
          </a:xfrm>
          <a:custGeom>
            <a:avLst/>
            <a:gdLst>
              <a:gd name="connsiteX0" fmla="*/ 141768 w 142030"/>
              <a:gd name="connsiteY0" fmla="*/ 74302 h 107878"/>
              <a:gd name="connsiteX1" fmla="*/ 67473 w 142030"/>
              <a:gd name="connsiteY1" fmla="*/ 22867 h 107878"/>
              <a:gd name="connsiteX2" fmla="*/ 8418 w 142030"/>
              <a:gd name="connsiteY2" fmla="*/ 7 h 107878"/>
              <a:gd name="connsiteX3" fmla="*/ 798 w 142030"/>
              <a:gd name="connsiteY3" fmla="*/ 20962 h 107878"/>
              <a:gd name="connsiteX4" fmla="*/ 12228 w 142030"/>
              <a:gd name="connsiteY4" fmla="*/ 66682 h 107878"/>
              <a:gd name="connsiteX5" fmla="*/ 88428 w 142030"/>
              <a:gd name="connsiteY5" fmla="*/ 106687 h 107878"/>
              <a:gd name="connsiteX6" fmla="*/ 141768 w 142030"/>
              <a:gd name="connsiteY6" fmla="*/ 74302 h 10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030" h="107878">
                <a:moveTo>
                  <a:pt x="141768" y="74302"/>
                </a:moveTo>
                <a:cubicBezTo>
                  <a:pt x="138276" y="60332"/>
                  <a:pt x="89698" y="35250"/>
                  <a:pt x="67473" y="22867"/>
                </a:cubicBezTo>
                <a:cubicBezTo>
                  <a:pt x="45248" y="10484"/>
                  <a:pt x="19530" y="324"/>
                  <a:pt x="8418" y="7"/>
                </a:cubicBezTo>
                <a:cubicBezTo>
                  <a:pt x="-2694" y="-310"/>
                  <a:pt x="163" y="9850"/>
                  <a:pt x="798" y="20962"/>
                </a:cubicBezTo>
                <a:cubicBezTo>
                  <a:pt x="1433" y="32074"/>
                  <a:pt x="-2377" y="52394"/>
                  <a:pt x="12228" y="66682"/>
                </a:cubicBezTo>
                <a:cubicBezTo>
                  <a:pt x="26833" y="80970"/>
                  <a:pt x="63663" y="99702"/>
                  <a:pt x="88428" y="106687"/>
                </a:cubicBezTo>
                <a:cubicBezTo>
                  <a:pt x="113193" y="113672"/>
                  <a:pt x="145260" y="88272"/>
                  <a:pt x="141768" y="743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>
            <a:off x="1616192" y="5893230"/>
            <a:ext cx="56929" cy="133495"/>
          </a:xfrm>
          <a:custGeom>
            <a:avLst/>
            <a:gdLst>
              <a:gd name="connsiteX0" fmla="*/ 25318 w 56929"/>
              <a:gd name="connsiteY0" fmla="*/ 98 h 133495"/>
              <a:gd name="connsiteX1" fmla="*/ 553 w 56929"/>
              <a:gd name="connsiteY1" fmla="*/ 57248 h 133495"/>
              <a:gd name="connsiteX2" fmla="*/ 50083 w 56929"/>
              <a:gd name="connsiteY2" fmla="*/ 133448 h 133495"/>
              <a:gd name="connsiteX3" fmla="*/ 53893 w 56929"/>
              <a:gd name="connsiteY3" fmla="*/ 45818 h 133495"/>
              <a:gd name="connsiteX4" fmla="*/ 25318 w 56929"/>
              <a:gd name="connsiteY4" fmla="*/ 98 h 13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29" h="133495">
                <a:moveTo>
                  <a:pt x="25318" y="98"/>
                </a:moveTo>
                <a:cubicBezTo>
                  <a:pt x="16428" y="2003"/>
                  <a:pt x="-3574" y="35023"/>
                  <a:pt x="553" y="57248"/>
                </a:cubicBezTo>
                <a:cubicBezTo>
                  <a:pt x="4680" y="79473"/>
                  <a:pt x="41193" y="135353"/>
                  <a:pt x="50083" y="133448"/>
                </a:cubicBezTo>
                <a:cubicBezTo>
                  <a:pt x="58973" y="131543"/>
                  <a:pt x="58020" y="67408"/>
                  <a:pt x="53893" y="45818"/>
                </a:cubicBezTo>
                <a:cubicBezTo>
                  <a:pt x="49766" y="24228"/>
                  <a:pt x="34208" y="-1807"/>
                  <a:pt x="25318" y="9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6457606" y="7187000"/>
            <a:ext cx="200473" cy="158831"/>
          </a:xfrm>
          <a:custGeom>
            <a:avLst/>
            <a:gdLst>
              <a:gd name="connsiteX0" fmla="*/ 181319 w 200473"/>
              <a:gd name="connsiteY0" fmla="*/ 69145 h 158831"/>
              <a:gd name="connsiteX1" fmla="*/ 95594 w 200473"/>
              <a:gd name="connsiteY1" fmla="*/ 4375 h 158831"/>
              <a:gd name="connsiteX2" fmla="*/ 19394 w 200473"/>
              <a:gd name="connsiteY2" fmla="*/ 13900 h 158831"/>
              <a:gd name="connsiteX3" fmla="*/ 344 w 200473"/>
              <a:gd name="connsiteY3" fmla="*/ 78670 h 158831"/>
              <a:gd name="connsiteX4" fmla="*/ 11774 w 200473"/>
              <a:gd name="connsiteY4" fmla="*/ 135820 h 158831"/>
              <a:gd name="connsiteX5" fmla="*/ 65114 w 200473"/>
              <a:gd name="connsiteY5" fmla="*/ 158680 h 158831"/>
              <a:gd name="connsiteX6" fmla="*/ 107024 w 200473"/>
              <a:gd name="connsiteY6" fmla="*/ 126295 h 158831"/>
              <a:gd name="connsiteX7" fmla="*/ 169889 w 200473"/>
              <a:gd name="connsiteY7" fmla="*/ 124390 h 158831"/>
              <a:gd name="connsiteX8" fmla="*/ 198464 w 200473"/>
              <a:gd name="connsiteY8" fmla="*/ 132010 h 158831"/>
              <a:gd name="connsiteX9" fmla="*/ 181319 w 200473"/>
              <a:gd name="connsiteY9" fmla="*/ 69145 h 15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473" h="158831">
                <a:moveTo>
                  <a:pt x="181319" y="69145"/>
                </a:moveTo>
                <a:cubicBezTo>
                  <a:pt x="164174" y="47872"/>
                  <a:pt x="122582" y="13583"/>
                  <a:pt x="95594" y="4375"/>
                </a:cubicBezTo>
                <a:cubicBezTo>
                  <a:pt x="68606" y="-4833"/>
                  <a:pt x="35269" y="1518"/>
                  <a:pt x="19394" y="13900"/>
                </a:cubicBezTo>
                <a:cubicBezTo>
                  <a:pt x="3519" y="26282"/>
                  <a:pt x="1614" y="58350"/>
                  <a:pt x="344" y="78670"/>
                </a:cubicBezTo>
                <a:cubicBezTo>
                  <a:pt x="-926" y="98990"/>
                  <a:pt x="979" y="122485"/>
                  <a:pt x="11774" y="135820"/>
                </a:cubicBezTo>
                <a:cubicBezTo>
                  <a:pt x="22569" y="149155"/>
                  <a:pt x="49239" y="160268"/>
                  <a:pt x="65114" y="158680"/>
                </a:cubicBezTo>
                <a:cubicBezTo>
                  <a:pt x="80989" y="157093"/>
                  <a:pt x="89562" y="132010"/>
                  <a:pt x="107024" y="126295"/>
                </a:cubicBezTo>
                <a:cubicBezTo>
                  <a:pt x="124486" y="120580"/>
                  <a:pt x="154649" y="123438"/>
                  <a:pt x="169889" y="124390"/>
                </a:cubicBezTo>
                <a:cubicBezTo>
                  <a:pt x="185129" y="125343"/>
                  <a:pt x="193067" y="135820"/>
                  <a:pt x="198464" y="132010"/>
                </a:cubicBezTo>
                <a:cubicBezTo>
                  <a:pt x="203861" y="128200"/>
                  <a:pt x="198464" y="90418"/>
                  <a:pt x="181319" y="691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 80"/>
          <p:cNvSpPr/>
          <p:nvPr/>
        </p:nvSpPr>
        <p:spPr>
          <a:xfrm>
            <a:off x="4552682" y="5688324"/>
            <a:ext cx="129945" cy="126214"/>
          </a:xfrm>
          <a:custGeom>
            <a:avLst/>
            <a:gdLst>
              <a:gd name="connsiteX0" fmla="*/ 106948 w 129945"/>
              <a:gd name="connsiteY0" fmla="*/ 130 h 126337"/>
              <a:gd name="connsiteX1" fmla="*/ 26938 w 129945"/>
              <a:gd name="connsiteY1" fmla="*/ 43945 h 126337"/>
              <a:gd name="connsiteX2" fmla="*/ 268 w 129945"/>
              <a:gd name="connsiteY2" fmla="*/ 66805 h 126337"/>
              <a:gd name="connsiteX3" fmla="*/ 15508 w 129945"/>
              <a:gd name="connsiteY3" fmla="*/ 112525 h 126337"/>
              <a:gd name="connsiteX4" fmla="*/ 51703 w 129945"/>
              <a:gd name="connsiteY4" fmla="*/ 125860 h 126337"/>
              <a:gd name="connsiteX5" fmla="*/ 59323 w 129945"/>
              <a:gd name="connsiteY5" fmla="*/ 99190 h 126337"/>
              <a:gd name="connsiteX6" fmla="*/ 122188 w 129945"/>
              <a:gd name="connsiteY6" fmla="*/ 89665 h 126337"/>
              <a:gd name="connsiteX7" fmla="*/ 127903 w 129945"/>
              <a:gd name="connsiteY7" fmla="*/ 59185 h 126337"/>
              <a:gd name="connsiteX8" fmla="*/ 106948 w 129945"/>
              <a:gd name="connsiteY8" fmla="*/ 130 h 126337"/>
              <a:gd name="connsiteX0" fmla="*/ 106948 w 129945"/>
              <a:gd name="connsiteY0" fmla="*/ 7 h 126214"/>
              <a:gd name="connsiteX1" fmla="*/ 85993 w 129945"/>
              <a:gd name="connsiteY1" fmla="*/ 55252 h 126214"/>
              <a:gd name="connsiteX2" fmla="*/ 26938 w 129945"/>
              <a:gd name="connsiteY2" fmla="*/ 43822 h 126214"/>
              <a:gd name="connsiteX3" fmla="*/ 268 w 129945"/>
              <a:gd name="connsiteY3" fmla="*/ 66682 h 126214"/>
              <a:gd name="connsiteX4" fmla="*/ 15508 w 129945"/>
              <a:gd name="connsiteY4" fmla="*/ 112402 h 126214"/>
              <a:gd name="connsiteX5" fmla="*/ 51703 w 129945"/>
              <a:gd name="connsiteY5" fmla="*/ 125737 h 126214"/>
              <a:gd name="connsiteX6" fmla="*/ 59323 w 129945"/>
              <a:gd name="connsiteY6" fmla="*/ 99067 h 126214"/>
              <a:gd name="connsiteX7" fmla="*/ 122188 w 129945"/>
              <a:gd name="connsiteY7" fmla="*/ 89542 h 126214"/>
              <a:gd name="connsiteX8" fmla="*/ 127903 w 129945"/>
              <a:gd name="connsiteY8" fmla="*/ 59062 h 126214"/>
              <a:gd name="connsiteX9" fmla="*/ 106948 w 129945"/>
              <a:gd name="connsiteY9" fmla="*/ 7 h 12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945" h="126214">
                <a:moveTo>
                  <a:pt x="106948" y="7"/>
                </a:moveTo>
                <a:cubicBezTo>
                  <a:pt x="99963" y="-628"/>
                  <a:pt x="99328" y="47950"/>
                  <a:pt x="85993" y="55252"/>
                </a:cubicBezTo>
                <a:cubicBezTo>
                  <a:pt x="72658" y="62554"/>
                  <a:pt x="41226" y="41917"/>
                  <a:pt x="26938" y="43822"/>
                </a:cubicBezTo>
                <a:cubicBezTo>
                  <a:pt x="12651" y="45727"/>
                  <a:pt x="2173" y="55252"/>
                  <a:pt x="268" y="66682"/>
                </a:cubicBezTo>
                <a:cubicBezTo>
                  <a:pt x="-1637" y="78112"/>
                  <a:pt x="6935" y="102560"/>
                  <a:pt x="15508" y="112402"/>
                </a:cubicBezTo>
                <a:cubicBezTo>
                  <a:pt x="24080" y="122245"/>
                  <a:pt x="44401" y="127959"/>
                  <a:pt x="51703" y="125737"/>
                </a:cubicBezTo>
                <a:cubicBezTo>
                  <a:pt x="59005" y="123515"/>
                  <a:pt x="47576" y="105099"/>
                  <a:pt x="59323" y="99067"/>
                </a:cubicBezTo>
                <a:cubicBezTo>
                  <a:pt x="71070" y="93035"/>
                  <a:pt x="110758" y="96209"/>
                  <a:pt x="122188" y="89542"/>
                </a:cubicBezTo>
                <a:cubicBezTo>
                  <a:pt x="133618" y="82875"/>
                  <a:pt x="129490" y="72397"/>
                  <a:pt x="127903" y="59062"/>
                </a:cubicBezTo>
                <a:cubicBezTo>
                  <a:pt x="126316" y="45727"/>
                  <a:pt x="113933" y="642"/>
                  <a:pt x="106948" y="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6471578" y="5672609"/>
            <a:ext cx="195922" cy="246338"/>
          </a:xfrm>
          <a:custGeom>
            <a:avLst/>
            <a:gdLst>
              <a:gd name="connsiteX0" fmla="*/ 192112 w 195922"/>
              <a:gd name="connsiteY0" fmla="*/ 72871 h 246338"/>
              <a:gd name="connsiteX1" fmla="*/ 140677 w 195922"/>
              <a:gd name="connsiteY1" fmla="*/ 46201 h 246338"/>
              <a:gd name="connsiteX2" fmla="*/ 93052 w 195922"/>
              <a:gd name="connsiteY2" fmla="*/ 15721 h 246338"/>
              <a:gd name="connsiteX3" fmla="*/ 37807 w 195922"/>
              <a:gd name="connsiteY3" fmla="*/ 481 h 246338"/>
              <a:gd name="connsiteX4" fmla="*/ 3517 w 195922"/>
              <a:gd name="connsiteY4" fmla="*/ 32866 h 246338"/>
              <a:gd name="connsiteX5" fmla="*/ 5422 w 195922"/>
              <a:gd name="connsiteY5" fmla="*/ 112876 h 246338"/>
              <a:gd name="connsiteX6" fmla="*/ 41617 w 195922"/>
              <a:gd name="connsiteY6" fmla="*/ 185266 h 246338"/>
              <a:gd name="connsiteX7" fmla="*/ 93052 w 195922"/>
              <a:gd name="connsiteY7" fmla="*/ 230986 h 246338"/>
              <a:gd name="connsiteX8" fmla="*/ 131152 w 195922"/>
              <a:gd name="connsiteY8" fmla="*/ 246226 h 246338"/>
              <a:gd name="connsiteX9" fmla="*/ 195922 w 195922"/>
              <a:gd name="connsiteY9" fmla="*/ 236701 h 24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5922" h="246338">
                <a:moveTo>
                  <a:pt x="192112" y="72871"/>
                </a:moveTo>
                <a:cubicBezTo>
                  <a:pt x="174649" y="64298"/>
                  <a:pt x="157187" y="55726"/>
                  <a:pt x="140677" y="46201"/>
                </a:cubicBezTo>
                <a:cubicBezTo>
                  <a:pt x="124167" y="36676"/>
                  <a:pt x="110197" y="23341"/>
                  <a:pt x="93052" y="15721"/>
                </a:cubicBezTo>
                <a:cubicBezTo>
                  <a:pt x="75907" y="8101"/>
                  <a:pt x="52729" y="-2376"/>
                  <a:pt x="37807" y="481"/>
                </a:cubicBezTo>
                <a:cubicBezTo>
                  <a:pt x="22885" y="3338"/>
                  <a:pt x="8914" y="14134"/>
                  <a:pt x="3517" y="32866"/>
                </a:cubicBezTo>
                <a:cubicBezTo>
                  <a:pt x="-1880" y="51598"/>
                  <a:pt x="-928" y="87476"/>
                  <a:pt x="5422" y="112876"/>
                </a:cubicBezTo>
                <a:cubicBezTo>
                  <a:pt x="11772" y="138276"/>
                  <a:pt x="27012" y="165581"/>
                  <a:pt x="41617" y="185266"/>
                </a:cubicBezTo>
                <a:cubicBezTo>
                  <a:pt x="56222" y="204951"/>
                  <a:pt x="78130" y="220826"/>
                  <a:pt x="93052" y="230986"/>
                </a:cubicBezTo>
                <a:cubicBezTo>
                  <a:pt x="107974" y="241146"/>
                  <a:pt x="114007" y="245274"/>
                  <a:pt x="131152" y="246226"/>
                </a:cubicBezTo>
                <a:cubicBezTo>
                  <a:pt x="148297" y="247178"/>
                  <a:pt x="172109" y="241939"/>
                  <a:pt x="195922" y="2367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6063945" y="6477935"/>
            <a:ext cx="513961" cy="476175"/>
          </a:xfrm>
          <a:custGeom>
            <a:avLst/>
            <a:gdLst>
              <a:gd name="connsiteX0" fmla="*/ 272085 w 513961"/>
              <a:gd name="connsiteY0" fmla="*/ 61930 h 476175"/>
              <a:gd name="connsiteX1" fmla="*/ 161595 w 513961"/>
              <a:gd name="connsiteY1" fmla="*/ 141940 h 476175"/>
              <a:gd name="connsiteX2" fmla="*/ 96825 w 513961"/>
              <a:gd name="connsiteY2" fmla="*/ 193375 h 476175"/>
              <a:gd name="connsiteX3" fmla="*/ 43485 w 513961"/>
              <a:gd name="connsiteY3" fmla="*/ 250525 h 476175"/>
              <a:gd name="connsiteX4" fmla="*/ 32055 w 513961"/>
              <a:gd name="connsiteY4" fmla="*/ 321010 h 476175"/>
              <a:gd name="connsiteX5" fmla="*/ 3480 w 513961"/>
              <a:gd name="connsiteY5" fmla="*/ 399115 h 476175"/>
              <a:gd name="connsiteX6" fmla="*/ 9195 w 513961"/>
              <a:gd name="connsiteY6" fmla="*/ 446740 h 476175"/>
              <a:gd name="connsiteX7" fmla="*/ 81585 w 513961"/>
              <a:gd name="connsiteY7" fmla="*/ 475315 h 476175"/>
              <a:gd name="connsiteX8" fmla="*/ 176835 w 513961"/>
              <a:gd name="connsiteY8" fmla="*/ 414355 h 476175"/>
              <a:gd name="connsiteX9" fmla="*/ 251130 w 513961"/>
              <a:gd name="connsiteY9" fmla="*/ 401020 h 476175"/>
              <a:gd name="connsiteX10" fmla="*/ 342570 w 513961"/>
              <a:gd name="connsiteY10" fmla="*/ 399115 h 476175"/>
              <a:gd name="connsiteX11" fmla="*/ 413055 w 513961"/>
              <a:gd name="connsiteY11" fmla="*/ 313390 h 476175"/>
              <a:gd name="connsiteX12" fmla="*/ 437820 w 513961"/>
              <a:gd name="connsiteY12" fmla="*/ 254335 h 476175"/>
              <a:gd name="connsiteX13" fmla="*/ 500685 w 513961"/>
              <a:gd name="connsiteY13" fmla="*/ 246715 h 476175"/>
              <a:gd name="connsiteX14" fmla="*/ 512115 w 513961"/>
              <a:gd name="connsiteY14" fmla="*/ 140035 h 476175"/>
              <a:gd name="connsiteX15" fmla="*/ 474015 w 513961"/>
              <a:gd name="connsiteY15" fmla="*/ 58120 h 476175"/>
              <a:gd name="connsiteX16" fmla="*/ 439725 w 513961"/>
              <a:gd name="connsiteY16" fmla="*/ 2875 h 476175"/>
              <a:gd name="connsiteX17" fmla="*/ 346380 w 513961"/>
              <a:gd name="connsiteY17" fmla="*/ 10495 h 476175"/>
              <a:gd name="connsiteX18" fmla="*/ 272085 w 513961"/>
              <a:gd name="connsiteY18" fmla="*/ 61930 h 47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3961" h="476175">
                <a:moveTo>
                  <a:pt x="272085" y="61930"/>
                </a:moveTo>
                <a:cubicBezTo>
                  <a:pt x="241288" y="83837"/>
                  <a:pt x="190805" y="120033"/>
                  <a:pt x="161595" y="141940"/>
                </a:cubicBezTo>
                <a:cubicBezTo>
                  <a:pt x="132385" y="163847"/>
                  <a:pt x="116510" y="175277"/>
                  <a:pt x="96825" y="193375"/>
                </a:cubicBezTo>
                <a:cubicBezTo>
                  <a:pt x="77140" y="211473"/>
                  <a:pt x="54280" y="229253"/>
                  <a:pt x="43485" y="250525"/>
                </a:cubicBezTo>
                <a:cubicBezTo>
                  <a:pt x="32690" y="271797"/>
                  <a:pt x="38722" y="296245"/>
                  <a:pt x="32055" y="321010"/>
                </a:cubicBezTo>
                <a:cubicBezTo>
                  <a:pt x="25388" y="345775"/>
                  <a:pt x="7290" y="378160"/>
                  <a:pt x="3480" y="399115"/>
                </a:cubicBezTo>
                <a:cubicBezTo>
                  <a:pt x="-330" y="420070"/>
                  <a:pt x="-3822" y="434040"/>
                  <a:pt x="9195" y="446740"/>
                </a:cubicBezTo>
                <a:cubicBezTo>
                  <a:pt x="22212" y="459440"/>
                  <a:pt x="53645" y="480713"/>
                  <a:pt x="81585" y="475315"/>
                </a:cubicBezTo>
                <a:cubicBezTo>
                  <a:pt x="109525" y="469918"/>
                  <a:pt x="148577" y="426738"/>
                  <a:pt x="176835" y="414355"/>
                </a:cubicBezTo>
                <a:cubicBezTo>
                  <a:pt x="205092" y="401973"/>
                  <a:pt x="223508" y="403560"/>
                  <a:pt x="251130" y="401020"/>
                </a:cubicBezTo>
                <a:cubicBezTo>
                  <a:pt x="278752" y="398480"/>
                  <a:pt x="315583" y="413720"/>
                  <a:pt x="342570" y="399115"/>
                </a:cubicBezTo>
                <a:cubicBezTo>
                  <a:pt x="369557" y="384510"/>
                  <a:pt x="397180" y="337520"/>
                  <a:pt x="413055" y="313390"/>
                </a:cubicBezTo>
                <a:cubicBezTo>
                  <a:pt x="428930" y="289260"/>
                  <a:pt x="423215" y="265447"/>
                  <a:pt x="437820" y="254335"/>
                </a:cubicBezTo>
                <a:cubicBezTo>
                  <a:pt x="452425" y="243223"/>
                  <a:pt x="488303" y="265765"/>
                  <a:pt x="500685" y="246715"/>
                </a:cubicBezTo>
                <a:cubicBezTo>
                  <a:pt x="513067" y="227665"/>
                  <a:pt x="516560" y="171468"/>
                  <a:pt x="512115" y="140035"/>
                </a:cubicBezTo>
                <a:cubicBezTo>
                  <a:pt x="507670" y="108603"/>
                  <a:pt x="486080" y="80980"/>
                  <a:pt x="474015" y="58120"/>
                </a:cubicBezTo>
                <a:cubicBezTo>
                  <a:pt x="461950" y="35260"/>
                  <a:pt x="460997" y="10812"/>
                  <a:pt x="439725" y="2875"/>
                </a:cubicBezTo>
                <a:cubicBezTo>
                  <a:pt x="418453" y="-5062"/>
                  <a:pt x="371145" y="5415"/>
                  <a:pt x="346380" y="10495"/>
                </a:cubicBezTo>
                <a:cubicBezTo>
                  <a:pt x="321615" y="15575"/>
                  <a:pt x="302882" y="40023"/>
                  <a:pt x="272085" y="6193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4385219" y="6039948"/>
            <a:ext cx="2297522" cy="2841270"/>
          </a:xfrm>
          <a:custGeom>
            <a:avLst/>
            <a:gdLst>
              <a:gd name="connsiteX0" fmla="*/ 2450961 w 2450961"/>
              <a:gd name="connsiteY0" fmla="*/ 78912 h 2822112"/>
              <a:gd name="connsiteX1" fmla="*/ 2374761 w 2450961"/>
              <a:gd name="connsiteY1" fmla="*/ 40812 h 2822112"/>
              <a:gd name="connsiteX2" fmla="*/ 2294751 w 2450961"/>
              <a:gd name="connsiteY2" fmla="*/ 10332 h 2822112"/>
              <a:gd name="connsiteX3" fmla="*/ 2256651 w 2450961"/>
              <a:gd name="connsiteY3" fmla="*/ 14142 h 2822112"/>
              <a:gd name="connsiteX4" fmla="*/ 2306181 w 2450961"/>
              <a:gd name="connsiteY4" fmla="*/ 170352 h 2822112"/>
              <a:gd name="connsiteX5" fmla="*/ 2252841 w 2450961"/>
              <a:gd name="connsiteY5" fmla="*/ 273222 h 2822112"/>
              <a:gd name="connsiteX6" fmla="*/ 2169021 w 2450961"/>
              <a:gd name="connsiteY6" fmla="*/ 322752 h 2822112"/>
              <a:gd name="connsiteX7" fmla="*/ 2062341 w 2450961"/>
              <a:gd name="connsiteY7" fmla="*/ 284652 h 2822112"/>
              <a:gd name="connsiteX8" fmla="*/ 1951851 w 2450961"/>
              <a:gd name="connsiteY8" fmla="*/ 204642 h 2822112"/>
              <a:gd name="connsiteX9" fmla="*/ 1868031 w 2450961"/>
              <a:gd name="connsiteY9" fmla="*/ 124632 h 2822112"/>
              <a:gd name="connsiteX10" fmla="*/ 1826121 w 2450961"/>
              <a:gd name="connsiteY10" fmla="*/ 166542 h 2822112"/>
              <a:gd name="connsiteX11" fmla="*/ 1822311 w 2450961"/>
              <a:gd name="connsiteY11" fmla="*/ 235122 h 2822112"/>
              <a:gd name="connsiteX12" fmla="*/ 1883271 w 2450961"/>
              <a:gd name="connsiteY12" fmla="*/ 315132 h 2822112"/>
              <a:gd name="connsiteX13" fmla="*/ 1936611 w 2450961"/>
              <a:gd name="connsiteY13" fmla="*/ 414192 h 2822112"/>
              <a:gd name="connsiteX14" fmla="*/ 1948041 w 2450961"/>
              <a:gd name="connsiteY14" fmla="*/ 490392 h 2822112"/>
              <a:gd name="connsiteX15" fmla="*/ 1852791 w 2450961"/>
              <a:gd name="connsiteY15" fmla="*/ 539922 h 2822112"/>
              <a:gd name="connsiteX16" fmla="*/ 1807071 w 2450961"/>
              <a:gd name="connsiteY16" fmla="*/ 566592 h 2822112"/>
              <a:gd name="connsiteX17" fmla="*/ 1708011 w 2450961"/>
              <a:gd name="connsiteY17" fmla="*/ 505632 h 2822112"/>
              <a:gd name="connsiteX18" fmla="*/ 1662291 w 2450961"/>
              <a:gd name="connsiteY18" fmla="*/ 478962 h 2822112"/>
              <a:gd name="connsiteX19" fmla="*/ 1620381 w 2450961"/>
              <a:gd name="connsiteY19" fmla="*/ 543732 h 2822112"/>
              <a:gd name="connsiteX20" fmla="*/ 1635621 w 2450961"/>
              <a:gd name="connsiteY20" fmla="*/ 654222 h 2822112"/>
              <a:gd name="connsiteX21" fmla="*/ 1620381 w 2450961"/>
              <a:gd name="connsiteY21" fmla="*/ 825672 h 2822112"/>
              <a:gd name="connsiteX22" fmla="*/ 1570851 w 2450961"/>
              <a:gd name="connsiteY22" fmla="*/ 978072 h 2822112"/>
              <a:gd name="connsiteX23" fmla="*/ 1547991 w 2450961"/>
              <a:gd name="connsiteY23" fmla="*/ 1099992 h 2822112"/>
              <a:gd name="connsiteX24" fmla="*/ 1589901 w 2450961"/>
              <a:gd name="connsiteY24" fmla="*/ 1206672 h 2822112"/>
              <a:gd name="connsiteX25" fmla="*/ 1605141 w 2450961"/>
              <a:gd name="connsiteY25" fmla="*/ 1320972 h 2822112"/>
              <a:gd name="connsiteX26" fmla="*/ 1612761 w 2450961"/>
              <a:gd name="connsiteY26" fmla="*/ 1393362 h 2822112"/>
              <a:gd name="connsiteX27" fmla="*/ 1563231 w 2450961"/>
              <a:gd name="connsiteY27" fmla="*/ 1435272 h 2822112"/>
              <a:gd name="connsiteX28" fmla="*/ 1487031 w 2450961"/>
              <a:gd name="connsiteY28" fmla="*/ 1359072 h 2822112"/>
              <a:gd name="connsiteX29" fmla="*/ 1384161 w 2450961"/>
              <a:gd name="connsiteY29" fmla="*/ 1271442 h 2822112"/>
              <a:gd name="connsiteX30" fmla="*/ 1323201 w 2450961"/>
              <a:gd name="connsiteY30" fmla="*/ 1218102 h 2822112"/>
              <a:gd name="connsiteX31" fmla="*/ 1224141 w 2450961"/>
              <a:gd name="connsiteY31" fmla="*/ 1191432 h 2822112"/>
              <a:gd name="connsiteX32" fmla="*/ 1151751 w 2450961"/>
              <a:gd name="connsiteY32" fmla="*/ 1233342 h 2822112"/>
              <a:gd name="connsiteX33" fmla="*/ 1193661 w 2450961"/>
              <a:gd name="connsiteY33" fmla="*/ 1347642 h 2822112"/>
              <a:gd name="connsiteX34" fmla="*/ 1250811 w 2450961"/>
              <a:gd name="connsiteY34" fmla="*/ 1458132 h 2822112"/>
              <a:gd name="connsiteX35" fmla="*/ 1247001 w 2450961"/>
              <a:gd name="connsiteY35" fmla="*/ 1568622 h 2822112"/>
              <a:gd name="connsiteX36" fmla="*/ 1239381 w 2450961"/>
              <a:gd name="connsiteY36" fmla="*/ 1602912 h 2822112"/>
              <a:gd name="connsiteX37" fmla="*/ 1182231 w 2450961"/>
              <a:gd name="connsiteY37" fmla="*/ 1644822 h 2822112"/>
              <a:gd name="connsiteX38" fmla="*/ 1197471 w 2450961"/>
              <a:gd name="connsiteY38" fmla="*/ 1705782 h 2822112"/>
              <a:gd name="connsiteX39" fmla="*/ 1285101 w 2450961"/>
              <a:gd name="connsiteY39" fmla="*/ 1698162 h 2822112"/>
              <a:gd name="connsiteX40" fmla="*/ 1319391 w 2450961"/>
              <a:gd name="connsiteY40" fmla="*/ 1595292 h 2822112"/>
              <a:gd name="connsiteX41" fmla="*/ 1349871 w 2450961"/>
              <a:gd name="connsiteY41" fmla="*/ 1541952 h 2822112"/>
              <a:gd name="connsiteX42" fmla="*/ 1445121 w 2450961"/>
              <a:gd name="connsiteY42" fmla="*/ 1572432 h 2822112"/>
              <a:gd name="connsiteX43" fmla="*/ 1479411 w 2450961"/>
              <a:gd name="connsiteY43" fmla="*/ 1629582 h 2822112"/>
              <a:gd name="connsiteX44" fmla="*/ 1384161 w 2450961"/>
              <a:gd name="connsiteY44" fmla="*/ 1743882 h 2822112"/>
              <a:gd name="connsiteX45" fmla="*/ 1334631 w 2450961"/>
              <a:gd name="connsiteY45" fmla="*/ 1820082 h 2822112"/>
              <a:gd name="connsiteX46" fmla="*/ 1300341 w 2450961"/>
              <a:gd name="connsiteY46" fmla="*/ 1938192 h 2822112"/>
              <a:gd name="connsiteX47" fmla="*/ 1243191 w 2450961"/>
              <a:gd name="connsiteY47" fmla="*/ 2018202 h 2822112"/>
              <a:gd name="connsiteX48" fmla="*/ 1170801 w 2450961"/>
              <a:gd name="connsiteY48" fmla="*/ 2060112 h 2822112"/>
              <a:gd name="connsiteX49" fmla="*/ 1125081 w 2450961"/>
              <a:gd name="connsiteY49" fmla="*/ 2117262 h 2822112"/>
              <a:gd name="connsiteX50" fmla="*/ 1067931 w 2450961"/>
              <a:gd name="connsiteY50" fmla="*/ 2121072 h 2822112"/>
              <a:gd name="connsiteX51" fmla="*/ 980301 w 2450961"/>
              <a:gd name="connsiteY51" fmla="*/ 2060112 h 2822112"/>
              <a:gd name="connsiteX52" fmla="*/ 888861 w 2450961"/>
              <a:gd name="connsiteY52" fmla="*/ 2052492 h 2822112"/>
              <a:gd name="connsiteX53" fmla="*/ 763131 w 2450961"/>
              <a:gd name="connsiteY53" fmla="*/ 2063922 h 2822112"/>
              <a:gd name="connsiteX54" fmla="*/ 652641 w 2450961"/>
              <a:gd name="connsiteY54" fmla="*/ 2048682 h 2822112"/>
              <a:gd name="connsiteX55" fmla="*/ 568821 w 2450961"/>
              <a:gd name="connsiteY55" fmla="*/ 2041062 h 2822112"/>
              <a:gd name="connsiteX56" fmla="*/ 591681 w 2450961"/>
              <a:gd name="connsiteY56" fmla="*/ 2170602 h 2822112"/>
              <a:gd name="connsiteX57" fmla="*/ 599301 w 2450961"/>
              <a:gd name="connsiteY57" fmla="*/ 2292522 h 2822112"/>
              <a:gd name="connsiteX58" fmla="*/ 462141 w 2450961"/>
              <a:gd name="connsiteY58" fmla="*/ 2345862 h 2822112"/>
              <a:gd name="connsiteX59" fmla="*/ 359271 w 2450961"/>
              <a:gd name="connsiteY59" fmla="*/ 2372532 h 2822112"/>
              <a:gd name="connsiteX60" fmla="*/ 378321 w 2450961"/>
              <a:gd name="connsiteY60" fmla="*/ 2483022 h 2822112"/>
              <a:gd name="connsiteX61" fmla="*/ 416421 w 2450961"/>
              <a:gd name="connsiteY61" fmla="*/ 2543982 h 2822112"/>
              <a:gd name="connsiteX62" fmla="*/ 412611 w 2450961"/>
              <a:gd name="connsiteY62" fmla="*/ 2639232 h 2822112"/>
              <a:gd name="connsiteX63" fmla="*/ 347841 w 2450961"/>
              <a:gd name="connsiteY63" fmla="*/ 2715432 h 2822112"/>
              <a:gd name="connsiteX64" fmla="*/ 225921 w 2450961"/>
              <a:gd name="connsiteY64" fmla="*/ 2757342 h 2822112"/>
              <a:gd name="connsiteX65" fmla="*/ 153531 w 2450961"/>
              <a:gd name="connsiteY65" fmla="*/ 2822112 h 2822112"/>
              <a:gd name="connsiteX0" fmla="*/ 2372099 w 2543549"/>
              <a:gd name="connsiteY0" fmla="*/ 78912 h 2890692"/>
              <a:gd name="connsiteX1" fmla="*/ 2295899 w 2543549"/>
              <a:gd name="connsiteY1" fmla="*/ 40812 h 2890692"/>
              <a:gd name="connsiteX2" fmla="*/ 2215889 w 2543549"/>
              <a:gd name="connsiteY2" fmla="*/ 10332 h 2890692"/>
              <a:gd name="connsiteX3" fmla="*/ 2177789 w 2543549"/>
              <a:gd name="connsiteY3" fmla="*/ 14142 h 2890692"/>
              <a:gd name="connsiteX4" fmla="*/ 2227319 w 2543549"/>
              <a:gd name="connsiteY4" fmla="*/ 170352 h 2890692"/>
              <a:gd name="connsiteX5" fmla="*/ 2173979 w 2543549"/>
              <a:gd name="connsiteY5" fmla="*/ 273222 h 2890692"/>
              <a:gd name="connsiteX6" fmla="*/ 2090159 w 2543549"/>
              <a:gd name="connsiteY6" fmla="*/ 322752 h 2890692"/>
              <a:gd name="connsiteX7" fmla="*/ 1983479 w 2543549"/>
              <a:gd name="connsiteY7" fmla="*/ 284652 h 2890692"/>
              <a:gd name="connsiteX8" fmla="*/ 1872989 w 2543549"/>
              <a:gd name="connsiteY8" fmla="*/ 204642 h 2890692"/>
              <a:gd name="connsiteX9" fmla="*/ 1789169 w 2543549"/>
              <a:gd name="connsiteY9" fmla="*/ 124632 h 2890692"/>
              <a:gd name="connsiteX10" fmla="*/ 1747259 w 2543549"/>
              <a:gd name="connsiteY10" fmla="*/ 166542 h 2890692"/>
              <a:gd name="connsiteX11" fmla="*/ 1743449 w 2543549"/>
              <a:gd name="connsiteY11" fmla="*/ 235122 h 2890692"/>
              <a:gd name="connsiteX12" fmla="*/ 1804409 w 2543549"/>
              <a:gd name="connsiteY12" fmla="*/ 315132 h 2890692"/>
              <a:gd name="connsiteX13" fmla="*/ 1857749 w 2543549"/>
              <a:gd name="connsiteY13" fmla="*/ 414192 h 2890692"/>
              <a:gd name="connsiteX14" fmla="*/ 1869179 w 2543549"/>
              <a:gd name="connsiteY14" fmla="*/ 490392 h 2890692"/>
              <a:gd name="connsiteX15" fmla="*/ 1773929 w 2543549"/>
              <a:gd name="connsiteY15" fmla="*/ 539922 h 2890692"/>
              <a:gd name="connsiteX16" fmla="*/ 1728209 w 2543549"/>
              <a:gd name="connsiteY16" fmla="*/ 566592 h 2890692"/>
              <a:gd name="connsiteX17" fmla="*/ 1629149 w 2543549"/>
              <a:gd name="connsiteY17" fmla="*/ 505632 h 2890692"/>
              <a:gd name="connsiteX18" fmla="*/ 1583429 w 2543549"/>
              <a:gd name="connsiteY18" fmla="*/ 478962 h 2890692"/>
              <a:gd name="connsiteX19" fmla="*/ 1541519 w 2543549"/>
              <a:gd name="connsiteY19" fmla="*/ 543732 h 2890692"/>
              <a:gd name="connsiteX20" fmla="*/ 1556759 w 2543549"/>
              <a:gd name="connsiteY20" fmla="*/ 654222 h 2890692"/>
              <a:gd name="connsiteX21" fmla="*/ 1541519 w 2543549"/>
              <a:gd name="connsiteY21" fmla="*/ 825672 h 2890692"/>
              <a:gd name="connsiteX22" fmla="*/ 1491989 w 2543549"/>
              <a:gd name="connsiteY22" fmla="*/ 978072 h 2890692"/>
              <a:gd name="connsiteX23" fmla="*/ 1469129 w 2543549"/>
              <a:gd name="connsiteY23" fmla="*/ 1099992 h 2890692"/>
              <a:gd name="connsiteX24" fmla="*/ 1511039 w 2543549"/>
              <a:gd name="connsiteY24" fmla="*/ 1206672 h 2890692"/>
              <a:gd name="connsiteX25" fmla="*/ 1526279 w 2543549"/>
              <a:gd name="connsiteY25" fmla="*/ 1320972 h 2890692"/>
              <a:gd name="connsiteX26" fmla="*/ 1533899 w 2543549"/>
              <a:gd name="connsiteY26" fmla="*/ 1393362 h 2890692"/>
              <a:gd name="connsiteX27" fmla="*/ 1484369 w 2543549"/>
              <a:gd name="connsiteY27" fmla="*/ 1435272 h 2890692"/>
              <a:gd name="connsiteX28" fmla="*/ 1408169 w 2543549"/>
              <a:gd name="connsiteY28" fmla="*/ 1359072 h 2890692"/>
              <a:gd name="connsiteX29" fmla="*/ 1305299 w 2543549"/>
              <a:gd name="connsiteY29" fmla="*/ 1271442 h 2890692"/>
              <a:gd name="connsiteX30" fmla="*/ 1244339 w 2543549"/>
              <a:gd name="connsiteY30" fmla="*/ 1218102 h 2890692"/>
              <a:gd name="connsiteX31" fmla="*/ 1145279 w 2543549"/>
              <a:gd name="connsiteY31" fmla="*/ 1191432 h 2890692"/>
              <a:gd name="connsiteX32" fmla="*/ 1072889 w 2543549"/>
              <a:gd name="connsiteY32" fmla="*/ 1233342 h 2890692"/>
              <a:gd name="connsiteX33" fmla="*/ 1114799 w 2543549"/>
              <a:gd name="connsiteY33" fmla="*/ 1347642 h 2890692"/>
              <a:gd name="connsiteX34" fmla="*/ 1171949 w 2543549"/>
              <a:gd name="connsiteY34" fmla="*/ 1458132 h 2890692"/>
              <a:gd name="connsiteX35" fmla="*/ 1168139 w 2543549"/>
              <a:gd name="connsiteY35" fmla="*/ 1568622 h 2890692"/>
              <a:gd name="connsiteX36" fmla="*/ 1160519 w 2543549"/>
              <a:gd name="connsiteY36" fmla="*/ 1602912 h 2890692"/>
              <a:gd name="connsiteX37" fmla="*/ 1103369 w 2543549"/>
              <a:gd name="connsiteY37" fmla="*/ 1644822 h 2890692"/>
              <a:gd name="connsiteX38" fmla="*/ 1118609 w 2543549"/>
              <a:gd name="connsiteY38" fmla="*/ 1705782 h 2890692"/>
              <a:gd name="connsiteX39" fmla="*/ 1206239 w 2543549"/>
              <a:gd name="connsiteY39" fmla="*/ 1698162 h 2890692"/>
              <a:gd name="connsiteX40" fmla="*/ 1240529 w 2543549"/>
              <a:gd name="connsiteY40" fmla="*/ 1595292 h 2890692"/>
              <a:gd name="connsiteX41" fmla="*/ 1271009 w 2543549"/>
              <a:gd name="connsiteY41" fmla="*/ 1541952 h 2890692"/>
              <a:gd name="connsiteX42" fmla="*/ 1366259 w 2543549"/>
              <a:gd name="connsiteY42" fmla="*/ 1572432 h 2890692"/>
              <a:gd name="connsiteX43" fmla="*/ 1400549 w 2543549"/>
              <a:gd name="connsiteY43" fmla="*/ 1629582 h 2890692"/>
              <a:gd name="connsiteX44" fmla="*/ 1305299 w 2543549"/>
              <a:gd name="connsiteY44" fmla="*/ 1743882 h 2890692"/>
              <a:gd name="connsiteX45" fmla="*/ 1255769 w 2543549"/>
              <a:gd name="connsiteY45" fmla="*/ 1820082 h 2890692"/>
              <a:gd name="connsiteX46" fmla="*/ 1221479 w 2543549"/>
              <a:gd name="connsiteY46" fmla="*/ 1938192 h 2890692"/>
              <a:gd name="connsiteX47" fmla="*/ 1164329 w 2543549"/>
              <a:gd name="connsiteY47" fmla="*/ 2018202 h 2890692"/>
              <a:gd name="connsiteX48" fmla="*/ 1091939 w 2543549"/>
              <a:gd name="connsiteY48" fmla="*/ 2060112 h 2890692"/>
              <a:gd name="connsiteX49" fmla="*/ 1046219 w 2543549"/>
              <a:gd name="connsiteY49" fmla="*/ 2117262 h 2890692"/>
              <a:gd name="connsiteX50" fmla="*/ 989069 w 2543549"/>
              <a:gd name="connsiteY50" fmla="*/ 2121072 h 2890692"/>
              <a:gd name="connsiteX51" fmla="*/ 901439 w 2543549"/>
              <a:gd name="connsiteY51" fmla="*/ 2060112 h 2890692"/>
              <a:gd name="connsiteX52" fmla="*/ 809999 w 2543549"/>
              <a:gd name="connsiteY52" fmla="*/ 2052492 h 2890692"/>
              <a:gd name="connsiteX53" fmla="*/ 684269 w 2543549"/>
              <a:gd name="connsiteY53" fmla="*/ 2063922 h 2890692"/>
              <a:gd name="connsiteX54" fmla="*/ 573779 w 2543549"/>
              <a:gd name="connsiteY54" fmla="*/ 2048682 h 2890692"/>
              <a:gd name="connsiteX55" fmla="*/ 489959 w 2543549"/>
              <a:gd name="connsiteY55" fmla="*/ 2041062 h 2890692"/>
              <a:gd name="connsiteX56" fmla="*/ 512819 w 2543549"/>
              <a:gd name="connsiteY56" fmla="*/ 2170602 h 2890692"/>
              <a:gd name="connsiteX57" fmla="*/ 520439 w 2543549"/>
              <a:gd name="connsiteY57" fmla="*/ 2292522 h 2890692"/>
              <a:gd name="connsiteX58" fmla="*/ 383279 w 2543549"/>
              <a:gd name="connsiteY58" fmla="*/ 2345862 h 2890692"/>
              <a:gd name="connsiteX59" fmla="*/ 280409 w 2543549"/>
              <a:gd name="connsiteY59" fmla="*/ 2372532 h 2890692"/>
              <a:gd name="connsiteX60" fmla="*/ 299459 w 2543549"/>
              <a:gd name="connsiteY60" fmla="*/ 2483022 h 2890692"/>
              <a:gd name="connsiteX61" fmla="*/ 337559 w 2543549"/>
              <a:gd name="connsiteY61" fmla="*/ 2543982 h 2890692"/>
              <a:gd name="connsiteX62" fmla="*/ 333749 w 2543549"/>
              <a:gd name="connsiteY62" fmla="*/ 2639232 h 2890692"/>
              <a:gd name="connsiteX63" fmla="*/ 268979 w 2543549"/>
              <a:gd name="connsiteY63" fmla="*/ 2715432 h 2890692"/>
              <a:gd name="connsiteX64" fmla="*/ 147059 w 2543549"/>
              <a:gd name="connsiteY64" fmla="*/ 2757342 h 2890692"/>
              <a:gd name="connsiteX65" fmla="*/ 2543549 w 2543549"/>
              <a:gd name="connsiteY65" fmla="*/ 2890692 h 2890692"/>
              <a:gd name="connsiteX0" fmla="*/ 2359626 w 2585464"/>
              <a:gd name="connsiteY0" fmla="*/ 78912 h 2890692"/>
              <a:gd name="connsiteX1" fmla="*/ 2283426 w 2585464"/>
              <a:gd name="connsiteY1" fmla="*/ 40812 h 2890692"/>
              <a:gd name="connsiteX2" fmla="*/ 2203416 w 2585464"/>
              <a:gd name="connsiteY2" fmla="*/ 10332 h 2890692"/>
              <a:gd name="connsiteX3" fmla="*/ 2165316 w 2585464"/>
              <a:gd name="connsiteY3" fmla="*/ 14142 h 2890692"/>
              <a:gd name="connsiteX4" fmla="*/ 2214846 w 2585464"/>
              <a:gd name="connsiteY4" fmla="*/ 170352 h 2890692"/>
              <a:gd name="connsiteX5" fmla="*/ 2161506 w 2585464"/>
              <a:gd name="connsiteY5" fmla="*/ 273222 h 2890692"/>
              <a:gd name="connsiteX6" fmla="*/ 2077686 w 2585464"/>
              <a:gd name="connsiteY6" fmla="*/ 322752 h 2890692"/>
              <a:gd name="connsiteX7" fmla="*/ 1971006 w 2585464"/>
              <a:gd name="connsiteY7" fmla="*/ 284652 h 2890692"/>
              <a:gd name="connsiteX8" fmla="*/ 1860516 w 2585464"/>
              <a:gd name="connsiteY8" fmla="*/ 204642 h 2890692"/>
              <a:gd name="connsiteX9" fmla="*/ 1776696 w 2585464"/>
              <a:gd name="connsiteY9" fmla="*/ 124632 h 2890692"/>
              <a:gd name="connsiteX10" fmla="*/ 1734786 w 2585464"/>
              <a:gd name="connsiteY10" fmla="*/ 166542 h 2890692"/>
              <a:gd name="connsiteX11" fmla="*/ 1730976 w 2585464"/>
              <a:gd name="connsiteY11" fmla="*/ 235122 h 2890692"/>
              <a:gd name="connsiteX12" fmla="*/ 1791936 w 2585464"/>
              <a:gd name="connsiteY12" fmla="*/ 315132 h 2890692"/>
              <a:gd name="connsiteX13" fmla="*/ 1845276 w 2585464"/>
              <a:gd name="connsiteY13" fmla="*/ 414192 h 2890692"/>
              <a:gd name="connsiteX14" fmla="*/ 1856706 w 2585464"/>
              <a:gd name="connsiteY14" fmla="*/ 490392 h 2890692"/>
              <a:gd name="connsiteX15" fmla="*/ 1761456 w 2585464"/>
              <a:gd name="connsiteY15" fmla="*/ 539922 h 2890692"/>
              <a:gd name="connsiteX16" fmla="*/ 1715736 w 2585464"/>
              <a:gd name="connsiteY16" fmla="*/ 566592 h 2890692"/>
              <a:gd name="connsiteX17" fmla="*/ 1616676 w 2585464"/>
              <a:gd name="connsiteY17" fmla="*/ 505632 h 2890692"/>
              <a:gd name="connsiteX18" fmla="*/ 1570956 w 2585464"/>
              <a:gd name="connsiteY18" fmla="*/ 478962 h 2890692"/>
              <a:gd name="connsiteX19" fmla="*/ 1529046 w 2585464"/>
              <a:gd name="connsiteY19" fmla="*/ 543732 h 2890692"/>
              <a:gd name="connsiteX20" fmla="*/ 1544286 w 2585464"/>
              <a:gd name="connsiteY20" fmla="*/ 654222 h 2890692"/>
              <a:gd name="connsiteX21" fmla="*/ 1529046 w 2585464"/>
              <a:gd name="connsiteY21" fmla="*/ 825672 h 2890692"/>
              <a:gd name="connsiteX22" fmla="*/ 1479516 w 2585464"/>
              <a:gd name="connsiteY22" fmla="*/ 978072 h 2890692"/>
              <a:gd name="connsiteX23" fmla="*/ 1456656 w 2585464"/>
              <a:gd name="connsiteY23" fmla="*/ 1099992 h 2890692"/>
              <a:gd name="connsiteX24" fmla="*/ 1498566 w 2585464"/>
              <a:gd name="connsiteY24" fmla="*/ 1206672 h 2890692"/>
              <a:gd name="connsiteX25" fmla="*/ 1513806 w 2585464"/>
              <a:gd name="connsiteY25" fmla="*/ 1320972 h 2890692"/>
              <a:gd name="connsiteX26" fmla="*/ 1521426 w 2585464"/>
              <a:gd name="connsiteY26" fmla="*/ 1393362 h 2890692"/>
              <a:gd name="connsiteX27" fmla="*/ 1471896 w 2585464"/>
              <a:gd name="connsiteY27" fmla="*/ 1435272 h 2890692"/>
              <a:gd name="connsiteX28" fmla="*/ 1395696 w 2585464"/>
              <a:gd name="connsiteY28" fmla="*/ 1359072 h 2890692"/>
              <a:gd name="connsiteX29" fmla="*/ 1292826 w 2585464"/>
              <a:gd name="connsiteY29" fmla="*/ 1271442 h 2890692"/>
              <a:gd name="connsiteX30" fmla="*/ 1231866 w 2585464"/>
              <a:gd name="connsiteY30" fmla="*/ 1218102 h 2890692"/>
              <a:gd name="connsiteX31" fmla="*/ 1132806 w 2585464"/>
              <a:gd name="connsiteY31" fmla="*/ 1191432 h 2890692"/>
              <a:gd name="connsiteX32" fmla="*/ 1060416 w 2585464"/>
              <a:gd name="connsiteY32" fmla="*/ 1233342 h 2890692"/>
              <a:gd name="connsiteX33" fmla="*/ 1102326 w 2585464"/>
              <a:gd name="connsiteY33" fmla="*/ 1347642 h 2890692"/>
              <a:gd name="connsiteX34" fmla="*/ 1159476 w 2585464"/>
              <a:gd name="connsiteY34" fmla="*/ 1458132 h 2890692"/>
              <a:gd name="connsiteX35" fmla="*/ 1155666 w 2585464"/>
              <a:gd name="connsiteY35" fmla="*/ 1568622 h 2890692"/>
              <a:gd name="connsiteX36" fmla="*/ 1148046 w 2585464"/>
              <a:gd name="connsiteY36" fmla="*/ 1602912 h 2890692"/>
              <a:gd name="connsiteX37" fmla="*/ 1090896 w 2585464"/>
              <a:gd name="connsiteY37" fmla="*/ 1644822 h 2890692"/>
              <a:gd name="connsiteX38" fmla="*/ 1106136 w 2585464"/>
              <a:gd name="connsiteY38" fmla="*/ 1705782 h 2890692"/>
              <a:gd name="connsiteX39" fmla="*/ 1193766 w 2585464"/>
              <a:gd name="connsiteY39" fmla="*/ 1698162 h 2890692"/>
              <a:gd name="connsiteX40" fmla="*/ 1228056 w 2585464"/>
              <a:gd name="connsiteY40" fmla="*/ 1595292 h 2890692"/>
              <a:gd name="connsiteX41" fmla="*/ 1258536 w 2585464"/>
              <a:gd name="connsiteY41" fmla="*/ 1541952 h 2890692"/>
              <a:gd name="connsiteX42" fmla="*/ 1353786 w 2585464"/>
              <a:gd name="connsiteY42" fmla="*/ 1572432 h 2890692"/>
              <a:gd name="connsiteX43" fmla="*/ 1388076 w 2585464"/>
              <a:gd name="connsiteY43" fmla="*/ 1629582 h 2890692"/>
              <a:gd name="connsiteX44" fmla="*/ 1292826 w 2585464"/>
              <a:gd name="connsiteY44" fmla="*/ 1743882 h 2890692"/>
              <a:gd name="connsiteX45" fmla="*/ 1243296 w 2585464"/>
              <a:gd name="connsiteY45" fmla="*/ 1820082 h 2890692"/>
              <a:gd name="connsiteX46" fmla="*/ 1209006 w 2585464"/>
              <a:gd name="connsiteY46" fmla="*/ 1938192 h 2890692"/>
              <a:gd name="connsiteX47" fmla="*/ 1151856 w 2585464"/>
              <a:gd name="connsiteY47" fmla="*/ 2018202 h 2890692"/>
              <a:gd name="connsiteX48" fmla="*/ 1079466 w 2585464"/>
              <a:gd name="connsiteY48" fmla="*/ 2060112 h 2890692"/>
              <a:gd name="connsiteX49" fmla="*/ 1033746 w 2585464"/>
              <a:gd name="connsiteY49" fmla="*/ 2117262 h 2890692"/>
              <a:gd name="connsiteX50" fmla="*/ 976596 w 2585464"/>
              <a:gd name="connsiteY50" fmla="*/ 2121072 h 2890692"/>
              <a:gd name="connsiteX51" fmla="*/ 888966 w 2585464"/>
              <a:gd name="connsiteY51" fmla="*/ 2060112 h 2890692"/>
              <a:gd name="connsiteX52" fmla="*/ 797526 w 2585464"/>
              <a:gd name="connsiteY52" fmla="*/ 2052492 h 2890692"/>
              <a:gd name="connsiteX53" fmla="*/ 671796 w 2585464"/>
              <a:gd name="connsiteY53" fmla="*/ 2063922 h 2890692"/>
              <a:gd name="connsiteX54" fmla="*/ 561306 w 2585464"/>
              <a:gd name="connsiteY54" fmla="*/ 2048682 h 2890692"/>
              <a:gd name="connsiteX55" fmla="*/ 477486 w 2585464"/>
              <a:gd name="connsiteY55" fmla="*/ 2041062 h 2890692"/>
              <a:gd name="connsiteX56" fmla="*/ 500346 w 2585464"/>
              <a:gd name="connsiteY56" fmla="*/ 2170602 h 2890692"/>
              <a:gd name="connsiteX57" fmla="*/ 507966 w 2585464"/>
              <a:gd name="connsiteY57" fmla="*/ 2292522 h 2890692"/>
              <a:gd name="connsiteX58" fmla="*/ 370806 w 2585464"/>
              <a:gd name="connsiteY58" fmla="*/ 2345862 h 2890692"/>
              <a:gd name="connsiteX59" fmla="*/ 267936 w 2585464"/>
              <a:gd name="connsiteY59" fmla="*/ 2372532 h 2890692"/>
              <a:gd name="connsiteX60" fmla="*/ 286986 w 2585464"/>
              <a:gd name="connsiteY60" fmla="*/ 2483022 h 2890692"/>
              <a:gd name="connsiteX61" fmla="*/ 325086 w 2585464"/>
              <a:gd name="connsiteY61" fmla="*/ 2543982 h 2890692"/>
              <a:gd name="connsiteX62" fmla="*/ 321276 w 2585464"/>
              <a:gd name="connsiteY62" fmla="*/ 2639232 h 2890692"/>
              <a:gd name="connsiteX63" fmla="*/ 256506 w 2585464"/>
              <a:gd name="connsiteY63" fmla="*/ 2715432 h 2890692"/>
              <a:gd name="connsiteX64" fmla="*/ 134586 w 2585464"/>
              <a:gd name="connsiteY64" fmla="*/ 2757342 h 2890692"/>
              <a:gd name="connsiteX65" fmla="*/ 2359626 w 2585464"/>
              <a:gd name="connsiteY65" fmla="*/ 2841162 h 2890692"/>
              <a:gd name="connsiteX66" fmla="*/ 2531076 w 2585464"/>
              <a:gd name="connsiteY66" fmla="*/ 2890692 h 2890692"/>
              <a:gd name="connsiteX0" fmla="*/ 2407986 w 2633824"/>
              <a:gd name="connsiteY0" fmla="*/ 78912 h 2890692"/>
              <a:gd name="connsiteX1" fmla="*/ 2331786 w 2633824"/>
              <a:gd name="connsiteY1" fmla="*/ 40812 h 2890692"/>
              <a:gd name="connsiteX2" fmla="*/ 2251776 w 2633824"/>
              <a:gd name="connsiteY2" fmla="*/ 10332 h 2890692"/>
              <a:gd name="connsiteX3" fmla="*/ 2213676 w 2633824"/>
              <a:gd name="connsiteY3" fmla="*/ 14142 h 2890692"/>
              <a:gd name="connsiteX4" fmla="*/ 2263206 w 2633824"/>
              <a:gd name="connsiteY4" fmla="*/ 170352 h 2890692"/>
              <a:gd name="connsiteX5" fmla="*/ 2209866 w 2633824"/>
              <a:gd name="connsiteY5" fmla="*/ 273222 h 2890692"/>
              <a:gd name="connsiteX6" fmla="*/ 2126046 w 2633824"/>
              <a:gd name="connsiteY6" fmla="*/ 322752 h 2890692"/>
              <a:gd name="connsiteX7" fmla="*/ 2019366 w 2633824"/>
              <a:gd name="connsiteY7" fmla="*/ 284652 h 2890692"/>
              <a:gd name="connsiteX8" fmla="*/ 1908876 w 2633824"/>
              <a:gd name="connsiteY8" fmla="*/ 204642 h 2890692"/>
              <a:gd name="connsiteX9" fmla="*/ 1825056 w 2633824"/>
              <a:gd name="connsiteY9" fmla="*/ 124632 h 2890692"/>
              <a:gd name="connsiteX10" fmla="*/ 1783146 w 2633824"/>
              <a:gd name="connsiteY10" fmla="*/ 166542 h 2890692"/>
              <a:gd name="connsiteX11" fmla="*/ 1779336 w 2633824"/>
              <a:gd name="connsiteY11" fmla="*/ 235122 h 2890692"/>
              <a:gd name="connsiteX12" fmla="*/ 1840296 w 2633824"/>
              <a:gd name="connsiteY12" fmla="*/ 315132 h 2890692"/>
              <a:gd name="connsiteX13" fmla="*/ 1893636 w 2633824"/>
              <a:gd name="connsiteY13" fmla="*/ 414192 h 2890692"/>
              <a:gd name="connsiteX14" fmla="*/ 1905066 w 2633824"/>
              <a:gd name="connsiteY14" fmla="*/ 490392 h 2890692"/>
              <a:gd name="connsiteX15" fmla="*/ 1809816 w 2633824"/>
              <a:gd name="connsiteY15" fmla="*/ 539922 h 2890692"/>
              <a:gd name="connsiteX16" fmla="*/ 1764096 w 2633824"/>
              <a:gd name="connsiteY16" fmla="*/ 566592 h 2890692"/>
              <a:gd name="connsiteX17" fmla="*/ 1665036 w 2633824"/>
              <a:gd name="connsiteY17" fmla="*/ 505632 h 2890692"/>
              <a:gd name="connsiteX18" fmla="*/ 1619316 w 2633824"/>
              <a:gd name="connsiteY18" fmla="*/ 478962 h 2890692"/>
              <a:gd name="connsiteX19" fmla="*/ 1577406 w 2633824"/>
              <a:gd name="connsiteY19" fmla="*/ 543732 h 2890692"/>
              <a:gd name="connsiteX20" fmla="*/ 1592646 w 2633824"/>
              <a:gd name="connsiteY20" fmla="*/ 654222 h 2890692"/>
              <a:gd name="connsiteX21" fmla="*/ 1577406 w 2633824"/>
              <a:gd name="connsiteY21" fmla="*/ 825672 h 2890692"/>
              <a:gd name="connsiteX22" fmla="*/ 1527876 w 2633824"/>
              <a:gd name="connsiteY22" fmla="*/ 978072 h 2890692"/>
              <a:gd name="connsiteX23" fmla="*/ 1505016 w 2633824"/>
              <a:gd name="connsiteY23" fmla="*/ 1099992 h 2890692"/>
              <a:gd name="connsiteX24" fmla="*/ 1546926 w 2633824"/>
              <a:gd name="connsiteY24" fmla="*/ 1206672 h 2890692"/>
              <a:gd name="connsiteX25" fmla="*/ 1562166 w 2633824"/>
              <a:gd name="connsiteY25" fmla="*/ 1320972 h 2890692"/>
              <a:gd name="connsiteX26" fmla="*/ 1569786 w 2633824"/>
              <a:gd name="connsiteY26" fmla="*/ 1393362 h 2890692"/>
              <a:gd name="connsiteX27" fmla="*/ 1520256 w 2633824"/>
              <a:gd name="connsiteY27" fmla="*/ 1435272 h 2890692"/>
              <a:gd name="connsiteX28" fmla="*/ 1444056 w 2633824"/>
              <a:gd name="connsiteY28" fmla="*/ 1359072 h 2890692"/>
              <a:gd name="connsiteX29" fmla="*/ 1341186 w 2633824"/>
              <a:gd name="connsiteY29" fmla="*/ 1271442 h 2890692"/>
              <a:gd name="connsiteX30" fmla="*/ 1280226 w 2633824"/>
              <a:gd name="connsiteY30" fmla="*/ 1218102 h 2890692"/>
              <a:gd name="connsiteX31" fmla="*/ 1181166 w 2633824"/>
              <a:gd name="connsiteY31" fmla="*/ 1191432 h 2890692"/>
              <a:gd name="connsiteX32" fmla="*/ 1108776 w 2633824"/>
              <a:gd name="connsiteY32" fmla="*/ 1233342 h 2890692"/>
              <a:gd name="connsiteX33" fmla="*/ 1150686 w 2633824"/>
              <a:gd name="connsiteY33" fmla="*/ 1347642 h 2890692"/>
              <a:gd name="connsiteX34" fmla="*/ 1207836 w 2633824"/>
              <a:gd name="connsiteY34" fmla="*/ 1458132 h 2890692"/>
              <a:gd name="connsiteX35" fmla="*/ 1204026 w 2633824"/>
              <a:gd name="connsiteY35" fmla="*/ 1568622 h 2890692"/>
              <a:gd name="connsiteX36" fmla="*/ 1196406 w 2633824"/>
              <a:gd name="connsiteY36" fmla="*/ 1602912 h 2890692"/>
              <a:gd name="connsiteX37" fmla="*/ 1139256 w 2633824"/>
              <a:gd name="connsiteY37" fmla="*/ 1644822 h 2890692"/>
              <a:gd name="connsiteX38" fmla="*/ 1154496 w 2633824"/>
              <a:gd name="connsiteY38" fmla="*/ 1705782 h 2890692"/>
              <a:gd name="connsiteX39" fmla="*/ 1242126 w 2633824"/>
              <a:gd name="connsiteY39" fmla="*/ 1698162 h 2890692"/>
              <a:gd name="connsiteX40" fmla="*/ 1276416 w 2633824"/>
              <a:gd name="connsiteY40" fmla="*/ 1595292 h 2890692"/>
              <a:gd name="connsiteX41" fmla="*/ 1306896 w 2633824"/>
              <a:gd name="connsiteY41" fmla="*/ 1541952 h 2890692"/>
              <a:gd name="connsiteX42" fmla="*/ 1402146 w 2633824"/>
              <a:gd name="connsiteY42" fmla="*/ 1572432 h 2890692"/>
              <a:gd name="connsiteX43" fmla="*/ 1436436 w 2633824"/>
              <a:gd name="connsiteY43" fmla="*/ 1629582 h 2890692"/>
              <a:gd name="connsiteX44" fmla="*/ 1341186 w 2633824"/>
              <a:gd name="connsiteY44" fmla="*/ 1743882 h 2890692"/>
              <a:gd name="connsiteX45" fmla="*/ 1291656 w 2633824"/>
              <a:gd name="connsiteY45" fmla="*/ 1820082 h 2890692"/>
              <a:gd name="connsiteX46" fmla="*/ 1257366 w 2633824"/>
              <a:gd name="connsiteY46" fmla="*/ 1938192 h 2890692"/>
              <a:gd name="connsiteX47" fmla="*/ 1200216 w 2633824"/>
              <a:gd name="connsiteY47" fmla="*/ 2018202 h 2890692"/>
              <a:gd name="connsiteX48" fmla="*/ 1127826 w 2633824"/>
              <a:gd name="connsiteY48" fmla="*/ 2060112 h 2890692"/>
              <a:gd name="connsiteX49" fmla="*/ 1082106 w 2633824"/>
              <a:gd name="connsiteY49" fmla="*/ 2117262 h 2890692"/>
              <a:gd name="connsiteX50" fmla="*/ 1024956 w 2633824"/>
              <a:gd name="connsiteY50" fmla="*/ 2121072 h 2890692"/>
              <a:gd name="connsiteX51" fmla="*/ 937326 w 2633824"/>
              <a:gd name="connsiteY51" fmla="*/ 2060112 h 2890692"/>
              <a:gd name="connsiteX52" fmla="*/ 845886 w 2633824"/>
              <a:gd name="connsiteY52" fmla="*/ 2052492 h 2890692"/>
              <a:gd name="connsiteX53" fmla="*/ 720156 w 2633824"/>
              <a:gd name="connsiteY53" fmla="*/ 2063922 h 2890692"/>
              <a:gd name="connsiteX54" fmla="*/ 609666 w 2633824"/>
              <a:gd name="connsiteY54" fmla="*/ 2048682 h 2890692"/>
              <a:gd name="connsiteX55" fmla="*/ 525846 w 2633824"/>
              <a:gd name="connsiteY55" fmla="*/ 2041062 h 2890692"/>
              <a:gd name="connsiteX56" fmla="*/ 548706 w 2633824"/>
              <a:gd name="connsiteY56" fmla="*/ 2170602 h 2890692"/>
              <a:gd name="connsiteX57" fmla="*/ 556326 w 2633824"/>
              <a:gd name="connsiteY57" fmla="*/ 2292522 h 2890692"/>
              <a:gd name="connsiteX58" fmla="*/ 419166 w 2633824"/>
              <a:gd name="connsiteY58" fmla="*/ 2345862 h 2890692"/>
              <a:gd name="connsiteX59" fmla="*/ 316296 w 2633824"/>
              <a:gd name="connsiteY59" fmla="*/ 2372532 h 2890692"/>
              <a:gd name="connsiteX60" fmla="*/ 335346 w 2633824"/>
              <a:gd name="connsiteY60" fmla="*/ 2483022 h 2890692"/>
              <a:gd name="connsiteX61" fmla="*/ 373446 w 2633824"/>
              <a:gd name="connsiteY61" fmla="*/ 2543982 h 2890692"/>
              <a:gd name="connsiteX62" fmla="*/ 369636 w 2633824"/>
              <a:gd name="connsiteY62" fmla="*/ 2639232 h 2890692"/>
              <a:gd name="connsiteX63" fmla="*/ 304866 w 2633824"/>
              <a:gd name="connsiteY63" fmla="*/ 2715432 h 2890692"/>
              <a:gd name="connsiteX64" fmla="*/ 125796 w 2633824"/>
              <a:gd name="connsiteY64" fmla="*/ 2841162 h 2890692"/>
              <a:gd name="connsiteX65" fmla="*/ 2407986 w 2633824"/>
              <a:gd name="connsiteY65" fmla="*/ 2841162 h 2890692"/>
              <a:gd name="connsiteX66" fmla="*/ 2579436 w 2633824"/>
              <a:gd name="connsiteY66" fmla="*/ 2890692 h 2890692"/>
              <a:gd name="connsiteX0" fmla="*/ 2282282 w 2508120"/>
              <a:gd name="connsiteY0" fmla="*/ 78912 h 2890692"/>
              <a:gd name="connsiteX1" fmla="*/ 2206082 w 2508120"/>
              <a:gd name="connsiteY1" fmla="*/ 40812 h 2890692"/>
              <a:gd name="connsiteX2" fmla="*/ 2126072 w 2508120"/>
              <a:gd name="connsiteY2" fmla="*/ 10332 h 2890692"/>
              <a:gd name="connsiteX3" fmla="*/ 2087972 w 2508120"/>
              <a:gd name="connsiteY3" fmla="*/ 14142 h 2890692"/>
              <a:gd name="connsiteX4" fmla="*/ 2137502 w 2508120"/>
              <a:gd name="connsiteY4" fmla="*/ 170352 h 2890692"/>
              <a:gd name="connsiteX5" fmla="*/ 2084162 w 2508120"/>
              <a:gd name="connsiteY5" fmla="*/ 273222 h 2890692"/>
              <a:gd name="connsiteX6" fmla="*/ 2000342 w 2508120"/>
              <a:gd name="connsiteY6" fmla="*/ 322752 h 2890692"/>
              <a:gd name="connsiteX7" fmla="*/ 1893662 w 2508120"/>
              <a:gd name="connsiteY7" fmla="*/ 284652 h 2890692"/>
              <a:gd name="connsiteX8" fmla="*/ 1783172 w 2508120"/>
              <a:gd name="connsiteY8" fmla="*/ 204642 h 2890692"/>
              <a:gd name="connsiteX9" fmla="*/ 1699352 w 2508120"/>
              <a:gd name="connsiteY9" fmla="*/ 124632 h 2890692"/>
              <a:gd name="connsiteX10" fmla="*/ 1657442 w 2508120"/>
              <a:gd name="connsiteY10" fmla="*/ 166542 h 2890692"/>
              <a:gd name="connsiteX11" fmla="*/ 1653632 w 2508120"/>
              <a:gd name="connsiteY11" fmla="*/ 235122 h 2890692"/>
              <a:gd name="connsiteX12" fmla="*/ 1714592 w 2508120"/>
              <a:gd name="connsiteY12" fmla="*/ 315132 h 2890692"/>
              <a:gd name="connsiteX13" fmla="*/ 1767932 w 2508120"/>
              <a:gd name="connsiteY13" fmla="*/ 414192 h 2890692"/>
              <a:gd name="connsiteX14" fmla="*/ 1779362 w 2508120"/>
              <a:gd name="connsiteY14" fmla="*/ 490392 h 2890692"/>
              <a:gd name="connsiteX15" fmla="*/ 1684112 w 2508120"/>
              <a:gd name="connsiteY15" fmla="*/ 539922 h 2890692"/>
              <a:gd name="connsiteX16" fmla="*/ 1638392 w 2508120"/>
              <a:gd name="connsiteY16" fmla="*/ 566592 h 2890692"/>
              <a:gd name="connsiteX17" fmla="*/ 1539332 w 2508120"/>
              <a:gd name="connsiteY17" fmla="*/ 505632 h 2890692"/>
              <a:gd name="connsiteX18" fmla="*/ 1493612 w 2508120"/>
              <a:gd name="connsiteY18" fmla="*/ 478962 h 2890692"/>
              <a:gd name="connsiteX19" fmla="*/ 1451702 w 2508120"/>
              <a:gd name="connsiteY19" fmla="*/ 543732 h 2890692"/>
              <a:gd name="connsiteX20" fmla="*/ 1466942 w 2508120"/>
              <a:gd name="connsiteY20" fmla="*/ 654222 h 2890692"/>
              <a:gd name="connsiteX21" fmla="*/ 1451702 w 2508120"/>
              <a:gd name="connsiteY21" fmla="*/ 825672 h 2890692"/>
              <a:gd name="connsiteX22" fmla="*/ 1402172 w 2508120"/>
              <a:gd name="connsiteY22" fmla="*/ 978072 h 2890692"/>
              <a:gd name="connsiteX23" fmla="*/ 1379312 w 2508120"/>
              <a:gd name="connsiteY23" fmla="*/ 1099992 h 2890692"/>
              <a:gd name="connsiteX24" fmla="*/ 1421222 w 2508120"/>
              <a:gd name="connsiteY24" fmla="*/ 1206672 h 2890692"/>
              <a:gd name="connsiteX25" fmla="*/ 1436462 w 2508120"/>
              <a:gd name="connsiteY25" fmla="*/ 1320972 h 2890692"/>
              <a:gd name="connsiteX26" fmla="*/ 1444082 w 2508120"/>
              <a:gd name="connsiteY26" fmla="*/ 1393362 h 2890692"/>
              <a:gd name="connsiteX27" fmla="*/ 1394552 w 2508120"/>
              <a:gd name="connsiteY27" fmla="*/ 1435272 h 2890692"/>
              <a:gd name="connsiteX28" fmla="*/ 1318352 w 2508120"/>
              <a:gd name="connsiteY28" fmla="*/ 1359072 h 2890692"/>
              <a:gd name="connsiteX29" fmla="*/ 1215482 w 2508120"/>
              <a:gd name="connsiteY29" fmla="*/ 1271442 h 2890692"/>
              <a:gd name="connsiteX30" fmla="*/ 1154522 w 2508120"/>
              <a:gd name="connsiteY30" fmla="*/ 1218102 h 2890692"/>
              <a:gd name="connsiteX31" fmla="*/ 1055462 w 2508120"/>
              <a:gd name="connsiteY31" fmla="*/ 1191432 h 2890692"/>
              <a:gd name="connsiteX32" fmla="*/ 983072 w 2508120"/>
              <a:gd name="connsiteY32" fmla="*/ 1233342 h 2890692"/>
              <a:gd name="connsiteX33" fmla="*/ 1024982 w 2508120"/>
              <a:gd name="connsiteY33" fmla="*/ 1347642 h 2890692"/>
              <a:gd name="connsiteX34" fmla="*/ 1082132 w 2508120"/>
              <a:gd name="connsiteY34" fmla="*/ 1458132 h 2890692"/>
              <a:gd name="connsiteX35" fmla="*/ 1078322 w 2508120"/>
              <a:gd name="connsiteY35" fmla="*/ 1568622 h 2890692"/>
              <a:gd name="connsiteX36" fmla="*/ 1070702 w 2508120"/>
              <a:gd name="connsiteY36" fmla="*/ 1602912 h 2890692"/>
              <a:gd name="connsiteX37" fmla="*/ 1013552 w 2508120"/>
              <a:gd name="connsiteY37" fmla="*/ 1644822 h 2890692"/>
              <a:gd name="connsiteX38" fmla="*/ 1028792 w 2508120"/>
              <a:gd name="connsiteY38" fmla="*/ 1705782 h 2890692"/>
              <a:gd name="connsiteX39" fmla="*/ 1116422 w 2508120"/>
              <a:gd name="connsiteY39" fmla="*/ 1698162 h 2890692"/>
              <a:gd name="connsiteX40" fmla="*/ 1150712 w 2508120"/>
              <a:gd name="connsiteY40" fmla="*/ 1595292 h 2890692"/>
              <a:gd name="connsiteX41" fmla="*/ 1181192 w 2508120"/>
              <a:gd name="connsiteY41" fmla="*/ 1541952 h 2890692"/>
              <a:gd name="connsiteX42" fmla="*/ 1276442 w 2508120"/>
              <a:gd name="connsiteY42" fmla="*/ 1572432 h 2890692"/>
              <a:gd name="connsiteX43" fmla="*/ 1310732 w 2508120"/>
              <a:gd name="connsiteY43" fmla="*/ 1629582 h 2890692"/>
              <a:gd name="connsiteX44" fmla="*/ 1215482 w 2508120"/>
              <a:gd name="connsiteY44" fmla="*/ 1743882 h 2890692"/>
              <a:gd name="connsiteX45" fmla="*/ 1165952 w 2508120"/>
              <a:gd name="connsiteY45" fmla="*/ 1820082 h 2890692"/>
              <a:gd name="connsiteX46" fmla="*/ 1131662 w 2508120"/>
              <a:gd name="connsiteY46" fmla="*/ 1938192 h 2890692"/>
              <a:gd name="connsiteX47" fmla="*/ 1074512 w 2508120"/>
              <a:gd name="connsiteY47" fmla="*/ 2018202 h 2890692"/>
              <a:gd name="connsiteX48" fmla="*/ 1002122 w 2508120"/>
              <a:gd name="connsiteY48" fmla="*/ 2060112 h 2890692"/>
              <a:gd name="connsiteX49" fmla="*/ 956402 w 2508120"/>
              <a:gd name="connsiteY49" fmla="*/ 2117262 h 2890692"/>
              <a:gd name="connsiteX50" fmla="*/ 899252 w 2508120"/>
              <a:gd name="connsiteY50" fmla="*/ 2121072 h 2890692"/>
              <a:gd name="connsiteX51" fmla="*/ 811622 w 2508120"/>
              <a:gd name="connsiteY51" fmla="*/ 2060112 h 2890692"/>
              <a:gd name="connsiteX52" fmla="*/ 720182 w 2508120"/>
              <a:gd name="connsiteY52" fmla="*/ 2052492 h 2890692"/>
              <a:gd name="connsiteX53" fmla="*/ 594452 w 2508120"/>
              <a:gd name="connsiteY53" fmla="*/ 2063922 h 2890692"/>
              <a:gd name="connsiteX54" fmla="*/ 483962 w 2508120"/>
              <a:gd name="connsiteY54" fmla="*/ 2048682 h 2890692"/>
              <a:gd name="connsiteX55" fmla="*/ 400142 w 2508120"/>
              <a:gd name="connsiteY55" fmla="*/ 2041062 h 2890692"/>
              <a:gd name="connsiteX56" fmla="*/ 423002 w 2508120"/>
              <a:gd name="connsiteY56" fmla="*/ 2170602 h 2890692"/>
              <a:gd name="connsiteX57" fmla="*/ 430622 w 2508120"/>
              <a:gd name="connsiteY57" fmla="*/ 2292522 h 2890692"/>
              <a:gd name="connsiteX58" fmla="*/ 293462 w 2508120"/>
              <a:gd name="connsiteY58" fmla="*/ 2345862 h 2890692"/>
              <a:gd name="connsiteX59" fmla="*/ 190592 w 2508120"/>
              <a:gd name="connsiteY59" fmla="*/ 2372532 h 2890692"/>
              <a:gd name="connsiteX60" fmla="*/ 209642 w 2508120"/>
              <a:gd name="connsiteY60" fmla="*/ 2483022 h 2890692"/>
              <a:gd name="connsiteX61" fmla="*/ 247742 w 2508120"/>
              <a:gd name="connsiteY61" fmla="*/ 2543982 h 2890692"/>
              <a:gd name="connsiteX62" fmla="*/ 243932 w 2508120"/>
              <a:gd name="connsiteY62" fmla="*/ 2639232 h 2890692"/>
              <a:gd name="connsiteX63" fmla="*/ 179162 w 2508120"/>
              <a:gd name="connsiteY63" fmla="*/ 2715432 h 2890692"/>
              <a:gd name="connsiteX64" fmla="*/ 92 w 2508120"/>
              <a:gd name="connsiteY64" fmla="*/ 2841162 h 2890692"/>
              <a:gd name="connsiteX65" fmla="*/ 2282282 w 2508120"/>
              <a:gd name="connsiteY65" fmla="*/ 2841162 h 2890692"/>
              <a:gd name="connsiteX66" fmla="*/ 2453732 w 2508120"/>
              <a:gd name="connsiteY66" fmla="*/ 2890692 h 2890692"/>
              <a:gd name="connsiteX0" fmla="*/ 2282282 w 2456038"/>
              <a:gd name="connsiteY0" fmla="*/ 78912 h 2841294"/>
              <a:gd name="connsiteX1" fmla="*/ 2206082 w 2456038"/>
              <a:gd name="connsiteY1" fmla="*/ 40812 h 2841294"/>
              <a:gd name="connsiteX2" fmla="*/ 2126072 w 2456038"/>
              <a:gd name="connsiteY2" fmla="*/ 10332 h 2841294"/>
              <a:gd name="connsiteX3" fmla="*/ 2087972 w 2456038"/>
              <a:gd name="connsiteY3" fmla="*/ 14142 h 2841294"/>
              <a:gd name="connsiteX4" fmla="*/ 2137502 w 2456038"/>
              <a:gd name="connsiteY4" fmla="*/ 170352 h 2841294"/>
              <a:gd name="connsiteX5" fmla="*/ 2084162 w 2456038"/>
              <a:gd name="connsiteY5" fmla="*/ 273222 h 2841294"/>
              <a:gd name="connsiteX6" fmla="*/ 2000342 w 2456038"/>
              <a:gd name="connsiteY6" fmla="*/ 322752 h 2841294"/>
              <a:gd name="connsiteX7" fmla="*/ 1893662 w 2456038"/>
              <a:gd name="connsiteY7" fmla="*/ 284652 h 2841294"/>
              <a:gd name="connsiteX8" fmla="*/ 1783172 w 2456038"/>
              <a:gd name="connsiteY8" fmla="*/ 204642 h 2841294"/>
              <a:gd name="connsiteX9" fmla="*/ 1699352 w 2456038"/>
              <a:gd name="connsiteY9" fmla="*/ 124632 h 2841294"/>
              <a:gd name="connsiteX10" fmla="*/ 1657442 w 2456038"/>
              <a:gd name="connsiteY10" fmla="*/ 166542 h 2841294"/>
              <a:gd name="connsiteX11" fmla="*/ 1653632 w 2456038"/>
              <a:gd name="connsiteY11" fmla="*/ 235122 h 2841294"/>
              <a:gd name="connsiteX12" fmla="*/ 1714592 w 2456038"/>
              <a:gd name="connsiteY12" fmla="*/ 315132 h 2841294"/>
              <a:gd name="connsiteX13" fmla="*/ 1767932 w 2456038"/>
              <a:gd name="connsiteY13" fmla="*/ 414192 h 2841294"/>
              <a:gd name="connsiteX14" fmla="*/ 1779362 w 2456038"/>
              <a:gd name="connsiteY14" fmla="*/ 490392 h 2841294"/>
              <a:gd name="connsiteX15" fmla="*/ 1684112 w 2456038"/>
              <a:gd name="connsiteY15" fmla="*/ 539922 h 2841294"/>
              <a:gd name="connsiteX16" fmla="*/ 1638392 w 2456038"/>
              <a:gd name="connsiteY16" fmla="*/ 566592 h 2841294"/>
              <a:gd name="connsiteX17" fmla="*/ 1539332 w 2456038"/>
              <a:gd name="connsiteY17" fmla="*/ 505632 h 2841294"/>
              <a:gd name="connsiteX18" fmla="*/ 1493612 w 2456038"/>
              <a:gd name="connsiteY18" fmla="*/ 478962 h 2841294"/>
              <a:gd name="connsiteX19" fmla="*/ 1451702 w 2456038"/>
              <a:gd name="connsiteY19" fmla="*/ 543732 h 2841294"/>
              <a:gd name="connsiteX20" fmla="*/ 1466942 w 2456038"/>
              <a:gd name="connsiteY20" fmla="*/ 654222 h 2841294"/>
              <a:gd name="connsiteX21" fmla="*/ 1451702 w 2456038"/>
              <a:gd name="connsiteY21" fmla="*/ 825672 h 2841294"/>
              <a:gd name="connsiteX22" fmla="*/ 1402172 w 2456038"/>
              <a:gd name="connsiteY22" fmla="*/ 978072 h 2841294"/>
              <a:gd name="connsiteX23" fmla="*/ 1379312 w 2456038"/>
              <a:gd name="connsiteY23" fmla="*/ 1099992 h 2841294"/>
              <a:gd name="connsiteX24" fmla="*/ 1421222 w 2456038"/>
              <a:gd name="connsiteY24" fmla="*/ 1206672 h 2841294"/>
              <a:gd name="connsiteX25" fmla="*/ 1436462 w 2456038"/>
              <a:gd name="connsiteY25" fmla="*/ 1320972 h 2841294"/>
              <a:gd name="connsiteX26" fmla="*/ 1444082 w 2456038"/>
              <a:gd name="connsiteY26" fmla="*/ 1393362 h 2841294"/>
              <a:gd name="connsiteX27" fmla="*/ 1394552 w 2456038"/>
              <a:gd name="connsiteY27" fmla="*/ 1435272 h 2841294"/>
              <a:gd name="connsiteX28" fmla="*/ 1318352 w 2456038"/>
              <a:gd name="connsiteY28" fmla="*/ 1359072 h 2841294"/>
              <a:gd name="connsiteX29" fmla="*/ 1215482 w 2456038"/>
              <a:gd name="connsiteY29" fmla="*/ 1271442 h 2841294"/>
              <a:gd name="connsiteX30" fmla="*/ 1154522 w 2456038"/>
              <a:gd name="connsiteY30" fmla="*/ 1218102 h 2841294"/>
              <a:gd name="connsiteX31" fmla="*/ 1055462 w 2456038"/>
              <a:gd name="connsiteY31" fmla="*/ 1191432 h 2841294"/>
              <a:gd name="connsiteX32" fmla="*/ 983072 w 2456038"/>
              <a:gd name="connsiteY32" fmla="*/ 1233342 h 2841294"/>
              <a:gd name="connsiteX33" fmla="*/ 1024982 w 2456038"/>
              <a:gd name="connsiteY33" fmla="*/ 1347642 h 2841294"/>
              <a:gd name="connsiteX34" fmla="*/ 1082132 w 2456038"/>
              <a:gd name="connsiteY34" fmla="*/ 1458132 h 2841294"/>
              <a:gd name="connsiteX35" fmla="*/ 1078322 w 2456038"/>
              <a:gd name="connsiteY35" fmla="*/ 1568622 h 2841294"/>
              <a:gd name="connsiteX36" fmla="*/ 1070702 w 2456038"/>
              <a:gd name="connsiteY36" fmla="*/ 1602912 h 2841294"/>
              <a:gd name="connsiteX37" fmla="*/ 1013552 w 2456038"/>
              <a:gd name="connsiteY37" fmla="*/ 1644822 h 2841294"/>
              <a:gd name="connsiteX38" fmla="*/ 1028792 w 2456038"/>
              <a:gd name="connsiteY38" fmla="*/ 1705782 h 2841294"/>
              <a:gd name="connsiteX39" fmla="*/ 1116422 w 2456038"/>
              <a:gd name="connsiteY39" fmla="*/ 1698162 h 2841294"/>
              <a:gd name="connsiteX40" fmla="*/ 1150712 w 2456038"/>
              <a:gd name="connsiteY40" fmla="*/ 1595292 h 2841294"/>
              <a:gd name="connsiteX41" fmla="*/ 1181192 w 2456038"/>
              <a:gd name="connsiteY41" fmla="*/ 1541952 h 2841294"/>
              <a:gd name="connsiteX42" fmla="*/ 1276442 w 2456038"/>
              <a:gd name="connsiteY42" fmla="*/ 1572432 h 2841294"/>
              <a:gd name="connsiteX43" fmla="*/ 1310732 w 2456038"/>
              <a:gd name="connsiteY43" fmla="*/ 1629582 h 2841294"/>
              <a:gd name="connsiteX44" fmla="*/ 1215482 w 2456038"/>
              <a:gd name="connsiteY44" fmla="*/ 1743882 h 2841294"/>
              <a:gd name="connsiteX45" fmla="*/ 1165952 w 2456038"/>
              <a:gd name="connsiteY45" fmla="*/ 1820082 h 2841294"/>
              <a:gd name="connsiteX46" fmla="*/ 1131662 w 2456038"/>
              <a:gd name="connsiteY46" fmla="*/ 1938192 h 2841294"/>
              <a:gd name="connsiteX47" fmla="*/ 1074512 w 2456038"/>
              <a:gd name="connsiteY47" fmla="*/ 2018202 h 2841294"/>
              <a:gd name="connsiteX48" fmla="*/ 1002122 w 2456038"/>
              <a:gd name="connsiteY48" fmla="*/ 2060112 h 2841294"/>
              <a:gd name="connsiteX49" fmla="*/ 956402 w 2456038"/>
              <a:gd name="connsiteY49" fmla="*/ 2117262 h 2841294"/>
              <a:gd name="connsiteX50" fmla="*/ 899252 w 2456038"/>
              <a:gd name="connsiteY50" fmla="*/ 2121072 h 2841294"/>
              <a:gd name="connsiteX51" fmla="*/ 811622 w 2456038"/>
              <a:gd name="connsiteY51" fmla="*/ 2060112 h 2841294"/>
              <a:gd name="connsiteX52" fmla="*/ 720182 w 2456038"/>
              <a:gd name="connsiteY52" fmla="*/ 2052492 h 2841294"/>
              <a:gd name="connsiteX53" fmla="*/ 594452 w 2456038"/>
              <a:gd name="connsiteY53" fmla="*/ 2063922 h 2841294"/>
              <a:gd name="connsiteX54" fmla="*/ 483962 w 2456038"/>
              <a:gd name="connsiteY54" fmla="*/ 2048682 h 2841294"/>
              <a:gd name="connsiteX55" fmla="*/ 400142 w 2456038"/>
              <a:gd name="connsiteY55" fmla="*/ 2041062 h 2841294"/>
              <a:gd name="connsiteX56" fmla="*/ 423002 w 2456038"/>
              <a:gd name="connsiteY56" fmla="*/ 2170602 h 2841294"/>
              <a:gd name="connsiteX57" fmla="*/ 430622 w 2456038"/>
              <a:gd name="connsiteY57" fmla="*/ 2292522 h 2841294"/>
              <a:gd name="connsiteX58" fmla="*/ 293462 w 2456038"/>
              <a:gd name="connsiteY58" fmla="*/ 2345862 h 2841294"/>
              <a:gd name="connsiteX59" fmla="*/ 190592 w 2456038"/>
              <a:gd name="connsiteY59" fmla="*/ 2372532 h 2841294"/>
              <a:gd name="connsiteX60" fmla="*/ 209642 w 2456038"/>
              <a:gd name="connsiteY60" fmla="*/ 2483022 h 2841294"/>
              <a:gd name="connsiteX61" fmla="*/ 247742 w 2456038"/>
              <a:gd name="connsiteY61" fmla="*/ 2543982 h 2841294"/>
              <a:gd name="connsiteX62" fmla="*/ 243932 w 2456038"/>
              <a:gd name="connsiteY62" fmla="*/ 2639232 h 2841294"/>
              <a:gd name="connsiteX63" fmla="*/ 179162 w 2456038"/>
              <a:gd name="connsiteY63" fmla="*/ 2715432 h 2841294"/>
              <a:gd name="connsiteX64" fmla="*/ 92 w 2456038"/>
              <a:gd name="connsiteY64" fmla="*/ 2841162 h 2841294"/>
              <a:gd name="connsiteX65" fmla="*/ 2282282 w 2456038"/>
              <a:gd name="connsiteY65" fmla="*/ 2841162 h 2841294"/>
              <a:gd name="connsiteX66" fmla="*/ 2293712 w 2456038"/>
              <a:gd name="connsiteY66" fmla="*/ 86532 h 2841294"/>
              <a:gd name="connsiteX0" fmla="*/ 2282282 w 2293712"/>
              <a:gd name="connsiteY0" fmla="*/ 78912 h 2841270"/>
              <a:gd name="connsiteX1" fmla="*/ 2206082 w 2293712"/>
              <a:gd name="connsiteY1" fmla="*/ 40812 h 2841270"/>
              <a:gd name="connsiteX2" fmla="*/ 2126072 w 2293712"/>
              <a:gd name="connsiteY2" fmla="*/ 10332 h 2841270"/>
              <a:gd name="connsiteX3" fmla="*/ 2087972 w 2293712"/>
              <a:gd name="connsiteY3" fmla="*/ 14142 h 2841270"/>
              <a:gd name="connsiteX4" fmla="*/ 2137502 w 2293712"/>
              <a:gd name="connsiteY4" fmla="*/ 170352 h 2841270"/>
              <a:gd name="connsiteX5" fmla="*/ 2084162 w 2293712"/>
              <a:gd name="connsiteY5" fmla="*/ 273222 h 2841270"/>
              <a:gd name="connsiteX6" fmla="*/ 2000342 w 2293712"/>
              <a:gd name="connsiteY6" fmla="*/ 322752 h 2841270"/>
              <a:gd name="connsiteX7" fmla="*/ 1893662 w 2293712"/>
              <a:gd name="connsiteY7" fmla="*/ 284652 h 2841270"/>
              <a:gd name="connsiteX8" fmla="*/ 1783172 w 2293712"/>
              <a:gd name="connsiteY8" fmla="*/ 204642 h 2841270"/>
              <a:gd name="connsiteX9" fmla="*/ 1699352 w 2293712"/>
              <a:gd name="connsiteY9" fmla="*/ 124632 h 2841270"/>
              <a:gd name="connsiteX10" fmla="*/ 1657442 w 2293712"/>
              <a:gd name="connsiteY10" fmla="*/ 166542 h 2841270"/>
              <a:gd name="connsiteX11" fmla="*/ 1653632 w 2293712"/>
              <a:gd name="connsiteY11" fmla="*/ 235122 h 2841270"/>
              <a:gd name="connsiteX12" fmla="*/ 1714592 w 2293712"/>
              <a:gd name="connsiteY12" fmla="*/ 315132 h 2841270"/>
              <a:gd name="connsiteX13" fmla="*/ 1767932 w 2293712"/>
              <a:gd name="connsiteY13" fmla="*/ 414192 h 2841270"/>
              <a:gd name="connsiteX14" fmla="*/ 1779362 w 2293712"/>
              <a:gd name="connsiteY14" fmla="*/ 490392 h 2841270"/>
              <a:gd name="connsiteX15" fmla="*/ 1684112 w 2293712"/>
              <a:gd name="connsiteY15" fmla="*/ 539922 h 2841270"/>
              <a:gd name="connsiteX16" fmla="*/ 1638392 w 2293712"/>
              <a:gd name="connsiteY16" fmla="*/ 566592 h 2841270"/>
              <a:gd name="connsiteX17" fmla="*/ 1539332 w 2293712"/>
              <a:gd name="connsiteY17" fmla="*/ 505632 h 2841270"/>
              <a:gd name="connsiteX18" fmla="*/ 1493612 w 2293712"/>
              <a:gd name="connsiteY18" fmla="*/ 478962 h 2841270"/>
              <a:gd name="connsiteX19" fmla="*/ 1451702 w 2293712"/>
              <a:gd name="connsiteY19" fmla="*/ 543732 h 2841270"/>
              <a:gd name="connsiteX20" fmla="*/ 1466942 w 2293712"/>
              <a:gd name="connsiteY20" fmla="*/ 654222 h 2841270"/>
              <a:gd name="connsiteX21" fmla="*/ 1451702 w 2293712"/>
              <a:gd name="connsiteY21" fmla="*/ 825672 h 2841270"/>
              <a:gd name="connsiteX22" fmla="*/ 1402172 w 2293712"/>
              <a:gd name="connsiteY22" fmla="*/ 978072 h 2841270"/>
              <a:gd name="connsiteX23" fmla="*/ 1379312 w 2293712"/>
              <a:gd name="connsiteY23" fmla="*/ 1099992 h 2841270"/>
              <a:gd name="connsiteX24" fmla="*/ 1421222 w 2293712"/>
              <a:gd name="connsiteY24" fmla="*/ 1206672 h 2841270"/>
              <a:gd name="connsiteX25" fmla="*/ 1436462 w 2293712"/>
              <a:gd name="connsiteY25" fmla="*/ 1320972 h 2841270"/>
              <a:gd name="connsiteX26" fmla="*/ 1444082 w 2293712"/>
              <a:gd name="connsiteY26" fmla="*/ 1393362 h 2841270"/>
              <a:gd name="connsiteX27" fmla="*/ 1394552 w 2293712"/>
              <a:gd name="connsiteY27" fmla="*/ 1435272 h 2841270"/>
              <a:gd name="connsiteX28" fmla="*/ 1318352 w 2293712"/>
              <a:gd name="connsiteY28" fmla="*/ 1359072 h 2841270"/>
              <a:gd name="connsiteX29" fmla="*/ 1215482 w 2293712"/>
              <a:gd name="connsiteY29" fmla="*/ 1271442 h 2841270"/>
              <a:gd name="connsiteX30" fmla="*/ 1154522 w 2293712"/>
              <a:gd name="connsiteY30" fmla="*/ 1218102 h 2841270"/>
              <a:gd name="connsiteX31" fmla="*/ 1055462 w 2293712"/>
              <a:gd name="connsiteY31" fmla="*/ 1191432 h 2841270"/>
              <a:gd name="connsiteX32" fmla="*/ 983072 w 2293712"/>
              <a:gd name="connsiteY32" fmla="*/ 1233342 h 2841270"/>
              <a:gd name="connsiteX33" fmla="*/ 1024982 w 2293712"/>
              <a:gd name="connsiteY33" fmla="*/ 1347642 h 2841270"/>
              <a:gd name="connsiteX34" fmla="*/ 1082132 w 2293712"/>
              <a:gd name="connsiteY34" fmla="*/ 1458132 h 2841270"/>
              <a:gd name="connsiteX35" fmla="*/ 1078322 w 2293712"/>
              <a:gd name="connsiteY35" fmla="*/ 1568622 h 2841270"/>
              <a:gd name="connsiteX36" fmla="*/ 1070702 w 2293712"/>
              <a:gd name="connsiteY36" fmla="*/ 1602912 h 2841270"/>
              <a:gd name="connsiteX37" fmla="*/ 1013552 w 2293712"/>
              <a:gd name="connsiteY37" fmla="*/ 1644822 h 2841270"/>
              <a:gd name="connsiteX38" fmla="*/ 1028792 w 2293712"/>
              <a:gd name="connsiteY38" fmla="*/ 1705782 h 2841270"/>
              <a:gd name="connsiteX39" fmla="*/ 1116422 w 2293712"/>
              <a:gd name="connsiteY39" fmla="*/ 1698162 h 2841270"/>
              <a:gd name="connsiteX40" fmla="*/ 1150712 w 2293712"/>
              <a:gd name="connsiteY40" fmla="*/ 1595292 h 2841270"/>
              <a:gd name="connsiteX41" fmla="*/ 1181192 w 2293712"/>
              <a:gd name="connsiteY41" fmla="*/ 1541952 h 2841270"/>
              <a:gd name="connsiteX42" fmla="*/ 1276442 w 2293712"/>
              <a:gd name="connsiteY42" fmla="*/ 1572432 h 2841270"/>
              <a:gd name="connsiteX43" fmla="*/ 1310732 w 2293712"/>
              <a:gd name="connsiteY43" fmla="*/ 1629582 h 2841270"/>
              <a:gd name="connsiteX44" fmla="*/ 1215482 w 2293712"/>
              <a:gd name="connsiteY44" fmla="*/ 1743882 h 2841270"/>
              <a:gd name="connsiteX45" fmla="*/ 1165952 w 2293712"/>
              <a:gd name="connsiteY45" fmla="*/ 1820082 h 2841270"/>
              <a:gd name="connsiteX46" fmla="*/ 1131662 w 2293712"/>
              <a:gd name="connsiteY46" fmla="*/ 1938192 h 2841270"/>
              <a:gd name="connsiteX47" fmla="*/ 1074512 w 2293712"/>
              <a:gd name="connsiteY47" fmla="*/ 2018202 h 2841270"/>
              <a:gd name="connsiteX48" fmla="*/ 1002122 w 2293712"/>
              <a:gd name="connsiteY48" fmla="*/ 2060112 h 2841270"/>
              <a:gd name="connsiteX49" fmla="*/ 956402 w 2293712"/>
              <a:gd name="connsiteY49" fmla="*/ 2117262 h 2841270"/>
              <a:gd name="connsiteX50" fmla="*/ 899252 w 2293712"/>
              <a:gd name="connsiteY50" fmla="*/ 2121072 h 2841270"/>
              <a:gd name="connsiteX51" fmla="*/ 811622 w 2293712"/>
              <a:gd name="connsiteY51" fmla="*/ 2060112 h 2841270"/>
              <a:gd name="connsiteX52" fmla="*/ 720182 w 2293712"/>
              <a:gd name="connsiteY52" fmla="*/ 2052492 h 2841270"/>
              <a:gd name="connsiteX53" fmla="*/ 594452 w 2293712"/>
              <a:gd name="connsiteY53" fmla="*/ 2063922 h 2841270"/>
              <a:gd name="connsiteX54" fmla="*/ 483962 w 2293712"/>
              <a:gd name="connsiteY54" fmla="*/ 2048682 h 2841270"/>
              <a:gd name="connsiteX55" fmla="*/ 400142 w 2293712"/>
              <a:gd name="connsiteY55" fmla="*/ 2041062 h 2841270"/>
              <a:gd name="connsiteX56" fmla="*/ 423002 w 2293712"/>
              <a:gd name="connsiteY56" fmla="*/ 2170602 h 2841270"/>
              <a:gd name="connsiteX57" fmla="*/ 430622 w 2293712"/>
              <a:gd name="connsiteY57" fmla="*/ 2292522 h 2841270"/>
              <a:gd name="connsiteX58" fmla="*/ 293462 w 2293712"/>
              <a:gd name="connsiteY58" fmla="*/ 2345862 h 2841270"/>
              <a:gd name="connsiteX59" fmla="*/ 190592 w 2293712"/>
              <a:gd name="connsiteY59" fmla="*/ 2372532 h 2841270"/>
              <a:gd name="connsiteX60" fmla="*/ 209642 w 2293712"/>
              <a:gd name="connsiteY60" fmla="*/ 2483022 h 2841270"/>
              <a:gd name="connsiteX61" fmla="*/ 247742 w 2293712"/>
              <a:gd name="connsiteY61" fmla="*/ 2543982 h 2841270"/>
              <a:gd name="connsiteX62" fmla="*/ 243932 w 2293712"/>
              <a:gd name="connsiteY62" fmla="*/ 2639232 h 2841270"/>
              <a:gd name="connsiteX63" fmla="*/ 179162 w 2293712"/>
              <a:gd name="connsiteY63" fmla="*/ 2715432 h 2841270"/>
              <a:gd name="connsiteX64" fmla="*/ 92 w 2293712"/>
              <a:gd name="connsiteY64" fmla="*/ 2841162 h 2841270"/>
              <a:gd name="connsiteX65" fmla="*/ 2282282 w 2293712"/>
              <a:gd name="connsiteY65" fmla="*/ 2841162 h 2841270"/>
              <a:gd name="connsiteX66" fmla="*/ 2293712 w 2293712"/>
              <a:gd name="connsiteY66" fmla="*/ 86532 h 2841270"/>
              <a:gd name="connsiteX0" fmla="*/ 2282282 w 2297522"/>
              <a:gd name="connsiteY0" fmla="*/ 78912 h 2841270"/>
              <a:gd name="connsiteX1" fmla="*/ 2206082 w 2297522"/>
              <a:gd name="connsiteY1" fmla="*/ 40812 h 2841270"/>
              <a:gd name="connsiteX2" fmla="*/ 2126072 w 2297522"/>
              <a:gd name="connsiteY2" fmla="*/ 10332 h 2841270"/>
              <a:gd name="connsiteX3" fmla="*/ 2087972 w 2297522"/>
              <a:gd name="connsiteY3" fmla="*/ 14142 h 2841270"/>
              <a:gd name="connsiteX4" fmla="*/ 2137502 w 2297522"/>
              <a:gd name="connsiteY4" fmla="*/ 170352 h 2841270"/>
              <a:gd name="connsiteX5" fmla="*/ 2084162 w 2297522"/>
              <a:gd name="connsiteY5" fmla="*/ 273222 h 2841270"/>
              <a:gd name="connsiteX6" fmla="*/ 2000342 w 2297522"/>
              <a:gd name="connsiteY6" fmla="*/ 322752 h 2841270"/>
              <a:gd name="connsiteX7" fmla="*/ 1893662 w 2297522"/>
              <a:gd name="connsiteY7" fmla="*/ 284652 h 2841270"/>
              <a:gd name="connsiteX8" fmla="*/ 1783172 w 2297522"/>
              <a:gd name="connsiteY8" fmla="*/ 204642 h 2841270"/>
              <a:gd name="connsiteX9" fmla="*/ 1699352 w 2297522"/>
              <a:gd name="connsiteY9" fmla="*/ 124632 h 2841270"/>
              <a:gd name="connsiteX10" fmla="*/ 1657442 w 2297522"/>
              <a:gd name="connsiteY10" fmla="*/ 166542 h 2841270"/>
              <a:gd name="connsiteX11" fmla="*/ 1653632 w 2297522"/>
              <a:gd name="connsiteY11" fmla="*/ 235122 h 2841270"/>
              <a:gd name="connsiteX12" fmla="*/ 1714592 w 2297522"/>
              <a:gd name="connsiteY12" fmla="*/ 315132 h 2841270"/>
              <a:gd name="connsiteX13" fmla="*/ 1767932 w 2297522"/>
              <a:gd name="connsiteY13" fmla="*/ 414192 h 2841270"/>
              <a:gd name="connsiteX14" fmla="*/ 1779362 w 2297522"/>
              <a:gd name="connsiteY14" fmla="*/ 490392 h 2841270"/>
              <a:gd name="connsiteX15" fmla="*/ 1684112 w 2297522"/>
              <a:gd name="connsiteY15" fmla="*/ 539922 h 2841270"/>
              <a:gd name="connsiteX16" fmla="*/ 1638392 w 2297522"/>
              <a:gd name="connsiteY16" fmla="*/ 566592 h 2841270"/>
              <a:gd name="connsiteX17" fmla="*/ 1539332 w 2297522"/>
              <a:gd name="connsiteY17" fmla="*/ 505632 h 2841270"/>
              <a:gd name="connsiteX18" fmla="*/ 1493612 w 2297522"/>
              <a:gd name="connsiteY18" fmla="*/ 478962 h 2841270"/>
              <a:gd name="connsiteX19" fmla="*/ 1451702 w 2297522"/>
              <a:gd name="connsiteY19" fmla="*/ 543732 h 2841270"/>
              <a:gd name="connsiteX20" fmla="*/ 1466942 w 2297522"/>
              <a:gd name="connsiteY20" fmla="*/ 654222 h 2841270"/>
              <a:gd name="connsiteX21" fmla="*/ 1451702 w 2297522"/>
              <a:gd name="connsiteY21" fmla="*/ 825672 h 2841270"/>
              <a:gd name="connsiteX22" fmla="*/ 1402172 w 2297522"/>
              <a:gd name="connsiteY22" fmla="*/ 978072 h 2841270"/>
              <a:gd name="connsiteX23" fmla="*/ 1379312 w 2297522"/>
              <a:gd name="connsiteY23" fmla="*/ 1099992 h 2841270"/>
              <a:gd name="connsiteX24" fmla="*/ 1421222 w 2297522"/>
              <a:gd name="connsiteY24" fmla="*/ 1206672 h 2841270"/>
              <a:gd name="connsiteX25" fmla="*/ 1436462 w 2297522"/>
              <a:gd name="connsiteY25" fmla="*/ 1320972 h 2841270"/>
              <a:gd name="connsiteX26" fmla="*/ 1444082 w 2297522"/>
              <a:gd name="connsiteY26" fmla="*/ 1393362 h 2841270"/>
              <a:gd name="connsiteX27" fmla="*/ 1394552 w 2297522"/>
              <a:gd name="connsiteY27" fmla="*/ 1435272 h 2841270"/>
              <a:gd name="connsiteX28" fmla="*/ 1318352 w 2297522"/>
              <a:gd name="connsiteY28" fmla="*/ 1359072 h 2841270"/>
              <a:gd name="connsiteX29" fmla="*/ 1215482 w 2297522"/>
              <a:gd name="connsiteY29" fmla="*/ 1271442 h 2841270"/>
              <a:gd name="connsiteX30" fmla="*/ 1154522 w 2297522"/>
              <a:gd name="connsiteY30" fmla="*/ 1218102 h 2841270"/>
              <a:gd name="connsiteX31" fmla="*/ 1055462 w 2297522"/>
              <a:gd name="connsiteY31" fmla="*/ 1191432 h 2841270"/>
              <a:gd name="connsiteX32" fmla="*/ 983072 w 2297522"/>
              <a:gd name="connsiteY32" fmla="*/ 1233342 h 2841270"/>
              <a:gd name="connsiteX33" fmla="*/ 1024982 w 2297522"/>
              <a:gd name="connsiteY33" fmla="*/ 1347642 h 2841270"/>
              <a:gd name="connsiteX34" fmla="*/ 1082132 w 2297522"/>
              <a:gd name="connsiteY34" fmla="*/ 1458132 h 2841270"/>
              <a:gd name="connsiteX35" fmla="*/ 1078322 w 2297522"/>
              <a:gd name="connsiteY35" fmla="*/ 1568622 h 2841270"/>
              <a:gd name="connsiteX36" fmla="*/ 1070702 w 2297522"/>
              <a:gd name="connsiteY36" fmla="*/ 1602912 h 2841270"/>
              <a:gd name="connsiteX37" fmla="*/ 1013552 w 2297522"/>
              <a:gd name="connsiteY37" fmla="*/ 1644822 h 2841270"/>
              <a:gd name="connsiteX38" fmla="*/ 1028792 w 2297522"/>
              <a:gd name="connsiteY38" fmla="*/ 1705782 h 2841270"/>
              <a:gd name="connsiteX39" fmla="*/ 1116422 w 2297522"/>
              <a:gd name="connsiteY39" fmla="*/ 1698162 h 2841270"/>
              <a:gd name="connsiteX40" fmla="*/ 1150712 w 2297522"/>
              <a:gd name="connsiteY40" fmla="*/ 1595292 h 2841270"/>
              <a:gd name="connsiteX41" fmla="*/ 1181192 w 2297522"/>
              <a:gd name="connsiteY41" fmla="*/ 1541952 h 2841270"/>
              <a:gd name="connsiteX42" fmla="*/ 1276442 w 2297522"/>
              <a:gd name="connsiteY42" fmla="*/ 1572432 h 2841270"/>
              <a:gd name="connsiteX43" fmla="*/ 1310732 w 2297522"/>
              <a:gd name="connsiteY43" fmla="*/ 1629582 h 2841270"/>
              <a:gd name="connsiteX44" fmla="*/ 1215482 w 2297522"/>
              <a:gd name="connsiteY44" fmla="*/ 1743882 h 2841270"/>
              <a:gd name="connsiteX45" fmla="*/ 1165952 w 2297522"/>
              <a:gd name="connsiteY45" fmla="*/ 1820082 h 2841270"/>
              <a:gd name="connsiteX46" fmla="*/ 1131662 w 2297522"/>
              <a:gd name="connsiteY46" fmla="*/ 1938192 h 2841270"/>
              <a:gd name="connsiteX47" fmla="*/ 1074512 w 2297522"/>
              <a:gd name="connsiteY47" fmla="*/ 2018202 h 2841270"/>
              <a:gd name="connsiteX48" fmla="*/ 1002122 w 2297522"/>
              <a:gd name="connsiteY48" fmla="*/ 2060112 h 2841270"/>
              <a:gd name="connsiteX49" fmla="*/ 956402 w 2297522"/>
              <a:gd name="connsiteY49" fmla="*/ 2117262 h 2841270"/>
              <a:gd name="connsiteX50" fmla="*/ 899252 w 2297522"/>
              <a:gd name="connsiteY50" fmla="*/ 2121072 h 2841270"/>
              <a:gd name="connsiteX51" fmla="*/ 811622 w 2297522"/>
              <a:gd name="connsiteY51" fmla="*/ 2060112 h 2841270"/>
              <a:gd name="connsiteX52" fmla="*/ 720182 w 2297522"/>
              <a:gd name="connsiteY52" fmla="*/ 2052492 h 2841270"/>
              <a:gd name="connsiteX53" fmla="*/ 594452 w 2297522"/>
              <a:gd name="connsiteY53" fmla="*/ 2063922 h 2841270"/>
              <a:gd name="connsiteX54" fmla="*/ 483962 w 2297522"/>
              <a:gd name="connsiteY54" fmla="*/ 2048682 h 2841270"/>
              <a:gd name="connsiteX55" fmla="*/ 400142 w 2297522"/>
              <a:gd name="connsiteY55" fmla="*/ 2041062 h 2841270"/>
              <a:gd name="connsiteX56" fmla="*/ 423002 w 2297522"/>
              <a:gd name="connsiteY56" fmla="*/ 2170602 h 2841270"/>
              <a:gd name="connsiteX57" fmla="*/ 430622 w 2297522"/>
              <a:gd name="connsiteY57" fmla="*/ 2292522 h 2841270"/>
              <a:gd name="connsiteX58" fmla="*/ 293462 w 2297522"/>
              <a:gd name="connsiteY58" fmla="*/ 2345862 h 2841270"/>
              <a:gd name="connsiteX59" fmla="*/ 190592 w 2297522"/>
              <a:gd name="connsiteY59" fmla="*/ 2372532 h 2841270"/>
              <a:gd name="connsiteX60" fmla="*/ 209642 w 2297522"/>
              <a:gd name="connsiteY60" fmla="*/ 2483022 h 2841270"/>
              <a:gd name="connsiteX61" fmla="*/ 247742 w 2297522"/>
              <a:gd name="connsiteY61" fmla="*/ 2543982 h 2841270"/>
              <a:gd name="connsiteX62" fmla="*/ 243932 w 2297522"/>
              <a:gd name="connsiteY62" fmla="*/ 2639232 h 2841270"/>
              <a:gd name="connsiteX63" fmla="*/ 179162 w 2297522"/>
              <a:gd name="connsiteY63" fmla="*/ 2715432 h 2841270"/>
              <a:gd name="connsiteX64" fmla="*/ 92 w 2297522"/>
              <a:gd name="connsiteY64" fmla="*/ 2841162 h 2841270"/>
              <a:gd name="connsiteX65" fmla="*/ 2282282 w 2297522"/>
              <a:gd name="connsiteY65" fmla="*/ 2841162 h 2841270"/>
              <a:gd name="connsiteX66" fmla="*/ 2297522 w 2297522"/>
              <a:gd name="connsiteY66" fmla="*/ 75102 h 284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97522" h="2841270">
                <a:moveTo>
                  <a:pt x="2282282" y="78912"/>
                </a:moveTo>
                <a:cubicBezTo>
                  <a:pt x="2257199" y="65577"/>
                  <a:pt x="2232117" y="52242"/>
                  <a:pt x="2206082" y="40812"/>
                </a:cubicBezTo>
                <a:cubicBezTo>
                  <a:pt x="2180047" y="29382"/>
                  <a:pt x="2145757" y="14777"/>
                  <a:pt x="2126072" y="10332"/>
                </a:cubicBezTo>
                <a:cubicBezTo>
                  <a:pt x="2106387" y="5887"/>
                  <a:pt x="2086067" y="-12528"/>
                  <a:pt x="2087972" y="14142"/>
                </a:cubicBezTo>
                <a:cubicBezTo>
                  <a:pt x="2089877" y="40812"/>
                  <a:pt x="2138137" y="127172"/>
                  <a:pt x="2137502" y="170352"/>
                </a:cubicBezTo>
                <a:cubicBezTo>
                  <a:pt x="2136867" y="213532"/>
                  <a:pt x="2107022" y="247822"/>
                  <a:pt x="2084162" y="273222"/>
                </a:cubicBezTo>
                <a:cubicBezTo>
                  <a:pt x="2061302" y="298622"/>
                  <a:pt x="2032092" y="320847"/>
                  <a:pt x="2000342" y="322752"/>
                </a:cubicBezTo>
                <a:cubicBezTo>
                  <a:pt x="1968592" y="324657"/>
                  <a:pt x="1929857" y="304337"/>
                  <a:pt x="1893662" y="284652"/>
                </a:cubicBezTo>
                <a:cubicBezTo>
                  <a:pt x="1857467" y="264967"/>
                  <a:pt x="1815557" y="231312"/>
                  <a:pt x="1783172" y="204642"/>
                </a:cubicBezTo>
                <a:cubicBezTo>
                  <a:pt x="1750787" y="177972"/>
                  <a:pt x="1720307" y="130982"/>
                  <a:pt x="1699352" y="124632"/>
                </a:cubicBezTo>
                <a:cubicBezTo>
                  <a:pt x="1678397" y="118282"/>
                  <a:pt x="1665062" y="148127"/>
                  <a:pt x="1657442" y="166542"/>
                </a:cubicBezTo>
                <a:cubicBezTo>
                  <a:pt x="1649822" y="184957"/>
                  <a:pt x="1644107" y="210357"/>
                  <a:pt x="1653632" y="235122"/>
                </a:cubicBezTo>
                <a:cubicBezTo>
                  <a:pt x="1663157" y="259887"/>
                  <a:pt x="1695542" y="285287"/>
                  <a:pt x="1714592" y="315132"/>
                </a:cubicBezTo>
                <a:cubicBezTo>
                  <a:pt x="1733642" y="344977"/>
                  <a:pt x="1757137" y="384982"/>
                  <a:pt x="1767932" y="414192"/>
                </a:cubicBezTo>
                <a:cubicBezTo>
                  <a:pt x="1778727" y="443402"/>
                  <a:pt x="1793332" y="469437"/>
                  <a:pt x="1779362" y="490392"/>
                </a:cubicBezTo>
                <a:cubicBezTo>
                  <a:pt x="1765392" y="511347"/>
                  <a:pt x="1707607" y="527222"/>
                  <a:pt x="1684112" y="539922"/>
                </a:cubicBezTo>
                <a:cubicBezTo>
                  <a:pt x="1660617" y="552622"/>
                  <a:pt x="1662522" y="572307"/>
                  <a:pt x="1638392" y="566592"/>
                </a:cubicBezTo>
                <a:cubicBezTo>
                  <a:pt x="1614262" y="560877"/>
                  <a:pt x="1563462" y="520237"/>
                  <a:pt x="1539332" y="505632"/>
                </a:cubicBezTo>
                <a:cubicBezTo>
                  <a:pt x="1515202" y="491027"/>
                  <a:pt x="1508217" y="472612"/>
                  <a:pt x="1493612" y="478962"/>
                </a:cubicBezTo>
                <a:cubicBezTo>
                  <a:pt x="1479007" y="485312"/>
                  <a:pt x="1456147" y="514522"/>
                  <a:pt x="1451702" y="543732"/>
                </a:cubicBezTo>
                <a:cubicBezTo>
                  <a:pt x="1447257" y="572942"/>
                  <a:pt x="1466942" y="607232"/>
                  <a:pt x="1466942" y="654222"/>
                </a:cubicBezTo>
                <a:cubicBezTo>
                  <a:pt x="1466942" y="701212"/>
                  <a:pt x="1462497" y="771697"/>
                  <a:pt x="1451702" y="825672"/>
                </a:cubicBezTo>
                <a:cubicBezTo>
                  <a:pt x="1440907" y="879647"/>
                  <a:pt x="1414237" y="932352"/>
                  <a:pt x="1402172" y="978072"/>
                </a:cubicBezTo>
                <a:cubicBezTo>
                  <a:pt x="1390107" y="1023792"/>
                  <a:pt x="1376137" y="1061892"/>
                  <a:pt x="1379312" y="1099992"/>
                </a:cubicBezTo>
                <a:cubicBezTo>
                  <a:pt x="1382487" y="1138092"/>
                  <a:pt x="1411697" y="1169842"/>
                  <a:pt x="1421222" y="1206672"/>
                </a:cubicBezTo>
                <a:cubicBezTo>
                  <a:pt x="1430747" y="1243502"/>
                  <a:pt x="1432652" y="1289857"/>
                  <a:pt x="1436462" y="1320972"/>
                </a:cubicBezTo>
                <a:cubicBezTo>
                  <a:pt x="1440272" y="1352087"/>
                  <a:pt x="1451067" y="1374312"/>
                  <a:pt x="1444082" y="1393362"/>
                </a:cubicBezTo>
                <a:cubicBezTo>
                  <a:pt x="1437097" y="1412412"/>
                  <a:pt x="1415507" y="1440987"/>
                  <a:pt x="1394552" y="1435272"/>
                </a:cubicBezTo>
                <a:cubicBezTo>
                  <a:pt x="1373597" y="1429557"/>
                  <a:pt x="1348197" y="1386377"/>
                  <a:pt x="1318352" y="1359072"/>
                </a:cubicBezTo>
                <a:cubicBezTo>
                  <a:pt x="1288507" y="1331767"/>
                  <a:pt x="1242787" y="1294937"/>
                  <a:pt x="1215482" y="1271442"/>
                </a:cubicBezTo>
                <a:cubicBezTo>
                  <a:pt x="1188177" y="1247947"/>
                  <a:pt x="1181192" y="1231437"/>
                  <a:pt x="1154522" y="1218102"/>
                </a:cubicBezTo>
                <a:cubicBezTo>
                  <a:pt x="1127852" y="1204767"/>
                  <a:pt x="1084037" y="1188892"/>
                  <a:pt x="1055462" y="1191432"/>
                </a:cubicBezTo>
                <a:cubicBezTo>
                  <a:pt x="1026887" y="1193972"/>
                  <a:pt x="988152" y="1207307"/>
                  <a:pt x="983072" y="1233342"/>
                </a:cubicBezTo>
                <a:cubicBezTo>
                  <a:pt x="977992" y="1259377"/>
                  <a:pt x="1008472" y="1310177"/>
                  <a:pt x="1024982" y="1347642"/>
                </a:cubicBezTo>
                <a:cubicBezTo>
                  <a:pt x="1041492" y="1385107"/>
                  <a:pt x="1073242" y="1421302"/>
                  <a:pt x="1082132" y="1458132"/>
                </a:cubicBezTo>
                <a:cubicBezTo>
                  <a:pt x="1091022" y="1494962"/>
                  <a:pt x="1080227" y="1544492"/>
                  <a:pt x="1078322" y="1568622"/>
                </a:cubicBezTo>
                <a:cubicBezTo>
                  <a:pt x="1076417" y="1592752"/>
                  <a:pt x="1081497" y="1590212"/>
                  <a:pt x="1070702" y="1602912"/>
                </a:cubicBezTo>
                <a:cubicBezTo>
                  <a:pt x="1059907" y="1615612"/>
                  <a:pt x="1020537" y="1627677"/>
                  <a:pt x="1013552" y="1644822"/>
                </a:cubicBezTo>
                <a:cubicBezTo>
                  <a:pt x="1006567" y="1661967"/>
                  <a:pt x="1011647" y="1696892"/>
                  <a:pt x="1028792" y="1705782"/>
                </a:cubicBezTo>
                <a:cubicBezTo>
                  <a:pt x="1045937" y="1714672"/>
                  <a:pt x="1096102" y="1716577"/>
                  <a:pt x="1116422" y="1698162"/>
                </a:cubicBezTo>
                <a:cubicBezTo>
                  <a:pt x="1136742" y="1679747"/>
                  <a:pt x="1139917" y="1621327"/>
                  <a:pt x="1150712" y="1595292"/>
                </a:cubicBezTo>
                <a:cubicBezTo>
                  <a:pt x="1161507" y="1569257"/>
                  <a:pt x="1160237" y="1545762"/>
                  <a:pt x="1181192" y="1541952"/>
                </a:cubicBezTo>
                <a:cubicBezTo>
                  <a:pt x="1202147" y="1538142"/>
                  <a:pt x="1254852" y="1557827"/>
                  <a:pt x="1276442" y="1572432"/>
                </a:cubicBezTo>
                <a:cubicBezTo>
                  <a:pt x="1298032" y="1587037"/>
                  <a:pt x="1320892" y="1601007"/>
                  <a:pt x="1310732" y="1629582"/>
                </a:cubicBezTo>
                <a:cubicBezTo>
                  <a:pt x="1300572" y="1658157"/>
                  <a:pt x="1239612" y="1712132"/>
                  <a:pt x="1215482" y="1743882"/>
                </a:cubicBezTo>
                <a:cubicBezTo>
                  <a:pt x="1191352" y="1775632"/>
                  <a:pt x="1179922" y="1787697"/>
                  <a:pt x="1165952" y="1820082"/>
                </a:cubicBezTo>
                <a:cubicBezTo>
                  <a:pt x="1151982" y="1852467"/>
                  <a:pt x="1146902" y="1905172"/>
                  <a:pt x="1131662" y="1938192"/>
                </a:cubicBezTo>
                <a:cubicBezTo>
                  <a:pt x="1116422" y="1971212"/>
                  <a:pt x="1096102" y="1997882"/>
                  <a:pt x="1074512" y="2018202"/>
                </a:cubicBezTo>
                <a:cubicBezTo>
                  <a:pt x="1052922" y="2038522"/>
                  <a:pt x="1021807" y="2043602"/>
                  <a:pt x="1002122" y="2060112"/>
                </a:cubicBezTo>
                <a:cubicBezTo>
                  <a:pt x="982437" y="2076622"/>
                  <a:pt x="973547" y="2107102"/>
                  <a:pt x="956402" y="2117262"/>
                </a:cubicBezTo>
                <a:cubicBezTo>
                  <a:pt x="939257" y="2127422"/>
                  <a:pt x="923382" y="2130597"/>
                  <a:pt x="899252" y="2121072"/>
                </a:cubicBezTo>
                <a:cubicBezTo>
                  <a:pt x="875122" y="2111547"/>
                  <a:pt x="841467" y="2071542"/>
                  <a:pt x="811622" y="2060112"/>
                </a:cubicBezTo>
                <a:cubicBezTo>
                  <a:pt x="781777" y="2048682"/>
                  <a:pt x="756377" y="2051857"/>
                  <a:pt x="720182" y="2052492"/>
                </a:cubicBezTo>
                <a:cubicBezTo>
                  <a:pt x="683987" y="2053127"/>
                  <a:pt x="633822" y="2064557"/>
                  <a:pt x="594452" y="2063922"/>
                </a:cubicBezTo>
                <a:cubicBezTo>
                  <a:pt x="555082" y="2063287"/>
                  <a:pt x="516347" y="2052492"/>
                  <a:pt x="483962" y="2048682"/>
                </a:cubicBezTo>
                <a:cubicBezTo>
                  <a:pt x="451577" y="2044872"/>
                  <a:pt x="410302" y="2020742"/>
                  <a:pt x="400142" y="2041062"/>
                </a:cubicBezTo>
                <a:cubicBezTo>
                  <a:pt x="389982" y="2061382"/>
                  <a:pt x="417922" y="2128692"/>
                  <a:pt x="423002" y="2170602"/>
                </a:cubicBezTo>
                <a:cubicBezTo>
                  <a:pt x="428082" y="2212512"/>
                  <a:pt x="452212" y="2263312"/>
                  <a:pt x="430622" y="2292522"/>
                </a:cubicBezTo>
                <a:cubicBezTo>
                  <a:pt x="409032" y="2321732"/>
                  <a:pt x="333467" y="2332527"/>
                  <a:pt x="293462" y="2345862"/>
                </a:cubicBezTo>
                <a:cubicBezTo>
                  <a:pt x="253457" y="2359197"/>
                  <a:pt x="204562" y="2349672"/>
                  <a:pt x="190592" y="2372532"/>
                </a:cubicBezTo>
                <a:cubicBezTo>
                  <a:pt x="176622" y="2395392"/>
                  <a:pt x="200117" y="2454447"/>
                  <a:pt x="209642" y="2483022"/>
                </a:cubicBezTo>
                <a:cubicBezTo>
                  <a:pt x="219167" y="2511597"/>
                  <a:pt x="242027" y="2517947"/>
                  <a:pt x="247742" y="2543982"/>
                </a:cubicBezTo>
                <a:cubicBezTo>
                  <a:pt x="253457" y="2570017"/>
                  <a:pt x="255362" y="2610657"/>
                  <a:pt x="243932" y="2639232"/>
                </a:cubicBezTo>
                <a:cubicBezTo>
                  <a:pt x="232502" y="2667807"/>
                  <a:pt x="219802" y="2681777"/>
                  <a:pt x="179162" y="2715432"/>
                </a:cubicBezTo>
                <a:cubicBezTo>
                  <a:pt x="138522" y="2749087"/>
                  <a:pt x="15332" y="2839257"/>
                  <a:pt x="92" y="2841162"/>
                </a:cubicBezTo>
                <a:cubicBezTo>
                  <a:pt x="-15148" y="2843067"/>
                  <a:pt x="1882867" y="2818937"/>
                  <a:pt x="2282282" y="2841162"/>
                </a:cubicBezTo>
                <a:cubicBezTo>
                  <a:pt x="2266407" y="2832907"/>
                  <a:pt x="2267042" y="74467"/>
                  <a:pt x="2297522" y="75102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>
            <a:off x="4616865" y="7004323"/>
            <a:ext cx="2056952" cy="1880597"/>
          </a:xfrm>
          <a:custGeom>
            <a:avLst/>
            <a:gdLst>
              <a:gd name="connsiteX0" fmla="*/ 119324 w 2324083"/>
              <a:gd name="connsiteY0" fmla="*/ 1850117 h 1979149"/>
              <a:gd name="connsiteX1" fmla="*/ 245054 w 2324083"/>
              <a:gd name="connsiteY1" fmla="*/ 1712957 h 1979149"/>
              <a:gd name="connsiteX2" fmla="*/ 248864 w 2324083"/>
              <a:gd name="connsiteY2" fmla="*/ 1613897 h 1979149"/>
              <a:gd name="connsiteX3" fmla="*/ 248864 w 2324083"/>
              <a:gd name="connsiteY3" fmla="*/ 1457687 h 1979149"/>
              <a:gd name="connsiteX4" fmla="*/ 405074 w 2324083"/>
              <a:gd name="connsiteY4" fmla="*/ 1419587 h 1979149"/>
              <a:gd name="connsiteX5" fmla="*/ 420314 w 2324083"/>
              <a:gd name="connsiteY5" fmla="*/ 1270997 h 1979149"/>
              <a:gd name="connsiteX6" fmla="*/ 485084 w 2324083"/>
              <a:gd name="connsiteY6" fmla="*/ 1202417 h 1979149"/>
              <a:gd name="connsiteX7" fmla="*/ 595574 w 2324083"/>
              <a:gd name="connsiteY7" fmla="*/ 1198607 h 1979149"/>
              <a:gd name="connsiteX8" fmla="*/ 778454 w 2324083"/>
              <a:gd name="connsiteY8" fmla="*/ 1328147 h 1979149"/>
              <a:gd name="connsiteX9" fmla="*/ 904184 w 2324083"/>
              <a:gd name="connsiteY9" fmla="*/ 1297667 h 1979149"/>
              <a:gd name="connsiteX10" fmla="*/ 1014674 w 2324083"/>
              <a:gd name="connsiteY10" fmla="*/ 1206227 h 1979149"/>
              <a:gd name="connsiteX11" fmla="*/ 1224224 w 2324083"/>
              <a:gd name="connsiteY11" fmla="*/ 1328147 h 1979149"/>
              <a:gd name="connsiteX12" fmla="*/ 1250894 w 2324083"/>
              <a:gd name="connsiteY12" fmla="*/ 1244327 h 1979149"/>
              <a:gd name="connsiteX13" fmla="*/ 1174694 w 2324083"/>
              <a:gd name="connsiteY13" fmla="*/ 1118597 h 1979149"/>
              <a:gd name="connsiteX14" fmla="*/ 1144214 w 2324083"/>
              <a:gd name="connsiteY14" fmla="*/ 1015727 h 1979149"/>
              <a:gd name="connsiteX15" fmla="*/ 1216604 w 2324083"/>
              <a:gd name="connsiteY15" fmla="*/ 916667 h 1979149"/>
              <a:gd name="connsiteX16" fmla="*/ 1380434 w 2324083"/>
              <a:gd name="connsiteY16" fmla="*/ 962387 h 1979149"/>
              <a:gd name="connsiteX17" fmla="*/ 1414724 w 2324083"/>
              <a:gd name="connsiteY17" fmla="*/ 882377 h 1979149"/>
              <a:gd name="connsiteX18" fmla="*/ 1346144 w 2324083"/>
              <a:gd name="connsiteY18" fmla="*/ 768077 h 1979149"/>
              <a:gd name="connsiteX19" fmla="*/ 1399484 w 2324083"/>
              <a:gd name="connsiteY19" fmla="*/ 672827 h 1979149"/>
              <a:gd name="connsiteX20" fmla="*/ 1593794 w 2324083"/>
              <a:gd name="connsiteY20" fmla="*/ 520427 h 1979149"/>
              <a:gd name="connsiteX21" fmla="*/ 1609034 w 2324083"/>
              <a:gd name="connsiteY21" fmla="*/ 428987 h 1979149"/>
              <a:gd name="connsiteX22" fmla="*/ 1601414 w 2324083"/>
              <a:gd name="connsiteY22" fmla="*/ 314687 h 1979149"/>
              <a:gd name="connsiteX23" fmla="*/ 1601414 w 2324083"/>
              <a:gd name="connsiteY23" fmla="*/ 249917 h 1979149"/>
              <a:gd name="connsiteX24" fmla="*/ 1673804 w 2324083"/>
              <a:gd name="connsiteY24" fmla="*/ 208007 h 1979149"/>
              <a:gd name="connsiteX25" fmla="*/ 1658564 w 2324083"/>
              <a:gd name="connsiteY25" fmla="*/ 93707 h 1979149"/>
              <a:gd name="connsiteX26" fmla="*/ 1761434 w 2324083"/>
              <a:gd name="connsiteY26" fmla="*/ 2267 h 1979149"/>
              <a:gd name="connsiteX27" fmla="*/ 1871924 w 2324083"/>
              <a:gd name="connsiteY27" fmla="*/ 36557 h 1979149"/>
              <a:gd name="connsiteX28" fmla="*/ 1860494 w 2324083"/>
              <a:gd name="connsiteY28" fmla="*/ 131807 h 1979149"/>
              <a:gd name="connsiteX29" fmla="*/ 1761434 w 2324083"/>
              <a:gd name="connsiteY29" fmla="*/ 169907 h 1979149"/>
              <a:gd name="connsiteX30" fmla="*/ 1727144 w 2324083"/>
              <a:gd name="connsiteY30" fmla="*/ 204197 h 1979149"/>
              <a:gd name="connsiteX31" fmla="*/ 1818584 w 2324083"/>
              <a:gd name="connsiteY31" fmla="*/ 268967 h 1979149"/>
              <a:gd name="connsiteX32" fmla="*/ 1921454 w 2324083"/>
              <a:gd name="connsiteY32" fmla="*/ 413747 h 1979149"/>
              <a:gd name="connsiteX33" fmla="*/ 2031944 w 2324083"/>
              <a:gd name="connsiteY33" fmla="*/ 482327 h 1979149"/>
              <a:gd name="connsiteX34" fmla="*/ 2161484 w 2324083"/>
              <a:gd name="connsiteY34" fmla="*/ 520427 h 1979149"/>
              <a:gd name="connsiteX35" fmla="*/ 2169104 w 2324083"/>
              <a:gd name="connsiteY35" fmla="*/ 1880597 h 1979149"/>
              <a:gd name="connsiteX36" fmla="*/ 119324 w 2324083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170487"/>
              <a:gd name="connsiteY0" fmla="*/ 1850117 h 1883299"/>
              <a:gd name="connsiteX1" fmla="*/ 245054 w 2170487"/>
              <a:gd name="connsiteY1" fmla="*/ 1712957 h 1883299"/>
              <a:gd name="connsiteX2" fmla="*/ 248864 w 2170487"/>
              <a:gd name="connsiteY2" fmla="*/ 1613897 h 1883299"/>
              <a:gd name="connsiteX3" fmla="*/ 248864 w 2170487"/>
              <a:gd name="connsiteY3" fmla="*/ 1457687 h 1883299"/>
              <a:gd name="connsiteX4" fmla="*/ 405074 w 2170487"/>
              <a:gd name="connsiteY4" fmla="*/ 1419587 h 1883299"/>
              <a:gd name="connsiteX5" fmla="*/ 420314 w 2170487"/>
              <a:gd name="connsiteY5" fmla="*/ 1270997 h 1883299"/>
              <a:gd name="connsiteX6" fmla="*/ 485084 w 2170487"/>
              <a:gd name="connsiteY6" fmla="*/ 1202417 h 1883299"/>
              <a:gd name="connsiteX7" fmla="*/ 595574 w 2170487"/>
              <a:gd name="connsiteY7" fmla="*/ 1198607 h 1883299"/>
              <a:gd name="connsiteX8" fmla="*/ 778454 w 2170487"/>
              <a:gd name="connsiteY8" fmla="*/ 1328147 h 1883299"/>
              <a:gd name="connsiteX9" fmla="*/ 904184 w 2170487"/>
              <a:gd name="connsiteY9" fmla="*/ 1297667 h 1883299"/>
              <a:gd name="connsiteX10" fmla="*/ 1014674 w 2170487"/>
              <a:gd name="connsiteY10" fmla="*/ 1206227 h 1883299"/>
              <a:gd name="connsiteX11" fmla="*/ 1224224 w 2170487"/>
              <a:gd name="connsiteY11" fmla="*/ 1328147 h 1883299"/>
              <a:gd name="connsiteX12" fmla="*/ 1250894 w 2170487"/>
              <a:gd name="connsiteY12" fmla="*/ 1244327 h 1883299"/>
              <a:gd name="connsiteX13" fmla="*/ 1174694 w 2170487"/>
              <a:gd name="connsiteY13" fmla="*/ 1118597 h 1883299"/>
              <a:gd name="connsiteX14" fmla="*/ 1144214 w 2170487"/>
              <a:gd name="connsiteY14" fmla="*/ 1015727 h 1883299"/>
              <a:gd name="connsiteX15" fmla="*/ 1216604 w 2170487"/>
              <a:gd name="connsiteY15" fmla="*/ 916667 h 1883299"/>
              <a:gd name="connsiteX16" fmla="*/ 1380434 w 2170487"/>
              <a:gd name="connsiteY16" fmla="*/ 962387 h 1883299"/>
              <a:gd name="connsiteX17" fmla="*/ 1414724 w 2170487"/>
              <a:gd name="connsiteY17" fmla="*/ 882377 h 1883299"/>
              <a:gd name="connsiteX18" fmla="*/ 1346144 w 2170487"/>
              <a:gd name="connsiteY18" fmla="*/ 768077 h 1883299"/>
              <a:gd name="connsiteX19" fmla="*/ 1399484 w 2170487"/>
              <a:gd name="connsiteY19" fmla="*/ 672827 h 1883299"/>
              <a:gd name="connsiteX20" fmla="*/ 1593794 w 2170487"/>
              <a:gd name="connsiteY20" fmla="*/ 520427 h 1883299"/>
              <a:gd name="connsiteX21" fmla="*/ 1609034 w 2170487"/>
              <a:gd name="connsiteY21" fmla="*/ 428987 h 1883299"/>
              <a:gd name="connsiteX22" fmla="*/ 1601414 w 2170487"/>
              <a:gd name="connsiteY22" fmla="*/ 314687 h 1883299"/>
              <a:gd name="connsiteX23" fmla="*/ 1601414 w 2170487"/>
              <a:gd name="connsiteY23" fmla="*/ 249917 h 1883299"/>
              <a:gd name="connsiteX24" fmla="*/ 1673804 w 2170487"/>
              <a:gd name="connsiteY24" fmla="*/ 208007 h 1883299"/>
              <a:gd name="connsiteX25" fmla="*/ 1658564 w 2170487"/>
              <a:gd name="connsiteY25" fmla="*/ 93707 h 1883299"/>
              <a:gd name="connsiteX26" fmla="*/ 1761434 w 2170487"/>
              <a:gd name="connsiteY26" fmla="*/ 2267 h 1883299"/>
              <a:gd name="connsiteX27" fmla="*/ 1871924 w 2170487"/>
              <a:gd name="connsiteY27" fmla="*/ 36557 h 1883299"/>
              <a:gd name="connsiteX28" fmla="*/ 1860494 w 2170487"/>
              <a:gd name="connsiteY28" fmla="*/ 131807 h 1883299"/>
              <a:gd name="connsiteX29" fmla="*/ 1761434 w 2170487"/>
              <a:gd name="connsiteY29" fmla="*/ 169907 h 1883299"/>
              <a:gd name="connsiteX30" fmla="*/ 1727144 w 2170487"/>
              <a:gd name="connsiteY30" fmla="*/ 204197 h 1883299"/>
              <a:gd name="connsiteX31" fmla="*/ 1818584 w 2170487"/>
              <a:gd name="connsiteY31" fmla="*/ 268967 h 1883299"/>
              <a:gd name="connsiteX32" fmla="*/ 1921454 w 2170487"/>
              <a:gd name="connsiteY32" fmla="*/ 413747 h 1883299"/>
              <a:gd name="connsiteX33" fmla="*/ 2031944 w 2170487"/>
              <a:gd name="connsiteY33" fmla="*/ 482327 h 1883299"/>
              <a:gd name="connsiteX34" fmla="*/ 2161484 w 2170487"/>
              <a:gd name="connsiteY34" fmla="*/ 520427 h 1883299"/>
              <a:gd name="connsiteX35" fmla="*/ 2169104 w 2170487"/>
              <a:gd name="connsiteY35" fmla="*/ 1880597 h 1883299"/>
              <a:gd name="connsiteX36" fmla="*/ 119324 w 2170487"/>
              <a:gd name="connsiteY36" fmla="*/ 1850117 h 1883299"/>
              <a:gd name="connsiteX0" fmla="*/ 118736 w 2321104"/>
              <a:gd name="connsiteY0" fmla="*/ 1865357 h 1982500"/>
              <a:gd name="connsiteX1" fmla="*/ 248276 w 2321104"/>
              <a:gd name="connsiteY1" fmla="*/ 1712957 h 1982500"/>
              <a:gd name="connsiteX2" fmla="*/ 252086 w 2321104"/>
              <a:gd name="connsiteY2" fmla="*/ 1613897 h 1982500"/>
              <a:gd name="connsiteX3" fmla="*/ 252086 w 2321104"/>
              <a:gd name="connsiteY3" fmla="*/ 1457687 h 1982500"/>
              <a:gd name="connsiteX4" fmla="*/ 408296 w 2321104"/>
              <a:gd name="connsiteY4" fmla="*/ 1419587 h 1982500"/>
              <a:gd name="connsiteX5" fmla="*/ 423536 w 2321104"/>
              <a:gd name="connsiteY5" fmla="*/ 1270997 h 1982500"/>
              <a:gd name="connsiteX6" fmla="*/ 488306 w 2321104"/>
              <a:gd name="connsiteY6" fmla="*/ 1202417 h 1982500"/>
              <a:gd name="connsiteX7" fmla="*/ 598796 w 2321104"/>
              <a:gd name="connsiteY7" fmla="*/ 1198607 h 1982500"/>
              <a:gd name="connsiteX8" fmla="*/ 781676 w 2321104"/>
              <a:gd name="connsiteY8" fmla="*/ 1328147 h 1982500"/>
              <a:gd name="connsiteX9" fmla="*/ 907406 w 2321104"/>
              <a:gd name="connsiteY9" fmla="*/ 1297667 h 1982500"/>
              <a:gd name="connsiteX10" fmla="*/ 1017896 w 2321104"/>
              <a:gd name="connsiteY10" fmla="*/ 1206227 h 1982500"/>
              <a:gd name="connsiteX11" fmla="*/ 1227446 w 2321104"/>
              <a:gd name="connsiteY11" fmla="*/ 1328147 h 1982500"/>
              <a:gd name="connsiteX12" fmla="*/ 1254116 w 2321104"/>
              <a:gd name="connsiteY12" fmla="*/ 1244327 h 1982500"/>
              <a:gd name="connsiteX13" fmla="*/ 1177916 w 2321104"/>
              <a:gd name="connsiteY13" fmla="*/ 1118597 h 1982500"/>
              <a:gd name="connsiteX14" fmla="*/ 1147436 w 2321104"/>
              <a:gd name="connsiteY14" fmla="*/ 1015727 h 1982500"/>
              <a:gd name="connsiteX15" fmla="*/ 1219826 w 2321104"/>
              <a:gd name="connsiteY15" fmla="*/ 916667 h 1982500"/>
              <a:gd name="connsiteX16" fmla="*/ 1383656 w 2321104"/>
              <a:gd name="connsiteY16" fmla="*/ 962387 h 1982500"/>
              <a:gd name="connsiteX17" fmla="*/ 1417946 w 2321104"/>
              <a:gd name="connsiteY17" fmla="*/ 882377 h 1982500"/>
              <a:gd name="connsiteX18" fmla="*/ 1349366 w 2321104"/>
              <a:gd name="connsiteY18" fmla="*/ 768077 h 1982500"/>
              <a:gd name="connsiteX19" fmla="*/ 1402706 w 2321104"/>
              <a:gd name="connsiteY19" fmla="*/ 672827 h 1982500"/>
              <a:gd name="connsiteX20" fmla="*/ 1597016 w 2321104"/>
              <a:gd name="connsiteY20" fmla="*/ 520427 h 1982500"/>
              <a:gd name="connsiteX21" fmla="*/ 1612256 w 2321104"/>
              <a:gd name="connsiteY21" fmla="*/ 428987 h 1982500"/>
              <a:gd name="connsiteX22" fmla="*/ 1604636 w 2321104"/>
              <a:gd name="connsiteY22" fmla="*/ 314687 h 1982500"/>
              <a:gd name="connsiteX23" fmla="*/ 1604636 w 2321104"/>
              <a:gd name="connsiteY23" fmla="*/ 249917 h 1982500"/>
              <a:gd name="connsiteX24" fmla="*/ 1677026 w 2321104"/>
              <a:gd name="connsiteY24" fmla="*/ 208007 h 1982500"/>
              <a:gd name="connsiteX25" fmla="*/ 1661786 w 2321104"/>
              <a:gd name="connsiteY25" fmla="*/ 93707 h 1982500"/>
              <a:gd name="connsiteX26" fmla="*/ 1764656 w 2321104"/>
              <a:gd name="connsiteY26" fmla="*/ 2267 h 1982500"/>
              <a:gd name="connsiteX27" fmla="*/ 1875146 w 2321104"/>
              <a:gd name="connsiteY27" fmla="*/ 36557 h 1982500"/>
              <a:gd name="connsiteX28" fmla="*/ 1863716 w 2321104"/>
              <a:gd name="connsiteY28" fmla="*/ 131807 h 1982500"/>
              <a:gd name="connsiteX29" fmla="*/ 1764656 w 2321104"/>
              <a:gd name="connsiteY29" fmla="*/ 169907 h 1982500"/>
              <a:gd name="connsiteX30" fmla="*/ 1730366 w 2321104"/>
              <a:gd name="connsiteY30" fmla="*/ 204197 h 1982500"/>
              <a:gd name="connsiteX31" fmla="*/ 1821806 w 2321104"/>
              <a:gd name="connsiteY31" fmla="*/ 268967 h 1982500"/>
              <a:gd name="connsiteX32" fmla="*/ 1924676 w 2321104"/>
              <a:gd name="connsiteY32" fmla="*/ 413747 h 1982500"/>
              <a:gd name="connsiteX33" fmla="*/ 2035166 w 2321104"/>
              <a:gd name="connsiteY33" fmla="*/ 482327 h 1982500"/>
              <a:gd name="connsiteX34" fmla="*/ 2164706 w 2321104"/>
              <a:gd name="connsiteY34" fmla="*/ 520427 h 1982500"/>
              <a:gd name="connsiteX35" fmla="*/ 2172326 w 2321104"/>
              <a:gd name="connsiteY35" fmla="*/ 1880597 h 1982500"/>
              <a:gd name="connsiteX36" fmla="*/ 118736 w 2321104"/>
              <a:gd name="connsiteY36" fmla="*/ 1865357 h 1982500"/>
              <a:gd name="connsiteX0" fmla="*/ 855 w 2203223"/>
              <a:gd name="connsiteY0" fmla="*/ 1865357 h 1975112"/>
              <a:gd name="connsiteX1" fmla="*/ 130395 w 2203223"/>
              <a:gd name="connsiteY1" fmla="*/ 1712957 h 1975112"/>
              <a:gd name="connsiteX2" fmla="*/ 134205 w 2203223"/>
              <a:gd name="connsiteY2" fmla="*/ 1613897 h 1975112"/>
              <a:gd name="connsiteX3" fmla="*/ 134205 w 2203223"/>
              <a:gd name="connsiteY3" fmla="*/ 1457687 h 1975112"/>
              <a:gd name="connsiteX4" fmla="*/ 290415 w 2203223"/>
              <a:gd name="connsiteY4" fmla="*/ 1419587 h 1975112"/>
              <a:gd name="connsiteX5" fmla="*/ 305655 w 2203223"/>
              <a:gd name="connsiteY5" fmla="*/ 1270997 h 1975112"/>
              <a:gd name="connsiteX6" fmla="*/ 370425 w 2203223"/>
              <a:gd name="connsiteY6" fmla="*/ 1202417 h 1975112"/>
              <a:gd name="connsiteX7" fmla="*/ 480915 w 2203223"/>
              <a:gd name="connsiteY7" fmla="*/ 1198607 h 1975112"/>
              <a:gd name="connsiteX8" fmla="*/ 663795 w 2203223"/>
              <a:gd name="connsiteY8" fmla="*/ 1328147 h 1975112"/>
              <a:gd name="connsiteX9" fmla="*/ 789525 w 2203223"/>
              <a:gd name="connsiteY9" fmla="*/ 1297667 h 1975112"/>
              <a:gd name="connsiteX10" fmla="*/ 900015 w 2203223"/>
              <a:gd name="connsiteY10" fmla="*/ 1206227 h 1975112"/>
              <a:gd name="connsiteX11" fmla="*/ 1109565 w 2203223"/>
              <a:gd name="connsiteY11" fmla="*/ 1328147 h 1975112"/>
              <a:gd name="connsiteX12" fmla="*/ 1136235 w 2203223"/>
              <a:gd name="connsiteY12" fmla="*/ 1244327 h 1975112"/>
              <a:gd name="connsiteX13" fmla="*/ 1060035 w 2203223"/>
              <a:gd name="connsiteY13" fmla="*/ 1118597 h 1975112"/>
              <a:gd name="connsiteX14" fmla="*/ 1029555 w 2203223"/>
              <a:gd name="connsiteY14" fmla="*/ 1015727 h 1975112"/>
              <a:gd name="connsiteX15" fmla="*/ 1101945 w 2203223"/>
              <a:gd name="connsiteY15" fmla="*/ 916667 h 1975112"/>
              <a:gd name="connsiteX16" fmla="*/ 1265775 w 2203223"/>
              <a:gd name="connsiteY16" fmla="*/ 962387 h 1975112"/>
              <a:gd name="connsiteX17" fmla="*/ 1300065 w 2203223"/>
              <a:gd name="connsiteY17" fmla="*/ 882377 h 1975112"/>
              <a:gd name="connsiteX18" fmla="*/ 1231485 w 2203223"/>
              <a:gd name="connsiteY18" fmla="*/ 768077 h 1975112"/>
              <a:gd name="connsiteX19" fmla="*/ 1284825 w 2203223"/>
              <a:gd name="connsiteY19" fmla="*/ 672827 h 1975112"/>
              <a:gd name="connsiteX20" fmla="*/ 1479135 w 2203223"/>
              <a:gd name="connsiteY20" fmla="*/ 520427 h 1975112"/>
              <a:gd name="connsiteX21" fmla="*/ 1494375 w 2203223"/>
              <a:gd name="connsiteY21" fmla="*/ 428987 h 1975112"/>
              <a:gd name="connsiteX22" fmla="*/ 1486755 w 2203223"/>
              <a:gd name="connsiteY22" fmla="*/ 314687 h 1975112"/>
              <a:gd name="connsiteX23" fmla="*/ 1486755 w 2203223"/>
              <a:gd name="connsiteY23" fmla="*/ 249917 h 1975112"/>
              <a:gd name="connsiteX24" fmla="*/ 1559145 w 2203223"/>
              <a:gd name="connsiteY24" fmla="*/ 208007 h 1975112"/>
              <a:gd name="connsiteX25" fmla="*/ 1543905 w 2203223"/>
              <a:gd name="connsiteY25" fmla="*/ 93707 h 1975112"/>
              <a:gd name="connsiteX26" fmla="*/ 1646775 w 2203223"/>
              <a:gd name="connsiteY26" fmla="*/ 2267 h 1975112"/>
              <a:gd name="connsiteX27" fmla="*/ 1757265 w 2203223"/>
              <a:gd name="connsiteY27" fmla="*/ 36557 h 1975112"/>
              <a:gd name="connsiteX28" fmla="*/ 1745835 w 2203223"/>
              <a:gd name="connsiteY28" fmla="*/ 131807 h 1975112"/>
              <a:gd name="connsiteX29" fmla="*/ 1646775 w 2203223"/>
              <a:gd name="connsiteY29" fmla="*/ 169907 h 1975112"/>
              <a:gd name="connsiteX30" fmla="*/ 1612485 w 2203223"/>
              <a:gd name="connsiteY30" fmla="*/ 204197 h 1975112"/>
              <a:gd name="connsiteX31" fmla="*/ 1703925 w 2203223"/>
              <a:gd name="connsiteY31" fmla="*/ 268967 h 1975112"/>
              <a:gd name="connsiteX32" fmla="*/ 1806795 w 2203223"/>
              <a:gd name="connsiteY32" fmla="*/ 413747 h 1975112"/>
              <a:gd name="connsiteX33" fmla="*/ 1917285 w 2203223"/>
              <a:gd name="connsiteY33" fmla="*/ 482327 h 1975112"/>
              <a:gd name="connsiteX34" fmla="*/ 2046825 w 2203223"/>
              <a:gd name="connsiteY34" fmla="*/ 520427 h 1975112"/>
              <a:gd name="connsiteX35" fmla="*/ 2054445 w 2203223"/>
              <a:gd name="connsiteY35" fmla="*/ 1880597 h 1975112"/>
              <a:gd name="connsiteX36" fmla="*/ 855 w 2203223"/>
              <a:gd name="connsiteY36" fmla="*/ 1865357 h 1975112"/>
              <a:gd name="connsiteX0" fmla="*/ 855 w 2056952"/>
              <a:gd name="connsiteY0" fmla="*/ 1865357 h 1880597"/>
              <a:gd name="connsiteX1" fmla="*/ 130395 w 2056952"/>
              <a:gd name="connsiteY1" fmla="*/ 1712957 h 1880597"/>
              <a:gd name="connsiteX2" fmla="*/ 134205 w 2056952"/>
              <a:gd name="connsiteY2" fmla="*/ 1613897 h 1880597"/>
              <a:gd name="connsiteX3" fmla="*/ 134205 w 2056952"/>
              <a:gd name="connsiteY3" fmla="*/ 1457687 h 1880597"/>
              <a:gd name="connsiteX4" fmla="*/ 290415 w 2056952"/>
              <a:gd name="connsiteY4" fmla="*/ 1419587 h 1880597"/>
              <a:gd name="connsiteX5" fmla="*/ 305655 w 2056952"/>
              <a:gd name="connsiteY5" fmla="*/ 1270997 h 1880597"/>
              <a:gd name="connsiteX6" fmla="*/ 370425 w 2056952"/>
              <a:gd name="connsiteY6" fmla="*/ 1202417 h 1880597"/>
              <a:gd name="connsiteX7" fmla="*/ 480915 w 2056952"/>
              <a:gd name="connsiteY7" fmla="*/ 1198607 h 1880597"/>
              <a:gd name="connsiteX8" fmla="*/ 663795 w 2056952"/>
              <a:gd name="connsiteY8" fmla="*/ 1328147 h 1880597"/>
              <a:gd name="connsiteX9" fmla="*/ 789525 w 2056952"/>
              <a:gd name="connsiteY9" fmla="*/ 1297667 h 1880597"/>
              <a:gd name="connsiteX10" fmla="*/ 900015 w 2056952"/>
              <a:gd name="connsiteY10" fmla="*/ 1206227 h 1880597"/>
              <a:gd name="connsiteX11" fmla="*/ 1109565 w 2056952"/>
              <a:gd name="connsiteY11" fmla="*/ 1328147 h 1880597"/>
              <a:gd name="connsiteX12" fmla="*/ 1136235 w 2056952"/>
              <a:gd name="connsiteY12" fmla="*/ 1244327 h 1880597"/>
              <a:gd name="connsiteX13" fmla="*/ 1060035 w 2056952"/>
              <a:gd name="connsiteY13" fmla="*/ 1118597 h 1880597"/>
              <a:gd name="connsiteX14" fmla="*/ 1029555 w 2056952"/>
              <a:gd name="connsiteY14" fmla="*/ 1015727 h 1880597"/>
              <a:gd name="connsiteX15" fmla="*/ 1101945 w 2056952"/>
              <a:gd name="connsiteY15" fmla="*/ 916667 h 1880597"/>
              <a:gd name="connsiteX16" fmla="*/ 1265775 w 2056952"/>
              <a:gd name="connsiteY16" fmla="*/ 962387 h 1880597"/>
              <a:gd name="connsiteX17" fmla="*/ 1300065 w 2056952"/>
              <a:gd name="connsiteY17" fmla="*/ 882377 h 1880597"/>
              <a:gd name="connsiteX18" fmla="*/ 1231485 w 2056952"/>
              <a:gd name="connsiteY18" fmla="*/ 768077 h 1880597"/>
              <a:gd name="connsiteX19" fmla="*/ 1284825 w 2056952"/>
              <a:gd name="connsiteY19" fmla="*/ 672827 h 1880597"/>
              <a:gd name="connsiteX20" fmla="*/ 1479135 w 2056952"/>
              <a:gd name="connsiteY20" fmla="*/ 520427 h 1880597"/>
              <a:gd name="connsiteX21" fmla="*/ 1494375 w 2056952"/>
              <a:gd name="connsiteY21" fmla="*/ 428987 h 1880597"/>
              <a:gd name="connsiteX22" fmla="*/ 1486755 w 2056952"/>
              <a:gd name="connsiteY22" fmla="*/ 314687 h 1880597"/>
              <a:gd name="connsiteX23" fmla="*/ 1486755 w 2056952"/>
              <a:gd name="connsiteY23" fmla="*/ 249917 h 1880597"/>
              <a:gd name="connsiteX24" fmla="*/ 1559145 w 2056952"/>
              <a:gd name="connsiteY24" fmla="*/ 208007 h 1880597"/>
              <a:gd name="connsiteX25" fmla="*/ 1543905 w 2056952"/>
              <a:gd name="connsiteY25" fmla="*/ 93707 h 1880597"/>
              <a:gd name="connsiteX26" fmla="*/ 1646775 w 2056952"/>
              <a:gd name="connsiteY26" fmla="*/ 2267 h 1880597"/>
              <a:gd name="connsiteX27" fmla="*/ 1757265 w 2056952"/>
              <a:gd name="connsiteY27" fmla="*/ 36557 h 1880597"/>
              <a:gd name="connsiteX28" fmla="*/ 1745835 w 2056952"/>
              <a:gd name="connsiteY28" fmla="*/ 131807 h 1880597"/>
              <a:gd name="connsiteX29" fmla="*/ 1646775 w 2056952"/>
              <a:gd name="connsiteY29" fmla="*/ 169907 h 1880597"/>
              <a:gd name="connsiteX30" fmla="*/ 1612485 w 2056952"/>
              <a:gd name="connsiteY30" fmla="*/ 204197 h 1880597"/>
              <a:gd name="connsiteX31" fmla="*/ 1703925 w 2056952"/>
              <a:gd name="connsiteY31" fmla="*/ 268967 h 1880597"/>
              <a:gd name="connsiteX32" fmla="*/ 1806795 w 2056952"/>
              <a:gd name="connsiteY32" fmla="*/ 413747 h 1880597"/>
              <a:gd name="connsiteX33" fmla="*/ 1917285 w 2056952"/>
              <a:gd name="connsiteY33" fmla="*/ 482327 h 1880597"/>
              <a:gd name="connsiteX34" fmla="*/ 2046825 w 2056952"/>
              <a:gd name="connsiteY34" fmla="*/ 520427 h 1880597"/>
              <a:gd name="connsiteX35" fmla="*/ 2054445 w 2056952"/>
              <a:gd name="connsiteY35" fmla="*/ 1880597 h 1880597"/>
              <a:gd name="connsiteX36" fmla="*/ 855 w 2056952"/>
              <a:gd name="connsiteY36" fmla="*/ 1865357 h 188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952" h="1880597">
                <a:moveTo>
                  <a:pt x="855" y="1865357"/>
                </a:moveTo>
                <a:cubicBezTo>
                  <a:pt x="-11210" y="1871707"/>
                  <a:pt x="108170" y="1754867"/>
                  <a:pt x="130395" y="1712957"/>
                </a:cubicBezTo>
                <a:cubicBezTo>
                  <a:pt x="152620" y="1671047"/>
                  <a:pt x="133570" y="1656442"/>
                  <a:pt x="134205" y="1613897"/>
                </a:cubicBezTo>
                <a:cubicBezTo>
                  <a:pt x="134840" y="1571352"/>
                  <a:pt x="108170" y="1490072"/>
                  <a:pt x="134205" y="1457687"/>
                </a:cubicBezTo>
                <a:cubicBezTo>
                  <a:pt x="160240" y="1425302"/>
                  <a:pt x="261840" y="1450702"/>
                  <a:pt x="290415" y="1419587"/>
                </a:cubicBezTo>
                <a:cubicBezTo>
                  <a:pt x="318990" y="1388472"/>
                  <a:pt x="292320" y="1307192"/>
                  <a:pt x="305655" y="1270997"/>
                </a:cubicBezTo>
                <a:cubicBezTo>
                  <a:pt x="318990" y="1234802"/>
                  <a:pt x="341215" y="1214482"/>
                  <a:pt x="370425" y="1202417"/>
                </a:cubicBezTo>
                <a:cubicBezTo>
                  <a:pt x="399635" y="1190352"/>
                  <a:pt x="432020" y="1177652"/>
                  <a:pt x="480915" y="1198607"/>
                </a:cubicBezTo>
                <a:cubicBezTo>
                  <a:pt x="529810" y="1219562"/>
                  <a:pt x="612360" y="1311637"/>
                  <a:pt x="663795" y="1328147"/>
                </a:cubicBezTo>
                <a:cubicBezTo>
                  <a:pt x="715230" y="1344657"/>
                  <a:pt x="750155" y="1317987"/>
                  <a:pt x="789525" y="1297667"/>
                </a:cubicBezTo>
                <a:cubicBezTo>
                  <a:pt x="828895" y="1277347"/>
                  <a:pt x="846675" y="1201147"/>
                  <a:pt x="900015" y="1206227"/>
                </a:cubicBezTo>
                <a:cubicBezTo>
                  <a:pt x="953355" y="1211307"/>
                  <a:pt x="1070195" y="1321797"/>
                  <a:pt x="1109565" y="1328147"/>
                </a:cubicBezTo>
                <a:cubicBezTo>
                  <a:pt x="1148935" y="1334497"/>
                  <a:pt x="1144490" y="1279252"/>
                  <a:pt x="1136235" y="1244327"/>
                </a:cubicBezTo>
                <a:cubicBezTo>
                  <a:pt x="1127980" y="1209402"/>
                  <a:pt x="1077815" y="1156697"/>
                  <a:pt x="1060035" y="1118597"/>
                </a:cubicBezTo>
                <a:cubicBezTo>
                  <a:pt x="1042255" y="1080497"/>
                  <a:pt x="1022570" y="1049382"/>
                  <a:pt x="1029555" y="1015727"/>
                </a:cubicBezTo>
                <a:cubicBezTo>
                  <a:pt x="1036540" y="982072"/>
                  <a:pt x="1062575" y="925557"/>
                  <a:pt x="1101945" y="916667"/>
                </a:cubicBezTo>
                <a:cubicBezTo>
                  <a:pt x="1141315" y="907777"/>
                  <a:pt x="1232755" y="968102"/>
                  <a:pt x="1265775" y="962387"/>
                </a:cubicBezTo>
                <a:cubicBezTo>
                  <a:pt x="1298795" y="956672"/>
                  <a:pt x="1305780" y="914762"/>
                  <a:pt x="1300065" y="882377"/>
                </a:cubicBezTo>
                <a:cubicBezTo>
                  <a:pt x="1294350" y="849992"/>
                  <a:pt x="1234025" y="803002"/>
                  <a:pt x="1231485" y="768077"/>
                </a:cubicBezTo>
                <a:cubicBezTo>
                  <a:pt x="1228945" y="733152"/>
                  <a:pt x="1243550" y="714102"/>
                  <a:pt x="1284825" y="672827"/>
                </a:cubicBezTo>
                <a:cubicBezTo>
                  <a:pt x="1326100" y="631552"/>
                  <a:pt x="1444210" y="561067"/>
                  <a:pt x="1479135" y="520427"/>
                </a:cubicBezTo>
                <a:cubicBezTo>
                  <a:pt x="1514060" y="479787"/>
                  <a:pt x="1493105" y="463277"/>
                  <a:pt x="1494375" y="428987"/>
                </a:cubicBezTo>
                <a:cubicBezTo>
                  <a:pt x="1495645" y="394697"/>
                  <a:pt x="1488025" y="344532"/>
                  <a:pt x="1486755" y="314687"/>
                </a:cubicBezTo>
                <a:cubicBezTo>
                  <a:pt x="1485485" y="284842"/>
                  <a:pt x="1474690" y="267697"/>
                  <a:pt x="1486755" y="249917"/>
                </a:cubicBezTo>
                <a:cubicBezTo>
                  <a:pt x="1498820" y="232137"/>
                  <a:pt x="1549620" y="234042"/>
                  <a:pt x="1559145" y="208007"/>
                </a:cubicBezTo>
                <a:cubicBezTo>
                  <a:pt x="1568670" y="181972"/>
                  <a:pt x="1529300" y="127997"/>
                  <a:pt x="1543905" y="93707"/>
                </a:cubicBezTo>
                <a:cubicBezTo>
                  <a:pt x="1558510" y="59417"/>
                  <a:pt x="1611215" y="11792"/>
                  <a:pt x="1646775" y="2267"/>
                </a:cubicBezTo>
                <a:cubicBezTo>
                  <a:pt x="1682335" y="-7258"/>
                  <a:pt x="1740755" y="14967"/>
                  <a:pt x="1757265" y="36557"/>
                </a:cubicBezTo>
                <a:cubicBezTo>
                  <a:pt x="1773775" y="58147"/>
                  <a:pt x="1764250" y="109582"/>
                  <a:pt x="1745835" y="131807"/>
                </a:cubicBezTo>
                <a:cubicBezTo>
                  <a:pt x="1727420" y="154032"/>
                  <a:pt x="1669000" y="157842"/>
                  <a:pt x="1646775" y="169907"/>
                </a:cubicBezTo>
                <a:cubicBezTo>
                  <a:pt x="1624550" y="181972"/>
                  <a:pt x="1602960" y="187687"/>
                  <a:pt x="1612485" y="204197"/>
                </a:cubicBezTo>
                <a:cubicBezTo>
                  <a:pt x="1622010" y="220707"/>
                  <a:pt x="1671540" y="234042"/>
                  <a:pt x="1703925" y="268967"/>
                </a:cubicBezTo>
                <a:cubicBezTo>
                  <a:pt x="1736310" y="303892"/>
                  <a:pt x="1771235" y="378187"/>
                  <a:pt x="1806795" y="413747"/>
                </a:cubicBezTo>
                <a:cubicBezTo>
                  <a:pt x="1842355" y="449307"/>
                  <a:pt x="1877280" y="464547"/>
                  <a:pt x="1917285" y="482327"/>
                </a:cubicBezTo>
                <a:cubicBezTo>
                  <a:pt x="1957290" y="500107"/>
                  <a:pt x="2043015" y="527412"/>
                  <a:pt x="2046825" y="520427"/>
                </a:cubicBezTo>
                <a:cubicBezTo>
                  <a:pt x="2043015" y="532492"/>
                  <a:pt x="2063970" y="1881232"/>
                  <a:pt x="2054445" y="1880597"/>
                </a:cubicBezTo>
                <a:cubicBezTo>
                  <a:pt x="2044920" y="1879962"/>
                  <a:pt x="12920" y="1859007"/>
                  <a:pt x="855" y="186535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88"/>
          <p:cNvSpPr/>
          <p:nvPr/>
        </p:nvSpPr>
        <p:spPr>
          <a:xfrm>
            <a:off x="4662951" y="7363251"/>
            <a:ext cx="2020635" cy="1521307"/>
          </a:xfrm>
          <a:custGeom>
            <a:avLst/>
            <a:gdLst>
              <a:gd name="connsiteX0" fmla="*/ 2000738 w 2197550"/>
              <a:gd name="connsiteY0" fmla="*/ 451059 h 1616409"/>
              <a:gd name="connsiteX1" fmla="*/ 1920728 w 2197550"/>
              <a:gd name="connsiteY1" fmla="*/ 374859 h 1616409"/>
              <a:gd name="connsiteX2" fmla="*/ 1886438 w 2197550"/>
              <a:gd name="connsiteY2" fmla="*/ 287229 h 1616409"/>
              <a:gd name="connsiteX3" fmla="*/ 1775948 w 2197550"/>
              <a:gd name="connsiteY3" fmla="*/ 214839 h 1616409"/>
              <a:gd name="connsiteX4" fmla="*/ 1684508 w 2197550"/>
              <a:gd name="connsiteY4" fmla="*/ 96729 h 1616409"/>
              <a:gd name="connsiteX5" fmla="*/ 1615928 w 2197550"/>
              <a:gd name="connsiteY5" fmla="*/ 9099 h 1616409"/>
              <a:gd name="connsiteX6" fmla="*/ 1547348 w 2197550"/>
              <a:gd name="connsiteY6" fmla="*/ 28149 h 1616409"/>
              <a:gd name="connsiteX7" fmla="*/ 1589258 w 2197550"/>
              <a:gd name="connsiteY7" fmla="*/ 233889 h 1616409"/>
              <a:gd name="connsiteX8" fmla="*/ 1528298 w 2197550"/>
              <a:gd name="connsiteY8" fmla="*/ 390099 h 1616409"/>
              <a:gd name="connsiteX9" fmla="*/ 1478768 w 2197550"/>
              <a:gd name="connsiteY9" fmla="*/ 466299 h 1616409"/>
              <a:gd name="connsiteX10" fmla="*/ 1497818 w 2197550"/>
              <a:gd name="connsiteY10" fmla="*/ 595839 h 1616409"/>
              <a:gd name="connsiteX11" fmla="*/ 1360658 w 2197550"/>
              <a:gd name="connsiteY11" fmla="*/ 664419 h 1616409"/>
              <a:gd name="connsiteX12" fmla="*/ 1276838 w 2197550"/>
              <a:gd name="connsiteY12" fmla="*/ 732999 h 1616409"/>
              <a:gd name="connsiteX13" fmla="*/ 1135868 w 2197550"/>
              <a:gd name="connsiteY13" fmla="*/ 752049 h 1616409"/>
              <a:gd name="connsiteX14" fmla="*/ 1158728 w 2197550"/>
              <a:gd name="connsiteY14" fmla="*/ 870159 h 1616409"/>
              <a:gd name="connsiteX15" fmla="*/ 1280648 w 2197550"/>
              <a:gd name="connsiteY15" fmla="*/ 1075899 h 1616409"/>
              <a:gd name="connsiteX16" fmla="*/ 1234928 w 2197550"/>
              <a:gd name="connsiteY16" fmla="*/ 1220679 h 1616409"/>
              <a:gd name="connsiteX17" fmla="*/ 1128248 w 2197550"/>
              <a:gd name="connsiteY17" fmla="*/ 1235919 h 1616409"/>
              <a:gd name="connsiteX18" fmla="*/ 991088 w 2197550"/>
              <a:gd name="connsiteY18" fmla="*/ 1033989 h 1616409"/>
              <a:gd name="connsiteX19" fmla="*/ 933938 w 2197550"/>
              <a:gd name="connsiteY19" fmla="*/ 1003509 h 1616409"/>
              <a:gd name="connsiteX20" fmla="*/ 701528 w 2197550"/>
              <a:gd name="connsiteY20" fmla="*/ 1075899 h 1616409"/>
              <a:gd name="connsiteX21" fmla="*/ 602468 w 2197550"/>
              <a:gd name="connsiteY21" fmla="*/ 1102569 h 1616409"/>
              <a:gd name="connsiteX22" fmla="*/ 522458 w 2197550"/>
              <a:gd name="connsiteY22" fmla="*/ 1022559 h 1616409"/>
              <a:gd name="connsiteX23" fmla="*/ 434828 w 2197550"/>
              <a:gd name="connsiteY23" fmla="*/ 934929 h 1616409"/>
              <a:gd name="connsiteX24" fmla="*/ 358628 w 2197550"/>
              <a:gd name="connsiteY24" fmla="*/ 919689 h 1616409"/>
              <a:gd name="connsiteX25" fmla="*/ 335768 w 2197550"/>
              <a:gd name="connsiteY25" fmla="*/ 1064469 h 1616409"/>
              <a:gd name="connsiteX26" fmla="*/ 347198 w 2197550"/>
              <a:gd name="connsiteY26" fmla="*/ 1155909 h 1616409"/>
              <a:gd name="connsiteX27" fmla="*/ 190988 w 2197550"/>
              <a:gd name="connsiteY27" fmla="*/ 1209249 h 1616409"/>
              <a:gd name="connsiteX28" fmla="*/ 210038 w 2197550"/>
              <a:gd name="connsiteY28" fmla="*/ 1327359 h 1616409"/>
              <a:gd name="connsiteX29" fmla="*/ 251948 w 2197550"/>
              <a:gd name="connsiteY29" fmla="*/ 1403559 h 1616409"/>
              <a:gd name="connsiteX30" fmla="*/ 103358 w 2197550"/>
              <a:gd name="connsiteY30" fmla="*/ 1514049 h 1616409"/>
              <a:gd name="connsiteX31" fmla="*/ 2015978 w 2197550"/>
              <a:gd name="connsiteY31" fmla="*/ 1510239 h 1616409"/>
              <a:gd name="connsiteX32" fmla="*/ 2008358 w 2197550"/>
              <a:gd name="connsiteY32" fmla="*/ 150069 h 1616409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071530"/>
              <a:gd name="connsiteY0" fmla="*/ 451059 h 1520635"/>
              <a:gd name="connsiteX1" fmla="*/ 1920728 w 2071530"/>
              <a:gd name="connsiteY1" fmla="*/ 374859 h 1520635"/>
              <a:gd name="connsiteX2" fmla="*/ 1886438 w 2071530"/>
              <a:gd name="connsiteY2" fmla="*/ 287229 h 1520635"/>
              <a:gd name="connsiteX3" fmla="*/ 1775948 w 2071530"/>
              <a:gd name="connsiteY3" fmla="*/ 214839 h 1520635"/>
              <a:gd name="connsiteX4" fmla="*/ 1684508 w 2071530"/>
              <a:gd name="connsiteY4" fmla="*/ 96729 h 1520635"/>
              <a:gd name="connsiteX5" fmla="*/ 1615928 w 2071530"/>
              <a:gd name="connsiteY5" fmla="*/ 9099 h 1520635"/>
              <a:gd name="connsiteX6" fmla="*/ 1547348 w 2071530"/>
              <a:gd name="connsiteY6" fmla="*/ 28149 h 1520635"/>
              <a:gd name="connsiteX7" fmla="*/ 1589258 w 2071530"/>
              <a:gd name="connsiteY7" fmla="*/ 233889 h 1520635"/>
              <a:gd name="connsiteX8" fmla="*/ 1528298 w 2071530"/>
              <a:gd name="connsiteY8" fmla="*/ 390099 h 1520635"/>
              <a:gd name="connsiteX9" fmla="*/ 1478768 w 2071530"/>
              <a:gd name="connsiteY9" fmla="*/ 466299 h 1520635"/>
              <a:gd name="connsiteX10" fmla="*/ 1497818 w 2071530"/>
              <a:gd name="connsiteY10" fmla="*/ 595839 h 1520635"/>
              <a:gd name="connsiteX11" fmla="*/ 1360658 w 2071530"/>
              <a:gd name="connsiteY11" fmla="*/ 664419 h 1520635"/>
              <a:gd name="connsiteX12" fmla="*/ 1276838 w 2071530"/>
              <a:gd name="connsiteY12" fmla="*/ 732999 h 1520635"/>
              <a:gd name="connsiteX13" fmla="*/ 1135868 w 2071530"/>
              <a:gd name="connsiteY13" fmla="*/ 752049 h 1520635"/>
              <a:gd name="connsiteX14" fmla="*/ 1158728 w 2071530"/>
              <a:gd name="connsiteY14" fmla="*/ 870159 h 1520635"/>
              <a:gd name="connsiteX15" fmla="*/ 1280648 w 2071530"/>
              <a:gd name="connsiteY15" fmla="*/ 1075899 h 1520635"/>
              <a:gd name="connsiteX16" fmla="*/ 1234928 w 2071530"/>
              <a:gd name="connsiteY16" fmla="*/ 1220679 h 1520635"/>
              <a:gd name="connsiteX17" fmla="*/ 1128248 w 2071530"/>
              <a:gd name="connsiteY17" fmla="*/ 1235919 h 1520635"/>
              <a:gd name="connsiteX18" fmla="*/ 991088 w 2071530"/>
              <a:gd name="connsiteY18" fmla="*/ 1033989 h 1520635"/>
              <a:gd name="connsiteX19" fmla="*/ 933938 w 2071530"/>
              <a:gd name="connsiteY19" fmla="*/ 1003509 h 1520635"/>
              <a:gd name="connsiteX20" fmla="*/ 701528 w 2071530"/>
              <a:gd name="connsiteY20" fmla="*/ 1075899 h 1520635"/>
              <a:gd name="connsiteX21" fmla="*/ 602468 w 2071530"/>
              <a:gd name="connsiteY21" fmla="*/ 1102569 h 1520635"/>
              <a:gd name="connsiteX22" fmla="*/ 522458 w 2071530"/>
              <a:gd name="connsiteY22" fmla="*/ 1022559 h 1520635"/>
              <a:gd name="connsiteX23" fmla="*/ 434828 w 2071530"/>
              <a:gd name="connsiteY23" fmla="*/ 934929 h 1520635"/>
              <a:gd name="connsiteX24" fmla="*/ 358628 w 2071530"/>
              <a:gd name="connsiteY24" fmla="*/ 919689 h 1520635"/>
              <a:gd name="connsiteX25" fmla="*/ 335768 w 2071530"/>
              <a:gd name="connsiteY25" fmla="*/ 1064469 h 1520635"/>
              <a:gd name="connsiteX26" fmla="*/ 347198 w 2071530"/>
              <a:gd name="connsiteY26" fmla="*/ 1155909 h 1520635"/>
              <a:gd name="connsiteX27" fmla="*/ 190988 w 2071530"/>
              <a:gd name="connsiteY27" fmla="*/ 1209249 h 1520635"/>
              <a:gd name="connsiteX28" fmla="*/ 210038 w 2071530"/>
              <a:gd name="connsiteY28" fmla="*/ 1327359 h 1520635"/>
              <a:gd name="connsiteX29" fmla="*/ 251948 w 2071530"/>
              <a:gd name="connsiteY29" fmla="*/ 1403559 h 1520635"/>
              <a:gd name="connsiteX30" fmla="*/ 103358 w 2071530"/>
              <a:gd name="connsiteY30" fmla="*/ 1514049 h 1520635"/>
              <a:gd name="connsiteX31" fmla="*/ 2015978 w 2071530"/>
              <a:gd name="connsiteY31" fmla="*/ 1510239 h 1520635"/>
              <a:gd name="connsiteX32" fmla="*/ 1996928 w 2071530"/>
              <a:gd name="connsiteY32" fmla="*/ 454869 h 1520635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153620"/>
              <a:gd name="connsiteY0" fmla="*/ 451059 h 1593889"/>
              <a:gd name="connsiteX1" fmla="*/ 1920728 w 2153620"/>
              <a:gd name="connsiteY1" fmla="*/ 374859 h 1593889"/>
              <a:gd name="connsiteX2" fmla="*/ 1886438 w 2153620"/>
              <a:gd name="connsiteY2" fmla="*/ 287229 h 1593889"/>
              <a:gd name="connsiteX3" fmla="*/ 1775948 w 2153620"/>
              <a:gd name="connsiteY3" fmla="*/ 214839 h 1593889"/>
              <a:gd name="connsiteX4" fmla="*/ 1684508 w 2153620"/>
              <a:gd name="connsiteY4" fmla="*/ 96729 h 1593889"/>
              <a:gd name="connsiteX5" fmla="*/ 1615928 w 2153620"/>
              <a:gd name="connsiteY5" fmla="*/ 9099 h 1593889"/>
              <a:gd name="connsiteX6" fmla="*/ 1547348 w 2153620"/>
              <a:gd name="connsiteY6" fmla="*/ 28149 h 1593889"/>
              <a:gd name="connsiteX7" fmla="*/ 1589258 w 2153620"/>
              <a:gd name="connsiteY7" fmla="*/ 233889 h 1593889"/>
              <a:gd name="connsiteX8" fmla="*/ 1528298 w 2153620"/>
              <a:gd name="connsiteY8" fmla="*/ 390099 h 1593889"/>
              <a:gd name="connsiteX9" fmla="*/ 1478768 w 2153620"/>
              <a:gd name="connsiteY9" fmla="*/ 466299 h 1593889"/>
              <a:gd name="connsiteX10" fmla="*/ 1497818 w 2153620"/>
              <a:gd name="connsiteY10" fmla="*/ 595839 h 1593889"/>
              <a:gd name="connsiteX11" fmla="*/ 1360658 w 2153620"/>
              <a:gd name="connsiteY11" fmla="*/ 664419 h 1593889"/>
              <a:gd name="connsiteX12" fmla="*/ 1276838 w 2153620"/>
              <a:gd name="connsiteY12" fmla="*/ 732999 h 1593889"/>
              <a:gd name="connsiteX13" fmla="*/ 1135868 w 2153620"/>
              <a:gd name="connsiteY13" fmla="*/ 752049 h 1593889"/>
              <a:gd name="connsiteX14" fmla="*/ 1158728 w 2153620"/>
              <a:gd name="connsiteY14" fmla="*/ 870159 h 1593889"/>
              <a:gd name="connsiteX15" fmla="*/ 1280648 w 2153620"/>
              <a:gd name="connsiteY15" fmla="*/ 1075899 h 1593889"/>
              <a:gd name="connsiteX16" fmla="*/ 1234928 w 2153620"/>
              <a:gd name="connsiteY16" fmla="*/ 1220679 h 1593889"/>
              <a:gd name="connsiteX17" fmla="*/ 1128248 w 2153620"/>
              <a:gd name="connsiteY17" fmla="*/ 1235919 h 1593889"/>
              <a:gd name="connsiteX18" fmla="*/ 991088 w 2153620"/>
              <a:gd name="connsiteY18" fmla="*/ 1033989 h 1593889"/>
              <a:gd name="connsiteX19" fmla="*/ 933938 w 2153620"/>
              <a:gd name="connsiteY19" fmla="*/ 1003509 h 1593889"/>
              <a:gd name="connsiteX20" fmla="*/ 701528 w 2153620"/>
              <a:gd name="connsiteY20" fmla="*/ 1075899 h 1593889"/>
              <a:gd name="connsiteX21" fmla="*/ 602468 w 2153620"/>
              <a:gd name="connsiteY21" fmla="*/ 1102569 h 1593889"/>
              <a:gd name="connsiteX22" fmla="*/ 522458 w 2153620"/>
              <a:gd name="connsiteY22" fmla="*/ 1022559 h 1593889"/>
              <a:gd name="connsiteX23" fmla="*/ 434828 w 2153620"/>
              <a:gd name="connsiteY23" fmla="*/ 934929 h 1593889"/>
              <a:gd name="connsiteX24" fmla="*/ 358628 w 2153620"/>
              <a:gd name="connsiteY24" fmla="*/ 919689 h 1593889"/>
              <a:gd name="connsiteX25" fmla="*/ 335768 w 2153620"/>
              <a:gd name="connsiteY25" fmla="*/ 1064469 h 1593889"/>
              <a:gd name="connsiteX26" fmla="*/ 347198 w 2153620"/>
              <a:gd name="connsiteY26" fmla="*/ 1155909 h 1593889"/>
              <a:gd name="connsiteX27" fmla="*/ 190988 w 2153620"/>
              <a:gd name="connsiteY27" fmla="*/ 1209249 h 1593889"/>
              <a:gd name="connsiteX28" fmla="*/ 210038 w 2153620"/>
              <a:gd name="connsiteY28" fmla="*/ 1327359 h 1593889"/>
              <a:gd name="connsiteX29" fmla="*/ 251948 w 2153620"/>
              <a:gd name="connsiteY29" fmla="*/ 1403559 h 1593889"/>
              <a:gd name="connsiteX30" fmla="*/ 103358 w 2153620"/>
              <a:gd name="connsiteY30" fmla="*/ 1514049 h 1593889"/>
              <a:gd name="connsiteX31" fmla="*/ 2015978 w 2153620"/>
              <a:gd name="connsiteY31" fmla="*/ 1510239 h 1593889"/>
              <a:gd name="connsiteX32" fmla="*/ 1996928 w 2153620"/>
              <a:gd name="connsiteY32" fmla="*/ 454869 h 1593889"/>
              <a:gd name="connsiteX0" fmla="*/ 2000738 w 2020635"/>
              <a:gd name="connsiteY0" fmla="*/ 451059 h 1521307"/>
              <a:gd name="connsiteX1" fmla="*/ 1920728 w 2020635"/>
              <a:gd name="connsiteY1" fmla="*/ 374859 h 1521307"/>
              <a:gd name="connsiteX2" fmla="*/ 1886438 w 2020635"/>
              <a:gd name="connsiteY2" fmla="*/ 287229 h 1521307"/>
              <a:gd name="connsiteX3" fmla="*/ 1775948 w 2020635"/>
              <a:gd name="connsiteY3" fmla="*/ 214839 h 1521307"/>
              <a:gd name="connsiteX4" fmla="*/ 1684508 w 2020635"/>
              <a:gd name="connsiteY4" fmla="*/ 96729 h 1521307"/>
              <a:gd name="connsiteX5" fmla="*/ 1615928 w 2020635"/>
              <a:gd name="connsiteY5" fmla="*/ 9099 h 1521307"/>
              <a:gd name="connsiteX6" fmla="*/ 1547348 w 2020635"/>
              <a:gd name="connsiteY6" fmla="*/ 28149 h 1521307"/>
              <a:gd name="connsiteX7" fmla="*/ 1589258 w 2020635"/>
              <a:gd name="connsiteY7" fmla="*/ 233889 h 1521307"/>
              <a:gd name="connsiteX8" fmla="*/ 1528298 w 2020635"/>
              <a:gd name="connsiteY8" fmla="*/ 390099 h 1521307"/>
              <a:gd name="connsiteX9" fmla="*/ 1478768 w 2020635"/>
              <a:gd name="connsiteY9" fmla="*/ 466299 h 1521307"/>
              <a:gd name="connsiteX10" fmla="*/ 1497818 w 2020635"/>
              <a:gd name="connsiteY10" fmla="*/ 595839 h 1521307"/>
              <a:gd name="connsiteX11" fmla="*/ 1360658 w 2020635"/>
              <a:gd name="connsiteY11" fmla="*/ 664419 h 1521307"/>
              <a:gd name="connsiteX12" fmla="*/ 1276838 w 2020635"/>
              <a:gd name="connsiteY12" fmla="*/ 732999 h 1521307"/>
              <a:gd name="connsiteX13" fmla="*/ 1135868 w 2020635"/>
              <a:gd name="connsiteY13" fmla="*/ 752049 h 1521307"/>
              <a:gd name="connsiteX14" fmla="*/ 1158728 w 2020635"/>
              <a:gd name="connsiteY14" fmla="*/ 870159 h 1521307"/>
              <a:gd name="connsiteX15" fmla="*/ 1280648 w 2020635"/>
              <a:gd name="connsiteY15" fmla="*/ 1075899 h 1521307"/>
              <a:gd name="connsiteX16" fmla="*/ 1234928 w 2020635"/>
              <a:gd name="connsiteY16" fmla="*/ 1220679 h 1521307"/>
              <a:gd name="connsiteX17" fmla="*/ 1128248 w 2020635"/>
              <a:gd name="connsiteY17" fmla="*/ 1235919 h 1521307"/>
              <a:gd name="connsiteX18" fmla="*/ 991088 w 2020635"/>
              <a:gd name="connsiteY18" fmla="*/ 1033989 h 1521307"/>
              <a:gd name="connsiteX19" fmla="*/ 933938 w 2020635"/>
              <a:gd name="connsiteY19" fmla="*/ 1003509 h 1521307"/>
              <a:gd name="connsiteX20" fmla="*/ 701528 w 2020635"/>
              <a:gd name="connsiteY20" fmla="*/ 1075899 h 1521307"/>
              <a:gd name="connsiteX21" fmla="*/ 602468 w 2020635"/>
              <a:gd name="connsiteY21" fmla="*/ 1102569 h 1521307"/>
              <a:gd name="connsiteX22" fmla="*/ 522458 w 2020635"/>
              <a:gd name="connsiteY22" fmla="*/ 1022559 h 1521307"/>
              <a:gd name="connsiteX23" fmla="*/ 434828 w 2020635"/>
              <a:gd name="connsiteY23" fmla="*/ 934929 h 1521307"/>
              <a:gd name="connsiteX24" fmla="*/ 358628 w 2020635"/>
              <a:gd name="connsiteY24" fmla="*/ 919689 h 1521307"/>
              <a:gd name="connsiteX25" fmla="*/ 335768 w 2020635"/>
              <a:gd name="connsiteY25" fmla="*/ 1064469 h 1521307"/>
              <a:gd name="connsiteX26" fmla="*/ 347198 w 2020635"/>
              <a:gd name="connsiteY26" fmla="*/ 1155909 h 1521307"/>
              <a:gd name="connsiteX27" fmla="*/ 190988 w 2020635"/>
              <a:gd name="connsiteY27" fmla="*/ 1209249 h 1521307"/>
              <a:gd name="connsiteX28" fmla="*/ 210038 w 2020635"/>
              <a:gd name="connsiteY28" fmla="*/ 1327359 h 1521307"/>
              <a:gd name="connsiteX29" fmla="*/ 251948 w 2020635"/>
              <a:gd name="connsiteY29" fmla="*/ 1403559 h 1521307"/>
              <a:gd name="connsiteX30" fmla="*/ 103358 w 2020635"/>
              <a:gd name="connsiteY30" fmla="*/ 1514049 h 1521307"/>
              <a:gd name="connsiteX31" fmla="*/ 2015978 w 2020635"/>
              <a:gd name="connsiteY31" fmla="*/ 1510239 h 1521307"/>
              <a:gd name="connsiteX32" fmla="*/ 1996928 w 2020635"/>
              <a:gd name="connsiteY32" fmla="*/ 454869 h 1521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0635" h="1521307">
                <a:moveTo>
                  <a:pt x="2000738" y="451059"/>
                </a:moveTo>
                <a:cubicBezTo>
                  <a:pt x="1970258" y="426611"/>
                  <a:pt x="1939778" y="402164"/>
                  <a:pt x="1920728" y="374859"/>
                </a:cubicBezTo>
                <a:cubicBezTo>
                  <a:pt x="1901678" y="347554"/>
                  <a:pt x="1910568" y="313899"/>
                  <a:pt x="1886438" y="287229"/>
                </a:cubicBezTo>
                <a:cubicBezTo>
                  <a:pt x="1862308" y="260559"/>
                  <a:pt x="1809603" y="246589"/>
                  <a:pt x="1775948" y="214839"/>
                </a:cubicBezTo>
                <a:cubicBezTo>
                  <a:pt x="1742293" y="183089"/>
                  <a:pt x="1684508" y="96729"/>
                  <a:pt x="1684508" y="96729"/>
                </a:cubicBezTo>
                <a:cubicBezTo>
                  <a:pt x="1657838" y="62439"/>
                  <a:pt x="1638788" y="20529"/>
                  <a:pt x="1615928" y="9099"/>
                </a:cubicBezTo>
                <a:cubicBezTo>
                  <a:pt x="1593068" y="-2331"/>
                  <a:pt x="1551793" y="-9316"/>
                  <a:pt x="1547348" y="28149"/>
                </a:cubicBezTo>
                <a:cubicBezTo>
                  <a:pt x="1542903" y="65614"/>
                  <a:pt x="1592433" y="173564"/>
                  <a:pt x="1589258" y="233889"/>
                </a:cubicBezTo>
                <a:cubicBezTo>
                  <a:pt x="1586083" y="294214"/>
                  <a:pt x="1546713" y="351364"/>
                  <a:pt x="1528298" y="390099"/>
                </a:cubicBezTo>
                <a:cubicBezTo>
                  <a:pt x="1509883" y="428834"/>
                  <a:pt x="1483848" y="432009"/>
                  <a:pt x="1478768" y="466299"/>
                </a:cubicBezTo>
                <a:cubicBezTo>
                  <a:pt x="1473688" y="500589"/>
                  <a:pt x="1517503" y="562819"/>
                  <a:pt x="1497818" y="595839"/>
                </a:cubicBezTo>
                <a:cubicBezTo>
                  <a:pt x="1478133" y="628859"/>
                  <a:pt x="1397488" y="641559"/>
                  <a:pt x="1360658" y="664419"/>
                </a:cubicBezTo>
                <a:cubicBezTo>
                  <a:pt x="1323828" y="687279"/>
                  <a:pt x="1314303" y="718394"/>
                  <a:pt x="1276838" y="732999"/>
                </a:cubicBezTo>
                <a:cubicBezTo>
                  <a:pt x="1239373" y="747604"/>
                  <a:pt x="1155553" y="729189"/>
                  <a:pt x="1135868" y="752049"/>
                </a:cubicBezTo>
                <a:cubicBezTo>
                  <a:pt x="1116183" y="774909"/>
                  <a:pt x="1134598" y="816184"/>
                  <a:pt x="1158728" y="870159"/>
                </a:cubicBezTo>
                <a:cubicBezTo>
                  <a:pt x="1182858" y="924134"/>
                  <a:pt x="1267948" y="1017479"/>
                  <a:pt x="1280648" y="1075899"/>
                </a:cubicBezTo>
                <a:cubicBezTo>
                  <a:pt x="1293348" y="1134319"/>
                  <a:pt x="1260328" y="1194009"/>
                  <a:pt x="1234928" y="1220679"/>
                </a:cubicBezTo>
                <a:cubicBezTo>
                  <a:pt x="1209528" y="1247349"/>
                  <a:pt x="1168888" y="1267034"/>
                  <a:pt x="1128248" y="1235919"/>
                </a:cubicBezTo>
                <a:cubicBezTo>
                  <a:pt x="1087608" y="1204804"/>
                  <a:pt x="1023473" y="1072724"/>
                  <a:pt x="991088" y="1033989"/>
                </a:cubicBezTo>
                <a:cubicBezTo>
                  <a:pt x="958703" y="995254"/>
                  <a:pt x="982198" y="996524"/>
                  <a:pt x="933938" y="1003509"/>
                </a:cubicBezTo>
                <a:cubicBezTo>
                  <a:pt x="885678" y="1010494"/>
                  <a:pt x="756773" y="1059389"/>
                  <a:pt x="701528" y="1075899"/>
                </a:cubicBezTo>
                <a:cubicBezTo>
                  <a:pt x="646283" y="1092409"/>
                  <a:pt x="632313" y="1111459"/>
                  <a:pt x="602468" y="1102569"/>
                </a:cubicBezTo>
                <a:cubicBezTo>
                  <a:pt x="572623" y="1093679"/>
                  <a:pt x="522458" y="1022559"/>
                  <a:pt x="522458" y="1022559"/>
                </a:cubicBezTo>
                <a:cubicBezTo>
                  <a:pt x="494518" y="994619"/>
                  <a:pt x="462133" y="952074"/>
                  <a:pt x="434828" y="934929"/>
                </a:cubicBezTo>
                <a:cubicBezTo>
                  <a:pt x="407523" y="917784"/>
                  <a:pt x="375138" y="898099"/>
                  <a:pt x="358628" y="919689"/>
                </a:cubicBezTo>
                <a:cubicBezTo>
                  <a:pt x="342118" y="941279"/>
                  <a:pt x="337673" y="1025099"/>
                  <a:pt x="335768" y="1064469"/>
                </a:cubicBezTo>
                <a:cubicBezTo>
                  <a:pt x="333863" y="1103839"/>
                  <a:pt x="371328" y="1131779"/>
                  <a:pt x="347198" y="1155909"/>
                </a:cubicBezTo>
                <a:cubicBezTo>
                  <a:pt x="323068" y="1180039"/>
                  <a:pt x="213848" y="1180674"/>
                  <a:pt x="190988" y="1209249"/>
                </a:cubicBezTo>
                <a:cubicBezTo>
                  <a:pt x="168128" y="1237824"/>
                  <a:pt x="199878" y="1294974"/>
                  <a:pt x="210038" y="1327359"/>
                </a:cubicBezTo>
                <a:cubicBezTo>
                  <a:pt x="220198" y="1359744"/>
                  <a:pt x="269728" y="1372444"/>
                  <a:pt x="251948" y="1403559"/>
                </a:cubicBezTo>
                <a:cubicBezTo>
                  <a:pt x="234168" y="1434674"/>
                  <a:pt x="-190647" y="1496269"/>
                  <a:pt x="103358" y="1514049"/>
                </a:cubicBezTo>
                <a:cubicBezTo>
                  <a:pt x="397363" y="1531829"/>
                  <a:pt x="2001373" y="1511509"/>
                  <a:pt x="2015978" y="1510239"/>
                </a:cubicBezTo>
                <a:cubicBezTo>
                  <a:pt x="2030583" y="1508969"/>
                  <a:pt x="2007088" y="461219"/>
                  <a:pt x="1996928" y="45486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90" name="Freeform 89"/>
          <p:cNvSpPr/>
          <p:nvPr/>
        </p:nvSpPr>
        <p:spPr>
          <a:xfrm>
            <a:off x="5009395" y="7312377"/>
            <a:ext cx="260364" cy="502727"/>
          </a:xfrm>
          <a:custGeom>
            <a:avLst/>
            <a:gdLst>
              <a:gd name="connsiteX0" fmla="*/ 225545 w 260364"/>
              <a:gd name="connsiteY0" fmla="*/ 113313 h 502727"/>
              <a:gd name="connsiteX1" fmla="*/ 221735 w 260364"/>
              <a:gd name="connsiteY1" fmla="*/ 25683 h 502727"/>
              <a:gd name="connsiteX2" fmla="*/ 164585 w 260364"/>
              <a:gd name="connsiteY2" fmla="*/ 2823 h 502727"/>
              <a:gd name="connsiteX3" fmla="*/ 80765 w 260364"/>
              <a:gd name="connsiteY3" fmla="*/ 79023 h 502727"/>
              <a:gd name="connsiteX4" fmla="*/ 12185 w 260364"/>
              <a:gd name="connsiteY4" fmla="*/ 159033 h 502727"/>
              <a:gd name="connsiteX5" fmla="*/ 4565 w 260364"/>
              <a:gd name="connsiteY5" fmla="*/ 231423 h 502727"/>
              <a:gd name="connsiteX6" fmla="*/ 61715 w 260364"/>
              <a:gd name="connsiteY6" fmla="*/ 296193 h 502727"/>
              <a:gd name="connsiteX7" fmla="*/ 50285 w 260364"/>
              <a:gd name="connsiteY7" fmla="*/ 414303 h 502727"/>
              <a:gd name="connsiteX8" fmla="*/ 103625 w 260364"/>
              <a:gd name="connsiteY8" fmla="*/ 490503 h 502727"/>
              <a:gd name="connsiteX9" fmla="*/ 217925 w 260364"/>
              <a:gd name="connsiteY9" fmla="*/ 486693 h 502727"/>
              <a:gd name="connsiteX10" fmla="*/ 259835 w 260364"/>
              <a:gd name="connsiteY10" fmla="*/ 338103 h 502727"/>
              <a:gd name="connsiteX11" fmla="*/ 225545 w 260364"/>
              <a:gd name="connsiteY11" fmla="*/ 113313 h 50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364" h="502727">
                <a:moveTo>
                  <a:pt x="225545" y="113313"/>
                </a:moveTo>
                <a:cubicBezTo>
                  <a:pt x="219195" y="61243"/>
                  <a:pt x="231895" y="44098"/>
                  <a:pt x="221735" y="25683"/>
                </a:cubicBezTo>
                <a:cubicBezTo>
                  <a:pt x="211575" y="7268"/>
                  <a:pt x="188080" y="-6067"/>
                  <a:pt x="164585" y="2823"/>
                </a:cubicBezTo>
                <a:cubicBezTo>
                  <a:pt x="141090" y="11713"/>
                  <a:pt x="106165" y="52988"/>
                  <a:pt x="80765" y="79023"/>
                </a:cubicBezTo>
                <a:cubicBezTo>
                  <a:pt x="55365" y="105058"/>
                  <a:pt x="24885" y="133633"/>
                  <a:pt x="12185" y="159033"/>
                </a:cubicBezTo>
                <a:cubicBezTo>
                  <a:pt x="-515" y="184433"/>
                  <a:pt x="-3690" y="208563"/>
                  <a:pt x="4565" y="231423"/>
                </a:cubicBezTo>
                <a:cubicBezTo>
                  <a:pt x="12820" y="254283"/>
                  <a:pt x="54095" y="265713"/>
                  <a:pt x="61715" y="296193"/>
                </a:cubicBezTo>
                <a:cubicBezTo>
                  <a:pt x="69335" y="326673"/>
                  <a:pt x="43300" y="381918"/>
                  <a:pt x="50285" y="414303"/>
                </a:cubicBezTo>
                <a:cubicBezTo>
                  <a:pt x="57270" y="446688"/>
                  <a:pt x="75685" y="478438"/>
                  <a:pt x="103625" y="490503"/>
                </a:cubicBezTo>
                <a:cubicBezTo>
                  <a:pt x="131565" y="502568"/>
                  <a:pt x="191890" y="512093"/>
                  <a:pt x="217925" y="486693"/>
                </a:cubicBezTo>
                <a:cubicBezTo>
                  <a:pt x="243960" y="461293"/>
                  <a:pt x="254755" y="397793"/>
                  <a:pt x="259835" y="338103"/>
                </a:cubicBezTo>
                <a:cubicBezTo>
                  <a:pt x="264915" y="278413"/>
                  <a:pt x="231895" y="165383"/>
                  <a:pt x="225545" y="11331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3015489" y="7016076"/>
            <a:ext cx="1864204" cy="1868844"/>
          </a:xfrm>
          <a:custGeom>
            <a:avLst/>
            <a:gdLst>
              <a:gd name="connsiteX0" fmla="*/ 1221231 w 1864204"/>
              <a:gd name="connsiteY0" fmla="*/ 1826934 h 1869804"/>
              <a:gd name="connsiteX1" fmla="*/ 1228851 w 1864204"/>
              <a:gd name="connsiteY1" fmla="*/ 1678344 h 1869804"/>
              <a:gd name="connsiteX2" fmla="*/ 1350771 w 1864204"/>
              <a:gd name="connsiteY2" fmla="*/ 1647864 h 1869804"/>
              <a:gd name="connsiteX3" fmla="*/ 1404111 w 1864204"/>
              <a:gd name="connsiteY3" fmla="*/ 1647864 h 1869804"/>
              <a:gd name="connsiteX4" fmla="*/ 1426971 w 1864204"/>
              <a:gd name="connsiteY4" fmla="*/ 1594524 h 1869804"/>
              <a:gd name="connsiteX5" fmla="*/ 1415541 w 1864204"/>
              <a:gd name="connsiteY5" fmla="*/ 1434504 h 1869804"/>
              <a:gd name="connsiteX6" fmla="*/ 1388871 w 1864204"/>
              <a:gd name="connsiteY6" fmla="*/ 1266864 h 1869804"/>
              <a:gd name="connsiteX7" fmla="*/ 1556511 w 1864204"/>
              <a:gd name="connsiteY7" fmla="*/ 1175424 h 1869804"/>
              <a:gd name="connsiteX8" fmla="*/ 1548891 w 1864204"/>
              <a:gd name="connsiteY8" fmla="*/ 1007784 h 1869804"/>
              <a:gd name="connsiteX9" fmla="*/ 1640331 w 1864204"/>
              <a:gd name="connsiteY9" fmla="*/ 870624 h 1869804"/>
              <a:gd name="connsiteX10" fmla="*/ 1640331 w 1864204"/>
              <a:gd name="connsiteY10" fmla="*/ 786804 h 1869804"/>
              <a:gd name="connsiteX11" fmla="*/ 1693671 w 1864204"/>
              <a:gd name="connsiteY11" fmla="*/ 756324 h 1869804"/>
              <a:gd name="connsiteX12" fmla="*/ 1712721 w 1864204"/>
              <a:gd name="connsiteY12" fmla="*/ 706794 h 1869804"/>
              <a:gd name="connsiteX13" fmla="*/ 1647951 w 1864204"/>
              <a:gd name="connsiteY13" fmla="*/ 592494 h 1869804"/>
              <a:gd name="connsiteX14" fmla="*/ 1693671 w 1864204"/>
              <a:gd name="connsiteY14" fmla="*/ 485814 h 1869804"/>
              <a:gd name="connsiteX15" fmla="*/ 1766061 w 1864204"/>
              <a:gd name="connsiteY15" fmla="*/ 371514 h 1869804"/>
              <a:gd name="connsiteX16" fmla="*/ 1853691 w 1864204"/>
              <a:gd name="connsiteY16" fmla="*/ 211494 h 1869804"/>
              <a:gd name="connsiteX17" fmla="*/ 1846071 w 1864204"/>
              <a:gd name="connsiteY17" fmla="*/ 127674 h 1869804"/>
              <a:gd name="connsiteX18" fmla="*/ 1705101 w 1864204"/>
              <a:gd name="connsiteY18" fmla="*/ 43854 h 1869804"/>
              <a:gd name="connsiteX19" fmla="*/ 1621281 w 1864204"/>
              <a:gd name="connsiteY19" fmla="*/ 5754 h 1869804"/>
              <a:gd name="connsiteX20" fmla="*/ 1499361 w 1864204"/>
              <a:gd name="connsiteY20" fmla="*/ 5754 h 1869804"/>
              <a:gd name="connsiteX21" fmla="*/ 1312671 w 1864204"/>
              <a:gd name="connsiteY21" fmla="*/ 59094 h 1869804"/>
              <a:gd name="connsiteX22" fmla="*/ 1045971 w 1864204"/>
              <a:gd name="connsiteY22" fmla="*/ 78144 h 1869804"/>
              <a:gd name="connsiteX23" fmla="*/ 912621 w 1864204"/>
              <a:gd name="connsiteY23" fmla="*/ 173394 h 1869804"/>
              <a:gd name="connsiteX24" fmla="*/ 844041 w 1864204"/>
              <a:gd name="connsiteY24" fmla="*/ 280074 h 1869804"/>
              <a:gd name="connsiteX25" fmla="*/ 653541 w 1864204"/>
              <a:gd name="connsiteY25" fmla="*/ 367704 h 1869804"/>
              <a:gd name="connsiteX26" fmla="*/ 592581 w 1864204"/>
              <a:gd name="connsiteY26" fmla="*/ 527724 h 1869804"/>
              <a:gd name="connsiteX27" fmla="*/ 645921 w 1864204"/>
              <a:gd name="connsiteY27" fmla="*/ 744894 h 1869804"/>
              <a:gd name="connsiteX28" fmla="*/ 611631 w 1864204"/>
              <a:gd name="connsiteY28" fmla="*/ 992544 h 1869804"/>
              <a:gd name="connsiteX29" fmla="*/ 565911 w 1864204"/>
              <a:gd name="connsiteY29" fmla="*/ 1144944 h 1869804"/>
              <a:gd name="connsiteX30" fmla="*/ 569721 w 1864204"/>
              <a:gd name="connsiteY30" fmla="*/ 1293534 h 1869804"/>
              <a:gd name="connsiteX31" fmla="*/ 543051 w 1864204"/>
              <a:gd name="connsiteY31" fmla="*/ 1358304 h 1869804"/>
              <a:gd name="connsiteX32" fmla="*/ 371601 w 1864204"/>
              <a:gd name="connsiteY32" fmla="*/ 1438314 h 1869804"/>
              <a:gd name="connsiteX33" fmla="*/ 196341 w 1864204"/>
              <a:gd name="connsiteY33" fmla="*/ 1442124 h 1869804"/>
              <a:gd name="connsiteX34" fmla="*/ 32511 w 1864204"/>
              <a:gd name="connsiteY34" fmla="*/ 1396404 h 1869804"/>
              <a:gd name="connsiteX35" fmla="*/ 5841 w 1864204"/>
              <a:gd name="connsiteY35" fmla="*/ 1468794 h 1869804"/>
              <a:gd name="connsiteX36" fmla="*/ 108711 w 1864204"/>
              <a:gd name="connsiteY36" fmla="*/ 1720254 h 1869804"/>
              <a:gd name="connsiteX37" fmla="*/ 203961 w 1864204"/>
              <a:gd name="connsiteY37" fmla="*/ 1807884 h 1869804"/>
              <a:gd name="connsiteX38" fmla="*/ 291591 w 1864204"/>
              <a:gd name="connsiteY38" fmla="*/ 1830744 h 1869804"/>
              <a:gd name="connsiteX39" fmla="*/ 337311 w 1864204"/>
              <a:gd name="connsiteY39" fmla="*/ 1868844 h 1869804"/>
              <a:gd name="connsiteX40" fmla="*/ 1221231 w 1864204"/>
              <a:gd name="connsiteY40" fmla="*/ 1826934 h 186980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4204" h="1868844">
                <a:moveTo>
                  <a:pt x="1209801" y="1849794"/>
                </a:moveTo>
                <a:cubicBezTo>
                  <a:pt x="1221231" y="1867574"/>
                  <a:pt x="1205356" y="1711999"/>
                  <a:pt x="1228851" y="1678344"/>
                </a:cubicBezTo>
                <a:cubicBezTo>
                  <a:pt x="1252346" y="1644689"/>
                  <a:pt x="1321561" y="1652944"/>
                  <a:pt x="1350771" y="1647864"/>
                </a:cubicBezTo>
                <a:cubicBezTo>
                  <a:pt x="1379981" y="1642784"/>
                  <a:pt x="1391411" y="1656754"/>
                  <a:pt x="1404111" y="1647864"/>
                </a:cubicBezTo>
                <a:cubicBezTo>
                  <a:pt x="1416811" y="1638974"/>
                  <a:pt x="1425066" y="1630084"/>
                  <a:pt x="1426971" y="1594524"/>
                </a:cubicBezTo>
                <a:cubicBezTo>
                  <a:pt x="1428876" y="1558964"/>
                  <a:pt x="1421891" y="1489114"/>
                  <a:pt x="1415541" y="1434504"/>
                </a:cubicBezTo>
                <a:cubicBezTo>
                  <a:pt x="1409191" y="1379894"/>
                  <a:pt x="1365376" y="1310044"/>
                  <a:pt x="1388871" y="1266864"/>
                </a:cubicBezTo>
                <a:cubicBezTo>
                  <a:pt x="1412366" y="1223684"/>
                  <a:pt x="1529841" y="1218604"/>
                  <a:pt x="1556511" y="1175424"/>
                </a:cubicBezTo>
                <a:cubicBezTo>
                  <a:pt x="1583181" y="1132244"/>
                  <a:pt x="1534921" y="1058584"/>
                  <a:pt x="1548891" y="1007784"/>
                </a:cubicBezTo>
                <a:cubicBezTo>
                  <a:pt x="1562861" y="956984"/>
                  <a:pt x="1625091" y="907454"/>
                  <a:pt x="1640331" y="870624"/>
                </a:cubicBezTo>
                <a:cubicBezTo>
                  <a:pt x="1655571" y="833794"/>
                  <a:pt x="1631441" y="805854"/>
                  <a:pt x="1640331" y="786804"/>
                </a:cubicBezTo>
                <a:cubicBezTo>
                  <a:pt x="1649221" y="767754"/>
                  <a:pt x="1681606" y="769659"/>
                  <a:pt x="1693671" y="756324"/>
                </a:cubicBezTo>
                <a:cubicBezTo>
                  <a:pt x="1705736" y="742989"/>
                  <a:pt x="1720341" y="734099"/>
                  <a:pt x="1712721" y="706794"/>
                </a:cubicBezTo>
                <a:cubicBezTo>
                  <a:pt x="1705101" y="679489"/>
                  <a:pt x="1651126" y="629324"/>
                  <a:pt x="1647951" y="592494"/>
                </a:cubicBezTo>
                <a:cubicBezTo>
                  <a:pt x="1644776" y="555664"/>
                  <a:pt x="1673986" y="522644"/>
                  <a:pt x="1693671" y="485814"/>
                </a:cubicBezTo>
                <a:cubicBezTo>
                  <a:pt x="1713356" y="448984"/>
                  <a:pt x="1739391" y="417234"/>
                  <a:pt x="1766061" y="371514"/>
                </a:cubicBezTo>
                <a:cubicBezTo>
                  <a:pt x="1792731" y="325794"/>
                  <a:pt x="1840356" y="252134"/>
                  <a:pt x="1853691" y="211494"/>
                </a:cubicBezTo>
                <a:cubicBezTo>
                  <a:pt x="1867026" y="170854"/>
                  <a:pt x="1870836" y="155614"/>
                  <a:pt x="1846071" y="127674"/>
                </a:cubicBezTo>
                <a:cubicBezTo>
                  <a:pt x="1821306" y="99734"/>
                  <a:pt x="1742566" y="64174"/>
                  <a:pt x="1705101" y="43854"/>
                </a:cubicBezTo>
                <a:cubicBezTo>
                  <a:pt x="1667636" y="23534"/>
                  <a:pt x="1655571" y="12104"/>
                  <a:pt x="1621281" y="5754"/>
                </a:cubicBezTo>
                <a:cubicBezTo>
                  <a:pt x="1586991" y="-596"/>
                  <a:pt x="1550796" y="-3136"/>
                  <a:pt x="1499361" y="5754"/>
                </a:cubicBezTo>
                <a:cubicBezTo>
                  <a:pt x="1447926" y="14644"/>
                  <a:pt x="1388236" y="47029"/>
                  <a:pt x="1312671" y="59094"/>
                </a:cubicBezTo>
                <a:cubicBezTo>
                  <a:pt x="1237106" y="71159"/>
                  <a:pt x="1112646" y="59094"/>
                  <a:pt x="1045971" y="78144"/>
                </a:cubicBezTo>
                <a:cubicBezTo>
                  <a:pt x="979296" y="97194"/>
                  <a:pt x="946276" y="139739"/>
                  <a:pt x="912621" y="173394"/>
                </a:cubicBezTo>
                <a:cubicBezTo>
                  <a:pt x="878966" y="207049"/>
                  <a:pt x="887221" y="247689"/>
                  <a:pt x="844041" y="280074"/>
                </a:cubicBezTo>
                <a:cubicBezTo>
                  <a:pt x="800861" y="312459"/>
                  <a:pt x="695451" y="326429"/>
                  <a:pt x="653541" y="367704"/>
                </a:cubicBezTo>
                <a:cubicBezTo>
                  <a:pt x="611631" y="408979"/>
                  <a:pt x="593851" y="464859"/>
                  <a:pt x="592581" y="527724"/>
                </a:cubicBezTo>
                <a:cubicBezTo>
                  <a:pt x="591311" y="590589"/>
                  <a:pt x="642746" y="667424"/>
                  <a:pt x="645921" y="744894"/>
                </a:cubicBezTo>
                <a:cubicBezTo>
                  <a:pt x="649096" y="822364"/>
                  <a:pt x="624966" y="925869"/>
                  <a:pt x="611631" y="992544"/>
                </a:cubicBezTo>
                <a:cubicBezTo>
                  <a:pt x="598296" y="1059219"/>
                  <a:pt x="572896" y="1094779"/>
                  <a:pt x="565911" y="1144944"/>
                </a:cubicBezTo>
                <a:cubicBezTo>
                  <a:pt x="558926" y="1195109"/>
                  <a:pt x="573531" y="1257974"/>
                  <a:pt x="569721" y="1293534"/>
                </a:cubicBezTo>
                <a:cubicBezTo>
                  <a:pt x="565911" y="1329094"/>
                  <a:pt x="576071" y="1334174"/>
                  <a:pt x="543051" y="1358304"/>
                </a:cubicBezTo>
                <a:cubicBezTo>
                  <a:pt x="510031" y="1382434"/>
                  <a:pt x="429386" y="1424344"/>
                  <a:pt x="371601" y="1438314"/>
                </a:cubicBezTo>
                <a:cubicBezTo>
                  <a:pt x="313816" y="1452284"/>
                  <a:pt x="252856" y="1449109"/>
                  <a:pt x="196341" y="1442124"/>
                </a:cubicBezTo>
                <a:cubicBezTo>
                  <a:pt x="139826" y="1435139"/>
                  <a:pt x="64261" y="1391959"/>
                  <a:pt x="32511" y="1396404"/>
                </a:cubicBezTo>
                <a:cubicBezTo>
                  <a:pt x="761" y="1400849"/>
                  <a:pt x="-6859" y="1414819"/>
                  <a:pt x="5841" y="1468794"/>
                </a:cubicBezTo>
                <a:cubicBezTo>
                  <a:pt x="18541" y="1522769"/>
                  <a:pt x="75691" y="1663739"/>
                  <a:pt x="108711" y="1720254"/>
                </a:cubicBezTo>
                <a:cubicBezTo>
                  <a:pt x="141731" y="1776769"/>
                  <a:pt x="173481" y="1789469"/>
                  <a:pt x="203961" y="1807884"/>
                </a:cubicBezTo>
                <a:cubicBezTo>
                  <a:pt x="234441" y="1826299"/>
                  <a:pt x="269366" y="1820584"/>
                  <a:pt x="291591" y="1830744"/>
                </a:cubicBezTo>
                <a:cubicBezTo>
                  <a:pt x="313816" y="1840904"/>
                  <a:pt x="184276" y="1865669"/>
                  <a:pt x="337311" y="1868844"/>
                </a:cubicBezTo>
                <a:cubicBezTo>
                  <a:pt x="628141" y="1862494"/>
                  <a:pt x="1198371" y="1832014"/>
                  <a:pt x="1209801" y="184979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2864102" y="6955600"/>
            <a:ext cx="2134976" cy="1930911"/>
          </a:xfrm>
          <a:custGeom>
            <a:avLst/>
            <a:gdLst>
              <a:gd name="connsiteX0" fmla="*/ 1414528 w 2134976"/>
              <a:gd name="connsiteY0" fmla="*/ 1925510 h 1938263"/>
              <a:gd name="connsiteX1" fmla="*/ 1441198 w 2134976"/>
              <a:gd name="connsiteY1" fmla="*/ 1803590 h 1938263"/>
              <a:gd name="connsiteX2" fmla="*/ 1589788 w 2134976"/>
              <a:gd name="connsiteY2" fmla="*/ 1792160 h 1938263"/>
              <a:gd name="connsiteX3" fmla="*/ 1677418 w 2134976"/>
              <a:gd name="connsiteY3" fmla="*/ 1693100 h 1938263"/>
              <a:gd name="connsiteX4" fmla="*/ 1643128 w 2134976"/>
              <a:gd name="connsiteY4" fmla="*/ 1494980 h 1938263"/>
              <a:gd name="connsiteX5" fmla="*/ 1646938 w 2134976"/>
              <a:gd name="connsiteY5" fmla="*/ 1392110 h 1938263"/>
              <a:gd name="connsiteX6" fmla="*/ 1864108 w 2134976"/>
              <a:gd name="connsiteY6" fmla="*/ 1300670 h 1938263"/>
              <a:gd name="connsiteX7" fmla="*/ 1806958 w 2134976"/>
              <a:gd name="connsiteY7" fmla="*/ 1091120 h 1938263"/>
              <a:gd name="connsiteX8" fmla="*/ 1883158 w 2134976"/>
              <a:gd name="connsiteY8" fmla="*/ 969200 h 1938263"/>
              <a:gd name="connsiteX9" fmla="*/ 2066038 w 2134976"/>
              <a:gd name="connsiteY9" fmla="*/ 995870 h 1938263"/>
              <a:gd name="connsiteX10" fmla="*/ 2134618 w 2134976"/>
              <a:gd name="connsiteY10" fmla="*/ 973010 h 1938263"/>
              <a:gd name="connsiteX11" fmla="*/ 2088898 w 2134976"/>
              <a:gd name="connsiteY11" fmla="*/ 839660 h 1938263"/>
              <a:gd name="connsiteX12" fmla="*/ 2001268 w 2134976"/>
              <a:gd name="connsiteY12" fmla="*/ 687260 h 1938263"/>
              <a:gd name="connsiteX13" fmla="*/ 1993648 w 2134976"/>
              <a:gd name="connsiteY13" fmla="*/ 542480 h 1938263"/>
              <a:gd name="connsiteX14" fmla="*/ 2100328 w 2134976"/>
              <a:gd name="connsiteY14" fmla="*/ 420560 h 1938263"/>
              <a:gd name="connsiteX15" fmla="*/ 2077468 w 2134976"/>
              <a:gd name="connsiteY15" fmla="*/ 180530 h 1938263"/>
              <a:gd name="connsiteX16" fmla="*/ 1940308 w 2134976"/>
              <a:gd name="connsiteY16" fmla="*/ 77660 h 1938263"/>
              <a:gd name="connsiteX17" fmla="*/ 1818388 w 2134976"/>
              <a:gd name="connsiteY17" fmla="*/ 9080 h 1938263"/>
              <a:gd name="connsiteX18" fmla="*/ 1650748 w 2134976"/>
              <a:gd name="connsiteY18" fmla="*/ 5270 h 1938263"/>
              <a:gd name="connsiteX19" fmla="*/ 1460248 w 2134976"/>
              <a:gd name="connsiteY19" fmla="*/ 50990 h 1938263"/>
              <a:gd name="connsiteX20" fmla="*/ 1239268 w 2134976"/>
              <a:gd name="connsiteY20" fmla="*/ 62420 h 1938263"/>
              <a:gd name="connsiteX21" fmla="*/ 1090678 w 2134976"/>
              <a:gd name="connsiteY21" fmla="*/ 96710 h 1938263"/>
              <a:gd name="connsiteX22" fmla="*/ 1033528 w 2134976"/>
              <a:gd name="connsiteY22" fmla="*/ 123380 h 1938263"/>
              <a:gd name="connsiteX23" fmla="*/ 995428 w 2134976"/>
              <a:gd name="connsiteY23" fmla="*/ 241490 h 1938263"/>
              <a:gd name="connsiteX24" fmla="*/ 881128 w 2134976"/>
              <a:gd name="connsiteY24" fmla="*/ 321500 h 1938263"/>
              <a:gd name="connsiteX25" fmla="*/ 698248 w 2134976"/>
              <a:gd name="connsiteY25" fmla="*/ 420560 h 1938263"/>
              <a:gd name="connsiteX26" fmla="*/ 629668 w 2134976"/>
              <a:gd name="connsiteY26" fmla="*/ 561530 h 1938263"/>
              <a:gd name="connsiteX27" fmla="*/ 686818 w 2134976"/>
              <a:gd name="connsiteY27" fmla="*/ 664400 h 1938263"/>
              <a:gd name="connsiteX28" fmla="*/ 736348 w 2134976"/>
              <a:gd name="connsiteY28" fmla="*/ 790130 h 1938263"/>
              <a:gd name="connsiteX29" fmla="*/ 721108 w 2134976"/>
              <a:gd name="connsiteY29" fmla="*/ 908240 h 1938263"/>
              <a:gd name="connsiteX30" fmla="*/ 709678 w 2134976"/>
              <a:gd name="connsiteY30" fmla="*/ 1022540 h 1938263"/>
              <a:gd name="connsiteX31" fmla="*/ 686818 w 2134976"/>
              <a:gd name="connsiteY31" fmla="*/ 1117790 h 1938263"/>
              <a:gd name="connsiteX32" fmla="*/ 576328 w 2134976"/>
              <a:gd name="connsiteY32" fmla="*/ 1182560 h 1938263"/>
              <a:gd name="connsiteX33" fmla="*/ 618238 w 2134976"/>
              <a:gd name="connsiteY33" fmla="*/ 1319720 h 1938263"/>
              <a:gd name="connsiteX34" fmla="*/ 595378 w 2134976"/>
              <a:gd name="connsiteY34" fmla="*/ 1384490 h 1938263"/>
              <a:gd name="connsiteX35" fmla="*/ 503938 w 2134976"/>
              <a:gd name="connsiteY35" fmla="*/ 1426400 h 1938263"/>
              <a:gd name="connsiteX36" fmla="*/ 412498 w 2134976"/>
              <a:gd name="connsiteY36" fmla="*/ 1445450 h 1938263"/>
              <a:gd name="connsiteX37" fmla="*/ 252478 w 2134976"/>
              <a:gd name="connsiteY37" fmla="*/ 1422590 h 1938263"/>
              <a:gd name="connsiteX38" fmla="*/ 77218 w 2134976"/>
              <a:gd name="connsiteY38" fmla="*/ 1384490 h 1938263"/>
              <a:gd name="connsiteX39" fmla="*/ 20068 w 2134976"/>
              <a:gd name="connsiteY39" fmla="*/ 1411160 h 1938263"/>
              <a:gd name="connsiteX40" fmla="*/ 1018 w 2134976"/>
              <a:gd name="connsiteY40" fmla="*/ 1460690 h 1938263"/>
              <a:gd name="connsiteX41" fmla="*/ 46738 w 2134976"/>
              <a:gd name="connsiteY41" fmla="*/ 1521650 h 1938263"/>
              <a:gd name="connsiteX42" fmla="*/ 115318 w 2134976"/>
              <a:gd name="connsiteY42" fmla="*/ 1609280 h 1938263"/>
              <a:gd name="connsiteX43" fmla="*/ 126748 w 2134976"/>
              <a:gd name="connsiteY43" fmla="*/ 1696910 h 1938263"/>
              <a:gd name="connsiteX44" fmla="*/ 187708 w 2134976"/>
              <a:gd name="connsiteY44" fmla="*/ 1837880 h 1938263"/>
              <a:gd name="connsiteX45" fmla="*/ 260098 w 2134976"/>
              <a:gd name="connsiteY45" fmla="*/ 1925510 h 1938263"/>
              <a:gd name="connsiteX46" fmla="*/ 1414528 w 2134976"/>
              <a:gd name="connsiteY46" fmla="*/ 1925510 h 1938263"/>
              <a:gd name="connsiteX0" fmla="*/ 1414528 w 2134976"/>
              <a:gd name="connsiteY0" fmla="*/ 1925510 h 1930911"/>
              <a:gd name="connsiteX1" fmla="*/ 1441198 w 2134976"/>
              <a:gd name="connsiteY1" fmla="*/ 1803590 h 1930911"/>
              <a:gd name="connsiteX2" fmla="*/ 1589788 w 2134976"/>
              <a:gd name="connsiteY2" fmla="*/ 1792160 h 1930911"/>
              <a:gd name="connsiteX3" fmla="*/ 1677418 w 2134976"/>
              <a:gd name="connsiteY3" fmla="*/ 1693100 h 1930911"/>
              <a:gd name="connsiteX4" fmla="*/ 1643128 w 2134976"/>
              <a:gd name="connsiteY4" fmla="*/ 1494980 h 1930911"/>
              <a:gd name="connsiteX5" fmla="*/ 1646938 w 2134976"/>
              <a:gd name="connsiteY5" fmla="*/ 1392110 h 1930911"/>
              <a:gd name="connsiteX6" fmla="*/ 1864108 w 2134976"/>
              <a:gd name="connsiteY6" fmla="*/ 1300670 h 1930911"/>
              <a:gd name="connsiteX7" fmla="*/ 1806958 w 2134976"/>
              <a:gd name="connsiteY7" fmla="*/ 1091120 h 1930911"/>
              <a:gd name="connsiteX8" fmla="*/ 1883158 w 2134976"/>
              <a:gd name="connsiteY8" fmla="*/ 969200 h 1930911"/>
              <a:gd name="connsiteX9" fmla="*/ 2066038 w 2134976"/>
              <a:gd name="connsiteY9" fmla="*/ 995870 h 1930911"/>
              <a:gd name="connsiteX10" fmla="*/ 2134618 w 2134976"/>
              <a:gd name="connsiteY10" fmla="*/ 973010 h 1930911"/>
              <a:gd name="connsiteX11" fmla="*/ 2088898 w 2134976"/>
              <a:gd name="connsiteY11" fmla="*/ 839660 h 1930911"/>
              <a:gd name="connsiteX12" fmla="*/ 2001268 w 2134976"/>
              <a:gd name="connsiteY12" fmla="*/ 687260 h 1930911"/>
              <a:gd name="connsiteX13" fmla="*/ 1993648 w 2134976"/>
              <a:gd name="connsiteY13" fmla="*/ 542480 h 1930911"/>
              <a:gd name="connsiteX14" fmla="*/ 2100328 w 2134976"/>
              <a:gd name="connsiteY14" fmla="*/ 420560 h 1930911"/>
              <a:gd name="connsiteX15" fmla="*/ 2077468 w 2134976"/>
              <a:gd name="connsiteY15" fmla="*/ 180530 h 1930911"/>
              <a:gd name="connsiteX16" fmla="*/ 1940308 w 2134976"/>
              <a:gd name="connsiteY16" fmla="*/ 77660 h 1930911"/>
              <a:gd name="connsiteX17" fmla="*/ 1818388 w 2134976"/>
              <a:gd name="connsiteY17" fmla="*/ 9080 h 1930911"/>
              <a:gd name="connsiteX18" fmla="*/ 1650748 w 2134976"/>
              <a:gd name="connsiteY18" fmla="*/ 5270 h 1930911"/>
              <a:gd name="connsiteX19" fmla="*/ 1460248 w 2134976"/>
              <a:gd name="connsiteY19" fmla="*/ 50990 h 1930911"/>
              <a:gd name="connsiteX20" fmla="*/ 1239268 w 2134976"/>
              <a:gd name="connsiteY20" fmla="*/ 62420 h 1930911"/>
              <a:gd name="connsiteX21" fmla="*/ 1090678 w 2134976"/>
              <a:gd name="connsiteY21" fmla="*/ 96710 h 1930911"/>
              <a:gd name="connsiteX22" fmla="*/ 1033528 w 2134976"/>
              <a:gd name="connsiteY22" fmla="*/ 123380 h 1930911"/>
              <a:gd name="connsiteX23" fmla="*/ 995428 w 2134976"/>
              <a:gd name="connsiteY23" fmla="*/ 241490 h 1930911"/>
              <a:gd name="connsiteX24" fmla="*/ 881128 w 2134976"/>
              <a:gd name="connsiteY24" fmla="*/ 321500 h 1930911"/>
              <a:gd name="connsiteX25" fmla="*/ 698248 w 2134976"/>
              <a:gd name="connsiteY25" fmla="*/ 420560 h 1930911"/>
              <a:gd name="connsiteX26" fmla="*/ 629668 w 2134976"/>
              <a:gd name="connsiteY26" fmla="*/ 561530 h 1930911"/>
              <a:gd name="connsiteX27" fmla="*/ 686818 w 2134976"/>
              <a:gd name="connsiteY27" fmla="*/ 664400 h 1930911"/>
              <a:gd name="connsiteX28" fmla="*/ 736348 w 2134976"/>
              <a:gd name="connsiteY28" fmla="*/ 790130 h 1930911"/>
              <a:gd name="connsiteX29" fmla="*/ 721108 w 2134976"/>
              <a:gd name="connsiteY29" fmla="*/ 908240 h 1930911"/>
              <a:gd name="connsiteX30" fmla="*/ 709678 w 2134976"/>
              <a:gd name="connsiteY30" fmla="*/ 1022540 h 1930911"/>
              <a:gd name="connsiteX31" fmla="*/ 686818 w 2134976"/>
              <a:gd name="connsiteY31" fmla="*/ 1117790 h 1930911"/>
              <a:gd name="connsiteX32" fmla="*/ 576328 w 2134976"/>
              <a:gd name="connsiteY32" fmla="*/ 1182560 h 1930911"/>
              <a:gd name="connsiteX33" fmla="*/ 618238 w 2134976"/>
              <a:gd name="connsiteY33" fmla="*/ 1319720 h 1930911"/>
              <a:gd name="connsiteX34" fmla="*/ 595378 w 2134976"/>
              <a:gd name="connsiteY34" fmla="*/ 1384490 h 1930911"/>
              <a:gd name="connsiteX35" fmla="*/ 503938 w 2134976"/>
              <a:gd name="connsiteY35" fmla="*/ 1426400 h 1930911"/>
              <a:gd name="connsiteX36" fmla="*/ 412498 w 2134976"/>
              <a:gd name="connsiteY36" fmla="*/ 1445450 h 1930911"/>
              <a:gd name="connsiteX37" fmla="*/ 252478 w 2134976"/>
              <a:gd name="connsiteY37" fmla="*/ 1422590 h 1930911"/>
              <a:gd name="connsiteX38" fmla="*/ 77218 w 2134976"/>
              <a:gd name="connsiteY38" fmla="*/ 1384490 h 1930911"/>
              <a:gd name="connsiteX39" fmla="*/ 20068 w 2134976"/>
              <a:gd name="connsiteY39" fmla="*/ 1411160 h 1930911"/>
              <a:gd name="connsiteX40" fmla="*/ 1018 w 2134976"/>
              <a:gd name="connsiteY40" fmla="*/ 1460690 h 1930911"/>
              <a:gd name="connsiteX41" fmla="*/ 46738 w 2134976"/>
              <a:gd name="connsiteY41" fmla="*/ 1521650 h 1930911"/>
              <a:gd name="connsiteX42" fmla="*/ 115318 w 2134976"/>
              <a:gd name="connsiteY42" fmla="*/ 1609280 h 1930911"/>
              <a:gd name="connsiteX43" fmla="*/ 126748 w 2134976"/>
              <a:gd name="connsiteY43" fmla="*/ 1696910 h 1930911"/>
              <a:gd name="connsiteX44" fmla="*/ 187708 w 2134976"/>
              <a:gd name="connsiteY44" fmla="*/ 1837880 h 1930911"/>
              <a:gd name="connsiteX45" fmla="*/ 260098 w 2134976"/>
              <a:gd name="connsiteY45" fmla="*/ 1925510 h 1930911"/>
              <a:gd name="connsiteX46" fmla="*/ 1414528 w 2134976"/>
              <a:gd name="connsiteY46" fmla="*/ 1925510 h 193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34976" h="1930911">
                <a:moveTo>
                  <a:pt x="1414528" y="1925510"/>
                </a:moveTo>
                <a:cubicBezTo>
                  <a:pt x="1439928" y="1928050"/>
                  <a:pt x="1411988" y="1825815"/>
                  <a:pt x="1441198" y="1803590"/>
                </a:cubicBezTo>
                <a:cubicBezTo>
                  <a:pt x="1470408" y="1781365"/>
                  <a:pt x="1550418" y="1810575"/>
                  <a:pt x="1589788" y="1792160"/>
                </a:cubicBezTo>
                <a:cubicBezTo>
                  <a:pt x="1629158" y="1773745"/>
                  <a:pt x="1668528" y="1742630"/>
                  <a:pt x="1677418" y="1693100"/>
                </a:cubicBezTo>
                <a:cubicBezTo>
                  <a:pt x="1686308" y="1643570"/>
                  <a:pt x="1648208" y="1545145"/>
                  <a:pt x="1643128" y="1494980"/>
                </a:cubicBezTo>
                <a:cubicBezTo>
                  <a:pt x="1638048" y="1444815"/>
                  <a:pt x="1610108" y="1424495"/>
                  <a:pt x="1646938" y="1392110"/>
                </a:cubicBezTo>
                <a:cubicBezTo>
                  <a:pt x="1683768" y="1359725"/>
                  <a:pt x="1837438" y="1350835"/>
                  <a:pt x="1864108" y="1300670"/>
                </a:cubicBezTo>
                <a:cubicBezTo>
                  <a:pt x="1890778" y="1250505"/>
                  <a:pt x="1803783" y="1146365"/>
                  <a:pt x="1806958" y="1091120"/>
                </a:cubicBezTo>
                <a:cubicBezTo>
                  <a:pt x="1810133" y="1035875"/>
                  <a:pt x="1839978" y="985075"/>
                  <a:pt x="1883158" y="969200"/>
                </a:cubicBezTo>
                <a:cubicBezTo>
                  <a:pt x="1926338" y="953325"/>
                  <a:pt x="2024128" y="995235"/>
                  <a:pt x="2066038" y="995870"/>
                </a:cubicBezTo>
                <a:cubicBezTo>
                  <a:pt x="2107948" y="996505"/>
                  <a:pt x="2130808" y="999045"/>
                  <a:pt x="2134618" y="973010"/>
                </a:cubicBezTo>
                <a:cubicBezTo>
                  <a:pt x="2138428" y="946975"/>
                  <a:pt x="2111123" y="887285"/>
                  <a:pt x="2088898" y="839660"/>
                </a:cubicBezTo>
                <a:cubicBezTo>
                  <a:pt x="2066673" y="792035"/>
                  <a:pt x="2017143" y="736790"/>
                  <a:pt x="2001268" y="687260"/>
                </a:cubicBezTo>
                <a:cubicBezTo>
                  <a:pt x="1985393" y="637730"/>
                  <a:pt x="1977138" y="586930"/>
                  <a:pt x="1993648" y="542480"/>
                </a:cubicBezTo>
                <a:cubicBezTo>
                  <a:pt x="2010158" y="498030"/>
                  <a:pt x="2086358" y="480885"/>
                  <a:pt x="2100328" y="420560"/>
                </a:cubicBezTo>
                <a:cubicBezTo>
                  <a:pt x="2114298" y="360235"/>
                  <a:pt x="2104138" y="237680"/>
                  <a:pt x="2077468" y="180530"/>
                </a:cubicBezTo>
                <a:cubicBezTo>
                  <a:pt x="2050798" y="123380"/>
                  <a:pt x="1983488" y="106235"/>
                  <a:pt x="1940308" y="77660"/>
                </a:cubicBezTo>
                <a:cubicBezTo>
                  <a:pt x="1897128" y="49085"/>
                  <a:pt x="1866648" y="21145"/>
                  <a:pt x="1818388" y="9080"/>
                </a:cubicBezTo>
                <a:cubicBezTo>
                  <a:pt x="1770128" y="-2985"/>
                  <a:pt x="1710438" y="-1715"/>
                  <a:pt x="1650748" y="5270"/>
                </a:cubicBezTo>
                <a:cubicBezTo>
                  <a:pt x="1591058" y="12255"/>
                  <a:pt x="1528828" y="41465"/>
                  <a:pt x="1460248" y="50990"/>
                </a:cubicBezTo>
                <a:cubicBezTo>
                  <a:pt x="1391668" y="60515"/>
                  <a:pt x="1300863" y="54800"/>
                  <a:pt x="1239268" y="62420"/>
                </a:cubicBezTo>
                <a:cubicBezTo>
                  <a:pt x="1177673" y="70040"/>
                  <a:pt x="1124968" y="86550"/>
                  <a:pt x="1090678" y="96710"/>
                </a:cubicBezTo>
                <a:cubicBezTo>
                  <a:pt x="1056388" y="106870"/>
                  <a:pt x="1049403" y="99250"/>
                  <a:pt x="1033528" y="123380"/>
                </a:cubicBezTo>
                <a:cubicBezTo>
                  <a:pt x="1017653" y="147510"/>
                  <a:pt x="1020828" y="208470"/>
                  <a:pt x="995428" y="241490"/>
                </a:cubicBezTo>
                <a:cubicBezTo>
                  <a:pt x="970028" y="274510"/>
                  <a:pt x="930658" y="291655"/>
                  <a:pt x="881128" y="321500"/>
                </a:cubicBezTo>
                <a:cubicBezTo>
                  <a:pt x="831598" y="351345"/>
                  <a:pt x="740158" y="380555"/>
                  <a:pt x="698248" y="420560"/>
                </a:cubicBezTo>
                <a:cubicBezTo>
                  <a:pt x="656338" y="460565"/>
                  <a:pt x="631573" y="520890"/>
                  <a:pt x="629668" y="561530"/>
                </a:cubicBezTo>
                <a:cubicBezTo>
                  <a:pt x="627763" y="602170"/>
                  <a:pt x="669038" y="626300"/>
                  <a:pt x="686818" y="664400"/>
                </a:cubicBezTo>
                <a:cubicBezTo>
                  <a:pt x="704598" y="702500"/>
                  <a:pt x="730633" y="749490"/>
                  <a:pt x="736348" y="790130"/>
                </a:cubicBezTo>
                <a:cubicBezTo>
                  <a:pt x="742063" y="830770"/>
                  <a:pt x="725553" y="869505"/>
                  <a:pt x="721108" y="908240"/>
                </a:cubicBezTo>
                <a:cubicBezTo>
                  <a:pt x="716663" y="946975"/>
                  <a:pt x="715393" y="987615"/>
                  <a:pt x="709678" y="1022540"/>
                </a:cubicBezTo>
                <a:cubicBezTo>
                  <a:pt x="703963" y="1057465"/>
                  <a:pt x="709043" y="1091120"/>
                  <a:pt x="686818" y="1117790"/>
                </a:cubicBezTo>
                <a:cubicBezTo>
                  <a:pt x="664593" y="1144460"/>
                  <a:pt x="587758" y="1148905"/>
                  <a:pt x="576328" y="1182560"/>
                </a:cubicBezTo>
                <a:cubicBezTo>
                  <a:pt x="564898" y="1216215"/>
                  <a:pt x="615063" y="1286065"/>
                  <a:pt x="618238" y="1319720"/>
                </a:cubicBezTo>
                <a:cubicBezTo>
                  <a:pt x="621413" y="1353375"/>
                  <a:pt x="614428" y="1366710"/>
                  <a:pt x="595378" y="1384490"/>
                </a:cubicBezTo>
                <a:cubicBezTo>
                  <a:pt x="576328" y="1402270"/>
                  <a:pt x="534418" y="1416240"/>
                  <a:pt x="503938" y="1426400"/>
                </a:cubicBezTo>
                <a:cubicBezTo>
                  <a:pt x="473458" y="1436560"/>
                  <a:pt x="454408" y="1446085"/>
                  <a:pt x="412498" y="1445450"/>
                </a:cubicBezTo>
                <a:cubicBezTo>
                  <a:pt x="370588" y="1444815"/>
                  <a:pt x="308358" y="1432750"/>
                  <a:pt x="252478" y="1422590"/>
                </a:cubicBezTo>
                <a:cubicBezTo>
                  <a:pt x="196598" y="1412430"/>
                  <a:pt x="115953" y="1386395"/>
                  <a:pt x="77218" y="1384490"/>
                </a:cubicBezTo>
                <a:cubicBezTo>
                  <a:pt x="38483" y="1382585"/>
                  <a:pt x="32768" y="1398460"/>
                  <a:pt x="20068" y="1411160"/>
                </a:cubicBezTo>
                <a:cubicBezTo>
                  <a:pt x="7368" y="1423860"/>
                  <a:pt x="-3427" y="1442275"/>
                  <a:pt x="1018" y="1460690"/>
                </a:cubicBezTo>
                <a:cubicBezTo>
                  <a:pt x="5463" y="1479105"/>
                  <a:pt x="27688" y="1496885"/>
                  <a:pt x="46738" y="1521650"/>
                </a:cubicBezTo>
                <a:cubicBezTo>
                  <a:pt x="65788" y="1546415"/>
                  <a:pt x="101983" y="1580070"/>
                  <a:pt x="115318" y="1609280"/>
                </a:cubicBezTo>
                <a:cubicBezTo>
                  <a:pt x="128653" y="1638490"/>
                  <a:pt x="114683" y="1658810"/>
                  <a:pt x="126748" y="1696910"/>
                </a:cubicBezTo>
                <a:cubicBezTo>
                  <a:pt x="138813" y="1735010"/>
                  <a:pt x="165483" y="1799780"/>
                  <a:pt x="187708" y="1837880"/>
                </a:cubicBezTo>
                <a:cubicBezTo>
                  <a:pt x="209933" y="1875980"/>
                  <a:pt x="53088" y="1912175"/>
                  <a:pt x="260098" y="1925510"/>
                </a:cubicBezTo>
                <a:cubicBezTo>
                  <a:pt x="467108" y="1938845"/>
                  <a:pt x="1389128" y="1922970"/>
                  <a:pt x="1414528" y="19255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58231" y="7702956"/>
            <a:ext cx="1831950" cy="1187997"/>
          </a:xfrm>
          <a:custGeom>
            <a:avLst/>
            <a:gdLst>
              <a:gd name="connsiteX0" fmla="*/ 121439 w 1944808"/>
              <a:gd name="connsiteY0" fmla="*/ 1174343 h 1259614"/>
              <a:gd name="connsiteX1" fmla="*/ 148109 w 1944808"/>
              <a:gd name="connsiteY1" fmla="*/ 1040993 h 1259614"/>
              <a:gd name="connsiteX2" fmla="*/ 231929 w 1944808"/>
              <a:gd name="connsiteY2" fmla="*/ 926693 h 1259614"/>
              <a:gd name="connsiteX3" fmla="*/ 231929 w 1944808"/>
              <a:gd name="connsiteY3" fmla="*/ 865733 h 1259614"/>
              <a:gd name="connsiteX4" fmla="*/ 239549 w 1944808"/>
              <a:gd name="connsiteY4" fmla="*/ 797153 h 1259614"/>
              <a:gd name="connsiteX5" fmla="*/ 262409 w 1944808"/>
              <a:gd name="connsiteY5" fmla="*/ 724763 h 1259614"/>
              <a:gd name="connsiteX6" fmla="*/ 350039 w 1944808"/>
              <a:gd name="connsiteY6" fmla="*/ 869543 h 1259614"/>
              <a:gd name="connsiteX7" fmla="*/ 433859 w 1944808"/>
              <a:gd name="connsiteY7" fmla="*/ 941933 h 1259614"/>
              <a:gd name="connsiteX8" fmla="*/ 532919 w 1944808"/>
              <a:gd name="connsiteY8" fmla="*/ 915263 h 1259614"/>
              <a:gd name="connsiteX9" fmla="*/ 548159 w 1944808"/>
              <a:gd name="connsiteY9" fmla="*/ 861923 h 1259614"/>
              <a:gd name="connsiteX10" fmla="*/ 692939 w 1944808"/>
              <a:gd name="connsiteY10" fmla="*/ 835253 h 1259614"/>
              <a:gd name="connsiteX11" fmla="*/ 757709 w 1944808"/>
              <a:gd name="connsiteY11" fmla="*/ 835253 h 1259614"/>
              <a:gd name="connsiteX12" fmla="*/ 822479 w 1944808"/>
              <a:gd name="connsiteY12" fmla="*/ 922883 h 1259614"/>
              <a:gd name="connsiteX13" fmla="*/ 894869 w 1944808"/>
              <a:gd name="connsiteY13" fmla="*/ 1033373 h 1259614"/>
              <a:gd name="connsiteX14" fmla="*/ 1047269 w 1944808"/>
              <a:gd name="connsiteY14" fmla="*/ 1094333 h 1259614"/>
              <a:gd name="connsiteX15" fmla="*/ 1104419 w 1944808"/>
              <a:gd name="connsiteY15" fmla="*/ 1056233 h 1259614"/>
              <a:gd name="connsiteX16" fmla="*/ 1142519 w 1944808"/>
              <a:gd name="connsiteY16" fmla="*/ 1006703 h 1259614"/>
              <a:gd name="connsiteX17" fmla="*/ 1222529 w 1944808"/>
              <a:gd name="connsiteY17" fmla="*/ 941933 h 1259614"/>
              <a:gd name="connsiteX18" fmla="*/ 1192049 w 1944808"/>
              <a:gd name="connsiteY18" fmla="*/ 827633 h 1259614"/>
              <a:gd name="connsiteX19" fmla="*/ 1172999 w 1944808"/>
              <a:gd name="connsiteY19" fmla="*/ 736193 h 1259614"/>
              <a:gd name="connsiteX20" fmla="*/ 1172999 w 1944808"/>
              <a:gd name="connsiteY20" fmla="*/ 621893 h 1259614"/>
              <a:gd name="connsiteX21" fmla="*/ 1157759 w 1944808"/>
              <a:gd name="connsiteY21" fmla="*/ 549503 h 1259614"/>
              <a:gd name="connsiteX22" fmla="*/ 1279679 w 1944808"/>
              <a:gd name="connsiteY22" fmla="*/ 450443 h 1259614"/>
              <a:gd name="connsiteX23" fmla="*/ 1416839 w 1944808"/>
              <a:gd name="connsiteY23" fmla="*/ 564743 h 1259614"/>
              <a:gd name="connsiteX24" fmla="*/ 1485419 w 1944808"/>
              <a:gd name="connsiteY24" fmla="*/ 366623 h 1259614"/>
              <a:gd name="connsiteX25" fmla="*/ 1428269 w 1944808"/>
              <a:gd name="connsiteY25" fmla="*/ 191363 h 1259614"/>
              <a:gd name="connsiteX26" fmla="*/ 1473989 w 1944808"/>
              <a:gd name="connsiteY26" fmla="*/ 73253 h 1259614"/>
              <a:gd name="connsiteX27" fmla="*/ 1531139 w 1944808"/>
              <a:gd name="connsiteY27" fmla="*/ 863 h 1259614"/>
              <a:gd name="connsiteX28" fmla="*/ 1634009 w 1944808"/>
              <a:gd name="connsiteY28" fmla="*/ 42773 h 1259614"/>
              <a:gd name="connsiteX29" fmla="*/ 1706399 w 1944808"/>
              <a:gd name="connsiteY29" fmla="*/ 176123 h 1259614"/>
              <a:gd name="connsiteX30" fmla="*/ 1797839 w 1944808"/>
              <a:gd name="connsiteY30" fmla="*/ 214223 h 1259614"/>
              <a:gd name="connsiteX31" fmla="*/ 1824509 w 1944808"/>
              <a:gd name="connsiteY31" fmla="*/ 1185773 h 1259614"/>
              <a:gd name="connsiteX32" fmla="*/ 121439 w 1944808"/>
              <a:gd name="connsiteY32" fmla="*/ 1174343 h 1259614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31950" h="1187997">
                <a:moveTo>
                  <a:pt x="121439" y="1174343"/>
                </a:moveTo>
                <a:cubicBezTo>
                  <a:pt x="-157961" y="1150213"/>
                  <a:pt x="129694" y="1082268"/>
                  <a:pt x="148109" y="1040993"/>
                </a:cubicBezTo>
                <a:cubicBezTo>
                  <a:pt x="166524" y="999718"/>
                  <a:pt x="217959" y="955903"/>
                  <a:pt x="231929" y="926693"/>
                </a:cubicBezTo>
                <a:cubicBezTo>
                  <a:pt x="245899" y="897483"/>
                  <a:pt x="230659" y="887323"/>
                  <a:pt x="231929" y="865733"/>
                </a:cubicBezTo>
                <a:cubicBezTo>
                  <a:pt x="233199" y="844143"/>
                  <a:pt x="234469" y="820648"/>
                  <a:pt x="239549" y="797153"/>
                </a:cubicBezTo>
                <a:cubicBezTo>
                  <a:pt x="244629" y="773658"/>
                  <a:pt x="243994" y="712698"/>
                  <a:pt x="262409" y="724763"/>
                </a:cubicBezTo>
                <a:cubicBezTo>
                  <a:pt x="280824" y="736828"/>
                  <a:pt x="321464" y="833348"/>
                  <a:pt x="350039" y="869543"/>
                </a:cubicBezTo>
                <a:cubicBezTo>
                  <a:pt x="378614" y="905738"/>
                  <a:pt x="403379" y="934313"/>
                  <a:pt x="433859" y="941933"/>
                </a:cubicBezTo>
                <a:cubicBezTo>
                  <a:pt x="464339" y="949553"/>
                  <a:pt x="513869" y="928598"/>
                  <a:pt x="532919" y="915263"/>
                </a:cubicBezTo>
                <a:cubicBezTo>
                  <a:pt x="551969" y="901928"/>
                  <a:pt x="521489" y="875258"/>
                  <a:pt x="548159" y="861923"/>
                </a:cubicBezTo>
                <a:cubicBezTo>
                  <a:pt x="574829" y="848588"/>
                  <a:pt x="658014" y="839698"/>
                  <a:pt x="692939" y="835253"/>
                </a:cubicBezTo>
                <a:cubicBezTo>
                  <a:pt x="727864" y="830808"/>
                  <a:pt x="736119" y="820648"/>
                  <a:pt x="757709" y="835253"/>
                </a:cubicBezTo>
                <a:cubicBezTo>
                  <a:pt x="779299" y="849858"/>
                  <a:pt x="799619" y="889863"/>
                  <a:pt x="822479" y="922883"/>
                </a:cubicBezTo>
                <a:cubicBezTo>
                  <a:pt x="845339" y="955903"/>
                  <a:pt x="857404" y="1004798"/>
                  <a:pt x="894869" y="1033373"/>
                </a:cubicBezTo>
                <a:cubicBezTo>
                  <a:pt x="932334" y="1061948"/>
                  <a:pt x="1012344" y="1090523"/>
                  <a:pt x="1047269" y="1094333"/>
                </a:cubicBezTo>
                <a:cubicBezTo>
                  <a:pt x="1082194" y="1098143"/>
                  <a:pt x="1088544" y="1070838"/>
                  <a:pt x="1104419" y="1056233"/>
                </a:cubicBezTo>
                <a:cubicBezTo>
                  <a:pt x="1120294" y="1041628"/>
                  <a:pt x="1122834" y="1025753"/>
                  <a:pt x="1142519" y="1006703"/>
                </a:cubicBezTo>
                <a:cubicBezTo>
                  <a:pt x="1162204" y="987653"/>
                  <a:pt x="1214274" y="971778"/>
                  <a:pt x="1222529" y="941933"/>
                </a:cubicBezTo>
                <a:cubicBezTo>
                  <a:pt x="1230784" y="912088"/>
                  <a:pt x="1200304" y="861923"/>
                  <a:pt x="1192049" y="827633"/>
                </a:cubicBezTo>
                <a:cubicBezTo>
                  <a:pt x="1183794" y="793343"/>
                  <a:pt x="1176174" y="770483"/>
                  <a:pt x="1172999" y="736193"/>
                </a:cubicBezTo>
                <a:cubicBezTo>
                  <a:pt x="1169824" y="701903"/>
                  <a:pt x="1175539" y="653008"/>
                  <a:pt x="1172999" y="621893"/>
                </a:cubicBezTo>
                <a:cubicBezTo>
                  <a:pt x="1170459" y="590778"/>
                  <a:pt x="1139979" y="578078"/>
                  <a:pt x="1157759" y="549503"/>
                </a:cubicBezTo>
                <a:cubicBezTo>
                  <a:pt x="1175539" y="520928"/>
                  <a:pt x="1236499" y="447903"/>
                  <a:pt x="1279679" y="450443"/>
                </a:cubicBezTo>
                <a:cubicBezTo>
                  <a:pt x="1322859" y="452983"/>
                  <a:pt x="1382549" y="578713"/>
                  <a:pt x="1416839" y="564743"/>
                </a:cubicBezTo>
                <a:cubicBezTo>
                  <a:pt x="1451129" y="550773"/>
                  <a:pt x="1483514" y="428853"/>
                  <a:pt x="1485419" y="366623"/>
                </a:cubicBezTo>
                <a:cubicBezTo>
                  <a:pt x="1487324" y="304393"/>
                  <a:pt x="1430174" y="240258"/>
                  <a:pt x="1428269" y="191363"/>
                </a:cubicBezTo>
                <a:cubicBezTo>
                  <a:pt x="1426364" y="142468"/>
                  <a:pt x="1456844" y="105003"/>
                  <a:pt x="1473989" y="73253"/>
                </a:cubicBezTo>
                <a:cubicBezTo>
                  <a:pt x="1491134" y="41503"/>
                  <a:pt x="1504469" y="5943"/>
                  <a:pt x="1531139" y="863"/>
                </a:cubicBezTo>
                <a:cubicBezTo>
                  <a:pt x="1557809" y="-4217"/>
                  <a:pt x="1604799" y="13563"/>
                  <a:pt x="1634009" y="42773"/>
                </a:cubicBezTo>
                <a:cubicBezTo>
                  <a:pt x="1663219" y="71983"/>
                  <a:pt x="1679094" y="147548"/>
                  <a:pt x="1706399" y="176123"/>
                </a:cubicBezTo>
                <a:cubicBezTo>
                  <a:pt x="1733704" y="204698"/>
                  <a:pt x="1804824" y="213588"/>
                  <a:pt x="1797839" y="214223"/>
                </a:cubicBezTo>
                <a:cubicBezTo>
                  <a:pt x="1817524" y="382498"/>
                  <a:pt x="1845464" y="1188948"/>
                  <a:pt x="1824509" y="1185773"/>
                </a:cubicBezTo>
                <a:cubicBezTo>
                  <a:pt x="1803554" y="1182598"/>
                  <a:pt x="400839" y="1198473"/>
                  <a:pt x="121439" y="117434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120737" y="7966812"/>
            <a:ext cx="562194" cy="918385"/>
          </a:xfrm>
          <a:custGeom>
            <a:avLst/>
            <a:gdLst>
              <a:gd name="connsiteX0" fmla="*/ 550573 w 584045"/>
              <a:gd name="connsiteY0" fmla="*/ 60858 h 973941"/>
              <a:gd name="connsiteX1" fmla="*/ 470563 w 584045"/>
              <a:gd name="connsiteY1" fmla="*/ 60858 h 973941"/>
              <a:gd name="connsiteX2" fmla="*/ 379123 w 584045"/>
              <a:gd name="connsiteY2" fmla="*/ 11328 h 973941"/>
              <a:gd name="connsiteX3" fmla="*/ 314353 w 584045"/>
              <a:gd name="connsiteY3" fmla="*/ 22758 h 973941"/>
              <a:gd name="connsiteX4" fmla="*/ 367693 w 584045"/>
              <a:gd name="connsiteY4" fmla="*/ 194208 h 973941"/>
              <a:gd name="connsiteX5" fmla="*/ 352453 w 584045"/>
              <a:gd name="connsiteY5" fmla="*/ 300888 h 973941"/>
              <a:gd name="connsiteX6" fmla="*/ 302923 w 584045"/>
              <a:gd name="connsiteY6" fmla="*/ 365658 h 973941"/>
              <a:gd name="connsiteX7" fmla="*/ 268633 w 584045"/>
              <a:gd name="connsiteY7" fmla="*/ 415188 h 973941"/>
              <a:gd name="connsiteX8" fmla="*/ 192433 w 584045"/>
              <a:gd name="connsiteY8" fmla="*/ 434238 h 973941"/>
              <a:gd name="connsiteX9" fmla="*/ 93373 w 584045"/>
              <a:gd name="connsiteY9" fmla="*/ 430428 h 973941"/>
              <a:gd name="connsiteX10" fmla="*/ 1933 w 584045"/>
              <a:gd name="connsiteY10" fmla="*/ 426618 h 973941"/>
              <a:gd name="connsiteX11" fmla="*/ 36223 w 584045"/>
              <a:gd name="connsiteY11" fmla="*/ 582828 h 973941"/>
              <a:gd name="connsiteX12" fmla="*/ 97183 w 584045"/>
              <a:gd name="connsiteY12" fmla="*/ 666648 h 973941"/>
              <a:gd name="connsiteX13" fmla="*/ 211483 w 584045"/>
              <a:gd name="connsiteY13" fmla="*/ 666648 h 973941"/>
              <a:gd name="connsiteX14" fmla="*/ 245773 w 584045"/>
              <a:gd name="connsiteY14" fmla="*/ 727608 h 973941"/>
              <a:gd name="connsiteX15" fmla="*/ 219103 w 584045"/>
              <a:gd name="connsiteY15" fmla="*/ 902868 h 973941"/>
              <a:gd name="connsiteX16" fmla="*/ 558193 w 584045"/>
              <a:gd name="connsiteY16" fmla="*/ 906678 h 973941"/>
              <a:gd name="connsiteX17" fmla="*/ 550573 w 584045"/>
              <a:gd name="connsiteY17" fmla="*/ 60858 h 973941"/>
              <a:gd name="connsiteX0" fmla="*/ 550573 w 562194"/>
              <a:gd name="connsiteY0" fmla="*/ 60858 h 918385"/>
              <a:gd name="connsiteX1" fmla="*/ 470563 w 562194"/>
              <a:gd name="connsiteY1" fmla="*/ 60858 h 918385"/>
              <a:gd name="connsiteX2" fmla="*/ 379123 w 562194"/>
              <a:gd name="connsiteY2" fmla="*/ 11328 h 918385"/>
              <a:gd name="connsiteX3" fmla="*/ 314353 w 562194"/>
              <a:gd name="connsiteY3" fmla="*/ 22758 h 918385"/>
              <a:gd name="connsiteX4" fmla="*/ 367693 w 562194"/>
              <a:gd name="connsiteY4" fmla="*/ 194208 h 918385"/>
              <a:gd name="connsiteX5" fmla="*/ 352453 w 562194"/>
              <a:gd name="connsiteY5" fmla="*/ 300888 h 918385"/>
              <a:gd name="connsiteX6" fmla="*/ 302923 w 562194"/>
              <a:gd name="connsiteY6" fmla="*/ 365658 h 918385"/>
              <a:gd name="connsiteX7" fmla="*/ 268633 w 562194"/>
              <a:gd name="connsiteY7" fmla="*/ 415188 h 918385"/>
              <a:gd name="connsiteX8" fmla="*/ 192433 w 562194"/>
              <a:gd name="connsiteY8" fmla="*/ 434238 h 918385"/>
              <a:gd name="connsiteX9" fmla="*/ 93373 w 562194"/>
              <a:gd name="connsiteY9" fmla="*/ 430428 h 918385"/>
              <a:gd name="connsiteX10" fmla="*/ 1933 w 562194"/>
              <a:gd name="connsiteY10" fmla="*/ 426618 h 918385"/>
              <a:gd name="connsiteX11" fmla="*/ 36223 w 562194"/>
              <a:gd name="connsiteY11" fmla="*/ 582828 h 918385"/>
              <a:gd name="connsiteX12" fmla="*/ 97183 w 562194"/>
              <a:gd name="connsiteY12" fmla="*/ 666648 h 918385"/>
              <a:gd name="connsiteX13" fmla="*/ 211483 w 562194"/>
              <a:gd name="connsiteY13" fmla="*/ 666648 h 918385"/>
              <a:gd name="connsiteX14" fmla="*/ 245773 w 562194"/>
              <a:gd name="connsiteY14" fmla="*/ 727608 h 918385"/>
              <a:gd name="connsiteX15" fmla="*/ 219103 w 562194"/>
              <a:gd name="connsiteY15" fmla="*/ 902868 h 918385"/>
              <a:gd name="connsiteX16" fmla="*/ 558193 w 562194"/>
              <a:gd name="connsiteY16" fmla="*/ 906678 h 918385"/>
              <a:gd name="connsiteX17" fmla="*/ 550573 w 562194"/>
              <a:gd name="connsiteY17" fmla="*/ 60858 h 918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2194" h="918385">
                <a:moveTo>
                  <a:pt x="550573" y="60858"/>
                </a:moveTo>
                <a:cubicBezTo>
                  <a:pt x="535968" y="-80112"/>
                  <a:pt x="499138" y="69113"/>
                  <a:pt x="470563" y="60858"/>
                </a:cubicBezTo>
                <a:cubicBezTo>
                  <a:pt x="441988" y="52603"/>
                  <a:pt x="405158" y="17678"/>
                  <a:pt x="379123" y="11328"/>
                </a:cubicBezTo>
                <a:cubicBezTo>
                  <a:pt x="353088" y="4978"/>
                  <a:pt x="316258" y="-7722"/>
                  <a:pt x="314353" y="22758"/>
                </a:cubicBezTo>
                <a:cubicBezTo>
                  <a:pt x="312448" y="53238"/>
                  <a:pt x="361343" y="147853"/>
                  <a:pt x="367693" y="194208"/>
                </a:cubicBezTo>
                <a:cubicBezTo>
                  <a:pt x="374043" y="240563"/>
                  <a:pt x="363248" y="272313"/>
                  <a:pt x="352453" y="300888"/>
                </a:cubicBezTo>
                <a:cubicBezTo>
                  <a:pt x="341658" y="329463"/>
                  <a:pt x="316893" y="346608"/>
                  <a:pt x="302923" y="365658"/>
                </a:cubicBezTo>
                <a:cubicBezTo>
                  <a:pt x="288953" y="384708"/>
                  <a:pt x="287048" y="403758"/>
                  <a:pt x="268633" y="415188"/>
                </a:cubicBezTo>
                <a:cubicBezTo>
                  <a:pt x="250218" y="426618"/>
                  <a:pt x="221643" y="431698"/>
                  <a:pt x="192433" y="434238"/>
                </a:cubicBezTo>
                <a:cubicBezTo>
                  <a:pt x="163223" y="436778"/>
                  <a:pt x="93373" y="430428"/>
                  <a:pt x="93373" y="430428"/>
                </a:cubicBezTo>
                <a:cubicBezTo>
                  <a:pt x="61623" y="429158"/>
                  <a:pt x="11458" y="401218"/>
                  <a:pt x="1933" y="426618"/>
                </a:cubicBezTo>
                <a:cubicBezTo>
                  <a:pt x="-7592" y="452018"/>
                  <a:pt x="20348" y="542823"/>
                  <a:pt x="36223" y="582828"/>
                </a:cubicBezTo>
                <a:cubicBezTo>
                  <a:pt x="52098" y="622833"/>
                  <a:pt x="67973" y="652678"/>
                  <a:pt x="97183" y="666648"/>
                </a:cubicBezTo>
                <a:cubicBezTo>
                  <a:pt x="126393" y="680618"/>
                  <a:pt x="186718" y="656488"/>
                  <a:pt x="211483" y="666648"/>
                </a:cubicBezTo>
                <a:cubicBezTo>
                  <a:pt x="236248" y="676808"/>
                  <a:pt x="244503" y="688238"/>
                  <a:pt x="245773" y="727608"/>
                </a:cubicBezTo>
                <a:cubicBezTo>
                  <a:pt x="247043" y="766978"/>
                  <a:pt x="167033" y="873023"/>
                  <a:pt x="219103" y="902868"/>
                </a:cubicBezTo>
                <a:cubicBezTo>
                  <a:pt x="271173" y="932713"/>
                  <a:pt x="552478" y="911123"/>
                  <a:pt x="558193" y="906678"/>
                </a:cubicBezTo>
                <a:cubicBezTo>
                  <a:pt x="563908" y="902233"/>
                  <a:pt x="565178" y="201828"/>
                  <a:pt x="550573" y="6085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6381245" y="8447178"/>
            <a:ext cx="304136" cy="454060"/>
          </a:xfrm>
          <a:custGeom>
            <a:avLst/>
            <a:gdLst>
              <a:gd name="connsiteX0" fmla="*/ 91945 w 304136"/>
              <a:gd name="connsiteY0" fmla="*/ 422502 h 454060"/>
              <a:gd name="connsiteX1" fmla="*/ 118615 w 304136"/>
              <a:gd name="connsiteY1" fmla="*/ 262482 h 454060"/>
              <a:gd name="connsiteX2" fmla="*/ 69085 w 304136"/>
              <a:gd name="connsiteY2" fmla="*/ 167232 h 454060"/>
              <a:gd name="connsiteX3" fmla="*/ 505 w 304136"/>
              <a:gd name="connsiteY3" fmla="*/ 79602 h 454060"/>
              <a:gd name="connsiteX4" fmla="*/ 107185 w 304136"/>
              <a:gd name="connsiteY4" fmla="*/ 11022 h 454060"/>
              <a:gd name="connsiteX5" fmla="*/ 191005 w 304136"/>
              <a:gd name="connsiteY5" fmla="*/ 14832 h 454060"/>
              <a:gd name="connsiteX6" fmla="*/ 232915 w 304136"/>
              <a:gd name="connsiteY6" fmla="*/ 151992 h 454060"/>
              <a:gd name="connsiteX7" fmla="*/ 293875 w 304136"/>
              <a:gd name="connsiteY7" fmla="*/ 216762 h 454060"/>
              <a:gd name="connsiteX8" fmla="*/ 282445 w 304136"/>
              <a:gd name="connsiteY8" fmla="*/ 433932 h 454060"/>
              <a:gd name="connsiteX9" fmla="*/ 91945 w 304136"/>
              <a:gd name="connsiteY9" fmla="*/ 422502 h 45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136" h="454060">
                <a:moveTo>
                  <a:pt x="91945" y="422502"/>
                </a:moveTo>
                <a:cubicBezTo>
                  <a:pt x="64640" y="393927"/>
                  <a:pt x="122425" y="305027"/>
                  <a:pt x="118615" y="262482"/>
                </a:cubicBezTo>
                <a:cubicBezTo>
                  <a:pt x="114805" y="219937"/>
                  <a:pt x="88770" y="197712"/>
                  <a:pt x="69085" y="167232"/>
                </a:cubicBezTo>
                <a:cubicBezTo>
                  <a:pt x="49400" y="136752"/>
                  <a:pt x="-5845" y="105637"/>
                  <a:pt x="505" y="79602"/>
                </a:cubicBezTo>
                <a:cubicBezTo>
                  <a:pt x="6855" y="53567"/>
                  <a:pt x="75435" y="21817"/>
                  <a:pt x="107185" y="11022"/>
                </a:cubicBezTo>
                <a:cubicBezTo>
                  <a:pt x="138935" y="227"/>
                  <a:pt x="170050" y="-8663"/>
                  <a:pt x="191005" y="14832"/>
                </a:cubicBezTo>
                <a:cubicBezTo>
                  <a:pt x="211960" y="38327"/>
                  <a:pt x="215770" y="118337"/>
                  <a:pt x="232915" y="151992"/>
                </a:cubicBezTo>
                <a:cubicBezTo>
                  <a:pt x="250060" y="185647"/>
                  <a:pt x="285620" y="169772"/>
                  <a:pt x="293875" y="216762"/>
                </a:cubicBezTo>
                <a:cubicBezTo>
                  <a:pt x="302130" y="263752"/>
                  <a:pt x="316735" y="397102"/>
                  <a:pt x="282445" y="433932"/>
                </a:cubicBezTo>
                <a:cubicBezTo>
                  <a:pt x="248155" y="470762"/>
                  <a:pt x="119250" y="451077"/>
                  <a:pt x="91945" y="4225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5153061" y="7545037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7" name="Group 136"/>
          <p:cNvGrpSpPr/>
          <p:nvPr/>
        </p:nvGrpSpPr>
        <p:grpSpPr>
          <a:xfrm>
            <a:off x="2682313" y="1922231"/>
            <a:ext cx="415498" cy="276999"/>
            <a:chOff x="4055436" y="7478684"/>
            <a:chExt cx="415498" cy="276999"/>
          </a:xfrm>
        </p:grpSpPr>
        <p:sp>
          <p:nvSpPr>
            <p:cNvPr id="138" name="TextBox 137"/>
            <p:cNvSpPr txBox="1"/>
            <p:nvPr/>
          </p:nvSpPr>
          <p:spPr>
            <a:xfrm>
              <a:off x="4055436" y="7478684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885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2" name="Freeform 141"/>
          <p:cNvSpPr>
            <a:spLocks noChangeAspect="1"/>
          </p:cNvSpPr>
          <p:nvPr/>
        </p:nvSpPr>
        <p:spPr>
          <a:xfrm>
            <a:off x="1959621" y="1302232"/>
            <a:ext cx="4725721" cy="5245685"/>
          </a:xfrm>
          <a:custGeom>
            <a:avLst/>
            <a:gdLst>
              <a:gd name="connsiteX0" fmla="*/ 121937 w 4463432"/>
              <a:gd name="connsiteY0" fmla="*/ 0 h 4476065"/>
              <a:gd name="connsiteX1" fmla="*/ 243857 w 4463432"/>
              <a:gd name="connsiteY1" fmla="*/ 167640 h 4476065"/>
              <a:gd name="connsiteX2" fmla="*/ 464837 w 4463432"/>
              <a:gd name="connsiteY2" fmla="*/ 198120 h 4476065"/>
              <a:gd name="connsiteX3" fmla="*/ 716297 w 4463432"/>
              <a:gd name="connsiteY3" fmla="*/ 320040 h 4476065"/>
              <a:gd name="connsiteX4" fmla="*/ 693437 w 4463432"/>
              <a:gd name="connsiteY4" fmla="*/ 434340 h 4476065"/>
              <a:gd name="connsiteX5" fmla="*/ 861077 w 4463432"/>
              <a:gd name="connsiteY5" fmla="*/ 556260 h 4476065"/>
              <a:gd name="connsiteX6" fmla="*/ 899177 w 4463432"/>
              <a:gd name="connsiteY6" fmla="*/ 655320 h 4476065"/>
              <a:gd name="connsiteX7" fmla="*/ 739157 w 4463432"/>
              <a:gd name="connsiteY7" fmla="*/ 762000 h 4476065"/>
              <a:gd name="connsiteX8" fmla="*/ 685817 w 4463432"/>
              <a:gd name="connsiteY8" fmla="*/ 845820 h 4476065"/>
              <a:gd name="connsiteX9" fmla="*/ 769637 w 4463432"/>
              <a:gd name="connsiteY9" fmla="*/ 1028700 h 4476065"/>
              <a:gd name="connsiteX10" fmla="*/ 853457 w 4463432"/>
              <a:gd name="connsiteY10" fmla="*/ 1150620 h 4476065"/>
              <a:gd name="connsiteX11" fmla="*/ 1005857 w 4463432"/>
              <a:gd name="connsiteY11" fmla="*/ 1242060 h 4476065"/>
              <a:gd name="connsiteX12" fmla="*/ 1120157 w 4463432"/>
              <a:gd name="connsiteY12" fmla="*/ 1165860 h 4476065"/>
              <a:gd name="connsiteX13" fmla="*/ 1188737 w 4463432"/>
              <a:gd name="connsiteY13" fmla="*/ 1165860 h 4476065"/>
              <a:gd name="connsiteX14" fmla="*/ 1226837 w 4463432"/>
              <a:gd name="connsiteY14" fmla="*/ 1280160 h 4476065"/>
              <a:gd name="connsiteX15" fmla="*/ 1280177 w 4463432"/>
              <a:gd name="connsiteY15" fmla="*/ 1371600 h 4476065"/>
              <a:gd name="connsiteX16" fmla="*/ 1295417 w 4463432"/>
              <a:gd name="connsiteY16" fmla="*/ 1455420 h 4476065"/>
              <a:gd name="connsiteX17" fmla="*/ 1165877 w 4463432"/>
              <a:gd name="connsiteY17" fmla="*/ 1531620 h 4476065"/>
              <a:gd name="connsiteX18" fmla="*/ 1181117 w 4463432"/>
              <a:gd name="connsiteY18" fmla="*/ 1623060 h 4476065"/>
              <a:gd name="connsiteX19" fmla="*/ 1074437 w 4463432"/>
              <a:gd name="connsiteY19" fmla="*/ 1645920 h 4476065"/>
              <a:gd name="connsiteX20" fmla="*/ 952517 w 4463432"/>
              <a:gd name="connsiteY20" fmla="*/ 1592580 h 4476065"/>
              <a:gd name="connsiteX21" fmla="*/ 815357 w 4463432"/>
              <a:gd name="connsiteY21" fmla="*/ 1684020 h 4476065"/>
              <a:gd name="connsiteX22" fmla="*/ 868697 w 4463432"/>
              <a:gd name="connsiteY22" fmla="*/ 1798320 h 4476065"/>
              <a:gd name="connsiteX23" fmla="*/ 1066817 w 4463432"/>
              <a:gd name="connsiteY23" fmla="*/ 1859280 h 4476065"/>
              <a:gd name="connsiteX24" fmla="*/ 1150637 w 4463432"/>
              <a:gd name="connsiteY24" fmla="*/ 1874520 h 4476065"/>
              <a:gd name="connsiteX25" fmla="*/ 998237 w 4463432"/>
              <a:gd name="connsiteY25" fmla="*/ 1935480 h 4476065"/>
              <a:gd name="connsiteX26" fmla="*/ 883937 w 4463432"/>
              <a:gd name="connsiteY26" fmla="*/ 1996440 h 4476065"/>
              <a:gd name="connsiteX27" fmla="*/ 853457 w 4463432"/>
              <a:gd name="connsiteY27" fmla="*/ 2049780 h 4476065"/>
              <a:gd name="connsiteX28" fmla="*/ 883937 w 4463432"/>
              <a:gd name="connsiteY28" fmla="*/ 2148840 h 4476065"/>
              <a:gd name="connsiteX29" fmla="*/ 830597 w 4463432"/>
              <a:gd name="connsiteY29" fmla="*/ 2186940 h 4476065"/>
              <a:gd name="connsiteX30" fmla="*/ 678197 w 4463432"/>
              <a:gd name="connsiteY30" fmla="*/ 2118360 h 4476065"/>
              <a:gd name="connsiteX31" fmla="*/ 586757 w 4463432"/>
              <a:gd name="connsiteY31" fmla="*/ 2080260 h 4476065"/>
              <a:gd name="connsiteX32" fmla="*/ 457217 w 4463432"/>
              <a:gd name="connsiteY32" fmla="*/ 2087880 h 4476065"/>
              <a:gd name="connsiteX33" fmla="*/ 320057 w 4463432"/>
              <a:gd name="connsiteY33" fmla="*/ 2148840 h 4476065"/>
              <a:gd name="connsiteX34" fmla="*/ 213377 w 4463432"/>
              <a:gd name="connsiteY34" fmla="*/ 2186940 h 4476065"/>
              <a:gd name="connsiteX35" fmla="*/ 53357 w 4463432"/>
              <a:gd name="connsiteY35" fmla="*/ 2278380 h 4476065"/>
              <a:gd name="connsiteX36" fmla="*/ 190517 w 4463432"/>
              <a:gd name="connsiteY36" fmla="*/ 2438400 h 4476065"/>
              <a:gd name="connsiteX37" fmla="*/ 419117 w 4463432"/>
              <a:gd name="connsiteY37" fmla="*/ 2499360 h 4476065"/>
              <a:gd name="connsiteX38" fmla="*/ 632477 w 4463432"/>
              <a:gd name="connsiteY38" fmla="*/ 2514600 h 4476065"/>
              <a:gd name="connsiteX39" fmla="*/ 769637 w 4463432"/>
              <a:gd name="connsiteY39" fmla="*/ 2537460 h 4476065"/>
              <a:gd name="connsiteX40" fmla="*/ 929657 w 4463432"/>
              <a:gd name="connsiteY40" fmla="*/ 2575560 h 4476065"/>
              <a:gd name="connsiteX41" fmla="*/ 1089677 w 4463432"/>
              <a:gd name="connsiteY41" fmla="*/ 2705100 h 4476065"/>
              <a:gd name="connsiteX42" fmla="*/ 1059197 w 4463432"/>
              <a:gd name="connsiteY42" fmla="*/ 2758440 h 4476065"/>
              <a:gd name="connsiteX43" fmla="*/ 960137 w 4463432"/>
              <a:gd name="connsiteY43" fmla="*/ 2766060 h 4476065"/>
              <a:gd name="connsiteX44" fmla="*/ 731537 w 4463432"/>
              <a:gd name="connsiteY44" fmla="*/ 2788920 h 4476065"/>
              <a:gd name="connsiteX45" fmla="*/ 563897 w 4463432"/>
              <a:gd name="connsiteY45" fmla="*/ 2811780 h 4476065"/>
              <a:gd name="connsiteX46" fmla="*/ 457217 w 4463432"/>
              <a:gd name="connsiteY46" fmla="*/ 2872740 h 4476065"/>
              <a:gd name="connsiteX47" fmla="*/ 342917 w 4463432"/>
              <a:gd name="connsiteY47" fmla="*/ 2910840 h 4476065"/>
              <a:gd name="connsiteX48" fmla="*/ 289577 w 4463432"/>
              <a:gd name="connsiteY48" fmla="*/ 2910840 h 4476065"/>
              <a:gd name="connsiteX49" fmla="*/ 220997 w 4463432"/>
              <a:gd name="connsiteY49" fmla="*/ 2987040 h 4476065"/>
              <a:gd name="connsiteX50" fmla="*/ 228617 w 4463432"/>
              <a:gd name="connsiteY50" fmla="*/ 3200400 h 4476065"/>
              <a:gd name="connsiteX51" fmla="*/ 327677 w 4463432"/>
              <a:gd name="connsiteY51" fmla="*/ 3337560 h 4476065"/>
              <a:gd name="connsiteX52" fmla="*/ 335297 w 4463432"/>
              <a:gd name="connsiteY52" fmla="*/ 3467100 h 4476065"/>
              <a:gd name="connsiteX53" fmla="*/ 228617 w 4463432"/>
              <a:gd name="connsiteY53" fmla="*/ 3619500 h 4476065"/>
              <a:gd name="connsiteX54" fmla="*/ 53357 w 4463432"/>
              <a:gd name="connsiteY54" fmla="*/ 3741420 h 4476065"/>
              <a:gd name="connsiteX55" fmla="*/ 17 w 4463432"/>
              <a:gd name="connsiteY55" fmla="*/ 3863340 h 4476065"/>
              <a:gd name="connsiteX56" fmla="*/ 53357 w 4463432"/>
              <a:gd name="connsiteY56" fmla="*/ 3939540 h 4476065"/>
              <a:gd name="connsiteX57" fmla="*/ 335297 w 4463432"/>
              <a:gd name="connsiteY57" fmla="*/ 3810000 h 4476065"/>
              <a:gd name="connsiteX58" fmla="*/ 563897 w 4463432"/>
              <a:gd name="connsiteY58" fmla="*/ 3749040 h 4476065"/>
              <a:gd name="connsiteX59" fmla="*/ 723917 w 4463432"/>
              <a:gd name="connsiteY59" fmla="*/ 3741420 h 4476065"/>
              <a:gd name="connsiteX60" fmla="*/ 952517 w 4463432"/>
              <a:gd name="connsiteY60" fmla="*/ 3771900 h 4476065"/>
              <a:gd name="connsiteX61" fmla="*/ 1059197 w 4463432"/>
              <a:gd name="connsiteY61" fmla="*/ 3771900 h 4476065"/>
              <a:gd name="connsiteX62" fmla="*/ 1158257 w 4463432"/>
              <a:gd name="connsiteY62" fmla="*/ 3672840 h 4476065"/>
              <a:gd name="connsiteX63" fmla="*/ 1280177 w 4463432"/>
              <a:gd name="connsiteY63" fmla="*/ 3665220 h 4476065"/>
              <a:gd name="connsiteX64" fmla="*/ 1432577 w 4463432"/>
              <a:gd name="connsiteY64" fmla="*/ 3550920 h 4476065"/>
              <a:gd name="connsiteX65" fmla="*/ 1554497 w 4463432"/>
              <a:gd name="connsiteY65" fmla="*/ 3444240 h 4476065"/>
              <a:gd name="connsiteX66" fmla="*/ 1691657 w 4463432"/>
              <a:gd name="connsiteY66" fmla="*/ 3314700 h 4476065"/>
              <a:gd name="connsiteX67" fmla="*/ 1775477 w 4463432"/>
              <a:gd name="connsiteY67" fmla="*/ 3185160 h 4476065"/>
              <a:gd name="connsiteX68" fmla="*/ 1866917 w 4463432"/>
              <a:gd name="connsiteY68" fmla="*/ 3116580 h 4476065"/>
              <a:gd name="connsiteX69" fmla="*/ 1950737 w 4463432"/>
              <a:gd name="connsiteY69" fmla="*/ 3101340 h 4476065"/>
              <a:gd name="connsiteX70" fmla="*/ 2026937 w 4463432"/>
              <a:gd name="connsiteY70" fmla="*/ 3169920 h 4476065"/>
              <a:gd name="connsiteX71" fmla="*/ 2049797 w 4463432"/>
              <a:gd name="connsiteY71" fmla="*/ 3322320 h 4476065"/>
              <a:gd name="connsiteX72" fmla="*/ 2026937 w 4463432"/>
              <a:gd name="connsiteY72" fmla="*/ 3489960 h 4476065"/>
              <a:gd name="connsiteX73" fmla="*/ 1958357 w 4463432"/>
              <a:gd name="connsiteY73" fmla="*/ 3642360 h 4476065"/>
              <a:gd name="connsiteX74" fmla="*/ 1935497 w 4463432"/>
              <a:gd name="connsiteY74" fmla="*/ 3703320 h 4476065"/>
              <a:gd name="connsiteX75" fmla="*/ 2004077 w 4463432"/>
              <a:gd name="connsiteY75" fmla="*/ 3771900 h 4476065"/>
              <a:gd name="connsiteX76" fmla="*/ 2156477 w 4463432"/>
              <a:gd name="connsiteY76" fmla="*/ 3779520 h 4476065"/>
              <a:gd name="connsiteX77" fmla="*/ 2286017 w 4463432"/>
              <a:gd name="connsiteY77" fmla="*/ 3840480 h 4476065"/>
              <a:gd name="connsiteX78" fmla="*/ 2278397 w 4463432"/>
              <a:gd name="connsiteY78" fmla="*/ 3954780 h 4476065"/>
              <a:gd name="connsiteX79" fmla="*/ 2278397 w 4463432"/>
              <a:gd name="connsiteY79" fmla="*/ 4053840 h 4476065"/>
              <a:gd name="connsiteX80" fmla="*/ 2438417 w 4463432"/>
              <a:gd name="connsiteY80" fmla="*/ 4198620 h 4476065"/>
              <a:gd name="connsiteX81" fmla="*/ 2682257 w 4463432"/>
              <a:gd name="connsiteY81" fmla="*/ 4366260 h 4476065"/>
              <a:gd name="connsiteX82" fmla="*/ 2941337 w 4463432"/>
              <a:gd name="connsiteY82" fmla="*/ 4442460 h 4476065"/>
              <a:gd name="connsiteX83" fmla="*/ 3070877 w 4463432"/>
              <a:gd name="connsiteY83" fmla="*/ 4450080 h 4476065"/>
              <a:gd name="connsiteX84" fmla="*/ 3177557 w 4463432"/>
              <a:gd name="connsiteY84" fmla="*/ 4107180 h 4476065"/>
              <a:gd name="connsiteX85" fmla="*/ 3169937 w 4463432"/>
              <a:gd name="connsiteY85" fmla="*/ 3916680 h 4476065"/>
              <a:gd name="connsiteX86" fmla="*/ 3223277 w 4463432"/>
              <a:gd name="connsiteY86" fmla="*/ 3810000 h 4476065"/>
              <a:gd name="connsiteX87" fmla="*/ 3383297 w 4463432"/>
              <a:gd name="connsiteY87" fmla="*/ 3756660 h 4476065"/>
              <a:gd name="connsiteX88" fmla="*/ 3467117 w 4463432"/>
              <a:gd name="connsiteY88" fmla="*/ 3695700 h 4476065"/>
              <a:gd name="connsiteX89" fmla="*/ 3467117 w 4463432"/>
              <a:gd name="connsiteY89" fmla="*/ 3573780 h 4476065"/>
              <a:gd name="connsiteX90" fmla="*/ 3611897 w 4463432"/>
              <a:gd name="connsiteY90" fmla="*/ 3604260 h 4476065"/>
              <a:gd name="connsiteX91" fmla="*/ 3604277 w 4463432"/>
              <a:gd name="connsiteY91" fmla="*/ 3771900 h 4476065"/>
              <a:gd name="connsiteX92" fmla="*/ 3550937 w 4463432"/>
              <a:gd name="connsiteY92" fmla="*/ 3909060 h 4476065"/>
              <a:gd name="connsiteX93" fmla="*/ 3497597 w 4463432"/>
              <a:gd name="connsiteY93" fmla="*/ 3985260 h 4476065"/>
              <a:gd name="connsiteX94" fmla="*/ 3360437 w 4463432"/>
              <a:gd name="connsiteY94" fmla="*/ 3985260 h 4476065"/>
              <a:gd name="connsiteX95" fmla="*/ 3322337 w 4463432"/>
              <a:gd name="connsiteY95" fmla="*/ 4038600 h 4476065"/>
              <a:gd name="connsiteX96" fmla="*/ 3413777 w 4463432"/>
              <a:gd name="connsiteY96" fmla="*/ 4061460 h 4476065"/>
              <a:gd name="connsiteX97" fmla="*/ 3543317 w 4463432"/>
              <a:gd name="connsiteY97" fmla="*/ 4061460 h 4476065"/>
              <a:gd name="connsiteX98" fmla="*/ 3680477 w 4463432"/>
              <a:gd name="connsiteY98" fmla="*/ 4084320 h 4476065"/>
              <a:gd name="connsiteX99" fmla="*/ 3771917 w 4463432"/>
              <a:gd name="connsiteY99" fmla="*/ 3977640 h 4476065"/>
              <a:gd name="connsiteX100" fmla="*/ 3779537 w 4463432"/>
              <a:gd name="connsiteY100" fmla="*/ 3779520 h 4476065"/>
              <a:gd name="connsiteX101" fmla="*/ 3893837 w 4463432"/>
              <a:gd name="connsiteY101" fmla="*/ 3619500 h 4476065"/>
              <a:gd name="connsiteX102" fmla="*/ 4030997 w 4463432"/>
              <a:gd name="connsiteY102" fmla="*/ 3550920 h 4476065"/>
              <a:gd name="connsiteX103" fmla="*/ 4152917 w 4463432"/>
              <a:gd name="connsiteY103" fmla="*/ 3467100 h 4476065"/>
              <a:gd name="connsiteX104" fmla="*/ 4343417 w 4463432"/>
              <a:gd name="connsiteY104" fmla="*/ 3345180 h 4476065"/>
              <a:gd name="connsiteX105" fmla="*/ 4450097 w 4463432"/>
              <a:gd name="connsiteY105" fmla="*/ 3345180 h 4476065"/>
              <a:gd name="connsiteX106" fmla="*/ 4450097 w 4463432"/>
              <a:gd name="connsiteY106" fmla="*/ 1821180 h 4476065"/>
              <a:gd name="connsiteX107" fmla="*/ 4343417 w 4463432"/>
              <a:gd name="connsiteY107" fmla="*/ 1752600 h 4476065"/>
              <a:gd name="connsiteX108" fmla="*/ 4198637 w 4463432"/>
              <a:gd name="connsiteY108" fmla="*/ 1661160 h 4476065"/>
              <a:gd name="connsiteX109" fmla="*/ 4107197 w 4463432"/>
              <a:gd name="connsiteY109" fmla="*/ 1554480 h 4476065"/>
              <a:gd name="connsiteX110" fmla="*/ 4061477 w 4463432"/>
              <a:gd name="connsiteY110" fmla="*/ 1615440 h 4476065"/>
              <a:gd name="connsiteX111" fmla="*/ 4030997 w 4463432"/>
              <a:gd name="connsiteY111" fmla="*/ 1691640 h 4476065"/>
              <a:gd name="connsiteX112" fmla="*/ 3970037 w 4463432"/>
              <a:gd name="connsiteY112" fmla="*/ 1775460 h 4476065"/>
              <a:gd name="connsiteX113" fmla="*/ 3840497 w 4463432"/>
              <a:gd name="connsiteY113" fmla="*/ 1813560 h 4476065"/>
              <a:gd name="connsiteX114" fmla="*/ 3794777 w 4463432"/>
              <a:gd name="connsiteY114" fmla="*/ 1737360 h 4476065"/>
              <a:gd name="connsiteX115" fmla="*/ 3596657 w 4463432"/>
              <a:gd name="connsiteY115" fmla="*/ 1668780 h 4476065"/>
              <a:gd name="connsiteX116" fmla="*/ 3512837 w 4463432"/>
              <a:gd name="connsiteY116" fmla="*/ 1623060 h 4476065"/>
              <a:gd name="connsiteX117" fmla="*/ 3779537 w 4463432"/>
              <a:gd name="connsiteY117" fmla="*/ 1440180 h 4476065"/>
              <a:gd name="connsiteX118" fmla="*/ 3794777 w 4463432"/>
              <a:gd name="connsiteY118" fmla="*/ 1356360 h 4476065"/>
              <a:gd name="connsiteX119" fmla="*/ 3619517 w 4463432"/>
              <a:gd name="connsiteY119" fmla="*/ 1257300 h 4476065"/>
              <a:gd name="connsiteX120" fmla="*/ 3741437 w 4463432"/>
              <a:gd name="connsiteY120" fmla="*/ 1143000 h 4476065"/>
              <a:gd name="connsiteX121" fmla="*/ 3718577 w 4463432"/>
              <a:gd name="connsiteY121" fmla="*/ 975360 h 4476065"/>
              <a:gd name="connsiteX122" fmla="*/ 3672857 w 4463432"/>
              <a:gd name="connsiteY122" fmla="*/ 853440 h 4476065"/>
              <a:gd name="connsiteX123" fmla="*/ 3444257 w 4463432"/>
              <a:gd name="connsiteY123" fmla="*/ 899160 h 4476065"/>
              <a:gd name="connsiteX124" fmla="*/ 3352817 w 4463432"/>
              <a:gd name="connsiteY124" fmla="*/ 784860 h 4476065"/>
              <a:gd name="connsiteX125" fmla="*/ 3398537 w 4463432"/>
              <a:gd name="connsiteY125" fmla="*/ 624840 h 4476065"/>
              <a:gd name="connsiteX126" fmla="*/ 3360437 w 4463432"/>
              <a:gd name="connsiteY126" fmla="*/ 548640 h 4476065"/>
              <a:gd name="connsiteX127" fmla="*/ 3253757 w 4463432"/>
              <a:gd name="connsiteY127" fmla="*/ 579120 h 4476065"/>
              <a:gd name="connsiteX128" fmla="*/ 3108977 w 4463432"/>
              <a:gd name="connsiteY128" fmla="*/ 594360 h 4476065"/>
              <a:gd name="connsiteX129" fmla="*/ 3002297 w 4463432"/>
              <a:gd name="connsiteY129" fmla="*/ 487680 h 4476065"/>
              <a:gd name="connsiteX130" fmla="*/ 2910857 w 4463432"/>
              <a:gd name="connsiteY130" fmla="*/ 434340 h 4476065"/>
              <a:gd name="connsiteX131" fmla="*/ 2811797 w 4463432"/>
              <a:gd name="connsiteY131" fmla="*/ 563880 h 4476065"/>
              <a:gd name="connsiteX132" fmla="*/ 2773697 w 4463432"/>
              <a:gd name="connsiteY132" fmla="*/ 594360 h 4476065"/>
              <a:gd name="connsiteX133" fmla="*/ 2628917 w 4463432"/>
              <a:gd name="connsiteY133" fmla="*/ 510540 h 4476065"/>
              <a:gd name="connsiteX134" fmla="*/ 2545097 w 4463432"/>
              <a:gd name="connsiteY134" fmla="*/ 502920 h 4476065"/>
              <a:gd name="connsiteX135" fmla="*/ 2400317 w 4463432"/>
              <a:gd name="connsiteY135" fmla="*/ 541020 h 4476065"/>
              <a:gd name="connsiteX136" fmla="*/ 2392697 w 4463432"/>
              <a:gd name="connsiteY136" fmla="*/ 670560 h 4476065"/>
              <a:gd name="connsiteX137" fmla="*/ 2362217 w 4463432"/>
              <a:gd name="connsiteY137" fmla="*/ 754380 h 4476065"/>
              <a:gd name="connsiteX138" fmla="*/ 2217437 w 4463432"/>
              <a:gd name="connsiteY138" fmla="*/ 670560 h 4476065"/>
              <a:gd name="connsiteX139" fmla="*/ 2209817 w 4463432"/>
              <a:gd name="connsiteY139" fmla="*/ 525780 h 4476065"/>
              <a:gd name="connsiteX140" fmla="*/ 2232677 w 4463432"/>
              <a:gd name="connsiteY140" fmla="*/ 327660 h 4476065"/>
              <a:gd name="connsiteX141" fmla="*/ 2240297 w 4463432"/>
              <a:gd name="connsiteY141" fmla="*/ 175260 h 44760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25997 w 4463432"/>
              <a:gd name="connsiteY141" fmla="*/ 0 h 56571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41237 w 4463432"/>
              <a:gd name="connsiteY141" fmla="*/ 396240 h 5657165"/>
              <a:gd name="connsiteX142" fmla="*/ 2125997 w 4463432"/>
              <a:gd name="connsiteY142" fmla="*/ 0 h 5657165"/>
              <a:gd name="connsiteX0" fmla="*/ 769620 w 5111115"/>
              <a:gd name="connsiteY0" fmla="*/ 917242 h 5393307"/>
              <a:gd name="connsiteX1" fmla="*/ 891540 w 5111115"/>
              <a:gd name="connsiteY1" fmla="*/ 1084882 h 5393307"/>
              <a:gd name="connsiteX2" fmla="*/ 1112520 w 5111115"/>
              <a:gd name="connsiteY2" fmla="*/ 1115362 h 5393307"/>
              <a:gd name="connsiteX3" fmla="*/ 1363980 w 5111115"/>
              <a:gd name="connsiteY3" fmla="*/ 1237282 h 5393307"/>
              <a:gd name="connsiteX4" fmla="*/ 1341120 w 5111115"/>
              <a:gd name="connsiteY4" fmla="*/ 1351582 h 5393307"/>
              <a:gd name="connsiteX5" fmla="*/ 1508760 w 5111115"/>
              <a:gd name="connsiteY5" fmla="*/ 1473502 h 5393307"/>
              <a:gd name="connsiteX6" fmla="*/ 1546860 w 5111115"/>
              <a:gd name="connsiteY6" fmla="*/ 1572562 h 5393307"/>
              <a:gd name="connsiteX7" fmla="*/ 1386840 w 5111115"/>
              <a:gd name="connsiteY7" fmla="*/ 1679242 h 5393307"/>
              <a:gd name="connsiteX8" fmla="*/ 1333500 w 5111115"/>
              <a:gd name="connsiteY8" fmla="*/ 1763062 h 5393307"/>
              <a:gd name="connsiteX9" fmla="*/ 1417320 w 5111115"/>
              <a:gd name="connsiteY9" fmla="*/ 1945942 h 5393307"/>
              <a:gd name="connsiteX10" fmla="*/ 1501140 w 5111115"/>
              <a:gd name="connsiteY10" fmla="*/ 2067862 h 5393307"/>
              <a:gd name="connsiteX11" fmla="*/ 1653540 w 5111115"/>
              <a:gd name="connsiteY11" fmla="*/ 2159302 h 5393307"/>
              <a:gd name="connsiteX12" fmla="*/ 1767840 w 5111115"/>
              <a:gd name="connsiteY12" fmla="*/ 2083102 h 5393307"/>
              <a:gd name="connsiteX13" fmla="*/ 1836420 w 5111115"/>
              <a:gd name="connsiteY13" fmla="*/ 2083102 h 5393307"/>
              <a:gd name="connsiteX14" fmla="*/ 1874520 w 5111115"/>
              <a:gd name="connsiteY14" fmla="*/ 2197402 h 5393307"/>
              <a:gd name="connsiteX15" fmla="*/ 1927860 w 5111115"/>
              <a:gd name="connsiteY15" fmla="*/ 2288842 h 5393307"/>
              <a:gd name="connsiteX16" fmla="*/ 1943100 w 5111115"/>
              <a:gd name="connsiteY16" fmla="*/ 2372662 h 5393307"/>
              <a:gd name="connsiteX17" fmla="*/ 1813560 w 5111115"/>
              <a:gd name="connsiteY17" fmla="*/ 2448862 h 5393307"/>
              <a:gd name="connsiteX18" fmla="*/ 1828800 w 5111115"/>
              <a:gd name="connsiteY18" fmla="*/ 2540302 h 5393307"/>
              <a:gd name="connsiteX19" fmla="*/ 1722120 w 5111115"/>
              <a:gd name="connsiteY19" fmla="*/ 2563162 h 5393307"/>
              <a:gd name="connsiteX20" fmla="*/ 1600200 w 5111115"/>
              <a:gd name="connsiteY20" fmla="*/ 2509822 h 5393307"/>
              <a:gd name="connsiteX21" fmla="*/ 1463040 w 5111115"/>
              <a:gd name="connsiteY21" fmla="*/ 2601262 h 5393307"/>
              <a:gd name="connsiteX22" fmla="*/ 1516380 w 5111115"/>
              <a:gd name="connsiteY22" fmla="*/ 2715562 h 5393307"/>
              <a:gd name="connsiteX23" fmla="*/ 1714500 w 5111115"/>
              <a:gd name="connsiteY23" fmla="*/ 2776522 h 5393307"/>
              <a:gd name="connsiteX24" fmla="*/ 1798320 w 5111115"/>
              <a:gd name="connsiteY24" fmla="*/ 2791762 h 5393307"/>
              <a:gd name="connsiteX25" fmla="*/ 1645920 w 5111115"/>
              <a:gd name="connsiteY25" fmla="*/ 2852722 h 5393307"/>
              <a:gd name="connsiteX26" fmla="*/ 1531620 w 5111115"/>
              <a:gd name="connsiteY26" fmla="*/ 2913682 h 5393307"/>
              <a:gd name="connsiteX27" fmla="*/ 1501140 w 5111115"/>
              <a:gd name="connsiteY27" fmla="*/ 2967022 h 5393307"/>
              <a:gd name="connsiteX28" fmla="*/ 1531620 w 5111115"/>
              <a:gd name="connsiteY28" fmla="*/ 3066082 h 5393307"/>
              <a:gd name="connsiteX29" fmla="*/ 1478280 w 5111115"/>
              <a:gd name="connsiteY29" fmla="*/ 3104182 h 5393307"/>
              <a:gd name="connsiteX30" fmla="*/ 1325880 w 5111115"/>
              <a:gd name="connsiteY30" fmla="*/ 3035602 h 5393307"/>
              <a:gd name="connsiteX31" fmla="*/ 1234440 w 5111115"/>
              <a:gd name="connsiteY31" fmla="*/ 2997502 h 5393307"/>
              <a:gd name="connsiteX32" fmla="*/ 1104900 w 5111115"/>
              <a:gd name="connsiteY32" fmla="*/ 3005122 h 5393307"/>
              <a:gd name="connsiteX33" fmla="*/ 967740 w 5111115"/>
              <a:gd name="connsiteY33" fmla="*/ 3066082 h 5393307"/>
              <a:gd name="connsiteX34" fmla="*/ 861060 w 5111115"/>
              <a:gd name="connsiteY34" fmla="*/ 3104182 h 5393307"/>
              <a:gd name="connsiteX35" fmla="*/ 701040 w 5111115"/>
              <a:gd name="connsiteY35" fmla="*/ 3195622 h 5393307"/>
              <a:gd name="connsiteX36" fmla="*/ 838200 w 5111115"/>
              <a:gd name="connsiteY36" fmla="*/ 3355642 h 5393307"/>
              <a:gd name="connsiteX37" fmla="*/ 1066800 w 5111115"/>
              <a:gd name="connsiteY37" fmla="*/ 3416602 h 5393307"/>
              <a:gd name="connsiteX38" fmla="*/ 1280160 w 5111115"/>
              <a:gd name="connsiteY38" fmla="*/ 3431842 h 5393307"/>
              <a:gd name="connsiteX39" fmla="*/ 1417320 w 5111115"/>
              <a:gd name="connsiteY39" fmla="*/ 3454702 h 5393307"/>
              <a:gd name="connsiteX40" fmla="*/ 1577340 w 5111115"/>
              <a:gd name="connsiteY40" fmla="*/ 3492802 h 5393307"/>
              <a:gd name="connsiteX41" fmla="*/ 1737360 w 5111115"/>
              <a:gd name="connsiteY41" fmla="*/ 3622342 h 5393307"/>
              <a:gd name="connsiteX42" fmla="*/ 1706880 w 5111115"/>
              <a:gd name="connsiteY42" fmla="*/ 3675682 h 5393307"/>
              <a:gd name="connsiteX43" fmla="*/ 1607820 w 5111115"/>
              <a:gd name="connsiteY43" fmla="*/ 3683302 h 5393307"/>
              <a:gd name="connsiteX44" fmla="*/ 1379220 w 5111115"/>
              <a:gd name="connsiteY44" fmla="*/ 3706162 h 5393307"/>
              <a:gd name="connsiteX45" fmla="*/ 1211580 w 5111115"/>
              <a:gd name="connsiteY45" fmla="*/ 3729022 h 5393307"/>
              <a:gd name="connsiteX46" fmla="*/ 1104900 w 5111115"/>
              <a:gd name="connsiteY46" fmla="*/ 3789982 h 5393307"/>
              <a:gd name="connsiteX47" fmla="*/ 990600 w 5111115"/>
              <a:gd name="connsiteY47" fmla="*/ 3828082 h 5393307"/>
              <a:gd name="connsiteX48" fmla="*/ 937260 w 5111115"/>
              <a:gd name="connsiteY48" fmla="*/ 3828082 h 5393307"/>
              <a:gd name="connsiteX49" fmla="*/ 868680 w 5111115"/>
              <a:gd name="connsiteY49" fmla="*/ 3904282 h 5393307"/>
              <a:gd name="connsiteX50" fmla="*/ 876300 w 5111115"/>
              <a:gd name="connsiteY50" fmla="*/ 4117642 h 5393307"/>
              <a:gd name="connsiteX51" fmla="*/ 975360 w 5111115"/>
              <a:gd name="connsiteY51" fmla="*/ 4254802 h 5393307"/>
              <a:gd name="connsiteX52" fmla="*/ 982980 w 5111115"/>
              <a:gd name="connsiteY52" fmla="*/ 4384342 h 5393307"/>
              <a:gd name="connsiteX53" fmla="*/ 876300 w 5111115"/>
              <a:gd name="connsiteY53" fmla="*/ 4536742 h 5393307"/>
              <a:gd name="connsiteX54" fmla="*/ 701040 w 5111115"/>
              <a:gd name="connsiteY54" fmla="*/ 4658662 h 5393307"/>
              <a:gd name="connsiteX55" fmla="*/ 647700 w 5111115"/>
              <a:gd name="connsiteY55" fmla="*/ 4780582 h 5393307"/>
              <a:gd name="connsiteX56" fmla="*/ 701040 w 5111115"/>
              <a:gd name="connsiteY56" fmla="*/ 4856782 h 5393307"/>
              <a:gd name="connsiteX57" fmla="*/ 982980 w 5111115"/>
              <a:gd name="connsiteY57" fmla="*/ 4727242 h 5393307"/>
              <a:gd name="connsiteX58" fmla="*/ 1211580 w 5111115"/>
              <a:gd name="connsiteY58" fmla="*/ 4666282 h 5393307"/>
              <a:gd name="connsiteX59" fmla="*/ 1371600 w 5111115"/>
              <a:gd name="connsiteY59" fmla="*/ 4658662 h 5393307"/>
              <a:gd name="connsiteX60" fmla="*/ 1600200 w 5111115"/>
              <a:gd name="connsiteY60" fmla="*/ 4689142 h 5393307"/>
              <a:gd name="connsiteX61" fmla="*/ 1706880 w 5111115"/>
              <a:gd name="connsiteY61" fmla="*/ 4689142 h 5393307"/>
              <a:gd name="connsiteX62" fmla="*/ 1805940 w 5111115"/>
              <a:gd name="connsiteY62" fmla="*/ 4590082 h 5393307"/>
              <a:gd name="connsiteX63" fmla="*/ 1927860 w 5111115"/>
              <a:gd name="connsiteY63" fmla="*/ 4582462 h 5393307"/>
              <a:gd name="connsiteX64" fmla="*/ 2080260 w 5111115"/>
              <a:gd name="connsiteY64" fmla="*/ 4468162 h 5393307"/>
              <a:gd name="connsiteX65" fmla="*/ 2202180 w 5111115"/>
              <a:gd name="connsiteY65" fmla="*/ 4361482 h 5393307"/>
              <a:gd name="connsiteX66" fmla="*/ 2339340 w 5111115"/>
              <a:gd name="connsiteY66" fmla="*/ 4231942 h 5393307"/>
              <a:gd name="connsiteX67" fmla="*/ 2423160 w 5111115"/>
              <a:gd name="connsiteY67" fmla="*/ 4102402 h 5393307"/>
              <a:gd name="connsiteX68" fmla="*/ 2514600 w 5111115"/>
              <a:gd name="connsiteY68" fmla="*/ 4033822 h 5393307"/>
              <a:gd name="connsiteX69" fmla="*/ 2598420 w 5111115"/>
              <a:gd name="connsiteY69" fmla="*/ 4018582 h 5393307"/>
              <a:gd name="connsiteX70" fmla="*/ 2674620 w 5111115"/>
              <a:gd name="connsiteY70" fmla="*/ 4087162 h 5393307"/>
              <a:gd name="connsiteX71" fmla="*/ 2697480 w 5111115"/>
              <a:gd name="connsiteY71" fmla="*/ 4239562 h 5393307"/>
              <a:gd name="connsiteX72" fmla="*/ 2674620 w 5111115"/>
              <a:gd name="connsiteY72" fmla="*/ 4407202 h 5393307"/>
              <a:gd name="connsiteX73" fmla="*/ 2606040 w 5111115"/>
              <a:gd name="connsiteY73" fmla="*/ 4559602 h 5393307"/>
              <a:gd name="connsiteX74" fmla="*/ 2583180 w 5111115"/>
              <a:gd name="connsiteY74" fmla="*/ 4620562 h 5393307"/>
              <a:gd name="connsiteX75" fmla="*/ 2651760 w 5111115"/>
              <a:gd name="connsiteY75" fmla="*/ 4689142 h 5393307"/>
              <a:gd name="connsiteX76" fmla="*/ 2804160 w 5111115"/>
              <a:gd name="connsiteY76" fmla="*/ 4696762 h 5393307"/>
              <a:gd name="connsiteX77" fmla="*/ 2933700 w 5111115"/>
              <a:gd name="connsiteY77" fmla="*/ 4757722 h 5393307"/>
              <a:gd name="connsiteX78" fmla="*/ 2926080 w 5111115"/>
              <a:gd name="connsiteY78" fmla="*/ 4872022 h 5393307"/>
              <a:gd name="connsiteX79" fmla="*/ 2926080 w 5111115"/>
              <a:gd name="connsiteY79" fmla="*/ 4971082 h 5393307"/>
              <a:gd name="connsiteX80" fmla="*/ 3086100 w 5111115"/>
              <a:gd name="connsiteY80" fmla="*/ 5115862 h 5393307"/>
              <a:gd name="connsiteX81" fmla="*/ 3329940 w 5111115"/>
              <a:gd name="connsiteY81" fmla="*/ 5283502 h 5393307"/>
              <a:gd name="connsiteX82" fmla="*/ 3589020 w 5111115"/>
              <a:gd name="connsiteY82" fmla="*/ 5359702 h 5393307"/>
              <a:gd name="connsiteX83" fmla="*/ 3718560 w 5111115"/>
              <a:gd name="connsiteY83" fmla="*/ 5367322 h 5393307"/>
              <a:gd name="connsiteX84" fmla="*/ 3825240 w 5111115"/>
              <a:gd name="connsiteY84" fmla="*/ 5024422 h 5393307"/>
              <a:gd name="connsiteX85" fmla="*/ 3817620 w 5111115"/>
              <a:gd name="connsiteY85" fmla="*/ 4833922 h 5393307"/>
              <a:gd name="connsiteX86" fmla="*/ 3870960 w 5111115"/>
              <a:gd name="connsiteY86" fmla="*/ 4727242 h 5393307"/>
              <a:gd name="connsiteX87" fmla="*/ 4030980 w 5111115"/>
              <a:gd name="connsiteY87" fmla="*/ 4673902 h 5393307"/>
              <a:gd name="connsiteX88" fmla="*/ 4114800 w 5111115"/>
              <a:gd name="connsiteY88" fmla="*/ 4612942 h 5393307"/>
              <a:gd name="connsiteX89" fmla="*/ 4114800 w 5111115"/>
              <a:gd name="connsiteY89" fmla="*/ 4491022 h 5393307"/>
              <a:gd name="connsiteX90" fmla="*/ 4259580 w 5111115"/>
              <a:gd name="connsiteY90" fmla="*/ 4521502 h 5393307"/>
              <a:gd name="connsiteX91" fmla="*/ 4251960 w 5111115"/>
              <a:gd name="connsiteY91" fmla="*/ 4689142 h 5393307"/>
              <a:gd name="connsiteX92" fmla="*/ 4198620 w 5111115"/>
              <a:gd name="connsiteY92" fmla="*/ 4826302 h 5393307"/>
              <a:gd name="connsiteX93" fmla="*/ 4145280 w 5111115"/>
              <a:gd name="connsiteY93" fmla="*/ 4902502 h 5393307"/>
              <a:gd name="connsiteX94" fmla="*/ 4008120 w 5111115"/>
              <a:gd name="connsiteY94" fmla="*/ 4902502 h 5393307"/>
              <a:gd name="connsiteX95" fmla="*/ 3970020 w 5111115"/>
              <a:gd name="connsiteY95" fmla="*/ 4955842 h 5393307"/>
              <a:gd name="connsiteX96" fmla="*/ 4061460 w 5111115"/>
              <a:gd name="connsiteY96" fmla="*/ 4978702 h 5393307"/>
              <a:gd name="connsiteX97" fmla="*/ 4191000 w 5111115"/>
              <a:gd name="connsiteY97" fmla="*/ 4978702 h 5393307"/>
              <a:gd name="connsiteX98" fmla="*/ 4328160 w 5111115"/>
              <a:gd name="connsiteY98" fmla="*/ 5001562 h 5393307"/>
              <a:gd name="connsiteX99" fmla="*/ 4419600 w 5111115"/>
              <a:gd name="connsiteY99" fmla="*/ 4894882 h 5393307"/>
              <a:gd name="connsiteX100" fmla="*/ 4427220 w 5111115"/>
              <a:gd name="connsiteY100" fmla="*/ 4696762 h 5393307"/>
              <a:gd name="connsiteX101" fmla="*/ 4541520 w 5111115"/>
              <a:gd name="connsiteY101" fmla="*/ 4536742 h 5393307"/>
              <a:gd name="connsiteX102" fmla="*/ 4678680 w 5111115"/>
              <a:gd name="connsiteY102" fmla="*/ 4468162 h 5393307"/>
              <a:gd name="connsiteX103" fmla="*/ 4800600 w 5111115"/>
              <a:gd name="connsiteY103" fmla="*/ 4384342 h 5393307"/>
              <a:gd name="connsiteX104" fmla="*/ 4991100 w 5111115"/>
              <a:gd name="connsiteY104" fmla="*/ 4262422 h 5393307"/>
              <a:gd name="connsiteX105" fmla="*/ 5097780 w 5111115"/>
              <a:gd name="connsiteY105" fmla="*/ 4262422 h 5393307"/>
              <a:gd name="connsiteX106" fmla="*/ 5097780 w 5111115"/>
              <a:gd name="connsiteY106" fmla="*/ 2738422 h 5393307"/>
              <a:gd name="connsiteX107" fmla="*/ 4991100 w 5111115"/>
              <a:gd name="connsiteY107" fmla="*/ 2669842 h 5393307"/>
              <a:gd name="connsiteX108" fmla="*/ 4846320 w 5111115"/>
              <a:gd name="connsiteY108" fmla="*/ 2578402 h 5393307"/>
              <a:gd name="connsiteX109" fmla="*/ 4754880 w 5111115"/>
              <a:gd name="connsiteY109" fmla="*/ 2471722 h 5393307"/>
              <a:gd name="connsiteX110" fmla="*/ 4709160 w 5111115"/>
              <a:gd name="connsiteY110" fmla="*/ 2532682 h 5393307"/>
              <a:gd name="connsiteX111" fmla="*/ 4678680 w 5111115"/>
              <a:gd name="connsiteY111" fmla="*/ 2608882 h 5393307"/>
              <a:gd name="connsiteX112" fmla="*/ 4617720 w 5111115"/>
              <a:gd name="connsiteY112" fmla="*/ 2692702 h 5393307"/>
              <a:gd name="connsiteX113" fmla="*/ 4488180 w 5111115"/>
              <a:gd name="connsiteY113" fmla="*/ 2730802 h 5393307"/>
              <a:gd name="connsiteX114" fmla="*/ 4442460 w 5111115"/>
              <a:gd name="connsiteY114" fmla="*/ 2654602 h 5393307"/>
              <a:gd name="connsiteX115" fmla="*/ 4244340 w 5111115"/>
              <a:gd name="connsiteY115" fmla="*/ 2586022 h 5393307"/>
              <a:gd name="connsiteX116" fmla="*/ 4160520 w 5111115"/>
              <a:gd name="connsiteY116" fmla="*/ 2540302 h 5393307"/>
              <a:gd name="connsiteX117" fmla="*/ 4427220 w 5111115"/>
              <a:gd name="connsiteY117" fmla="*/ 2357422 h 5393307"/>
              <a:gd name="connsiteX118" fmla="*/ 4442460 w 5111115"/>
              <a:gd name="connsiteY118" fmla="*/ 2273602 h 5393307"/>
              <a:gd name="connsiteX119" fmla="*/ 4267200 w 5111115"/>
              <a:gd name="connsiteY119" fmla="*/ 2174542 h 5393307"/>
              <a:gd name="connsiteX120" fmla="*/ 4389120 w 5111115"/>
              <a:gd name="connsiteY120" fmla="*/ 2060242 h 5393307"/>
              <a:gd name="connsiteX121" fmla="*/ 4366260 w 5111115"/>
              <a:gd name="connsiteY121" fmla="*/ 1892602 h 5393307"/>
              <a:gd name="connsiteX122" fmla="*/ 4320540 w 5111115"/>
              <a:gd name="connsiteY122" fmla="*/ 1770682 h 5393307"/>
              <a:gd name="connsiteX123" fmla="*/ 4091940 w 5111115"/>
              <a:gd name="connsiteY123" fmla="*/ 1816402 h 5393307"/>
              <a:gd name="connsiteX124" fmla="*/ 4000500 w 5111115"/>
              <a:gd name="connsiteY124" fmla="*/ 1702102 h 5393307"/>
              <a:gd name="connsiteX125" fmla="*/ 4046220 w 5111115"/>
              <a:gd name="connsiteY125" fmla="*/ 1542082 h 5393307"/>
              <a:gd name="connsiteX126" fmla="*/ 4008120 w 5111115"/>
              <a:gd name="connsiteY126" fmla="*/ 1465882 h 5393307"/>
              <a:gd name="connsiteX127" fmla="*/ 3901440 w 5111115"/>
              <a:gd name="connsiteY127" fmla="*/ 1496362 h 5393307"/>
              <a:gd name="connsiteX128" fmla="*/ 3756660 w 5111115"/>
              <a:gd name="connsiteY128" fmla="*/ 1511602 h 5393307"/>
              <a:gd name="connsiteX129" fmla="*/ 3649980 w 5111115"/>
              <a:gd name="connsiteY129" fmla="*/ 1404922 h 5393307"/>
              <a:gd name="connsiteX130" fmla="*/ 3558540 w 5111115"/>
              <a:gd name="connsiteY130" fmla="*/ 1351582 h 5393307"/>
              <a:gd name="connsiteX131" fmla="*/ 3459480 w 5111115"/>
              <a:gd name="connsiteY131" fmla="*/ 1481122 h 5393307"/>
              <a:gd name="connsiteX132" fmla="*/ 3421380 w 5111115"/>
              <a:gd name="connsiteY132" fmla="*/ 1511602 h 5393307"/>
              <a:gd name="connsiteX133" fmla="*/ 3276600 w 5111115"/>
              <a:gd name="connsiteY133" fmla="*/ 1427782 h 5393307"/>
              <a:gd name="connsiteX134" fmla="*/ 3192780 w 5111115"/>
              <a:gd name="connsiteY134" fmla="*/ 1420162 h 5393307"/>
              <a:gd name="connsiteX135" fmla="*/ 3048000 w 5111115"/>
              <a:gd name="connsiteY135" fmla="*/ 1458262 h 5393307"/>
              <a:gd name="connsiteX136" fmla="*/ 3040380 w 5111115"/>
              <a:gd name="connsiteY136" fmla="*/ 1587802 h 5393307"/>
              <a:gd name="connsiteX137" fmla="*/ 3009900 w 5111115"/>
              <a:gd name="connsiteY137" fmla="*/ 1671622 h 5393307"/>
              <a:gd name="connsiteX138" fmla="*/ 2865120 w 5111115"/>
              <a:gd name="connsiteY138" fmla="*/ 1587802 h 5393307"/>
              <a:gd name="connsiteX139" fmla="*/ 2857500 w 5111115"/>
              <a:gd name="connsiteY139" fmla="*/ 1443022 h 5393307"/>
              <a:gd name="connsiteX140" fmla="*/ 2880360 w 5111115"/>
              <a:gd name="connsiteY140" fmla="*/ 1244902 h 5393307"/>
              <a:gd name="connsiteX141" fmla="*/ 2788920 w 5111115"/>
              <a:gd name="connsiteY141" fmla="*/ 132382 h 5393307"/>
              <a:gd name="connsiteX142" fmla="*/ 0 w 5111115"/>
              <a:gd name="connsiteY142" fmla="*/ 10462 h 5393307"/>
              <a:gd name="connsiteX0" fmla="*/ 769620 w 5111115"/>
              <a:gd name="connsiteY0" fmla="*/ 906780 h 5382845"/>
              <a:gd name="connsiteX1" fmla="*/ 891540 w 5111115"/>
              <a:gd name="connsiteY1" fmla="*/ 1074420 h 5382845"/>
              <a:gd name="connsiteX2" fmla="*/ 1112520 w 5111115"/>
              <a:gd name="connsiteY2" fmla="*/ 1104900 h 5382845"/>
              <a:gd name="connsiteX3" fmla="*/ 1363980 w 5111115"/>
              <a:gd name="connsiteY3" fmla="*/ 1226820 h 5382845"/>
              <a:gd name="connsiteX4" fmla="*/ 1341120 w 5111115"/>
              <a:gd name="connsiteY4" fmla="*/ 1341120 h 5382845"/>
              <a:gd name="connsiteX5" fmla="*/ 1508760 w 5111115"/>
              <a:gd name="connsiteY5" fmla="*/ 1463040 h 5382845"/>
              <a:gd name="connsiteX6" fmla="*/ 1546860 w 5111115"/>
              <a:gd name="connsiteY6" fmla="*/ 1562100 h 5382845"/>
              <a:gd name="connsiteX7" fmla="*/ 1386840 w 5111115"/>
              <a:gd name="connsiteY7" fmla="*/ 1668780 h 5382845"/>
              <a:gd name="connsiteX8" fmla="*/ 1333500 w 5111115"/>
              <a:gd name="connsiteY8" fmla="*/ 1752600 h 5382845"/>
              <a:gd name="connsiteX9" fmla="*/ 1417320 w 5111115"/>
              <a:gd name="connsiteY9" fmla="*/ 1935480 h 5382845"/>
              <a:gd name="connsiteX10" fmla="*/ 1501140 w 5111115"/>
              <a:gd name="connsiteY10" fmla="*/ 2057400 h 5382845"/>
              <a:gd name="connsiteX11" fmla="*/ 1653540 w 5111115"/>
              <a:gd name="connsiteY11" fmla="*/ 2148840 h 5382845"/>
              <a:gd name="connsiteX12" fmla="*/ 1767840 w 5111115"/>
              <a:gd name="connsiteY12" fmla="*/ 2072640 h 5382845"/>
              <a:gd name="connsiteX13" fmla="*/ 1836420 w 5111115"/>
              <a:gd name="connsiteY13" fmla="*/ 2072640 h 5382845"/>
              <a:gd name="connsiteX14" fmla="*/ 1874520 w 5111115"/>
              <a:gd name="connsiteY14" fmla="*/ 2186940 h 5382845"/>
              <a:gd name="connsiteX15" fmla="*/ 1927860 w 5111115"/>
              <a:gd name="connsiteY15" fmla="*/ 2278380 h 5382845"/>
              <a:gd name="connsiteX16" fmla="*/ 1943100 w 5111115"/>
              <a:gd name="connsiteY16" fmla="*/ 2362200 h 5382845"/>
              <a:gd name="connsiteX17" fmla="*/ 1813560 w 5111115"/>
              <a:gd name="connsiteY17" fmla="*/ 2438400 h 5382845"/>
              <a:gd name="connsiteX18" fmla="*/ 1828800 w 5111115"/>
              <a:gd name="connsiteY18" fmla="*/ 2529840 h 5382845"/>
              <a:gd name="connsiteX19" fmla="*/ 1722120 w 5111115"/>
              <a:gd name="connsiteY19" fmla="*/ 2552700 h 5382845"/>
              <a:gd name="connsiteX20" fmla="*/ 1600200 w 5111115"/>
              <a:gd name="connsiteY20" fmla="*/ 2499360 h 5382845"/>
              <a:gd name="connsiteX21" fmla="*/ 1463040 w 5111115"/>
              <a:gd name="connsiteY21" fmla="*/ 2590800 h 5382845"/>
              <a:gd name="connsiteX22" fmla="*/ 1516380 w 5111115"/>
              <a:gd name="connsiteY22" fmla="*/ 2705100 h 5382845"/>
              <a:gd name="connsiteX23" fmla="*/ 1714500 w 5111115"/>
              <a:gd name="connsiteY23" fmla="*/ 2766060 h 5382845"/>
              <a:gd name="connsiteX24" fmla="*/ 1798320 w 5111115"/>
              <a:gd name="connsiteY24" fmla="*/ 2781300 h 5382845"/>
              <a:gd name="connsiteX25" fmla="*/ 1645920 w 5111115"/>
              <a:gd name="connsiteY25" fmla="*/ 2842260 h 5382845"/>
              <a:gd name="connsiteX26" fmla="*/ 1531620 w 5111115"/>
              <a:gd name="connsiteY26" fmla="*/ 2903220 h 5382845"/>
              <a:gd name="connsiteX27" fmla="*/ 1501140 w 5111115"/>
              <a:gd name="connsiteY27" fmla="*/ 2956560 h 5382845"/>
              <a:gd name="connsiteX28" fmla="*/ 1531620 w 5111115"/>
              <a:gd name="connsiteY28" fmla="*/ 3055620 h 5382845"/>
              <a:gd name="connsiteX29" fmla="*/ 1478280 w 5111115"/>
              <a:gd name="connsiteY29" fmla="*/ 3093720 h 5382845"/>
              <a:gd name="connsiteX30" fmla="*/ 1325880 w 5111115"/>
              <a:gd name="connsiteY30" fmla="*/ 3025140 h 5382845"/>
              <a:gd name="connsiteX31" fmla="*/ 1234440 w 5111115"/>
              <a:gd name="connsiteY31" fmla="*/ 2987040 h 5382845"/>
              <a:gd name="connsiteX32" fmla="*/ 1104900 w 5111115"/>
              <a:gd name="connsiteY32" fmla="*/ 2994660 h 5382845"/>
              <a:gd name="connsiteX33" fmla="*/ 967740 w 5111115"/>
              <a:gd name="connsiteY33" fmla="*/ 3055620 h 5382845"/>
              <a:gd name="connsiteX34" fmla="*/ 861060 w 5111115"/>
              <a:gd name="connsiteY34" fmla="*/ 3093720 h 5382845"/>
              <a:gd name="connsiteX35" fmla="*/ 701040 w 5111115"/>
              <a:gd name="connsiteY35" fmla="*/ 3185160 h 5382845"/>
              <a:gd name="connsiteX36" fmla="*/ 838200 w 5111115"/>
              <a:gd name="connsiteY36" fmla="*/ 3345180 h 5382845"/>
              <a:gd name="connsiteX37" fmla="*/ 1066800 w 5111115"/>
              <a:gd name="connsiteY37" fmla="*/ 3406140 h 5382845"/>
              <a:gd name="connsiteX38" fmla="*/ 1280160 w 5111115"/>
              <a:gd name="connsiteY38" fmla="*/ 3421380 h 5382845"/>
              <a:gd name="connsiteX39" fmla="*/ 1417320 w 5111115"/>
              <a:gd name="connsiteY39" fmla="*/ 3444240 h 5382845"/>
              <a:gd name="connsiteX40" fmla="*/ 1577340 w 5111115"/>
              <a:gd name="connsiteY40" fmla="*/ 3482340 h 5382845"/>
              <a:gd name="connsiteX41" fmla="*/ 1737360 w 5111115"/>
              <a:gd name="connsiteY41" fmla="*/ 3611880 h 5382845"/>
              <a:gd name="connsiteX42" fmla="*/ 1706880 w 5111115"/>
              <a:gd name="connsiteY42" fmla="*/ 3665220 h 5382845"/>
              <a:gd name="connsiteX43" fmla="*/ 1607820 w 5111115"/>
              <a:gd name="connsiteY43" fmla="*/ 3672840 h 5382845"/>
              <a:gd name="connsiteX44" fmla="*/ 1379220 w 5111115"/>
              <a:gd name="connsiteY44" fmla="*/ 3695700 h 5382845"/>
              <a:gd name="connsiteX45" fmla="*/ 1211580 w 5111115"/>
              <a:gd name="connsiteY45" fmla="*/ 3718560 h 5382845"/>
              <a:gd name="connsiteX46" fmla="*/ 1104900 w 5111115"/>
              <a:gd name="connsiteY46" fmla="*/ 3779520 h 5382845"/>
              <a:gd name="connsiteX47" fmla="*/ 990600 w 5111115"/>
              <a:gd name="connsiteY47" fmla="*/ 3817620 h 5382845"/>
              <a:gd name="connsiteX48" fmla="*/ 937260 w 5111115"/>
              <a:gd name="connsiteY48" fmla="*/ 3817620 h 5382845"/>
              <a:gd name="connsiteX49" fmla="*/ 868680 w 5111115"/>
              <a:gd name="connsiteY49" fmla="*/ 3893820 h 5382845"/>
              <a:gd name="connsiteX50" fmla="*/ 876300 w 5111115"/>
              <a:gd name="connsiteY50" fmla="*/ 4107180 h 5382845"/>
              <a:gd name="connsiteX51" fmla="*/ 975360 w 5111115"/>
              <a:gd name="connsiteY51" fmla="*/ 4244340 h 5382845"/>
              <a:gd name="connsiteX52" fmla="*/ 982980 w 5111115"/>
              <a:gd name="connsiteY52" fmla="*/ 4373880 h 5382845"/>
              <a:gd name="connsiteX53" fmla="*/ 876300 w 5111115"/>
              <a:gd name="connsiteY53" fmla="*/ 4526280 h 5382845"/>
              <a:gd name="connsiteX54" fmla="*/ 701040 w 5111115"/>
              <a:gd name="connsiteY54" fmla="*/ 4648200 h 5382845"/>
              <a:gd name="connsiteX55" fmla="*/ 647700 w 5111115"/>
              <a:gd name="connsiteY55" fmla="*/ 4770120 h 5382845"/>
              <a:gd name="connsiteX56" fmla="*/ 701040 w 5111115"/>
              <a:gd name="connsiteY56" fmla="*/ 4846320 h 5382845"/>
              <a:gd name="connsiteX57" fmla="*/ 982980 w 5111115"/>
              <a:gd name="connsiteY57" fmla="*/ 4716780 h 5382845"/>
              <a:gd name="connsiteX58" fmla="*/ 1211580 w 5111115"/>
              <a:gd name="connsiteY58" fmla="*/ 4655820 h 5382845"/>
              <a:gd name="connsiteX59" fmla="*/ 1371600 w 5111115"/>
              <a:gd name="connsiteY59" fmla="*/ 4648200 h 5382845"/>
              <a:gd name="connsiteX60" fmla="*/ 1600200 w 5111115"/>
              <a:gd name="connsiteY60" fmla="*/ 4678680 h 5382845"/>
              <a:gd name="connsiteX61" fmla="*/ 1706880 w 5111115"/>
              <a:gd name="connsiteY61" fmla="*/ 4678680 h 5382845"/>
              <a:gd name="connsiteX62" fmla="*/ 1805940 w 5111115"/>
              <a:gd name="connsiteY62" fmla="*/ 4579620 h 5382845"/>
              <a:gd name="connsiteX63" fmla="*/ 1927860 w 5111115"/>
              <a:gd name="connsiteY63" fmla="*/ 4572000 h 5382845"/>
              <a:gd name="connsiteX64" fmla="*/ 2080260 w 5111115"/>
              <a:gd name="connsiteY64" fmla="*/ 4457700 h 5382845"/>
              <a:gd name="connsiteX65" fmla="*/ 2202180 w 5111115"/>
              <a:gd name="connsiteY65" fmla="*/ 4351020 h 5382845"/>
              <a:gd name="connsiteX66" fmla="*/ 2339340 w 5111115"/>
              <a:gd name="connsiteY66" fmla="*/ 4221480 h 5382845"/>
              <a:gd name="connsiteX67" fmla="*/ 2423160 w 5111115"/>
              <a:gd name="connsiteY67" fmla="*/ 4091940 h 5382845"/>
              <a:gd name="connsiteX68" fmla="*/ 2514600 w 5111115"/>
              <a:gd name="connsiteY68" fmla="*/ 4023360 h 5382845"/>
              <a:gd name="connsiteX69" fmla="*/ 2598420 w 5111115"/>
              <a:gd name="connsiteY69" fmla="*/ 4008120 h 5382845"/>
              <a:gd name="connsiteX70" fmla="*/ 2674620 w 5111115"/>
              <a:gd name="connsiteY70" fmla="*/ 4076700 h 5382845"/>
              <a:gd name="connsiteX71" fmla="*/ 2697480 w 5111115"/>
              <a:gd name="connsiteY71" fmla="*/ 4229100 h 5382845"/>
              <a:gd name="connsiteX72" fmla="*/ 2674620 w 5111115"/>
              <a:gd name="connsiteY72" fmla="*/ 4396740 h 5382845"/>
              <a:gd name="connsiteX73" fmla="*/ 2606040 w 5111115"/>
              <a:gd name="connsiteY73" fmla="*/ 4549140 h 5382845"/>
              <a:gd name="connsiteX74" fmla="*/ 2583180 w 5111115"/>
              <a:gd name="connsiteY74" fmla="*/ 4610100 h 5382845"/>
              <a:gd name="connsiteX75" fmla="*/ 2651760 w 5111115"/>
              <a:gd name="connsiteY75" fmla="*/ 4678680 h 5382845"/>
              <a:gd name="connsiteX76" fmla="*/ 2804160 w 5111115"/>
              <a:gd name="connsiteY76" fmla="*/ 4686300 h 5382845"/>
              <a:gd name="connsiteX77" fmla="*/ 2933700 w 5111115"/>
              <a:gd name="connsiteY77" fmla="*/ 4747260 h 5382845"/>
              <a:gd name="connsiteX78" fmla="*/ 2926080 w 5111115"/>
              <a:gd name="connsiteY78" fmla="*/ 4861560 h 5382845"/>
              <a:gd name="connsiteX79" fmla="*/ 2926080 w 5111115"/>
              <a:gd name="connsiteY79" fmla="*/ 4960620 h 5382845"/>
              <a:gd name="connsiteX80" fmla="*/ 3086100 w 5111115"/>
              <a:gd name="connsiteY80" fmla="*/ 5105400 h 5382845"/>
              <a:gd name="connsiteX81" fmla="*/ 3329940 w 5111115"/>
              <a:gd name="connsiteY81" fmla="*/ 5273040 h 5382845"/>
              <a:gd name="connsiteX82" fmla="*/ 3589020 w 5111115"/>
              <a:gd name="connsiteY82" fmla="*/ 5349240 h 5382845"/>
              <a:gd name="connsiteX83" fmla="*/ 3718560 w 5111115"/>
              <a:gd name="connsiteY83" fmla="*/ 5356860 h 5382845"/>
              <a:gd name="connsiteX84" fmla="*/ 3825240 w 5111115"/>
              <a:gd name="connsiteY84" fmla="*/ 5013960 h 5382845"/>
              <a:gd name="connsiteX85" fmla="*/ 3817620 w 5111115"/>
              <a:gd name="connsiteY85" fmla="*/ 4823460 h 5382845"/>
              <a:gd name="connsiteX86" fmla="*/ 3870960 w 5111115"/>
              <a:gd name="connsiteY86" fmla="*/ 4716780 h 5382845"/>
              <a:gd name="connsiteX87" fmla="*/ 4030980 w 5111115"/>
              <a:gd name="connsiteY87" fmla="*/ 4663440 h 5382845"/>
              <a:gd name="connsiteX88" fmla="*/ 4114800 w 5111115"/>
              <a:gd name="connsiteY88" fmla="*/ 4602480 h 5382845"/>
              <a:gd name="connsiteX89" fmla="*/ 4114800 w 5111115"/>
              <a:gd name="connsiteY89" fmla="*/ 4480560 h 5382845"/>
              <a:gd name="connsiteX90" fmla="*/ 4259580 w 5111115"/>
              <a:gd name="connsiteY90" fmla="*/ 4511040 h 5382845"/>
              <a:gd name="connsiteX91" fmla="*/ 4251960 w 5111115"/>
              <a:gd name="connsiteY91" fmla="*/ 4678680 h 5382845"/>
              <a:gd name="connsiteX92" fmla="*/ 4198620 w 5111115"/>
              <a:gd name="connsiteY92" fmla="*/ 4815840 h 5382845"/>
              <a:gd name="connsiteX93" fmla="*/ 4145280 w 5111115"/>
              <a:gd name="connsiteY93" fmla="*/ 4892040 h 5382845"/>
              <a:gd name="connsiteX94" fmla="*/ 4008120 w 5111115"/>
              <a:gd name="connsiteY94" fmla="*/ 4892040 h 5382845"/>
              <a:gd name="connsiteX95" fmla="*/ 3970020 w 5111115"/>
              <a:gd name="connsiteY95" fmla="*/ 4945380 h 5382845"/>
              <a:gd name="connsiteX96" fmla="*/ 4061460 w 5111115"/>
              <a:gd name="connsiteY96" fmla="*/ 4968240 h 5382845"/>
              <a:gd name="connsiteX97" fmla="*/ 4191000 w 5111115"/>
              <a:gd name="connsiteY97" fmla="*/ 4968240 h 5382845"/>
              <a:gd name="connsiteX98" fmla="*/ 4328160 w 5111115"/>
              <a:gd name="connsiteY98" fmla="*/ 4991100 h 5382845"/>
              <a:gd name="connsiteX99" fmla="*/ 4419600 w 5111115"/>
              <a:gd name="connsiteY99" fmla="*/ 4884420 h 5382845"/>
              <a:gd name="connsiteX100" fmla="*/ 4427220 w 5111115"/>
              <a:gd name="connsiteY100" fmla="*/ 4686300 h 5382845"/>
              <a:gd name="connsiteX101" fmla="*/ 4541520 w 5111115"/>
              <a:gd name="connsiteY101" fmla="*/ 4526280 h 5382845"/>
              <a:gd name="connsiteX102" fmla="*/ 4678680 w 5111115"/>
              <a:gd name="connsiteY102" fmla="*/ 4457700 h 5382845"/>
              <a:gd name="connsiteX103" fmla="*/ 4800600 w 5111115"/>
              <a:gd name="connsiteY103" fmla="*/ 4373880 h 5382845"/>
              <a:gd name="connsiteX104" fmla="*/ 4991100 w 5111115"/>
              <a:gd name="connsiteY104" fmla="*/ 4251960 h 5382845"/>
              <a:gd name="connsiteX105" fmla="*/ 5097780 w 5111115"/>
              <a:gd name="connsiteY105" fmla="*/ 4251960 h 5382845"/>
              <a:gd name="connsiteX106" fmla="*/ 5097780 w 5111115"/>
              <a:gd name="connsiteY106" fmla="*/ 2727960 h 5382845"/>
              <a:gd name="connsiteX107" fmla="*/ 4991100 w 5111115"/>
              <a:gd name="connsiteY107" fmla="*/ 2659380 h 5382845"/>
              <a:gd name="connsiteX108" fmla="*/ 4846320 w 5111115"/>
              <a:gd name="connsiteY108" fmla="*/ 2567940 h 5382845"/>
              <a:gd name="connsiteX109" fmla="*/ 4754880 w 5111115"/>
              <a:gd name="connsiteY109" fmla="*/ 2461260 h 5382845"/>
              <a:gd name="connsiteX110" fmla="*/ 4709160 w 5111115"/>
              <a:gd name="connsiteY110" fmla="*/ 2522220 h 5382845"/>
              <a:gd name="connsiteX111" fmla="*/ 4678680 w 5111115"/>
              <a:gd name="connsiteY111" fmla="*/ 2598420 h 5382845"/>
              <a:gd name="connsiteX112" fmla="*/ 4617720 w 5111115"/>
              <a:gd name="connsiteY112" fmla="*/ 2682240 h 5382845"/>
              <a:gd name="connsiteX113" fmla="*/ 4488180 w 5111115"/>
              <a:gd name="connsiteY113" fmla="*/ 2720340 h 5382845"/>
              <a:gd name="connsiteX114" fmla="*/ 4442460 w 5111115"/>
              <a:gd name="connsiteY114" fmla="*/ 2644140 h 5382845"/>
              <a:gd name="connsiteX115" fmla="*/ 4244340 w 5111115"/>
              <a:gd name="connsiteY115" fmla="*/ 2575560 h 5382845"/>
              <a:gd name="connsiteX116" fmla="*/ 4160520 w 5111115"/>
              <a:gd name="connsiteY116" fmla="*/ 2529840 h 5382845"/>
              <a:gd name="connsiteX117" fmla="*/ 4427220 w 5111115"/>
              <a:gd name="connsiteY117" fmla="*/ 2346960 h 5382845"/>
              <a:gd name="connsiteX118" fmla="*/ 4442460 w 5111115"/>
              <a:gd name="connsiteY118" fmla="*/ 2263140 h 5382845"/>
              <a:gd name="connsiteX119" fmla="*/ 4267200 w 5111115"/>
              <a:gd name="connsiteY119" fmla="*/ 2164080 h 5382845"/>
              <a:gd name="connsiteX120" fmla="*/ 4389120 w 5111115"/>
              <a:gd name="connsiteY120" fmla="*/ 2049780 h 5382845"/>
              <a:gd name="connsiteX121" fmla="*/ 4366260 w 5111115"/>
              <a:gd name="connsiteY121" fmla="*/ 1882140 h 5382845"/>
              <a:gd name="connsiteX122" fmla="*/ 4320540 w 5111115"/>
              <a:gd name="connsiteY122" fmla="*/ 1760220 h 5382845"/>
              <a:gd name="connsiteX123" fmla="*/ 4091940 w 5111115"/>
              <a:gd name="connsiteY123" fmla="*/ 1805940 h 5382845"/>
              <a:gd name="connsiteX124" fmla="*/ 4000500 w 5111115"/>
              <a:gd name="connsiteY124" fmla="*/ 1691640 h 5382845"/>
              <a:gd name="connsiteX125" fmla="*/ 4046220 w 5111115"/>
              <a:gd name="connsiteY125" fmla="*/ 1531620 h 5382845"/>
              <a:gd name="connsiteX126" fmla="*/ 4008120 w 5111115"/>
              <a:gd name="connsiteY126" fmla="*/ 1455420 h 5382845"/>
              <a:gd name="connsiteX127" fmla="*/ 3901440 w 5111115"/>
              <a:gd name="connsiteY127" fmla="*/ 1485900 h 5382845"/>
              <a:gd name="connsiteX128" fmla="*/ 3756660 w 5111115"/>
              <a:gd name="connsiteY128" fmla="*/ 1501140 h 5382845"/>
              <a:gd name="connsiteX129" fmla="*/ 3649980 w 5111115"/>
              <a:gd name="connsiteY129" fmla="*/ 1394460 h 5382845"/>
              <a:gd name="connsiteX130" fmla="*/ 3558540 w 5111115"/>
              <a:gd name="connsiteY130" fmla="*/ 1341120 h 5382845"/>
              <a:gd name="connsiteX131" fmla="*/ 3459480 w 5111115"/>
              <a:gd name="connsiteY131" fmla="*/ 1470660 h 5382845"/>
              <a:gd name="connsiteX132" fmla="*/ 3421380 w 5111115"/>
              <a:gd name="connsiteY132" fmla="*/ 1501140 h 5382845"/>
              <a:gd name="connsiteX133" fmla="*/ 3276600 w 5111115"/>
              <a:gd name="connsiteY133" fmla="*/ 1417320 h 5382845"/>
              <a:gd name="connsiteX134" fmla="*/ 3192780 w 5111115"/>
              <a:gd name="connsiteY134" fmla="*/ 1409700 h 5382845"/>
              <a:gd name="connsiteX135" fmla="*/ 3048000 w 5111115"/>
              <a:gd name="connsiteY135" fmla="*/ 1447800 h 5382845"/>
              <a:gd name="connsiteX136" fmla="*/ 3040380 w 5111115"/>
              <a:gd name="connsiteY136" fmla="*/ 1577340 h 5382845"/>
              <a:gd name="connsiteX137" fmla="*/ 3009900 w 5111115"/>
              <a:gd name="connsiteY137" fmla="*/ 1661160 h 5382845"/>
              <a:gd name="connsiteX138" fmla="*/ 2865120 w 5111115"/>
              <a:gd name="connsiteY138" fmla="*/ 1577340 h 5382845"/>
              <a:gd name="connsiteX139" fmla="*/ 2857500 w 5111115"/>
              <a:gd name="connsiteY139" fmla="*/ 1432560 h 5382845"/>
              <a:gd name="connsiteX140" fmla="*/ 2880360 w 5111115"/>
              <a:gd name="connsiteY140" fmla="*/ 1234440 h 5382845"/>
              <a:gd name="connsiteX141" fmla="*/ 2788920 w 5111115"/>
              <a:gd name="connsiteY141" fmla="*/ 121920 h 5382845"/>
              <a:gd name="connsiteX142" fmla="*/ 655321 w 5111115"/>
              <a:gd name="connsiteY142" fmla="*/ 137160 h 5382845"/>
              <a:gd name="connsiteX143" fmla="*/ 0 w 5111115"/>
              <a:gd name="connsiteY143" fmla="*/ 0 h 5382845"/>
              <a:gd name="connsiteX0" fmla="*/ 280961 w 4622456"/>
              <a:gd name="connsiteY0" fmla="*/ 867343 h 5343408"/>
              <a:gd name="connsiteX1" fmla="*/ 402881 w 4622456"/>
              <a:gd name="connsiteY1" fmla="*/ 1034983 h 5343408"/>
              <a:gd name="connsiteX2" fmla="*/ 623861 w 4622456"/>
              <a:gd name="connsiteY2" fmla="*/ 1065463 h 5343408"/>
              <a:gd name="connsiteX3" fmla="*/ 875321 w 4622456"/>
              <a:gd name="connsiteY3" fmla="*/ 1187383 h 5343408"/>
              <a:gd name="connsiteX4" fmla="*/ 852461 w 4622456"/>
              <a:gd name="connsiteY4" fmla="*/ 1301683 h 5343408"/>
              <a:gd name="connsiteX5" fmla="*/ 1020101 w 4622456"/>
              <a:gd name="connsiteY5" fmla="*/ 1423603 h 5343408"/>
              <a:gd name="connsiteX6" fmla="*/ 1058201 w 4622456"/>
              <a:gd name="connsiteY6" fmla="*/ 1522663 h 5343408"/>
              <a:gd name="connsiteX7" fmla="*/ 898181 w 4622456"/>
              <a:gd name="connsiteY7" fmla="*/ 1629343 h 5343408"/>
              <a:gd name="connsiteX8" fmla="*/ 844841 w 4622456"/>
              <a:gd name="connsiteY8" fmla="*/ 1713163 h 5343408"/>
              <a:gd name="connsiteX9" fmla="*/ 928661 w 4622456"/>
              <a:gd name="connsiteY9" fmla="*/ 1896043 h 5343408"/>
              <a:gd name="connsiteX10" fmla="*/ 1012481 w 4622456"/>
              <a:gd name="connsiteY10" fmla="*/ 2017963 h 5343408"/>
              <a:gd name="connsiteX11" fmla="*/ 1164881 w 4622456"/>
              <a:gd name="connsiteY11" fmla="*/ 2109403 h 5343408"/>
              <a:gd name="connsiteX12" fmla="*/ 1279181 w 4622456"/>
              <a:gd name="connsiteY12" fmla="*/ 2033203 h 5343408"/>
              <a:gd name="connsiteX13" fmla="*/ 1347761 w 4622456"/>
              <a:gd name="connsiteY13" fmla="*/ 2033203 h 5343408"/>
              <a:gd name="connsiteX14" fmla="*/ 1385861 w 4622456"/>
              <a:gd name="connsiteY14" fmla="*/ 2147503 h 5343408"/>
              <a:gd name="connsiteX15" fmla="*/ 1439201 w 4622456"/>
              <a:gd name="connsiteY15" fmla="*/ 2238943 h 5343408"/>
              <a:gd name="connsiteX16" fmla="*/ 1454441 w 4622456"/>
              <a:gd name="connsiteY16" fmla="*/ 2322763 h 5343408"/>
              <a:gd name="connsiteX17" fmla="*/ 1324901 w 4622456"/>
              <a:gd name="connsiteY17" fmla="*/ 2398963 h 5343408"/>
              <a:gd name="connsiteX18" fmla="*/ 1340141 w 4622456"/>
              <a:gd name="connsiteY18" fmla="*/ 2490403 h 5343408"/>
              <a:gd name="connsiteX19" fmla="*/ 1233461 w 4622456"/>
              <a:gd name="connsiteY19" fmla="*/ 2513263 h 5343408"/>
              <a:gd name="connsiteX20" fmla="*/ 1111541 w 4622456"/>
              <a:gd name="connsiteY20" fmla="*/ 2459923 h 5343408"/>
              <a:gd name="connsiteX21" fmla="*/ 974381 w 4622456"/>
              <a:gd name="connsiteY21" fmla="*/ 2551363 h 5343408"/>
              <a:gd name="connsiteX22" fmla="*/ 1027721 w 4622456"/>
              <a:gd name="connsiteY22" fmla="*/ 2665663 h 5343408"/>
              <a:gd name="connsiteX23" fmla="*/ 1225841 w 4622456"/>
              <a:gd name="connsiteY23" fmla="*/ 2726623 h 5343408"/>
              <a:gd name="connsiteX24" fmla="*/ 1309661 w 4622456"/>
              <a:gd name="connsiteY24" fmla="*/ 2741863 h 5343408"/>
              <a:gd name="connsiteX25" fmla="*/ 1157261 w 4622456"/>
              <a:gd name="connsiteY25" fmla="*/ 2802823 h 5343408"/>
              <a:gd name="connsiteX26" fmla="*/ 1042961 w 4622456"/>
              <a:gd name="connsiteY26" fmla="*/ 2863783 h 5343408"/>
              <a:gd name="connsiteX27" fmla="*/ 1012481 w 4622456"/>
              <a:gd name="connsiteY27" fmla="*/ 2917123 h 5343408"/>
              <a:gd name="connsiteX28" fmla="*/ 1042961 w 4622456"/>
              <a:gd name="connsiteY28" fmla="*/ 3016183 h 5343408"/>
              <a:gd name="connsiteX29" fmla="*/ 989621 w 4622456"/>
              <a:gd name="connsiteY29" fmla="*/ 3054283 h 5343408"/>
              <a:gd name="connsiteX30" fmla="*/ 837221 w 4622456"/>
              <a:gd name="connsiteY30" fmla="*/ 2985703 h 5343408"/>
              <a:gd name="connsiteX31" fmla="*/ 745781 w 4622456"/>
              <a:gd name="connsiteY31" fmla="*/ 2947603 h 5343408"/>
              <a:gd name="connsiteX32" fmla="*/ 616241 w 4622456"/>
              <a:gd name="connsiteY32" fmla="*/ 2955223 h 5343408"/>
              <a:gd name="connsiteX33" fmla="*/ 479081 w 4622456"/>
              <a:gd name="connsiteY33" fmla="*/ 3016183 h 5343408"/>
              <a:gd name="connsiteX34" fmla="*/ 372401 w 4622456"/>
              <a:gd name="connsiteY34" fmla="*/ 3054283 h 5343408"/>
              <a:gd name="connsiteX35" fmla="*/ 212381 w 4622456"/>
              <a:gd name="connsiteY35" fmla="*/ 3145723 h 5343408"/>
              <a:gd name="connsiteX36" fmla="*/ 349541 w 4622456"/>
              <a:gd name="connsiteY36" fmla="*/ 3305743 h 5343408"/>
              <a:gd name="connsiteX37" fmla="*/ 578141 w 4622456"/>
              <a:gd name="connsiteY37" fmla="*/ 3366703 h 5343408"/>
              <a:gd name="connsiteX38" fmla="*/ 791501 w 4622456"/>
              <a:gd name="connsiteY38" fmla="*/ 3381943 h 5343408"/>
              <a:gd name="connsiteX39" fmla="*/ 928661 w 4622456"/>
              <a:gd name="connsiteY39" fmla="*/ 3404803 h 5343408"/>
              <a:gd name="connsiteX40" fmla="*/ 1088681 w 4622456"/>
              <a:gd name="connsiteY40" fmla="*/ 3442903 h 5343408"/>
              <a:gd name="connsiteX41" fmla="*/ 1248701 w 4622456"/>
              <a:gd name="connsiteY41" fmla="*/ 3572443 h 5343408"/>
              <a:gd name="connsiteX42" fmla="*/ 1218221 w 4622456"/>
              <a:gd name="connsiteY42" fmla="*/ 3625783 h 5343408"/>
              <a:gd name="connsiteX43" fmla="*/ 1119161 w 4622456"/>
              <a:gd name="connsiteY43" fmla="*/ 3633403 h 5343408"/>
              <a:gd name="connsiteX44" fmla="*/ 890561 w 4622456"/>
              <a:gd name="connsiteY44" fmla="*/ 3656263 h 5343408"/>
              <a:gd name="connsiteX45" fmla="*/ 722921 w 4622456"/>
              <a:gd name="connsiteY45" fmla="*/ 3679123 h 5343408"/>
              <a:gd name="connsiteX46" fmla="*/ 616241 w 4622456"/>
              <a:gd name="connsiteY46" fmla="*/ 3740083 h 5343408"/>
              <a:gd name="connsiteX47" fmla="*/ 501941 w 4622456"/>
              <a:gd name="connsiteY47" fmla="*/ 3778183 h 5343408"/>
              <a:gd name="connsiteX48" fmla="*/ 448601 w 4622456"/>
              <a:gd name="connsiteY48" fmla="*/ 3778183 h 5343408"/>
              <a:gd name="connsiteX49" fmla="*/ 380021 w 4622456"/>
              <a:gd name="connsiteY49" fmla="*/ 3854383 h 5343408"/>
              <a:gd name="connsiteX50" fmla="*/ 387641 w 4622456"/>
              <a:gd name="connsiteY50" fmla="*/ 4067743 h 5343408"/>
              <a:gd name="connsiteX51" fmla="*/ 486701 w 4622456"/>
              <a:gd name="connsiteY51" fmla="*/ 4204903 h 5343408"/>
              <a:gd name="connsiteX52" fmla="*/ 494321 w 4622456"/>
              <a:gd name="connsiteY52" fmla="*/ 4334443 h 5343408"/>
              <a:gd name="connsiteX53" fmla="*/ 387641 w 4622456"/>
              <a:gd name="connsiteY53" fmla="*/ 4486843 h 5343408"/>
              <a:gd name="connsiteX54" fmla="*/ 212381 w 4622456"/>
              <a:gd name="connsiteY54" fmla="*/ 4608763 h 5343408"/>
              <a:gd name="connsiteX55" fmla="*/ 159041 w 4622456"/>
              <a:gd name="connsiteY55" fmla="*/ 4730683 h 5343408"/>
              <a:gd name="connsiteX56" fmla="*/ 212381 w 4622456"/>
              <a:gd name="connsiteY56" fmla="*/ 4806883 h 5343408"/>
              <a:gd name="connsiteX57" fmla="*/ 494321 w 4622456"/>
              <a:gd name="connsiteY57" fmla="*/ 4677343 h 5343408"/>
              <a:gd name="connsiteX58" fmla="*/ 722921 w 4622456"/>
              <a:gd name="connsiteY58" fmla="*/ 4616383 h 5343408"/>
              <a:gd name="connsiteX59" fmla="*/ 882941 w 4622456"/>
              <a:gd name="connsiteY59" fmla="*/ 4608763 h 5343408"/>
              <a:gd name="connsiteX60" fmla="*/ 1111541 w 4622456"/>
              <a:gd name="connsiteY60" fmla="*/ 4639243 h 5343408"/>
              <a:gd name="connsiteX61" fmla="*/ 1218221 w 4622456"/>
              <a:gd name="connsiteY61" fmla="*/ 4639243 h 5343408"/>
              <a:gd name="connsiteX62" fmla="*/ 1317281 w 4622456"/>
              <a:gd name="connsiteY62" fmla="*/ 4540183 h 5343408"/>
              <a:gd name="connsiteX63" fmla="*/ 1439201 w 4622456"/>
              <a:gd name="connsiteY63" fmla="*/ 4532563 h 5343408"/>
              <a:gd name="connsiteX64" fmla="*/ 1591601 w 4622456"/>
              <a:gd name="connsiteY64" fmla="*/ 4418263 h 5343408"/>
              <a:gd name="connsiteX65" fmla="*/ 1713521 w 4622456"/>
              <a:gd name="connsiteY65" fmla="*/ 4311583 h 5343408"/>
              <a:gd name="connsiteX66" fmla="*/ 1850681 w 4622456"/>
              <a:gd name="connsiteY66" fmla="*/ 4182043 h 5343408"/>
              <a:gd name="connsiteX67" fmla="*/ 1934501 w 4622456"/>
              <a:gd name="connsiteY67" fmla="*/ 4052503 h 5343408"/>
              <a:gd name="connsiteX68" fmla="*/ 2025941 w 4622456"/>
              <a:gd name="connsiteY68" fmla="*/ 3983923 h 5343408"/>
              <a:gd name="connsiteX69" fmla="*/ 2109761 w 4622456"/>
              <a:gd name="connsiteY69" fmla="*/ 3968683 h 5343408"/>
              <a:gd name="connsiteX70" fmla="*/ 2185961 w 4622456"/>
              <a:gd name="connsiteY70" fmla="*/ 4037263 h 5343408"/>
              <a:gd name="connsiteX71" fmla="*/ 2208821 w 4622456"/>
              <a:gd name="connsiteY71" fmla="*/ 4189663 h 5343408"/>
              <a:gd name="connsiteX72" fmla="*/ 2185961 w 4622456"/>
              <a:gd name="connsiteY72" fmla="*/ 4357303 h 5343408"/>
              <a:gd name="connsiteX73" fmla="*/ 2117381 w 4622456"/>
              <a:gd name="connsiteY73" fmla="*/ 4509703 h 5343408"/>
              <a:gd name="connsiteX74" fmla="*/ 2094521 w 4622456"/>
              <a:gd name="connsiteY74" fmla="*/ 4570663 h 5343408"/>
              <a:gd name="connsiteX75" fmla="*/ 2163101 w 4622456"/>
              <a:gd name="connsiteY75" fmla="*/ 4639243 h 5343408"/>
              <a:gd name="connsiteX76" fmla="*/ 2315501 w 4622456"/>
              <a:gd name="connsiteY76" fmla="*/ 4646863 h 5343408"/>
              <a:gd name="connsiteX77" fmla="*/ 2445041 w 4622456"/>
              <a:gd name="connsiteY77" fmla="*/ 4707823 h 5343408"/>
              <a:gd name="connsiteX78" fmla="*/ 2437421 w 4622456"/>
              <a:gd name="connsiteY78" fmla="*/ 4822123 h 5343408"/>
              <a:gd name="connsiteX79" fmla="*/ 2437421 w 4622456"/>
              <a:gd name="connsiteY79" fmla="*/ 4921183 h 5343408"/>
              <a:gd name="connsiteX80" fmla="*/ 2597441 w 4622456"/>
              <a:gd name="connsiteY80" fmla="*/ 5065963 h 5343408"/>
              <a:gd name="connsiteX81" fmla="*/ 2841281 w 4622456"/>
              <a:gd name="connsiteY81" fmla="*/ 5233603 h 5343408"/>
              <a:gd name="connsiteX82" fmla="*/ 3100361 w 4622456"/>
              <a:gd name="connsiteY82" fmla="*/ 5309803 h 5343408"/>
              <a:gd name="connsiteX83" fmla="*/ 3229901 w 4622456"/>
              <a:gd name="connsiteY83" fmla="*/ 5317423 h 5343408"/>
              <a:gd name="connsiteX84" fmla="*/ 3336581 w 4622456"/>
              <a:gd name="connsiteY84" fmla="*/ 4974523 h 5343408"/>
              <a:gd name="connsiteX85" fmla="*/ 3328961 w 4622456"/>
              <a:gd name="connsiteY85" fmla="*/ 4784023 h 5343408"/>
              <a:gd name="connsiteX86" fmla="*/ 3382301 w 4622456"/>
              <a:gd name="connsiteY86" fmla="*/ 4677343 h 5343408"/>
              <a:gd name="connsiteX87" fmla="*/ 3542321 w 4622456"/>
              <a:gd name="connsiteY87" fmla="*/ 4624003 h 5343408"/>
              <a:gd name="connsiteX88" fmla="*/ 3626141 w 4622456"/>
              <a:gd name="connsiteY88" fmla="*/ 4563043 h 5343408"/>
              <a:gd name="connsiteX89" fmla="*/ 3626141 w 4622456"/>
              <a:gd name="connsiteY89" fmla="*/ 4441123 h 5343408"/>
              <a:gd name="connsiteX90" fmla="*/ 3770921 w 4622456"/>
              <a:gd name="connsiteY90" fmla="*/ 4471603 h 5343408"/>
              <a:gd name="connsiteX91" fmla="*/ 3763301 w 4622456"/>
              <a:gd name="connsiteY91" fmla="*/ 4639243 h 5343408"/>
              <a:gd name="connsiteX92" fmla="*/ 3709961 w 4622456"/>
              <a:gd name="connsiteY92" fmla="*/ 4776403 h 5343408"/>
              <a:gd name="connsiteX93" fmla="*/ 3656621 w 4622456"/>
              <a:gd name="connsiteY93" fmla="*/ 4852603 h 5343408"/>
              <a:gd name="connsiteX94" fmla="*/ 3519461 w 4622456"/>
              <a:gd name="connsiteY94" fmla="*/ 4852603 h 5343408"/>
              <a:gd name="connsiteX95" fmla="*/ 3481361 w 4622456"/>
              <a:gd name="connsiteY95" fmla="*/ 4905943 h 5343408"/>
              <a:gd name="connsiteX96" fmla="*/ 3572801 w 4622456"/>
              <a:gd name="connsiteY96" fmla="*/ 4928803 h 5343408"/>
              <a:gd name="connsiteX97" fmla="*/ 3702341 w 4622456"/>
              <a:gd name="connsiteY97" fmla="*/ 4928803 h 5343408"/>
              <a:gd name="connsiteX98" fmla="*/ 3839501 w 4622456"/>
              <a:gd name="connsiteY98" fmla="*/ 4951663 h 5343408"/>
              <a:gd name="connsiteX99" fmla="*/ 3930941 w 4622456"/>
              <a:gd name="connsiteY99" fmla="*/ 4844983 h 5343408"/>
              <a:gd name="connsiteX100" fmla="*/ 3938561 w 4622456"/>
              <a:gd name="connsiteY100" fmla="*/ 4646863 h 5343408"/>
              <a:gd name="connsiteX101" fmla="*/ 4052861 w 4622456"/>
              <a:gd name="connsiteY101" fmla="*/ 4486843 h 5343408"/>
              <a:gd name="connsiteX102" fmla="*/ 4190021 w 4622456"/>
              <a:gd name="connsiteY102" fmla="*/ 4418263 h 5343408"/>
              <a:gd name="connsiteX103" fmla="*/ 4311941 w 4622456"/>
              <a:gd name="connsiteY103" fmla="*/ 4334443 h 5343408"/>
              <a:gd name="connsiteX104" fmla="*/ 4502441 w 4622456"/>
              <a:gd name="connsiteY104" fmla="*/ 4212523 h 5343408"/>
              <a:gd name="connsiteX105" fmla="*/ 4609121 w 4622456"/>
              <a:gd name="connsiteY105" fmla="*/ 4212523 h 5343408"/>
              <a:gd name="connsiteX106" fmla="*/ 4609121 w 4622456"/>
              <a:gd name="connsiteY106" fmla="*/ 2688523 h 5343408"/>
              <a:gd name="connsiteX107" fmla="*/ 4502441 w 4622456"/>
              <a:gd name="connsiteY107" fmla="*/ 2619943 h 5343408"/>
              <a:gd name="connsiteX108" fmla="*/ 4357661 w 4622456"/>
              <a:gd name="connsiteY108" fmla="*/ 2528503 h 5343408"/>
              <a:gd name="connsiteX109" fmla="*/ 4266221 w 4622456"/>
              <a:gd name="connsiteY109" fmla="*/ 2421823 h 5343408"/>
              <a:gd name="connsiteX110" fmla="*/ 4220501 w 4622456"/>
              <a:gd name="connsiteY110" fmla="*/ 2482783 h 5343408"/>
              <a:gd name="connsiteX111" fmla="*/ 4190021 w 4622456"/>
              <a:gd name="connsiteY111" fmla="*/ 2558983 h 5343408"/>
              <a:gd name="connsiteX112" fmla="*/ 4129061 w 4622456"/>
              <a:gd name="connsiteY112" fmla="*/ 2642803 h 5343408"/>
              <a:gd name="connsiteX113" fmla="*/ 3999521 w 4622456"/>
              <a:gd name="connsiteY113" fmla="*/ 2680903 h 5343408"/>
              <a:gd name="connsiteX114" fmla="*/ 3953801 w 4622456"/>
              <a:gd name="connsiteY114" fmla="*/ 2604703 h 5343408"/>
              <a:gd name="connsiteX115" fmla="*/ 3755681 w 4622456"/>
              <a:gd name="connsiteY115" fmla="*/ 2536123 h 5343408"/>
              <a:gd name="connsiteX116" fmla="*/ 3671861 w 4622456"/>
              <a:gd name="connsiteY116" fmla="*/ 2490403 h 5343408"/>
              <a:gd name="connsiteX117" fmla="*/ 3938561 w 4622456"/>
              <a:gd name="connsiteY117" fmla="*/ 2307523 h 5343408"/>
              <a:gd name="connsiteX118" fmla="*/ 3953801 w 4622456"/>
              <a:gd name="connsiteY118" fmla="*/ 2223703 h 5343408"/>
              <a:gd name="connsiteX119" fmla="*/ 3778541 w 4622456"/>
              <a:gd name="connsiteY119" fmla="*/ 2124643 h 5343408"/>
              <a:gd name="connsiteX120" fmla="*/ 3900461 w 4622456"/>
              <a:gd name="connsiteY120" fmla="*/ 2010343 h 5343408"/>
              <a:gd name="connsiteX121" fmla="*/ 3877601 w 4622456"/>
              <a:gd name="connsiteY121" fmla="*/ 1842703 h 5343408"/>
              <a:gd name="connsiteX122" fmla="*/ 3831881 w 4622456"/>
              <a:gd name="connsiteY122" fmla="*/ 1720783 h 5343408"/>
              <a:gd name="connsiteX123" fmla="*/ 3603281 w 4622456"/>
              <a:gd name="connsiteY123" fmla="*/ 1766503 h 5343408"/>
              <a:gd name="connsiteX124" fmla="*/ 3511841 w 4622456"/>
              <a:gd name="connsiteY124" fmla="*/ 1652203 h 5343408"/>
              <a:gd name="connsiteX125" fmla="*/ 3557561 w 4622456"/>
              <a:gd name="connsiteY125" fmla="*/ 1492183 h 5343408"/>
              <a:gd name="connsiteX126" fmla="*/ 3519461 w 4622456"/>
              <a:gd name="connsiteY126" fmla="*/ 1415983 h 5343408"/>
              <a:gd name="connsiteX127" fmla="*/ 3412781 w 4622456"/>
              <a:gd name="connsiteY127" fmla="*/ 1446463 h 5343408"/>
              <a:gd name="connsiteX128" fmla="*/ 3268001 w 4622456"/>
              <a:gd name="connsiteY128" fmla="*/ 1461703 h 5343408"/>
              <a:gd name="connsiteX129" fmla="*/ 3161321 w 4622456"/>
              <a:gd name="connsiteY129" fmla="*/ 1355023 h 5343408"/>
              <a:gd name="connsiteX130" fmla="*/ 3069881 w 4622456"/>
              <a:gd name="connsiteY130" fmla="*/ 1301683 h 5343408"/>
              <a:gd name="connsiteX131" fmla="*/ 2970821 w 4622456"/>
              <a:gd name="connsiteY131" fmla="*/ 1431223 h 5343408"/>
              <a:gd name="connsiteX132" fmla="*/ 2932721 w 4622456"/>
              <a:gd name="connsiteY132" fmla="*/ 1461703 h 5343408"/>
              <a:gd name="connsiteX133" fmla="*/ 2787941 w 4622456"/>
              <a:gd name="connsiteY133" fmla="*/ 1377883 h 5343408"/>
              <a:gd name="connsiteX134" fmla="*/ 2704121 w 4622456"/>
              <a:gd name="connsiteY134" fmla="*/ 1370263 h 5343408"/>
              <a:gd name="connsiteX135" fmla="*/ 2559341 w 4622456"/>
              <a:gd name="connsiteY135" fmla="*/ 1408363 h 5343408"/>
              <a:gd name="connsiteX136" fmla="*/ 2551721 w 4622456"/>
              <a:gd name="connsiteY136" fmla="*/ 1537903 h 5343408"/>
              <a:gd name="connsiteX137" fmla="*/ 2521241 w 4622456"/>
              <a:gd name="connsiteY137" fmla="*/ 1621723 h 5343408"/>
              <a:gd name="connsiteX138" fmla="*/ 2376461 w 4622456"/>
              <a:gd name="connsiteY138" fmla="*/ 1537903 h 5343408"/>
              <a:gd name="connsiteX139" fmla="*/ 2368841 w 4622456"/>
              <a:gd name="connsiteY139" fmla="*/ 1393123 h 5343408"/>
              <a:gd name="connsiteX140" fmla="*/ 2391701 w 4622456"/>
              <a:gd name="connsiteY140" fmla="*/ 1195003 h 5343408"/>
              <a:gd name="connsiteX141" fmla="*/ 2300261 w 4622456"/>
              <a:gd name="connsiteY141" fmla="*/ 82483 h 5343408"/>
              <a:gd name="connsiteX142" fmla="*/ 166662 w 4622456"/>
              <a:gd name="connsiteY142" fmla="*/ 97723 h 5343408"/>
              <a:gd name="connsiteX143" fmla="*/ 258101 w 4622456"/>
              <a:gd name="connsiteY143" fmla="*/ 874963 h 5343408"/>
              <a:gd name="connsiteX0" fmla="*/ 338396 w 4679891"/>
              <a:gd name="connsiteY0" fmla="*/ 889442 h 5365507"/>
              <a:gd name="connsiteX1" fmla="*/ 460316 w 4679891"/>
              <a:gd name="connsiteY1" fmla="*/ 1057082 h 5365507"/>
              <a:gd name="connsiteX2" fmla="*/ 681296 w 4679891"/>
              <a:gd name="connsiteY2" fmla="*/ 1087562 h 5365507"/>
              <a:gd name="connsiteX3" fmla="*/ 932756 w 4679891"/>
              <a:gd name="connsiteY3" fmla="*/ 1209482 h 5365507"/>
              <a:gd name="connsiteX4" fmla="*/ 909896 w 4679891"/>
              <a:gd name="connsiteY4" fmla="*/ 1323782 h 5365507"/>
              <a:gd name="connsiteX5" fmla="*/ 1077536 w 4679891"/>
              <a:gd name="connsiteY5" fmla="*/ 1445702 h 5365507"/>
              <a:gd name="connsiteX6" fmla="*/ 1115636 w 4679891"/>
              <a:gd name="connsiteY6" fmla="*/ 1544762 h 5365507"/>
              <a:gd name="connsiteX7" fmla="*/ 955616 w 4679891"/>
              <a:gd name="connsiteY7" fmla="*/ 1651442 h 5365507"/>
              <a:gd name="connsiteX8" fmla="*/ 902276 w 4679891"/>
              <a:gd name="connsiteY8" fmla="*/ 1735262 h 5365507"/>
              <a:gd name="connsiteX9" fmla="*/ 986096 w 4679891"/>
              <a:gd name="connsiteY9" fmla="*/ 1918142 h 5365507"/>
              <a:gd name="connsiteX10" fmla="*/ 1069916 w 4679891"/>
              <a:gd name="connsiteY10" fmla="*/ 2040062 h 5365507"/>
              <a:gd name="connsiteX11" fmla="*/ 1222316 w 4679891"/>
              <a:gd name="connsiteY11" fmla="*/ 2131502 h 5365507"/>
              <a:gd name="connsiteX12" fmla="*/ 1336616 w 4679891"/>
              <a:gd name="connsiteY12" fmla="*/ 2055302 h 5365507"/>
              <a:gd name="connsiteX13" fmla="*/ 1405196 w 4679891"/>
              <a:gd name="connsiteY13" fmla="*/ 2055302 h 5365507"/>
              <a:gd name="connsiteX14" fmla="*/ 1443296 w 4679891"/>
              <a:gd name="connsiteY14" fmla="*/ 2169602 h 5365507"/>
              <a:gd name="connsiteX15" fmla="*/ 1496636 w 4679891"/>
              <a:gd name="connsiteY15" fmla="*/ 2261042 h 5365507"/>
              <a:gd name="connsiteX16" fmla="*/ 1511876 w 4679891"/>
              <a:gd name="connsiteY16" fmla="*/ 2344862 h 5365507"/>
              <a:gd name="connsiteX17" fmla="*/ 1382336 w 4679891"/>
              <a:gd name="connsiteY17" fmla="*/ 2421062 h 5365507"/>
              <a:gd name="connsiteX18" fmla="*/ 1397576 w 4679891"/>
              <a:gd name="connsiteY18" fmla="*/ 2512502 h 5365507"/>
              <a:gd name="connsiteX19" fmla="*/ 1290896 w 4679891"/>
              <a:gd name="connsiteY19" fmla="*/ 2535362 h 5365507"/>
              <a:gd name="connsiteX20" fmla="*/ 1168976 w 4679891"/>
              <a:gd name="connsiteY20" fmla="*/ 2482022 h 5365507"/>
              <a:gd name="connsiteX21" fmla="*/ 1031816 w 4679891"/>
              <a:gd name="connsiteY21" fmla="*/ 2573462 h 5365507"/>
              <a:gd name="connsiteX22" fmla="*/ 1085156 w 4679891"/>
              <a:gd name="connsiteY22" fmla="*/ 2687762 h 5365507"/>
              <a:gd name="connsiteX23" fmla="*/ 1283276 w 4679891"/>
              <a:gd name="connsiteY23" fmla="*/ 2748722 h 5365507"/>
              <a:gd name="connsiteX24" fmla="*/ 1367096 w 4679891"/>
              <a:gd name="connsiteY24" fmla="*/ 2763962 h 5365507"/>
              <a:gd name="connsiteX25" fmla="*/ 1214696 w 4679891"/>
              <a:gd name="connsiteY25" fmla="*/ 2824922 h 5365507"/>
              <a:gd name="connsiteX26" fmla="*/ 1100396 w 4679891"/>
              <a:gd name="connsiteY26" fmla="*/ 2885882 h 5365507"/>
              <a:gd name="connsiteX27" fmla="*/ 1069916 w 4679891"/>
              <a:gd name="connsiteY27" fmla="*/ 2939222 h 5365507"/>
              <a:gd name="connsiteX28" fmla="*/ 1100396 w 4679891"/>
              <a:gd name="connsiteY28" fmla="*/ 3038282 h 5365507"/>
              <a:gd name="connsiteX29" fmla="*/ 1047056 w 4679891"/>
              <a:gd name="connsiteY29" fmla="*/ 3076382 h 5365507"/>
              <a:gd name="connsiteX30" fmla="*/ 894656 w 4679891"/>
              <a:gd name="connsiteY30" fmla="*/ 3007802 h 5365507"/>
              <a:gd name="connsiteX31" fmla="*/ 803216 w 4679891"/>
              <a:gd name="connsiteY31" fmla="*/ 2969702 h 5365507"/>
              <a:gd name="connsiteX32" fmla="*/ 673676 w 4679891"/>
              <a:gd name="connsiteY32" fmla="*/ 2977322 h 5365507"/>
              <a:gd name="connsiteX33" fmla="*/ 536516 w 4679891"/>
              <a:gd name="connsiteY33" fmla="*/ 3038282 h 5365507"/>
              <a:gd name="connsiteX34" fmla="*/ 429836 w 4679891"/>
              <a:gd name="connsiteY34" fmla="*/ 3076382 h 5365507"/>
              <a:gd name="connsiteX35" fmla="*/ 269816 w 4679891"/>
              <a:gd name="connsiteY35" fmla="*/ 3167822 h 5365507"/>
              <a:gd name="connsiteX36" fmla="*/ 406976 w 4679891"/>
              <a:gd name="connsiteY36" fmla="*/ 3327842 h 5365507"/>
              <a:gd name="connsiteX37" fmla="*/ 635576 w 4679891"/>
              <a:gd name="connsiteY37" fmla="*/ 3388802 h 5365507"/>
              <a:gd name="connsiteX38" fmla="*/ 848936 w 4679891"/>
              <a:gd name="connsiteY38" fmla="*/ 3404042 h 5365507"/>
              <a:gd name="connsiteX39" fmla="*/ 986096 w 4679891"/>
              <a:gd name="connsiteY39" fmla="*/ 3426902 h 5365507"/>
              <a:gd name="connsiteX40" fmla="*/ 1146116 w 4679891"/>
              <a:gd name="connsiteY40" fmla="*/ 3465002 h 5365507"/>
              <a:gd name="connsiteX41" fmla="*/ 1306136 w 4679891"/>
              <a:gd name="connsiteY41" fmla="*/ 3594542 h 5365507"/>
              <a:gd name="connsiteX42" fmla="*/ 1275656 w 4679891"/>
              <a:gd name="connsiteY42" fmla="*/ 3647882 h 5365507"/>
              <a:gd name="connsiteX43" fmla="*/ 1176596 w 4679891"/>
              <a:gd name="connsiteY43" fmla="*/ 3655502 h 5365507"/>
              <a:gd name="connsiteX44" fmla="*/ 947996 w 4679891"/>
              <a:gd name="connsiteY44" fmla="*/ 3678362 h 5365507"/>
              <a:gd name="connsiteX45" fmla="*/ 780356 w 4679891"/>
              <a:gd name="connsiteY45" fmla="*/ 3701222 h 5365507"/>
              <a:gd name="connsiteX46" fmla="*/ 673676 w 4679891"/>
              <a:gd name="connsiteY46" fmla="*/ 3762182 h 5365507"/>
              <a:gd name="connsiteX47" fmla="*/ 559376 w 4679891"/>
              <a:gd name="connsiteY47" fmla="*/ 3800282 h 5365507"/>
              <a:gd name="connsiteX48" fmla="*/ 506036 w 4679891"/>
              <a:gd name="connsiteY48" fmla="*/ 3800282 h 5365507"/>
              <a:gd name="connsiteX49" fmla="*/ 437456 w 4679891"/>
              <a:gd name="connsiteY49" fmla="*/ 3876482 h 5365507"/>
              <a:gd name="connsiteX50" fmla="*/ 445076 w 4679891"/>
              <a:gd name="connsiteY50" fmla="*/ 4089842 h 5365507"/>
              <a:gd name="connsiteX51" fmla="*/ 544136 w 4679891"/>
              <a:gd name="connsiteY51" fmla="*/ 4227002 h 5365507"/>
              <a:gd name="connsiteX52" fmla="*/ 551756 w 4679891"/>
              <a:gd name="connsiteY52" fmla="*/ 4356542 h 5365507"/>
              <a:gd name="connsiteX53" fmla="*/ 445076 w 4679891"/>
              <a:gd name="connsiteY53" fmla="*/ 4508942 h 5365507"/>
              <a:gd name="connsiteX54" fmla="*/ 269816 w 4679891"/>
              <a:gd name="connsiteY54" fmla="*/ 4630862 h 5365507"/>
              <a:gd name="connsiteX55" fmla="*/ 216476 w 4679891"/>
              <a:gd name="connsiteY55" fmla="*/ 4752782 h 5365507"/>
              <a:gd name="connsiteX56" fmla="*/ 269816 w 4679891"/>
              <a:gd name="connsiteY56" fmla="*/ 4828982 h 5365507"/>
              <a:gd name="connsiteX57" fmla="*/ 551756 w 4679891"/>
              <a:gd name="connsiteY57" fmla="*/ 4699442 h 5365507"/>
              <a:gd name="connsiteX58" fmla="*/ 780356 w 4679891"/>
              <a:gd name="connsiteY58" fmla="*/ 4638482 h 5365507"/>
              <a:gd name="connsiteX59" fmla="*/ 940376 w 4679891"/>
              <a:gd name="connsiteY59" fmla="*/ 4630862 h 5365507"/>
              <a:gd name="connsiteX60" fmla="*/ 1168976 w 4679891"/>
              <a:gd name="connsiteY60" fmla="*/ 4661342 h 5365507"/>
              <a:gd name="connsiteX61" fmla="*/ 1275656 w 4679891"/>
              <a:gd name="connsiteY61" fmla="*/ 4661342 h 5365507"/>
              <a:gd name="connsiteX62" fmla="*/ 1374716 w 4679891"/>
              <a:gd name="connsiteY62" fmla="*/ 4562282 h 5365507"/>
              <a:gd name="connsiteX63" fmla="*/ 1496636 w 4679891"/>
              <a:gd name="connsiteY63" fmla="*/ 4554662 h 5365507"/>
              <a:gd name="connsiteX64" fmla="*/ 1649036 w 4679891"/>
              <a:gd name="connsiteY64" fmla="*/ 4440362 h 5365507"/>
              <a:gd name="connsiteX65" fmla="*/ 1770956 w 4679891"/>
              <a:gd name="connsiteY65" fmla="*/ 4333682 h 5365507"/>
              <a:gd name="connsiteX66" fmla="*/ 1908116 w 4679891"/>
              <a:gd name="connsiteY66" fmla="*/ 4204142 h 5365507"/>
              <a:gd name="connsiteX67" fmla="*/ 1991936 w 4679891"/>
              <a:gd name="connsiteY67" fmla="*/ 4074602 h 5365507"/>
              <a:gd name="connsiteX68" fmla="*/ 2083376 w 4679891"/>
              <a:gd name="connsiteY68" fmla="*/ 4006022 h 5365507"/>
              <a:gd name="connsiteX69" fmla="*/ 2167196 w 4679891"/>
              <a:gd name="connsiteY69" fmla="*/ 3990782 h 5365507"/>
              <a:gd name="connsiteX70" fmla="*/ 2243396 w 4679891"/>
              <a:gd name="connsiteY70" fmla="*/ 4059362 h 5365507"/>
              <a:gd name="connsiteX71" fmla="*/ 2266256 w 4679891"/>
              <a:gd name="connsiteY71" fmla="*/ 4211762 h 5365507"/>
              <a:gd name="connsiteX72" fmla="*/ 2243396 w 4679891"/>
              <a:gd name="connsiteY72" fmla="*/ 4379402 h 5365507"/>
              <a:gd name="connsiteX73" fmla="*/ 2174816 w 4679891"/>
              <a:gd name="connsiteY73" fmla="*/ 4531802 h 5365507"/>
              <a:gd name="connsiteX74" fmla="*/ 2151956 w 4679891"/>
              <a:gd name="connsiteY74" fmla="*/ 4592762 h 5365507"/>
              <a:gd name="connsiteX75" fmla="*/ 2220536 w 4679891"/>
              <a:gd name="connsiteY75" fmla="*/ 4661342 h 5365507"/>
              <a:gd name="connsiteX76" fmla="*/ 2372936 w 4679891"/>
              <a:gd name="connsiteY76" fmla="*/ 4668962 h 5365507"/>
              <a:gd name="connsiteX77" fmla="*/ 2502476 w 4679891"/>
              <a:gd name="connsiteY77" fmla="*/ 4729922 h 5365507"/>
              <a:gd name="connsiteX78" fmla="*/ 2494856 w 4679891"/>
              <a:gd name="connsiteY78" fmla="*/ 4844222 h 5365507"/>
              <a:gd name="connsiteX79" fmla="*/ 2494856 w 4679891"/>
              <a:gd name="connsiteY79" fmla="*/ 4943282 h 5365507"/>
              <a:gd name="connsiteX80" fmla="*/ 2654876 w 4679891"/>
              <a:gd name="connsiteY80" fmla="*/ 5088062 h 5365507"/>
              <a:gd name="connsiteX81" fmla="*/ 2898716 w 4679891"/>
              <a:gd name="connsiteY81" fmla="*/ 5255702 h 5365507"/>
              <a:gd name="connsiteX82" fmla="*/ 3157796 w 4679891"/>
              <a:gd name="connsiteY82" fmla="*/ 5331902 h 5365507"/>
              <a:gd name="connsiteX83" fmla="*/ 3287336 w 4679891"/>
              <a:gd name="connsiteY83" fmla="*/ 5339522 h 5365507"/>
              <a:gd name="connsiteX84" fmla="*/ 3394016 w 4679891"/>
              <a:gd name="connsiteY84" fmla="*/ 4996622 h 5365507"/>
              <a:gd name="connsiteX85" fmla="*/ 3386396 w 4679891"/>
              <a:gd name="connsiteY85" fmla="*/ 4806122 h 5365507"/>
              <a:gd name="connsiteX86" fmla="*/ 3439736 w 4679891"/>
              <a:gd name="connsiteY86" fmla="*/ 4699442 h 5365507"/>
              <a:gd name="connsiteX87" fmla="*/ 3599756 w 4679891"/>
              <a:gd name="connsiteY87" fmla="*/ 4646102 h 5365507"/>
              <a:gd name="connsiteX88" fmla="*/ 3683576 w 4679891"/>
              <a:gd name="connsiteY88" fmla="*/ 4585142 h 5365507"/>
              <a:gd name="connsiteX89" fmla="*/ 3683576 w 4679891"/>
              <a:gd name="connsiteY89" fmla="*/ 4463222 h 5365507"/>
              <a:gd name="connsiteX90" fmla="*/ 3828356 w 4679891"/>
              <a:gd name="connsiteY90" fmla="*/ 4493702 h 5365507"/>
              <a:gd name="connsiteX91" fmla="*/ 3820736 w 4679891"/>
              <a:gd name="connsiteY91" fmla="*/ 4661342 h 5365507"/>
              <a:gd name="connsiteX92" fmla="*/ 3767396 w 4679891"/>
              <a:gd name="connsiteY92" fmla="*/ 4798502 h 5365507"/>
              <a:gd name="connsiteX93" fmla="*/ 3714056 w 4679891"/>
              <a:gd name="connsiteY93" fmla="*/ 4874702 h 5365507"/>
              <a:gd name="connsiteX94" fmla="*/ 3576896 w 4679891"/>
              <a:gd name="connsiteY94" fmla="*/ 4874702 h 5365507"/>
              <a:gd name="connsiteX95" fmla="*/ 3538796 w 4679891"/>
              <a:gd name="connsiteY95" fmla="*/ 4928042 h 5365507"/>
              <a:gd name="connsiteX96" fmla="*/ 3630236 w 4679891"/>
              <a:gd name="connsiteY96" fmla="*/ 4950902 h 5365507"/>
              <a:gd name="connsiteX97" fmla="*/ 3759776 w 4679891"/>
              <a:gd name="connsiteY97" fmla="*/ 4950902 h 5365507"/>
              <a:gd name="connsiteX98" fmla="*/ 3896936 w 4679891"/>
              <a:gd name="connsiteY98" fmla="*/ 4973762 h 5365507"/>
              <a:gd name="connsiteX99" fmla="*/ 3988376 w 4679891"/>
              <a:gd name="connsiteY99" fmla="*/ 4867082 h 5365507"/>
              <a:gd name="connsiteX100" fmla="*/ 3995996 w 4679891"/>
              <a:gd name="connsiteY100" fmla="*/ 4668962 h 5365507"/>
              <a:gd name="connsiteX101" fmla="*/ 4110296 w 4679891"/>
              <a:gd name="connsiteY101" fmla="*/ 4508942 h 5365507"/>
              <a:gd name="connsiteX102" fmla="*/ 4247456 w 4679891"/>
              <a:gd name="connsiteY102" fmla="*/ 4440362 h 5365507"/>
              <a:gd name="connsiteX103" fmla="*/ 4369376 w 4679891"/>
              <a:gd name="connsiteY103" fmla="*/ 4356542 h 5365507"/>
              <a:gd name="connsiteX104" fmla="*/ 4559876 w 4679891"/>
              <a:gd name="connsiteY104" fmla="*/ 4234622 h 5365507"/>
              <a:gd name="connsiteX105" fmla="*/ 4666556 w 4679891"/>
              <a:gd name="connsiteY105" fmla="*/ 4234622 h 5365507"/>
              <a:gd name="connsiteX106" fmla="*/ 4666556 w 4679891"/>
              <a:gd name="connsiteY106" fmla="*/ 2710622 h 5365507"/>
              <a:gd name="connsiteX107" fmla="*/ 4559876 w 4679891"/>
              <a:gd name="connsiteY107" fmla="*/ 2642042 h 5365507"/>
              <a:gd name="connsiteX108" fmla="*/ 4415096 w 4679891"/>
              <a:gd name="connsiteY108" fmla="*/ 2550602 h 5365507"/>
              <a:gd name="connsiteX109" fmla="*/ 4323656 w 4679891"/>
              <a:gd name="connsiteY109" fmla="*/ 2443922 h 5365507"/>
              <a:gd name="connsiteX110" fmla="*/ 4277936 w 4679891"/>
              <a:gd name="connsiteY110" fmla="*/ 2504882 h 5365507"/>
              <a:gd name="connsiteX111" fmla="*/ 4247456 w 4679891"/>
              <a:gd name="connsiteY111" fmla="*/ 2581082 h 5365507"/>
              <a:gd name="connsiteX112" fmla="*/ 4186496 w 4679891"/>
              <a:gd name="connsiteY112" fmla="*/ 2664902 h 5365507"/>
              <a:gd name="connsiteX113" fmla="*/ 4056956 w 4679891"/>
              <a:gd name="connsiteY113" fmla="*/ 2703002 h 5365507"/>
              <a:gd name="connsiteX114" fmla="*/ 4011236 w 4679891"/>
              <a:gd name="connsiteY114" fmla="*/ 2626802 h 5365507"/>
              <a:gd name="connsiteX115" fmla="*/ 3813116 w 4679891"/>
              <a:gd name="connsiteY115" fmla="*/ 2558222 h 5365507"/>
              <a:gd name="connsiteX116" fmla="*/ 3729296 w 4679891"/>
              <a:gd name="connsiteY116" fmla="*/ 2512502 h 5365507"/>
              <a:gd name="connsiteX117" fmla="*/ 3995996 w 4679891"/>
              <a:gd name="connsiteY117" fmla="*/ 2329622 h 5365507"/>
              <a:gd name="connsiteX118" fmla="*/ 4011236 w 4679891"/>
              <a:gd name="connsiteY118" fmla="*/ 2245802 h 5365507"/>
              <a:gd name="connsiteX119" fmla="*/ 3835976 w 4679891"/>
              <a:gd name="connsiteY119" fmla="*/ 2146742 h 5365507"/>
              <a:gd name="connsiteX120" fmla="*/ 3957896 w 4679891"/>
              <a:gd name="connsiteY120" fmla="*/ 2032442 h 5365507"/>
              <a:gd name="connsiteX121" fmla="*/ 3935036 w 4679891"/>
              <a:gd name="connsiteY121" fmla="*/ 1864802 h 5365507"/>
              <a:gd name="connsiteX122" fmla="*/ 3889316 w 4679891"/>
              <a:gd name="connsiteY122" fmla="*/ 1742882 h 5365507"/>
              <a:gd name="connsiteX123" fmla="*/ 3660716 w 4679891"/>
              <a:gd name="connsiteY123" fmla="*/ 1788602 h 5365507"/>
              <a:gd name="connsiteX124" fmla="*/ 3569276 w 4679891"/>
              <a:gd name="connsiteY124" fmla="*/ 1674302 h 5365507"/>
              <a:gd name="connsiteX125" fmla="*/ 3614996 w 4679891"/>
              <a:gd name="connsiteY125" fmla="*/ 1514282 h 5365507"/>
              <a:gd name="connsiteX126" fmla="*/ 3576896 w 4679891"/>
              <a:gd name="connsiteY126" fmla="*/ 1438082 h 5365507"/>
              <a:gd name="connsiteX127" fmla="*/ 3470216 w 4679891"/>
              <a:gd name="connsiteY127" fmla="*/ 1468562 h 5365507"/>
              <a:gd name="connsiteX128" fmla="*/ 3325436 w 4679891"/>
              <a:gd name="connsiteY128" fmla="*/ 1483802 h 5365507"/>
              <a:gd name="connsiteX129" fmla="*/ 3218756 w 4679891"/>
              <a:gd name="connsiteY129" fmla="*/ 1377122 h 5365507"/>
              <a:gd name="connsiteX130" fmla="*/ 3127316 w 4679891"/>
              <a:gd name="connsiteY130" fmla="*/ 1323782 h 5365507"/>
              <a:gd name="connsiteX131" fmla="*/ 3028256 w 4679891"/>
              <a:gd name="connsiteY131" fmla="*/ 1453322 h 5365507"/>
              <a:gd name="connsiteX132" fmla="*/ 2990156 w 4679891"/>
              <a:gd name="connsiteY132" fmla="*/ 1483802 h 5365507"/>
              <a:gd name="connsiteX133" fmla="*/ 2845376 w 4679891"/>
              <a:gd name="connsiteY133" fmla="*/ 1399982 h 5365507"/>
              <a:gd name="connsiteX134" fmla="*/ 2761556 w 4679891"/>
              <a:gd name="connsiteY134" fmla="*/ 1392362 h 5365507"/>
              <a:gd name="connsiteX135" fmla="*/ 2616776 w 4679891"/>
              <a:gd name="connsiteY135" fmla="*/ 1430462 h 5365507"/>
              <a:gd name="connsiteX136" fmla="*/ 2609156 w 4679891"/>
              <a:gd name="connsiteY136" fmla="*/ 1560002 h 5365507"/>
              <a:gd name="connsiteX137" fmla="*/ 2578676 w 4679891"/>
              <a:gd name="connsiteY137" fmla="*/ 1643822 h 5365507"/>
              <a:gd name="connsiteX138" fmla="*/ 2433896 w 4679891"/>
              <a:gd name="connsiteY138" fmla="*/ 1560002 h 5365507"/>
              <a:gd name="connsiteX139" fmla="*/ 2426276 w 4679891"/>
              <a:gd name="connsiteY139" fmla="*/ 1415222 h 5365507"/>
              <a:gd name="connsiteX140" fmla="*/ 2449136 w 4679891"/>
              <a:gd name="connsiteY140" fmla="*/ 1217102 h 5365507"/>
              <a:gd name="connsiteX141" fmla="*/ 2357696 w 4679891"/>
              <a:gd name="connsiteY141" fmla="*/ 104582 h 5365507"/>
              <a:gd name="connsiteX142" fmla="*/ 224097 w 4679891"/>
              <a:gd name="connsiteY142" fmla="*/ 119822 h 5365507"/>
              <a:gd name="connsiteX143" fmla="*/ 64076 w 4679891"/>
              <a:gd name="connsiteY143" fmla="*/ 729421 h 5365507"/>
              <a:gd name="connsiteX144" fmla="*/ 315536 w 4679891"/>
              <a:gd name="connsiteY144" fmla="*/ 897062 h 5365507"/>
              <a:gd name="connsiteX0" fmla="*/ 332545 w 4674040"/>
              <a:gd name="connsiteY0" fmla="*/ 889442 h 5365507"/>
              <a:gd name="connsiteX1" fmla="*/ 454465 w 4674040"/>
              <a:gd name="connsiteY1" fmla="*/ 1057082 h 5365507"/>
              <a:gd name="connsiteX2" fmla="*/ 675445 w 4674040"/>
              <a:gd name="connsiteY2" fmla="*/ 1087562 h 5365507"/>
              <a:gd name="connsiteX3" fmla="*/ 926905 w 4674040"/>
              <a:gd name="connsiteY3" fmla="*/ 1209482 h 5365507"/>
              <a:gd name="connsiteX4" fmla="*/ 904045 w 4674040"/>
              <a:gd name="connsiteY4" fmla="*/ 1323782 h 5365507"/>
              <a:gd name="connsiteX5" fmla="*/ 1071685 w 4674040"/>
              <a:gd name="connsiteY5" fmla="*/ 1445702 h 5365507"/>
              <a:gd name="connsiteX6" fmla="*/ 1109785 w 4674040"/>
              <a:gd name="connsiteY6" fmla="*/ 1544762 h 5365507"/>
              <a:gd name="connsiteX7" fmla="*/ 949765 w 4674040"/>
              <a:gd name="connsiteY7" fmla="*/ 1651442 h 5365507"/>
              <a:gd name="connsiteX8" fmla="*/ 896425 w 4674040"/>
              <a:gd name="connsiteY8" fmla="*/ 1735262 h 5365507"/>
              <a:gd name="connsiteX9" fmla="*/ 980245 w 4674040"/>
              <a:gd name="connsiteY9" fmla="*/ 1918142 h 5365507"/>
              <a:gd name="connsiteX10" fmla="*/ 1064065 w 4674040"/>
              <a:gd name="connsiteY10" fmla="*/ 2040062 h 5365507"/>
              <a:gd name="connsiteX11" fmla="*/ 1216465 w 4674040"/>
              <a:gd name="connsiteY11" fmla="*/ 2131502 h 5365507"/>
              <a:gd name="connsiteX12" fmla="*/ 1330765 w 4674040"/>
              <a:gd name="connsiteY12" fmla="*/ 2055302 h 5365507"/>
              <a:gd name="connsiteX13" fmla="*/ 1399345 w 4674040"/>
              <a:gd name="connsiteY13" fmla="*/ 2055302 h 5365507"/>
              <a:gd name="connsiteX14" fmla="*/ 1437445 w 4674040"/>
              <a:gd name="connsiteY14" fmla="*/ 2169602 h 5365507"/>
              <a:gd name="connsiteX15" fmla="*/ 1490785 w 4674040"/>
              <a:gd name="connsiteY15" fmla="*/ 2261042 h 5365507"/>
              <a:gd name="connsiteX16" fmla="*/ 1506025 w 4674040"/>
              <a:gd name="connsiteY16" fmla="*/ 2344862 h 5365507"/>
              <a:gd name="connsiteX17" fmla="*/ 1376485 w 4674040"/>
              <a:gd name="connsiteY17" fmla="*/ 2421062 h 5365507"/>
              <a:gd name="connsiteX18" fmla="*/ 1391725 w 4674040"/>
              <a:gd name="connsiteY18" fmla="*/ 2512502 h 5365507"/>
              <a:gd name="connsiteX19" fmla="*/ 1285045 w 4674040"/>
              <a:gd name="connsiteY19" fmla="*/ 2535362 h 5365507"/>
              <a:gd name="connsiteX20" fmla="*/ 1163125 w 4674040"/>
              <a:gd name="connsiteY20" fmla="*/ 2482022 h 5365507"/>
              <a:gd name="connsiteX21" fmla="*/ 1025965 w 4674040"/>
              <a:gd name="connsiteY21" fmla="*/ 2573462 h 5365507"/>
              <a:gd name="connsiteX22" fmla="*/ 1079305 w 4674040"/>
              <a:gd name="connsiteY22" fmla="*/ 2687762 h 5365507"/>
              <a:gd name="connsiteX23" fmla="*/ 1277425 w 4674040"/>
              <a:gd name="connsiteY23" fmla="*/ 2748722 h 5365507"/>
              <a:gd name="connsiteX24" fmla="*/ 1361245 w 4674040"/>
              <a:gd name="connsiteY24" fmla="*/ 2763962 h 5365507"/>
              <a:gd name="connsiteX25" fmla="*/ 1208845 w 4674040"/>
              <a:gd name="connsiteY25" fmla="*/ 2824922 h 5365507"/>
              <a:gd name="connsiteX26" fmla="*/ 1094545 w 4674040"/>
              <a:gd name="connsiteY26" fmla="*/ 2885882 h 5365507"/>
              <a:gd name="connsiteX27" fmla="*/ 1064065 w 4674040"/>
              <a:gd name="connsiteY27" fmla="*/ 2939222 h 5365507"/>
              <a:gd name="connsiteX28" fmla="*/ 1094545 w 4674040"/>
              <a:gd name="connsiteY28" fmla="*/ 3038282 h 5365507"/>
              <a:gd name="connsiteX29" fmla="*/ 1041205 w 4674040"/>
              <a:gd name="connsiteY29" fmla="*/ 3076382 h 5365507"/>
              <a:gd name="connsiteX30" fmla="*/ 888805 w 4674040"/>
              <a:gd name="connsiteY30" fmla="*/ 3007802 h 5365507"/>
              <a:gd name="connsiteX31" fmla="*/ 797365 w 4674040"/>
              <a:gd name="connsiteY31" fmla="*/ 2969702 h 5365507"/>
              <a:gd name="connsiteX32" fmla="*/ 667825 w 4674040"/>
              <a:gd name="connsiteY32" fmla="*/ 2977322 h 5365507"/>
              <a:gd name="connsiteX33" fmla="*/ 530665 w 4674040"/>
              <a:gd name="connsiteY33" fmla="*/ 3038282 h 5365507"/>
              <a:gd name="connsiteX34" fmla="*/ 423985 w 4674040"/>
              <a:gd name="connsiteY34" fmla="*/ 3076382 h 5365507"/>
              <a:gd name="connsiteX35" fmla="*/ 263965 w 4674040"/>
              <a:gd name="connsiteY35" fmla="*/ 3167822 h 5365507"/>
              <a:gd name="connsiteX36" fmla="*/ 401125 w 4674040"/>
              <a:gd name="connsiteY36" fmla="*/ 3327842 h 5365507"/>
              <a:gd name="connsiteX37" fmla="*/ 629725 w 4674040"/>
              <a:gd name="connsiteY37" fmla="*/ 3388802 h 5365507"/>
              <a:gd name="connsiteX38" fmla="*/ 843085 w 4674040"/>
              <a:gd name="connsiteY38" fmla="*/ 3404042 h 5365507"/>
              <a:gd name="connsiteX39" fmla="*/ 980245 w 4674040"/>
              <a:gd name="connsiteY39" fmla="*/ 3426902 h 5365507"/>
              <a:gd name="connsiteX40" fmla="*/ 1140265 w 4674040"/>
              <a:gd name="connsiteY40" fmla="*/ 3465002 h 5365507"/>
              <a:gd name="connsiteX41" fmla="*/ 1300285 w 4674040"/>
              <a:gd name="connsiteY41" fmla="*/ 3594542 h 5365507"/>
              <a:gd name="connsiteX42" fmla="*/ 1269805 w 4674040"/>
              <a:gd name="connsiteY42" fmla="*/ 3647882 h 5365507"/>
              <a:gd name="connsiteX43" fmla="*/ 1170745 w 4674040"/>
              <a:gd name="connsiteY43" fmla="*/ 3655502 h 5365507"/>
              <a:gd name="connsiteX44" fmla="*/ 942145 w 4674040"/>
              <a:gd name="connsiteY44" fmla="*/ 3678362 h 5365507"/>
              <a:gd name="connsiteX45" fmla="*/ 774505 w 4674040"/>
              <a:gd name="connsiteY45" fmla="*/ 3701222 h 5365507"/>
              <a:gd name="connsiteX46" fmla="*/ 667825 w 4674040"/>
              <a:gd name="connsiteY46" fmla="*/ 3762182 h 5365507"/>
              <a:gd name="connsiteX47" fmla="*/ 553525 w 4674040"/>
              <a:gd name="connsiteY47" fmla="*/ 3800282 h 5365507"/>
              <a:gd name="connsiteX48" fmla="*/ 500185 w 4674040"/>
              <a:gd name="connsiteY48" fmla="*/ 3800282 h 5365507"/>
              <a:gd name="connsiteX49" fmla="*/ 431605 w 4674040"/>
              <a:gd name="connsiteY49" fmla="*/ 3876482 h 5365507"/>
              <a:gd name="connsiteX50" fmla="*/ 439225 w 4674040"/>
              <a:gd name="connsiteY50" fmla="*/ 4089842 h 5365507"/>
              <a:gd name="connsiteX51" fmla="*/ 538285 w 4674040"/>
              <a:gd name="connsiteY51" fmla="*/ 4227002 h 5365507"/>
              <a:gd name="connsiteX52" fmla="*/ 545905 w 4674040"/>
              <a:gd name="connsiteY52" fmla="*/ 4356542 h 5365507"/>
              <a:gd name="connsiteX53" fmla="*/ 439225 w 4674040"/>
              <a:gd name="connsiteY53" fmla="*/ 4508942 h 5365507"/>
              <a:gd name="connsiteX54" fmla="*/ 263965 w 4674040"/>
              <a:gd name="connsiteY54" fmla="*/ 4630862 h 5365507"/>
              <a:gd name="connsiteX55" fmla="*/ 210625 w 4674040"/>
              <a:gd name="connsiteY55" fmla="*/ 4752782 h 5365507"/>
              <a:gd name="connsiteX56" fmla="*/ 263965 w 4674040"/>
              <a:gd name="connsiteY56" fmla="*/ 4828982 h 5365507"/>
              <a:gd name="connsiteX57" fmla="*/ 545905 w 4674040"/>
              <a:gd name="connsiteY57" fmla="*/ 4699442 h 5365507"/>
              <a:gd name="connsiteX58" fmla="*/ 774505 w 4674040"/>
              <a:gd name="connsiteY58" fmla="*/ 4638482 h 5365507"/>
              <a:gd name="connsiteX59" fmla="*/ 934525 w 4674040"/>
              <a:gd name="connsiteY59" fmla="*/ 4630862 h 5365507"/>
              <a:gd name="connsiteX60" fmla="*/ 1163125 w 4674040"/>
              <a:gd name="connsiteY60" fmla="*/ 4661342 h 5365507"/>
              <a:gd name="connsiteX61" fmla="*/ 1269805 w 4674040"/>
              <a:gd name="connsiteY61" fmla="*/ 4661342 h 5365507"/>
              <a:gd name="connsiteX62" fmla="*/ 1368865 w 4674040"/>
              <a:gd name="connsiteY62" fmla="*/ 4562282 h 5365507"/>
              <a:gd name="connsiteX63" fmla="*/ 1490785 w 4674040"/>
              <a:gd name="connsiteY63" fmla="*/ 4554662 h 5365507"/>
              <a:gd name="connsiteX64" fmla="*/ 1643185 w 4674040"/>
              <a:gd name="connsiteY64" fmla="*/ 4440362 h 5365507"/>
              <a:gd name="connsiteX65" fmla="*/ 1765105 w 4674040"/>
              <a:gd name="connsiteY65" fmla="*/ 4333682 h 5365507"/>
              <a:gd name="connsiteX66" fmla="*/ 1902265 w 4674040"/>
              <a:gd name="connsiteY66" fmla="*/ 4204142 h 5365507"/>
              <a:gd name="connsiteX67" fmla="*/ 1986085 w 4674040"/>
              <a:gd name="connsiteY67" fmla="*/ 4074602 h 5365507"/>
              <a:gd name="connsiteX68" fmla="*/ 2077525 w 4674040"/>
              <a:gd name="connsiteY68" fmla="*/ 4006022 h 5365507"/>
              <a:gd name="connsiteX69" fmla="*/ 2161345 w 4674040"/>
              <a:gd name="connsiteY69" fmla="*/ 3990782 h 5365507"/>
              <a:gd name="connsiteX70" fmla="*/ 2237545 w 4674040"/>
              <a:gd name="connsiteY70" fmla="*/ 4059362 h 5365507"/>
              <a:gd name="connsiteX71" fmla="*/ 2260405 w 4674040"/>
              <a:gd name="connsiteY71" fmla="*/ 4211762 h 5365507"/>
              <a:gd name="connsiteX72" fmla="*/ 2237545 w 4674040"/>
              <a:gd name="connsiteY72" fmla="*/ 4379402 h 5365507"/>
              <a:gd name="connsiteX73" fmla="*/ 2168965 w 4674040"/>
              <a:gd name="connsiteY73" fmla="*/ 4531802 h 5365507"/>
              <a:gd name="connsiteX74" fmla="*/ 2146105 w 4674040"/>
              <a:gd name="connsiteY74" fmla="*/ 4592762 h 5365507"/>
              <a:gd name="connsiteX75" fmla="*/ 2214685 w 4674040"/>
              <a:gd name="connsiteY75" fmla="*/ 4661342 h 5365507"/>
              <a:gd name="connsiteX76" fmla="*/ 2367085 w 4674040"/>
              <a:gd name="connsiteY76" fmla="*/ 4668962 h 5365507"/>
              <a:gd name="connsiteX77" fmla="*/ 2496625 w 4674040"/>
              <a:gd name="connsiteY77" fmla="*/ 4729922 h 5365507"/>
              <a:gd name="connsiteX78" fmla="*/ 2489005 w 4674040"/>
              <a:gd name="connsiteY78" fmla="*/ 4844222 h 5365507"/>
              <a:gd name="connsiteX79" fmla="*/ 2489005 w 4674040"/>
              <a:gd name="connsiteY79" fmla="*/ 4943282 h 5365507"/>
              <a:gd name="connsiteX80" fmla="*/ 2649025 w 4674040"/>
              <a:gd name="connsiteY80" fmla="*/ 5088062 h 5365507"/>
              <a:gd name="connsiteX81" fmla="*/ 2892865 w 4674040"/>
              <a:gd name="connsiteY81" fmla="*/ 5255702 h 5365507"/>
              <a:gd name="connsiteX82" fmla="*/ 3151945 w 4674040"/>
              <a:gd name="connsiteY82" fmla="*/ 5331902 h 5365507"/>
              <a:gd name="connsiteX83" fmla="*/ 3281485 w 4674040"/>
              <a:gd name="connsiteY83" fmla="*/ 5339522 h 5365507"/>
              <a:gd name="connsiteX84" fmla="*/ 3388165 w 4674040"/>
              <a:gd name="connsiteY84" fmla="*/ 4996622 h 5365507"/>
              <a:gd name="connsiteX85" fmla="*/ 3380545 w 4674040"/>
              <a:gd name="connsiteY85" fmla="*/ 4806122 h 5365507"/>
              <a:gd name="connsiteX86" fmla="*/ 3433885 w 4674040"/>
              <a:gd name="connsiteY86" fmla="*/ 4699442 h 5365507"/>
              <a:gd name="connsiteX87" fmla="*/ 3593905 w 4674040"/>
              <a:gd name="connsiteY87" fmla="*/ 4646102 h 5365507"/>
              <a:gd name="connsiteX88" fmla="*/ 3677725 w 4674040"/>
              <a:gd name="connsiteY88" fmla="*/ 4585142 h 5365507"/>
              <a:gd name="connsiteX89" fmla="*/ 3677725 w 4674040"/>
              <a:gd name="connsiteY89" fmla="*/ 4463222 h 5365507"/>
              <a:gd name="connsiteX90" fmla="*/ 3822505 w 4674040"/>
              <a:gd name="connsiteY90" fmla="*/ 4493702 h 5365507"/>
              <a:gd name="connsiteX91" fmla="*/ 3814885 w 4674040"/>
              <a:gd name="connsiteY91" fmla="*/ 4661342 h 5365507"/>
              <a:gd name="connsiteX92" fmla="*/ 3761545 w 4674040"/>
              <a:gd name="connsiteY92" fmla="*/ 4798502 h 5365507"/>
              <a:gd name="connsiteX93" fmla="*/ 3708205 w 4674040"/>
              <a:gd name="connsiteY93" fmla="*/ 4874702 h 5365507"/>
              <a:gd name="connsiteX94" fmla="*/ 3571045 w 4674040"/>
              <a:gd name="connsiteY94" fmla="*/ 4874702 h 5365507"/>
              <a:gd name="connsiteX95" fmla="*/ 3532945 w 4674040"/>
              <a:gd name="connsiteY95" fmla="*/ 4928042 h 5365507"/>
              <a:gd name="connsiteX96" fmla="*/ 3624385 w 4674040"/>
              <a:gd name="connsiteY96" fmla="*/ 4950902 h 5365507"/>
              <a:gd name="connsiteX97" fmla="*/ 3753925 w 4674040"/>
              <a:gd name="connsiteY97" fmla="*/ 4950902 h 5365507"/>
              <a:gd name="connsiteX98" fmla="*/ 3891085 w 4674040"/>
              <a:gd name="connsiteY98" fmla="*/ 4973762 h 5365507"/>
              <a:gd name="connsiteX99" fmla="*/ 3982525 w 4674040"/>
              <a:gd name="connsiteY99" fmla="*/ 4867082 h 5365507"/>
              <a:gd name="connsiteX100" fmla="*/ 3990145 w 4674040"/>
              <a:gd name="connsiteY100" fmla="*/ 4668962 h 5365507"/>
              <a:gd name="connsiteX101" fmla="*/ 4104445 w 4674040"/>
              <a:gd name="connsiteY101" fmla="*/ 4508942 h 5365507"/>
              <a:gd name="connsiteX102" fmla="*/ 4241605 w 4674040"/>
              <a:gd name="connsiteY102" fmla="*/ 4440362 h 5365507"/>
              <a:gd name="connsiteX103" fmla="*/ 4363525 w 4674040"/>
              <a:gd name="connsiteY103" fmla="*/ 4356542 h 5365507"/>
              <a:gd name="connsiteX104" fmla="*/ 4554025 w 4674040"/>
              <a:gd name="connsiteY104" fmla="*/ 4234622 h 5365507"/>
              <a:gd name="connsiteX105" fmla="*/ 4660705 w 4674040"/>
              <a:gd name="connsiteY105" fmla="*/ 4234622 h 5365507"/>
              <a:gd name="connsiteX106" fmla="*/ 4660705 w 4674040"/>
              <a:gd name="connsiteY106" fmla="*/ 2710622 h 5365507"/>
              <a:gd name="connsiteX107" fmla="*/ 4554025 w 4674040"/>
              <a:gd name="connsiteY107" fmla="*/ 2642042 h 5365507"/>
              <a:gd name="connsiteX108" fmla="*/ 4409245 w 4674040"/>
              <a:gd name="connsiteY108" fmla="*/ 2550602 h 5365507"/>
              <a:gd name="connsiteX109" fmla="*/ 4317805 w 4674040"/>
              <a:gd name="connsiteY109" fmla="*/ 2443922 h 5365507"/>
              <a:gd name="connsiteX110" fmla="*/ 4272085 w 4674040"/>
              <a:gd name="connsiteY110" fmla="*/ 2504882 h 5365507"/>
              <a:gd name="connsiteX111" fmla="*/ 4241605 w 4674040"/>
              <a:gd name="connsiteY111" fmla="*/ 2581082 h 5365507"/>
              <a:gd name="connsiteX112" fmla="*/ 4180645 w 4674040"/>
              <a:gd name="connsiteY112" fmla="*/ 2664902 h 5365507"/>
              <a:gd name="connsiteX113" fmla="*/ 4051105 w 4674040"/>
              <a:gd name="connsiteY113" fmla="*/ 2703002 h 5365507"/>
              <a:gd name="connsiteX114" fmla="*/ 4005385 w 4674040"/>
              <a:gd name="connsiteY114" fmla="*/ 2626802 h 5365507"/>
              <a:gd name="connsiteX115" fmla="*/ 3807265 w 4674040"/>
              <a:gd name="connsiteY115" fmla="*/ 2558222 h 5365507"/>
              <a:gd name="connsiteX116" fmla="*/ 3723445 w 4674040"/>
              <a:gd name="connsiteY116" fmla="*/ 2512502 h 5365507"/>
              <a:gd name="connsiteX117" fmla="*/ 3990145 w 4674040"/>
              <a:gd name="connsiteY117" fmla="*/ 2329622 h 5365507"/>
              <a:gd name="connsiteX118" fmla="*/ 4005385 w 4674040"/>
              <a:gd name="connsiteY118" fmla="*/ 2245802 h 5365507"/>
              <a:gd name="connsiteX119" fmla="*/ 3830125 w 4674040"/>
              <a:gd name="connsiteY119" fmla="*/ 2146742 h 5365507"/>
              <a:gd name="connsiteX120" fmla="*/ 3952045 w 4674040"/>
              <a:gd name="connsiteY120" fmla="*/ 2032442 h 5365507"/>
              <a:gd name="connsiteX121" fmla="*/ 3929185 w 4674040"/>
              <a:gd name="connsiteY121" fmla="*/ 1864802 h 5365507"/>
              <a:gd name="connsiteX122" fmla="*/ 3883465 w 4674040"/>
              <a:gd name="connsiteY122" fmla="*/ 1742882 h 5365507"/>
              <a:gd name="connsiteX123" fmla="*/ 3654865 w 4674040"/>
              <a:gd name="connsiteY123" fmla="*/ 1788602 h 5365507"/>
              <a:gd name="connsiteX124" fmla="*/ 3563425 w 4674040"/>
              <a:gd name="connsiteY124" fmla="*/ 1674302 h 5365507"/>
              <a:gd name="connsiteX125" fmla="*/ 3609145 w 4674040"/>
              <a:gd name="connsiteY125" fmla="*/ 1514282 h 5365507"/>
              <a:gd name="connsiteX126" fmla="*/ 3571045 w 4674040"/>
              <a:gd name="connsiteY126" fmla="*/ 1438082 h 5365507"/>
              <a:gd name="connsiteX127" fmla="*/ 3464365 w 4674040"/>
              <a:gd name="connsiteY127" fmla="*/ 1468562 h 5365507"/>
              <a:gd name="connsiteX128" fmla="*/ 3319585 w 4674040"/>
              <a:gd name="connsiteY128" fmla="*/ 1483802 h 5365507"/>
              <a:gd name="connsiteX129" fmla="*/ 3212905 w 4674040"/>
              <a:gd name="connsiteY129" fmla="*/ 1377122 h 5365507"/>
              <a:gd name="connsiteX130" fmla="*/ 3121465 w 4674040"/>
              <a:gd name="connsiteY130" fmla="*/ 1323782 h 5365507"/>
              <a:gd name="connsiteX131" fmla="*/ 3022405 w 4674040"/>
              <a:gd name="connsiteY131" fmla="*/ 1453322 h 5365507"/>
              <a:gd name="connsiteX132" fmla="*/ 2984305 w 4674040"/>
              <a:gd name="connsiteY132" fmla="*/ 1483802 h 5365507"/>
              <a:gd name="connsiteX133" fmla="*/ 2839525 w 4674040"/>
              <a:gd name="connsiteY133" fmla="*/ 1399982 h 5365507"/>
              <a:gd name="connsiteX134" fmla="*/ 2755705 w 4674040"/>
              <a:gd name="connsiteY134" fmla="*/ 1392362 h 5365507"/>
              <a:gd name="connsiteX135" fmla="*/ 2610925 w 4674040"/>
              <a:gd name="connsiteY135" fmla="*/ 1430462 h 5365507"/>
              <a:gd name="connsiteX136" fmla="*/ 2603305 w 4674040"/>
              <a:gd name="connsiteY136" fmla="*/ 1560002 h 5365507"/>
              <a:gd name="connsiteX137" fmla="*/ 2572825 w 4674040"/>
              <a:gd name="connsiteY137" fmla="*/ 1643822 h 5365507"/>
              <a:gd name="connsiteX138" fmla="*/ 2428045 w 4674040"/>
              <a:gd name="connsiteY138" fmla="*/ 1560002 h 5365507"/>
              <a:gd name="connsiteX139" fmla="*/ 2420425 w 4674040"/>
              <a:gd name="connsiteY139" fmla="*/ 1415222 h 5365507"/>
              <a:gd name="connsiteX140" fmla="*/ 2443285 w 4674040"/>
              <a:gd name="connsiteY140" fmla="*/ 1217102 h 5365507"/>
              <a:gd name="connsiteX141" fmla="*/ 2351845 w 4674040"/>
              <a:gd name="connsiteY141" fmla="*/ 104582 h 5365507"/>
              <a:gd name="connsiteX142" fmla="*/ 218246 w 4674040"/>
              <a:gd name="connsiteY142" fmla="*/ 119822 h 5365507"/>
              <a:gd name="connsiteX143" fmla="*/ 58225 w 4674040"/>
              <a:gd name="connsiteY143" fmla="*/ 729421 h 5365507"/>
              <a:gd name="connsiteX144" fmla="*/ 225866 w 4674040"/>
              <a:gd name="connsiteY144" fmla="*/ 820862 h 5365507"/>
              <a:gd name="connsiteX145" fmla="*/ 309685 w 4674040"/>
              <a:gd name="connsiteY145" fmla="*/ 897062 h 5365507"/>
              <a:gd name="connsiteX0" fmla="*/ 333311 w 4674806"/>
              <a:gd name="connsiteY0" fmla="*/ 893279 h 5369344"/>
              <a:gd name="connsiteX1" fmla="*/ 455231 w 4674806"/>
              <a:gd name="connsiteY1" fmla="*/ 1060919 h 5369344"/>
              <a:gd name="connsiteX2" fmla="*/ 676211 w 4674806"/>
              <a:gd name="connsiteY2" fmla="*/ 1091399 h 5369344"/>
              <a:gd name="connsiteX3" fmla="*/ 927671 w 4674806"/>
              <a:gd name="connsiteY3" fmla="*/ 1213319 h 5369344"/>
              <a:gd name="connsiteX4" fmla="*/ 904811 w 4674806"/>
              <a:gd name="connsiteY4" fmla="*/ 1327619 h 5369344"/>
              <a:gd name="connsiteX5" fmla="*/ 1072451 w 4674806"/>
              <a:gd name="connsiteY5" fmla="*/ 1449539 h 5369344"/>
              <a:gd name="connsiteX6" fmla="*/ 1110551 w 4674806"/>
              <a:gd name="connsiteY6" fmla="*/ 1548599 h 5369344"/>
              <a:gd name="connsiteX7" fmla="*/ 950531 w 4674806"/>
              <a:gd name="connsiteY7" fmla="*/ 1655279 h 5369344"/>
              <a:gd name="connsiteX8" fmla="*/ 897191 w 4674806"/>
              <a:gd name="connsiteY8" fmla="*/ 1739099 h 5369344"/>
              <a:gd name="connsiteX9" fmla="*/ 981011 w 4674806"/>
              <a:gd name="connsiteY9" fmla="*/ 1921979 h 5369344"/>
              <a:gd name="connsiteX10" fmla="*/ 1064831 w 4674806"/>
              <a:gd name="connsiteY10" fmla="*/ 2043899 h 5369344"/>
              <a:gd name="connsiteX11" fmla="*/ 1217231 w 4674806"/>
              <a:gd name="connsiteY11" fmla="*/ 2135339 h 5369344"/>
              <a:gd name="connsiteX12" fmla="*/ 1331531 w 4674806"/>
              <a:gd name="connsiteY12" fmla="*/ 2059139 h 5369344"/>
              <a:gd name="connsiteX13" fmla="*/ 1400111 w 4674806"/>
              <a:gd name="connsiteY13" fmla="*/ 2059139 h 5369344"/>
              <a:gd name="connsiteX14" fmla="*/ 1438211 w 4674806"/>
              <a:gd name="connsiteY14" fmla="*/ 2173439 h 5369344"/>
              <a:gd name="connsiteX15" fmla="*/ 1491551 w 4674806"/>
              <a:gd name="connsiteY15" fmla="*/ 2264879 h 5369344"/>
              <a:gd name="connsiteX16" fmla="*/ 1506791 w 4674806"/>
              <a:gd name="connsiteY16" fmla="*/ 2348699 h 5369344"/>
              <a:gd name="connsiteX17" fmla="*/ 1377251 w 4674806"/>
              <a:gd name="connsiteY17" fmla="*/ 2424899 h 5369344"/>
              <a:gd name="connsiteX18" fmla="*/ 1392491 w 4674806"/>
              <a:gd name="connsiteY18" fmla="*/ 2516339 h 5369344"/>
              <a:gd name="connsiteX19" fmla="*/ 1285811 w 4674806"/>
              <a:gd name="connsiteY19" fmla="*/ 2539199 h 5369344"/>
              <a:gd name="connsiteX20" fmla="*/ 1163891 w 4674806"/>
              <a:gd name="connsiteY20" fmla="*/ 2485859 h 5369344"/>
              <a:gd name="connsiteX21" fmla="*/ 1026731 w 4674806"/>
              <a:gd name="connsiteY21" fmla="*/ 2577299 h 5369344"/>
              <a:gd name="connsiteX22" fmla="*/ 1080071 w 4674806"/>
              <a:gd name="connsiteY22" fmla="*/ 2691599 h 5369344"/>
              <a:gd name="connsiteX23" fmla="*/ 1278191 w 4674806"/>
              <a:gd name="connsiteY23" fmla="*/ 2752559 h 5369344"/>
              <a:gd name="connsiteX24" fmla="*/ 1362011 w 4674806"/>
              <a:gd name="connsiteY24" fmla="*/ 2767799 h 5369344"/>
              <a:gd name="connsiteX25" fmla="*/ 1209611 w 4674806"/>
              <a:gd name="connsiteY25" fmla="*/ 2828759 h 5369344"/>
              <a:gd name="connsiteX26" fmla="*/ 1095311 w 4674806"/>
              <a:gd name="connsiteY26" fmla="*/ 2889719 h 5369344"/>
              <a:gd name="connsiteX27" fmla="*/ 1064831 w 4674806"/>
              <a:gd name="connsiteY27" fmla="*/ 2943059 h 5369344"/>
              <a:gd name="connsiteX28" fmla="*/ 1095311 w 4674806"/>
              <a:gd name="connsiteY28" fmla="*/ 3042119 h 5369344"/>
              <a:gd name="connsiteX29" fmla="*/ 1041971 w 4674806"/>
              <a:gd name="connsiteY29" fmla="*/ 3080219 h 5369344"/>
              <a:gd name="connsiteX30" fmla="*/ 889571 w 4674806"/>
              <a:gd name="connsiteY30" fmla="*/ 3011639 h 5369344"/>
              <a:gd name="connsiteX31" fmla="*/ 798131 w 4674806"/>
              <a:gd name="connsiteY31" fmla="*/ 2973539 h 5369344"/>
              <a:gd name="connsiteX32" fmla="*/ 668591 w 4674806"/>
              <a:gd name="connsiteY32" fmla="*/ 2981159 h 5369344"/>
              <a:gd name="connsiteX33" fmla="*/ 531431 w 4674806"/>
              <a:gd name="connsiteY33" fmla="*/ 3042119 h 5369344"/>
              <a:gd name="connsiteX34" fmla="*/ 424751 w 4674806"/>
              <a:gd name="connsiteY34" fmla="*/ 3080219 h 5369344"/>
              <a:gd name="connsiteX35" fmla="*/ 264731 w 4674806"/>
              <a:gd name="connsiteY35" fmla="*/ 3171659 h 5369344"/>
              <a:gd name="connsiteX36" fmla="*/ 401891 w 4674806"/>
              <a:gd name="connsiteY36" fmla="*/ 3331679 h 5369344"/>
              <a:gd name="connsiteX37" fmla="*/ 630491 w 4674806"/>
              <a:gd name="connsiteY37" fmla="*/ 3392639 h 5369344"/>
              <a:gd name="connsiteX38" fmla="*/ 843851 w 4674806"/>
              <a:gd name="connsiteY38" fmla="*/ 3407879 h 5369344"/>
              <a:gd name="connsiteX39" fmla="*/ 981011 w 4674806"/>
              <a:gd name="connsiteY39" fmla="*/ 3430739 h 5369344"/>
              <a:gd name="connsiteX40" fmla="*/ 1141031 w 4674806"/>
              <a:gd name="connsiteY40" fmla="*/ 3468839 h 5369344"/>
              <a:gd name="connsiteX41" fmla="*/ 1301051 w 4674806"/>
              <a:gd name="connsiteY41" fmla="*/ 3598379 h 5369344"/>
              <a:gd name="connsiteX42" fmla="*/ 1270571 w 4674806"/>
              <a:gd name="connsiteY42" fmla="*/ 3651719 h 5369344"/>
              <a:gd name="connsiteX43" fmla="*/ 1171511 w 4674806"/>
              <a:gd name="connsiteY43" fmla="*/ 3659339 h 5369344"/>
              <a:gd name="connsiteX44" fmla="*/ 942911 w 4674806"/>
              <a:gd name="connsiteY44" fmla="*/ 3682199 h 5369344"/>
              <a:gd name="connsiteX45" fmla="*/ 775271 w 4674806"/>
              <a:gd name="connsiteY45" fmla="*/ 3705059 h 5369344"/>
              <a:gd name="connsiteX46" fmla="*/ 668591 w 4674806"/>
              <a:gd name="connsiteY46" fmla="*/ 3766019 h 5369344"/>
              <a:gd name="connsiteX47" fmla="*/ 554291 w 4674806"/>
              <a:gd name="connsiteY47" fmla="*/ 3804119 h 5369344"/>
              <a:gd name="connsiteX48" fmla="*/ 500951 w 4674806"/>
              <a:gd name="connsiteY48" fmla="*/ 3804119 h 5369344"/>
              <a:gd name="connsiteX49" fmla="*/ 432371 w 4674806"/>
              <a:gd name="connsiteY49" fmla="*/ 3880319 h 5369344"/>
              <a:gd name="connsiteX50" fmla="*/ 439991 w 4674806"/>
              <a:gd name="connsiteY50" fmla="*/ 4093679 h 5369344"/>
              <a:gd name="connsiteX51" fmla="*/ 539051 w 4674806"/>
              <a:gd name="connsiteY51" fmla="*/ 4230839 h 5369344"/>
              <a:gd name="connsiteX52" fmla="*/ 546671 w 4674806"/>
              <a:gd name="connsiteY52" fmla="*/ 4360379 h 5369344"/>
              <a:gd name="connsiteX53" fmla="*/ 439991 w 4674806"/>
              <a:gd name="connsiteY53" fmla="*/ 4512779 h 5369344"/>
              <a:gd name="connsiteX54" fmla="*/ 264731 w 4674806"/>
              <a:gd name="connsiteY54" fmla="*/ 4634699 h 5369344"/>
              <a:gd name="connsiteX55" fmla="*/ 211391 w 4674806"/>
              <a:gd name="connsiteY55" fmla="*/ 4756619 h 5369344"/>
              <a:gd name="connsiteX56" fmla="*/ 264731 w 4674806"/>
              <a:gd name="connsiteY56" fmla="*/ 4832819 h 5369344"/>
              <a:gd name="connsiteX57" fmla="*/ 546671 w 4674806"/>
              <a:gd name="connsiteY57" fmla="*/ 4703279 h 5369344"/>
              <a:gd name="connsiteX58" fmla="*/ 775271 w 4674806"/>
              <a:gd name="connsiteY58" fmla="*/ 4642319 h 5369344"/>
              <a:gd name="connsiteX59" fmla="*/ 935291 w 4674806"/>
              <a:gd name="connsiteY59" fmla="*/ 4634699 h 5369344"/>
              <a:gd name="connsiteX60" fmla="*/ 1163891 w 4674806"/>
              <a:gd name="connsiteY60" fmla="*/ 4665179 h 5369344"/>
              <a:gd name="connsiteX61" fmla="*/ 1270571 w 4674806"/>
              <a:gd name="connsiteY61" fmla="*/ 4665179 h 5369344"/>
              <a:gd name="connsiteX62" fmla="*/ 1369631 w 4674806"/>
              <a:gd name="connsiteY62" fmla="*/ 4566119 h 5369344"/>
              <a:gd name="connsiteX63" fmla="*/ 1491551 w 4674806"/>
              <a:gd name="connsiteY63" fmla="*/ 4558499 h 5369344"/>
              <a:gd name="connsiteX64" fmla="*/ 1643951 w 4674806"/>
              <a:gd name="connsiteY64" fmla="*/ 4444199 h 5369344"/>
              <a:gd name="connsiteX65" fmla="*/ 1765871 w 4674806"/>
              <a:gd name="connsiteY65" fmla="*/ 4337519 h 5369344"/>
              <a:gd name="connsiteX66" fmla="*/ 1903031 w 4674806"/>
              <a:gd name="connsiteY66" fmla="*/ 4207979 h 5369344"/>
              <a:gd name="connsiteX67" fmla="*/ 1986851 w 4674806"/>
              <a:gd name="connsiteY67" fmla="*/ 4078439 h 5369344"/>
              <a:gd name="connsiteX68" fmla="*/ 2078291 w 4674806"/>
              <a:gd name="connsiteY68" fmla="*/ 4009859 h 5369344"/>
              <a:gd name="connsiteX69" fmla="*/ 2162111 w 4674806"/>
              <a:gd name="connsiteY69" fmla="*/ 3994619 h 5369344"/>
              <a:gd name="connsiteX70" fmla="*/ 2238311 w 4674806"/>
              <a:gd name="connsiteY70" fmla="*/ 4063199 h 5369344"/>
              <a:gd name="connsiteX71" fmla="*/ 2261171 w 4674806"/>
              <a:gd name="connsiteY71" fmla="*/ 4215599 h 5369344"/>
              <a:gd name="connsiteX72" fmla="*/ 2238311 w 4674806"/>
              <a:gd name="connsiteY72" fmla="*/ 4383239 h 5369344"/>
              <a:gd name="connsiteX73" fmla="*/ 2169731 w 4674806"/>
              <a:gd name="connsiteY73" fmla="*/ 4535639 h 5369344"/>
              <a:gd name="connsiteX74" fmla="*/ 2146871 w 4674806"/>
              <a:gd name="connsiteY74" fmla="*/ 4596599 h 5369344"/>
              <a:gd name="connsiteX75" fmla="*/ 2215451 w 4674806"/>
              <a:gd name="connsiteY75" fmla="*/ 4665179 h 5369344"/>
              <a:gd name="connsiteX76" fmla="*/ 2367851 w 4674806"/>
              <a:gd name="connsiteY76" fmla="*/ 4672799 h 5369344"/>
              <a:gd name="connsiteX77" fmla="*/ 2497391 w 4674806"/>
              <a:gd name="connsiteY77" fmla="*/ 4733759 h 5369344"/>
              <a:gd name="connsiteX78" fmla="*/ 2489771 w 4674806"/>
              <a:gd name="connsiteY78" fmla="*/ 4848059 h 5369344"/>
              <a:gd name="connsiteX79" fmla="*/ 2489771 w 4674806"/>
              <a:gd name="connsiteY79" fmla="*/ 4947119 h 5369344"/>
              <a:gd name="connsiteX80" fmla="*/ 2649791 w 4674806"/>
              <a:gd name="connsiteY80" fmla="*/ 5091899 h 5369344"/>
              <a:gd name="connsiteX81" fmla="*/ 2893631 w 4674806"/>
              <a:gd name="connsiteY81" fmla="*/ 5259539 h 5369344"/>
              <a:gd name="connsiteX82" fmla="*/ 3152711 w 4674806"/>
              <a:gd name="connsiteY82" fmla="*/ 5335739 h 5369344"/>
              <a:gd name="connsiteX83" fmla="*/ 3282251 w 4674806"/>
              <a:gd name="connsiteY83" fmla="*/ 5343359 h 5369344"/>
              <a:gd name="connsiteX84" fmla="*/ 3388931 w 4674806"/>
              <a:gd name="connsiteY84" fmla="*/ 5000459 h 5369344"/>
              <a:gd name="connsiteX85" fmla="*/ 3381311 w 4674806"/>
              <a:gd name="connsiteY85" fmla="*/ 4809959 h 5369344"/>
              <a:gd name="connsiteX86" fmla="*/ 3434651 w 4674806"/>
              <a:gd name="connsiteY86" fmla="*/ 4703279 h 5369344"/>
              <a:gd name="connsiteX87" fmla="*/ 3594671 w 4674806"/>
              <a:gd name="connsiteY87" fmla="*/ 4649939 h 5369344"/>
              <a:gd name="connsiteX88" fmla="*/ 3678491 w 4674806"/>
              <a:gd name="connsiteY88" fmla="*/ 4588979 h 5369344"/>
              <a:gd name="connsiteX89" fmla="*/ 3678491 w 4674806"/>
              <a:gd name="connsiteY89" fmla="*/ 4467059 h 5369344"/>
              <a:gd name="connsiteX90" fmla="*/ 3823271 w 4674806"/>
              <a:gd name="connsiteY90" fmla="*/ 4497539 h 5369344"/>
              <a:gd name="connsiteX91" fmla="*/ 3815651 w 4674806"/>
              <a:gd name="connsiteY91" fmla="*/ 4665179 h 5369344"/>
              <a:gd name="connsiteX92" fmla="*/ 3762311 w 4674806"/>
              <a:gd name="connsiteY92" fmla="*/ 4802339 h 5369344"/>
              <a:gd name="connsiteX93" fmla="*/ 3708971 w 4674806"/>
              <a:gd name="connsiteY93" fmla="*/ 4878539 h 5369344"/>
              <a:gd name="connsiteX94" fmla="*/ 3571811 w 4674806"/>
              <a:gd name="connsiteY94" fmla="*/ 4878539 h 5369344"/>
              <a:gd name="connsiteX95" fmla="*/ 3533711 w 4674806"/>
              <a:gd name="connsiteY95" fmla="*/ 4931879 h 5369344"/>
              <a:gd name="connsiteX96" fmla="*/ 3625151 w 4674806"/>
              <a:gd name="connsiteY96" fmla="*/ 4954739 h 5369344"/>
              <a:gd name="connsiteX97" fmla="*/ 3754691 w 4674806"/>
              <a:gd name="connsiteY97" fmla="*/ 4954739 h 5369344"/>
              <a:gd name="connsiteX98" fmla="*/ 3891851 w 4674806"/>
              <a:gd name="connsiteY98" fmla="*/ 4977599 h 5369344"/>
              <a:gd name="connsiteX99" fmla="*/ 3983291 w 4674806"/>
              <a:gd name="connsiteY99" fmla="*/ 4870919 h 5369344"/>
              <a:gd name="connsiteX100" fmla="*/ 3990911 w 4674806"/>
              <a:gd name="connsiteY100" fmla="*/ 4672799 h 5369344"/>
              <a:gd name="connsiteX101" fmla="*/ 4105211 w 4674806"/>
              <a:gd name="connsiteY101" fmla="*/ 4512779 h 5369344"/>
              <a:gd name="connsiteX102" fmla="*/ 4242371 w 4674806"/>
              <a:gd name="connsiteY102" fmla="*/ 4444199 h 5369344"/>
              <a:gd name="connsiteX103" fmla="*/ 4364291 w 4674806"/>
              <a:gd name="connsiteY103" fmla="*/ 4360379 h 5369344"/>
              <a:gd name="connsiteX104" fmla="*/ 4554791 w 4674806"/>
              <a:gd name="connsiteY104" fmla="*/ 4238459 h 5369344"/>
              <a:gd name="connsiteX105" fmla="*/ 4661471 w 4674806"/>
              <a:gd name="connsiteY105" fmla="*/ 4238459 h 5369344"/>
              <a:gd name="connsiteX106" fmla="*/ 4661471 w 4674806"/>
              <a:gd name="connsiteY106" fmla="*/ 2714459 h 5369344"/>
              <a:gd name="connsiteX107" fmla="*/ 4554791 w 4674806"/>
              <a:gd name="connsiteY107" fmla="*/ 2645879 h 5369344"/>
              <a:gd name="connsiteX108" fmla="*/ 4410011 w 4674806"/>
              <a:gd name="connsiteY108" fmla="*/ 2554439 h 5369344"/>
              <a:gd name="connsiteX109" fmla="*/ 4318571 w 4674806"/>
              <a:gd name="connsiteY109" fmla="*/ 2447759 h 5369344"/>
              <a:gd name="connsiteX110" fmla="*/ 4272851 w 4674806"/>
              <a:gd name="connsiteY110" fmla="*/ 2508719 h 5369344"/>
              <a:gd name="connsiteX111" fmla="*/ 4242371 w 4674806"/>
              <a:gd name="connsiteY111" fmla="*/ 2584919 h 5369344"/>
              <a:gd name="connsiteX112" fmla="*/ 4181411 w 4674806"/>
              <a:gd name="connsiteY112" fmla="*/ 2668739 h 5369344"/>
              <a:gd name="connsiteX113" fmla="*/ 4051871 w 4674806"/>
              <a:gd name="connsiteY113" fmla="*/ 2706839 h 5369344"/>
              <a:gd name="connsiteX114" fmla="*/ 4006151 w 4674806"/>
              <a:gd name="connsiteY114" fmla="*/ 2630639 h 5369344"/>
              <a:gd name="connsiteX115" fmla="*/ 3808031 w 4674806"/>
              <a:gd name="connsiteY115" fmla="*/ 2562059 h 5369344"/>
              <a:gd name="connsiteX116" fmla="*/ 3724211 w 4674806"/>
              <a:gd name="connsiteY116" fmla="*/ 2516339 h 5369344"/>
              <a:gd name="connsiteX117" fmla="*/ 3990911 w 4674806"/>
              <a:gd name="connsiteY117" fmla="*/ 2333459 h 5369344"/>
              <a:gd name="connsiteX118" fmla="*/ 4006151 w 4674806"/>
              <a:gd name="connsiteY118" fmla="*/ 2249639 h 5369344"/>
              <a:gd name="connsiteX119" fmla="*/ 3830891 w 4674806"/>
              <a:gd name="connsiteY119" fmla="*/ 2150579 h 5369344"/>
              <a:gd name="connsiteX120" fmla="*/ 3952811 w 4674806"/>
              <a:gd name="connsiteY120" fmla="*/ 2036279 h 5369344"/>
              <a:gd name="connsiteX121" fmla="*/ 3929951 w 4674806"/>
              <a:gd name="connsiteY121" fmla="*/ 1868639 h 5369344"/>
              <a:gd name="connsiteX122" fmla="*/ 3884231 w 4674806"/>
              <a:gd name="connsiteY122" fmla="*/ 1746719 h 5369344"/>
              <a:gd name="connsiteX123" fmla="*/ 3655631 w 4674806"/>
              <a:gd name="connsiteY123" fmla="*/ 1792439 h 5369344"/>
              <a:gd name="connsiteX124" fmla="*/ 3564191 w 4674806"/>
              <a:gd name="connsiteY124" fmla="*/ 1678139 h 5369344"/>
              <a:gd name="connsiteX125" fmla="*/ 3609911 w 4674806"/>
              <a:gd name="connsiteY125" fmla="*/ 1518119 h 5369344"/>
              <a:gd name="connsiteX126" fmla="*/ 3571811 w 4674806"/>
              <a:gd name="connsiteY126" fmla="*/ 1441919 h 5369344"/>
              <a:gd name="connsiteX127" fmla="*/ 3465131 w 4674806"/>
              <a:gd name="connsiteY127" fmla="*/ 1472399 h 5369344"/>
              <a:gd name="connsiteX128" fmla="*/ 3320351 w 4674806"/>
              <a:gd name="connsiteY128" fmla="*/ 1487639 h 5369344"/>
              <a:gd name="connsiteX129" fmla="*/ 3213671 w 4674806"/>
              <a:gd name="connsiteY129" fmla="*/ 1380959 h 5369344"/>
              <a:gd name="connsiteX130" fmla="*/ 3122231 w 4674806"/>
              <a:gd name="connsiteY130" fmla="*/ 1327619 h 5369344"/>
              <a:gd name="connsiteX131" fmla="*/ 3023171 w 4674806"/>
              <a:gd name="connsiteY131" fmla="*/ 1457159 h 5369344"/>
              <a:gd name="connsiteX132" fmla="*/ 2985071 w 4674806"/>
              <a:gd name="connsiteY132" fmla="*/ 1487639 h 5369344"/>
              <a:gd name="connsiteX133" fmla="*/ 2840291 w 4674806"/>
              <a:gd name="connsiteY133" fmla="*/ 1403819 h 5369344"/>
              <a:gd name="connsiteX134" fmla="*/ 2756471 w 4674806"/>
              <a:gd name="connsiteY134" fmla="*/ 1396199 h 5369344"/>
              <a:gd name="connsiteX135" fmla="*/ 2611691 w 4674806"/>
              <a:gd name="connsiteY135" fmla="*/ 1434299 h 5369344"/>
              <a:gd name="connsiteX136" fmla="*/ 2604071 w 4674806"/>
              <a:gd name="connsiteY136" fmla="*/ 1563839 h 5369344"/>
              <a:gd name="connsiteX137" fmla="*/ 2573591 w 4674806"/>
              <a:gd name="connsiteY137" fmla="*/ 1647659 h 5369344"/>
              <a:gd name="connsiteX138" fmla="*/ 2428811 w 4674806"/>
              <a:gd name="connsiteY138" fmla="*/ 1563839 h 5369344"/>
              <a:gd name="connsiteX139" fmla="*/ 2421191 w 4674806"/>
              <a:gd name="connsiteY139" fmla="*/ 1419059 h 5369344"/>
              <a:gd name="connsiteX140" fmla="*/ 2444051 w 4674806"/>
              <a:gd name="connsiteY140" fmla="*/ 1220939 h 5369344"/>
              <a:gd name="connsiteX141" fmla="*/ 2352611 w 4674806"/>
              <a:gd name="connsiteY141" fmla="*/ 108419 h 5369344"/>
              <a:gd name="connsiteX142" fmla="*/ 219012 w 4674806"/>
              <a:gd name="connsiteY142" fmla="*/ 123659 h 5369344"/>
              <a:gd name="connsiteX143" fmla="*/ 51371 w 4674806"/>
              <a:gd name="connsiteY143" fmla="*/ 649439 h 5369344"/>
              <a:gd name="connsiteX144" fmla="*/ 58991 w 4674806"/>
              <a:gd name="connsiteY144" fmla="*/ 733258 h 5369344"/>
              <a:gd name="connsiteX145" fmla="*/ 226632 w 4674806"/>
              <a:gd name="connsiteY145" fmla="*/ 824699 h 5369344"/>
              <a:gd name="connsiteX146" fmla="*/ 310451 w 4674806"/>
              <a:gd name="connsiteY146" fmla="*/ 900899 h 5369344"/>
              <a:gd name="connsiteX0" fmla="*/ 358889 w 4700384"/>
              <a:gd name="connsiteY0" fmla="*/ 893279 h 5369344"/>
              <a:gd name="connsiteX1" fmla="*/ 480809 w 4700384"/>
              <a:gd name="connsiteY1" fmla="*/ 1060919 h 5369344"/>
              <a:gd name="connsiteX2" fmla="*/ 701789 w 4700384"/>
              <a:gd name="connsiteY2" fmla="*/ 1091399 h 5369344"/>
              <a:gd name="connsiteX3" fmla="*/ 953249 w 4700384"/>
              <a:gd name="connsiteY3" fmla="*/ 1213319 h 5369344"/>
              <a:gd name="connsiteX4" fmla="*/ 930389 w 4700384"/>
              <a:gd name="connsiteY4" fmla="*/ 1327619 h 5369344"/>
              <a:gd name="connsiteX5" fmla="*/ 1098029 w 4700384"/>
              <a:gd name="connsiteY5" fmla="*/ 1449539 h 5369344"/>
              <a:gd name="connsiteX6" fmla="*/ 1136129 w 4700384"/>
              <a:gd name="connsiteY6" fmla="*/ 1548599 h 5369344"/>
              <a:gd name="connsiteX7" fmla="*/ 976109 w 4700384"/>
              <a:gd name="connsiteY7" fmla="*/ 1655279 h 5369344"/>
              <a:gd name="connsiteX8" fmla="*/ 922769 w 4700384"/>
              <a:gd name="connsiteY8" fmla="*/ 1739099 h 5369344"/>
              <a:gd name="connsiteX9" fmla="*/ 1006589 w 4700384"/>
              <a:gd name="connsiteY9" fmla="*/ 1921979 h 5369344"/>
              <a:gd name="connsiteX10" fmla="*/ 1090409 w 4700384"/>
              <a:gd name="connsiteY10" fmla="*/ 2043899 h 5369344"/>
              <a:gd name="connsiteX11" fmla="*/ 1242809 w 4700384"/>
              <a:gd name="connsiteY11" fmla="*/ 2135339 h 5369344"/>
              <a:gd name="connsiteX12" fmla="*/ 1357109 w 4700384"/>
              <a:gd name="connsiteY12" fmla="*/ 2059139 h 5369344"/>
              <a:gd name="connsiteX13" fmla="*/ 1425689 w 4700384"/>
              <a:gd name="connsiteY13" fmla="*/ 2059139 h 5369344"/>
              <a:gd name="connsiteX14" fmla="*/ 1463789 w 4700384"/>
              <a:gd name="connsiteY14" fmla="*/ 2173439 h 5369344"/>
              <a:gd name="connsiteX15" fmla="*/ 1517129 w 4700384"/>
              <a:gd name="connsiteY15" fmla="*/ 2264879 h 5369344"/>
              <a:gd name="connsiteX16" fmla="*/ 1532369 w 4700384"/>
              <a:gd name="connsiteY16" fmla="*/ 2348699 h 5369344"/>
              <a:gd name="connsiteX17" fmla="*/ 1402829 w 4700384"/>
              <a:gd name="connsiteY17" fmla="*/ 2424899 h 5369344"/>
              <a:gd name="connsiteX18" fmla="*/ 1418069 w 4700384"/>
              <a:gd name="connsiteY18" fmla="*/ 2516339 h 5369344"/>
              <a:gd name="connsiteX19" fmla="*/ 1311389 w 4700384"/>
              <a:gd name="connsiteY19" fmla="*/ 2539199 h 5369344"/>
              <a:gd name="connsiteX20" fmla="*/ 1189469 w 4700384"/>
              <a:gd name="connsiteY20" fmla="*/ 2485859 h 5369344"/>
              <a:gd name="connsiteX21" fmla="*/ 1052309 w 4700384"/>
              <a:gd name="connsiteY21" fmla="*/ 2577299 h 5369344"/>
              <a:gd name="connsiteX22" fmla="*/ 1105649 w 4700384"/>
              <a:gd name="connsiteY22" fmla="*/ 2691599 h 5369344"/>
              <a:gd name="connsiteX23" fmla="*/ 1303769 w 4700384"/>
              <a:gd name="connsiteY23" fmla="*/ 2752559 h 5369344"/>
              <a:gd name="connsiteX24" fmla="*/ 1387589 w 4700384"/>
              <a:gd name="connsiteY24" fmla="*/ 2767799 h 5369344"/>
              <a:gd name="connsiteX25" fmla="*/ 1235189 w 4700384"/>
              <a:gd name="connsiteY25" fmla="*/ 2828759 h 5369344"/>
              <a:gd name="connsiteX26" fmla="*/ 1120889 w 4700384"/>
              <a:gd name="connsiteY26" fmla="*/ 2889719 h 5369344"/>
              <a:gd name="connsiteX27" fmla="*/ 1090409 w 4700384"/>
              <a:gd name="connsiteY27" fmla="*/ 2943059 h 5369344"/>
              <a:gd name="connsiteX28" fmla="*/ 1120889 w 4700384"/>
              <a:gd name="connsiteY28" fmla="*/ 3042119 h 5369344"/>
              <a:gd name="connsiteX29" fmla="*/ 1067549 w 4700384"/>
              <a:gd name="connsiteY29" fmla="*/ 3080219 h 5369344"/>
              <a:gd name="connsiteX30" fmla="*/ 915149 w 4700384"/>
              <a:gd name="connsiteY30" fmla="*/ 3011639 h 5369344"/>
              <a:gd name="connsiteX31" fmla="*/ 823709 w 4700384"/>
              <a:gd name="connsiteY31" fmla="*/ 2973539 h 5369344"/>
              <a:gd name="connsiteX32" fmla="*/ 694169 w 4700384"/>
              <a:gd name="connsiteY32" fmla="*/ 2981159 h 5369344"/>
              <a:gd name="connsiteX33" fmla="*/ 557009 w 4700384"/>
              <a:gd name="connsiteY33" fmla="*/ 3042119 h 5369344"/>
              <a:gd name="connsiteX34" fmla="*/ 450329 w 4700384"/>
              <a:gd name="connsiteY34" fmla="*/ 3080219 h 5369344"/>
              <a:gd name="connsiteX35" fmla="*/ 290309 w 4700384"/>
              <a:gd name="connsiteY35" fmla="*/ 3171659 h 5369344"/>
              <a:gd name="connsiteX36" fmla="*/ 427469 w 4700384"/>
              <a:gd name="connsiteY36" fmla="*/ 3331679 h 5369344"/>
              <a:gd name="connsiteX37" fmla="*/ 656069 w 4700384"/>
              <a:gd name="connsiteY37" fmla="*/ 3392639 h 5369344"/>
              <a:gd name="connsiteX38" fmla="*/ 869429 w 4700384"/>
              <a:gd name="connsiteY38" fmla="*/ 3407879 h 5369344"/>
              <a:gd name="connsiteX39" fmla="*/ 1006589 w 4700384"/>
              <a:gd name="connsiteY39" fmla="*/ 3430739 h 5369344"/>
              <a:gd name="connsiteX40" fmla="*/ 1166609 w 4700384"/>
              <a:gd name="connsiteY40" fmla="*/ 3468839 h 5369344"/>
              <a:gd name="connsiteX41" fmla="*/ 1326629 w 4700384"/>
              <a:gd name="connsiteY41" fmla="*/ 3598379 h 5369344"/>
              <a:gd name="connsiteX42" fmla="*/ 1296149 w 4700384"/>
              <a:gd name="connsiteY42" fmla="*/ 3651719 h 5369344"/>
              <a:gd name="connsiteX43" fmla="*/ 1197089 w 4700384"/>
              <a:gd name="connsiteY43" fmla="*/ 3659339 h 5369344"/>
              <a:gd name="connsiteX44" fmla="*/ 968489 w 4700384"/>
              <a:gd name="connsiteY44" fmla="*/ 3682199 h 5369344"/>
              <a:gd name="connsiteX45" fmla="*/ 800849 w 4700384"/>
              <a:gd name="connsiteY45" fmla="*/ 3705059 h 5369344"/>
              <a:gd name="connsiteX46" fmla="*/ 694169 w 4700384"/>
              <a:gd name="connsiteY46" fmla="*/ 3766019 h 5369344"/>
              <a:gd name="connsiteX47" fmla="*/ 579869 w 4700384"/>
              <a:gd name="connsiteY47" fmla="*/ 3804119 h 5369344"/>
              <a:gd name="connsiteX48" fmla="*/ 526529 w 4700384"/>
              <a:gd name="connsiteY48" fmla="*/ 3804119 h 5369344"/>
              <a:gd name="connsiteX49" fmla="*/ 457949 w 4700384"/>
              <a:gd name="connsiteY49" fmla="*/ 3880319 h 5369344"/>
              <a:gd name="connsiteX50" fmla="*/ 465569 w 4700384"/>
              <a:gd name="connsiteY50" fmla="*/ 4093679 h 5369344"/>
              <a:gd name="connsiteX51" fmla="*/ 564629 w 4700384"/>
              <a:gd name="connsiteY51" fmla="*/ 4230839 h 5369344"/>
              <a:gd name="connsiteX52" fmla="*/ 572249 w 4700384"/>
              <a:gd name="connsiteY52" fmla="*/ 4360379 h 5369344"/>
              <a:gd name="connsiteX53" fmla="*/ 465569 w 4700384"/>
              <a:gd name="connsiteY53" fmla="*/ 4512779 h 5369344"/>
              <a:gd name="connsiteX54" fmla="*/ 290309 w 4700384"/>
              <a:gd name="connsiteY54" fmla="*/ 4634699 h 5369344"/>
              <a:gd name="connsiteX55" fmla="*/ 236969 w 4700384"/>
              <a:gd name="connsiteY55" fmla="*/ 4756619 h 5369344"/>
              <a:gd name="connsiteX56" fmla="*/ 290309 w 4700384"/>
              <a:gd name="connsiteY56" fmla="*/ 4832819 h 5369344"/>
              <a:gd name="connsiteX57" fmla="*/ 572249 w 4700384"/>
              <a:gd name="connsiteY57" fmla="*/ 4703279 h 5369344"/>
              <a:gd name="connsiteX58" fmla="*/ 800849 w 4700384"/>
              <a:gd name="connsiteY58" fmla="*/ 4642319 h 5369344"/>
              <a:gd name="connsiteX59" fmla="*/ 960869 w 4700384"/>
              <a:gd name="connsiteY59" fmla="*/ 4634699 h 5369344"/>
              <a:gd name="connsiteX60" fmla="*/ 1189469 w 4700384"/>
              <a:gd name="connsiteY60" fmla="*/ 4665179 h 5369344"/>
              <a:gd name="connsiteX61" fmla="*/ 1296149 w 4700384"/>
              <a:gd name="connsiteY61" fmla="*/ 4665179 h 5369344"/>
              <a:gd name="connsiteX62" fmla="*/ 1395209 w 4700384"/>
              <a:gd name="connsiteY62" fmla="*/ 4566119 h 5369344"/>
              <a:gd name="connsiteX63" fmla="*/ 1517129 w 4700384"/>
              <a:gd name="connsiteY63" fmla="*/ 4558499 h 5369344"/>
              <a:gd name="connsiteX64" fmla="*/ 1669529 w 4700384"/>
              <a:gd name="connsiteY64" fmla="*/ 4444199 h 5369344"/>
              <a:gd name="connsiteX65" fmla="*/ 1791449 w 4700384"/>
              <a:gd name="connsiteY65" fmla="*/ 4337519 h 5369344"/>
              <a:gd name="connsiteX66" fmla="*/ 1928609 w 4700384"/>
              <a:gd name="connsiteY66" fmla="*/ 4207979 h 5369344"/>
              <a:gd name="connsiteX67" fmla="*/ 2012429 w 4700384"/>
              <a:gd name="connsiteY67" fmla="*/ 4078439 h 5369344"/>
              <a:gd name="connsiteX68" fmla="*/ 2103869 w 4700384"/>
              <a:gd name="connsiteY68" fmla="*/ 4009859 h 5369344"/>
              <a:gd name="connsiteX69" fmla="*/ 2187689 w 4700384"/>
              <a:gd name="connsiteY69" fmla="*/ 3994619 h 5369344"/>
              <a:gd name="connsiteX70" fmla="*/ 2263889 w 4700384"/>
              <a:gd name="connsiteY70" fmla="*/ 4063199 h 5369344"/>
              <a:gd name="connsiteX71" fmla="*/ 2286749 w 4700384"/>
              <a:gd name="connsiteY71" fmla="*/ 4215599 h 5369344"/>
              <a:gd name="connsiteX72" fmla="*/ 2263889 w 4700384"/>
              <a:gd name="connsiteY72" fmla="*/ 4383239 h 5369344"/>
              <a:gd name="connsiteX73" fmla="*/ 2195309 w 4700384"/>
              <a:gd name="connsiteY73" fmla="*/ 4535639 h 5369344"/>
              <a:gd name="connsiteX74" fmla="*/ 2172449 w 4700384"/>
              <a:gd name="connsiteY74" fmla="*/ 4596599 h 5369344"/>
              <a:gd name="connsiteX75" fmla="*/ 2241029 w 4700384"/>
              <a:gd name="connsiteY75" fmla="*/ 4665179 h 5369344"/>
              <a:gd name="connsiteX76" fmla="*/ 2393429 w 4700384"/>
              <a:gd name="connsiteY76" fmla="*/ 4672799 h 5369344"/>
              <a:gd name="connsiteX77" fmla="*/ 2522969 w 4700384"/>
              <a:gd name="connsiteY77" fmla="*/ 4733759 h 5369344"/>
              <a:gd name="connsiteX78" fmla="*/ 2515349 w 4700384"/>
              <a:gd name="connsiteY78" fmla="*/ 4848059 h 5369344"/>
              <a:gd name="connsiteX79" fmla="*/ 2515349 w 4700384"/>
              <a:gd name="connsiteY79" fmla="*/ 4947119 h 5369344"/>
              <a:gd name="connsiteX80" fmla="*/ 2675369 w 4700384"/>
              <a:gd name="connsiteY80" fmla="*/ 5091899 h 5369344"/>
              <a:gd name="connsiteX81" fmla="*/ 2919209 w 4700384"/>
              <a:gd name="connsiteY81" fmla="*/ 5259539 h 5369344"/>
              <a:gd name="connsiteX82" fmla="*/ 3178289 w 4700384"/>
              <a:gd name="connsiteY82" fmla="*/ 5335739 h 5369344"/>
              <a:gd name="connsiteX83" fmla="*/ 3307829 w 4700384"/>
              <a:gd name="connsiteY83" fmla="*/ 5343359 h 5369344"/>
              <a:gd name="connsiteX84" fmla="*/ 3414509 w 4700384"/>
              <a:gd name="connsiteY84" fmla="*/ 5000459 h 5369344"/>
              <a:gd name="connsiteX85" fmla="*/ 3406889 w 4700384"/>
              <a:gd name="connsiteY85" fmla="*/ 4809959 h 5369344"/>
              <a:gd name="connsiteX86" fmla="*/ 3460229 w 4700384"/>
              <a:gd name="connsiteY86" fmla="*/ 4703279 h 5369344"/>
              <a:gd name="connsiteX87" fmla="*/ 3620249 w 4700384"/>
              <a:gd name="connsiteY87" fmla="*/ 4649939 h 5369344"/>
              <a:gd name="connsiteX88" fmla="*/ 3704069 w 4700384"/>
              <a:gd name="connsiteY88" fmla="*/ 4588979 h 5369344"/>
              <a:gd name="connsiteX89" fmla="*/ 3704069 w 4700384"/>
              <a:gd name="connsiteY89" fmla="*/ 4467059 h 5369344"/>
              <a:gd name="connsiteX90" fmla="*/ 3848849 w 4700384"/>
              <a:gd name="connsiteY90" fmla="*/ 4497539 h 5369344"/>
              <a:gd name="connsiteX91" fmla="*/ 3841229 w 4700384"/>
              <a:gd name="connsiteY91" fmla="*/ 4665179 h 5369344"/>
              <a:gd name="connsiteX92" fmla="*/ 3787889 w 4700384"/>
              <a:gd name="connsiteY92" fmla="*/ 4802339 h 5369344"/>
              <a:gd name="connsiteX93" fmla="*/ 3734549 w 4700384"/>
              <a:gd name="connsiteY93" fmla="*/ 4878539 h 5369344"/>
              <a:gd name="connsiteX94" fmla="*/ 3597389 w 4700384"/>
              <a:gd name="connsiteY94" fmla="*/ 4878539 h 5369344"/>
              <a:gd name="connsiteX95" fmla="*/ 3559289 w 4700384"/>
              <a:gd name="connsiteY95" fmla="*/ 4931879 h 5369344"/>
              <a:gd name="connsiteX96" fmla="*/ 3650729 w 4700384"/>
              <a:gd name="connsiteY96" fmla="*/ 4954739 h 5369344"/>
              <a:gd name="connsiteX97" fmla="*/ 3780269 w 4700384"/>
              <a:gd name="connsiteY97" fmla="*/ 4954739 h 5369344"/>
              <a:gd name="connsiteX98" fmla="*/ 3917429 w 4700384"/>
              <a:gd name="connsiteY98" fmla="*/ 4977599 h 5369344"/>
              <a:gd name="connsiteX99" fmla="*/ 4008869 w 4700384"/>
              <a:gd name="connsiteY99" fmla="*/ 4870919 h 5369344"/>
              <a:gd name="connsiteX100" fmla="*/ 4016489 w 4700384"/>
              <a:gd name="connsiteY100" fmla="*/ 4672799 h 5369344"/>
              <a:gd name="connsiteX101" fmla="*/ 4130789 w 4700384"/>
              <a:gd name="connsiteY101" fmla="*/ 4512779 h 5369344"/>
              <a:gd name="connsiteX102" fmla="*/ 4267949 w 4700384"/>
              <a:gd name="connsiteY102" fmla="*/ 4444199 h 5369344"/>
              <a:gd name="connsiteX103" fmla="*/ 4389869 w 4700384"/>
              <a:gd name="connsiteY103" fmla="*/ 4360379 h 5369344"/>
              <a:gd name="connsiteX104" fmla="*/ 4580369 w 4700384"/>
              <a:gd name="connsiteY104" fmla="*/ 4238459 h 5369344"/>
              <a:gd name="connsiteX105" fmla="*/ 4687049 w 4700384"/>
              <a:gd name="connsiteY105" fmla="*/ 4238459 h 5369344"/>
              <a:gd name="connsiteX106" fmla="*/ 4687049 w 4700384"/>
              <a:gd name="connsiteY106" fmla="*/ 2714459 h 5369344"/>
              <a:gd name="connsiteX107" fmla="*/ 4580369 w 4700384"/>
              <a:gd name="connsiteY107" fmla="*/ 2645879 h 5369344"/>
              <a:gd name="connsiteX108" fmla="*/ 4435589 w 4700384"/>
              <a:gd name="connsiteY108" fmla="*/ 2554439 h 5369344"/>
              <a:gd name="connsiteX109" fmla="*/ 4344149 w 4700384"/>
              <a:gd name="connsiteY109" fmla="*/ 2447759 h 5369344"/>
              <a:gd name="connsiteX110" fmla="*/ 4298429 w 4700384"/>
              <a:gd name="connsiteY110" fmla="*/ 2508719 h 5369344"/>
              <a:gd name="connsiteX111" fmla="*/ 4267949 w 4700384"/>
              <a:gd name="connsiteY111" fmla="*/ 2584919 h 5369344"/>
              <a:gd name="connsiteX112" fmla="*/ 4206989 w 4700384"/>
              <a:gd name="connsiteY112" fmla="*/ 2668739 h 5369344"/>
              <a:gd name="connsiteX113" fmla="*/ 4077449 w 4700384"/>
              <a:gd name="connsiteY113" fmla="*/ 2706839 h 5369344"/>
              <a:gd name="connsiteX114" fmla="*/ 4031729 w 4700384"/>
              <a:gd name="connsiteY114" fmla="*/ 2630639 h 5369344"/>
              <a:gd name="connsiteX115" fmla="*/ 3833609 w 4700384"/>
              <a:gd name="connsiteY115" fmla="*/ 2562059 h 5369344"/>
              <a:gd name="connsiteX116" fmla="*/ 3749789 w 4700384"/>
              <a:gd name="connsiteY116" fmla="*/ 2516339 h 5369344"/>
              <a:gd name="connsiteX117" fmla="*/ 4016489 w 4700384"/>
              <a:gd name="connsiteY117" fmla="*/ 2333459 h 5369344"/>
              <a:gd name="connsiteX118" fmla="*/ 4031729 w 4700384"/>
              <a:gd name="connsiteY118" fmla="*/ 2249639 h 5369344"/>
              <a:gd name="connsiteX119" fmla="*/ 3856469 w 4700384"/>
              <a:gd name="connsiteY119" fmla="*/ 2150579 h 5369344"/>
              <a:gd name="connsiteX120" fmla="*/ 3978389 w 4700384"/>
              <a:gd name="connsiteY120" fmla="*/ 2036279 h 5369344"/>
              <a:gd name="connsiteX121" fmla="*/ 3955529 w 4700384"/>
              <a:gd name="connsiteY121" fmla="*/ 1868639 h 5369344"/>
              <a:gd name="connsiteX122" fmla="*/ 3909809 w 4700384"/>
              <a:gd name="connsiteY122" fmla="*/ 1746719 h 5369344"/>
              <a:gd name="connsiteX123" fmla="*/ 3681209 w 4700384"/>
              <a:gd name="connsiteY123" fmla="*/ 1792439 h 5369344"/>
              <a:gd name="connsiteX124" fmla="*/ 3589769 w 4700384"/>
              <a:gd name="connsiteY124" fmla="*/ 1678139 h 5369344"/>
              <a:gd name="connsiteX125" fmla="*/ 3635489 w 4700384"/>
              <a:gd name="connsiteY125" fmla="*/ 1518119 h 5369344"/>
              <a:gd name="connsiteX126" fmla="*/ 3597389 w 4700384"/>
              <a:gd name="connsiteY126" fmla="*/ 1441919 h 5369344"/>
              <a:gd name="connsiteX127" fmla="*/ 3490709 w 4700384"/>
              <a:gd name="connsiteY127" fmla="*/ 1472399 h 5369344"/>
              <a:gd name="connsiteX128" fmla="*/ 3345929 w 4700384"/>
              <a:gd name="connsiteY128" fmla="*/ 1487639 h 5369344"/>
              <a:gd name="connsiteX129" fmla="*/ 3239249 w 4700384"/>
              <a:gd name="connsiteY129" fmla="*/ 1380959 h 5369344"/>
              <a:gd name="connsiteX130" fmla="*/ 3147809 w 4700384"/>
              <a:gd name="connsiteY130" fmla="*/ 1327619 h 5369344"/>
              <a:gd name="connsiteX131" fmla="*/ 3048749 w 4700384"/>
              <a:gd name="connsiteY131" fmla="*/ 1457159 h 5369344"/>
              <a:gd name="connsiteX132" fmla="*/ 3010649 w 4700384"/>
              <a:gd name="connsiteY132" fmla="*/ 1487639 h 5369344"/>
              <a:gd name="connsiteX133" fmla="*/ 2865869 w 4700384"/>
              <a:gd name="connsiteY133" fmla="*/ 1403819 h 5369344"/>
              <a:gd name="connsiteX134" fmla="*/ 2782049 w 4700384"/>
              <a:gd name="connsiteY134" fmla="*/ 1396199 h 5369344"/>
              <a:gd name="connsiteX135" fmla="*/ 2637269 w 4700384"/>
              <a:gd name="connsiteY135" fmla="*/ 1434299 h 5369344"/>
              <a:gd name="connsiteX136" fmla="*/ 2629649 w 4700384"/>
              <a:gd name="connsiteY136" fmla="*/ 1563839 h 5369344"/>
              <a:gd name="connsiteX137" fmla="*/ 2599169 w 4700384"/>
              <a:gd name="connsiteY137" fmla="*/ 1647659 h 5369344"/>
              <a:gd name="connsiteX138" fmla="*/ 2454389 w 4700384"/>
              <a:gd name="connsiteY138" fmla="*/ 1563839 h 5369344"/>
              <a:gd name="connsiteX139" fmla="*/ 2446769 w 4700384"/>
              <a:gd name="connsiteY139" fmla="*/ 1419059 h 5369344"/>
              <a:gd name="connsiteX140" fmla="*/ 2469629 w 4700384"/>
              <a:gd name="connsiteY140" fmla="*/ 1220939 h 5369344"/>
              <a:gd name="connsiteX141" fmla="*/ 2378189 w 4700384"/>
              <a:gd name="connsiteY141" fmla="*/ 108419 h 5369344"/>
              <a:gd name="connsiteX142" fmla="*/ 244590 w 4700384"/>
              <a:gd name="connsiteY142" fmla="*/ 123659 h 5369344"/>
              <a:gd name="connsiteX143" fmla="*/ 23609 w 4700384"/>
              <a:gd name="connsiteY143" fmla="*/ 657059 h 5369344"/>
              <a:gd name="connsiteX144" fmla="*/ 84569 w 4700384"/>
              <a:gd name="connsiteY144" fmla="*/ 733258 h 5369344"/>
              <a:gd name="connsiteX145" fmla="*/ 252210 w 4700384"/>
              <a:gd name="connsiteY145" fmla="*/ 824699 h 5369344"/>
              <a:gd name="connsiteX146" fmla="*/ 336029 w 4700384"/>
              <a:gd name="connsiteY146" fmla="*/ 900899 h 5369344"/>
              <a:gd name="connsiteX0" fmla="*/ 342079 w 4683574"/>
              <a:gd name="connsiteY0" fmla="*/ 888290 h 5364355"/>
              <a:gd name="connsiteX1" fmla="*/ 463999 w 4683574"/>
              <a:gd name="connsiteY1" fmla="*/ 1055930 h 5364355"/>
              <a:gd name="connsiteX2" fmla="*/ 684979 w 4683574"/>
              <a:gd name="connsiteY2" fmla="*/ 1086410 h 5364355"/>
              <a:gd name="connsiteX3" fmla="*/ 936439 w 4683574"/>
              <a:gd name="connsiteY3" fmla="*/ 1208330 h 5364355"/>
              <a:gd name="connsiteX4" fmla="*/ 913579 w 4683574"/>
              <a:gd name="connsiteY4" fmla="*/ 1322630 h 5364355"/>
              <a:gd name="connsiteX5" fmla="*/ 1081219 w 4683574"/>
              <a:gd name="connsiteY5" fmla="*/ 1444550 h 5364355"/>
              <a:gd name="connsiteX6" fmla="*/ 1119319 w 4683574"/>
              <a:gd name="connsiteY6" fmla="*/ 1543610 h 5364355"/>
              <a:gd name="connsiteX7" fmla="*/ 959299 w 4683574"/>
              <a:gd name="connsiteY7" fmla="*/ 1650290 h 5364355"/>
              <a:gd name="connsiteX8" fmla="*/ 905959 w 4683574"/>
              <a:gd name="connsiteY8" fmla="*/ 1734110 h 5364355"/>
              <a:gd name="connsiteX9" fmla="*/ 989779 w 4683574"/>
              <a:gd name="connsiteY9" fmla="*/ 1916990 h 5364355"/>
              <a:gd name="connsiteX10" fmla="*/ 1073599 w 4683574"/>
              <a:gd name="connsiteY10" fmla="*/ 2038910 h 5364355"/>
              <a:gd name="connsiteX11" fmla="*/ 1225999 w 4683574"/>
              <a:gd name="connsiteY11" fmla="*/ 2130350 h 5364355"/>
              <a:gd name="connsiteX12" fmla="*/ 1340299 w 4683574"/>
              <a:gd name="connsiteY12" fmla="*/ 2054150 h 5364355"/>
              <a:gd name="connsiteX13" fmla="*/ 1408879 w 4683574"/>
              <a:gd name="connsiteY13" fmla="*/ 2054150 h 5364355"/>
              <a:gd name="connsiteX14" fmla="*/ 1446979 w 4683574"/>
              <a:gd name="connsiteY14" fmla="*/ 2168450 h 5364355"/>
              <a:gd name="connsiteX15" fmla="*/ 1500319 w 4683574"/>
              <a:gd name="connsiteY15" fmla="*/ 2259890 h 5364355"/>
              <a:gd name="connsiteX16" fmla="*/ 1515559 w 4683574"/>
              <a:gd name="connsiteY16" fmla="*/ 2343710 h 5364355"/>
              <a:gd name="connsiteX17" fmla="*/ 1386019 w 4683574"/>
              <a:gd name="connsiteY17" fmla="*/ 2419910 h 5364355"/>
              <a:gd name="connsiteX18" fmla="*/ 1401259 w 4683574"/>
              <a:gd name="connsiteY18" fmla="*/ 2511350 h 5364355"/>
              <a:gd name="connsiteX19" fmla="*/ 1294579 w 4683574"/>
              <a:gd name="connsiteY19" fmla="*/ 2534210 h 5364355"/>
              <a:gd name="connsiteX20" fmla="*/ 1172659 w 4683574"/>
              <a:gd name="connsiteY20" fmla="*/ 2480870 h 5364355"/>
              <a:gd name="connsiteX21" fmla="*/ 1035499 w 4683574"/>
              <a:gd name="connsiteY21" fmla="*/ 2572310 h 5364355"/>
              <a:gd name="connsiteX22" fmla="*/ 1088839 w 4683574"/>
              <a:gd name="connsiteY22" fmla="*/ 2686610 h 5364355"/>
              <a:gd name="connsiteX23" fmla="*/ 1286959 w 4683574"/>
              <a:gd name="connsiteY23" fmla="*/ 2747570 h 5364355"/>
              <a:gd name="connsiteX24" fmla="*/ 1370779 w 4683574"/>
              <a:gd name="connsiteY24" fmla="*/ 2762810 h 5364355"/>
              <a:gd name="connsiteX25" fmla="*/ 1218379 w 4683574"/>
              <a:gd name="connsiteY25" fmla="*/ 2823770 h 5364355"/>
              <a:gd name="connsiteX26" fmla="*/ 1104079 w 4683574"/>
              <a:gd name="connsiteY26" fmla="*/ 2884730 h 5364355"/>
              <a:gd name="connsiteX27" fmla="*/ 1073599 w 4683574"/>
              <a:gd name="connsiteY27" fmla="*/ 2938070 h 5364355"/>
              <a:gd name="connsiteX28" fmla="*/ 1104079 w 4683574"/>
              <a:gd name="connsiteY28" fmla="*/ 3037130 h 5364355"/>
              <a:gd name="connsiteX29" fmla="*/ 1050739 w 4683574"/>
              <a:gd name="connsiteY29" fmla="*/ 3075230 h 5364355"/>
              <a:gd name="connsiteX30" fmla="*/ 898339 w 4683574"/>
              <a:gd name="connsiteY30" fmla="*/ 3006650 h 5364355"/>
              <a:gd name="connsiteX31" fmla="*/ 806899 w 4683574"/>
              <a:gd name="connsiteY31" fmla="*/ 2968550 h 5364355"/>
              <a:gd name="connsiteX32" fmla="*/ 677359 w 4683574"/>
              <a:gd name="connsiteY32" fmla="*/ 2976170 h 5364355"/>
              <a:gd name="connsiteX33" fmla="*/ 540199 w 4683574"/>
              <a:gd name="connsiteY33" fmla="*/ 3037130 h 5364355"/>
              <a:gd name="connsiteX34" fmla="*/ 433519 w 4683574"/>
              <a:gd name="connsiteY34" fmla="*/ 3075230 h 5364355"/>
              <a:gd name="connsiteX35" fmla="*/ 273499 w 4683574"/>
              <a:gd name="connsiteY35" fmla="*/ 3166670 h 5364355"/>
              <a:gd name="connsiteX36" fmla="*/ 410659 w 4683574"/>
              <a:gd name="connsiteY36" fmla="*/ 3326690 h 5364355"/>
              <a:gd name="connsiteX37" fmla="*/ 639259 w 4683574"/>
              <a:gd name="connsiteY37" fmla="*/ 3387650 h 5364355"/>
              <a:gd name="connsiteX38" fmla="*/ 852619 w 4683574"/>
              <a:gd name="connsiteY38" fmla="*/ 3402890 h 5364355"/>
              <a:gd name="connsiteX39" fmla="*/ 989779 w 4683574"/>
              <a:gd name="connsiteY39" fmla="*/ 3425750 h 5364355"/>
              <a:gd name="connsiteX40" fmla="*/ 1149799 w 4683574"/>
              <a:gd name="connsiteY40" fmla="*/ 3463850 h 5364355"/>
              <a:gd name="connsiteX41" fmla="*/ 1309819 w 4683574"/>
              <a:gd name="connsiteY41" fmla="*/ 3593390 h 5364355"/>
              <a:gd name="connsiteX42" fmla="*/ 1279339 w 4683574"/>
              <a:gd name="connsiteY42" fmla="*/ 3646730 h 5364355"/>
              <a:gd name="connsiteX43" fmla="*/ 1180279 w 4683574"/>
              <a:gd name="connsiteY43" fmla="*/ 3654350 h 5364355"/>
              <a:gd name="connsiteX44" fmla="*/ 951679 w 4683574"/>
              <a:gd name="connsiteY44" fmla="*/ 3677210 h 5364355"/>
              <a:gd name="connsiteX45" fmla="*/ 784039 w 4683574"/>
              <a:gd name="connsiteY45" fmla="*/ 3700070 h 5364355"/>
              <a:gd name="connsiteX46" fmla="*/ 677359 w 4683574"/>
              <a:gd name="connsiteY46" fmla="*/ 3761030 h 5364355"/>
              <a:gd name="connsiteX47" fmla="*/ 563059 w 4683574"/>
              <a:gd name="connsiteY47" fmla="*/ 3799130 h 5364355"/>
              <a:gd name="connsiteX48" fmla="*/ 509719 w 4683574"/>
              <a:gd name="connsiteY48" fmla="*/ 3799130 h 5364355"/>
              <a:gd name="connsiteX49" fmla="*/ 441139 w 4683574"/>
              <a:gd name="connsiteY49" fmla="*/ 3875330 h 5364355"/>
              <a:gd name="connsiteX50" fmla="*/ 448759 w 4683574"/>
              <a:gd name="connsiteY50" fmla="*/ 4088690 h 5364355"/>
              <a:gd name="connsiteX51" fmla="*/ 547819 w 4683574"/>
              <a:gd name="connsiteY51" fmla="*/ 4225850 h 5364355"/>
              <a:gd name="connsiteX52" fmla="*/ 555439 w 4683574"/>
              <a:gd name="connsiteY52" fmla="*/ 4355390 h 5364355"/>
              <a:gd name="connsiteX53" fmla="*/ 448759 w 4683574"/>
              <a:gd name="connsiteY53" fmla="*/ 4507790 h 5364355"/>
              <a:gd name="connsiteX54" fmla="*/ 273499 w 4683574"/>
              <a:gd name="connsiteY54" fmla="*/ 4629710 h 5364355"/>
              <a:gd name="connsiteX55" fmla="*/ 220159 w 4683574"/>
              <a:gd name="connsiteY55" fmla="*/ 4751630 h 5364355"/>
              <a:gd name="connsiteX56" fmla="*/ 273499 w 4683574"/>
              <a:gd name="connsiteY56" fmla="*/ 4827830 h 5364355"/>
              <a:gd name="connsiteX57" fmla="*/ 555439 w 4683574"/>
              <a:gd name="connsiteY57" fmla="*/ 4698290 h 5364355"/>
              <a:gd name="connsiteX58" fmla="*/ 784039 w 4683574"/>
              <a:gd name="connsiteY58" fmla="*/ 4637330 h 5364355"/>
              <a:gd name="connsiteX59" fmla="*/ 944059 w 4683574"/>
              <a:gd name="connsiteY59" fmla="*/ 4629710 h 5364355"/>
              <a:gd name="connsiteX60" fmla="*/ 1172659 w 4683574"/>
              <a:gd name="connsiteY60" fmla="*/ 4660190 h 5364355"/>
              <a:gd name="connsiteX61" fmla="*/ 1279339 w 4683574"/>
              <a:gd name="connsiteY61" fmla="*/ 4660190 h 5364355"/>
              <a:gd name="connsiteX62" fmla="*/ 1378399 w 4683574"/>
              <a:gd name="connsiteY62" fmla="*/ 4561130 h 5364355"/>
              <a:gd name="connsiteX63" fmla="*/ 1500319 w 4683574"/>
              <a:gd name="connsiteY63" fmla="*/ 4553510 h 5364355"/>
              <a:gd name="connsiteX64" fmla="*/ 1652719 w 4683574"/>
              <a:gd name="connsiteY64" fmla="*/ 4439210 h 5364355"/>
              <a:gd name="connsiteX65" fmla="*/ 1774639 w 4683574"/>
              <a:gd name="connsiteY65" fmla="*/ 4332530 h 5364355"/>
              <a:gd name="connsiteX66" fmla="*/ 1911799 w 4683574"/>
              <a:gd name="connsiteY66" fmla="*/ 4202990 h 5364355"/>
              <a:gd name="connsiteX67" fmla="*/ 1995619 w 4683574"/>
              <a:gd name="connsiteY67" fmla="*/ 4073450 h 5364355"/>
              <a:gd name="connsiteX68" fmla="*/ 2087059 w 4683574"/>
              <a:gd name="connsiteY68" fmla="*/ 4004870 h 5364355"/>
              <a:gd name="connsiteX69" fmla="*/ 2170879 w 4683574"/>
              <a:gd name="connsiteY69" fmla="*/ 3989630 h 5364355"/>
              <a:gd name="connsiteX70" fmla="*/ 2247079 w 4683574"/>
              <a:gd name="connsiteY70" fmla="*/ 4058210 h 5364355"/>
              <a:gd name="connsiteX71" fmla="*/ 2269939 w 4683574"/>
              <a:gd name="connsiteY71" fmla="*/ 4210610 h 5364355"/>
              <a:gd name="connsiteX72" fmla="*/ 2247079 w 4683574"/>
              <a:gd name="connsiteY72" fmla="*/ 4378250 h 5364355"/>
              <a:gd name="connsiteX73" fmla="*/ 2178499 w 4683574"/>
              <a:gd name="connsiteY73" fmla="*/ 4530650 h 5364355"/>
              <a:gd name="connsiteX74" fmla="*/ 2155639 w 4683574"/>
              <a:gd name="connsiteY74" fmla="*/ 4591610 h 5364355"/>
              <a:gd name="connsiteX75" fmla="*/ 2224219 w 4683574"/>
              <a:gd name="connsiteY75" fmla="*/ 4660190 h 5364355"/>
              <a:gd name="connsiteX76" fmla="*/ 2376619 w 4683574"/>
              <a:gd name="connsiteY76" fmla="*/ 4667810 h 5364355"/>
              <a:gd name="connsiteX77" fmla="*/ 2506159 w 4683574"/>
              <a:gd name="connsiteY77" fmla="*/ 4728770 h 5364355"/>
              <a:gd name="connsiteX78" fmla="*/ 2498539 w 4683574"/>
              <a:gd name="connsiteY78" fmla="*/ 4843070 h 5364355"/>
              <a:gd name="connsiteX79" fmla="*/ 2498539 w 4683574"/>
              <a:gd name="connsiteY79" fmla="*/ 4942130 h 5364355"/>
              <a:gd name="connsiteX80" fmla="*/ 2658559 w 4683574"/>
              <a:gd name="connsiteY80" fmla="*/ 5086910 h 5364355"/>
              <a:gd name="connsiteX81" fmla="*/ 2902399 w 4683574"/>
              <a:gd name="connsiteY81" fmla="*/ 5254550 h 5364355"/>
              <a:gd name="connsiteX82" fmla="*/ 3161479 w 4683574"/>
              <a:gd name="connsiteY82" fmla="*/ 5330750 h 5364355"/>
              <a:gd name="connsiteX83" fmla="*/ 3291019 w 4683574"/>
              <a:gd name="connsiteY83" fmla="*/ 5338370 h 5364355"/>
              <a:gd name="connsiteX84" fmla="*/ 3397699 w 4683574"/>
              <a:gd name="connsiteY84" fmla="*/ 4995470 h 5364355"/>
              <a:gd name="connsiteX85" fmla="*/ 3390079 w 4683574"/>
              <a:gd name="connsiteY85" fmla="*/ 4804970 h 5364355"/>
              <a:gd name="connsiteX86" fmla="*/ 3443419 w 4683574"/>
              <a:gd name="connsiteY86" fmla="*/ 4698290 h 5364355"/>
              <a:gd name="connsiteX87" fmla="*/ 3603439 w 4683574"/>
              <a:gd name="connsiteY87" fmla="*/ 4644950 h 5364355"/>
              <a:gd name="connsiteX88" fmla="*/ 3687259 w 4683574"/>
              <a:gd name="connsiteY88" fmla="*/ 4583990 h 5364355"/>
              <a:gd name="connsiteX89" fmla="*/ 3687259 w 4683574"/>
              <a:gd name="connsiteY89" fmla="*/ 4462070 h 5364355"/>
              <a:gd name="connsiteX90" fmla="*/ 3832039 w 4683574"/>
              <a:gd name="connsiteY90" fmla="*/ 4492550 h 5364355"/>
              <a:gd name="connsiteX91" fmla="*/ 3824419 w 4683574"/>
              <a:gd name="connsiteY91" fmla="*/ 4660190 h 5364355"/>
              <a:gd name="connsiteX92" fmla="*/ 3771079 w 4683574"/>
              <a:gd name="connsiteY92" fmla="*/ 4797350 h 5364355"/>
              <a:gd name="connsiteX93" fmla="*/ 3717739 w 4683574"/>
              <a:gd name="connsiteY93" fmla="*/ 4873550 h 5364355"/>
              <a:gd name="connsiteX94" fmla="*/ 3580579 w 4683574"/>
              <a:gd name="connsiteY94" fmla="*/ 4873550 h 5364355"/>
              <a:gd name="connsiteX95" fmla="*/ 3542479 w 4683574"/>
              <a:gd name="connsiteY95" fmla="*/ 4926890 h 5364355"/>
              <a:gd name="connsiteX96" fmla="*/ 3633919 w 4683574"/>
              <a:gd name="connsiteY96" fmla="*/ 4949750 h 5364355"/>
              <a:gd name="connsiteX97" fmla="*/ 3763459 w 4683574"/>
              <a:gd name="connsiteY97" fmla="*/ 4949750 h 5364355"/>
              <a:gd name="connsiteX98" fmla="*/ 3900619 w 4683574"/>
              <a:gd name="connsiteY98" fmla="*/ 4972610 h 5364355"/>
              <a:gd name="connsiteX99" fmla="*/ 3992059 w 4683574"/>
              <a:gd name="connsiteY99" fmla="*/ 4865930 h 5364355"/>
              <a:gd name="connsiteX100" fmla="*/ 3999679 w 4683574"/>
              <a:gd name="connsiteY100" fmla="*/ 4667810 h 5364355"/>
              <a:gd name="connsiteX101" fmla="*/ 4113979 w 4683574"/>
              <a:gd name="connsiteY101" fmla="*/ 4507790 h 5364355"/>
              <a:gd name="connsiteX102" fmla="*/ 4251139 w 4683574"/>
              <a:gd name="connsiteY102" fmla="*/ 4439210 h 5364355"/>
              <a:gd name="connsiteX103" fmla="*/ 4373059 w 4683574"/>
              <a:gd name="connsiteY103" fmla="*/ 4355390 h 5364355"/>
              <a:gd name="connsiteX104" fmla="*/ 4563559 w 4683574"/>
              <a:gd name="connsiteY104" fmla="*/ 4233470 h 5364355"/>
              <a:gd name="connsiteX105" fmla="*/ 4670239 w 4683574"/>
              <a:gd name="connsiteY105" fmla="*/ 4233470 h 5364355"/>
              <a:gd name="connsiteX106" fmla="*/ 4670239 w 4683574"/>
              <a:gd name="connsiteY106" fmla="*/ 2709470 h 5364355"/>
              <a:gd name="connsiteX107" fmla="*/ 4563559 w 4683574"/>
              <a:gd name="connsiteY107" fmla="*/ 2640890 h 5364355"/>
              <a:gd name="connsiteX108" fmla="*/ 4418779 w 4683574"/>
              <a:gd name="connsiteY108" fmla="*/ 2549450 h 5364355"/>
              <a:gd name="connsiteX109" fmla="*/ 4327339 w 4683574"/>
              <a:gd name="connsiteY109" fmla="*/ 2442770 h 5364355"/>
              <a:gd name="connsiteX110" fmla="*/ 4281619 w 4683574"/>
              <a:gd name="connsiteY110" fmla="*/ 2503730 h 5364355"/>
              <a:gd name="connsiteX111" fmla="*/ 4251139 w 4683574"/>
              <a:gd name="connsiteY111" fmla="*/ 2579930 h 5364355"/>
              <a:gd name="connsiteX112" fmla="*/ 4190179 w 4683574"/>
              <a:gd name="connsiteY112" fmla="*/ 2663750 h 5364355"/>
              <a:gd name="connsiteX113" fmla="*/ 4060639 w 4683574"/>
              <a:gd name="connsiteY113" fmla="*/ 2701850 h 5364355"/>
              <a:gd name="connsiteX114" fmla="*/ 4014919 w 4683574"/>
              <a:gd name="connsiteY114" fmla="*/ 2625650 h 5364355"/>
              <a:gd name="connsiteX115" fmla="*/ 3816799 w 4683574"/>
              <a:gd name="connsiteY115" fmla="*/ 2557070 h 5364355"/>
              <a:gd name="connsiteX116" fmla="*/ 3732979 w 4683574"/>
              <a:gd name="connsiteY116" fmla="*/ 2511350 h 5364355"/>
              <a:gd name="connsiteX117" fmla="*/ 3999679 w 4683574"/>
              <a:gd name="connsiteY117" fmla="*/ 2328470 h 5364355"/>
              <a:gd name="connsiteX118" fmla="*/ 4014919 w 4683574"/>
              <a:gd name="connsiteY118" fmla="*/ 2244650 h 5364355"/>
              <a:gd name="connsiteX119" fmla="*/ 3839659 w 4683574"/>
              <a:gd name="connsiteY119" fmla="*/ 2145590 h 5364355"/>
              <a:gd name="connsiteX120" fmla="*/ 3961579 w 4683574"/>
              <a:gd name="connsiteY120" fmla="*/ 2031290 h 5364355"/>
              <a:gd name="connsiteX121" fmla="*/ 3938719 w 4683574"/>
              <a:gd name="connsiteY121" fmla="*/ 1863650 h 5364355"/>
              <a:gd name="connsiteX122" fmla="*/ 3892999 w 4683574"/>
              <a:gd name="connsiteY122" fmla="*/ 1741730 h 5364355"/>
              <a:gd name="connsiteX123" fmla="*/ 3664399 w 4683574"/>
              <a:gd name="connsiteY123" fmla="*/ 1787450 h 5364355"/>
              <a:gd name="connsiteX124" fmla="*/ 3572959 w 4683574"/>
              <a:gd name="connsiteY124" fmla="*/ 1673150 h 5364355"/>
              <a:gd name="connsiteX125" fmla="*/ 3618679 w 4683574"/>
              <a:gd name="connsiteY125" fmla="*/ 1513130 h 5364355"/>
              <a:gd name="connsiteX126" fmla="*/ 3580579 w 4683574"/>
              <a:gd name="connsiteY126" fmla="*/ 1436930 h 5364355"/>
              <a:gd name="connsiteX127" fmla="*/ 3473899 w 4683574"/>
              <a:gd name="connsiteY127" fmla="*/ 1467410 h 5364355"/>
              <a:gd name="connsiteX128" fmla="*/ 3329119 w 4683574"/>
              <a:gd name="connsiteY128" fmla="*/ 1482650 h 5364355"/>
              <a:gd name="connsiteX129" fmla="*/ 3222439 w 4683574"/>
              <a:gd name="connsiteY129" fmla="*/ 1375970 h 5364355"/>
              <a:gd name="connsiteX130" fmla="*/ 3130999 w 4683574"/>
              <a:gd name="connsiteY130" fmla="*/ 1322630 h 5364355"/>
              <a:gd name="connsiteX131" fmla="*/ 3031939 w 4683574"/>
              <a:gd name="connsiteY131" fmla="*/ 1452170 h 5364355"/>
              <a:gd name="connsiteX132" fmla="*/ 2993839 w 4683574"/>
              <a:gd name="connsiteY132" fmla="*/ 1482650 h 5364355"/>
              <a:gd name="connsiteX133" fmla="*/ 2849059 w 4683574"/>
              <a:gd name="connsiteY133" fmla="*/ 1398830 h 5364355"/>
              <a:gd name="connsiteX134" fmla="*/ 2765239 w 4683574"/>
              <a:gd name="connsiteY134" fmla="*/ 1391210 h 5364355"/>
              <a:gd name="connsiteX135" fmla="*/ 2620459 w 4683574"/>
              <a:gd name="connsiteY135" fmla="*/ 1429310 h 5364355"/>
              <a:gd name="connsiteX136" fmla="*/ 2612839 w 4683574"/>
              <a:gd name="connsiteY136" fmla="*/ 1558850 h 5364355"/>
              <a:gd name="connsiteX137" fmla="*/ 2582359 w 4683574"/>
              <a:gd name="connsiteY137" fmla="*/ 1642670 h 5364355"/>
              <a:gd name="connsiteX138" fmla="*/ 2437579 w 4683574"/>
              <a:gd name="connsiteY138" fmla="*/ 1558850 h 5364355"/>
              <a:gd name="connsiteX139" fmla="*/ 2429959 w 4683574"/>
              <a:gd name="connsiteY139" fmla="*/ 1414070 h 5364355"/>
              <a:gd name="connsiteX140" fmla="*/ 2452819 w 4683574"/>
              <a:gd name="connsiteY140" fmla="*/ 1215950 h 5364355"/>
              <a:gd name="connsiteX141" fmla="*/ 2361379 w 4683574"/>
              <a:gd name="connsiteY141" fmla="*/ 103430 h 5364355"/>
              <a:gd name="connsiteX142" fmla="*/ 1881320 w 4683574"/>
              <a:gd name="connsiteY142" fmla="*/ 133910 h 5364355"/>
              <a:gd name="connsiteX143" fmla="*/ 6799 w 4683574"/>
              <a:gd name="connsiteY143" fmla="*/ 652070 h 5364355"/>
              <a:gd name="connsiteX144" fmla="*/ 67759 w 4683574"/>
              <a:gd name="connsiteY144" fmla="*/ 728269 h 5364355"/>
              <a:gd name="connsiteX145" fmla="*/ 235400 w 4683574"/>
              <a:gd name="connsiteY145" fmla="*/ 819710 h 5364355"/>
              <a:gd name="connsiteX146" fmla="*/ 319219 w 4683574"/>
              <a:gd name="connsiteY146" fmla="*/ 895910 h 5364355"/>
              <a:gd name="connsiteX0" fmla="*/ 408874 w 4750369"/>
              <a:gd name="connsiteY0" fmla="*/ 874630 h 5350695"/>
              <a:gd name="connsiteX1" fmla="*/ 530794 w 4750369"/>
              <a:gd name="connsiteY1" fmla="*/ 1042270 h 5350695"/>
              <a:gd name="connsiteX2" fmla="*/ 751774 w 4750369"/>
              <a:gd name="connsiteY2" fmla="*/ 1072750 h 5350695"/>
              <a:gd name="connsiteX3" fmla="*/ 1003234 w 4750369"/>
              <a:gd name="connsiteY3" fmla="*/ 1194670 h 5350695"/>
              <a:gd name="connsiteX4" fmla="*/ 980374 w 4750369"/>
              <a:gd name="connsiteY4" fmla="*/ 1308970 h 5350695"/>
              <a:gd name="connsiteX5" fmla="*/ 1148014 w 4750369"/>
              <a:gd name="connsiteY5" fmla="*/ 1430890 h 5350695"/>
              <a:gd name="connsiteX6" fmla="*/ 1186114 w 4750369"/>
              <a:gd name="connsiteY6" fmla="*/ 1529950 h 5350695"/>
              <a:gd name="connsiteX7" fmla="*/ 1026094 w 4750369"/>
              <a:gd name="connsiteY7" fmla="*/ 1636630 h 5350695"/>
              <a:gd name="connsiteX8" fmla="*/ 972754 w 4750369"/>
              <a:gd name="connsiteY8" fmla="*/ 1720450 h 5350695"/>
              <a:gd name="connsiteX9" fmla="*/ 1056574 w 4750369"/>
              <a:gd name="connsiteY9" fmla="*/ 1903330 h 5350695"/>
              <a:gd name="connsiteX10" fmla="*/ 1140394 w 4750369"/>
              <a:gd name="connsiteY10" fmla="*/ 2025250 h 5350695"/>
              <a:gd name="connsiteX11" fmla="*/ 1292794 w 4750369"/>
              <a:gd name="connsiteY11" fmla="*/ 2116690 h 5350695"/>
              <a:gd name="connsiteX12" fmla="*/ 1407094 w 4750369"/>
              <a:gd name="connsiteY12" fmla="*/ 2040490 h 5350695"/>
              <a:gd name="connsiteX13" fmla="*/ 1475674 w 4750369"/>
              <a:gd name="connsiteY13" fmla="*/ 2040490 h 5350695"/>
              <a:gd name="connsiteX14" fmla="*/ 1513774 w 4750369"/>
              <a:gd name="connsiteY14" fmla="*/ 2154790 h 5350695"/>
              <a:gd name="connsiteX15" fmla="*/ 1567114 w 4750369"/>
              <a:gd name="connsiteY15" fmla="*/ 2246230 h 5350695"/>
              <a:gd name="connsiteX16" fmla="*/ 1582354 w 4750369"/>
              <a:gd name="connsiteY16" fmla="*/ 2330050 h 5350695"/>
              <a:gd name="connsiteX17" fmla="*/ 1452814 w 4750369"/>
              <a:gd name="connsiteY17" fmla="*/ 2406250 h 5350695"/>
              <a:gd name="connsiteX18" fmla="*/ 1468054 w 4750369"/>
              <a:gd name="connsiteY18" fmla="*/ 2497690 h 5350695"/>
              <a:gd name="connsiteX19" fmla="*/ 1361374 w 4750369"/>
              <a:gd name="connsiteY19" fmla="*/ 2520550 h 5350695"/>
              <a:gd name="connsiteX20" fmla="*/ 1239454 w 4750369"/>
              <a:gd name="connsiteY20" fmla="*/ 2467210 h 5350695"/>
              <a:gd name="connsiteX21" fmla="*/ 1102294 w 4750369"/>
              <a:gd name="connsiteY21" fmla="*/ 2558650 h 5350695"/>
              <a:gd name="connsiteX22" fmla="*/ 1155634 w 4750369"/>
              <a:gd name="connsiteY22" fmla="*/ 2672950 h 5350695"/>
              <a:gd name="connsiteX23" fmla="*/ 1353754 w 4750369"/>
              <a:gd name="connsiteY23" fmla="*/ 2733910 h 5350695"/>
              <a:gd name="connsiteX24" fmla="*/ 1437574 w 4750369"/>
              <a:gd name="connsiteY24" fmla="*/ 2749150 h 5350695"/>
              <a:gd name="connsiteX25" fmla="*/ 1285174 w 4750369"/>
              <a:gd name="connsiteY25" fmla="*/ 2810110 h 5350695"/>
              <a:gd name="connsiteX26" fmla="*/ 1170874 w 4750369"/>
              <a:gd name="connsiteY26" fmla="*/ 2871070 h 5350695"/>
              <a:gd name="connsiteX27" fmla="*/ 1140394 w 4750369"/>
              <a:gd name="connsiteY27" fmla="*/ 2924410 h 5350695"/>
              <a:gd name="connsiteX28" fmla="*/ 1170874 w 4750369"/>
              <a:gd name="connsiteY28" fmla="*/ 3023470 h 5350695"/>
              <a:gd name="connsiteX29" fmla="*/ 1117534 w 4750369"/>
              <a:gd name="connsiteY29" fmla="*/ 3061570 h 5350695"/>
              <a:gd name="connsiteX30" fmla="*/ 965134 w 4750369"/>
              <a:gd name="connsiteY30" fmla="*/ 2992990 h 5350695"/>
              <a:gd name="connsiteX31" fmla="*/ 873694 w 4750369"/>
              <a:gd name="connsiteY31" fmla="*/ 2954890 h 5350695"/>
              <a:gd name="connsiteX32" fmla="*/ 744154 w 4750369"/>
              <a:gd name="connsiteY32" fmla="*/ 2962510 h 5350695"/>
              <a:gd name="connsiteX33" fmla="*/ 606994 w 4750369"/>
              <a:gd name="connsiteY33" fmla="*/ 3023470 h 5350695"/>
              <a:gd name="connsiteX34" fmla="*/ 500314 w 4750369"/>
              <a:gd name="connsiteY34" fmla="*/ 3061570 h 5350695"/>
              <a:gd name="connsiteX35" fmla="*/ 340294 w 4750369"/>
              <a:gd name="connsiteY35" fmla="*/ 3153010 h 5350695"/>
              <a:gd name="connsiteX36" fmla="*/ 477454 w 4750369"/>
              <a:gd name="connsiteY36" fmla="*/ 3313030 h 5350695"/>
              <a:gd name="connsiteX37" fmla="*/ 706054 w 4750369"/>
              <a:gd name="connsiteY37" fmla="*/ 3373990 h 5350695"/>
              <a:gd name="connsiteX38" fmla="*/ 919414 w 4750369"/>
              <a:gd name="connsiteY38" fmla="*/ 3389230 h 5350695"/>
              <a:gd name="connsiteX39" fmla="*/ 1056574 w 4750369"/>
              <a:gd name="connsiteY39" fmla="*/ 3412090 h 5350695"/>
              <a:gd name="connsiteX40" fmla="*/ 1216594 w 4750369"/>
              <a:gd name="connsiteY40" fmla="*/ 3450190 h 5350695"/>
              <a:gd name="connsiteX41" fmla="*/ 1376614 w 4750369"/>
              <a:gd name="connsiteY41" fmla="*/ 3579730 h 5350695"/>
              <a:gd name="connsiteX42" fmla="*/ 1346134 w 4750369"/>
              <a:gd name="connsiteY42" fmla="*/ 3633070 h 5350695"/>
              <a:gd name="connsiteX43" fmla="*/ 1247074 w 4750369"/>
              <a:gd name="connsiteY43" fmla="*/ 3640690 h 5350695"/>
              <a:gd name="connsiteX44" fmla="*/ 1018474 w 4750369"/>
              <a:gd name="connsiteY44" fmla="*/ 3663550 h 5350695"/>
              <a:gd name="connsiteX45" fmla="*/ 850834 w 4750369"/>
              <a:gd name="connsiteY45" fmla="*/ 3686410 h 5350695"/>
              <a:gd name="connsiteX46" fmla="*/ 744154 w 4750369"/>
              <a:gd name="connsiteY46" fmla="*/ 3747370 h 5350695"/>
              <a:gd name="connsiteX47" fmla="*/ 629854 w 4750369"/>
              <a:gd name="connsiteY47" fmla="*/ 3785470 h 5350695"/>
              <a:gd name="connsiteX48" fmla="*/ 576514 w 4750369"/>
              <a:gd name="connsiteY48" fmla="*/ 3785470 h 5350695"/>
              <a:gd name="connsiteX49" fmla="*/ 507934 w 4750369"/>
              <a:gd name="connsiteY49" fmla="*/ 3861670 h 5350695"/>
              <a:gd name="connsiteX50" fmla="*/ 515554 w 4750369"/>
              <a:gd name="connsiteY50" fmla="*/ 4075030 h 5350695"/>
              <a:gd name="connsiteX51" fmla="*/ 614614 w 4750369"/>
              <a:gd name="connsiteY51" fmla="*/ 4212190 h 5350695"/>
              <a:gd name="connsiteX52" fmla="*/ 622234 w 4750369"/>
              <a:gd name="connsiteY52" fmla="*/ 4341730 h 5350695"/>
              <a:gd name="connsiteX53" fmla="*/ 515554 w 4750369"/>
              <a:gd name="connsiteY53" fmla="*/ 4494130 h 5350695"/>
              <a:gd name="connsiteX54" fmla="*/ 340294 w 4750369"/>
              <a:gd name="connsiteY54" fmla="*/ 4616050 h 5350695"/>
              <a:gd name="connsiteX55" fmla="*/ 286954 w 4750369"/>
              <a:gd name="connsiteY55" fmla="*/ 4737970 h 5350695"/>
              <a:gd name="connsiteX56" fmla="*/ 340294 w 4750369"/>
              <a:gd name="connsiteY56" fmla="*/ 4814170 h 5350695"/>
              <a:gd name="connsiteX57" fmla="*/ 622234 w 4750369"/>
              <a:gd name="connsiteY57" fmla="*/ 4684630 h 5350695"/>
              <a:gd name="connsiteX58" fmla="*/ 850834 w 4750369"/>
              <a:gd name="connsiteY58" fmla="*/ 4623670 h 5350695"/>
              <a:gd name="connsiteX59" fmla="*/ 1010854 w 4750369"/>
              <a:gd name="connsiteY59" fmla="*/ 4616050 h 5350695"/>
              <a:gd name="connsiteX60" fmla="*/ 1239454 w 4750369"/>
              <a:gd name="connsiteY60" fmla="*/ 4646530 h 5350695"/>
              <a:gd name="connsiteX61" fmla="*/ 1346134 w 4750369"/>
              <a:gd name="connsiteY61" fmla="*/ 4646530 h 5350695"/>
              <a:gd name="connsiteX62" fmla="*/ 1445194 w 4750369"/>
              <a:gd name="connsiteY62" fmla="*/ 4547470 h 5350695"/>
              <a:gd name="connsiteX63" fmla="*/ 1567114 w 4750369"/>
              <a:gd name="connsiteY63" fmla="*/ 4539850 h 5350695"/>
              <a:gd name="connsiteX64" fmla="*/ 1719514 w 4750369"/>
              <a:gd name="connsiteY64" fmla="*/ 4425550 h 5350695"/>
              <a:gd name="connsiteX65" fmla="*/ 1841434 w 4750369"/>
              <a:gd name="connsiteY65" fmla="*/ 4318870 h 5350695"/>
              <a:gd name="connsiteX66" fmla="*/ 1978594 w 4750369"/>
              <a:gd name="connsiteY66" fmla="*/ 4189330 h 5350695"/>
              <a:gd name="connsiteX67" fmla="*/ 2062414 w 4750369"/>
              <a:gd name="connsiteY67" fmla="*/ 4059790 h 5350695"/>
              <a:gd name="connsiteX68" fmla="*/ 2153854 w 4750369"/>
              <a:gd name="connsiteY68" fmla="*/ 3991210 h 5350695"/>
              <a:gd name="connsiteX69" fmla="*/ 2237674 w 4750369"/>
              <a:gd name="connsiteY69" fmla="*/ 3975970 h 5350695"/>
              <a:gd name="connsiteX70" fmla="*/ 2313874 w 4750369"/>
              <a:gd name="connsiteY70" fmla="*/ 4044550 h 5350695"/>
              <a:gd name="connsiteX71" fmla="*/ 2336734 w 4750369"/>
              <a:gd name="connsiteY71" fmla="*/ 4196950 h 5350695"/>
              <a:gd name="connsiteX72" fmla="*/ 2313874 w 4750369"/>
              <a:gd name="connsiteY72" fmla="*/ 4364590 h 5350695"/>
              <a:gd name="connsiteX73" fmla="*/ 2245294 w 4750369"/>
              <a:gd name="connsiteY73" fmla="*/ 4516990 h 5350695"/>
              <a:gd name="connsiteX74" fmla="*/ 2222434 w 4750369"/>
              <a:gd name="connsiteY74" fmla="*/ 4577950 h 5350695"/>
              <a:gd name="connsiteX75" fmla="*/ 2291014 w 4750369"/>
              <a:gd name="connsiteY75" fmla="*/ 4646530 h 5350695"/>
              <a:gd name="connsiteX76" fmla="*/ 2443414 w 4750369"/>
              <a:gd name="connsiteY76" fmla="*/ 4654150 h 5350695"/>
              <a:gd name="connsiteX77" fmla="*/ 2572954 w 4750369"/>
              <a:gd name="connsiteY77" fmla="*/ 4715110 h 5350695"/>
              <a:gd name="connsiteX78" fmla="*/ 2565334 w 4750369"/>
              <a:gd name="connsiteY78" fmla="*/ 4829410 h 5350695"/>
              <a:gd name="connsiteX79" fmla="*/ 2565334 w 4750369"/>
              <a:gd name="connsiteY79" fmla="*/ 4928470 h 5350695"/>
              <a:gd name="connsiteX80" fmla="*/ 2725354 w 4750369"/>
              <a:gd name="connsiteY80" fmla="*/ 5073250 h 5350695"/>
              <a:gd name="connsiteX81" fmla="*/ 2969194 w 4750369"/>
              <a:gd name="connsiteY81" fmla="*/ 5240890 h 5350695"/>
              <a:gd name="connsiteX82" fmla="*/ 3228274 w 4750369"/>
              <a:gd name="connsiteY82" fmla="*/ 5317090 h 5350695"/>
              <a:gd name="connsiteX83" fmla="*/ 3357814 w 4750369"/>
              <a:gd name="connsiteY83" fmla="*/ 5324710 h 5350695"/>
              <a:gd name="connsiteX84" fmla="*/ 3464494 w 4750369"/>
              <a:gd name="connsiteY84" fmla="*/ 4981810 h 5350695"/>
              <a:gd name="connsiteX85" fmla="*/ 3456874 w 4750369"/>
              <a:gd name="connsiteY85" fmla="*/ 4791310 h 5350695"/>
              <a:gd name="connsiteX86" fmla="*/ 3510214 w 4750369"/>
              <a:gd name="connsiteY86" fmla="*/ 4684630 h 5350695"/>
              <a:gd name="connsiteX87" fmla="*/ 3670234 w 4750369"/>
              <a:gd name="connsiteY87" fmla="*/ 4631290 h 5350695"/>
              <a:gd name="connsiteX88" fmla="*/ 3754054 w 4750369"/>
              <a:gd name="connsiteY88" fmla="*/ 4570330 h 5350695"/>
              <a:gd name="connsiteX89" fmla="*/ 3754054 w 4750369"/>
              <a:gd name="connsiteY89" fmla="*/ 4448410 h 5350695"/>
              <a:gd name="connsiteX90" fmla="*/ 3898834 w 4750369"/>
              <a:gd name="connsiteY90" fmla="*/ 4478890 h 5350695"/>
              <a:gd name="connsiteX91" fmla="*/ 3891214 w 4750369"/>
              <a:gd name="connsiteY91" fmla="*/ 4646530 h 5350695"/>
              <a:gd name="connsiteX92" fmla="*/ 3837874 w 4750369"/>
              <a:gd name="connsiteY92" fmla="*/ 4783690 h 5350695"/>
              <a:gd name="connsiteX93" fmla="*/ 3784534 w 4750369"/>
              <a:gd name="connsiteY93" fmla="*/ 4859890 h 5350695"/>
              <a:gd name="connsiteX94" fmla="*/ 3647374 w 4750369"/>
              <a:gd name="connsiteY94" fmla="*/ 4859890 h 5350695"/>
              <a:gd name="connsiteX95" fmla="*/ 3609274 w 4750369"/>
              <a:gd name="connsiteY95" fmla="*/ 4913230 h 5350695"/>
              <a:gd name="connsiteX96" fmla="*/ 3700714 w 4750369"/>
              <a:gd name="connsiteY96" fmla="*/ 4936090 h 5350695"/>
              <a:gd name="connsiteX97" fmla="*/ 3830254 w 4750369"/>
              <a:gd name="connsiteY97" fmla="*/ 4936090 h 5350695"/>
              <a:gd name="connsiteX98" fmla="*/ 3967414 w 4750369"/>
              <a:gd name="connsiteY98" fmla="*/ 4958950 h 5350695"/>
              <a:gd name="connsiteX99" fmla="*/ 4058854 w 4750369"/>
              <a:gd name="connsiteY99" fmla="*/ 4852270 h 5350695"/>
              <a:gd name="connsiteX100" fmla="*/ 4066474 w 4750369"/>
              <a:gd name="connsiteY100" fmla="*/ 4654150 h 5350695"/>
              <a:gd name="connsiteX101" fmla="*/ 4180774 w 4750369"/>
              <a:gd name="connsiteY101" fmla="*/ 4494130 h 5350695"/>
              <a:gd name="connsiteX102" fmla="*/ 4317934 w 4750369"/>
              <a:gd name="connsiteY102" fmla="*/ 4425550 h 5350695"/>
              <a:gd name="connsiteX103" fmla="*/ 4439854 w 4750369"/>
              <a:gd name="connsiteY103" fmla="*/ 4341730 h 5350695"/>
              <a:gd name="connsiteX104" fmla="*/ 4630354 w 4750369"/>
              <a:gd name="connsiteY104" fmla="*/ 4219810 h 5350695"/>
              <a:gd name="connsiteX105" fmla="*/ 4737034 w 4750369"/>
              <a:gd name="connsiteY105" fmla="*/ 4219810 h 5350695"/>
              <a:gd name="connsiteX106" fmla="*/ 4737034 w 4750369"/>
              <a:gd name="connsiteY106" fmla="*/ 2695810 h 5350695"/>
              <a:gd name="connsiteX107" fmla="*/ 4630354 w 4750369"/>
              <a:gd name="connsiteY107" fmla="*/ 2627230 h 5350695"/>
              <a:gd name="connsiteX108" fmla="*/ 4485574 w 4750369"/>
              <a:gd name="connsiteY108" fmla="*/ 2535790 h 5350695"/>
              <a:gd name="connsiteX109" fmla="*/ 4394134 w 4750369"/>
              <a:gd name="connsiteY109" fmla="*/ 2429110 h 5350695"/>
              <a:gd name="connsiteX110" fmla="*/ 4348414 w 4750369"/>
              <a:gd name="connsiteY110" fmla="*/ 2490070 h 5350695"/>
              <a:gd name="connsiteX111" fmla="*/ 4317934 w 4750369"/>
              <a:gd name="connsiteY111" fmla="*/ 2566270 h 5350695"/>
              <a:gd name="connsiteX112" fmla="*/ 4256974 w 4750369"/>
              <a:gd name="connsiteY112" fmla="*/ 2650090 h 5350695"/>
              <a:gd name="connsiteX113" fmla="*/ 4127434 w 4750369"/>
              <a:gd name="connsiteY113" fmla="*/ 2688190 h 5350695"/>
              <a:gd name="connsiteX114" fmla="*/ 4081714 w 4750369"/>
              <a:gd name="connsiteY114" fmla="*/ 2611990 h 5350695"/>
              <a:gd name="connsiteX115" fmla="*/ 3883594 w 4750369"/>
              <a:gd name="connsiteY115" fmla="*/ 2543410 h 5350695"/>
              <a:gd name="connsiteX116" fmla="*/ 3799774 w 4750369"/>
              <a:gd name="connsiteY116" fmla="*/ 2497690 h 5350695"/>
              <a:gd name="connsiteX117" fmla="*/ 4066474 w 4750369"/>
              <a:gd name="connsiteY117" fmla="*/ 2314810 h 5350695"/>
              <a:gd name="connsiteX118" fmla="*/ 4081714 w 4750369"/>
              <a:gd name="connsiteY118" fmla="*/ 2230990 h 5350695"/>
              <a:gd name="connsiteX119" fmla="*/ 3906454 w 4750369"/>
              <a:gd name="connsiteY119" fmla="*/ 2131930 h 5350695"/>
              <a:gd name="connsiteX120" fmla="*/ 4028374 w 4750369"/>
              <a:gd name="connsiteY120" fmla="*/ 2017630 h 5350695"/>
              <a:gd name="connsiteX121" fmla="*/ 4005514 w 4750369"/>
              <a:gd name="connsiteY121" fmla="*/ 1849990 h 5350695"/>
              <a:gd name="connsiteX122" fmla="*/ 3959794 w 4750369"/>
              <a:gd name="connsiteY122" fmla="*/ 1728070 h 5350695"/>
              <a:gd name="connsiteX123" fmla="*/ 3731194 w 4750369"/>
              <a:gd name="connsiteY123" fmla="*/ 1773790 h 5350695"/>
              <a:gd name="connsiteX124" fmla="*/ 3639754 w 4750369"/>
              <a:gd name="connsiteY124" fmla="*/ 1659490 h 5350695"/>
              <a:gd name="connsiteX125" fmla="*/ 3685474 w 4750369"/>
              <a:gd name="connsiteY125" fmla="*/ 1499470 h 5350695"/>
              <a:gd name="connsiteX126" fmla="*/ 3647374 w 4750369"/>
              <a:gd name="connsiteY126" fmla="*/ 1423270 h 5350695"/>
              <a:gd name="connsiteX127" fmla="*/ 3540694 w 4750369"/>
              <a:gd name="connsiteY127" fmla="*/ 1453750 h 5350695"/>
              <a:gd name="connsiteX128" fmla="*/ 3395914 w 4750369"/>
              <a:gd name="connsiteY128" fmla="*/ 1468990 h 5350695"/>
              <a:gd name="connsiteX129" fmla="*/ 3289234 w 4750369"/>
              <a:gd name="connsiteY129" fmla="*/ 1362310 h 5350695"/>
              <a:gd name="connsiteX130" fmla="*/ 3197794 w 4750369"/>
              <a:gd name="connsiteY130" fmla="*/ 1308970 h 5350695"/>
              <a:gd name="connsiteX131" fmla="*/ 3098734 w 4750369"/>
              <a:gd name="connsiteY131" fmla="*/ 1438510 h 5350695"/>
              <a:gd name="connsiteX132" fmla="*/ 3060634 w 4750369"/>
              <a:gd name="connsiteY132" fmla="*/ 1468990 h 5350695"/>
              <a:gd name="connsiteX133" fmla="*/ 2915854 w 4750369"/>
              <a:gd name="connsiteY133" fmla="*/ 1385170 h 5350695"/>
              <a:gd name="connsiteX134" fmla="*/ 2832034 w 4750369"/>
              <a:gd name="connsiteY134" fmla="*/ 1377550 h 5350695"/>
              <a:gd name="connsiteX135" fmla="*/ 2687254 w 4750369"/>
              <a:gd name="connsiteY135" fmla="*/ 1415650 h 5350695"/>
              <a:gd name="connsiteX136" fmla="*/ 2679634 w 4750369"/>
              <a:gd name="connsiteY136" fmla="*/ 1545190 h 5350695"/>
              <a:gd name="connsiteX137" fmla="*/ 2649154 w 4750369"/>
              <a:gd name="connsiteY137" fmla="*/ 1629010 h 5350695"/>
              <a:gd name="connsiteX138" fmla="*/ 2504374 w 4750369"/>
              <a:gd name="connsiteY138" fmla="*/ 1545190 h 5350695"/>
              <a:gd name="connsiteX139" fmla="*/ 2496754 w 4750369"/>
              <a:gd name="connsiteY139" fmla="*/ 1400410 h 5350695"/>
              <a:gd name="connsiteX140" fmla="*/ 2519614 w 4750369"/>
              <a:gd name="connsiteY140" fmla="*/ 1202290 h 5350695"/>
              <a:gd name="connsiteX141" fmla="*/ 2428174 w 4750369"/>
              <a:gd name="connsiteY141" fmla="*/ 89770 h 5350695"/>
              <a:gd name="connsiteX142" fmla="*/ 1948115 w 4750369"/>
              <a:gd name="connsiteY142" fmla="*/ 120250 h 5350695"/>
              <a:gd name="connsiteX143" fmla="*/ 1582354 w 4750369"/>
              <a:gd name="connsiteY143" fmla="*/ 966070 h 5350695"/>
              <a:gd name="connsiteX144" fmla="*/ 73594 w 4750369"/>
              <a:gd name="connsiteY144" fmla="*/ 638410 h 5350695"/>
              <a:gd name="connsiteX145" fmla="*/ 134554 w 4750369"/>
              <a:gd name="connsiteY145" fmla="*/ 714609 h 5350695"/>
              <a:gd name="connsiteX146" fmla="*/ 302195 w 4750369"/>
              <a:gd name="connsiteY146" fmla="*/ 806050 h 5350695"/>
              <a:gd name="connsiteX147" fmla="*/ 386014 w 4750369"/>
              <a:gd name="connsiteY147" fmla="*/ 882250 h 5350695"/>
              <a:gd name="connsiteX0" fmla="*/ 386871 w 4728366"/>
              <a:gd name="connsiteY0" fmla="*/ 874630 h 5350695"/>
              <a:gd name="connsiteX1" fmla="*/ 508791 w 4728366"/>
              <a:gd name="connsiteY1" fmla="*/ 1042270 h 5350695"/>
              <a:gd name="connsiteX2" fmla="*/ 729771 w 4728366"/>
              <a:gd name="connsiteY2" fmla="*/ 1072750 h 5350695"/>
              <a:gd name="connsiteX3" fmla="*/ 981231 w 4728366"/>
              <a:gd name="connsiteY3" fmla="*/ 1194670 h 5350695"/>
              <a:gd name="connsiteX4" fmla="*/ 958371 w 4728366"/>
              <a:gd name="connsiteY4" fmla="*/ 1308970 h 5350695"/>
              <a:gd name="connsiteX5" fmla="*/ 1126011 w 4728366"/>
              <a:gd name="connsiteY5" fmla="*/ 1430890 h 5350695"/>
              <a:gd name="connsiteX6" fmla="*/ 1164111 w 4728366"/>
              <a:gd name="connsiteY6" fmla="*/ 1529950 h 5350695"/>
              <a:gd name="connsiteX7" fmla="*/ 1004091 w 4728366"/>
              <a:gd name="connsiteY7" fmla="*/ 1636630 h 5350695"/>
              <a:gd name="connsiteX8" fmla="*/ 950751 w 4728366"/>
              <a:gd name="connsiteY8" fmla="*/ 1720450 h 5350695"/>
              <a:gd name="connsiteX9" fmla="*/ 1034571 w 4728366"/>
              <a:gd name="connsiteY9" fmla="*/ 1903330 h 5350695"/>
              <a:gd name="connsiteX10" fmla="*/ 1118391 w 4728366"/>
              <a:gd name="connsiteY10" fmla="*/ 2025250 h 5350695"/>
              <a:gd name="connsiteX11" fmla="*/ 1270791 w 4728366"/>
              <a:gd name="connsiteY11" fmla="*/ 2116690 h 5350695"/>
              <a:gd name="connsiteX12" fmla="*/ 1385091 w 4728366"/>
              <a:gd name="connsiteY12" fmla="*/ 2040490 h 5350695"/>
              <a:gd name="connsiteX13" fmla="*/ 1453671 w 4728366"/>
              <a:gd name="connsiteY13" fmla="*/ 2040490 h 5350695"/>
              <a:gd name="connsiteX14" fmla="*/ 1491771 w 4728366"/>
              <a:gd name="connsiteY14" fmla="*/ 2154790 h 5350695"/>
              <a:gd name="connsiteX15" fmla="*/ 1545111 w 4728366"/>
              <a:gd name="connsiteY15" fmla="*/ 2246230 h 5350695"/>
              <a:gd name="connsiteX16" fmla="*/ 1560351 w 4728366"/>
              <a:gd name="connsiteY16" fmla="*/ 2330050 h 5350695"/>
              <a:gd name="connsiteX17" fmla="*/ 1430811 w 4728366"/>
              <a:gd name="connsiteY17" fmla="*/ 2406250 h 5350695"/>
              <a:gd name="connsiteX18" fmla="*/ 1446051 w 4728366"/>
              <a:gd name="connsiteY18" fmla="*/ 2497690 h 5350695"/>
              <a:gd name="connsiteX19" fmla="*/ 1339371 w 4728366"/>
              <a:gd name="connsiteY19" fmla="*/ 2520550 h 5350695"/>
              <a:gd name="connsiteX20" fmla="*/ 1217451 w 4728366"/>
              <a:gd name="connsiteY20" fmla="*/ 2467210 h 5350695"/>
              <a:gd name="connsiteX21" fmla="*/ 1080291 w 4728366"/>
              <a:gd name="connsiteY21" fmla="*/ 2558650 h 5350695"/>
              <a:gd name="connsiteX22" fmla="*/ 1133631 w 4728366"/>
              <a:gd name="connsiteY22" fmla="*/ 2672950 h 5350695"/>
              <a:gd name="connsiteX23" fmla="*/ 1331751 w 4728366"/>
              <a:gd name="connsiteY23" fmla="*/ 2733910 h 5350695"/>
              <a:gd name="connsiteX24" fmla="*/ 1415571 w 4728366"/>
              <a:gd name="connsiteY24" fmla="*/ 2749150 h 5350695"/>
              <a:gd name="connsiteX25" fmla="*/ 1263171 w 4728366"/>
              <a:gd name="connsiteY25" fmla="*/ 2810110 h 5350695"/>
              <a:gd name="connsiteX26" fmla="*/ 1148871 w 4728366"/>
              <a:gd name="connsiteY26" fmla="*/ 2871070 h 5350695"/>
              <a:gd name="connsiteX27" fmla="*/ 1118391 w 4728366"/>
              <a:gd name="connsiteY27" fmla="*/ 2924410 h 5350695"/>
              <a:gd name="connsiteX28" fmla="*/ 1148871 w 4728366"/>
              <a:gd name="connsiteY28" fmla="*/ 3023470 h 5350695"/>
              <a:gd name="connsiteX29" fmla="*/ 1095531 w 4728366"/>
              <a:gd name="connsiteY29" fmla="*/ 3061570 h 5350695"/>
              <a:gd name="connsiteX30" fmla="*/ 943131 w 4728366"/>
              <a:gd name="connsiteY30" fmla="*/ 2992990 h 5350695"/>
              <a:gd name="connsiteX31" fmla="*/ 851691 w 4728366"/>
              <a:gd name="connsiteY31" fmla="*/ 2954890 h 5350695"/>
              <a:gd name="connsiteX32" fmla="*/ 722151 w 4728366"/>
              <a:gd name="connsiteY32" fmla="*/ 2962510 h 5350695"/>
              <a:gd name="connsiteX33" fmla="*/ 584991 w 4728366"/>
              <a:gd name="connsiteY33" fmla="*/ 3023470 h 5350695"/>
              <a:gd name="connsiteX34" fmla="*/ 478311 w 4728366"/>
              <a:gd name="connsiteY34" fmla="*/ 3061570 h 5350695"/>
              <a:gd name="connsiteX35" fmla="*/ 318291 w 4728366"/>
              <a:gd name="connsiteY35" fmla="*/ 3153010 h 5350695"/>
              <a:gd name="connsiteX36" fmla="*/ 455451 w 4728366"/>
              <a:gd name="connsiteY36" fmla="*/ 3313030 h 5350695"/>
              <a:gd name="connsiteX37" fmla="*/ 684051 w 4728366"/>
              <a:gd name="connsiteY37" fmla="*/ 3373990 h 5350695"/>
              <a:gd name="connsiteX38" fmla="*/ 897411 w 4728366"/>
              <a:gd name="connsiteY38" fmla="*/ 3389230 h 5350695"/>
              <a:gd name="connsiteX39" fmla="*/ 1034571 w 4728366"/>
              <a:gd name="connsiteY39" fmla="*/ 3412090 h 5350695"/>
              <a:gd name="connsiteX40" fmla="*/ 1194591 w 4728366"/>
              <a:gd name="connsiteY40" fmla="*/ 3450190 h 5350695"/>
              <a:gd name="connsiteX41" fmla="*/ 1354611 w 4728366"/>
              <a:gd name="connsiteY41" fmla="*/ 3579730 h 5350695"/>
              <a:gd name="connsiteX42" fmla="*/ 1324131 w 4728366"/>
              <a:gd name="connsiteY42" fmla="*/ 3633070 h 5350695"/>
              <a:gd name="connsiteX43" fmla="*/ 1225071 w 4728366"/>
              <a:gd name="connsiteY43" fmla="*/ 3640690 h 5350695"/>
              <a:gd name="connsiteX44" fmla="*/ 996471 w 4728366"/>
              <a:gd name="connsiteY44" fmla="*/ 3663550 h 5350695"/>
              <a:gd name="connsiteX45" fmla="*/ 828831 w 4728366"/>
              <a:gd name="connsiteY45" fmla="*/ 3686410 h 5350695"/>
              <a:gd name="connsiteX46" fmla="*/ 722151 w 4728366"/>
              <a:gd name="connsiteY46" fmla="*/ 3747370 h 5350695"/>
              <a:gd name="connsiteX47" fmla="*/ 607851 w 4728366"/>
              <a:gd name="connsiteY47" fmla="*/ 3785470 h 5350695"/>
              <a:gd name="connsiteX48" fmla="*/ 554511 w 4728366"/>
              <a:gd name="connsiteY48" fmla="*/ 3785470 h 5350695"/>
              <a:gd name="connsiteX49" fmla="*/ 485931 w 4728366"/>
              <a:gd name="connsiteY49" fmla="*/ 3861670 h 5350695"/>
              <a:gd name="connsiteX50" fmla="*/ 493551 w 4728366"/>
              <a:gd name="connsiteY50" fmla="*/ 4075030 h 5350695"/>
              <a:gd name="connsiteX51" fmla="*/ 592611 w 4728366"/>
              <a:gd name="connsiteY51" fmla="*/ 4212190 h 5350695"/>
              <a:gd name="connsiteX52" fmla="*/ 600231 w 4728366"/>
              <a:gd name="connsiteY52" fmla="*/ 4341730 h 5350695"/>
              <a:gd name="connsiteX53" fmla="*/ 493551 w 4728366"/>
              <a:gd name="connsiteY53" fmla="*/ 4494130 h 5350695"/>
              <a:gd name="connsiteX54" fmla="*/ 318291 w 4728366"/>
              <a:gd name="connsiteY54" fmla="*/ 4616050 h 5350695"/>
              <a:gd name="connsiteX55" fmla="*/ 264951 w 4728366"/>
              <a:gd name="connsiteY55" fmla="*/ 4737970 h 5350695"/>
              <a:gd name="connsiteX56" fmla="*/ 318291 w 4728366"/>
              <a:gd name="connsiteY56" fmla="*/ 4814170 h 5350695"/>
              <a:gd name="connsiteX57" fmla="*/ 600231 w 4728366"/>
              <a:gd name="connsiteY57" fmla="*/ 4684630 h 5350695"/>
              <a:gd name="connsiteX58" fmla="*/ 828831 w 4728366"/>
              <a:gd name="connsiteY58" fmla="*/ 4623670 h 5350695"/>
              <a:gd name="connsiteX59" fmla="*/ 988851 w 4728366"/>
              <a:gd name="connsiteY59" fmla="*/ 4616050 h 5350695"/>
              <a:gd name="connsiteX60" fmla="*/ 1217451 w 4728366"/>
              <a:gd name="connsiteY60" fmla="*/ 4646530 h 5350695"/>
              <a:gd name="connsiteX61" fmla="*/ 1324131 w 4728366"/>
              <a:gd name="connsiteY61" fmla="*/ 4646530 h 5350695"/>
              <a:gd name="connsiteX62" fmla="*/ 1423191 w 4728366"/>
              <a:gd name="connsiteY62" fmla="*/ 4547470 h 5350695"/>
              <a:gd name="connsiteX63" fmla="*/ 1545111 w 4728366"/>
              <a:gd name="connsiteY63" fmla="*/ 4539850 h 5350695"/>
              <a:gd name="connsiteX64" fmla="*/ 1697511 w 4728366"/>
              <a:gd name="connsiteY64" fmla="*/ 4425550 h 5350695"/>
              <a:gd name="connsiteX65" fmla="*/ 1819431 w 4728366"/>
              <a:gd name="connsiteY65" fmla="*/ 4318870 h 5350695"/>
              <a:gd name="connsiteX66" fmla="*/ 1956591 w 4728366"/>
              <a:gd name="connsiteY66" fmla="*/ 4189330 h 5350695"/>
              <a:gd name="connsiteX67" fmla="*/ 2040411 w 4728366"/>
              <a:gd name="connsiteY67" fmla="*/ 4059790 h 5350695"/>
              <a:gd name="connsiteX68" fmla="*/ 2131851 w 4728366"/>
              <a:gd name="connsiteY68" fmla="*/ 3991210 h 5350695"/>
              <a:gd name="connsiteX69" fmla="*/ 2215671 w 4728366"/>
              <a:gd name="connsiteY69" fmla="*/ 3975970 h 5350695"/>
              <a:gd name="connsiteX70" fmla="*/ 2291871 w 4728366"/>
              <a:gd name="connsiteY70" fmla="*/ 4044550 h 5350695"/>
              <a:gd name="connsiteX71" fmla="*/ 2314731 w 4728366"/>
              <a:gd name="connsiteY71" fmla="*/ 4196950 h 5350695"/>
              <a:gd name="connsiteX72" fmla="*/ 2291871 w 4728366"/>
              <a:gd name="connsiteY72" fmla="*/ 4364590 h 5350695"/>
              <a:gd name="connsiteX73" fmla="*/ 2223291 w 4728366"/>
              <a:gd name="connsiteY73" fmla="*/ 4516990 h 5350695"/>
              <a:gd name="connsiteX74" fmla="*/ 2200431 w 4728366"/>
              <a:gd name="connsiteY74" fmla="*/ 4577950 h 5350695"/>
              <a:gd name="connsiteX75" fmla="*/ 2269011 w 4728366"/>
              <a:gd name="connsiteY75" fmla="*/ 4646530 h 5350695"/>
              <a:gd name="connsiteX76" fmla="*/ 2421411 w 4728366"/>
              <a:gd name="connsiteY76" fmla="*/ 4654150 h 5350695"/>
              <a:gd name="connsiteX77" fmla="*/ 2550951 w 4728366"/>
              <a:gd name="connsiteY77" fmla="*/ 4715110 h 5350695"/>
              <a:gd name="connsiteX78" fmla="*/ 2543331 w 4728366"/>
              <a:gd name="connsiteY78" fmla="*/ 4829410 h 5350695"/>
              <a:gd name="connsiteX79" fmla="*/ 2543331 w 4728366"/>
              <a:gd name="connsiteY79" fmla="*/ 4928470 h 5350695"/>
              <a:gd name="connsiteX80" fmla="*/ 2703351 w 4728366"/>
              <a:gd name="connsiteY80" fmla="*/ 5073250 h 5350695"/>
              <a:gd name="connsiteX81" fmla="*/ 2947191 w 4728366"/>
              <a:gd name="connsiteY81" fmla="*/ 5240890 h 5350695"/>
              <a:gd name="connsiteX82" fmla="*/ 3206271 w 4728366"/>
              <a:gd name="connsiteY82" fmla="*/ 5317090 h 5350695"/>
              <a:gd name="connsiteX83" fmla="*/ 3335811 w 4728366"/>
              <a:gd name="connsiteY83" fmla="*/ 5324710 h 5350695"/>
              <a:gd name="connsiteX84" fmla="*/ 3442491 w 4728366"/>
              <a:gd name="connsiteY84" fmla="*/ 4981810 h 5350695"/>
              <a:gd name="connsiteX85" fmla="*/ 3434871 w 4728366"/>
              <a:gd name="connsiteY85" fmla="*/ 4791310 h 5350695"/>
              <a:gd name="connsiteX86" fmla="*/ 3488211 w 4728366"/>
              <a:gd name="connsiteY86" fmla="*/ 4684630 h 5350695"/>
              <a:gd name="connsiteX87" fmla="*/ 3648231 w 4728366"/>
              <a:gd name="connsiteY87" fmla="*/ 4631290 h 5350695"/>
              <a:gd name="connsiteX88" fmla="*/ 3732051 w 4728366"/>
              <a:gd name="connsiteY88" fmla="*/ 4570330 h 5350695"/>
              <a:gd name="connsiteX89" fmla="*/ 3732051 w 4728366"/>
              <a:gd name="connsiteY89" fmla="*/ 4448410 h 5350695"/>
              <a:gd name="connsiteX90" fmla="*/ 3876831 w 4728366"/>
              <a:gd name="connsiteY90" fmla="*/ 4478890 h 5350695"/>
              <a:gd name="connsiteX91" fmla="*/ 3869211 w 4728366"/>
              <a:gd name="connsiteY91" fmla="*/ 4646530 h 5350695"/>
              <a:gd name="connsiteX92" fmla="*/ 3815871 w 4728366"/>
              <a:gd name="connsiteY92" fmla="*/ 4783690 h 5350695"/>
              <a:gd name="connsiteX93" fmla="*/ 3762531 w 4728366"/>
              <a:gd name="connsiteY93" fmla="*/ 4859890 h 5350695"/>
              <a:gd name="connsiteX94" fmla="*/ 3625371 w 4728366"/>
              <a:gd name="connsiteY94" fmla="*/ 4859890 h 5350695"/>
              <a:gd name="connsiteX95" fmla="*/ 3587271 w 4728366"/>
              <a:gd name="connsiteY95" fmla="*/ 4913230 h 5350695"/>
              <a:gd name="connsiteX96" fmla="*/ 3678711 w 4728366"/>
              <a:gd name="connsiteY96" fmla="*/ 4936090 h 5350695"/>
              <a:gd name="connsiteX97" fmla="*/ 3808251 w 4728366"/>
              <a:gd name="connsiteY97" fmla="*/ 4936090 h 5350695"/>
              <a:gd name="connsiteX98" fmla="*/ 3945411 w 4728366"/>
              <a:gd name="connsiteY98" fmla="*/ 4958950 h 5350695"/>
              <a:gd name="connsiteX99" fmla="*/ 4036851 w 4728366"/>
              <a:gd name="connsiteY99" fmla="*/ 4852270 h 5350695"/>
              <a:gd name="connsiteX100" fmla="*/ 4044471 w 4728366"/>
              <a:gd name="connsiteY100" fmla="*/ 4654150 h 5350695"/>
              <a:gd name="connsiteX101" fmla="*/ 4158771 w 4728366"/>
              <a:gd name="connsiteY101" fmla="*/ 4494130 h 5350695"/>
              <a:gd name="connsiteX102" fmla="*/ 4295931 w 4728366"/>
              <a:gd name="connsiteY102" fmla="*/ 4425550 h 5350695"/>
              <a:gd name="connsiteX103" fmla="*/ 4417851 w 4728366"/>
              <a:gd name="connsiteY103" fmla="*/ 4341730 h 5350695"/>
              <a:gd name="connsiteX104" fmla="*/ 4608351 w 4728366"/>
              <a:gd name="connsiteY104" fmla="*/ 4219810 h 5350695"/>
              <a:gd name="connsiteX105" fmla="*/ 4715031 w 4728366"/>
              <a:gd name="connsiteY105" fmla="*/ 4219810 h 5350695"/>
              <a:gd name="connsiteX106" fmla="*/ 4715031 w 4728366"/>
              <a:gd name="connsiteY106" fmla="*/ 2695810 h 5350695"/>
              <a:gd name="connsiteX107" fmla="*/ 4608351 w 4728366"/>
              <a:gd name="connsiteY107" fmla="*/ 2627230 h 5350695"/>
              <a:gd name="connsiteX108" fmla="*/ 4463571 w 4728366"/>
              <a:gd name="connsiteY108" fmla="*/ 2535790 h 5350695"/>
              <a:gd name="connsiteX109" fmla="*/ 4372131 w 4728366"/>
              <a:gd name="connsiteY109" fmla="*/ 2429110 h 5350695"/>
              <a:gd name="connsiteX110" fmla="*/ 4326411 w 4728366"/>
              <a:gd name="connsiteY110" fmla="*/ 2490070 h 5350695"/>
              <a:gd name="connsiteX111" fmla="*/ 4295931 w 4728366"/>
              <a:gd name="connsiteY111" fmla="*/ 2566270 h 5350695"/>
              <a:gd name="connsiteX112" fmla="*/ 4234971 w 4728366"/>
              <a:gd name="connsiteY112" fmla="*/ 2650090 h 5350695"/>
              <a:gd name="connsiteX113" fmla="*/ 4105431 w 4728366"/>
              <a:gd name="connsiteY113" fmla="*/ 2688190 h 5350695"/>
              <a:gd name="connsiteX114" fmla="*/ 4059711 w 4728366"/>
              <a:gd name="connsiteY114" fmla="*/ 2611990 h 5350695"/>
              <a:gd name="connsiteX115" fmla="*/ 3861591 w 4728366"/>
              <a:gd name="connsiteY115" fmla="*/ 2543410 h 5350695"/>
              <a:gd name="connsiteX116" fmla="*/ 3777771 w 4728366"/>
              <a:gd name="connsiteY116" fmla="*/ 2497690 h 5350695"/>
              <a:gd name="connsiteX117" fmla="*/ 4044471 w 4728366"/>
              <a:gd name="connsiteY117" fmla="*/ 2314810 h 5350695"/>
              <a:gd name="connsiteX118" fmla="*/ 4059711 w 4728366"/>
              <a:gd name="connsiteY118" fmla="*/ 2230990 h 5350695"/>
              <a:gd name="connsiteX119" fmla="*/ 3884451 w 4728366"/>
              <a:gd name="connsiteY119" fmla="*/ 2131930 h 5350695"/>
              <a:gd name="connsiteX120" fmla="*/ 4006371 w 4728366"/>
              <a:gd name="connsiteY120" fmla="*/ 2017630 h 5350695"/>
              <a:gd name="connsiteX121" fmla="*/ 3983511 w 4728366"/>
              <a:gd name="connsiteY121" fmla="*/ 1849990 h 5350695"/>
              <a:gd name="connsiteX122" fmla="*/ 3937791 w 4728366"/>
              <a:gd name="connsiteY122" fmla="*/ 1728070 h 5350695"/>
              <a:gd name="connsiteX123" fmla="*/ 3709191 w 4728366"/>
              <a:gd name="connsiteY123" fmla="*/ 1773790 h 5350695"/>
              <a:gd name="connsiteX124" fmla="*/ 3617751 w 4728366"/>
              <a:gd name="connsiteY124" fmla="*/ 1659490 h 5350695"/>
              <a:gd name="connsiteX125" fmla="*/ 3663471 w 4728366"/>
              <a:gd name="connsiteY125" fmla="*/ 1499470 h 5350695"/>
              <a:gd name="connsiteX126" fmla="*/ 3625371 w 4728366"/>
              <a:gd name="connsiteY126" fmla="*/ 1423270 h 5350695"/>
              <a:gd name="connsiteX127" fmla="*/ 3518691 w 4728366"/>
              <a:gd name="connsiteY127" fmla="*/ 1453750 h 5350695"/>
              <a:gd name="connsiteX128" fmla="*/ 3373911 w 4728366"/>
              <a:gd name="connsiteY128" fmla="*/ 1468990 h 5350695"/>
              <a:gd name="connsiteX129" fmla="*/ 3267231 w 4728366"/>
              <a:gd name="connsiteY129" fmla="*/ 1362310 h 5350695"/>
              <a:gd name="connsiteX130" fmla="*/ 3175791 w 4728366"/>
              <a:gd name="connsiteY130" fmla="*/ 1308970 h 5350695"/>
              <a:gd name="connsiteX131" fmla="*/ 3076731 w 4728366"/>
              <a:gd name="connsiteY131" fmla="*/ 1438510 h 5350695"/>
              <a:gd name="connsiteX132" fmla="*/ 3038631 w 4728366"/>
              <a:gd name="connsiteY132" fmla="*/ 1468990 h 5350695"/>
              <a:gd name="connsiteX133" fmla="*/ 2893851 w 4728366"/>
              <a:gd name="connsiteY133" fmla="*/ 1385170 h 5350695"/>
              <a:gd name="connsiteX134" fmla="*/ 2810031 w 4728366"/>
              <a:gd name="connsiteY134" fmla="*/ 1377550 h 5350695"/>
              <a:gd name="connsiteX135" fmla="*/ 2665251 w 4728366"/>
              <a:gd name="connsiteY135" fmla="*/ 1415650 h 5350695"/>
              <a:gd name="connsiteX136" fmla="*/ 2657631 w 4728366"/>
              <a:gd name="connsiteY136" fmla="*/ 1545190 h 5350695"/>
              <a:gd name="connsiteX137" fmla="*/ 2627151 w 4728366"/>
              <a:gd name="connsiteY137" fmla="*/ 1629010 h 5350695"/>
              <a:gd name="connsiteX138" fmla="*/ 2482371 w 4728366"/>
              <a:gd name="connsiteY138" fmla="*/ 1545190 h 5350695"/>
              <a:gd name="connsiteX139" fmla="*/ 2474751 w 4728366"/>
              <a:gd name="connsiteY139" fmla="*/ 1400410 h 5350695"/>
              <a:gd name="connsiteX140" fmla="*/ 2497611 w 4728366"/>
              <a:gd name="connsiteY140" fmla="*/ 1202290 h 5350695"/>
              <a:gd name="connsiteX141" fmla="*/ 2406171 w 4728366"/>
              <a:gd name="connsiteY141" fmla="*/ 89770 h 5350695"/>
              <a:gd name="connsiteX142" fmla="*/ 1926112 w 4728366"/>
              <a:gd name="connsiteY142" fmla="*/ 120250 h 5350695"/>
              <a:gd name="connsiteX143" fmla="*/ 1560351 w 4728366"/>
              <a:gd name="connsiteY143" fmla="*/ 966070 h 5350695"/>
              <a:gd name="connsiteX144" fmla="*/ 127792 w 4728366"/>
              <a:gd name="connsiteY144" fmla="*/ 425050 h 5350695"/>
              <a:gd name="connsiteX145" fmla="*/ 51591 w 4728366"/>
              <a:gd name="connsiteY145" fmla="*/ 638410 h 5350695"/>
              <a:gd name="connsiteX146" fmla="*/ 112551 w 4728366"/>
              <a:gd name="connsiteY146" fmla="*/ 714609 h 5350695"/>
              <a:gd name="connsiteX147" fmla="*/ 280192 w 4728366"/>
              <a:gd name="connsiteY147" fmla="*/ 806050 h 5350695"/>
              <a:gd name="connsiteX148" fmla="*/ 364011 w 4728366"/>
              <a:gd name="connsiteY148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227779 w 4683574"/>
              <a:gd name="connsiteY144" fmla="*/ 310750 h 5350695"/>
              <a:gd name="connsiteX145" fmla="*/ 83000 w 4683574"/>
              <a:gd name="connsiteY145" fmla="*/ 425050 h 5350695"/>
              <a:gd name="connsiteX146" fmla="*/ 6799 w 4683574"/>
              <a:gd name="connsiteY146" fmla="*/ 638410 h 5350695"/>
              <a:gd name="connsiteX147" fmla="*/ 67759 w 4683574"/>
              <a:gd name="connsiteY147" fmla="*/ 714609 h 5350695"/>
              <a:gd name="connsiteX148" fmla="*/ 235400 w 4683574"/>
              <a:gd name="connsiteY148" fmla="*/ 806050 h 5350695"/>
              <a:gd name="connsiteX149" fmla="*/ 319219 w 4683574"/>
              <a:gd name="connsiteY149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654499 w 4683574"/>
              <a:gd name="connsiteY144" fmla="*/ 531730 h 5350695"/>
              <a:gd name="connsiteX145" fmla="*/ 227779 w 4683574"/>
              <a:gd name="connsiteY145" fmla="*/ 310750 h 5350695"/>
              <a:gd name="connsiteX146" fmla="*/ 83000 w 4683574"/>
              <a:gd name="connsiteY146" fmla="*/ 425050 h 5350695"/>
              <a:gd name="connsiteX147" fmla="*/ 6799 w 4683574"/>
              <a:gd name="connsiteY147" fmla="*/ 638410 h 5350695"/>
              <a:gd name="connsiteX148" fmla="*/ 67759 w 4683574"/>
              <a:gd name="connsiteY148" fmla="*/ 714609 h 5350695"/>
              <a:gd name="connsiteX149" fmla="*/ 235400 w 4683574"/>
              <a:gd name="connsiteY149" fmla="*/ 806050 h 5350695"/>
              <a:gd name="connsiteX150" fmla="*/ 319219 w 4683574"/>
              <a:gd name="connsiteY150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1043119 w 4683574"/>
              <a:gd name="connsiteY144" fmla="*/ 874630 h 5350695"/>
              <a:gd name="connsiteX145" fmla="*/ 654499 w 4683574"/>
              <a:gd name="connsiteY145" fmla="*/ 531730 h 5350695"/>
              <a:gd name="connsiteX146" fmla="*/ 227779 w 4683574"/>
              <a:gd name="connsiteY146" fmla="*/ 310750 h 5350695"/>
              <a:gd name="connsiteX147" fmla="*/ 83000 w 4683574"/>
              <a:gd name="connsiteY147" fmla="*/ 425050 h 5350695"/>
              <a:gd name="connsiteX148" fmla="*/ 6799 w 4683574"/>
              <a:gd name="connsiteY148" fmla="*/ 638410 h 5350695"/>
              <a:gd name="connsiteX149" fmla="*/ 67759 w 4683574"/>
              <a:gd name="connsiteY149" fmla="*/ 714609 h 5350695"/>
              <a:gd name="connsiteX150" fmla="*/ 235400 w 4683574"/>
              <a:gd name="connsiteY150" fmla="*/ 806050 h 5350695"/>
              <a:gd name="connsiteX151" fmla="*/ 319219 w 4683574"/>
              <a:gd name="connsiteY151" fmla="*/ 882250 h 5350695"/>
              <a:gd name="connsiteX0" fmla="*/ 342079 w 4683574"/>
              <a:gd name="connsiteY0" fmla="*/ 895934 h 5371999"/>
              <a:gd name="connsiteX1" fmla="*/ 463999 w 4683574"/>
              <a:gd name="connsiteY1" fmla="*/ 1063574 h 5371999"/>
              <a:gd name="connsiteX2" fmla="*/ 684979 w 4683574"/>
              <a:gd name="connsiteY2" fmla="*/ 1094054 h 5371999"/>
              <a:gd name="connsiteX3" fmla="*/ 936439 w 4683574"/>
              <a:gd name="connsiteY3" fmla="*/ 1215974 h 5371999"/>
              <a:gd name="connsiteX4" fmla="*/ 913579 w 4683574"/>
              <a:gd name="connsiteY4" fmla="*/ 1330274 h 5371999"/>
              <a:gd name="connsiteX5" fmla="*/ 1081219 w 4683574"/>
              <a:gd name="connsiteY5" fmla="*/ 1452194 h 5371999"/>
              <a:gd name="connsiteX6" fmla="*/ 1119319 w 4683574"/>
              <a:gd name="connsiteY6" fmla="*/ 1551254 h 5371999"/>
              <a:gd name="connsiteX7" fmla="*/ 959299 w 4683574"/>
              <a:gd name="connsiteY7" fmla="*/ 1657934 h 5371999"/>
              <a:gd name="connsiteX8" fmla="*/ 905959 w 4683574"/>
              <a:gd name="connsiteY8" fmla="*/ 1741754 h 5371999"/>
              <a:gd name="connsiteX9" fmla="*/ 989779 w 4683574"/>
              <a:gd name="connsiteY9" fmla="*/ 1924634 h 5371999"/>
              <a:gd name="connsiteX10" fmla="*/ 1073599 w 4683574"/>
              <a:gd name="connsiteY10" fmla="*/ 2046554 h 5371999"/>
              <a:gd name="connsiteX11" fmla="*/ 1225999 w 4683574"/>
              <a:gd name="connsiteY11" fmla="*/ 2137994 h 5371999"/>
              <a:gd name="connsiteX12" fmla="*/ 1340299 w 4683574"/>
              <a:gd name="connsiteY12" fmla="*/ 2061794 h 5371999"/>
              <a:gd name="connsiteX13" fmla="*/ 1408879 w 4683574"/>
              <a:gd name="connsiteY13" fmla="*/ 2061794 h 5371999"/>
              <a:gd name="connsiteX14" fmla="*/ 1446979 w 4683574"/>
              <a:gd name="connsiteY14" fmla="*/ 2176094 h 5371999"/>
              <a:gd name="connsiteX15" fmla="*/ 1500319 w 4683574"/>
              <a:gd name="connsiteY15" fmla="*/ 2267534 h 5371999"/>
              <a:gd name="connsiteX16" fmla="*/ 1515559 w 4683574"/>
              <a:gd name="connsiteY16" fmla="*/ 2351354 h 5371999"/>
              <a:gd name="connsiteX17" fmla="*/ 1386019 w 4683574"/>
              <a:gd name="connsiteY17" fmla="*/ 2427554 h 5371999"/>
              <a:gd name="connsiteX18" fmla="*/ 1401259 w 4683574"/>
              <a:gd name="connsiteY18" fmla="*/ 2518994 h 5371999"/>
              <a:gd name="connsiteX19" fmla="*/ 1294579 w 4683574"/>
              <a:gd name="connsiteY19" fmla="*/ 2541854 h 5371999"/>
              <a:gd name="connsiteX20" fmla="*/ 1172659 w 4683574"/>
              <a:gd name="connsiteY20" fmla="*/ 2488514 h 5371999"/>
              <a:gd name="connsiteX21" fmla="*/ 1035499 w 4683574"/>
              <a:gd name="connsiteY21" fmla="*/ 2579954 h 5371999"/>
              <a:gd name="connsiteX22" fmla="*/ 1088839 w 4683574"/>
              <a:gd name="connsiteY22" fmla="*/ 2694254 h 5371999"/>
              <a:gd name="connsiteX23" fmla="*/ 1286959 w 4683574"/>
              <a:gd name="connsiteY23" fmla="*/ 2755214 h 5371999"/>
              <a:gd name="connsiteX24" fmla="*/ 1370779 w 4683574"/>
              <a:gd name="connsiteY24" fmla="*/ 2770454 h 5371999"/>
              <a:gd name="connsiteX25" fmla="*/ 1218379 w 4683574"/>
              <a:gd name="connsiteY25" fmla="*/ 2831414 h 5371999"/>
              <a:gd name="connsiteX26" fmla="*/ 1104079 w 4683574"/>
              <a:gd name="connsiteY26" fmla="*/ 2892374 h 5371999"/>
              <a:gd name="connsiteX27" fmla="*/ 1073599 w 4683574"/>
              <a:gd name="connsiteY27" fmla="*/ 2945714 h 5371999"/>
              <a:gd name="connsiteX28" fmla="*/ 1104079 w 4683574"/>
              <a:gd name="connsiteY28" fmla="*/ 3044774 h 5371999"/>
              <a:gd name="connsiteX29" fmla="*/ 1050739 w 4683574"/>
              <a:gd name="connsiteY29" fmla="*/ 3082874 h 5371999"/>
              <a:gd name="connsiteX30" fmla="*/ 898339 w 4683574"/>
              <a:gd name="connsiteY30" fmla="*/ 3014294 h 5371999"/>
              <a:gd name="connsiteX31" fmla="*/ 806899 w 4683574"/>
              <a:gd name="connsiteY31" fmla="*/ 2976194 h 5371999"/>
              <a:gd name="connsiteX32" fmla="*/ 677359 w 4683574"/>
              <a:gd name="connsiteY32" fmla="*/ 2983814 h 5371999"/>
              <a:gd name="connsiteX33" fmla="*/ 540199 w 4683574"/>
              <a:gd name="connsiteY33" fmla="*/ 3044774 h 5371999"/>
              <a:gd name="connsiteX34" fmla="*/ 433519 w 4683574"/>
              <a:gd name="connsiteY34" fmla="*/ 3082874 h 5371999"/>
              <a:gd name="connsiteX35" fmla="*/ 273499 w 4683574"/>
              <a:gd name="connsiteY35" fmla="*/ 3174314 h 5371999"/>
              <a:gd name="connsiteX36" fmla="*/ 410659 w 4683574"/>
              <a:gd name="connsiteY36" fmla="*/ 3334334 h 5371999"/>
              <a:gd name="connsiteX37" fmla="*/ 639259 w 4683574"/>
              <a:gd name="connsiteY37" fmla="*/ 3395294 h 5371999"/>
              <a:gd name="connsiteX38" fmla="*/ 852619 w 4683574"/>
              <a:gd name="connsiteY38" fmla="*/ 3410534 h 5371999"/>
              <a:gd name="connsiteX39" fmla="*/ 989779 w 4683574"/>
              <a:gd name="connsiteY39" fmla="*/ 3433394 h 5371999"/>
              <a:gd name="connsiteX40" fmla="*/ 1149799 w 4683574"/>
              <a:gd name="connsiteY40" fmla="*/ 3471494 h 5371999"/>
              <a:gd name="connsiteX41" fmla="*/ 1309819 w 4683574"/>
              <a:gd name="connsiteY41" fmla="*/ 3601034 h 5371999"/>
              <a:gd name="connsiteX42" fmla="*/ 1279339 w 4683574"/>
              <a:gd name="connsiteY42" fmla="*/ 3654374 h 5371999"/>
              <a:gd name="connsiteX43" fmla="*/ 1180279 w 4683574"/>
              <a:gd name="connsiteY43" fmla="*/ 3661994 h 5371999"/>
              <a:gd name="connsiteX44" fmla="*/ 951679 w 4683574"/>
              <a:gd name="connsiteY44" fmla="*/ 3684854 h 5371999"/>
              <a:gd name="connsiteX45" fmla="*/ 784039 w 4683574"/>
              <a:gd name="connsiteY45" fmla="*/ 3707714 h 5371999"/>
              <a:gd name="connsiteX46" fmla="*/ 677359 w 4683574"/>
              <a:gd name="connsiteY46" fmla="*/ 3768674 h 5371999"/>
              <a:gd name="connsiteX47" fmla="*/ 563059 w 4683574"/>
              <a:gd name="connsiteY47" fmla="*/ 3806774 h 5371999"/>
              <a:gd name="connsiteX48" fmla="*/ 509719 w 4683574"/>
              <a:gd name="connsiteY48" fmla="*/ 3806774 h 5371999"/>
              <a:gd name="connsiteX49" fmla="*/ 441139 w 4683574"/>
              <a:gd name="connsiteY49" fmla="*/ 3882974 h 5371999"/>
              <a:gd name="connsiteX50" fmla="*/ 448759 w 4683574"/>
              <a:gd name="connsiteY50" fmla="*/ 4096334 h 5371999"/>
              <a:gd name="connsiteX51" fmla="*/ 547819 w 4683574"/>
              <a:gd name="connsiteY51" fmla="*/ 4233494 h 5371999"/>
              <a:gd name="connsiteX52" fmla="*/ 555439 w 4683574"/>
              <a:gd name="connsiteY52" fmla="*/ 4363034 h 5371999"/>
              <a:gd name="connsiteX53" fmla="*/ 448759 w 4683574"/>
              <a:gd name="connsiteY53" fmla="*/ 4515434 h 5371999"/>
              <a:gd name="connsiteX54" fmla="*/ 273499 w 4683574"/>
              <a:gd name="connsiteY54" fmla="*/ 4637354 h 5371999"/>
              <a:gd name="connsiteX55" fmla="*/ 220159 w 4683574"/>
              <a:gd name="connsiteY55" fmla="*/ 4759274 h 5371999"/>
              <a:gd name="connsiteX56" fmla="*/ 273499 w 4683574"/>
              <a:gd name="connsiteY56" fmla="*/ 4835474 h 5371999"/>
              <a:gd name="connsiteX57" fmla="*/ 555439 w 4683574"/>
              <a:gd name="connsiteY57" fmla="*/ 4705934 h 5371999"/>
              <a:gd name="connsiteX58" fmla="*/ 784039 w 4683574"/>
              <a:gd name="connsiteY58" fmla="*/ 4644974 h 5371999"/>
              <a:gd name="connsiteX59" fmla="*/ 944059 w 4683574"/>
              <a:gd name="connsiteY59" fmla="*/ 4637354 h 5371999"/>
              <a:gd name="connsiteX60" fmla="*/ 1172659 w 4683574"/>
              <a:gd name="connsiteY60" fmla="*/ 4667834 h 5371999"/>
              <a:gd name="connsiteX61" fmla="*/ 1279339 w 4683574"/>
              <a:gd name="connsiteY61" fmla="*/ 4667834 h 5371999"/>
              <a:gd name="connsiteX62" fmla="*/ 1378399 w 4683574"/>
              <a:gd name="connsiteY62" fmla="*/ 4568774 h 5371999"/>
              <a:gd name="connsiteX63" fmla="*/ 1500319 w 4683574"/>
              <a:gd name="connsiteY63" fmla="*/ 4561154 h 5371999"/>
              <a:gd name="connsiteX64" fmla="*/ 1652719 w 4683574"/>
              <a:gd name="connsiteY64" fmla="*/ 4446854 h 5371999"/>
              <a:gd name="connsiteX65" fmla="*/ 1774639 w 4683574"/>
              <a:gd name="connsiteY65" fmla="*/ 4340174 h 5371999"/>
              <a:gd name="connsiteX66" fmla="*/ 1911799 w 4683574"/>
              <a:gd name="connsiteY66" fmla="*/ 4210634 h 5371999"/>
              <a:gd name="connsiteX67" fmla="*/ 1995619 w 4683574"/>
              <a:gd name="connsiteY67" fmla="*/ 4081094 h 5371999"/>
              <a:gd name="connsiteX68" fmla="*/ 2087059 w 4683574"/>
              <a:gd name="connsiteY68" fmla="*/ 4012514 h 5371999"/>
              <a:gd name="connsiteX69" fmla="*/ 2170879 w 4683574"/>
              <a:gd name="connsiteY69" fmla="*/ 3997274 h 5371999"/>
              <a:gd name="connsiteX70" fmla="*/ 2247079 w 4683574"/>
              <a:gd name="connsiteY70" fmla="*/ 4065854 h 5371999"/>
              <a:gd name="connsiteX71" fmla="*/ 2269939 w 4683574"/>
              <a:gd name="connsiteY71" fmla="*/ 4218254 h 5371999"/>
              <a:gd name="connsiteX72" fmla="*/ 2247079 w 4683574"/>
              <a:gd name="connsiteY72" fmla="*/ 4385894 h 5371999"/>
              <a:gd name="connsiteX73" fmla="*/ 2178499 w 4683574"/>
              <a:gd name="connsiteY73" fmla="*/ 4538294 h 5371999"/>
              <a:gd name="connsiteX74" fmla="*/ 2155639 w 4683574"/>
              <a:gd name="connsiteY74" fmla="*/ 4599254 h 5371999"/>
              <a:gd name="connsiteX75" fmla="*/ 2224219 w 4683574"/>
              <a:gd name="connsiteY75" fmla="*/ 4667834 h 5371999"/>
              <a:gd name="connsiteX76" fmla="*/ 2376619 w 4683574"/>
              <a:gd name="connsiteY76" fmla="*/ 4675454 h 5371999"/>
              <a:gd name="connsiteX77" fmla="*/ 2506159 w 4683574"/>
              <a:gd name="connsiteY77" fmla="*/ 4736414 h 5371999"/>
              <a:gd name="connsiteX78" fmla="*/ 2498539 w 4683574"/>
              <a:gd name="connsiteY78" fmla="*/ 4850714 h 5371999"/>
              <a:gd name="connsiteX79" fmla="*/ 2498539 w 4683574"/>
              <a:gd name="connsiteY79" fmla="*/ 4949774 h 5371999"/>
              <a:gd name="connsiteX80" fmla="*/ 2658559 w 4683574"/>
              <a:gd name="connsiteY80" fmla="*/ 5094554 h 5371999"/>
              <a:gd name="connsiteX81" fmla="*/ 2902399 w 4683574"/>
              <a:gd name="connsiteY81" fmla="*/ 5262194 h 5371999"/>
              <a:gd name="connsiteX82" fmla="*/ 3161479 w 4683574"/>
              <a:gd name="connsiteY82" fmla="*/ 5338394 h 5371999"/>
              <a:gd name="connsiteX83" fmla="*/ 3291019 w 4683574"/>
              <a:gd name="connsiteY83" fmla="*/ 5346014 h 5371999"/>
              <a:gd name="connsiteX84" fmla="*/ 3397699 w 4683574"/>
              <a:gd name="connsiteY84" fmla="*/ 5003114 h 5371999"/>
              <a:gd name="connsiteX85" fmla="*/ 3390079 w 4683574"/>
              <a:gd name="connsiteY85" fmla="*/ 4812614 h 5371999"/>
              <a:gd name="connsiteX86" fmla="*/ 3443419 w 4683574"/>
              <a:gd name="connsiteY86" fmla="*/ 4705934 h 5371999"/>
              <a:gd name="connsiteX87" fmla="*/ 3603439 w 4683574"/>
              <a:gd name="connsiteY87" fmla="*/ 4652594 h 5371999"/>
              <a:gd name="connsiteX88" fmla="*/ 3687259 w 4683574"/>
              <a:gd name="connsiteY88" fmla="*/ 4591634 h 5371999"/>
              <a:gd name="connsiteX89" fmla="*/ 3687259 w 4683574"/>
              <a:gd name="connsiteY89" fmla="*/ 4469714 h 5371999"/>
              <a:gd name="connsiteX90" fmla="*/ 3832039 w 4683574"/>
              <a:gd name="connsiteY90" fmla="*/ 4500194 h 5371999"/>
              <a:gd name="connsiteX91" fmla="*/ 3824419 w 4683574"/>
              <a:gd name="connsiteY91" fmla="*/ 4667834 h 5371999"/>
              <a:gd name="connsiteX92" fmla="*/ 3771079 w 4683574"/>
              <a:gd name="connsiteY92" fmla="*/ 4804994 h 5371999"/>
              <a:gd name="connsiteX93" fmla="*/ 3717739 w 4683574"/>
              <a:gd name="connsiteY93" fmla="*/ 4881194 h 5371999"/>
              <a:gd name="connsiteX94" fmla="*/ 3580579 w 4683574"/>
              <a:gd name="connsiteY94" fmla="*/ 4881194 h 5371999"/>
              <a:gd name="connsiteX95" fmla="*/ 3542479 w 4683574"/>
              <a:gd name="connsiteY95" fmla="*/ 4934534 h 5371999"/>
              <a:gd name="connsiteX96" fmla="*/ 3633919 w 4683574"/>
              <a:gd name="connsiteY96" fmla="*/ 4957394 h 5371999"/>
              <a:gd name="connsiteX97" fmla="*/ 3763459 w 4683574"/>
              <a:gd name="connsiteY97" fmla="*/ 4957394 h 5371999"/>
              <a:gd name="connsiteX98" fmla="*/ 3900619 w 4683574"/>
              <a:gd name="connsiteY98" fmla="*/ 4980254 h 5371999"/>
              <a:gd name="connsiteX99" fmla="*/ 3992059 w 4683574"/>
              <a:gd name="connsiteY99" fmla="*/ 4873574 h 5371999"/>
              <a:gd name="connsiteX100" fmla="*/ 3999679 w 4683574"/>
              <a:gd name="connsiteY100" fmla="*/ 4675454 h 5371999"/>
              <a:gd name="connsiteX101" fmla="*/ 4113979 w 4683574"/>
              <a:gd name="connsiteY101" fmla="*/ 4515434 h 5371999"/>
              <a:gd name="connsiteX102" fmla="*/ 4251139 w 4683574"/>
              <a:gd name="connsiteY102" fmla="*/ 4446854 h 5371999"/>
              <a:gd name="connsiteX103" fmla="*/ 4373059 w 4683574"/>
              <a:gd name="connsiteY103" fmla="*/ 4363034 h 5371999"/>
              <a:gd name="connsiteX104" fmla="*/ 4563559 w 4683574"/>
              <a:gd name="connsiteY104" fmla="*/ 4241114 h 5371999"/>
              <a:gd name="connsiteX105" fmla="*/ 4670239 w 4683574"/>
              <a:gd name="connsiteY105" fmla="*/ 4241114 h 5371999"/>
              <a:gd name="connsiteX106" fmla="*/ 4670239 w 4683574"/>
              <a:gd name="connsiteY106" fmla="*/ 2717114 h 5371999"/>
              <a:gd name="connsiteX107" fmla="*/ 4563559 w 4683574"/>
              <a:gd name="connsiteY107" fmla="*/ 2648534 h 5371999"/>
              <a:gd name="connsiteX108" fmla="*/ 4418779 w 4683574"/>
              <a:gd name="connsiteY108" fmla="*/ 2557094 h 5371999"/>
              <a:gd name="connsiteX109" fmla="*/ 4327339 w 4683574"/>
              <a:gd name="connsiteY109" fmla="*/ 2450414 h 5371999"/>
              <a:gd name="connsiteX110" fmla="*/ 4281619 w 4683574"/>
              <a:gd name="connsiteY110" fmla="*/ 2511374 h 5371999"/>
              <a:gd name="connsiteX111" fmla="*/ 4251139 w 4683574"/>
              <a:gd name="connsiteY111" fmla="*/ 2587574 h 5371999"/>
              <a:gd name="connsiteX112" fmla="*/ 4190179 w 4683574"/>
              <a:gd name="connsiteY112" fmla="*/ 2671394 h 5371999"/>
              <a:gd name="connsiteX113" fmla="*/ 4060639 w 4683574"/>
              <a:gd name="connsiteY113" fmla="*/ 2709494 h 5371999"/>
              <a:gd name="connsiteX114" fmla="*/ 4014919 w 4683574"/>
              <a:gd name="connsiteY114" fmla="*/ 2633294 h 5371999"/>
              <a:gd name="connsiteX115" fmla="*/ 3816799 w 4683574"/>
              <a:gd name="connsiteY115" fmla="*/ 2564714 h 5371999"/>
              <a:gd name="connsiteX116" fmla="*/ 3732979 w 4683574"/>
              <a:gd name="connsiteY116" fmla="*/ 2518994 h 5371999"/>
              <a:gd name="connsiteX117" fmla="*/ 3999679 w 4683574"/>
              <a:gd name="connsiteY117" fmla="*/ 2336114 h 5371999"/>
              <a:gd name="connsiteX118" fmla="*/ 4014919 w 4683574"/>
              <a:gd name="connsiteY118" fmla="*/ 2252294 h 5371999"/>
              <a:gd name="connsiteX119" fmla="*/ 3839659 w 4683574"/>
              <a:gd name="connsiteY119" fmla="*/ 2153234 h 5371999"/>
              <a:gd name="connsiteX120" fmla="*/ 3961579 w 4683574"/>
              <a:gd name="connsiteY120" fmla="*/ 2038934 h 5371999"/>
              <a:gd name="connsiteX121" fmla="*/ 3938719 w 4683574"/>
              <a:gd name="connsiteY121" fmla="*/ 1871294 h 5371999"/>
              <a:gd name="connsiteX122" fmla="*/ 3892999 w 4683574"/>
              <a:gd name="connsiteY122" fmla="*/ 1749374 h 5371999"/>
              <a:gd name="connsiteX123" fmla="*/ 3664399 w 4683574"/>
              <a:gd name="connsiteY123" fmla="*/ 1795094 h 5371999"/>
              <a:gd name="connsiteX124" fmla="*/ 3572959 w 4683574"/>
              <a:gd name="connsiteY124" fmla="*/ 1680794 h 5371999"/>
              <a:gd name="connsiteX125" fmla="*/ 3618679 w 4683574"/>
              <a:gd name="connsiteY125" fmla="*/ 1520774 h 5371999"/>
              <a:gd name="connsiteX126" fmla="*/ 3580579 w 4683574"/>
              <a:gd name="connsiteY126" fmla="*/ 1444574 h 5371999"/>
              <a:gd name="connsiteX127" fmla="*/ 3473899 w 4683574"/>
              <a:gd name="connsiteY127" fmla="*/ 1475054 h 5371999"/>
              <a:gd name="connsiteX128" fmla="*/ 3329119 w 4683574"/>
              <a:gd name="connsiteY128" fmla="*/ 1490294 h 5371999"/>
              <a:gd name="connsiteX129" fmla="*/ 3222439 w 4683574"/>
              <a:gd name="connsiteY129" fmla="*/ 1383614 h 5371999"/>
              <a:gd name="connsiteX130" fmla="*/ 3130999 w 4683574"/>
              <a:gd name="connsiteY130" fmla="*/ 1330274 h 5371999"/>
              <a:gd name="connsiteX131" fmla="*/ 3031939 w 4683574"/>
              <a:gd name="connsiteY131" fmla="*/ 1459814 h 5371999"/>
              <a:gd name="connsiteX132" fmla="*/ 2993839 w 4683574"/>
              <a:gd name="connsiteY132" fmla="*/ 1490294 h 5371999"/>
              <a:gd name="connsiteX133" fmla="*/ 2849059 w 4683574"/>
              <a:gd name="connsiteY133" fmla="*/ 1406474 h 5371999"/>
              <a:gd name="connsiteX134" fmla="*/ 2765239 w 4683574"/>
              <a:gd name="connsiteY134" fmla="*/ 1398854 h 5371999"/>
              <a:gd name="connsiteX135" fmla="*/ 2620459 w 4683574"/>
              <a:gd name="connsiteY135" fmla="*/ 1436954 h 5371999"/>
              <a:gd name="connsiteX136" fmla="*/ 2612839 w 4683574"/>
              <a:gd name="connsiteY136" fmla="*/ 1566494 h 5371999"/>
              <a:gd name="connsiteX137" fmla="*/ 2582359 w 4683574"/>
              <a:gd name="connsiteY137" fmla="*/ 1650314 h 5371999"/>
              <a:gd name="connsiteX138" fmla="*/ 2437579 w 4683574"/>
              <a:gd name="connsiteY138" fmla="*/ 1566494 h 5371999"/>
              <a:gd name="connsiteX139" fmla="*/ 2429959 w 4683574"/>
              <a:gd name="connsiteY139" fmla="*/ 1421714 h 5371999"/>
              <a:gd name="connsiteX140" fmla="*/ 2452819 w 4683574"/>
              <a:gd name="connsiteY140" fmla="*/ 1223594 h 5371999"/>
              <a:gd name="connsiteX141" fmla="*/ 2361379 w 4683574"/>
              <a:gd name="connsiteY141" fmla="*/ 111074 h 5371999"/>
              <a:gd name="connsiteX142" fmla="*/ 1881320 w 4683574"/>
              <a:gd name="connsiteY142" fmla="*/ 141554 h 5371999"/>
              <a:gd name="connsiteX143" fmla="*/ 1424119 w 4683574"/>
              <a:gd name="connsiteY143" fmla="*/ 613994 h 5371999"/>
              <a:gd name="connsiteX144" fmla="*/ 1515559 w 4683574"/>
              <a:gd name="connsiteY144" fmla="*/ 987374 h 5371999"/>
              <a:gd name="connsiteX145" fmla="*/ 1043119 w 4683574"/>
              <a:gd name="connsiteY145" fmla="*/ 895934 h 5371999"/>
              <a:gd name="connsiteX146" fmla="*/ 654499 w 4683574"/>
              <a:gd name="connsiteY146" fmla="*/ 553034 h 5371999"/>
              <a:gd name="connsiteX147" fmla="*/ 227779 w 4683574"/>
              <a:gd name="connsiteY147" fmla="*/ 332054 h 5371999"/>
              <a:gd name="connsiteX148" fmla="*/ 83000 w 4683574"/>
              <a:gd name="connsiteY148" fmla="*/ 446354 h 5371999"/>
              <a:gd name="connsiteX149" fmla="*/ 6799 w 4683574"/>
              <a:gd name="connsiteY149" fmla="*/ 659714 h 5371999"/>
              <a:gd name="connsiteX150" fmla="*/ 67759 w 4683574"/>
              <a:gd name="connsiteY150" fmla="*/ 735913 h 5371999"/>
              <a:gd name="connsiteX151" fmla="*/ 235400 w 4683574"/>
              <a:gd name="connsiteY151" fmla="*/ 827354 h 5371999"/>
              <a:gd name="connsiteX152" fmla="*/ 319219 w 4683574"/>
              <a:gd name="connsiteY152" fmla="*/ 903554 h 5371999"/>
              <a:gd name="connsiteX0" fmla="*/ 342079 w 4683574"/>
              <a:gd name="connsiteY0" fmla="*/ 878892 h 5354957"/>
              <a:gd name="connsiteX1" fmla="*/ 463999 w 4683574"/>
              <a:gd name="connsiteY1" fmla="*/ 1046532 h 5354957"/>
              <a:gd name="connsiteX2" fmla="*/ 684979 w 4683574"/>
              <a:gd name="connsiteY2" fmla="*/ 1077012 h 5354957"/>
              <a:gd name="connsiteX3" fmla="*/ 936439 w 4683574"/>
              <a:gd name="connsiteY3" fmla="*/ 1198932 h 5354957"/>
              <a:gd name="connsiteX4" fmla="*/ 913579 w 4683574"/>
              <a:gd name="connsiteY4" fmla="*/ 1313232 h 5354957"/>
              <a:gd name="connsiteX5" fmla="*/ 1081219 w 4683574"/>
              <a:gd name="connsiteY5" fmla="*/ 1435152 h 5354957"/>
              <a:gd name="connsiteX6" fmla="*/ 1119319 w 4683574"/>
              <a:gd name="connsiteY6" fmla="*/ 1534212 h 5354957"/>
              <a:gd name="connsiteX7" fmla="*/ 959299 w 4683574"/>
              <a:gd name="connsiteY7" fmla="*/ 1640892 h 5354957"/>
              <a:gd name="connsiteX8" fmla="*/ 905959 w 4683574"/>
              <a:gd name="connsiteY8" fmla="*/ 1724712 h 5354957"/>
              <a:gd name="connsiteX9" fmla="*/ 989779 w 4683574"/>
              <a:gd name="connsiteY9" fmla="*/ 1907592 h 5354957"/>
              <a:gd name="connsiteX10" fmla="*/ 1073599 w 4683574"/>
              <a:gd name="connsiteY10" fmla="*/ 2029512 h 5354957"/>
              <a:gd name="connsiteX11" fmla="*/ 1225999 w 4683574"/>
              <a:gd name="connsiteY11" fmla="*/ 2120952 h 5354957"/>
              <a:gd name="connsiteX12" fmla="*/ 1340299 w 4683574"/>
              <a:gd name="connsiteY12" fmla="*/ 2044752 h 5354957"/>
              <a:gd name="connsiteX13" fmla="*/ 1408879 w 4683574"/>
              <a:gd name="connsiteY13" fmla="*/ 2044752 h 5354957"/>
              <a:gd name="connsiteX14" fmla="*/ 1446979 w 4683574"/>
              <a:gd name="connsiteY14" fmla="*/ 2159052 h 5354957"/>
              <a:gd name="connsiteX15" fmla="*/ 1500319 w 4683574"/>
              <a:gd name="connsiteY15" fmla="*/ 2250492 h 5354957"/>
              <a:gd name="connsiteX16" fmla="*/ 1515559 w 4683574"/>
              <a:gd name="connsiteY16" fmla="*/ 2334312 h 5354957"/>
              <a:gd name="connsiteX17" fmla="*/ 1386019 w 4683574"/>
              <a:gd name="connsiteY17" fmla="*/ 2410512 h 5354957"/>
              <a:gd name="connsiteX18" fmla="*/ 1401259 w 4683574"/>
              <a:gd name="connsiteY18" fmla="*/ 2501952 h 5354957"/>
              <a:gd name="connsiteX19" fmla="*/ 1294579 w 4683574"/>
              <a:gd name="connsiteY19" fmla="*/ 2524812 h 5354957"/>
              <a:gd name="connsiteX20" fmla="*/ 1172659 w 4683574"/>
              <a:gd name="connsiteY20" fmla="*/ 2471472 h 5354957"/>
              <a:gd name="connsiteX21" fmla="*/ 1035499 w 4683574"/>
              <a:gd name="connsiteY21" fmla="*/ 2562912 h 5354957"/>
              <a:gd name="connsiteX22" fmla="*/ 1088839 w 4683574"/>
              <a:gd name="connsiteY22" fmla="*/ 2677212 h 5354957"/>
              <a:gd name="connsiteX23" fmla="*/ 1286959 w 4683574"/>
              <a:gd name="connsiteY23" fmla="*/ 2738172 h 5354957"/>
              <a:gd name="connsiteX24" fmla="*/ 1370779 w 4683574"/>
              <a:gd name="connsiteY24" fmla="*/ 2753412 h 5354957"/>
              <a:gd name="connsiteX25" fmla="*/ 1218379 w 4683574"/>
              <a:gd name="connsiteY25" fmla="*/ 2814372 h 5354957"/>
              <a:gd name="connsiteX26" fmla="*/ 1104079 w 4683574"/>
              <a:gd name="connsiteY26" fmla="*/ 2875332 h 5354957"/>
              <a:gd name="connsiteX27" fmla="*/ 1073599 w 4683574"/>
              <a:gd name="connsiteY27" fmla="*/ 2928672 h 5354957"/>
              <a:gd name="connsiteX28" fmla="*/ 1104079 w 4683574"/>
              <a:gd name="connsiteY28" fmla="*/ 3027732 h 5354957"/>
              <a:gd name="connsiteX29" fmla="*/ 1050739 w 4683574"/>
              <a:gd name="connsiteY29" fmla="*/ 3065832 h 5354957"/>
              <a:gd name="connsiteX30" fmla="*/ 898339 w 4683574"/>
              <a:gd name="connsiteY30" fmla="*/ 2997252 h 5354957"/>
              <a:gd name="connsiteX31" fmla="*/ 806899 w 4683574"/>
              <a:gd name="connsiteY31" fmla="*/ 2959152 h 5354957"/>
              <a:gd name="connsiteX32" fmla="*/ 677359 w 4683574"/>
              <a:gd name="connsiteY32" fmla="*/ 2966772 h 5354957"/>
              <a:gd name="connsiteX33" fmla="*/ 540199 w 4683574"/>
              <a:gd name="connsiteY33" fmla="*/ 3027732 h 5354957"/>
              <a:gd name="connsiteX34" fmla="*/ 433519 w 4683574"/>
              <a:gd name="connsiteY34" fmla="*/ 3065832 h 5354957"/>
              <a:gd name="connsiteX35" fmla="*/ 273499 w 4683574"/>
              <a:gd name="connsiteY35" fmla="*/ 3157272 h 5354957"/>
              <a:gd name="connsiteX36" fmla="*/ 410659 w 4683574"/>
              <a:gd name="connsiteY36" fmla="*/ 3317292 h 5354957"/>
              <a:gd name="connsiteX37" fmla="*/ 639259 w 4683574"/>
              <a:gd name="connsiteY37" fmla="*/ 3378252 h 5354957"/>
              <a:gd name="connsiteX38" fmla="*/ 852619 w 4683574"/>
              <a:gd name="connsiteY38" fmla="*/ 3393492 h 5354957"/>
              <a:gd name="connsiteX39" fmla="*/ 989779 w 4683574"/>
              <a:gd name="connsiteY39" fmla="*/ 3416352 h 5354957"/>
              <a:gd name="connsiteX40" fmla="*/ 1149799 w 4683574"/>
              <a:gd name="connsiteY40" fmla="*/ 3454452 h 5354957"/>
              <a:gd name="connsiteX41" fmla="*/ 1309819 w 4683574"/>
              <a:gd name="connsiteY41" fmla="*/ 3583992 h 5354957"/>
              <a:gd name="connsiteX42" fmla="*/ 1279339 w 4683574"/>
              <a:gd name="connsiteY42" fmla="*/ 3637332 h 5354957"/>
              <a:gd name="connsiteX43" fmla="*/ 1180279 w 4683574"/>
              <a:gd name="connsiteY43" fmla="*/ 3644952 h 5354957"/>
              <a:gd name="connsiteX44" fmla="*/ 951679 w 4683574"/>
              <a:gd name="connsiteY44" fmla="*/ 3667812 h 5354957"/>
              <a:gd name="connsiteX45" fmla="*/ 784039 w 4683574"/>
              <a:gd name="connsiteY45" fmla="*/ 3690672 h 5354957"/>
              <a:gd name="connsiteX46" fmla="*/ 677359 w 4683574"/>
              <a:gd name="connsiteY46" fmla="*/ 3751632 h 5354957"/>
              <a:gd name="connsiteX47" fmla="*/ 563059 w 4683574"/>
              <a:gd name="connsiteY47" fmla="*/ 3789732 h 5354957"/>
              <a:gd name="connsiteX48" fmla="*/ 509719 w 4683574"/>
              <a:gd name="connsiteY48" fmla="*/ 3789732 h 5354957"/>
              <a:gd name="connsiteX49" fmla="*/ 441139 w 4683574"/>
              <a:gd name="connsiteY49" fmla="*/ 3865932 h 5354957"/>
              <a:gd name="connsiteX50" fmla="*/ 448759 w 4683574"/>
              <a:gd name="connsiteY50" fmla="*/ 4079292 h 5354957"/>
              <a:gd name="connsiteX51" fmla="*/ 547819 w 4683574"/>
              <a:gd name="connsiteY51" fmla="*/ 4216452 h 5354957"/>
              <a:gd name="connsiteX52" fmla="*/ 555439 w 4683574"/>
              <a:gd name="connsiteY52" fmla="*/ 4345992 h 5354957"/>
              <a:gd name="connsiteX53" fmla="*/ 448759 w 4683574"/>
              <a:gd name="connsiteY53" fmla="*/ 4498392 h 5354957"/>
              <a:gd name="connsiteX54" fmla="*/ 273499 w 4683574"/>
              <a:gd name="connsiteY54" fmla="*/ 4620312 h 5354957"/>
              <a:gd name="connsiteX55" fmla="*/ 220159 w 4683574"/>
              <a:gd name="connsiteY55" fmla="*/ 4742232 h 5354957"/>
              <a:gd name="connsiteX56" fmla="*/ 273499 w 4683574"/>
              <a:gd name="connsiteY56" fmla="*/ 4818432 h 5354957"/>
              <a:gd name="connsiteX57" fmla="*/ 555439 w 4683574"/>
              <a:gd name="connsiteY57" fmla="*/ 4688892 h 5354957"/>
              <a:gd name="connsiteX58" fmla="*/ 784039 w 4683574"/>
              <a:gd name="connsiteY58" fmla="*/ 4627932 h 5354957"/>
              <a:gd name="connsiteX59" fmla="*/ 944059 w 4683574"/>
              <a:gd name="connsiteY59" fmla="*/ 4620312 h 5354957"/>
              <a:gd name="connsiteX60" fmla="*/ 1172659 w 4683574"/>
              <a:gd name="connsiteY60" fmla="*/ 4650792 h 5354957"/>
              <a:gd name="connsiteX61" fmla="*/ 1279339 w 4683574"/>
              <a:gd name="connsiteY61" fmla="*/ 4650792 h 5354957"/>
              <a:gd name="connsiteX62" fmla="*/ 1378399 w 4683574"/>
              <a:gd name="connsiteY62" fmla="*/ 4551732 h 5354957"/>
              <a:gd name="connsiteX63" fmla="*/ 1500319 w 4683574"/>
              <a:gd name="connsiteY63" fmla="*/ 4544112 h 5354957"/>
              <a:gd name="connsiteX64" fmla="*/ 1652719 w 4683574"/>
              <a:gd name="connsiteY64" fmla="*/ 4429812 h 5354957"/>
              <a:gd name="connsiteX65" fmla="*/ 1774639 w 4683574"/>
              <a:gd name="connsiteY65" fmla="*/ 4323132 h 5354957"/>
              <a:gd name="connsiteX66" fmla="*/ 1911799 w 4683574"/>
              <a:gd name="connsiteY66" fmla="*/ 4193592 h 5354957"/>
              <a:gd name="connsiteX67" fmla="*/ 1995619 w 4683574"/>
              <a:gd name="connsiteY67" fmla="*/ 4064052 h 5354957"/>
              <a:gd name="connsiteX68" fmla="*/ 2087059 w 4683574"/>
              <a:gd name="connsiteY68" fmla="*/ 3995472 h 5354957"/>
              <a:gd name="connsiteX69" fmla="*/ 2170879 w 4683574"/>
              <a:gd name="connsiteY69" fmla="*/ 3980232 h 5354957"/>
              <a:gd name="connsiteX70" fmla="*/ 2247079 w 4683574"/>
              <a:gd name="connsiteY70" fmla="*/ 4048812 h 5354957"/>
              <a:gd name="connsiteX71" fmla="*/ 2269939 w 4683574"/>
              <a:gd name="connsiteY71" fmla="*/ 4201212 h 5354957"/>
              <a:gd name="connsiteX72" fmla="*/ 2247079 w 4683574"/>
              <a:gd name="connsiteY72" fmla="*/ 4368852 h 5354957"/>
              <a:gd name="connsiteX73" fmla="*/ 2178499 w 4683574"/>
              <a:gd name="connsiteY73" fmla="*/ 4521252 h 5354957"/>
              <a:gd name="connsiteX74" fmla="*/ 2155639 w 4683574"/>
              <a:gd name="connsiteY74" fmla="*/ 4582212 h 5354957"/>
              <a:gd name="connsiteX75" fmla="*/ 2224219 w 4683574"/>
              <a:gd name="connsiteY75" fmla="*/ 4650792 h 5354957"/>
              <a:gd name="connsiteX76" fmla="*/ 2376619 w 4683574"/>
              <a:gd name="connsiteY76" fmla="*/ 4658412 h 5354957"/>
              <a:gd name="connsiteX77" fmla="*/ 2506159 w 4683574"/>
              <a:gd name="connsiteY77" fmla="*/ 4719372 h 5354957"/>
              <a:gd name="connsiteX78" fmla="*/ 2498539 w 4683574"/>
              <a:gd name="connsiteY78" fmla="*/ 4833672 h 5354957"/>
              <a:gd name="connsiteX79" fmla="*/ 2498539 w 4683574"/>
              <a:gd name="connsiteY79" fmla="*/ 4932732 h 5354957"/>
              <a:gd name="connsiteX80" fmla="*/ 2658559 w 4683574"/>
              <a:gd name="connsiteY80" fmla="*/ 5077512 h 5354957"/>
              <a:gd name="connsiteX81" fmla="*/ 2902399 w 4683574"/>
              <a:gd name="connsiteY81" fmla="*/ 5245152 h 5354957"/>
              <a:gd name="connsiteX82" fmla="*/ 3161479 w 4683574"/>
              <a:gd name="connsiteY82" fmla="*/ 5321352 h 5354957"/>
              <a:gd name="connsiteX83" fmla="*/ 3291019 w 4683574"/>
              <a:gd name="connsiteY83" fmla="*/ 5328972 h 5354957"/>
              <a:gd name="connsiteX84" fmla="*/ 3397699 w 4683574"/>
              <a:gd name="connsiteY84" fmla="*/ 4986072 h 5354957"/>
              <a:gd name="connsiteX85" fmla="*/ 3390079 w 4683574"/>
              <a:gd name="connsiteY85" fmla="*/ 4795572 h 5354957"/>
              <a:gd name="connsiteX86" fmla="*/ 3443419 w 4683574"/>
              <a:gd name="connsiteY86" fmla="*/ 4688892 h 5354957"/>
              <a:gd name="connsiteX87" fmla="*/ 3603439 w 4683574"/>
              <a:gd name="connsiteY87" fmla="*/ 4635552 h 5354957"/>
              <a:gd name="connsiteX88" fmla="*/ 3687259 w 4683574"/>
              <a:gd name="connsiteY88" fmla="*/ 4574592 h 5354957"/>
              <a:gd name="connsiteX89" fmla="*/ 3687259 w 4683574"/>
              <a:gd name="connsiteY89" fmla="*/ 4452672 h 5354957"/>
              <a:gd name="connsiteX90" fmla="*/ 3832039 w 4683574"/>
              <a:gd name="connsiteY90" fmla="*/ 4483152 h 5354957"/>
              <a:gd name="connsiteX91" fmla="*/ 3824419 w 4683574"/>
              <a:gd name="connsiteY91" fmla="*/ 4650792 h 5354957"/>
              <a:gd name="connsiteX92" fmla="*/ 3771079 w 4683574"/>
              <a:gd name="connsiteY92" fmla="*/ 4787952 h 5354957"/>
              <a:gd name="connsiteX93" fmla="*/ 3717739 w 4683574"/>
              <a:gd name="connsiteY93" fmla="*/ 4864152 h 5354957"/>
              <a:gd name="connsiteX94" fmla="*/ 3580579 w 4683574"/>
              <a:gd name="connsiteY94" fmla="*/ 4864152 h 5354957"/>
              <a:gd name="connsiteX95" fmla="*/ 3542479 w 4683574"/>
              <a:gd name="connsiteY95" fmla="*/ 4917492 h 5354957"/>
              <a:gd name="connsiteX96" fmla="*/ 3633919 w 4683574"/>
              <a:gd name="connsiteY96" fmla="*/ 4940352 h 5354957"/>
              <a:gd name="connsiteX97" fmla="*/ 3763459 w 4683574"/>
              <a:gd name="connsiteY97" fmla="*/ 4940352 h 5354957"/>
              <a:gd name="connsiteX98" fmla="*/ 3900619 w 4683574"/>
              <a:gd name="connsiteY98" fmla="*/ 4963212 h 5354957"/>
              <a:gd name="connsiteX99" fmla="*/ 3992059 w 4683574"/>
              <a:gd name="connsiteY99" fmla="*/ 4856532 h 5354957"/>
              <a:gd name="connsiteX100" fmla="*/ 3999679 w 4683574"/>
              <a:gd name="connsiteY100" fmla="*/ 4658412 h 5354957"/>
              <a:gd name="connsiteX101" fmla="*/ 4113979 w 4683574"/>
              <a:gd name="connsiteY101" fmla="*/ 4498392 h 5354957"/>
              <a:gd name="connsiteX102" fmla="*/ 4251139 w 4683574"/>
              <a:gd name="connsiteY102" fmla="*/ 4429812 h 5354957"/>
              <a:gd name="connsiteX103" fmla="*/ 4373059 w 4683574"/>
              <a:gd name="connsiteY103" fmla="*/ 4345992 h 5354957"/>
              <a:gd name="connsiteX104" fmla="*/ 4563559 w 4683574"/>
              <a:gd name="connsiteY104" fmla="*/ 4224072 h 5354957"/>
              <a:gd name="connsiteX105" fmla="*/ 4670239 w 4683574"/>
              <a:gd name="connsiteY105" fmla="*/ 4224072 h 5354957"/>
              <a:gd name="connsiteX106" fmla="*/ 4670239 w 4683574"/>
              <a:gd name="connsiteY106" fmla="*/ 2700072 h 5354957"/>
              <a:gd name="connsiteX107" fmla="*/ 4563559 w 4683574"/>
              <a:gd name="connsiteY107" fmla="*/ 2631492 h 5354957"/>
              <a:gd name="connsiteX108" fmla="*/ 4418779 w 4683574"/>
              <a:gd name="connsiteY108" fmla="*/ 2540052 h 5354957"/>
              <a:gd name="connsiteX109" fmla="*/ 4327339 w 4683574"/>
              <a:gd name="connsiteY109" fmla="*/ 2433372 h 5354957"/>
              <a:gd name="connsiteX110" fmla="*/ 4281619 w 4683574"/>
              <a:gd name="connsiteY110" fmla="*/ 2494332 h 5354957"/>
              <a:gd name="connsiteX111" fmla="*/ 4251139 w 4683574"/>
              <a:gd name="connsiteY111" fmla="*/ 2570532 h 5354957"/>
              <a:gd name="connsiteX112" fmla="*/ 4190179 w 4683574"/>
              <a:gd name="connsiteY112" fmla="*/ 2654352 h 5354957"/>
              <a:gd name="connsiteX113" fmla="*/ 4060639 w 4683574"/>
              <a:gd name="connsiteY113" fmla="*/ 2692452 h 5354957"/>
              <a:gd name="connsiteX114" fmla="*/ 4014919 w 4683574"/>
              <a:gd name="connsiteY114" fmla="*/ 2616252 h 5354957"/>
              <a:gd name="connsiteX115" fmla="*/ 3816799 w 4683574"/>
              <a:gd name="connsiteY115" fmla="*/ 2547672 h 5354957"/>
              <a:gd name="connsiteX116" fmla="*/ 3732979 w 4683574"/>
              <a:gd name="connsiteY116" fmla="*/ 2501952 h 5354957"/>
              <a:gd name="connsiteX117" fmla="*/ 3999679 w 4683574"/>
              <a:gd name="connsiteY117" fmla="*/ 2319072 h 5354957"/>
              <a:gd name="connsiteX118" fmla="*/ 4014919 w 4683574"/>
              <a:gd name="connsiteY118" fmla="*/ 2235252 h 5354957"/>
              <a:gd name="connsiteX119" fmla="*/ 3839659 w 4683574"/>
              <a:gd name="connsiteY119" fmla="*/ 2136192 h 5354957"/>
              <a:gd name="connsiteX120" fmla="*/ 3961579 w 4683574"/>
              <a:gd name="connsiteY120" fmla="*/ 2021892 h 5354957"/>
              <a:gd name="connsiteX121" fmla="*/ 3938719 w 4683574"/>
              <a:gd name="connsiteY121" fmla="*/ 1854252 h 5354957"/>
              <a:gd name="connsiteX122" fmla="*/ 3892999 w 4683574"/>
              <a:gd name="connsiteY122" fmla="*/ 1732332 h 5354957"/>
              <a:gd name="connsiteX123" fmla="*/ 3664399 w 4683574"/>
              <a:gd name="connsiteY123" fmla="*/ 1778052 h 5354957"/>
              <a:gd name="connsiteX124" fmla="*/ 3572959 w 4683574"/>
              <a:gd name="connsiteY124" fmla="*/ 1663752 h 5354957"/>
              <a:gd name="connsiteX125" fmla="*/ 3618679 w 4683574"/>
              <a:gd name="connsiteY125" fmla="*/ 1503732 h 5354957"/>
              <a:gd name="connsiteX126" fmla="*/ 3580579 w 4683574"/>
              <a:gd name="connsiteY126" fmla="*/ 1427532 h 5354957"/>
              <a:gd name="connsiteX127" fmla="*/ 3473899 w 4683574"/>
              <a:gd name="connsiteY127" fmla="*/ 1458012 h 5354957"/>
              <a:gd name="connsiteX128" fmla="*/ 3329119 w 4683574"/>
              <a:gd name="connsiteY128" fmla="*/ 1473252 h 5354957"/>
              <a:gd name="connsiteX129" fmla="*/ 3222439 w 4683574"/>
              <a:gd name="connsiteY129" fmla="*/ 1366572 h 5354957"/>
              <a:gd name="connsiteX130" fmla="*/ 3130999 w 4683574"/>
              <a:gd name="connsiteY130" fmla="*/ 1313232 h 5354957"/>
              <a:gd name="connsiteX131" fmla="*/ 3031939 w 4683574"/>
              <a:gd name="connsiteY131" fmla="*/ 1442772 h 5354957"/>
              <a:gd name="connsiteX132" fmla="*/ 2993839 w 4683574"/>
              <a:gd name="connsiteY132" fmla="*/ 1473252 h 5354957"/>
              <a:gd name="connsiteX133" fmla="*/ 2849059 w 4683574"/>
              <a:gd name="connsiteY133" fmla="*/ 1389432 h 5354957"/>
              <a:gd name="connsiteX134" fmla="*/ 2765239 w 4683574"/>
              <a:gd name="connsiteY134" fmla="*/ 1381812 h 5354957"/>
              <a:gd name="connsiteX135" fmla="*/ 2620459 w 4683574"/>
              <a:gd name="connsiteY135" fmla="*/ 1419912 h 5354957"/>
              <a:gd name="connsiteX136" fmla="*/ 2612839 w 4683574"/>
              <a:gd name="connsiteY136" fmla="*/ 1549452 h 5354957"/>
              <a:gd name="connsiteX137" fmla="*/ 2582359 w 4683574"/>
              <a:gd name="connsiteY137" fmla="*/ 1633272 h 5354957"/>
              <a:gd name="connsiteX138" fmla="*/ 2437579 w 4683574"/>
              <a:gd name="connsiteY138" fmla="*/ 1549452 h 5354957"/>
              <a:gd name="connsiteX139" fmla="*/ 2429959 w 4683574"/>
              <a:gd name="connsiteY139" fmla="*/ 1404672 h 5354957"/>
              <a:gd name="connsiteX140" fmla="*/ 2452819 w 4683574"/>
              <a:gd name="connsiteY140" fmla="*/ 1206552 h 5354957"/>
              <a:gd name="connsiteX141" fmla="*/ 2361379 w 4683574"/>
              <a:gd name="connsiteY141" fmla="*/ 94032 h 5354957"/>
              <a:gd name="connsiteX142" fmla="*/ 1881320 w 4683574"/>
              <a:gd name="connsiteY142" fmla="*/ 124512 h 5354957"/>
              <a:gd name="connsiteX143" fmla="*/ 1622239 w 4683574"/>
              <a:gd name="connsiteY143" fmla="*/ 482652 h 5354957"/>
              <a:gd name="connsiteX144" fmla="*/ 1424119 w 4683574"/>
              <a:gd name="connsiteY144" fmla="*/ 596952 h 5354957"/>
              <a:gd name="connsiteX145" fmla="*/ 1515559 w 4683574"/>
              <a:gd name="connsiteY145" fmla="*/ 970332 h 5354957"/>
              <a:gd name="connsiteX146" fmla="*/ 1043119 w 4683574"/>
              <a:gd name="connsiteY146" fmla="*/ 878892 h 5354957"/>
              <a:gd name="connsiteX147" fmla="*/ 654499 w 4683574"/>
              <a:gd name="connsiteY147" fmla="*/ 535992 h 5354957"/>
              <a:gd name="connsiteX148" fmla="*/ 227779 w 4683574"/>
              <a:gd name="connsiteY148" fmla="*/ 315012 h 5354957"/>
              <a:gd name="connsiteX149" fmla="*/ 83000 w 4683574"/>
              <a:gd name="connsiteY149" fmla="*/ 429312 h 5354957"/>
              <a:gd name="connsiteX150" fmla="*/ 6799 w 4683574"/>
              <a:gd name="connsiteY150" fmla="*/ 642672 h 5354957"/>
              <a:gd name="connsiteX151" fmla="*/ 67759 w 4683574"/>
              <a:gd name="connsiteY151" fmla="*/ 718871 h 5354957"/>
              <a:gd name="connsiteX152" fmla="*/ 235400 w 4683574"/>
              <a:gd name="connsiteY152" fmla="*/ 810312 h 5354957"/>
              <a:gd name="connsiteX153" fmla="*/ 319219 w 4683574"/>
              <a:gd name="connsiteY153" fmla="*/ 886512 h 5354957"/>
              <a:gd name="connsiteX0" fmla="*/ 342079 w 4683574"/>
              <a:gd name="connsiteY0" fmla="*/ 873272 h 5349337"/>
              <a:gd name="connsiteX1" fmla="*/ 463999 w 4683574"/>
              <a:gd name="connsiteY1" fmla="*/ 1040912 h 5349337"/>
              <a:gd name="connsiteX2" fmla="*/ 684979 w 4683574"/>
              <a:gd name="connsiteY2" fmla="*/ 1071392 h 5349337"/>
              <a:gd name="connsiteX3" fmla="*/ 936439 w 4683574"/>
              <a:gd name="connsiteY3" fmla="*/ 1193312 h 5349337"/>
              <a:gd name="connsiteX4" fmla="*/ 913579 w 4683574"/>
              <a:gd name="connsiteY4" fmla="*/ 1307612 h 5349337"/>
              <a:gd name="connsiteX5" fmla="*/ 1081219 w 4683574"/>
              <a:gd name="connsiteY5" fmla="*/ 1429532 h 5349337"/>
              <a:gd name="connsiteX6" fmla="*/ 1119319 w 4683574"/>
              <a:gd name="connsiteY6" fmla="*/ 1528592 h 5349337"/>
              <a:gd name="connsiteX7" fmla="*/ 959299 w 4683574"/>
              <a:gd name="connsiteY7" fmla="*/ 1635272 h 5349337"/>
              <a:gd name="connsiteX8" fmla="*/ 905959 w 4683574"/>
              <a:gd name="connsiteY8" fmla="*/ 1719092 h 5349337"/>
              <a:gd name="connsiteX9" fmla="*/ 989779 w 4683574"/>
              <a:gd name="connsiteY9" fmla="*/ 1901972 h 5349337"/>
              <a:gd name="connsiteX10" fmla="*/ 1073599 w 4683574"/>
              <a:gd name="connsiteY10" fmla="*/ 2023892 h 5349337"/>
              <a:gd name="connsiteX11" fmla="*/ 1225999 w 4683574"/>
              <a:gd name="connsiteY11" fmla="*/ 2115332 h 5349337"/>
              <a:gd name="connsiteX12" fmla="*/ 1340299 w 4683574"/>
              <a:gd name="connsiteY12" fmla="*/ 2039132 h 5349337"/>
              <a:gd name="connsiteX13" fmla="*/ 1408879 w 4683574"/>
              <a:gd name="connsiteY13" fmla="*/ 2039132 h 5349337"/>
              <a:gd name="connsiteX14" fmla="*/ 1446979 w 4683574"/>
              <a:gd name="connsiteY14" fmla="*/ 2153432 h 5349337"/>
              <a:gd name="connsiteX15" fmla="*/ 1500319 w 4683574"/>
              <a:gd name="connsiteY15" fmla="*/ 2244872 h 5349337"/>
              <a:gd name="connsiteX16" fmla="*/ 1515559 w 4683574"/>
              <a:gd name="connsiteY16" fmla="*/ 2328692 h 5349337"/>
              <a:gd name="connsiteX17" fmla="*/ 1386019 w 4683574"/>
              <a:gd name="connsiteY17" fmla="*/ 2404892 h 5349337"/>
              <a:gd name="connsiteX18" fmla="*/ 1401259 w 4683574"/>
              <a:gd name="connsiteY18" fmla="*/ 2496332 h 5349337"/>
              <a:gd name="connsiteX19" fmla="*/ 1294579 w 4683574"/>
              <a:gd name="connsiteY19" fmla="*/ 2519192 h 5349337"/>
              <a:gd name="connsiteX20" fmla="*/ 1172659 w 4683574"/>
              <a:gd name="connsiteY20" fmla="*/ 2465852 h 5349337"/>
              <a:gd name="connsiteX21" fmla="*/ 1035499 w 4683574"/>
              <a:gd name="connsiteY21" fmla="*/ 2557292 h 5349337"/>
              <a:gd name="connsiteX22" fmla="*/ 1088839 w 4683574"/>
              <a:gd name="connsiteY22" fmla="*/ 2671592 h 5349337"/>
              <a:gd name="connsiteX23" fmla="*/ 1286959 w 4683574"/>
              <a:gd name="connsiteY23" fmla="*/ 2732552 h 5349337"/>
              <a:gd name="connsiteX24" fmla="*/ 1370779 w 4683574"/>
              <a:gd name="connsiteY24" fmla="*/ 2747792 h 5349337"/>
              <a:gd name="connsiteX25" fmla="*/ 1218379 w 4683574"/>
              <a:gd name="connsiteY25" fmla="*/ 2808752 h 5349337"/>
              <a:gd name="connsiteX26" fmla="*/ 1104079 w 4683574"/>
              <a:gd name="connsiteY26" fmla="*/ 2869712 h 5349337"/>
              <a:gd name="connsiteX27" fmla="*/ 1073599 w 4683574"/>
              <a:gd name="connsiteY27" fmla="*/ 2923052 h 5349337"/>
              <a:gd name="connsiteX28" fmla="*/ 1104079 w 4683574"/>
              <a:gd name="connsiteY28" fmla="*/ 3022112 h 5349337"/>
              <a:gd name="connsiteX29" fmla="*/ 1050739 w 4683574"/>
              <a:gd name="connsiteY29" fmla="*/ 3060212 h 5349337"/>
              <a:gd name="connsiteX30" fmla="*/ 898339 w 4683574"/>
              <a:gd name="connsiteY30" fmla="*/ 2991632 h 5349337"/>
              <a:gd name="connsiteX31" fmla="*/ 806899 w 4683574"/>
              <a:gd name="connsiteY31" fmla="*/ 2953532 h 5349337"/>
              <a:gd name="connsiteX32" fmla="*/ 677359 w 4683574"/>
              <a:gd name="connsiteY32" fmla="*/ 2961152 h 5349337"/>
              <a:gd name="connsiteX33" fmla="*/ 540199 w 4683574"/>
              <a:gd name="connsiteY33" fmla="*/ 3022112 h 5349337"/>
              <a:gd name="connsiteX34" fmla="*/ 433519 w 4683574"/>
              <a:gd name="connsiteY34" fmla="*/ 3060212 h 5349337"/>
              <a:gd name="connsiteX35" fmla="*/ 273499 w 4683574"/>
              <a:gd name="connsiteY35" fmla="*/ 3151652 h 5349337"/>
              <a:gd name="connsiteX36" fmla="*/ 410659 w 4683574"/>
              <a:gd name="connsiteY36" fmla="*/ 3311672 h 5349337"/>
              <a:gd name="connsiteX37" fmla="*/ 639259 w 4683574"/>
              <a:gd name="connsiteY37" fmla="*/ 3372632 h 5349337"/>
              <a:gd name="connsiteX38" fmla="*/ 852619 w 4683574"/>
              <a:gd name="connsiteY38" fmla="*/ 3387872 h 5349337"/>
              <a:gd name="connsiteX39" fmla="*/ 989779 w 4683574"/>
              <a:gd name="connsiteY39" fmla="*/ 3410732 h 5349337"/>
              <a:gd name="connsiteX40" fmla="*/ 1149799 w 4683574"/>
              <a:gd name="connsiteY40" fmla="*/ 3448832 h 5349337"/>
              <a:gd name="connsiteX41" fmla="*/ 1309819 w 4683574"/>
              <a:gd name="connsiteY41" fmla="*/ 3578372 h 5349337"/>
              <a:gd name="connsiteX42" fmla="*/ 1279339 w 4683574"/>
              <a:gd name="connsiteY42" fmla="*/ 3631712 h 5349337"/>
              <a:gd name="connsiteX43" fmla="*/ 1180279 w 4683574"/>
              <a:gd name="connsiteY43" fmla="*/ 3639332 h 5349337"/>
              <a:gd name="connsiteX44" fmla="*/ 951679 w 4683574"/>
              <a:gd name="connsiteY44" fmla="*/ 3662192 h 5349337"/>
              <a:gd name="connsiteX45" fmla="*/ 784039 w 4683574"/>
              <a:gd name="connsiteY45" fmla="*/ 3685052 h 5349337"/>
              <a:gd name="connsiteX46" fmla="*/ 677359 w 4683574"/>
              <a:gd name="connsiteY46" fmla="*/ 3746012 h 5349337"/>
              <a:gd name="connsiteX47" fmla="*/ 563059 w 4683574"/>
              <a:gd name="connsiteY47" fmla="*/ 3784112 h 5349337"/>
              <a:gd name="connsiteX48" fmla="*/ 509719 w 4683574"/>
              <a:gd name="connsiteY48" fmla="*/ 3784112 h 5349337"/>
              <a:gd name="connsiteX49" fmla="*/ 441139 w 4683574"/>
              <a:gd name="connsiteY49" fmla="*/ 3860312 h 5349337"/>
              <a:gd name="connsiteX50" fmla="*/ 448759 w 4683574"/>
              <a:gd name="connsiteY50" fmla="*/ 4073672 h 5349337"/>
              <a:gd name="connsiteX51" fmla="*/ 547819 w 4683574"/>
              <a:gd name="connsiteY51" fmla="*/ 4210832 h 5349337"/>
              <a:gd name="connsiteX52" fmla="*/ 555439 w 4683574"/>
              <a:gd name="connsiteY52" fmla="*/ 4340372 h 5349337"/>
              <a:gd name="connsiteX53" fmla="*/ 448759 w 4683574"/>
              <a:gd name="connsiteY53" fmla="*/ 4492772 h 5349337"/>
              <a:gd name="connsiteX54" fmla="*/ 273499 w 4683574"/>
              <a:gd name="connsiteY54" fmla="*/ 4614692 h 5349337"/>
              <a:gd name="connsiteX55" fmla="*/ 220159 w 4683574"/>
              <a:gd name="connsiteY55" fmla="*/ 4736612 h 5349337"/>
              <a:gd name="connsiteX56" fmla="*/ 273499 w 4683574"/>
              <a:gd name="connsiteY56" fmla="*/ 4812812 h 5349337"/>
              <a:gd name="connsiteX57" fmla="*/ 555439 w 4683574"/>
              <a:gd name="connsiteY57" fmla="*/ 4683272 h 5349337"/>
              <a:gd name="connsiteX58" fmla="*/ 784039 w 4683574"/>
              <a:gd name="connsiteY58" fmla="*/ 4622312 h 5349337"/>
              <a:gd name="connsiteX59" fmla="*/ 944059 w 4683574"/>
              <a:gd name="connsiteY59" fmla="*/ 4614692 h 5349337"/>
              <a:gd name="connsiteX60" fmla="*/ 1172659 w 4683574"/>
              <a:gd name="connsiteY60" fmla="*/ 4645172 h 5349337"/>
              <a:gd name="connsiteX61" fmla="*/ 1279339 w 4683574"/>
              <a:gd name="connsiteY61" fmla="*/ 4645172 h 5349337"/>
              <a:gd name="connsiteX62" fmla="*/ 1378399 w 4683574"/>
              <a:gd name="connsiteY62" fmla="*/ 4546112 h 5349337"/>
              <a:gd name="connsiteX63" fmla="*/ 1500319 w 4683574"/>
              <a:gd name="connsiteY63" fmla="*/ 4538492 h 5349337"/>
              <a:gd name="connsiteX64" fmla="*/ 1652719 w 4683574"/>
              <a:gd name="connsiteY64" fmla="*/ 4424192 h 5349337"/>
              <a:gd name="connsiteX65" fmla="*/ 1774639 w 4683574"/>
              <a:gd name="connsiteY65" fmla="*/ 4317512 h 5349337"/>
              <a:gd name="connsiteX66" fmla="*/ 1911799 w 4683574"/>
              <a:gd name="connsiteY66" fmla="*/ 4187972 h 5349337"/>
              <a:gd name="connsiteX67" fmla="*/ 1995619 w 4683574"/>
              <a:gd name="connsiteY67" fmla="*/ 4058432 h 5349337"/>
              <a:gd name="connsiteX68" fmla="*/ 2087059 w 4683574"/>
              <a:gd name="connsiteY68" fmla="*/ 3989852 h 5349337"/>
              <a:gd name="connsiteX69" fmla="*/ 2170879 w 4683574"/>
              <a:gd name="connsiteY69" fmla="*/ 3974612 h 5349337"/>
              <a:gd name="connsiteX70" fmla="*/ 2247079 w 4683574"/>
              <a:gd name="connsiteY70" fmla="*/ 4043192 h 5349337"/>
              <a:gd name="connsiteX71" fmla="*/ 2269939 w 4683574"/>
              <a:gd name="connsiteY71" fmla="*/ 4195592 h 5349337"/>
              <a:gd name="connsiteX72" fmla="*/ 2247079 w 4683574"/>
              <a:gd name="connsiteY72" fmla="*/ 4363232 h 5349337"/>
              <a:gd name="connsiteX73" fmla="*/ 2178499 w 4683574"/>
              <a:gd name="connsiteY73" fmla="*/ 4515632 h 5349337"/>
              <a:gd name="connsiteX74" fmla="*/ 2155639 w 4683574"/>
              <a:gd name="connsiteY74" fmla="*/ 4576592 h 5349337"/>
              <a:gd name="connsiteX75" fmla="*/ 2224219 w 4683574"/>
              <a:gd name="connsiteY75" fmla="*/ 4645172 h 5349337"/>
              <a:gd name="connsiteX76" fmla="*/ 2376619 w 4683574"/>
              <a:gd name="connsiteY76" fmla="*/ 4652792 h 5349337"/>
              <a:gd name="connsiteX77" fmla="*/ 2506159 w 4683574"/>
              <a:gd name="connsiteY77" fmla="*/ 4713752 h 5349337"/>
              <a:gd name="connsiteX78" fmla="*/ 2498539 w 4683574"/>
              <a:gd name="connsiteY78" fmla="*/ 4828052 h 5349337"/>
              <a:gd name="connsiteX79" fmla="*/ 2498539 w 4683574"/>
              <a:gd name="connsiteY79" fmla="*/ 4927112 h 5349337"/>
              <a:gd name="connsiteX80" fmla="*/ 2658559 w 4683574"/>
              <a:gd name="connsiteY80" fmla="*/ 5071892 h 5349337"/>
              <a:gd name="connsiteX81" fmla="*/ 2902399 w 4683574"/>
              <a:gd name="connsiteY81" fmla="*/ 5239532 h 5349337"/>
              <a:gd name="connsiteX82" fmla="*/ 3161479 w 4683574"/>
              <a:gd name="connsiteY82" fmla="*/ 5315732 h 5349337"/>
              <a:gd name="connsiteX83" fmla="*/ 3291019 w 4683574"/>
              <a:gd name="connsiteY83" fmla="*/ 5323352 h 5349337"/>
              <a:gd name="connsiteX84" fmla="*/ 3397699 w 4683574"/>
              <a:gd name="connsiteY84" fmla="*/ 4980452 h 5349337"/>
              <a:gd name="connsiteX85" fmla="*/ 3390079 w 4683574"/>
              <a:gd name="connsiteY85" fmla="*/ 4789952 h 5349337"/>
              <a:gd name="connsiteX86" fmla="*/ 3443419 w 4683574"/>
              <a:gd name="connsiteY86" fmla="*/ 4683272 h 5349337"/>
              <a:gd name="connsiteX87" fmla="*/ 3603439 w 4683574"/>
              <a:gd name="connsiteY87" fmla="*/ 4629932 h 5349337"/>
              <a:gd name="connsiteX88" fmla="*/ 3687259 w 4683574"/>
              <a:gd name="connsiteY88" fmla="*/ 4568972 h 5349337"/>
              <a:gd name="connsiteX89" fmla="*/ 3687259 w 4683574"/>
              <a:gd name="connsiteY89" fmla="*/ 4447052 h 5349337"/>
              <a:gd name="connsiteX90" fmla="*/ 3832039 w 4683574"/>
              <a:gd name="connsiteY90" fmla="*/ 4477532 h 5349337"/>
              <a:gd name="connsiteX91" fmla="*/ 3824419 w 4683574"/>
              <a:gd name="connsiteY91" fmla="*/ 4645172 h 5349337"/>
              <a:gd name="connsiteX92" fmla="*/ 3771079 w 4683574"/>
              <a:gd name="connsiteY92" fmla="*/ 4782332 h 5349337"/>
              <a:gd name="connsiteX93" fmla="*/ 3717739 w 4683574"/>
              <a:gd name="connsiteY93" fmla="*/ 4858532 h 5349337"/>
              <a:gd name="connsiteX94" fmla="*/ 3580579 w 4683574"/>
              <a:gd name="connsiteY94" fmla="*/ 4858532 h 5349337"/>
              <a:gd name="connsiteX95" fmla="*/ 3542479 w 4683574"/>
              <a:gd name="connsiteY95" fmla="*/ 4911872 h 5349337"/>
              <a:gd name="connsiteX96" fmla="*/ 3633919 w 4683574"/>
              <a:gd name="connsiteY96" fmla="*/ 4934732 h 5349337"/>
              <a:gd name="connsiteX97" fmla="*/ 3763459 w 4683574"/>
              <a:gd name="connsiteY97" fmla="*/ 4934732 h 5349337"/>
              <a:gd name="connsiteX98" fmla="*/ 3900619 w 4683574"/>
              <a:gd name="connsiteY98" fmla="*/ 4957592 h 5349337"/>
              <a:gd name="connsiteX99" fmla="*/ 3992059 w 4683574"/>
              <a:gd name="connsiteY99" fmla="*/ 4850912 h 5349337"/>
              <a:gd name="connsiteX100" fmla="*/ 3999679 w 4683574"/>
              <a:gd name="connsiteY100" fmla="*/ 4652792 h 5349337"/>
              <a:gd name="connsiteX101" fmla="*/ 4113979 w 4683574"/>
              <a:gd name="connsiteY101" fmla="*/ 4492772 h 5349337"/>
              <a:gd name="connsiteX102" fmla="*/ 4251139 w 4683574"/>
              <a:gd name="connsiteY102" fmla="*/ 4424192 h 5349337"/>
              <a:gd name="connsiteX103" fmla="*/ 4373059 w 4683574"/>
              <a:gd name="connsiteY103" fmla="*/ 4340372 h 5349337"/>
              <a:gd name="connsiteX104" fmla="*/ 4563559 w 4683574"/>
              <a:gd name="connsiteY104" fmla="*/ 4218452 h 5349337"/>
              <a:gd name="connsiteX105" fmla="*/ 4670239 w 4683574"/>
              <a:gd name="connsiteY105" fmla="*/ 4218452 h 5349337"/>
              <a:gd name="connsiteX106" fmla="*/ 4670239 w 4683574"/>
              <a:gd name="connsiteY106" fmla="*/ 2694452 h 5349337"/>
              <a:gd name="connsiteX107" fmla="*/ 4563559 w 4683574"/>
              <a:gd name="connsiteY107" fmla="*/ 2625872 h 5349337"/>
              <a:gd name="connsiteX108" fmla="*/ 4418779 w 4683574"/>
              <a:gd name="connsiteY108" fmla="*/ 2534432 h 5349337"/>
              <a:gd name="connsiteX109" fmla="*/ 4327339 w 4683574"/>
              <a:gd name="connsiteY109" fmla="*/ 2427752 h 5349337"/>
              <a:gd name="connsiteX110" fmla="*/ 4281619 w 4683574"/>
              <a:gd name="connsiteY110" fmla="*/ 2488712 h 5349337"/>
              <a:gd name="connsiteX111" fmla="*/ 4251139 w 4683574"/>
              <a:gd name="connsiteY111" fmla="*/ 2564912 h 5349337"/>
              <a:gd name="connsiteX112" fmla="*/ 4190179 w 4683574"/>
              <a:gd name="connsiteY112" fmla="*/ 2648732 h 5349337"/>
              <a:gd name="connsiteX113" fmla="*/ 4060639 w 4683574"/>
              <a:gd name="connsiteY113" fmla="*/ 2686832 h 5349337"/>
              <a:gd name="connsiteX114" fmla="*/ 4014919 w 4683574"/>
              <a:gd name="connsiteY114" fmla="*/ 2610632 h 5349337"/>
              <a:gd name="connsiteX115" fmla="*/ 3816799 w 4683574"/>
              <a:gd name="connsiteY115" fmla="*/ 2542052 h 5349337"/>
              <a:gd name="connsiteX116" fmla="*/ 3732979 w 4683574"/>
              <a:gd name="connsiteY116" fmla="*/ 2496332 h 5349337"/>
              <a:gd name="connsiteX117" fmla="*/ 3999679 w 4683574"/>
              <a:gd name="connsiteY117" fmla="*/ 2313452 h 5349337"/>
              <a:gd name="connsiteX118" fmla="*/ 4014919 w 4683574"/>
              <a:gd name="connsiteY118" fmla="*/ 2229632 h 5349337"/>
              <a:gd name="connsiteX119" fmla="*/ 3839659 w 4683574"/>
              <a:gd name="connsiteY119" fmla="*/ 2130572 h 5349337"/>
              <a:gd name="connsiteX120" fmla="*/ 3961579 w 4683574"/>
              <a:gd name="connsiteY120" fmla="*/ 2016272 h 5349337"/>
              <a:gd name="connsiteX121" fmla="*/ 3938719 w 4683574"/>
              <a:gd name="connsiteY121" fmla="*/ 1848632 h 5349337"/>
              <a:gd name="connsiteX122" fmla="*/ 3892999 w 4683574"/>
              <a:gd name="connsiteY122" fmla="*/ 1726712 h 5349337"/>
              <a:gd name="connsiteX123" fmla="*/ 3664399 w 4683574"/>
              <a:gd name="connsiteY123" fmla="*/ 1772432 h 5349337"/>
              <a:gd name="connsiteX124" fmla="*/ 3572959 w 4683574"/>
              <a:gd name="connsiteY124" fmla="*/ 1658132 h 5349337"/>
              <a:gd name="connsiteX125" fmla="*/ 3618679 w 4683574"/>
              <a:gd name="connsiteY125" fmla="*/ 1498112 h 5349337"/>
              <a:gd name="connsiteX126" fmla="*/ 3580579 w 4683574"/>
              <a:gd name="connsiteY126" fmla="*/ 1421912 h 5349337"/>
              <a:gd name="connsiteX127" fmla="*/ 3473899 w 4683574"/>
              <a:gd name="connsiteY127" fmla="*/ 1452392 h 5349337"/>
              <a:gd name="connsiteX128" fmla="*/ 3329119 w 4683574"/>
              <a:gd name="connsiteY128" fmla="*/ 1467632 h 5349337"/>
              <a:gd name="connsiteX129" fmla="*/ 3222439 w 4683574"/>
              <a:gd name="connsiteY129" fmla="*/ 1360952 h 5349337"/>
              <a:gd name="connsiteX130" fmla="*/ 3130999 w 4683574"/>
              <a:gd name="connsiteY130" fmla="*/ 1307612 h 5349337"/>
              <a:gd name="connsiteX131" fmla="*/ 3031939 w 4683574"/>
              <a:gd name="connsiteY131" fmla="*/ 1437152 h 5349337"/>
              <a:gd name="connsiteX132" fmla="*/ 2993839 w 4683574"/>
              <a:gd name="connsiteY132" fmla="*/ 1467632 h 5349337"/>
              <a:gd name="connsiteX133" fmla="*/ 2849059 w 4683574"/>
              <a:gd name="connsiteY133" fmla="*/ 1383812 h 5349337"/>
              <a:gd name="connsiteX134" fmla="*/ 2765239 w 4683574"/>
              <a:gd name="connsiteY134" fmla="*/ 1376192 h 5349337"/>
              <a:gd name="connsiteX135" fmla="*/ 2620459 w 4683574"/>
              <a:gd name="connsiteY135" fmla="*/ 1414292 h 5349337"/>
              <a:gd name="connsiteX136" fmla="*/ 2612839 w 4683574"/>
              <a:gd name="connsiteY136" fmla="*/ 1543832 h 5349337"/>
              <a:gd name="connsiteX137" fmla="*/ 2582359 w 4683574"/>
              <a:gd name="connsiteY137" fmla="*/ 1627652 h 5349337"/>
              <a:gd name="connsiteX138" fmla="*/ 2437579 w 4683574"/>
              <a:gd name="connsiteY138" fmla="*/ 1543832 h 5349337"/>
              <a:gd name="connsiteX139" fmla="*/ 2429959 w 4683574"/>
              <a:gd name="connsiteY139" fmla="*/ 1399052 h 5349337"/>
              <a:gd name="connsiteX140" fmla="*/ 2452819 w 4683574"/>
              <a:gd name="connsiteY140" fmla="*/ 1200932 h 5349337"/>
              <a:gd name="connsiteX141" fmla="*/ 2361379 w 4683574"/>
              <a:gd name="connsiteY141" fmla="*/ 88412 h 5349337"/>
              <a:gd name="connsiteX142" fmla="*/ 1881320 w 4683574"/>
              <a:gd name="connsiteY142" fmla="*/ 118892 h 5349337"/>
              <a:gd name="connsiteX143" fmla="*/ 1767019 w 4683574"/>
              <a:gd name="connsiteY143" fmla="*/ 271292 h 5349337"/>
              <a:gd name="connsiteX144" fmla="*/ 1622239 w 4683574"/>
              <a:gd name="connsiteY144" fmla="*/ 477032 h 5349337"/>
              <a:gd name="connsiteX145" fmla="*/ 1424119 w 4683574"/>
              <a:gd name="connsiteY145" fmla="*/ 591332 h 5349337"/>
              <a:gd name="connsiteX146" fmla="*/ 1515559 w 4683574"/>
              <a:gd name="connsiteY146" fmla="*/ 964712 h 5349337"/>
              <a:gd name="connsiteX147" fmla="*/ 1043119 w 4683574"/>
              <a:gd name="connsiteY147" fmla="*/ 873272 h 5349337"/>
              <a:gd name="connsiteX148" fmla="*/ 654499 w 4683574"/>
              <a:gd name="connsiteY148" fmla="*/ 530372 h 5349337"/>
              <a:gd name="connsiteX149" fmla="*/ 227779 w 4683574"/>
              <a:gd name="connsiteY149" fmla="*/ 309392 h 5349337"/>
              <a:gd name="connsiteX150" fmla="*/ 83000 w 4683574"/>
              <a:gd name="connsiteY150" fmla="*/ 423692 h 5349337"/>
              <a:gd name="connsiteX151" fmla="*/ 6799 w 4683574"/>
              <a:gd name="connsiteY151" fmla="*/ 637052 h 5349337"/>
              <a:gd name="connsiteX152" fmla="*/ 67759 w 4683574"/>
              <a:gd name="connsiteY152" fmla="*/ 713251 h 5349337"/>
              <a:gd name="connsiteX153" fmla="*/ 235400 w 4683574"/>
              <a:gd name="connsiteY153" fmla="*/ 804692 h 5349337"/>
              <a:gd name="connsiteX154" fmla="*/ 319219 w 4683574"/>
              <a:gd name="connsiteY154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785117 h 5261182"/>
              <a:gd name="connsiteX1" fmla="*/ 483041 w 4702616"/>
              <a:gd name="connsiteY1" fmla="*/ 952757 h 5261182"/>
              <a:gd name="connsiteX2" fmla="*/ 704021 w 4702616"/>
              <a:gd name="connsiteY2" fmla="*/ 983237 h 5261182"/>
              <a:gd name="connsiteX3" fmla="*/ 955481 w 4702616"/>
              <a:gd name="connsiteY3" fmla="*/ 1105157 h 5261182"/>
              <a:gd name="connsiteX4" fmla="*/ 932621 w 4702616"/>
              <a:gd name="connsiteY4" fmla="*/ 1219457 h 5261182"/>
              <a:gd name="connsiteX5" fmla="*/ 1100261 w 4702616"/>
              <a:gd name="connsiteY5" fmla="*/ 1341377 h 5261182"/>
              <a:gd name="connsiteX6" fmla="*/ 1138361 w 4702616"/>
              <a:gd name="connsiteY6" fmla="*/ 1440437 h 5261182"/>
              <a:gd name="connsiteX7" fmla="*/ 978341 w 4702616"/>
              <a:gd name="connsiteY7" fmla="*/ 1547117 h 5261182"/>
              <a:gd name="connsiteX8" fmla="*/ 925001 w 4702616"/>
              <a:gd name="connsiteY8" fmla="*/ 1630937 h 5261182"/>
              <a:gd name="connsiteX9" fmla="*/ 1008821 w 4702616"/>
              <a:gd name="connsiteY9" fmla="*/ 1813817 h 5261182"/>
              <a:gd name="connsiteX10" fmla="*/ 1092641 w 4702616"/>
              <a:gd name="connsiteY10" fmla="*/ 1935737 h 5261182"/>
              <a:gd name="connsiteX11" fmla="*/ 1245041 w 4702616"/>
              <a:gd name="connsiteY11" fmla="*/ 2027177 h 5261182"/>
              <a:gd name="connsiteX12" fmla="*/ 1359341 w 4702616"/>
              <a:gd name="connsiteY12" fmla="*/ 1950977 h 5261182"/>
              <a:gd name="connsiteX13" fmla="*/ 1427921 w 4702616"/>
              <a:gd name="connsiteY13" fmla="*/ 1950977 h 5261182"/>
              <a:gd name="connsiteX14" fmla="*/ 1466021 w 4702616"/>
              <a:gd name="connsiteY14" fmla="*/ 2065277 h 5261182"/>
              <a:gd name="connsiteX15" fmla="*/ 1519361 w 4702616"/>
              <a:gd name="connsiteY15" fmla="*/ 2156717 h 5261182"/>
              <a:gd name="connsiteX16" fmla="*/ 1534601 w 4702616"/>
              <a:gd name="connsiteY16" fmla="*/ 2240537 h 5261182"/>
              <a:gd name="connsiteX17" fmla="*/ 1405061 w 4702616"/>
              <a:gd name="connsiteY17" fmla="*/ 2316737 h 5261182"/>
              <a:gd name="connsiteX18" fmla="*/ 1420301 w 4702616"/>
              <a:gd name="connsiteY18" fmla="*/ 2408177 h 5261182"/>
              <a:gd name="connsiteX19" fmla="*/ 1313621 w 4702616"/>
              <a:gd name="connsiteY19" fmla="*/ 2431037 h 5261182"/>
              <a:gd name="connsiteX20" fmla="*/ 1191701 w 4702616"/>
              <a:gd name="connsiteY20" fmla="*/ 2377697 h 5261182"/>
              <a:gd name="connsiteX21" fmla="*/ 1054541 w 4702616"/>
              <a:gd name="connsiteY21" fmla="*/ 2469137 h 5261182"/>
              <a:gd name="connsiteX22" fmla="*/ 1107881 w 4702616"/>
              <a:gd name="connsiteY22" fmla="*/ 2583437 h 5261182"/>
              <a:gd name="connsiteX23" fmla="*/ 1306001 w 4702616"/>
              <a:gd name="connsiteY23" fmla="*/ 2644397 h 5261182"/>
              <a:gd name="connsiteX24" fmla="*/ 1389821 w 4702616"/>
              <a:gd name="connsiteY24" fmla="*/ 2659637 h 5261182"/>
              <a:gd name="connsiteX25" fmla="*/ 1237421 w 4702616"/>
              <a:gd name="connsiteY25" fmla="*/ 2720597 h 5261182"/>
              <a:gd name="connsiteX26" fmla="*/ 1123121 w 4702616"/>
              <a:gd name="connsiteY26" fmla="*/ 2781557 h 5261182"/>
              <a:gd name="connsiteX27" fmla="*/ 1092641 w 4702616"/>
              <a:gd name="connsiteY27" fmla="*/ 2834897 h 5261182"/>
              <a:gd name="connsiteX28" fmla="*/ 1123121 w 4702616"/>
              <a:gd name="connsiteY28" fmla="*/ 2933957 h 5261182"/>
              <a:gd name="connsiteX29" fmla="*/ 1069781 w 4702616"/>
              <a:gd name="connsiteY29" fmla="*/ 2972057 h 5261182"/>
              <a:gd name="connsiteX30" fmla="*/ 917381 w 4702616"/>
              <a:gd name="connsiteY30" fmla="*/ 2903477 h 5261182"/>
              <a:gd name="connsiteX31" fmla="*/ 825941 w 4702616"/>
              <a:gd name="connsiteY31" fmla="*/ 2865377 h 5261182"/>
              <a:gd name="connsiteX32" fmla="*/ 696401 w 4702616"/>
              <a:gd name="connsiteY32" fmla="*/ 2872997 h 5261182"/>
              <a:gd name="connsiteX33" fmla="*/ 559241 w 4702616"/>
              <a:gd name="connsiteY33" fmla="*/ 2933957 h 5261182"/>
              <a:gd name="connsiteX34" fmla="*/ 452561 w 4702616"/>
              <a:gd name="connsiteY34" fmla="*/ 2972057 h 5261182"/>
              <a:gd name="connsiteX35" fmla="*/ 292541 w 4702616"/>
              <a:gd name="connsiteY35" fmla="*/ 3063497 h 5261182"/>
              <a:gd name="connsiteX36" fmla="*/ 429701 w 4702616"/>
              <a:gd name="connsiteY36" fmla="*/ 3223517 h 5261182"/>
              <a:gd name="connsiteX37" fmla="*/ 658301 w 4702616"/>
              <a:gd name="connsiteY37" fmla="*/ 3284477 h 5261182"/>
              <a:gd name="connsiteX38" fmla="*/ 871661 w 4702616"/>
              <a:gd name="connsiteY38" fmla="*/ 3299717 h 5261182"/>
              <a:gd name="connsiteX39" fmla="*/ 1008821 w 4702616"/>
              <a:gd name="connsiteY39" fmla="*/ 3322577 h 5261182"/>
              <a:gd name="connsiteX40" fmla="*/ 1168841 w 4702616"/>
              <a:gd name="connsiteY40" fmla="*/ 3360677 h 5261182"/>
              <a:gd name="connsiteX41" fmla="*/ 1328861 w 4702616"/>
              <a:gd name="connsiteY41" fmla="*/ 3490217 h 5261182"/>
              <a:gd name="connsiteX42" fmla="*/ 1298381 w 4702616"/>
              <a:gd name="connsiteY42" fmla="*/ 3543557 h 5261182"/>
              <a:gd name="connsiteX43" fmla="*/ 1199321 w 4702616"/>
              <a:gd name="connsiteY43" fmla="*/ 3551177 h 5261182"/>
              <a:gd name="connsiteX44" fmla="*/ 970721 w 4702616"/>
              <a:gd name="connsiteY44" fmla="*/ 3574037 h 5261182"/>
              <a:gd name="connsiteX45" fmla="*/ 803081 w 4702616"/>
              <a:gd name="connsiteY45" fmla="*/ 3596897 h 5261182"/>
              <a:gd name="connsiteX46" fmla="*/ 696401 w 4702616"/>
              <a:gd name="connsiteY46" fmla="*/ 3657857 h 5261182"/>
              <a:gd name="connsiteX47" fmla="*/ 582101 w 4702616"/>
              <a:gd name="connsiteY47" fmla="*/ 3695957 h 5261182"/>
              <a:gd name="connsiteX48" fmla="*/ 528761 w 4702616"/>
              <a:gd name="connsiteY48" fmla="*/ 3695957 h 5261182"/>
              <a:gd name="connsiteX49" fmla="*/ 460181 w 4702616"/>
              <a:gd name="connsiteY49" fmla="*/ 3772157 h 5261182"/>
              <a:gd name="connsiteX50" fmla="*/ 467801 w 4702616"/>
              <a:gd name="connsiteY50" fmla="*/ 3985517 h 5261182"/>
              <a:gd name="connsiteX51" fmla="*/ 566861 w 4702616"/>
              <a:gd name="connsiteY51" fmla="*/ 4122677 h 5261182"/>
              <a:gd name="connsiteX52" fmla="*/ 574481 w 4702616"/>
              <a:gd name="connsiteY52" fmla="*/ 4252217 h 5261182"/>
              <a:gd name="connsiteX53" fmla="*/ 467801 w 4702616"/>
              <a:gd name="connsiteY53" fmla="*/ 4404617 h 5261182"/>
              <a:gd name="connsiteX54" fmla="*/ 292541 w 4702616"/>
              <a:gd name="connsiteY54" fmla="*/ 4526537 h 5261182"/>
              <a:gd name="connsiteX55" fmla="*/ 239201 w 4702616"/>
              <a:gd name="connsiteY55" fmla="*/ 4648457 h 5261182"/>
              <a:gd name="connsiteX56" fmla="*/ 292541 w 4702616"/>
              <a:gd name="connsiteY56" fmla="*/ 4724657 h 5261182"/>
              <a:gd name="connsiteX57" fmla="*/ 574481 w 4702616"/>
              <a:gd name="connsiteY57" fmla="*/ 4595117 h 5261182"/>
              <a:gd name="connsiteX58" fmla="*/ 803081 w 4702616"/>
              <a:gd name="connsiteY58" fmla="*/ 4534157 h 5261182"/>
              <a:gd name="connsiteX59" fmla="*/ 963101 w 4702616"/>
              <a:gd name="connsiteY59" fmla="*/ 4526537 h 5261182"/>
              <a:gd name="connsiteX60" fmla="*/ 1191701 w 4702616"/>
              <a:gd name="connsiteY60" fmla="*/ 4557017 h 5261182"/>
              <a:gd name="connsiteX61" fmla="*/ 1298381 w 4702616"/>
              <a:gd name="connsiteY61" fmla="*/ 4557017 h 5261182"/>
              <a:gd name="connsiteX62" fmla="*/ 1397441 w 4702616"/>
              <a:gd name="connsiteY62" fmla="*/ 4457957 h 5261182"/>
              <a:gd name="connsiteX63" fmla="*/ 1519361 w 4702616"/>
              <a:gd name="connsiteY63" fmla="*/ 4450337 h 5261182"/>
              <a:gd name="connsiteX64" fmla="*/ 1671761 w 4702616"/>
              <a:gd name="connsiteY64" fmla="*/ 4336037 h 5261182"/>
              <a:gd name="connsiteX65" fmla="*/ 1793681 w 4702616"/>
              <a:gd name="connsiteY65" fmla="*/ 4229357 h 5261182"/>
              <a:gd name="connsiteX66" fmla="*/ 1930841 w 4702616"/>
              <a:gd name="connsiteY66" fmla="*/ 4099817 h 5261182"/>
              <a:gd name="connsiteX67" fmla="*/ 2014661 w 4702616"/>
              <a:gd name="connsiteY67" fmla="*/ 3970277 h 5261182"/>
              <a:gd name="connsiteX68" fmla="*/ 2106101 w 4702616"/>
              <a:gd name="connsiteY68" fmla="*/ 3901697 h 5261182"/>
              <a:gd name="connsiteX69" fmla="*/ 2189921 w 4702616"/>
              <a:gd name="connsiteY69" fmla="*/ 3886457 h 5261182"/>
              <a:gd name="connsiteX70" fmla="*/ 2266121 w 4702616"/>
              <a:gd name="connsiteY70" fmla="*/ 3955037 h 5261182"/>
              <a:gd name="connsiteX71" fmla="*/ 2288981 w 4702616"/>
              <a:gd name="connsiteY71" fmla="*/ 4107437 h 5261182"/>
              <a:gd name="connsiteX72" fmla="*/ 2266121 w 4702616"/>
              <a:gd name="connsiteY72" fmla="*/ 4275077 h 5261182"/>
              <a:gd name="connsiteX73" fmla="*/ 2197541 w 4702616"/>
              <a:gd name="connsiteY73" fmla="*/ 4427477 h 5261182"/>
              <a:gd name="connsiteX74" fmla="*/ 2174681 w 4702616"/>
              <a:gd name="connsiteY74" fmla="*/ 4488437 h 5261182"/>
              <a:gd name="connsiteX75" fmla="*/ 2243261 w 4702616"/>
              <a:gd name="connsiteY75" fmla="*/ 4557017 h 5261182"/>
              <a:gd name="connsiteX76" fmla="*/ 2395661 w 4702616"/>
              <a:gd name="connsiteY76" fmla="*/ 4564637 h 5261182"/>
              <a:gd name="connsiteX77" fmla="*/ 2525201 w 4702616"/>
              <a:gd name="connsiteY77" fmla="*/ 4625597 h 5261182"/>
              <a:gd name="connsiteX78" fmla="*/ 2517581 w 4702616"/>
              <a:gd name="connsiteY78" fmla="*/ 4739897 h 5261182"/>
              <a:gd name="connsiteX79" fmla="*/ 2517581 w 4702616"/>
              <a:gd name="connsiteY79" fmla="*/ 4838957 h 5261182"/>
              <a:gd name="connsiteX80" fmla="*/ 2677601 w 4702616"/>
              <a:gd name="connsiteY80" fmla="*/ 4983737 h 5261182"/>
              <a:gd name="connsiteX81" fmla="*/ 2921441 w 4702616"/>
              <a:gd name="connsiteY81" fmla="*/ 5151377 h 5261182"/>
              <a:gd name="connsiteX82" fmla="*/ 3180521 w 4702616"/>
              <a:gd name="connsiteY82" fmla="*/ 5227577 h 5261182"/>
              <a:gd name="connsiteX83" fmla="*/ 3310061 w 4702616"/>
              <a:gd name="connsiteY83" fmla="*/ 5235197 h 5261182"/>
              <a:gd name="connsiteX84" fmla="*/ 3416741 w 4702616"/>
              <a:gd name="connsiteY84" fmla="*/ 4892297 h 5261182"/>
              <a:gd name="connsiteX85" fmla="*/ 3409121 w 4702616"/>
              <a:gd name="connsiteY85" fmla="*/ 4701797 h 5261182"/>
              <a:gd name="connsiteX86" fmla="*/ 3462461 w 4702616"/>
              <a:gd name="connsiteY86" fmla="*/ 4595117 h 5261182"/>
              <a:gd name="connsiteX87" fmla="*/ 3622481 w 4702616"/>
              <a:gd name="connsiteY87" fmla="*/ 4541777 h 5261182"/>
              <a:gd name="connsiteX88" fmla="*/ 3706301 w 4702616"/>
              <a:gd name="connsiteY88" fmla="*/ 4480817 h 5261182"/>
              <a:gd name="connsiteX89" fmla="*/ 3706301 w 4702616"/>
              <a:gd name="connsiteY89" fmla="*/ 4358897 h 5261182"/>
              <a:gd name="connsiteX90" fmla="*/ 3851081 w 4702616"/>
              <a:gd name="connsiteY90" fmla="*/ 4389377 h 5261182"/>
              <a:gd name="connsiteX91" fmla="*/ 3843461 w 4702616"/>
              <a:gd name="connsiteY91" fmla="*/ 4557017 h 5261182"/>
              <a:gd name="connsiteX92" fmla="*/ 3790121 w 4702616"/>
              <a:gd name="connsiteY92" fmla="*/ 4694177 h 5261182"/>
              <a:gd name="connsiteX93" fmla="*/ 3736781 w 4702616"/>
              <a:gd name="connsiteY93" fmla="*/ 4770377 h 5261182"/>
              <a:gd name="connsiteX94" fmla="*/ 3599621 w 4702616"/>
              <a:gd name="connsiteY94" fmla="*/ 4770377 h 5261182"/>
              <a:gd name="connsiteX95" fmla="*/ 3561521 w 4702616"/>
              <a:gd name="connsiteY95" fmla="*/ 4823717 h 5261182"/>
              <a:gd name="connsiteX96" fmla="*/ 3652961 w 4702616"/>
              <a:gd name="connsiteY96" fmla="*/ 4846577 h 5261182"/>
              <a:gd name="connsiteX97" fmla="*/ 3782501 w 4702616"/>
              <a:gd name="connsiteY97" fmla="*/ 4846577 h 5261182"/>
              <a:gd name="connsiteX98" fmla="*/ 3919661 w 4702616"/>
              <a:gd name="connsiteY98" fmla="*/ 4869437 h 5261182"/>
              <a:gd name="connsiteX99" fmla="*/ 4011101 w 4702616"/>
              <a:gd name="connsiteY99" fmla="*/ 4762757 h 5261182"/>
              <a:gd name="connsiteX100" fmla="*/ 4018721 w 4702616"/>
              <a:gd name="connsiteY100" fmla="*/ 4564637 h 5261182"/>
              <a:gd name="connsiteX101" fmla="*/ 4133021 w 4702616"/>
              <a:gd name="connsiteY101" fmla="*/ 4404617 h 5261182"/>
              <a:gd name="connsiteX102" fmla="*/ 4270181 w 4702616"/>
              <a:gd name="connsiteY102" fmla="*/ 4336037 h 5261182"/>
              <a:gd name="connsiteX103" fmla="*/ 4392101 w 4702616"/>
              <a:gd name="connsiteY103" fmla="*/ 4252217 h 5261182"/>
              <a:gd name="connsiteX104" fmla="*/ 4582601 w 4702616"/>
              <a:gd name="connsiteY104" fmla="*/ 4130297 h 5261182"/>
              <a:gd name="connsiteX105" fmla="*/ 4689281 w 4702616"/>
              <a:gd name="connsiteY105" fmla="*/ 4130297 h 5261182"/>
              <a:gd name="connsiteX106" fmla="*/ 4689281 w 4702616"/>
              <a:gd name="connsiteY106" fmla="*/ 2606297 h 5261182"/>
              <a:gd name="connsiteX107" fmla="*/ 4582601 w 4702616"/>
              <a:gd name="connsiteY107" fmla="*/ 2537717 h 5261182"/>
              <a:gd name="connsiteX108" fmla="*/ 4437821 w 4702616"/>
              <a:gd name="connsiteY108" fmla="*/ 2446277 h 5261182"/>
              <a:gd name="connsiteX109" fmla="*/ 4346381 w 4702616"/>
              <a:gd name="connsiteY109" fmla="*/ 2339597 h 5261182"/>
              <a:gd name="connsiteX110" fmla="*/ 4300661 w 4702616"/>
              <a:gd name="connsiteY110" fmla="*/ 2400557 h 5261182"/>
              <a:gd name="connsiteX111" fmla="*/ 4270181 w 4702616"/>
              <a:gd name="connsiteY111" fmla="*/ 2476757 h 5261182"/>
              <a:gd name="connsiteX112" fmla="*/ 4209221 w 4702616"/>
              <a:gd name="connsiteY112" fmla="*/ 2560577 h 5261182"/>
              <a:gd name="connsiteX113" fmla="*/ 4079681 w 4702616"/>
              <a:gd name="connsiteY113" fmla="*/ 2598677 h 5261182"/>
              <a:gd name="connsiteX114" fmla="*/ 4033961 w 4702616"/>
              <a:gd name="connsiteY114" fmla="*/ 2522477 h 5261182"/>
              <a:gd name="connsiteX115" fmla="*/ 3835841 w 4702616"/>
              <a:gd name="connsiteY115" fmla="*/ 2453897 h 5261182"/>
              <a:gd name="connsiteX116" fmla="*/ 3752021 w 4702616"/>
              <a:gd name="connsiteY116" fmla="*/ 2408177 h 5261182"/>
              <a:gd name="connsiteX117" fmla="*/ 4018721 w 4702616"/>
              <a:gd name="connsiteY117" fmla="*/ 2225297 h 5261182"/>
              <a:gd name="connsiteX118" fmla="*/ 4033961 w 4702616"/>
              <a:gd name="connsiteY118" fmla="*/ 2141477 h 5261182"/>
              <a:gd name="connsiteX119" fmla="*/ 3858701 w 4702616"/>
              <a:gd name="connsiteY119" fmla="*/ 2042417 h 5261182"/>
              <a:gd name="connsiteX120" fmla="*/ 3980621 w 4702616"/>
              <a:gd name="connsiteY120" fmla="*/ 1928117 h 5261182"/>
              <a:gd name="connsiteX121" fmla="*/ 3957761 w 4702616"/>
              <a:gd name="connsiteY121" fmla="*/ 1760477 h 5261182"/>
              <a:gd name="connsiteX122" fmla="*/ 3912041 w 4702616"/>
              <a:gd name="connsiteY122" fmla="*/ 1638557 h 5261182"/>
              <a:gd name="connsiteX123" fmla="*/ 3683441 w 4702616"/>
              <a:gd name="connsiteY123" fmla="*/ 1684277 h 5261182"/>
              <a:gd name="connsiteX124" fmla="*/ 3592001 w 4702616"/>
              <a:gd name="connsiteY124" fmla="*/ 1569977 h 5261182"/>
              <a:gd name="connsiteX125" fmla="*/ 3637721 w 4702616"/>
              <a:gd name="connsiteY125" fmla="*/ 1409957 h 5261182"/>
              <a:gd name="connsiteX126" fmla="*/ 3599621 w 4702616"/>
              <a:gd name="connsiteY126" fmla="*/ 1333757 h 5261182"/>
              <a:gd name="connsiteX127" fmla="*/ 3492941 w 4702616"/>
              <a:gd name="connsiteY127" fmla="*/ 1364237 h 5261182"/>
              <a:gd name="connsiteX128" fmla="*/ 3348161 w 4702616"/>
              <a:gd name="connsiteY128" fmla="*/ 1379477 h 5261182"/>
              <a:gd name="connsiteX129" fmla="*/ 3241481 w 4702616"/>
              <a:gd name="connsiteY129" fmla="*/ 1272797 h 5261182"/>
              <a:gd name="connsiteX130" fmla="*/ 3150041 w 4702616"/>
              <a:gd name="connsiteY130" fmla="*/ 1219457 h 5261182"/>
              <a:gd name="connsiteX131" fmla="*/ 3050981 w 4702616"/>
              <a:gd name="connsiteY131" fmla="*/ 1348997 h 5261182"/>
              <a:gd name="connsiteX132" fmla="*/ 3012881 w 4702616"/>
              <a:gd name="connsiteY132" fmla="*/ 1379477 h 5261182"/>
              <a:gd name="connsiteX133" fmla="*/ 2868101 w 4702616"/>
              <a:gd name="connsiteY133" fmla="*/ 1295657 h 5261182"/>
              <a:gd name="connsiteX134" fmla="*/ 2784281 w 4702616"/>
              <a:gd name="connsiteY134" fmla="*/ 1288037 h 5261182"/>
              <a:gd name="connsiteX135" fmla="*/ 2639501 w 4702616"/>
              <a:gd name="connsiteY135" fmla="*/ 1326137 h 5261182"/>
              <a:gd name="connsiteX136" fmla="*/ 2631881 w 4702616"/>
              <a:gd name="connsiteY136" fmla="*/ 1455677 h 5261182"/>
              <a:gd name="connsiteX137" fmla="*/ 2601401 w 4702616"/>
              <a:gd name="connsiteY137" fmla="*/ 1539497 h 5261182"/>
              <a:gd name="connsiteX138" fmla="*/ 2456621 w 4702616"/>
              <a:gd name="connsiteY138" fmla="*/ 1455677 h 5261182"/>
              <a:gd name="connsiteX139" fmla="*/ 2449001 w 4702616"/>
              <a:gd name="connsiteY139" fmla="*/ 1310897 h 5261182"/>
              <a:gd name="connsiteX140" fmla="*/ 2471861 w 4702616"/>
              <a:gd name="connsiteY140" fmla="*/ 1112777 h 5261182"/>
              <a:gd name="connsiteX141" fmla="*/ 2380421 w 4702616"/>
              <a:gd name="connsiteY141" fmla="*/ 257 h 5261182"/>
              <a:gd name="connsiteX142" fmla="*/ 1900362 w 4702616"/>
              <a:gd name="connsiteY142" fmla="*/ 30737 h 5261182"/>
              <a:gd name="connsiteX143" fmla="*/ 1786061 w 4702616"/>
              <a:gd name="connsiteY143" fmla="*/ 183137 h 5261182"/>
              <a:gd name="connsiteX144" fmla="*/ 1641281 w 4702616"/>
              <a:gd name="connsiteY144" fmla="*/ 388877 h 5261182"/>
              <a:gd name="connsiteX145" fmla="*/ 1443161 w 4702616"/>
              <a:gd name="connsiteY145" fmla="*/ 503177 h 5261182"/>
              <a:gd name="connsiteX146" fmla="*/ 1534601 w 4702616"/>
              <a:gd name="connsiteY146" fmla="*/ 876557 h 5261182"/>
              <a:gd name="connsiteX147" fmla="*/ 1062161 w 4702616"/>
              <a:gd name="connsiteY147" fmla="*/ 785117 h 5261182"/>
              <a:gd name="connsiteX148" fmla="*/ 673541 w 4702616"/>
              <a:gd name="connsiteY148" fmla="*/ 442217 h 5261182"/>
              <a:gd name="connsiteX149" fmla="*/ 246821 w 4702616"/>
              <a:gd name="connsiteY149" fmla="*/ 221237 h 5261182"/>
              <a:gd name="connsiteX150" fmla="*/ 102042 w 4702616"/>
              <a:gd name="connsiteY150" fmla="*/ 335537 h 5261182"/>
              <a:gd name="connsiteX151" fmla="*/ 2981 w 4702616"/>
              <a:gd name="connsiteY151" fmla="*/ 419357 h 5261182"/>
              <a:gd name="connsiteX152" fmla="*/ 25841 w 4702616"/>
              <a:gd name="connsiteY152" fmla="*/ 548897 h 5261182"/>
              <a:gd name="connsiteX153" fmla="*/ 86801 w 4702616"/>
              <a:gd name="connsiteY153" fmla="*/ 625096 h 5261182"/>
              <a:gd name="connsiteX154" fmla="*/ 254442 w 4702616"/>
              <a:gd name="connsiteY154" fmla="*/ 716537 h 5261182"/>
              <a:gd name="connsiteX155" fmla="*/ 338261 w 4702616"/>
              <a:gd name="connsiteY155" fmla="*/ 792737 h 5261182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380421 w 4702616"/>
              <a:gd name="connsiteY142" fmla="*/ 0 h 5260925"/>
              <a:gd name="connsiteX143" fmla="*/ 1900362 w 4702616"/>
              <a:gd name="connsiteY143" fmla="*/ 30480 h 5260925"/>
              <a:gd name="connsiteX144" fmla="*/ 1786061 w 4702616"/>
              <a:gd name="connsiteY144" fmla="*/ 182880 h 5260925"/>
              <a:gd name="connsiteX145" fmla="*/ 1641281 w 4702616"/>
              <a:gd name="connsiteY145" fmla="*/ 388620 h 5260925"/>
              <a:gd name="connsiteX146" fmla="*/ 1443161 w 4702616"/>
              <a:gd name="connsiteY146" fmla="*/ 502920 h 5260925"/>
              <a:gd name="connsiteX147" fmla="*/ 1534601 w 4702616"/>
              <a:gd name="connsiteY147" fmla="*/ 876300 h 5260925"/>
              <a:gd name="connsiteX148" fmla="*/ 1062161 w 4702616"/>
              <a:gd name="connsiteY148" fmla="*/ 784860 h 5260925"/>
              <a:gd name="connsiteX149" fmla="*/ 673541 w 4702616"/>
              <a:gd name="connsiteY149" fmla="*/ 441960 h 5260925"/>
              <a:gd name="connsiteX150" fmla="*/ 246821 w 4702616"/>
              <a:gd name="connsiteY150" fmla="*/ 220980 h 5260925"/>
              <a:gd name="connsiteX151" fmla="*/ 102042 w 4702616"/>
              <a:gd name="connsiteY151" fmla="*/ 335280 h 5260925"/>
              <a:gd name="connsiteX152" fmla="*/ 2981 w 4702616"/>
              <a:gd name="connsiteY152" fmla="*/ 419100 h 5260925"/>
              <a:gd name="connsiteX153" fmla="*/ 25841 w 4702616"/>
              <a:gd name="connsiteY153" fmla="*/ 548640 h 5260925"/>
              <a:gd name="connsiteX154" fmla="*/ 86801 w 4702616"/>
              <a:gd name="connsiteY154" fmla="*/ 624839 h 5260925"/>
              <a:gd name="connsiteX155" fmla="*/ 254442 w 4702616"/>
              <a:gd name="connsiteY155" fmla="*/ 716280 h 5260925"/>
              <a:gd name="connsiteX156" fmla="*/ 338261 w 4702616"/>
              <a:gd name="connsiteY156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426141 w 4702616"/>
              <a:gd name="connsiteY142" fmla="*/ 243839 h 5260925"/>
              <a:gd name="connsiteX143" fmla="*/ 2380421 w 4702616"/>
              <a:gd name="connsiteY143" fmla="*/ 0 h 5260925"/>
              <a:gd name="connsiteX144" fmla="*/ 1900362 w 4702616"/>
              <a:gd name="connsiteY144" fmla="*/ 30480 h 5260925"/>
              <a:gd name="connsiteX145" fmla="*/ 1786061 w 4702616"/>
              <a:gd name="connsiteY145" fmla="*/ 182880 h 5260925"/>
              <a:gd name="connsiteX146" fmla="*/ 1641281 w 4702616"/>
              <a:gd name="connsiteY146" fmla="*/ 388620 h 5260925"/>
              <a:gd name="connsiteX147" fmla="*/ 1443161 w 4702616"/>
              <a:gd name="connsiteY147" fmla="*/ 502920 h 5260925"/>
              <a:gd name="connsiteX148" fmla="*/ 1534601 w 4702616"/>
              <a:gd name="connsiteY148" fmla="*/ 876300 h 5260925"/>
              <a:gd name="connsiteX149" fmla="*/ 1062161 w 4702616"/>
              <a:gd name="connsiteY149" fmla="*/ 784860 h 5260925"/>
              <a:gd name="connsiteX150" fmla="*/ 673541 w 4702616"/>
              <a:gd name="connsiteY150" fmla="*/ 441960 h 5260925"/>
              <a:gd name="connsiteX151" fmla="*/ 246821 w 4702616"/>
              <a:gd name="connsiteY151" fmla="*/ 220980 h 5260925"/>
              <a:gd name="connsiteX152" fmla="*/ 102042 w 4702616"/>
              <a:gd name="connsiteY152" fmla="*/ 335280 h 5260925"/>
              <a:gd name="connsiteX153" fmla="*/ 2981 w 4702616"/>
              <a:gd name="connsiteY153" fmla="*/ 419100 h 5260925"/>
              <a:gd name="connsiteX154" fmla="*/ 25841 w 4702616"/>
              <a:gd name="connsiteY154" fmla="*/ 548640 h 5260925"/>
              <a:gd name="connsiteX155" fmla="*/ 86801 w 4702616"/>
              <a:gd name="connsiteY155" fmla="*/ 624839 h 5260925"/>
              <a:gd name="connsiteX156" fmla="*/ 254442 w 4702616"/>
              <a:gd name="connsiteY156" fmla="*/ 716280 h 5260925"/>
              <a:gd name="connsiteX157" fmla="*/ 338261 w 4702616"/>
              <a:gd name="connsiteY157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700461 w 4702616"/>
              <a:gd name="connsiteY141" fmla="*/ 601979 h 5260925"/>
              <a:gd name="connsiteX142" fmla="*/ 2243261 w 4702616"/>
              <a:gd name="connsiteY142" fmla="*/ 594359 h 5260925"/>
              <a:gd name="connsiteX143" fmla="*/ 2426141 w 4702616"/>
              <a:gd name="connsiteY143" fmla="*/ 243839 h 5260925"/>
              <a:gd name="connsiteX144" fmla="*/ 2380421 w 4702616"/>
              <a:gd name="connsiteY144" fmla="*/ 0 h 5260925"/>
              <a:gd name="connsiteX145" fmla="*/ 1900362 w 4702616"/>
              <a:gd name="connsiteY145" fmla="*/ 30480 h 5260925"/>
              <a:gd name="connsiteX146" fmla="*/ 1786061 w 4702616"/>
              <a:gd name="connsiteY146" fmla="*/ 182880 h 5260925"/>
              <a:gd name="connsiteX147" fmla="*/ 1641281 w 4702616"/>
              <a:gd name="connsiteY147" fmla="*/ 388620 h 5260925"/>
              <a:gd name="connsiteX148" fmla="*/ 1443161 w 4702616"/>
              <a:gd name="connsiteY148" fmla="*/ 502920 h 5260925"/>
              <a:gd name="connsiteX149" fmla="*/ 1534601 w 4702616"/>
              <a:gd name="connsiteY149" fmla="*/ 876300 h 5260925"/>
              <a:gd name="connsiteX150" fmla="*/ 1062161 w 4702616"/>
              <a:gd name="connsiteY150" fmla="*/ 784860 h 5260925"/>
              <a:gd name="connsiteX151" fmla="*/ 673541 w 4702616"/>
              <a:gd name="connsiteY151" fmla="*/ 441960 h 5260925"/>
              <a:gd name="connsiteX152" fmla="*/ 246821 w 4702616"/>
              <a:gd name="connsiteY152" fmla="*/ 220980 h 5260925"/>
              <a:gd name="connsiteX153" fmla="*/ 102042 w 4702616"/>
              <a:gd name="connsiteY153" fmla="*/ 335280 h 5260925"/>
              <a:gd name="connsiteX154" fmla="*/ 2981 w 4702616"/>
              <a:gd name="connsiteY154" fmla="*/ 419100 h 5260925"/>
              <a:gd name="connsiteX155" fmla="*/ 25841 w 4702616"/>
              <a:gd name="connsiteY155" fmla="*/ 548640 h 5260925"/>
              <a:gd name="connsiteX156" fmla="*/ 86801 w 4702616"/>
              <a:gd name="connsiteY156" fmla="*/ 624839 h 5260925"/>
              <a:gd name="connsiteX157" fmla="*/ 254442 w 4702616"/>
              <a:gd name="connsiteY157" fmla="*/ 716280 h 5260925"/>
              <a:gd name="connsiteX158" fmla="*/ 338261 w 4702616"/>
              <a:gd name="connsiteY158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94721 w 4702616"/>
              <a:gd name="connsiteY138" fmla="*/ 144018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8976 w 4702616"/>
              <a:gd name="connsiteY143" fmla="*/ 622934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567111 w 4702616"/>
              <a:gd name="connsiteY143" fmla="*/ 561974 h 5245685"/>
              <a:gd name="connsiteX144" fmla="*/ 2248976 w 4702616"/>
              <a:gd name="connsiteY144" fmla="*/ 622934 h 5245685"/>
              <a:gd name="connsiteX145" fmla="*/ 2277551 w 4702616"/>
              <a:gd name="connsiteY145" fmla="*/ 457199 h 5245685"/>
              <a:gd name="connsiteX146" fmla="*/ 2426141 w 4702616"/>
              <a:gd name="connsiteY146" fmla="*/ 228599 h 5245685"/>
              <a:gd name="connsiteX147" fmla="*/ 2393756 w 4702616"/>
              <a:gd name="connsiteY147" fmla="*/ 64769 h 5245685"/>
              <a:gd name="connsiteX148" fmla="*/ 2391851 w 4702616"/>
              <a:gd name="connsiteY148" fmla="*/ 0 h 5245685"/>
              <a:gd name="connsiteX149" fmla="*/ 1900362 w 4702616"/>
              <a:gd name="connsiteY149" fmla="*/ 15240 h 5245685"/>
              <a:gd name="connsiteX150" fmla="*/ 1786061 w 4702616"/>
              <a:gd name="connsiteY150" fmla="*/ 167640 h 5245685"/>
              <a:gd name="connsiteX151" fmla="*/ 1641281 w 4702616"/>
              <a:gd name="connsiteY151" fmla="*/ 373380 h 5245685"/>
              <a:gd name="connsiteX152" fmla="*/ 1443161 w 4702616"/>
              <a:gd name="connsiteY152" fmla="*/ 487680 h 5245685"/>
              <a:gd name="connsiteX153" fmla="*/ 1534601 w 4702616"/>
              <a:gd name="connsiteY153" fmla="*/ 861060 h 5245685"/>
              <a:gd name="connsiteX154" fmla="*/ 1062161 w 4702616"/>
              <a:gd name="connsiteY154" fmla="*/ 769620 h 5245685"/>
              <a:gd name="connsiteX155" fmla="*/ 673541 w 4702616"/>
              <a:gd name="connsiteY155" fmla="*/ 426720 h 5245685"/>
              <a:gd name="connsiteX156" fmla="*/ 246821 w 4702616"/>
              <a:gd name="connsiteY156" fmla="*/ 205740 h 5245685"/>
              <a:gd name="connsiteX157" fmla="*/ 102042 w 4702616"/>
              <a:gd name="connsiteY157" fmla="*/ 320040 h 5245685"/>
              <a:gd name="connsiteX158" fmla="*/ 2981 w 4702616"/>
              <a:gd name="connsiteY158" fmla="*/ 403860 h 5245685"/>
              <a:gd name="connsiteX159" fmla="*/ 25841 w 4702616"/>
              <a:gd name="connsiteY159" fmla="*/ 533400 h 5245685"/>
              <a:gd name="connsiteX160" fmla="*/ 86801 w 4702616"/>
              <a:gd name="connsiteY160" fmla="*/ 609599 h 5245685"/>
              <a:gd name="connsiteX161" fmla="*/ 254442 w 4702616"/>
              <a:gd name="connsiteY161" fmla="*/ 701040 h 5245685"/>
              <a:gd name="connsiteX162" fmla="*/ 338261 w 4702616"/>
              <a:gd name="connsiteY162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652836 w 4702616"/>
              <a:gd name="connsiteY142" fmla="*/ 613409 h 5245685"/>
              <a:gd name="connsiteX143" fmla="*/ 2700461 w 4702616"/>
              <a:gd name="connsiteY143" fmla="*/ 586739 h 5245685"/>
              <a:gd name="connsiteX144" fmla="*/ 2567111 w 4702616"/>
              <a:gd name="connsiteY144" fmla="*/ 561974 h 5245685"/>
              <a:gd name="connsiteX145" fmla="*/ 2248976 w 4702616"/>
              <a:gd name="connsiteY145" fmla="*/ 622934 h 5245685"/>
              <a:gd name="connsiteX146" fmla="*/ 2277551 w 4702616"/>
              <a:gd name="connsiteY146" fmla="*/ 457199 h 5245685"/>
              <a:gd name="connsiteX147" fmla="*/ 2426141 w 4702616"/>
              <a:gd name="connsiteY147" fmla="*/ 228599 h 5245685"/>
              <a:gd name="connsiteX148" fmla="*/ 2393756 w 4702616"/>
              <a:gd name="connsiteY148" fmla="*/ 64769 h 5245685"/>
              <a:gd name="connsiteX149" fmla="*/ 2391851 w 4702616"/>
              <a:gd name="connsiteY149" fmla="*/ 0 h 5245685"/>
              <a:gd name="connsiteX150" fmla="*/ 1900362 w 4702616"/>
              <a:gd name="connsiteY150" fmla="*/ 15240 h 5245685"/>
              <a:gd name="connsiteX151" fmla="*/ 1786061 w 4702616"/>
              <a:gd name="connsiteY151" fmla="*/ 167640 h 5245685"/>
              <a:gd name="connsiteX152" fmla="*/ 1641281 w 4702616"/>
              <a:gd name="connsiteY152" fmla="*/ 373380 h 5245685"/>
              <a:gd name="connsiteX153" fmla="*/ 1443161 w 4702616"/>
              <a:gd name="connsiteY153" fmla="*/ 487680 h 5245685"/>
              <a:gd name="connsiteX154" fmla="*/ 1534601 w 4702616"/>
              <a:gd name="connsiteY154" fmla="*/ 861060 h 5245685"/>
              <a:gd name="connsiteX155" fmla="*/ 1062161 w 4702616"/>
              <a:gd name="connsiteY155" fmla="*/ 769620 h 5245685"/>
              <a:gd name="connsiteX156" fmla="*/ 673541 w 4702616"/>
              <a:gd name="connsiteY156" fmla="*/ 426720 h 5245685"/>
              <a:gd name="connsiteX157" fmla="*/ 246821 w 4702616"/>
              <a:gd name="connsiteY157" fmla="*/ 205740 h 5245685"/>
              <a:gd name="connsiteX158" fmla="*/ 102042 w 4702616"/>
              <a:gd name="connsiteY158" fmla="*/ 320040 h 5245685"/>
              <a:gd name="connsiteX159" fmla="*/ 2981 w 4702616"/>
              <a:gd name="connsiteY159" fmla="*/ 403860 h 5245685"/>
              <a:gd name="connsiteX160" fmla="*/ 25841 w 4702616"/>
              <a:gd name="connsiteY160" fmla="*/ 533400 h 5245685"/>
              <a:gd name="connsiteX161" fmla="*/ 86801 w 4702616"/>
              <a:gd name="connsiteY161" fmla="*/ 609599 h 5245685"/>
              <a:gd name="connsiteX162" fmla="*/ 254442 w 4702616"/>
              <a:gd name="connsiteY162" fmla="*/ 701040 h 5245685"/>
              <a:gd name="connsiteX163" fmla="*/ 338261 w 4702616"/>
              <a:gd name="connsiteY163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569016 w 4702616"/>
              <a:gd name="connsiteY142" fmla="*/ 699134 h 5245685"/>
              <a:gd name="connsiteX143" fmla="*/ 2652836 w 4702616"/>
              <a:gd name="connsiteY143" fmla="*/ 613409 h 5245685"/>
              <a:gd name="connsiteX144" fmla="*/ 2700461 w 4702616"/>
              <a:gd name="connsiteY144" fmla="*/ 586739 h 5245685"/>
              <a:gd name="connsiteX145" fmla="*/ 2567111 w 4702616"/>
              <a:gd name="connsiteY145" fmla="*/ 561974 h 5245685"/>
              <a:gd name="connsiteX146" fmla="*/ 2248976 w 4702616"/>
              <a:gd name="connsiteY146" fmla="*/ 622934 h 5245685"/>
              <a:gd name="connsiteX147" fmla="*/ 2277551 w 4702616"/>
              <a:gd name="connsiteY147" fmla="*/ 457199 h 5245685"/>
              <a:gd name="connsiteX148" fmla="*/ 2426141 w 4702616"/>
              <a:gd name="connsiteY148" fmla="*/ 228599 h 5245685"/>
              <a:gd name="connsiteX149" fmla="*/ 2393756 w 4702616"/>
              <a:gd name="connsiteY149" fmla="*/ 64769 h 5245685"/>
              <a:gd name="connsiteX150" fmla="*/ 2391851 w 4702616"/>
              <a:gd name="connsiteY150" fmla="*/ 0 h 5245685"/>
              <a:gd name="connsiteX151" fmla="*/ 1900362 w 4702616"/>
              <a:gd name="connsiteY151" fmla="*/ 15240 h 5245685"/>
              <a:gd name="connsiteX152" fmla="*/ 1786061 w 4702616"/>
              <a:gd name="connsiteY152" fmla="*/ 167640 h 5245685"/>
              <a:gd name="connsiteX153" fmla="*/ 1641281 w 4702616"/>
              <a:gd name="connsiteY153" fmla="*/ 373380 h 5245685"/>
              <a:gd name="connsiteX154" fmla="*/ 1443161 w 4702616"/>
              <a:gd name="connsiteY154" fmla="*/ 487680 h 5245685"/>
              <a:gd name="connsiteX155" fmla="*/ 1534601 w 4702616"/>
              <a:gd name="connsiteY155" fmla="*/ 861060 h 5245685"/>
              <a:gd name="connsiteX156" fmla="*/ 1062161 w 4702616"/>
              <a:gd name="connsiteY156" fmla="*/ 769620 h 5245685"/>
              <a:gd name="connsiteX157" fmla="*/ 673541 w 4702616"/>
              <a:gd name="connsiteY157" fmla="*/ 426720 h 5245685"/>
              <a:gd name="connsiteX158" fmla="*/ 246821 w 4702616"/>
              <a:gd name="connsiteY158" fmla="*/ 205740 h 5245685"/>
              <a:gd name="connsiteX159" fmla="*/ 102042 w 4702616"/>
              <a:gd name="connsiteY159" fmla="*/ 320040 h 5245685"/>
              <a:gd name="connsiteX160" fmla="*/ 2981 w 4702616"/>
              <a:gd name="connsiteY160" fmla="*/ 403860 h 5245685"/>
              <a:gd name="connsiteX161" fmla="*/ 25841 w 4702616"/>
              <a:gd name="connsiteY161" fmla="*/ 533400 h 5245685"/>
              <a:gd name="connsiteX162" fmla="*/ 86801 w 4702616"/>
              <a:gd name="connsiteY162" fmla="*/ 609599 h 5245685"/>
              <a:gd name="connsiteX163" fmla="*/ 254442 w 4702616"/>
              <a:gd name="connsiteY163" fmla="*/ 701040 h 5245685"/>
              <a:gd name="connsiteX164" fmla="*/ 338261 w 4702616"/>
              <a:gd name="connsiteY164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89006 w 4702616"/>
              <a:gd name="connsiteY139" fmla="*/ 131064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75172 h 5251237"/>
              <a:gd name="connsiteX1" fmla="*/ 483041 w 4702616"/>
              <a:gd name="connsiteY1" fmla="*/ 942812 h 5251237"/>
              <a:gd name="connsiteX2" fmla="*/ 704021 w 4702616"/>
              <a:gd name="connsiteY2" fmla="*/ 973292 h 5251237"/>
              <a:gd name="connsiteX3" fmla="*/ 955481 w 4702616"/>
              <a:gd name="connsiteY3" fmla="*/ 1095212 h 5251237"/>
              <a:gd name="connsiteX4" fmla="*/ 932621 w 4702616"/>
              <a:gd name="connsiteY4" fmla="*/ 1209512 h 5251237"/>
              <a:gd name="connsiteX5" fmla="*/ 1100261 w 4702616"/>
              <a:gd name="connsiteY5" fmla="*/ 1331432 h 5251237"/>
              <a:gd name="connsiteX6" fmla="*/ 1138361 w 4702616"/>
              <a:gd name="connsiteY6" fmla="*/ 1430492 h 5251237"/>
              <a:gd name="connsiteX7" fmla="*/ 978341 w 4702616"/>
              <a:gd name="connsiteY7" fmla="*/ 1537172 h 5251237"/>
              <a:gd name="connsiteX8" fmla="*/ 925001 w 4702616"/>
              <a:gd name="connsiteY8" fmla="*/ 1620992 h 5251237"/>
              <a:gd name="connsiteX9" fmla="*/ 1008821 w 4702616"/>
              <a:gd name="connsiteY9" fmla="*/ 1803872 h 5251237"/>
              <a:gd name="connsiteX10" fmla="*/ 1092641 w 4702616"/>
              <a:gd name="connsiteY10" fmla="*/ 1925792 h 5251237"/>
              <a:gd name="connsiteX11" fmla="*/ 1245041 w 4702616"/>
              <a:gd name="connsiteY11" fmla="*/ 2017232 h 5251237"/>
              <a:gd name="connsiteX12" fmla="*/ 1359341 w 4702616"/>
              <a:gd name="connsiteY12" fmla="*/ 1941032 h 5251237"/>
              <a:gd name="connsiteX13" fmla="*/ 1427921 w 4702616"/>
              <a:gd name="connsiteY13" fmla="*/ 1941032 h 5251237"/>
              <a:gd name="connsiteX14" fmla="*/ 1466021 w 4702616"/>
              <a:gd name="connsiteY14" fmla="*/ 2055332 h 5251237"/>
              <a:gd name="connsiteX15" fmla="*/ 1519361 w 4702616"/>
              <a:gd name="connsiteY15" fmla="*/ 2146772 h 5251237"/>
              <a:gd name="connsiteX16" fmla="*/ 1534601 w 4702616"/>
              <a:gd name="connsiteY16" fmla="*/ 2230592 h 5251237"/>
              <a:gd name="connsiteX17" fmla="*/ 1405061 w 4702616"/>
              <a:gd name="connsiteY17" fmla="*/ 2306792 h 5251237"/>
              <a:gd name="connsiteX18" fmla="*/ 1420301 w 4702616"/>
              <a:gd name="connsiteY18" fmla="*/ 2398232 h 5251237"/>
              <a:gd name="connsiteX19" fmla="*/ 1313621 w 4702616"/>
              <a:gd name="connsiteY19" fmla="*/ 2421092 h 5251237"/>
              <a:gd name="connsiteX20" fmla="*/ 1191701 w 4702616"/>
              <a:gd name="connsiteY20" fmla="*/ 2367752 h 5251237"/>
              <a:gd name="connsiteX21" fmla="*/ 1054541 w 4702616"/>
              <a:gd name="connsiteY21" fmla="*/ 2459192 h 5251237"/>
              <a:gd name="connsiteX22" fmla="*/ 1107881 w 4702616"/>
              <a:gd name="connsiteY22" fmla="*/ 2573492 h 5251237"/>
              <a:gd name="connsiteX23" fmla="*/ 1306001 w 4702616"/>
              <a:gd name="connsiteY23" fmla="*/ 2634452 h 5251237"/>
              <a:gd name="connsiteX24" fmla="*/ 1389821 w 4702616"/>
              <a:gd name="connsiteY24" fmla="*/ 2649692 h 5251237"/>
              <a:gd name="connsiteX25" fmla="*/ 1237421 w 4702616"/>
              <a:gd name="connsiteY25" fmla="*/ 2710652 h 5251237"/>
              <a:gd name="connsiteX26" fmla="*/ 1123121 w 4702616"/>
              <a:gd name="connsiteY26" fmla="*/ 2771612 h 5251237"/>
              <a:gd name="connsiteX27" fmla="*/ 1092641 w 4702616"/>
              <a:gd name="connsiteY27" fmla="*/ 2824952 h 5251237"/>
              <a:gd name="connsiteX28" fmla="*/ 1123121 w 4702616"/>
              <a:gd name="connsiteY28" fmla="*/ 2924012 h 5251237"/>
              <a:gd name="connsiteX29" fmla="*/ 1069781 w 4702616"/>
              <a:gd name="connsiteY29" fmla="*/ 2962112 h 5251237"/>
              <a:gd name="connsiteX30" fmla="*/ 917381 w 4702616"/>
              <a:gd name="connsiteY30" fmla="*/ 2893532 h 5251237"/>
              <a:gd name="connsiteX31" fmla="*/ 825941 w 4702616"/>
              <a:gd name="connsiteY31" fmla="*/ 2855432 h 5251237"/>
              <a:gd name="connsiteX32" fmla="*/ 696401 w 4702616"/>
              <a:gd name="connsiteY32" fmla="*/ 2863052 h 5251237"/>
              <a:gd name="connsiteX33" fmla="*/ 559241 w 4702616"/>
              <a:gd name="connsiteY33" fmla="*/ 2924012 h 5251237"/>
              <a:gd name="connsiteX34" fmla="*/ 452561 w 4702616"/>
              <a:gd name="connsiteY34" fmla="*/ 2962112 h 5251237"/>
              <a:gd name="connsiteX35" fmla="*/ 292541 w 4702616"/>
              <a:gd name="connsiteY35" fmla="*/ 3053552 h 5251237"/>
              <a:gd name="connsiteX36" fmla="*/ 429701 w 4702616"/>
              <a:gd name="connsiteY36" fmla="*/ 3213572 h 5251237"/>
              <a:gd name="connsiteX37" fmla="*/ 658301 w 4702616"/>
              <a:gd name="connsiteY37" fmla="*/ 3274532 h 5251237"/>
              <a:gd name="connsiteX38" fmla="*/ 871661 w 4702616"/>
              <a:gd name="connsiteY38" fmla="*/ 3289772 h 5251237"/>
              <a:gd name="connsiteX39" fmla="*/ 1008821 w 4702616"/>
              <a:gd name="connsiteY39" fmla="*/ 3312632 h 5251237"/>
              <a:gd name="connsiteX40" fmla="*/ 1168841 w 4702616"/>
              <a:gd name="connsiteY40" fmla="*/ 3350732 h 5251237"/>
              <a:gd name="connsiteX41" fmla="*/ 1328861 w 4702616"/>
              <a:gd name="connsiteY41" fmla="*/ 3480272 h 5251237"/>
              <a:gd name="connsiteX42" fmla="*/ 1298381 w 4702616"/>
              <a:gd name="connsiteY42" fmla="*/ 3533612 h 5251237"/>
              <a:gd name="connsiteX43" fmla="*/ 1199321 w 4702616"/>
              <a:gd name="connsiteY43" fmla="*/ 3541232 h 5251237"/>
              <a:gd name="connsiteX44" fmla="*/ 970721 w 4702616"/>
              <a:gd name="connsiteY44" fmla="*/ 3564092 h 5251237"/>
              <a:gd name="connsiteX45" fmla="*/ 803081 w 4702616"/>
              <a:gd name="connsiteY45" fmla="*/ 3586952 h 5251237"/>
              <a:gd name="connsiteX46" fmla="*/ 696401 w 4702616"/>
              <a:gd name="connsiteY46" fmla="*/ 3647912 h 5251237"/>
              <a:gd name="connsiteX47" fmla="*/ 582101 w 4702616"/>
              <a:gd name="connsiteY47" fmla="*/ 3686012 h 5251237"/>
              <a:gd name="connsiteX48" fmla="*/ 528761 w 4702616"/>
              <a:gd name="connsiteY48" fmla="*/ 3686012 h 5251237"/>
              <a:gd name="connsiteX49" fmla="*/ 460181 w 4702616"/>
              <a:gd name="connsiteY49" fmla="*/ 3762212 h 5251237"/>
              <a:gd name="connsiteX50" fmla="*/ 467801 w 4702616"/>
              <a:gd name="connsiteY50" fmla="*/ 3975572 h 5251237"/>
              <a:gd name="connsiteX51" fmla="*/ 566861 w 4702616"/>
              <a:gd name="connsiteY51" fmla="*/ 4112732 h 5251237"/>
              <a:gd name="connsiteX52" fmla="*/ 574481 w 4702616"/>
              <a:gd name="connsiteY52" fmla="*/ 4242272 h 5251237"/>
              <a:gd name="connsiteX53" fmla="*/ 467801 w 4702616"/>
              <a:gd name="connsiteY53" fmla="*/ 4394672 h 5251237"/>
              <a:gd name="connsiteX54" fmla="*/ 292541 w 4702616"/>
              <a:gd name="connsiteY54" fmla="*/ 4516592 h 5251237"/>
              <a:gd name="connsiteX55" fmla="*/ 239201 w 4702616"/>
              <a:gd name="connsiteY55" fmla="*/ 4638512 h 5251237"/>
              <a:gd name="connsiteX56" fmla="*/ 292541 w 4702616"/>
              <a:gd name="connsiteY56" fmla="*/ 4714712 h 5251237"/>
              <a:gd name="connsiteX57" fmla="*/ 574481 w 4702616"/>
              <a:gd name="connsiteY57" fmla="*/ 4585172 h 5251237"/>
              <a:gd name="connsiteX58" fmla="*/ 803081 w 4702616"/>
              <a:gd name="connsiteY58" fmla="*/ 4524212 h 5251237"/>
              <a:gd name="connsiteX59" fmla="*/ 963101 w 4702616"/>
              <a:gd name="connsiteY59" fmla="*/ 4516592 h 5251237"/>
              <a:gd name="connsiteX60" fmla="*/ 1191701 w 4702616"/>
              <a:gd name="connsiteY60" fmla="*/ 4547072 h 5251237"/>
              <a:gd name="connsiteX61" fmla="*/ 1298381 w 4702616"/>
              <a:gd name="connsiteY61" fmla="*/ 4547072 h 5251237"/>
              <a:gd name="connsiteX62" fmla="*/ 1397441 w 4702616"/>
              <a:gd name="connsiteY62" fmla="*/ 4448012 h 5251237"/>
              <a:gd name="connsiteX63" fmla="*/ 1519361 w 4702616"/>
              <a:gd name="connsiteY63" fmla="*/ 4440392 h 5251237"/>
              <a:gd name="connsiteX64" fmla="*/ 1671761 w 4702616"/>
              <a:gd name="connsiteY64" fmla="*/ 4326092 h 5251237"/>
              <a:gd name="connsiteX65" fmla="*/ 1793681 w 4702616"/>
              <a:gd name="connsiteY65" fmla="*/ 4219412 h 5251237"/>
              <a:gd name="connsiteX66" fmla="*/ 1930841 w 4702616"/>
              <a:gd name="connsiteY66" fmla="*/ 4089872 h 5251237"/>
              <a:gd name="connsiteX67" fmla="*/ 2014661 w 4702616"/>
              <a:gd name="connsiteY67" fmla="*/ 3960332 h 5251237"/>
              <a:gd name="connsiteX68" fmla="*/ 2106101 w 4702616"/>
              <a:gd name="connsiteY68" fmla="*/ 3891752 h 5251237"/>
              <a:gd name="connsiteX69" fmla="*/ 2189921 w 4702616"/>
              <a:gd name="connsiteY69" fmla="*/ 3876512 h 5251237"/>
              <a:gd name="connsiteX70" fmla="*/ 2266121 w 4702616"/>
              <a:gd name="connsiteY70" fmla="*/ 3945092 h 5251237"/>
              <a:gd name="connsiteX71" fmla="*/ 2288981 w 4702616"/>
              <a:gd name="connsiteY71" fmla="*/ 4097492 h 5251237"/>
              <a:gd name="connsiteX72" fmla="*/ 2266121 w 4702616"/>
              <a:gd name="connsiteY72" fmla="*/ 4265132 h 5251237"/>
              <a:gd name="connsiteX73" fmla="*/ 2197541 w 4702616"/>
              <a:gd name="connsiteY73" fmla="*/ 4417532 h 5251237"/>
              <a:gd name="connsiteX74" fmla="*/ 2174681 w 4702616"/>
              <a:gd name="connsiteY74" fmla="*/ 4478492 h 5251237"/>
              <a:gd name="connsiteX75" fmla="*/ 2243261 w 4702616"/>
              <a:gd name="connsiteY75" fmla="*/ 4547072 h 5251237"/>
              <a:gd name="connsiteX76" fmla="*/ 2395661 w 4702616"/>
              <a:gd name="connsiteY76" fmla="*/ 4554692 h 5251237"/>
              <a:gd name="connsiteX77" fmla="*/ 2525201 w 4702616"/>
              <a:gd name="connsiteY77" fmla="*/ 4615652 h 5251237"/>
              <a:gd name="connsiteX78" fmla="*/ 2517581 w 4702616"/>
              <a:gd name="connsiteY78" fmla="*/ 4729952 h 5251237"/>
              <a:gd name="connsiteX79" fmla="*/ 2517581 w 4702616"/>
              <a:gd name="connsiteY79" fmla="*/ 4829012 h 5251237"/>
              <a:gd name="connsiteX80" fmla="*/ 2677601 w 4702616"/>
              <a:gd name="connsiteY80" fmla="*/ 4973792 h 5251237"/>
              <a:gd name="connsiteX81" fmla="*/ 2921441 w 4702616"/>
              <a:gd name="connsiteY81" fmla="*/ 5141432 h 5251237"/>
              <a:gd name="connsiteX82" fmla="*/ 3180521 w 4702616"/>
              <a:gd name="connsiteY82" fmla="*/ 5217632 h 5251237"/>
              <a:gd name="connsiteX83" fmla="*/ 3310061 w 4702616"/>
              <a:gd name="connsiteY83" fmla="*/ 5225252 h 5251237"/>
              <a:gd name="connsiteX84" fmla="*/ 3416741 w 4702616"/>
              <a:gd name="connsiteY84" fmla="*/ 4882352 h 5251237"/>
              <a:gd name="connsiteX85" fmla="*/ 3409121 w 4702616"/>
              <a:gd name="connsiteY85" fmla="*/ 4691852 h 5251237"/>
              <a:gd name="connsiteX86" fmla="*/ 3462461 w 4702616"/>
              <a:gd name="connsiteY86" fmla="*/ 4585172 h 5251237"/>
              <a:gd name="connsiteX87" fmla="*/ 3622481 w 4702616"/>
              <a:gd name="connsiteY87" fmla="*/ 4531832 h 5251237"/>
              <a:gd name="connsiteX88" fmla="*/ 3706301 w 4702616"/>
              <a:gd name="connsiteY88" fmla="*/ 4470872 h 5251237"/>
              <a:gd name="connsiteX89" fmla="*/ 3706301 w 4702616"/>
              <a:gd name="connsiteY89" fmla="*/ 4348952 h 5251237"/>
              <a:gd name="connsiteX90" fmla="*/ 3851081 w 4702616"/>
              <a:gd name="connsiteY90" fmla="*/ 4379432 h 5251237"/>
              <a:gd name="connsiteX91" fmla="*/ 3843461 w 4702616"/>
              <a:gd name="connsiteY91" fmla="*/ 4547072 h 5251237"/>
              <a:gd name="connsiteX92" fmla="*/ 3790121 w 4702616"/>
              <a:gd name="connsiteY92" fmla="*/ 4684232 h 5251237"/>
              <a:gd name="connsiteX93" fmla="*/ 3736781 w 4702616"/>
              <a:gd name="connsiteY93" fmla="*/ 4760432 h 5251237"/>
              <a:gd name="connsiteX94" fmla="*/ 3599621 w 4702616"/>
              <a:gd name="connsiteY94" fmla="*/ 4760432 h 5251237"/>
              <a:gd name="connsiteX95" fmla="*/ 3561521 w 4702616"/>
              <a:gd name="connsiteY95" fmla="*/ 4813772 h 5251237"/>
              <a:gd name="connsiteX96" fmla="*/ 3652961 w 4702616"/>
              <a:gd name="connsiteY96" fmla="*/ 4836632 h 5251237"/>
              <a:gd name="connsiteX97" fmla="*/ 3782501 w 4702616"/>
              <a:gd name="connsiteY97" fmla="*/ 4836632 h 5251237"/>
              <a:gd name="connsiteX98" fmla="*/ 3919661 w 4702616"/>
              <a:gd name="connsiteY98" fmla="*/ 4859492 h 5251237"/>
              <a:gd name="connsiteX99" fmla="*/ 4011101 w 4702616"/>
              <a:gd name="connsiteY99" fmla="*/ 4752812 h 5251237"/>
              <a:gd name="connsiteX100" fmla="*/ 4018721 w 4702616"/>
              <a:gd name="connsiteY100" fmla="*/ 4554692 h 5251237"/>
              <a:gd name="connsiteX101" fmla="*/ 4133021 w 4702616"/>
              <a:gd name="connsiteY101" fmla="*/ 4394672 h 5251237"/>
              <a:gd name="connsiteX102" fmla="*/ 4270181 w 4702616"/>
              <a:gd name="connsiteY102" fmla="*/ 4326092 h 5251237"/>
              <a:gd name="connsiteX103" fmla="*/ 4392101 w 4702616"/>
              <a:gd name="connsiteY103" fmla="*/ 4242272 h 5251237"/>
              <a:gd name="connsiteX104" fmla="*/ 4582601 w 4702616"/>
              <a:gd name="connsiteY104" fmla="*/ 4120352 h 5251237"/>
              <a:gd name="connsiteX105" fmla="*/ 4689281 w 4702616"/>
              <a:gd name="connsiteY105" fmla="*/ 4120352 h 5251237"/>
              <a:gd name="connsiteX106" fmla="*/ 4689281 w 4702616"/>
              <a:gd name="connsiteY106" fmla="*/ 2596352 h 5251237"/>
              <a:gd name="connsiteX107" fmla="*/ 4582601 w 4702616"/>
              <a:gd name="connsiteY107" fmla="*/ 2527772 h 5251237"/>
              <a:gd name="connsiteX108" fmla="*/ 4437821 w 4702616"/>
              <a:gd name="connsiteY108" fmla="*/ 2436332 h 5251237"/>
              <a:gd name="connsiteX109" fmla="*/ 4346381 w 4702616"/>
              <a:gd name="connsiteY109" fmla="*/ 2329652 h 5251237"/>
              <a:gd name="connsiteX110" fmla="*/ 4300661 w 4702616"/>
              <a:gd name="connsiteY110" fmla="*/ 2390612 h 5251237"/>
              <a:gd name="connsiteX111" fmla="*/ 4270181 w 4702616"/>
              <a:gd name="connsiteY111" fmla="*/ 2466812 h 5251237"/>
              <a:gd name="connsiteX112" fmla="*/ 4209221 w 4702616"/>
              <a:gd name="connsiteY112" fmla="*/ 2550632 h 5251237"/>
              <a:gd name="connsiteX113" fmla="*/ 4079681 w 4702616"/>
              <a:gd name="connsiteY113" fmla="*/ 2588732 h 5251237"/>
              <a:gd name="connsiteX114" fmla="*/ 4033961 w 4702616"/>
              <a:gd name="connsiteY114" fmla="*/ 2512532 h 5251237"/>
              <a:gd name="connsiteX115" fmla="*/ 3835841 w 4702616"/>
              <a:gd name="connsiteY115" fmla="*/ 2443952 h 5251237"/>
              <a:gd name="connsiteX116" fmla="*/ 3752021 w 4702616"/>
              <a:gd name="connsiteY116" fmla="*/ 2398232 h 5251237"/>
              <a:gd name="connsiteX117" fmla="*/ 4018721 w 4702616"/>
              <a:gd name="connsiteY117" fmla="*/ 2215352 h 5251237"/>
              <a:gd name="connsiteX118" fmla="*/ 4033961 w 4702616"/>
              <a:gd name="connsiteY118" fmla="*/ 2131532 h 5251237"/>
              <a:gd name="connsiteX119" fmla="*/ 3858701 w 4702616"/>
              <a:gd name="connsiteY119" fmla="*/ 2032472 h 5251237"/>
              <a:gd name="connsiteX120" fmla="*/ 3980621 w 4702616"/>
              <a:gd name="connsiteY120" fmla="*/ 1918172 h 5251237"/>
              <a:gd name="connsiteX121" fmla="*/ 3957761 w 4702616"/>
              <a:gd name="connsiteY121" fmla="*/ 1750532 h 5251237"/>
              <a:gd name="connsiteX122" fmla="*/ 3912041 w 4702616"/>
              <a:gd name="connsiteY122" fmla="*/ 1628612 h 5251237"/>
              <a:gd name="connsiteX123" fmla="*/ 3683441 w 4702616"/>
              <a:gd name="connsiteY123" fmla="*/ 1674332 h 5251237"/>
              <a:gd name="connsiteX124" fmla="*/ 3592001 w 4702616"/>
              <a:gd name="connsiteY124" fmla="*/ 1560032 h 5251237"/>
              <a:gd name="connsiteX125" fmla="*/ 3637721 w 4702616"/>
              <a:gd name="connsiteY125" fmla="*/ 1400012 h 5251237"/>
              <a:gd name="connsiteX126" fmla="*/ 3599621 w 4702616"/>
              <a:gd name="connsiteY126" fmla="*/ 1323812 h 5251237"/>
              <a:gd name="connsiteX127" fmla="*/ 3492941 w 4702616"/>
              <a:gd name="connsiteY127" fmla="*/ 1354292 h 5251237"/>
              <a:gd name="connsiteX128" fmla="*/ 3348161 w 4702616"/>
              <a:gd name="connsiteY128" fmla="*/ 1369532 h 5251237"/>
              <a:gd name="connsiteX129" fmla="*/ 3241481 w 4702616"/>
              <a:gd name="connsiteY129" fmla="*/ 1262852 h 5251237"/>
              <a:gd name="connsiteX130" fmla="*/ 3150041 w 4702616"/>
              <a:gd name="connsiteY130" fmla="*/ 1209512 h 5251237"/>
              <a:gd name="connsiteX131" fmla="*/ 3077651 w 4702616"/>
              <a:gd name="connsiteY131" fmla="*/ 1337147 h 5251237"/>
              <a:gd name="connsiteX132" fmla="*/ 3020501 w 4702616"/>
              <a:gd name="connsiteY132" fmla="*/ 1382867 h 5251237"/>
              <a:gd name="connsiteX133" fmla="*/ 2868101 w 4702616"/>
              <a:gd name="connsiteY133" fmla="*/ 1285712 h 5251237"/>
              <a:gd name="connsiteX134" fmla="*/ 2784281 w 4702616"/>
              <a:gd name="connsiteY134" fmla="*/ 1278092 h 5251237"/>
              <a:gd name="connsiteX135" fmla="*/ 2694746 w 4702616"/>
              <a:gd name="connsiteY135" fmla="*/ 1329527 h 5251237"/>
              <a:gd name="connsiteX136" fmla="*/ 2631881 w 4702616"/>
              <a:gd name="connsiteY136" fmla="*/ 1445732 h 5251237"/>
              <a:gd name="connsiteX137" fmla="*/ 2601401 w 4702616"/>
              <a:gd name="connsiteY137" fmla="*/ 1529552 h 5251237"/>
              <a:gd name="connsiteX138" fmla="*/ 2551871 w 4702616"/>
              <a:gd name="connsiteY138" fmla="*/ 1544791 h 5251237"/>
              <a:gd name="connsiteX139" fmla="*/ 2494721 w 4702616"/>
              <a:gd name="connsiteY139" fmla="*/ 1430492 h 5251237"/>
              <a:gd name="connsiteX140" fmla="*/ 2489006 w 4702616"/>
              <a:gd name="connsiteY140" fmla="*/ 1316192 h 5251237"/>
              <a:gd name="connsiteX141" fmla="*/ 2471861 w 4702616"/>
              <a:gd name="connsiteY141" fmla="*/ 1102832 h 5251237"/>
              <a:gd name="connsiteX142" fmla="*/ 2475671 w 4702616"/>
              <a:gd name="connsiteY142" fmla="*/ 908521 h 5251237"/>
              <a:gd name="connsiteX143" fmla="*/ 2540441 w 4702616"/>
              <a:gd name="connsiteY143" fmla="*/ 775171 h 5251237"/>
              <a:gd name="connsiteX144" fmla="*/ 2569016 w 4702616"/>
              <a:gd name="connsiteY144" fmla="*/ 704686 h 5251237"/>
              <a:gd name="connsiteX145" fmla="*/ 2652836 w 4702616"/>
              <a:gd name="connsiteY145" fmla="*/ 618961 h 5251237"/>
              <a:gd name="connsiteX146" fmla="*/ 2700461 w 4702616"/>
              <a:gd name="connsiteY146" fmla="*/ 592291 h 5251237"/>
              <a:gd name="connsiteX147" fmla="*/ 2567111 w 4702616"/>
              <a:gd name="connsiteY147" fmla="*/ 567526 h 5251237"/>
              <a:gd name="connsiteX148" fmla="*/ 2248976 w 4702616"/>
              <a:gd name="connsiteY148" fmla="*/ 628486 h 5251237"/>
              <a:gd name="connsiteX149" fmla="*/ 2277551 w 4702616"/>
              <a:gd name="connsiteY149" fmla="*/ 462751 h 5251237"/>
              <a:gd name="connsiteX150" fmla="*/ 2426141 w 4702616"/>
              <a:gd name="connsiteY150" fmla="*/ 234151 h 5251237"/>
              <a:gd name="connsiteX151" fmla="*/ 2393756 w 4702616"/>
              <a:gd name="connsiteY151" fmla="*/ 70321 h 5251237"/>
              <a:gd name="connsiteX152" fmla="*/ 2391851 w 4702616"/>
              <a:gd name="connsiteY152" fmla="*/ 5552 h 5251237"/>
              <a:gd name="connsiteX153" fmla="*/ 1843212 w 4702616"/>
              <a:gd name="connsiteY153" fmla="*/ 9362 h 5251237"/>
              <a:gd name="connsiteX154" fmla="*/ 1786061 w 4702616"/>
              <a:gd name="connsiteY154" fmla="*/ 173192 h 5251237"/>
              <a:gd name="connsiteX155" fmla="*/ 1641281 w 4702616"/>
              <a:gd name="connsiteY155" fmla="*/ 378932 h 5251237"/>
              <a:gd name="connsiteX156" fmla="*/ 1443161 w 4702616"/>
              <a:gd name="connsiteY156" fmla="*/ 493232 h 5251237"/>
              <a:gd name="connsiteX157" fmla="*/ 1534601 w 4702616"/>
              <a:gd name="connsiteY157" fmla="*/ 866612 h 5251237"/>
              <a:gd name="connsiteX158" fmla="*/ 1062161 w 4702616"/>
              <a:gd name="connsiteY158" fmla="*/ 775172 h 5251237"/>
              <a:gd name="connsiteX159" fmla="*/ 673541 w 4702616"/>
              <a:gd name="connsiteY159" fmla="*/ 432272 h 5251237"/>
              <a:gd name="connsiteX160" fmla="*/ 246821 w 4702616"/>
              <a:gd name="connsiteY160" fmla="*/ 211292 h 5251237"/>
              <a:gd name="connsiteX161" fmla="*/ 102042 w 4702616"/>
              <a:gd name="connsiteY161" fmla="*/ 325592 h 5251237"/>
              <a:gd name="connsiteX162" fmla="*/ 2981 w 4702616"/>
              <a:gd name="connsiteY162" fmla="*/ 409412 h 5251237"/>
              <a:gd name="connsiteX163" fmla="*/ 25841 w 4702616"/>
              <a:gd name="connsiteY163" fmla="*/ 538952 h 5251237"/>
              <a:gd name="connsiteX164" fmla="*/ 86801 w 4702616"/>
              <a:gd name="connsiteY164" fmla="*/ 615151 h 5251237"/>
              <a:gd name="connsiteX165" fmla="*/ 254442 w 4702616"/>
              <a:gd name="connsiteY165" fmla="*/ 706592 h 5251237"/>
              <a:gd name="connsiteX166" fmla="*/ 338261 w 4702616"/>
              <a:gd name="connsiteY166" fmla="*/ 782792 h 5251237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062161 w 4702616"/>
              <a:gd name="connsiteY159" fmla="*/ 769620 h 5245685"/>
              <a:gd name="connsiteX160" fmla="*/ 673541 w 4702616"/>
              <a:gd name="connsiteY160" fmla="*/ 426720 h 5245685"/>
              <a:gd name="connsiteX161" fmla="*/ 246821 w 4702616"/>
              <a:gd name="connsiteY161" fmla="*/ 205740 h 5245685"/>
              <a:gd name="connsiteX162" fmla="*/ 102042 w 4702616"/>
              <a:gd name="connsiteY162" fmla="*/ 320040 h 5245685"/>
              <a:gd name="connsiteX163" fmla="*/ 2981 w 4702616"/>
              <a:gd name="connsiteY163" fmla="*/ 403860 h 5245685"/>
              <a:gd name="connsiteX164" fmla="*/ 25841 w 4702616"/>
              <a:gd name="connsiteY164" fmla="*/ 533400 h 5245685"/>
              <a:gd name="connsiteX165" fmla="*/ 86801 w 4702616"/>
              <a:gd name="connsiteY165" fmla="*/ 609599 h 5245685"/>
              <a:gd name="connsiteX166" fmla="*/ 254442 w 4702616"/>
              <a:gd name="connsiteY166" fmla="*/ 701040 h 5245685"/>
              <a:gd name="connsiteX167" fmla="*/ 338261 w 4702616"/>
              <a:gd name="connsiteY167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62161 w 4702616"/>
              <a:gd name="connsiteY161" fmla="*/ 769620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02042 w 4702616"/>
              <a:gd name="connsiteY165" fmla="*/ 320040 h 5245685"/>
              <a:gd name="connsiteX166" fmla="*/ 2981 w 4702616"/>
              <a:gd name="connsiteY166" fmla="*/ 403860 h 5245685"/>
              <a:gd name="connsiteX167" fmla="*/ 25841 w 4702616"/>
              <a:gd name="connsiteY167" fmla="*/ 533400 h 5245685"/>
              <a:gd name="connsiteX168" fmla="*/ 86801 w 4702616"/>
              <a:gd name="connsiteY168" fmla="*/ 609599 h 5245685"/>
              <a:gd name="connsiteX169" fmla="*/ 254442 w 4702616"/>
              <a:gd name="connsiteY169" fmla="*/ 701040 h 5245685"/>
              <a:gd name="connsiteX170" fmla="*/ 338261 w 4702616"/>
              <a:gd name="connsiteY17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02042 w 4702616"/>
              <a:gd name="connsiteY166" fmla="*/ 320040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39177 w 4702616"/>
              <a:gd name="connsiteY166" fmla="*/ 272415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17460 w 4702616"/>
              <a:gd name="connsiteY166" fmla="*/ 237008 h 5245685"/>
              <a:gd name="connsiteX167" fmla="*/ 39177 w 4702616"/>
              <a:gd name="connsiteY167" fmla="*/ 272415 h 5245685"/>
              <a:gd name="connsiteX168" fmla="*/ 2981 w 4702616"/>
              <a:gd name="connsiteY168" fmla="*/ 403860 h 5245685"/>
              <a:gd name="connsiteX169" fmla="*/ 25841 w 4702616"/>
              <a:gd name="connsiteY169" fmla="*/ 533400 h 5245685"/>
              <a:gd name="connsiteX170" fmla="*/ 86801 w 4702616"/>
              <a:gd name="connsiteY170" fmla="*/ 609599 h 5245685"/>
              <a:gd name="connsiteX171" fmla="*/ 254442 w 4702616"/>
              <a:gd name="connsiteY171" fmla="*/ 701040 h 5245685"/>
              <a:gd name="connsiteX172" fmla="*/ 338261 w 4702616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114744 w 4730559"/>
              <a:gd name="connsiteY170" fmla="*/ 609599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92874 w 4730559"/>
              <a:gd name="connsiteY172" fmla="*/ 763905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70194 w 4730559"/>
              <a:gd name="connsiteY172" fmla="*/ 728498 h 5245685"/>
              <a:gd name="connsiteX173" fmla="*/ 392874 w 4730559"/>
              <a:gd name="connsiteY173" fmla="*/ 763905 h 5245685"/>
              <a:gd name="connsiteX0" fmla="*/ 389064 w 4725721"/>
              <a:gd name="connsiteY0" fmla="*/ 769620 h 5245685"/>
              <a:gd name="connsiteX1" fmla="*/ 510984 w 4725721"/>
              <a:gd name="connsiteY1" fmla="*/ 937260 h 5245685"/>
              <a:gd name="connsiteX2" fmla="*/ 731964 w 4725721"/>
              <a:gd name="connsiteY2" fmla="*/ 967740 h 5245685"/>
              <a:gd name="connsiteX3" fmla="*/ 983424 w 4725721"/>
              <a:gd name="connsiteY3" fmla="*/ 1089660 h 5245685"/>
              <a:gd name="connsiteX4" fmla="*/ 960564 w 4725721"/>
              <a:gd name="connsiteY4" fmla="*/ 1203960 h 5245685"/>
              <a:gd name="connsiteX5" fmla="*/ 1128204 w 4725721"/>
              <a:gd name="connsiteY5" fmla="*/ 1325880 h 5245685"/>
              <a:gd name="connsiteX6" fmla="*/ 1166304 w 4725721"/>
              <a:gd name="connsiteY6" fmla="*/ 1424940 h 5245685"/>
              <a:gd name="connsiteX7" fmla="*/ 1006284 w 4725721"/>
              <a:gd name="connsiteY7" fmla="*/ 1531620 h 5245685"/>
              <a:gd name="connsiteX8" fmla="*/ 952944 w 4725721"/>
              <a:gd name="connsiteY8" fmla="*/ 1615440 h 5245685"/>
              <a:gd name="connsiteX9" fmla="*/ 1036764 w 4725721"/>
              <a:gd name="connsiteY9" fmla="*/ 1798320 h 5245685"/>
              <a:gd name="connsiteX10" fmla="*/ 1120584 w 4725721"/>
              <a:gd name="connsiteY10" fmla="*/ 1920240 h 5245685"/>
              <a:gd name="connsiteX11" fmla="*/ 1272984 w 4725721"/>
              <a:gd name="connsiteY11" fmla="*/ 2011680 h 5245685"/>
              <a:gd name="connsiteX12" fmla="*/ 1387284 w 4725721"/>
              <a:gd name="connsiteY12" fmla="*/ 1935480 h 5245685"/>
              <a:gd name="connsiteX13" fmla="*/ 1455864 w 4725721"/>
              <a:gd name="connsiteY13" fmla="*/ 1935480 h 5245685"/>
              <a:gd name="connsiteX14" fmla="*/ 1493964 w 4725721"/>
              <a:gd name="connsiteY14" fmla="*/ 2049780 h 5245685"/>
              <a:gd name="connsiteX15" fmla="*/ 1547304 w 4725721"/>
              <a:gd name="connsiteY15" fmla="*/ 2141220 h 5245685"/>
              <a:gd name="connsiteX16" fmla="*/ 1562544 w 4725721"/>
              <a:gd name="connsiteY16" fmla="*/ 2225040 h 5245685"/>
              <a:gd name="connsiteX17" fmla="*/ 1433004 w 4725721"/>
              <a:gd name="connsiteY17" fmla="*/ 2301240 h 5245685"/>
              <a:gd name="connsiteX18" fmla="*/ 1448244 w 4725721"/>
              <a:gd name="connsiteY18" fmla="*/ 2392680 h 5245685"/>
              <a:gd name="connsiteX19" fmla="*/ 1341564 w 4725721"/>
              <a:gd name="connsiteY19" fmla="*/ 2415540 h 5245685"/>
              <a:gd name="connsiteX20" fmla="*/ 1219644 w 4725721"/>
              <a:gd name="connsiteY20" fmla="*/ 2362200 h 5245685"/>
              <a:gd name="connsiteX21" fmla="*/ 1082484 w 4725721"/>
              <a:gd name="connsiteY21" fmla="*/ 2453640 h 5245685"/>
              <a:gd name="connsiteX22" fmla="*/ 1135824 w 4725721"/>
              <a:gd name="connsiteY22" fmla="*/ 2567940 h 5245685"/>
              <a:gd name="connsiteX23" fmla="*/ 1333944 w 4725721"/>
              <a:gd name="connsiteY23" fmla="*/ 2628900 h 5245685"/>
              <a:gd name="connsiteX24" fmla="*/ 1417764 w 4725721"/>
              <a:gd name="connsiteY24" fmla="*/ 2644140 h 5245685"/>
              <a:gd name="connsiteX25" fmla="*/ 1265364 w 4725721"/>
              <a:gd name="connsiteY25" fmla="*/ 2705100 h 5245685"/>
              <a:gd name="connsiteX26" fmla="*/ 1151064 w 4725721"/>
              <a:gd name="connsiteY26" fmla="*/ 2766060 h 5245685"/>
              <a:gd name="connsiteX27" fmla="*/ 1120584 w 4725721"/>
              <a:gd name="connsiteY27" fmla="*/ 2819400 h 5245685"/>
              <a:gd name="connsiteX28" fmla="*/ 1151064 w 4725721"/>
              <a:gd name="connsiteY28" fmla="*/ 2918460 h 5245685"/>
              <a:gd name="connsiteX29" fmla="*/ 1097724 w 4725721"/>
              <a:gd name="connsiteY29" fmla="*/ 2956560 h 5245685"/>
              <a:gd name="connsiteX30" fmla="*/ 945324 w 4725721"/>
              <a:gd name="connsiteY30" fmla="*/ 2887980 h 5245685"/>
              <a:gd name="connsiteX31" fmla="*/ 853884 w 4725721"/>
              <a:gd name="connsiteY31" fmla="*/ 2849880 h 5245685"/>
              <a:gd name="connsiteX32" fmla="*/ 724344 w 4725721"/>
              <a:gd name="connsiteY32" fmla="*/ 2857500 h 5245685"/>
              <a:gd name="connsiteX33" fmla="*/ 587184 w 4725721"/>
              <a:gd name="connsiteY33" fmla="*/ 2918460 h 5245685"/>
              <a:gd name="connsiteX34" fmla="*/ 480504 w 4725721"/>
              <a:gd name="connsiteY34" fmla="*/ 2956560 h 5245685"/>
              <a:gd name="connsiteX35" fmla="*/ 320484 w 4725721"/>
              <a:gd name="connsiteY35" fmla="*/ 3048000 h 5245685"/>
              <a:gd name="connsiteX36" fmla="*/ 457644 w 4725721"/>
              <a:gd name="connsiteY36" fmla="*/ 3208020 h 5245685"/>
              <a:gd name="connsiteX37" fmla="*/ 686244 w 4725721"/>
              <a:gd name="connsiteY37" fmla="*/ 3268980 h 5245685"/>
              <a:gd name="connsiteX38" fmla="*/ 899604 w 4725721"/>
              <a:gd name="connsiteY38" fmla="*/ 3284220 h 5245685"/>
              <a:gd name="connsiteX39" fmla="*/ 1036764 w 4725721"/>
              <a:gd name="connsiteY39" fmla="*/ 3307080 h 5245685"/>
              <a:gd name="connsiteX40" fmla="*/ 1196784 w 4725721"/>
              <a:gd name="connsiteY40" fmla="*/ 3345180 h 5245685"/>
              <a:gd name="connsiteX41" fmla="*/ 1356804 w 4725721"/>
              <a:gd name="connsiteY41" fmla="*/ 3474720 h 5245685"/>
              <a:gd name="connsiteX42" fmla="*/ 1326324 w 4725721"/>
              <a:gd name="connsiteY42" fmla="*/ 3528060 h 5245685"/>
              <a:gd name="connsiteX43" fmla="*/ 1227264 w 4725721"/>
              <a:gd name="connsiteY43" fmla="*/ 3535680 h 5245685"/>
              <a:gd name="connsiteX44" fmla="*/ 998664 w 4725721"/>
              <a:gd name="connsiteY44" fmla="*/ 3558540 h 5245685"/>
              <a:gd name="connsiteX45" fmla="*/ 831024 w 4725721"/>
              <a:gd name="connsiteY45" fmla="*/ 3581400 h 5245685"/>
              <a:gd name="connsiteX46" fmla="*/ 724344 w 4725721"/>
              <a:gd name="connsiteY46" fmla="*/ 3642360 h 5245685"/>
              <a:gd name="connsiteX47" fmla="*/ 610044 w 4725721"/>
              <a:gd name="connsiteY47" fmla="*/ 3680460 h 5245685"/>
              <a:gd name="connsiteX48" fmla="*/ 556704 w 4725721"/>
              <a:gd name="connsiteY48" fmla="*/ 3680460 h 5245685"/>
              <a:gd name="connsiteX49" fmla="*/ 488124 w 4725721"/>
              <a:gd name="connsiteY49" fmla="*/ 3756660 h 5245685"/>
              <a:gd name="connsiteX50" fmla="*/ 495744 w 4725721"/>
              <a:gd name="connsiteY50" fmla="*/ 3970020 h 5245685"/>
              <a:gd name="connsiteX51" fmla="*/ 594804 w 4725721"/>
              <a:gd name="connsiteY51" fmla="*/ 4107180 h 5245685"/>
              <a:gd name="connsiteX52" fmla="*/ 602424 w 4725721"/>
              <a:gd name="connsiteY52" fmla="*/ 4236720 h 5245685"/>
              <a:gd name="connsiteX53" fmla="*/ 495744 w 4725721"/>
              <a:gd name="connsiteY53" fmla="*/ 4389120 h 5245685"/>
              <a:gd name="connsiteX54" fmla="*/ 320484 w 4725721"/>
              <a:gd name="connsiteY54" fmla="*/ 4511040 h 5245685"/>
              <a:gd name="connsiteX55" fmla="*/ 267144 w 4725721"/>
              <a:gd name="connsiteY55" fmla="*/ 4632960 h 5245685"/>
              <a:gd name="connsiteX56" fmla="*/ 320484 w 4725721"/>
              <a:gd name="connsiteY56" fmla="*/ 4709160 h 5245685"/>
              <a:gd name="connsiteX57" fmla="*/ 602424 w 4725721"/>
              <a:gd name="connsiteY57" fmla="*/ 4579620 h 5245685"/>
              <a:gd name="connsiteX58" fmla="*/ 831024 w 4725721"/>
              <a:gd name="connsiteY58" fmla="*/ 4518660 h 5245685"/>
              <a:gd name="connsiteX59" fmla="*/ 991044 w 4725721"/>
              <a:gd name="connsiteY59" fmla="*/ 4511040 h 5245685"/>
              <a:gd name="connsiteX60" fmla="*/ 1219644 w 4725721"/>
              <a:gd name="connsiteY60" fmla="*/ 4541520 h 5245685"/>
              <a:gd name="connsiteX61" fmla="*/ 1326324 w 4725721"/>
              <a:gd name="connsiteY61" fmla="*/ 4541520 h 5245685"/>
              <a:gd name="connsiteX62" fmla="*/ 1425384 w 4725721"/>
              <a:gd name="connsiteY62" fmla="*/ 4442460 h 5245685"/>
              <a:gd name="connsiteX63" fmla="*/ 1547304 w 4725721"/>
              <a:gd name="connsiteY63" fmla="*/ 4434840 h 5245685"/>
              <a:gd name="connsiteX64" fmla="*/ 1699704 w 4725721"/>
              <a:gd name="connsiteY64" fmla="*/ 4320540 h 5245685"/>
              <a:gd name="connsiteX65" fmla="*/ 1821624 w 4725721"/>
              <a:gd name="connsiteY65" fmla="*/ 4213860 h 5245685"/>
              <a:gd name="connsiteX66" fmla="*/ 1958784 w 4725721"/>
              <a:gd name="connsiteY66" fmla="*/ 4084320 h 5245685"/>
              <a:gd name="connsiteX67" fmla="*/ 2042604 w 4725721"/>
              <a:gd name="connsiteY67" fmla="*/ 3954780 h 5245685"/>
              <a:gd name="connsiteX68" fmla="*/ 2134044 w 4725721"/>
              <a:gd name="connsiteY68" fmla="*/ 3886200 h 5245685"/>
              <a:gd name="connsiteX69" fmla="*/ 2217864 w 4725721"/>
              <a:gd name="connsiteY69" fmla="*/ 3870960 h 5245685"/>
              <a:gd name="connsiteX70" fmla="*/ 2294064 w 4725721"/>
              <a:gd name="connsiteY70" fmla="*/ 3939540 h 5245685"/>
              <a:gd name="connsiteX71" fmla="*/ 2316924 w 4725721"/>
              <a:gd name="connsiteY71" fmla="*/ 4091940 h 5245685"/>
              <a:gd name="connsiteX72" fmla="*/ 2294064 w 4725721"/>
              <a:gd name="connsiteY72" fmla="*/ 4259580 h 5245685"/>
              <a:gd name="connsiteX73" fmla="*/ 2225484 w 4725721"/>
              <a:gd name="connsiteY73" fmla="*/ 4411980 h 5245685"/>
              <a:gd name="connsiteX74" fmla="*/ 2202624 w 4725721"/>
              <a:gd name="connsiteY74" fmla="*/ 4472940 h 5245685"/>
              <a:gd name="connsiteX75" fmla="*/ 2271204 w 4725721"/>
              <a:gd name="connsiteY75" fmla="*/ 4541520 h 5245685"/>
              <a:gd name="connsiteX76" fmla="*/ 2423604 w 4725721"/>
              <a:gd name="connsiteY76" fmla="*/ 4549140 h 5245685"/>
              <a:gd name="connsiteX77" fmla="*/ 2553144 w 4725721"/>
              <a:gd name="connsiteY77" fmla="*/ 4610100 h 5245685"/>
              <a:gd name="connsiteX78" fmla="*/ 2545524 w 4725721"/>
              <a:gd name="connsiteY78" fmla="*/ 4724400 h 5245685"/>
              <a:gd name="connsiteX79" fmla="*/ 2545524 w 4725721"/>
              <a:gd name="connsiteY79" fmla="*/ 4823460 h 5245685"/>
              <a:gd name="connsiteX80" fmla="*/ 2705544 w 4725721"/>
              <a:gd name="connsiteY80" fmla="*/ 4968240 h 5245685"/>
              <a:gd name="connsiteX81" fmla="*/ 2949384 w 4725721"/>
              <a:gd name="connsiteY81" fmla="*/ 5135880 h 5245685"/>
              <a:gd name="connsiteX82" fmla="*/ 3208464 w 4725721"/>
              <a:gd name="connsiteY82" fmla="*/ 5212080 h 5245685"/>
              <a:gd name="connsiteX83" fmla="*/ 3338004 w 4725721"/>
              <a:gd name="connsiteY83" fmla="*/ 5219700 h 5245685"/>
              <a:gd name="connsiteX84" fmla="*/ 3444684 w 4725721"/>
              <a:gd name="connsiteY84" fmla="*/ 4876800 h 5245685"/>
              <a:gd name="connsiteX85" fmla="*/ 3437064 w 4725721"/>
              <a:gd name="connsiteY85" fmla="*/ 4686300 h 5245685"/>
              <a:gd name="connsiteX86" fmla="*/ 3490404 w 4725721"/>
              <a:gd name="connsiteY86" fmla="*/ 4579620 h 5245685"/>
              <a:gd name="connsiteX87" fmla="*/ 3650424 w 4725721"/>
              <a:gd name="connsiteY87" fmla="*/ 4526280 h 5245685"/>
              <a:gd name="connsiteX88" fmla="*/ 3734244 w 4725721"/>
              <a:gd name="connsiteY88" fmla="*/ 4465320 h 5245685"/>
              <a:gd name="connsiteX89" fmla="*/ 3734244 w 4725721"/>
              <a:gd name="connsiteY89" fmla="*/ 4343400 h 5245685"/>
              <a:gd name="connsiteX90" fmla="*/ 3879024 w 4725721"/>
              <a:gd name="connsiteY90" fmla="*/ 4373880 h 5245685"/>
              <a:gd name="connsiteX91" fmla="*/ 3871404 w 4725721"/>
              <a:gd name="connsiteY91" fmla="*/ 4541520 h 5245685"/>
              <a:gd name="connsiteX92" fmla="*/ 3818064 w 4725721"/>
              <a:gd name="connsiteY92" fmla="*/ 4678680 h 5245685"/>
              <a:gd name="connsiteX93" fmla="*/ 3764724 w 4725721"/>
              <a:gd name="connsiteY93" fmla="*/ 4754880 h 5245685"/>
              <a:gd name="connsiteX94" fmla="*/ 3627564 w 4725721"/>
              <a:gd name="connsiteY94" fmla="*/ 4754880 h 5245685"/>
              <a:gd name="connsiteX95" fmla="*/ 3589464 w 4725721"/>
              <a:gd name="connsiteY95" fmla="*/ 4808220 h 5245685"/>
              <a:gd name="connsiteX96" fmla="*/ 3680904 w 4725721"/>
              <a:gd name="connsiteY96" fmla="*/ 4831080 h 5245685"/>
              <a:gd name="connsiteX97" fmla="*/ 3810444 w 4725721"/>
              <a:gd name="connsiteY97" fmla="*/ 4831080 h 5245685"/>
              <a:gd name="connsiteX98" fmla="*/ 3947604 w 4725721"/>
              <a:gd name="connsiteY98" fmla="*/ 4853940 h 5245685"/>
              <a:gd name="connsiteX99" fmla="*/ 4039044 w 4725721"/>
              <a:gd name="connsiteY99" fmla="*/ 4747260 h 5245685"/>
              <a:gd name="connsiteX100" fmla="*/ 4046664 w 4725721"/>
              <a:gd name="connsiteY100" fmla="*/ 4549140 h 5245685"/>
              <a:gd name="connsiteX101" fmla="*/ 4160964 w 4725721"/>
              <a:gd name="connsiteY101" fmla="*/ 4389120 h 5245685"/>
              <a:gd name="connsiteX102" fmla="*/ 4298124 w 4725721"/>
              <a:gd name="connsiteY102" fmla="*/ 4320540 h 5245685"/>
              <a:gd name="connsiteX103" fmla="*/ 4420044 w 4725721"/>
              <a:gd name="connsiteY103" fmla="*/ 4236720 h 5245685"/>
              <a:gd name="connsiteX104" fmla="*/ 4610544 w 4725721"/>
              <a:gd name="connsiteY104" fmla="*/ 4114800 h 5245685"/>
              <a:gd name="connsiteX105" fmla="*/ 4717224 w 4725721"/>
              <a:gd name="connsiteY105" fmla="*/ 4114800 h 5245685"/>
              <a:gd name="connsiteX106" fmla="*/ 4717224 w 4725721"/>
              <a:gd name="connsiteY106" fmla="*/ 2590800 h 5245685"/>
              <a:gd name="connsiteX107" fmla="*/ 4610544 w 4725721"/>
              <a:gd name="connsiteY107" fmla="*/ 2522220 h 5245685"/>
              <a:gd name="connsiteX108" fmla="*/ 4465764 w 4725721"/>
              <a:gd name="connsiteY108" fmla="*/ 2430780 h 5245685"/>
              <a:gd name="connsiteX109" fmla="*/ 4374324 w 4725721"/>
              <a:gd name="connsiteY109" fmla="*/ 2324100 h 5245685"/>
              <a:gd name="connsiteX110" fmla="*/ 4328604 w 4725721"/>
              <a:gd name="connsiteY110" fmla="*/ 2385060 h 5245685"/>
              <a:gd name="connsiteX111" fmla="*/ 4298124 w 4725721"/>
              <a:gd name="connsiteY111" fmla="*/ 2461260 h 5245685"/>
              <a:gd name="connsiteX112" fmla="*/ 4237164 w 4725721"/>
              <a:gd name="connsiteY112" fmla="*/ 2545080 h 5245685"/>
              <a:gd name="connsiteX113" fmla="*/ 4107624 w 4725721"/>
              <a:gd name="connsiteY113" fmla="*/ 2583180 h 5245685"/>
              <a:gd name="connsiteX114" fmla="*/ 4061904 w 4725721"/>
              <a:gd name="connsiteY114" fmla="*/ 2506980 h 5245685"/>
              <a:gd name="connsiteX115" fmla="*/ 3863784 w 4725721"/>
              <a:gd name="connsiteY115" fmla="*/ 2438400 h 5245685"/>
              <a:gd name="connsiteX116" fmla="*/ 3779964 w 4725721"/>
              <a:gd name="connsiteY116" fmla="*/ 2392680 h 5245685"/>
              <a:gd name="connsiteX117" fmla="*/ 4046664 w 4725721"/>
              <a:gd name="connsiteY117" fmla="*/ 2209800 h 5245685"/>
              <a:gd name="connsiteX118" fmla="*/ 4061904 w 4725721"/>
              <a:gd name="connsiteY118" fmla="*/ 2125980 h 5245685"/>
              <a:gd name="connsiteX119" fmla="*/ 3886644 w 4725721"/>
              <a:gd name="connsiteY119" fmla="*/ 2026920 h 5245685"/>
              <a:gd name="connsiteX120" fmla="*/ 4008564 w 4725721"/>
              <a:gd name="connsiteY120" fmla="*/ 1912620 h 5245685"/>
              <a:gd name="connsiteX121" fmla="*/ 3985704 w 4725721"/>
              <a:gd name="connsiteY121" fmla="*/ 1744980 h 5245685"/>
              <a:gd name="connsiteX122" fmla="*/ 3939984 w 4725721"/>
              <a:gd name="connsiteY122" fmla="*/ 1623060 h 5245685"/>
              <a:gd name="connsiteX123" fmla="*/ 3711384 w 4725721"/>
              <a:gd name="connsiteY123" fmla="*/ 1668780 h 5245685"/>
              <a:gd name="connsiteX124" fmla="*/ 3619944 w 4725721"/>
              <a:gd name="connsiteY124" fmla="*/ 1554480 h 5245685"/>
              <a:gd name="connsiteX125" fmla="*/ 3665664 w 4725721"/>
              <a:gd name="connsiteY125" fmla="*/ 1394460 h 5245685"/>
              <a:gd name="connsiteX126" fmla="*/ 3627564 w 4725721"/>
              <a:gd name="connsiteY126" fmla="*/ 1318260 h 5245685"/>
              <a:gd name="connsiteX127" fmla="*/ 3520884 w 4725721"/>
              <a:gd name="connsiteY127" fmla="*/ 1348740 h 5245685"/>
              <a:gd name="connsiteX128" fmla="*/ 3376104 w 4725721"/>
              <a:gd name="connsiteY128" fmla="*/ 1363980 h 5245685"/>
              <a:gd name="connsiteX129" fmla="*/ 3269424 w 4725721"/>
              <a:gd name="connsiteY129" fmla="*/ 1257300 h 5245685"/>
              <a:gd name="connsiteX130" fmla="*/ 3177984 w 4725721"/>
              <a:gd name="connsiteY130" fmla="*/ 1203960 h 5245685"/>
              <a:gd name="connsiteX131" fmla="*/ 3105594 w 4725721"/>
              <a:gd name="connsiteY131" fmla="*/ 1331595 h 5245685"/>
              <a:gd name="connsiteX132" fmla="*/ 3048444 w 4725721"/>
              <a:gd name="connsiteY132" fmla="*/ 1377315 h 5245685"/>
              <a:gd name="connsiteX133" fmla="*/ 2896044 w 4725721"/>
              <a:gd name="connsiteY133" fmla="*/ 1280160 h 5245685"/>
              <a:gd name="connsiteX134" fmla="*/ 2812224 w 4725721"/>
              <a:gd name="connsiteY134" fmla="*/ 1272540 h 5245685"/>
              <a:gd name="connsiteX135" fmla="*/ 2722689 w 4725721"/>
              <a:gd name="connsiteY135" fmla="*/ 1323975 h 5245685"/>
              <a:gd name="connsiteX136" fmla="*/ 2659824 w 4725721"/>
              <a:gd name="connsiteY136" fmla="*/ 1440180 h 5245685"/>
              <a:gd name="connsiteX137" fmla="*/ 2629344 w 4725721"/>
              <a:gd name="connsiteY137" fmla="*/ 1524000 h 5245685"/>
              <a:gd name="connsiteX138" fmla="*/ 2579814 w 4725721"/>
              <a:gd name="connsiteY138" fmla="*/ 1539239 h 5245685"/>
              <a:gd name="connsiteX139" fmla="*/ 2522664 w 4725721"/>
              <a:gd name="connsiteY139" fmla="*/ 1424940 h 5245685"/>
              <a:gd name="connsiteX140" fmla="*/ 2516949 w 4725721"/>
              <a:gd name="connsiteY140" fmla="*/ 1310640 h 5245685"/>
              <a:gd name="connsiteX141" fmla="*/ 2499804 w 4725721"/>
              <a:gd name="connsiteY141" fmla="*/ 1097280 h 5245685"/>
              <a:gd name="connsiteX142" fmla="*/ 2503614 w 4725721"/>
              <a:gd name="connsiteY142" fmla="*/ 902969 h 5245685"/>
              <a:gd name="connsiteX143" fmla="*/ 2568384 w 4725721"/>
              <a:gd name="connsiteY143" fmla="*/ 769619 h 5245685"/>
              <a:gd name="connsiteX144" fmla="*/ 2596959 w 4725721"/>
              <a:gd name="connsiteY144" fmla="*/ 699134 h 5245685"/>
              <a:gd name="connsiteX145" fmla="*/ 2680779 w 4725721"/>
              <a:gd name="connsiteY145" fmla="*/ 613409 h 5245685"/>
              <a:gd name="connsiteX146" fmla="*/ 2728404 w 4725721"/>
              <a:gd name="connsiteY146" fmla="*/ 586739 h 5245685"/>
              <a:gd name="connsiteX147" fmla="*/ 2595054 w 4725721"/>
              <a:gd name="connsiteY147" fmla="*/ 561974 h 5245685"/>
              <a:gd name="connsiteX148" fmla="*/ 2276919 w 4725721"/>
              <a:gd name="connsiteY148" fmla="*/ 622934 h 5245685"/>
              <a:gd name="connsiteX149" fmla="*/ 2305494 w 4725721"/>
              <a:gd name="connsiteY149" fmla="*/ 457199 h 5245685"/>
              <a:gd name="connsiteX150" fmla="*/ 2454084 w 4725721"/>
              <a:gd name="connsiteY150" fmla="*/ 228599 h 5245685"/>
              <a:gd name="connsiteX151" fmla="*/ 2421699 w 4725721"/>
              <a:gd name="connsiteY151" fmla="*/ 64769 h 5245685"/>
              <a:gd name="connsiteX152" fmla="*/ 2419794 w 4725721"/>
              <a:gd name="connsiteY152" fmla="*/ 0 h 5245685"/>
              <a:gd name="connsiteX153" fmla="*/ 1871155 w 4725721"/>
              <a:gd name="connsiteY153" fmla="*/ 3810 h 5245685"/>
              <a:gd name="connsiteX154" fmla="*/ 1831149 w 4725721"/>
              <a:gd name="connsiteY154" fmla="*/ 173355 h 5245685"/>
              <a:gd name="connsiteX155" fmla="*/ 1673034 w 4725721"/>
              <a:gd name="connsiteY155" fmla="*/ 382905 h 5245685"/>
              <a:gd name="connsiteX156" fmla="*/ 1471104 w 4725721"/>
              <a:gd name="connsiteY156" fmla="*/ 487680 h 5245685"/>
              <a:gd name="connsiteX157" fmla="*/ 1492059 w 4725721"/>
              <a:gd name="connsiteY157" fmla="*/ 621029 h 5245685"/>
              <a:gd name="connsiteX158" fmla="*/ 1594929 w 4725721"/>
              <a:gd name="connsiteY158" fmla="*/ 822960 h 5245685"/>
              <a:gd name="connsiteX159" fmla="*/ 1438719 w 4725721"/>
              <a:gd name="connsiteY159" fmla="*/ 813434 h 5245685"/>
              <a:gd name="connsiteX160" fmla="*/ 1225538 w 4725721"/>
              <a:gd name="connsiteY160" fmla="*/ 852323 h 5245685"/>
              <a:gd name="connsiteX161" fmla="*/ 1063434 w 4725721"/>
              <a:gd name="connsiteY161" fmla="*/ 775335 h 5245685"/>
              <a:gd name="connsiteX162" fmla="*/ 701484 w 4725721"/>
              <a:gd name="connsiteY162" fmla="*/ 426720 h 5245685"/>
              <a:gd name="connsiteX163" fmla="*/ 417818 w 4725721"/>
              <a:gd name="connsiteY163" fmla="*/ 322733 h 5245685"/>
              <a:gd name="connsiteX164" fmla="*/ 274764 w 4725721"/>
              <a:gd name="connsiteY164" fmla="*/ 205740 h 5245685"/>
              <a:gd name="connsiteX165" fmla="*/ 181598 w 4725721"/>
              <a:gd name="connsiteY165" fmla="*/ 200813 h 5245685"/>
              <a:gd name="connsiteX166" fmla="*/ 145403 w 4725721"/>
              <a:gd name="connsiteY166" fmla="*/ 237008 h 5245685"/>
              <a:gd name="connsiteX167" fmla="*/ 67120 w 4725721"/>
              <a:gd name="connsiteY167" fmla="*/ 272415 h 5245685"/>
              <a:gd name="connsiteX168" fmla="*/ 30924 w 4725721"/>
              <a:gd name="connsiteY168" fmla="*/ 403860 h 5245685"/>
              <a:gd name="connsiteX169" fmla="*/ 444 w 4725721"/>
              <a:gd name="connsiteY169" fmla="*/ 561975 h 5245685"/>
              <a:gd name="connsiteX170" fmla="*/ 99504 w 4725721"/>
              <a:gd name="connsiteY170" fmla="*/ 653414 h 5245685"/>
              <a:gd name="connsiteX171" fmla="*/ 282385 w 4725721"/>
              <a:gd name="connsiteY171" fmla="*/ 701040 h 5245685"/>
              <a:gd name="connsiteX172" fmla="*/ 370194 w 4725721"/>
              <a:gd name="connsiteY172" fmla="*/ 728498 h 5245685"/>
              <a:gd name="connsiteX173" fmla="*/ 392874 w 4725721"/>
              <a:gd name="connsiteY173" fmla="*/ 763905 h 524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725721" h="5245685">
                <a:moveTo>
                  <a:pt x="389064" y="769620"/>
                </a:moveTo>
                <a:cubicBezTo>
                  <a:pt x="421449" y="836930"/>
                  <a:pt x="453834" y="904240"/>
                  <a:pt x="510984" y="937260"/>
                </a:cubicBezTo>
                <a:cubicBezTo>
                  <a:pt x="568134" y="970280"/>
                  <a:pt x="653224" y="942340"/>
                  <a:pt x="731964" y="967740"/>
                </a:cubicBezTo>
                <a:cubicBezTo>
                  <a:pt x="810704" y="993140"/>
                  <a:pt x="945324" y="1050290"/>
                  <a:pt x="983424" y="1089660"/>
                </a:cubicBezTo>
                <a:cubicBezTo>
                  <a:pt x="1021524" y="1129030"/>
                  <a:pt x="936434" y="1164590"/>
                  <a:pt x="960564" y="1203960"/>
                </a:cubicBezTo>
                <a:cubicBezTo>
                  <a:pt x="984694" y="1243330"/>
                  <a:pt x="1093914" y="1289050"/>
                  <a:pt x="1128204" y="1325880"/>
                </a:cubicBezTo>
                <a:cubicBezTo>
                  <a:pt x="1162494" y="1362710"/>
                  <a:pt x="1186624" y="1390650"/>
                  <a:pt x="1166304" y="1424940"/>
                </a:cubicBezTo>
                <a:cubicBezTo>
                  <a:pt x="1145984" y="1459230"/>
                  <a:pt x="1041844" y="1499870"/>
                  <a:pt x="1006284" y="1531620"/>
                </a:cubicBezTo>
                <a:cubicBezTo>
                  <a:pt x="970724" y="1563370"/>
                  <a:pt x="947864" y="1570990"/>
                  <a:pt x="952944" y="1615440"/>
                </a:cubicBezTo>
                <a:cubicBezTo>
                  <a:pt x="958024" y="1659890"/>
                  <a:pt x="1008824" y="1747520"/>
                  <a:pt x="1036764" y="1798320"/>
                </a:cubicBezTo>
                <a:cubicBezTo>
                  <a:pt x="1064704" y="1849120"/>
                  <a:pt x="1081214" y="1884680"/>
                  <a:pt x="1120584" y="1920240"/>
                </a:cubicBezTo>
                <a:cubicBezTo>
                  <a:pt x="1159954" y="1955800"/>
                  <a:pt x="1228534" y="2009140"/>
                  <a:pt x="1272984" y="2011680"/>
                </a:cubicBezTo>
                <a:cubicBezTo>
                  <a:pt x="1317434" y="2014220"/>
                  <a:pt x="1356804" y="1948180"/>
                  <a:pt x="1387284" y="1935480"/>
                </a:cubicBezTo>
                <a:cubicBezTo>
                  <a:pt x="1417764" y="1922780"/>
                  <a:pt x="1438084" y="1916430"/>
                  <a:pt x="1455864" y="1935480"/>
                </a:cubicBezTo>
                <a:cubicBezTo>
                  <a:pt x="1473644" y="1954530"/>
                  <a:pt x="1478724" y="2015490"/>
                  <a:pt x="1493964" y="2049780"/>
                </a:cubicBezTo>
                <a:cubicBezTo>
                  <a:pt x="1509204" y="2084070"/>
                  <a:pt x="1535874" y="2112010"/>
                  <a:pt x="1547304" y="2141220"/>
                </a:cubicBezTo>
                <a:cubicBezTo>
                  <a:pt x="1558734" y="2170430"/>
                  <a:pt x="1581594" y="2198370"/>
                  <a:pt x="1562544" y="2225040"/>
                </a:cubicBezTo>
                <a:cubicBezTo>
                  <a:pt x="1543494" y="2251710"/>
                  <a:pt x="1452054" y="2273300"/>
                  <a:pt x="1433004" y="2301240"/>
                </a:cubicBezTo>
                <a:cubicBezTo>
                  <a:pt x="1413954" y="2329180"/>
                  <a:pt x="1463484" y="2373630"/>
                  <a:pt x="1448244" y="2392680"/>
                </a:cubicBezTo>
                <a:cubicBezTo>
                  <a:pt x="1433004" y="2411730"/>
                  <a:pt x="1379664" y="2420620"/>
                  <a:pt x="1341564" y="2415540"/>
                </a:cubicBezTo>
                <a:cubicBezTo>
                  <a:pt x="1303464" y="2410460"/>
                  <a:pt x="1262824" y="2355850"/>
                  <a:pt x="1219644" y="2362200"/>
                </a:cubicBezTo>
                <a:cubicBezTo>
                  <a:pt x="1176464" y="2368550"/>
                  <a:pt x="1096454" y="2419350"/>
                  <a:pt x="1082484" y="2453640"/>
                </a:cubicBezTo>
                <a:cubicBezTo>
                  <a:pt x="1068514" y="2487930"/>
                  <a:pt x="1093914" y="2538730"/>
                  <a:pt x="1135824" y="2567940"/>
                </a:cubicBezTo>
                <a:cubicBezTo>
                  <a:pt x="1177734" y="2597150"/>
                  <a:pt x="1286954" y="2616200"/>
                  <a:pt x="1333944" y="2628900"/>
                </a:cubicBezTo>
                <a:cubicBezTo>
                  <a:pt x="1380934" y="2641600"/>
                  <a:pt x="1429194" y="2631440"/>
                  <a:pt x="1417764" y="2644140"/>
                </a:cubicBezTo>
                <a:cubicBezTo>
                  <a:pt x="1406334" y="2656840"/>
                  <a:pt x="1309814" y="2684780"/>
                  <a:pt x="1265364" y="2705100"/>
                </a:cubicBezTo>
                <a:cubicBezTo>
                  <a:pt x="1220914" y="2725420"/>
                  <a:pt x="1175194" y="2747010"/>
                  <a:pt x="1151064" y="2766060"/>
                </a:cubicBezTo>
                <a:cubicBezTo>
                  <a:pt x="1126934" y="2785110"/>
                  <a:pt x="1120584" y="2794000"/>
                  <a:pt x="1120584" y="2819400"/>
                </a:cubicBezTo>
                <a:cubicBezTo>
                  <a:pt x="1120584" y="2844800"/>
                  <a:pt x="1154874" y="2895600"/>
                  <a:pt x="1151064" y="2918460"/>
                </a:cubicBezTo>
                <a:cubicBezTo>
                  <a:pt x="1147254" y="2941320"/>
                  <a:pt x="1132014" y="2961640"/>
                  <a:pt x="1097724" y="2956560"/>
                </a:cubicBezTo>
                <a:cubicBezTo>
                  <a:pt x="1063434" y="2951480"/>
                  <a:pt x="985964" y="2905760"/>
                  <a:pt x="945324" y="2887980"/>
                </a:cubicBezTo>
                <a:cubicBezTo>
                  <a:pt x="904684" y="2870200"/>
                  <a:pt x="890714" y="2854960"/>
                  <a:pt x="853884" y="2849880"/>
                </a:cubicBezTo>
                <a:cubicBezTo>
                  <a:pt x="817054" y="2844800"/>
                  <a:pt x="768794" y="2846070"/>
                  <a:pt x="724344" y="2857500"/>
                </a:cubicBezTo>
                <a:cubicBezTo>
                  <a:pt x="679894" y="2868930"/>
                  <a:pt x="627824" y="2901950"/>
                  <a:pt x="587184" y="2918460"/>
                </a:cubicBezTo>
                <a:cubicBezTo>
                  <a:pt x="546544" y="2934970"/>
                  <a:pt x="524954" y="2934970"/>
                  <a:pt x="480504" y="2956560"/>
                </a:cubicBezTo>
                <a:cubicBezTo>
                  <a:pt x="436054" y="2978150"/>
                  <a:pt x="324294" y="3006090"/>
                  <a:pt x="320484" y="3048000"/>
                </a:cubicBezTo>
                <a:cubicBezTo>
                  <a:pt x="316674" y="3089910"/>
                  <a:pt x="396684" y="3171190"/>
                  <a:pt x="457644" y="3208020"/>
                </a:cubicBezTo>
                <a:cubicBezTo>
                  <a:pt x="518604" y="3244850"/>
                  <a:pt x="612584" y="3256280"/>
                  <a:pt x="686244" y="3268980"/>
                </a:cubicBezTo>
                <a:cubicBezTo>
                  <a:pt x="759904" y="3281680"/>
                  <a:pt x="841184" y="3277870"/>
                  <a:pt x="899604" y="3284220"/>
                </a:cubicBezTo>
                <a:cubicBezTo>
                  <a:pt x="958024" y="3290570"/>
                  <a:pt x="987234" y="3296920"/>
                  <a:pt x="1036764" y="3307080"/>
                </a:cubicBezTo>
                <a:cubicBezTo>
                  <a:pt x="1086294" y="3317240"/>
                  <a:pt x="1143444" y="3317240"/>
                  <a:pt x="1196784" y="3345180"/>
                </a:cubicBezTo>
                <a:cubicBezTo>
                  <a:pt x="1250124" y="3373120"/>
                  <a:pt x="1335214" y="3444240"/>
                  <a:pt x="1356804" y="3474720"/>
                </a:cubicBezTo>
                <a:cubicBezTo>
                  <a:pt x="1378394" y="3505200"/>
                  <a:pt x="1347914" y="3517900"/>
                  <a:pt x="1326324" y="3528060"/>
                </a:cubicBezTo>
                <a:cubicBezTo>
                  <a:pt x="1304734" y="3538220"/>
                  <a:pt x="1227264" y="3535680"/>
                  <a:pt x="1227264" y="3535680"/>
                </a:cubicBezTo>
                <a:lnTo>
                  <a:pt x="998664" y="3558540"/>
                </a:lnTo>
                <a:cubicBezTo>
                  <a:pt x="932624" y="3566160"/>
                  <a:pt x="876744" y="3567430"/>
                  <a:pt x="831024" y="3581400"/>
                </a:cubicBezTo>
                <a:cubicBezTo>
                  <a:pt x="785304" y="3595370"/>
                  <a:pt x="761174" y="3625850"/>
                  <a:pt x="724344" y="3642360"/>
                </a:cubicBezTo>
                <a:cubicBezTo>
                  <a:pt x="687514" y="3658870"/>
                  <a:pt x="637984" y="3674110"/>
                  <a:pt x="610044" y="3680460"/>
                </a:cubicBezTo>
                <a:cubicBezTo>
                  <a:pt x="582104" y="3686810"/>
                  <a:pt x="577024" y="3667760"/>
                  <a:pt x="556704" y="3680460"/>
                </a:cubicBezTo>
                <a:cubicBezTo>
                  <a:pt x="536384" y="3693160"/>
                  <a:pt x="498284" y="3708400"/>
                  <a:pt x="488124" y="3756660"/>
                </a:cubicBezTo>
                <a:cubicBezTo>
                  <a:pt x="477964" y="3804920"/>
                  <a:pt x="477964" y="3911600"/>
                  <a:pt x="495744" y="3970020"/>
                </a:cubicBezTo>
                <a:cubicBezTo>
                  <a:pt x="513524" y="4028440"/>
                  <a:pt x="577024" y="4062730"/>
                  <a:pt x="594804" y="4107180"/>
                </a:cubicBezTo>
                <a:cubicBezTo>
                  <a:pt x="612584" y="4151630"/>
                  <a:pt x="618934" y="4189730"/>
                  <a:pt x="602424" y="4236720"/>
                </a:cubicBezTo>
                <a:cubicBezTo>
                  <a:pt x="585914" y="4283710"/>
                  <a:pt x="542734" y="4343400"/>
                  <a:pt x="495744" y="4389120"/>
                </a:cubicBezTo>
                <a:cubicBezTo>
                  <a:pt x="448754" y="4434840"/>
                  <a:pt x="358584" y="4470400"/>
                  <a:pt x="320484" y="4511040"/>
                </a:cubicBezTo>
                <a:cubicBezTo>
                  <a:pt x="282384" y="4551680"/>
                  <a:pt x="267144" y="4599940"/>
                  <a:pt x="267144" y="4632960"/>
                </a:cubicBezTo>
                <a:cubicBezTo>
                  <a:pt x="267144" y="4665980"/>
                  <a:pt x="264604" y="4718050"/>
                  <a:pt x="320484" y="4709160"/>
                </a:cubicBezTo>
                <a:cubicBezTo>
                  <a:pt x="376364" y="4700270"/>
                  <a:pt x="517334" y="4611370"/>
                  <a:pt x="602424" y="4579620"/>
                </a:cubicBezTo>
                <a:cubicBezTo>
                  <a:pt x="687514" y="4547870"/>
                  <a:pt x="766254" y="4530090"/>
                  <a:pt x="831024" y="4518660"/>
                </a:cubicBezTo>
                <a:cubicBezTo>
                  <a:pt x="895794" y="4507230"/>
                  <a:pt x="926274" y="4507230"/>
                  <a:pt x="991044" y="4511040"/>
                </a:cubicBezTo>
                <a:cubicBezTo>
                  <a:pt x="1055814" y="4514850"/>
                  <a:pt x="1163764" y="4536440"/>
                  <a:pt x="1219644" y="4541520"/>
                </a:cubicBezTo>
                <a:cubicBezTo>
                  <a:pt x="1275524" y="4546600"/>
                  <a:pt x="1292034" y="4558030"/>
                  <a:pt x="1326324" y="4541520"/>
                </a:cubicBezTo>
                <a:cubicBezTo>
                  <a:pt x="1360614" y="4525010"/>
                  <a:pt x="1388554" y="4460240"/>
                  <a:pt x="1425384" y="4442460"/>
                </a:cubicBezTo>
                <a:cubicBezTo>
                  <a:pt x="1462214" y="4424680"/>
                  <a:pt x="1501584" y="4455160"/>
                  <a:pt x="1547304" y="4434840"/>
                </a:cubicBezTo>
                <a:cubicBezTo>
                  <a:pt x="1593024" y="4414520"/>
                  <a:pt x="1653984" y="4357370"/>
                  <a:pt x="1699704" y="4320540"/>
                </a:cubicBezTo>
                <a:cubicBezTo>
                  <a:pt x="1745424" y="4283710"/>
                  <a:pt x="1778444" y="4253230"/>
                  <a:pt x="1821624" y="4213860"/>
                </a:cubicBezTo>
                <a:cubicBezTo>
                  <a:pt x="1864804" y="4174490"/>
                  <a:pt x="1921954" y="4127500"/>
                  <a:pt x="1958784" y="4084320"/>
                </a:cubicBezTo>
                <a:cubicBezTo>
                  <a:pt x="1995614" y="4041140"/>
                  <a:pt x="2013394" y="3987800"/>
                  <a:pt x="2042604" y="3954780"/>
                </a:cubicBezTo>
                <a:cubicBezTo>
                  <a:pt x="2071814" y="3921760"/>
                  <a:pt x="2104834" y="3900170"/>
                  <a:pt x="2134044" y="3886200"/>
                </a:cubicBezTo>
                <a:cubicBezTo>
                  <a:pt x="2163254" y="3872230"/>
                  <a:pt x="2191194" y="3862070"/>
                  <a:pt x="2217864" y="3870960"/>
                </a:cubicBezTo>
                <a:cubicBezTo>
                  <a:pt x="2244534" y="3879850"/>
                  <a:pt x="2277554" y="3902710"/>
                  <a:pt x="2294064" y="3939540"/>
                </a:cubicBezTo>
                <a:cubicBezTo>
                  <a:pt x="2310574" y="3976370"/>
                  <a:pt x="2316924" y="4038600"/>
                  <a:pt x="2316924" y="4091940"/>
                </a:cubicBezTo>
                <a:cubicBezTo>
                  <a:pt x="2316924" y="4145280"/>
                  <a:pt x="2309304" y="4206240"/>
                  <a:pt x="2294064" y="4259580"/>
                </a:cubicBezTo>
                <a:cubicBezTo>
                  <a:pt x="2278824" y="4312920"/>
                  <a:pt x="2240724" y="4376420"/>
                  <a:pt x="2225484" y="4411980"/>
                </a:cubicBezTo>
                <a:cubicBezTo>
                  <a:pt x="2210244" y="4447540"/>
                  <a:pt x="2195004" y="4451350"/>
                  <a:pt x="2202624" y="4472940"/>
                </a:cubicBezTo>
                <a:cubicBezTo>
                  <a:pt x="2210244" y="4494530"/>
                  <a:pt x="2234374" y="4528820"/>
                  <a:pt x="2271204" y="4541520"/>
                </a:cubicBezTo>
                <a:cubicBezTo>
                  <a:pt x="2308034" y="4554220"/>
                  <a:pt x="2376614" y="4537710"/>
                  <a:pt x="2423604" y="4549140"/>
                </a:cubicBezTo>
                <a:cubicBezTo>
                  <a:pt x="2470594" y="4560570"/>
                  <a:pt x="2532824" y="4580890"/>
                  <a:pt x="2553144" y="4610100"/>
                </a:cubicBezTo>
                <a:cubicBezTo>
                  <a:pt x="2573464" y="4639310"/>
                  <a:pt x="2546794" y="4688840"/>
                  <a:pt x="2545524" y="4724400"/>
                </a:cubicBezTo>
                <a:cubicBezTo>
                  <a:pt x="2544254" y="4759960"/>
                  <a:pt x="2518854" y="4782820"/>
                  <a:pt x="2545524" y="4823460"/>
                </a:cubicBezTo>
                <a:cubicBezTo>
                  <a:pt x="2572194" y="4864100"/>
                  <a:pt x="2638234" y="4916170"/>
                  <a:pt x="2705544" y="4968240"/>
                </a:cubicBezTo>
                <a:cubicBezTo>
                  <a:pt x="2772854" y="5020310"/>
                  <a:pt x="2865564" y="5095240"/>
                  <a:pt x="2949384" y="5135880"/>
                </a:cubicBezTo>
                <a:cubicBezTo>
                  <a:pt x="3033204" y="5176520"/>
                  <a:pt x="3143694" y="5198110"/>
                  <a:pt x="3208464" y="5212080"/>
                </a:cubicBezTo>
                <a:cubicBezTo>
                  <a:pt x="3273234" y="5226050"/>
                  <a:pt x="3298634" y="5275580"/>
                  <a:pt x="3338004" y="5219700"/>
                </a:cubicBezTo>
                <a:cubicBezTo>
                  <a:pt x="3377374" y="5163820"/>
                  <a:pt x="3428174" y="4965700"/>
                  <a:pt x="3444684" y="4876800"/>
                </a:cubicBezTo>
                <a:cubicBezTo>
                  <a:pt x="3461194" y="4787900"/>
                  <a:pt x="3429444" y="4735830"/>
                  <a:pt x="3437064" y="4686300"/>
                </a:cubicBezTo>
                <a:cubicBezTo>
                  <a:pt x="3444684" y="4636770"/>
                  <a:pt x="3454844" y="4606290"/>
                  <a:pt x="3490404" y="4579620"/>
                </a:cubicBezTo>
                <a:cubicBezTo>
                  <a:pt x="3525964" y="4552950"/>
                  <a:pt x="3609784" y="4545330"/>
                  <a:pt x="3650424" y="4526280"/>
                </a:cubicBezTo>
                <a:cubicBezTo>
                  <a:pt x="3691064" y="4507230"/>
                  <a:pt x="3720274" y="4495800"/>
                  <a:pt x="3734244" y="4465320"/>
                </a:cubicBezTo>
                <a:cubicBezTo>
                  <a:pt x="3748214" y="4434840"/>
                  <a:pt x="3710114" y="4358640"/>
                  <a:pt x="3734244" y="4343400"/>
                </a:cubicBezTo>
                <a:cubicBezTo>
                  <a:pt x="3758374" y="4328160"/>
                  <a:pt x="3856164" y="4340860"/>
                  <a:pt x="3879024" y="4373880"/>
                </a:cubicBezTo>
                <a:cubicBezTo>
                  <a:pt x="3901884" y="4406900"/>
                  <a:pt x="3881564" y="4490720"/>
                  <a:pt x="3871404" y="4541520"/>
                </a:cubicBezTo>
                <a:cubicBezTo>
                  <a:pt x="3861244" y="4592320"/>
                  <a:pt x="3835844" y="4643120"/>
                  <a:pt x="3818064" y="4678680"/>
                </a:cubicBezTo>
                <a:cubicBezTo>
                  <a:pt x="3800284" y="4714240"/>
                  <a:pt x="3796474" y="4742180"/>
                  <a:pt x="3764724" y="4754880"/>
                </a:cubicBezTo>
                <a:cubicBezTo>
                  <a:pt x="3732974" y="4767580"/>
                  <a:pt x="3656774" y="4745990"/>
                  <a:pt x="3627564" y="4754880"/>
                </a:cubicBezTo>
                <a:cubicBezTo>
                  <a:pt x="3598354" y="4763770"/>
                  <a:pt x="3580574" y="4795520"/>
                  <a:pt x="3589464" y="4808220"/>
                </a:cubicBezTo>
                <a:cubicBezTo>
                  <a:pt x="3598354" y="4820920"/>
                  <a:pt x="3644074" y="4827270"/>
                  <a:pt x="3680904" y="4831080"/>
                </a:cubicBezTo>
                <a:cubicBezTo>
                  <a:pt x="3717734" y="4834890"/>
                  <a:pt x="3765994" y="4827270"/>
                  <a:pt x="3810444" y="4831080"/>
                </a:cubicBezTo>
                <a:cubicBezTo>
                  <a:pt x="3854894" y="4834890"/>
                  <a:pt x="3909504" y="4867910"/>
                  <a:pt x="3947604" y="4853940"/>
                </a:cubicBezTo>
                <a:cubicBezTo>
                  <a:pt x="3985704" y="4839970"/>
                  <a:pt x="4022534" y="4798060"/>
                  <a:pt x="4039044" y="4747260"/>
                </a:cubicBezTo>
                <a:cubicBezTo>
                  <a:pt x="4055554" y="4696460"/>
                  <a:pt x="4026344" y="4608830"/>
                  <a:pt x="4046664" y="4549140"/>
                </a:cubicBezTo>
                <a:cubicBezTo>
                  <a:pt x="4066984" y="4489450"/>
                  <a:pt x="4119054" y="4427220"/>
                  <a:pt x="4160964" y="4389120"/>
                </a:cubicBezTo>
                <a:cubicBezTo>
                  <a:pt x="4202874" y="4351020"/>
                  <a:pt x="4254944" y="4345940"/>
                  <a:pt x="4298124" y="4320540"/>
                </a:cubicBezTo>
                <a:cubicBezTo>
                  <a:pt x="4341304" y="4295140"/>
                  <a:pt x="4367974" y="4271010"/>
                  <a:pt x="4420044" y="4236720"/>
                </a:cubicBezTo>
                <a:cubicBezTo>
                  <a:pt x="4472114" y="4202430"/>
                  <a:pt x="4561014" y="4135120"/>
                  <a:pt x="4610544" y="4114800"/>
                </a:cubicBezTo>
                <a:cubicBezTo>
                  <a:pt x="4660074" y="4094480"/>
                  <a:pt x="4699444" y="4368800"/>
                  <a:pt x="4717224" y="4114800"/>
                </a:cubicBezTo>
                <a:cubicBezTo>
                  <a:pt x="4735004" y="3860800"/>
                  <a:pt x="4719764" y="2587625"/>
                  <a:pt x="4717224" y="2590800"/>
                </a:cubicBezTo>
                <a:cubicBezTo>
                  <a:pt x="4714684" y="2593975"/>
                  <a:pt x="4610544" y="2522220"/>
                  <a:pt x="4610544" y="2522220"/>
                </a:cubicBezTo>
                <a:cubicBezTo>
                  <a:pt x="4568634" y="2495550"/>
                  <a:pt x="4505134" y="2463800"/>
                  <a:pt x="4465764" y="2430780"/>
                </a:cubicBezTo>
                <a:cubicBezTo>
                  <a:pt x="4426394" y="2397760"/>
                  <a:pt x="4397184" y="2331720"/>
                  <a:pt x="4374324" y="2324100"/>
                </a:cubicBezTo>
                <a:cubicBezTo>
                  <a:pt x="4351464" y="2316480"/>
                  <a:pt x="4341304" y="2362200"/>
                  <a:pt x="4328604" y="2385060"/>
                </a:cubicBezTo>
                <a:cubicBezTo>
                  <a:pt x="4315904" y="2407920"/>
                  <a:pt x="4313364" y="2434590"/>
                  <a:pt x="4298124" y="2461260"/>
                </a:cubicBezTo>
                <a:cubicBezTo>
                  <a:pt x="4282884" y="2487930"/>
                  <a:pt x="4268914" y="2524760"/>
                  <a:pt x="4237164" y="2545080"/>
                </a:cubicBezTo>
                <a:cubicBezTo>
                  <a:pt x="4205414" y="2565400"/>
                  <a:pt x="4136834" y="2589530"/>
                  <a:pt x="4107624" y="2583180"/>
                </a:cubicBezTo>
                <a:cubicBezTo>
                  <a:pt x="4078414" y="2576830"/>
                  <a:pt x="4102544" y="2531110"/>
                  <a:pt x="4061904" y="2506980"/>
                </a:cubicBezTo>
                <a:cubicBezTo>
                  <a:pt x="4021264" y="2482850"/>
                  <a:pt x="3910774" y="2457450"/>
                  <a:pt x="3863784" y="2438400"/>
                </a:cubicBezTo>
                <a:cubicBezTo>
                  <a:pt x="3816794" y="2419350"/>
                  <a:pt x="3749484" y="2430780"/>
                  <a:pt x="3779964" y="2392680"/>
                </a:cubicBezTo>
                <a:cubicBezTo>
                  <a:pt x="3810444" y="2354580"/>
                  <a:pt x="3999674" y="2254250"/>
                  <a:pt x="4046664" y="2209800"/>
                </a:cubicBezTo>
                <a:cubicBezTo>
                  <a:pt x="4093654" y="2165350"/>
                  <a:pt x="4088574" y="2156460"/>
                  <a:pt x="4061904" y="2125980"/>
                </a:cubicBezTo>
                <a:cubicBezTo>
                  <a:pt x="4035234" y="2095500"/>
                  <a:pt x="3895534" y="2062480"/>
                  <a:pt x="3886644" y="2026920"/>
                </a:cubicBezTo>
                <a:cubicBezTo>
                  <a:pt x="3877754" y="1991360"/>
                  <a:pt x="3992054" y="1959610"/>
                  <a:pt x="4008564" y="1912620"/>
                </a:cubicBezTo>
                <a:cubicBezTo>
                  <a:pt x="4025074" y="1865630"/>
                  <a:pt x="3997134" y="1793240"/>
                  <a:pt x="3985704" y="1744980"/>
                </a:cubicBezTo>
                <a:cubicBezTo>
                  <a:pt x="3974274" y="1696720"/>
                  <a:pt x="3985704" y="1635760"/>
                  <a:pt x="3939984" y="1623060"/>
                </a:cubicBezTo>
                <a:cubicBezTo>
                  <a:pt x="3894264" y="1610360"/>
                  <a:pt x="3764724" y="1680210"/>
                  <a:pt x="3711384" y="1668780"/>
                </a:cubicBezTo>
                <a:cubicBezTo>
                  <a:pt x="3658044" y="1657350"/>
                  <a:pt x="3627564" y="1600200"/>
                  <a:pt x="3619944" y="1554480"/>
                </a:cubicBezTo>
                <a:cubicBezTo>
                  <a:pt x="3612324" y="1508760"/>
                  <a:pt x="3664394" y="1433830"/>
                  <a:pt x="3665664" y="1394460"/>
                </a:cubicBezTo>
                <a:cubicBezTo>
                  <a:pt x="3666934" y="1355090"/>
                  <a:pt x="3651694" y="1325880"/>
                  <a:pt x="3627564" y="1318260"/>
                </a:cubicBezTo>
                <a:cubicBezTo>
                  <a:pt x="3603434" y="1310640"/>
                  <a:pt x="3562794" y="1341120"/>
                  <a:pt x="3520884" y="1348740"/>
                </a:cubicBezTo>
                <a:cubicBezTo>
                  <a:pt x="3478974" y="1356360"/>
                  <a:pt x="3418014" y="1379220"/>
                  <a:pt x="3376104" y="1363980"/>
                </a:cubicBezTo>
                <a:cubicBezTo>
                  <a:pt x="3334194" y="1348740"/>
                  <a:pt x="3302444" y="1283970"/>
                  <a:pt x="3269424" y="1257300"/>
                </a:cubicBezTo>
                <a:cubicBezTo>
                  <a:pt x="3236404" y="1230630"/>
                  <a:pt x="3205289" y="1191578"/>
                  <a:pt x="3177984" y="1203960"/>
                </a:cubicBezTo>
                <a:cubicBezTo>
                  <a:pt x="3150679" y="1216343"/>
                  <a:pt x="3127184" y="1302703"/>
                  <a:pt x="3105594" y="1331595"/>
                </a:cubicBezTo>
                <a:cubicBezTo>
                  <a:pt x="3084004" y="1360487"/>
                  <a:pt x="3083369" y="1385888"/>
                  <a:pt x="3048444" y="1377315"/>
                </a:cubicBezTo>
                <a:cubicBezTo>
                  <a:pt x="3013519" y="1368743"/>
                  <a:pt x="2935414" y="1297622"/>
                  <a:pt x="2896044" y="1280160"/>
                </a:cubicBezTo>
                <a:cubicBezTo>
                  <a:pt x="2856674" y="1262698"/>
                  <a:pt x="2841116" y="1265238"/>
                  <a:pt x="2812224" y="1272540"/>
                </a:cubicBezTo>
                <a:cubicBezTo>
                  <a:pt x="2783332" y="1279842"/>
                  <a:pt x="2748089" y="1296035"/>
                  <a:pt x="2722689" y="1323975"/>
                </a:cubicBezTo>
                <a:cubicBezTo>
                  <a:pt x="2697289" y="1351915"/>
                  <a:pt x="2675382" y="1406842"/>
                  <a:pt x="2659824" y="1440180"/>
                </a:cubicBezTo>
                <a:cubicBezTo>
                  <a:pt x="2644266" y="1473518"/>
                  <a:pt x="2642679" y="1507490"/>
                  <a:pt x="2629344" y="1524000"/>
                </a:cubicBezTo>
                <a:cubicBezTo>
                  <a:pt x="2616009" y="1540510"/>
                  <a:pt x="2597594" y="1555749"/>
                  <a:pt x="2579814" y="1539239"/>
                </a:cubicBezTo>
                <a:cubicBezTo>
                  <a:pt x="2562034" y="1522729"/>
                  <a:pt x="2533141" y="1463040"/>
                  <a:pt x="2522664" y="1424940"/>
                </a:cubicBezTo>
                <a:cubicBezTo>
                  <a:pt x="2512187" y="1386840"/>
                  <a:pt x="2520759" y="1365250"/>
                  <a:pt x="2516949" y="1310640"/>
                </a:cubicBezTo>
                <a:cubicBezTo>
                  <a:pt x="2513139" y="1256030"/>
                  <a:pt x="2502026" y="1165225"/>
                  <a:pt x="2499804" y="1097280"/>
                </a:cubicBezTo>
                <a:cubicBezTo>
                  <a:pt x="2497582" y="1029335"/>
                  <a:pt x="2492184" y="957579"/>
                  <a:pt x="2503614" y="902969"/>
                </a:cubicBezTo>
                <a:cubicBezTo>
                  <a:pt x="2515044" y="848359"/>
                  <a:pt x="2558542" y="803592"/>
                  <a:pt x="2568384" y="769619"/>
                </a:cubicBezTo>
                <a:cubicBezTo>
                  <a:pt x="2578227" y="735647"/>
                  <a:pt x="2578227" y="725169"/>
                  <a:pt x="2596959" y="699134"/>
                </a:cubicBezTo>
                <a:cubicBezTo>
                  <a:pt x="2615691" y="673099"/>
                  <a:pt x="2660459" y="632141"/>
                  <a:pt x="2680779" y="613409"/>
                </a:cubicBezTo>
                <a:cubicBezTo>
                  <a:pt x="2701099" y="594677"/>
                  <a:pt x="2745231" y="597851"/>
                  <a:pt x="2728404" y="586739"/>
                </a:cubicBezTo>
                <a:cubicBezTo>
                  <a:pt x="2711577" y="575627"/>
                  <a:pt x="2670302" y="555942"/>
                  <a:pt x="2595054" y="561974"/>
                </a:cubicBezTo>
                <a:cubicBezTo>
                  <a:pt x="2519807" y="568007"/>
                  <a:pt x="2325179" y="643889"/>
                  <a:pt x="2276919" y="622934"/>
                </a:cubicBezTo>
                <a:cubicBezTo>
                  <a:pt x="2228659" y="601979"/>
                  <a:pt x="2275014" y="515619"/>
                  <a:pt x="2305494" y="457199"/>
                </a:cubicBezTo>
                <a:cubicBezTo>
                  <a:pt x="2335974" y="398779"/>
                  <a:pt x="2437892" y="294639"/>
                  <a:pt x="2454084" y="228599"/>
                </a:cubicBezTo>
                <a:cubicBezTo>
                  <a:pt x="2470276" y="162559"/>
                  <a:pt x="2427414" y="102869"/>
                  <a:pt x="2421699" y="64769"/>
                </a:cubicBezTo>
                <a:cubicBezTo>
                  <a:pt x="2427414" y="60959"/>
                  <a:pt x="2420746" y="2540"/>
                  <a:pt x="2419794" y="0"/>
                </a:cubicBezTo>
                <a:cubicBezTo>
                  <a:pt x="2408364" y="17780"/>
                  <a:pt x="1872425" y="3810"/>
                  <a:pt x="1871155" y="3810"/>
                </a:cubicBezTo>
                <a:cubicBezTo>
                  <a:pt x="1850835" y="5715"/>
                  <a:pt x="1874329" y="113665"/>
                  <a:pt x="1831149" y="173355"/>
                </a:cubicBezTo>
                <a:cubicBezTo>
                  <a:pt x="1787969" y="233045"/>
                  <a:pt x="1725104" y="325755"/>
                  <a:pt x="1673034" y="382905"/>
                </a:cubicBezTo>
                <a:cubicBezTo>
                  <a:pt x="1620964" y="440055"/>
                  <a:pt x="1499361" y="450850"/>
                  <a:pt x="1471104" y="487680"/>
                </a:cubicBezTo>
                <a:cubicBezTo>
                  <a:pt x="1442847" y="524510"/>
                  <a:pt x="1476819" y="558799"/>
                  <a:pt x="1492059" y="621029"/>
                </a:cubicBezTo>
                <a:cubicBezTo>
                  <a:pt x="1507299" y="683259"/>
                  <a:pt x="1607312" y="782320"/>
                  <a:pt x="1594929" y="822960"/>
                </a:cubicBezTo>
                <a:cubicBezTo>
                  <a:pt x="1582546" y="863600"/>
                  <a:pt x="1495522" y="815525"/>
                  <a:pt x="1438719" y="813434"/>
                </a:cubicBezTo>
                <a:cubicBezTo>
                  <a:pt x="1381916" y="811343"/>
                  <a:pt x="1283640" y="859625"/>
                  <a:pt x="1225538" y="852323"/>
                </a:cubicBezTo>
                <a:cubicBezTo>
                  <a:pt x="1167436" y="845021"/>
                  <a:pt x="1155539" y="839284"/>
                  <a:pt x="1063434" y="775335"/>
                </a:cubicBezTo>
                <a:cubicBezTo>
                  <a:pt x="971329" y="711386"/>
                  <a:pt x="800514" y="507869"/>
                  <a:pt x="701484" y="426720"/>
                </a:cubicBezTo>
                <a:cubicBezTo>
                  <a:pt x="602454" y="345571"/>
                  <a:pt x="488938" y="359563"/>
                  <a:pt x="417818" y="322733"/>
                </a:cubicBezTo>
                <a:cubicBezTo>
                  <a:pt x="346698" y="285903"/>
                  <a:pt x="311276" y="219075"/>
                  <a:pt x="274764" y="205740"/>
                </a:cubicBezTo>
                <a:cubicBezTo>
                  <a:pt x="238252" y="192405"/>
                  <a:pt x="204746" y="197824"/>
                  <a:pt x="181598" y="200813"/>
                </a:cubicBezTo>
                <a:cubicBezTo>
                  <a:pt x="158450" y="203802"/>
                  <a:pt x="164483" y="225074"/>
                  <a:pt x="145403" y="237008"/>
                </a:cubicBezTo>
                <a:cubicBezTo>
                  <a:pt x="126323" y="248942"/>
                  <a:pt x="84612" y="242384"/>
                  <a:pt x="67120" y="272415"/>
                </a:cubicBezTo>
                <a:cubicBezTo>
                  <a:pt x="49628" y="302446"/>
                  <a:pt x="43624" y="368300"/>
                  <a:pt x="30924" y="403860"/>
                </a:cubicBezTo>
                <a:cubicBezTo>
                  <a:pt x="18224" y="439420"/>
                  <a:pt x="-3366" y="530225"/>
                  <a:pt x="444" y="561975"/>
                </a:cubicBezTo>
                <a:cubicBezTo>
                  <a:pt x="4254" y="593725"/>
                  <a:pt x="70294" y="624204"/>
                  <a:pt x="99504" y="653414"/>
                </a:cubicBezTo>
                <a:cubicBezTo>
                  <a:pt x="128714" y="682624"/>
                  <a:pt x="240128" y="686621"/>
                  <a:pt x="282385" y="701040"/>
                </a:cubicBezTo>
                <a:cubicBezTo>
                  <a:pt x="324643" y="715459"/>
                  <a:pt x="351779" y="718021"/>
                  <a:pt x="370194" y="728498"/>
                </a:cubicBezTo>
                <a:cubicBezTo>
                  <a:pt x="388609" y="738976"/>
                  <a:pt x="386237" y="759909"/>
                  <a:pt x="392874" y="763905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1847942" y="1310719"/>
            <a:ext cx="4838791" cy="7584236"/>
          </a:xfrm>
          <a:custGeom>
            <a:avLst/>
            <a:gdLst>
              <a:gd name="connsiteX0" fmla="*/ 1855377 w 3673631"/>
              <a:gd name="connsiteY0" fmla="*/ 1034 h 5997974"/>
              <a:gd name="connsiteX1" fmla="*/ 1718217 w 3673631"/>
              <a:gd name="connsiteY1" fmla="*/ 69614 h 5997974"/>
              <a:gd name="connsiteX2" fmla="*/ 1664877 w 3673631"/>
              <a:gd name="connsiteY2" fmla="*/ 214394 h 5997974"/>
              <a:gd name="connsiteX3" fmla="*/ 1657257 w 3673631"/>
              <a:gd name="connsiteY3" fmla="*/ 305834 h 5997974"/>
              <a:gd name="connsiteX4" fmla="*/ 1535337 w 3673631"/>
              <a:gd name="connsiteY4" fmla="*/ 359174 h 5997974"/>
              <a:gd name="connsiteX5" fmla="*/ 1459137 w 3673631"/>
              <a:gd name="connsiteY5" fmla="*/ 488714 h 5997974"/>
              <a:gd name="connsiteX6" fmla="*/ 1497237 w 3673631"/>
              <a:gd name="connsiteY6" fmla="*/ 656354 h 5997974"/>
              <a:gd name="connsiteX7" fmla="*/ 1405797 w 3673631"/>
              <a:gd name="connsiteY7" fmla="*/ 740174 h 5997974"/>
              <a:gd name="connsiteX8" fmla="*/ 1299117 w 3673631"/>
              <a:gd name="connsiteY8" fmla="*/ 618254 h 5997974"/>
              <a:gd name="connsiteX9" fmla="*/ 1314357 w 3673631"/>
              <a:gd name="connsiteY9" fmla="*/ 503954 h 5997974"/>
              <a:gd name="connsiteX10" fmla="*/ 1337217 w 3673631"/>
              <a:gd name="connsiteY10" fmla="*/ 389654 h 5997974"/>
              <a:gd name="connsiteX11" fmla="*/ 1245777 w 3673631"/>
              <a:gd name="connsiteY11" fmla="*/ 351554 h 5997974"/>
              <a:gd name="connsiteX12" fmla="*/ 1078137 w 3673631"/>
              <a:gd name="connsiteY12" fmla="*/ 359174 h 5997974"/>
              <a:gd name="connsiteX13" fmla="*/ 910497 w 3673631"/>
              <a:gd name="connsiteY13" fmla="*/ 206774 h 5997974"/>
              <a:gd name="connsiteX14" fmla="*/ 780957 w 3673631"/>
              <a:gd name="connsiteY14" fmla="*/ 130574 h 5997974"/>
              <a:gd name="connsiteX15" fmla="*/ 666657 w 3673631"/>
              <a:gd name="connsiteY15" fmla="*/ 183914 h 5997974"/>
              <a:gd name="connsiteX16" fmla="*/ 590457 w 3673631"/>
              <a:gd name="connsiteY16" fmla="*/ 92474 h 5997974"/>
              <a:gd name="connsiteX17" fmla="*/ 521877 w 3673631"/>
              <a:gd name="connsiteY17" fmla="*/ 77234 h 5997974"/>
              <a:gd name="connsiteX18" fmla="*/ 445677 w 3673631"/>
              <a:gd name="connsiteY18" fmla="*/ 1034 h 5997974"/>
              <a:gd name="connsiteX19" fmla="*/ 323757 w 3673631"/>
              <a:gd name="connsiteY19" fmla="*/ 39134 h 5997974"/>
              <a:gd name="connsiteX20" fmla="*/ 247557 w 3673631"/>
              <a:gd name="connsiteY20" fmla="*/ 122954 h 5997974"/>
              <a:gd name="connsiteX21" fmla="*/ 95157 w 3673631"/>
              <a:gd name="connsiteY21" fmla="*/ 214394 h 5997974"/>
              <a:gd name="connsiteX22" fmla="*/ 18957 w 3673631"/>
              <a:gd name="connsiteY22" fmla="*/ 404894 h 5997974"/>
              <a:gd name="connsiteX23" fmla="*/ 11337 w 3673631"/>
              <a:gd name="connsiteY23" fmla="*/ 519194 h 5997974"/>
              <a:gd name="connsiteX24" fmla="*/ 156117 w 3673631"/>
              <a:gd name="connsiteY24" fmla="*/ 663974 h 5997974"/>
              <a:gd name="connsiteX25" fmla="*/ 407577 w 3673631"/>
              <a:gd name="connsiteY25" fmla="*/ 793514 h 5997974"/>
              <a:gd name="connsiteX26" fmla="*/ 499017 w 3673631"/>
              <a:gd name="connsiteY26" fmla="*/ 877334 h 5997974"/>
              <a:gd name="connsiteX27" fmla="*/ 681897 w 3673631"/>
              <a:gd name="connsiteY27" fmla="*/ 1037354 h 5997974"/>
              <a:gd name="connsiteX28" fmla="*/ 887637 w 3673631"/>
              <a:gd name="connsiteY28" fmla="*/ 1136414 h 5997974"/>
              <a:gd name="connsiteX29" fmla="*/ 1009557 w 3673631"/>
              <a:gd name="connsiteY29" fmla="*/ 1319294 h 5997974"/>
              <a:gd name="connsiteX30" fmla="*/ 1062897 w 3673631"/>
              <a:gd name="connsiteY30" fmla="*/ 1395494 h 5997974"/>
              <a:gd name="connsiteX31" fmla="*/ 1001937 w 3673631"/>
              <a:gd name="connsiteY31" fmla="*/ 1555514 h 5997974"/>
              <a:gd name="connsiteX32" fmla="*/ 1009557 w 3673631"/>
              <a:gd name="connsiteY32" fmla="*/ 1730774 h 5997974"/>
              <a:gd name="connsiteX33" fmla="*/ 1131477 w 3673631"/>
              <a:gd name="connsiteY33" fmla="*/ 1944134 h 5997974"/>
              <a:gd name="connsiteX34" fmla="*/ 1207677 w 3673631"/>
              <a:gd name="connsiteY34" fmla="*/ 2050814 h 5997974"/>
              <a:gd name="connsiteX35" fmla="*/ 1329597 w 3673631"/>
              <a:gd name="connsiteY35" fmla="*/ 2134634 h 5997974"/>
              <a:gd name="connsiteX36" fmla="*/ 1200057 w 3673631"/>
              <a:gd name="connsiteY36" fmla="*/ 2248934 h 5997974"/>
              <a:gd name="connsiteX37" fmla="*/ 1093377 w 3673631"/>
              <a:gd name="connsiteY37" fmla="*/ 2401334 h 5997974"/>
              <a:gd name="connsiteX38" fmla="*/ 1093377 w 3673631"/>
              <a:gd name="connsiteY38" fmla="*/ 2538494 h 5997974"/>
              <a:gd name="connsiteX39" fmla="*/ 1146717 w 3673631"/>
              <a:gd name="connsiteY39" fmla="*/ 2698514 h 5997974"/>
              <a:gd name="connsiteX40" fmla="*/ 1131477 w 3673631"/>
              <a:gd name="connsiteY40" fmla="*/ 2759474 h 5997974"/>
              <a:gd name="connsiteX41" fmla="*/ 971457 w 3673631"/>
              <a:gd name="connsiteY41" fmla="*/ 2713754 h 5997974"/>
              <a:gd name="connsiteX42" fmla="*/ 857157 w 3673631"/>
              <a:gd name="connsiteY42" fmla="*/ 2728994 h 5997974"/>
              <a:gd name="connsiteX43" fmla="*/ 712377 w 3673631"/>
              <a:gd name="connsiteY43" fmla="*/ 2789954 h 5997974"/>
              <a:gd name="connsiteX44" fmla="*/ 445677 w 3673631"/>
              <a:gd name="connsiteY44" fmla="*/ 2911874 h 5997974"/>
              <a:gd name="connsiteX45" fmla="*/ 407577 w 3673631"/>
              <a:gd name="connsiteY45" fmla="*/ 3049034 h 5997974"/>
              <a:gd name="connsiteX46" fmla="*/ 506637 w 3673631"/>
              <a:gd name="connsiteY46" fmla="*/ 3231914 h 5997974"/>
              <a:gd name="connsiteX47" fmla="*/ 750477 w 3673631"/>
              <a:gd name="connsiteY47" fmla="*/ 3315734 h 5997974"/>
              <a:gd name="connsiteX48" fmla="*/ 925737 w 3673631"/>
              <a:gd name="connsiteY48" fmla="*/ 3323354 h 5997974"/>
              <a:gd name="connsiteX49" fmla="*/ 1085757 w 3673631"/>
              <a:gd name="connsiteY49" fmla="*/ 3315734 h 5997974"/>
              <a:gd name="connsiteX50" fmla="*/ 1215297 w 3673631"/>
              <a:gd name="connsiteY50" fmla="*/ 3361454 h 5997974"/>
              <a:gd name="connsiteX51" fmla="*/ 1306737 w 3673631"/>
              <a:gd name="connsiteY51" fmla="*/ 3437654 h 5997974"/>
              <a:gd name="connsiteX52" fmla="*/ 1367697 w 3673631"/>
              <a:gd name="connsiteY52" fmla="*/ 3468134 h 5997974"/>
              <a:gd name="connsiteX53" fmla="*/ 1161957 w 3673631"/>
              <a:gd name="connsiteY53" fmla="*/ 3475754 h 5997974"/>
              <a:gd name="connsiteX54" fmla="*/ 948597 w 3673631"/>
              <a:gd name="connsiteY54" fmla="*/ 3521474 h 5997974"/>
              <a:gd name="connsiteX55" fmla="*/ 780957 w 3673631"/>
              <a:gd name="connsiteY55" fmla="*/ 3559574 h 5997974"/>
              <a:gd name="connsiteX56" fmla="*/ 659037 w 3673631"/>
              <a:gd name="connsiteY56" fmla="*/ 3597674 h 5997974"/>
              <a:gd name="connsiteX57" fmla="*/ 590457 w 3673631"/>
              <a:gd name="connsiteY57" fmla="*/ 3628154 h 5997974"/>
              <a:gd name="connsiteX58" fmla="*/ 537117 w 3673631"/>
              <a:gd name="connsiteY58" fmla="*/ 3788174 h 5997974"/>
              <a:gd name="connsiteX59" fmla="*/ 605697 w 3673631"/>
              <a:gd name="connsiteY59" fmla="*/ 4016774 h 5997974"/>
              <a:gd name="connsiteX60" fmla="*/ 643797 w 3673631"/>
              <a:gd name="connsiteY60" fmla="*/ 4131074 h 5997974"/>
              <a:gd name="connsiteX61" fmla="*/ 575217 w 3673631"/>
              <a:gd name="connsiteY61" fmla="*/ 4283474 h 5997974"/>
              <a:gd name="connsiteX62" fmla="*/ 384717 w 3673631"/>
              <a:gd name="connsiteY62" fmla="*/ 4382534 h 5997974"/>
              <a:gd name="connsiteX63" fmla="*/ 300897 w 3673631"/>
              <a:gd name="connsiteY63" fmla="*/ 4542554 h 5997974"/>
              <a:gd name="connsiteX64" fmla="*/ 217077 w 3673631"/>
              <a:gd name="connsiteY64" fmla="*/ 4694954 h 5997974"/>
              <a:gd name="connsiteX65" fmla="*/ 118017 w 3673631"/>
              <a:gd name="connsiteY65" fmla="*/ 4885454 h 5997974"/>
              <a:gd name="connsiteX66" fmla="*/ 125637 w 3673631"/>
              <a:gd name="connsiteY66" fmla="*/ 4976894 h 5997974"/>
              <a:gd name="connsiteX67" fmla="*/ 262797 w 3673631"/>
              <a:gd name="connsiteY67" fmla="*/ 4961654 h 5997974"/>
              <a:gd name="connsiteX68" fmla="*/ 422817 w 3673631"/>
              <a:gd name="connsiteY68" fmla="*/ 4832114 h 5997974"/>
              <a:gd name="connsiteX69" fmla="*/ 598077 w 3673631"/>
              <a:gd name="connsiteY69" fmla="*/ 4733054 h 5997974"/>
              <a:gd name="connsiteX70" fmla="*/ 841917 w 3673631"/>
              <a:gd name="connsiteY70" fmla="*/ 4633994 h 5997974"/>
              <a:gd name="connsiteX71" fmla="*/ 956217 w 3673631"/>
              <a:gd name="connsiteY71" fmla="*/ 4550174 h 5997974"/>
              <a:gd name="connsiteX72" fmla="*/ 1131477 w 3673631"/>
              <a:gd name="connsiteY72" fmla="*/ 4542554 h 5997974"/>
              <a:gd name="connsiteX73" fmla="*/ 1276257 w 3673631"/>
              <a:gd name="connsiteY73" fmla="*/ 4595894 h 5997974"/>
              <a:gd name="connsiteX74" fmla="*/ 1398177 w 3673631"/>
              <a:gd name="connsiteY74" fmla="*/ 4611134 h 5997974"/>
              <a:gd name="connsiteX75" fmla="*/ 1520097 w 3673631"/>
              <a:gd name="connsiteY75" fmla="*/ 4504454 h 5997974"/>
              <a:gd name="connsiteX76" fmla="*/ 1642017 w 3673631"/>
              <a:gd name="connsiteY76" fmla="*/ 4489214 h 5997974"/>
              <a:gd name="connsiteX77" fmla="*/ 1702977 w 3673631"/>
              <a:gd name="connsiteY77" fmla="*/ 4489214 h 5997974"/>
              <a:gd name="connsiteX78" fmla="*/ 1855377 w 3673631"/>
              <a:gd name="connsiteY78" fmla="*/ 4329194 h 5997974"/>
              <a:gd name="connsiteX79" fmla="*/ 2030637 w 3673631"/>
              <a:gd name="connsiteY79" fmla="*/ 4207274 h 5997974"/>
              <a:gd name="connsiteX80" fmla="*/ 2160177 w 3673631"/>
              <a:gd name="connsiteY80" fmla="*/ 4115834 h 5997974"/>
              <a:gd name="connsiteX81" fmla="*/ 2266857 w 3673631"/>
              <a:gd name="connsiteY81" fmla="*/ 3978674 h 5997974"/>
              <a:gd name="connsiteX82" fmla="*/ 2327817 w 3673631"/>
              <a:gd name="connsiteY82" fmla="*/ 4085354 h 5997974"/>
              <a:gd name="connsiteX83" fmla="*/ 2304957 w 3673631"/>
              <a:gd name="connsiteY83" fmla="*/ 4237754 h 5997974"/>
              <a:gd name="connsiteX84" fmla="*/ 2251617 w 3673631"/>
              <a:gd name="connsiteY84" fmla="*/ 4397774 h 5997974"/>
              <a:gd name="connsiteX85" fmla="*/ 2221137 w 3673631"/>
              <a:gd name="connsiteY85" fmla="*/ 4512074 h 5997974"/>
              <a:gd name="connsiteX86" fmla="*/ 2358297 w 3673631"/>
              <a:gd name="connsiteY86" fmla="*/ 4618754 h 5997974"/>
              <a:gd name="connsiteX87" fmla="*/ 2495457 w 3673631"/>
              <a:gd name="connsiteY87" fmla="*/ 4580654 h 5997974"/>
              <a:gd name="connsiteX88" fmla="*/ 2571657 w 3673631"/>
              <a:gd name="connsiteY88" fmla="*/ 4633994 h 5997974"/>
              <a:gd name="connsiteX89" fmla="*/ 2586897 w 3673631"/>
              <a:gd name="connsiteY89" fmla="*/ 4725434 h 5997974"/>
              <a:gd name="connsiteX90" fmla="*/ 2586897 w 3673631"/>
              <a:gd name="connsiteY90" fmla="*/ 4816874 h 5997974"/>
              <a:gd name="connsiteX91" fmla="*/ 2739297 w 3673631"/>
              <a:gd name="connsiteY91" fmla="*/ 4976894 h 5997974"/>
              <a:gd name="connsiteX92" fmla="*/ 2823117 w 3673631"/>
              <a:gd name="connsiteY92" fmla="*/ 5098814 h 5997974"/>
              <a:gd name="connsiteX93" fmla="*/ 3005997 w 3673631"/>
              <a:gd name="connsiteY93" fmla="*/ 5197874 h 5997974"/>
              <a:gd name="connsiteX94" fmla="*/ 3120297 w 3673631"/>
              <a:gd name="connsiteY94" fmla="*/ 5251214 h 5997974"/>
              <a:gd name="connsiteX95" fmla="*/ 3341277 w 3673631"/>
              <a:gd name="connsiteY95" fmla="*/ 5335034 h 5997974"/>
              <a:gd name="connsiteX96" fmla="*/ 3493677 w 3673631"/>
              <a:gd name="connsiteY96" fmla="*/ 5434094 h 5997974"/>
              <a:gd name="connsiteX97" fmla="*/ 3615597 w 3673631"/>
              <a:gd name="connsiteY97" fmla="*/ 5556014 h 5997974"/>
              <a:gd name="connsiteX98" fmla="*/ 3668937 w 3673631"/>
              <a:gd name="connsiteY98" fmla="*/ 5632214 h 5997974"/>
              <a:gd name="connsiteX99" fmla="*/ 3501297 w 3673631"/>
              <a:gd name="connsiteY99" fmla="*/ 5738894 h 5997974"/>
              <a:gd name="connsiteX100" fmla="*/ 3394617 w 3673631"/>
              <a:gd name="connsiteY100" fmla="*/ 5799854 h 5997974"/>
              <a:gd name="connsiteX101" fmla="*/ 3287937 w 3673631"/>
              <a:gd name="connsiteY101" fmla="*/ 5868434 h 5997974"/>
              <a:gd name="connsiteX102" fmla="*/ 3219357 w 3673631"/>
              <a:gd name="connsiteY102" fmla="*/ 5883674 h 5997974"/>
              <a:gd name="connsiteX103" fmla="*/ 3074577 w 3673631"/>
              <a:gd name="connsiteY103" fmla="*/ 5738894 h 5997974"/>
              <a:gd name="connsiteX104" fmla="*/ 2906937 w 3673631"/>
              <a:gd name="connsiteY104" fmla="*/ 5609354 h 5997974"/>
              <a:gd name="connsiteX105" fmla="*/ 2746917 w 3673631"/>
              <a:gd name="connsiteY105" fmla="*/ 5586494 h 5997974"/>
              <a:gd name="connsiteX106" fmla="*/ 2503077 w 3673631"/>
              <a:gd name="connsiteY106" fmla="*/ 5578874 h 5997974"/>
              <a:gd name="connsiteX107" fmla="*/ 2228757 w 3673631"/>
              <a:gd name="connsiteY107" fmla="*/ 5586494 h 5997974"/>
              <a:gd name="connsiteX108" fmla="*/ 2007777 w 3673631"/>
              <a:gd name="connsiteY108" fmla="*/ 5563634 h 5997974"/>
              <a:gd name="connsiteX109" fmla="*/ 1977297 w 3673631"/>
              <a:gd name="connsiteY109" fmla="*/ 5746514 h 5997974"/>
              <a:gd name="connsiteX110" fmla="*/ 1893477 w 3673631"/>
              <a:gd name="connsiteY110" fmla="*/ 5837954 h 5997974"/>
              <a:gd name="connsiteX111" fmla="*/ 1786797 w 3673631"/>
              <a:gd name="connsiteY111" fmla="*/ 5952254 h 5997974"/>
              <a:gd name="connsiteX112" fmla="*/ 1725837 w 3673631"/>
              <a:gd name="connsiteY112" fmla="*/ 5997974 h 5997974"/>
              <a:gd name="connsiteX0" fmla="*/ 1855377 w 3673631"/>
              <a:gd name="connsiteY0" fmla="*/ 1034 h 7575314"/>
              <a:gd name="connsiteX1" fmla="*/ 1718217 w 3673631"/>
              <a:gd name="connsiteY1" fmla="*/ 69614 h 7575314"/>
              <a:gd name="connsiteX2" fmla="*/ 1664877 w 3673631"/>
              <a:gd name="connsiteY2" fmla="*/ 214394 h 7575314"/>
              <a:gd name="connsiteX3" fmla="*/ 1657257 w 3673631"/>
              <a:gd name="connsiteY3" fmla="*/ 305834 h 7575314"/>
              <a:gd name="connsiteX4" fmla="*/ 1535337 w 3673631"/>
              <a:gd name="connsiteY4" fmla="*/ 359174 h 7575314"/>
              <a:gd name="connsiteX5" fmla="*/ 1459137 w 3673631"/>
              <a:gd name="connsiteY5" fmla="*/ 488714 h 7575314"/>
              <a:gd name="connsiteX6" fmla="*/ 1497237 w 3673631"/>
              <a:gd name="connsiteY6" fmla="*/ 656354 h 7575314"/>
              <a:gd name="connsiteX7" fmla="*/ 1405797 w 3673631"/>
              <a:gd name="connsiteY7" fmla="*/ 740174 h 7575314"/>
              <a:gd name="connsiteX8" fmla="*/ 1299117 w 3673631"/>
              <a:gd name="connsiteY8" fmla="*/ 618254 h 7575314"/>
              <a:gd name="connsiteX9" fmla="*/ 1314357 w 3673631"/>
              <a:gd name="connsiteY9" fmla="*/ 503954 h 7575314"/>
              <a:gd name="connsiteX10" fmla="*/ 1337217 w 3673631"/>
              <a:gd name="connsiteY10" fmla="*/ 389654 h 7575314"/>
              <a:gd name="connsiteX11" fmla="*/ 1245777 w 3673631"/>
              <a:gd name="connsiteY11" fmla="*/ 351554 h 7575314"/>
              <a:gd name="connsiteX12" fmla="*/ 1078137 w 3673631"/>
              <a:gd name="connsiteY12" fmla="*/ 359174 h 7575314"/>
              <a:gd name="connsiteX13" fmla="*/ 910497 w 3673631"/>
              <a:gd name="connsiteY13" fmla="*/ 206774 h 7575314"/>
              <a:gd name="connsiteX14" fmla="*/ 780957 w 3673631"/>
              <a:gd name="connsiteY14" fmla="*/ 130574 h 7575314"/>
              <a:gd name="connsiteX15" fmla="*/ 666657 w 3673631"/>
              <a:gd name="connsiteY15" fmla="*/ 183914 h 7575314"/>
              <a:gd name="connsiteX16" fmla="*/ 590457 w 3673631"/>
              <a:gd name="connsiteY16" fmla="*/ 92474 h 7575314"/>
              <a:gd name="connsiteX17" fmla="*/ 521877 w 3673631"/>
              <a:gd name="connsiteY17" fmla="*/ 77234 h 7575314"/>
              <a:gd name="connsiteX18" fmla="*/ 445677 w 3673631"/>
              <a:gd name="connsiteY18" fmla="*/ 1034 h 7575314"/>
              <a:gd name="connsiteX19" fmla="*/ 323757 w 3673631"/>
              <a:gd name="connsiteY19" fmla="*/ 39134 h 7575314"/>
              <a:gd name="connsiteX20" fmla="*/ 247557 w 3673631"/>
              <a:gd name="connsiteY20" fmla="*/ 122954 h 7575314"/>
              <a:gd name="connsiteX21" fmla="*/ 95157 w 3673631"/>
              <a:gd name="connsiteY21" fmla="*/ 214394 h 7575314"/>
              <a:gd name="connsiteX22" fmla="*/ 18957 w 3673631"/>
              <a:gd name="connsiteY22" fmla="*/ 404894 h 7575314"/>
              <a:gd name="connsiteX23" fmla="*/ 11337 w 3673631"/>
              <a:gd name="connsiteY23" fmla="*/ 519194 h 7575314"/>
              <a:gd name="connsiteX24" fmla="*/ 156117 w 3673631"/>
              <a:gd name="connsiteY24" fmla="*/ 663974 h 7575314"/>
              <a:gd name="connsiteX25" fmla="*/ 407577 w 3673631"/>
              <a:gd name="connsiteY25" fmla="*/ 793514 h 7575314"/>
              <a:gd name="connsiteX26" fmla="*/ 499017 w 3673631"/>
              <a:gd name="connsiteY26" fmla="*/ 877334 h 7575314"/>
              <a:gd name="connsiteX27" fmla="*/ 681897 w 3673631"/>
              <a:gd name="connsiteY27" fmla="*/ 1037354 h 7575314"/>
              <a:gd name="connsiteX28" fmla="*/ 887637 w 3673631"/>
              <a:gd name="connsiteY28" fmla="*/ 1136414 h 7575314"/>
              <a:gd name="connsiteX29" fmla="*/ 1009557 w 3673631"/>
              <a:gd name="connsiteY29" fmla="*/ 1319294 h 7575314"/>
              <a:gd name="connsiteX30" fmla="*/ 1062897 w 3673631"/>
              <a:gd name="connsiteY30" fmla="*/ 1395494 h 7575314"/>
              <a:gd name="connsiteX31" fmla="*/ 1001937 w 3673631"/>
              <a:gd name="connsiteY31" fmla="*/ 1555514 h 7575314"/>
              <a:gd name="connsiteX32" fmla="*/ 1009557 w 3673631"/>
              <a:gd name="connsiteY32" fmla="*/ 1730774 h 7575314"/>
              <a:gd name="connsiteX33" fmla="*/ 1131477 w 3673631"/>
              <a:gd name="connsiteY33" fmla="*/ 1944134 h 7575314"/>
              <a:gd name="connsiteX34" fmla="*/ 1207677 w 3673631"/>
              <a:gd name="connsiteY34" fmla="*/ 2050814 h 7575314"/>
              <a:gd name="connsiteX35" fmla="*/ 1329597 w 3673631"/>
              <a:gd name="connsiteY35" fmla="*/ 2134634 h 7575314"/>
              <a:gd name="connsiteX36" fmla="*/ 1200057 w 3673631"/>
              <a:gd name="connsiteY36" fmla="*/ 2248934 h 7575314"/>
              <a:gd name="connsiteX37" fmla="*/ 1093377 w 3673631"/>
              <a:gd name="connsiteY37" fmla="*/ 2401334 h 7575314"/>
              <a:gd name="connsiteX38" fmla="*/ 1093377 w 3673631"/>
              <a:gd name="connsiteY38" fmla="*/ 2538494 h 7575314"/>
              <a:gd name="connsiteX39" fmla="*/ 1146717 w 3673631"/>
              <a:gd name="connsiteY39" fmla="*/ 2698514 h 7575314"/>
              <a:gd name="connsiteX40" fmla="*/ 1131477 w 3673631"/>
              <a:gd name="connsiteY40" fmla="*/ 2759474 h 7575314"/>
              <a:gd name="connsiteX41" fmla="*/ 971457 w 3673631"/>
              <a:gd name="connsiteY41" fmla="*/ 2713754 h 7575314"/>
              <a:gd name="connsiteX42" fmla="*/ 857157 w 3673631"/>
              <a:gd name="connsiteY42" fmla="*/ 2728994 h 7575314"/>
              <a:gd name="connsiteX43" fmla="*/ 712377 w 3673631"/>
              <a:gd name="connsiteY43" fmla="*/ 2789954 h 7575314"/>
              <a:gd name="connsiteX44" fmla="*/ 445677 w 3673631"/>
              <a:gd name="connsiteY44" fmla="*/ 2911874 h 7575314"/>
              <a:gd name="connsiteX45" fmla="*/ 407577 w 3673631"/>
              <a:gd name="connsiteY45" fmla="*/ 3049034 h 7575314"/>
              <a:gd name="connsiteX46" fmla="*/ 506637 w 3673631"/>
              <a:gd name="connsiteY46" fmla="*/ 3231914 h 7575314"/>
              <a:gd name="connsiteX47" fmla="*/ 750477 w 3673631"/>
              <a:gd name="connsiteY47" fmla="*/ 3315734 h 7575314"/>
              <a:gd name="connsiteX48" fmla="*/ 925737 w 3673631"/>
              <a:gd name="connsiteY48" fmla="*/ 3323354 h 7575314"/>
              <a:gd name="connsiteX49" fmla="*/ 1085757 w 3673631"/>
              <a:gd name="connsiteY49" fmla="*/ 3315734 h 7575314"/>
              <a:gd name="connsiteX50" fmla="*/ 1215297 w 3673631"/>
              <a:gd name="connsiteY50" fmla="*/ 3361454 h 7575314"/>
              <a:gd name="connsiteX51" fmla="*/ 1306737 w 3673631"/>
              <a:gd name="connsiteY51" fmla="*/ 3437654 h 7575314"/>
              <a:gd name="connsiteX52" fmla="*/ 1367697 w 3673631"/>
              <a:gd name="connsiteY52" fmla="*/ 3468134 h 7575314"/>
              <a:gd name="connsiteX53" fmla="*/ 1161957 w 3673631"/>
              <a:gd name="connsiteY53" fmla="*/ 3475754 h 7575314"/>
              <a:gd name="connsiteX54" fmla="*/ 948597 w 3673631"/>
              <a:gd name="connsiteY54" fmla="*/ 3521474 h 7575314"/>
              <a:gd name="connsiteX55" fmla="*/ 780957 w 3673631"/>
              <a:gd name="connsiteY55" fmla="*/ 3559574 h 7575314"/>
              <a:gd name="connsiteX56" fmla="*/ 659037 w 3673631"/>
              <a:gd name="connsiteY56" fmla="*/ 3597674 h 7575314"/>
              <a:gd name="connsiteX57" fmla="*/ 590457 w 3673631"/>
              <a:gd name="connsiteY57" fmla="*/ 3628154 h 7575314"/>
              <a:gd name="connsiteX58" fmla="*/ 537117 w 3673631"/>
              <a:gd name="connsiteY58" fmla="*/ 3788174 h 7575314"/>
              <a:gd name="connsiteX59" fmla="*/ 605697 w 3673631"/>
              <a:gd name="connsiteY59" fmla="*/ 4016774 h 7575314"/>
              <a:gd name="connsiteX60" fmla="*/ 643797 w 3673631"/>
              <a:gd name="connsiteY60" fmla="*/ 4131074 h 7575314"/>
              <a:gd name="connsiteX61" fmla="*/ 575217 w 3673631"/>
              <a:gd name="connsiteY61" fmla="*/ 4283474 h 7575314"/>
              <a:gd name="connsiteX62" fmla="*/ 384717 w 3673631"/>
              <a:gd name="connsiteY62" fmla="*/ 4382534 h 7575314"/>
              <a:gd name="connsiteX63" fmla="*/ 300897 w 3673631"/>
              <a:gd name="connsiteY63" fmla="*/ 4542554 h 7575314"/>
              <a:gd name="connsiteX64" fmla="*/ 217077 w 3673631"/>
              <a:gd name="connsiteY64" fmla="*/ 4694954 h 7575314"/>
              <a:gd name="connsiteX65" fmla="*/ 118017 w 3673631"/>
              <a:gd name="connsiteY65" fmla="*/ 4885454 h 7575314"/>
              <a:gd name="connsiteX66" fmla="*/ 125637 w 3673631"/>
              <a:gd name="connsiteY66" fmla="*/ 4976894 h 7575314"/>
              <a:gd name="connsiteX67" fmla="*/ 262797 w 3673631"/>
              <a:gd name="connsiteY67" fmla="*/ 4961654 h 7575314"/>
              <a:gd name="connsiteX68" fmla="*/ 422817 w 3673631"/>
              <a:gd name="connsiteY68" fmla="*/ 4832114 h 7575314"/>
              <a:gd name="connsiteX69" fmla="*/ 598077 w 3673631"/>
              <a:gd name="connsiteY69" fmla="*/ 4733054 h 7575314"/>
              <a:gd name="connsiteX70" fmla="*/ 841917 w 3673631"/>
              <a:gd name="connsiteY70" fmla="*/ 4633994 h 7575314"/>
              <a:gd name="connsiteX71" fmla="*/ 956217 w 3673631"/>
              <a:gd name="connsiteY71" fmla="*/ 4550174 h 7575314"/>
              <a:gd name="connsiteX72" fmla="*/ 1131477 w 3673631"/>
              <a:gd name="connsiteY72" fmla="*/ 4542554 h 7575314"/>
              <a:gd name="connsiteX73" fmla="*/ 1276257 w 3673631"/>
              <a:gd name="connsiteY73" fmla="*/ 4595894 h 7575314"/>
              <a:gd name="connsiteX74" fmla="*/ 1398177 w 3673631"/>
              <a:gd name="connsiteY74" fmla="*/ 4611134 h 7575314"/>
              <a:gd name="connsiteX75" fmla="*/ 1520097 w 3673631"/>
              <a:gd name="connsiteY75" fmla="*/ 4504454 h 7575314"/>
              <a:gd name="connsiteX76" fmla="*/ 1642017 w 3673631"/>
              <a:gd name="connsiteY76" fmla="*/ 4489214 h 7575314"/>
              <a:gd name="connsiteX77" fmla="*/ 1702977 w 3673631"/>
              <a:gd name="connsiteY77" fmla="*/ 4489214 h 7575314"/>
              <a:gd name="connsiteX78" fmla="*/ 1855377 w 3673631"/>
              <a:gd name="connsiteY78" fmla="*/ 4329194 h 7575314"/>
              <a:gd name="connsiteX79" fmla="*/ 2030637 w 3673631"/>
              <a:gd name="connsiteY79" fmla="*/ 4207274 h 7575314"/>
              <a:gd name="connsiteX80" fmla="*/ 2160177 w 3673631"/>
              <a:gd name="connsiteY80" fmla="*/ 4115834 h 7575314"/>
              <a:gd name="connsiteX81" fmla="*/ 2266857 w 3673631"/>
              <a:gd name="connsiteY81" fmla="*/ 3978674 h 7575314"/>
              <a:gd name="connsiteX82" fmla="*/ 2327817 w 3673631"/>
              <a:gd name="connsiteY82" fmla="*/ 4085354 h 7575314"/>
              <a:gd name="connsiteX83" fmla="*/ 2304957 w 3673631"/>
              <a:gd name="connsiteY83" fmla="*/ 4237754 h 7575314"/>
              <a:gd name="connsiteX84" fmla="*/ 2251617 w 3673631"/>
              <a:gd name="connsiteY84" fmla="*/ 4397774 h 7575314"/>
              <a:gd name="connsiteX85" fmla="*/ 2221137 w 3673631"/>
              <a:gd name="connsiteY85" fmla="*/ 4512074 h 7575314"/>
              <a:gd name="connsiteX86" fmla="*/ 2358297 w 3673631"/>
              <a:gd name="connsiteY86" fmla="*/ 4618754 h 7575314"/>
              <a:gd name="connsiteX87" fmla="*/ 2495457 w 3673631"/>
              <a:gd name="connsiteY87" fmla="*/ 4580654 h 7575314"/>
              <a:gd name="connsiteX88" fmla="*/ 2571657 w 3673631"/>
              <a:gd name="connsiteY88" fmla="*/ 4633994 h 7575314"/>
              <a:gd name="connsiteX89" fmla="*/ 2586897 w 3673631"/>
              <a:gd name="connsiteY89" fmla="*/ 4725434 h 7575314"/>
              <a:gd name="connsiteX90" fmla="*/ 2586897 w 3673631"/>
              <a:gd name="connsiteY90" fmla="*/ 4816874 h 7575314"/>
              <a:gd name="connsiteX91" fmla="*/ 2739297 w 3673631"/>
              <a:gd name="connsiteY91" fmla="*/ 4976894 h 7575314"/>
              <a:gd name="connsiteX92" fmla="*/ 2823117 w 3673631"/>
              <a:gd name="connsiteY92" fmla="*/ 5098814 h 7575314"/>
              <a:gd name="connsiteX93" fmla="*/ 3005997 w 3673631"/>
              <a:gd name="connsiteY93" fmla="*/ 5197874 h 7575314"/>
              <a:gd name="connsiteX94" fmla="*/ 3120297 w 3673631"/>
              <a:gd name="connsiteY94" fmla="*/ 5251214 h 7575314"/>
              <a:gd name="connsiteX95" fmla="*/ 3341277 w 3673631"/>
              <a:gd name="connsiteY95" fmla="*/ 5335034 h 7575314"/>
              <a:gd name="connsiteX96" fmla="*/ 3493677 w 3673631"/>
              <a:gd name="connsiteY96" fmla="*/ 5434094 h 7575314"/>
              <a:gd name="connsiteX97" fmla="*/ 3615597 w 3673631"/>
              <a:gd name="connsiteY97" fmla="*/ 5556014 h 7575314"/>
              <a:gd name="connsiteX98" fmla="*/ 3668937 w 3673631"/>
              <a:gd name="connsiteY98" fmla="*/ 5632214 h 7575314"/>
              <a:gd name="connsiteX99" fmla="*/ 3501297 w 3673631"/>
              <a:gd name="connsiteY99" fmla="*/ 5738894 h 7575314"/>
              <a:gd name="connsiteX100" fmla="*/ 3394617 w 3673631"/>
              <a:gd name="connsiteY100" fmla="*/ 5799854 h 7575314"/>
              <a:gd name="connsiteX101" fmla="*/ 3287937 w 3673631"/>
              <a:gd name="connsiteY101" fmla="*/ 5868434 h 7575314"/>
              <a:gd name="connsiteX102" fmla="*/ 3219357 w 3673631"/>
              <a:gd name="connsiteY102" fmla="*/ 5883674 h 7575314"/>
              <a:gd name="connsiteX103" fmla="*/ 3074577 w 3673631"/>
              <a:gd name="connsiteY103" fmla="*/ 5738894 h 7575314"/>
              <a:gd name="connsiteX104" fmla="*/ 2906937 w 3673631"/>
              <a:gd name="connsiteY104" fmla="*/ 5609354 h 7575314"/>
              <a:gd name="connsiteX105" fmla="*/ 2746917 w 3673631"/>
              <a:gd name="connsiteY105" fmla="*/ 5586494 h 7575314"/>
              <a:gd name="connsiteX106" fmla="*/ 2503077 w 3673631"/>
              <a:gd name="connsiteY106" fmla="*/ 5578874 h 7575314"/>
              <a:gd name="connsiteX107" fmla="*/ 2228757 w 3673631"/>
              <a:gd name="connsiteY107" fmla="*/ 5586494 h 7575314"/>
              <a:gd name="connsiteX108" fmla="*/ 2007777 w 3673631"/>
              <a:gd name="connsiteY108" fmla="*/ 5563634 h 7575314"/>
              <a:gd name="connsiteX109" fmla="*/ 1977297 w 3673631"/>
              <a:gd name="connsiteY109" fmla="*/ 5746514 h 7575314"/>
              <a:gd name="connsiteX110" fmla="*/ 1893477 w 3673631"/>
              <a:gd name="connsiteY110" fmla="*/ 5837954 h 7575314"/>
              <a:gd name="connsiteX111" fmla="*/ 1786797 w 3673631"/>
              <a:gd name="connsiteY111" fmla="*/ 5952254 h 7575314"/>
              <a:gd name="connsiteX112" fmla="*/ 1139097 w 3673631"/>
              <a:gd name="connsiteY112" fmla="*/ 7575314 h 757531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062897 w 3673631"/>
              <a:gd name="connsiteY112" fmla="*/ 7781054 h 778105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146717 w 3673631"/>
              <a:gd name="connsiteY112" fmla="*/ 7567694 h 7781054"/>
              <a:gd name="connsiteX113" fmla="*/ 1062897 w 3673631"/>
              <a:gd name="connsiteY113" fmla="*/ 7781054 h 7781054"/>
              <a:gd name="connsiteX0" fmla="*/ 1855377 w 5429190"/>
              <a:gd name="connsiteY0" fmla="*/ 1034 h 7697940"/>
              <a:gd name="connsiteX1" fmla="*/ 1718217 w 5429190"/>
              <a:gd name="connsiteY1" fmla="*/ 69614 h 7697940"/>
              <a:gd name="connsiteX2" fmla="*/ 1664877 w 5429190"/>
              <a:gd name="connsiteY2" fmla="*/ 214394 h 7697940"/>
              <a:gd name="connsiteX3" fmla="*/ 1657257 w 5429190"/>
              <a:gd name="connsiteY3" fmla="*/ 305834 h 7697940"/>
              <a:gd name="connsiteX4" fmla="*/ 1535337 w 5429190"/>
              <a:gd name="connsiteY4" fmla="*/ 359174 h 7697940"/>
              <a:gd name="connsiteX5" fmla="*/ 1459137 w 5429190"/>
              <a:gd name="connsiteY5" fmla="*/ 488714 h 7697940"/>
              <a:gd name="connsiteX6" fmla="*/ 1497237 w 5429190"/>
              <a:gd name="connsiteY6" fmla="*/ 656354 h 7697940"/>
              <a:gd name="connsiteX7" fmla="*/ 1405797 w 5429190"/>
              <a:gd name="connsiteY7" fmla="*/ 740174 h 7697940"/>
              <a:gd name="connsiteX8" fmla="*/ 1299117 w 5429190"/>
              <a:gd name="connsiteY8" fmla="*/ 618254 h 7697940"/>
              <a:gd name="connsiteX9" fmla="*/ 1314357 w 5429190"/>
              <a:gd name="connsiteY9" fmla="*/ 503954 h 7697940"/>
              <a:gd name="connsiteX10" fmla="*/ 1337217 w 5429190"/>
              <a:gd name="connsiteY10" fmla="*/ 389654 h 7697940"/>
              <a:gd name="connsiteX11" fmla="*/ 1245777 w 5429190"/>
              <a:gd name="connsiteY11" fmla="*/ 351554 h 7697940"/>
              <a:gd name="connsiteX12" fmla="*/ 1078137 w 5429190"/>
              <a:gd name="connsiteY12" fmla="*/ 359174 h 7697940"/>
              <a:gd name="connsiteX13" fmla="*/ 910497 w 5429190"/>
              <a:gd name="connsiteY13" fmla="*/ 206774 h 7697940"/>
              <a:gd name="connsiteX14" fmla="*/ 780957 w 5429190"/>
              <a:gd name="connsiteY14" fmla="*/ 130574 h 7697940"/>
              <a:gd name="connsiteX15" fmla="*/ 666657 w 5429190"/>
              <a:gd name="connsiteY15" fmla="*/ 183914 h 7697940"/>
              <a:gd name="connsiteX16" fmla="*/ 590457 w 5429190"/>
              <a:gd name="connsiteY16" fmla="*/ 92474 h 7697940"/>
              <a:gd name="connsiteX17" fmla="*/ 521877 w 5429190"/>
              <a:gd name="connsiteY17" fmla="*/ 77234 h 7697940"/>
              <a:gd name="connsiteX18" fmla="*/ 445677 w 5429190"/>
              <a:gd name="connsiteY18" fmla="*/ 1034 h 7697940"/>
              <a:gd name="connsiteX19" fmla="*/ 323757 w 5429190"/>
              <a:gd name="connsiteY19" fmla="*/ 39134 h 7697940"/>
              <a:gd name="connsiteX20" fmla="*/ 247557 w 5429190"/>
              <a:gd name="connsiteY20" fmla="*/ 122954 h 7697940"/>
              <a:gd name="connsiteX21" fmla="*/ 95157 w 5429190"/>
              <a:gd name="connsiteY21" fmla="*/ 214394 h 7697940"/>
              <a:gd name="connsiteX22" fmla="*/ 18957 w 5429190"/>
              <a:gd name="connsiteY22" fmla="*/ 404894 h 7697940"/>
              <a:gd name="connsiteX23" fmla="*/ 11337 w 5429190"/>
              <a:gd name="connsiteY23" fmla="*/ 519194 h 7697940"/>
              <a:gd name="connsiteX24" fmla="*/ 156117 w 5429190"/>
              <a:gd name="connsiteY24" fmla="*/ 663974 h 7697940"/>
              <a:gd name="connsiteX25" fmla="*/ 407577 w 5429190"/>
              <a:gd name="connsiteY25" fmla="*/ 793514 h 7697940"/>
              <a:gd name="connsiteX26" fmla="*/ 499017 w 5429190"/>
              <a:gd name="connsiteY26" fmla="*/ 877334 h 7697940"/>
              <a:gd name="connsiteX27" fmla="*/ 681897 w 5429190"/>
              <a:gd name="connsiteY27" fmla="*/ 1037354 h 7697940"/>
              <a:gd name="connsiteX28" fmla="*/ 887637 w 5429190"/>
              <a:gd name="connsiteY28" fmla="*/ 1136414 h 7697940"/>
              <a:gd name="connsiteX29" fmla="*/ 1009557 w 5429190"/>
              <a:gd name="connsiteY29" fmla="*/ 1319294 h 7697940"/>
              <a:gd name="connsiteX30" fmla="*/ 1062897 w 5429190"/>
              <a:gd name="connsiteY30" fmla="*/ 1395494 h 7697940"/>
              <a:gd name="connsiteX31" fmla="*/ 1001937 w 5429190"/>
              <a:gd name="connsiteY31" fmla="*/ 1555514 h 7697940"/>
              <a:gd name="connsiteX32" fmla="*/ 1009557 w 5429190"/>
              <a:gd name="connsiteY32" fmla="*/ 1730774 h 7697940"/>
              <a:gd name="connsiteX33" fmla="*/ 1131477 w 5429190"/>
              <a:gd name="connsiteY33" fmla="*/ 1944134 h 7697940"/>
              <a:gd name="connsiteX34" fmla="*/ 1207677 w 5429190"/>
              <a:gd name="connsiteY34" fmla="*/ 2050814 h 7697940"/>
              <a:gd name="connsiteX35" fmla="*/ 1329597 w 5429190"/>
              <a:gd name="connsiteY35" fmla="*/ 2134634 h 7697940"/>
              <a:gd name="connsiteX36" fmla="*/ 1200057 w 5429190"/>
              <a:gd name="connsiteY36" fmla="*/ 2248934 h 7697940"/>
              <a:gd name="connsiteX37" fmla="*/ 1093377 w 5429190"/>
              <a:gd name="connsiteY37" fmla="*/ 2401334 h 7697940"/>
              <a:gd name="connsiteX38" fmla="*/ 1093377 w 5429190"/>
              <a:gd name="connsiteY38" fmla="*/ 2538494 h 7697940"/>
              <a:gd name="connsiteX39" fmla="*/ 1146717 w 5429190"/>
              <a:gd name="connsiteY39" fmla="*/ 2698514 h 7697940"/>
              <a:gd name="connsiteX40" fmla="*/ 1131477 w 5429190"/>
              <a:gd name="connsiteY40" fmla="*/ 2759474 h 7697940"/>
              <a:gd name="connsiteX41" fmla="*/ 971457 w 5429190"/>
              <a:gd name="connsiteY41" fmla="*/ 2713754 h 7697940"/>
              <a:gd name="connsiteX42" fmla="*/ 857157 w 5429190"/>
              <a:gd name="connsiteY42" fmla="*/ 2728994 h 7697940"/>
              <a:gd name="connsiteX43" fmla="*/ 712377 w 5429190"/>
              <a:gd name="connsiteY43" fmla="*/ 2789954 h 7697940"/>
              <a:gd name="connsiteX44" fmla="*/ 445677 w 5429190"/>
              <a:gd name="connsiteY44" fmla="*/ 2911874 h 7697940"/>
              <a:gd name="connsiteX45" fmla="*/ 407577 w 5429190"/>
              <a:gd name="connsiteY45" fmla="*/ 3049034 h 7697940"/>
              <a:gd name="connsiteX46" fmla="*/ 506637 w 5429190"/>
              <a:gd name="connsiteY46" fmla="*/ 3231914 h 7697940"/>
              <a:gd name="connsiteX47" fmla="*/ 750477 w 5429190"/>
              <a:gd name="connsiteY47" fmla="*/ 3315734 h 7697940"/>
              <a:gd name="connsiteX48" fmla="*/ 925737 w 5429190"/>
              <a:gd name="connsiteY48" fmla="*/ 3323354 h 7697940"/>
              <a:gd name="connsiteX49" fmla="*/ 1085757 w 5429190"/>
              <a:gd name="connsiteY49" fmla="*/ 3315734 h 7697940"/>
              <a:gd name="connsiteX50" fmla="*/ 1215297 w 5429190"/>
              <a:gd name="connsiteY50" fmla="*/ 3361454 h 7697940"/>
              <a:gd name="connsiteX51" fmla="*/ 1306737 w 5429190"/>
              <a:gd name="connsiteY51" fmla="*/ 3437654 h 7697940"/>
              <a:gd name="connsiteX52" fmla="*/ 1367697 w 5429190"/>
              <a:gd name="connsiteY52" fmla="*/ 3468134 h 7697940"/>
              <a:gd name="connsiteX53" fmla="*/ 1161957 w 5429190"/>
              <a:gd name="connsiteY53" fmla="*/ 3475754 h 7697940"/>
              <a:gd name="connsiteX54" fmla="*/ 948597 w 5429190"/>
              <a:gd name="connsiteY54" fmla="*/ 3521474 h 7697940"/>
              <a:gd name="connsiteX55" fmla="*/ 780957 w 5429190"/>
              <a:gd name="connsiteY55" fmla="*/ 3559574 h 7697940"/>
              <a:gd name="connsiteX56" fmla="*/ 659037 w 5429190"/>
              <a:gd name="connsiteY56" fmla="*/ 3597674 h 7697940"/>
              <a:gd name="connsiteX57" fmla="*/ 590457 w 5429190"/>
              <a:gd name="connsiteY57" fmla="*/ 3628154 h 7697940"/>
              <a:gd name="connsiteX58" fmla="*/ 537117 w 5429190"/>
              <a:gd name="connsiteY58" fmla="*/ 3788174 h 7697940"/>
              <a:gd name="connsiteX59" fmla="*/ 605697 w 5429190"/>
              <a:gd name="connsiteY59" fmla="*/ 4016774 h 7697940"/>
              <a:gd name="connsiteX60" fmla="*/ 643797 w 5429190"/>
              <a:gd name="connsiteY60" fmla="*/ 4131074 h 7697940"/>
              <a:gd name="connsiteX61" fmla="*/ 575217 w 5429190"/>
              <a:gd name="connsiteY61" fmla="*/ 4283474 h 7697940"/>
              <a:gd name="connsiteX62" fmla="*/ 384717 w 5429190"/>
              <a:gd name="connsiteY62" fmla="*/ 4382534 h 7697940"/>
              <a:gd name="connsiteX63" fmla="*/ 300897 w 5429190"/>
              <a:gd name="connsiteY63" fmla="*/ 4542554 h 7697940"/>
              <a:gd name="connsiteX64" fmla="*/ 217077 w 5429190"/>
              <a:gd name="connsiteY64" fmla="*/ 4694954 h 7697940"/>
              <a:gd name="connsiteX65" fmla="*/ 118017 w 5429190"/>
              <a:gd name="connsiteY65" fmla="*/ 4885454 h 7697940"/>
              <a:gd name="connsiteX66" fmla="*/ 125637 w 5429190"/>
              <a:gd name="connsiteY66" fmla="*/ 4976894 h 7697940"/>
              <a:gd name="connsiteX67" fmla="*/ 262797 w 5429190"/>
              <a:gd name="connsiteY67" fmla="*/ 4961654 h 7697940"/>
              <a:gd name="connsiteX68" fmla="*/ 422817 w 5429190"/>
              <a:gd name="connsiteY68" fmla="*/ 4832114 h 7697940"/>
              <a:gd name="connsiteX69" fmla="*/ 598077 w 5429190"/>
              <a:gd name="connsiteY69" fmla="*/ 4733054 h 7697940"/>
              <a:gd name="connsiteX70" fmla="*/ 841917 w 5429190"/>
              <a:gd name="connsiteY70" fmla="*/ 4633994 h 7697940"/>
              <a:gd name="connsiteX71" fmla="*/ 956217 w 5429190"/>
              <a:gd name="connsiteY71" fmla="*/ 4550174 h 7697940"/>
              <a:gd name="connsiteX72" fmla="*/ 1131477 w 5429190"/>
              <a:gd name="connsiteY72" fmla="*/ 4542554 h 7697940"/>
              <a:gd name="connsiteX73" fmla="*/ 1276257 w 5429190"/>
              <a:gd name="connsiteY73" fmla="*/ 4595894 h 7697940"/>
              <a:gd name="connsiteX74" fmla="*/ 1398177 w 5429190"/>
              <a:gd name="connsiteY74" fmla="*/ 4611134 h 7697940"/>
              <a:gd name="connsiteX75" fmla="*/ 1520097 w 5429190"/>
              <a:gd name="connsiteY75" fmla="*/ 4504454 h 7697940"/>
              <a:gd name="connsiteX76" fmla="*/ 1642017 w 5429190"/>
              <a:gd name="connsiteY76" fmla="*/ 4489214 h 7697940"/>
              <a:gd name="connsiteX77" fmla="*/ 1702977 w 5429190"/>
              <a:gd name="connsiteY77" fmla="*/ 4489214 h 7697940"/>
              <a:gd name="connsiteX78" fmla="*/ 1855377 w 5429190"/>
              <a:gd name="connsiteY78" fmla="*/ 4329194 h 7697940"/>
              <a:gd name="connsiteX79" fmla="*/ 2030637 w 5429190"/>
              <a:gd name="connsiteY79" fmla="*/ 4207274 h 7697940"/>
              <a:gd name="connsiteX80" fmla="*/ 2160177 w 5429190"/>
              <a:gd name="connsiteY80" fmla="*/ 4115834 h 7697940"/>
              <a:gd name="connsiteX81" fmla="*/ 2266857 w 5429190"/>
              <a:gd name="connsiteY81" fmla="*/ 3978674 h 7697940"/>
              <a:gd name="connsiteX82" fmla="*/ 2327817 w 5429190"/>
              <a:gd name="connsiteY82" fmla="*/ 4085354 h 7697940"/>
              <a:gd name="connsiteX83" fmla="*/ 2304957 w 5429190"/>
              <a:gd name="connsiteY83" fmla="*/ 4237754 h 7697940"/>
              <a:gd name="connsiteX84" fmla="*/ 2251617 w 5429190"/>
              <a:gd name="connsiteY84" fmla="*/ 4397774 h 7697940"/>
              <a:gd name="connsiteX85" fmla="*/ 2221137 w 5429190"/>
              <a:gd name="connsiteY85" fmla="*/ 4512074 h 7697940"/>
              <a:gd name="connsiteX86" fmla="*/ 2358297 w 5429190"/>
              <a:gd name="connsiteY86" fmla="*/ 4618754 h 7697940"/>
              <a:gd name="connsiteX87" fmla="*/ 2495457 w 5429190"/>
              <a:gd name="connsiteY87" fmla="*/ 4580654 h 7697940"/>
              <a:gd name="connsiteX88" fmla="*/ 2571657 w 5429190"/>
              <a:gd name="connsiteY88" fmla="*/ 4633994 h 7697940"/>
              <a:gd name="connsiteX89" fmla="*/ 2586897 w 5429190"/>
              <a:gd name="connsiteY89" fmla="*/ 4725434 h 7697940"/>
              <a:gd name="connsiteX90" fmla="*/ 2586897 w 5429190"/>
              <a:gd name="connsiteY90" fmla="*/ 4816874 h 7697940"/>
              <a:gd name="connsiteX91" fmla="*/ 2739297 w 5429190"/>
              <a:gd name="connsiteY91" fmla="*/ 4976894 h 7697940"/>
              <a:gd name="connsiteX92" fmla="*/ 2823117 w 5429190"/>
              <a:gd name="connsiteY92" fmla="*/ 5098814 h 7697940"/>
              <a:gd name="connsiteX93" fmla="*/ 3005997 w 5429190"/>
              <a:gd name="connsiteY93" fmla="*/ 5197874 h 7697940"/>
              <a:gd name="connsiteX94" fmla="*/ 3120297 w 5429190"/>
              <a:gd name="connsiteY94" fmla="*/ 5251214 h 7697940"/>
              <a:gd name="connsiteX95" fmla="*/ 3341277 w 5429190"/>
              <a:gd name="connsiteY95" fmla="*/ 5335034 h 7697940"/>
              <a:gd name="connsiteX96" fmla="*/ 3493677 w 5429190"/>
              <a:gd name="connsiteY96" fmla="*/ 5434094 h 7697940"/>
              <a:gd name="connsiteX97" fmla="*/ 3615597 w 5429190"/>
              <a:gd name="connsiteY97" fmla="*/ 5556014 h 7697940"/>
              <a:gd name="connsiteX98" fmla="*/ 3668937 w 5429190"/>
              <a:gd name="connsiteY98" fmla="*/ 5632214 h 7697940"/>
              <a:gd name="connsiteX99" fmla="*/ 3501297 w 5429190"/>
              <a:gd name="connsiteY99" fmla="*/ 5738894 h 7697940"/>
              <a:gd name="connsiteX100" fmla="*/ 3394617 w 5429190"/>
              <a:gd name="connsiteY100" fmla="*/ 5799854 h 7697940"/>
              <a:gd name="connsiteX101" fmla="*/ 3287937 w 5429190"/>
              <a:gd name="connsiteY101" fmla="*/ 5868434 h 7697940"/>
              <a:gd name="connsiteX102" fmla="*/ 3219357 w 5429190"/>
              <a:gd name="connsiteY102" fmla="*/ 5883674 h 7697940"/>
              <a:gd name="connsiteX103" fmla="*/ 3074577 w 5429190"/>
              <a:gd name="connsiteY103" fmla="*/ 5738894 h 7697940"/>
              <a:gd name="connsiteX104" fmla="*/ 2906937 w 5429190"/>
              <a:gd name="connsiteY104" fmla="*/ 5609354 h 7697940"/>
              <a:gd name="connsiteX105" fmla="*/ 2746917 w 5429190"/>
              <a:gd name="connsiteY105" fmla="*/ 5586494 h 7697940"/>
              <a:gd name="connsiteX106" fmla="*/ 2503077 w 5429190"/>
              <a:gd name="connsiteY106" fmla="*/ 5578874 h 7697940"/>
              <a:gd name="connsiteX107" fmla="*/ 2228757 w 5429190"/>
              <a:gd name="connsiteY107" fmla="*/ 5586494 h 7697940"/>
              <a:gd name="connsiteX108" fmla="*/ 2007777 w 5429190"/>
              <a:gd name="connsiteY108" fmla="*/ 5563634 h 7697940"/>
              <a:gd name="connsiteX109" fmla="*/ 1977297 w 5429190"/>
              <a:gd name="connsiteY109" fmla="*/ 5746514 h 7697940"/>
              <a:gd name="connsiteX110" fmla="*/ 1893477 w 5429190"/>
              <a:gd name="connsiteY110" fmla="*/ 5837954 h 7697940"/>
              <a:gd name="connsiteX111" fmla="*/ 1786797 w 5429190"/>
              <a:gd name="connsiteY111" fmla="*/ 5952254 h 7697940"/>
              <a:gd name="connsiteX112" fmla="*/ 1146717 w 5429190"/>
              <a:gd name="connsiteY112" fmla="*/ 7567694 h 7697940"/>
              <a:gd name="connsiteX113" fmla="*/ 5429157 w 5429190"/>
              <a:gd name="connsiteY113" fmla="*/ 7575314 h 7697940"/>
              <a:gd name="connsiteX0" fmla="*/ 1855377 w 5429157"/>
              <a:gd name="connsiteY0" fmla="*/ 1034 h 7691896"/>
              <a:gd name="connsiteX1" fmla="*/ 1718217 w 5429157"/>
              <a:gd name="connsiteY1" fmla="*/ 69614 h 7691896"/>
              <a:gd name="connsiteX2" fmla="*/ 1664877 w 5429157"/>
              <a:gd name="connsiteY2" fmla="*/ 214394 h 7691896"/>
              <a:gd name="connsiteX3" fmla="*/ 1657257 w 5429157"/>
              <a:gd name="connsiteY3" fmla="*/ 305834 h 7691896"/>
              <a:gd name="connsiteX4" fmla="*/ 1535337 w 5429157"/>
              <a:gd name="connsiteY4" fmla="*/ 359174 h 7691896"/>
              <a:gd name="connsiteX5" fmla="*/ 1459137 w 5429157"/>
              <a:gd name="connsiteY5" fmla="*/ 488714 h 7691896"/>
              <a:gd name="connsiteX6" fmla="*/ 1497237 w 5429157"/>
              <a:gd name="connsiteY6" fmla="*/ 656354 h 7691896"/>
              <a:gd name="connsiteX7" fmla="*/ 1405797 w 5429157"/>
              <a:gd name="connsiteY7" fmla="*/ 740174 h 7691896"/>
              <a:gd name="connsiteX8" fmla="*/ 1299117 w 5429157"/>
              <a:gd name="connsiteY8" fmla="*/ 618254 h 7691896"/>
              <a:gd name="connsiteX9" fmla="*/ 1314357 w 5429157"/>
              <a:gd name="connsiteY9" fmla="*/ 503954 h 7691896"/>
              <a:gd name="connsiteX10" fmla="*/ 1337217 w 5429157"/>
              <a:gd name="connsiteY10" fmla="*/ 389654 h 7691896"/>
              <a:gd name="connsiteX11" fmla="*/ 1245777 w 5429157"/>
              <a:gd name="connsiteY11" fmla="*/ 351554 h 7691896"/>
              <a:gd name="connsiteX12" fmla="*/ 1078137 w 5429157"/>
              <a:gd name="connsiteY12" fmla="*/ 359174 h 7691896"/>
              <a:gd name="connsiteX13" fmla="*/ 910497 w 5429157"/>
              <a:gd name="connsiteY13" fmla="*/ 206774 h 7691896"/>
              <a:gd name="connsiteX14" fmla="*/ 780957 w 5429157"/>
              <a:gd name="connsiteY14" fmla="*/ 130574 h 7691896"/>
              <a:gd name="connsiteX15" fmla="*/ 666657 w 5429157"/>
              <a:gd name="connsiteY15" fmla="*/ 183914 h 7691896"/>
              <a:gd name="connsiteX16" fmla="*/ 590457 w 5429157"/>
              <a:gd name="connsiteY16" fmla="*/ 92474 h 7691896"/>
              <a:gd name="connsiteX17" fmla="*/ 521877 w 5429157"/>
              <a:gd name="connsiteY17" fmla="*/ 77234 h 7691896"/>
              <a:gd name="connsiteX18" fmla="*/ 445677 w 5429157"/>
              <a:gd name="connsiteY18" fmla="*/ 1034 h 7691896"/>
              <a:gd name="connsiteX19" fmla="*/ 323757 w 5429157"/>
              <a:gd name="connsiteY19" fmla="*/ 39134 h 7691896"/>
              <a:gd name="connsiteX20" fmla="*/ 247557 w 5429157"/>
              <a:gd name="connsiteY20" fmla="*/ 122954 h 7691896"/>
              <a:gd name="connsiteX21" fmla="*/ 95157 w 5429157"/>
              <a:gd name="connsiteY21" fmla="*/ 214394 h 7691896"/>
              <a:gd name="connsiteX22" fmla="*/ 18957 w 5429157"/>
              <a:gd name="connsiteY22" fmla="*/ 404894 h 7691896"/>
              <a:gd name="connsiteX23" fmla="*/ 11337 w 5429157"/>
              <a:gd name="connsiteY23" fmla="*/ 519194 h 7691896"/>
              <a:gd name="connsiteX24" fmla="*/ 156117 w 5429157"/>
              <a:gd name="connsiteY24" fmla="*/ 663974 h 7691896"/>
              <a:gd name="connsiteX25" fmla="*/ 407577 w 5429157"/>
              <a:gd name="connsiteY25" fmla="*/ 793514 h 7691896"/>
              <a:gd name="connsiteX26" fmla="*/ 499017 w 5429157"/>
              <a:gd name="connsiteY26" fmla="*/ 877334 h 7691896"/>
              <a:gd name="connsiteX27" fmla="*/ 681897 w 5429157"/>
              <a:gd name="connsiteY27" fmla="*/ 1037354 h 7691896"/>
              <a:gd name="connsiteX28" fmla="*/ 887637 w 5429157"/>
              <a:gd name="connsiteY28" fmla="*/ 1136414 h 7691896"/>
              <a:gd name="connsiteX29" fmla="*/ 1009557 w 5429157"/>
              <a:gd name="connsiteY29" fmla="*/ 1319294 h 7691896"/>
              <a:gd name="connsiteX30" fmla="*/ 1062897 w 5429157"/>
              <a:gd name="connsiteY30" fmla="*/ 1395494 h 7691896"/>
              <a:gd name="connsiteX31" fmla="*/ 1001937 w 5429157"/>
              <a:gd name="connsiteY31" fmla="*/ 1555514 h 7691896"/>
              <a:gd name="connsiteX32" fmla="*/ 1009557 w 5429157"/>
              <a:gd name="connsiteY32" fmla="*/ 1730774 h 7691896"/>
              <a:gd name="connsiteX33" fmla="*/ 1131477 w 5429157"/>
              <a:gd name="connsiteY33" fmla="*/ 1944134 h 7691896"/>
              <a:gd name="connsiteX34" fmla="*/ 1207677 w 5429157"/>
              <a:gd name="connsiteY34" fmla="*/ 2050814 h 7691896"/>
              <a:gd name="connsiteX35" fmla="*/ 1329597 w 5429157"/>
              <a:gd name="connsiteY35" fmla="*/ 2134634 h 7691896"/>
              <a:gd name="connsiteX36" fmla="*/ 1200057 w 5429157"/>
              <a:gd name="connsiteY36" fmla="*/ 2248934 h 7691896"/>
              <a:gd name="connsiteX37" fmla="*/ 1093377 w 5429157"/>
              <a:gd name="connsiteY37" fmla="*/ 2401334 h 7691896"/>
              <a:gd name="connsiteX38" fmla="*/ 1093377 w 5429157"/>
              <a:gd name="connsiteY38" fmla="*/ 2538494 h 7691896"/>
              <a:gd name="connsiteX39" fmla="*/ 1146717 w 5429157"/>
              <a:gd name="connsiteY39" fmla="*/ 2698514 h 7691896"/>
              <a:gd name="connsiteX40" fmla="*/ 1131477 w 5429157"/>
              <a:gd name="connsiteY40" fmla="*/ 2759474 h 7691896"/>
              <a:gd name="connsiteX41" fmla="*/ 971457 w 5429157"/>
              <a:gd name="connsiteY41" fmla="*/ 2713754 h 7691896"/>
              <a:gd name="connsiteX42" fmla="*/ 857157 w 5429157"/>
              <a:gd name="connsiteY42" fmla="*/ 2728994 h 7691896"/>
              <a:gd name="connsiteX43" fmla="*/ 712377 w 5429157"/>
              <a:gd name="connsiteY43" fmla="*/ 2789954 h 7691896"/>
              <a:gd name="connsiteX44" fmla="*/ 445677 w 5429157"/>
              <a:gd name="connsiteY44" fmla="*/ 2911874 h 7691896"/>
              <a:gd name="connsiteX45" fmla="*/ 407577 w 5429157"/>
              <a:gd name="connsiteY45" fmla="*/ 3049034 h 7691896"/>
              <a:gd name="connsiteX46" fmla="*/ 506637 w 5429157"/>
              <a:gd name="connsiteY46" fmla="*/ 3231914 h 7691896"/>
              <a:gd name="connsiteX47" fmla="*/ 750477 w 5429157"/>
              <a:gd name="connsiteY47" fmla="*/ 3315734 h 7691896"/>
              <a:gd name="connsiteX48" fmla="*/ 925737 w 5429157"/>
              <a:gd name="connsiteY48" fmla="*/ 3323354 h 7691896"/>
              <a:gd name="connsiteX49" fmla="*/ 1085757 w 5429157"/>
              <a:gd name="connsiteY49" fmla="*/ 3315734 h 7691896"/>
              <a:gd name="connsiteX50" fmla="*/ 1215297 w 5429157"/>
              <a:gd name="connsiteY50" fmla="*/ 3361454 h 7691896"/>
              <a:gd name="connsiteX51" fmla="*/ 1306737 w 5429157"/>
              <a:gd name="connsiteY51" fmla="*/ 3437654 h 7691896"/>
              <a:gd name="connsiteX52" fmla="*/ 1367697 w 5429157"/>
              <a:gd name="connsiteY52" fmla="*/ 3468134 h 7691896"/>
              <a:gd name="connsiteX53" fmla="*/ 1161957 w 5429157"/>
              <a:gd name="connsiteY53" fmla="*/ 3475754 h 7691896"/>
              <a:gd name="connsiteX54" fmla="*/ 948597 w 5429157"/>
              <a:gd name="connsiteY54" fmla="*/ 3521474 h 7691896"/>
              <a:gd name="connsiteX55" fmla="*/ 780957 w 5429157"/>
              <a:gd name="connsiteY55" fmla="*/ 3559574 h 7691896"/>
              <a:gd name="connsiteX56" fmla="*/ 659037 w 5429157"/>
              <a:gd name="connsiteY56" fmla="*/ 3597674 h 7691896"/>
              <a:gd name="connsiteX57" fmla="*/ 590457 w 5429157"/>
              <a:gd name="connsiteY57" fmla="*/ 3628154 h 7691896"/>
              <a:gd name="connsiteX58" fmla="*/ 537117 w 5429157"/>
              <a:gd name="connsiteY58" fmla="*/ 3788174 h 7691896"/>
              <a:gd name="connsiteX59" fmla="*/ 605697 w 5429157"/>
              <a:gd name="connsiteY59" fmla="*/ 4016774 h 7691896"/>
              <a:gd name="connsiteX60" fmla="*/ 643797 w 5429157"/>
              <a:gd name="connsiteY60" fmla="*/ 4131074 h 7691896"/>
              <a:gd name="connsiteX61" fmla="*/ 575217 w 5429157"/>
              <a:gd name="connsiteY61" fmla="*/ 4283474 h 7691896"/>
              <a:gd name="connsiteX62" fmla="*/ 384717 w 5429157"/>
              <a:gd name="connsiteY62" fmla="*/ 4382534 h 7691896"/>
              <a:gd name="connsiteX63" fmla="*/ 300897 w 5429157"/>
              <a:gd name="connsiteY63" fmla="*/ 4542554 h 7691896"/>
              <a:gd name="connsiteX64" fmla="*/ 217077 w 5429157"/>
              <a:gd name="connsiteY64" fmla="*/ 4694954 h 7691896"/>
              <a:gd name="connsiteX65" fmla="*/ 118017 w 5429157"/>
              <a:gd name="connsiteY65" fmla="*/ 4885454 h 7691896"/>
              <a:gd name="connsiteX66" fmla="*/ 125637 w 5429157"/>
              <a:gd name="connsiteY66" fmla="*/ 4976894 h 7691896"/>
              <a:gd name="connsiteX67" fmla="*/ 262797 w 5429157"/>
              <a:gd name="connsiteY67" fmla="*/ 4961654 h 7691896"/>
              <a:gd name="connsiteX68" fmla="*/ 422817 w 5429157"/>
              <a:gd name="connsiteY68" fmla="*/ 4832114 h 7691896"/>
              <a:gd name="connsiteX69" fmla="*/ 598077 w 5429157"/>
              <a:gd name="connsiteY69" fmla="*/ 4733054 h 7691896"/>
              <a:gd name="connsiteX70" fmla="*/ 841917 w 5429157"/>
              <a:gd name="connsiteY70" fmla="*/ 4633994 h 7691896"/>
              <a:gd name="connsiteX71" fmla="*/ 956217 w 5429157"/>
              <a:gd name="connsiteY71" fmla="*/ 4550174 h 7691896"/>
              <a:gd name="connsiteX72" fmla="*/ 1131477 w 5429157"/>
              <a:gd name="connsiteY72" fmla="*/ 4542554 h 7691896"/>
              <a:gd name="connsiteX73" fmla="*/ 1276257 w 5429157"/>
              <a:gd name="connsiteY73" fmla="*/ 4595894 h 7691896"/>
              <a:gd name="connsiteX74" fmla="*/ 1398177 w 5429157"/>
              <a:gd name="connsiteY74" fmla="*/ 4611134 h 7691896"/>
              <a:gd name="connsiteX75" fmla="*/ 1520097 w 5429157"/>
              <a:gd name="connsiteY75" fmla="*/ 4504454 h 7691896"/>
              <a:gd name="connsiteX76" fmla="*/ 1642017 w 5429157"/>
              <a:gd name="connsiteY76" fmla="*/ 4489214 h 7691896"/>
              <a:gd name="connsiteX77" fmla="*/ 1702977 w 5429157"/>
              <a:gd name="connsiteY77" fmla="*/ 4489214 h 7691896"/>
              <a:gd name="connsiteX78" fmla="*/ 1855377 w 5429157"/>
              <a:gd name="connsiteY78" fmla="*/ 4329194 h 7691896"/>
              <a:gd name="connsiteX79" fmla="*/ 2030637 w 5429157"/>
              <a:gd name="connsiteY79" fmla="*/ 4207274 h 7691896"/>
              <a:gd name="connsiteX80" fmla="*/ 2160177 w 5429157"/>
              <a:gd name="connsiteY80" fmla="*/ 4115834 h 7691896"/>
              <a:gd name="connsiteX81" fmla="*/ 2266857 w 5429157"/>
              <a:gd name="connsiteY81" fmla="*/ 3978674 h 7691896"/>
              <a:gd name="connsiteX82" fmla="*/ 2327817 w 5429157"/>
              <a:gd name="connsiteY82" fmla="*/ 4085354 h 7691896"/>
              <a:gd name="connsiteX83" fmla="*/ 2304957 w 5429157"/>
              <a:gd name="connsiteY83" fmla="*/ 4237754 h 7691896"/>
              <a:gd name="connsiteX84" fmla="*/ 2251617 w 5429157"/>
              <a:gd name="connsiteY84" fmla="*/ 4397774 h 7691896"/>
              <a:gd name="connsiteX85" fmla="*/ 2221137 w 5429157"/>
              <a:gd name="connsiteY85" fmla="*/ 4512074 h 7691896"/>
              <a:gd name="connsiteX86" fmla="*/ 2358297 w 5429157"/>
              <a:gd name="connsiteY86" fmla="*/ 4618754 h 7691896"/>
              <a:gd name="connsiteX87" fmla="*/ 2495457 w 5429157"/>
              <a:gd name="connsiteY87" fmla="*/ 4580654 h 7691896"/>
              <a:gd name="connsiteX88" fmla="*/ 2571657 w 5429157"/>
              <a:gd name="connsiteY88" fmla="*/ 4633994 h 7691896"/>
              <a:gd name="connsiteX89" fmla="*/ 2586897 w 5429157"/>
              <a:gd name="connsiteY89" fmla="*/ 4725434 h 7691896"/>
              <a:gd name="connsiteX90" fmla="*/ 2586897 w 5429157"/>
              <a:gd name="connsiteY90" fmla="*/ 4816874 h 7691896"/>
              <a:gd name="connsiteX91" fmla="*/ 2739297 w 5429157"/>
              <a:gd name="connsiteY91" fmla="*/ 4976894 h 7691896"/>
              <a:gd name="connsiteX92" fmla="*/ 2823117 w 5429157"/>
              <a:gd name="connsiteY92" fmla="*/ 5098814 h 7691896"/>
              <a:gd name="connsiteX93" fmla="*/ 3005997 w 5429157"/>
              <a:gd name="connsiteY93" fmla="*/ 5197874 h 7691896"/>
              <a:gd name="connsiteX94" fmla="*/ 3120297 w 5429157"/>
              <a:gd name="connsiteY94" fmla="*/ 5251214 h 7691896"/>
              <a:gd name="connsiteX95" fmla="*/ 3341277 w 5429157"/>
              <a:gd name="connsiteY95" fmla="*/ 5335034 h 7691896"/>
              <a:gd name="connsiteX96" fmla="*/ 3493677 w 5429157"/>
              <a:gd name="connsiteY96" fmla="*/ 5434094 h 7691896"/>
              <a:gd name="connsiteX97" fmla="*/ 3615597 w 5429157"/>
              <a:gd name="connsiteY97" fmla="*/ 5556014 h 7691896"/>
              <a:gd name="connsiteX98" fmla="*/ 3668937 w 5429157"/>
              <a:gd name="connsiteY98" fmla="*/ 5632214 h 7691896"/>
              <a:gd name="connsiteX99" fmla="*/ 3501297 w 5429157"/>
              <a:gd name="connsiteY99" fmla="*/ 5738894 h 7691896"/>
              <a:gd name="connsiteX100" fmla="*/ 3394617 w 5429157"/>
              <a:gd name="connsiteY100" fmla="*/ 5799854 h 7691896"/>
              <a:gd name="connsiteX101" fmla="*/ 3287937 w 5429157"/>
              <a:gd name="connsiteY101" fmla="*/ 5868434 h 7691896"/>
              <a:gd name="connsiteX102" fmla="*/ 3219357 w 5429157"/>
              <a:gd name="connsiteY102" fmla="*/ 5883674 h 7691896"/>
              <a:gd name="connsiteX103" fmla="*/ 3074577 w 5429157"/>
              <a:gd name="connsiteY103" fmla="*/ 5738894 h 7691896"/>
              <a:gd name="connsiteX104" fmla="*/ 2906937 w 5429157"/>
              <a:gd name="connsiteY104" fmla="*/ 5609354 h 7691896"/>
              <a:gd name="connsiteX105" fmla="*/ 2746917 w 5429157"/>
              <a:gd name="connsiteY105" fmla="*/ 5586494 h 7691896"/>
              <a:gd name="connsiteX106" fmla="*/ 2503077 w 5429157"/>
              <a:gd name="connsiteY106" fmla="*/ 5578874 h 7691896"/>
              <a:gd name="connsiteX107" fmla="*/ 2228757 w 5429157"/>
              <a:gd name="connsiteY107" fmla="*/ 5586494 h 7691896"/>
              <a:gd name="connsiteX108" fmla="*/ 2007777 w 5429157"/>
              <a:gd name="connsiteY108" fmla="*/ 5563634 h 7691896"/>
              <a:gd name="connsiteX109" fmla="*/ 1977297 w 5429157"/>
              <a:gd name="connsiteY109" fmla="*/ 5746514 h 7691896"/>
              <a:gd name="connsiteX110" fmla="*/ 1893477 w 5429157"/>
              <a:gd name="connsiteY110" fmla="*/ 5837954 h 7691896"/>
              <a:gd name="connsiteX111" fmla="*/ 1786797 w 5429157"/>
              <a:gd name="connsiteY111" fmla="*/ 5952254 h 7691896"/>
              <a:gd name="connsiteX112" fmla="*/ 1146717 w 5429157"/>
              <a:gd name="connsiteY112" fmla="*/ 7567694 h 7691896"/>
              <a:gd name="connsiteX113" fmla="*/ 4865276 w 5429157"/>
              <a:gd name="connsiteY113" fmla="*/ 7575314 h 7691896"/>
              <a:gd name="connsiteX114" fmla="*/ 5429157 w 5429157"/>
              <a:gd name="connsiteY114" fmla="*/ 7575314 h 7691896"/>
              <a:gd name="connsiteX0" fmla="*/ 1855377 w 5558697"/>
              <a:gd name="connsiteY0" fmla="*/ 1034 h 7691896"/>
              <a:gd name="connsiteX1" fmla="*/ 1718217 w 5558697"/>
              <a:gd name="connsiteY1" fmla="*/ 69614 h 7691896"/>
              <a:gd name="connsiteX2" fmla="*/ 1664877 w 5558697"/>
              <a:gd name="connsiteY2" fmla="*/ 214394 h 7691896"/>
              <a:gd name="connsiteX3" fmla="*/ 1657257 w 5558697"/>
              <a:gd name="connsiteY3" fmla="*/ 305834 h 7691896"/>
              <a:gd name="connsiteX4" fmla="*/ 1535337 w 5558697"/>
              <a:gd name="connsiteY4" fmla="*/ 359174 h 7691896"/>
              <a:gd name="connsiteX5" fmla="*/ 1459137 w 5558697"/>
              <a:gd name="connsiteY5" fmla="*/ 488714 h 7691896"/>
              <a:gd name="connsiteX6" fmla="*/ 1497237 w 5558697"/>
              <a:gd name="connsiteY6" fmla="*/ 656354 h 7691896"/>
              <a:gd name="connsiteX7" fmla="*/ 1405797 w 5558697"/>
              <a:gd name="connsiteY7" fmla="*/ 740174 h 7691896"/>
              <a:gd name="connsiteX8" fmla="*/ 1299117 w 5558697"/>
              <a:gd name="connsiteY8" fmla="*/ 618254 h 7691896"/>
              <a:gd name="connsiteX9" fmla="*/ 1314357 w 5558697"/>
              <a:gd name="connsiteY9" fmla="*/ 503954 h 7691896"/>
              <a:gd name="connsiteX10" fmla="*/ 1337217 w 5558697"/>
              <a:gd name="connsiteY10" fmla="*/ 389654 h 7691896"/>
              <a:gd name="connsiteX11" fmla="*/ 1245777 w 5558697"/>
              <a:gd name="connsiteY11" fmla="*/ 351554 h 7691896"/>
              <a:gd name="connsiteX12" fmla="*/ 1078137 w 5558697"/>
              <a:gd name="connsiteY12" fmla="*/ 359174 h 7691896"/>
              <a:gd name="connsiteX13" fmla="*/ 910497 w 5558697"/>
              <a:gd name="connsiteY13" fmla="*/ 206774 h 7691896"/>
              <a:gd name="connsiteX14" fmla="*/ 780957 w 5558697"/>
              <a:gd name="connsiteY14" fmla="*/ 130574 h 7691896"/>
              <a:gd name="connsiteX15" fmla="*/ 666657 w 5558697"/>
              <a:gd name="connsiteY15" fmla="*/ 183914 h 7691896"/>
              <a:gd name="connsiteX16" fmla="*/ 590457 w 5558697"/>
              <a:gd name="connsiteY16" fmla="*/ 92474 h 7691896"/>
              <a:gd name="connsiteX17" fmla="*/ 521877 w 5558697"/>
              <a:gd name="connsiteY17" fmla="*/ 77234 h 7691896"/>
              <a:gd name="connsiteX18" fmla="*/ 445677 w 5558697"/>
              <a:gd name="connsiteY18" fmla="*/ 1034 h 7691896"/>
              <a:gd name="connsiteX19" fmla="*/ 323757 w 5558697"/>
              <a:gd name="connsiteY19" fmla="*/ 39134 h 7691896"/>
              <a:gd name="connsiteX20" fmla="*/ 247557 w 5558697"/>
              <a:gd name="connsiteY20" fmla="*/ 122954 h 7691896"/>
              <a:gd name="connsiteX21" fmla="*/ 95157 w 5558697"/>
              <a:gd name="connsiteY21" fmla="*/ 214394 h 7691896"/>
              <a:gd name="connsiteX22" fmla="*/ 18957 w 5558697"/>
              <a:gd name="connsiteY22" fmla="*/ 404894 h 7691896"/>
              <a:gd name="connsiteX23" fmla="*/ 11337 w 5558697"/>
              <a:gd name="connsiteY23" fmla="*/ 519194 h 7691896"/>
              <a:gd name="connsiteX24" fmla="*/ 156117 w 5558697"/>
              <a:gd name="connsiteY24" fmla="*/ 663974 h 7691896"/>
              <a:gd name="connsiteX25" fmla="*/ 407577 w 5558697"/>
              <a:gd name="connsiteY25" fmla="*/ 793514 h 7691896"/>
              <a:gd name="connsiteX26" fmla="*/ 499017 w 5558697"/>
              <a:gd name="connsiteY26" fmla="*/ 877334 h 7691896"/>
              <a:gd name="connsiteX27" fmla="*/ 681897 w 5558697"/>
              <a:gd name="connsiteY27" fmla="*/ 1037354 h 7691896"/>
              <a:gd name="connsiteX28" fmla="*/ 887637 w 5558697"/>
              <a:gd name="connsiteY28" fmla="*/ 1136414 h 7691896"/>
              <a:gd name="connsiteX29" fmla="*/ 1009557 w 5558697"/>
              <a:gd name="connsiteY29" fmla="*/ 1319294 h 7691896"/>
              <a:gd name="connsiteX30" fmla="*/ 1062897 w 5558697"/>
              <a:gd name="connsiteY30" fmla="*/ 1395494 h 7691896"/>
              <a:gd name="connsiteX31" fmla="*/ 1001937 w 5558697"/>
              <a:gd name="connsiteY31" fmla="*/ 1555514 h 7691896"/>
              <a:gd name="connsiteX32" fmla="*/ 1009557 w 5558697"/>
              <a:gd name="connsiteY32" fmla="*/ 1730774 h 7691896"/>
              <a:gd name="connsiteX33" fmla="*/ 1131477 w 5558697"/>
              <a:gd name="connsiteY33" fmla="*/ 1944134 h 7691896"/>
              <a:gd name="connsiteX34" fmla="*/ 1207677 w 5558697"/>
              <a:gd name="connsiteY34" fmla="*/ 2050814 h 7691896"/>
              <a:gd name="connsiteX35" fmla="*/ 1329597 w 5558697"/>
              <a:gd name="connsiteY35" fmla="*/ 2134634 h 7691896"/>
              <a:gd name="connsiteX36" fmla="*/ 1200057 w 5558697"/>
              <a:gd name="connsiteY36" fmla="*/ 2248934 h 7691896"/>
              <a:gd name="connsiteX37" fmla="*/ 1093377 w 5558697"/>
              <a:gd name="connsiteY37" fmla="*/ 2401334 h 7691896"/>
              <a:gd name="connsiteX38" fmla="*/ 1093377 w 5558697"/>
              <a:gd name="connsiteY38" fmla="*/ 2538494 h 7691896"/>
              <a:gd name="connsiteX39" fmla="*/ 1146717 w 5558697"/>
              <a:gd name="connsiteY39" fmla="*/ 2698514 h 7691896"/>
              <a:gd name="connsiteX40" fmla="*/ 1131477 w 5558697"/>
              <a:gd name="connsiteY40" fmla="*/ 2759474 h 7691896"/>
              <a:gd name="connsiteX41" fmla="*/ 971457 w 5558697"/>
              <a:gd name="connsiteY41" fmla="*/ 2713754 h 7691896"/>
              <a:gd name="connsiteX42" fmla="*/ 857157 w 5558697"/>
              <a:gd name="connsiteY42" fmla="*/ 2728994 h 7691896"/>
              <a:gd name="connsiteX43" fmla="*/ 712377 w 5558697"/>
              <a:gd name="connsiteY43" fmla="*/ 2789954 h 7691896"/>
              <a:gd name="connsiteX44" fmla="*/ 445677 w 5558697"/>
              <a:gd name="connsiteY44" fmla="*/ 2911874 h 7691896"/>
              <a:gd name="connsiteX45" fmla="*/ 407577 w 5558697"/>
              <a:gd name="connsiteY45" fmla="*/ 3049034 h 7691896"/>
              <a:gd name="connsiteX46" fmla="*/ 506637 w 5558697"/>
              <a:gd name="connsiteY46" fmla="*/ 3231914 h 7691896"/>
              <a:gd name="connsiteX47" fmla="*/ 750477 w 5558697"/>
              <a:gd name="connsiteY47" fmla="*/ 3315734 h 7691896"/>
              <a:gd name="connsiteX48" fmla="*/ 925737 w 5558697"/>
              <a:gd name="connsiteY48" fmla="*/ 3323354 h 7691896"/>
              <a:gd name="connsiteX49" fmla="*/ 1085757 w 5558697"/>
              <a:gd name="connsiteY49" fmla="*/ 3315734 h 7691896"/>
              <a:gd name="connsiteX50" fmla="*/ 1215297 w 5558697"/>
              <a:gd name="connsiteY50" fmla="*/ 3361454 h 7691896"/>
              <a:gd name="connsiteX51" fmla="*/ 1306737 w 5558697"/>
              <a:gd name="connsiteY51" fmla="*/ 3437654 h 7691896"/>
              <a:gd name="connsiteX52" fmla="*/ 1367697 w 5558697"/>
              <a:gd name="connsiteY52" fmla="*/ 3468134 h 7691896"/>
              <a:gd name="connsiteX53" fmla="*/ 1161957 w 5558697"/>
              <a:gd name="connsiteY53" fmla="*/ 3475754 h 7691896"/>
              <a:gd name="connsiteX54" fmla="*/ 948597 w 5558697"/>
              <a:gd name="connsiteY54" fmla="*/ 3521474 h 7691896"/>
              <a:gd name="connsiteX55" fmla="*/ 780957 w 5558697"/>
              <a:gd name="connsiteY55" fmla="*/ 3559574 h 7691896"/>
              <a:gd name="connsiteX56" fmla="*/ 659037 w 5558697"/>
              <a:gd name="connsiteY56" fmla="*/ 3597674 h 7691896"/>
              <a:gd name="connsiteX57" fmla="*/ 590457 w 5558697"/>
              <a:gd name="connsiteY57" fmla="*/ 3628154 h 7691896"/>
              <a:gd name="connsiteX58" fmla="*/ 537117 w 5558697"/>
              <a:gd name="connsiteY58" fmla="*/ 3788174 h 7691896"/>
              <a:gd name="connsiteX59" fmla="*/ 605697 w 5558697"/>
              <a:gd name="connsiteY59" fmla="*/ 4016774 h 7691896"/>
              <a:gd name="connsiteX60" fmla="*/ 643797 w 5558697"/>
              <a:gd name="connsiteY60" fmla="*/ 4131074 h 7691896"/>
              <a:gd name="connsiteX61" fmla="*/ 575217 w 5558697"/>
              <a:gd name="connsiteY61" fmla="*/ 4283474 h 7691896"/>
              <a:gd name="connsiteX62" fmla="*/ 384717 w 5558697"/>
              <a:gd name="connsiteY62" fmla="*/ 4382534 h 7691896"/>
              <a:gd name="connsiteX63" fmla="*/ 300897 w 5558697"/>
              <a:gd name="connsiteY63" fmla="*/ 4542554 h 7691896"/>
              <a:gd name="connsiteX64" fmla="*/ 217077 w 5558697"/>
              <a:gd name="connsiteY64" fmla="*/ 4694954 h 7691896"/>
              <a:gd name="connsiteX65" fmla="*/ 118017 w 5558697"/>
              <a:gd name="connsiteY65" fmla="*/ 4885454 h 7691896"/>
              <a:gd name="connsiteX66" fmla="*/ 125637 w 5558697"/>
              <a:gd name="connsiteY66" fmla="*/ 4976894 h 7691896"/>
              <a:gd name="connsiteX67" fmla="*/ 262797 w 5558697"/>
              <a:gd name="connsiteY67" fmla="*/ 4961654 h 7691896"/>
              <a:gd name="connsiteX68" fmla="*/ 422817 w 5558697"/>
              <a:gd name="connsiteY68" fmla="*/ 4832114 h 7691896"/>
              <a:gd name="connsiteX69" fmla="*/ 598077 w 5558697"/>
              <a:gd name="connsiteY69" fmla="*/ 4733054 h 7691896"/>
              <a:gd name="connsiteX70" fmla="*/ 841917 w 5558697"/>
              <a:gd name="connsiteY70" fmla="*/ 4633994 h 7691896"/>
              <a:gd name="connsiteX71" fmla="*/ 956217 w 5558697"/>
              <a:gd name="connsiteY71" fmla="*/ 4550174 h 7691896"/>
              <a:gd name="connsiteX72" fmla="*/ 1131477 w 5558697"/>
              <a:gd name="connsiteY72" fmla="*/ 4542554 h 7691896"/>
              <a:gd name="connsiteX73" fmla="*/ 1276257 w 5558697"/>
              <a:gd name="connsiteY73" fmla="*/ 4595894 h 7691896"/>
              <a:gd name="connsiteX74" fmla="*/ 1398177 w 5558697"/>
              <a:gd name="connsiteY74" fmla="*/ 4611134 h 7691896"/>
              <a:gd name="connsiteX75" fmla="*/ 1520097 w 5558697"/>
              <a:gd name="connsiteY75" fmla="*/ 4504454 h 7691896"/>
              <a:gd name="connsiteX76" fmla="*/ 1642017 w 5558697"/>
              <a:gd name="connsiteY76" fmla="*/ 4489214 h 7691896"/>
              <a:gd name="connsiteX77" fmla="*/ 1702977 w 5558697"/>
              <a:gd name="connsiteY77" fmla="*/ 4489214 h 7691896"/>
              <a:gd name="connsiteX78" fmla="*/ 1855377 w 5558697"/>
              <a:gd name="connsiteY78" fmla="*/ 4329194 h 7691896"/>
              <a:gd name="connsiteX79" fmla="*/ 2030637 w 5558697"/>
              <a:gd name="connsiteY79" fmla="*/ 4207274 h 7691896"/>
              <a:gd name="connsiteX80" fmla="*/ 2160177 w 5558697"/>
              <a:gd name="connsiteY80" fmla="*/ 4115834 h 7691896"/>
              <a:gd name="connsiteX81" fmla="*/ 2266857 w 5558697"/>
              <a:gd name="connsiteY81" fmla="*/ 3978674 h 7691896"/>
              <a:gd name="connsiteX82" fmla="*/ 2327817 w 5558697"/>
              <a:gd name="connsiteY82" fmla="*/ 4085354 h 7691896"/>
              <a:gd name="connsiteX83" fmla="*/ 2304957 w 5558697"/>
              <a:gd name="connsiteY83" fmla="*/ 4237754 h 7691896"/>
              <a:gd name="connsiteX84" fmla="*/ 2251617 w 5558697"/>
              <a:gd name="connsiteY84" fmla="*/ 4397774 h 7691896"/>
              <a:gd name="connsiteX85" fmla="*/ 2221137 w 5558697"/>
              <a:gd name="connsiteY85" fmla="*/ 4512074 h 7691896"/>
              <a:gd name="connsiteX86" fmla="*/ 2358297 w 5558697"/>
              <a:gd name="connsiteY86" fmla="*/ 4618754 h 7691896"/>
              <a:gd name="connsiteX87" fmla="*/ 2495457 w 5558697"/>
              <a:gd name="connsiteY87" fmla="*/ 4580654 h 7691896"/>
              <a:gd name="connsiteX88" fmla="*/ 2571657 w 5558697"/>
              <a:gd name="connsiteY88" fmla="*/ 4633994 h 7691896"/>
              <a:gd name="connsiteX89" fmla="*/ 2586897 w 5558697"/>
              <a:gd name="connsiteY89" fmla="*/ 4725434 h 7691896"/>
              <a:gd name="connsiteX90" fmla="*/ 2586897 w 5558697"/>
              <a:gd name="connsiteY90" fmla="*/ 4816874 h 7691896"/>
              <a:gd name="connsiteX91" fmla="*/ 2739297 w 5558697"/>
              <a:gd name="connsiteY91" fmla="*/ 4976894 h 7691896"/>
              <a:gd name="connsiteX92" fmla="*/ 2823117 w 5558697"/>
              <a:gd name="connsiteY92" fmla="*/ 5098814 h 7691896"/>
              <a:gd name="connsiteX93" fmla="*/ 3005997 w 5558697"/>
              <a:gd name="connsiteY93" fmla="*/ 5197874 h 7691896"/>
              <a:gd name="connsiteX94" fmla="*/ 3120297 w 5558697"/>
              <a:gd name="connsiteY94" fmla="*/ 5251214 h 7691896"/>
              <a:gd name="connsiteX95" fmla="*/ 3341277 w 5558697"/>
              <a:gd name="connsiteY95" fmla="*/ 5335034 h 7691896"/>
              <a:gd name="connsiteX96" fmla="*/ 3493677 w 5558697"/>
              <a:gd name="connsiteY96" fmla="*/ 5434094 h 7691896"/>
              <a:gd name="connsiteX97" fmla="*/ 3615597 w 5558697"/>
              <a:gd name="connsiteY97" fmla="*/ 5556014 h 7691896"/>
              <a:gd name="connsiteX98" fmla="*/ 3668937 w 5558697"/>
              <a:gd name="connsiteY98" fmla="*/ 5632214 h 7691896"/>
              <a:gd name="connsiteX99" fmla="*/ 3501297 w 5558697"/>
              <a:gd name="connsiteY99" fmla="*/ 5738894 h 7691896"/>
              <a:gd name="connsiteX100" fmla="*/ 3394617 w 5558697"/>
              <a:gd name="connsiteY100" fmla="*/ 5799854 h 7691896"/>
              <a:gd name="connsiteX101" fmla="*/ 3287937 w 5558697"/>
              <a:gd name="connsiteY101" fmla="*/ 5868434 h 7691896"/>
              <a:gd name="connsiteX102" fmla="*/ 3219357 w 5558697"/>
              <a:gd name="connsiteY102" fmla="*/ 5883674 h 7691896"/>
              <a:gd name="connsiteX103" fmla="*/ 3074577 w 5558697"/>
              <a:gd name="connsiteY103" fmla="*/ 5738894 h 7691896"/>
              <a:gd name="connsiteX104" fmla="*/ 2906937 w 5558697"/>
              <a:gd name="connsiteY104" fmla="*/ 5609354 h 7691896"/>
              <a:gd name="connsiteX105" fmla="*/ 2746917 w 5558697"/>
              <a:gd name="connsiteY105" fmla="*/ 5586494 h 7691896"/>
              <a:gd name="connsiteX106" fmla="*/ 2503077 w 5558697"/>
              <a:gd name="connsiteY106" fmla="*/ 5578874 h 7691896"/>
              <a:gd name="connsiteX107" fmla="*/ 2228757 w 5558697"/>
              <a:gd name="connsiteY107" fmla="*/ 5586494 h 7691896"/>
              <a:gd name="connsiteX108" fmla="*/ 2007777 w 5558697"/>
              <a:gd name="connsiteY108" fmla="*/ 5563634 h 7691896"/>
              <a:gd name="connsiteX109" fmla="*/ 1977297 w 5558697"/>
              <a:gd name="connsiteY109" fmla="*/ 5746514 h 7691896"/>
              <a:gd name="connsiteX110" fmla="*/ 1893477 w 5558697"/>
              <a:gd name="connsiteY110" fmla="*/ 5837954 h 7691896"/>
              <a:gd name="connsiteX111" fmla="*/ 1786797 w 5558697"/>
              <a:gd name="connsiteY111" fmla="*/ 5952254 h 7691896"/>
              <a:gd name="connsiteX112" fmla="*/ 1146717 w 5558697"/>
              <a:gd name="connsiteY112" fmla="*/ 7567694 h 7691896"/>
              <a:gd name="connsiteX113" fmla="*/ 4865276 w 5558697"/>
              <a:gd name="connsiteY113" fmla="*/ 7575314 h 7691896"/>
              <a:gd name="connsiteX114" fmla="*/ 5558697 w 5558697"/>
              <a:gd name="connsiteY114" fmla="*/ 2309894 h 7691896"/>
              <a:gd name="connsiteX0" fmla="*/ 1855377 w 5206951"/>
              <a:gd name="connsiteY0" fmla="*/ 1034 h 7691896"/>
              <a:gd name="connsiteX1" fmla="*/ 1718217 w 5206951"/>
              <a:gd name="connsiteY1" fmla="*/ 69614 h 7691896"/>
              <a:gd name="connsiteX2" fmla="*/ 1664877 w 5206951"/>
              <a:gd name="connsiteY2" fmla="*/ 214394 h 7691896"/>
              <a:gd name="connsiteX3" fmla="*/ 1657257 w 5206951"/>
              <a:gd name="connsiteY3" fmla="*/ 305834 h 7691896"/>
              <a:gd name="connsiteX4" fmla="*/ 1535337 w 5206951"/>
              <a:gd name="connsiteY4" fmla="*/ 359174 h 7691896"/>
              <a:gd name="connsiteX5" fmla="*/ 1459137 w 5206951"/>
              <a:gd name="connsiteY5" fmla="*/ 488714 h 7691896"/>
              <a:gd name="connsiteX6" fmla="*/ 1497237 w 5206951"/>
              <a:gd name="connsiteY6" fmla="*/ 656354 h 7691896"/>
              <a:gd name="connsiteX7" fmla="*/ 1405797 w 5206951"/>
              <a:gd name="connsiteY7" fmla="*/ 740174 h 7691896"/>
              <a:gd name="connsiteX8" fmla="*/ 1299117 w 5206951"/>
              <a:gd name="connsiteY8" fmla="*/ 618254 h 7691896"/>
              <a:gd name="connsiteX9" fmla="*/ 1314357 w 5206951"/>
              <a:gd name="connsiteY9" fmla="*/ 503954 h 7691896"/>
              <a:gd name="connsiteX10" fmla="*/ 1337217 w 5206951"/>
              <a:gd name="connsiteY10" fmla="*/ 389654 h 7691896"/>
              <a:gd name="connsiteX11" fmla="*/ 1245777 w 5206951"/>
              <a:gd name="connsiteY11" fmla="*/ 351554 h 7691896"/>
              <a:gd name="connsiteX12" fmla="*/ 1078137 w 5206951"/>
              <a:gd name="connsiteY12" fmla="*/ 359174 h 7691896"/>
              <a:gd name="connsiteX13" fmla="*/ 910497 w 5206951"/>
              <a:gd name="connsiteY13" fmla="*/ 206774 h 7691896"/>
              <a:gd name="connsiteX14" fmla="*/ 780957 w 5206951"/>
              <a:gd name="connsiteY14" fmla="*/ 130574 h 7691896"/>
              <a:gd name="connsiteX15" fmla="*/ 666657 w 5206951"/>
              <a:gd name="connsiteY15" fmla="*/ 183914 h 7691896"/>
              <a:gd name="connsiteX16" fmla="*/ 590457 w 5206951"/>
              <a:gd name="connsiteY16" fmla="*/ 92474 h 7691896"/>
              <a:gd name="connsiteX17" fmla="*/ 521877 w 5206951"/>
              <a:gd name="connsiteY17" fmla="*/ 77234 h 7691896"/>
              <a:gd name="connsiteX18" fmla="*/ 445677 w 5206951"/>
              <a:gd name="connsiteY18" fmla="*/ 1034 h 7691896"/>
              <a:gd name="connsiteX19" fmla="*/ 323757 w 5206951"/>
              <a:gd name="connsiteY19" fmla="*/ 39134 h 7691896"/>
              <a:gd name="connsiteX20" fmla="*/ 247557 w 5206951"/>
              <a:gd name="connsiteY20" fmla="*/ 122954 h 7691896"/>
              <a:gd name="connsiteX21" fmla="*/ 95157 w 5206951"/>
              <a:gd name="connsiteY21" fmla="*/ 214394 h 7691896"/>
              <a:gd name="connsiteX22" fmla="*/ 18957 w 5206951"/>
              <a:gd name="connsiteY22" fmla="*/ 404894 h 7691896"/>
              <a:gd name="connsiteX23" fmla="*/ 11337 w 5206951"/>
              <a:gd name="connsiteY23" fmla="*/ 519194 h 7691896"/>
              <a:gd name="connsiteX24" fmla="*/ 156117 w 5206951"/>
              <a:gd name="connsiteY24" fmla="*/ 663974 h 7691896"/>
              <a:gd name="connsiteX25" fmla="*/ 407577 w 5206951"/>
              <a:gd name="connsiteY25" fmla="*/ 793514 h 7691896"/>
              <a:gd name="connsiteX26" fmla="*/ 499017 w 5206951"/>
              <a:gd name="connsiteY26" fmla="*/ 877334 h 7691896"/>
              <a:gd name="connsiteX27" fmla="*/ 681897 w 5206951"/>
              <a:gd name="connsiteY27" fmla="*/ 1037354 h 7691896"/>
              <a:gd name="connsiteX28" fmla="*/ 887637 w 5206951"/>
              <a:gd name="connsiteY28" fmla="*/ 1136414 h 7691896"/>
              <a:gd name="connsiteX29" fmla="*/ 1009557 w 5206951"/>
              <a:gd name="connsiteY29" fmla="*/ 1319294 h 7691896"/>
              <a:gd name="connsiteX30" fmla="*/ 1062897 w 5206951"/>
              <a:gd name="connsiteY30" fmla="*/ 1395494 h 7691896"/>
              <a:gd name="connsiteX31" fmla="*/ 1001937 w 5206951"/>
              <a:gd name="connsiteY31" fmla="*/ 1555514 h 7691896"/>
              <a:gd name="connsiteX32" fmla="*/ 1009557 w 5206951"/>
              <a:gd name="connsiteY32" fmla="*/ 1730774 h 7691896"/>
              <a:gd name="connsiteX33" fmla="*/ 1131477 w 5206951"/>
              <a:gd name="connsiteY33" fmla="*/ 1944134 h 7691896"/>
              <a:gd name="connsiteX34" fmla="*/ 1207677 w 5206951"/>
              <a:gd name="connsiteY34" fmla="*/ 2050814 h 7691896"/>
              <a:gd name="connsiteX35" fmla="*/ 1329597 w 5206951"/>
              <a:gd name="connsiteY35" fmla="*/ 2134634 h 7691896"/>
              <a:gd name="connsiteX36" fmla="*/ 1200057 w 5206951"/>
              <a:gd name="connsiteY36" fmla="*/ 2248934 h 7691896"/>
              <a:gd name="connsiteX37" fmla="*/ 1093377 w 5206951"/>
              <a:gd name="connsiteY37" fmla="*/ 2401334 h 7691896"/>
              <a:gd name="connsiteX38" fmla="*/ 1093377 w 5206951"/>
              <a:gd name="connsiteY38" fmla="*/ 2538494 h 7691896"/>
              <a:gd name="connsiteX39" fmla="*/ 1146717 w 5206951"/>
              <a:gd name="connsiteY39" fmla="*/ 2698514 h 7691896"/>
              <a:gd name="connsiteX40" fmla="*/ 1131477 w 5206951"/>
              <a:gd name="connsiteY40" fmla="*/ 2759474 h 7691896"/>
              <a:gd name="connsiteX41" fmla="*/ 971457 w 5206951"/>
              <a:gd name="connsiteY41" fmla="*/ 2713754 h 7691896"/>
              <a:gd name="connsiteX42" fmla="*/ 857157 w 5206951"/>
              <a:gd name="connsiteY42" fmla="*/ 2728994 h 7691896"/>
              <a:gd name="connsiteX43" fmla="*/ 712377 w 5206951"/>
              <a:gd name="connsiteY43" fmla="*/ 2789954 h 7691896"/>
              <a:gd name="connsiteX44" fmla="*/ 445677 w 5206951"/>
              <a:gd name="connsiteY44" fmla="*/ 2911874 h 7691896"/>
              <a:gd name="connsiteX45" fmla="*/ 407577 w 5206951"/>
              <a:gd name="connsiteY45" fmla="*/ 3049034 h 7691896"/>
              <a:gd name="connsiteX46" fmla="*/ 506637 w 5206951"/>
              <a:gd name="connsiteY46" fmla="*/ 3231914 h 7691896"/>
              <a:gd name="connsiteX47" fmla="*/ 750477 w 5206951"/>
              <a:gd name="connsiteY47" fmla="*/ 3315734 h 7691896"/>
              <a:gd name="connsiteX48" fmla="*/ 925737 w 5206951"/>
              <a:gd name="connsiteY48" fmla="*/ 3323354 h 7691896"/>
              <a:gd name="connsiteX49" fmla="*/ 1085757 w 5206951"/>
              <a:gd name="connsiteY49" fmla="*/ 3315734 h 7691896"/>
              <a:gd name="connsiteX50" fmla="*/ 1215297 w 5206951"/>
              <a:gd name="connsiteY50" fmla="*/ 3361454 h 7691896"/>
              <a:gd name="connsiteX51" fmla="*/ 1306737 w 5206951"/>
              <a:gd name="connsiteY51" fmla="*/ 3437654 h 7691896"/>
              <a:gd name="connsiteX52" fmla="*/ 1367697 w 5206951"/>
              <a:gd name="connsiteY52" fmla="*/ 3468134 h 7691896"/>
              <a:gd name="connsiteX53" fmla="*/ 1161957 w 5206951"/>
              <a:gd name="connsiteY53" fmla="*/ 3475754 h 7691896"/>
              <a:gd name="connsiteX54" fmla="*/ 948597 w 5206951"/>
              <a:gd name="connsiteY54" fmla="*/ 3521474 h 7691896"/>
              <a:gd name="connsiteX55" fmla="*/ 780957 w 5206951"/>
              <a:gd name="connsiteY55" fmla="*/ 3559574 h 7691896"/>
              <a:gd name="connsiteX56" fmla="*/ 659037 w 5206951"/>
              <a:gd name="connsiteY56" fmla="*/ 3597674 h 7691896"/>
              <a:gd name="connsiteX57" fmla="*/ 590457 w 5206951"/>
              <a:gd name="connsiteY57" fmla="*/ 3628154 h 7691896"/>
              <a:gd name="connsiteX58" fmla="*/ 537117 w 5206951"/>
              <a:gd name="connsiteY58" fmla="*/ 3788174 h 7691896"/>
              <a:gd name="connsiteX59" fmla="*/ 605697 w 5206951"/>
              <a:gd name="connsiteY59" fmla="*/ 4016774 h 7691896"/>
              <a:gd name="connsiteX60" fmla="*/ 643797 w 5206951"/>
              <a:gd name="connsiteY60" fmla="*/ 4131074 h 7691896"/>
              <a:gd name="connsiteX61" fmla="*/ 575217 w 5206951"/>
              <a:gd name="connsiteY61" fmla="*/ 4283474 h 7691896"/>
              <a:gd name="connsiteX62" fmla="*/ 384717 w 5206951"/>
              <a:gd name="connsiteY62" fmla="*/ 4382534 h 7691896"/>
              <a:gd name="connsiteX63" fmla="*/ 300897 w 5206951"/>
              <a:gd name="connsiteY63" fmla="*/ 4542554 h 7691896"/>
              <a:gd name="connsiteX64" fmla="*/ 217077 w 5206951"/>
              <a:gd name="connsiteY64" fmla="*/ 4694954 h 7691896"/>
              <a:gd name="connsiteX65" fmla="*/ 118017 w 5206951"/>
              <a:gd name="connsiteY65" fmla="*/ 4885454 h 7691896"/>
              <a:gd name="connsiteX66" fmla="*/ 125637 w 5206951"/>
              <a:gd name="connsiteY66" fmla="*/ 4976894 h 7691896"/>
              <a:gd name="connsiteX67" fmla="*/ 262797 w 5206951"/>
              <a:gd name="connsiteY67" fmla="*/ 4961654 h 7691896"/>
              <a:gd name="connsiteX68" fmla="*/ 422817 w 5206951"/>
              <a:gd name="connsiteY68" fmla="*/ 4832114 h 7691896"/>
              <a:gd name="connsiteX69" fmla="*/ 598077 w 5206951"/>
              <a:gd name="connsiteY69" fmla="*/ 4733054 h 7691896"/>
              <a:gd name="connsiteX70" fmla="*/ 841917 w 5206951"/>
              <a:gd name="connsiteY70" fmla="*/ 4633994 h 7691896"/>
              <a:gd name="connsiteX71" fmla="*/ 956217 w 5206951"/>
              <a:gd name="connsiteY71" fmla="*/ 4550174 h 7691896"/>
              <a:gd name="connsiteX72" fmla="*/ 1131477 w 5206951"/>
              <a:gd name="connsiteY72" fmla="*/ 4542554 h 7691896"/>
              <a:gd name="connsiteX73" fmla="*/ 1276257 w 5206951"/>
              <a:gd name="connsiteY73" fmla="*/ 4595894 h 7691896"/>
              <a:gd name="connsiteX74" fmla="*/ 1398177 w 5206951"/>
              <a:gd name="connsiteY74" fmla="*/ 4611134 h 7691896"/>
              <a:gd name="connsiteX75" fmla="*/ 1520097 w 5206951"/>
              <a:gd name="connsiteY75" fmla="*/ 4504454 h 7691896"/>
              <a:gd name="connsiteX76" fmla="*/ 1642017 w 5206951"/>
              <a:gd name="connsiteY76" fmla="*/ 4489214 h 7691896"/>
              <a:gd name="connsiteX77" fmla="*/ 1702977 w 5206951"/>
              <a:gd name="connsiteY77" fmla="*/ 4489214 h 7691896"/>
              <a:gd name="connsiteX78" fmla="*/ 1855377 w 5206951"/>
              <a:gd name="connsiteY78" fmla="*/ 4329194 h 7691896"/>
              <a:gd name="connsiteX79" fmla="*/ 2030637 w 5206951"/>
              <a:gd name="connsiteY79" fmla="*/ 4207274 h 7691896"/>
              <a:gd name="connsiteX80" fmla="*/ 2160177 w 5206951"/>
              <a:gd name="connsiteY80" fmla="*/ 4115834 h 7691896"/>
              <a:gd name="connsiteX81" fmla="*/ 2266857 w 5206951"/>
              <a:gd name="connsiteY81" fmla="*/ 3978674 h 7691896"/>
              <a:gd name="connsiteX82" fmla="*/ 2327817 w 5206951"/>
              <a:gd name="connsiteY82" fmla="*/ 4085354 h 7691896"/>
              <a:gd name="connsiteX83" fmla="*/ 2304957 w 5206951"/>
              <a:gd name="connsiteY83" fmla="*/ 4237754 h 7691896"/>
              <a:gd name="connsiteX84" fmla="*/ 2251617 w 5206951"/>
              <a:gd name="connsiteY84" fmla="*/ 4397774 h 7691896"/>
              <a:gd name="connsiteX85" fmla="*/ 2221137 w 5206951"/>
              <a:gd name="connsiteY85" fmla="*/ 4512074 h 7691896"/>
              <a:gd name="connsiteX86" fmla="*/ 2358297 w 5206951"/>
              <a:gd name="connsiteY86" fmla="*/ 4618754 h 7691896"/>
              <a:gd name="connsiteX87" fmla="*/ 2495457 w 5206951"/>
              <a:gd name="connsiteY87" fmla="*/ 4580654 h 7691896"/>
              <a:gd name="connsiteX88" fmla="*/ 2571657 w 5206951"/>
              <a:gd name="connsiteY88" fmla="*/ 4633994 h 7691896"/>
              <a:gd name="connsiteX89" fmla="*/ 2586897 w 5206951"/>
              <a:gd name="connsiteY89" fmla="*/ 4725434 h 7691896"/>
              <a:gd name="connsiteX90" fmla="*/ 2586897 w 5206951"/>
              <a:gd name="connsiteY90" fmla="*/ 4816874 h 7691896"/>
              <a:gd name="connsiteX91" fmla="*/ 2739297 w 5206951"/>
              <a:gd name="connsiteY91" fmla="*/ 4976894 h 7691896"/>
              <a:gd name="connsiteX92" fmla="*/ 2823117 w 5206951"/>
              <a:gd name="connsiteY92" fmla="*/ 5098814 h 7691896"/>
              <a:gd name="connsiteX93" fmla="*/ 3005997 w 5206951"/>
              <a:gd name="connsiteY93" fmla="*/ 5197874 h 7691896"/>
              <a:gd name="connsiteX94" fmla="*/ 3120297 w 5206951"/>
              <a:gd name="connsiteY94" fmla="*/ 5251214 h 7691896"/>
              <a:gd name="connsiteX95" fmla="*/ 3341277 w 5206951"/>
              <a:gd name="connsiteY95" fmla="*/ 5335034 h 7691896"/>
              <a:gd name="connsiteX96" fmla="*/ 3493677 w 5206951"/>
              <a:gd name="connsiteY96" fmla="*/ 5434094 h 7691896"/>
              <a:gd name="connsiteX97" fmla="*/ 3615597 w 5206951"/>
              <a:gd name="connsiteY97" fmla="*/ 5556014 h 7691896"/>
              <a:gd name="connsiteX98" fmla="*/ 3668937 w 5206951"/>
              <a:gd name="connsiteY98" fmla="*/ 5632214 h 7691896"/>
              <a:gd name="connsiteX99" fmla="*/ 3501297 w 5206951"/>
              <a:gd name="connsiteY99" fmla="*/ 5738894 h 7691896"/>
              <a:gd name="connsiteX100" fmla="*/ 3394617 w 5206951"/>
              <a:gd name="connsiteY100" fmla="*/ 5799854 h 7691896"/>
              <a:gd name="connsiteX101" fmla="*/ 3287937 w 5206951"/>
              <a:gd name="connsiteY101" fmla="*/ 5868434 h 7691896"/>
              <a:gd name="connsiteX102" fmla="*/ 3219357 w 5206951"/>
              <a:gd name="connsiteY102" fmla="*/ 5883674 h 7691896"/>
              <a:gd name="connsiteX103" fmla="*/ 3074577 w 5206951"/>
              <a:gd name="connsiteY103" fmla="*/ 5738894 h 7691896"/>
              <a:gd name="connsiteX104" fmla="*/ 2906937 w 5206951"/>
              <a:gd name="connsiteY104" fmla="*/ 5609354 h 7691896"/>
              <a:gd name="connsiteX105" fmla="*/ 2746917 w 5206951"/>
              <a:gd name="connsiteY105" fmla="*/ 5586494 h 7691896"/>
              <a:gd name="connsiteX106" fmla="*/ 2503077 w 5206951"/>
              <a:gd name="connsiteY106" fmla="*/ 5578874 h 7691896"/>
              <a:gd name="connsiteX107" fmla="*/ 2228757 w 5206951"/>
              <a:gd name="connsiteY107" fmla="*/ 5586494 h 7691896"/>
              <a:gd name="connsiteX108" fmla="*/ 2007777 w 5206951"/>
              <a:gd name="connsiteY108" fmla="*/ 5563634 h 7691896"/>
              <a:gd name="connsiteX109" fmla="*/ 1977297 w 5206951"/>
              <a:gd name="connsiteY109" fmla="*/ 5746514 h 7691896"/>
              <a:gd name="connsiteX110" fmla="*/ 1893477 w 5206951"/>
              <a:gd name="connsiteY110" fmla="*/ 5837954 h 7691896"/>
              <a:gd name="connsiteX111" fmla="*/ 1786797 w 5206951"/>
              <a:gd name="connsiteY111" fmla="*/ 5952254 h 7691896"/>
              <a:gd name="connsiteX112" fmla="*/ 1146717 w 5206951"/>
              <a:gd name="connsiteY112" fmla="*/ 7567694 h 7691896"/>
              <a:gd name="connsiteX113" fmla="*/ 4865276 w 5206951"/>
              <a:gd name="connsiteY113" fmla="*/ 7575314 h 7691896"/>
              <a:gd name="connsiteX114" fmla="*/ 5032917 w 5206951"/>
              <a:gd name="connsiteY114" fmla="*/ 1867934 h 7691896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533400 h 8552267"/>
              <a:gd name="connsiteX1" fmla="*/ 1718217 w 5137822"/>
              <a:gd name="connsiteY1" fmla="*/ 601980 h 8552267"/>
              <a:gd name="connsiteX2" fmla="*/ 1664877 w 5137822"/>
              <a:gd name="connsiteY2" fmla="*/ 746760 h 8552267"/>
              <a:gd name="connsiteX3" fmla="*/ 1657257 w 5137822"/>
              <a:gd name="connsiteY3" fmla="*/ 838200 h 8552267"/>
              <a:gd name="connsiteX4" fmla="*/ 1535337 w 5137822"/>
              <a:gd name="connsiteY4" fmla="*/ 891540 h 8552267"/>
              <a:gd name="connsiteX5" fmla="*/ 1459137 w 5137822"/>
              <a:gd name="connsiteY5" fmla="*/ 1021080 h 8552267"/>
              <a:gd name="connsiteX6" fmla="*/ 1497237 w 5137822"/>
              <a:gd name="connsiteY6" fmla="*/ 1188720 h 8552267"/>
              <a:gd name="connsiteX7" fmla="*/ 1405797 w 5137822"/>
              <a:gd name="connsiteY7" fmla="*/ 1272540 h 8552267"/>
              <a:gd name="connsiteX8" fmla="*/ 1299117 w 5137822"/>
              <a:gd name="connsiteY8" fmla="*/ 1150620 h 8552267"/>
              <a:gd name="connsiteX9" fmla="*/ 1314357 w 5137822"/>
              <a:gd name="connsiteY9" fmla="*/ 1036320 h 8552267"/>
              <a:gd name="connsiteX10" fmla="*/ 1337217 w 5137822"/>
              <a:gd name="connsiteY10" fmla="*/ 922020 h 8552267"/>
              <a:gd name="connsiteX11" fmla="*/ 1245777 w 5137822"/>
              <a:gd name="connsiteY11" fmla="*/ 883920 h 8552267"/>
              <a:gd name="connsiteX12" fmla="*/ 1078137 w 5137822"/>
              <a:gd name="connsiteY12" fmla="*/ 891540 h 8552267"/>
              <a:gd name="connsiteX13" fmla="*/ 910497 w 5137822"/>
              <a:gd name="connsiteY13" fmla="*/ 739140 h 8552267"/>
              <a:gd name="connsiteX14" fmla="*/ 780957 w 5137822"/>
              <a:gd name="connsiteY14" fmla="*/ 662940 h 8552267"/>
              <a:gd name="connsiteX15" fmla="*/ 666657 w 5137822"/>
              <a:gd name="connsiteY15" fmla="*/ 716280 h 8552267"/>
              <a:gd name="connsiteX16" fmla="*/ 590457 w 5137822"/>
              <a:gd name="connsiteY16" fmla="*/ 624840 h 8552267"/>
              <a:gd name="connsiteX17" fmla="*/ 521877 w 5137822"/>
              <a:gd name="connsiteY17" fmla="*/ 609600 h 8552267"/>
              <a:gd name="connsiteX18" fmla="*/ 445677 w 5137822"/>
              <a:gd name="connsiteY18" fmla="*/ 533400 h 8552267"/>
              <a:gd name="connsiteX19" fmla="*/ 323757 w 5137822"/>
              <a:gd name="connsiteY19" fmla="*/ 571500 h 8552267"/>
              <a:gd name="connsiteX20" fmla="*/ 247557 w 5137822"/>
              <a:gd name="connsiteY20" fmla="*/ 655320 h 8552267"/>
              <a:gd name="connsiteX21" fmla="*/ 95157 w 5137822"/>
              <a:gd name="connsiteY21" fmla="*/ 746760 h 8552267"/>
              <a:gd name="connsiteX22" fmla="*/ 18957 w 5137822"/>
              <a:gd name="connsiteY22" fmla="*/ 937260 h 8552267"/>
              <a:gd name="connsiteX23" fmla="*/ 11337 w 5137822"/>
              <a:gd name="connsiteY23" fmla="*/ 1051560 h 8552267"/>
              <a:gd name="connsiteX24" fmla="*/ 156117 w 5137822"/>
              <a:gd name="connsiteY24" fmla="*/ 1196340 h 8552267"/>
              <a:gd name="connsiteX25" fmla="*/ 407577 w 5137822"/>
              <a:gd name="connsiteY25" fmla="*/ 1325880 h 8552267"/>
              <a:gd name="connsiteX26" fmla="*/ 499017 w 5137822"/>
              <a:gd name="connsiteY26" fmla="*/ 1409700 h 8552267"/>
              <a:gd name="connsiteX27" fmla="*/ 681897 w 5137822"/>
              <a:gd name="connsiteY27" fmla="*/ 1569720 h 8552267"/>
              <a:gd name="connsiteX28" fmla="*/ 887637 w 5137822"/>
              <a:gd name="connsiteY28" fmla="*/ 1668780 h 8552267"/>
              <a:gd name="connsiteX29" fmla="*/ 1009557 w 5137822"/>
              <a:gd name="connsiteY29" fmla="*/ 1851660 h 8552267"/>
              <a:gd name="connsiteX30" fmla="*/ 1062897 w 5137822"/>
              <a:gd name="connsiteY30" fmla="*/ 1927860 h 8552267"/>
              <a:gd name="connsiteX31" fmla="*/ 1001937 w 5137822"/>
              <a:gd name="connsiteY31" fmla="*/ 2087880 h 8552267"/>
              <a:gd name="connsiteX32" fmla="*/ 1009557 w 5137822"/>
              <a:gd name="connsiteY32" fmla="*/ 2263140 h 8552267"/>
              <a:gd name="connsiteX33" fmla="*/ 1131477 w 5137822"/>
              <a:gd name="connsiteY33" fmla="*/ 2476500 h 8552267"/>
              <a:gd name="connsiteX34" fmla="*/ 1207677 w 5137822"/>
              <a:gd name="connsiteY34" fmla="*/ 2583180 h 8552267"/>
              <a:gd name="connsiteX35" fmla="*/ 1329597 w 5137822"/>
              <a:gd name="connsiteY35" fmla="*/ 2667000 h 8552267"/>
              <a:gd name="connsiteX36" fmla="*/ 1200057 w 5137822"/>
              <a:gd name="connsiteY36" fmla="*/ 2781300 h 8552267"/>
              <a:gd name="connsiteX37" fmla="*/ 1093377 w 5137822"/>
              <a:gd name="connsiteY37" fmla="*/ 2933700 h 8552267"/>
              <a:gd name="connsiteX38" fmla="*/ 1093377 w 5137822"/>
              <a:gd name="connsiteY38" fmla="*/ 3070860 h 8552267"/>
              <a:gd name="connsiteX39" fmla="*/ 1146717 w 5137822"/>
              <a:gd name="connsiteY39" fmla="*/ 3230880 h 8552267"/>
              <a:gd name="connsiteX40" fmla="*/ 1131477 w 5137822"/>
              <a:gd name="connsiteY40" fmla="*/ 3291840 h 8552267"/>
              <a:gd name="connsiteX41" fmla="*/ 971457 w 5137822"/>
              <a:gd name="connsiteY41" fmla="*/ 3246120 h 8552267"/>
              <a:gd name="connsiteX42" fmla="*/ 857157 w 5137822"/>
              <a:gd name="connsiteY42" fmla="*/ 3261360 h 8552267"/>
              <a:gd name="connsiteX43" fmla="*/ 712377 w 5137822"/>
              <a:gd name="connsiteY43" fmla="*/ 3322320 h 8552267"/>
              <a:gd name="connsiteX44" fmla="*/ 445677 w 5137822"/>
              <a:gd name="connsiteY44" fmla="*/ 3444240 h 8552267"/>
              <a:gd name="connsiteX45" fmla="*/ 407577 w 5137822"/>
              <a:gd name="connsiteY45" fmla="*/ 3581400 h 8552267"/>
              <a:gd name="connsiteX46" fmla="*/ 506637 w 5137822"/>
              <a:gd name="connsiteY46" fmla="*/ 3764280 h 8552267"/>
              <a:gd name="connsiteX47" fmla="*/ 750477 w 5137822"/>
              <a:gd name="connsiteY47" fmla="*/ 3848100 h 8552267"/>
              <a:gd name="connsiteX48" fmla="*/ 925737 w 5137822"/>
              <a:gd name="connsiteY48" fmla="*/ 3855720 h 8552267"/>
              <a:gd name="connsiteX49" fmla="*/ 1085757 w 5137822"/>
              <a:gd name="connsiteY49" fmla="*/ 3848100 h 8552267"/>
              <a:gd name="connsiteX50" fmla="*/ 1215297 w 5137822"/>
              <a:gd name="connsiteY50" fmla="*/ 3893820 h 8552267"/>
              <a:gd name="connsiteX51" fmla="*/ 1306737 w 5137822"/>
              <a:gd name="connsiteY51" fmla="*/ 3970020 h 8552267"/>
              <a:gd name="connsiteX52" fmla="*/ 1367697 w 5137822"/>
              <a:gd name="connsiteY52" fmla="*/ 4000500 h 8552267"/>
              <a:gd name="connsiteX53" fmla="*/ 1161957 w 5137822"/>
              <a:gd name="connsiteY53" fmla="*/ 4008120 h 8552267"/>
              <a:gd name="connsiteX54" fmla="*/ 948597 w 5137822"/>
              <a:gd name="connsiteY54" fmla="*/ 4053840 h 8552267"/>
              <a:gd name="connsiteX55" fmla="*/ 780957 w 5137822"/>
              <a:gd name="connsiteY55" fmla="*/ 4091940 h 8552267"/>
              <a:gd name="connsiteX56" fmla="*/ 659037 w 5137822"/>
              <a:gd name="connsiteY56" fmla="*/ 4130040 h 8552267"/>
              <a:gd name="connsiteX57" fmla="*/ 590457 w 5137822"/>
              <a:gd name="connsiteY57" fmla="*/ 4160520 h 8552267"/>
              <a:gd name="connsiteX58" fmla="*/ 537117 w 5137822"/>
              <a:gd name="connsiteY58" fmla="*/ 4320540 h 8552267"/>
              <a:gd name="connsiteX59" fmla="*/ 605697 w 5137822"/>
              <a:gd name="connsiteY59" fmla="*/ 4549140 h 8552267"/>
              <a:gd name="connsiteX60" fmla="*/ 643797 w 5137822"/>
              <a:gd name="connsiteY60" fmla="*/ 4663440 h 8552267"/>
              <a:gd name="connsiteX61" fmla="*/ 575217 w 5137822"/>
              <a:gd name="connsiteY61" fmla="*/ 4815840 h 8552267"/>
              <a:gd name="connsiteX62" fmla="*/ 384717 w 5137822"/>
              <a:gd name="connsiteY62" fmla="*/ 4914900 h 8552267"/>
              <a:gd name="connsiteX63" fmla="*/ 300897 w 5137822"/>
              <a:gd name="connsiteY63" fmla="*/ 5074920 h 8552267"/>
              <a:gd name="connsiteX64" fmla="*/ 217077 w 5137822"/>
              <a:gd name="connsiteY64" fmla="*/ 5227320 h 8552267"/>
              <a:gd name="connsiteX65" fmla="*/ 118017 w 5137822"/>
              <a:gd name="connsiteY65" fmla="*/ 5417820 h 8552267"/>
              <a:gd name="connsiteX66" fmla="*/ 125637 w 5137822"/>
              <a:gd name="connsiteY66" fmla="*/ 5509260 h 8552267"/>
              <a:gd name="connsiteX67" fmla="*/ 262797 w 5137822"/>
              <a:gd name="connsiteY67" fmla="*/ 5494020 h 8552267"/>
              <a:gd name="connsiteX68" fmla="*/ 422817 w 5137822"/>
              <a:gd name="connsiteY68" fmla="*/ 5364480 h 8552267"/>
              <a:gd name="connsiteX69" fmla="*/ 598077 w 5137822"/>
              <a:gd name="connsiteY69" fmla="*/ 5265420 h 8552267"/>
              <a:gd name="connsiteX70" fmla="*/ 841917 w 5137822"/>
              <a:gd name="connsiteY70" fmla="*/ 5166360 h 8552267"/>
              <a:gd name="connsiteX71" fmla="*/ 956217 w 5137822"/>
              <a:gd name="connsiteY71" fmla="*/ 5082540 h 8552267"/>
              <a:gd name="connsiteX72" fmla="*/ 1131477 w 5137822"/>
              <a:gd name="connsiteY72" fmla="*/ 5074920 h 8552267"/>
              <a:gd name="connsiteX73" fmla="*/ 1276257 w 5137822"/>
              <a:gd name="connsiteY73" fmla="*/ 5128260 h 8552267"/>
              <a:gd name="connsiteX74" fmla="*/ 1398177 w 5137822"/>
              <a:gd name="connsiteY74" fmla="*/ 5143500 h 8552267"/>
              <a:gd name="connsiteX75" fmla="*/ 1520097 w 5137822"/>
              <a:gd name="connsiteY75" fmla="*/ 5036820 h 8552267"/>
              <a:gd name="connsiteX76" fmla="*/ 1642017 w 5137822"/>
              <a:gd name="connsiteY76" fmla="*/ 5021580 h 8552267"/>
              <a:gd name="connsiteX77" fmla="*/ 1702977 w 5137822"/>
              <a:gd name="connsiteY77" fmla="*/ 5021580 h 8552267"/>
              <a:gd name="connsiteX78" fmla="*/ 1855377 w 5137822"/>
              <a:gd name="connsiteY78" fmla="*/ 4861560 h 8552267"/>
              <a:gd name="connsiteX79" fmla="*/ 2030637 w 5137822"/>
              <a:gd name="connsiteY79" fmla="*/ 4739640 h 8552267"/>
              <a:gd name="connsiteX80" fmla="*/ 2160177 w 5137822"/>
              <a:gd name="connsiteY80" fmla="*/ 4648200 h 8552267"/>
              <a:gd name="connsiteX81" fmla="*/ 2266857 w 5137822"/>
              <a:gd name="connsiteY81" fmla="*/ 4511040 h 8552267"/>
              <a:gd name="connsiteX82" fmla="*/ 2327817 w 5137822"/>
              <a:gd name="connsiteY82" fmla="*/ 4617720 h 8552267"/>
              <a:gd name="connsiteX83" fmla="*/ 2304957 w 5137822"/>
              <a:gd name="connsiteY83" fmla="*/ 4770120 h 8552267"/>
              <a:gd name="connsiteX84" fmla="*/ 2251617 w 5137822"/>
              <a:gd name="connsiteY84" fmla="*/ 4930140 h 8552267"/>
              <a:gd name="connsiteX85" fmla="*/ 2221137 w 5137822"/>
              <a:gd name="connsiteY85" fmla="*/ 5044440 h 8552267"/>
              <a:gd name="connsiteX86" fmla="*/ 2358297 w 5137822"/>
              <a:gd name="connsiteY86" fmla="*/ 5151120 h 8552267"/>
              <a:gd name="connsiteX87" fmla="*/ 2495457 w 5137822"/>
              <a:gd name="connsiteY87" fmla="*/ 5113020 h 8552267"/>
              <a:gd name="connsiteX88" fmla="*/ 2571657 w 5137822"/>
              <a:gd name="connsiteY88" fmla="*/ 5166360 h 8552267"/>
              <a:gd name="connsiteX89" fmla="*/ 2586897 w 5137822"/>
              <a:gd name="connsiteY89" fmla="*/ 5257800 h 8552267"/>
              <a:gd name="connsiteX90" fmla="*/ 2586897 w 5137822"/>
              <a:gd name="connsiteY90" fmla="*/ 5349240 h 8552267"/>
              <a:gd name="connsiteX91" fmla="*/ 2739297 w 5137822"/>
              <a:gd name="connsiteY91" fmla="*/ 5509260 h 8552267"/>
              <a:gd name="connsiteX92" fmla="*/ 2823117 w 5137822"/>
              <a:gd name="connsiteY92" fmla="*/ 5631180 h 8552267"/>
              <a:gd name="connsiteX93" fmla="*/ 3005997 w 5137822"/>
              <a:gd name="connsiteY93" fmla="*/ 5730240 h 8552267"/>
              <a:gd name="connsiteX94" fmla="*/ 3120297 w 5137822"/>
              <a:gd name="connsiteY94" fmla="*/ 5783580 h 8552267"/>
              <a:gd name="connsiteX95" fmla="*/ 3341277 w 5137822"/>
              <a:gd name="connsiteY95" fmla="*/ 5867400 h 8552267"/>
              <a:gd name="connsiteX96" fmla="*/ 3493677 w 5137822"/>
              <a:gd name="connsiteY96" fmla="*/ 5966460 h 8552267"/>
              <a:gd name="connsiteX97" fmla="*/ 3615597 w 5137822"/>
              <a:gd name="connsiteY97" fmla="*/ 6088380 h 8552267"/>
              <a:gd name="connsiteX98" fmla="*/ 3668937 w 5137822"/>
              <a:gd name="connsiteY98" fmla="*/ 6164580 h 8552267"/>
              <a:gd name="connsiteX99" fmla="*/ 3501297 w 5137822"/>
              <a:gd name="connsiteY99" fmla="*/ 6271260 h 8552267"/>
              <a:gd name="connsiteX100" fmla="*/ 3394617 w 5137822"/>
              <a:gd name="connsiteY100" fmla="*/ 6332220 h 8552267"/>
              <a:gd name="connsiteX101" fmla="*/ 3287937 w 5137822"/>
              <a:gd name="connsiteY101" fmla="*/ 6400800 h 8552267"/>
              <a:gd name="connsiteX102" fmla="*/ 3219357 w 5137822"/>
              <a:gd name="connsiteY102" fmla="*/ 6416040 h 8552267"/>
              <a:gd name="connsiteX103" fmla="*/ 3074577 w 5137822"/>
              <a:gd name="connsiteY103" fmla="*/ 6271260 h 8552267"/>
              <a:gd name="connsiteX104" fmla="*/ 2906937 w 5137822"/>
              <a:gd name="connsiteY104" fmla="*/ 6141720 h 8552267"/>
              <a:gd name="connsiteX105" fmla="*/ 2746917 w 5137822"/>
              <a:gd name="connsiteY105" fmla="*/ 6118860 h 8552267"/>
              <a:gd name="connsiteX106" fmla="*/ 2503077 w 5137822"/>
              <a:gd name="connsiteY106" fmla="*/ 6111240 h 8552267"/>
              <a:gd name="connsiteX107" fmla="*/ 2228757 w 5137822"/>
              <a:gd name="connsiteY107" fmla="*/ 6118860 h 8552267"/>
              <a:gd name="connsiteX108" fmla="*/ 2007777 w 5137822"/>
              <a:gd name="connsiteY108" fmla="*/ 6096000 h 8552267"/>
              <a:gd name="connsiteX109" fmla="*/ 1977297 w 5137822"/>
              <a:gd name="connsiteY109" fmla="*/ 6278880 h 8552267"/>
              <a:gd name="connsiteX110" fmla="*/ 1893477 w 5137822"/>
              <a:gd name="connsiteY110" fmla="*/ 6370320 h 8552267"/>
              <a:gd name="connsiteX111" fmla="*/ 1786797 w 5137822"/>
              <a:gd name="connsiteY111" fmla="*/ 6484620 h 8552267"/>
              <a:gd name="connsiteX112" fmla="*/ 1146717 w 5137822"/>
              <a:gd name="connsiteY112" fmla="*/ 8100060 h 8552267"/>
              <a:gd name="connsiteX113" fmla="*/ 4865276 w 5137822"/>
              <a:gd name="connsiteY113" fmla="*/ 8107680 h 8552267"/>
              <a:gd name="connsiteX114" fmla="*/ 4827177 w 5137822"/>
              <a:gd name="connsiteY114" fmla="*/ 3017520 h 8552267"/>
              <a:gd name="connsiteX115" fmla="*/ 2061117 w 5137822"/>
              <a:gd name="connsiteY115" fmla="*/ 0 h 8552267"/>
              <a:gd name="connsiteX0" fmla="*/ 1855377 w 5239899"/>
              <a:gd name="connsiteY0" fmla="*/ 533400 h 8552267"/>
              <a:gd name="connsiteX1" fmla="*/ 1718217 w 5239899"/>
              <a:gd name="connsiteY1" fmla="*/ 601980 h 8552267"/>
              <a:gd name="connsiteX2" fmla="*/ 1664877 w 5239899"/>
              <a:gd name="connsiteY2" fmla="*/ 746760 h 8552267"/>
              <a:gd name="connsiteX3" fmla="*/ 1657257 w 5239899"/>
              <a:gd name="connsiteY3" fmla="*/ 838200 h 8552267"/>
              <a:gd name="connsiteX4" fmla="*/ 1535337 w 5239899"/>
              <a:gd name="connsiteY4" fmla="*/ 891540 h 8552267"/>
              <a:gd name="connsiteX5" fmla="*/ 1459137 w 5239899"/>
              <a:gd name="connsiteY5" fmla="*/ 1021080 h 8552267"/>
              <a:gd name="connsiteX6" fmla="*/ 1497237 w 5239899"/>
              <a:gd name="connsiteY6" fmla="*/ 1188720 h 8552267"/>
              <a:gd name="connsiteX7" fmla="*/ 1405797 w 5239899"/>
              <a:gd name="connsiteY7" fmla="*/ 1272540 h 8552267"/>
              <a:gd name="connsiteX8" fmla="*/ 1299117 w 5239899"/>
              <a:gd name="connsiteY8" fmla="*/ 1150620 h 8552267"/>
              <a:gd name="connsiteX9" fmla="*/ 1314357 w 5239899"/>
              <a:gd name="connsiteY9" fmla="*/ 1036320 h 8552267"/>
              <a:gd name="connsiteX10" fmla="*/ 1337217 w 5239899"/>
              <a:gd name="connsiteY10" fmla="*/ 922020 h 8552267"/>
              <a:gd name="connsiteX11" fmla="*/ 1245777 w 5239899"/>
              <a:gd name="connsiteY11" fmla="*/ 883920 h 8552267"/>
              <a:gd name="connsiteX12" fmla="*/ 1078137 w 5239899"/>
              <a:gd name="connsiteY12" fmla="*/ 891540 h 8552267"/>
              <a:gd name="connsiteX13" fmla="*/ 910497 w 5239899"/>
              <a:gd name="connsiteY13" fmla="*/ 739140 h 8552267"/>
              <a:gd name="connsiteX14" fmla="*/ 780957 w 5239899"/>
              <a:gd name="connsiteY14" fmla="*/ 662940 h 8552267"/>
              <a:gd name="connsiteX15" fmla="*/ 666657 w 5239899"/>
              <a:gd name="connsiteY15" fmla="*/ 716280 h 8552267"/>
              <a:gd name="connsiteX16" fmla="*/ 590457 w 5239899"/>
              <a:gd name="connsiteY16" fmla="*/ 624840 h 8552267"/>
              <a:gd name="connsiteX17" fmla="*/ 521877 w 5239899"/>
              <a:gd name="connsiteY17" fmla="*/ 609600 h 8552267"/>
              <a:gd name="connsiteX18" fmla="*/ 445677 w 5239899"/>
              <a:gd name="connsiteY18" fmla="*/ 533400 h 8552267"/>
              <a:gd name="connsiteX19" fmla="*/ 323757 w 5239899"/>
              <a:gd name="connsiteY19" fmla="*/ 571500 h 8552267"/>
              <a:gd name="connsiteX20" fmla="*/ 247557 w 5239899"/>
              <a:gd name="connsiteY20" fmla="*/ 655320 h 8552267"/>
              <a:gd name="connsiteX21" fmla="*/ 95157 w 5239899"/>
              <a:gd name="connsiteY21" fmla="*/ 746760 h 8552267"/>
              <a:gd name="connsiteX22" fmla="*/ 18957 w 5239899"/>
              <a:gd name="connsiteY22" fmla="*/ 937260 h 8552267"/>
              <a:gd name="connsiteX23" fmla="*/ 11337 w 5239899"/>
              <a:gd name="connsiteY23" fmla="*/ 1051560 h 8552267"/>
              <a:gd name="connsiteX24" fmla="*/ 156117 w 5239899"/>
              <a:gd name="connsiteY24" fmla="*/ 1196340 h 8552267"/>
              <a:gd name="connsiteX25" fmla="*/ 407577 w 5239899"/>
              <a:gd name="connsiteY25" fmla="*/ 1325880 h 8552267"/>
              <a:gd name="connsiteX26" fmla="*/ 499017 w 5239899"/>
              <a:gd name="connsiteY26" fmla="*/ 1409700 h 8552267"/>
              <a:gd name="connsiteX27" fmla="*/ 681897 w 5239899"/>
              <a:gd name="connsiteY27" fmla="*/ 1569720 h 8552267"/>
              <a:gd name="connsiteX28" fmla="*/ 887637 w 5239899"/>
              <a:gd name="connsiteY28" fmla="*/ 1668780 h 8552267"/>
              <a:gd name="connsiteX29" fmla="*/ 1009557 w 5239899"/>
              <a:gd name="connsiteY29" fmla="*/ 1851660 h 8552267"/>
              <a:gd name="connsiteX30" fmla="*/ 1062897 w 5239899"/>
              <a:gd name="connsiteY30" fmla="*/ 1927860 h 8552267"/>
              <a:gd name="connsiteX31" fmla="*/ 1001937 w 5239899"/>
              <a:gd name="connsiteY31" fmla="*/ 2087880 h 8552267"/>
              <a:gd name="connsiteX32" fmla="*/ 1009557 w 5239899"/>
              <a:gd name="connsiteY32" fmla="*/ 2263140 h 8552267"/>
              <a:gd name="connsiteX33" fmla="*/ 1131477 w 5239899"/>
              <a:gd name="connsiteY33" fmla="*/ 2476500 h 8552267"/>
              <a:gd name="connsiteX34" fmla="*/ 1207677 w 5239899"/>
              <a:gd name="connsiteY34" fmla="*/ 2583180 h 8552267"/>
              <a:gd name="connsiteX35" fmla="*/ 1329597 w 5239899"/>
              <a:gd name="connsiteY35" fmla="*/ 2667000 h 8552267"/>
              <a:gd name="connsiteX36" fmla="*/ 1200057 w 5239899"/>
              <a:gd name="connsiteY36" fmla="*/ 2781300 h 8552267"/>
              <a:gd name="connsiteX37" fmla="*/ 1093377 w 5239899"/>
              <a:gd name="connsiteY37" fmla="*/ 2933700 h 8552267"/>
              <a:gd name="connsiteX38" fmla="*/ 1093377 w 5239899"/>
              <a:gd name="connsiteY38" fmla="*/ 3070860 h 8552267"/>
              <a:gd name="connsiteX39" fmla="*/ 1146717 w 5239899"/>
              <a:gd name="connsiteY39" fmla="*/ 3230880 h 8552267"/>
              <a:gd name="connsiteX40" fmla="*/ 1131477 w 5239899"/>
              <a:gd name="connsiteY40" fmla="*/ 3291840 h 8552267"/>
              <a:gd name="connsiteX41" fmla="*/ 971457 w 5239899"/>
              <a:gd name="connsiteY41" fmla="*/ 3246120 h 8552267"/>
              <a:gd name="connsiteX42" fmla="*/ 857157 w 5239899"/>
              <a:gd name="connsiteY42" fmla="*/ 3261360 h 8552267"/>
              <a:gd name="connsiteX43" fmla="*/ 712377 w 5239899"/>
              <a:gd name="connsiteY43" fmla="*/ 3322320 h 8552267"/>
              <a:gd name="connsiteX44" fmla="*/ 445677 w 5239899"/>
              <a:gd name="connsiteY44" fmla="*/ 3444240 h 8552267"/>
              <a:gd name="connsiteX45" fmla="*/ 407577 w 5239899"/>
              <a:gd name="connsiteY45" fmla="*/ 3581400 h 8552267"/>
              <a:gd name="connsiteX46" fmla="*/ 506637 w 5239899"/>
              <a:gd name="connsiteY46" fmla="*/ 3764280 h 8552267"/>
              <a:gd name="connsiteX47" fmla="*/ 750477 w 5239899"/>
              <a:gd name="connsiteY47" fmla="*/ 3848100 h 8552267"/>
              <a:gd name="connsiteX48" fmla="*/ 925737 w 5239899"/>
              <a:gd name="connsiteY48" fmla="*/ 3855720 h 8552267"/>
              <a:gd name="connsiteX49" fmla="*/ 1085757 w 5239899"/>
              <a:gd name="connsiteY49" fmla="*/ 3848100 h 8552267"/>
              <a:gd name="connsiteX50" fmla="*/ 1215297 w 5239899"/>
              <a:gd name="connsiteY50" fmla="*/ 3893820 h 8552267"/>
              <a:gd name="connsiteX51" fmla="*/ 1306737 w 5239899"/>
              <a:gd name="connsiteY51" fmla="*/ 3970020 h 8552267"/>
              <a:gd name="connsiteX52" fmla="*/ 1367697 w 5239899"/>
              <a:gd name="connsiteY52" fmla="*/ 4000500 h 8552267"/>
              <a:gd name="connsiteX53" fmla="*/ 1161957 w 5239899"/>
              <a:gd name="connsiteY53" fmla="*/ 4008120 h 8552267"/>
              <a:gd name="connsiteX54" fmla="*/ 948597 w 5239899"/>
              <a:gd name="connsiteY54" fmla="*/ 4053840 h 8552267"/>
              <a:gd name="connsiteX55" fmla="*/ 780957 w 5239899"/>
              <a:gd name="connsiteY55" fmla="*/ 4091940 h 8552267"/>
              <a:gd name="connsiteX56" fmla="*/ 659037 w 5239899"/>
              <a:gd name="connsiteY56" fmla="*/ 4130040 h 8552267"/>
              <a:gd name="connsiteX57" fmla="*/ 590457 w 5239899"/>
              <a:gd name="connsiteY57" fmla="*/ 4160520 h 8552267"/>
              <a:gd name="connsiteX58" fmla="*/ 537117 w 5239899"/>
              <a:gd name="connsiteY58" fmla="*/ 4320540 h 8552267"/>
              <a:gd name="connsiteX59" fmla="*/ 605697 w 5239899"/>
              <a:gd name="connsiteY59" fmla="*/ 4549140 h 8552267"/>
              <a:gd name="connsiteX60" fmla="*/ 643797 w 5239899"/>
              <a:gd name="connsiteY60" fmla="*/ 4663440 h 8552267"/>
              <a:gd name="connsiteX61" fmla="*/ 575217 w 5239899"/>
              <a:gd name="connsiteY61" fmla="*/ 4815840 h 8552267"/>
              <a:gd name="connsiteX62" fmla="*/ 384717 w 5239899"/>
              <a:gd name="connsiteY62" fmla="*/ 4914900 h 8552267"/>
              <a:gd name="connsiteX63" fmla="*/ 300897 w 5239899"/>
              <a:gd name="connsiteY63" fmla="*/ 5074920 h 8552267"/>
              <a:gd name="connsiteX64" fmla="*/ 217077 w 5239899"/>
              <a:gd name="connsiteY64" fmla="*/ 5227320 h 8552267"/>
              <a:gd name="connsiteX65" fmla="*/ 118017 w 5239899"/>
              <a:gd name="connsiteY65" fmla="*/ 5417820 h 8552267"/>
              <a:gd name="connsiteX66" fmla="*/ 125637 w 5239899"/>
              <a:gd name="connsiteY66" fmla="*/ 5509260 h 8552267"/>
              <a:gd name="connsiteX67" fmla="*/ 262797 w 5239899"/>
              <a:gd name="connsiteY67" fmla="*/ 5494020 h 8552267"/>
              <a:gd name="connsiteX68" fmla="*/ 422817 w 5239899"/>
              <a:gd name="connsiteY68" fmla="*/ 5364480 h 8552267"/>
              <a:gd name="connsiteX69" fmla="*/ 598077 w 5239899"/>
              <a:gd name="connsiteY69" fmla="*/ 5265420 h 8552267"/>
              <a:gd name="connsiteX70" fmla="*/ 841917 w 5239899"/>
              <a:gd name="connsiteY70" fmla="*/ 5166360 h 8552267"/>
              <a:gd name="connsiteX71" fmla="*/ 956217 w 5239899"/>
              <a:gd name="connsiteY71" fmla="*/ 5082540 h 8552267"/>
              <a:gd name="connsiteX72" fmla="*/ 1131477 w 5239899"/>
              <a:gd name="connsiteY72" fmla="*/ 5074920 h 8552267"/>
              <a:gd name="connsiteX73" fmla="*/ 1276257 w 5239899"/>
              <a:gd name="connsiteY73" fmla="*/ 5128260 h 8552267"/>
              <a:gd name="connsiteX74" fmla="*/ 1398177 w 5239899"/>
              <a:gd name="connsiteY74" fmla="*/ 5143500 h 8552267"/>
              <a:gd name="connsiteX75" fmla="*/ 1520097 w 5239899"/>
              <a:gd name="connsiteY75" fmla="*/ 5036820 h 8552267"/>
              <a:gd name="connsiteX76" fmla="*/ 1642017 w 5239899"/>
              <a:gd name="connsiteY76" fmla="*/ 5021580 h 8552267"/>
              <a:gd name="connsiteX77" fmla="*/ 1702977 w 5239899"/>
              <a:gd name="connsiteY77" fmla="*/ 5021580 h 8552267"/>
              <a:gd name="connsiteX78" fmla="*/ 1855377 w 5239899"/>
              <a:gd name="connsiteY78" fmla="*/ 4861560 h 8552267"/>
              <a:gd name="connsiteX79" fmla="*/ 2030637 w 5239899"/>
              <a:gd name="connsiteY79" fmla="*/ 4739640 h 8552267"/>
              <a:gd name="connsiteX80" fmla="*/ 2160177 w 5239899"/>
              <a:gd name="connsiteY80" fmla="*/ 4648200 h 8552267"/>
              <a:gd name="connsiteX81" fmla="*/ 2266857 w 5239899"/>
              <a:gd name="connsiteY81" fmla="*/ 4511040 h 8552267"/>
              <a:gd name="connsiteX82" fmla="*/ 2327817 w 5239899"/>
              <a:gd name="connsiteY82" fmla="*/ 4617720 h 8552267"/>
              <a:gd name="connsiteX83" fmla="*/ 2304957 w 5239899"/>
              <a:gd name="connsiteY83" fmla="*/ 4770120 h 8552267"/>
              <a:gd name="connsiteX84" fmla="*/ 2251617 w 5239899"/>
              <a:gd name="connsiteY84" fmla="*/ 4930140 h 8552267"/>
              <a:gd name="connsiteX85" fmla="*/ 2221137 w 5239899"/>
              <a:gd name="connsiteY85" fmla="*/ 5044440 h 8552267"/>
              <a:gd name="connsiteX86" fmla="*/ 2358297 w 5239899"/>
              <a:gd name="connsiteY86" fmla="*/ 5151120 h 8552267"/>
              <a:gd name="connsiteX87" fmla="*/ 2495457 w 5239899"/>
              <a:gd name="connsiteY87" fmla="*/ 5113020 h 8552267"/>
              <a:gd name="connsiteX88" fmla="*/ 2571657 w 5239899"/>
              <a:gd name="connsiteY88" fmla="*/ 5166360 h 8552267"/>
              <a:gd name="connsiteX89" fmla="*/ 2586897 w 5239899"/>
              <a:gd name="connsiteY89" fmla="*/ 5257800 h 8552267"/>
              <a:gd name="connsiteX90" fmla="*/ 2586897 w 5239899"/>
              <a:gd name="connsiteY90" fmla="*/ 5349240 h 8552267"/>
              <a:gd name="connsiteX91" fmla="*/ 2739297 w 5239899"/>
              <a:gd name="connsiteY91" fmla="*/ 5509260 h 8552267"/>
              <a:gd name="connsiteX92" fmla="*/ 2823117 w 5239899"/>
              <a:gd name="connsiteY92" fmla="*/ 5631180 h 8552267"/>
              <a:gd name="connsiteX93" fmla="*/ 3005997 w 5239899"/>
              <a:gd name="connsiteY93" fmla="*/ 5730240 h 8552267"/>
              <a:gd name="connsiteX94" fmla="*/ 3120297 w 5239899"/>
              <a:gd name="connsiteY94" fmla="*/ 5783580 h 8552267"/>
              <a:gd name="connsiteX95" fmla="*/ 3341277 w 5239899"/>
              <a:gd name="connsiteY95" fmla="*/ 5867400 h 8552267"/>
              <a:gd name="connsiteX96" fmla="*/ 3493677 w 5239899"/>
              <a:gd name="connsiteY96" fmla="*/ 5966460 h 8552267"/>
              <a:gd name="connsiteX97" fmla="*/ 3615597 w 5239899"/>
              <a:gd name="connsiteY97" fmla="*/ 6088380 h 8552267"/>
              <a:gd name="connsiteX98" fmla="*/ 3668937 w 5239899"/>
              <a:gd name="connsiteY98" fmla="*/ 6164580 h 8552267"/>
              <a:gd name="connsiteX99" fmla="*/ 3501297 w 5239899"/>
              <a:gd name="connsiteY99" fmla="*/ 6271260 h 8552267"/>
              <a:gd name="connsiteX100" fmla="*/ 3394617 w 5239899"/>
              <a:gd name="connsiteY100" fmla="*/ 6332220 h 8552267"/>
              <a:gd name="connsiteX101" fmla="*/ 3287937 w 5239899"/>
              <a:gd name="connsiteY101" fmla="*/ 6400800 h 8552267"/>
              <a:gd name="connsiteX102" fmla="*/ 3219357 w 5239899"/>
              <a:gd name="connsiteY102" fmla="*/ 6416040 h 8552267"/>
              <a:gd name="connsiteX103" fmla="*/ 3074577 w 5239899"/>
              <a:gd name="connsiteY103" fmla="*/ 6271260 h 8552267"/>
              <a:gd name="connsiteX104" fmla="*/ 2906937 w 5239899"/>
              <a:gd name="connsiteY104" fmla="*/ 6141720 h 8552267"/>
              <a:gd name="connsiteX105" fmla="*/ 2746917 w 5239899"/>
              <a:gd name="connsiteY105" fmla="*/ 6118860 h 8552267"/>
              <a:gd name="connsiteX106" fmla="*/ 2503077 w 5239899"/>
              <a:gd name="connsiteY106" fmla="*/ 6111240 h 8552267"/>
              <a:gd name="connsiteX107" fmla="*/ 2228757 w 5239899"/>
              <a:gd name="connsiteY107" fmla="*/ 6118860 h 8552267"/>
              <a:gd name="connsiteX108" fmla="*/ 2007777 w 5239899"/>
              <a:gd name="connsiteY108" fmla="*/ 6096000 h 8552267"/>
              <a:gd name="connsiteX109" fmla="*/ 1977297 w 5239899"/>
              <a:gd name="connsiteY109" fmla="*/ 6278880 h 8552267"/>
              <a:gd name="connsiteX110" fmla="*/ 1893477 w 5239899"/>
              <a:gd name="connsiteY110" fmla="*/ 6370320 h 8552267"/>
              <a:gd name="connsiteX111" fmla="*/ 1786797 w 5239899"/>
              <a:gd name="connsiteY111" fmla="*/ 6484620 h 8552267"/>
              <a:gd name="connsiteX112" fmla="*/ 1146717 w 5239899"/>
              <a:gd name="connsiteY112" fmla="*/ 8100060 h 8552267"/>
              <a:gd name="connsiteX113" fmla="*/ 4865276 w 5239899"/>
              <a:gd name="connsiteY113" fmla="*/ 8107680 h 8552267"/>
              <a:gd name="connsiteX114" fmla="*/ 4827177 w 5239899"/>
              <a:gd name="connsiteY114" fmla="*/ 3017520 h 8552267"/>
              <a:gd name="connsiteX115" fmla="*/ 2617377 w 5239899"/>
              <a:gd name="connsiteY115" fmla="*/ 533400 h 8552267"/>
              <a:gd name="connsiteX116" fmla="*/ 2061117 w 5239899"/>
              <a:gd name="connsiteY116" fmla="*/ 0 h 8552267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2007777 w 5239899"/>
              <a:gd name="connsiteY108" fmla="*/ 576738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562007 w 5239899"/>
              <a:gd name="connsiteY112" fmla="*/ 6283641 h 8215318"/>
              <a:gd name="connsiteX113" fmla="*/ 1146717 w 5239899"/>
              <a:gd name="connsiteY113" fmla="*/ 7771446 h 8215318"/>
              <a:gd name="connsiteX114" fmla="*/ 4865276 w 5239899"/>
              <a:gd name="connsiteY114" fmla="*/ 7779066 h 8215318"/>
              <a:gd name="connsiteX115" fmla="*/ 4827177 w 5239899"/>
              <a:gd name="connsiteY115" fmla="*/ 2688906 h 8215318"/>
              <a:gd name="connsiteX116" fmla="*/ 2617377 w 5239899"/>
              <a:gd name="connsiteY116" fmla="*/ 204786 h 8215318"/>
              <a:gd name="connsiteX117" fmla="*/ 1855377 w 5239899"/>
              <a:gd name="connsiteY117" fmla="*/ 204786 h 8215318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672497 w 5239899"/>
              <a:gd name="connsiteY112" fmla="*/ 6215061 h 8215318"/>
              <a:gd name="connsiteX113" fmla="*/ 1562007 w 5239899"/>
              <a:gd name="connsiteY113" fmla="*/ 6283641 h 8215318"/>
              <a:gd name="connsiteX114" fmla="*/ 1146717 w 5239899"/>
              <a:gd name="connsiteY114" fmla="*/ 7771446 h 8215318"/>
              <a:gd name="connsiteX115" fmla="*/ 4865276 w 5239899"/>
              <a:gd name="connsiteY115" fmla="*/ 7779066 h 8215318"/>
              <a:gd name="connsiteX116" fmla="*/ 4827177 w 5239899"/>
              <a:gd name="connsiteY116" fmla="*/ 2688906 h 8215318"/>
              <a:gd name="connsiteX117" fmla="*/ 2617377 w 5239899"/>
              <a:gd name="connsiteY117" fmla="*/ 204786 h 8215318"/>
              <a:gd name="connsiteX118" fmla="*/ 1855377 w 5239899"/>
              <a:gd name="connsiteY118" fmla="*/ 204786 h 8215318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680117 w 5239899"/>
              <a:gd name="connsiteY114" fmla="*/ 6647496 h 8209700"/>
              <a:gd name="connsiteX115" fmla="*/ 1146717 w 5239899"/>
              <a:gd name="connsiteY115" fmla="*/ 7771446 h 8209700"/>
              <a:gd name="connsiteX116" fmla="*/ 4865276 w 5239899"/>
              <a:gd name="connsiteY116" fmla="*/ 7779066 h 8209700"/>
              <a:gd name="connsiteX117" fmla="*/ 4827177 w 5239899"/>
              <a:gd name="connsiteY117" fmla="*/ 2688906 h 8209700"/>
              <a:gd name="connsiteX118" fmla="*/ 2617377 w 5239899"/>
              <a:gd name="connsiteY118" fmla="*/ 204786 h 8209700"/>
              <a:gd name="connsiteX119" fmla="*/ 1855377 w 5239899"/>
              <a:gd name="connsiteY119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80117 w 5239899"/>
              <a:gd name="connsiteY115" fmla="*/ 6647496 h 8209700"/>
              <a:gd name="connsiteX116" fmla="*/ 1146717 w 5239899"/>
              <a:gd name="connsiteY116" fmla="*/ 7771446 h 8209700"/>
              <a:gd name="connsiteX117" fmla="*/ 4865276 w 5239899"/>
              <a:gd name="connsiteY117" fmla="*/ 7779066 h 8209700"/>
              <a:gd name="connsiteX118" fmla="*/ 4827177 w 5239899"/>
              <a:gd name="connsiteY118" fmla="*/ 2688906 h 8209700"/>
              <a:gd name="connsiteX119" fmla="*/ 2617377 w 5239899"/>
              <a:gd name="connsiteY119" fmla="*/ 204786 h 8209700"/>
              <a:gd name="connsiteX120" fmla="*/ 1855377 w 5239899"/>
              <a:gd name="connsiteY120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80117 w 5239899"/>
              <a:gd name="connsiteY116" fmla="*/ 664749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28682 w 5239899"/>
              <a:gd name="connsiteY116" fmla="*/ 679227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33482 w 5239899"/>
              <a:gd name="connsiteY109" fmla="*/ 592740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28682 w 5239899"/>
              <a:gd name="connsiteY118" fmla="*/ 6792276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510572 w 5239899"/>
              <a:gd name="connsiteY118" fmla="*/ 7015161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45827 w 5239899"/>
              <a:gd name="connsiteY118" fmla="*/ 6862761 h 8209700"/>
              <a:gd name="connsiteX119" fmla="*/ 1510572 w 5239899"/>
              <a:gd name="connsiteY119" fmla="*/ 7015161 h 8209700"/>
              <a:gd name="connsiteX120" fmla="*/ 1146717 w 5239899"/>
              <a:gd name="connsiteY120" fmla="*/ 7771446 h 8209700"/>
              <a:gd name="connsiteX121" fmla="*/ 4865276 w 5239899"/>
              <a:gd name="connsiteY121" fmla="*/ 7779066 h 8209700"/>
              <a:gd name="connsiteX122" fmla="*/ 4827177 w 5239899"/>
              <a:gd name="connsiteY122" fmla="*/ 2688906 h 8209700"/>
              <a:gd name="connsiteX123" fmla="*/ 2617377 w 5239899"/>
              <a:gd name="connsiteY123" fmla="*/ 204786 h 8209700"/>
              <a:gd name="connsiteX124" fmla="*/ 1855377 w 5239899"/>
              <a:gd name="connsiteY124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74402 w 5239899"/>
              <a:gd name="connsiteY117" fmla="*/ 6636066 h 8209700"/>
              <a:gd name="connsiteX118" fmla="*/ 1634397 w 5239899"/>
              <a:gd name="connsiteY118" fmla="*/ 6716076 h 8209700"/>
              <a:gd name="connsiteX119" fmla="*/ 1645827 w 5239899"/>
              <a:gd name="connsiteY119" fmla="*/ 6862761 h 8209700"/>
              <a:gd name="connsiteX120" fmla="*/ 1510572 w 5239899"/>
              <a:gd name="connsiteY120" fmla="*/ 7015161 h 8209700"/>
              <a:gd name="connsiteX121" fmla="*/ 1146717 w 5239899"/>
              <a:gd name="connsiteY121" fmla="*/ 7771446 h 8209700"/>
              <a:gd name="connsiteX122" fmla="*/ 4865276 w 5239899"/>
              <a:gd name="connsiteY122" fmla="*/ 7779066 h 8209700"/>
              <a:gd name="connsiteX123" fmla="*/ 4827177 w 5239899"/>
              <a:gd name="connsiteY123" fmla="*/ 2688906 h 8209700"/>
              <a:gd name="connsiteX124" fmla="*/ 2617377 w 5239899"/>
              <a:gd name="connsiteY124" fmla="*/ 204786 h 8209700"/>
              <a:gd name="connsiteX125" fmla="*/ 1855377 w 5239899"/>
              <a:gd name="connsiteY125" fmla="*/ 204786 h 8209700"/>
              <a:gd name="connsiteX0" fmla="*/ 1855377 w 5239899"/>
              <a:gd name="connsiteY0" fmla="*/ 204786 h 8182132"/>
              <a:gd name="connsiteX1" fmla="*/ 1718217 w 5239899"/>
              <a:gd name="connsiteY1" fmla="*/ 273366 h 8182132"/>
              <a:gd name="connsiteX2" fmla="*/ 1664877 w 5239899"/>
              <a:gd name="connsiteY2" fmla="*/ 418146 h 8182132"/>
              <a:gd name="connsiteX3" fmla="*/ 1657257 w 5239899"/>
              <a:gd name="connsiteY3" fmla="*/ 509586 h 8182132"/>
              <a:gd name="connsiteX4" fmla="*/ 1535337 w 5239899"/>
              <a:gd name="connsiteY4" fmla="*/ 562926 h 8182132"/>
              <a:gd name="connsiteX5" fmla="*/ 1459137 w 5239899"/>
              <a:gd name="connsiteY5" fmla="*/ 692466 h 8182132"/>
              <a:gd name="connsiteX6" fmla="*/ 1497237 w 5239899"/>
              <a:gd name="connsiteY6" fmla="*/ 860106 h 8182132"/>
              <a:gd name="connsiteX7" fmla="*/ 1405797 w 5239899"/>
              <a:gd name="connsiteY7" fmla="*/ 943926 h 8182132"/>
              <a:gd name="connsiteX8" fmla="*/ 1299117 w 5239899"/>
              <a:gd name="connsiteY8" fmla="*/ 822006 h 8182132"/>
              <a:gd name="connsiteX9" fmla="*/ 1314357 w 5239899"/>
              <a:gd name="connsiteY9" fmla="*/ 707706 h 8182132"/>
              <a:gd name="connsiteX10" fmla="*/ 1337217 w 5239899"/>
              <a:gd name="connsiteY10" fmla="*/ 593406 h 8182132"/>
              <a:gd name="connsiteX11" fmla="*/ 1245777 w 5239899"/>
              <a:gd name="connsiteY11" fmla="*/ 555306 h 8182132"/>
              <a:gd name="connsiteX12" fmla="*/ 1078137 w 5239899"/>
              <a:gd name="connsiteY12" fmla="*/ 562926 h 8182132"/>
              <a:gd name="connsiteX13" fmla="*/ 910497 w 5239899"/>
              <a:gd name="connsiteY13" fmla="*/ 410526 h 8182132"/>
              <a:gd name="connsiteX14" fmla="*/ 780957 w 5239899"/>
              <a:gd name="connsiteY14" fmla="*/ 334326 h 8182132"/>
              <a:gd name="connsiteX15" fmla="*/ 666657 w 5239899"/>
              <a:gd name="connsiteY15" fmla="*/ 387666 h 8182132"/>
              <a:gd name="connsiteX16" fmla="*/ 590457 w 5239899"/>
              <a:gd name="connsiteY16" fmla="*/ 296226 h 8182132"/>
              <a:gd name="connsiteX17" fmla="*/ 521877 w 5239899"/>
              <a:gd name="connsiteY17" fmla="*/ 280986 h 8182132"/>
              <a:gd name="connsiteX18" fmla="*/ 445677 w 5239899"/>
              <a:gd name="connsiteY18" fmla="*/ 204786 h 8182132"/>
              <a:gd name="connsiteX19" fmla="*/ 323757 w 5239899"/>
              <a:gd name="connsiteY19" fmla="*/ 242886 h 8182132"/>
              <a:gd name="connsiteX20" fmla="*/ 247557 w 5239899"/>
              <a:gd name="connsiteY20" fmla="*/ 326706 h 8182132"/>
              <a:gd name="connsiteX21" fmla="*/ 95157 w 5239899"/>
              <a:gd name="connsiteY21" fmla="*/ 418146 h 8182132"/>
              <a:gd name="connsiteX22" fmla="*/ 18957 w 5239899"/>
              <a:gd name="connsiteY22" fmla="*/ 608646 h 8182132"/>
              <a:gd name="connsiteX23" fmla="*/ 11337 w 5239899"/>
              <a:gd name="connsiteY23" fmla="*/ 722946 h 8182132"/>
              <a:gd name="connsiteX24" fmla="*/ 156117 w 5239899"/>
              <a:gd name="connsiteY24" fmla="*/ 867726 h 8182132"/>
              <a:gd name="connsiteX25" fmla="*/ 407577 w 5239899"/>
              <a:gd name="connsiteY25" fmla="*/ 997266 h 8182132"/>
              <a:gd name="connsiteX26" fmla="*/ 499017 w 5239899"/>
              <a:gd name="connsiteY26" fmla="*/ 1081086 h 8182132"/>
              <a:gd name="connsiteX27" fmla="*/ 681897 w 5239899"/>
              <a:gd name="connsiteY27" fmla="*/ 1241106 h 8182132"/>
              <a:gd name="connsiteX28" fmla="*/ 887637 w 5239899"/>
              <a:gd name="connsiteY28" fmla="*/ 1340166 h 8182132"/>
              <a:gd name="connsiteX29" fmla="*/ 1009557 w 5239899"/>
              <a:gd name="connsiteY29" fmla="*/ 1523046 h 8182132"/>
              <a:gd name="connsiteX30" fmla="*/ 1062897 w 5239899"/>
              <a:gd name="connsiteY30" fmla="*/ 1599246 h 8182132"/>
              <a:gd name="connsiteX31" fmla="*/ 1001937 w 5239899"/>
              <a:gd name="connsiteY31" fmla="*/ 1759266 h 8182132"/>
              <a:gd name="connsiteX32" fmla="*/ 1009557 w 5239899"/>
              <a:gd name="connsiteY32" fmla="*/ 1934526 h 8182132"/>
              <a:gd name="connsiteX33" fmla="*/ 1131477 w 5239899"/>
              <a:gd name="connsiteY33" fmla="*/ 2147886 h 8182132"/>
              <a:gd name="connsiteX34" fmla="*/ 1207677 w 5239899"/>
              <a:gd name="connsiteY34" fmla="*/ 2254566 h 8182132"/>
              <a:gd name="connsiteX35" fmla="*/ 1329597 w 5239899"/>
              <a:gd name="connsiteY35" fmla="*/ 2338386 h 8182132"/>
              <a:gd name="connsiteX36" fmla="*/ 1200057 w 5239899"/>
              <a:gd name="connsiteY36" fmla="*/ 2452686 h 8182132"/>
              <a:gd name="connsiteX37" fmla="*/ 1093377 w 5239899"/>
              <a:gd name="connsiteY37" fmla="*/ 2605086 h 8182132"/>
              <a:gd name="connsiteX38" fmla="*/ 1093377 w 5239899"/>
              <a:gd name="connsiteY38" fmla="*/ 2742246 h 8182132"/>
              <a:gd name="connsiteX39" fmla="*/ 1146717 w 5239899"/>
              <a:gd name="connsiteY39" fmla="*/ 2902266 h 8182132"/>
              <a:gd name="connsiteX40" fmla="*/ 1131477 w 5239899"/>
              <a:gd name="connsiteY40" fmla="*/ 2963226 h 8182132"/>
              <a:gd name="connsiteX41" fmla="*/ 971457 w 5239899"/>
              <a:gd name="connsiteY41" fmla="*/ 2917506 h 8182132"/>
              <a:gd name="connsiteX42" fmla="*/ 857157 w 5239899"/>
              <a:gd name="connsiteY42" fmla="*/ 2932746 h 8182132"/>
              <a:gd name="connsiteX43" fmla="*/ 712377 w 5239899"/>
              <a:gd name="connsiteY43" fmla="*/ 2993706 h 8182132"/>
              <a:gd name="connsiteX44" fmla="*/ 445677 w 5239899"/>
              <a:gd name="connsiteY44" fmla="*/ 3115626 h 8182132"/>
              <a:gd name="connsiteX45" fmla="*/ 407577 w 5239899"/>
              <a:gd name="connsiteY45" fmla="*/ 3252786 h 8182132"/>
              <a:gd name="connsiteX46" fmla="*/ 506637 w 5239899"/>
              <a:gd name="connsiteY46" fmla="*/ 3435666 h 8182132"/>
              <a:gd name="connsiteX47" fmla="*/ 750477 w 5239899"/>
              <a:gd name="connsiteY47" fmla="*/ 3519486 h 8182132"/>
              <a:gd name="connsiteX48" fmla="*/ 925737 w 5239899"/>
              <a:gd name="connsiteY48" fmla="*/ 3527106 h 8182132"/>
              <a:gd name="connsiteX49" fmla="*/ 1085757 w 5239899"/>
              <a:gd name="connsiteY49" fmla="*/ 3519486 h 8182132"/>
              <a:gd name="connsiteX50" fmla="*/ 1215297 w 5239899"/>
              <a:gd name="connsiteY50" fmla="*/ 3565206 h 8182132"/>
              <a:gd name="connsiteX51" fmla="*/ 1306737 w 5239899"/>
              <a:gd name="connsiteY51" fmla="*/ 3641406 h 8182132"/>
              <a:gd name="connsiteX52" fmla="*/ 1367697 w 5239899"/>
              <a:gd name="connsiteY52" fmla="*/ 3671886 h 8182132"/>
              <a:gd name="connsiteX53" fmla="*/ 1161957 w 5239899"/>
              <a:gd name="connsiteY53" fmla="*/ 3679506 h 8182132"/>
              <a:gd name="connsiteX54" fmla="*/ 948597 w 5239899"/>
              <a:gd name="connsiteY54" fmla="*/ 3725226 h 8182132"/>
              <a:gd name="connsiteX55" fmla="*/ 780957 w 5239899"/>
              <a:gd name="connsiteY55" fmla="*/ 3763326 h 8182132"/>
              <a:gd name="connsiteX56" fmla="*/ 659037 w 5239899"/>
              <a:gd name="connsiteY56" fmla="*/ 3801426 h 8182132"/>
              <a:gd name="connsiteX57" fmla="*/ 590457 w 5239899"/>
              <a:gd name="connsiteY57" fmla="*/ 3831906 h 8182132"/>
              <a:gd name="connsiteX58" fmla="*/ 537117 w 5239899"/>
              <a:gd name="connsiteY58" fmla="*/ 3991926 h 8182132"/>
              <a:gd name="connsiteX59" fmla="*/ 605697 w 5239899"/>
              <a:gd name="connsiteY59" fmla="*/ 4220526 h 8182132"/>
              <a:gd name="connsiteX60" fmla="*/ 643797 w 5239899"/>
              <a:gd name="connsiteY60" fmla="*/ 4334826 h 8182132"/>
              <a:gd name="connsiteX61" fmla="*/ 575217 w 5239899"/>
              <a:gd name="connsiteY61" fmla="*/ 4487226 h 8182132"/>
              <a:gd name="connsiteX62" fmla="*/ 384717 w 5239899"/>
              <a:gd name="connsiteY62" fmla="*/ 4586286 h 8182132"/>
              <a:gd name="connsiteX63" fmla="*/ 300897 w 5239899"/>
              <a:gd name="connsiteY63" fmla="*/ 4746306 h 8182132"/>
              <a:gd name="connsiteX64" fmla="*/ 217077 w 5239899"/>
              <a:gd name="connsiteY64" fmla="*/ 4898706 h 8182132"/>
              <a:gd name="connsiteX65" fmla="*/ 118017 w 5239899"/>
              <a:gd name="connsiteY65" fmla="*/ 5089206 h 8182132"/>
              <a:gd name="connsiteX66" fmla="*/ 125637 w 5239899"/>
              <a:gd name="connsiteY66" fmla="*/ 5180646 h 8182132"/>
              <a:gd name="connsiteX67" fmla="*/ 262797 w 5239899"/>
              <a:gd name="connsiteY67" fmla="*/ 5165406 h 8182132"/>
              <a:gd name="connsiteX68" fmla="*/ 422817 w 5239899"/>
              <a:gd name="connsiteY68" fmla="*/ 5035866 h 8182132"/>
              <a:gd name="connsiteX69" fmla="*/ 598077 w 5239899"/>
              <a:gd name="connsiteY69" fmla="*/ 4936806 h 8182132"/>
              <a:gd name="connsiteX70" fmla="*/ 841917 w 5239899"/>
              <a:gd name="connsiteY70" fmla="*/ 4837746 h 8182132"/>
              <a:gd name="connsiteX71" fmla="*/ 956217 w 5239899"/>
              <a:gd name="connsiteY71" fmla="*/ 4753926 h 8182132"/>
              <a:gd name="connsiteX72" fmla="*/ 1131477 w 5239899"/>
              <a:gd name="connsiteY72" fmla="*/ 4746306 h 8182132"/>
              <a:gd name="connsiteX73" fmla="*/ 1276257 w 5239899"/>
              <a:gd name="connsiteY73" fmla="*/ 4799646 h 8182132"/>
              <a:gd name="connsiteX74" fmla="*/ 1398177 w 5239899"/>
              <a:gd name="connsiteY74" fmla="*/ 4814886 h 8182132"/>
              <a:gd name="connsiteX75" fmla="*/ 1520097 w 5239899"/>
              <a:gd name="connsiteY75" fmla="*/ 4708206 h 8182132"/>
              <a:gd name="connsiteX76" fmla="*/ 1642017 w 5239899"/>
              <a:gd name="connsiteY76" fmla="*/ 4692966 h 8182132"/>
              <a:gd name="connsiteX77" fmla="*/ 1702977 w 5239899"/>
              <a:gd name="connsiteY77" fmla="*/ 4692966 h 8182132"/>
              <a:gd name="connsiteX78" fmla="*/ 1855377 w 5239899"/>
              <a:gd name="connsiteY78" fmla="*/ 4532946 h 8182132"/>
              <a:gd name="connsiteX79" fmla="*/ 2030637 w 5239899"/>
              <a:gd name="connsiteY79" fmla="*/ 4411026 h 8182132"/>
              <a:gd name="connsiteX80" fmla="*/ 2160177 w 5239899"/>
              <a:gd name="connsiteY80" fmla="*/ 4319586 h 8182132"/>
              <a:gd name="connsiteX81" fmla="*/ 2266857 w 5239899"/>
              <a:gd name="connsiteY81" fmla="*/ 4182426 h 8182132"/>
              <a:gd name="connsiteX82" fmla="*/ 2327817 w 5239899"/>
              <a:gd name="connsiteY82" fmla="*/ 4289106 h 8182132"/>
              <a:gd name="connsiteX83" fmla="*/ 2304957 w 5239899"/>
              <a:gd name="connsiteY83" fmla="*/ 4441506 h 8182132"/>
              <a:gd name="connsiteX84" fmla="*/ 2251617 w 5239899"/>
              <a:gd name="connsiteY84" fmla="*/ 4601526 h 8182132"/>
              <a:gd name="connsiteX85" fmla="*/ 2221137 w 5239899"/>
              <a:gd name="connsiteY85" fmla="*/ 4715826 h 8182132"/>
              <a:gd name="connsiteX86" fmla="*/ 2358297 w 5239899"/>
              <a:gd name="connsiteY86" fmla="*/ 4822506 h 8182132"/>
              <a:gd name="connsiteX87" fmla="*/ 2495457 w 5239899"/>
              <a:gd name="connsiteY87" fmla="*/ 4784406 h 8182132"/>
              <a:gd name="connsiteX88" fmla="*/ 2571657 w 5239899"/>
              <a:gd name="connsiteY88" fmla="*/ 4837746 h 8182132"/>
              <a:gd name="connsiteX89" fmla="*/ 2586897 w 5239899"/>
              <a:gd name="connsiteY89" fmla="*/ 4929186 h 8182132"/>
              <a:gd name="connsiteX90" fmla="*/ 2586897 w 5239899"/>
              <a:gd name="connsiteY90" fmla="*/ 5020626 h 8182132"/>
              <a:gd name="connsiteX91" fmla="*/ 2739297 w 5239899"/>
              <a:gd name="connsiteY91" fmla="*/ 5180646 h 8182132"/>
              <a:gd name="connsiteX92" fmla="*/ 2823117 w 5239899"/>
              <a:gd name="connsiteY92" fmla="*/ 5302566 h 8182132"/>
              <a:gd name="connsiteX93" fmla="*/ 3005997 w 5239899"/>
              <a:gd name="connsiteY93" fmla="*/ 5401626 h 8182132"/>
              <a:gd name="connsiteX94" fmla="*/ 3120297 w 5239899"/>
              <a:gd name="connsiteY94" fmla="*/ 5454966 h 8182132"/>
              <a:gd name="connsiteX95" fmla="*/ 3341277 w 5239899"/>
              <a:gd name="connsiteY95" fmla="*/ 5538786 h 8182132"/>
              <a:gd name="connsiteX96" fmla="*/ 3493677 w 5239899"/>
              <a:gd name="connsiteY96" fmla="*/ 5637846 h 8182132"/>
              <a:gd name="connsiteX97" fmla="*/ 3615597 w 5239899"/>
              <a:gd name="connsiteY97" fmla="*/ 5759766 h 8182132"/>
              <a:gd name="connsiteX98" fmla="*/ 3668937 w 5239899"/>
              <a:gd name="connsiteY98" fmla="*/ 5835966 h 8182132"/>
              <a:gd name="connsiteX99" fmla="*/ 3501297 w 5239899"/>
              <a:gd name="connsiteY99" fmla="*/ 5942646 h 8182132"/>
              <a:gd name="connsiteX100" fmla="*/ 3394617 w 5239899"/>
              <a:gd name="connsiteY100" fmla="*/ 6003606 h 8182132"/>
              <a:gd name="connsiteX101" fmla="*/ 3287937 w 5239899"/>
              <a:gd name="connsiteY101" fmla="*/ 6072186 h 8182132"/>
              <a:gd name="connsiteX102" fmla="*/ 3219357 w 5239899"/>
              <a:gd name="connsiteY102" fmla="*/ 6087426 h 8182132"/>
              <a:gd name="connsiteX103" fmla="*/ 3074577 w 5239899"/>
              <a:gd name="connsiteY103" fmla="*/ 5942646 h 8182132"/>
              <a:gd name="connsiteX104" fmla="*/ 2906937 w 5239899"/>
              <a:gd name="connsiteY104" fmla="*/ 5813106 h 8182132"/>
              <a:gd name="connsiteX105" fmla="*/ 2746917 w 5239899"/>
              <a:gd name="connsiteY105" fmla="*/ 5790246 h 8182132"/>
              <a:gd name="connsiteX106" fmla="*/ 2491647 w 5239899"/>
              <a:gd name="connsiteY106" fmla="*/ 5826441 h 8182132"/>
              <a:gd name="connsiteX107" fmla="*/ 2228757 w 5239899"/>
              <a:gd name="connsiteY107" fmla="*/ 5832156 h 8182132"/>
              <a:gd name="connsiteX108" fmla="*/ 2063022 w 5239899"/>
              <a:gd name="connsiteY108" fmla="*/ 5775006 h 8182132"/>
              <a:gd name="connsiteX109" fmla="*/ 1975392 w 5239899"/>
              <a:gd name="connsiteY109" fmla="*/ 5786436 h 8182132"/>
              <a:gd name="connsiteX110" fmla="*/ 1933482 w 5239899"/>
              <a:gd name="connsiteY110" fmla="*/ 5927406 h 8182132"/>
              <a:gd name="connsiteX111" fmla="*/ 1927767 w 5239899"/>
              <a:gd name="connsiteY111" fmla="*/ 6068376 h 8182132"/>
              <a:gd name="connsiteX112" fmla="*/ 1786797 w 5239899"/>
              <a:gd name="connsiteY112" fmla="*/ 6156006 h 8182132"/>
              <a:gd name="connsiteX113" fmla="*/ 1672497 w 5239899"/>
              <a:gd name="connsiteY113" fmla="*/ 6215061 h 8182132"/>
              <a:gd name="connsiteX114" fmla="*/ 1562007 w 5239899"/>
              <a:gd name="connsiteY114" fmla="*/ 6283641 h 8182132"/>
              <a:gd name="connsiteX115" fmla="*/ 1562007 w 5239899"/>
              <a:gd name="connsiteY115" fmla="*/ 6462711 h 8182132"/>
              <a:gd name="connsiteX116" fmla="*/ 1632492 w 5239899"/>
              <a:gd name="connsiteY116" fmla="*/ 6554151 h 8182132"/>
              <a:gd name="connsiteX117" fmla="*/ 1674402 w 5239899"/>
              <a:gd name="connsiteY117" fmla="*/ 6636066 h 8182132"/>
              <a:gd name="connsiteX118" fmla="*/ 1634397 w 5239899"/>
              <a:gd name="connsiteY118" fmla="*/ 6716076 h 8182132"/>
              <a:gd name="connsiteX119" fmla="*/ 1645827 w 5239899"/>
              <a:gd name="connsiteY119" fmla="*/ 6862761 h 8182132"/>
              <a:gd name="connsiteX120" fmla="*/ 1510572 w 5239899"/>
              <a:gd name="connsiteY120" fmla="*/ 7015161 h 8182132"/>
              <a:gd name="connsiteX121" fmla="*/ 1542957 w 5239899"/>
              <a:gd name="connsiteY121" fmla="*/ 7169466 h 8182132"/>
              <a:gd name="connsiteX122" fmla="*/ 1146717 w 5239899"/>
              <a:gd name="connsiteY122" fmla="*/ 7771446 h 8182132"/>
              <a:gd name="connsiteX123" fmla="*/ 4865276 w 5239899"/>
              <a:gd name="connsiteY123" fmla="*/ 7779066 h 8182132"/>
              <a:gd name="connsiteX124" fmla="*/ 4827177 w 5239899"/>
              <a:gd name="connsiteY124" fmla="*/ 2688906 h 8182132"/>
              <a:gd name="connsiteX125" fmla="*/ 2617377 w 5239899"/>
              <a:gd name="connsiteY125" fmla="*/ 204786 h 8182132"/>
              <a:gd name="connsiteX126" fmla="*/ 1855377 w 5239899"/>
              <a:gd name="connsiteY126" fmla="*/ 204786 h 8182132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853347 w 5239899"/>
              <a:gd name="connsiteY122" fmla="*/ 7319961 h 8173680"/>
              <a:gd name="connsiteX123" fmla="*/ 1146717 w 5239899"/>
              <a:gd name="connsiteY123" fmla="*/ 7771446 h 8173680"/>
              <a:gd name="connsiteX124" fmla="*/ 4865276 w 5239899"/>
              <a:gd name="connsiteY124" fmla="*/ 7779066 h 8173680"/>
              <a:gd name="connsiteX125" fmla="*/ 4827177 w 5239899"/>
              <a:gd name="connsiteY125" fmla="*/ 2688906 h 8173680"/>
              <a:gd name="connsiteX126" fmla="*/ 2617377 w 5239899"/>
              <a:gd name="connsiteY126" fmla="*/ 204786 h 8173680"/>
              <a:gd name="connsiteX127" fmla="*/ 1855377 w 5239899"/>
              <a:gd name="connsiteY127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142907 w 5239899"/>
              <a:gd name="connsiteY122" fmla="*/ 7159941 h 8173680"/>
              <a:gd name="connsiteX123" fmla="*/ 853347 w 5239899"/>
              <a:gd name="connsiteY123" fmla="*/ 7319961 h 8173680"/>
              <a:gd name="connsiteX124" fmla="*/ 1146717 w 5239899"/>
              <a:gd name="connsiteY124" fmla="*/ 7771446 h 8173680"/>
              <a:gd name="connsiteX125" fmla="*/ 4865276 w 5239899"/>
              <a:gd name="connsiteY125" fmla="*/ 7779066 h 8173680"/>
              <a:gd name="connsiteX126" fmla="*/ 4827177 w 5239899"/>
              <a:gd name="connsiteY126" fmla="*/ 2688906 h 8173680"/>
              <a:gd name="connsiteX127" fmla="*/ 2617377 w 5239899"/>
              <a:gd name="connsiteY127" fmla="*/ 204786 h 8173680"/>
              <a:gd name="connsiteX128" fmla="*/ 1855377 w 5239899"/>
              <a:gd name="connsiteY128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853347 w 5239899"/>
              <a:gd name="connsiteY124" fmla="*/ 7319961 h 8173680"/>
              <a:gd name="connsiteX125" fmla="*/ 1146717 w 5239899"/>
              <a:gd name="connsiteY125" fmla="*/ 7771446 h 8173680"/>
              <a:gd name="connsiteX126" fmla="*/ 4865276 w 5239899"/>
              <a:gd name="connsiteY126" fmla="*/ 7779066 h 8173680"/>
              <a:gd name="connsiteX127" fmla="*/ 4827177 w 5239899"/>
              <a:gd name="connsiteY127" fmla="*/ 2688906 h 8173680"/>
              <a:gd name="connsiteX128" fmla="*/ 2617377 w 5239899"/>
              <a:gd name="connsiteY128" fmla="*/ 204786 h 8173680"/>
              <a:gd name="connsiteX129" fmla="*/ 1855377 w 5239899"/>
              <a:gd name="connsiteY129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853347 w 5239899"/>
              <a:gd name="connsiteY125" fmla="*/ 7319961 h 8173680"/>
              <a:gd name="connsiteX126" fmla="*/ 1146717 w 5239899"/>
              <a:gd name="connsiteY126" fmla="*/ 7771446 h 8173680"/>
              <a:gd name="connsiteX127" fmla="*/ 4865276 w 5239899"/>
              <a:gd name="connsiteY127" fmla="*/ 7779066 h 8173680"/>
              <a:gd name="connsiteX128" fmla="*/ 4827177 w 5239899"/>
              <a:gd name="connsiteY128" fmla="*/ 2688906 h 8173680"/>
              <a:gd name="connsiteX129" fmla="*/ 2617377 w 5239899"/>
              <a:gd name="connsiteY129" fmla="*/ 204786 h 8173680"/>
              <a:gd name="connsiteX130" fmla="*/ 1855377 w 5239899"/>
              <a:gd name="connsiteY130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53347 w 5239899"/>
              <a:gd name="connsiteY126" fmla="*/ 731996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40012 w 5239899"/>
              <a:gd name="connsiteY126" fmla="*/ 738473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6048"/>
              <a:gd name="connsiteX1" fmla="*/ 1718217 w 5239899"/>
              <a:gd name="connsiteY1" fmla="*/ 273366 h 8156048"/>
              <a:gd name="connsiteX2" fmla="*/ 1664877 w 5239899"/>
              <a:gd name="connsiteY2" fmla="*/ 418146 h 8156048"/>
              <a:gd name="connsiteX3" fmla="*/ 1657257 w 5239899"/>
              <a:gd name="connsiteY3" fmla="*/ 509586 h 8156048"/>
              <a:gd name="connsiteX4" fmla="*/ 1535337 w 5239899"/>
              <a:gd name="connsiteY4" fmla="*/ 562926 h 8156048"/>
              <a:gd name="connsiteX5" fmla="*/ 1459137 w 5239899"/>
              <a:gd name="connsiteY5" fmla="*/ 692466 h 8156048"/>
              <a:gd name="connsiteX6" fmla="*/ 1497237 w 5239899"/>
              <a:gd name="connsiteY6" fmla="*/ 860106 h 8156048"/>
              <a:gd name="connsiteX7" fmla="*/ 1405797 w 5239899"/>
              <a:gd name="connsiteY7" fmla="*/ 943926 h 8156048"/>
              <a:gd name="connsiteX8" fmla="*/ 1299117 w 5239899"/>
              <a:gd name="connsiteY8" fmla="*/ 822006 h 8156048"/>
              <a:gd name="connsiteX9" fmla="*/ 1314357 w 5239899"/>
              <a:gd name="connsiteY9" fmla="*/ 707706 h 8156048"/>
              <a:gd name="connsiteX10" fmla="*/ 1337217 w 5239899"/>
              <a:gd name="connsiteY10" fmla="*/ 593406 h 8156048"/>
              <a:gd name="connsiteX11" fmla="*/ 1245777 w 5239899"/>
              <a:gd name="connsiteY11" fmla="*/ 555306 h 8156048"/>
              <a:gd name="connsiteX12" fmla="*/ 1078137 w 5239899"/>
              <a:gd name="connsiteY12" fmla="*/ 562926 h 8156048"/>
              <a:gd name="connsiteX13" fmla="*/ 910497 w 5239899"/>
              <a:gd name="connsiteY13" fmla="*/ 410526 h 8156048"/>
              <a:gd name="connsiteX14" fmla="*/ 780957 w 5239899"/>
              <a:gd name="connsiteY14" fmla="*/ 334326 h 8156048"/>
              <a:gd name="connsiteX15" fmla="*/ 666657 w 5239899"/>
              <a:gd name="connsiteY15" fmla="*/ 387666 h 8156048"/>
              <a:gd name="connsiteX16" fmla="*/ 590457 w 5239899"/>
              <a:gd name="connsiteY16" fmla="*/ 296226 h 8156048"/>
              <a:gd name="connsiteX17" fmla="*/ 521877 w 5239899"/>
              <a:gd name="connsiteY17" fmla="*/ 280986 h 8156048"/>
              <a:gd name="connsiteX18" fmla="*/ 445677 w 5239899"/>
              <a:gd name="connsiteY18" fmla="*/ 204786 h 8156048"/>
              <a:gd name="connsiteX19" fmla="*/ 323757 w 5239899"/>
              <a:gd name="connsiteY19" fmla="*/ 242886 h 8156048"/>
              <a:gd name="connsiteX20" fmla="*/ 247557 w 5239899"/>
              <a:gd name="connsiteY20" fmla="*/ 326706 h 8156048"/>
              <a:gd name="connsiteX21" fmla="*/ 95157 w 5239899"/>
              <a:gd name="connsiteY21" fmla="*/ 418146 h 8156048"/>
              <a:gd name="connsiteX22" fmla="*/ 18957 w 5239899"/>
              <a:gd name="connsiteY22" fmla="*/ 608646 h 8156048"/>
              <a:gd name="connsiteX23" fmla="*/ 11337 w 5239899"/>
              <a:gd name="connsiteY23" fmla="*/ 722946 h 8156048"/>
              <a:gd name="connsiteX24" fmla="*/ 156117 w 5239899"/>
              <a:gd name="connsiteY24" fmla="*/ 867726 h 8156048"/>
              <a:gd name="connsiteX25" fmla="*/ 407577 w 5239899"/>
              <a:gd name="connsiteY25" fmla="*/ 997266 h 8156048"/>
              <a:gd name="connsiteX26" fmla="*/ 499017 w 5239899"/>
              <a:gd name="connsiteY26" fmla="*/ 1081086 h 8156048"/>
              <a:gd name="connsiteX27" fmla="*/ 681897 w 5239899"/>
              <a:gd name="connsiteY27" fmla="*/ 1241106 h 8156048"/>
              <a:gd name="connsiteX28" fmla="*/ 887637 w 5239899"/>
              <a:gd name="connsiteY28" fmla="*/ 1340166 h 8156048"/>
              <a:gd name="connsiteX29" fmla="*/ 1009557 w 5239899"/>
              <a:gd name="connsiteY29" fmla="*/ 1523046 h 8156048"/>
              <a:gd name="connsiteX30" fmla="*/ 1062897 w 5239899"/>
              <a:gd name="connsiteY30" fmla="*/ 1599246 h 8156048"/>
              <a:gd name="connsiteX31" fmla="*/ 1001937 w 5239899"/>
              <a:gd name="connsiteY31" fmla="*/ 1759266 h 8156048"/>
              <a:gd name="connsiteX32" fmla="*/ 1009557 w 5239899"/>
              <a:gd name="connsiteY32" fmla="*/ 1934526 h 8156048"/>
              <a:gd name="connsiteX33" fmla="*/ 1131477 w 5239899"/>
              <a:gd name="connsiteY33" fmla="*/ 2147886 h 8156048"/>
              <a:gd name="connsiteX34" fmla="*/ 1207677 w 5239899"/>
              <a:gd name="connsiteY34" fmla="*/ 2254566 h 8156048"/>
              <a:gd name="connsiteX35" fmla="*/ 1329597 w 5239899"/>
              <a:gd name="connsiteY35" fmla="*/ 2338386 h 8156048"/>
              <a:gd name="connsiteX36" fmla="*/ 1200057 w 5239899"/>
              <a:gd name="connsiteY36" fmla="*/ 2452686 h 8156048"/>
              <a:gd name="connsiteX37" fmla="*/ 1093377 w 5239899"/>
              <a:gd name="connsiteY37" fmla="*/ 2605086 h 8156048"/>
              <a:gd name="connsiteX38" fmla="*/ 1093377 w 5239899"/>
              <a:gd name="connsiteY38" fmla="*/ 2742246 h 8156048"/>
              <a:gd name="connsiteX39" fmla="*/ 1146717 w 5239899"/>
              <a:gd name="connsiteY39" fmla="*/ 2902266 h 8156048"/>
              <a:gd name="connsiteX40" fmla="*/ 1131477 w 5239899"/>
              <a:gd name="connsiteY40" fmla="*/ 2963226 h 8156048"/>
              <a:gd name="connsiteX41" fmla="*/ 971457 w 5239899"/>
              <a:gd name="connsiteY41" fmla="*/ 2917506 h 8156048"/>
              <a:gd name="connsiteX42" fmla="*/ 857157 w 5239899"/>
              <a:gd name="connsiteY42" fmla="*/ 2932746 h 8156048"/>
              <a:gd name="connsiteX43" fmla="*/ 712377 w 5239899"/>
              <a:gd name="connsiteY43" fmla="*/ 2993706 h 8156048"/>
              <a:gd name="connsiteX44" fmla="*/ 445677 w 5239899"/>
              <a:gd name="connsiteY44" fmla="*/ 3115626 h 8156048"/>
              <a:gd name="connsiteX45" fmla="*/ 407577 w 5239899"/>
              <a:gd name="connsiteY45" fmla="*/ 3252786 h 8156048"/>
              <a:gd name="connsiteX46" fmla="*/ 506637 w 5239899"/>
              <a:gd name="connsiteY46" fmla="*/ 3435666 h 8156048"/>
              <a:gd name="connsiteX47" fmla="*/ 750477 w 5239899"/>
              <a:gd name="connsiteY47" fmla="*/ 3519486 h 8156048"/>
              <a:gd name="connsiteX48" fmla="*/ 925737 w 5239899"/>
              <a:gd name="connsiteY48" fmla="*/ 3527106 h 8156048"/>
              <a:gd name="connsiteX49" fmla="*/ 1085757 w 5239899"/>
              <a:gd name="connsiteY49" fmla="*/ 3519486 h 8156048"/>
              <a:gd name="connsiteX50" fmla="*/ 1215297 w 5239899"/>
              <a:gd name="connsiteY50" fmla="*/ 3565206 h 8156048"/>
              <a:gd name="connsiteX51" fmla="*/ 1306737 w 5239899"/>
              <a:gd name="connsiteY51" fmla="*/ 3641406 h 8156048"/>
              <a:gd name="connsiteX52" fmla="*/ 1367697 w 5239899"/>
              <a:gd name="connsiteY52" fmla="*/ 3671886 h 8156048"/>
              <a:gd name="connsiteX53" fmla="*/ 1161957 w 5239899"/>
              <a:gd name="connsiteY53" fmla="*/ 3679506 h 8156048"/>
              <a:gd name="connsiteX54" fmla="*/ 948597 w 5239899"/>
              <a:gd name="connsiteY54" fmla="*/ 3725226 h 8156048"/>
              <a:gd name="connsiteX55" fmla="*/ 780957 w 5239899"/>
              <a:gd name="connsiteY55" fmla="*/ 3763326 h 8156048"/>
              <a:gd name="connsiteX56" fmla="*/ 659037 w 5239899"/>
              <a:gd name="connsiteY56" fmla="*/ 3801426 h 8156048"/>
              <a:gd name="connsiteX57" fmla="*/ 590457 w 5239899"/>
              <a:gd name="connsiteY57" fmla="*/ 3831906 h 8156048"/>
              <a:gd name="connsiteX58" fmla="*/ 537117 w 5239899"/>
              <a:gd name="connsiteY58" fmla="*/ 3991926 h 8156048"/>
              <a:gd name="connsiteX59" fmla="*/ 605697 w 5239899"/>
              <a:gd name="connsiteY59" fmla="*/ 4220526 h 8156048"/>
              <a:gd name="connsiteX60" fmla="*/ 643797 w 5239899"/>
              <a:gd name="connsiteY60" fmla="*/ 4334826 h 8156048"/>
              <a:gd name="connsiteX61" fmla="*/ 575217 w 5239899"/>
              <a:gd name="connsiteY61" fmla="*/ 4487226 h 8156048"/>
              <a:gd name="connsiteX62" fmla="*/ 384717 w 5239899"/>
              <a:gd name="connsiteY62" fmla="*/ 4586286 h 8156048"/>
              <a:gd name="connsiteX63" fmla="*/ 300897 w 5239899"/>
              <a:gd name="connsiteY63" fmla="*/ 4746306 h 8156048"/>
              <a:gd name="connsiteX64" fmla="*/ 217077 w 5239899"/>
              <a:gd name="connsiteY64" fmla="*/ 4898706 h 8156048"/>
              <a:gd name="connsiteX65" fmla="*/ 118017 w 5239899"/>
              <a:gd name="connsiteY65" fmla="*/ 5089206 h 8156048"/>
              <a:gd name="connsiteX66" fmla="*/ 125637 w 5239899"/>
              <a:gd name="connsiteY66" fmla="*/ 5180646 h 8156048"/>
              <a:gd name="connsiteX67" fmla="*/ 262797 w 5239899"/>
              <a:gd name="connsiteY67" fmla="*/ 5165406 h 8156048"/>
              <a:gd name="connsiteX68" fmla="*/ 422817 w 5239899"/>
              <a:gd name="connsiteY68" fmla="*/ 5035866 h 8156048"/>
              <a:gd name="connsiteX69" fmla="*/ 598077 w 5239899"/>
              <a:gd name="connsiteY69" fmla="*/ 4936806 h 8156048"/>
              <a:gd name="connsiteX70" fmla="*/ 841917 w 5239899"/>
              <a:gd name="connsiteY70" fmla="*/ 4837746 h 8156048"/>
              <a:gd name="connsiteX71" fmla="*/ 956217 w 5239899"/>
              <a:gd name="connsiteY71" fmla="*/ 4753926 h 8156048"/>
              <a:gd name="connsiteX72" fmla="*/ 1131477 w 5239899"/>
              <a:gd name="connsiteY72" fmla="*/ 4746306 h 8156048"/>
              <a:gd name="connsiteX73" fmla="*/ 1276257 w 5239899"/>
              <a:gd name="connsiteY73" fmla="*/ 4799646 h 8156048"/>
              <a:gd name="connsiteX74" fmla="*/ 1398177 w 5239899"/>
              <a:gd name="connsiteY74" fmla="*/ 4814886 h 8156048"/>
              <a:gd name="connsiteX75" fmla="*/ 1520097 w 5239899"/>
              <a:gd name="connsiteY75" fmla="*/ 4708206 h 8156048"/>
              <a:gd name="connsiteX76" fmla="*/ 1642017 w 5239899"/>
              <a:gd name="connsiteY76" fmla="*/ 4692966 h 8156048"/>
              <a:gd name="connsiteX77" fmla="*/ 1702977 w 5239899"/>
              <a:gd name="connsiteY77" fmla="*/ 4692966 h 8156048"/>
              <a:gd name="connsiteX78" fmla="*/ 1855377 w 5239899"/>
              <a:gd name="connsiteY78" fmla="*/ 4532946 h 8156048"/>
              <a:gd name="connsiteX79" fmla="*/ 2030637 w 5239899"/>
              <a:gd name="connsiteY79" fmla="*/ 4411026 h 8156048"/>
              <a:gd name="connsiteX80" fmla="*/ 2160177 w 5239899"/>
              <a:gd name="connsiteY80" fmla="*/ 4319586 h 8156048"/>
              <a:gd name="connsiteX81" fmla="*/ 2266857 w 5239899"/>
              <a:gd name="connsiteY81" fmla="*/ 4182426 h 8156048"/>
              <a:gd name="connsiteX82" fmla="*/ 2327817 w 5239899"/>
              <a:gd name="connsiteY82" fmla="*/ 4289106 h 8156048"/>
              <a:gd name="connsiteX83" fmla="*/ 2304957 w 5239899"/>
              <a:gd name="connsiteY83" fmla="*/ 4441506 h 8156048"/>
              <a:gd name="connsiteX84" fmla="*/ 2251617 w 5239899"/>
              <a:gd name="connsiteY84" fmla="*/ 4601526 h 8156048"/>
              <a:gd name="connsiteX85" fmla="*/ 2221137 w 5239899"/>
              <a:gd name="connsiteY85" fmla="*/ 4715826 h 8156048"/>
              <a:gd name="connsiteX86" fmla="*/ 2358297 w 5239899"/>
              <a:gd name="connsiteY86" fmla="*/ 4822506 h 8156048"/>
              <a:gd name="connsiteX87" fmla="*/ 2495457 w 5239899"/>
              <a:gd name="connsiteY87" fmla="*/ 4784406 h 8156048"/>
              <a:gd name="connsiteX88" fmla="*/ 2571657 w 5239899"/>
              <a:gd name="connsiteY88" fmla="*/ 4837746 h 8156048"/>
              <a:gd name="connsiteX89" fmla="*/ 2586897 w 5239899"/>
              <a:gd name="connsiteY89" fmla="*/ 4929186 h 8156048"/>
              <a:gd name="connsiteX90" fmla="*/ 2586897 w 5239899"/>
              <a:gd name="connsiteY90" fmla="*/ 5020626 h 8156048"/>
              <a:gd name="connsiteX91" fmla="*/ 2739297 w 5239899"/>
              <a:gd name="connsiteY91" fmla="*/ 5180646 h 8156048"/>
              <a:gd name="connsiteX92" fmla="*/ 2823117 w 5239899"/>
              <a:gd name="connsiteY92" fmla="*/ 5302566 h 8156048"/>
              <a:gd name="connsiteX93" fmla="*/ 3005997 w 5239899"/>
              <a:gd name="connsiteY93" fmla="*/ 5401626 h 8156048"/>
              <a:gd name="connsiteX94" fmla="*/ 3120297 w 5239899"/>
              <a:gd name="connsiteY94" fmla="*/ 5454966 h 8156048"/>
              <a:gd name="connsiteX95" fmla="*/ 3341277 w 5239899"/>
              <a:gd name="connsiteY95" fmla="*/ 5538786 h 8156048"/>
              <a:gd name="connsiteX96" fmla="*/ 3493677 w 5239899"/>
              <a:gd name="connsiteY96" fmla="*/ 5637846 h 8156048"/>
              <a:gd name="connsiteX97" fmla="*/ 3615597 w 5239899"/>
              <a:gd name="connsiteY97" fmla="*/ 5759766 h 8156048"/>
              <a:gd name="connsiteX98" fmla="*/ 3668937 w 5239899"/>
              <a:gd name="connsiteY98" fmla="*/ 5835966 h 8156048"/>
              <a:gd name="connsiteX99" fmla="*/ 3501297 w 5239899"/>
              <a:gd name="connsiteY99" fmla="*/ 5942646 h 8156048"/>
              <a:gd name="connsiteX100" fmla="*/ 3394617 w 5239899"/>
              <a:gd name="connsiteY100" fmla="*/ 6003606 h 8156048"/>
              <a:gd name="connsiteX101" fmla="*/ 3287937 w 5239899"/>
              <a:gd name="connsiteY101" fmla="*/ 6072186 h 8156048"/>
              <a:gd name="connsiteX102" fmla="*/ 3219357 w 5239899"/>
              <a:gd name="connsiteY102" fmla="*/ 6087426 h 8156048"/>
              <a:gd name="connsiteX103" fmla="*/ 3074577 w 5239899"/>
              <a:gd name="connsiteY103" fmla="*/ 5942646 h 8156048"/>
              <a:gd name="connsiteX104" fmla="*/ 2906937 w 5239899"/>
              <a:gd name="connsiteY104" fmla="*/ 5813106 h 8156048"/>
              <a:gd name="connsiteX105" fmla="*/ 2746917 w 5239899"/>
              <a:gd name="connsiteY105" fmla="*/ 5790246 h 8156048"/>
              <a:gd name="connsiteX106" fmla="*/ 2491647 w 5239899"/>
              <a:gd name="connsiteY106" fmla="*/ 5826441 h 8156048"/>
              <a:gd name="connsiteX107" fmla="*/ 2228757 w 5239899"/>
              <a:gd name="connsiteY107" fmla="*/ 5832156 h 8156048"/>
              <a:gd name="connsiteX108" fmla="*/ 2063022 w 5239899"/>
              <a:gd name="connsiteY108" fmla="*/ 5775006 h 8156048"/>
              <a:gd name="connsiteX109" fmla="*/ 1975392 w 5239899"/>
              <a:gd name="connsiteY109" fmla="*/ 5786436 h 8156048"/>
              <a:gd name="connsiteX110" fmla="*/ 1933482 w 5239899"/>
              <a:gd name="connsiteY110" fmla="*/ 5927406 h 8156048"/>
              <a:gd name="connsiteX111" fmla="*/ 1927767 w 5239899"/>
              <a:gd name="connsiteY111" fmla="*/ 6068376 h 8156048"/>
              <a:gd name="connsiteX112" fmla="*/ 1786797 w 5239899"/>
              <a:gd name="connsiteY112" fmla="*/ 6156006 h 8156048"/>
              <a:gd name="connsiteX113" fmla="*/ 1672497 w 5239899"/>
              <a:gd name="connsiteY113" fmla="*/ 6215061 h 8156048"/>
              <a:gd name="connsiteX114" fmla="*/ 1562007 w 5239899"/>
              <a:gd name="connsiteY114" fmla="*/ 6283641 h 8156048"/>
              <a:gd name="connsiteX115" fmla="*/ 1562007 w 5239899"/>
              <a:gd name="connsiteY115" fmla="*/ 6462711 h 8156048"/>
              <a:gd name="connsiteX116" fmla="*/ 1632492 w 5239899"/>
              <a:gd name="connsiteY116" fmla="*/ 6554151 h 8156048"/>
              <a:gd name="connsiteX117" fmla="*/ 1674402 w 5239899"/>
              <a:gd name="connsiteY117" fmla="*/ 6636066 h 8156048"/>
              <a:gd name="connsiteX118" fmla="*/ 1634397 w 5239899"/>
              <a:gd name="connsiteY118" fmla="*/ 6716076 h 8156048"/>
              <a:gd name="connsiteX119" fmla="*/ 1645827 w 5239899"/>
              <a:gd name="connsiteY119" fmla="*/ 6862761 h 8156048"/>
              <a:gd name="connsiteX120" fmla="*/ 1510572 w 5239899"/>
              <a:gd name="connsiteY120" fmla="*/ 7015161 h 8156048"/>
              <a:gd name="connsiteX121" fmla="*/ 1542957 w 5239899"/>
              <a:gd name="connsiteY121" fmla="*/ 7169466 h 8156048"/>
              <a:gd name="connsiteX122" fmla="*/ 1382937 w 5239899"/>
              <a:gd name="connsiteY122" fmla="*/ 7209471 h 8156048"/>
              <a:gd name="connsiteX123" fmla="*/ 1142907 w 5239899"/>
              <a:gd name="connsiteY123" fmla="*/ 7159941 h 8156048"/>
              <a:gd name="connsiteX124" fmla="*/ 1041942 w 5239899"/>
              <a:gd name="connsiteY124" fmla="*/ 7182801 h 8156048"/>
              <a:gd name="connsiteX125" fmla="*/ 931452 w 5239899"/>
              <a:gd name="connsiteY125" fmla="*/ 7272336 h 8156048"/>
              <a:gd name="connsiteX126" fmla="*/ 840012 w 5239899"/>
              <a:gd name="connsiteY126" fmla="*/ 7384731 h 8156048"/>
              <a:gd name="connsiteX127" fmla="*/ 1070517 w 5239899"/>
              <a:gd name="connsiteY127" fmla="*/ 7476171 h 8156048"/>
              <a:gd name="connsiteX128" fmla="*/ 1093377 w 5239899"/>
              <a:gd name="connsiteY128" fmla="*/ 7598091 h 8156048"/>
              <a:gd name="connsiteX129" fmla="*/ 1146717 w 5239899"/>
              <a:gd name="connsiteY129" fmla="*/ 7771446 h 8156048"/>
              <a:gd name="connsiteX130" fmla="*/ 4865276 w 5239899"/>
              <a:gd name="connsiteY130" fmla="*/ 7779066 h 8156048"/>
              <a:gd name="connsiteX131" fmla="*/ 4827177 w 5239899"/>
              <a:gd name="connsiteY131" fmla="*/ 2688906 h 8156048"/>
              <a:gd name="connsiteX132" fmla="*/ 2617377 w 5239899"/>
              <a:gd name="connsiteY132" fmla="*/ 204786 h 8156048"/>
              <a:gd name="connsiteX133" fmla="*/ 1855377 w 5239899"/>
              <a:gd name="connsiteY133" fmla="*/ 204786 h 8156048"/>
              <a:gd name="connsiteX0" fmla="*/ 1855377 w 5220172"/>
              <a:gd name="connsiteY0" fmla="*/ 204786 h 8150400"/>
              <a:gd name="connsiteX1" fmla="*/ 1718217 w 5220172"/>
              <a:gd name="connsiteY1" fmla="*/ 273366 h 8150400"/>
              <a:gd name="connsiteX2" fmla="*/ 1664877 w 5220172"/>
              <a:gd name="connsiteY2" fmla="*/ 418146 h 8150400"/>
              <a:gd name="connsiteX3" fmla="*/ 1657257 w 5220172"/>
              <a:gd name="connsiteY3" fmla="*/ 509586 h 8150400"/>
              <a:gd name="connsiteX4" fmla="*/ 1535337 w 5220172"/>
              <a:gd name="connsiteY4" fmla="*/ 562926 h 8150400"/>
              <a:gd name="connsiteX5" fmla="*/ 1459137 w 5220172"/>
              <a:gd name="connsiteY5" fmla="*/ 692466 h 8150400"/>
              <a:gd name="connsiteX6" fmla="*/ 1497237 w 5220172"/>
              <a:gd name="connsiteY6" fmla="*/ 860106 h 8150400"/>
              <a:gd name="connsiteX7" fmla="*/ 1405797 w 5220172"/>
              <a:gd name="connsiteY7" fmla="*/ 943926 h 8150400"/>
              <a:gd name="connsiteX8" fmla="*/ 1299117 w 5220172"/>
              <a:gd name="connsiteY8" fmla="*/ 822006 h 8150400"/>
              <a:gd name="connsiteX9" fmla="*/ 1314357 w 5220172"/>
              <a:gd name="connsiteY9" fmla="*/ 707706 h 8150400"/>
              <a:gd name="connsiteX10" fmla="*/ 1337217 w 5220172"/>
              <a:gd name="connsiteY10" fmla="*/ 593406 h 8150400"/>
              <a:gd name="connsiteX11" fmla="*/ 1245777 w 5220172"/>
              <a:gd name="connsiteY11" fmla="*/ 555306 h 8150400"/>
              <a:gd name="connsiteX12" fmla="*/ 1078137 w 5220172"/>
              <a:gd name="connsiteY12" fmla="*/ 562926 h 8150400"/>
              <a:gd name="connsiteX13" fmla="*/ 910497 w 5220172"/>
              <a:gd name="connsiteY13" fmla="*/ 410526 h 8150400"/>
              <a:gd name="connsiteX14" fmla="*/ 780957 w 5220172"/>
              <a:gd name="connsiteY14" fmla="*/ 334326 h 8150400"/>
              <a:gd name="connsiteX15" fmla="*/ 666657 w 5220172"/>
              <a:gd name="connsiteY15" fmla="*/ 387666 h 8150400"/>
              <a:gd name="connsiteX16" fmla="*/ 590457 w 5220172"/>
              <a:gd name="connsiteY16" fmla="*/ 296226 h 8150400"/>
              <a:gd name="connsiteX17" fmla="*/ 521877 w 5220172"/>
              <a:gd name="connsiteY17" fmla="*/ 280986 h 8150400"/>
              <a:gd name="connsiteX18" fmla="*/ 445677 w 5220172"/>
              <a:gd name="connsiteY18" fmla="*/ 204786 h 8150400"/>
              <a:gd name="connsiteX19" fmla="*/ 323757 w 5220172"/>
              <a:gd name="connsiteY19" fmla="*/ 242886 h 8150400"/>
              <a:gd name="connsiteX20" fmla="*/ 247557 w 5220172"/>
              <a:gd name="connsiteY20" fmla="*/ 326706 h 8150400"/>
              <a:gd name="connsiteX21" fmla="*/ 95157 w 5220172"/>
              <a:gd name="connsiteY21" fmla="*/ 418146 h 8150400"/>
              <a:gd name="connsiteX22" fmla="*/ 18957 w 5220172"/>
              <a:gd name="connsiteY22" fmla="*/ 608646 h 8150400"/>
              <a:gd name="connsiteX23" fmla="*/ 11337 w 5220172"/>
              <a:gd name="connsiteY23" fmla="*/ 722946 h 8150400"/>
              <a:gd name="connsiteX24" fmla="*/ 156117 w 5220172"/>
              <a:gd name="connsiteY24" fmla="*/ 867726 h 8150400"/>
              <a:gd name="connsiteX25" fmla="*/ 407577 w 5220172"/>
              <a:gd name="connsiteY25" fmla="*/ 997266 h 8150400"/>
              <a:gd name="connsiteX26" fmla="*/ 499017 w 5220172"/>
              <a:gd name="connsiteY26" fmla="*/ 1081086 h 8150400"/>
              <a:gd name="connsiteX27" fmla="*/ 681897 w 5220172"/>
              <a:gd name="connsiteY27" fmla="*/ 1241106 h 8150400"/>
              <a:gd name="connsiteX28" fmla="*/ 887637 w 5220172"/>
              <a:gd name="connsiteY28" fmla="*/ 1340166 h 8150400"/>
              <a:gd name="connsiteX29" fmla="*/ 1009557 w 5220172"/>
              <a:gd name="connsiteY29" fmla="*/ 1523046 h 8150400"/>
              <a:gd name="connsiteX30" fmla="*/ 1062897 w 5220172"/>
              <a:gd name="connsiteY30" fmla="*/ 1599246 h 8150400"/>
              <a:gd name="connsiteX31" fmla="*/ 1001937 w 5220172"/>
              <a:gd name="connsiteY31" fmla="*/ 1759266 h 8150400"/>
              <a:gd name="connsiteX32" fmla="*/ 1009557 w 5220172"/>
              <a:gd name="connsiteY32" fmla="*/ 1934526 h 8150400"/>
              <a:gd name="connsiteX33" fmla="*/ 1131477 w 5220172"/>
              <a:gd name="connsiteY33" fmla="*/ 2147886 h 8150400"/>
              <a:gd name="connsiteX34" fmla="*/ 1207677 w 5220172"/>
              <a:gd name="connsiteY34" fmla="*/ 2254566 h 8150400"/>
              <a:gd name="connsiteX35" fmla="*/ 1329597 w 5220172"/>
              <a:gd name="connsiteY35" fmla="*/ 2338386 h 8150400"/>
              <a:gd name="connsiteX36" fmla="*/ 1200057 w 5220172"/>
              <a:gd name="connsiteY36" fmla="*/ 2452686 h 8150400"/>
              <a:gd name="connsiteX37" fmla="*/ 1093377 w 5220172"/>
              <a:gd name="connsiteY37" fmla="*/ 2605086 h 8150400"/>
              <a:gd name="connsiteX38" fmla="*/ 1093377 w 5220172"/>
              <a:gd name="connsiteY38" fmla="*/ 2742246 h 8150400"/>
              <a:gd name="connsiteX39" fmla="*/ 1146717 w 5220172"/>
              <a:gd name="connsiteY39" fmla="*/ 2902266 h 8150400"/>
              <a:gd name="connsiteX40" fmla="*/ 1131477 w 5220172"/>
              <a:gd name="connsiteY40" fmla="*/ 2963226 h 8150400"/>
              <a:gd name="connsiteX41" fmla="*/ 971457 w 5220172"/>
              <a:gd name="connsiteY41" fmla="*/ 2917506 h 8150400"/>
              <a:gd name="connsiteX42" fmla="*/ 857157 w 5220172"/>
              <a:gd name="connsiteY42" fmla="*/ 2932746 h 8150400"/>
              <a:gd name="connsiteX43" fmla="*/ 712377 w 5220172"/>
              <a:gd name="connsiteY43" fmla="*/ 2993706 h 8150400"/>
              <a:gd name="connsiteX44" fmla="*/ 445677 w 5220172"/>
              <a:gd name="connsiteY44" fmla="*/ 3115626 h 8150400"/>
              <a:gd name="connsiteX45" fmla="*/ 407577 w 5220172"/>
              <a:gd name="connsiteY45" fmla="*/ 3252786 h 8150400"/>
              <a:gd name="connsiteX46" fmla="*/ 506637 w 5220172"/>
              <a:gd name="connsiteY46" fmla="*/ 3435666 h 8150400"/>
              <a:gd name="connsiteX47" fmla="*/ 750477 w 5220172"/>
              <a:gd name="connsiteY47" fmla="*/ 3519486 h 8150400"/>
              <a:gd name="connsiteX48" fmla="*/ 925737 w 5220172"/>
              <a:gd name="connsiteY48" fmla="*/ 3527106 h 8150400"/>
              <a:gd name="connsiteX49" fmla="*/ 1085757 w 5220172"/>
              <a:gd name="connsiteY49" fmla="*/ 3519486 h 8150400"/>
              <a:gd name="connsiteX50" fmla="*/ 1215297 w 5220172"/>
              <a:gd name="connsiteY50" fmla="*/ 3565206 h 8150400"/>
              <a:gd name="connsiteX51" fmla="*/ 1306737 w 5220172"/>
              <a:gd name="connsiteY51" fmla="*/ 3641406 h 8150400"/>
              <a:gd name="connsiteX52" fmla="*/ 1367697 w 5220172"/>
              <a:gd name="connsiteY52" fmla="*/ 3671886 h 8150400"/>
              <a:gd name="connsiteX53" fmla="*/ 1161957 w 5220172"/>
              <a:gd name="connsiteY53" fmla="*/ 3679506 h 8150400"/>
              <a:gd name="connsiteX54" fmla="*/ 948597 w 5220172"/>
              <a:gd name="connsiteY54" fmla="*/ 3725226 h 8150400"/>
              <a:gd name="connsiteX55" fmla="*/ 780957 w 5220172"/>
              <a:gd name="connsiteY55" fmla="*/ 3763326 h 8150400"/>
              <a:gd name="connsiteX56" fmla="*/ 659037 w 5220172"/>
              <a:gd name="connsiteY56" fmla="*/ 3801426 h 8150400"/>
              <a:gd name="connsiteX57" fmla="*/ 590457 w 5220172"/>
              <a:gd name="connsiteY57" fmla="*/ 3831906 h 8150400"/>
              <a:gd name="connsiteX58" fmla="*/ 537117 w 5220172"/>
              <a:gd name="connsiteY58" fmla="*/ 3991926 h 8150400"/>
              <a:gd name="connsiteX59" fmla="*/ 605697 w 5220172"/>
              <a:gd name="connsiteY59" fmla="*/ 4220526 h 8150400"/>
              <a:gd name="connsiteX60" fmla="*/ 643797 w 5220172"/>
              <a:gd name="connsiteY60" fmla="*/ 4334826 h 8150400"/>
              <a:gd name="connsiteX61" fmla="*/ 575217 w 5220172"/>
              <a:gd name="connsiteY61" fmla="*/ 4487226 h 8150400"/>
              <a:gd name="connsiteX62" fmla="*/ 384717 w 5220172"/>
              <a:gd name="connsiteY62" fmla="*/ 4586286 h 8150400"/>
              <a:gd name="connsiteX63" fmla="*/ 300897 w 5220172"/>
              <a:gd name="connsiteY63" fmla="*/ 4746306 h 8150400"/>
              <a:gd name="connsiteX64" fmla="*/ 217077 w 5220172"/>
              <a:gd name="connsiteY64" fmla="*/ 4898706 h 8150400"/>
              <a:gd name="connsiteX65" fmla="*/ 118017 w 5220172"/>
              <a:gd name="connsiteY65" fmla="*/ 5089206 h 8150400"/>
              <a:gd name="connsiteX66" fmla="*/ 125637 w 5220172"/>
              <a:gd name="connsiteY66" fmla="*/ 5180646 h 8150400"/>
              <a:gd name="connsiteX67" fmla="*/ 262797 w 5220172"/>
              <a:gd name="connsiteY67" fmla="*/ 5165406 h 8150400"/>
              <a:gd name="connsiteX68" fmla="*/ 422817 w 5220172"/>
              <a:gd name="connsiteY68" fmla="*/ 5035866 h 8150400"/>
              <a:gd name="connsiteX69" fmla="*/ 598077 w 5220172"/>
              <a:gd name="connsiteY69" fmla="*/ 4936806 h 8150400"/>
              <a:gd name="connsiteX70" fmla="*/ 841917 w 5220172"/>
              <a:gd name="connsiteY70" fmla="*/ 4837746 h 8150400"/>
              <a:gd name="connsiteX71" fmla="*/ 956217 w 5220172"/>
              <a:gd name="connsiteY71" fmla="*/ 4753926 h 8150400"/>
              <a:gd name="connsiteX72" fmla="*/ 1131477 w 5220172"/>
              <a:gd name="connsiteY72" fmla="*/ 4746306 h 8150400"/>
              <a:gd name="connsiteX73" fmla="*/ 1276257 w 5220172"/>
              <a:gd name="connsiteY73" fmla="*/ 4799646 h 8150400"/>
              <a:gd name="connsiteX74" fmla="*/ 1398177 w 5220172"/>
              <a:gd name="connsiteY74" fmla="*/ 4814886 h 8150400"/>
              <a:gd name="connsiteX75" fmla="*/ 1520097 w 5220172"/>
              <a:gd name="connsiteY75" fmla="*/ 4708206 h 8150400"/>
              <a:gd name="connsiteX76" fmla="*/ 1642017 w 5220172"/>
              <a:gd name="connsiteY76" fmla="*/ 4692966 h 8150400"/>
              <a:gd name="connsiteX77" fmla="*/ 1702977 w 5220172"/>
              <a:gd name="connsiteY77" fmla="*/ 4692966 h 8150400"/>
              <a:gd name="connsiteX78" fmla="*/ 1855377 w 5220172"/>
              <a:gd name="connsiteY78" fmla="*/ 4532946 h 8150400"/>
              <a:gd name="connsiteX79" fmla="*/ 2030637 w 5220172"/>
              <a:gd name="connsiteY79" fmla="*/ 4411026 h 8150400"/>
              <a:gd name="connsiteX80" fmla="*/ 2160177 w 5220172"/>
              <a:gd name="connsiteY80" fmla="*/ 4319586 h 8150400"/>
              <a:gd name="connsiteX81" fmla="*/ 2266857 w 5220172"/>
              <a:gd name="connsiteY81" fmla="*/ 4182426 h 8150400"/>
              <a:gd name="connsiteX82" fmla="*/ 2327817 w 5220172"/>
              <a:gd name="connsiteY82" fmla="*/ 4289106 h 8150400"/>
              <a:gd name="connsiteX83" fmla="*/ 2304957 w 5220172"/>
              <a:gd name="connsiteY83" fmla="*/ 4441506 h 8150400"/>
              <a:gd name="connsiteX84" fmla="*/ 2251617 w 5220172"/>
              <a:gd name="connsiteY84" fmla="*/ 4601526 h 8150400"/>
              <a:gd name="connsiteX85" fmla="*/ 2221137 w 5220172"/>
              <a:gd name="connsiteY85" fmla="*/ 4715826 h 8150400"/>
              <a:gd name="connsiteX86" fmla="*/ 2358297 w 5220172"/>
              <a:gd name="connsiteY86" fmla="*/ 4822506 h 8150400"/>
              <a:gd name="connsiteX87" fmla="*/ 2495457 w 5220172"/>
              <a:gd name="connsiteY87" fmla="*/ 4784406 h 8150400"/>
              <a:gd name="connsiteX88" fmla="*/ 2571657 w 5220172"/>
              <a:gd name="connsiteY88" fmla="*/ 4837746 h 8150400"/>
              <a:gd name="connsiteX89" fmla="*/ 2586897 w 5220172"/>
              <a:gd name="connsiteY89" fmla="*/ 4929186 h 8150400"/>
              <a:gd name="connsiteX90" fmla="*/ 2586897 w 5220172"/>
              <a:gd name="connsiteY90" fmla="*/ 5020626 h 8150400"/>
              <a:gd name="connsiteX91" fmla="*/ 2739297 w 5220172"/>
              <a:gd name="connsiteY91" fmla="*/ 5180646 h 8150400"/>
              <a:gd name="connsiteX92" fmla="*/ 2823117 w 5220172"/>
              <a:gd name="connsiteY92" fmla="*/ 5302566 h 8150400"/>
              <a:gd name="connsiteX93" fmla="*/ 3005997 w 5220172"/>
              <a:gd name="connsiteY93" fmla="*/ 5401626 h 8150400"/>
              <a:gd name="connsiteX94" fmla="*/ 3120297 w 5220172"/>
              <a:gd name="connsiteY94" fmla="*/ 5454966 h 8150400"/>
              <a:gd name="connsiteX95" fmla="*/ 3341277 w 5220172"/>
              <a:gd name="connsiteY95" fmla="*/ 5538786 h 8150400"/>
              <a:gd name="connsiteX96" fmla="*/ 3493677 w 5220172"/>
              <a:gd name="connsiteY96" fmla="*/ 5637846 h 8150400"/>
              <a:gd name="connsiteX97" fmla="*/ 3615597 w 5220172"/>
              <a:gd name="connsiteY97" fmla="*/ 5759766 h 8150400"/>
              <a:gd name="connsiteX98" fmla="*/ 3668937 w 5220172"/>
              <a:gd name="connsiteY98" fmla="*/ 5835966 h 8150400"/>
              <a:gd name="connsiteX99" fmla="*/ 3501297 w 5220172"/>
              <a:gd name="connsiteY99" fmla="*/ 5942646 h 8150400"/>
              <a:gd name="connsiteX100" fmla="*/ 3394617 w 5220172"/>
              <a:gd name="connsiteY100" fmla="*/ 6003606 h 8150400"/>
              <a:gd name="connsiteX101" fmla="*/ 3287937 w 5220172"/>
              <a:gd name="connsiteY101" fmla="*/ 6072186 h 8150400"/>
              <a:gd name="connsiteX102" fmla="*/ 3219357 w 5220172"/>
              <a:gd name="connsiteY102" fmla="*/ 6087426 h 8150400"/>
              <a:gd name="connsiteX103" fmla="*/ 3074577 w 5220172"/>
              <a:gd name="connsiteY103" fmla="*/ 5942646 h 8150400"/>
              <a:gd name="connsiteX104" fmla="*/ 2906937 w 5220172"/>
              <a:gd name="connsiteY104" fmla="*/ 5813106 h 8150400"/>
              <a:gd name="connsiteX105" fmla="*/ 2746917 w 5220172"/>
              <a:gd name="connsiteY105" fmla="*/ 5790246 h 8150400"/>
              <a:gd name="connsiteX106" fmla="*/ 2491647 w 5220172"/>
              <a:gd name="connsiteY106" fmla="*/ 5826441 h 8150400"/>
              <a:gd name="connsiteX107" fmla="*/ 2228757 w 5220172"/>
              <a:gd name="connsiteY107" fmla="*/ 5832156 h 8150400"/>
              <a:gd name="connsiteX108" fmla="*/ 2063022 w 5220172"/>
              <a:gd name="connsiteY108" fmla="*/ 5775006 h 8150400"/>
              <a:gd name="connsiteX109" fmla="*/ 1975392 w 5220172"/>
              <a:gd name="connsiteY109" fmla="*/ 5786436 h 8150400"/>
              <a:gd name="connsiteX110" fmla="*/ 1933482 w 5220172"/>
              <a:gd name="connsiteY110" fmla="*/ 5927406 h 8150400"/>
              <a:gd name="connsiteX111" fmla="*/ 1927767 w 5220172"/>
              <a:gd name="connsiteY111" fmla="*/ 6068376 h 8150400"/>
              <a:gd name="connsiteX112" fmla="*/ 1786797 w 5220172"/>
              <a:gd name="connsiteY112" fmla="*/ 6156006 h 8150400"/>
              <a:gd name="connsiteX113" fmla="*/ 1672497 w 5220172"/>
              <a:gd name="connsiteY113" fmla="*/ 6215061 h 8150400"/>
              <a:gd name="connsiteX114" fmla="*/ 1562007 w 5220172"/>
              <a:gd name="connsiteY114" fmla="*/ 6283641 h 8150400"/>
              <a:gd name="connsiteX115" fmla="*/ 1562007 w 5220172"/>
              <a:gd name="connsiteY115" fmla="*/ 6462711 h 8150400"/>
              <a:gd name="connsiteX116" fmla="*/ 1632492 w 5220172"/>
              <a:gd name="connsiteY116" fmla="*/ 6554151 h 8150400"/>
              <a:gd name="connsiteX117" fmla="*/ 1674402 w 5220172"/>
              <a:gd name="connsiteY117" fmla="*/ 6636066 h 8150400"/>
              <a:gd name="connsiteX118" fmla="*/ 1634397 w 5220172"/>
              <a:gd name="connsiteY118" fmla="*/ 6716076 h 8150400"/>
              <a:gd name="connsiteX119" fmla="*/ 1645827 w 5220172"/>
              <a:gd name="connsiteY119" fmla="*/ 6862761 h 8150400"/>
              <a:gd name="connsiteX120" fmla="*/ 1510572 w 5220172"/>
              <a:gd name="connsiteY120" fmla="*/ 7015161 h 8150400"/>
              <a:gd name="connsiteX121" fmla="*/ 1542957 w 5220172"/>
              <a:gd name="connsiteY121" fmla="*/ 7169466 h 8150400"/>
              <a:gd name="connsiteX122" fmla="*/ 1382937 w 5220172"/>
              <a:gd name="connsiteY122" fmla="*/ 7209471 h 8150400"/>
              <a:gd name="connsiteX123" fmla="*/ 1142907 w 5220172"/>
              <a:gd name="connsiteY123" fmla="*/ 7159941 h 8150400"/>
              <a:gd name="connsiteX124" fmla="*/ 1041942 w 5220172"/>
              <a:gd name="connsiteY124" fmla="*/ 7182801 h 8150400"/>
              <a:gd name="connsiteX125" fmla="*/ 931452 w 5220172"/>
              <a:gd name="connsiteY125" fmla="*/ 7272336 h 8150400"/>
              <a:gd name="connsiteX126" fmla="*/ 840012 w 5220172"/>
              <a:gd name="connsiteY126" fmla="*/ 7384731 h 8150400"/>
              <a:gd name="connsiteX127" fmla="*/ 1070517 w 5220172"/>
              <a:gd name="connsiteY127" fmla="*/ 7476171 h 8150400"/>
              <a:gd name="connsiteX128" fmla="*/ 1093377 w 5220172"/>
              <a:gd name="connsiteY128" fmla="*/ 7598091 h 8150400"/>
              <a:gd name="connsiteX129" fmla="*/ 1146717 w 5220172"/>
              <a:gd name="connsiteY129" fmla="*/ 7771446 h 8150400"/>
              <a:gd name="connsiteX130" fmla="*/ 4832891 w 5220172"/>
              <a:gd name="connsiteY130" fmla="*/ 7771446 h 8150400"/>
              <a:gd name="connsiteX131" fmla="*/ 4827177 w 5220172"/>
              <a:gd name="connsiteY131" fmla="*/ 2688906 h 8150400"/>
              <a:gd name="connsiteX132" fmla="*/ 2617377 w 5220172"/>
              <a:gd name="connsiteY132" fmla="*/ 204786 h 8150400"/>
              <a:gd name="connsiteX133" fmla="*/ 1855377 w 5220172"/>
              <a:gd name="connsiteY133" fmla="*/ 204786 h 8150400"/>
              <a:gd name="connsiteX0" fmla="*/ 1855377 w 4996903"/>
              <a:gd name="connsiteY0" fmla="*/ 204786 h 8150400"/>
              <a:gd name="connsiteX1" fmla="*/ 1718217 w 4996903"/>
              <a:gd name="connsiteY1" fmla="*/ 273366 h 8150400"/>
              <a:gd name="connsiteX2" fmla="*/ 1664877 w 4996903"/>
              <a:gd name="connsiteY2" fmla="*/ 418146 h 8150400"/>
              <a:gd name="connsiteX3" fmla="*/ 1657257 w 4996903"/>
              <a:gd name="connsiteY3" fmla="*/ 509586 h 8150400"/>
              <a:gd name="connsiteX4" fmla="*/ 1535337 w 4996903"/>
              <a:gd name="connsiteY4" fmla="*/ 562926 h 8150400"/>
              <a:gd name="connsiteX5" fmla="*/ 1459137 w 4996903"/>
              <a:gd name="connsiteY5" fmla="*/ 692466 h 8150400"/>
              <a:gd name="connsiteX6" fmla="*/ 1497237 w 4996903"/>
              <a:gd name="connsiteY6" fmla="*/ 860106 h 8150400"/>
              <a:gd name="connsiteX7" fmla="*/ 1405797 w 4996903"/>
              <a:gd name="connsiteY7" fmla="*/ 943926 h 8150400"/>
              <a:gd name="connsiteX8" fmla="*/ 1299117 w 4996903"/>
              <a:gd name="connsiteY8" fmla="*/ 822006 h 8150400"/>
              <a:gd name="connsiteX9" fmla="*/ 1314357 w 4996903"/>
              <a:gd name="connsiteY9" fmla="*/ 707706 h 8150400"/>
              <a:gd name="connsiteX10" fmla="*/ 1337217 w 4996903"/>
              <a:gd name="connsiteY10" fmla="*/ 593406 h 8150400"/>
              <a:gd name="connsiteX11" fmla="*/ 1245777 w 4996903"/>
              <a:gd name="connsiteY11" fmla="*/ 555306 h 8150400"/>
              <a:gd name="connsiteX12" fmla="*/ 1078137 w 4996903"/>
              <a:gd name="connsiteY12" fmla="*/ 562926 h 8150400"/>
              <a:gd name="connsiteX13" fmla="*/ 910497 w 4996903"/>
              <a:gd name="connsiteY13" fmla="*/ 410526 h 8150400"/>
              <a:gd name="connsiteX14" fmla="*/ 780957 w 4996903"/>
              <a:gd name="connsiteY14" fmla="*/ 334326 h 8150400"/>
              <a:gd name="connsiteX15" fmla="*/ 666657 w 4996903"/>
              <a:gd name="connsiteY15" fmla="*/ 387666 h 8150400"/>
              <a:gd name="connsiteX16" fmla="*/ 590457 w 4996903"/>
              <a:gd name="connsiteY16" fmla="*/ 296226 h 8150400"/>
              <a:gd name="connsiteX17" fmla="*/ 521877 w 4996903"/>
              <a:gd name="connsiteY17" fmla="*/ 280986 h 8150400"/>
              <a:gd name="connsiteX18" fmla="*/ 445677 w 4996903"/>
              <a:gd name="connsiteY18" fmla="*/ 204786 h 8150400"/>
              <a:gd name="connsiteX19" fmla="*/ 323757 w 4996903"/>
              <a:gd name="connsiteY19" fmla="*/ 242886 h 8150400"/>
              <a:gd name="connsiteX20" fmla="*/ 247557 w 4996903"/>
              <a:gd name="connsiteY20" fmla="*/ 326706 h 8150400"/>
              <a:gd name="connsiteX21" fmla="*/ 95157 w 4996903"/>
              <a:gd name="connsiteY21" fmla="*/ 418146 h 8150400"/>
              <a:gd name="connsiteX22" fmla="*/ 18957 w 4996903"/>
              <a:gd name="connsiteY22" fmla="*/ 608646 h 8150400"/>
              <a:gd name="connsiteX23" fmla="*/ 11337 w 4996903"/>
              <a:gd name="connsiteY23" fmla="*/ 722946 h 8150400"/>
              <a:gd name="connsiteX24" fmla="*/ 156117 w 4996903"/>
              <a:gd name="connsiteY24" fmla="*/ 867726 h 8150400"/>
              <a:gd name="connsiteX25" fmla="*/ 407577 w 4996903"/>
              <a:gd name="connsiteY25" fmla="*/ 997266 h 8150400"/>
              <a:gd name="connsiteX26" fmla="*/ 499017 w 4996903"/>
              <a:gd name="connsiteY26" fmla="*/ 1081086 h 8150400"/>
              <a:gd name="connsiteX27" fmla="*/ 681897 w 4996903"/>
              <a:gd name="connsiteY27" fmla="*/ 1241106 h 8150400"/>
              <a:gd name="connsiteX28" fmla="*/ 887637 w 4996903"/>
              <a:gd name="connsiteY28" fmla="*/ 1340166 h 8150400"/>
              <a:gd name="connsiteX29" fmla="*/ 1009557 w 4996903"/>
              <a:gd name="connsiteY29" fmla="*/ 1523046 h 8150400"/>
              <a:gd name="connsiteX30" fmla="*/ 1062897 w 4996903"/>
              <a:gd name="connsiteY30" fmla="*/ 1599246 h 8150400"/>
              <a:gd name="connsiteX31" fmla="*/ 1001937 w 4996903"/>
              <a:gd name="connsiteY31" fmla="*/ 1759266 h 8150400"/>
              <a:gd name="connsiteX32" fmla="*/ 1009557 w 4996903"/>
              <a:gd name="connsiteY32" fmla="*/ 1934526 h 8150400"/>
              <a:gd name="connsiteX33" fmla="*/ 1131477 w 4996903"/>
              <a:gd name="connsiteY33" fmla="*/ 2147886 h 8150400"/>
              <a:gd name="connsiteX34" fmla="*/ 1207677 w 4996903"/>
              <a:gd name="connsiteY34" fmla="*/ 2254566 h 8150400"/>
              <a:gd name="connsiteX35" fmla="*/ 1329597 w 4996903"/>
              <a:gd name="connsiteY35" fmla="*/ 2338386 h 8150400"/>
              <a:gd name="connsiteX36" fmla="*/ 1200057 w 4996903"/>
              <a:gd name="connsiteY36" fmla="*/ 2452686 h 8150400"/>
              <a:gd name="connsiteX37" fmla="*/ 1093377 w 4996903"/>
              <a:gd name="connsiteY37" fmla="*/ 2605086 h 8150400"/>
              <a:gd name="connsiteX38" fmla="*/ 1093377 w 4996903"/>
              <a:gd name="connsiteY38" fmla="*/ 2742246 h 8150400"/>
              <a:gd name="connsiteX39" fmla="*/ 1146717 w 4996903"/>
              <a:gd name="connsiteY39" fmla="*/ 2902266 h 8150400"/>
              <a:gd name="connsiteX40" fmla="*/ 1131477 w 4996903"/>
              <a:gd name="connsiteY40" fmla="*/ 2963226 h 8150400"/>
              <a:gd name="connsiteX41" fmla="*/ 971457 w 4996903"/>
              <a:gd name="connsiteY41" fmla="*/ 2917506 h 8150400"/>
              <a:gd name="connsiteX42" fmla="*/ 857157 w 4996903"/>
              <a:gd name="connsiteY42" fmla="*/ 2932746 h 8150400"/>
              <a:gd name="connsiteX43" fmla="*/ 712377 w 4996903"/>
              <a:gd name="connsiteY43" fmla="*/ 2993706 h 8150400"/>
              <a:gd name="connsiteX44" fmla="*/ 445677 w 4996903"/>
              <a:gd name="connsiteY44" fmla="*/ 3115626 h 8150400"/>
              <a:gd name="connsiteX45" fmla="*/ 407577 w 4996903"/>
              <a:gd name="connsiteY45" fmla="*/ 3252786 h 8150400"/>
              <a:gd name="connsiteX46" fmla="*/ 506637 w 4996903"/>
              <a:gd name="connsiteY46" fmla="*/ 3435666 h 8150400"/>
              <a:gd name="connsiteX47" fmla="*/ 750477 w 4996903"/>
              <a:gd name="connsiteY47" fmla="*/ 3519486 h 8150400"/>
              <a:gd name="connsiteX48" fmla="*/ 925737 w 4996903"/>
              <a:gd name="connsiteY48" fmla="*/ 3527106 h 8150400"/>
              <a:gd name="connsiteX49" fmla="*/ 1085757 w 4996903"/>
              <a:gd name="connsiteY49" fmla="*/ 3519486 h 8150400"/>
              <a:gd name="connsiteX50" fmla="*/ 1215297 w 4996903"/>
              <a:gd name="connsiteY50" fmla="*/ 3565206 h 8150400"/>
              <a:gd name="connsiteX51" fmla="*/ 1306737 w 4996903"/>
              <a:gd name="connsiteY51" fmla="*/ 3641406 h 8150400"/>
              <a:gd name="connsiteX52" fmla="*/ 1367697 w 4996903"/>
              <a:gd name="connsiteY52" fmla="*/ 3671886 h 8150400"/>
              <a:gd name="connsiteX53" fmla="*/ 1161957 w 4996903"/>
              <a:gd name="connsiteY53" fmla="*/ 3679506 h 8150400"/>
              <a:gd name="connsiteX54" fmla="*/ 948597 w 4996903"/>
              <a:gd name="connsiteY54" fmla="*/ 3725226 h 8150400"/>
              <a:gd name="connsiteX55" fmla="*/ 780957 w 4996903"/>
              <a:gd name="connsiteY55" fmla="*/ 3763326 h 8150400"/>
              <a:gd name="connsiteX56" fmla="*/ 659037 w 4996903"/>
              <a:gd name="connsiteY56" fmla="*/ 3801426 h 8150400"/>
              <a:gd name="connsiteX57" fmla="*/ 590457 w 4996903"/>
              <a:gd name="connsiteY57" fmla="*/ 3831906 h 8150400"/>
              <a:gd name="connsiteX58" fmla="*/ 537117 w 4996903"/>
              <a:gd name="connsiteY58" fmla="*/ 3991926 h 8150400"/>
              <a:gd name="connsiteX59" fmla="*/ 605697 w 4996903"/>
              <a:gd name="connsiteY59" fmla="*/ 4220526 h 8150400"/>
              <a:gd name="connsiteX60" fmla="*/ 643797 w 4996903"/>
              <a:gd name="connsiteY60" fmla="*/ 4334826 h 8150400"/>
              <a:gd name="connsiteX61" fmla="*/ 575217 w 4996903"/>
              <a:gd name="connsiteY61" fmla="*/ 4487226 h 8150400"/>
              <a:gd name="connsiteX62" fmla="*/ 384717 w 4996903"/>
              <a:gd name="connsiteY62" fmla="*/ 4586286 h 8150400"/>
              <a:gd name="connsiteX63" fmla="*/ 300897 w 4996903"/>
              <a:gd name="connsiteY63" fmla="*/ 4746306 h 8150400"/>
              <a:gd name="connsiteX64" fmla="*/ 217077 w 4996903"/>
              <a:gd name="connsiteY64" fmla="*/ 4898706 h 8150400"/>
              <a:gd name="connsiteX65" fmla="*/ 118017 w 4996903"/>
              <a:gd name="connsiteY65" fmla="*/ 5089206 h 8150400"/>
              <a:gd name="connsiteX66" fmla="*/ 125637 w 4996903"/>
              <a:gd name="connsiteY66" fmla="*/ 5180646 h 8150400"/>
              <a:gd name="connsiteX67" fmla="*/ 262797 w 4996903"/>
              <a:gd name="connsiteY67" fmla="*/ 5165406 h 8150400"/>
              <a:gd name="connsiteX68" fmla="*/ 422817 w 4996903"/>
              <a:gd name="connsiteY68" fmla="*/ 5035866 h 8150400"/>
              <a:gd name="connsiteX69" fmla="*/ 598077 w 4996903"/>
              <a:gd name="connsiteY69" fmla="*/ 4936806 h 8150400"/>
              <a:gd name="connsiteX70" fmla="*/ 841917 w 4996903"/>
              <a:gd name="connsiteY70" fmla="*/ 4837746 h 8150400"/>
              <a:gd name="connsiteX71" fmla="*/ 956217 w 4996903"/>
              <a:gd name="connsiteY71" fmla="*/ 4753926 h 8150400"/>
              <a:gd name="connsiteX72" fmla="*/ 1131477 w 4996903"/>
              <a:gd name="connsiteY72" fmla="*/ 4746306 h 8150400"/>
              <a:gd name="connsiteX73" fmla="*/ 1276257 w 4996903"/>
              <a:gd name="connsiteY73" fmla="*/ 4799646 h 8150400"/>
              <a:gd name="connsiteX74" fmla="*/ 1398177 w 4996903"/>
              <a:gd name="connsiteY74" fmla="*/ 4814886 h 8150400"/>
              <a:gd name="connsiteX75" fmla="*/ 1520097 w 4996903"/>
              <a:gd name="connsiteY75" fmla="*/ 4708206 h 8150400"/>
              <a:gd name="connsiteX76" fmla="*/ 1642017 w 4996903"/>
              <a:gd name="connsiteY76" fmla="*/ 4692966 h 8150400"/>
              <a:gd name="connsiteX77" fmla="*/ 1702977 w 4996903"/>
              <a:gd name="connsiteY77" fmla="*/ 4692966 h 8150400"/>
              <a:gd name="connsiteX78" fmla="*/ 1855377 w 4996903"/>
              <a:gd name="connsiteY78" fmla="*/ 4532946 h 8150400"/>
              <a:gd name="connsiteX79" fmla="*/ 2030637 w 4996903"/>
              <a:gd name="connsiteY79" fmla="*/ 4411026 h 8150400"/>
              <a:gd name="connsiteX80" fmla="*/ 2160177 w 4996903"/>
              <a:gd name="connsiteY80" fmla="*/ 4319586 h 8150400"/>
              <a:gd name="connsiteX81" fmla="*/ 2266857 w 4996903"/>
              <a:gd name="connsiteY81" fmla="*/ 4182426 h 8150400"/>
              <a:gd name="connsiteX82" fmla="*/ 2327817 w 4996903"/>
              <a:gd name="connsiteY82" fmla="*/ 4289106 h 8150400"/>
              <a:gd name="connsiteX83" fmla="*/ 2304957 w 4996903"/>
              <a:gd name="connsiteY83" fmla="*/ 4441506 h 8150400"/>
              <a:gd name="connsiteX84" fmla="*/ 2251617 w 4996903"/>
              <a:gd name="connsiteY84" fmla="*/ 4601526 h 8150400"/>
              <a:gd name="connsiteX85" fmla="*/ 2221137 w 4996903"/>
              <a:gd name="connsiteY85" fmla="*/ 4715826 h 8150400"/>
              <a:gd name="connsiteX86" fmla="*/ 2358297 w 4996903"/>
              <a:gd name="connsiteY86" fmla="*/ 4822506 h 8150400"/>
              <a:gd name="connsiteX87" fmla="*/ 2495457 w 4996903"/>
              <a:gd name="connsiteY87" fmla="*/ 4784406 h 8150400"/>
              <a:gd name="connsiteX88" fmla="*/ 2571657 w 4996903"/>
              <a:gd name="connsiteY88" fmla="*/ 4837746 h 8150400"/>
              <a:gd name="connsiteX89" fmla="*/ 2586897 w 4996903"/>
              <a:gd name="connsiteY89" fmla="*/ 4929186 h 8150400"/>
              <a:gd name="connsiteX90" fmla="*/ 2586897 w 4996903"/>
              <a:gd name="connsiteY90" fmla="*/ 5020626 h 8150400"/>
              <a:gd name="connsiteX91" fmla="*/ 2739297 w 4996903"/>
              <a:gd name="connsiteY91" fmla="*/ 5180646 h 8150400"/>
              <a:gd name="connsiteX92" fmla="*/ 2823117 w 4996903"/>
              <a:gd name="connsiteY92" fmla="*/ 5302566 h 8150400"/>
              <a:gd name="connsiteX93" fmla="*/ 3005997 w 4996903"/>
              <a:gd name="connsiteY93" fmla="*/ 5401626 h 8150400"/>
              <a:gd name="connsiteX94" fmla="*/ 3120297 w 4996903"/>
              <a:gd name="connsiteY94" fmla="*/ 5454966 h 8150400"/>
              <a:gd name="connsiteX95" fmla="*/ 3341277 w 4996903"/>
              <a:gd name="connsiteY95" fmla="*/ 5538786 h 8150400"/>
              <a:gd name="connsiteX96" fmla="*/ 3493677 w 4996903"/>
              <a:gd name="connsiteY96" fmla="*/ 5637846 h 8150400"/>
              <a:gd name="connsiteX97" fmla="*/ 3615597 w 4996903"/>
              <a:gd name="connsiteY97" fmla="*/ 5759766 h 8150400"/>
              <a:gd name="connsiteX98" fmla="*/ 3668937 w 4996903"/>
              <a:gd name="connsiteY98" fmla="*/ 5835966 h 8150400"/>
              <a:gd name="connsiteX99" fmla="*/ 3501297 w 4996903"/>
              <a:gd name="connsiteY99" fmla="*/ 5942646 h 8150400"/>
              <a:gd name="connsiteX100" fmla="*/ 3394617 w 4996903"/>
              <a:gd name="connsiteY100" fmla="*/ 6003606 h 8150400"/>
              <a:gd name="connsiteX101" fmla="*/ 3287937 w 4996903"/>
              <a:gd name="connsiteY101" fmla="*/ 6072186 h 8150400"/>
              <a:gd name="connsiteX102" fmla="*/ 3219357 w 4996903"/>
              <a:gd name="connsiteY102" fmla="*/ 6087426 h 8150400"/>
              <a:gd name="connsiteX103" fmla="*/ 3074577 w 4996903"/>
              <a:gd name="connsiteY103" fmla="*/ 5942646 h 8150400"/>
              <a:gd name="connsiteX104" fmla="*/ 2906937 w 4996903"/>
              <a:gd name="connsiteY104" fmla="*/ 5813106 h 8150400"/>
              <a:gd name="connsiteX105" fmla="*/ 2746917 w 4996903"/>
              <a:gd name="connsiteY105" fmla="*/ 5790246 h 8150400"/>
              <a:gd name="connsiteX106" fmla="*/ 2491647 w 4996903"/>
              <a:gd name="connsiteY106" fmla="*/ 5826441 h 8150400"/>
              <a:gd name="connsiteX107" fmla="*/ 2228757 w 4996903"/>
              <a:gd name="connsiteY107" fmla="*/ 5832156 h 8150400"/>
              <a:gd name="connsiteX108" fmla="*/ 2063022 w 4996903"/>
              <a:gd name="connsiteY108" fmla="*/ 5775006 h 8150400"/>
              <a:gd name="connsiteX109" fmla="*/ 1975392 w 4996903"/>
              <a:gd name="connsiteY109" fmla="*/ 5786436 h 8150400"/>
              <a:gd name="connsiteX110" fmla="*/ 1933482 w 4996903"/>
              <a:gd name="connsiteY110" fmla="*/ 5927406 h 8150400"/>
              <a:gd name="connsiteX111" fmla="*/ 1927767 w 4996903"/>
              <a:gd name="connsiteY111" fmla="*/ 6068376 h 8150400"/>
              <a:gd name="connsiteX112" fmla="*/ 1786797 w 4996903"/>
              <a:gd name="connsiteY112" fmla="*/ 6156006 h 8150400"/>
              <a:gd name="connsiteX113" fmla="*/ 1672497 w 4996903"/>
              <a:gd name="connsiteY113" fmla="*/ 6215061 h 8150400"/>
              <a:gd name="connsiteX114" fmla="*/ 1562007 w 4996903"/>
              <a:gd name="connsiteY114" fmla="*/ 6283641 h 8150400"/>
              <a:gd name="connsiteX115" fmla="*/ 1562007 w 4996903"/>
              <a:gd name="connsiteY115" fmla="*/ 6462711 h 8150400"/>
              <a:gd name="connsiteX116" fmla="*/ 1632492 w 4996903"/>
              <a:gd name="connsiteY116" fmla="*/ 6554151 h 8150400"/>
              <a:gd name="connsiteX117" fmla="*/ 1674402 w 4996903"/>
              <a:gd name="connsiteY117" fmla="*/ 6636066 h 8150400"/>
              <a:gd name="connsiteX118" fmla="*/ 1634397 w 4996903"/>
              <a:gd name="connsiteY118" fmla="*/ 6716076 h 8150400"/>
              <a:gd name="connsiteX119" fmla="*/ 1645827 w 4996903"/>
              <a:gd name="connsiteY119" fmla="*/ 6862761 h 8150400"/>
              <a:gd name="connsiteX120" fmla="*/ 1510572 w 4996903"/>
              <a:gd name="connsiteY120" fmla="*/ 7015161 h 8150400"/>
              <a:gd name="connsiteX121" fmla="*/ 1542957 w 4996903"/>
              <a:gd name="connsiteY121" fmla="*/ 7169466 h 8150400"/>
              <a:gd name="connsiteX122" fmla="*/ 1382937 w 4996903"/>
              <a:gd name="connsiteY122" fmla="*/ 7209471 h 8150400"/>
              <a:gd name="connsiteX123" fmla="*/ 1142907 w 4996903"/>
              <a:gd name="connsiteY123" fmla="*/ 7159941 h 8150400"/>
              <a:gd name="connsiteX124" fmla="*/ 1041942 w 4996903"/>
              <a:gd name="connsiteY124" fmla="*/ 7182801 h 8150400"/>
              <a:gd name="connsiteX125" fmla="*/ 931452 w 4996903"/>
              <a:gd name="connsiteY125" fmla="*/ 7272336 h 8150400"/>
              <a:gd name="connsiteX126" fmla="*/ 840012 w 4996903"/>
              <a:gd name="connsiteY126" fmla="*/ 7384731 h 8150400"/>
              <a:gd name="connsiteX127" fmla="*/ 1070517 w 4996903"/>
              <a:gd name="connsiteY127" fmla="*/ 7476171 h 8150400"/>
              <a:gd name="connsiteX128" fmla="*/ 1093377 w 4996903"/>
              <a:gd name="connsiteY128" fmla="*/ 7598091 h 8150400"/>
              <a:gd name="connsiteX129" fmla="*/ 1146717 w 4996903"/>
              <a:gd name="connsiteY129" fmla="*/ 7771446 h 8150400"/>
              <a:gd name="connsiteX130" fmla="*/ 4832891 w 4996903"/>
              <a:gd name="connsiteY130" fmla="*/ 7771446 h 8150400"/>
              <a:gd name="connsiteX131" fmla="*/ 4827177 w 4996903"/>
              <a:gd name="connsiteY131" fmla="*/ 2688906 h 8150400"/>
              <a:gd name="connsiteX132" fmla="*/ 2617377 w 4996903"/>
              <a:gd name="connsiteY132" fmla="*/ 204786 h 8150400"/>
              <a:gd name="connsiteX133" fmla="*/ 1855377 w 4996903"/>
              <a:gd name="connsiteY133" fmla="*/ 204786 h 8150400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838791"/>
              <a:gd name="connsiteY0" fmla="*/ 204786 h 7781481"/>
              <a:gd name="connsiteX1" fmla="*/ 1718217 w 4838791"/>
              <a:gd name="connsiteY1" fmla="*/ 273366 h 7781481"/>
              <a:gd name="connsiteX2" fmla="*/ 1664877 w 4838791"/>
              <a:gd name="connsiteY2" fmla="*/ 418146 h 7781481"/>
              <a:gd name="connsiteX3" fmla="*/ 1657257 w 4838791"/>
              <a:gd name="connsiteY3" fmla="*/ 509586 h 7781481"/>
              <a:gd name="connsiteX4" fmla="*/ 1535337 w 4838791"/>
              <a:gd name="connsiteY4" fmla="*/ 562926 h 7781481"/>
              <a:gd name="connsiteX5" fmla="*/ 1459137 w 4838791"/>
              <a:gd name="connsiteY5" fmla="*/ 692466 h 7781481"/>
              <a:gd name="connsiteX6" fmla="*/ 1497237 w 4838791"/>
              <a:gd name="connsiteY6" fmla="*/ 860106 h 7781481"/>
              <a:gd name="connsiteX7" fmla="*/ 1405797 w 4838791"/>
              <a:gd name="connsiteY7" fmla="*/ 943926 h 7781481"/>
              <a:gd name="connsiteX8" fmla="*/ 1299117 w 4838791"/>
              <a:gd name="connsiteY8" fmla="*/ 822006 h 7781481"/>
              <a:gd name="connsiteX9" fmla="*/ 1314357 w 4838791"/>
              <a:gd name="connsiteY9" fmla="*/ 707706 h 7781481"/>
              <a:gd name="connsiteX10" fmla="*/ 1337217 w 4838791"/>
              <a:gd name="connsiteY10" fmla="*/ 593406 h 7781481"/>
              <a:gd name="connsiteX11" fmla="*/ 1245777 w 4838791"/>
              <a:gd name="connsiteY11" fmla="*/ 555306 h 7781481"/>
              <a:gd name="connsiteX12" fmla="*/ 1078137 w 4838791"/>
              <a:gd name="connsiteY12" fmla="*/ 562926 h 7781481"/>
              <a:gd name="connsiteX13" fmla="*/ 910497 w 4838791"/>
              <a:gd name="connsiteY13" fmla="*/ 410526 h 7781481"/>
              <a:gd name="connsiteX14" fmla="*/ 780957 w 4838791"/>
              <a:gd name="connsiteY14" fmla="*/ 334326 h 7781481"/>
              <a:gd name="connsiteX15" fmla="*/ 666657 w 4838791"/>
              <a:gd name="connsiteY15" fmla="*/ 387666 h 7781481"/>
              <a:gd name="connsiteX16" fmla="*/ 590457 w 4838791"/>
              <a:gd name="connsiteY16" fmla="*/ 296226 h 7781481"/>
              <a:gd name="connsiteX17" fmla="*/ 521877 w 4838791"/>
              <a:gd name="connsiteY17" fmla="*/ 280986 h 7781481"/>
              <a:gd name="connsiteX18" fmla="*/ 445677 w 4838791"/>
              <a:gd name="connsiteY18" fmla="*/ 204786 h 7781481"/>
              <a:gd name="connsiteX19" fmla="*/ 323757 w 4838791"/>
              <a:gd name="connsiteY19" fmla="*/ 242886 h 7781481"/>
              <a:gd name="connsiteX20" fmla="*/ 247557 w 4838791"/>
              <a:gd name="connsiteY20" fmla="*/ 326706 h 7781481"/>
              <a:gd name="connsiteX21" fmla="*/ 95157 w 4838791"/>
              <a:gd name="connsiteY21" fmla="*/ 418146 h 7781481"/>
              <a:gd name="connsiteX22" fmla="*/ 18957 w 4838791"/>
              <a:gd name="connsiteY22" fmla="*/ 608646 h 7781481"/>
              <a:gd name="connsiteX23" fmla="*/ 11337 w 4838791"/>
              <a:gd name="connsiteY23" fmla="*/ 722946 h 7781481"/>
              <a:gd name="connsiteX24" fmla="*/ 156117 w 4838791"/>
              <a:gd name="connsiteY24" fmla="*/ 867726 h 7781481"/>
              <a:gd name="connsiteX25" fmla="*/ 407577 w 4838791"/>
              <a:gd name="connsiteY25" fmla="*/ 997266 h 7781481"/>
              <a:gd name="connsiteX26" fmla="*/ 499017 w 4838791"/>
              <a:gd name="connsiteY26" fmla="*/ 1081086 h 7781481"/>
              <a:gd name="connsiteX27" fmla="*/ 681897 w 4838791"/>
              <a:gd name="connsiteY27" fmla="*/ 1241106 h 7781481"/>
              <a:gd name="connsiteX28" fmla="*/ 887637 w 4838791"/>
              <a:gd name="connsiteY28" fmla="*/ 1340166 h 7781481"/>
              <a:gd name="connsiteX29" fmla="*/ 1009557 w 4838791"/>
              <a:gd name="connsiteY29" fmla="*/ 1523046 h 7781481"/>
              <a:gd name="connsiteX30" fmla="*/ 1062897 w 4838791"/>
              <a:gd name="connsiteY30" fmla="*/ 1599246 h 7781481"/>
              <a:gd name="connsiteX31" fmla="*/ 1001937 w 4838791"/>
              <a:gd name="connsiteY31" fmla="*/ 1759266 h 7781481"/>
              <a:gd name="connsiteX32" fmla="*/ 1009557 w 4838791"/>
              <a:gd name="connsiteY32" fmla="*/ 1934526 h 7781481"/>
              <a:gd name="connsiteX33" fmla="*/ 1131477 w 4838791"/>
              <a:gd name="connsiteY33" fmla="*/ 2147886 h 7781481"/>
              <a:gd name="connsiteX34" fmla="*/ 1207677 w 4838791"/>
              <a:gd name="connsiteY34" fmla="*/ 2254566 h 7781481"/>
              <a:gd name="connsiteX35" fmla="*/ 1329597 w 4838791"/>
              <a:gd name="connsiteY35" fmla="*/ 2338386 h 7781481"/>
              <a:gd name="connsiteX36" fmla="*/ 1200057 w 4838791"/>
              <a:gd name="connsiteY36" fmla="*/ 2452686 h 7781481"/>
              <a:gd name="connsiteX37" fmla="*/ 1093377 w 4838791"/>
              <a:gd name="connsiteY37" fmla="*/ 2605086 h 7781481"/>
              <a:gd name="connsiteX38" fmla="*/ 1093377 w 4838791"/>
              <a:gd name="connsiteY38" fmla="*/ 2742246 h 7781481"/>
              <a:gd name="connsiteX39" fmla="*/ 1146717 w 4838791"/>
              <a:gd name="connsiteY39" fmla="*/ 2902266 h 7781481"/>
              <a:gd name="connsiteX40" fmla="*/ 1131477 w 4838791"/>
              <a:gd name="connsiteY40" fmla="*/ 2963226 h 7781481"/>
              <a:gd name="connsiteX41" fmla="*/ 971457 w 4838791"/>
              <a:gd name="connsiteY41" fmla="*/ 2917506 h 7781481"/>
              <a:gd name="connsiteX42" fmla="*/ 857157 w 4838791"/>
              <a:gd name="connsiteY42" fmla="*/ 2932746 h 7781481"/>
              <a:gd name="connsiteX43" fmla="*/ 712377 w 4838791"/>
              <a:gd name="connsiteY43" fmla="*/ 2993706 h 7781481"/>
              <a:gd name="connsiteX44" fmla="*/ 445677 w 4838791"/>
              <a:gd name="connsiteY44" fmla="*/ 3115626 h 7781481"/>
              <a:gd name="connsiteX45" fmla="*/ 407577 w 4838791"/>
              <a:gd name="connsiteY45" fmla="*/ 3252786 h 7781481"/>
              <a:gd name="connsiteX46" fmla="*/ 506637 w 4838791"/>
              <a:gd name="connsiteY46" fmla="*/ 3435666 h 7781481"/>
              <a:gd name="connsiteX47" fmla="*/ 750477 w 4838791"/>
              <a:gd name="connsiteY47" fmla="*/ 3519486 h 7781481"/>
              <a:gd name="connsiteX48" fmla="*/ 925737 w 4838791"/>
              <a:gd name="connsiteY48" fmla="*/ 3527106 h 7781481"/>
              <a:gd name="connsiteX49" fmla="*/ 1085757 w 4838791"/>
              <a:gd name="connsiteY49" fmla="*/ 3519486 h 7781481"/>
              <a:gd name="connsiteX50" fmla="*/ 1215297 w 4838791"/>
              <a:gd name="connsiteY50" fmla="*/ 3565206 h 7781481"/>
              <a:gd name="connsiteX51" fmla="*/ 1306737 w 4838791"/>
              <a:gd name="connsiteY51" fmla="*/ 3641406 h 7781481"/>
              <a:gd name="connsiteX52" fmla="*/ 1367697 w 4838791"/>
              <a:gd name="connsiteY52" fmla="*/ 3671886 h 7781481"/>
              <a:gd name="connsiteX53" fmla="*/ 1161957 w 4838791"/>
              <a:gd name="connsiteY53" fmla="*/ 3679506 h 7781481"/>
              <a:gd name="connsiteX54" fmla="*/ 948597 w 4838791"/>
              <a:gd name="connsiteY54" fmla="*/ 3725226 h 7781481"/>
              <a:gd name="connsiteX55" fmla="*/ 780957 w 4838791"/>
              <a:gd name="connsiteY55" fmla="*/ 3763326 h 7781481"/>
              <a:gd name="connsiteX56" fmla="*/ 659037 w 4838791"/>
              <a:gd name="connsiteY56" fmla="*/ 3801426 h 7781481"/>
              <a:gd name="connsiteX57" fmla="*/ 590457 w 4838791"/>
              <a:gd name="connsiteY57" fmla="*/ 3831906 h 7781481"/>
              <a:gd name="connsiteX58" fmla="*/ 537117 w 4838791"/>
              <a:gd name="connsiteY58" fmla="*/ 3991926 h 7781481"/>
              <a:gd name="connsiteX59" fmla="*/ 605697 w 4838791"/>
              <a:gd name="connsiteY59" fmla="*/ 4220526 h 7781481"/>
              <a:gd name="connsiteX60" fmla="*/ 643797 w 4838791"/>
              <a:gd name="connsiteY60" fmla="*/ 4334826 h 7781481"/>
              <a:gd name="connsiteX61" fmla="*/ 575217 w 4838791"/>
              <a:gd name="connsiteY61" fmla="*/ 4487226 h 7781481"/>
              <a:gd name="connsiteX62" fmla="*/ 384717 w 4838791"/>
              <a:gd name="connsiteY62" fmla="*/ 4586286 h 7781481"/>
              <a:gd name="connsiteX63" fmla="*/ 300897 w 4838791"/>
              <a:gd name="connsiteY63" fmla="*/ 4746306 h 7781481"/>
              <a:gd name="connsiteX64" fmla="*/ 217077 w 4838791"/>
              <a:gd name="connsiteY64" fmla="*/ 4898706 h 7781481"/>
              <a:gd name="connsiteX65" fmla="*/ 118017 w 4838791"/>
              <a:gd name="connsiteY65" fmla="*/ 5089206 h 7781481"/>
              <a:gd name="connsiteX66" fmla="*/ 125637 w 4838791"/>
              <a:gd name="connsiteY66" fmla="*/ 5180646 h 7781481"/>
              <a:gd name="connsiteX67" fmla="*/ 262797 w 4838791"/>
              <a:gd name="connsiteY67" fmla="*/ 5165406 h 7781481"/>
              <a:gd name="connsiteX68" fmla="*/ 422817 w 4838791"/>
              <a:gd name="connsiteY68" fmla="*/ 5035866 h 7781481"/>
              <a:gd name="connsiteX69" fmla="*/ 598077 w 4838791"/>
              <a:gd name="connsiteY69" fmla="*/ 4936806 h 7781481"/>
              <a:gd name="connsiteX70" fmla="*/ 841917 w 4838791"/>
              <a:gd name="connsiteY70" fmla="*/ 4837746 h 7781481"/>
              <a:gd name="connsiteX71" fmla="*/ 956217 w 4838791"/>
              <a:gd name="connsiteY71" fmla="*/ 4753926 h 7781481"/>
              <a:gd name="connsiteX72" fmla="*/ 1131477 w 4838791"/>
              <a:gd name="connsiteY72" fmla="*/ 4746306 h 7781481"/>
              <a:gd name="connsiteX73" fmla="*/ 1276257 w 4838791"/>
              <a:gd name="connsiteY73" fmla="*/ 4799646 h 7781481"/>
              <a:gd name="connsiteX74" fmla="*/ 1398177 w 4838791"/>
              <a:gd name="connsiteY74" fmla="*/ 4814886 h 7781481"/>
              <a:gd name="connsiteX75" fmla="*/ 1520097 w 4838791"/>
              <a:gd name="connsiteY75" fmla="*/ 4708206 h 7781481"/>
              <a:gd name="connsiteX76" fmla="*/ 1642017 w 4838791"/>
              <a:gd name="connsiteY76" fmla="*/ 4692966 h 7781481"/>
              <a:gd name="connsiteX77" fmla="*/ 1702977 w 4838791"/>
              <a:gd name="connsiteY77" fmla="*/ 4692966 h 7781481"/>
              <a:gd name="connsiteX78" fmla="*/ 1855377 w 4838791"/>
              <a:gd name="connsiteY78" fmla="*/ 4532946 h 7781481"/>
              <a:gd name="connsiteX79" fmla="*/ 2030637 w 4838791"/>
              <a:gd name="connsiteY79" fmla="*/ 4411026 h 7781481"/>
              <a:gd name="connsiteX80" fmla="*/ 2160177 w 4838791"/>
              <a:gd name="connsiteY80" fmla="*/ 4319586 h 7781481"/>
              <a:gd name="connsiteX81" fmla="*/ 2266857 w 4838791"/>
              <a:gd name="connsiteY81" fmla="*/ 4182426 h 7781481"/>
              <a:gd name="connsiteX82" fmla="*/ 2327817 w 4838791"/>
              <a:gd name="connsiteY82" fmla="*/ 4289106 h 7781481"/>
              <a:gd name="connsiteX83" fmla="*/ 2304957 w 4838791"/>
              <a:gd name="connsiteY83" fmla="*/ 4441506 h 7781481"/>
              <a:gd name="connsiteX84" fmla="*/ 2251617 w 4838791"/>
              <a:gd name="connsiteY84" fmla="*/ 4601526 h 7781481"/>
              <a:gd name="connsiteX85" fmla="*/ 2221137 w 4838791"/>
              <a:gd name="connsiteY85" fmla="*/ 4715826 h 7781481"/>
              <a:gd name="connsiteX86" fmla="*/ 2358297 w 4838791"/>
              <a:gd name="connsiteY86" fmla="*/ 4822506 h 7781481"/>
              <a:gd name="connsiteX87" fmla="*/ 2495457 w 4838791"/>
              <a:gd name="connsiteY87" fmla="*/ 4784406 h 7781481"/>
              <a:gd name="connsiteX88" fmla="*/ 2571657 w 4838791"/>
              <a:gd name="connsiteY88" fmla="*/ 4837746 h 7781481"/>
              <a:gd name="connsiteX89" fmla="*/ 2586897 w 4838791"/>
              <a:gd name="connsiteY89" fmla="*/ 4929186 h 7781481"/>
              <a:gd name="connsiteX90" fmla="*/ 2586897 w 4838791"/>
              <a:gd name="connsiteY90" fmla="*/ 5020626 h 7781481"/>
              <a:gd name="connsiteX91" fmla="*/ 2739297 w 4838791"/>
              <a:gd name="connsiteY91" fmla="*/ 5180646 h 7781481"/>
              <a:gd name="connsiteX92" fmla="*/ 2823117 w 4838791"/>
              <a:gd name="connsiteY92" fmla="*/ 5302566 h 7781481"/>
              <a:gd name="connsiteX93" fmla="*/ 3005997 w 4838791"/>
              <a:gd name="connsiteY93" fmla="*/ 5401626 h 7781481"/>
              <a:gd name="connsiteX94" fmla="*/ 3120297 w 4838791"/>
              <a:gd name="connsiteY94" fmla="*/ 5454966 h 7781481"/>
              <a:gd name="connsiteX95" fmla="*/ 3341277 w 4838791"/>
              <a:gd name="connsiteY95" fmla="*/ 5538786 h 7781481"/>
              <a:gd name="connsiteX96" fmla="*/ 3493677 w 4838791"/>
              <a:gd name="connsiteY96" fmla="*/ 5637846 h 7781481"/>
              <a:gd name="connsiteX97" fmla="*/ 3615597 w 4838791"/>
              <a:gd name="connsiteY97" fmla="*/ 5759766 h 7781481"/>
              <a:gd name="connsiteX98" fmla="*/ 3668937 w 4838791"/>
              <a:gd name="connsiteY98" fmla="*/ 5835966 h 7781481"/>
              <a:gd name="connsiteX99" fmla="*/ 3501297 w 4838791"/>
              <a:gd name="connsiteY99" fmla="*/ 5942646 h 7781481"/>
              <a:gd name="connsiteX100" fmla="*/ 3394617 w 4838791"/>
              <a:gd name="connsiteY100" fmla="*/ 6003606 h 7781481"/>
              <a:gd name="connsiteX101" fmla="*/ 3287937 w 4838791"/>
              <a:gd name="connsiteY101" fmla="*/ 6072186 h 7781481"/>
              <a:gd name="connsiteX102" fmla="*/ 3219357 w 4838791"/>
              <a:gd name="connsiteY102" fmla="*/ 6087426 h 7781481"/>
              <a:gd name="connsiteX103" fmla="*/ 3074577 w 4838791"/>
              <a:gd name="connsiteY103" fmla="*/ 5942646 h 7781481"/>
              <a:gd name="connsiteX104" fmla="*/ 2906937 w 4838791"/>
              <a:gd name="connsiteY104" fmla="*/ 5813106 h 7781481"/>
              <a:gd name="connsiteX105" fmla="*/ 2746917 w 4838791"/>
              <a:gd name="connsiteY105" fmla="*/ 5790246 h 7781481"/>
              <a:gd name="connsiteX106" fmla="*/ 2491647 w 4838791"/>
              <a:gd name="connsiteY106" fmla="*/ 5826441 h 7781481"/>
              <a:gd name="connsiteX107" fmla="*/ 2228757 w 4838791"/>
              <a:gd name="connsiteY107" fmla="*/ 5832156 h 7781481"/>
              <a:gd name="connsiteX108" fmla="*/ 2063022 w 4838791"/>
              <a:gd name="connsiteY108" fmla="*/ 5775006 h 7781481"/>
              <a:gd name="connsiteX109" fmla="*/ 1975392 w 4838791"/>
              <a:gd name="connsiteY109" fmla="*/ 5786436 h 7781481"/>
              <a:gd name="connsiteX110" fmla="*/ 1933482 w 4838791"/>
              <a:gd name="connsiteY110" fmla="*/ 5927406 h 7781481"/>
              <a:gd name="connsiteX111" fmla="*/ 1927767 w 4838791"/>
              <a:gd name="connsiteY111" fmla="*/ 6068376 h 7781481"/>
              <a:gd name="connsiteX112" fmla="*/ 1786797 w 4838791"/>
              <a:gd name="connsiteY112" fmla="*/ 6156006 h 7781481"/>
              <a:gd name="connsiteX113" fmla="*/ 1672497 w 4838791"/>
              <a:gd name="connsiteY113" fmla="*/ 6215061 h 7781481"/>
              <a:gd name="connsiteX114" fmla="*/ 1562007 w 4838791"/>
              <a:gd name="connsiteY114" fmla="*/ 6283641 h 7781481"/>
              <a:gd name="connsiteX115" fmla="*/ 1562007 w 4838791"/>
              <a:gd name="connsiteY115" fmla="*/ 6462711 h 7781481"/>
              <a:gd name="connsiteX116" fmla="*/ 1632492 w 4838791"/>
              <a:gd name="connsiteY116" fmla="*/ 6554151 h 7781481"/>
              <a:gd name="connsiteX117" fmla="*/ 1674402 w 4838791"/>
              <a:gd name="connsiteY117" fmla="*/ 6636066 h 7781481"/>
              <a:gd name="connsiteX118" fmla="*/ 1634397 w 4838791"/>
              <a:gd name="connsiteY118" fmla="*/ 6716076 h 7781481"/>
              <a:gd name="connsiteX119" fmla="*/ 1645827 w 4838791"/>
              <a:gd name="connsiteY119" fmla="*/ 6862761 h 7781481"/>
              <a:gd name="connsiteX120" fmla="*/ 1510572 w 4838791"/>
              <a:gd name="connsiteY120" fmla="*/ 7015161 h 7781481"/>
              <a:gd name="connsiteX121" fmla="*/ 1542957 w 4838791"/>
              <a:gd name="connsiteY121" fmla="*/ 7169466 h 7781481"/>
              <a:gd name="connsiteX122" fmla="*/ 1382937 w 4838791"/>
              <a:gd name="connsiteY122" fmla="*/ 7209471 h 7781481"/>
              <a:gd name="connsiteX123" fmla="*/ 1142907 w 4838791"/>
              <a:gd name="connsiteY123" fmla="*/ 7159941 h 7781481"/>
              <a:gd name="connsiteX124" fmla="*/ 1041942 w 4838791"/>
              <a:gd name="connsiteY124" fmla="*/ 7182801 h 7781481"/>
              <a:gd name="connsiteX125" fmla="*/ 931452 w 4838791"/>
              <a:gd name="connsiteY125" fmla="*/ 7272336 h 7781481"/>
              <a:gd name="connsiteX126" fmla="*/ 840012 w 4838791"/>
              <a:gd name="connsiteY126" fmla="*/ 7384731 h 7781481"/>
              <a:gd name="connsiteX127" fmla="*/ 1070517 w 4838791"/>
              <a:gd name="connsiteY127" fmla="*/ 7476171 h 7781481"/>
              <a:gd name="connsiteX128" fmla="*/ 1093377 w 4838791"/>
              <a:gd name="connsiteY128" fmla="*/ 7598091 h 7781481"/>
              <a:gd name="connsiteX129" fmla="*/ 1146717 w 4838791"/>
              <a:gd name="connsiteY129" fmla="*/ 7771446 h 7781481"/>
              <a:gd name="connsiteX130" fmla="*/ 4832891 w 4838791"/>
              <a:gd name="connsiteY130" fmla="*/ 7771446 h 7781481"/>
              <a:gd name="connsiteX131" fmla="*/ 4827177 w 4838791"/>
              <a:gd name="connsiteY131" fmla="*/ 2688906 h 7781481"/>
              <a:gd name="connsiteX132" fmla="*/ 2617377 w 4838791"/>
              <a:gd name="connsiteY132" fmla="*/ 204786 h 7781481"/>
              <a:gd name="connsiteX133" fmla="*/ 1855377 w 4838791"/>
              <a:gd name="connsiteY133" fmla="*/ 204786 h 7781481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617377 w 4838791"/>
              <a:gd name="connsiteY132" fmla="*/ 7541 h 7584236"/>
              <a:gd name="connsiteX133" fmla="*/ 1855377 w 4838791"/>
              <a:gd name="connsiteY13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588803 w 4838791"/>
              <a:gd name="connsiteY132" fmla="*/ 472361 h 7584236"/>
              <a:gd name="connsiteX133" fmla="*/ 2617377 w 4838791"/>
              <a:gd name="connsiteY133" fmla="*/ 7541 h 7584236"/>
              <a:gd name="connsiteX134" fmla="*/ 1855377 w 4838791"/>
              <a:gd name="connsiteY13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146968 w 4838791"/>
              <a:gd name="connsiteY132" fmla="*/ 415211 h 7584236"/>
              <a:gd name="connsiteX133" fmla="*/ 2588803 w 4838791"/>
              <a:gd name="connsiteY133" fmla="*/ 472361 h 7584236"/>
              <a:gd name="connsiteX134" fmla="*/ 2617377 w 4838791"/>
              <a:gd name="connsiteY134" fmla="*/ 7541 h 7584236"/>
              <a:gd name="connsiteX135" fmla="*/ 1855377 w 4838791"/>
              <a:gd name="connsiteY13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17377 w 4838791"/>
              <a:gd name="connsiteY136" fmla="*/ 7541 h 7584236"/>
              <a:gd name="connsiteX137" fmla="*/ 1855377 w 4838791"/>
              <a:gd name="connsiteY13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22203 w 4838791"/>
              <a:gd name="connsiteY134" fmla="*/ 40378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4588 w 4838791"/>
              <a:gd name="connsiteY134" fmla="*/ 455216 h 7584236"/>
              <a:gd name="connsiteX135" fmla="*/ 3122203 w 4838791"/>
              <a:gd name="connsiteY135" fmla="*/ 403781 h 7584236"/>
              <a:gd name="connsiteX136" fmla="*/ 2933608 w 4838791"/>
              <a:gd name="connsiteY136" fmla="*/ 451406 h 7584236"/>
              <a:gd name="connsiteX137" fmla="*/ 2588803 w 4838791"/>
              <a:gd name="connsiteY137" fmla="*/ 472361 h 7584236"/>
              <a:gd name="connsiteX138" fmla="*/ 2621188 w 4838791"/>
              <a:gd name="connsiteY138" fmla="*/ 295196 h 7584236"/>
              <a:gd name="connsiteX139" fmla="*/ 2706913 w 4838791"/>
              <a:gd name="connsiteY139" fmla="*/ 194231 h 7584236"/>
              <a:gd name="connsiteX140" fmla="*/ 2644048 w 4838791"/>
              <a:gd name="connsiteY140" fmla="*/ 85646 h 7584236"/>
              <a:gd name="connsiteX141" fmla="*/ 2621188 w 4838791"/>
              <a:gd name="connsiteY141" fmla="*/ 51356 h 7584236"/>
              <a:gd name="connsiteX142" fmla="*/ 2617377 w 4838791"/>
              <a:gd name="connsiteY142" fmla="*/ 7541 h 7584236"/>
              <a:gd name="connsiteX143" fmla="*/ 1855377 w 4838791"/>
              <a:gd name="connsiteY14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946943 w 4838791"/>
              <a:gd name="connsiteY133" fmla="*/ 61523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849788 w 4838791"/>
              <a:gd name="connsiteY134" fmla="*/ 681911 h 7584236"/>
              <a:gd name="connsiteX135" fmla="*/ 2971708 w 4838791"/>
              <a:gd name="connsiteY135" fmla="*/ 594281 h 7584236"/>
              <a:gd name="connsiteX136" fmla="*/ 3106963 w 4838791"/>
              <a:gd name="connsiteY136" fmla="*/ 497126 h 7584236"/>
              <a:gd name="connsiteX137" fmla="*/ 3154588 w 4838791"/>
              <a:gd name="connsiteY137" fmla="*/ 455216 h 7584236"/>
              <a:gd name="connsiteX138" fmla="*/ 3122203 w 4838791"/>
              <a:gd name="connsiteY138" fmla="*/ 403781 h 7584236"/>
              <a:gd name="connsiteX139" fmla="*/ 2933608 w 4838791"/>
              <a:gd name="connsiteY139" fmla="*/ 451406 h 7584236"/>
              <a:gd name="connsiteX140" fmla="*/ 2588803 w 4838791"/>
              <a:gd name="connsiteY140" fmla="*/ 472361 h 7584236"/>
              <a:gd name="connsiteX141" fmla="*/ 2621188 w 4838791"/>
              <a:gd name="connsiteY141" fmla="*/ 295196 h 7584236"/>
              <a:gd name="connsiteX142" fmla="*/ 2706913 w 4838791"/>
              <a:gd name="connsiteY142" fmla="*/ 194231 h 7584236"/>
              <a:gd name="connsiteX143" fmla="*/ 2644048 w 4838791"/>
              <a:gd name="connsiteY143" fmla="*/ 85646 h 7584236"/>
              <a:gd name="connsiteX144" fmla="*/ 2621188 w 4838791"/>
              <a:gd name="connsiteY144" fmla="*/ 51356 h 7584236"/>
              <a:gd name="connsiteX145" fmla="*/ 2617377 w 4838791"/>
              <a:gd name="connsiteY145" fmla="*/ 7541 h 7584236"/>
              <a:gd name="connsiteX146" fmla="*/ 1855377 w 4838791"/>
              <a:gd name="connsiteY14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2712628 w 4838791"/>
              <a:gd name="connsiteY133" fmla="*/ 1228646 h 7584236"/>
              <a:gd name="connsiteX134" fmla="*/ 2731678 w 4838791"/>
              <a:gd name="connsiteY134" fmla="*/ 800021 h 7584236"/>
              <a:gd name="connsiteX135" fmla="*/ 2849788 w 4838791"/>
              <a:gd name="connsiteY135" fmla="*/ 681911 h 7584236"/>
              <a:gd name="connsiteX136" fmla="*/ 2971708 w 4838791"/>
              <a:gd name="connsiteY136" fmla="*/ 594281 h 7584236"/>
              <a:gd name="connsiteX137" fmla="*/ 3106963 w 4838791"/>
              <a:gd name="connsiteY137" fmla="*/ 497126 h 7584236"/>
              <a:gd name="connsiteX138" fmla="*/ 3154588 w 4838791"/>
              <a:gd name="connsiteY138" fmla="*/ 455216 h 7584236"/>
              <a:gd name="connsiteX139" fmla="*/ 3122203 w 4838791"/>
              <a:gd name="connsiteY139" fmla="*/ 403781 h 7584236"/>
              <a:gd name="connsiteX140" fmla="*/ 2933608 w 4838791"/>
              <a:gd name="connsiteY140" fmla="*/ 451406 h 7584236"/>
              <a:gd name="connsiteX141" fmla="*/ 2588803 w 4838791"/>
              <a:gd name="connsiteY141" fmla="*/ 472361 h 7584236"/>
              <a:gd name="connsiteX142" fmla="*/ 2621188 w 4838791"/>
              <a:gd name="connsiteY142" fmla="*/ 295196 h 7584236"/>
              <a:gd name="connsiteX143" fmla="*/ 2706913 w 4838791"/>
              <a:gd name="connsiteY143" fmla="*/ 194231 h 7584236"/>
              <a:gd name="connsiteX144" fmla="*/ 2644048 w 4838791"/>
              <a:gd name="connsiteY144" fmla="*/ 85646 h 7584236"/>
              <a:gd name="connsiteX145" fmla="*/ 2621188 w 4838791"/>
              <a:gd name="connsiteY145" fmla="*/ 51356 h 7584236"/>
              <a:gd name="connsiteX146" fmla="*/ 2617377 w 4838791"/>
              <a:gd name="connsiteY146" fmla="*/ 7541 h 7584236"/>
              <a:gd name="connsiteX147" fmla="*/ 1855377 w 4838791"/>
              <a:gd name="connsiteY14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712628 w 4838791"/>
              <a:gd name="connsiteY134" fmla="*/ 1228646 h 7584236"/>
              <a:gd name="connsiteX135" fmla="*/ 2731678 w 4838791"/>
              <a:gd name="connsiteY135" fmla="*/ 800021 h 7584236"/>
              <a:gd name="connsiteX136" fmla="*/ 2849788 w 4838791"/>
              <a:gd name="connsiteY136" fmla="*/ 681911 h 7584236"/>
              <a:gd name="connsiteX137" fmla="*/ 2971708 w 4838791"/>
              <a:gd name="connsiteY137" fmla="*/ 594281 h 7584236"/>
              <a:gd name="connsiteX138" fmla="*/ 3106963 w 4838791"/>
              <a:gd name="connsiteY138" fmla="*/ 497126 h 7584236"/>
              <a:gd name="connsiteX139" fmla="*/ 3154588 w 4838791"/>
              <a:gd name="connsiteY139" fmla="*/ 455216 h 7584236"/>
              <a:gd name="connsiteX140" fmla="*/ 3122203 w 4838791"/>
              <a:gd name="connsiteY140" fmla="*/ 403781 h 7584236"/>
              <a:gd name="connsiteX141" fmla="*/ 2933608 w 4838791"/>
              <a:gd name="connsiteY141" fmla="*/ 451406 h 7584236"/>
              <a:gd name="connsiteX142" fmla="*/ 2588803 w 4838791"/>
              <a:gd name="connsiteY142" fmla="*/ 472361 h 7584236"/>
              <a:gd name="connsiteX143" fmla="*/ 2621188 w 4838791"/>
              <a:gd name="connsiteY143" fmla="*/ 295196 h 7584236"/>
              <a:gd name="connsiteX144" fmla="*/ 2706913 w 4838791"/>
              <a:gd name="connsiteY144" fmla="*/ 194231 h 7584236"/>
              <a:gd name="connsiteX145" fmla="*/ 2644048 w 4838791"/>
              <a:gd name="connsiteY145" fmla="*/ 85646 h 7584236"/>
              <a:gd name="connsiteX146" fmla="*/ 2621188 w 4838791"/>
              <a:gd name="connsiteY146" fmla="*/ 51356 h 7584236"/>
              <a:gd name="connsiteX147" fmla="*/ 2617377 w 4838791"/>
              <a:gd name="connsiteY147" fmla="*/ 7541 h 7584236"/>
              <a:gd name="connsiteX148" fmla="*/ 1855377 w 4838791"/>
              <a:gd name="connsiteY14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731678 w 4838791"/>
              <a:gd name="connsiteY136" fmla="*/ 800021 h 7584236"/>
              <a:gd name="connsiteX137" fmla="*/ 2849788 w 4838791"/>
              <a:gd name="connsiteY137" fmla="*/ 681911 h 7584236"/>
              <a:gd name="connsiteX138" fmla="*/ 2971708 w 4838791"/>
              <a:gd name="connsiteY138" fmla="*/ 594281 h 7584236"/>
              <a:gd name="connsiteX139" fmla="*/ 3106963 w 4838791"/>
              <a:gd name="connsiteY139" fmla="*/ 497126 h 7584236"/>
              <a:gd name="connsiteX140" fmla="*/ 3154588 w 4838791"/>
              <a:gd name="connsiteY140" fmla="*/ 455216 h 7584236"/>
              <a:gd name="connsiteX141" fmla="*/ 3122203 w 4838791"/>
              <a:gd name="connsiteY141" fmla="*/ 403781 h 7584236"/>
              <a:gd name="connsiteX142" fmla="*/ 2933608 w 4838791"/>
              <a:gd name="connsiteY142" fmla="*/ 451406 h 7584236"/>
              <a:gd name="connsiteX143" fmla="*/ 2588803 w 4838791"/>
              <a:gd name="connsiteY143" fmla="*/ 472361 h 7584236"/>
              <a:gd name="connsiteX144" fmla="*/ 2621188 w 4838791"/>
              <a:gd name="connsiteY144" fmla="*/ 295196 h 7584236"/>
              <a:gd name="connsiteX145" fmla="*/ 2706913 w 4838791"/>
              <a:gd name="connsiteY145" fmla="*/ 194231 h 7584236"/>
              <a:gd name="connsiteX146" fmla="*/ 2644048 w 4838791"/>
              <a:gd name="connsiteY146" fmla="*/ 85646 h 7584236"/>
              <a:gd name="connsiteX147" fmla="*/ 2621188 w 4838791"/>
              <a:gd name="connsiteY147" fmla="*/ 51356 h 7584236"/>
              <a:gd name="connsiteX148" fmla="*/ 2617377 w 4838791"/>
              <a:gd name="connsiteY148" fmla="*/ 7541 h 7584236"/>
              <a:gd name="connsiteX149" fmla="*/ 1855377 w 4838791"/>
              <a:gd name="connsiteY14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697388 w 4838791"/>
              <a:gd name="connsiteY136" fmla="*/ 990521 h 7584236"/>
              <a:gd name="connsiteX137" fmla="*/ 2731678 w 4838791"/>
              <a:gd name="connsiteY137" fmla="*/ 800021 h 7584236"/>
              <a:gd name="connsiteX138" fmla="*/ 2849788 w 4838791"/>
              <a:gd name="connsiteY138" fmla="*/ 681911 h 7584236"/>
              <a:gd name="connsiteX139" fmla="*/ 2971708 w 4838791"/>
              <a:gd name="connsiteY139" fmla="*/ 594281 h 7584236"/>
              <a:gd name="connsiteX140" fmla="*/ 3106963 w 4838791"/>
              <a:gd name="connsiteY140" fmla="*/ 497126 h 7584236"/>
              <a:gd name="connsiteX141" fmla="*/ 3154588 w 4838791"/>
              <a:gd name="connsiteY141" fmla="*/ 455216 h 7584236"/>
              <a:gd name="connsiteX142" fmla="*/ 3122203 w 4838791"/>
              <a:gd name="connsiteY142" fmla="*/ 403781 h 7584236"/>
              <a:gd name="connsiteX143" fmla="*/ 2933608 w 4838791"/>
              <a:gd name="connsiteY143" fmla="*/ 451406 h 7584236"/>
              <a:gd name="connsiteX144" fmla="*/ 2588803 w 4838791"/>
              <a:gd name="connsiteY144" fmla="*/ 472361 h 7584236"/>
              <a:gd name="connsiteX145" fmla="*/ 2621188 w 4838791"/>
              <a:gd name="connsiteY145" fmla="*/ 295196 h 7584236"/>
              <a:gd name="connsiteX146" fmla="*/ 2706913 w 4838791"/>
              <a:gd name="connsiteY146" fmla="*/ 194231 h 7584236"/>
              <a:gd name="connsiteX147" fmla="*/ 2644048 w 4838791"/>
              <a:gd name="connsiteY147" fmla="*/ 85646 h 7584236"/>
              <a:gd name="connsiteX148" fmla="*/ 2621188 w 4838791"/>
              <a:gd name="connsiteY148" fmla="*/ 51356 h 7584236"/>
              <a:gd name="connsiteX149" fmla="*/ 2617377 w 4838791"/>
              <a:gd name="connsiteY149" fmla="*/ 7541 h 7584236"/>
              <a:gd name="connsiteX150" fmla="*/ 1855377 w 4838791"/>
              <a:gd name="connsiteY15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88903 w 4838791"/>
              <a:gd name="connsiteY132" fmla="*/ 1135301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514633 w 4838791"/>
              <a:gd name="connsiteY132" fmla="*/ 1301036 h 7584236"/>
              <a:gd name="connsiteX133" fmla="*/ 3388903 w 4838791"/>
              <a:gd name="connsiteY133" fmla="*/ 1135301 h 7584236"/>
              <a:gd name="connsiteX134" fmla="*/ 3148873 w 4838791"/>
              <a:gd name="connsiteY134" fmla="*/ 1262936 h 7584236"/>
              <a:gd name="connsiteX135" fmla="*/ 2964088 w 4838791"/>
              <a:gd name="connsiteY135" fmla="*/ 1186736 h 7584236"/>
              <a:gd name="connsiteX136" fmla="*/ 2756443 w 4838791"/>
              <a:gd name="connsiteY136" fmla="*/ 1264841 h 7584236"/>
              <a:gd name="connsiteX137" fmla="*/ 2712628 w 4838791"/>
              <a:gd name="connsiteY137" fmla="*/ 1228646 h 7584236"/>
              <a:gd name="connsiteX138" fmla="*/ 2697388 w 4838791"/>
              <a:gd name="connsiteY138" fmla="*/ 990521 h 7584236"/>
              <a:gd name="connsiteX139" fmla="*/ 2731678 w 4838791"/>
              <a:gd name="connsiteY139" fmla="*/ 800021 h 7584236"/>
              <a:gd name="connsiteX140" fmla="*/ 2849788 w 4838791"/>
              <a:gd name="connsiteY140" fmla="*/ 681911 h 7584236"/>
              <a:gd name="connsiteX141" fmla="*/ 2971708 w 4838791"/>
              <a:gd name="connsiteY141" fmla="*/ 594281 h 7584236"/>
              <a:gd name="connsiteX142" fmla="*/ 3106963 w 4838791"/>
              <a:gd name="connsiteY142" fmla="*/ 497126 h 7584236"/>
              <a:gd name="connsiteX143" fmla="*/ 3154588 w 4838791"/>
              <a:gd name="connsiteY143" fmla="*/ 455216 h 7584236"/>
              <a:gd name="connsiteX144" fmla="*/ 3122203 w 4838791"/>
              <a:gd name="connsiteY144" fmla="*/ 403781 h 7584236"/>
              <a:gd name="connsiteX145" fmla="*/ 2933608 w 4838791"/>
              <a:gd name="connsiteY145" fmla="*/ 451406 h 7584236"/>
              <a:gd name="connsiteX146" fmla="*/ 2588803 w 4838791"/>
              <a:gd name="connsiteY146" fmla="*/ 472361 h 7584236"/>
              <a:gd name="connsiteX147" fmla="*/ 2621188 w 4838791"/>
              <a:gd name="connsiteY147" fmla="*/ 295196 h 7584236"/>
              <a:gd name="connsiteX148" fmla="*/ 2706913 w 4838791"/>
              <a:gd name="connsiteY148" fmla="*/ 194231 h 7584236"/>
              <a:gd name="connsiteX149" fmla="*/ 2644048 w 4838791"/>
              <a:gd name="connsiteY149" fmla="*/ 85646 h 7584236"/>
              <a:gd name="connsiteX150" fmla="*/ 2621188 w 4838791"/>
              <a:gd name="connsiteY150" fmla="*/ 51356 h 7584236"/>
              <a:gd name="connsiteX151" fmla="*/ 2617377 w 4838791"/>
              <a:gd name="connsiteY151" fmla="*/ 7541 h 7584236"/>
              <a:gd name="connsiteX152" fmla="*/ 1855377 w 4838791"/>
              <a:gd name="connsiteY15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15623 w 4838791"/>
              <a:gd name="connsiteY132" fmla="*/ 1253411 h 7584236"/>
              <a:gd name="connsiteX133" fmla="*/ 3514633 w 4838791"/>
              <a:gd name="connsiteY133" fmla="*/ 1301036 h 7584236"/>
              <a:gd name="connsiteX134" fmla="*/ 3388903 w 4838791"/>
              <a:gd name="connsiteY134" fmla="*/ 1135301 h 7584236"/>
              <a:gd name="connsiteX135" fmla="*/ 3148873 w 4838791"/>
              <a:gd name="connsiteY135" fmla="*/ 1262936 h 7584236"/>
              <a:gd name="connsiteX136" fmla="*/ 2964088 w 4838791"/>
              <a:gd name="connsiteY136" fmla="*/ 1186736 h 7584236"/>
              <a:gd name="connsiteX137" fmla="*/ 2756443 w 4838791"/>
              <a:gd name="connsiteY137" fmla="*/ 1264841 h 7584236"/>
              <a:gd name="connsiteX138" fmla="*/ 2712628 w 4838791"/>
              <a:gd name="connsiteY138" fmla="*/ 1228646 h 7584236"/>
              <a:gd name="connsiteX139" fmla="*/ 2697388 w 4838791"/>
              <a:gd name="connsiteY139" fmla="*/ 990521 h 7584236"/>
              <a:gd name="connsiteX140" fmla="*/ 2731678 w 4838791"/>
              <a:gd name="connsiteY140" fmla="*/ 800021 h 7584236"/>
              <a:gd name="connsiteX141" fmla="*/ 2849788 w 4838791"/>
              <a:gd name="connsiteY141" fmla="*/ 681911 h 7584236"/>
              <a:gd name="connsiteX142" fmla="*/ 2971708 w 4838791"/>
              <a:gd name="connsiteY142" fmla="*/ 594281 h 7584236"/>
              <a:gd name="connsiteX143" fmla="*/ 3106963 w 4838791"/>
              <a:gd name="connsiteY143" fmla="*/ 497126 h 7584236"/>
              <a:gd name="connsiteX144" fmla="*/ 3154588 w 4838791"/>
              <a:gd name="connsiteY144" fmla="*/ 455216 h 7584236"/>
              <a:gd name="connsiteX145" fmla="*/ 3122203 w 4838791"/>
              <a:gd name="connsiteY145" fmla="*/ 403781 h 7584236"/>
              <a:gd name="connsiteX146" fmla="*/ 2933608 w 4838791"/>
              <a:gd name="connsiteY146" fmla="*/ 451406 h 7584236"/>
              <a:gd name="connsiteX147" fmla="*/ 2588803 w 4838791"/>
              <a:gd name="connsiteY147" fmla="*/ 472361 h 7584236"/>
              <a:gd name="connsiteX148" fmla="*/ 2621188 w 4838791"/>
              <a:gd name="connsiteY148" fmla="*/ 295196 h 7584236"/>
              <a:gd name="connsiteX149" fmla="*/ 2706913 w 4838791"/>
              <a:gd name="connsiteY149" fmla="*/ 194231 h 7584236"/>
              <a:gd name="connsiteX150" fmla="*/ 2644048 w 4838791"/>
              <a:gd name="connsiteY150" fmla="*/ 85646 h 7584236"/>
              <a:gd name="connsiteX151" fmla="*/ 2621188 w 4838791"/>
              <a:gd name="connsiteY151" fmla="*/ 51356 h 7584236"/>
              <a:gd name="connsiteX152" fmla="*/ 2617377 w 4838791"/>
              <a:gd name="connsiteY152" fmla="*/ 7541 h 7584236"/>
              <a:gd name="connsiteX153" fmla="*/ 1855377 w 4838791"/>
              <a:gd name="connsiteY15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34673 w 4838791"/>
              <a:gd name="connsiteY132" fmla="*/ 1592501 h 7584236"/>
              <a:gd name="connsiteX133" fmla="*/ 3815623 w 4838791"/>
              <a:gd name="connsiteY133" fmla="*/ 1253411 h 7584236"/>
              <a:gd name="connsiteX134" fmla="*/ 3514633 w 4838791"/>
              <a:gd name="connsiteY134" fmla="*/ 1301036 h 7584236"/>
              <a:gd name="connsiteX135" fmla="*/ 3388903 w 4838791"/>
              <a:gd name="connsiteY135" fmla="*/ 1135301 h 7584236"/>
              <a:gd name="connsiteX136" fmla="*/ 3148873 w 4838791"/>
              <a:gd name="connsiteY136" fmla="*/ 1262936 h 7584236"/>
              <a:gd name="connsiteX137" fmla="*/ 2964088 w 4838791"/>
              <a:gd name="connsiteY137" fmla="*/ 1186736 h 7584236"/>
              <a:gd name="connsiteX138" fmla="*/ 2756443 w 4838791"/>
              <a:gd name="connsiteY138" fmla="*/ 1264841 h 7584236"/>
              <a:gd name="connsiteX139" fmla="*/ 2712628 w 4838791"/>
              <a:gd name="connsiteY139" fmla="*/ 1228646 h 7584236"/>
              <a:gd name="connsiteX140" fmla="*/ 2697388 w 4838791"/>
              <a:gd name="connsiteY140" fmla="*/ 990521 h 7584236"/>
              <a:gd name="connsiteX141" fmla="*/ 2731678 w 4838791"/>
              <a:gd name="connsiteY141" fmla="*/ 800021 h 7584236"/>
              <a:gd name="connsiteX142" fmla="*/ 2849788 w 4838791"/>
              <a:gd name="connsiteY142" fmla="*/ 681911 h 7584236"/>
              <a:gd name="connsiteX143" fmla="*/ 2971708 w 4838791"/>
              <a:gd name="connsiteY143" fmla="*/ 594281 h 7584236"/>
              <a:gd name="connsiteX144" fmla="*/ 3106963 w 4838791"/>
              <a:gd name="connsiteY144" fmla="*/ 497126 h 7584236"/>
              <a:gd name="connsiteX145" fmla="*/ 3154588 w 4838791"/>
              <a:gd name="connsiteY145" fmla="*/ 455216 h 7584236"/>
              <a:gd name="connsiteX146" fmla="*/ 3122203 w 4838791"/>
              <a:gd name="connsiteY146" fmla="*/ 403781 h 7584236"/>
              <a:gd name="connsiteX147" fmla="*/ 2933608 w 4838791"/>
              <a:gd name="connsiteY147" fmla="*/ 451406 h 7584236"/>
              <a:gd name="connsiteX148" fmla="*/ 2588803 w 4838791"/>
              <a:gd name="connsiteY148" fmla="*/ 472361 h 7584236"/>
              <a:gd name="connsiteX149" fmla="*/ 2621188 w 4838791"/>
              <a:gd name="connsiteY149" fmla="*/ 295196 h 7584236"/>
              <a:gd name="connsiteX150" fmla="*/ 2706913 w 4838791"/>
              <a:gd name="connsiteY150" fmla="*/ 194231 h 7584236"/>
              <a:gd name="connsiteX151" fmla="*/ 2644048 w 4838791"/>
              <a:gd name="connsiteY151" fmla="*/ 85646 h 7584236"/>
              <a:gd name="connsiteX152" fmla="*/ 2621188 w 4838791"/>
              <a:gd name="connsiteY152" fmla="*/ 51356 h 7584236"/>
              <a:gd name="connsiteX153" fmla="*/ 2617377 w 4838791"/>
              <a:gd name="connsiteY153" fmla="*/ 7541 h 7584236"/>
              <a:gd name="connsiteX154" fmla="*/ 1855377 w 4838791"/>
              <a:gd name="connsiteY15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082323 w 4838791"/>
              <a:gd name="connsiteY132" fmla="*/ 1533446 h 7584236"/>
              <a:gd name="connsiteX133" fmla="*/ 3834673 w 4838791"/>
              <a:gd name="connsiteY133" fmla="*/ 1592501 h 7584236"/>
              <a:gd name="connsiteX134" fmla="*/ 3815623 w 4838791"/>
              <a:gd name="connsiteY134" fmla="*/ 1253411 h 7584236"/>
              <a:gd name="connsiteX135" fmla="*/ 3514633 w 4838791"/>
              <a:gd name="connsiteY135" fmla="*/ 1301036 h 7584236"/>
              <a:gd name="connsiteX136" fmla="*/ 3388903 w 4838791"/>
              <a:gd name="connsiteY136" fmla="*/ 1135301 h 7584236"/>
              <a:gd name="connsiteX137" fmla="*/ 3148873 w 4838791"/>
              <a:gd name="connsiteY137" fmla="*/ 1262936 h 7584236"/>
              <a:gd name="connsiteX138" fmla="*/ 2964088 w 4838791"/>
              <a:gd name="connsiteY138" fmla="*/ 1186736 h 7584236"/>
              <a:gd name="connsiteX139" fmla="*/ 2756443 w 4838791"/>
              <a:gd name="connsiteY139" fmla="*/ 1264841 h 7584236"/>
              <a:gd name="connsiteX140" fmla="*/ 2712628 w 4838791"/>
              <a:gd name="connsiteY140" fmla="*/ 1228646 h 7584236"/>
              <a:gd name="connsiteX141" fmla="*/ 2697388 w 4838791"/>
              <a:gd name="connsiteY141" fmla="*/ 990521 h 7584236"/>
              <a:gd name="connsiteX142" fmla="*/ 2731678 w 4838791"/>
              <a:gd name="connsiteY142" fmla="*/ 800021 h 7584236"/>
              <a:gd name="connsiteX143" fmla="*/ 2849788 w 4838791"/>
              <a:gd name="connsiteY143" fmla="*/ 681911 h 7584236"/>
              <a:gd name="connsiteX144" fmla="*/ 2971708 w 4838791"/>
              <a:gd name="connsiteY144" fmla="*/ 594281 h 7584236"/>
              <a:gd name="connsiteX145" fmla="*/ 3106963 w 4838791"/>
              <a:gd name="connsiteY145" fmla="*/ 497126 h 7584236"/>
              <a:gd name="connsiteX146" fmla="*/ 3154588 w 4838791"/>
              <a:gd name="connsiteY146" fmla="*/ 455216 h 7584236"/>
              <a:gd name="connsiteX147" fmla="*/ 3122203 w 4838791"/>
              <a:gd name="connsiteY147" fmla="*/ 403781 h 7584236"/>
              <a:gd name="connsiteX148" fmla="*/ 2933608 w 4838791"/>
              <a:gd name="connsiteY148" fmla="*/ 451406 h 7584236"/>
              <a:gd name="connsiteX149" fmla="*/ 2588803 w 4838791"/>
              <a:gd name="connsiteY149" fmla="*/ 472361 h 7584236"/>
              <a:gd name="connsiteX150" fmla="*/ 2621188 w 4838791"/>
              <a:gd name="connsiteY150" fmla="*/ 295196 h 7584236"/>
              <a:gd name="connsiteX151" fmla="*/ 2706913 w 4838791"/>
              <a:gd name="connsiteY151" fmla="*/ 194231 h 7584236"/>
              <a:gd name="connsiteX152" fmla="*/ 2644048 w 4838791"/>
              <a:gd name="connsiteY152" fmla="*/ 85646 h 7584236"/>
              <a:gd name="connsiteX153" fmla="*/ 2621188 w 4838791"/>
              <a:gd name="connsiteY153" fmla="*/ 51356 h 7584236"/>
              <a:gd name="connsiteX154" fmla="*/ 2617377 w 4838791"/>
              <a:gd name="connsiteY154" fmla="*/ 7541 h 7584236"/>
              <a:gd name="connsiteX155" fmla="*/ 1855377 w 4838791"/>
              <a:gd name="connsiteY15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261393 w 4838791"/>
              <a:gd name="connsiteY132" fmla="*/ 1903016 h 7584236"/>
              <a:gd name="connsiteX133" fmla="*/ 4082323 w 4838791"/>
              <a:gd name="connsiteY133" fmla="*/ 1533446 h 7584236"/>
              <a:gd name="connsiteX134" fmla="*/ 3834673 w 4838791"/>
              <a:gd name="connsiteY134" fmla="*/ 1592501 h 7584236"/>
              <a:gd name="connsiteX135" fmla="*/ 3815623 w 4838791"/>
              <a:gd name="connsiteY135" fmla="*/ 1253411 h 7584236"/>
              <a:gd name="connsiteX136" fmla="*/ 3514633 w 4838791"/>
              <a:gd name="connsiteY136" fmla="*/ 1301036 h 7584236"/>
              <a:gd name="connsiteX137" fmla="*/ 3388903 w 4838791"/>
              <a:gd name="connsiteY137" fmla="*/ 1135301 h 7584236"/>
              <a:gd name="connsiteX138" fmla="*/ 3148873 w 4838791"/>
              <a:gd name="connsiteY138" fmla="*/ 1262936 h 7584236"/>
              <a:gd name="connsiteX139" fmla="*/ 2964088 w 4838791"/>
              <a:gd name="connsiteY139" fmla="*/ 1186736 h 7584236"/>
              <a:gd name="connsiteX140" fmla="*/ 2756443 w 4838791"/>
              <a:gd name="connsiteY140" fmla="*/ 1264841 h 7584236"/>
              <a:gd name="connsiteX141" fmla="*/ 2712628 w 4838791"/>
              <a:gd name="connsiteY141" fmla="*/ 1228646 h 7584236"/>
              <a:gd name="connsiteX142" fmla="*/ 2697388 w 4838791"/>
              <a:gd name="connsiteY142" fmla="*/ 990521 h 7584236"/>
              <a:gd name="connsiteX143" fmla="*/ 2731678 w 4838791"/>
              <a:gd name="connsiteY143" fmla="*/ 800021 h 7584236"/>
              <a:gd name="connsiteX144" fmla="*/ 2849788 w 4838791"/>
              <a:gd name="connsiteY144" fmla="*/ 681911 h 7584236"/>
              <a:gd name="connsiteX145" fmla="*/ 2971708 w 4838791"/>
              <a:gd name="connsiteY145" fmla="*/ 594281 h 7584236"/>
              <a:gd name="connsiteX146" fmla="*/ 3106963 w 4838791"/>
              <a:gd name="connsiteY146" fmla="*/ 497126 h 7584236"/>
              <a:gd name="connsiteX147" fmla="*/ 3154588 w 4838791"/>
              <a:gd name="connsiteY147" fmla="*/ 455216 h 7584236"/>
              <a:gd name="connsiteX148" fmla="*/ 3122203 w 4838791"/>
              <a:gd name="connsiteY148" fmla="*/ 403781 h 7584236"/>
              <a:gd name="connsiteX149" fmla="*/ 2933608 w 4838791"/>
              <a:gd name="connsiteY149" fmla="*/ 451406 h 7584236"/>
              <a:gd name="connsiteX150" fmla="*/ 2588803 w 4838791"/>
              <a:gd name="connsiteY150" fmla="*/ 472361 h 7584236"/>
              <a:gd name="connsiteX151" fmla="*/ 2621188 w 4838791"/>
              <a:gd name="connsiteY151" fmla="*/ 295196 h 7584236"/>
              <a:gd name="connsiteX152" fmla="*/ 2706913 w 4838791"/>
              <a:gd name="connsiteY152" fmla="*/ 194231 h 7584236"/>
              <a:gd name="connsiteX153" fmla="*/ 2644048 w 4838791"/>
              <a:gd name="connsiteY153" fmla="*/ 85646 h 7584236"/>
              <a:gd name="connsiteX154" fmla="*/ 2621188 w 4838791"/>
              <a:gd name="connsiteY154" fmla="*/ 51356 h 7584236"/>
              <a:gd name="connsiteX155" fmla="*/ 2617377 w 4838791"/>
              <a:gd name="connsiteY155" fmla="*/ 7541 h 7584236"/>
              <a:gd name="connsiteX156" fmla="*/ 1855377 w 4838791"/>
              <a:gd name="connsiteY15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198528 w 4838791"/>
              <a:gd name="connsiteY132" fmla="*/ 2447846 h 7584236"/>
              <a:gd name="connsiteX133" fmla="*/ 4261393 w 4838791"/>
              <a:gd name="connsiteY133" fmla="*/ 1903016 h 7584236"/>
              <a:gd name="connsiteX134" fmla="*/ 4082323 w 4838791"/>
              <a:gd name="connsiteY134" fmla="*/ 1533446 h 7584236"/>
              <a:gd name="connsiteX135" fmla="*/ 3834673 w 4838791"/>
              <a:gd name="connsiteY135" fmla="*/ 1592501 h 7584236"/>
              <a:gd name="connsiteX136" fmla="*/ 3815623 w 4838791"/>
              <a:gd name="connsiteY136" fmla="*/ 1253411 h 7584236"/>
              <a:gd name="connsiteX137" fmla="*/ 3514633 w 4838791"/>
              <a:gd name="connsiteY137" fmla="*/ 1301036 h 7584236"/>
              <a:gd name="connsiteX138" fmla="*/ 3388903 w 4838791"/>
              <a:gd name="connsiteY138" fmla="*/ 1135301 h 7584236"/>
              <a:gd name="connsiteX139" fmla="*/ 3148873 w 4838791"/>
              <a:gd name="connsiteY139" fmla="*/ 1262936 h 7584236"/>
              <a:gd name="connsiteX140" fmla="*/ 2964088 w 4838791"/>
              <a:gd name="connsiteY140" fmla="*/ 1186736 h 7584236"/>
              <a:gd name="connsiteX141" fmla="*/ 2756443 w 4838791"/>
              <a:gd name="connsiteY141" fmla="*/ 1264841 h 7584236"/>
              <a:gd name="connsiteX142" fmla="*/ 2712628 w 4838791"/>
              <a:gd name="connsiteY142" fmla="*/ 1228646 h 7584236"/>
              <a:gd name="connsiteX143" fmla="*/ 2697388 w 4838791"/>
              <a:gd name="connsiteY143" fmla="*/ 990521 h 7584236"/>
              <a:gd name="connsiteX144" fmla="*/ 2731678 w 4838791"/>
              <a:gd name="connsiteY144" fmla="*/ 800021 h 7584236"/>
              <a:gd name="connsiteX145" fmla="*/ 2849788 w 4838791"/>
              <a:gd name="connsiteY145" fmla="*/ 681911 h 7584236"/>
              <a:gd name="connsiteX146" fmla="*/ 2971708 w 4838791"/>
              <a:gd name="connsiteY146" fmla="*/ 594281 h 7584236"/>
              <a:gd name="connsiteX147" fmla="*/ 3106963 w 4838791"/>
              <a:gd name="connsiteY147" fmla="*/ 497126 h 7584236"/>
              <a:gd name="connsiteX148" fmla="*/ 3154588 w 4838791"/>
              <a:gd name="connsiteY148" fmla="*/ 455216 h 7584236"/>
              <a:gd name="connsiteX149" fmla="*/ 3122203 w 4838791"/>
              <a:gd name="connsiteY149" fmla="*/ 403781 h 7584236"/>
              <a:gd name="connsiteX150" fmla="*/ 2933608 w 4838791"/>
              <a:gd name="connsiteY150" fmla="*/ 451406 h 7584236"/>
              <a:gd name="connsiteX151" fmla="*/ 2588803 w 4838791"/>
              <a:gd name="connsiteY151" fmla="*/ 472361 h 7584236"/>
              <a:gd name="connsiteX152" fmla="*/ 2621188 w 4838791"/>
              <a:gd name="connsiteY152" fmla="*/ 295196 h 7584236"/>
              <a:gd name="connsiteX153" fmla="*/ 2706913 w 4838791"/>
              <a:gd name="connsiteY153" fmla="*/ 194231 h 7584236"/>
              <a:gd name="connsiteX154" fmla="*/ 2644048 w 4838791"/>
              <a:gd name="connsiteY154" fmla="*/ 85646 h 7584236"/>
              <a:gd name="connsiteX155" fmla="*/ 2621188 w 4838791"/>
              <a:gd name="connsiteY155" fmla="*/ 51356 h 7584236"/>
              <a:gd name="connsiteX156" fmla="*/ 2617377 w 4838791"/>
              <a:gd name="connsiteY156" fmla="*/ 7541 h 7584236"/>
              <a:gd name="connsiteX157" fmla="*/ 1855377 w 4838791"/>
              <a:gd name="connsiteY15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594768 w 4838791"/>
              <a:gd name="connsiteY132" fmla="*/ 2245916 h 7584236"/>
              <a:gd name="connsiteX133" fmla="*/ 4442368 w 4838791"/>
              <a:gd name="connsiteY133" fmla="*/ 2112566 h 7584236"/>
              <a:gd name="connsiteX134" fmla="*/ 4198528 w 4838791"/>
              <a:gd name="connsiteY134" fmla="*/ 2447846 h 7584236"/>
              <a:gd name="connsiteX135" fmla="*/ 4261393 w 4838791"/>
              <a:gd name="connsiteY135" fmla="*/ 1903016 h 7584236"/>
              <a:gd name="connsiteX136" fmla="*/ 4082323 w 4838791"/>
              <a:gd name="connsiteY136" fmla="*/ 1533446 h 7584236"/>
              <a:gd name="connsiteX137" fmla="*/ 3834673 w 4838791"/>
              <a:gd name="connsiteY137" fmla="*/ 1592501 h 7584236"/>
              <a:gd name="connsiteX138" fmla="*/ 3815623 w 4838791"/>
              <a:gd name="connsiteY138" fmla="*/ 1253411 h 7584236"/>
              <a:gd name="connsiteX139" fmla="*/ 3514633 w 4838791"/>
              <a:gd name="connsiteY139" fmla="*/ 1301036 h 7584236"/>
              <a:gd name="connsiteX140" fmla="*/ 3388903 w 4838791"/>
              <a:gd name="connsiteY140" fmla="*/ 1135301 h 7584236"/>
              <a:gd name="connsiteX141" fmla="*/ 3148873 w 4838791"/>
              <a:gd name="connsiteY141" fmla="*/ 1262936 h 7584236"/>
              <a:gd name="connsiteX142" fmla="*/ 2964088 w 4838791"/>
              <a:gd name="connsiteY142" fmla="*/ 1186736 h 7584236"/>
              <a:gd name="connsiteX143" fmla="*/ 2756443 w 4838791"/>
              <a:gd name="connsiteY143" fmla="*/ 1264841 h 7584236"/>
              <a:gd name="connsiteX144" fmla="*/ 2712628 w 4838791"/>
              <a:gd name="connsiteY144" fmla="*/ 1228646 h 7584236"/>
              <a:gd name="connsiteX145" fmla="*/ 2697388 w 4838791"/>
              <a:gd name="connsiteY145" fmla="*/ 990521 h 7584236"/>
              <a:gd name="connsiteX146" fmla="*/ 2731678 w 4838791"/>
              <a:gd name="connsiteY146" fmla="*/ 800021 h 7584236"/>
              <a:gd name="connsiteX147" fmla="*/ 2849788 w 4838791"/>
              <a:gd name="connsiteY147" fmla="*/ 681911 h 7584236"/>
              <a:gd name="connsiteX148" fmla="*/ 2971708 w 4838791"/>
              <a:gd name="connsiteY148" fmla="*/ 594281 h 7584236"/>
              <a:gd name="connsiteX149" fmla="*/ 3106963 w 4838791"/>
              <a:gd name="connsiteY149" fmla="*/ 497126 h 7584236"/>
              <a:gd name="connsiteX150" fmla="*/ 3154588 w 4838791"/>
              <a:gd name="connsiteY150" fmla="*/ 455216 h 7584236"/>
              <a:gd name="connsiteX151" fmla="*/ 3122203 w 4838791"/>
              <a:gd name="connsiteY151" fmla="*/ 403781 h 7584236"/>
              <a:gd name="connsiteX152" fmla="*/ 2933608 w 4838791"/>
              <a:gd name="connsiteY152" fmla="*/ 451406 h 7584236"/>
              <a:gd name="connsiteX153" fmla="*/ 2588803 w 4838791"/>
              <a:gd name="connsiteY153" fmla="*/ 472361 h 7584236"/>
              <a:gd name="connsiteX154" fmla="*/ 2621188 w 4838791"/>
              <a:gd name="connsiteY154" fmla="*/ 295196 h 7584236"/>
              <a:gd name="connsiteX155" fmla="*/ 2706913 w 4838791"/>
              <a:gd name="connsiteY155" fmla="*/ 194231 h 7584236"/>
              <a:gd name="connsiteX156" fmla="*/ 2644048 w 4838791"/>
              <a:gd name="connsiteY156" fmla="*/ 85646 h 7584236"/>
              <a:gd name="connsiteX157" fmla="*/ 2621188 w 4838791"/>
              <a:gd name="connsiteY157" fmla="*/ 51356 h 7584236"/>
              <a:gd name="connsiteX158" fmla="*/ 2617377 w 4838791"/>
              <a:gd name="connsiteY158" fmla="*/ 7541 h 7584236"/>
              <a:gd name="connsiteX159" fmla="*/ 1855377 w 4838791"/>
              <a:gd name="connsiteY15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295683 w 4838791"/>
              <a:gd name="connsiteY136" fmla="*/ 2352596 h 7584236"/>
              <a:gd name="connsiteX137" fmla="*/ 4198528 w 4838791"/>
              <a:gd name="connsiteY137" fmla="*/ 2447846 h 7584236"/>
              <a:gd name="connsiteX138" fmla="*/ 4261393 w 4838791"/>
              <a:gd name="connsiteY138" fmla="*/ 1903016 h 7584236"/>
              <a:gd name="connsiteX139" fmla="*/ 4082323 w 4838791"/>
              <a:gd name="connsiteY139" fmla="*/ 1533446 h 7584236"/>
              <a:gd name="connsiteX140" fmla="*/ 3834673 w 4838791"/>
              <a:gd name="connsiteY140" fmla="*/ 1592501 h 7584236"/>
              <a:gd name="connsiteX141" fmla="*/ 3815623 w 4838791"/>
              <a:gd name="connsiteY141" fmla="*/ 1253411 h 7584236"/>
              <a:gd name="connsiteX142" fmla="*/ 3514633 w 4838791"/>
              <a:gd name="connsiteY142" fmla="*/ 1301036 h 7584236"/>
              <a:gd name="connsiteX143" fmla="*/ 3388903 w 4838791"/>
              <a:gd name="connsiteY143" fmla="*/ 1135301 h 7584236"/>
              <a:gd name="connsiteX144" fmla="*/ 3148873 w 4838791"/>
              <a:gd name="connsiteY144" fmla="*/ 1262936 h 7584236"/>
              <a:gd name="connsiteX145" fmla="*/ 2964088 w 4838791"/>
              <a:gd name="connsiteY145" fmla="*/ 1186736 h 7584236"/>
              <a:gd name="connsiteX146" fmla="*/ 2756443 w 4838791"/>
              <a:gd name="connsiteY146" fmla="*/ 1264841 h 7584236"/>
              <a:gd name="connsiteX147" fmla="*/ 2712628 w 4838791"/>
              <a:gd name="connsiteY147" fmla="*/ 1228646 h 7584236"/>
              <a:gd name="connsiteX148" fmla="*/ 2697388 w 4838791"/>
              <a:gd name="connsiteY148" fmla="*/ 990521 h 7584236"/>
              <a:gd name="connsiteX149" fmla="*/ 2731678 w 4838791"/>
              <a:gd name="connsiteY149" fmla="*/ 800021 h 7584236"/>
              <a:gd name="connsiteX150" fmla="*/ 2849788 w 4838791"/>
              <a:gd name="connsiteY150" fmla="*/ 681911 h 7584236"/>
              <a:gd name="connsiteX151" fmla="*/ 2971708 w 4838791"/>
              <a:gd name="connsiteY151" fmla="*/ 594281 h 7584236"/>
              <a:gd name="connsiteX152" fmla="*/ 3106963 w 4838791"/>
              <a:gd name="connsiteY152" fmla="*/ 497126 h 7584236"/>
              <a:gd name="connsiteX153" fmla="*/ 3154588 w 4838791"/>
              <a:gd name="connsiteY153" fmla="*/ 455216 h 7584236"/>
              <a:gd name="connsiteX154" fmla="*/ 3122203 w 4838791"/>
              <a:gd name="connsiteY154" fmla="*/ 403781 h 7584236"/>
              <a:gd name="connsiteX155" fmla="*/ 2933608 w 4838791"/>
              <a:gd name="connsiteY155" fmla="*/ 451406 h 7584236"/>
              <a:gd name="connsiteX156" fmla="*/ 2588803 w 4838791"/>
              <a:gd name="connsiteY156" fmla="*/ 472361 h 7584236"/>
              <a:gd name="connsiteX157" fmla="*/ 2621188 w 4838791"/>
              <a:gd name="connsiteY157" fmla="*/ 295196 h 7584236"/>
              <a:gd name="connsiteX158" fmla="*/ 2706913 w 4838791"/>
              <a:gd name="connsiteY158" fmla="*/ 194231 h 7584236"/>
              <a:gd name="connsiteX159" fmla="*/ 2644048 w 4838791"/>
              <a:gd name="connsiteY159" fmla="*/ 85646 h 7584236"/>
              <a:gd name="connsiteX160" fmla="*/ 2621188 w 4838791"/>
              <a:gd name="connsiteY160" fmla="*/ 51356 h 7584236"/>
              <a:gd name="connsiteX161" fmla="*/ 2617377 w 4838791"/>
              <a:gd name="connsiteY161" fmla="*/ 7541 h 7584236"/>
              <a:gd name="connsiteX162" fmla="*/ 1855377 w 4838791"/>
              <a:gd name="connsiteY16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52833 w 4838791"/>
              <a:gd name="connsiteY136" fmla="*/ 2348786 h 7584236"/>
              <a:gd name="connsiteX137" fmla="*/ 4295683 w 4838791"/>
              <a:gd name="connsiteY137" fmla="*/ 2352596 h 7584236"/>
              <a:gd name="connsiteX138" fmla="*/ 4198528 w 4838791"/>
              <a:gd name="connsiteY138" fmla="*/ 2447846 h 7584236"/>
              <a:gd name="connsiteX139" fmla="*/ 4261393 w 4838791"/>
              <a:gd name="connsiteY139" fmla="*/ 1903016 h 7584236"/>
              <a:gd name="connsiteX140" fmla="*/ 4082323 w 4838791"/>
              <a:gd name="connsiteY140" fmla="*/ 1533446 h 7584236"/>
              <a:gd name="connsiteX141" fmla="*/ 3834673 w 4838791"/>
              <a:gd name="connsiteY141" fmla="*/ 1592501 h 7584236"/>
              <a:gd name="connsiteX142" fmla="*/ 3815623 w 4838791"/>
              <a:gd name="connsiteY142" fmla="*/ 1253411 h 7584236"/>
              <a:gd name="connsiteX143" fmla="*/ 3514633 w 4838791"/>
              <a:gd name="connsiteY143" fmla="*/ 1301036 h 7584236"/>
              <a:gd name="connsiteX144" fmla="*/ 3388903 w 4838791"/>
              <a:gd name="connsiteY144" fmla="*/ 1135301 h 7584236"/>
              <a:gd name="connsiteX145" fmla="*/ 3148873 w 4838791"/>
              <a:gd name="connsiteY145" fmla="*/ 1262936 h 7584236"/>
              <a:gd name="connsiteX146" fmla="*/ 2964088 w 4838791"/>
              <a:gd name="connsiteY146" fmla="*/ 1186736 h 7584236"/>
              <a:gd name="connsiteX147" fmla="*/ 2756443 w 4838791"/>
              <a:gd name="connsiteY147" fmla="*/ 1264841 h 7584236"/>
              <a:gd name="connsiteX148" fmla="*/ 2712628 w 4838791"/>
              <a:gd name="connsiteY148" fmla="*/ 1228646 h 7584236"/>
              <a:gd name="connsiteX149" fmla="*/ 2697388 w 4838791"/>
              <a:gd name="connsiteY149" fmla="*/ 990521 h 7584236"/>
              <a:gd name="connsiteX150" fmla="*/ 2731678 w 4838791"/>
              <a:gd name="connsiteY150" fmla="*/ 800021 h 7584236"/>
              <a:gd name="connsiteX151" fmla="*/ 2849788 w 4838791"/>
              <a:gd name="connsiteY151" fmla="*/ 681911 h 7584236"/>
              <a:gd name="connsiteX152" fmla="*/ 2971708 w 4838791"/>
              <a:gd name="connsiteY152" fmla="*/ 594281 h 7584236"/>
              <a:gd name="connsiteX153" fmla="*/ 3106963 w 4838791"/>
              <a:gd name="connsiteY153" fmla="*/ 497126 h 7584236"/>
              <a:gd name="connsiteX154" fmla="*/ 3154588 w 4838791"/>
              <a:gd name="connsiteY154" fmla="*/ 455216 h 7584236"/>
              <a:gd name="connsiteX155" fmla="*/ 3122203 w 4838791"/>
              <a:gd name="connsiteY155" fmla="*/ 403781 h 7584236"/>
              <a:gd name="connsiteX156" fmla="*/ 2933608 w 4838791"/>
              <a:gd name="connsiteY156" fmla="*/ 451406 h 7584236"/>
              <a:gd name="connsiteX157" fmla="*/ 2588803 w 4838791"/>
              <a:gd name="connsiteY157" fmla="*/ 472361 h 7584236"/>
              <a:gd name="connsiteX158" fmla="*/ 2621188 w 4838791"/>
              <a:gd name="connsiteY158" fmla="*/ 295196 h 7584236"/>
              <a:gd name="connsiteX159" fmla="*/ 2706913 w 4838791"/>
              <a:gd name="connsiteY159" fmla="*/ 194231 h 7584236"/>
              <a:gd name="connsiteX160" fmla="*/ 2644048 w 4838791"/>
              <a:gd name="connsiteY160" fmla="*/ 85646 h 7584236"/>
              <a:gd name="connsiteX161" fmla="*/ 2621188 w 4838791"/>
              <a:gd name="connsiteY161" fmla="*/ 51356 h 7584236"/>
              <a:gd name="connsiteX162" fmla="*/ 2617377 w 4838791"/>
              <a:gd name="connsiteY162" fmla="*/ 7541 h 7584236"/>
              <a:gd name="connsiteX163" fmla="*/ 1855377 w 4838791"/>
              <a:gd name="connsiteY16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98553 w 4838791"/>
              <a:gd name="connsiteY136" fmla="*/ 2297351 h 7584236"/>
              <a:gd name="connsiteX137" fmla="*/ 4352833 w 4838791"/>
              <a:gd name="connsiteY137" fmla="*/ 2348786 h 7584236"/>
              <a:gd name="connsiteX138" fmla="*/ 4295683 w 4838791"/>
              <a:gd name="connsiteY138" fmla="*/ 2352596 h 7584236"/>
              <a:gd name="connsiteX139" fmla="*/ 4198528 w 4838791"/>
              <a:gd name="connsiteY139" fmla="*/ 2447846 h 7584236"/>
              <a:gd name="connsiteX140" fmla="*/ 4261393 w 4838791"/>
              <a:gd name="connsiteY140" fmla="*/ 1903016 h 7584236"/>
              <a:gd name="connsiteX141" fmla="*/ 4082323 w 4838791"/>
              <a:gd name="connsiteY141" fmla="*/ 1533446 h 7584236"/>
              <a:gd name="connsiteX142" fmla="*/ 3834673 w 4838791"/>
              <a:gd name="connsiteY142" fmla="*/ 1592501 h 7584236"/>
              <a:gd name="connsiteX143" fmla="*/ 3815623 w 4838791"/>
              <a:gd name="connsiteY143" fmla="*/ 1253411 h 7584236"/>
              <a:gd name="connsiteX144" fmla="*/ 3514633 w 4838791"/>
              <a:gd name="connsiteY144" fmla="*/ 1301036 h 7584236"/>
              <a:gd name="connsiteX145" fmla="*/ 3388903 w 4838791"/>
              <a:gd name="connsiteY145" fmla="*/ 1135301 h 7584236"/>
              <a:gd name="connsiteX146" fmla="*/ 3148873 w 4838791"/>
              <a:gd name="connsiteY146" fmla="*/ 1262936 h 7584236"/>
              <a:gd name="connsiteX147" fmla="*/ 2964088 w 4838791"/>
              <a:gd name="connsiteY147" fmla="*/ 1186736 h 7584236"/>
              <a:gd name="connsiteX148" fmla="*/ 2756443 w 4838791"/>
              <a:gd name="connsiteY148" fmla="*/ 1264841 h 7584236"/>
              <a:gd name="connsiteX149" fmla="*/ 2712628 w 4838791"/>
              <a:gd name="connsiteY149" fmla="*/ 1228646 h 7584236"/>
              <a:gd name="connsiteX150" fmla="*/ 2697388 w 4838791"/>
              <a:gd name="connsiteY150" fmla="*/ 990521 h 7584236"/>
              <a:gd name="connsiteX151" fmla="*/ 2731678 w 4838791"/>
              <a:gd name="connsiteY151" fmla="*/ 800021 h 7584236"/>
              <a:gd name="connsiteX152" fmla="*/ 2849788 w 4838791"/>
              <a:gd name="connsiteY152" fmla="*/ 681911 h 7584236"/>
              <a:gd name="connsiteX153" fmla="*/ 2971708 w 4838791"/>
              <a:gd name="connsiteY153" fmla="*/ 594281 h 7584236"/>
              <a:gd name="connsiteX154" fmla="*/ 3106963 w 4838791"/>
              <a:gd name="connsiteY154" fmla="*/ 497126 h 7584236"/>
              <a:gd name="connsiteX155" fmla="*/ 3154588 w 4838791"/>
              <a:gd name="connsiteY155" fmla="*/ 455216 h 7584236"/>
              <a:gd name="connsiteX156" fmla="*/ 3122203 w 4838791"/>
              <a:gd name="connsiteY156" fmla="*/ 403781 h 7584236"/>
              <a:gd name="connsiteX157" fmla="*/ 2933608 w 4838791"/>
              <a:gd name="connsiteY157" fmla="*/ 451406 h 7584236"/>
              <a:gd name="connsiteX158" fmla="*/ 2588803 w 4838791"/>
              <a:gd name="connsiteY158" fmla="*/ 472361 h 7584236"/>
              <a:gd name="connsiteX159" fmla="*/ 2621188 w 4838791"/>
              <a:gd name="connsiteY159" fmla="*/ 295196 h 7584236"/>
              <a:gd name="connsiteX160" fmla="*/ 2706913 w 4838791"/>
              <a:gd name="connsiteY160" fmla="*/ 194231 h 7584236"/>
              <a:gd name="connsiteX161" fmla="*/ 2644048 w 4838791"/>
              <a:gd name="connsiteY161" fmla="*/ 85646 h 7584236"/>
              <a:gd name="connsiteX162" fmla="*/ 2621188 w 4838791"/>
              <a:gd name="connsiteY162" fmla="*/ 51356 h 7584236"/>
              <a:gd name="connsiteX163" fmla="*/ 2617377 w 4838791"/>
              <a:gd name="connsiteY163" fmla="*/ 7541 h 7584236"/>
              <a:gd name="connsiteX164" fmla="*/ 1855377 w 4838791"/>
              <a:gd name="connsiteY16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42368 w 4838791"/>
              <a:gd name="connsiteY135" fmla="*/ 2112566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8528 w 4838791"/>
              <a:gd name="connsiteY141" fmla="*/ 2447846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26138 w 4838791"/>
              <a:gd name="connsiteY141" fmla="*/ 2396411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61393 w 4838791"/>
              <a:gd name="connsiteY143" fmla="*/ 1903016 h 7584236"/>
              <a:gd name="connsiteX144" fmla="*/ 4082323 w 4838791"/>
              <a:gd name="connsiteY144" fmla="*/ 1533446 h 7584236"/>
              <a:gd name="connsiteX145" fmla="*/ 3834673 w 4838791"/>
              <a:gd name="connsiteY145" fmla="*/ 1592501 h 7584236"/>
              <a:gd name="connsiteX146" fmla="*/ 3815623 w 4838791"/>
              <a:gd name="connsiteY146" fmla="*/ 1253411 h 7584236"/>
              <a:gd name="connsiteX147" fmla="*/ 3514633 w 4838791"/>
              <a:gd name="connsiteY147" fmla="*/ 1301036 h 7584236"/>
              <a:gd name="connsiteX148" fmla="*/ 3388903 w 4838791"/>
              <a:gd name="connsiteY148" fmla="*/ 1135301 h 7584236"/>
              <a:gd name="connsiteX149" fmla="*/ 3148873 w 4838791"/>
              <a:gd name="connsiteY149" fmla="*/ 1262936 h 7584236"/>
              <a:gd name="connsiteX150" fmla="*/ 2964088 w 4838791"/>
              <a:gd name="connsiteY150" fmla="*/ 1186736 h 7584236"/>
              <a:gd name="connsiteX151" fmla="*/ 2756443 w 4838791"/>
              <a:gd name="connsiteY151" fmla="*/ 1264841 h 7584236"/>
              <a:gd name="connsiteX152" fmla="*/ 2712628 w 4838791"/>
              <a:gd name="connsiteY152" fmla="*/ 1228646 h 7584236"/>
              <a:gd name="connsiteX153" fmla="*/ 2697388 w 4838791"/>
              <a:gd name="connsiteY153" fmla="*/ 990521 h 7584236"/>
              <a:gd name="connsiteX154" fmla="*/ 2731678 w 4838791"/>
              <a:gd name="connsiteY154" fmla="*/ 800021 h 7584236"/>
              <a:gd name="connsiteX155" fmla="*/ 2849788 w 4838791"/>
              <a:gd name="connsiteY155" fmla="*/ 681911 h 7584236"/>
              <a:gd name="connsiteX156" fmla="*/ 2971708 w 4838791"/>
              <a:gd name="connsiteY156" fmla="*/ 594281 h 7584236"/>
              <a:gd name="connsiteX157" fmla="*/ 3106963 w 4838791"/>
              <a:gd name="connsiteY157" fmla="*/ 497126 h 7584236"/>
              <a:gd name="connsiteX158" fmla="*/ 3154588 w 4838791"/>
              <a:gd name="connsiteY158" fmla="*/ 455216 h 7584236"/>
              <a:gd name="connsiteX159" fmla="*/ 3122203 w 4838791"/>
              <a:gd name="connsiteY159" fmla="*/ 403781 h 7584236"/>
              <a:gd name="connsiteX160" fmla="*/ 2933608 w 4838791"/>
              <a:gd name="connsiteY160" fmla="*/ 451406 h 7584236"/>
              <a:gd name="connsiteX161" fmla="*/ 2588803 w 4838791"/>
              <a:gd name="connsiteY161" fmla="*/ 472361 h 7584236"/>
              <a:gd name="connsiteX162" fmla="*/ 2621188 w 4838791"/>
              <a:gd name="connsiteY162" fmla="*/ 295196 h 7584236"/>
              <a:gd name="connsiteX163" fmla="*/ 2706913 w 4838791"/>
              <a:gd name="connsiteY163" fmla="*/ 194231 h 7584236"/>
              <a:gd name="connsiteX164" fmla="*/ 2644048 w 4838791"/>
              <a:gd name="connsiteY164" fmla="*/ 85646 h 7584236"/>
              <a:gd name="connsiteX165" fmla="*/ 2621188 w 4838791"/>
              <a:gd name="connsiteY165" fmla="*/ 51356 h 7584236"/>
              <a:gd name="connsiteX166" fmla="*/ 2617377 w 4838791"/>
              <a:gd name="connsiteY166" fmla="*/ 7541 h 7584236"/>
              <a:gd name="connsiteX167" fmla="*/ 1855377 w 4838791"/>
              <a:gd name="connsiteY16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261393 w 4838791"/>
              <a:gd name="connsiteY144" fmla="*/ 1903016 h 7584236"/>
              <a:gd name="connsiteX145" fmla="*/ 4082323 w 4838791"/>
              <a:gd name="connsiteY145" fmla="*/ 1533446 h 7584236"/>
              <a:gd name="connsiteX146" fmla="*/ 3834673 w 4838791"/>
              <a:gd name="connsiteY146" fmla="*/ 1592501 h 7584236"/>
              <a:gd name="connsiteX147" fmla="*/ 3815623 w 4838791"/>
              <a:gd name="connsiteY147" fmla="*/ 1253411 h 7584236"/>
              <a:gd name="connsiteX148" fmla="*/ 3514633 w 4838791"/>
              <a:gd name="connsiteY148" fmla="*/ 1301036 h 7584236"/>
              <a:gd name="connsiteX149" fmla="*/ 3388903 w 4838791"/>
              <a:gd name="connsiteY149" fmla="*/ 1135301 h 7584236"/>
              <a:gd name="connsiteX150" fmla="*/ 3148873 w 4838791"/>
              <a:gd name="connsiteY150" fmla="*/ 1262936 h 7584236"/>
              <a:gd name="connsiteX151" fmla="*/ 2964088 w 4838791"/>
              <a:gd name="connsiteY151" fmla="*/ 1186736 h 7584236"/>
              <a:gd name="connsiteX152" fmla="*/ 2756443 w 4838791"/>
              <a:gd name="connsiteY152" fmla="*/ 1264841 h 7584236"/>
              <a:gd name="connsiteX153" fmla="*/ 2712628 w 4838791"/>
              <a:gd name="connsiteY153" fmla="*/ 1228646 h 7584236"/>
              <a:gd name="connsiteX154" fmla="*/ 2697388 w 4838791"/>
              <a:gd name="connsiteY154" fmla="*/ 990521 h 7584236"/>
              <a:gd name="connsiteX155" fmla="*/ 2731678 w 4838791"/>
              <a:gd name="connsiteY155" fmla="*/ 800021 h 7584236"/>
              <a:gd name="connsiteX156" fmla="*/ 2849788 w 4838791"/>
              <a:gd name="connsiteY156" fmla="*/ 681911 h 7584236"/>
              <a:gd name="connsiteX157" fmla="*/ 2971708 w 4838791"/>
              <a:gd name="connsiteY157" fmla="*/ 594281 h 7584236"/>
              <a:gd name="connsiteX158" fmla="*/ 3106963 w 4838791"/>
              <a:gd name="connsiteY158" fmla="*/ 497126 h 7584236"/>
              <a:gd name="connsiteX159" fmla="*/ 3154588 w 4838791"/>
              <a:gd name="connsiteY159" fmla="*/ 455216 h 7584236"/>
              <a:gd name="connsiteX160" fmla="*/ 3122203 w 4838791"/>
              <a:gd name="connsiteY160" fmla="*/ 403781 h 7584236"/>
              <a:gd name="connsiteX161" fmla="*/ 2933608 w 4838791"/>
              <a:gd name="connsiteY161" fmla="*/ 451406 h 7584236"/>
              <a:gd name="connsiteX162" fmla="*/ 2588803 w 4838791"/>
              <a:gd name="connsiteY162" fmla="*/ 472361 h 7584236"/>
              <a:gd name="connsiteX163" fmla="*/ 2621188 w 4838791"/>
              <a:gd name="connsiteY163" fmla="*/ 295196 h 7584236"/>
              <a:gd name="connsiteX164" fmla="*/ 2706913 w 4838791"/>
              <a:gd name="connsiteY164" fmla="*/ 194231 h 7584236"/>
              <a:gd name="connsiteX165" fmla="*/ 2644048 w 4838791"/>
              <a:gd name="connsiteY165" fmla="*/ 85646 h 7584236"/>
              <a:gd name="connsiteX166" fmla="*/ 2621188 w 4838791"/>
              <a:gd name="connsiteY166" fmla="*/ 51356 h 7584236"/>
              <a:gd name="connsiteX167" fmla="*/ 2617377 w 4838791"/>
              <a:gd name="connsiteY167" fmla="*/ 7541 h 7584236"/>
              <a:gd name="connsiteX168" fmla="*/ 1855377 w 4838791"/>
              <a:gd name="connsiteY16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61393 w 4838791"/>
              <a:gd name="connsiteY145" fmla="*/ 1903016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189003 w 4838791"/>
              <a:gd name="connsiteY146" fmla="*/ 1702991 h 7584236"/>
              <a:gd name="connsiteX147" fmla="*/ 4082323 w 4838791"/>
              <a:gd name="connsiteY147" fmla="*/ 1533446 h 7584236"/>
              <a:gd name="connsiteX148" fmla="*/ 3834673 w 4838791"/>
              <a:gd name="connsiteY148" fmla="*/ 1592501 h 7584236"/>
              <a:gd name="connsiteX149" fmla="*/ 3815623 w 4838791"/>
              <a:gd name="connsiteY149" fmla="*/ 1253411 h 7584236"/>
              <a:gd name="connsiteX150" fmla="*/ 3514633 w 4838791"/>
              <a:gd name="connsiteY150" fmla="*/ 1301036 h 7584236"/>
              <a:gd name="connsiteX151" fmla="*/ 3388903 w 4838791"/>
              <a:gd name="connsiteY151" fmla="*/ 1135301 h 7584236"/>
              <a:gd name="connsiteX152" fmla="*/ 3148873 w 4838791"/>
              <a:gd name="connsiteY152" fmla="*/ 1262936 h 7584236"/>
              <a:gd name="connsiteX153" fmla="*/ 2964088 w 4838791"/>
              <a:gd name="connsiteY153" fmla="*/ 1186736 h 7584236"/>
              <a:gd name="connsiteX154" fmla="*/ 2756443 w 4838791"/>
              <a:gd name="connsiteY154" fmla="*/ 1264841 h 7584236"/>
              <a:gd name="connsiteX155" fmla="*/ 2712628 w 4838791"/>
              <a:gd name="connsiteY155" fmla="*/ 1228646 h 7584236"/>
              <a:gd name="connsiteX156" fmla="*/ 2697388 w 4838791"/>
              <a:gd name="connsiteY156" fmla="*/ 990521 h 7584236"/>
              <a:gd name="connsiteX157" fmla="*/ 2731678 w 4838791"/>
              <a:gd name="connsiteY157" fmla="*/ 800021 h 7584236"/>
              <a:gd name="connsiteX158" fmla="*/ 2849788 w 4838791"/>
              <a:gd name="connsiteY158" fmla="*/ 681911 h 7584236"/>
              <a:gd name="connsiteX159" fmla="*/ 2971708 w 4838791"/>
              <a:gd name="connsiteY159" fmla="*/ 594281 h 7584236"/>
              <a:gd name="connsiteX160" fmla="*/ 3106963 w 4838791"/>
              <a:gd name="connsiteY160" fmla="*/ 497126 h 7584236"/>
              <a:gd name="connsiteX161" fmla="*/ 3154588 w 4838791"/>
              <a:gd name="connsiteY161" fmla="*/ 455216 h 7584236"/>
              <a:gd name="connsiteX162" fmla="*/ 3122203 w 4838791"/>
              <a:gd name="connsiteY162" fmla="*/ 403781 h 7584236"/>
              <a:gd name="connsiteX163" fmla="*/ 2933608 w 4838791"/>
              <a:gd name="connsiteY163" fmla="*/ 451406 h 7584236"/>
              <a:gd name="connsiteX164" fmla="*/ 2588803 w 4838791"/>
              <a:gd name="connsiteY164" fmla="*/ 472361 h 7584236"/>
              <a:gd name="connsiteX165" fmla="*/ 2621188 w 4838791"/>
              <a:gd name="connsiteY165" fmla="*/ 295196 h 7584236"/>
              <a:gd name="connsiteX166" fmla="*/ 2706913 w 4838791"/>
              <a:gd name="connsiteY166" fmla="*/ 194231 h 7584236"/>
              <a:gd name="connsiteX167" fmla="*/ 2644048 w 4838791"/>
              <a:gd name="connsiteY167" fmla="*/ 85646 h 7584236"/>
              <a:gd name="connsiteX168" fmla="*/ 2621188 w 4838791"/>
              <a:gd name="connsiteY168" fmla="*/ 51356 h 7584236"/>
              <a:gd name="connsiteX169" fmla="*/ 2617377 w 4838791"/>
              <a:gd name="connsiteY169" fmla="*/ 7541 h 7584236"/>
              <a:gd name="connsiteX170" fmla="*/ 1855377 w 4838791"/>
              <a:gd name="connsiteY170" fmla="*/ 7541 h 7584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838791" h="7584236">
                <a:moveTo>
                  <a:pt x="1855377" y="7541"/>
                </a:moveTo>
                <a:cubicBezTo>
                  <a:pt x="1802672" y="24051"/>
                  <a:pt x="1749967" y="40561"/>
                  <a:pt x="1718217" y="76121"/>
                </a:cubicBezTo>
                <a:cubicBezTo>
                  <a:pt x="1686467" y="111681"/>
                  <a:pt x="1675037" y="181531"/>
                  <a:pt x="1664877" y="220901"/>
                </a:cubicBezTo>
                <a:cubicBezTo>
                  <a:pt x="1654717" y="260271"/>
                  <a:pt x="1678847" y="288211"/>
                  <a:pt x="1657257" y="312341"/>
                </a:cubicBezTo>
                <a:cubicBezTo>
                  <a:pt x="1635667" y="336471"/>
                  <a:pt x="1568357" y="335201"/>
                  <a:pt x="1535337" y="365681"/>
                </a:cubicBezTo>
                <a:cubicBezTo>
                  <a:pt x="1502317" y="396161"/>
                  <a:pt x="1465487" y="445691"/>
                  <a:pt x="1459137" y="495221"/>
                </a:cubicBezTo>
                <a:cubicBezTo>
                  <a:pt x="1452787" y="544751"/>
                  <a:pt x="1506127" y="620951"/>
                  <a:pt x="1497237" y="662861"/>
                </a:cubicBezTo>
                <a:cubicBezTo>
                  <a:pt x="1488347" y="704771"/>
                  <a:pt x="1438817" y="753031"/>
                  <a:pt x="1405797" y="746681"/>
                </a:cubicBezTo>
                <a:cubicBezTo>
                  <a:pt x="1372777" y="740331"/>
                  <a:pt x="1314357" y="664131"/>
                  <a:pt x="1299117" y="624761"/>
                </a:cubicBezTo>
                <a:cubicBezTo>
                  <a:pt x="1283877" y="585391"/>
                  <a:pt x="1308007" y="548561"/>
                  <a:pt x="1314357" y="510461"/>
                </a:cubicBezTo>
                <a:cubicBezTo>
                  <a:pt x="1320707" y="472361"/>
                  <a:pt x="1348647" y="421561"/>
                  <a:pt x="1337217" y="396161"/>
                </a:cubicBezTo>
                <a:cubicBezTo>
                  <a:pt x="1325787" y="370761"/>
                  <a:pt x="1288957" y="363141"/>
                  <a:pt x="1245777" y="358061"/>
                </a:cubicBezTo>
                <a:cubicBezTo>
                  <a:pt x="1202597" y="352981"/>
                  <a:pt x="1134017" y="389811"/>
                  <a:pt x="1078137" y="365681"/>
                </a:cubicBezTo>
                <a:cubicBezTo>
                  <a:pt x="1022257" y="341551"/>
                  <a:pt x="960027" y="251381"/>
                  <a:pt x="910497" y="213281"/>
                </a:cubicBezTo>
                <a:cubicBezTo>
                  <a:pt x="860967" y="175181"/>
                  <a:pt x="821597" y="140891"/>
                  <a:pt x="780957" y="137081"/>
                </a:cubicBezTo>
                <a:cubicBezTo>
                  <a:pt x="740317" y="133271"/>
                  <a:pt x="698407" y="196771"/>
                  <a:pt x="666657" y="190421"/>
                </a:cubicBezTo>
                <a:cubicBezTo>
                  <a:pt x="634907" y="184071"/>
                  <a:pt x="614587" y="116761"/>
                  <a:pt x="590457" y="98981"/>
                </a:cubicBezTo>
                <a:cubicBezTo>
                  <a:pt x="566327" y="81201"/>
                  <a:pt x="546007" y="98981"/>
                  <a:pt x="521877" y="83741"/>
                </a:cubicBezTo>
                <a:cubicBezTo>
                  <a:pt x="497747" y="68501"/>
                  <a:pt x="478697" y="13891"/>
                  <a:pt x="445677" y="7541"/>
                </a:cubicBezTo>
                <a:cubicBezTo>
                  <a:pt x="412657" y="1191"/>
                  <a:pt x="356777" y="25321"/>
                  <a:pt x="323757" y="45641"/>
                </a:cubicBezTo>
                <a:cubicBezTo>
                  <a:pt x="290737" y="65961"/>
                  <a:pt x="285657" y="100251"/>
                  <a:pt x="247557" y="129461"/>
                </a:cubicBezTo>
                <a:cubicBezTo>
                  <a:pt x="209457" y="158671"/>
                  <a:pt x="133257" y="173911"/>
                  <a:pt x="95157" y="220901"/>
                </a:cubicBezTo>
                <a:cubicBezTo>
                  <a:pt x="57057" y="267891"/>
                  <a:pt x="32927" y="360601"/>
                  <a:pt x="18957" y="411401"/>
                </a:cubicBezTo>
                <a:cubicBezTo>
                  <a:pt x="4987" y="462201"/>
                  <a:pt x="-11523" y="482521"/>
                  <a:pt x="11337" y="525701"/>
                </a:cubicBezTo>
                <a:cubicBezTo>
                  <a:pt x="34197" y="568881"/>
                  <a:pt x="90077" y="624761"/>
                  <a:pt x="156117" y="670481"/>
                </a:cubicBezTo>
                <a:cubicBezTo>
                  <a:pt x="222157" y="716201"/>
                  <a:pt x="350427" y="764461"/>
                  <a:pt x="407577" y="800021"/>
                </a:cubicBezTo>
                <a:cubicBezTo>
                  <a:pt x="464727" y="835581"/>
                  <a:pt x="453297" y="843201"/>
                  <a:pt x="499017" y="883841"/>
                </a:cubicBezTo>
                <a:cubicBezTo>
                  <a:pt x="544737" y="924481"/>
                  <a:pt x="617127" y="1000681"/>
                  <a:pt x="681897" y="1043861"/>
                </a:cubicBezTo>
                <a:cubicBezTo>
                  <a:pt x="746667" y="1087041"/>
                  <a:pt x="833027" y="1095931"/>
                  <a:pt x="887637" y="1142921"/>
                </a:cubicBezTo>
                <a:cubicBezTo>
                  <a:pt x="942247" y="1189911"/>
                  <a:pt x="980347" y="1282621"/>
                  <a:pt x="1009557" y="1325801"/>
                </a:cubicBezTo>
                <a:cubicBezTo>
                  <a:pt x="1038767" y="1368981"/>
                  <a:pt x="1064167" y="1362631"/>
                  <a:pt x="1062897" y="1402001"/>
                </a:cubicBezTo>
                <a:cubicBezTo>
                  <a:pt x="1061627" y="1441371"/>
                  <a:pt x="1010827" y="1506141"/>
                  <a:pt x="1001937" y="1562021"/>
                </a:cubicBezTo>
                <a:cubicBezTo>
                  <a:pt x="993047" y="1617901"/>
                  <a:pt x="987967" y="1672511"/>
                  <a:pt x="1009557" y="1737281"/>
                </a:cubicBezTo>
                <a:cubicBezTo>
                  <a:pt x="1031147" y="1802051"/>
                  <a:pt x="1098457" y="1897301"/>
                  <a:pt x="1131477" y="1950641"/>
                </a:cubicBezTo>
                <a:cubicBezTo>
                  <a:pt x="1164497" y="2003981"/>
                  <a:pt x="1174657" y="2025571"/>
                  <a:pt x="1207677" y="2057321"/>
                </a:cubicBezTo>
                <a:cubicBezTo>
                  <a:pt x="1240697" y="2089071"/>
                  <a:pt x="1330867" y="2108121"/>
                  <a:pt x="1329597" y="2141141"/>
                </a:cubicBezTo>
                <a:cubicBezTo>
                  <a:pt x="1328327" y="2174161"/>
                  <a:pt x="1239427" y="2210991"/>
                  <a:pt x="1200057" y="2255441"/>
                </a:cubicBezTo>
                <a:cubicBezTo>
                  <a:pt x="1160687" y="2299891"/>
                  <a:pt x="1111157" y="2359581"/>
                  <a:pt x="1093377" y="2407841"/>
                </a:cubicBezTo>
                <a:cubicBezTo>
                  <a:pt x="1075597" y="2456101"/>
                  <a:pt x="1084487" y="2495471"/>
                  <a:pt x="1093377" y="2545001"/>
                </a:cubicBezTo>
                <a:cubicBezTo>
                  <a:pt x="1102267" y="2594531"/>
                  <a:pt x="1140367" y="2668191"/>
                  <a:pt x="1146717" y="2705021"/>
                </a:cubicBezTo>
                <a:cubicBezTo>
                  <a:pt x="1153067" y="2741851"/>
                  <a:pt x="1160687" y="2763441"/>
                  <a:pt x="1131477" y="2765981"/>
                </a:cubicBezTo>
                <a:cubicBezTo>
                  <a:pt x="1102267" y="2768521"/>
                  <a:pt x="1017177" y="2725341"/>
                  <a:pt x="971457" y="2720261"/>
                </a:cubicBezTo>
                <a:cubicBezTo>
                  <a:pt x="925737" y="2715181"/>
                  <a:pt x="900337" y="2722801"/>
                  <a:pt x="857157" y="2735501"/>
                </a:cubicBezTo>
                <a:cubicBezTo>
                  <a:pt x="813977" y="2748201"/>
                  <a:pt x="780957" y="2765981"/>
                  <a:pt x="712377" y="2796461"/>
                </a:cubicBezTo>
                <a:cubicBezTo>
                  <a:pt x="643797" y="2826941"/>
                  <a:pt x="496477" y="2875201"/>
                  <a:pt x="445677" y="2918381"/>
                </a:cubicBezTo>
                <a:cubicBezTo>
                  <a:pt x="394877" y="2961561"/>
                  <a:pt x="397417" y="3002201"/>
                  <a:pt x="407577" y="3055541"/>
                </a:cubicBezTo>
                <a:cubicBezTo>
                  <a:pt x="417737" y="3108881"/>
                  <a:pt x="449487" y="3193971"/>
                  <a:pt x="506637" y="3238421"/>
                </a:cubicBezTo>
                <a:cubicBezTo>
                  <a:pt x="563787" y="3282871"/>
                  <a:pt x="680627" y="3307001"/>
                  <a:pt x="750477" y="3322241"/>
                </a:cubicBezTo>
                <a:cubicBezTo>
                  <a:pt x="820327" y="3337481"/>
                  <a:pt x="869857" y="3329861"/>
                  <a:pt x="925737" y="3329861"/>
                </a:cubicBezTo>
                <a:cubicBezTo>
                  <a:pt x="981617" y="3329861"/>
                  <a:pt x="1037497" y="3315891"/>
                  <a:pt x="1085757" y="3322241"/>
                </a:cubicBezTo>
                <a:cubicBezTo>
                  <a:pt x="1134017" y="3328591"/>
                  <a:pt x="1178467" y="3347641"/>
                  <a:pt x="1215297" y="3367961"/>
                </a:cubicBezTo>
                <a:cubicBezTo>
                  <a:pt x="1252127" y="3388281"/>
                  <a:pt x="1281337" y="3426381"/>
                  <a:pt x="1306737" y="3444161"/>
                </a:cubicBezTo>
                <a:cubicBezTo>
                  <a:pt x="1332137" y="3461941"/>
                  <a:pt x="1391827" y="3468291"/>
                  <a:pt x="1367697" y="3474641"/>
                </a:cubicBezTo>
                <a:cubicBezTo>
                  <a:pt x="1343567" y="3480991"/>
                  <a:pt x="1231807" y="3473371"/>
                  <a:pt x="1161957" y="3482261"/>
                </a:cubicBezTo>
                <a:cubicBezTo>
                  <a:pt x="1092107" y="3491151"/>
                  <a:pt x="948597" y="3527981"/>
                  <a:pt x="948597" y="3527981"/>
                </a:cubicBezTo>
                <a:cubicBezTo>
                  <a:pt x="885097" y="3541951"/>
                  <a:pt x="829217" y="3553381"/>
                  <a:pt x="780957" y="3566081"/>
                </a:cubicBezTo>
                <a:cubicBezTo>
                  <a:pt x="732697" y="3578781"/>
                  <a:pt x="690787" y="3592751"/>
                  <a:pt x="659037" y="3604181"/>
                </a:cubicBezTo>
                <a:cubicBezTo>
                  <a:pt x="627287" y="3615611"/>
                  <a:pt x="610777" y="3602911"/>
                  <a:pt x="590457" y="3634661"/>
                </a:cubicBezTo>
                <a:cubicBezTo>
                  <a:pt x="570137" y="3666411"/>
                  <a:pt x="534577" y="3729911"/>
                  <a:pt x="537117" y="3794681"/>
                </a:cubicBezTo>
                <a:cubicBezTo>
                  <a:pt x="539657" y="3859451"/>
                  <a:pt x="587917" y="3966131"/>
                  <a:pt x="605697" y="4023281"/>
                </a:cubicBezTo>
                <a:cubicBezTo>
                  <a:pt x="623477" y="4080431"/>
                  <a:pt x="648877" y="4093131"/>
                  <a:pt x="643797" y="4137581"/>
                </a:cubicBezTo>
                <a:cubicBezTo>
                  <a:pt x="638717" y="4182031"/>
                  <a:pt x="618397" y="4248071"/>
                  <a:pt x="575217" y="4289981"/>
                </a:cubicBezTo>
                <a:cubicBezTo>
                  <a:pt x="532037" y="4331891"/>
                  <a:pt x="430437" y="4345861"/>
                  <a:pt x="384717" y="4389041"/>
                </a:cubicBezTo>
                <a:cubicBezTo>
                  <a:pt x="338997" y="4432221"/>
                  <a:pt x="328837" y="4496991"/>
                  <a:pt x="300897" y="4549061"/>
                </a:cubicBezTo>
                <a:cubicBezTo>
                  <a:pt x="272957" y="4601131"/>
                  <a:pt x="247557" y="4644311"/>
                  <a:pt x="217077" y="4701461"/>
                </a:cubicBezTo>
                <a:cubicBezTo>
                  <a:pt x="186597" y="4758611"/>
                  <a:pt x="133257" y="4844971"/>
                  <a:pt x="118017" y="4891961"/>
                </a:cubicBezTo>
                <a:cubicBezTo>
                  <a:pt x="102777" y="4938951"/>
                  <a:pt x="101507" y="4970701"/>
                  <a:pt x="125637" y="4983401"/>
                </a:cubicBezTo>
                <a:cubicBezTo>
                  <a:pt x="149767" y="4996101"/>
                  <a:pt x="213267" y="4992291"/>
                  <a:pt x="262797" y="4968161"/>
                </a:cubicBezTo>
                <a:cubicBezTo>
                  <a:pt x="312327" y="4944031"/>
                  <a:pt x="366937" y="4876721"/>
                  <a:pt x="422817" y="4838621"/>
                </a:cubicBezTo>
                <a:cubicBezTo>
                  <a:pt x="478697" y="4800521"/>
                  <a:pt x="528227" y="4772581"/>
                  <a:pt x="598077" y="4739561"/>
                </a:cubicBezTo>
                <a:cubicBezTo>
                  <a:pt x="667927" y="4706541"/>
                  <a:pt x="782227" y="4670981"/>
                  <a:pt x="841917" y="4640501"/>
                </a:cubicBezTo>
                <a:cubicBezTo>
                  <a:pt x="901607" y="4610021"/>
                  <a:pt x="907957" y="4571921"/>
                  <a:pt x="956217" y="4556681"/>
                </a:cubicBezTo>
                <a:cubicBezTo>
                  <a:pt x="1004477" y="4541441"/>
                  <a:pt x="1078137" y="4541441"/>
                  <a:pt x="1131477" y="4549061"/>
                </a:cubicBezTo>
                <a:cubicBezTo>
                  <a:pt x="1184817" y="4556681"/>
                  <a:pt x="1231807" y="4590971"/>
                  <a:pt x="1276257" y="4602401"/>
                </a:cubicBezTo>
                <a:cubicBezTo>
                  <a:pt x="1320707" y="4613831"/>
                  <a:pt x="1357537" y="4632881"/>
                  <a:pt x="1398177" y="4617641"/>
                </a:cubicBezTo>
                <a:cubicBezTo>
                  <a:pt x="1438817" y="4602401"/>
                  <a:pt x="1479457" y="4531281"/>
                  <a:pt x="1520097" y="4510961"/>
                </a:cubicBezTo>
                <a:cubicBezTo>
                  <a:pt x="1560737" y="4490641"/>
                  <a:pt x="1611537" y="4498261"/>
                  <a:pt x="1642017" y="4495721"/>
                </a:cubicBezTo>
                <a:cubicBezTo>
                  <a:pt x="1672497" y="4493181"/>
                  <a:pt x="1667417" y="4522391"/>
                  <a:pt x="1702977" y="4495721"/>
                </a:cubicBezTo>
                <a:cubicBezTo>
                  <a:pt x="1738537" y="4469051"/>
                  <a:pt x="1800767" y="4382691"/>
                  <a:pt x="1855377" y="4335701"/>
                </a:cubicBezTo>
                <a:cubicBezTo>
                  <a:pt x="1909987" y="4288711"/>
                  <a:pt x="2030637" y="4213781"/>
                  <a:pt x="2030637" y="4213781"/>
                </a:cubicBezTo>
                <a:cubicBezTo>
                  <a:pt x="2081437" y="4178221"/>
                  <a:pt x="2120807" y="4160441"/>
                  <a:pt x="2160177" y="4122341"/>
                </a:cubicBezTo>
                <a:cubicBezTo>
                  <a:pt x="2199547" y="4084241"/>
                  <a:pt x="2238917" y="3990261"/>
                  <a:pt x="2266857" y="3985181"/>
                </a:cubicBezTo>
                <a:cubicBezTo>
                  <a:pt x="2294797" y="3980101"/>
                  <a:pt x="2321467" y="4048681"/>
                  <a:pt x="2327817" y="4091861"/>
                </a:cubicBezTo>
                <a:cubicBezTo>
                  <a:pt x="2334167" y="4135041"/>
                  <a:pt x="2317657" y="4192191"/>
                  <a:pt x="2304957" y="4244261"/>
                </a:cubicBezTo>
                <a:cubicBezTo>
                  <a:pt x="2292257" y="4296331"/>
                  <a:pt x="2265587" y="4358561"/>
                  <a:pt x="2251617" y="4404281"/>
                </a:cubicBezTo>
                <a:cubicBezTo>
                  <a:pt x="2237647" y="4450001"/>
                  <a:pt x="2203357" y="4481751"/>
                  <a:pt x="2221137" y="4518581"/>
                </a:cubicBezTo>
                <a:cubicBezTo>
                  <a:pt x="2238917" y="4555411"/>
                  <a:pt x="2312577" y="4613831"/>
                  <a:pt x="2358297" y="4625261"/>
                </a:cubicBezTo>
                <a:cubicBezTo>
                  <a:pt x="2404017" y="4636691"/>
                  <a:pt x="2459897" y="4584621"/>
                  <a:pt x="2495457" y="4587161"/>
                </a:cubicBezTo>
                <a:cubicBezTo>
                  <a:pt x="2531017" y="4589701"/>
                  <a:pt x="2556417" y="4616371"/>
                  <a:pt x="2571657" y="4640501"/>
                </a:cubicBezTo>
                <a:cubicBezTo>
                  <a:pt x="2586897" y="4664631"/>
                  <a:pt x="2584357" y="4701461"/>
                  <a:pt x="2586897" y="4731941"/>
                </a:cubicBezTo>
                <a:cubicBezTo>
                  <a:pt x="2589437" y="4762421"/>
                  <a:pt x="2561497" y="4781471"/>
                  <a:pt x="2586897" y="4823381"/>
                </a:cubicBezTo>
                <a:cubicBezTo>
                  <a:pt x="2612297" y="4865291"/>
                  <a:pt x="2699927" y="4936411"/>
                  <a:pt x="2739297" y="4983401"/>
                </a:cubicBezTo>
                <a:cubicBezTo>
                  <a:pt x="2778667" y="5030391"/>
                  <a:pt x="2778667" y="5068491"/>
                  <a:pt x="2823117" y="5105321"/>
                </a:cubicBezTo>
                <a:cubicBezTo>
                  <a:pt x="2867567" y="5142151"/>
                  <a:pt x="2956467" y="5178981"/>
                  <a:pt x="3005997" y="5204381"/>
                </a:cubicBezTo>
                <a:cubicBezTo>
                  <a:pt x="3055527" y="5229781"/>
                  <a:pt x="3064417" y="5234861"/>
                  <a:pt x="3120297" y="5257721"/>
                </a:cubicBezTo>
                <a:cubicBezTo>
                  <a:pt x="3176177" y="5280581"/>
                  <a:pt x="3279047" y="5311061"/>
                  <a:pt x="3341277" y="5341541"/>
                </a:cubicBezTo>
                <a:cubicBezTo>
                  <a:pt x="3403507" y="5372021"/>
                  <a:pt x="3447957" y="5403771"/>
                  <a:pt x="3493677" y="5440601"/>
                </a:cubicBezTo>
                <a:cubicBezTo>
                  <a:pt x="3539397" y="5477431"/>
                  <a:pt x="3586387" y="5529501"/>
                  <a:pt x="3615597" y="5562521"/>
                </a:cubicBezTo>
                <a:cubicBezTo>
                  <a:pt x="3644807" y="5595541"/>
                  <a:pt x="3687987" y="5608241"/>
                  <a:pt x="3668937" y="5638721"/>
                </a:cubicBezTo>
                <a:cubicBezTo>
                  <a:pt x="3649887" y="5669201"/>
                  <a:pt x="3547017" y="5717461"/>
                  <a:pt x="3501297" y="5745401"/>
                </a:cubicBezTo>
                <a:cubicBezTo>
                  <a:pt x="3455577" y="5773341"/>
                  <a:pt x="3430177" y="5784771"/>
                  <a:pt x="3394617" y="5806361"/>
                </a:cubicBezTo>
                <a:cubicBezTo>
                  <a:pt x="3359057" y="5827951"/>
                  <a:pt x="3317147" y="5860971"/>
                  <a:pt x="3287937" y="5874941"/>
                </a:cubicBezTo>
                <a:cubicBezTo>
                  <a:pt x="3258727" y="5888911"/>
                  <a:pt x="3254917" y="5911771"/>
                  <a:pt x="3219357" y="5890181"/>
                </a:cubicBezTo>
                <a:cubicBezTo>
                  <a:pt x="3183797" y="5868591"/>
                  <a:pt x="3126647" y="5791121"/>
                  <a:pt x="3074577" y="5745401"/>
                </a:cubicBezTo>
                <a:cubicBezTo>
                  <a:pt x="3022507" y="5699681"/>
                  <a:pt x="2961547" y="5641261"/>
                  <a:pt x="2906937" y="5615861"/>
                </a:cubicBezTo>
                <a:cubicBezTo>
                  <a:pt x="2852327" y="5590461"/>
                  <a:pt x="2816132" y="5590779"/>
                  <a:pt x="2746917" y="5593001"/>
                </a:cubicBezTo>
                <a:cubicBezTo>
                  <a:pt x="2677702" y="5595224"/>
                  <a:pt x="2578007" y="5622211"/>
                  <a:pt x="2491647" y="5629196"/>
                </a:cubicBezTo>
                <a:cubicBezTo>
                  <a:pt x="2405287" y="5636181"/>
                  <a:pt x="2300195" y="5643484"/>
                  <a:pt x="2228757" y="5634911"/>
                </a:cubicBezTo>
                <a:cubicBezTo>
                  <a:pt x="2157320" y="5626339"/>
                  <a:pt x="2105249" y="5585381"/>
                  <a:pt x="2063022" y="5577761"/>
                </a:cubicBezTo>
                <a:cubicBezTo>
                  <a:pt x="2020795" y="5570141"/>
                  <a:pt x="1996982" y="5563791"/>
                  <a:pt x="1975392" y="5589191"/>
                </a:cubicBezTo>
                <a:cubicBezTo>
                  <a:pt x="1953802" y="5614591"/>
                  <a:pt x="1941420" y="5683171"/>
                  <a:pt x="1933482" y="5730161"/>
                </a:cubicBezTo>
                <a:cubicBezTo>
                  <a:pt x="1925544" y="5777151"/>
                  <a:pt x="1952214" y="5833031"/>
                  <a:pt x="1927767" y="5871131"/>
                </a:cubicBezTo>
                <a:cubicBezTo>
                  <a:pt x="1903320" y="5909231"/>
                  <a:pt x="1829342" y="5934314"/>
                  <a:pt x="1786797" y="5958761"/>
                </a:cubicBezTo>
                <a:cubicBezTo>
                  <a:pt x="1744252" y="5983209"/>
                  <a:pt x="1709962" y="5996544"/>
                  <a:pt x="1672497" y="6017816"/>
                </a:cubicBezTo>
                <a:cubicBezTo>
                  <a:pt x="1635032" y="6039088"/>
                  <a:pt x="1562960" y="6050519"/>
                  <a:pt x="1562007" y="6086396"/>
                </a:cubicBezTo>
                <a:cubicBezTo>
                  <a:pt x="1561055" y="6122274"/>
                  <a:pt x="1542322" y="6204824"/>
                  <a:pt x="1562007" y="6265466"/>
                </a:cubicBezTo>
                <a:cubicBezTo>
                  <a:pt x="1585184" y="6305788"/>
                  <a:pt x="1612807" y="6326108"/>
                  <a:pt x="1632492" y="6356906"/>
                </a:cubicBezTo>
                <a:cubicBezTo>
                  <a:pt x="1644874" y="6385798"/>
                  <a:pt x="1674085" y="6411834"/>
                  <a:pt x="1674402" y="6438821"/>
                </a:cubicBezTo>
                <a:cubicBezTo>
                  <a:pt x="1674719" y="6465808"/>
                  <a:pt x="1632810" y="6481049"/>
                  <a:pt x="1634397" y="6518831"/>
                </a:cubicBezTo>
                <a:cubicBezTo>
                  <a:pt x="1629317" y="6562329"/>
                  <a:pt x="1666464" y="6615669"/>
                  <a:pt x="1645827" y="6665516"/>
                </a:cubicBezTo>
                <a:cubicBezTo>
                  <a:pt x="1625190" y="6715363"/>
                  <a:pt x="1544227" y="6781086"/>
                  <a:pt x="1510572" y="6817916"/>
                </a:cubicBezTo>
                <a:cubicBezTo>
                  <a:pt x="1476917" y="6854746"/>
                  <a:pt x="1560737" y="6945234"/>
                  <a:pt x="1542957" y="6972221"/>
                </a:cubicBezTo>
                <a:cubicBezTo>
                  <a:pt x="1525177" y="6999208"/>
                  <a:pt x="1449612" y="7013813"/>
                  <a:pt x="1382937" y="7012226"/>
                </a:cubicBezTo>
                <a:cubicBezTo>
                  <a:pt x="1316262" y="7010639"/>
                  <a:pt x="1211804" y="6962379"/>
                  <a:pt x="1142907" y="6962696"/>
                </a:cubicBezTo>
                <a:cubicBezTo>
                  <a:pt x="1074010" y="6963013"/>
                  <a:pt x="1081312" y="6973491"/>
                  <a:pt x="1041942" y="6985556"/>
                </a:cubicBezTo>
                <a:cubicBezTo>
                  <a:pt x="1002572" y="6997621"/>
                  <a:pt x="962885" y="7052231"/>
                  <a:pt x="931452" y="7075091"/>
                </a:cubicBezTo>
                <a:cubicBezTo>
                  <a:pt x="900020" y="7097951"/>
                  <a:pt x="850490" y="7117954"/>
                  <a:pt x="840012" y="7187486"/>
                </a:cubicBezTo>
                <a:cubicBezTo>
                  <a:pt x="829535" y="7257019"/>
                  <a:pt x="1024162" y="7244954"/>
                  <a:pt x="1070517" y="7278926"/>
                </a:cubicBezTo>
                <a:cubicBezTo>
                  <a:pt x="1116872" y="7312898"/>
                  <a:pt x="1080677" y="7351634"/>
                  <a:pt x="1093377" y="7400846"/>
                </a:cubicBezTo>
                <a:cubicBezTo>
                  <a:pt x="1106077" y="7450058"/>
                  <a:pt x="1156560" y="7576741"/>
                  <a:pt x="1146717" y="7574201"/>
                </a:cubicBezTo>
                <a:cubicBezTo>
                  <a:pt x="1153702" y="7577693"/>
                  <a:pt x="4870991" y="7594922"/>
                  <a:pt x="4832891" y="7574201"/>
                </a:cubicBezTo>
                <a:cubicBezTo>
                  <a:pt x="4842917" y="7601607"/>
                  <a:pt x="4839610" y="2453361"/>
                  <a:pt x="4827177" y="2491661"/>
                </a:cubicBezTo>
                <a:cubicBezTo>
                  <a:pt x="4821462" y="2436734"/>
                  <a:pt x="4730658" y="2448798"/>
                  <a:pt x="4691923" y="2407841"/>
                </a:cubicBezTo>
                <a:cubicBezTo>
                  <a:pt x="4653188" y="2366884"/>
                  <a:pt x="4624930" y="2283698"/>
                  <a:pt x="4594768" y="2245916"/>
                </a:cubicBezTo>
                <a:cubicBezTo>
                  <a:pt x="4564606" y="2208134"/>
                  <a:pt x="4559208" y="2191941"/>
                  <a:pt x="4533808" y="2169716"/>
                </a:cubicBezTo>
                <a:cubicBezTo>
                  <a:pt x="4508408" y="2147491"/>
                  <a:pt x="4466498" y="2111614"/>
                  <a:pt x="4455703" y="2125901"/>
                </a:cubicBezTo>
                <a:cubicBezTo>
                  <a:pt x="4444908" y="2140188"/>
                  <a:pt x="4451893" y="2234169"/>
                  <a:pt x="4446178" y="2266871"/>
                </a:cubicBezTo>
                <a:cubicBezTo>
                  <a:pt x="4440463" y="2299573"/>
                  <a:pt x="4414110" y="2283699"/>
                  <a:pt x="4398553" y="2297351"/>
                </a:cubicBezTo>
                <a:cubicBezTo>
                  <a:pt x="4382996" y="2311003"/>
                  <a:pt x="4371565" y="2341484"/>
                  <a:pt x="4352833" y="2348786"/>
                </a:cubicBezTo>
                <a:cubicBezTo>
                  <a:pt x="4334101" y="2356088"/>
                  <a:pt x="4312193" y="2342119"/>
                  <a:pt x="4295683" y="2352596"/>
                </a:cubicBezTo>
                <a:cubicBezTo>
                  <a:pt x="4279173" y="2363073"/>
                  <a:pt x="4300446" y="2449751"/>
                  <a:pt x="4282348" y="2468801"/>
                </a:cubicBezTo>
                <a:cubicBezTo>
                  <a:pt x="4264250" y="2487851"/>
                  <a:pt x="4220753" y="2467531"/>
                  <a:pt x="4194718" y="2455466"/>
                </a:cubicBezTo>
                <a:cubicBezTo>
                  <a:pt x="4168683" y="2443401"/>
                  <a:pt x="4127408" y="2434193"/>
                  <a:pt x="4126138" y="2396411"/>
                </a:cubicBezTo>
                <a:cubicBezTo>
                  <a:pt x="4124868" y="2358629"/>
                  <a:pt x="4265838" y="2328466"/>
                  <a:pt x="4291873" y="2264966"/>
                </a:cubicBezTo>
                <a:cubicBezTo>
                  <a:pt x="4317908" y="2201466"/>
                  <a:pt x="4192178" y="2087166"/>
                  <a:pt x="4187098" y="2026841"/>
                </a:cubicBezTo>
                <a:cubicBezTo>
                  <a:pt x="4182018" y="1966516"/>
                  <a:pt x="4247741" y="1895396"/>
                  <a:pt x="4249963" y="1840151"/>
                </a:cubicBezTo>
                <a:cubicBezTo>
                  <a:pt x="4252186" y="1784906"/>
                  <a:pt x="4216943" y="1754109"/>
                  <a:pt x="4189003" y="1702991"/>
                </a:cubicBezTo>
                <a:cubicBezTo>
                  <a:pt x="4161063" y="1651874"/>
                  <a:pt x="4143283" y="1550591"/>
                  <a:pt x="4082323" y="1533446"/>
                </a:cubicBezTo>
                <a:cubicBezTo>
                  <a:pt x="4021363" y="1516301"/>
                  <a:pt x="3872456" y="1662034"/>
                  <a:pt x="3834673" y="1592501"/>
                </a:cubicBezTo>
                <a:cubicBezTo>
                  <a:pt x="3796890" y="1522968"/>
                  <a:pt x="3898808" y="1265794"/>
                  <a:pt x="3815623" y="1253411"/>
                </a:cubicBezTo>
                <a:cubicBezTo>
                  <a:pt x="3732438" y="1241029"/>
                  <a:pt x="3567655" y="1345803"/>
                  <a:pt x="3514633" y="1301036"/>
                </a:cubicBezTo>
                <a:cubicBezTo>
                  <a:pt x="3461611" y="1256269"/>
                  <a:pt x="3452720" y="1125776"/>
                  <a:pt x="3388903" y="1135301"/>
                </a:cubicBezTo>
                <a:cubicBezTo>
                  <a:pt x="3096803" y="892096"/>
                  <a:pt x="3252696" y="1237536"/>
                  <a:pt x="3148873" y="1262936"/>
                </a:cubicBezTo>
                <a:cubicBezTo>
                  <a:pt x="3086008" y="1297226"/>
                  <a:pt x="3036795" y="1195626"/>
                  <a:pt x="2964088" y="1186736"/>
                </a:cubicBezTo>
                <a:cubicBezTo>
                  <a:pt x="2899953" y="1178481"/>
                  <a:pt x="2798353" y="1257856"/>
                  <a:pt x="2756443" y="1264841"/>
                </a:cubicBezTo>
                <a:cubicBezTo>
                  <a:pt x="2714533" y="1271826"/>
                  <a:pt x="2723740" y="1268968"/>
                  <a:pt x="2712628" y="1228646"/>
                </a:cubicBezTo>
                <a:cubicBezTo>
                  <a:pt x="2701516" y="1188324"/>
                  <a:pt x="2694213" y="1061958"/>
                  <a:pt x="2697388" y="990521"/>
                </a:cubicBezTo>
                <a:cubicBezTo>
                  <a:pt x="2700563" y="919084"/>
                  <a:pt x="2686911" y="848598"/>
                  <a:pt x="2731678" y="800021"/>
                </a:cubicBezTo>
                <a:cubicBezTo>
                  <a:pt x="2755808" y="709851"/>
                  <a:pt x="2809783" y="716201"/>
                  <a:pt x="2849788" y="681911"/>
                </a:cubicBezTo>
                <a:cubicBezTo>
                  <a:pt x="2889793" y="647621"/>
                  <a:pt x="2930116" y="626031"/>
                  <a:pt x="2971708" y="594281"/>
                </a:cubicBezTo>
                <a:cubicBezTo>
                  <a:pt x="3013300" y="562531"/>
                  <a:pt x="3073943" y="517763"/>
                  <a:pt x="3106963" y="497126"/>
                </a:cubicBezTo>
                <a:cubicBezTo>
                  <a:pt x="3139983" y="476489"/>
                  <a:pt x="3152048" y="470773"/>
                  <a:pt x="3154588" y="455216"/>
                </a:cubicBezTo>
                <a:cubicBezTo>
                  <a:pt x="3157128" y="439659"/>
                  <a:pt x="3155223" y="403146"/>
                  <a:pt x="3122203" y="403781"/>
                </a:cubicBezTo>
                <a:cubicBezTo>
                  <a:pt x="3089183" y="404416"/>
                  <a:pt x="3021238" y="446961"/>
                  <a:pt x="2933608" y="451406"/>
                </a:cubicBezTo>
                <a:cubicBezTo>
                  <a:pt x="2845978" y="455851"/>
                  <a:pt x="2639920" y="495538"/>
                  <a:pt x="2588803" y="472361"/>
                </a:cubicBezTo>
                <a:cubicBezTo>
                  <a:pt x="2537686" y="449184"/>
                  <a:pt x="2611981" y="345996"/>
                  <a:pt x="2621188" y="295196"/>
                </a:cubicBezTo>
                <a:cubicBezTo>
                  <a:pt x="2630395" y="244396"/>
                  <a:pt x="2703103" y="229156"/>
                  <a:pt x="2706913" y="194231"/>
                </a:cubicBezTo>
                <a:cubicBezTo>
                  <a:pt x="2710723" y="159306"/>
                  <a:pt x="2655478" y="111364"/>
                  <a:pt x="2644048" y="85646"/>
                </a:cubicBezTo>
                <a:cubicBezTo>
                  <a:pt x="2632618" y="59929"/>
                  <a:pt x="2625633" y="64374"/>
                  <a:pt x="2621188" y="51356"/>
                </a:cubicBezTo>
                <a:cubicBezTo>
                  <a:pt x="2616743" y="38339"/>
                  <a:pt x="2637380" y="9129"/>
                  <a:pt x="2617377" y="7541"/>
                </a:cubicBezTo>
                <a:cubicBezTo>
                  <a:pt x="2637631" y="9948"/>
                  <a:pt x="1829041" y="-10573"/>
                  <a:pt x="1855377" y="75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4525910" y="1314450"/>
            <a:ext cx="1990573" cy="2073586"/>
          </a:xfrm>
          <a:custGeom>
            <a:avLst/>
            <a:gdLst>
              <a:gd name="connsiteX0" fmla="*/ 53710 w 1990573"/>
              <a:gd name="connsiteY0" fmla="*/ 3810 h 2073586"/>
              <a:gd name="connsiteX1" fmla="*/ 137530 w 1990573"/>
              <a:gd name="connsiteY1" fmla="*/ 160020 h 2073586"/>
              <a:gd name="connsiteX2" fmla="*/ 34660 w 1990573"/>
              <a:gd name="connsiteY2" fmla="*/ 281940 h 2073586"/>
              <a:gd name="connsiteX3" fmla="*/ 7990 w 1990573"/>
              <a:gd name="connsiteY3" fmla="*/ 350520 h 2073586"/>
              <a:gd name="connsiteX4" fmla="*/ 164200 w 1990573"/>
              <a:gd name="connsiteY4" fmla="*/ 400050 h 2073586"/>
              <a:gd name="connsiteX5" fmla="*/ 400420 w 1990573"/>
              <a:gd name="connsiteY5" fmla="*/ 312420 h 2073586"/>
              <a:gd name="connsiteX6" fmla="*/ 583300 w 1990573"/>
              <a:gd name="connsiteY6" fmla="*/ 300990 h 2073586"/>
              <a:gd name="connsiteX7" fmla="*/ 621400 w 1990573"/>
              <a:gd name="connsiteY7" fmla="*/ 365760 h 2073586"/>
              <a:gd name="connsiteX8" fmla="*/ 503290 w 1990573"/>
              <a:gd name="connsiteY8" fmla="*/ 529590 h 2073586"/>
              <a:gd name="connsiteX9" fmla="*/ 305170 w 1990573"/>
              <a:gd name="connsiteY9" fmla="*/ 655320 h 2073586"/>
              <a:gd name="connsiteX10" fmla="*/ 148960 w 1990573"/>
              <a:gd name="connsiteY10" fmla="*/ 777240 h 2073586"/>
              <a:gd name="connsiteX11" fmla="*/ 160390 w 1990573"/>
              <a:gd name="connsiteY11" fmla="*/ 842010 h 2073586"/>
              <a:gd name="connsiteX12" fmla="*/ 232780 w 1990573"/>
              <a:gd name="connsiteY12" fmla="*/ 857250 h 2073586"/>
              <a:gd name="connsiteX13" fmla="*/ 328030 w 1990573"/>
              <a:gd name="connsiteY13" fmla="*/ 929640 h 2073586"/>
              <a:gd name="connsiteX14" fmla="*/ 282310 w 1990573"/>
              <a:gd name="connsiteY14" fmla="*/ 1002030 h 2073586"/>
              <a:gd name="connsiteX15" fmla="*/ 141340 w 1990573"/>
              <a:gd name="connsiteY15" fmla="*/ 1104900 h 2073586"/>
              <a:gd name="connsiteX16" fmla="*/ 335650 w 1990573"/>
              <a:gd name="connsiteY16" fmla="*/ 1127760 h 2073586"/>
              <a:gd name="connsiteX17" fmla="*/ 442330 w 1990573"/>
              <a:gd name="connsiteY17" fmla="*/ 1028700 h 2073586"/>
              <a:gd name="connsiteX18" fmla="*/ 575680 w 1990573"/>
              <a:gd name="connsiteY18" fmla="*/ 922020 h 2073586"/>
              <a:gd name="connsiteX19" fmla="*/ 590920 w 1990573"/>
              <a:gd name="connsiteY19" fmla="*/ 758190 h 2073586"/>
              <a:gd name="connsiteX20" fmla="*/ 648070 w 1990573"/>
              <a:gd name="connsiteY20" fmla="*/ 925830 h 2073586"/>
              <a:gd name="connsiteX21" fmla="*/ 865240 w 1990573"/>
              <a:gd name="connsiteY21" fmla="*/ 1177290 h 2073586"/>
              <a:gd name="connsiteX22" fmla="*/ 1017640 w 1990573"/>
              <a:gd name="connsiteY22" fmla="*/ 1150620 h 2073586"/>
              <a:gd name="connsiteX23" fmla="*/ 1173850 w 1990573"/>
              <a:gd name="connsiteY23" fmla="*/ 1203960 h 2073586"/>
              <a:gd name="connsiteX24" fmla="*/ 1257670 w 1990573"/>
              <a:gd name="connsiteY24" fmla="*/ 1283970 h 2073586"/>
              <a:gd name="connsiteX25" fmla="*/ 1253860 w 1990573"/>
              <a:gd name="connsiteY25" fmla="*/ 1428750 h 2073586"/>
              <a:gd name="connsiteX26" fmla="*/ 1436740 w 1990573"/>
              <a:gd name="connsiteY26" fmla="*/ 1428750 h 2073586"/>
              <a:gd name="connsiteX27" fmla="*/ 1558660 w 1990573"/>
              <a:gd name="connsiteY27" fmla="*/ 1577340 h 2073586"/>
              <a:gd name="connsiteX28" fmla="*/ 1577710 w 1990573"/>
              <a:gd name="connsiteY28" fmla="*/ 1607820 h 2073586"/>
              <a:gd name="connsiteX29" fmla="*/ 1642480 w 1990573"/>
              <a:gd name="connsiteY29" fmla="*/ 1767840 h 2073586"/>
              <a:gd name="connsiteX30" fmla="*/ 1707250 w 1990573"/>
              <a:gd name="connsiteY30" fmla="*/ 1969770 h 2073586"/>
              <a:gd name="connsiteX31" fmla="*/ 1951090 w 1990573"/>
              <a:gd name="connsiteY31" fmla="*/ 2068830 h 2073586"/>
              <a:gd name="connsiteX32" fmla="*/ 1882510 w 1990573"/>
              <a:gd name="connsiteY32" fmla="*/ 1824990 h 2073586"/>
              <a:gd name="connsiteX33" fmla="*/ 1989190 w 1990573"/>
              <a:gd name="connsiteY33" fmla="*/ 1718310 h 2073586"/>
              <a:gd name="connsiteX34" fmla="*/ 1791070 w 1990573"/>
              <a:gd name="connsiteY34" fmla="*/ 1474470 h 2073586"/>
              <a:gd name="connsiteX35" fmla="*/ 1756780 w 1990573"/>
              <a:gd name="connsiteY35" fmla="*/ 1249680 h 2073586"/>
              <a:gd name="connsiteX36" fmla="*/ 1543420 w 1990573"/>
              <a:gd name="connsiteY36" fmla="*/ 1104900 h 2073586"/>
              <a:gd name="connsiteX37" fmla="*/ 1410070 w 1990573"/>
              <a:gd name="connsiteY37" fmla="*/ 895350 h 2073586"/>
              <a:gd name="connsiteX38" fmla="*/ 1402450 w 1990573"/>
              <a:gd name="connsiteY38" fmla="*/ 655320 h 2073586"/>
              <a:gd name="connsiteX39" fmla="*/ 1406260 w 1990573"/>
              <a:gd name="connsiteY39" fmla="*/ 483870 h 2073586"/>
              <a:gd name="connsiteX40" fmla="*/ 1349110 w 1990573"/>
              <a:gd name="connsiteY40" fmla="*/ 304800 h 2073586"/>
              <a:gd name="connsiteX41" fmla="*/ 1276720 w 1990573"/>
              <a:gd name="connsiteY41" fmla="*/ 201930 h 2073586"/>
              <a:gd name="connsiteX42" fmla="*/ 1352920 w 1990573"/>
              <a:gd name="connsiteY42" fmla="*/ 114300 h 2073586"/>
              <a:gd name="connsiteX43" fmla="*/ 1406260 w 1990573"/>
              <a:gd name="connsiteY43" fmla="*/ 80010 h 2073586"/>
              <a:gd name="connsiteX44" fmla="*/ 1448170 w 1990573"/>
              <a:gd name="connsiteY44" fmla="*/ 0 h 20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90573" h="2073586">
                <a:moveTo>
                  <a:pt x="53710" y="3810"/>
                </a:moveTo>
                <a:cubicBezTo>
                  <a:pt x="97207" y="58737"/>
                  <a:pt x="140705" y="113665"/>
                  <a:pt x="137530" y="160020"/>
                </a:cubicBezTo>
                <a:cubicBezTo>
                  <a:pt x="134355" y="206375"/>
                  <a:pt x="56250" y="250190"/>
                  <a:pt x="34660" y="281940"/>
                </a:cubicBezTo>
                <a:cubicBezTo>
                  <a:pt x="13070" y="313690"/>
                  <a:pt x="-13600" y="330835"/>
                  <a:pt x="7990" y="350520"/>
                </a:cubicBezTo>
                <a:cubicBezTo>
                  <a:pt x="29580" y="370205"/>
                  <a:pt x="98795" y="406400"/>
                  <a:pt x="164200" y="400050"/>
                </a:cubicBezTo>
                <a:cubicBezTo>
                  <a:pt x="229605" y="393700"/>
                  <a:pt x="330570" y="328930"/>
                  <a:pt x="400420" y="312420"/>
                </a:cubicBezTo>
                <a:cubicBezTo>
                  <a:pt x="470270" y="295910"/>
                  <a:pt x="546470" y="292100"/>
                  <a:pt x="583300" y="300990"/>
                </a:cubicBezTo>
                <a:cubicBezTo>
                  <a:pt x="620130" y="309880"/>
                  <a:pt x="634735" y="327660"/>
                  <a:pt x="621400" y="365760"/>
                </a:cubicBezTo>
                <a:cubicBezTo>
                  <a:pt x="608065" y="403860"/>
                  <a:pt x="555995" y="481330"/>
                  <a:pt x="503290" y="529590"/>
                </a:cubicBezTo>
                <a:cubicBezTo>
                  <a:pt x="450585" y="577850"/>
                  <a:pt x="364225" y="614045"/>
                  <a:pt x="305170" y="655320"/>
                </a:cubicBezTo>
                <a:cubicBezTo>
                  <a:pt x="246115" y="696595"/>
                  <a:pt x="173090" y="746125"/>
                  <a:pt x="148960" y="777240"/>
                </a:cubicBezTo>
                <a:cubicBezTo>
                  <a:pt x="124830" y="808355"/>
                  <a:pt x="146420" y="828675"/>
                  <a:pt x="160390" y="842010"/>
                </a:cubicBezTo>
                <a:cubicBezTo>
                  <a:pt x="174360" y="855345"/>
                  <a:pt x="204840" y="842645"/>
                  <a:pt x="232780" y="857250"/>
                </a:cubicBezTo>
                <a:cubicBezTo>
                  <a:pt x="260720" y="871855"/>
                  <a:pt x="319775" y="905510"/>
                  <a:pt x="328030" y="929640"/>
                </a:cubicBezTo>
                <a:cubicBezTo>
                  <a:pt x="336285" y="953770"/>
                  <a:pt x="313425" y="972820"/>
                  <a:pt x="282310" y="1002030"/>
                </a:cubicBezTo>
                <a:cubicBezTo>
                  <a:pt x="251195" y="1031240"/>
                  <a:pt x="132450" y="1083945"/>
                  <a:pt x="141340" y="1104900"/>
                </a:cubicBezTo>
                <a:cubicBezTo>
                  <a:pt x="150230" y="1125855"/>
                  <a:pt x="285485" y="1140460"/>
                  <a:pt x="335650" y="1127760"/>
                </a:cubicBezTo>
                <a:cubicBezTo>
                  <a:pt x="385815" y="1115060"/>
                  <a:pt x="402325" y="1062990"/>
                  <a:pt x="442330" y="1028700"/>
                </a:cubicBezTo>
                <a:cubicBezTo>
                  <a:pt x="482335" y="994410"/>
                  <a:pt x="550915" y="967105"/>
                  <a:pt x="575680" y="922020"/>
                </a:cubicBezTo>
                <a:cubicBezTo>
                  <a:pt x="600445" y="876935"/>
                  <a:pt x="578855" y="757555"/>
                  <a:pt x="590920" y="758190"/>
                </a:cubicBezTo>
                <a:cubicBezTo>
                  <a:pt x="602985" y="758825"/>
                  <a:pt x="602350" y="855980"/>
                  <a:pt x="648070" y="925830"/>
                </a:cubicBezTo>
                <a:cubicBezTo>
                  <a:pt x="693790" y="995680"/>
                  <a:pt x="803645" y="1139825"/>
                  <a:pt x="865240" y="1177290"/>
                </a:cubicBezTo>
                <a:cubicBezTo>
                  <a:pt x="926835" y="1214755"/>
                  <a:pt x="966205" y="1146175"/>
                  <a:pt x="1017640" y="1150620"/>
                </a:cubicBezTo>
                <a:cubicBezTo>
                  <a:pt x="1069075" y="1155065"/>
                  <a:pt x="1133845" y="1181735"/>
                  <a:pt x="1173850" y="1203960"/>
                </a:cubicBezTo>
                <a:cubicBezTo>
                  <a:pt x="1213855" y="1226185"/>
                  <a:pt x="1244335" y="1246505"/>
                  <a:pt x="1257670" y="1283970"/>
                </a:cubicBezTo>
                <a:cubicBezTo>
                  <a:pt x="1271005" y="1321435"/>
                  <a:pt x="1224015" y="1404620"/>
                  <a:pt x="1253860" y="1428750"/>
                </a:cubicBezTo>
                <a:cubicBezTo>
                  <a:pt x="1283705" y="1452880"/>
                  <a:pt x="1385940" y="1403985"/>
                  <a:pt x="1436740" y="1428750"/>
                </a:cubicBezTo>
                <a:cubicBezTo>
                  <a:pt x="1487540" y="1453515"/>
                  <a:pt x="1535165" y="1547495"/>
                  <a:pt x="1558660" y="1577340"/>
                </a:cubicBezTo>
                <a:cubicBezTo>
                  <a:pt x="1582155" y="1607185"/>
                  <a:pt x="1563740" y="1576070"/>
                  <a:pt x="1577710" y="1607820"/>
                </a:cubicBezTo>
                <a:cubicBezTo>
                  <a:pt x="1591680" y="1639570"/>
                  <a:pt x="1620890" y="1707515"/>
                  <a:pt x="1642480" y="1767840"/>
                </a:cubicBezTo>
                <a:cubicBezTo>
                  <a:pt x="1664070" y="1828165"/>
                  <a:pt x="1655815" y="1919605"/>
                  <a:pt x="1707250" y="1969770"/>
                </a:cubicBezTo>
                <a:cubicBezTo>
                  <a:pt x="1758685" y="2019935"/>
                  <a:pt x="1921880" y="2092960"/>
                  <a:pt x="1951090" y="2068830"/>
                </a:cubicBezTo>
                <a:cubicBezTo>
                  <a:pt x="1980300" y="2044700"/>
                  <a:pt x="1876160" y="1883410"/>
                  <a:pt x="1882510" y="1824990"/>
                </a:cubicBezTo>
                <a:cubicBezTo>
                  <a:pt x="1888860" y="1766570"/>
                  <a:pt x="2004430" y="1776730"/>
                  <a:pt x="1989190" y="1718310"/>
                </a:cubicBezTo>
                <a:cubicBezTo>
                  <a:pt x="1973950" y="1659890"/>
                  <a:pt x="1829805" y="1552575"/>
                  <a:pt x="1791070" y="1474470"/>
                </a:cubicBezTo>
                <a:cubicBezTo>
                  <a:pt x="1752335" y="1396365"/>
                  <a:pt x="1798055" y="1311275"/>
                  <a:pt x="1756780" y="1249680"/>
                </a:cubicBezTo>
                <a:cubicBezTo>
                  <a:pt x="1715505" y="1188085"/>
                  <a:pt x="1601205" y="1163955"/>
                  <a:pt x="1543420" y="1104900"/>
                </a:cubicBezTo>
                <a:cubicBezTo>
                  <a:pt x="1485635" y="1045845"/>
                  <a:pt x="1433565" y="970280"/>
                  <a:pt x="1410070" y="895350"/>
                </a:cubicBezTo>
                <a:cubicBezTo>
                  <a:pt x="1386575" y="820420"/>
                  <a:pt x="1403085" y="723900"/>
                  <a:pt x="1402450" y="655320"/>
                </a:cubicBezTo>
                <a:cubicBezTo>
                  <a:pt x="1401815" y="586740"/>
                  <a:pt x="1415150" y="542290"/>
                  <a:pt x="1406260" y="483870"/>
                </a:cubicBezTo>
                <a:cubicBezTo>
                  <a:pt x="1397370" y="425450"/>
                  <a:pt x="1370700" y="351790"/>
                  <a:pt x="1349110" y="304800"/>
                </a:cubicBezTo>
                <a:cubicBezTo>
                  <a:pt x="1327520" y="257810"/>
                  <a:pt x="1276085" y="233680"/>
                  <a:pt x="1276720" y="201930"/>
                </a:cubicBezTo>
                <a:cubicBezTo>
                  <a:pt x="1277355" y="170180"/>
                  <a:pt x="1331330" y="134620"/>
                  <a:pt x="1352920" y="114300"/>
                </a:cubicBezTo>
                <a:cubicBezTo>
                  <a:pt x="1374510" y="93980"/>
                  <a:pt x="1390385" y="99060"/>
                  <a:pt x="1406260" y="80010"/>
                </a:cubicBezTo>
                <a:cubicBezTo>
                  <a:pt x="1422135" y="60960"/>
                  <a:pt x="1435152" y="30480"/>
                  <a:pt x="144817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>
            <a:off x="4846168" y="2014834"/>
            <a:ext cx="106724" cy="187450"/>
          </a:xfrm>
          <a:custGeom>
            <a:avLst/>
            <a:gdLst>
              <a:gd name="connsiteX0" fmla="*/ 93596 w 106724"/>
              <a:gd name="connsiteY0" fmla="*/ 4466 h 187450"/>
              <a:gd name="connsiteX1" fmla="*/ 9776 w 106724"/>
              <a:gd name="connsiteY1" fmla="*/ 27326 h 187450"/>
              <a:gd name="connsiteX2" fmla="*/ 9776 w 106724"/>
              <a:gd name="connsiteY2" fmla="*/ 118766 h 187450"/>
              <a:gd name="connsiteX3" fmla="*/ 82166 w 106724"/>
              <a:gd name="connsiteY3" fmla="*/ 187346 h 187450"/>
              <a:gd name="connsiteX4" fmla="*/ 105026 w 106724"/>
              <a:gd name="connsiteY4" fmla="*/ 103526 h 187450"/>
              <a:gd name="connsiteX5" fmla="*/ 93596 w 106724"/>
              <a:gd name="connsiteY5" fmla="*/ 4466 h 18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724" h="187450">
                <a:moveTo>
                  <a:pt x="93596" y="4466"/>
                </a:moveTo>
                <a:cubicBezTo>
                  <a:pt x="77721" y="-8234"/>
                  <a:pt x="23746" y="8276"/>
                  <a:pt x="9776" y="27326"/>
                </a:cubicBezTo>
                <a:cubicBezTo>
                  <a:pt x="-4194" y="46376"/>
                  <a:pt x="-2289" y="92096"/>
                  <a:pt x="9776" y="118766"/>
                </a:cubicBezTo>
                <a:cubicBezTo>
                  <a:pt x="21841" y="145436"/>
                  <a:pt x="66291" y="189886"/>
                  <a:pt x="82166" y="187346"/>
                </a:cubicBezTo>
                <a:cubicBezTo>
                  <a:pt x="98041" y="184806"/>
                  <a:pt x="102486" y="134641"/>
                  <a:pt x="105026" y="103526"/>
                </a:cubicBezTo>
                <a:cubicBezTo>
                  <a:pt x="107566" y="72411"/>
                  <a:pt x="109471" y="17166"/>
                  <a:pt x="93596" y="446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>
            <a:off x="5042376" y="1298158"/>
            <a:ext cx="490438" cy="461355"/>
          </a:xfrm>
          <a:custGeom>
            <a:avLst/>
            <a:gdLst>
              <a:gd name="connsiteX0" fmla="*/ 249853 w 490438"/>
              <a:gd name="connsiteY0" fmla="*/ 232349 h 461355"/>
              <a:gd name="connsiteX1" fmla="*/ 291763 w 490438"/>
              <a:gd name="connsiteY1" fmla="*/ 415229 h 461355"/>
              <a:gd name="connsiteX2" fmla="*/ 383203 w 490438"/>
              <a:gd name="connsiteY2" fmla="*/ 460949 h 461355"/>
              <a:gd name="connsiteX3" fmla="*/ 421303 w 490438"/>
              <a:gd name="connsiteY3" fmla="*/ 438089 h 461355"/>
              <a:gd name="connsiteX4" fmla="*/ 474643 w 490438"/>
              <a:gd name="connsiteY4" fmla="*/ 445709 h 461355"/>
              <a:gd name="connsiteX5" fmla="*/ 489883 w 490438"/>
              <a:gd name="connsiteY5" fmla="*/ 411419 h 461355"/>
              <a:gd name="connsiteX6" fmla="*/ 459403 w 490438"/>
              <a:gd name="connsiteY6" fmla="*/ 316169 h 461355"/>
              <a:gd name="connsiteX7" fmla="*/ 406063 w 490438"/>
              <a:gd name="connsiteY7" fmla="*/ 236159 h 461355"/>
              <a:gd name="connsiteX8" fmla="*/ 226993 w 490438"/>
              <a:gd name="connsiteY8" fmla="*/ 102809 h 461355"/>
              <a:gd name="connsiteX9" fmla="*/ 135553 w 490438"/>
              <a:gd name="connsiteY9" fmla="*/ 18989 h 461355"/>
              <a:gd name="connsiteX10" fmla="*/ 66973 w 490438"/>
              <a:gd name="connsiteY10" fmla="*/ 3749 h 461355"/>
              <a:gd name="connsiteX11" fmla="*/ 2203 w 490438"/>
              <a:gd name="connsiteY11" fmla="*/ 3749 h 461355"/>
              <a:gd name="connsiteX12" fmla="*/ 25063 w 490438"/>
              <a:gd name="connsiteY12" fmla="*/ 45659 h 461355"/>
              <a:gd name="connsiteX13" fmla="*/ 120313 w 490438"/>
              <a:gd name="connsiteY13" fmla="*/ 60899 h 461355"/>
              <a:gd name="connsiteX14" fmla="*/ 249853 w 490438"/>
              <a:gd name="connsiteY14" fmla="*/ 232349 h 46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0438" h="461355">
                <a:moveTo>
                  <a:pt x="249853" y="232349"/>
                </a:moveTo>
                <a:cubicBezTo>
                  <a:pt x="278428" y="291404"/>
                  <a:pt x="269538" y="377129"/>
                  <a:pt x="291763" y="415229"/>
                </a:cubicBezTo>
                <a:cubicBezTo>
                  <a:pt x="313988" y="453329"/>
                  <a:pt x="361613" y="457139"/>
                  <a:pt x="383203" y="460949"/>
                </a:cubicBezTo>
                <a:cubicBezTo>
                  <a:pt x="404793" y="464759"/>
                  <a:pt x="406063" y="440629"/>
                  <a:pt x="421303" y="438089"/>
                </a:cubicBezTo>
                <a:cubicBezTo>
                  <a:pt x="436543" y="435549"/>
                  <a:pt x="463213" y="450154"/>
                  <a:pt x="474643" y="445709"/>
                </a:cubicBezTo>
                <a:cubicBezTo>
                  <a:pt x="486073" y="441264"/>
                  <a:pt x="492423" y="433009"/>
                  <a:pt x="489883" y="411419"/>
                </a:cubicBezTo>
                <a:cubicBezTo>
                  <a:pt x="487343" y="389829"/>
                  <a:pt x="473373" y="345379"/>
                  <a:pt x="459403" y="316169"/>
                </a:cubicBezTo>
                <a:cubicBezTo>
                  <a:pt x="445433" y="286959"/>
                  <a:pt x="444798" y="271719"/>
                  <a:pt x="406063" y="236159"/>
                </a:cubicBezTo>
                <a:cubicBezTo>
                  <a:pt x="367328" y="200599"/>
                  <a:pt x="272078" y="139004"/>
                  <a:pt x="226993" y="102809"/>
                </a:cubicBezTo>
                <a:cubicBezTo>
                  <a:pt x="181908" y="66614"/>
                  <a:pt x="162223" y="35499"/>
                  <a:pt x="135553" y="18989"/>
                </a:cubicBezTo>
                <a:cubicBezTo>
                  <a:pt x="108883" y="2479"/>
                  <a:pt x="89198" y="6289"/>
                  <a:pt x="66973" y="3749"/>
                </a:cubicBezTo>
                <a:cubicBezTo>
                  <a:pt x="44748" y="1209"/>
                  <a:pt x="9188" y="-3236"/>
                  <a:pt x="2203" y="3749"/>
                </a:cubicBezTo>
                <a:cubicBezTo>
                  <a:pt x="-4782" y="10734"/>
                  <a:pt x="5378" y="36134"/>
                  <a:pt x="25063" y="45659"/>
                </a:cubicBezTo>
                <a:cubicBezTo>
                  <a:pt x="44748" y="55184"/>
                  <a:pt x="83483" y="32324"/>
                  <a:pt x="120313" y="60899"/>
                </a:cubicBezTo>
                <a:cubicBezTo>
                  <a:pt x="157143" y="89474"/>
                  <a:pt x="221278" y="173294"/>
                  <a:pt x="249853" y="23234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Freeform 149"/>
          <p:cNvSpPr/>
          <p:nvPr/>
        </p:nvSpPr>
        <p:spPr>
          <a:xfrm>
            <a:off x="4701540" y="1310640"/>
            <a:ext cx="1412926" cy="1369387"/>
          </a:xfrm>
          <a:custGeom>
            <a:avLst/>
            <a:gdLst>
              <a:gd name="connsiteX0" fmla="*/ 0 w 1412926"/>
              <a:gd name="connsiteY0" fmla="*/ 7620 h 1369387"/>
              <a:gd name="connsiteX1" fmla="*/ 49530 w 1412926"/>
              <a:gd name="connsiteY1" fmla="*/ 133350 h 1369387"/>
              <a:gd name="connsiteX2" fmla="*/ 38100 w 1412926"/>
              <a:gd name="connsiteY2" fmla="*/ 281940 h 1369387"/>
              <a:gd name="connsiteX3" fmla="*/ 240030 w 1412926"/>
              <a:gd name="connsiteY3" fmla="*/ 205740 h 1369387"/>
              <a:gd name="connsiteX4" fmla="*/ 438150 w 1412926"/>
              <a:gd name="connsiteY4" fmla="*/ 236220 h 1369387"/>
              <a:gd name="connsiteX5" fmla="*/ 521970 w 1412926"/>
              <a:gd name="connsiteY5" fmla="*/ 365760 h 1369387"/>
              <a:gd name="connsiteX6" fmla="*/ 518160 w 1412926"/>
              <a:gd name="connsiteY6" fmla="*/ 461010 h 1369387"/>
              <a:gd name="connsiteX7" fmla="*/ 384810 w 1412926"/>
              <a:gd name="connsiteY7" fmla="*/ 582930 h 1369387"/>
              <a:gd name="connsiteX8" fmla="*/ 331470 w 1412926"/>
              <a:gd name="connsiteY8" fmla="*/ 640080 h 1369387"/>
              <a:gd name="connsiteX9" fmla="*/ 461010 w 1412926"/>
              <a:gd name="connsiteY9" fmla="*/ 681990 h 1369387"/>
              <a:gd name="connsiteX10" fmla="*/ 541020 w 1412926"/>
              <a:gd name="connsiteY10" fmla="*/ 712470 h 1369387"/>
              <a:gd name="connsiteX11" fmla="*/ 601980 w 1412926"/>
              <a:gd name="connsiteY11" fmla="*/ 948690 h 1369387"/>
              <a:gd name="connsiteX12" fmla="*/ 727710 w 1412926"/>
              <a:gd name="connsiteY12" fmla="*/ 986790 h 1369387"/>
              <a:gd name="connsiteX13" fmla="*/ 796290 w 1412926"/>
              <a:gd name="connsiteY13" fmla="*/ 929640 h 1369387"/>
              <a:gd name="connsiteX14" fmla="*/ 762000 w 1412926"/>
              <a:gd name="connsiteY14" fmla="*/ 800100 h 1369387"/>
              <a:gd name="connsiteX15" fmla="*/ 754380 w 1412926"/>
              <a:gd name="connsiteY15" fmla="*/ 681990 h 1369387"/>
              <a:gd name="connsiteX16" fmla="*/ 811530 w 1412926"/>
              <a:gd name="connsiteY16" fmla="*/ 636270 h 1369387"/>
              <a:gd name="connsiteX17" fmla="*/ 922020 w 1412926"/>
              <a:gd name="connsiteY17" fmla="*/ 708660 h 1369387"/>
              <a:gd name="connsiteX18" fmla="*/ 880110 w 1412926"/>
              <a:gd name="connsiteY18" fmla="*/ 830580 h 1369387"/>
              <a:gd name="connsiteX19" fmla="*/ 834390 w 1412926"/>
              <a:gd name="connsiteY19" fmla="*/ 891540 h 1369387"/>
              <a:gd name="connsiteX20" fmla="*/ 925830 w 1412926"/>
              <a:gd name="connsiteY20" fmla="*/ 1047750 h 1369387"/>
              <a:gd name="connsiteX21" fmla="*/ 1097280 w 1412926"/>
              <a:gd name="connsiteY21" fmla="*/ 1173480 h 1369387"/>
              <a:gd name="connsiteX22" fmla="*/ 1268730 w 1412926"/>
              <a:gd name="connsiteY22" fmla="*/ 1272540 h 1369387"/>
              <a:gd name="connsiteX23" fmla="*/ 1371600 w 1412926"/>
              <a:gd name="connsiteY23" fmla="*/ 1363980 h 1369387"/>
              <a:gd name="connsiteX24" fmla="*/ 1409700 w 1412926"/>
              <a:gd name="connsiteY24" fmla="*/ 1344930 h 1369387"/>
              <a:gd name="connsiteX25" fmla="*/ 1295400 w 1412926"/>
              <a:gd name="connsiteY25" fmla="*/ 1230630 h 1369387"/>
              <a:gd name="connsiteX26" fmla="*/ 1192530 w 1412926"/>
              <a:gd name="connsiteY26" fmla="*/ 1047750 h 1369387"/>
              <a:gd name="connsiteX27" fmla="*/ 1143000 w 1412926"/>
              <a:gd name="connsiteY27" fmla="*/ 895350 h 1369387"/>
              <a:gd name="connsiteX28" fmla="*/ 1093470 w 1412926"/>
              <a:gd name="connsiteY28" fmla="*/ 697230 h 1369387"/>
              <a:gd name="connsiteX29" fmla="*/ 1070610 w 1412926"/>
              <a:gd name="connsiteY29" fmla="*/ 514350 h 1369387"/>
              <a:gd name="connsiteX30" fmla="*/ 1024890 w 1412926"/>
              <a:gd name="connsiteY30" fmla="*/ 384810 h 1369387"/>
              <a:gd name="connsiteX31" fmla="*/ 1013460 w 1412926"/>
              <a:gd name="connsiteY31" fmla="*/ 270510 h 1369387"/>
              <a:gd name="connsiteX32" fmla="*/ 1013460 w 1412926"/>
              <a:gd name="connsiteY32" fmla="*/ 213360 h 1369387"/>
              <a:gd name="connsiteX33" fmla="*/ 1017270 w 1412926"/>
              <a:gd name="connsiteY33" fmla="*/ 144780 h 1369387"/>
              <a:gd name="connsiteX34" fmla="*/ 1043940 w 1412926"/>
              <a:gd name="connsiteY34" fmla="*/ 68580 h 1369387"/>
              <a:gd name="connsiteX35" fmla="*/ 986790 w 1412926"/>
              <a:gd name="connsiteY35" fmla="*/ 144780 h 1369387"/>
              <a:gd name="connsiteX36" fmla="*/ 929640 w 1412926"/>
              <a:gd name="connsiteY36" fmla="*/ 175260 h 1369387"/>
              <a:gd name="connsiteX37" fmla="*/ 815340 w 1412926"/>
              <a:gd name="connsiteY37" fmla="*/ 194310 h 1369387"/>
              <a:gd name="connsiteX38" fmla="*/ 674370 w 1412926"/>
              <a:gd name="connsiteY38" fmla="*/ 140970 h 1369387"/>
              <a:gd name="connsiteX39" fmla="*/ 579120 w 1412926"/>
              <a:gd name="connsiteY39" fmla="*/ 41910 h 1369387"/>
              <a:gd name="connsiteX40" fmla="*/ 537210 w 1412926"/>
              <a:gd name="connsiteY40" fmla="*/ 0 h 136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926" h="1369387">
                <a:moveTo>
                  <a:pt x="0" y="7620"/>
                </a:moveTo>
                <a:cubicBezTo>
                  <a:pt x="21590" y="47625"/>
                  <a:pt x="43180" y="87630"/>
                  <a:pt x="49530" y="133350"/>
                </a:cubicBezTo>
                <a:cubicBezTo>
                  <a:pt x="55880" y="179070"/>
                  <a:pt x="6350" y="269875"/>
                  <a:pt x="38100" y="281940"/>
                </a:cubicBezTo>
                <a:cubicBezTo>
                  <a:pt x="69850" y="294005"/>
                  <a:pt x="173355" y="213360"/>
                  <a:pt x="240030" y="205740"/>
                </a:cubicBezTo>
                <a:cubicBezTo>
                  <a:pt x="306705" y="198120"/>
                  <a:pt x="391160" y="209550"/>
                  <a:pt x="438150" y="236220"/>
                </a:cubicBezTo>
                <a:cubicBezTo>
                  <a:pt x="485140" y="262890"/>
                  <a:pt x="508635" y="328295"/>
                  <a:pt x="521970" y="365760"/>
                </a:cubicBezTo>
                <a:cubicBezTo>
                  <a:pt x="535305" y="403225"/>
                  <a:pt x="541020" y="424815"/>
                  <a:pt x="518160" y="461010"/>
                </a:cubicBezTo>
                <a:cubicBezTo>
                  <a:pt x="495300" y="497205"/>
                  <a:pt x="415925" y="553085"/>
                  <a:pt x="384810" y="582930"/>
                </a:cubicBezTo>
                <a:cubicBezTo>
                  <a:pt x="353695" y="612775"/>
                  <a:pt x="318770" y="623570"/>
                  <a:pt x="331470" y="640080"/>
                </a:cubicBezTo>
                <a:cubicBezTo>
                  <a:pt x="344170" y="656590"/>
                  <a:pt x="426085" y="669925"/>
                  <a:pt x="461010" y="681990"/>
                </a:cubicBezTo>
                <a:cubicBezTo>
                  <a:pt x="495935" y="694055"/>
                  <a:pt x="517525" y="668020"/>
                  <a:pt x="541020" y="712470"/>
                </a:cubicBezTo>
                <a:cubicBezTo>
                  <a:pt x="564515" y="756920"/>
                  <a:pt x="570865" y="902970"/>
                  <a:pt x="601980" y="948690"/>
                </a:cubicBezTo>
                <a:cubicBezTo>
                  <a:pt x="633095" y="994410"/>
                  <a:pt x="695325" y="989965"/>
                  <a:pt x="727710" y="986790"/>
                </a:cubicBezTo>
                <a:cubicBezTo>
                  <a:pt x="760095" y="983615"/>
                  <a:pt x="790575" y="960755"/>
                  <a:pt x="796290" y="929640"/>
                </a:cubicBezTo>
                <a:cubicBezTo>
                  <a:pt x="802005" y="898525"/>
                  <a:pt x="768985" y="841375"/>
                  <a:pt x="762000" y="800100"/>
                </a:cubicBezTo>
                <a:cubicBezTo>
                  <a:pt x="755015" y="758825"/>
                  <a:pt x="746125" y="709295"/>
                  <a:pt x="754380" y="681990"/>
                </a:cubicBezTo>
                <a:cubicBezTo>
                  <a:pt x="762635" y="654685"/>
                  <a:pt x="783590" y="631825"/>
                  <a:pt x="811530" y="636270"/>
                </a:cubicBezTo>
                <a:cubicBezTo>
                  <a:pt x="839470" y="640715"/>
                  <a:pt x="910590" y="676275"/>
                  <a:pt x="922020" y="708660"/>
                </a:cubicBezTo>
                <a:cubicBezTo>
                  <a:pt x="933450" y="741045"/>
                  <a:pt x="894715" y="800100"/>
                  <a:pt x="880110" y="830580"/>
                </a:cubicBezTo>
                <a:cubicBezTo>
                  <a:pt x="865505" y="861060"/>
                  <a:pt x="826770" y="855345"/>
                  <a:pt x="834390" y="891540"/>
                </a:cubicBezTo>
                <a:cubicBezTo>
                  <a:pt x="842010" y="927735"/>
                  <a:pt x="882015" y="1000760"/>
                  <a:pt x="925830" y="1047750"/>
                </a:cubicBezTo>
                <a:cubicBezTo>
                  <a:pt x="969645" y="1094740"/>
                  <a:pt x="1040130" y="1136015"/>
                  <a:pt x="1097280" y="1173480"/>
                </a:cubicBezTo>
                <a:cubicBezTo>
                  <a:pt x="1154430" y="1210945"/>
                  <a:pt x="1223010" y="1240790"/>
                  <a:pt x="1268730" y="1272540"/>
                </a:cubicBezTo>
                <a:cubicBezTo>
                  <a:pt x="1314450" y="1304290"/>
                  <a:pt x="1348105" y="1351915"/>
                  <a:pt x="1371600" y="1363980"/>
                </a:cubicBezTo>
                <a:cubicBezTo>
                  <a:pt x="1395095" y="1376045"/>
                  <a:pt x="1422400" y="1367155"/>
                  <a:pt x="1409700" y="1344930"/>
                </a:cubicBezTo>
                <a:cubicBezTo>
                  <a:pt x="1397000" y="1322705"/>
                  <a:pt x="1331595" y="1280160"/>
                  <a:pt x="1295400" y="1230630"/>
                </a:cubicBezTo>
                <a:cubicBezTo>
                  <a:pt x="1259205" y="1181100"/>
                  <a:pt x="1217930" y="1103630"/>
                  <a:pt x="1192530" y="1047750"/>
                </a:cubicBezTo>
                <a:cubicBezTo>
                  <a:pt x="1167130" y="991870"/>
                  <a:pt x="1159510" y="953770"/>
                  <a:pt x="1143000" y="895350"/>
                </a:cubicBezTo>
                <a:cubicBezTo>
                  <a:pt x="1126490" y="836930"/>
                  <a:pt x="1105535" y="760730"/>
                  <a:pt x="1093470" y="697230"/>
                </a:cubicBezTo>
                <a:cubicBezTo>
                  <a:pt x="1081405" y="633730"/>
                  <a:pt x="1082040" y="566420"/>
                  <a:pt x="1070610" y="514350"/>
                </a:cubicBezTo>
                <a:cubicBezTo>
                  <a:pt x="1059180" y="462280"/>
                  <a:pt x="1034415" y="425450"/>
                  <a:pt x="1024890" y="384810"/>
                </a:cubicBezTo>
                <a:cubicBezTo>
                  <a:pt x="1015365" y="344170"/>
                  <a:pt x="1015365" y="299085"/>
                  <a:pt x="1013460" y="270510"/>
                </a:cubicBezTo>
                <a:cubicBezTo>
                  <a:pt x="1011555" y="241935"/>
                  <a:pt x="1012825" y="234315"/>
                  <a:pt x="1013460" y="213360"/>
                </a:cubicBezTo>
                <a:cubicBezTo>
                  <a:pt x="1014095" y="192405"/>
                  <a:pt x="1012190" y="168910"/>
                  <a:pt x="1017270" y="144780"/>
                </a:cubicBezTo>
                <a:cubicBezTo>
                  <a:pt x="1022350" y="120650"/>
                  <a:pt x="1049020" y="68580"/>
                  <a:pt x="1043940" y="68580"/>
                </a:cubicBezTo>
                <a:cubicBezTo>
                  <a:pt x="1038860" y="68580"/>
                  <a:pt x="1005840" y="127000"/>
                  <a:pt x="986790" y="144780"/>
                </a:cubicBezTo>
                <a:cubicBezTo>
                  <a:pt x="967740" y="162560"/>
                  <a:pt x="958215" y="167005"/>
                  <a:pt x="929640" y="175260"/>
                </a:cubicBezTo>
                <a:cubicBezTo>
                  <a:pt x="901065" y="183515"/>
                  <a:pt x="857885" y="200025"/>
                  <a:pt x="815340" y="194310"/>
                </a:cubicBezTo>
                <a:cubicBezTo>
                  <a:pt x="772795" y="188595"/>
                  <a:pt x="713740" y="166370"/>
                  <a:pt x="674370" y="140970"/>
                </a:cubicBezTo>
                <a:cubicBezTo>
                  <a:pt x="635000" y="115570"/>
                  <a:pt x="601980" y="65405"/>
                  <a:pt x="579120" y="41910"/>
                </a:cubicBezTo>
                <a:cubicBezTo>
                  <a:pt x="556260" y="18415"/>
                  <a:pt x="546735" y="9207"/>
                  <a:pt x="5372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4856183" y="1310640"/>
            <a:ext cx="183177" cy="108475"/>
          </a:xfrm>
          <a:custGeom>
            <a:avLst/>
            <a:gdLst>
              <a:gd name="connsiteX0" fmla="*/ 1567 w 183177"/>
              <a:gd name="connsiteY0" fmla="*/ 0 h 108475"/>
              <a:gd name="connsiteX1" fmla="*/ 20617 w 183177"/>
              <a:gd name="connsiteY1" fmla="*/ 68580 h 108475"/>
              <a:gd name="connsiteX2" fmla="*/ 146347 w 183177"/>
              <a:gd name="connsiteY2" fmla="*/ 106680 h 108475"/>
              <a:gd name="connsiteX3" fmla="*/ 180637 w 183177"/>
              <a:gd name="connsiteY3" fmla="*/ 95250 h 108475"/>
              <a:gd name="connsiteX4" fmla="*/ 180637 w 183177"/>
              <a:gd name="connsiteY4" fmla="*/ 34290 h 108475"/>
              <a:gd name="connsiteX5" fmla="*/ 180637 w 183177"/>
              <a:gd name="connsiteY5" fmla="*/ 0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177" h="108475">
                <a:moveTo>
                  <a:pt x="1567" y="0"/>
                </a:moveTo>
                <a:cubicBezTo>
                  <a:pt x="-973" y="25400"/>
                  <a:pt x="-3513" y="50800"/>
                  <a:pt x="20617" y="68580"/>
                </a:cubicBezTo>
                <a:cubicBezTo>
                  <a:pt x="44747" y="86360"/>
                  <a:pt x="119677" y="102235"/>
                  <a:pt x="146347" y="106680"/>
                </a:cubicBezTo>
                <a:cubicBezTo>
                  <a:pt x="173017" y="111125"/>
                  <a:pt x="174922" y="107315"/>
                  <a:pt x="180637" y="95250"/>
                </a:cubicBezTo>
                <a:cubicBezTo>
                  <a:pt x="186352" y="83185"/>
                  <a:pt x="180637" y="34290"/>
                  <a:pt x="180637" y="34290"/>
                </a:cubicBezTo>
                <a:lnTo>
                  <a:pt x="180637" y="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5349240" y="1303020"/>
            <a:ext cx="217170" cy="85301"/>
          </a:xfrm>
          <a:custGeom>
            <a:avLst/>
            <a:gdLst>
              <a:gd name="connsiteX0" fmla="*/ 0 w 217170"/>
              <a:gd name="connsiteY0" fmla="*/ 0 h 85301"/>
              <a:gd name="connsiteX1" fmla="*/ 80010 w 217170"/>
              <a:gd name="connsiteY1" fmla="*/ 72390 h 85301"/>
              <a:gd name="connsiteX2" fmla="*/ 179070 w 217170"/>
              <a:gd name="connsiteY2" fmla="*/ 80010 h 85301"/>
              <a:gd name="connsiteX3" fmla="*/ 217170 w 217170"/>
              <a:gd name="connsiteY3" fmla="*/ 15240 h 8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70" h="85301">
                <a:moveTo>
                  <a:pt x="0" y="0"/>
                </a:moveTo>
                <a:cubicBezTo>
                  <a:pt x="25082" y="29527"/>
                  <a:pt x="50165" y="59055"/>
                  <a:pt x="80010" y="72390"/>
                </a:cubicBezTo>
                <a:cubicBezTo>
                  <a:pt x="109855" y="85725"/>
                  <a:pt x="156210" y="89535"/>
                  <a:pt x="179070" y="80010"/>
                </a:cubicBezTo>
                <a:cubicBezTo>
                  <a:pt x="201930" y="70485"/>
                  <a:pt x="209550" y="42862"/>
                  <a:pt x="217170" y="1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>
            <a:off x="6046226" y="1310640"/>
            <a:ext cx="628894" cy="2023110"/>
          </a:xfrm>
          <a:custGeom>
            <a:avLst/>
            <a:gdLst>
              <a:gd name="connsiteX0" fmla="*/ 152644 w 628894"/>
              <a:gd name="connsiteY0" fmla="*/ 0 h 2023110"/>
              <a:gd name="connsiteX1" fmla="*/ 80254 w 628894"/>
              <a:gd name="connsiteY1" fmla="*/ 140970 h 2023110"/>
              <a:gd name="connsiteX2" fmla="*/ 4054 w 628894"/>
              <a:gd name="connsiteY2" fmla="*/ 232410 h 2023110"/>
              <a:gd name="connsiteX3" fmla="*/ 23104 w 628894"/>
              <a:gd name="connsiteY3" fmla="*/ 308610 h 2023110"/>
              <a:gd name="connsiteX4" fmla="*/ 129784 w 628894"/>
              <a:gd name="connsiteY4" fmla="*/ 403860 h 2023110"/>
              <a:gd name="connsiteX5" fmla="*/ 80254 w 628894"/>
              <a:gd name="connsiteY5" fmla="*/ 537210 h 2023110"/>
              <a:gd name="connsiteX6" fmla="*/ 30724 w 628894"/>
              <a:gd name="connsiteY6" fmla="*/ 704850 h 2023110"/>
              <a:gd name="connsiteX7" fmla="*/ 57394 w 628894"/>
              <a:gd name="connsiteY7" fmla="*/ 800100 h 2023110"/>
              <a:gd name="connsiteX8" fmla="*/ 53584 w 628894"/>
              <a:gd name="connsiteY8" fmla="*/ 899160 h 2023110"/>
              <a:gd name="connsiteX9" fmla="*/ 148834 w 628894"/>
              <a:gd name="connsiteY9" fmla="*/ 1078230 h 2023110"/>
              <a:gd name="connsiteX10" fmla="*/ 320284 w 628894"/>
              <a:gd name="connsiteY10" fmla="*/ 1150620 h 2023110"/>
              <a:gd name="connsiteX11" fmla="*/ 449824 w 628894"/>
              <a:gd name="connsiteY11" fmla="*/ 1245870 h 2023110"/>
              <a:gd name="connsiteX12" fmla="*/ 461254 w 628894"/>
              <a:gd name="connsiteY12" fmla="*/ 1424940 h 2023110"/>
              <a:gd name="connsiteX13" fmla="*/ 518404 w 628894"/>
              <a:gd name="connsiteY13" fmla="*/ 1562100 h 2023110"/>
              <a:gd name="connsiteX14" fmla="*/ 598414 w 628894"/>
              <a:gd name="connsiteY14" fmla="*/ 1741170 h 2023110"/>
              <a:gd name="connsiteX15" fmla="*/ 567934 w 628894"/>
              <a:gd name="connsiteY15" fmla="*/ 1813560 h 2023110"/>
              <a:gd name="connsiteX16" fmla="*/ 506974 w 628894"/>
              <a:gd name="connsiteY16" fmla="*/ 1863090 h 2023110"/>
              <a:gd name="connsiteX17" fmla="*/ 529834 w 628894"/>
              <a:gd name="connsiteY17" fmla="*/ 1927860 h 2023110"/>
              <a:gd name="connsiteX18" fmla="*/ 628894 w 628894"/>
              <a:gd name="connsiteY18" fmla="*/ 2023110 h 2023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28894" h="2023110">
                <a:moveTo>
                  <a:pt x="152644" y="0"/>
                </a:moveTo>
                <a:cubicBezTo>
                  <a:pt x="128831" y="51117"/>
                  <a:pt x="105019" y="102235"/>
                  <a:pt x="80254" y="140970"/>
                </a:cubicBezTo>
                <a:cubicBezTo>
                  <a:pt x="55489" y="179705"/>
                  <a:pt x="13579" y="204470"/>
                  <a:pt x="4054" y="232410"/>
                </a:cubicBezTo>
                <a:cubicBezTo>
                  <a:pt x="-5471" y="260350"/>
                  <a:pt x="2149" y="280035"/>
                  <a:pt x="23104" y="308610"/>
                </a:cubicBezTo>
                <a:cubicBezTo>
                  <a:pt x="44059" y="337185"/>
                  <a:pt x="120259" y="365760"/>
                  <a:pt x="129784" y="403860"/>
                </a:cubicBezTo>
                <a:cubicBezTo>
                  <a:pt x="139309" y="441960"/>
                  <a:pt x="96764" y="487045"/>
                  <a:pt x="80254" y="537210"/>
                </a:cubicBezTo>
                <a:cubicBezTo>
                  <a:pt x="63744" y="587375"/>
                  <a:pt x="34534" y="661035"/>
                  <a:pt x="30724" y="704850"/>
                </a:cubicBezTo>
                <a:cubicBezTo>
                  <a:pt x="26914" y="748665"/>
                  <a:pt x="53584" y="767715"/>
                  <a:pt x="57394" y="800100"/>
                </a:cubicBezTo>
                <a:cubicBezTo>
                  <a:pt x="61204" y="832485"/>
                  <a:pt x="38344" y="852805"/>
                  <a:pt x="53584" y="899160"/>
                </a:cubicBezTo>
                <a:cubicBezTo>
                  <a:pt x="68824" y="945515"/>
                  <a:pt x="104384" y="1036320"/>
                  <a:pt x="148834" y="1078230"/>
                </a:cubicBezTo>
                <a:cubicBezTo>
                  <a:pt x="193284" y="1120140"/>
                  <a:pt x="270119" y="1122680"/>
                  <a:pt x="320284" y="1150620"/>
                </a:cubicBezTo>
                <a:cubicBezTo>
                  <a:pt x="370449" y="1178560"/>
                  <a:pt x="426329" y="1200150"/>
                  <a:pt x="449824" y="1245870"/>
                </a:cubicBezTo>
                <a:cubicBezTo>
                  <a:pt x="473319" y="1291590"/>
                  <a:pt x="449824" y="1372235"/>
                  <a:pt x="461254" y="1424940"/>
                </a:cubicBezTo>
                <a:cubicBezTo>
                  <a:pt x="472684" y="1477645"/>
                  <a:pt x="495544" y="1509395"/>
                  <a:pt x="518404" y="1562100"/>
                </a:cubicBezTo>
                <a:cubicBezTo>
                  <a:pt x="541264" y="1614805"/>
                  <a:pt x="590159" y="1699260"/>
                  <a:pt x="598414" y="1741170"/>
                </a:cubicBezTo>
                <a:cubicBezTo>
                  <a:pt x="606669" y="1783080"/>
                  <a:pt x="583174" y="1793240"/>
                  <a:pt x="567934" y="1813560"/>
                </a:cubicBezTo>
                <a:cubicBezTo>
                  <a:pt x="552694" y="1833880"/>
                  <a:pt x="513324" y="1844040"/>
                  <a:pt x="506974" y="1863090"/>
                </a:cubicBezTo>
                <a:cubicBezTo>
                  <a:pt x="500624" y="1882140"/>
                  <a:pt x="509514" y="1901190"/>
                  <a:pt x="529834" y="1927860"/>
                </a:cubicBezTo>
                <a:cubicBezTo>
                  <a:pt x="550154" y="1954530"/>
                  <a:pt x="612384" y="2008505"/>
                  <a:pt x="628894" y="20231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214023" y="1310640"/>
            <a:ext cx="442047" cy="1512570"/>
          </a:xfrm>
          <a:custGeom>
            <a:avLst/>
            <a:gdLst>
              <a:gd name="connsiteX0" fmla="*/ 106767 w 442047"/>
              <a:gd name="connsiteY0" fmla="*/ 0 h 1512570"/>
              <a:gd name="connsiteX1" fmla="*/ 41997 w 442047"/>
              <a:gd name="connsiteY1" fmla="*/ 171450 h 1512570"/>
              <a:gd name="connsiteX2" fmla="*/ 15327 w 442047"/>
              <a:gd name="connsiteY2" fmla="*/ 236220 h 1512570"/>
              <a:gd name="connsiteX3" fmla="*/ 45807 w 442047"/>
              <a:gd name="connsiteY3" fmla="*/ 327660 h 1512570"/>
              <a:gd name="connsiteX4" fmla="*/ 38187 w 442047"/>
              <a:gd name="connsiteY4" fmla="*/ 384810 h 1512570"/>
              <a:gd name="connsiteX5" fmla="*/ 34377 w 442047"/>
              <a:gd name="connsiteY5" fmla="*/ 521970 h 1512570"/>
              <a:gd name="connsiteX6" fmla="*/ 87 w 442047"/>
              <a:gd name="connsiteY6" fmla="*/ 567690 h 1512570"/>
              <a:gd name="connsiteX7" fmla="*/ 45807 w 442047"/>
              <a:gd name="connsiteY7" fmla="*/ 651510 h 1512570"/>
              <a:gd name="connsiteX8" fmla="*/ 160107 w 442047"/>
              <a:gd name="connsiteY8" fmla="*/ 701040 h 1512570"/>
              <a:gd name="connsiteX9" fmla="*/ 179157 w 442047"/>
              <a:gd name="connsiteY9" fmla="*/ 781050 h 1512570"/>
              <a:gd name="connsiteX10" fmla="*/ 148677 w 442047"/>
              <a:gd name="connsiteY10" fmla="*/ 861060 h 1512570"/>
              <a:gd name="connsiteX11" fmla="*/ 72477 w 442047"/>
              <a:gd name="connsiteY11" fmla="*/ 933450 h 1512570"/>
              <a:gd name="connsiteX12" fmla="*/ 68667 w 442047"/>
              <a:gd name="connsiteY12" fmla="*/ 982980 h 1512570"/>
              <a:gd name="connsiteX13" fmla="*/ 217257 w 442047"/>
              <a:gd name="connsiteY13" fmla="*/ 1055370 h 1512570"/>
              <a:gd name="connsiteX14" fmla="*/ 312507 w 442047"/>
              <a:gd name="connsiteY14" fmla="*/ 1059180 h 1512570"/>
              <a:gd name="connsiteX15" fmla="*/ 419187 w 442047"/>
              <a:gd name="connsiteY15" fmla="*/ 1188720 h 1512570"/>
              <a:gd name="connsiteX16" fmla="*/ 403947 w 442047"/>
              <a:gd name="connsiteY16" fmla="*/ 1306830 h 1512570"/>
              <a:gd name="connsiteX17" fmla="*/ 384897 w 442047"/>
              <a:gd name="connsiteY17" fmla="*/ 1383030 h 1512570"/>
              <a:gd name="connsiteX18" fmla="*/ 388707 w 442047"/>
              <a:gd name="connsiteY18" fmla="*/ 1436370 h 1512570"/>
              <a:gd name="connsiteX19" fmla="*/ 442047 w 442047"/>
              <a:gd name="connsiteY19" fmla="*/ 1512570 h 1512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2047" h="1512570">
                <a:moveTo>
                  <a:pt x="106767" y="0"/>
                </a:moveTo>
                <a:cubicBezTo>
                  <a:pt x="82002" y="66040"/>
                  <a:pt x="57237" y="132080"/>
                  <a:pt x="41997" y="171450"/>
                </a:cubicBezTo>
                <a:cubicBezTo>
                  <a:pt x="26757" y="210820"/>
                  <a:pt x="14692" y="210185"/>
                  <a:pt x="15327" y="236220"/>
                </a:cubicBezTo>
                <a:cubicBezTo>
                  <a:pt x="15962" y="262255"/>
                  <a:pt x="41997" y="302895"/>
                  <a:pt x="45807" y="327660"/>
                </a:cubicBezTo>
                <a:cubicBezTo>
                  <a:pt x="49617" y="352425"/>
                  <a:pt x="40092" y="352425"/>
                  <a:pt x="38187" y="384810"/>
                </a:cubicBezTo>
                <a:cubicBezTo>
                  <a:pt x="36282" y="417195"/>
                  <a:pt x="40727" y="491490"/>
                  <a:pt x="34377" y="521970"/>
                </a:cubicBezTo>
                <a:cubicBezTo>
                  <a:pt x="28027" y="552450"/>
                  <a:pt x="-1818" y="546100"/>
                  <a:pt x="87" y="567690"/>
                </a:cubicBezTo>
                <a:cubicBezTo>
                  <a:pt x="1992" y="589280"/>
                  <a:pt x="19137" y="629285"/>
                  <a:pt x="45807" y="651510"/>
                </a:cubicBezTo>
                <a:cubicBezTo>
                  <a:pt x="72477" y="673735"/>
                  <a:pt x="137882" y="679450"/>
                  <a:pt x="160107" y="701040"/>
                </a:cubicBezTo>
                <a:cubicBezTo>
                  <a:pt x="182332" y="722630"/>
                  <a:pt x="181062" y="754380"/>
                  <a:pt x="179157" y="781050"/>
                </a:cubicBezTo>
                <a:cubicBezTo>
                  <a:pt x="177252" y="807720"/>
                  <a:pt x="166457" y="835660"/>
                  <a:pt x="148677" y="861060"/>
                </a:cubicBezTo>
                <a:cubicBezTo>
                  <a:pt x="130897" y="886460"/>
                  <a:pt x="85812" y="913130"/>
                  <a:pt x="72477" y="933450"/>
                </a:cubicBezTo>
                <a:cubicBezTo>
                  <a:pt x="59142" y="953770"/>
                  <a:pt x="44537" y="962660"/>
                  <a:pt x="68667" y="982980"/>
                </a:cubicBezTo>
                <a:cubicBezTo>
                  <a:pt x="92797" y="1003300"/>
                  <a:pt x="176617" y="1042670"/>
                  <a:pt x="217257" y="1055370"/>
                </a:cubicBezTo>
                <a:cubicBezTo>
                  <a:pt x="257897" y="1068070"/>
                  <a:pt x="278852" y="1036955"/>
                  <a:pt x="312507" y="1059180"/>
                </a:cubicBezTo>
                <a:cubicBezTo>
                  <a:pt x="346162" y="1081405"/>
                  <a:pt x="403947" y="1147445"/>
                  <a:pt x="419187" y="1188720"/>
                </a:cubicBezTo>
                <a:cubicBezTo>
                  <a:pt x="434427" y="1229995"/>
                  <a:pt x="409662" y="1274445"/>
                  <a:pt x="403947" y="1306830"/>
                </a:cubicBezTo>
                <a:cubicBezTo>
                  <a:pt x="398232" y="1339215"/>
                  <a:pt x="387437" y="1361440"/>
                  <a:pt x="384897" y="1383030"/>
                </a:cubicBezTo>
                <a:cubicBezTo>
                  <a:pt x="382357" y="1404620"/>
                  <a:pt x="379182" y="1414780"/>
                  <a:pt x="388707" y="1436370"/>
                </a:cubicBezTo>
                <a:cubicBezTo>
                  <a:pt x="398232" y="1457960"/>
                  <a:pt x="435062" y="1500505"/>
                  <a:pt x="442047" y="151257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Freeform 155"/>
          <p:cNvSpPr/>
          <p:nvPr/>
        </p:nvSpPr>
        <p:spPr>
          <a:xfrm>
            <a:off x="6349301" y="1306830"/>
            <a:ext cx="310579" cy="708660"/>
          </a:xfrm>
          <a:custGeom>
            <a:avLst/>
            <a:gdLst>
              <a:gd name="connsiteX0" fmla="*/ 36259 w 310579"/>
              <a:gd name="connsiteY0" fmla="*/ 0 h 708660"/>
              <a:gd name="connsiteX1" fmla="*/ 5779 w 310579"/>
              <a:gd name="connsiteY1" fmla="*/ 175260 h 708660"/>
              <a:gd name="connsiteX2" fmla="*/ 9589 w 310579"/>
              <a:gd name="connsiteY2" fmla="*/ 320040 h 708660"/>
              <a:gd name="connsiteX3" fmla="*/ 101029 w 310579"/>
              <a:gd name="connsiteY3" fmla="*/ 518160 h 708660"/>
              <a:gd name="connsiteX4" fmla="*/ 116269 w 310579"/>
              <a:gd name="connsiteY4" fmla="*/ 613410 h 708660"/>
              <a:gd name="connsiteX5" fmla="*/ 215329 w 310579"/>
              <a:gd name="connsiteY5" fmla="*/ 681990 h 708660"/>
              <a:gd name="connsiteX6" fmla="*/ 310579 w 310579"/>
              <a:gd name="connsiteY6" fmla="*/ 708660 h 7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0579" h="708660">
                <a:moveTo>
                  <a:pt x="36259" y="0"/>
                </a:moveTo>
                <a:cubicBezTo>
                  <a:pt x="23241" y="60960"/>
                  <a:pt x="10224" y="121920"/>
                  <a:pt x="5779" y="175260"/>
                </a:cubicBezTo>
                <a:cubicBezTo>
                  <a:pt x="1334" y="228600"/>
                  <a:pt x="-6286" y="262890"/>
                  <a:pt x="9589" y="320040"/>
                </a:cubicBezTo>
                <a:cubicBezTo>
                  <a:pt x="25464" y="377190"/>
                  <a:pt x="83249" y="469265"/>
                  <a:pt x="101029" y="518160"/>
                </a:cubicBezTo>
                <a:cubicBezTo>
                  <a:pt x="118809" y="567055"/>
                  <a:pt x="97219" y="586105"/>
                  <a:pt x="116269" y="613410"/>
                </a:cubicBezTo>
                <a:cubicBezTo>
                  <a:pt x="135319" y="640715"/>
                  <a:pt x="182944" y="666115"/>
                  <a:pt x="215329" y="681990"/>
                </a:cubicBezTo>
                <a:cubicBezTo>
                  <a:pt x="247714" y="697865"/>
                  <a:pt x="279146" y="703262"/>
                  <a:pt x="310579" y="70866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156"/>
          <p:cNvSpPr/>
          <p:nvPr/>
        </p:nvSpPr>
        <p:spPr>
          <a:xfrm>
            <a:off x="6433624" y="1310640"/>
            <a:ext cx="214826" cy="609600"/>
          </a:xfrm>
          <a:custGeom>
            <a:avLst/>
            <a:gdLst>
              <a:gd name="connsiteX0" fmla="*/ 1466 w 214826"/>
              <a:gd name="connsiteY0" fmla="*/ 0 h 609600"/>
              <a:gd name="connsiteX1" fmla="*/ 1466 w 214826"/>
              <a:gd name="connsiteY1" fmla="*/ 148590 h 609600"/>
              <a:gd name="connsiteX2" fmla="*/ 16706 w 214826"/>
              <a:gd name="connsiteY2" fmla="*/ 278130 h 609600"/>
              <a:gd name="connsiteX3" fmla="*/ 43376 w 214826"/>
              <a:gd name="connsiteY3" fmla="*/ 396240 h 609600"/>
              <a:gd name="connsiteX4" fmla="*/ 54806 w 214826"/>
              <a:gd name="connsiteY4" fmla="*/ 487680 h 609600"/>
              <a:gd name="connsiteX5" fmla="*/ 96716 w 214826"/>
              <a:gd name="connsiteY5" fmla="*/ 544830 h 609600"/>
              <a:gd name="connsiteX6" fmla="*/ 123386 w 214826"/>
              <a:gd name="connsiteY6" fmla="*/ 579120 h 609600"/>
              <a:gd name="connsiteX7" fmla="*/ 214826 w 214826"/>
              <a:gd name="connsiteY7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826" h="609600">
                <a:moveTo>
                  <a:pt x="1466" y="0"/>
                </a:moveTo>
                <a:cubicBezTo>
                  <a:pt x="196" y="51117"/>
                  <a:pt x="-1074" y="102235"/>
                  <a:pt x="1466" y="148590"/>
                </a:cubicBezTo>
                <a:cubicBezTo>
                  <a:pt x="4006" y="194945"/>
                  <a:pt x="9721" y="236855"/>
                  <a:pt x="16706" y="278130"/>
                </a:cubicBezTo>
                <a:cubicBezTo>
                  <a:pt x="23691" y="319405"/>
                  <a:pt x="37026" y="361315"/>
                  <a:pt x="43376" y="396240"/>
                </a:cubicBezTo>
                <a:cubicBezTo>
                  <a:pt x="49726" y="431165"/>
                  <a:pt x="45916" y="462915"/>
                  <a:pt x="54806" y="487680"/>
                </a:cubicBezTo>
                <a:cubicBezTo>
                  <a:pt x="63696" y="512445"/>
                  <a:pt x="85286" y="529590"/>
                  <a:pt x="96716" y="544830"/>
                </a:cubicBezTo>
                <a:cubicBezTo>
                  <a:pt x="108146" y="560070"/>
                  <a:pt x="103701" y="568325"/>
                  <a:pt x="123386" y="579120"/>
                </a:cubicBezTo>
                <a:cubicBezTo>
                  <a:pt x="143071" y="589915"/>
                  <a:pt x="178948" y="599757"/>
                  <a:pt x="214826" y="60960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157"/>
          <p:cNvSpPr/>
          <p:nvPr/>
        </p:nvSpPr>
        <p:spPr>
          <a:xfrm>
            <a:off x="6499030" y="1310640"/>
            <a:ext cx="153230" cy="506730"/>
          </a:xfrm>
          <a:custGeom>
            <a:avLst/>
            <a:gdLst>
              <a:gd name="connsiteX0" fmla="*/ 31310 w 153230"/>
              <a:gd name="connsiteY0" fmla="*/ 0 h 506730"/>
              <a:gd name="connsiteX1" fmla="*/ 16070 w 153230"/>
              <a:gd name="connsiteY1" fmla="*/ 76200 h 506730"/>
              <a:gd name="connsiteX2" fmla="*/ 830 w 153230"/>
              <a:gd name="connsiteY2" fmla="*/ 129540 h 506730"/>
              <a:gd name="connsiteX3" fmla="*/ 42740 w 153230"/>
              <a:gd name="connsiteY3" fmla="*/ 274320 h 506730"/>
              <a:gd name="connsiteX4" fmla="*/ 50360 w 153230"/>
              <a:gd name="connsiteY4" fmla="*/ 396240 h 506730"/>
              <a:gd name="connsiteX5" fmla="*/ 69410 w 153230"/>
              <a:gd name="connsiteY5" fmla="*/ 449580 h 506730"/>
              <a:gd name="connsiteX6" fmla="*/ 153230 w 153230"/>
              <a:gd name="connsiteY6" fmla="*/ 506730 h 506730"/>
              <a:gd name="connsiteX7" fmla="*/ 153230 w 153230"/>
              <a:gd name="connsiteY7" fmla="*/ 506730 h 50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230" h="506730">
                <a:moveTo>
                  <a:pt x="31310" y="0"/>
                </a:moveTo>
                <a:cubicBezTo>
                  <a:pt x="26230" y="27305"/>
                  <a:pt x="21150" y="54610"/>
                  <a:pt x="16070" y="76200"/>
                </a:cubicBezTo>
                <a:cubicBezTo>
                  <a:pt x="10990" y="97790"/>
                  <a:pt x="-3615" y="96520"/>
                  <a:pt x="830" y="129540"/>
                </a:cubicBezTo>
                <a:cubicBezTo>
                  <a:pt x="5275" y="162560"/>
                  <a:pt x="34485" y="229870"/>
                  <a:pt x="42740" y="274320"/>
                </a:cubicBezTo>
                <a:cubicBezTo>
                  <a:pt x="50995" y="318770"/>
                  <a:pt x="45915" y="367030"/>
                  <a:pt x="50360" y="396240"/>
                </a:cubicBezTo>
                <a:cubicBezTo>
                  <a:pt x="54805" y="425450"/>
                  <a:pt x="52265" y="431165"/>
                  <a:pt x="69410" y="449580"/>
                </a:cubicBezTo>
                <a:cubicBezTo>
                  <a:pt x="86555" y="467995"/>
                  <a:pt x="153230" y="506730"/>
                  <a:pt x="153230" y="506730"/>
                </a:cubicBezTo>
                <a:lnTo>
                  <a:pt x="153230" y="50673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6596756" y="1390650"/>
            <a:ext cx="70744" cy="171450"/>
          </a:xfrm>
          <a:custGeom>
            <a:avLst/>
            <a:gdLst>
              <a:gd name="connsiteX0" fmla="*/ 59314 w 70744"/>
              <a:gd name="connsiteY0" fmla="*/ 0 h 171450"/>
              <a:gd name="connsiteX1" fmla="*/ 2164 w 70744"/>
              <a:gd name="connsiteY1" fmla="*/ 38100 h 171450"/>
              <a:gd name="connsiteX2" fmla="*/ 13594 w 70744"/>
              <a:gd name="connsiteY2" fmla="*/ 95250 h 171450"/>
              <a:gd name="connsiteX3" fmla="*/ 28834 w 70744"/>
              <a:gd name="connsiteY3" fmla="*/ 137160 h 171450"/>
              <a:gd name="connsiteX4" fmla="*/ 70744 w 70744"/>
              <a:gd name="connsiteY4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44" h="171450">
                <a:moveTo>
                  <a:pt x="59314" y="0"/>
                </a:moveTo>
                <a:cubicBezTo>
                  <a:pt x="34549" y="11112"/>
                  <a:pt x="9784" y="22225"/>
                  <a:pt x="2164" y="38100"/>
                </a:cubicBezTo>
                <a:cubicBezTo>
                  <a:pt x="-5456" y="53975"/>
                  <a:pt x="9149" y="78740"/>
                  <a:pt x="13594" y="95250"/>
                </a:cubicBezTo>
                <a:cubicBezTo>
                  <a:pt x="18039" y="111760"/>
                  <a:pt x="19309" y="124460"/>
                  <a:pt x="28834" y="137160"/>
                </a:cubicBezTo>
                <a:cubicBezTo>
                  <a:pt x="38359" y="149860"/>
                  <a:pt x="54551" y="160655"/>
                  <a:pt x="70744" y="17145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240225" y="1310640"/>
            <a:ext cx="6449956" cy="7578500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>
            <a:off x="225044" y="7609401"/>
            <a:ext cx="346125" cy="495511"/>
          </a:xfrm>
          <a:custGeom>
            <a:avLst/>
            <a:gdLst>
              <a:gd name="connsiteX0" fmla="*/ 12768 w 356985"/>
              <a:gd name="connsiteY0" fmla="*/ 42854 h 536251"/>
              <a:gd name="connsiteX1" fmla="*/ 134688 w 356985"/>
              <a:gd name="connsiteY1" fmla="*/ 21899 h 536251"/>
              <a:gd name="connsiteX2" fmla="*/ 239463 w 356985"/>
              <a:gd name="connsiteY2" fmla="*/ 39044 h 536251"/>
              <a:gd name="connsiteX3" fmla="*/ 353763 w 356985"/>
              <a:gd name="connsiteY3" fmla="*/ 71429 h 536251"/>
              <a:gd name="connsiteX4" fmla="*/ 327093 w 356985"/>
              <a:gd name="connsiteY4" fmla="*/ 94289 h 536251"/>
              <a:gd name="connsiteX5" fmla="*/ 344238 w 356985"/>
              <a:gd name="connsiteY5" fmla="*/ 138104 h 536251"/>
              <a:gd name="connsiteX6" fmla="*/ 342333 w 356985"/>
              <a:gd name="connsiteY6" fmla="*/ 159059 h 536251"/>
              <a:gd name="connsiteX7" fmla="*/ 285183 w 356985"/>
              <a:gd name="connsiteY7" fmla="*/ 267644 h 536251"/>
              <a:gd name="connsiteX8" fmla="*/ 216603 w 356985"/>
              <a:gd name="connsiteY8" fmla="*/ 340034 h 536251"/>
              <a:gd name="connsiteX9" fmla="*/ 98493 w 356985"/>
              <a:gd name="connsiteY9" fmla="*/ 431474 h 536251"/>
              <a:gd name="connsiteX10" fmla="*/ 14673 w 356985"/>
              <a:gd name="connsiteY10" fmla="*/ 517199 h 536251"/>
              <a:gd name="connsiteX11" fmla="*/ 12768 w 356985"/>
              <a:gd name="connsiteY11" fmla="*/ 42854 h 536251"/>
              <a:gd name="connsiteX0" fmla="*/ 7749 w 351966"/>
              <a:gd name="connsiteY0" fmla="*/ 20986 h 514383"/>
              <a:gd name="connsiteX1" fmla="*/ 129669 w 351966"/>
              <a:gd name="connsiteY1" fmla="*/ 31 h 514383"/>
              <a:gd name="connsiteX2" fmla="*/ 234444 w 351966"/>
              <a:gd name="connsiteY2" fmla="*/ 17176 h 514383"/>
              <a:gd name="connsiteX3" fmla="*/ 348744 w 351966"/>
              <a:gd name="connsiteY3" fmla="*/ 49561 h 514383"/>
              <a:gd name="connsiteX4" fmla="*/ 322074 w 351966"/>
              <a:gd name="connsiteY4" fmla="*/ 72421 h 514383"/>
              <a:gd name="connsiteX5" fmla="*/ 339219 w 351966"/>
              <a:gd name="connsiteY5" fmla="*/ 116236 h 514383"/>
              <a:gd name="connsiteX6" fmla="*/ 337314 w 351966"/>
              <a:gd name="connsiteY6" fmla="*/ 137191 h 514383"/>
              <a:gd name="connsiteX7" fmla="*/ 280164 w 351966"/>
              <a:gd name="connsiteY7" fmla="*/ 245776 h 514383"/>
              <a:gd name="connsiteX8" fmla="*/ 211584 w 351966"/>
              <a:gd name="connsiteY8" fmla="*/ 318166 h 514383"/>
              <a:gd name="connsiteX9" fmla="*/ 93474 w 351966"/>
              <a:gd name="connsiteY9" fmla="*/ 409606 h 514383"/>
              <a:gd name="connsiteX10" fmla="*/ 9654 w 351966"/>
              <a:gd name="connsiteY10" fmla="*/ 495331 h 514383"/>
              <a:gd name="connsiteX11" fmla="*/ 7749 w 351966"/>
              <a:gd name="connsiteY11" fmla="*/ 20986 h 514383"/>
              <a:gd name="connsiteX0" fmla="*/ 1908 w 346125"/>
              <a:gd name="connsiteY0" fmla="*/ 20986 h 495511"/>
              <a:gd name="connsiteX1" fmla="*/ 123828 w 346125"/>
              <a:gd name="connsiteY1" fmla="*/ 31 h 495511"/>
              <a:gd name="connsiteX2" fmla="*/ 228603 w 346125"/>
              <a:gd name="connsiteY2" fmla="*/ 17176 h 495511"/>
              <a:gd name="connsiteX3" fmla="*/ 342903 w 346125"/>
              <a:gd name="connsiteY3" fmla="*/ 49561 h 495511"/>
              <a:gd name="connsiteX4" fmla="*/ 316233 w 346125"/>
              <a:gd name="connsiteY4" fmla="*/ 72421 h 495511"/>
              <a:gd name="connsiteX5" fmla="*/ 333378 w 346125"/>
              <a:gd name="connsiteY5" fmla="*/ 116236 h 495511"/>
              <a:gd name="connsiteX6" fmla="*/ 331473 w 346125"/>
              <a:gd name="connsiteY6" fmla="*/ 137191 h 495511"/>
              <a:gd name="connsiteX7" fmla="*/ 274323 w 346125"/>
              <a:gd name="connsiteY7" fmla="*/ 245776 h 495511"/>
              <a:gd name="connsiteX8" fmla="*/ 205743 w 346125"/>
              <a:gd name="connsiteY8" fmla="*/ 318166 h 495511"/>
              <a:gd name="connsiteX9" fmla="*/ 87633 w 346125"/>
              <a:gd name="connsiteY9" fmla="*/ 409606 h 495511"/>
              <a:gd name="connsiteX10" fmla="*/ 3813 w 346125"/>
              <a:gd name="connsiteY10" fmla="*/ 495331 h 495511"/>
              <a:gd name="connsiteX11" fmla="*/ 1908 w 346125"/>
              <a:gd name="connsiteY11" fmla="*/ 20986 h 49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6125" h="495511">
                <a:moveTo>
                  <a:pt x="1908" y="20986"/>
                </a:moveTo>
                <a:cubicBezTo>
                  <a:pt x="8575" y="12731"/>
                  <a:pt x="86046" y="666"/>
                  <a:pt x="123828" y="31"/>
                </a:cubicBezTo>
                <a:cubicBezTo>
                  <a:pt x="161610" y="-604"/>
                  <a:pt x="192091" y="8921"/>
                  <a:pt x="228603" y="17176"/>
                </a:cubicBezTo>
                <a:cubicBezTo>
                  <a:pt x="265115" y="25431"/>
                  <a:pt x="328298" y="40354"/>
                  <a:pt x="342903" y="49561"/>
                </a:cubicBezTo>
                <a:cubicBezTo>
                  <a:pt x="357508" y="58768"/>
                  <a:pt x="317820" y="61309"/>
                  <a:pt x="316233" y="72421"/>
                </a:cubicBezTo>
                <a:cubicBezTo>
                  <a:pt x="314646" y="83533"/>
                  <a:pt x="330838" y="105441"/>
                  <a:pt x="333378" y="116236"/>
                </a:cubicBezTo>
                <a:cubicBezTo>
                  <a:pt x="335918" y="127031"/>
                  <a:pt x="341315" y="115601"/>
                  <a:pt x="331473" y="137191"/>
                </a:cubicBezTo>
                <a:cubicBezTo>
                  <a:pt x="321631" y="158781"/>
                  <a:pt x="295278" y="215613"/>
                  <a:pt x="274323" y="245776"/>
                </a:cubicBezTo>
                <a:cubicBezTo>
                  <a:pt x="253368" y="275939"/>
                  <a:pt x="236858" y="290861"/>
                  <a:pt x="205743" y="318166"/>
                </a:cubicBezTo>
                <a:cubicBezTo>
                  <a:pt x="174628" y="345471"/>
                  <a:pt x="121288" y="380079"/>
                  <a:pt x="87633" y="409606"/>
                </a:cubicBezTo>
                <a:cubicBezTo>
                  <a:pt x="53978" y="439133"/>
                  <a:pt x="-949" y="484536"/>
                  <a:pt x="3813" y="495331"/>
                </a:cubicBezTo>
                <a:cubicBezTo>
                  <a:pt x="8575" y="506126"/>
                  <a:pt x="-4759" y="29241"/>
                  <a:pt x="1908" y="2098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Freeform 168"/>
          <p:cNvSpPr/>
          <p:nvPr/>
        </p:nvSpPr>
        <p:spPr>
          <a:xfrm>
            <a:off x="235934" y="7493958"/>
            <a:ext cx="497895" cy="739935"/>
          </a:xfrm>
          <a:custGeom>
            <a:avLst/>
            <a:gdLst>
              <a:gd name="connsiteX0" fmla="*/ 9799 w 503598"/>
              <a:gd name="connsiteY0" fmla="*/ 767425 h 804320"/>
              <a:gd name="connsiteX1" fmla="*/ 97429 w 503598"/>
              <a:gd name="connsiteY1" fmla="*/ 696940 h 804320"/>
              <a:gd name="connsiteX2" fmla="*/ 167914 w 503598"/>
              <a:gd name="connsiteY2" fmla="*/ 632170 h 804320"/>
              <a:gd name="connsiteX3" fmla="*/ 316504 w 503598"/>
              <a:gd name="connsiteY3" fmla="*/ 536920 h 804320"/>
              <a:gd name="connsiteX4" fmla="*/ 386989 w 503598"/>
              <a:gd name="connsiteY4" fmla="*/ 493105 h 804320"/>
              <a:gd name="connsiteX5" fmla="*/ 449854 w 503598"/>
              <a:gd name="connsiteY5" fmla="*/ 386425 h 804320"/>
              <a:gd name="connsiteX6" fmla="*/ 461284 w 503598"/>
              <a:gd name="connsiteY6" fmla="*/ 277840 h 804320"/>
              <a:gd name="connsiteX7" fmla="*/ 499384 w 503598"/>
              <a:gd name="connsiteY7" fmla="*/ 199735 h 804320"/>
              <a:gd name="connsiteX8" fmla="*/ 495574 w 503598"/>
              <a:gd name="connsiteY8" fmla="*/ 114010 h 804320"/>
              <a:gd name="connsiteX9" fmla="*/ 436519 w 503598"/>
              <a:gd name="connsiteY9" fmla="*/ 89245 h 804320"/>
              <a:gd name="connsiteX10" fmla="*/ 337459 w 503598"/>
              <a:gd name="connsiteY10" fmla="*/ 77815 h 804320"/>
              <a:gd name="connsiteX11" fmla="*/ 266974 w 503598"/>
              <a:gd name="connsiteY11" fmla="*/ 56860 h 804320"/>
              <a:gd name="connsiteX12" fmla="*/ 183154 w 503598"/>
              <a:gd name="connsiteY12" fmla="*/ 35905 h 804320"/>
              <a:gd name="connsiteX13" fmla="*/ 87904 w 503598"/>
              <a:gd name="connsiteY13" fmla="*/ 34000 h 804320"/>
              <a:gd name="connsiteX14" fmla="*/ 9799 w 503598"/>
              <a:gd name="connsiteY14" fmla="*/ 60670 h 804320"/>
              <a:gd name="connsiteX15" fmla="*/ 9799 w 503598"/>
              <a:gd name="connsiteY15" fmla="*/ 767425 h 804320"/>
              <a:gd name="connsiteX0" fmla="*/ 9147 w 502946"/>
              <a:gd name="connsiteY0" fmla="*/ 735641 h 772536"/>
              <a:gd name="connsiteX1" fmla="*/ 96777 w 502946"/>
              <a:gd name="connsiteY1" fmla="*/ 665156 h 772536"/>
              <a:gd name="connsiteX2" fmla="*/ 167262 w 502946"/>
              <a:gd name="connsiteY2" fmla="*/ 600386 h 772536"/>
              <a:gd name="connsiteX3" fmla="*/ 315852 w 502946"/>
              <a:gd name="connsiteY3" fmla="*/ 505136 h 772536"/>
              <a:gd name="connsiteX4" fmla="*/ 386337 w 502946"/>
              <a:gd name="connsiteY4" fmla="*/ 461321 h 772536"/>
              <a:gd name="connsiteX5" fmla="*/ 449202 w 502946"/>
              <a:gd name="connsiteY5" fmla="*/ 354641 h 772536"/>
              <a:gd name="connsiteX6" fmla="*/ 460632 w 502946"/>
              <a:gd name="connsiteY6" fmla="*/ 246056 h 772536"/>
              <a:gd name="connsiteX7" fmla="*/ 498732 w 502946"/>
              <a:gd name="connsiteY7" fmla="*/ 167951 h 772536"/>
              <a:gd name="connsiteX8" fmla="*/ 494922 w 502946"/>
              <a:gd name="connsiteY8" fmla="*/ 82226 h 772536"/>
              <a:gd name="connsiteX9" fmla="*/ 435867 w 502946"/>
              <a:gd name="connsiteY9" fmla="*/ 57461 h 772536"/>
              <a:gd name="connsiteX10" fmla="*/ 336807 w 502946"/>
              <a:gd name="connsiteY10" fmla="*/ 46031 h 772536"/>
              <a:gd name="connsiteX11" fmla="*/ 266322 w 502946"/>
              <a:gd name="connsiteY11" fmla="*/ 25076 h 772536"/>
              <a:gd name="connsiteX12" fmla="*/ 182502 w 502946"/>
              <a:gd name="connsiteY12" fmla="*/ 4121 h 772536"/>
              <a:gd name="connsiteX13" fmla="*/ 87252 w 502946"/>
              <a:gd name="connsiteY13" fmla="*/ 2216 h 772536"/>
              <a:gd name="connsiteX14" fmla="*/ 9147 w 502946"/>
              <a:gd name="connsiteY14" fmla="*/ 28886 h 772536"/>
              <a:gd name="connsiteX15" fmla="*/ 9147 w 502946"/>
              <a:gd name="connsiteY15" fmla="*/ 735641 h 772536"/>
              <a:gd name="connsiteX0" fmla="*/ 4096 w 497895"/>
              <a:gd name="connsiteY0" fmla="*/ 735641 h 739935"/>
              <a:gd name="connsiteX1" fmla="*/ 91726 w 497895"/>
              <a:gd name="connsiteY1" fmla="*/ 665156 h 739935"/>
              <a:gd name="connsiteX2" fmla="*/ 162211 w 497895"/>
              <a:gd name="connsiteY2" fmla="*/ 600386 h 739935"/>
              <a:gd name="connsiteX3" fmla="*/ 310801 w 497895"/>
              <a:gd name="connsiteY3" fmla="*/ 505136 h 739935"/>
              <a:gd name="connsiteX4" fmla="*/ 381286 w 497895"/>
              <a:gd name="connsiteY4" fmla="*/ 461321 h 739935"/>
              <a:gd name="connsiteX5" fmla="*/ 444151 w 497895"/>
              <a:gd name="connsiteY5" fmla="*/ 354641 h 739935"/>
              <a:gd name="connsiteX6" fmla="*/ 455581 w 497895"/>
              <a:gd name="connsiteY6" fmla="*/ 246056 h 739935"/>
              <a:gd name="connsiteX7" fmla="*/ 493681 w 497895"/>
              <a:gd name="connsiteY7" fmla="*/ 167951 h 739935"/>
              <a:gd name="connsiteX8" fmla="*/ 489871 w 497895"/>
              <a:gd name="connsiteY8" fmla="*/ 82226 h 739935"/>
              <a:gd name="connsiteX9" fmla="*/ 430816 w 497895"/>
              <a:gd name="connsiteY9" fmla="*/ 57461 h 739935"/>
              <a:gd name="connsiteX10" fmla="*/ 331756 w 497895"/>
              <a:gd name="connsiteY10" fmla="*/ 46031 h 739935"/>
              <a:gd name="connsiteX11" fmla="*/ 261271 w 497895"/>
              <a:gd name="connsiteY11" fmla="*/ 25076 h 739935"/>
              <a:gd name="connsiteX12" fmla="*/ 177451 w 497895"/>
              <a:gd name="connsiteY12" fmla="*/ 4121 h 739935"/>
              <a:gd name="connsiteX13" fmla="*/ 82201 w 497895"/>
              <a:gd name="connsiteY13" fmla="*/ 2216 h 739935"/>
              <a:gd name="connsiteX14" fmla="*/ 4096 w 497895"/>
              <a:gd name="connsiteY14" fmla="*/ 28886 h 739935"/>
              <a:gd name="connsiteX15" fmla="*/ 4096 w 497895"/>
              <a:gd name="connsiteY15" fmla="*/ 735641 h 73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97895" h="739935">
                <a:moveTo>
                  <a:pt x="4096" y="735641"/>
                </a:moveTo>
                <a:cubicBezTo>
                  <a:pt x="3461" y="757866"/>
                  <a:pt x="65374" y="687698"/>
                  <a:pt x="91726" y="665156"/>
                </a:cubicBezTo>
                <a:cubicBezTo>
                  <a:pt x="118079" y="642613"/>
                  <a:pt x="125699" y="627056"/>
                  <a:pt x="162211" y="600386"/>
                </a:cubicBezTo>
                <a:cubicBezTo>
                  <a:pt x="198724" y="573716"/>
                  <a:pt x="274289" y="528313"/>
                  <a:pt x="310801" y="505136"/>
                </a:cubicBezTo>
                <a:cubicBezTo>
                  <a:pt x="347313" y="481959"/>
                  <a:pt x="359061" y="486403"/>
                  <a:pt x="381286" y="461321"/>
                </a:cubicBezTo>
                <a:cubicBezTo>
                  <a:pt x="403511" y="436239"/>
                  <a:pt x="431769" y="390518"/>
                  <a:pt x="444151" y="354641"/>
                </a:cubicBezTo>
                <a:cubicBezTo>
                  <a:pt x="456534" y="318763"/>
                  <a:pt x="447326" y="277171"/>
                  <a:pt x="455581" y="246056"/>
                </a:cubicBezTo>
                <a:cubicBezTo>
                  <a:pt x="463836" y="214941"/>
                  <a:pt x="487966" y="195256"/>
                  <a:pt x="493681" y="167951"/>
                </a:cubicBezTo>
                <a:cubicBezTo>
                  <a:pt x="499396" y="140646"/>
                  <a:pt x="500348" y="100641"/>
                  <a:pt x="489871" y="82226"/>
                </a:cubicBezTo>
                <a:cubicBezTo>
                  <a:pt x="479394" y="63811"/>
                  <a:pt x="457168" y="63493"/>
                  <a:pt x="430816" y="57461"/>
                </a:cubicBezTo>
                <a:cubicBezTo>
                  <a:pt x="404464" y="51429"/>
                  <a:pt x="360013" y="51428"/>
                  <a:pt x="331756" y="46031"/>
                </a:cubicBezTo>
                <a:cubicBezTo>
                  <a:pt x="303499" y="40634"/>
                  <a:pt x="286988" y="32061"/>
                  <a:pt x="261271" y="25076"/>
                </a:cubicBezTo>
                <a:cubicBezTo>
                  <a:pt x="235554" y="18091"/>
                  <a:pt x="207296" y="7931"/>
                  <a:pt x="177451" y="4121"/>
                </a:cubicBezTo>
                <a:cubicBezTo>
                  <a:pt x="147606" y="311"/>
                  <a:pt x="111093" y="-1911"/>
                  <a:pt x="82201" y="2216"/>
                </a:cubicBezTo>
                <a:cubicBezTo>
                  <a:pt x="53309" y="6343"/>
                  <a:pt x="13621" y="23806"/>
                  <a:pt x="4096" y="28886"/>
                </a:cubicBezTo>
                <a:cubicBezTo>
                  <a:pt x="-5429" y="33966"/>
                  <a:pt x="4731" y="713416"/>
                  <a:pt x="4096" y="735641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Freeform 179"/>
          <p:cNvSpPr/>
          <p:nvPr/>
        </p:nvSpPr>
        <p:spPr>
          <a:xfrm>
            <a:off x="235110" y="6970388"/>
            <a:ext cx="1016419" cy="1921458"/>
          </a:xfrm>
          <a:custGeom>
            <a:avLst/>
            <a:gdLst>
              <a:gd name="connsiteX0" fmla="*/ 219229 w 1030387"/>
              <a:gd name="connsiteY0" fmla="*/ 2032116 h 2188184"/>
              <a:gd name="connsiteX1" fmla="*/ 275327 w 1030387"/>
              <a:gd name="connsiteY1" fmla="*/ 1886260 h 2188184"/>
              <a:gd name="connsiteX2" fmla="*/ 300571 w 1030387"/>
              <a:gd name="connsiteY2" fmla="*/ 1709551 h 2188184"/>
              <a:gd name="connsiteX3" fmla="*/ 247278 w 1030387"/>
              <a:gd name="connsiteY3" fmla="*/ 1639429 h 2188184"/>
              <a:gd name="connsiteX4" fmla="*/ 269717 w 1030387"/>
              <a:gd name="connsiteY4" fmla="*/ 1544062 h 2188184"/>
              <a:gd name="connsiteX5" fmla="*/ 429597 w 1030387"/>
              <a:gd name="connsiteY5" fmla="*/ 1471134 h 2188184"/>
              <a:gd name="connsiteX6" fmla="*/ 524964 w 1030387"/>
              <a:gd name="connsiteY6" fmla="*/ 1426256 h 2188184"/>
              <a:gd name="connsiteX7" fmla="*/ 550208 w 1030387"/>
              <a:gd name="connsiteY7" fmla="*/ 1389792 h 2188184"/>
              <a:gd name="connsiteX8" fmla="*/ 634355 w 1030387"/>
              <a:gd name="connsiteY8" fmla="*/ 1356133 h 2188184"/>
              <a:gd name="connsiteX9" fmla="*/ 732527 w 1030387"/>
              <a:gd name="connsiteY9" fmla="*/ 1255156 h 2188184"/>
              <a:gd name="connsiteX10" fmla="*/ 878382 w 1030387"/>
              <a:gd name="connsiteY10" fmla="*/ 1120521 h 2188184"/>
              <a:gd name="connsiteX11" fmla="*/ 968139 w 1030387"/>
              <a:gd name="connsiteY11" fmla="*/ 1011129 h 2188184"/>
              <a:gd name="connsiteX12" fmla="*/ 1010213 w 1030387"/>
              <a:gd name="connsiteY12" fmla="*/ 845640 h 2188184"/>
              <a:gd name="connsiteX13" fmla="*/ 1018627 w 1030387"/>
              <a:gd name="connsiteY13" fmla="*/ 803566 h 2188184"/>
              <a:gd name="connsiteX14" fmla="*/ 847528 w 1030387"/>
              <a:gd name="connsiteY14" fmla="*/ 761492 h 2188184"/>
              <a:gd name="connsiteX15" fmla="*/ 799845 w 1030387"/>
              <a:gd name="connsiteY15" fmla="*/ 657711 h 2188184"/>
              <a:gd name="connsiteX16" fmla="*/ 752161 w 1030387"/>
              <a:gd name="connsiteY16" fmla="*/ 559539 h 2188184"/>
              <a:gd name="connsiteX17" fmla="*/ 625940 w 1030387"/>
              <a:gd name="connsiteY17" fmla="*/ 492221 h 2188184"/>
              <a:gd name="connsiteX18" fmla="*/ 494110 w 1030387"/>
              <a:gd name="connsiteY18" fmla="*/ 452952 h 2188184"/>
              <a:gd name="connsiteX19" fmla="*/ 334230 w 1030387"/>
              <a:gd name="connsiteY19" fmla="*/ 422098 h 2188184"/>
              <a:gd name="connsiteX20" fmla="*/ 227643 w 1030387"/>
              <a:gd name="connsiteY20" fmla="*/ 408074 h 2188184"/>
              <a:gd name="connsiteX21" fmla="*/ 112642 w 1030387"/>
              <a:gd name="connsiteY21" fmla="*/ 419294 h 2188184"/>
              <a:gd name="connsiteX22" fmla="*/ 62154 w 1030387"/>
              <a:gd name="connsiteY22" fmla="*/ 374415 h 2188184"/>
              <a:gd name="connsiteX23" fmla="*/ 93008 w 1030387"/>
              <a:gd name="connsiteY23" fmla="*/ 253804 h 2188184"/>
              <a:gd name="connsiteX24" fmla="*/ 84593 w 1030387"/>
              <a:gd name="connsiteY24" fmla="*/ 194901 h 2188184"/>
              <a:gd name="connsiteX25" fmla="*/ 20080 w 1030387"/>
              <a:gd name="connsiteY25" fmla="*/ 124778 h 2188184"/>
              <a:gd name="connsiteX26" fmla="*/ 17275 w 1030387"/>
              <a:gd name="connsiteY26" fmla="*/ 2043335 h 2188184"/>
              <a:gd name="connsiteX27" fmla="*/ 219229 w 1030387"/>
              <a:gd name="connsiteY27" fmla="*/ 2032116 h 2188184"/>
              <a:gd name="connsiteX0" fmla="*/ 219229 w 1030387"/>
              <a:gd name="connsiteY0" fmla="*/ 2032116 h 2182592"/>
              <a:gd name="connsiteX1" fmla="*/ 275327 w 1030387"/>
              <a:gd name="connsiteY1" fmla="*/ 1886260 h 2182592"/>
              <a:gd name="connsiteX2" fmla="*/ 300571 w 1030387"/>
              <a:gd name="connsiteY2" fmla="*/ 1709551 h 2182592"/>
              <a:gd name="connsiteX3" fmla="*/ 247278 w 1030387"/>
              <a:gd name="connsiteY3" fmla="*/ 1639429 h 2182592"/>
              <a:gd name="connsiteX4" fmla="*/ 269717 w 1030387"/>
              <a:gd name="connsiteY4" fmla="*/ 1544062 h 2182592"/>
              <a:gd name="connsiteX5" fmla="*/ 429597 w 1030387"/>
              <a:gd name="connsiteY5" fmla="*/ 1471134 h 2182592"/>
              <a:gd name="connsiteX6" fmla="*/ 524964 w 1030387"/>
              <a:gd name="connsiteY6" fmla="*/ 1426256 h 2182592"/>
              <a:gd name="connsiteX7" fmla="*/ 550208 w 1030387"/>
              <a:gd name="connsiteY7" fmla="*/ 1389792 h 2182592"/>
              <a:gd name="connsiteX8" fmla="*/ 634355 w 1030387"/>
              <a:gd name="connsiteY8" fmla="*/ 1356133 h 2182592"/>
              <a:gd name="connsiteX9" fmla="*/ 732527 w 1030387"/>
              <a:gd name="connsiteY9" fmla="*/ 1255156 h 2182592"/>
              <a:gd name="connsiteX10" fmla="*/ 878382 w 1030387"/>
              <a:gd name="connsiteY10" fmla="*/ 1120521 h 2182592"/>
              <a:gd name="connsiteX11" fmla="*/ 968139 w 1030387"/>
              <a:gd name="connsiteY11" fmla="*/ 1011129 h 2182592"/>
              <a:gd name="connsiteX12" fmla="*/ 1010213 w 1030387"/>
              <a:gd name="connsiteY12" fmla="*/ 845640 h 2182592"/>
              <a:gd name="connsiteX13" fmla="*/ 1018627 w 1030387"/>
              <a:gd name="connsiteY13" fmla="*/ 803566 h 2182592"/>
              <a:gd name="connsiteX14" fmla="*/ 847528 w 1030387"/>
              <a:gd name="connsiteY14" fmla="*/ 761492 h 2182592"/>
              <a:gd name="connsiteX15" fmla="*/ 799845 w 1030387"/>
              <a:gd name="connsiteY15" fmla="*/ 657711 h 2182592"/>
              <a:gd name="connsiteX16" fmla="*/ 752161 w 1030387"/>
              <a:gd name="connsiteY16" fmla="*/ 559539 h 2182592"/>
              <a:gd name="connsiteX17" fmla="*/ 625940 w 1030387"/>
              <a:gd name="connsiteY17" fmla="*/ 492221 h 2182592"/>
              <a:gd name="connsiteX18" fmla="*/ 494110 w 1030387"/>
              <a:gd name="connsiteY18" fmla="*/ 452952 h 2182592"/>
              <a:gd name="connsiteX19" fmla="*/ 334230 w 1030387"/>
              <a:gd name="connsiteY19" fmla="*/ 422098 h 2182592"/>
              <a:gd name="connsiteX20" fmla="*/ 227643 w 1030387"/>
              <a:gd name="connsiteY20" fmla="*/ 408074 h 2182592"/>
              <a:gd name="connsiteX21" fmla="*/ 112642 w 1030387"/>
              <a:gd name="connsiteY21" fmla="*/ 419294 h 2182592"/>
              <a:gd name="connsiteX22" fmla="*/ 62154 w 1030387"/>
              <a:gd name="connsiteY22" fmla="*/ 374415 h 2182592"/>
              <a:gd name="connsiteX23" fmla="*/ 93008 w 1030387"/>
              <a:gd name="connsiteY23" fmla="*/ 253804 h 2182592"/>
              <a:gd name="connsiteX24" fmla="*/ 84593 w 1030387"/>
              <a:gd name="connsiteY24" fmla="*/ 194901 h 2182592"/>
              <a:gd name="connsiteX25" fmla="*/ 20080 w 1030387"/>
              <a:gd name="connsiteY25" fmla="*/ 124778 h 2182592"/>
              <a:gd name="connsiteX26" fmla="*/ 17275 w 1030387"/>
              <a:gd name="connsiteY26" fmla="*/ 2043335 h 2182592"/>
              <a:gd name="connsiteX27" fmla="*/ 219229 w 1030387"/>
              <a:gd name="connsiteY27" fmla="*/ 2032116 h 2182592"/>
              <a:gd name="connsiteX0" fmla="*/ 205261 w 1016419"/>
              <a:gd name="connsiteY0" fmla="*/ 2032116 h 2043623"/>
              <a:gd name="connsiteX1" fmla="*/ 261359 w 1016419"/>
              <a:gd name="connsiteY1" fmla="*/ 1886260 h 2043623"/>
              <a:gd name="connsiteX2" fmla="*/ 286603 w 1016419"/>
              <a:gd name="connsiteY2" fmla="*/ 1709551 h 2043623"/>
              <a:gd name="connsiteX3" fmla="*/ 233310 w 1016419"/>
              <a:gd name="connsiteY3" fmla="*/ 1639429 h 2043623"/>
              <a:gd name="connsiteX4" fmla="*/ 255749 w 1016419"/>
              <a:gd name="connsiteY4" fmla="*/ 1544062 h 2043623"/>
              <a:gd name="connsiteX5" fmla="*/ 415629 w 1016419"/>
              <a:gd name="connsiteY5" fmla="*/ 1471134 h 2043623"/>
              <a:gd name="connsiteX6" fmla="*/ 510996 w 1016419"/>
              <a:gd name="connsiteY6" fmla="*/ 1426256 h 2043623"/>
              <a:gd name="connsiteX7" fmla="*/ 536240 w 1016419"/>
              <a:gd name="connsiteY7" fmla="*/ 1389792 h 2043623"/>
              <a:gd name="connsiteX8" fmla="*/ 620387 w 1016419"/>
              <a:gd name="connsiteY8" fmla="*/ 1356133 h 2043623"/>
              <a:gd name="connsiteX9" fmla="*/ 718559 w 1016419"/>
              <a:gd name="connsiteY9" fmla="*/ 1255156 h 2043623"/>
              <a:gd name="connsiteX10" fmla="*/ 864414 w 1016419"/>
              <a:gd name="connsiteY10" fmla="*/ 1120521 h 2043623"/>
              <a:gd name="connsiteX11" fmla="*/ 954171 w 1016419"/>
              <a:gd name="connsiteY11" fmla="*/ 1011129 h 2043623"/>
              <a:gd name="connsiteX12" fmla="*/ 996245 w 1016419"/>
              <a:gd name="connsiteY12" fmla="*/ 845640 h 2043623"/>
              <a:gd name="connsiteX13" fmla="*/ 1004659 w 1016419"/>
              <a:gd name="connsiteY13" fmla="*/ 803566 h 2043623"/>
              <a:gd name="connsiteX14" fmla="*/ 833560 w 1016419"/>
              <a:gd name="connsiteY14" fmla="*/ 761492 h 2043623"/>
              <a:gd name="connsiteX15" fmla="*/ 785877 w 1016419"/>
              <a:gd name="connsiteY15" fmla="*/ 657711 h 2043623"/>
              <a:gd name="connsiteX16" fmla="*/ 738193 w 1016419"/>
              <a:gd name="connsiteY16" fmla="*/ 559539 h 2043623"/>
              <a:gd name="connsiteX17" fmla="*/ 611972 w 1016419"/>
              <a:gd name="connsiteY17" fmla="*/ 492221 h 2043623"/>
              <a:gd name="connsiteX18" fmla="*/ 480142 w 1016419"/>
              <a:gd name="connsiteY18" fmla="*/ 452952 h 2043623"/>
              <a:gd name="connsiteX19" fmla="*/ 320262 w 1016419"/>
              <a:gd name="connsiteY19" fmla="*/ 422098 h 2043623"/>
              <a:gd name="connsiteX20" fmla="*/ 213675 w 1016419"/>
              <a:gd name="connsiteY20" fmla="*/ 408074 h 2043623"/>
              <a:gd name="connsiteX21" fmla="*/ 98674 w 1016419"/>
              <a:gd name="connsiteY21" fmla="*/ 419294 h 2043623"/>
              <a:gd name="connsiteX22" fmla="*/ 48186 w 1016419"/>
              <a:gd name="connsiteY22" fmla="*/ 374415 h 2043623"/>
              <a:gd name="connsiteX23" fmla="*/ 79040 w 1016419"/>
              <a:gd name="connsiteY23" fmla="*/ 253804 h 2043623"/>
              <a:gd name="connsiteX24" fmla="*/ 70625 w 1016419"/>
              <a:gd name="connsiteY24" fmla="*/ 194901 h 2043623"/>
              <a:gd name="connsiteX25" fmla="*/ 6112 w 1016419"/>
              <a:gd name="connsiteY25" fmla="*/ 124778 h 2043623"/>
              <a:gd name="connsiteX26" fmla="*/ 3307 w 1016419"/>
              <a:gd name="connsiteY26" fmla="*/ 2043335 h 2043623"/>
              <a:gd name="connsiteX27" fmla="*/ 205261 w 1016419"/>
              <a:gd name="connsiteY27" fmla="*/ 2032116 h 2043623"/>
              <a:gd name="connsiteX0" fmla="*/ 205261 w 1016419"/>
              <a:gd name="connsiteY0" fmla="*/ 1909951 h 1921458"/>
              <a:gd name="connsiteX1" fmla="*/ 261359 w 1016419"/>
              <a:gd name="connsiteY1" fmla="*/ 1764095 h 1921458"/>
              <a:gd name="connsiteX2" fmla="*/ 286603 w 1016419"/>
              <a:gd name="connsiteY2" fmla="*/ 1587386 h 1921458"/>
              <a:gd name="connsiteX3" fmla="*/ 233310 w 1016419"/>
              <a:gd name="connsiteY3" fmla="*/ 1517264 h 1921458"/>
              <a:gd name="connsiteX4" fmla="*/ 255749 w 1016419"/>
              <a:gd name="connsiteY4" fmla="*/ 1421897 h 1921458"/>
              <a:gd name="connsiteX5" fmla="*/ 415629 w 1016419"/>
              <a:gd name="connsiteY5" fmla="*/ 1348969 h 1921458"/>
              <a:gd name="connsiteX6" fmla="*/ 510996 w 1016419"/>
              <a:gd name="connsiteY6" fmla="*/ 1304091 h 1921458"/>
              <a:gd name="connsiteX7" fmla="*/ 536240 w 1016419"/>
              <a:gd name="connsiteY7" fmla="*/ 1267627 h 1921458"/>
              <a:gd name="connsiteX8" fmla="*/ 620387 w 1016419"/>
              <a:gd name="connsiteY8" fmla="*/ 1233968 h 1921458"/>
              <a:gd name="connsiteX9" fmla="*/ 718559 w 1016419"/>
              <a:gd name="connsiteY9" fmla="*/ 1132991 h 1921458"/>
              <a:gd name="connsiteX10" fmla="*/ 864414 w 1016419"/>
              <a:gd name="connsiteY10" fmla="*/ 998356 h 1921458"/>
              <a:gd name="connsiteX11" fmla="*/ 954171 w 1016419"/>
              <a:gd name="connsiteY11" fmla="*/ 888964 h 1921458"/>
              <a:gd name="connsiteX12" fmla="*/ 996245 w 1016419"/>
              <a:gd name="connsiteY12" fmla="*/ 723475 h 1921458"/>
              <a:gd name="connsiteX13" fmla="*/ 1004659 w 1016419"/>
              <a:gd name="connsiteY13" fmla="*/ 681401 h 1921458"/>
              <a:gd name="connsiteX14" fmla="*/ 833560 w 1016419"/>
              <a:gd name="connsiteY14" fmla="*/ 639327 h 1921458"/>
              <a:gd name="connsiteX15" fmla="*/ 785877 w 1016419"/>
              <a:gd name="connsiteY15" fmla="*/ 535546 h 1921458"/>
              <a:gd name="connsiteX16" fmla="*/ 738193 w 1016419"/>
              <a:gd name="connsiteY16" fmla="*/ 437374 h 1921458"/>
              <a:gd name="connsiteX17" fmla="*/ 611972 w 1016419"/>
              <a:gd name="connsiteY17" fmla="*/ 370056 h 1921458"/>
              <a:gd name="connsiteX18" fmla="*/ 480142 w 1016419"/>
              <a:gd name="connsiteY18" fmla="*/ 330787 h 1921458"/>
              <a:gd name="connsiteX19" fmla="*/ 320262 w 1016419"/>
              <a:gd name="connsiteY19" fmla="*/ 299933 h 1921458"/>
              <a:gd name="connsiteX20" fmla="*/ 213675 w 1016419"/>
              <a:gd name="connsiteY20" fmla="*/ 285909 h 1921458"/>
              <a:gd name="connsiteX21" fmla="*/ 98674 w 1016419"/>
              <a:gd name="connsiteY21" fmla="*/ 297129 h 1921458"/>
              <a:gd name="connsiteX22" fmla="*/ 48186 w 1016419"/>
              <a:gd name="connsiteY22" fmla="*/ 252250 h 1921458"/>
              <a:gd name="connsiteX23" fmla="*/ 79040 w 1016419"/>
              <a:gd name="connsiteY23" fmla="*/ 131639 h 1921458"/>
              <a:gd name="connsiteX24" fmla="*/ 70625 w 1016419"/>
              <a:gd name="connsiteY24" fmla="*/ 72736 h 1921458"/>
              <a:gd name="connsiteX25" fmla="*/ 6112 w 1016419"/>
              <a:gd name="connsiteY25" fmla="*/ 2613 h 1921458"/>
              <a:gd name="connsiteX26" fmla="*/ 3307 w 1016419"/>
              <a:gd name="connsiteY26" fmla="*/ 1921170 h 1921458"/>
              <a:gd name="connsiteX27" fmla="*/ 205261 w 1016419"/>
              <a:gd name="connsiteY27" fmla="*/ 1909951 h 192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419" h="1921458">
                <a:moveTo>
                  <a:pt x="205261" y="1909951"/>
                </a:moveTo>
                <a:cubicBezTo>
                  <a:pt x="211806" y="1909016"/>
                  <a:pt x="247802" y="1817856"/>
                  <a:pt x="261359" y="1764095"/>
                </a:cubicBezTo>
                <a:cubicBezTo>
                  <a:pt x="274916" y="1710334"/>
                  <a:pt x="291278" y="1628524"/>
                  <a:pt x="286603" y="1587386"/>
                </a:cubicBezTo>
                <a:cubicBezTo>
                  <a:pt x="281928" y="1546248"/>
                  <a:pt x="238452" y="1544845"/>
                  <a:pt x="233310" y="1517264"/>
                </a:cubicBezTo>
                <a:cubicBezTo>
                  <a:pt x="228168" y="1489683"/>
                  <a:pt x="225363" y="1449946"/>
                  <a:pt x="255749" y="1421897"/>
                </a:cubicBezTo>
                <a:cubicBezTo>
                  <a:pt x="286135" y="1393848"/>
                  <a:pt x="415629" y="1348969"/>
                  <a:pt x="415629" y="1348969"/>
                </a:cubicBezTo>
                <a:cubicBezTo>
                  <a:pt x="458170" y="1329335"/>
                  <a:pt x="490894" y="1317648"/>
                  <a:pt x="510996" y="1304091"/>
                </a:cubicBezTo>
                <a:cubicBezTo>
                  <a:pt x="531098" y="1290534"/>
                  <a:pt x="518008" y="1279314"/>
                  <a:pt x="536240" y="1267627"/>
                </a:cubicBezTo>
                <a:cubicBezTo>
                  <a:pt x="554472" y="1255940"/>
                  <a:pt x="590001" y="1256407"/>
                  <a:pt x="620387" y="1233968"/>
                </a:cubicBezTo>
                <a:cubicBezTo>
                  <a:pt x="650774" y="1211529"/>
                  <a:pt x="677888" y="1172260"/>
                  <a:pt x="718559" y="1132991"/>
                </a:cubicBezTo>
                <a:cubicBezTo>
                  <a:pt x="759230" y="1093722"/>
                  <a:pt x="825145" y="1039027"/>
                  <a:pt x="864414" y="998356"/>
                </a:cubicBezTo>
                <a:cubicBezTo>
                  <a:pt x="903683" y="957685"/>
                  <a:pt x="932199" y="934777"/>
                  <a:pt x="954171" y="888964"/>
                </a:cubicBezTo>
                <a:cubicBezTo>
                  <a:pt x="976143" y="843150"/>
                  <a:pt x="987830" y="758069"/>
                  <a:pt x="996245" y="723475"/>
                </a:cubicBezTo>
                <a:cubicBezTo>
                  <a:pt x="1004660" y="688881"/>
                  <a:pt x="1031773" y="695426"/>
                  <a:pt x="1004659" y="681401"/>
                </a:cubicBezTo>
                <a:cubicBezTo>
                  <a:pt x="977545" y="667376"/>
                  <a:pt x="870024" y="663636"/>
                  <a:pt x="833560" y="639327"/>
                </a:cubicBezTo>
                <a:cubicBezTo>
                  <a:pt x="797096" y="615018"/>
                  <a:pt x="801771" y="569205"/>
                  <a:pt x="785877" y="535546"/>
                </a:cubicBezTo>
                <a:cubicBezTo>
                  <a:pt x="769983" y="501887"/>
                  <a:pt x="767177" y="464955"/>
                  <a:pt x="738193" y="437374"/>
                </a:cubicBezTo>
                <a:cubicBezTo>
                  <a:pt x="709209" y="409793"/>
                  <a:pt x="654981" y="387820"/>
                  <a:pt x="611972" y="370056"/>
                </a:cubicBezTo>
                <a:cubicBezTo>
                  <a:pt x="568964" y="352291"/>
                  <a:pt x="528760" y="342474"/>
                  <a:pt x="480142" y="330787"/>
                </a:cubicBezTo>
                <a:cubicBezTo>
                  <a:pt x="431524" y="319100"/>
                  <a:pt x="364673" y="307413"/>
                  <a:pt x="320262" y="299933"/>
                </a:cubicBezTo>
                <a:cubicBezTo>
                  <a:pt x="275851" y="292453"/>
                  <a:pt x="250606" y="286376"/>
                  <a:pt x="213675" y="285909"/>
                </a:cubicBezTo>
                <a:cubicBezTo>
                  <a:pt x="176744" y="285442"/>
                  <a:pt x="126255" y="302739"/>
                  <a:pt x="98674" y="297129"/>
                </a:cubicBezTo>
                <a:cubicBezTo>
                  <a:pt x="71093" y="291519"/>
                  <a:pt x="51458" y="279832"/>
                  <a:pt x="48186" y="252250"/>
                </a:cubicBezTo>
                <a:cubicBezTo>
                  <a:pt x="44914" y="224668"/>
                  <a:pt x="75300" y="161558"/>
                  <a:pt x="79040" y="131639"/>
                </a:cubicBezTo>
                <a:cubicBezTo>
                  <a:pt x="82780" y="101720"/>
                  <a:pt x="82780" y="94240"/>
                  <a:pt x="70625" y="72736"/>
                </a:cubicBezTo>
                <a:cubicBezTo>
                  <a:pt x="58470" y="51232"/>
                  <a:pt x="-5107" y="-13749"/>
                  <a:pt x="6112" y="2613"/>
                </a:cubicBezTo>
                <a:cubicBezTo>
                  <a:pt x="-5108" y="310685"/>
                  <a:pt x="2372" y="1918832"/>
                  <a:pt x="3307" y="1921170"/>
                </a:cubicBezTo>
                <a:cubicBezTo>
                  <a:pt x="4242" y="1923508"/>
                  <a:pt x="198716" y="1910886"/>
                  <a:pt x="205261" y="1909951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Freeform 183"/>
          <p:cNvSpPr/>
          <p:nvPr/>
        </p:nvSpPr>
        <p:spPr>
          <a:xfrm>
            <a:off x="226878" y="6899903"/>
            <a:ext cx="1138024" cy="1991657"/>
          </a:xfrm>
          <a:custGeom>
            <a:avLst/>
            <a:gdLst>
              <a:gd name="connsiteX0" fmla="*/ 295622 w 1147226"/>
              <a:gd name="connsiteY0" fmla="*/ 2114754 h 2281804"/>
              <a:gd name="connsiteX1" fmla="*/ 315257 w 1147226"/>
              <a:gd name="connsiteY1" fmla="*/ 1999753 h 2281804"/>
              <a:gd name="connsiteX2" fmla="*/ 382574 w 1147226"/>
              <a:gd name="connsiteY2" fmla="*/ 1820239 h 2281804"/>
              <a:gd name="connsiteX3" fmla="*/ 318061 w 1147226"/>
              <a:gd name="connsiteY3" fmla="*/ 1730482 h 2281804"/>
              <a:gd name="connsiteX4" fmla="*/ 354525 w 1147226"/>
              <a:gd name="connsiteY4" fmla="*/ 1668774 h 2281804"/>
              <a:gd name="connsiteX5" fmla="*/ 433063 w 1147226"/>
              <a:gd name="connsiteY5" fmla="*/ 1632310 h 2281804"/>
              <a:gd name="connsiteX6" fmla="*/ 497576 w 1147226"/>
              <a:gd name="connsiteY6" fmla="*/ 1576212 h 2281804"/>
              <a:gd name="connsiteX7" fmla="*/ 570503 w 1147226"/>
              <a:gd name="connsiteY7" fmla="*/ 1576212 h 2281804"/>
              <a:gd name="connsiteX8" fmla="*/ 598552 w 1147226"/>
              <a:gd name="connsiteY8" fmla="*/ 1612675 h 2281804"/>
              <a:gd name="connsiteX9" fmla="*/ 623796 w 1147226"/>
              <a:gd name="connsiteY9" fmla="*/ 1705237 h 2281804"/>
              <a:gd name="connsiteX10" fmla="*/ 663065 w 1147226"/>
              <a:gd name="connsiteY10" fmla="*/ 1694018 h 2281804"/>
              <a:gd name="connsiteX11" fmla="*/ 716358 w 1147226"/>
              <a:gd name="connsiteY11" fmla="*/ 1668774 h 2281804"/>
              <a:gd name="connsiteX12" fmla="*/ 750017 w 1147226"/>
              <a:gd name="connsiteY12" fmla="*/ 1595846 h 2281804"/>
              <a:gd name="connsiteX13" fmla="*/ 755627 w 1147226"/>
              <a:gd name="connsiteY13" fmla="*/ 1464015 h 2281804"/>
              <a:gd name="connsiteX14" fmla="*/ 848189 w 1147226"/>
              <a:gd name="connsiteY14" fmla="*/ 1363039 h 2281804"/>
              <a:gd name="connsiteX15" fmla="*/ 935141 w 1147226"/>
              <a:gd name="connsiteY15" fmla="*/ 1287306 h 2281804"/>
              <a:gd name="connsiteX16" fmla="*/ 1055752 w 1147226"/>
              <a:gd name="connsiteY16" fmla="*/ 1085353 h 2281804"/>
              <a:gd name="connsiteX17" fmla="*/ 1145509 w 1147226"/>
              <a:gd name="connsiteY17" fmla="*/ 852545 h 2281804"/>
              <a:gd name="connsiteX18" fmla="*/ 1111850 w 1147226"/>
              <a:gd name="connsiteY18" fmla="*/ 796447 h 2281804"/>
              <a:gd name="connsiteX19" fmla="*/ 1075387 w 1147226"/>
              <a:gd name="connsiteY19" fmla="*/ 774008 h 2281804"/>
              <a:gd name="connsiteX20" fmla="*/ 985630 w 1147226"/>
              <a:gd name="connsiteY20" fmla="*/ 768398 h 2281804"/>
              <a:gd name="connsiteX21" fmla="*/ 890263 w 1147226"/>
              <a:gd name="connsiteY21" fmla="*/ 748764 h 2281804"/>
              <a:gd name="connsiteX22" fmla="*/ 822945 w 1147226"/>
              <a:gd name="connsiteY22" fmla="*/ 647787 h 2281804"/>
              <a:gd name="connsiteX23" fmla="*/ 693919 w 1147226"/>
              <a:gd name="connsiteY23" fmla="*/ 566445 h 2281804"/>
              <a:gd name="connsiteX24" fmla="*/ 581723 w 1147226"/>
              <a:gd name="connsiteY24" fmla="*/ 499127 h 2281804"/>
              <a:gd name="connsiteX25" fmla="*/ 410623 w 1147226"/>
              <a:gd name="connsiteY25" fmla="*/ 476688 h 2281804"/>
              <a:gd name="connsiteX26" fmla="*/ 318061 w 1147226"/>
              <a:gd name="connsiteY26" fmla="*/ 437419 h 2281804"/>
              <a:gd name="connsiteX27" fmla="*/ 242329 w 1147226"/>
              <a:gd name="connsiteY27" fmla="*/ 431809 h 2281804"/>
              <a:gd name="connsiteX28" fmla="*/ 175011 w 1147226"/>
              <a:gd name="connsiteY28" fmla="*/ 448639 h 2281804"/>
              <a:gd name="connsiteX29" fmla="*/ 163791 w 1147226"/>
              <a:gd name="connsiteY29" fmla="*/ 353272 h 2281804"/>
              <a:gd name="connsiteX30" fmla="*/ 175011 w 1147226"/>
              <a:gd name="connsiteY30" fmla="*/ 294369 h 2281804"/>
              <a:gd name="connsiteX31" fmla="*/ 48790 w 1147226"/>
              <a:gd name="connsiteY31" fmla="*/ 173758 h 2281804"/>
              <a:gd name="connsiteX32" fmla="*/ 9522 w 1147226"/>
              <a:gd name="connsiteY32" fmla="*/ 142904 h 2281804"/>
              <a:gd name="connsiteX33" fmla="*/ 29156 w 1147226"/>
              <a:gd name="connsiteY33" fmla="*/ 2134388 h 2281804"/>
              <a:gd name="connsiteX34" fmla="*/ 295622 w 1147226"/>
              <a:gd name="connsiteY34" fmla="*/ 2114754 h 2281804"/>
              <a:gd name="connsiteX0" fmla="*/ 286426 w 1138030"/>
              <a:gd name="connsiteY0" fmla="*/ 2114754 h 2134389"/>
              <a:gd name="connsiteX1" fmla="*/ 306061 w 1138030"/>
              <a:gd name="connsiteY1" fmla="*/ 1999753 h 2134389"/>
              <a:gd name="connsiteX2" fmla="*/ 373378 w 1138030"/>
              <a:gd name="connsiteY2" fmla="*/ 1820239 h 2134389"/>
              <a:gd name="connsiteX3" fmla="*/ 308865 w 1138030"/>
              <a:gd name="connsiteY3" fmla="*/ 1730482 h 2134389"/>
              <a:gd name="connsiteX4" fmla="*/ 345329 w 1138030"/>
              <a:gd name="connsiteY4" fmla="*/ 1668774 h 2134389"/>
              <a:gd name="connsiteX5" fmla="*/ 423867 w 1138030"/>
              <a:gd name="connsiteY5" fmla="*/ 1632310 h 2134389"/>
              <a:gd name="connsiteX6" fmla="*/ 488380 w 1138030"/>
              <a:gd name="connsiteY6" fmla="*/ 1576212 h 2134389"/>
              <a:gd name="connsiteX7" fmla="*/ 561307 w 1138030"/>
              <a:gd name="connsiteY7" fmla="*/ 1576212 h 2134389"/>
              <a:gd name="connsiteX8" fmla="*/ 589356 w 1138030"/>
              <a:gd name="connsiteY8" fmla="*/ 1612675 h 2134389"/>
              <a:gd name="connsiteX9" fmla="*/ 614600 w 1138030"/>
              <a:gd name="connsiteY9" fmla="*/ 1705237 h 2134389"/>
              <a:gd name="connsiteX10" fmla="*/ 653869 w 1138030"/>
              <a:gd name="connsiteY10" fmla="*/ 1694018 h 2134389"/>
              <a:gd name="connsiteX11" fmla="*/ 707162 w 1138030"/>
              <a:gd name="connsiteY11" fmla="*/ 1668774 h 2134389"/>
              <a:gd name="connsiteX12" fmla="*/ 740821 w 1138030"/>
              <a:gd name="connsiteY12" fmla="*/ 1595846 h 2134389"/>
              <a:gd name="connsiteX13" fmla="*/ 746431 w 1138030"/>
              <a:gd name="connsiteY13" fmla="*/ 1464015 h 2134389"/>
              <a:gd name="connsiteX14" fmla="*/ 838993 w 1138030"/>
              <a:gd name="connsiteY14" fmla="*/ 1363039 h 2134389"/>
              <a:gd name="connsiteX15" fmla="*/ 925945 w 1138030"/>
              <a:gd name="connsiteY15" fmla="*/ 1287306 h 2134389"/>
              <a:gd name="connsiteX16" fmla="*/ 1046556 w 1138030"/>
              <a:gd name="connsiteY16" fmla="*/ 1085353 h 2134389"/>
              <a:gd name="connsiteX17" fmla="*/ 1136313 w 1138030"/>
              <a:gd name="connsiteY17" fmla="*/ 852545 h 2134389"/>
              <a:gd name="connsiteX18" fmla="*/ 1102654 w 1138030"/>
              <a:gd name="connsiteY18" fmla="*/ 796447 h 2134389"/>
              <a:gd name="connsiteX19" fmla="*/ 1066191 w 1138030"/>
              <a:gd name="connsiteY19" fmla="*/ 774008 h 2134389"/>
              <a:gd name="connsiteX20" fmla="*/ 976434 w 1138030"/>
              <a:gd name="connsiteY20" fmla="*/ 768398 h 2134389"/>
              <a:gd name="connsiteX21" fmla="*/ 881067 w 1138030"/>
              <a:gd name="connsiteY21" fmla="*/ 748764 h 2134389"/>
              <a:gd name="connsiteX22" fmla="*/ 813749 w 1138030"/>
              <a:gd name="connsiteY22" fmla="*/ 647787 h 2134389"/>
              <a:gd name="connsiteX23" fmla="*/ 684723 w 1138030"/>
              <a:gd name="connsiteY23" fmla="*/ 566445 h 2134389"/>
              <a:gd name="connsiteX24" fmla="*/ 572527 w 1138030"/>
              <a:gd name="connsiteY24" fmla="*/ 499127 h 2134389"/>
              <a:gd name="connsiteX25" fmla="*/ 401427 w 1138030"/>
              <a:gd name="connsiteY25" fmla="*/ 476688 h 2134389"/>
              <a:gd name="connsiteX26" fmla="*/ 308865 w 1138030"/>
              <a:gd name="connsiteY26" fmla="*/ 437419 h 2134389"/>
              <a:gd name="connsiteX27" fmla="*/ 233133 w 1138030"/>
              <a:gd name="connsiteY27" fmla="*/ 431809 h 2134389"/>
              <a:gd name="connsiteX28" fmla="*/ 165815 w 1138030"/>
              <a:gd name="connsiteY28" fmla="*/ 448639 h 2134389"/>
              <a:gd name="connsiteX29" fmla="*/ 154595 w 1138030"/>
              <a:gd name="connsiteY29" fmla="*/ 353272 h 2134389"/>
              <a:gd name="connsiteX30" fmla="*/ 165815 w 1138030"/>
              <a:gd name="connsiteY30" fmla="*/ 294369 h 2134389"/>
              <a:gd name="connsiteX31" fmla="*/ 39594 w 1138030"/>
              <a:gd name="connsiteY31" fmla="*/ 173758 h 2134389"/>
              <a:gd name="connsiteX32" fmla="*/ 326 w 1138030"/>
              <a:gd name="connsiteY32" fmla="*/ 142904 h 2134389"/>
              <a:gd name="connsiteX33" fmla="*/ 19960 w 1138030"/>
              <a:gd name="connsiteY33" fmla="*/ 2134388 h 2134389"/>
              <a:gd name="connsiteX34" fmla="*/ 286426 w 1138030"/>
              <a:gd name="connsiteY34" fmla="*/ 2114754 h 2134389"/>
              <a:gd name="connsiteX0" fmla="*/ 295438 w 1147042"/>
              <a:gd name="connsiteY0" fmla="*/ 2128778 h 2285078"/>
              <a:gd name="connsiteX1" fmla="*/ 315073 w 1147042"/>
              <a:gd name="connsiteY1" fmla="*/ 1999753 h 2285078"/>
              <a:gd name="connsiteX2" fmla="*/ 382390 w 1147042"/>
              <a:gd name="connsiteY2" fmla="*/ 1820239 h 2285078"/>
              <a:gd name="connsiteX3" fmla="*/ 317877 w 1147042"/>
              <a:gd name="connsiteY3" fmla="*/ 1730482 h 2285078"/>
              <a:gd name="connsiteX4" fmla="*/ 354341 w 1147042"/>
              <a:gd name="connsiteY4" fmla="*/ 1668774 h 2285078"/>
              <a:gd name="connsiteX5" fmla="*/ 432879 w 1147042"/>
              <a:gd name="connsiteY5" fmla="*/ 1632310 h 2285078"/>
              <a:gd name="connsiteX6" fmla="*/ 497392 w 1147042"/>
              <a:gd name="connsiteY6" fmla="*/ 1576212 h 2285078"/>
              <a:gd name="connsiteX7" fmla="*/ 570319 w 1147042"/>
              <a:gd name="connsiteY7" fmla="*/ 1576212 h 2285078"/>
              <a:gd name="connsiteX8" fmla="*/ 598368 w 1147042"/>
              <a:gd name="connsiteY8" fmla="*/ 1612675 h 2285078"/>
              <a:gd name="connsiteX9" fmla="*/ 623612 w 1147042"/>
              <a:gd name="connsiteY9" fmla="*/ 1705237 h 2285078"/>
              <a:gd name="connsiteX10" fmla="*/ 662881 w 1147042"/>
              <a:gd name="connsiteY10" fmla="*/ 1694018 h 2285078"/>
              <a:gd name="connsiteX11" fmla="*/ 716174 w 1147042"/>
              <a:gd name="connsiteY11" fmla="*/ 1668774 h 2285078"/>
              <a:gd name="connsiteX12" fmla="*/ 749833 w 1147042"/>
              <a:gd name="connsiteY12" fmla="*/ 1595846 h 2285078"/>
              <a:gd name="connsiteX13" fmla="*/ 755443 w 1147042"/>
              <a:gd name="connsiteY13" fmla="*/ 1464015 h 2285078"/>
              <a:gd name="connsiteX14" fmla="*/ 848005 w 1147042"/>
              <a:gd name="connsiteY14" fmla="*/ 1363039 h 2285078"/>
              <a:gd name="connsiteX15" fmla="*/ 934957 w 1147042"/>
              <a:gd name="connsiteY15" fmla="*/ 1287306 h 2285078"/>
              <a:gd name="connsiteX16" fmla="*/ 1055568 w 1147042"/>
              <a:gd name="connsiteY16" fmla="*/ 1085353 h 2285078"/>
              <a:gd name="connsiteX17" fmla="*/ 1145325 w 1147042"/>
              <a:gd name="connsiteY17" fmla="*/ 852545 h 2285078"/>
              <a:gd name="connsiteX18" fmla="*/ 1111666 w 1147042"/>
              <a:gd name="connsiteY18" fmla="*/ 796447 h 2285078"/>
              <a:gd name="connsiteX19" fmla="*/ 1075203 w 1147042"/>
              <a:gd name="connsiteY19" fmla="*/ 774008 h 2285078"/>
              <a:gd name="connsiteX20" fmla="*/ 985446 w 1147042"/>
              <a:gd name="connsiteY20" fmla="*/ 768398 h 2285078"/>
              <a:gd name="connsiteX21" fmla="*/ 890079 w 1147042"/>
              <a:gd name="connsiteY21" fmla="*/ 748764 h 2285078"/>
              <a:gd name="connsiteX22" fmla="*/ 822761 w 1147042"/>
              <a:gd name="connsiteY22" fmla="*/ 647787 h 2285078"/>
              <a:gd name="connsiteX23" fmla="*/ 693735 w 1147042"/>
              <a:gd name="connsiteY23" fmla="*/ 566445 h 2285078"/>
              <a:gd name="connsiteX24" fmla="*/ 581539 w 1147042"/>
              <a:gd name="connsiteY24" fmla="*/ 499127 h 2285078"/>
              <a:gd name="connsiteX25" fmla="*/ 410439 w 1147042"/>
              <a:gd name="connsiteY25" fmla="*/ 476688 h 2285078"/>
              <a:gd name="connsiteX26" fmla="*/ 317877 w 1147042"/>
              <a:gd name="connsiteY26" fmla="*/ 437419 h 2285078"/>
              <a:gd name="connsiteX27" fmla="*/ 242145 w 1147042"/>
              <a:gd name="connsiteY27" fmla="*/ 431809 h 2285078"/>
              <a:gd name="connsiteX28" fmla="*/ 174827 w 1147042"/>
              <a:gd name="connsiteY28" fmla="*/ 448639 h 2285078"/>
              <a:gd name="connsiteX29" fmla="*/ 163607 w 1147042"/>
              <a:gd name="connsiteY29" fmla="*/ 353272 h 2285078"/>
              <a:gd name="connsiteX30" fmla="*/ 174827 w 1147042"/>
              <a:gd name="connsiteY30" fmla="*/ 294369 h 2285078"/>
              <a:gd name="connsiteX31" fmla="*/ 48606 w 1147042"/>
              <a:gd name="connsiteY31" fmla="*/ 173758 h 2285078"/>
              <a:gd name="connsiteX32" fmla="*/ 9338 w 1147042"/>
              <a:gd name="connsiteY32" fmla="*/ 142904 h 2285078"/>
              <a:gd name="connsiteX33" fmla="*/ 28972 w 1147042"/>
              <a:gd name="connsiteY33" fmla="*/ 2134388 h 2285078"/>
              <a:gd name="connsiteX34" fmla="*/ 295438 w 1147042"/>
              <a:gd name="connsiteY34" fmla="*/ 2128778 h 2285078"/>
              <a:gd name="connsiteX0" fmla="*/ 295438 w 1147042"/>
              <a:gd name="connsiteY0" fmla="*/ 2128778 h 2280663"/>
              <a:gd name="connsiteX1" fmla="*/ 315073 w 1147042"/>
              <a:gd name="connsiteY1" fmla="*/ 1999753 h 2280663"/>
              <a:gd name="connsiteX2" fmla="*/ 382390 w 1147042"/>
              <a:gd name="connsiteY2" fmla="*/ 1820239 h 2280663"/>
              <a:gd name="connsiteX3" fmla="*/ 317877 w 1147042"/>
              <a:gd name="connsiteY3" fmla="*/ 1730482 h 2280663"/>
              <a:gd name="connsiteX4" fmla="*/ 354341 w 1147042"/>
              <a:gd name="connsiteY4" fmla="*/ 1668774 h 2280663"/>
              <a:gd name="connsiteX5" fmla="*/ 432879 w 1147042"/>
              <a:gd name="connsiteY5" fmla="*/ 1632310 h 2280663"/>
              <a:gd name="connsiteX6" fmla="*/ 497392 w 1147042"/>
              <a:gd name="connsiteY6" fmla="*/ 1576212 h 2280663"/>
              <a:gd name="connsiteX7" fmla="*/ 570319 w 1147042"/>
              <a:gd name="connsiteY7" fmla="*/ 1576212 h 2280663"/>
              <a:gd name="connsiteX8" fmla="*/ 598368 w 1147042"/>
              <a:gd name="connsiteY8" fmla="*/ 1612675 h 2280663"/>
              <a:gd name="connsiteX9" fmla="*/ 623612 w 1147042"/>
              <a:gd name="connsiteY9" fmla="*/ 1705237 h 2280663"/>
              <a:gd name="connsiteX10" fmla="*/ 662881 w 1147042"/>
              <a:gd name="connsiteY10" fmla="*/ 1694018 h 2280663"/>
              <a:gd name="connsiteX11" fmla="*/ 716174 w 1147042"/>
              <a:gd name="connsiteY11" fmla="*/ 1668774 h 2280663"/>
              <a:gd name="connsiteX12" fmla="*/ 749833 w 1147042"/>
              <a:gd name="connsiteY12" fmla="*/ 1595846 h 2280663"/>
              <a:gd name="connsiteX13" fmla="*/ 755443 w 1147042"/>
              <a:gd name="connsiteY13" fmla="*/ 1464015 h 2280663"/>
              <a:gd name="connsiteX14" fmla="*/ 848005 w 1147042"/>
              <a:gd name="connsiteY14" fmla="*/ 1363039 h 2280663"/>
              <a:gd name="connsiteX15" fmla="*/ 934957 w 1147042"/>
              <a:gd name="connsiteY15" fmla="*/ 1287306 h 2280663"/>
              <a:gd name="connsiteX16" fmla="*/ 1055568 w 1147042"/>
              <a:gd name="connsiteY16" fmla="*/ 1085353 h 2280663"/>
              <a:gd name="connsiteX17" fmla="*/ 1145325 w 1147042"/>
              <a:gd name="connsiteY17" fmla="*/ 852545 h 2280663"/>
              <a:gd name="connsiteX18" fmla="*/ 1111666 w 1147042"/>
              <a:gd name="connsiteY18" fmla="*/ 796447 h 2280663"/>
              <a:gd name="connsiteX19" fmla="*/ 1075203 w 1147042"/>
              <a:gd name="connsiteY19" fmla="*/ 774008 h 2280663"/>
              <a:gd name="connsiteX20" fmla="*/ 985446 w 1147042"/>
              <a:gd name="connsiteY20" fmla="*/ 768398 h 2280663"/>
              <a:gd name="connsiteX21" fmla="*/ 890079 w 1147042"/>
              <a:gd name="connsiteY21" fmla="*/ 748764 h 2280663"/>
              <a:gd name="connsiteX22" fmla="*/ 822761 w 1147042"/>
              <a:gd name="connsiteY22" fmla="*/ 647787 h 2280663"/>
              <a:gd name="connsiteX23" fmla="*/ 693735 w 1147042"/>
              <a:gd name="connsiteY23" fmla="*/ 566445 h 2280663"/>
              <a:gd name="connsiteX24" fmla="*/ 581539 w 1147042"/>
              <a:gd name="connsiteY24" fmla="*/ 499127 h 2280663"/>
              <a:gd name="connsiteX25" fmla="*/ 410439 w 1147042"/>
              <a:gd name="connsiteY25" fmla="*/ 476688 h 2280663"/>
              <a:gd name="connsiteX26" fmla="*/ 317877 w 1147042"/>
              <a:gd name="connsiteY26" fmla="*/ 437419 h 2280663"/>
              <a:gd name="connsiteX27" fmla="*/ 242145 w 1147042"/>
              <a:gd name="connsiteY27" fmla="*/ 431809 h 2280663"/>
              <a:gd name="connsiteX28" fmla="*/ 174827 w 1147042"/>
              <a:gd name="connsiteY28" fmla="*/ 448639 h 2280663"/>
              <a:gd name="connsiteX29" fmla="*/ 163607 w 1147042"/>
              <a:gd name="connsiteY29" fmla="*/ 353272 h 2280663"/>
              <a:gd name="connsiteX30" fmla="*/ 174827 w 1147042"/>
              <a:gd name="connsiteY30" fmla="*/ 294369 h 2280663"/>
              <a:gd name="connsiteX31" fmla="*/ 48606 w 1147042"/>
              <a:gd name="connsiteY31" fmla="*/ 173758 h 2280663"/>
              <a:gd name="connsiteX32" fmla="*/ 9338 w 1147042"/>
              <a:gd name="connsiteY32" fmla="*/ 142904 h 2280663"/>
              <a:gd name="connsiteX33" fmla="*/ 28972 w 1147042"/>
              <a:gd name="connsiteY33" fmla="*/ 2134388 h 2280663"/>
              <a:gd name="connsiteX34" fmla="*/ 295438 w 1147042"/>
              <a:gd name="connsiteY34" fmla="*/ 2128778 h 2280663"/>
              <a:gd name="connsiteX0" fmla="*/ 286420 w 1138024"/>
              <a:gd name="connsiteY0" fmla="*/ 2128778 h 2134391"/>
              <a:gd name="connsiteX1" fmla="*/ 306055 w 1138024"/>
              <a:gd name="connsiteY1" fmla="*/ 1999753 h 2134391"/>
              <a:gd name="connsiteX2" fmla="*/ 373372 w 1138024"/>
              <a:gd name="connsiteY2" fmla="*/ 1820239 h 2134391"/>
              <a:gd name="connsiteX3" fmla="*/ 308859 w 1138024"/>
              <a:gd name="connsiteY3" fmla="*/ 1730482 h 2134391"/>
              <a:gd name="connsiteX4" fmla="*/ 345323 w 1138024"/>
              <a:gd name="connsiteY4" fmla="*/ 1668774 h 2134391"/>
              <a:gd name="connsiteX5" fmla="*/ 423861 w 1138024"/>
              <a:gd name="connsiteY5" fmla="*/ 1632310 h 2134391"/>
              <a:gd name="connsiteX6" fmla="*/ 488374 w 1138024"/>
              <a:gd name="connsiteY6" fmla="*/ 1576212 h 2134391"/>
              <a:gd name="connsiteX7" fmla="*/ 561301 w 1138024"/>
              <a:gd name="connsiteY7" fmla="*/ 1576212 h 2134391"/>
              <a:gd name="connsiteX8" fmla="*/ 589350 w 1138024"/>
              <a:gd name="connsiteY8" fmla="*/ 1612675 h 2134391"/>
              <a:gd name="connsiteX9" fmla="*/ 614594 w 1138024"/>
              <a:gd name="connsiteY9" fmla="*/ 1705237 h 2134391"/>
              <a:gd name="connsiteX10" fmla="*/ 653863 w 1138024"/>
              <a:gd name="connsiteY10" fmla="*/ 1694018 h 2134391"/>
              <a:gd name="connsiteX11" fmla="*/ 707156 w 1138024"/>
              <a:gd name="connsiteY11" fmla="*/ 1668774 h 2134391"/>
              <a:gd name="connsiteX12" fmla="*/ 740815 w 1138024"/>
              <a:gd name="connsiteY12" fmla="*/ 1595846 h 2134391"/>
              <a:gd name="connsiteX13" fmla="*/ 746425 w 1138024"/>
              <a:gd name="connsiteY13" fmla="*/ 1464015 h 2134391"/>
              <a:gd name="connsiteX14" fmla="*/ 838987 w 1138024"/>
              <a:gd name="connsiteY14" fmla="*/ 1363039 h 2134391"/>
              <a:gd name="connsiteX15" fmla="*/ 925939 w 1138024"/>
              <a:gd name="connsiteY15" fmla="*/ 1287306 h 2134391"/>
              <a:gd name="connsiteX16" fmla="*/ 1046550 w 1138024"/>
              <a:gd name="connsiteY16" fmla="*/ 1085353 h 2134391"/>
              <a:gd name="connsiteX17" fmla="*/ 1136307 w 1138024"/>
              <a:gd name="connsiteY17" fmla="*/ 852545 h 2134391"/>
              <a:gd name="connsiteX18" fmla="*/ 1102648 w 1138024"/>
              <a:gd name="connsiteY18" fmla="*/ 796447 h 2134391"/>
              <a:gd name="connsiteX19" fmla="*/ 1066185 w 1138024"/>
              <a:gd name="connsiteY19" fmla="*/ 774008 h 2134391"/>
              <a:gd name="connsiteX20" fmla="*/ 976428 w 1138024"/>
              <a:gd name="connsiteY20" fmla="*/ 768398 h 2134391"/>
              <a:gd name="connsiteX21" fmla="*/ 881061 w 1138024"/>
              <a:gd name="connsiteY21" fmla="*/ 748764 h 2134391"/>
              <a:gd name="connsiteX22" fmla="*/ 813743 w 1138024"/>
              <a:gd name="connsiteY22" fmla="*/ 647787 h 2134391"/>
              <a:gd name="connsiteX23" fmla="*/ 684717 w 1138024"/>
              <a:gd name="connsiteY23" fmla="*/ 566445 h 2134391"/>
              <a:gd name="connsiteX24" fmla="*/ 572521 w 1138024"/>
              <a:gd name="connsiteY24" fmla="*/ 499127 h 2134391"/>
              <a:gd name="connsiteX25" fmla="*/ 401421 w 1138024"/>
              <a:gd name="connsiteY25" fmla="*/ 476688 h 2134391"/>
              <a:gd name="connsiteX26" fmla="*/ 308859 w 1138024"/>
              <a:gd name="connsiteY26" fmla="*/ 437419 h 2134391"/>
              <a:gd name="connsiteX27" fmla="*/ 233127 w 1138024"/>
              <a:gd name="connsiteY27" fmla="*/ 431809 h 2134391"/>
              <a:gd name="connsiteX28" fmla="*/ 165809 w 1138024"/>
              <a:gd name="connsiteY28" fmla="*/ 448639 h 2134391"/>
              <a:gd name="connsiteX29" fmla="*/ 154589 w 1138024"/>
              <a:gd name="connsiteY29" fmla="*/ 353272 h 2134391"/>
              <a:gd name="connsiteX30" fmla="*/ 165809 w 1138024"/>
              <a:gd name="connsiteY30" fmla="*/ 294369 h 2134391"/>
              <a:gd name="connsiteX31" fmla="*/ 39588 w 1138024"/>
              <a:gd name="connsiteY31" fmla="*/ 173758 h 2134391"/>
              <a:gd name="connsiteX32" fmla="*/ 320 w 1138024"/>
              <a:gd name="connsiteY32" fmla="*/ 142904 h 2134391"/>
              <a:gd name="connsiteX33" fmla="*/ 19954 w 1138024"/>
              <a:gd name="connsiteY33" fmla="*/ 2134388 h 2134391"/>
              <a:gd name="connsiteX34" fmla="*/ 286420 w 1138024"/>
              <a:gd name="connsiteY34" fmla="*/ 2128778 h 2134391"/>
              <a:gd name="connsiteX0" fmla="*/ 286420 w 1138024"/>
              <a:gd name="connsiteY0" fmla="*/ 1986044 h 1991657"/>
              <a:gd name="connsiteX1" fmla="*/ 306055 w 1138024"/>
              <a:gd name="connsiteY1" fmla="*/ 1857019 h 1991657"/>
              <a:gd name="connsiteX2" fmla="*/ 373372 w 1138024"/>
              <a:gd name="connsiteY2" fmla="*/ 1677505 h 1991657"/>
              <a:gd name="connsiteX3" fmla="*/ 308859 w 1138024"/>
              <a:gd name="connsiteY3" fmla="*/ 1587748 h 1991657"/>
              <a:gd name="connsiteX4" fmla="*/ 345323 w 1138024"/>
              <a:gd name="connsiteY4" fmla="*/ 1526040 h 1991657"/>
              <a:gd name="connsiteX5" fmla="*/ 423861 w 1138024"/>
              <a:gd name="connsiteY5" fmla="*/ 1489576 h 1991657"/>
              <a:gd name="connsiteX6" fmla="*/ 488374 w 1138024"/>
              <a:gd name="connsiteY6" fmla="*/ 1433478 h 1991657"/>
              <a:gd name="connsiteX7" fmla="*/ 561301 w 1138024"/>
              <a:gd name="connsiteY7" fmla="*/ 1433478 h 1991657"/>
              <a:gd name="connsiteX8" fmla="*/ 589350 w 1138024"/>
              <a:gd name="connsiteY8" fmla="*/ 1469941 h 1991657"/>
              <a:gd name="connsiteX9" fmla="*/ 614594 w 1138024"/>
              <a:gd name="connsiteY9" fmla="*/ 1562503 h 1991657"/>
              <a:gd name="connsiteX10" fmla="*/ 653863 w 1138024"/>
              <a:gd name="connsiteY10" fmla="*/ 1551284 h 1991657"/>
              <a:gd name="connsiteX11" fmla="*/ 707156 w 1138024"/>
              <a:gd name="connsiteY11" fmla="*/ 1526040 h 1991657"/>
              <a:gd name="connsiteX12" fmla="*/ 740815 w 1138024"/>
              <a:gd name="connsiteY12" fmla="*/ 1453112 h 1991657"/>
              <a:gd name="connsiteX13" fmla="*/ 746425 w 1138024"/>
              <a:gd name="connsiteY13" fmla="*/ 1321281 h 1991657"/>
              <a:gd name="connsiteX14" fmla="*/ 838987 w 1138024"/>
              <a:gd name="connsiteY14" fmla="*/ 1220305 h 1991657"/>
              <a:gd name="connsiteX15" fmla="*/ 925939 w 1138024"/>
              <a:gd name="connsiteY15" fmla="*/ 1144572 h 1991657"/>
              <a:gd name="connsiteX16" fmla="*/ 1046550 w 1138024"/>
              <a:gd name="connsiteY16" fmla="*/ 942619 h 1991657"/>
              <a:gd name="connsiteX17" fmla="*/ 1136307 w 1138024"/>
              <a:gd name="connsiteY17" fmla="*/ 709811 h 1991657"/>
              <a:gd name="connsiteX18" fmla="*/ 1102648 w 1138024"/>
              <a:gd name="connsiteY18" fmla="*/ 653713 h 1991657"/>
              <a:gd name="connsiteX19" fmla="*/ 1066185 w 1138024"/>
              <a:gd name="connsiteY19" fmla="*/ 631274 h 1991657"/>
              <a:gd name="connsiteX20" fmla="*/ 976428 w 1138024"/>
              <a:gd name="connsiteY20" fmla="*/ 625664 h 1991657"/>
              <a:gd name="connsiteX21" fmla="*/ 881061 w 1138024"/>
              <a:gd name="connsiteY21" fmla="*/ 606030 h 1991657"/>
              <a:gd name="connsiteX22" fmla="*/ 813743 w 1138024"/>
              <a:gd name="connsiteY22" fmla="*/ 505053 h 1991657"/>
              <a:gd name="connsiteX23" fmla="*/ 684717 w 1138024"/>
              <a:gd name="connsiteY23" fmla="*/ 423711 h 1991657"/>
              <a:gd name="connsiteX24" fmla="*/ 572521 w 1138024"/>
              <a:gd name="connsiteY24" fmla="*/ 356393 h 1991657"/>
              <a:gd name="connsiteX25" fmla="*/ 401421 w 1138024"/>
              <a:gd name="connsiteY25" fmla="*/ 333954 h 1991657"/>
              <a:gd name="connsiteX26" fmla="*/ 308859 w 1138024"/>
              <a:gd name="connsiteY26" fmla="*/ 294685 h 1991657"/>
              <a:gd name="connsiteX27" fmla="*/ 233127 w 1138024"/>
              <a:gd name="connsiteY27" fmla="*/ 289075 h 1991657"/>
              <a:gd name="connsiteX28" fmla="*/ 165809 w 1138024"/>
              <a:gd name="connsiteY28" fmla="*/ 305905 h 1991657"/>
              <a:gd name="connsiteX29" fmla="*/ 154589 w 1138024"/>
              <a:gd name="connsiteY29" fmla="*/ 210538 h 1991657"/>
              <a:gd name="connsiteX30" fmla="*/ 165809 w 1138024"/>
              <a:gd name="connsiteY30" fmla="*/ 151635 h 1991657"/>
              <a:gd name="connsiteX31" fmla="*/ 39588 w 1138024"/>
              <a:gd name="connsiteY31" fmla="*/ 31024 h 1991657"/>
              <a:gd name="connsiteX32" fmla="*/ 320 w 1138024"/>
              <a:gd name="connsiteY32" fmla="*/ 170 h 1991657"/>
              <a:gd name="connsiteX33" fmla="*/ 19954 w 1138024"/>
              <a:gd name="connsiteY33" fmla="*/ 1991654 h 1991657"/>
              <a:gd name="connsiteX34" fmla="*/ 286420 w 1138024"/>
              <a:gd name="connsiteY34" fmla="*/ 1986044 h 199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38024" h="1991657">
                <a:moveTo>
                  <a:pt x="286420" y="1986044"/>
                </a:moveTo>
                <a:cubicBezTo>
                  <a:pt x="278006" y="1983240"/>
                  <a:pt x="291563" y="1908442"/>
                  <a:pt x="306055" y="1857019"/>
                </a:cubicBezTo>
                <a:cubicBezTo>
                  <a:pt x="320547" y="1805596"/>
                  <a:pt x="372905" y="1722383"/>
                  <a:pt x="373372" y="1677505"/>
                </a:cubicBezTo>
                <a:cubicBezTo>
                  <a:pt x="373839" y="1632627"/>
                  <a:pt x="313534" y="1612992"/>
                  <a:pt x="308859" y="1587748"/>
                </a:cubicBezTo>
                <a:cubicBezTo>
                  <a:pt x="304184" y="1562504"/>
                  <a:pt x="326156" y="1542402"/>
                  <a:pt x="345323" y="1526040"/>
                </a:cubicBezTo>
                <a:cubicBezTo>
                  <a:pt x="364490" y="1509678"/>
                  <a:pt x="400019" y="1505003"/>
                  <a:pt x="423861" y="1489576"/>
                </a:cubicBezTo>
                <a:cubicBezTo>
                  <a:pt x="447703" y="1474149"/>
                  <a:pt x="465467" y="1442828"/>
                  <a:pt x="488374" y="1433478"/>
                </a:cubicBezTo>
                <a:cubicBezTo>
                  <a:pt x="511281" y="1424128"/>
                  <a:pt x="544472" y="1427401"/>
                  <a:pt x="561301" y="1433478"/>
                </a:cubicBezTo>
                <a:cubicBezTo>
                  <a:pt x="578130" y="1439555"/>
                  <a:pt x="580468" y="1448437"/>
                  <a:pt x="589350" y="1469941"/>
                </a:cubicBezTo>
                <a:cubicBezTo>
                  <a:pt x="598232" y="1491445"/>
                  <a:pt x="603842" y="1548946"/>
                  <a:pt x="614594" y="1562503"/>
                </a:cubicBezTo>
                <a:cubicBezTo>
                  <a:pt x="625346" y="1576060"/>
                  <a:pt x="638436" y="1557361"/>
                  <a:pt x="653863" y="1551284"/>
                </a:cubicBezTo>
                <a:cubicBezTo>
                  <a:pt x="669290" y="1545207"/>
                  <a:pt x="692664" y="1542402"/>
                  <a:pt x="707156" y="1526040"/>
                </a:cubicBezTo>
                <a:cubicBezTo>
                  <a:pt x="721648" y="1509678"/>
                  <a:pt x="734270" y="1487238"/>
                  <a:pt x="740815" y="1453112"/>
                </a:cubicBezTo>
                <a:cubicBezTo>
                  <a:pt x="747360" y="1418986"/>
                  <a:pt x="730063" y="1360082"/>
                  <a:pt x="746425" y="1321281"/>
                </a:cubicBezTo>
                <a:cubicBezTo>
                  <a:pt x="762787" y="1282480"/>
                  <a:pt x="809068" y="1249756"/>
                  <a:pt x="838987" y="1220305"/>
                </a:cubicBezTo>
                <a:cubicBezTo>
                  <a:pt x="868906" y="1190853"/>
                  <a:pt x="891345" y="1190853"/>
                  <a:pt x="925939" y="1144572"/>
                </a:cubicBezTo>
                <a:cubicBezTo>
                  <a:pt x="960533" y="1098291"/>
                  <a:pt x="1011489" y="1015079"/>
                  <a:pt x="1046550" y="942619"/>
                </a:cubicBezTo>
                <a:cubicBezTo>
                  <a:pt x="1081611" y="870159"/>
                  <a:pt x="1126957" y="757962"/>
                  <a:pt x="1136307" y="709811"/>
                </a:cubicBezTo>
                <a:cubicBezTo>
                  <a:pt x="1145657" y="661660"/>
                  <a:pt x="1114335" y="666802"/>
                  <a:pt x="1102648" y="653713"/>
                </a:cubicBezTo>
                <a:cubicBezTo>
                  <a:pt x="1090961" y="640623"/>
                  <a:pt x="1087222" y="635949"/>
                  <a:pt x="1066185" y="631274"/>
                </a:cubicBezTo>
                <a:cubicBezTo>
                  <a:pt x="1045148" y="626599"/>
                  <a:pt x="1007282" y="629871"/>
                  <a:pt x="976428" y="625664"/>
                </a:cubicBezTo>
                <a:cubicBezTo>
                  <a:pt x="945574" y="621457"/>
                  <a:pt x="908175" y="626132"/>
                  <a:pt x="881061" y="606030"/>
                </a:cubicBezTo>
                <a:cubicBezTo>
                  <a:pt x="853947" y="585928"/>
                  <a:pt x="846467" y="535439"/>
                  <a:pt x="813743" y="505053"/>
                </a:cubicBezTo>
                <a:cubicBezTo>
                  <a:pt x="781019" y="474666"/>
                  <a:pt x="724921" y="448488"/>
                  <a:pt x="684717" y="423711"/>
                </a:cubicBezTo>
                <a:cubicBezTo>
                  <a:pt x="644513" y="398934"/>
                  <a:pt x="619737" y="371352"/>
                  <a:pt x="572521" y="356393"/>
                </a:cubicBezTo>
                <a:cubicBezTo>
                  <a:pt x="525305" y="341434"/>
                  <a:pt x="445364" y="344239"/>
                  <a:pt x="401421" y="333954"/>
                </a:cubicBezTo>
                <a:cubicBezTo>
                  <a:pt x="357478" y="323669"/>
                  <a:pt x="336908" y="302165"/>
                  <a:pt x="308859" y="294685"/>
                </a:cubicBezTo>
                <a:cubicBezTo>
                  <a:pt x="280810" y="287205"/>
                  <a:pt x="256969" y="287205"/>
                  <a:pt x="233127" y="289075"/>
                </a:cubicBezTo>
                <a:cubicBezTo>
                  <a:pt x="209285" y="290945"/>
                  <a:pt x="178899" y="318994"/>
                  <a:pt x="165809" y="305905"/>
                </a:cubicBezTo>
                <a:cubicBezTo>
                  <a:pt x="152719" y="292816"/>
                  <a:pt x="154589" y="236250"/>
                  <a:pt x="154589" y="210538"/>
                </a:cubicBezTo>
                <a:cubicBezTo>
                  <a:pt x="154589" y="184826"/>
                  <a:pt x="184976" y="181554"/>
                  <a:pt x="165809" y="151635"/>
                </a:cubicBezTo>
                <a:cubicBezTo>
                  <a:pt x="146642" y="121716"/>
                  <a:pt x="67169" y="56268"/>
                  <a:pt x="39588" y="31024"/>
                </a:cubicBezTo>
                <a:cubicBezTo>
                  <a:pt x="12006" y="5780"/>
                  <a:pt x="-2018" y="-1232"/>
                  <a:pt x="320" y="170"/>
                </a:cubicBezTo>
                <a:cubicBezTo>
                  <a:pt x="-2952" y="326942"/>
                  <a:pt x="19954" y="1994459"/>
                  <a:pt x="19954" y="1991654"/>
                </a:cubicBezTo>
                <a:cubicBezTo>
                  <a:pt x="19954" y="1988849"/>
                  <a:pt x="294834" y="1988848"/>
                  <a:pt x="286420" y="198604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Freeform 184"/>
          <p:cNvSpPr/>
          <p:nvPr/>
        </p:nvSpPr>
        <p:spPr>
          <a:xfrm>
            <a:off x="219591" y="6814450"/>
            <a:ext cx="1269818" cy="2079913"/>
          </a:xfrm>
          <a:custGeom>
            <a:avLst/>
            <a:gdLst>
              <a:gd name="connsiteX0" fmla="*/ 374513 w 1277695"/>
              <a:gd name="connsiteY0" fmla="*/ 2195633 h 2218072"/>
              <a:gd name="connsiteX1" fmla="*/ 394147 w 1277695"/>
              <a:gd name="connsiteY1" fmla="*/ 2091851 h 2218072"/>
              <a:gd name="connsiteX2" fmla="*/ 439026 w 1277695"/>
              <a:gd name="connsiteY2" fmla="*/ 1937581 h 2218072"/>
              <a:gd name="connsiteX3" fmla="*/ 455855 w 1277695"/>
              <a:gd name="connsiteY3" fmla="*/ 1901118 h 2218072"/>
              <a:gd name="connsiteX4" fmla="*/ 441831 w 1277695"/>
              <a:gd name="connsiteY4" fmla="*/ 1853434 h 2218072"/>
              <a:gd name="connsiteX5" fmla="*/ 511953 w 1277695"/>
              <a:gd name="connsiteY5" fmla="*/ 1867459 h 2218072"/>
              <a:gd name="connsiteX6" fmla="*/ 579271 w 1277695"/>
              <a:gd name="connsiteY6" fmla="*/ 1903922 h 2218072"/>
              <a:gd name="connsiteX7" fmla="*/ 683053 w 1277695"/>
              <a:gd name="connsiteY7" fmla="*/ 1909532 h 2218072"/>
              <a:gd name="connsiteX8" fmla="*/ 786834 w 1277695"/>
              <a:gd name="connsiteY8" fmla="*/ 1811361 h 2218072"/>
              <a:gd name="connsiteX9" fmla="*/ 918665 w 1277695"/>
              <a:gd name="connsiteY9" fmla="*/ 1749653 h 2218072"/>
              <a:gd name="connsiteX10" fmla="*/ 969153 w 1277695"/>
              <a:gd name="connsiteY10" fmla="*/ 1693554 h 2218072"/>
              <a:gd name="connsiteX11" fmla="*/ 901835 w 1277695"/>
              <a:gd name="connsiteY11" fmla="*/ 1589773 h 2218072"/>
              <a:gd name="connsiteX12" fmla="*/ 1042081 w 1277695"/>
              <a:gd name="connsiteY12" fmla="*/ 1356965 h 2218072"/>
              <a:gd name="connsiteX13" fmla="*/ 1148667 w 1277695"/>
              <a:gd name="connsiteY13" fmla="*/ 1096109 h 2218072"/>
              <a:gd name="connsiteX14" fmla="*/ 1277693 w 1277695"/>
              <a:gd name="connsiteY14" fmla="*/ 899765 h 2218072"/>
              <a:gd name="connsiteX15" fmla="*/ 1151472 w 1277695"/>
              <a:gd name="connsiteY15" fmla="*/ 810008 h 2218072"/>
              <a:gd name="connsiteX16" fmla="*/ 1005617 w 1277695"/>
              <a:gd name="connsiteY16" fmla="*/ 751105 h 2218072"/>
              <a:gd name="connsiteX17" fmla="*/ 949519 w 1277695"/>
              <a:gd name="connsiteY17" fmla="*/ 765130 h 2218072"/>
              <a:gd name="connsiteX18" fmla="*/ 803664 w 1277695"/>
              <a:gd name="connsiteY18" fmla="*/ 658543 h 2218072"/>
              <a:gd name="connsiteX19" fmla="*/ 638174 w 1277695"/>
              <a:gd name="connsiteY19" fmla="*/ 560372 h 2218072"/>
              <a:gd name="connsiteX20" fmla="*/ 413781 w 1277695"/>
              <a:gd name="connsiteY20" fmla="*/ 509883 h 2218072"/>
              <a:gd name="connsiteX21" fmla="*/ 295975 w 1277695"/>
              <a:gd name="connsiteY21" fmla="*/ 431346 h 2218072"/>
              <a:gd name="connsiteX22" fmla="*/ 295975 w 1277695"/>
              <a:gd name="connsiteY22" fmla="*/ 386467 h 2218072"/>
              <a:gd name="connsiteX23" fmla="*/ 172559 w 1277695"/>
              <a:gd name="connsiteY23" fmla="*/ 313540 h 2218072"/>
              <a:gd name="connsiteX24" fmla="*/ 88412 w 1277695"/>
              <a:gd name="connsiteY24" fmla="*/ 204148 h 2218072"/>
              <a:gd name="connsiteX25" fmla="*/ 23899 w 1277695"/>
              <a:gd name="connsiteY25" fmla="*/ 139635 h 2218072"/>
              <a:gd name="connsiteX26" fmla="*/ 32314 w 1277695"/>
              <a:gd name="connsiteY26" fmla="*/ 2218072 h 2218072"/>
              <a:gd name="connsiteX0" fmla="*/ 366636 w 1269818"/>
              <a:gd name="connsiteY0" fmla="*/ 2057474 h 2079913"/>
              <a:gd name="connsiteX1" fmla="*/ 386270 w 1269818"/>
              <a:gd name="connsiteY1" fmla="*/ 1953692 h 2079913"/>
              <a:gd name="connsiteX2" fmla="*/ 431149 w 1269818"/>
              <a:gd name="connsiteY2" fmla="*/ 1799422 h 2079913"/>
              <a:gd name="connsiteX3" fmla="*/ 447978 w 1269818"/>
              <a:gd name="connsiteY3" fmla="*/ 1762959 h 2079913"/>
              <a:gd name="connsiteX4" fmla="*/ 433954 w 1269818"/>
              <a:gd name="connsiteY4" fmla="*/ 1715275 h 2079913"/>
              <a:gd name="connsiteX5" fmla="*/ 504076 w 1269818"/>
              <a:gd name="connsiteY5" fmla="*/ 1729300 h 2079913"/>
              <a:gd name="connsiteX6" fmla="*/ 571394 w 1269818"/>
              <a:gd name="connsiteY6" fmla="*/ 1765763 h 2079913"/>
              <a:gd name="connsiteX7" fmla="*/ 675176 w 1269818"/>
              <a:gd name="connsiteY7" fmla="*/ 1771373 h 2079913"/>
              <a:gd name="connsiteX8" fmla="*/ 778957 w 1269818"/>
              <a:gd name="connsiteY8" fmla="*/ 1673202 h 2079913"/>
              <a:gd name="connsiteX9" fmla="*/ 910788 w 1269818"/>
              <a:gd name="connsiteY9" fmla="*/ 1611494 h 2079913"/>
              <a:gd name="connsiteX10" fmla="*/ 961276 w 1269818"/>
              <a:gd name="connsiteY10" fmla="*/ 1555395 h 2079913"/>
              <a:gd name="connsiteX11" fmla="*/ 893958 w 1269818"/>
              <a:gd name="connsiteY11" fmla="*/ 1451614 h 2079913"/>
              <a:gd name="connsiteX12" fmla="*/ 1034204 w 1269818"/>
              <a:gd name="connsiteY12" fmla="*/ 1218806 h 2079913"/>
              <a:gd name="connsiteX13" fmla="*/ 1140790 w 1269818"/>
              <a:gd name="connsiteY13" fmla="*/ 957950 h 2079913"/>
              <a:gd name="connsiteX14" fmla="*/ 1269816 w 1269818"/>
              <a:gd name="connsiteY14" fmla="*/ 761606 h 2079913"/>
              <a:gd name="connsiteX15" fmla="*/ 1143595 w 1269818"/>
              <a:gd name="connsiteY15" fmla="*/ 671849 h 2079913"/>
              <a:gd name="connsiteX16" fmla="*/ 997740 w 1269818"/>
              <a:gd name="connsiteY16" fmla="*/ 612946 h 2079913"/>
              <a:gd name="connsiteX17" fmla="*/ 941642 w 1269818"/>
              <a:gd name="connsiteY17" fmla="*/ 626971 h 2079913"/>
              <a:gd name="connsiteX18" fmla="*/ 795787 w 1269818"/>
              <a:gd name="connsiteY18" fmla="*/ 520384 h 2079913"/>
              <a:gd name="connsiteX19" fmla="*/ 630297 w 1269818"/>
              <a:gd name="connsiteY19" fmla="*/ 422213 h 2079913"/>
              <a:gd name="connsiteX20" fmla="*/ 405904 w 1269818"/>
              <a:gd name="connsiteY20" fmla="*/ 371724 h 2079913"/>
              <a:gd name="connsiteX21" fmla="*/ 288098 w 1269818"/>
              <a:gd name="connsiteY21" fmla="*/ 293187 h 2079913"/>
              <a:gd name="connsiteX22" fmla="*/ 288098 w 1269818"/>
              <a:gd name="connsiteY22" fmla="*/ 248308 h 2079913"/>
              <a:gd name="connsiteX23" fmla="*/ 164682 w 1269818"/>
              <a:gd name="connsiteY23" fmla="*/ 175381 h 2079913"/>
              <a:gd name="connsiteX24" fmla="*/ 80535 w 1269818"/>
              <a:gd name="connsiteY24" fmla="*/ 65989 h 2079913"/>
              <a:gd name="connsiteX25" fmla="*/ 16022 w 1269818"/>
              <a:gd name="connsiteY25" fmla="*/ 1476 h 2079913"/>
              <a:gd name="connsiteX26" fmla="*/ 24437 w 1269818"/>
              <a:gd name="connsiteY26" fmla="*/ 2079913 h 207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69818" h="2079913">
                <a:moveTo>
                  <a:pt x="366636" y="2057474"/>
                </a:moveTo>
                <a:cubicBezTo>
                  <a:pt x="371077" y="2027087"/>
                  <a:pt x="375518" y="1996701"/>
                  <a:pt x="386270" y="1953692"/>
                </a:cubicBezTo>
                <a:cubicBezTo>
                  <a:pt x="397022" y="1910683"/>
                  <a:pt x="420864" y="1831211"/>
                  <a:pt x="431149" y="1799422"/>
                </a:cubicBezTo>
                <a:cubicBezTo>
                  <a:pt x="441434" y="1767633"/>
                  <a:pt x="447511" y="1776983"/>
                  <a:pt x="447978" y="1762959"/>
                </a:cubicBezTo>
                <a:cubicBezTo>
                  <a:pt x="448445" y="1748935"/>
                  <a:pt x="424604" y="1720885"/>
                  <a:pt x="433954" y="1715275"/>
                </a:cubicBezTo>
                <a:cubicBezTo>
                  <a:pt x="443304" y="1709665"/>
                  <a:pt x="481169" y="1720885"/>
                  <a:pt x="504076" y="1729300"/>
                </a:cubicBezTo>
                <a:cubicBezTo>
                  <a:pt x="526983" y="1737715"/>
                  <a:pt x="542877" y="1758751"/>
                  <a:pt x="571394" y="1765763"/>
                </a:cubicBezTo>
                <a:cubicBezTo>
                  <a:pt x="599911" y="1772775"/>
                  <a:pt x="640582" y="1786800"/>
                  <a:pt x="675176" y="1771373"/>
                </a:cubicBezTo>
                <a:cubicBezTo>
                  <a:pt x="709770" y="1755946"/>
                  <a:pt x="739688" y="1699848"/>
                  <a:pt x="778957" y="1673202"/>
                </a:cubicBezTo>
                <a:cubicBezTo>
                  <a:pt x="818226" y="1646556"/>
                  <a:pt x="880402" y="1631128"/>
                  <a:pt x="910788" y="1611494"/>
                </a:cubicBezTo>
                <a:cubicBezTo>
                  <a:pt x="941175" y="1591859"/>
                  <a:pt x="964081" y="1582042"/>
                  <a:pt x="961276" y="1555395"/>
                </a:cubicBezTo>
                <a:cubicBezTo>
                  <a:pt x="958471" y="1528748"/>
                  <a:pt x="881803" y="1507712"/>
                  <a:pt x="893958" y="1451614"/>
                </a:cubicBezTo>
                <a:cubicBezTo>
                  <a:pt x="906113" y="1395516"/>
                  <a:pt x="993065" y="1301083"/>
                  <a:pt x="1034204" y="1218806"/>
                </a:cubicBezTo>
                <a:cubicBezTo>
                  <a:pt x="1075343" y="1136529"/>
                  <a:pt x="1101521" y="1034150"/>
                  <a:pt x="1140790" y="957950"/>
                </a:cubicBezTo>
                <a:cubicBezTo>
                  <a:pt x="1180059" y="881750"/>
                  <a:pt x="1269349" y="809289"/>
                  <a:pt x="1269816" y="761606"/>
                </a:cubicBezTo>
                <a:cubicBezTo>
                  <a:pt x="1270284" y="713922"/>
                  <a:pt x="1188941" y="696626"/>
                  <a:pt x="1143595" y="671849"/>
                </a:cubicBezTo>
                <a:cubicBezTo>
                  <a:pt x="1098249" y="647072"/>
                  <a:pt x="1031399" y="620426"/>
                  <a:pt x="997740" y="612946"/>
                </a:cubicBezTo>
                <a:cubicBezTo>
                  <a:pt x="964081" y="605466"/>
                  <a:pt x="975301" y="642398"/>
                  <a:pt x="941642" y="626971"/>
                </a:cubicBezTo>
                <a:cubicBezTo>
                  <a:pt x="907983" y="611544"/>
                  <a:pt x="847678" y="554510"/>
                  <a:pt x="795787" y="520384"/>
                </a:cubicBezTo>
                <a:cubicBezTo>
                  <a:pt x="743896" y="486258"/>
                  <a:pt x="695277" y="446990"/>
                  <a:pt x="630297" y="422213"/>
                </a:cubicBezTo>
                <a:cubicBezTo>
                  <a:pt x="565317" y="397436"/>
                  <a:pt x="462937" y="393228"/>
                  <a:pt x="405904" y="371724"/>
                </a:cubicBezTo>
                <a:cubicBezTo>
                  <a:pt x="348871" y="350220"/>
                  <a:pt x="307732" y="313756"/>
                  <a:pt x="288098" y="293187"/>
                </a:cubicBezTo>
                <a:cubicBezTo>
                  <a:pt x="268464" y="272618"/>
                  <a:pt x="308667" y="267942"/>
                  <a:pt x="288098" y="248308"/>
                </a:cubicBezTo>
                <a:cubicBezTo>
                  <a:pt x="267529" y="228674"/>
                  <a:pt x="199276" y="205768"/>
                  <a:pt x="164682" y="175381"/>
                </a:cubicBezTo>
                <a:cubicBezTo>
                  <a:pt x="130088" y="144994"/>
                  <a:pt x="105312" y="94973"/>
                  <a:pt x="80535" y="65989"/>
                </a:cubicBezTo>
                <a:cubicBezTo>
                  <a:pt x="55758" y="37005"/>
                  <a:pt x="-8287" y="-8808"/>
                  <a:pt x="16022" y="1476"/>
                </a:cubicBezTo>
                <a:cubicBezTo>
                  <a:pt x="40331" y="11760"/>
                  <a:pt x="-37271" y="1732572"/>
                  <a:pt x="24437" y="2079913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Freeform 185"/>
          <p:cNvSpPr/>
          <p:nvPr/>
        </p:nvSpPr>
        <p:spPr>
          <a:xfrm>
            <a:off x="226142" y="6563564"/>
            <a:ext cx="1493215" cy="2332293"/>
          </a:xfrm>
          <a:custGeom>
            <a:avLst/>
            <a:gdLst>
              <a:gd name="connsiteX0" fmla="*/ 39209 w 1525869"/>
              <a:gd name="connsiteY0" fmla="*/ 17494 h 2486491"/>
              <a:gd name="connsiteX1" fmla="*/ 88370 w 1525869"/>
              <a:gd name="connsiteY1" fmla="*/ 138759 h 2486491"/>
              <a:gd name="connsiteX2" fmla="*/ 144086 w 1525869"/>
              <a:gd name="connsiteY2" fmla="*/ 312462 h 2486491"/>
              <a:gd name="connsiteX3" fmla="*/ 242409 w 1525869"/>
              <a:gd name="connsiteY3" fmla="*/ 368178 h 2486491"/>
              <a:gd name="connsiteX4" fmla="*/ 360396 w 1525869"/>
              <a:gd name="connsiteY4" fmla="*/ 322294 h 2486491"/>
              <a:gd name="connsiteX5" fmla="*/ 471828 w 1525869"/>
              <a:gd name="connsiteY5" fmla="*/ 286242 h 2486491"/>
              <a:gd name="connsiteX6" fmla="*/ 517712 w 1525869"/>
              <a:gd name="connsiteY6" fmla="*/ 269855 h 2486491"/>
              <a:gd name="connsiteX7" fmla="*/ 576706 w 1525869"/>
              <a:gd name="connsiteY7" fmla="*/ 315739 h 2486491"/>
              <a:gd name="connsiteX8" fmla="*/ 573428 w 1525869"/>
              <a:gd name="connsiteY8" fmla="*/ 404230 h 2486491"/>
              <a:gd name="connsiteX9" fmla="*/ 501325 w 1525869"/>
              <a:gd name="connsiteY9" fmla="*/ 463223 h 2486491"/>
              <a:gd name="connsiteX10" fmla="*/ 468551 w 1525869"/>
              <a:gd name="connsiteY10" fmla="*/ 492720 h 2486491"/>
              <a:gd name="connsiteX11" fmla="*/ 488215 w 1525869"/>
              <a:gd name="connsiteY11" fmla="*/ 558268 h 2486491"/>
              <a:gd name="connsiteX12" fmla="*/ 638977 w 1525869"/>
              <a:gd name="connsiteY12" fmla="*/ 620539 h 2486491"/>
              <a:gd name="connsiteX13" fmla="*/ 734022 w 1525869"/>
              <a:gd name="connsiteY13" fmla="*/ 669701 h 2486491"/>
              <a:gd name="connsiteX14" fmla="*/ 786460 w 1525869"/>
              <a:gd name="connsiteY14" fmla="*/ 718862 h 2486491"/>
              <a:gd name="connsiteX15" fmla="*/ 874951 w 1525869"/>
              <a:gd name="connsiteY15" fmla="*/ 758191 h 2486491"/>
              <a:gd name="connsiteX16" fmla="*/ 1028989 w 1525869"/>
              <a:gd name="connsiteY16" fmla="*/ 820462 h 2486491"/>
              <a:gd name="connsiteX17" fmla="*/ 1196138 w 1525869"/>
              <a:gd name="connsiteY17" fmla="*/ 882733 h 2486491"/>
              <a:gd name="connsiteX18" fmla="*/ 1346899 w 1525869"/>
              <a:gd name="connsiteY18" fmla="*/ 954836 h 2486491"/>
              <a:gd name="connsiteX19" fmla="*/ 1455054 w 1525869"/>
              <a:gd name="connsiteY19" fmla="*/ 1036771 h 2486491"/>
              <a:gd name="connsiteX20" fmla="*/ 1523880 w 1525869"/>
              <a:gd name="connsiteY20" fmla="*/ 1095765 h 2486491"/>
              <a:gd name="connsiteX21" fmla="*/ 1500938 w 1525869"/>
              <a:gd name="connsiteY21" fmla="*/ 1154759 h 2486491"/>
              <a:gd name="connsiteX22" fmla="*/ 1435389 w 1525869"/>
              <a:gd name="connsiteY22" fmla="*/ 1171146 h 2486491"/>
              <a:gd name="connsiteX23" fmla="*/ 1291183 w 1525869"/>
              <a:gd name="connsiteY23" fmla="*/ 1184255 h 2486491"/>
              <a:gd name="connsiteX24" fmla="*/ 1179751 w 1525869"/>
              <a:gd name="connsiteY24" fmla="*/ 1305520 h 2486491"/>
              <a:gd name="connsiteX25" fmla="*/ 1114202 w 1525869"/>
              <a:gd name="connsiteY25" fmla="*/ 1505442 h 2486491"/>
              <a:gd name="connsiteX26" fmla="*/ 1051931 w 1525869"/>
              <a:gd name="connsiteY26" fmla="*/ 1662759 h 2486491"/>
              <a:gd name="connsiteX27" fmla="*/ 1051931 w 1525869"/>
              <a:gd name="connsiteY27" fmla="*/ 1806965 h 2486491"/>
              <a:gd name="connsiteX28" fmla="*/ 1002770 w 1525869"/>
              <a:gd name="connsiteY28" fmla="*/ 1918397 h 2486491"/>
              <a:gd name="connsiteX29" fmla="*/ 891338 w 1525869"/>
              <a:gd name="connsiteY29" fmla="*/ 1947894 h 2486491"/>
              <a:gd name="connsiteX30" fmla="*/ 789738 w 1525869"/>
              <a:gd name="connsiteY30" fmla="*/ 2098655 h 2486491"/>
              <a:gd name="connsiteX31" fmla="*/ 697970 w 1525869"/>
              <a:gd name="connsiteY31" fmla="*/ 2115042 h 2486491"/>
              <a:gd name="connsiteX32" fmla="*/ 583260 w 1525869"/>
              <a:gd name="connsiteY32" fmla="*/ 2101933 h 2486491"/>
              <a:gd name="connsiteX33" fmla="*/ 517712 w 1525869"/>
              <a:gd name="connsiteY33" fmla="*/ 2101933 h 2486491"/>
              <a:gd name="connsiteX34" fmla="*/ 478383 w 1525869"/>
              <a:gd name="connsiteY34" fmla="*/ 2331352 h 2486491"/>
              <a:gd name="connsiteX35" fmla="*/ 32654 w 1525869"/>
              <a:gd name="connsiteY35" fmla="*/ 2321520 h 2486491"/>
              <a:gd name="connsiteX36" fmla="*/ 35931 w 1525869"/>
              <a:gd name="connsiteY36" fmla="*/ 256746 h 2486491"/>
              <a:gd name="connsiteX37" fmla="*/ 39209 w 1525869"/>
              <a:gd name="connsiteY37" fmla="*/ 17494 h 2486491"/>
              <a:gd name="connsiteX0" fmla="*/ 39209 w 1525869"/>
              <a:gd name="connsiteY0" fmla="*/ 17494 h 2478663"/>
              <a:gd name="connsiteX1" fmla="*/ 88370 w 1525869"/>
              <a:gd name="connsiteY1" fmla="*/ 138759 h 2478663"/>
              <a:gd name="connsiteX2" fmla="*/ 144086 w 1525869"/>
              <a:gd name="connsiteY2" fmla="*/ 312462 h 2478663"/>
              <a:gd name="connsiteX3" fmla="*/ 242409 w 1525869"/>
              <a:gd name="connsiteY3" fmla="*/ 368178 h 2478663"/>
              <a:gd name="connsiteX4" fmla="*/ 360396 w 1525869"/>
              <a:gd name="connsiteY4" fmla="*/ 322294 h 2478663"/>
              <a:gd name="connsiteX5" fmla="*/ 471828 w 1525869"/>
              <a:gd name="connsiteY5" fmla="*/ 286242 h 2478663"/>
              <a:gd name="connsiteX6" fmla="*/ 517712 w 1525869"/>
              <a:gd name="connsiteY6" fmla="*/ 269855 h 2478663"/>
              <a:gd name="connsiteX7" fmla="*/ 576706 w 1525869"/>
              <a:gd name="connsiteY7" fmla="*/ 315739 h 2478663"/>
              <a:gd name="connsiteX8" fmla="*/ 573428 w 1525869"/>
              <a:gd name="connsiteY8" fmla="*/ 404230 h 2478663"/>
              <a:gd name="connsiteX9" fmla="*/ 501325 w 1525869"/>
              <a:gd name="connsiteY9" fmla="*/ 463223 h 2478663"/>
              <a:gd name="connsiteX10" fmla="*/ 468551 w 1525869"/>
              <a:gd name="connsiteY10" fmla="*/ 492720 h 2478663"/>
              <a:gd name="connsiteX11" fmla="*/ 488215 w 1525869"/>
              <a:gd name="connsiteY11" fmla="*/ 558268 h 2478663"/>
              <a:gd name="connsiteX12" fmla="*/ 638977 w 1525869"/>
              <a:gd name="connsiteY12" fmla="*/ 620539 h 2478663"/>
              <a:gd name="connsiteX13" fmla="*/ 734022 w 1525869"/>
              <a:gd name="connsiteY13" fmla="*/ 669701 h 2478663"/>
              <a:gd name="connsiteX14" fmla="*/ 786460 w 1525869"/>
              <a:gd name="connsiteY14" fmla="*/ 718862 h 2478663"/>
              <a:gd name="connsiteX15" fmla="*/ 874951 w 1525869"/>
              <a:gd name="connsiteY15" fmla="*/ 758191 h 2478663"/>
              <a:gd name="connsiteX16" fmla="*/ 1028989 w 1525869"/>
              <a:gd name="connsiteY16" fmla="*/ 820462 h 2478663"/>
              <a:gd name="connsiteX17" fmla="*/ 1196138 w 1525869"/>
              <a:gd name="connsiteY17" fmla="*/ 882733 h 2478663"/>
              <a:gd name="connsiteX18" fmla="*/ 1346899 w 1525869"/>
              <a:gd name="connsiteY18" fmla="*/ 954836 h 2478663"/>
              <a:gd name="connsiteX19" fmla="*/ 1455054 w 1525869"/>
              <a:gd name="connsiteY19" fmla="*/ 1036771 h 2478663"/>
              <a:gd name="connsiteX20" fmla="*/ 1523880 w 1525869"/>
              <a:gd name="connsiteY20" fmla="*/ 1095765 h 2478663"/>
              <a:gd name="connsiteX21" fmla="*/ 1500938 w 1525869"/>
              <a:gd name="connsiteY21" fmla="*/ 1154759 h 2478663"/>
              <a:gd name="connsiteX22" fmla="*/ 1435389 w 1525869"/>
              <a:gd name="connsiteY22" fmla="*/ 1171146 h 2478663"/>
              <a:gd name="connsiteX23" fmla="*/ 1291183 w 1525869"/>
              <a:gd name="connsiteY23" fmla="*/ 1184255 h 2478663"/>
              <a:gd name="connsiteX24" fmla="*/ 1179751 w 1525869"/>
              <a:gd name="connsiteY24" fmla="*/ 1305520 h 2478663"/>
              <a:gd name="connsiteX25" fmla="*/ 1114202 w 1525869"/>
              <a:gd name="connsiteY25" fmla="*/ 1505442 h 2478663"/>
              <a:gd name="connsiteX26" fmla="*/ 1051931 w 1525869"/>
              <a:gd name="connsiteY26" fmla="*/ 1662759 h 2478663"/>
              <a:gd name="connsiteX27" fmla="*/ 1051931 w 1525869"/>
              <a:gd name="connsiteY27" fmla="*/ 1806965 h 2478663"/>
              <a:gd name="connsiteX28" fmla="*/ 1002770 w 1525869"/>
              <a:gd name="connsiteY28" fmla="*/ 1918397 h 2478663"/>
              <a:gd name="connsiteX29" fmla="*/ 891338 w 1525869"/>
              <a:gd name="connsiteY29" fmla="*/ 1947894 h 2478663"/>
              <a:gd name="connsiteX30" fmla="*/ 789738 w 1525869"/>
              <a:gd name="connsiteY30" fmla="*/ 2098655 h 2478663"/>
              <a:gd name="connsiteX31" fmla="*/ 697970 w 1525869"/>
              <a:gd name="connsiteY31" fmla="*/ 2115042 h 2478663"/>
              <a:gd name="connsiteX32" fmla="*/ 583260 w 1525869"/>
              <a:gd name="connsiteY32" fmla="*/ 2101933 h 2478663"/>
              <a:gd name="connsiteX33" fmla="*/ 517712 w 1525869"/>
              <a:gd name="connsiteY33" fmla="*/ 2101933 h 2478663"/>
              <a:gd name="connsiteX34" fmla="*/ 478383 w 1525869"/>
              <a:gd name="connsiteY34" fmla="*/ 2331352 h 2478663"/>
              <a:gd name="connsiteX35" fmla="*/ 32654 w 1525869"/>
              <a:gd name="connsiteY35" fmla="*/ 2321520 h 2478663"/>
              <a:gd name="connsiteX36" fmla="*/ 35931 w 1525869"/>
              <a:gd name="connsiteY36" fmla="*/ 256746 h 2478663"/>
              <a:gd name="connsiteX37" fmla="*/ 39209 w 1525869"/>
              <a:gd name="connsiteY37" fmla="*/ 17494 h 2478663"/>
              <a:gd name="connsiteX0" fmla="*/ 6555 w 1493215"/>
              <a:gd name="connsiteY0" fmla="*/ 17494 h 2478663"/>
              <a:gd name="connsiteX1" fmla="*/ 55716 w 1493215"/>
              <a:gd name="connsiteY1" fmla="*/ 138759 h 2478663"/>
              <a:gd name="connsiteX2" fmla="*/ 111432 w 1493215"/>
              <a:gd name="connsiteY2" fmla="*/ 312462 h 2478663"/>
              <a:gd name="connsiteX3" fmla="*/ 209755 w 1493215"/>
              <a:gd name="connsiteY3" fmla="*/ 368178 h 2478663"/>
              <a:gd name="connsiteX4" fmla="*/ 327742 w 1493215"/>
              <a:gd name="connsiteY4" fmla="*/ 322294 h 2478663"/>
              <a:gd name="connsiteX5" fmla="*/ 439174 w 1493215"/>
              <a:gd name="connsiteY5" fmla="*/ 286242 h 2478663"/>
              <a:gd name="connsiteX6" fmla="*/ 485058 w 1493215"/>
              <a:gd name="connsiteY6" fmla="*/ 269855 h 2478663"/>
              <a:gd name="connsiteX7" fmla="*/ 544052 w 1493215"/>
              <a:gd name="connsiteY7" fmla="*/ 315739 h 2478663"/>
              <a:gd name="connsiteX8" fmla="*/ 540774 w 1493215"/>
              <a:gd name="connsiteY8" fmla="*/ 404230 h 2478663"/>
              <a:gd name="connsiteX9" fmla="*/ 468671 w 1493215"/>
              <a:gd name="connsiteY9" fmla="*/ 463223 h 2478663"/>
              <a:gd name="connsiteX10" fmla="*/ 435897 w 1493215"/>
              <a:gd name="connsiteY10" fmla="*/ 492720 h 2478663"/>
              <a:gd name="connsiteX11" fmla="*/ 455561 w 1493215"/>
              <a:gd name="connsiteY11" fmla="*/ 558268 h 2478663"/>
              <a:gd name="connsiteX12" fmla="*/ 606323 w 1493215"/>
              <a:gd name="connsiteY12" fmla="*/ 620539 h 2478663"/>
              <a:gd name="connsiteX13" fmla="*/ 701368 w 1493215"/>
              <a:gd name="connsiteY13" fmla="*/ 669701 h 2478663"/>
              <a:gd name="connsiteX14" fmla="*/ 753806 w 1493215"/>
              <a:gd name="connsiteY14" fmla="*/ 718862 h 2478663"/>
              <a:gd name="connsiteX15" fmla="*/ 842297 w 1493215"/>
              <a:gd name="connsiteY15" fmla="*/ 758191 h 2478663"/>
              <a:gd name="connsiteX16" fmla="*/ 996335 w 1493215"/>
              <a:gd name="connsiteY16" fmla="*/ 820462 h 2478663"/>
              <a:gd name="connsiteX17" fmla="*/ 1163484 w 1493215"/>
              <a:gd name="connsiteY17" fmla="*/ 882733 h 2478663"/>
              <a:gd name="connsiteX18" fmla="*/ 1314245 w 1493215"/>
              <a:gd name="connsiteY18" fmla="*/ 954836 h 2478663"/>
              <a:gd name="connsiteX19" fmla="*/ 1422400 w 1493215"/>
              <a:gd name="connsiteY19" fmla="*/ 1036771 h 2478663"/>
              <a:gd name="connsiteX20" fmla="*/ 1491226 w 1493215"/>
              <a:gd name="connsiteY20" fmla="*/ 1095765 h 2478663"/>
              <a:gd name="connsiteX21" fmla="*/ 1468284 w 1493215"/>
              <a:gd name="connsiteY21" fmla="*/ 1154759 h 2478663"/>
              <a:gd name="connsiteX22" fmla="*/ 1402735 w 1493215"/>
              <a:gd name="connsiteY22" fmla="*/ 1171146 h 2478663"/>
              <a:gd name="connsiteX23" fmla="*/ 1258529 w 1493215"/>
              <a:gd name="connsiteY23" fmla="*/ 1184255 h 2478663"/>
              <a:gd name="connsiteX24" fmla="*/ 1147097 w 1493215"/>
              <a:gd name="connsiteY24" fmla="*/ 1305520 h 2478663"/>
              <a:gd name="connsiteX25" fmla="*/ 1081548 w 1493215"/>
              <a:gd name="connsiteY25" fmla="*/ 1505442 h 2478663"/>
              <a:gd name="connsiteX26" fmla="*/ 1019277 w 1493215"/>
              <a:gd name="connsiteY26" fmla="*/ 1662759 h 2478663"/>
              <a:gd name="connsiteX27" fmla="*/ 1019277 w 1493215"/>
              <a:gd name="connsiteY27" fmla="*/ 1806965 h 2478663"/>
              <a:gd name="connsiteX28" fmla="*/ 970116 w 1493215"/>
              <a:gd name="connsiteY28" fmla="*/ 1918397 h 2478663"/>
              <a:gd name="connsiteX29" fmla="*/ 858684 w 1493215"/>
              <a:gd name="connsiteY29" fmla="*/ 1947894 h 2478663"/>
              <a:gd name="connsiteX30" fmla="*/ 757084 w 1493215"/>
              <a:gd name="connsiteY30" fmla="*/ 2098655 h 2478663"/>
              <a:gd name="connsiteX31" fmla="*/ 665316 w 1493215"/>
              <a:gd name="connsiteY31" fmla="*/ 2115042 h 2478663"/>
              <a:gd name="connsiteX32" fmla="*/ 550606 w 1493215"/>
              <a:gd name="connsiteY32" fmla="*/ 2101933 h 2478663"/>
              <a:gd name="connsiteX33" fmla="*/ 485058 w 1493215"/>
              <a:gd name="connsiteY33" fmla="*/ 2101933 h 2478663"/>
              <a:gd name="connsiteX34" fmla="*/ 445729 w 1493215"/>
              <a:gd name="connsiteY34" fmla="*/ 2331352 h 2478663"/>
              <a:gd name="connsiteX35" fmla="*/ 0 w 1493215"/>
              <a:gd name="connsiteY35" fmla="*/ 2321520 h 2478663"/>
              <a:gd name="connsiteX36" fmla="*/ 3277 w 1493215"/>
              <a:gd name="connsiteY36" fmla="*/ 256746 h 2478663"/>
              <a:gd name="connsiteX37" fmla="*/ 6555 w 1493215"/>
              <a:gd name="connsiteY37" fmla="*/ 17494 h 2478663"/>
              <a:gd name="connsiteX0" fmla="*/ 6555 w 1493215"/>
              <a:gd name="connsiteY0" fmla="*/ 17494 h 2332293"/>
              <a:gd name="connsiteX1" fmla="*/ 55716 w 1493215"/>
              <a:gd name="connsiteY1" fmla="*/ 138759 h 2332293"/>
              <a:gd name="connsiteX2" fmla="*/ 111432 w 1493215"/>
              <a:gd name="connsiteY2" fmla="*/ 312462 h 2332293"/>
              <a:gd name="connsiteX3" fmla="*/ 209755 w 1493215"/>
              <a:gd name="connsiteY3" fmla="*/ 368178 h 2332293"/>
              <a:gd name="connsiteX4" fmla="*/ 327742 w 1493215"/>
              <a:gd name="connsiteY4" fmla="*/ 322294 h 2332293"/>
              <a:gd name="connsiteX5" fmla="*/ 439174 w 1493215"/>
              <a:gd name="connsiteY5" fmla="*/ 286242 h 2332293"/>
              <a:gd name="connsiteX6" fmla="*/ 485058 w 1493215"/>
              <a:gd name="connsiteY6" fmla="*/ 269855 h 2332293"/>
              <a:gd name="connsiteX7" fmla="*/ 544052 w 1493215"/>
              <a:gd name="connsiteY7" fmla="*/ 315739 h 2332293"/>
              <a:gd name="connsiteX8" fmla="*/ 540774 w 1493215"/>
              <a:gd name="connsiteY8" fmla="*/ 404230 h 2332293"/>
              <a:gd name="connsiteX9" fmla="*/ 468671 w 1493215"/>
              <a:gd name="connsiteY9" fmla="*/ 463223 h 2332293"/>
              <a:gd name="connsiteX10" fmla="*/ 435897 w 1493215"/>
              <a:gd name="connsiteY10" fmla="*/ 492720 h 2332293"/>
              <a:gd name="connsiteX11" fmla="*/ 455561 w 1493215"/>
              <a:gd name="connsiteY11" fmla="*/ 558268 h 2332293"/>
              <a:gd name="connsiteX12" fmla="*/ 606323 w 1493215"/>
              <a:gd name="connsiteY12" fmla="*/ 620539 h 2332293"/>
              <a:gd name="connsiteX13" fmla="*/ 701368 w 1493215"/>
              <a:gd name="connsiteY13" fmla="*/ 669701 h 2332293"/>
              <a:gd name="connsiteX14" fmla="*/ 753806 w 1493215"/>
              <a:gd name="connsiteY14" fmla="*/ 718862 h 2332293"/>
              <a:gd name="connsiteX15" fmla="*/ 842297 w 1493215"/>
              <a:gd name="connsiteY15" fmla="*/ 758191 h 2332293"/>
              <a:gd name="connsiteX16" fmla="*/ 996335 w 1493215"/>
              <a:gd name="connsiteY16" fmla="*/ 820462 h 2332293"/>
              <a:gd name="connsiteX17" fmla="*/ 1163484 w 1493215"/>
              <a:gd name="connsiteY17" fmla="*/ 882733 h 2332293"/>
              <a:gd name="connsiteX18" fmla="*/ 1314245 w 1493215"/>
              <a:gd name="connsiteY18" fmla="*/ 954836 h 2332293"/>
              <a:gd name="connsiteX19" fmla="*/ 1422400 w 1493215"/>
              <a:gd name="connsiteY19" fmla="*/ 1036771 h 2332293"/>
              <a:gd name="connsiteX20" fmla="*/ 1491226 w 1493215"/>
              <a:gd name="connsiteY20" fmla="*/ 1095765 h 2332293"/>
              <a:gd name="connsiteX21" fmla="*/ 1468284 w 1493215"/>
              <a:gd name="connsiteY21" fmla="*/ 1154759 h 2332293"/>
              <a:gd name="connsiteX22" fmla="*/ 1402735 w 1493215"/>
              <a:gd name="connsiteY22" fmla="*/ 1171146 h 2332293"/>
              <a:gd name="connsiteX23" fmla="*/ 1258529 w 1493215"/>
              <a:gd name="connsiteY23" fmla="*/ 1184255 h 2332293"/>
              <a:gd name="connsiteX24" fmla="*/ 1147097 w 1493215"/>
              <a:gd name="connsiteY24" fmla="*/ 1305520 h 2332293"/>
              <a:gd name="connsiteX25" fmla="*/ 1081548 w 1493215"/>
              <a:gd name="connsiteY25" fmla="*/ 1505442 h 2332293"/>
              <a:gd name="connsiteX26" fmla="*/ 1019277 w 1493215"/>
              <a:gd name="connsiteY26" fmla="*/ 1662759 h 2332293"/>
              <a:gd name="connsiteX27" fmla="*/ 1019277 w 1493215"/>
              <a:gd name="connsiteY27" fmla="*/ 1806965 h 2332293"/>
              <a:gd name="connsiteX28" fmla="*/ 970116 w 1493215"/>
              <a:gd name="connsiteY28" fmla="*/ 1918397 h 2332293"/>
              <a:gd name="connsiteX29" fmla="*/ 858684 w 1493215"/>
              <a:gd name="connsiteY29" fmla="*/ 1947894 h 2332293"/>
              <a:gd name="connsiteX30" fmla="*/ 757084 w 1493215"/>
              <a:gd name="connsiteY30" fmla="*/ 2098655 h 2332293"/>
              <a:gd name="connsiteX31" fmla="*/ 665316 w 1493215"/>
              <a:gd name="connsiteY31" fmla="*/ 2115042 h 2332293"/>
              <a:gd name="connsiteX32" fmla="*/ 550606 w 1493215"/>
              <a:gd name="connsiteY32" fmla="*/ 2101933 h 2332293"/>
              <a:gd name="connsiteX33" fmla="*/ 485058 w 1493215"/>
              <a:gd name="connsiteY33" fmla="*/ 2101933 h 2332293"/>
              <a:gd name="connsiteX34" fmla="*/ 445729 w 1493215"/>
              <a:gd name="connsiteY34" fmla="*/ 2331352 h 2332293"/>
              <a:gd name="connsiteX35" fmla="*/ 0 w 1493215"/>
              <a:gd name="connsiteY35" fmla="*/ 2321520 h 2332293"/>
              <a:gd name="connsiteX36" fmla="*/ 3277 w 1493215"/>
              <a:gd name="connsiteY36" fmla="*/ 256746 h 2332293"/>
              <a:gd name="connsiteX37" fmla="*/ 6555 w 1493215"/>
              <a:gd name="connsiteY37" fmla="*/ 17494 h 23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93215" h="2332293">
                <a:moveTo>
                  <a:pt x="6555" y="17494"/>
                </a:moveTo>
                <a:cubicBezTo>
                  <a:pt x="15295" y="-2171"/>
                  <a:pt x="38237" y="89598"/>
                  <a:pt x="55716" y="138759"/>
                </a:cubicBezTo>
                <a:cubicBezTo>
                  <a:pt x="73196" y="187920"/>
                  <a:pt x="85759" y="274226"/>
                  <a:pt x="111432" y="312462"/>
                </a:cubicBezTo>
                <a:cubicBezTo>
                  <a:pt x="137105" y="350698"/>
                  <a:pt x="173703" y="366539"/>
                  <a:pt x="209755" y="368178"/>
                </a:cubicBezTo>
                <a:cubicBezTo>
                  <a:pt x="245807" y="369817"/>
                  <a:pt x="289506" y="335950"/>
                  <a:pt x="327742" y="322294"/>
                </a:cubicBezTo>
                <a:cubicBezTo>
                  <a:pt x="365979" y="308638"/>
                  <a:pt x="412955" y="294982"/>
                  <a:pt x="439174" y="286242"/>
                </a:cubicBezTo>
                <a:cubicBezTo>
                  <a:pt x="465393" y="277502"/>
                  <a:pt x="467578" y="264939"/>
                  <a:pt x="485058" y="269855"/>
                </a:cubicBezTo>
                <a:cubicBezTo>
                  <a:pt x="502538" y="274771"/>
                  <a:pt x="534766" y="293343"/>
                  <a:pt x="544052" y="315739"/>
                </a:cubicBezTo>
                <a:cubicBezTo>
                  <a:pt x="553338" y="338135"/>
                  <a:pt x="553338" y="379649"/>
                  <a:pt x="540774" y="404230"/>
                </a:cubicBezTo>
                <a:cubicBezTo>
                  <a:pt x="528211" y="428811"/>
                  <a:pt x="486151" y="448475"/>
                  <a:pt x="468671" y="463223"/>
                </a:cubicBezTo>
                <a:cubicBezTo>
                  <a:pt x="451192" y="477971"/>
                  <a:pt x="438082" y="476879"/>
                  <a:pt x="435897" y="492720"/>
                </a:cubicBezTo>
                <a:cubicBezTo>
                  <a:pt x="433712" y="508561"/>
                  <a:pt x="427157" y="536965"/>
                  <a:pt x="455561" y="558268"/>
                </a:cubicBezTo>
                <a:cubicBezTo>
                  <a:pt x="483965" y="579571"/>
                  <a:pt x="565355" y="601967"/>
                  <a:pt x="606323" y="620539"/>
                </a:cubicBezTo>
                <a:cubicBezTo>
                  <a:pt x="647291" y="639111"/>
                  <a:pt x="676787" y="653314"/>
                  <a:pt x="701368" y="669701"/>
                </a:cubicBezTo>
                <a:cubicBezTo>
                  <a:pt x="725949" y="686088"/>
                  <a:pt x="730318" y="704114"/>
                  <a:pt x="753806" y="718862"/>
                </a:cubicBezTo>
                <a:cubicBezTo>
                  <a:pt x="777294" y="733610"/>
                  <a:pt x="801876" y="741258"/>
                  <a:pt x="842297" y="758191"/>
                </a:cubicBezTo>
                <a:cubicBezTo>
                  <a:pt x="882718" y="775124"/>
                  <a:pt x="942804" y="799705"/>
                  <a:pt x="996335" y="820462"/>
                </a:cubicBezTo>
                <a:cubicBezTo>
                  <a:pt x="1049866" y="841219"/>
                  <a:pt x="1110499" y="860337"/>
                  <a:pt x="1163484" y="882733"/>
                </a:cubicBezTo>
                <a:cubicBezTo>
                  <a:pt x="1216469" y="905129"/>
                  <a:pt x="1271093" y="929163"/>
                  <a:pt x="1314245" y="954836"/>
                </a:cubicBezTo>
                <a:cubicBezTo>
                  <a:pt x="1357397" y="980509"/>
                  <a:pt x="1392903" y="1013283"/>
                  <a:pt x="1422400" y="1036771"/>
                </a:cubicBezTo>
                <a:cubicBezTo>
                  <a:pt x="1451897" y="1060259"/>
                  <a:pt x="1483579" y="1076100"/>
                  <a:pt x="1491226" y="1095765"/>
                </a:cubicBezTo>
                <a:cubicBezTo>
                  <a:pt x="1498873" y="1115430"/>
                  <a:pt x="1483032" y="1142196"/>
                  <a:pt x="1468284" y="1154759"/>
                </a:cubicBezTo>
                <a:cubicBezTo>
                  <a:pt x="1453536" y="1167322"/>
                  <a:pt x="1437694" y="1166230"/>
                  <a:pt x="1402735" y="1171146"/>
                </a:cubicBezTo>
                <a:cubicBezTo>
                  <a:pt x="1367776" y="1176062"/>
                  <a:pt x="1301135" y="1161859"/>
                  <a:pt x="1258529" y="1184255"/>
                </a:cubicBezTo>
                <a:cubicBezTo>
                  <a:pt x="1215923" y="1206651"/>
                  <a:pt x="1176594" y="1251989"/>
                  <a:pt x="1147097" y="1305520"/>
                </a:cubicBezTo>
                <a:cubicBezTo>
                  <a:pt x="1117600" y="1359051"/>
                  <a:pt x="1102851" y="1445902"/>
                  <a:pt x="1081548" y="1505442"/>
                </a:cubicBezTo>
                <a:cubicBezTo>
                  <a:pt x="1060245" y="1564982"/>
                  <a:pt x="1029656" y="1612505"/>
                  <a:pt x="1019277" y="1662759"/>
                </a:cubicBezTo>
                <a:cubicBezTo>
                  <a:pt x="1008899" y="1713013"/>
                  <a:pt x="1027470" y="1764359"/>
                  <a:pt x="1019277" y="1806965"/>
                </a:cubicBezTo>
                <a:cubicBezTo>
                  <a:pt x="1011084" y="1849571"/>
                  <a:pt x="996882" y="1894909"/>
                  <a:pt x="970116" y="1918397"/>
                </a:cubicBezTo>
                <a:cubicBezTo>
                  <a:pt x="943350" y="1941885"/>
                  <a:pt x="894189" y="1917851"/>
                  <a:pt x="858684" y="1947894"/>
                </a:cubicBezTo>
                <a:cubicBezTo>
                  <a:pt x="823179" y="1977937"/>
                  <a:pt x="789312" y="2070797"/>
                  <a:pt x="757084" y="2098655"/>
                </a:cubicBezTo>
                <a:cubicBezTo>
                  <a:pt x="724856" y="2126513"/>
                  <a:pt x="699729" y="2114496"/>
                  <a:pt x="665316" y="2115042"/>
                </a:cubicBezTo>
                <a:cubicBezTo>
                  <a:pt x="630903" y="2115588"/>
                  <a:pt x="580649" y="2104118"/>
                  <a:pt x="550606" y="2101933"/>
                </a:cubicBezTo>
                <a:cubicBezTo>
                  <a:pt x="520563" y="2099748"/>
                  <a:pt x="502538" y="2063696"/>
                  <a:pt x="485058" y="2101933"/>
                </a:cubicBezTo>
                <a:cubicBezTo>
                  <a:pt x="467578" y="2140170"/>
                  <a:pt x="457746" y="2327528"/>
                  <a:pt x="445729" y="2331352"/>
                </a:cubicBezTo>
                <a:cubicBezTo>
                  <a:pt x="433712" y="2335176"/>
                  <a:pt x="8194" y="2326436"/>
                  <a:pt x="0" y="2321520"/>
                </a:cubicBezTo>
                <a:cubicBezTo>
                  <a:pt x="18026" y="2329714"/>
                  <a:pt x="0" y="637473"/>
                  <a:pt x="3277" y="256746"/>
                </a:cubicBezTo>
                <a:cubicBezTo>
                  <a:pt x="6554" y="-123981"/>
                  <a:pt x="-2185" y="37159"/>
                  <a:pt x="6555" y="1749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Freeform 186"/>
          <p:cNvSpPr/>
          <p:nvPr/>
        </p:nvSpPr>
        <p:spPr>
          <a:xfrm>
            <a:off x="225044" y="6498285"/>
            <a:ext cx="1577920" cy="2394223"/>
          </a:xfrm>
          <a:custGeom>
            <a:avLst/>
            <a:gdLst>
              <a:gd name="connsiteX0" fmla="*/ 562366 w 1611524"/>
              <a:gd name="connsiteY0" fmla="*/ 2532594 h 2729523"/>
              <a:gd name="connsiteX1" fmla="*/ 575476 w 1611524"/>
              <a:gd name="connsiteY1" fmla="*/ 2457213 h 2729523"/>
              <a:gd name="connsiteX2" fmla="*/ 624637 w 1611524"/>
              <a:gd name="connsiteY2" fmla="*/ 2411329 h 2729523"/>
              <a:gd name="connsiteX3" fmla="*/ 772121 w 1611524"/>
              <a:gd name="connsiteY3" fmla="*/ 2417884 h 2729523"/>
              <a:gd name="connsiteX4" fmla="*/ 834392 w 1611524"/>
              <a:gd name="connsiteY4" fmla="*/ 2408052 h 2729523"/>
              <a:gd name="connsiteX5" fmla="*/ 909773 w 1611524"/>
              <a:gd name="connsiteY5" fmla="*/ 2254013 h 2729523"/>
              <a:gd name="connsiteX6" fmla="*/ 1047425 w 1611524"/>
              <a:gd name="connsiteY6" fmla="*/ 2172078 h 2729523"/>
              <a:gd name="connsiteX7" fmla="*/ 1158857 w 1611524"/>
              <a:gd name="connsiteY7" fmla="*/ 1981987 h 2729523"/>
              <a:gd name="connsiteX8" fmla="*/ 1204741 w 1611524"/>
              <a:gd name="connsiteY8" fmla="*/ 1854168 h 2729523"/>
              <a:gd name="connsiteX9" fmla="*/ 1201463 w 1611524"/>
              <a:gd name="connsiteY9" fmla="*/ 1637858 h 2729523"/>
              <a:gd name="connsiteX10" fmla="*/ 1326005 w 1611524"/>
              <a:gd name="connsiteY10" fmla="*/ 1483820 h 2729523"/>
              <a:gd name="connsiteX11" fmla="*/ 1489876 w 1611524"/>
              <a:gd name="connsiteY11" fmla="*/ 1477265 h 2729523"/>
              <a:gd name="connsiteX12" fmla="*/ 1594754 w 1611524"/>
              <a:gd name="connsiteY12" fmla="*/ 1437936 h 2729523"/>
              <a:gd name="connsiteX13" fmla="*/ 1611141 w 1611524"/>
              <a:gd name="connsiteY13" fmla="*/ 1303562 h 2729523"/>
              <a:gd name="connsiteX14" fmla="*/ 1594754 w 1611524"/>
              <a:gd name="connsiteY14" fmla="*/ 1244568 h 2729523"/>
              <a:gd name="connsiteX15" fmla="*/ 1486599 w 1611524"/>
              <a:gd name="connsiteY15" fmla="*/ 1224903 h 2729523"/>
              <a:gd name="connsiteX16" fmla="*/ 1427605 w 1611524"/>
              <a:gd name="connsiteY16" fmla="*/ 1116749 h 2729523"/>
              <a:gd name="connsiteX17" fmla="*/ 1316173 w 1611524"/>
              <a:gd name="connsiteY17" fmla="*/ 1093807 h 2729523"/>
              <a:gd name="connsiteX18" fmla="*/ 1171966 w 1611524"/>
              <a:gd name="connsiteY18" fmla="*/ 1034813 h 2729523"/>
              <a:gd name="connsiteX19" fmla="*/ 985154 w 1611524"/>
              <a:gd name="connsiteY19" fmla="*/ 946323 h 2729523"/>
              <a:gd name="connsiteX20" fmla="*/ 847502 w 1611524"/>
              <a:gd name="connsiteY20" fmla="*/ 910271 h 2729523"/>
              <a:gd name="connsiteX21" fmla="*/ 745902 w 1611524"/>
              <a:gd name="connsiteY21" fmla="*/ 848000 h 2729523"/>
              <a:gd name="connsiteX22" fmla="*/ 621360 w 1611524"/>
              <a:gd name="connsiteY22" fmla="*/ 769342 h 2729523"/>
              <a:gd name="connsiteX23" fmla="*/ 562366 w 1611524"/>
              <a:gd name="connsiteY23" fmla="*/ 703794 h 2729523"/>
              <a:gd name="connsiteX24" fmla="*/ 663966 w 1611524"/>
              <a:gd name="connsiteY24" fmla="*/ 589084 h 2729523"/>
              <a:gd name="connsiteX25" fmla="*/ 627915 w 1611524"/>
              <a:gd name="connsiteY25" fmla="*/ 461265 h 2729523"/>
              <a:gd name="connsiteX26" fmla="*/ 509928 w 1611524"/>
              <a:gd name="connsiteY26" fmla="*/ 428491 h 2729523"/>
              <a:gd name="connsiteX27" fmla="*/ 306728 w 1611524"/>
              <a:gd name="connsiteY27" fmla="*/ 500594 h 2729523"/>
              <a:gd name="connsiteX28" fmla="*/ 221515 w 1611524"/>
              <a:gd name="connsiteY28" fmla="*/ 490762 h 2729523"/>
              <a:gd name="connsiteX29" fmla="*/ 165799 w 1611524"/>
              <a:gd name="connsiteY29" fmla="*/ 382607 h 2729523"/>
              <a:gd name="connsiteX30" fmla="*/ 149412 w 1611524"/>
              <a:gd name="connsiteY30" fmla="*/ 231845 h 2729523"/>
              <a:gd name="connsiteX31" fmla="*/ 41257 w 1611524"/>
              <a:gd name="connsiteY31" fmla="*/ 163020 h 2729523"/>
              <a:gd name="connsiteX32" fmla="*/ 44534 w 1611524"/>
              <a:gd name="connsiteY32" fmla="*/ 2555536 h 2729523"/>
              <a:gd name="connsiteX33" fmla="*/ 562366 w 1611524"/>
              <a:gd name="connsiteY33" fmla="*/ 2532594 h 2729523"/>
              <a:gd name="connsiteX0" fmla="*/ 562366 w 1611524"/>
              <a:gd name="connsiteY0" fmla="*/ 2370412 h 2567341"/>
              <a:gd name="connsiteX1" fmla="*/ 575476 w 1611524"/>
              <a:gd name="connsiteY1" fmla="*/ 2295031 h 2567341"/>
              <a:gd name="connsiteX2" fmla="*/ 624637 w 1611524"/>
              <a:gd name="connsiteY2" fmla="*/ 2249147 h 2567341"/>
              <a:gd name="connsiteX3" fmla="*/ 772121 w 1611524"/>
              <a:gd name="connsiteY3" fmla="*/ 2255702 h 2567341"/>
              <a:gd name="connsiteX4" fmla="*/ 834392 w 1611524"/>
              <a:gd name="connsiteY4" fmla="*/ 2245870 h 2567341"/>
              <a:gd name="connsiteX5" fmla="*/ 909773 w 1611524"/>
              <a:gd name="connsiteY5" fmla="*/ 2091831 h 2567341"/>
              <a:gd name="connsiteX6" fmla="*/ 1047425 w 1611524"/>
              <a:gd name="connsiteY6" fmla="*/ 2009896 h 2567341"/>
              <a:gd name="connsiteX7" fmla="*/ 1158857 w 1611524"/>
              <a:gd name="connsiteY7" fmla="*/ 1819805 h 2567341"/>
              <a:gd name="connsiteX8" fmla="*/ 1204741 w 1611524"/>
              <a:gd name="connsiteY8" fmla="*/ 1691986 h 2567341"/>
              <a:gd name="connsiteX9" fmla="*/ 1201463 w 1611524"/>
              <a:gd name="connsiteY9" fmla="*/ 1475676 h 2567341"/>
              <a:gd name="connsiteX10" fmla="*/ 1326005 w 1611524"/>
              <a:gd name="connsiteY10" fmla="*/ 1321638 h 2567341"/>
              <a:gd name="connsiteX11" fmla="*/ 1489876 w 1611524"/>
              <a:gd name="connsiteY11" fmla="*/ 1315083 h 2567341"/>
              <a:gd name="connsiteX12" fmla="*/ 1594754 w 1611524"/>
              <a:gd name="connsiteY12" fmla="*/ 1275754 h 2567341"/>
              <a:gd name="connsiteX13" fmla="*/ 1611141 w 1611524"/>
              <a:gd name="connsiteY13" fmla="*/ 1141380 h 2567341"/>
              <a:gd name="connsiteX14" fmla="*/ 1594754 w 1611524"/>
              <a:gd name="connsiteY14" fmla="*/ 1082386 h 2567341"/>
              <a:gd name="connsiteX15" fmla="*/ 1486599 w 1611524"/>
              <a:gd name="connsiteY15" fmla="*/ 1062721 h 2567341"/>
              <a:gd name="connsiteX16" fmla="*/ 1427605 w 1611524"/>
              <a:gd name="connsiteY16" fmla="*/ 954567 h 2567341"/>
              <a:gd name="connsiteX17" fmla="*/ 1316173 w 1611524"/>
              <a:gd name="connsiteY17" fmla="*/ 931625 h 2567341"/>
              <a:gd name="connsiteX18" fmla="*/ 1171966 w 1611524"/>
              <a:gd name="connsiteY18" fmla="*/ 872631 h 2567341"/>
              <a:gd name="connsiteX19" fmla="*/ 985154 w 1611524"/>
              <a:gd name="connsiteY19" fmla="*/ 784141 h 2567341"/>
              <a:gd name="connsiteX20" fmla="*/ 847502 w 1611524"/>
              <a:gd name="connsiteY20" fmla="*/ 748089 h 2567341"/>
              <a:gd name="connsiteX21" fmla="*/ 745902 w 1611524"/>
              <a:gd name="connsiteY21" fmla="*/ 685818 h 2567341"/>
              <a:gd name="connsiteX22" fmla="*/ 621360 w 1611524"/>
              <a:gd name="connsiteY22" fmla="*/ 607160 h 2567341"/>
              <a:gd name="connsiteX23" fmla="*/ 562366 w 1611524"/>
              <a:gd name="connsiteY23" fmla="*/ 541612 h 2567341"/>
              <a:gd name="connsiteX24" fmla="*/ 663966 w 1611524"/>
              <a:gd name="connsiteY24" fmla="*/ 426902 h 2567341"/>
              <a:gd name="connsiteX25" fmla="*/ 627915 w 1611524"/>
              <a:gd name="connsiteY25" fmla="*/ 299083 h 2567341"/>
              <a:gd name="connsiteX26" fmla="*/ 509928 w 1611524"/>
              <a:gd name="connsiteY26" fmla="*/ 266309 h 2567341"/>
              <a:gd name="connsiteX27" fmla="*/ 306728 w 1611524"/>
              <a:gd name="connsiteY27" fmla="*/ 338412 h 2567341"/>
              <a:gd name="connsiteX28" fmla="*/ 221515 w 1611524"/>
              <a:gd name="connsiteY28" fmla="*/ 328580 h 2567341"/>
              <a:gd name="connsiteX29" fmla="*/ 165799 w 1611524"/>
              <a:gd name="connsiteY29" fmla="*/ 220425 h 2567341"/>
              <a:gd name="connsiteX30" fmla="*/ 149412 w 1611524"/>
              <a:gd name="connsiteY30" fmla="*/ 69663 h 2567341"/>
              <a:gd name="connsiteX31" fmla="*/ 41257 w 1611524"/>
              <a:gd name="connsiteY31" fmla="*/ 838 h 2567341"/>
              <a:gd name="connsiteX32" fmla="*/ 44534 w 1611524"/>
              <a:gd name="connsiteY32" fmla="*/ 2393354 h 2567341"/>
              <a:gd name="connsiteX33" fmla="*/ 562366 w 1611524"/>
              <a:gd name="connsiteY33" fmla="*/ 2370412 h 2567341"/>
              <a:gd name="connsiteX0" fmla="*/ 562366 w 1611524"/>
              <a:gd name="connsiteY0" fmla="*/ 2370412 h 2563163"/>
              <a:gd name="connsiteX1" fmla="*/ 575476 w 1611524"/>
              <a:gd name="connsiteY1" fmla="*/ 2295031 h 2563163"/>
              <a:gd name="connsiteX2" fmla="*/ 624637 w 1611524"/>
              <a:gd name="connsiteY2" fmla="*/ 2249147 h 2563163"/>
              <a:gd name="connsiteX3" fmla="*/ 772121 w 1611524"/>
              <a:gd name="connsiteY3" fmla="*/ 2255702 h 2563163"/>
              <a:gd name="connsiteX4" fmla="*/ 834392 w 1611524"/>
              <a:gd name="connsiteY4" fmla="*/ 2245870 h 2563163"/>
              <a:gd name="connsiteX5" fmla="*/ 909773 w 1611524"/>
              <a:gd name="connsiteY5" fmla="*/ 2091831 h 2563163"/>
              <a:gd name="connsiteX6" fmla="*/ 1047425 w 1611524"/>
              <a:gd name="connsiteY6" fmla="*/ 2009896 h 2563163"/>
              <a:gd name="connsiteX7" fmla="*/ 1158857 w 1611524"/>
              <a:gd name="connsiteY7" fmla="*/ 1819805 h 2563163"/>
              <a:gd name="connsiteX8" fmla="*/ 1204741 w 1611524"/>
              <a:gd name="connsiteY8" fmla="*/ 1691986 h 2563163"/>
              <a:gd name="connsiteX9" fmla="*/ 1201463 w 1611524"/>
              <a:gd name="connsiteY9" fmla="*/ 1475676 h 2563163"/>
              <a:gd name="connsiteX10" fmla="*/ 1326005 w 1611524"/>
              <a:gd name="connsiteY10" fmla="*/ 1321638 h 2563163"/>
              <a:gd name="connsiteX11" fmla="*/ 1489876 w 1611524"/>
              <a:gd name="connsiteY11" fmla="*/ 1315083 h 2563163"/>
              <a:gd name="connsiteX12" fmla="*/ 1594754 w 1611524"/>
              <a:gd name="connsiteY12" fmla="*/ 1275754 h 2563163"/>
              <a:gd name="connsiteX13" fmla="*/ 1611141 w 1611524"/>
              <a:gd name="connsiteY13" fmla="*/ 1141380 h 2563163"/>
              <a:gd name="connsiteX14" fmla="*/ 1594754 w 1611524"/>
              <a:gd name="connsiteY14" fmla="*/ 1082386 h 2563163"/>
              <a:gd name="connsiteX15" fmla="*/ 1486599 w 1611524"/>
              <a:gd name="connsiteY15" fmla="*/ 1062721 h 2563163"/>
              <a:gd name="connsiteX16" fmla="*/ 1427605 w 1611524"/>
              <a:gd name="connsiteY16" fmla="*/ 954567 h 2563163"/>
              <a:gd name="connsiteX17" fmla="*/ 1316173 w 1611524"/>
              <a:gd name="connsiteY17" fmla="*/ 931625 h 2563163"/>
              <a:gd name="connsiteX18" fmla="*/ 1171966 w 1611524"/>
              <a:gd name="connsiteY18" fmla="*/ 872631 h 2563163"/>
              <a:gd name="connsiteX19" fmla="*/ 985154 w 1611524"/>
              <a:gd name="connsiteY19" fmla="*/ 784141 h 2563163"/>
              <a:gd name="connsiteX20" fmla="*/ 847502 w 1611524"/>
              <a:gd name="connsiteY20" fmla="*/ 748089 h 2563163"/>
              <a:gd name="connsiteX21" fmla="*/ 745902 w 1611524"/>
              <a:gd name="connsiteY21" fmla="*/ 685818 h 2563163"/>
              <a:gd name="connsiteX22" fmla="*/ 621360 w 1611524"/>
              <a:gd name="connsiteY22" fmla="*/ 607160 h 2563163"/>
              <a:gd name="connsiteX23" fmla="*/ 562366 w 1611524"/>
              <a:gd name="connsiteY23" fmla="*/ 541612 h 2563163"/>
              <a:gd name="connsiteX24" fmla="*/ 663966 w 1611524"/>
              <a:gd name="connsiteY24" fmla="*/ 426902 h 2563163"/>
              <a:gd name="connsiteX25" fmla="*/ 627915 w 1611524"/>
              <a:gd name="connsiteY25" fmla="*/ 299083 h 2563163"/>
              <a:gd name="connsiteX26" fmla="*/ 509928 w 1611524"/>
              <a:gd name="connsiteY26" fmla="*/ 266309 h 2563163"/>
              <a:gd name="connsiteX27" fmla="*/ 306728 w 1611524"/>
              <a:gd name="connsiteY27" fmla="*/ 338412 h 2563163"/>
              <a:gd name="connsiteX28" fmla="*/ 221515 w 1611524"/>
              <a:gd name="connsiteY28" fmla="*/ 328580 h 2563163"/>
              <a:gd name="connsiteX29" fmla="*/ 165799 w 1611524"/>
              <a:gd name="connsiteY29" fmla="*/ 220425 h 2563163"/>
              <a:gd name="connsiteX30" fmla="*/ 149412 w 1611524"/>
              <a:gd name="connsiteY30" fmla="*/ 69663 h 2563163"/>
              <a:gd name="connsiteX31" fmla="*/ 41257 w 1611524"/>
              <a:gd name="connsiteY31" fmla="*/ 838 h 2563163"/>
              <a:gd name="connsiteX32" fmla="*/ 44534 w 1611524"/>
              <a:gd name="connsiteY32" fmla="*/ 2393354 h 2563163"/>
              <a:gd name="connsiteX33" fmla="*/ 562366 w 1611524"/>
              <a:gd name="connsiteY33" fmla="*/ 2370412 h 2563163"/>
              <a:gd name="connsiteX0" fmla="*/ 528762 w 1577920"/>
              <a:gd name="connsiteY0" fmla="*/ 2370412 h 2394223"/>
              <a:gd name="connsiteX1" fmla="*/ 541872 w 1577920"/>
              <a:gd name="connsiteY1" fmla="*/ 2295031 h 2394223"/>
              <a:gd name="connsiteX2" fmla="*/ 591033 w 1577920"/>
              <a:gd name="connsiteY2" fmla="*/ 2249147 h 2394223"/>
              <a:gd name="connsiteX3" fmla="*/ 738517 w 1577920"/>
              <a:gd name="connsiteY3" fmla="*/ 2255702 h 2394223"/>
              <a:gd name="connsiteX4" fmla="*/ 800788 w 1577920"/>
              <a:gd name="connsiteY4" fmla="*/ 2245870 h 2394223"/>
              <a:gd name="connsiteX5" fmla="*/ 876169 w 1577920"/>
              <a:gd name="connsiteY5" fmla="*/ 2091831 h 2394223"/>
              <a:gd name="connsiteX6" fmla="*/ 1013821 w 1577920"/>
              <a:gd name="connsiteY6" fmla="*/ 2009896 h 2394223"/>
              <a:gd name="connsiteX7" fmla="*/ 1125253 w 1577920"/>
              <a:gd name="connsiteY7" fmla="*/ 1819805 h 2394223"/>
              <a:gd name="connsiteX8" fmla="*/ 1171137 w 1577920"/>
              <a:gd name="connsiteY8" fmla="*/ 1691986 h 2394223"/>
              <a:gd name="connsiteX9" fmla="*/ 1167859 w 1577920"/>
              <a:gd name="connsiteY9" fmla="*/ 1475676 h 2394223"/>
              <a:gd name="connsiteX10" fmla="*/ 1292401 w 1577920"/>
              <a:gd name="connsiteY10" fmla="*/ 1321638 h 2394223"/>
              <a:gd name="connsiteX11" fmla="*/ 1456272 w 1577920"/>
              <a:gd name="connsiteY11" fmla="*/ 1315083 h 2394223"/>
              <a:gd name="connsiteX12" fmla="*/ 1561150 w 1577920"/>
              <a:gd name="connsiteY12" fmla="*/ 1275754 h 2394223"/>
              <a:gd name="connsiteX13" fmla="*/ 1577537 w 1577920"/>
              <a:gd name="connsiteY13" fmla="*/ 1141380 h 2394223"/>
              <a:gd name="connsiteX14" fmla="*/ 1561150 w 1577920"/>
              <a:gd name="connsiteY14" fmla="*/ 1082386 h 2394223"/>
              <a:gd name="connsiteX15" fmla="*/ 1452995 w 1577920"/>
              <a:gd name="connsiteY15" fmla="*/ 1062721 h 2394223"/>
              <a:gd name="connsiteX16" fmla="*/ 1394001 w 1577920"/>
              <a:gd name="connsiteY16" fmla="*/ 954567 h 2394223"/>
              <a:gd name="connsiteX17" fmla="*/ 1282569 w 1577920"/>
              <a:gd name="connsiteY17" fmla="*/ 931625 h 2394223"/>
              <a:gd name="connsiteX18" fmla="*/ 1138362 w 1577920"/>
              <a:gd name="connsiteY18" fmla="*/ 872631 h 2394223"/>
              <a:gd name="connsiteX19" fmla="*/ 951550 w 1577920"/>
              <a:gd name="connsiteY19" fmla="*/ 784141 h 2394223"/>
              <a:gd name="connsiteX20" fmla="*/ 813898 w 1577920"/>
              <a:gd name="connsiteY20" fmla="*/ 748089 h 2394223"/>
              <a:gd name="connsiteX21" fmla="*/ 712298 w 1577920"/>
              <a:gd name="connsiteY21" fmla="*/ 685818 h 2394223"/>
              <a:gd name="connsiteX22" fmla="*/ 587756 w 1577920"/>
              <a:gd name="connsiteY22" fmla="*/ 607160 h 2394223"/>
              <a:gd name="connsiteX23" fmla="*/ 528762 w 1577920"/>
              <a:gd name="connsiteY23" fmla="*/ 541612 h 2394223"/>
              <a:gd name="connsiteX24" fmla="*/ 630362 w 1577920"/>
              <a:gd name="connsiteY24" fmla="*/ 426902 h 2394223"/>
              <a:gd name="connsiteX25" fmla="*/ 594311 w 1577920"/>
              <a:gd name="connsiteY25" fmla="*/ 299083 h 2394223"/>
              <a:gd name="connsiteX26" fmla="*/ 476324 w 1577920"/>
              <a:gd name="connsiteY26" fmla="*/ 266309 h 2394223"/>
              <a:gd name="connsiteX27" fmla="*/ 273124 w 1577920"/>
              <a:gd name="connsiteY27" fmla="*/ 338412 h 2394223"/>
              <a:gd name="connsiteX28" fmla="*/ 187911 w 1577920"/>
              <a:gd name="connsiteY28" fmla="*/ 328580 h 2394223"/>
              <a:gd name="connsiteX29" fmla="*/ 132195 w 1577920"/>
              <a:gd name="connsiteY29" fmla="*/ 220425 h 2394223"/>
              <a:gd name="connsiteX30" fmla="*/ 115808 w 1577920"/>
              <a:gd name="connsiteY30" fmla="*/ 69663 h 2394223"/>
              <a:gd name="connsiteX31" fmla="*/ 7653 w 1577920"/>
              <a:gd name="connsiteY31" fmla="*/ 838 h 2394223"/>
              <a:gd name="connsiteX32" fmla="*/ 10930 w 1577920"/>
              <a:gd name="connsiteY32" fmla="*/ 2393354 h 2394223"/>
              <a:gd name="connsiteX33" fmla="*/ 528762 w 1577920"/>
              <a:gd name="connsiteY33" fmla="*/ 2370412 h 2394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77920" h="2394223">
                <a:moveTo>
                  <a:pt x="528762" y="2370412"/>
                </a:moveTo>
                <a:cubicBezTo>
                  <a:pt x="535317" y="2373689"/>
                  <a:pt x="531494" y="2315242"/>
                  <a:pt x="541872" y="2295031"/>
                </a:cubicBezTo>
                <a:cubicBezTo>
                  <a:pt x="552251" y="2274820"/>
                  <a:pt x="558259" y="2255702"/>
                  <a:pt x="591033" y="2249147"/>
                </a:cubicBezTo>
                <a:cubicBezTo>
                  <a:pt x="623807" y="2242592"/>
                  <a:pt x="703558" y="2256248"/>
                  <a:pt x="738517" y="2255702"/>
                </a:cubicBezTo>
                <a:cubicBezTo>
                  <a:pt x="773476" y="2255156"/>
                  <a:pt x="777846" y="2273182"/>
                  <a:pt x="800788" y="2245870"/>
                </a:cubicBezTo>
                <a:cubicBezTo>
                  <a:pt x="823730" y="2218558"/>
                  <a:pt x="840664" y="2131160"/>
                  <a:pt x="876169" y="2091831"/>
                </a:cubicBezTo>
                <a:cubicBezTo>
                  <a:pt x="911674" y="2052502"/>
                  <a:pt x="972307" y="2055234"/>
                  <a:pt x="1013821" y="2009896"/>
                </a:cubicBezTo>
                <a:cubicBezTo>
                  <a:pt x="1055335" y="1964558"/>
                  <a:pt x="1099034" y="1872790"/>
                  <a:pt x="1125253" y="1819805"/>
                </a:cubicBezTo>
                <a:cubicBezTo>
                  <a:pt x="1151472" y="1766820"/>
                  <a:pt x="1164036" y="1749341"/>
                  <a:pt x="1171137" y="1691986"/>
                </a:cubicBezTo>
                <a:cubicBezTo>
                  <a:pt x="1178238" y="1634631"/>
                  <a:pt x="1147648" y="1537401"/>
                  <a:pt x="1167859" y="1475676"/>
                </a:cubicBezTo>
                <a:cubicBezTo>
                  <a:pt x="1188070" y="1413951"/>
                  <a:pt x="1244332" y="1348403"/>
                  <a:pt x="1292401" y="1321638"/>
                </a:cubicBezTo>
                <a:cubicBezTo>
                  <a:pt x="1340470" y="1294873"/>
                  <a:pt x="1411481" y="1322730"/>
                  <a:pt x="1456272" y="1315083"/>
                </a:cubicBezTo>
                <a:cubicBezTo>
                  <a:pt x="1501063" y="1307436"/>
                  <a:pt x="1540939" y="1304704"/>
                  <a:pt x="1561150" y="1275754"/>
                </a:cubicBezTo>
                <a:cubicBezTo>
                  <a:pt x="1581361" y="1246803"/>
                  <a:pt x="1577537" y="1173608"/>
                  <a:pt x="1577537" y="1141380"/>
                </a:cubicBezTo>
                <a:cubicBezTo>
                  <a:pt x="1577537" y="1109152"/>
                  <a:pt x="1581907" y="1095496"/>
                  <a:pt x="1561150" y="1082386"/>
                </a:cubicBezTo>
                <a:cubicBezTo>
                  <a:pt x="1540393" y="1069276"/>
                  <a:pt x="1480853" y="1084024"/>
                  <a:pt x="1452995" y="1062721"/>
                </a:cubicBezTo>
                <a:cubicBezTo>
                  <a:pt x="1425137" y="1041418"/>
                  <a:pt x="1422405" y="976416"/>
                  <a:pt x="1394001" y="954567"/>
                </a:cubicBezTo>
                <a:cubicBezTo>
                  <a:pt x="1365597" y="932718"/>
                  <a:pt x="1325175" y="945281"/>
                  <a:pt x="1282569" y="931625"/>
                </a:cubicBezTo>
                <a:cubicBezTo>
                  <a:pt x="1239963" y="917969"/>
                  <a:pt x="1193532" y="897212"/>
                  <a:pt x="1138362" y="872631"/>
                </a:cubicBezTo>
                <a:cubicBezTo>
                  <a:pt x="1083192" y="848050"/>
                  <a:pt x="1005627" y="804898"/>
                  <a:pt x="951550" y="784141"/>
                </a:cubicBezTo>
                <a:cubicBezTo>
                  <a:pt x="897473" y="763384"/>
                  <a:pt x="853773" y="764476"/>
                  <a:pt x="813898" y="748089"/>
                </a:cubicBezTo>
                <a:cubicBezTo>
                  <a:pt x="774023" y="731702"/>
                  <a:pt x="712298" y="685818"/>
                  <a:pt x="712298" y="685818"/>
                </a:cubicBezTo>
                <a:cubicBezTo>
                  <a:pt x="674608" y="662330"/>
                  <a:pt x="618345" y="631194"/>
                  <a:pt x="587756" y="607160"/>
                </a:cubicBezTo>
                <a:cubicBezTo>
                  <a:pt x="557167" y="583126"/>
                  <a:pt x="521661" y="571655"/>
                  <a:pt x="528762" y="541612"/>
                </a:cubicBezTo>
                <a:cubicBezTo>
                  <a:pt x="535863" y="511569"/>
                  <a:pt x="619437" y="467323"/>
                  <a:pt x="630362" y="426902"/>
                </a:cubicBezTo>
                <a:cubicBezTo>
                  <a:pt x="641287" y="386480"/>
                  <a:pt x="619984" y="325848"/>
                  <a:pt x="594311" y="299083"/>
                </a:cubicBezTo>
                <a:cubicBezTo>
                  <a:pt x="568638" y="272318"/>
                  <a:pt x="529855" y="259754"/>
                  <a:pt x="476324" y="266309"/>
                </a:cubicBezTo>
                <a:cubicBezTo>
                  <a:pt x="422793" y="272864"/>
                  <a:pt x="321193" y="328033"/>
                  <a:pt x="273124" y="338412"/>
                </a:cubicBezTo>
                <a:cubicBezTo>
                  <a:pt x="225055" y="348790"/>
                  <a:pt x="211399" y="348244"/>
                  <a:pt x="187911" y="328580"/>
                </a:cubicBezTo>
                <a:cubicBezTo>
                  <a:pt x="164423" y="308915"/>
                  <a:pt x="144212" y="263578"/>
                  <a:pt x="132195" y="220425"/>
                </a:cubicBezTo>
                <a:cubicBezTo>
                  <a:pt x="120178" y="177272"/>
                  <a:pt x="136565" y="106261"/>
                  <a:pt x="115808" y="69663"/>
                </a:cubicBezTo>
                <a:cubicBezTo>
                  <a:pt x="95051" y="33065"/>
                  <a:pt x="25133" y="-6263"/>
                  <a:pt x="7653" y="838"/>
                </a:cubicBezTo>
                <a:cubicBezTo>
                  <a:pt x="-9827" y="388120"/>
                  <a:pt x="7653" y="2386799"/>
                  <a:pt x="10930" y="2393354"/>
                </a:cubicBezTo>
                <a:cubicBezTo>
                  <a:pt x="14207" y="2399909"/>
                  <a:pt x="522207" y="2367135"/>
                  <a:pt x="528762" y="237041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Freeform 187"/>
          <p:cNvSpPr/>
          <p:nvPr/>
        </p:nvSpPr>
        <p:spPr>
          <a:xfrm>
            <a:off x="229419" y="6427019"/>
            <a:ext cx="1671484" cy="2458065"/>
          </a:xfrm>
          <a:custGeom>
            <a:avLst/>
            <a:gdLst>
              <a:gd name="connsiteX0" fmla="*/ 789858 w 1671484"/>
              <a:gd name="connsiteY0" fmla="*/ 2438400 h 2458065"/>
              <a:gd name="connsiteX1" fmla="*/ 904568 w 1671484"/>
              <a:gd name="connsiteY1" fmla="*/ 2277807 h 2458065"/>
              <a:gd name="connsiteX2" fmla="*/ 930787 w 1671484"/>
              <a:gd name="connsiteY2" fmla="*/ 2208981 h 2458065"/>
              <a:gd name="connsiteX3" fmla="*/ 999613 w 1671484"/>
              <a:gd name="connsiteY3" fmla="*/ 2166375 h 2458065"/>
              <a:gd name="connsiteX4" fmla="*/ 1081549 w 1671484"/>
              <a:gd name="connsiteY4" fmla="*/ 2100826 h 2458065"/>
              <a:gd name="connsiteX5" fmla="*/ 1173316 w 1671484"/>
              <a:gd name="connsiteY5" fmla="*/ 1950065 h 2458065"/>
              <a:gd name="connsiteX6" fmla="*/ 1245420 w 1671484"/>
              <a:gd name="connsiteY6" fmla="*/ 1825523 h 2458065"/>
              <a:gd name="connsiteX7" fmla="*/ 1255252 w 1671484"/>
              <a:gd name="connsiteY7" fmla="*/ 1615768 h 2458065"/>
              <a:gd name="connsiteX8" fmla="*/ 1317523 w 1671484"/>
              <a:gd name="connsiteY8" fmla="*/ 1517446 h 2458065"/>
              <a:gd name="connsiteX9" fmla="*/ 1481394 w 1671484"/>
              <a:gd name="connsiteY9" fmla="*/ 1465007 h 2458065"/>
              <a:gd name="connsiteX10" fmla="*/ 1589549 w 1671484"/>
              <a:gd name="connsiteY10" fmla="*/ 1406013 h 2458065"/>
              <a:gd name="connsiteX11" fmla="*/ 1622323 w 1671484"/>
              <a:gd name="connsiteY11" fmla="*/ 1350297 h 2458065"/>
              <a:gd name="connsiteX12" fmla="*/ 1658375 w 1671484"/>
              <a:gd name="connsiteY12" fmla="*/ 1268362 h 2458065"/>
              <a:gd name="connsiteX13" fmla="*/ 1671484 w 1671484"/>
              <a:gd name="connsiteY13" fmla="*/ 1176594 h 2458065"/>
              <a:gd name="connsiteX14" fmla="*/ 1612491 w 1671484"/>
              <a:gd name="connsiteY14" fmla="*/ 1114323 h 2458065"/>
              <a:gd name="connsiteX15" fmla="*/ 1497781 w 1671484"/>
              <a:gd name="connsiteY15" fmla="*/ 1042220 h 2458065"/>
              <a:gd name="connsiteX16" fmla="*/ 1389626 w 1671484"/>
              <a:gd name="connsiteY16" fmla="*/ 924233 h 2458065"/>
              <a:gd name="connsiteX17" fmla="*/ 1219200 w 1671484"/>
              <a:gd name="connsiteY17" fmla="*/ 888181 h 2458065"/>
              <a:gd name="connsiteX18" fmla="*/ 1140542 w 1671484"/>
              <a:gd name="connsiteY18" fmla="*/ 884904 h 2458065"/>
              <a:gd name="connsiteX19" fmla="*/ 986504 w 1671484"/>
              <a:gd name="connsiteY19" fmla="*/ 812800 h 2458065"/>
              <a:gd name="connsiteX20" fmla="*/ 858684 w 1671484"/>
              <a:gd name="connsiteY20" fmla="*/ 786581 h 2458065"/>
              <a:gd name="connsiteX21" fmla="*/ 730865 w 1671484"/>
              <a:gd name="connsiteY21" fmla="*/ 701368 h 2458065"/>
              <a:gd name="connsiteX22" fmla="*/ 612878 w 1671484"/>
              <a:gd name="connsiteY22" fmla="*/ 635820 h 2458065"/>
              <a:gd name="connsiteX23" fmla="*/ 684981 w 1671484"/>
              <a:gd name="connsiteY23" fmla="*/ 534220 h 2458065"/>
              <a:gd name="connsiteX24" fmla="*/ 678426 w 1671484"/>
              <a:gd name="connsiteY24" fmla="*/ 449007 h 2458065"/>
              <a:gd name="connsiteX25" fmla="*/ 616155 w 1671484"/>
              <a:gd name="connsiteY25" fmla="*/ 294968 h 2458065"/>
              <a:gd name="connsiteX26" fmla="*/ 465394 w 1671484"/>
              <a:gd name="connsiteY26" fmla="*/ 285136 h 2458065"/>
              <a:gd name="connsiteX27" fmla="*/ 357239 w 1671484"/>
              <a:gd name="connsiteY27" fmla="*/ 317910 h 2458065"/>
              <a:gd name="connsiteX28" fmla="*/ 255639 w 1671484"/>
              <a:gd name="connsiteY28" fmla="*/ 301523 h 2458065"/>
              <a:gd name="connsiteX29" fmla="*/ 209755 w 1671484"/>
              <a:gd name="connsiteY29" fmla="*/ 275304 h 2458065"/>
              <a:gd name="connsiteX30" fmla="*/ 160594 w 1671484"/>
              <a:gd name="connsiteY30" fmla="*/ 114710 h 2458065"/>
              <a:gd name="connsiteX31" fmla="*/ 65549 w 1671484"/>
              <a:gd name="connsiteY31" fmla="*/ 32775 h 2458065"/>
              <a:gd name="connsiteX32" fmla="*/ 6555 w 1671484"/>
              <a:gd name="connsiteY32" fmla="*/ 0 h 2458065"/>
              <a:gd name="connsiteX33" fmla="*/ 0 w 1671484"/>
              <a:gd name="connsiteY33" fmla="*/ 2458065 h 2458065"/>
              <a:gd name="connsiteX34" fmla="*/ 789858 w 1671484"/>
              <a:gd name="connsiteY34" fmla="*/ 2438400 h 245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71484" h="2458065">
                <a:moveTo>
                  <a:pt x="789858" y="2438400"/>
                </a:moveTo>
                <a:lnTo>
                  <a:pt x="904568" y="2277807"/>
                </a:lnTo>
                <a:lnTo>
                  <a:pt x="930787" y="2208981"/>
                </a:lnTo>
                <a:lnTo>
                  <a:pt x="999613" y="2166375"/>
                </a:lnTo>
                <a:lnTo>
                  <a:pt x="1081549" y="2100826"/>
                </a:lnTo>
                <a:lnTo>
                  <a:pt x="1173316" y="1950065"/>
                </a:lnTo>
                <a:lnTo>
                  <a:pt x="1245420" y="1825523"/>
                </a:lnTo>
                <a:lnTo>
                  <a:pt x="1255252" y="1615768"/>
                </a:lnTo>
                <a:lnTo>
                  <a:pt x="1317523" y="1517446"/>
                </a:lnTo>
                <a:lnTo>
                  <a:pt x="1481394" y="1465007"/>
                </a:lnTo>
                <a:lnTo>
                  <a:pt x="1589549" y="1406013"/>
                </a:lnTo>
                <a:lnTo>
                  <a:pt x="1622323" y="1350297"/>
                </a:lnTo>
                <a:lnTo>
                  <a:pt x="1658375" y="1268362"/>
                </a:lnTo>
                <a:lnTo>
                  <a:pt x="1671484" y="1176594"/>
                </a:lnTo>
                <a:lnTo>
                  <a:pt x="1612491" y="1114323"/>
                </a:lnTo>
                <a:lnTo>
                  <a:pt x="1497781" y="1042220"/>
                </a:lnTo>
                <a:lnTo>
                  <a:pt x="1389626" y="924233"/>
                </a:lnTo>
                <a:lnTo>
                  <a:pt x="1219200" y="888181"/>
                </a:lnTo>
                <a:lnTo>
                  <a:pt x="1140542" y="884904"/>
                </a:lnTo>
                <a:lnTo>
                  <a:pt x="986504" y="812800"/>
                </a:lnTo>
                <a:lnTo>
                  <a:pt x="858684" y="786581"/>
                </a:lnTo>
                <a:lnTo>
                  <a:pt x="730865" y="701368"/>
                </a:lnTo>
                <a:lnTo>
                  <a:pt x="612878" y="635820"/>
                </a:lnTo>
                <a:lnTo>
                  <a:pt x="684981" y="534220"/>
                </a:lnTo>
                <a:lnTo>
                  <a:pt x="678426" y="449007"/>
                </a:lnTo>
                <a:lnTo>
                  <a:pt x="616155" y="294968"/>
                </a:lnTo>
                <a:lnTo>
                  <a:pt x="465394" y="285136"/>
                </a:lnTo>
                <a:lnTo>
                  <a:pt x="357239" y="317910"/>
                </a:lnTo>
                <a:lnTo>
                  <a:pt x="255639" y="301523"/>
                </a:lnTo>
                <a:lnTo>
                  <a:pt x="209755" y="275304"/>
                </a:lnTo>
                <a:lnTo>
                  <a:pt x="160594" y="114710"/>
                </a:lnTo>
                <a:lnTo>
                  <a:pt x="65549" y="32775"/>
                </a:lnTo>
                <a:lnTo>
                  <a:pt x="6555" y="0"/>
                </a:lnTo>
                <a:lnTo>
                  <a:pt x="0" y="2458065"/>
                </a:lnTo>
                <a:lnTo>
                  <a:pt x="789858" y="2438400"/>
                </a:ln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Freeform 208"/>
          <p:cNvSpPr/>
          <p:nvPr/>
        </p:nvSpPr>
        <p:spPr>
          <a:xfrm>
            <a:off x="243840" y="2575524"/>
            <a:ext cx="1193491" cy="3551025"/>
          </a:xfrm>
          <a:custGeom>
            <a:avLst/>
            <a:gdLst>
              <a:gd name="connsiteX0" fmla="*/ 0 w 1193491"/>
              <a:gd name="connsiteY0" fmla="*/ 147356 h 3551025"/>
              <a:gd name="connsiteX1" fmla="*/ 96520 w 1193491"/>
              <a:gd name="connsiteY1" fmla="*/ 243876 h 3551025"/>
              <a:gd name="connsiteX2" fmla="*/ 167640 w 1193491"/>
              <a:gd name="connsiteY2" fmla="*/ 304836 h 3551025"/>
              <a:gd name="connsiteX3" fmla="*/ 259080 w 1193491"/>
              <a:gd name="connsiteY3" fmla="*/ 193076 h 3551025"/>
              <a:gd name="connsiteX4" fmla="*/ 355600 w 1193491"/>
              <a:gd name="connsiteY4" fmla="*/ 30516 h 3551025"/>
              <a:gd name="connsiteX5" fmla="*/ 441960 w 1193491"/>
              <a:gd name="connsiteY5" fmla="*/ 10196 h 3551025"/>
              <a:gd name="connsiteX6" fmla="*/ 604520 w 1193491"/>
              <a:gd name="connsiteY6" fmla="*/ 147356 h 3551025"/>
              <a:gd name="connsiteX7" fmla="*/ 599440 w 1193491"/>
              <a:gd name="connsiteY7" fmla="*/ 299756 h 3551025"/>
              <a:gd name="connsiteX8" fmla="*/ 604520 w 1193491"/>
              <a:gd name="connsiteY8" fmla="*/ 406436 h 3551025"/>
              <a:gd name="connsiteX9" fmla="*/ 629920 w 1193491"/>
              <a:gd name="connsiteY9" fmla="*/ 482636 h 3551025"/>
              <a:gd name="connsiteX10" fmla="*/ 741680 w 1193491"/>
              <a:gd name="connsiteY10" fmla="*/ 568996 h 3551025"/>
              <a:gd name="connsiteX11" fmla="*/ 878840 w 1193491"/>
              <a:gd name="connsiteY11" fmla="*/ 640116 h 3551025"/>
              <a:gd name="connsiteX12" fmla="*/ 929640 w 1193491"/>
              <a:gd name="connsiteY12" fmla="*/ 762036 h 3551025"/>
              <a:gd name="connsiteX13" fmla="*/ 965200 w 1193491"/>
              <a:gd name="connsiteY13" fmla="*/ 873796 h 3551025"/>
              <a:gd name="connsiteX14" fmla="*/ 1122680 w 1193491"/>
              <a:gd name="connsiteY14" fmla="*/ 944916 h 3551025"/>
              <a:gd name="connsiteX15" fmla="*/ 1168400 w 1193491"/>
              <a:gd name="connsiteY15" fmla="*/ 1021116 h 3551025"/>
              <a:gd name="connsiteX16" fmla="*/ 1112520 w 1193491"/>
              <a:gd name="connsiteY16" fmla="*/ 1132876 h 3551025"/>
              <a:gd name="connsiteX17" fmla="*/ 1056640 w 1193491"/>
              <a:gd name="connsiteY17" fmla="*/ 1214156 h 3551025"/>
              <a:gd name="connsiteX18" fmla="*/ 1031240 w 1193491"/>
              <a:gd name="connsiteY18" fmla="*/ 1346236 h 3551025"/>
              <a:gd name="connsiteX19" fmla="*/ 985520 w 1193491"/>
              <a:gd name="connsiteY19" fmla="*/ 1463076 h 3551025"/>
              <a:gd name="connsiteX20" fmla="*/ 949960 w 1193491"/>
              <a:gd name="connsiteY20" fmla="*/ 1579916 h 3551025"/>
              <a:gd name="connsiteX21" fmla="*/ 955040 w 1193491"/>
              <a:gd name="connsiteY21" fmla="*/ 1681516 h 3551025"/>
              <a:gd name="connsiteX22" fmla="*/ 1005840 w 1193491"/>
              <a:gd name="connsiteY22" fmla="*/ 1788196 h 3551025"/>
              <a:gd name="connsiteX23" fmla="*/ 1087120 w 1193491"/>
              <a:gd name="connsiteY23" fmla="*/ 1910116 h 3551025"/>
              <a:gd name="connsiteX24" fmla="*/ 1153160 w 1193491"/>
              <a:gd name="connsiteY24" fmla="*/ 2077756 h 3551025"/>
              <a:gd name="connsiteX25" fmla="*/ 1188720 w 1193491"/>
              <a:gd name="connsiteY25" fmla="*/ 2280956 h 3551025"/>
              <a:gd name="connsiteX26" fmla="*/ 1046480 w 1193491"/>
              <a:gd name="connsiteY26" fmla="*/ 2479076 h 3551025"/>
              <a:gd name="connsiteX27" fmla="*/ 990600 w 1193491"/>
              <a:gd name="connsiteY27" fmla="*/ 2722916 h 3551025"/>
              <a:gd name="connsiteX28" fmla="*/ 949960 w 1193491"/>
              <a:gd name="connsiteY28" fmla="*/ 2915956 h 3551025"/>
              <a:gd name="connsiteX29" fmla="*/ 904240 w 1193491"/>
              <a:gd name="connsiteY29" fmla="*/ 2946436 h 3551025"/>
              <a:gd name="connsiteX30" fmla="*/ 792480 w 1193491"/>
              <a:gd name="connsiteY30" fmla="*/ 2926116 h 3551025"/>
              <a:gd name="connsiteX31" fmla="*/ 675640 w 1193491"/>
              <a:gd name="connsiteY31" fmla="*/ 2915956 h 3551025"/>
              <a:gd name="connsiteX32" fmla="*/ 548640 w 1193491"/>
              <a:gd name="connsiteY32" fmla="*/ 2936276 h 3551025"/>
              <a:gd name="connsiteX33" fmla="*/ 497840 w 1193491"/>
              <a:gd name="connsiteY33" fmla="*/ 2997236 h 3551025"/>
              <a:gd name="connsiteX34" fmla="*/ 523240 w 1193491"/>
              <a:gd name="connsiteY34" fmla="*/ 3093756 h 3551025"/>
              <a:gd name="connsiteX35" fmla="*/ 619760 w 1193491"/>
              <a:gd name="connsiteY35" fmla="*/ 3215676 h 3551025"/>
              <a:gd name="connsiteX36" fmla="*/ 538480 w 1193491"/>
              <a:gd name="connsiteY36" fmla="*/ 3312196 h 3551025"/>
              <a:gd name="connsiteX37" fmla="*/ 462280 w 1193491"/>
              <a:gd name="connsiteY37" fmla="*/ 3403636 h 3551025"/>
              <a:gd name="connsiteX38" fmla="*/ 401320 w 1193491"/>
              <a:gd name="connsiteY38" fmla="*/ 3530636 h 3551025"/>
              <a:gd name="connsiteX39" fmla="*/ 304800 w 1193491"/>
              <a:gd name="connsiteY39" fmla="*/ 3545876 h 3551025"/>
              <a:gd name="connsiteX40" fmla="*/ 208280 w 1193491"/>
              <a:gd name="connsiteY40" fmla="*/ 3479836 h 3551025"/>
              <a:gd name="connsiteX41" fmla="*/ 157480 w 1193491"/>
              <a:gd name="connsiteY41" fmla="*/ 3439196 h 3551025"/>
              <a:gd name="connsiteX42" fmla="*/ 116840 w 1193491"/>
              <a:gd name="connsiteY42" fmla="*/ 3413796 h 3551025"/>
              <a:gd name="connsiteX43" fmla="*/ 0 w 1193491"/>
              <a:gd name="connsiteY43" fmla="*/ 3393476 h 35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3491" h="3551025">
                <a:moveTo>
                  <a:pt x="0" y="147356"/>
                </a:moveTo>
                <a:cubicBezTo>
                  <a:pt x="34713" y="182069"/>
                  <a:pt x="68580" y="217629"/>
                  <a:pt x="96520" y="243876"/>
                </a:cubicBezTo>
                <a:cubicBezTo>
                  <a:pt x="124460" y="270123"/>
                  <a:pt x="140547" y="313303"/>
                  <a:pt x="167640" y="304836"/>
                </a:cubicBezTo>
                <a:cubicBezTo>
                  <a:pt x="194733" y="296369"/>
                  <a:pt x="227753" y="238796"/>
                  <a:pt x="259080" y="193076"/>
                </a:cubicBezTo>
                <a:cubicBezTo>
                  <a:pt x="290407" y="147356"/>
                  <a:pt x="325120" y="60996"/>
                  <a:pt x="355600" y="30516"/>
                </a:cubicBezTo>
                <a:cubicBezTo>
                  <a:pt x="386080" y="36"/>
                  <a:pt x="400473" y="-9277"/>
                  <a:pt x="441960" y="10196"/>
                </a:cubicBezTo>
                <a:cubicBezTo>
                  <a:pt x="483447" y="29669"/>
                  <a:pt x="578273" y="99096"/>
                  <a:pt x="604520" y="147356"/>
                </a:cubicBezTo>
                <a:cubicBezTo>
                  <a:pt x="630767" y="195616"/>
                  <a:pt x="599440" y="256576"/>
                  <a:pt x="599440" y="299756"/>
                </a:cubicBezTo>
                <a:cubicBezTo>
                  <a:pt x="599440" y="342936"/>
                  <a:pt x="599440" y="375956"/>
                  <a:pt x="604520" y="406436"/>
                </a:cubicBezTo>
                <a:cubicBezTo>
                  <a:pt x="609600" y="436916"/>
                  <a:pt x="607060" y="455543"/>
                  <a:pt x="629920" y="482636"/>
                </a:cubicBezTo>
                <a:cubicBezTo>
                  <a:pt x="652780" y="509729"/>
                  <a:pt x="700193" y="542749"/>
                  <a:pt x="741680" y="568996"/>
                </a:cubicBezTo>
                <a:cubicBezTo>
                  <a:pt x="783167" y="595243"/>
                  <a:pt x="847513" y="607943"/>
                  <a:pt x="878840" y="640116"/>
                </a:cubicBezTo>
                <a:cubicBezTo>
                  <a:pt x="910167" y="672289"/>
                  <a:pt x="915247" y="723089"/>
                  <a:pt x="929640" y="762036"/>
                </a:cubicBezTo>
                <a:cubicBezTo>
                  <a:pt x="944033" y="800983"/>
                  <a:pt x="933027" y="843316"/>
                  <a:pt x="965200" y="873796"/>
                </a:cubicBezTo>
                <a:cubicBezTo>
                  <a:pt x="997373" y="904276"/>
                  <a:pt x="1088813" y="920363"/>
                  <a:pt x="1122680" y="944916"/>
                </a:cubicBezTo>
                <a:cubicBezTo>
                  <a:pt x="1156547" y="969469"/>
                  <a:pt x="1170093" y="989789"/>
                  <a:pt x="1168400" y="1021116"/>
                </a:cubicBezTo>
                <a:cubicBezTo>
                  <a:pt x="1166707" y="1052443"/>
                  <a:pt x="1131147" y="1100703"/>
                  <a:pt x="1112520" y="1132876"/>
                </a:cubicBezTo>
                <a:cubicBezTo>
                  <a:pt x="1093893" y="1165049"/>
                  <a:pt x="1070187" y="1178596"/>
                  <a:pt x="1056640" y="1214156"/>
                </a:cubicBezTo>
                <a:cubicBezTo>
                  <a:pt x="1043093" y="1249716"/>
                  <a:pt x="1043093" y="1304749"/>
                  <a:pt x="1031240" y="1346236"/>
                </a:cubicBezTo>
                <a:cubicBezTo>
                  <a:pt x="1019387" y="1387723"/>
                  <a:pt x="999067" y="1424129"/>
                  <a:pt x="985520" y="1463076"/>
                </a:cubicBezTo>
                <a:cubicBezTo>
                  <a:pt x="971973" y="1502023"/>
                  <a:pt x="955040" y="1543509"/>
                  <a:pt x="949960" y="1579916"/>
                </a:cubicBezTo>
                <a:cubicBezTo>
                  <a:pt x="944880" y="1616323"/>
                  <a:pt x="945727" y="1646803"/>
                  <a:pt x="955040" y="1681516"/>
                </a:cubicBezTo>
                <a:cubicBezTo>
                  <a:pt x="964353" y="1716229"/>
                  <a:pt x="983827" y="1750096"/>
                  <a:pt x="1005840" y="1788196"/>
                </a:cubicBezTo>
                <a:cubicBezTo>
                  <a:pt x="1027853" y="1826296"/>
                  <a:pt x="1062567" y="1861856"/>
                  <a:pt x="1087120" y="1910116"/>
                </a:cubicBezTo>
                <a:cubicBezTo>
                  <a:pt x="1111673" y="1958376"/>
                  <a:pt x="1136227" y="2015949"/>
                  <a:pt x="1153160" y="2077756"/>
                </a:cubicBezTo>
                <a:cubicBezTo>
                  <a:pt x="1170093" y="2139563"/>
                  <a:pt x="1206500" y="2214069"/>
                  <a:pt x="1188720" y="2280956"/>
                </a:cubicBezTo>
                <a:cubicBezTo>
                  <a:pt x="1170940" y="2347843"/>
                  <a:pt x="1079500" y="2405416"/>
                  <a:pt x="1046480" y="2479076"/>
                </a:cubicBezTo>
                <a:cubicBezTo>
                  <a:pt x="1013460" y="2552736"/>
                  <a:pt x="1006687" y="2650103"/>
                  <a:pt x="990600" y="2722916"/>
                </a:cubicBezTo>
                <a:cubicBezTo>
                  <a:pt x="974513" y="2795729"/>
                  <a:pt x="964353" y="2878703"/>
                  <a:pt x="949960" y="2915956"/>
                </a:cubicBezTo>
                <a:cubicBezTo>
                  <a:pt x="935567" y="2953209"/>
                  <a:pt x="930487" y="2944743"/>
                  <a:pt x="904240" y="2946436"/>
                </a:cubicBezTo>
                <a:cubicBezTo>
                  <a:pt x="877993" y="2948129"/>
                  <a:pt x="830580" y="2931196"/>
                  <a:pt x="792480" y="2926116"/>
                </a:cubicBezTo>
                <a:cubicBezTo>
                  <a:pt x="754380" y="2921036"/>
                  <a:pt x="716280" y="2914263"/>
                  <a:pt x="675640" y="2915956"/>
                </a:cubicBezTo>
                <a:cubicBezTo>
                  <a:pt x="635000" y="2917649"/>
                  <a:pt x="578273" y="2922729"/>
                  <a:pt x="548640" y="2936276"/>
                </a:cubicBezTo>
                <a:cubicBezTo>
                  <a:pt x="519007" y="2949823"/>
                  <a:pt x="502073" y="2970989"/>
                  <a:pt x="497840" y="2997236"/>
                </a:cubicBezTo>
                <a:cubicBezTo>
                  <a:pt x="493607" y="3023483"/>
                  <a:pt x="502920" y="3057349"/>
                  <a:pt x="523240" y="3093756"/>
                </a:cubicBezTo>
                <a:cubicBezTo>
                  <a:pt x="543560" y="3130163"/>
                  <a:pt x="617220" y="3179269"/>
                  <a:pt x="619760" y="3215676"/>
                </a:cubicBezTo>
                <a:cubicBezTo>
                  <a:pt x="622300" y="3252083"/>
                  <a:pt x="538480" y="3312196"/>
                  <a:pt x="538480" y="3312196"/>
                </a:cubicBezTo>
                <a:cubicBezTo>
                  <a:pt x="512233" y="3343523"/>
                  <a:pt x="485140" y="3367229"/>
                  <a:pt x="462280" y="3403636"/>
                </a:cubicBezTo>
                <a:cubicBezTo>
                  <a:pt x="439420" y="3440043"/>
                  <a:pt x="427567" y="3506929"/>
                  <a:pt x="401320" y="3530636"/>
                </a:cubicBezTo>
                <a:cubicBezTo>
                  <a:pt x="375073" y="3554343"/>
                  <a:pt x="336973" y="3554343"/>
                  <a:pt x="304800" y="3545876"/>
                </a:cubicBezTo>
                <a:cubicBezTo>
                  <a:pt x="272627" y="3537409"/>
                  <a:pt x="232833" y="3497616"/>
                  <a:pt x="208280" y="3479836"/>
                </a:cubicBezTo>
                <a:cubicBezTo>
                  <a:pt x="183727" y="3462056"/>
                  <a:pt x="172720" y="3450203"/>
                  <a:pt x="157480" y="3439196"/>
                </a:cubicBezTo>
                <a:cubicBezTo>
                  <a:pt x="142240" y="3428189"/>
                  <a:pt x="143086" y="3421416"/>
                  <a:pt x="116840" y="3413796"/>
                </a:cubicBezTo>
                <a:cubicBezTo>
                  <a:pt x="90594" y="3406176"/>
                  <a:pt x="0" y="3410409"/>
                  <a:pt x="0" y="3393476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>
            <a:off x="233680" y="2511238"/>
            <a:ext cx="1259545" cy="3668885"/>
          </a:xfrm>
          <a:custGeom>
            <a:avLst/>
            <a:gdLst>
              <a:gd name="connsiteX0" fmla="*/ 0 w 1259545"/>
              <a:gd name="connsiteY0" fmla="*/ 115121 h 3615241"/>
              <a:gd name="connsiteX1" fmla="*/ 157480 w 1259545"/>
              <a:gd name="connsiteY1" fmla="*/ 221801 h 3615241"/>
              <a:gd name="connsiteX2" fmla="*/ 243840 w 1259545"/>
              <a:gd name="connsiteY2" fmla="*/ 176081 h 3615241"/>
              <a:gd name="connsiteX3" fmla="*/ 320040 w 1259545"/>
              <a:gd name="connsiteY3" fmla="*/ 54161 h 3615241"/>
              <a:gd name="connsiteX4" fmla="*/ 396240 w 1259545"/>
              <a:gd name="connsiteY4" fmla="*/ 8441 h 3615241"/>
              <a:gd name="connsiteX5" fmla="*/ 462280 w 1259545"/>
              <a:gd name="connsiteY5" fmla="*/ 8441 h 3615241"/>
              <a:gd name="connsiteX6" fmla="*/ 563880 w 1259545"/>
              <a:gd name="connsiteY6" fmla="*/ 94801 h 3615241"/>
              <a:gd name="connsiteX7" fmla="*/ 660400 w 1259545"/>
              <a:gd name="connsiteY7" fmla="*/ 196401 h 3615241"/>
              <a:gd name="connsiteX8" fmla="*/ 685800 w 1259545"/>
              <a:gd name="connsiteY8" fmla="*/ 298001 h 3615241"/>
              <a:gd name="connsiteX9" fmla="*/ 660400 w 1259545"/>
              <a:gd name="connsiteY9" fmla="*/ 389441 h 3615241"/>
              <a:gd name="connsiteX10" fmla="*/ 650240 w 1259545"/>
              <a:gd name="connsiteY10" fmla="*/ 445321 h 3615241"/>
              <a:gd name="connsiteX11" fmla="*/ 670560 w 1259545"/>
              <a:gd name="connsiteY11" fmla="*/ 541841 h 3615241"/>
              <a:gd name="connsiteX12" fmla="*/ 843280 w 1259545"/>
              <a:gd name="connsiteY12" fmla="*/ 638361 h 3615241"/>
              <a:gd name="connsiteX13" fmla="*/ 934720 w 1259545"/>
              <a:gd name="connsiteY13" fmla="*/ 679001 h 3615241"/>
              <a:gd name="connsiteX14" fmla="*/ 980440 w 1259545"/>
              <a:gd name="connsiteY14" fmla="*/ 785681 h 3615241"/>
              <a:gd name="connsiteX15" fmla="*/ 990600 w 1259545"/>
              <a:gd name="connsiteY15" fmla="*/ 877121 h 3615241"/>
              <a:gd name="connsiteX16" fmla="*/ 1163320 w 1259545"/>
              <a:gd name="connsiteY16" fmla="*/ 917761 h 3615241"/>
              <a:gd name="connsiteX17" fmla="*/ 1249680 w 1259545"/>
              <a:gd name="connsiteY17" fmla="*/ 1034601 h 3615241"/>
              <a:gd name="connsiteX18" fmla="*/ 1249680 w 1259545"/>
              <a:gd name="connsiteY18" fmla="*/ 1141281 h 3615241"/>
              <a:gd name="connsiteX19" fmla="*/ 1178560 w 1259545"/>
              <a:gd name="connsiteY19" fmla="*/ 1273361 h 3615241"/>
              <a:gd name="connsiteX20" fmla="*/ 1071880 w 1259545"/>
              <a:gd name="connsiteY20" fmla="*/ 1374961 h 3615241"/>
              <a:gd name="connsiteX21" fmla="*/ 1046480 w 1259545"/>
              <a:gd name="connsiteY21" fmla="*/ 1507041 h 3615241"/>
              <a:gd name="connsiteX22" fmla="*/ 1051560 w 1259545"/>
              <a:gd name="connsiteY22" fmla="*/ 1557841 h 3615241"/>
              <a:gd name="connsiteX23" fmla="*/ 1016000 w 1259545"/>
              <a:gd name="connsiteY23" fmla="*/ 1649281 h 3615241"/>
              <a:gd name="connsiteX24" fmla="*/ 1036320 w 1259545"/>
              <a:gd name="connsiteY24" fmla="*/ 1755961 h 3615241"/>
              <a:gd name="connsiteX25" fmla="*/ 1143000 w 1259545"/>
              <a:gd name="connsiteY25" fmla="*/ 1984561 h 3615241"/>
              <a:gd name="connsiteX26" fmla="*/ 1209040 w 1259545"/>
              <a:gd name="connsiteY26" fmla="*/ 2091241 h 3615241"/>
              <a:gd name="connsiteX27" fmla="*/ 1244600 w 1259545"/>
              <a:gd name="connsiteY27" fmla="*/ 2299521 h 3615241"/>
              <a:gd name="connsiteX28" fmla="*/ 1224280 w 1259545"/>
              <a:gd name="connsiteY28" fmla="*/ 2477321 h 3615241"/>
              <a:gd name="connsiteX29" fmla="*/ 1076960 w 1259545"/>
              <a:gd name="connsiteY29" fmla="*/ 2660201 h 3615241"/>
              <a:gd name="connsiteX30" fmla="*/ 1066800 w 1259545"/>
              <a:gd name="connsiteY30" fmla="*/ 2990401 h 3615241"/>
              <a:gd name="connsiteX31" fmla="*/ 1016000 w 1259545"/>
              <a:gd name="connsiteY31" fmla="*/ 3071681 h 3615241"/>
              <a:gd name="connsiteX32" fmla="*/ 772160 w 1259545"/>
              <a:gd name="connsiteY32" fmla="*/ 3046281 h 3615241"/>
              <a:gd name="connsiteX33" fmla="*/ 660400 w 1259545"/>
              <a:gd name="connsiteY33" fmla="*/ 3031041 h 3615241"/>
              <a:gd name="connsiteX34" fmla="*/ 579120 w 1259545"/>
              <a:gd name="connsiteY34" fmla="*/ 3086921 h 3615241"/>
              <a:gd name="connsiteX35" fmla="*/ 629920 w 1259545"/>
              <a:gd name="connsiteY35" fmla="*/ 3188521 h 3615241"/>
              <a:gd name="connsiteX36" fmla="*/ 741680 w 1259545"/>
              <a:gd name="connsiteY36" fmla="*/ 3310441 h 3615241"/>
              <a:gd name="connsiteX37" fmla="*/ 645160 w 1259545"/>
              <a:gd name="connsiteY37" fmla="*/ 3422201 h 3615241"/>
              <a:gd name="connsiteX38" fmla="*/ 553720 w 1259545"/>
              <a:gd name="connsiteY38" fmla="*/ 3503481 h 3615241"/>
              <a:gd name="connsiteX39" fmla="*/ 528320 w 1259545"/>
              <a:gd name="connsiteY39" fmla="*/ 3615241 h 36152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233680 w 1259545"/>
              <a:gd name="connsiteY39" fmla="*/ 4580441 h 45804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518160 w 1259545"/>
              <a:gd name="connsiteY39" fmla="*/ 3650801 h 4580441"/>
              <a:gd name="connsiteX40" fmla="*/ 233680 w 1259545"/>
              <a:gd name="connsiteY40" fmla="*/ 4580441 h 4580441"/>
              <a:gd name="connsiteX0" fmla="*/ 5080 w 1264625"/>
              <a:gd name="connsiteY0" fmla="*/ 115121 h 3695505"/>
              <a:gd name="connsiteX1" fmla="*/ 162560 w 1264625"/>
              <a:gd name="connsiteY1" fmla="*/ 221801 h 3695505"/>
              <a:gd name="connsiteX2" fmla="*/ 248920 w 1264625"/>
              <a:gd name="connsiteY2" fmla="*/ 176081 h 3695505"/>
              <a:gd name="connsiteX3" fmla="*/ 325120 w 1264625"/>
              <a:gd name="connsiteY3" fmla="*/ 54161 h 3695505"/>
              <a:gd name="connsiteX4" fmla="*/ 401320 w 1264625"/>
              <a:gd name="connsiteY4" fmla="*/ 8441 h 3695505"/>
              <a:gd name="connsiteX5" fmla="*/ 467360 w 1264625"/>
              <a:gd name="connsiteY5" fmla="*/ 8441 h 3695505"/>
              <a:gd name="connsiteX6" fmla="*/ 568960 w 1264625"/>
              <a:gd name="connsiteY6" fmla="*/ 94801 h 3695505"/>
              <a:gd name="connsiteX7" fmla="*/ 665480 w 1264625"/>
              <a:gd name="connsiteY7" fmla="*/ 196401 h 3695505"/>
              <a:gd name="connsiteX8" fmla="*/ 690880 w 1264625"/>
              <a:gd name="connsiteY8" fmla="*/ 298001 h 3695505"/>
              <a:gd name="connsiteX9" fmla="*/ 665480 w 1264625"/>
              <a:gd name="connsiteY9" fmla="*/ 389441 h 3695505"/>
              <a:gd name="connsiteX10" fmla="*/ 655320 w 1264625"/>
              <a:gd name="connsiteY10" fmla="*/ 445321 h 3695505"/>
              <a:gd name="connsiteX11" fmla="*/ 675640 w 1264625"/>
              <a:gd name="connsiteY11" fmla="*/ 541841 h 3695505"/>
              <a:gd name="connsiteX12" fmla="*/ 848360 w 1264625"/>
              <a:gd name="connsiteY12" fmla="*/ 638361 h 3695505"/>
              <a:gd name="connsiteX13" fmla="*/ 939800 w 1264625"/>
              <a:gd name="connsiteY13" fmla="*/ 679001 h 3695505"/>
              <a:gd name="connsiteX14" fmla="*/ 985520 w 1264625"/>
              <a:gd name="connsiteY14" fmla="*/ 785681 h 3695505"/>
              <a:gd name="connsiteX15" fmla="*/ 995680 w 1264625"/>
              <a:gd name="connsiteY15" fmla="*/ 877121 h 3695505"/>
              <a:gd name="connsiteX16" fmla="*/ 1168400 w 1264625"/>
              <a:gd name="connsiteY16" fmla="*/ 917761 h 3695505"/>
              <a:gd name="connsiteX17" fmla="*/ 1254760 w 1264625"/>
              <a:gd name="connsiteY17" fmla="*/ 1034601 h 3695505"/>
              <a:gd name="connsiteX18" fmla="*/ 1254760 w 1264625"/>
              <a:gd name="connsiteY18" fmla="*/ 1141281 h 3695505"/>
              <a:gd name="connsiteX19" fmla="*/ 1183640 w 1264625"/>
              <a:gd name="connsiteY19" fmla="*/ 1273361 h 3695505"/>
              <a:gd name="connsiteX20" fmla="*/ 1076960 w 1264625"/>
              <a:gd name="connsiteY20" fmla="*/ 1374961 h 3695505"/>
              <a:gd name="connsiteX21" fmla="*/ 1051560 w 1264625"/>
              <a:gd name="connsiteY21" fmla="*/ 1507041 h 3695505"/>
              <a:gd name="connsiteX22" fmla="*/ 1056640 w 1264625"/>
              <a:gd name="connsiteY22" fmla="*/ 1557841 h 3695505"/>
              <a:gd name="connsiteX23" fmla="*/ 1021080 w 1264625"/>
              <a:gd name="connsiteY23" fmla="*/ 1649281 h 3695505"/>
              <a:gd name="connsiteX24" fmla="*/ 1041400 w 1264625"/>
              <a:gd name="connsiteY24" fmla="*/ 1755961 h 3695505"/>
              <a:gd name="connsiteX25" fmla="*/ 1148080 w 1264625"/>
              <a:gd name="connsiteY25" fmla="*/ 1984561 h 3695505"/>
              <a:gd name="connsiteX26" fmla="*/ 1214120 w 1264625"/>
              <a:gd name="connsiteY26" fmla="*/ 2091241 h 3695505"/>
              <a:gd name="connsiteX27" fmla="*/ 1249680 w 1264625"/>
              <a:gd name="connsiteY27" fmla="*/ 2299521 h 3695505"/>
              <a:gd name="connsiteX28" fmla="*/ 1229360 w 1264625"/>
              <a:gd name="connsiteY28" fmla="*/ 2477321 h 3695505"/>
              <a:gd name="connsiteX29" fmla="*/ 1082040 w 1264625"/>
              <a:gd name="connsiteY29" fmla="*/ 2660201 h 3695505"/>
              <a:gd name="connsiteX30" fmla="*/ 1071880 w 1264625"/>
              <a:gd name="connsiteY30" fmla="*/ 2990401 h 3695505"/>
              <a:gd name="connsiteX31" fmla="*/ 1021080 w 1264625"/>
              <a:gd name="connsiteY31" fmla="*/ 3071681 h 3695505"/>
              <a:gd name="connsiteX32" fmla="*/ 777240 w 1264625"/>
              <a:gd name="connsiteY32" fmla="*/ 3046281 h 3695505"/>
              <a:gd name="connsiteX33" fmla="*/ 665480 w 1264625"/>
              <a:gd name="connsiteY33" fmla="*/ 3031041 h 3695505"/>
              <a:gd name="connsiteX34" fmla="*/ 584200 w 1264625"/>
              <a:gd name="connsiteY34" fmla="*/ 3086921 h 3695505"/>
              <a:gd name="connsiteX35" fmla="*/ 635000 w 1264625"/>
              <a:gd name="connsiteY35" fmla="*/ 3188521 h 3695505"/>
              <a:gd name="connsiteX36" fmla="*/ 746760 w 1264625"/>
              <a:gd name="connsiteY36" fmla="*/ 3310441 h 3695505"/>
              <a:gd name="connsiteX37" fmla="*/ 650240 w 1264625"/>
              <a:gd name="connsiteY37" fmla="*/ 3422201 h 3695505"/>
              <a:gd name="connsiteX38" fmla="*/ 558800 w 1264625"/>
              <a:gd name="connsiteY38" fmla="*/ 3503481 h 3695505"/>
              <a:gd name="connsiteX39" fmla="*/ 523240 w 1264625"/>
              <a:gd name="connsiteY39" fmla="*/ 3650801 h 3695505"/>
              <a:gd name="connsiteX40" fmla="*/ 0 w 1264625"/>
              <a:gd name="connsiteY40" fmla="*/ 3554281 h 3695505"/>
              <a:gd name="connsiteX0" fmla="*/ 5080 w 1264625"/>
              <a:gd name="connsiteY0" fmla="*/ 115121 h 3673390"/>
              <a:gd name="connsiteX1" fmla="*/ 162560 w 1264625"/>
              <a:gd name="connsiteY1" fmla="*/ 221801 h 3673390"/>
              <a:gd name="connsiteX2" fmla="*/ 248920 w 1264625"/>
              <a:gd name="connsiteY2" fmla="*/ 176081 h 3673390"/>
              <a:gd name="connsiteX3" fmla="*/ 325120 w 1264625"/>
              <a:gd name="connsiteY3" fmla="*/ 54161 h 3673390"/>
              <a:gd name="connsiteX4" fmla="*/ 401320 w 1264625"/>
              <a:gd name="connsiteY4" fmla="*/ 8441 h 3673390"/>
              <a:gd name="connsiteX5" fmla="*/ 467360 w 1264625"/>
              <a:gd name="connsiteY5" fmla="*/ 8441 h 3673390"/>
              <a:gd name="connsiteX6" fmla="*/ 568960 w 1264625"/>
              <a:gd name="connsiteY6" fmla="*/ 94801 h 3673390"/>
              <a:gd name="connsiteX7" fmla="*/ 665480 w 1264625"/>
              <a:gd name="connsiteY7" fmla="*/ 196401 h 3673390"/>
              <a:gd name="connsiteX8" fmla="*/ 690880 w 1264625"/>
              <a:gd name="connsiteY8" fmla="*/ 298001 h 3673390"/>
              <a:gd name="connsiteX9" fmla="*/ 665480 w 1264625"/>
              <a:gd name="connsiteY9" fmla="*/ 389441 h 3673390"/>
              <a:gd name="connsiteX10" fmla="*/ 655320 w 1264625"/>
              <a:gd name="connsiteY10" fmla="*/ 445321 h 3673390"/>
              <a:gd name="connsiteX11" fmla="*/ 675640 w 1264625"/>
              <a:gd name="connsiteY11" fmla="*/ 541841 h 3673390"/>
              <a:gd name="connsiteX12" fmla="*/ 848360 w 1264625"/>
              <a:gd name="connsiteY12" fmla="*/ 638361 h 3673390"/>
              <a:gd name="connsiteX13" fmla="*/ 939800 w 1264625"/>
              <a:gd name="connsiteY13" fmla="*/ 679001 h 3673390"/>
              <a:gd name="connsiteX14" fmla="*/ 985520 w 1264625"/>
              <a:gd name="connsiteY14" fmla="*/ 785681 h 3673390"/>
              <a:gd name="connsiteX15" fmla="*/ 995680 w 1264625"/>
              <a:gd name="connsiteY15" fmla="*/ 877121 h 3673390"/>
              <a:gd name="connsiteX16" fmla="*/ 1168400 w 1264625"/>
              <a:gd name="connsiteY16" fmla="*/ 917761 h 3673390"/>
              <a:gd name="connsiteX17" fmla="*/ 1254760 w 1264625"/>
              <a:gd name="connsiteY17" fmla="*/ 1034601 h 3673390"/>
              <a:gd name="connsiteX18" fmla="*/ 1254760 w 1264625"/>
              <a:gd name="connsiteY18" fmla="*/ 1141281 h 3673390"/>
              <a:gd name="connsiteX19" fmla="*/ 1183640 w 1264625"/>
              <a:gd name="connsiteY19" fmla="*/ 1273361 h 3673390"/>
              <a:gd name="connsiteX20" fmla="*/ 1076960 w 1264625"/>
              <a:gd name="connsiteY20" fmla="*/ 1374961 h 3673390"/>
              <a:gd name="connsiteX21" fmla="*/ 1051560 w 1264625"/>
              <a:gd name="connsiteY21" fmla="*/ 1507041 h 3673390"/>
              <a:gd name="connsiteX22" fmla="*/ 1056640 w 1264625"/>
              <a:gd name="connsiteY22" fmla="*/ 1557841 h 3673390"/>
              <a:gd name="connsiteX23" fmla="*/ 1021080 w 1264625"/>
              <a:gd name="connsiteY23" fmla="*/ 1649281 h 3673390"/>
              <a:gd name="connsiteX24" fmla="*/ 1041400 w 1264625"/>
              <a:gd name="connsiteY24" fmla="*/ 1755961 h 3673390"/>
              <a:gd name="connsiteX25" fmla="*/ 1148080 w 1264625"/>
              <a:gd name="connsiteY25" fmla="*/ 1984561 h 3673390"/>
              <a:gd name="connsiteX26" fmla="*/ 1214120 w 1264625"/>
              <a:gd name="connsiteY26" fmla="*/ 2091241 h 3673390"/>
              <a:gd name="connsiteX27" fmla="*/ 1249680 w 1264625"/>
              <a:gd name="connsiteY27" fmla="*/ 2299521 h 3673390"/>
              <a:gd name="connsiteX28" fmla="*/ 1229360 w 1264625"/>
              <a:gd name="connsiteY28" fmla="*/ 2477321 h 3673390"/>
              <a:gd name="connsiteX29" fmla="*/ 1082040 w 1264625"/>
              <a:gd name="connsiteY29" fmla="*/ 2660201 h 3673390"/>
              <a:gd name="connsiteX30" fmla="*/ 1071880 w 1264625"/>
              <a:gd name="connsiteY30" fmla="*/ 2990401 h 3673390"/>
              <a:gd name="connsiteX31" fmla="*/ 1021080 w 1264625"/>
              <a:gd name="connsiteY31" fmla="*/ 3071681 h 3673390"/>
              <a:gd name="connsiteX32" fmla="*/ 777240 w 1264625"/>
              <a:gd name="connsiteY32" fmla="*/ 3046281 h 3673390"/>
              <a:gd name="connsiteX33" fmla="*/ 665480 w 1264625"/>
              <a:gd name="connsiteY33" fmla="*/ 3031041 h 3673390"/>
              <a:gd name="connsiteX34" fmla="*/ 584200 w 1264625"/>
              <a:gd name="connsiteY34" fmla="*/ 3086921 h 3673390"/>
              <a:gd name="connsiteX35" fmla="*/ 635000 w 1264625"/>
              <a:gd name="connsiteY35" fmla="*/ 3188521 h 3673390"/>
              <a:gd name="connsiteX36" fmla="*/ 746760 w 1264625"/>
              <a:gd name="connsiteY36" fmla="*/ 3310441 h 3673390"/>
              <a:gd name="connsiteX37" fmla="*/ 650240 w 1264625"/>
              <a:gd name="connsiteY37" fmla="*/ 3422201 h 3673390"/>
              <a:gd name="connsiteX38" fmla="*/ 558800 w 1264625"/>
              <a:gd name="connsiteY38" fmla="*/ 3503481 h 3673390"/>
              <a:gd name="connsiteX39" fmla="*/ 523240 w 1264625"/>
              <a:gd name="connsiteY39" fmla="*/ 3650801 h 3673390"/>
              <a:gd name="connsiteX40" fmla="*/ 309880 w 1264625"/>
              <a:gd name="connsiteY40" fmla="*/ 3666041 h 3673390"/>
              <a:gd name="connsiteX41" fmla="*/ 0 w 1264625"/>
              <a:gd name="connsiteY41" fmla="*/ 3554281 h 3673390"/>
              <a:gd name="connsiteX0" fmla="*/ 5080 w 1264625"/>
              <a:gd name="connsiteY0" fmla="*/ 115121 h 3668885"/>
              <a:gd name="connsiteX1" fmla="*/ 162560 w 1264625"/>
              <a:gd name="connsiteY1" fmla="*/ 221801 h 3668885"/>
              <a:gd name="connsiteX2" fmla="*/ 248920 w 1264625"/>
              <a:gd name="connsiteY2" fmla="*/ 176081 h 3668885"/>
              <a:gd name="connsiteX3" fmla="*/ 325120 w 1264625"/>
              <a:gd name="connsiteY3" fmla="*/ 54161 h 3668885"/>
              <a:gd name="connsiteX4" fmla="*/ 401320 w 1264625"/>
              <a:gd name="connsiteY4" fmla="*/ 8441 h 3668885"/>
              <a:gd name="connsiteX5" fmla="*/ 467360 w 1264625"/>
              <a:gd name="connsiteY5" fmla="*/ 8441 h 3668885"/>
              <a:gd name="connsiteX6" fmla="*/ 568960 w 1264625"/>
              <a:gd name="connsiteY6" fmla="*/ 94801 h 3668885"/>
              <a:gd name="connsiteX7" fmla="*/ 665480 w 1264625"/>
              <a:gd name="connsiteY7" fmla="*/ 196401 h 3668885"/>
              <a:gd name="connsiteX8" fmla="*/ 690880 w 1264625"/>
              <a:gd name="connsiteY8" fmla="*/ 298001 h 3668885"/>
              <a:gd name="connsiteX9" fmla="*/ 665480 w 1264625"/>
              <a:gd name="connsiteY9" fmla="*/ 389441 h 3668885"/>
              <a:gd name="connsiteX10" fmla="*/ 655320 w 1264625"/>
              <a:gd name="connsiteY10" fmla="*/ 445321 h 3668885"/>
              <a:gd name="connsiteX11" fmla="*/ 675640 w 1264625"/>
              <a:gd name="connsiteY11" fmla="*/ 541841 h 3668885"/>
              <a:gd name="connsiteX12" fmla="*/ 848360 w 1264625"/>
              <a:gd name="connsiteY12" fmla="*/ 638361 h 3668885"/>
              <a:gd name="connsiteX13" fmla="*/ 939800 w 1264625"/>
              <a:gd name="connsiteY13" fmla="*/ 679001 h 3668885"/>
              <a:gd name="connsiteX14" fmla="*/ 985520 w 1264625"/>
              <a:gd name="connsiteY14" fmla="*/ 785681 h 3668885"/>
              <a:gd name="connsiteX15" fmla="*/ 995680 w 1264625"/>
              <a:gd name="connsiteY15" fmla="*/ 877121 h 3668885"/>
              <a:gd name="connsiteX16" fmla="*/ 1168400 w 1264625"/>
              <a:gd name="connsiteY16" fmla="*/ 917761 h 3668885"/>
              <a:gd name="connsiteX17" fmla="*/ 1254760 w 1264625"/>
              <a:gd name="connsiteY17" fmla="*/ 1034601 h 3668885"/>
              <a:gd name="connsiteX18" fmla="*/ 1254760 w 1264625"/>
              <a:gd name="connsiteY18" fmla="*/ 1141281 h 3668885"/>
              <a:gd name="connsiteX19" fmla="*/ 1183640 w 1264625"/>
              <a:gd name="connsiteY19" fmla="*/ 1273361 h 3668885"/>
              <a:gd name="connsiteX20" fmla="*/ 1076960 w 1264625"/>
              <a:gd name="connsiteY20" fmla="*/ 1374961 h 3668885"/>
              <a:gd name="connsiteX21" fmla="*/ 1051560 w 1264625"/>
              <a:gd name="connsiteY21" fmla="*/ 1507041 h 3668885"/>
              <a:gd name="connsiteX22" fmla="*/ 1056640 w 1264625"/>
              <a:gd name="connsiteY22" fmla="*/ 1557841 h 3668885"/>
              <a:gd name="connsiteX23" fmla="*/ 1021080 w 1264625"/>
              <a:gd name="connsiteY23" fmla="*/ 1649281 h 3668885"/>
              <a:gd name="connsiteX24" fmla="*/ 1041400 w 1264625"/>
              <a:gd name="connsiteY24" fmla="*/ 1755961 h 3668885"/>
              <a:gd name="connsiteX25" fmla="*/ 1148080 w 1264625"/>
              <a:gd name="connsiteY25" fmla="*/ 1984561 h 3668885"/>
              <a:gd name="connsiteX26" fmla="*/ 1214120 w 1264625"/>
              <a:gd name="connsiteY26" fmla="*/ 2091241 h 3668885"/>
              <a:gd name="connsiteX27" fmla="*/ 1249680 w 1264625"/>
              <a:gd name="connsiteY27" fmla="*/ 2299521 h 3668885"/>
              <a:gd name="connsiteX28" fmla="*/ 1229360 w 1264625"/>
              <a:gd name="connsiteY28" fmla="*/ 2477321 h 3668885"/>
              <a:gd name="connsiteX29" fmla="*/ 1082040 w 1264625"/>
              <a:gd name="connsiteY29" fmla="*/ 2660201 h 3668885"/>
              <a:gd name="connsiteX30" fmla="*/ 1071880 w 1264625"/>
              <a:gd name="connsiteY30" fmla="*/ 2990401 h 3668885"/>
              <a:gd name="connsiteX31" fmla="*/ 1021080 w 1264625"/>
              <a:gd name="connsiteY31" fmla="*/ 3071681 h 3668885"/>
              <a:gd name="connsiteX32" fmla="*/ 777240 w 1264625"/>
              <a:gd name="connsiteY32" fmla="*/ 3046281 h 3668885"/>
              <a:gd name="connsiteX33" fmla="*/ 665480 w 1264625"/>
              <a:gd name="connsiteY33" fmla="*/ 3031041 h 3668885"/>
              <a:gd name="connsiteX34" fmla="*/ 584200 w 1264625"/>
              <a:gd name="connsiteY34" fmla="*/ 3086921 h 3668885"/>
              <a:gd name="connsiteX35" fmla="*/ 635000 w 1264625"/>
              <a:gd name="connsiteY35" fmla="*/ 3188521 h 3668885"/>
              <a:gd name="connsiteX36" fmla="*/ 746760 w 1264625"/>
              <a:gd name="connsiteY36" fmla="*/ 3310441 h 3668885"/>
              <a:gd name="connsiteX37" fmla="*/ 650240 w 1264625"/>
              <a:gd name="connsiteY37" fmla="*/ 3422201 h 3668885"/>
              <a:gd name="connsiteX38" fmla="*/ 558800 w 1264625"/>
              <a:gd name="connsiteY38" fmla="*/ 3503481 h 3668885"/>
              <a:gd name="connsiteX39" fmla="*/ 523240 w 1264625"/>
              <a:gd name="connsiteY39" fmla="*/ 3650801 h 3668885"/>
              <a:gd name="connsiteX40" fmla="*/ 309880 w 1264625"/>
              <a:gd name="connsiteY40" fmla="*/ 3666041 h 3668885"/>
              <a:gd name="connsiteX41" fmla="*/ 111760 w 1264625"/>
              <a:gd name="connsiteY41" fmla="*/ 3539041 h 3668885"/>
              <a:gd name="connsiteX42" fmla="*/ 0 w 1264625"/>
              <a:gd name="connsiteY42" fmla="*/ 3554281 h 3668885"/>
              <a:gd name="connsiteX0" fmla="*/ 0 w 1259545"/>
              <a:gd name="connsiteY0" fmla="*/ 115121 h 3668885"/>
              <a:gd name="connsiteX1" fmla="*/ 157480 w 1259545"/>
              <a:gd name="connsiteY1" fmla="*/ 221801 h 3668885"/>
              <a:gd name="connsiteX2" fmla="*/ 243840 w 1259545"/>
              <a:gd name="connsiteY2" fmla="*/ 176081 h 3668885"/>
              <a:gd name="connsiteX3" fmla="*/ 320040 w 1259545"/>
              <a:gd name="connsiteY3" fmla="*/ 54161 h 3668885"/>
              <a:gd name="connsiteX4" fmla="*/ 396240 w 1259545"/>
              <a:gd name="connsiteY4" fmla="*/ 8441 h 3668885"/>
              <a:gd name="connsiteX5" fmla="*/ 462280 w 1259545"/>
              <a:gd name="connsiteY5" fmla="*/ 8441 h 3668885"/>
              <a:gd name="connsiteX6" fmla="*/ 563880 w 1259545"/>
              <a:gd name="connsiteY6" fmla="*/ 94801 h 3668885"/>
              <a:gd name="connsiteX7" fmla="*/ 660400 w 1259545"/>
              <a:gd name="connsiteY7" fmla="*/ 196401 h 3668885"/>
              <a:gd name="connsiteX8" fmla="*/ 685800 w 1259545"/>
              <a:gd name="connsiteY8" fmla="*/ 298001 h 3668885"/>
              <a:gd name="connsiteX9" fmla="*/ 660400 w 1259545"/>
              <a:gd name="connsiteY9" fmla="*/ 389441 h 3668885"/>
              <a:gd name="connsiteX10" fmla="*/ 650240 w 1259545"/>
              <a:gd name="connsiteY10" fmla="*/ 445321 h 3668885"/>
              <a:gd name="connsiteX11" fmla="*/ 670560 w 1259545"/>
              <a:gd name="connsiteY11" fmla="*/ 541841 h 3668885"/>
              <a:gd name="connsiteX12" fmla="*/ 843280 w 1259545"/>
              <a:gd name="connsiteY12" fmla="*/ 638361 h 3668885"/>
              <a:gd name="connsiteX13" fmla="*/ 934720 w 1259545"/>
              <a:gd name="connsiteY13" fmla="*/ 679001 h 3668885"/>
              <a:gd name="connsiteX14" fmla="*/ 980440 w 1259545"/>
              <a:gd name="connsiteY14" fmla="*/ 785681 h 3668885"/>
              <a:gd name="connsiteX15" fmla="*/ 990600 w 1259545"/>
              <a:gd name="connsiteY15" fmla="*/ 877121 h 3668885"/>
              <a:gd name="connsiteX16" fmla="*/ 1163320 w 1259545"/>
              <a:gd name="connsiteY16" fmla="*/ 917761 h 3668885"/>
              <a:gd name="connsiteX17" fmla="*/ 1249680 w 1259545"/>
              <a:gd name="connsiteY17" fmla="*/ 1034601 h 3668885"/>
              <a:gd name="connsiteX18" fmla="*/ 1249680 w 1259545"/>
              <a:gd name="connsiteY18" fmla="*/ 1141281 h 3668885"/>
              <a:gd name="connsiteX19" fmla="*/ 1178560 w 1259545"/>
              <a:gd name="connsiteY19" fmla="*/ 1273361 h 3668885"/>
              <a:gd name="connsiteX20" fmla="*/ 1071880 w 1259545"/>
              <a:gd name="connsiteY20" fmla="*/ 1374961 h 3668885"/>
              <a:gd name="connsiteX21" fmla="*/ 1046480 w 1259545"/>
              <a:gd name="connsiteY21" fmla="*/ 1507041 h 3668885"/>
              <a:gd name="connsiteX22" fmla="*/ 1051560 w 1259545"/>
              <a:gd name="connsiteY22" fmla="*/ 1557841 h 3668885"/>
              <a:gd name="connsiteX23" fmla="*/ 1016000 w 1259545"/>
              <a:gd name="connsiteY23" fmla="*/ 1649281 h 3668885"/>
              <a:gd name="connsiteX24" fmla="*/ 1036320 w 1259545"/>
              <a:gd name="connsiteY24" fmla="*/ 1755961 h 3668885"/>
              <a:gd name="connsiteX25" fmla="*/ 1143000 w 1259545"/>
              <a:gd name="connsiteY25" fmla="*/ 1984561 h 3668885"/>
              <a:gd name="connsiteX26" fmla="*/ 1209040 w 1259545"/>
              <a:gd name="connsiteY26" fmla="*/ 2091241 h 3668885"/>
              <a:gd name="connsiteX27" fmla="*/ 1244600 w 1259545"/>
              <a:gd name="connsiteY27" fmla="*/ 2299521 h 3668885"/>
              <a:gd name="connsiteX28" fmla="*/ 1224280 w 1259545"/>
              <a:gd name="connsiteY28" fmla="*/ 2477321 h 3668885"/>
              <a:gd name="connsiteX29" fmla="*/ 1076960 w 1259545"/>
              <a:gd name="connsiteY29" fmla="*/ 2660201 h 3668885"/>
              <a:gd name="connsiteX30" fmla="*/ 1066800 w 1259545"/>
              <a:gd name="connsiteY30" fmla="*/ 2990401 h 3668885"/>
              <a:gd name="connsiteX31" fmla="*/ 1016000 w 1259545"/>
              <a:gd name="connsiteY31" fmla="*/ 3071681 h 3668885"/>
              <a:gd name="connsiteX32" fmla="*/ 772160 w 1259545"/>
              <a:gd name="connsiteY32" fmla="*/ 3046281 h 3668885"/>
              <a:gd name="connsiteX33" fmla="*/ 660400 w 1259545"/>
              <a:gd name="connsiteY33" fmla="*/ 3031041 h 3668885"/>
              <a:gd name="connsiteX34" fmla="*/ 579120 w 1259545"/>
              <a:gd name="connsiteY34" fmla="*/ 3086921 h 3668885"/>
              <a:gd name="connsiteX35" fmla="*/ 629920 w 1259545"/>
              <a:gd name="connsiteY35" fmla="*/ 3188521 h 3668885"/>
              <a:gd name="connsiteX36" fmla="*/ 741680 w 1259545"/>
              <a:gd name="connsiteY36" fmla="*/ 3310441 h 3668885"/>
              <a:gd name="connsiteX37" fmla="*/ 645160 w 1259545"/>
              <a:gd name="connsiteY37" fmla="*/ 3422201 h 3668885"/>
              <a:gd name="connsiteX38" fmla="*/ 553720 w 1259545"/>
              <a:gd name="connsiteY38" fmla="*/ 3503481 h 3668885"/>
              <a:gd name="connsiteX39" fmla="*/ 518160 w 1259545"/>
              <a:gd name="connsiteY39" fmla="*/ 3650801 h 3668885"/>
              <a:gd name="connsiteX40" fmla="*/ 304800 w 1259545"/>
              <a:gd name="connsiteY40" fmla="*/ 3666041 h 3668885"/>
              <a:gd name="connsiteX41" fmla="*/ 106680 w 1259545"/>
              <a:gd name="connsiteY41" fmla="*/ 3539041 h 3668885"/>
              <a:gd name="connsiteX42" fmla="*/ 0 w 1259545"/>
              <a:gd name="connsiteY42" fmla="*/ 3523801 h 36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59545" h="3668885">
                <a:moveTo>
                  <a:pt x="0" y="115121"/>
                </a:moveTo>
                <a:cubicBezTo>
                  <a:pt x="58420" y="163381"/>
                  <a:pt x="116840" y="211641"/>
                  <a:pt x="157480" y="221801"/>
                </a:cubicBezTo>
                <a:cubicBezTo>
                  <a:pt x="198120" y="231961"/>
                  <a:pt x="216747" y="204021"/>
                  <a:pt x="243840" y="176081"/>
                </a:cubicBezTo>
                <a:cubicBezTo>
                  <a:pt x="270933" y="148141"/>
                  <a:pt x="294640" y="82101"/>
                  <a:pt x="320040" y="54161"/>
                </a:cubicBezTo>
                <a:cubicBezTo>
                  <a:pt x="345440" y="26221"/>
                  <a:pt x="372533" y="16061"/>
                  <a:pt x="396240" y="8441"/>
                </a:cubicBezTo>
                <a:cubicBezTo>
                  <a:pt x="419947" y="821"/>
                  <a:pt x="434340" y="-5952"/>
                  <a:pt x="462280" y="8441"/>
                </a:cubicBezTo>
                <a:cubicBezTo>
                  <a:pt x="490220" y="22834"/>
                  <a:pt x="530860" y="63474"/>
                  <a:pt x="563880" y="94801"/>
                </a:cubicBezTo>
                <a:cubicBezTo>
                  <a:pt x="596900" y="126128"/>
                  <a:pt x="640080" y="162534"/>
                  <a:pt x="660400" y="196401"/>
                </a:cubicBezTo>
                <a:cubicBezTo>
                  <a:pt x="680720" y="230268"/>
                  <a:pt x="685800" y="265828"/>
                  <a:pt x="685800" y="298001"/>
                </a:cubicBezTo>
                <a:cubicBezTo>
                  <a:pt x="685800" y="330174"/>
                  <a:pt x="666327" y="364888"/>
                  <a:pt x="660400" y="389441"/>
                </a:cubicBezTo>
                <a:cubicBezTo>
                  <a:pt x="654473" y="413994"/>
                  <a:pt x="648547" y="419921"/>
                  <a:pt x="650240" y="445321"/>
                </a:cubicBezTo>
                <a:cubicBezTo>
                  <a:pt x="651933" y="470721"/>
                  <a:pt x="638387" y="509668"/>
                  <a:pt x="670560" y="541841"/>
                </a:cubicBezTo>
                <a:cubicBezTo>
                  <a:pt x="702733" y="574014"/>
                  <a:pt x="799253" y="615501"/>
                  <a:pt x="843280" y="638361"/>
                </a:cubicBezTo>
                <a:cubicBezTo>
                  <a:pt x="887307" y="661221"/>
                  <a:pt x="911860" y="654448"/>
                  <a:pt x="934720" y="679001"/>
                </a:cubicBezTo>
                <a:cubicBezTo>
                  <a:pt x="957580" y="703554"/>
                  <a:pt x="971127" y="752661"/>
                  <a:pt x="980440" y="785681"/>
                </a:cubicBezTo>
                <a:cubicBezTo>
                  <a:pt x="989753" y="818701"/>
                  <a:pt x="960120" y="855108"/>
                  <a:pt x="990600" y="877121"/>
                </a:cubicBezTo>
                <a:cubicBezTo>
                  <a:pt x="1021080" y="899134"/>
                  <a:pt x="1120140" y="891514"/>
                  <a:pt x="1163320" y="917761"/>
                </a:cubicBezTo>
                <a:cubicBezTo>
                  <a:pt x="1206500" y="944008"/>
                  <a:pt x="1235287" y="997348"/>
                  <a:pt x="1249680" y="1034601"/>
                </a:cubicBezTo>
                <a:cubicBezTo>
                  <a:pt x="1264073" y="1071854"/>
                  <a:pt x="1261533" y="1101488"/>
                  <a:pt x="1249680" y="1141281"/>
                </a:cubicBezTo>
                <a:cubicBezTo>
                  <a:pt x="1237827" y="1181074"/>
                  <a:pt x="1208193" y="1234414"/>
                  <a:pt x="1178560" y="1273361"/>
                </a:cubicBezTo>
                <a:cubicBezTo>
                  <a:pt x="1148927" y="1312308"/>
                  <a:pt x="1093893" y="1336014"/>
                  <a:pt x="1071880" y="1374961"/>
                </a:cubicBezTo>
                <a:cubicBezTo>
                  <a:pt x="1049867" y="1413908"/>
                  <a:pt x="1049867" y="1476561"/>
                  <a:pt x="1046480" y="1507041"/>
                </a:cubicBezTo>
                <a:cubicBezTo>
                  <a:pt x="1043093" y="1537521"/>
                  <a:pt x="1056640" y="1534134"/>
                  <a:pt x="1051560" y="1557841"/>
                </a:cubicBezTo>
                <a:cubicBezTo>
                  <a:pt x="1046480" y="1581548"/>
                  <a:pt x="1018540" y="1616261"/>
                  <a:pt x="1016000" y="1649281"/>
                </a:cubicBezTo>
                <a:cubicBezTo>
                  <a:pt x="1013460" y="1682301"/>
                  <a:pt x="1015153" y="1700081"/>
                  <a:pt x="1036320" y="1755961"/>
                </a:cubicBezTo>
                <a:cubicBezTo>
                  <a:pt x="1057487" y="1811841"/>
                  <a:pt x="1114213" y="1928681"/>
                  <a:pt x="1143000" y="1984561"/>
                </a:cubicBezTo>
                <a:cubicBezTo>
                  <a:pt x="1171787" y="2040441"/>
                  <a:pt x="1192107" y="2038748"/>
                  <a:pt x="1209040" y="2091241"/>
                </a:cubicBezTo>
                <a:cubicBezTo>
                  <a:pt x="1225973" y="2143734"/>
                  <a:pt x="1242060" y="2235174"/>
                  <a:pt x="1244600" y="2299521"/>
                </a:cubicBezTo>
                <a:cubicBezTo>
                  <a:pt x="1247140" y="2363868"/>
                  <a:pt x="1252220" y="2417208"/>
                  <a:pt x="1224280" y="2477321"/>
                </a:cubicBezTo>
                <a:cubicBezTo>
                  <a:pt x="1196340" y="2537434"/>
                  <a:pt x="1103207" y="2574688"/>
                  <a:pt x="1076960" y="2660201"/>
                </a:cubicBezTo>
                <a:cubicBezTo>
                  <a:pt x="1050713" y="2745714"/>
                  <a:pt x="1076960" y="2921821"/>
                  <a:pt x="1066800" y="2990401"/>
                </a:cubicBezTo>
                <a:cubicBezTo>
                  <a:pt x="1056640" y="3058981"/>
                  <a:pt x="1065107" y="3062368"/>
                  <a:pt x="1016000" y="3071681"/>
                </a:cubicBezTo>
                <a:cubicBezTo>
                  <a:pt x="966893" y="3080994"/>
                  <a:pt x="831427" y="3053054"/>
                  <a:pt x="772160" y="3046281"/>
                </a:cubicBezTo>
                <a:cubicBezTo>
                  <a:pt x="712893" y="3039508"/>
                  <a:pt x="692573" y="3024268"/>
                  <a:pt x="660400" y="3031041"/>
                </a:cubicBezTo>
                <a:cubicBezTo>
                  <a:pt x="628227" y="3037814"/>
                  <a:pt x="584200" y="3060674"/>
                  <a:pt x="579120" y="3086921"/>
                </a:cubicBezTo>
                <a:cubicBezTo>
                  <a:pt x="574040" y="3113168"/>
                  <a:pt x="602827" y="3151268"/>
                  <a:pt x="629920" y="3188521"/>
                </a:cubicBezTo>
                <a:cubicBezTo>
                  <a:pt x="657013" y="3225774"/>
                  <a:pt x="739140" y="3271494"/>
                  <a:pt x="741680" y="3310441"/>
                </a:cubicBezTo>
                <a:cubicBezTo>
                  <a:pt x="744220" y="3349388"/>
                  <a:pt x="676487" y="3390028"/>
                  <a:pt x="645160" y="3422201"/>
                </a:cubicBezTo>
                <a:cubicBezTo>
                  <a:pt x="613833" y="3454374"/>
                  <a:pt x="574887" y="3465381"/>
                  <a:pt x="553720" y="3503481"/>
                </a:cubicBezTo>
                <a:cubicBezTo>
                  <a:pt x="532553" y="3541581"/>
                  <a:pt x="566420" y="3632174"/>
                  <a:pt x="518160" y="3650801"/>
                </a:cubicBezTo>
                <a:cubicBezTo>
                  <a:pt x="469900" y="3669428"/>
                  <a:pt x="366607" y="3671968"/>
                  <a:pt x="304800" y="3666041"/>
                </a:cubicBezTo>
                <a:cubicBezTo>
                  <a:pt x="242993" y="3660114"/>
                  <a:pt x="158327" y="3557668"/>
                  <a:pt x="106680" y="3539041"/>
                </a:cubicBezTo>
                <a:cubicBezTo>
                  <a:pt x="55033" y="3520414"/>
                  <a:pt x="25400" y="3533961"/>
                  <a:pt x="0" y="35238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Freeform 210"/>
          <p:cNvSpPr/>
          <p:nvPr/>
        </p:nvSpPr>
        <p:spPr>
          <a:xfrm>
            <a:off x="236220" y="2445532"/>
            <a:ext cx="1417515" cy="3826001"/>
          </a:xfrm>
          <a:custGeom>
            <a:avLst/>
            <a:gdLst>
              <a:gd name="connsiteX0" fmla="*/ 7620 w 1417515"/>
              <a:gd name="connsiteY0" fmla="*/ 3658088 h 3826001"/>
              <a:gd name="connsiteX1" fmla="*/ 228600 w 1417515"/>
              <a:gd name="connsiteY1" fmla="*/ 3764768 h 3826001"/>
              <a:gd name="connsiteX2" fmla="*/ 426720 w 1417515"/>
              <a:gd name="connsiteY2" fmla="*/ 3825728 h 3826001"/>
              <a:gd name="connsiteX3" fmla="*/ 586740 w 1417515"/>
              <a:gd name="connsiteY3" fmla="*/ 3741908 h 3826001"/>
              <a:gd name="connsiteX4" fmla="*/ 670560 w 1417515"/>
              <a:gd name="connsiteY4" fmla="*/ 3574268 h 3826001"/>
              <a:gd name="connsiteX5" fmla="*/ 838200 w 1417515"/>
              <a:gd name="connsiteY5" fmla="*/ 3459968 h 3826001"/>
              <a:gd name="connsiteX6" fmla="*/ 784860 w 1417515"/>
              <a:gd name="connsiteY6" fmla="*/ 3353288 h 3826001"/>
              <a:gd name="connsiteX7" fmla="*/ 716280 w 1417515"/>
              <a:gd name="connsiteY7" fmla="*/ 3208508 h 3826001"/>
              <a:gd name="connsiteX8" fmla="*/ 739140 w 1417515"/>
              <a:gd name="connsiteY8" fmla="*/ 3147548 h 3826001"/>
              <a:gd name="connsiteX9" fmla="*/ 1051560 w 1417515"/>
              <a:gd name="connsiteY9" fmla="*/ 3185648 h 3826001"/>
              <a:gd name="connsiteX10" fmla="*/ 1181100 w 1417515"/>
              <a:gd name="connsiteY10" fmla="*/ 3086588 h 3826001"/>
              <a:gd name="connsiteX11" fmla="*/ 1173480 w 1417515"/>
              <a:gd name="connsiteY11" fmla="*/ 2835128 h 3826001"/>
              <a:gd name="connsiteX12" fmla="*/ 1173480 w 1417515"/>
              <a:gd name="connsiteY12" fmla="*/ 2697968 h 3826001"/>
              <a:gd name="connsiteX13" fmla="*/ 1303020 w 1417515"/>
              <a:gd name="connsiteY13" fmla="*/ 2522708 h 3826001"/>
              <a:gd name="connsiteX14" fmla="*/ 1333500 w 1417515"/>
              <a:gd name="connsiteY14" fmla="*/ 2370308 h 3826001"/>
              <a:gd name="connsiteX15" fmla="*/ 1257300 w 1417515"/>
              <a:gd name="connsiteY15" fmla="*/ 2179808 h 3826001"/>
              <a:gd name="connsiteX16" fmla="*/ 1135380 w 1417515"/>
              <a:gd name="connsiteY16" fmla="*/ 1913108 h 3826001"/>
              <a:gd name="connsiteX17" fmla="*/ 1097280 w 1417515"/>
              <a:gd name="connsiteY17" fmla="*/ 1722608 h 3826001"/>
              <a:gd name="connsiteX18" fmla="*/ 1127760 w 1417515"/>
              <a:gd name="connsiteY18" fmla="*/ 1524488 h 3826001"/>
              <a:gd name="connsiteX19" fmla="*/ 1257300 w 1417515"/>
              <a:gd name="connsiteY19" fmla="*/ 1372088 h 3826001"/>
              <a:gd name="connsiteX20" fmla="*/ 1356360 w 1417515"/>
              <a:gd name="connsiteY20" fmla="*/ 1273028 h 3826001"/>
              <a:gd name="connsiteX21" fmla="*/ 1386840 w 1417515"/>
              <a:gd name="connsiteY21" fmla="*/ 1074908 h 3826001"/>
              <a:gd name="connsiteX22" fmla="*/ 1417320 w 1417515"/>
              <a:gd name="connsiteY22" fmla="*/ 998708 h 3826001"/>
              <a:gd name="connsiteX23" fmla="*/ 1371600 w 1417515"/>
              <a:gd name="connsiteY23" fmla="*/ 930128 h 3826001"/>
              <a:gd name="connsiteX24" fmla="*/ 1257300 w 1417515"/>
              <a:gd name="connsiteY24" fmla="*/ 914888 h 3826001"/>
              <a:gd name="connsiteX25" fmla="*/ 1097280 w 1417515"/>
              <a:gd name="connsiteY25" fmla="*/ 922508 h 3826001"/>
              <a:gd name="connsiteX26" fmla="*/ 1021080 w 1417515"/>
              <a:gd name="connsiteY26" fmla="*/ 777728 h 3826001"/>
              <a:gd name="connsiteX27" fmla="*/ 944880 w 1417515"/>
              <a:gd name="connsiteY27" fmla="*/ 701528 h 3826001"/>
              <a:gd name="connsiteX28" fmla="*/ 800100 w 1417515"/>
              <a:gd name="connsiteY28" fmla="*/ 632948 h 3826001"/>
              <a:gd name="connsiteX29" fmla="*/ 693420 w 1417515"/>
              <a:gd name="connsiteY29" fmla="*/ 579608 h 3826001"/>
              <a:gd name="connsiteX30" fmla="*/ 731520 w 1417515"/>
              <a:gd name="connsiteY30" fmla="*/ 366248 h 3826001"/>
              <a:gd name="connsiteX31" fmla="*/ 655320 w 1417515"/>
              <a:gd name="connsiteY31" fmla="*/ 198608 h 3826001"/>
              <a:gd name="connsiteX32" fmla="*/ 502920 w 1417515"/>
              <a:gd name="connsiteY32" fmla="*/ 30968 h 3826001"/>
              <a:gd name="connsiteX33" fmla="*/ 419100 w 1417515"/>
              <a:gd name="connsiteY33" fmla="*/ 488 h 3826001"/>
              <a:gd name="connsiteX34" fmla="*/ 266700 w 1417515"/>
              <a:gd name="connsiteY34" fmla="*/ 38588 h 3826001"/>
              <a:gd name="connsiteX35" fmla="*/ 175260 w 1417515"/>
              <a:gd name="connsiteY35" fmla="*/ 168128 h 3826001"/>
              <a:gd name="connsiteX36" fmla="*/ 137160 w 1417515"/>
              <a:gd name="connsiteY36" fmla="*/ 183368 h 3826001"/>
              <a:gd name="connsiteX37" fmla="*/ 30480 w 1417515"/>
              <a:gd name="connsiteY37" fmla="*/ 122408 h 3826001"/>
              <a:gd name="connsiteX38" fmla="*/ 0 w 1417515"/>
              <a:gd name="connsiteY38" fmla="*/ 114788 h 382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17515" h="3826001">
                <a:moveTo>
                  <a:pt x="7620" y="3658088"/>
                </a:moveTo>
                <a:cubicBezTo>
                  <a:pt x="83185" y="3697458"/>
                  <a:pt x="158750" y="3736828"/>
                  <a:pt x="228600" y="3764768"/>
                </a:cubicBezTo>
                <a:cubicBezTo>
                  <a:pt x="298450" y="3792708"/>
                  <a:pt x="367030" y="3829538"/>
                  <a:pt x="426720" y="3825728"/>
                </a:cubicBezTo>
                <a:cubicBezTo>
                  <a:pt x="486410" y="3821918"/>
                  <a:pt x="546100" y="3783818"/>
                  <a:pt x="586740" y="3741908"/>
                </a:cubicBezTo>
                <a:cubicBezTo>
                  <a:pt x="627380" y="3699998"/>
                  <a:pt x="628650" y="3621258"/>
                  <a:pt x="670560" y="3574268"/>
                </a:cubicBezTo>
                <a:cubicBezTo>
                  <a:pt x="712470" y="3527278"/>
                  <a:pt x="819150" y="3496798"/>
                  <a:pt x="838200" y="3459968"/>
                </a:cubicBezTo>
                <a:cubicBezTo>
                  <a:pt x="857250" y="3423138"/>
                  <a:pt x="805180" y="3395198"/>
                  <a:pt x="784860" y="3353288"/>
                </a:cubicBezTo>
                <a:cubicBezTo>
                  <a:pt x="764540" y="3311378"/>
                  <a:pt x="723900" y="3242798"/>
                  <a:pt x="716280" y="3208508"/>
                </a:cubicBezTo>
                <a:cubicBezTo>
                  <a:pt x="708660" y="3174218"/>
                  <a:pt x="683260" y="3151358"/>
                  <a:pt x="739140" y="3147548"/>
                </a:cubicBezTo>
                <a:cubicBezTo>
                  <a:pt x="795020" y="3143738"/>
                  <a:pt x="977900" y="3195808"/>
                  <a:pt x="1051560" y="3185648"/>
                </a:cubicBezTo>
                <a:cubicBezTo>
                  <a:pt x="1125220" y="3175488"/>
                  <a:pt x="1160780" y="3145008"/>
                  <a:pt x="1181100" y="3086588"/>
                </a:cubicBezTo>
                <a:cubicBezTo>
                  <a:pt x="1201420" y="3028168"/>
                  <a:pt x="1174750" y="2899898"/>
                  <a:pt x="1173480" y="2835128"/>
                </a:cubicBezTo>
                <a:cubicBezTo>
                  <a:pt x="1172210" y="2770358"/>
                  <a:pt x="1151890" y="2750038"/>
                  <a:pt x="1173480" y="2697968"/>
                </a:cubicBezTo>
                <a:cubicBezTo>
                  <a:pt x="1195070" y="2645898"/>
                  <a:pt x="1276350" y="2577318"/>
                  <a:pt x="1303020" y="2522708"/>
                </a:cubicBezTo>
                <a:cubicBezTo>
                  <a:pt x="1329690" y="2468098"/>
                  <a:pt x="1341120" y="2427458"/>
                  <a:pt x="1333500" y="2370308"/>
                </a:cubicBezTo>
                <a:cubicBezTo>
                  <a:pt x="1325880" y="2313158"/>
                  <a:pt x="1290320" y="2256008"/>
                  <a:pt x="1257300" y="2179808"/>
                </a:cubicBezTo>
                <a:cubicBezTo>
                  <a:pt x="1224280" y="2103608"/>
                  <a:pt x="1162050" y="1989308"/>
                  <a:pt x="1135380" y="1913108"/>
                </a:cubicBezTo>
                <a:cubicBezTo>
                  <a:pt x="1108710" y="1836908"/>
                  <a:pt x="1098550" y="1787378"/>
                  <a:pt x="1097280" y="1722608"/>
                </a:cubicBezTo>
                <a:cubicBezTo>
                  <a:pt x="1096010" y="1657838"/>
                  <a:pt x="1101090" y="1582908"/>
                  <a:pt x="1127760" y="1524488"/>
                </a:cubicBezTo>
                <a:cubicBezTo>
                  <a:pt x="1154430" y="1466068"/>
                  <a:pt x="1219200" y="1413998"/>
                  <a:pt x="1257300" y="1372088"/>
                </a:cubicBezTo>
                <a:cubicBezTo>
                  <a:pt x="1295400" y="1330178"/>
                  <a:pt x="1334770" y="1322558"/>
                  <a:pt x="1356360" y="1273028"/>
                </a:cubicBezTo>
                <a:cubicBezTo>
                  <a:pt x="1377950" y="1223498"/>
                  <a:pt x="1376680" y="1120628"/>
                  <a:pt x="1386840" y="1074908"/>
                </a:cubicBezTo>
                <a:cubicBezTo>
                  <a:pt x="1397000" y="1029188"/>
                  <a:pt x="1419860" y="1022838"/>
                  <a:pt x="1417320" y="998708"/>
                </a:cubicBezTo>
                <a:cubicBezTo>
                  <a:pt x="1414780" y="974578"/>
                  <a:pt x="1398270" y="944098"/>
                  <a:pt x="1371600" y="930128"/>
                </a:cubicBezTo>
                <a:cubicBezTo>
                  <a:pt x="1344930" y="916158"/>
                  <a:pt x="1303020" y="916158"/>
                  <a:pt x="1257300" y="914888"/>
                </a:cubicBezTo>
                <a:cubicBezTo>
                  <a:pt x="1211580" y="913618"/>
                  <a:pt x="1136650" y="945368"/>
                  <a:pt x="1097280" y="922508"/>
                </a:cubicBezTo>
                <a:cubicBezTo>
                  <a:pt x="1057910" y="899648"/>
                  <a:pt x="1046480" y="814558"/>
                  <a:pt x="1021080" y="777728"/>
                </a:cubicBezTo>
                <a:cubicBezTo>
                  <a:pt x="995680" y="740898"/>
                  <a:pt x="981710" y="725658"/>
                  <a:pt x="944880" y="701528"/>
                </a:cubicBezTo>
                <a:cubicBezTo>
                  <a:pt x="908050" y="677398"/>
                  <a:pt x="842010" y="653268"/>
                  <a:pt x="800100" y="632948"/>
                </a:cubicBezTo>
                <a:cubicBezTo>
                  <a:pt x="758190" y="612628"/>
                  <a:pt x="704850" y="624058"/>
                  <a:pt x="693420" y="579608"/>
                </a:cubicBezTo>
                <a:cubicBezTo>
                  <a:pt x="681990" y="535158"/>
                  <a:pt x="737870" y="429748"/>
                  <a:pt x="731520" y="366248"/>
                </a:cubicBezTo>
                <a:cubicBezTo>
                  <a:pt x="725170" y="302748"/>
                  <a:pt x="693420" y="254488"/>
                  <a:pt x="655320" y="198608"/>
                </a:cubicBezTo>
                <a:cubicBezTo>
                  <a:pt x="617220" y="142728"/>
                  <a:pt x="542290" y="63988"/>
                  <a:pt x="502920" y="30968"/>
                </a:cubicBezTo>
                <a:cubicBezTo>
                  <a:pt x="463550" y="-2052"/>
                  <a:pt x="458470" y="-782"/>
                  <a:pt x="419100" y="488"/>
                </a:cubicBezTo>
                <a:cubicBezTo>
                  <a:pt x="379730" y="1758"/>
                  <a:pt x="307340" y="10648"/>
                  <a:pt x="266700" y="38588"/>
                </a:cubicBezTo>
                <a:cubicBezTo>
                  <a:pt x="226060" y="66528"/>
                  <a:pt x="196850" y="143998"/>
                  <a:pt x="175260" y="168128"/>
                </a:cubicBezTo>
                <a:cubicBezTo>
                  <a:pt x="153670" y="192258"/>
                  <a:pt x="161290" y="190988"/>
                  <a:pt x="137160" y="183368"/>
                </a:cubicBezTo>
                <a:cubicBezTo>
                  <a:pt x="113030" y="175748"/>
                  <a:pt x="53340" y="133838"/>
                  <a:pt x="30480" y="122408"/>
                </a:cubicBezTo>
                <a:cubicBezTo>
                  <a:pt x="7620" y="110978"/>
                  <a:pt x="2540" y="116058"/>
                  <a:pt x="0" y="11478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Freeform 211"/>
          <p:cNvSpPr/>
          <p:nvPr/>
        </p:nvSpPr>
        <p:spPr>
          <a:xfrm>
            <a:off x="243840" y="2353836"/>
            <a:ext cx="1512425" cy="3977056"/>
          </a:xfrm>
          <a:custGeom>
            <a:avLst/>
            <a:gdLst>
              <a:gd name="connsiteX0" fmla="*/ 0 w 1512425"/>
              <a:gd name="connsiteY0" fmla="*/ 3833564 h 3977016"/>
              <a:gd name="connsiteX1" fmla="*/ 121920 w 1512425"/>
              <a:gd name="connsiteY1" fmla="*/ 3871664 h 3977016"/>
              <a:gd name="connsiteX2" fmla="*/ 304800 w 1512425"/>
              <a:gd name="connsiteY2" fmla="*/ 3963104 h 3977016"/>
              <a:gd name="connsiteX3" fmla="*/ 533400 w 1512425"/>
              <a:gd name="connsiteY3" fmla="*/ 3963104 h 3977016"/>
              <a:gd name="connsiteX4" fmla="*/ 701040 w 1512425"/>
              <a:gd name="connsiteY4" fmla="*/ 3833564 h 3977016"/>
              <a:gd name="connsiteX5" fmla="*/ 746760 w 1512425"/>
              <a:gd name="connsiteY5" fmla="*/ 3696404 h 3977016"/>
              <a:gd name="connsiteX6" fmla="*/ 922020 w 1512425"/>
              <a:gd name="connsiteY6" fmla="*/ 3627824 h 3977016"/>
              <a:gd name="connsiteX7" fmla="*/ 944880 w 1512425"/>
              <a:gd name="connsiteY7" fmla="*/ 3536384 h 3977016"/>
              <a:gd name="connsiteX8" fmla="*/ 853440 w 1512425"/>
              <a:gd name="connsiteY8" fmla="*/ 3383984 h 3977016"/>
              <a:gd name="connsiteX9" fmla="*/ 853440 w 1512425"/>
              <a:gd name="connsiteY9" fmla="*/ 3315404 h 3977016"/>
              <a:gd name="connsiteX10" fmla="*/ 1112520 w 1512425"/>
              <a:gd name="connsiteY10" fmla="*/ 3361124 h 3977016"/>
              <a:gd name="connsiteX11" fmla="*/ 1219200 w 1512425"/>
              <a:gd name="connsiteY11" fmla="*/ 3262064 h 3977016"/>
              <a:gd name="connsiteX12" fmla="*/ 1272540 w 1512425"/>
              <a:gd name="connsiteY12" fmla="*/ 3041084 h 3977016"/>
              <a:gd name="connsiteX13" fmla="*/ 1257300 w 1512425"/>
              <a:gd name="connsiteY13" fmla="*/ 2934404 h 3977016"/>
              <a:gd name="connsiteX14" fmla="*/ 1188720 w 1512425"/>
              <a:gd name="connsiteY14" fmla="*/ 2850584 h 3977016"/>
              <a:gd name="connsiteX15" fmla="*/ 1272540 w 1512425"/>
              <a:gd name="connsiteY15" fmla="*/ 2713424 h 3977016"/>
              <a:gd name="connsiteX16" fmla="*/ 1402080 w 1512425"/>
              <a:gd name="connsiteY16" fmla="*/ 2591504 h 3977016"/>
              <a:gd name="connsiteX17" fmla="*/ 1424940 w 1512425"/>
              <a:gd name="connsiteY17" fmla="*/ 2484824 h 3977016"/>
              <a:gd name="connsiteX18" fmla="*/ 1325880 w 1512425"/>
              <a:gd name="connsiteY18" fmla="*/ 2317184 h 3977016"/>
              <a:gd name="connsiteX19" fmla="*/ 1333500 w 1512425"/>
              <a:gd name="connsiteY19" fmla="*/ 2225744 h 3977016"/>
              <a:gd name="connsiteX20" fmla="*/ 1203960 w 1512425"/>
              <a:gd name="connsiteY20" fmla="*/ 2012384 h 3977016"/>
              <a:gd name="connsiteX21" fmla="*/ 1165860 w 1512425"/>
              <a:gd name="connsiteY21" fmla="*/ 1799024 h 3977016"/>
              <a:gd name="connsiteX22" fmla="*/ 1280160 w 1512425"/>
              <a:gd name="connsiteY22" fmla="*/ 1570424 h 3977016"/>
              <a:gd name="connsiteX23" fmla="*/ 1440180 w 1512425"/>
              <a:gd name="connsiteY23" fmla="*/ 1379924 h 3977016"/>
              <a:gd name="connsiteX24" fmla="*/ 1463040 w 1512425"/>
              <a:gd name="connsiteY24" fmla="*/ 1212284 h 3977016"/>
              <a:gd name="connsiteX25" fmla="*/ 1508760 w 1512425"/>
              <a:gd name="connsiteY25" fmla="*/ 1082744 h 3977016"/>
              <a:gd name="connsiteX26" fmla="*/ 1356360 w 1512425"/>
              <a:gd name="connsiteY26" fmla="*/ 915104 h 3977016"/>
              <a:gd name="connsiteX27" fmla="*/ 1165860 w 1512425"/>
              <a:gd name="connsiteY27" fmla="*/ 960824 h 3977016"/>
              <a:gd name="connsiteX28" fmla="*/ 1036320 w 1512425"/>
              <a:gd name="connsiteY28" fmla="*/ 838904 h 3977016"/>
              <a:gd name="connsiteX29" fmla="*/ 929640 w 1512425"/>
              <a:gd name="connsiteY29" fmla="*/ 701744 h 3977016"/>
              <a:gd name="connsiteX30" fmla="*/ 762000 w 1512425"/>
              <a:gd name="connsiteY30" fmla="*/ 640784 h 3977016"/>
              <a:gd name="connsiteX31" fmla="*/ 792480 w 1512425"/>
              <a:gd name="connsiteY31" fmla="*/ 389324 h 3977016"/>
              <a:gd name="connsiteX32" fmla="*/ 693420 w 1512425"/>
              <a:gd name="connsiteY32" fmla="*/ 214064 h 3977016"/>
              <a:gd name="connsiteX33" fmla="*/ 541020 w 1512425"/>
              <a:gd name="connsiteY33" fmla="*/ 54044 h 3977016"/>
              <a:gd name="connsiteX34" fmla="*/ 419100 w 1512425"/>
              <a:gd name="connsiteY34" fmla="*/ 704 h 3977016"/>
              <a:gd name="connsiteX35" fmla="*/ 236220 w 1512425"/>
              <a:gd name="connsiteY35" fmla="*/ 84524 h 3977016"/>
              <a:gd name="connsiteX36" fmla="*/ 83820 w 1512425"/>
              <a:gd name="connsiteY36" fmla="*/ 168344 h 3977016"/>
              <a:gd name="connsiteX37" fmla="*/ 0 w 1512425"/>
              <a:gd name="connsiteY37" fmla="*/ 137864 h 3977016"/>
              <a:gd name="connsiteX0" fmla="*/ 0 w 1512425"/>
              <a:gd name="connsiteY0" fmla="*/ 3833604 h 3977056"/>
              <a:gd name="connsiteX1" fmla="*/ 121920 w 1512425"/>
              <a:gd name="connsiteY1" fmla="*/ 3871704 h 3977056"/>
              <a:gd name="connsiteX2" fmla="*/ 304800 w 1512425"/>
              <a:gd name="connsiteY2" fmla="*/ 3963144 h 3977056"/>
              <a:gd name="connsiteX3" fmla="*/ 533400 w 1512425"/>
              <a:gd name="connsiteY3" fmla="*/ 3963144 h 3977056"/>
              <a:gd name="connsiteX4" fmla="*/ 701040 w 1512425"/>
              <a:gd name="connsiteY4" fmla="*/ 3833604 h 3977056"/>
              <a:gd name="connsiteX5" fmla="*/ 746760 w 1512425"/>
              <a:gd name="connsiteY5" fmla="*/ 3696444 h 3977056"/>
              <a:gd name="connsiteX6" fmla="*/ 922020 w 1512425"/>
              <a:gd name="connsiteY6" fmla="*/ 3627864 h 3977056"/>
              <a:gd name="connsiteX7" fmla="*/ 944880 w 1512425"/>
              <a:gd name="connsiteY7" fmla="*/ 3536424 h 3977056"/>
              <a:gd name="connsiteX8" fmla="*/ 853440 w 1512425"/>
              <a:gd name="connsiteY8" fmla="*/ 3384024 h 3977056"/>
              <a:gd name="connsiteX9" fmla="*/ 853440 w 1512425"/>
              <a:gd name="connsiteY9" fmla="*/ 3315444 h 3977056"/>
              <a:gd name="connsiteX10" fmla="*/ 1112520 w 1512425"/>
              <a:gd name="connsiteY10" fmla="*/ 3361164 h 3977056"/>
              <a:gd name="connsiteX11" fmla="*/ 1219200 w 1512425"/>
              <a:gd name="connsiteY11" fmla="*/ 3262104 h 3977056"/>
              <a:gd name="connsiteX12" fmla="*/ 1272540 w 1512425"/>
              <a:gd name="connsiteY12" fmla="*/ 3041124 h 3977056"/>
              <a:gd name="connsiteX13" fmla="*/ 1257300 w 1512425"/>
              <a:gd name="connsiteY13" fmla="*/ 2934444 h 3977056"/>
              <a:gd name="connsiteX14" fmla="*/ 1188720 w 1512425"/>
              <a:gd name="connsiteY14" fmla="*/ 2850624 h 3977056"/>
              <a:gd name="connsiteX15" fmla="*/ 1272540 w 1512425"/>
              <a:gd name="connsiteY15" fmla="*/ 2713464 h 3977056"/>
              <a:gd name="connsiteX16" fmla="*/ 1402080 w 1512425"/>
              <a:gd name="connsiteY16" fmla="*/ 2591544 h 3977056"/>
              <a:gd name="connsiteX17" fmla="*/ 1424940 w 1512425"/>
              <a:gd name="connsiteY17" fmla="*/ 2484864 h 3977056"/>
              <a:gd name="connsiteX18" fmla="*/ 1325880 w 1512425"/>
              <a:gd name="connsiteY18" fmla="*/ 2317224 h 3977056"/>
              <a:gd name="connsiteX19" fmla="*/ 1333500 w 1512425"/>
              <a:gd name="connsiteY19" fmla="*/ 2225784 h 3977056"/>
              <a:gd name="connsiteX20" fmla="*/ 1203960 w 1512425"/>
              <a:gd name="connsiteY20" fmla="*/ 2012424 h 3977056"/>
              <a:gd name="connsiteX21" fmla="*/ 1165860 w 1512425"/>
              <a:gd name="connsiteY21" fmla="*/ 1799064 h 3977056"/>
              <a:gd name="connsiteX22" fmla="*/ 1280160 w 1512425"/>
              <a:gd name="connsiteY22" fmla="*/ 1570464 h 3977056"/>
              <a:gd name="connsiteX23" fmla="*/ 1440180 w 1512425"/>
              <a:gd name="connsiteY23" fmla="*/ 1379964 h 3977056"/>
              <a:gd name="connsiteX24" fmla="*/ 1463040 w 1512425"/>
              <a:gd name="connsiteY24" fmla="*/ 1212324 h 3977056"/>
              <a:gd name="connsiteX25" fmla="*/ 1508760 w 1512425"/>
              <a:gd name="connsiteY25" fmla="*/ 1082784 h 3977056"/>
              <a:gd name="connsiteX26" fmla="*/ 1356360 w 1512425"/>
              <a:gd name="connsiteY26" fmla="*/ 915144 h 3977056"/>
              <a:gd name="connsiteX27" fmla="*/ 1165860 w 1512425"/>
              <a:gd name="connsiteY27" fmla="*/ 960864 h 3977056"/>
              <a:gd name="connsiteX28" fmla="*/ 1036320 w 1512425"/>
              <a:gd name="connsiteY28" fmla="*/ 838944 h 3977056"/>
              <a:gd name="connsiteX29" fmla="*/ 929640 w 1512425"/>
              <a:gd name="connsiteY29" fmla="*/ 701784 h 3977056"/>
              <a:gd name="connsiteX30" fmla="*/ 762000 w 1512425"/>
              <a:gd name="connsiteY30" fmla="*/ 640824 h 3977056"/>
              <a:gd name="connsiteX31" fmla="*/ 792480 w 1512425"/>
              <a:gd name="connsiteY31" fmla="*/ 389364 h 3977056"/>
              <a:gd name="connsiteX32" fmla="*/ 661035 w 1512425"/>
              <a:gd name="connsiteY32" fmla="*/ 223629 h 3977056"/>
              <a:gd name="connsiteX33" fmla="*/ 541020 w 1512425"/>
              <a:gd name="connsiteY33" fmla="*/ 54084 h 3977056"/>
              <a:gd name="connsiteX34" fmla="*/ 419100 w 1512425"/>
              <a:gd name="connsiteY34" fmla="*/ 744 h 3977056"/>
              <a:gd name="connsiteX35" fmla="*/ 236220 w 1512425"/>
              <a:gd name="connsiteY35" fmla="*/ 84564 h 3977056"/>
              <a:gd name="connsiteX36" fmla="*/ 83820 w 1512425"/>
              <a:gd name="connsiteY36" fmla="*/ 168384 h 3977056"/>
              <a:gd name="connsiteX37" fmla="*/ 0 w 1512425"/>
              <a:gd name="connsiteY37" fmla="*/ 137904 h 3977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2425" h="3977056">
                <a:moveTo>
                  <a:pt x="0" y="3833604"/>
                </a:moveTo>
                <a:cubicBezTo>
                  <a:pt x="35560" y="3841859"/>
                  <a:pt x="71120" y="3850114"/>
                  <a:pt x="121920" y="3871704"/>
                </a:cubicBezTo>
                <a:cubicBezTo>
                  <a:pt x="172720" y="3893294"/>
                  <a:pt x="236220" y="3947904"/>
                  <a:pt x="304800" y="3963144"/>
                </a:cubicBezTo>
                <a:cubicBezTo>
                  <a:pt x="373380" y="3978384"/>
                  <a:pt x="467360" y="3984734"/>
                  <a:pt x="533400" y="3963144"/>
                </a:cubicBezTo>
                <a:cubicBezTo>
                  <a:pt x="599440" y="3941554"/>
                  <a:pt x="665480" y="3878054"/>
                  <a:pt x="701040" y="3833604"/>
                </a:cubicBezTo>
                <a:cubicBezTo>
                  <a:pt x="736600" y="3789154"/>
                  <a:pt x="709930" y="3730734"/>
                  <a:pt x="746760" y="3696444"/>
                </a:cubicBezTo>
                <a:cubicBezTo>
                  <a:pt x="783590" y="3662154"/>
                  <a:pt x="889000" y="3654534"/>
                  <a:pt x="922020" y="3627864"/>
                </a:cubicBezTo>
                <a:cubicBezTo>
                  <a:pt x="955040" y="3601194"/>
                  <a:pt x="956310" y="3577064"/>
                  <a:pt x="944880" y="3536424"/>
                </a:cubicBezTo>
                <a:cubicBezTo>
                  <a:pt x="933450" y="3495784"/>
                  <a:pt x="868680" y="3420854"/>
                  <a:pt x="853440" y="3384024"/>
                </a:cubicBezTo>
                <a:cubicBezTo>
                  <a:pt x="838200" y="3347194"/>
                  <a:pt x="810260" y="3319254"/>
                  <a:pt x="853440" y="3315444"/>
                </a:cubicBezTo>
                <a:cubicBezTo>
                  <a:pt x="896620" y="3311634"/>
                  <a:pt x="1051560" y="3370054"/>
                  <a:pt x="1112520" y="3361164"/>
                </a:cubicBezTo>
                <a:cubicBezTo>
                  <a:pt x="1173480" y="3352274"/>
                  <a:pt x="1192530" y="3315444"/>
                  <a:pt x="1219200" y="3262104"/>
                </a:cubicBezTo>
                <a:cubicBezTo>
                  <a:pt x="1245870" y="3208764"/>
                  <a:pt x="1266190" y="3095734"/>
                  <a:pt x="1272540" y="3041124"/>
                </a:cubicBezTo>
                <a:cubicBezTo>
                  <a:pt x="1278890" y="2986514"/>
                  <a:pt x="1271270" y="2966194"/>
                  <a:pt x="1257300" y="2934444"/>
                </a:cubicBezTo>
                <a:cubicBezTo>
                  <a:pt x="1243330" y="2902694"/>
                  <a:pt x="1186180" y="2887454"/>
                  <a:pt x="1188720" y="2850624"/>
                </a:cubicBezTo>
                <a:cubicBezTo>
                  <a:pt x="1191260" y="2813794"/>
                  <a:pt x="1236980" y="2756644"/>
                  <a:pt x="1272540" y="2713464"/>
                </a:cubicBezTo>
                <a:cubicBezTo>
                  <a:pt x="1308100" y="2670284"/>
                  <a:pt x="1376680" y="2629644"/>
                  <a:pt x="1402080" y="2591544"/>
                </a:cubicBezTo>
                <a:cubicBezTo>
                  <a:pt x="1427480" y="2553444"/>
                  <a:pt x="1437640" y="2530584"/>
                  <a:pt x="1424940" y="2484864"/>
                </a:cubicBezTo>
                <a:cubicBezTo>
                  <a:pt x="1412240" y="2439144"/>
                  <a:pt x="1341120" y="2360404"/>
                  <a:pt x="1325880" y="2317224"/>
                </a:cubicBezTo>
                <a:cubicBezTo>
                  <a:pt x="1310640" y="2274044"/>
                  <a:pt x="1353820" y="2276584"/>
                  <a:pt x="1333500" y="2225784"/>
                </a:cubicBezTo>
                <a:cubicBezTo>
                  <a:pt x="1313180" y="2174984"/>
                  <a:pt x="1231900" y="2083544"/>
                  <a:pt x="1203960" y="2012424"/>
                </a:cubicBezTo>
                <a:cubicBezTo>
                  <a:pt x="1176020" y="1941304"/>
                  <a:pt x="1153160" y="1872724"/>
                  <a:pt x="1165860" y="1799064"/>
                </a:cubicBezTo>
                <a:cubicBezTo>
                  <a:pt x="1178560" y="1725404"/>
                  <a:pt x="1234440" y="1640314"/>
                  <a:pt x="1280160" y="1570464"/>
                </a:cubicBezTo>
                <a:cubicBezTo>
                  <a:pt x="1325880" y="1500614"/>
                  <a:pt x="1409700" y="1439654"/>
                  <a:pt x="1440180" y="1379964"/>
                </a:cubicBezTo>
                <a:cubicBezTo>
                  <a:pt x="1470660" y="1320274"/>
                  <a:pt x="1451610" y="1261854"/>
                  <a:pt x="1463040" y="1212324"/>
                </a:cubicBezTo>
                <a:cubicBezTo>
                  <a:pt x="1474470" y="1162794"/>
                  <a:pt x="1526540" y="1132314"/>
                  <a:pt x="1508760" y="1082784"/>
                </a:cubicBezTo>
                <a:cubicBezTo>
                  <a:pt x="1490980" y="1033254"/>
                  <a:pt x="1413510" y="935464"/>
                  <a:pt x="1356360" y="915144"/>
                </a:cubicBezTo>
                <a:cubicBezTo>
                  <a:pt x="1299210" y="894824"/>
                  <a:pt x="1219200" y="973564"/>
                  <a:pt x="1165860" y="960864"/>
                </a:cubicBezTo>
                <a:cubicBezTo>
                  <a:pt x="1112520" y="948164"/>
                  <a:pt x="1075690" y="882124"/>
                  <a:pt x="1036320" y="838944"/>
                </a:cubicBezTo>
                <a:cubicBezTo>
                  <a:pt x="996950" y="795764"/>
                  <a:pt x="975360" y="734804"/>
                  <a:pt x="929640" y="701784"/>
                </a:cubicBezTo>
                <a:cubicBezTo>
                  <a:pt x="883920" y="668764"/>
                  <a:pt x="784860" y="692894"/>
                  <a:pt x="762000" y="640824"/>
                </a:cubicBezTo>
                <a:cubicBezTo>
                  <a:pt x="739140" y="588754"/>
                  <a:pt x="809307" y="458896"/>
                  <a:pt x="792480" y="389364"/>
                </a:cubicBezTo>
                <a:cubicBezTo>
                  <a:pt x="775653" y="319832"/>
                  <a:pt x="702945" y="279509"/>
                  <a:pt x="661035" y="223629"/>
                </a:cubicBezTo>
                <a:cubicBezTo>
                  <a:pt x="619125" y="167749"/>
                  <a:pt x="581343" y="91232"/>
                  <a:pt x="541020" y="54084"/>
                </a:cubicBezTo>
                <a:cubicBezTo>
                  <a:pt x="500698" y="16937"/>
                  <a:pt x="469900" y="-4336"/>
                  <a:pt x="419100" y="744"/>
                </a:cubicBezTo>
                <a:cubicBezTo>
                  <a:pt x="368300" y="5824"/>
                  <a:pt x="292100" y="56624"/>
                  <a:pt x="236220" y="84564"/>
                </a:cubicBezTo>
                <a:cubicBezTo>
                  <a:pt x="180340" y="112504"/>
                  <a:pt x="123190" y="159494"/>
                  <a:pt x="83820" y="168384"/>
                </a:cubicBezTo>
                <a:cubicBezTo>
                  <a:pt x="44450" y="177274"/>
                  <a:pt x="22225" y="157589"/>
                  <a:pt x="0" y="137904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>
            <a:off x="220980" y="2288531"/>
            <a:ext cx="1677046" cy="4091411"/>
          </a:xfrm>
          <a:custGeom>
            <a:avLst/>
            <a:gdLst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99160 w 1677046"/>
              <a:gd name="connsiteY5" fmla="*/ 408103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85825 w 1677046"/>
              <a:gd name="connsiteY5" fmla="*/ 417628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714375 w 1677046"/>
              <a:gd name="connsiteY5" fmla="*/ 225223 h 4090565"/>
              <a:gd name="connsiteX6" fmla="*/ 885825 w 1677046"/>
              <a:gd name="connsiteY6" fmla="*/ 417628 h 4090565"/>
              <a:gd name="connsiteX7" fmla="*/ 830580 w 1677046"/>
              <a:gd name="connsiteY7" fmla="*/ 590983 h 4090565"/>
              <a:gd name="connsiteX8" fmla="*/ 876300 w 1677046"/>
              <a:gd name="connsiteY8" fmla="*/ 667183 h 4090565"/>
              <a:gd name="connsiteX9" fmla="*/ 990600 w 1677046"/>
              <a:gd name="connsiteY9" fmla="*/ 758623 h 4090565"/>
              <a:gd name="connsiteX10" fmla="*/ 1097280 w 1677046"/>
              <a:gd name="connsiteY10" fmla="*/ 880543 h 4090565"/>
              <a:gd name="connsiteX11" fmla="*/ 1173480 w 1677046"/>
              <a:gd name="connsiteY11" fmla="*/ 956743 h 4090565"/>
              <a:gd name="connsiteX12" fmla="*/ 1295400 w 1677046"/>
              <a:gd name="connsiteY12" fmla="*/ 949123 h 4090565"/>
              <a:gd name="connsiteX13" fmla="*/ 1417320 w 1677046"/>
              <a:gd name="connsiteY13" fmla="*/ 971983 h 4090565"/>
              <a:gd name="connsiteX14" fmla="*/ 1577340 w 1677046"/>
              <a:gd name="connsiteY14" fmla="*/ 1040563 h 4090565"/>
              <a:gd name="connsiteX15" fmla="*/ 1676400 w 1677046"/>
              <a:gd name="connsiteY15" fmla="*/ 1200583 h 4090565"/>
              <a:gd name="connsiteX16" fmla="*/ 1615440 w 1677046"/>
              <a:gd name="connsiteY16" fmla="*/ 1352983 h 4090565"/>
              <a:gd name="connsiteX17" fmla="*/ 1524000 w 1677046"/>
              <a:gd name="connsiteY17" fmla="*/ 1528243 h 4090565"/>
              <a:gd name="connsiteX18" fmla="*/ 1318260 w 1677046"/>
              <a:gd name="connsiteY18" fmla="*/ 1817803 h 4090565"/>
              <a:gd name="connsiteX19" fmla="*/ 1242060 w 1677046"/>
              <a:gd name="connsiteY19" fmla="*/ 1962583 h 4090565"/>
              <a:gd name="connsiteX20" fmla="*/ 1379220 w 1677046"/>
              <a:gd name="connsiteY20" fmla="*/ 2206423 h 4090565"/>
              <a:gd name="connsiteX21" fmla="*/ 1409700 w 1677046"/>
              <a:gd name="connsiteY21" fmla="*/ 2320723 h 4090565"/>
              <a:gd name="connsiteX22" fmla="*/ 1470660 w 1677046"/>
              <a:gd name="connsiteY22" fmla="*/ 2694103 h 4090565"/>
              <a:gd name="connsiteX23" fmla="*/ 1287780 w 1677046"/>
              <a:gd name="connsiteY23" fmla="*/ 2838883 h 4090565"/>
              <a:gd name="connsiteX24" fmla="*/ 1310640 w 1677046"/>
              <a:gd name="connsiteY24" fmla="*/ 2976043 h 4090565"/>
              <a:gd name="connsiteX25" fmla="*/ 1356360 w 1677046"/>
              <a:gd name="connsiteY25" fmla="*/ 3082723 h 4090565"/>
              <a:gd name="connsiteX26" fmla="*/ 1310640 w 1677046"/>
              <a:gd name="connsiteY26" fmla="*/ 3341803 h 4090565"/>
              <a:gd name="connsiteX27" fmla="*/ 1120140 w 1677046"/>
              <a:gd name="connsiteY27" fmla="*/ 3532303 h 4090565"/>
              <a:gd name="connsiteX28" fmla="*/ 1143000 w 1677046"/>
              <a:gd name="connsiteY28" fmla="*/ 3684703 h 4090565"/>
              <a:gd name="connsiteX29" fmla="*/ 1127760 w 1677046"/>
              <a:gd name="connsiteY29" fmla="*/ 3760903 h 4090565"/>
              <a:gd name="connsiteX30" fmla="*/ 876300 w 1677046"/>
              <a:gd name="connsiteY30" fmla="*/ 3791383 h 4090565"/>
              <a:gd name="connsiteX31" fmla="*/ 746760 w 1677046"/>
              <a:gd name="connsiteY31" fmla="*/ 3959023 h 4090565"/>
              <a:gd name="connsiteX32" fmla="*/ 541020 w 1677046"/>
              <a:gd name="connsiteY32" fmla="*/ 4080943 h 4090565"/>
              <a:gd name="connsiteX33" fmla="*/ 335280 w 1677046"/>
              <a:gd name="connsiteY33" fmla="*/ 4080943 h 4090565"/>
              <a:gd name="connsiteX34" fmla="*/ 236220 w 1677046"/>
              <a:gd name="connsiteY34" fmla="*/ 4065703 h 4090565"/>
              <a:gd name="connsiteX35" fmla="*/ 129540 w 1677046"/>
              <a:gd name="connsiteY35" fmla="*/ 4004743 h 4090565"/>
              <a:gd name="connsiteX36" fmla="*/ 15240 w 1677046"/>
              <a:gd name="connsiteY36" fmla="*/ 4004743 h 4090565"/>
              <a:gd name="connsiteX0" fmla="*/ 0 w 1677046"/>
              <a:gd name="connsiteY0" fmla="*/ 165109 h 4091411"/>
              <a:gd name="connsiteX1" fmla="*/ 175260 w 1677046"/>
              <a:gd name="connsiteY1" fmla="*/ 134629 h 4091411"/>
              <a:gd name="connsiteX2" fmla="*/ 335280 w 1677046"/>
              <a:gd name="connsiteY2" fmla="*/ 20329 h 4091411"/>
              <a:gd name="connsiteX3" fmla="*/ 487680 w 1677046"/>
              <a:gd name="connsiteY3" fmla="*/ 5089 h 4091411"/>
              <a:gd name="connsiteX4" fmla="*/ 596265 w 1677046"/>
              <a:gd name="connsiteY4" fmla="*/ 77479 h 4091411"/>
              <a:gd name="connsiteX5" fmla="*/ 714375 w 1677046"/>
              <a:gd name="connsiteY5" fmla="*/ 226069 h 4091411"/>
              <a:gd name="connsiteX6" fmla="*/ 885825 w 1677046"/>
              <a:gd name="connsiteY6" fmla="*/ 418474 h 4091411"/>
              <a:gd name="connsiteX7" fmla="*/ 830580 w 1677046"/>
              <a:gd name="connsiteY7" fmla="*/ 591829 h 4091411"/>
              <a:gd name="connsiteX8" fmla="*/ 876300 w 1677046"/>
              <a:gd name="connsiteY8" fmla="*/ 668029 h 4091411"/>
              <a:gd name="connsiteX9" fmla="*/ 990600 w 1677046"/>
              <a:gd name="connsiteY9" fmla="*/ 759469 h 4091411"/>
              <a:gd name="connsiteX10" fmla="*/ 1097280 w 1677046"/>
              <a:gd name="connsiteY10" fmla="*/ 881389 h 4091411"/>
              <a:gd name="connsiteX11" fmla="*/ 1173480 w 1677046"/>
              <a:gd name="connsiteY11" fmla="*/ 957589 h 4091411"/>
              <a:gd name="connsiteX12" fmla="*/ 1295400 w 1677046"/>
              <a:gd name="connsiteY12" fmla="*/ 949969 h 4091411"/>
              <a:gd name="connsiteX13" fmla="*/ 1417320 w 1677046"/>
              <a:gd name="connsiteY13" fmla="*/ 972829 h 4091411"/>
              <a:gd name="connsiteX14" fmla="*/ 1577340 w 1677046"/>
              <a:gd name="connsiteY14" fmla="*/ 1041409 h 4091411"/>
              <a:gd name="connsiteX15" fmla="*/ 1676400 w 1677046"/>
              <a:gd name="connsiteY15" fmla="*/ 1201429 h 4091411"/>
              <a:gd name="connsiteX16" fmla="*/ 1615440 w 1677046"/>
              <a:gd name="connsiteY16" fmla="*/ 1353829 h 4091411"/>
              <a:gd name="connsiteX17" fmla="*/ 1524000 w 1677046"/>
              <a:gd name="connsiteY17" fmla="*/ 1529089 h 4091411"/>
              <a:gd name="connsiteX18" fmla="*/ 1318260 w 1677046"/>
              <a:gd name="connsiteY18" fmla="*/ 1818649 h 4091411"/>
              <a:gd name="connsiteX19" fmla="*/ 1242060 w 1677046"/>
              <a:gd name="connsiteY19" fmla="*/ 1963429 h 4091411"/>
              <a:gd name="connsiteX20" fmla="*/ 1379220 w 1677046"/>
              <a:gd name="connsiteY20" fmla="*/ 2207269 h 4091411"/>
              <a:gd name="connsiteX21" fmla="*/ 1409700 w 1677046"/>
              <a:gd name="connsiteY21" fmla="*/ 2321569 h 4091411"/>
              <a:gd name="connsiteX22" fmla="*/ 1470660 w 1677046"/>
              <a:gd name="connsiteY22" fmla="*/ 2694949 h 4091411"/>
              <a:gd name="connsiteX23" fmla="*/ 1287780 w 1677046"/>
              <a:gd name="connsiteY23" fmla="*/ 2839729 h 4091411"/>
              <a:gd name="connsiteX24" fmla="*/ 1310640 w 1677046"/>
              <a:gd name="connsiteY24" fmla="*/ 2976889 h 4091411"/>
              <a:gd name="connsiteX25" fmla="*/ 1356360 w 1677046"/>
              <a:gd name="connsiteY25" fmla="*/ 3083569 h 4091411"/>
              <a:gd name="connsiteX26" fmla="*/ 1310640 w 1677046"/>
              <a:gd name="connsiteY26" fmla="*/ 3342649 h 4091411"/>
              <a:gd name="connsiteX27" fmla="*/ 1120140 w 1677046"/>
              <a:gd name="connsiteY27" fmla="*/ 3533149 h 4091411"/>
              <a:gd name="connsiteX28" fmla="*/ 1143000 w 1677046"/>
              <a:gd name="connsiteY28" fmla="*/ 3685549 h 4091411"/>
              <a:gd name="connsiteX29" fmla="*/ 1127760 w 1677046"/>
              <a:gd name="connsiteY29" fmla="*/ 3761749 h 4091411"/>
              <a:gd name="connsiteX30" fmla="*/ 876300 w 1677046"/>
              <a:gd name="connsiteY30" fmla="*/ 3792229 h 4091411"/>
              <a:gd name="connsiteX31" fmla="*/ 746760 w 1677046"/>
              <a:gd name="connsiteY31" fmla="*/ 3959869 h 4091411"/>
              <a:gd name="connsiteX32" fmla="*/ 541020 w 1677046"/>
              <a:gd name="connsiteY32" fmla="*/ 4081789 h 4091411"/>
              <a:gd name="connsiteX33" fmla="*/ 335280 w 1677046"/>
              <a:gd name="connsiteY33" fmla="*/ 4081789 h 4091411"/>
              <a:gd name="connsiteX34" fmla="*/ 236220 w 1677046"/>
              <a:gd name="connsiteY34" fmla="*/ 4066549 h 4091411"/>
              <a:gd name="connsiteX35" fmla="*/ 129540 w 1677046"/>
              <a:gd name="connsiteY35" fmla="*/ 4005589 h 4091411"/>
              <a:gd name="connsiteX36" fmla="*/ 15240 w 1677046"/>
              <a:gd name="connsiteY36" fmla="*/ 4005589 h 409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77046" h="4091411">
                <a:moveTo>
                  <a:pt x="0" y="165109"/>
                </a:moveTo>
                <a:cubicBezTo>
                  <a:pt x="59690" y="161934"/>
                  <a:pt x="119380" y="158759"/>
                  <a:pt x="175260" y="134629"/>
                </a:cubicBezTo>
                <a:cubicBezTo>
                  <a:pt x="231140" y="110499"/>
                  <a:pt x="283210" y="41919"/>
                  <a:pt x="335280" y="20329"/>
                </a:cubicBezTo>
                <a:cubicBezTo>
                  <a:pt x="387350" y="-1261"/>
                  <a:pt x="444183" y="-4436"/>
                  <a:pt x="487680" y="5089"/>
                </a:cubicBezTo>
                <a:cubicBezTo>
                  <a:pt x="531177" y="14614"/>
                  <a:pt x="558483" y="40649"/>
                  <a:pt x="596265" y="77479"/>
                </a:cubicBezTo>
                <a:cubicBezTo>
                  <a:pt x="634048" y="114309"/>
                  <a:pt x="669607" y="167331"/>
                  <a:pt x="714375" y="226069"/>
                </a:cubicBezTo>
                <a:cubicBezTo>
                  <a:pt x="759143" y="284807"/>
                  <a:pt x="866457" y="357514"/>
                  <a:pt x="885825" y="418474"/>
                </a:cubicBezTo>
                <a:cubicBezTo>
                  <a:pt x="905193" y="479434"/>
                  <a:pt x="832168" y="550237"/>
                  <a:pt x="830580" y="591829"/>
                </a:cubicBezTo>
                <a:cubicBezTo>
                  <a:pt x="828993" y="633422"/>
                  <a:pt x="849630" y="640089"/>
                  <a:pt x="876300" y="668029"/>
                </a:cubicBezTo>
                <a:cubicBezTo>
                  <a:pt x="902970" y="695969"/>
                  <a:pt x="953770" y="723909"/>
                  <a:pt x="990600" y="759469"/>
                </a:cubicBezTo>
                <a:cubicBezTo>
                  <a:pt x="1027430" y="795029"/>
                  <a:pt x="1066800" y="848369"/>
                  <a:pt x="1097280" y="881389"/>
                </a:cubicBezTo>
                <a:cubicBezTo>
                  <a:pt x="1127760" y="914409"/>
                  <a:pt x="1140460" y="946159"/>
                  <a:pt x="1173480" y="957589"/>
                </a:cubicBezTo>
                <a:cubicBezTo>
                  <a:pt x="1206500" y="969019"/>
                  <a:pt x="1254760" y="947429"/>
                  <a:pt x="1295400" y="949969"/>
                </a:cubicBezTo>
                <a:cubicBezTo>
                  <a:pt x="1336040" y="952509"/>
                  <a:pt x="1370330" y="957589"/>
                  <a:pt x="1417320" y="972829"/>
                </a:cubicBezTo>
                <a:cubicBezTo>
                  <a:pt x="1464310" y="988069"/>
                  <a:pt x="1534160" y="1003309"/>
                  <a:pt x="1577340" y="1041409"/>
                </a:cubicBezTo>
                <a:cubicBezTo>
                  <a:pt x="1620520" y="1079509"/>
                  <a:pt x="1670050" y="1149359"/>
                  <a:pt x="1676400" y="1201429"/>
                </a:cubicBezTo>
                <a:cubicBezTo>
                  <a:pt x="1682750" y="1253499"/>
                  <a:pt x="1640840" y="1299219"/>
                  <a:pt x="1615440" y="1353829"/>
                </a:cubicBezTo>
                <a:cubicBezTo>
                  <a:pt x="1590040" y="1408439"/>
                  <a:pt x="1573530" y="1451619"/>
                  <a:pt x="1524000" y="1529089"/>
                </a:cubicBezTo>
                <a:cubicBezTo>
                  <a:pt x="1474470" y="1606559"/>
                  <a:pt x="1365250" y="1746259"/>
                  <a:pt x="1318260" y="1818649"/>
                </a:cubicBezTo>
                <a:cubicBezTo>
                  <a:pt x="1271270" y="1891039"/>
                  <a:pt x="1231900" y="1898659"/>
                  <a:pt x="1242060" y="1963429"/>
                </a:cubicBezTo>
                <a:cubicBezTo>
                  <a:pt x="1252220" y="2028199"/>
                  <a:pt x="1351280" y="2147579"/>
                  <a:pt x="1379220" y="2207269"/>
                </a:cubicBezTo>
                <a:cubicBezTo>
                  <a:pt x="1407160" y="2266959"/>
                  <a:pt x="1394460" y="2240289"/>
                  <a:pt x="1409700" y="2321569"/>
                </a:cubicBezTo>
                <a:cubicBezTo>
                  <a:pt x="1424940" y="2402849"/>
                  <a:pt x="1490980" y="2608589"/>
                  <a:pt x="1470660" y="2694949"/>
                </a:cubicBezTo>
                <a:cubicBezTo>
                  <a:pt x="1450340" y="2781309"/>
                  <a:pt x="1314450" y="2792739"/>
                  <a:pt x="1287780" y="2839729"/>
                </a:cubicBezTo>
                <a:cubicBezTo>
                  <a:pt x="1261110" y="2886719"/>
                  <a:pt x="1299210" y="2936249"/>
                  <a:pt x="1310640" y="2976889"/>
                </a:cubicBezTo>
                <a:cubicBezTo>
                  <a:pt x="1322070" y="3017529"/>
                  <a:pt x="1356360" y="3022609"/>
                  <a:pt x="1356360" y="3083569"/>
                </a:cubicBezTo>
                <a:cubicBezTo>
                  <a:pt x="1356360" y="3144529"/>
                  <a:pt x="1350010" y="3267719"/>
                  <a:pt x="1310640" y="3342649"/>
                </a:cubicBezTo>
                <a:cubicBezTo>
                  <a:pt x="1271270" y="3417579"/>
                  <a:pt x="1148080" y="3475999"/>
                  <a:pt x="1120140" y="3533149"/>
                </a:cubicBezTo>
                <a:cubicBezTo>
                  <a:pt x="1092200" y="3590299"/>
                  <a:pt x="1141730" y="3647449"/>
                  <a:pt x="1143000" y="3685549"/>
                </a:cubicBezTo>
                <a:cubicBezTo>
                  <a:pt x="1144270" y="3723649"/>
                  <a:pt x="1172210" y="3743969"/>
                  <a:pt x="1127760" y="3761749"/>
                </a:cubicBezTo>
                <a:cubicBezTo>
                  <a:pt x="1083310" y="3779529"/>
                  <a:pt x="939800" y="3759209"/>
                  <a:pt x="876300" y="3792229"/>
                </a:cubicBezTo>
                <a:cubicBezTo>
                  <a:pt x="812800" y="3825249"/>
                  <a:pt x="802640" y="3911609"/>
                  <a:pt x="746760" y="3959869"/>
                </a:cubicBezTo>
                <a:cubicBezTo>
                  <a:pt x="690880" y="4008129"/>
                  <a:pt x="609600" y="4061469"/>
                  <a:pt x="541020" y="4081789"/>
                </a:cubicBezTo>
                <a:cubicBezTo>
                  <a:pt x="472440" y="4102109"/>
                  <a:pt x="386080" y="4084329"/>
                  <a:pt x="335280" y="4081789"/>
                </a:cubicBezTo>
                <a:cubicBezTo>
                  <a:pt x="284480" y="4079249"/>
                  <a:pt x="270510" y="4079249"/>
                  <a:pt x="236220" y="4066549"/>
                </a:cubicBezTo>
                <a:cubicBezTo>
                  <a:pt x="201930" y="4053849"/>
                  <a:pt x="166370" y="4015749"/>
                  <a:pt x="129540" y="4005589"/>
                </a:cubicBezTo>
                <a:cubicBezTo>
                  <a:pt x="92710" y="3995429"/>
                  <a:pt x="29210" y="4011939"/>
                  <a:pt x="15240" y="400558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Freeform 213"/>
          <p:cNvSpPr/>
          <p:nvPr/>
        </p:nvSpPr>
        <p:spPr>
          <a:xfrm>
            <a:off x="396240" y="3215640"/>
            <a:ext cx="1654649" cy="5638800"/>
          </a:xfrm>
          <a:custGeom>
            <a:avLst/>
            <a:gdLst>
              <a:gd name="connsiteX0" fmla="*/ 731520 w 1654565"/>
              <a:gd name="connsiteY0" fmla="*/ 5646420 h 5646420"/>
              <a:gd name="connsiteX1" fmla="*/ 876300 w 1654565"/>
              <a:gd name="connsiteY1" fmla="*/ 5463540 h 5646420"/>
              <a:gd name="connsiteX2" fmla="*/ 1120140 w 1654565"/>
              <a:gd name="connsiteY2" fmla="*/ 5151120 h 5646420"/>
              <a:gd name="connsiteX3" fmla="*/ 1264920 w 1654565"/>
              <a:gd name="connsiteY3" fmla="*/ 4846320 h 5646420"/>
              <a:gd name="connsiteX4" fmla="*/ 1508760 w 1654565"/>
              <a:gd name="connsiteY4" fmla="*/ 4632960 h 5646420"/>
              <a:gd name="connsiteX5" fmla="*/ 1569720 w 1654565"/>
              <a:gd name="connsiteY5" fmla="*/ 4343400 h 5646420"/>
              <a:gd name="connsiteX6" fmla="*/ 1363980 w 1654565"/>
              <a:gd name="connsiteY6" fmla="*/ 4152900 h 5646420"/>
              <a:gd name="connsiteX7" fmla="*/ 967740 w 1654565"/>
              <a:gd name="connsiteY7" fmla="*/ 4030980 h 5646420"/>
              <a:gd name="connsiteX8" fmla="*/ 822960 w 1654565"/>
              <a:gd name="connsiteY8" fmla="*/ 3970020 h 5646420"/>
              <a:gd name="connsiteX9" fmla="*/ 533400 w 1654565"/>
              <a:gd name="connsiteY9" fmla="*/ 3802380 h 5646420"/>
              <a:gd name="connsiteX10" fmla="*/ 548640 w 1654565"/>
              <a:gd name="connsiteY10" fmla="*/ 3634740 h 5646420"/>
              <a:gd name="connsiteX11" fmla="*/ 464820 w 1654565"/>
              <a:gd name="connsiteY11" fmla="*/ 3474720 h 5646420"/>
              <a:gd name="connsiteX12" fmla="*/ 281940 w 1654565"/>
              <a:gd name="connsiteY12" fmla="*/ 3444240 h 5646420"/>
              <a:gd name="connsiteX13" fmla="*/ 137160 w 1654565"/>
              <a:gd name="connsiteY13" fmla="*/ 3413760 h 5646420"/>
              <a:gd name="connsiteX14" fmla="*/ 0 w 1654565"/>
              <a:gd name="connsiteY14" fmla="*/ 3223260 h 5646420"/>
              <a:gd name="connsiteX15" fmla="*/ 137160 w 1654565"/>
              <a:gd name="connsiteY15" fmla="*/ 3284220 h 5646420"/>
              <a:gd name="connsiteX16" fmla="*/ 274320 w 1654565"/>
              <a:gd name="connsiteY16" fmla="*/ 3314700 h 5646420"/>
              <a:gd name="connsiteX17" fmla="*/ 472440 w 1654565"/>
              <a:gd name="connsiteY17" fmla="*/ 3284220 h 5646420"/>
              <a:gd name="connsiteX18" fmla="*/ 708660 w 1654565"/>
              <a:gd name="connsiteY18" fmla="*/ 3070860 h 5646420"/>
              <a:gd name="connsiteX19" fmla="*/ 998220 w 1654565"/>
              <a:gd name="connsiteY19" fmla="*/ 2948940 h 5646420"/>
              <a:gd name="connsiteX20" fmla="*/ 1082040 w 1654565"/>
              <a:gd name="connsiteY20" fmla="*/ 2804160 h 5646420"/>
              <a:gd name="connsiteX21" fmla="*/ 1074420 w 1654565"/>
              <a:gd name="connsiteY21" fmla="*/ 2636520 h 5646420"/>
              <a:gd name="connsiteX22" fmla="*/ 1234440 w 1654565"/>
              <a:gd name="connsiteY22" fmla="*/ 2453640 h 5646420"/>
              <a:gd name="connsiteX23" fmla="*/ 1234440 w 1654565"/>
              <a:gd name="connsiteY23" fmla="*/ 2255520 h 5646420"/>
              <a:gd name="connsiteX24" fmla="*/ 1249680 w 1654565"/>
              <a:gd name="connsiteY24" fmla="*/ 2026920 h 5646420"/>
              <a:gd name="connsiteX25" fmla="*/ 1348740 w 1654565"/>
              <a:gd name="connsiteY25" fmla="*/ 1744980 h 5646420"/>
              <a:gd name="connsiteX26" fmla="*/ 1356360 w 1654565"/>
              <a:gd name="connsiteY26" fmla="*/ 1546860 h 5646420"/>
              <a:gd name="connsiteX27" fmla="*/ 1264920 w 1654565"/>
              <a:gd name="connsiteY27" fmla="*/ 1249680 h 5646420"/>
              <a:gd name="connsiteX28" fmla="*/ 1188720 w 1654565"/>
              <a:gd name="connsiteY28" fmla="*/ 1089660 h 5646420"/>
              <a:gd name="connsiteX29" fmla="*/ 1371600 w 1654565"/>
              <a:gd name="connsiteY29" fmla="*/ 670560 h 5646420"/>
              <a:gd name="connsiteX30" fmla="*/ 1539240 w 1654565"/>
              <a:gd name="connsiteY30" fmla="*/ 472440 h 5646420"/>
              <a:gd name="connsiteX31" fmla="*/ 1653540 w 1654565"/>
              <a:gd name="connsiteY31" fmla="*/ 365760 h 5646420"/>
              <a:gd name="connsiteX32" fmla="*/ 1577340 w 1654565"/>
              <a:gd name="connsiteY32" fmla="*/ 213360 h 5646420"/>
              <a:gd name="connsiteX33" fmla="*/ 1295400 w 1654565"/>
              <a:gd name="connsiteY33" fmla="*/ 0 h 5646420"/>
              <a:gd name="connsiteX0" fmla="*/ 731520 w 1654649"/>
              <a:gd name="connsiteY0" fmla="*/ 5638800 h 5638800"/>
              <a:gd name="connsiteX1" fmla="*/ 876300 w 1654649"/>
              <a:gd name="connsiteY1" fmla="*/ 5455920 h 5638800"/>
              <a:gd name="connsiteX2" fmla="*/ 1120140 w 1654649"/>
              <a:gd name="connsiteY2" fmla="*/ 5143500 h 5638800"/>
              <a:gd name="connsiteX3" fmla="*/ 1264920 w 1654649"/>
              <a:gd name="connsiteY3" fmla="*/ 4838700 h 5638800"/>
              <a:gd name="connsiteX4" fmla="*/ 1508760 w 1654649"/>
              <a:gd name="connsiteY4" fmla="*/ 4625340 h 5638800"/>
              <a:gd name="connsiteX5" fmla="*/ 1569720 w 1654649"/>
              <a:gd name="connsiteY5" fmla="*/ 4335780 h 5638800"/>
              <a:gd name="connsiteX6" fmla="*/ 1363980 w 1654649"/>
              <a:gd name="connsiteY6" fmla="*/ 4145280 h 5638800"/>
              <a:gd name="connsiteX7" fmla="*/ 967740 w 1654649"/>
              <a:gd name="connsiteY7" fmla="*/ 4023360 h 5638800"/>
              <a:gd name="connsiteX8" fmla="*/ 822960 w 1654649"/>
              <a:gd name="connsiteY8" fmla="*/ 3962400 h 5638800"/>
              <a:gd name="connsiteX9" fmla="*/ 533400 w 1654649"/>
              <a:gd name="connsiteY9" fmla="*/ 3794760 h 5638800"/>
              <a:gd name="connsiteX10" fmla="*/ 548640 w 1654649"/>
              <a:gd name="connsiteY10" fmla="*/ 3627120 h 5638800"/>
              <a:gd name="connsiteX11" fmla="*/ 464820 w 1654649"/>
              <a:gd name="connsiteY11" fmla="*/ 3467100 h 5638800"/>
              <a:gd name="connsiteX12" fmla="*/ 281940 w 1654649"/>
              <a:gd name="connsiteY12" fmla="*/ 3436620 h 5638800"/>
              <a:gd name="connsiteX13" fmla="*/ 137160 w 1654649"/>
              <a:gd name="connsiteY13" fmla="*/ 3406140 h 5638800"/>
              <a:gd name="connsiteX14" fmla="*/ 0 w 1654649"/>
              <a:gd name="connsiteY14" fmla="*/ 3215640 h 5638800"/>
              <a:gd name="connsiteX15" fmla="*/ 137160 w 1654649"/>
              <a:gd name="connsiteY15" fmla="*/ 3276600 h 5638800"/>
              <a:gd name="connsiteX16" fmla="*/ 274320 w 1654649"/>
              <a:gd name="connsiteY16" fmla="*/ 3307080 h 5638800"/>
              <a:gd name="connsiteX17" fmla="*/ 472440 w 1654649"/>
              <a:gd name="connsiteY17" fmla="*/ 3276600 h 5638800"/>
              <a:gd name="connsiteX18" fmla="*/ 708660 w 1654649"/>
              <a:gd name="connsiteY18" fmla="*/ 3063240 h 5638800"/>
              <a:gd name="connsiteX19" fmla="*/ 998220 w 1654649"/>
              <a:gd name="connsiteY19" fmla="*/ 2941320 h 5638800"/>
              <a:gd name="connsiteX20" fmla="*/ 1082040 w 1654649"/>
              <a:gd name="connsiteY20" fmla="*/ 2796540 h 5638800"/>
              <a:gd name="connsiteX21" fmla="*/ 1074420 w 1654649"/>
              <a:gd name="connsiteY21" fmla="*/ 2628900 h 5638800"/>
              <a:gd name="connsiteX22" fmla="*/ 1234440 w 1654649"/>
              <a:gd name="connsiteY22" fmla="*/ 2446020 h 5638800"/>
              <a:gd name="connsiteX23" fmla="*/ 1234440 w 1654649"/>
              <a:gd name="connsiteY23" fmla="*/ 2247900 h 5638800"/>
              <a:gd name="connsiteX24" fmla="*/ 1249680 w 1654649"/>
              <a:gd name="connsiteY24" fmla="*/ 2019300 h 5638800"/>
              <a:gd name="connsiteX25" fmla="*/ 1348740 w 1654649"/>
              <a:gd name="connsiteY25" fmla="*/ 1737360 h 5638800"/>
              <a:gd name="connsiteX26" fmla="*/ 1356360 w 1654649"/>
              <a:gd name="connsiteY26" fmla="*/ 1539240 h 5638800"/>
              <a:gd name="connsiteX27" fmla="*/ 1264920 w 1654649"/>
              <a:gd name="connsiteY27" fmla="*/ 1242060 h 5638800"/>
              <a:gd name="connsiteX28" fmla="*/ 1188720 w 1654649"/>
              <a:gd name="connsiteY28" fmla="*/ 1082040 h 5638800"/>
              <a:gd name="connsiteX29" fmla="*/ 1371600 w 1654649"/>
              <a:gd name="connsiteY29" fmla="*/ 662940 h 5638800"/>
              <a:gd name="connsiteX30" fmla="*/ 1539240 w 1654649"/>
              <a:gd name="connsiteY30" fmla="*/ 464820 h 5638800"/>
              <a:gd name="connsiteX31" fmla="*/ 1653540 w 1654649"/>
              <a:gd name="connsiteY31" fmla="*/ 358140 h 5638800"/>
              <a:gd name="connsiteX32" fmla="*/ 1577340 w 1654649"/>
              <a:gd name="connsiteY32" fmla="*/ 205740 h 5638800"/>
              <a:gd name="connsiteX33" fmla="*/ 1280160 w 1654649"/>
              <a:gd name="connsiteY33" fmla="*/ 0 h 563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54649" h="5638800">
                <a:moveTo>
                  <a:pt x="731520" y="5638800"/>
                </a:moveTo>
                <a:lnTo>
                  <a:pt x="876300" y="5455920"/>
                </a:lnTo>
                <a:cubicBezTo>
                  <a:pt x="941070" y="5373370"/>
                  <a:pt x="1055370" y="5246370"/>
                  <a:pt x="1120140" y="5143500"/>
                </a:cubicBezTo>
                <a:cubicBezTo>
                  <a:pt x="1184910" y="5040630"/>
                  <a:pt x="1200150" y="4925060"/>
                  <a:pt x="1264920" y="4838700"/>
                </a:cubicBezTo>
                <a:cubicBezTo>
                  <a:pt x="1329690" y="4752340"/>
                  <a:pt x="1457960" y="4709160"/>
                  <a:pt x="1508760" y="4625340"/>
                </a:cubicBezTo>
                <a:cubicBezTo>
                  <a:pt x="1559560" y="4541520"/>
                  <a:pt x="1593850" y="4415790"/>
                  <a:pt x="1569720" y="4335780"/>
                </a:cubicBezTo>
                <a:cubicBezTo>
                  <a:pt x="1545590" y="4255770"/>
                  <a:pt x="1464310" y="4197350"/>
                  <a:pt x="1363980" y="4145280"/>
                </a:cubicBezTo>
                <a:cubicBezTo>
                  <a:pt x="1263650" y="4093210"/>
                  <a:pt x="1057910" y="4053840"/>
                  <a:pt x="967740" y="4023360"/>
                </a:cubicBezTo>
                <a:cubicBezTo>
                  <a:pt x="877570" y="3992880"/>
                  <a:pt x="895350" y="4000500"/>
                  <a:pt x="822960" y="3962400"/>
                </a:cubicBezTo>
                <a:cubicBezTo>
                  <a:pt x="750570" y="3924300"/>
                  <a:pt x="579120" y="3850640"/>
                  <a:pt x="533400" y="3794760"/>
                </a:cubicBezTo>
                <a:cubicBezTo>
                  <a:pt x="487680" y="3738880"/>
                  <a:pt x="560070" y="3681730"/>
                  <a:pt x="548640" y="3627120"/>
                </a:cubicBezTo>
                <a:cubicBezTo>
                  <a:pt x="537210" y="3572510"/>
                  <a:pt x="509270" y="3498850"/>
                  <a:pt x="464820" y="3467100"/>
                </a:cubicBezTo>
                <a:cubicBezTo>
                  <a:pt x="420370" y="3435350"/>
                  <a:pt x="336550" y="3446780"/>
                  <a:pt x="281940" y="3436620"/>
                </a:cubicBezTo>
                <a:cubicBezTo>
                  <a:pt x="227330" y="3426460"/>
                  <a:pt x="184150" y="3442970"/>
                  <a:pt x="137160" y="3406140"/>
                </a:cubicBezTo>
                <a:cubicBezTo>
                  <a:pt x="90170" y="3369310"/>
                  <a:pt x="0" y="3237230"/>
                  <a:pt x="0" y="3215640"/>
                </a:cubicBezTo>
                <a:cubicBezTo>
                  <a:pt x="0" y="3194050"/>
                  <a:pt x="91440" y="3261360"/>
                  <a:pt x="137160" y="3276600"/>
                </a:cubicBezTo>
                <a:cubicBezTo>
                  <a:pt x="182880" y="3291840"/>
                  <a:pt x="218440" y="3307080"/>
                  <a:pt x="274320" y="3307080"/>
                </a:cubicBezTo>
                <a:cubicBezTo>
                  <a:pt x="330200" y="3307080"/>
                  <a:pt x="400050" y="3317240"/>
                  <a:pt x="472440" y="3276600"/>
                </a:cubicBezTo>
                <a:cubicBezTo>
                  <a:pt x="544830" y="3235960"/>
                  <a:pt x="621030" y="3119120"/>
                  <a:pt x="708660" y="3063240"/>
                </a:cubicBezTo>
                <a:cubicBezTo>
                  <a:pt x="796290" y="3007360"/>
                  <a:pt x="935990" y="2985770"/>
                  <a:pt x="998220" y="2941320"/>
                </a:cubicBezTo>
                <a:cubicBezTo>
                  <a:pt x="1060450" y="2896870"/>
                  <a:pt x="1069340" y="2848610"/>
                  <a:pt x="1082040" y="2796540"/>
                </a:cubicBezTo>
                <a:cubicBezTo>
                  <a:pt x="1094740" y="2744470"/>
                  <a:pt x="1049020" y="2687320"/>
                  <a:pt x="1074420" y="2628900"/>
                </a:cubicBezTo>
                <a:cubicBezTo>
                  <a:pt x="1099820" y="2570480"/>
                  <a:pt x="1207770" y="2509520"/>
                  <a:pt x="1234440" y="2446020"/>
                </a:cubicBezTo>
                <a:cubicBezTo>
                  <a:pt x="1261110" y="2382520"/>
                  <a:pt x="1231900" y="2319020"/>
                  <a:pt x="1234440" y="2247900"/>
                </a:cubicBezTo>
                <a:cubicBezTo>
                  <a:pt x="1236980" y="2176780"/>
                  <a:pt x="1230630" y="2104390"/>
                  <a:pt x="1249680" y="2019300"/>
                </a:cubicBezTo>
                <a:cubicBezTo>
                  <a:pt x="1268730" y="1934210"/>
                  <a:pt x="1330960" y="1817370"/>
                  <a:pt x="1348740" y="1737360"/>
                </a:cubicBezTo>
                <a:cubicBezTo>
                  <a:pt x="1366520" y="1657350"/>
                  <a:pt x="1370330" y="1621790"/>
                  <a:pt x="1356360" y="1539240"/>
                </a:cubicBezTo>
                <a:cubicBezTo>
                  <a:pt x="1342390" y="1456690"/>
                  <a:pt x="1292860" y="1318260"/>
                  <a:pt x="1264920" y="1242060"/>
                </a:cubicBezTo>
                <a:cubicBezTo>
                  <a:pt x="1236980" y="1165860"/>
                  <a:pt x="1170940" y="1178560"/>
                  <a:pt x="1188720" y="1082040"/>
                </a:cubicBezTo>
                <a:cubicBezTo>
                  <a:pt x="1206500" y="985520"/>
                  <a:pt x="1313180" y="765810"/>
                  <a:pt x="1371600" y="662940"/>
                </a:cubicBezTo>
                <a:cubicBezTo>
                  <a:pt x="1430020" y="560070"/>
                  <a:pt x="1492250" y="515620"/>
                  <a:pt x="1539240" y="464820"/>
                </a:cubicBezTo>
                <a:cubicBezTo>
                  <a:pt x="1586230" y="414020"/>
                  <a:pt x="1647190" y="401320"/>
                  <a:pt x="1653540" y="358140"/>
                </a:cubicBezTo>
                <a:cubicBezTo>
                  <a:pt x="1659890" y="314960"/>
                  <a:pt x="1639570" y="265430"/>
                  <a:pt x="1577340" y="205740"/>
                </a:cubicBezTo>
                <a:cubicBezTo>
                  <a:pt x="1515110" y="146050"/>
                  <a:pt x="1391285" y="76200"/>
                  <a:pt x="128016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215"/>
          <p:cNvSpPr/>
          <p:nvPr/>
        </p:nvSpPr>
        <p:spPr>
          <a:xfrm>
            <a:off x="243840" y="2190445"/>
            <a:ext cx="1433293" cy="1025195"/>
          </a:xfrm>
          <a:custGeom>
            <a:avLst/>
            <a:gdLst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922020 w 1433293"/>
              <a:gd name="connsiteY5" fmla="*/ 512170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18185 w 1433293"/>
              <a:gd name="connsiteY6" fmla="*/ 380725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52 h 1137052"/>
              <a:gd name="connsiteX1" fmla="*/ 1386840 w 1433293"/>
              <a:gd name="connsiteY1" fmla="*/ 1114192 h 1137052"/>
              <a:gd name="connsiteX2" fmla="*/ 1135380 w 1433293"/>
              <a:gd name="connsiteY2" fmla="*/ 1015132 h 1137052"/>
              <a:gd name="connsiteX3" fmla="*/ 929640 w 1433293"/>
              <a:gd name="connsiteY3" fmla="*/ 801772 h 1137052"/>
              <a:gd name="connsiteX4" fmla="*/ 960120 w 1433293"/>
              <a:gd name="connsiteY4" fmla="*/ 664612 h 1137052"/>
              <a:gd name="connsiteX5" fmla="*/ 864870 w 1433293"/>
              <a:gd name="connsiteY5" fmla="*/ 529357 h 1137052"/>
              <a:gd name="connsiteX6" fmla="*/ 718185 w 1433293"/>
              <a:gd name="connsiteY6" fmla="*/ 380767 h 1137052"/>
              <a:gd name="connsiteX7" fmla="*/ 537210 w 1433293"/>
              <a:gd name="connsiteY7" fmla="*/ 199792 h 1137052"/>
              <a:gd name="connsiteX8" fmla="*/ 411480 w 1433293"/>
              <a:gd name="connsiteY8" fmla="*/ 62632 h 1137052"/>
              <a:gd name="connsiteX9" fmla="*/ 266700 w 1433293"/>
              <a:gd name="connsiteY9" fmla="*/ 1672 h 1137052"/>
              <a:gd name="connsiteX10" fmla="*/ 167640 w 1433293"/>
              <a:gd name="connsiteY10" fmla="*/ 123592 h 1137052"/>
              <a:gd name="connsiteX11" fmla="*/ 99060 w 1433293"/>
              <a:gd name="connsiteY11" fmla="*/ 169312 h 1137052"/>
              <a:gd name="connsiteX12" fmla="*/ 0 w 1433293"/>
              <a:gd name="connsiteY12" fmla="*/ 161692 h 1137052"/>
              <a:gd name="connsiteX0" fmla="*/ 1432560 w 1433293"/>
              <a:gd name="connsiteY0" fmla="*/ 1135403 h 1135403"/>
              <a:gd name="connsiteX1" fmla="*/ 1386840 w 1433293"/>
              <a:gd name="connsiteY1" fmla="*/ 1112543 h 1135403"/>
              <a:gd name="connsiteX2" fmla="*/ 1135380 w 1433293"/>
              <a:gd name="connsiteY2" fmla="*/ 1013483 h 1135403"/>
              <a:gd name="connsiteX3" fmla="*/ 929640 w 1433293"/>
              <a:gd name="connsiteY3" fmla="*/ 800123 h 1135403"/>
              <a:gd name="connsiteX4" fmla="*/ 960120 w 1433293"/>
              <a:gd name="connsiteY4" fmla="*/ 662963 h 1135403"/>
              <a:gd name="connsiteX5" fmla="*/ 864870 w 1433293"/>
              <a:gd name="connsiteY5" fmla="*/ 527708 h 1135403"/>
              <a:gd name="connsiteX6" fmla="*/ 718185 w 1433293"/>
              <a:gd name="connsiteY6" fmla="*/ 379118 h 1135403"/>
              <a:gd name="connsiteX7" fmla="*/ 537210 w 1433293"/>
              <a:gd name="connsiteY7" fmla="*/ 198143 h 1135403"/>
              <a:gd name="connsiteX8" fmla="*/ 390525 w 1433293"/>
              <a:gd name="connsiteY8" fmla="*/ 112418 h 1135403"/>
              <a:gd name="connsiteX9" fmla="*/ 266700 w 1433293"/>
              <a:gd name="connsiteY9" fmla="*/ 23 h 1135403"/>
              <a:gd name="connsiteX10" fmla="*/ 167640 w 1433293"/>
              <a:gd name="connsiteY10" fmla="*/ 121943 h 1135403"/>
              <a:gd name="connsiteX11" fmla="*/ 99060 w 1433293"/>
              <a:gd name="connsiteY11" fmla="*/ 167663 h 1135403"/>
              <a:gd name="connsiteX12" fmla="*/ 0 w 1433293"/>
              <a:gd name="connsiteY12" fmla="*/ 160043 h 1135403"/>
              <a:gd name="connsiteX0" fmla="*/ 1432560 w 1433293"/>
              <a:gd name="connsiteY0" fmla="*/ 1024282 h 1024282"/>
              <a:gd name="connsiteX1" fmla="*/ 1386840 w 1433293"/>
              <a:gd name="connsiteY1" fmla="*/ 1001422 h 1024282"/>
              <a:gd name="connsiteX2" fmla="*/ 1135380 w 1433293"/>
              <a:gd name="connsiteY2" fmla="*/ 902362 h 1024282"/>
              <a:gd name="connsiteX3" fmla="*/ 929640 w 1433293"/>
              <a:gd name="connsiteY3" fmla="*/ 689002 h 1024282"/>
              <a:gd name="connsiteX4" fmla="*/ 960120 w 1433293"/>
              <a:gd name="connsiteY4" fmla="*/ 551842 h 1024282"/>
              <a:gd name="connsiteX5" fmla="*/ 864870 w 1433293"/>
              <a:gd name="connsiteY5" fmla="*/ 416587 h 1024282"/>
              <a:gd name="connsiteX6" fmla="*/ 718185 w 1433293"/>
              <a:gd name="connsiteY6" fmla="*/ 267997 h 1024282"/>
              <a:gd name="connsiteX7" fmla="*/ 537210 w 1433293"/>
              <a:gd name="connsiteY7" fmla="*/ 87022 h 1024282"/>
              <a:gd name="connsiteX8" fmla="*/ 390525 w 1433293"/>
              <a:gd name="connsiteY8" fmla="*/ 1297 h 1024282"/>
              <a:gd name="connsiteX9" fmla="*/ 287655 w 1433293"/>
              <a:gd name="connsiteY9" fmla="*/ 33682 h 1024282"/>
              <a:gd name="connsiteX10" fmla="*/ 167640 w 1433293"/>
              <a:gd name="connsiteY10" fmla="*/ 10822 h 1024282"/>
              <a:gd name="connsiteX11" fmla="*/ 99060 w 1433293"/>
              <a:gd name="connsiteY11" fmla="*/ 56542 h 1024282"/>
              <a:gd name="connsiteX12" fmla="*/ 0 w 1433293"/>
              <a:gd name="connsiteY12" fmla="*/ 48922 h 1024282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99060 w 1433293"/>
              <a:gd name="connsiteY11" fmla="*/ 5745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213665 h 102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3293" h="1025195">
                <a:moveTo>
                  <a:pt x="1432560" y="1025195"/>
                </a:moveTo>
                <a:cubicBezTo>
                  <a:pt x="1434465" y="1023925"/>
                  <a:pt x="1436370" y="1022655"/>
                  <a:pt x="1386840" y="1002335"/>
                </a:cubicBezTo>
                <a:cubicBezTo>
                  <a:pt x="1337310" y="982015"/>
                  <a:pt x="1211580" y="955345"/>
                  <a:pt x="1135380" y="903275"/>
                </a:cubicBezTo>
                <a:cubicBezTo>
                  <a:pt x="1059180" y="851205"/>
                  <a:pt x="958850" y="748335"/>
                  <a:pt x="929640" y="689915"/>
                </a:cubicBezTo>
                <a:cubicBezTo>
                  <a:pt x="900430" y="631495"/>
                  <a:pt x="970915" y="598158"/>
                  <a:pt x="960120" y="552755"/>
                </a:cubicBezTo>
                <a:cubicBezTo>
                  <a:pt x="949325" y="507352"/>
                  <a:pt x="905192" y="464807"/>
                  <a:pt x="864870" y="417500"/>
                </a:cubicBezTo>
                <a:cubicBezTo>
                  <a:pt x="824548" y="370193"/>
                  <a:pt x="772795" y="323837"/>
                  <a:pt x="718185" y="268910"/>
                </a:cubicBezTo>
                <a:cubicBezTo>
                  <a:pt x="663575" y="213983"/>
                  <a:pt x="591820" y="132385"/>
                  <a:pt x="537210" y="87935"/>
                </a:cubicBezTo>
                <a:cubicBezTo>
                  <a:pt x="482600" y="43485"/>
                  <a:pt x="432117" y="11100"/>
                  <a:pt x="390525" y="2210"/>
                </a:cubicBezTo>
                <a:cubicBezTo>
                  <a:pt x="348933" y="-6680"/>
                  <a:pt x="322898" y="12688"/>
                  <a:pt x="287655" y="34595"/>
                </a:cubicBezTo>
                <a:cubicBezTo>
                  <a:pt x="252413" y="56503"/>
                  <a:pt x="212408" y="109525"/>
                  <a:pt x="179070" y="133655"/>
                </a:cubicBezTo>
                <a:cubicBezTo>
                  <a:pt x="145732" y="157785"/>
                  <a:pt x="117475" y="166040"/>
                  <a:pt x="87630" y="179375"/>
                </a:cubicBezTo>
                <a:cubicBezTo>
                  <a:pt x="57785" y="192710"/>
                  <a:pt x="0" y="213665"/>
                  <a:pt x="0" y="21366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>
            <a:off x="228600" y="1310640"/>
            <a:ext cx="190929" cy="784860"/>
          </a:xfrm>
          <a:custGeom>
            <a:avLst/>
            <a:gdLst>
              <a:gd name="connsiteX0" fmla="*/ 0 w 190929"/>
              <a:gd name="connsiteY0" fmla="*/ 784860 h 784860"/>
              <a:gd name="connsiteX1" fmla="*/ 160020 w 190929"/>
              <a:gd name="connsiteY1" fmla="*/ 723900 h 784860"/>
              <a:gd name="connsiteX2" fmla="*/ 167640 w 190929"/>
              <a:gd name="connsiteY2" fmla="*/ 632460 h 784860"/>
              <a:gd name="connsiteX3" fmla="*/ 91440 w 190929"/>
              <a:gd name="connsiteY3" fmla="*/ 457200 h 784860"/>
              <a:gd name="connsiteX4" fmla="*/ 182880 w 190929"/>
              <a:gd name="connsiteY4" fmla="*/ 281940 h 784860"/>
              <a:gd name="connsiteX5" fmla="*/ 182880 w 190929"/>
              <a:gd name="connsiteY5" fmla="*/ 129540 h 784860"/>
              <a:gd name="connsiteX6" fmla="*/ 152400 w 190929"/>
              <a:gd name="connsiteY6" fmla="*/ 0 h 78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29" h="784860">
                <a:moveTo>
                  <a:pt x="0" y="784860"/>
                </a:moveTo>
                <a:cubicBezTo>
                  <a:pt x="66040" y="767080"/>
                  <a:pt x="132080" y="749300"/>
                  <a:pt x="160020" y="723900"/>
                </a:cubicBezTo>
                <a:cubicBezTo>
                  <a:pt x="187960" y="698500"/>
                  <a:pt x="179070" y="676910"/>
                  <a:pt x="167640" y="632460"/>
                </a:cubicBezTo>
                <a:cubicBezTo>
                  <a:pt x="156210" y="588010"/>
                  <a:pt x="88900" y="515620"/>
                  <a:pt x="91440" y="457200"/>
                </a:cubicBezTo>
                <a:cubicBezTo>
                  <a:pt x="93980" y="398780"/>
                  <a:pt x="167640" y="336550"/>
                  <a:pt x="182880" y="281940"/>
                </a:cubicBezTo>
                <a:cubicBezTo>
                  <a:pt x="198120" y="227330"/>
                  <a:pt x="187960" y="176530"/>
                  <a:pt x="182880" y="129540"/>
                </a:cubicBezTo>
                <a:cubicBezTo>
                  <a:pt x="177800" y="82550"/>
                  <a:pt x="152400" y="0"/>
                  <a:pt x="1524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/>
          <p:cNvSpPr/>
          <p:nvPr/>
        </p:nvSpPr>
        <p:spPr>
          <a:xfrm>
            <a:off x="430011" y="1287780"/>
            <a:ext cx="1829854" cy="2927259"/>
          </a:xfrm>
          <a:custGeom>
            <a:avLst/>
            <a:gdLst>
              <a:gd name="connsiteX0" fmla="*/ 95768 w 1019033"/>
              <a:gd name="connsiteY0" fmla="*/ 22860 h 1156290"/>
              <a:gd name="connsiteX1" fmla="*/ 57668 w 1019033"/>
              <a:gd name="connsiteY1" fmla="*/ 167640 h 1156290"/>
              <a:gd name="connsiteX2" fmla="*/ 27188 w 1019033"/>
              <a:gd name="connsiteY2" fmla="*/ 350520 h 1156290"/>
              <a:gd name="connsiteX3" fmla="*/ 4328 w 1019033"/>
              <a:gd name="connsiteY3" fmla="*/ 472440 h 1156290"/>
              <a:gd name="connsiteX4" fmla="*/ 118628 w 1019033"/>
              <a:gd name="connsiteY4" fmla="*/ 617220 h 1156290"/>
              <a:gd name="connsiteX5" fmla="*/ 255788 w 1019033"/>
              <a:gd name="connsiteY5" fmla="*/ 792480 h 1156290"/>
              <a:gd name="connsiteX6" fmla="*/ 499628 w 1019033"/>
              <a:gd name="connsiteY6" fmla="*/ 998220 h 1156290"/>
              <a:gd name="connsiteX7" fmla="*/ 705368 w 1019033"/>
              <a:gd name="connsiteY7" fmla="*/ 1143000 h 1156290"/>
              <a:gd name="connsiteX8" fmla="*/ 865388 w 1019033"/>
              <a:gd name="connsiteY8" fmla="*/ 1150620 h 1156290"/>
              <a:gd name="connsiteX9" fmla="*/ 873008 w 1019033"/>
              <a:gd name="connsiteY9" fmla="*/ 1150620 h 1156290"/>
              <a:gd name="connsiteX10" fmla="*/ 949208 w 1019033"/>
              <a:gd name="connsiteY10" fmla="*/ 1150620 h 1156290"/>
              <a:gd name="connsiteX11" fmla="*/ 1017788 w 1019033"/>
              <a:gd name="connsiteY11" fmla="*/ 1097280 h 1156290"/>
              <a:gd name="connsiteX12" fmla="*/ 888248 w 1019033"/>
              <a:gd name="connsiteY12" fmla="*/ 944880 h 1156290"/>
              <a:gd name="connsiteX13" fmla="*/ 796808 w 1019033"/>
              <a:gd name="connsiteY13" fmla="*/ 845820 h 1156290"/>
              <a:gd name="connsiteX14" fmla="*/ 621548 w 1019033"/>
              <a:gd name="connsiteY14" fmla="*/ 845820 h 1156290"/>
              <a:gd name="connsiteX15" fmla="*/ 438668 w 1019033"/>
              <a:gd name="connsiteY15" fmla="*/ 594360 h 1156290"/>
              <a:gd name="connsiteX16" fmla="*/ 347228 w 1019033"/>
              <a:gd name="connsiteY16" fmla="*/ 373380 h 1156290"/>
              <a:gd name="connsiteX17" fmla="*/ 271028 w 1019033"/>
              <a:gd name="connsiteY17" fmla="*/ 243840 h 1156290"/>
              <a:gd name="connsiteX18" fmla="*/ 240548 w 1019033"/>
              <a:gd name="connsiteY18" fmla="*/ 182880 h 1156290"/>
              <a:gd name="connsiteX19" fmla="*/ 354848 w 1019033"/>
              <a:gd name="connsiteY19" fmla="*/ 243840 h 1156290"/>
              <a:gd name="connsiteX20" fmla="*/ 552968 w 1019033"/>
              <a:gd name="connsiteY20" fmla="*/ 358140 h 1156290"/>
              <a:gd name="connsiteX21" fmla="*/ 812048 w 1019033"/>
              <a:gd name="connsiteY21" fmla="*/ 426720 h 1156290"/>
              <a:gd name="connsiteX22" fmla="*/ 994928 w 1019033"/>
              <a:gd name="connsiteY22" fmla="*/ 281940 h 1156290"/>
              <a:gd name="connsiteX23" fmla="*/ 994928 w 1019033"/>
              <a:gd name="connsiteY23" fmla="*/ 137160 h 1156290"/>
              <a:gd name="connsiteX24" fmla="*/ 956828 w 1019033"/>
              <a:gd name="connsiteY24" fmla="*/ 0 h 1156290"/>
              <a:gd name="connsiteX0" fmla="*/ 95768 w 1869423"/>
              <a:gd name="connsiteY0" fmla="*/ 22860 h 2195510"/>
              <a:gd name="connsiteX1" fmla="*/ 57668 w 1869423"/>
              <a:gd name="connsiteY1" fmla="*/ 167640 h 2195510"/>
              <a:gd name="connsiteX2" fmla="*/ 27188 w 1869423"/>
              <a:gd name="connsiteY2" fmla="*/ 350520 h 2195510"/>
              <a:gd name="connsiteX3" fmla="*/ 4328 w 1869423"/>
              <a:gd name="connsiteY3" fmla="*/ 472440 h 2195510"/>
              <a:gd name="connsiteX4" fmla="*/ 118628 w 1869423"/>
              <a:gd name="connsiteY4" fmla="*/ 617220 h 2195510"/>
              <a:gd name="connsiteX5" fmla="*/ 255788 w 1869423"/>
              <a:gd name="connsiteY5" fmla="*/ 792480 h 2195510"/>
              <a:gd name="connsiteX6" fmla="*/ 499628 w 1869423"/>
              <a:gd name="connsiteY6" fmla="*/ 998220 h 2195510"/>
              <a:gd name="connsiteX7" fmla="*/ 705368 w 1869423"/>
              <a:gd name="connsiteY7" fmla="*/ 1143000 h 2195510"/>
              <a:gd name="connsiteX8" fmla="*/ 865388 w 1869423"/>
              <a:gd name="connsiteY8" fmla="*/ 1150620 h 2195510"/>
              <a:gd name="connsiteX9" fmla="*/ 873008 w 1869423"/>
              <a:gd name="connsiteY9" fmla="*/ 1150620 h 2195510"/>
              <a:gd name="connsiteX10" fmla="*/ 949208 w 1869423"/>
              <a:gd name="connsiteY10" fmla="*/ 1150620 h 2195510"/>
              <a:gd name="connsiteX11" fmla="*/ 1869323 w 1869423"/>
              <a:gd name="connsiteY11" fmla="*/ 2194560 h 2195510"/>
              <a:gd name="connsiteX12" fmla="*/ 888248 w 1869423"/>
              <a:gd name="connsiteY12" fmla="*/ 944880 h 2195510"/>
              <a:gd name="connsiteX13" fmla="*/ 796808 w 1869423"/>
              <a:gd name="connsiteY13" fmla="*/ 845820 h 2195510"/>
              <a:gd name="connsiteX14" fmla="*/ 621548 w 1869423"/>
              <a:gd name="connsiteY14" fmla="*/ 845820 h 2195510"/>
              <a:gd name="connsiteX15" fmla="*/ 438668 w 1869423"/>
              <a:gd name="connsiteY15" fmla="*/ 594360 h 2195510"/>
              <a:gd name="connsiteX16" fmla="*/ 347228 w 1869423"/>
              <a:gd name="connsiteY16" fmla="*/ 373380 h 2195510"/>
              <a:gd name="connsiteX17" fmla="*/ 271028 w 1869423"/>
              <a:gd name="connsiteY17" fmla="*/ 243840 h 2195510"/>
              <a:gd name="connsiteX18" fmla="*/ 240548 w 1869423"/>
              <a:gd name="connsiteY18" fmla="*/ 182880 h 2195510"/>
              <a:gd name="connsiteX19" fmla="*/ 354848 w 1869423"/>
              <a:gd name="connsiteY19" fmla="*/ 243840 h 2195510"/>
              <a:gd name="connsiteX20" fmla="*/ 552968 w 1869423"/>
              <a:gd name="connsiteY20" fmla="*/ 358140 h 2195510"/>
              <a:gd name="connsiteX21" fmla="*/ 812048 w 1869423"/>
              <a:gd name="connsiteY21" fmla="*/ 426720 h 2195510"/>
              <a:gd name="connsiteX22" fmla="*/ 994928 w 1869423"/>
              <a:gd name="connsiteY22" fmla="*/ 281940 h 2195510"/>
              <a:gd name="connsiteX23" fmla="*/ 994928 w 1869423"/>
              <a:gd name="connsiteY23" fmla="*/ 137160 h 2195510"/>
              <a:gd name="connsiteX24" fmla="*/ 956828 w 1869423"/>
              <a:gd name="connsiteY24" fmla="*/ 0 h 2195510"/>
              <a:gd name="connsiteX0" fmla="*/ 95768 w 1762756"/>
              <a:gd name="connsiteY0" fmla="*/ 22860 h 2568651"/>
              <a:gd name="connsiteX1" fmla="*/ 57668 w 1762756"/>
              <a:gd name="connsiteY1" fmla="*/ 167640 h 2568651"/>
              <a:gd name="connsiteX2" fmla="*/ 27188 w 1762756"/>
              <a:gd name="connsiteY2" fmla="*/ 350520 h 2568651"/>
              <a:gd name="connsiteX3" fmla="*/ 4328 w 1762756"/>
              <a:gd name="connsiteY3" fmla="*/ 472440 h 2568651"/>
              <a:gd name="connsiteX4" fmla="*/ 118628 w 1762756"/>
              <a:gd name="connsiteY4" fmla="*/ 617220 h 2568651"/>
              <a:gd name="connsiteX5" fmla="*/ 255788 w 1762756"/>
              <a:gd name="connsiteY5" fmla="*/ 792480 h 2568651"/>
              <a:gd name="connsiteX6" fmla="*/ 499628 w 1762756"/>
              <a:gd name="connsiteY6" fmla="*/ 998220 h 2568651"/>
              <a:gd name="connsiteX7" fmla="*/ 705368 w 1762756"/>
              <a:gd name="connsiteY7" fmla="*/ 1143000 h 2568651"/>
              <a:gd name="connsiteX8" fmla="*/ 865388 w 1762756"/>
              <a:gd name="connsiteY8" fmla="*/ 1150620 h 2568651"/>
              <a:gd name="connsiteX9" fmla="*/ 873008 w 1762756"/>
              <a:gd name="connsiteY9" fmla="*/ 1150620 h 2568651"/>
              <a:gd name="connsiteX10" fmla="*/ 949208 w 1762756"/>
              <a:gd name="connsiteY10" fmla="*/ 1150620 h 2568651"/>
              <a:gd name="connsiteX11" fmla="*/ 1762643 w 1762756"/>
              <a:gd name="connsiteY11" fmla="*/ 2567940 h 2568651"/>
              <a:gd name="connsiteX12" fmla="*/ 888248 w 1762756"/>
              <a:gd name="connsiteY12" fmla="*/ 944880 h 2568651"/>
              <a:gd name="connsiteX13" fmla="*/ 796808 w 1762756"/>
              <a:gd name="connsiteY13" fmla="*/ 845820 h 2568651"/>
              <a:gd name="connsiteX14" fmla="*/ 621548 w 1762756"/>
              <a:gd name="connsiteY14" fmla="*/ 845820 h 2568651"/>
              <a:gd name="connsiteX15" fmla="*/ 438668 w 1762756"/>
              <a:gd name="connsiteY15" fmla="*/ 594360 h 2568651"/>
              <a:gd name="connsiteX16" fmla="*/ 347228 w 1762756"/>
              <a:gd name="connsiteY16" fmla="*/ 373380 h 2568651"/>
              <a:gd name="connsiteX17" fmla="*/ 271028 w 1762756"/>
              <a:gd name="connsiteY17" fmla="*/ 243840 h 2568651"/>
              <a:gd name="connsiteX18" fmla="*/ 240548 w 1762756"/>
              <a:gd name="connsiteY18" fmla="*/ 182880 h 2568651"/>
              <a:gd name="connsiteX19" fmla="*/ 354848 w 1762756"/>
              <a:gd name="connsiteY19" fmla="*/ 243840 h 2568651"/>
              <a:gd name="connsiteX20" fmla="*/ 552968 w 1762756"/>
              <a:gd name="connsiteY20" fmla="*/ 358140 h 2568651"/>
              <a:gd name="connsiteX21" fmla="*/ 812048 w 1762756"/>
              <a:gd name="connsiteY21" fmla="*/ 426720 h 2568651"/>
              <a:gd name="connsiteX22" fmla="*/ 994928 w 1762756"/>
              <a:gd name="connsiteY22" fmla="*/ 281940 h 2568651"/>
              <a:gd name="connsiteX23" fmla="*/ 994928 w 1762756"/>
              <a:gd name="connsiteY23" fmla="*/ 137160 h 2568651"/>
              <a:gd name="connsiteX24" fmla="*/ 956828 w 1762756"/>
              <a:gd name="connsiteY24" fmla="*/ 0 h 2568651"/>
              <a:gd name="connsiteX0" fmla="*/ 95768 w 1939114"/>
              <a:gd name="connsiteY0" fmla="*/ 22860 h 2607983"/>
              <a:gd name="connsiteX1" fmla="*/ 57668 w 1939114"/>
              <a:gd name="connsiteY1" fmla="*/ 167640 h 2607983"/>
              <a:gd name="connsiteX2" fmla="*/ 27188 w 1939114"/>
              <a:gd name="connsiteY2" fmla="*/ 350520 h 2607983"/>
              <a:gd name="connsiteX3" fmla="*/ 4328 w 1939114"/>
              <a:gd name="connsiteY3" fmla="*/ 472440 h 2607983"/>
              <a:gd name="connsiteX4" fmla="*/ 118628 w 1939114"/>
              <a:gd name="connsiteY4" fmla="*/ 617220 h 2607983"/>
              <a:gd name="connsiteX5" fmla="*/ 255788 w 1939114"/>
              <a:gd name="connsiteY5" fmla="*/ 792480 h 2607983"/>
              <a:gd name="connsiteX6" fmla="*/ 499628 w 1939114"/>
              <a:gd name="connsiteY6" fmla="*/ 998220 h 2607983"/>
              <a:gd name="connsiteX7" fmla="*/ 705368 w 1939114"/>
              <a:gd name="connsiteY7" fmla="*/ 1143000 h 2607983"/>
              <a:gd name="connsiteX8" fmla="*/ 865388 w 1939114"/>
              <a:gd name="connsiteY8" fmla="*/ 1150620 h 2607983"/>
              <a:gd name="connsiteX9" fmla="*/ 873008 w 1939114"/>
              <a:gd name="connsiteY9" fmla="*/ 1150620 h 2607983"/>
              <a:gd name="connsiteX10" fmla="*/ 949208 w 1939114"/>
              <a:gd name="connsiteY10" fmla="*/ 1150620 h 2607983"/>
              <a:gd name="connsiteX11" fmla="*/ 1762643 w 1939114"/>
              <a:gd name="connsiteY11" fmla="*/ 2567940 h 2607983"/>
              <a:gd name="connsiteX12" fmla="*/ 1867418 w 1939114"/>
              <a:gd name="connsiteY12" fmla="*/ 2106930 h 2607983"/>
              <a:gd name="connsiteX13" fmla="*/ 888248 w 1939114"/>
              <a:gd name="connsiteY13" fmla="*/ 944880 h 2607983"/>
              <a:gd name="connsiteX14" fmla="*/ 796808 w 1939114"/>
              <a:gd name="connsiteY14" fmla="*/ 845820 h 2607983"/>
              <a:gd name="connsiteX15" fmla="*/ 621548 w 1939114"/>
              <a:gd name="connsiteY15" fmla="*/ 845820 h 2607983"/>
              <a:gd name="connsiteX16" fmla="*/ 438668 w 1939114"/>
              <a:gd name="connsiteY16" fmla="*/ 594360 h 2607983"/>
              <a:gd name="connsiteX17" fmla="*/ 347228 w 1939114"/>
              <a:gd name="connsiteY17" fmla="*/ 373380 h 2607983"/>
              <a:gd name="connsiteX18" fmla="*/ 271028 w 1939114"/>
              <a:gd name="connsiteY18" fmla="*/ 243840 h 2607983"/>
              <a:gd name="connsiteX19" fmla="*/ 240548 w 1939114"/>
              <a:gd name="connsiteY19" fmla="*/ 182880 h 2607983"/>
              <a:gd name="connsiteX20" fmla="*/ 354848 w 1939114"/>
              <a:gd name="connsiteY20" fmla="*/ 243840 h 2607983"/>
              <a:gd name="connsiteX21" fmla="*/ 552968 w 1939114"/>
              <a:gd name="connsiteY21" fmla="*/ 358140 h 2607983"/>
              <a:gd name="connsiteX22" fmla="*/ 812048 w 1939114"/>
              <a:gd name="connsiteY22" fmla="*/ 426720 h 2607983"/>
              <a:gd name="connsiteX23" fmla="*/ 994928 w 1939114"/>
              <a:gd name="connsiteY23" fmla="*/ 281940 h 2607983"/>
              <a:gd name="connsiteX24" fmla="*/ 994928 w 1939114"/>
              <a:gd name="connsiteY24" fmla="*/ 137160 h 2607983"/>
              <a:gd name="connsiteX25" fmla="*/ 956828 w 1939114"/>
              <a:gd name="connsiteY25" fmla="*/ 0 h 2607983"/>
              <a:gd name="connsiteX0" fmla="*/ 95768 w 1915446"/>
              <a:gd name="connsiteY0" fmla="*/ 22860 h 2571851"/>
              <a:gd name="connsiteX1" fmla="*/ 57668 w 1915446"/>
              <a:gd name="connsiteY1" fmla="*/ 167640 h 2571851"/>
              <a:gd name="connsiteX2" fmla="*/ 27188 w 1915446"/>
              <a:gd name="connsiteY2" fmla="*/ 350520 h 2571851"/>
              <a:gd name="connsiteX3" fmla="*/ 4328 w 1915446"/>
              <a:gd name="connsiteY3" fmla="*/ 472440 h 2571851"/>
              <a:gd name="connsiteX4" fmla="*/ 118628 w 1915446"/>
              <a:gd name="connsiteY4" fmla="*/ 617220 h 2571851"/>
              <a:gd name="connsiteX5" fmla="*/ 255788 w 1915446"/>
              <a:gd name="connsiteY5" fmla="*/ 792480 h 2571851"/>
              <a:gd name="connsiteX6" fmla="*/ 499628 w 1915446"/>
              <a:gd name="connsiteY6" fmla="*/ 998220 h 2571851"/>
              <a:gd name="connsiteX7" fmla="*/ 705368 w 1915446"/>
              <a:gd name="connsiteY7" fmla="*/ 1143000 h 2571851"/>
              <a:gd name="connsiteX8" fmla="*/ 865388 w 1915446"/>
              <a:gd name="connsiteY8" fmla="*/ 1150620 h 2571851"/>
              <a:gd name="connsiteX9" fmla="*/ 873008 w 1915446"/>
              <a:gd name="connsiteY9" fmla="*/ 1150620 h 2571851"/>
              <a:gd name="connsiteX10" fmla="*/ 949208 w 1915446"/>
              <a:gd name="connsiteY10" fmla="*/ 1150620 h 2571851"/>
              <a:gd name="connsiteX11" fmla="*/ 1747403 w 1915446"/>
              <a:gd name="connsiteY11" fmla="*/ 2259330 h 2571851"/>
              <a:gd name="connsiteX12" fmla="*/ 1762643 w 1915446"/>
              <a:gd name="connsiteY12" fmla="*/ 2567940 h 2571851"/>
              <a:gd name="connsiteX13" fmla="*/ 1867418 w 1915446"/>
              <a:gd name="connsiteY13" fmla="*/ 2106930 h 2571851"/>
              <a:gd name="connsiteX14" fmla="*/ 888248 w 1915446"/>
              <a:gd name="connsiteY14" fmla="*/ 944880 h 2571851"/>
              <a:gd name="connsiteX15" fmla="*/ 796808 w 1915446"/>
              <a:gd name="connsiteY15" fmla="*/ 845820 h 2571851"/>
              <a:gd name="connsiteX16" fmla="*/ 621548 w 1915446"/>
              <a:gd name="connsiteY16" fmla="*/ 845820 h 2571851"/>
              <a:gd name="connsiteX17" fmla="*/ 438668 w 1915446"/>
              <a:gd name="connsiteY17" fmla="*/ 594360 h 2571851"/>
              <a:gd name="connsiteX18" fmla="*/ 347228 w 1915446"/>
              <a:gd name="connsiteY18" fmla="*/ 373380 h 2571851"/>
              <a:gd name="connsiteX19" fmla="*/ 271028 w 1915446"/>
              <a:gd name="connsiteY19" fmla="*/ 243840 h 2571851"/>
              <a:gd name="connsiteX20" fmla="*/ 240548 w 1915446"/>
              <a:gd name="connsiteY20" fmla="*/ 182880 h 2571851"/>
              <a:gd name="connsiteX21" fmla="*/ 354848 w 1915446"/>
              <a:gd name="connsiteY21" fmla="*/ 243840 h 2571851"/>
              <a:gd name="connsiteX22" fmla="*/ 552968 w 1915446"/>
              <a:gd name="connsiteY22" fmla="*/ 358140 h 2571851"/>
              <a:gd name="connsiteX23" fmla="*/ 812048 w 1915446"/>
              <a:gd name="connsiteY23" fmla="*/ 426720 h 2571851"/>
              <a:gd name="connsiteX24" fmla="*/ 994928 w 1915446"/>
              <a:gd name="connsiteY24" fmla="*/ 281940 h 2571851"/>
              <a:gd name="connsiteX25" fmla="*/ 994928 w 1915446"/>
              <a:gd name="connsiteY25" fmla="*/ 137160 h 2571851"/>
              <a:gd name="connsiteX26" fmla="*/ 956828 w 1915446"/>
              <a:gd name="connsiteY26" fmla="*/ 0 h 2571851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949208 w 1915446"/>
              <a:gd name="connsiteY10" fmla="*/ 1150620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15883 w 1915446"/>
              <a:gd name="connsiteY11" fmla="*/ 137350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175903 w 1915446"/>
              <a:gd name="connsiteY12" fmla="*/ 1604010 h 2570036"/>
              <a:gd name="connsiteX13" fmla="*/ 1292108 w 1915446"/>
              <a:gd name="connsiteY13" fmla="*/ 1866900 h 2570036"/>
              <a:gd name="connsiteX14" fmla="*/ 1747403 w 1915446"/>
              <a:gd name="connsiteY14" fmla="*/ 2259330 h 2570036"/>
              <a:gd name="connsiteX15" fmla="*/ 1762643 w 1915446"/>
              <a:gd name="connsiteY15" fmla="*/ 2567940 h 2570036"/>
              <a:gd name="connsiteX16" fmla="*/ 1867418 w 1915446"/>
              <a:gd name="connsiteY16" fmla="*/ 2106930 h 2570036"/>
              <a:gd name="connsiteX17" fmla="*/ 888248 w 1915446"/>
              <a:gd name="connsiteY17" fmla="*/ 944880 h 2570036"/>
              <a:gd name="connsiteX18" fmla="*/ 796808 w 1915446"/>
              <a:gd name="connsiteY18" fmla="*/ 845820 h 2570036"/>
              <a:gd name="connsiteX19" fmla="*/ 621548 w 1915446"/>
              <a:gd name="connsiteY19" fmla="*/ 845820 h 2570036"/>
              <a:gd name="connsiteX20" fmla="*/ 438668 w 1915446"/>
              <a:gd name="connsiteY20" fmla="*/ 594360 h 2570036"/>
              <a:gd name="connsiteX21" fmla="*/ 347228 w 1915446"/>
              <a:gd name="connsiteY21" fmla="*/ 373380 h 2570036"/>
              <a:gd name="connsiteX22" fmla="*/ 271028 w 1915446"/>
              <a:gd name="connsiteY22" fmla="*/ 243840 h 2570036"/>
              <a:gd name="connsiteX23" fmla="*/ 240548 w 1915446"/>
              <a:gd name="connsiteY23" fmla="*/ 182880 h 2570036"/>
              <a:gd name="connsiteX24" fmla="*/ 354848 w 1915446"/>
              <a:gd name="connsiteY24" fmla="*/ 243840 h 2570036"/>
              <a:gd name="connsiteX25" fmla="*/ 552968 w 1915446"/>
              <a:gd name="connsiteY25" fmla="*/ 358140 h 2570036"/>
              <a:gd name="connsiteX26" fmla="*/ 812048 w 1915446"/>
              <a:gd name="connsiteY26" fmla="*/ 426720 h 2570036"/>
              <a:gd name="connsiteX27" fmla="*/ 994928 w 1915446"/>
              <a:gd name="connsiteY27" fmla="*/ 281940 h 2570036"/>
              <a:gd name="connsiteX28" fmla="*/ 994928 w 1915446"/>
              <a:gd name="connsiteY28" fmla="*/ 137160 h 2570036"/>
              <a:gd name="connsiteX29" fmla="*/ 956828 w 1915446"/>
              <a:gd name="connsiteY29" fmla="*/ 0 h 2570036"/>
              <a:gd name="connsiteX0" fmla="*/ 95768 w 1915446"/>
              <a:gd name="connsiteY0" fmla="*/ 22860 h 2569733"/>
              <a:gd name="connsiteX1" fmla="*/ 57668 w 1915446"/>
              <a:gd name="connsiteY1" fmla="*/ 167640 h 2569733"/>
              <a:gd name="connsiteX2" fmla="*/ 27188 w 1915446"/>
              <a:gd name="connsiteY2" fmla="*/ 350520 h 2569733"/>
              <a:gd name="connsiteX3" fmla="*/ 4328 w 1915446"/>
              <a:gd name="connsiteY3" fmla="*/ 472440 h 2569733"/>
              <a:gd name="connsiteX4" fmla="*/ 118628 w 1915446"/>
              <a:gd name="connsiteY4" fmla="*/ 617220 h 2569733"/>
              <a:gd name="connsiteX5" fmla="*/ 255788 w 1915446"/>
              <a:gd name="connsiteY5" fmla="*/ 792480 h 2569733"/>
              <a:gd name="connsiteX6" fmla="*/ 499628 w 1915446"/>
              <a:gd name="connsiteY6" fmla="*/ 998220 h 2569733"/>
              <a:gd name="connsiteX7" fmla="*/ 705368 w 1915446"/>
              <a:gd name="connsiteY7" fmla="*/ 1143000 h 2569733"/>
              <a:gd name="connsiteX8" fmla="*/ 865388 w 1915446"/>
              <a:gd name="connsiteY8" fmla="*/ 1150620 h 2569733"/>
              <a:gd name="connsiteX9" fmla="*/ 873008 w 1915446"/>
              <a:gd name="connsiteY9" fmla="*/ 1150620 h 2569733"/>
              <a:gd name="connsiteX10" fmla="*/ 1052078 w 1915446"/>
              <a:gd name="connsiteY10" fmla="*/ 1243965 h 2569733"/>
              <a:gd name="connsiteX11" fmla="*/ 1036838 w 1915446"/>
              <a:gd name="connsiteY11" fmla="*/ 1384935 h 2569733"/>
              <a:gd name="connsiteX12" fmla="*/ 1175903 w 1915446"/>
              <a:gd name="connsiteY12" fmla="*/ 1604010 h 2569733"/>
              <a:gd name="connsiteX13" fmla="*/ 1292108 w 1915446"/>
              <a:gd name="connsiteY13" fmla="*/ 1866900 h 2569733"/>
              <a:gd name="connsiteX14" fmla="*/ 1572143 w 1915446"/>
              <a:gd name="connsiteY14" fmla="*/ 2049780 h 2569733"/>
              <a:gd name="connsiteX15" fmla="*/ 1747403 w 1915446"/>
              <a:gd name="connsiteY15" fmla="*/ 2259330 h 2569733"/>
              <a:gd name="connsiteX16" fmla="*/ 1762643 w 1915446"/>
              <a:gd name="connsiteY16" fmla="*/ 2567940 h 2569733"/>
              <a:gd name="connsiteX17" fmla="*/ 1867418 w 1915446"/>
              <a:gd name="connsiteY17" fmla="*/ 2106930 h 2569733"/>
              <a:gd name="connsiteX18" fmla="*/ 888248 w 1915446"/>
              <a:gd name="connsiteY18" fmla="*/ 944880 h 2569733"/>
              <a:gd name="connsiteX19" fmla="*/ 796808 w 1915446"/>
              <a:gd name="connsiteY19" fmla="*/ 845820 h 2569733"/>
              <a:gd name="connsiteX20" fmla="*/ 621548 w 1915446"/>
              <a:gd name="connsiteY20" fmla="*/ 845820 h 2569733"/>
              <a:gd name="connsiteX21" fmla="*/ 438668 w 1915446"/>
              <a:gd name="connsiteY21" fmla="*/ 594360 h 2569733"/>
              <a:gd name="connsiteX22" fmla="*/ 347228 w 1915446"/>
              <a:gd name="connsiteY22" fmla="*/ 373380 h 2569733"/>
              <a:gd name="connsiteX23" fmla="*/ 271028 w 1915446"/>
              <a:gd name="connsiteY23" fmla="*/ 243840 h 2569733"/>
              <a:gd name="connsiteX24" fmla="*/ 240548 w 1915446"/>
              <a:gd name="connsiteY24" fmla="*/ 182880 h 2569733"/>
              <a:gd name="connsiteX25" fmla="*/ 354848 w 1915446"/>
              <a:gd name="connsiteY25" fmla="*/ 243840 h 2569733"/>
              <a:gd name="connsiteX26" fmla="*/ 552968 w 1915446"/>
              <a:gd name="connsiteY26" fmla="*/ 358140 h 2569733"/>
              <a:gd name="connsiteX27" fmla="*/ 812048 w 1915446"/>
              <a:gd name="connsiteY27" fmla="*/ 426720 h 2569733"/>
              <a:gd name="connsiteX28" fmla="*/ 994928 w 1915446"/>
              <a:gd name="connsiteY28" fmla="*/ 281940 h 2569733"/>
              <a:gd name="connsiteX29" fmla="*/ 994928 w 1915446"/>
              <a:gd name="connsiteY29" fmla="*/ 137160 h 2569733"/>
              <a:gd name="connsiteX30" fmla="*/ 956828 w 1915446"/>
              <a:gd name="connsiteY30" fmla="*/ 0 h 2569733"/>
              <a:gd name="connsiteX0" fmla="*/ 95768 w 1904655"/>
              <a:gd name="connsiteY0" fmla="*/ 22860 h 2579197"/>
              <a:gd name="connsiteX1" fmla="*/ 57668 w 1904655"/>
              <a:gd name="connsiteY1" fmla="*/ 167640 h 2579197"/>
              <a:gd name="connsiteX2" fmla="*/ 27188 w 1904655"/>
              <a:gd name="connsiteY2" fmla="*/ 350520 h 2579197"/>
              <a:gd name="connsiteX3" fmla="*/ 4328 w 1904655"/>
              <a:gd name="connsiteY3" fmla="*/ 472440 h 2579197"/>
              <a:gd name="connsiteX4" fmla="*/ 118628 w 1904655"/>
              <a:gd name="connsiteY4" fmla="*/ 617220 h 2579197"/>
              <a:gd name="connsiteX5" fmla="*/ 255788 w 1904655"/>
              <a:gd name="connsiteY5" fmla="*/ 792480 h 2579197"/>
              <a:gd name="connsiteX6" fmla="*/ 499628 w 1904655"/>
              <a:gd name="connsiteY6" fmla="*/ 998220 h 2579197"/>
              <a:gd name="connsiteX7" fmla="*/ 705368 w 1904655"/>
              <a:gd name="connsiteY7" fmla="*/ 1143000 h 2579197"/>
              <a:gd name="connsiteX8" fmla="*/ 865388 w 1904655"/>
              <a:gd name="connsiteY8" fmla="*/ 1150620 h 2579197"/>
              <a:gd name="connsiteX9" fmla="*/ 873008 w 1904655"/>
              <a:gd name="connsiteY9" fmla="*/ 1150620 h 2579197"/>
              <a:gd name="connsiteX10" fmla="*/ 1052078 w 1904655"/>
              <a:gd name="connsiteY10" fmla="*/ 1243965 h 2579197"/>
              <a:gd name="connsiteX11" fmla="*/ 1036838 w 1904655"/>
              <a:gd name="connsiteY11" fmla="*/ 1384935 h 2579197"/>
              <a:gd name="connsiteX12" fmla="*/ 1175903 w 1904655"/>
              <a:gd name="connsiteY12" fmla="*/ 1604010 h 2579197"/>
              <a:gd name="connsiteX13" fmla="*/ 1292108 w 1904655"/>
              <a:gd name="connsiteY13" fmla="*/ 1866900 h 2579197"/>
              <a:gd name="connsiteX14" fmla="*/ 1572143 w 1904655"/>
              <a:gd name="connsiteY14" fmla="*/ 2049780 h 2579197"/>
              <a:gd name="connsiteX15" fmla="*/ 1747403 w 1904655"/>
              <a:gd name="connsiteY15" fmla="*/ 2259330 h 2579197"/>
              <a:gd name="connsiteX16" fmla="*/ 1665488 w 1904655"/>
              <a:gd name="connsiteY16" fmla="*/ 2577465 h 2579197"/>
              <a:gd name="connsiteX17" fmla="*/ 1867418 w 1904655"/>
              <a:gd name="connsiteY17" fmla="*/ 2106930 h 2579197"/>
              <a:gd name="connsiteX18" fmla="*/ 888248 w 1904655"/>
              <a:gd name="connsiteY18" fmla="*/ 944880 h 2579197"/>
              <a:gd name="connsiteX19" fmla="*/ 796808 w 1904655"/>
              <a:gd name="connsiteY19" fmla="*/ 845820 h 2579197"/>
              <a:gd name="connsiteX20" fmla="*/ 621548 w 1904655"/>
              <a:gd name="connsiteY20" fmla="*/ 845820 h 2579197"/>
              <a:gd name="connsiteX21" fmla="*/ 438668 w 1904655"/>
              <a:gd name="connsiteY21" fmla="*/ 594360 h 2579197"/>
              <a:gd name="connsiteX22" fmla="*/ 347228 w 1904655"/>
              <a:gd name="connsiteY22" fmla="*/ 373380 h 2579197"/>
              <a:gd name="connsiteX23" fmla="*/ 271028 w 1904655"/>
              <a:gd name="connsiteY23" fmla="*/ 243840 h 2579197"/>
              <a:gd name="connsiteX24" fmla="*/ 240548 w 1904655"/>
              <a:gd name="connsiteY24" fmla="*/ 182880 h 2579197"/>
              <a:gd name="connsiteX25" fmla="*/ 354848 w 1904655"/>
              <a:gd name="connsiteY25" fmla="*/ 243840 h 2579197"/>
              <a:gd name="connsiteX26" fmla="*/ 552968 w 1904655"/>
              <a:gd name="connsiteY26" fmla="*/ 358140 h 2579197"/>
              <a:gd name="connsiteX27" fmla="*/ 812048 w 1904655"/>
              <a:gd name="connsiteY27" fmla="*/ 426720 h 2579197"/>
              <a:gd name="connsiteX28" fmla="*/ 994928 w 1904655"/>
              <a:gd name="connsiteY28" fmla="*/ 281940 h 2579197"/>
              <a:gd name="connsiteX29" fmla="*/ 994928 w 1904655"/>
              <a:gd name="connsiteY29" fmla="*/ 137160 h 2579197"/>
              <a:gd name="connsiteX30" fmla="*/ 956828 w 1904655"/>
              <a:gd name="connsiteY30" fmla="*/ 0 h 2579197"/>
              <a:gd name="connsiteX0" fmla="*/ 95768 w 1928193"/>
              <a:gd name="connsiteY0" fmla="*/ 22860 h 2603636"/>
              <a:gd name="connsiteX1" fmla="*/ 57668 w 1928193"/>
              <a:gd name="connsiteY1" fmla="*/ 167640 h 2603636"/>
              <a:gd name="connsiteX2" fmla="*/ 27188 w 1928193"/>
              <a:gd name="connsiteY2" fmla="*/ 350520 h 2603636"/>
              <a:gd name="connsiteX3" fmla="*/ 4328 w 1928193"/>
              <a:gd name="connsiteY3" fmla="*/ 472440 h 2603636"/>
              <a:gd name="connsiteX4" fmla="*/ 118628 w 1928193"/>
              <a:gd name="connsiteY4" fmla="*/ 617220 h 2603636"/>
              <a:gd name="connsiteX5" fmla="*/ 255788 w 1928193"/>
              <a:gd name="connsiteY5" fmla="*/ 792480 h 2603636"/>
              <a:gd name="connsiteX6" fmla="*/ 499628 w 1928193"/>
              <a:gd name="connsiteY6" fmla="*/ 998220 h 2603636"/>
              <a:gd name="connsiteX7" fmla="*/ 705368 w 1928193"/>
              <a:gd name="connsiteY7" fmla="*/ 1143000 h 2603636"/>
              <a:gd name="connsiteX8" fmla="*/ 865388 w 1928193"/>
              <a:gd name="connsiteY8" fmla="*/ 1150620 h 2603636"/>
              <a:gd name="connsiteX9" fmla="*/ 873008 w 1928193"/>
              <a:gd name="connsiteY9" fmla="*/ 1150620 h 2603636"/>
              <a:gd name="connsiteX10" fmla="*/ 1052078 w 1928193"/>
              <a:gd name="connsiteY10" fmla="*/ 1243965 h 2603636"/>
              <a:gd name="connsiteX11" fmla="*/ 1036838 w 1928193"/>
              <a:gd name="connsiteY11" fmla="*/ 1384935 h 2603636"/>
              <a:gd name="connsiteX12" fmla="*/ 1175903 w 1928193"/>
              <a:gd name="connsiteY12" fmla="*/ 1604010 h 2603636"/>
              <a:gd name="connsiteX13" fmla="*/ 1292108 w 1928193"/>
              <a:gd name="connsiteY13" fmla="*/ 1866900 h 2603636"/>
              <a:gd name="connsiteX14" fmla="*/ 1572143 w 1928193"/>
              <a:gd name="connsiteY14" fmla="*/ 2049780 h 2603636"/>
              <a:gd name="connsiteX15" fmla="*/ 1747403 w 1928193"/>
              <a:gd name="connsiteY15" fmla="*/ 2259330 h 2603636"/>
              <a:gd name="connsiteX16" fmla="*/ 1665488 w 1928193"/>
              <a:gd name="connsiteY16" fmla="*/ 2577465 h 2603636"/>
              <a:gd name="connsiteX17" fmla="*/ 1770264 w 1928193"/>
              <a:gd name="connsiteY17" fmla="*/ 2531746 h 2603636"/>
              <a:gd name="connsiteX18" fmla="*/ 1867418 w 1928193"/>
              <a:gd name="connsiteY18" fmla="*/ 2106930 h 2603636"/>
              <a:gd name="connsiteX19" fmla="*/ 888248 w 1928193"/>
              <a:gd name="connsiteY19" fmla="*/ 944880 h 2603636"/>
              <a:gd name="connsiteX20" fmla="*/ 796808 w 1928193"/>
              <a:gd name="connsiteY20" fmla="*/ 845820 h 2603636"/>
              <a:gd name="connsiteX21" fmla="*/ 621548 w 1928193"/>
              <a:gd name="connsiteY21" fmla="*/ 845820 h 2603636"/>
              <a:gd name="connsiteX22" fmla="*/ 438668 w 1928193"/>
              <a:gd name="connsiteY22" fmla="*/ 594360 h 2603636"/>
              <a:gd name="connsiteX23" fmla="*/ 347228 w 1928193"/>
              <a:gd name="connsiteY23" fmla="*/ 373380 h 2603636"/>
              <a:gd name="connsiteX24" fmla="*/ 271028 w 1928193"/>
              <a:gd name="connsiteY24" fmla="*/ 243840 h 2603636"/>
              <a:gd name="connsiteX25" fmla="*/ 240548 w 1928193"/>
              <a:gd name="connsiteY25" fmla="*/ 182880 h 2603636"/>
              <a:gd name="connsiteX26" fmla="*/ 354848 w 1928193"/>
              <a:gd name="connsiteY26" fmla="*/ 243840 h 2603636"/>
              <a:gd name="connsiteX27" fmla="*/ 552968 w 1928193"/>
              <a:gd name="connsiteY27" fmla="*/ 358140 h 2603636"/>
              <a:gd name="connsiteX28" fmla="*/ 812048 w 1928193"/>
              <a:gd name="connsiteY28" fmla="*/ 426720 h 2603636"/>
              <a:gd name="connsiteX29" fmla="*/ 994928 w 1928193"/>
              <a:gd name="connsiteY29" fmla="*/ 281940 h 2603636"/>
              <a:gd name="connsiteX30" fmla="*/ 994928 w 1928193"/>
              <a:gd name="connsiteY30" fmla="*/ 137160 h 2603636"/>
              <a:gd name="connsiteX31" fmla="*/ 956828 w 1928193"/>
              <a:gd name="connsiteY31" fmla="*/ 0 h 2603636"/>
              <a:gd name="connsiteX0" fmla="*/ 95768 w 1928193"/>
              <a:gd name="connsiteY0" fmla="*/ 22860 h 2918697"/>
              <a:gd name="connsiteX1" fmla="*/ 57668 w 1928193"/>
              <a:gd name="connsiteY1" fmla="*/ 167640 h 2918697"/>
              <a:gd name="connsiteX2" fmla="*/ 27188 w 1928193"/>
              <a:gd name="connsiteY2" fmla="*/ 350520 h 2918697"/>
              <a:gd name="connsiteX3" fmla="*/ 4328 w 1928193"/>
              <a:gd name="connsiteY3" fmla="*/ 472440 h 2918697"/>
              <a:gd name="connsiteX4" fmla="*/ 118628 w 1928193"/>
              <a:gd name="connsiteY4" fmla="*/ 617220 h 2918697"/>
              <a:gd name="connsiteX5" fmla="*/ 255788 w 1928193"/>
              <a:gd name="connsiteY5" fmla="*/ 792480 h 2918697"/>
              <a:gd name="connsiteX6" fmla="*/ 499628 w 1928193"/>
              <a:gd name="connsiteY6" fmla="*/ 998220 h 2918697"/>
              <a:gd name="connsiteX7" fmla="*/ 705368 w 1928193"/>
              <a:gd name="connsiteY7" fmla="*/ 1143000 h 2918697"/>
              <a:gd name="connsiteX8" fmla="*/ 865388 w 1928193"/>
              <a:gd name="connsiteY8" fmla="*/ 1150620 h 2918697"/>
              <a:gd name="connsiteX9" fmla="*/ 873008 w 1928193"/>
              <a:gd name="connsiteY9" fmla="*/ 1150620 h 2918697"/>
              <a:gd name="connsiteX10" fmla="*/ 1052078 w 1928193"/>
              <a:gd name="connsiteY10" fmla="*/ 1243965 h 2918697"/>
              <a:gd name="connsiteX11" fmla="*/ 1036838 w 1928193"/>
              <a:gd name="connsiteY11" fmla="*/ 1384935 h 2918697"/>
              <a:gd name="connsiteX12" fmla="*/ 1175903 w 1928193"/>
              <a:gd name="connsiteY12" fmla="*/ 1604010 h 2918697"/>
              <a:gd name="connsiteX13" fmla="*/ 1292108 w 1928193"/>
              <a:gd name="connsiteY13" fmla="*/ 1866900 h 2918697"/>
              <a:gd name="connsiteX14" fmla="*/ 1572143 w 1928193"/>
              <a:gd name="connsiteY14" fmla="*/ 2049780 h 2918697"/>
              <a:gd name="connsiteX15" fmla="*/ 1747403 w 1928193"/>
              <a:gd name="connsiteY15" fmla="*/ 2259330 h 2918697"/>
              <a:gd name="connsiteX16" fmla="*/ 1368308 w 1928193"/>
              <a:gd name="connsiteY16" fmla="*/ 2914650 h 2918697"/>
              <a:gd name="connsiteX17" fmla="*/ 1770264 w 1928193"/>
              <a:gd name="connsiteY17" fmla="*/ 2531746 h 2918697"/>
              <a:gd name="connsiteX18" fmla="*/ 1867418 w 1928193"/>
              <a:gd name="connsiteY18" fmla="*/ 2106930 h 2918697"/>
              <a:gd name="connsiteX19" fmla="*/ 888248 w 1928193"/>
              <a:gd name="connsiteY19" fmla="*/ 944880 h 2918697"/>
              <a:gd name="connsiteX20" fmla="*/ 796808 w 1928193"/>
              <a:gd name="connsiteY20" fmla="*/ 845820 h 2918697"/>
              <a:gd name="connsiteX21" fmla="*/ 621548 w 1928193"/>
              <a:gd name="connsiteY21" fmla="*/ 845820 h 2918697"/>
              <a:gd name="connsiteX22" fmla="*/ 438668 w 1928193"/>
              <a:gd name="connsiteY22" fmla="*/ 594360 h 2918697"/>
              <a:gd name="connsiteX23" fmla="*/ 347228 w 1928193"/>
              <a:gd name="connsiteY23" fmla="*/ 373380 h 2918697"/>
              <a:gd name="connsiteX24" fmla="*/ 271028 w 1928193"/>
              <a:gd name="connsiteY24" fmla="*/ 243840 h 2918697"/>
              <a:gd name="connsiteX25" fmla="*/ 240548 w 1928193"/>
              <a:gd name="connsiteY25" fmla="*/ 182880 h 2918697"/>
              <a:gd name="connsiteX26" fmla="*/ 354848 w 1928193"/>
              <a:gd name="connsiteY26" fmla="*/ 243840 h 2918697"/>
              <a:gd name="connsiteX27" fmla="*/ 552968 w 1928193"/>
              <a:gd name="connsiteY27" fmla="*/ 358140 h 2918697"/>
              <a:gd name="connsiteX28" fmla="*/ 812048 w 1928193"/>
              <a:gd name="connsiteY28" fmla="*/ 426720 h 2918697"/>
              <a:gd name="connsiteX29" fmla="*/ 994928 w 1928193"/>
              <a:gd name="connsiteY29" fmla="*/ 281940 h 2918697"/>
              <a:gd name="connsiteX30" fmla="*/ 994928 w 1928193"/>
              <a:gd name="connsiteY30" fmla="*/ 137160 h 2918697"/>
              <a:gd name="connsiteX31" fmla="*/ 956828 w 1928193"/>
              <a:gd name="connsiteY31" fmla="*/ 0 h 2918697"/>
              <a:gd name="connsiteX0" fmla="*/ 95768 w 1937024"/>
              <a:gd name="connsiteY0" fmla="*/ 22860 h 2917446"/>
              <a:gd name="connsiteX1" fmla="*/ 57668 w 1937024"/>
              <a:gd name="connsiteY1" fmla="*/ 167640 h 2917446"/>
              <a:gd name="connsiteX2" fmla="*/ 27188 w 1937024"/>
              <a:gd name="connsiteY2" fmla="*/ 350520 h 2917446"/>
              <a:gd name="connsiteX3" fmla="*/ 4328 w 1937024"/>
              <a:gd name="connsiteY3" fmla="*/ 472440 h 2917446"/>
              <a:gd name="connsiteX4" fmla="*/ 118628 w 1937024"/>
              <a:gd name="connsiteY4" fmla="*/ 617220 h 2917446"/>
              <a:gd name="connsiteX5" fmla="*/ 255788 w 1937024"/>
              <a:gd name="connsiteY5" fmla="*/ 792480 h 2917446"/>
              <a:gd name="connsiteX6" fmla="*/ 499628 w 1937024"/>
              <a:gd name="connsiteY6" fmla="*/ 998220 h 2917446"/>
              <a:gd name="connsiteX7" fmla="*/ 705368 w 1937024"/>
              <a:gd name="connsiteY7" fmla="*/ 1143000 h 2917446"/>
              <a:gd name="connsiteX8" fmla="*/ 865388 w 1937024"/>
              <a:gd name="connsiteY8" fmla="*/ 1150620 h 2917446"/>
              <a:gd name="connsiteX9" fmla="*/ 873008 w 1937024"/>
              <a:gd name="connsiteY9" fmla="*/ 1150620 h 2917446"/>
              <a:gd name="connsiteX10" fmla="*/ 1052078 w 1937024"/>
              <a:gd name="connsiteY10" fmla="*/ 1243965 h 2917446"/>
              <a:gd name="connsiteX11" fmla="*/ 1036838 w 1937024"/>
              <a:gd name="connsiteY11" fmla="*/ 1384935 h 2917446"/>
              <a:gd name="connsiteX12" fmla="*/ 1175903 w 1937024"/>
              <a:gd name="connsiteY12" fmla="*/ 1604010 h 2917446"/>
              <a:gd name="connsiteX13" fmla="*/ 1292108 w 1937024"/>
              <a:gd name="connsiteY13" fmla="*/ 1866900 h 2917446"/>
              <a:gd name="connsiteX14" fmla="*/ 1572143 w 1937024"/>
              <a:gd name="connsiteY14" fmla="*/ 2049780 h 2917446"/>
              <a:gd name="connsiteX15" fmla="*/ 1747403 w 1937024"/>
              <a:gd name="connsiteY15" fmla="*/ 2259330 h 2917446"/>
              <a:gd name="connsiteX16" fmla="*/ 1368308 w 1937024"/>
              <a:gd name="connsiteY16" fmla="*/ 2914650 h 2917446"/>
              <a:gd name="connsiteX17" fmla="*/ 1815984 w 1937024"/>
              <a:gd name="connsiteY17" fmla="*/ 2493646 h 2917446"/>
              <a:gd name="connsiteX18" fmla="*/ 1867418 w 1937024"/>
              <a:gd name="connsiteY18" fmla="*/ 2106930 h 2917446"/>
              <a:gd name="connsiteX19" fmla="*/ 888248 w 1937024"/>
              <a:gd name="connsiteY19" fmla="*/ 944880 h 2917446"/>
              <a:gd name="connsiteX20" fmla="*/ 796808 w 1937024"/>
              <a:gd name="connsiteY20" fmla="*/ 845820 h 2917446"/>
              <a:gd name="connsiteX21" fmla="*/ 621548 w 1937024"/>
              <a:gd name="connsiteY21" fmla="*/ 845820 h 2917446"/>
              <a:gd name="connsiteX22" fmla="*/ 438668 w 1937024"/>
              <a:gd name="connsiteY22" fmla="*/ 594360 h 2917446"/>
              <a:gd name="connsiteX23" fmla="*/ 347228 w 1937024"/>
              <a:gd name="connsiteY23" fmla="*/ 373380 h 2917446"/>
              <a:gd name="connsiteX24" fmla="*/ 271028 w 1937024"/>
              <a:gd name="connsiteY24" fmla="*/ 243840 h 2917446"/>
              <a:gd name="connsiteX25" fmla="*/ 240548 w 1937024"/>
              <a:gd name="connsiteY25" fmla="*/ 182880 h 2917446"/>
              <a:gd name="connsiteX26" fmla="*/ 354848 w 1937024"/>
              <a:gd name="connsiteY26" fmla="*/ 243840 h 2917446"/>
              <a:gd name="connsiteX27" fmla="*/ 552968 w 1937024"/>
              <a:gd name="connsiteY27" fmla="*/ 358140 h 2917446"/>
              <a:gd name="connsiteX28" fmla="*/ 812048 w 1937024"/>
              <a:gd name="connsiteY28" fmla="*/ 426720 h 2917446"/>
              <a:gd name="connsiteX29" fmla="*/ 994928 w 1937024"/>
              <a:gd name="connsiteY29" fmla="*/ 281940 h 2917446"/>
              <a:gd name="connsiteX30" fmla="*/ 994928 w 1937024"/>
              <a:gd name="connsiteY30" fmla="*/ 137160 h 2917446"/>
              <a:gd name="connsiteX31" fmla="*/ 956828 w 1937024"/>
              <a:gd name="connsiteY31" fmla="*/ 0 h 2917446"/>
              <a:gd name="connsiteX0" fmla="*/ 95768 w 1819946"/>
              <a:gd name="connsiteY0" fmla="*/ 22860 h 2917446"/>
              <a:gd name="connsiteX1" fmla="*/ 57668 w 1819946"/>
              <a:gd name="connsiteY1" fmla="*/ 167640 h 2917446"/>
              <a:gd name="connsiteX2" fmla="*/ 27188 w 1819946"/>
              <a:gd name="connsiteY2" fmla="*/ 350520 h 2917446"/>
              <a:gd name="connsiteX3" fmla="*/ 4328 w 1819946"/>
              <a:gd name="connsiteY3" fmla="*/ 472440 h 2917446"/>
              <a:gd name="connsiteX4" fmla="*/ 118628 w 1819946"/>
              <a:gd name="connsiteY4" fmla="*/ 617220 h 2917446"/>
              <a:gd name="connsiteX5" fmla="*/ 255788 w 1819946"/>
              <a:gd name="connsiteY5" fmla="*/ 792480 h 2917446"/>
              <a:gd name="connsiteX6" fmla="*/ 499628 w 1819946"/>
              <a:gd name="connsiteY6" fmla="*/ 998220 h 2917446"/>
              <a:gd name="connsiteX7" fmla="*/ 705368 w 1819946"/>
              <a:gd name="connsiteY7" fmla="*/ 1143000 h 2917446"/>
              <a:gd name="connsiteX8" fmla="*/ 865388 w 1819946"/>
              <a:gd name="connsiteY8" fmla="*/ 1150620 h 2917446"/>
              <a:gd name="connsiteX9" fmla="*/ 873008 w 1819946"/>
              <a:gd name="connsiteY9" fmla="*/ 1150620 h 2917446"/>
              <a:gd name="connsiteX10" fmla="*/ 1052078 w 1819946"/>
              <a:gd name="connsiteY10" fmla="*/ 1243965 h 2917446"/>
              <a:gd name="connsiteX11" fmla="*/ 1036838 w 1819946"/>
              <a:gd name="connsiteY11" fmla="*/ 1384935 h 2917446"/>
              <a:gd name="connsiteX12" fmla="*/ 1175903 w 1819946"/>
              <a:gd name="connsiteY12" fmla="*/ 1604010 h 2917446"/>
              <a:gd name="connsiteX13" fmla="*/ 1292108 w 1819946"/>
              <a:gd name="connsiteY13" fmla="*/ 1866900 h 2917446"/>
              <a:gd name="connsiteX14" fmla="*/ 1572143 w 1819946"/>
              <a:gd name="connsiteY14" fmla="*/ 2049780 h 2917446"/>
              <a:gd name="connsiteX15" fmla="*/ 1747403 w 1819946"/>
              <a:gd name="connsiteY15" fmla="*/ 2259330 h 2917446"/>
              <a:gd name="connsiteX16" fmla="*/ 1368308 w 1819946"/>
              <a:gd name="connsiteY16" fmla="*/ 2914650 h 2917446"/>
              <a:gd name="connsiteX17" fmla="*/ 1815984 w 1819946"/>
              <a:gd name="connsiteY17" fmla="*/ 2493646 h 2917446"/>
              <a:gd name="connsiteX18" fmla="*/ 1494038 w 1819946"/>
              <a:gd name="connsiteY18" fmla="*/ 2150745 h 2917446"/>
              <a:gd name="connsiteX19" fmla="*/ 888248 w 1819946"/>
              <a:gd name="connsiteY19" fmla="*/ 944880 h 2917446"/>
              <a:gd name="connsiteX20" fmla="*/ 796808 w 1819946"/>
              <a:gd name="connsiteY20" fmla="*/ 845820 h 2917446"/>
              <a:gd name="connsiteX21" fmla="*/ 621548 w 1819946"/>
              <a:gd name="connsiteY21" fmla="*/ 845820 h 2917446"/>
              <a:gd name="connsiteX22" fmla="*/ 438668 w 1819946"/>
              <a:gd name="connsiteY22" fmla="*/ 594360 h 2917446"/>
              <a:gd name="connsiteX23" fmla="*/ 347228 w 1819946"/>
              <a:gd name="connsiteY23" fmla="*/ 373380 h 2917446"/>
              <a:gd name="connsiteX24" fmla="*/ 271028 w 1819946"/>
              <a:gd name="connsiteY24" fmla="*/ 243840 h 2917446"/>
              <a:gd name="connsiteX25" fmla="*/ 240548 w 1819946"/>
              <a:gd name="connsiteY25" fmla="*/ 182880 h 2917446"/>
              <a:gd name="connsiteX26" fmla="*/ 354848 w 1819946"/>
              <a:gd name="connsiteY26" fmla="*/ 243840 h 2917446"/>
              <a:gd name="connsiteX27" fmla="*/ 552968 w 1819946"/>
              <a:gd name="connsiteY27" fmla="*/ 358140 h 2917446"/>
              <a:gd name="connsiteX28" fmla="*/ 812048 w 1819946"/>
              <a:gd name="connsiteY28" fmla="*/ 426720 h 2917446"/>
              <a:gd name="connsiteX29" fmla="*/ 994928 w 1819946"/>
              <a:gd name="connsiteY29" fmla="*/ 281940 h 2917446"/>
              <a:gd name="connsiteX30" fmla="*/ 994928 w 1819946"/>
              <a:gd name="connsiteY30" fmla="*/ 137160 h 2917446"/>
              <a:gd name="connsiteX31" fmla="*/ 956828 w 1819946"/>
              <a:gd name="connsiteY31" fmla="*/ 0 h 2917446"/>
              <a:gd name="connsiteX0" fmla="*/ 95768 w 1880092"/>
              <a:gd name="connsiteY0" fmla="*/ 22860 h 2917446"/>
              <a:gd name="connsiteX1" fmla="*/ 57668 w 1880092"/>
              <a:gd name="connsiteY1" fmla="*/ 167640 h 2917446"/>
              <a:gd name="connsiteX2" fmla="*/ 27188 w 1880092"/>
              <a:gd name="connsiteY2" fmla="*/ 350520 h 2917446"/>
              <a:gd name="connsiteX3" fmla="*/ 4328 w 1880092"/>
              <a:gd name="connsiteY3" fmla="*/ 472440 h 2917446"/>
              <a:gd name="connsiteX4" fmla="*/ 118628 w 1880092"/>
              <a:gd name="connsiteY4" fmla="*/ 617220 h 2917446"/>
              <a:gd name="connsiteX5" fmla="*/ 255788 w 1880092"/>
              <a:gd name="connsiteY5" fmla="*/ 792480 h 2917446"/>
              <a:gd name="connsiteX6" fmla="*/ 499628 w 1880092"/>
              <a:gd name="connsiteY6" fmla="*/ 998220 h 2917446"/>
              <a:gd name="connsiteX7" fmla="*/ 705368 w 1880092"/>
              <a:gd name="connsiteY7" fmla="*/ 1143000 h 2917446"/>
              <a:gd name="connsiteX8" fmla="*/ 865388 w 1880092"/>
              <a:gd name="connsiteY8" fmla="*/ 1150620 h 2917446"/>
              <a:gd name="connsiteX9" fmla="*/ 873008 w 1880092"/>
              <a:gd name="connsiteY9" fmla="*/ 1150620 h 2917446"/>
              <a:gd name="connsiteX10" fmla="*/ 1052078 w 1880092"/>
              <a:gd name="connsiteY10" fmla="*/ 1243965 h 2917446"/>
              <a:gd name="connsiteX11" fmla="*/ 1036838 w 1880092"/>
              <a:gd name="connsiteY11" fmla="*/ 1384935 h 2917446"/>
              <a:gd name="connsiteX12" fmla="*/ 1175903 w 1880092"/>
              <a:gd name="connsiteY12" fmla="*/ 1604010 h 2917446"/>
              <a:gd name="connsiteX13" fmla="*/ 1292108 w 1880092"/>
              <a:gd name="connsiteY13" fmla="*/ 1866900 h 2917446"/>
              <a:gd name="connsiteX14" fmla="*/ 1572143 w 1880092"/>
              <a:gd name="connsiteY14" fmla="*/ 2049780 h 2917446"/>
              <a:gd name="connsiteX15" fmla="*/ 1747403 w 1880092"/>
              <a:gd name="connsiteY15" fmla="*/ 2259330 h 2917446"/>
              <a:gd name="connsiteX16" fmla="*/ 1368308 w 1880092"/>
              <a:gd name="connsiteY16" fmla="*/ 2914650 h 2917446"/>
              <a:gd name="connsiteX17" fmla="*/ 1815984 w 1880092"/>
              <a:gd name="connsiteY17" fmla="*/ 2493646 h 2917446"/>
              <a:gd name="connsiteX18" fmla="*/ 1787408 w 1880092"/>
              <a:gd name="connsiteY18" fmla="*/ 2055495 h 2917446"/>
              <a:gd name="connsiteX19" fmla="*/ 888248 w 1880092"/>
              <a:gd name="connsiteY19" fmla="*/ 944880 h 2917446"/>
              <a:gd name="connsiteX20" fmla="*/ 796808 w 1880092"/>
              <a:gd name="connsiteY20" fmla="*/ 845820 h 2917446"/>
              <a:gd name="connsiteX21" fmla="*/ 621548 w 1880092"/>
              <a:gd name="connsiteY21" fmla="*/ 845820 h 2917446"/>
              <a:gd name="connsiteX22" fmla="*/ 438668 w 1880092"/>
              <a:gd name="connsiteY22" fmla="*/ 594360 h 2917446"/>
              <a:gd name="connsiteX23" fmla="*/ 347228 w 1880092"/>
              <a:gd name="connsiteY23" fmla="*/ 373380 h 2917446"/>
              <a:gd name="connsiteX24" fmla="*/ 271028 w 1880092"/>
              <a:gd name="connsiteY24" fmla="*/ 243840 h 2917446"/>
              <a:gd name="connsiteX25" fmla="*/ 240548 w 1880092"/>
              <a:gd name="connsiteY25" fmla="*/ 182880 h 2917446"/>
              <a:gd name="connsiteX26" fmla="*/ 354848 w 1880092"/>
              <a:gd name="connsiteY26" fmla="*/ 243840 h 2917446"/>
              <a:gd name="connsiteX27" fmla="*/ 552968 w 1880092"/>
              <a:gd name="connsiteY27" fmla="*/ 358140 h 2917446"/>
              <a:gd name="connsiteX28" fmla="*/ 812048 w 1880092"/>
              <a:gd name="connsiteY28" fmla="*/ 426720 h 2917446"/>
              <a:gd name="connsiteX29" fmla="*/ 994928 w 1880092"/>
              <a:gd name="connsiteY29" fmla="*/ 281940 h 2917446"/>
              <a:gd name="connsiteX30" fmla="*/ 994928 w 1880092"/>
              <a:gd name="connsiteY30" fmla="*/ 137160 h 2917446"/>
              <a:gd name="connsiteX31" fmla="*/ 956828 w 1880092"/>
              <a:gd name="connsiteY31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52078 w 1837781"/>
              <a:gd name="connsiteY10" fmla="*/ 1243965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114944 w 1837781"/>
              <a:gd name="connsiteY20" fmla="*/ 1238250 h 2917446"/>
              <a:gd name="connsiteX21" fmla="*/ 888248 w 1837781"/>
              <a:gd name="connsiteY21" fmla="*/ 944880 h 2917446"/>
              <a:gd name="connsiteX22" fmla="*/ 796808 w 1837781"/>
              <a:gd name="connsiteY22" fmla="*/ 845820 h 2917446"/>
              <a:gd name="connsiteX23" fmla="*/ 621548 w 1837781"/>
              <a:gd name="connsiteY23" fmla="*/ 845820 h 2917446"/>
              <a:gd name="connsiteX24" fmla="*/ 438668 w 1837781"/>
              <a:gd name="connsiteY24" fmla="*/ 594360 h 2917446"/>
              <a:gd name="connsiteX25" fmla="*/ 347228 w 1837781"/>
              <a:gd name="connsiteY25" fmla="*/ 373380 h 2917446"/>
              <a:gd name="connsiteX26" fmla="*/ 271028 w 1837781"/>
              <a:gd name="connsiteY26" fmla="*/ 243840 h 2917446"/>
              <a:gd name="connsiteX27" fmla="*/ 240548 w 1837781"/>
              <a:gd name="connsiteY27" fmla="*/ 182880 h 2917446"/>
              <a:gd name="connsiteX28" fmla="*/ 354848 w 1837781"/>
              <a:gd name="connsiteY28" fmla="*/ 243840 h 2917446"/>
              <a:gd name="connsiteX29" fmla="*/ 552968 w 1837781"/>
              <a:gd name="connsiteY29" fmla="*/ 358140 h 2917446"/>
              <a:gd name="connsiteX30" fmla="*/ 812048 w 1837781"/>
              <a:gd name="connsiteY30" fmla="*/ 426720 h 2917446"/>
              <a:gd name="connsiteX31" fmla="*/ 994928 w 1837781"/>
              <a:gd name="connsiteY31" fmla="*/ 281940 h 2917446"/>
              <a:gd name="connsiteX32" fmla="*/ 994928 w 1837781"/>
              <a:gd name="connsiteY32" fmla="*/ 137160 h 2917446"/>
              <a:gd name="connsiteX33" fmla="*/ 956828 w 1837781"/>
              <a:gd name="connsiteY33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888248 w 1837781"/>
              <a:gd name="connsiteY22" fmla="*/ 944880 h 2917446"/>
              <a:gd name="connsiteX23" fmla="*/ 796808 w 1837781"/>
              <a:gd name="connsiteY23" fmla="*/ 845820 h 2917446"/>
              <a:gd name="connsiteX24" fmla="*/ 621548 w 1837781"/>
              <a:gd name="connsiteY24" fmla="*/ 845820 h 2917446"/>
              <a:gd name="connsiteX25" fmla="*/ 438668 w 1837781"/>
              <a:gd name="connsiteY25" fmla="*/ 594360 h 2917446"/>
              <a:gd name="connsiteX26" fmla="*/ 347228 w 1837781"/>
              <a:gd name="connsiteY26" fmla="*/ 373380 h 2917446"/>
              <a:gd name="connsiteX27" fmla="*/ 271028 w 1837781"/>
              <a:gd name="connsiteY27" fmla="*/ 243840 h 2917446"/>
              <a:gd name="connsiteX28" fmla="*/ 240548 w 1837781"/>
              <a:gd name="connsiteY28" fmla="*/ 182880 h 2917446"/>
              <a:gd name="connsiteX29" fmla="*/ 354848 w 1837781"/>
              <a:gd name="connsiteY29" fmla="*/ 243840 h 2917446"/>
              <a:gd name="connsiteX30" fmla="*/ 552968 w 1837781"/>
              <a:gd name="connsiteY30" fmla="*/ 358140 h 2917446"/>
              <a:gd name="connsiteX31" fmla="*/ 812048 w 1837781"/>
              <a:gd name="connsiteY31" fmla="*/ 426720 h 2917446"/>
              <a:gd name="connsiteX32" fmla="*/ 994928 w 1837781"/>
              <a:gd name="connsiteY32" fmla="*/ 281940 h 2917446"/>
              <a:gd name="connsiteX33" fmla="*/ 994928 w 1837781"/>
              <a:gd name="connsiteY33" fmla="*/ 137160 h 2917446"/>
              <a:gd name="connsiteX34" fmla="*/ 956828 w 1837781"/>
              <a:gd name="connsiteY34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12939 w 1837781"/>
              <a:gd name="connsiteY30" fmla="*/ 211455 h 2917446"/>
              <a:gd name="connsiteX31" fmla="*/ 354848 w 1837781"/>
              <a:gd name="connsiteY31" fmla="*/ 243840 h 2917446"/>
              <a:gd name="connsiteX32" fmla="*/ 552968 w 1837781"/>
              <a:gd name="connsiteY32" fmla="*/ 358140 h 2917446"/>
              <a:gd name="connsiteX33" fmla="*/ 812048 w 1837781"/>
              <a:gd name="connsiteY33" fmla="*/ 426720 h 2917446"/>
              <a:gd name="connsiteX34" fmla="*/ 994928 w 1837781"/>
              <a:gd name="connsiteY34" fmla="*/ 281940 h 2917446"/>
              <a:gd name="connsiteX35" fmla="*/ 994928 w 1837781"/>
              <a:gd name="connsiteY35" fmla="*/ 137160 h 2917446"/>
              <a:gd name="connsiteX36" fmla="*/ 956828 w 1837781"/>
              <a:gd name="connsiteY36" fmla="*/ 0 h 2917446"/>
              <a:gd name="connsiteX0" fmla="*/ 95768 w 1829854"/>
              <a:gd name="connsiteY0" fmla="*/ 22860 h 2927259"/>
              <a:gd name="connsiteX1" fmla="*/ 57668 w 1829854"/>
              <a:gd name="connsiteY1" fmla="*/ 167640 h 2927259"/>
              <a:gd name="connsiteX2" fmla="*/ 27188 w 1829854"/>
              <a:gd name="connsiteY2" fmla="*/ 350520 h 2927259"/>
              <a:gd name="connsiteX3" fmla="*/ 4328 w 1829854"/>
              <a:gd name="connsiteY3" fmla="*/ 472440 h 2927259"/>
              <a:gd name="connsiteX4" fmla="*/ 118628 w 1829854"/>
              <a:gd name="connsiteY4" fmla="*/ 617220 h 2927259"/>
              <a:gd name="connsiteX5" fmla="*/ 255788 w 1829854"/>
              <a:gd name="connsiteY5" fmla="*/ 792480 h 2927259"/>
              <a:gd name="connsiteX6" fmla="*/ 499628 w 1829854"/>
              <a:gd name="connsiteY6" fmla="*/ 998220 h 2927259"/>
              <a:gd name="connsiteX7" fmla="*/ 705368 w 1829854"/>
              <a:gd name="connsiteY7" fmla="*/ 1143000 h 2927259"/>
              <a:gd name="connsiteX8" fmla="*/ 865388 w 1829854"/>
              <a:gd name="connsiteY8" fmla="*/ 1150620 h 2927259"/>
              <a:gd name="connsiteX9" fmla="*/ 873008 w 1829854"/>
              <a:gd name="connsiteY9" fmla="*/ 1150620 h 2927259"/>
              <a:gd name="connsiteX10" fmla="*/ 1042553 w 1829854"/>
              <a:gd name="connsiteY10" fmla="*/ 1245870 h 2927259"/>
              <a:gd name="connsiteX11" fmla="*/ 1036838 w 1829854"/>
              <a:gd name="connsiteY11" fmla="*/ 1384935 h 2927259"/>
              <a:gd name="connsiteX12" fmla="*/ 1175903 w 1829854"/>
              <a:gd name="connsiteY12" fmla="*/ 1604010 h 2927259"/>
              <a:gd name="connsiteX13" fmla="*/ 1292108 w 1829854"/>
              <a:gd name="connsiteY13" fmla="*/ 1866900 h 2927259"/>
              <a:gd name="connsiteX14" fmla="*/ 1572143 w 1829854"/>
              <a:gd name="connsiteY14" fmla="*/ 2049780 h 2927259"/>
              <a:gd name="connsiteX15" fmla="*/ 1747403 w 1829854"/>
              <a:gd name="connsiteY15" fmla="*/ 2259330 h 2927259"/>
              <a:gd name="connsiteX16" fmla="*/ 1368308 w 1829854"/>
              <a:gd name="connsiteY16" fmla="*/ 2914650 h 2927259"/>
              <a:gd name="connsiteX17" fmla="*/ 1730259 w 1829854"/>
              <a:gd name="connsiteY17" fmla="*/ 2676525 h 2927259"/>
              <a:gd name="connsiteX18" fmla="*/ 1815984 w 1829854"/>
              <a:gd name="connsiteY18" fmla="*/ 2493646 h 2927259"/>
              <a:gd name="connsiteX19" fmla="*/ 1787408 w 1829854"/>
              <a:gd name="connsiteY19" fmla="*/ 2055495 h 2927259"/>
              <a:gd name="connsiteX20" fmla="*/ 1436888 w 1829854"/>
              <a:gd name="connsiteY20" fmla="*/ 1817370 h 2927259"/>
              <a:gd name="connsiteX21" fmla="*/ 1273059 w 1829854"/>
              <a:gd name="connsiteY21" fmla="*/ 1621155 h 2927259"/>
              <a:gd name="connsiteX22" fmla="*/ 1133994 w 1829854"/>
              <a:gd name="connsiteY22" fmla="*/ 1226820 h 2927259"/>
              <a:gd name="connsiteX23" fmla="*/ 1036839 w 1829854"/>
              <a:gd name="connsiteY23" fmla="*/ 1055370 h 2927259"/>
              <a:gd name="connsiteX24" fmla="*/ 888248 w 1829854"/>
              <a:gd name="connsiteY24" fmla="*/ 944880 h 2927259"/>
              <a:gd name="connsiteX25" fmla="*/ 796808 w 1829854"/>
              <a:gd name="connsiteY25" fmla="*/ 845820 h 2927259"/>
              <a:gd name="connsiteX26" fmla="*/ 650123 w 1829854"/>
              <a:gd name="connsiteY26" fmla="*/ 891540 h 2927259"/>
              <a:gd name="connsiteX27" fmla="*/ 438668 w 1829854"/>
              <a:gd name="connsiteY27" fmla="*/ 594360 h 2927259"/>
              <a:gd name="connsiteX28" fmla="*/ 331988 w 1829854"/>
              <a:gd name="connsiteY28" fmla="*/ 382905 h 2927259"/>
              <a:gd name="connsiteX29" fmla="*/ 232928 w 1829854"/>
              <a:gd name="connsiteY29" fmla="*/ 295275 h 2927259"/>
              <a:gd name="connsiteX30" fmla="*/ 200543 w 1829854"/>
              <a:gd name="connsiteY30" fmla="*/ 211455 h 2927259"/>
              <a:gd name="connsiteX31" fmla="*/ 312939 w 1829854"/>
              <a:gd name="connsiteY31" fmla="*/ 211455 h 2927259"/>
              <a:gd name="connsiteX32" fmla="*/ 354848 w 1829854"/>
              <a:gd name="connsiteY32" fmla="*/ 243840 h 2927259"/>
              <a:gd name="connsiteX33" fmla="*/ 552968 w 1829854"/>
              <a:gd name="connsiteY33" fmla="*/ 358140 h 2927259"/>
              <a:gd name="connsiteX34" fmla="*/ 812048 w 1829854"/>
              <a:gd name="connsiteY34" fmla="*/ 426720 h 2927259"/>
              <a:gd name="connsiteX35" fmla="*/ 994928 w 1829854"/>
              <a:gd name="connsiteY35" fmla="*/ 281940 h 2927259"/>
              <a:gd name="connsiteX36" fmla="*/ 994928 w 1829854"/>
              <a:gd name="connsiteY36" fmla="*/ 137160 h 2927259"/>
              <a:gd name="connsiteX37" fmla="*/ 956828 w 1829854"/>
              <a:gd name="connsiteY37" fmla="*/ 0 h 292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29854" h="2927259">
                <a:moveTo>
                  <a:pt x="95768" y="22860"/>
                </a:moveTo>
                <a:cubicBezTo>
                  <a:pt x="82433" y="67945"/>
                  <a:pt x="69098" y="113030"/>
                  <a:pt x="57668" y="167640"/>
                </a:cubicBezTo>
                <a:cubicBezTo>
                  <a:pt x="46238" y="222250"/>
                  <a:pt x="36078" y="299720"/>
                  <a:pt x="27188" y="350520"/>
                </a:cubicBezTo>
                <a:cubicBezTo>
                  <a:pt x="18298" y="401320"/>
                  <a:pt x="-10912" y="427990"/>
                  <a:pt x="4328" y="472440"/>
                </a:cubicBezTo>
                <a:cubicBezTo>
                  <a:pt x="19568" y="516890"/>
                  <a:pt x="118628" y="617220"/>
                  <a:pt x="118628" y="617220"/>
                </a:cubicBezTo>
                <a:cubicBezTo>
                  <a:pt x="160538" y="670560"/>
                  <a:pt x="192288" y="728980"/>
                  <a:pt x="255788" y="792480"/>
                </a:cubicBezTo>
                <a:cubicBezTo>
                  <a:pt x="319288" y="855980"/>
                  <a:pt x="424698" y="939800"/>
                  <a:pt x="499628" y="998220"/>
                </a:cubicBezTo>
                <a:cubicBezTo>
                  <a:pt x="574558" y="1056640"/>
                  <a:pt x="644408" y="1117600"/>
                  <a:pt x="705368" y="1143000"/>
                </a:cubicBezTo>
                <a:cubicBezTo>
                  <a:pt x="766328" y="1168400"/>
                  <a:pt x="837448" y="1149350"/>
                  <a:pt x="865388" y="1150620"/>
                </a:cubicBezTo>
                <a:cubicBezTo>
                  <a:pt x="893328" y="1151890"/>
                  <a:pt x="843481" y="1134745"/>
                  <a:pt x="873008" y="1150620"/>
                </a:cubicBezTo>
                <a:cubicBezTo>
                  <a:pt x="902535" y="1166495"/>
                  <a:pt x="1015248" y="1206818"/>
                  <a:pt x="1042553" y="1245870"/>
                </a:cubicBezTo>
                <a:cubicBezTo>
                  <a:pt x="1069858" y="1284922"/>
                  <a:pt x="1020646" y="1321753"/>
                  <a:pt x="1036838" y="1384935"/>
                </a:cubicBezTo>
                <a:cubicBezTo>
                  <a:pt x="1053030" y="1448117"/>
                  <a:pt x="1133358" y="1523683"/>
                  <a:pt x="1175903" y="1604010"/>
                </a:cubicBezTo>
                <a:cubicBezTo>
                  <a:pt x="1218448" y="1684338"/>
                  <a:pt x="1228291" y="1788795"/>
                  <a:pt x="1292108" y="1866900"/>
                </a:cubicBezTo>
                <a:cubicBezTo>
                  <a:pt x="1355925" y="1945005"/>
                  <a:pt x="1496261" y="1984375"/>
                  <a:pt x="1572143" y="2049780"/>
                </a:cubicBezTo>
                <a:cubicBezTo>
                  <a:pt x="1648026" y="2115185"/>
                  <a:pt x="1713431" y="2176780"/>
                  <a:pt x="1747403" y="2259330"/>
                </a:cubicBezTo>
                <a:cubicBezTo>
                  <a:pt x="1781375" y="2341880"/>
                  <a:pt x="1371165" y="2845118"/>
                  <a:pt x="1368308" y="2914650"/>
                </a:cubicBezTo>
                <a:cubicBezTo>
                  <a:pt x="1365451" y="2984182"/>
                  <a:pt x="1655646" y="2746692"/>
                  <a:pt x="1730259" y="2676525"/>
                </a:cubicBezTo>
                <a:cubicBezTo>
                  <a:pt x="1804872" y="2606358"/>
                  <a:pt x="1801379" y="2589213"/>
                  <a:pt x="1815984" y="2493646"/>
                </a:cubicBezTo>
                <a:cubicBezTo>
                  <a:pt x="1830589" y="2398079"/>
                  <a:pt x="1847416" y="2197735"/>
                  <a:pt x="1787408" y="2055495"/>
                </a:cubicBezTo>
                <a:cubicBezTo>
                  <a:pt x="1727400" y="1913255"/>
                  <a:pt x="1518168" y="1894205"/>
                  <a:pt x="1436888" y="1817370"/>
                </a:cubicBezTo>
                <a:cubicBezTo>
                  <a:pt x="1355608" y="1740535"/>
                  <a:pt x="1326716" y="1717675"/>
                  <a:pt x="1273059" y="1621155"/>
                </a:cubicBezTo>
                <a:cubicBezTo>
                  <a:pt x="1219402" y="1524635"/>
                  <a:pt x="1181937" y="1319213"/>
                  <a:pt x="1133994" y="1226820"/>
                </a:cubicBezTo>
                <a:cubicBezTo>
                  <a:pt x="1086052" y="1134428"/>
                  <a:pt x="1074622" y="1104265"/>
                  <a:pt x="1036839" y="1055370"/>
                </a:cubicBezTo>
                <a:cubicBezTo>
                  <a:pt x="999056" y="1006475"/>
                  <a:pt x="928253" y="979805"/>
                  <a:pt x="888248" y="944880"/>
                </a:cubicBezTo>
                <a:cubicBezTo>
                  <a:pt x="848243" y="909955"/>
                  <a:pt x="836496" y="854710"/>
                  <a:pt x="796808" y="845820"/>
                </a:cubicBezTo>
                <a:cubicBezTo>
                  <a:pt x="757120" y="836930"/>
                  <a:pt x="709813" y="933450"/>
                  <a:pt x="650123" y="891540"/>
                </a:cubicBezTo>
                <a:cubicBezTo>
                  <a:pt x="590433" y="849630"/>
                  <a:pt x="491690" y="679132"/>
                  <a:pt x="438668" y="594360"/>
                </a:cubicBezTo>
                <a:cubicBezTo>
                  <a:pt x="385646" y="509588"/>
                  <a:pt x="366278" y="432753"/>
                  <a:pt x="331988" y="382905"/>
                </a:cubicBezTo>
                <a:cubicBezTo>
                  <a:pt x="297698" y="333058"/>
                  <a:pt x="254835" y="323850"/>
                  <a:pt x="232928" y="295275"/>
                </a:cubicBezTo>
                <a:cubicBezTo>
                  <a:pt x="211021" y="266700"/>
                  <a:pt x="187208" y="225425"/>
                  <a:pt x="200543" y="211455"/>
                </a:cubicBezTo>
                <a:cubicBezTo>
                  <a:pt x="213878" y="197485"/>
                  <a:pt x="287222" y="206058"/>
                  <a:pt x="312939" y="211455"/>
                </a:cubicBezTo>
                <a:cubicBezTo>
                  <a:pt x="338657" y="216853"/>
                  <a:pt x="314843" y="219393"/>
                  <a:pt x="354848" y="243840"/>
                </a:cubicBezTo>
                <a:cubicBezTo>
                  <a:pt x="394853" y="268288"/>
                  <a:pt x="476768" y="327660"/>
                  <a:pt x="552968" y="358140"/>
                </a:cubicBezTo>
                <a:cubicBezTo>
                  <a:pt x="629168" y="388620"/>
                  <a:pt x="738388" y="439420"/>
                  <a:pt x="812048" y="426720"/>
                </a:cubicBezTo>
                <a:cubicBezTo>
                  <a:pt x="885708" y="414020"/>
                  <a:pt x="964448" y="330200"/>
                  <a:pt x="994928" y="281940"/>
                </a:cubicBezTo>
                <a:cubicBezTo>
                  <a:pt x="1025408" y="233680"/>
                  <a:pt x="1001278" y="184150"/>
                  <a:pt x="994928" y="137160"/>
                </a:cubicBezTo>
                <a:cubicBezTo>
                  <a:pt x="988578" y="90170"/>
                  <a:pt x="972703" y="45085"/>
                  <a:pt x="956828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21"/>
          <p:cNvSpPr/>
          <p:nvPr/>
        </p:nvSpPr>
        <p:spPr>
          <a:xfrm>
            <a:off x="1427795" y="1318260"/>
            <a:ext cx="1244491" cy="2518410"/>
          </a:xfrm>
          <a:custGeom>
            <a:avLst/>
            <a:gdLst>
              <a:gd name="connsiteX0" fmla="*/ 126685 w 1244491"/>
              <a:gd name="connsiteY0" fmla="*/ 0 h 2518410"/>
              <a:gd name="connsiteX1" fmla="*/ 149545 w 1244491"/>
              <a:gd name="connsiteY1" fmla="*/ 144780 h 2518410"/>
              <a:gd name="connsiteX2" fmla="*/ 31435 w 1244491"/>
              <a:gd name="connsiteY2" fmla="*/ 384810 h 2518410"/>
              <a:gd name="connsiteX3" fmla="*/ 955 w 1244491"/>
              <a:gd name="connsiteY3" fmla="*/ 441960 h 2518410"/>
              <a:gd name="connsiteX4" fmla="*/ 20005 w 1244491"/>
              <a:gd name="connsiteY4" fmla="*/ 510540 h 2518410"/>
              <a:gd name="connsiteX5" fmla="*/ 134305 w 1244491"/>
              <a:gd name="connsiteY5" fmla="*/ 544830 h 2518410"/>
              <a:gd name="connsiteX6" fmla="*/ 119065 w 1244491"/>
              <a:gd name="connsiteY6" fmla="*/ 674370 h 2518410"/>
              <a:gd name="connsiteX7" fmla="*/ 27625 w 1244491"/>
              <a:gd name="connsiteY7" fmla="*/ 781050 h 2518410"/>
              <a:gd name="connsiteX8" fmla="*/ 153355 w 1244491"/>
              <a:gd name="connsiteY8" fmla="*/ 895350 h 2518410"/>
              <a:gd name="connsiteX9" fmla="*/ 267655 w 1244491"/>
              <a:gd name="connsiteY9" fmla="*/ 1188720 h 2518410"/>
              <a:gd name="connsiteX10" fmla="*/ 454345 w 1244491"/>
              <a:gd name="connsiteY10" fmla="*/ 1249680 h 2518410"/>
              <a:gd name="connsiteX11" fmla="*/ 477205 w 1244491"/>
              <a:gd name="connsiteY11" fmla="*/ 1455420 h 2518410"/>
              <a:gd name="connsiteX12" fmla="*/ 591505 w 1244491"/>
              <a:gd name="connsiteY12" fmla="*/ 1630680 h 2518410"/>
              <a:gd name="connsiteX13" fmla="*/ 679135 w 1244491"/>
              <a:gd name="connsiteY13" fmla="*/ 1664970 h 2518410"/>
              <a:gd name="connsiteX14" fmla="*/ 804865 w 1244491"/>
              <a:gd name="connsiteY14" fmla="*/ 1592580 h 2518410"/>
              <a:gd name="connsiteX15" fmla="*/ 892495 w 1244491"/>
              <a:gd name="connsiteY15" fmla="*/ 1516380 h 2518410"/>
              <a:gd name="connsiteX16" fmla="*/ 926785 w 1244491"/>
              <a:gd name="connsiteY16" fmla="*/ 1615440 h 2518410"/>
              <a:gd name="connsiteX17" fmla="*/ 892495 w 1244491"/>
              <a:gd name="connsiteY17" fmla="*/ 1714500 h 2518410"/>
              <a:gd name="connsiteX18" fmla="*/ 922975 w 1244491"/>
              <a:gd name="connsiteY18" fmla="*/ 1813560 h 2518410"/>
              <a:gd name="connsiteX19" fmla="*/ 1033465 w 1244491"/>
              <a:gd name="connsiteY19" fmla="*/ 1889760 h 2518410"/>
              <a:gd name="connsiteX20" fmla="*/ 1151575 w 1244491"/>
              <a:gd name="connsiteY20" fmla="*/ 1893570 h 2518410"/>
              <a:gd name="connsiteX21" fmla="*/ 1174435 w 1244491"/>
              <a:gd name="connsiteY21" fmla="*/ 1882140 h 2518410"/>
              <a:gd name="connsiteX22" fmla="*/ 1243015 w 1244491"/>
              <a:gd name="connsiteY22" fmla="*/ 2053590 h 2518410"/>
              <a:gd name="connsiteX23" fmla="*/ 1102045 w 1244491"/>
              <a:gd name="connsiteY23" fmla="*/ 2164080 h 2518410"/>
              <a:gd name="connsiteX24" fmla="*/ 1044895 w 1244491"/>
              <a:gd name="connsiteY24" fmla="*/ 2247900 h 2518410"/>
              <a:gd name="connsiteX25" fmla="*/ 1113475 w 1244491"/>
              <a:gd name="connsiteY25" fmla="*/ 2358390 h 2518410"/>
              <a:gd name="connsiteX26" fmla="*/ 1090615 w 1244491"/>
              <a:gd name="connsiteY26" fmla="*/ 2434590 h 2518410"/>
              <a:gd name="connsiteX27" fmla="*/ 1006795 w 1244491"/>
              <a:gd name="connsiteY27" fmla="*/ 2518410 h 251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44491" h="2518410">
                <a:moveTo>
                  <a:pt x="126685" y="0"/>
                </a:moveTo>
                <a:cubicBezTo>
                  <a:pt x="146052" y="40322"/>
                  <a:pt x="165420" y="80645"/>
                  <a:pt x="149545" y="144780"/>
                </a:cubicBezTo>
                <a:cubicBezTo>
                  <a:pt x="133670" y="208915"/>
                  <a:pt x="56200" y="335280"/>
                  <a:pt x="31435" y="384810"/>
                </a:cubicBezTo>
                <a:cubicBezTo>
                  <a:pt x="6670" y="434340"/>
                  <a:pt x="2860" y="421005"/>
                  <a:pt x="955" y="441960"/>
                </a:cubicBezTo>
                <a:cubicBezTo>
                  <a:pt x="-950" y="462915"/>
                  <a:pt x="-2220" y="493395"/>
                  <a:pt x="20005" y="510540"/>
                </a:cubicBezTo>
                <a:cubicBezTo>
                  <a:pt x="42230" y="527685"/>
                  <a:pt x="117795" y="517525"/>
                  <a:pt x="134305" y="544830"/>
                </a:cubicBezTo>
                <a:cubicBezTo>
                  <a:pt x="150815" y="572135"/>
                  <a:pt x="136845" y="635000"/>
                  <a:pt x="119065" y="674370"/>
                </a:cubicBezTo>
                <a:cubicBezTo>
                  <a:pt x="101285" y="713740"/>
                  <a:pt x="21910" y="744220"/>
                  <a:pt x="27625" y="781050"/>
                </a:cubicBezTo>
                <a:cubicBezTo>
                  <a:pt x="33340" y="817880"/>
                  <a:pt x="113350" y="827405"/>
                  <a:pt x="153355" y="895350"/>
                </a:cubicBezTo>
                <a:cubicBezTo>
                  <a:pt x="193360" y="963295"/>
                  <a:pt x="217490" y="1129665"/>
                  <a:pt x="267655" y="1188720"/>
                </a:cubicBezTo>
                <a:cubicBezTo>
                  <a:pt x="317820" y="1247775"/>
                  <a:pt x="419420" y="1205230"/>
                  <a:pt x="454345" y="1249680"/>
                </a:cubicBezTo>
                <a:cubicBezTo>
                  <a:pt x="489270" y="1294130"/>
                  <a:pt x="454345" y="1391920"/>
                  <a:pt x="477205" y="1455420"/>
                </a:cubicBezTo>
                <a:cubicBezTo>
                  <a:pt x="500065" y="1518920"/>
                  <a:pt x="557850" y="1595755"/>
                  <a:pt x="591505" y="1630680"/>
                </a:cubicBezTo>
                <a:cubicBezTo>
                  <a:pt x="625160" y="1665605"/>
                  <a:pt x="643575" y="1671320"/>
                  <a:pt x="679135" y="1664970"/>
                </a:cubicBezTo>
                <a:cubicBezTo>
                  <a:pt x="714695" y="1658620"/>
                  <a:pt x="769305" y="1617345"/>
                  <a:pt x="804865" y="1592580"/>
                </a:cubicBezTo>
                <a:cubicBezTo>
                  <a:pt x="840425" y="1567815"/>
                  <a:pt x="872175" y="1512570"/>
                  <a:pt x="892495" y="1516380"/>
                </a:cubicBezTo>
                <a:cubicBezTo>
                  <a:pt x="912815" y="1520190"/>
                  <a:pt x="926785" y="1582420"/>
                  <a:pt x="926785" y="1615440"/>
                </a:cubicBezTo>
                <a:cubicBezTo>
                  <a:pt x="926785" y="1648460"/>
                  <a:pt x="893130" y="1681480"/>
                  <a:pt x="892495" y="1714500"/>
                </a:cubicBezTo>
                <a:cubicBezTo>
                  <a:pt x="891860" y="1747520"/>
                  <a:pt x="899480" y="1784350"/>
                  <a:pt x="922975" y="1813560"/>
                </a:cubicBezTo>
                <a:cubicBezTo>
                  <a:pt x="946470" y="1842770"/>
                  <a:pt x="995365" y="1876425"/>
                  <a:pt x="1033465" y="1889760"/>
                </a:cubicBezTo>
                <a:cubicBezTo>
                  <a:pt x="1071565" y="1903095"/>
                  <a:pt x="1128080" y="1894840"/>
                  <a:pt x="1151575" y="1893570"/>
                </a:cubicBezTo>
                <a:cubicBezTo>
                  <a:pt x="1175070" y="1892300"/>
                  <a:pt x="1159195" y="1855470"/>
                  <a:pt x="1174435" y="1882140"/>
                </a:cubicBezTo>
                <a:cubicBezTo>
                  <a:pt x="1189675" y="1908810"/>
                  <a:pt x="1255080" y="2006600"/>
                  <a:pt x="1243015" y="2053590"/>
                </a:cubicBezTo>
                <a:cubicBezTo>
                  <a:pt x="1230950" y="2100580"/>
                  <a:pt x="1135065" y="2131695"/>
                  <a:pt x="1102045" y="2164080"/>
                </a:cubicBezTo>
                <a:cubicBezTo>
                  <a:pt x="1069025" y="2196465"/>
                  <a:pt x="1042990" y="2215515"/>
                  <a:pt x="1044895" y="2247900"/>
                </a:cubicBezTo>
                <a:cubicBezTo>
                  <a:pt x="1046800" y="2280285"/>
                  <a:pt x="1105855" y="2327275"/>
                  <a:pt x="1113475" y="2358390"/>
                </a:cubicBezTo>
                <a:cubicBezTo>
                  <a:pt x="1121095" y="2389505"/>
                  <a:pt x="1108395" y="2407920"/>
                  <a:pt x="1090615" y="2434590"/>
                </a:cubicBezTo>
                <a:cubicBezTo>
                  <a:pt x="1072835" y="2461260"/>
                  <a:pt x="1034100" y="2493010"/>
                  <a:pt x="1006795" y="25184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/>
          <p:cNvSpPr/>
          <p:nvPr/>
        </p:nvSpPr>
        <p:spPr>
          <a:xfrm>
            <a:off x="1375410" y="3836670"/>
            <a:ext cx="1059180" cy="2682240"/>
          </a:xfrm>
          <a:custGeom>
            <a:avLst/>
            <a:gdLst>
              <a:gd name="connsiteX0" fmla="*/ 1059180 w 1059180"/>
              <a:gd name="connsiteY0" fmla="*/ 0 h 2682240"/>
              <a:gd name="connsiteX1" fmla="*/ 883920 w 1059180"/>
              <a:gd name="connsiteY1" fmla="*/ 133350 h 2682240"/>
              <a:gd name="connsiteX2" fmla="*/ 769620 w 1059180"/>
              <a:gd name="connsiteY2" fmla="*/ 220980 h 2682240"/>
              <a:gd name="connsiteX3" fmla="*/ 659130 w 1059180"/>
              <a:gd name="connsiteY3" fmla="*/ 327660 h 2682240"/>
              <a:gd name="connsiteX4" fmla="*/ 632460 w 1059180"/>
              <a:gd name="connsiteY4" fmla="*/ 476250 h 2682240"/>
              <a:gd name="connsiteX5" fmla="*/ 621030 w 1059180"/>
              <a:gd name="connsiteY5" fmla="*/ 628650 h 2682240"/>
              <a:gd name="connsiteX6" fmla="*/ 765810 w 1059180"/>
              <a:gd name="connsiteY6" fmla="*/ 769620 h 2682240"/>
              <a:gd name="connsiteX7" fmla="*/ 803910 w 1059180"/>
              <a:gd name="connsiteY7" fmla="*/ 864870 h 2682240"/>
              <a:gd name="connsiteX8" fmla="*/ 727710 w 1059180"/>
              <a:gd name="connsiteY8" fmla="*/ 910590 h 2682240"/>
              <a:gd name="connsiteX9" fmla="*/ 681990 w 1059180"/>
              <a:gd name="connsiteY9" fmla="*/ 933450 h 2682240"/>
              <a:gd name="connsiteX10" fmla="*/ 758190 w 1059180"/>
              <a:gd name="connsiteY10" fmla="*/ 1070610 h 2682240"/>
              <a:gd name="connsiteX11" fmla="*/ 796290 w 1059180"/>
              <a:gd name="connsiteY11" fmla="*/ 1219200 h 2682240"/>
              <a:gd name="connsiteX12" fmla="*/ 693420 w 1059180"/>
              <a:gd name="connsiteY12" fmla="*/ 1383030 h 2682240"/>
              <a:gd name="connsiteX13" fmla="*/ 670560 w 1059180"/>
              <a:gd name="connsiteY13" fmla="*/ 1501140 h 2682240"/>
              <a:gd name="connsiteX14" fmla="*/ 655320 w 1059180"/>
              <a:gd name="connsiteY14" fmla="*/ 1584960 h 2682240"/>
              <a:gd name="connsiteX15" fmla="*/ 533400 w 1059180"/>
              <a:gd name="connsiteY15" fmla="*/ 1684020 h 2682240"/>
              <a:gd name="connsiteX16" fmla="*/ 510540 w 1059180"/>
              <a:gd name="connsiteY16" fmla="*/ 1962150 h 2682240"/>
              <a:gd name="connsiteX17" fmla="*/ 472440 w 1059180"/>
              <a:gd name="connsiteY17" fmla="*/ 2186940 h 2682240"/>
              <a:gd name="connsiteX18" fmla="*/ 346710 w 1059180"/>
              <a:gd name="connsiteY18" fmla="*/ 2346960 h 2682240"/>
              <a:gd name="connsiteX19" fmla="*/ 140970 w 1059180"/>
              <a:gd name="connsiteY19" fmla="*/ 2537460 h 2682240"/>
              <a:gd name="connsiteX20" fmla="*/ 0 w 1059180"/>
              <a:gd name="connsiteY20" fmla="*/ 2682240 h 268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9180" h="2682240">
                <a:moveTo>
                  <a:pt x="1059180" y="0"/>
                </a:moveTo>
                <a:lnTo>
                  <a:pt x="883920" y="133350"/>
                </a:lnTo>
                <a:cubicBezTo>
                  <a:pt x="835660" y="170180"/>
                  <a:pt x="807085" y="188595"/>
                  <a:pt x="769620" y="220980"/>
                </a:cubicBezTo>
                <a:cubicBezTo>
                  <a:pt x="732155" y="253365"/>
                  <a:pt x="681990" y="285115"/>
                  <a:pt x="659130" y="327660"/>
                </a:cubicBezTo>
                <a:cubicBezTo>
                  <a:pt x="636270" y="370205"/>
                  <a:pt x="638810" y="426085"/>
                  <a:pt x="632460" y="476250"/>
                </a:cubicBezTo>
                <a:cubicBezTo>
                  <a:pt x="626110" y="526415"/>
                  <a:pt x="598805" y="579755"/>
                  <a:pt x="621030" y="628650"/>
                </a:cubicBezTo>
                <a:cubicBezTo>
                  <a:pt x="643255" y="677545"/>
                  <a:pt x="735330" y="730250"/>
                  <a:pt x="765810" y="769620"/>
                </a:cubicBezTo>
                <a:cubicBezTo>
                  <a:pt x="796290" y="808990"/>
                  <a:pt x="810260" y="841375"/>
                  <a:pt x="803910" y="864870"/>
                </a:cubicBezTo>
                <a:cubicBezTo>
                  <a:pt x="797560" y="888365"/>
                  <a:pt x="748030" y="899160"/>
                  <a:pt x="727710" y="910590"/>
                </a:cubicBezTo>
                <a:cubicBezTo>
                  <a:pt x="707390" y="922020"/>
                  <a:pt x="676910" y="906780"/>
                  <a:pt x="681990" y="933450"/>
                </a:cubicBezTo>
                <a:cubicBezTo>
                  <a:pt x="687070" y="960120"/>
                  <a:pt x="739140" y="1022985"/>
                  <a:pt x="758190" y="1070610"/>
                </a:cubicBezTo>
                <a:cubicBezTo>
                  <a:pt x="777240" y="1118235"/>
                  <a:pt x="807085" y="1167130"/>
                  <a:pt x="796290" y="1219200"/>
                </a:cubicBezTo>
                <a:cubicBezTo>
                  <a:pt x="785495" y="1271270"/>
                  <a:pt x="714375" y="1336040"/>
                  <a:pt x="693420" y="1383030"/>
                </a:cubicBezTo>
                <a:cubicBezTo>
                  <a:pt x="672465" y="1430020"/>
                  <a:pt x="676910" y="1467485"/>
                  <a:pt x="670560" y="1501140"/>
                </a:cubicBezTo>
                <a:cubicBezTo>
                  <a:pt x="664210" y="1534795"/>
                  <a:pt x="678180" y="1554480"/>
                  <a:pt x="655320" y="1584960"/>
                </a:cubicBezTo>
                <a:cubicBezTo>
                  <a:pt x="632460" y="1615440"/>
                  <a:pt x="557530" y="1621155"/>
                  <a:pt x="533400" y="1684020"/>
                </a:cubicBezTo>
                <a:cubicBezTo>
                  <a:pt x="509270" y="1746885"/>
                  <a:pt x="520700" y="1878330"/>
                  <a:pt x="510540" y="1962150"/>
                </a:cubicBezTo>
                <a:cubicBezTo>
                  <a:pt x="500380" y="2045970"/>
                  <a:pt x="499745" y="2122805"/>
                  <a:pt x="472440" y="2186940"/>
                </a:cubicBezTo>
                <a:cubicBezTo>
                  <a:pt x="445135" y="2251075"/>
                  <a:pt x="401955" y="2288540"/>
                  <a:pt x="346710" y="2346960"/>
                </a:cubicBezTo>
                <a:cubicBezTo>
                  <a:pt x="291465" y="2405380"/>
                  <a:pt x="198755" y="2481580"/>
                  <a:pt x="140970" y="2537460"/>
                </a:cubicBezTo>
                <a:cubicBezTo>
                  <a:pt x="83185" y="2593340"/>
                  <a:pt x="12065" y="2661920"/>
                  <a:pt x="0" y="2682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/>
          <p:cNvSpPr/>
          <p:nvPr/>
        </p:nvSpPr>
        <p:spPr>
          <a:xfrm>
            <a:off x="1192050" y="6190259"/>
            <a:ext cx="1959810" cy="2687041"/>
          </a:xfrm>
          <a:custGeom>
            <a:avLst/>
            <a:gdLst>
              <a:gd name="connsiteX0" fmla="*/ 190980 w 1959810"/>
              <a:gd name="connsiteY0" fmla="*/ 324841 h 2385706"/>
              <a:gd name="connsiteX1" fmla="*/ 107160 w 1959810"/>
              <a:gd name="connsiteY1" fmla="*/ 381991 h 2385706"/>
              <a:gd name="connsiteX2" fmla="*/ 11910 w 1959810"/>
              <a:gd name="connsiteY2" fmla="*/ 469621 h 2385706"/>
              <a:gd name="connsiteX3" fmla="*/ 15720 w 1959810"/>
              <a:gd name="connsiteY3" fmla="*/ 568681 h 2385706"/>
              <a:gd name="connsiteX4" fmla="*/ 141450 w 1959810"/>
              <a:gd name="connsiteY4" fmla="*/ 644881 h 2385706"/>
              <a:gd name="connsiteX5" fmla="*/ 255750 w 1959810"/>
              <a:gd name="connsiteY5" fmla="*/ 770611 h 2385706"/>
              <a:gd name="connsiteX6" fmla="*/ 347190 w 1959810"/>
              <a:gd name="connsiteY6" fmla="*/ 801091 h 2385706"/>
              <a:gd name="connsiteX7" fmla="*/ 438630 w 1959810"/>
              <a:gd name="connsiteY7" fmla="*/ 694411 h 2385706"/>
              <a:gd name="connsiteX8" fmla="*/ 552930 w 1959810"/>
              <a:gd name="connsiteY8" fmla="*/ 545821 h 2385706"/>
              <a:gd name="connsiteX9" fmla="*/ 682470 w 1959810"/>
              <a:gd name="connsiteY9" fmla="*/ 481051 h 2385706"/>
              <a:gd name="connsiteX10" fmla="*/ 735810 w 1959810"/>
              <a:gd name="connsiteY10" fmla="*/ 488671 h 2385706"/>
              <a:gd name="connsiteX11" fmla="*/ 884400 w 1959810"/>
              <a:gd name="connsiteY11" fmla="*/ 351511 h 2385706"/>
              <a:gd name="connsiteX12" fmla="*/ 987270 w 1959810"/>
              <a:gd name="connsiteY12" fmla="*/ 313411 h 2385706"/>
              <a:gd name="connsiteX13" fmla="*/ 1101570 w 1959810"/>
              <a:gd name="connsiteY13" fmla="*/ 301981 h 2385706"/>
              <a:gd name="connsiteX14" fmla="*/ 1238730 w 1959810"/>
              <a:gd name="connsiteY14" fmla="*/ 168631 h 2385706"/>
              <a:gd name="connsiteX15" fmla="*/ 1288260 w 1959810"/>
              <a:gd name="connsiteY15" fmla="*/ 153391 h 2385706"/>
              <a:gd name="connsiteX16" fmla="*/ 1379700 w 1959810"/>
              <a:gd name="connsiteY16" fmla="*/ 237211 h 2385706"/>
              <a:gd name="connsiteX17" fmla="*/ 1532100 w 1959810"/>
              <a:gd name="connsiteY17" fmla="*/ 202921 h 2385706"/>
              <a:gd name="connsiteX18" fmla="*/ 1646400 w 1959810"/>
              <a:gd name="connsiteY18" fmla="*/ 100051 h 2385706"/>
              <a:gd name="connsiteX19" fmla="*/ 1734030 w 1959810"/>
              <a:gd name="connsiteY19" fmla="*/ 31471 h 2385706"/>
              <a:gd name="connsiteX20" fmla="*/ 1814040 w 1959810"/>
              <a:gd name="connsiteY20" fmla="*/ 991 h 2385706"/>
              <a:gd name="connsiteX21" fmla="*/ 1886430 w 1959810"/>
              <a:gd name="connsiteY21" fmla="*/ 31471 h 2385706"/>
              <a:gd name="connsiteX22" fmla="*/ 1947390 w 1959810"/>
              <a:gd name="connsiteY22" fmla="*/ 241021 h 2385706"/>
              <a:gd name="connsiteX23" fmla="*/ 1943580 w 1959810"/>
              <a:gd name="connsiteY23" fmla="*/ 256261 h 2385706"/>
              <a:gd name="connsiteX24" fmla="*/ 1779750 w 1959810"/>
              <a:gd name="connsiteY24" fmla="*/ 218161 h 2385706"/>
              <a:gd name="connsiteX25" fmla="*/ 1638780 w 1959810"/>
              <a:gd name="connsiteY25" fmla="*/ 256261 h 2385706"/>
              <a:gd name="connsiteX26" fmla="*/ 1520670 w 1959810"/>
              <a:gd name="connsiteY26" fmla="*/ 301981 h 2385706"/>
              <a:gd name="connsiteX27" fmla="*/ 1410180 w 1959810"/>
              <a:gd name="connsiteY27" fmla="*/ 408661 h 2385706"/>
              <a:gd name="connsiteX28" fmla="*/ 1242540 w 1959810"/>
              <a:gd name="connsiteY28" fmla="*/ 477241 h 2385706"/>
              <a:gd name="connsiteX29" fmla="*/ 1082520 w 1959810"/>
              <a:gd name="connsiteY29" fmla="*/ 442951 h 2385706"/>
              <a:gd name="connsiteX30" fmla="*/ 956790 w 1959810"/>
              <a:gd name="connsiteY30" fmla="*/ 511531 h 2385706"/>
              <a:gd name="connsiteX31" fmla="*/ 823440 w 1959810"/>
              <a:gd name="connsiteY31" fmla="*/ 713461 h 2385706"/>
              <a:gd name="connsiteX32" fmla="*/ 644370 w 1959810"/>
              <a:gd name="connsiteY32" fmla="*/ 808711 h 2385706"/>
              <a:gd name="connsiteX33" fmla="*/ 610080 w 1959810"/>
              <a:gd name="connsiteY33" fmla="*/ 907771 h 2385706"/>
              <a:gd name="connsiteX34" fmla="*/ 712950 w 1959810"/>
              <a:gd name="connsiteY34" fmla="*/ 1018261 h 2385706"/>
              <a:gd name="connsiteX35" fmla="*/ 865350 w 1959810"/>
              <a:gd name="connsiteY35" fmla="*/ 1109701 h 2385706"/>
              <a:gd name="connsiteX36" fmla="*/ 987270 w 1959810"/>
              <a:gd name="connsiteY36" fmla="*/ 1136371 h 2385706"/>
              <a:gd name="connsiteX37" fmla="*/ 1124430 w 1959810"/>
              <a:gd name="connsiteY37" fmla="*/ 1136371 h 2385706"/>
              <a:gd name="connsiteX38" fmla="*/ 1162530 w 1959810"/>
              <a:gd name="connsiteY38" fmla="*/ 1159231 h 2385706"/>
              <a:gd name="connsiteX39" fmla="*/ 1082520 w 1959810"/>
              <a:gd name="connsiteY39" fmla="*/ 1250671 h 2385706"/>
              <a:gd name="connsiteX40" fmla="*/ 1071090 w 1959810"/>
              <a:gd name="connsiteY40" fmla="*/ 1342111 h 2385706"/>
              <a:gd name="connsiteX41" fmla="*/ 1113000 w 1959810"/>
              <a:gd name="connsiteY41" fmla="*/ 1483081 h 2385706"/>
              <a:gd name="connsiteX42" fmla="*/ 1071090 w 1959810"/>
              <a:gd name="connsiteY42" fmla="*/ 1601191 h 2385706"/>
              <a:gd name="connsiteX43" fmla="*/ 1063470 w 1959810"/>
              <a:gd name="connsiteY43" fmla="*/ 1688821 h 2385706"/>
              <a:gd name="connsiteX44" fmla="*/ 1116810 w 1959810"/>
              <a:gd name="connsiteY44" fmla="*/ 1730731 h 2385706"/>
              <a:gd name="connsiteX45" fmla="*/ 1238730 w 1959810"/>
              <a:gd name="connsiteY45" fmla="*/ 1692631 h 2385706"/>
              <a:gd name="connsiteX46" fmla="*/ 1413990 w 1959810"/>
              <a:gd name="connsiteY46" fmla="*/ 1776451 h 2385706"/>
              <a:gd name="connsiteX47" fmla="*/ 1574010 w 1959810"/>
              <a:gd name="connsiteY47" fmla="*/ 1791691 h 2385706"/>
              <a:gd name="connsiteX48" fmla="*/ 1745460 w 1959810"/>
              <a:gd name="connsiteY48" fmla="*/ 1711681 h 2385706"/>
              <a:gd name="connsiteX49" fmla="*/ 1810230 w 1959810"/>
              <a:gd name="connsiteY49" fmla="*/ 1665961 h 2385706"/>
              <a:gd name="connsiteX50" fmla="*/ 1791180 w 1959810"/>
              <a:gd name="connsiteY50" fmla="*/ 1852651 h 2385706"/>
              <a:gd name="connsiteX51" fmla="*/ 1695930 w 1959810"/>
              <a:gd name="connsiteY51" fmla="*/ 1913611 h 2385706"/>
              <a:gd name="connsiteX52" fmla="*/ 1505430 w 1959810"/>
              <a:gd name="connsiteY52" fmla="*/ 1970761 h 2385706"/>
              <a:gd name="connsiteX53" fmla="*/ 1417800 w 1959810"/>
              <a:gd name="connsiteY53" fmla="*/ 2008861 h 2385706"/>
              <a:gd name="connsiteX54" fmla="*/ 1166340 w 1959810"/>
              <a:gd name="connsiteY54" fmla="*/ 1944091 h 2385706"/>
              <a:gd name="connsiteX55" fmla="*/ 1040610 w 1959810"/>
              <a:gd name="connsiteY55" fmla="*/ 2005051 h 2385706"/>
              <a:gd name="connsiteX56" fmla="*/ 903450 w 1959810"/>
              <a:gd name="connsiteY56" fmla="*/ 2092681 h 2385706"/>
              <a:gd name="connsiteX57" fmla="*/ 728190 w 1959810"/>
              <a:gd name="connsiteY57" fmla="*/ 2126971 h 2385706"/>
              <a:gd name="connsiteX58" fmla="*/ 674850 w 1959810"/>
              <a:gd name="connsiteY58" fmla="*/ 2203171 h 2385706"/>
              <a:gd name="connsiteX59" fmla="*/ 697710 w 1959810"/>
              <a:gd name="connsiteY59" fmla="*/ 2264131 h 2385706"/>
              <a:gd name="connsiteX60" fmla="*/ 895830 w 1959810"/>
              <a:gd name="connsiteY60" fmla="*/ 2370811 h 2385706"/>
              <a:gd name="connsiteX61" fmla="*/ 899640 w 1959810"/>
              <a:gd name="connsiteY61" fmla="*/ 2378431 h 2385706"/>
              <a:gd name="connsiteX0" fmla="*/ 190980 w 1959810"/>
              <a:gd name="connsiteY0" fmla="*/ 324841 h 2687335"/>
              <a:gd name="connsiteX1" fmla="*/ 107160 w 1959810"/>
              <a:gd name="connsiteY1" fmla="*/ 381991 h 2687335"/>
              <a:gd name="connsiteX2" fmla="*/ 11910 w 1959810"/>
              <a:gd name="connsiteY2" fmla="*/ 469621 h 2687335"/>
              <a:gd name="connsiteX3" fmla="*/ 15720 w 1959810"/>
              <a:gd name="connsiteY3" fmla="*/ 568681 h 2687335"/>
              <a:gd name="connsiteX4" fmla="*/ 141450 w 1959810"/>
              <a:gd name="connsiteY4" fmla="*/ 644881 h 2687335"/>
              <a:gd name="connsiteX5" fmla="*/ 255750 w 1959810"/>
              <a:gd name="connsiteY5" fmla="*/ 770611 h 2687335"/>
              <a:gd name="connsiteX6" fmla="*/ 347190 w 1959810"/>
              <a:gd name="connsiteY6" fmla="*/ 801091 h 2687335"/>
              <a:gd name="connsiteX7" fmla="*/ 438630 w 1959810"/>
              <a:gd name="connsiteY7" fmla="*/ 694411 h 2687335"/>
              <a:gd name="connsiteX8" fmla="*/ 552930 w 1959810"/>
              <a:gd name="connsiteY8" fmla="*/ 545821 h 2687335"/>
              <a:gd name="connsiteX9" fmla="*/ 682470 w 1959810"/>
              <a:gd name="connsiteY9" fmla="*/ 481051 h 2687335"/>
              <a:gd name="connsiteX10" fmla="*/ 735810 w 1959810"/>
              <a:gd name="connsiteY10" fmla="*/ 488671 h 2687335"/>
              <a:gd name="connsiteX11" fmla="*/ 884400 w 1959810"/>
              <a:gd name="connsiteY11" fmla="*/ 351511 h 2687335"/>
              <a:gd name="connsiteX12" fmla="*/ 987270 w 1959810"/>
              <a:gd name="connsiteY12" fmla="*/ 313411 h 2687335"/>
              <a:gd name="connsiteX13" fmla="*/ 1101570 w 1959810"/>
              <a:gd name="connsiteY13" fmla="*/ 301981 h 2687335"/>
              <a:gd name="connsiteX14" fmla="*/ 1238730 w 1959810"/>
              <a:gd name="connsiteY14" fmla="*/ 168631 h 2687335"/>
              <a:gd name="connsiteX15" fmla="*/ 1288260 w 1959810"/>
              <a:gd name="connsiteY15" fmla="*/ 153391 h 2687335"/>
              <a:gd name="connsiteX16" fmla="*/ 1379700 w 1959810"/>
              <a:gd name="connsiteY16" fmla="*/ 237211 h 2687335"/>
              <a:gd name="connsiteX17" fmla="*/ 1532100 w 1959810"/>
              <a:gd name="connsiteY17" fmla="*/ 202921 h 2687335"/>
              <a:gd name="connsiteX18" fmla="*/ 1646400 w 1959810"/>
              <a:gd name="connsiteY18" fmla="*/ 100051 h 2687335"/>
              <a:gd name="connsiteX19" fmla="*/ 1734030 w 1959810"/>
              <a:gd name="connsiteY19" fmla="*/ 31471 h 2687335"/>
              <a:gd name="connsiteX20" fmla="*/ 1814040 w 1959810"/>
              <a:gd name="connsiteY20" fmla="*/ 991 h 2687335"/>
              <a:gd name="connsiteX21" fmla="*/ 1886430 w 1959810"/>
              <a:gd name="connsiteY21" fmla="*/ 31471 h 2687335"/>
              <a:gd name="connsiteX22" fmla="*/ 1947390 w 1959810"/>
              <a:gd name="connsiteY22" fmla="*/ 241021 h 2687335"/>
              <a:gd name="connsiteX23" fmla="*/ 1943580 w 1959810"/>
              <a:gd name="connsiteY23" fmla="*/ 256261 h 2687335"/>
              <a:gd name="connsiteX24" fmla="*/ 1779750 w 1959810"/>
              <a:gd name="connsiteY24" fmla="*/ 218161 h 2687335"/>
              <a:gd name="connsiteX25" fmla="*/ 1638780 w 1959810"/>
              <a:gd name="connsiteY25" fmla="*/ 256261 h 2687335"/>
              <a:gd name="connsiteX26" fmla="*/ 1520670 w 1959810"/>
              <a:gd name="connsiteY26" fmla="*/ 301981 h 2687335"/>
              <a:gd name="connsiteX27" fmla="*/ 1410180 w 1959810"/>
              <a:gd name="connsiteY27" fmla="*/ 408661 h 2687335"/>
              <a:gd name="connsiteX28" fmla="*/ 1242540 w 1959810"/>
              <a:gd name="connsiteY28" fmla="*/ 477241 h 2687335"/>
              <a:gd name="connsiteX29" fmla="*/ 1082520 w 1959810"/>
              <a:gd name="connsiteY29" fmla="*/ 442951 h 2687335"/>
              <a:gd name="connsiteX30" fmla="*/ 956790 w 1959810"/>
              <a:gd name="connsiteY30" fmla="*/ 511531 h 2687335"/>
              <a:gd name="connsiteX31" fmla="*/ 823440 w 1959810"/>
              <a:gd name="connsiteY31" fmla="*/ 713461 h 2687335"/>
              <a:gd name="connsiteX32" fmla="*/ 644370 w 1959810"/>
              <a:gd name="connsiteY32" fmla="*/ 808711 h 2687335"/>
              <a:gd name="connsiteX33" fmla="*/ 610080 w 1959810"/>
              <a:gd name="connsiteY33" fmla="*/ 907771 h 2687335"/>
              <a:gd name="connsiteX34" fmla="*/ 712950 w 1959810"/>
              <a:gd name="connsiteY34" fmla="*/ 1018261 h 2687335"/>
              <a:gd name="connsiteX35" fmla="*/ 865350 w 1959810"/>
              <a:gd name="connsiteY35" fmla="*/ 1109701 h 2687335"/>
              <a:gd name="connsiteX36" fmla="*/ 987270 w 1959810"/>
              <a:gd name="connsiteY36" fmla="*/ 1136371 h 2687335"/>
              <a:gd name="connsiteX37" fmla="*/ 1124430 w 1959810"/>
              <a:gd name="connsiteY37" fmla="*/ 1136371 h 2687335"/>
              <a:gd name="connsiteX38" fmla="*/ 1162530 w 1959810"/>
              <a:gd name="connsiteY38" fmla="*/ 1159231 h 2687335"/>
              <a:gd name="connsiteX39" fmla="*/ 1082520 w 1959810"/>
              <a:gd name="connsiteY39" fmla="*/ 1250671 h 2687335"/>
              <a:gd name="connsiteX40" fmla="*/ 1071090 w 1959810"/>
              <a:gd name="connsiteY40" fmla="*/ 1342111 h 2687335"/>
              <a:gd name="connsiteX41" fmla="*/ 1113000 w 1959810"/>
              <a:gd name="connsiteY41" fmla="*/ 1483081 h 2687335"/>
              <a:gd name="connsiteX42" fmla="*/ 1071090 w 1959810"/>
              <a:gd name="connsiteY42" fmla="*/ 1601191 h 2687335"/>
              <a:gd name="connsiteX43" fmla="*/ 1063470 w 1959810"/>
              <a:gd name="connsiteY43" fmla="*/ 1688821 h 2687335"/>
              <a:gd name="connsiteX44" fmla="*/ 1116810 w 1959810"/>
              <a:gd name="connsiteY44" fmla="*/ 1730731 h 2687335"/>
              <a:gd name="connsiteX45" fmla="*/ 1238730 w 1959810"/>
              <a:gd name="connsiteY45" fmla="*/ 1692631 h 2687335"/>
              <a:gd name="connsiteX46" fmla="*/ 1413990 w 1959810"/>
              <a:gd name="connsiteY46" fmla="*/ 1776451 h 2687335"/>
              <a:gd name="connsiteX47" fmla="*/ 1574010 w 1959810"/>
              <a:gd name="connsiteY47" fmla="*/ 1791691 h 2687335"/>
              <a:gd name="connsiteX48" fmla="*/ 1745460 w 1959810"/>
              <a:gd name="connsiteY48" fmla="*/ 1711681 h 2687335"/>
              <a:gd name="connsiteX49" fmla="*/ 1810230 w 1959810"/>
              <a:gd name="connsiteY49" fmla="*/ 1665961 h 2687335"/>
              <a:gd name="connsiteX50" fmla="*/ 1791180 w 1959810"/>
              <a:gd name="connsiteY50" fmla="*/ 1852651 h 2687335"/>
              <a:gd name="connsiteX51" fmla="*/ 1695930 w 1959810"/>
              <a:gd name="connsiteY51" fmla="*/ 1913611 h 2687335"/>
              <a:gd name="connsiteX52" fmla="*/ 1505430 w 1959810"/>
              <a:gd name="connsiteY52" fmla="*/ 1970761 h 2687335"/>
              <a:gd name="connsiteX53" fmla="*/ 1417800 w 1959810"/>
              <a:gd name="connsiteY53" fmla="*/ 2008861 h 2687335"/>
              <a:gd name="connsiteX54" fmla="*/ 1166340 w 1959810"/>
              <a:gd name="connsiteY54" fmla="*/ 1944091 h 2687335"/>
              <a:gd name="connsiteX55" fmla="*/ 1040610 w 1959810"/>
              <a:gd name="connsiteY55" fmla="*/ 2005051 h 2687335"/>
              <a:gd name="connsiteX56" fmla="*/ 903450 w 1959810"/>
              <a:gd name="connsiteY56" fmla="*/ 2092681 h 2687335"/>
              <a:gd name="connsiteX57" fmla="*/ 728190 w 1959810"/>
              <a:gd name="connsiteY57" fmla="*/ 2126971 h 2687335"/>
              <a:gd name="connsiteX58" fmla="*/ 674850 w 1959810"/>
              <a:gd name="connsiteY58" fmla="*/ 2203171 h 2687335"/>
              <a:gd name="connsiteX59" fmla="*/ 697710 w 1959810"/>
              <a:gd name="connsiteY59" fmla="*/ 2264131 h 2687335"/>
              <a:gd name="connsiteX60" fmla="*/ 895830 w 1959810"/>
              <a:gd name="connsiteY60" fmla="*/ 2370811 h 2687335"/>
              <a:gd name="connsiteX61" fmla="*/ 358620 w 1959810"/>
              <a:gd name="connsiteY61" fmla="*/ 2687041 h 2687335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438630 w 1959810"/>
              <a:gd name="connsiteY61" fmla="*/ 2610841 h 2687041"/>
              <a:gd name="connsiteX62" fmla="*/ 358620 w 1959810"/>
              <a:gd name="connsiteY62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640560 w 1959810"/>
              <a:gd name="connsiteY61" fmla="*/ 2557501 h 2687041"/>
              <a:gd name="connsiteX62" fmla="*/ 438630 w 1959810"/>
              <a:gd name="connsiteY62" fmla="*/ 2610841 h 2687041"/>
              <a:gd name="connsiteX63" fmla="*/ 358620 w 1959810"/>
              <a:gd name="connsiteY63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4410 w 1959810"/>
              <a:gd name="connsiteY61" fmla="*/ 2626081 h 2687041"/>
              <a:gd name="connsiteX62" fmla="*/ 640560 w 1959810"/>
              <a:gd name="connsiteY62" fmla="*/ 2557501 h 2687041"/>
              <a:gd name="connsiteX63" fmla="*/ 438630 w 1959810"/>
              <a:gd name="connsiteY63" fmla="*/ 2610841 h 2687041"/>
              <a:gd name="connsiteX64" fmla="*/ 358620 w 1959810"/>
              <a:gd name="connsiteY64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1006320 w 1959810"/>
              <a:gd name="connsiteY61" fmla="*/ 2549881 h 2687041"/>
              <a:gd name="connsiteX62" fmla="*/ 964410 w 1959810"/>
              <a:gd name="connsiteY62" fmla="*/ 2626081 h 2687041"/>
              <a:gd name="connsiteX63" fmla="*/ 640560 w 1959810"/>
              <a:gd name="connsiteY63" fmla="*/ 2557501 h 2687041"/>
              <a:gd name="connsiteX64" fmla="*/ 438630 w 1959810"/>
              <a:gd name="connsiteY64" fmla="*/ 2610841 h 2687041"/>
              <a:gd name="connsiteX65" fmla="*/ 358620 w 1959810"/>
              <a:gd name="connsiteY65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64410 w 1959810"/>
              <a:gd name="connsiteY63" fmla="*/ 2626081 h 2687041"/>
              <a:gd name="connsiteX64" fmla="*/ 640560 w 1959810"/>
              <a:gd name="connsiteY64" fmla="*/ 2557501 h 2687041"/>
              <a:gd name="connsiteX65" fmla="*/ 438630 w 1959810"/>
              <a:gd name="connsiteY65" fmla="*/ 2610841 h 2687041"/>
              <a:gd name="connsiteX66" fmla="*/ 358620 w 1959810"/>
              <a:gd name="connsiteY66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640560 w 1959810"/>
              <a:gd name="connsiteY65" fmla="*/ 2557501 h 2687041"/>
              <a:gd name="connsiteX66" fmla="*/ 438630 w 1959810"/>
              <a:gd name="connsiteY66" fmla="*/ 2610841 h 2687041"/>
              <a:gd name="connsiteX67" fmla="*/ 358620 w 1959810"/>
              <a:gd name="connsiteY67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640560 w 1959810"/>
              <a:gd name="connsiteY66" fmla="*/ 2557501 h 2687041"/>
              <a:gd name="connsiteX67" fmla="*/ 438630 w 1959810"/>
              <a:gd name="connsiteY67" fmla="*/ 2610841 h 2687041"/>
              <a:gd name="connsiteX68" fmla="*/ 358620 w 1959810"/>
              <a:gd name="connsiteY68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770100 w 1959810"/>
              <a:gd name="connsiteY66" fmla="*/ 2580361 h 2687041"/>
              <a:gd name="connsiteX67" fmla="*/ 640560 w 1959810"/>
              <a:gd name="connsiteY67" fmla="*/ 2557501 h 2687041"/>
              <a:gd name="connsiteX68" fmla="*/ 438630 w 1959810"/>
              <a:gd name="connsiteY68" fmla="*/ 2610841 h 2687041"/>
              <a:gd name="connsiteX69" fmla="*/ 358620 w 1959810"/>
              <a:gd name="connsiteY69" fmla="*/ 2687041 h 268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59810" h="2687041">
                <a:moveTo>
                  <a:pt x="190980" y="324841"/>
                </a:moveTo>
                <a:cubicBezTo>
                  <a:pt x="163992" y="341351"/>
                  <a:pt x="137005" y="357861"/>
                  <a:pt x="107160" y="381991"/>
                </a:cubicBezTo>
                <a:cubicBezTo>
                  <a:pt x="77315" y="406121"/>
                  <a:pt x="27150" y="438506"/>
                  <a:pt x="11910" y="469621"/>
                </a:cubicBezTo>
                <a:cubicBezTo>
                  <a:pt x="-3330" y="500736"/>
                  <a:pt x="-5870" y="539471"/>
                  <a:pt x="15720" y="568681"/>
                </a:cubicBezTo>
                <a:cubicBezTo>
                  <a:pt x="37310" y="597891"/>
                  <a:pt x="101445" y="611226"/>
                  <a:pt x="141450" y="644881"/>
                </a:cubicBezTo>
                <a:cubicBezTo>
                  <a:pt x="181455" y="678536"/>
                  <a:pt x="221460" y="744576"/>
                  <a:pt x="255750" y="770611"/>
                </a:cubicBezTo>
                <a:cubicBezTo>
                  <a:pt x="290040" y="796646"/>
                  <a:pt x="316710" y="813791"/>
                  <a:pt x="347190" y="801091"/>
                </a:cubicBezTo>
                <a:cubicBezTo>
                  <a:pt x="377670" y="788391"/>
                  <a:pt x="404340" y="736956"/>
                  <a:pt x="438630" y="694411"/>
                </a:cubicBezTo>
                <a:cubicBezTo>
                  <a:pt x="472920" y="651866"/>
                  <a:pt x="512290" y="581381"/>
                  <a:pt x="552930" y="545821"/>
                </a:cubicBezTo>
                <a:cubicBezTo>
                  <a:pt x="593570" y="510261"/>
                  <a:pt x="651990" y="490576"/>
                  <a:pt x="682470" y="481051"/>
                </a:cubicBezTo>
                <a:cubicBezTo>
                  <a:pt x="712950" y="471526"/>
                  <a:pt x="702155" y="510261"/>
                  <a:pt x="735810" y="488671"/>
                </a:cubicBezTo>
                <a:cubicBezTo>
                  <a:pt x="769465" y="467081"/>
                  <a:pt x="842490" y="380721"/>
                  <a:pt x="884400" y="351511"/>
                </a:cubicBezTo>
                <a:cubicBezTo>
                  <a:pt x="926310" y="322301"/>
                  <a:pt x="951075" y="321666"/>
                  <a:pt x="987270" y="313411"/>
                </a:cubicBezTo>
                <a:cubicBezTo>
                  <a:pt x="1023465" y="305156"/>
                  <a:pt x="1059660" y="326111"/>
                  <a:pt x="1101570" y="301981"/>
                </a:cubicBezTo>
                <a:cubicBezTo>
                  <a:pt x="1143480" y="277851"/>
                  <a:pt x="1207615" y="193396"/>
                  <a:pt x="1238730" y="168631"/>
                </a:cubicBezTo>
                <a:cubicBezTo>
                  <a:pt x="1269845" y="143866"/>
                  <a:pt x="1264765" y="141961"/>
                  <a:pt x="1288260" y="153391"/>
                </a:cubicBezTo>
                <a:cubicBezTo>
                  <a:pt x="1311755" y="164821"/>
                  <a:pt x="1339060" y="228956"/>
                  <a:pt x="1379700" y="237211"/>
                </a:cubicBezTo>
                <a:cubicBezTo>
                  <a:pt x="1420340" y="245466"/>
                  <a:pt x="1487650" y="225781"/>
                  <a:pt x="1532100" y="202921"/>
                </a:cubicBezTo>
                <a:cubicBezTo>
                  <a:pt x="1576550" y="180061"/>
                  <a:pt x="1612745" y="128626"/>
                  <a:pt x="1646400" y="100051"/>
                </a:cubicBezTo>
                <a:cubicBezTo>
                  <a:pt x="1680055" y="71476"/>
                  <a:pt x="1706090" y="47981"/>
                  <a:pt x="1734030" y="31471"/>
                </a:cubicBezTo>
                <a:cubicBezTo>
                  <a:pt x="1761970" y="14961"/>
                  <a:pt x="1788640" y="991"/>
                  <a:pt x="1814040" y="991"/>
                </a:cubicBezTo>
                <a:cubicBezTo>
                  <a:pt x="1839440" y="991"/>
                  <a:pt x="1864205" y="-8534"/>
                  <a:pt x="1886430" y="31471"/>
                </a:cubicBezTo>
                <a:cubicBezTo>
                  <a:pt x="1908655" y="71476"/>
                  <a:pt x="1937865" y="203556"/>
                  <a:pt x="1947390" y="241021"/>
                </a:cubicBezTo>
                <a:cubicBezTo>
                  <a:pt x="1956915" y="278486"/>
                  <a:pt x="1971520" y="260071"/>
                  <a:pt x="1943580" y="256261"/>
                </a:cubicBezTo>
                <a:cubicBezTo>
                  <a:pt x="1915640" y="252451"/>
                  <a:pt x="1830550" y="218161"/>
                  <a:pt x="1779750" y="218161"/>
                </a:cubicBezTo>
                <a:cubicBezTo>
                  <a:pt x="1728950" y="218161"/>
                  <a:pt x="1681960" y="242291"/>
                  <a:pt x="1638780" y="256261"/>
                </a:cubicBezTo>
                <a:cubicBezTo>
                  <a:pt x="1595600" y="270231"/>
                  <a:pt x="1558770" y="276581"/>
                  <a:pt x="1520670" y="301981"/>
                </a:cubicBezTo>
                <a:cubicBezTo>
                  <a:pt x="1482570" y="327381"/>
                  <a:pt x="1456535" y="379451"/>
                  <a:pt x="1410180" y="408661"/>
                </a:cubicBezTo>
                <a:cubicBezTo>
                  <a:pt x="1363825" y="437871"/>
                  <a:pt x="1297150" y="471526"/>
                  <a:pt x="1242540" y="477241"/>
                </a:cubicBezTo>
                <a:cubicBezTo>
                  <a:pt x="1187930" y="482956"/>
                  <a:pt x="1130145" y="437236"/>
                  <a:pt x="1082520" y="442951"/>
                </a:cubicBezTo>
                <a:cubicBezTo>
                  <a:pt x="1034895" y="448666"/>
                  <a:pt x="999970" y="466446"/>
                  <a:pt x="956790" y="511531"/>
                </a:cubicBezTo>
                <a:cubicBezTo>
                  <a:pt x="913610" y="556616"/>
                  <a:pt x="875510" y="663931"/>
                  <a:pt x="823440" y="713461"/>
                </a:cubicBezTo>
                <a:cubicBezTo>
                  <a:pt x="771370" y="762991"/>
                  <a:pt x="679930" y="776326"/>
                  <a:pt x="644370" y="808711"/>
                </a:cubicBezTo>
                <a:cubicBezTo>
                  <a:pt x="608810" y="841096"/>
                  <a:pt x="598650" y="872846"/>
                  <a:pt x="610080" y="907771"/>
                </a:cubicBezTo>
                <a:cubicBezTo>
                  <a:pt x="621510" y="942696"/>
                  <a:pt x="670405" y="984606"/>
                  <a:pt x="712950" y="1018261"/>
                </a:cubicBezTo>
                <a:cubicBezTo>
                  <a:pt x="755495" y="1051916"/>
                  <a:pt x="819630" y="1090016"/>
                  <a:pt x="865350" y="1109701"/>
                </a:cubicBezTo>
                <a:cubicBezTo>
                  <a:pt x="911070" y="1129386"/>
                  <a:pt x="944090" y="1131926"/>
                  <a:pt x="987270" y="1136371"/>
                </a:cubicBezTo>
                <a:cubicBezTo>
                  <a:pt x="1030450" y="1140816"/>
                  <a:pt x="1095220" y="1132561"/>
                  <a:pt x="1124430" y="1136371"/>
                </a:cubicBezTo>
                <a:cubicBezTo>
                  <a:pt x="1153640" y="1140181"/>
                  <a:pt x="1169515" y="1140181"/>
                  <a:pt x="1162530" y="1159231"/>
                </a:cubicBezTo>
                <a:cubicBezTo>
                  <a:pt x="1155545" y="1178281"/>
                  <a:pt x="1097760" y="1220191"/>
                  <a:pt x="1082520" y="1250671"/>
                </a:cubicBezTo>
                <a:cubicBezTo>
                  <a:pt x="1067280" y="1281151"/>
                  <a:pt x="1066010" y="1303376"/>
                  <a:pt x="1071090" y="1342111"/>
                </a:cubicBezTo>
                <a:cubicBezTo>
                  <a:pt x="1076170" y="1380846"/>
                  <a:pt x="1113000" y="1439901"/>
                  <a:pt x="1113000" y="1483081"/>
                </a:cubicBezTo>
                <a:cubicBezTo>
                  <a:pt x="1113000" y="1526261"/>
                  <a:pt x="1079345" y="1566901"/>
                  <a:pt x="1071090" y="1601191"/>
                </a:cubicBezTo>
                <a:cubicBezTo>
                  <a:pt x="1062835" y="1635481"/>
                  <a:pt x="1055850" y="1667231"/>
                  <a:pt x="1063470" y="1688821"/>
                </a:cubicBezTo>
                <a:cubicBezTo>
                  <a:pt x="1071090" y="1710411"/>
                  <a:pt x="1087600" y="1730096"/>
                  <a:pt x="1116810" y="1730731"/>
                </a:cubicBezTo>
                <a:cubicBezTo>
                  <a:pt x="1146020" y="1731366"/>
                  <a:pt x="1189200" y="1685011"/>
                  <a:pt x="1238730" y="1692631"/>
                </a:cubicBezTo>
                <a:cubicBezTo>
                  <a:pt x="1288260" y="1700251"/>
                  <a:pt x="1358110" y="1759941"/>
                  <a:pt x="1413990" y="1776451"/>
                </a:cubicBezTo>
                <a:cubicBezTo>
                  <a:pt x="1469870" y="1792961"/>
                  <a:pt x="1518765" y="1802486"/>
                  <a:pt x="1574010" y="1791691"/>
                </a:cubicBezTo>
                <a:cubicBezTo>
                  <a:pt x="1629255" y="1780896"/>
                  <a:pt x="1706090" y="1732636"/>
                  <a:pt x="1745460" y="1711681"/>
                </a:cubicBezTo>
                <a:cubicBezTo>
                  <a:pt x="1784830" y="1690726"/>
                  <a:pt x="1802610" y="1642466"/>
                  <a:pt x="1810230" y="1665961"/>
                </a:cubicBezTo>
                <a:cubicBezTo>
                  <a:pt x="1817850" y="1689456"/>
                  <a:pt x="1810230" y="1811376"/>
                  <a:pt x="1791180" y="1852651"/>
                </a:cubicBezTo>
                <a:cubicBezTo>
                  <a:pt x="1772130" y="1893926"/>
                  <a:pt x="1743555" y="1893926"/>
                  <a:pt x="1695930" y="1913611"/>
                </a:cubicBezTo>
                <a:cubicBezTo>
                  <a:pt x="1648305" y="1933296"/>
                  <a:pt x="1551785" y="1954886"/>
                  <a:pt x="1505430" y="1970761"/>
                </a:cubicBezTo>
                <a:cubicBezTo>
                  <a:pt x="1459075" y="1986636"/>
                  <a:pt x="1474315" y="2013306"/>
                  <a:pt x="1417800" y="2008861"/>
                </a:cubicBezTo>
                <a:cubicBezTo>
                  <a:pt x="1361285" y="2004416"/>
                  <a:pt x="1229205" y="1944726"/>
                  <a:pt x="1166340" y="1944091"/>
                </a:cubicBezTo>
                <a:cubicBezTo>
                  <a:pt x="1103475" y="1943456"/>
                  <a:pt x="1084425" y="1980286"/>
                  <a:pt x="1040610" y="2005051"/>
                </a:cubicBezTo>
                <a:cubicBezTo>
                  <a:pt x="996795" y="2029816"/>
                  <a:pt x="955520" y="2072361"/>
                  <a:pt x="903450" y="2092681"/>
                </a:cubicBezTo>
                <a:cubicBezTo>
                  <a:pt x="851380" y="2113001"/>
                  <a:pt x="766290" y="2108556"/>
                  <a:pt x="728190" y="2126971"/>
                </a:cubicBezTo>
                <a:cubicBezTo>
                  <a:pt x="690090" y="2145386"/>
                  <a:pt x="679930" y="2180311"/>
                  <a:pt x="674850" y="2203171"/>
                </a:cubicBezTo>
                <a:cubicBezTo>
                  <a:pt x="669770" y="2226031"/>
                  <a:pt x="660880" y="2236191"/>
                  <a:pt x="697710" y="2264131"/>
                </a:cubicBezTo>
                <a:cubicBezTo>
                  <a:pt x="734540" y="2292071"/>
                  <a:pt x="852015" y="2333981"/>
                  <a:pt x="895830" y="2370811"/>
                </a:cubicBezTo>
                <a:cubicBezTo>
                  <a:pt x="939645" y="2407641"/>
                  <a:pt x="942185" y="2455266"/>
                  <a:pt x="960600" y="2485111"/>
                </a:cubicBezTo>
                <a:cubicBezTo>
                  <a:pt x="979015" y="2514956"/>
                  <a:pt x="999335" y="2528926"/>
                  <a:pt x="1006320" y="2549881"/>
                </a:cubicBezTo>
                <a:cubicBezTo>
                  <a:pt x="1013305" y="2570836"/>
                  <a:pt x="990445" y="2582901"/>
                  <a:pt x="983460" y="2595601"/>
                </a:cubicBezTo>
                <a:cubicBezTo>
                  <a:pt x="976475" y="2608301"/>
                  <a:pt x="978380" y="2624176"/>
                  <a:pt x="964410" y="2626081"/>
                </a:cubicBezTo>
                <a:cubicBezTo>
                  <a:pt x="950440" y="2627986"/>
                  <a:pt x="932025" y="2636241"/>
                  <a:pt x="899640" y="2629891"/>
                </a:cubicBezTo>
                <a:cubicBezTo>
                  <a:pt x="867255" y="2623541"/>
                  <a:pt x="813280" y="2592426"/>
                  <a:pt x="770100" y="2580361"/>
                </a:cubicBezTo>
                <a:cubicBezTo>
                  <a:pt x="726920" y="2568296"/>
                  <a:pt x="695805" y="2553691"/>
                  <a:pt x="640560" y="2557501"/>
                </a:cubicBezTo>
                <a:cubicBezTo>
                  <a:pt x="585315" y="2561311"/>
                  <a:pt x="483715" y="2583536"/>
                  <a:pt x="438630" y="2610841"/>
                </a:cubicBezTo>
                <a:cubicBezTo>
                  <a:pt x="349095" y="2663546"/>
                  <a:pt x="376400" y="2676881"/>
                  <a:pt x="358620" y="26870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1128246" y="5955030"/>
            <a:ext cx="1406260" cy="2922270"/>
          </a:xfrm>
          <a:custGeom>
            <a:avLst/>
            <a:gdLst>
              <a:gd name="connsiteX0" fmla="*/ 365274 w 1406260"/>
              <a:gd name="connsiteY0" fmla="*/ 2922270 h 2922270"/>
              <a:gd name="connsiteX1" fmla="*/ 456714 w 1406260"/>
              <a:gd name="connsiteY1" fmla="*/ 2815590 h 2922270"/>
              <a:gd name="connsiteX2" fmla="*/ 662454 w 1406260"/>
              <a:gd name="connsiteY2" fmla="*/ 2731770 h 2922270"/>
              <a:gd name="connsiteX3" fmla="*/ 872004 w 1406260"/>
              <a:gd name="connsiteY3" fmla="*/ 2712720 h 2922270"/>
              <a:gd name="connsiteX4" fmla="*/ 879624 w 1406260"/>
              <a:gd name="connsiteY4" fmla="*/ 2636520 h 2922270"/>
              <a:gd name="connsiteX5" fmla="*/ 738654 w 1406260"/>
              <a:gd name="connsiteY5" fmla="*/ 2579370 h 2922270"/>
              <a:gd name="connsiteX6" fmla="*/ 631974 w 1406260"/>
              <a:gd name="connsiteY6" fmla="*/ 2529840 h 2922270"/>
              <a:gd name="connsiteX7" fmla="*/ 654834 w 1406260"/>
              <a:gd name="connsiteY7" fmla="*/ 2373630 h 2922270"/>
              <a:gd name="connsiteX8" fmla="*/ 791994 w 1406260"/>
              <a:gd name="connsiteY8" fmla="*/ 2320290 h 2922270"/>
              <a:gd name="connsiteX9" fmla="*/ 997734 w 1406260"/>
              <a:gd name="connsiteY9" fmla="*/ 2236470 h 2922270"/>
              <a:gd name="connsiteX10" fmla="*/ 1085364 w 1406260"/>
              <a:gd name="connsiteY10" fmla="*/ 2183130 h 2922270"/>
              <a:gd name="connsiteX11" fmla="*/ 1138704 w 1406260"/>
              <a:gd name="connsiteY11" fmla="*/ 2122170 h 2922270"/>
              <a:gd name="connsiteX12" fmla="*/ 1172994 w 1406260"/>
              <a:gd name="connsiteY12" fmla="*/ 2106930 h 2922270"/>
              <a:gd name="connsiteX13" fmla="*/ 1329204 w 1406260"/>
              <a:gd name="connsiteY13" fmla="*/ 2114550 h 2922270"/>
              <a:gd name="connsiteX14" fmla="*/ 1401594 w 1406260"/>
              <a:gd name="connsiteY14" fmla="*/ 2095500 h 2922270"/>
              <a:gd name="connsiteX15" fmla="*/ 1390164 w 1406260"/>
              <a:gd name="connsiteY15" fmla="*/ 2030730 h 2922270"/>
              <a:gd name="connsiteX16" fmla="*/ 1317774 w 1406260"/>
              <a:gd name="connsiteY16" fmla="*/ 2004060 h 2922270"/>
              <a:gd name="connsiteX17" fmla="*/ 1211094 w 1406260"/>
              <a:gd name="connsiteY17" fmla="*/ 2030730 h 2922270"/>
              <a:gd name="connsiteX18" fmla="*/ 1153944 w 1406260"/>
              <a:gd name="connsiteY18" fmla="*/ 2049780 h 2922270"/>
              <a:gd name="connsiteX19" fmla="*/ 1051074 w 1406260"/>
              <a:gd name="connsiteY19" fmla="*/ 2068830 h 2922270"/>
              <a:gd name="connsiteX20" fmla="*/ 1020594 w 1406260"/>
              <a:gd name="connsiteY20" fmla="*/ 1985010 h 2922270"/>
              <a:gd name="connsiteX21" fmla="*/ 1112034 w 1406260"/>
              <a:gd name="connsiteY21" fmla="*/ 1760220 h 2922270"/>
              <a:gd name="connsiteX22" fmla="*/ 1032024 w 1406260"/>
              <a:gd name="connsiteY22" fmla="*/ 1478280 h 2922270"/>
              <a:gd name="connsiteX23" fmla="*/ 978684 w 1406260"/>
              <a:gd name="connsiteY23" fmla="*/ 1421130 h 2922270"/>
              <a:gd name="connsiteX24" fmla="*/ 704364 w 1406260"/>
              <a:gd name="connsiteY24" fmla="*/ 1245870 h 2922270"/>
              <a:gd name="connsiteX25" fmla="*/ 582444 w 1406260"/>
              <a:gd name="connsiteY25" fmla="*/ 1135380 h 2922270"/>
              <a:gd name="connsiteX26" fmla="*/ 616734 w 1406260"/>
              <a:gd name="connsiteY26" fmla="*/ 1021080 h 2922270"/>
              <a:gd name="connsiteX27" fmla="*/ 666264 w 1406260"/>
              <a:gd name="connsiteY27" fmla="*/ 971550 h 2922270"/>
              <a:gd name="connsiteX28" fmla="*/ 711984 w 1406260"/>
              <a:gd name="connsiteY28" fmla="*/ 933450 h 2922270"/>
              <a:gd name="connsiteX29" fmla="*/ 757704 w 1406260"/>
              <a:gd name="connsiteY29" fmla="*/ 902970 h 2922270"/>
              <a:gd name="connsiteX30" fmla="*/ 826284 w 1406260"/>
              <a:gd name="connsiteY30" fmla="*/ 914400 h 2922270"/>
              <a:gd name="connsiteX31" fmla="*/ 891054 w 1406260"/>
              <a:gd name="connsiteY31" fmla="*/ 861060 h 2922270"/>
              <a:gd name="connsiteX32" fmla="*/ 833904 w 1406260"/>
              <a:gd name="connsiteY32" fmla="*/ 845820 h 2922270"/>
              <a:gd name="connsiteX33" fmla="*/ 788184 w 1406260"/>
              <a:gd name="connsiteY33" fmla="*/ 842010 h 2922270"/>
              <a:gd name="connsiteX34" fmla="*/ 673884 w 1406260"/>
              <a:gd name="connsiteY34" fmla="*/ 864870 h 2922270"/>
              <a:gd name="connsiteX35" fmla="*/ 670074 w 1406260"/>
              <a:gd name="connsiteY35" fmla="*/ 933450 h 2922270"/>
              <a:gd name="connsiteX36" fmla="*/ 635784 w 1406260"/>
              <a:gd name="connsiteY36" fmla="*/ 914400 h 2922270"/>
              <a:gd name="connsiteX37" fmla="*/ 609114 w 1406260"/>
              <a:gd name="connsiteY37" fmla="*/ 967740 h 2922270"/>
              <a:gd name="connsiteX38" fmla="*/ 555774 w 1406260"/>
              <a:gd name="connsiteY38" fmla="*/ 956310 h 2922270"/>
              <a:gd name="connsiteX39" fmla="*/ 544344 w 1406260"/>
              <a:gd name="connsiteY39" fmla="*/ 1097280 h 2922270"/>
              <a:gd name="connsiteX40" fmla="*/ 414804 w 1406260"/>
              <a:gd name="connsiteY40" fmla="*/ 1101090 h 2922270"/>
              <a:gd name="connsiteX41" fmla="*/ 311934 w 1406260"/>
              <a:gd name="connsiteY41" fmla="*/ 1059180 h 2922270"/>
              <a:gd name="connsiteX42" fmla="*/ 41424 w 1406260"/>
              <a:gd name="connsiteY42" fmla="*/ 906780 h 2922270"/>
              <a:gd name="connsiteX43" fmla="*/ 14754 w 1406260"/>
              <a:gd name="connsiteY43" fmla="*/ 731520 h 2922270"/>
              <a:gd name="connsiteX44" fmla="*/ 178584 w 1406260"/>
              <a:gd name="connsiteY44" fmla="*/ 537210 h 2922270"/>
              <a:gd name="connsiteX45" fmla="*/ 391944 w 1406260"/>
              <a:gd name="connsiteY45" fmla="*/ 377190 h 2922270"/>
              <a:gd name="connsiteX46" fmla="*/ 559584 w 1406260"/>
              <a:gd name="connsiteY46" fmla="*/ 205740 h 2922270"/>
              <a:gd name="connsiteX47" fmla="*/ 647214 w 1406260"/>
              <a:gd name="connsiteY47" fmla="*/ 95250 h 2922270"/>
              <a:gd name="connsiteX48" fmla="*/ 681504 w 1406260"/>
              <a:gd name="connsiteY48" fmla="*/ 0 h 292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06260" h="2922270">
                <a:moveTo>
                  <a:pt x="365274" y="2922270"/>
                </a:moveTo>
                <a:cubicBezTo>
                  <a:pt x="386229" y="2884805"/>
                  <a:pt x="407184" y="2847340"/>
                  <a:pt x="456714" y="2815590"/>
                </a:cubicBezTo>
                <a:cubicBezTo>
                  <a:pt x="506244" y="2783840"/>
                  <a:pt x="593239" y="2748915"/>
                  <a:pt x="662454" y="2731770"/>
                </a:cubicBezTo>
                <a:cubicBezTo>
                  <a:pt x="731669" y="2714625"/>
                  <a:pt x="835809" y="2728595"/>
                  <a:pt x="872004" y="2712720"/>
                </a:cubicBezTo>
                <a:cubicBezTo>
                  <a:pt x="908199" y="2696845"/>
                  <a:pt x="901849" y="2658745"/>
                  <a:pt x="879624" y="2636520"/>
                </a:cubicBezTo>
                <a:cubicBezTo>
                  <a:pt x="857399" y="2614295"/>
                  <a:pt x="779929" y="2597150"/>
                  <a:pt x="738654" y="2579370"/>
                </a:cubicBezTo>
                <a:cubicBezTo>
                  <a:pt x="697379" y="2561590"/>
                  <a:pt x="645944" y="2564130"/>
                  <a:pt x="631974" y="2529840"/>
                </a:cubicBezTo>
                <a:cubicBezTo>
                  <a:pt x="618004" y="2495550"/>
                  <a:pt x="628164" y="2408555"/>
                  <a:pt x="654834" y="2373630"/>
                </a:cubicBezTo>
                <a:cubicBezTo>
                  <a:pt x="681504" y="2338705"/>
                  <a:pt x="791994" y="2320290"/>
                  <a:pt x="791994" y="2320290"/>
                </a:cubicBezTo>
                <a:cubicBezTo>
                  <a:pt x="849144" y="2297430"/>
                  <a:pt x="948839" y="2259330"/>
                  <a:pt x="997734" y="2236470"/>
                </a:cubicBezTo>
                <a:cubicBezTo>
                  <a:pt x="1046629" y="2213610"/>
                  <a:pt x="1061869" y="2202180"/>
                  <a:pt x="1085364" y="2183130"/>
                </a:cubicBezTo>
                <a:cubicBezTo>
                  <a:pt x="1108859" y="2164080"/>
                  <a:pt x="1124099" y="2134870"/>
                  <a:pt x="1138704" y="2122170"/>
                </a:cubicBezTo>
                <a:cubicBezTo>
                  <a:pt x="1153309" y="2109470"/>
                  <a:pt x="1141244" y="2108200"/>
                  <a:pt x="1172994" y="2106930"/>
                </a:cubicBezTo>
                <a:cubicBezTo>
                  <a:pt x="1204744" y="2105660"/>
                  <a:pt x="1291104" y="2116455"/>
                  <a:pt x="1329204" y="2114550"/>
                </a:cubicBezTo>
                <a:cubicBezTo>
                  <a:pt x="1367304" y="2112645"/>
                  <a:pt x="1391434" y="2109470"/>
                  <a:pt x="1401594" y="2095500"/>
                </a:cubicBezTo>
                <a:cubicBezTo>
                  <a:pt x="1411754" y="2081530"/>
                  <a:pt x="1404134" y="2045970"/>
                  <a:pt x="1390164" y="2030730"/>
                </a:cubicBezTo>
                <a:cubicBezTo>
                  <a:pt x="1376194" y="2015490"/>
                  <a:pt x="1347619" y="2004060"/>
                  <a:pt x="1317774" y="2004060"/>
                </a:cubicBezTo>
                <a:cubicBezTo>
                  <a:pt x="1287929" y="2004060"/>
                  <a:pt x="1238399" y="2023110"/>
                  <a:pt x="1211094" y="2030730"/>
                </a:cubicBezTo>
                <a:cubicBezTo>
                  <a:pt x="1183789" y="2038350"/>
                  <a:pt x="1180614" y="2043430"/>
                  <a:pt x="1153944" y="2049780"/>
                </a:cubicBezTo>
                <a:cubicBezTo>
                  <a:pt x="1127274" y="2056130"/>
                  <a:pt x="1073299" y="2079625"/>
                  <a:pt x="1051074" y="2068830"/>
                </a:cubicBezTo>
                <a:cubicBezTo>
                  <a:pt x="1028849" y="2058035"/>
                  <a:pt x="1010434" y="2036445"/>
                  <a:pt x="1020594" y="1985010"/>
                </a:cubicBezTo>
                <a:cubicBezTo>
                  <a:pt x="1030754" y="1933575"/>
                  <a:pt x="1110129" y="1844675"/>
                  <a:pt x="1112034" y="1760220"/>
                </a:cubicBezTo>
                <a:cubicBezTo>
                  <a:pt x="1113939" y="1675765"/>
                  <a:pt x="1054249" y="1534795"/>
                  <a:pt x="1032024" y="1478280"/>
                </a:cubicBezTo>
                <a:cubicBezTo>
                  <a:pt x="1009799" y="1421765"/>
                  <a:pt x="1033294" y="1459865"/>
                  <a:pt x="978684" y="1421130"/>
                </a:cubicBezTo>
                <a:cubicBezTo>
                  <a:pt x="924074" y="1382395"/>
                  <a:pt x="770404" y="1293495"/>
                  <a:pt x="704364" y="1245870"/>
                </a:cubicBezTo>
                <a:cubicBezTo>
                  <a:pt x="638324" y="1198245"/>
                  <a:pt x="597049" y="1172845"/>
                  <a:pt x="582444" y="1135380"/>
                </a:cubicBezTo>
                <a:cubicBezTo>
                  <a:pt x="567839" y="1097915"/>
                  <a:pt x="602764" y="1048385"/>
                  <a:pt x="616734" y="1021080"/>
                </a:cubicBezTo>
                <a:cubicBezTo>
                  <a:pt x="630704" y="993775"/>
                  <a:pt x="650389" y="986155"/>
                  <a:pt x="666264" y="971550"/>
                </a:cubicBezTo>
                <a:cubicBezTo>
                  <a:pt x="682139" y="956945"/>
                  <a:pt x="696744" y="944880"/>
                  <a:pt x="711984" y="933450"/>
                </a:cubicBezTo>
                <a:cubicBezTo>
                  <a:pt x="727224" y="922020"/>
                  <a:pt x="738654" y="906145"/>
                  <a:pt x="757704" y="902970"/>
                </a:cubicBezTo>
                <a:cubicBezTo>
                  <a:pt x="776754" y="899795"/>
                  <a:pt x="804059" y="921385"/>
                  <a:pt x="826284" y="914400"/>
                </a:cubicBezTo>
                <a:cubicBezTo>
                  <a:pt x="848509" y="907415"/>
                  <a:pt x="889784" y="872490"/>
                  <a:pt x="891054" y="861060"/>
                </a:cubicBezTo>
                <a:cubicBezTo>
                  <a:pt x="892324" y="849630"/>
                  <a:pt x="851049" y="848995"/>
                  <a:pt x="833904" y="845820"/>
                </a:cubicBezTo>
                <a:cubicBezTo>
                  <a:pt x="816759" y="842645"/>
                  <a:pt x="814854" y="838835"/>
                  <a:pt x="788184" y="842010"/>
                </a:cubicBezTo>
                <a:cubicBezTo>
                  <a:pt x="761514" y="845185"/>
                  <a:pt x="693569" y="849630"/>
                  <a:pt x="673884" y="864870"/>
                </a:cubicBezTo>
                <a:cubicBezTo>
                  <a:pt x="654199" y="880110"/>
                  <a:pt x="676424" y="925195"/>
                  <a:pt x="670074" y="933450"/>
                </a:cubicBezTo>
                <a:cubicBezTo>
                  <a:pt x="663724" y="941705"/>
                  <a:pt x="645944" y="908685"/>
                  <a:pt x="635784" y="914400"/>
                </a:cubicBezTo>
                <a:cubicBezTo>
                  <a:pt x="625624" y="920115"/>
                  <a:pt x="622449" y="960755"/>
                  <a:pt x="609114" y="967740"/>
                </a:cubicBezTo>
                <a:cubicBezTo>
                  <a:pt x="595779" y="974725"/>
                  <a:pt x="566569" y="934720"/>
                  <a:pt x="555774" y="956310"/>
                </a:cubicBezTo>
                <a:cubicBezTo>
                  <a:pt x="544979" y="977900"/>
                  <a:pt x="567839" y="1073150"/>
                  <a:pt x="544344" y="1097280"/>
                </a:cubicBezTo>
                <a:cubicBezTo>
                  <a:pt x="520849" y="1121410"/>
                  <a:pt x="453539" y="1107440"/>
                  <a:pt x="414804" y="1101090"/>
                </a:cubicBezTo>
                <a:cubicBezTo>
                  <a:pt x="376069" y="1094740"/>
                  <a:pt x="374164" y="1091565"/>
                  <a:pt x="311934" y="1059180"/>
                </a:cubicBezTo>
                <a:cubicBezTo>
                  <a:pt x="249704" y="1026795"/>
                  <a:pt x="90954" y="961390"/>
                  <a:pt x="41424" y="906780"/>
                </a:cubicBezTo>
                <a:cubicBezTo>
                  <a:pt x="-8106" y="852170"/>
                  <a:pt x="-8106" y="793115"/>
                  <a:pt x="14754" y="731520"/>
                </a:cubicBezTo>
                <a:cubicBezTo>
                  <a:pt x="37614" y="669925"/>
                  <a:pt x="115719" y="596265"/>
                  <a:pt x="178584" y="537210"/>
                </a:cubicBezTo>
                <a:cubicBezTo>
                  <a:pt x="241449" y="478155"/>
                  <a:pt x="328444" y="432435"/>
                  <a:pt x="391944" y="377190"/>
                </a:cubicBezTo>
                <a:cubicBezTo>
                  <a:pt x="455444" y="321945"/>
                  <a:pt x="517039" y="252730"/>
                  <a:pt x="559584" y="205740"/>
                </a:cubicBezTo>
                <a:cubicBezTo>
                  <a:pt x="602129" y="158750"/>
                  <a:pt x="626894" y="129540"/>
                  <a:pt x="647214" y="95250"/>
                </a:cubicBezTo>
                <a:cubicBezTo>
                  <a:pt x="667534" y="60960"/>
                  <a:pt x="674519" y="30480"/>
                  <a:pt x="68150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Freeform 225"/>
          <p:cNvSpPr/>
          <p:nvPr/>
        </p:nvSpPr>
        <p:spPr>
          <a:xfrm>
            <a:off x="1809750" y="3874770"/>
            <a:ext cx="487680" cy="2080260"/>
          </a:xfrm>
          <a:custGeom>
            <a:avLst/>
            <a:gdLst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16230 w 487680"/>
              <a:gd name="connsiteY13" fmla="*/ 144780 h 2080260"/>
              <a:gd name="connsiteX14" fmla="*/ 487680 w 487680"/>
              <a:gd name="connsiteY14" fmla="*/ 0 h 2080260"/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37185 w 487680"/>
              <a:gd name="connsiteY13" fmla="*/ 150495 h 2080260"/>
              <a:gd name="connsiteX14" fmla="*/ 487680 w 487680"/>
              <a:gd name="connsiteY14" fmla="*/ 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680" h="2080260">
                <a:moveTo>
                  <a:pt x="0" y="2080260"/>
                </a:moveTo>
                <a:cubicBezTo>
                  <a:pt x="7302" y="2019300"/>
                  <a:pt x="14605" y="1958340"/>
                  <a:pt x="15240" y="1897380"/>
                </a:cubicBezTo>
                <a:cubicBezTo>
                  <a:pt x="15875" y="1836420"/>
                  <a:pt x="-4445" y="1772285"/>
                  <a:pt x="3810" y="1714500"/>
                </a:cubicBezTo>
                <a:cubicBezTo>
                  <a:pt x="12065" y="1656715"/>
                  <a:pt x="38100" y="1590675"/>
                  <a:pt x="64770" y="1550670"/>
                </a:cubicBezTo>
                <a:cubicBezTo>
                  <a:pt x="91440" y="1510665"/>
                  <a:pt x="135890" y="1515110"/>
                  <a:pt x="163830" y="1474470"/>
                </a:cubicBezTo>
                <a:cubicBezTo>
                  <a:pt x="191770" y="1433830"/>
                  <a:pt x="232410" y="1306830"/>
                  <a:pt x="232410" y="1306830"/>
                </a:cubicBezTo>
                <a:cubicBezTo>
                  <a:pt x="255270" y="1250950"/>
                  <a:pt x="306705" y="1202055"/>
                  <a:pt x="300990" y="1139190"/>
                </a:cubicBezTo>
                <a:cubicBezTo>
                  <a:pt x="295275" y="1076325"/>
                  <a:pt x="214630" y="988060"/>
                  <a:pt x="198120" y="929640"/>
                </a:cubicBezTo>
                <a:cubicBezTo>
                  <a:pt x="181610" y="871220"/>
                  <a:pt x="195580" y="819785"/>
                  <a:pt x="201930" y="788670"/>
                </a:cubicBezTo>
                <a:cubicBezTo>
                  <a:pt x="208280" y="757555"/>
                  <a:pt x="240665" y="773430"/>
                  <a:pt x="236220" y="742950"/>
                </a:cubicBezTo>
                <a:cubicBezTo>
                  <a:pt x="231775" y="712470"/>
                  <a:pt x="189230" y="652145"/>
                  <a:pt x="175260" y="605790"/>
                </a:cubicBezTo>
                <a:cubicBezTo>
                  <a:pt x="161290" y="559435"/>
                  <a:pt x="151130" y="517525"/>
                  <a:pt x="152400" y="464820"/>
                </a:cubicBezTo>
                <a:cubicBezTo>
                  <a:pt x="153670" y="412115"/>
                  <a:pt x="152083" y="341947"/>
                  <a:pt x="182880" y="289560"/>
                </a:cubicBezTo>
                <a:cubicBezTo>
                  <a:pt x="213677" y="237173"/>
                  <a:pt x="286385" y="198755"/>
                  <a:pt x="337185" y="150495"/>
                </a:cubicBezTo>
                <a:cubicBezTo>
                  <a:pt x="387985" y="102235"/>
                  <a:pt x="441960" y="40005"/>
                  <a:pt x="48768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Freeform 227"/>
          <p:cNvSpPr/>
          <p:nvPr/>
        </p:nvSpPr>
        <p:spPr>
          <a:xfrm>
            <a:off x="869636" y="1310641"/>
            <a:ext cx="993454" cy="1722086"/>
          </a:xfrm>
          <a:custGeom>
            <a:avLst/>
            <a:gdLst>
              <a:gd name="connsiteX0" fmla="*/ 978214 w 978214"/>
              <a:gd name="connsiteY0" fmla="*/ 1733550 h 1737087"/>
              <a:gd name="connsiteX1" fmla="*/ 913444 w 978214"/>
              <a:gd name="connsiteY1" fmla="*/ 1706880 h 1737087"/>
              <a:gd name="connsiteX2" fmla="*/ 806764 w 978214"/>
              <a:gd name="connsiteY2" fmla="*/ 1512570 h 1737087"/>
              <a:gd name="connsiteX3" fmla="*/ 741994 w 978214"/>
              <a:gd name="connsiteY3" fmla="*/ 1253490 h 1737087"/>
              <a:gd name="connsiteX4" fmla="*/ 650554 w 978214"/>
              <a:gd name="connsiteY4" fmla="*/ 975360 h 1737087"/>
              <a:gd name="connsiteX5" fmla="*/ 501964 w 978214"/>
              <a:gd name="connsiteY5" fmla="*/ 853440 h 1737087"/>
              <a:gd name="connsiteX6" fmla="*/ 471484 w 978214"/>
              <a:gd name="connsiteY6" fmla="*/ 796290 h 1737087"/>
              <a:gd name="connsiteX7" fmla="*/ 498154 w 978214"/>
              <a:gd name="connsiteY7" fmla="*/ 708660 h 1737087"/>
              <a:gd name="connsiteX8" fmla="*/ 326704 w 978214"/>
              <a:gd name="connsiteY8" fmla="*/ 708660 h 1737087"/>
              <a:gd name="connsiteX9" fmla="*/ 109534 w 978214"/>
              <a:gd name="connsiteY9" fmla="*/ 674370 h 1737087"/>
              <a:gd name="connsiteX10" fmla="*/ 10474 w 978214"/>
              <a:gd name="connsiteY10" fmla="*/ 445770 h 1737087"/>
              <a:gd name="connsiteX11" fmla="*/ 25714 w 978214"/>
              <a:gd name="connsiteY11" fmla="*/ 384810 h 1737087"/>
              <a:gd name="connsiteX12" fmla="*/ 212404 w 978214"/>
              <a:gd name="connsiteY12" fmla="*/ 434340 h 1737087"/>
              <a:gd name="connsiteX13" fmla="*/ 513394 w 978214"/>
              <a:gd name="connsiteY13" fmla="*/ 419100 h 1737087"/>
              <a:gd name="connsiteX14" fmla="*/ 612454 w 978214"/>
              <a:gd name="connsiteY14" fmla="*/ 281940 h 1737087"/>
              <a:gd name="connsiteX15" fmla="*/ 650554 w 978214"/>
              <a:gd name="connsiteY15" fmla="*/ 140970 h 1737087"/>
              <a:gd name="connsiteX16" fmla="*/ 578164 w 978214"/>
              <a:gd name="connsiteY16" fmla="*/ 0 h 1737087"/>
              <a:gd name="connsiteX0" fmla="*/ 978214 w 978214"/>
              <a:gd name="connsiteY0" fmla="*/ 1733550 h 1737980"/>
              <a:gd name="connsiteX1" fmla="*/ 913444 w 978214"/>
              <a:gd name="connsiteY1" fmla="*/ 1706880 h 1737980"/>
              <a:gd name="connsiteX2" fmla="*/ 844864 w 978214"/>
              <a:gd name="connsiteY2" fmla="*/ 1491615 h 1737980"/>
              <a:gd name="connsiteX3" fmla="*/ 741994 w 978214"/>
              <a:gd name="connsiteY3" fmla="*/ 1253490 h 1737980"/>
              <a:gd name="connsiteX4" fmla="*/ 650554 w 978214"/>
              <a:gd name="connsiteY4" fmla="*/ 975360 h 1737980"/>
              <a:gd name="connsiteX5" fmla="*/ 501964 w 978214"/>
              <a:gd name="connsiteY5" fmla="*/ 853440 h 1737980"/>
              <a:gd name="connsiteX6" fmla="*/ 471484 w 978214"/>
              <a:gd name="connsiteY6" fmla="*/ 796290 h 1737980"/>
              <a:gd name="connsiteX7" fmla="*/ 498154 w 978214"/>
              <a:gd name="connsiteY7" fmla="*/ 708660 h 1737980"/>
              <a:gd name="connsiteX8" fmla="*/ 326704 w 978214"/>
              <a:gd name="connsiteY8" fmla="*/ 708660 h 1737980"/>
              <a:gd name="connsiteX9" fmla="*/ 109534 w 978214"/>
              <a:gd name="connsiteY9" fmla="*/ 674370 h 1737980"/>
              <a:gd name="connsiteX10" fmla="*/ 10474 w 978214"/>
              <a:gd name="connsiteY10" fmla="*/ 445770 h 1737980"/>
              <a:gd name="connsiteX11" fmla="*/ 25714 w 978214"/>
              <a:gd name="connsiteY11" fmla="*/ 384810 h 1737980"/>
              <a:gd name="connsiteX12" fmla="*/ 212404 w 978214"/>
              <a:gd name="connsiteY12" fmla="*/ 434340 h 1737980"/>
              <a:gd name="connsiteX13" fmla="*/ 513394 w 978214"/>
              <a:gd name="connsiteY13" fmla="*/ 419100 h 1737980"/>
              <a:gd name="connsiteX14" fmla="*/ 612454 w 978214"/>
              <a:gd name="connsiteY14" fmla="*/ 281940 h 1737980"/>
              <a:gd name="connsiteX15" fmla="*/ 650554 w 978214"/>
              <a:gd name="connsiteY15" fmla="*/ 140970 h 1737980"/>
              <a:gd name="connsiteX16" fmla="*/ 578164 w 978214"/>
              <a:gd name="connsiteY16" fmla="*/ 0 h 1737980"/>
              <a:gd name="connsiteX0" fmla="*/ 978214 w 978214"/>
              <a:gd name="connsiteY0" fmla="*/ 1733550 h 1734534"/>
              <a:gd name="connsiteX1" fmla="*/ 940114 w 978214"/>
              <a:gd name="connsiteY1" fmla="*/ 1684020 h 1734534"/>
              <a:gd name="connsiteX2" fmla="*/ 844864 w 978214"/>
              <a:gd name="connsiteY2" fmla="*/ 1491615 h 1734534"/>
              <a:gd name="connsiteX3" fmla="*/ 741994 w 978214"/>
              <a:gd name="connsiteY3" fmla="*/ 1253490 h 1734534"/>
              <a:gd name="connsiteX4" fmla="*/ 650554 w 978214"/>
              <a:gd name="connsiteY4" fmla="*/ 975360 h 1734534"/>
              <a:gd name="connsiteX5" fmla="*/ 501964 w 978214"/>
              <a:gd name="connsiteY5" fmla="*/ 853440 h 1734534"/>
              <a:gd name="connsiteX6" fmla="*/ 471484 w 978214"/>
              <a:gd name="connsiteY6" fmla="*/ 796290 h 1734534"/>
              <a:gd name="connsiteX7" fmla="*/ 498154 w 978214"/>
              <a:gd name="connsiteY7" fmla="*/ 708660 h 1734534"/>
              <a:gd name="connsiteX8" fmla="*/ 326704 w 978214"/>
              <a:gd name="connsiteY8" fmla="*/ 708660 h 1734534"/>
              <a:gd name="connsiteX9" fmla="*/ 109534 w 978214"/>
              <a:gd name="connsiteY9" fmla="*/ 674370 h 1734534"/>
              <a:gd name="connsiteX10" fmla="*/ 10474 w 978214"/>
              <a:gd name="connsiteY10" fmla="*/ 445770 h 1734534"/>
              <a:gd name="connsiteX11" fmla="*/ 25714 w 978214"/>
              <a:gd name="connsiteY11" fmla="*/ 384810 h 1734534"/>
              <a:gd name="connsiteX12" fmla="*/ 212404 w 978214"/>
              <a:gd name="connsiteY12" fmla="*/ 434340 h 1734534"/>
              <a:gd name="connsiteX13" fmla="*/ 513394 w 978214"/>
              <a:gd name="connsiteY13" fmla="*/ 419100 h 1734534"/>
              <a:gd name="connsiteX14" fmla="*/ 612454 w 978214"/>
              <a:gd name="connsiteY14" fmla="*/ 281940 h 1734534"/>
              <a:gd name="connsiteX15" fmla="*/ 650554 w 978214"/>
              <a:gd name="connsiteY15" fmla="*/ 140970 h 1734534"/>
              <a:gd name="connsiteX16" fmla="*/ 578164 w 978214"/>
              <a:gd name="connsiteY16" fmla="*/ 0 h 1734534"/>
              <a:gd name="connsiteX0" fmla="*/ 993454 w 993454"/>
              <a:gd name="connsiteY0" fmla="*/ 1720215 h 1722086"/>
              <a:gd name="connsiteX1" fmla="*/ 940114 w 993454"/>
              <a:gd name="connsiteY1" fmla="*/ 1684020 h 1722086"/>
              <a:gd name="connsiteX2" fmla="*/ 844864 w 993454"/>
              <a:gd name="connsiteY2" fmla="*/ 1491615 h 1722086"/>
              <a:gd name="connsiteX3" fmla="*/ 741994 w 993454"/>
              <a:gd name="connsiteY3" fmla="*/ 1253490 h 1722086"/>
              <a:gd name="connsiteX4" fmla="*/ 650554 w 993454"/>
              <a:gd name="connsiteY4" fmla="*/ 975360 h 1722086"/>
              <a:gd name="connsiteX5" fmla="*/ 501964 w 993454"/>
              <a:gd name="connsiteY5" fmla="*/ 853440 h 1722086"/>
              <a:gd name="connsiteX6" fmla="*/ 471484 w 993454"/>
              <a:gd name="connsiteY6" fmla="*/ 796290 h 1722086"/>
              <a:gd name="connsiteX7" fmla="*/ 498154 w 993454"/>
              <a:gd name="connsiteY7" fmla="*/ 708660 h 1722086"/>
              <a:gd name="connsiteX8" fmla="*/ 326704 w 993454"/>
              <a:gd name="connsiteY8" fmla="*/ 708660 h 1722086"/>
              <a:gd name="connsiteX9" fmla="*/ 109534 w 993454"/>
              <a:gd name="connsiteY9" fmla="*/ 674370 h 1722086"/>
              <a:gd name="connsiteX10" fmla="*/ 10474 w 993454"/>
              <a:gd name="connsiteY10" fmla="*/ 445770 h 1722086"/>
              <a:gd name="connsiteX11" fmla="*/ 25714 w 993454"/>
              <a:gd name="connsiteY11" fmla="*/ 384810 h 1722086"/>
              <a:gd name="connsiteX12" fmla="*/ 212404 w 993454"/>
              <a:gd name="connsiteY12" fmla="*/ 434340 h 1722086"/>
              <a:gd name="connsiteX13" fmla="*/ 513394 w 993454"/>
              <a:gd name="connsiteY13" fmla="*/ 419100 h 1722086"/>
              <a:gd name="connsiteX14" fmla="*/ 612454 w 993454"/>
              <a:gd name="connsiteY14" fmla="*/ 281940 h 1722086"/>
              <a:gd name="connsiteX15" fmla="*/ 650554 w 993454"/>
              <a:gd name="connsiteY15" fmla="*/ 140970 h 1722086"/>
              <a:gd name="connsiteX16" fmla="*/ 578164 w 993454"/>
              <a:gd name="connsiteY16" fmla="*/ 0 h 17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3454" h="1722086">
                <a:moveTo>
                  <a:pt x="993454" y="1720215"/>
                </a:moveTo>
                <a:cubicBezTo>
                  <a:pt x="975356" y="1725295"/>
                  <a:pt x="964879" y="1722120"/>
                  <a:pt x="940114" y="1684020"/>
                </a:cubicBezTo>
                <a:cubicBezTo>
                  <a:pt x="915349" y="1645920"/>
                  <a:pt x="877884" y="1563370"/>
                  <a:pt x="844864" y="1491615"/>
                </a:cubicBezTo>
                <a:cubicBezTo>
                  <a:pt x="811844" y="1419860"/>
                  <a:pt x="774379" y="1339533"/>
                  <a:pt x="741994" y="1253490"/>
                </a:cubicBezTo>
                <a:cubicBezTo>
                  <a:pt x="709609" y="1167447"/>
                  <a:pt x="690559" y="1042035"/>
                  <a:pt x="650554" y="975360"/>
                </a:cubicBezTo>
                <a:cubicBezTo>
                  <a:pt x="610549" y="908685"/>
                  <a:pt x="531809" y="883285"/>
                  <a:pt x="501964" y="853440"/>
                </a:cubicBezTo>
                <a:cubicBezTo>
                  <a:pt x="472119" y="823595"/>
                  <a:pt x="472119" y="820420"/>
                  <a:pt x="471484" y="796290"/>
                </a:cubicBezTo>
                <a:cubicBezTo>
                  <a:pt x="470849" y="772160"/>
                  <a:pt x="522284" y="723265"/>
                  <a:pt x="498154" y="708660"/>
                </a:cubicBezTo>
                <a:cubicBezTo>
                  <a:pt x="474024" y="694055"/>
                  <a:pt x="391474" y="714375"/>
                  <a:pt x="326704" y="708660"/>
                </a:cubicBezTo>
                <a:cubicBezTo>
                  <a:pt x="261934" y="702945"/>
                  <a:pt x="162239" y="718185"/>
                  <a:pt x="109534" y="674370"/>
                </a:cubicBezTo>
                <a:cubicBezTo>
                  <a:pt x="56829" y="630555"/>
                  <a:pt x="24444" y="494030"/>
                  <a:pt x="10474" y="445770"/>
                </a:cubicBezTo>
                <a:cubicBezTo>
                  <a:pt x="-3496" y="397510"/>
                  <a:pt x="-7941" y="386715"/>
                  <a:pt x="25714" y="384810"/>
                </a:cubicBezTo>
                <a:cubicBezTo>
                  <a:pt x="59369" y="382905"/>
                  <a:pt x="131124" y="428625"/>
                  <a:pt x="212404" y="434340"/>
                </a:cubicBezTo>
                <a:cubicBezTo>
                  <a:pt x="293684" y="440055"/>
                  <a:pt x="446719" y="444500"/>
                  <a:pt x="513394" y="419100"/>
                </a:cubicBezTo>
                <a:cubicBezTo>
                  <a:pt x="580069" y="393700"/>
                  <a:pt x="589594" y="328295"/>
                  <a:pt x="612454" y="281940"/>
                </a:cubicBezTo>
                <a:cubicBezTo>
                  <a:pt x="635314" y="235585"/>
                  <a:pt x="656269" y="187960"/>
                  <a:pt x="650554" y="140970"/>
                </a:cubicBezTo>
                <a:cubicBezTo>
                  <a:pt x="644839" y="93980"/>
                  <a:pt x="611501" y="46990"/>
                  <a:pt x="57816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Freeform 231"/>
          <p:cNvSpPr/>
          <p:nvPr/>
        </p:nvSpPr>
        <p:spPr>
          <a:xfrm>
            <a:off x="1033126" y="6983006"/>
            <a:ext cx="759635" cy="347912"/>
          </a:xfrm>
          <a:custGeom>
            <a:avLst/>
            <a:gdLst>
              <a:gd name="connsiteX0" fmla="*/ 1289 w 759635"/>
              <a:gd name="connsiteY0" fmla="*/ 4534 h 347912"/>
              <a:gd name="connsiteX1" fmla="*/ 140354 w 759635"/>
              <a:gd name="connsiteY1" fmla="*/ 122644 h 347912"/>
              <a:gd name="connsiteX2" fmla="*/ 237509 w 759635"/>
              <a:gd name="connsiteY2" fmla="*/ 134074 h 347912"/>
              <a:gd name="connsiteX3" fmla="*/ 319424 w 759635"/>
              <a:gd name="connsiteY3" fmla="*/ 185509 h 347912"/>
              <a:gd name="connsiteX4" fmla="*/ 437534 w 759635"/>
              <a:gd name="connsiteY4" fmla="*/ 231229 h 347912"/>
              <a:gd name="connsiteX5" fmla="*/ 582314 w 759635"/>
              <a:gd name="connsiteY5" fmla="*/ 271234 h 347912"/>
              <a:gd name="connsiteX6" fmla="*/ 658514 w 759635"/>
              <a:gd name="connsiteY6" fmla="*/ 315049 h 347912"/>
              <a:gd name="connsiteX7" fmla="*/ 742334 w 759635"/>
              <a:gd name="connsiteY7" fmla="*/ 343624 h 347912"/>
              <a:gd name="connsiteX8" fmla="*/ 755669 w 759635"/>
              <a:gd name="connsiteY8" fmla="*/ 339814 h 347912"/>
              <a:gd name="connsiteX9" fmla="*/ 690899 w 759635"/>
              <a:gd name="connsiteY9" fmla="*/ 269329 h 347912"/>
              <a:gd name="connsiteX10" fmla="*/ 519449 w 759635"/>
              <a:gd name="connsiteY10" fmla="*/ 206464 h 347912"/>
              <a:gd name="connsiteX11" fmla="*/ 346094 w 759635"/>
              <a:gd name="connsiteY11" fmla="*/ 153124 h 347912"/>
              <a:gd name="connsiteX12" fmla="*/ 208934 w 759635"/>
              <a:gd name="connsiteY12" fmla="*/ 101689 h 347912"/>
              <a:gd name="connsiteX13" fmla="*/ 77489 w 759635"/>
              <a:gd name="connsiteY13" fmla="*/ 35014 h 347912"/>
              <a:gd name="connsiteX14" fmla="*/ 1289 w 759635"/>
              <a:gd name="connsiteY14" fmla="*/ 4534 h 34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9635" h="347912">
                <a:moveTo>
                  <a:pt x="1289" y="4534"/>
                </a:moveTo>
                <a:cubicBezTo>
                  <a:pt x="11766" y="19139"/>
                  <a:pt x="100984" y="101054"/>
                  <a:pt x="140354" y="122644"/>
                </a:cubicBezTo>
                <a:cubicBezTo>
                  <a:pt x="179724" y="144234"/>
                  <a:pt x="207664" y="123597"/>
                  <a:pt x="237509" y="134074"/>
                </a:cubicBezTo>
                <a:cubicBezTo>
                  <a:pt x="267354" y="144552"/>
                  <a:pt x="286087" y="169317"/>
                  <a:pt x="319424" y="185509"/>
                </a:cubicBezTo>
                <a:cubicBezTo>
                  <a:pt x="352761" y="201701"/>
                  <a:pt x="393719" y="216942"/>
                  <a:pt x="437534" y="231229"/>
                </a:cubicBezTo>
                <a:cubicBezTo>
                  <a:pt x="481349" y="245516"/>
                  <a:pt x="545484" y="257264"/>
                  <a:pt x="582314" y="271234"/>
                </a:cubicBezTo>
                <a:cubicBezTo>
                  <a:pt x="619144" y="285204"/>
                  <a:pt x="631844" y="302984"/>
                  <a:pt x="658514" y="315049"/>
                </a:cubicBezTo>
                <a:cubicBezTo>
                  <a:pt x="685184" y="327114"/>
                  <a:pt x="726142" y="339497"/>
                  <a:pt x="742334" y="343624"/>
                </a:cubicBezTo>
                <a:cubicBezTo>
                  <a:pt x="758526" y="347751"/>
                  <a:pt x="764241" y="352196"/>
                  <a:pt x="755669" y="339814"/>
                </a:cubicBezTo>
                <a:cubicBezTo>
                  <a:pt x="747097" y="327432"/>
                  <a:pt x="730269" y="291554"/>
                  <a:pt x="690899" y="269329"/>
                </a:cubicBezTo>
                <a:cubicBezTo>
                  <a:pt x="651529" y="247104"/>
                  <a:pt x="576916" y="225831"/>
                  <a:pt x="519449" y="206464"/>
                </a:cubicBezTo>
                <a:cubicBezTo>
                  <a:pt x="461982" y="187097"/>
                  <a:pt x="397846" y="170586"/>
                  <a:pt x="346094" y="153124"/>
                </a:cubicBezTo>
                <a:cubicBezTo>
                  <a:pt x="294342" y="135662"/>
                  <a:pt x="253702" y="121374"/>
                  <a:pt x="208934" y="101689"/>
                </a:cubicBezTo>
                <a:cubicBezTo>
                  <a:pt x="164167" y="82004"/>
                  <a:pt x="108286" y="56604"/>
                  <a:pt x="77489" y="35014"/>
                </a:cubicBezTo>
                <a:cubicBezTo>
                  <a:pt x="46692" y="13424"/>
                  <a:pt x="-9188" y="-10071"/>
                  <a:pt x="1289" y="453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Freeform 232"/>
          <p:cNvSpPr/>
          <p:nvPr/>
        </p:nvSpPr>
        <p:spPr>
          <a:xfrm>
            <a:off x="1302040" y="4912360"/>
            <a:ext cx="3071913" cy="3962400"/>
          </a:xfrm>
          <a:custGeom>
            <a:avLst/>
            <a:gdLst>
              <a:gd name="connsiteX0" fmla="*/ 953480 w 3071913"/>
              <a:gd name="connsiteY0" fmla="*/ 3962400 h 3962400"/>
              <a:gd name="connsiteX1" fmla="*/ 1095720 w 3071913"/>
              <a:gd name="connsiteY1" fmla="*/ 3886200 h 3962400"/>
              <a:gd name="connsiteX2" fmla="*/ 1237960 w 3071913"/>
              <a:gd name="connsiteY2" fmla="*/ 3840480 h 3962400"/>
              <a:gd name="connsiteX3" fmla="*/ 1248120 w 3071913"/>
              <a:gd name="connsiteY3" fmla="*/ 3810000 h 3962400"/>
              <a:gd name="connsiteX4" fmla="*/ 1141440 w 3071913"/>
              <a:gd name="connsiteY4" fmla="*/ 3804920 h 3962400"/>
              <a:gd name="connsiteX5" fmla="*/ 983960 w 3071913"/>
              <a:gd name="connsiteY5" fmla="*/ 3733800 h 3962400"/>
              <a:gd name="connsiteX6" fmla="*/ 862040 w 3071913"/>
              <a:gd name="connsiteY6" fmla="*/ 3637280 h 3962400"/>
              <a:gd name="connsiteX7" fmla="*/ 765520 w 3071913"/>
              <a:gd name="connsiteY7" fmla="*/ 3515360 h 3962400"/>
              <a:gd name="connsiteX8" fmla="*/ 902680 w 3071913"/>
              <a:gd name="connsiteY8" fmla="*/ 3373120 h 3962400"/>
              <a:gd name="connsiteX9" fmla="*/ 1019520 w 3071913"/>
              <a:gd name="connsiteY9" fmla="*/ 3302000 h 3962400"/>
              <a:gd name="connsiteX10" fmla="*/ 1166840 w 3071913"/>
              <a:gd name="connsiteY10" fmla="*/ 3383280 h 3962400"/>
              <a:gd name="connsiteX11" fmla="*/ 1359880 w 3071913"/>
              <a:gd name="connsiteY11" fmla="*/ 3347720 h 3962400"/>
              <a:gd name="connsiteX12" fmla="*/ 1664680 w 3071913"/>
              <a:gd name="connsiteY12" fmla="*/ 3220720 h 3962400"/>
              <a:gd name="connsiteX13" fmla="*/ 1801840 w 3071913"/>
              <a:gd name="connsiteY13" fmla="*/ 3108960 h 3962400"/>
              <a:gd name="connsiteX14" fmla="*/ 1806920 w 3071913"/>
              <a:gd name="connsiteY14" fmla="*/ 2921000 h 3962400"/>
              <a:gd name="connsiteX15" fmla="*/ 1812000 w 3071913"/>
              <a:gd name="connsiteY15" fmla="*/ 2809240 h 3962400"/>
              <a:gd name="connsiteX16" fmla="*/ 1766280 w 3071913"/>
              <a:gd name="connsiteY16" fmla="*/ 2712720 h 3962400"/>
              <a:gd name="connsiteX17" fmla="*/ 1593560 w 3071913"/>
              <a:gd name="connsiteY17" fmla="*/ 2834640 h 3962400"/>
              <a:gd name="connsiteX18" fmla="*/ 1522440 w 3071913"/>
              <a:gd name="connsiteY18" fmla="*/ 2895600 h 3962400"/>
              <a:gd name="connsiteX19" fmla="*/ 1461480 w 3071913"/>
              <a:gd name="connsiteY19" fmla="*/ 2966720 h 3962400"/>
              <a:gd name="connsiteX20" fmla="*/ 1334480 w 3071913"/>
              <a:gd name="connsiteY20" fmla="*/ 2987040 h 3962400"/>
              <a:gd name="connsiteX21" fmla="*/ 1197320 w 3071913"/>
              <a:gd name="connsiteY21" fmla="*/ 2905760 h 3962400"/>
              <a:gd name="connsiteX22" fmla="*/ 1070320 w 3071913"/>
              <a:gd name="connsiteY22" fmla="*/ 2875280 h 3962400"/>
              <a:gd name="connsiteX23" fmla="*/ 1065240 w 3071913"/>
              <a:gd name="connsiteY23" fmla="*/ 2733040 h 3962400"/>
              <a:gd name="connsiteX24" fmla="*/ 1034760 w 3071913"/>
              <a:gd name="connsiteY24" fmla="*/ 2595880 h 3962400"/>
              <a:gd name="connsiteX25" fmla="*/ 1146520 w 3071913"/>
              <a:gd name="connsiteY25" fmla="*/ 2423160 h 3962400"/>
              <a:gd name="connsiteX26" fmla="*/ 1085560 w 3071913"/>
              <a:gd name="connsiteY26" fmla="*/ 2346960 h 3962400"/>
              <a:gd name="connsiteX27" fmla="*/ 816320 w 3071913"/>
              <a:gd name="connsiteY27" fmla="*/ 2346960 h 3962400"/>
              <a:gd name="connsiteX28" fmla="*/ 633440 w 3071913"/>
              <a:gd name="connsiteY28" fmla="*/ 2164080 h 3962400"/>
              <a:gd name="connsiteX29" fmla="*/ 719800 w 3071913"/>
              <a:gd name="connsiteY29" fmla="*/ 2057400 h 3962400"/>
              <a:gd name="connsiteX30" fmla="*/ 867120 w 3071913"/>
              <a:gd name="connsiteY30" fmla="*/ 1899920 h 3962400"/>
              <a:gd name="connsiteX31" fmla="*/ 948400 w 3071913"/>
              <a:gd name="connsiteY31" fmla="*/ 1793240 h 3962400"/>
              <a:gd name="connsiteX32" fmla="*/ 1146520 w 3071913"/>
              <a:gd name="connsiteY32" fmla="*/ 1793240 h 3962400"/>
              <a:gd name="connsiteX33" fmla="*/ 1425920 w 3071913"/>
              <a:gd name="connsiteY33" fmla="*/ 1691640 h 3962400"/>
              <a:gd name="connsiteX34" fmla="*/ 1624040 w 3071913"/>
              <a:gd name="connsiteY34" fmla="*/ 1559560 h 3962400"/>
              <a:gd name="connsiteX35" fmla="*/ 1766280 w 3071913"/>
              <a:gd name="connsiteY35" fmla="*/ 1610360 h 3962400"/>
              <a:gd name="connsiteX36" fmla="*/ 1898360 w 3071913"/>
              <a:gd name="connsiteY36" fmla="*/ 1742440 h 3962400"/>
              <a:gd name="connsiteX37" fmla="*/ 1979640 w 3071913"/>
              <a:gd name="connsiteY37" fmla="*/ 1793240 h 3962400"/>
              <a:gd name="connsiteX38" fmla="*/ 2086320 w 3071913"/>
              <a:gd name="connsiteY38" fmla="*/ 1808480 h 3962400"/>
              <a:gd name="connsiteX39" fmla="*/ 2253960 w 3071913"/>
              <a:gd name="connsiteY39" fmla="*/ 1757680 h 3962400"/>
              <a:gd name="connsiteX40" fmla="*/ 2406360 w 3071913"/>
              <a:gd name="connsiteY40" fmla="*/ 1696720 h 3962400"/>
              <a:gd name="connsiteX41" fmla="*/ 2584160 w 3071913"/>
              <a:gd name="connsiteY41" fmla="*/ 1630680 h 3962400"/>
              <a:gd name="connsiteX42" fmla="*/ 2685760 w 3071913"/>
              <a:gd name="connsiteY42" fmla="*/ 1666240 h 3962400"/>
              <a:gd name="connsiteX43" fmla="*/ 2868640 w 3071913"/>
              <a:gd name="connsiteY43" fmla="*/ 1757680 h 3962400"/>
              <a:gd name="connsiteX44" fmla="*/ 2995640 w 3071913"/>
              <a:gd name="connsiteY44" fmla="*/ 1783080 h 3962400"/>
              <a:gd name="connsiteX45" fmla="*/ 3005800 w 3071913"/>
              <a:gd name="connsiteY45" fmla="*/ 1630680 h 3962400"/>
              <a:gd name="connsiteX46" fmla="*/ 3015960 w 3071913"/>
              <a:gd name="connsiteY46" fmla="*/ 1574800 h 3962400"/>
              <a:gd name="connsiteX47" fmla="*/ 3071840 w 3071913"/>
              <a:gd name="connsiteY47" fmla="*/ 1544320 h 3962400"/>
              <a:gd name="connsiteX48" fmla="*/ 3026120 w 3071913"/>
              <a:gd name="connsiteY48" fmla="*/ 1534160 h 3962400"/>
              <a:gd name="connsiteX49" fmla="*/ 2955000 w 3071913"/>
              <a:gd name="connsiteY49" fmla="*/ 1574800 h 3962400"/>
              <a:gd name="connsiteX50" fmla="*/ 2812760 w 3071913"/>
              <a:gd name="connsiteY50" fmla="*/ 1478280 h 3962400"/>
              <a:gd name="connsiteX51" fmla="*/ 2761960 w 3071913"/>
              <a:gd name="connsiteY51" fmla="*/ 1264920 h 3962400"/>
              <a:gd name="connsiteX52" fmla="*/ 2716240 w 3071913"/>
              <a:gd name="connsiteY52" fmla="*/ 1178560 h 3962400"/>
              <a:gd name="connsiteX53" fmla="*/ 2579080 w 3071913"/>
              <a:gd name="connsiteY53" fmla="*/ 1203960 h 3962400"/>
              <a:gd name="connsiteX54" fmla="*/ 2416520 w 3071913"/>
              <a:gd name="connsiteY54" fmla="*/ 1259840 h 3962400"/>
              <a:gd name="connsiteX55" fmla="*/ 2243800 w 3071913"/>
              <a:gd name="connsiteY55" fmla="*/ 1188720 h 3962400"/>
              <a:gd name="connsiteX56" fmla="*/ 2162520 w 3071913"/>
              <a:gd name="connsiteY56" fmla="*/ 1209040 h 3962400"/>
              <a:gd name="connsiteX57" fmla="*/ 2132040 w 3071913"/>
              <a:gd name="connsiteY57" fmla="*/ 1325880 h 3962400"/>
              <a:gd name="connsiteX58" fmla="*/ 2137120 w 3071913"/>
              <a:gd name="connsiteY58" fmla="*/ 1493520 h 3962400"/>
              <a:gd name="connsiteX59" fmla="*/ 2081240 w 3071913"/>
              <a:gd name="connsiteY59" fmla="*/ 1620520 h 3962400"/>
              <a:gd name="connsiteX60" fmla="*/ 1974560 w 3071913"/>
              <a:gd name="connsiteY60" fmla="*/ 1595120 h 3962400"/>
              <a:gd name="connsiteX61" fmla="*/ 1883120 w 3071913"/>
              <a:gd name="connsiteY61" fmla="*/ 1290320 h 3962400"/>
              <a:gd name="connsiteX62" fmla="*/ 1771360 w 3071913"/>
              <a:gd name="connsiteY62" fmla="*/ 1132840 h 3962400"/>
              <a:gd name="connsiteX63" fmla="*/ 1644360 w 3071913"/>
              <a:gd name="connsiteY63" fmla="*/ 1203960 h 3962400"/>
              <a:gd name="connsiteX64" fmla="*/ 1456400 w 3071913"/>
              <a:gd name="connsiteY64" fmla="*/ 1361440 h 3962400"/>
              <a:gd name="connsiteX65" fmla="*/ 1344640 w 3071913"/>
              <a:gd name="connsiteY65" fmla="*/ 1427480 h 3962400"/>
              <a:gd name="connsiteX66" fmla="*/ 1207480 w 3071913"/>
              <a:gd name="connsiteY66" fmla="*/ 1361440 h 3962400"/>
              <a:gd name="connsiteX67" fmla="*/ 1136360 w 3071913"/>
              <a:gd name="connsiteY67" fmla="*/ 1310640 h 3962400"/>
              <a:gd name="connsiteX68" fmla="*/ 1044920 w 3071913"/>
              <a:gd name="connsiteY68" fmla="*/ 1386840 h 3962400"/>
              <a:gd name="connsiteX69" fmla="*/ 994120 w 3071913"/>
              <a:gd name="connsiteY69" fmla="*/ 1483360 h 3962400"/>
              <a:gd name="connsiteX70" fmla="*/ 806160 w 3071913"/>
              <a:gd name="connsiteY70" fmla="*/ 1534160 h 3962400"/>
              <a:gd name="connsiteX71" fmla="*/ 582640 w 3071913"/>
              <a:gd name="connsiteY71" fmla="*/ 1666240 h 3962400"/>
              <a:gd name="connsiteX72" fmla="*/ 399760 w 3071913"/>
              <a:gd name="connsiteY72" fmla="*/ 1747520 h 3962400"/>
              <a:gd name="connsiteX73" fmla="*/ 252440 w 3071913"/>
              <a:gd name="connsiteY73" fmla="*/ 1899920 h 3962400"/>
              <a:gd name="connsiteX74" fmla="*/ 206720 w 3071913"/>
              <a:gd name="connsiteY74" fmla="*/ 1945640 h 3962400"/>
              <a:gd name="connsiteX75" fmla="*/ 89880 w 3071913"/>
              <a:gd name="connsiteY75" fmla="*/ 1844040 h 3962400"/>
              <a:gd name="connsiteX76" fmla="*/ 3520 w 3071913"/>
              <a:gd name="connsiteY76" fmla="*/ 1752600 h 3962400"/>
              <a:gd name="connsiteX77" fmla="*/ 211800 w 3071913"/>
              <a:gd name="connsiteY77" fmla="*/ 1554480 h 3962400"/>
              <a:gd name="connsiteX78" fmla="*/ 440400 w 3071913"/>
              <a:gd name="connsiteY78" fmla="*/ 1315720 h 3962400"/>
              <a:gd name="connsiteX79" fmla="*/ 628360 w 3071913"/>
              <a:gd name="connsiteY79" fmla="*/ 1061720 h 3962400"/>
              <a:gd name="connsiteX80" fmla="*/ 689320 w 3071913"/>
              <a:gd name="connsiteY80" fmla="*/ 629920 h 3962400"/>
              <a:gd name="connsiteX81" fmla="*/ 851880 w 3071913"/>
              <a:gd name="connsiteY81" fmla="*/ 492760 h 3962400"/>
              <a:gd name="connsiteX82" fmla="*/ 862040 w 3071913"/>
              <a:gd name="connsiteY82" fmla="*/ 396240 h 3962400"/>
              <a:gd name="connsiteX83" fmla="*/ 938240 w 3071913"/>
              <a:gd name="connsiteY83" fmla="*/ 228600 h 3962400"/>
              <a:gd name="connsiteX84" fmla="*/ 953480 w 3071913"/>
              <a:gd name="connsiteY84" fmla="*/ 137160 h 3962400"/>
              <a:gd name="connsiteX85" fmla="*/ 897600 w 3071913"/>
              <a:gd name="connsiteY85" fmla="*/ 0 h 396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071913" h="3962400">
                <a:moveTo>
                  <a:pt x="953480" y="3962400"/>
                </a:moveTo>
                <a:cubicBezTo>
                  <a:pt x="1000893" y="3934460"/>
                  <a:pt x="1048307" y="3906520"/>
                  <a:pt x="1095720" y="3886200"/>
                </a:cubicBezTo>
                <a:cubicBezTo>
                  <a:pt x="1143133" y="3865880"/>
                  <a:pt x="1212560" y="3853180"/>
                  <a:pt x="1237960" y="3840480"/>
                </a:cubicBezTo>
                <a:cubicBezTo>
                  <a:pt x="1263360" y="3827780"/>
                  <a:pt x="1264207" y="3815927"/>
                  <a:pt x="1248120" y="3810000"/>
                </a:cubicBezTo>
                <a:cubicBezTo>
                  <a:pt x="1232033" y="3804073"/>
                  <a:pt x="1185467" y="3817620"/>
                  <a:pt x="1141440" y="3804920"/>
                </a:cubicBezTo>
                <a:cubicBezTo>
                  <a:pt x="1097413" y="3792220"/>
                  <a:pt x="1030527" y="3761740"/>
                  <a:pt x="983960" y="3733800"/>
                </a:cubicBezTo>
                <a:cubicBezTo>
                  <a:pt x="937393" y="3705860"/>
                  <a:pt x="898447" y="3673687"/>
                  <a:pt x="862040" y="3637280"/>
                </a:cubicBezTo>
                <a:cubicBezTo>
                  <a:pt x="825633" y="3600873"/>
                  <a:pt x="758747" y="3559387"/>
                  <a:pt x="765520" y="3515360"/>
                </a:cubicBezTo>
                <a:cubicBezTo>
                  <a:pt x="772293" y="3471333"/>
                  <a:pt x="860347" y="3408680"/>
                  <a:pt x="902680" y="3373120"/>
                </a:cubicBezTo>
                <a:cubicBezTo>
                  <a:pt x="945013" y="3337560"/>
                  <a:pt x="975493" y="3300307"/>
                  <a:pt x="1019520" y="3302000"/>
                </a:cubicBezTo>
                <a:cubicBezTo>
                  <a:pt x="1063547" y="3303693"/>
                  <a:pt x="1110113" y="3375660"/>
                  <a:pt x="1166840" y="3383280"/>
                </a:cubicBezTo>
                <a:cubicBezTo>
                  <a:pt x="1223567" y="3390900"/>
                  <a:pt x="1276907" y="3374813"/>
                  <a:pt x="1359880" y="3347720"/>
                </a:cubicBezTo>
                <a:cubicBezTo>
                  <a:pt x="1442853" y="3320627"/>
                  <a:pt x="1591020" y="3260513"/>
                  <a:pt x="1664680" y="3220720"/>
                </a:cubicBezTo>
                <a:cubicBezTo>
                  <a:pt x="1738340" y="3180927"/>
                  <a:pt x="1778133" y="3158913"/>
                  <a:pt x="1801840" y="3108960"/>
                </a:cubicBezTo>
                <a:cubicBezTo>
                  <a:pt x="1825547" y="3059007"/>
                  <a:pt x="1805227" y="2970953"/>
                  <a:pt x="1806920" y="2921000"/>
                </a:cubicBezTo>
                <a:cubicBezTo>
                  <a:pt x="1808613" y="2871047"/>
                  <a:pt x="1818773" y="2843953"/>
                  <a:pt x="1812000" y="2809240"/>
                </a:cubicBezTo>
                <a:cubicBezTo>
                  <a:pt x="1805227" y="2774527"/>
                  <a:pt x="1802687" y="2708487"/>
                  <a:pt x="1766280" y="2712720"/>
                </a:cubicBezTo>
                <a:cubicBezTo>
                  <a:pt x="1729873" y="2716953"/>
                  <a:pt x="1634200" y="2804160"/>
                  <a:pt x="1593560" y="2834640"/>
                </a:cubicBezTo>
                <a:cubicBezTo>
                  <a:pt x="1552920" y="2865120"/>
                  <a:pt x="1544453" y="2873587"/>
                  <a:pt x="1522440" y="2895600"/>
                </a:cubicBezTo>
                <a:cubicBezTo>
                  <a:pt x="1500427" y="2917613"/>
                  <a:pt x="1492807" y="2951480"/>
                  <a:pt x="1461480" y="2966720"/>
                </a:cubicBezTo>
                <a:cubicBezTo>
                  <a:pt x="1430153" y="2981960"/>
                  <a:pt x="1378507" y="2997200"/>
                  <a:pt x="1334480" y="2987040"/>
                </a:cubicBezTo>
                <a:cubicBezTo>
                  <a:pt x="1290453" y="2976880"/>
                  <a:pt x="1241347" y="2924387"/>
                  <a:pt x="1197320" y="2905760"/>
                </a:cubicBezTo>
                <a:cubicBezTo>
                  <a:pt x="1153293" y="2887133"/>
                  <a:pt x="1092333" y="2904067"/>
                  <a:pt x="1070320" y="2875280"/>
                </a:cubicBezTo>
                <a:cubicBezTo>
                  <a:pt x="1048307" y="2846493"/>
                  <a:pt x="1071167" y="2779606"/>
                  <a:pt x="1065240" y="2733040"/>
                </a:cubicBezTo>
                <a:cubicBezTo>
                  <a:pt x="1059313" y="2686474"/>
                  <a:pt x="1021213" y="2647527"/>
                  <a:pt x="1034760" y="2595880"/>
                </a:cubicBezTo>
                <a:cubicBezTo>
                  <a:pt x="1048307" y="2544233"/>
                  <a:pt x="1138053" y="2464647"/>
                  <a:pt x="1146520" y="2423160"/>
                </a:cubicBezTo>
                <a:cubicBezTo>
                  <a:pt x="1154987" y="2381673"/>
                  <a:pt x="1140593" y="2359660"/>
                  <a:pt x="1085560" y="2346960"/>
                </a:cubicBezTo>
                <a:cubicBezTo>
                  <a:pt x="1030527" y="2334260"/>
                  <a:pt x="891673" y="2377440"/>
                  <a:pt x="816320" y="2346960"/>
                </a:cubicBezTo>
                <a:cubicBezTo>
                  <a:pt x="740967" y="2316480"/>
                  <a:pt x="649527" y="2212340"/>
                  <a:pt x="633440" y="2164080"/>
                </a:cubicBezTo>
                <a:cubicBezTo>
                  <a:pt x="617353" y="2115820"/>
                  <a:pt x="680853" y="2101427"/>
                  <a:pt x="719800" y="2057400"/>
                </a:cubicBezTo>
                <a:cubicBezTo>
                  <a:pt x="758747" y="2013373"/>
                  <a:pt x="829020" y="1943947"/>
                  <a:pt x="867120" y="1899920"/>
                </a:cubicBezTo>
                <a:cubicBezTo>
                  <a:pt x="905220" y="1855893"/>
                  <a:pt x="901833" y="1811020"/>
                  <a:pt x="948400" y="1793240"/>
                </a:cubicBezTo>
                <a:cubicBezTo>
                  <a:pt x="994967" y="1775460"/>
                  <a:pt x="1066933" y="1810173"/>
                  <a:pt x="1146520" y="1793240"/>
                </a:cubicBezTo>
                <a:cubicBezTo>
                  <a:pt x="1226107" y="1776307"/>
                  <a:pt x="1346333" y="1730587"/>
                  <a:pt x="1425920" y="1691640"/>
                </a:cubicBezTo>
                <a:cubicBezTo>
                  <a:pt x="1505507" y="1652693"/>
                  <a:pt x="1567313" y="1573107"/>
                  <a:pt x="1624040" y="1559560"/>
                </a:cubicBezTo>
                <a:cubicBezTo>
                  <a:pt x="1680767" y="1546013"/>
                  <a:pt x="1720560" y="1579880"/>
                  <a:pt x="1766280" y="1610360"/>
                </a:cubicBezTo>
                <a:cubicBezTo>
                  <a:pt x="1812000" y="1640840"/>
                  <a:pt x="1862800" y="1711960"/>
                  <a:pt x="1898360" y="1742440"/>
                </a:cubicBezTo>
                <a:cubicBezTo>
                  <a:pt x="1933920" y="1772920"/>
                  <a:pt x="1948313" y="1782233"/>
                  <a:pt x="1979640" y="1793240"/>
                </a:cubicBezTo>
                <a:cubicBezTo>
                  <a:pt x="2010967" y="1804247"/>
                  <a:pt x="2040600" y="1814407"/>
                  <a:pt x="2086320" y="1808480"/>
                </a:cubicBezTo>
                <a:cubicBezTo>
                  <a:pt x="2132040" y="1802553"/>
                  <a:pt x="2200620" y="1776307"/>
                  <a:pt x="2253960" y="1757680"/>
                </a:cubicBezTo>
                <a:cubicBezTo>
                  <a:pt x="2307300" y="1739053"/>
                  <a:pt x="2351327" y="1717887"/>
                  <a:pt x="2406360" y="1696720"/>
                </a:cubicBezTo>
                <a:cubicBezTo>
                  <a:pt x="2461393" y="1675553"/>
                  <a:pt x="2537593" y="1635760"/>
                  <a:pt x="2584160" y="1630680"/>
                </a:cubicBezTo>
                <a:cubicBezTo>
                  <a:pt x="2630727" y="1625600"/>
                  <a:pt x="2638347" y="1645073"/>
                  <a:pt x="2685760" y="1666240"/>
                </a:cubicBezTo>
                <a:cubicBezTo>
                  <a:pt x="2733173" y="1687407"/>
                  <a:pt x="2816994" y="1738207"/>
                  <a:pt x="2868640" y="1757680"/>
                </a:cubicBezTo>
                <a:cubicBezTo>
                  <a:pt x="2920286" y="1777153"/>
                  <a:pt x="2972780" y="1804247"/>
                  <a:pt x="2995640" y="1783080"/>
                </a:cubicBezTo>
                <a:cubicBezTo>
                  <a:pt x="3018500" y="1761913"/>
                  <a:pt x="3002413" y="1665393"/>
                  <a:pt x="3005800" y="1630680"/>
                </a:cubicBezTo>
                <a:cubicBezTo>
                  <a:pt x="3009187" y="1595967"/>
                  <a:pt x="3004953" y="1589193"/>
                  <a:pt x="3015960" y="1574800"/>
                </a:cubicBezTo>
                <a:cubicBezTo>
                  <a:pt x="3026967" y="1560407"/>
                  <a:pt x="3070147" y="1551093"/>
                  <a:pt x="3071840" y="1544320"/>
                </a:cubicBezTo>
                <a:cubicBezTo>
                  <a:pt x="3073533" y="1537547"/>
                  <a:pt x="3045593" y="1529080"/>
                  <a:pt x="3026120" y="1534160"/>
                </a:cubicBezTo>
                <a:cubicBezTo>
                  <a:pt x="3006647" y="1539240"/>
                  <a:pt x="2990560" y="1584113"/>
                  <a:pt x="2955000" y="1574800"/>
                </a:cubicBezTo>
                <a:cubicBezTo>
                  <a:pt x="2919440" y="1565487"/>
                  <a:pt x="2844933" y="1529927"/>
                  <a:pt x="2812760" y="1478280"/>
                </a:cubicBezTo>
                <a:cubicBezTo>
                  <a:pt x="2780587" y="1426633"/>
                  <a:pt x="2778047" y="1314873"/>
                  <a:pt x="2761960" y="1264920"/>
                </a:cubicBezTo>
                <a:cubicBezTo>
                  <a:pt x="2745873" y="1214967"/>
                  <a:pt x="2746720" y="1188720"/>
                  <a:pt x="2716240" y="1178560"/>
                </a:cubicBezTo>
                <a:cubicBezTo>
                  <a:pt x="2685760" y="1168400"/>
                  <a:pt x="2629033" y="1190413"/>
                  <a:pt x="2579080" y="1203960"/>
                </a:cubicBezTo>
                <a:cubicBezTo>
                  <a:pt x="2529127" y="1217507"/>
                  <a:pt x="2472400" y="1262380"/>
                  <a:pt x="2416520" y="1259840"/>
                </a:cubicBezTo>
                <a:cubicBezTo>
                  <a:pt x="2360640" y="1257300"/>
                  <a:pt x="2286133" y="1197187"/>
                  <a:pt x="2243800" y="1188720"/>
                </a:cubicBezTo>
                <a:cubicBezTo>
                  <a:pt x="2201467" y="1180253"/>
                  <a:pt x="2181147" y="1186180"/>
                  <a:pt x="2162520" y="1209040"/>
                </a:cubicBezTo>
                <a:cubicBezTo>
                  <a:pt x="2143893" y="1231900"/>
                  <a:pt x="2136273" y="1278467"/>
                  <a:pt x="2132040" y="1325880"/>
                </a:cubicBezTo>
                <a:cubicBezTo>
                  <a:pt x="2127807" y="1373293"/>
                  <a:pt x="2145587" y="1444413"/>
                  <a:pt x="2137120" y="1493520"/>
                </a:cubicBezTo>
                <a:cubicBezTo>
                  <a:pt x="2128653" y="1542627"/>
                  <a:pt x="2108333" y="1603587"/>
                  <a:pt x="2081240" y="1620520"/>
                </a:cubicBezTo>
                <a:cubicBezTo>
                  <a:pt x="2054147" y="1637453"/>
                  <a:pt x="2007580" y="1650153"/>
                  <a:pt x="1974560" y="1595120"/>
                </a:cubicBezTo>
                <a:cubicBezTo>
                  <a:pt x="1941540" y="1540087"/>
                  <a:pt x="1916987" y="1367367"/>
                  <a:pt x="1883120" y="1290320"/>
                </a:cubicBezTo>
                <a:cubicBezTo>
                  <a:pt x="1849253" y="1213273"/>
                  <a:pt x="1811153" y="1147233"/>
                  <a:pt x="1771360" y="1132840"/>
                </a:cubicBezTo>
                <a:cubicBezTo>
                  <a:pt x="1731567" y="1118447"/>
                  <a:pt x="1696853" y="1165860"/>
                  <a:pt x="1644360" y="1203960"/>
                </a:cubicBezTo>
                <a:cubicBezTo>
                  <a:pt x="1591867" y="1242060"/>
                  <a:pt x="1506353" y="1324187"/>
                  <a:pt x="1456400" y="1361440"/>
                </a:cubicBezTo>
                <a:cubicBezTo>
                  <a:pt x="1406447" y="1398693"/>
                  <a:pt x="1386127" y="1427480"/>
                  <a:pt x="1344640" y="1427480"/>
                </a:cubicBezTo>
                <a:cubicBezTo>
                  <a:pt x="1303153" y="1427480"/>
                  <a:pt x="1242193" y="1380913"/>
                  <a:pt x="1207480" y="1361440"/>
                </a:cubicBezTo>
                <a:cubicBezTo>
                  <a:pt x="1172767" y="1341967"/>
                  <a:pt x="1163453" y="1306407"/>
                  <a:pt x="1136360" y="1310640"/>
                </a:cubicBezTo>
                <a:cubicBezTo>
                  <a:pt x="1109267" y="1314873"/>
                  <a:pt x="1068627" y="1358053"/>
                  <a:pt x="1044920" y="1386840"/>
                </a:cubicBezTo>
                <a:cubicBezTo>
                  <a:pt x="1021213" y="1415627"/>
                  <a:pt x="1033913" y="1458807"/>
                  <a:pt x="994120" y="1483360"/>
                </a:cubicBezTo>
                <a:cubicBezTo>
                  <a:pt x="954327" y="1507913"/>
                  <a:pt x="874740" y="1503680"/>
                  <a:pt x="806160" y="1534160"/>
                </a:cubicBezTo>
                <a:cubicBezTo>
                  <a:pt x="737580" y="1564640"/>
                  <a:pt x="650373" y="1630680"/>
                  <a:pt x="582640" y="1666240"/>
                </a:cubicBezTo>
                <a:cubicBezTo>
                  <a:pt x="514907" y="1701800"/>
                  <a:pt x="454793" y="1708573"/>
                  <a:pt x="399760" y="1747520"/>
                </a:cubicBezTo>
                <a:cubicBezTo>
                  <a:pt x="344727" y="1786467"/>
                  <a:pt x="284613" y="1866900"/>
                  <a:pt x="252440" y="1899920"/>
                </a:cubicBezTo>
                <a:cubicBezTo>
                  <a:pt x="220267" y="1932940"/>
                  <a:pt x="233813" y="1954953"/>
                  <a:pt x="206720" y="1945640"/>
                </a:cubicBezTo>
                <a:cubicBezTo>
                  <a:pt x="179627" y="1936327"/>
                  <a:pt x="123747" y="1876213"/>
                  <a:pt x="89880" y="1844040"/>
                </a:cubicBezTo>
                <a:cubicBezTo>
                  <a:pt x="56013" y="1811867"/>
                  <a:pt x="-16800" y="1800860"/>
                  <a:pt x="3520" y="1752600"/>
                </a:cubicBezTo>
                <a:cubicBezTo>
                  <a:pt x="23840" y="1704340"/>
                  <a:pt x="138987" y="1627293"/>
                  <a:pt x="211800" y="1554480"/>
                </a:cubicBezTo>
                <a:cubicBezTo>
                  <a:pt x="284613" y="1481667"/>
                  <a:pt x="370973" y="1397847"/>
                  <a:pt x="440400" y="1315720"/>
                </a:cubicBezTo>
                <a:cubicBezTo>
                  <a:pt x="509827" y="1233593"/>
                  <a:pt x="586873" y="1176020"/>
                  <a:pt x="628360" y="1061720"/>
                </a:cubicBezTo>
                <a:cubicBezTo>
                  <a:pt x="669847" y="947420"/>
                  <a:pt x="652067" y="724747"/>
                  <a:pt x="689320" y="629920"/>
                </a:cubicBezTo>
                <a:cubicBezTo>
                  <a:pt x="726573" y="535093"/>
                  <a:pt x="823093" y="531707"/>
                  <a:pt x="851880" y="492760"/>
                </a:cubicBezTo>
                <a:cubicBezTo>
                  <a:pt x="880667" y="453813"/>
                  <a:pt x="847647" y="440267"/>
                  <a:pt x="862040" y="396240"/>
                </a:cubicBezTo>
                <a:cubicBezTo>
                  <a:pt x="876433" y="352213"/>
                  <a:pt x="923000" y="271780"/>
                  <a:pt x="938240" y="228600"/>
                </a:cubicBezTo>
                <a:cubicBezTo>
                  <a:pt x="953480" y="185420"/>
                  <a:pt x="960253" y="175260"/>
                  <a:pt x="953480" y="137160"/>
                </a:cubicBezTo>
                <a:cubicBezTo>
                  <a:pt x="946707" y="99060"/>
                  <a:pt x="922153" y="49530"/>
                  <a:pt x="8976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Freeform 233"/>
          <p:cNvSpPr/>
          <p:nvPr/>
        </p:nvSpPr>
        <p:spPr>
          <a:xfrm>
            <a:off x="1569030" y="1295400"/>
            <a:ext cx="1195669" cy="3616960"/>
          </a:xfrm>
          <a:custGeom>
            <a:avLst/>
            <a:gdLst>
              <a:gd name="connsiteX0" fmla="*/ 630610 w 1195669"/>
              <a:gd name="connsiteY0" fmla="*/ 3616960 h 3616960"/>
              <a:gd name="connsiteX1" fmla="*/ 625530 w 1195669"/>
              <a:gd name="connsiteY1" fmla="*/ 3545840 h 3616960"/>
              <a:gd name="connsiteX2" fmla="*/ 747450 w 1195669"/>
              <a:gd name="connsiteY2" fmla="*/ 3454400 h 3616960"/>
              <a:gd name="connsiteX3" fmla="*/ 701730 w 1195669"/>
              <a:gd name="connsiteY3" fmla="*/ 3373120 h 3616960"/>
              <a:gd name="connsiteX4" fmla="*/ 569650 w 1195669"/>
              <a:gd name="connsiteY4" fmla="*/ 3271520 h 3616960"/>
              <a:gd name="connsiteX5" fmla="*/ 503610 w 1195669"/>
              <a:gd name="connsiteY5" fmla="*/ 3169920 h 3616960"/>
              <a:gd name="connsiteX6" fmla="*/ 508690 w 1195669"/>
              <a:gd name="connsiteY6" fmla="*/ 2997200 h 3616960"/>
              <a:gd name="connsiteX7" fmla="*/ 620450 w 1195669"/>
              <a:gd name="connsiteY7" fmla="*/ 2809240 h 3616960"/>
              <a:gd name="connsiteX8" fmla="*/ 783010 w 1195669"/>
              <a:gd name="connsiteY8" fmla="*/ 2692400 h 3616960"/>
              <a:gd name="connsiteX9" fmla="*/ 986210 w 1195669"/>
              <a:gd name="connsiteY9" fmla="*/ 2529840 h 3616960"/>
              <a:gd name="connsiteX10" fmla="*/ 1118290 w 1195669"/>
              <a:gd name="connsiteY10" fmla="*/ 2407920 h 3616960"/>
              <a:gd name="connsiteX11" fmla="*/ 1113210 w 1195669"/>
              <a:gd name="connsiteY11" fmla="*/ 2331720 h 3616960"/>
              <a:gd name="connsiteX12" fmla="*/ 1031930 w 1195669"/>
              <a:gd name="connsiteY12" fmla="*/ 2280920 h 3616960"/>
              <a:gd name="connsiteX13" fmla="*/ 1113210 w 1195669"/>
              <a:gd name="connsiteY13" fmla="*/ 2189480 h 3616960"/>
              <a:gd name="connsiteX14" fmla="*/ 1194490 w 1195669"/>
              <a:gd name="connsiteY14" fmla="*/ 2128520 h 3616960"/>
              <a:gd name="connsiteX15" fmla="*/ 1158930 w 1195669"/>
              <a:gd name="connsiteY15" fmla="*/ 2016760 h 3616960"/>
              <a:gd name="connsiteX16" fmla="*/ 1123370 w 1195669"/>
              <a:gd name="connsiteY16" fmla="*/ 1955800 h 3616960"/>
              <a:gd name="connsiteX17" fmla="*/ 1067490 w 1195669"/>
              <a:gd name="connsiteY17" fmla="*/ 1803400 h 3616960"/>
              <a:gd name="connsiteX18" fmla="*/ 991290 w 1195669"/>
              <a:gd name="connsiteY18" fmla="*/ 1818640 h 3616960"/>
              <a:gd name="connsiteX19" fmla="*/ 920170 w 1195669"/>
              <a:gd name="connsiteY19" fmla="*/ 1823720 h 3616960"/>
              <a:gd name="connsiteX20" fmla="*/ 910010 w 1195669"/>
              <a:gd name="connsiteY20" fmla="*/ 1793240 h 3616960"/>
              <a:gd name="connsiteX21" fmla="*/ 889690 w 1195669"/>
              <a:gd name="connsiteY21" fmla="*/ 1681480 h 3616960"/>
              <a:gd name="connsiteX22" fmla="*/ 843970 w 1195669"/>
              <a:gd name="connsiteY22" fmla="*/ 1529080 h 3616960"/>
              <a:gd name="connsiteX23" fmla="*/ 793170 w 1195669"/>
              <a:gd name="connsiteY23" fmla="*/ 1452880 h 3616960"/>
              <a:gd name="connsiteX24" fmla="*/ 716970 w 1195669"/>
              <a:gd name="connsiteY24" fmla="*/ 1452880 h 3616960"/>
              <a:gd name="connsiteX25" fmla="*/ 600130 w 1195669"/>
              <a:gd name="connsiteY25" fmla="*/ 1518920 h 3616960"/>
              <a:gd name="connsiteX26" fmla="*/ 523930 w 1195669"/>
              <a:gd name="connsiteY26" fmla="*/ 1513840 h 3616960"/>
              <a:gd name="connsiteX27" fmla="*/ 452810 w 1195669"/>
              <a:gd name="connsiteY27" fmla="*/ 1336040 h 3616960"/>
              <a:gd name="connsiteX28" fmla="*/ 447730 w 1195669"/>
              <a:gd name="connsiteY28" fmla="*/ 1198880 h 3616960"/>
              <a:gd name="connsiteX29" fmla="*/ 356290 w 1195669"/>
              <a:gd name="connsiteY29" fmla="*/ 1143000 h 3616960"/>
              <a:gd name="connsiteX30" fmla="*/ 188650 w 1195669"/>
              <a:gd name="connsiteY30" fmla="*/ 1056640 h 3616960"/>
              <a:gd name="connsiteX31" fmla="*/ 173410 w 1195669"/>
              <a:gd name="connsiteY31" fmla="*/ 919480 h 3616960"/>
              <a:gd name="connsiteX32" fmla="*/ 102290 w 1195669"/>
              <a:gd name="connsiteY32" fmla="*/ 868680 h 3616960"/>
              <a:gd name="connsiteX33" fmla="*/ 41330 w 1195669"/>
              <a:gd name="connsiteY33" fmla="*/ 822960 h 3616960"/>
              <a:gd name="connsiteX34" fmla="*/ 81970 w 1195669"/>
              <a:gd name="connsiteY34" fmla="*/ 736600 h 3616960"/>
              <a:gd name="connsiteX35" fmla="*/ 97210 w 1195669"/>
              <a:gd name="connsiteY35" fmla="*/ 589280 h 3616960"/>
              <a:gd name="connsiteX36" fmla="*/ 690 w 1195669"/>
              <a:gd name="connsiteY36" fmla="*/ 431800 h 3616960"/>
              <a:gd name="connsiteX37" fmla="*/ 56570 w 1195669"/>
              <a:gd name="connsiteY37" fmla="*/ 259080 h 3616960"/>
              <a:gd name="connsiteX38" fmla="*/ 107370 w 1195669"/>
              <a:gd name="connsiteY38" fmla="*/ 162560 h 3616960"/>
              <a:gd name="connsiteX39" fmla="*/ 87050 w 1195669"/>
              <a:gd name="connsiteY39" fmla="*/ 76200 h 3616960"/>
              <a:gd name="connsiteX40" fmla="*/ 163250 w 1195669"/>
              <a:gd name="connsiteY40" fmla="*/ 0 h 36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95669" h="3616960">
                <a:moveTo>
                  <a:pt x="630610" y="3616960"/>
                </a:moveTo>
                <a:cubicBezTo>
                  <a:pt x="618333" y="3594946"/>
                  <a:pt x="606057" y="3572933"/>
                  <a:pt x="625530" y="3545840"/>
                </a:cubicBezTo>
                <a:cubicBezTo>
                  <a:pt x="645003" y="3518747"/>
                  <a:pt x="734750" y="3483187"/>
                  <a:pt x="747450" y="3454400"/>
                </a:cubicBezTo>
                <a:cubicBezTo>
                  <a:pt x="760150" y="3425613"/>
                  <a:pt x="731363" y="3403600"/>
                  <a:pt x="701730" y="3373120"/>
                </a:cubicBezTo>
                <a:cubicBezTo>
                  <a:pt x="672097" y="3342640"/>
                  <a:pt x="602670" y="3305387"/>
                  <a:pt x="569650" y="3271520"/>
                </a:cubicBezTo>
                <a:cubicBezTo>
                  <a:pt x="536630" y="3237653"/>
                  <a:pt x="513770" y="3215640"/>
                  <a:pt x="503610" y="3169920"/>
                </a:cubicBezTo>
                <a:cubicBezTo>
                  <a:pt x="493450" y="3124200"/>
                  <a:pt x="489217" y="3057313"/>
                  <a:pt x="508690" y="2997200"/>
                </a:cubicBezTo>
                <a:cubicBezTo>
                  <a:pt x="528163" y="2937087"/>
                  <a:pt x="574730" y="2860040"/>
                  <a:pt x="620450" y="2809240"/>
                </a:cubicBezTo>
                <a:cubicBezTo>
                  <a:pt x="666170" y="2758440"/>
                  <a:pt x="722050" y="2738967"/>
                  <a:pt x="783010" y="2692400"/>
                </a:cubicBezTo>
                <a:cubicBezTo>
                  <a:pt x="843970" y="2645833"/>
                  <a:pt x="930330" y="2577253"/>
                  <a:pt x="986210" y="2529840"/>
                </a:cubicBezTo>
                <a:cubicBezTo>
                  <a:pt x="1042090" y="2482427"/>
                  <a:pt x="1097123" y="2440940"/>
                  <a:pt x="1118290" y="2407920"/>
                </a:cubicBezTo>
                <a:cubicBezTo>
                  <a:pt x="1139457" y="2374900"/>
                  <a:pt x="1127603" y="2352887"/>
                  <a:pt x="1113210" y="2331720"/>
                </a:cubicBezTo>
                <a:cubicBezTo>
                  <a:pt x="1098817" y="2310553"/>
                  <a:pt x="1031930" y="2304627"/>
                  <a:pt x="1031930" y="2280920"/>
                </a:cubicBezTo>
                <a:cubicBezTo>
                  <a:pt x="1031930" y="2257213"/>
                  <a:pt x="1086117" y="2214880"/>
                  <a:pt x="1113210" y="2189480"/>
                </a:cubicBezTo>
                <a:cubicBezTo>
                  <a:pt x="1140303" y="2164080"/>
                  <a:pt x="1186870" y="2157307"/>
                  <a:pt x="1194490" y="2128520"/>
                </a:cubicBezTo>
                <a:cubicBezTo>
                  <a:pt x="1202110" y="2099733"/>
                  <a:pt x="1170783" y="2045547"/>
                  <a:pt x="1158930" y="2016760"/>
                </a:cubicBezTo>
                <a:cubicBezTo>
                  <a:pt x="1147077" y="1987973"/>
                  <a:pt x="1138610" y="1991360"/>
                  <a:pt x="1123370" y="1955800"/>
                </a:cubicBezTo>
                <a:cubicBezTo>
                  <a:pt x="1108130" y="1920240"/>
                  <a:pt x="1089503" y="1826260"/>
                  <a:pt x="1067490" y="1803400"/>
                </a:cubicBezTo>
                <a:cubicBezTo>
                  <a:pt x="1045477" y="1780540"/>
                  <a:pt x="1015843" y="1815253"/>
                  <a:pt x="991290" y="1818640"/>
                </a:cubicBezTo>
                <a:cubicBezTo>
                  <a:pt x="966737" y="1822027"/>
                  <a:pt x="933717" y="1827953"/>
                  <a:pt x="920170" y="1823720"/>
                </a:cubicBezTo>
                <a:cubicBezTo>
                  <a:pt x="906623" y="1819487"/>
                  <a:pt x="915090" y="1816947"/>
                  <a:pt x="910010" y="1793240"/>
                </a:cubicBezTo>
                <a:cubicBezTo>
                  <a:pt x="904930" y="1769533"/>
                  <a:pt x="900697" y="1725507"/>
                  <a:pt x="889690" y="1681480"/>
                </a:cubicBezTo>
                <a:cubicBezTo>
                  <a:pt x="878683" y="1637453"/>
                  <a:pt x="860057" y="1567180"/>
                  <a:pt x="843970" y="1529080"/>
                </a:cubicBezTo>
                <a:cubicBezTo>
                  <a:pt x="827883" y="1490980"/>
                  <a:pt x="814337" y="1465580"/>
                  <a:pt x="793170" y="1452880"/>
                </a:cubicBezTo>
                <a:cubicBezTo>
                  <a:pt x="772003" y="1440180"/>
                  <a:pt x="749143" y="1441873"/>
                  <a:pt x="716970" y="1452880"/>
                </a:cubicBezTo>
                <a:cubicBezTo>
                  <a:pt x="684797" y="1463887"/>
                  <a:pt x="632303" y="1508760"/>
                  <a:pt x="600130" y="1518920"/>
                </a:cubicBezTo>
                <a:cubicBezTo>
                  <a:pt x="567957" y="1529080"/>
                  <a:pt x="548483" y="1544320"/>
                  <a:pt x="523930" y="1513840"/>
                </a:cubicBezTo>
                <a:cubicBezTo>
                  <a:pt x="499377" y="1483360"/>
                  <a:pt x="465510" y="1388533"/>
                  <a:pt x="452810" y="1336040"/>
                </a:cubicBezTo>
                <a:cubicBezTo>
                  <a:pt x="440110" y="1283547"/>
                  <a:pt x="463817" y="1231053"/>
                  <a:pt x="447730" y="1198880"/>
                </a:cubicBezTo>
                <a:cubicBezTo>
                  <a:pt x="431643" y="1166707"/>
                  <a:pt x="399470" y="1166707"/>
                  <a:pt x="356290" y="1143000"/>
                </a:cubicBezTo>
                <a:cubicBezTo>
                  <a:pt x="313110" y="1119293"/>
                  <a:pt x="219130" y="1093893"/>
                  <a:pt x="188650" y="1056640"/>
                </a:cubicBezTo>
                <a:cubicBezTo>
                  <a:pt x="158170" y="1019387"/>
                  <a:pt x="187803" y="950807"/>
                  <a:pt x="173410" y="919480"/>
                </a:cubicBezTo>
                <a:cubicBezTo>
                  <a:pt x="159017" y="888153"/>
                  <a:pt x="124303" y="884767"/>
                  <a:pt x="102290" y="868680"/>
                </a:cubicBezTo>
                <a:cubicBezTo>
                  <a:pt x="80277" y="852593"/>
                  <a:pt x="44717" y="844973"/>
                  <a:pt x="41330" y="822960"/>
                </a:cubicBezTo>
                <a:cubicBezTo>
                  <a:pt x="37943" y="800947"/>
                  <a:pt x="72657" y="775547"/>
                  <a:pt x="81970" y="736600"/>
                </a:cubicBezTo>
                <a:cubicBezTo>
                  <a:pt x="91283" y="697653"/>
                  <a:pt x="110757" y="640080"/>
                  <a:pt x="97210" y="589280"/>
                </a:cubicBezTo>
                <a:cubicBezTo>
                  <a:pt x="83663" y="538480"/>
                  <a:pt x="7463" y="486833"/>
                  <a:pt x="690" y="431800"/>
                </a:cubicBezTo>
                <a:cubicBezTo>
                  <a:pt x="-6083" y="376767"/>
                  <a:pt x="38790" y="303953"/>
                  <a:pt x="56570" y="259080"/>
                </a:cubicBezTo>
                <a:cubicBezTo>
                  <a:pt x="74350" y="214207"/>
                  <a:pt x="102290" y="193040"/>
                  <a:pt x="107370" y="162560"/>
                </a:cubicBezTo>
                <a:cubicBezTo>
                  <a:pt x="112450" y="132080"/>
                  <a:pt x="77737" y="103293"/>
                  <a:pt x="87050" y="76200"/>
                </a:cubicBezTo>
                <a:cubicBezTo>
                  <a:pt x="96363" y="49107"/>
                  <a:pt x="129806" y="24553"/>
                  <a:pt x="16325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1685057" y="1315720"/>
            <a:ext cx="1200504" cy="3728720"/>
          </a:xfrm>
          <a:custGeom>
            <a:avLst/>
            <a:gdLst>
              <a:gd name="connsiteX0" fmla="*/ 260583 w 1200504"/>
              <a:gd name="connsiteY0" fmla="*/ 0 h 3728720"/>
              <a:gd name="connsiteX1" fmla="*/ 103103 w 1200504"/>
              <a:gd name="connsiteY1" fmla="*/ 55880 h 3728720"/>
              <a:gd name="connsiteX2" fmla="*/ 47223 w 1200504"/>
              <a:gd name="connsiteY2" fmla="*/ 193040 h 3728720"/>
              <a:gd name="connsiteX3" fmla="*/ 1503 w 1200504"/>
              <a:gd name="connsiteY3" fmla="*/ 325120 h 3728720"/>
              <a:gd name="connsiteX4" fmla="*/ 16743 w 1200504"/>
              <a:gd name="connsiteY4" fmla="*/ 472440 h 3728720"/>
              <a:gd name="connsiteX5" fmla="*/ 72623 w 1200504"/>
              <a:gd name="connsiteY5" fmla="*/ 645160 h 3728720"/>
              <a:gd name="connsiteX6" fmla="*/ 235183 w 1200504"/>
              <a:gd name="connsiteY6" fmla="*/ 975360 h 3728720"/>
              <a:gd name="connsiteX7" fmla="*/ 418063 w 1200504"/>
              <a:gd name="connsiteY7" fmla="*/ 1026160 h 3728720"/>
              <a:gd name="connsiteX8" fmla="*/ 504423 w 1200504"/>
              <a:gd name="connsiteY8" fmla="*/ 1026160 h 3728720"/>
              <a:gd name="connsiteX9" fmla="*/ 545063 w 1200504"/>
              <a:gd name="connsiteY9" fmla="*/ 1132840 h 3728720"/>
              <a:gd name="connsiteX10" fmla="*/ 504423 w 1200504"/>
              <a:gd name="connsiteY10" fmla="*/ 1219200 h 3728720"/>
              <a:gd name="connsiteX11" fmla="*/ 499343 w 1200504"/>
              <a:gd name="connsiteY11" fmla="*/ 1310640 h 3728720"/>
              <a:gd name="connsiteX12" fmla="*/ 611103 w 1200504"/>
              <a:gd name="connsiteY12" fmla="*/ 1366520 h 3728720"/>
              <a:gd name="connsiteX13" fmla="*/ 733023 w 1200504"/>
              <a:gd name="connsiteY13" fmla="*/ 1412240 h 3728720"/>
              <a:gd name="connsiteX14" fmla="*/ 819383 w 1200504"/>
              <a:gd name="connsiteY14" fmla="*/ 1554480 h 3728720"/>
              <a:gd name="connsiteX15" fmla="*/ 885423 w 1200504"/>
              <a:gd name="connsiteY15" fmla="*/ 1651000 h 3728720"/>
              <a:gd name="connsiteX16" fmla="*/ 1017503 w 1200504"/>
              <a:gd name="connsiteY16" fmla="*/ 1651000 h 3728720"/>
              <a:gd name="connsiteX17" fmla="*/ 1042903 w 1200504"/>
              <a:gd name="connsiteY17" fmla="*/ 1833880 h 3728720"/>
              <a:gd name="connsiteX18" fmla="*/ 1098783 w 1200504"/>
              <a:gd name="connsiteY18" fmla="*/ 2011680 h 3728720"/>
              <a:gd name="connsiteX19" fmla="*/ 1200383 w 1200504"/>
              <a:gd name="connsiteY19" fmla="*/ 2133600 h 3728720"/>
              <a:gd name="connsiteX20" fmla="*/ 1119103 w 1200504"/>
              <a:gd name="connsiteY20" fmla="*/ 2250440 h 3728720"/>
              <a:gd name="connsiteX21" fmla="*/ 1103863 w 1200504"/>
              <a:gd name="connsiteY21" fmla="*/ 2433320 h 3728720"/>
              <a:gd name="connsiteX22" fmla="*/ 1088623 w 1200504"/>
              <a:gd name="connsiteY22" fmla="*/ 2463800 h 3728720"/>
              <a:gd name="connsiteX23" fmla="*/ 926063 w 1200504"/>
              <a:gd name="connsiteY23" fmla="*/ 2555240 h 3728720"/>
              <a:gd name="connsiteX24" fmla="*/ 829543 w 1200504"/>
              <a:gd name="connsiteY24" fmla="*/ 2626360 h 3728720"/>
              <a:gd name="connsiteX25" fmla="*/ 758423 w 1200504"/>
              <a:gd name="connsiteY25" fmla="*/ 2727960 h 3728720"/>
              <a:gd name="connsiteX26" fmla="*/ 590783 w 1200504"/>
              <a:gd name="connsiteY26" fmla="*/ 2783840 h 3728720"/>
              <a:gd name="connsiteX27" fmla="*/ 423143 w 1200504"/>
              <a:gd name="connsiteY27" fmla="*/ 2971800 h 3728720"/>
              <a:gd name="connsiteX28" fmla="*/ 433303 w 1200504"/>
              <a:gd name="connsiteY28" fmla="*/ 3164840 h 3728720"/>
              <a:gd name="connsiteX29" fmla="*/ 651743 w 1200504"/>
              <a:gd name="connsiteY29" fmla="*/ 3337560 h 3728720"/>
              <a:gd name="connsiteX30" fmla="*/ 793983 w 1200504"/>
              <a:gd name="connsiteY30" fmla="*/ 3459480 h 3728720"/>
              <a:gd name="connsiteX31" fmla="*/ 672063 w 1200504"/>
              <a:gd name="connsiteY31" fmla="*/ 3510280 h 3728720"/>
              <a:gd name="connsiteX32" fmla="*/ 580623 w 1200504"/>
              <a:gd name="connsiteY32" fmla="*/ 3545840 h 3728720"/>
              <a:gd name="connsiteX33" fmla="*/ 570463 w 1200504"/>
              <a:gd name="connsiteY33" fmla="*/ 3642360 h 3728720"/>
              <a:gd name="connsiteX34" fmla="*/ 606023 w 1200504"/>
              <a:gd name="connsiteY34" fmla="*/ 3728720 h 3728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00504" h="3728720">
                <a:moveTo>
                  <a:pt x="260583" y="0"/>
                </a:moveTo>
                <a:cubicBezTo>
                  <a:pt x="199623" y="11853"/>
                  <a:pt x="138663" y="23707"/>
                  <a:pt x="103103" y="55880"/>
                </a:cubicBezTo>
                <a:cubicBezTo>
                  <a:pt x="67543" y="88053"/>
                  <a:pt x="64156" y="148167"/>
                  <a:pt x="47223" y="193040"/>
                </a:cubicBezTo>
                <a:cubicBezTo>
                  <a:pt x="30290" y="237913"/>
                  <a:pt x="6583" y="278553"/>
                  <a:pt x="1503" y="325120"/>
                </a:cubicBezTo>
                <a:cubicBezTo>
                  <a:pt x="-3577" y="371687"/>
                  <a:pt x="4890" y="419100"/>
                  <a:pt x="16743" y="472440"/>
                </a:cubicBezTo>
                <a:cubicBezTo>
                  <a:pt x="28596" y="525780"/>
                  <a:pt x="36216" y="561340"/>
                  <a:pt x="72623" y="645160"/>
                </a:cubicBezTo>
                <a:cubicBezTo>
                  <a:pt x="109030" y="728980"/>
                  <a:pt x="177610" y="911860"/>
                  <a:pt x="235183" y="975360"/>
                </a:cubicBezTo>
                <a:cubicBezTo>
                  <a:pt x="292756" y="1038860"/>
                  <a:pt x="373190" y="1017693"/>
                  <a:pt x="418063" y="1026160"/>
                </a:cubicBezTo>
                <a:cubicBezTo>
                  <a:pt x="462936" y="1034627"/>
                  <a:pt x="483256" y="1008380"/>
                  <a:pt x="504423" y="1026160"/>
                </a:cubicBezTo>
                <a:cubicBezTo>
                  <a:pt x="525590" y="1043940"/>
                  <a:pt x="545063" y="1100667"/>
                  <a:pt x="545063" y="1132840"/>
                </a:cubicBezTo>
                <a:cubicBezTo>
                  <a:pt x="545063" y="1165013"/>
                  <a:pt x="512043" y="1189567"/>
                  <a:pt x="504423" y="1219200"/>
                </a:cubicBezTo>
                <a:cubicBezTo>
                  <a:pt x="496803" y="1248833"/>
                  <a:pt x="481563" y="1286087"/>
                  <a:pt x="499343" y="1310640"/>
                </a:cubicBezTo>
                <a:cubicBezTo>
                  <a:pt x="517123" y="1335193"/>
                  <a:pt x="572156" y="1349587"/>
                  <a:pt x="611103" y="1366520"/>
                </a:cubicBezTo>
                <a:cubicBezTo>
                  <a:pt x="650050" y="1383453"/>
                  <a:pt x="698310" y="1380913"/>
                  <a:pt x="733023" y="1412240"/>
                </a:cubicBezTo>
                <a:cubicBezTo>
                  <a:pt x="767736" y="1443567"/>
                  <a:pt x="793983" y="1514687"/>
                  <a:pt x="819383" y="1554480"/>
                </a:cubicBezTo>
                <a:cubicBezTo>
                  <a:pt x="844783" y="1594273"/>
                  <a:pt x="852403" y="1634913"/>
                  <a:pt x="885423" y="1651000"/>
                </a:cubicBezTo>
                <a:cubicBezTo>
                  <a:pt x="918443" y="1667087"/>
                  <a:pt x="991256" y="1620520"/>
                  <a:pt x="1017503" y="1651000"/>
                </a:cubicBezTo>
                <a:cubicBezTo>
                  <a:pt x="1043750" y="1681480"/>
                  <a:pt x="1029356" y="1773767"/>
                  <a:pt x="1042903" y="1833880"/>
                </a:cubicBezTo>
                <a:cubicBezTo>
                  <a:pt x="1056450" y="1893993"/>
                  <a:pt x="1072536" y="1961727"/>
                  <a:pt x="1098783" y="2011680"/>
                </a:cubicBezTo>
                <a:cubicBezTo>
                  <a:pt x="1125030" y="2061633"/>
                  <a:pt x="1196996" y="2093807"/>
                  <a:pt x="1200383" y="2133600"/>
                </a:cubicBezTo>
                <a:cubicBezTo>
                  <a:pt x="1203770" y="2173393"/>
                  <a:pt x="1135190" y="2200487"/>
                  <a:pt x="1119103" y="2250440"/>
                </a:cubicBezTo>
                <a:cubicBezTo>
                  <a:pt x="1103016" y="2300393"/>
                  <a:pt x="1108943" y="2397760"/>
                  <a:pt x="1103863" y="2433320"/>
                </a:cubicBezTo>
                <a:cubicBezTo>
                  <a:pt x="1098783" y="2468880"/>
                  <a:pt x="1118256" y="2443480"/>
                  <a:pt x="1088623" y="2463800"/>
                </a:cubicBezTo>
                <a:cubicBezTo>
                  <a:pt x="1058990" y="2484120"/>
                  <a:pt x="969243" y="2528147"/>
                  <a:pt x="926063" y="2555240"/>
                </a:cubicBezTo>
                <a:cubicBezTo>
                  <a:pt x="882883" y="2582333"/>
                  <a:pt x="857483" y="2597573"/>
                  <a:pt x="829543" y="2626360"/>
                </a:cubicBezTo>
                <a:cubicBezTo>
                  <a:pt x="801603" y="2655147"/>
                  <a:pt x="798216" y="2701713"/>
                  <a:pt x="758423" y="2727960"/>
                </a:cubicBezTo>
                <a:cubicBezTo>
                  <a:pt x="718630" y="2754207"/>
                  <a:pt x="646663" y="2743200"/>
                  <a:pt x="590783" y="2783840"/>
                </a:cubicBezTo>
                <a:cubicBezTo>
                  <a:pt x="534903" y="2824480"/>
                  <a:pt x="449390" y="2908300"/>
                  <a:pt x="423143" y="2971800"/>
                </a:cubicBezTo>
                <a:cubicBezTo>
                  <a:pt x="396896" y="3035300"/>
                  <a:pt x="395203" y="3103880"/>
                  <a:pt x="433303" y="3164840"/>
                </a:cubicBezTo>
                <a:cubicBezTo>
                  <a:pt x="471403" y="3225800"/>
                  <a:pt x="591630" y="3288453"/>
                  <a:pt x="651743" y="3337560"/>
                </a:cubicBezTo>
                <a:cubicBezTo>
                  <a:pt x="711856" y="3386667"/>
                  <a:pt x="790596" y="3430693"/>
                  <a:pt x="793983" y="3459480"/>
                </a:cubicBezTo>
                <a:cubicBezTo>
                  <a:pt x="797370" y="3488267"/>
                  <a:pt x="707623" y="3495887"/>
                  <a:pt x="672063" y="3510280"/>
                </a:cubicBezTo>
                <a:cubicBezTo>
                  <a:pt x="636503" y="3524673"/>
                  <a:pt x="597556" y="3523827"/>
                  <a:pt x="580623" y="3545840"/>
                </a:cubicBezTo>
                <a:cubicBezTo>
                  <a:pt x="563690" y="3567853"/>
                  <a:pt x="566230" y="3611880"/>
                  <a:pt x="570463" y="3642360"/>
                </a:cubicBezTo>
                <a:cubicBezTo>
                  <a:pt x="574696" y="3672840"/>
                  <a:pt x="597556" y="3700780"/>
                  <a:pt x="606023" y="372872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eeform 235"/>
          <p:cNvSpPr/>
          <p:nvPr/>
        </p:nvSpPr>
        <p:spPr>
          <a:xfrm>
            <a:off x="1491958" y="5039360"/>
            <a:ext cx="3316305" cy="3825240"/>
          </a:xfrm>
          <a:custGeom>
            <a:avLst/>
            <a:gdLst>
              <a:gd name="connsiteX0" fmla="*/ 804202 w 3316305"/>
              <a:gd name="connsiteY0" fmla="*/ 0 h 3825240"/>
              <a:gd name="connsiteX1" fmla="*/ 794042 w 3316305"/>
              <a:gd name="connsiteY1" fmla="*/ 152400 h 3825240"/>
              <a:gd name="connsiteX2" fmla="*/ 768642 w 3316305"/>
              <a:gd name="connsiteY2" fmla="*/ 304800 h 3825240"/>
              <a:gd name="connsiteX3" fmla="*/ 778802 w 3316305"/>
              <a:gd name="connsiteY3" fmla="*/ 416560 h 3825240"/>
              <a:gd name="connsiteX4" fmla="*/ 595922 w 3316305"/>
              <a:gd name="connsiteY4" fmla="*/ 568960 h 3825240"/>
              <a:gd name="connsiteX5" fmla="*/ 519722 w 3316305"/>
              <a:gd name="connsiteY5" fmla="*/ 772160 h 3825240"/>
              <a:gd name="connsiteX6" fmla="*/ 479082 w 3316305"/>
              <a:gd name="connsiteY6" fmla="*/ 965200 h 3825240"/>
              <a:gd name="connsiteX7" fmla="*/ 377482 w 3316305"/>
              <a:gd name="connsiteY7" fmla="*/ 1112520 h 3825240"/>
              <a:gd name="connsiteX8" fmla="*/ 225082 w 3316305"/>
              <a:gd name="connsiteY8" fmla="*/ 1320800 h 3825240"/>
              <a:gd name="connsiteX9" fmla="*/ 77762 w 3316305"/>
              <a:gd name="connsiteY9" fmla="*/ 1427480 h 3825240"/>
              <a:gd name="connsiteX10" fmla="*/ 26962 w 3316305"/>
              <a:gd name="connsiteY10" fmla="*/ 1534160 h 3825240"/>
              <a:gd name="connsiteX11" fmla="*/ 1562 w 3316305"/>
              <a:gd name="connsiteY11" fmla="*/ 1635760 h 3825240"/>
              <a:gd name="connsiteX12" fmla="*/ 26962 w 3316305"/>
              <a:gd name="connsiteY12" fmla="*/ 1656080 h 3825240"/>
              <a:gd name="connsiteX13" fmla="*/ 220002 w 3316305"/>
              <a:gd name="connsiteY13" fmla="*/ 1554480 h 3825240"/>
              <a:gd name="connsiteX14" fmla="*/ 514642 w 3316305"/>
              <a:gd name="connsiteY14" fmla="*/ 1397000 h 3825240"/>
              <a:gd name="connsiteX15" fmla="*/ 758482 w 3316305"/>
              <a:gd name="connsiteY15" fmla="*/ 1300480 h 3825240"/>
              <a:gd name="connsiteX16" fmla="*/ 941362 w 3316305"/>
              <a:gd name="connsiteY16" fmla="*/ 1102360 h 3825240"/>
              <a:gd name="connsiteX17" fmla="*/ 987082 w 3316305"/>
              <a:gd name="connsiteY17" fmla="*/ 1092200 h 3825240"/>
              <a:gd name="connsiteX18" fmla="*/ 1073442 w 3316305"/>
              <a:gd name="connsiteY18" fmla="*/ 1158240 h 3825240"/>
              <a:gd name="connsiteX19" fmla="*/ 1159802 w 3316305"/>
              <a:gd name="connsiteY19" fmla="*/ 1214120 h 3825240"/>
              <a:gd name="connsiteX20" fmla="*/ 1241082 w 3316305"/>
              <a:gd name="connsiteY20" fmla="*/ 1143000 h 3825240"/>
              <a:gd name="connsiteX21" fmla="*/ 1408722 w 3316305"/>
              <a:gd name="connsiteY21" fmla="*/ 1021080 h 3825240"/>
              <a:gd name="connsiteX22" fmla="*/ 1500162 w 3316305"/>
              <a:gd name="connsiteY22" fmla="*/ 914400 h 3825240"/>
              <a:gd name="connsiteX23" fmla="*/ 1627162 w 3316305"/>
              <a:gd name="connsiteY23" fmla="*/ 965200 h 3825240"/>
              <a:gd name="connsiteX24" fmla="*/ 1723682 w 3316305"/>
              <a:gd name="connsiteY24" fmla="*/ 1082040 h 3825240"/>
              <a:gd name="connsiteX25" fmla="*/ 1779562 w 3316305"/>
              <a:gd name="connsiteY25" fmla="*/ 1219200 h 3825240"/>
              <a:gd name="connsiteX26" fmla="*/ 1830362 w 3316305"/>
              <a:gd name="connsiteY26" fmla="*/ 1234440 h 3825240"/>
              <a:gd name="connsiteX27" fmla="*/ 1881162 w 3316305"/>
              <a:gd name="connsiteY27" fmla="*/ 1066800 h 3825240"/>
              <a:gd name="connsiteX28" fmla="*/ 1947202 w 3316305"/>
              <a:gd name="connsiteY28" fmla="*/ 960120 h 3825240"/>
              <a:gd name="connsiteX29" fmla="*/ 2033562 w 3316305"/>
              <a:gd name="connsiteY29" fmla="*/ 975360 h 3825240"/>
              <a:gd name="connsiteX30" fmla="*/ 2125002 w 3316305"/>
              <a:gd name="connsiteY30" fmla="*/ 1026160 h 3825240"/>
              <a:gd name="connsiteX31" fmla="*/ 2196122 w 3316305"/>
              <a:gd name="connsiteY31" fmla="*/ 995680 h 3825240"/>
              <a:gd name="connsiteX32" fmla="*/ 2201202 w 3316305"/>
              <a:gd name="connsiteY32" fmla="*/ 817880 h 3825240"/>
              <a:gd name="connsiteX33" fmla="*/ 2302802 w 3316305"/>
              <a:gd name="connsiteY33" fmla="*/ 706120 h 3825240"/>
              <a:gd name="connsiteX34" fmla="*/ 2445042 w 3316305"/>
              <a:gd name="connsiteY34" fmla="*/ 629920 h 3825240"/>
              <a:gd name="connsiteX35" fmla="*/ 2399322 w 3316305"/>
              <a:gd name="connsiteY35" fmla="*/ 777240 h 3825240"/>
              <a:gd name="connsiteX36" fmla="*/ 2495842 w 3316305"/>
              <a:gd name="connsiteY36" fmla="*/ 924560 h 3825240"/>
              <a:gd name="connsiteX37" fmla="*/ 2658402 w 3316305"/>
              <a:gd name="connsiteY37" fmla="*/ 1031240 h 3825240"/>
              <a:gd name="connsiteX38" fmla="*/ 2734602 w 3316305"/>
              <a:gd name="connsiteY38" fmla="*/ 1076960 h 3825240"/>
              <a:gd name="connsiteX39" fmla="*/ 2704122 w 3316305"/>
              <a:gd name="connsiteY39" fmla="*/ 1214120 h 3825240"/>
              <a:gd name="connsiteX40" fmla="*/ 2688882 w 3316305"/>
              <a:gd name="connsiteY40" fmla="*/ 1305560 h 3825240"/>
              <a:gd name="connsiteX41" fmla="*/ 2851442 w 3316305"/>
              <a:gd name="connsiteY41" fmla="*/ 1310640 h 3825240"/>
              <a:gd name="connsiteX42" fmla="*/ 2947962 w 3316305"/>
              <a:gd name="connsiteY42" fmla="*/ 1300480 h 3825240"/>
              <a:gd name="connsiteX43" fmla="*/ 3024162 w 3316305"/>
              <a:gd name="connsiteY43" fmla="*/ 1386840 h 3825240"/>
              <a:gd name="connsiteX44" fmla="*/ 3130842 w 3316305"/>
              <a:gd name="connsiteY44" fmla="*/ 1493520 h 3825240"/>
              <a:gd name="connsiteX45" fmla="*/ 3242602 w 3316305"/>
              <a:gd name="connsiteY45" fmla="*/ 1549400 h 3825240"/>
              <a:gd name="connsiteX46" fmla="*/ 3313722 w 3316305"/>
              <a:gd name="connsiteY46" fmla="*/ 1640840 h 3825240"/>
              <a:gd name="connsiteX47" fmla="*/ 3151162 w 3316305"/>
              <a:gd name="connsiteY47" fmla="*/ 1737360 h 3825240"/>
              <a:gd name="connsiteX48" fmla="*/ 3003842 w 3316305"/>
              <a:gd name="connsiteY48" fmla="*/ 1757680 h 3825240"/>
              <a:gd name="connsiteX49" fmla="*/ 2947962 w 3316305"/>
              <a:gd name="connsiteY49" fmla="*/ 1727200 h 3825240"/>
              <a:gd name="connsiteX50" fmla="*/ 2826042 w 3316305"/>
              <a:gd name="connsiteY50" fmla="*/ 1783080 h 3825240"/>
              <a:gd name="connsiteX51" fmla="*/ 2526322 w 3316305"/>
              <a:gd name="connsiteY51" fmla="*/ 1661160 h 3825240"/>
              <a:gd name="connsiteX52" fmla="*/ 2455202 w 3316305"/>
              <a:gd name="connsiteY52" fmla="*/ 1620520 h 3825240"/>
              <a:gd name="connsiteX53" fmla="*/ 2358682 w 3316305"/>
              <a:gd name="connsiteY53" fmla="*/ 1630680 h 3825240"/>
              <a:gd name="connsiteX54" fmla="*/ 2297722 w 3316305"/>
              <a:gd name="connsiteY54" fmla="*/ 1661160 h 3825240"/>
              <a:gd name="connsiteX55" fmla="*/ 2104682 w 3316305"/>
              <a:gd name="connsiteY55" fmla="*/ 1732280 h 3825240"/>
              <a:gd name="connsiteX56" fmla="*/ 2058962 w 3316305"/>
              <a:gd name="connsiteY56" fmla="*/ 1859280 h 3825240"/>
              <a:gd name="connsiteX57" fmla="*/ 2064042 w 3316305"/>
              <a:gd name="connsiteY57" fmla="*/ 1910080 h 3825240"/>
              <a:gd name="connsiteX58" fmla="*/ 2033562 w 3316305"/>
              <a:gd name="connsiteY58" fmla="*/ 1905000 h 3825240"/>
              <a:gd name="connsiteX59" fmla="*/ 1937042 w 3316305"/>
              <a:gd name="connsiteY59" fmla="*/ 1757680 h 3825240"/>
              <a:gd name="connsiteX60" fmla="*/ 1794802 w 3316305"/>
              <a:gd name="connsiteY60" fmla="*/ 1722120 h 3825240"/>
              <a:gd name="connsiteX61" fmla="*/ 1667802 w 3316305"/>
              <a:gd name="connsiteY61" fmla="*/ 1645920 h 3825240"/>
              <a:gd name="connsiteX62" fmla="*/ 1540802 w 3316305"/>
              <a:gd name="connsiteY62" fmla="*/ 1524000 h 3825240"/>
              <a:gd name="connsiteX63" fmla="*/ 1383322 w 3316305"/>
              <a:gd name="connsiteY63" fmla="*/ 1524000 h 3825240"/>
              <a:gd name="connsiteX64" fmla="*/ 1266482 w 3316305"/>
              <a:gd name="connsiteY64" fmla="*/ 1640840 h 3825240"/>
              <a:gd name="connsiteX65" fmla="*/ 1149642 w 3316305"/>
              <a:gd name="connsiteY65" fmla="*/ 1717040 h 3825240"/>
              <a:gd name="connsiteX66" fmla="*/ 966762 w 3316305"/>
              <a:gd name="connsiteY66" fmla="*/ 1722120 h 3825240"/>
              <a:gd name="connsiteX67" fmla="*/ 829602 w 3316305"/>
              <a:gd name="connsiteY67" fmla="*/ 1737360 h 3825240"/>
              <a:gd name="connsiteX68" fmla="*/ 667042 w 3316305"/>
              <a:gd name="connsiteY68" fmla="*/ 1879600 h 3825240"/>
              <a:gd name="connsiteX69" fmla="*/ 555282 w 3316305"/>
              <a:gd name="connsiteY69" fmla="*/ 2001520 h 3825240"/>
              <a:gd name="connsiteX70" fmla="*/ 636562 w 3316305"/>
              <a:gd name="connsiteY70" fmla="*/ 2123440 h 3825240"/>
              <a:gd name="connsiteX71" fmla="*/ 844842 w 3316305"/>
              <a:gd name="connsiteY71" fmla="*/ 2153920 h 3825240"/>
              <a:gd name="connsiteX72" fmla="*/ 1002322 w 3316305"/>
              <a:gd name="connsiteY72" fmla="*/ 2199640 h 3825240"/>
              <a:gd name="connsiteX73" fmla="*/ 1027722 w 3316305"/>
              <a:gd name="connsiteY73" fmla="*/ 2306320 h 3825240"/>
              <a:gd name="connsiteX74" fmla="*/ 905802 w 3316305"/>
              <a:gd name="connsiteY74" fmla="*/ 2479040 h 3825240"/>
              <a:gd name="connsiteX75" fmla="*/ 936282 w 3316305"/>
              <a:gd name="connsiteY75" fmla="*/ 2656840 h 3825240"/>
              <a:gd name="connsiteX76" fmla="*/ 1083602 w 3316305"/>
              <a:gd name="connsiteY76" fmla="*/ 2773680 h 3825240"/>
              <a:gd name="connsiteX77" fmla="*/ 1276642 w 3316305"/>
              <a:gd name="connsiteY77" fmla="*/ 2763520 h 3825240"/>
              <a:gd name="connsiteX78" fmla="*/ 1388402 w 3316305"/>
              <a:gd name="connsiteY78" fmla="*/ 2606040 h 3825240"/>
              <a:gd name="connsiteX79" fmla="*/ 1606842 w 3316305"/>
              <a:gd name="connsiteY79" fmla="*/ 2484120 h 3825240"/>
              <a:gd name="connsiteX80" fmla="*/ 1688122 w 3316305"/>
              <a:gd name="connsiteY80" fmla="*/ 2473960 h 3825240"/>
              <a:gd name="connsiteX81" fmla="*/ 1774482 w 3316305"/>
              <a:gd name="connsiteY81" fmla="*/ 2641600 h 3825240"/>
              <a:gd name="connsiteX82" fmla="*/ 1718602 w 3316305"/>
              <a:gd name="connsiteY82" fmla="*/ 2763520 h 3825240"/>
              <a:gd name="connsiteX83" fmla="*/ 1677962 w 3316305"/>
              <a:gd name="connsiteY83" fmla="*/ 2834640 h 3825240"/>
              <a:gd name="connsiteX84" fmla="*/ 1738922 w 3316305"/>
              <a:gd name="connsiteY84" fmla="*/ 2951480 h 3825240"/>
              <a:gd name="connsiteX85" fmla="*/ 1667802 w 3316305"/>
              <a:gd name="connsiteY85" fmla="*/ 3068320 h 3825240"/>
              <a:gd name="connsiteX86" fmla="*/ 1479842 w 3316305"/>
              <a:gd name="connsiteY86" fmla="*/ 3124200 h 3825240"/>
              <a:gd name="connsiteX87" fmla="*/ 1195362 w 3316305"/>
              <a:gd name="connsiteY87" fmla="*/ 3246120 h 3825240"/>
              <a:gd name="connsiteX88" fmla="*/ 1007402 w 3316305"/>
              <a:gd name="connsiteY88" fmla="*/ 3317240 h 3825240"/>
              <a:gd name="connsiteX89" fmla="*/ 875322 w 3316305"/>
              <a:gd name="connsiteY89" fmla="*/ 3291840 h 3825240"/>
              <a:gd name="connsiteX90" fmla="*/ 783882 w 3316305"/>
              <a:gd name="connsiteY90" fmla="*/ 3291840 h 3825240"/>
              <a:gd name="connsiteX91" fmla="*/ 707682 w 3316305"/>
              <a:gd name="connsiteY91" fmla="*/ 3378200 h 3825240"/>
              <a:gd name="connsiteX92" fmla="*/ 753402 w 3316305"/>
              <a:gd name="connsiteY92" fmla="*/ 3495040 h 3825240"/>
              <a:gd name="connsiteX93" fmla="*/ 992162 w 3316305"/>
              <a:gd name="connsiteY93" fmla="*/ 3581400 h 3825240"/>
              <a:gd name="connsiteX94" fmla="*/ 1149642 w 3316305"/>
              <a:gd name="connsiteY94" fmla="*/ 3596640 h 3825240"/>
              <a:gd name="connsiteX95" fmla="*/ 1251242 w 3316305"/>
              <a:gd name="connsiteY95" fmla="*/ 3647440 h 3825240"/>
              <a:gd name="connsiteX96" fmla="*/ 1276642 w 3316305"/>
              <a:gd name="connsiteY96" fmla="*/ 3784600 h 3825240"/>
              <a:gd name="connsiteX97" fmla="*/ 1241082 w 3316305"/>
              <a:gd name="connsiteY97" fmla="*/ 3825240 h 3825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316305" h="3825240">
                <a:moveTo>
                  <a:pt x="804202" y="0"/>
                </a:moveTo>
                <a:cubicBezTo>
                  <a:pt x="802085" y="50800"/>
                  <a:pt x="799969" y="101600"/>
                  <a:pt x="794042" y="152400"/>
                </a:cubicBezTo>
                <a:cubicBezTo>
                  <a:pt x="788115" y="203200"/>
                  <a:pt x="771182" y="260773"/>
                  <a:pt x="768642" y="304800"/>
                </a:cubicBezTo>
                <a:cubicBezTo>
                  <a:pt x="766102" y="348827"/>
                  <a:pt x="807589" y="372533"/>
                  <a:pt x="778802" y="416560"/>
                </a:cubicBezTo>
                <a:cubicBezTo>
                  <a:pt x="750015" y="460587"/>
                  <a:pt x="639102" y="509693"/>
                  <a:pt x="595922" y="568960"/>
                </a:cubicBezTo>
                <a:cubicBezTo>
                  <a:pt x="552742" y="628227"/>
                  <a:pt x="539195" y="706120"/>
                  <a:pt x="519722" y="772160"/>
                </a:cubicBezTo>
                <a:cubicBezTo>
                  <a:pt x="500249" y="838200"/>
                  <a:pt x="502789" y="908473"/>
                  <a:pt x="479082" y="965200"/>
                </a:cubicBezTo>
                <a:cubicBezTo>
                  <a:pt x="455375" y="1021927"/>
                  <a:pt x="419815" y="1053253"/>
                  <a:pt x="377482" y="1112520"/>
                </a:cubicBezTo>
                <a:cubicBezTo>
                  <a:pt x="335149" y="1171787"/>
                  <a:pt x="275035" y="1268307"/>
                  <a:pt x="225082" y="1320800"/>
                </a:cubicBezTo>
                <a:cubicBezTo>
                  <a:pt x="175129" y="1373293"/>
                  <a:pt x="110782" y="1391920"/>
                  <a:pt x="77762" y="1427480"/>
                </a:cubicBezTo>
                <a:cubicBezTo>
                  <a:pt x="44742" y="1463040"/>
                  <a:pt x="39662" y="1499447"/>
                  <a:pt x="26962" y="1534160"/>
                </a:cubicBezTo>
                <a:cubicBezTo>
                  <a:pt x="14262" y="1568873"/>
                  <a:pt x="1562" y="1615440"/>
                  <a:pt x="1562" y="1635760"/>
                </a:cubicBezTo>
                <a:cubicBezTo>
                  <a:pt x="1562" y="1656080"/>
                  <a:pt x="-9445" y="1669627"/>
                  <a:pt x="26962" y="1656080"/>
                </a:cubicBezTo>
                <a:cubicBezTo>
                  <a:pt x="63369" y="1642533"/>
                  <a:pt x="220002" y="1554480"/>
                  <a:pt x="220002" y="1554480"/>
                </a:cubicBezTo>
                <a:cubicBezTo>
                  <a:pt x="301282" y="1511300"/>
                  <a:pt x="424895" y="1439333"/>
                  <a:pt x="514642" y="1397000"/>
                </a:cubicBezTo>
                <a:cubicBezTo>
                  <a:pt x="604389" y="1354667"/>
                  <a:pt x="687362" y="1349587"/>
                  <a:pt x="758482" y="1300480"/>
                </a:cubicBezTo>
                <a:cubicBezTo>
                  <a:pt x="829602" y="1251373"/>
                  <a:pt x="903262" y="1137073"/>
                  <a:pt x="941362" y="1102360"/>
                </a:cubicBezTo>
                <a:cubicBezTo>
                  <a:pt x="979462" y="1067647"/>
                  <a:pt x="965069" y="1082887"/>
                  <a:pt x="987082" y="1092200"/>
                </a:cubicBezTo>
                <a:cubicBezTo>
                  <a:pt x="1009095" y="1101513"/>
                  <a:pt x="1044655" y="1137920"/>
                  <a:pt x="1073442" y="1158240"/>
                </a:cubicBezTo>
                <a:cubicBezTo>
                  <a:pt x="1102229" y="1178560"/>
                  <a:pt x="1131862" y="1216660"/>
                  <a:pt x="1159802" y="1214120"/>
                </a:cubicBezTo>
                <a:cubicBezTo>
                  <a:pt x="1187742" y="1211580"/>
                  <a:pt x="1199595" y="1175173"/>
                  <a:pt x="1241082" y="1143000"/>
                </a:cubicBezTo>
                <a:cubicBezTo>
                  <a:pt x="1282569" y="1110827"/>
                  <a:pt x="1365542" y="1059180"/>
                  <a:pt x="1408722" y="1021080"/>
                </a:cubicBezTo>
                <a:cubicBezTo>
                  <a:pt x="1451902" y="982980"/>
                  <a:pt x="1463755" y="923713"/>
                  <a:pt x="1500162" y="914400"/>
                </a:cubicBezTo>
                <a:cubicBezTo>
                  <a:pt x="1536569" y="905087"/>
                  <a:pt x="1589909" y="937260"/>
                  <a:pt x="1627162" y="965200"/>
                </a:cubicBezTo>
                <a:cubicBezTo>
                  <a:pt x="1664415" y="993140"/>
                  <a:pt x="1698282" y="1039707"/>
                  <a:pt x="1723682" y="1082040"/>
                </a:cubicBezTo>
                <a:cubicBezTo>
                  <a:pt x="1749082" y="1124373"/>
                  <a:pt x="1761782" y="1193800"/>
                  <a:pt x="1779562" y="1219200"/>
                </a:cubicBezTo>
                <a:cubicBezTo>
                  <a:pt x="1797342" y="1244600"/>
                  <a:pt x="1813429" y="1259840"/>
                  <a:pt x="1830362" y="1234440"/>
                </a:cubicBezTo>
                <a:cubicBezTo>
                  <a:pt x="1847295" y="1209040"/>
                  <a:pt x="1861689" y="1112520"/>
                  <a:pt x="1881162" y="1066800"/>
                </a:cubicBezTo>
                <a:cubicBezTo>
                  <a:pt x="1900635" y="1021080"/>
                  <a:pt x="1921802" y="975360"/>
                  <a:pt x="1947202" y="960120"/>
                </a:cubicBezTo>
                <a:cubicBezTo>
                  <a:pt x="1972602" y="944880"/>
                  <a:pt x="2003929" y="964353"/>
                  <a:pt x="2033562" y="975360"/>
                </a:cubicBezTo>
                <a:cubicBezTo>
                  <a:pt x="2063195" y="986367"/>
                  <a:pt x="2097909" y="1022773"/>
                  <a:pt x="2125002" y="1026160"/>
                </a:cubicBezTo>
                <a:cubicBezTo>
                  <a:pt x="2152095" y="1029547"/>
                  <a:pt x="2183422" y="1030393"/>
                  <a:pt x="2196122" y="995680"/>
                </a:cubicBezTo>
                <a:cubicBezTo>
                  <a:pt x="2208822" y="960967"/>
                  <a:pt x="2183422" y="866140"/>
                  <a:pt x="2201202" y="817880"/>
                </a:cubicBezTo>
                <a:cubicBezTo>
                  <a:pt x="2218982" y="769620"/>
                  <a:pt x="2262162" y="737447"/>
                  <a:pt x="2302802" y="706120"/>
                </a:cubicBezTo>
                <a:cubicBezTo>
                  <a:pt x="2343442" y="674793"/>
                  <a:pt x="2428955" y="618067"/>
                  <a:pt x="2445042" y="629920"/>
                </a:cubicBezTo>
                <a:cubicBezTo>
                  <a:pt x="2461129" y="641773"/>
                  <a:pt x="2390855" y="728133"/>
                  <a:pt x="2399322" y="777240"/>
                </a:cubicBezTo>
                <a:cubicBezTo>
                  <a:pt x="2407789" y="826347"/>
                  <a:pt x="2452662" y="882227"/>
                  <a:pt x="2495842" y="924560"/>
                </a:cubicBezTo>
                <a:cubicBezTo>
                  <a:pt x="2539022" y="966893"/>
                  <a:pt x="2618609" y="1005840"/>
                  <a:pt x="2658402" y="1031240"/>
                </a:cubicBezTo>
                <a:cubicBezTo>
                  <a:pt x="2698195" y="1056640"/>
                  <a:pt x="2726982" y="1046480"/>
                  <a:pt x="2734602" y="1076960"/>
                </a:cubicBezTo>
                <a:cubicBezTo>
                  <a:pt x="2742222" y="1107440"/>
                  <a:pt x="2711742" y="1176020"/>
                  <a:pt x="2704122" y="1214120"/>
                </a:cubicBezTo>
                <a:cubicBezTo>
                  <a:pt x="2696502" y="1252220"/>
                  <a:pt x="2664329" y="1289473"/>
                  <a:pt x="2688882" y="1305560"/>
                </a:cubicBezTo>
                <a:cubicBezTo>
                  <a:pt x="2713435" y="1321647"/>
                  <a:pt x="2808262" y="1311487"/>
                  <a:pt x="2851442" y="1310640"/>
                </a:cubicBezTo>
                <a:cubicBezTo>
                  <a:pt x="2894622" y="1309793"/>
                  <a:pt x="2919175" y="1287780"/>
                  <a:pt x="2947962" y="1300480"/>
                </a:cubicBezTo>
                <a:cubicBezTo>
                  <a:pt x="2976749" y="1313180"/>
                  <a:pt x="2993682" y="1354667"/>
                  <a:pt x="3024162" y="1386840"/>
                </a:cubicBezTo>
                <a:cubicBezTo>
                  <a:pt x="3054642" y="1419013"/>
                  <a:pt x="3094435" y="1466427"/>
                  <a:pt x="3130842" y="1493520"/>
                </a:cubicBezTo>
                <a:cubicBezTo>
                  <a:pt x="3167249" y="1520613"/>
                  <a:pt x="3212122" y="1524847"/>
                  <a:pt x="3242602" y="1549400"/>
                </a:cubicBezTo>
                <a:cubicBezTo>
                  <a:pt x="3273082" y="1573953"/>
                  <a:pt x="3328962" y="1609513"/>
                  <a:pt x="3313722" y="1640840"/>
                </a:cubicBezTo>
                <a:cubicBezTo>
                  <a:pt x="3298482" y="1672167"/>
                  <a:pt x="3202808" y="1717887"/>
                  <a:pt x="3151162" y="1737360"/>
                </a:cubicBezTo>
                <a:cubicBezTo>
                  <a:pt x="3099516" y="1756833"/>
                  <a:pt x="3037709" y="1759373"/>
                  <a:pt x="3003842" y="1757680"/>
                </a:cubicBezTo>
                <a:cubicBezTo>
                  <a:pt x="2969975" y="1755987"/>
                  <a:pt x="2977595" y="1722967"/>
                  <a:pt x="2947962" y="1727200"/>
                </a:cubicBezTo>
                <a:cubicBezTo>
                  <a:pt x="2918329" y="1731433"/>
                  <a:pt x="2896315" y="1794087"/>
                  <a:pt x="2826042" y="1783080"/>
                </a:cubicBezTo>
                <a:cubicBezTo>
                  <a:pt x="2755769" y="1772073"/>
                  <a:pt x="2588129" y="1688253"/>
                  <a:pt x="2526322" y="1661160"/>
                </a:cubicBezTo>
                <a:cubicBezTo>
                  <a:pt x="2464515" y="1634067"/>
                  <a:pt x="2483142" y="1625600"/>
                  <a:pt x="2455202" y="1620520"/>
                </a:cubicBezTo>
                <a:cubicBezTo>
                  <a:pt x="2427262" y="1615440"/>
                  <a:pt x="2384929" y="1623907"/>
                  <a:pt x="2358682" y="1630680"/>
                </a:cubicBezTo>
                <a:cubicBezTo>
                  <a:pt x="2332435" y="1637453"/>
                  <a:pt x="2340055" y="1644227"/>
                  <a:pt x="2297722" y="1661160"/>
                </a:cubicBezTo>
                <a:cubicBezTo>
                  <a:pt x="2255389" y="1678093"/>
                  <a:pt x="2144475" y="1699260"/>
                  <a:pt x="2104682" y="1732280"/>
                </a:cubicBezTo>
                <a:cubicBezTo>
                  <a:pt x="2064889" y="1765300"/>
                  <a:pt x="2065735" y="1829647"/>
                  <a:pt x="2058962" y="1859280"/>
                </a:cubicBezTo>
                <a:cubicBezTo>
                  <a:pt x="2052189" y="1888913"/>
                  <a:pt x="2068275" y="1902460"/>
                  <a:pt x="2064042" y="1910080"/>
                </a:cubicBezTo>
                <a:cubicBezTo>
                  <a:pt x="2059809" y="1917700"/>
                  <a:pt x="2054729" y="1930400"/>
                  <a:pt x="2033562" y="1905000"/>
                </a:cubicBezTo>
                <a:cubicBezTo>
                  <a:pt x="2012395" y="1879600"/>
                  <a:pt x="1976835" y="1788160"/>
                  <a:pt x="1937042" y="1757680"/>
                </a:cubicBezTo>
                <a:cubicBezTo>
                  <a:pt x="1897249" y="1727200"/>
                  <a:pt x="1839675" y="1740747"/>
                  <a:pt x="1794802" y="1722120"/>
                </a:cubicBezTo>
                <a:cubicBezTo>
                  <a:pt x="1749929" y="1703493"/>
                  <a:pt x="1710135" y="1678940"/>
                  <a:pt x="1667802" y="1645920"/>
                </a:cubicBezTo>
                <a:cubicBezTo>
                  <a:pt x="1625469" y="1612900"/>
                  <a:pt x="1588215" y="1544320"/>
                  <a:pt x="1540802" y="1524000"/>
                </a:cubicBezTo>
                <a:cubicBezTo>
                  <a:pt x="1493389" y="1503680"/>
                  <a:pt x="1429042" y="1504527"/>
                  <a:pt x="1383322" y="1524000"/>
                </a:cubicBezTo>
                <a:cubicBezTo>
                  <a:pt x="1337602" y="1543473"/>
                  <a:pt x="1305429" y="1608667"/>
                  <a:pt x="1266482" y="1640840"/>
                </a:cubicBezTo>
                <a:cubicBezTo>
                  <a:pt x="1227535" y="1673013"/>
                  <a:pt x="1199595" y="1703493"/>
                  <a:pt x="1149642" y="1717040"/>
                </a:cubicBezTo>
                <a:cubicBezTo>
                  <a:pt x="1099689" y="1730587"/>
                  <a:pt x="1020102" y="1718733"/>
                  <a:pt x="966762" y="1722120"/>
                </a:cubicBezTo>
                <a:cubicBezTo>
                  <a:pt x="913422" y="1725507"/>
                  <a:pt x="879555" y="1711113"/>
                  <a:pt x="829602" y="1737360"/>
                </a:cubicBezTo>
                <a:cubicBezTo>
                  <a:pt x="779649" y="1763607"/>
                  <a:pt x="712762" y="1835573"/>
                  <a:pt x="667042" y="1879600"/>
                </a:cubicBezTo>
                <a:cubicBezTo>
                  <a:pt x="621322" y="1923627"/>
                  <a:pt x="560362" y="1960880"/>
                  <a:pt x="555282" y="2001520"/>
                </a:cubicBezTo>
                <a:cubicBezTo>
                  <a:pt x="550202" y="2042160"/>
                  <a:pt x="588302" y="2098040"/>
                  <a:pt x="636562" y="2123440"/>
                </a:cubicBezTo>
                <a:cubicBezTo>
                  <a:pt x="684822" y="2148840"/>
                  <a:pt x="783882" y="2141220"/>
                  <a:pt x="844842" y="2153920"/>
                </a:cubicBezTo>
                <a:cubicBezTo>
                  <a:pt x="905802" y="2166620"/>
                  <a:pt x="971842" y="2174240"/>
                  <a:pt x="1002322" y="2199640"/>
                </a:cubicBezTo>
                <a:cubicBezTo>
                  <a:pt x="1032802" y="2225040"/>
                  <a:pt x="1043809" y="2259753"/>
                  <a:pt x="1027722" y="2306320"/>
                </a:cubicBezTo>
                <a:cubicBezTo>
                  <a:pt x="1011635" y="2352887"/>
                  <a:pt x="921042" y="2420620"/>
                  <a:pt x="905802" y="2479040"/>
                </a:cubicBezTo>
                <a:cubicBezTo>
                  <a:pt x="890562" y="2537460"/>
                  <a:pt x="906649" y="2607733"/>
                  <a:pt x="936282" y="2656840"/>
                </a:cubicBezTo>
                <a:cubicBezTo>
                  <a:pt x="965915" y="2705947"/>
                  <a:pt x="1026875" y="2755900"/>
                  <a:pt x="1083602" y="2773680"/>
                </a:cubicBezTo>
                <a:cubicBezTo>
                  <a:pt x="1140329" y="2791460"/>
                  <a:pt x="1225842" y="2791460"/>
                  <a:pt x="1276642" y="2763520"/>
                </a:cubicBezTo>
                <a:cubicBezTo>
                  <a:pt x="1327442" y="2735580"/>
                  <a:pt x="1333369" y="2652607"/>
                  <a:pt x="1388402" y="2606040"/>
                </a:cubicBezTo>
                <a:cubicBezTo>
                  <a:pt x="1443435" y="2559473"/>
                  <a:pt x="1556889" y="2506133"/>
                  <a:pt x="1606842" y="2484120"/>
                </a:cubicBezTo>
                <a:cubicBezTo>
                  <a:pt x="1656795" y="2462107"/>
                  <a:pt x="1660182" y="2447713"/>
                  <a:pt x="1688122" y="2473960"/>
                </a:cubicBezTo>
                <a:cubicBezTo>
                  <a:pt x="1716062" y="2500207"/>
                  <a:pt x="1769402" y="2593340"/>
                  <a:pt x="1774482" y="2641600"/>
                </a:cubicBezTo>
                <a:cubicBezTo>
                  <a:pt x="1779562" y="2689860"/>
                  <a:pt x="1734689" y="2731347"/>
                  <a:pt x="1718602" y="2763520"/>
                </a:cubicBezTo>
                <a:cubicBezTo>
                  <a:pt x="1702515" y="2795693"/>
                  <a:pt x="1674575" y="2803313"/>
                  <a:pt x="1677962" y="2834640"/>
                </a:cubicBezTo>
                <a:cubicBezTo>
                  <a:pt x="1681349" y="2865967"/>
                  <a:pt x="1740615" y="2912533"/>
                  <a:pt x="1738922" y="2951480"/>
                </a:cubicBezTo>
                <a:cubicBezTo>
                  <a:pt x="1737229" y="2990427"/>
                  <a:pt x="1710982" y="3039533"/>
                  <a:pt x="1667802" y="3068320"/>
                </a:cubicBezTo>
                <a:cubicBezTo>
                  <a:pt x="1624622" y="3097107"/>
                  <a:pt x="1558582" y="3094567"/>
                  <a:pt x="1479842" y="3124200"/>
                </a:cubicBezTo>
                <a:cubicBezTo>
                  <a:pt x="1401102" y="3153833"/>
                  <a:pt x="1274102" y="3213947"/>
                  <a:pt x="1195362" y="3246120"/>
                </a:cubicBezTo>
                <a:cubicBezTo>
                  <a:pt x="1116622" y="3278293"/>
                  <a:pt x="1060742" y="3309620"/>
                  <a:pt x="1007402" y="3317240"/>
                </a:cubicBezTo>
                <a:cubicBezTo>
                  <a:pt x="954062" y="3324860"/>
                  <a:pt x="912575" y="3296073"/>
                  <a:pt x="875322" y="3291840"/>
                </a:cubicBezTo>
                <a:cubicBezTo>
                  <a:pt x="838069" y="3287607"/>
                  <a:pt x="811822" y="3277447"/>
                  <a:pt x="783882" y="3291840"/>
                </a:cubicBezTo>
                <a:cubicBezTo>
                  <a:pt x="755942" y="3306233"/>
                  <a:pt x="712762" y="3344333"/>
                  <a:pt x="707682" y="3378200"/>
                </a:cubicBezTo>
                <a:cubicBezTo>
                  <a:pt x="702602" y="3412067"/>
                  <a:pt x="705989" y="3461173"/>
                  <a:pt x="753402" y="3495040"/>
                </a:cubicBezTo>
                <a:cubicBezTo>
                  <a:pt x="800815" y="3528907"/>
                  <a:pt x="926122" y="3564467"/>
                  <a:pt x="992162" y="3581400"/>
                </a:cubicBezTo>
                <a:cubicBezTo>
                  <a:pt x="1058202" y="3598333"/>
                  <a:pt x="1106462" y="3585633"/>
                  <a:pt x="1149642" y="3596640"/>
                </a:cubicBezTo>
                <a:cubicBezTo>
                  <a:pt x="1192822" y="3607647"/>
                  <a:pt x="1230075" y="3616113"/>
                  <a:pt x="1251242" y="3647440"/>
                </a:cubicBezTo>
                <a:cubicBezTo>
                  <a:pt x="1272409" y="3678767"/>
                  <a:pt x="1278335" y="3754967"/>
                  <a:pt x="1276642" y="3784600"/>
                </a:cubicBezTo>
                <a:cubicBezTo>
                  <a:pt x="1274949" y="3814233"/>
                  <a:pt x="1258015" y="3819736"/>
                  <a:pt x="1241082" y="382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eeform 236"/>
          <p:cNvSpPr/>
          <p:nvPr/>
        </p:nvSpPr>
        <p:spPr>
          <a:xfrm>
            <a:off x="1761571" y="4942840"/>
            <a:ext cx="3570433" cy="3926840"/>
          </a:xfrm>
          <a:custGeom>
            <a:avLst/>
            <a:gdLst>
              <a:gd name="connsiteX0" fmla="*/ 1149269 w 3570433"/>
              <a:gd name="connsiteY0" fmla="*/ 3926840 h 3926840"/>
              <a:gd name="connsiteX1" fmla="*/ 1093389 w 3570433"/>
              <a:gd name="connsiteY1" fmla="*/ 3738880 h 3926840"/>
              <a:gd name="connsiteX2" fmla="*/ 940989 w 3570433"/>
              <a:gd name="connsiteY2" fmla="*/ 3627120 h 3926840"/>
              <a:gd name="connsiteX3" fmla="*/ 707309 w 3570433"/>
              <a:gd name="connsiteY3" fmla="*/ 3591560 h 3926840"/>
              <a:gd name="connsiteX4" fmla="*/ 570149 w 3570433"/>
              <a:gd name="connsiteY4" fmla="*/ 3530600 h 3926840"/>
              <a:gd name="connsiteX5" fmla="*/ 671749 w 3570433"/>
              <a:gd name="connsiteY5" fmla="*/ 3489960 h 3926840"/>
              <a:gd name="connsiteX6" fmla="*/ 905429 w 3570433"/>
              <a:gd name="connsiteY6" fmla="*/ 3423920 h 3926840"/>
              <a:gd name="connsiteX7" fmla="*/ 1093389 w 3570433"/>
              <a:gd name="connsiteY7" fmla="*/ 3327400 h 3926840"/>
              <a:gd name="connsiteX8" fmla="*/ 1240709 w 3570433"/>
              <a:gd name="connsiteY8" fmla="*/ 3266440 h 3926840"/>
              <a:gd name="connsiteX9" fmla="*/ 1474389 w 3570433"/>
              <a:gd name="connsiteY9" fmla="*/ 3296920 h 3926840"/>
              <a:gd name="connsiteX10" fmla="*/ 1525189 w 3570433"/>
              <a:gd name="connsiteY10" fmla="*/ 3266440 h 3926840"/>
              <a:gd name="connsiteX11" fmla="*/ 1535349 w 3570433"/>
              <a:gd name="connsiteY11" fmla="*/ 3154680 h 3926840"/>
              <a:gd name="connsiteX12" fmla="*/ 1596309 w 3570433"/>
              <a:gd name="connsiteY12" fmla="*/ 2992120 h 3926840"/>
              <a:gd name="connsiteX13" fmla="*/ 1581069 w 3570433"/>
              <a:gd name="connsiteY13" fmla="*/ 2890520 h 3926840"/>
              <a:gd name="connsiteX14" fmla="*/ 1601389 w 3570433"/>
              <a:gd name="connsiteY14" fmla="*/ 2829560 h 3926840"/>
              <a:gd name="connsiteX15" fmla="*/ 1667429 w 3570433"/>
              <a:gd name="connsiteY15" fmla="*/ 2788920 h 3926840"/>
              <a:gd name="connsiteX16" fmla="*/ 1504869 w 3570433"/>
              <a:gd name="connsiteY16" fmla="*/ 2555240 h 3926840"/>
              <a:gd name="connsiteX17" fmla="*/ 1530269 w 3570433"/>
              <a:gd name="connsiteY17" fmla="*/ 2397760 h 3926840"/>
              <a:gd name="connsiteX18" fmla="*/ 1657269 w 3570433"/>
              <a:gd name="connsiteY18" fmla="*/ 2336800 h 3926840"/>
              <a:gd name="connsiteX19" fmla="*/ 1941749 w 3570433"/>
              <a:gd name="connsiteY19" fmla="*/ 2204720 h 3926840"/>
              <a:gd name="connsiteX20" fmla="*/ 1926509 w 3570433"/>
              <a:gd name="connsiteY20" fmla="*/ 1930400 h 3926840"/>
              <a:gd name="connsiteX21" fmla="*/ 2134789 w 3570433"/>
              <a:gd name="connsiteY21" fmla="*/ 1823720 h 3926840"/>
              <a:gd name="connsiteX22" fmla="*/ 2393869 w 3570433"/>
              <a:gd name="connsiteY22" fmla="*/ 1925320 h 3926840"/>
              <a:gd name="connsiteX23" fmla="*/ 2673269 w 3570433"/>
              <a:gd name="connsiteY23" fmla="*/ 1915160 h 3926840"/>
              <a:gd name="connsiteX24" fmla="*/ 3074589 w 3570433"/>
              <a:gd name="connsiteY24" fmla="*/ 1899920 h 3926840"/>
              <a:gd name="connsiteX25" fmla="*/ 3166029 w 3570433"/>
              <a:gd name="connsiteY25" fmla="*/ 2072640 h 3926840"/>
              <a:gd name="connsiteX26" fmla="*/ 3353989 w 3570433"/>
              <a:gd name="connsiteY26" fmla="*/ 2108200 h 3926840"/>
              <a:gd name="connsiteX27" fmla="*/ 3445429 w 3570433"/>
              <a:gd name="connsiteY27" fmla="*/ 2047240 h 3926840"/>
              <a:gd name="connsiteX28" fmla="*/ 3547029 w 3570433"/>
              <a:gd name="connsiteY28" fmla="*/ 2047240 h 3926840"/>
              <a:gd name="connsiteX29" fmla="*/ 3557189 w 3570433"/>
              <a:gd name="connsiteY29" fmla="*/ 1950720 h 3926840"/>
              <a:gd name="connsiteX30" fmla="*/ 3389549 w 3570433"/>
              <a:gd name="connsiteY30" fmla="*/ 1884680 h 3926840"/>
              <a:gd name="connsiteX31" fmla="*/ 3328589 w 3570433"/>
              <a:gd name="connsiteY31" fmla="*/ 1717040 h 3926840"/>
              <a:gd name="connsiteX32" fmla="*/ 3094909 w 3570433"/>
              <a:gd name="connsiteY32" fmla="*/ 1640840 h 3926840"/>
              <a:gd name="connsiteX33" fmla="*/ 2952669 w 3570433"/>
              <a:gd name="connsiteY33" fmla="*/ 1559560 h 3926840"/>
              <a:gd name="connsiteX34" fmla="*/ 2840909 w 3570433"/>
              <a:gd name="connsiteY34" fmla="*/ 1483360 h 3926840"/>
              <a:gd name="connsiteX35" fmla="*/ 2739309 w 3570433"/>
              <a:gd name="connsiteY35" fmla="*/ 1310640 h 3926840"/>
              <a:gd name="connsiteX36" fmla="*/ 2541189 w 3570433"/>
              <a:gd name="connsiteY36" fmla="*/ 1280160 h 3926840"/>
              <a:gd name="connsiteX37" fmla="*/ 2551349 w 3570433"/>
              <a:gd name="connsiteY37" fmla="*/ 1092200 h 3926840"/>
              <a:gd name="connsiteX38" fmla="*/ 2444669 w 3570433"/>
              <a:gd name="connsiteY38" fmla="*/ 1046480 h 3926840"/>
              <a:gd name="connsiteX39" fmla="*/ 2251629 w 3570433"/>
              <a:gd name="connsiteY39" fmla="*/ 944880 h 3926840"/>
              <a:gd name="connsiteX40" fmla="*/ 2231309 w 3570433"/>
              <a:gd name="connsiteY40" fmla="*/ 873760 h 3926840"/>
              <a:gd name="connsiteX41" fmla="*/ 2343069 w 3570433"/>
              <a:gd name="connsiteY41" fmla="*/ 670560 h 3926840"/>
              <a:gd name="connsiteX42" fmla="*/ 2302429 w 3570433"/>
              <a:gd name="connsiteY42" fmla="*/ 553720 h 3926840"/>
              <a:gd name="connsiteX43" fmla="*/ 2038269 w 3570433"/>
              <a:gd name="connsiteY43" fmla="*/ 726440 h 3926840"/>
              <a:gd name="connsiteX44" fmla="*/ 1784269 w 3570433"/>
              <a:gd name="connsiteY44" fmla="*/ 960120 h 3926840"/>
              <a:gd name="connsiteX45" fmla="*/ 1621709 w 3570433"/>
              <a:gd name="connsiteY45" fmla="*/ 949960 h 3926840"/>
              <a:gd name="connsiteX46" fmla="*/ 1530269 w 3570433"/>
              <a:gd name="connsiteY46" fmla="*/ 1107440 h 3926840"/>
              <a:gd name="connsiteX47" fmla="*/ 1311829 w 3570433"/>
              <a:gd name="connsiteY47" fmla="*/ 985520 h 3926840"/>
              <a:gd name="connsiteX48" fmla="*/ 1169589 w 3570433"/>
              <a:gd name="connsiteY48" fmla="*/ 960120 h 3926840"/>
              <a:gd name="connsiteX49" fmla="*/ 1007029 w 3570433"/>
              <a:gd name="connsiteY49" fmla="*/ 1071880 h 3926840"/>
              <a:gd name="connsiteX50" fmla="*/ 829229 w 3570433"/>
              <a:gd name="connsiteY50" fmla="*/ 1112520 h 3926840"/>
              <a:gd name="connsiteX51" fmla="*/ 732709 w 3570433"/>
              <a:gd name="connsiteY51" fmla="*/ 1132840 h 3926840"/>
              <a:gd name="connsiteX52" fmla="*/ 626029 w 3570433"/>
              <a:gd name="connsiteY52" fmla="*/ 1168400 h 3926840"/>
              <a:gd name="connsiteX53" fmla="*/ 519349 w 3570433"/>
              <a:gd name="connsiteY53" fmla="*/ 1275080 h 3926840"/>
              <a:gd name="connsiteX54" fmla="*/ 422829 w 3570433"/>
              <a:gd name="connsiteY54" fmla="*/ 1361440 h 3926840"/>
              <a:gd name="connsiteX55" fmla="*/ 270429 w 3570433"/>
              <a:gd name="connsiteY55" fmla="*/ 1437640 h 3926840"/>
              <a:gd name="connsiteX56" fmla="*/ 128189 w 3570433"/>
              <a:gd name="connsiteY56" fmla="*/ 1452880 h 3926840"/>
              <a:gd name="connsiteX57" fmla="*/ 1189 w 3570433"/>
              <a:gd name="connsiteY57" fmla="*/ 1508760 h 3926840"/>
              <a:gd name="connsiteX58" fmla="*/ 72309 w 3570433"/>
              <a:gd name="connsiteY58" fmla="*/ 1356360 h 3926840"/>
              <a:gd name="connsiteX59" fmla="*/ 199309 w 3570433"/>
              <a:gd name="connsiteY59" fmla="*/ 1163320 h 3926840"/>
              <a:gd name="connsiteX60" fmla="*/ 285669 w 3570433"/>
              <a:gd name="connsiteY60" fmla="*/ 970280 h 3926840"/>
              <a:gd name="connsiteX61" fmla="*/ 336469 w 3570433"/>
              <a:gd name="connsiteY61" fmla="*/ 751840 h 3926840"/>
              <a:gd name="connsiteX62" fmla="*/ 610789 w 3570433"/>
              <a:gd name="connsiteY62" fmla="*/ 563880 h 3926840"/>
              <a:gd name="connsiteX63" fmla="*/ 610789 w 3570433"/>
              <a:gd name="connsiteY63" fmla="*/ 452120 h 3926840"/>
              <a:gd name="connsiteX64" fmla="*/ 600629 w 3570433"/>
              <a:gd name="connsiteY64" fmla="*/ 259080 h 3926840"/>
              <a:gd name="connsiteX65" fmla="*/ 580309 w 3570433"/>
              <a:gd name="connsiteY65" fmla="*/ 71120 h 3926840"/>
              <a:gd name="connsiteX66" fmla="*/ 570149 w 3570433"/>
              <a:gd name="connsiteY66" fmla="*/ 0 h 392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570433" h="3926840">
                <a:moveTo>
                  <a:pt x="1149269" y="3926840"/>
                </a:moveTo>
                <a:cubicBezTo>
                  <a:pt x="1138685" y="3857836"/>
                  <a:pt x="1128102" y="3788833"/>
                  <a:pt x="1093389" y="3738880"/>
                </a:cubicBezTo>
                <a:cubicBezTo>
                  <a:pt x="1058676" y="3688927"/>
                  <a:pt x="1005336" y="3651673"/>
                  <a:pt x="940989" y="3627120"/>
                </a:cubicBezTo>
                <a:cubicBezTo>
                  <a:pt x="876642" y="3602567"/>
                  <a:pt x="769116" y="3607647"/>
                  <a:pt x="707309" y="3591560"/>
                </a:cubicBezTo>
                <a:cubicBezTo>
                  <a:pt x="645502" y="3575473"/>
                  <a:pt x="576076" y="3547533"/>
                  <a:pt x="570149" y="3530600"/>
                </a:cubicBezTo>
                <a:cubicBezTo>
                  <a:pt x="564222" y="3513667"/>
                  <a:pt x="615869" y="3507740"/>
                  <a:pt x="671749" y="3489960"/>
                </a:cubicBezTo>
                <a:cubicBezTo>
                  <a:pt x="727629" y="3472180"/>
                  <a:pt x="835156" y="3451013"/>
                  <a:pt x="905429" y="3423920"/>
                </a:cubicBezTo>
                <a:cubicBezTo>
                  <a:pt x="975702" y="3396827"/>
                  <a:pt x="1037509" y="3353647"/>
                  <a:pt x="1093389" y="3327400"/>
                </a:cubicBezTo>
                <a:cubicBezTo>
                  <a:pt x="1149269" y="3301153"/>
                  <a:pt x="1177209" y="3271520"/>
                  <a:pt x="1240709" y="3266440"/>
                </a:cubicBezTo>
                <a:cubicBezTo>
                  <a:pt x="1304209" y="3261360"/>
                  <a:pt x="1426976" y="3296920"/>
                  <a:pt x="1474389" y="3296920"/>
                </a:cubicBezTo>
                <a:cubicBezTo>
                  <a:pt x="1521802" y="3296920"/>
                  <a:pt x="1515029" y="3290147"/>
                  <a:pt x="1525189" y="3266440"/>
                </a:cubicBezTo>
                <a:cubicBezTo>
                  <a:pt x="1535349" y="3242733"/>
                  <a:pt x="1523496" y="3200400"/>
                  <a:pt x="1535349" y="3154680"/>
                </a:cubicBezTo>
                <a:cubicBezTo>
                  <a:pt x="1547202" y="3108960"/>
                  <a:pt x="1588689" y="3036147"/>
                  <a:pt x="1596309" y="2992120"/>
                </a:cubicBezTo>
                <a:cubicBezTo>
                  <a:pt x="1603929" y="2948093"/>
                  <a:pt x="1580222" y="2917613"/>
                  <a:pt x="1581069" y="2890520"/>
                </a:cubicBezTo>
                <a:cubicBezTo>
                  <a:pt x="1581916" y="2863427"/>
                  <a:pt x="1586996" y="2846493"/>
                  <a:pt x="1601389" y="2829560"/>
                </a:cubicBezTo>
                <a:cubicBezTo>
                  <a:pt x="1615782" y="2812627"/>
                  <a:pt x="1683516" y="2834640"/>
                  <a:pt x="1667429" y="2788920"/>
                </a:cubicBezTo>
                <a:cubicBezTo>
                  <a:pt x="1651342" y="2743200"/>
                  <a:pt x="1527729" y="2620433"/>
                  <a:pt x="1504869" y="2555240"/>
                </a:cubicBezTo>
                <a:cubicBezTo>
                  <a:pt x="1482009" y="2490047"/>
                  <a:pt x="1504869" y="2434167"/>
                  <a:pt x="1530269" y="2397760"/>
                </a:cubicBezTo>
                <a:cubicBezTo>
                  <a:pt x="1555669" y="2361353"/>
                  <a:pt x="1657269" y="2336800"/>
                  <a:pt x="1657269" y="2336800"/>
                </a:cubicBezTo>
                <a:cubicBezTo>
                  <a:pt x="1725849" y="2304627"/>
                  <a:pt x="1896876" y="2272453"/>
                  <a:pt x="1941749" y="2204720"/>
                </a:cubicBezTo>
                <a:cubicBezTo>
                  <a:pt x="1986622" y="2136987"/>
                  <a:pt x="1894336" y="1993900"/>
                  <a:pt x="1926509" y="1930400"/>
                </a:cubicBezTo>
                <a:cubicBezTo>
                  <a:pt x="1958682" y="1866900"/>
                  <a:pt x="2056896" y="1824567"/>
                  <a:pt x="2134789" y="1823720"/>
                </a:cubicBezTo>
                <a:cubicBezTo>
                  <a:pt x="2212682" y="1822873"/>
                  <a:pt x="2304122" y="1910080"/>
                  <a:pt x="2393869" y="1925320"/>
                </a:cubicBezTo>
                <a:cubicBezTo>
                  <a:pt x="2483616" y="1940560"/>
                  <a:pt x="2673269" y="1915160"/>
                  <a:pt x="2673269" y="1915160"/>
                </a:cubicBezTo>
                <a:cubicBezTo>
                  <a:pt x="2786722" y="1910927"/>
                  <a:pt x="2992462" y="1873673"/>
                  <a:pt x="3074589" y="1899920"/>
                </a:cubicBezTo>
                <a:cubicBezTo>
                  <a:pt x="3156716" y="1926167"/>
                  <a:pt x="3119462" y="2037927"/>
                  <a:pt x="3166029" y="2072640"/>
                </a:cubicBezTo>
                <a:cubicBezTo>
                  <a:pt x="3212596" y="2107353"/>
                  <a:pt x="3307422" y="2112433"/>
                  <a:pt x="3353989" y="2108200"/>
                </a:cubicBezTo>
                <a:cubicBezTo>
                  <a:pt x="3400556" y="2103967"/>
                  <a:pt x="3413256" y="2057400"/>
                  <a:pt x="3445429" y="2047240"/>
                </a:cubicBezTo>
                <a:cubicBezTo>
                  <a:pt x="3477602" y="2037080"/>
                  <a:pt x="3528402" y="2063327"/>
                  <a:pt x="3547029" y="2047240"/>
                </a:cubicBezTo>
                <a:cubicBezTo>
                  <a:pt x="3565656" y="2031153"/>
                  <a:pt x="3583436" y="1977813"/>
                  <a:pt x="3557189" y="1950720"/>
                </a:cubicBezTo>
                <a:cubicBezTo>
                  <a:pt x="3530942" y="1923627"/>
                  <a:pt x="3427649" y="1923627"/>
                  <a:pt x="3389549" y="1884680"/>
                </a:cubicBezTo>
                <a:cubicBezTo>
                  <a:pt x="3351449" y="1845733"/>
                  <a:pt x="3377696" y="1757680"/>
                  <a:pt x="3328589" y="1717040"/>
                </a:cubicBezTo>
                <a:cubicBezTo>
                  <a:pt x="3279482" y="1676400"/>
                  <a:pt x="3157562" y="1667087"/>
                  <a:pt x="3094909" y="1640840"/>
                </a:cubicBezTo>
                <a:cubicBezTo>
                  <a:pt x="3032256" y="1614593"/>
                  <a:pt x="2995002" y="1585807"/>
                  <a:pt x="2952669" y="1559560"/>
                </a:cubicBezTo>
                <a:cubicBezTo>
                  <a:pt x="2910336" y="1533313"/>
                  <a:pt x="2876469" y="1524847"/>
                  <a:pt x="2840909" y="1483360"/>
                </a:cubicBezTo>
                <a:cubicBezTo>
                  <a:pt x="2805349" y="1441873"/>
                  <a:pt x="2789262" y="1344507"/>
                  <a:pt x="2739309" y="1310640"/>
                </a:cubicBezTo>
                <a:cubicBezTo>
                  <a:pt x="2689356" y="1276773"/>
                  <a:pt x="2572516" y="1316567"/>
                  <a:pt x="2541189" y="1280160"/>
                </a:cubicBezTo>
                <a:cubicBezTo>
                  <a:pt x="2509862" y="1243753"/>
                  <a:pt x="2567436" y="1131147"/>
                  <a:pt x="2551349" y="1092200"/>
                </a:cubicBezTo>
                <a:cubicBezTo>
                  <a:pt x="2535262" y="1053253"/>
                  <a:pt x="2494622" y="1071033"/>
                  <a:pt x="2444669" y="1046480"/>
                </a:cubicBezTo>
                <a:cubicBezTo>
                  <a:pt x="2394716" y="1021927"/>
                  <a:pt x="2287189" y="973667"/>
                  <a:pt x="2251629" y="944880"/>
                </a:cubicBezTo>
                <a:cubicBezTo>
                  <a:pt x="2216069" y="916093"/>
                  <a:pt x="2216069" y="919480"/>
                  <a:pt x="2231309" y="873760"/>
                </a:cubicBezTo>
                <a:cubicBezTo>
                  <a:pt x="2246549" y="828040"/>
                  <a:pt x="2331216" y="723900"/>
                  <a:pt x="2343069" y="670560"/>
                </a:cubicBezTo>
                <a:cubicBezTo>
                  <a:pt x="2354922" y="617220"/>
                  <a:pt x="2353229" y="544407"/>
                  <a:pt x="2302429" y="553720"/>
                </a:cubicBezTo>
                <a:cubicBezTo>
                  <a:pt x="2251629" y="563033"/>
                  <a:pt x="2124629" y="658707"/>
                  <a:pt x="2038269" y="726440"/>
                </a:cubicBezTo>
                <a:cubicBezTo>
                  <a:pt x="1951909" y="794173"/>
                  <a:pt x="1853696" y="922867"/>
                  <a:pt x="1784269" y="960120"/>
                </a:cubicBezTo>
                <a:cubicBezTo>
                  <a:pt x="1714842" y="997373"/>
                  <a:pt x="1664042" y="925407"/>
                  <a:pt x="1621709" y="949960"/>
                </a:cubicBezTo>
                <a:cubicBezTo>
                  <a:pt x="1579376" y="974513"/>
                  <a:pt x="1581916" y="1101513"/>
                  <a:pt x="1530269" y="1107440"/>
                </a:cubicBezTo>
                <a:cubicBezTo>
                  <a:pt x="1478622" y="1113367"/>
                  <a:pt x="1371942" y="1010073"/>
                  <a:pt x="1311829" y="985520"/>
                </a:cubicBezTo>
                <a:cubicBezTo>
                  <a:pt x="1251716" y="960967"/>
                  <a:pt x="1220389" y="945727"/>
                  <a:pt x="1169589" y="960120"/>
                </a:cubicBezTo>
                <a:cubicBezTo>
                  <a:pt x="1118789" y="974513"/>
                  <a:pt x="1063756" y="1046480"/>
                  <a:pt x="1007029" y="1071880"/>
                </a:cubicBezTo>
                <a:cubicBezTo>
                  <a:pt x="950302" y="1097280"/>
                  <a:pt x="874949" y="1102360"/>
                  <a:pt x="829229" y="1112520"/>
                </a:cubicBezTo>
                <a:cubicBezTo>
                  <a:pt x="783509" y="1122680"/>
                  <a:pt x="766576" y="1123527"/>
                  <a:pt x="732709" y="1132840"/>
                </a:cubicBezTo>
                <a:cubicBezTo>
                  <a:pt x="698842" y="1142153"/>
                  <a:pt x="661589" y="1144693"/>
                  <a:pt x="626029" y="1168400"/>
                </a:cubicBezTo>
                <a:cubicBezTo>
                  <a:pt x="590469" y="1192107"/>
                  <a:pt x="553216" y="1242907"/>
                  <a:pt x="519349" y="1275080"/>
                </a:cubicBezTo>
                <a:cubicBezTo>
                  <a:pt x="485482" y="1307253"/>
                  <a:pt x="464316" y="1334347"/>
                  <a:pt x="422829" y="1361440"/>
                </a:cubicBezTo>
                <a:cubicBezTo>
                  <a:pt x="381342" y="1388533"/>
                  <a:pt x="319536" y="1422400"/>
                  <a:pt x="270429" y="1437640"/>
                </a:cubicBezTo>
                <a:cubicBezTo>
                  <a:pt x="221322" y="1452880"/>
                  <a:pt x="173062" y="1441027"/>
                  <a:pt x="128189" y="1452880"/>
                </a:cubicBezTo>
                <a:cubicBezTo>
                  <a:pt x="83316" y="1464733"/>
                  <a:pt x="10502" y="1524847"/>
                  <a:pt x="1189" y="1508760"/>
                </a:cubicBezTo>
                <a:cubicBezTo>
                  <a:pt x="-8124" y="1492673"/>
                  <a:pt x="39289" y="1413933"/>
                  <a:pt x="72309" y="1356360"/>
                </a:cubicBezTo>
                <a:cubicBezTo>
                  <a:pt x="105329" y="1298787"/>
                  <a:pt x="163749" y="1227667"/>
                  <a:pt x="199309" y="1163320"/>
                </a:cubicBezTo>
                <a:cubicBezTo>
                  <a:pt x="234869" y="1098973"/>
                  <a:pt x="262809" y="1038860"/>
                  <a:pt x="285669" y="970280"/>
                </a:cubicBezTo>
                <a:cubicBezTo>
                  <a:pt x="308529" y="901700"/>
                  <a:pt x="282282" y="819573"/>
                  <a:pt x="336469" y="751840"/>
                </a:cubicBezTo>
                <a:cubicBezTo>
                  <a:pt x="390656" y="684107"/>
                  <a:pt x="565069" y="613833"/>
                  <a:pt x="610789" y="563880"/>
                </a:cubicBezTo>
                <a:cubicBezTo>
                  <a:pt x="656509" y="513927"/>
                  <a:pt x="612482" y="502920"/>
                  <a:pt x="610789" y="452120"/>
                </a:cubicBezTo>
                <a:cubicBezTo>
                  <a:pt x="609096" y="401320"/>
                  <a:pt x="605709" y="322580"/>
                  <a:pt x="600629" y="259080"/>
                </a:cubicBezTo>
                <a:cubicBezTo>
                  <a:pt x="595549" y="195580"/>
                  <a:pt x="585389" y="114300"/>
                  <a:pt x="580309" y="71120"/>
                </a:cubicBezTo>
                <a:cubicBezTo>
                  <a:pt x="575229" y="27940"/>
                  <a:pt x="570996" y="20320"/>
                  <a:pt x="57014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/>
          <p:cNvSpPr/>
          <p:nvPr/>
        </p:nvSpPr>
        <p:spPr>
          <a:xfrm>
            <a:off x="1792603" y="1300480"/>
            <a:ext cx="1213894" cy="3627120"/>
          </a:xfrm>
          <a:custGeom>
            <a:avLst/>
            <a:gdLst>
              <a:gd name="connsiteX0" fmla="*/ 549277 w 1213894"/>
              <a:gd name="connsiteY0" fmla="*/ 3627120 h 3627120"/>
              <a:gd name="connsiteX1" fmla="*/ 559437 w 1213894"/>
              <a:gd name="connsiteY1" fmla="*/ 3576320 h 3627120"/>
              <a:gd name="connsiteX2" fmla="*/ 757557 w 1213894"/>
              <a:gd name="connsiteY2" fmla="*/ 3576320 h 3627120"/>
              <a:gd name="connsiteX3" fmla="*/ 874397 w 1213894"/>
              <a:gd name="connsiteY3" fmla="*/ 3510280 h 3627120"/>
              <a:gd name="connsiteX4" fmla="*/ 925197 w 1213894"/>
              <a:gd name="connsiteY4" fmla="*/ 3469640 h 3627120"/>
              <a:gd name="connsiteX5" fmla="*/ 1001397 w 1213894"/>
              <a:gd name="connsiteY5" fmla="*/ 3444240 h 3627120"/>
              <a:gd name="connsiteX6" fmla="*/ 1143637 w 1213894"/>
              <a:gd name="connsiteY6" fmla="*/ 3423920 h 3627120"/>
              <a:gd name="connsiteX7" fmla="*/ 1179197 w 1213894"/>
              <a:gd name="connsiteY7" fmla="*/ 3403600 h 3627120"/>
              <a:gd name="connsiteX8" fmla="*/ 1108077 w 1213894"/>
              <a:gd name="connsiteY8" fmla="*/ 3398520 h 3627120"/>
              <a:gd name="connsiteX9" fmla="*/ 854077 w 1213894"/>
              <a:gd name="connsiteY9" fmla="*/ 3403600 h 3627120"/>
              <a:gd name="connsiteX10" fmla="*/ 721997 w 1213894"/>
              <a:gd name="connsiteY10" fmla="*/ 3368040 h 3627120"/>
              <a:gd name="connsiteX11" fmla="*/ 513717 w 1213894"/>
              <a:gd name="connsiteY11" fmla="*/ 3246120 h 3627120"/>
              <a:gd name="connsiteX12" fmla="*/ 407037 w 1213894"/>
              <a:gd name="connsiteY12" fmla="*/ 3134360 h 3627120"/>
              <a:gd name="connsiteX13" fmla="*/ 401957 w 1213894"/>
              <a:gd name="connsiteY13" fmla="*/ 3042920 h 3627120"/>
              <a:gd name="connsiteX14" fmla="*/ 457837 w 1213894"/>
              <a:gd name="connsiteY14" fmla="*/ 2921000 h 3627120"/>
              <a:gd name="connsiteX15" fmla="*/ 640717 w 1213894"/>
              <a:gd name="connsiteY15" fmla="*/ 2804160 h 3627120"/>
              <a:gd name="connsiteX16" fmla="*/ 808357 w 1213894"/>
              <a:gd name="connsiteY16" fmla="*/ 2682240 h 3627120"/>
              <a:gd name="connsiteX17" fmla="*/ 859157 w 1213894"/>
              <a:gd name="connsiteY17" fmla="*/ 2611120 h 3627120"/>
              <a:gd name="connsiteX18" fmla="*/ 1031877 w 1213894"/>
              <a:gd name="connsiteY18" fmla="*/ 2641600 h 3627120"/>
              <a:gd name="connsiteX19" fmla="*/ 1113157 w 1213894"/>
              <a:gd name="connsiteY19" fmla="*/ 2397760 h 3627120"/>
              <a:gd name="connsiteX20" fmla="*/ 1189357 w 1213894"/>
              <a:gd name="connsiteY20" fmla="*/ 2148840 h 3627120"/>
              <a:gd name="connsiteX21" fmla="*/ 1204597 w 1213894"/>
              <a:gd name="connsiteY21" fmla="*/ 2098040 h 3627120"/>
              <a:gd name="connsiteX22" fmla="*/ 1057277 w 1213894"/>
              <a:gd name="connsiteY22" fmla="*/ 1950720 h 3627120"/>
              <a:gd name="connsiteX23" fmla="*/ 1016637 w 1213894"/>
              <a:gd name="connsiteY23" fmla="*/ 1706880 h 3627120"/>
              <a:gd name="connsiteX24" fmla="*/ 996317 w 1213894"/>
              <a:gd name="connsiteY24" fmla="*/ 1442720 h 3627120"/>
              <a:gd name="connsiteX25" fmla="*/ 970917 w 1213894"/>
              <a:gd name="connsiteY25" fmla="*/ 1402080 h 3627120"/>
              <a:gd name="connsiteX26" fmla="*/ 823597 w 1213894"/>
              <a:gd name="connsiteY26" fmla="*/ 1452880 h 3627120"/>
              <a:gd name="connsiteX27" fmla="*/ 549277 w 1213894"/>
              <a:gd name="connsiteY27" fmla="*/ 1290320 h 3627120"/>
              <a:gd name="connsiteX28" fmla="*/ 544197 w 1213894"/>
              <a:gd name="connsiteY28" fmla="*/ 1082040 h 3627120"/>
              <a:gd name="connsiteX29" fmla="*/ 412117 w 1213894"/>
              <a:gd name="connsiteY29" fmla="*/ 924560 h 3627120"/>
              <a:gd name="connsiteX30" fmla="*/ 280037 w 1213894"/>
              <a:gd name="connsiteY30" fmla="*/ 868680 h 3627120"/>
              <a:gd name="connsiteX31" fmla="*/ 188597 w 1213894"/>
              <a:gd name="connsiteY31" fmla="*/ 706120 h 3627120"/>
              <a:gd name="connsiteX32" fmla="*/ 10797 w 1213894"/>
              <a:gd name="connsiteY32" fmla="*/ 624840 h 3627120"/>
              <a:gd name="connsiteX33" fmla="*/ 20957 w 1213894"/>
              <a:gd name="connsiteY33" fmla="*/ 482600 h 3627120"/>
              <a:gd name="connsiteX34" fmla="*/ 31117 w 1213894"/>
              <a:gd name="connsiteY34" fmla="*/ 289560 h 3627120"/>
              <a:gd name="connsiteX35" fmla="*/ 71757 w 1213894"/>
              <a:gd name="connsiteY35" fmla="*/ 162560 h 3627120"/>
              <a:gd name="connsiteX36" fmla="*/ 188597 w 1213894"/>
              <a:gd name="connsiteY36" fmla="*/ 101600 h 3627120"/>
              <a:gd name="connsiteX37" fmla="*/ 269877 w 1213894"/>
              <a:gd name="connsiteY37" fmla="*/ 0 h 362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3894" h="3627120">
                <a:moveTo>
                  <a:pt x="549277" y="3627120"/>
                </a:moveTo>
                <a:cubicBezTo>
                  <a:pt x="537000" y="3605953"/>
                  <a:pt x="524724" y="3584787"/>
                  <a:pt x="559437" y="3576320"/>
                </a:cubicBezTo>
                <a:cubicBezTo>
                  <a:pt x="594150" y="3567853"/>
                  <a:pt x="705064" y="3587327"/>
                  <a:pt x="757557" y="3576320"/>
                </a:cubicBezTo>
                <a:cubicBezTo>
                  <a:pt x="810050" y="3565313"/>
                  <a:pt x="846457" y="3528060"/>
                  <a:pt x="874397" y="3510280"/>
                </a:cubicBezTo>
                <a:cubicBezTo>
                  <a:pt x="902337" y="3492500"/>
                  <a:pt x="904030" y="3480647"/>
                  <a:pt x="925197" y="3469640"/>
                </a:cubicBezTo>
                <a:cubicBezTo>
                  <a:pt x="946364" y="3458633"/>
                  <a:pt x="964990" y="3451860"/>
                  <a:pt x="1001397" y="3444240"/>
                </a:cubicBezTo>
                <a:cubicBezTo>
                  <a:pt x="1037804" y="3436620"/>
                  <a:pt x="1114004" y="3430693"/>
                  <a:pt x="1143637" y="3423920"/>
                </a:cubicBezTo>
                <a:cubicBezTo>
                  <a:pt x="1173270" y="3417147"/>
                  <a:pt x="1185124" y="3407833"/>
                  <a:pt x="1179197" y="3403600"/>
                </a:cubicBezTo>
                <a:cubicBezTo>
                  <a:pt x="1173270" y="3399367"/>
                  <a:pt x="1162264" y="3398520"/>
                  <a:pt x="1108077" y="3398520"/>
                </a:cubicBezTo>
                <a:cubicBezTo>
                  <a:pt x="1053890" y="3398520"/>
                  <a:pt x="918424" y="3408680"/>
                  <a:pt x="854077" y="3403600"/>
                </a:cubicBezTo>
                <a:cubicBezTo>
                  <a:pt x="789730" y="3398520"/>
                  <a:pt x="778724" y="3394287"/>
                  <a:pt x="721997" y="3368040"/>
                </a:cubicBezTo>
                <a:cubicBezTo>
                  <a:pt x="665270" y="3341793"/>
                  <a:pt x="566210" y="3285067"/>
                  <a:pt x="513717" y="3246120"/>
                </a:cubicBezTo>
                <a:cubicBezTo>
                  <a:pt x="461224" y="3207173"/>
                  <a:pt x="425664" y="3168227"/>
                  <a:pt x="407037" y="3134360"/>
                </a:cubicBezTo>
                <a:cubicBezTo>
                  <a:pt x="388410" y="3100493"/>
                  <a:pt x="393490" y="3078480"/>
                  <a:pt x="401957" y="3042920"/>
                </a:cubicBezTo>
                <a:cubicBezTo>
                  <a:pt x="410424" y="3007360"/>
                  <a:pt x="418044" y="2960793"/>
                  <a:pt x="457837" y="2921000"/>
                </a:cubicBezTo>
                <a:cubicBezTo>
                  <a:pt x="497630" y="2881207"/>
                  <a:pt x="582297" y="2843953"/>
                  <a:pt x="640717" y="2804160"/>
                </a:cubicBezTo>
                <a:cubicBezTo>
                  <a:pt x="699137" y="2764367"/>
                  <a:pt x="771950" y="2714413"/>
                  <a:pt x="808357" y="2682240"/>
                </a:cubicBezTo>
                <a:cubicBezTo>
                  <a:pt x="844764" y="2650067"/>
                  <a:pt x="821904" y="2617893"/>
                  <a:pt x="859157" y="2611120"/>
                </a:cubicBezTo>
                <a:cubicBezTo>
                  <a:pt x="896410" y="2604347"/>
                  <a:pt x="989544" y="2677160"/>
                  <a:pt x="1031877" y="2641600"/>
                </a:cubicBezTo>
                <a:cubicBezTo>
                  <a:pt x="1074210" y="2606040"/>
                  <a:pt x="1086910" y="2479887"/>
                  <a:pt x="1113157" y="2397760"/>
                </a:cubicBezTo>
                <a:cubicBezTo>
                  <a:pt x="1139404" y="2315633"/>
                  <a:pt x="1174117" y="2198793"/>
                  <a:pt x="1189357" y="2148840"/>
                </a:cubicBezTo>
                <a:cubicBezTo>
                  <a:pt x="1204597" y="2098887"/>
                  <a:pt x="1226610" y="2131060"/>
                  <a:pt x="1204597" y="2098040"/>
                </a:cubicBezTo>
                <a:cubicBezTo>
                  <a:pt x="1182584" y="2065020"/>
                  <a:pt x="1088604" y="2015913"/>
                  <a:pt x="1057277" y="1950720"/>
                </a:cubicBezTo>
                <a:cubicBezTo>
                  <a:pt x="1025950" y="1885527"/>
                  <a:pt x="1026797" y="1791547"/>
                  <a:pt x="1016637" y="1706880"/>
                </a:cubicBezTo>
                <a:cubicBezTo>
                  <a:pt x="1006477" y="1622213"/>
                  <a:pt x="1003937" y="1493520"/>
                  <a:pt x="996317" y="1442720"/>
                </a:cubicBezTo>
                <a:cubicBezTo>
                  <a:pt x="988697" y="1391920"/>
                  <a:pt x="999704" y="1400387"/>
                  <a:pt x="970917" y="1402080"/>
                </a:cubicBezTo>
                <a:cubicBezTo>
                  <a:pt x="942130" y="1403773"/>
                  <a:pt x="893870" y="1471507"/>
                  <a:pt x="823597" y="1452880"/>
                </a:cubicBezTo>
                <a:cubicBezTo>
                  <a:pt x="753324" y="1434253"/>
                  <a:pt x="595844" y="1352127"/>
                  <a:pt x="549277" y="1290320"/>
                </a:cubicBezTo>
                <a:cubicBezTo>
                  <a:pt x="502710" y="1228513"/>
                  <a:pt x="567057" y="1143000"/>
                  <a:pt x="544197" y="1082040"/>
                </a:cubicBezTo>
                <a:cubicBezTo>
                  <a:pt x="521337" y="1021080"/>
                  <a:pt x="456144" y="960120"/>
                  <a:pt x="412117" y="924560"/>
                </a:cubicBezTo>
                <a:cubicBezTo>
                  <a:pt x="368090" y="889000"/>
                  <a:pt x="317290" y="905087"/>
                  <a:pt x="280037" y="868680"/>
                </a:cubicBezTo>
                <a:cubicBezTo>
                  <a:pt x="242784" y="832273"/>
                  <a:pt x="233470" y="746760"/>
                  <a:pt x="188597" y="706120"/>
                </a:cubicBezTo>
                <a:cubicBezTo>
                  <a:pt x="143724" y="665480"/>
                  <a:pt x="38737" y="662093"/>
                  <a:pt x="10797" y="624840"/>
                </a:cubicBezTo>
                <a:cubicBezTo>
                  <a:pt x="-17143" y="587587"/>
                  <a:pt x="17570" y="538480"/>
                  <a:pt x="20957" y="482600"/>
                </a:cubicBezTo>
                <a:cubicBezTo>
                  <a:pt x="24344" y="426720"/>
                  <a:pt x="22650" y="342900"/>
                  <a:pt x="31117" y="289560"/>
                </a:cubicBezTo>
                <a:cubicBezTo>
                  <a:pt x="39584" y="236220"/>
                  <a:pt x="45510" y="193887"/>
                  <a:pt x="71757" y="162560"/>
                </a:cubicBezTo>
                <a:cubicBezTo>
                  <a:pt x="98004" y="131233"/>
                  <a:pt x="155577" y="128693"/>
                  <a:pt x="188597" y="101600"/>
                </a:cubicBezTo>
                <a:cubicBezTo>
                  <a:pt x="221617" y="74507"/>
                  <a:pt x="245747" y="37253"/>
                  <a:pt x="269877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/>
          <p:cNvSpPr/>
          <p:nvPr/>
        </p:nvSpPr>
        <p:spPr>
          <a:xfrm>
            <a:off x="2998690" y="1300480"/>
            <a:ext cx="532784" cy="295853"/>
          </a:xfrm>
          <a:custGeom>
            <a:avLst/>
            <a:gdLst>
              <a:gd name="connsiteX0" fmla="*/ 69630 w 532784"/>
              <a:gd name="connsiteY0" fmla="*/ 0 h 295853"/>
              <a:gd name="connsiteX1" fmla="*/ 3590 w 532784"/>
              <a:gd name="connsiteY1" fmla="*/ 147320 h 295853"/>
              <a:gd name="connsiteX2" fmla="*/ 28990 w 532784"/>
              <a:gd name="connsiteY2" fmla="*/ 264160 h 295853"/>
              <a:gd name="connsiteX3" fmla="*/ 196630 w 532784"/>
              <a:gd name="connsiteY3" fmla="*/ 294640 h 295853"/>
              <a:gd name="connsiteX4" fmla="*/ 343950 w 532784"/>
              <a:gd name="connsiteY4" fmla="*/ 233680 h 295853"/>
              <a:gd name="connsiteX5" fmla="*/ 389670 w 532784"/>
              <a:gd name="connsiteY5" fmla="*/ 121920 h 295853"/>
              <a:gd name="connsiteX6" fmla="*/ 511590 w 532784"/>
              <a:gd name="connsiteY6" fmla="*/ 25400 h 295853"/>
              <a:gd name="connsiteX7" fmla="*/ 531910 w 532784"/>
              <a:gd name="connsiteY7" fmla="*/ 0 h 295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784" h="295853">
                <a:moveTo>
                  <a:pt x="69630" y="0"/>
                </a:moveTo>
                <a:cubicBezTo>
                  <a:pt x="39996" y="51646"/>
                  <a:pt x="10363" y="103293"/>
                  <a:pt x="3590" y="147320"/>
                </a:cubicBezTo>
                <a:cubicBezTo>
                  <a:pt x="-3183" y="191347"/>
                  <a:pt x="-3183" y="239607"/>
                  <a:pt x="28990" y="264160"/>
                </a:cubicBezTo>
                <a:cubicBezTo>
                  <a:pt x="61163" y="288713"/>
                  <a:pt x="144137" y="299720"/>
                  <a:pt x="196630" y="294640"/>
                </a:cubicBezTo>
                <a:cubicBezTo>
                  <a:pt x="249123" y="289560"/>
                  <a:pt x="311777" y="262467"/>
                  <a:pt x="343950" y="233680"/>
                </a:cubicBezTo>
                <a:cubicBezTo>
                  <a:pt x="376123" y="204893"/>
                  <a:pt x="361730" y="156633"/>
                  <a:pt x="389670" y="121920"/>
                </a:cubicBezTo>
                <a:cubicBezTo>
                  <a:pt x="417610" y="87207"/>
                  <a:pt x="487883" y="45720"/>
                  <a:pt x="511590" y="25400"/>
                </a:cubicBezTo>
                <a:cubicBezTo>
                  <a:pt x="535297" y="5080"/>
                  <a:pt x="533603" y="2540"/>
                  <a:pt x="5319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/>
          <p:cNvSpPr/>
          <p:nvPr/>
        </p:nvSpPr>
        <p:spPr>
          <a:xfrm>
            <a:off x="3117071" y="1290320"/>
            <a:ext cx="301769" cy="193056"/>
          </a:xfrm>
          <a:custGeom>
            <a:avLst/>
            <a:gdLst>
              <a:gd name="connsiteX0" fmla="*/ 78249 w 301769"/>
              <a:gd name="connsiteY0" fmla="*/ 10160 h 193056"/>
              <a:gd name="connsiteX1" fmla="*/ 2049 w 301769"/>
              <a:gd name="connsiteY1" fmla="*/ 132080 h 193056"/>
              <a:gd name="connsiteX2" fmla="*/ 32529 w 301769"/>
              <a:gd name="connsiteY2" fmla="*/ 193040 h 193056"/>
              <a:gd name="connsiteX3" fmla="*/ 144289 w 301769"/>
              <a:gd name="connsiteY3" fmla="*/ 127000 h 193056"/>
              <a:gd name="connsiteX4" fmla="*/ 230649 w 301769"/>
              <a:gd name="connsiteY4" fmla="*/ 76200 h 193056"/>
              <a:gd name="connsiteX5" fmla="*/ 301769 w 301769"/>
              <a:gd name="connsiteY5" fmla="*/ 0 h 1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69" h="193056">
                <a:moveTo>
                  <a:pt x="78249" y="10160"/>
                </a:moveTo>
                <a:cubicBezTo>
                  <a:pt x="43959" y="55880"/>
                  <a:pt x="9669" y="101600"/>
                  <a:pt x="2049" y="132080"/>
                </a:cubicBezTo>
                <a:cubicBezTo>
                  <a:pt x="-5571" y="162560"/>
                  <a:pt x="8822" y="193887"/>
                  <a:pt x="32529" y="193040"/>
                </a:cubicBezTo>
                <a:cubicBezTo>
                  <a:pt x="56236" y="192193"/>
                  <a:pt x="144289" y="127000"/>
                  <a:pt x="144289" y="127000"/>
                </a:cubicBezTo>
                <a:cubicBezTo>
                  <a:pt x="177309" y="107527"/>
                  <a:pt x="204402" y="97367"/>
                  <a:pt x="230649" y="76200"/>
                </a:cubicBezTo>
                <a:cubicBezTo>
                  <a:pt x="256896" y="55033"/>
                  <a:pt x="279332" y="27516"/>
                  <a:pt x="30176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/>
          <p:cNvSpPr/>
          <p:nvPr/>
        </p:nvSpPr>
        <p:spPr>
          <a:xfrm>
            <a:off x="5473558" y="6373367"/>
            <a:ext cx="313832" cy="340294"/>
          </a:xfrm>
          <a:custGeom>
            <a:avLst/>
            <a:gdLst>
              <a:gd name="connsiteX0" fmla="*/ 99202 w 313832"/>
              <a:gd name="connsiteY0" fmla="*/ 306833 h 340294"/>
              <a:gd name="connsiteX1" fmla="*/ 297322 w 313832"/>
              <a:gd name="connsiteY1" fmla="*/ 337313 h 340294"/>
              <a:gd name="connsiteX2" fmla="*/ 256682 w 313832"/>
              <a:gd name="connsiteY2" fmla="*/ 235713 h 340294"/>
              <a:gd name="connsiteX3" fmla="*/ 307482 w 313832"/>
              <a:gd name="connsiteY3" fmla="*/ 159513 h 340294"/>
              <a:gd name="connsiteX4" fmla="*/ 307482 w 313832"/>
              <a:gd name="connsiteY4" fmla="*/ 62993 h 340294"/>
              <a:gd name="connsiteX5" fmla="*/ 256682 w 313832"/>
              <a:gd name="connsiteY5" fmla="*/ 2033 h 340294"/>
              <a:gd name="connsiteX6" fmla="*/ 78882 w 313832"/>
              <a:gd name="connsiteY6" fmla="*/ 22353 h 340294"/>
              <a:gd name="connsiteX7" fmla="*/ 2682 w 313832"/>
              <a:gd name="connsiteY7" fmla="*/ 98553 h 340294"/>
              <a:gd name="connsiteX8" fmla="*/ 23002 w 313832"/>
              <a:gd name="connsiteY8" fmla="*/ 240793 h 340294"/>
              <a:gd name="connsiteX9" fmla="*/ 99202 w 313832"/>
              <a:gd name="connsiteY9" fmla="*/ 306833 h 34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3832" h="340294">
                <a:moveTo>
                  <a:pt x="99202" y="306833"/>
                </a:moveTo>
                <a:cubicBezTo>
                  <a:pt x="144922" y="322920"/>
                  <a:pt x="271075" y="349166"/>
                  <a:pt x="297322" y="337313"/>
                </a:cubicBezTo>
                <a:cubicBezTo>
                  <a:pt x="323569" y="325460"/>
                  <a:pt x="254989" y="265346"/>
                  <a:pt x="256682" y="235713"/>
                </a:cubicBezTo>
                <a:cubicBezTo>
                  <a:pt x="258375" y="206080"/>
                  <a:pt x="299015" y="188300"/>
                  <a:pt x="307482" y="159513"/>
                </a:cubicBezTo>
                <a:cubicBezTo>
                  <a:pt x="315949" y="130726"/>
                  <a:pt x="315949" y="89240"/>
                  <a:pt x="307482" y="62993"/>
                </a:cubicBezTo>
                <a:cubicBezTo>
                  <a:pt x="299015" y="36746"/>
                  <a:pt x="294782" y="8806"/>
                  <a:pt x="256682" y="2033"/>
                </a:cubicBezTo>
                <a:cubicBezTo>
                  <a:pt x="218582" y="-4740"/>
                  <a:pt x="121215" y="6266"/>
                  <a:pt x="78882" y="22353"/>
                </a:cubicBezTo>
                <a:cubicBezTo>
                  <a:pt x="36549" y="38440"/>
                  <a:pt x="11995" y="62146"/>
                  <a:pt x="2682" y="98553"/>
                </a:cubicBezTo>
                <a:cubicBezTo>
                  <a:pt x="-6631" y="134960"/>
                  <a:pt x="10302" y="209466"/>
                  <a:pt x="23002" y="240793"/>
                </a:cubicBezTo>
                <a:cubicBezTo>
                  <a:pt x="35702" y="272120"/>
                  <a:pt x="53482" y="290746"/>
                  <a:pt x="99202" y="30683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4992804" y="569855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77"/>
          <p:cNvSpPr/>
          <p:nvPr/>
        </p:nvSpPr>
        <p:spPr>
          <a:xfrm>
            <a:off x="3823253" y="8549875"/>
            <a:ext cx="102998" cy="243608"/>
          </a:xfrm>
          <a:custGeom>
            <a:avLst/>
            <a:gdLst>
              <a:gd name="connsiteX0" fmla="*/ 49612 w 102998"/>
              <a:gd name="connsiteY0" fmla="*/ 30245 h 243608"/>
              <a:gd name="connsiteX1" fmla="*/ 49612 w 102998"/>
              <a:gd name="connsiteY1" fmla="*/ 98825 h 243608"/>
              <a:gd name="connsiteX2" fmla="*/ 82 w 102998"/>
              <a:gd name="connsiteY2" fmla="*/ 167405 h 243608"/>
              <a:gd name="connsiteX3" fmla="*/ 62947 w 102998"/>
              <a:gd name="connsiteY3" fmla="*/ 230270 h 243608"/>
              <a:gd name="connsiteX4" fmla="*/ 91522 w 102998"/>
              <a:gd name="connsiteY4" fmla="*/ 235985 h 243608"/>
              <a:gd name="connsiteX5" fmla="*/ 102952 w 102998"/>
              <a:gd name="connsiteY5" fmla="*/ 142640 h 243608"/>
              <a:gd name="connsiteX6" fmla="*/ 95332 w 102998"/>
              <a:gd name="connsiteY6" fmla="*/ 102635 h 243608"/>
              <a:gd name="connsiteX7" fmla="*/ 89617 w 102998"/>
              <a:gd name="connsiteY7" fmla="*/ 62630 h 243608"/>
              <a:gd name="connsiteX8" fmla="*/ 93427 w 102998"/>
              <a:gd name="connsiteY8" fmla="*/ 1670 h 243608"/>
              <a:gd name="connsiteX9" fmla="*/ 49612 w 102998"/>
              <a:gd name="connsiteY9" fmla="*/ 30245 h 24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98" h="243608">
                <a:moveTo>
                  <a:pt x="49612" y="30245"/>
                </a:moveTo>
                <a:cubicBezTo>
                  <a:pt x="42309" y="46438"/>
                  <a:pt x="57867" y="75965"/>
                  <a:pt x="49612" y="98825"/>
                </a:cubicBezTo>
                <a:cubicBezTo>
                  <a:pt x="41357" y="121685"/>
                  <a:pt x="-2140" y="145498"/>
                  <a:pt x="82" y="167405"/>
                </a:cubicBezTo>
                <a:cubicBezTo>
                  <a:pt x="2304" y="189312"/>
                  <a:pt x="47707" y="218840"/>
                  <a:pt x="62947" y="230270"/>
                </a:cubicBezTo>
                <a:cubicBezTo>
                  <a:pt x="78187" y="241700"/>
                  <a:pt x="84855" y="250590"/>
                  <a:pt x="91522" y="235985"/>
                </a:cubicBezTo>
                <a:cubicBezTo>
                  <a:pt x="98190" y="221380"/>
                  <a:pt x="102317" y="164865"/>
                  <a:pt x="102952" y="142640"/>
                </a:cubicBezTo>
                <a:cubicBezTo>
                  <a:pt x="103587" y="120415"/>
                  <a:pt x="97554" y="115970"/>
                  <a:pt x="95332" y="102635"/>
                </a:cubicBezTo>
                <a:cubicBezTo>
                  <a:pt x="93110" y="89300"/>
                  <a:pt x="89934" y="79457"/>
                  <a:pt x="89617" y="62630"/>
                </a:cubicBezTo>
                <a:cubicBezTo>
                  <a:pt x="89300" y="45803"/>
                  <a:pt x="98189" y="9290"/>
                  <a:pt x="93427" y="1670"/>
                </a:cubicBezTo>
                <a:cubicBezTo>
                  <a:pt x="88665" y="-5950"/>
                  <a:pt x="56915" y="14052"/>
                  <a:pt x="49612" y="302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3921819" y="7445958"/>
            <a:ext cx="346578" cy="546869"/>
          </a:xfrm>
          <a:custGeom>
            <a:avLst/>
            <a:gdLst>
              <a:gd name="connsiteX0" fmla="*/ 59631 w 346578"/>
              <a:gd name="connsiteY0" fmla="*/ 539802 h 546869"/>
              <a:gd name="connsiteX1" fmla="*/ 120591 w 346578"/>
              <a:gd name="connsiteY1" fmla="*/ 532182 h 546869"/>
              <a:gd name="connsiteX2" fmla="*/ 154881 w 346578"/>
              <a:gd name="connsiteY2" fmla="*/ 429312 h 546869"/>
              <a:gd name="connsiteX3" fmla="*/ 208221 w 346578"/>
              <a:gd name="connsiteY3" fmla="*/ 383592 h 546869"/>
              <a:gd name="connsiteX4" fmla="*/ 238701 w 346578"/>
              <a:gd name="connsiteY4" fmla="*/ 311202 h 546869"/>
              <a:gd name="connsiteX5" fmla="*/ 318711 w 346578"/>
              <a:gd name="connsiteY5" fmla="*/ 250242 h 546869"/>
              <a:gd name="connsiteX6" fmla="*/ 341571 w 346578"/>
              <a:gd name="connsiteY6" fmla="*/ 200712 h 546869"/>
              <a:gd name="connsiteX7" fmla="*/ 231081 w 346578"/>
              <a:gd name="connsiteY7" fmla="*/ 55932 h 546869"/>
              <a:gd name="connsiteX8" fmla="*/ 173931 w 346578"/>
              <a:gd name="connsiteY8" fmla="*/ 2592 h 546869"/>
              <a:gd name="connsiteX9" fmla="*/ 93921 w 346578"/>
              <a:gd name="connsiteY9" fmla="*/ 14022 h 546869"/>
              <a:gd name="connsiteX10" fmla="*/ 2481 w 346578"/>
              <a:gd name="connsiteY10" fmla="*/ 63552 h 546869"/>
              <a:gd name="connsiteX11" fmla="*/ 29151 w 346578"/>
              <a:gd name="connsiteY11" fmla="*/ 181662 h 546869"/>
              <a:gd name="connsiteX12" fmla="*/ 63441 w 346578"/>
              <a:gd name="connsiteY12" fmla="*/ 242622 h 546869"/>
              <a:gd name="connsiteX13" fmla="*/ 67251 w 346578"/>
              <a:gd name="connsiteY13" fmla="*/ 315012 h 546869"/>
              <a:gd name="connsiteX14" fmla="*/ 82491 w 346578"/>
              <a:gd name="connsiteY14" fmla="*/ 410262 h 546869"/>
              <a:gd name="connsiteX15" fmla="*/ 63441 w 346578"/>
              <a:gd name="connsiteY15" fmla="*/ 444552 h 546869"/>
              <a:gd name="connsiteX16" fmla="*/ 82491 w 346578"/>
              <a:gd name="connsiteY16" fmla="*/ 471222 h 546869"/>
              <a:gd name="connsiteX17" fmla="*/ 59631 w 346578"/>
              <a:gd name="connsiteY17" fmla="*/ 539802 h 54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6578" h="546869">
                <a:moveTo>
                  <a:pt x="59631" y="539802"/>
                </a:moveTo>
                <a:cubicBezTo>
                  <a:pt x="65981" y="549962"/>
                  <a:pt x="104716" y="550597"/>
                  <a:pt x="120591" y="532182"/>
                </a:cubicBezTo>
                <a:cubicBezTo>
                  <a:pt x="136466" y="513767"/>
                  <a:pt x="140276" y="454077"/>
                  <a:pt x="154881" y="429312"/>
                </a:cubicBezTo>
                <a:cubicBezTo>
                  <a:pt x="169486" y="404547"/>
                  <a:pt x="194251" y="403277"/>
                  <a:pt x="208221" y="383592"/>
                </a:cubicBezTo>
                <a:cubicBezTo>
                  <a:pt x="222191" y="363907"/>
                  <a:pt x="220286" y="333427"/>
                  <a:pt x="238701" y="311202"/>
                </a:cubicBezTo>
                <a:cubicBezTo>
                  <a:pt x="257116" y="288977"/>
                  <a:pt x="301566" y="268657"/>
                  <a:pt x="318711" y="250242"/>
                </a:cubicBezTo>
                <a:cubicBezTo>
                  <a:pt x="335856" y="231827"/>
                  <a:pt x="356176" y="233097"/>
                  <a:pt x="341571" y="200712"/>
                </a:cubicBezTo>
                <a:cubicBezTo>
                  <a:pt x="326966" y="168327"/>
                  <a:pt x="259021" y="88952"/>
                  <a:pt x="231081" y="55932"/>
                </a:cubicBezTo>
                <a:cubicBezTo>
                  <a:pt x="203141" y="22912"/>
                  <a:pt x="196791" y="9577"/>
                  <a:pt x="173931" y="2592"/>
                </a:cubicBezTo>
                <a:cubicBezTo>
                  <a:pt x="151071" y="-4393"/>
                  <a:pt x="122496" y="3862"/>
                  <a:pt x="93921" y="14022"/>
                </a:cubicBezTo>
                <a:cubicBezTo>
                  <a:pt x="65346" y="24182"/>
                  <a:pt x="13276" y="35612"/>
                  <a:pt x="2481" y="63552"/>
                </a:cubicBezTo>
                <a:cubicBezTo>
                  <a:pt x="-8314" y="91492"/>
                  <a:pt x="18991" y="151817"/>
                  <a:pt x="29151" y="181662"/>
                </a:cubicBezTo>
                <a:cubicBezTo>
                  <a:pt x="39311" y="211507"/>
                  <a:pt x="57091" y="220397"/>
                  <a:pt x="63441" y="242622"/>
                </a:cubicBezTo>
                <a:cubicBezTo>
                  <a:pt x="69791" y="264847"/>
                  <a:pt x="64076" y="287072"/>
                  <a:pt x="67251" y="315012"/>
                </a:cubicBezTo>
                <a:cubicBezTo>
                  <a:pt x="70426" y="342952"/>
                  <a:pt x="83126" y="388672"/>
                  <a:pt x="82491" y="410262"/>
                </a:cubicBezTo>
                <a:cubicBezTo>
                  <a:pt x="81856" y="431852"/>
                  <a:pt x="63441" y="434392"/>
                  <a:pt x="63441" y="444552"/>
                </a:cubicBezTo>
                <a:cubicBezTo>
                  <a:pt x="63441" y="454712"/>
                  <a:pt x="86936" y="461697"/>
                  <a:pt x="82491" y="471222"/>
                </a:cubicBezTo>
                <a:cubicBezTo>
                  <a:pt x="78046" y="480747"/>
                  <a:pt x="53281" y="529642"/>
                  <a:pt x="59631" y="5398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681738" y="7326428"/>
            <a:ext cx="675075" cy="1556371"/>
          </a:xfrm>
          <a:custGeom>
            <a:avLst/>
            <a:gdLst>
              <a:gd name="connsiteX0" fmla="*/ 280662 w 675075"/>
              <a:gd name="connsiteY0" fmla="*/ 1535632 h 1556371"/>
              <a:gd name="connsiteX1" fmla="*/ 341622 w 675075"/>
              <a:gd name="connsiteY1" fmla="*/ 1329892 h 1556371"/>
              <a:gd name="connsiteX2" fmla="*/ 353052 w 675075"/>
              <a:gd name="connsiteY2" fmla="*/ 1196542 h 1556371"/>
              <a:gd name="connsiteX3" fmla="*/ 490212 w 675075"/>
              <a:gd name="connsiteY3" fmla="*/ 1105102 h 1556371"/>
              <a:gd name="connsiteX4" fmla="*/ 345432 w 675075"/>
              <a:gd name="connsiteY4" fmla="*/ 937462 h 1556371"/>
              <a:gd name="connsiteX5" fmla="*/ 368292 w 675075"/>
              <a:gd name="connsiteY5" fmla="*/ 815542 h 1556371"/>
              <a:gd name="connsiteX6" fmla="*/ 486402 w 675075"/>
              <a:gd name="connsiteY6" fmla="*/ 644092 h 1556371"/>
              <a:gd name="connsiteX7" fmla="*/ 509262 w 675075"/>
              <a:gd name="connsiteY7" fmla="*/ 567892 h 1556371"/>
              <a:gd name="connsiteX8" fmla="*/ 650232 w 675075"/>
              <a:gd name="connsiteY8" fmla="*/ 465022 h 1556371"/>
              <a:gd name="connsiteX9" fmla="*/ 669282 w 675075"/>
              <a:gd name="connsiteY9" fmla="*/ 331672 h 1556371"/>
              <a:gd name="connsiteX10" fmla="*/ 585462 w 675075"/>
              <a:gd name="connsiteY10" fmla="*/ 171652 h 1556371"/>
              <a:gd name="connsiteX11" fmla="*/ 581652 w 675075"/>
              <a:gd name="connsiteY11" fmla="*/ 64972 h 1556371"/>
              <a:gd name="connsiteX12" fmla="*/ 554982 w 675075"/>
              <a:gd name="connsiteY12" fmla="*/ 202 h 1556371"/>
              <a:gd name="connsiteX13" fmla="*/ 436872 w 675075"/>
              <a:gd name="connsiteY13" fmla="*/ 45922 h 1556371"/>
              <a:gd name="connsiteX14" fmla="*/ 307332 w 675075"/>
              <a:gd name="connsiteY14" fmla="*/ 84022 h 1556371"/>
              <a:gd name="connsiteX15" fmla="*/ 227322 w 675075"/>
              <a:gd name="connsiteY15" fmla="*/ 110692 h 1556371"/>
              <a:gd name="connsiteX16" fmla="*/ 181602 w 675075"/>
              <a:gd name="connsiteY16" fmla="*/ 217372 h 1556371"/>
              <a:gd name="connsiteX17" fmla="*/ 185412 w 675075"/>
              <a:gd name="connsiteY17" fmla="*/ 407872 h 1556371"/>
              <a:gd name="connsiteX18" fmla="*/ 196842 w 675075"/>
              <a:gd name="connsiteY18" fmla="*/ 529792 h 1556371"/>
              <a:gd name="connsiteX19" fmla="*/ 154932 w 675075"/>
              <a:gd name="connsiteY19" fmla="*/ 705052 h 1556371"/>
              <a:gd name="connsiteX20" fmla="*/ 208272 w 675075"/>
              <a:gd name="connsiteY20" fmla="*/ 933652 h 1556371"/>
              <a:gd name="connsiteX21" fmla="*/ 113022 w 675075"/>
              <a:gd name="connsiteY21" fmla="*/ 1150822 h 1556371"/>
              <a:gd name="connsiteX22" fmla="*/ 44442 w 675075"/>
              <a:gd name="connsiteY22" fmla="*/ 1227022 h 1556371"/>
              <a:gd name="connsiteX23" fmla="*/ 59682 w 675075"/>
              <a:gd name="connsiteY23" fmla="*/ 1307032 h 1556371"/>
              <a:gd name="connsiteX24" fmla="*/ 17772 w 675075"/>
              <a:gd name="connsiteY24" fmla="*/ 1497532 h 1556371"/>
              <a:gd name="connsiteX25" fmla="*/ 21582 w 675075"/>
              <a:gd name="connsiteY25" fmla="*/ 1543252 h 1556371"/>
              <a:gd name="connsiteX26" fmla="*/ 280662 w 675075"/>
              <a:gd name="connsiteY26" fmla="*/ 1535632 h 155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5075" h="1556371">
                <a:moveTo>
                  <a:pt x="280662" y="1535632"/>
                </a:moveTo>
                <a:cubicBezTo>
                  <a:pt x="334002" y="1500072"/>
                  <a:pt x="329557" y="1386407"/>
                  <a:pt x="341622" y="1329892"/>
                </a:cubicBezTo>
                <a:cubicBezTo>
                  <a:pt x="353687" y="1273377"/>
                  <a:pt x="328287" y="1234007"/>
                  <a:pt x="353052" y="1196542"/>
                </a:cubicBezTo>
                <a:cubicBezTo>
                  <a:pt x="377817" y="1159077"/>
                  <a:pt x="491482" y="1148282"/>
                  <a:pt x="490212" y="1105102"/>
                </a:cubicBezTo>
                <a:cubicBezTo>
                  <a:pt x="488942" y="1061922"/>
                  <a:pt x="365752" y="985722"/>
                  <a:pt x="345432" y="937462"/>
                </a:cubicBezTo>
                <a:cubicBezTo>
                  <a:pt x="325112" y="889202"/>
                  <a:pt x="344797" y="864437"/>
                  <a:pt x="368292" y="815542"/>
                </a:cubicBezTo>
                <a:cubicBezTo>
                  <a:pt x="391787" y="766647"/>
                  <a:pt x="462907" y="685367"/>
                  <a:pt x="486402" y="644092"/>
                </a:cubicBezTo>
                <a:cubicBezTo>
                  <a:pt x="509897" y="602817"/>
                  <a:pt x="481957" y="597737"/>
                  <a:pt x="509262" y="567892"/>
                </a:cubicBezTo>
                <a:cubicBezTo>
                  <a:pt x="536567" y="538047"/>
                  <a:pt x="623562" y="504392"/>
                  <a:pt x="650232" y="465022"/>
                </a:cubicBezTo>
                <a:cubicBezTo>
                  <a:pt x="676902" y="425652"/>
                  <a:pt x="680077" y="380567"/>
                  <a:pt x="669282" y="331672"/>
                </a:cubicBezTo>
                <a:cubicBezTo>
                  <a:pt x="658487" y="282777"/>
                  <a:pt x="600067" y="216102"/>
                  <a:pt x="585462" y="171652"/>
                </a:cubicBezTo>
                <a:cubicBezTo>
                  <a:pt x="570857" y="127202"/>
                  <a:pt x="586732" y="93547"/>
                  <a:pt x="581652" y="64972"/>
                </a:cubicBezTo>
                <a:cubicBezTo>
                  <a:pt x="576572" y="36397"/>
                  <a:pt x="579112" y="3377"/>
                  <a:pt x="554982" y="202"/>
                </a:cubicBezTo>
                <a:cubicBezTo>
                  <a:pt x="530852" y="-2973"/>
                  <a:pt x="478147" y="31952"/>
                  <a:pt x="436872" y="45922"/>
                </a:cubicBezTo>
                <a:cubicBezTo>
                  <a:pt x="395597" y="59892"/>
                  <a:pt x="342257" y="73227"/>
                  <a:pt x="307332" y="84022"/>
                </a:cubicBezTo>
                <a:cubicBezTo>
                  <a:pt x="272407" y="94817"/>
                  <a:pt x="248277" y="88467"/>
                  <a:pt x="227322" y="110692"/>
                </a:cubicBezTo>
                <a:cubicBezTo>
                  <a:pt x="206367" y="132917"/>
                  <a:pt x="188587" y="167842"/>
                  <a:pt x="181602" y="217372"/>
                </a:cubicBezTo>
                <a:cubicBezTo>
                  <a:pt x="174617" y="266902"/>
                  <a:pt x="182872" y="355802"/>
                  <a:pt x="185412" y="407872"/>
                </a:cubicBezTo>
                <a:cubicBezTo>
                  <a:pt x="187952" y="459942"/>
                  <a:pt x="201922" y="480262"/>
                  <a:pt x="196842" y="529792"/>
                </a:cubicBezTo>
                <a:cubicBezTo>
                  <a:pt x="191762" y="579322"/>
                  <a:pt x="153027" y="637742"/>
                  <a:pt x="154932" y="705052"/>
                </a:cubicBezTo>
                <a:cubicBezTo>
                  <a:pt x="156837" y="772362"/>
                  <a:pt x="215257" y="859357"/>
                  <a:pt x="208272" y="933652"/>
                </a:cubicBezTo>
                <a:cubicBezTo>
                  <a:pt x="201287" y="1007947"/>
                  <a:pt x="140327" y="1101927"/>
                  <a:pt x="113022" y="1150822"/>
                </a:cubicBezTo>
                <a:cubicBezTo>
                  <a:pt x="85717" y="1199717"/>
                  <a:pt x="53332" y="1200987"/>
                  <a:pt x="44442" y="1227022"/>
                </a:cubicBezTo>
                <a:cubicBezTo>
                  <a:pt x="35552" y="1253057"/>
                  <a:pt x="64127" y="1261947"/>
                  <a:pt x="59682" y="1307032"/>
                </a:cubicBezTo>
                <a:cubicBezTo>
                  <a:pt x="55237" y="1352117"/>
                  <a:pt x="24122" y="1458162"/>
                  <a:pt x="17772" y="1497532"/>
                </a:cubicBezTo>
                <a:cubicBezTo>
                  <a:pt x="11422" y="1536902"/>
                  <a:pt x="-20963" y="1534362"/>
                  <a:pt x="21582" y="1543252"/>
                </a:cubicBezTo>
                <a:cubicBezTo>
                  <a:pt x="64127" y="1552142"/>
                  <a:pt x="227322" y="1571192"/>
                  <a:pt x="280662" y="153563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3282492" y="7203544"/>
            <a:ext cx="1211941" cy="1685596"/>
          </a:xfrm>
          <a:custGeom>
            <a:avLst/>
            <a:gdLst>
              <a:gd name="connsiteX0" fmla="*/ 782778 w 1211941"/>
              <a:gd name="connsiteY0" fmla="*/ 1673756 h 1685596"/>
              <a:gd name="connsiteX1" fmla="*/ 794208 w 1211941"/>
              <a:gd name="connsiteY1" fmla="*/ 1548026 h 1685596"/>
              <a:gd name="connsiteX2" fmla="*/ 897078 w 1211941"/>
              <a:gd name="connsiteY2" fmla="*/ 1353716 h 1685596"/>
              <a:gd name="connsiteX3" fmla="*/ 999948 w 1211941"/>
              <a:gd name="connsiteY3" fmla="*/ 1269896 h 1685596"/>
              <a:gd name="connsiteX4" fmla="*/ 958038 w 1211941"/>
              <a:gd name="connsiteY4" fmla="*/ 1109876 h 1685596"/>
              <a:gd name="connsiteX5" fmla="*/ 885648 w 1211941"/>
              <a:gd name="connsiteY5" fmla="*/ 1007006 h 1685596"/>
              <a:gd name="connsiteX6" fmla="*/ 984708 w 1211941"/>
              <a:gd name="connsiteY6" fmla="*/ 866036 h 1685596"/>
              <a:gd name="connsiteX7" fmla="*/ 988518 w 1211941"/>
              <a:gd name="connsiteY7" fmla="*/ 755546 h 1685596"/>
              <a:gd name="connsiteX8" fmla="*/ 1156158 w 1211941"/>
              <a:gd name="connsiteY8" fmla="*/ 652676 h 1685596"/>
              <a:gd name="connsiteX9" fmla="*/ 1167588 w 1211941"/>
              <a:gd name="connsiteY9" fmla="*/ 446936 h 1685596"/>
              <a:gd name="connsiteX10" fmla="*/ 1110438 w 1211941"/>
              <a:gd name="connsiteY10" fmla="*/ 302156 h 1685596"/>
              <a:gd name="connsiteX11" fmla="*/ 1106628 w 1211941"/>
              <a:gd name="connsiteY11" fmla="*/ 130706 h 1685596"/>
              <a:gd name="connsiteX12" fmla="*/ 1175208 w 1211941"/>
              <a:gd name="connsiteY12" fmla="*/ 46886 h 1685596"/>
              <a:gd name="connsiteX13" fmla="*/ 1205688 w 1211941"/>
              <a:gd name="connsiteY13" fmla="*/ 1166 h 1685596"/>
              <a:gd name="connsiteX14" fmla="*/ 1053288 w 1211941"/>
              <a:gd name="connsiteY14" fmla="*/ 12596 h 1685596"/>
              <a:gd name="connsiteX15" fmla="*/ 885648 w 1211941"/>
              <a:gd name="connsiteY15" fmla="*/ 27836 h 1685596"/>
              <a:gd name="connsiteX16" fmla="*/ 813258 w 1211941"/>
              <a:gd name="connsiteY16" fmla="*/ 54506 h 1685596"/>
              <a:gd name="connsiteX17" fmla="*/ 725628 w 1211941"/>
              <a:gd name="connsiteY17" fmla="*/ 126896 h 1685596"/>
              <a:gd name="connsiteX18" fmla="*/ 569418 w 1211941"/>
              <a:gd name="connsiteY18" fmla="*/ 218336 h 1685596"/>
              <a:gd name="connsiteX19" fmla="*/ 512268 w 1211941"/>
              <a:gd name="connsiteY19" fmla="*/ 309776 h 1685596"/>
              <a:gd name="connsiteX20" fmla="*/ 512268 w 1211941"/>
              <a:gd name="connsiteY20" fmla="*/ 412646 h 1685596"/>
              <a:gd name="connsiteX21" fmla="*/ 493218 w 1211941"/>
              <a:gd name="connsiteY21" fmla="*/ 843176 h 1685596"/>
              <a:gd name="connsiteX22" fmla="*/ 466548 w 1211941"/>
              <a:gd name="connsiteY22" fmla="*/ 1155596 h 1685596"/>
              <a:gd name="connsiteX23" fmla="*/ 409398 w 1211941"/>
              <a:gd name="connsiteY23" fmla="*/ 1250846 h 1685596"/>
              <a:gd name="connsiteX24" fmla="*/ 264618 w 1211941"/>
              <a:gd name="connsiteY24" fmla="*/ 1300376 h 1685596"/>
              <a:gd name="connsiteX25" fmla="*/ 245568 w 1211941"/>
              <a:gd name="connsiteY25" fmla="*/ 1338476 h 1685596"/>
              <a:gd name="connsiteX26" fmla="*/ 55068 w 1211941"/>
              <a:gd name="connsiteY26" fmla="*/ 1365146 h 1685596"/>
              <a:gd name="connsiteX27" fmla="*/ 5538 w 1211941"/>
              <a:gd name="connsiteY27" fmla="*/ 1399436 h 1685596"/>
              <a:gd name="connsiteX28" fmla="*/ 161748 w 1211941"/>
              <a:gd name="connsiteY28" fmla="*/ 1471826 h 1685596"/>
              <a:gd name="connsiteX29" fmla="*/ 279858 w 1211941"/>
              <a:gd name="connsiteY29" fmla="*/ 1437536 h 1685596"/>
              <a:gd name="connsiteX30" fmla="*/ 291288 w 1211941"/>
              <a:gd name="connsiteY30" fmla="*/ 1426106 h 1685596"/>
              <a:gd name="connsiteX31" fmla="*/ 352248 w 1211941"/>
              <a:gd name="connsiteY31" fmla="*/ 1448966 h 1685596"/>
              <a:gd name="connsiteX32" fmla="*/ 348438 w 1211941"/>
              <a:gd name="connsiteY32" fmla="*/ 1567076 h 1685596"/>
              <a:gd name="connsiteX33" fmla="*/ 302718 w 1211941"/>
              <a:gd name="connsiteY33" fmla="*/ 1669946 h 1685596"/>
              <a:gd name="connsiteX34" fmla="*/ 782778 w 1211941"/>
              <a:gd name="connsiteY34" fmla="*/ 1673756 h 168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1941" h="1685596">
                <a:moveTo>
                  <a:pt x="782778" y="1673756"/>
                </a:moveTo>
                <a:cubicBezTo>
                  <a:pt x="864693" y="1653436"/>
                  <a:pt x="775158" y="1601366"/>
                  <a:pt x="794208" y="1548026"/>
                </a:cubicBezTo>
                <a:cubicBezTo>
                  <a:pt x="813258" y="1494686"/>
                  <a:pt x="862788" y="1400071"/>
                  <a:pt x="897078" y="1353716"/>
                </a:cubicBezTo>
                <a:cubicBezTo>
                  <a:pt x="931368" y="1307361"/>
                  <a:pt x="989788" y="1310536"/>
                  <a:pt x="999948" y="1269896"/>
                </a:cubicBezTo>
                <a:cubicBezTo>
                  <a:pt x="1010108" y="1229256"/>
                  <a:pt x="977088" y="1153691"/>
                  <a:pt x="958038" y="1109876"/>
                </a:cubicBezTo>
                <a:cubicBezTo>
                  <a:pt x="938988" y="1066061"/>
                  <a:pt x="881203" y="1047646"/>
                  <a:pt x="885648" y="1007006"/>
                </a:cubicBezTo>
                <a:cubicBezTo>
                  <a:pt x="890093" y="966366"/>
                  <a:pt x="967563" y="907946"/>
                  <a:pt x="984708" y="866036"/>
                </a:cubicBezTo>
                <a:cubicBezTo>
                  <a:pt x="1001853" y="824126"/>
                  <a:pt x="959943" y="791106"/>
                  <a:pt x="988518" y="755546"/>
                </a:cubicBezTo>
                <a:cubicBezTo>
                  <a:pt x="1017093" y="719986"/>
                  <a:pt x="1126313" y="704111"/>
                  <a:pt x="1156158" y="652676"/>
                </a:cubicBezTo>
                <a:cubicBezTo>
                  <a:pt x="1186003" y="601241"/>
                  <a:pt x="1175208" y="505356"/>
                  <a:pt x="1167588" y="446936"/>
                </a:cubicBezTo>
                <a:cubicBezTo>
                  <a:pt x="1159968" y="388516"/>
                  <a:pt x="1120598" y="354861"/>
                  <a:pt x="1110438" y="302156"/>
                </a:cubicBezTo>
                <a:cubicBezTo>
                  <a:pt x="1100278" y="249451"/>
                  <a:pt x="1095833" y="173251"/>
                  <a:pt x="1106628" y="130706"/>
                </a:cubicBezTo>
                <a:cubicBezTo>
                  <a:pt x="1117423" y="88161"/>
                  <a:pt x="1158698" y="68476"/>
                  <a:pt x="1175208" y="46886"/>
                </a:cubicBezTo>
                <a:cubicBezTo>
                  <a:pt x="1191718" y="25296"/>
                  <a:pt x="1226008" y="6881"/>
                  <a:pt x="1205688" y="1166"/>
                </a:cubicBezTo>
                <a:cubicBezTo>
                  <a:pt x="1185368" y="-4549"/>
                  <a:pt x="1053288" y="12596"/>
                  <a:pt x="1053288" y="12596"/>
                </a:cubicBezTo>
                <a:cubicBezTo>
                  <a:pt x="999948" y="17041"/>
                  <a:pt x="925653" y="20851"/>
                  <a:pt x="885648" y="27836"/>
                </a:cubicBezTo>
                <a:cubicBezTo>
                  <a:pt x="845643" y="34821"/>
                  <a:pt x="839928" y="37996"/>
                  <a:pt x="813258" y="54506"/>
                </a:cubicBezTo>
                <a:cubicBezTo>
                  <a:pt x="786588" y="71016"/>
                  <a:pt x="766268" y="99591"/>
                  <a:pt x="725628" y="126896"/>
                </a:cubicBezTo>
                <a:cubicBezTo>
                  <a:pt x="684988" y="154201"/>
                  <a:pt x="604978" y="187856"/>
                  <a:pt x="569418" y="218336"/>
                </a:cubicBezTo>
                <a:cubicBezTo>
                  <a:pt x="533858" y="248816"/>
                  <a:pt x="521793" y="277391"/>
                  <a:pt x="512268" y="309776"/>
                </a:cubicBezTo>
                <a:cubicBezTo>
                  <a:pt x="502743" y="342161"/>
                  <a:pt x="515443" y="323746"/>
                  <a:pt x="512268" y="412646"/>
                </a:cubicBezTo>
                <a:cubicBezTo>
                  <a:pt x="509093" y="501546"/>
                  <a:pt x="500838" y="719351"/>
                  <a:pt x="493218" y="843176"/>
                </a:cubicBezTo>
                <a:cubicBezTo>
                  <a:pt x="485598" y="967001"/>
                  <a:pt x="480518" y="1087651"/>
                  <a:pt x="466548" y="1155596"/>
                </a:cubicBezTo>
                <a:cubicBezTo>
                  <a:pt x="452578" y="1223541"/>
                  <a:pt x="443053" y="1226716"/>
                  <a:pt x="409398" y="1250846"/>
                </a:cubicBezTo>
                <a:cubicBezTo>
                  <a:pt x="375743" y="1274976"/>
                  <a:pt x="291923" y="1285771"/>
                  <a:pt x="264618" y="1300376"/>
                </a:cubicBezTo>
                <a:cubicBezTo>
                  <a:pt x="237313" y="1314981"/>
                  <a:pt x="280493" y="1327681"/>
                  <a:pt x="245568" y="1338476"/>
                </a:cubicBezTo>
                <a:cubicBezTo>
                  <a:pt x="210643" y="1349271"/>
                  <a:pt x="95073" y="1354986"/>
                  <a:pt x="55068" y="1365146"/>
                </a:cubicBezTo>
                <a:cubicBezTo>
                  <a:pt x="15063" y="1375306"/>
                  <a:pt x="-12242" y="1381656"/>
                  <a:pt x="5538" y="1399436"/>
                </a:cubicBezTo>
                <a:cubicBezTo>
                  <a:pt x="23318" y="1417216"/>
                  <a:pt x="116028" y="1465476"/>
                  <a:pt x="161748" y="1471826"/>
                </a:cubicBezTo>
                <a:cubicBezTo>
                  <a:pt x="207468" y="1478176"/>
                  <a:pt x="258268" y="1445156"/>
                  <a:pt x="279858" y="1437536"/>
                </a:cubicBezTo>
                <a:cubicBezTo>
                  <a:pt x="301448" y="1429916"/>
                  <a:pt x="279223" y="1424201"/>
                  <a:pt x="291288" y="1426106"/>
                </a:cubicBezTo>
                <a:cubicBezTo>
                  <a:pt x="303353" y="1428011"/>
                  <a:pt x="342723" y="1425471"/>
                  <a:pt x="352248" y="1448966"/>
                </a:cubicBezTo>
                <a:cubicBezTo>
                  <a:pt x="361773" y="1472461"/>
                  <a:pt x="356693" y="1530246"/>
                  <a:pt x="348438" y="1567076"/>
                </a:cubicBezTo>
                <a:cubicBezTo>
                  <a:pt x="340183" y="1603906"/>
                  <a:pt x="230963" y="1654706"/>
                  <a:pt x="302718" y="1669946"/>
                </a:cubicBezTo>
                <a:cubicBezTo>
                  <a:pt x="374473" y="1685186"/>
                  <a:pt x="700863" y="1694076"/>
                  <a:pt x="782778" y="16737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smtClean="0"/>
          </a:p>
        </p:txBody>
      </p:sp>
      <p:sp>
        <p:nvSpPr>
          <p:cNvPr id="94" name="Freeform 93"/>
          <p:cNvSpPr/>
          <p:nvPr/>
        </p:nvSpPr>
        <p:spPr>
          <a:xfrm>
            <a:off x="3166582" y="7082313"/>
            <a:ext cx="1540823" cy="1803066"/>
          </a:xfrm>
          <a:custGeom>
            <a:avLst/>
            <a:gdLst>
              <a:gd name="connsiteX0" fmla="*/ 971078 w 1540823"/>
              <a:gd name="connsiteY0" fmla="*/ 1783556 h 1804648"/>
              <a:gd name="connsiteX1" fmla="*/ 1005368 w 1540823"/>
              <a:gd name="connsiteY1" fmla="*/ 1551146 h 1804648"/>
              <a:gd name="connsiteX2" fmla="*/ 1173008 w 1540823"/>
              <a:gd name="connsiteY2" fmla="*/ 1497806 h 1804648"/>
              <a:gd name="connsiteX3" fmla="*/ 1176818 w 1540823"/>
              <a:gd name="connsiteY3" fmla="*/ 1375886 h 1804648"/>
              <a:gd name="connsiteX4" fmla="*/ 1157768 w 1540823"/>
              <a:gd name="connsiteY4" fmla="*/ 1238726 h 1804648"/>
              <a:gd name="connsiteX5" fmla="*/ 1146338 w 1540823"/>
              <a:gd name="connsiteY5" fmla="*/ 1128236 h 1804648"/>
              <a:gd name="connsiteX6" fmla="*/ 1249208 w 1540823"/>
              <a:gd name="connsiteY6" fmla="*/ 1071086 h 1804648"/>
              <a:gd name="connsiteX7" fmla="*/ 1279688 w 1540823"/>
              <a:gd name="connsiteY7" fmla="*/ 907256 h 1804648"/>
              <a:gd name="connsiteX8" fmla="*/ 1390178 w 1540823"/>
              <a:gd name="connsiteY8" fmla="*/ 815816 h 1804648"/>
              <a:gd name="connsiteX9" fmla="*/ 1355888 w 1540823"/>
              <a:gd name="connsiteY9" fmla="*/ 636746 h 1804648"/>
              <a:gd name="connsiteX10" fmla="*/ 1397798 w 1540823"/>
              <a:gd name="connsiteY10" fmla="*/ 549116 h 1804648"/>
              <a:gd name="connsiteX11" fmla="*/ 1363508 w 1540823"/>
              <a:gd name="connsiteY11" fmla="*/ 427196 h 1804648"/>
              <a:gd name="connsiteX12" fmla="*/ 1428278 w 1540823"/>
              <a:gd name="connsiteY12" fmla="*/ 347186 h 1804648"/>
              <a:gd name="connsiteX13" fmla="*/ 1401608 w 1540823"/>
              <a:gd name="connsiteY13" fmla="*/ 263366 h 1804648"/>
              <a:gd name="connsiteX14" fmla="*/ 1470188 w 1540823"/>
              <a:gd name="connsiteY14" fmla="*/ 133826 h 1804648"/>
              <a:gd name="connsiteX15" fmla="*/ 1504478 w 1540823"/>
              <a:gd name="connsiteY15" fmla="*/ 107156 h 1804648"/>
              <a:gd name="connsiteX16" fmla="*/ 1534958 w 1540823"/>
              <a:gd name="connsiteY16" fmla="*/ 107156 h 1804648"/>
              <a:gd name="connsiteX17" fmla="*/ 1534958 w 1540823"/>
              <a:gd name="connsiteY17" fmla="*/ 38576 h 1804648"/>
              <a:gd name="connsiteX18" fmla="*/ 1473998 w 1540823"/>
              <a:gd name="connsiteY18" fmla="*/ 4286 h 1804648"/>
              <a:gd name="connsiteX19" fmla="*/ 1432088 w 1540823"/>
              <a:gd name="connsiteY19" fmla="*/ 4286 h 1804648"/>
              <a:gd name="connsiteX20" fmla="*/ 1291118 w 1540823"/>
              <a:gd name="connsiteY20" fmla="*/ 38576 h 1804648"/>
              <a:gd name="connsiteX21" fmla="*/ 1138718 w 1540823"/>
              <a:gd name="connsiteY21" fmla="*/ 61436 h 1804648"/>
              <a:gd name="connsiteX22" fmla="*/ 1020608 w 1540823"/>
              <a:gd name="connsiteY22" fmla="*/ 69056 h 1804648"/>
              <a:gd name="connsiteX23" fmla="*/ 902498 w 1540823"/>
              <a:gd name="connsiteY23" fmla="*/ 72866 h 1804648"/>
              <a:gd name="connsiteX24" fmla="*/ 807248 w 1540823"/>
              <a:gd name="connsiteY24" fmla="*/ 152876 h 1804648"/>
              <a:gd name="connsiteX25" fmla="*/ 727238 w 1540823"/>
              <a:gd name="connsiteY25" fmla="*/ 259556 h 1804648"/>
              <a:gd name="connsiteX26" fmla="*/ 593888 w 1540823"/>
              <a:gd name="connsiteY26" fmla="*/ 305276 h 1804648"/>
              <a:gd name="connsiteX27" fmla="*/ 536738 w 1540823"/>
              <a:gd name="connsiteY27" fmla="*/ 419576 h 1804648"/>
              <a:gd name="connsiteX28" fmla="*/ 559598 w 1540823"/>
              <a:gd name="connsiteY28" fmla="*/ 602456 h 1804648"/>
              <a:gd name="connsiteX29" fmla="*/ 529118 w 1540823"/>
              <a:gd name="connsiteY29" fmla="*/ 796766 h 1804648"/>
              <a:gd name="connsiteX30" fmla="*/ 559598 w 1540823"/>
              <a:gd name="connsiteY30" fmla="*/ 899636 h 1804648"/>
              <a:gd name="connsiteX31" fmla="*/ 506258 w 1540823"/>
              <a:gd name="connsiteY31" fmla="*/ 1055846 h 1804648"/>
              <a:gd name="connsiteX32" fmla="*/ 513878 w 1540823"/>
              <a:gd name="connsiteY32" fmla="*/ 1246346 h 1804648"/>
              <a:gd name="connsiteX33" fmla="*/ 464348 w 1540823"/>
              <a:gd name="connsiteY33" fmla="*/ 1330166 h 1804648"/>
              <a:gd name="connsiteX34" fmla="*/ 323378 w 1540823"/>
              <a:gd name="connsiteY34" fmla="*/ 1391126 h 1804648"/>
              <a:gd name="connsiteX35" fmla="*/ 94778 w 1540823"/>
              <a:gd name="connsiteY35" fmla="*/ 1440656 h 1804648"/>
              <a:gd name="connsiteX36" fmla="*/ 10958 w 1540823"/>
              <a:gd name="connsiteY36" fmla="*/ 1459706 h 1804648"/>
              <a:gd name="connsiteX37" fmla="*/ 10958 w 1540823"/>
              <a:gd name="connsiteY37" fmla="*/ 1554956 h 1804648"/>
              <a:gd name="connsiteX38" fmla="*/ 102398 w 1540823"/>
              <a:gd name="connsiteY38" fmla="*/ 1669256 h 1804648"/>
              <a:gd name="connsiteX39" fmla="*/ 277658 w 1540823"/>
              <a:gd name="connsiteY39" fmla="*/ 1680686 h 1804648"/>
              <a:gd name="connsiteX40" fmla="*/ 338618 w 1540823"/>
              <a:gd name="connsiteY40" fmla="*/ 1734026 h 1804648"/>
              <a:gd name="connsiteX41" fmla="*/ 277658 w 1540823"/>
              <a:gd name="connsiteY41" fmla="*/ 1787366 h 1804648"/>
              <a:gd name="connsiteX42" fmla="*/ 971078 w 1540823"/>
              <a:gd name="connsiteY42" fmla="*/ 1783556 h 1804648"/>
              <a:gd name="connsiteX0" fmla="*/ 971078 w 1540823"/>
              <a:gd name="connsiteY0" fmla="*/ 1783556 h 1794991"/>
              <a:gd name="connsiteX1" fmla="*/ 997748 w 1540823"/>
              <a:gd name="connsiteY1" fmla="*/ 1692116 h 1794991"/>
              <a:gd name="connsiteX2" fmla="*/ 1005368 w 1540823"/>
              <a:gd name="connsiteY2" fmla="*/ 1551146 h 1794991"/>
              <a:gd name="connsiteX3" fmla="*/ 1173008 w 1540823"/>
              <a:gd name="connsiteY3" fmla="*/ 1497806 h 1794991"/>
              <a:gd name="connsiteX4" fmla="*/ 1176818 w 1540823"/>
              <a:gd name="connsiteY4" fmla="*/ 1375886 h 1794991"/>
              <a:gd name="connsiteX5" fmla="*/ 1157768 w 1540823"/>
              <a:gd name="connsiteY5" fmla="*/ 1238726 h 1794991"/>
              <a:gd name="connsiteX6" fmla="*/ 1146338 w 1540823"/>
              <a:gd name="connsiteY6" fmla="*/ 1128236 h 1794991"/>
              <a:gd name="connsiteX7" fmla="*/ 1249208 w 1540823"/>
              <a:gd name="connsiteY7" fmla="*/ 1071086 h 1794991"/>
              <a:gd name="connsiteX8" fmla="*/ 1279688 w 1540823"/>
              <a:gd name="connsiteY8" fmla="*/ 907256 h 1794991"/>
              <a:gd name="connsiteX9" fmla="*/ 1390178 w 1540823"/>
              <a:gd name="connsiteY9" fmla="*/ 815816 h 1794991"/>
              <a:gd name="connsiteX10" fmla="*/ 1355888 w 1540823"/>
              <a:gd name="connsiteY10" fmla="*/ 636746 h 1794991"/>
              <a:gd name="connsiteX11" fmla="*/ 1397798 w 1540823"/>
              <a:gd name="connsiteY11" fmla="*/ 549116 h 1794991"/>
              <a:gd name="connsiteX12" fmla="*/ 1363508 w 1540823"/>
              <a:gd name="connsiteY12" fmla="*/ 427196 h 1794991"/>
              <a:gd name="connsiteX13" fmla="*/ 1428278 w 1540823"/>
              <a:gd name="connsiteY13" fmla="*/ 347186 h 1794991"/>
              <a:gd name="connsiteX14" fmla="*/ 1401608 w 1540823"/>
              <a:gd name="connsiteY14" fmla="*/ 263366 h 1794991"/>
              <a:gd name="connsiteX15" fmla="*/ 1470188 w 1540823"/>
              <a:gd name="connsiteY15" fmla="*/ 133826 h 1794991"/>
              <a:gd name="connsiteX16" fmla="*/ 1504478 w 1540823"/>
              <a:gd name="connsiteY16" fmla="*/ 107156 h 1794991"/>
              <a:gd name="connsiteX17" fmla="*/ 1534958 w 1540823"/>
              <a:gd name="connsiteY17" fmla="*/ 107156 h 1794991"/>
              <a:gd name="connsiteX18" fmla="*/ 1534958 w 1540823"/>
              <a:gd name="connsiteY18" fmla="*/ 38576 h 1794991"/>
              <a:gd name="connsiteX19" fmla="*/ 1473998 w 1540823"/>
              <a:gd name="connsiteY19" fmla="*/ 4286 h 1794991"/>
              <a:gd name="connsiteX20" fmla="*/ 1432088 w 1540823"/>
              <a:gd name="connsiteY20" fmla="*/ 4286 h 1794991"/>
              <a:gd name="connsiteX21" fmla="*/ 1291118 w 1540823"/>
              <a:gd name="connsiteY21" fmla="*/ 38576 h 1794991"/>
              <a:gd name="connsiteX22" fmla="*/ 1138718 w 1540823"/>
              <a:gd name="connsiteY22" fmla="*/ 61436 h 1794991"/>
              <a:gd name="connsiteX23" fmla="*/ 1020608 w 1540823"/>
              <a:gd name="connsiteY23" fmla="*/ 69056 h 1794991"/>
              <a:gd name="connsiteX24" fmla="*/ 902498 w 1540823"/>
              <a:gd name="connsiteY24" fmla="*/ 72866 h 1794991"/>
              <a:gd name="connsiteX25" fmla="*/ 807248 w 1540823"/>
              <a:gd name="connsiteY25" fmla="*/ 152876 h 1794991"/>
              <a:gd name="connsiteX26" fmla="*/ 727238 w 1540823"/>
              <a:gd name="connsiteY26" fmla="*/ 259556 h 1794991"/>
              <a:gd name="connsiteX27" fmla="*/ 593888 w 1540823"/>
              <a:gd name="connsiteY27" fmla="*/ 305276 h 1794991"/>
              <a:gd name="connsiteX28" fmla="*/ 536738 w 1540823"/>
              <a:gd name="connsiteY28" fmla="*/ 419576 h 1794991"/>
              <a:gd name="connsiteX29" fmla="*/ 559598 w 1540823"/>
              <a:gd name="connsiteY29" fmla="*/ 602456 h 1794991"/>
              <a:gd name="connsiteX30" fmla="*/ 529118 w 1540823"/>
              <a:gd name="connsiteY30" fmla="*/ 796766 h 1794991"/>
              <a:gd name="connsiteX31" fmla="*/ 559598 w 1540823"/>
              <a:gd name="connsiteY31" fmla="*/ 899636 h 1794991"/>
              <a:gd name="connsiteX32" fmla="*/ 506258 w 1540823"/>
              <a:gd name="connsiteY32" fmla="*/ 1055846 h 1794991"/>
              <a:gd name="connsiteX33" fmla="*/ 513878 w 1540823"/>
              <a:gd name="connsiteY33" fmla="*/ 1246346 h 1794991"/>
              <a:gd name="connsiteX34" fmla="*/ 464348 w 1540823"/>
              <a:gd name="connsiteY34" fmla="*/ 1330166 h 1794991"/>
              <a:gd name="connsiteX35" fmla="*/ 323378 w 1540823"/>
              <a:gd name="connsiteY35" fmla="*/ 1391126 h 1794991"/>
              <a:gd name="connsiteX36" fmla="*/ 94778 w 1540823"/>
              <a:gd name="connsiteY36" fmla="*/ 1440656 h 1794991"/>
              <a:gd name="connsiteX37" fmla="*/ 10958 w 1540823"/>
              <a:gd name="connsiteY37" fmla="*/ 1459706 h 1794991"/>
              <a:gd name="connsiteX38" fmla="*/ 10958 w 1540823"/>
              <a:gd name="connsiteY38" fmla="*/ 1554956 h 1794991"/>
              <a:gd name="connsiteX39" fmla="*/ 102398 w 1540823"/>
              <a:gd name="connsiteY39" fmla="*/ 1669256 h 1794991"/>
              <a:gd name="connsiteX40" fmla="*/ 277658 w 1540823"/>
              <a:gd name="connsiteY40" fmla="*/ 1680686 h 1794991"/>
              <a:gd name="connsiteX41" fmla="*/ 338618 w 1540823"/>
              <a:gd name="connsiteY41" fmla="*/ 1734026 h 1794991"/>
              <a:gd name="connsiteX42" fmla="*/ 277658 w 1540823"/>
              <a:gd name="connsiteY42" fmla="*/ 1787366 h 1794991"/>
              <a:gd name="connsiteX43" fmla="*/ 971078 w 1540823"/>
              <a:gd name="connsiteY43" fmla="*/ 1783556 h 1794991"/>
              <a:gd name="connsiteX0" fmla="*/ 971078 w 1540823"/>
              <a:gd name="connsiteY0" fmla="*/ 1783556 h 1791602"/>
              <a:gd name="connsiteX1" fmla="*/ 997748 w 1540823"/>
              <a:gd name="connsiteY1" fmla="*/ 1692116 h 1791602"/>
              <a:gd name="connsiteX2" fmla="*/ 1005368 w 1540823"/>
              <a:gd name="connsiteY2" fmla="*/ 1551146 h 1791602"/>
              <a:gd name="connsiteX3" fmla="*/ 1173008 w 1540823"/>
              <a:gd name="connsiteY3" fmla="*/ 1497806 h 1791602"/>
              <a:gd name="connsiteX4" fmla="*/ 1176818 w 1540823"/>
              <a:gd name="connsiteY4" fmla="*/ 1375886 h 1791602"/>
              <a:gd name="connsiteX5" fmla="*/ 1157768 w 1540823"/>
              <a:gd name="connsiteY5" fmla="*/ 1238726 h 1791602"/>
              <a:gd name="connsiteX6" fmla="*/ 1146338 w 1540823"/>
              <a:gd name="connsiteY6" fmla="*/ 1128236 h 1791602"/>
              <a:gd name="connsiteX7" fmla="*/ 1249208 w 1540823"/>
              <a:gd name="connsiteY7" fmla="*/ 1071086 h 1791602"/>
              <a:gd name="connsiteX8" fmla="*/ 1279688 w 1540823"/>
              <a:gd name="connsiteY8" fmla="*/ 907256 h 1791602"/>
              <a:gd name="connsiteX9" fmla="*/ 1390178 w 1540823"/>
              <a:gd name="connsiteY9" fmla="*/ 815816 h 1791602"/>
              <a:gd name="connsiteX10" fmla="*/ 1355888 w 1540823"/>
              <a:gd name="connsiteY10" fmla="*/ 636746 h 1791602"/>
              <a:gd name="connsiteX11" fmla="*/ 1397798 w 1540823"/>
              <a:gd name="connsiteY11" fmla="*/ 549116 h 1791602"/>
              <a:gd name="connsiteX12" fmla="*/ 1363508 w 1540823"/>
              <a:gd name="connsiteY12" fmla="*/ 427196 h 1791602"/>
              <a:gd name="connsiteX13" fmla="*/ 1428278 w 1540823"/>
              <a:gd name="connsiteY13" fmla="*/ 347186 h 1791602"/>
              <a:gd name="connsiteX14" fmla="*/ 1401608 w 1540823"/>
              <a:gd name="connsiteY14" fmla="*/ 263366 h 1791602"/>
              <a:gd name="connsiteX15" fmla="*/ 1470188 w 1540823"/>
              <a:gd name="connsiteY15" fmla="*/ 133826 h 1791602"/>
              <a:gd name="connsiteX16" fmla="*/ 1504478 w 1540823"/>
              <a:gd name="connsiteY16" fmla="*/ 107156 h 1791602"/>
              <a:gd name="connsiteX17" fmla="*/ 1534958 w 1540823"/>
              <a:gd name="connsiteY17" fmla="*/ 107156 h 1791602"/>
              <a:gd name="connsiteX18" fmla="*/ 1534958 w 1540823"/>
              <a:gd name="connsiteY18" fmla="*/ 38576 h 1791602"/>
              <a:gd name="connsiteX19" fmla="*/ 1473998 w 1540823"/>
              <a:gd name="connsiteY19" fmla="*/ 4286 h 1791602"/>
              <a:gd name="connsiteX20" fmla="*/ 1432088 w 1540823"/>
              <a:gd name="connsiteY20" fmla="*/ 4286 h 1791602"/>
              <a:gd name="connsiteX21" fmla="*/ 1291118 w 1540823"/>
              <a:gd name="connsiteY21" fmla="*/ 38576 h 1791602"/>
              <a:gd name="connsiteX22" fmla="*/ 1138718 w 1540823"/>
              <a:gd name="connsiteY22" fmla="*/ 61436 h 1791602"/>
              <a:gd name="connsiteX23" fmla="*/ 1020608 w 1540823"/>
              <a:gd name="connsiteY23" fmla="*/ 69056 h 1791602"/>
              <a:gd name="connsiteX24" fmla="*/ 902498 w 1540823"/>
              <a:gd name="connsiteY24" fmla="*/ 72866 h 1791602"/>
              <a:gd name="connsiteX25" fmla="*/ 807248 w 1540823"/>
              <a:gd name="connsiteY25" fmla="*/ 152876 h 1791602"/>
              <a:gd name="connsiteX26" fmla="*/ 727238 w 1540823"/>
              <a:gd name="connsiteY26" fmla="*/ 259556 h 1791602"/>
              <a:gd name="connsiteX27" fmla="*/ 593888 w 1540823"/>
              <a:gd name="connsiteY27" fmla="*/ 305276 h 1791602"/>
              <a:gd name="connsiteX28" fmla="*/ 536738 w 1540823"/>
              <a:gd name="connsiteY28" fmla="*/ 419576 h 1791602"/>
              <a:gd name="connsiteX29" fmla="*/ 559598 w 1540823"/>
              <a:gd name="connsiteY29" fmla="*/ 602456 h 1791602"/>
              <a:gd name="connsiteX30" fmla="*/ 529118 w 1540823"/>
              <a:gd name="connsiteY30" fmla="*/ 796766 h 1791602"/>
              <a:gd name="connsiteX31" fmla="*/ 559598 w 1540823"/>
              <a:gd name="connsiteY31" fmla="*/ 899636 h 1791602"/>
              <a:gd name="connsiteX32" fmla="*/ 506258 w 1540823"/>
              <a:gd name="connsiteY32" fmla="*/ 1055846 h 1791602"/>
              <a:gd name="connsiteX33" fmla="*/ 513878 w 1540823"/>
              <a:gd name="connsiteY33" fmla="*/ 1246346 h 1791602"/>
              <a:gd name="connsiteX34" fmla="*/ 464348 w 1540823"/>
              <a:gd name="connsiteY34" fmla="*/ 1330166 h 1791602"/>
              <a:gd name="connsiteX35" fmla="*/ 323378 w 1540823"/>
              <a:gd name="connsiteY35" fmla="*/ 1391126 h 1791602"/>
              <a:gd name="connsiteX36" fmla="*/ 94778 w 1540823"/>
              <a:gd name="connsiteY36" fmla="*/ 1440656 h 1791602"/>
              <a:gd name="connsiteX37" fmla="*/ 10958 w 1540823"/>
              <a:gd name="connsiteY37" fmla="*/ 1459706 h 1791602"/>
              <a:gd name="connsiteX38" fmla="*/ 10958 w 1540823"/>
              <a:gd name="connsiteY38" fmla="*/ 1554956 h 1791602"/>
              <a:gd name="connsiteX39" fmla="*/ 102398 w 1540823"/>
              <a:gd name="connsiteY39" fmla="*/ 1669256 h 1791602"/>
              <a:gd name="connsiteX40" fmla="*/ 277658 w 1540823"/>
              <a:gd name="connsiteY40" fmla="*/ 1680686 h 1791602"/>
              <a:gd name="connsiteX41" fmla="*/ 338618 w 1540823"/>
              <a:gd name="connsiteY41" fmla="*/ 1734026 h 1791602"/>
              <a:gd name="connsiteX42" fmla="*/ 277658 w 1540823"/>
              <a:gd name="connsiteY42" fmla="*/ 1787366 h 1791602"/>
              <a:gd name="connsiteX43" fmla="*/ 971078 w 1540823"/>
              <a:gd name="connsiteY43" fmla="*/ 1783556 h 1791602"/>
              <a:gd name="connsiteX0" fmla="*/ 971078 w 1540823"/>
              <a:gd name="connsiteY0" fmla="*/ 1783556 h 1809569"/>
              <a:gd name="connsiteX1" fmla="*/ 997748 w 1540823"/>
              <a:gd name="connsiteY1" fmla="*/ 1692116 h 1809569"/>
              <a:gd name="connsiteX2" fmla="*/ 1005368 w 1540823"/>
              <a:gd name="connsiteY2" fmla="*/ 1551146 h 1809569"/>
              <a:gd name="connsiteX3" fmla="*/ 1173008 w 1540823"/>
              <a:gd name="connsiteY3" fmla="*/ 1497806 h 1809569"/>
              <a:gd name="connsiteX4" fmla="*/ 1176818 w 1540823"/>
              <a:gd name="connsiteY4" fmla="*/ 1375886 h 1809569"/>
              <a:gd name="connsiteX5" fmla="*/ 1157768 w 1540823"/>
              <a:gd name="connsiteY5" fmla="*/ 1238726 h 1809569"/>
              <a:gd name="connsiteX6" fmla="*/ 1146338 w 1540823"/>
              <a:gd name="connsiteY6" fmla="*/ 1128236 h 1809569"/>
              <a:gd name="connsiteX7" fmla="*/ 1249208 w 1540823"/>
              <a:gd name="connsiteY7" fmla="*/ 1071086 h 1809569"/>
              <a:gd name="connsiteX8" fmla="*/ 1279688 w 1540823"/>
              <a:gd name="connsiteY8" fmla="*/ 907256 h 1809569"/>
              <a:gd name="connsiteX9" fmla="*/ 1390178 w 1540823"/>
              <a:gd name="connsiteY9" fmla="*/ 815816 h 1809569"/>
              <a:gd name="connsiteX10" fmla="*/ 1355888 w 1540823"/>
              <a:gd name="connsiteY10" fmla="*/ 636746 h 1809569"/>
              <a:gd name="connsiteX11" fmla="*/ 1397798 w 1540823"/>
              <a:gd name="connsiteY11" fmla="*/ 549116 h 1809569"/>
              <a:gd name="connsiteX12" fmla="*/ 1363508 w 1540823"/>
              <a:gd name="connsiteY12" fmla="*/ 427196 h 1809569"/>
              <a:gd name="connsiteX13" fmla="*/ 1428278 w 1540823"/>
              <a:gd name="connsiteY13" fmla="*/ 347186 h 1809569"/>
              <a:gd name="connsiteX14" fmla="*/ 1401608 w 1540823"/>
              <a:gd name="connsiteY14" fmla="*/ 263366 h 1809569"/>
              <a:gd name="connsiteX15" fmla="*/ 1470188 w 1540823"/>
              <a:gd name="connsiteY15" fmla="*/ 133826 h 1809569"/>
              <a:gd name="connsiteX16" fmla="*/ 1504478 w 1540823"/>
              <a:gd name="connsiteY16" fmla="*/ 107156 h 1809569"/>
              <a:gd name="connsiteX17" fmla="*/ 1534958 w 1540823"/>
              <a:gd name="connsiteY17" fmla="*/ 107156 h 1809569"/>
              <a:gd name="connsiteX18" fmla="*/ 1534958 w 1540823"/>
              <a:gd name="connsiteY18" fmla="*/ 38576 h 1809569"/>
              <a:gd name="connsiteX19" fmla="*/ 1473998 w 1540823"/>
              <a:gd name="connsiteY19" fmla="*/ 4286 h 1809569"/>
              <a:gd name="connsiteX20" fmla="*/ 1432088 w 1540823"/>
              <a:gd name="connsiteY20" fmla="*/ 4286 h 1809569"/>
              <a:gd name="connsiteX21" fmla="*/ 1291118 w 1540823"/>
              <a:gd name="connsiteY21" fmla="*/ 38576 h 1809569"/>
              <a:gd name="connsiteX22" fmla="*/ 1138718 w 1540823"/>
              <a:gd name="connsiteY22" fmla="*/ 61436 h 1809569"/>
              <a:gd name="connsiteX23" fmla="*/ 1020608 w 1540823"/>
              <a:gd name="connsiteY23" fmla="*/ 69056 h 1809569"/>
              <a:gd name="connsiteX24" fmla="*/ 902498 w 1540823"/>
              <a:gd name="connsiteY24" fmla="*/ 72866 h 1809569"/>
              <a:gd name="connsiteX25" fmla="*/ 807248 w 1540823"/>
              <a:gd name="connsiteY25" fmla="*/ 152876 h 1809569"/>
              <a:gd name="connsiteX26" fmla="*/ 727238 w 1540823"/>
              <a:gd name="connsiteY26" fmla="*/ 259556 h 1809569"/>
              <a:gd name="connsiteX27" fmla="*/ 593888 w 1540823"/>
              <a:gd name="connsiteY27" fmla="*/ 305276 h 1809569"/>
              <a:gd name="connsiteX28" fmla="*/ 536738 w 1540823"/>
              <a:gd name="connsiteY28" fmla="*/ 419576 h 1809569"/>
              <a:gd name="connsiteX29" fmla="*/ 559598 w 1540823"/>
              <a:gd name="connsiteY29" fmla="*/ 602456 h 1809569"/>
              <a:gd name="connsiteX30" fmla="*/ 529118 w 1540823"/>
              <a:gd name="connsiteY30" fmla="*/ 796766 h 1809569"/>
              <a:gd name="connsiteX31" fmla="*/ 559598 w 1540823"/>
              <a:gd name="connsiteY31" fmla="*/ 899636 h 1809569"/>
              <a:gd name="connsiteX32" fmla="*/ 506258 w 1540823"/>
              <a:gd name="connsiteY32" fmla="*/ 1055846 h 1809569"/>
              <a:gd name="connsiteX33" fmla="*/ 513878 w 1540823"/>
              <a:gd name="connsiteY33" fmla="*/ 1246346 h 1809569"/>
              <a:gd name="connsiteX34" fmla="*/ 464348 w 1540823"/>
              <a:gd name="connsiteY34" fmla="*/ 1330166 h 1809569"/>
              <a:gd name="connsiteX35" fmla="*/ 323378 w 1540823"/>
              <a:gd name="connsiteY35" fmla="*/ 1391126 h 1809569"/>
              <a:gd name="connsiteX36" fmla="*/ 94778 w 1540823"/>
              <a:gd name="connsiteY36" fmla="*/ 1440656 h 1809569"/>
              <a:gd name="connsiteX37" fmla="*/ 10958 w 1540823"/>
              <a:gd name="connsiteY37" fmla="*/ 1459706 h 1809569"/>
              <a:gd name="connsiteX38" fmla="*/ 10958 w 1540823"/>
              <a:gd name="connsiteY38" fmla="*/ 1554956 h 1809569"/>
              <a:gd name="connsiteX39" fmla="*/ 102398 w 1540823"/>
              <a:gd name="connsiteY39" fmla="*/ 1669256 h 1809569"/>
              <a:gd name="connsiteX40" fmla="*/ 277658 w 1540823"/>
              <a:gd name="connsiteY40" fmla="*/ 1680686 h 1809569"/>
              <a:gd name="connsiteX41" fmla="*/ 338618 w 1540823"/>
              <a:gd name="connsiteY41" fmla="*/ 1734026 h 1809569"/>
              <a:gd name="connsiteX42" fmla="*/ 456728 w 1540823"/>
              <a:gd name="connsiteY42" fmla="*/ 1806416 h 1809569"/>
              <a:gd name="connsiteX43" fmla="*/ 971078 w 1540823"/>
              <a:gd name="connsiteY43" fmla="*/ 1783556 h 1809569"/>
              <a:gd name="connsiteX0" fmla="*/ 971078 w 1540823"/>
              <a:gd name="connsiteY0" fmla="*/ 1783556 h 1803066"/>
              <a:gd name="connsiteX1" fmla="*/ 997748 w 1540823"/>
              <a:gd name="connsiteY1" fmla="*/ 1692116 h 1803066"/>
              <a:gd name="connsiteX2" fmla="*/ 1005368 w 1540823"/>
              <a:gd name="connsiteY2" fmla="*/ 1551146 h 1803066"/>
              <a:gd name="connsiteX3" fmla="*/ 1173008 w 1540823"/>
              <a:gd name="connsiteY3" fmla="*/ 1497806 h 1803066"/>
              <a:gd name="connsiteX4" fmla="*/ 1176818 w 1540823"/>
              <a:gd name="connsiteY4" fmla="*/ 1375886 h 1803066"/>
              <a:gd name="connsiteX5" fmla="*/ 1157768 w 1540823"/>
              <a:gd name="connsiteY5" fmla="*/ 1238726 h 1803066"/>
              <a:gd name="connsiteX6" fmla="*/ 1146338 w 1540823"/>
              <a:gd name="connsiteY6" fmla="*/ 1128236 h 1803066"/>
              <a:gd name="connsiteX7" fmla="*/ 1249208 w 1540823"/>
              <a:gd name="connsiteY7" fmla="*/ 1071086 h 1803066"/>
              <a:gd name="connsiteX8" fmla="*/ 1279688 w 1540823"/>
              <a:gd name="connsiteY8" fmla="*/ 907256 h 1803066"/>
              <a:gd name="connsiteX9" fmla="*/ 1390178 w 1540823"/>
              <a:gd name="connsiteY9" fmla="*/ 815816 h 1803066"/>
              <a:gd name="connsiteX10" fmla="*/ 1355888 w 1540823"/>
              <a:gd name="connsiteY10" fmla="*/ 636746 h 1803066"/>
              <a:gd name="connsiteX11" fmla="*/ 1397798 w 1540823"/>
              <a:gd name="connsiteY11" fmla="*/ 549116 h 1803066"/>
              <a:gd name="connsiteX12" fmla="*/ 1363508 w 1540823"/>
              <a:gd name="connsiteY12" fmla="*/ 427196 h 1803066"/>
              <a:gd name="connsiteX13" fmla="*/ 1428278 w 1540823"/>
              <a:gd name="connsiteY13" fmla="*/ 347186 h 1803066"/>
              <a:gd name="connsiteX14" fmla="*/ 1401608 w 1540823"/>
              <a:gd name="connsiteY14" fmla="*/ 263366 h 1803066"/>
              <a:gd name="connsiteX15" fmla="*/ 1470188 w 1540823"/>
              <a:gd name="connsiteY15" fmla="*/ 133826 h 1803066"/>
              <a:gd name="connsiteX16" fmla="*/ 1504478 w 1540823"/>
              <a:gd name="connsiteY16" fmla="*/ 107156 h 1803066"/>
              <a:gd name="connsiteX17" fmla="*/ 1534958 w 1540823"/>
              <a:gd name="connsiteY17" fmla="*/ 107156 h 1803066"/>
              <a:gd name="connsiteX18" fmla="*/ 1534958 w 1540823"/>
              <a:gd name="connsiteY18" fmla="*/ 38576 h 1803066"/>
              <a:gd name="connsiteX19" fmla="*/ 1473998 w 1540823"/>
              <a:gd name="connsiteY19" fmla="*/ 4286 h 1803066"/>
              <a:gd name="connsiteX20" fmla="*/ 1432088 w 1540823"/>
              <a:gd name="connsiteY20" fmla="*/ 4286 h 1803066"/>
              <a:gd name="connsiteX21" fmla="*/ 1291118 w 1540823"/>
              <a:gd name="connsiteY21" fmla="*/ 38576 h 1803066"/>
              <a:gd name="connsiteX22" fmla="*/ 1138718 w 1540823"/>
              <a:gd name="connsiteY22" fmla="*/ 61436 h 1803066"/>
              <a:gd name="connsiteX23" fmla="*/ 1020608 w 1540823"/>
              <a:gd name="connsiteY23" fmla="*/ 69056 h 1803066"/>
              <a:gd name="connsiteX24" fmla="*/ 902498 w 1540823"/>
              <a:gd name="connsiteY24" fmla="*/ 72866 h 1803066"/>
              <a:gd name="connsiteX25" fmla="*/ 807248 w 1540823"/>
              <a:gd name="connsiteY25" fmla="*/ 152876 h 1803066"/>
              <a:gd name="connsiteX26" fmla="*/ 727238 w 1540823"/>
              <a:gd name="connsiteY26" fmla="*/ 259556 h 1803066"/>
              <a:gd name="connsiteX27" fmla="*/ 593888 w 1540823"/>
              <a:gd name="connsiteY27" fmla="*/ 305276 h 1803066"/>
              <a:gd name="connsiteX28" fmla="*/ 536738 w 1540823"/>
              <a:gd name="connsiteY28" fmla="*/ 419576 h 1803066"/>
              <a:gd name="connsiteX29" fmla="*/ 559598 w 1540823"/>
              <a:gd name="connsiteY29" fmla="*/ 602456 h 1803066"/>
              <a:gd name="connsiteX30" fmla="*/ 529118 w 1540823"/>
              <a:gd name="connsiteY30" fmla="*/ 796766 h 1803066"/>
              <a:gd name="connsiteX31" fmla="*/ 559598 w 1540823"/>
              <a:gd name="connsiteY31" fmla="*/ 899636 h 1803066"/>
              <a:gd name="connsiteX32" fmla="*/ 506258 w 1540823"/>
              <a:gd name="connsiteY32" fmla="*/ 1055846 h 1803066"/>
              <a:gd name="connsiteX33" fmla="*/ 513878 w 1540823"/>
              <a:gd name="connsiteY33" fmla="*/ 1246346 h 1803066"/>
              <a:gd name="connsiteX34" fmla="*/ 464348 w 1540823"/>
              <a:gd name="connsiteY34" fmla="*/ 1330166 h 1803066"/>
              <a:gd name="connsiteX35" fmla="*/ 323378 w 1540823"/>
              <a:gd name="connsiteY35" fmla="*/ 1391126 h 1803066"/>
              <a:gd name="connsiteX36" fmla="*/ 94778 w 1540823"/>
              <a:gd name="connsiteY36" fmla="*/ 1440656 h 1803066"/>
              <a:gd name="connsiteX37" fmla="*/ 10958 w 1540823"/>
              <a:gd name="connsiteY37" fmla="*/ 1459706 h 1803066"/>
              <a:gd name="connsiteX38" fmla="*/ 10958 w 1540823"/>
              <a:gd name="connsiteY38" fmla="*/ 1554956 h 1803066"/>
              <a:gd name="connsiteX39" fmla="*/ 102398 w 1540823"/>
              <a:gd name="connsiteY39" fmla="*/ 1669256 h 1803066"/>
              <a:gd name="connsiteX40" fmla="*/ 277658 w 1540823"/>
              <a:gd name="connsiteY40" fmla="*/ 1680686 h 1803066"/>
              <a:gd name="connsiteX41" fmla="*/ 338618 w 1540823"/>
              <a:gd name="connsiteY41" fmla="*/ 1734026 h 1803066"/>
              <a:gd name="connsiteX42" fmla="*/ 319568 w 1540823"/>
              <a:gd name="connsiteY42" fmla="*/ 1798796 h 1803066"/>
              <a:gd name="connsiteX43" fmla="*/ 971078 w 1540823"/>
              <a:gd name="connsiteY43" fmla="*/ 1783556 h 180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0823" h="1803066">
                <a:moveTo>
                  <a:pt x="971078" y="1783556"/>
                </a:moveTo>
                <a:cubicBezTo>
                  <a:pt x="1084108" y="1765776"/>
                  <a:pt x="992033" y="1730851"/>
                  <a:pt x="997748" y="1692116"/>
                </a:cubicBezTo>
                <a:cubicBezTo>
                  <a:pt x="1003463" y="1653381"/>
                  <a:pt x="976158" y="1583531"/>
                  <a:pt x="1005368" y="1551146"/>
                </a:cubicBezTo>
                <a:cubicBezTo>
                  <a:pt x="1034578" y="1518761"/>
                  <a:pt x="1144433" y="1527016"/>
                  <a:pt x="1173008" y="1497806"/>
                </a:cubicBezTo>
                <a:cubicBezTo>
                  <a:pt x="1201583" y="1468596"/>
                  <a:pt x="1179358" y="1419066"/>
                  <a:pt x="1176818" y="1375886"/>
                </a:cubicBezTo>
                <a:cubicBezTo>
                  <a:pt x="1174278" y="1332706"/>
                  <a:pt x="1162848" y="1280001"/>
                  <a:pt x="1157768" y="1238726"/>
                </a:cubicBezTo>
                <a:cubicBezTo>
                  <a:pt x="1152688" y="1197451"/>
                  <a:pt x="1131098" y="1156176"/>
                  <a:pt x="1146338" y="1128236"/>
                </a:cubicBezTo>
                <a:cubicBezTo>
                  <a:pt x="1161578" y="1100296"/>
                  <a:pt x="1226983" y="1107916"/>
                  <a:pt x="1249208" y="1071086"/>
                </a:cubicBezTo>
                <a:cubicBezTo>
                  <a:pt x="1271433" y="1034256"/>
                  <a:pt x="1256193" y="949801"/>
                  <a:pt x="1279688" y="907256"/>
                </a:cubicBezTo>
                <a:cubicBezTo>
                  <a:pt x="1303183" y="864711"/>
                  <a:pt x="1377478" y="860901"/>
                  <a:pt x="1390178" y="815816"/>
                </a:cubicBezTo>
                <a:cubicBezTo>
                  <a:pt x="1402878" y="770731"/>
                  <a:pt x="1354618" y="681196"/>
                  <a:pt x="1355888" y="636746"/>
                </a:cubicBezTo>
                <a:cubicBezTo>
                  <a:pt x="1357158" y="592296"/>
                  <a:pt x="1396528" y="584041"/>
                  <a:pt x="1397798" y="549116"/>
                </a:cubicBezTo>
                <a:cubicBezTo>
                  <a:pt x="1399068" y="514191"/>
                  <a:pt x="1358428" y="460851"/>
                  <a:pt x="1363508" y="427196"/>
                </a:cubicBezTo>
                <a:cubicBezTo>
                  <a:pt x="1368588" y="393541"/>
                  <a:pt x="1421928" y="374491"/>
                  <a:pt x="1428278" y="347186"/>
                </a:cubicBezTo>
                <a:cubicBezTo>
                  <a:pt x="1434628" y="319881"/>
                  <a:pt x="1394623" y="298926"/>
                  <a:pt x="1401608" y="263366"/>
                </a:cubicBezTo>
                <a:cubicBezTo>
                  <a:pt x="1408593" y="227806"/>
                  <a:pt x="1453043" y="159861"/>
                  <a:pt x="1470188" y="133826"/>
                </a:cubicBezTo>
                <a:cubicBezTo>
                  <a:pt x="1487333" y="107791"/>
                  <a:pt x="1493683" y="111601"/>
                  <a:pt x="1504478" y="107156"/>
                </a:cubicBezTo>
                <a:cubicBezTo>
                  <a:pt x="1515273" y="102711"/>
                  <a:pt x="1529878" y="118586"/>
                  <a:pt x="1534958" y="107156"/>
                </a:cubicBezTo>
                <a:cubicBezTo>
                  <a:pt x="1540038" y="95726"/>
                  <a:pt x="1545118" y="55721"/>
                  <a:pt x="1534958" y="38576"/>
                </a:cubicBezTo>
                <a:cubicBezTo>
                  <a:pt x="1524798" y="21431"/>
                  <a:pt x="1491143" y="10001"/>
                  <a:pt x="1473998" y="4286"/>
                </a:cubicBezTo>
                <a:cubicBezTo>
                  <a:pt x="1456853" y="-1429"/>
                  <a:pt x="1462568" y="-1429"/>
                  <a:pt x="1432088" y="4286"/>
                </a:cubicBezTo>
                <a:cubicBezTo>
                  <a:pt x="1401608" y="10001"/>
                  <a:pt x="1340013" y="29051"/>
                  <a:pt x="1291118" y="38576"/>
                </a:cubicBezTo>
                <a:cubicBezTo>
                  <a:pt x="1242223" y="48101"/>
                  <a:pt x="1183803" y="56356"/>
                  <a:pt x="1138718" y="61436"/>
                </a:cubicBezTo>
                <a:cubicBezTo>
                  <a:pt x="1093633" y="66516"/>
                  <a:pt x="1059978" y="67151"/>
                  <a:pt x="1020608" y="69056"/>
                </a:cubicBezTo>
                <a:cubicBezTo>
                  <a:pt x="981238" y="70961"/>
                  <a:pt x="938058" y="58896"/>
                  <a:pt x="902498" y="72866"/>
                </a:cubicBezTo>
                <a:cubicBezTo>
                  <a:pt x="866938" y="86836"/>
                  <a:pt x="836458" y="121761"/>
                  <a:pt x="807248" y="152876"/>
                </a:cubicBezTo>
                <a:cubicBezTo>
                  <a:pt x="778038" y="183991"/>
                  <a:pt x="762798" y="234156"/>
                  <a:pt x="727238" y="259556"/>
                </a:cubicBezTo>
                <a:cubicBezTo>
                  <a:pt x="691678" y="284956"/>
                  <a:pt x="625638" y="278606"/>
                  <a:pt x="593888" y="305276"/>
                </a:cubicBezTo>
                <a:cubicBezTo>
                  <a:pt x="562138" y="331946"/>
                  <a:pt x="542453" y="370046"/>
                  <a:pt x="536738" y="419576"/>
                </a:cubicBezTo>
                <a:cubicBezTo>
                  <a:pt x="531023" y="469106"/>
                  <a:pt x="560868" y="539591"/>
                  <a:pt x="559598" y="602456"/>
                </a:cubicBezTo>
                <a:cubicBezTo>
                  <a:pt x="558328" y="665321"/>
                  <a:pt x="529118" y="747236"/>
                  <a:pt x="529118" y="796766"/>
                </a:cubicBezTo>
                <a:cubicBezTo>
                  <a:pt x="529118" y="846296"/>
                  <a:pt x="563408" y="856456"/>
                  <a:pt x="559598" y="899636"/>
                </a:cubicBezTo>
                <a:cubicBezTo>
                  <a:pt x="555788" y="942816"/>
                  <a:pt x="513878" y="998061"/>
                  <a:pt x="506258" y="1055846"/>
                </a:cubicBezTo>
                <a:cubicBezTo>
                  <a:pt x="498638" y="1113631"/>
                  <a:pt x="520863" y="1200626"/>
                  <a:pt x="513878" y="1246346"/>
                </a:cubicBezTo>
                <a:cubicBezTo>
                  <a:pt x="506893" y="1292066"/>
                  <a:pt x="496098" y="1306036"/>
                  <a:pt x="464348" y="1330166"/>
                </a:cubicBezTo>
                <a:cubicBezTo>
                  <a:pt x="432598" y="1354296"/>
                  <a:pt x="384973" y="1372711"/>
                  <a:pt x="323378" y="1391126"/>
                </a:cubicBezTo>
                <a:cubicBezTo>
                  <a:pt x="261783" y="1409541"/>
                  <a:pt x="94778" y="1440656"/>
                  <a:pt x="94778" y="1440656"/>
                </a:cubicBezTo>
                <a:cubicBezTo>
                  <a:pt x="42708" y="1452086"/>
                  <a:pt x="24928" y="1440656"/>
                  <a:pt x="10958" y="1459706"/>
                </a:cubicBezTo>
                <a:cubicBezTo>
                  <a:pt x="-3012" y="1478756"/>
                  <a:pt x="-4282" y="1520031"/>
                  <a:pt x="10958" y="1554956"/>
                </a:cubicBezTo>
                <a:cubicBezTo>
                  <a:pt x="26198" y="1589881"/>
                  <a:pt x="57948" y="1648301"/>
                  <a:pt x="102398" y="1669256"/>
                </a:cubicBezTo>
                <a:cubicBezTo>
                  <a:pt x="146848" y="1690211"/>
                  <a:pt x="238288" y="1669891"/>
                  <a:pt x="277658" y="1680686"/>
                </a:cubicBezTo>
                <a:cubicBezTo>
                  <a:pt x="317028" y="1691481"/>
                  <a:pt x="338618" y="1716246"/>
                  <a:pt x="338618" y="1734026"/>
                </a:cubicBezTo>
                <a:cubicBezTo>
                  <a:pt x="338618" y="1751806"/>
                  <a:pt x="210348" y="1789271"/>
                  <a:pt x="319568" y="1798796"/>
                </a:cubicBezTo>
                <a:cubicBezTo>
                  <a:pt x="428788" y="1808321"/>
                  <a:pt x="858048" y="1801336"/>
                  <a:pt x="971078" y="17835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81756" y="7584144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2823932" y="6971973"/>
            <a:ext cx="185907" cy="122697"/>
          </a:xfrm>
          <a:custGeom>
            <a:avLst/>
            <a:gdLst>
              <a:gd name="connsiteX0" fmla="*/ 75478 w 185907"/>
              <a:gd name="connsiteY0" fmla="*/ 7947 h 122697"/>
              <a:gd name="connsiteX1" fmla="*/ 22138 w 185907"/>
              <a:gd name="connsiteY1" fmla="*/ 53667 h 122697"/>
              <a:gd name="connsiteX2" fmla="*/ 3088 w 185907"/>
              <a:gd name="connsiteY2" fmla="*/ 80337 h 122697"/>
              <a:gd name="connsiteX3" fmla="*/ 83098 w 185907"/>
              <a:gd name="connsiteY3" fmla="*/ 122247 h 122697"/>
              <a:gd name="connsiteX4" fmla="*/ 125008 w 185907"/>
              <a:gd name="connsiteY4" fmla="*/ 103197 h 122697"/>
              <a:gd name="connsiteX5" fmla="*/ 166918 w 185907"/>
              <a:gd name="connsiteY5" fmla="*/ 114627 h 122697"/>
              <a:gd name="connsiteX6" fmla="*/ 182158 w 185907"/>
              <a:gd name="connsiteY6" fmla="*/ 49857 h 122697"/>
              <a:gd name="connsiteX7" fmla="*/ 182158 w 185907"/>
              <a:gd name="connsiteY7" fmla="*/ 11757 h 122697"/>
              <a:gd name="connsiteX8" fmla="*/ 140248 w 185907"/>
              <a:gd name="connsiteY8" fmla="*/ 327 h 122697"/>
              <a:gd name="connsiteX9" fmla="*/ 75478 w 185907"/>
              <a:gd name="connsiteY9" fmla="*/ 7947 h 122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5907" h="122697">
                <a:moveTo>
                  <a:pt x="75478" y="7947"/>
                </a:moveTo>
                <a:cubicBezTo>
                  <a:pt x="55793" y="16837"/>
                  <a:pt x="34203" y="41602"/>
                  <a:pt x="22138" y="53667"/>
                </a:cubicBezTo>
                <a:cubicBezTo>
                  <a:pt x="10073" y="65732"/>
                  <a:pt x="-7072" y="68907"/>
                  <a:pt x="3088" y="80337"/>
                </a:cubicBezTo>
                <a:cubicBezTo>
                  <a:pt x="13248" y="91767"/>
                  <a:pt x="62778" y="118437"/>
                  <a:pt x="83098" y="122247"/>
                </a:cubicBezTo>
                <a:cubicBezTo>
                  <a:pt x="103418" y="126057"/>
                  <a:pt x="111038" y="104467"/>
                  <a:pt x="125008" y="103197"/>
                </a:cubicBezTo>
                <a:cubicBezTo>
                  <a:pt x="138978" y="101927"/>
                  <a:pt x="157393" y="123517"/>
                  <a:pt x="166918" y="114627"/>
                </a:cubicBezTo>
                <a:cubicBezTo>
                  <a:pt x="176443" y="105737"/>
                  <a:pt x="179618" y="67002"/>
                  <a:pt x="182158" y="49857"/>
                </a:cubicBezTo>
                <a:cubicBezTo>
                  <a:pt x="184698" y="32712"/>
                  <a:pt x="189143" y="20012"/>
                  <a:pt x="182158" y="11757"/>
                </a:cubicBezTo>
                <a:cubicBezTo>
                  <a:pt x="175173" y="3502"/>
                  <a:pt x="156123" y="962"/>
                  <a:pt x="140248" y="327"/>
                </a:cubicBezTo>
                <a:cubicBezTo>
                  <a:pt x="124373" y="-308"/>
                  <a:pt x="95163" y="-943"/>
                  <a:pt x="75478" y="794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2672084" y="6884578"/>
            <a:ext cx="479287" cy="327833"/>
          </a:xfrm>
          <a:custGeom>
            <a:avLst/>
            <a:gdLst>
              <a:gd name="connsiteX0" fmla="*/ 124456 w 479287"/>
              <a:gd name="connsiteY0" fmla="*/ 68672 h 327833"/>
              <a:gd name="connsiteX1" fmla="*/ 6346 w 479287"/>
              <a:gd name="connsiteY1" fmla="*/ 122012 h 327833"/>
              <a:gd name="connsiteX2" fmla="*/ 25396 w 479287"/>
              <a:gd name="connsiteY2" fmla="*/ 186782 h 327833"/>
              <a:gd name="connsiteX3" fmla="*/ 105406 w 479287"/>
              <a:gd name="connsiteY3" fmla="*/ 274412 h 327833"/>
              <a:gd name="connsiteX4" fmla="*/ 265426 w 479287"/>
              <a:gd name="connsiteY4" fmla="*/ 327752 h 327833"/>
              <a:gd name="connsiteX5" fmla="*/ 337816 w 479287"/>
              <a:gd name="connsiteY5" fmla="*/ 262982 h 327833"/>
              <a:gd name="connsiteX6" fmla="*/ 440686 w 479287"/>
              <a:gd name="connsiteY6" fmla="*/ 205832 h 327833"/>
              <a:gd name="connsiteX7" fmla="*/ 478786 w 479287"/>
              <a:gd name="connsiteY7" fmla="*/ 129632 h 327833"/>
              <a:gd name="connsiteX8" fmla="*/ 417826 w 479287"/>
              <a:gd name="connsiteY8" fmla="*/ 72482 h 327833"/>
              <a:gd name="connsiteX9" fmla="*/ 349246 w 479287"/>
              <a:gd name="connsiteY9" fmla="*/ 22952 h 327833"/>
              <a:gd name="connsiteX10" fmla="*/ 295906 w 479287"/>
              <a:gd name="connsiteY10" fmla="*/ 92 h 327833"/>
              <a:gd name="connsiteX11" fmla="*/ 170176 w 479287"/>
              <a:gd name="connsiteY11" fmla="*/ 30572 h 327833"/>
              <a:gd name="connsiteX12" fmla="*/ 124456 w 479287"/>
              <a:gd name="connsiteY12" fmla="*/ 68672 h 32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9287" h="327833">
                <a:moveTo>
                  <a:pt x="124456" y="68672"/>
                </a:moveTo>
                <a:cubicBezTo>
                  <a:pt x="97151" y="83912"/>
                  <a:pt x="22856" y="102327"/>
                  <a:pt x="6346" y="122012"/>
                </a:cubicBezTo>
                <a:cubicBezTo>
                  <a:pt x="-10164" y="141697"/>
                  <a:pt x="8886" y="161382"/>
                  <a:pt x="25396" y="186782"/>
                </a:cubicBezTo>
                <a:cubicBezTo>
                  <a:pt x="41906" y="212182"/>
                  <a:pt x="65401" y="250917"/>
                  <a:pt x="105406" y="274412"/>
                </a:cubicBezTo>
                <a:cubicBezTo>
                  <a:pt x="145411" y="297907"/>
                  <a:pt x="226691" y="329657"/>
                  <a:pt x="265426" y="327752"/>
                </a:cubicBezTo>
                <a:cubicBezTo>
                  <a:pt x="304161" y="325847"/>
                  <a:pt x="308606" y="283302"/>
                  <a:pt x="337816" y="262982"/>
                </a:cubicBezTo>
                <a:cubicBezTo>
                  <a:pt x="367026" y="242662"/>
                  <a:pt x="417191" y="228057"/>
                  <a:pt x="440686" y="205832"/>
                </a:cubicBezTo>
                <a:cubicBezTo>
                  <a:pt x="464181" y="183607"/>
                  <a:pt x="482596" y="151857"/>
                  <a:pt x="478786" y="129632"/>
                </a:cubicBezTo>
                <a:cubicBezTo>
                  <a:pt x="474976" y="107407"/>
                  <a:pt x="439416" y="90262"/>
                  <a:pt x="417826" y="72482"/>
                </a:cubicBezTo>
                <a:cubicBezTo>
                  <a:pt x="396236" y="54702"/>
                  <a:pt x="369566" y="35017"/>
                  <a:pt x="349246" y="22952"/>
                </a:cubicBezTo>
                <a:cubicBezTo>
                  <a:pt x="328926" y="10887"/>
                  <a:pt x="325751" y="-1178"/>
                  <a:pt x="295906" y="92"/>
                </a:cubicBezTo>
                <a:cubicBezTo>
                  <a:pt x="266061" y="1362"/>
                  <a:pt x="203831" y="19777"/>
                  <a:pt x="170176" y="30572"/>
                </a:cubicBezTo>
                <a:cubicBezTo>
                  <a:pt x="136521" y="41367"/>
                  <a:pt x="151761" y="53432"/>
                  <a:pt x="124456" y="6867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2485006" y="6793218"/>
            <a:ext cx="816801" cy="516792"/>
          </a:xfrm>
          <a:custGeom>
            <a:avLst/>
            <a:gdLst>
              <a:gd name="connsiteX0" fmla="*/ 330584 w 816801"/>
              <a:gd name="connsiteY0" fmla="*/ 72402 h 516792"/>
              <a:gd name="connsiteX1" fmla="*/ 204854 w 816801"/>
              <a:gd name="connsiteY1" fmla="*/ 118122 h 516792"/>
              <a:gd name="connsiteX2" fmla="*/ 140084 w 816801"/>
              <a:gd name="connsiteY2" fmla="*/ 118122 h 516792"/>
              <a:gd name="connsiteX3" fmla="*/ 71504 w 816801"/>
              <a:gd name="connsiteY3" fmla="*/ 156222 h 516792"/>
              <a:gd name="connsiteX4" fmla="*/ 2924 w 816801"/>
              <a:gd name="connsiteY4" fmla="*/ 171462 h 516792"/>
              <a:gd name="connsiteX5" fmla="*/ 174374 w 816801"/>
              <a:gd name="connsiteY5" fmla="*/ 350532 h 516792"/>
              <a:gd name="connsiteX6" fmla="*/ 265814 w 816801"/>
              <a:gd name="connsiteY6" fmla="*/ 464832 h 516792"/>
              <a:gd name="connsiteX7" fmla="*/ 300104 w 816801"/>
              <a:gd name="connsiteY7" fmla="*/ 499122 h 516792"/>
              <a:gd name="connsiteX8" fmla="*/ 494414 w 816801"/>
              <a:gd name="connsiteY8" fmla="*/ 506742 h 516792"/>
              <a:gd name="connsiteX9" fmla="*/ 688724 w 816801"/>
              <a:gd name="connsiteY9" fmla="*/ 358152 h 516792"/>
              <a:gd name="connsiteX10" fmla="*/ 787784 w 816801"/>
              <a:gd name="connsiteY10" fmla="*/ 236232 h 516792"/>
              <a:gd name="connsiteX11" fmla="*/ 806834 w 816801"/>
              <a:gd name="connsiteY11" fmla="*/ 186702 h 516792"/>
              <a:gd name="connsiteX12" fmla="*/ 646814 w 816801"/>
              <a:gd name="connsiteY12" fmla="*/ 114312 h 516792"/>
              <a:gd name="connsiteX13" fmla="*/ 574424 w 816801"/>
              <a:gd name="connsiteY13" fmla="*/ 41922 h 516792"/>
              <a:gd name="connsiteX14" fmla="*/ 505844 w 816801"/>
              <a:gd name="connsiteY14" fmla="*/ 12 h 516792"/>
              <a:gd name="connsiteX15" fmla="*/ 330584 w 816801"/>
              <a:gd name="connsiteY15" fmla="*/ 72402 h 516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6801" h="516792">
                <a:moveTo>
                  <a:pt x="330584" y="72402"/>
                </a:moveTo>
                <a:cubicBezTo>
                  <a:pt x="280419" y="92087"/>
                  <a:pt x="236604" y="110502"/>
                  <a:pt x="204854" y="118122"/>
                </a:cubicBezTo>
                <a:cubicBezTo>
                  <a:pt x="173104" y="125742"/>
                  <a:pt x="162309" y="111772"/>
                  <a:pt x="140084" y="118122"/>
                </a:cubicBezTo>
                <a:cubicBezTo>
                  <a:pt x="117859" y="124472"/>
                  <a:pt x="94364" y="147332"/>
                  <a:pt x="71504" y="156222"/>
                </a:cubicBezTo>
                <a:cubicBezTo>
                  <a:pt x="48644" y="165112"/>
                  <a:pt x="-14221" y="139077"/>
                  <a:pt x="2924" y="171462"/>
                </a:cubicBezTo>
                <a:cubicBezTo>
                  <a:pt x="20069" y="203847"/>
                  <a:pt x="130559" y="301637"/>
                  <a:pt x="174374" y="350532"/>
                </a:cubicBezTo>
                <a:cubicBezTo>
                  <a:pt x="218189" y="399427"/>
                  <a:pt x="244859" y="440067"/>
                  <a:pt x="265814" y="464832"/>
                </a:cubicBezTo>
                <a:cubicBezTo>
                  <a:pt x="286769" y="489597"/>
                  <a:pt x="262004" y="492137"/>
                  <a:pt x="300104" y="499122"/>
                </a:cubicBezTo>
                <a:cubicBezTo>
                  <a:pt x="338204" y="506107"/>
                  <a:pt x="429644" y="530237"/>
                  <a:pt x="494414" y="506742"/>
                </a:cubicBezTo>
                <a:cubicBezTo>
                  <a:pt x="559184" y="483247"/>
                  <a:pt x="639829" y="403237"/>
                  <a:pt x="688724" y="358152"/>
                </a:cubicBezTo>
                <a:cubicBezTo>
                  <a:pt x="737619" y="313067"/>
                  <a:pt x="768099" y="264807"/>
                  <a:pt x="787784" y="236232"/>
                </a:cubicBezTo>
                <a:cubicBezTo>
                  <a:pt x="807469" y="207657"/>
                  <a:pt x="830329" y="207022"/>
                  <a:pt x="806834" y="186702"/>
                </a:cubicBezTo>
                <a:cubicBezTo>
                  <a:pt x="783339" y="166382"/>
                  <a:pt x="685549" y="138442"/>
                  <a:pt x="646814" y="114312"/>
                </a:cubicBezTo>
                <a:cubicBezTo>
                  <a:pt x="608079" y="90182"/>
                  <a:pt x="597919" y="60972"/>
                  <a:pt x="574424" y="41922"/>
                </a:cubicBezTo>
                <a:cubicBezTo>
                  <a:pt x="550929" y="22872"/>
                  <a:pt x="543944" y="-623"/>
                  <a:pt x="505844" y="12"/>
                </a:cubicBezTo>
                <a:cubicBezTo>
                  <a:pt x="467744" y="647"/>
                  <a:pt x="380749" y="52717"/>
                  <a:pt x="330584" y="724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2925804" y="70047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2600807" y="1423077"/>
            <a:ext cx="4064121" cy="4886987"/>
          </a:xfrm>
          <a:custGeom>
            <a:avLst/>
            <a:gdLst>
              <a:gd name="connsiteX0" fmla="*/ 2185938 w 4064121"/>
              <a:gd name="connsiteY0" fmla="*/ 4797614 h 4886987"/>
              <a:gd name="connsiteX1" fmla="*/ 2442248 w 4064121"/>
              <a:gd name="connsiteY1" fmla="*/ 4866887 h 4886987"/>
              <a:gd name="connsiteX2" fmla="*/ 2553084 w 4064121"/>
              <a:gd name="connsiteY2" fmla="*/ 4880741 h 4886987"/>
              <a:gd name="connsiteX3" fmla="*/ 2608502 w 4064121"/>
              <a:gd name="connsiteY3" fmla="*/ 4776832 h 4886987"/>
              <a:gd name="connsiteX4" fmla="*/ 2560011 w 4064121"/>
              <a:gd name="connsiteY4" fmla="*/ 4665996 h 4886987"/>
              <a:gd name="connsiteX5" fmla="*/ 2629284 w 4064121"/>
              <a:gd name="connsiteY5" fmla="*/ 4555159 h 4886987"/>
              <a:gd name="connsiteX6" fmla="*/ 2740120 w 4064121"/>
              <a:gd name="connsiteY6" fmla="*/ 4298850 h 4886987"/>
              <a:gd name="connsiteX7" fmla="*/ 2809393 w 4064121"/>
              <a:gd name="connsiteY7" fmla="*/ 4174159 h 4886987"/>
              <a:gd name="connsiteX8" fmla="*/ 2767829 w 4064121"/>
              <a:gd name="connsiteY8" fmla="*/ 4014832 h 4886987"/>
              <a:gd name="connsiteX9" fmla="*/ 2684702 w 4064121"/>
              <a:gd name="connsiteY9" fmla="*/ 3883214 h 4886987"/>
              <a:gd name="connsiteX10" fmla="*/ 2878666 w 4064121"/>
              <a:gd name="connsiteY10" fmla="*/ 3668468 h 4886987"/>
              <a:gd name="connsiteX11" fmla="*/ 2920229 w 4064121"/>
              <a:gd name="connsiteY11" fmla="*/ 3564559 h 4886987"/>
              <a:gd name="connsiteX12" fmla="*/ 3086484 w 4064121"/>
              <a:gd name="connsiteY12" fmla="*/ 3737741 h 4886987"/>
              <a:gd name="connsiteX13" fmla="*/ 3211175 w 4064121"/>
              <a:gd name="connsiteY13" fmla="*/ 3903996 h 4886987"/>
              <a:gd name="connsiteX14" fmla="*/ 3356648 w 4064121"/>
              <a:gd name="connsiteY14" fmla="*/ 3751596 h 4886987"/>
              <a:gd name="connsiteX15" fmla="*/ 3425920 w 4064121"/>
              <a:gd name="connsiteY15" fmla="*/ 3626905 h 4886987"/>
              <a:gd name="connsiteX16" fmla="*/ 3529829 w 4064121"/>
              <a:gd name="connsiteY16" fmla="*/ 3682323 h 4886987"/>
              <a:gd name="connsiteX17" fmla="*/ 3481338 w 4064121"/>
              <a:gd name="connsiteY17" fmla="*/ 3869359 h 4886987"/>
              <a:gd name="connsiteX18" fmla="*/ 3502120 w 4064121"/>
              <a:gd name="connsiteY18" fmla="*/ 4035614 h 4886987"/>
              <a:gd name="connsiteX19" fmla="*/ 3633738 w 4064121"/>
              <a:gd name="connsiteY19" fmla="*/ 4049468 h 4886987"/>
              <a:gd name="connsiteX20" fmla="*/ 3661448 w 4064121"/>
              <a:gd name="connsiteY20" fmla="*/ 3924778 h 4886987"/>
              <a:gd name="connsiteX21" fmla="*/ 3689157 w 4064121"/>
              <a:gd name="connsiteY21" fmla="*/ 3737741 h 4886987"/>
              <a:gd name="connsiteX22" fmla="*/ 3793066 w 4064121"/>
              <a:gd name="connsiteY22" fmla="*/ 3682323 h 4886987"/>
              <a:gd name="connsiteX23" fmla="*/ 3883120 w 4064121"/>
              <a:gd name="connsiteY23" fmla="*/ 3619978 h 4886987"/>
              <a:gd name="connsiteX24" fmla="*/ 3903902 w 4064121"/>
              <a:gd name="connsiteY24" fmla="*/ 3488359 h 4886987"/>
              <a:gd name="connsiteX25" fmla="*/ 3876193 w 4064121"/>
              <a:gd name="connsiteY25" fmla="*/ 3391378 h 4886987"/>
              <a:gd name="connsiteX26" fmla="*/ 3910829 w 4064121"/>
              <a:gd name="connsiteY26" fmla="*/ 3232050 h 4886987"/>
              <a:gd name="connsiteX27" fmla="*/ 4035520 w 4064121"/>
              <a:gd name="connsiteY27" fmla="*/ 3155850 h 4886987"/>
              <a:gd name="connsiteX28" fmla="*/ 4028593 w 4064121"/>
              <a:gd name="connsiteY28" fmla="*/ 3045014 h 4886987"/>
              <a:gd name="connsiteX29" fmla="*/ 3966248 w 4064121"/>
              <a:gd name="connsiteY29" fmla="*/ 2934178 h 4886987"/>
              <a:gd name="connsiteX30" fmla="*/ 4056302 w 4064121"/>
              <a:gd name="connsiteY30" fmla="*/ 2802559 h 4886987"/>
              <a:gd name="connsiteX31" fmla="*/ 4056302 w 4064121"/>
              <a:gd name="connsiteY31" fmla="*/ 2650159 h 4886987"/>
              <a:gd name="connsiteX32" fmla="*/ 4028593 w 4064121"/>
              <a:gd name="connsiteY32" fmla="*/ 2601668 h 4886987"/>
              <a:gd name="connsiteX33" fmla="*/ 3869266 w 4064121"/>
              <a:gd name="connsiteY33" fmla="*/ 2532396 h 4886987"/>
              <a:gd name="connsiteX34" fmla="*/ 3668375 w 4064121"/>
              <a:gd name="connsiteY34" fmla="*/ 2546250 h 4886987"/>
              <a:gd name="connsiteX35" fmla="*/ 3509048 w 4064121"/>
              <a:gd name="connsiteY35" fmla="*/ 2657087 h 4886987"/>
              <a:gd name="connsiteX36" fmla="*/ 3460557 w 4064121"/>
              <a:gd name="connsiteY36" fmla="*/ 2698650 h 4886987"/>
              <a:gd name="connsiteX37" fmla="*/ 3328938 w 4064121"/>
              <a:gd name="connsiteY37" fmla="*/ 2677868 h 4886987"/>
              <a:gd name="connsiteX38" fmla="*/ 3259666 w 4064121"/>
              <a:gd name="connsiteY38" fmla="*/ 2525468 h 4886987"/>
              <a:gd name="connsiteX39" fmla="*/ 3107266 w 4064121"/>
              <a:gd name="connsiteY39" fmla="*/ 2449268 h 4886987"/>
              <a:gd name="connsiteX40" fmla="*/ 2947938 w 4064121"/>
              <a:gd name="connsiteY40" fmla="*/ 2359214 h 4886987"/>
              <a:gd name="connsiteX41" fmla="*/ 2850957 w 4064121"/>
              <a:gd name="connsiteY41" fmla="*/ 2227596 h 4886987"/>
              <a:gd name="connsiteX42" fmla="*/ 2906375 w 4064121"/>
              <a:gd name="connsiteY42" fmla="*/ 2172178 h 4886987"/>
              <a:gd name="connsiteX43" fmla="*/ 3079557 w 4064121"/>
              <a:gd name="connsiteY43" fmla="*/ 2095978 h 4886987"/>
              <a:gd name="connsiteX44" fmla="*/ 3148829 w 4064121"/>
              <a:gd name="connsiteY44" fmla="*/ 2061341 h 4886987"/>
              <a:gd name="connsiteX45" fmla="*/ 3079557 w 4064121"/>
              <a:gd name="connsiteY45" fmla="*/ 1936650 h 4886987"/>
              <a:gd name="connsiteX46" fmla="*/ 3065702 w 4064121"/>
              <a:gd name="connsiteY46" fmla="*/ 1832741 h 4886987"/>
              <a:gd name="connsiteX47" fmla="*/ 3155757 w 4064121"/>
              <a:gd name="connsiteY47" fmla="*/ 1728832 h 4886987"/>
              <a:gd name="connsiteX48" fmla="*/ 3197320 w 4064121"/>
              <a:gd name="connsiteY48" fmla="*/ 1666487 h 4886987"/>
              <a:gd name="connsiteX49" fmla="*/ 3072629 w 4064121"/>
              <a:gd name="connsiteY49" fmla="*/ 1659559 h 4886987"/>
              <a:gd name="connsiteX50" fmla="*/ 2947938 w 4064121"/>
              <a:gd name="connsiteY50" fmla="*/ 1687268 h 4886987"/>
              <a:gd name="connsiteX51" fmla="*/ 2857884 w 4064121"/>
              <a:gd name="connsiteY51" fmla="*/ 1548723 h 4886987"/>
              <a:gd name="connsiteX52" fmla="*/ 2830175 w 4064121"/>
              <a:gd name="connsiteY52" fmla="*/ 1361687 h 4886987"/>
              <a:gd name="connsiteX53" fmla="*/ 2601575 w 4064121"/>
              <a:gd name="connsiteY53" fmla="*/ 1340905 h 4886987"/>
              <a:gd name="connsiteX54" fmla="*/ 2483811 w 4064121"/>
              <a:gd name="connsiteY54" fmla="*/ 1410178 h 4886987"/>
              <a:gd name="connsiteX55" fmla="*/ 2386829 w 4064121"/>
              <a:gd name="connsiteY55" fmla="*/ 1410178 h 4886987"/>
              <a:gd name="connsiteX56" fmla="*/ 2248284 w 4064121"/>
              <a:gd name="connsiteY56" fmla="*/ 1368614 h 4886987"/>
              <a:gd name="connsiteX57" fmla="*/ 2185938 w 4064121"/>
              <a:gd name="connsiteY57" fmla="*/ 1340905 h 4886987"/>
              <a:gd name="connsiteX58" fmla="*/ 2130520 w 4064121"/>
              <a:gd name="connsiteY58" fmla="*/ 1430959 h 4886987"/>
              <a:gd name="connsiteX59" fmla="*/ 2088957 w 4064121"/>
              <a:gd name="connsiteY59" fmla="*/ 1624923 h 4886987"/>
              <a:gd name="connsiteX60" fmla="*/ 2033538 w 4064121"/>
              <a:gd name="connsiteY60" fmla="*/ 1666487 h 4886987"/>
              <a:gd name="connsiteX61" fmla="*/ 1964266 w 4064121"/>
              <a:gd name="connsiteY61" fmla="*/ 1721905 h 4886987"/>
              <a:gd name="connsiteX62" fmla="*/ 1853429 w 4064121"/>
              <a:gd name="connsiteY62" fmla="*/ 1652632 h 4886987"/>
              <a:gd name="connsiteX63" fmla="*/ 1839575 w 4064121"/>
              <a:gd name="connsiteY63" fmla="*/ 1534868 h 4886987"/>
              <a:gd name="connsiteX64" fmla="*/ 1777229 w 4064121"/>
              <a:gd name="connsiteY64" fmla="*/ 1396323 h 4886987"/>
              <a:gd name="connsiteX65" fmla="*/ 1701029 w 4064121"/>
              <a:gd name="connsiteY65" fmla="*/ 1257778 h 4886987"/>
              <a:gd name="connsiteX66" fmla="*/ 1680248 w 4064121"/>
              <a:gd name="connsiteY66" fmla="*/ 1112305 h 4886987"/>
              <a:gd name="connsiteX67" fmla="*/ 1645611 w 4064121"/>
              <a:gd name="connsiteY67" fmla="*/ 1001468 h 4886987"/>
              <a:gd name="connsiteX68" fmla="*/ 1645611 w 4064121"/>
              <a:gd name="connsiteY68" fmla="*/ 911414 h 4886987"/>
              <a:gd name="connsiteX69" fmla="*/ 1673320 w 4064121"/>
              <a:gd name="connsiteY69" fmla="*/ 786723 h 4886987"/>
              <a:gd name="connsiteX70" fmla="*/ 1604048 w 4064121"/>
              <a:gd name="connsiteY70" fmla="*/ 717450 h 4886987"/>
              <a:gd name="connsiteX71" fmla="*/ 1513993 w 4064121"/>
              <a:gd name="connsiteY71" fmla="*/ 613541 h 4886987"/>
              <a:gd name="connsiteX72" fmla="*/ 1423938 w 4064121"/>
              <a:gd name="connsiteY72" fmla="*/ 419578 h 4886987"/>
              <a:gd name="connsiteX73" fmla="*/ 1520920 w 4064121"/>
              <a:gd name="connsiteY73" fmla="*/ 260250 h 4886987"/>
              <a:gd name="connsiteX74" fmla="*/ 1590193 w 4064121"/>
              <a:gd name="connsiteY74" fmla="*/ 121705 h 4886987"/>
              <a:gd name="connsiteX75" fmla="*/ 1610975 w 4064121"/>
              <a:gd name="connsiteY75" fmla="*/ 52432 h 4886987"/>
              <a:gd name="connsiteX76" fmla="*/ 1548629 w 4064121"/>
              <a:gd name="connsiteY76" fmla="*/ 3941 h 4886987"/>
              <a:gd name="connsiteX77" fmla="*/ 1444720 w 4064121"/>
              <a:gd name="connsiteY77" fmla="*/ 17796 h 4886987"/>
              <a:gd name="connsiteX78" fmla="*/ 1361593 w 4064121"/>
              <a:gd name="connsiteY78" fmla="*/ 135559 h 4886987"/>
              <a:gd name="connsiteX79" fmla="*/ 1313102 w 4064121"/>
              <a:gd name="connsiteY79" fmla="*/ 225614 h 4886987"/>
              <a:gd name="connsiteX80" fmla="*/ 1285393 w 4064121"/>
              <a:gd name="connsiteY80" fmla="*/ 371087 h 4886987"/>
              <a:gd name="connsiteX81" fmla="*/ 1112211 w 4064121"/>
              <a:gd name="connsiteY81" fmla="*/ 461141 h 4886987"/>
              <a:gd name="connsiteX82" fmla="*/ 1091429 w 4064121"/>
              <a:gd name="connsiteY82" fmla="*/ 585832 h 4886987"/>
              <a:gd name="connsiteX83" fmla="*/ 1167629 w 4064121"/>
              <a:gd name="connsiteY83" fmla="*/ 752087 h 4886987"/>
              <a:gd name="connsiteX84" fmla="*/ 1105284 w 4064121"/>
              <a:gd name="connsiteY84" fmla="*/ 925268 h 4886987"/>
              <a:gd name="connsiteX85" fmla="*/ 1049866 w 4064121"/>
              <a:gd name="connsiteY85" fmla="*/ 1008396 h 4886987"/>
              <a:gd name="connsiteX86" fmla="*/ 911320 w 4064121"/>
              <a:gd name="connsiteY86" fmla="*/ 1015323 h 4886987"/>
              <a:gd name="connsiteX87" fmla="*/ 793557 w 4064121"/>
              <a:gd name="connsiteY87" fmla="*/ 952978 h 4886987"/>
              <a:gd name="connsiteX88" fmla="*/ 668866 w 4064121"/>
              <a:gd name="connsiteY88" fmla="*/ 952978 h 4886987"/>
              <a:gd name="connsiteX89" fmla="*/ 641157 w 4064121"/>
              <a:gd name="connsiteY89" fmla="*/ 1008396 h 4886987"/>
              <a:gd name="connsiteX90" fmla="*/ 731211 w 4064121"/>
              <a:gd name="connsiteY90" fmla="*/ 1146941 h 4886987"/>
              <a:gd name="connsiteX91" fmla="*/ 779702 w 4064121"/>
              <a:gd name="connsiteY91" fmla="*/ 1243923 h 4886987"/>
              <a:gd name="connsiteX92" fmla="*/ 966738 w 4064121"/>
              <a:gd name="connsiteY92" fmla="*/ 1368614 h 4886987"/>
              <a:gd name="connsiteX93" fmla="*/ 1015229 w 4064121"/>
              <a:gd name="connsiteY93" fmla="*/ 1500232 h 4886987"/>
              <a:gd name="connsiteX94" fmla="*/ 1084502 w 4064121"/>
              <a:gd name="connsiteY94" fmla="*/ 1597214 h 4886987"/>
              <a:gd name="connsiteX95" fmla="*/ 1167629 w 4064121"/>
              <a:gd name="connsiteY95" fmla="*/ 1638778 h 4886987"/>
              <a:gd name="connsiteX96" fmla="*/ 1209193 w 4064121"/>
              <a:gd name="connsiteY96" fmla="*/ 1742687 h 4886987"/>
              <a:gd name="connsiteX97" fmla="*/ 1223048 w 4064121"/>
              <a:gd name="connsiteY97" fmla="*/ 1791178 h 4886987"/>
              <a:gd name="connsiteX98" fmla="*/ 1126066 w 4064121"/>
              <a:gd name="connsiteY98" fmla="*/ 1881232 h 4886987"/>
              <a:gd name="connsiteX99" fmla="*/ 1209193 w 4064121"/>
              <a:gd name="connsiteY99" fmla="*/ 1992068 h 4886987"/>
              <a:gd name="connsiteX100" fmla="*/ 1306175 w 4064121"/>
              <a:gd name="connsiteY100" fmla="*/ 2109832 h 4886987"/>
              <a:gd name="connsiteX101" fmla="*/ 1354666 w 4064121"/>
              <a:gd name="connsiteY101" fmla="*/ 2186032 h 4886987"/>
              <a:gd name="connsiteX102" fmla="*/ 1216120 w 4064121"/>
              <a:gd name="connsiteY102" fmla="*/ 2213741 h 4886987"/>
              <a:gd name="connsiteX103" fmla="*/ 1063720 w 4064121"/>
              <a:gd name="connsiteY103" fmla="*/ 2213741 h 4886987"/>
              <a:gd name="connsiteX104" fmla="*/ 1084502 w 4064121"/>
              <a:gd name="connsiteY104" fmla="*/ 2435414 h 4886987"/>
              <a:gd name="connsiteX105" fmla="*/ 1105284 w 4064121"/>
              <a:gd name="connsiteY105" fmla="*/ 2553178 h 4886987"/>
              <a:gd name="connsiteX106" fmla="*/ 1015229 w 4064121"/>
              <a:gd name="connsiteY106" fmla="*/ 2643232 h 4886987"/>
              <a:gd name="connsiteX107" fmla="*/ 939029 w 4064121"/>
              <a:gd name="connsiteY107" fmla="*/ 2712505 h 4886987"/>
              <a:gd name="connsiteX108" fmla="*/ 932102 w 4064121"/>
              <a:gd name="connsiteY108" fmla="*/ 2774850 h 4886987"/>
              <a:gd name="connsiteX109" fmla="*/ 1091429 w 4064121"/>
              <a:gd name="connsiteY109" fmla="*/ 2878759 h 4886987"/>
              <a:gd name="connsiteX110" fmla="*/ 1098357 w 4064121"/>
              <a:gd name="connsiteY110" fmla="*/ 2989596 h 4886987"/>
              <a:gd name="connsiteX111" fmla="*/ 1042938 w 4064121"/>
              <a:gd name="connsiteY111" fmla="*/ 2996523 h 4886987"/>
              <a:gd name="connsiteX112" fmla="*/ 918248 w 4064121"/>
              <a:gd name="connsiteY112" fmla="*/ 3003450 h 4886987"/>
              <a:gd name="connsiteX113" fmla="*/ 814338 w 4064121"/>
              <a:gd name="connsiteY113" fmla="*/ 3010378 h 4886987"/>
              <a:gd name="connsiteX114" fmla="*/ 738138 w 4064121"/>
              <a:gd name="connsiteY114" fmla="*/ 3065796 h 4886987"/>
              <a:gd name="connsiteX115" fmla="*/ 689648 w 4064121"/>
              <a:gd name="connsiteY115" fmla="*/ 3086578 h 4886987"/>
              <a:gd name="connsiteX116" fmla="*/ 814338 w 4064121"/>
              <a:gd name="connsiteY116" fmla="*/ 3322105 h 4886987"/>
              <a:gd name="connsiteX117" fmla="*/ 918248 w 4064121"/>
              <a:gd name="connsiteY117" fmla="*/ 3287468 h 4886987"/>
              <a:gd name="connsiteX118" fmla="*/ 1070648 w 4064121"/>
              <a:gd name="connsiteY118" fmla="*/ 3211268 h 4886987"/>
              <a:gd name="connsiteX119" fmla="*/ 1070648 w 4064121"/>
              <a:gd name="connsiteY119" fmla="*/ 3211268 h 4886987"/>
              <a:gd name="connsiteX120" fmla="*/ 1126066 w 4064121"/>
              <a:gd name="connsiteY120" fmla="*/ 3266687 h 4886987"/>
              <a:gd name="connsiteX121" fmla="*/ 1084502 w 4064121"/>
              <a:gd name="connsiteY121" fmla="*/ 3398305 h 4886987"/>
              <a:gd name="connsiteX122" fmla="*/ 1056793 w 4064121"/>
              <a:gd name="connsiteY122" fmla="*/ 3453723 h 4886987"/>
              <a:gd name="connsiteX123" fmla="*/ 1167629 w 4064121"/>
              <a:gd name="connsiteY123" fmla="*/ 3516068 h 4886987"/>
              <a:gd name="connsiteX124" fmla="*/ 1126066 w 4064121"/>
              <a:gd name="connsiteY124" fmla="*/ 3585341 h 4886987"/>
              <a:gd name="connsiteX125" fmla="*/ 1091429 w 4064121"/>
              <a:gd name="connsiteY125" fmla="*/ 3606123 h 4886987"/>
              <a:gd name="connsiteX126" fmla="*/ 973666 w 4064121"/>
              <a:gd name="connsiteY126" fmla="*/ 3543778 h 4886987"/>
              <a:gd name="connsiteX127" fmla="*/ 855902 w 4064121"/>
              <a:gd name="connsiteY127" fmla="*/ 3529923 h 4886987"/>
              <a:gd name="connsiteX128" fmla="*/ 738138 w 4064121"/>
              <a:gd name="connsiteY128" fmla="*/ 3557632 h 4886987"/>
              <a:gd name="connsiteX129" fmla="*/ 585738 w 4064121"/>
              <a:gd name="connsiteY129" fmla="*/ 3550705 h 4886987"/>
              <a:gd name="connsiteX130" fmla="*/ 474902 w 4064121"/>
              <a:gd name="connsiteY130" fmla="*/ 3585341 h 4886987"/>
              <a:gd name="connsiteX131" fmla="*/ 350211 w 4064121"/>
              <a:gd name="connsiteY131" fmla="*/ 3647687 h 4886987"/>
              <a:gd name="connsiteX132" fmla="*/ 218593 w 4064121"/>
              <a:gd name="connsiteY132" fmla="*/ 3606123 h 4886987"/>
              <a:gd name="connsiteX133" fmla="*/ 156248 w 4064121"/>
              <a:gd name="connsiteY133" fmla="*/ 3682323 h 4886987"/>
              <a:gd name="connsiteX134" fmla="*/ 80048 w 4064121"/>
              <a:gd name="connsiteY134" fmla="*/ 3730814 h 4886987"/>
              <a:gd name="connsiteX135" fmla="*/ 3848 w 4064121"/>
              <a:gd name="connsiteY135" fmla="*/ 3751596 h 4886987"/>
              <a:gd name="connsiteX136" fmla="*/ 17702 w 4064121"/>
              <a:gd name="connsiteY136" fmla="*/ 3897068 h 4886987"/>
              <a:gd name="connsiteX137" fmla="*/ 73120 w 4064121"/>
              <a:gd name="connsiteY137" fmla="*/ 4084105 h 4886987"/>
              <a:gd name="connsiteX138" fmla="*/ 86975 w 4064121"/>
              <a:gd name="connsiteY138" fmla="*/ 4250359 h 4886987"/>
              <a:gd name="connsiteX139" fmla="*/ 183957 w 4064121"/>
              <a:gd name="connsiteY139" fmla="*/ 4291923 h 4886987"/>
              <a:gd name="connsiteX140" fmla="*/ 343284 w 4064121"/>
              <a:gd name="connsiteY140" fmla="*/ 4305778 h 4886987"/>
              <a:gd name="connsiteX141" fmla="*/ 530320 w 4064121"/>
              <a:gd name="connsiteY141" fmla="*/ 4312705 h 4886987"/>
              <a:gd name="connsiteX142" fmla="*/ 655011 w 4064121"/>
              <a:gd name="connsiteY142" fmla="*/ 4236505 h 4886987"/>
              <a:gd name="connsiteX143" fmla="*/ 793557 w 4064121"/>
              <a:gd name="connsiteY143" fmla="*/ 4167232 h 4886987"/>
              <a:gd name="connsiteX144" fmla="*/ 918248 w 4064121"/>
              <a:gd name="connsiteY144" fmla="*/ 4174159 h 4886987"/>
              <a:gd name="connsiteX145" fmla="*/ 1070648 w 4064121"/>
              <a:gd name="connsiteY145" fmla="*/ 3980196 h 4886987"/>
              <a:gd name="connsiteX146" fmla="*/ 1209193 w 4064121"/>
              <a:gd name="connsiteY146" fmla="*/ 3876287 h 4886987"/>
              <a:gd name="connsiteX147" fmla="*/ 1306175 w 4064121"/>
              <a:gd name="connsiteY147" fmla="*/ 3758523 h 4886987"/>
              <a:gd name="connsiteX148" fmla="*/ 1368520 w 4064121"/>
              <a:gd name="connsiteY148" fmla="*/ 3682323 h 4886987"/>
              <a:gd name="connsiteX149" fmla="*/ 1430866 w 4064121"/>
              <a:gd name="connsiteY149" fmla="*/ 3654614 h 4886987"/>
              <a:gd name="connsiteX150" fmla="*/ 1444720 w 4064121"/>
              <a:gd name="connsiteY150" fmla="*/ 3606123 h 4886987"/>
              <a:gd name="connsiteX151" fmla="*/ 1617902 w 4064121"/>
              <a:gd name="connsiteY151" fmla="*/ 3626905 h 4886987"/>
              <a:gd name="connsiteX152" fmla="*/ 1763375 w 4064121"/>
              <a:gd name="connsiteY152" fmla="*/ 3654614 h 4886987"/>
              <a:gd name="connsiteX153" fmla="*/ 1818793 w 4064121"/>
              <a:gd name="connsiteY153" fmla="*/ 3696178 h 4886987"/>
              <a:gd name="connsiteX154" fmla="*/ 1832648 w 4064121"/>
              <a:gd name="connsiteY154" fmla="*/ 3827796 h 4886987"/>
              <a:gd name="connsiteX155" fmla="*/ 1832648 w 4064121"/>
              <a:gd name="connsiteY155" fmla="*/ 4084105 h 4886987"/>
              <a:gd name="connsiteX156" fmla="*/ 1832648 w 4064121"/>
              <a:gd name="connsiteY156" fmla="*/ 4236505 h 4886987"/>
              <a:gd name="connsiteX157" fmla="*/ 1825720 w 4064121"/>
              <a:gd name="connsiteY157" fmla="*/ 4271141 h 4886987"/>
              <a:gd name="connsiteX158" fmla="*/ 1915775 w 4064121"/>
              <a:gd name="connsiteY158" fmla="*/ 4264214 h 4886987"/>
              <a:gd name="connsiteX159" fmla="*/ 2012757 w 4064121"/>
              <a:gd name="connsiteY159" fmla="*/ 4174159 h 4886987"/>
              <a:gd name="connsiteX160" fmla="*/ 2137448 w 4064121"/>
              <a:gd name="connsiteY160" fmla="*/ 4097959 h 4886987"/>
              <a:gd name="connsiteX161" fmla="*/ 2192866 w 4064121"/>
              <a:gd name="connsiteY161" fmla="*/ 4188014 h 4886987"/>
              <a:gd name="connsiteX162" fmla="*/ 2179011 w 4064121"/>
              <a:gd name="connsiteY162" fmla="*/ 4284996 h 4886987"/>
              <a:gd name="connsiteX163" fmla="*/ 2075102 w 4064121"/>
              <a:gd name="connsiteY163" fmla="*/ 4437396 h 4886987"/>
              <a:gd name="connsiteX164" fmla="*/ 2054320 w 4064121"/>
              <a:gd name="connsiteY164" fmla="*/ 4569014 h 4886987"/>
              <a:gd name="connsiteX165" fmla="*/ 2088957 w 4064121"/>
              <a:gd name="connsiteY165" fmla="*/ 4665996 h 4886987"/>
              <a:gd name="connsiteX166" fmla="*/ 2185938 w 4064121"/>
              <a:gd name="connsiteY166" fmla="*/ 4797614 h 488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064121" h="4886987">
                <a:moveTo>
                  <a:pt x="2185938" y="4797614"/>
                </a:moveTo>
                <a:cubicBezTo>
                  <a:pt x="2244820" y="4831096"/>
                  <a:pt x="2381057" y="4853033"/>
                  <a:pt x="2442248" y="4866887"/>
                </a:cubicBezTo>
                <a:cubicBezTo>
                  <a:pt x="2503439" y="4880741"/>
                  <a:pt x="2525375" y="4895750"/>
                  <a:pt x="2553084" y="4880741"/>
                </a:cubicBezTo>
                <a:cubicBezTo>
                  <a:pt x="2580793" y="4865732"/>
                  <a:pt x="2607348" y="4812623"/>
                  <a:pt x="2608502" y="4776832"/>
                </a:cubicBezTo>
                <a:cubicBezTo>
                  <a:pt x="2609656" y="4741041"/>
                  <a:pt x="2556547" y="4702941"/>
                  <a:pt x="2560011" y="4665996"/>
                </a:cubicBezTo>
                <a:cubicBezTo>
                  <a:pt x="2563475" y="4629050"/>
                  <a:pt x="2599266" y="4616350"/>
                  <a:pt x="2629284" y="4555159"/>
                </a:cubicBezTo>
                <a:cubicBezTo>
                  <a:pt x="2659302" y="4493968"/>
                  <a:pt x="2710102" y="4362350"/>
                  <a:pt x="2740120" y="4298850"/>
                </a:cubicBezTo>
                <a:cubicBezTo>
                  <a:pt x="2770138" y="4235350"/>
                  <a:pt x="2804775" y="4221495"/>
                  <a:pt x="2809393" y="4174159"/>
                </a:cubicBezTo>
                <a:cubicBezTo>
                  <a:pt x="2814011" y="4126823"/>
                  <a:pt x="2788611" y="4063323"/>
                  <a:pt x="2767829" y="4014832"/>
                </a:cubicBezTo>
                <a:cubicBezTo>
                  <a:pt x="2747047" y="3966341"/>
                  <a:pt x="2666229" y="3940941"/>
                  <a:pt x="2684702" y="3883214"/>
                </a:cubicBezTo>
                <a:cubicBezTo>
                  <a:pt x="2703175" y="3825487"/>
                  <a:pt x="2839412" y="3721577"/>
                  <a:pt x="2878666" y="3668468"/>
                </a:cubicBezTo>
                <a:cubicBezTo>
                  <a:pt x="2917920" y="3615359"/>
                  <a:pt x="2885593" y="3553014"/>
                  <a:pt x="2920229" y="3564559"/>
                </a:cubicBezTo>
                <a:cubicBezTo>
                  <a:pt x="2954865" y="3576104"/>
                  <a:pt x="3037993" y="3681168"/>
                  <a:pt x="3086484" y="3737741"/>
                </a:cubicBezTo>
                <a:cubicBezTo>
                  <a:pt x="3134975" y="3794314"/>
                  <a:pt x="3166148" y="3901687"/>
                  <a:pt x="3211175" y="3903996"/>
                </a:cubicBezTo>
                <a:cubicBezTo>
                  <a:pt x="3256202" y="3906305"/>
                  <a:pt x="3320857" y="3797778"/>
                  <a:pt x="3356648" y="3751596"/>
                </a:cubicBezTo>
                <a:cubicBezTo>
                  <a:pt x="3392439" y="3705414"/>
                  <a:pt x="3397057" y="3638450"/>
                  <a:pt x="3425920" y="3626905"/>
                </a:cubicBezTo>
                <a:cubicBezTo>
                  <a:pt x="3454783" y="3615360"/>
                  <a:pt x="3520593" y="3641914"/>
                  <a:pt x="3529829" y="3682323"/>
                </a:cubicBezTo>
                <a:cubicBezTo>
                  <a:pt x="3539065" y="3722732"/>
                  <a:pt x="3485956" y="3810477"/>
                  <a:pt x="3481338" y="3869359"/>
                </a:cubicBezTo>
                <a:cubicBezTo>
                  <a:pt x="3476720" y="3928241"/>
                  <a:pt x="3476720" y="4005596"/>
                  <a:pt x="3502120" y="4035614"/>
                </a:cubicBezTo>
                <a:cubicBezTo>
                  <a:pt x="3527520" y="4065632"/>
                  <a:pt x="3607183" y="4067941"/>
                  <a:pt x="3633738" y="4049468"/>
                </a:cubicBezTo>
                <a:cubicBezTo>
                  <a:pt x="3660293" y="4030995"/>
                  <a:pt x="3652212" y="3976732"/>
                  <a:pt x="3661448" y="3924778"/>
                </a:cubicBezTo>
                <a:cubicBezTo>
                  <a:pt x="3670684" y="3872824"/>
                  <a:pt x="3667221" y="3778150"/>
                  <a:pt x="3689157" y="3737741"/>
                </a:cubicBezTo>
                <a:cubicBezTo>
                  <a:pt x="3711093" y="3697332"/>
                  <a:pt x="3760739" y="3701950"/>
                  <a:pt x="3793066" y="3682323"/>
                </a:cubicBezTo>
                <a:cubicBezTo>
                  <a:pt x="3825393" y="3662696"/>
                  <a:pt x="3864647" y="3652305"/>
                  <a:pt x="3883120" y="3619978"/>
                </a:cubicBezTo>
                <a:cubicBezTo>
                  <a:pt x="3901593" y="3587651"/>
                  <a:pt x="3905056" y="3526459"/>
                  <a:pt x="3903902" y="3488359"/>
                </a:cubicBezTo>
                <a:cubicBezTo>
                  <a:pt x="3902748" y="3450259"/>
                  <a:pt x="3875039" y="3434096"/>
                  <a:pt x="3876193" y="3391378"/>
                </a:cubicBezTo>
                <a:cubicBezTo>
                  <a:pt x="3877347" y="3348660"/>
                  <a:pt x="3884275" y="3271305"/>
                  <a:pt x="3910829" y="3232050"/>
                </a:cubicBezTo>
                <a:cubicBezTo>
                  <a:pt x="3937384" y="3192795"/>
                  <a:pt x="4015893" y="3187023"/>
                  <a:pt x="4035520" y="3155850"/>
                </a:cubicBezTo>
                <a:cubicBezTo>
                  <a:pt x="4055147" y="3124677"/>
                  <a:pt x="4040138" y="3081959"/>
                  <a:pt x="4028593" y="3045014"/>
                </a:cubicBezTo>
                <a:cubicBezTo>
                  <a:pt x="4017048" y="3008069"/>
                  <a:pt x="3961630" y="2974587"/>
                  <a:pt x="3966248" y="2934178"/>
                </a:cubicBezTo>
                <a:cubicBezTo>
                  <a:pt x="3970866" y="2893769"/>
                  <a:pt x="4041293" y="2849895"/>
                  <a:pt x="4056302" y="2802559"/>
                </a:cubicBezTo>
                <a:cubicBezTo>
                  <a:pt x="4071311" y="2755223"/>
                  <a:pt x="4060920" y="2683641"/>
                  <a:pt x="4056302" y="2650159"/>
                </a:cubicBezTo>
                <a:cubicBezTo>
                  <a:pt x="4051684" y="2616677"/>
                  <a:pt x="4059766" y="2621295"/>
                  <a:pt x="4028593" y="2601668"/>
                </a:cubicBezTo>
                <a:cubicBezTo>
                  <a:pt x="3997420" y="2582041"/>
                  <a:pt x="3929302" y="2541632"/>
                  <a:pt x="3869266" y="2532396"/>
                </a:cubicBezTo>
                <a:cubicBezTo>
                  <a:pt x="3809230" y="2523160"/>
                  <a:pt x="3728411" y="2525468"/>
                  <a:pt x="3668375" y="2546250"/>
                </a:cubicBezTo>
                <a:cubicBezTo>
                  <a:pt x="3608339" y="2567032"/>
                  <a:pt x="3543684" y="2631687"/>
                  <a:pt x="3509048" y="2657087"/>
                </a:cubicBezTo>
                <a:cubicBezTo>
                  <a:pt x="3474412" y="2682487"/>
                  <a:pt x="3490575" y="2695187"/>
                  <a:pt x="3460557" y="2698650"/>
                </a:cubicBezTo>
                <a:cubicBezTo>
                  <a:pt x="3430539" y="2702113"/>
                  <a:pt x="3362420" y="2706732"/>
                  <a:pt x="3328938" y="2677868"/>
                </a:cubicBezTo>
                <a:cubicBezTo>
                  <a:pt x="3295456" y="2649004"/>
                  <a:pt x="3296611" y="2563568"/>
                  <a:pt x="3259666" y="2525468"/>
                </a:cubicBezTo>
                <a:cubicBezTo>
                  <a:pt x="3222721" y="2487368"/>
                  <a:pt x="3159221" y="2476977"/>
                  <a:pt x="3107266" y="2449268"/>
                </a:cubicBezTo>
                <a:cubicBezTo>
                  <a:pt x="3055311" y="2421559"/>
                  <a:pt x="2990656" y="2396159"/>
                  <a:pt x="2947938" y="2359214"/>
                </a:cubicBezTo>
                <a:cubicBezTo>
                  <a:pt x="2905220" y="2322269"/>
                  <a:pt x="2857884" y="2258769"/>
                  <a:pt x="2850957" y="2227596"/>
                </a:cubicBezTo>
                <a:cubicBezTo>
                  <a:pt x="2844030" y="2196423"/>
                  <a:pt x="2868275" y="2194114"/>
                  <a:pt x="2906375" y="2172178"/>
                </a:cubicBezTo>
                <a:cubicBezTo>
                  <a:pt x="2944475" y="2150242"/>
                  <a:pt x="3039148" y="2114451"/>
                  <a:pt x="3079557" y="2095978"/>
                </a:cubicBezTo>
                <a:cubicBezTo>
                  <a:pt x="3119966" y="2077505"/>
                  <a:pt x="3148829" y="2087896"/>
                  <a:pt x="3148829" y="2061341"/>
                </a:cubicBezTo>
                <a:cubicBezTo>
                  <a:pt x="3148829" y="2034786"/>
                  <a:pt x="3093411" y="1974750"/>
                  <a:pt x="3079557" y="1936650"/>
                </a:cubicBezTo>
                <a:cubicBezTo>
                  <a:pt x="3065703" y="1898550"/>
                  <a:pt x="3053002" y="1867377"/>
                  <a:pt x="3065702" y="1832741"/>
                </a:cubicBezTo>
                <a:cubicBezTo>
                  <a:pt x="3078402" y="1798105"/>
                  <a:pt x="3133821" y="1756541"/>
                  <a:pt x="3155757" y="1728832"/>
                </a:cubicBezTo>
                <a:cubicBezTo>
                  <a:pt x="3177693" y="1701123"/>
                  <a:pt x="3211175" y="1678032"/>
                  <a:pt x="3197320" y="1666487"/>
                </a:cubicBezTo>
                <a:cubicBezTo>
                  <a:pt x="3183465" y="1654942"/>
                  <a:pt x="3114193" y="1656095"/>
                  <a:pt x="3072629" y="1659559"/>
                </a:cubicBezTo>
                <a:cubicBezTo>
                  <a:pt x="3031065" y="1663023"/>
                  <a:pt x="2983729" y="1705741"/>
                  <a:pt x="2947938" y="1687268"/>
                </a:cubicBezTo>
                <a:cubicBezTo>
                  <a:pt x="2912147" y="1668795"/>
                  <a:pt x="2877511" y="1602986"/>
                  <a:pt x="2857884" y="1548723"/>
                </a:cubicBezTo>
                <a:cubicBezTo>
                  <a:pt x="2838257" y="1494460"/>
                  <a:pt x="2872893" y="1396323"/>
                  <a:pt x="2830175" y="1361687"/>
                </a:cubicBezTo>
                <a:cubicBezTo>
                  <a:pt x="2787457" y="1327051"/>
                  <a:pt x="2659302" y="1332823"/>
                  <a:pt x="2601575" y="1340905"/>
                </a:cubicBezTo>
                <a:cubicBezTo>
                  <a:pt x="2543848" y="1348987"/>
                  <a:pt x="2519602" y="1398633"/>
                  <a:pt x="2483811" y="1410178"/>
                </a:cubicBezTo>
                <a:cubicBezTo>
                  <a:pt x="2448020" y="1421723"/>
                  <a:pt x="2426083" y="1417105"/>
                  <a:pt x="2386829" y="1410178"/>
                </a:cubicBezTo>
                <a:cubicBezTo>
                  <a:pt x="2347575" y="1403251"/>
                  <a:pt x="2281766" y="1380159"/>
                  <a:pt x="2248284" y="1368614"/>
                </a:cubicBezTo>
                <a:cubicBezTo>
                  <a:pt x="2214802" y="1357069"/>
                  <a:pt x="2205565" y="1330514"/>
                  <a:pt x="2185938" y="1340905"/>
                </a:cubicBezTo>
                <a:cubicBezTo>
                  <a:pt x="2166311" y="1351296"/>
                  <a:pt x="2146683" y="1383623"/>
                  <a:pt x="2130520" y="1430959"/>
                </a:cubicBezTo>
                <a:cubicBezTo>
                  <a:pt x="2114357" y="1478295"/>
                  <a:pt x="2105121" y="1585669"/>
                  <a:pt x="2088957" y="1624923"/>
                </a:cubicBezTo>
                <a:cubicBezTo>
                  <a:pt x="2072793" y="1664177"/>
                  <a:pt x="2054320" y="1650323"/>
                  <a:pt x="2033538" y="1666487"/>
                </a:cubicBezTo>
                <a:cubicBezTo>
                  <a:pt x="2012756" y="1682651"/>
                  <a:pt x="1994284" y="1724214"/>
                  <a:pt x="1964266" y="1721905"/>
                </a:cubicBezTo>
                <a:cubicBezTo>
                  <a:pt x="1934248" y="1719596"/>
                  <a:pt x="1874211" y="1683805"/>
                  <a:pt x="1853429" y="1652632"/>
                </a:cubicBezTo>
                <a:cubicBezTo>
                  <a:pt x="1832647" y="1621459"/>
                  <a:pt x="1852275" y="1577586"/>
                  <a:pt x="1839575" y="1534868"/>
                </a:cubicBezTo>
                <a:cubicBezTo>
                  <a:pt x="1826875" y="1492150"/>
                  <a:pt x="1800320" y="1442505"/>
                  <a:pt x="1777229" y="1396323"/>
                </a:cubicBezTo>
                <a:cubicBezTo>
                  <a:pt x="1754138" y="1350141"/>
                  <a:pt x="1717192" y="1305114"/>
                  <a:pt x="1701029" y="1257778"/>
                </a:cubicBezTo>
                <a:cubicBezTo>
                  <a:pt x="1684866" y="1210442"/>
                  <a:pt x="1689484" y="1155023"/>
                  <a:pt x="1680248" y="1112305"/>
                </a:cubicBezTo>
                <a:cubicBezTo>
                  <a:pt x="1671012" y="1069587"/>
                  <a:pt x="1651384" y="1034950"/>
                  <a:pt x="1645611" y="1001468"/>
                </a:cubicBezTo>
                <a:cubicBezTo>
                  <a:pt x="1639838" y="967986"/>
                  <a:pt x="1640993" y="947205"/>
                  <a:pt x="1645611" y="911414"/>
                </a:cubicBezTo>
                <a:cubicBezTo>
                  <a:pt x="1650229" y="875623"/>
                  <a:pt x="1680247" y="819050"/>
                  <a:pt x="1673320" y="786723"/>
                </a:cubicBezTo>
                <a:cubicBezTo>
                  <a:pt x="1666393" y="754396"/>
                  <a:pt x="1630602" y="746314"/>
                  <a:pt x="1604048" y="717450"/>
                </a:cubicBezTo>
                <a:cubicBezTo>
                  <a:pt x="1577494" y="688586"/>
                  <a:pt x="1544011" y="663186"/>
                  <a:pt x="1513993" y="613541"/>
                </a:cubicBezTo>
                <a:cubicBezTo>
                  <a:pt x="1483975" y="563896"/>
                  <a:pt x="1422784" y="478460"/>
                  <a:pt x="1423938" y="419578"/>
                </a:cubicBezTo>
                <a:cubicBezTo>
                  <a:pt x="1425092" y="360696"/>
                  <a:pt x="1493211" y="309895"/>
                  <a:pt x="1520920" y="260250"/>
                </a:cubicBezTo>
                <a:cubicBezTo>
                  <a:pt x="1548629" y="210604"/>
                  <a:pt x="1575184" y="156341"/>
                  <a:pt x="1590193" y="121705"/>
                </a:cubicBezTo>
                <a:cubicBezTo>
                  <a:pt x="1605202" y="87069"/>
                  <a:pt x="1617902" y="72059"/>
                  <a:pt x="1610975" y="52432"/>
                </a:cubicBezTo>
                <a:cubicBezTo>
                  <a:pt x="1604048" y="32805"/>
                  <a:pt x="1576338" y="9714"/>
                  <a:pt x="1548629" y="3941"/>
                </a:cubicBezTo>
                <a:cubicBezTo>
                  <a:pt x="1520920" y="-1832"/>
                  <a:pt x="1475893" y="-4140"/>
                  <a:pt x="1444720" y="17796"/>
                </a:cubicBezTo>
                <a:cubicBezTo>
                  <a:pt x="1413547" y="39732"/>
                  <a:pt x="1383529" y="100923"/>
                  <a:pt x="1361593" y="135559"/>
                </a:cubicBezTo>
                <a:cubicBezTo>
                  <a:pt x="1339657" y="170195"/>
                  <a:pt x="1325802" y="186359"/>
                  <a:pt x="1313102" y="225614"/>
                </a:cubicBezTo>
                <a:cubicBezTo>
                  <a:pt x="1300402" y="264869"/>
                  <a:pt x="1318875" y="331833"/>
                  <a:pt x="1285393" y="371087"/>
                </a:cubicBezTo>
                <a:cubicBezTo>
                  <a:pt x="1251911" y="410341"/>
                  <a:pt x="1144538" y="425350"/>
                  <a:pt x="1112211" y="461141"/>
                </a:cubicBezTo>
                <a:cubicBezTo>
                  <a:pt x="1079884" y="496932"/>
                  <a:pt x="1082193" y="537341"/>
                  <a:pt x="1091429" y="585832"/>
                </a:cubicBezTo>
                <a:cubicBezTo>
                  <a:pt x="1100665" y="634323"/>
                  <a:pt x="1165320" y="695514"/>
                  <a:pt x="1167629" y="752087"/>
                </a:cubicBezTo>
                <a:cubicBezTo>
                  <a:pt x="1169938" y="808660"/>
                  <a:pt x="1124911" y="882550"/>
                  <a:pt x="1105284" y="925268"/>
                </a:cubicBezTo>
                <a:cubicBezTo>
                  <a:pt x="1085657" y="967986"/>
                  <a:pt x="1082193" y="993387"/>
                  <a:pt x="1049866" y="1008396"/>
                </a:cubicBezTo>
                <a:cubicBezTo>
                  <a:pt x="1017539" y="1023405"/>
                  <a:pt x="954038" y="1024559"/>
                  <a:pt x="911320" y="1015323"/>
                </a:cubicBezTo>
                <a:cubicBezTo>
                  <a:pt x="868602" y="1006087"/>
                  <a:pt x="833966" y="963369"/>
                  <a:pt x="793557" y="952978"/>
                </a:cubicBezTo>
                <a:cubicBezTo>
                  <a:pt x="753148" y="942587"/>
                  <a:pt x="694266" y="943742"/>
                  <a:pt x="668866" y="952978"/>
                </a:cubicBezTo>
                <a:cubicBezTo>
                  <a:pt x="643466" y="962214"/>
                  <a:pt x="630766" y="976069"/>
                  <a:pt x="641157" y="1008396"/>
                </a:cubicBezTo>
                <a:cubicBezTo>
                  <a:pt x="651548" y="1040723"/>
                  <a:pt x="708120" y="1107686"/>
                  <a:pt x="731211" y="1146941"/>
                </a:cubicBezTo>
                <a:cubicBezTo>
                  <a:pt x="754302" y="1186196"/>
                  <a:pt x="740448" y="1206978"/>
                  <a:pt x="779702" y="1243923"/>
                </a:cubicBezTo>
                <a:cubicBezTo>
                  <a:pt x="818956" y="1280868"/>
                  <a:pt x="927483" y="1325896"/>
                  <a:pt x="966738" y="1368614"/>
                </a:cubicBezTo>
                <a:cubicBezTo>
                  <a:pt x="1005992" y="1411332"/>
                  <a:pt x="995602" y="1462132"/>
                  <a:pt x="1015229" y="1500232"/>
                </a:cubicBezTo>
                <a:cubicBezTo>
                  <a:pt x="1034856" y="1538332"/>
                  <a:pt x="1059102" y="1574123"/>
                  <a:pt x="1084502" y="1597214"/>
                </a:cubicBezTo>
                <a:cubicBezTo>
                  <a:pt x="1109902" y="1620305"/>
                  <a:pt x="1146847" y="1614533"/>
                  <a:pt x="1167629" y="1638778"/>
                </a:cubicBezTo>
                <a:cubicBezTo>
                  <a:pt x="1188411" y="1663023"/>
                  <a:pt x="1199957" y="1717287"/>
                  <a:pt x="1209193" y="1742687"/>
                </a:cubicBezTo>
                <a:cubicBezTo>
                  <a:pt x="1218429" y="1768087"/>
                  <a:pt x="1236902" y="1768087"/>
                  <a:pt x="1223048" y="1791178"/>
                </a:cubicBezTo>
                <a:cubicBezTo>
                  <a:pt x="1209193" y="1814269"/>
                  <a:pt x="1128375" y="1847750"/>
                  <a:pt x="1126066" y="1881232"/>
                </a:cubicBezTo>
                <a:cubicBezTo>
                  <a:pt x="1123757" y="1914714"/>
                  <a:pt x="1179175" y="1953968"/>
                  <a:pt x="1209193" y="1992068"/>
                </a:cubicBezTo>
                <a:cubicBezTo>
                  <a:pt x="1239211" y="2030168"/>
                  <a:pt x="1281930" y="2077505"/>
                  <a:pt x="1306175" y="2109832"/>
                </a:cubicBezTo>
                <a:cubicBezTo>
                  <a:pt x="1330420" y="2142159"/>
                  <a:pt x="1369675" y="2168714"/>
                  <a:pt x="1354666" y="2186032"/>
                </a:cubicBezTo>
                <a:cubicBezTo>
                  <a:pt x="1339657" y="2203350"/>
                  <a:pt x="1264611" y="2209123"/>
                  <a:pt x="1216120" y="2213741"/>
                </a:cubicBezTo>
                <a:cubicBezTo>
                  <a:pt x="1167629" y="2218359"/>
                  <a:pt x="1085656" y="2176796"/>
                  <a:pt x="1063720" y="2213741"/>
                </a:cubicBezTo>
                <a:cubicBezTo>
                  <a:pt x="1041784" y="2250686"/>
                  <a:pt x="1077575" y="2378841"/>
                  <a:pt x="1084502" y="2435414"/>
                </a:cubicBezTo>
                <a:cubicBezTo>
                  <a:pt x="1091429" y="2491987"/>
                  <a:pt x="1116829" y="2518542"/>
                  <a:pt x="1105284" y="2553178"/>
                </a:cubicBezTo>
                <a:cubicBezTo>
                  <a:pt x="1093739" y="2587814"/>
                  <a:pt x="1042938" y="2616677"/>
                  <a:pt x="1015229" y="2643232"/>
                </a:cubicBezTo>
                <a:cubicBezTo>
                  <a:pt x="987520" y="2669786"/>
                  <a:pt x="952883" y="2690569"/>
                  <a:pt x="939029" y="2712505"/>
                </a:cubicBezTo>
                <a:cubicBezTo>
                  <a:pt x="925175" y="2734441"/>
                  <a:pt x="906702" y="2747141"/>
                  <a:pt x="932102" y="2774850"/>
                </a:cubicBezTo>
                <a:cubicBezTo>
                  <a:pt x="957502" y="2802559"/>
                  <a:pt x="1063720" y="2842968"/>
                  <a:pt x="1091429" y="2878759"/>
                </a:cubicBezTo>
                <a:cubicBezTo>
                  <a:pt x="1119138" y="2914550"/>
                  <a:pt x="1106439" y="2969969"/>
                  <a:pt x="1098357" y="2989596"/>
                </a:cubicBezTo>
                <a:cubicBezTo>
                  <a:pt x="1090275" y="3009223"/>
                  <a:pt x="1072956" y="2994214"/>
                  <a:pt x="1042938" y="2996523"/>
                </a:cubicBezTo>
                <a:cubicBezTo>
                  <a:pt x="1012920" y="2998832"/>
                  <a:pt x="918248" y="3003450"/>
                  <a:pt x="918248" y="3003450"/>
                </a:cubicBezTo>
                <a:cubicBezTo>
                  <a:pt x="880148" y="3005759"/>
                  <a:pt x="844356" y="2999987"/>
                  <a:pt x="814338" y="3010378"/>
                </a:cubicBezTo>
                <a:cubicBezTo>
                  <a:pt x="784320" y="3020769"/>
                  <a:pt x="758920" y="3053096"/>
                  <a:pt x="738138" y="3065796"/>
                </a:cubicBezTo>
                <a:cubicBezTo>
                  <a:pt x="717356" y="3078496"/>
                  <a:pt x="676948" y="3043860"/>
                  <a:pt x="689648" y="3086578"/>
                </a:cubicBezTo>
                <a:cubicBezTo>
                  <a:pt x="702348" y="3129296"/>
                  <a:pt x="776238" y="3288623"/>
                  <a:pt x="814338" y="3322105"/>
                </a:cubicBezTo>
                <a:cubicBezTo>
                  <a:pt x="852438" y="3355587"/>
                  <a:pt x="875530" y="3305941"/>
                  <a:pt x="918248" y="3287468"/>
                </a:cubicBezTo>
                <a:cubicBezTo>
                  <a:pt x="960966" y="3268995"/>
                  <a:pt x="1070648" y="3211268"/>
                  <a:pt x="1070648" y="3211268"/>
                </a:cubicBezTo>
                <a:lnTo>
                  <a:pt x="1070648" y="3211268"/>
                </a:lnTo>
                <a:cubicBezTo>
                  <a:pt x="1079884" y="3220504"/>
                  <a:pt x="1123757" y="3235514"/>
                  <a:pt x="1126066" y="3266687"/>
                </a:cubicBezTo>
                <a:cubicBezTo>
                  <a:pt x="1128375" y="3297860"/>
                  <a:pt x="1096047" y="3367132"/>
                  <a:pt x="1084502" y="3398305"/>
                </a:cubicBezTo>
                <a:cubicBezTo>
                  <a:pt x="1072957" y="3429478"/>
                  <a:pt x="1042939" y="3434096"/>
                  <a:pt x="1056793" y="3453723"/>
                </a:cubicBezTo>
                <a:cubicBezTo>
                  <a:pt x="1070647" y="3473350"/>
                  <a:pt x="1156083" y="3494132"/>
                  <a:pt x="1167629" y="3516068"/>
                </a:cubicBezTo>
                <a:cubicBezTo>
                  <a:pt x="1179175" y="3538004"/>
                  <a:pt x="1138766" y="3570332"/>
                  <a:pt x="1126066" y="3585341"/>
                </a:cubicBezTo>
                <a:cubicBezTo>
                  <a:pt x="1113366" y="3600350"/>
                  <a:pt x="1116829" y="3613050"/>
                  <a:pt x="1091429" y="3606123"/>
                </a:cubicBezTo>
                <a:cubicBezTo>
                  <a:pt x="1066029" y="3599196"/>
                  <a:pt x="1012920" y="3556478"/>
                  <a:pt x="973666" y="3543778"/>
                </a:cubicBezTo>
                <a:cubicBezTo>
                  <a:pt x="934412" y="3531078"/>
                  <a:pt x="895157" y="3527614"/>
                  <a:pt x="855902" y="3529923"/>
                </a:cubicBezTo>
                <a:cubicBezTo>
                  <a:pt x="816647" y="3532232"/>
                  <a:pt x="783165" y="3554168"/>
                  <a:pt x="738138" y="3557632"/>
                </a:cubicBezTo>
                <a:cubicBezTo>
                  <a:pt x="693111" y="3561096"/>
                  <a:pt x="629611" y="3546087"/>
                  <a:pt x="585738" y="3550705"/>
                </a:cubicBezTo>
                <a:cubicBezTo>
                  <a:pt x="541865" y="3555323"/>
                  <a:pt x="514156" y="3569177"/>
                  <a:pt x="474902" y="3585341"/>
                </a:cubicBezTo>
                <a:cubicBezTo>
                  <a:pt x="435648" y="3601505"/>
                  <a:pt x="392929" y="3644223"/>
                  <a:pt x="350211" y="3647687"/>
                </a:cubicBezTo>
                <a:cubicBezTo>
                  <a:pt x="307493" y="3651151"/>
                  <a:pt x="250920" y="3600350"/>
                  <a:pt x="218593" y="3606123"/>
                </a:cubicBezTo>
                <a:cubicBezTo>
                  <a:pt x="186266" y="3611896"/>
                  <a:pt x="179339" y="3661541"/>
                  <a:pt x="156248" y="3682323"/>
                </a:cubicBezTo>
                <a:cubicBezTo>
                  <a:pt x="133157" y="3703105"/>
                  <a:pt x="105448" y="3719268"/>
                  <a:pt x="80048" y="3730814"/>
                </a:cubicBezTo>
                <a:cubicBezTo>
                  <a:pt x="54648" y="3742360"/>
                  <a:pt x="14239" y="3723887"/>
                  <a:pt x="3848" y="3751596"/>
                </a:cubicBezTo>
                <a:cubicBezTo>
                  <a:pt x="-6543" y="3779305"/>
                  <a:pt x="6157" y="3841650"/>
                  <a:pt x="17702" y="3897068"/>
                </a:cubicBezTo>
                <a:cubicBezTo>
                  <a:pt x="29247" y="3952486"/>
                  <a:pt x="61575" y="4025223"/>
                  <a:pt x="73120" y="4084105"/>
                </a:cubicBezTo>
                <a:cubicBezTo>
                  <a:pt x="84665" y="4142987"/>
                  <a:pt x="68502" y="4215723"/>
                  <a:pt x="86975" y="4250359"/>
                </a:cubicBezTo>
                <a:cubicBezTo>
                  <a:pt x="105448" y="4284995"/>
                  <a:pt x="141239" y="4282687"/>
                  <a:pt x="183957" y="4291923"/>
                </a:cubicBezTo>
                <a:cubicBezTo>
                  <a:pt x="226675" y="4301159"/>
                  <a:pt x="285557" y="4302314"/>
                  <a:pt x="343284" y="4305778"/>
                </a:cubicBezTo>
                <a:cubicBezTo>
                  <a:pt x="401011" y="4309242"/>
                  <a:pt x="478366" y="4324250"/>
                  <a:pt x="530320" y="4312705"/>
                </a:cubicBezTo>
                <a:cubicBezTo>
                  <a:pt x="582274" y="4301160"/>
                  <a:pt x="611138" y="4260750"/>
                  <a:pt x="655011" y="4236505"/>
                </a:cubicBezTo>
                <a:cubicBezTo>
                  <a:pt x="698884" y="4212260"/>
                  <a:pt x="749684" y="4177623"/>
                  <a:pt x="793557" y="4167232"/>
                </a:cubicBezTo>
                <a:cubicBezTo>
                  <a:pt x="837430" y="4156841"/>
                  <a:pt x="872066" y="4205332"/>
                  <a:pt x="918248" y="4174159"/>
                </a:cubicBezTo>
                <a:cubicBezTo>
                  <a:pt x="964430" y="4142986"/>
                  <a:pt x="1022157" y="4029841"/>
                  <a:pt x="1070648" y="3980196"/>
                </a:cubicBezTo>
                <a:cubicBezTo>
                  <a:pt x="1119139" y="3930551"/>
                  <a:pt x="1169939" y="3913232"/>
                  <a:pt x="1209193" y="3876287"/>
                </a:cubicBezTo>
                <a:cubicBezTo>
                  <a:pt x="1248447" y="3839342"/>
                  <a:pt x="1306175" y="3758523"/>
                  <a:pt x="1306175" y="3758523"/>
                </a:cubicBezTo>
                <a:cubicBezTo>
                  <a:pt x="1332729" y="3726196"/>
                  <a:pt x="1347738" y="3699641"/>
                  <a:pt x="1368520" y="3682323"/>
                </a:cubicBezTo>
                <a:cubicBezTo>
                  <a:pt x="1389302" y="3665005"/>
                  <a:pt x="1418166" y="3667314"/>
                  <a:pt x="1430866" y="3654614"/>
                </a:cubicBezTo>
                <a:cubicBezTo>
                  <a:pt x="1443566" y="3641914"/>
                  <a:pt x="1413547" y="3610741"/>
                  <a:pt x="1444720" y="3606123"/>
                </a:cubicBezTo>
                <a:cubicBezTo>
                  <a:pt x="1475893" y="3601505"/>
                  <a:pt x="1564793" y="3618823"/>
                  <a:pt x="1617902" y="3626905"/>
                </a:cubicBezTo>
                <a:cubicBezTo>
                  <a:pt x="1671011" y="3634987"/>
                  <a:pt x="1729893" y="3643069"/>
                  <a:pt x="1763375" y="3654614"/>
                </a:cubicBezTo>
                <a:cubicBezTo>
                  <a:pt x="1796857" y="3666159"/>
                  <a:pt x="1807247" y="3667314"/>
                  <a:pt x="1818793" y="3696178"/>
                </a:cubicBezTo>
                <a:cubicBezTo>
                  <a:pt x="1830338" y="3725042"/>
                  <a:pt x="1830339" y="3763142"/>
                  <a:pt x="1832648" y="3827796"/>
                </a:cubicBezTo>
                <a:cubicBezTo>
                  <a:pt x="1834957" y="3892450"/>
                  <a:pt x="1832648" y="4084105"/>
                  <a:pt x="1832648" y="4084105"/>
                </a:cubicBezTo>
                <a:cubicBezTo>
                  <a:pt x="1832648" y="4152223"/>
                  <a:pt x="1833803" y="4205332"/>
                  <a:pt x="1832648" y="4236505"/>
                </a:cubicBezTo>
                <a:cubicBezTo>
                  <a:pt x="1831493" y="4267678"/>
                  <a:pt x="1811866" y="4266523"/>
                  <a:pt x="1825720" y="4271141"/>
                </a:cubicBezTo>
                <a:cubicBezTo>
                  <a:pt x="1839574" y="4275759"/>
                  <a:pt x="1884602" y="4280378"/>
                  <a:pt x="1915775" y="4264214"/>
                </a:cubicBezTo>
                <a:cubicBezTo>
                  <a:pt x="1946948" y="4248050"/>
                  <a:pt x="1975812" y="4201868"/>
                  <a:pt x="2012757" y="4174159"/>
                </a:cubicBezTo>
                <a:cubicBezTo>
                  <a:pt x="2049702" y="4146450"/>
                  <a:pt x="2107430" y="4095650"/>
                  <a:pt x="2137448" y="4097959"/>
                </a:cubicBezTo>
                <a:cubicBezTo>
                  <a:pt x="2167466" y="4100268"/>
                  <a:pt x="2185939" y="4156841"/>
                  <a:pt x="2192866" y="4188014"/>
                </a:cubicBezTo>
                <a:cubicBezTo>
                  <a:pt x="2199793" y="4219187"/>
                  <a:pt x="2198638" y="4243432"/>
                  <a:pt x="2179011" y="4284996"/>
                </a:cubicBezTo>
                <a:cubicBezTo>
                  <a:pt x="2159384" y="4326560"/>
                  <a:pt x="2095884" y="4390060"/>
                  <a:pt x="2075102" y="4437396"/>
                </a:cubicBezTo>
                <a:cubicBezTo>
                  <a:pt x="2054320" y="4484732"/>
                  <a:pt x="2052011" y="4530914"/>
                  <a:pt x="2054320" y="4569014"/>
                </a:cubicBezTo>
                <a:cubicBezTo>
                  <a:pt x="2056629" y="4607114"/>
                  <a:pt x="2060093" y="4629051"/>
                  <a:pt x="2088957" y="4665996"/>
                </a:cubicBezTo>
                <a:cubicBezTo>
                  <a:pt x="2117821" y="4702941"/>
                  <a:pt x="2127056" y="4764132"/>
                  <a:pt x="2185938" y="479761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685115" y="5031723"/>
            <a:ext cx="1118088" cy="643159"/>
          </a:xfrm>
          <a:custGeom>
            <a:avLst/>
            <a:gdLst>
              <a:gd name="connsiteX0" fmla="*/ 1069467 w 1118088"/>
              <a:gd name="connsiteY0" fmla="*/ 66750 h 643159"/>
              <a:gd name="connsiteX1" fmla="*/ 1117958 w 1118088"/>
              <a:gd name="connsiteY1" fmla="*/ 122168 h 643159"/>
              <a:gd name="connsiteX2" fmla="*/ 1055612 w 1118088"/>
              <a:gd name="connsiteY2" fmla="*/ 219150 h 643159"/>
              <a:gd name="connsiteX3" fmla="*/ 951703 w 1118088"/>
              <a:gd name="connsiteY3" fmla="*/ 364622 h 643159"/>
              <a:gd name="connsiteX4" fmla="*/ 854721 w 1118088"/>
              <a:gd name="connsiteY4" fmla="*/ 468532 h 643159"/>
              <a:gd name="connsiteX5" fmla="*/ 771594 w 1118088"/>
              <a:gd name="connsiteY5" fmla="*/ 510095 h 643159"/>
              <a:gd name="connsiteX6" fmla="*/ 626121 w 1118088"/>
              <a:gd name="connsiteY6" fmla="*/ 510095 h 643159"/>
              <a:gd name="connsiteX7" fmla="*/ 501430 w 1118088"/>
              <a:gd name="connsiteY7" fmla="*/ 572441 h 643159"/>
              <a:gd name="connsiteX8" fmla="*/ 446012 w 1118088"/>
              <a:gd name="connsiteY8" fmla="*/ 627859 h 643159"/>
              <a:gd name="connsiteX9" fmla="*/ 258976 w 1118088"/>
              <a:gd name="connsiteY9" fmla="*/ 641713 h 643159"/>
              <a:gd name="connsiteX10" fmla="*/ 85794 w 1118088"/>
              <a:gd name="connsiteY10" fmla="*/ 600150 h 643159"/>
              <a:gd name="connsiteX11" fmla="*/ 16521 w 1118088"/>
              <a:gd name="connsiteY11" fmla="*/ 454677 h 643159"/>
              <a:gd name="connsiteX12" fmla="*/ 23449 w 1118088"/>
              <a:gd name="connsiteY12" fmla="*/ 205295 h 643159"/>
              <a:gd name="connsiteX13" fmla="*/ 265903 w 1118088"/>
              <a:gd name="connsiteY13" fmla="*/ 73677 h 643159"/>
              <a:gd name="connsiteX14" fmla="*/ 591485 w 1118088"/>
              <a:gd name="connsiteY14" fmla="*/ 11332 h 643159"/>
              <a:gd name="connsiteX15" fmla="*/ 799303 w 1118088"/>
              <a:gd name="connsiteY15" fmla="*/ 4404 h 643159"/>
              <a:gd name="connsiteX16" fmla="*/ 903212 w 1118088"/>
              <a:gd name="connsiteY16" fmla="*/ 59822 h 643159"/>
              <a:gd name="connsiteX17" fmla="*/ 986340 w 1118088"/>
              <a:gd name="connsiteY17" fmla="*/ 101386 h 643159"/>
              <a:gd name="connsiteX18" fmla="*/ 1069467 w 1118088"/>
              <a:gd name="connsiteY18" fmla="*/ 66750 h 64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8088" h="643159">
                <a:moveTo>
                  <a:pt x="1069467" y="66750"/>
                </a:moveTo>
                <a:cubicBezTo>
                  <a:pt x="1091403" y="70214"/>
                  <a:pt x="1120267" y="96768"/>
                  <a:pt x="1117958" y="122168"/>
                </a:cubicBezTo>
                <a:cubicBezTo>
                  <a:pt x="1115649" y="147568"/>
                  <a:pt x="1083321" y="178741"/>
                  <a:pt x="1055612" y="219150"/>
                </a:cubicBezTo>
                <a:cubicBezTo>
                  <a:pt x="1027903" y="259559"/>
                  <a:pt x="985185" y="323058"/>
                  <a:pt x="951703" y="364622"/>
                </a:cubicBezTo>
                <a:cubicBezTo>
                  <a:pt x="918221" y="406186"/>
                  <a:pt x="884739" y="444287"/>
                  <a:pt x="854721" y="468532"/>
                </a:cubicBezTo>
                <a:cubicBezTo>
                  <a:pt x="824703" y="492777"/>
                  <a:pt x="809694" y="503168"/>
                  <a:pt x="771594" y="510095"/>
                </a:cubicBezTo>
                <a:cubicBezTo>
                  <a:pt x="733494" y="517022"/>
                  <a:pt x="671148" y="499704"/>
                  <a:pt x="626121" y="510095"/>
                </a:cubicBezTo>
                <a:cubicBezTo>
                  <a:pt x="581094" y="520486"/>
                  <a:pt x="531448" y="552814"/>
                  <a:pt x="501430" y="572441"/>
                </a:cubicBezTo>
                <a:cubicBezTo>
                  <a:pt x="471412" y="592068"/>
                  <a:pt x="486421" y="616314"/>
                  <a:pt x="446012" y="627859"/>
                </a:cubicBezTo>
                <a:cubicBezTo>
                  <a:pt x="405603" y="639404"/>
                  <a:pt x="319012" y="646331"/>
                  <a:pt x="258976" y="641713"/>
                </a:cubicBezTo>
                <a:cubicBezTo>
                  <a:pt x="198940" y="637095"/>
                  <a:pt x="126203" y="631323"/>
                  <a:pt x="85794" y="600150"/>
                </a:cubicBezTo>
                <a:cubicBezTo>
                  <a:pt x="45385" y="568977"/>
                  <a:pt x="26912" y="520486"/>
                  <a:pt x="16521" y="454677"/>
                </a:cubicBezTo>
                <a:cubicBezTo>
                  <a:pt x="6130" y="388868"/>
                  <a:pt x="-18115" y="268795"/>
                  <a:pt x="23449" y="205295"/>
                </a:cubicBezTo>
                <a:cubicBezTo>
                  <a:pt x="65013" y="141795"/>
                  <a:pt x="171230" y="106004"/>
                  <a:pt x="265903" y="73677"/>
                </a:cubicBezTo>
                <a:cubicBezTo>
                  <a:pt x="360576" y="41350"/>
                  <a:pt x="502585" y="22877"/>
                  <a:pt x="591485" y="11332"/>
                </a:cubicBezTo>
                <a:cubicBezTo>
                  <a:pt x="680385" y="-214"/>
                  <a:pt x="747348" y="-3678"/>
                  <a:pt x="799303" y="4404"/>
                </a:cubicBezTo>
                <a:cubicBezTo>
                  <a:pt x="851257" y="12486"/>
                  <a:pt x="872039" y="43658"/>
                  <a:pt x="903212" y="59822"/>
                </a:cubicBezTo>
                <a:cubicBezTo>
                  <a:pt x="934385" y="75986"/>
                  <a:pt x="959785" y="100231"/>
                  <a:pt x="986340" y="101386"/>
                </a:cubicBezTo>
                <a:cubicBezTo>
                  <a:pt x="1012895" y="102541"/>
                  <a:pt x="1047531" y="63286"/>
                  <a:pt x="1069467" y="667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2754257" y="5116688"/>
            <a:ext cx="859087" cy="512284"/>
          </a:xfrm>
          <a:custGeom>
            <a:avLst/>
            <a:gdLst>
              <a:gd name="connsiteX0" fmla="*/ 644263 w 859087"/>
              <a:gd name="connsiteY0" fmla="*/ 142 h 512284"/>
              <a:gd name="connsiteX1" fmla="*/ 514723 w 859087"/>
              <a:gd name="connsiteY1" fmla="*/ 7762 h 512284"/>
              <a:gd name="connsiteX2" fmla="*/ 404233 w 859087"/>
              <a:gd name="connsiteY2" fmla="*/ 7762 h 512284"/>
              <a:gd name="connsiteX3" fmla="*/ 267073 w 859087"/>
              <a:gd name="connsiteY3" fmla="*/ 53482 h 512284"/>
              <a:gd name="connsiteX4" fmla="*/ 114673 w 859087"/>
              <a:gd name="connsiteY4" fmla="*/ 122062 h 512284"/>
              <a:gd name="connsiteX5" fmla="*/ 4183 w 859087"/>
              <a:gd name="connsiteY5" fmla="*/ 198262 h 512284"/>
              <a:gd name="connsiteX6" fmla="*/ 30853 w 859087"/>
              <a:gd name="connsiteY6" fmla="*/ 365902 h 512284"/>
              <a:gd name="connsiteX7" fmla="*/ 103243 w 859087"/>
              <a:gd name="connsiteY7" fmla="*/ 484012 h 512284"/>
              <a:gd name="connsiteX8" fmla="*/ 350893 w 859087"/>
              <a:gd name="connsiteY8" fmla="*/ 506872 h 512284"/>
              <a:gd name="connsiteX9" fmla="*/ 499483 w 859087"/>
              <a:gd name="connsiteY9" fmla="*/ 404002 h 512284"/>
              <a:gd name="connsiteX10" fmla="*/ 640453 w 859087"/>
              <a:gd name="connsiteY10" fmla="*/ 369712 h 512284"/>
              <a:gd name="connsiteX11" fmla="*/ 781423 w 859087"/>
              <a:gd name="connsiteY11" fmla="*/ 316372 h 512284"/>
              <a:gd name="connsiteX12" fmla="*/ 846193 w 859087"/>
              <a:gd name="connsiteY12" fmla="*/ 190642 h 512284"/>
              <a:gd name="connsiteX13" fmla="*/ 850003 w 859087"/>
              <a:gd name="connsiteY13" fmla="*/ 110632 h 512284"/>
              <a:gd name="connsiteX14" fmla="*/ 747133 w 859087"/>
              <a:gd name="connsiteY14" fmla="*/ 15382 h 512284"/>
              <a:gd name="connsiteX15" fmla="*/ 644263 w 859087"/>
              <a:gd name="connsiteY15" fmla="*/ 142 h 51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9087" h="512284">
                <a:moveTo>
                  <a:pt x="644263" y="142"/>
                </a:moveTo>
                <a:cubicBezTo>
                  <a:pt x="605528" y="-1128"/>
                  <a:pt x="554728" y="6492"/>
                  <a:pt x="514723" y="7762"/>
                </a:cubicBezTo>
                <a:cubicBezTo>
                  <a:pt x="474718" y="9032"/>
                  <a:pt x="445508" y="142"/>
                  <a:pt x="404233" y="7762"/>
                </a:cubicBezTo>
                <a:cubicBezTo>
                  <a:pt x="362958" y="15382"/>
                  <a:pt x="315333" y="34432"/>
                  <a:pt x="267073" y="53482"/>
                </a:cubicBezTo>
                <a:cubicBezTo>
                  <a:pt x="218813" y="72532"/>
                  <a:pt x="158488" y="97932"/>
                  <a:pt x="114673" y="122062"/>
                </a:cubicBezTo>
                <a:cubicBezTo>
                  <a:pt x="70858" y="146192"/>
                  <a:pt x="18153" y="157622"/>
                  <a:pt x="4183" y="198262"/>
                </a:cubicBezTo>
                <a:cubicBezTo>
                  <a:pt x="-9787" y="238902"/>
                  <a:pt x="14343" y="318277"/>
                  <a:pt x="30853" y="365902"/>
                </a:cubicBezTo>
                <a:cubicBezTo>
                  <a:pt x="47363" y="413527"/>
                  <a:pt x="49903" y="460517"/>
                  <a:pt x="103243" y="484012"/>
                </a:cubicBezTo>
                <a:cubicBezTo>
                  <a:pt x="156583" y="507507"/>
                  <a:pt x="284853" y="520207"/>
                  <a:pt x="350893" y="506872"/>
                </a:cubicBezTo>
                <a:cubicBezTo>
                  <a:pt x="416933" y="493537"/>
                  <a:pt x="451223" y="426862"/>
                  <a:pt x="499483" y="404002"/>
                </a:cubicBezTo>
                <a:cubicBezTo>
                  <a:pt x="547743" y="381142"/>
                  <a:pt x="593463" y="384317"/>
                  <a:pt x="640453" y="369712"/>
                </a:cubicBezTo>
                <a:cubicBezTo>
                  <a:pt x="687443" y="355107"/>
                  <a:pt x="747133" y="346217"/>
                  <a:pt x="781423" y="316372"/>
                </a:cubicBezTo>
                <a:cubicBezTo>
                  <a:pt x="815713" y="286527"/>
                  <a:pt x="834763" y="224932"/>
                  <a:pt x="846193" y="190642"/>
                </a:cubicBezTo>
                <a:cubicBezTo>
                  <a:pt x="857623" y="156352"/>
                  <a:pt x="866513" y="139842"/>
                  <a:pt x="850003" y="110632"/>
                </a:cubicBezTo>
                <a:cubicBezTo>
                  <a:pt x="833493" y="81422"/>
                  <a:pt x="775073" y="35067"/>
                  <a:pt x="747133" y="15382"/>
                </a:cubicBezTo>
                <a:cubicBezTo>
                  <a:pt x="719193" y="-4303"/>
                  <a:pt x="682998" y="1412"/>
                  <a:pt x="644263" y="14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2834578" y="5207837"/>
            <a:ext cx="686405" cy="360616"/>
          </a:xfrm>
          <a:custGeom>
            <a:avLst/>
            <a:gdLst>
              <a:gd name="connsiteX0" fmla="*/ 415410 w 686405"/>
              <a:gd name="connsiteY0" fmla="*/ 8335 h 360616"/>
              <a:gd name="connsiteX1" fmla="*/ 293490 w 686405"/>
              <a:gd name="connsiteY1" fmla="*/ 4525 h 360616"/>
              <a:gd name="connsiteX2" fmla="*/ 171570 w 686405"/>
              <a:gd name="connsiteY2" fmla="*/ 80725 h 360616"/>
              <a:gd name="connsiteX3" fmla="*/ 80130 w 686405"/>
              <a:gd name="connsiteY3" fmla="*/ 153115 h 360616"/>
              <a:gd name="connsiteX4" fmla="*/ 120 w 686405"/>
              <a:gd name="connsiteY4" fmla="*/ 179785 h 360616"/>
              <a:gd name="connsiteX5" fmla="*/ 64890 w 686405"/>
              <a:gd name="connsiteY5" fmla="*/ 351235 h 360616"/>
              <a:gd name="connsiteX6" fmla="*/ 175380 w 686405"/>
              <a:gd name="connsiteY6" fmla="*/ 339805 h 360616"/>
              <a:gd name="connsiteX7" fmla="*/ 255390 w 686405"/>
              <a:gd name="connsiteY7" fmla="*/ 355045 h 360616"/>
              <a:gd name="connsiteX8" fmla="*/ 384930 w 686405"/>
              <a:gd name="connsiteY8" fmla="*/ 236935 h 360616"/>
              <a:gd name="connsiteX9" fmla="*/ 560190 w 686405"/>
              <a:gd name="connsiteY9" fmla="*/ 206455 h 360616"/>
              <a:gd name="connsiteX10" fmla="*/ 617340 w 686405"/>
              <a:gd name="connsiteY10" fmla="*/ 183595 h 360616"/>
              <a:gd name="connsiteX11" fmla="*/ 647820 w 686405"/>
              <a:gd name="connsiteY11" fmla="*/ 141685 h 360616"/>
              <a:gd name="connsiteX12" fmla="*/ 682110 w 686405"/>
              <a:gd name="connsiteY12" fmla="*/ 122635 h 360616"/>
              <a:gd name="connsiteX13" fmla="*/ 678300 w 686405"/>
              <a:gd name="connsiteY13" fmla="*/ 54055 h 360616"/>
              <a:gd name="connsiteX14" fmla="*/ 613530 w 686405"/>
              <a:gd name="connsiteY14" fmla="*/ 8335 h 360616"/>
              <a:gd name="connsiteX15" fmla="*/ 506850 w 686405"/>
              <a:gd name="connsiteY15" fmla="*/ 4525 h 360616"/>
              <a:gd name="connsiteX16" fmla="*/ 415410 w 686405"/>
              <a:gd name="connsiteY16" fmla="*/ 8335 h 36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6405" h="360616">
                <a:moveTo>
                  <a:pt x="415410" y="8335"/>
                </a:moveTo>
                <a:cubicBezTo>
                  <a:pt x="379850" y="8335"/>
                  <a:pt x="334130" y="-7540"/>
                  <a:pt x="293490" y="4525"/>
                </a:cubicBezTo>
                <a:cubicBezTo>
                  <a:pt x="252850" y="16590"/>
                  <a:pt x="207130" y="55960"/>
                  <a:pt x="171570" y="80725"/>
                </a:cubicBezTo>
                <a:cubicBezTo>
                  <a:pt x="136010" y="105490"/>
                  <a:pt x="108705" y="136605"/>
                  <a:pt x="80130" y="153115"/>
                </a:cubicBezTo>
                <a:cubicBezTo>
                  <a:pt x="51555" y="169625"/>
                  <a:pt x="2660" y="146765"/>
                  <a:pt x="120" y="179785"/>
                </a:cubicBezTo>
                <a:cubicBezTo>
                  <a:pt x="-2420" y="212805"/>
                  <a:pt x="35680" y="324565"/>
                  <a:pt x="64890" y="351235"/>
                </a:cubicBezTo>
                <a:cubicBezTo>
                  <a:pt x="94100" y="377905"/>
                  <a:pt x="143630" y="339170"/>
                  <a:pt x="175380" y="339805"/>
                </a:cubicBezTo>
                <a:cubicBezTo>
                  <a:pt x="207130" y="340440"/>
                  <a:pt x="220465" y="372190"/>
                  <a:pt x="255390" y="355045"/>
                </a:cubicBezTo>
                <a:cubicBezTo>
                  <a:pt x="290315" y="337900"/>
                  <a:pt x="334130" y="261700"/>
                  <a:pt x="384930" y="236935"/>
                </a:cubicBezTo>
                <a:cubicBezTo>
                  <a:pt x="435730" y="212170"/>
                  <a:pt x="521455" y="215345"/>
                  <a:pt x="560190" y="206455"/>
                </a:cubicBezTo>
                <a:cubicBezTo>
                  <a:pt x="598925" y="197565"/>
                  <a:pt x="602735" y="194390"/>
                  <a:pt x="617340" y="183595"/>
                </a:cubicBezTo>
                <a:cubicBezTo>
                  <a:pt x="631945" y="172800"/>
                  <a:pt x="637025" y="151845"/>
                  <a:pt x="647820" y="141685"/>
                </a:cubicBezTo>
                <a:cubicBezTo>
                  <a:pt x="658615" y="131525"/>
                  <a:pt x="677030" y="137240"/>
                  <a:pt x="682110" y="122635"/>
                </a:cubicBezTo>
                <a:cubicBezTo>
                  <a:pt x="687190" y="108030"/>
                  <a:pt x="689730" y="73105"/>
                  <a:pt x="678300" y="54055"/>
                </a:cubicBezTo>
                <a:cubicBezTo>
                  <a:pt x="666870" y="35005"/>
                  <a:pt x="642105" y="16590"/>
                  <a:pt x="613530" y="8335"/>
                </a:cubicBezTo>
                <a:cubicBezTo>
                  <a:pt x="584955" y="80"/>
                  <a:pt x="543045" y="3255"/>
                  <a:pt x="506850" y="4525"/>
                </a:cubicBezTo>
                <a:cubicBezTo>
                  <a:pt x="470655" y="5795"/>
                  <a:pt x="450970" y="8335"/>
                  <a:pt x="415410" y="833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2040311" y="1300962"/>
            <a:ext cx="4645219" cy="5127119"/>
          </a:xfrm>
          <a:custGeom>
            <a:avLst/>
            <a:gdLst>
              <a:gd name="connsiteX0" fmla="*/ 2762673 w 4645219"/>
              <a:gd name="connsiteY0" fmla="*/ 5007377 h 5127119"/>
              <a:gd name="connsiteX1" fmla="*/ 3067473 w 4645219"/>
              <a:gd name="connsiteY1" fmla="*/ 5106437 h 5127119"/>
              <a:gd name="connsiteX2" fmla="*/ 3197013 w 4645219"/>
              <a:gd name="connsiteY2" fmla="*/ 5106437 h 5127119"/>
              <a:gd name="connsiteX3" fmla="*/ 3235113 w 4645219"/>
              <a:gd name="connsiteY3" fmla="*/ 4885457 h 5127119"/>
              <a:gd name="connsiteX4" fmla="*/ 3227493 w 4645219"/>
              <a:gd name="connsiteY4" fmla="*/ 4771157 h 5127119"/>
              <a:gd name="connsiteX5" fmla="*/ 3379893 w 4645219"/>
              <a:gd name="connsiteY5" fmla="*/ 4512077 h 5127119"/>
              <a:gd name="connsiteX6" fmla="*/ 3463713 w 4645219"/>
              <a:gd name="connsiteY6" fmla="*/ 4336817 h 5127119"/>
              <a:gd name="connsiteX7" fmla="*/ 3433233 w 4645219"/>
              <a:gd name="connsiteY7" fmla="*/ 4146317 h 5127119"/>
              <a:gd name="connsiteX8" fmla="*/ 3364653 w 4645219"/>
              <a:gd name="connsiteY8" fmla="*/ 4016777 h 5127119"/>
              <a:gd name="connsiteX9" fmla="*/ 3417993 w 4645219"/>
              <a:gd name="connsiteY9" fmla="*/ 3978677 h 5127119"/>
              <a:gd name="connsiteX10" fmla="*/ 3631353 w 4645219"/>
              <a:gd name="connsiteY10" fmla="*/ 4131077 h 5127119"/>
              <a:gd name="connsiteX11" fmla="*/ 3684693 w 4645219"/>
              <a:gd name="connsiteY11" fmla="*/ 4184417 h 5127119"/>
              <a:gd name="connsiteX12" fmla="*/ 3837093 w 4645219"/>
              <a:gd name="connsiteY12" fmla="*/ 4138697 h 5127119"/>
              <a:gd name="connsiteX13" fmla="*/ 3928533 w 4645219"/>
              <a:gd name="connsiteY13" fmla="*/ 4321577 h 5127119"/>
              <a:gd name="connsiteX14" fmla="*/ 4111413 w 4645219"/>
              <a:gd name="connsiteY14" fmla="*/ 4298717 h 5127119"/>
              <a:gd name="connsiteX15" fmla="*/ 4324773 w 4645219"/>
              <a:gd name="connsiteY15" fmla="*/ 4230137 h 5127119"/>
              <a:gd name="connsiteX16" fmla="*/ 4362873 w 4645219"/>
              <a:gd name="connsiteY16" fmla="*/ 4092977 h 5127119"/>
              <a:gd name="connsiteX17" fmla="*/ 4568613 w 4645219"/>
              <a:gd name="connsiteY17" fmla="*/ 4024397 h 5127119"/>
              <a:gd name="connsiteX18" fmla="*/ 4621953 w 4645219"/>
              <a:gd name="connsiteY18" fmla="*/ 3887237 h 5127119"/>
              <a:gd name="connsiteX19" fmla="*/ 4553373 w 4645219"/>
              <a:gd name="connsiteY19" fmla="*/ 3711977 h 5127119"/>
              <a:gd name="connsiteX20" fmla="*/ 4500033 w 4645219"/>
              <a:gd name="connsiteY20" fmla="*/ 3513857 h 5127119"/>
              <a:gd name="connsiteX21" fmla="*/ 4637193 w 4645219"/>
              <a:gd name="connsiteY21" fmla="*/ 3369077 h 5127119"/>
              <a:gd name="connsiteX22" fmla="*/ 4614333 w 4645219"/>
              <a:gd name="connsiteY22" fmla="*/ 2690897 h 5127119"/>
              <a:gd name="connsiteX23" fmla="*/ 4492413 w 4645219"/>
              <a:gd name="connsiteY23" fmla="*/ 2591837 h 5127119"/>
              <a:gd name="connsiteX24" fmla="*/ 4378113 w 4645219"/>
              <a:gd name="connsiteY24" fmla="*/ 2538497 h 5127119"/>
              <a:gd name="connsiteX25" fmla="*/ 4294293 w 4645219"/>
              <a:gd name="connsiteY25" fmla="*/ 2591837 h 5127119"/>
              <a:gd name="connsiteX26" fmla="*/ 4172373 w 4645219"/>
              <a:gd name="connsiteY26" fmla="*/ 2637557 h 5127119"/>
              <a:gd name="connsiteX27" fmla="*/ 4042833 w 4645219"/>
              <a:gd name="connsiteY27" fmla="*/ 2706137 h 5127119"/>
              <a:gd name="connsiteX28" fmla="*/ 3981873 w 4645219"/>
              <a:gd name="connsiteY28" fmla="*/ 2744237 h 5127119"/>
              <a:gd name="connsiteX29" fmla="*/ 3913293 w 4645219"/>
              <a:gd name="connsiteY29" fmla="*/ 2728997 h 5127119"/>
              <a:gd name="connsiteX30" fmla="*/ 3882813 w 4645219"/>
              <a:gd name="connsiteY30" fmla="*/ 2568977 h 5127119"/>
              <a:gd name="connsiteX31" fmla="*/ 3814233 w 4645219"/>
              <a:gd name="connsiteY31" fmla="*/ 2530877 h 5127119"/>
              <a:gd name="connsiteX32" fmla="*/ 3692313 w 4645219"/>
              <a:gd name="connsiteY32" fmla="*/ 2500397 h 5127119"/>
              <a:gd name="connsiteX33" fmla="*/ 3578013 w 4645219"/>
              <a:gd name="connsiteY33" fmla="*/ 2431817 h 5127119"/>
              <a:gd name="connsiteX34" fmla="*/ 3600873 w 4645219"/>
              <a:gd name="connsiteY34" fmla="*/ 2347997 h 5127119"/>
              <a:gd name="connsiteX35" fmla="*/ 3745653 w 4645219"/>
              <a:gd name="connsiteY35" fmla="*/ 2271797 h 5127119"/>
              <a:gd name="connsiteX36" fmla="*/ 3814233 w 4645219"/>
              <a:gd name="connsiteY36" fmla="*/ 2203217 h 5127119"/>
              <a:gd name="connsiteX37" fmla="*/ 3760893 w 4645219"/>
              <a:gd name="connsiteY37" fmla="*/ 2104157 h 5127119"/>
              <a:gd name="connsiteX38" fmla="*/ 3699933 w 4645219"/>
              <a:gd name="connsiteY38" fmla="*/ 2043197 h 5127119"/>
              <a:gd name="connsiteX39" fmla="*/ 3821853 w 4645219"/>
              <a:gd name="connsiteY39" fmla="*/ 1944137 h 5127119"/>
              <a:gd name="connsiteX40" fmla="*/ 3859953 w 4645219"/>
              <a:gd name="connsiteY40" fmla="*/ 1814597 h 5127119"/>
              <a:gd name="connsiteX41" fmla="*/ 3806613 w 4645219"/>
              <a:gd name="connsiteY41" fmla="*/ 1738397 h 5127119"/>
              <a:gd name="connsiteX42" fmla="*/ 3684693 w 4645219"/>
              <a:gd name="connsiteY42" fmla="*/ 1723157 h 5127119"/>
              <a:gd name="connsiteX43" fmla="*/ 3578013 w 4645219"/>
              <a:gd name="connsiteY43" fmla="*/ 1723157 h 5127119"/>
              <a:gd name="connsiteX44" fmla="*/ 3501813 w 4645219"/>
              <a:gd name="connsiteY44" fmla="*/ 1669817 h 5127119"/>
              <a:gd name="connsiteX45" fmla="*/ 3486573 w 4645219"/>
              <a:gd name="connsiteY45" fmla="*/ 1517417 h 5127119"/>
              <a:gd name="connsiteX46" fmla="*/ 3486573 w 4645219"/>
              <a:gd name="connsiteY46" fmla="*/ 1441217 h 5127119"/>
              <a:gd name="connsiteX47" fmla="*/ 3433233 w 4645219"/>
              <a:gd name="connsiteY47" fmla="*/ 1418357 h 5127119"/>
              <a:gd name="connsiteX48" fmla="*/ 3334173 w 4645219"/>
              <a:gd name="connsiteY48" fmla="*/ 1418357 h 5127119"/>
              <a:gd name="connsiteX49" fmla="*/ 3143673 w 4645219"/>
              <a:gd name="connsiteY49" fmla="*/ 1387877 h 5127119"/>
              <a:gd name="connsiteX50" fmla="*/ 3067473 w 4645219"/>
              <a:gd name="connsiteY50" fmla="*/ 1387877 h 5127119"/>
              <a:gd name="connsiteX51" fmla="*/ 3006513 w 4645219"/>
              <a:gd name="connsiteY51" fmla="*/ 1471697 h 5127119"/>
              <a:gd name="connsiteX52" fmla="*/ 2869353 w 4645219"/>
              <a:gd name="connsiteY52" fmla="*/ 1433597 h 5127119"/>
              <a:gd name="connsiteX53" fmla="*/ 2770293 w 4645219"/>
              <a:gd name="connsiteY53" fmla="*/ 1372637 h 5127119"/>
              <a:gd name="connsiteX54" fmla="*/ 2716953 w 4645219"/>
              <a:gd name="connsiteY54" fmla="*/ 1357397 h 5127119"/>
              <a:gd name="connsiteX55" fmla="*/ 2648373 w 4645219"/>
              <a:gd name="connsiteY55" fmla="*/ 1380257 h 5127119"/>
              <a:gd name="connsiteX56" fmla="*/ 2633133 w 4645219"/>
              <a:gd name="connsiteY56" fmla="*/ 1525037 h 5127119"/>
              <a:gd name="connsiteX57" fmla="*/ 2572173 w 4645219"/>
              <a:gd name="connsiteY57" fmla="*/ 1639337 h 5127119"/>
              <a:gd name="connsiteX58" fmla="*/ 2556933 w 4645219"/>
              <a:gd name="connsiteY58" fmla="*/ 1692677 h 5127119"/>
              <a:gd name="connsiteX59" fmla="*/ 2465493 w 4645219"/>
              <a:gd name="connsiteY59" fmla="*/ 1662197 h 5127119"/>
              <a:gd name="connsiteX60" fmla="*/ 2396913 w 4645219"/>
              <a:gd name="connsiteY60" fmla="*/ 1532657 h 5127119"/>
              <a:gd name="connsiteX61" fmla="*/ 2351193 w 4645219"/>
              <a:gd name="connsiteY61" fmla="*/ 1387877 h 5127119"/>
              <a:gd name="connsiteX62" fmla="*/ 2335953 w 4645219"/>
              <a:gd name="connsiteY62" fmla="*/ 1151657 h 5127119"/>
              <a:gd name="connsiteX63" fmla="*/ 2313093 w 4645219"/>
              <a:gd name="connsiteY63" fmla="*/ 1075457 h 5127119"/>
              <a:gd name="connsiteX64" fmla="*/ 2297853 w 4645219"/>
              <a:gd name="connsiteY64" fmla="*/ 1029737 h 5127119"/>
              <a:gd name="connsiteX65" fmla="*/ 2351193 w 4645219"/>
              <a:gd name="connsiteY65" fmla="*/ 862097 h 5127119"/>
              <a:gd name="connsiteX66" fmla="*/ 2358813 w 4645219"/>
              <a:gd name="connsiteY66" fmla="*/ 770657 h 5127119"/>
              <a:gd name="connsiteX67" fmla="*/ 2259753 w 4645219"/>
              <a:gd name="connsiteY67" fmla="*/ 740177 h 5127119"/>
              <a:gd name="connsiteX68" fmla="*/ 2114973 w 4645219"/>
              <a:gd name="connsiteY68" fmla="*/ 679217 h 5127119"/>
              <a:gd name="connsiteX69" fmla="*/ 2054013 w 4645219"/>
              <a:gd name="connsiteY69" fmla="*/ 564917 h 5127119"/>
              <a:gd name="connsiteX70" fmla="*/ 2145453 w 4645219"/>
              <a:gd name="connsiteY70" fmla="*/ 412517 h 5127119"/>
              <a:gd name="connsiteX71" fmla="*/ 2252133 w 4645219"/>
              <a:gd name="connsiteY71" fmla="*/ 237257 h 5127119"/>
              <a:gd name="connsiteX72" fmla="*/ 2221653 w 4645219"/>
              <a:gd name="connsiteY72" fmla="*/ 23897 h 5127119"/>
              <a:gd name="connsiteX73" fmla="*/ 1886373 w 4645219"/>
              <a:gd name="connsiteY73" fmla="*/ 23897 h 5127119"/>
              <a:gd name="connsiteX74" fmla="*/ 1833033 w 4645219"/>
              <a:gd name="connsiteY74" fmla="*/ 191537 h 5127119"/>
              <a:gd name="connsiteX75" fmla="*/ 1733973 w 4645219"/>
              <a:gd name="connsiteY75" fmla="*/ 336317 h 5127119"/>
              <a:gd name="connsiteX76" fmla="*/ 1764453 w 4645219"/>
              <a:gd name="connsiteY76" fmla="*/ 412517 h 5127119"/>
              <a:gd name="connsiteX77" fmla="*/ 1642533 w 4645219"/>
              <a:gd name="connsiteY77" fmla="*/ 526817 h 5127119"/>
              <a:gd name="connsiteX78" fmla="*/ 1482513 w 4645219"/>
              <a:gd name="connsiteY78" fmla="*/ 572537 h 5127119"/>
              <a:gd name="connsiteX79" fmla="*/ 1551093 w 4645219"/>
              <a:gd name="connsiteY79" fmla="*/ 724937 h 5127119"/>
              <a:gd name="connsiteX80" fmla="*/ 1604433 w 4645219"/>
              <a:gd name="connsiteY80" fmla="*/ 846857 h 5127119"/>
              <a:gd name="connsiteX81" fmla="*/ 1612053 w 4645219"/>
              <a:gd name="connsiteY81" fmla="*/ 953537 h 5127119"/>
              <a:gd name="connsiteX82" fmla="*/ 1474893 w 4645219"/>
              <a:gd name="connsiteY82" fmla="*/ 984017 h 5127119"/>
              <a:gd name="connsiteX83" fmla="*/ 1337733 w 4645219"/>
              <a:gd name="connsiteY83" fmla="*/ 976397 h 5127119"/>
              <a:gd name="connsiteX84" fmla="*/ 1147233 w 4645219"/>
              <a:gd name="connsiteY84" fmla="*/ 968777 h 5127119"/>
              <a:gd name="connsiteX85" fmla="*/ 1002453 w 4645219"/>
              <a:gd name="connsiteY85" fmla="*/ 923057 h 5127119"/>
              <a:gd name="connsiteX86" fmla="*/ 880533 w 4645219"/>
              <a:gd name="connsiteY86" fmla="*/ 839237 h 5127119"/>
              <a:gd name="connsiteX87" fmla="*/ 750993 w 4645219"/>
              <a:gd name="connsiteY87" fmla="*/ 648737 h 5127119"/>
              <a:gd name="connsiteX88" fmla="*/ 651933 w 4645219"/>
              <a:gd name="connsiteY88" fmla="*/ 549677 h 5127119"/>
              <a:gd name="connsiteX89" fmla="*/ 453813 w 4645219"/>
              <a:gd name="connsiteY89" fmla="*/ 473477 h 5127119"/>
              <a:gd name="connsiteX90" fmla="*/ 255693 w 4645219"/>
              <a:gd name="connsiteY90" fmla="*/ 397277 h 5127119"/>
              <a:gd name="connsiteX91" fmla="*/ 133773 w 4645219"/>
              <a:gd name="connsiteY91" fmla="*/ 321077 h 5127119"/>
              <a:gd name="connsiteX92" fmla="*/ 80433 w 4645219"/>
              <a:gd name="connsiteY92" fmla="*/ 328697 h 5127119"/>
              <a:gd name="connsiteX93" fmla="*/ 42333 w 4645219"/>
              <a:gd name="connsiteY93" fmla="*/ 427757 h 5127119"/>
              <a:gd name="connsiteX94" fmla="*/ 4233 w 4645219"/>
              <a:gd name="connsiteY94" fmla="*/ 503957 h 5127119"/>
              <a:gd name="connsiteX95" fmla="*/ 149013 w 4645219"/>
              <a:gd name="connsiteY95" fmla="*/ 610637 h 5127119"/>
              <a:gd name="connsiteX96" fmla="*/ 324273 w 4645219"/>
              <a:gd name="connsiteY96" fmla="*/ 656357 h 5127119"/>
              <a:gd name="connsiteX97" fmla="*/ 453813 w 4645219"/>
              <a:gd name="connsiteY97" fmla="*/ 724937 h 5127119"/>
              <a:gd name="connsiteX98" fmla="*/ 491913 w 4645219"/>
              <a:gd name="connsiteY98" fmla="*/ 755417 h 5127119"/>
              <a:gd name="connsiteX99" fmla="*/ 491913 w 4645219"/>
              <a:gd name="connsiteY99" fmla="*/ 816377 h 5127119"/>
              <a:gd name="connsiteX100" fmla="*/ 636693 w 4645219"/>
              <a:gd name="connsiteY100" fmla="*/ 892577 h 5127119"/>
              <a:gd name="connsiteX101" fmla="*/ 819573 w 4645219"/>
              <a:gd name="connsiteY101" fmla="*/ 991637 h 5127119"/>
              <a:gd name="connsiteX102" fmla="*/ 933873 w 4645219"/>
              <a:gd name="connsiteY102" fmla="*/ 999257 h 5127119"/>
              <a:gd name="connsiteX103" fmla="*/ 1002453 w 4645219"/>
              <a:gd name="connsiteY103" fmla="*/ 1052597 h 5127119"/>
              <a:gd name="connsiteX104" fmla="*/ 1010073 w 4645219"/>
              <a:gd name="connsiteY104" fmla="*/ 1151657 h 5127119"/>
              <a:gd name="connsiteX105" fmla="*/ 1162473 w 4645219"/>
              <a:gd name="connsiteY105" fmla="*/ 1258337 h 5127119"/>
              <a:gd name="connsiteX106" fmla="*/ 1253913 w 4645219"/>
              <a:gd name="connsiteY106" fmla="*/ 1403117 h 5127119"/>
              <a:gd name="connsiteX107" fmla="*/ 1421553 w 4645219"/>
              <a:gd name="connsiteY107" fmla="*/ 1593617 h 5127119"/>
              <a:gd name="connsiteX108" fmla="*/ 1398693 w 4645219"/>
              <a:gd name="connsiteY108" fmla="*/ 1791737 h 5127119"/>
              <a:gd name="connsiteX109" fmla="*/ 1535853 w 4645219"/>
              <a:gd name="connsiteY109" fmla="*/ 1898417 h 5127119"/>
              <a:gd name="connsiteX110" fmla="*/ 1520613 w 4645219"/>
              <a:gd name="connsiteY110" fmla="*/ 2066057 h 5127119"/>
              <a:gd name="connsiteX111" fmla="*/ 1726353 w 4645219"/>
              <a:gd name="connsiteY111" fmla="*/ 2210837 h 5127119"/>
              <a:gd name="connsiteX112" fmla="*/ 1520613 w 4645219"/>
              <a:gd name="connsiteY112" fmla="*/ 2302277 h 5127119"/>
              <a:gd name="connsiteX113" fmla="*/ 1490133 w 4645219"/>
              <a:gd name="connsiteY113" fmla="*/ 2325137 h 5127119"/>
              <a:gd name="connsiteX114" fmla="*/ 1490133 w 4645219"/>
              <a:gd name="connsiteY114" fmla="*/ 2576597 h 5127119"/>
              <a:gd name="connsiteX115" fmla="*/ 1467273 w 4645219"/>
              <a:gd name="connsiteY115" fmla="*/ 2706137 h 5127119"/>
              <a:gd name="connsiteX116" fmla="*/ 1368213 w 4645219"/>
              <a:gd name="connsiteY116" fmla="*/ 2797577 h 5127119"/>
              <a:gd name="connsiteX117" fmla="*/ 1215813 w 4645219"/>
              <a:gd name="connsiteY117" fmla="*/ 2812817 h 5127119"/>
              <a:gd name="connsiteX118" fmla="*/ 1185333 w 4645219"/>
              <a:gd name="connsiteY118" fmla="*/ 2911877 h 5127119"/>
              <a:gd name="connsiteX119" fmla="*/ 1253913 w 4645219"/>
              <a:gd name="connsiteY119" fmla="*/ 3003317 h 5127119"/>
              <a:gd name="connsiteX120" fmla="*/ 1383453 w 4645219"/>
              <a:gd name="connsiteY120" fmla="*/ 3056657 h 5127119"/>
              <a:gd name="connsiteX121" fmla="*/ 1322493 w 4645219"/>
              <a:gd name="connsiteY121" fmla="*/ 3094757 h 5127119"/>
              <a:gd name="connsiteX122" fmla="*/ 1139613 w 4645219"/>
              <a:gd name="connsiteY122" fmla="*/ 3049037 h 5127119"/>
              <a:gd name="connsiteX123" fmla="*/ 1055793 w 4645219"/>
              <a:gd name="connsiteY123" fmla="*/ 3071897 h 5127119"/>
              <a:gd name="connsiteX124" fmla="*/ 956733 w 4645219"/>
              <a:gd name="connsiteY124" fmla="*/ 3064277 h 5127119"/>
              <a:gd name="connsiteX125" fmla="*/ 888153 w 4645219"/>
              <a:gd name="connsiteY125" fmla="*/ 3079517 h 5127119"/>
              <a:gd name="connsiteX126" fmla="*/ 758613 w 4645219"/>
              <a:gd name="connsiteY126" fmla="*/ 3125237 h 5127119"/>
              <a:gd name="connsiteX127" fmla="*/ 743373 w 4645219"/>
              <a:gd name="connsiteY127" fmla="*/ 3193817 h 5127119"/>
              <a:gd name="connsiteX128" fmla="*/ 888153 w 4645219"/>
              <a:gd name="connsiteY128" fmla="*/ 3224297 h 5127119"/>
              <a:gd name="connsiteX129" fmla="*/ 1131993 w 4645219"/>
              <a:gd name="connsiteY129" fmla="*/ 3292877 h 5127119"/>
              <a:gd name="connsiteX130" fmla="*/ 1292013 w 4645219"/>
              <a:gd name="connsiteY130" fmla="*/ 3437657 h 5127119"/>
              <a:gd name="connsiteX131" fmla="*/ 1391073 w 4645219"/>
              <a:gd name="connsiteY131" fmla="*/ 3574817 h 5127119"/>
              <a:gd name="connsiteX132" fmla="*/ 1292013 w 4645219"/>
              <a:gd name="connsiteY132" fmla="*/ 3612917 h 5127119"/>
              <a:gd name="connsiteX133" fmla="*/ 1170093 w 4645219"/>
              <a:gd name="connsiteY133" fmla="*/ 3620537 h 5127119"/>
              <a:gd name="connsiteX134" fmla="*/ 1086273 w 4645219"/>
              <a:gd name="connsiteY134" fmla="*/ 3620537 h 5127119"/>
              <a:gd name="connsiteX135" fmla="*/ 1010073 w 4645219"/>
              <a:gd name="connsiteY135" fmla="*/ 3658637 h 5127119"/>
              <a:gd name="connsiteX136" fmla="*/ 941493 w 4645219"/>
              <a:gd name="connsiteY136" fmla="*/ 3666257 h 5127119"/>
              <a:gd name="connsiteX137" fmla="*/ 911013 w 4645219"/>
              <a:gd name="connsiteY137" fmla="*/ 3696737 h 5127119"/>
              <a:gd name="connsiteX138" fmla="*/ 834813 w 4645219"/>
              <a:gd name="connsiteY138" fmla="*/ 3651017 h 5127119"/>
              <a:gd name="connsiteX139" fmla="*/ 781473 w 4645219"/>
              <a:gd name="connsiteY139" fmla="*/ 3651017 h 5127119"/>
              <a:gd name="connsiteX140" fmla="*/ 712893 w 4645219"/>
              <a:gd name="connsiteY140" fmla="*/ 3681497 h 5127119"/>
              <a:gd name="connsiteX141" fmla="*/ 629073 w 4645219"/>
              <a:gd name="connsiteY141" fmla="*/ 3772937 h 5127119"/>
              <a:gd name="connsiteX142" fmla="*/ 514773 w 4645219"/>
              <a:gd name="connsiteY142" fmla="*/ 3795797 h 5127119"/>
              <a:gd name="connsiteX143" fmla="*/ 469053 w 4645219"/>
              <a:gd name="connsiteY143" fmla="*/ 3871997 h 5127119"/>
              <a:gd name="connsiteX144" fmla="*/ 461433 w 4645219"/>
              <a:gd name="connsiteY144" fmla="*/ 3971057 h 5127119"/>
              <a:gd name="connsiteX145" fmla="*/ 530013 w 4645219"/>
              <a:gd name="connsiteY145" fmla="*/ 4047257 h 5127119"/>
              <a:gd name="connsiteX146" fmla="*/ 560493 w 4645219"/>
              <a:gd name="connsiteY146" fmla="*/ 4115837 h 5127119"/>
              <a:gd name="connsiteX147" fmla="*/ 545253 w 4645219"/>
              <a:gd name="connsiteY147" fmla="*/ 4336817 h 5127119"/>
              <a:gd name="connsiteX148" fmla="*/ 491913 w 4645219"/>
              <a:gd name="connsiteY148" fmla="*/ 4420637 h 5127119"/>
              <a:gd name="connsiteX149" fmla="*/ 484293 w 4645219"/>
              <a:gd name="connsiteY149" fmla="*/ 4496837 h 5127119"/>
              <a:gd name="connsiteX150" fmla="*/ 674793 w 4645219"/>
              <a:gd name="connsiteY150" fmla="*/ 4496837 h 5127119"/>
              <a:gd name="connsiteX151" fmla="*/ 842433 w 4645219"/>
              <a:gd name="connsiteY151" fmla="*/ 4466357 h 5127119"/>
              <a:gd name="connsiteX152" fmla="*/ 1040553 w 4645219"/>
              <a:gd name="connsiteY152" fmla="*/ 4496837 h 5127119"/>
              <a:gd name="connsiteX153" fmla="*/ 1124373 w 4645219"/>
              <a:gd name="connsiteY153" fmla="*/ 4504457 h 5127119"/>
              <a:gd name="connsiteX154" fmla="*/ 1276773 w 4645219"/>
              <a:gd name="connsiteY154" fmla="*/ 4382537 h 5127119"/>
              <a:gd name="connsiteX155" fmla="*/ 1490133 w 4645219"/>
              <a:gd name="connsiteY155" fmla="*/ 4374917 h 5127119"/>
              <a:gd name="connsiteX156" fmla="*/ 1558713 w 4645219"/>
              <a:gd name="connsiteY156" fmla="*/ 4283477 h 5127119"/>
              <a:gd name="connsiteX157" fmla="*/ 1756833 w 4645219"/>
              <a:gd name="connsiteY157" fmla="*/ 4100597 h 5127119"/>
              <a:gd name="connsiteX158" fmla="*/ 1947333 w 4645219"/>
              <a:gd name="connsiteY158" fmla="*/ 3871997 h 5127119"/>
              <a:gd name="connsiteX159" fmla="*/ 2031153 w 4645219"/>
              <a:gd name="connsiteY159" fmla="*/ 3811037 h 5127119"/>
              <a:gd name="connsiteX160" fmla="*/ 2236893 w 4645219"/>
              <a:gd name="connsiteY160" fmla="*/ 3818657 h 5127119"/>
              <a:gd name="connsiteX161" fmla="*/ 2305473 w 4645219"/>
              <a:gd name="connsiteY161" fmla="*/ 3902477 h 5127119"/>
              <a:gd name="connsiteX162" fmla="*/ 2335953 w 4645219"/>
              <a:gd name="connsiteY162" fmla="*/ 4123457 h 5127119"/>
              <a:gd name="connsiteX163" fmla="*/ 2267373 w 4645219"/>
              <a:gd name="connsiteY163" fmla="*/ 4313957 h 5127119"/>
              <a:gd name="connsiteX164" fmla="*/ 2236893 w 4645219"/>
              <a:gd name="connsiteY164" fmla="*/ 4451117 h 5127119"/>
              <a:gd name="connsiteX165" fmla="*/ 2427393 w 4645219"/>
              <a:gd name="connsiteY165" fmla="*/ 4527317 h 5127119"/>
              <a:gd name="connsiteX166" fmla="*/ 2503593 w 4645219"/>
              <a:gd name="connsiteY166" fmla="*/ 4519697 h 5127119"/>
              <a:gd name="connsiteX167" fmla="*/ 2518833 w 4645219"/>
              <a:gd name="connsiteY167" fmla="*/ 4595897 h 5127119"/>
              <a:gd name="connsiteX168" fmla="*/ 2526453 w 4645219"/>
              <a:gd name="connsiteY168" fmla="*/ 4733057 h 5127119"/>
              <a:gd name="connsiteX169" fmla="*/ 2633133 w 4645219"/>
              <a:gd name="connsiteY169" fmla="*/ 4900697 h 5127119"/>
              <a:gd name="connsiteX170" fmla="*/ 2762673 w 4645219"/>
              <a:gd name="connsiteY170" fmla="*/ 5007377 h 5127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645219" h="5127119">
                <a:moveTo>
                  <a:pt x="2762673" y="5007377"/>
                </a:moveTo>
                <a:cubicBezTo>
                  <a:pt x="2835063" y="5041667"/>
                  <a:pt x="2995083" y="5089927"/>
                  <a:pt x="3067473" y="5106437"/>
                </a:cubicBezTo>
                <a:cubicBezTo>
                  <a:pt x="3139863" y="5122947"/>
                  <a:pt x="3169073" y="5143267"/>
                  <a:pt x="3197013" y="5106437"/>
                </a:cubicBezTo>
                <a:cubicBezTo>
                  <a:pt x="3224953" y="5069607"/>
                  <a:pt x="3230033" y="4941337"/>
                  <a:pt x="3235113" y="4885457"/>
                </a:cubicBezTo>
                <a:cubicBezTo>
                  <a:pt x="3240193" y="4829577"/>
                  <a:pt x="3203363" y="4833387"/>
                  <a:pt x="3227493" y="4771157"/>
                </a:cubicBezTo>
                <a:cubicBezTo>
                  <a:pt x="3251623" y="4708927"/>
                  <a:pt x="3340523" y="4584467"/>
                  <a:pt x="3379893" y="4512077"/>
                </a:cubicBezTo>
                <a:cubicBezTo>
                  <a:pt x="3419263" y="4439687"/>
                  <a:pt x="3454823" y="4397777"/>
                  <a:pt x="3463713" y="4336817"/>
                </a:cubicBezTo>
                <a:cubicBezTo>
                  <a:pt x="3472603" y="4275857"/>
                  <a:pt x="3449743" y="4199657"/>
                  <a:pt x="3433233" y="4146317"/>
                </a:cubicBezTo>
                <a:cubicBezTo>
                  <a:pt x="3416723" y="4092977"/>
                  <a:pt x="3367193" y="4044717"/>
                  <a:pt x="3364653" y="4016777"/>
                </a:cubicBezTo>
                <a:cubicBezTo>
                  <a:pt x="3362113" y="3988837"/>
                  <a:pt x="3373543" y="3959627"/>
                  <a:pt x="3417993" y="3978677"/>
                </a:cubicBezTo>
                <a:cubicBezTo>
                  <a:pt x="3462443" y="3997727"/>
                  <a:pt x="3586903" y="4096787"/>
                  <a:pt x="3631353" y="4131077"/>
                </a:cubicBezTo>
                <a:cubicBezTo>
                  <a:pt x="3675803" y="4165367"/>
                  <a:pt x="3650403" y="4183147"/>
                  <a:pt x="3684693" y="4184417"/>
                </a:cubicBezTo>
                <a:cubicBezTo>
                  <a:pt x="3718983" y="4185687"/>
                  <a:pt x="3796453" y="4115837"/>
                  <a:pt x="3837093" y="4138697"/>
                </a:cubicBezTo>
                <a:cubicBezTo>
                  <a:pt x="3877733" y="4161557"/>
                  <a:pt x="3882813" y="4294907"/>
                  <a:pt x="3928533" y="4321577"/>
                </a:cubicBezTo>
                <a:cubicBezTo>
                  <a:pt x="3974253" y="4348247"/>
                  <a:pt x="4045373" y="4313957"/>
                  <a:pt x="4111413" y="4298717"/>
                </a:cubicBezTo>
                <a:cubicBezTo>
                  <a:pt x="4177453" y="4283477"/>
                  <a:pt x="4282863" y="4264427"/>
                  <a:pt x="4324773" y="4230137"/>
                </a:cubicBezTo>
                <a:cubicBezTo>
                  <a:pt x="4366683" y="4195847"/>
                  <a:pt x="4322233" y="4127267"/>
                  <a:pt x="4362873" y="4092977"/>
                </a:cubicBezTo>
                <a:cubicBezTo>
                  <a:pt x="4403513" y="4058687"/>
                  <a:pt x="4525433" y="4058687"/>
                  <a:pt x="4568613" y="4024397"/>
                </a:cubicBezTo>
                <a:cubicBezTo>
                  <a:pt x="4611793" y="3990107"/>
                  <a:pt x="4624493" y="3939307"/>
                  <a:pt x="4621953" y="3887237"/>
                </a:cubicBezTo>
                <a:cubicBezTo>
                  <a:pt x="4619413" y="3835167"/>
                  <a:pt x="4573693" y="3774207"/>
                  <a:pt x="4553373" y="3711977"/>
                </a:cubicBezTo>
                <a:cubicBezTo>
                  <a:pt x="4533053" y="3649747"/>
                  <a:pt x="4486063" y="3571007"/>
                  <a:pt x="4500033" y="3513857"/>
                </a:cubicBezTo>
                <a:cubicBezTo>
                  <a:pt x="4514003" y="3456707"/>
                  <a:pt x="4618143" y="3506237"/>
                  <a:pt x="4637193" y="3369077"/>
                </a:cubicBezTo>
                <a:cubicBezTo>
                  <a:pt x="4656243" y="3231917"/>
                  <a:pt x="4638463" y="2820437"/>
                  <a:pt x="4614333" y="2690897"/>
                </a:cubicBezTo>
                <a:cubicBezTo>
                  <a:pt x="4590203" y="2561357"/>
                  <a:pt x="4531783" y="2617237"/>
                  <a:pt x="4492413" y="2591837"/>
                </a:cubicBezTo>
                <a:cubicBezTo>
                  <a:pt x="4453043" y="2566437"/>
                  <a:pt x="4411133" y="2538497"/>
                  <a:pt x="4378113" y="2538497"/>
                </a:cubicBezTo>
                <a:cubicBezTo>
                  <a:pt x="4345093" y="2538497"/>
                  <a:pt x="4328583" y="2575327"/>
                  <a:pt x="4294293" y="2591837"/>
                </a:cubicBezTo>
                <a:cubicBezTo>
                  <a:pt x="4260003" y="2608347"/>
                  <a:pt x="4214283" y="2618507"/>
                  <a:pt x="4172373" y="2637557"/>
                </a:cubicBezTo>
                <a:cubicBezTo>
                  <a:pt x="4130463" y="2656607"/>
                  <a:pt x="4074583" y="2688357"/>
                  <a:pt x="4042833" y="2706137"/>
                </a:cubicBezTo>
                <a:cubicBezTo>
                  <a:pt x="4011083" y="2723917"/>
                  <a:pt x="4003463" y="2740427"/>
                  <a:pt x="3981873" y="2744237"/>
                </a:cubicBezTo>
                <a:cubicBezTo>
                  <a:pt x="3960283" y="2748047"/>
                  <a:pt x="3929803" y="2758207"/>
                  <a:pt x="3913293" y="2728997"/>
                </a:cubicBezTo>
                <a:cubicBezTo>
                  <a:pt x="3896783" y="2699787"/>
                  <a:pt x="3899323" y="2601997"/>
                  <a:pt x="3882813" y="2568977"/>
                </a:cubicBezTo>
                <a:cubicBezTo>
                  <a:pt x="3866303" y="2535957"/>
                  <a:pt x="3845983" y="2542307"/>
                  <a:pt x="3814233" y="2530877"/>
                </a:cubicBezTo>
                <a:cubicBezTo>
                  <a:pt x="3782483" y="2519447"/>
                  <a:pt x="3731683" y="2516907"/>
                  <a:pt x="3692313" y="2500397"/>
                </a:cubicBezTo>
                <a:cubicBezTo>
                  <a:pt x="3652943" y="2483887"/>
                  <a:pt x="3593253" y="2457217"/>
                  <a:pt x="3578013" y="2431817"/>
                </a:cubicBezTo>
                <a:cubicBezTo>
                  <a:pt x="3562773" y="2406417"/>
                  <a:pt x="3572933" y="2374667"/>
                  <a:pt x="3600873" y="2347997"/>
                </a:cubicBezTo>
                <a:cubicBezTo>
                  <a:pt x="3628813" y="2321327"/>
                  <a:pt x="3710093" y="2295927"/>
                  <a:pt x="3745653" y="2271797"/>
                </a:cubicBezTo>
                <a:cubicBezTo>
                  <a:pt x="3781213" y="2247667"/>
                  <a:pt x="3811693" y="2231157"/>
                  <a:pt x="3814233" y="2203217"/>
                </a:cubicBezTo>
                <a:cubicBezTo>
                  <a:pt x="3816773" y="2175277"/>
                  <a:pt x="3779943" y="2130827"/>
                  <a:pt x="3760893" y="2104157"/>
                </a:cubicBezTo>
                <a:cubicBezTo>
                  <a:pt x="3741843" y="2077487"/>
                  <a:pt x="3689773" y="2069867"/>
                  <a:pt x="3699933" y="2043197"/>
                </a:cubicBezTo>
                <a:cubicBezTo>
                  <a:pt x="3710093" y="2016527"/>
                  <a:pt x="3795183" y="1982237"/>
                  <a:pt x="3821853" y="1944137"/>
                </a:cubicBezTo>
                <a:cubicBezTo>
                  <a:pt x="3848523" y="1906037"/>
                  <a:pt x="3862493" y="1848887"/>
                  <a:pt x="3859953" y="1814597"/>
                </a:cubicBezTo>
                <a:cubicBezTo>
                  <a:pt x="3857413" y="1780307"/>
                  <a:pt x="3835823" y="1753637"/>
                  <a:pt x="3806613" y="1738397"/>
                </a:cubicBezTo>
                <a:cubicBezTo>
                  <a:pt x="3777403" y="1723157"/>
                  <a:pt x="3722793" y="1725697"/>
                  <a:pt x="3684693" y="1723157"/>
                </a:cubicBezTo>
                <a:cubicBezTo>
                  <a:pt x="3646593" y="1720617"/>
                  <a:pt x="3608493" y="1732047"/>
                  <a:pt x="3578013" y="1723157"/>
                </a:cubicBezTo>
                <a:cubicBezTo>
                  <a:pt x="3547533" y="1714267"/>
                  <a:pt x="3517053" y="1704107"/>
                  <a:pt x="3501813" y="1669817"/>
                </a:cubicBezTo>
                <a:cubicBezTo>
                  <a:pt x="3486573" y="1635527"/>
                  <a:pt x="3489113" y="1555517"/>
                  <a:pt x="3486573" y="1517417"/>
                </a:cubicBezTo>
                <a:cubicBezTo>
                  <a:pt x="3484033" y="1479317"/>
                  <a:pt x="3495463" y="1457727"/>
                  <a:pt x="3486573" y="1441217"/>
                </a:cubicBezTo>
                <a:cubicBezTo>
                  <a:pt x="3477683" y="1424707"/>
                  <a:pt x="3458633" y="1422167"/>
                  <a:pt x="3433233" y="1418357"/>
                </a:cubicBezTo>
                <a:cubicBezTo>
                  <a:pt x="3407833" y="1414547"/>
                  <a:pt x="3382433" y="1423437"/>
                  <a:pt x="3334173" y="1418357"/>
                </a:cubicBezTo>
                <a:cubicBezTo>
                  <a:pt x="3285913" y="1413277"/>
                  <a:pt x="3188123" y="1392957"/>
                  <a:pt x="3143673" y="1387877"/>
                </a:cubicBezTo>
                <a:cubicBezTo>
                  <a:pt x="3099223" y="1382797"/>
                  <a:pt x="3090333" y="1373907"/>
                  <a:pt x="3067473" y="1387877"/>
                </a:cubicBezTo>
                <a:cubicBezTo>
                  <a:pt x="3044613" y="1401847"/>
                  <a:pt x="3039533" y="1464077"/>
                  <a:pt x="3006513" y="1471697"/>
                </a:cubicBezTo>
                <a:cubicBezTo>
                  <a:pt x="2973493" y="1479317"/>
                  <a:pt x="2908723" y="1450107"/>
                  <a:pt x="2869353" y="1433597"/>
                </a:cubicBezTo>
                <a:cubicBezTo>
                  <a:pt x="2829983" y="1417087"/>
                  <a:pt x="2795693" y="1385337"/>
                  <a:pt x="2770293" y="1372637"/>
                </a:cubicBezTo>
                <a:cubicBezTo>
                  <a:pt x="2744893" y="1359937"/>
                  <a:pt x="2737273" y="1356127"/>
                  <a:pt x="2716953" y="1357397"/>
                </a:cubicBezTo>
                <a:cubicBezTo>
                  <a:pt x="2696633" y="1358667"/>
                  <a:pt x="2662343" y="1352317"/>
                  <a:pt x="2648373" y="1380257"/>
                </a:cubicBezTo>
                <a:cubicBezTo>
                  <a:pt x="2634403" y="1408197"/>
                  <a:pt x="2645833" y="1481857"/>
                  <a:pt x="2633133" y="1525037"/>
                </a:cubicBezTo>
                <a:cubicBezTo>
                  <a:pt x="2620433" y="1568217"/>
                  <a:pt x="2584873" y="1611397"/>
                  <a:pt x="2572173" y="1639337"/>
                </a:cubicBezTo>
                <a:cubicBezTo>
                  <a:pt x="2559473" y="1667277"/>
                  <a:pt x="2574713" y="1688867"/>
                  <a:pt x="2556933" y="1692677"/>
                </a:cubicBezTo>
                <a:cubicBezTo>
                  <a:pt x="2539153" y="1696487"/>
                  <a:pt x="2492163" y="1688867"/>
                  <a:pt x="2465493" y="1662197"/>
                </a:cubicBezTo>
                <a:cubicBezTo>
                  <a:pt x="2438823" y="1635527"/>
                  <a:pt x="2415963" y="1578377"/>
                  <a:pt x="2396913" y="1532657"/>
                </a:cubicBezTo>
                <a:cubicBezTo>
                  <a:pt x="2377863" y="1486937"/>
                  <a:pt x="2361353" y="1451377"/>
                  <a:pt x="2351193" y="1387877"/>
                </a:cubicBezTo>
                <a:cubicBezTo>
                  <a:pt x="2341033" y="1324377"/>
                  <a:pt x="2342303" y="1203727"/>
                  <a:pt x="2335953" y="1151657"/>
                </a:cubicBezTo>
                <a:cubicBezTo>
                  <a:pt x="2329603" y="1099587"/>
                  <a:pt x="2319443" y="1095777"/>
                  <a:pt x="2313093" y="1075457"/>
                </a:cubicBezTo>
                <a:cubicBezTo>
                  <a:pt x="2306743" y="1055137"/>
                  <a:pt x="2291503" y="1065297"/>
                  <a:pt x="2297853" y="1029737"/>
                </a:cubicBezTo>
                <a:cubicBezTo>
                  <a:pt x="2304203" y="994177"/>
                  <a:pt x="2341033" y="905277"/>
                  <a:pt x="2351193" y="862097"/>
                </a:cubicBezTo>
                <a:cubicBezTo>
                  <a:pt x="2361353" y="818917"/>
                  <a:pt x="2374053" y="790977"/>
                  <a:pt x="2358813" y="770657"/>
                </a:cubicBezTo>
                <a:cubicBezTo>
                  <a:pt x="2343573" y="750337"/>
                  <a:pt x="2300393" y="755417"/>
                  <a:pt x="2259753" y="740177"/>
                </a:cubicBezTo>
                <a:cubicBezTo>
                  <a:pt x="2219113" y="724937"/>
                  <a:pt x="2149263" y="708427"/>
                  <a:pt x="2114973" y="679217"/>
                </a:cubicBezTo>
                <a:cubicBezTo>
                  <a:pt x="2080683" y="650007"/>
                  <a:pt x="2048933" y="609367"/>
                  <a:pt x="2054013" y="564917"/>
                </a:cubicBezTo>
                <a:cubicBezTo>
                  <a:pt x="2059093" y="520467"/>
                  <a:pt x="2112433" y="467127"/>
                  <a:pt x="2145453" y="412517"/>
                </a:cubicBezTo>
                <a:cubicBezTo>
                  <a:pt x="2178473" y="357907"/>
                  <a:pt x="2239433" y="302027"/>
                  <a:pt x="2252133" y="237257"/>
                </a:cubicBezTo>
                <a:cubicBezTo>
                  <a:pt x="2264833" y="172487"/>
                  <a:pt x="2282613" y="59457"/>
                  <a:pt x="2221653" y="23897"/>
                </a:cubicBezTo>
                <a:cubicBezTo>
                  <a:pt x="2160693" y="-11663"/>
                  <a:pt x="1951143" y="-4043"/>
                  <a:pt x="1886373" y="23897"/>
                </a:cubicBezTo>
                <a:cubicBezTo>
                  <a:pt x="1821603" y="51837"/>
                  <a:pt x="1858433" y="139467"/>
                  <a:pt x="1833033" y="191537"/>
                </a:cubicBezTo>
                <a:cubicBezTo>
                  <a:pt x="1807633" y="243607"/>
                  <a:pt x="1745403" y="299487"/>
                  <a:pt x="1733973" y="336317"/>
                </a:cubicBezTo>
                <a:cubicBezTo>
                  <a:pt x="1722543" y="373147"/>
                  <a:pt x="1779693" y="380767"/>
                  <a:pt x="1764453" y="412517"/>
                </a:cubicBezTo>
                <a:cubicBezTo>
                  <a:pt x="1749213" y="444267"/>
                  <a:pt x="1689523" y="500147"/>
                  <a:pt x="1642533" y="526817"/>
                </a:cubicBezTo>
                <a:cubicBezTo>
                  <a:pt x="1595543" y="553487"/>
                  <a:pt x="1497753" y="539517"/>
                  <a:pt x="1482513" y="572537"/>
                </a:cubicBezTo>
                <a:cubicBezTo>
                  <a:pt x="1467273" y="605557"/>
                  <a:pt x="1530773" y="679217"/>
                  <a:pt x="1551093" y="724937"/>
                </a:cubicBezTo>
                <a:cubicBezTo>
                  <a:pt x="1571413" y="770657"/>
                  <a:pt x="1594273" y="808757"/>
                  <a:pt x="1604433" y="846857"/>
                </a:cubicBezTo>
                <a:cubicBezTo>
                  <a:pt x="1614593" y="884957"/>
                  <a:pt x="1633643" y="930677"/>
                  <a:pt x="1612053" y="953537"/>
                </a:cubicBezTo>
                <a:cubicBezTo>
                  <a:pt x="1590463" y="976397"/>
                  <a:pt x="1520613" y="980207"/>
                  <a:pt x="1474893" y="984017"/>
                </a:cubicBezTo>
                <a:cubicBezTo>
                  <a:pt x="1429173" y="987827"/>
                  <a:pt x="1337733" y="976397"/>
                  <a:pt x="1337733" y="976397"/>
                </a:cubicBezTo>
                <a:cubicBezTo>
                  <a:pt x="1283123" y="973857"/>
                  <a:pt x="1203113" y="977667"/>
                  <a:pt x="1147233" y="968777"/>
                </a:cubicBezTo>
                <a:cubicBezTo>
                  <a:pt x="1091353" y="959887"/>
                  <a:pt x="1046903" y="944647"/>
                  <a:pt x="1002453" y="923057"/>
                </a:cubicBezTo>
                <a:cubicBezTo>
                  <a:pt x="958003" y="901467"/>
                  <a:pt x="922443" y="884957"/>
                  <a:pt x="880533" y="839237"/>
                </a:cubicBezTo>
                <a:cubicBezTo>
                  <a:pt x="838623" y="793517"/>
                  <a:pt x="789093" y="696997"/>
                  <a:pt x="750993" y="648737"/>
                </a:cubicBezTo>
                <a:cubicBezTo>
                  <a:pt x="712893" y="600477"/>
                  <a:pt x="701463" y="578887"/>
                  <a:pt x="651933" y="549677"/>
                </a:cubicBezTo>
                <a:cubicBezTo>
                  <a:pt x="602403" y="520467"/>
                  <a:pt x="453813" y="473477"/>
                  <a:pt x="453813" y="473477"/>
                </a:cubicBezTo>
                <a:cubicBezTo>
                  <a:pt x="387773" y="448077"/>
                  <a:pt x="309033" y="422677"/>
                  <a:pt x="255693" y="397277"/>
                </a:cubicBezTo>
                <a:cubicBezTo>
                  <a:pt x="202353" y="371877"/>
                  <a:pt x="162983" y="332507"/>
                  <a:pt x="133773" y="321077"/>
                </a:cubicBezTo>
                <a:cubicBezTo>
                  <a:pt x="104563" y="309647"/>
                  <a:pt x="95673" y="310917"/>
                  <a:pt x="80433" y="328697"/>
                </a:cubicBezTo>
                <a:cubicBezTo>
                  <a:pt x="65193" y="346477"/>
                  <a:pt x="55033" y="398547"/>
                  <a:pt x="42333" y="427757"/>
                </a:cubicBezTo>
                <a:cubicBezTo>
                  <a:pt x="29633" y="456967"/>
                  <a:pt x="-13547" y="473477"/>
                  <a:pt x="4233" y="503957"/>
                </a:cubicBezTo>
                <a:cubicBezTo>
                  <a:pt x="22013" y="534437"/>
                  <a:pt x="95673" y="585237"/>
                  <a:pt x="149013" y="610637"/>
                </a:cubicBezTo>
                <a:cubicBezTo>
                  <a:pt x="202353" y="636037"/>
                  <a:pt x="273473" y="637307"/>
                  <a:pt x="324273" y="656357"/>
                </a:cubicBezTo>
                <a:cubicBezTo>
                  <a:pt x="375073" y="675407"/>
                  <a:pt x="425873" y="708427"/>
                  <a:pt x="453813" y="724937"/>
                </a:cubicBezTo>
                <a:cubicBezTo>
                  <a:pt x="481753" y="741447"/>
                  <a:pt x="485563" y="740177"/>
                  <a:pt x="491913" y="755417"/>
                </a:cubicBezTo>
                <a:cubicBezTo>
                  <a:pt x="498263" y="770657"/>
                  <a:pt x="467783" y="793517"/>
                  <a:pt x="491913" y="816377"/>
                </a:cubicBezTo>
                <a:cubicBezTo>
                  <a:pt x="516043" y="839237"/>
                  <a:pt x="636693" y="892577"/>
                  <a:pt x="636693" y="892577"/>
                </a:cubicBezTo>
                <a:cubicBezTo>
                  <a:pt x="691303" y="921787"/>
                  <a:pt x="770043" y="973857"/>
                  <a:pt x="819573" y="991637"/>
                </a:cubicBezTo>
                <a:cubicBezTo>
                  <a:pt x="869103" y="1009417"/>
                  <a:pt x="903393" y="989097"/>
                  <a:pt x="933873" y="999257"/>
                </a:cubicBezTo>
                <a:cubicBezTo>
                  <a:pt x="964353" y="1009417"/>
                  <a:pt x="989753" y="1027197"/>
                  <a:pt x="1002453" y="1052597"/>
                </a:cubicBezTo>
                <a:cubicBezTo>
                  <a:pt x="1015153" y="1077997"/>
                  <a:pt x="983403" y="1117367"/>
                  <a:pt x="1010073" y="1151657"/>
                </a:cubicBezTo>
                <a:cubicBezTo>
                  <a:pt x="1036743" y="1185947"/>
                  <a:pt x="1121833" y="1216427"/>
                  <a:pt x="1162473" y="1258337"/>
                </a:cubicBezTo>
                <a:cubicBezTo>
                  <a:pt x="1203113" y="1300247"/>
                  <a:pt x="1210733" y="1347237"/>
                  <a:pt x="1253913" y="1403117"/>
                </a:cubicBezTo>
                <a:cubicBezTo>
                  <a:pt x="1297093" y="1458997"/>
                  <a:pt x="1397423" y="1528847"/>
                  <a:pt x="1421553" y="1593617"/>
                </a:cubicBezTo>
                <a:cubicBezTo>
                  <a:pt x="1445683" y="1658387"/>
                  <a:pt x="1379643" y="1740937"/>
                  <a:pt x="1398693" y="1791737"/>
                </a:cubicBezTo>
                <a:cubicBezTo>
                  <a:pt x="1417743" y="1842537"/>
                  <a:pt x="1515533" y="1852697"/>
                  <a:pt x="1535853" y="1898417"/>
                </a:cubicBezTo>
                <a:cubicBezTo>
                  <a:pt x="1556173" y="1944137"/>
                  <a:pt x="1488863" y="2013987"/>
                  <a:pt x="1520613" y="2066057"/>
                </a:cubicBezTo>
                <a:cubicBezTo>
                  <a:pt x="1552363" y="2118127"/>
                  <a:pt x="1726353" y="2171467"/>
                  <a:pt x="1726353" y="2210837"/>
                </a:cubicBezTo>
                <a:cubicBezTo>
                  <a:pt x="1726353" y="2250207"/>
                  <a:pt x="1559983" y="2283227"/>
                  <a:pt x="1520613" y="2302277"/>
                </a:cubicBezTo>
                <a:cubicBezTo>
                  <a:pt x="1481243" y="2321327"/>
                  <a:pt x="1495213" y="2279417"/>
                  <a:pt x="1490133" y="2325137"/>
                </a:cubicBezTo>
                <a:cubicBezTo>
                  <a:pt x="1485053" y="2370857"/>
                  <a:pt x="1493943" y="2513097"/>
                  <a:pt x="1490133" y="2576597"/>
                </a:cubicBezTo>
                <a:cubicBezTo>
                  <a:pt x="1486323" y="2640097"/>
                  <a:pt x="1487593" y="2669307"/>
                  <a:pt x="1467273" y="2706137"/>
                </a:cubicBezTo>
                <a:cubicBezTo>
                  <a:pt x="1446953" y="2742967"/>
                  <a:pt x="1410123" y="2779797"/>
                  <a:pt x="1368213" y="2797577"/>
                </a:cubicBezTo>
                <a:cubicBezTo>
                  <a:pt x="1326303" y="2815357"/>
                  <a:pt x="1246293" y="2793767"/>
                  <a:pt x="1215813" y="2812817"/>
                </a:cubicBezTo>
                <a:cubicBezTo>
                  <a:pt x="1185333" y="2831867"/>
                  <a:pt x="1178983" y="2880127"/>
                  <a:pt x="1185333" y="2911877"/>
                </a:cubicBezTo>
                <a:cubicBezTo>
                  <a:pt x="1191683" y="2943627"/>
                  <a:pt x="1220893" y="2979187"/>
                  <a:pt x="1253913" y="3003317"/>
                </a:cubicBezTo>
                <a:cubicBezTo>
                  <a:pt x="1286933" y="3027447"/>
                  <a:pt x="1372023" y="3041417"/>
                  <a:pt x="1383453" y="3056657"/>
                </a:cubicBezTo>
                <a:cubicBezTo>
                  <a:pt x="1394883" y="3071897"/>
                  <a:pt x="1363133" y="3096027"/>
                  <a:pt x="1322493" y="3094757"/>
                </a:cubicBezTo>
                <a:cubicBezTo>
                  <a:pt x="1281853" y="3093487"/>
                  <a:pt x="1184063" y="3052847"/>
                  <a:pt x="1139613" y="3049037"/>
                </a:cubicBezTo>
                <a:cubicBezTo>
                  <a:pt x="1095163" y="3045227"/>
                  <a:pt x="1086273" y="3069357"/>
                  <a:pt x="1055793" y="3071897"/>
                </a:cubicBezTo>
                <a:cubicBezTo>
                  <a:pt x="1025313" y="3074437"/>
                  <a:pt x="984673" y="3063007"/>
                  <a:pt x="956733" y="3064277"/>
                </a:cubicBezTo>
                <a:cubicBezTo>
                  <a:pt x="928793" y="3065547"/>
                  <a:pt x="921173" y="3069357"/>
                  <a:pt x="888153" y="3079517"/>
                </a:cubicBezTo>
                <a:cubicBezTo>
                  <a:pt x="855133" y="3089677"/>
                  <a:pt x="782743" y="3106187"/>
                  <a:pt x="758613" y="3125237"/>
                </a:cubicBezTo>
                <a:cubicBezTo>
                  <a:pt x="734483" y="3144287"/>
                  <a:pt x="721783" y="3177307"/>
                  <a:pt x="743373" y="3193817"/>
                </a:cubicBezTo>
                <a:cubicBezTo>
                  <a:pt x="764963" y="3210327"/>
                  <a:pt x="823383" y="3207787"/>
                  <a:pt x="888153" y="3224297"/>
                </a:cubicBezTo>
                <a:cubicBezTo>
                  <a:pt x="952923" y="3240807"/>
                  <a:pt x="1064683" y="3257317"/>
                  <a:pt x="1131993" y="3292877"/>
                </a:cubicBezTo>
                <a:cubicBezTo>
                  <a:pt x="1199303" y="3328437"/>
                  <a:pt x="1248833" y="3390667"/>
                  <a:pt x="1292013" y="3437657"/>
                </a:cubicBezTo>
                <a:cubicBezTo>
                  <a:pt x="1335193" y="3484647"/>
                  <a:pt x="1391073" y="3545607"/>
                  <a:pt x="1391073" y="3574817"/>
                </a:cubicBezTo>
                <a:cubicBezTo>
                  <a:pt x="1391073" y="3604027"/>
                  <a:pt x="1328843" y="3605297"/>
                  <a:pt x="1292013" y="3612917"/>
                </a:cubicBezTo>
                <a:cubicBezTo>
                  <a:pt x="1255183" y="3620537"/>
                  <a:pt x="1204383" y="3619267"/>
                  <a:pt x="1170093" y="3620537"/>
                </a:cubicBezTo>
                <a:cubicBezTo>
                  <a:pt x="1135803" y="3621807"/>
                  <a:pt x="1112943" y="3614187"/>
                  <a:pt x="1086273" y="3620537"/>
                </a:cubicBezTo>
                <a:cubicBezTo>
                  <a:pt x="1059603" y="3626887"/>
                  <a:pt x="1034203" y="3651017"/>
                  <a:pt x="1010073" y="3658637"/>
                </a:cubicBezTo>
                <a:cubicBezTo>
                  <a:pt x="985943" y="3666257"/>
                  <a:pt x="958003" y="3659907"/>
                  <a:pt x="941493" y="3666257"/>
                </a:cubicBezTo>
                <a:cubicBezTo>
                  <a:pt x="924983" y="3672607"/>
                  <a:pt x="928793" y="3699277"/>
                  <a:pt x="911013" y="3696737"/>
                </a:cubicBezTo>
                <a:cubicBezTo>
                  <a:pt x="893233" y="3694197"/>
                  <a:pt x="856403" y="3658637"/>
                  <a:pt x="834813" y="3651017"/>
                </a:cubicBezTo>
                <a:cubicBezTo>
                  <a:pt x="813223" y="3643397"/>
                  <a:pt x="801793" y="3645937"/>
                  <a:pt x="781473" y="3651017"/>
                </a:cubicBezTo>
                <a:cubicBezTo>
                  <a:pt x="761153" y="3656097"/>
                  <a:pt x="738293" y="3661177"/>
                  <a:pt x="712893" y="3681497"/>
                </a:cubicBezTo>
                <a:cubicBezTo>
                  <a:pt x="687493" y="3701817"/>
                  <a:pt x="662093" y="3753887"/>
                  <a:pt x="629073" y="3772937"/>
                </a:cubicBezTo>
                <a:cubicBezTo>
                  <a:pt x="596053" y="3791987"/>
                  <a:pt x="541443" y="3779287"/>
                  <a:pt x="514773" y="3795797"/>
                </a:cubicBezTo>
                <a:cubicBezTo>
                  <a:pt x="488103" y="3812307"/>
                  <a:pt x="477943" y="3842787"/>
                  <a:pt x="469053" y="3871997"/>
                </a:cubicBezTo>
                <a:cubicBezTo>
                  <a:pt x="460163" y="3901207"/>
                  <a:pt x="451273" y="3941847"/>
                  <a:pt x="461433" y="3971057"/>
                </a:cubicBezTo>
                <a:cubicBezTo>
                  <a:pt x="471593" y="4000267"/>
                  <a:pt x="513503" y="4023127"/>
                  <a:pt x="530013" y="4047257"/>
                </a:cubicBezTo>
                <a:cubicBezTo>
                  <a:pt x="546523" y="4071387"/>
                  <a:pt x="557953" y="4067577"/>
                  <a:pt x="560493" y="4115837"/>
                </a:cubicBezTo>
                <a:cubicBezTo>
                  <a:pt x="563033" y="4164097"/>
                  <a:pt x="556683" y="4286017"/>
                  <a:pt x="545253" y="4336817"/>
                </a:cubicBezTo>
                <a:cubicBezTo>
                  <a:pt x="533823" y="4387617"/>
                  <a:pt x="502073" y="4393967"/>
                  <a:pt x="491913" y="4420637"/>
                </a:cubicBezTo>
                <a:cubicBezTo>
                  <a:pt x="481753" y="4447307"/>
                  <a:pt x="453813" y="4484137"/>
                  <a:pt x="484293" y="4496837"/>
                </a:cubicBezTo>
                <a:cubicBezTo>
                  <a:pt x="514773" y="4509537"/>
                  <a:pt x="615103" y="4501917"/>
                  <a:pt x="674793" y="4496837"/>
                </a:cubicBezTo>
                <a:cubicBezTo>
                  <a:pt x="734483" y="4491757"/>
                  <a:pt x="781473" y="4466357"/>
                  <a:pt x="842433" y="4466357"/>
                </a:cubicBezTo>
                <a:cubicBezTo>
                  <a:pt x="903393" y="4466357"/>
                  <a:pt x="993563" y="4490487"/>
                  <a:pt x="1040553" y="4496837"/>
                </a:cubicBezTo>
                <a:cubicBezTo>
                  <a:pt x="1087543" y="4503187"/>
                  <a:pt x="1085003" y="4523507"/>
                  <a:pt x="1124373" y="4504457"/>
                </a:cubicBezTo>
                <a:cubicBezTo>
                  <a:pt x="1163743" y="4485407"/>
                  <a:pt x="1215813" y="4404127"/>
                  <a:pt x="1276773" y="4382537"/>
                </a:cubicBezTo>
                <a:cubicBezTo>
                  <a:pt x="1337733" y="4360947"/>
                  <a:pt x="1443143" y="4391427"/>
                  <a:pt x="1490133" y="4374917"/>
                </a:cubicBezTo>
                <a:cubicBezTo>
                  <a:pt x="1537123" y="4358407"/>
                  <a:pt x="1514263" y="4329197"/>
                  <a:pt x="1558713" y="4283477"/>
                </a:cubicBezTo>
                <a:cubicBezTo>
                  <a:pt x="1603163" y="4237757"/>
                  <a:pt x="1692063" y="4169177"/>
                  <a:pt x="1756833" y="4100597"/>
                </a:cubicBezTo>
                <a:cubicBezTo>
                  <a:pt x="1821603" y="4032017"/>
                  <a:pt x="1901613" y="3920257"/>
                  <a:pt x="1947333" y="3871997"/>
                </a:cubicBezTo>
                <a:cubicBezTo>
                  <a:pt x="1993053" y="3823737"/>
                  <a:pt x="1982893" y="3819927"/>
                  <a:pt x="2031153" y="3811037"/>
                </a:cubicBezTo>
                <a:cubicBezTo>
                  <a:pt x="2079413" y="3802147"/>
                  <a:pt x="2191173" y="3803417"/>
                  <a:pt x="2236893" y="3818657"/>
                </a:cubicBezTo>
                <a:cubicBezTo>
                  <a:pt x="2282613" y="3833897"/>
                  <a:pt x="2288963" y="3851677"/>
                  <a:pt x="2305473" y="3902477"/>
                </a:cubicBezTo>
                <a:cubicBezTo>
                  <a:pt x="2321983" y="3953277"/>
                  <a:pt x="2342303" y="4054877"/>
                  <a:pt x="2335953" y="4123457"/>
                </a:cubicBezTo>
                <a:cubicBezTo>
                  <a:pt x="2329603" y="4192037"/>
                  <a:pt x="2283883" y="4259347"/>
                  <a:pt x="2267373" y="4313957"/>
                </a:cubicBezTo>
                <a:cubicBezTo>
                  <a:pt x="2250863" y="4368567"/>
                  <a:pt x="2210223" y="4415557"/>
                  <a:pt x="2236893" y="4451117"/>
                </a:cubicBezTo>
                <a:cubicBezTo>
                  <a:pt x="2263563" y="4486677"/>
                  <a:pt x="2382943" y="4515887"/>
                  <a:pt x="2427393" y="4527317"/>
                </a:cubicBezTo>
                <a:cubicBezTo>
                  <a:pt x="2471843" y="4538747"/>
                  <a:pt x="2488353" y="4508267"/>
                  <a:pt x="2503593" y="4519697"/>
                </a:cubicBezTo>
                <a:cubicBezTo>
                  <a:pt x="2518833" y="4531127"/>
                  <a:pt x="2515023" y="4560337"/>
                  <a:pt x="2518833" y="4595897"/>
                </a:cubicBezTo>
                <a:cubicBezTo>
                  <a:pt x="2522643" y="4631457"/>
                  <a:pt x="2507403" y="4682257"/>
                  <a:pt x="2526453" y="4733057"/>
                </a:cubicBezTo>
                <a:cubicBezTo>
                  <a:pt x="2545503" y="4783857"/>
                  <a:pt x="2589953" y="4852437"/>
                  <a:pt x="2633133" y="4900697"/>
                </a:cubicBezTo>
                <a:cubicBezTo>
                  <a:pt x="2676313" y="4948957"/>
                  <a:pt x="2690283" y="4973087"/>
                  <a:pt x="2762673" y="500737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5" name="Group 114"/>
          <p:cNvGrpSpPr/>
          <p:nvPr/>
        </p:nvGrpSpPr>
        <p:grpSpPr>
          <a:xfrm>
            <a:off x="2982442" y="5272344"/>
            <a:ext cx="530915" cy="369332"/>
            <a:chOff x="4055436" y="7478684"/>
            <a:chExt cx="530915" cy="369332"/>
          </a:xfrm>
        </p:grpSpPr>
        <p:sp>
          <p:nvSpPr>
            <p:cNvPr id="116" name="TextBox 115"/>
            <p:cNvSpPr txBox="1"/>
            <p:nvPr/>
          </p:nvSpPr>
          <p:spPr>
            <a:xfrm>
              <a:off x="4055436" y="7478684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904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</p:grpSp>
      <p:sp>
        <p:nvSpPr>
          <p:cNvPr id="52" name="Freeform 51"/>
          <p:cNvSpPr/>
          <p:nvPr/>
        </p:nvSpPr>
        <p:spPr>
          <a:xfrm>
            <a:off x="4540452" y="3423178"/>
            <a:ext cx="1232195" cy="1487935"/>
          </a:xfrm>
          <a:custGeom>
            <a:avLst/>
            <a:gdLst>
              <a:gd name="connsiteX0" fmla="*/ 431598 w 1232195"/>
              <a:gd name="connsiteY0" fmla="*/ 13442 h 1487935"/>
              <a:gd name="connsiteX1" fmla="*/ 332538 w 1232195"/>
              <a:gd name="connsiteY1" fmla="*/ 97262 h 1487935"/>
              <a:gd name="connsiteX2" fmla="*/ 313488 w 1232195"/>
              <a:gd name="connsiteY2" fmla="*/ 188702 h 1487935"/>
              <a:gd name="connsiteX3" fmla="*/ 237288 w 1232195"/>
              <a:gd name="connsiteY3" fmla="*/ 238232 h 1487935"/>
              <a:gd name="connsiteX4" fmla="*/ 142038 w 1232195"/>
              <a:gd name="connsiteY4" fmla="*/ 306812 h 1487935"/>
              <a:gd name="connsiteX5" fmla="*/ 96318 w 1232195"/>
              <a:gd name="connsiteY5" fmla="*/ 417302 h 1487935"/>
              <a:gd name="connsiteX6" fmla="*/ 202998 w 1232195"/>
              <a:gd name="connsiteY6" fmla="*/ 539222 h 1487935"/>
              <a:gd name="connsiteX7" fmla="*/ 202998 w 1232195"/>
              <a:gd name="connsiteY7" fmla="*/ 619232 h 1487935"/>
              <a:gd name="connsiteX8" fmla="*/ 195378 w 1232195"/>
              <a:gd name="connsiteY8" fmla="*/ 703052 h 1487935"/>
              <a:gd name="connsiteX9" fmla="*/ 111558 w 1232195"/>
              <a:gd name="connsiteY9" fmla="*/ 775442 h 1487935"/>
              <a:gd name="connsiteX10" fmla="*/ 16308 w 1232195"/>
              <a:gd name="connsiteY10" fmla="*/ 798302 h 1487935"/>
              <a:gd name="connsiteX11" fmla="*/ 12498 w 1232195"/>
              <a:gd name="connsiteY11" fmla="*/ 889742 h 1487935"/>
              <a:gd name="connsiteX12" fmla="*/ 142038 w 1232195"/>
              <a:gd name="connsiteY12" fmla="*/ 958322 h 1487935"/>
              <a:gd name="connsiteX13" fmla="*/ 279198 w 1232195"/>
              <a:gd name="connsiteY13" fmla="*/ 924032 h 1487935"/>
              <a:gd name="connsiteX14" fmla="*/ 397308 w 1232195"/>
              <a:gd name="connsiteY14" fmla="*/ 954512 h 1487935"/>
              <a:gd name="connsiteX15" fmla="*/ 443028 w 1232195"/>
              <a:gd name="connsiteY15" fmla="*/ 1068812 h 1487935"/>
              <a:gd name="connsiteX16" fmla="*/ 423978 w 1232195"/>
              <a:gd name="connsiteY16" fmla="*/ 1186922 h 1487935"/>
              <a:gd name="connsiteX17" fmla="*/ 347778 w 1232195"/>
              <a:gd name="connsiteY17" fmla="*/ 1301222 h 1487935"/>
              <a:gd name="connsiteX18" fmla="*/ 313488 w 1232195"/>
              <a:gd name="connsiteY18" fmla="*/ 1407902 h 1487935"/>
              <a:gd name="connsiteX19" fmla="*/ 359208 w 1232195"/>
              <a:gd name="connsiteY19" fmla="*/ 1487912 h 1487935"/>
              <a:gd name="connsiteX20" fmla="*/ 458268 w 1232195"/>
              <a:gd name="connsiteY20" fmla="*/ 1400282 h 1487935"/>
              <a:gd name="connsiteX21" fmla="*/ 500178 w 1232195"/>
              <a:gd name="connsiteY21" fmla="*/ 1263122 h 1487935"/>
              <a:gd name="connsiteX22" fmla="*/ 656388 w 1232195"/>
              <a:gd name="connsiteY22" fmla="*/ 1103102 h 1487935"/>
              <a:gd name="connsiteX23" fmla="*/ 766878 w 1232195"/>
              <a:gd name="connsiteY23" fmla="*/ 969752 h 1487935"/>
              <a:gd name="connsiteX24" fmla="*/ 892608 w 1232195"/>
              <a:gd name="connsiteY24" fmla="*/ 946892 h 1487935"/>
              <a:gd name="connsiteX25" fmla="*/ 1075488 w 1232195"/>
              <a:gd name="connsiteY25" fmla="*/ 1004042 h 1487935"/>
              <a:gd name="connsiteX26" fmla="*/ 1205028 w 1232195"/>
              <a:gd name="connsiteY26" fmla="*/ 1061192 h 1487935"/>
              <a:gd name="connsiteX27" fmla="*/ 1212648 w 1232195"/>
              <a:gd name="connsiteY27" fmla="*/ 950702 h 1487935"/>
              <a:gd name="connsiteX28" fmla="*/ 987858 w 1232195"/>
              <a:gd name="connsiteY28" fmla="*/ 725912 h 1487935"/>
              <a:gd name="connsiteX29" fmla="*/ 751638 w 1232195"/>
              <a:gd name="connsiteY29" fmla="*/ 562082 h 1487935"/>
              <a:gd name="connsiteX30" fmla="*/ 652578 w 1232195"/>
              <a:gd name="connsiteY30" fmla="*/ 447782 h 1487935"/>
              <a:gd name="connsiteX31" fmla="*/ 610668 w 1232195"/>
              <a:gd name="connsiteY31" fmla="*/ 314432 h 1487935"/>
              <a:gd name="connsiteX32" fmla="*/ 553518 w 1232195"/>
              <a:gd name="connsiteY32" fmla="*/ 219182 h 1487935"/>
              <a:gd name="connsiteX33" fmla="*/ 545898 w 1232195"/>
              <a:gd name="connsiteY33" fmla="*/ 93452 h 1487935"/>
              <a:gd name="connsiteX34" fmla="*/ 561138 w 1232195"/>
              <a:gd name="connsiteY34" fmla="*/ 55352 h 1487935"/>
              <a:gd name="connsiteX35" fmla="*/ 526848 w 1232195"/>
              <a:gd name="connsiteY35" fmla="*/ 5822 h 1487935"/>
              <a:gd name="connsiteX36" fmla="*/ 431598 w 1232195"/>
              <a:gd name="connsiteY36" fmla="*/ 13442 h 1487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2195" h="1487935">
                <a:moveTo>
                  <a:pt x="431598" y="13442"/>
                </a:moveTo>
                <a:cubicBezTo>
                  <a:pt x="399213" y="28682"/>
                  <a:pt x="352223" y="68052"/>
                  <a:pt x="332538" y="97262"/>
                </a:cubicBezTo>
                <a:cubicBezTo>
                  <a:pt x="312853" y="126472"/>
                  <a:pt x="329363" y="165207"/>
                  <a:pt x="313488" y="188702"/>
                </a:cubicBezTo>
                <a:cubicBezTo>
                  <a:pt x="297613" y="212197"/>
                  <a:pt x="265863" y="218547"/>
                  <a:pt x="237288" y="238232"/>
                </a:cubicBezTo>
                <a:cubicBezTo>
                  <a:pt x="208713" y="257917"/>
                  <a:pt x="165533" y="276967"/>
                  <a:pt x="142038" y="306812"/>
                </a:cubicBezTo>
                <a:cubicBezTo>
                  <a:pt x="118543" y="336657"/>
                  <a:pt x="86158" y="378567"/>
                  <a:pt x="96318" y="417302"/>
                </a:cubicBezTo>
                <a:cubicBezTo>
                  <a:pt x="106478" y="456037"/>
                  <a:pt x="185218" y="505567"/>
                  <a:pt x="202998" y="539222"/>
                </a:cubicBezTo>
                <a:cubicBezTo>
                  <a:pt x="220778" y="572877"/>
                  <a:pt x="204268" y="591927"/>
                  <a:pt x="202998" y="619232"/>
                </a:cubicBezTo>
                <a:cubicBezTo>
                  <a:pt x="201728" y="646537"/>
                  <a:pt x="210618" y="677017"/>
                  <a:pt x="195378" y="703052"/>
                </a:cubicBezTo>
                <a:cubicBezTo>
                  <a:pt x="180138" y="729087"/>
                  <a:pt x="141403" y="759567"/>
                  <a:pt x="111558" y="775442"/>
                </a:cubicBezTo>
                <a:cubicBezTo>
                  <a:pt x="81713" y="791317"/>
                  <a:pt x="32818" y="779252"/>
                  <a:pt x="16308" y="798302"/>
                </a:cubicBezTo>
                <a:cubicBezTo>
                  <a:pt x="-202" y="817352"/>
                  <a:pt x="-8457" y="863072"/>
                  <a:pt x="12498" y="889742"/>
                </a:cubicBezTo>
                <a:cubicBezTo>
                  <a:pt x="33453" y="916412"/>
                  <a:pt x="97588" y="952607"/>
                  <a:pt x="142038" y="958322"/>
                </a:cubicBezTo>
                <a:cubicBezTo>
                  <a:pt x="186488" y="964037"/>
                  <a:pt x="236653" y="924667"/>
                  <a:pt x="279198" y="924032"/>
                </a:cubicBezTo>
                <a:cubicBezTo>
                  <a:pt x="321743" y="923397"/>
                  <a:pt x="370003" y="930382"/>
                  <a:pt x="397308" y="954512"/>
                </a:cubicBezTo>
                <a:cubicBezTo>
                  <a:pt x="424613" y="978642"/>
                  <a:pt x="438583" y="1030077"/>
                  <a:pt x="443028" y="1068812"/>
                </a:cubicBezTo>
                <a:cubicBezTo>
                  <a:pt x="447473" y="1107547"/>
                  <a:pt x="439853" y="1148187"/>
                  <a:pt x="423978" y="1186922"/>
                </a:cubicBezTo>
                <a:cubicBezTo>
                  <a:pt x="408103" y="1225657"/>
                  <a:pt x="366193" y="1264392"/>
                  <a:pt x="347778" y="1301222"/>
                </a:cubicBezTo>
                <a:cubicBezTo>
                  <a:pt x="329363" y="1338052"/>
                  <a:pt x="311583" y="1376787"/>
                  <a:pt x="313488" y="1407902"/>
                </a:cubicBezTo>
                <a:cubicBezTo>
                  <a:pt x="315393" y="1439017"/>
                  <a:pt x="335078" y="1489182"/>
                  <a:pt x="359208" y="1487912"/>
                </a:cubicBezTo>
                <a:cubicBezTo>
                  <a:pt x="383338" y="1486642"/>
                  <a:pt x="434773" y="1437747"/>
                  <a:pt x="458268" y="1400282"/>
                </a:cubicBezTo>
                <a:cubicBezTo>
                  <a:pt x="481763" y="1362817"/>
                  <a:pt x="467158" y="1312652"/>
                  <a:pt x="500178" y="1263122"/>
                </a:cubicBezTo>
                <a:cubicBezTo>
                  <a:pt x="533198" y="1213592"/>
                  <a:pt x="611938" y="1151997"/>
                  <a:pt x="656388" y="1103102"/>
                </a:cubicBezTo>
                <a:cubicBezTo>
                  <a:pt x="700838" y="1054207"/>
                  <a:pt x="727508" y="995787"/>
                  <a:pt x="766878" y="969752"/>
                </a:cubicBezTo>
                <a:cubicBezTo>
                  <a:pt x="806248" y="943717"/>
                  <a:pt x="841173" y="941177"/>
                  <a:pt x="892608" y="946892"/>
                </a:cubicBezTo>
                <a:cubicBezTo>
                  <a:pt x="944043" y="952607"/>
                  <a:pt x="1023418" y="984992"/>
                  <a:pt x="1075488" y="1004042"/>
                </a:cubicBezTo>
                <a:cubicBezTo>
                  <a:pt x="1127558" y="1023092"/>
                  <a:pt x="1182168" y="1070082"/>
                  <a:pt x="1205028" y="1061192"/>
                </a:cubicBezTo>
                <a:cubicBezTo>
                  <a:pt x="1227888" y="1052302"/>
                  <a:pt x="1248843" y="1006582"/>
                  <a:pt x="1212648" y="950702"/>
                </a:cubicBezTo>
                <a:cubicBezTo>
                  <a:pt x="1176453" y="894822"/>
                  <a:pt x="1064693" y="790682"/>
                  <a:pt x="987858" y="725912"/>
                </a:cubicBezTo>
                <a:cubicBezTo>
                  <a:pt x="911023" y="661142"/>
                  <a:pt x="807518" y="608437"/>
                  <a:pt x="751638" y="562082"/>
                </a:cubicBezTo>
                <a:cubicBezTo>
                  <a:pt x="695758" y="515727"/>
                  <a:pt x="676073" y="489057"/>
                  <a:pt x="652578" y="447782"/>
                </a:cubicBezTo>
                <a:cubicBezTo>
                  <a:pt x="629083" y="406507"/>
                  <a:pt x="627178" y="352532"/>
                  <a:pt x="610668" y="314432"/>
                </a:cubicBezTo>
                <a:cubicBezTo>
                  <a:pt x="594158" y="276332"/>
                  <a:pt x="564313" y="256012"/>
                  <a:pt x="553518" y="219182"/>
                </a:cubicBezTo>
                <a:cubicBezTo>
                  <a:pt x="542723" y="182352"/>
                  <a:pt x="544628" y="120757"/>
                  <a:pt x="545898" y="93452"/>
                </a:cubicBezTo>
                <a:cubicBezTo>
                  <a:pt x="547168" y="66147"/>
                  <a:pt x="564313" y="69957"/>
                  <a:pt x="561138" y="55352"/>
                </a:cubicBezTo>
                <a:cubicBezTo>
                  <a:pt x="557963" y="40747"/>
                  <a:pt x="542723" y="15347"/>
                  <a:pt x="526848" y="5822"/>
                </a:cubicBezTo>
                <a:cubicBezTo>
                  <a:pt x="510973" y="-3703"/>
                  <a:pt x="463983" y="-1798"/>
                  <a:pt x="431598" y="13442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Freeform 52"/>
          <p:cNvSpPr/>
          <p:nvPr/>
        </p:nvSpPr>
        <p:spPr>
          <a:xfrm>
            <a:off x="4237132" y="3120390"/>
            <a:ext cx="1802971" cy="1958354"/>
          </a:xfrm>
          <a:custGeom>
            <a:avLst/>
            <a:gdLst>
              <a:gd name="connsiteX0" fmla="*/ 468218 w 1802971"/>
              <a:gd name="connsiteY0" fmla="*/ 1897380 h 1958354"/>
              <a:gd name="connsiteX1" fmla="*/ 582518 w 1802971"/>
              <a:gd name="connsiteY1" fmla="*/ 1927860 h 1958354"/>
              <a:gd name="connsiteX2" fmla="*/ 647288 w 1802971"/>
              <a:gd name="connsiteY2" fmla="*/ 1958340 h 1958354"/>
              <a:gd name="connsiteX3" fmla="*/ 700628 w 1802971"/>
              <a:gd name="connsiteY3" fmla="*/ 1931670 h 1958354"/>
              <a:gd name="connsiteX4" fmla="*/ 769208 w 1802971"/>
              <a:gd name="connsiteY4" fmla="*/ 1916430 h 1958354"/>
              <a:gd name="connsiteX5" fmla="*/ 879698 w 1802971"/>
              <a:gd name="connsiteY5" fmla="*/ 1764030 h 1958354"/>
              <a:gd name="connsiteX6" fmla="*/ 898748 w 1802971"/>
              <a:gd name="connsiteY6" fmla="*/ 1607820 h 1958354"/>
              <a:gd name="connsiteX7" fmla="*/ 982568 w 1802971"/>
              <a:gd name="connsiteY7" fmla="*/ 1516380 h 1958354"/>
              <a:gd name="connsiteX8" fmla="*/ 1035908 w 1802971"/>
              <a:gd name="connsiteY8" fmla="*/ 1402080 h 1958354"/>
              <a:gd name="connsiteX9" fmla="*/ 1112108 w 1802971"/>
              <a:gd name="connsiteY9" fmla="*/ 1333500 h 1958354"/>
              <a:gd name="connsiteX10" fmla="*/ 1222598 w 1802971"/>
              <a:gd name="connsiteY10" fmla="*/ 1314450 h 1958354"/>
              <a:gd name="connsiteX11" fmla="*/ 1314038 w 1802971"/>
              <a:gd name="connsiteY11" fmla="*/ 1344930 h 1958354"/>
              <a:gd name="connsiteX12" fmla="*/ 1428338 w 1802971"/>
              <a:gd name="connsiteY12" fmla="*/ 1440180 h 1958354"/>
              <a:gd name="connsiteX13" fmla="*/ 1531208 w 1802971"/>
              <a:gd name="connsiteY13" fmla="*/ 1535430 h 1958354"/>
              <a:gd name="connsiteX14" fmla="*/ 1634078 w 1802971"/>
              <a:gd name="connsiteY14" fmla="*/ 1440180 h 1958354"/>
              <a:gd name="connsiteX15" fmla="*/ 1782668 w 1802971"/>
              <a:gd name="connsiteY15" fmla="*/ 1375410 h 1958354"/>
              <a:gd name="connsiteX16" fmla="*/ 1786478 w 1802971"/>
              <a:gd name="connsiteY16" fmla="*/ 1318260 h 1958354"/>
              <a:gd name="connsiteX17" fmla="*/ 1641698 w 1802971"/>
              <a:gd name="connsiteY17" fmla="*/ 1226820 h 1958354"/>
              <a:gd name="connsiteX18" fmla="*/ 1489298 w 1802971"/>
              <a:gd name="connsiteY18" fmla="*/ 1108710 h 1958354"/>
              <a:gd name="connsiteX19" fmla="*/ 1413098 w 1802971"/>
              <a:gd name="connsiteY19" fmla="*/ 1024890 h 1958354"/>
              <a:gd name="connsiteX20" fmla="*/ 1291178 w 1802971"/>
              <a:gd name="connsiteY20" fmla="*/ 948690 h 1958354"/>
              <a:gd name="connsiteX21" fmla="*/ 1020668 w 1802971"/>
              <a:gd name="connsiteY21" fmla="*/ 750570 h 1958354"/>
              <a:gd name="connsiteX22" fmla="*/ 1005428 w 1802971"/>
              <a:gd name="connsiteY22" fmla="*/ 617220 h 1958354"/>
              <a:gd name="connsiteX23" fmla="*/ 921608 w 1802971"/>
              <a:gd name="connsiteY23" fmla="*/ 506730 h 1958354"/>
              <a:gd name="connsiteX24" fmla="*/ 952088 w 1802971"/>
              <a:gd name="connsiteY24" fmla="*/ 373380 h 1958354"/>
              <a:gd name="connsiteX25" fmla="*/ 1009238 w 1802971"/>
              <a:gd name="connsiteY25" fmla="*/ 274320 h 1958354"/>
              <a:gd name="connsiteX26" fmla="*/ 955898 w 1802971"/>
              <a:gd name="connsiteY26" fmla="*/ 87630 h 1958354"/>
              <a:gd name="connsiteX27" fmla="*/ 910178 w 1802971"/>
              <a:gd name="connsiteY27" fmla="*/ 0 h 1958354"/>
              <a:gd name="connsiteX28" fmla="*/ 799688 w 1802971"/>
              <a:gd name="connsiteY28" fmla="*/ 87630 h 1958354"/>
              <a:gd name="connsiteX29" fmla="*/ 738728 w 1802971"/>
              <a:gd name="connsiteY29" fmla="*/ 156210 h 1958354"/>
              <a:gd name="connsiteX30" fmla="*/ 731108 w 1802971"/>
              <a:gd name="connsiteY30" fmla="*/ 209550 h 1958354"/>
              <a:gd name="connsiteX31" fmla="*/ 658718 w 1802971"/>
              <a:gd name="connsiteY31" fmla="*/ 274320 h 1958354"/>
              <a:gd name="connsiteX32" fmla="*/ 563468 w 1802971"/>
              <a:gd name="connsiteY32" fmla="*/ 335280 h 1958354"/>
              <a:gd name="connsiteX33" fmla="*/ 491078 w 1802971"/>
              <a:gd name="connsiteY33" fmla="*/ 438150 h 1958354"/>
              <a:gd name="connsiteX34" fmla="*/ 475838 w 1802971"/>
              <a:gd name="connsiteY34" fmla="*/ 487680 h 1958354"/>
              <a:gd name="connsiteX35" fmla="*/ 365348 w 1802971"/>
              <a:gd name="connsiteY35" fmla="*/ 567690 h 1958354"/>
              <a:gd name="connsiteX36" fmla="*/ 270098 w 1802971"/>
              <a:gd name="connsiteY36" fmla="*/ 693420 h 1958354"/>
              <a:gd name="connsiteX37" fmla="*/ 228188 w 1802971"/>
              <a:gd name="connsiteY37" fmla="*/ 842010 h 1958354"/>
              <a:gd name="connsiteX38" fmla="*/ 258668 w 1802971"/>
              <a:gd name="connsiteY38" fmla="*/ 979170 h 1958354"/>
              <a:gd name="connsiteX39" fmla="*/ 193898 w 1802971"/>
              <a:gd name="connsiteY39" fmla="*/ 1043940 h 1958354"/>
              <a:gd name="connsiteX40" fmla="*/ 98648 w 1802971"/>
              <a:gd name="connsiteY40" fmla="*/ 1097280 h 1958354"/>
              <a:gd name="connsiteX41" fmla="*/ 52928 w 1802971"/>
              <a:gd name="connsiteY41" fmla="*/ 1211580 h 1958354"/>
              <a:gd name="connsiteX42" fmla="*/ 3398 w 1802971"/>
              <a:gd name="connsiteY42" fmla="*/ 1257300 h 1958354"/>
              <a:gd name="connsiteX43" fmla="*/ 18638 w 1802971"/>
              <a:gd name="connsiteY43" fmla="*/ 1398270 h 1958354"/>
              <a:gd name="connsiteX44" fmla="*/ 132938 w 1802971"/>
              <a:gd name="connsiteY44" fmla="*/ 1497330 h 1958354"/>
              <a:gd name="connsiteX45" fmla="*/ 205328 w 1802971"/>
              <a:gd name="connsiteY45" fmla="*/ 1504950 h 1958354"/>
              <a:gd name="connsiteX46" fmla="*/ 323438 w 1802971"/>
              <a:gd name="connsiteY46" fmla="*/ 1436370 h 1958354"/>
              <a:gd name="connsiteX47" fmla="*/ 411068 w 1802971"/>
              <a:gd name="connsiteY47" fmla="*/ 1405890 h 1958354"/>
              <a:gd name="connsiteX48" fmla="*/ 548228 w 1802971"/>
              <a:gd name="connsiteY48" fmla="*/ 1360170 h 1958354"/>
              <a:gd name="connsiteX49" fmla="*/ 593948 w 1802971"/>
              <a:gd name="connsiteY49" fmla="*/ 1337310 h 1958354"/>
              <a:gd name="connsiteX50" fmla="*/ 658718 w 1802971"/>
              <a:gd name="connsiteY50" fmla="*/ 1421130 h 1958354"/>
              <a:gd name="connsiteX51" fmla="*/ 620618 w 1802971"/>
              <a:gd name="connsiteY51" fmla="*/ 1504950 h 1958354"/>
              <a:gd name="connsiteX52" fmla="*/ 536798 w 1802971"/>
              <a:gd name="connsiteY52" fmla="*/ 1584960 h 1958354"/>
              <a:gd name="connsiteX53" fmla="*/ 521558 w 1802971"/>
              <a:gd name="connsiteY53" fmla="*/ 1737360 h 1958354"/>
              <a:gd name="connsiteX54" fmla="*/ 525368 w 1802971"/>
              <a:gd name="connsiteY54" fmla="*/ 1813560 h 1958354"/>
              <a:gd name="connsiteX55" fmla="*/ 468218 w 1802971"/>
              <a:gd name="connsiteY55" fmla="*/ 1897380 h 195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02971" h="1958354">
                <a:moveTo>
                  <a:pt x="468218" y="1897380"/>
                </a:moveTo>
                <a:cubicBezTo>
                  <a:pt x="477743" y="1916430"/>
                  <a:pt x="552673" y="1917700"/>
                  <a:pt x="582518" y="1927860"/>
                </a:cubicBezTo>
                <a:cubicBezTo>
                  <a:pt x="612363" y="1938020"/>
                  <a:pt x="627603" y="1957705"/>
                  <a:pt x="647288" y="1958340"/>
                </a:cubicBezTo>
                <a:cubicBezTo>
                  <a:pt x="666973" y="1958975"/>
                  <a:pt x="680308" y="1938655"/>
                  <a:pt x="700628" y="1931670"/>
                </a:cubicBezTo>
                <a:cubicBezTo>
                  <a:pt x="720948" y="1924685"/>
                  <a:pt x="739363" y="1944370"/>
                  <a:pt x="769208" y="1916430"/>
                </a:cubicBezTo>
                <a:cubicBezTo>
                  <a:pt x="799053" y="1888490"/>
                  <a:pt x="858108" y="1815465"/>
                  <a:pt x="879698" y="1764030"/>
                </a:cubicBezTo>
                <a:cubicBezTo>
                  <a:pt x="901288" y="1712595"/>
                  <a:pt x="881603" y="1649095"/>
                  <a:pt x="898748" y="1607820"/>
                </a:cubicBezTo>
                <a:cubicBezTo>
                  <a:pt x="915893" y="1566545"/>
                  <a:pt x="959708" y="1550670"/>
                  <a:pt x="982568" y="1516380"/>
                </a:cubicBezTo>
                <a:cubicBezTo>
                  <a:pt x="1005428" y="1482090"/>
                  <a:pt x="1014318" y="1432560"/>
                  <a:pt x="1035908" y="1402080"/>
                </a:cubicBezTo>
                <a:cubicBezTo>
                  <a:pt x="1057498" y="1371600"/>
                  <a:pt x="1080993" y="1348105"/>
                  <a:pt x="1112108" y="1333500"/>
                </a:cubicBezTo>
                <a:cubicBezTo>
                  <a:pt x="1143223" y="1318895"/>
                  <a:pt x="1188943" y="1312545"/>
                  <a:pt x="1222598" y="1314450"/>
                </a:cubicBezTo>
                <a:cubicBezTo>
                  <a:pt x="1256253" y="1316355"/>
                  <a:pt x="1279748" y="1323975"/>
                  <a:pt x="1314038" y="1344930"/>
                </a:cubicBezTo>
                <a:cubicBezTo>
                  <a:pt x="1348328" y="1365885"/>
                  <a:pt x="1392143" y="1408430"/>
                  <a:pt x="1428338" y="1440180"/>
                </a:cubicBezTo>
                <a:cubicBezTo>
                  <a:pt x="1464533" y="1471930"/>
                  <a:pt x="1496918" y="1535430"/>
                  <a:pt x="1531208" y="1535430"/>
                </a:cubicBezTo>
                <a:cubicBezTo>
                  <a:pt x="1565498" y="1535430"/>
                  <a:pt x="1592168" y="1466850"/>
                  <a:pt x="1634078" y="1440180"/>
                </a:cubicBezTo>
                <a:cubicBezTo>
                  <a:pt x="1675988" y="1413510"/>
                  <a:pt x="1757268" y="1395730"/>
                  <a:pt x="1782668" y="1375410"/>
                </a:cubicBezTo>
                <a:cubicBezTo>
                  <a:pt x="1808068" y="1355090"/>
                  <a:pt x="1809973" y="1343025"/>
                  <a:pt x="1786478" y="1318260"/>
                </a:cubicBezTo>
                <a:cubicBezTo>
                  <a:pt x="1762983" y="1293495"/>
                  <a:pt x="1691228" y="1261745"/>
                  <a:pt x="1641698" y="1226820"/>
                </a:cubicBezTo>
                <a:cubicBezTo>
                  <a:pt x="1592168" y="1191895"/>
                  <a:pt x="1527398" y="1142365"/>
                  <a:pt x="1489298" y="1108710"/>
                </a:cubicBezTo>
                <a:cubicBezTo>
                  <a:pt x="1451198" y="1075055"/>
                  <a:pt x="1446118" y="1051560"/>
                  <a:pt x="1413098" y="1024890"/>
                </a:cubicBezTo>
                <a:cubicBezTo>
                  <a:pt x="1380078" y="998220"/>
                  <a:pt x="1356583" y="994410"/>
                  <a:pt x="1291178" y="948690"/>
                </a:cubicBezTo>
                <a:cubicBezTo>
                  <a:pt x="1225773" y="902970"/>
                  <a:pt x="1068293" y="805815"/>
                  <a:pt x="1020668" y="750570"/>
                </a:cubicBezTo>
                <a:cubicBezTo>
                  <a:pt x="973043" y="695325"/>
                  <a:pt x="1021938" y="657860"/>
                  <a:pt x="1005428" y="617220"/>
                </a:cubicBezTo>
                <a:cubicBezTo>
                  <a:pt x="988918" y="576580"/>
                  <a:pt x="930498" y="547370"/>
                  <a:pt x="921608" y="506730"/>
                </a:cubicBezTo>
                <a:cubicBezTo>
                  <a:pt x="912718" y="466090"/>
                  <a:pt x="937483" y="412115"/>
                  <a:pt x="952088" y="373380"/>
                </a:cubicBezTo>
                <a:cubicBezTo>
                  <a:pt x="966693" y="334645"/>
                  <a:pt x="1008603" y="321945"/>
                  <a:pt x="1009238" y="274320"/>
                </a:cubicBezTo>
                <a:cubicBezTo>
                  <a:pt x="1009873" y="226695"/>
                  <a:pt x="972408" y="133350"/>
                  <a:pt x="955898" y="87630"/>
                </a:cubicBezTo>
                <a:cubicBezTo>
                  <a:pt x="939388" y="41910"/>
                  <a:pt x="936213" y="0"/>
                  <a:pt x="910178" y="0"/>
                </a:cubicBezTo>
                <a:cubicBezTo>
                  <a:pt x="884143" y="0"/>
                  <a:pt x="828263" y="61595"/>
                  <a:pt x="799688" y="87630"/>
                </a:cubicBezTo>
                <a:cubicBezTo>
                  <a:pt x="771113" y="113665"/>
                  <a:pt x="750158" y="135890"/>
                  <a:pt x="738728" y="156210"/>
                </a:cubicBezTo>
                <a:cubicBezTo>
                  <a:pt x="727298" y="176530"/>
                  <a:pt x="744443" y="189865"/>
                  <a:pt x="731108" y="209550"/>
                </a:cubicBezTo>
                <a:cubicBezTo>
                  <a:pt x="717773" y="229235"/>
                  <a:pt x="686658" y="253365"/>
                  <a:pt x="658718" y="274320"/>
                </a:cubicBezTo>
                <a:cubicBezTo>
                  <a:pt x="630778" y="295275"/>
                  <a:pt x="591408" y="307975"/>
                  <a:pt x="563468" y="335280"/>
                </a:cubicBezTo>
                <a:cubicBezTo>
                  <a:pt x="535528" y="362585"/>
                  <a:pt x="505683" y="412750"/>
                  <a:pt x="491078" y="438150"/>
                </a:cubicBezTo>
                <a:cubicBezTo>
                  <a:pt x="476473" y="463550"/>
                  <a:pt x="496793" y="466090"/>
                  <a:pt x="475838" y="487680"/>
                </a:cubicBezTo>
                <a:cubicBezTo>
                  <a:pt x="454883" y="509270"/>
                  <a:pt x="399638" y="533400"/>
                  <a:pt x="365348" y="567690"/>
                </a:cubicBezTo>
                <a:cubicBezTo>
                  <a:pt x="331058" y="601980"/>
                  <a:pt x="292958" y="647700"/>
                  <a:pt x="270098" y="693420"/>
                </a:cubicBezTo>
                <a:cubicBezTo>
                  <a:pt x="247238" y="739140"/>
                  <a:pt x="230093" y="794385"/>
                  <a:pt x="228188" y="842010"/>
                </a:cubicBezTo>
                <a:cubicBezTo>
                  <a:pt x="226283" y="889635"/>
                  <a:pt x="264383" y="945515"/>
                  <a:pt x="258668" y="979170"/>
                </a:cubicBezTo>
                <a:cubicBezTo>
                  <a:pt x="252953" y="1012825"/>
                  <a:pt x="220568" y="1024255"/>
                  <a:pt x="193898" y="1043940"/>
                </a:cubicBezTo>
                <a:cubicBezTo>
                  <a:pt x="167228" y="1063625"/>
                  <a:pt x="122143" y="1069340"/>
                  <a:pt x="98648" y="1097280"/>
                </a:cubicBezTo>
                <a:cubicBezTo>
                  <a:pt x="75153" y="1125220"/>
                  <a:pt x="68803" y="1184910"/>
                  <a:pt x="52928" y="1211580"/>
                </a:cubicBezTo>
                <a:cubicBezTo>
                  <a:pt x="37053" y="1238250"/>
                  <a:pt x="9113" y="1226185"/>
                  <a:pt x="3398" y="1257300"/>
                </a:cubicBezTo>
                <a:cubicBezTo>
                  <a:pt x="-2317" y="1288415"/>
                  <a:pt x="-2952" y="1358265"/>
                  <a:pt x="18638" y="1398270"/>
                </a:cubicBezTo>
                <a:cubicBezTo>
                  <a:pt x="40228" y="1438275"/>
                  <a:pt x="101823" y="1479550"/>
                  <a:pt x="132938" y="1497330"/>
                </a:cubicBezTo>
                <a:cubicBezTo>
                  <a:pt x="164053" y="1515110"/>
                  <a:pt x="173578" y="1515110"/>
                  <a:pt x="205328" y="1504950"/>
                </a:cubicBezTo>
                <a:cubicBezTo>
                  <a:pt x="237078" y="1494790"/>
                  <a:pt x="289148" y="1452880"/>
                  <a:pt x="323438" y="1436370"/>
                </a:cubicBezTo>
                <a:cubicBezTo>
                  <a:pt x="357728" y="1419860"/>
                  <a:pt x="411068" y="1405890"/>
                  <a:pt x="411068" y="1405890"/>
                </a:cubicBezTo>
                <a:cubicBezTo>
                  <a:pt x="448533" y="1393190"/>
                  <a:pt x="517748" y="1371600"/>
                  <a:pt x="548228" y="1360170"/>
                </a:cubicBezTo>
                <a:cubicBezTo>
                  <a:pt x="578708" y="1348740"/>
                  <a:pt x="575533" y="1327150"/>
                  <a:pt x="593948" y="1337310"/>
                </a:cubicBezTo>
                <a:cubicBezTo>
                  <a:pt x="612363" y="1347470"/>
                  <a:pt x="654273" y="1393190"/>
                  <a:pt x="658718" y="1421130"/>
                </a:cubicBezTo>
                <a:cubicBezTo>
                  <a:pt x="663163" y="1449070"/>
                  <a:pt x="640938" y="1477645"/>
                  <a:pt x="620618" y="1504950"/>
                </a:cubicBezTo>
                <a:cubicBezTo>
                  <a:pt x="600298" y="1532255"/>
                  <a:pt x="553308" y="1546225"/>
                  <a:pt x="536798" y="1584960"/>
                </a:cubicBezTo>
                <a:cubicBezTo>
                  <a:pt x="520288" y="1623695"/>
                  <a:pt x="523463" y="1699260"/>
                  <a:pt x="521558" y="1737360"/>
                </a:cubicBezTo>
                <a:cubicBezTo>
                  <a:pt x="519653" y="1775460"/>
                  <a:pt x="532353" y="1790065"/>
                  <a:pt x="525368" y="1813560"/>
                </a:cubicBezTo>
                <a:cubicBezTo>
                  <a:pt x="518383" y="1837055"/>
                  <a:pt x="458693" y="1878330"/>
                  <a:pt x="468218" y="18973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068769" y="3013407"/>
            <a:ext cx="2257409" cy="2223101"/>
          </a:xfrm>
          <a:custGeom>
            <a:avLst/>
            <a:gdLst>
              <a:gd name="connsiteX0" fmla="*/ 606101 w 2257409"/>
              <a:gd name="connsiteY0" fmla="*/ 1775763 h 2223101"/>
              <a:gd name="connsiteX1" fmla="*/ 594671 w 2257409"/>
              <a:gd name="connsiteY1" fmla="*/ 1859583 h 2223101"/>
              <a:gd name="connsiteX2" fmla="*/ 522281 w 2257409"/>
              <a:gd name="connsiteY2" fmla="*/ 1916733 h 2223101"/>
              <a:gd name="connsiteX3" fmla="*/ 487991 w 2257409"/>
              <a:gd name="connsiteY3" fmla="*/ 1973883 h 2223101"/>
              <a:gd name="connsiteX4" fmla="*/ 590861 w 2257409"/>
              <a:gd name="connsiteY4" fmla="*/ 2133903 h 2223101"/>
              <a:gd name="connsiteX5" fmla="*/ 670871 w 2257409"/>
              <a:gd name="connsiteY5" fmla="*/ 2099613 h 2223101"/>
              <a:gd name="connsiteX6" fmla="*/ 804221 w 2257409"/>
              <a:gd name="connsiteY6" fmla="*/ 2183433 h 2223101"/>
              <a:gd name="connsiteX7" fmla="*/ 899471 w 2257409"/>
              <a:gd name="connsiteY7" fmla="*/ 2221533 h 2223101"/>
              <a:gd name="connsiteX8" fmla="*/ 956621 w 2257409"/>
              <a:gd name="connsiteY8" fmla="*/ 2133903 h 2223101"/>
              <a:gd name="connsiteX9" fmla="*/ 1128071 w 2257409"/>
              <a:gd name="connsiteY9" fmla="*/ 2008173 h 2223101"/>
              <a:gd name="connsiteX10" fmla="*/ 1166171 w 2257409"/>
              <a:gd name="connsiteY10" fmla="*/ 1840533 h 2223101"/>
              <a:gd name="connsiteX11" fmla="*/ 1227131 w 2257409"/>
              <a:gd name="connsiteY11" fmla="*/ 1699563 h 2223101"/>
              <a:gd name="connsiteX12" fmla="*/ 1284281 w 2257409"/>
              <a:gd name="connsiteY12" fmla="*/ 1581453 h 2223101"/>
              <a:gd name="connsiteX13" fmla="*/ 1341431 w 2257409"/>
              <a:gd name="connsiteY13" fmla="*/ 1509063 h 2223101"/>
              <a:gd name="connsiteX14" fmla="*/ 1375721 w 2257409"/>
              <a:gd name="connsiteY14" fmla="*/ 1493823 h 2223101"/>
              <a:gd name="connsiteX15" fmla="*/ 1482401 w 2257409"/>
              <a:gd name="connsiteY15" fmla="*/ 1543353 h 2223101"/>
              <a:gd name="connsiteX16" fmla="*/ 1638611 w 2257409"/>
              <a:gd name="connsiteY16" fmla="*/ 1722423 h 2223101"/>
              <a:gd name="connsiteX17" fmla="*/ 1752911 w 2257409"/>
              <a:gd name="connsiteY17" fmla="*/ 1798623 h 2223101"/>
              <a:gd name="connsiteX18" fmla="*/ 1871021 w 2257409"/>
              <a:gd name="connsiteY18" fmla="*/ 1710993 h 2223101"/>
              <a:gd name="connsiteX19" fmla="*/ 1996751 w 2257409"/>
              <a:gd name="connsiteY19" fmla="*/ 1638603 h 2223101"/>
              <a:gd name="connsiteX20" fmla="*/ 2145341 w 2257409"/>
              <a:gd name="connsiteY20" fmla="*/ 1520493 h 2223101"/>
              <a:gd name="connsiteX21" fmla="*/ 2255831 w 2257409"/>
              <a:gd name="connsiteY21" fmla="*/ 1387143 h 2223101"/>
              <a:gd name="connsiteX22" fmla="*/ 2202491 w 2257409"/>
              <a:gd name="connsiteY22" fmla="*/ 1345233 h 2223101"/>
              <a:gd name="connsiteX23" fmla="*/ 2092001 w 2257409"/>
              <a:gd name="connsiteY23" fmla="*/ 1364283 h 2223101"/>
              <a:gd name="connsiteX24" fmla="*/ 1882451 w 2257409"/>
              <a:gd name="connsiteY24" fmla="*/ 1280463 h 2223101"/>
              <a:gd name="connsiteX25" fmla="*/ 1650041 w 2257409"/>
              <a:gd name="connsiteY25" fmla="*/ 1128063 h 2223101"/>
              <a:gd name="connsiteX26" fmla="*/ 1516691 w 2257409"/>
              <a:gd name="connsiteY26" fmla="*/ 1029003 h 2223101"/>
              <a:gd name="connsiteX27" fmla="*/ 1360481 w 2257409"/>
              <a:gd name="connsiteY27" fmla="*/ 941373 h 2223101"/>
              <a:gd name="connsiteX28" fmla="*/ 1261421 w 2257409"/>
              <a:gd name="connsiteY28" fmla="*/ 861363 h 2223101"/>
              <a:gd name="connsiteX29" fmla="*/ 1181411 w 2257409"/>
              <a:gd name="connsiteY29" fmla="*/ 640383 h 2223101"/>
              <a:gd name="connsiteX30" fmla="*/ 1173791 w 2257409"/>
              <a:gd name="connsiteY30" fmla="*/ 560373 h 2223101"/>
              <a:gd name="connsiteX31" fmla="*/ 1238561 w 2257409"/>
              <a:gd name="connsiteY31" fmla="*/ 449883 h 2223101"/>
              <a:gd name="connsiteX32" fmla="*/ 1261421 w 2257409"/>
              <a:gd name="connsiteY32" fmla="*/ 331773 h 2223101"/>
              <a:gd name="connsiteX33" fmla="*/ 1200461 w 2257409"/>
              <a:gd name="connsiteY33" fmla="*/ 137463 h 2223101"/>
              <a:gd name="connsiteX34" fmla="*/ 1158551 w 2257409"/>
              <a:gd name="connsiteY34" fmla="*/ 42213 h 2223101"/>
              <a:gd name="connsiteX35" fmla="*/ 1048061 w 2257409"/>
              <a:gd name="connsiteY35" fmla="*/ 303 h 2223101"/>
              <a:gd name="connsiteX36" fmla="*/ 918521 w 2257409"/>
              <a:gd name="connsiteY36" fmla="*/ 61263 h 2223101"/>
              <a:gd name="connsiteX37" fmla="*/ 891851 w 2257409"/>
              <a:gd name="connsiteY37" fmla="*/ 137463 h 2223101"/>
              <a:gd name="connsiteX38" fmla="*/ 731831 w 2257409"/>
              <a:gd name="connsiteY38" fmla="*/ 228903 h 2223101"/>
              <a:gd name="connsiteX39" fmla="*/ 743261 w 2257409"/>
              <a:gd name="connsiteY39" fmla="*/ 335583 h 2223101"/>
              <a:gd name="connsiteX40" fmla="*/ 598481 w 2257409"/>
              <a:gd name="connsiteY40" fmla="*/ 434643 h 2223101"/>
              <a:gd name="connsiteX41" fmla="*/ 541331 w 2257409"/>
              <a:gd name="connsiteY41" fmla="*/ 560373 h 2223101"/>
              <a:gd name="connsiteX42" fmla="*/ 526091 w 2257409"/>
              <a:gd name="connsiteY42" fmla="*/ 583233 h 2223101"/>
              <a:gd name="connsiteX43" fmla="*/ 491801 w 2257409"/>
              <a:gd name="connsiteY43" fmla="*/ 579423 h 2223101"/>
              <a:gd name="connsiteX44" fmla="*/ 472751 w 2257409"/>
              <a:gd name="connsiteY44" fmla="*/ 640383 h 2223101"/>
              <a:gd name="connsiteX45" fmla="*/ 381311 w 2257409"/>
              <a:gd name="connsiteY45" fmla="*/ 705153 h 2223101"/>
              <a:gd name="connsiteX46" fmla="*/ 339401 w 2257409"/>
              <a:gd name="connsiteY46" fmla="*/ 827073 h 2223101"/>
              <a:gd name="connsiteX47" fmla="*/ 312731 w 2257409"/>
              <a:gd name="connsiteY47" fmla="*/ 899463 h 2223101"/>
              <a:gd name="connsiteX48" fmla="*/ 160331 w 2257409"/>
              <a:gd name="connsiteY48" fmla="*/ 956613 h 2223101"/>
              <a:gd name="connsiteX49" fmla="*/ 106991 w 2257409"/>
              <a:gd name="connsiteY49" fmla="*/ 1002333 h 2223101"/>
              <a:gd name="connsiteX50" fmla="*/ 80321 w 2257409"/>
              <a:gd name="connsiteY50" fmla="*/ 1048053 h 2223101"/>
              <a:gd name="connsiteX51" fmla="*/ 311 w 2257409"/>
              <a:gd name="connsiteY51" fmla="*/ 1082343 h 2223101"/>
              <a:gd name="connsiteX52" fmla="*/ 53651 w 2257409"/>
              <a:gd name="connsiteY52" fmla="*/ 1230933 h 2223101"/>
              <a:gd name="connsiteX53" fmla="*/ 80321 w 2257409"/>
              <a:gd name="connsiteY53" fmla="*/ 1444293 h 2223101"/>
              <a:gd name="connsiteX54" fmla="*/ 57461 w 2257409"/>
              <a:gd name="connsiteY54" fmla="*/ 1600503 h 2223101"/>
              <a:gd name="connsiteX55" fmla="*/ 15551 w 2257409"/>
              <a:gd name="connsiteY55" fmla="*/ 1699563 h 2223101"/>
              <a:gd name="connsiteX56" fmla="*/ 145091 w 2257409"/>
              <a:gd name="connsiteY56" fmla="*/ 1798623 h 2223101"/>
              <a:gd name="connsiteX57" fmla="*/ 270821 w 2257409"/>
              <a:gd name="connsiteY57" fmla="*/ 1802433 h 2223101"/>
              <a:gd name="connsiteX58" fmla="*/ 289871 w 2257409"/>
              <a:gd name="connsiteY58" fmla="*/ 1756713 h 2223101"/>
              <a:gd name="connsiteX59" fmla="*/ 392741 w 2257409"/>
              <a:gd name="connsiteY59" fmla="*/ 1756713 h 2223101"/>
              <a:gd name="connsiteX60" fmla="*/ 499421 w 2257409"/>
              <a:gd name="connsiteY60" fmla="*/ 1714803 h 2223101"/>
              <a:gd name="connsiteX61" fmla="*/ 545141 w 2257409"/>
              <a:gd name="connsiteY61" fmla="*/ 1684323 h 2223101"/>
              <a:gd name="connsiteX62" fmla="*/ 575621 w 2257409"/>
              <a:gd name="connsiteY62" fmla="*/ 1661463 h 2223101"/>
              <a:gd name="connsiteX63" fmla="*/ 617531 w 2257409"/>
              <a:gd name="connsiteY63" fmla="*/ 1680513 h 2223101"/>
              <a:gd name="connsiteX64" fmla="*/ 590861 w 2257409"/>
              <a:gd name="connsiteY64" fmla="*/ 1650033 h 2223101"/>
              <a:gd name="connsiteX65" fmla="*/ 613721 w 2257409"/>
              <a:gd name="connsiteY65" fmla="*/ 1684323 h 2223101"/>
              <a:gd name="connsiteX66" fmla="*/ 606101 w 2257409"/>
              <a:gd name="connsiteY66" fmla="*/ 1775763 h 222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57409" h="2223101">
                <a:moveTo>
                  <a:pt x="606101" y="1775763"/>
                </a:moveTo>
                <a:cubicBezTo>
                  <a:pt x="602926" y="1804973"/>
                  <a:pt x="608641" y="1836088"/>
                  <a:pt x="594671" y="1859583"/>
                </a:cubicBezTo>
                <a:cubicBezTo>
                  <a:pt x="580701" y="1883078"/>
                  <a:pt x="540061" y="1897683"/>
                  <a:pt x="522281" y="1916733"/>
                </a:cubicBezTo>
                <a:cubicBezTo>
                  <a:pt x="504501" y="1935783"/>
                  <a:pt x="476561" y="1937688"/>
                  <a:pt x="487991" y="1973883"/>
                </a:cubicBezTo>
                <a:cubicBezTo>
                  <a:pt x="499421" y="2010078"/>
                  <a:pt x="560381" y="2112948"/>
                  <a:pt x="590861" y="2133903"/>
                </a:cubicBezTo>
                <a:cubicBezTo>
                  <a:pt x="621341" y="2154858"/>
                  <a:pt x="635311" y="2091358"/>
                  <a:pt x="670871" y="2099613"/>
                </a:cubicBezTo>
                <a:cubicBezTo>
                  <a:pt x="706431" y="2107868"/>
                  <a:pt x="766121" y="2163113"/>
                  <a:pt x="804221" y="2183433"/>
                </a:cubicBezTo>
                <a:cubicBezTo>
                  <a:pt x="842321" y="2203753"/>
                  <a:pt x="874071" y="2229788"/>
                  <a:pt x="899471" y="2221533"/>
                </a:cubicBezTo>
                <a:cubicBezTo>
                  <a:pt x="924871" y="2213278"/>
                  <a:pt x="918521" y="2169463"/>
                  <a:pt x="956621" y="2133903"/>
                </a:cubicBezTo>
                <a:cubicBezTo>
                  <a:pt x="994721" y="2098343"/>
                  <a:pt x="1093146" y="2057068"/>
                  <a:pt x="1128071" y="2008173"/>
                </a:cubicBezTo>
                <a:cubicBezTo>
                  <a:pt x="1162996" y="1959278"/>
                  <a:pt x="1149661" y="1891968"/>
                  <a:pt x="1166171" y="1840533"/>
                </a:cubicBezTo>
                <a:cubicBezTo>
                  <a:pt x="1182681" y="1789098"/>
                  <a:pt x="1207446" y="1742743"/>
                  <a:pt x="1227131" y="1699563"/>
                </a:cubicBezTo>
                <a:cubicBezTo>
                  <a:pt x="1246816" y="1656383"/>
                  <a:pt x="1265231" y="1613203"/>
                  <a:pt x="1284281" y="1581453"/>
                </a:cubicBezTo>
                <a:cubicBezTo>
                  <a:pt x="1303331" y="1549703"/>
                  <a:pt x="1326191" y="1523668"/>
                  <a:pt x="1341431" y="1509063"/>
                </a:cubicBezTo>
                <a:cubicBezTo>
                  <a:pt x="1356671" y="1494458"/>
                  <a:pt x="1352226" y="1488108"/>
                  <a:pt x="1375721" y="1493823"/>
                </a:cubicBezTo>
                <a:cubicBezTo>
                  <a:pt x="1399216" y="1499538"/>
                  <a:pt x="1438586" y="1505253"/>
                  <a:pt x="1482401" y="1543353"/>
                </a:cubicBezTo>
                <a:cubicBezTo>
                  <a:pt x="1526216" y="1581453"/>
                  <a:pt x="1593526" y="1679878"/>
                  <a:pt x="1638611" y="1722423"/>
                </a:cubicBezTo>
                <a:cubicBezTo>
                  <a:pt x="1683696" y="1764968"/>
                  <a:pt x="1714176" y="1800528"/>
                  <a:pt x="1752911" y="1798623"/>
                </a:cubicBezTo>
                <a:cubicBezTo>
                  <a:pt x="1791646" y="1796718"/>
                  <a:pt x="1830381" y="1737663"/>
                  <a:pt x="1871021" y="1710993"/>
                </a:cubicBezTo>
                <a:cubicBezTo>
                  <a:pt x="1911661" y="1684323"/>
                  <a:pt x="1951031" y="1670353"/>
                  <a:pt x="1996751" y="1638603"/>
                </a:cubicBezTo>
                <a:cubicBezTo>
                  <a:pt x="2042471" y="1606853"/>
                  <a:pt x="2102161" y="1562403"/>
                  <a:pt x="2145341" y="1520493"/>
                </a:cubicBezTo>
                <a:cubicBezTo>
                  <a:pt x="2188521" y="1478583"/>
                  <a:pt x="2246306" y="1416353"/>
                  <a:pt x="2255831" y="1387143"/>
                </a:cubicBezTo>
                <a:cubicBezTo>
                  <a:pt x="2265356" y="1357933"/>
                  <a:pt x="2229796" y="1349043"/>
                  <a:pt x="2202491" y="1345233"/>
                </a:cubicBezTo>
                <a:cubicBezTo>
                  <a:pt x="2175186" y="1341423"/>
                  <a:pt x="2145341" y="1375078"/>
                  <a:pt x="2092001" y="1364283"/>
                </a:cubicBezTo>
                <a:cubicBezTo>
                  <a:pt x="2038661" y="1353488"/>
                  <a:pt x="1956111" y="1319833"/>
                  <a:pt x="1882451" y="1280463"/>
                </a:cubicBezTo>
                <a:cubicBezTo>
                  <a:pt x="1808791" y="1241093"/>
                  <a:pt x="1711001" y="1169973"/>
                  <a:pt x="1650041" y="1128063"/>
                </a:cubicBezTo>
                <a:cubicBezTo>
                  <a:pt x="1589081" y="1086153"/>
                  <a:pt x="1564951" y="1060118"/>
                  <a:pt x="1516691" y="1029003"/>
                </a:cubicBezTo>
                <a:cubicBezTo>
                  <a:pt x="1468431" y="997888"/>
                  <a:pt x="1403026" y="969313"/>
                  <a:pt x="1360481" y="941373"/>
                </a:cubicBezTo>
                <a:cubicBezTo>
                  <a:pt x="1317936" y="913433"/>
                  <a:pt x="1291266" y="911528"/>
                  <a:pt x="1261421" y="861363"/>
                </a:cubicBezTo>
                <a:cubicBezTo>
                  <a:pt x="1231576" y="811198"/>
                  <a:pt x="1196016" y="690548"/>
                  <a:pt x="1181411" y="640383"/>
                </a:cubicBezTo>
                <a:cubicBezTo>
                  <a:pt x="1166806" y="590218"/>
                  <a:pt x="1164266" y="592123"/>
                  <a:pt x="1173791" y="560373"/>
                </a:cubicBezTo>
                <a:cubicBezTo>
                  <a:pt x="1183316" y="528623"/>
                  <a:pt x="1223956" y="487983"/>
                  <a:pt x="1238561" y="449883"/>
                </a:cubicBezTo>
                <a:cubicBezTo>
                  <a:pt x="1253166" y="411783"/>
                  <a:pt x="1267771" y="383843"/>
                  <a:pt x="1261421" y="331773"/>
                </a:cubicBezTo>
                <a:cubicBezTo>
                  <a:pt x="1255071" y="279703"/>
                  <a:pt x="1217606" y="185723"/>
                  <a:pt x="1200461" y="137463"/>
                </a:cubicBezTo>
                <a:cubicBezTo>
                  <a:pt x="1183316" y="89203"/>
                  <a:pt x="1183951" y="65073"/>
                  <a:pt x="1158551" y="42213"/>
                </a:cubicBezTo>
                <a:cubicBezTo>
                  <a:pt x="1133151" y="19353"/>
                  <a:pt x="1088066" y="-2872"/>
                  <a:pt x="1048061" y="303"/>
                </a:cubicBezTo>
                <a:cubicBezTo>
                  <a:pt x="1008056" y="3478"/>
                  <a:pt x="944556" y="38403"/>
                  <a:pt x="918521" y="61263"/>
                </a:cubicBezTo>
                <a:cubicBezTo>
                  <a:pt x="892486" y="84123"/>
                  <a:pt x="922966" y="109523"/>
                  <a:pt x="891851" y="137463"/>
                </a:cubicBezTo>
                <a:cubicBezTo>
                  <a:pt x="860736" y="165403"/>
                  <a:pt x="756596" y="195883"/>
                  <a:pt x="731831" y="228903"/>
                </a:cubicBezTo>
                <a:cubicBezTo>
                  <a:pt x="707066" y="261923"/>
                  <a:pt x="765486" y="301293"/>
                  <a:pt x="743261" y="335583"/>
                </a:cubicBezTo>
                <a:cubicBezTo>
                  <a:pt x="721036" y="369873"/>
                  <a:pt x="632136" y="397178"/>
                  <a:pt x="598481" y="434643"/>
                </a:cubicBezTo>
                <a:cubicBezTo>
                  <a:pt x="564826" y="472108"/>
                  <a:pt x="553396" y="535608"/>
                  <a:pt x="541331" y="560373"/>
                </a:cubicBezTo>
                <a:cubicBezTo>
                  <a:pt x="529266" y="585138"/>
                  <a:pt x="534346" y="580058"/>
                  <a:pt x="526091" y="583233"/>
                </a:cubicBezTo>
                <a:cubicBezTo>
                  <a:pt x="517836" y="586408"/>
                  <a:pt x="500691" y="569898"/>
                  <a:pt x="491801" y="579423"/>
                </a:cubicBezTo>
                <a:cubicBezTo>
                  <a:pt x="482911" y="588948"/>
                  <a:pt x="491166" y="619428"/>
                  <a:pt x="472751" y="640383"/>
                </a:cubicBezTo>
                <a:cubicBezTo>
                  <a:pt x="454336" y="661338"/>
                  <a:pt x="403536" y="674038"/>
                  <a:pt x="381311" y="705153"/>
                </a:cubicBezTo>
                <a:cubicBezTo>
                  <a:pt x="359086" y="736268"/>
                  <a:pt x="350831" y="794688"/>
                  <a:pt x="339401" y="827073"/>
                </a:cubicBezTo>
                <a:cubicBezTo>
                  <a:pt x="327971" y="859458"/>
                  <a:pt x="342576" y="877873"/>
                  <a:pt x="312731" y="899463"/>
                </a:cubicBezTo>
                <a:cubicBezTo>
                  <a:pt x="282886" y="921053"/>
                  <a:pt x="194621" y="939468"/>
                  <a:pt x="160331" y="956613"/>
                </a:cubicBezTo>
                <a:cubicBezTo>
                  <a:pt x="126041" y="973758"/>
                  <a:pt x="120326" y="987093"/>
                  <a:pt x="106991" y="1002333"/>
                </a:cubicBezTo>
                <a:cubicBezTo>
                  <a:pt x="93656" y="1017573"/>
                  <a:pt x="98101" y="1034718"/>
                  <a:pt x="80321" y="1048053"/>
                </a:cubicBezTo>
                <a:cubicBezTo>
                  <a:pt x="62541" y="1061388"/>
                  <a:pt x="4756" y="1051863"/>
                  <a:pt x="311" y="1082343"/>
                </a:cubicBezTo>
                <a:cubicBezTo>
                  <a:pt x="-4134" y="1112823"/>
                  <a:pt x="40316" y="1170608"/>
                  <a:pt x="53651" y="1230933"/>
                </a:cubicBezTo>
                <a:cubicBezTo>
                  <a:pt x="66986" y="1291258"/>
                  <a:pt x="79686" y="1382698"/>
                  <a:pt x="80321" y="1444293"/>
                </a:cubicBezTo>
                <a:cubicBezTo>
                  <a:pt x="80956" y="1505888"/>
                  <a:pt x="68256" y="1557958"/>
                  <a:pt x="57461" y="1600503"/>
                </a:cubicBezTo>
                <a:cubicBezTo>
                  <a:pt x="46666" y="1643048"/>
                  <a:pt x="946" y="1666543"/>
                  <a:pt x="15551" y="1699563"/>
                </a:cubicBezTo>
                <a:cubicBezTo>
                  <a:pt x="30156" y="1732583"/>
                  <a:pt x="102546" y="1781478"/>
                  <a:pt x="145091" y="1798623"/>
                </a:cubicBezTo>
                <a:cubicBezTo>
                  <a:pt x="187636" y="1815768"/>
                  <a:pt x="246691" y="1809418"/>
                  <a:pt x="270821" y="1802433"/>
                </a:cubicBezTo>
                <a:cubicBezTo>
                  <a:pt x="294951" y="1795448"/>
                  <a:pt x="269551" y="1764333"/>
                  <a:pt x="289871" y="1756713"/>
                </a:cubicBezTo>
                <a:cubicBezTo>
                  <a:pt x="310191" y="1749093"/>
                  <a:pt x="357816" y="1763698"/>
                  <a:pt x="392741" y="1756713"/>
                </a:cubicBezTo>
                <a:cubicBezTo>
                  <a:pt x="427666" y="1749728"/>
                  <a:pt x="474021" y="1726868"/>
                  <a:pt x="499421" y="1714803"/>
                </a:cubicBezTo>
                <a:cubicBezTo>
                  <a:pt x="524821" y="1702738"/>
                  <a:pt x="532441" y="1693213"/>
                  <a:pt x="545141" y="1684323"/>
                </a:cubicBezTo>
                <a:cubicBezTo>
                  <a:pt x="557841" y="1675433"/>
                  <a:pt x="563556" y="1662098"/>
                  <a:pt x="575621" y="1661463"/>
                </a:cubicBezTo>
                <a:cubicBezTo>
                  <a:pt x="587686" y="1660828"/>
                  <a:pt x="614991" y="1682418"/>
                  <a:pt x="617531" y="1680513"/>
                </a:cubicBezTo>
                <a:cubicBezTo>
                  <a:pt x="620071" y="1678608"/>
                  <a:pt x="591496" y="1649398"/>
                  <a:pt x="590861" y="1650033"/>
                </a:cubicBezTo>
                <a:cubicBezTo>
                  <a:pt x="590226" y="1650668"/>
                  <a:pt x="610546" y="1663368"/>
                  <a:pt x="613721" y="1684323"/>
                </a:cubicBezTo>
                <a:cubicBezTo>
                  <a:pt x="616896" y="1705278"/>
                  <a:pt x="609276" y="1746553"/>
                  <a:pt x="606101" y="177576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3738839" y="2219411"/>
            <a:ext cx="2747655" cy="3628587"/>
          </a:xfrm>
          <a:custGeom>
            <a:avLst/>
            <a:gdLst>
              <a:gd name="connsiteX0" fmla="*/ 1224321 w 2747655"/>
              <a:gd name="connsiteY0" fmla="*/ 3622589 h 3663603"/>
              <a:gd name="connsiteX1" fmla="*/ 1305601 w 2747655"/>
              <a:gd name="connsiteY1" fmla="*/ 3597189 h 3663603"/>
              <a:gd name="connsiteX2" fmla="*/ 1412281 w 2747655"/>
              <a:gd name="connsiteY2" fmla="*/ 3460029 h 3663603"/>
              <a:gd name="connsiteX3" fmla="*/ 1437681 w 2747655"/>
              <a:gd name="connsiteY3" fmla="*/ 3292389 h 3663603"/>
              <a:gd name="connsiteX4" fmla="*/ 1376721 w 2747655"/>
              <a:gd name="connsiteY4" fmla="*/ 3195869 h 3663603"/>
              <a:gd name="connsiteX5" fmla="*/ 1356401 w 2747655"/>
              <a:gd name="connsiteY5" fmla="*/ 3124749 h 3663603"/>
              <a:gd name="connsiteX6" fmla="*/ 1381801 w 2747655"/>
              <a:gd name="connsiteY6" fmla="*/ 3028229 h 3663603"/>
              <a:gd name="connsiteX7" fmla="*/ 1381801 w 2747655"/>
              <a:gd name="connsiteY7" fmla="*/ 2972349 h 3663603"/>
              <a:gd name="connsiteX8" fmla="*/ 1559601 w 2747655"/>
              <a:gd name="connsiteY8" fmla="*/ 2830109 h 3663603"/>
              <a:gd name="connsiteX9" fmla="*/ 1620561 w 2747655"/>
              <a:gd name="connsiteY9" fmla="*/ 2530389 h 3663603"/>
              <a:gd name="connsiteX10" fmla="*/ 1666281 w 2747655"/>
              <a:gd name="connsiteY10" fmla="*/ 2362749 h 3663603"/>
              <a:gd name="connsiteX11" fmla="*/ 1732321 w 2747655"/>
              <a:gd name="connsiteY11" fmla="*/ 2327189 h 3663603"/>
              <a:gd name="connsiteX12" fmla="*/ 1935521 w 2747655"/>
              <a:gd name="connsiteY12" fmla="*/ 2606589 h 3663603"/>
              <a:gd name="connsiteX13" fmla="*/ 2011721 w 2747655"/>
              <a:gd name="connsiteY13" fmla="*/ 2723429 h 3663603"/>
              <a:gd name="connsiteX14" fmla="*/ 2159041 w 2747655"/>
              <a:gd name="connsiteY14" fmla="*/ 2637069 h 3663603"/>
              <a:gd name="connsiteX15" fmla="*/ 2296201 w 2747655"/>
              <a:gd name="connsiteY15" fmla="*/ 2596429 h 3663603"/>
              <a:gd name="connsiteX16" fmla="*/ 2509561 w 2747655"/>
              <a:gd name="connsiteY16" fmla="*/ 2489749 h 3663603"/>
              <a:gd name="connsiteX17" fmla="*/ 2626401 w 2747655"/>
              <a:gd name="connsiteY17" fmla="*/ 2317029 h 3663603"/>
              <a:gd name="connsiteX18" fmla="*/ 2697521 w 2747655"/>
              <a:gd name="connsiteY18" fmla="*/ 2230669 h 3663603"/>
              <a:gd name="connsiteX19" fmla="*/ 2667041 w 2747655"/>
              <a:gd name="connsiteY19" fmla="*/ 2108749 h 3663603"/>
              <a:gd name="connsiteX20" fmla="*/ 2728001 w 2747655"/>
              <a:gd name="connsiteY20" fmla="*/ 1966509 h 3663603"/>
              <a:gd name="connsiteX21" fmla="*/ 2743241 w 2747655"/>
              <a:gd name="connsiteY21" fmla="*/ 1880149 h 3663603"/>
              <a:gd name="connsiteX22" fmla="*/ 2656881 w 2747655"/>
              <a:gd name="connsiteY22" fmla="*/ 1844589 h 3663603"/>
              <a:gd name="connsiteX23" fmla="*/ 2550201 w 2747655"/>
              <a:gd name="connsiteY23" fmla="*/ 1941109 h 3663603"/>
              <a:gd name="connsiteX24" fmla="*/ 2494321 w 2747655"/>
              <a:gd name="connsiteY24" fmla="*/ 2057949 h 3663603"/>
              <a:gd name="connsiteX25" fmla="*/ 2357161 w 2747655"/>
              <a:gd name="connsiteY25" fmla="*/ 2068109 h 3663603"/>
              <a:gd name="connsiteX26" fmla="*/ 2164121 w 2747655"/>
              <a:gd name="connsiteY26" fmla="*/ 1930949 h 3663603"/>
              <a:gd name="connsiteX27" fmla="*/ 1986321 w 2747655"/>
              <a:gd name="connsiteY27" fmla="*/ 1819189 h 3663603"/>
              <a:gd name="connsiteX28" fmla="*/ 1859321 w 2747655"/>
              <a:gd name="connsiteY28" fmla="*/ 1722669 h 3663603"/>
              <a:gd name="connsiteX29" fmla="*/ 1666281 w 2747655"/>
              <a:gd name="connsiteY29" fmla="*/ 1656629 h 3663603"/>
              <a:gd name="connsiteX30" fmla="*/ 1585001 w 2747655"/>
              <a:gd name="connsiteY30" fmla="*/ 1539789 h 3663603"/>
              <a:gd name="connsiteX31" fmla="*/ 1554521 w 2747655"/>
              <a:gd name="connsiteY31" fmla="*/ 1387389 h 3663603"/>
              <a:gd name="connsiteX32" fmla="*/ 1645961 w 2747655"/>
              <a:gd name="connsiteY32" fmla="*/ 1250229 h 3663603"/>
              <a:gd name="connsiteX33" fmla="*/ 1732321 w 2747655"/>
              <a:gd name="connsiteY33" fmla="*/ 1174029 h 3663603"/>
              <a:gd name="connsiteX34" fmla="*/ 1747561 w 2747655"/>
              <a:gd name="connsiteY34" fmla="*/ 1123229 h 3663603"/>
              <a:gd name="connsiteX35" fmla="*/ 1635801 w 2747655"/>
              <a:gd name="connsiteY35" fmla="*/ 1047029 h 3663603"/>
              <a:gd name="connsiteX36" fmla="*/ 1590081 w 2747655"/>
              <a:gd name="connsiteY36" fmla="*/ 914949 h 3663603"/>
              <a:gd name="connsiteX37" fmla="*/ 1534201 w 2747655"/>
              <a:gd name="connsiteY37" fmla="*/ 762549 h 3663603"/>
              <a:gd name="connsiteX38" fmla="*/ 1412281 w 2747655"/>
              <a:gd name="connsiteY38" fmla="*/ 726989 h 3663603"/>
              <a:gd name="connsiteX39" fmla="*/ 1148121 w 2747655"/>
              <a:gd name="connsiteY39" fmla="*/ 772709 h 3663603"/>
              <a:gd name="connsiteX40" fmla="*/ 1148121 w 2747655"/>
              <a:gd name="connsiteY40" fmla="*/ 869229 h 3663603"/>
              <a:gd name="connsiteX41" fmla="*/ 1077001 w 2747655"/>
              <a:gd name="connsiteY41" fmla="*/ 950509 h 3663603"/>
              <a:gd name="connsiteX42" fmla="*/ 985561 w 2747655"/>
              <a:gd name="connsiteY42" fmla="*/ 1047029 h 3663603"/>
              <a:gd name="connsiteX43" fmla="*/ 894121 w 2747655"/>
              <a:gd name="connsiteY43" fmla="*/ 1138469 h 3663603"/>
              <a:gd name="connsiteX44" fmla="*/ 833161 w 2747655"/>
              <a:gd name="connsiteY44" fmla="*/ 1189269 h 3663603"/>
              <a:gd name="connsiteX45" fmla="*/ 777281 w 2747655"/>
              <a:gd name="connsiteY45" fmla="*/ 1194349 h 3663603"/>
              <a:gd name="connsiteX46" fmla="*/ 635041 w 2747655"/>
              <a:gd name="connsiteY46" fmla="*/ 1082589 h 3663603"/>
              <a:gd name="connsiteX47" fmla="*/ 533441 w 2747655"/>
              <a:gd name="connsiteY47" fmla="*/ 955589 h 3663603"/>
              <a:gd name="connsiteX48" fmla="*/ 543601 w 2747655"/>
              <a:gd name="connsiteY48" fmla="*/ 803189 h 3663603"/>
              <a:gd name="connsiteX49" fmla="*/ 538521 w 2747655"/>
              <a:gd name="connsiteY49" fmla="*/ 655869 h 3663603"/>
              <a:gd name="connsiteX50" fmla="*/ 421681 w 2747655"/>
              <a:gd name="connsiteY50" fmla="*/ 554269 h 3663603"/>
              <a:gd name="connsiteX51" fmla="*/ 401361 w 2747655"/>
              <a:gd name="connsiteY51" fmla="*/ 549189 h 3663603"/>
              <a:gd name="connsiteX52" fmla="*/ 315001 w 2747655"/>
              <a:gd name="connsiteY52" fmla="*/ 376469 h 3663603"/>
              <a:gd name="connsiteX53" fmla="*/ 294681 w 2747655"/>
              <a:gd name="connsiteY53" fmla="*/ 218989 h 3663603"/>
              <a:gd name="connsiteX54" fmla="*/ 294681 w 2747655"/>
              <a:gd name="connsiteY54" fmla="*/ 117389 h 3663603"/>
              <a:gd name="connsiteX55" fmla="*/ 284521 w 2747655"/>
              <a:gd name="connsiteY55" fmla="*/ 15789 h 3663603"/>
              <a:gd name="connsiteX56" fmla="*/ 259121 w 2747655"/>
              <a:gd name="connsiteY56" fmla="*/ 10709 h 3663603"/>
              <a:gd name="connsiteX57" fmla="*/ 162601 w 2747655"/>
              <a:gd name="connsiteY57" fmla="*/ 117389 h 3663603"/>
              <a:gd name="connsiteX58" fmla="*/ 127041 w 2747655"/>
              <a:gd name="connsiteY58" fmla="*/ 249469 h 3663603"/>
              <a:gd name="connsiteX59" fmla="*/ 41 w 2747655"/>
              <a:gd name="connsiteY59" fmla="*/ 371389 h 3663603"/>
              <a:gd name="connsiteX60" fmla="*/ 111801 w 2747655"/>
              <a:gd name="connsiteY60" fmla="*/ 478069 h 3663603"/>
              <a:gd name="connsiteX61" fmla="*/ 198161 w 2747655"/>
              <a:gd name="connsiteY61" fmla="*/ 559349 h 3663603"/>
              <a:gd name="connsiteX62" fmla="*/ 228641 w 2747655"/>
              <a:gd name="connsiteY62" fmla="*/ 737149 h 3663603"/>
              <a:gd name="connsiteX63" fmla="*/ 360721 w 2747655"/>
              <a:gd name="connsiteY63" fmla="*/ 1041949 h 3663603"/>
              <a:gd name="connsiteX64" fmla="*/ 548681 w 2747655"/>
              <a:gd name="connsiteY64" fmla="*/ 1290869 h 3663603"/>
              <a:gd name="connsiteX65" fmla="*/ 635041 w 2747655"/>
              <a:gd name="connsiteY65" fmla="*/ 1336589 h 3663603"/>
              <a:gd name="connsiteX66" fmla="*/ 645201 w 2747655"/>
              <a:gd name="connsiteY66" fmla="*/ 1372149 h 3663603"/>
              <a:gd name="connsiteX67" fmla="*/ 579161 w 2747655"/>
              <a:gd name="connsiteY67" fmla="*/ 1428029 h 3663603"/>
              <a:gd name="connsiteX68" fmla="*/ 538521 w 2747655"/>
              <a:gd name="connsiteY68" fmla="*/ 1468669 h 3663603"/>
              <a:gd name="connsiteX69" fmla="*/ 563921 w 2747655"/>
              <a:gd name="connsiteY69" fmla="*/ 1544869 h 3663603"/>
              <a:gd name="connsiteX70" fmla="*/ 502961 w 2747655"/>
              <a:gd name="connsiteY70" fmla="*/ 1651549 h 3663603"/>
              <a:gd name="connsiteX71" fmla="*/ 350561 w 2747655"/>
              <a:gd name="connsiteY71" fmla="*/ 1753149 h 3663603"/>
              <a:gd name="connsiteX72" fmla="*/ 238801 w 2747655"/>
              <a:gd name="connsiteY72" fmla="*/ 1824269 h 3663603"/>
              <a:gd name="connsiteX73" fmla="*/ 198161 w 2747655"/>
              <a:gd name="connsiteY73" fmla="*/ 1839509 h 3663603"/>
              <a:gd name="connsiteX74" fmla="*/ 162601 w 2747655"/>
              <a:gd name="connsiteY74" fmla="*/ 1941109 h 3663603"/>
              <a:gd name="connsiteX75" fmla="*/ 152441 w 2747655"/>
              <a:gd name="connsiteY75" fmla="*/ 2022389 h 3663603"/>
              <a:gd name="connsiteX76" fmla="*/ 284521 w 2747655"/>
              <a:gd name="connsiteY76" fmla="*/ 2108749 h 3663603"/>
              <a:gd name="connsiteX77" fmla="*/ 304841 w 2747655"/>
              <a:gd name="connsiteY77" fmla="*/ 2159549 h 3663603"/>
              <a:gd name="connsiteX78" fmla="*/ 345481 w 2747655"/>
              <a:gd name="connsiteY78" fmla="*/ 2286549 h 3663603"/>
              <a:gd name="connsiteX79" fmla="*/ 228641 w 2747655"/>
              <a:gd name="connsiteY79" fmla="*/ 2372909 h 3663603"/>
              <a:gd name="connsiteX80" fmla="*/ 188001 w 2747655"/>
              <a:gd name="connsiteY80" fmla="*/ 2454189 h 3663603"/>
              <a:gd name="connsiteX81" fmla="*/ 218481 w 2747655"/>
              <a:gd name="connsiteY81" fmla="*/ 2586269 h 3663603"/>
              <a:gd name="connsiteX82" fmla="*/ 335321 w 2747655"/>
              <a:gd name="connsiteY82" fmla="*/ 2667549 h 3663603"/>
              <a:gd name="connsiteX83" fmla="*/ 609641 w 2747655"/>
              <a:gd name="connsiteY83" fmla="*/ 2723429 h 3663603"/>
              <a:gd name="connsiteX84" fmla="*/ 680761 w 2747655"/>
              <a:gd name="connsiteY84" fmla="*/ 2733589 h 3663603"/>
              <a:gd name="connsiteX85" fmla="*/ 767121 w 2747655"/>
              <a:gd name="connsiteY85" fmla="*/ 2885989 h 3663603"/>
              <a:gd name="connsiteX86" fmla="*/ 833161 w 2747655"/>
              <a:gd name="connsiteY86" fmla="*/ 2982509 h 3663603"/>
              <a:gd name="connsiteX87" fmla="*/ 934761 w 2747655"/>
              <a:gd name="connsiteY87" fmla="*/ 3053629 h 3663603"/>
              <a:gd name="connsiteX88" fmla="*/ 1016041 w 2747655"/>
              <a:gd name="connsiteY88" fmla="*/ 2997749 h 3663603"/>
              <a:gd name="connsiteX89" fmla="*/ 1097321 w 2747655"/>
              <a:gd name="connsiteY89" fmla="*/ 3053629 h 3663603"/>
              <a:gd name="connsiteX90" fmla="*/ 1219241 w 2747655"/>
              <a:gd name="connsiteY90" fmla="*/ 3170469 h 3663603"/>
              <a:gd name="connsiteX91" fmla="*/ 1275121 w 2747655"/>
              <a:gd name="connsiteY91" fmla="*/ 3358429 h 3663603"/>
              <a:gd name="connsiteX92" fmla="*/ 1178601 w 2747655"/>
              <a:gd name="connsiteY92" fmla="*/ 3510829 h 3663603"/>
              <a:gd name="connsiteX93" fmla="*/ 1259881 w 2747655"/>
              <a:gd name="connsiteY93" fmla="*/ 3658149 h 3663603"/>
              <a:gd name="connsiteX94" fmla="*/ 1224321 w 2747655"/>
              <a:gd name="connsiteY94" fmla="*/ 3622589 h 3663603"/>
              <a:gd name="connsiteX0" fmla="*/ 1224321 w 2747655"/>
              <a:gd name="connsiteY0" fmla="*/ 3622589 h 3628587"/>
              <a:gd name="connsiteX1" fmla="*/ 1305601 w 2747655"/>
              <a:gd name="connsiteY1" fmla="*/ 3597189 h 3628587"/>
              <a:gd name="connsiteX2" fmla="*/ 1412281 w 2747655"/>
              <a:gd name="connsiteY2" fmla="*/ 3460029 h 3628587"/>
              <a:gd name="connsiteX3" fmla="*/ 1437681 w 2747655"/>
              <a:gd name="connsiteY3" fmla="*/ 3292389 h 3628587"/>
              <a:gd name="connsiteX4" fmla="*/ 1376721 w 2747655"/>
              <a:gd name="connsiteY4" fmla="*/ 3195869 h 3628587"/>
              <a:gd name="connsiteX5" fmla="*/ 1356401 w 2747655"/>
              <a:gd name="connsiteY5" fmla="*/ 3124749 h 3628587"/>
              <a:gd name="connsiteX6" fmla="*/ 1381801 w 2747655"/>
              <a:gd name="connsiteY6" fmla="*/ 3028229 h 3628587"/>
              <a:gd name="connsiteX7" fmla="*/ 1381801 w 2747655"/>
              <a:gd name="connsiteY7" fmla="*/ 2972349 h 3628587"/>
              <a:gd name="connsiteX8" fmla="*/ 1559601 w 2747655"/>
              <a:gd name="connsiteY8" fmla="*/ 2830109 h 3628587"/>
              <a:gd name="connsiteX9" fmla="*/ 1620561 w 2747655"/>
              <a:gd name="connsiteY9" fmla="*/ 2530389 h 3628587"/>
              <a:gd name="connsiteX10" fmla="*/ 1666281 w 2747655"/>
              <a:gd name="connsiteY10" fmla="*/ 2362749 h 3628587"/>
              <a:gd name="connsiteX11" fmla="*/ 1732321 w 2747655"/>
              <a:gd name="connsiteY11" fmla="*/ 2327189 h 3628587"/>
              <a:gd name="connsiteX12" fmla="*/ 1935521 w 2747655"/>
              <a:gd name="connsiteY12" fmla="*/ 2606589 h 3628587"/>
              <a:gd name="connsiteX13" fmla="*/ 2011721 w 2747655"/>
              <a:gd name="connsiteY13" fmla="*/ 2723429 h 3628587"/>
              <a:gd name="connsiteX14" fmla="*/ 2159041 w 2747655"/>
              <a:gd name="connsiteY14" fmla="*/ 2637069 h 3628587"/>
              <a:gd name="connsiteX15" fmla="*/ 2296201 w 2747655"/>
              <a:gd name="connsiteY15" fmla="*/ 2596429 h 3628587"/>
              <a:gd name="connsiteX16" fmla="*/ 2509561 w 2747655"/>
              <a:gd name="connsiteY16" fmla="*/ 2489749 h 3628587"/>
              <a:gd name="connsiteX17" fmla="*/ 2626401 w 2747655"/>
              <a:gd name="connsiteY17" fmla="*/ 2317029 h 3628587"/>
              <a:gd name="connsiteX18" fmla="*/ 2697521 w 2747655"/>
              <a:gd name="connsiteY18" fmla="*/ 2230669 h 3628587"/>
              <a:gd name="connsiteX19" fmla="*/ 2667041 w 2747655"/>
              <a:gd name="connsiteY19" fmla="*/ 2108749 h 3628587"/>
              <a:gd name="connsiteX20" fmla="*/ 2728001 w 2747655"/>
              <a:gd name="connsiteY20" fmla="*/ 1966509 h 3628587"/>
              <a:gd name="connsiteX21" fmla="*/ 2743241 w 2747655"/>
              <a:gd name="connsiteY21" fmla="*/ 1880149 h 3628587"/>
              <a:gd name="connsiteX22" fmla="*/ 2656881 w 2747655"/>
              <a:gd name="connsiteY22" fmla="*/ 1844589 h 3628587"/>
              <a:gd name="connsiteX23" fmla="*/ 2550201 w 2747655"/>
              <a:gd name="connsiteY23" fmla="*/ 1941109 h 3628587"/>
              <a:gd name="connsiteX24" fmla="*/ 2494321 w 2747655"/>
              <a:gd name="connsiteY24" fmla="*/ 2057949 h 3628587"/>
              <a:gd name="connsiteX25" fmla="*/ 2357161 w 2747655"/>
              <a:gd name="connsiteY25" fmla="*/ 2068109 h 3628587"/>
              <a:gd name="connsiteX26" fmla="*/ 2164121 w 2747655"/>
              <a:gd name="connsiteY26" fmla="*/ 1930949 h 3628587"/>
              <a:gd name="connsiteX27" fmla="*/ 1986321 w 2747655"/>
              <a:gd name="connsiteY27" fmla="*/ 1819189 h 3628587"/>
              <a:gd name="connsiteX28" fmla="*/ 1859321 w 2747655"/>
              <a:gd name="connsiteY28" fmla="*/ 1722669 h 3628587"/>
              <a:gd name="connsiteX29" fmla="*/ 1666281 w 2747655"/>
              <a:gd name="connsiteY29" fmla="*/ 1656629 h 3628587"/>
              <a:gd name="connsiteX30" fmla="*/ 1585001 w 2747655"/>
              <a:gd name="connsiteY30" fmla="*/ 1539789 h 3628587"/>
              <a:gd name="connsiteX31" fmla="*/ 1554521 w 2747655"/>
              <a:gd name="connsiteY31" fmla="*/ 1387389 h 3628587"/>
              <a:gd name="connsiteX32" fmla="*/ 1645961 w 2747655"/>
              <a:gd name="connsiteY32" fmla="*/ 1250229 h 3628587"/>
              <a:gd name="connsiteX33" fmla="*/ 1732321 w 2747655"/>
              <a:gd name="connsiteY33" fmla="*/ 1174029 h 3628587"/>
              <a:gd name="connsiteX34" fmla="*/ 1747561 w 2747655"/>
              <a:gd name="connsiteY34" fmla="*/ 1123229 h 3628587"/>
              <a:gd name="connsiteX35" fmla="*/ 1635801 w 2747655"/>
              <a:gd name="connsiteY35" fmla="*/ 1047029 h 3628587"/>
              <a:gd name="connsiteX36" fmla="*/ 1590081 w 2747655"/>
              <a:gd name="connsiteY36" fmla="*/ 914949 h 3628587"/>
              <a:gd name="connsiteX37" fmla="*/ 1534201 w 2747655"/>
              <a:gd name="connsiteY37" fmla="*/ 762549 h 3628587"/>
              <a:gd name="connsiteX38" fmla="*/ 1412281 w 2747655"/>
              <a:gd name="connsiteY38" fmla="*/ 726989 h 3628587"/>
              <a:gd name="connsiteX39" fmla="*/ 1148121 w 2747655"/>
              <a:gd name="connsiteY39" fmla="*/ 772709 h 3628587"/>
              <a:gd name="connsiteX40" fmla="*/ 1148121 w 2747655"/>
              <a:gd name="connsiteY40" fmla="*/ 869229 h 3628587"/>
              <a:gd name="connsiteX41" fmla="*/ 1077001 w 2747655"/>
              <a:gd name="connsiteY41" fmla="*/ 950509 h 3628587"/>
              <a:gd name="connsiteX42" fmla="*/ 985561 w 2747655"/>
              <a:gd name="connsiteY42" fmla="*/ 1047029 h 3628587"/>
              <a:gd name="connsiteX43" fmla="*/ 894121 w 2747655"/>
              <a:gd name="connsiteY43" fmla="*/ 1138469 h 3628587"/>
              <a:gd name="connsiteX44" fmla="*/ 833161 w 2747655"/>
              <a:gd name="connsiteY44" fmla="*/ 1189269 h 3628587"/>
              <a:gd name="connsiteX45" fmla="*/ 777281 w 2747655"/>
              <a:gd name="connsiteY45" fmla="*/ 1194349 h 3628587"/>
              <a:gd name="connsiteX46" fmla="*/ 635041 w 2747655"/>
              <a:gd name="connsiteY46" fmla="*/ 1082589 h 3628587"/>
              <a:gd name="connsiteX47" fmla="*/ 533441 w 2747655"/>
              <a:gd name="connsiteY47" fmla="*/ 955589 h 3628587"/>
              <a:gd name="connsiteX48" fmla="*/ 543601 w 2747655"/>
              <a:gd name="connsiteY48" fmla="*/ 803189 h 3628587"/>
              <a:gd name="connsiteX49" fmla="*/ 538521 w 2747655"/>
              <a:gd name="connsiteY49" fmla="*/ 655869 h 3628587"/>
              <a:gd name="connsiteX50" fmla="*/ 421681 w 2747655"/>
              <a:gd name="connsiteY50" fmla="*/ 554269 h 3628587"/>
              <a:gd name="connsiteX51" fmla="*/ 401361 w 2747655"/>
              <a:gd name="connsiteY51" fmla="*/ 549189 h 3628587"/>
              <a:gd name="connsiteX52" fmla="*/ 315001 w 2747655"/>
              <a:gd name="connsiteY52" fmla="*/ 376469 h 3628587"/>
              <a:gd name="connsiteX53" fmla="*/ 294681 w 2747655"/>
              <a:gd name="connsiteY53" fmla="*/ 218989 h 3628587"/>
              <a:gd name="connsiteX54" fmla="*/ 294681 w 2747655"/>
              <a:gd name="connsiteY54" fmla="*/ 117389 h 3628587"/>
              <a:gd name="connsiteX55" fmla="*/ 284521 w 2747655"/>
              <a:gd name="connsiteY55" fmla="*/ 15789 h 3628587"/>
              <a:gd name="connsiteX56" fmla="*/ 259121 w 2747655"/>
              <a:gd name="connsiteY56" fmla="*/ 10709 h 3628587"/>
              <a:gd name="connsiteX57" fmla="*/ 162601 w 2747655"/>
              <a:gd name="connsiteY57" fmla="*/ 117389 h 3628587"/>
              <a:gd name="connsiteX58" fmla="*/ 127041 w 2747655"/>
              <a:gd name="connsiteY58" fmla="*/ 249469 h 3628587"/>
              <a:gd name="connsiteX59" fmla="*/ 41 w 2747655"/>
              <a:gd name="connsiteY59" fmla="*/ 371389 h 3628587"/>
              <a:gd name="connsiteX60" fmla="*/ 111801 w 2747655"/>
              <a:gd name="connsiteY60" fmla="*/ 478069 h 3628587"/>
              <a:gd name="connsiteX61" fmla="*/ 198161 w 2747655"/>
              <a:gd name="connsiteY61" fmla="*/ 559349 h 3628587"/>
              <a:gd name="connsiteX62" fmla="*/ 228641 w 2747655"/>
              <a:gd name="connsiteY62" fmla="*/ 737149 h 3628587"/>
              <a:gd name="connsiteX63" fmla="*/ 360721 w 2747655"/>
              <a:gd name="connsiteY63" fmla="*/ 1041949 h 3628587"/>
              <a:gd name="connsiteX64" fmla="*/ 548681 w 2747655"/>
              <a:gd name="connsiteY64" fmla="*/ 1290869 h 3628587"/>
              <a:gd name="connsiteX65" fmla="*/ 635041 w 2747655"/>
              <a:gd name="connsiteY65" fmla="*/ 1336589 h 3628587"/>
              <a:gd name="connsiteX66" fmla="*/ 645201 w 2747655"/>
              <a:gd name="connsiteY66" fmla="*/ 1372149 h 3628587"/>
              <a:gd name="connsiteX67" fmla="*/ 579161 w 2747655"/>
              <a:gd name="connsiteY67" fmla="*/ 1428029 h 3628587"/>
              <a:gd name="connsiteX68" fmla="*/ 538521 w 2747655"/>
              <a:gd name="connsiteY68" fmla="*/ 1468669 h 3628587"/>
              <a:gd name="connsiteX69" fmla="*/ 563921 w 2747655"/>
              <a:gd name="connsiteY69" fmla="*/ 1544869 h 3628587"/>
              <a:gd name="connsiteX70" fmla="*/ 502961 w 2747655"/>
              <a:gd name="connsiteY70" fmla="*/ 1651549 h 3628587"/>
              <a:gd name="connsiteX71" fmla="*/ 350561 w 2747655"/>
              <a:gd name="connsiteY71" fmla="*/ 1753149 h 3628587"/>
              <a:gd name="connsiteX72" fmla="*/ 238801 w 2747655"/>
              <a:gd name="connsiteY72" fmla="*/ 1824269 h 3628587"/>
              <a:gd name="connsiteX73" fmla="*/ 198161 w 2747655"/>
              <a:gd name="connsiteY73" fmla="*/ 1839509 h 3628587"/>
              <a:gd name="connsiteX74" fmla="*/ 162601 w 2747655"/>
              <a:gd name="connsiteY74" fmla="*/ 1941109 h 3628587"/>
              <a:gd name="connsiteX75" fmla="*/ 152441 w 2747655"/>
              <a:gd name="connsiteY75" fmla="*/ 2022389 h 3628587"/>
              <a:gd name="connsiteX76" fmla="*/ 284521 w 2747655"/>
              <a:gd name="connsiteY76" fmla="*/ 2108749 h 3628587"/>
              <a:gd name="connsiteX77" fmla="*/ 304841 w 2747655"/>
              <a:gd name="connsiteY77" fmla="*/ 2159549 h 3628587"/>
              <a:gd name="connsiteX78" fmla="*/ 345481 w 2747655"/>
              <a:gd name="connsiteY78" fmla="*/ 2286549 h 3628587"/>
              <a:gd name="connsiteX79" fmla="*/ 228641 w 2747655"/>
              <a:gd name="connsiteY79" fmla="*/ 2372909 h 3628587"/>
              <a:gd name="connsiteX80" fmla="*/ 188001 w 2747655"/>
              <a:gd name="connsiteY80" fmla="*/ 2454189 h 3628587"/>
              <a:gd name="connsiteX81" fmla="*/ 218481 w 2747655"/>
              <a:gd name="connsiteY81" fmla="*/ 2586269 h 3628587"/>
              <a:gd name="connsiteX82" fmla="*/ 335321 w 2747655"/>
              <a:gd name="connsiteY82" fmla="*/ 2667549 h 3628587"/>
              <a:gd name="connsiteX83" fmla="*/ 609641 w 2747655"/>
              <a:gd name="connsiteY83" fmla="*/ 2723429 h 3628587"/>
              <a:gd name="connsiteX84" fmla="*/ 680761 w 2747655"/>
              <a:gd name="connsiteY84" fmla="*/ 2733589 h 3628587"/>
              <a:gd name="connsiteX85" fmla="*/ 767121 w 2747655"/>
              <a:gd name="connsiteY85" fmla="*/ 2885989 h 3628587"/>
              <a:gd name="connsiteX86" fmla="*/ 833161 w 2747655"/>
              <a:gd name="connsiteY86" fmla="*/ 2982509 h 3628587"/>
              <a:gd name="connsiteX87" fmla="*/ 934761 w 2747655"/>
              <a:gd name="connsiteY87" fmla="*/ 3053629 h 3628587"/>
              <a:gd name="connsiteX88" fmla="*/ 1016041 w 2747655"/>
              <a:gd name="connsiteY88" fmla="*/ 2997749 h 3628587"/>
              <a:gd name="connsiteX89" fmla="*/ 1097321 w 2747655"/>
              <a:gd name="connsiteY89" fmla="*/ 3053629 h 3628587"/>
              <a:gd name="connsiteX90" fmla="*/ 1219241 w 2747655"/>
              <a:gd name="connsiteY90" fmla="*/ 3170469 h 3628587"/>
              <a:gd name="connsiteX91" fmla="*/ 1275121 w 2747655"/>
              <a:gd name="connsiteY91" fmla="*/ 3358429 h 3628587"/>
              <a:gd name="connsiteX92" fmla="*/ 1178601 w 2747655"/>
              <a:gd name="connsiteY92" fmla="*/ 3510829 h 3628587"/>
              <a:gd name="connsiteX93" fmla="*/ 1224321 w 2747655"/>
              <a:gd name="connsiteY93" fmla="*/ 3622589 h 36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747655" h="3628587">
                <a:moveTo>
                  <a:pt x="1224321" y="3622589"/>
                </a:moveTo>
                <a:cubicBezTo>
                  <a:pt x="1245488" y="3636982"/>
                  <a:pt x="1274274" y="3624282"/>
                  <a:pt x="1305601" y="3597189"/>
                </a:cubicBezTo>
                <a:cubicBezTo>
                  <a:pt x="1336928" y="3570096"/>
                  <a:pt x="1390268" y="3510829"/>
                  <a:pt x="1412281" y="3460029"/>
                </a:cubicBezTo>
                <a:cubicBezTo>
                  <a:pt x="1434294" y="3409229"/>
                  <a:pt x="1443608" y="3336416"/>
                  <a:pt x="1437681" y="3292389"/>
                </a:cubicBezTo>
                <a:cubicBezTo>
                  <a:pt x="1431754" y="3248362"/>
                  <a:pt x="1390268" y="3223809"/>
                  <a:pt x="1376721" y="3195869"/>
                </a:cubicBezTo>
                <a:cubicBezTo>
                  <a:pt x="1363174" y="3167929"/>
                  <a:pt x="1355554" y="3152689"/>
                  <a:pt x="1356401" y="3124749"/>
                </a:cubicBezTo>
                <a:cubicBezTo>
                  <a:pt x="1357248" y="3096809"/>
                  <a:pt x="1377568" y="3053629"/>
                  <a:pt x="1381801" y="3028229"/>
                </a:cubicBezTo>
                <a:cubicBezTo>
                  <a:pt x="1386034" y="3002829"/>
                  <a:pt x="1352168" y="3005369"/>
                  <a:pt x="1381801" y="2972349"/>
                </a:cubicBezTo>
                <a:cubicBezTo>
                  <a:pt x="1411434" y="2939329"/>
                  <a:pt x="1519808" y="2903769"/>
                  <a:pt x="1559601" y="2830109"/>
                </a:cubicBezTo>
                <a:cubicBezTo>
                  <a:pt x="1599394" y="2756449"/>
                  <a:pt x="1602781" y="2608282"/>
                  <a:pt x="1620561" y="2530389"/>
                </a:cubicBezTo>
                <a:cubicBezTo>
                  <a:pt x="1638341" y="2452496"/>
                  <a:pt x="1647654" y="2396616"/>
                  <a:pt x="1666281" y="2362749"/>
                </a:cubicBezTo>
                <a:cubicBezTo>
                  <a:pt x="1684908" y="2328882"/>
                  <a:pt x="1687448" y="2286549"/>
                  <a:pt x="1732321" y="2327189"/>
                </a:cubicBezTo>
                <a:cubicBezTo>
                  <a:pt x="1777194" y="2367829"/>
                  <a:pt x="1888954" y="2540549"/>
                  <a:pt x="1935521" y="2606589"/>
                </a:cubicBezTo>
                <a:cubicBezTo>
                  <a:pt x="1982088" y="2672629"/>
                  <a:pt x="1974468" y="2718349"/>
                  <a:pt x="2011721" y="2723429"/>
                </a:cubicBezTo>
                <a:cubicBezTo>
                  <a:pt x="2048974" y="2728509"/>
                  <a:pt x="2111628" y="2658236"/>
                  <a:pt x="2159041" y="2637069"/>
                </a:cubicBezTo>
                <a:cubicBezTo>
                  <a:pt x="2206454" y="2615902"/>
                  <a:pt x="2237781" y="2620982"/>
                  <a:pt x="2296201" y="2596429"/>
                </a:cubicBezTo>
                <a:cubicBezTo>
                  <a:pt x="2354621" y="2571876"/>
                  <a:pt x="2454528" y="2536316"/>
                  <a:pt x="2509561" y="2489749"/>
                </a:cubicBezTo>
                <a:cubicBezTo>
                  <a:pt x="2564594" y="2443182"/>
                  <a:pt x="2595074" y="2360209"/>
                  <a:pt x="2626401" y="2317029"/>
                </a:cubicBezTo>
                <a:cubicBezTo>
                  <a:pt x="2657728" y="2273849"/>
                  <a:pt x="2690748" y="2265382"/>
                  <a:pt x="2697521" y="2230669"/>
                </a:cubicBezTo>
                <a:cubicBezTo>
                  <a:pt x="2704294" y="2195956"/>
                  <a:pt x="2661961" y="2152776"/>
                  <a:pt x="2667041" y="2108749"/>
                </a:cubicBezTo>
                <a:cubicBezTo>
                  <a:pt x="2672121" y="2064722"/>
                  <a:pt x="2715301" y="2004609"/>
                  <a:pt x="2728001" y="1966509"/>
                </a:cubicBezTo>
                <a:cubicBezTo>
                  <a:pt x="2740701" y="1928409"/>
                  <a:pt x="2755094" y="1900469"/>
                  <a:pt x="2743241" y="1880149"/>
                </a:cubicBezTo>
                <a:cubicBezTo>
                  <a:pt x="2731388" y="1859829"/>
                  <a:pt x="2689054" y="1834429"/>
                  <a:pt x="2656881" y="1844589"/>
                </a:cubicBezTo>
                <a:cubicBezTo>
                  <a:pt x="2624708" y="1854749"/>
                  <a:pt x="2577294" y="1905549"/>
                  <a:pt x="2550201" y="1941109"/>
                </a:cubicBezTo>
                <a:cubicBezTo>
                  <a:pt x="2523108" y="1976669"/>
                  <a:pt x="2526494" y="2036782"/>
                  <a:pt x="2494321" y="2057949"/>
                </a:cubicBezTo>
                <a:cubicBezTo>
                  <a:pt x="2462148" y="2079116"/>
                  <a:pt x="2412194" y="2089276"/>
                  <a:pt x="2357161" y="2068109"/>
                </a:cubicBezTo>
                <a:cubicBezTo>
                  <a:pt x="2302128" y="2046942"/>
                  <a:pt x="2225928" y="1972436"/>
                  <a:pt x="2164121" y="1930949"/>
                </a:cubicBezTo>
                <a:cubicBezTo>
                  <a:pt x="2102314" y="1889462"/>
                  <a:pt x="2037121" y="1853902"/>
                  <a:pt x="1986321" y="1819189"/>
                </a:cubicBezTo>
                <a:cubicBezTo>
                  <a:pt x="1935521" y="1784476"/>
                  <a:pt x="1912661" y="1749762"/>
                  <a:pt x="1859321" y="1722669"/>
                </a:cubicBezTo>
                <a:cubicBezTo>
                  <a:pt x="1805981" y="1695576"/>
                  <a:pt x="1712001" y="1687109"/>
                  <a:pt x="1666281" y="1656629"/>
                </a:cubicBezTo>
                <a:cubicBezTo>
                  <a:pt x="1620561" y="1626149"/>
                  <a:pt x="1603628" y="1584662"/>
                  <a:pt x="1585001" y="1539789"/>
                </a:cubicBezTo>
                <a:cubicBezTo>
                  <a:pt x="1566374" y="1494916"/>
                  <a:pt x="1544361" y="1435649"/>
                  <a:pt x="1554521" y="1387389"/>
                </a:cubicBezTo>
                <a:cubicBezTo>
                  <a:pt x="1564681" y="1339129"/>
                  <a:pt x="1616328" y="1285789"/>
                  <a:pt x="1645961" y="1250229"/>
                </a:cubicBezTo>
                <a:cubicBezTo>
                  <a:pt x="1675594" y="1214669"/>
                  <a:pt x="1715388" y="1195196"/>
                  <a:pt x="1732321" y="1174029"/>
                </a:cubicBezTo>
                <a:cubicBezTo>
                  <a:pt x="1749254" y="1152862"/>
                  <a:pt x="1763648" y="1144396"/>
                  <a:pt x="1747561" y="1123229"/>
                </a:cubicBezTo>
                <a:cubicBezTo>
                  <a:pt x="1731474" y="1102062"/>
                  <a:pt x="1662048" y="1081742"/>
                  <a:pt x="1635801" y="1047029"/>
                </a:cubicBezTo>
                <a:cubicBezTo>
                  <a:pt x="1609554" y="1012316"/>
                  <a:pt x="1607014" y="962362"/>
                  <a:pt x="1590081" y="914949"/>
                </a:cubicBezTo>
                <a:cubicBezTo>
                  <a:pt x="1573148" y="867536"/>
                  <a:pt x="1563834" y="793876"/>
                  <a:pt x="1534201" y="762549"/>
                </a:cubicBezTo>
                <a:cubicBezTo>
                  <a:pt x="1504568" y="731222"/>
                  <a:pt x="1476628" y="725296"/>
                  <a:pt x="1412281" y="726989"/>
                </a:cubicBezTo>
                <a:cubicBezTo>
                  <a:pt x="1347934" y="728682"/>
                  <a:pt x="1192148" y="749002"/>
                  <a:pt x="1148121" y="772709"/>
                </a:cubicBezTo>
                <a:cubicBezTo>
                  <a:pt x="1104094" y="796416"/>
                  <a:pt x="1159974" y="839596"/>
                  <a:pt x="1148121" y="869229"/>
                </a:cubicBezTo>
                <a:cubicBezTo>
                  <a:pt x="1136268" y="898862"/>
                  <a:pt x="1104094" y="920876"/>
                  <a:pt x="1077001" y="950509"/>
                </a:cubicBezTo>
                <a:cubicBezTo>
                  <a:pt x="1049908" y="980142"/>
                  <a:pt x="1016041" y="1015702"/>
                  <a:pt x="985561" y="1047029"/>
                </a:cubicBezTo>
                <a:cubicBezTo>
                  <a:pt x="955081" y="1078356"/>
                  <a:pt x="919521" y="1114762"/>
                  <a:pt x="894121" y="1138469"/>
                </a:cubicBezTo>
                <a:cubicBezTo>
                  <a:pt x="868721" y="1162176"/>
                  <a:pt x="852634" y="1179956"/>
                  <a:pt x="833161" y="1189269"/>
                </a:cubicBezTo>
                <a:cubicBezTo>
                  <a:pt x="813688" y="1198582"/>
                  <a:pt x="810301" y="1212129"/>
                  <a:pt x="777281" y="1194349"/>
                </a:cubicBezTo>
                <a:cubicBezTo>
                  <a:pt x="744261" y="1176569"/>
                  <a:pt x="675681" y="1122382"/>
                  <a:pt x="635041" y="1082589"/>
                </a:cubicBezTo>
                <a:cubicBezTo>
                  <a:pt x="594401" y="1042796"/>
                  <a:pt x="548681" y="1002156"/>
                  <a:pt x="533441" y="955589"/>
                </a:cubicBezTo>
                <a:cubicBezTo>
                  <a:pt x="518201" y="909022"/>
                  <a:pt x="542754" y="853142"/>
                  <a:pt x="543601" y="803189"/>
                </a:cubicBezTo>
                <a:cubicBezTo>
                  <a:pt x="544448" y="753236"/>
                  <a:pt x="558841" y="697356"/>
                  <a:pt x="538521" y="655869"/>
                </a:cubicBezTo>
                <a:cubicBezTo>
                  <a:pt x="518201" y="614382"/>
                  <a:pt x="444541" y="572049"/>
                  <a:pt x="421681" y="554269"/>
                </a:cubicBezTo>
                <a:cubicBezTo>
                  <a:pt x="398821" y="536489"/>
                  <a:pt x="419141" y="578822"/>
                  <a:pt x="401361" y="549189"/>
                </a:cubicBezTo>
                <a:cubicBezTo>
                  <a:pt x="383581" y="519556"/>
                  <a:pt x="332781" y="431502"/>
                  <a:pt x="315001" y="376469"/>
                </a:cubicBezTo>
                <a:cubicBezTo>
                  <a:pt x="297221" y="321436"/>
                  <a:pt x="298068" y="262169"/>
                  <a:pt x="294681" y="218989"/>
                </a:cubicBezTo>
                <a:cubicBezTo>
                  <a:pt x="291294" y="175809"/>
                  <a:pt x="296374" y="151256"/>
                  <a:pt x="294681" y="117389"/>
                </a:cubicBezTo>
                <a:cubicBezTo>
                  <a:pt x="292988" y="83522"/>
                  <a:pt x="290448" y="33569"/>
                  <a:pt x="284521" y="15789"/>
                </a:cubicBezTo>
                <a:cubicBezTo>
                  <a:pt x="278594" y="-1991"/>
                  <a:pt x="279441" y="-6224"/>
                  <a:pt x="259121" y="10709"/>
                </a:cubicBezTo>
                <a:cubicBezTo>
                  <a:pt x="238801" y="27642"/>
                  <a:pt x="184614" y="77596"/>
                  <a:pt x="162601" y="117389"/>
                </a:cubicBezTo>
                <a:cubicBezTo>
                  <a:pt x="140588" y="157182"/>
                  <a:pt x="154134" y="207136"/>
                  <a:pt x="127041" y="249469"/>
                </a:cubicBezTo>
                <a:cubicBezTo>
                  <a:pt x="99948" y="291802"/>
                  <a:pt x="2581" y="333289"/>
                  <a:pt x="41" y="371389"/>
                </a:cubicBezTo>
                <a:cubicBezTo>
                  <a:pt x="-2499" y="409489"/>
                  <a:pt x="111801" y="478069"/>
                  <a:pt x="111801" y="478069"/>
                </a:cubicBezTo>
                <a:cubicBezTo>
                  <a:pt x="144821" y="509396"/>
                  <a:pt x="178688" y="516169"/>
                  <a:pt x="198161" y="559349"/>
                </a:cubicBezTo>
                <a:cubicBezTo>
                  <a:pt x="217634" y="602529"/>
                  <a:pt x="201548" y="656716"/>
                  <a:pt x="228641" y="737149"/>
                </a:cubicBezTo>
                <a:cubicBezTo>
                  <a:pt x="255734" y="817582"/>
                  <a:pt x="307381" y="949662"/>
                  <a:pt x="360721" y="1041949"/>
                </a:cubicBezTo>
                <a:cubicBezTo>
                  <a:pt x="414061" y="1134236"/>
                  <a:pt x="502961" y="1241762"/>
                  <a:pt x="548681" y="1290869"/>
                </a:cubicBezTo>
                <a:cubicBezTo>
                  <a:pt x="594401" y="1339976"/>
                  <a:pt x="618954" y="1323042"/>
                  <a:pt x="635041" y="1336589"/>
                </a:cubicBezTo>
                <a:cubicBezTo>
                  <a:pt x="651128" y="1350136"/>
                  <a:pt x="654514" y="1356909"/>
                  <a:pt x="645201" y="1372149"/>
                </a:cubicBezTo>
                <a:cubicBezTo>
                  <a:pt x="635888" y="1387389"/>
                  <a:pt x="596941" y="1411942"/>
                  <a:pt x="579161" y="1428029"/>
                </a:cubicBezTo>
                <a:cubicBezTo>
                  <a:pt x="561381" y="1444116"/>
                  <a:pt x="541061" y="1449196"/>
                  <a:pt x="538521" y="1468669"/>
                </a:cubicBezTo>
                <a:cubicBezTo>
                  <a:pt x="535981" y="1488142"/>
                  <a:pt x="569848" y="1514389"/>
                  <a:pt x="563921" y="1544869"/>
                </a:cubicBezTo>
                <a:cubicBezTo>
                  <a:pt x="557994" y="1575349"/>
                  <a:pt x="538521" y="1616836"/>
                  <a:pt x="502961" y="1651549"/>
                </a:cubicBezTo>
                <a:cubicBezTo>
                  <a:pt x="467401" y="1686262"/>
                  <a:pt x="394588" y="1724362"/>
                  <a:pt x="350561" y="1753149"/>
                </a:cubicBezTo>
                <a:cubicBezTo>
                  <a:pt x="306534" y="1781936"/>
                  <a:pt x="264201" y="1809876"/>
                  <a:pt x="238801" y="1824269"/>
                </a:cubicBezTo>
                <a:cubicBezTo>
                  <a:pt x="213401" y="1838662"/>
                  <a:pt x="210861" y="1820036"/>
                  <a:pt x="198161" y="1839509"/>
                </a:cubicBezTo>
                <a:cubicBezTo>
                  <a:pt x="185461" y="1858982"/>
                  <a:pt x="170221" y="1910629"/>
                  <a:pt x="162601" y="1941109"/>
                </a:cubicBezTo>
                <a:cubicBezTo>
                  <a:pt x="154981" y="1971589"/>
                  <a:pt x="132121" y="1994449"/>
                  <a:pt x="152441" y="2022389"/>
                </a:cubicBezTo>
                <a:cubicBezTo>
                  <a:pt x="172761" y="2050329"/>
                  <a:pt x="259121" y="2085889"/>
                  <a:pt x="284521" y="2108749"/>
                </a:cubicBezTo>
                <a:cubicBezTo>
                  <a:pt x="309921" y="2131609"/>
                  <a:pt x="294681" y="2129916"/>
                  <a:pt x="304841" y="2159549"/>
                </a:cubicBezTo>
                <a:cubicBezTo>
                  <a:pt x="315001" y="2189182"/>
                  <a:pt x="358181" y="2250989"/>
                  <a:pt x="345481" y="2286549"/>
                </a:cubicBezTo>
                <a:cubicBezTo>
                  <a:pt x="332781" y="2322109"/>
                  <a:pt x="254888" y="2344969"/>
                  <a:pt x="228641" y="2372909"/>
                </a:cubicBezTo>
                <a:cubicBezTo>
                  <a:pt x="202394" y="2400849"/>
                  <a:pt x="189694" y="2418629"/>
                  <a:pt x="188001" y="2454189"/>
                </a:cubicBezTo>
                <a:cubicBezTo>
                  <a:pt x="186308" y="2489749"/>
                  <a:pt x="193928" y="2550709"/>
                  <a:pt x="218481" y="2586269"/>
                </a:cubicBezTo>
                <a:cubicBezTo>
                  <a:pt x="243034" y="2621829"/>
                  <a:pt x="270128" y="2644689"/>
                  <a:pt x="335321" y="2667549"/>
                </a:cubicBezTo>
                <a:cubicBezTo>
                  <a:pt x="400514" y="2690409"/>
                  <a:pt x="552068" y="2712422"/>
                  <a:pt x="609641" y="2723429"/>
                </a:cubicBezTo>
                <a:cubicBezTo>
                  <a:pt x="667214" y="2734436"/>
                  <a:pt x="654514" y="2706496"/>
                  <a:pt x="680761" y="2733589"/>
                </a:cubicBezTo>
                <a:cubicBezTo>
                  <a:pt x="707008" y="2760682"/>
                  <a:pt x="741721" y="2844502"/>
                  <a:pt x="767121" y="2885989"/>
                </a:cubicBezTo>
                <a:cubicBezTo>
                  <a:pt x="792521" y="2927476"/>
                  <a:pt x="805221" y="2954569"/>
                  <a:pt x="833161" y="2982509"/>
                </a:cubicBezTo>
                <a:cubicBezTo>
                  <a:pt x="861101" y="3010449"/>
                  <a:pt x="904281" y="3051089"/>
                  <a:pt x="934761" y="3053629"/>
                </a:cubicBezTo>
                <a:cubicBezTo>
                  <a:pt x="965241" y="3056169"/>
                  <a:pt x="988948" y="2997749"/>
                  <a:pt x="1016041" y="2997749"/>
                </a:cubicBezTo>
                <a:cubicBezTo>
                  <a:pt x="1043134" y="2997749"/>
                  <a:pt x="1063454" y="3024842"/>
                  <a:pt x="1097321" y="3053629"/>
                </a:cubicBezTo>
                <a:cubicBezTo>
                  <a:pt x="1131188" y="3082416"/>
                  <a:pt x="1189608" y="3119669"/>
                  <a:pt x="1219241" y="3170469"/>
                </a:cubicBezTo>
                <a:cubicBezTo>
                  <a:pt x="1248874" y="3221269"/>
                  <a:pt x="1281894" y="3301702"/>
                  <a:pt x="1275121" y="3358429"/>
                </a:cubicBezTo>
                <a:cubicBezTo>
                  <a:pt x="1268348" y="3415156"/>
                  <a:pt x="1181141" y="3460876"/>
                  <a:pt x="1178601" y="3510829"/>
                </a:cubicBezTo>
                <a:cubicBezTo>
                  <a:pt x="1170134" y="3554856"/>
                  <a:pt x="1203154" y="3608196"/>
                  <a:pt x="1224321" y="362258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3519544" y="1921833"/>
            <a:ext cx="3078642" cy="4258652"/>
          </a:xfrm>
          <a:custGeom>
            <a:avLst/>
            <a:gdLst>
              <a:gd name="connsiteX0" fmla="*/ 1370956 w 3078642"/>
              <a:gd name="connsiteY0" fmla="*/ 4218450 h 4258652"/>
              <a:gd name="connsiteX1" fmla="*/ 1486780 w 3078642"/>
              <a:gd name="connsiteY1" fmla="*/ 4255026 h 4258652"/>
              <a:gd name="connsiteX2" fmla="*/ 1529452 w 3078642"/>
              <a:gd name="connsiteY2" fmla="*/ 4242834 h 4258652"/>
              <a:gd name="connsiteX3" fmla="*/ 1474588 w 3078642"/>
              <a:gd name="connsiteY3" fmla="*/ 4127010 h 4258652"/>
              <a:gd name="connsiteX4" fmla="*/ 1486780 w 3078642"/>
              <a:gd name="connsiteY4" fmla="*/ 4041666 h 4258652"/>
              <a:gd name="connsiteX5" fmla="*/ 1620892 w 3078642"/>
              <a:gd name="connsiteY5" fmla="*/ 3956322 h 4258652"/>
              <a:gd name="connsiteX6" fmla="*/ 1779388 w 3078642"/>
              <a:gd name="connsiteY6" fmla="*/ 3621042 h 4258652"/>
              <a:gd name="connsiteX7" fmla="*/ 1663564 w 3078642"/>
              <a:gd name="connsiteY7" fmla="*/ 3450354 h 4258652"/>
              <a:gd name="connsiteX8" fmla="*/ 1663564 w 3078642"/>
              <a:gd name="connsiteY8" fmla="*/ 3328434 h 4258652"/>
              <a:gd name="connsiteX9" fmla="*/ 1797676 w 3078642"/>
              <a:gd name="connsiteY9" fmla="*/ 3182130 h 4258652"/>
              <a:gd name="connsiteX10" fmla="*/ 1895212 w 3078642"/>
              <a:gd name="connsiteY10" fmla="*/ 2993154 h 4258652"/>
              <a:gd name="connsiteX11" fmla="*/ 1950076 w 3078642"/>
              <a:gd name="connsiteY11" fmla="*/ 2810274 h 4258652"/>
              <a:gd name="connsiteX12" fmla="*/ 2011036 w 3078642"/>
              <a:gd name="connsiteY12" fmla="*/ 2816370 h 4258652"/>
              <a:gd name="connsiteX13" fmla="*/ 2114668 w 3078642"/>
              <a:gd name="connsiteY13" fmla="*/ 3029730 h 4258652"/>
              <a:gd name="connsiteX14" fmla="*/ 2212204 w 3078642"/>
              <a:gd name="connsiteY14" fmla="*/ 3236994 h 4258652"/>
              <a:gd name="connsiteX15" fmla="*/ 2334124 w 3078642"/>
              <a:gd name="connsiteY15" fmla="*/ 3255282 h 4258652"/>
              <a:gd name="connsiteX16" fmla="*/ 2419468 w 3078642"/>
              <a:gd name="connsiteY16" fmla="*/ 3072402 h 4258652"/>
              <a:gd name="connsiteX17" fmla="*/ 2529196 w 3078642"/>
              <a:gd name="connsiteY17" fmla="*/ 3017538 h 4258652"/>
              <a:gd name="connsiteX18" fmla="*/ 2675500 w 3078642"/>
              <a:gd name="connsiteY18" fmla="*/ 3041922 h 4258652"/>
              <a:gd name="connsiteX19" fmla="*/ 2754748 w 3078642"/>
              <a:gd name="connsiteY19" fmla="*/ 3139458 h 4258652"/>
              <a:gd name="connsiteX20" fmla="*/ 2870572 w 3078642"/>
              <a:gd name="connsiteY20" fmla="*/ 3060210 h 4258652"/>
              <a:gd name="connsiteX21" fmla="*/ 2821804 w 3078642"/>
              <a:gd name="connsiteY21" fmla="*/ 2895618 h 4258652"/>
              <a:gd name="connsiteX22" fmla="*/ 2870572 w 3078642"/>
              <a:gd name="connsiteY22" fmla="*/ 2761506 h 4258652"/>
              <a:gd name="connsiteX23" fmla="*/ 2992492 w 3078642"/>
              <a:gd name="connsiteY23" fmla="*/ 2590818 h 4258652"/>
              <a:gd name="connsiteX24" fmla="*/ 2974204 w 3078642"/>
              <a:gd name="connsiteY24" fmla="*/ 2414034 h 4258652"/>
              <a:gd name="connsiteX25" fmla="*/ 3065644 w 3078642"/>
              <a:gd name="connsiteY25" fmla="*/ 2267730 h 4258652"/>
              <a:gd name="connsiteX26" fmla="*/ 3065644 w 3078642"/>
              <a:gd name="connsiteY26" fmla="*/ 2182386 h 4258652"/>
              <a:gd name="connsiteX27" fmla="*/ 2949820 w 3078642"/>
              <a:gd name="connsiteY27" fmla="*/ 2097042 h 4258652"/>
              <a:gd name="connsiteX28" fmla="*/ 2705980 w 3078642"/>
              <a:gd name="connsiteY28" fmla="*/ 2164098 h 4258652"/>
              <a:gd name="connsiteX29" fmla="*/ 2645020 w 3078642"/>
              <a:gd name="connsiteY29" fmla="*/ 2292114 h 4258652"/>
              <a:gd name="connsiteX30" fmla="*/ 2547484 w 3078642"/>
              <a:gd name="connsiteY30" fmla="*/ 2292114 h 4258652"/>
              <a:gd name="connsiteX31" fmla="*/ 2358508 w 3078642"/>
              <a:gd name="connsiteY31" fmla="*/ 2182386 h 4258652"/>
              <a:gd name="connsiteX32" fmla="*/ 2230492 w 3078642"/>
              <a:gd name="connsiteY32" fmla="*/ 2066562 h 4258652"/>
              <a:gd name="connsiteX33" fmla="*/ 2102476 w 3078642"/>
              <a:gd name="connsiteY33" fmla="*/ 1987314 h 4258652"/>
              <a:gd name="connsiteX34" fmla="*/ 1956172 w 3078642"/>
              <a:gd name="connsiteY34" fmla="*/ 1932450 h 4258652"/>
              <a:gd name="connsiteX35" fmla="*/ 1858636 w 3078642"/>
              <a:gd name="connsiteY35" fmla="*/ 1749570 h 4258652"/>
              <a:gd name="connsiteX36" fmla="*/ 1828156 w 3078642"/>
              <a:gd name="connsiteY36" fmla="*/ 1706898 h 4258652"/>
              <a:gd name="connsiteX37" fmla="*/ 1986652 w 3078642"/>
              <a:gd name="connsiteY37" fmla="*/ 1554498 h 4258652"/>
              <a:gd name="connsiteX38" fmla="*/ 2065900 w 3078642"/>
              <a:gd name="connsiteY38" fmla="*/ 1524018 h 4258652"/>
              <a:gd name="connsiteX39" fmla="*/ 2065900 w 3078642"/>
              <a:gd name="connsiteY39" fmla="*/ 1371618 h 4258652"/>
              <a:gd name="connsiteX40" fmla="*/ 2011036 w 3078642"/>
              <a:gd name="connsiteY40" fmla="*/ 1328946 h 4258652"/>
              <a:gd name="connsiteX41" fmla="*/ 1889116 w 3078642"/>
              <a:gd name="connsiteY41" fmla="*/ 1310658 h 4258652"/>
              <a:gd name="connsiteX42" fmla="*/ 1864732 w 3078642"/>
              <a:gd name="connsiteY42" fmla="*/ 1286274 h 4258652"/>
              <a:gd name="connsiteX43" fmla="*/ 1870828 w 3078642"/>
              <a:gd name="connsiteY43" fmla="*/ 1121682 h 4258652"/>
              <a:gd name="connsiteX44" fmla="*/ 1822060 w 3078642"/>
              <a:gd name="connsiteY44" fmla="*/ 1030242 h 4258652"/>
              <a:gd name="connsiteX45" fmla="*/ 1791580 w 3078642"/>
              <a:gd name="connsiteY45" fmla="*/ 963186 h 4258652"/>
              <a:gd name="connsiteX46" fmla="*/ 1736716 w 3078642"/>
              <a:gd name="connsiteY46" fmla="*/ 938802 h 4258652"/>
              <a:gd name="connsiteX47" fmla="*/ 1511164 w 3078642"/>
              <a:gd name="connsiteY47" fmla="*/ 999762 h 4258652"/>
              <a:gd name="connsiteX48" fmla="*/ 1419724 w 3078642"/>
              <a:gd name="connsiteY48" fmla="*/ 999762 h 4258652"/>
              <a:gd name="connsiteX49" fmla="*/ 1316092 w 3078642"/>
              <a:gd name="connsiteY49" fmla="*/ 957090 h 4258652"/>
              <a:gd name="connsiteX50" fmla="*/ 1279516 w 3078642"/>
              <a:gd name="connsiteY50" fmla="*/ 1060722 h 4258652"/>
              <a:gd name="connsiteX51" fmla="*/ 1255132 w 3078642"/>
              <a:gd name="connsiteY51" fmla="*/ 1158258 h 4258652"/>
              <a:gd name="connsiteX52" fmla="*/ 1163692 w 3078642"/>
              <a:gd name="connsiteY52" fmla="*/ 1231410 h 4258652"/>
              <a:gd name="connsiteX53" fmla="*/ 1121020 w 3078642"/>
              <a:gd name="connsiteY53" fmla="*/ 1328946 h 4258652"/>
              <a:gd name="connsiteX54" fmla="*/ 1023484 w 3078642"/>
              <a:gd name="connsiteY54" fmla="*/ 1365522 h 4258652"/>
              <a:gd name="connsiteX55" fmla="*/ 907660 w 3078642"/>
              <a:gd name="connsiteY55" fmla="*/ 1292370 h 4258652"/>
              <a:gd name="connsiteX56" fmla="*/ 816220 w 3078642"/>
              <a:gd name="connsiteY56" fmla="*/ 1066818 h 4258652"/>
              <a:gd name="connsiteX57" fmla="*/ 810124 w 3078642"/>
              <a:gd name="connsiteY57" fmla="*/ 932706 h 4258652"/>
              <a:gd name="connsiteX58" fmla="*/ 688204 w 3078642"/>
              <a:gd name="connsiteY58" fmla="*/ 810786 h 4258652"/>
              <a:gd name="connsiteX59" fmla="*/ 627244 w 3078642"/>
              <a:gd name="connsiteY59" fmla="*/ 566946 h 4258652"/>
              <a:gd name="connsiteX60" fmla="*/ 621148 w 3078642"/>
              <a:gd name="connsiteY60" fmla="*/ 347490 h 4258652"/>
              <a:gd name="connsiteX61" fmla="*/ 547996 w 3078642"/>
              <a:gd name="connsiteY61" fmla="*/ 201186 h 4258652"/>
              <a:gd name="connsiteX62" fmla="*/ 474844 w 3078642"/>
              <a:gd name="connsiteY62" fmla="*/ 73170 h 4258652"/>
              <a:gd name="connsiteX63" fmla="*/ 383404 w 3078642"/>
              <a:gd name="connsiteY63" fmla="*/ 18 h 4258652"/>
              <a:gd name="connsiteX64" fmla="*/ 322444 w 3078642"/>
              <a:gd name="connsiteY64" fmla="*/ 79266 h 4258652"/>
              <a:gd name="connsiteX65" fmla="*/ 328540 w 3078642"/>
              <a:gd name="connsiteY65" fmla="*/ 256050 h 4258652"/>
              <a:gd name="connsiteX66" fmla="*/ 255388 w 3078642"/>
              <a:gd name="connsiteY66" fmla="*/ 493794 h 4258652"/>
              <a:gd name="connsiteX67" fmla="*/ 54220 w 3078642"/>
              <a:gd name="connsiteY67" fmla="*/ 634002 h 4258652"/>
              <a:gd name="connsiteX68" fmla="*/ 5452 w 3078642"/>
              <a:gd name="connsiteY68" fmla="*/ 676674 h 4258652"/>
              <a:gd name="connsiteX69" fmla="*/ 17644 w 3078642"/>
              <a:gd name="connsiteY69" fmla="*/ 682770 h 4258652"/>
              <a:gd name="connsiteX70" fmla="*/ 151756 w 3078642"/>
              <a:gd name="connsiteY70" fmla="*/ 810786 h 4258652"/>
              <a:gd name="connsiteX71" fmla="*/ 267580 w 3078642"/>
              <a:gd name="connsiteY71" fmla="*/ 963186 h 4258652"/>
              <a:gd name="connsiteX72" fmla="*/ 401692 w 3078642"/>
              <a:gd name="connsiteY72" fmla="*/ 1182642 h 4258652"/>
              <a:gd name="connsiteX73" fmla="*/ 419980 w 3078642"/>
              <a:gd name="connsiteY73" fmla="*/ 1414290 h 4258652"/>
              <a:gd name="connsiteX74" fmla="*/ 432172 w 3078642"/>
              <a:gd name="connsiteY74" fmla="*/ 1511826 h 4258652"/>
              <a:gd name="connsiteX75" fmla="*/ 566284 w 3078642"/>
              <a:gd name="connsiteY75" fmla="*/ 1578882 h 4258652"/>
              <a:gd name="connsiteX76" fmla="*/ 615052 w 3078642"/>
              <a:gd name="connsiteY76" fmla="*/ 1621554 h 4258652"/>
              <a:gd name="connsiteX77" fmla="*/ 602860 w 3078642"/>
              <a:gd name="connsiteY77" fmla="*/ 1780050 h 4258652"/>
              <a:gd name="connsiteX78" fmla="*/ 505324 w 3078642"/>
              <a:gd name="connsiteY78" fmla="*/ 1841010 h 4258652"/>
              <a:gd name="connsiteX79" fmla="*/ 377308 w 3078642"/>
              <a:gd name="connsiteY79" fmla="*/ 1841010 h 4258652"/>
              <a:gd name="connsiteX80" fmla="*/ 322444 w 3078642"/>
              <a:gd name="connsiteY80" fmla="*/ 1901970 h 4258652"/>
              <a:gd name="connsiteX81" fmla="*/ 365116 w 3078642"/>
              <a:gd name="connsiteY81" fmla="*/ 2017794 h 4258652"/>
              <a:gd name="connsiteX82" fmla="*/ 298060 w 3078642"/>
              <a:gd name="connsiteY82" fmla="*/ 2151906 h 4258652"/>
              <a:gd name="connsiteX83" fmla="*/ 237100 w 3078642"/>
              <a:gd name="connsiteY83" fmla="*/ 2206770 h 4258652"/>
              <a:gd name="connsiteX84" fmla="*/ 182236 w 3078642"/>
              <a:gd name="connsiteY84" fmla="*/ 2212866 h 4258652"/>
              <a:gd name="connsiteX85" fmla="*/ 170044 w 3078642"/>
              <a:gd name="connsiteY85" fmla="*/ 2261634 h 4258652"/>
              <a:gd name="connsiteX86" fmla="*/ 243196 w 3078642"/>
              <a:gd name="connsiteY86" fmla="*/ 2322594 h 4258652"/>
              <a:gd name="connsiteX87" fmla="*/ 279772 w 3078642"/>
              <a:gd name="connsiteY87" fmla="*/ 2523762 h 4258652"/>
              <a:gd name="connsiteX88" fmla="*/ 322444 w 3078642"/>
              <a:gd name="connsiteY88" fmla="*/ 2572530 h 4258652"/>
              <a:gd name="connsiteX89" fmla="*/ 377308 w 3078642"/>
              <a:gd name="connsiteY89" fmla="*/ 2572530 h 4258652"/>
              <a:gd name="connsiteX90" fmla="*/ 304156 w 3078642"/>
              <a:gd name="connsiteY90" fmla="*/ 2773698 h 4258652"/>
              <a:gd name="connsiteX91" fmla="*/ 316348 w 3078642"/>
              <a:gd name="connsiteY91" fmla="*/ 2938290 h 4258652"/>
              <a:gd name="connsiteX92" fmla="*/ 444364 w 3078642"/>
              <a:gd name="connsiteY92" fmla="*/ 3060210 h 4258652"/>
              <a:gd name="connsiteX93" fmla="*/ 651628 w 3078642"/>
              <a:gd name="connsiteY93" fmla="*/ 3066306 h 4258652"/>
              <a:gd name="connsiteX94" fmla="*/ 895468 w 3078642"/>
              <a:gd name="connsiteY94" fmla="*/ 3127266 h 4258652"/>
              <a:gd name="connsiteX95" fmla="*/ 968620 w 3078642"/>
              <a:gd name="connsiteY95" fmla="*/ 3230898 h 4258652"/>
              <a:gd name="connsiteX96" fmla="*/ 1005196 w 3078642"/>
              <a:gd name="connsiteY96" fmla="*/ 3480834 h 4258652"/>
              <a:gd name="connsiteX97" fmla="*/ 1005196 w 3078642"/>
              <a:gd name="connsiteY97" fmla="*/ 3560082 h 4258652"/>
              <a:gd name="connsiteX98" fmla="*/ 1060060 w 3078642"/>
              <a:gd name="connsiteY98" fmla="*/ 3584466 h 4258652"/>
              <a:gd name="connsiteX99" fmla="*/ 1151500 w 3078642"/>
              <a:gd name="connsiteY99" fmla="*/ 3493026 h 4258652"/>
              <a:gd name="connsiteX100" fmla="*/ 1218556 w 3078642"/>
              <a:gd name="connsiteY100" fmla="*/ 3413778 h 4258652"/>
              <a:gd name="connsiteX101" fmla="*/ 1279516 w 3078642"/>
              <a:gd name="connsiteY101" fmla="*/ 3444258 h 4258652"/>
              <a:gd name="connsiteX102" fmla="*/ 1383148 w 3078642"/>
              <a:gd name="connsiteY102" fmla="*/ 3627138 h 4258652"/>
              <a:gd name="connsiteX103" fmla="*/ 1370956 w 3078642"/>
              <a:gd name="connsiteY103" fmla="*/ 3767346 h 4258652"/>
              <a:gd name="connsiteX104" fmla="*/ 1297804 w 3078642"/>
              <a:gd name="connsiteY104" fmla="*/ 3889266 h 4258652"/>
              <a:gd name="connsiteX105" fmla="*/ 1236844 w 3078642"/>
              <a:gd name="connsiteY105" fmla="*/ 3998994 h 4258652"/>
              <a:gd name="connsiteX106" fmla="*/ 1236844 w 3078642"/>
              <a:gd name="connsiteY106" fmla="*/ 4084338 h 4258652"/>
              <a:gd name="connsiteX107" fmla="*/ 1279516 w 3078642"/>
              <a:gd name="connsiteY107" fmla="*/ 4175778 h 4258652"/>
              <a:gd name="connsiteX108" fmla="*/ 1413628 w 3078642"/>
              <a:gd name="connsiteY108" fmla="*/ 4248930 h 42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078642" h="4258652">
                <a:moveTo>
                  <a:pt x="1370956" y="4218450"/>
                </a:moveTo>
                <a:cubicBezTo>
                  <a:pt x="1415660" y="4234706"/>
                  <a:pt x="1460364" y="4250962"/>
                  <a:pt x="1486780" y="4255026"/>
                </a:cubicBezTo>
                <a:cubicBezTo>
                  <a:pt x="1513196" y="4259090"/>
                  <a:pt x="1531484" y="4264170"/>
                  <a:pt x="1529452" y="4242834"/>
                </a:cubicBezTo>
                <a:cubicBezTo>
                  <a:pt x="1527420" y="4221498"/>
                  <a:pt x="1481700" y="4160538"/>
                  <a:pt x="1474588" y="4127010"/>
                </a:cubicBezTo>
                <a:cubicBezTo>
                  <a:pt x="1467476" y="4093482"/>
                  <a:pt x="1462396" y="4070114"/>
                  <a:pt x="1486780" y="4041666"/>
                </a:cubicBezTo>
                <a:cubicBezTo>
                  <a:pt x="1511164" y="4013218"/>
                  <a:pt x="1572124" y="4026426"/>
                  <a:pt x="1620892" y="3956322"/>
                </a:cubicBezTo>
                <a:cubicBezTo>
                  <a:pt x="1669660" y="3886218"/>
                  <a:pt x="1772276" y="3705370"/>
                  <a:pt x="1779388" y="3621042"/>
                </a:cubicBezTo>
                <a:cubicBezTo>
                  <a:pt x="1786500" y="3536714"/>
                  <a:pt x="1682868" y="3499122"/>
                  <a:pt x="1663564" y="3450354"/>
                </a:cubicBezTo>
                <a:cubicBezTo>
                  <a:pt x="1644260" y="3401586"/>
                  <a:pt x="1641212" y="3373138"/>
                  <a:pt x="1663564" y="3328434"/>
                </a:cubicBezTo>
                <a:cubicBezTo>
                  <a:pt x="1685916" y="3283730"/>
                  <a:pt x="1759068" y="3238010"/>
                  <a:pt x="1797676" y="3182130"/>
                </a:cubicBezTo>
                <a:cubicBezTo>
                  <a:pt x="1836284" y="3126250"/>
                  <a:pt x="1869812" y="3055130"/>
                  <a:pt x="1895212" y="2993154"/>
                </a:cubicBezTo>
                <a:cubicBezTo>
                  <a:pt x="1920612" y="2931178"/>
                  <a:pt x="1930772" y="2839738"/>
                  <a:pt x="1950076" y="2810274"/>
                </a:cubicBezTo>
                <a:cubicBezTo>
                  <a:pt x="1969380" y="2780810"/>
                  <a:pt x="1983604" y="2779794"/>
                  <a:pt x="2011036" y="2816370"/>
                </a:cubicBezTo>
                <a:cubicBezTo>
                  <a:pt x="2038468" y="2852946"/>
                  <a:pt x="2081140" y="2959626"/>
                  <a:pt x="2114668" y="3029730"/>
                </a:cubicBezTo>
                <a:cubicBezTo>
                  <a:pt x="2148196" y="3099834"/>
                  <a:pt x="2175628" y="3199402"/>
                  <a:pt x="2212204" y="3236994"/>
                </a:cubicBezTo>
                <a:cubicBezTo>
                  <a:pt x="2248780" y="3274586"/>
                  <a:pt x="2299580" y="3282714"/>
                  <a:pt x="2334124" y="3255282"/>
                </a:cubicBezTo>
                <a:cubicBezTo>
                  <a:pt x="2368668" y="3227850"/>
                  <a:pt x="2386956" y="3112026"/>
                  <a:pt x="2419468" y="3072402"/>
                </a:cubicBezTo>
                <a:cubicBezTo>
                  <a:pt x="2451980" y="3032778"/>
                  <a:pt x="2486524" y="3022618"/>
                  <a:pt x="2529196" y="3017538"/>
                </a:cubicBezTo>
                <a:cubicBezTo>
                  <a:pt x="2571868" y="3012458"/>
                  <a:pt x="2637908" y="3021602"/>
                  <a:pt x="2675500" y="3041922"/>
                </a:cubicBezTo>
                <a:cubicBezTo>
                  <a:pt x="2713092" y="3062242"/>
                  <a:pt x="2722236" y="3136410"/>
                  <a:pt x="2754748" y="3139458"/>
                </a:cubicBezTo>
                <a:cubicBezTo>
                  <a:pt x="2787260" y="3142506"/>
                  <a:pt x="2859396" y="3100850"/>
                  <a:pt x="2870572" y="3060210"/>
                </a:cubicBezTo>
                <a:cubicBezTo>
                  <a:pt x="2881748" y="3019570"/>
                  <a:pt x="2821804" y="2945402"/>
                  <a:pt x="2821804" y="2895618"/>
                </a:cubicBezTo>
                <a:cubicBezTo>
                  <a:pt x="2821804" y="2845834"/>
                  <a:pt x="2842124" y="2812306"/>
                  <a:pt x="2870572" y="2761506"/>
                </a:cubicBezTo>
                <a:cubicBezTo>
                  <a:pt x="2899020" y="2710706"/>
                  <a:pt x="2975220" y="2648730"/>
                  <a:pt x="2992492" y="2590818"/>
                </a:cubicBezTo>
                <a:cubicBezTo>
                  <a:pt x="3009764" y="2532906"/>
                  <a:pt x="2962012" y="2467882"/>
                  <a:pt x="2974204" y="2414034"/>
                </a:cubicBezTo>
                <a:cubicBezTo>
                  <a:pt x="2986396" y="2360186"/>
                  <a:pt x="3050404" y="2306338"/>
                  <a:pt x="3065644" y="2267730"/>
                </a:cubicBezTo>
                <a:cubicBezTo>
                  <a:pt x="3080884" y="2229122"/>
                  <a:pt x="3084948" y="2210834"/>
                  <a:pt x="3065644" y="2182386"/>
                </a:cubicBezTo>
                <a:cubicBezTo>
                  <a:pt x="3046340" y="2153938"/>
                  <a:pt x="3009764" y="2100090"/>
                  <a:pt x="2949820" y="2097042"/>
                </a:cubicBezTo>
                <a:cubicBezTo>
                  <a:pt x="2889876" y="2093994"/>
                  <a:pt x="2756780" y="2131586"/>
                  <a:pt x="2705980" y="2164098"/>
                </a:cubicBezTo>
                <a:cubicBezTo>
                  <a:pt x="2655180" y="2196610"/>
                  <a:pt x="2671436" y="2270778"/>
                  <a:pt x="2645020" y="2292114"/>
                </a:cubicBezTo>
                <a:cubicBezTo>
                  <a:pt x="2618604" y="2313450"/>
                  <a:pt x="2595236" y="2310402"/>
                  <a:pt x="2547484" y="2292114"/>
                </a:cubicBezTo>
                <a:cubicBezTo>
                  <a:pt x="2499732" y="2273826"/>
                  <a:pt x="2411340" y="2219978"/>
                  <a:pt x="2358508" y="2182386"/>
                </a:cubicBezTo>
                <a:cubicBezTo>
                  <a:pt x="2305676" y="2144794"/>
                  <a:pt x="2273164" y="2099074"/>
                  <a:pt x="2230492" y="2066562"/>
                </a:cubicBezTo>
                <a:cubicBezTo>
                  <a:pt x="2187820" y="2034050"/>
                  <a:pt x="2148196" y="2009666"/>
                  <a:pt x="2102476" y="1987314"/>
                </a:cubicBezTo>
                <a:cubicBezTo>
                  <a:pt x="2056756" y="1964962"/>
                  <a:pt x="1996812" y="1972074"/>
                  <a:pt x="1956172" y="1932450"/>
                </a:cubicBezTo>
                <a:cubicBezTo>
                  <a:pt x="1915532" y="1892826"/>
                  <a:pt x="1879972" y="1787162"/>
                  <a:pt x="1858636" y="1749570"/>
                </a:cubicBezTo>
                <a:cubicBezTo>
                  <a:pt x="1837300" y="1711978"/>
                  <a:pt x="1806820" y="1739410"/>
                  <a:pt x="1828156" y="1706898"/>
                </a:cubicBezTo>
                <a:cubicBezTo>
                  <a:pt x="1849492" y="1674386"/>
                  <a:pt x="1947028" y="1584978"/>
                  <a:pt x="1986652" y="1554498"/>
                </a:cubicBezTo>
                <a:cubicBezTo>
                  <a:pt x="2026276" y="1524018"/>
                  <a:pt x="2052692" y="1554498"/>
                  <a:pt x="2065900" y="1524018"/>
                </a:cubicBezTo>
                <a:cubicBezTo>
                  <a:pt x="2079108" y="1493538"/>
                  <a:pt x="2075044" y="1404130"/>
                  <a:pt x="2065900" y="1371618"/>
                </a:cubicBezTo>
                <a:cubicBezTo>
                  <a:pt x="2056756" y="1339106"/>
                  <a:pt x="2040500" y="1339106"/>
                  <a:pt x="2011036" y="1328946"/>
                </a:cubicBezTo>
                <a:cubicBezTo>
                  <a:pt x="1981572" y="1318786"/>
                  <a:pt x="1913500" y="1317770"/>
                  <a:pt x="1889116" y="1310658"/>
                </a:cubicBezTo>
                <a:cubicBezTo>
                  <a:pt x="1864732" y="1303546"/>
                  <a:pt x="1867780" y="1317770"/>
                  <a:pt x="1864732" y="1286274"/>
                </a:cubicBezTo>
                <a:cubicBezTo>
                  <a:pt x="1861684" y="1254778"/>
                  <a:pt x="1877940" y="1164354"/>
                  <a:pt x="1870828" y="1121682"/>
                </a:cubicBezTo>
                <a:cubicBezTo>
                  <a:pt x="1863716" y="1079010"/>
                  <a:pt x="1835268" y="1056658"/>
                  <a:pt x="1822060" y="1030242"/>
                </a:cubicBezTo>
                <a:cubicBezTo>
                  <a:pt x="1808852" y="1003826"/>
                  <a:pt x="1805804" y="978426"/>
                  <a:pt x="1791580" y="963186"/>
                </a:cubicBezTo>
                <a:cubicBezTo>
                  <a:pt x="1777356" y="947946"/>
                  <a:pt x="1783452" y="932706"/>
                  <a:pt x="1736716" y="938802"/>
                </a:cubicBezTo>
                <a:cubicBezTo>
                  <a:pt x="1689980" y="944898"/>
                  <a:pt x="1563996" y="989602"/>
                  <a:pt x="1511164" y="999762"/>
                </a:cubicBezTo>
                <a:cubicBezTo>
                  <a:pt x="1458332" y="1009922"/>
                  <a:pt x="1452236" y="1006874"/>
                  <a:pt x="1419724" y="999762"/>
                </a:cubicBezTo>
                <a:cubicBezTo>
                  <a:pt x="1387212" y="992650"/>
                  <a:pt x="1339460" y="946930"/>
                  <a:pt x="1316092" y="957090"/>
                </a:cubicBezTo>
                <a:cubicBezTo>
                  <a:pt x="1292724" y="967250"/>
                  <a:pt x="1289676" y="1027194"/>
                  <a:pt x="1279516" y="1060722"/>
                </a:cubicBezTo>
                <a:cubicBezTo>
                  <a:pt x="1269356" y="1094250"/>
                  <a:pt x="1274436" y="1129810"/>
                  <a:pt x="1255132" y="1158258"/>
                </a:cubicBezTo>
                <a:cubicBezTo>
                  <a:pt x="1235828" y="1186706"/>
                  <a:pt x="1186044" y="1202962"/>
                  <a:pt x="1163692" y="1231410"/>
                </a:cubicBezTo>
                <a:cubicBezTo>
                  <a:pt x="1141340" y="1259858"/>
                  <a:pt x="1144388" y="1306594"/>
                  <a:pt x="1121020" y="1328946"/>
                </a:cubicBezTo>
                <a:cubicBezTo>
                  <a:pt x="1097652" y="1351298"/>
                  <a:pt x="1059044" y="1371618"/>
                  <a:pt x="1023484" y="1365522"/>
                </a:cubicBezTo>
                <a:cubicBezTo>
                  <a:pt x="987924" y="1359426"/>
                  <a:pt x="942204" y="1342154"/>
                  <a:pt x="907660" y="1292370"/>
                </a:cubicBezTo>
                <a:cubicBezTo>
                  <a:pt x="873116" y="1242586"/>
                  <a:pt x="832476" y="1126762"/>
                  <a:pt x="816220" y="1066818"/>
                </a:cubicBezTo>
                <a:cubicBezTo>
                  <a:pt x="799964" y="1006874"/>
                  <a:pt x="831460" y="975378"/>
                  <a:pt x="810124" y="932706"/>
                </a:cubicBezTo>
                <a:cubicBezTo>
                  <a:pt x="788788" y="890034"/>
                  <a:pt x="718684" y="871746"/>
                  <a:pt x="688204" y="810786"/>
                </a:cubicBezTo>
                <a:cubicBezTo>
                  <a:pt x="657724" y="749826"/>
                  <a:pt x="638420" y="644162"/>
                  <a:pt x="627244" y="566946"/>
                </a:cubicBezTo>
                <a:cubicBezTo>
                  <a:pt x="616068" y="489730"/>
                  <a:pt x="634356" y="408450"/>
                  <a:pt x="621148" y="347490"/>
                </a:cubicBezTo>
                <a:cubicBezTo>
                  <a:pt x="607940" y="286530"/>
                  <a:pt x="572380" y="246906"/>
                  <a:pt x="547996" y="201186"/>
                </a:cubicBezTo>
                <a:cubicBezTo>
                  <a:pt x="523612" y="155466"/>
                  <a:pt x="502276" y="106698"/>
                  <a:pt x="474844" y="73170"/>
                </a:cubicBezTo>
                <a:cubicBezTo>
                  <a:pt x="447412" y="39642"/>
                  <a:pt x="408804" y="-998"/>
                  <a:pt x="383404" y="18"/>
                </a:cubicBezTo>
                <a:cubicBezTo>
                  <a:pt x="358004" y="1034"/>
                  <a:pt x="331588" y="36594"/>
                  <a:pt x="322444" y="79266"/>
                </a:cubicBezTo>
                <a:cubicBezTo>
                  <a:pt x="313300" y="121938"/>
                  <a:pt x="339716" y="186962"/>
                  <a:pt x="328540" y="256050"/>
                </a:cubicBezTo>
                <a:cubicBezTo>
                  <a:pt x="317364" y="325138"/>
                  <a:pt x="301108" y="430802"/>
                  <a:pt x="255388" y="493794"/>
                </a:cubicBezTo>
                <a:cubicBezTo>
                  <a:pt x="209668" y="556786"/>
                  <a:pt x="95876" y="603522"/>
                  <a:pt x="54220" y="634002"/>
                </a:cubicBezTo>
                <a:cubicBezTo>
                  <a:pt x="12564" y="664482"/>
                  <a:pt x="11548" y="668546"/>
                  <a:pt x="5452" y="676674"/>
                </a:cubicBezTo>
                <a:cubicBezTo>
                  <a:pt x="-644" y="684802"/>
                  <a:pt x="-6740" y="660418"/>
                  <a:pt x="17644" y="682770"/>
                </a:cubicBezTo>
                <a:cubicBezTo>
                  <a:pt x="42028" y="705122"/>
                  <a:pt x="110100" y="764050"/>
                  <a:pt x="151756" y="810786"/>
                </a:cubicBezTo>
                <a:cubicBezTo>
                  <a:pt x="193412" y="857522"/>
                  <a:pt x="225924" y="901210"/>
                  <a:pt x="267580" y="963186"/>
                </a:cubicBezTo>
                <a:cubicBezTo>
                  <a:pt x="309236" y="1025162"/>
                  <a:pt x="376292" y="1107458"/>
                  <a:pt x="401692" y="1182642"/>
                </a:cubicBezTo>
                <a:cubicBezTo>
                  <a:pt x="427092" y="1257826"/>
                  <a:pt x="414900" y="1359426"/>
                  <a:pt x="419980" y="1414290"/>
                </a:cubicBezTo>
                <a:cubicBezTo>
                  <a:pt x="425060" y="1469154"/>
                  <a:pt x="407788" y="1484394"/>
                  <a:pt x="432172" y="1511826"/>
                </a:cubicBezTo>
                <a:cubicBezTo>
                  <a:pt x="456556" y="1539258"/>
                  <a:pt x="535804" y="1560594"/>
                  <a:pt x="566284" y="1578882"/>
                </a:cubicBezTo>
                <a:cubicBezTo>
                  <a:pt x="596764" y="1597170"/>
                  <a:pt x="608956" y="1588026"/>
                  <a:pt x="615052" y="1621554"/>
                </a:cubicBezTo>
                <a:cubicBezTo>
                  <a:pt x="621148" y="1655082"/>
                  <a:pt x="621148" y="1743474"/>
                  <a:pt x="602860" y="1780050"/>
                </a:cubicBezTo>
                <a:cubicBezTo>
                  <a:pt x="584572" y="1816626"/>
                  <a:pt x="542916" y="1830850"/>
                  <a:pt x="505324" y="1841010"/>
                </a:cubicBezTo>
                <a:cubicBezTo>
                  <a:pt x="467732" y="1851170"/>
                  <a:pt x="407788" y="1830850"/>
                  <a:pt x="377308" y="1841010"/>
                </a:cubicBezTo>
                <a:cubicBezTo>
                  <a:pt x="346828" y="1851170"/>
                  <a:pt x="324476" y="1872506"/>
                  <a:pt x="322444" y="1901970"/>
                </a:cubicBezTo>
                <a:cubicBezTo>
                  <a:pt x="320412" y="1931434"/>
                  <a:pt x="369180" y="1976138"/>
                  <a:pt x="365116" y="2017794"/>
                </a:cubicBezTo>
                <a:cubicBezTo>
                  <a:pt x="361052" y="2059450"/>
                  <a:pt x="319396" y="2120410"/>
                  <a:pt x="298060" y="2151906"/>
                </a:cubicBezTo>
                <a:cubicBezTo>
                  <a:pt x="276724" y="2183402"/>
                  <a:pt x="256404" y="2196610"/>
                  <a:pt x="237100" y="2206770"/>
                </a:cubicBezTo>
                <a:cubicBezTo>
                  <a:pt x="217796" y="2216930"/>
                  <a:pt x="193412" y="2203722"/>
                  <a:pt x="182236" y="2212866"/>
                </a:cubicBezTo>
                <a:cubicBezTo>
                  <a:pt x="171060" y="2222010"/>
                  <a:pt x="159884" y="2243346"/>
                  <a:pt x="170044" y="2261634"/>
                </a:cubicBezTo>
                <a:cubicBezTo>
                  <a:pt x="180204" y="2279922"/>
                  <a:pt x="224908" y="2278906"/>
                  <a:pt x="243196" y="2322594"/>
                </a:cubicBezTo>
                <a:cubicBezTo>
                  <a:pt x="261484" y="2366282"/>
                  <a:pt x="266564" y="2482106"/>
                  <a:pt x="279772" y="2523762"/>
                </a:cubicBezTo>
                <a:cubicBezTo>
                  <a:pt x="292980" y="2565418"/>
                  <a:pt x="306188" y="2564402"/>
                  <a:pt x="322444" y="2572530"/>
                </a:cubicBezTo>
                <a:cubicBezTo>
                  <a:pt x="338700" y="2580658"/>
                  <a:pt x="380356" y="2539002"/>
                  <a:pt x="377308" y="2572530"/>
                </a:cubicBezTo>
                <a:cubicBezTo>
                  <a:pt x="374260" y="2606058"/>
                  <a:pt x="314316" y="2712738"/>
                  <a:pt x="304156" y="2773698"/>
                </a:cubicBezTo>
                <a:cubicBezTo>
                  <a:pt x="293996" y="2834658"/>
                  <a:pt x="292980" y="2890538"/>
                  <a:pt x="316348" y="2938290"/>
                </a:cubicBezTo>
                <a:cubicBezTo>
                  <a:pt x="339716" y="2986042"/>
                  <a:pt x="388484" y="3038874"/>
                  <a:pt x="444364" y="3060210"/>
                </a:cubicBezTo>
                <a:cubicBezTo>
                  <a:pt x="500244" y="3081546"/>
                  <a:pt x="576444" y="3055130"/>
                  <a:pt x="651628" y="3066306"/>
                </a:cubicBezTo>
                <a:cubicBezTo>
                  <a:pt x="726812" y="3077482"/>
                  <a:pt x="842636" y="3099834"/>
                  <a:pt x="895468" y="3127266"/>
                </a:cubicBezTo>
                <a:cubicBezTo>
                  <a:pt x="948300" y="3154698"/>
                  <a:pt x="950332" y="3171970"/>
                  <a:pt x="968620" y="3230898"/>
                </a:cubicBezTo>
                <a:cubicBezTo>
                  <a:pt x="986908" y="3289826"/>
                  <a:pt x="999100" y="3425970"/>
                  <a:pt x="1005196" y="3480834"/>
                </a:cubicBezTo>
                <a:cubicBezTo>
                  <a:pt x="1011292" y="3535698"/>
                  <a:pt x="996052" y="3542810"/>
                  <a:pt x="1005196" y="3560082"/>
                </a:cubicBezTo>
                <a:cubicBezTo>
                  <a:pt x="1014340" y="3577354"/>
                  <a:pt x="1035676" y="3595642"/>
                  <a:pt x="1060060" y="3584466"/>
                </a:cubicBezTo>
                <a:cubicBezTo>
                  <a:pt x="1084444" y="3573290"/>
                  <a:pt x="1125084" y="3521474"/>
                  <a:pt x="1151500" y="3493026"/>
                </a:cubicBezTo>
                <a:cubicBezTo>
                  <a:pt x="1177916" y="3464578"/>
                  <a:pt x="1197220" y="3421906"/>
                  <a:pt x="1218556" y="3413778"/>
                </a:cubicBezTo>
                <a:cubicBezTo>
                  <a:pt x="1239892" y="3405650"/>
                  <a:pt x="1252084" y="3408698"/>
                  <a:pt x="1279516" y="3444258"/>
                </a:cubicBezTo>
                <a:cubicBezTo>
                  <a:pt x="1306948" y="3479818"/>
                  <a:pt x="1367908" y="3573290"/>
                  <a:pt x="1383148" y="3627138"/>
                </a:cubicBezTo>
                <a:cubicBezTo>
                  <a:pt x="1398388" y="3680986"/>
                  <a:pt x="1385180" y="3723658"/>
                  <a:pt x="1370956" y="3767346"/>
                </a:cubicBezTo>
                <a:cubicBezTo>
                  <a:pt x="1356732" y="3811034"/>
                  <a:pt x="1320156" y="3850658"/>
                  <a:pt x="1297804" y="3889266"/>
                </a:cubicBezTo>
                <a:cubicBezTo>
                  <a:pt x="1275452" y="3927874"/>
                  <a:pt x="1247004" y="3966482"/>
                  <a:pt x="1236844" y="3998994"/>
                </a:cubicBezTo>
                <a:cubicBezTo>
                  <a:pt x="1226684" y="4031506"/>
                  <a:pt x="1229732" y="4054874"/>
                  <a:pt x="1236844" y="4084338"/>
                </a:cubicBezTo>
                <a:cubicBezTo>
                  <a:pt x="1243956" y="4113802"/>
                  <a:pt x="1250052" y="4148346"/>
                  <a:pt x="1279516" y="4175778"/>
                </a:cubicBezTo>
                <a:cubicBezTo>
                  <a:pt x="1308980" y="4203210"/>
                  <a:pt x="1393308" y="4242834"/>
                  <a:pt x="1413628" y="424893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2990309" y="2849433"/>
            <a:ext cx="231210" cy="214417"/>
          </a:xfrm>
          <a:custGeom>
            <a:avLst/>
            <a:gdLst>
              <a:gd name="connsiteX0" fmla="*/ 231046 w 231210"/>
              <a:gd name="connsiteY0" fmla="*/ 30927 h 214417"/>
              <a:gd name="connsiteX1" fmla="*/ 162466 w 231210"/>
              <a:gd name="connsiteY1" fmla="*/ 4257 h 214417"/>
              <a:gd name="connsiteX2" fmla="*/ 135796 w 231210"/>
              <a:gd name="connsiteY2" fmla="*/ 9972 h 214417"/>
              <a:gd name="connsiteX3" fmla="*/ 93886 w 231210"/>
              <a:gd name="connsiteY3" fmla="*/ 447 h 214417"/>
              <a:gd name="connsiteX4" fmla="*/ 57691 w 231210"/>
              <a:gd name="connsiteY4" fmla="*/ 27117 h 214417"/>
              <a:gd name="connsiteX5" fmla="*/ 27211 w 231210"/>
              <a:gd name="connsiteY5" fmla="*/ 38547 h 214417"/>
              <a:gd name="connsiteX6" fmla="*/ 4351 w 231210"/>
              <a:gd name="connsiteY6" fmla="*/ 99507 h 214417"/>
              <a:gd name="connsiteX7" fmla="*/ 6256 w 231210"/>
              <a:gd name="connsiteY7" fmla="*/ 181422 h 214417"/>
              <a:gd name="connsiteX8" fmla="*/ 67216 w 231210"/>
              <a:gd name="connsiteY8" fmla="*/ 213807 h 214417"/>
              <a:gd name="connsiteX9" fmla="*/ 122461 w 231210"/>
              <a:gd name="connsiteY9" fmla="*/ 156657 h 214417"/>
              <a:gd name="connsiteX10" fmla="*/ 183421 w 231210"/>
              <a:gd name="connsiteY10" fmla="*/ 112842 h 214417"/>
              <a:gd name="connsiteX11" fmla="*/ 181516 w 231210"/>
              <a:gd name="connsiteY11" fmla="*/ 67122 h 214417"/>
              <a:gd name="connsiteX12" fmla="*/ 231046 w 231210"/>
              <a:gd name="connsiteY12" fmla="*/ 30927 h 214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1210" h="214417">
                <a:moveTo>
                  <a:pt x="231046" y="30927"/>
                </a:moveTo>
                <a:cubicBezTo>
                  <a:pt x="227871" y="20450"/>
                  <a:pt x="178341" y="7749"/>
                  <a:pt x="162466" y="4257"/>
                </a:cubicBezTo>
                <a:cubicBezTo>
                  <a:pt x="146591" y="765"/>
                  <a:pt x="147226" y="10607"/>
                  <a:pt x="135796" y="9972"/>
                </a:cubicBezTo>
                <a:cubicBezTo>
                  <a:pt x="124366" y="9337"/>
                  <a:pt x="106903" y="-2410"/>
                  <a:pt x="93886" y="447"/>
                </a:cubicBezTo>
                <a:cubicBezTo>
                  <a:pt x="80869" y="3304"/>
                  <a:pt x="68803" y="20767"/>
                  <a:pt x="57691" y="27117"/>
                </a:cubicBezTo>
                <a:cubicBezTo>
                  <a:pt x="46579" y="33467"/>
                  <a:pt x="36101" y="26482"/>
                  <a:pt x="27211" y="38547"/>
                </a:cubicBezTo>
                <a:cubicBezTo>
                  <a:pt x="18321" y="50612"/>
                  <a:pt x="7843" y="75695"/>
                  <a:pt x="4351" y="99507"/>
                </a:cubicBezTo>
                <a:cubicBezTo>
                  <a:pt x="858" y="123320"/>
                  <a:pt x="-4221" y="162372"/>
                  <a:pt x="6256" y="181422"/>
                </a:cubicBezTo>
                <a:cubicBezTo>
                  <a:pt x="16733" y="200472"/>
                  <a:pt x="47848" y="217935"/>
                  <a:pt x="67216" y="213807"/>
                </a:cubicBezTo>
                <a:cubicBezTo>
                  <a:pt x="86583" y="209680"/>
                  <a:pt x="103093" y="173485"/>
                  <a:pt x="122461" y="156657"/>
                </a:cubicBezTo>
                <a:cubicBezTo>
                  <a:pt x="141829" y="139829"/>
                  <a:pt x="173579" y="127764"/>
                  <a:pt x="183421" y="112842"/>
                </a:cubicBezTo>
                <a:cubicBezTo>
                  <a:pt x="193263" y="97920"/>
                  <a:pt x="172626" y="81409"/>
                  <a:pt x="181516" y="67122"/>
                </a:cubicBezTo>
                <a:cubicBezTo>
                  <a:pt x="190406" y="52835"/>
                  <a:pt x="234221" y="41404"/>
                  <a:pt x="231046" y="3092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4897232" y="3821894"/>
            <a:ext cx="598474" cy="642966"/>
          </a:xfrm>
          <a:custGeom>
            <a:avLst/>
            <a:gdLst>
              <a:gd name="connsiteX0" fmla="*/ 110539 w 599377"/>
              <a:gd name="connsiteY0" fmla="*/ 4298 h 640980"/>
              <a:gd name="connsiteX1" fmla="*/ 53389 w 599377"/>
              <a:gd name="connsiteY1" fmla="*/ 38588 h 640980"/>
              <a:gd name="connsiteX2" fmla="*/ 91489 w 599377"/>
              <a:gd name="connsiteY2" fmla="*/ 130028 h 640980"/>
              <a:gd name="connsiteX3" fmla="*/ 41959 w 599377"/>
              <a:gd name="connsiteY3" fmla="*/ 187178 h 640980"/>
              <a:gd name="connsiteX4" fmla="*/ 49 w 599377"/>
              <a:gd name="connsiteY4" fmla="*/ 301478 h 640980"/>
              <a:gd name="connsiteX5" fmla="*/ 38149 w 599377"/>
              <a:gd name="connsiteY5" fmla="*/ 377678 h 640980"/>
              <a:gd name="connsiteX6" fmla="*/ 201979 w 599377"/>
              <a:gd name="connsiteY6" fmla="*/ 533888 h 640980"/>
              <a:gd name="connsiteX7" fmla="*/ 274369 w 599377"/>
              <a:gd name="connsiteY7" fmla="*/ 640568 h 640980"/>
              <a:gd name="connsiteX8" fmla="*/ 373429 w 599377"/>
              <a:gd name="connsiteY8" fmla="*/ 568178 h 640980"/>
              <a:gd name="connsiteX9" fmla="*/ 407719 w 599377"/>
              <a:gd name="connsiteY9" fmla="*/ 503408 h 640980"/>
              <a:gd name="connsiteX10" fmla="*/ 598219 w 599377"/>
              <a:gd name="connsiteY10" fmla="*/ 431018 h 640980"/>
              <a:gd name="connsiteX11" fmla="*/ 480109 w 599377"/>
              <a:gd name="connsiteY11" fmla="*/ 255758 h 640980"/>
              <a:gd name="connsiteX12" fmla="*/ 327709 w 599377"/>
              <a:gd name="connsiteY12" fmla="*/ 130028 h 640980"/>
              <a:gd name="connsiteX13" fmla="*/ 110539 w 599377"/>
              <a:gd name="connsiteY13" fmla="*/ 4298 h 640980"/>
              <a:gd name="connsiteX0" fmla="*/ 110539 w 598474"/>
              <a:gd name="connsiteY0" fmla="*/ 4298 h 640980"/>
              <a:gd name="connsiteX1" fmla="*/ 53389 w 598474"/>
              <a:gd name="connsiteY1" fmla="*/ 38588 h 640980"/>
              <a:gd name="connsiteX2" fmla="*/ 91489 w 598474"/>
              <a:gd name="connsiteY2" fmla="*/ 130028 h 640980"/>
              <a:gd name="connsiteX3" fmla="*/ 41959 w 598474"/>
              <a:gd name="connsiteY3" fmla="*/ 187178 h 640980"/>
              <a:gd name="connsiteX4" fmla="*/ 49 w 598474"/>
              <a:gd name="connsiteY4" fmla="*/ 301478 h 640980"/>
              <a:gd name="connsiteX5" fmla="*/ 38149 w 598474"/>
              <a:gd name="connsiteY5" fmla="*/ 377678 h 640980"/>
              <a:gd name="connsiteX6" fmla="*/ 201979 w 598474"/>
              <a:gd name="connsiteY6" fmla="*/ 533888 h 640980"/>
              <a:gd name="connsiteX7" fmla="*/ 274369 w 598474"/>
              <a:gd name="connsiteY7" fmla="*/ 640568 h 640980"/>
              <a:gd name="connsiteX8" fmla="*/ 373429 w 598474"/>
              <a:gd name="connsiteY8" fmla="*/ 568178 h 640980"/>
              <a:gd name="connsiteX9" fmla="*/ 407719 w 598474"/>
              <a:gd name="connsiteY9" fmla="*/ 503408 h 640980"/>
              <a:gd name="connsiteX10" fmla="*/ 598219 w 598474"/>
              <a:gd name="connsiteY10" fmla="*/ 431018 h 640980"/>
              <a:gd name="connsiteX11" fmla="*/ 445819 w 598474"/>
              <a:gd name="connsiteY11" fmla="*/ 270998 h 640980"/>
              <a:gd name="connsiteX12" fmla="*/ 327709 w 598474"/>
              <a:gd name="connsiteY12" fmla="*/ 130028 h 640980"/>
              <a:gd name="connsiteX13" fmla="*/ 110539 w 598474"/>
              <a:gd name="connsiteY13" fmla="*/ 4298 h 640980"/>
              <a:gd name="connsiteX0" fmla="*/ 110539 w 598474"/>
              <a:gd name="connsiteY0" fmla="*/ 6284 h 642966"/>
              <a:gd name="connsiteX1" fmla="*/ 53389 w 598474"/>
              <a:gd name="connsiteY1" fmla="*/ 40574 h 642966"/>
              <a:gd name="connsiteX2" fmla="*/ 91489 w 598474"/>
              <a:gd name="connsiteY2" fmla="*/ 132014 h 642966"/>
              <a:gd name="connsiteX3" fmla="*/ 41959 w 598474"/>
              <a:gd name="connsiteY3" fmla="*/ 189164 h 642966"/>
              <a:gd name="connsiteX4" fmla="*/ 49 w 598474"/>
              <a:gd name="connsiteY4" fmla="*/ 303464 h 642966"/>
              <a:gd name="connsiteX5" fmla="*/ 38149 w 598474"/>
              <a:gd name="connsiteY5" fmla="*/ 379664 h 642966"/>
              <a:gd name="connsiteX6" fmla="*/ 201979 w 598474"/>
              <a:gd name="connsiteY6" fmla="*/ 535874 h 642966"/>
              <a:gd name="connsiteX7" fmla="*/ 274369 w 598474"/>
              <a:gd name="connsiteY7" fmla="*/ 642554 h 642966"/>
              <a:gd name="connsiteX8" fmla="*/ 373429 w 598474"/>
              <a:gd name="connsiteY8" fmla="*/ 570164 h 642966"/>
              <a:gd name="connsiteX9" fmla="*/ 407719 w 598474"/>
              <a:gd name="connsiteY9" fmla="*/ 505394 h 642966"/>
              <a:gd name="connsiteX10" fmla="*/ 598219 w 598474"/>
              <a:gd name="connsiteY10" fmla="*/ 433004 h 642966"/>
              <a:gd name="connsiteX11" fmla="*/ 445819 w 598474"/>
              <a:gd name="connsiteY11" fmla="*/ 272984 h 642966"/>
              <a:gd name="connsiteX12" fmla="*/ 301039 w 598474"/>
              <a:gd name="connsiteY12" fmla="*/ 162494 h 642966"/>
              <a:gd name="connsiteX13" fmla="*/ 110539 w 598474"/>
              <a:gd name="connsiteY13" fmla="*/ 6284 h 64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8474" h="642966">
                <a:moveTo>
                  <a:pt x="110539" y="6284"/>
                </a:moveTo>
                <a:cubicBezTo>
                  <a:pt x="69264" y="-14036"/>
                  <a:pt x="56564" y="19619"/>
                  <a:pt x="53389" y="40574"/>
                </a:cubicBezTo>
                <a:cubicBezTo>
                  <a:pt x="50214" y="61529"/>
                  <a:pt x="93394" y="107249"/>
                  <a:pt x="91489" y="132014"/>
                </a:cubicBezTo>
                <a:cubicBezTo>
                  <a:pt x="89584" y="156779"/>
                  <a:pt x="57199" y="160589"/>
                  <a:pt x="41959" y="189164"/>
                </a:cubicBezTo>
                <a:cubicBezTo>
                  <a:pt x="26719" y="217739"/>
                  <a:pt x="684" y="271714"/>
                  <a:pt x="49" y="303464"/>
                </a:cubicBezTo>
                <a:cubicBezTo>
                  <a:pt x="-586" y="335214"/>
                  <a:pt x="4494" y="340929"/>
                  <a:pt x="38149" y="379664"/>
                </a:cubicBezTo>
                <a:cubicBezTo>
                  <a:pt x="71804" y="418399"/>
                  <a:pt x="162609" y="492059"/>
                  <a:pt x="201979" y="535874"/>
                </a:cubicBezTo>
                <a:cubicBezTo>
                  <a:pt x="241349" y="579689"/>
                  <a:pt x="245794" y="636839"/>
                  <a:pt x="274369" y="642554"/>
                </a:cubicBezTo>
                <a:cubicBezTo>
                  <a:pt x="302944" y="648269"/>
                  <a:pt x="351204" y="593024"/>
                  <a:pt x="373429" y="570164"/>
                </a:cubicBezTo>
                <a:cubicBezTo>
                  <a:pt x="395654" y="547304"/>
                  <a:pt x="370254" y="528254"/>
                  <a:pt x="407719" y="505394"/>
                </a:cubicBezTo>
                <a:cubicBezTo>
                  <a:pt x="445184" y="482534"/>
                  <a:pt x="591869" y="471739"/>
                  <a:pt x="598219" y="433004"/>
                </a:cubicBezTo>
                <a:cubicBezTo>
                  <a:pt x="604569" y="394269"/>
                  <a:pt x="490904" y="323149"/>
                  <a:pt x="445819" y="272984"/>
                </a:cubicBezTo>
                <a:cubicBezTo>
                  <a:pt x="400734" y="222819"/>
                  <a:pt x="356919" y="206944"/>
                  <a:pt x="301039" y="162494"/>
                </a:cubicBezTo>
                <a:cubicBezTo>
                  <a:pt x="245159" y="118044"/>
                  <a:pt x="151814" y="26604"/>
                  <a:pt x="110539" y="6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5078647" y="4065300"/>
            <a:ext cx="182973" cy="205113"/>
          </a:xfrm>
          <a:custGeom>
            <a:avLst/>
            <a:gdLst>
              <a:gd name="connsiteX0" fmla="*/ 22943 w 182973"/>
              <a:gd name="connsiteY0" fmla="*/ 3780 h 205113"/>
              <a:gd name="connsiteX1" fmla="*/ 83 w 182973"/>
              <a:gd name="connsiteY1" fmla="*/ 114270 h 205113"/>
              <a:gd name="connsiteX2" fmla="*/ 26753 w 182973"/>
              <a:gd name="connsiteY2" fmla="*/ 198090 h 205113"/>
              <a:gd name="connsiteX3" fmla="*/ 129623 w 182973"/>
              <a:gd name="connsiteY3" fmla="*/ 190470 h 205113"/>
              <a:gd name="connsiteX4" fmla="*/ 182963 w 182973"/>
              <a:gd name="connsiteY4" fmla="*/ 110460 h 205113"/>
              <a:gd name="connsiteX5" fmla="*/ 125813 w 182973"/>
              <a:gd name="connsiteY5" fmla="*/ 34260 h 205113"/>
              <a:gd name="connsiteX6" fmla="*/ 22943 w 182973"/>
              <a:gd name="connsiteY6" fmla="*/ 3780 h 20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973" h="205113">
                <a:moveTo>
                  <a:pt x="22943" y="3780"/>
                </a:moveTo>
                <a:cubicBezTo>
                  <a:pt x="1988" y="17115"/>
                  <a:pt x="-552" y="81885"/>
                  <a:pt x="83" y="114270"/>
                </a:cubicBezTo>
                <a:cubicBezTo>
                  <a:pt x="718" y="146655"/>
                  <a:pt x="5163" y="185390"/>
                  <a:pt x="26753" y="198090"/>
                </a:cubicBezTo>
                <a:cubicBezTo>
                  <a:pt x="48343" y="210790"/>
                  <a:pt x="103588" y="205075"/>
                  <a:pt x="129623" y="190470"/>
                </a:cubicBezTo>
                <a:cubicBezTo>
                  <a:pt x="155658" y="175865"/>
                  <a:pt x="183598" y="136495"/>
                  <a:pt x="182963" y="110460"/>
                </a:cubicBezTo>
                <a:cubicBezTo>
                  <a:pt x="182328" y="84425"/>
                  <a:pt x="151213" y="53310"/>
                  <a:pt x="125813" y="34260"/>
                </a:cubicBezTo>
                <a:cubicBezTo>
                  <a:pt x="100413" y="15210"/>
                  <a:pt x="43898" y="-9555"/>
                  <a:pt x="22943" y="37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5144802" y="41400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ChangeAspect="1"/>
          </p:cNvSpPr>
          <p:nvPr/>
        </p:nvSpPr>
        <p:spPr>
          <a:xfrm>
            <a:off x="4916672" y="3578165"/>
            <a:ext cx="142311" cy="175895"/>
          </a:xfrm>
          <a:custGeom>
            <a:avLst/>
            <a:gdLst>
              <a:gd name="connsiteX0" fmla="*/ 79971 w 122814"/>
              <a:gd name="connsiteY0" fmla="*/ 39 h 152610"/>
              <a:gd name="connsiteX1" fmla="*/ 8534 w 122814"/>
              <a:gd name="connsiteY1" fmla="*/ 38139 h 152610"/>
              <a:gd name="connsiteX2" fmla="*/ 18059 w 122814"/>
              <a:gd name="connsiteY2" fmla="*/ 81001 h 152610"/>
              <a:gd name="connsiteX3" fmla="*/ 1390 w 122814"/>
              <a:gd name="connsiteY3" fmla="*/ 121483 h 152610"/>
              <a:gd name="connsiteX4" fmla="*/ 10915 w 122814"/>
              <a:gd name="connsiteY4" fmla="*/ 150058 h 152610"/>
              <a:gd name="connsiteX5" fmla="*/ 89496 w 122814"/>
              <a:gd name="connsiteY5" fmla="*/ 145295 h 152610"/>
              <a:gd name="connsiteX6" fmla="*/ 118071 w 122814"/>
              <a:gd name="connsiteY6" fmla="*/ 97670 h 152610"/>
              <a:gd name="connsiteX7" fmla="*/ 120452 w 122814"/>
              <a:gd name="connsiteY7" fmla="*/ 45283 h 152610"/>
              <a:gd name="connsiteX8" fmla="*/ 79971 w 122814"/>
              <a:gd name="connsiteY8" fmla="*/ 39 h 152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14" h="152610">
                <a:moveTo>
                  <a:pt x="79971" y="39"/>
                </a:moveTo>
                <a:cubicBezTo>
                  <a:pt x="61318" y="-1152"/>
                  <a:pt x="18853" y="24645"/>
                  <a:pt x="8534" y="38139"/>
                </a:cubicBezTo>
                <a:cubicBezTo>
                  <a:pt x="-1785" y="51633"/>
                  <a:pt x="19250" y="67110"/>
                  <a:pt x="18059" y="81001"/>
                </a:cubicBezTo>
                <a:cubicBezTo>
                  <a:pt x="16868" y="94892"/>
                  <a:pt x="2581" y="109974"/>
                  <a:pt x="1390" y="121483"/>
                </a:cubicBezTo>
                <a:cubicBezTo>
                  <a:pt x="199" y="132992"/>
                  <a:pt x="-3769" y="146089"/>
                  <a:pt x="10915" y="150058"/>
                </a:cubicBezTo>
                <a:cubicBezTo>
                  <a:pt x="25599" y="154027"/>
                  <a:pt x="71637" y="154026"/>
                  <a:pt x="89496" y="145295"/>
                </a:cubicBezTo>
                <a:cubicBezTo>
                  <a:pt x="107355" y="136564"/>
                  <a:pt x="112912" y="114339"/>
                  <a:pt x="118071" y="97670"/>
                </a:cubicBezTo>
                <a:cubicBezTo>
                  <a:pt x="123230" y="81001"/>
                  <a:pt x="124421" y="59174"/>
                  <a:pt x="120452" y="45283"/>
                </a:cubicBezTo>
                <a:cubicBezTo>
                  <a:pt x="116483" y="31392"/>
                  <a:pt x="98624" y="1230"/>
                  <a:pt x="79971" y="39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972450" y="366209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Freeform 165"/>
          <p:cNvSpPr/>
          <p:nvPr/>
        </p:nvSpPr>
        <p:spPr>
          <a:xfrm>
            <a:off x="234063" y="7667055"/>
            <a:ext cx="256043" cy="390042"/>
          </a:xfrm>
          <a:custGeom>
            <a:avLst/>
            <a:gdLst>
              <a:gd name="connsiteX0" fmla="*/ 8310 w 264101"/>
              <a:gd name="connsiteY0" fmla="*/ 32005 h 400521"/>
              <a:gd name="connsiteX1" fmla="*/ 113085 w 264101"/>
              <a:gd name="connsiteY1" fmla="*/ 14860 h 400521"/>
              <a:gd name="connsiteX2" fmla="*/ 200715 w 264101"/>
              <a:gd name="connsiteY2" fmla="*/ 12955 h 400521"/>
              <a:gd name="connsiteX3" fmla="*/ 254055 w 264101"/>
              <a:gd name="connsiteY3" fmla="*/ 45340 h 400521"/>
              <a:gd name="connsiteX4" fmla="*/ 263580 w 264101"/>
              <a:gd name="connsiteY4" fmla="*/ 79630 h 400521"/>
              <a:gd name="connsiteX5" fmla="*/ 246435 w 264101"/>
              <a:gd name="connsiteY5" fmla="*/ 146305 h 400521"/>
              <a:gd name="connsiteX6" fmla="*/ 202620 w 264101"/>
              <a:gd name="connsiteY6" fmla="*/ 212980 h 400521"/>
              <a:gd name="connsiteX7" fmla="*/ 153090 w 264101"/>
              <a:gd name="connsiteY7" fmla="*/ 283465 h 400521"/>
              <a:gd name="connsiteX8" fmla="*/ 95940 w 264101"/>
              <a:gd name="connsiteY8" fmla="*/ 312040 h 400521"/>
              <a:gd name="connsiteX9" fmla="*/ 15930 w 264101"/>
              <a:gd name="connsiteY9" fmla="*/ 388240 h 400521"/>
              <a:gd name="connsiteX10" fmla="*/ 8310 w 264101"/>
              <a:gd name="connsiteY10" fmla="*/ 32005 h 400521"/>
              <a:gd name="connsiteX0" fmla="*/ 252 w 256043"/>
              <a:gd name="connsiteY0" fmla="*/ 21526 h 390042"/>
              <a:gd name="connsiteX1" fmla="*/ 105027 w 256043"/>
              <a:gd name="connsiteY1" fmla="*/ 4381 h 390042"/>
              <a:gd name="connsiteX2" fmla="*/ 192657 w 256043"/>
              <a:gd name="connsiteY2" fmla="*/ 2476 h 390042"/>
              <a:gd name="connsiteX3" fmla="*/ 245997 w 256043"/>
              <a:gd name="connsiteY3" fmla="*/ 34861 h 390042"/>
              <a:gd name="connsiteX4" fmla="*/ 255522 w 256043"/>
              <a:gd name="connsiteY4" fmla="*/ 69151 h 390042"/>
              <a:gd name="connsiteX5" fmla="*/ 238377 w 256043"/>
              <a:gd name="connsiteY5" fmla="*/ 135826 h 390042"/>
              <a:gd name="connsiteX6" fmla="*/ 194562 w 256043"/>
              <a:gd name="connsiteY6" fmla="*/ 202501 h 390042"/>
              <a:gd name="connsiteX7" fmla="*/ 145032 w 256043"/>
              <a:gd name="connsiteY7" fmla="*/ 272986 h 390042"/>
              <a:gd name="connsiteX8" fmla="*/ 87882 w 256043"/>
              <a:gd name="connsiteY8" fmla="*/ 301561 h 390042"/>
              <a:gd name="connsiteX9" fmla="*/ 7872 w 256043"/>
              <a:gd name="connsiteY9" fmla="*/ 377761 h 390042"/>
              <a:gd name="connsiteX10" fmla="*/ 252 w 256043"/>
              <a:gd name="connsiteY10" fmla="*/ 21526 h 39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043" h="390042">
                <a:moveTo>
                  <a:pt x="252" y="21526"/>
                </a:moveTo>
                <a:cubicBezTo>
                  <a:pt x="-2605" y="20256"/>
                  <a:pt x="72960" y="7556"/>
                  <a:pt x="105027" y="4381"/>
                </a:cubicBezTo>
                <a:cubicBezTo>
                  <a:pt x="137094" y="1206"/>
                  <a:pt x="169162" y="-2604"/>
                  <a:pt x="192657" y="2476"/>
                </a:cubicBezTo>
                <a:cubicBezTo>
                  <a:pt x="216152" y="7556"/>
                  <a:pt x="235520" y="23749"/>
                  <a:pt x="245997" y="34861"/>
                </a:cubicBezTo>
                <a:cubicBezTo>
                  <a:pt x="256474" y="45973"/>
                  <a:pt x="256792" y="52324"/>
                  <a:pt x="255522" y="69151"/>
                </a:cubicBezTo>
                <a:cubicBezTo>
                  <a:pt x="254252" y="85978"/>
                  <a:pt x="248537" y="113601"/>
                  <a:pt x="238377" y="135826"/>
                </a:cubicBezTo>
                <a:cubicBezTo>
                  <a:pt x="228217" y="158051"/>
                  <a:pt x="210119" y="179641"/>
                  <a:pt x="194562" y="202501"/>
                </a:cubicBezTo>
                <a:cubicBezTo>
                  <a:pt x="179005" y="225361"/>
                  <a:pt x="162812" y="256476"/>
                  <a:pt x="145032" y="272986"/>
                </a:cubicBezTo>
                <a:cubicBezTo>
                  <a:pt x="127252" y="289496"/>
                  <a:pt x="110742" y="284099"/>
                  <a:pt x="87882" y="301561"/>
                </a:cubicBezTo>
                <a:cubicBezTo>
                  <a:pt x="65022" y="319023"/>
                  <a:pt x="21524" y="425703"/>
                  <a:pt x="7872" y="377761"/>
                </a:cubicBezTo>
                <a:cubicBezTo>
                  <a:pt x="-5780" y="329819"/>
                  <a:pt x="3109" y="22796"/>
                  <a:pt x="252" y="21526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Freeform 167"/>
          <p:cNvSpPr/>
          <p:nvPr/>
        </p:nvSpPr>
        <p:spPr>
          <a:xfrm>
            <a:off x="225731" y="7545455"/>
            <a:ext cx="442014" cy="600779"/>
          </a:xfrm>
          <a:custGeom>
            <a:avLst/>
            <a:gdLst>
              <a:gd name="connsiteX0" fmla="*/ 13030 w 447781"/>
              <a:gd name="connsiteY0" fmla="*/ 628515 h 659565"/>
              <a:gd name="connsiteX1" fmla="*/ 87325 w 447781"/>
              <a:gd name="connsiteY1" fmla="*/ 571365 h 659565"/>
              <a:gd name="connsiteX2" fmla="*/ 213055 w 447781"/>
              <a:gd name="connsiteY2" fmla="*/ 495165 h 659565"/>
              <a:gd name="connsiteX3" fmla="*/ 317830 w 447781"/>
              <a:gd name="connsiteY3" fmla="*/ 388485 h 659565"/>
              <a:gd name="connsiteX4" fmla="*/ 418795 w 447781"/>
              <a:gd name="connsiteY4" fmla="*/ 197985 h 659565"/>
              <a:gd name="connsiteX5" fmla="*/ 445465 w 447781"/>
              <a:gd name="connsiteY5" fmla="*/ 131310 h 659565"/>
              <a:gd name="connsiteX6" fmla="*/ 371170 w 447781"/>
              <a:gd name="connsiteY6" fmla="*/ 77970 h 659565"/>
              <a:gd name="connsiteX7" fmla="*/ 314020 w 447781"/>
              <a:gd name="connsiteY7" fmla="*/ 83685 h 659565"/>
              <a:gd name="connsiteX8" fmla="*/ 188290 w 447781"/>
              <a:gd name="connsiteY8" fmla="*/ 34155 h 659565"/>
              <a:gd name="connsiteX9" fmla="*/ 89230 w 447781"/>
              <a:gd name="connsiteY9" fmla="*/ 34155 h 659565"/>
              <a:gd name="connsiteX10" fmla="*/ 7315 w 447781"/>
              <a:gd name="connsiteY10" fmla="*/ 47490 h 659565"/>
              <a:gd name="connsiteX11" fmla="*/ 13030 w 447781"/>
              <a:gd name="connsiteY11" fmla="*/ 628515 h 659565"/>
              <a:gd name="connsiteX0" fmla="*/ 9816 w 444567"/>
              <a:gd name="connsiteY0" fmla="*/ 598575 h 629625"/>
              <a:gd name="connsiteX1" fmla="*/ 84111 w 444567"/>
              <a:gd name="connsiteY1" fmla="*/ 541425 h 629625"/>
              <a:gd name="connsiteX2" fmla="*/ 209841 w 444567"/>
              <a:gd name="connsiteY2" fmla="*/ 465225 h 629625"/>
              <a:gd name="connsiteX3" fmla="*/ 314616 w 444567"/>
              <a:gd name="connsiteY3" fmla="*/ 358545 h 629625"/>
              <a:gd name="connsiteX4" fmla="*/ 415581 w 444567"/>
              <a:gd name="connsiteY4" fmla="*/ 168045 h 629625"/>
              <a:gd name="connsiteX5" fmla="*/ 442251 w 444567"/>
              <a:gd name="connsiteY5" fmla="*/ 101370 h 629625"/>
              <a:gd name="connsiteX6" fmla="*/ 367956 w 444567"/>
              <a:gd name="connsiteY6" fmla="*/ 48030 h 629625"/>
              <a:gd name="connsiteX7" fmla="*/ 310806 w 444567"/>
              <a:gd name="connsiteY7" fmla="*/ 53745 h 629625"/>
              <a:gd name="connsiteX8" fmla="*/ 185076 w 444567"/>
              <a:gd name="connsiteY8" fmla="*/ 4215 h 629625"/>
              <a:gd name="connsiteX9" fmla="*/ 86016 w 444567"/>
              <a:gd name="connsiteY9" fmla="*/ 4215 h 629625"/>
              <a:gd name="connsiteX10" fmla="*/ 4101 w 444567"/>
              <a:gd name="connsiteY10" fmla="*/ 17550 h 629625"/>
              <a:gd name="connsiteX11" fmla="*/ 9816 w 444567"/>
              <a:gd name="connsiteY11" fmla="*/ 598575 h 629625"/>
              <a:gd name="connsiteX0" fmla="*/ 7263 w 442014"/>
              <a:gd name="connsiteY0" fmla="*/ 598575 h 600779"/>
              <a:gd name="connsiteX1" fmla="*/ 81558 w 442014"/>
              <a:gd name="connsiteY1" fmla="*/ 541425 h 600779"/>
              <a:gd name="connsiteX2" fmla="*/ 207288 w 442014"/>
              <a:gd name="connsiteY2" fmla="*/ 465225 h 600779"/>
              <a:gd name="connsiteX3" fmla="*/ 312063 w 442014"/>
              <a:gd name="connsiteY3" fmla="*/ 358545 h 600779"/>
              <a:gd name="connsiteX4" fmla="*/ 413028 w 442014"/>
              <a:gd name="connsiteY4" fmla="*/ 168045 h 600779"/>
              <a:gd name="connsiteX5" fmla="*/ 439698 w 442014"/>
              <a:gd name="connsiteY5" fmla="*/ 101370 h 600779"/>
              <a:gd name="connsiteX6" fmla="*/ 365403 w 442014"/>
              <a:gd name="connsiteY6" fmla="*/ 48030 h 600779"/>
              <a:gd name="connsiteX7" fmla="*/ 308253 w 442014"/>
              <a:gd name="connsiteY7" fmla="*/ 53745 h 600779"/>
              <a:gd name="connsiteX8" fmla="*/ 182523 w 442014"/>
              <a:gd name="connsiteY8" fmla="*/ 4215 h 600779"/>
              <a:gd name="connsiteX9" fmla="*/ 83463 w 442014"/>
              <a:gd name="connsiteY9" fmla="*/ 4215 h 600779"/>
              <a:gd name="connsiteX10" fmla="*/ 1548 w 442014"/>
              <a:gd name="connsiteY10" fmla="*/ 17550 h 600779"/>
              <a:gd name="connsiteX11" fmla="*/ 7263 w 442014"/>
              <a:gd name="connsiteY11" fmla="*/ 598575 h 60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014" h="600779">
                <a:moveTo>
                  <a:pt x="7263" y="598575"/>
                </a:moveTo>
                <a:cubicBezTo>
                  <a:pt x="9168" y="611592"/>
                  <a:pt x="48221" y="563650"/>
                  <a:pt x="81558" y="541425"/>
                </a:cubicBezTo>
                <a:cubicBezTo>
                  <a:pt x="114895" y="519200"/>
                  <a:pt x="168871" y="495705"/>
                  <a:pt x="207288" y="465225"/>
                </a:cubicBezTo>
                <a:cubicBezTo>
                  <a:pt x="245705" y="434745"/>
                  <a:pt x="277773" y="408075"/>
                  <a:pt x="312063" y="358545"/>
                </a:cubicBezTo>
                <a:cubicBezTo>
                  <a:pt x="346353" y="309015"/>
                  <a:pt x="391756" y="210907"/>
                  <a:pt x="413028" y="168045"/>
                </a:cubicBezTo>
                <a:cubicBezTo>
                  <a:pt x="434300" y="125183"/>
                  <a:pt x="447636" y="121372"/>
                  <a:pt x="439698" y="101370"/>
                </a:cubicBezTo>
                <a:cubicBezTo>
                  <a:pt x="431761" y="81367"/>
                  <a:pt x="387310" y="55967"/>
                  <a:pt x="365403" y="48030"/>
                </a:cubicBezTo>
                <a:cubicBezTo>
                  <a:pt x="343496" y="40093"/>
                  <a:pt x="338733" y="61047"/>
                  <a:pt x="308253" y="53745"/>
                </a:cubicBezTo>
                <a:cubicBezTo>
                  <a:pt x="277773" y="46442"/>
                  <a:pt x="219988" y="12470"/>
                  <a:pt x="182523" y="4215"/>
                </a:cubicBezTo>
                <a:cubicBezTo>
                  <a:pt x="145058" y="-4040"/>
                  <a:pt x="113625" y="1993"/>
                  <a:pt x="83463" y="4215"/>
                </a:cubicBezTo>
                <a:cubicBezTo>
                  <a:pt x="53301" y="6437"/>
                  <a:pt x="6628" y="13105"/>
                  <a:pt x="1548" y="17550"/>
                </a:cubicBezTo>
                <a:cubicBezTo>
                  <a:pt x="-3532" y="21995"/>
                  <a:pt x="5358" y="585558"/>
                  <a:pt x="7263" y="5985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 169"/>
          <p:cNvSpPr/>
          <p:nvPr/>
        </p:nvSpPr>
        <p:spPr>
          <a:xfrm>
            <a:off x="236160" y="7440331"/>
            <a:ext cx="561343" cy="863867"/>
          </a:xfrm>
          <a:custGeom>
            <a:avLst/>
            <a:gdLst>
              <a:gd name="connsiteX0" fmla="*/ 22224 w 566361"/>
              <a:gd name="connsiteY0" fmla="*/ 898493 h 946046"/>
              <a:gd name="connsiteX1" fmla="*/ 100329 w 566361"/>
              <a:gd name="connsiteY1" fmla="*/ 833723 h 946046"/>
              <a:gd name="connsiteX2" fmla="*/ 167004 w 566361"/>
              <a:gd name="connsiteY2" fmla="*/ 755618 h 946046"/>
              <a:gd name="connsiteX3" fmla="*/ 254634 w 566361"/>
              <a:gd name="connsiteY3" fmla="*/ 704183 h 946046"/>
              <a:gd name="connsiteX4" fmla="*/ 302259 w 566361"/>
              <a:gd name="connsiteY4" fmla="*/ 667988 h 946046"/>
              <a:gd name="connsiteX5" fmla="*/ 407034 w 566361"/>
              <a:gd name="connsiteY5" fmla="*/ 624173 h 946046"/>
              <a:gd name="connsiteX6" fmla="*/ 559434 w 566361"/>
              <a:gd name="connsiteY6" fmla="*/ 435578 h 946046"/>
              <a:gd name="connsiteX7" fmla="*/ 542289 w 566361"/>
              <a:gd name="connsiteY7" fmla="*/ 311753 h 946046"/>
              <a:gd name="connsiteX8" fmla="*/ 559434 w 566361"/>
              <a:gd name="connsiteY8" fmla="*/ 264128 h 946046"/>
              <a:gd name="connsiteX9" fmla="*/ 544194 w 566361"/>
              <a:gd name="connsiteY9" fmla="*/ 153638 h 946046"/>
              <a:gd name="connsiteX10" fmla="*/ 458469 w 566361"/>
              <a:gd name="connsiteY10" fmla="*/ 92678 h 946046"/>
              <a:gd name="connsiteX11" fmla="*/ 349884 w 566361"/>
              <a:gd name="connsiteY11" fmla="*/ 79343 h 946046"/>
              <a:gd name="connsiteX12" fmla="*/ 233679 w 566361"/>
              <a:gd name="connsiteY12" fmla="*/ 35528 h 946046"/>
              <a:gd name="connsiteX13" fmla="*/ 100329 w 566361"/>
              <a:gd name="connsiteY13" fmla="*/ 54578 h 946046"/>
              <a:gd name="connsiteX14" fmla="*/ 5079 w 566361"/>
              <a:gd name="connsiteY14" fmla="*/ 64103 h 946046"/>
              <a:gd name="connsiteX15" fmla="*/ 22224 w 566361"/>
              <a:gd name="connsiteY15" fmla="*/ 898493 h 946046"/>
              <a:gd name="connsiteX0" fmla="*/ 20615 w 564752"/>
              <a:gd name="connsiteY0" fmla="*/ 898493 h 898796"/>
              <a:gd name="connsiteX1" fmla="*/ 98720 w 564752"/>
              <a:gd name="connsiteY1" fmla="*/ 833723 h 898796"/>
              <a:gd name="connsiteX2" fmla="*/ 165395 w 564752"/>
              <a:gd name="connsiteY2" fmla="*/ 755618 h 898796"/>
              <a:gd name="connsiteX3" fmla="*/ 253025 w 564752"/>
              <a:gd name="connsiteY3" fmla="*/ 704183 h 898796"/>
              <a:gd name="connsiteX4" fmla="*/ 300650 w 564752"/>
              <a:gd name="connsiteY4" fmla="*/ 667988 h 898796"/>
              <a:gd name="connsiteX5" fmla="*/ 405425 w 564752"/>
              <a:gd name="connsiteY5" fmla="*/ 624173 h 898796"/>
              <a:gd name="connsiteX6" fmla="*/ 557825 w 564752"/>
              <a:gd name="connsiteY6" fmla="*/ 435578 h 898796"/>
              <a:gd name="connsiteX7" fmla="*/ 540680 w 564752"/>
              <a:gd name="connsiteY7" fmla="*/ 311753 h 898796"/>
              <a:gd name="connsiteX8" fmla="*/ 557825 w 564752"/>
              <a:gd name="connsiteY8" fmla="*/ 264128 h 898796"/>
              <a:gd name="connsiteX9" fmla="*/ 542585 w 564752"/>
              <a:gd name="connsiteY9" fmla="*/ 153638 h 898796"/>
              <a:gd name="connsiteX10" fmla="*/ 456860 w 564752"/>
              <a:gd name="connsiteY10" fmla="*/ 92678 h 898796"/>
              <a:gd name="connsiteX11" fmla="*/ 348275 w 564752"/>
              <a:gd name="connsiteY11" fmla="*/ 79343 h 898796"/>
              <a:gd name="connsiteX12" fmla="*/ 232070 w 564752"/>
              <a:gd name="connsiteY12" fmla="*/ 35528 h 898796"/>
              <a:gd name="connsiteX13" fmla="*/ 98720 w 564752"/>
              <a:gd name="connsiteY13" fmla="*/ 54578 h 898796"/>
              <a:gd name="connsiteX14" fmla="*/ 3470 w 564752"/>
              <a:gd name="connsiteY14" fmla="*/ 64103 h 898796"/>
              <a:gd name="connsiteX15" fmla="*/ 20615 w 564752"/>
              <a:gd name="connsiteY15" fmla="*/ 898493 h 898796"/>
              <a:gd name="connsiteX0" fmla="*/ 17206 w 561343"/>
              <a:gd name="connsiteY0" fmla="*/ 863564 h 863867"/>
              <a:gd name="connsiteX1" fmla="*/ 95311 w 561343"/>
              <a:gd name="connsiteY1" fmla="*/ 798794 h 863867"/>
              <a:gd name="connsiteX2" fmla="*/ 161986 w 561343"/>
              <a:gd name="connsiteY2" fmla="*/ 720689 h 863867"/>
              <a:gd name="connsiteX3" fmla="*/ 249616 w 561343"/>
              <a:gd name="connsiteY3" fmla="*/ 669254 h 863867"/>
              <a:gd name="connsiteX4" fmla="*/ 297241 w 561343"/>
              <a:gd name="connsiteY4" fmla="*/ 633059 h 863867"/>
              <a:gd name="connsiteX5" fmla="*/ 402016 w 561343"/>
              <a:gd name="connsiteY5" fmla="*/ 589244 h 863867"/>
              <a:gd name="connsiteX6" fmla="*/ 554416 w 561343"/>
              <a:gd name="connsiteY6" fmla="*/ 400649 h 863867"/>
              <a:gd name="connsiteX7" fmla="*/ 537271 w 561343"/>
              <a:gd name="connsiteY7" fmla="*/ 276824 h 863867"/>
              <a:gd name="connsiteX8" fmla="*/ 554416 w 561343"/>
              <a:gd name="connsiteY8" fmla="*/ 229199 h 863867"/>
              <a:gd name="connsiteX9" fmla="*/ 539176 w 561343"/>
              <a:gd name="connsiteY9" fmla="*/ 118709 h 863867"/>
              <a:gd name="connsiteX10" fmla="*/ 453451 w 561343"/>
              <a:gd name="connsiteY10" fmla="*/ 57749 h 863867"/>
              <a:gd name="connsiteX11" fmla="*/ 344866 w 561343"/>
              <a:gd name="connsiteY11" fmla="*/ 44414 h 863867"/>
              <a:gd name="connsiteX12" fmla="*/ 228661 w 561343"/>
              <a:gd name="connsiteY12" fmla="*/ 599 h 863867"/>
              <a:gd name="connsiteX13" fmla="*/ 95311 w 561343"/>
              <a:gd name="connsiteY13" fmla="*/ 19649 h 863867"/>
              <a:gd name="connsiteX14" fmla="*/ 61 w 561343"/>
              <a:gd name="connsiteY14" fmla="*/ 29174 h 863867"/>
              <a:gd name="connsiteX15" fmla="*/ 17206 w 561343"/>
              <a:gd name="connsiteY15" fmla="*/ 863564 h 863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1343" h="863867">
                <a:moveTo>
                  <a:pt x="17206" y="863564"/>
                </a:moveTo>
                <a:cubicBezTo>
                  <a:pt x="19746" y="868009"/>
                  <a:pt x="71181" y="822606"/>
                  <a:pt x="95311" y="798794"/>
                </a:cubicBezTo>
                <a:cubicBezTo>
                  <a:pt x="119441" y="774982"/>
                  <a:pt x="136269" y="742279"/>
                  <a:pt x="161986" y="720689"/>
                </a:cubicBezTo>
                <a:cubicBezTo>
                  <a:pt x="187704" y="699099"/>
                  <a:pt x="227074" y="683859"/>
                  <a:pt x="249616" y="669254"/>
                </a:cubicBezTo>
                <a:cubicBezTo>
                  <a:pt x="272158" y="654649"/>
                  <a:pt x="271841" y="646394"/>
                  <a:pt x="297241" y="633059"/>
                </a:cubicBezTo>
                <a:cubicBezTo>
                  <a:pt x="322641" y="619724"/>
                  <a:pt x="359154" y="627979"/>
                  <a:pt x="402016" y="589244"/>
                </a:cubicBezTo>
                <a:cubicBezTo>
                  <a:pt x="444878" y="550509"/>
                  <a:pt x="531874" y="452719"/>
                  <a:pt x="554416" y="400649"/>
                </a:cubicBezTo>
                <a:cubicBezTo>
                  <a:pt x="576959" y="348579"/>
                  <a:pt x="537271" y="305399"/>
                  <a:pt x="537271" y="276824"/>
                </a:cubicBezTo>
                <a:cubicBezTo>
                  <a:pt x="537271" y="248249"/>
                  <a:pt x="554099" y="255551"/>
                  <a:pt x="554416" y="229199"/>
                </a:cubicBezTo>
                <a:cubicBezTo>
                  <a:pt x="554733" y="202847"/>
                  <a:pt x="556003" y="147284"/>
                  <a:pt x="539176" y="118709"/>
                </a:cubicBezTo>
                <a:cubicBezTo>
                  <a:pt x="522349" y="90134"/>
                  <a:pt x="485836" y="70131"/>
                  <a:pt x="453451" y="57749"/>
                </a:cubicBezTo>
                <a:cubicBezTo>
                  <a:pt x="421066" y="45367"/>
                  <a:pt x="382331" y="53939"/>
                  <a:pt x="344866" y="44414"/>
                </a:cubicBezTo>
                <a:cubicBezTo>
                  <a:pt x="307401" y="34889"/>
                  <a:pt x="270254" y="4726"/>
                  <a:pt x="228661" y="599"/>
                </a:cubicBezTo>
                <a:cubicBezTo>
                  <a:pt x="187069" y="-3529"/>
                  <a:pt x="133411" y="14886"/>
                  <a:pt x="95311" y="19649"/>
                </a:cubicBezTo>
                <a:cubicBezTo>
                  <a:pt x="57211" y="24411"/>
                  <a:pt x="-2162" y="15839"/>
                  <a:pt x="61" y="29174"/>
                </a:cubicBezTo>
                <a:cubicBezTo>
                  <a:pt x="2284" y="42509"/>
                  <a:pt x="14666" y="859119"/>
                  <a:pt x="17206" y="86356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 170"/>
          <p:cNvSpPr/>
          <p:nvPr/>
        </p:nvSpPr>
        <p:spPr>
          <a:xfrm>
            <a:off x="236132" y="7402315"/>
            <a:ext cx="739824" cy="989223"/>
          </a:xfrm>
          <a:custGeom>
            <a:avLst/>
            <a:gdLst>
              <a:gd name="connsiteX0" fmla="*/ 17018 w 745324"/>
              <a:gd name="connsiteY0" fmla="*/ 1038854 h 1091623"/>
              <a:gd name="connsiteX1" fmla="*/ 106553 w 745324"/>
              <a:gd name="connsiteY1" fmla="*/ 953129 h 1091623"/>
              <a:gd name="connsiteX2" fmla="*/ 199898 w 745324"/>
              <a:gd name="connsiteY2" fmla="*/ 854069 h 1091623"/>
              <a:gd name="connsiteX3" fmla="*/ 276098 w 745324"/>
              <a:gd name="connsiteY3" fmla="*/ 810254 h 1091623"/>
              <a:gd name="connsiteX4" fmla="*/ 308483 w 745324"/>
              <a:gd name="connsiteY4" fmla="*/ 775964 h 1091623"/>
              <a:gd name="connsiteX5" fmla="*/ 405638 w 745324"/>
              <a:gd name="connsiteY5" fmla="*/ 758819 h 1091623"/>
              <a:gd name="connsiteX6" fmla="*/ 531368 w 745324"/>
              <a:gd name="connsiteY6" fmla="*/ 673094 h 1091623"/>
              <a:gd name="connsiteX7" fmla="*/ 742823 w 745324"/>
              <a:gd name="connsiteY7" fmla="*/ 473069 h 1091623"/>
              <a:gd name="connsiteX8" fmla="*/ 643763 w 745324"/>
              <a:gd name="connsiteY8" fmla="*/ 377819 h 1091623"/>
              <a:gd name="connsiteX9" fmla="*/ 586613 w 745324"/>
              <a:gd name="connsiteY9" fmla="*/ 145409 h 1091623"/>
              <a:gd name="connsiteX10" fmla="*/ 438023 w 745324"/>
              <a:gd name="connsiteY10" fmla="*/ 82544 h 1091623"/>
              <a:gd name="connsiteX11" fmla="*/ 279908 w 745324"/>
              <a:gd name="connsiteY11" fmla="*/ 50159 h 1091623"/>
              <a:gd name="connsiteX12" fmla="*/ 89408 w 745324"/>
              <a:gd name="connsiteY12" fmla="*/ 63494 h 1091623"/>
              <a:gd name="connsiteX13" fmla="*/ 5588 w 745324"/>
              <a:gd name="connsiteY13" fmla="*/ 74924 h 1091623"/>
              <a:gd name="connsiteX14" fmla="*/ 17018 w 745324"/>
              <a:gd name="connsiteY14" fmla="*/ 1038854 h 1091623"/>
              <a:gd name="connsiteX0" fmla="*/ 12810 w 741116"/>
              <a:gd name="connsiteY0" fmla="*/ 989210 h 1041979"/>
              <a:gd name="connsiteX1" fmla="*/ 102345 w 741116"/>
              <a:gd name="connsiteY1" fmla="*/ 903485 h 1041979"/>
              <a:gd name="connsiteX2" fmla="*/ 195690 w 741116"/>
              <a:gd name="connsiteY2" fmla="*/ 804425 h 1041979"/>
              <a:gd name="connsiteX3" fmla="*/ 271890 w 741116"/>
              <a:gd name="connsiteY3" fmla="*/ 760610 h 1041979"/>
              <a:gd name="connsiteX4" fmla="*/ 304275 w 741116"/>
              <a:gd name="connsiteY4" fmla="*/ 726320 h 1041979"/>
              <a:gd name="connsiteX5" fmla="*/ 401430 w 741116"/>
              <a:gd name="connsiteY5" fmla="*/ 709175 h 1041979"/>
              <a:gd name="connsiteX6" fmla="*/ 527160 w 741116"/>
              <a:gd name="connsiteY6" fmla="*/ 623450 h 1041979"/>
              <a:gd name="connsiteX7" fmla="*/ 738615 w 741116"/>
              <a:gd name="connsiteY7" fmla="*/ 423425 h 1041979"/>
              <a:gd name="connsiteX8" fmla="*/ 639555 w 741116"/>
              <a:gd name="connsiteY8" fmla="*/ 328175 h 1041979"/>
              <a:gd name="connsiteX9" fmla="*/ 582405 w 741116"/>
              <a:gd name="connsiteY9" fmla="*/ 95765 h 1041979"/>
              <a:gd name="connsiteX10" fmla="*/ 433815 w 741116"/>
              <a:gd name="connsiteY10" fmla="*/ 32900 h 1041979"/>
              <a:gd name="connsiteX11" fmla="*/ 275700 w 741116"/>
              <a:gd name="connsiteY11" fmla="*/ 515 h 1041979"/>
              <a:gd name="connsiteX12" fmla="*/ 85200 w 741116"/>
              <a:gd name="connsiteY12" fmla="*/ 13850 h 1041979"/>
              <a:gd name="connsiteX13" fmla="*/ 1380 w 741116"/>
              <a:gd name="connsiteY13" fmla="*/ 25280 h 1041979"/>
              <a:gd name="connsiteX14" fmla="*/ 12810 w 741116"/>
              <a:gd name="connsiteY14" fmla="*/ 989210 h 1041979"/>
              <a:gd name="connsiteX0" fmla="*/ 11518 w 739824"/>
              <a:gd name="connsiteY0" fmla="*/ 989210 h 989223"/>
              <a:gd name="connsiteX1" fmla="*/ 101053 w 739824"/>
              <a:gd name="connsiteY1" fmla="*/ 903485 h 989223"/>
              <a:gd name="connsiteX2" fmla="*/ 194398 w 739824"/>
              <a:gd name="connsiteY2" fmla="*/ 804425 h 989223"/>
              <a:gd name="connsiteX3" fmla="*/ 270598 w 739824"/>
              <a:gd name="connsiteY3" fmla="*/ 760610 h 989223"/>
              <a:gd name="connsiteX4" fmla="*/ 302983 w 739824"/>
              <a:gd name="connsiteY4" fmla="*/ 726320 h 989223"/>
              <a:gd name="connsiteX5" fmla="*/ 400138 w 739824"/>
              <a:gd name="connsiteY5" fmla="*/ 709175 h 989223"/>
              <a:gd name="connsiteX6" fmla="*/ 525868 w 739824"/>
              <a:gd name="connsiteY6" fmla="*/ 623450 h 989223"/>
              <a:gd name="connsiteX7" fmla="*/ 737323 w 739824"/>
              <a:gd name="connsiteY7" fmla="*/ 423425 h 989223"/>
              <a:gd name="connsiteX8" fmla="*/ 638263 w 739824"/>
              <a:gd name="connsiteY8" fmla="*/ 328175 h 989223"/>
              <a:gd name="connsiteX9" fmla="*/ 581113 w 739824"/>
              <a:gd name="connsiteY9" fmla="*/ 95765 h 989223"/>
              <a:gd name="connsiteX10" fmla="*/ 432523 w 739824"/>
              <a:gd name="connsiteY10" fmla="*/ 32900 h 989223"/>
              <a:gd name="connsiteX11" fmla="*/ 274408 w 739824"/>
              <a:gd name="connsiteY11" fmla="*/ 515 h 989223"/>
              <a:gd name="connsiteX12" fmla="*/ 83908 w 739824"/>
              <a:gd name="connsiteY12" fmla="*/ 13850 h 989223"/>
              <a:gd name="connsiteX13" fmla="*/ 88 w 739824"/>
              <a:gd name="connsiteY13" fmla="*/ 25280 h 989223"/>
              <a:gd name="connsiteX14" fmla="*/ 11518 w 739824"/>
              <a:gd name="connsiteY14" fmla="*/ 989210 h 9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9824" h="989223">
                <a:moveTo>
                  <a:pt x="11518" y="989210"/>
                </a:moveTo>
                <a:cubicBezTo>
                  <a:pt x="11201" y="985083"/>
                  <a:pt x="70573" y="934282"/>
                  <a:pt x="101053" y="903485"/>
                </a:cubicBezTo>
                <a:cubicBezTo>
                  <a:pt x="131533" y="872688"/>
                  <a:pt x="166141" y="828237"/>
                  <a:pt x="194398" y="804425"/>
                </a:cubicBezTo>
                <a:cubicBezTo>
                  <a:pt x="222656" y="780612"/>
                  <a:pt x="252501" y="773627"/>
                  <a:pt x="270598" y="760610"/>
                </a:cubicBezTo>
                <a:cubicBezTo>
                  <a:pt x="288695" y="747593"/>
                  <a:pt x="281393" y="734892"/>
                  <a:pt x="302983" y="726320"/>
                </a:cubicBezTo>
                <a:cubicBezTo>
                  <a:pt x="324573" y="717748"/>
                  <a:pt x="362991" y="726320"/>
                  <a:pt x="400138" y="709175"/>
                </a:cubicBezTo>
                <a:cubicBezTo>
                  <a:pt x="437285" y="692030"/>
                  <a:pt x="469671" y="671075"/>
                  <a:pt x="525868" y="623450"/>
                </a:cubicBezTo>
                <a:cubicBezTo>
                  <a:pt x="582065" y="575825"/>
                  <a:pt x="718591" y="472637"/>
                  <a:pt x="737323" y="423425"/>
                </a:cubicBezTo>
                <a:cubicBezTo>
                  <a:pt x="756055" y="374213"/>
                  <a:pt x="664298" y="382785"/>
                  <a:pt x="638263" y="328175"/>
                </a:cubicBezTo>
                <a:cubicBezTo>
                  <a:pt x="612228" y="273565"/>
                  <a:pt x="615403" y="144977"/>
                  <a:pt x="581113" y="95765"/>
                </a:cubicBezTo>
                <a:cubicBezTo>
                  <a:pt x="546823" y="46553"/>
                  <a:pt x="483641" y="48775"/>
                  <a:pt x="432523" y="32900"/>
                </a:cubicBezTo>
                <a:cubicBezTo>
                  <a:pt x="381406" y="17025"/>
                  <a:pt x="332510" y="3690"/>
                  <a:pt x="274408" y="515"/>
                </a:cubicBezTo>
                <a:cubicBezTo>
                  <a:pt x="216306" y="-2660"/>
                  <a:pt x="129628" y="9722"/>
                  <a:pt x="83908" y="13850"/>
                </a:cubicBezTo>
                <a:cubicBezTo>
                  <a:pt x="38188" y="17977"/>
                  <a:pt x="1358" y="21470"/>
                  <a:pt x="88" y="25280"/>
                </a:cubicBezTo>
                <a:cubicBezTo>
                  <a:pt x="-1182" y="29090"/>
                  <a:pt x="11835" y="993337"/>
                  <a:pt x="11518" y="9892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 171"/>
          <p:cNvSpPr/>
          <p:nvPr/>
        </p:nvSpPr>
        <p:spPr>
          <a:xfrm>
            <a:off x="229642" y="7343454"/>
            <a:ext cx="849069" cy="1366215"/>
          </a:xfrm>
          <a:custGeom>
            <a:avLst/>
            <a:gdLst>
              <a:gd name="connsiteX0" fmla="*/ 13194 w 851875"/>
              <a:gd name="connsiteY0" fmla="*/ 1437024 h 1540141"/>
              <a:gd name="connsiteX1" fmla="*/ 77964 w 851875"/>
              <a:gd name="connsiteY1" fmla="*/ 1435119 h 1540141"/>
              <a:gd name="connsiteX2" fmla="*/ 135114 w 851875"/>
              <a:gd name="connsiteY2" fmla="*/ 1320819 h 1540141"/>
              <a:gd name="connsiteX3" fmla="*/ 91299 w 851875"/>
              <a:gd name="connsiteY3" fmla="*/ 1160799 h 1540141"/>
              <a:gd name="connsiteX4" fmla="*/ 266559 w 851875"/>
              <a:gd name="connsiteY4" fmla="*/ 964584 h 1540141"/>
              <a:gd name="connsiteX5" fmla="*/ 519924 w 851875"/>
              <a:gd name="connsiteY5" fmla="*/ 848379 h 1540141"/>
              <a:gd name="connsiteX6" fmla="*/ 674229 w 851875"/>
              <a:gd name="connsiteY6" fmla="*/ 732174 h 1540141"/>
              <a:gd name="connsiteX7" fmla="*/ 794244 w 851875"/>
              <a:gd name="connsiteY7" fmla="*/ 636924 h 1540141"/>
              <a:gd name="connsiteX8" fmla="*/ 849489 w 851875"/>
              <a:gd name="connsiteY8" fmla="*/ 560724 h 1540141"/>
              <a:gd name="connsiteX9" fmla="*/ 719949 w 851875"/>
              <a:gd name="connsiteY9" fmla="*/ 410229 h 1540141"/>
              <a:gd name="connsiteX10" fmla="*/ 630414 w 851875"/>
              <a:gd name="connsiteY10" fmla="*/ 196869 h 1540141"/>
              <a:gd name="connsiteX11" fmla="*/ 479919 w 851875"/>
              <a:gd name="connsiteY11" fmla="*/ 132099 h 1540141"/>
              <a:gd name="connsiteX12" fmla="*/ 317994 w 851875"/>
              <a:gd name="connsiteY12" fmla="*/ 86379 h 1540141"/>
              <a:gd name="connsiteX13" fmla="*/ 226554 w 851875"/>
              <a:gd name="connsiteY13" fmla="*/ 88284 h 1540141"/>
              <a:gd name="connsiteX14" fmla="*/ 135114 w 851875"/>
              <a:gd name="connsiteY14" fmla="*/ 120669 h 1540141"/>
              <a:gd name="connsiteX15" fmla="*/ 62724 w 851875"/>
              <a:gd name="connsiteY15" fmla="*/ 114954 h 1540141"/>
              <a:gd name="connsiteX16" fmla="*/ 3669 w 851875"/>
              <a:gd name="connsiteY16" fmla="*/ 95904 h 1540141"/>
              <a:gd name="connsiteX17" fmla="*/ 13194 w 851875"/>
              <a:gd name="connsiteY17" fmla="*/ 1437024 h 1540141"/>
              <a:gd name="connsiteX0" fmla="*/ 10388 w 849069"/>
              <a:gd name="connsiteY0" fmla="*/ 1354776 h 1457893"/>
              <a:gd name="connsiteX1" fmla="*/ 75158 w 849069"/>
              <a:gd name="connsiteY1" fmla="*/ 1352871 h 1457893"/>
              <a:gd name="connsiteX2" fmla="*/ 132308 w 849069"/>
              <a:gd name="connsiteY2" fmla="*/ 1238571 h 1457893"/>
              <a:gd name="connsiteX3" fmla="*/ 88493 w 849069"/>
              <a:gd name="connsiteY3" fmla="*/ 1078551 h 1457893"/>
              <a:gd name="connsiteX4" fmla="*/ 263753 w 849069"/>
              <a:gd name="connsiteY4" fmla="*/ 882336 h 1457893"/>
              <a:gd name="connsiteX5" fmla="*/ 517118 w 849069"/>
              <a:gd name="connsiteY5" fmla="*/ 766131 h 1457893"/>
              <a:gd name="connsiteX6" fmla="*/ 671423 w 849069"/>
              <a:gd name="connsiteY6" fmla="*/ 649926 h 1457893"/>
              <a:gd name="connsiteX7" fmla="*/ 791438 w 849069"/>
              <a:gd name="connsiteY7" fmla="*/ 554676 h 1457893"/>
              <a:gd name="connsiteX8" fmla="*/ 846683 w 849069"/>
              <a:gd name="connsiteY8" fmla="*/ 478476 h 1457893"/>
              <a:gd name="connsiteX9" fmla="*/ 717143 w 849069"/>
              <a:gd name="connsiteY9" fmla="*/ 327981 h 1457893"/>
              <a:gd name="connsiteX10" fmla="*/ 627608 w 849069"/>
              <a:gd name="connsiteY10" fmla="*/ 114621 h 1457893"/>
              <a:gd name="connsiteX11" fmla="*/ 477113 w 849069"/>
              <a:gd name="connsiteY11" fmla="*/ 49851 h 1457893"/>
              <a:gd name="connsiteX12" fmla="*/ 315188 w 849069"/>
              <a:gd name="connsiteY12" fmla="*/ 4131 h 1457893"/>
              <a:gd name="connsiteX13" fmla="*/ 223748 w 849069"/>
              <a:gd name="connsiteY13" fmla="*/ 6036 h 1457893"/>
              <a:gd name="connsiteX14" fmla="*/ 132308 w 849069"/>
              <a:gd name="connsiteY14" fmla="*/ 38421 h 1457893"/>
              <a:gd name="connsiteX15" fmla="*/ 59918 w 849069"/>
              <a:gd name="connsiteY15" fmla="*/ 32706 h 1457893"/>
              <a:gd name="connsiteX16" fmla="*/ 863 w 849069"/>
              <a:gd name="connsiteY16" fmla="*/ 13656 h 1457893"/>
              <a:gd name="connsiteX17" fmla="*/ 10388 w 849069"/>
              <a:gd name="connsiteY17" fmla="*/ 1354776 h 1457893"/>
              <a:gd name="connsiteX0" fmla="*/ 10388 w 849069"/>
              <a:gd name="connsiteY0" fmla="*/ 1354776 h 1366215"/>
              <a:gd name="connsiteX1" fmla="*/ 75158 w 849069"/>
              <a:gd name="connsiteY1" fmla="*/ 1352871 h 1366215"/>
              <a:gd name="connsiteX2" fmla="*/ 132308 w 849069"/>
              <a:gd name="connsiteY2" fmla="*/ 1238571 h 1366215"/>
              <a:gd name="connsiteX3" fmla="*/ 88493 w 849069"/>
              <a:gd name="connsiteY3" fmla="*/ 1078551 h 1366215"/>
              <a:gd name="connsiteX4" fmla="*/ 263753 w 849069"/>
              <a:gd name="connsiteY4" fmla="*/ 882336 h 1366215"/>
              <a:gd name="connsiteX5" fmla="*/ 517118 w 849069"/>
              <a:gd name="connsiteY5" fmla="*/ 766131 h 1366215"/>
              <a:gd name="connsiteX6" fmla="*/ 671423 w 849069"/>
              <a:gd name="connsiteY6" fmla="*/ 649926 h 1366215"/>
              <a:gd name="connsiteX7" fmla="*/ 791438 w 849069"/>
              <a:gd name="connsiteY7" fmla="*/ 554676 h 1366215"/>
              <a:gd name="connsiteX8" fmla="*/ 846683 w 849069"/>
              <a:gd name="connsiteY8" fmla="*/ 478476 h 1366215"/>
              <a:gd name="connsiteX9" fmla="*/ 717143 w 849069"/>
              <a:gd name="connsiteY9" fmla="*/ 327981 h 1366215"/>
              <a:gd name="connsiteX10" fmla="*/ 627608 w 849069"/>
              <a:gd name="connsiteY10" fmla="*/ 114621 h 1366215"/>
              <a:gd name="connsiteX11" fmla="*/ 477113 w 849069"/>
              <a:gd name="connsiteY11" fmla="*/ 49851 h 1366215"/>
              <a:gd name="connsiteX12" fmla="*/ 315188 w 849069"/>
              <a:gd name="connsiteY12" fmla="*/ 4131 h 1366215"/>
              <a:gd name="connsiteX13" fmla="*/ 223748 w 849069"/>
              <a:gd name="connsiteY13" fmla="*/ 6036 h 1366215"/>
              <a:gd name="connsiteX14" fmla="*/ 132308 w 849069"/>
              <a:gd name="connsiteY14" fmla="*/ 38421 h 1366215"/>
              <a:gd name="connsiteX15" fmla="*/ 59918 w 849069"/>
              <a:gd name="connsiteY15" fmla="*/ 32706 h 1366215"/>
              <a:gd name="connsiteX16" fmla="*/ 863 w 849069"/>
              <a:gd name="connsiteY16" fmla="*/ 13656 h 1366215"/>
              <a:gd name="connsiteX17" fmla="*/ 10388 w 849069"/>
              <a:gd name="connsiteY17" fmla="*/ 1354776 h 136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49069" h="1366215">
                <a:moveTo>
                  <a:pt x="10388" y="1354776"/>
                </a:moveTo>
                <a:cubicBezTo>
                  <a:pt x="18960" y="1368428"/>
                  <a:pt x="54838" y="1372238"/>
                  <a:pt x="75158" y="1352871"/>
                </a:cubicBezTo>
                <a:cubicBezTo>
                  <a:pt x="95478" y="1333504"/>
                  <a:pt x="130086" y="1284291"/>
                  <a:pt x="132308" y="1238571"/>
                </a:cubicBezTo>
                <a:cubicBezTo>
                  <a:pt x="134530" y="1192851"/>
                  <a:pt x="66586" y="1137923"/>
                  <a:pt x="88493" y="1078551"/>
                </a:cubicBezTo>
                <a:cubicBezTo>
                  <a:pt x="110400" y="1019179"/>
                  <a:pt x="192316" y="934406"/>
                  <a:pt x="263753" y="882336"/>
                </a:cubicBezTo>
                <a:cubicBezTo>
                  <a:pt x="335190" y="830266"/>
                  <a:pt x="449173" y="804866"/>
                  <a:pt x="517118" y="766131"/>
                </a:cubicBezTo>
                <a:cubicBezTo>
                  <a:pt x="585063" y="727396"/>
                  <a:pt x="625703" y="685168"/>
                  <a:pt x="671423" y="649926"/>
                </a:cubicBezTo>
                <a:cubicBezTo>
                  <a:pt x="717143" y="614684"/>
                  <a:pt x="762228" y="583251"/>
                  <a:pt x="791438" y="554676"/>
                </a:cubicBezTo>
                <a:cubicBezTo>
                  <a:pt x="820648" y="526101"/>
                  <a:pt x="859066" y="516258"/>
                  <a:pt x="846683" y="478476"/>
                </a:cubicBezTo>
                <a:cubicBezTo>
                  <a:pt x="834301" y="440693"/>
                  <a:pt x="753656" y="388624"/>
                  <a:pt x="717143" y="327981"/>
                </a:cubicBezTo>
                <a:cubicBezTo>
                  <a:pt x="680630" y="267338"/>
                  <a:pt x="667613" y="160976"/>
                  <a:pt x="627608" y="114621"/>
                </a:cubicBezTo>
                <a:cubicBezTo>
                  <a:pt x="587603" y="68266"/>
                  <a:pt x="529183" y="68266"/>
                  <a:pt x="477113" y="49851"/>
                </a:cubicBezTo>
                <a:cubicBezTo>
                  <a:pt x="425043" y="31436"/>
                  <a:pt x="357416" y="11433"/>
                  <a:pt x="315188" y="4131"/>
                </a:cubicBezTo>
                <a:cubicBezTo>
                  <a:pt x="272961" y="-3172"/>
                  <a:pt x="254228" y="321"/>
                  <a:pt x="223748" y="6036"/>
                </a:cubicBezTo>
                <a:cubicBezTo>
                  <a:pt x="193268" y="11751"/>
                  <a:pt x="159613" y="33976"/>
                  <a:pt x="132308" y="38421"/>
                </a:cubicBezTo>
                <a:cubicBezTo>
                  <a:pt x="105003" y="42866"/>
                  <a:pt x="81826" y="36833"/>
                  <a:pt x="59918" y="32706"/>
                </a:cubicBezTo>
                <a:cubicBezTo>
                  <a:pt x="38011" y="28578"/>
                  <a:pt x="-6757" y="15879"/>
                  <a:pt x="863" y="13656"/>
                </a:cubicBezTo>
                <a:cubicBezTo>
                  <a:pt x="8483" y="11433"/>
                  <a:pt x="1816" y="1341124"/>
                  <a:pt x="10388" y="135477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Freeform 175"/>
          <p:cNvSpPr/>
          <p:nvPr/>
        </p:nvSpPr>
        <p:spPr>
          <a:xfrm>
            <a:off x="233096" y="7294520"/>
            <a:ext cx="927049" cy="1508042"/>
          </a:xfrm>
          <a:custGeom>
            <a:avLst/>
            <a:gdLst>
              <a:gd name="connsiteX0" fmla="*/ 14576 w 935117"/>
              <a:gd name="connsiteY0" fmla="*/ 1588576 h 1708733"/>
              <a:gd name="connsiteX1" fmla="*/ 106016 w 935117"/>
              <a:gd name="connsiteY1" fmla="*/ 1603816 h 1708733"/>
              <a:gd name="connsiteX2" fmla="*/ 205076 w 935117"/>
              <a:gd name="connsiteY2" fmla="*/ 1464116 h 1708733"/>
              <a:gd name="connsiteX3" fmla="*/ 174596 w 935117"/>
              <a:gd name="connsiteY3" fmla="*/ 1296476 h 1708733"/>
              <a:gd name="connsiteX4" fmla="*/ 192376 w 935117"/>
              <a:gd name="connsiteY4" fmla="*/ 1189796 h 1708733"/>
              <a:gd name="connsiteX5" fmla="*/ 291436 w 935117"/>
              <a:gd name="connsiteY5" fmla="*/ 1095816 h 1708733"/>
              <a:gd name="connsiteX6" fmla="*/ 413356 w 935117"/>
              <a:gd name="connsiteY6" fmla="*/ 1070416 h 1708733"/>
              <a:gd name="connsiteX7" fmla="*/ 540356 w 935117"/>
              <a:gd name="connsiteY7" fmla="*/ 976436 h 1708733"/>
              <a:gd name="connsiteX8" fmla="*/ 758796 w 935117"/>
              <a:gd name="connsiteY8" fmla="*/ 806256 h 1708733"/>
              <a:gd name="connsiteX9" fmla="*/ 878176 w 935117"/>
              <a:gd name="connsiteY9" fmla="*/ 702116 h 1708733"/>
              <a:gd name="connsiteX10" fmla="*/ 901036 w 935117"/>
              <a:gd name="connsiteY10" fmla="*/ 651316 h 1708733"/>
              <a:gd name="connsiteX11" fmla="*/ 926436 w 935117"/>
              <a:gd name="connsiteY11" fmla="*/ 605596 h 1708733"/>
              <a:gd name="connsiteX12" fmla="*/ 916276 w 935117"/>
              <a:gd name="connsiteY12" fmla="*/ 544636 h 1708733"/>
              <a:gd name="connsiteX13" fmla="*/ 725776 w 935117"/>
              <a:gd name="connsiteY13" fmla="*/ 382076 h 1708733"/>
              <a:gd name="connsiteX14" fmla="*/ 695296 w 935117"/>
              <a:gd name="connsiteY14" fmla="*/ 275396 h 1708733"/>
              <a:gd name="connsiteX15" fmla="*/ 647036 w 935117"/>
              <a:gd name="connsiteY15" fmla="*/ 214436 h 1708733"/>
              <a:gd name="connsiteX16" fmla="*/ 471776 w 935117"/>
              <a:gd name="connsiteY16" fmla="*/ 148396 h 1708733"/>
              <a:gd name="connsiteX17" fmla="*/ 332076 w 935117"/>
              <a:gd name="connsiteY17" fmla="*/ 122996 h 1708733"/>
              <a:gd name="connsiteX18" fmla="*/ 238096 w 935117"/>
              <a:gd name="connsiteY18" fmla="*/ 112836 h 1708733"/>
              <a:gd name="connsiteX19" fmla="*/ 133956 w 935117"/>
              <a:gd name="connsiteY19" fmla="*/ 125536 h 1708733"/>
              <a:gd name="connsiteX20" fmla="*/ 55216 w 935117"/>
              <a:gd name="connsiteY20" fmla="*/ 122996 h 1708733"/>
              <a:gd name="connsiteX21" fmla="*/ 4416 w 935117"/>
              <a:gd name="connsiteY21" fmla="*/ 105216 h 1708733"/>
              <a:gd name="connsiteX22" fmla="*/ 14576 w 935117"/>
              <a:gd name="connsiteY22" fmla="*/ 1588576 h 1708733"/>
              <a:gd name="connsiteX0" fmla="*/ 12932 w 933473"/>
              <a:gd name="connsiteY0" fmla="*/ 1588576 h 1610358"/>
              <a:gd name="connsiteX1" fmla="*/ 104372 w 933473"/>
              <a:gd name="connsiteY1" fmla="*/ 1603816 h 1610358"/>
              <a:gd name="connsiteX2" fmla="*/ 203432 w 933473"/>
              <a:gd name="connsiteY2" fmla="*/ 1464116 h 1610358"/>
              <a:gd name="connsiteX3" fmla="*/ 172952 w 933473"/>
              <a:gd name="connsiteY3" fmla="*/ 1296476 h 1610358"/>
              <a:gd name="connsiteX4" fmla="*/ 190732 w 933473"/>
              <a:gd name="connsiteY4" fmla="*/ 1189796 h 1610358"/>
              <a:gd name="connsiteX5" fmla="*/ 289792 w 933473"/>
              <a:gd name="connsiteY5" fmla="*/ 1095816 h 1610358"/>
              <a:gd name="connsiteX6" fmla="*/ 411712 w 933473"/>
              <a:gd name="connsiteY6" fmla="*/ 1070416 h 1610358"/>
              <a:gd name="connsiteX7" fmla="*/ 538712 w 933473"/>
              <a:gd name="connsiteY7" fmla="*/ 976436 h 1610358"/>
              <a:gd name="connsiteX8" fmla="*/ 757152 w 933473"/>
              <a:gd name="connsiteY8" fmla="*/ 806256 h 1610358"/>
              <a:gd name="connsiteX9" fmla="*/ 876532 w 933473"/>
              <a:gd name="connsiteY9" fmla="*/ 702116 h 1610358"/>
              <a:gd name="connsiteX10" fmla="*/ 899392 w 933473"/>
              <a:gd name="connsiteY10" fmla="*/ 651316 h 1610358"/>
              <a:gd name="connsiteX11" fmla="*/ 924792 w 933473"/>
              <a:gd name="connsiteY11" fmla="*/ 605596 h 1610358"/>
              <a:gd name="connsiteX12" fmla="*/ 914632 w 933473"/>
              <a:gd name="connsiteY12" fmla="*/ 544636 h 1610358"/>
              <a:gd name="connsiteX13" fmla="*/ 724132 w 933473"/>
              <a:gd name="connsiteY13" fmla="*/ 382076 h 1610358"/>
              <a:gd name="connsiteX14" fmla="*/ 693652 w 933473"/>
              <a:gd name="connsiteY14" fmla="*/ 275396 h 1610358"/>
              <a:gd name="connsiteX15" fmla="*/ 645392 w 933473"/>
              <a:gd name="connsiteY15" fmla="*/ 214436 h 1610358"/>
              <a:gd name="connsiteX16" fmla="*/ 470132 w 933473"/>
              <a:gd name="connsiteY16" fmla="*/ 148396 h 1610358"/>
              <a:gd name="connsiteX17" fmla="*/ 330432 w 933473"/>
              <a:gd name="connsiteY17" fmla="*/ 122996 h 1610358"/>
              <a:gd name="connsiteX18" fmla="*/ 236452 w 933473"/>
              <a:gd name="connsiteY18" fmla="*/ 112836 h 1610358"/>
              <a:gd name="connsiteX19" fmla="*/ 132312 w 933473"/>
              <a:gd name="connsiteY19" fmla="*/ 125536 h 1610358"/>
              <a:gd name="connsiteX20" fmla="*/ 53572 w 933473"/>
              <a:gd name="connsiteY20" fmla="*/ 122996 h 1610358"/>
              <a:gd name="connsiteX21" fmla="*/ 2772 w 933473"/>
              <a:gd name="connsiteY21" fmla="*/ 105216 h 1610358"/>
              <a:gd name="connsiteX22" fmla="*/ 12932 w 933473"/>
              <a:gd name="connsiteY22" fmla="*/ 1588576 h 1610358"/>
              <a:gd name="connsiteX0" fmla="*/ 10744 w 931285"/>
              <a:gd name="connsiteY0" fmla="*/ 1486260 h 1508042"/>
              <a:gd name="connsiteX1" fmla="*/ 102184 w 931285"/>
              <a:gd name="connsiteY1" fmla="*/ 1501500 h 1508042"/>
              <a:gd name="connsiteX2" fmla="*/ 201244 w 931285"/>
              <a:gd name="connsiteY2" fmla="*/ 1361800 h 1508042"/>
              <a:gd name="connsiteX3" fmla="*/ 170764 w 931285"/>
              <a:gd name="connsiteY3" fmla="*/ 1194160 h 1508042"/>
              <a:gd name="connsiteX4" fmla="*/ 188544 w 931285"/>
              <a:gd name="connsiteY4" fmla="*/ 1087480 h 1508042"/>
              <a:gd name="connsiteX5" fmla="*/ 287604 w 931285"/>
              <a:gd name="connsiteY5" fmla="*/ 993500 h 1508042"/>
              <a:gd name="connsiteX6" fmla="*/ 409524 w 931285"/>
              <a:gd name="connsiteY6" fmla="*/ 968100 h 1508042"/>
              <a:gd name="connsiteX7" fmla="*/ 536524 w 931285"/>
              <a:gd name="connsiteY7" fmla="*/ 874120 h 1508042"/>
              <a:gd name="connsiteX8" fmla="*/ 754964 w 931285"/>
              <a:gd name="connsiteY8" fmla="*/ 703940 h 1508042"/>
              <a:gd name="connsiteX9" fmla="*/ 874344 w 931285"/>
              <a:gd name="connsiteY9" fmla="*/ 599800 h 1508042"/>
              <a:gd name="connsiteX10" fmla="*/ 897204 w 931285"/>
              <a:gd name="connsiteY10" fmla="*/ 549000 h 1508042"/>
              <a:gd name="connsiteX11" fmla="*/ 922604 w 931285"/>
              <a:gd name="connsiteY11" fmla="*/ 503280 h 1508042"/>
              <a:gd name="connsiteX12" fmla="*/ 912444 w 931285"/>
              <a:gd name="connsiteY12" fmla="*/ 442320 h 1508042"/>
              <a:gd name="connsiteX13" fmla="*/ 721944 w 931285"/>
              <a:gd name="connsiteY13" fmla="*/ 279760 h 1508042"/>
              <a:gd name="connsiteX14" fmla="*/ 691464 w 931285"/>
              <a:gd name="connsiteY14" fmla="*/ 173080 h 1508042"/>
              <a:gd name="connsiteX15" fmla="*/ 643204 w 931285"/>
              <a:gd name="connsiteY15" fmla="*/ 112120 h 1508042"/>
              <a:gd name="connsiteX16" fmla="*/ 467944 w 931285"/>
              <a:gd name="connsiteY16" fmla="*/ 46080 h 1508042"/>
              <a:gd name="connsiteX17" fmla="*/ 328244 w 931285"/>
              <a:gd name="connsiteY17" fmla="*/ 20680 h 1508042"/>
              <a:gd name="connsiteX18" fmla="*/ 234264 w 931285"/>
              <a:gd name="connsiteY18" fmla="*/ 10520 h 1508042"/>
              <a:gd name="connsiteX19" fmla="*/ 130124 w 931285"/>
              <a:gd name="connsiteY19" fmla="*/ 23220 h 1508042"/>
              <a:gd name="connsiteX20" fmla="*/ 51384 w 931285"/>
              <a:gd name="connsiteY20" fmla="*/ 20680 h 1508042"/>
              <a:gd name="connsiteX21" fmla="*/ 584 w 931285"/>
              <a:gd name="connsiteY21" fmla="*/ 2900 h 1508042"/>
              <a:gd name="connsiteX22" fmla="*/ 10744 w 931285"/>
              <a:gd name="connsiteY22" fmla="*/ 1486260 h 1508042"/>
              <a:gd name="connsiteX0" fmla="*/ 10744 w 927049"/>
              <a:gd name="connsiteY0" fmla="*/ 1486260 h 1508042"/>
              <a:gd name="connsiteX1" fmla="*/ 102184 w 927049"/>
              <a:gd name="connsiteY1" fmla="*/ 1501500 h 1508042"/>
              <a:gd name="connsiteX2" fmla="*/ 201244 w 927049"/>
              <a:gd name="connsiteY2" fmla="*/ 1361800 h 1508042"/>
              <a:gd name="connsiteX3" fmla="*/ 170764 w 927049"/>
              <a:gd name="connsiteY3" fmla="*/ 1194160 h 1508042"/>
              <a:gd name="connsiteX4" fmla="*/ 188544 w 927049"/>
              <a:gd name="connsiteY4" fmla="*/ 1087480 h 1508042"/>
              <a:gd name="connsiteX5" fmla="*/ 287604 w 927049"/>
              <a:gd name="connsiteY5" fmla="*/ 993500 h 1508042"/>
              <a:gd name="connsiteX6" fmla="*/ 409524 w 927049"/>
              <a:gd name="connsiteY6" fmla="*/ 968100 h 1508042"/>
              <a:gd name="connsiteX7" fmla="*/ 536524 w 927049"/>
              <a:gd name="connsiteY7" fmla="*/ 874120 h 1508042"/>
              <a:gd name="connsiteX8" fmla="*/ 754964 w 927049"/>
              <a:gd name="connsiteY8" fmla="*/ 703940 h 1508042"/>
              <a:gd name="connsiteX9" fmla="*/ 874344 w 927049"/>
              <a:gd name="connsiteY9" fmla="*/ 599800 h 1508042"/>
              <a:gd name="connsiteX10" fmla="*/ 897204 w 927049"/>
              <a:gd name="connsiteY10" fmla="*/ 549000 h 1508042"/>
              <a:gd name="connsiteX11" fmla="*/ 922604 w 927049"/>
              <a:gd name="connsiteY11" fmla="*/ 503280 h 1508042"/>
              <a:gd name="connsiteX12" fmla="*/ 912444 w 927049"/>
              <a:gd name="connsiteY12" fmla="*/ 442320 h 1508042"/>
              <a:gd name="connsiteX13" fmla="*/ 785444 w 927049"/>
              <a:gd name="connsiteY13" fmla="*/ 386440 h 1508042"/>
              <a:gd name="connsiteX14" fmla="*/ 721944 w 927049"/>
              <a:gd name="connsiteY14" fmla="*/ 279760 h 1508042"/>
              <a:gd name="connsiteX15" fmla="*/ 691464 w 927049"/>
              <a:gd name="connsiteY15" fmla="*/ 173080 h 1508042"/>
              <a:gd name="connsiteX16" fmla="*/ 643204 w 927049"/>
              <a:gd name="connsiteY16" fmla="*/ 112120 h 1508042"/>
              <a:gd name="connsiteX17" fmla="*/ 467944 w 927049"/>
              <a:gd name="connsiteY17" fmla="*/ 46080 h 1508042"/>
              <a:gd name="connsiteX18" fmla="*/ 328244 w 927049"/>
              <a:gd name="connsiteY18" fmla="*/ 20680 h 1508042"/>
              <a:gd name="connsiteX19" fmla="*/ 234264 w 927049"/>
              <a:gd name="connsiteY19" fmla="*/ 10520 h 1508042"/>
              <a:gd name="connsiteX20" fmla="*/ 130124 w 927049"/>
              <a:gd name="connsiteY20" fmla="*/ 23220 h 1508042"/>
              <a:gd name="connsiteX21" fmla="*/ 51384 w 927049"/>
              <a:gd name="connsiteY21" fmla="*/ 20680 h 1508042"/>
              <a:gd name="connsiteX22" fmla="*/ 584 w 927049"/>
              <a:gd name="connsiteY22" fmla="*/ 2900 h 1508042"/>
              <a:gd name="connsiteX23" fmla="*/ 10744 w 927049"/>
              <a:gd name="connsiteY23" fmla="*/ 1486260 h 150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27049" h="1508042">
                <a:moveTo>
                  <a:pt x="10744" y="1486260"/>
                </a:moveTo>
                <a:cubicBezTo>
                  <a:pt x="20057" y="1487107"/>
                  <a:pt x="70434" y="1522243"/>
                  <a:pt x="102184" y="1501500"/>
                </a:cubicBezTo>
                <a:cubicBezTo>
                  <a:pt x="133934" y="1480757"/>
                  <a:pt x="189814" y="1413023"/>
                  <a:pt x="201244" y="1361800"/>
                </a:cubicBezTo>
                <a:cubicBezTo>
                  <a:pt x="212674" y="1310577"/>
                  <a:pt x="172881" y="1239880"/>
                  <a:pt x="170764" y="1194160"/>
                </a:cubicBezTo>
                <a:cubicBezTo>
                  <a:pt x="168647" y="1148440"/>
                  <a:pt x="169071" y="1120923"/>
                  <a:pt x="188544" y="1087480"/>
                </a:cubicBezTo>
                <a:cubicBezTo>
                  <a:pt x="208017" y="1054037"/>
                  <a:pt x="250774" y="1013397"/>
                  <a:pt x="287604" y="993500"/>
                </a:cubicBezTo>
                <a:cubicBezTo>
                  <a:pt x="324434" y="973603"/>
                  <a:pt x="368037" y="987997"/>
                  <a:pt x="409524" y="968100"/>
                </a:cubicBezTo>
                <a:cubicBezTo>
                  <a:pt x="451011" y="948203"/>
                  <a:pt x="478951" y="918147"/>
                  <a:pt x="536524" y="874120"/>
                </a:cubicBezTo>
                <a:cubicBezTo>
                  <a:pt x="594097" y="830093"/>
                  <a:pt x="698661" y="749660"/>
                  <a:pt x="754964" y="703940"/>
                </a:cubicBezTo>
                <a:cubicBezTo>
                  <a:pt x="811267" y="658220"/>
                  <a:pt x="850637" y="625623"/>
                  <a:pt x="874344" y="599800"/>
                </a:cubicBezTo>
                <a:cubicBezTo>
                  <a:pt x="898051" y="573977"/>
                  <a:pt x="889161" y="565087"/>
                  <a:pt x="897204" y="549000"/>
                </a:cubicBezTo>
                <a:cubicBezTo>
                  <a:pt x="905247" y="532913"/>
                  <a:pt x="920064" y="521060"/>
                  <a:pt x="922604" y="503280"/>
                </a:cubicBezTo>
                <a:cubicBezTo>
                  <a:pt x="925144" y="485500"/>
                  <a:pt x="935304" y="461793"/>
                  <a:pt x="912444" y="442320"/>
                </a:cubicBezTo>
                <a:cubicBezTo>
                  <a:pt x="889584" y="422847"/>
                  <a:pt x="817194" y="413533"/>
                  <a:pt x="785444" y="386440"/>
                </a:cubicBezTo>
                <a:cubicBezTo>
                  <a:pt x="753694" y="359347"/>
                  <a:pt x="737607" y="315320"/>
                  <a:pt x="721944" y="279760"/>
                </a:cubicBezTo>
                <a:cubicBezTo>
                  <a:pt x="706281" y="244200"/>
                  <a:pt x="704587" y="201020"/>
                  <a:pt x="691464" y="173080"/>
                </a:cubicBezTo>
                <a:cubicBezTo>
                  <a:pt x="678341" y="145140"/>
                  <a:pt x="680457" y="133287"/>
                  <a:pt x="643204" y="112120"/>
                </a:cubicBezTo>
                <a:cubicBezTo>
                  <a:pt x="605951" y="90953"/>
                  <a:pt x="520437" y="61320"/>
                  <a:pt x="467944" y="46080"/>
                </a:cubicBezTo>
                <a:cubicBezTo>
                  <a:pt x="415451" y="30840"/>
                  <a:pt x="367191" y="26607"/>
                  <a:pt x="328244" y="20680"/>
                </a:cubicBezTo>
                <a:cubicBezTo>
                  <a:pt x="289297" y="14753"/>
                  <a:pt x="267284" y="10097"/>
                  <a:pt x="234264" y="10520"/>
                </a:cubicBezTo>
                <a:cubicBezTo>
                  <a:pt x="201244" y="10943"/>
                  <a:pt x="160604" y="21527"/>
                  <a:pt x="130124" y="23220"/>
                </a:cubicBezTo>
                <a:cubicBezTo>
                  <a:pt x="99644" y="24913"/>
                  <a:pt x="72974" y="24067"/>
                  <a:pt x="51384" y="20680"/>
                </a:cubicBezTo>
                <a:cubicBezTo>
                  <a:pt x="29794" y="17293"/>
                  <a:pt x="-4919" y="-8530"/>
                  <a:pt x="584" y="2900"/>
                </a:cubicBezTo>
                <a:cubicBezTo>
                  <a:pt x="6087" y="14330"/>
                  <a:pt x="1431" y="1485413"/>
                  <a:pt x="10744" y="148626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Freeform 163"/>
          <p:cNvSpPr/>
          <p:nvPr/>
        </p:nvSpPr>
        <p:spPr>
          <a:xfrm>
            <a:off x="224244" y="7780020"/>
            <a:ext cx="107760" cy="143040"/>
          </a:xfrm>
          <a:custGeom>
            <a:avLst/>
            <a:gdLst>
              <a:gd name="connsiteX0" fmla="*/ 2451 w 107760"/>
              <a:gd name="connsiteY0" fmla="*/ 20955 h 143040"/>
              <a:gd name="connsiteX1" fmla="*/ 61506 w 107760"/>
              <a:gd name="connsiteY1" fmla="*/ 15240 h 143040"/>
              <a:gd name="connsiteX2" fmla="*/ 82461 w 107760"/>
              <a:gd name="connsiteY2" fmla="*/ 0 h 143040"/>
              <a:gd name="connsiteX3" fmla="*/ 101511 w 107760"/>
              <a:gd name="connsiteY3" fmla="*/ 15240 h 143040"/>
              <a:gd name="connsiteX4" fmla="*/ 107226 w 107760"/>
              <a:gd name="connsiteY4" fmla="*/ 51435 h 143040"/>
              <a:gd name="connsiteX5" fmla="*/ 90081 w 107760"/>
              <a:gd name="connsiteY5" fmla="*/ 89535 h 143040"/>
              <a:gd name="connsiteX6" fmla="*/ 72936 w 107760"/>
              <a:gd name="connsiteY6" fmla="*/ 93345 h 143040"/>
              <a:gd name="connsiteX7" fmla="*/ 63411 w 107760"/>
              <a:gd name="connsiteY7" fmla="*/ 121920 h 143040"/>
              <a:gd name="connsiteX8" fmla="*/ 15786 w 107760"/>
              <a:gd name="connsiteY8" fmla="*/ 137160 h 143040"/>
              <a:gd name="connsiteX9" fmla="*/ 2451 w 107760"/>
              <a:gd name="connsiteY9" fmla="*/ 20955 h 143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760" h="143040">
                <a:moveTo>
                  <a:pt x="2451" y="20955"/>
                </a:moveTo>
                <a:cubicBezTo>
                  <a:pt x="10071" y="635"/>
                  <a:pt x="48171" y="18732"/>
                  <a:pt x="61506" y="15240"/>
                </a:cubicBezTo>
                <a:cubicBezTo>
                  <a:pt x="74841" y="11748"/>
                  <a:pt x="75794" y="0"/>
                  <a:pt x="82461" y="0"/>
                </a:cubicBezTo>
                <a:cubicBezTo>
                  <a:pt x="89128" y="0"/>
                  <a:pt x="97384" y="6667"/>
                  <a:pt x="101511" y="15240"/>
                </a:cubicBezTo>
                <a:cubicBezTo>
                  <a:pt x="105639" y="23813"/>
                  <a:pt x="109131" y="39053"/>
                  <a:pt x="107226" y="51435"/>
                </a:cubicBezTo>
                <a:cubicBezTo>
                  <a:pt x="105321" y="63817"/>
                  <a:pt x="95796" y="82550"/>
                  <a:pt x="90081" y="89535"/>
                </a:cubicBezTo>
                <a:cubicBezTo>
                  <a:pt x="84366" y="96520"/>
                  <a:pt x="77381" y="87948"/>
                  <a:pt x="72936" y="93345"/>
                </a:cubicBezTo>
                <a:cubicBezTo>
                  <a:pt x="68491" y="98743"/>
                  <a:pt x="72936" y="114617"/>
                  <a:pt x="63411" y="121920"/>
                </a:cubicBezTo>
                <a:cubicBezTo>
                  <a:pt x="53886" y="129223"/>
                  <a:pt x="24994" y="154305"/>
                  <a:pt x="15786" y="137160"/>
                </a:cubicBezTo>
                <a:cubicBezTo>
                  <a:pt x="6579" y="120015"/>
                  <a:pt x="-5169" y="41275"/>
                  <a:pt x="2451" y="2095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227254" y="7715020"/>
            <a:ext cx="199116" cy="264983"/>
          </a:xfrm>
          <a:custGeom>
            <a:avLst/>
            <a:gdLst>
              <a:gd name="connsiteX0" fmla="*/ 12776 w 199116"/>
              <a:gd name="connsiteY0" fmla="*/ 255500 h 264983"/>
              <a:gd name="connsiteX1" fmla="*/ 88976 w 199116"/>
              <a:gd name="connsiteY1" fmla="*/ 215495 h 264983"/>
              <a:gd name="connsiteX2" fmla="*/ 144221 w 199116"/>
              <a:gd name="connsiteY2" fmla="*/ 173585 h 264983"/>
              <a:gd name="connsiteX3" fmla="*/ 195656 w 199116"/>
              <a:gd name="connsiteY3" fmla="*/ 103100 h 264983"/>
              <a:gd name="connsiteX4" fmla="*/ 189941 w 199116"/>
              <a:gd name="connsiteY4" fmla="*/ 26900 h 264983"/>
              <a:gd name="connsiteX5" fmla="*/ 153746 w 199116"/>
              <a:gd name="connsiteY5" fmla="*/ 4040 h 264983"/>
              <a:gd name="connsiteX6" fmla="*/ 100406 w 199116"/>
              <a:gd name="connsiteY6" fmla="*/ 5945 h 264983"/>
              <a:gd name="connsiteX7" fmla="*/ 8966 w 199116"/>
              <a:gd name="connsiteY7" fmla="*/ 23090 h 264983"/>
              <a:gd name="connsiteX8" fmla="*/ 12776 w 199116"/>
              <a:gd name="connsiteY8" fmla="*/ 255500 h 26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16" h="264983">
                <a:moveTo>
                  <a:pt x="12776" y="255500"/>
                </a:moveTo>
                <a:cubicBezTo>
                  <a:pt x="26111" y="287568"/>
                  <a:pt x="67068" y="229148"/>
                  <a:pt x="88976" y="215495"/>
                </a:cubicBezTo>
                <a:cubicBezTo>
                  <a:pt x="110884" y="201842"/>
                  <a:pt x="126441" y="192317"/>
                  <a:pt x="144221" y="173585"/>
                </a:cubicBezTo>
                <a:cubicBezTo>
                  <a:pt x="162001" y="154852"/>
                  <a:pt x="188036" y="127547"/>
                  <a:pt x="195656" y="103100"/>
                </a:cubicBezTo>
                <a:cubicBezTo>
                  <a:pt x="203276" y="78653"/>
                  <a:pt x="196926" y="43410"/>
                  <a:pt x="189941" y="26900"/>
                </a:cubicBezTo>
                <a:cubicBezTo>
                  <a:pt x="182956" y="10390"/>
                  <a:pt x="168669" y="7532"/>
                  <a:pt x="153746" y="4040"/>
                </a:cubicBezTo>
                <a:cubicBezTo>
                  <a:pt x="138824" y="547"/>
                  <a:pt x="124536" y="2770"/>
                  <a:pt x="100406" y="5945"/>
                </a:cubicBezTo>
                <a:cubicBezTo>
                  <a:pt x="76276" y="9120"/>
                  <a:pt x="23888" y="-18185"/>
                  <a:pt x="8966" y="23090"/>
                </a:cubicBezTo>
                <a:cubicBezTo>
                  <a:pt x="-5956" y="64365"/>
                  <a:pt x="-559" y="223432"/>
                  <a:pt x="12776" y="25550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Oval 162"/>
          <p:cNvSpPr/>
          <p:nvPr/>
        </p:nvSpPr>
        <p:spPr>
          <a:xfrm>
            <a:off x="276616" y="7818353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Freeform 197"/>
          <p:cNvSpPr/>
          <p:nvPr/>
        </p:nvSpPr>
        <p:spPr>
          <a:xfrm>
            <a:off x="236157" y="3765407"/>
            <a:ext cx="413984" cy="1389523"/>
          </a:xfrm>
          <a:custGeom>
            <a:avLst/>
            <a:gdLst>
              <a:gd name="connsiteX0" fmla="*/ 4511 w 433672"/>
              <a:gd name="connsiteY0" fmla="*/ 1393333 h 1393333"/>
              <a:gd name="connsiteX1" fmla="*/ 122621 w 433672"/>
              <a:gd name="connsiteY1" fmla="*/ 1271413 h 1393333"/>
              <a:gd name="connsiteX2" fmla="*/ 202631 w 433672"/>
              <a:gd name="connsiteY2" fmla="*/ 1134253 h 1393333"/>
              <a:gd name="connsiteX3" fmla="*/ 244541 w 433672"/>
              <a:gd name="connsiteY3" fmla="*/ 901843 h 1393333"/>
              <a:gd name="connsiteX4" fmla="*/ 229301 w 433672"/>
              <a:gd name="connsiteY4" fmla="*/ 699913 h 1393333"/>
              <a:gd name="connsiteX5" fmla="*/ 202631 w 433672"/>
              <a:gd name="connsiteY5" fmla="*/ 608473 h 1393333"/>
              <a:gd name="connsiteX6" fmla="*/ 198821 w 433672"/>
              <a:gd name="connsiteY6" fmla="*/ 475123 h 1393333"/>
              <a:gd name="connsiteX7" fmla="*/ 244541 w 433672"/>
              <a:gd name="connsiteY7" fmla="*/ 334153 h 1393333"/>
              <a:gd name="connsiteX8" fmla="*/ 229301 w 433672"/>
              <a:gd name="connsiteY8" fmla="*/ 223663 h 1393333"/>
              <a:gd name="connsiteX9" fmla="*/ 381701 w 433672"/>
              <a:gd name="connsiteY9" fmla="*/ 105553 h 1393333"/>
              <a:gd name="connsiteX10" fmla="*/ 423611 w 433672"/>
              <a:gd name="connsiteY10" fmla="*/ 40783 h 1393333"/>
              <a:gd name="connsiteX11" fmla="*/ 210251 w 433672"/>
              <a:gd name="connsiteY11" fmla="*/ 10303 h 1393333"/>
              <a:gd name="connsiteX12" fmla="*/ 88331 w 433672"/>
              <a:gd name="connsiteY12" fmla="*/ 6493 h 1393333"/>
              <a:gd name="connsiteX13" fmla="*/ 19751 w 433672"/>
              <a:gd name="connsiteY13" fmla="*/ 94123 h 1393333"/>
              <a:gd name="connsiteX14" fmla="*/ 76901 w 433672"/>
              <a:gd name="connsiteY14" fmla="*/ 395113 h 1393333"/>
              <a:gd name="connsiteX15" fmla="*/ 122621 w 433672"/>
              <a:gd name="connsiteY15" fmla="*/ 513223 h 1393333"/>
              <a:gd name="connsiteX16" fmla="*/ 95951 w 433672"/>
              <a:gd name="connsiteY16" fmla="*/ 593233 h 1393333"/>
              <a:gd name="connsiteX17" fmla="*/ 76901 w 433672"/>
              <a:gd name="connsiteY17" fmla="*/ 738013 h 1393333"/>
              <a:gd name="connsiteX18" fmla="*/ 23561 w 433672"/>
              <a:gd name="connsiteY18" fmla="*/ 856123 h 1393333"/>
              <a:gd name="connsiteX19" fmla="*/ 61661 w 433672"/>
              <a:gd name="connsiteY19" fmla="*/ 947563 h 1393333"/>
              <a:gd name="connsiteX20" fmla="*/ 111191 w 433672"/>
              <a:gd name="connsiteY20" fmla="*/ 978043 h 1393333"/>
              <a:gd name="connsiteX21" fmla="*/ 73091 w 433672"/>
              <a:gd name="connsiteY21" fmla="*/ 1149493 h 1393333"/>
              <a:gd name="connsiteX22" fmla="*/ 27371 w 433672"/>
              <a:gd name="connsiteY22" fmla="*/ 1271413 h 1393333"/>
              <a:gd name="connsiteX23" fmla="*/ 4511 w 433672"/>
              <a:gd name="connsiteY23" fmla="*/ 1393333 h 1393333"/>
              <a:gd name="connsiteX0" fmla="*/ 19113 w 413984"/>
              <a:gd name="connsiteY0" fmla="*/ 1389523 h 1389523"/>
              <a:gd name="connsiteX1" fmla="*/ 102933 w 413984"/>
              <a:gd name="connsiteY1" fmla="*/ 1271413 h 1389523"/>
              <a:gd name="connsiteX2" fmla="*/ 182943 w 413984"/>
              <a:gd name="connsiteY2" fmla="*/ 1134253 h 1389523"/>
              <a:gd name="connsiteX3" fmla="*/ 224853 w 413984"/>
              <a:gd name="connsiteY3" fmla="*/ 901843 h 1389523"/>
              <a:gd name="connsiteX4" fmla="*/ 209613 w 413984"/>
              <a:gd name="connsiteY4" fmla="*/ 699913 h 1389523"/>
              <a:gd name="connsiteX5" fmla="*/ 182943 w 413984"/>
              <a:gd name="connsiteY5" fmla="*/ 608473 h 1389523"/>
              <a:gd name="connsiteX6" fmla="*/ 179133 w 413984"/>
              <a:gd name="connsiteY6" fmla="*/ 475123 h 1389523"/>
              <a:gd name="connsiteX7" fmla="*/ 224853 w 413984"/>
              <a:gd name="connsiteY7" fmla="*/ 334153 h 1389523"/>
              <a:gd name="connsiteX8" fmla="*/ 209613 w 413984"/>
              <a:gd name="connsiteY8" fmla="*/ 223663 h 1389523"/>
              <a:gd name="connsiteX9" fmla="*/ 362013 w 413984"/>
              <a:gd name="connsiteY9" fmla="*/ 105553 h 1389523"/>
              <a:gd name="connsiteX10" fmla="*/ 403923 w 413984"/>
              <a:gd name="connsiteY10" fmla="*/ 40783 h 1389523"/>
              <a:gd name="connsiteX11" fmla="*/ 190563 w 413984"/>
              <a:gd name="connsiteY11" fmla="*/ 10303 h 1389523"/>
              <a:gd name="connsiteX12" fmla="*/ 68643 w 413984"/>
              <a:gd name="connsiteY12" fmla="*/ 6493 h 1389523"/>
              <a:gd name="connsiteX13" fmla="*/ 63 w 413984"/>
              <a:gd name="connsiteY13" fmla="*/ 94123 h 1389523"/>
              <a:gd name="connsiteX14" fmla="*/ 57213 w 413984"/>
              <a:gd name="connsiteY14" fmla="*/ 395113 h 1389523"/>
              <a:gd name="connsiteX15" fmla="*/ 102933 w 413984"/>
              <a:gd name="connsiteY15" fmla="*/ 513223 h 1389523"/>
              <a:gd name="connsiteX16" fmla="*/ 76263 w 413984"/>
              <a:gd name="connsiteY16" fmla="*/ 593233 h 1389523"/>
              <a:gd name="connsiteX17" fmla="*/ 57213 w 413984"/>
              <a:gd name="connsiteY17" fmla="*/ 738013 h 1389523"/>
              <a:gd name="connsiteX18" fmla="*/ 3873 w 413984"/>
              <a:gd name="connsiteY18" fmla="*/ 856123 h 1389523"/>
              <a:gd name="connsiteX19" fmla="*/ 41973 w 413984"/>
              <a:gd name="connsiteY19" fmla="*/ 947563 h 1389523"/>
              <a:gd name="connsiteX20" fmla="*/ 91503 w 413984"/>
              <a:gd name="connsiteY20" fmla="*/ 978043 h 1389523"/>
              <a:gd name="connsiteX21" fmla="*/ 53403 w 413984"/>
              <a:gd name="connsiteY21" fmla="*/ 1149493 h 1389523"/>
              <a:gd name="connsiteX22" fmla="*/ 7683 w 413984"/>
              <a:gd name="connsiteY22" fmla="*/ 1271413 h 1389523"/>
              <a:gd name="connsiteX23" fmla="*/ 19113 w 413984"/>
              <a:gd name="connsiteY23" fmla="*/ 1389523 h 138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3984" h="1389523">
                <a:moveTo>
                  <a:pt x="19113" y="1389523"/>
                </a:moveTo>
                <a:cubicBezTo>
                  <a:pt x="34988" y="1389523"/>
                  <a:pt x="75628" y="1313958"/>
                  <a:pt x="102933" y="1271413"/>
                </a:cubicBezTo>
                <a:cubicBezTo>
                  <a:pt x="130238" y="1228868"/>
                  <a:pt x="162623" y="1195848"/>
                  <a:pt x="182943" y="1134253"/>
                </a:cubicBezTo>
                <a:cubicBezTo>
                  <a:pt x="203263" y="1072658"/>
                  <a:pt x="220408" y="974233"/>
                  <a:pt x="224853" y="901843"/>
                </a:cubicBezTo>
                <a:cubicBezTo>
                  <a:pt x="229298" y="829453"/>
                  <a:pt x="216598" y="748808"/>
                  <a:pt x="209613" y="699913"/>
                </a:cubicBezTo>
                <a:cubicBezTo>
                  <a:pt x="202628" y="651018"/>
                  <a:pt x="188023" y="645938"/>
                  <a:pt x="182943" y="608473"/>
                </a:cubicBezTo>
                <a:cubicBezTo>
                  <a:pt x="177863" y="571008"/>
                  <a:pt x="172148" y="520843"/>
                  <a:pt x="179133" y="475123"/>
                </a:cubicBezTo>
                <a:cubicBezTo>
                  <a:pt x="186118" y="429403"/>
                  <a:pt x="219773" y="376063"/>
                  <a:pt x="224853" y="334153"/>
                </a:cubicBezTo>
                <a:cubicBezTo>
                  <a:pt x="229933" y="292243"/>
                  <a:pt x="186753" y="261763"/>
                  <a:pt x="209613" y="223663"/>
                </a:cubicBezTo>
                <a:cubicBezTo>
                  <a:pt x="232473" y="185563"/>
                  <a:pt x="329628" y="136033"/>
                  <a:pt x="362013" y="105553"/>
                </a:cubicBezTo>
                <a:cubicBezTo>
                  <a:pt x="394398" y="75073"/>
                  <a:pt x="432498" y="56658"/>
                  <a:pt x="403923" y="40783"/>
                </a:cubicBezTo>
                <a:cubicBezTo>
                  <a:pt x="375348" y="24908"/>
                  <a:pt x="246443" y="16018"/>
                  <a:pt x="190563" y="10303"/>
                </a:cubicBezTo>
                <a:cubicBezTo>
                  <a:pt x="134683" y="4588"/>
                  <a:pt x="100393" y="-7477"/>
                  <a:pt x="68643" y="6493"/>
                </a:cubicBezTo>
                <a:cubicBezTo>
                  <a:pt x="36893" y="20463"/>
                  <a:pt x="1968" y="29353"/>
                  <a:pt x="63" y="94123"/>
                </a:cubicBezTo>
                <a:cubicBezTo>
                  <a:pt x="-1842" y="158893"/>
                  <a:pt x="40068" y="325263"/>
                  <a:pt x="57213" y="395113"/>
                </a:cubicBezTo>
                <a:cubicBezTo>
                  <a:pt x="74358" y="464963"/>
                  <a:pt x="99758" y="480203"/>
                  <a:pt x="102933" y="513223"/>
                </a:cubicBezTo>
                <a:cubicBezTo>
                  <a:pt x="106108" y="546243"/>
                  <a:pt x="83883" y="555768"/>
                  <a:pt x="76263" y="593233"/>
                </a:cubicBezTo>
                <a:cubicBezTo>
                  <a:pt x="68643" y="630698"/>
                  <a:pt x="69278" y="694198"/>
                  <a:pt x="57213" y="738013"/>
                </a:cubicBezTo>
                <a:cubicBezTo>
                  <a:pt x="45148" y="781828"/>
                  <a:pt x="6413" y="821198"/>
                  <a:pt x="3873" y="856123"/>
                </a:cubicBezTo>
                <a:cubicBezTo>
                  <a:pt x="1333" y="891048"/>
                  <a:pt x="27368" y="927243"/>
                  <a:pt x="41973" y="947563"/>
                </a:cubicBezTo>
                <a:cubicBezTo>
                  <a:pt x="56578" y="967883"/>
                  <a:pt x="89598" y="944388"/>
                  <a:pt x="91503" y="978043"/>
                </a:cubicBezTo>
                <a:cubicBezTo>
                  <a:pt x="93408" y="1011698"/>
                  <a:pt x="67373" y="1100598"/>
                  <a:pt x="53403" y="1149493"/>
                </a:cubicBezTo>
                <a:cubicBezTo>
                  <a:pt x="39433" y="1198388"/>
                  <a:pt x="13398" y="1231408"/>
                  <a:pt x="7683" y="1271413"/>
                </a:cubicBezTo>
                <a:cubicBezTo>
                  <a:pt x="1968" y="1311418"/>
                  <a:pt x="3238" y="1389523"/>
                  <a:pt x="19113" y="138952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/>
          <p:cNvSpPr/>
          <p:nvPr/>
        </p:nvSpPr>
        <p:spPr>
          <a:xfrm>
            <a:off x="232001" y="3681684"/>
            <a:ext cx="651493" cy="1563737"/>
          </a:xfrm>
          <a:custGeom>
            <a:avLst/>
            <a:gdLst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11839 w 651493"/>
              <a:gd name="connsiteY0" fmla="*/ 1560875 h 1677752"/>
              <a:gd name="connsiteX1" fmla="*/ 118519 w 651493"/>
              <a:gd name="connsiteY1" fmla="*/ 1541825 h 1677752"/>
              <a:gd name="connsiteX2" fmla="*/ 202339 w 651493"/>
              <a:gd name="connsiteY2" fmla="*/ 1343705 h 1677752"/>
              <a:gd name="connsiteX3" fmla="*/ 343309 w 651493"/>
              <a:gd name="connsiteY3" fmla="*/ 1210355 h 1677752"/>
              <a:gd name="connsiteX4" fmla="*/ 400459 w 651493"/>
              <a:gd name="connsiteY4" fmla="*/ 1157015 h 1677752"/>
              <a:gd name="connsiteX5" fmla="*/ 415699 w 651493"/>
              <a:gd name="connsiteY5" fmla="*/ 1092245 h 1677752"/>
              <a:gd name="connsiteX6" fmla="*/ 316639 w 651493"/>
              <a:gd name="connsiteY6" fmla="*/ 996995 h 1677752"/>
              <a:gd name="connsiteX7" fmla="*/ 312829 w 651493"/>
              <a:gd name="connsiteY7" fmla="*/ 779825 h 1677752"/>
              <a:gd name="connsiteX8" fmla="*/ 282349 w 651493"/>
              <a:gd name="connsiteY8" fmla="*/ 650285 h 1677752"/>
              <a:gd name="connsiteX9" fmla="*/ 339499 w 651493"/>
              <a:gd name="connsiteY9" fmla="*/ 330245 h 1677752"/>
              <a:gd name="connsiteX10" fmla="*/ 590959 w 651493"/>
              <a:gd name="connsiteY10" fmla="*/ 181655 h 1677752"/>
              <a:gd name="connsiteX11" fmla="*/ 648109 w 651493"/>
              <a:gd name="connsiteY11" fmla="*/ 113075 h 1677752"/>
              <a:gd name="connsiteX12" fmla="*/ 522379 w 651493"/>
              <a:gd name="connsiteY12" fmla="*/ 2585 h 1677752"/>
              <a:gd name="connsiteX13" fmla="*/ 309019 w 651493"/>
              <a:gd name="connsiteY13" fmla="*/ 33065 h 1677752"/>
              <a:gd name="connsiteX14" fmla="*/ 145189 w 651493"/>
              <a:gd name="connsiteY14" fmla="*/ 10205 h 1677752"/>
              <a:gd name="connsiteX15" fmla="*/ 409 w 651493"/>
              <a:gd name="connsiteY15" fmla="*/ 6395 h 1677752"/>
              <a:gd name="connsiteX16" fmla="*/ 11839 w 651493"/>
              <a:gd name="connsiteY16" fmla="*/ 1560875 h 1677752"/>
              <a:gd name="connsiteX0" fmla="*/ 11839 w 651493"/>
              <a:gd name="connsiteY0" fmla="*/ 1560875 h 1563737"/>
              <a:gd name="connsiteX1" fmla="*/ 118519 w 651493"/>
              <a:gd name="connsiteY1" fmla="*/ 1541825 h 1563737"/>
              <a:gd name="connsiteX2" fmla="*/ 202339 w 651493"/>
              <a:gd name="connsiteY2" fmla="*/ 1343705 h 1563737"/>
              <a:gd name="connsiteX3" fmla="*/ 343309 w 651493"/>
              <a:gd name="connsiteY3" fmla="*/ 1210355 h 1563737"/>
              <a:gd name="connsiteX4" fmla="*/ 400459 w 651493"/>
              <a:gd name="connsiteY4" fmla="*/ 1157015 h 1563737"/>
              <a:gd name="connsiteX5" fmla="*/ 415699 w 651493"/>
              <a:gd name="connsiteY5" fmla="*/ 1092245 h 1563737"/>
              <a:gd name="connsiteX6" fmla="*/ 316639 w 651493"/>
              <a:gd name="connsiteY6" fmla="*/ 996995 h 1563737"/>
              <a:gd name="connsiteX7" fmla="*/ 312829 w 651493"/>
              <a:gd name="connsiteY7" fmla="*/ 779825 h 1563737"/>
              <a:gd name="connsiteX8" fmla="*/ 282349 w 651493"/>
              <a:gd name="connsiteY8" fmla="*/ 650285 h 1563737"/>
              <a:gd name="connsiteX9" fmla="*/ 339499 w 651493"/>
              <a:gd name="connsiteY9" fmla="*/ 330245 h 1563737"/>
              <a:gd name="connsiteX10" fmla="*/ 590959 w 651493"/>
              <a:gd name="connsiteY10" fmla="*/ 181655 h 1563737"/>
              <a:gd name="connsiteX11" fmla="*/ 648109 w 651493"/>
              <a:gd name="connsiteY11" fmla="*/ 113075 h 1563737"/>
              <a:gd name="connsiteX12" fmla="*/ 522379 w 651493"/>
              <a:gd name="connsiteY12" fmla="*/ 2585 h 1563737"/>
              <a:gd name="connsiteX13" fmla="*/ 309019 w 651493"/>
              <a:gd name="connsiteY13" fmla="*/ 33065 h 1563737"/>
              <a:gd name="connsiteX14" fmla="*/ 145189 w 651493"/>
              <a:gd name="connsiteY14" fmla="*/ 10205 h 1563737"/>
              <a:gd name="connsiteX15" fmla="*/ 409 w 651493"/>
              <a:gd name="connsiteY15" fmla="*/ 6395 h 1563737"/>
              <a:gd name="connsiteX16" fmla="*/ 11839 w 651493"/>
              <a:gd name="connsiteY16" fmla="*/ 1560875 h 15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51493" h="1563737">
                <a:moveTo>
                  <a:pt x="11839" y="1560875"/>
                </a:moveTo>
                <a:cubicBezTo>
                  <a:pt x="31524" y="1557700"/>
                  <a:pt x="86769" y="1578020"/>
                  <a:pt x="118519" y="1541825"/>
                </a:cubicBezTo>
                <a:cubicBezTo>
                  <a:pt x="150269" y="1505630"/>
                  <a:pt x="164874" y="1398950"/>
                  <a:pt x="202339" y="1343705"/>
                </a:cubicBezTo>
                <a:cubicBezTo>
                  <a:pt x="239804" y="1288460"/>
                  <a:pt x="343309" y="1210355"/>
                  <a:pt x="343309" y="1210355"/>
                </a:cubicBezTo>
                <a:cubicBezTo>
                  <a:pt x="376329" y="1179240"/>
                  <a:pt x="388394" y="1176700"/>
                  <a:pt x="400459" y="1157015"/>
                </a:cubicBezTo>
                <a:cubicBezTo>
                  <a:pt x="412524" y="1137330"/>
                  <a:pt x="429669" y="1118915"/>
                  <a:pt x="415699" y="1092245"/>
                </a:cubicBezTo>
                <a:cubicBezTo>
                  <a:pt x="401729" y="1065575"/>
                  <a:pt x="333784" y="1049065"/>
                  <a:pt x="316639" y="996995"/>
                </a:cubicBezTo>
                <a:cubicBezTo>
                  <a:pt x="299494" y="944925"/>
                  <a:pt x="318544" y="837610"/>
                  <a:pt x="312829" y="779825"/>
                </a:cubicBezTo>
                <a:cubicBezTo>
                  <a:pt x="307114" y="722040"/>
                  <a:pt x="277904" y="725215"/>
                  <a:pt x="282349" y="650285"/>
                </a:cubicBezTo>
                <a:cubicBezTo>
                  <a:pt x="286794" y="575355"/>
                  <a:pt x="288064" y="408350"/>
                  <a:pt x="339499" y="330245"/>
                </a:cubicBezTo>
                <a:cubicBezTo>
                  <a:pt x="390934" y="252140"/>
                  <a:pt x="539524" y="217850"/>
                  <a:pt x="590959" y="181655"/>
                </a:cubicBezTo>
                <a:cubicBezTo>
                  <a:pt x="642394" y="145460"/>
                  <a:pt x="659539" y="142920"/>
                  <a:pt x="648109" y="113075"/>
                </a:cubicBezTo>
                <a:cubicBezTo>
                  <a:pt x="636679" y="83230"/>
                  <a:pt x="578894" y="15920"/>
                  <a:pt x="522379" y="2585"/>
                </a:cubicBezTo>
                <a:cubicBezTo>
                  <a:pt x="465864" y="-10750"/>
                  <a:pt x="371884" y="31795"/>
                  <a:pt x="309019" y="33065"/>
                </a:cubicBezTo>
                <a:cubicBezTo>
                  <a:pt x="246154" y="34335"/>
                  <a:pt x="196624" y="14650"/>
                  <a:pt x="145189" y="10205"/>
                </a:cubicBezTo>
                <a:cubicBezTo>
                  <a:pt x="93754" y="5760"/>
                  <a:pt x="-7211" y="-5670"/>
                  <a:pt x="409" y="6395"/>
                </a:cubicBezTo>
                <a:cubicBezTo>
                  <a:pt x="8029" y="18460"/>
                  <a:pt x="-7846" y="1564050"/>
                  <a:pt x="11839" y="15608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Freeform 200"/>
          <p:cNvSpPr/>
          <p:nvPr/>
        </p:nvSpPr>
        <p:spPr>
          <a:xfrm>
            <a:off x="228600" y="3360165"/>
            <a:ext cx="891517" cy="2078059"/>
          </a:xfrm>
          <a:custGeom>
            <a:avLst/>
            <a:gdLst>
              <a:gd name="connsiteX0" fmla="*/ 0 w 891517"/>
              <a:gd name="connsiteY0" fmla="*/ 270765 h 2078059"/>
              <a:gd name="connsiteX1" fmla="*/ 255270 w 891517"/>
              <a:gd name="connsiteY1" fmla="*/ 198375 h 2078059"/>
              <a:gd name="connsiteX2" fmla="*/ 411480 w 891517"/>
              <a:gd name="connsiteY2" fmla="*/ 213615 h 2078059"/>
              <a:gd name="connsiteX3" fmla="*/ 537210 w 891517"/>
              <a:gd name="connsiteY3" fmla="*/ 42165 h 2078059"/>
              <a:gd name="connsiteX4" fmla="*/ 651510 w 891517"/>
              <a:gd name="connsiteY4" fmla="*/ 255 h 2078059"/>
              <a:gd name="connsiteX5" fmla="*/ 693420 w 891517"/>
              <a:gd name="connsiteY5" fmla="*/ 53595 h 2078059"/>
              <a:gd name="connsiteX6" fmla="*/ 621030 w 891517"/>
              <a:gd name="connsiteY6" fmla="*/ 186945 h 2078059"/>
              <a:gd name="connsiteX7" fmla="*/ 662940 w 891517"/>
              <a:gd name="connsiteY7" fmla="*/ 297435 h 2078059"/>
              <a:gd name="connsiteX8" fmla="*/ 815340 w 891517"/>
              <a:gd name="connsiteY8" fmla="*/ 369825 h 2078059"/>
              <a:gd name="connsiteX9" fmla="*/ 834390 w 891517"/>
              <a:gd name="connsiteY9" fmla="*/ 484125 h 2078059"/>
              <a:gd name="connsiteX10" fmla="*/ 758190 w 891517"/>
              <a:gd name="connsiteY10" fmla="*/ 628905 h 2078059"/>
              <a:gd name="connsiteX11" fmla="*/ 689610 w 891517"/>
              <a:gd name="connsiteY11" fmla="*/ 670815 h 2078059"/>
              <a:gd name="connsiteX12" fmla="*/ 579120 w 891517"/>
              <a:gd name="connsiteY12" fmla="*/ 655575 h 2078059"/>
              <a:gd name="connsiteX13" fmla="*/ 464820 w 891517"/>
              <a:gd name="connsiteY13" fmla="*/ 712725 h 2078059"/>
              <a:gd name="connsiteX14" fmla="*/ 449580 w 891517"/>
              <a:gd name="connsiteY14" fmla="*/ 865125 h 2078059"/>
              <a:gd name="connsiteX15" fmla="*/ 392430 w 891517"/>
              <a:gd name="connsiteY15" fmla="*/ 975615 h 2078059"/>
              <a:gd name="connsiteX16" fmla="*/ 419100 w 891517"/>
              <a:gd name="connsiteY16" fmla="*/ 1040385 h 2078059"/>
              <a:gd name="connsiteX17" fmla="*/ 632460 w 891517"/>
              <a:gd name="connsiteY17" fmla="*/ 1044195 h 2078059"/>
              <a:gd name="connsiteX18" fmla="*/ 742950 w 891517"/>
              <a:gd name="connsiteY18" fmla="*/ 1025145 h 2078059"/>
              <a:gd name="connsiteX19" fmla="*/ 880110 w 891517"/>
              <a:gd name="connsiteY19" fmla="*/ 1055625 h 2078059"/>
              <a:gd name="connsiteX20" fmla="*/ 876300 w 891517"/>
              <a:gd name="connsiteY20" fmla="*/ 1166115 h 2078059"/>
              <a:gd name="connsiteX21" fmla="*/ 815340 w 891517"/>
              <a:gd name="connsiteY21" fmla="*/ 1238505 h 2078059"/>
              <a:gd name="connsiteX22" fmla="*/ 750570 w 891517"/>
              <a:gd name="connsiteY22" fmla="*/ 1295655 h 2078059"/>
              <a:gd name="connsiteX23" fmla="*/ 666750 w 891517"/>
              <a:gd name="connsiteY23" fmla="*/ 1299465 h 2078059"/>
              <a:gd name="connsiteX24" fmla="*/ 567690 w 891517"/>
              <a:gd name="connsiteY24" fmla="*/ 1345185 h 2078059"/>
              <a:gd name="connsiteX25" fmla="*/ 571500 w 891517"/>
              <a:gd name="connsiteY25" fmla="*/ 1497585 h 2078059"/>
              <a:gd name="connsiteX26" fmla="*/ 350520 w 891517"/>
              <a:gd name="connsiteY26" fmla="*/ 1665225 h 2078059"/>
              <a:gd name="connsiteX27" fmla="*/ 320040 w 891517"/>
              <a:gd name="connsiteY27" fmla="*/ 1703325 h 2078059"/>
              <a:gd name="connsiteX28" fmla="*/ 312420 w 891517"/>
              <a:gd name="connsiteY28" fmla="*/ 1794765 h 2078059"/>
              <a:gd name="connsiteX29" fmla="*/ 392430 w 891517"/>
              <a:gd name="connsiteY29" fmla="*/ 1832865 h 2078059"/>
              <a:gd name="connsiteX30" fmla="*/ 445770 w 891517"/>
              <a:gd name="connsiteY30" fmla="*/ 1890015 h 2078059"/>
              <a:gd name="connsiteX31" fmla="*/ 388620 w 891517"/>
              <a:gd name="connsiteY31" fmla="*/ 1928115 h 2078059"/>
              <a:gd name="connsiteX32" fmla="*/ 308610 w 891517"/>
              <a:gd name="connsiteY32" fmla="*/ 1935735 h 2078059"/>
              <a:gd name="connsiteX33" fmla="*/ 213360 w 891517"/>
              <a:gd name="connsiteY33" fmla="*/ 1920495 h 2078059"/>
              <a:gd name="connsiteX34" fmla="*/ 72390 w 891517"/>
              <a:gd name="connsiteY34" fmla="*/ 2076705 h 2078059"/>
              <a:gd name="connsiteX35" fmla="*/ 3810 w 891517"/>
              <a:gd name="connsiteY35" fmla="*/ 2000505 h 207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1517" h="2078059">
                <a:moveTo>
                  <a:pt x="0" y="270765"/>
                </a:moveTo>
                <a:cubicBezTo>
                  <a:pt x="93345" y="239332"/>
                  <a:pt x="186690" y="207900"/>
                  <a:pt x="255270" y="198375"/>
                </a:cubicBezTo>
                <a:cubicBezTo>
                  <a:pt x="323850" y="188850"/>
                  <a:pt x="364490" y="239650"/>
                  <a:pt x="411480" y="213615"/>
                </a:cubicBezTo>
                <a:cubicBezTo>
                  <a:pt x="458470" y="187580"/>
                  <a:pt x="497205" y="77725"/>
                  <a:pt x="537210" y="42165"/>
                </a:cubicBezTo>
                <a:cubicBezTo>
                  <a:pt x="577215" y="6605"/>
                  <a:pt x="625475" y="-1650"/>
                  <a:pt x="651510" y="255"/>
                </a:cubicBezTo>
                <a:cubicBezTo>
                  <a:pt x="677545" y="2160"/>
                  <a:pt x="698500" y="22480"/>
                  <a:pt x="693420" y="53595"/>
                </a:cubicBezTo>
                <a:cubicBezTo>
                  <a:pt x="688340" y="84710"/>
                  <a:pt x="626110" y="146305"/>
                  <a:pt x="621030" y="186945"/>
                </a:cubicBezTo>
                <a:cubicBezTo>
                  <a:pt x="615950" y="227585"/>
                  <a:pt x="630555" y="266955"/>
                  <a:pt x="662940" y="297435"/>
                </a:cubicBezTo>
                <a:cubicBezTo>
                  <a:pt x="695325" y="327915"/>
                  <a:pt x="786765" y="338710"/>
                  <a:pt x="815340" y="369825"/>
                </a:cubicBezTo>
                <a:cubicBezTo>
                  <a:pt x="843915" y="400940"/>
                  <a:pt x="843915" y="440945"/>
                  <a:pt x="834390" y="484125"/>
                </a:cubicBezTo>
                <a:cubicBezTo>
                  <a:pt x="824865" y="527305"/>
                  <a:pt x="782320" y="597790"/>
                  <a:pt x="758190" y="628905"/>
                </a:cubicBezTo>
                <a:cubicBezTo>
                  <a:pt x="734060" y="660020"/>
                  <a:pt x="719455" y="666370"/>
                  <a:pt x="689610" y="670815"/>
                </a:cubicBezTo>
                <a:cubicBezTo>
                  <a:pt x="659765" y="675260"/>
                  <a:pt x="616585" y="648590"/>
                  <a:pt x="579120" y="655575"/>
                </a:cubicBezTo>
                <a:cubicBezTo>
                  <a:pt x="541655" y="662560"/>
                  <a:pt x="486410" y="677800"/>
                  <a:pt x="464820" y="712725"/>
                </a:cubicBezTo>
                <a:cubicBezTo>
                  <a:pt x="443230" y="747650"/>
                  <a:pt x="461645" y="821310"/>
                  <a:pt x="449580" y="865125"/>
                </a:cubicBezTo>
                <a:cubicBezTo>
                  <a:pt x="437515" y="908940"/>
                  <a:pt x="397510" y="946405"/>
                  <a:pt x="392430" y="975615"/>
                </a:cubicBezTo>
                <a:cubicBezTo>
                  <a:pt x="387350" y="1004825"/>
                  <a:pt x="379095" y="1028955"/>
                  <a:pt x="419100" y="1040385"/>
                </a:cubicBezTo>
                <a:cubicBezTo>
                  <a:pt x="459105" y="1051815"/>
                  <a:pt x="578485" y="1046735"/>
                  <a:pt x="632460" y="1044195"/>
                </a:cubicBezTo>
                <a:cubicBezTo>
                  <a:pt x="686435" y="1041655"/>
                  <a:pt x="701675" y="1023240"/>
                  <a:pt x="742950" y="1025145"/>
                </a:cubicBezTo>
                <a:cubicBezTo>
                  <a:pt x="784225" y="1027050"/>
                  <a:pt x="857885" y="1032130"/>
                  <a:pt x="880110" y="1055625"/>
                </a:cubicBezTo>
                <a:cubicBezTo>
                  <a:pt x="902335" y="1079120"/>
                  <a:pt x="887095" y="1135635"/>
                  <a:pt x="876300" y="1166115"/>
                </a:cubicBezTo>
                <a:cubicBezTo>
                  <a:pt x="865505" y="1196595"/>
                  <a:pt x="836295" y="1216915"/>
                  <a:pt x="815340" y="1238505"/>
                </a:cubicBezTo>
                <a:cubicBezTo>
                  <a:pt x="794385" y="1260095"/>
                  <a:pt x="775335" y="1285495"/>
                  <a:pt x="750570" y="1295655"/>
                </a:cubicBezTo>
                <a:cubicBezTo>
                  <a:pt x="725805" y="1305815"/>
                  <a:pt x="697230" y="1291210"/>
                  <a:pt x="666750" y="1299465"/>
                </a:cubicBezTo>
                <a:cubicBezTo>
                  <a:pt x="636270" y="1307720"/>
                  <a:pt x="583565" y="1312165"/>
                  <a:pt x="567690" y="1345185"/>
                </a:cubicBezTo>
                <a:cubicBezTo>
                  <a:pt x="551815" y="1378205"/>
                  <a:pt x="607695" y="1444245"/>
                  <a:pt x="571500" y="1497585"/>
                </a:cubicBezTo>
                <a:cubicBezTo>
                  <a:pt x="535305" y="1550925"/>
                  <a:pt x="392430" y="1630935"/>
                  <a:pt x="350520" y="1665225"/>
                </a:cubicBezTo>
                <a:cubicBezTo>
                  <a:pt x="308610" y="1699515"/>
                  <a:pt x="326390" y="1681735"/>
                  <a:pt x="320040" y="1703325"/>
                </a:cubicBezTo>
                <a:cubicBezTo>
                  <a:pt x="313690" y="1724915"/>
                  <a:pt x="300355" y="1773175"/>
                  <a:pt x="312420" y="1794765"/>
                </a:cubicBezTo>
                <a:cubicBezTo>
                  <a:pt x="324485" y="1816355"/>
                  <a:pt x="370205" y="1816990"/>
                  <a:pt x="392430" y="1832865"/>
                </a:cubicBezTo>
                <a:cubicBezTo>
                  <a:pt x="414655" y="1848740"/>
                  <a:pt x="446405" y="1874140"/>
                  <a:pt x="445770" y="1890015"/>
                </a:cubicBezTo>
                <a:cubicBezTo>
                  <a:pt x="445135" y="1905890"/>
                  <a:pt x="411480" y="1920495"/>
                  <a:pt x="388620" y="1928115"/>
                </a:cubicBezTo>
                <a:cubicBezTo>
                  <a:pt x="365760" y="1935735"/>
                  <a:pt x="337820" y="1937005"/>
                  <a:pt x="308610" y="1935735"/>
                </a:cubicBezTo>
                <a:cubicBezTo>
                  <a:pt x="279400" y="1934465"/>
                  <a:pt x="252730" y="1897000"/>
                  <a:pt x="213360" y="1920495"/>
                </a:cubicBezTo>
                <a:cubicBezTo>
                  <a:pt x="173990" y="1943990"/>
                  <a:pt x="107315" y="2063370"/>
                  <a:pt x="72390" y="2076705"/>
                </a:cubicBezTo>
                <a:cubicBezTo>
                  <a:pt x="37465" y="2090040"/>
                  <a:pt x="3810" y="2000505"/>
                  <a:pt x="3810" y="200050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Freeform 205"/>
          <p:cNvSpPr/>
          <p:nvPr/>
        </p:nvSpPr>
        <p:spPr>
          <a:xfrm>
            <a:off x="207821" y="2826715"/>
            <a:ext cx="1091582" cy="3076305"/>
          </a:xfrm>
          <a:custGeom>
            <a:avLst/>
            <a:gdLst>
              <a:gd name="connsiteX0" fmla="*/ 26348 w 1086991"/>
              <a:gd name="connsiteY0" fmla="*/ 602284 h 3182416"/>
              <a:gd name="connsiteX1" fmla="*/ 122868 w 1086991"/>
              <a:gd name="connsiteY1" fmla="*/ 475284 h 3182416"/>
              <a:gd name="connsiteX2" fmla="*/ 224468 w 1086991"/>
              <a:gd name="connsiteY2" fmla="*/ 399084 h 3182416"/>
              <a:gd name="connsiteX3" fmla="*/ 336228 w 1086991"/>
              <a:gd name="connsiteY3" fmla="*/ 307644 h 3182416"/>
              <a:gd name="connsiteX4" fmla="*/ 376868 w 1086991"/>
              <a:gd name="connsiteY4" fmla="*/ 261924 h 3182416"/>
              <a:gd name="connsiteX5" fmla="*/ 341308 w 1086991"/>
              <a:gd name="connsiteY5" fmla="*/ 165404 h 3182416"/>
              <a:gd name="connsiteX6" fmla="*/ 366708 w 1086991"/>
              <a:gd name="connsiteY6" fmla="*/ 104444 h 3182416"/>
              <a:gd name="connsiteX7" fmla="*/ 397188 w 1086991"/>
              <a:gd name="connsiteY7" fmla="*/ 73964 h 3182416"/>
              <a:gd name="connsiteX8" fmla="*/ 422588 w 1086991"/>
              <a:gd name="connsiteY8" fmla="*/ 18084 h 3182416"/>
              <a:gd name="connsiteX9" fmla="*/ 453068 w 1086991"/>
              <a:gd name="connsiteY9" fmla="*/ 18084 h 3182416"/>
              <a:gd name="connsiteX10" fmla="*/ 569908 w 1086991"/>
              <a:gd name="connsiteY10" fmla="*/ 231444 h 3182416"/>
              <a:gd name="connsiteX11" fmla="*/ 747708 w 1086991"/>
              <a:gd name="connsiteY11" fmla="*/ 439724 h 3182416"/>
              <a:gd name="connsiteX12" fmla="*/ 925508 w 1086991"/>
              <a:gd name="connsiteY12" fmla="*/ 729284 h 3182416"/>
              <a:gd name="connsiteX13" fmla="*/ 1057588 w 1086991"/>
              <a:gd name="connsiteY13" fmla="*/ 820724 h 3182416"/>
              <a:gd name="connsiteX14" fmla="*/ 976308 w 1086991"/>
              <a:gd name="connsiteY14" fmla="*/ 952804 h 3182416"/>
              <a:gd name="connsiteX15" fmla="*/ 935668 w 1086991"/>
              <a:gd name="connsiteY15" fmla="*/ 1023924 h 3182416"/>
              <a:gd name="connsiteX16" fmla="*/ 910268 w 1086991"/>
              <a:gd name="connsiteY16" fmla="*/ 1176324 h 3182416"/>
              <a:gd name="connsiteX17" fmla="*/ 854388 w 1086991"/>
              <a:gd name="connsiteY17" fmla="*/ 1323644 h 3182416"/>
              <a:gd name="connsiteX18" fmla="*/ 859468 w 1086991"/>
              <a:gd name="connsiteY18" fmla="*/ 1415084 h 3182416"/>
              <a:gd name="connsiteX19" fmla="*/ 955988 w 1086991"/>
              <a:gd name="connsiteY19" fmla="*/ 1547164 h 3182416"/>
              <a:gd name="connsiteX20" fmla="*/ 1032188 w 1086991"/>
              <a:gd name="connsiteY20" fmla="*/ 1669084 h 3182416"/>
              <a:gd name="connsiteX21" fmla="*/ 1082988 w 1086991"/>
              <a:gd name="connsiteY21" fmla="*/ 1826564 h 3182416"/>
              <a:gd name="connsiteX22" fmla="*/ 1072828 w 1086991"/>
              <a:gd name="connsiteY22" fmla="*/ 1999284 h 3182416"/>
              <a:gd name="connsiteX23" fmla="*/ 986468 w 1086991"/>
              <a:gd name="connsiteY23" fmla="*/ 2100884 h 3182416"/>
              <a:gd name="connsiteX24" fmla="*/ 884868 w 1086991"/>
              <a:gd name="connsiteY24" fmla="*/ 2172004 h 3182416"/>
              <a:gd name="connsiteX25" fmla="*/ 854388 w 1086991"/>
              <a:gd name="connsiteY25" fmla="*/ 2349804 h 3182416"/>
              <a:gd name="connsiteX26" fmla="*/ 849308 w 1086991"/>
              <a:gd name="connsiteY26" fmla="*/ 2537764 h 3182416"/>
              <a:gd name="connsiteX27" fmla="*/ 773108 w 1086991"/>
              <a:gd name="connsiteY27" fmla="*/ 2578404 h 3182416"/>
              <a:gd name="connsiteX28" fmla="*/ 605468 w 1086991"/>
              <a:gd name="connsiteY28" fmla="*/ 2578404 h 3182416"/>
              <a:gd name="connsiteX29" fmla="*/ 432748 w 1086991"/>
              <a:gd name="connsiteY29" fmla="*/ 2654604 h 3182416"/>
              <a:gd name="connsiteX30" fmla="*/ 356548 w 1086991"/>
              <a:gd name="connsiteY30" fmla="*/ 2725724 h 3182416"/>
              <a:gd name="connsiteX31" fmla="*/ 366708 w 1086991"/>
              <a:gd name="connsiteY31" fmla="*/ 2817164 h 3182416"/>
              <a:gd name="connsiteX32" fmla="*/ 437828 w 1086991"/>
              <a:gd name="connsiteY32" fmla="*/ 2893364 h 3182416"/>
              <a:gd name="connsiteX33" fmla="*/ 381948 w 1086991"/>
              <a:gd name="connsiteY33" fmla="*/ 3020364 h 3182416"/>
              <a:gd name="connsiteX34" fmla="*/ 315908 w 1086991"/>
              <a:gd name="connsiteY34" fmla="*/ 3076244 h 3182416"/>
              <a:gd name="connsiteX35" fmla="*/ 183828 w 1086991"/>
              <a:gd name="connsiteY35" fmla="*/ 3030524 h 3182416"/>
              <a:gd name="connsiteX36" fmla="*/ 11108 w 1086991"/>
              <a:gd name="connsiteY36" fmla="*/ 2994964 h 3182416"/>
              <a:gd name="connsiteX37" fmla="*/ 26348 w 1086991"/>
              <a:gd name="connsiteY37" fmla="*/ 602284 h 3182416"/>
              <a:gd name="connsiteX0" fmla="*/ 37633 w 1098276"/>
              <a:gd name="connsiteY0" fmla="*/ 602284 h 3076305"/>
              <a:gd name="connsiteX1" fmla="*/ 134153 w 1098276"/>
              <a:gd name="connsiteY1" fmla="*/ 475284 h 3076305"/>
              <a:gd name="connsiteX2" fmla="*/ 235753 w 1098276"/>
              <a:gd name="connsiteY2" fmla="*/ 399084 h 3076305"/>
              <a:gd name="connsiteX3" fmla="*/ 347513 w 1098276"/>
              <a:gd name="connsiteY3" fmla="*/ 307644 h 3076305"/>
              <a:gd name="connsiteX4" fmla="*/ 388153 w 1098276"/>
              <a:gd name="connsiteY4" fmla="*/ 261924 h 3076305"/>
              <a:gd name="connsiteX5" fmla="*/ 352593 w 1098276"/>
              <a:gd name="connsiteY5" fmla="*/ 165404 h 3076305"/>
              <a:gd name="connsiteX6" fmla="*/ 377993 w 1098276"/>
              <a:gd name="connsiteY6" fmla="*/ 104444 h 3076305"/>
              <a:gd name="connsiteX7" fmla="*/ 408473 w 1098276"/>
              <a:gd name="connsiteY7" fmla="*/ 73964 h 3076305"/>
              <a:gd name="connsiteX8" fmla="*/ 433873 w 1098276"/>
              <a:gd name="connsiteY8" fmla="*/ 18084 h 3076305"/>
              <a:gd name="connsiteX9" fmla="*/ 464353 w 1098276"/>
              <a:gd name="connsiteY9" fmla="*/ 18084 h 3076305"/>
              <a:gd name="connsiteX10" fmla="*/ 581193 w 1098276"/>
              <a:gd name="connsiteY10" fmla="*/ 231444 h 3076305"/>
              <a:gd name="connsiteX11" fmla="*/ 758993 w 1098276"/>
              <a:gd name="connsiteY11" fmla="*/ 439724 h 3076305"/>
              <a:gd name="connsiteX12" fmla="*/ 936793 w 1098276"/>
              <a:gd name="connsiteY12" fmla="*/ 729284 h 3076305"/>
              <a:gd name="connsiteX13" fmla="*/ 1068873 w 1098276"/>
              <a:gd name="connsiteY13" fmla="*/ 820724 h 3076305"/>
              <a:gd name="connsiteX14" fmla="*/ 987593 w 1098276"/>
              <a:gd name="connsiteY14" fmla="*/ 952804 h 3076305"/>
              <a:gd name="connsiteX15" fmla="*/ 946953 w 1098276"/>
              <a:gd name="connsiteY15" fmla="*/ 1023924 h 3076305"/>
              <a:gd name="connsiteX16" fmla="*/ 921553 w 1098276"/>
              <a:gd name="connsiteY16" fmla="*/ 1176324 h 3076305"/>
              <a:gd name="connsiteX17" fmla="*/ 865673 w 1098276"/>
              <a:gd name="connsiteY17" fmla="*/ 1323644 h 3076305"/>
              <a:gd name="connsiteX18" fmla="*/ 870753 w 1098276"/>
              <a:gd name="connsiteY18" fmla="*/ 1415084 h 3076305"/>
              <a:gd name="connsiteX19" fmla="*/ 967273 w 1098276"/>
              <a:gd name="connsiteY19" fmla="*/ 1547164 h 3076305"/>
              <a:gd name="connsiteX20" fmla="*/ 1043473 w 1098276"/>
              <a:gd name="connsiteY20" fmla="*/ 1669084 h 3076305"/>
              <a:gd name="connsiteX21" fmla="*/ 1094273 w 1098276"/>
              <a:gd name="connsiteY21" fmla="*/ 1826564 h 3076305"/>
              <a:gd name="connsiteX22" fmla="*/ 1084113 w 1098276"/>
              <a:gd name="connsiteY22" fmla="*/ 1999284 h 3076305"/>
              <a:gd name="connsiteX23" fmla="*/ 997753 w 1098276"/>
              <a:gd name="connsiteY23" fmla="*/ 2100884 h 3076305"/>
              <a:gd name="connsiteX24" fmla="*/ 896153 w 1098276"/>
              <a:gd name="connsiteY24" fmla="*/ 2172004 h 3076305"/>
              <a:gd name="connsiteX25" fmla="*/ 865673 w 1098276"/>
              <a:gd name="connsiteY25" fmla="*/ 2349804 h 3076305"/>
              <a:gd name="connsiteX26" fmla="*/ 860593 w 1098276"/>
              <a:gd name="connsiteY26" fmla="*/ 2537764 h 3076305"/>
              <a:gd name="connsiteX27" fmla="*/ 784393 w 1098276"/>
              <a:gd name="connsiteY27" fmla="*/ 2578404 h 3076305"/>
              <a:gd name="connsiteX28" fmla="*/ 616753 w 1098276"/>
              <a:gd name="connsiteY28" fmla="*/ 2578404 h 3076305"/>
              <a:gd name="connsiteX29" fmla="*/ 444033 w 1098276"/>
              <a:gd name="connsiteY29" fmla="*/ 2654604 h 3076305"/>
              <a:gd name="connsiteX30" fmla="*/ 367833 w 1098276"/>
              <a:gd name="connsiteY30" fmla="*/ 2725724 h 3076305"/>
              <a:gd name="connsiteX31" fmla="*/ 377993 w 1098276"/>
              <a:gd name="connsiteY31" fmla="*/ 2817164 h 3076305"/>
              <a:gd name="connsiteX32" fmla="*/ 449113 w 1098276"/>
              <a:gd name="connsiteY32" fmla="*/ 2893364 h 3076305"/>
              <a:gd name="connsiteX33" fmla="*/ 393233 w 1098276"/>
              <a:gd name="connsiteY33" fmla="*/ 3020364 h 3076305"/>
              <a:gd name="connsiteX34" fmla="*/ 327193 w 1098276"/>
              <a:gd name="connsiteY34" fmla="*/ 3076244 h 3076305"/>
              <a:gd name="connsiteX35" fmla="*/ 195113 w 1098276"/>
              <a:gd name="connsiteY35" fmla="*/ 3030524 h 3076305"/>
              <a:gd name="connsiteX36" fmla="*/ 22393 w 1098276"/>
              <a:gd name="connsiteY36" fmla="*/ 2994964 h 3076305"/>
              <a:gd name="connsiteX37" fmla="*/ 37633 w 1098276"/>
              <a:gd name="connsiteY37" fmla="*/ 602284 h 3076305"/>
              <a:gd name="connsiteX0" fmla="*/ 30939 w 1091582"/>
              <a:gd name="connsiteY0" fmla="*/ 602284 h 3076305"/>
              <a:gd name="connsiteX1" fmla="*/ 127459 w 1091582"/>
              <a:gd name="connsiteY1" fmla="*/ 475284 h 3076305"/>
              <a:gd name="connsiteX2" fmla="*/ 229059 w 1091582"/>
              <a:gd name="connsiteY2" fmla="*/ 399084 h 3076305"/>
              <a:gd name="connsiteX3" fmla="*/ 340819 w 1091582"/>
              <a:gd name="connsiteY3" fmla="*/ 307644 h 3076305"/>
              <a:gd name="connsiteX4" fmla="*/ 381459 w 1091582"/>
              <a:gd name="connsiteY4" fmla="*/ 261924 h 3076305"/>
              <a:gd name="connsiteX5" fmla="*/ 345899 w 1091582"/>
              <a:gd name="connsiteY5" fmla="*/ 165404 h 3076305"/>
              <a:gd name="connsiteX6" fmla="*/ 371299 w 1091582"/>
              <a:gd name="connsiteY6" fmla="*/ 104444 h 3076305"/>
              <a:gd name="connsiteX7" fmla="*/ 401779 w 1091582"/>
              <a:gd name="connsiteY7" fmla="*/ 73964 h 3076305"/>
              <a:gd name="connsiteX8" fmla="*/ 427179 w 1091582"/>
              <a:gd name="connsiteY8" fmla="*/ 18084 h 3076305"/>
              <a:gd name="connsiteX9" fmla="*/ 457659 w 1091582"/>
              <a:gd name="connsiteY9" fmla="*/ 18084 h 3076305"/>
              <a:gd name="connsiteX10" fmla="*/ 574499 w 1091582"/>
              <a:gd name="connsiteY10" fmla="*/ 231444 h 3076305"/>
              <a:gd name="connsiteX11" fmla="*/ 752299 w 1091582"/>
              <a:gd name="connsiteY11" fmla="*/ 439724 h 3076305"/>
              <a:gd name="connsiteX12" fmla="*/ 930099 w 1091582"/>
              <a:gd name="connsiteY12" fmla="*/ 729284 h 3076305"/>
              <a:gd name="connsiteX13" fmla="*/ 1062179 w 1091582"/>
              <a:gd name="connsiteY13" fmla="*/ 820724 h 3076305"/>
              <a:gd name="connsiteX14" fmla="*/ 980899 w 1091582"/>
              <a:gd name="connsiteY14" fmla="*/ 952804 h 3076305"/>
              <a:gd name="connsiteX15" fmla="*/ 940259 w 1091582"/>
              <a:gd name="connsiteY15" fmla="*/ 1023924 h 3076305"/>
              <a:gd name="connsiteX16" fmla="*/ 914859 w 1091582"/>
              <a:gd name="connsiteY16" fmla="*/ 1176324 h 3076305"/>
              <a:gd name="connsiteX17" fmla="*/ 858979 w 1091582"/>
              <a:gd name="connsiteY17" fmla="*/ 1323644 h 3076305"/>
              <a:gd name="connsiteX18" fmla="*/ 864059 w 1091582"/>
              <a:gd name="connsiteY18" fmla="*/ 1415084 h 3076305"/>
              <a:gd name="connsiteX19" fmla="*/ 960579 w 1091582"/>
              <a:gd name="connsiteY19" fmla="*/ 1547164 h 3076305"/>
              <a:gd name="connsiteX20" fmla="*/ 1036779 w 1091582"/>
              <a:gd name="connsiteY20" fmla="*/ 1669084 h 3076305"/>
              <a:gd name="connsiteX21" fmla="*/ 1087579 w 1091582"/>
              <a:gd name="connsiteY21" fmla="*/ 1826564 h 3076305"/>
              <a:gd name="connsiteX22" fmla="*/ 1077419 w 1091582"/>
              <a:gd name="connsiteY22" fmla="*/ 1999284 h 3076305"/>
              <a:gd name="connsiteX23" fmla="*/ 991059 w 1091582"/>
              <a:gd name="connsiteY23" fmla="*/ 2100884 h 3076305"/>
              <a:gd name="connsiteX24" fmla="*/ 889459 w 1091582"/>
              <a:gd name="connsiteY24" fmla="*/ 2172004 h 3076305"/>
              <a:gd name="connsiteX25" fmla="*/ 858979 w 1091582"/>
              <a:gd name="connsiteY25" fmla="*/ 2349804 h 3076305"/>
              <a:gd name="connsiteX26" fmla="*/ 853899 w 1091582"/>
              <a:gd name="connsiteY26" fmla="*/ 2537764 h 3076305"/>
              <a:gd name="connsiteX27" fmla="*/ 777699 w 1091582"/>
              <a:gd name="connsiteY27" fmla="*/ 2578404 h 3076305"/>
              <a:gd name="connsiteX28" fmla="*/ 610059 w 1091582"/>
              <a:gd name="connsiteY28" fmla="*/ 2578404 h 3076305"/>
              <a:gd name="connsiteX29" fmla="*/ 437339 w 1091582"/>
              <a:gd name="connsiteY29" fmla="*/ 2654604 h 3076305"/>
              <a:gd name="connsiteX30" fmla="*/ 361139 w 1091582"/>
              <a:gd name="connsiteY30" fmla="*/ 2725724 h 3076305"/>
              <a:gd name="connsiteX31" fmla="*/ 371299 w 1091582"/>
              <a:gd name="connsiteY31" fmla="*/ 2817164 h 3076305"/>
              <a:gd name="connsiteX32" fmla="*/ 442419 w 1091582"/>
              <a:gd name="connsiteY32" fmla="*/ 2893364 h 3076305"/>
              <a:gd name="connsiteX33" fmla="*/ 386539 w 1091582"/>
              <a:gd name="connsiteY33" fmla="*/ 3020364 h 3076305"/>
              <a:gd name="connsiteX34" fmla="*/ 320499 w 1091582"/>
              <a:gd name="connsiteY34" fmla="*/ 3076244 h 3076305"/>
              <a:gd name="connsiteX35" fmla="*/ 188419 w 1091582"/>
              <a:gd name="connsiteY35" fmla="*/ 3030524 h 3076305"/>
              <a:gd name="connsiteX36" fmla="*/ 15699 w 1091582"/>
              <a:gd name="connsiteY36" fmla="*/ 2994964 h 3076305"/>
              <a:gd name="connsiteX37" fmla="*/ 30939 w 1091582"/>
              <a:gd name="connsiteY37" fmla="*/ 602284 h 3076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1582" h="3076305">
                <a:moveTo>
                  <a:pt x="30939" y="602284"/>
                </a:moveTo>
                <a:cubicBezTo>
                  <a:pt x="8926" y="593817"/>
                  <a:pt x="94439" y="509151"/>
                  <a:pt x="127459" y="475284"/>
                </a:cubicBezTo>
                <a:cubicBezTo>
                  <a:pt x="160479" y="441417"/>
                  <a:pt x="193499" y="427024"/>
                  <a:pt x="229059" y="399084"/>
                </a:cubicBezTo>
                <a:cubicBezTo>
                  <a:pt x="264619" y="371144"/>
                  <a:pt x="315419" y="330504"/>
                  <a:pt x="340819" y="307644"/>
                </a:cubicBezTo>
                <a:cubicBezTo>
                  <a:pt x="366219" y="284784"/>
                  <a:pt x="380612" y="285631"/>
                  <a:pt x="381459" y="261924"/>
                </a:cubicBezTo>
                <a:cubicBezTo>
                  <a:pt x="382306" y="238217"/>
                  <a:pt x="347592" y="191651"/>
                  <a:pt x="345899" y="165404"/>
                </a:cubicBezTo>
                <a:cubicBezTo>
                  <a:pt x="344206" y="139157"/>
                  <a:pt x="361986" y="119684"/>
                  <a:pt x="371299" y="104444"/>
                </a:cubicBezTo>
                <a:cubicBezTo>
                  <a:pt x="380612" y="89204"/>
                  <a:pt x="392466" y="88357"/>
                  <a:pt x="401779" y="73964"/>
                </a:cubicBezTo>
                <a:cubicBezTo>
                  <a:pt x="411092" y="59571"/>
                  <a:pt x="417866" y="27397"/>
                  <a:pt x="427179" y="18084"/>
                </a:cubicBezTo>
                <a:cubicBezTo>
                  <a:pt x="436492" y="8771"/>
                  <a:pt x="433106" y="-17476"/>
                  <a:pt x="457659" y="18084"/>
                </a:cubicBezTo>
                <a:cubicBezTo>
                  <a:pt x="482212" y="53644"/>
                  <a:pt x="525392" y="161171"/>
                  <a:pt x="574499" y="231444"/>
                </a:cubicBezTo>
                <a:cubicBezTo>
                  <a:pt x="623606" y="301717"/>
                  <a:pt x="693032" y="356751"/>
                  <a:pt x="752299" y="439724"/>
                </a:cubicBezTo>
                <a:cubicBezTo>
                  <a:pt x="811566" y="522697"/>
                  <a:pt x="878452" y="665784"/>
                  <a:pt x="930099" y="729284"/>
                </a:cubicBezTo>
                <a:cubicBezTo>
                  <a:pt x="981746" y="792784"/>
                  <a:pt x="1053712" y="783471"/>
                  <a:pt x="1062179" y="820724"/>
                </a:cubicBezTo>
                <a:cubicBezTo>
                  <a:pt x="1070646" y="857977"/>
                  <a:pt x="1001219" y="918937"/>
                  <a:pt x="980899" y="952804"/>
                </a:cubicBezTo>
                <a:cubicBezTo>
                  <a:pt x="960579" y="986671"/>
                  <a:pt x="951266" y="986671"/>
                  <a:pt x="940259" y="1023924"/>
                </a:cubicBezTo>
                <a:cubicBezTo>
                  <a:pt x="929252" y="1061177"/>
                  <a:pt x="928406" y="1126371"/>
                  <a:pt x="914859" y="1176324"/>
                </a:cubicBezTo>
                <a:cubicBezTo>
                  <a:pt x="901312" y="1226277"/>
                  <a:pt x="867446" y="1283851"/>
                  <a:pt x="858979" y="1323644"/>
                </a:cubicBezTo>
                <a:cubicBezTo>
                  <a:pt x="850512" y="1363437"/>
                  <a:pt x="847126" y="1377831"/>
                  <a:pt x="864059" y="1415084"/>
                </a:cubicBezTo>
                <a:cubicBezTo>
                  <a:pt x="880992" y="1452337"/>
                  <a:pt x="931792" y="1504831"/>
                  <a:pt x="960579" y="1547164"/>
                </a:cubicBezTo>
                <a:cubicBezTo>
                  <a:pt x="989366" y="1589497"/>
                  <a:pt x="1015612" y="1622517"/>
                  <a:pt x="1036779" y="1669084"/>
                </a:cubicBezTo>
                <a:cubicBezTo>
                  <a:pt x="1057946" y="1715651"/>
                  <a:pt x="1080806" y="1771531"/>
                  <a:pt x="1087579" y="1826564"/>
                </a:cubicBezTo>
                <a:cubicBezTo>
                  <a:pt x="1094352" y="1881597"/>
                  <a:pt x="1093506" y="1953564"/>
                  <a:pt x="1077419" y="1999284"/>
                </a:cubicBezTo>
                <a:cubicBezTo>
                  <a:pt x="1061332" y="2045004"/>
                  <a:pt x="1022386" y="2072097"/>
                  <a:pt x="991059" y="2100884"/>
                </a:cubicBezTo>
                <a:cubicBezTo>
                  <a:pt x="959732" y="2129671"/>
                  <a:pt x="911472" y="2130517"/>
                  <a:pt x="889459" y="2172004"/>
                </a:cubicBezTo>
                <a:cubicBezTo>
                  <a:pt x="867446" y="2213491"/>
                  <a:pt x="864906" y="2288844"/>
                  <a:pt x="858979" y="2349804"/>
                </a:cubicBezTo>
                <a:cubicBezTo>
                  <a:pt x="853052" y="2410764"/>
                  <a:pt x="867446" y="2499664"/>
                  <a:pt x="853899" y="2537764"/>
                </a:cubicBezTo>
                <a:cubicBezTo>
                  <a:pt x="840352" y="2575864"/>
                  <a:pt x="818339" y="2571631"/>
                  <a:pt x="777699" y="2578404"/>
                </a:cubicBezTo>
                <a:cubicBezTo>
                  <a:pt x="737059" y="2585177"/>
                  <a:pt x="666786" y="2565704"/>
                  <a:pt x="610059" y="2578404"/>
                </a:cubicBezTo>
                <a:cubicBezTo>
                  <a:pt x="553332" y="2591104"/>
                  <a:pt x="478826" y="2630051"/>
                  <a:pt x="437339" y="2654604"/>
                </a:cubicBezTo>
                <a:cubicBezTo>
                  <a:pt x="395852" y="2679157"/>
                  <a:pt x="372146" y="2698631"/>
                  <a:pt x="361139" y="2725724"/>
                </a:cubicBezTo>
                <a:cubicBezTo>
                  <a:pt x="350132" y="2752817"/>
                  <a:pt x="357752" y="2789224"/>
                  <a:pt x="371299" y="2817164"/>
                </a:cubicBezTo>
                <a:cubicBezTo>
                  <a:pt x="384846" y="2845104"/>
                  <a:pt x="439879" y="2859497"/>
                  <a:pt x="442419" y="2893364"/>
                </a:cubicBezTo>
                <a:cubicBezTo>
                  <a:pt x="444959" y="2927231"/>
                  <a:pt x="406859" y="2989884"/>
                  <a:pt x="386539" y="3020364"/>
                </a:cubicBezTo>
                <a:cubicBezTo>
                  <a:pt x="366219" y="3050844"/>
                  <a:pt x="353519" y="3074551"/>
                  <a:pt x="320499" y="3076244"/>
                </a:cubicBezTo>
                <a:cubicBezTo>
                  <a:pt x="287479" y="3077937"/>
                  <a:pt x="239219" y="3044071"/>
                  <a:pt x="188419" y="3030524"/>
                </a:cubicBezTo>
                <a:cubicBezTo>
                  <a:pt x="137619" y="3016977"/>
                  <a:pt x="65652" y="3016131"/>
                  <a:pt x="15699" y="2994964"/>
                </a:cubicBezTo>
                <a:cubicBezTo>
                  <a:pt x="-34254" y="2973797"/>
                  <a:pt x="52952" y="610751"/>
                  <a:pt x="30939" y="602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reeform 206"/>
          <p:cNvSpPr/>
          <p:nvPr/>
        </p:nvSpPr>
        <p:spPr>
          <a:xfrm>
            <a:off x="223520" y="3192102"/>
            <a:ext cx="1011519" cy="2624712"/>
          </a:xfrm>
          <a:custGeom>
            <a:avLst/>
            <a:gdLst>
              <a:gd name="connsiteX0" fmla="*/ 20320 w 1011519"/>
              <a:gd name="connsiteY0" fmla="*/ 2553378 h 2624712"/>
              <a:gd name="connsiteX1" fmla="*/ 254000 w 1011519"/>
              <a:gd name="connsiteY1" fmla="*/ 2624498 h 2624712"/>
              <a:gd name="connsiteX2" fmla="*/ 330200 w 1011519"/>
              <a:gd name="connsiteY2" fmla="*/ 2533058 h 2624712"/>
              <a:gd name="connsiteX3" fmla="*/ 254000 w 1011519"/>
              <a:gd name="connsiteY3" fmla="*/ 2385738 h 2624712"/>
              <a:gd name="connsiteX4" fmla="*/ 208280 w 1011519"/>
              <a:gd name="connsiteY4" fmla="*/ 2319698 h 2624712"/>
              <a:gd name="connsiteX5" fmla="*/ 269240 w 1011519"/>
              <a:gd name="connsiteY5" fmla="*/ 2243498 h 2624712"/>
              <a:gd name="connsiteX6" fmla="*/ 579120 w 1011519"/>
              <a:gd name="connsiteY6" fmla="*/ 2167298 h 2624712"/>
              <a:gd name="connsiteX7" fmla="*/ 756920 w 1011519"/>
              <a:gd name="connsiteY7" fmla="*/ 2070778 h 2624712"/>
              <a:gd name="connsiteX8" fmla="*/ 756920 w 1011519"/>
              <a:gd name="connsiteY8" fmla="*/ 1725338 h 2624712"/>
              <a:gd name="connsiteX9" fmla="*/ 873760 w 1011519"/>
              <a:gd name="connsiteY9" fmla="*/ 1669458 h 2624712"/>
              <a:gd name="connsiteX10" fmla="*/ 914400 w 1011519"/>
              <a:gd name="connsiteY10" fmla="*/ 1547538 h 2624712"/>
              <a:gd name="connsiteX11" fmla="*/ 919480 w 1011519"/>
              <a:gd name="connsiteY11" fmla="*/ 1471338 h 2624712"/>
              <a:gd name="connsiteX12" fmla="*/ 1010920 w 1011519"/>
              <a:gd name="connsiteY12" fmla="*/ 1354498 h 2624712"/>
              <a:gd name="connsiteX13" fmla="*/ 868680 w 1011519"/>
              <a:gd name="connsiteY13" fmla="*/ 1146218 h 2624712"/>
              <a:gd name="connsiteX14" fmla="*/ 772160 w 1011519"/>
              <a:gd name="connsiteY14" fmla="*/ 983658 h 2624712"/>
              <a:gd name="connsiteX15" fmla="*/ 807720 w 1011519"/>
              <a:gd name="connsiteY15" fmla="*/ 846498 h 2624712"/>
              <a:gd name="connsiteX16" fmla="*/ 904240 w 1011519"/>
              <a:gd name="connsiteY16" fmla="*/ 658538 h 2624712"/>
              <a:gd name="connsiteX17" fmla="*/ 914400 w 1011519"/>
              <a:gd name="connsiteY17" fmla="*/ 511218 h 2624712"/>
              <a:gd name="connsiteX18" fmla="*/ 868680 w 1011519"/>
              <a:gd name="connsiteY18" fmla="*/ 435018 h 2624712"/>
              <a:gd name="connsiteX19" fmla="*/ 772160 w 1011519"/>
              <a:gd name="connsiteY19" fmla="*/ 363898 h 2624712"/>
              <a:gd name="connsiteX20" fmla="*/ 777240 w 1011519"/>
              <a:gd name="connsiteY20" fmla="*/ 277538 h 2624712"/>
              <a:gd name="connsiteX21" fmla="*/ 721360 w 1011519"/>
              <a:gd name="connsiteY21" fmla="*/ 114978 h 2624712"/>
              <a:gd name="connsiteX22" fmla="*/ 563880 w 1011519"/>
              <a:gd name="connsiteY22" fmla="*/ 18458 h 2624712"/>
              <a:gd name="connsiteX23" fmla="*/ 487680 w 1011519"/>
              <a:gd name="connsiteY23" fmla="*/ 3218 h 2624712"/>
              <a:gd name="connsiteX24" fmla="*/ 386080 w 1011519"/>
              <a:gd name="connsiteY24" fmla="*/ 59098 h 2624712"/>
              <a:gd name="connsiteX25" fmla="*/ 320040 w 1011519"/>
              <a:gd name="connsiteY25" fmla="*/ 231818 h 2624712"/>
              <a:gd name="connsiteX26" fmla="*/ 254000 w 1011519"/>
              <a:gd name="connsiteY26" fmla="*/ 206418 h 2624712"/>
              <a:gd name="connsiteX27" fmla="*/ 177800 w 1011519"/>
              <a:gd name="connsiteY27" fmla="*/ 267378 h 2624712"/>
              <a:gd name="connsiteX28" fmla="*/ 91440 w 1011519"/>
              <a:gd name="connsiteY28" fmla="*/ 323258 h 2624712"/>
              <a:gd name="connsiteX29" fmla="*/ 0 w 1011519"/>
              <a:gd name="connsiteY29" fmla="*/ 353738 h 262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11519" h="2624712">
                <a:moveTo>
                  <a:pt x="20320" y="2553378"/>
                </a:moveTo>
                <a:cubicBezTo>
                  <a:pt x="111336" y="2590631"/>
                  <a:pt x="202353" y="2627885"/>
                  <a:pt x="254000" y="2624498"/>
                </a:cubicBezTo>
                <a:cubicBezTo>
                  <a:pt x="305647" y="2621111"/>
                  <a:pt x="330200" y="2572851"/>
                  <a:pt x="330200" y="2533058"/>
                </a:cubicBezTo>
                <a:cubicBezTo>
                  <a:pt x="330200" y="2493265"/>
                  <a:pt x="274320" y="2421298"/>
                  <a:pt x="254000" y="2385738"/>
                </a:cubicBezTo>
                <a:cubicBezTo>
                  <a:pt x="233680" y="2350178"/>
                  <a:pt x="205740" y="2343405"/>
                  <a:pt x="208280" y="2319698"/>
                </a:cubicBezTo>
                <a:cubicBezTo>
                  <a:pt x="210820" y="2295991"/>
                  <a:pt x="207434" y="2268898"/>
                  <a:pt x="269240" y="2243498"/>
                </a:cubicBezTo>
                <a:cubicBezTo>
                  <a:pt x="331046" y="2218098"/>
                  <a:pt x="497840" y="2196085"/>
                  <a:pt x="579120" y="2167298"/>
                </a:cubicBezTo>
                <a:cubicBezTo>
                  <a:pt x="660400" y="2138511"/>
                  <a:pt x="727287" y="2144438"/>
                  <a:pt x="756920" y="2070778"/>
                </a:cubicBezTo>
                <a:cubicBezTo>
                  <a:pt x="786553" y="1997118"/>
                  <a:pt x="737447" y="1792225"/>
                  <a:pt x="756920" y="1725338"/>
                </a:cubicBezTo>
                <a:cubicBezTo>
                  <a:pt x="776393" y="1658451"/>
                  <a:pt x="847513" y="1699091"/>
                  <a:pt x="873760" y="1669458"/>
                </a:cubicBezTo>
                <a:cubicBezTo>
                  <a:pt x="900007" y="1639825"/>
                  <a:pt x="906780" y="1580558"/>
                  <a:pt x="914400" y="1547538"/>
                </a:cubicBezTo>
                <a:cubicBezTo>
                  <a:pt x="922020" y="1514518"/>
                  <a:pt x="903393" y="1503511"/>
                  <a:pt x="919480" y="1471338"/>
                </a:cubicBezTo>
                <a:cubicBezTo>
                  <a:pt x="935567" y="1439165"/>
                  <a:pt x="1019387" y="1408685"/>
                  <a:pt x="1010920" y="1354498"/>
                </a:cubicBezTo>
                <a:cubicBezTo>
                  <a:pt x="1002453" y="1300311"/>
                  <a:pt x="908473" y="1208025"/>
                  <a:pt x="868680" y="1146218"/>
                </a:cubicBezTo>
                <a:cubicBezTo>
                  <a:pt x="828887" y="1084411"/>
                  <a:pt x="782320" y="1033611"/>
                  <a:pt x="772160" y="983658"/>
                </a:cubicBezTo>
                <a:cubicBezTo>
                  <a:pt x="762000" y="933705"/>
                  <a:pt x="785707" y="900685"/>
                  <a:pt x="807720" y="846498"/>
                </a:cubicBezTo>
                <a:cubicBezTo>
                  <a:pt x="829733" y="792311"/>
                  <a:pt x="886460" y="714418"/>
                  <a:pt x="904240" y="658538"/>
                </a:cubicBezTo>
                <a:cubicBezTo>
                  <a:pt x="922020" y="602658"/>
                  <a:pt x="920327" y="548471"/>
                  <a:pt x="914400" y="511218"/>
                </a:cubicBezTo>
                <a:cubicBezTo>
                  <a:pt x="908473" y="473965"/>
                  <a:pt x="892387" y="459571"/>
                  <a:pt x="868680" y="435018"/>
                </a:cubicBezTo>
                <a:cubicBezTo>
                  <a:pt x="844973" y="410465"/>
                  <a:pt x="787400" y="390145"/>
                  <a:pt x="772160" y="363898"/>
                </a:cubicBezTo>
                <a:cubicBezTo>
                  <a:pt x="756920" y="337651"/>
                  <a:pt x="785707" y="319025"/>
                  <a:pt x="777240" y="277538"/>
                </a:cubicBezTo>
                <a:cubicBezTo>
                  <a:pt x="768773" y="236051"/>
                  <a:pt x="756920" y="158158"/>
                  <a:pt x="721360" y="114978"/>
                </a:cubicBezTo>
                <a:cubicBezTo>
                  <a:pt x="685800" y="71798"/>
                  <a:pt x="602827" y="37085"/>
                  <a:pt x="563880" y="18458"/>
                </a:cubicBezTo>
                <a:cubicBezTo>
                  <a:pt x="524933" y="-169"/>
                  <a:pt x="517313" y="-3555"/>
                  <a:pt x="487680" y="3218"/>
                </a:cubicBezTo>
                <a:cubicBezTo>
                  <a:pt x="458047" y="9991"/>
                  <a:pt x="414020" y="20998"/>
                  <a:pt x="386080" y="59098"/>
                </a:cubicBezTo>
                <a:cubicBezTo>
                  <a:pt x="358140" y="97198"/>
                  <a:pt x="342053" y="207265"/>
                  <a:pt x="320040" y="231818"/>
                </a:cubicBezTo>
                <a:cubicBezTo>
                  <a:pt x="298027" y="256371"/>
                  <a:pt x="277707" y="200491"/>
                  <a:pt x="254000" y="206418"/>
                </a:cubicBezTo>
                <a:cubicBezTo>
                  <a:pt x="230293" y="212345"/>
                  <a:pt x="204893" y="247905"/>
                  <a:pt x="177800" y="267378"/>
                </a:cubicBezTo>
                <a:cubicBezTo>
                  <a:pt x="150707" y="286851"/>
                  <a:pt x="121073" y="308865"/>
                  <a:pt x="91440" y="323258"/>
                </a:cubicBezTo>
                <a:cubicBezTo>
                  <a:pt x="61807" y="337651"/>
                  <a:pt x="11853" y="346118"/>
                  <a:pt x="0" y="35373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Freeform 207"/>
          <p:cNvSpPr/>
          <p:nvPr/>
        </p:nvSpPr>
        <p:spPr>
          <a:xfrm>
            <a:off x="208280" y="2696955"/>
            <a:ext cx="1163741" cy="3338619"/>
          </a:xfrm>
          <a:custGeom>
            <a:avLst/>
            <a:gdLst>
              <a:gd name="connsiteX0" fmla="*/ 0 w 1163741"/>
              <a:gd name="connsiteY0" fmla="*/ 488205 h 3338619"/>
              <a:gd name="connsiteX1" fmla="*/ 71120 w 1163741"/>
              <a:gd name="connsiteY1" fmla="*/ 371365 h 3338619"/>
              <a:gd name="connsiteX2" fmla="*/ 91440 w 1163741"/>
              <a:gd name="connsiteY2" fmla="*/ 300245 h 3338619"/>
              <a:gd name="connsiteX3" fmla="*/ 203200 w 1163741"/>
              <a:gd name="connsiteY3" fmla="*/ 290085 h 3338619"/>
              <a:gd name="connsiteX4" fmla="*/ 360680 w 1163741"/>
              <a:gd name="connsiteY4" fmla="*/ 137685 h 3338619"/>
              <a:gd name="connsiteX5" fmla="*/ 482600 w 1163741"/>
              <a:gd name="connsiteY5" fmla="*/ 525 h 3338619"/>
              <a:gd name="connsiteX6" fmla="*/ 579120 w 1163741"/>
              <a:gd name="connsiteY6" fmla="*/ 97045 h 3338619"/>
              <a:gd name="connsiteX7" fmla="*/ 574040 w 1163741"/>
              <a:gd name="connsiteY7" fmla="*/ 259605 h 3338619"/>
              <a:gd name="connsiteX8" fmla="*/ 695960 w 1163741"/>
              <a:gd name="connsiteY8" fmla="*/ 442485 h 3338619"/>
              <a:gd name="connsiteX9" fmla="*/ 868680 w 1163741"/>
              <a:gd name="connsiteY9" fmla="*/ 554245 h 3338619"/>
              <a:gd name="connsiteX10" fmla="*/ 939800 w 1163741"/>
              <a:gd name="connsiteY10" fmla="*/ 777765 h 3338619"/>
              <a:gd name="connsiteX11" fmla="*/ 1061720 w 1163741"/>
              <a:gd name="connsiteY11" fmla="*/ 864125 h 3338619"/>
              <a:gd name="connsiteX12" fmla="*/ 1127760 w 1163741"/>
              <a:gd name="connsiteY12" fmla="*/ 899685 h 3338619"/>
              <a:gd name="connsiteX13" fmla="*/ 1066800 w 1163741"/>
              <a:gd name="connsiteY13" fmla="*/ 1036845 h 3338619"/>
              <a:gd name="connsiteX14" fmla="*/ 1016000 w 1163741"/>
              <a:gd name="connsiteY14" fmla="*/ 1189245 h 3338619"/>
              <a:gd name="connsiteX15" fmla="*/ 995680 w 1163741"/>
              <a:gd name="connsiteY15" fmla="*/ 1301005 h 3338619"/>
              <a:gd name="connsiteX16" fmla="*/ 934720 w 1163741"/>
              <a:gd name="connsiteY16" fmla="*/ 1392445 h 3338619"/>
              <a:gd name="connsiteX17" fmla="*/ 909320 w 1163741"/>
              <a:gd name="connsiteY17" fmla="*/ 1483885 h 3338619"/>
              <a:gd name="connsiteX18" fmla="*/ 1000760 w 1163741"/>
              <a:gd name="connsiteY18" fmla="*/ 1692165 h 3338619"/>
              <a:gd name="connsiteX19" fmla="*/ 1127760 w 1163741"/>
              <a:gd name="connsiteY19" fmla="*/ 1869965 h 3338619"/>
              <a:gd name="connsiteX20" fmla="*/ 1143000 w 1163741"/>
              <a:gd name="connsiteY20" fmla="*/ 2078245 h 3338619"/>
              <a:gd name="connsiteX21" fmla="*/ 1158240 w 1163741"/>
              <a:gd name="connsiteY21" fmla="*/ 2179845 h 3338619"/>
              <a:gd name="connsiteX22" fmla="*/ 1041400 w 1163741"/>
              <a:gd name="connsiteY22" fmla="*/ 2311925 h 3338619"/>
              <a:gd name="connsiteX23" fmla="*/ 970280 w 1163741"/>
              <a:gd name="connsiteY23" fmla="*/ 2383045 h 3338619"/>
              <a:gd name="connsiteX24" fmla="*/ 939800 w 1163741"/>
              <a:gd name="connsiteY24" fmla="*/ 2596405 h 3338619"/>
              <a:gd name="connsiteX25" fmla="*/ 949960 w 1163741"/>
              <a:gd name="connsiteY25" fmla="*/ 2718325 h 3338619"/>
              <a:gd name="connsiteX26" fmla="*/ 894080 w 1163741"/>
              <a:gd name="connsiteY26" fmla="*/ 2764045 h 3338619"/>
              <a:gd name="connsiteX27" fmla="*/ 741680 w 1163741"/>
              <a:gd name="connsiteY27" fmla="*/ 2748805 h 3338619"/>
              <a:gd name="connsiteX28" fmla="*/ 614680 w 1163741"/>
              <a:gd name="connsiteY28" fmla="*/ 2753885 h 3338619"/>
              <a:gd name="connsiteX29" fmla="*/ 472440 w 1163741"/>
              <a:gd name="connsiteY29" fmla="*/ 2814845 h 3338619"/>
              <a:gd name="connsiteX30" fmla="*/ 426720 w 1163741"/>
              <a:gd name="connsiteY30" fmla="*/ 2916445 h 3338619"/>
              <a:gd name="connsiteX31" fmla="*/ 528320 w 1163741"/>
              <a:gd name="connsiteY31" fmla="*/ 3079005 h 3338619"/>
              <a:gd name="connsiteX32" fmla="*/ 441960 w 1163741"/>
              <a:gd name="connsiteY32" fmla="*/ 3180605 h 3338619"/>
              <a:gd name="connsiteX33" fmla="*/ 406400 w 1163741"/>
              <a:gd name="connsiteY33" fmla="*/ 3312685 h 3338619"/>
              <a:gd name="connsiteX34" fmla="*/ 350520 w 1163741"/>
              <a:gd name="connsiteY34" fmla="*/ 3338085 h 3338619"/>
              <a:gd name="connsiteX35" fmla="*/ 254000 w 1163741"/>
              <a:gd name="connsiteY35" fmla="*/ 3302525 h 3338619"/>
              <a:gd name="connsiteX36" fmla="*/ 167640 w 1163741"/>
              <a:gd name="connsiteY36" fmla="*/ 3226325 h 3338619"/>
              <a:gd name="connsiteX37" fmla="*/ 50800 w 1163741"/>
              <a:gd name="connsiteY37" fmla="*/ 3200925 h 333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3741" h="3338619">
                <a:moveTo>
                  <a:pt x="0" y="488205"/>
                </a:moveTo>
                <a:cubicBezTo>
                  <a:pt x="27940" y="445448"/>
                  <a:pt x="55880" y="402692"/>
                  <a:pt x="71120" y="371365"/>
                </a:cubicBezTo>
                <a:cubicBezTo>
                  <a:pt x="86360" y="340038"/>
                  <a:pt x="69427" y="313792"/>
                  <a:pt x="91440" y="300245"/>
                </a:cubicBezTo>
                <a:cubicBezTo>
                  <a:pt x="113453" y="286698"/>
                  <a:pt x="158327" y="317178"/>
                  <a:pt x="203200" y="290085"/>
                </a:cubicBezTo>
                <a:cubicBezTo>
                  <a:pt x="248073" y="262992"/>
                  <a:pt x="314113" y="185945"/>
                  <a:pt x="360680" y="137685"/>
                </a:cubicBezTo>
                <a:cubicBezTo>
                  <a:pt x="407247" y="89425"/>
                  <a:pt x="446193" y="7298"/>
                  <a:pt x="482600" y="525"/>
                </a:cubicBezTo>
                <a:cubicBezTo>
                  <a:pt x="519007" y="-6248"/>
                  <a:pt x="563880" y="53865"/>
                  <a:pt x="579120" y="97045"/>
                </a:cubicBezTo>
                <a:cubicBezTo>
                  <a:pt x="594360" y="140225"/>
                  <a:pt x="554567" y="202032"/>
                  <a:pt x="574040" y="259605"/>
                </a:cubicBezTo>
                <a:cubicBezTo>
                  <a:pt x="593513" y="317178"/>
                  <a:pt x="646853" y="393378"/>
                  <a:pt x="695960" y="442485"/>
                </a:cubicBezTo>
                <a:cubicBezTo>
                  <a:pt x="745067" y="491592"/>
                  <a:pt x="828040" y="498365"/>
                  <a:pt x="868680" y="554245"/>
                </a:cubicBezTo>
                <a:cubicBezTo>
                  <a:pt x="909320" y="610125"/>
                  <a:pt x="907627" y="726118"/>
                  <a:pt x="939800" y="777765"/>
                </a:cubicBezTo>
                <a:cubicBezTo>
                  <a:pt x="971973" y="829412"/>
                  <a:pt x="1030393" y="843805"/>
                  <a:pt x="1061720" y="864125"/>
                </a:cubicBezTo>
                <a:cubicBezTo>
                  <a:pt x="1093047" y="884445"/>
                  <a:pt x="1126913" y="870898"/>
                  <a:pt x="1127760" y="899685"/>
                </a:cubicBezTo>
                <a:cubicBezTo>
                  <a:pt x="1128607" y="928472"/>
                  <a:pt x="1085427" y="988585"/>
                  <a:pt x="1066800" y="1036845"/>
                </a:cubicBezTo>
                <a:cubicBezTo>
                  <a:pt x="1048173" y="1085105"/>
                  <a:pt x="1027853" y="1145218"/>
                  <a:pt x="1016000" y="1189245"/>
                </a:cubicBezTo>
                <a:cubicBezTo>
                  <a:pt x="1004147" y="1233272"/>
                  <a:pt x="1009227" y="1267138"/>
                  <a:pt x="995680" y="1301005"/>
                </a:cubicBezTo>
                <a:cubicBezTo>
                  <a:pt x="982133" y="1334872"/>
                  <a:pt x="949113" y="1361965"/>
                  <a:pt x="934720" y="1392445"/>
                </a:cubicBezTo>
                <a:cubicBezTo>
                  <a:pt x="920327" y="1422925"/>
                  <a:pt x="898313" y="1433932"/>
                  <a:pt x="909320" y="1483885"/>
                </a:cubicBezTo>
                <a:cubicBezTo>
                  <a:pt x="920327" y="1533838"/>
                  <a:pt x="964353" y="1627818"/>
                  <a:pt x="1000760" y="1692165"/>
                </a:cubicBezTo>
                <a:cubicBezTo>
                  <a:pt x="1037167" y="1756512"/>
                  <a:pt x="1104053" y="1805618"/>
                  <a:pt x="1127760" y="1869965"/>
                </a:cubicBezTo>
                <a:cubicBezTo>
                  <a:pt x="1151467" y="1934312"/>
                  <a:pt x="1137920" y="2026598"/>
                  <a:pt x="1143000" y="2078245"/>
                </a:cubicBezTo>
                <a:cubicBezTo>
                  <a:pt x="1148080" y="2129892"/>
                  <a:pt x="1175173" y="2140898"/>
                  <a:pt x="1158240" y="2179845"/>
                </a:cubicBezTo>
                <a:cubicBezTo>
                  <a:pt x="1141307" y="2218792"/>
                  <a:pt x="1072727" y="2278058"/>
                  <a:pt x="1041400" y="2311925"/>
                </a:cubicBezTo>
                <a:cubicBezTo>
                  <a:pt x="1010073" y="2345792"/>
                  <a:pt x="987213" y="2335632"/>
                  <a:pt x="970280" y="2383045"/>
                </a:cubicBezTo>
                <a:cubicBezTo>
                  <a:pt x="953347" y="2430458"/>
                  <a:pt x="943187" y="2540525"/>
                  <a:pt x="939800" y="2596405"/>
                </a:cubicBezTo>
                <a:cubicBezTo>
                  <a:pt x="936413" y="2652285"/>
                  <a:pt x="957580" y="2690385"/>
                  <a:pt x="949960" y="2718325"/>
                </a:cubicBezTo>
                <a:cubicBezTo>
                  <a:pt x="942340" y="2746265"/>
                  <a:pt x="928793" y="2758965"/>
                  <a:pt x="894080" y="2764045"/>
                </a:cubicBezTo>
                <a:cubicBezTo>
                  <a:pt x="859367" y="2769125"/>
                  <a:pt x="788247" y="2750498"/>
                  <a:pt x="741680" y="2748805"/>
                </a:cubicBezTo>
                <a:cubicBezTo>
                  <a:pt x="695113" y="2747112"/>
                  <a:pt x="659553" y="2742878"/>
                  <a:pt x="614680" y="2753885"/>
                </a:cubicBezTo>
                <a:cubicBezTo>
                  <a:pt x="569807" y="2764892"/>
                  <a:pt x="503767" y="2787752"/>
                  <a:pt x="472440" y="2814845"/>
                </a:cubicBezTo>
                <a:cubicBezTo>
                  <a:pt x="441113" y="2841938"/>
                  <a:pt x="417407" y="2872418"/>
                  <a:pt x="426720" y="2916445"/>
                </a:cubicBezTo>
                <a:cubicBezTo>
                  <a:pt x="436033" y="2960472"/>
                  <a:pt x="525780" y="3034978"/>
                  <a:pt x="528320" y="3079005"/>
                </a:cubicBezTo>
                <a:cubicBezTo>
                  <a:pt x="530860" y="3123032"/>
                  <a:pt x="462280" y="3141658"/>
                  <a:pt x="441960" y="3180605"/>
                </a:cubicBezTo>
                <a:cubicBezTo>
                  <a:pt x="421640" y="3219552"/>
                  <a:pt x="421640" y="3286438"/>
                  <a:pt x="406400" y="3312685"/>
                </a:cubicBezTo>
                <a:cubicBezTo>
                  <a:pt x="391160" y="3338932"/>
                  <a:pt x="375920" y="3339778"/>
                  <a:pt x="350520" y="3338085"/>
                </a:cubicBezTo>
                <a:cubicBezTo>
                  <a:pt x="325120" y="3336392"/>
                  <a:pt x="284480" y="3321152"/>
                  <a:pt x="254000" y="3302525"/>
                </a:cubicBezTo>
                <a:cubicBezTo>
                  <a:pt x="223520" y="3283898"/>
                  <a:pt x="201507" y="3243258"/>
                  <a:pt x="167640" y="3226325"/>
                </a:cubicBezTo>
                <a:cubicBezTo>
                  <a:pt x="133773" y="3209392"/>
                  <a:pt x="92286" y="3205158"/>
                  <a:pt x="50800" y="320092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5" name="Picture 2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18" y="55356"/>
            <a:ext cx="913923" cy="10384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8009" y="1287780"/>
            <a:ext cx="6436919" cy="7608077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841140" y="5096854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262" name="TextBox 261"/>
          <p:cNvSpPr txBox="1"/>
          <p:nvPr/>
        </p:nvSpPr>
        <p:spPr>
          <a:xfrm rot="18907809">
            <a:off x="712112" y="6055309"/>
            <a:ext cx="88357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3" name="TextBox 262"/>
          <p:cNvSpPr txBox="1"/>
          <p:nvPr/>
        </p:nvSpPr>
        <p:spPr>
          <a:xfrm rot="18989399">
            <a:off x="1093911" y="5973719"/>
            <a:ext cx="14269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67357" y="1308835"/>
            <a:ext cx="1696126" cy="7530566"/>
            <a:chOff x="601647" y="1411705"/>
            <a:chExt cx="1696126" cy="7530566"/>
          </a:xfrm>
        </p:grpSpPr>
        <p:grpSp>
          <p:nvGrpSpPr>
            <p:cNvPr id="197" name="Group 196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192" name="Freeform 191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265" name="Freeform 264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3" name="Freeform 272"/>
          <p:cNvSpPr/>
          <p:nvPr/>
        </p:nvSpPr>
        <p:spPr>
          <a:xfrm>
            <a:off x="2224895" y="1800440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reeform 273"/>
          <p:cNvSpPr>
            <a:spLocks noChangeAspect="1"/>
          </p:cNvSpPr>
          <p:nvPr/>
        </p:nvSpPr>
        <p:spPr>
          <a:xfrm>
            <a:off x="2554539" y="1912346"/>
            <a:ext cx="237458" cy="23351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solidFill>
            <a:srgbClr val="FBFBF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3176146" y="1287379"/>
            <a:ext cx="517549" cy="974558"/>
          </a:xfrm>
          <a:custGeom>
            <a:avLst/>
            <a:gdLst>
              <a:gd name="connsiteX0" fmla="*/ 517549 w 517549"/>
              <a:gd name="connsiteY0" fmla="*/ 974558 h 974558"/>
              <a:gd name="connsiteX1" fmla="*/ 325043 w 517549"/>
              <a:gd name="connsiteY1" fmla="*/ 818147 h 974558"/>
              <a:gd name="connsiteX2" fmla="*/ 96443 w 517549"/>
              <a:gd name="connsiteY2" fmla="*/ 697832 h 974558"/>
              <a:gd name="connsiteX3" fmla="*/ 72380 w 517549"/>
              <a:gd name="connsiteY3" fmla="*/ 505326 h 974558"/>
              <a:gd name="connsiteX4" fmla="*/ 191 w 517549"/>
              <a:gd name="connsiteY4" fmla="*/ 288758 h 974558"/>
              <a:gd name="connsiteX5" fmla="*/ 96443 w 517549"/>
              <a:gd name="connsiteY5" fmla="*/ 0 h 97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7549" h="974558">
                <a:moveTo>
                  <a:pt x="517549" y="974558"/>
                </a:moveTo>
                <a:cubicBezTo>
                  <a:pt x="456388" y="919413"/>
                  <a:pt x="395227" y="864268"/>
                  <a:pt x="325043" y="818147"/>
                </a:cubicBezTo>
                <a:cubicBezTo>
                  <a:pt x="254859" y="772026"/>
                  <a:pt x="138553" y="749969"/>
                  <a:pt x="96443" y="697832"/>
                </a:cubicBezTo>
                <a:cubicBezTo>
                  <a:pt x="54333" y="645695"/>
                  <a:pt x="88422" y="573505"/>
                  <a:pt x="72380" y="505326"/>
                </a:cubicBezTo>
                <a:cubicBezTo>
                  <a:pt x="56338" y="437147"/>
                  <a:pt x="-3820" y="372979"/>
                  <a:pt x="191" y="288758"/>
                </a:cubicBezTo>
                <a:cubicBezTo>
                  <a:pt x="4201" y="204537"/>
                  <a:pt x="50322" y="102268"/>
                  <a:pt x="9644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1044537" y="183828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2061210" y="2610723"/>
            <a:ext cx="1127760" cy="673497"/>
          </a:xfrm>
          <a:custGeom>
            <a:avLst/>
            <a:gdLst>
              <a:gd name="connsiteX0" fmla="*/ 0 w 1127760"/>
              <a:gd name="connsiteY0" fmla="*/ 673497 h 673497"/>
              <a:gd name="connsiteX1" fmla="*/ 281940 w 1127760"/>
              <a:gd name="connsiteY1" fmla="*/ 235347 h 673497"/>
              <a:gd name="connsiteX2" fmla="*/ 609600 w 1127760"/>
              <a:gd name="connsiteY2" fmla="*/ 223917 h 673497"/>
              <a:gd name="connsiteX3" fmla="*/ 773430 w 1127760"/>
              <a:gd name="connsiteY3" fmla="*/ 2937 h 673497"/>
              <a:gd name="connsiteX4" fmla="*/ 1127760 w 1127760"/>
              <a:gd name="connsiteY4" fmla="*/ 117237 h 67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760" h="673497">
                <a:moveTo>
                  <a:pt x="0" y="673497"/>
                </a:moveTo>
                <a:cubicBezTo>
                  <a:pt x="90170" y="491887"/>
                  <a:pt x="180340" y="310277"/>
                  <a:pt x="281940" y="235347"/>
                </a:cubicBezTo>
                <a:cubicBezTo>
                  <a:pt x="383540" y="160417"/>
                  <a:pt x="527685" y="262652"/>
                  <a:pt x="609600" y="223917"/>
                </a:cubicBezTo>
                <a:cubicBezTo>
                  <a:pt x="691515" y="185182"/>
                  <a:pt x="687070" y="20717"/>
                  <a:pt x="773430" y="2937"/>
                </a:cubicBezTo>
                <a:cubicBezTo>
                  <a:pt x="859790" y="-14843"/>
                  <a:pt x="993775" y="51197"/>
                  <a:pt x="1127760" y="117237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2232660" y="3322244"/>
            <a:ext cx="1615440" cy="259156"/>
          </a:xfrm>
          <a:custGeom>
            <a:avLst/>
            <a:gdLst>
              <a:gd name="connsiteX0" fmla="*/ 0 w 1615440"/>
              <a:gd name="connsiteY0" fmla="*/ 137236 h 259156"/>
              <a:gd name="connsiteX1" fmla="*/ 285750 w 1615440"/>
              <a:gd name="connsiteY1" fmla="*/ 76 h 259156"/>
              <a:gd name="connsiteX2" fmla="*/ 533400 w 1615440"/>
              <a:gd name="connsiteY2" fmla="*/ 118186 h 259156"/>
              <a:gd name="connsiteX3" fmla="*/ 880110 w 1615440"/>
              <a:gd name="connsiteY3" fmla="*/ 144856 h 259156"/>
              <a:gd name="connsiteX4" fmla="*/ 1078230 w 1615440"/>
              <a:gd name="connsiteY4" fmla="*/ 148666 h 259156"/>
              <a:gd name="connsiteX5" fmla="*/ 1322070 w 1615440"/>
              <a:gd name="connsiteY5" fmla="*/ 148666 h 259156"/>
              <a:gd name="connsiteX6" fmla="*/ 1615440 w 1615440"/>
              <a:gd name="connsiteY6" fmla="*/ 259156 h 2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440" h="259156">
                <a:moveTo>
                  <a:pt x="0" y="137236"/>
                </a:moveTo>
                <a:cubicBezTo>
                  <a:pt x="98425" y="70243"/>
                  <a:pt x="196850" y="3251"/>
                  <a:pt x="285750" y="76"/>
                </a:cubicBezTo>
                <a:cubicBezTo>
                  <a:pt x="374650" y="-3099"/>
                  <a:pt x="434340" y="94056"/>
                  <a:pt x="533400" y="118186"/>
                </a:cubicBezTo>
                <a:cubicBezTo>
                  <a:pt x="632460" y="142316"/>
                  <a:pt x="789305" y="139776"/>
                  <a:pt x="880110" y="144856"/>
                </a:cubicBezTo>
                <a:cubicBezTo>
                  <a:pt x="970915" y="149936"/>
                  <a:pt x="1078230" y="148666"/>
                  <a:pt x="1078230" y="148666"/>
                </a:cubicBezTo>
                <a:cubicBezTo>
                  <a:pt x="1151890" y="149301"/>
                  <a:pt x="1232535" y="130251"/>
                  <a:pt x="1322070" y="148666"/>
                </a:cubicBezTo>
                <a:cubicBezTo>
                  <a:pt x="1411605" y="167081"/>
                  <a:pt x="1513522" y="213118"/>
                  <a:pt x="1615440" y="25915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893570" y="4697730"/>
            <a:ext cx="2026920" cy="365760"/>
          </a:xfrm>
          <a:custGeom>
            <a:avLst/>
            <a:gdLst>
              <a:gd name="connsiteX0" fmla="*/ 0 w 2026920"/>
              <a:gd name="connsiteY0" fmla="*/ 0 h 365760"/>
              <a:gd name="connsiteX1" fmla="*/ 236220 w 2026920"/>
              <a:gd name="connsiteY1" fmla="*/ 15240 h 365760"/>
              <a:gd name="connsiteX2" fmla="*/ 552450 w 2026920"/>
              <a:gd name="connsiteY2" fmla="*/ 91440 h 365760"/>
              <a:gd name="connsiteX3" fmla="*/ 849630 w 2026920"/>
              <a:gd name="connsiteY3" fmla="*/ 41910 h 365760"/>
              <a:gd name="connsiteX4" fmla="*/ 1043940 w 2026920"/>
              <a:gd name="connsiteY4" fmla="*/ 15240 h 365760"/>
              <a:gd name="connsiteX5" fmla="*/ 1268730 w 2026920"/>
              <a:gd name="connsiteY5" fmla="*/ 72390 h 365760"/>
              <a:gd name="connsiteX6" fmla="*/ 1459230 w 2026920"/>
              <a:gd name="connsiteY6" fmla="*/ 144780 h 365760"/>
              <a:gd name="connsiteX7" fmla="*/ 1611630 w 2026920"/>
              <a:gd name="connsiteY7" fmla="*/ 201930 h 365760"/>
              <a:gd name="connsiteX8" fmla="*/ 2026920 w 2026920"/>
              <a:gd name="connsiteY8" fmla="*/ 36576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6920" h="365760">
                <a:moveTo>
                  <a:pt x="0" y="0"/>
                </a:moveTo>
                <a:cubicBezTo>
                  <a:pt x="72072" y="0"/>
                  <a:pt x="144145" y="0"/>
                  <a:pt x="236220" y="15240"/>
                </a:cubicBezTo>
                <a:cubicBezTo>
                  <a:pt x="328295" y="30480"/>
                  <a:pt x="450215" y="86995"/>
                  <a:pt x="552450" y="91440"/>
                </a:cubicBezTo>
                <a:cubicBezTo>
                  <a:pt x="654685" y="95885"/>
                  <a:pt x="767715" y="54610"/>
                  <a:pt x="849630" y="41910"/>
                </a:cubicBezTo>
                <a:cubicBezTo>
                  <a:pt x="931545" y="29210"/>
                  <a:pt x="974090" y="10160"/>
                  <a:pt x="1043940" y="15240"/>
                </a:cubicBezTo>
                <a:cubicBezTo>
                  <a:pt x="1113790" y="20320"/>
                  <a:pt x="1199515" y="50800"/>
                  <a:pt x="1268730" y="72390"/>
                </a:cubicBezTo>
                <a:cubicBezTo>
                  <a:pt x="1337945" y="93980"/>
                  <a:pt x="1459230" y="144780"/>
                  <a:pt x="1459230" y="144780"/>
                </a:cubicBezTo>
                <a:lnTo>
                  <a:pt x="1611630" y="201930"/>
                </a:lnTo>
                <a:lnTo>
                  <a:pt x="2026920" y="365760"/>
                </a:ln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3348990" y="4518660"/>
            <a:ext cx="400050" cy="316230"/>
          </a:xfrm>
          <a:custGeom>
            <a:avLst/>
            <a:gdLst>
              <a:gd name="connsiteX0" fmla="*/ 0 w 400050"/>
              <a:gd name="connsiteY0" fmla="*/ 316230 h 316230"/>
              <a:gd name="connsiteX1" fmla="*/ 243840 w 400050"/>
              <a:gd name="connsiteY1" fmla="*/ 220980 h 316230"/>
              <a:gd name="connsiteX2" fmla="*/ 369570 w 400050"/>
              <a:gd name="connsiteY2" fmla="*/ 95250 h 316230"/>
              <a:gd name="connsiteX3" fmla="*/ 400050 w 400050"/>
              <a:gd name="connsiteY3" fmla="*/ 0 h 31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050" h="316230">
                <a:moveTo>
                  <a:pt x="0" y="316230"/>
                </a:moveTo>
                <a:cubicBezTo>
                  <a:pt x="91122" y="287020"/>
                  <a:pt x="182245" y="257810"/>
                  <a:pt x="243840" y="220980"/>
                </a:cubicBezTo>
                <a:cubicBezTo>
                  <a:pt x="305435" y="184150"/>
                  <a:pt x="343535" y="132080"/>
                  <a:pt x="369570" y="95250"/>
                </a:cubicBezTo>
                <a:cubicBezTo>
                  <a:pt x="395605" y="58420"/>
                  <a:pt x="397827" y="29210"/>
                  <a:pt x="400050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28600" y="6316579"/>
            <a:ext cx="830179" cy="290901"/>
          </a:xfrm>
          <a:custGeom>
            <a:avLst/>
            <a:gdLst>
              <a:gd name="connsiteX0" fmla="*/ 0 w 830179"/>
              <a:gd name="connsiteY0" fmla="*/ 0 h 290901"/>
              <a:gd name="connsiteX1" fmla="*/ 300789 w 830179"/>
              <a:gd name="connsiteY1" fmla="*/ 204537 h 290901"/>
              <a:gd name="connsiteX2" fmla="*/ 541421 w 830179"/>
              <a:gd name="connsiteY2" fmla="*/ 288758 h 290901"/>
              <a:gd name="connsiteX3" fmla="*/ 830179 w 830179"/>
              <a:gd name="connsiteY3" fmla="*/ 264695 h 290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179" h="290901">
                <a:moveTo>
                  <a:pt x="0" y="0"/>
                </a:moveTo>
                <a:cubicBezTo>
                  <a:pt x="105276" y="78205"/>
                  <a:pt x="210552" y="156411"/>
                  <a:pt x="300789" y="204537"/>
                </a:cubicBezTo>
                <a:cubicBezTo>
                  <a:pt x="391026" y="252663"/>
                  <a:pt x="453189" y="278732"/>
                  <a:pt x="541421" y="288758"/>
                </a:cubicBezTo>
                <a:cubicBezTo>
                  <a:pt x="629653" y="298784"/>
                  <a:pt x="780047" y="270711"/>
                  <a:pt x="830179" y="2646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36884" y="5486400"/>
            <a:ext cx="1299411" cy="649705"/>
          </a:xfrm>
          <a:custGeom>
            <a:avLst/>
            <a:gdLst>
              <a:gd name="connsiteX0" fmla="*/ 0 w 1299411"/>
              <a:gd name="connsiteY0" fmla="*/ 0 h 649705"/>
              <a:gd name="connsiteX1" fmla="*/ 673769 w 1299411"/>
              <a:gd name="connsiteY1" fmla="*/ 156411 h 649705"/>
              <a:gd name="connsiteX2" fmla="*/ 914400 w 1299411"/>
              <a:gd name="connsiteY2" fmla="*/ 288758 h 649705"/>
              <a:gd name="connsiteX3" fmla="*/ 1299411 w 1299411"/>
              <a:gd name="connsiteY3" fmla="*/ 649705 h 64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11" h="649705">
                <a:moveTo>
                  <a:pt x="0" y="0"/>
                </a:moveTo>
                <a:cubicBezTo>
                  <a:pt x="260684" y="54142"/>
                  <a:pt x="521369" y="108285"/>
                  <a:pt x="673769" y="156411"/>
                </a:cubicBezTo>
                <a:cubicBezTo>
                  <a:pt x="826169" y="204537"/>
                  <a:pt x="810126" y="206542"/>
                  <a:pt x="914400" y="288758"/>
                </a:cubicBezTo>
                <a:cubicBezTo>
                  <a:pt x="1018674" y="370974"/>
                  <a:pt x="1233237" y="591552"/>
                  <a:pt x="1299411" y="64970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876926" y="7483642"/>
            <a:ext cx="1335506" cy="590380"/>
          </a:xfrm>
          <a:custGeom>
            <a:avLst/>
            <a:gdLst>
              <a:gd name="connsiteX0" fmla="*/ 0 w 1335506"/>
              <a:gd name="connsiteY0" fmla="*/ 481263 h 590380"/>
              <a:gd name="connsiteX1" fmla="*/ 324853 w 1335506"/>
              <a:gd name="connsiteY1" fmla="*/ 589547 h 590380"/>
              <a:gd name="connsiteX2" fmla="*/ 625642 w 1335506"/>
              <a:gd name="connsiteY2" fmla="*/ 529390 h 590380"/>
              <a:gd name="connsiteX3" fmla="*/ 1070811 w 1335506"/>
              <a:gd name="connsiteY3" fmla="*/ 493295 h 590380"/>
              <a:gd name="connsiteX4" fmla="*/ 1335506 w 1335506"/>
              <a:gd name="connsiteY4" fmla="*/ 0 h 59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506" h="590380">
                <a:moveTo>
                  <a:pt x="0" y="481263"/>
                </a:moveTo>
                <a:cubicBezTo>
                  <a:pt x="110289" y="531394"/>
                  <a:pt x="220579" y="581526"/>
                  <a:pt x="324853" y="589547"/>
                </a:cubicBezTo>
                <a:cubicBezTo>
                  <a:pt x="429127" y="597568"/>
                  <a:pt x="501316" y="545432"/>
                  <a:pt x="625642" y="529390"/>
                </a:cubicBezTo>
                <a:cubicBezTo>
                  <a:pt x="749968" y="513348"/>
                  <a:pt x="952500" y="581527"/>
                  <a:pt x="1070811" y="493295"/>
                </a:cubicBezTo>
                <a:cubicBezTo>
                  <a:pt x="1189122" y="405063"/>
                  <a:pt x="1262314" y="202531"/>
                  <a:pt x="133550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588168" y="8566484"/>
            <a:ext cx="1263316" cy="213017"/>
          </a:xfrm>
          <a:custGeom>
            <a:avLst/>
            <a:gdLst>
              <a:gd name="connsiteX0" fmla="*/ 0 w 1263316"/>
              <a:gd name="connsiteY0" fmla="*/ 0 h 213017"/>
              <a:gd name="connsiteX1" fmla="*/ 481264 w 1263316"/>
              <a:gd name="connsiteY1" fmla="*/ 180474 h 213017"/>
              <a:gd name="connsiteX2" fmla="*/ 938464 w 1263316"/>
              <a:gd name="connsiteY2" fmla="*/ 204537 h 213017"/>
              <a:gd name="connsiteX3" fmla="*/ 1263316 w 1263316"/>
              <a:gd name="connsiteY3" fmla="*/ 84221 h 21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3316" h="213017">
                <a:moveTo>
                  <a:pt x="0" y="0"/>
                </a:moveTo>
                <a:cubicBezTo>
                  <a:pt x="162426" y="73192"/>
                  <a:pt x="324853" y="146385"/>
                  <a:pt x="481264" y="180474"/>
                </a:cubicBezTo>
                <a:cubicBezTo>
                  <a:pt x="637675" y="214563"/>
                  <a:pt x="808122" y="220579"/>
                  <a:pt x="938464" y="204537"/>
                </a:cubicBezTo>
                <a:cubicBezTo>
                  <a:pt x="1068806" y="188495"/>
                  <a:pt x="1213185" y="112295"/>
                  <a:pt x="1263316" y="8422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1636295" y="6338020"/>
            <a:ext cx="3729789" cy="820769"/>
          </a:xfrm>
          <a:custGeom>
            <a:avLst/>
            <a:gdLst>
              <a:gd name="connsiteX0" fmla="*/ 0 w 2646947"/>
              <a:gd name="connsiteY0" fmla="*/ 820769 h 820769"/>
              <a:gd name="connsiteX1" fmla="*/ 108284 w 2646947"/>
              <a:gd name="connsiteY1" fmla="*/ 568106 h 820769"/>
              <a:gd name="connsiteX2" fmla="*/ 372979 w 2646947"/>
              <a:gd name="connsiteY2" fmla="*/ 471854 h 820769"/>
              <a:gd name="connsiteX3" fmla="*/ 637673 w 2646947"/>
              <a:gd name="connsiteY3" fmla="*/ 243254 h 820769"/>
              <a:gd name="connsiteX4" fmla="*/ 1070810 w 2646947"/>
              <a:gd name="connsiteY4" fmla="*/ 122938 h 820769"/>
              <a:gd name="connsiteX5" fmla="*/ 1407694 w 2646947"/>
              <a:gd name="connsiteY5" fmla="*/ 2622 h 820769"/>
              <a:gd name="connsiteX6" fmla="*/ 1624263 w 2646947"/>
              <a:gd name="connsiteY6" fmla="*/ 243254 h 820769"/>
              <a:gd name="connsiteX7" fmla="*/ 1864894 w 2646947"/>
              <a:gd name="connsiteY7" fmla="*/ 255285 h 820769"/>
              <a:gd name="connsiteX8" fmla="*/ 2225842 w 2646947"/>
              <a:gd name="connsiteY8" fmla="*/ 50748 h 820769"/>
              <a:gd name="connsiteX9" fmla="*/ 2646947 w 2646947"/>
              <a:gd name="connsiteY9" fmla="*/ 255285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3729789 w 3729789"/>
              <a:gd name="connsiteY9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729789 w 3729789"/>
              <a:gd name="connsiteY10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200400 w 3729789"/>
              <a:gd name="connsiteY10" fmla="*/ 363569 h 820769"/>
              <a:gd name="connsiteX11" fmla="*/ 3729789 w 3729789"/>
              <a:gd name="connsiteY11" fmla="*/ 664358 h 82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29789" h="820769">
                <a:moveTo>
                  <a:pt x="0" y="820769"/>
                </a:moveTo>
                <a:cubicBezTo>
                  <a:pt x="23060" y="723514"/>
                  <a:pt x="46121" y="626259"/>
                  <a:pt x="108284" y="568106"/>
                </a:cubicBezTo>
                <a:cubicBezTo>
                  <a:pt x="170447" y="509953"/>
                  <a:pt x="284747" y="525996"/>
                  <a:pt x="372979" y="471854"/>
                </a:cubicBezTo>
                <a:cubicBezTo>
                  <a:pt x="461211" y="417712"/>
                  <a:pt x="521368" y="301407"/>
                  <a:pt x="637673" y="243254"/>
                </a:cubicBezTo>
                <a:cubicBezTo>
                  <a:pt x="753978" y="185101"/>
                  <a:pt x="942473" y="163043"/>
                  <a:pt x="1070810" y="122938"/>
                </a:cubicBezTo>
                <a:cubicBezTo>
                  <a:pt x="1199147" y="82833"/>
                  <a:pt x="1315452" y="-17431"/>
                  <a:pt x="1407694" y="2622"/>
                </a:cubicBezTo>
                <a:cubicBezTo>
                  <a:pt x="1499936" y="22675"/>
                  <a:pt x="1548063" y="201143"/>
                  <a:pt x="1624263" y="243254"/>
                </a:cubicBezTo>
                <a:cubicBezTo>
                  <a:pt x="1700463" y="285364"/>
                  <a:pt x="1764631" y="287369"/>
                  <a:pt x="1864894" y="255285"/>
                </a:cubicBezTo>
                <a:cubicBezTo>
                  <a:pt x="1965157" y="223201"/>
                  <a:pt x="2081463" y="36711"/>
                  <a:pt x="2225842" y="50748"/>
                </a:cubicBezTo>
                <a:cubicBezTo>
                  <a:pt x="2370221" y="64785"/>
                  <a:pt x="2578768" y="269322"/>
                  <a:pt x="2731168" y="339506"/>
                </a:cubicBezTo>
                <a:cubicBezTo>
                  <a:pt x="2883568" y="409690"/>
                  <a:pt x="3033963" y="309427"/>
                  <a:pt x="3200400" y="363569"/>
                </a:cubicBezTo>
                <a:cubicBezTo>
                  <a:pt x="3366837" y="417711"/>
                  <a:pt x="3631531" y="632274"/>
                  <a:pt x="3729789" y="664358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862137" y="5269832"/>
            <a:ext cx="276726" cy="1082842"/>
          </a:xfrm>
          <a:custGeom>
            <a:avLst/>
            <a:gdLst>
              <a:gd name="connsiteX0" fmla="*/ 0 w 276726"/>
              <a:gd name="connsiteY0" fmla="*/ 1082842 h 1082842"/>
              <a:gd name="connsiteX1" fmla="*/ 156410 w 276726"/>
              <a:gd name="connsiteY1" fmla="*/ 806115 h 1082842"/>
              <a:gd name="connsiteX2" fmla="*/ 12031 w 276726"/>
              <a:gd name="connsiteY2" fmla="*/ 529389 h 1082842"/>
              <a:gd name="connsiteX3" fmla="*/ 180474 w 276726"/>
              <a:gd name="connsiteY3" fmla="*/ 276726 h 1082842"/>
              <a:gd name="connsiteX4" fmla="*/ 276726 w 276726"/>
              <a:gd name="connsiteY4" fmla="*/ 0 h 108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726" h="1082842">
                <a:moveTo>
                  <a:pt x="0" y="1082842"/>
                </a:moveTo>
                <a:cubicBezTo>
                  <a:pt x="77202" y="990599"/>
                  <a:pt x="154405" y="898357"/>
                  <a:pt x="156410" y="806115"/>
                </a:cubicBezTo>
                <a:cubicBezTo>
                  <a:pt x="158415" y="713873"/>
                  <a:pt x="8020" y="617620"/>
                  <a:pt x="12031" y="529389"/>
                </a:cubicBezTo>
                <a:cubicBezTo>
                  <a:pt x="16042" y="441157"/>
                  <a:pt x="136358" y="364957"/>
                  <a:pt x="180474" y="276726"/>
                </a:cubicBezTo>
                <a:cubicBezTo>
                  <a:pt x="224590" y="188494"/>
                  <a:pt x="250658" y="94247"/>
                  <a:pt x="27672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271211" y="1287379"/>
            <a:ext cx="710738" cy="517358"/>
          </a:xfrm>
          <a:custGeom>
            <a:avLst/>
            <a:gdLst>
              <a:gd name="connsiteX0" fmla="*/ 0 w 710738"/>
              <a:gd name="connsiteY0" fmla="*/ 517358 h 517358"/>
              <a:gd name="connsiteX1" fmla="*/ 469231 w 710738"/>
              <a:gd name="connsiteY1" fmla="*/ 336884 h 517358"/>
              <a:gd name="connsiteX2" fmla="*/ 673768 w 710738"/>
              <a:gd name="connsiteY2" fmla="*/ 144379 h 517358"/>
              <a:gd name="connsiteX3" fmla="*/ 709863 w 710738"/>
              <a:gd name="connsiteY3" fmla="*/ 0 h 51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738" h="517358">
                <a:moveTo>
                  <a:pt x="0" y="517358"/>
                </a:moveTo>
                <a:cubicBezTo>
                  <a:pt x="178468" y="458202"/>
                  <a:pt x="356936" y="399047"/>
                  <a:pt x="469231" y="336884"/>
                </a:cubicBezTo>
                <a:cubicBezTo>
                  <a:pt x="581526" y="274721"/>
                  <a:pt x="633663" y="200526"/>
                  <a:pt x="673768" y="144379"/>
                </a:cubicBezTo>
                <a:cubicBezTo>
                  <a:pt x="713873" y="88232"/>
                  <a:pt x="711868" y="44116"/>
                  <a:pt x="70986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543304" y="2322096"/>
            <a:ext cx="365579" cy="1046748"/>
          </a:xfrm>
          <a:custGeom>
            <a:avLst/>
            <a:gdLst>
              <a:gd name="connsiteX0" fmla="*/ 4631 w 798715"/>
              <a:gd name="connsiteY0" fmla="*/ 1459831 h 1459831"/>
              <a:gd name="connsiteX1" fmla="*/ 4631 w 798715"/>
              <a:gd name="connsiteY1" fmla="*/ 1014663 h 1459831"/>
              <a:gd name="connsiteX2" fmla="*/ 52757 w 798715"/>
              <a:gd name="connsiteY2" fmla="*/ 653715 h 1459831"/>
              <a:gd name="connsiteX3" fmla="*/ 353547 w 798715"/>
              <a:gd name="connsiteY3" fmla="*/ 449178 h 1459831"/>
              <a:gd name="connsiteX4" fmla="*/ 461831 w 798715"/>
              <a:gd name="connsiteY4" fmla="*/ 292768 h 1459831"/>
              <a:gd name="connsiteX5" fmla="*/ 521989 w 798715"/>
              <a:gd name="connsiteY5" fmla="*/ 40105 h 1459831"/>
              <a:gd name="connsiteX6" fmla="*/ 798715 w 798715"/>
              <a:gd name="connsiteY6" fmla="*/ 4010 h 1459831"/>
              <a:gd name="connsiteX0" fmla="*/ 4631 w 521989"/>
              <a:gd name="connsiteY0" fmla="*/ 1419726 h 1419726"/>
              <a:gd name="connsiteX1" fmla="*/ 4631 w 521989"/>
              <a:gd name="connsiteY1" fmla="*/ 974558 h 1419726"/>
              <a:gd name="connsiteX2" fmla="*/ 52757 w 521989"/>
              <a:gd name="connsiteY2" fmla="*/ 613610 h 1419726"/>
              <a:gd name="connsiteX3" fmla="*/ 353547 w 521989"/>
              <a:gd name="connsiteY3" fmla="*/ 409073 h 1419726"/>
              <a:gd name="connsiteX4" fmla="*/ 461831 w 521989"/>
              <a:gd name="connsiteY4" fmla="*/ 252663 h 1419726"/>
              <a:gd name="connsiteX5" fmla="*/ 521989 w 521989"/>
              <a:gd name="connsiteY5" fmla="*/ 0 h 1419726"/>
              <a:gd name="connsiteX0" fmla="*/ 4631 w 461831"/>
              <a:gd name="connsiteY0" fmla="*/ 1167063 h 1167063"/>
              <a:gd name="connsiteX1" fmla="*/ 4631 w 461831"/>
              <a:gd name="connsiteY1" fmla="*/ 721895 h 1167063"/>
              <a:gd name="connsiteX2" fmla="*/ 52757 w 461831"/>
              <a:gd name="connsiteY2" fmla="*/ 360947 h 1167063"/>
              <a:gd name="connsiteX3" fmla="*/ 353547 w 461831"/>
              <a:gd name="connsiteY3" fmla="*/ 156410 h 1167063"/>
              <a:gd name="connsiteX4" fmla="*/ 461831 w 461831"/>
              <a:gd name="connsiteY4" fmla="*/ 0 h 1167063"/>
              <a:gd name="connsiteX0" fmla="*/ 4631 w 353547"/>
              <a:gd name="connsiteY0" fmla="*/ 1010653 h 1010653"/>
              <a:gd name="connsiteX1" fmla="*/ 4631 w 353547"/>
              <a:gd name="connsiteY1" fmla="*/ 565485 h 1010653"/>
              <a:gd name="connsiteX2" fmla="*/ 52757 w 353547"/>
              <a:gd name="connsiteY2" fmla="*/ 204537 h 1010653"/>
              <a:gd name="connsiteX3" fmla="*/ 353547 w 353547"/>
              <a:gd name="connsiteY3" fmla="*/ 0 h 1010653"/>
              <a:gd name="connsiteX0" fmla="*/ 8310 w 573794"/>
              <a:gd name="connsiteY0" fmla="*/ 1407695 h 1407695"/>
              <a:gd name="connsiteX1" fmla="*/ 8310 w 573794"/>
              <a:gd name="connsiteY1" fmla="*/ 962527 h 1407695"/>
              <a:gd name="connsiteX2" fmla="*/ 56436 w 573794"/>
              <a:gd name="connsiteY2" fmla="*/ 601579 h 1407695"/>
              <a:gd name="connsiteX3" fmla="*/ 573794 w 573794"/>
              <a:gd name="connsiteY3" fmla="*/ 0 h 1407695"/>
              <a:gd name="connsiteX0" fmla="*/ 4632 w 570116"/>
              <a:gd name="connsiteY0" fmla="*/ 1407695 h 1407695"/>
              <a:gd name="connsiteX1" fmla="*/ 4632 w 570116"/>
              <a:gd name="connsiteY1" fmla="*/ 962527 h 1407695"/>
              <a:gd name="connsiteX2" fmla="*/ 52758 w 570116"/>
              <a:gd name="connsiteY2" fmla="*/ 601579 h 1407695"/>
              <a:gd name="connsiteX3" fmla="*/ 485895 w 570116"/>
              <a:gd name="connsiteY3" fmla="*/ 240631 h 1407695"/>
              <a:gd name="connsiteX4" fmla="*/ 570116 w 570116"/>
              <a:gd name="connsiteY4" fmla="*/ 0 h 1407695"/>
              <a:gd name="connsiteX0" fmla="*/ 4632 w 485895"/>
              <a:gd name="connsiteY0" fmla="*/ 1167064 h 1167064"/>
              <a:gd name="connsiteX1" fmla="*/ 4632 w 485895"/>
              <a:gd name="connsiteY1" fmla="*/ 721896 h 1167064"/>
              <a:gd name="connsiteX2" fmla="*/ 52758 w 485895"/>
              <a:gd name="connsiteY2" fmla="*/ 360948 h 1167064"/>
              <a:gd name="connsiteX3" fmla="*/ 485895 w 485895"/>
              <a:gd name="connsiteY3" fmla="*/ 0 h 1167064"/>
              <a:gd name="connsiteX0" fmla="*/ 4632 w 365579"/>
              <a:gd name="connsiteY0" fmla="*/ 1046748 h 1046748"/>
              <a:gd name="connsiteX1" fmla="*/ 4632 w 365579"/>
              <a:gd name="connsiteY1" fmla="*/ 601580 h 1046748"/>
              <a:gd name="connsiteX2" fmla="*/ 52758 w 365579"/>
              <a:gd name="connsiteY2" fmla="*/ 240632 h 1046748"/>
              <a:gd name="connsiteX3" fmla="*/ 365579 w 365579"/>
              <a:gd name="connsiteY3" fmla="*/ 0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579" h="1046748">
                <a:moveTo>
                  <a:pt x="4632" y="1046748"/>
                </a:moveTo>
                <a:cubicBezTo>
                  <a:pt x="621" y="891340"/>
                  <a:pt x="-3389" y="735933"/>
                  <a:pt x="4632" y="601580"/>
                </a:cubicBezTo>
                <a:cubicBezTo>
                  <a:pt x="12653" y="467227"/>
                  <a:pt x="-7400" y="340895"/>
                  <a:pt x="52758" y="240632"/>
                </a:cubicBezTo>
                <a:cubicBezTo>
                  <a:pt x="112916" y="140369"/>
                  <a:pt x="279353" y="100263"/>
                  <a:pt x="365579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920916" y="1323474"/>
            <a:ext cx="683099" cy="986589"/>
          </a:xfrm>
          <a:custGeom>
            <a:avLst/>
            <a:gdLst>
              <a:gd name="connsiteX0" fmla="*/ 0 w 1094873"/>
              <a:gd name="connsiteY0" fmla="*/ 854242 h 854242"/>
              <a:gd name="connsiteX1" fmla="*/ 192505 w 1094873"/>
              <a:gd name="connsiteY1" fmla="*/ 733926 h 854242"/>
              <a:gd name="connsiteX2" fmla="*/ 505326 w 1094873"/>
              <a:gd name="connsiteY2" fmla="*/ 649705 h 854242"/>
              <a:gd name="connsiteX3" fmla="*/ 854242 w 1094873"/>
              <a:gd name="connsiteY3" fmla="*/ 649705 h 854242"/>
              <a:gd name="connsiteX4" fmla="*/ 998621 w 1094873"/>
              <a:gd name="connsiteY4" fmla="*/ 180474 h 854242"/>
              <a:gd name="connsiteX5" fmla="*/ 1094873 w 1094873"/>
              <a:gd name="connsiteY5" fmla="*/ 0 h 854242"/>
              <a:gd name="connsiteX0" fmla="*/ 14842 w 917210"/>
              <a:gd name="connsiteY0" fmla="*/ 1022684 h 1022684"/>
              <a:gd name="connsiteX1" fmla="*/ 14842 w 917210"/>
              <a:gd name="connsiteY1" fmla="*/ 733926 h 1022684"/>
              <a:gd name="connsiteX2" fmla="*/ 327663 w 917210"/>
              <a:gd name="connsiteY2" fmla="*/ 649705 h 1022684"/>
              <a:gd name="connsiteX3" fmla="*/ 676579 w 917210"/>
              <a:gd name="connsiteY3" fmla="*/ 649705 h 1022684"/>
              <a:gd name="connsiteX4" fmla="*/ 820958 w 917210"/>
              <a:gd name="connsiteY4" fmla="*/ 180474 h 1022684"/>
              <a:gd name="connsiteX5" fmla="*/ 917210 w 917210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806116 w 902368"/>
              <a:gd name="connsiteY4" fmla="*/ 180474 h 1022684"/>
              <a:gd name="connsiteX5" fmla="*/ 902368 w 902368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685800 w 902368"/>
              <a:gd name="connsiteY4" fmla="*/ 168442 h 1022684"/>
              <a:gd name="connsiteX5" fmla="*/ 902368 w 902368"/>
              <a:gd name="connsiteY5" fmla="*/ 0 h 1022684"/>
              <a:gd name="connsiteX0" fmla="*/ 0 w 702343"/>
              <a:gd name="connsiteY0" fmla="*/ 986589 h 986589"/>
              <a:gd name="connsiteX1" fmla="*/ 156411 w 702343"/>
              <a:gd name="connsiteY1" fmla="*/ 697831 h 986589"/>
              <a:gd name="connsiteX2" fmla="*/ 312821 w 702343"/>
              <a:gd name="connsiteY2" fmla="*/ 613610 h 986589"/>
              <a:gd name="connsiteX3" fmla="*/ 661737 w 702343"/>
              <a:gd name="connsiteY3" fmla="*/ 613610 h 986589"/>
              <a:gd name="connsiteX4" fmla="*/ 685800 w 702343"/>
              <a:gd name="connsiteY4" fmla="*/ 132347 h 986589"/>
              <a:gd name="connsiteX5" fmla="*/ 577516 w 702343"/>
              <a:gd name="connsiteY5" fmla="*/ 0 h 986589"/>
              <a:gd name="connsiteX0" fmla="*/ 0 w 683099"/>
              <a:gd name="connsiteY0" fmla="*/ 986589 h 986589"/>
              <a:gd name="connsiteX1" fmla="*/ 156411 w 683099"/>
              <a:gd name="connsiteY1" fmla="*/ 697831 h 986589"/>
              <a:gd name="connsiteX2" fmla="*/ 312821 w 683099"/>
              <a:gd name="connsiteY2" fmla="*/ 613610 h 986589"/>
              <a:gd name="connsiteX3" fmla="*/ 661737 w 683099"/>
              <a:gd name="connsiteY3" fmla="*/ 613610 h 986589"/>
              <a:gd name="connsiteX4" fmla="*/ 637673 w 683099"/>
              <a:gd name="connsiteY4" fmla="*/ 156410 h 986589"/>
              <a:gd name="connsiteX5" fmla="*/ 577516 w 683099"/>
              <a:gd name="connsiteY5" fmla="*/ 0 h 98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099" h="986589">
                <a:moveTo>
                  <a:pt x="0" y="986589"/>
                </a:moveTo>
                <a:cubicBezTo>
                  <a:pt x="54142" y="943476"/>
                  <a:pt x="104274" y="759994"/>
                  <a:pt x="156411" y="697831"/>
                </a:cubicBezTo>
                <a:cubicBezTo>
                  <a:pt x="208548" y="635668"/>
                  <a:pt x="228600" y="627647"/>
                  <a:pt x="312821" y="613610"/>
                </a:cubicBezTo>
                <a:cubicBezTo>
                  <a:pt x="397042" y="599573"/>
                  <a:pt x="607595" y="689810"/>
                  <a:pt x="661737" y="613610"/>
                </a:cubicBezTo>
                <a:cubicBezTo>
                  <a:pt x="715879" y="537410"/>
                  <a:pt x="651710" y="258678"/>
                  <a:pt x="637673" y="156410"/>
                </a:cubicBezTo>
                <a:cubicBezTo>
                  <a:pt x="623636" y="54142"/>
                  <a:pt x="549442" y="36095"/>
                  <a:pt x="577516" y="0"/>
                </a:cubicBezTo>
              </a:path>
            </a:pathLst>
          </a:custGeom>
          <a:noFill/>
          <a:ln w="19050"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5618747" y="1876926"/>
            <a:ext cx="677992" cy="2213811"/>
          </a:xfrm>
          <a:custGeom>
            <a:avLst/>
            <a:gdLst>
              <a:gd name="connsiteX0" fmla="*/ 0 w 674368"/>
              <a:gd name="connsiteY0" fmla="*/ 0 h 1888958"/>
              <a:gd name="connsiteX1" fmla="*/ 108285 w 674368"/>
              <a:gd name="connsiteY1" fmla="*/ 372979 h 1888958"/>
              <a:gd name="connsiteX2" fmla="*/ 312821 w 674368"/>
              <a:gd name="connsiteY2" fmla="*/ 637674 h 1888958"/>
              <a:gd name="connsiteX3" fmla="*/ 505327 w 674368"/>
              <a:gd name="connsiteY3" fmla="*/ 902369 h 1888958"/>
              <a:gd name="connsiteX4" fmla="*/ 673769 w 674368"/>
              <a:gd name="connsiteY4" fmla="*/ 1359569 h 1888958"/>
              <a:gd name="connsiteX5" fmla="*/ 445169 w 674368"/>
              <a:gd name="connsiteY5" fmla="*/ 1888958 h 1888958"/>
              <a:gd name="connsiteX0" fmla="*/ 0 w 677992"/>
              <a:gd name="connsiteY0" fmla="*/ 0 h 2213811"/>
              <a:gd name="connsiteX1" fmla="*/ 108285 w 677992"/>
              <a:gd name="connsiteY1" fmla="*/ 372979 h 2213811"/>
              <a:gd name="connsiteX2" fmla="*/ 312821 w 677992"/>
              <a:gd name="connsiteY2" fmla="*/ 637674 h 2213811"/>
              <a:gd name="connsiteX3" fmla="*/ 505327 w 677992"/>
              <a:gd name="connsiteY3" fmla="*/ 902369 h 2213811"/>
              <a:gd name="connsiteX4" fmla="*/ 673769 w 677992"/>
              <a:gd name="connsiteY4" fmla="*/ 1359569 h 2213811"/>
              <a:gd name="connsiteX5" fmla="*/ 324854 w 677992"/>
              <a:gd name="connsiteY5" fmla="*/ 2213811 h 221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92" h="2213811">
                <a:moveTo>
                  <a:pt x="0" y="0"/>
                </a:moveTo>
                <a:cubicBezTo>
                  <a:pt x="28074" y="133350"/>
                  <a:pt x="56148" y="266700"/>
                  <a:pt x="108285" y="372979"/>
                </a:cubicBezTo>
                <a:cubicBezTo>
                  <a:pt x="160422" y="479258"/>
                  <a:pt x="246647" y="549442"/>
                  <a:pt x="312821" y="637674"/>
                </a:cubicBezTo>
                <a:cubicBezTo>
                  <a:pt x="378995" y="725906"/>
                  <a:pt x="445169" y="782053"/>
                  <a:pt x="505327" y="902369"/>
                </a:cubicBezTo>
                <a:cubicBezTo>
                  <a:pt x="565485" y="1022685"/>
                  <a:pt x="703848" y="1140995"/>
                  <a:pt x="673769" y="1359569"/>
                </a:cubicBezTo>
                <a:cubicBezTo>
                  <a:pt x="643690" y="1578143"/>
                  <a:pt x="434141" y="2031332"/>
                  <a:pt x="324854" y="221381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4559968" y="1959563"/>
            <a:ext cx="565485" cy="194090"/>
          </a:xfrm>
          <a:custGeom>
            <a:avLst/>
            <a:gdLst>
              <a:gd name="connsiteX0" fmla="*/ 0 w 565485"/>
              <a:gd name="connsiteY0" fmla="*/ 194090 h 194090"/>
              <a:gd name="connsiteX1" fmla="*/ 240632 w 565485"/>
              <a:gd name="connsiteY1" fmla="*/ 121900 h 194090"/>
              <a:gd name="connsiteX2" fmla="*/ 336885 w 565485"/>
              <a:gd name="connsiteY2" fmla="*/ 13616 h 194090"/>
              <a:gd name="connsiteX3" fmla="*/ 565485 w 565485"/>
              <a:gd name="connsiteY3" fmla="*/ 1584 h 19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5485" h="194090">
                <a:moveTo>
                  <a:pt x="0" y="194090"/>
                </a:moveTo>
                <a:cubicBezTo>
                  <a:pt x="92242" y="173034"/>
                  <a:pt x="184485" y="151979"/>
                  <a:pt x="240632" y="121900"/>
                </a:cubicBezTo>
                <a:cubicBezTo>
                  <a:pt x="296779" y="91821"/>
                  <a:pt x="282743" y="33669"/>
                  <a:pt x="336885" y="13616"/>
                </a:cubicBezTo>
                <a:cubicBezTo>
                  <a:pt x="391027" y="-6437"/>
                  <a:pt x="565485" y="1584"/>
                  <a:pt x="565485" y="1584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5450305" y="3681663"/>
            <a:ext cx="709863" cy="24325"/>
          </a:xfrm>
          <a:custGeom>
            <a:avLst/>
            <a:gdLst>
              <a:gd name="connsiteX0" fmla="*/ 0 w 709863"/>
              <a:gd name="connsiteY0" fmla="*/ 0 h 24325"/>
              <a:gd name="connsiteX1" fmla="*/ 372979 w 709863"/>
              <a:gd name="connsiteY1" fmla="*/ 24063 h 24325"/>
              <a:gd name="connsiteX2" fmla="*/ 709863 w 709863"/>
              <a:gd name="connsiteY2" fmla="*/ 12032 h 2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63" h="24325">
                <a:moveTo>
                  <a:pt x="0" y="0"/>
                </a:moveTo>
                <a:cubicBezTo>
                  <a:pt x="127334" y="11029"/>
                  <a:pt x="254669" y="22058"/>
                  <a:pt x="372979" y="24063"/>
                </a:cubicBezTo>
                <a:cubicBezTo>
                  <a:pt x="491289" y="26068"/>
                  <a:pt x="657726" y="16043"/>
                  <a:pt x="709863" y="12032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Freeform 271"/>
          <p:cNvSpPr/>
          <p:nvPr/>
        </p:nvSpPr>
        <p:spPr>
          <a:xfrm>
            <a:off x="2595504" y="1987255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3228548" y="2996992"/>
            <a:ext cx="642227" cy="314754"/>
            <a:chOff x="3228548" y="2996992"/>
            <a:chExt cx="642227" cy="314754"/>
          </a:xfrm>
        </p:grpSpPr>
        <p:grpSp>
          <p:nvGrpSpPr>
            <p:cNvPr id="47" name="Group 46"/>
            <p:cNvGrpSpPr>
              <a:grpSpLocks noChangeAspect="1"/>
            </p:cNvGrpSpPr>
            <p:nvPr/>
          </p:nvGrpSpPr>
          <p:grpSpPr>
            <a:xfrm>
              <a:off x="3230339" y="2996992"/>
              <a:ext cx="106972" cy="87728"/>
              <a:chOff x="3190536" y="2921691"/>
              <a:chExt cx="205094" cy="168192"/>
            </a:xfrm>
          </p:grpSpPr>
          <p:sp>
            <p:nvSpPr>
              <p:cNvPr id="45" name="Rectangle 44"/>
              <p:cNvSpPr>
                <a:spLocks noChangeAspect="1"/>
              </p:cNvSpPr>
              <p:nvPr/>
            </p:nvSpPr>
            <p:spPr>
              <a:xfrm>
                <a:off x="3190536" y="299349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>
                <a:spLocks/>
              </p:cNvSpPr>
              <p:nvPr/>
            </p:nvSpPr>
            <p:spPr>
              <a:xfrm>
                <a:off x="3238915" y="3005436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ectangle 333"/>
              <p:cNvSpPr>
                <a:spLocks noChangeAspect="1"/>
              </p:cNvSpPr>
              <p:nvPr/>
            </p:nvSpPr>
            <p:spPr>
              <a:xfrm>
                <a:off x="3238463" y="306776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ectangle 334"/>
              <p:cNvSpPr>
                <a:spLocks noChangeAspect="1"/>
              </p:cNvSpPr>
              <p:nvPr/>
            </p:nvSpPr>
            <p:spPr>
              <a:xfrm>
                <a:off x="3242651" y="295352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335"/>
              <p:cNvSpPr>
                <a:spLocks noChangeAspect="1"/>
              </p:cNvSpPr>
              <p:nvPr/>
            </p:nvSpPr>
            <p:spPr>
              <a:xfrm>
                <a:off x="3190983" y="2921691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336"/>
              <p:cNvSpPr>
                <a:spLocks/>
              </p:cNvSpPr>
              <p:nvPr/>
            </p:nvSpPr>
            <p:spPr>
              <a:xfrm>
                <a:off x="3307156" y="3001281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338"/>
              <p:cNvSpPr>
                <a:spLocks/>
              </p:cNvSpPr>
              <p:nvPr/>
            </p:nvSpPr>
            <p:spPr>
              <a:xfrm>
                <a:off x="3295161" y="2982391"/>
                <a:ext cx="34781" cy="2221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339"/>
              <p:cNvSpPr>
                <a:spLocks noChangeAspect="1"/>
              </p:cNvSpPr>
              <p:nvPr/>
            </p:nvSpPr>
            <p:spPr>
              <a:xfrm>
                <a:off x="3309792" y="3067893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340"/>
              <p:cNvSpPr>
                <a:spLocks noChangeAspect="1"/>
              </p:cNvSpPr>
              <p:nvPr/>
            </p:nvSpPr>
            <p:spPr>
              <a:xfrm>
                <a:off x="3372897" y="303605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2" name="TextBox 341"/>
            <p:cNvSpPr txBox="1"/>
            <p:nvPr/>
          </p:nvSpPr>
          <p:spPr>
            <a:xfrm>
              <a:off x="3228548" y="3034747"/>
              <a:ext cx="642227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Village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9" name="Oval 48"/>
          <p:cNvSpPr/>
          <p:nvPr/>
        </p:nvSpPr>
        <p:spPr>
          <a:xfrm>
            <a:off x="3266600" y="2429954"/>
            <a:ext cx="110259" cy="11430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Rectangle 354"/>
          <p:cNvSpPr/>
          <p:nvPr/>
        </p:nvSpPr>
        <p:spPr>
          <a:xfrm>
            <a:off x="2485006" y="1796405"/>
            <a:ext cx="3010700" cy="4145944"/>
          </a:xfrm>
          <a:prstGeom prst="rect">
            <a:avLst/>
          </a:prstGeom>
          <a:noFill/>
          <a:ln>
            <a:solidFill>
              <a:srgbClr val="5554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ounded Rectangle 301"/>
          <p:cNvSpPr/>
          <p:nvPr/>
        </p:nvSpPr>
        <p:spPr>
          <a:xfrm>
            <a:off x="6040103" y="376795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9A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8" name="Group 337"/>
          <p:cNvGrpSpPr/>
          <p:nvPr/>
        </p:nvGrpSpPr>
        <p:grpSpPr>
          <a:xfrm>
            <a:off x="5734817" y="211514"/>
            <a:ext cx="295274" cy="716519"/>
            <a:chOff x="-140214" y="691801"/>
            <a:chExt cx="295274" cy="716519"/>
          </a:xfrm>
        </p:grpSpPr>
        <p:grpSp>
          <p:nvGrpSpPr>
            <p:cNvPr id="347" name="Group 346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356" name="Freeform 355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8" name="TextBox 347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58" name="Freeform 357"/>
          <p:cNvSpPr>
            <a:spLocks noChangeAspect="1"/>
          </p:cNvSpPr>
          <p:nvPr/>
        </p:nvSpPr>
        <p:spPr>
          <a:xfrm rot="6221244">
            <a:off x="5433354" y="6937448"/>
            <a:ext cx="471153" cy="251149"/>
          </a:xfrm>
          <a:custGeom>
            <a:avLst/>
            <a:gdLst>
              <a:gd name="connsiteX0" fmla="*/ 85887 w 85915"/>
              <a:gd name="connsiteY0" fmla="*/ 24765 h 53640"/>
              <a:gd name="connsiteX1" fmla="*/ 30642 w 85915"/>
              <a:gd name="connsiteY1" fmla="*/ 0 h 53640"/>
              <a:gd name="connsiteX2" fmla="*/ 162 w 85915"/>
              <a:gd name="connsiteY2" fmla="*/ 24765 h 53640"/>
              <a:gd name="connsiteX3" fmla="*/ 23022 w 85915"/>
              <a:gd name="connsiteY3" fmla="*/ 53340 h 53640"/>
              <a:gd name="connsiteX4" fmla="*/ 85887 w 85915"/>
              <a:gd name="connsiteY4" fmla="*/ 24765 h 53640"/>
              <a:gd name="connsiteX0" fmla="*/ 214488 w 214496"/>
              <a:gd name="connsiteY0" fmla="*/ 1035 h 112876"/>
              <a:gd name="connsiteX1" fmla="*/ 33150 w 214496"/>
              <a:gd name="connsiteY1" fmla="*/ 56398 h 112876"/>
              <a:gd name="connsiteX2" fmla="*/ 2670 w 214496"/>
              <a:gd name="connsiteY2" fmla="*/ 81163 h 112876"/>
              <a:gd name="connsiteX3" fmla="*/ 25530 w 214496"/>
              <a:gd name="connsiteY3" fmla="*/ 109738 h 112876"/>
              <a:gd name="connsiteX4" fmla="*/ 214488 w 214496"/>
              <a:gd name="connsiteY4" fmla="*/ 1035 h 112876"/>
              <a:gd name="connsiteX0" fmla="*/ 212058 w 214330"/>
              <a:gd name="connsiteY0" fmla="*/ 682 h 111863"/>
              <a:gd name="connsiteX1" fmla="*/ 30720 w 214330"/>
              <a:gd name="connsiteY1" fmla="*/ 56045 h 111863"/>
              <a:gd name="connsiteX2" fmla="*/ 240 w 214330"/>
              <a:gd name="connsiteY2" fmla="*/ 80810 h 111863"/>
              <a:gd name="connsiteX3" fmla="*/ 23100 w 214330"/>
              <a:gd name="connsiteY3" fmla="*/ 109385 h 111863"/>
              <a:gd name="connsiteX4" fmla="*/ 125591 w 214330"/>
              <a:gd name="connsiteY4" fmla="*/ 98071 h 111863"/>
              <a:gd name="connsiteX5" fmla="*/ 212058 w 214330"/>
              <a:gd name="connsiteY5" fmla="*/ 682 h 111863"/>
              <a:gd name="connsiteX0" fmla="*/ 212058 w 214362"/>
              <a:gd name="connsiteY0" fmla="*/ 829 h 112010"/>
              <a:gd name="connsiteX1" fmla="*/ 29908 w 214362"/>
              <a:gd name="connsiteY1" fmla="*/ 52860 h 112010"/>
              <a:gd name="connsiteX2" fmla="*/ 240 w 214362"/>
              <a:gd name="connsiteY2" fmla="*/ 80957 h 112010"/>
              <a:gd name="connsiteX3" fmla="*/ 23100 w 214362"/>
              <a:gd name="connsiteY3" fmla="*/ 109532 h 112010"/>
              <a:gd name="connsiteX4" fmla="*/ 125591 w 214362"/>
              <a:gd name="connsiteY4" fmla="*/ 98218 h 112010"/>
              <a:gd name="connsiteX5" fmla="*/ 212058 w 214362"/>
              <a:gd name="connsiteY5" fmla="*/ 829 h 112010"/>
              <a:gd name="connsiteX0" fmla="*/ 212058 w 212058"/>
              <a:gd name="connsiteY0" fmla="*/ 1856 h 113037"/>
              <a:gd name="connsiteX1" fmla="*/ 125349 w 212058"/>
              <a:gd name="connsiteY1" fmla="*/ 36649 h 113037"/>
              <a:gd name="connsiteX2" fmla="*/ 29908 w 212058"/>
              <a:gd name="connsiteY2" fmla="*/ 53887 h 113037"/>
              <a:gd name="connsiteX3" fmla="*/ 240 w 212058"/>
              <a:gd name="connsiteY3" fmla="*/ 81984 h 113037"/>
              <a:gd name="connsiteX4" fmla="*/ 23100 w 212058"/>
              <a:gd name="connsiteY4" fmla="*/ 110559 h 113037"/>
              <a:gd name="connsiteX5" fmla="*/ 125591 w 212058"/>
              <a:gd name="connsiteY5" fmla="*/ 99245 h 113037"/>
              <a:gd name="connsiteX6" fmla="*/ 212058 w 212058"/>
              <a:gd name="connsiteY6" fmla="*/ 1856 h 11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058" h="113037">
                <a:moveTo>
                  <a:pt x="212058" y="1856"/>
                </a:moveTo>
                <a:cubicBezTo>
                  <a:pt x="212018" y="-8577"/>
                  <a:pt x="155707" y="27977"/>
                  <a:pt x="125349" y="36649"/>
                </a:cubicBezTo>
                <a:cubicBezTo>
                  <a:pt x="94991" y="45321"/>
                  <a:pt x="50760" y="46331"/>
                  <a:pt x="29908" y="53887"/>
                </a:cubicBezTo>
                <a:cubicBezTo>
                  <a:pt x="9056" y="61443"/>
                  <a:pt x="1510" y="73094"/>
                  <a:pt x="240" y="81984"/>
                </a:cubicBezTo>
                <a:cubicBezTo>
                  <a:pt x="-1030" y="90874"/>
                  <a:pt x="2208" y="107682"/>
                  <a:pt x="23100" y="110559"/>
                </a:cubicBezTo>
                <a:cubicBezTo>
                  <a:pt x="43992" y="113436"/>
                  <a:pt x="94098" y="117362"/>
                  <a:pt x="125591" y="99245"/>
                </a:cubicBezTo>
                <a:cubicBezTo>
                  <a:pt x="157084" y="81128"/>
                  <a:pt x="212098" y="12289"/>
                  <a:pt x="212058" y="1856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Freeform 358"/>
          <p:cNvSpPr/>
          <p:nvPr/>
        </p:nvSpPr>
        <p:spPr>
          <a:xfrm>
            <a:off x="4776537" y="8085221"/>
            <a:ext cx="424803" cy="806116"/>
          </a:xfrm>
          <a:custGeom>
            <a:avLst/>
            <a:gdLst>
              <a:gd name="connsiteX0" fmla="*/ 0 w 424803"/>
              <a:gd name="connsiteY0" fmla="*/ 0 h 806116"/>
              <a:gd name="connsiteX1" fmla="*/ 240631 w 424803"/>
              <a:gd name="connsiteY1" fmla="*/ 240632 h 806116"/>
              <a:gd name="connsiteX2" fmla="*/ 348916 w 424803"/>
              <a:gd name="connsiteY2" fmla="*/ 421105 h 806116"/>
              <a:gd name="connsiteX3" fmla="*/ 421105 w 424803"/>
              <a:gd name="connsiteY3" fmla="*/ 637674 h 806116"/>
              <a:gd name="connsiteX4" fmla="*/ 421105 w 424803"/>
              <a:gd name="connsiteY4" fmla="*/ 806116 h 80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4803" h="806116">
                <a:moveTo>
                  <a:pt x="0" y="0"/>
                </a:moveTo>
                <a:cubicBezTo>
                  <a:pt x="91239" y="85224"/>
                  <a:pt x="182478" y="170448"/>
                  <a:pt x="240631" y="240632"/>
                </a:cubicBezTo>
                <a:cubicBezTo>
                  <a:pt x="298784" y="310816"/>
                  <a:pt x="318837" y="354931"/>
                  <a:pt x="348916" y="421105"/>
                </a:cubicBezTo>
                <a:cubicBezTo>
                  <a:pt x="378995" y="487279"/>
                  <a:pt x="409073" y="573505"/>
                  <a:pt x="421105" y="637674"/>
                </a:cubicBezTo>
                <a:cubicBezTo>
                  <a:pt x="433137" y="701843"/>
                  <a:pt x="411079" y="780048"/>
                  <a:pt x="421105" y="80611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6204987" y="7050505"/>
            <a:ext cx="436445" cy="1864895"/>
          </a:xfrm>
          <a:custGeom>
            <a:avLst/>
            <a:gdLst>
              <a:gd name="connsiteX0" fmla="*/ 75497 w 436445"/>
              <a:gd name="connsiteY0" fmla="*/ 0 h 1864895"/>
              <a:gd name="connsiteX1" fmla="*/ 3308 w 436445"/>
              <a:gd name="connsiteY1" fmla="*/ 168442 h 1864895"/>
              <a:gd name="connsiteX2" fmla="*/ 27371 w 436445"/>
              <a:gd name="connsiteY2" fmla="*/ 397042 h 1864895"/>
              <a:gd name="connsiteX3" fmla="*/ 159718 w 436445"/>
              <a:gd name="connsiteY3" fmla="*/ 709863 h 1864895"/>
              <a:gd name="connsiteX4" fmla="*/ 268002 w 436445"/>
              <a:gd name="connsiteY4" fmla="*/ 998621 h 1864895"/>
              <a:gd name="connsiteX5" fmla="*/ 376287 w 436445"/>
              <a:gd name="connsiteY5" fmla="*/ 1215190 h 1864895"/>
              <a:gd name="connsiteX6" fmla="*/ 292066 w 436445"/>
              <a:gd name="connsiteY6" fmla="*/ 1383632 h 1864895"/>
              <a:gd name="connsiteX7" fmla="*/ 328160 w 436445"/>
              <a:gd name="connsiteY7" fmla="*/ 1684421 h 1864895"/>
              <a:gd name="connsiteX8" fmla="*/ 436445 w 436445"/>
              <a:gd name="connsiteY8" fmla="*/ 1864895 h 186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445" h="1864895">
                <a:moveTo>
                  <a:pt x="75497" y="0"/>
                </a:moveTo>
                <a:cubicBezTo>
                  <a:pt x="43413" y="51134"/>
                  <a:pt x="11329" y="102268"/>
                  <a:pt x="3308" y="168442"/>
                </a:cubicBezTo>
                <a:cubicBezTo>
                  <a:pt x="-4713" y="234616"/>
                  <a:pt x="1303" y="306805"/>
                  <a:pt x="27371" y="397042"/>
                </a:cubicBezTo>
                <a:cubicBezTo>
                  <a:pt x="53439" y="487279"/>
                  <a:pt x="119613" y="609600"/>
                  <a:pt x="159718" y="709863"/>
                </a:cubicBezTo>
                <a:cubicBezTo>
                  <a:pt x="199823" y="810126"/>
                  <a:pt x="231907" y="914400"/>
                  <a:pt x="268002" y="998621"/>
                </a:cubicBezTo>
                <a:cubicBezTo>
                  <a:pt x="304097" y="1082842"/>
                  <a:pt x="372276" y="1151022"/>
                  <a:pt x="376287" y="1215190"/>
                </a:cubicBezTo>
                <a:cubicBezTo>
                  <a:pt x="380298" y="1279358"/>
                  <a:pt x="300087" y="1305427"/>
                  <a:pt x="292066" y="1383632"/>
                </a:cubicBezTo>
                <a:cubicBezTo>
                  <a:pt x="284045" y="1461837"/>
                  <a:pt x="304097" y="1604211"/>
                  <a:pt x="328160" y="1684421"/>
                </a:cubicBezTo>
                <a:cubicBezTo>
                  <a:pt x="352223" y="1764632"/>
                  <a:pt x="394334" y="1814763"/>
                  <a:pt x="436445" y="18648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1035097" y="1720195"/>
            <a:ext cx="530915" cy="369332"/>
            <a:chOff x="1033004" y="1862796"/>
            <a:chExt cx="530915" cy="369332"/>
          </a:xfrm>
        </p:grpSpPr>
        <p:sp>
          <p:nvSpPr>
            <p:cNvPr id="362" name="Rounded Rectangle 361"/>
            <p:cNvSpPr/>
            <p:nvPr/>
          </p:nvSpPr>
          <p:spPr>
            <a:xfrm>
              <a:off x="1120840" y="1940142"/>
              <a:ext cx="247225" cy="135394"/>
            </a:xfrm>
            <a:prstGeom prst="roundRect">
              <a:avLst/>
            </a:prstGeom>
            <a:solidFill>
              <a:srgbClr val="E1E0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033004" y="186279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636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74532" y="7735581"/>
            <a:ext cx="646331" cy="369332"/>
            <a:chOff x="445319" y="7825481"/>
            <a:chExt cx="646331" cy="369332"/>
          </a:xfrm>
        </p:grpSpPr>
        <p:sp>
          <p:nvSpPr>
            <p:cNvPr id="365" name="Rounded Rectangle 364"/>
            <p:cNvSpPr/>
            <p:nvPr/>
          </p:nvSpPr>
          <p:spPr>
            <a:xfrm>
              <a:off x="447251" y="7874952"/>
              <a:ext cx="322856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445319" y="7825481"/>
              <a:ext cx="64633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1017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2670572" y="6990013"/>
            <a:ext cx="617488" cy="375595"/>
            <a:chOff x="2698557" y="7096136"/>
            <a:chExt cx="617488" cy="375595"/>
          </a:xfrm>
        </p:grpSpPr>
        <p:sp>
          <p:nvSpPr>
            <p:cNvPr id="366" name="Rounded Rectangle 365"/>
            <p:cNvSpPr/>
            <p:nvPr/>
          </p:nvSpPr>
          <p:spPr>
            <a:xfrm>
              <a:off x="3068820" y="7096136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698557" y="7102399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812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4082655" y="7460583"/>
            <a:ext cx="530915" cy="369332"/>
            <a:chOff x="4081206" y="7477214"/>
            <a:chExt cx="530915" cy="369332"/>
          </a:xfrm>
        </p:grpSpPr>
        <p:sp>
          <p:nvSpPr>
            <p:cNvPr id="367" name="Rounded Rectangle 366"/>
            <p:cNvSpPr/>
            <p:nvPr/>
          </p:nvSpPr>
          <p:spPr>
            <a:xfrm>
              <a:off x="4165986" y="755392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4081206" y="7477214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859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04" name="TextBox 103"/>
          <p:cNvSpPr txBox="1"/>
          <p:nvPr/>
        </p:nvSpPr>
        <p:spPr>
          <a:xfrm>
            <a:off x="5180137" y="7404000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769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25" name="Group 1024"/>
          <p:cNvGrpSpPr/>
          <p:nvPr/>
        </p:nvGrpSpPr>
        <p:grpSpPr>
          <a:xfrm>
            <a:off x="4968171" y="5577858"/>
            <a:ext cx="530915" cy="369332"/>
            <a:chOff x="4966484" y="5593096"/>
            <a:chExt cx="530915" cy="369332"/>
          </a:xfrm>
        </p:grpSpPr>
        <p:sp>
          <p:nvSpPr>
            <p:cNvPr id="369" name="Rounded Rectangle 368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4966484" y="559309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0" name="Group 369"/>
          <p:cNvGrpSpPr/>
          <p:nvPr/>
        </p:nvGrpSpPr>
        <p:grpSpPr>
          <a:xfrm>
            <a:off x="4599703" y="8127850"/>
            <a:ext cx="1981435" cy="694158"/>
            <a:chOff x="-3783439" y="4249739"/>
            <a:chExt cx="1981435" cy="694158"/>
          </a:xfrm>
          <a:solidFill>
            <a:schemeClr val="bg1"/>
          </a:solidFill>
        </p:grpSpPr>
        <p:sp>
          <p:nvSpPr>
            <p:cNvPr id="371" name="Rectangle 370"/>
            <p:cNvSpPr/>
            <p:nvPr/>
          </p:nvSpPr>
          <p:spPr>
            <a:xfrm>
              <a:off x="-3783439" y="4249739"/>
              <a:ext cx="1981435" cy="6738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2" name="Group 371"/>
            <p:cNvGrpSpPr/>
            <p:nvPr/>
          </p:nvGrpSpPr>
          <p:grpSpPr>
            <a:xfrm>
              <a:off x="-3772793" y="4282474"/>
              <a:ext cx="1970789" cy="661423"/>
              <a:chOff x="-3780687" y="4266177"/>
              <a:chExt cx="1970789" cy="661423"/>
            </a:xfrm>
            <a:grpFill/>
          </p:grpSpPr>
          <p:grpSp>
            <p:nvGrpSpPr>
              <p:cNvPr id="373" name="Group 372"/>
              <p:cNvGrpSpPr/>
              <p:nvPr/>
            </p:nvGrpSpPr>
            <p:grpSpPr>
              <a:xfrm>
                <a:off x="-3780687" y="4266177"/>
                <a:ext cx="1970789" cy="315450"/>
                <a:chOff x="5289326" y="7864620"/>
                <a:chExt cx="2055553" cy="315450"/>
              </a:xfrm>
              <a:grpFill/>
            </p:grpSpPr>
            <p:grpSp>
              <p:nvGrpSpPr>
                <p:cNvPr id="375" name="Group 374"/>
                <p:cNvGrpSpPr/>
                <p:nvPr/>
              </p:nvGrpSpPr>
              <p:grpSpPr>
                <a:xfrm>
                  <a:off x="5427344" y="8086725"/>
                  <a:ext cx="1529717" cy="93345"/>
                  <a:chOff x="5427344" y="8086725"/>
                  <a:chExt cx="1529717" cy="93345"/>
                </a:xfrm>
                <a:grpFill/>
              </p:grpSpPr>
              <p:grpSp>
                <p:nvGrpSpPr>
                  <p:cNvPr id="378" name="Group 377"/>
                  <p:cNvGrpSpPr/>
                  <p:nvPr/>
                </p:nvGrpSpPr>
                <p:grpSpPr>
                  <a:xfrm>
                    <a:off x="5435942" y="8133347"/>
                    <a:ext cx="1519213" cy="45719"/>
                    <a:chOff x="5426242" y="8133347"/>
                    <a:chExt cx="1522396" cy="46723"/>
                  </a:xfrm>
                  <a:grpFill/>
                </p:grpSpPr>
                <p:sp>
                  <p:nvSpPr>
                    <p:cNvPr id="381" name="Rectangle 380"/>
                    <p:cNvSpPr/>
                    <p:nvPr/>
                  </p:nvSpPr>
                  <p:spPr>
                    <a:xfrm>
                      <a:off x="5426242" y="8133347"/>
                      <a:ext cx="761198" cy="46723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2" name="Rectangle 381"/>
                    <p:cNvSpPr/>
                    <p:nvPr/>
                  </p:nvSpPr>
                  <p:spPr>
                    <a:xfrm>
                      <a:off x="6187440" y="8133347"/>
                      <a:ext cx="761198" cy="46723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9" name="Freeform 378"/>
                  <p:cNvSpPr/>
                  <p:nvPr/>
                </p:nvSpPr>
                <p:spPr>
                  <a:xfrm>
                    <a:off x="5427344" y="8086725"/>
                    <a:ext cx="1086" cy="91910"/>
                  </a:xfrm>
                  <a:custGeom>
                    <a:avLst/>
                    <a:gdLst>
                      <a:gd name="connsiteX0" fmla="*/ 0 w 3810"/>
                      <a:gd name="connsiteY0" fmla="*/ 0 h 173355"/>
                      <a:gd name="connsiteX1" fmla="*/ 3810 w 3810"/>
                      <a:gd name="connsiteY1" fmla="*/ 173355 h 173355"/>
                      <a:gd name="connsiteX0" fmla="*/ 0 w 10000"/>
                      <a:gd name="connsiteY0" fmla="*/ 0 h 7912"/>
                      <a:gd name="connsiteX1" fmla="*/ 10000 w 10000"/>
                      <a:gd name="connsiteY1" fmla="*/ 7912 h 7912"/>
                      <a:gd name="connsiteX0" fmla="*/ 0 w 2850"/>
                      <a:gd name="connsiteY0" fmla="*/ 0 h 6701"/>
                      <a:gd name="connsiteX1" fmla="*/ 2850 w 2850"/>
                      <a:gd name="connsiteY1" fmla="*/ 6701 h 6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0" h="6701">
                        <a:moveTo>
                          <a:pt x="0" y="0"/>
                        </a:moveTo>
                        <a:cubicBezTo>
                          <a:pt x="3333" y="3333"/>
                          <a:pt x="-483" y="3368"/>
                          <a:pt x="2850" y="6701"/>
                        </a:cubicBez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reeform 379"/>
                  <p:cNvSpPr/>
                  <p:nvPr/>
                </p:nvSpPr>
                <p:spPr>
                  <a:xfrm>
                    <a:off x="6955156" y="8105775"/>
                    <a:ext cx="1905" cy="74295"/>
                  </a:xfrm>
                  <a:custGeom>
                    <a:avLst/>
                    <a:gdLst>
                      <a:gd name="connsiteX0" fmla="*/ 0 w 7620"/>
                      <a:gd name="connsiteY0" fmla="*/ 0 h 74295"/>
                      <a:gd name="connsiteX1" fmla="*/ 7620 w 7620"/>
                      <a:gd name="connsiteY1" fmla="*/ 74295 h 74295"/>
                      <a:gd name="connsiteX0" fmla="*/ 0 w 2500"/>
                      <a:gd name="connsiteY0" fmla="*/ 0 h 10000"/>
                      <a:gd name="connsiteX1" fmla="*/ 2500 w 2500"/>
                      <a:gd name="connsiteY1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0" h="10000">
                        <a:moveTo>
                          <a:pt x="0" y="0"/>
                        </a:moveTo>
                        <a:lnTo>
                          <a:pt x="2500" y="10000"/>
                        </a:ln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6" name="TextBox 375"/>
                <p:cNvSpPr txBox="1"/>
                <p:nvPr/>
              </p:nvSpPr>
              <p:spPr>
                <a:xfrm>
                  <a:off x="6577120" y="7871289"/>
                  <a:ext cx="767759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1000 m</a:t>
                  </a:r>
                  <a:endParaRPr lang="en-US" sz="1400" b="1" dirty="0"/>
                </a:p>
              </p:txBody>
            </p:sp>
            <p:sp>
              <p:nvSpPr>
                <p:cNvPr id="377" name="TextBox 376"/>
                <p:cNvSpPr txBox="1"/>
                <p:nvPr/>
              </p:nvSpPr>
              <p:spPr>
                <a:xfrm>
                  <a:off x="5289326" y="7864620"/>
                  <a:ext cx="276038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0</a:t>
                  </a:r>
                  <a:endParaRPr lang="en-US" sz="1400" b="1" dirty="0"/>
                </a:p>
              </p:txBody>
            </p:sp>
          </p:grpSp>
          <p:sp>
            <p:nvSpPr>
              <p:cNvPr id="374" name="TextBox 373"/>
              <p:cNvSpPr txBox="1"/>
              <p:nvPr/>
            </p:nvSpPr>
            <p:spPr>
              <a:xfrm>
                <a:off x="-3680183" y="4619823"/>
                <a:ext cx="1769780" cy="30777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/>
                  <a:t>Contour Interval 25m</a:t>
                </a:r>
                <a:endParaRPr lang="en-US" sz="1400" b="1" dirty="0"/>
              </a:p>
            </p:txBody>
          </p:sp>
        </p:grpSp>
      </p:grpSp>
      <p:grpSp>
        <p:nvGrpSpPr>
          <p:cNvPr id="399" name="Group 398"/>
          <p:cNvGrpSpPr/>
          <p:nvPr/>
        </p:nvGrpSpPr>
        <p:grpSpPr>
          <a:xfrm>
            <a:off x="3347531" y="7218166"/>
            <a:ext cx="1184999" cy="420365"/>
            <a:chOff x="7575481" y="2785676"/>
            <a:chExt cx="1184999" cy="420365"/>
          </a:xfrm>
        </p:grpSpPr>
        <p:sp>
          <p:nvSpPr>
            <p:cNvPr id="400" name="Freeform 399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7575481" y="2785676"/>
              <a:ext cx="1184999" cy="420365"/>
              <a:chOff x="7128149" y="2913896"/>
              <a:chExt cx="1184999" cy="420365"/>
            </a:xfrm>
          </p:grpSpPr>
          <p:grpSp>
            <p:nvGrpSpPr>
              <p:cNvPr id="402" name="Group 401"/>
              <p:cNvGrpSpPr/>
              <p:nvPr/>
            </p:nvGrpSpPr>
            <p:grpSpPr>
              <a:xfrm>
                <a:off x="7471219" y="2995707"/>
                <a:ext cx="841929" cy="338554"/>
                <a:chOff x="7493003" y="2995018"/>
                <a:chExt cx="841929" cy="338554"/>
              </a:xfrm>
            </p:grpSpPr>
            <p:sp>
              <p:nvSpPr>
                <p:cNvPr id="413" name="Rectangle 412"/>
                <p:cNvSpPr/>
                <p:nvPr/>
              </p:nvSpPr>
              <p:spPr>
                <a:xfrm>
                  <a:off x="7578803" y="3062268"/>
                  <a:ext cx="522327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TextBox 413"/>
                <p:cNvSpPr txBox="1"/>
                <p:nvPr/>
              </p:nvSpPr>
              <p:spPr>
                <a:xfrm>
                  <a:off x="7493003" y="2995018"/>
                  <a:ext cx="84192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1-506</a:t>
                  </a:r>
                </a:p>
              </p:txBody>
            </p:sp>
          </p:grpSp>
          <p:grpSp>
            <p:nvGrpSpPr>
              <p:cNvPr id="403" name="Group 402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404" name="Group 403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408" name="Freeform 407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09" name="Group 408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410" name="Rectangle 409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1" name="Freeform 410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2" name="Freeform 411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05" name="Group 404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406" name="Block Arc 405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7" name="Block Arc 406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02" name="Freeform 101"/>
          <p:cNvSpPr/>
          <p:nvPr/>
        </p:nvSpPr>
        <p:spPr>
          <a:xfrm>
            <a:off x="3403635" y="5436001"/>
            <a:ext cx="1131570" cy="1771650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1570" h="1771650">
                <a:moveTo>
                  <a:pt x="0" y="1508760"/>
                </a:moveTo>
                <a:lnTo>
                  <a:pt x="864870" y="152400"/>
                </a:lnTo>
                <a:lnTo>
                  <a:pt x="769620" y="121920"/>
                </a:lnTo>
                <a:lnTo>
                  <a:pt x="1017270" y="0"/>
                </a:lnTo>
                <a:lnTo>
                  <a:pt x="1131570" y="266700"/>
                </a:lnTo>
                <a:lnTo>
                  <a:pt x="1055370" y="240030"/>
                </a:lnTo>
                <a:lnTo>
                  <a:pt x="598170" y="1771650"/>
                </a:lnTo>
              </a:path>
            </a:pathLst>
          </a:custGeom>
          <a:solidFill>
            <a:srgbClr val="0000FF">
              <a:alpha val="43137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TextBox 286"/>
          <p:cNvSpPr txBox="1"/>
          <p:nvPr/>
        </p:nvSpPr>
        <p:spPr>
          <a:xfrm>
            <a:off x="2379135" y="42222"/>
            <a:ext cx="2176237" cy="120032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Brigade Attack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Plan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09598" y="2638127"/>
            <a:ext cx="2865083" cy="313932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285750" lvl="1" indent="-285750">
              <a:buFont typeface="Arial" panose="020B0604020202020204" pitchFamily="34" charset="0"/>
              <a:buChar char="•"/>
            </a:pP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0800 to 0830: Airstrikes in support of both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battalions.</a:t>
            </a:r>
          </a:p>
          <a:p>
            <a:pPr marL="285750" lvl="1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0830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 0900: Artillery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bombardment.</a:t>
            </a:r>
          </a:p>
          <a:p>
            <a:pPr marL="285750" lvl="1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0900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 0905: Artillery CS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prep.</a:t>
            </a:r>
          </a:p>
          <a:p>
            <a:pPr marL="285750" lvl="1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0905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 0925: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2d Artillery bombardment.</a:t>
            </a:r>
          </a:p>
          <a:p>
            <a:pPr marL="285750" lvl="1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0925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Both battalions initiate the attack. </a:t>
            </a:r>
            <a:endParaRPr lang="en-US" dirty="0"/>
          </a:p>
        </p:txBody>
      </p:sp>
      <p:sp>
        <p:nvSpPr>
          <p:cNvPr id="322" name="Freeform 321"/>
          <p:cNvSpPr/>
          <p:nvPr/>
        </p:nvSpPr>
        <p:spPr>
          <a:xfrm>
            <a:off x="4172035" y="3029227"/>
            <a:ext cx="1511687" cy="1867131"/>
          </a:xfrm>
          <a:custGeom>
            <a:avLst/>
            <a:gdLst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20392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20391 w 1361878"/>
              <a:gd name="connsiteY26" fmla="*/ 736729 h 1583904"/>
              <a:gd name="connsiteX27" fmla="*/ 311427 w 1361878"/>
              <a:gd name="connsiteY27" fmla="*/ 405034 h 1583904"/>
              <a:gd name="connsiteX0" fmla="*/ 311427 w 1361878"/>
              <a:gd name="connsiteY0" fmla="*/ 405034 h 1663640"/>
              <a:gd name="connsiteX1" fmla="*/ 526580 w 1361878"/>
              <a:gd name="connsiteY1" fmla="*/ 279528 h 1663640"/>
              <a:gd name="connsiteX2" fmla="*/ 607262 w 1361878"/>
              <a:gd name="connsiteY2" fmla="*/ 145058 h 1663640"/>
              <a:gd name="connsiteX3" fmla="*/ 714839 w 1361878"/>
              <a:gd name="connsiteY3" fmla="*/ 37481 h 1663640"/>
              <a:gd name="connsiteX4" fmla="*/ 876203 w 1361878"/>
              <a:gd name="connsiteY4" fmla="*/ 1622 h 1663640"/>
              <a:gd name="connsiteX5" fmla="*/ 1028603 w 1361878"/>
              <a:gd name="connsiteY5" fmla="*/ 82305 h 1663640"/>
              <a:gd name="connsiteX6" fmla="*/ 1001709 w 1361878"/>
              <a:gd name="connsiteY6" fmla="*/ 252634 h 1663640"/>
              <a:gd name="connsiteX7" fmla="*/ 885168 w 1361878"/>
              <a:gd name="connsiteY7" fmla="*/ 413999 h 1663640"/>
              <a:gd name="connsiteX8" fmla="*/ 903098 w 1361878"/>
              <a:gd name="connsiteY8" fmla="*/ 629152 h 1663640"/>
              <a:gd name="connsiteX9" fmla="*/ 1001709 w 1361878"/>
              <a:gd name="connsiteY9" fmla="*/ 817411 h 1663640"/>
              <a:gd name="connsiteX10" fmla="*/ 1234792 w 1361878"/>
              <a:gd name="connsiteY10" fmla="*/ 951881 h 1663640"/>
              <a:gd name="connsiteX11" fmla="*/ 1360298 w 1361878"/>
              <a:gd name="connsiteY11" fmla="*/ 1113246 h 1663640"/>
              <a:gd name="connsiteX12" fmla="*/ 1288580 w 1361878"/>
              <a:gd name="connsiteY12" fmla="*/ 1193928 h 1663640"/>
              <a:gd name="connsiteX13" fmla="*/ 1055498 w 1361878"/>
              <a:gd name="connsiteY13" fmla="*/ 1184963 h 1663640"/>
              <a:gd name="connsiteX14" fmla="*/ 983780 w 1361878"/>
              <a:gd name="connsiteY14" fmla="*/ 1283575 h 1663640"/>
              <a:gd name="connsiteX15" fmla="*/ 759662 w 1361878"/>
              <a:gd name="connsiteY15" fmla="*/ 1651128 h 1663640"/>
              <a:gd name="connsiteX16" fmla="*/ 678980 w 1361878"/>
              <a:gd name="connsiteY16" fmla="*/ 1561481 h 1663640"/>
              <a:gd name="connsiteX17" fmla="*/ 678980 w 1361878"/>
              <a:gd name="connsiteY17" fmla="*/ 1400116 h 1663640"/>
              <a:gd name="connsiteX18" fmla="*/ 589333 w 1361878"/>
              <a:gd name="connsiteY18" fmla="*/ 1238752 h 1663640"/>
              <a:gd name="connsiteX19" fmla="*/ 427968 w 1361878"/>
              <a:gd name="connsiteY19" fmla="*/ 1328399 h 1663640"/>
              <a:gd name="connsiteX20" fmla="*/ 347286 w 1361878"/>
              <a:gd name="connsiteY20" fmla="*/ 1444940 h 1663640"/>
              <a:gd name="connsiteX21" fmla="*/ 230745 w 1361878"/>
              <a:gd name="connsiteY21" fmla="*/ 1543552 h 1663640"/>
              <a:gd name="connsiteX22" fmla="*/ 42486 w 1361878"/>
              <a:gd name="connsiteY22" fmla="*/ 1516658 h 1663640"/>
              <a:gd name="connsiteX23" fmla="*/ 6627 w 1361878"/>
              <a:gd name="connsiteY23" fmla="*/ 1373222 h 1663640"/>
              <a:gd name="connsiteX24" fmla="*/ 141098 w 1361878"/>
              <a:gd name="connsiteY24" fmla="*/ 1175999 h 1663640"/>
              <a:gd name="connsiteX25" fmla="*/ 356250 w 1361878"/>
              <a:gd name="connsiteY25" fmla="*/ 951881 h 1663640"/>
              <a:gd name="connsiteX26" fmla="*/ 320391 w 1361878"/>
              <a:gd name="connsiteY26" fmla="*/ 736729 h 1663640"/>
              <a:gd name="connsiteX27" fmla="*/ 311427 w 1361878"/>
              <a:gd name="connsiteY27" fmla="*/ 405034 h 166364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589333 w 1361878"/>
              <a:gd name="connsiteY18" fmla="*/ 1238752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419003 w 1361878"/>
              <a:gd name="connsiteY25" fmla="*/ 924987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61878" h="1682100">
                <a:moveTo>
                  <a:pt x="311427" y="405034"/>
                </a:moveTo>
                <a:cubicBezTo>
                  <a:pt x="345792" y="328834"/>
                  <a:pt x="477274" y="322857"/>
                  <a:pt x="526580" y="279528"/>
                </a:cubicBezTo>
                <a:cubicBezTo>
                  <a:pt x="575886" y="236199"/>
                  <a:pt x="575886" y="185399"/>
                  <a:pt x="607262" y="145058"/>
                </a:cubicBezTo>
                <a:cubicBezTo>
                  <a:pt x="638638" y="104717"/>
                  <a:pt x="670016" y="61387"/>
                  <a:pt x="714839" y="37481"/>
                </a:cubicBezTo>
                <a:cubicBezTo>
                  <a:pt x="759663" y="13575"/>
                  <a:pt x="823909" y="-5849"/>
                  <a:pt x="876203" y="1622"/>
                </a:cubicBezTo>
                <a:cubicBezTo>
                  <a:pt x="928497" y="9093"/>
                  <a:pt x="1007685" y="40470"/>
                  <a:pt x="1028603" y="82305"/>
                </a:cubicBezTo>
                <a:cubicBezTo>
                  <a:pt x="1049521" y="124140"/>
                  <a:pt x="1025615" y="197352"/>
                  <a:pt x="1001709" y="252634"/>
                </a:cubicBezTo>
                <a:cubicBezTo>
                  <a:pt x="977803" y="307916"/>
                  <a:pt x="901603" y="351246"/>
                  <a:pt x="885168" y="413999"/>
                </a:cubicBezTo>
                <a:cubicBezTo>
                  <a:pt x="868733" y="476752"/>
                  <a:pt x="883675" y="561917"/>
                  <a:pt x="903098" y="629152"/>
                </a:cubicBezTo>
                <a:cubicBezTo>
                  <a:pt x="922521" y="696387"/>
                  <a:pt x="946427" y="763623"/>
                  <a:pt x="1001709" y="817411"/>
                </a:cubicBezTo>
                <a:cubicBezTo>
                  <a:pt x="1056991" y="871199"/>
                  <a:pt x="1175027" y="902575"/>
                  <a:pt x="1234792" y="951881"/>
                </a:cubicBezTo>
                <a:cubicBezTo>
                  <a:pt x="1294557" y="1001187"/>
                  <a:pt x="1351333" y="1072905"/>
                  <a:pt x="1360298" y="1113246"/>
                </a:cubicBezTo>
                <a:cubicBezTo>
                  <a:pt x="1369263" y="1153587"/>
                  <a:pt x="1339380" y="1181975"/>
                  <a:pt x="1288580" y="1193928"/>
                </a:cubicBezTo>
                <a:cubicBezTo>
                  <a:pt x="1237780" y="1205881"/>
                  <a:pt x="1106298" y="1170022"/>
                  <a:pt x="1055498" y="1184963"/>
                </a:cubicBezTo>
                <a:cubicBezTo>
                  <a:pt x="1004698" y="1199904"/>
                  <a:pt x="1033086" y="1205881"/>
                  <a:pt x="983780" y="1283575"/>
                </a:cubicBezTo>
                <a:cubicBezTo>
                  <a:pt x="934474" y="1361269"/>
                  <a:pt x="816439" y="1592857"/>
                  <a:pt x="759662" y="1651128"/>
                </a:cubicBezTo>
                <a:cubicBezTo>
                  <a:pt x="702886" y="1709399"/>
                  <a:pt x="656568" y="1675034"/>
                  <a:pt x="643121" y="1633199"/>
                </a:cubicBezTo>
                <a:cubicBezTo>
                  <a:pt x="629674" y="1591364"/>
                  <a:pt x="683462" y="1449422"/>
                  <a:pt x="678980" y="1400116"/>
                </a:cubicBezTo>
                <a:cubicBezTo>
                  <a:pt x="674498" y="1350810"/>
                  <a:pt x="658062" y="1349316"/>
                  <a:pt x="616227" y="1337363"/>
                </a:cubicBezTo>
                <a:cubicBezTo>
                  <a:pt x="574392" y="1325410"/>
                  <a:pt x="472792" y="1310470"/>
                  <a:pt x="427968" y="1328399"/>
                </a:cubicBezTo>
                <a:cubicBezTo>
                  <a:pt x="383145" y="1346329"/>
                  <a:pt x="380156" y="1409081"/>
                  <a:pt x="347286" y="1444940"/>
                </a:cubicBezTo>
                <a:cubicBezTo>
                  <a:pt x="314416" y="1480799"/>
                  <a:pt x="281545" y="1531599"/>
                  <a:pt x="230745" y="1543552"/>
                </a:cubicBezTo>
                <a:cubicBezTo>
                  <a:pt x="179945" y="1555505"/>
                  <a:pt x="79839" y="1545046"/>
                  <a:pt x="42486" y="1516658"/>
                </a:cubicBezTo>
                <a:cubicBezTo>
                  <a:pt x="5133" y="1488270"/>
                  <a:pt x="-9808" y="1429998"/>
                  <a:pt x="6627" y="1373222"/>
                </a:cubicBezTo>
                <a:cubicBezTo>
                  <a:pt x="23062" y="1316446"/>
                  <a:pt x="72369" y="1250705"/>
                  <a:pt x="141098" y="1175999"/>
                </a:cubicBezTo>
                <a:cubicBezTo>
                  <a:pt x="209827" y="1101293"/>
                  <a:pt x="389121" y="995210"/>
                  <a:pt x="419003" y="924987"/>
                </a:cubicBezTo>
                <a:cubicBezTo>
                  <a:pt x="448885" y="854764"/>
                  <a:pt x="338320" y="823388"/>
                  <a:pt x="320391" y="736729"/>
                </a:cubicBezTo>
                <a:cubicBezTo>
                  <a:pt x="302462" y="650070"/>
                  <a:pt x="277062" y="481234"/>
                  <a:pt x="311427" y="405034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5" name="Group 414"/>
          <p:cNvGrpSpPr/>
          <p:nvPr/>
        </p:nvGrpSpPr>
        <p:grpSpPr>
          <a:xfrm>
            <a:off x="4533523" y="3800589"/>
            <a:ext cx="838738" cy="936518"/>
            <a:chOff x="4536588" y="4416640"/>
            <a:chExt cx="838738" cy="936518"/>
          </a:xfrm>
        </p:grpSpPr>
        <p:grpSp>
          <p:nvGrpSpPr>
            <p:cNvPr id="416" name="Group 415"/>
            <p:cNvGrpSpPr/>
            <p:nvPr/>
          </p:nvGrpSpPr>
          <p:grpSpPr>
            <a:xfrm>
              <a:off x="4536588" y="4416640"/>
              <a:ext cx="838738" cy="936518"/>
              <a:chOff x="3807983" y="1676946"/>
              <a:chExt cx="838738" cy="936518"/>
            </a:xfrm>
          </p:grpSpPr>
          <p:grpSp>
            <p:nvGrpSpPr>
              <p:cNvPr id="418" name="Group 417"/>
              <p:cNvGrpSpPr/>
              <p:nvPr/>
            </p:nvGrpSpPr>
            <p:grpSpPr>
              <a:xfrm>
                <a:off x="3807983" y="1676946"/>
                <a:ext cx="685276" cy="936518"/>
                <a:chOff x="4346446" y="1059359"/>
                <a:chExt cx="685276" cy="936518"/>
              </a:xfrm>
            </p:grpSpPr>
            <p:sp>
              <p:nvSpPr>
                <p:cNvPr id="420" name="TextBox 419"/>
                <p:cNvSpPr txBox="1"/>
                <p:nvPr/>
              </p:nvSpPr>
              <p:spPr>
                <a:xfrm>
                  <a:off x="4487109" y="1059359"/>
                  <a:ext cx="429926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/>
                    <a:t>III</a:t>
                  </a:r>
                  <a:endParaRPr lang="en-US" sz="2400" b="1" dirty="0"/>
                </a:p>
              </p:txBody>
            </p:sp>
            <p:grpSp>
              <p:nvGrpSpPr>
                <p:cNvPr id="421" name="Group 420"/>
                <p:cNvGrpSpPr/>
                <p:nvPr/>
              </p:nvGrpSpPr>
              <p:grpSpPr>
                <a:xfrm>
                  <a:off x="4346446" y="1296892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422" name="Diamond 421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3" name="Freeform 422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Freeform 423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19" name="TextBox 418"/>
              <p:cNvSpPr txBox="1"/>
              <p:nvPr/>
            </p:nvSpPr>
            <p:spPr>
              <a:xfrm>
                <a:off x="4461990" y="2076531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17" name="TextBox 416"/>
            <p:cNvSpPr txBox="1"/>
            <p:nvPr/>
          </p:nvSpPr>
          <p:spPr>
            <a:xfrm>
              <a:off x="5132182" y="4751301"/>
              <a:ext cx="1847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400" b="1" dirty="0"/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4995309" y="3513464"/>
            <a:ext cx="530915" cy="369332"/>
            <a:chOff x="4984021" y="3517964"/>
            <a:chExt cx="530915" cy="369332"/>
          </a:xfrm>
        </p:grpSpPr>
        <p:sp>
          <p:nvSpPr>
            <p:cNvPr id="364" name="Rounded Rectangle 363"/>
            <p:cNvSpPr/>
            <p:nvPr/>
          </p:nvSpPr>
          <p:spPr>
            <a:xfrm>
              <a:off x="5058077" y="3625404"/>
              <a:ext cx="389066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984021" y="3517964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6" name="Group 1025"/>
          <p:cNvGrpSpPr/>
          <p:nvPr/>
        </p:nvGrpSpPr>
        <p:grpSpPr>
          <a:xfrm>
            <a:off x="5116328" y="3985193"/>
            <a:ext cx="530915" cy="369332"/>
            <a:chOff x="5116328" y="3985193"/>
            <a:chExt cx="530915" cy="369332"/>
          </a:xfrm>
        </p:grpSpPr>
        <p:sp>
          <p:nvSpPr>
            <p:cNvPr id="363" name="Rounded Rectangle 362"/>
            <p:cNvSpPr/>
            <p:nvPr/>
          </p:nvSpPr>
          <p:spPr>
            <a:xfrm>
              <a:off x="5197473" y="4101041"/>
              <a:ext cx="350590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116328" y="398519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2811159" y="3171835"/>
            <a:ext cx="866135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LATE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22450" y="4088809"/>
            <a:ext cx="1059906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0940 [?]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5" name="Freeform 424"/>
          <p:cNvSpPr/>
          <p:nvPr/>
        </p:nvSpPr>
        <p:spPr>
          <a:xfrm rot="7011918">
            <a:off x="3907493" y="3036973"/>
            <a:ext cx="630079" cy="963290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079" h="963290">
                <a:moveTo>
                  <a:pt x="0" y="688256"/>
                </a:moveTo>
                <a:lnTo>
                  <a:pt x="363379" y="152400"/>
                </a:lnTo>
                <a:lnTo>
                  <a:pt x="268129" y="121920"/>
                </a:lnTo>
                <a:lnTo>
                  <a:pt x="515779" y="0"/>
                </a:lnTo>
                <a:lnTo>
                  <a:pt x="630079" y="266700"/>
                </a:lnTo>
                <a:lnTo>
                  <a:pt x="553879" y="240030"/>
                </a:lnTo>
                <a:lnTo>
                  <a:pt x="334577" y="963290"/>
                </a:lnTo>
              </a:path>
            </a:pathLst>
          </a:custGeom>
          <a:solidFill>
            <a:srgbClr val="0000FF">
              <a:alpha val="43137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7" name="Freeform 276"/>
          <p:cNvSpPr/>
          <p:nvPr/>
        </p:nvSpPr>
        <p:spPr>
          <a:xfrm>
            <a:off x="3912870" y="2399416"/>
            <a:ext cx="333036" cy="750447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/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" name="Group 32"/>
          <p:cNvGrpSpPr/>
          <p:nvPr/>
        </p:nvGrpSpPr>
        <p:grpSpPr>
          <a:xfrm>
            <a:off x="2684494" y="3237660"/>
            <a:ext cx="2028161" cy="3988026"/>
            <a:chOff x="2684494" y="3237660"/>
            <a:chExt cx="2028161" cy="3988026"/>
          </a:xfrm>
        </p:grpSpPr>
        <p:sp>
          <p:nvSpPr>
            <p:cNvPr id="323" name="5-Point Star 322"/>
            <p:cNvSpPr/>
            <p:nvPr/>
          </p:nvSpPr>
          <p:spPr>
            <a:xfrm>
              <a:off x="2684494" y="5217204"/>
              <a:ext cx="282851" cy="269754"/>
            </a:xfrm>
            <a:prstGeom prst="star5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 324"/>
            <p:cNvSpPr/>
            <p:nvPr/>
          </p:nvSpPr>
          <p:spPr>
            <a:xfrm>
              <a:off x="3387726" y="5454036"/>
              <a:ext cx="1131570" cy="1771650"/>
            </a:xfrm>
            <a:custGeom>
              <a:avLst/>
              <a:gdLst>
                <a:gd name="connsiteX0" fmla="*/ 0 w 1131570"/>
                <a:gd name="connsiteY0" fmla="*/ 1508760 h 1771650"/>
                <a:gd name="connsiteX1" fmla="*/ 864870 w 1131570"/>
                <a:gd name="connsiteY1" fmla="*/ 152400 h 1771650"/>
                <a:gd name="connsiteX2" fmla="*/ 769620 w 1131570"/>
                <a:gd name="connsiteY2" fmla="*/ 121920 h 1771650"/>
                <a:gd name="connsiteX3" fmla="*/ 1017270 w 1131570"/>
                <a:gd name="connsiteY3" fmla="*/ 0 h 1771650"/>
                <a:gd name="connsiteX4" fmla="*/ 1131570 w 1131570"/>
                <a:gd name="connsiteY4" fmla="*/ 266700 h 1771650"/>
                <a:gd name="connsiteX5" fmla="*/ 1055370 w 1131570"/>
                <a:gd name="connsiteY5" fmla="*/ 240030 h 1771650"/>
                <a:gd name="connsiteX6" fmla="*/ 598170 w 1131570"/>
                <a:gd name="connsiteY6" fmla="*/ 1771650 h 17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570" h="1771650">
                  <a:moveTo>
                    <a:pt x="0" y="1508760"/>
                  </a:moveTo>
                  <a:lnTo>
                    <a:pt x="864870" y="152400"/>
                  </a:lnTo>
                  <a:lnTo>
                    <a:pt x="769620" y="121920"/>
                  </a:lnTo>
                  <a:lnTo>
                    <a:pt x="1017270" y="0"/>
                  </a:lnTo>
                  <a:lnTo>
                    <a:pt x="1131570" y="266700"/>
                  </a:lnTo>
                  <a:lnTo>
                    <a:pt x="1055370" y="240030"/>
                  </a:lnTo>
                  <a:lnTo>
                    <a:pt x="598170" y="1771650"/>
                  </a:lnTo>
                </a:path>
              </a:pathLst>
            </a:custGeom>
            <a:noFill/>
            <a:ln w="381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 325"/>
            <p:cNvSpPr/>
            <p:nvPr/>
          </p:nvSpPr>
          <p:spPr>
            <a:xfrm rot="7011918">
              <a:off x="3915970" y="3071055"/>
              <a:ext cx="630079" cy="963290"/>
            </a:xfrm>
            <a:custGeom>
              <a:avLst/>
              <a:gdLst>
                <a:gd name="connsiteX0" fmla="*/ 0 w 1131570"/>
                <a:gd name="connsiteY0" fmla="*/ 1508760 h 1771650"/>
                <a:gd name="connsiteX1" fmla="*/ 864870 w 1131570"/>
                <a:gd name="connsiteY1" fmla="*/ 152400 h 1771650"/>
                <a:gd name="connsiteX2" fmla="*/ 769620 w 1131570"/>
                <a:gd name="connsiteY2" fmla="*/ 121920 h 1771650"/>
                <a:gd name="connsiteX3" fmla="*/ 1017270 w 1131570"/>
                <a:gd name="connsiteY3" fmla="*/ 0 h 1771650"/>
                <a:gd name="connsiteX4" fmla="*/ 1131570 w 1131570"/>
                <a:gd name="connsiteY4" fmla="*/ 266700 h 1771650"/>
                <a:gd name="connsiteX5" fmla="*/ 1055370 w 1131570"/>
                <a:gd name="connsiteY5" fmla="*/ 240030 h 1771650"/>
                <a:gd name="connsiteX6" fmla="*/ 598170 w 1131570"/>
                <a:gd name="connsiteY6" fmla="*/ 1771650 h 1771650"/>
                <a:gd name="connsiteX0" fmla="*/ 0 w 1131570"/>
                <a:gd name="connsiteY0" fmla="*/ 1508760 h 1508760"/>
                <a:gd name="connsiteX1" fmla="*/ 864870 w 1131570"/>
                <a:gd name="connsiteY1" fmla="*/ 152400 h 1508760"/>
                <a:gd name="connsiteX2" fmla="*/ 769620 w 1131570"/>
                <a:gd name="connsiteY2" fmla="*/ 121920 h 1508760"/>
                <a:gd name="connsiteX3" fmla="*/ 1017270 w 1131570"/>
                <a:gd name="connsiteY3" fmla="*/ 0 h 1508760"/>
                <a:gd name="connsiteX4" fmla="*/ 1131570 w 1131570"/>
                <a:gd name="connsiteY4" fmla="*/ 266700 h 1508760"/>
                <a:gd name="connsiteX5" fmla="*/ 1055370 w 1131570"/>
                <a:gd name="connsiteY5" fmla="*/ 240030 h 1508760"/>
                <a:gd name="connsiteX6" fmla="*/ 836068 w 1131570"/>
                <a:gd name="connsiteY6" fmla="*/ 963290 h 1508760"/>
                <a:gd name="connsiteX0" fmla="*/ 0 w 630079"/>
                <a:gd name="connsiteY0" fmla="*/ 688256 h 963290"/>
                <a:gd name="connsiteX1" fmla="*/ 363379 w 630079"/>
                <a:gd name="connsiteY1" fmla="*/ 152400 h 963290"/>
                <a:gd name="connsiteX2" fmla="*/ 268129 w 630079"/>
                <a:gd name="connsiteY2" fmla="*/ 121920 h 963290"/>
                <a:gd name="connsiteX3" fmla="*/ 515779 w 630079"/>
                <a:gd name="connsiteY3" fmla="*/ 0 h 963290"/>
                <a:gd name="connsiteX4" fmla="*/ 630079 w 630079"/>
                <a:gd name="connsiteY4" fmla="*/ 266700 h 963290"/>
                <a:gd name="connsiteX5" fmla="*/ 553879 w 630079"/>
                <a:gd name="connsiteY5" fmla="*/ 240030 h 963290"/>
                <a:gd name="connsiteX6" fmla="*/ 334577 w 630079"/>
                <a:gd name="connsiteY6" fmla="*/ 963290 h 96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079" h="963290">
                  <a:moveTo>
                    <a:pt x="0" y="688256"/>
                  </a:moveTo>
                  <a:lnTo>
                    <a:pt x="363379" y="152400"/>
                  </a:lnTo>
                  <a:lnTo>
                    <a:pt x="268129" y="121920"/>
                  </a:lnTo>
                  <a:lnTo>
                    <a:pt x="515779" y="0"/>
                  </a:lnTo>
                  <a:lnTo>
                    <a:pt x="630079" y="266700"/>
                  </a:lnTo>
                  <a:lnTo>
                    <a:pt x="553879" y="240030"/>
                  </a:lnTo>
                  <a:lnTo>
                    <a:pt x="334577" y="963290"/>
                  </a:lnTo>
                </a:path>
              </a:pathLst>
            </a:custGeom>
            <a:noFill/>
            <a:ln w="381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3" name="Group 382"/>
          <p:cNvGrpSpPr/>
          <p:nvPr/>
        </p:nvGrpSpPr>
        <p:grpSpPr>
          <a:xfrm>
            <a:off x="3638571" y="2715951"/>
            <a:ext cx="1194613" cy="403024"/>
            <a:chOff x="7575481" y="2785676"/>
            <a:chExt cx="1194613" cy="403024"/>
          </a:xfrm>
        </p:grpSpPr>
        <p:sp>
          <p:nvSpPr>
            <p:cNvPr id="384" name="Freeform 383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7575481" y="2785676"/>
              <a:ext cx="1194613" cy="403024"/>
              <a:chOff x="7128149" y="2913896"/>
              <a:chExt cx="1194613" cy="403024"/>
            </a:xfrm>
          </p:grpSpPr>
          <p:grpSp>
            <p:nvGrpSpPr>
              <p:cNvPr id="386" name="Group 385"/>
              <p:cNvGrpSpPr/>
              <p:nvPr/>
            </p:nvGrpSpPr>
            <p:grpSpPr>
              <a:xfrm>
                <a:off x="7505974" y="2978366"/>
                <a:ext cx="816788" cy="338554"/>
                <a:chOff x="7527758" y="2977677"/>
                <a:chExt cx="816788" cy="338554"/>
              </a:xfrm>
            </p:grpSpPr>
            <p:sp>
              <p:nvSpPr>
                <p:cNvPr id="397" name="Rectangle 396"/>
                <p:cNvSpPr/>
                <p:nvPr/>
              </p:nvSpPr>
              <p:spPr>
                <a:xfrm>
                  <a:off x="7578803" y="3062268"/>
                  <a:ext cx="540969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TextBox 397"/>
                <p:cNvSpPr txBox="1"/>
                <p:nvPr/>
              </p:nvSpPr>
              <p:spPr>
                <a:xfrm>
                  <a:off x="7527758" y="2977677"/>
                  <a:ext cx="81678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387" name="Group 386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88" name="Group 387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92" name="Freeform 391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93" name="Group 392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94" name="Rectangle 393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Freeform 394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6" name="Freeform 395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89" name="Group 388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90" name="Block Arc 389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1" name="Block Arc 390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343" name="TextBox 342"/>
          <p:cNvSpPr txBox="1"/>
          <p:nvPr/>
        </p:nvSpPr>
        <p:spPr>
          <a:xfrm>
            <a:off x="3421798" y="2347712"/>
            <a:ext cx="718210" cy="307777"/>
          </a:xfrm>
          <a:prstGeom prst="rect">
            <a:avLst/>
          </a:prstGeom>
          <a:solidFill>
            <a:srgbClr val="D2D19E"/>
          </a:solidFill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CP site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5" name="TextBox 274"/>
          <p:cNvSpPr txBox="1"/>
          <p:nvPr/>
        </p:nvSpPr>
        <p:spPr>
          <a:xfrm>
            <a:off x="2598161" y="5599673"/>
            <a:ext cx="1059906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1025 [?]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7669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6" grpId="0" animBg="1"/>
      <p:bldP spid="27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/>
          <p:cNvSpPr/>
          <p:nvPr/>
        </p:nvSpPr>
        <p:spPr>
          <a:xfrm>
            <a:off x="6103620" y="2051685"/>
            <a:ext cx="182880" cy="12573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479761" y="2064622"/>
            <a:ext cx="5986812" cy="5503544"/>
          </a:xfrm>
          <a:prstGeom prst="rect">
            <a:avLst/>
          </a:prstGeom>
          <a:solidFill>
            <a:srgbClr val="EFEFDD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3497580" y="2045970"/>
            <a:ext cx="2926080" cy="1680210"/>
          </a:xfrm>
          <a:custGeom>
            <a:avLst/>
            <a:gdLst>
              <a:gd name="connsiteX0" fmla="*/ 0 w 2926080"/>
              <a:gd name="connsiteY0" fmla="*/ 0 h 1680210"/>
              <a:gd name="connsiteX1" fmla="*/ 194310 w 2926080"/>
              <a:gd name="connsiteY1" fmla="*/ 194310 h 1680210"/>
              <a:gd name="connsiteX2" fmla="*/ 365760 w 2926080"/>
              <a:gd name="connsiteY2" fmla="*/ 251460 h 1680210"/>
              <a:gd name="connsiteX3" fmla="*/ 662940 w 2926080"/>
              <a:gd name="connsiteY3" fmla="*/ 514350 h 1680210"/>
              <a:gd name="connsiteX4" fmla="*/ 1040130 w 2926080"/>
              <a:gd name="connsiteY4" fmla="*/ 491490 h 1680210"/>
              <a:gd name="connsiteX5" fmla="*/ 1131570 w 2926080"/>
              <a:gd name="connsiteY5" fmla="*/ 571500 h 1680210"/>
              <a:gd name="connsiteX6" fmla="*/ 1485900 w 2926080"/>
              <a:gd name="connsiteY6" fmla="*/ 788670 h 1680210"/>
              <a:gd name="connsiteX7" fmla="*/ 1988820 w 2926080"/>
              <a:gd name="connsiteY7" fmla="*/ 1085850 h 1680210"/>
              <a:gd name="connsiteX8" fmla="*/ 2171700 w 2926080"/>
              <a:gd name="connsiteY8" fmla="*/ 1371600 h 1680210"/>
              <a:gd name="connsiteX9" fmla="*/ 2423160 w 2926080"/>
              <a:gd name="connsiteY9" fmla="*/ 1394460 h 1680210"/>
              <a:gd name="connsiteX10" fmla="*/ 2628900 w 2926080"/>
              <a:gd name="connsiteY10" fmla="*/ 1531620 h 1680210"/>
              <a:gd name="connsiteX11" fmla="*/ 2697480 w 2926080"/>
              <a:gd name="connsiteY11" fmla="*/ 1611630 h 1680210"/>
              <a:gd name="connsiteX12" fmla="*/ 2926080 w 2926080"/>
              <a:gd name="connsiteY12" fmla="*/ 1680210 h 1680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26080" h="1680210">
                <a:moveTo>
                  <a:pt x="0" y="0"/>
                </a:moveTo>
                <a:lnTo>
                  <a:pt x="194310" y="194310"/>
                </a:lnTo>
                <a:lnTo>
                  <a:pt x="365760" y="251460"/>
                </a:lnTo>
                <a:lnTo>
                  <a:pt x="662940" y="514350"/>
                </a:lnTo>
                <a:lnTo>
                  <a:pt x="1040130" y="491490"/>
                </a:lnTo>
                <a:lnTo>
                  <a:pt x="1131570" y="571500"/>
                </a:lnTo>
                <a:lnTo>
                  <a:pt x="1485900" y="788670"/>
                </a:lnTo>
                <a:lnTo>
                  <a:pt x="1988820" y="1085850"/>
                </a:lnTo>
                <a:lnTo>
                  <a:pt x="2171700" y="1371600"/>
                </a:lnTo>
                <a:lnTo>
                  <a:pt x="2423160" y="1394460"/>
                </a:lnTo>
                <a:lnTo>
                  <a:pt x="2628900" y="1531620"/>
                </a:lnTo>
                <a:lnTo>
                  <a:pt x="2697480" y="1611630"/>
                </a:lnTo>
                <a:lnTo>
                  <a:pt x="2926080" y="1680210"/>
                </a:lnTo>
              </a:path>
            </a:pathLst>
          </a:custGeom>
          <a:noFill/>
          <a:ln w="381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4982528" y="2035493"/>
            <a:ext cx="1447800" cy="1062037"/>
          </a:xfrm>
          <a:custGeom>
            <a:avLst/>
            <a:gdLst>
              <a:gd name="connsiteX0" fmla="*/ 1447800 w 1447800"/>
              <a:gd name="connsiteY0" fmla="*/ 990600 h 1062037"/>
              <a:gd name="connsiteX1" fmla="*/ 1443037 w 1447800"/>
              <a:gd name="connsiteY1" fmla="*/ 0 h 1062037"/>
              <a:gd name="connsiteX2" fmla="*/ 0 w 1447800"/>
              <a:gd name="connsiteY2" fmla="*/ 14287 h 1062037"/>
              <a:gd name="connsiteX3" fmla="*/ 9525 w 1447800"/>
              <a:gd name="connsiteY3" fmla="*/ 76200 h 1062037"/>
              <a:gd name="connsiteX4" fmla="*/ 61912 w 1447800"/>
              <a:gd name="connsiteY4" fmla="*/ 104775 h 1062037"/>
              <a:gd name="connsiteX5" fmla="*/ 152400 w 1447800"/>
              <a:gd name="connsiteY5" fmla="*/ 76200 h 1062037"/>
              <a:gd name="connsiteX6" fmla="*/ 214312 w 1447800"/>
              <a:gd name="connsiteY6" fmla="*/ 61912 h 1062037"/>
              <a:gd name="connsiteX7" fmla="*/ 276225 w 1447800"/>
              <a:gd name="connsiteY7" fmla="*/ 147637 h 1062037"/>
              <a:gd name="connsiteX8" fmla="*/ 381000 w 1447800"/>
              <a:gd name="connsiteY8" fmla="*/ 152400 h 1062037"/>
              <a:gd name="connsiteX9" fmla="*/ 466725 w 1447800"/>
              <a:gd name="connsiteY9" fmla="*/ 257175 h 1062037"/>
              <a:gd name="connsiteX10" fmla="*/ 514350 w 1447800"/>
              <a:gd name="connsiteY10" fmla="*/ 319087 h 1062037"/>
              <a:gd name="connsiteX11" fmla="*/ 576262 w 1447800"/>
              <a:gd name="connsiteY11" fmla="*/ 352425 h 1062037"/>
              <a:gd name="connsiteX12" fmla="*/ 657225 w 1447800"/>
              <a:gd name="connsiteY12" fmla="*/ 352425 h 1062037"/>
              <a:gd name="connsiteX13" fmla="*/ 719137 w 1447800"/>
              <a:gd name="connsiteY13" fmla="*/ 304800 h 1062037"/>
              <a:gd name="connsiteX14" fmla="*/ 771525 w 1447800"/>
              <a:gd name="connsiteY14" fmla="*/ 261937 h 1062037"/>
              <a:gd name="connsiteX15" fmla="*/ 790575 w 1447800"/>
              <a:gd name="connsiteY15" fmla="*/ 242887 h 1062037"/>
              <a:gd name="connsiteX16" fmla="*/ 795337 w 1447800"/>
              <a:gd name="connsiteY16" fmla="*/ 276225 h 1062037"/>
              <a:gd name="connsiteX17" fmla="*/ 809625 w 1447800"/>
              <a:gd name="connsiteY17" fmla="*/ 333375 h 1062037"/>
              <a:gd name="connsiteX18" fmla="*/ 819150 w 1447800"/>
              <a:gd name="connsiteY18" fmla="*/ 371475 h 1062037"/>
              <a:gd name="connsiteX19" fmla="*/ 866775 w 1447800"/>
              <a:gd name="connsiteY19" fmla="*/ 381000 h 1062037"/>
              <a:gd name="connsiteX20" fmla="*/ 857250 w 1447800"/>
              <a:gd name="connsiteY20" fmla="*/ 423862 h 1062037"/>
              <a:gd name="connsiteX21" fmla="*/ 866775 w 1447800"/>
              <a:gd name="connsiteY21" fmla="*/ 447675 h 1062037"/>
              <a:gd name="connsiteX22" fmla="*/ 900112 w 1447800"/>
              <a:gd name="connsiteY22" fmla="*/ 442912 h 1062037"/>
              <a:gd name="connsiteX23" fmla="*/ 938212 w 1447800"/>
              <a:gd name="connsiteY23" fmla="*/ 414337 h 1062037"/>
              <a:gd name="connsiteX24" fmla="*/ 1000125 w 1447800"/>
              <a:gd name="connsiteY24" fmla="*/ 447675 h 1062037"/>
              <a:gd name="connsiteX25" fmla="*/ 1100137 w 1447800"/>
              <a:gd name="connsiteY25" fmla="*/ 514350 h 1062037"/>
              <a:gd name="connsiteX26" fmla="*/ 990600 w 1447800"/>
              <a:gd name="connsiteY26" fmla="*/ 514350 h 1062037"/>
              <a:gd name="connsiteX27" fmla="*/ 914400 w 1447800"/>
              <a:gd name="connsiteY27" fmla="*/ 490537 h 1062037"/>
              <a:gd name="connsiteX28" fmla="*/ 838200 w 1447800"/>
              <a:gd name="connsiteY28" fmla="*/ 519112 h 1062037"/>
              <a:gd name="connsiteX29" fmla="*/ 766762 w 1447800"/>
              <a:gd name="connsiteY29" fmla="*/ 619125 h 1062037"/>
              <a:gd name="connsiteX30" fmla="*/ 695325 w 1447800"/>
              <a:gd name="connsiteY30" fmla="*/ 681037 h 1062037"/>
              <a:gd name="connsiteX31" fmla="*/ 676275 w 1447800"/>
              <a:gd name="connsiteY31" fmla="*/ 714375 h 1062037"/>
              <a:gd name="connsiteX32" fmla="*/ 676275 w 1447800"/>
              <a:gd name="connsiteY32" fmla="*/ 814387 h 1062037"/>
              <a:gd name="connsiteX33" fmla="*/ 700087 w 1447800"/>
              <a:gd name="connsiteY33" fmla="*/ 852487 h 1062037"/>
              <a:gd name="connsiteX34" fmla="*/ 700087 w 1447800"/>
              <a:gd name="connsiteY34" fmla="*/ 709612 h 1062037"/>
              <a:gd name="connsiteX35" fmla="*/ 771525 w 1447800"/>
              <a:gd name="connsiteY35" fmla="*/ 647700 h 1062037"/>
              <a:gd name="connsiteX36" fmla="*/ 852487 w 1447800"/>
              <a:gd name="connsiteY36" fmla="*/ 542925 h 1062037"/>
              <a:gd name="connsiteX37" fmla="*/ 976312 w 1447800"/>
              <a:gd name="connsiteY37" fmla="*/ 523875 h 1062037"/>
              <a:gd name="connsiteX38" fmla="*/ 1028700 w 1447800"/>
              <a:gd name="connsiteY38" fmla="*/ 566737 h 1062037"/>
              <a:gd name="connsiteX39" fmla="*/ 1143000 w 1447800"/>
              <a:gd name="connsiteY39" fmla="*/ 557212 h 1062037"/>
              <a:gd name="connsiteX40" fmla="*/ 1223962 w 1447800"/>
              <a:gd name="connsiteY40" fmla="*/ 504825 h 1062037"/>
              <a:gd name="connsiteX41" fmla="*/ 1338262 w 1447800"/>
              <a:gd name="connsiteY41" fmla="*/ 504825 h 1062037"/>
              <a:gd name="connsiteX42" fmla="*/ 1304925 w 1447800"/>
              <a:gd name="connsiteY42" fmla="*/ 609600 h 1062037"/>
              <a:gd name="connsiteX43" fmla="*/ 1181100 w 1447800"/>
              <a:gd name="connsiteY43" fmla="*/ 585787 h 1062037"/>
              <a:gd name="connsiteX44" fmla="*/ 1157287 w 1447800"/>
              <a:gd name="connsiteY44" fmla="*/ 585787 h 1062037"/>
              <a:gd name="connsiteX45" fmla="*/ 1176337 w 1447800"/>
              <a:gd name="connsiteY45" fmla="*/ 633412 h 1062037"/>
              <a:gd name="connsiteX46" fmla="*/ 1290637 w 1447800"/>
              <a:gd name="connsiteY46" fmla="*/ 647700 h 1062037"/>
              <a:gd name="connsiteX47" fmla="*/ 1300162 w 1447800"/>
              <a:gd name="connsiteY47" fmla="*/ 719137 h 1062037"/>
              <a:gd name="connsiteX48" fmla="*/ 1247775 w 1447800"/>
              <a:gd name="connsiteY48" fmla="*/ 766762 h 1062037"/>
              <a:gd name="connsiteX49" fmla="*/ 1143000 w 1447800"/>
              <a:gd name="connsiteY49" fmla="*/ 752475 h 1062037"/>
              <a:gd name="connsiteX50" fmla="*/ 1152525 w 1447800"/>
              <a:gd name="connsiteY50" fmla="*/ 842962 h 1062037"/>
              <a:gd name="connsiteX51" fmla="*/ 1209675 w 1447800"/>
              <a:gd name="connsiteY51" fmla="*/ 881062 h 1062037"/>
              <a:gd name="connsiteX52" fmla="*/ 1262062 w 1447800"/>
              <a:gd name="connsiteY52" fmla="*/ 814387 h 1062037"/>
              <a:gd name="connsiteX53" fmla="*/ 1357312 w 1447800"/>
              <a:gd name="connsiteY53" fmla="*/ 795337 h 1062037"/>
              <a:gd name="connsiteX54" fmla="*/ 1357312 w 1447800"/>
              <a:gd name="connsiteY54" fmla="*/ 795337 h 1062037"/>
              <a:gd name="connsiteX55" fmla="*/ 1309687 w 1447800"/>
              <a:gd name="connsiteY55" fmla="*/ 919162 h 1062037"/>
              <a:gd name="connsiteX56" fmla="*/ 1295400 w 1447800"/>
              <a:gd name="connsiteY56" fmla="*/ 952500 h 1062037"/>
              <a:gd name="connsiteX57" fmla="*/ 1347787 w 1447800"/>
              <a:gd name="connsiteY57" fmla="*/ 1028700 h 1062037"/>
              <a:gd name="connsiteX58" fmla="*/ 1385887 w 1447800"/>
              <a:gd name="connsiteY58" fmla="*/ 1062037 h 1062037"/>
              <a:gd name="connsiteX59" fmla="*/ 1447800 w 1447800"/>
              <a:gd name="connsiteY59" fmla="*/ 990600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447800" h="1062037">
                <a:moveTo>
                  <a:pt x="1447800" y="990600"/>
                </a:moveTo>
                <a:cubicBezTo>
                  <a:pt x="1446212" y="660400"/>
                  <a:pt x="1444625" y="330200"/>
                  <a:pt x="1443037" y="0"/>
                </a:cubicBezTo>
                <a:lnTo>
                  <a:pt x="0" y="14287"/>
                </a:lnTo>
                <a:lnTo>
                  <a:pt x="9525" y="76200"/>
                </a:lnTo>
                <a:lnTo>
                  <a:pt x="61912" y="104775"/>
                </a:lnTo>
                <a:lnTo>
                  <a:pt x="152400" y="76200"/>
                </a:lnTo>
                <a:lnTo>
                  <a:pt x="214312" y="61912"/>
                </a:lnTo>
                <a:lnTo>
                  <a:pt x="276225" y="147637"/>
                </a:lnTo>
                <a:lnTo>
                  <a:pt x="381000" y="152400"/>
                </a:lnTo>
                <a:lnTo>
                  <a:pt x="466725" y="257175"/>
                </a:lnTo>
                <a:lnTo>
                  <a:pt x="514350" y="319087"/>
                </a:lnTo>
                <a:lnTo>
                  <a:pt x="576262" y="352425"/>
                </a:lnTo>
                <a:lnTo>
                  <a:pt x="657225" y="352425"/>
                </a:lnTo>
                <a:lnTo>
                  <a:pt x="719137" y="304800"/>
                </a:lnTo>
                <a:lnTo>
                  <a:pt x="771525" y="261937"/>
                </a:lnTo>
                <a:lnTo>
                  <a:pt x="790575" y="242887"/>
                </a:lnTo>
                <a:lnTo>
                  <a:pt x="795337" y="276225"/>
                </a:lnTo>
                <a:lnTo>
                  <a:pt x="809625" y="333375"/>
                </a:lnTo>
                <a:lnTo>
                  <a:pt x="819150" y="371475"/>
                </a:lnTo>
                <a:lnTo>
                  <a:pt x="866775" y="381000"/>
                </a:lnTo>
                <a:lnTo>
                  <a:pt x="857250" y="423862"/>
                </a:lnTo>
                <a:lnTo>
                  <a:pt x="866775" y="447675"/>
                </a:lnTo>
                <a:lnTo>
                  <a:pt x="900112" y="442912"/>
                </a:lnTo>
                <a:lnTo>
                  <a:pt x="938212" y="414337"/>
                </a:lnTo>
                <a:lnTo>
                  <a:pt x="1000125" y="447675"/>
                </a:lnTo>
                <a:lnTo>
                  <a:pt x="1100137" y="514350"/>
                </a:lnTo>
                <a:lnTo>
                  <a:pt x="990600" y="514350"/>
                </a:lnTo>
                <a:lnTo>
                  <a:pt x="914400" y="490537"/>
                </a:lnTo>
                <a:lnTo>
                  <a:pt x="838200" y="519112"/>
                </a:lnTo>
                <a:lnTo>
                  <a:pt x="766762" y="619125"/>
                </a:lnTo>
                <a:lnTo>
                  <a:pt x="695325" y="681037"/>
                </a:lnTo>
                <a:lnTo>
                  <a:pt x="676275" y="714375"/>
                </a:lnTo>
                <a:lnTo>
                  <a:pt x="676275" y="814387"/>
                </a:lnTo>
                <a:lnTo>
                  <a:pt x="700087" y="852487"/>
                </a:lnTo>
                <a:lnTo>
                  <a:pt x="700087" y="709612"/>
                </a:lnTo>
                <a:lnTo>
                  <a:pt x="771525" y="647700"/>
                </a:lnTo>
                <a:lnTo>
                  <a:pt x="852487" y="542925"/>
                </a:lnTo>
                <a:lnTo>
                  <a:pt x="976312" y="523875"/>
                </a:lnTo>
                <a:lnTo>
                  <a:pt x="1028700" y="566737"/>
                </a:lnTo>
                <a:lnTo>
                  <a:pt x="1143000" y="557212"/>
                </a:lnTo>
                <a:lnTo>
                  <a:pt x="1223962" y="504825"/>
                </a:lnTo>
                <a:lnTo>
                  <a:pt x="1338262" y="504825"/>
                </a:lnTo>
                <a:lnTo>
                  <a:pt x="1304925" y="609600"/>
                </a:lnTo>
                <a:lnTo>
                  <a:pt x="1181100" y="585787"/>
                </a:lnTo>
                <a:lnTo>
                  <a:pt x="1157287" y="585787"/>
                </a:lnTo>
                <a:lnTo>
                  <a:pt x="1176337" y="633412"/>
                </a:lnTo>
                <a:lnTo>
                  <a:pt x="1290637" y="647700"/>
                </a:lnTo>
                <a:lnTo>
                  <a:pt x="1300162" y="719137"/>
                </a:lnTo>
                <a:lnTo>
                  <a:pt x="1247775" y="766762"/>
                </a:lnTo>
                <a:lnTo>
                  <a:pt x="1143000" y="752475"/>
                </a:lnTo>
                <a:lnTo>
                  <a:pt x="1152525" y="842962"/>
                </a:lnTo>
                <a:lnTo>
                  <a:pt x="1209675" y="881062"/>
                </a:lnTo>
                <a:lnTo>
                  <a:pt x="1262062" y="814387"/>
                </a:lnTo>
                <a:lnTo>
                  <a:pt x="1357312" y="795337"/>
                </a:lnTo>
                <a:lnTo>
                  <a:pt x="1357312" y="795337"/>
                </a:lnTo>
                <a:lnTo>
                  <a:pt x="1309687" y="919162"/>
                </a:lnTo>
                <a:lnTo>
                  <a:pt x="1295400" y="952500"/>
                </a:lnTo>
                <a:lnTo>
                  <a:pt x="1347787" y="1028700"/>
                </a:lnTo>
                <a:lnTo>
                  <a:pt x="1385887" y="1062037"/>
                </a:lnTo>
                <a:lnTo>
                  <a:pt x="1447800" y="990600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5277803" y="2849880"/>
            <a:ext cx="586693" cy="623888"/>
          </a:xfrm>
          <a:custGeom>
            <a:avLst/>
            <a:gdLst>
              <a:gd name="connsiteX0" fmla="*/ 400050 w 586693"/>
              <a:gd name="connsiteY0" fmla="*/ 0 h 623888"/>
              <a:gd name="connsiteX1" fmla="*/ 414337 w 586693"/>
              <a:gd name="connsiteY1" fmla="*/ 195263 h 623888"/>
              <a:gd name="connsiteX2" fmla="*/ 519112 w 586693"/>
              <a:gd name="connsiteY2" fmla="*/ 147638 h 623888"/>
              <a:gd name="connsiteX3" fmla="*/ 585787 w 586693"/>
              <a:gd name="connsiteY3" fmla="*/ 342900 h 623888"/>
              <a:gd name="connsiteX4" fmla="*/ 471487 w 586693"/>
              <a:gd name="connsiteY4" fmla="*/ 500063 h 623888"/>
              <a:gd name="connsiteX5" fmla="*/ 266700 w 586693"/>
              <a:gd name="connsiteY5" fmla="*/ 581025 h 623888"/>
              <a:gd name="connsiteX6" fmla="*/ 161925 w 586693"/>
              <a:gd name="connsiteY6" fmla="*/ 600075 h 623888"/>
              <a:gd name="connsiteX7" fmla="*/ 80962 w 586693"/>
              <a:gd name="connsiteY7" fmla="*/ 600075 h 623888"/>
              <a:gd name="connsiteX8" fmla="*/ 0 w 586693"/>
              <a:gd name="connsiteY8" fmla="*/ 623888 h 623888"/>
              <a:gd name="connsiteX9" fmla="*/ 0 w 586693"/>
              <a:gd name="connsiteY9" fmla="*/ 623888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6693" h="623888">
                <a:moveTo>
                  <a:pt x="400050" y="0"/>
                </a:moveTo>
                <a:cubicBezTo>
                  <a:pt x="397271" y="85328"/>
                  <a:pt x="394493" y="170657"/>
                  <a:pt x="414337" y="195263"/>
                </a:cubicBezTo>
                <a:cubicBezTo>
                  <a:pt x="434181" y="219869"/>
                  <a:pt x="490537" y="123032"/>
                  <a:pt x="519112" y="147638"/>
                </a:cubicBezTo>
                <a:cubicBezTo>
                  <a:pt x="547687" y="172244"/>
                  <a:pt x="593725" y="284163"/>
                  <a:pt x="585787" y="342900"/>
                </a:cubicBezTo>
                <a:cubicBezTo>
                  <a:pt x="577850" y="401638"/>
                  <a:pt x="524668" y="460376"/>
                  <a:pt x="471487" y="500063"/>
                </a:cubicBezTo>
                <a:cubicBezTo>
                  <a:pt x="418306" y="539751"/>
                  <a:pt x="318294" y="564356"/>
                  <a:pt x="266700" y="581025"/>
                </a:cubicBezTo>
                <a:cubicBezTo>
                  <a:pt x="215106" y="597694"/>
                  <a:pt x="192881" y="596900"/>
                  <a:pt x="161925" y="600075"/>
                </a:cubicBezTo>
                <a:cubicBezTo>
                  <a:pt x="130969" y="603250"/>
                  <a:pt x="107949" y="596106"/>
                  <a:pt x="80962" y="600075"/>
                </a:cubicBezTo>
                <a:cubicBezTo>
                  <a:pt x="53974" y="604044"/>
                  <a:pt x="0" y="623888"/>
                  <a:pt x="0" y="623888"/>
                </a:cubicBezTo>
                <a:lnTo>
                  <a:pt x="0" y="623888"/>
                </a:lnTo>
              </a:path>
            </a:pathLst>
          </a:custGeom>
          <a:noFill/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5249148" y="3459480"/>
            <a:ext cx="433594" cy="561975"/>
          </a:xfrm>
          <a:custGeom>
            <a:avLst/>
            <a:gdLst>
              <a:gd name="connsiteX0" fmla="*/ 42942 w 433594"/>
              <a:gd name="connsiteY0" fmla="*/ 0 h 561975"/>
              <a:gd name="connsiteX1" fmla="*/ 80 w 433594"/>
              <a:gd name="connsiteY1" fmla="*/ 42863 h 561975"/>
              <a:gd name="connsiteX2" fmla="*/ 52467 w 433594"/>
              <a:gd name="connsiteY2" fmla="*/ 128588 h 561975"/>
              <a:gd name="connsiteX3" fmla="*/ 304880 w 433594"/>
              <a:gd name="connsiteY3" fmla="*/ 185738 h 561975"/>
              <a:gd name="connsiteX4" fmla="*/ 342980 w 433594"/>
              <a:gd name="connsiteY4" fmla="*/ 328613 h 561975"/>
              <a:gd name="connsiteX5" fmla="*/ 419180 w 433594"/>
              <a:gd name="connsiteY5" fmla="*/ 461963 h 561975"/>
              <a:gd name="connsiteX6" fmla="*/ 433467 w 433594"/>
              <a:gd name="connsiteY6" fmla="*/ 56197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3594" h="561975">
                <a:moveTo>
                  <a:pt x="42942" y="0"/>
                </a:moveTo>
                <a:cubicBezTo>
                  <a:pt x="20717" y="10716"/>
                  <a:pt x="-1508" y="21432"/>
                  <a:pt x="80" y="42863"/>
                </a:cubicBezTo>
                <a:cubicBezTo>
                  <a:pt x="1668" y="64294"/>
                  <a:pt x="1667" y="104776"/>
                  <a:pt x="52467" y="128588"/>
                </a:cubicBezTo>
                <a:cubicBezTo>
                  <a:pt x="103267" y="152400"/>
                  <a:pt x="256461" y="152401"/>
                  <a:pt x="304880" y="185738"/>
                </a:cubicBezTo>
                <a:cubicBezTo>
                  <a:pt x="353299" y="219075"/>
                  <a:pt x="323930" y="282576"/>
                  <a:pt x="342980" y="328613"/>
                </a:cubicBezTo>
                <a:cubicBezTo>
                  <a:pt x="362030" y="374650"/>
                  <a:pt x="404099" y="423069"/>
                  <a:pt x="419180" y="461963"/>
                </a:cubicBezTo>
                <a:cubicBezTo>
                  <a:pt x="434261" y="500857"/>
                  <a:pt x="433864" y="531416"/>
                  <a:pt x="433467" y="561975"/>
                </a:cubicBezTo>
              </a:path>
            </a:pathLst>
          </a:cu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5292090" y="3064193"/>
            <a:ext cx="709613" cy="519112"/>
          </a:xfrm>
          <a:custGeom>
            <a:avLst/>
            <a:gdLst>
              <a:gd name="connsiteX0" fmla="*/ 228600 w 709613"/>
              <a:gd name="connsiteY0" fmla="*/ 271462 h 519112"/>
              <a:gd name="connsiteX1" fmla="*/ 295275 w 709613"/>
              <a:gd name="connsiteY1" fmla="*/ 223837 h 519112"/>
              <a:gd name="connsiteX2" fmla="*/ 280988 w 709613"/>
              <a:gd name="connsiteY2" fmla="*/ 180975 h 519112"/>
              <a:gd name="connsiteX3" fmla="*/ 209550 w 709613"/>
              <a:gd name="connsiteY3" fmla="*/ 200025 h 519112"/>
              <a:gd name="connsiteX4" fmla="*/ 157163 w 709613"/>
              <a:gd name="connsiteY4" fmla="*/ 123825 h 519112"/>
              <a:gd name="connsiteX5" fmla="*/ 176213 w 709613"/>
              <a:gd name="connsiteY5" fmla="*/ 57150 h 519112"/>
              <a:gd name="connsiteX6" fmla="*/ 238125 w 709613"/>
              <a:gd name="connsiteY6" fmla="*/ 19050 h 519112"/>
              <a:gd name="connsiteX7" fmla="*/ 295275 w 709613"/>
              <a:gd name="connsiteY7" fmla="*/ 66675 h 519112"/>
              <a:gd name="connsiteX8" fmla="*/ 409575 w 709613"/>
              <a:gd name="connsiteY8" fmla="*/ 9525 h 519112"/>
              <a:gd name="connsiteX9" fmla="*/ 461963 w 709613"/>
              <a:gd name="connsiteY9" fmla="*/ 95250 h 519112"/>
              <a:gd name="connsiteX10" fmla="*/ 509588 w 709613"/>
              <a:gd name="connsiteY10" fmla="*/ 0 h 519112"/>
              <a:gd name="connsiteX11" fmla="*/ 533400 w 709613"/>
              <a:gd name="connsiteY11" fmla="*/ 52387 h 519112"/>
              <a:gd name="connsiteX12" fmla="*/ 614363 w 709613"/>
              <a:gd name="connsiteY12" fmla="*/ 47625 h 519112"/>
              <a:gd name="connsiteX13" fmla="*/ 581025 w 709613"/>
              <a:gd name="connsiteY13" fmla="*/ 180975 h 519112"/>
              <a:gd name="connsiteX14" fmla="*/ 695325 w 709613"/>
              <a:gd name="connsiteY14" fmla="*/ 161925 h 519112"/>
              <a:gd name="connsiteX15" fmla="*/ 695325 w 709613"/>
              <a:gd name="connsiteY15" fmla="*/ 228600 h 519112"/>
              <a:gd name="connsiteX16" fmla="*/ 614363 w 709613"/>
              <a:gd name="connsiteY16" fmla="*/ 233362 h 519112"/>
              <a:gd name="connsiteX17" fmla="*/ 533400 w 709613"/>
              <a:gd name="connsiteY17" fmla="*/ 309562 h 519112"/>
              <a:gd name="connsiteX18" fmla="*/ 709613 w 709613"/>
              <a:gd name="connsiteY18" fmla="*/ 338137 h 519112"/>
              <a:gd name="connsiteX19" fmla="*/ 642938 w 709613"/>
              <a:gd name="connsiteY19" fmla="*/ 409575 h 519112"/>
              <a:gd name="connsiteX20" fmla="*/ 371475 w 709613"/>
              <a:gd name="connsiteY20" fmla="*/ 361950 h 519112"/>
              <a:gd name="connsiteX21" fmla="*/ 285750 w 709613"/>
              <a:gd name="connsiteY21" fmla="*/ 404812 h 519112"/>
              <a:gd name="connsiteX22" fmla="*/ 114300 w 709613"/>
              <a:gd name="connsiteY22" fmla="*/ 433387 h 519112"/>
              <a:gd name="connsiteX23" fmla="*/ 152400 w 709613"/>
              <a:gd name="connsiteY23" fmla="*/ 519112 h 519112"/>
              <a:gd name="connsiteX24" fmla="*/ 90488 w 709613"/>
              <a:gd name="connsiteY24" fmla="*/ 485775 h 519112"/>
              <a:gd name="connsiteX25" fmla="*/ 61913 w 709613"/>
              <a:gd name="connsiteY25" fmla="*/ 519112 h 519112"/>
              <a:gd name="connsiteX26" fmla="*/ 33338 w 709613"/>
              <a:gd name="connsiteY26" fmla="*/ 485775 h 519112"/>
              <a:gd name="connsiteX27" fmla="*/ 57150 w 709613"/>
              <a:gd name="connsiteY27" fmla="*/ 409575 h 519112"/>
              <a:gd name="connsiteX28" fmla="*/ 66675 w 709613"/>
              <a:gd name="connsiteY28" fmla="*/ 309562 h 519112"/>
              <a:gd name="connsiteX29" fmla="*/ 0 w 709613"/>
              <a:gd name="connsiteY29" fmla="*/ 261937 h 519112"/>
              <a:gd name="connsiteX30" fmla="*/ 61913 w 709613"/>
              <a:gd name="connsiteY30" fmla="*/ 223837 h 519112"/>
              <a:gd name="connsiteX31" fmla="*/ 80963 w 709613"/>
              <a:gd name="connsiteY31" fmla="*/ 252412 h 519112"/>
              <a:gd name="connsiteX32" fmla="*/ 119063 w 709613"/>
              <a:gd name="connsiteY32" fmla="*/ 223837 h 519112"/>
              <a:gd name="connsiteX33" fmla="*/ 152400 w 709613"/>
              <a:gd name="connsiteY33" fmla="*/ 223837 h 519112"/>
              <a:gd name="connsiteX34" fmla="*/ 147638 w 709613"/>
              <a:gd name="connsiteY34" fmla="*/ 280987 h 519112"/>
              <a:gd name="connsiteX35" fmla="*/ 161925 w 709613"/>
              <a:gd name="connsiteY35" fmla="*/ 271462 h 519112"/>
              <a:gd name="connsiteX36" fmla="*/ 228600 w 709613"/>
              <a:gd name="connsiteY36" fmla="*/ 271462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09613" h="519112">
                <a:moveTo>
                  <a:pt x="228600" y="271462"/>
                </a:moveTo>
                <a:lnTo>
                  <a:pt x="295275" y="223837"/>
                </a:lnTo>
                <a:lnTo>
                  <a:pt x="280988" y="180975"/>
                </a:lnTo>
                <a:lnTo>
                  <a:pt x="209550" y="200025"/>
                </a:lnTo>
                <a:lnTo>
                  <a:pt x="157163" y="123825"/>
                </a:lnTo>
                <a:lnTo>
                  <a:pt x="176213" y="57150"/>
                </a:lnTo>
                <a:lnTo>
                  <a:pt x="238125" y="19050"/>
                </a:lnTo>
                <a:lnTo>
                  <a:pt x="295275" y="66675"/>
                </a:lnTo>
                <a:lnTo>
                  <a:pt x="409575" y="9525"/>
                </a:lnTo>
                <a:lnTo>
                  <a:pt x="461963" y="95250"/>
                </a:lnTo>
                <a:lnTo>
                  <a:pt x="509588" y="0"/>
                </a:lnTo>
                <a:lnTo>
                  <a:pt x="533400" y="52387"/>
                </a:lnTo>
                <a:lnTo>
                  <a:pt x="614363" y="47625"/>
                </a:lnTo>
                <a:lnTo>
                  <a:pt x="581025" y="180975"/>
                </a:lnTo>
                <a:lnTo>
                  <a:pt x="695325" y="161925"/>
                </a:lnTo>
                <a:lnTo>
                  <a:pt x="695325" y="228600"/>
                </a:lnTo>
                <a:lnTo>
                  <a:pt x="614363" y="233362"/>
                </a:lnTo>
                <a:lnTo>
                  <a:pt x="533400" y="309562"/>
                </a:lnTo>
                <a:lnTo>
                  <a:pt x="709613" y="338137"/>
                </a:lnTo>
                <a:lnTo>
                  <a:pt x="642938" y="409575"/>
                </a:lnTo>
                <a:lnTo>
                  <a:pt x="371475" y="361950"/>
                </a:lnTo>
                <a:lnTo>
                  <a:pt x="285750" y="404812"/>
                </a:lnTo>
                <a:lnTo>
                  <a:pt x="114300" y="433387"/>
                </a:lnTo>
                <a:lnTo>
                  <a:pt x="152400" y="519112"/>
                </a:lnTo>
                <a:lnTo>
                  <a:pt x="90488" y="485775"/>
                </a:lnTo>
                <a:lnTo>
                  <a:pt x="61913" y="519112"/>
                </a:lnTo>
                <a:lnTo>
                  <a:pt x="33338" y="485775"/>
                </a:lnTo>
                <a:lnTo>
                  <a:pt x="57150" y="409575"/>
                </a:lnTo>
                <a:lnTo>
                  <a:pt x="66675" y="309562"/>
                </a:lnTo>
                <a:lnTo>
                  <a:pt x="0" y="261937"/>
                </a:lnTo>
                <a:lnTo>
                  <a:pt x="61913" y="223837"/>
                </a:lnTo>
                <a:lnTo>
                  <a:pt x="80963" y="252412"/>
                </a:lnTo>
                <a:lnTo>
                  <a:pt x="119063" y="223837"/>
                </a:lnTo>
                <a:lnTo>
                  <a:pt x="152400" y="223837"/>
                </a:lnTo>
                <a:lnTo>
                  <a:pt x="147638" y="280987"/>
                </a:lnTo>
                <a:lnTo>
                  <a:pt x="161925" y="271462"/>
                </a:lnTo>
                <a:lnTo>
                  <a:pt x="228600" y="271462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5306378" y="3430905"/>
            <a:ext cx="523875" cy="852488"/>
          </a:xfrm>
          <a:custGeom>
            <a:avLst/>
            <a:gdLst>
              <a:gd name="connsiteX0" fmla="*/ 0 w 523875"/>
              <a:gd name="connsiteY0" fmla="*/ 852488 h 852488"/>
              <a:gd name="connsiteX1" fmla="*/ 47625 w 523875"/>
              <a:gd name="connsiteY1" fmla="*/ 800100 h 852488"/>
              <a:gd name="connsiteX2" fmla="*/ 95250 w 523875"/>
              <a:gd name="connsiteY2" fmla="*/ 800100 h 852488"/>
              <a:gd name="connsiteX3" fmla="*/ 142875 w 523875"/>
              <a:gd name="connsiteY3" fmla="*/ 719138 h 852488"/>
              <a:gd name="connsiteX4" fmla="*/ 214312 w 523875"/>
              <a:gd name="connsiteY4" fmla="*/ 723900 h 852488"/>
              <a:gd name="connsiteX5" fmla="*/ 271462 w 523875"/>
              <a:gd name="connsiteY5" fmla="*/ 590550 h 852488"/>
              <a:gd name="connsiteX6" fmla="*/ 395287 w 523875"/>
              <a:gd name="connsiteY6" fmla="*/ 514350 h 852488"/>
              <a:gd name="connsiteX7" fmla="*/ 395287 w 523875"/>
              <a:gd name="connsiteY7" fmla="*/ 514350 h 852488"/>
              <a:gd name="connsiteX8" fmla="*/ 404812 w 523875"/>
              <a:gd name="connsiteY8" fmla="*/ 561975 h 852488"/>
              <a:gd name="connsiteX9" fmla="*/ 523875 w 523875"/>
              <a:gd name="connsiteY9" fmla="*/ 500063 h 852488"/>
              <a:gd name="connsiteX10" fmla="*/ 500062 w 523875"/>
              <a:gd name="connsiteY10" fmla="*/ 395288 h 852488"/>
              <a:gd name="connsiteX11" fmla="*/ 471487 w 523875"/>
              <a:gd name="connsiteY11" fmla="*/ 342900 h 852488"/>
              <a:gd name="connsiteX12" fmla="*/ 414337 w 523875"/>
              <a:gd name="connsiteY12" fmla="*/ 309563 h 852488"/>
              <a:gd name="connsiteX13" fmla="*/ 404812 w 523875"/>
              <a:gd name="connsiteY13" fmla="*/ 252413 h 852488"/>
              <a:gd name="connsiteX14" fmla="*/ 414337 w 523875"/>
              <a:gd name="connsiteY14" fmla="*/ 138113 h 852488"/>
              <a:gd name="connsiteX15" fmla="*/ 428625 w 523875"/>
              <a:gd name="connsiteY15" fmla="*/ 123825 h 852488"/>
              <a:gd name="connsiteX16" fmla="*/ 433387 w 523875"/>
              <a:gd name="connsiteY16" fmla="*/ 0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23875" h="852488">
                <a:moveTo>
                  <a:pt x="0" y="852488"/>
                </a:moveTo>
                <a:lnTo>
                  <a:pt x="47625" y="800100"/>
                </a:lnTo>
                <a:lnTo>
                  <a:pt x="95250" y="800100"/>
                </a:lnTo>
                <a:lnTo>
                  <a:pt x="142875" y="719138"/>
                </a:lnTo>
                <a:lnTo>
                  <a:pt x="214312" y="723900"/>
                </a:lnTo>
                <a:lnTo>
                  <a:pt x="271462" y="590550"/>
                </a:lnTo>
                <a:lnTo>
                  <a:pt x="395287" y="514350"/>
                </a:lnTo>
                <a:lnTo>
                  <a:pt x="395287" y="514350"/>
                </a:lnTo>
                <a:lnTo>
                  <a:pt x="404812" y="561975"/>
                </a:lnTo>
                <a:lnTo>
                  <a:pt x="523875" y="500063"/>
                </a:lnTo>
                <a:lnTo>
                  <a:pt x="500062" y="395288"/>
                </a:lnTo>
                <a:lnTo>
                  <a:pt x="471487" y="342900"/>
                </a:lnTo>
                <a:lnTo>
                  <a:pt x="414337" y="309563"/>
                </a:lnTo>
                <a:lnTo>
                  <a:pt x="404812" y="252413"/>
                </a:lnTo>
                <a:lnTo>
                  <a:pt x="414337" y="138113"/>
                </a:lnTo>
                <a:lnTo>
                  <a:pt x="428625" y="123825"/>
                </a:lnTo>
                <a:lnTo>
                  <a:pt x="433387" y="0"/>
                </a:lnTo>
              </a:path>
            </a:pathLst>
          </a:custGeom>
          <a:noFill/>
          <a:ln w="254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3130583" y="4742646"/>
            <a:ext cx="381836" cy="297628"/>
            <a:chOff x="4315551" y="3755259"/>
            <a:chExt cx="381836" cy="297628"/>
          </a:xfrm>
        </p:grpSpPr>
        <p:sp>
          <p:nvSpPr>
            <p:cNvPr id="70" name="Oval 69"/>
            <p:cNvSpPr/>
            <p:nvPr/>
          </p:nvSpPr>
          <p:spPr>
            <a:xfrm>
              <a:off x="4354382" y="3755259"/>
              <a:ext cx="297628" cy="29762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4315551" y="3785952"/>
              <a:ext cx="38183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b="1" dirty="0" smtClean="0"/>
                <a:t>547</a:t>
              </a:r>
              <a:endParaRPr lang="en-US" sz="1000" b="1" dirty="0"/>
            </a:p>
          </p:txBody>
        </p:sp>
      </p:grpSp>
      <p:sp>
        <p:nvSpPr>
          <p:cNvPr id="72" name="Freeform 71"/>
          <p:cNvSpPr/>
          <p:nvPr/>
        </p:nvSpPr>
        <p:spPr>
          <a:xfrm>
            <a:off x="442963" y="2036368"/>
            <a:ext cx="6012180" cy="5509260"/>
          </a:xfrm>
          <a:custGeom>
            <a:avLst/>
            <a:gdLst>
              <a:gd name="connsiteX0" fmla="*/ 45720 w 6035040"/>
              <a:gd name="connsiteY0" fmla="*/ 0 h 5474970"/>
              <a:gd name="connsiteX1" fmla="*/ 2057400 w 6035040"/>
              <a:gd name="connsiteY1" fmla="*/ 45720 h 5474970"/>
              <a:gd name="connsiteX2" fmla="*/ 1645920 w 6035040"/>
              <a:gd name="connsiteY2" fmla="*/ 274320 h 5474970"/>
              <a:gd name="connsiteX3" fmla="*/ 1520190 w 6035040"/>
              <a:gd name="connsiteY3" fmla="*/ 685800 h 5474970"/>
              <a:gd name="connsiteX4" fmla="*/ 2137410 w 6035040"/>
              <a:gd name="connsiteY4" fmla="*/ 834390 h 5474970"/>
              <a:gd name="connsiteX5" fmla="*/ 2914650 w 6035040"/>
              <a:gd name="connsiteY5" fmla="*/ 857250 h 5474970"/>
              <a:gd name="connsiteX6" fmla="*/ 3589020 w 6035040"/>
              <a:gd name="connsiteY6" fmla="*/ 1085850 h 5474970"/>
              <a:gd name="connsiteX7" fmla="*/ 4023360 w 6035040"/>
              <a:gd name="connsiteY7" fmla="*/ 1085850 h 5474970"/>
              <a:gd name="connsiteX8" fmla="*/ 4469130 w 6035040"/>
              <a:gd name="connsiteY8" fmla="*/ 1245870 h 5474970"/>
              <a:gd name="connsiteX9" fmla="*/ 4491990 w 6035040"/>
              <a:gd name="connsiteY9" fmla="*/ 1645920 h 5474970"/>
              <a:gd name="connsiteX10" fmla="*/ 4869180 w 6035040"/>
              <a:gd name="connsiteY10" fmla="*/ 1691640 h 5474970"/>
              <a:gd name="connsiteX11" fmla="*/ 5063490 w 6035040"/>
              <a:gd name="connsiteY11" fmla="*/ 1817370 h 5474970"/>
              <a:gd name="connsiteX12" fmla="*/ 4754880 w 6035040"/>
              <a:gd name="connsiteY12" fmla="*/ 2137410 h 5474970"/>
              <a:gd name="connsiteX13" fmla="*/ 4709160 w 6035040"/>
              <a:gd name="connsiteY13" fmla="*/ 2308860 h 5474970"/>
              <a:gd name="connsiteX14" fmla="*/ 5269230 w 6035040"/>
              <a:gd name="connsiteY14" fmla="*/ 2263140 h 5474970"/>
              <a:gd name="connsiteX15" fmla="*/ 5474970 w 6035040"/>
              <a:gd name="connsiteY15" fmla="*/ 2594610 h 5474970"/>
              <a:gd name="connsiteX16" fmla="*/ 5715000 w 6035040"/>
              <a:gd name="connsiteY16" fmla="*/ 2754630 h 5474970"/>
              <a:gd name="connsiteX17" fmla="*/ 5715000 w 6035040"/>
              <a:gd name="connsiteY17" fmla="*/ 3040380 h 5474970"/>
              <a:gd name="connsiteX18" fmla="*/ 6023610 w 6035040"/>
              <a:gd name="connsiteY18" fmla="*/ 3131820 h 5474970"/>
              <a:gd name="connsiteX19" fmla="*/ 6012180 w 6035040"/>
              <a:gd name="connsiteY19" fmla="*/ 4011930 h 5474970"/>
              <a:gd name="connsiteX20" fmla="*/ 6035040 w 6035040"/>
              <a:gd name="connsiteY20" fmla="*/ 5474970 h 5474970"/>
              <a:gd name="connsiteX21" fmla="*/ 0 w 6035040"/>
              <a:gd name="connsiteY21" fmla="*/ 5474970 h 5474970"/>
              <a:gd name="connsiteX22" fmla="*/ 45720 w 6035040"/>
              <a:gd name="connsiteY22" fmla="*/ 0 h 5474970"/>
              <a:gd name="connsiteX0" fmla="*/ 45720 w 6035040"/>
              <a:gd name="connsiteY0" fmla="*/ 34290 h 5509260"/>
              <a:gd name="connsiteX1" fmla="*/ 2045970 w 6035040"/>
              <a:gd name="connsiteY1" fmla="*/ 0 h 5509260"/>
              <a:gd name="connsiteX2" fmla="*/ 1645920 w 6035040"/>
              <a:gd name="connsiteY2" fmla="*/ 308610 h 5509260"/>
              <a:gd name="connsiteX3" fmla="*/ 1520190 w 6035040"/>
              <a:gd name="connsiteY3" fmla="*/ 720090 h 5509260"/>
              <a:gd name="connsiteX4" fmla="*/ 2137410 w 6035040"/>
              <a:gd name="connsiteY4" fmla="*/ 868680 h 5509260"/>
              <a:gd name="connsiteX5" fmla="*/ 2914650 w 6035040"/>
              <a:gd name="connsiteY5" fmla="*/ 891540 h 5509260"/>
              <a:gd name="connsiteX6" fmla="*/ 3589020 w 6035040"/>
              <a:gd name="connsiteY6" fmla="*/ 1120140 h 5509260"/>
              <a:gd name="connsiteX7" fmla="*/ 4023360 w 6035040"/>
              <a:gd name="connsiteY7" fmla="*/ 1120140 h 5509260"/>
              <a:gd name="connsiteX8" fmla="*/ 4469130 w 6035040"/>
              <a:gd name="connsiteY8" fmla="*/ 1280160 h 5509260"/>
              <a:gd name="connsiteX9" fmla="*/ 4491990 w 6035040"/>
              <a:gd name="connsiteY9" fmla="*/ 1680210 h 5509260"/>
              <a:gd name="connsiteX10" fmla="*/ 4869180 w 6035040"/>
              <a:gd name="connsiteY10" fmla="*/ 1725930 h 5509260"/>
              <a:gd name="connsiteX11" fmla="*/ 5063490 w 6035040"/>
              <a:gd name="connsiteY11" fmla="*/ 1851660 h 5509260"/>
              <a:gd name="connsiteX12" fmla="*/ 4754880 w 6035040"/>
              <a:gd name="connsiteY12" fmla="*/ 2171700 h 5509260"/>
              <a:gd name="connsiteX13" fmla="*/ 4709160 w 6035040"/>
              <a:gd name="connsiteY13" fmla="*/ 2343150 h 5509260"/>
              <a:gd name="connsiteX14" fmla="*/ 5269230 w 6035040"/>
              <a:gd name="connsiteY14" fmla="*/ 2297430 h 5509260"/>
              <a:gd name="connsiteX15" fmla="*/ 5474970 w 6035040"/>
              <a:gd name="connsiteY15" fmla="*/ 2628900 h 5509260"/>
              <a:gd name="connsiteX16" fmla="*/ 5715000 w 6035040"/>
              <a:gd name="connsiteY16" fmla="*/ 2788920 h 5509260"/>
              <a:gd name="connsiteX17" fmla="*/ 5715000 w 6035040"/>
              <a:gd name="connsiteY17" fmla="*/ 3074670 h 5509260"/>
              <a:gd name="connsiteX18" fmla="*/ 6023610 w 6035040"/>
              <a:gd name="connsiteY18" fmla="*/ 3166110 h 5509260"/>
              <a:gd name="connsiteX19" fmla="*/ 6012180 w 6035040"/>
              <a:gd name="connsiteY19" fmla="*/ 4046220 h 5509260"/>
              <a:gd name="connsiteX20" fmla="*/ 6035040 w 6035040"/>
              <a:gd name="connsiteY20" fmla="*/ 5509260 h 5509260"/>
              <a:gd name="connsiteX21" fmla="*/ 0 w 6035040"/>
              <a:gd name="connsiteY21" fmla="*/ 5509260 h 5509260"/>
              <a:gd name="connsiteX22" fmla="*/ 45720 w 6035040"/>
              <a:gd name="connsiteY22" fmla="*/ 34290 h 5509260"/>
              <a:gd name="connsiteX0" fmla="*/ 45720 w 6035040"/>
              <a:gd name="connsiteY0" fmla="*/ 0 h 5509260"/>
              <a:gd name="connsiteX1" fmla="*/ 2045970 w 6035040"/>
              <a:gd name="connsiteY1" fmla="*/ 0 h 5509260"/>
              <a:gd name="connsiteX2" fmla="*/ 1645920 w 6035040"/>
              <a:gd name="connsiteY2" fmla="*/ 308610 h 5509260"/>
              <a:gd name="connsiteX3" fmla="*/ 1520190 w 6035040"/>
              <a:gd name="connsiteY3" fmla="*/ 720090 h 5509260"/>
              <a:gd name="connsiteX4" fmla="*/ 2137410 w 6035040"/>
              <a:gd name="connsiteY4" fmla="*/ 868680 h 5509260"/>
              <a:gd name="connsiteX5" fmla="*/ 2914650 w 6035040"/>
              <a:gd name="connsiteY5" fmla="*/ 891540 h 5509260"/>
              <a:gd name="connsiteX6" fmla="*/ 3589020 w 6035040"/>
              <a:gd name="connsiteY6" fmla="*/ 1120140 h 5509260"/>
              <a:gd name="connsiteX7" fmla="*/ 4023360 w 6035040"/>
              <a:gd name="connsiteY7" fmla="*/ 1120140 h 5509260"/>
              <a:gd name="connsiteX8" fmla="*/ 4469130 w 6035040"/>
              <a:gd name="connsiteY8" fmla="*/ 1280160 h 5509260"/>
              <a:gd name="connsiteX9" fmla="*/ 4491990 w 6035040"/>
              <a:gd name="connsiteY9" fmla="*/ 1680210 h 5509260"/>
              <a:gd name="connsiteX10" fmla="*/ 4869180 w 6035040"/>
              <a:gd name="connsiteY10" fmla="*/ 1725930 h 5509260"/>
              <a:gd name="connsiteX11" fmla="*/ 5063490 w 6035040"/>
              <a:gd name="connsiteY11" fmla="*/ 1851660 h 5509260"/>
              <a:gd name="connsiteX12" fmla="*/ 4754880 w 6035040"/>
              <a:gd name="connsiteY12" fmla="*/ 2171700 h 5509260"/>
              <a:gd name="connsiteX13" fmla="*/ 4709160 w 6035040"/>
              <a:gd name="connsiteY13" fmla="*/ 2343150 h 5509260"/>
              <a:gd name="connsiteX14" fmla="*/ 5269230 w 6035040"/>
              <a:gd name="connsiteY14" fmla="*/ 2297430 h 5509260"/>
              <a:gd name="connsiteX15" fmla="*/ 5474970 w 6035040"/>
              <a:gd name="connsiteY15" fmla="*/ 2628900 h 5509260"/>
              <a:gd name="connsiteX16" fmla="*/ 5715000 w 6035040"/>
              <a:gd name="connsiteY16" fmla="*/ 2788920 h 5509260"/>
              <a:gd name="connsiteX17" fmla="*/ 5715000 w 6035040"/>
              <a:gd name="connsiteY17" fmla="*/ 3074670 h 5509260"/>
              <a:gd name="connsiteX18" fmla="*/ 6023610 w 6035040"/>
              <a:gd name="connsiteY18" fmla="*/ 3166110 h 5509260"/>
              <a:gd name="connsiteX19" fmla="*/ 6012180 w 6035040"/>
              <a:gd name="connsiteY19" fmla="*/ 4046220 h 5509260"/>
              <a:gd name="connsiteX20" fmla="*/ 6035040 w 6035040"/>
              <a:gd name="connsiteY20" fmla="*/ 5509260 h 5509260"/>
              <a:gd name="connsiteX21" fmla="*/ 0 w 6035040"/>
              <a:gd name="connsiteY21" fmla="*/ 5509260 h 5509260"/>
              <a:gd name="connsiteX22" fmla="*/ 45720 w 6035040"/>
              <a:gd name="connsiteY22" fmla="*/ 0 h 5509260"/>
              <a:gd name="connsiteX0" fmla="*/ 45720 w 6035040"/>
              <a:gd name="connsiteY0" fmla="*/ 0 h 5509260"/>
              <a:gd name="connsiteX1" fmla="*/ 2045970 w 6035040"/>
              <a:gd name="connsiteY1" fmla="*/ 0 h 5509260"/>
              <a:gd name="connsiteX2" fmla="*/ 1645920 w 6035040"/>
              <a:gd name="connsiteY2" fmla="*/ 308610 h 5509260"/>
              <a:gd name="connsiteX3" fmla="*/ 1520190 w 6035040"/>
              <a:gd name="connsiteY3" fmla="*/ 720090 h 5509260"/>
              <a:gd name="connsiteX4" fmla="*/ 2137410 w 6035040"/>
              <a:gd name="connsiteY4" fmla="*/ 868680 h 5509260"/>
              <a:gd name="connsiteX5" fmla="*/ 2914650 w 6035040"/>
              <a:gd name="connsiteY5" fmla="*/ 891540 h 5509260"/>
              <a:gd name="connsiteX6" fmla="*/ 3589020 w 6035040"/>
              <a:gd name="connsiteY6" fmla="*/ 1120140 h 5509260"/>
              <a:gd name="connsiteX7" fmla="*/ 4023360 w 6035040"/>
              <a:gd name="connsiteY7" fmla="*/ 1120140 h 5509260"/>
              <a:gd name="connsiteX8" fmla="*/ 4469130 w 6035040"/>
              <a:gd name="connsiteY8" fmla="*/ 1280160 h 5509260"/>
              <a:gd name="connsiteX9" fmla="*/ 4491990 w 6035040"/>
              <a:gd name="connsiteY9" fmla="*/ 1680210 h 5509260"/>
              <a:gd name="connsiteX10" fmla="*/ 4869180 w 6035040"/>
              <a:gd name="connsiteY10" fmla="*/ 1725930 h 5509260"/>
              <a:gd name="connsiteX11" fmla="*/ 5063490 w 6035040"/>
              <a:gd name="connsiteY11" fmla="*/ 1851660 h 5509260"/>
              <a:gd name="connsiteX12" fmla="*/ 4754880 w 6035040"/>
              <a:gd name="connsiteY12" fmla="*/ 2171700 h 5509260"/>
              <a:gd name="connsiteX13" fmla="*/ 4709160 w 6035040"/>
              <a:gd name="connsiteY13" fmla="*/ 2343150 h 5509260"/>
              <a:gd name="connsiteX14" fmla="*/ 5269230 w 6035040"/>
              <a:gd name="connsiteY14" fmla="*/ 2297430 h 5509260"/>
              <a:gd name="connsiteX15" fmla="*/ 5474970 w 6035040"/>
              <a:gd name="connsiteY15" fmla="*/ 2628900 h 5509260"/>
              <a:gd name="connsiteX16" fmla="*/ 5715000 w 6035040"/>
              <a:gd name="connsiteY16" fmla="*/ 2788920 h 5509260"/>
              <a:gd name="connsiteX17" fmla="*/ 5715000 w 6035040"/>
              <a:gd name="connsiteY17" fmla="*/ 3074670 h 5509260"/>
              <a:gd name="connsiteX18" fmla="*/ 5989320 w 6035040"/>
              <a:gd name="connsiteY18" fmla="*/ 3177540 h 5509260"/>
              <a:gd name="connsiteX19" fmla="*/ 6012180 w 6035040"/>
              <a:gd name="connsiteY19" fmla="*/ 4046220 h 5509260"/>
              <a:gd name="connsiteX20" fmla="*/ 6035040 w 6035040"/>
              <a:gd name="connsiteY20" fmla="*/ 5509260 h 5509260"/>
              <a:gd name="connsiteX21" fmla="*/ 0 w 6035040"/>
              <a:gd name="connsiteY21" fmla="*/ 5509260 h 5509260"/>
              <a:gd name="connsiteX22" fmla="*/ 45720 w 603504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  <a:gd name="connsiteX0" fmla="*/ 45720 w 6012180"/>
              <a:gd name="connsiteY0" fmla="*/ 0 h 5509260"/>
              <a:gd name="connsiteX1" fmla="*/ 2045970 w 6012180"/>
              <a:gd name="connsiteY1" fmla="*/ 0 h 5509260"/>
              <a:gd name="connsiteX2" fmla="*/ 1645920 w 6012180"/>
              <a:gd name="connsiteY2" fmla="*/ 308610 h 5509260"/>
              <a:gd name="connsiteX3" fmla="*/ 1520190 w 6012180"/>
              <a:gd name="connsiteY3" fmla="*/ 720090 h 5509260"/>
              <a:gd name="connsiteX4" fmla="*/ 2137410 w 6012180"/>
              <a:gd name="connsiteY4" fmla="*/ 868680 h 5509260"/>
              <a:gd name="connsiteX5" fmla="*/ 2914650 w 6012180"/>
              <a:gd name="connsiteY5" fmla="*/ 891540 h 5509260"/>
              <a:gd name="connsiteX6" fmla="*/ 3589020 w 6012180"/>
              <a:gd name="connsiteY6" fmla="*/ 1120140 h 5509260"/>
              <a:gd name="connsiteX7" fmla="*/ 4023360 w 6012180"/>
              <a:gd name="connsiteY7" fmla="*/ 1120140 h 5509260"/>
              <a:gd name="connsiteX8" fmla="*/ 4469130 w 6012180"/>
              <a:gd name="connsiteY8" fmla="*/ 1280160 h 5509260"/>
              <a:gd name="connsiteX9" fmla="*/ 4491990 w 6012180"/>
              <a:gd name="connsiteY9" fmla="*/ 1680210 h 5509260"/>
              <a:gd name="connsiteX10" fmla="*/ 4869180 w 6012180"/>
              <a:gd name="connsiteY10" fmla="*/ 1725930 h 5509260"/>
              <a:gd name="connsiteX11" fmla="*/ 5063490 w 6012180"/>
              <a:gd name="connsiteY11" fmla="*/ 1851660 h 5509260"/>
              <a:gd name="connsiteX12" fmla="*/ 4754880 w 6012180"/>
              <a:gd name="connsiteY12" fmla="*/ 2171700 h 5509260"/>
              <a:gd name="connsiteX13" fmla="*/ 4709160 w 6012180"/>
              <a:gd name="connsiteY13" fmla="*/ 2343150 h 5509260"/>
              <a:gd name="connsiteX14" fmla="*/ 5269230 w 6012180"/>
              <a:gd name="connsiteY14" fmla="*/ 2297430 h 5509260"/>
              <a:gd name="connsiteX15" fmla="*/ 5474970 w 6012180"/>
              <a:gd name="connsiteY15" fmla="*/ 2628900 h 5509260"/>
              <a:gd name="connsiteX16" fmla="*/ 5715000 w 6012180"/>
              <a:gd name="connsiteY16" fmla="*/ 2788920 h 5509260"/>
              <a:gd name="connsiteX17" fmla="*/ 5715000 w 6012180"/>
              <a:gd name="connsiteY17" fmla="*/ 3074670 h 5509260"/>
              <a:gd name="connsiteX18" fmla="*/ 5989320 w 6012180"/>
              <a:gd name="connsiteY18" fmla="*/ 3177540 h 5509260"/>
              <a:gd name="connsiteX19" fmla="*/ 6012180 w 6012180"/>
              <a:gd name="connsiteY19" fmla="*/ 4046220 h 5509260"/>
              <a:gd name="connsiteX20" fmla="*/ 5977890 w 6012180"/>
              <a:gd name="connsiteY20" fmla="*/ 5509260 h 5509260"/>
              <a:gd name="connsiteX21" fmla="*/ 0 w 6012180"/>
              <a:gd name="connsiteY21" fmla="*/ 5509260 h 5509260"/>
              <a:gd name="connsiteX22" fmla="*/ 45720 w 6012180"/>
              <a:gd name="connsiteY22" fmla="*/ 0 h 5509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12180" h="5509260">
                <a:moveTo>
                  <a:pt x="45720" y="0"/>
                </a:moveTo>
                <a:lnTo>
                  <a:pt x="2045970" y="0"/>
                </a:lnTo>
                <a:cubicBezTo>
                  <a:pt x="2312670" y="51435"/>
                  <a:pt x="1733550" y="188595"/>
                  <a:pt x="1645920" y="308610"/>
                </a:cubicBezTo>
                <a:cubicBezTo>
                  <a:pt x="1558290" y="428625"/>
                  <a:pt x="1314450" y="670560"/>
                  <a:pt x="1520190" y="720090"/>
                </a:cubicBezTo>
                <a:lnTo>
                  <a:pt x="2137410" y="868680"/>
                </a:lnTo>
                <a:cubicBezTo>
                  <a:pt x="2343150" y="918210"/>
                  <a:pt x="2672715" y="849630"/>
                  <a:pt x="2914650" y="891540"/>
                </a:cubicBezTo>
                <a:cubicBezTo>
                  <a:pt x="3156585" y="933450"/>
                  <a:pt x="3404235" y="1082040"/>
                  <a:pt x="3589020" y="1120140"/>
                </a:cubicBezTo>
                <a:cubicBezTo>
                  <a:pt x="3773805" y="1158240"/>
                  <a:pt x="3874770" y="1066800"/>
                  <a:pt x="4023360" y="1120140"/>
                </a:cubicBezTo>
                <a:lnTo>
                  <a:pt x="4469130" y="1280160"/>
                </a:lnTo>
                <a:cubicBezTo>
                  <a:pt x="4547235" y="1373505"/>
                  <a:pt x="4366260" y="1664970"/>
                  <a:pt x="4491990" y="1680210"/>
                </a:cubicBezTo>
                <a:lnTo>
                  <a:pt x="4869180" y="1725930"/>
                </a:lnTo>
                <a:cubicBezTo>
                  <a:pt x="4964430" y="1754505"/>
                  <a:pt x="5166360" y="1744980"/>
                  <a:pt x="5063490" y="1851660"/>
                </a:cubicBezTo>
                <a:lnTo>
                  <a:pt x="4754880" y="2171700"/>
                </a:lnTo>
                <a:cubicBezTo>
                  <a:pt x="4652010" y="2278380"/>
                  <a:pt x="4623435" y="2322195"/>
                  <a:pt x="4709160" y="2343150"/>
                </a:cubicBezTo>
                <a:cubicBezTo>
                  <a:pt x="4794885" y="2364105"/>
                  <a:pt x="5200650" y="2186940"/>
                  <a:pt x="5269230" y="2297430"/>
                </a:cubicBezTo>
                <a:lnTo>
                  <a:pt x="5474970" y="2628900"/>
                </a:lnTo>
                <a:cubicBezTo>
                  <a:pt x="5549265" y="2710815"/>
                  <a:pt x="5674995" y="2714625"/>
                  <a:pt x="5715000" y="2788920"/>
                </a:cubicBezTo>
                <a:cubicBezTo>
                  <a:pt x="5755005" y="2863215"/>
                  <a:pt x="5623560" y="3040380"/>
                  <a:pt x="5715000" y="3074670"/>
                </a:cubicBezTo>
                <a:lnTo>
                  <a:pt x="5989320" y="3177540"/>
                </a:lnTo>
                <a:lnTo>
                  <a:pt x="6012180" y="4046220"/>
                </a:lnTo>
                <a:lnTo>
                  <a:pt x="5977890" y="5509260"/>
                </a:lnTo>
                <a:lnTo>
                  <a:pt x="0" y="5509260"/>
                </a:lnTo>
                <a:lnTo>
                  <a:pt x="45720" y="0"/>
                </a:lnTo>
                <a:close/>
              </a:path>
            </a:pathLst>
          </a:custGeom>
          <a:solidFill>
            <a:srgbClr val="D2D19E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72"/>
          <p:cNvSpPr/>
          <p:nvPr/>
        </p:nvSpPr>
        <p:spPr>
          <a:xfrm>
            <a:off x="422910" y="2045416"/>
            <a:ext cx="6023610" cy="5486400"/>
          </a:xfrm>
          <a:custGeom>
            <a:avLst/>
            <a:gdLst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777490 h 5486400"/>
              <a:gd name="connsiteX17" fmla="*/ 3977640 w 6023610"/>
              <a:gd name="connsiteY17" fmla="*/ 2434590 h 5486400"/>
              <a:gd name="connsiteX18" fmla="*/ 4549140 w 6023610"/>
              <a:gd name="connsiteY18" fmla="*/ 249174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777490 h 5486400"/>
              <a:gd name="connsiteX17" fmla="*/ 3977640 w 6023610"/>
              <a:gd name="connsiteY17" fmla="*/ 243459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777490 h 5486400"/>
              <a:gd name="connsiteX17" fmla="*/ 3851910 w 6023610"/>
              <a:gd name="connsiteY17" fmla="*/ 328041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840480 w 6023610"/>
              <a:gd name="connsiteY16" fmla="*/ 2811780 h 5486400"/>
              <a:gd name="connsiteX17" fmla="*/ 3851910 w 6023610"/>
              <a:gd name="connsiteY17" fmla="*/ 328041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84048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  <a:gd name="connsiteX0" fmla="*/ 0 w 6023610"/>
              <a:gd name="connsiteY0" fmla="*/ 0 h 5486400"/>
              <a:gd name="connsiteX1" fmla="*/ 388620 w 6023610"/>
              <a:gd name="connsiteY1" fmla="*/ 0 h 5486400"/>
              <a:gd name="connsiteX2" fmla="*/ 742950 w 6023610"/>
              <a:gd name="connsiteY2" fmla="*/ 320040 h 5486400"/>
              <a:gd name="connsiteX3" fmla="*/ 994410 w 6023610"/>
              <a:gd name="connsiteY3" fmla="*/ 742950 h 5486400"/>
              <a:gd name="connsiteX4" fmla="*/ 1531620 w 6023610"/>
              <a:gd name="connsiteY4" fmla="*/ 914400 h 5486400"/>
              <a:gd name="connsiteX5" fmla="*/ 1851660 w 6023610"/>
              <a:gd name="connsiteY5" fmla="*/ 914400 h 5486400"/>
              <a:gd name="connsiteX6" fmla="*/ 2171700 w 6023610"/>
              <a:gd name="connsiteY6" fmla="*/ 1177290 h 5486400"/>
              <a:gd name="connsiteX7" fmla="*/ 2103120 w 6023610"/>
              <a:gd name="connsiteY7" fmla="*/ 1508760 h 5486400"/>
              <a:gd name="connsiteX8" fmla="*/ 1977390 w 6023610"/>
              <a:gd name="connsiteY8" fmla="*/ 1760220 h 5486400"/>
              <a:gd name="connsiteX9" fmla="*/ 3006090 w 6023610"/>
              <a:gd name="connsiteY9" fmla="*/ 2011680 h 5486400"/>
              <a:gd name="connsiteX10" fmla="*/ 2686050 w 6023610"/>
              <a:gd name="connsiteY10" fmla="*/ 2286000 h 5486400"/>
              <a:gd name="connsiteX11" fmla="*/ 3200400 w 6023610"/>
              <a:gd name="connsiteY11" fmla="*/ 2400300 h 5486400"/>
              <a:gd name="connsiteX12" fmla="*/ 3394710 w 6023610"/>
              <a:gd name="connsiteY12" fmla="*/ 2628900 h 5486400"/>
              <a:gd name="connsiteX13" fmla="*/ 3314700 w 6023610"/>
              <a:gd name="connsiteY13" fmla="*/ 2880360 h 5486400"/>
              <a:gd name="connsiteX14" fmla="*/ 3463290 w 6023610"/>
              <a:gd name="connsiteY14" fmla="*/ 3108960 h 5486400"/>
              <a:gd name="connsiteX15" fmla="*/ 3497580 w 6023610"/>
              <a:gd name="connsiteY15" fmla="*/ 3246120 h 5486400"/>
              <a:gd name="connsiteX16" fmla="*/ 3749040 w 6023610"/>
              <a:gd name="connsiteY16" fmla="*/ 2811780 h 5486400"/>
              <a:gd name="connsiteX17" fmla="*/ 3931920 w 6023610"/>
              <a:gd name="connsiteY17" fmla="*/ 3063240 h 5486400"/>
              <a:gd name="connsiteX18" fmla="*/ 3931920 w 6023610"/>
              <a:gd name="connsiteY18" fmla="*/ 3714750 h 5486400"/>
              <a:gd name="connsiteX19" fmla="*/ 4080510 w 6023610"/>
              <a:gd name="connsiteY19" fmla="*/ 4023360 h 5486400"/>
              <a:gd name="connsiteX20" fmla="*/ 4423410 w 6023610"/>
              <a:gd name="connsiteY20" fmla="*/ 4229100 h 5486400"/>
              <a:gd name="connsiteX21" fmla="*/ 4743450 w 6023610"/>
              <a:gd name="connsiteY21" fmla="*/ 4069080 h 5486400"/>
              <a:gd name="connsiteX22" fmla="*/ 5109210 w 6023610"/>
              <a:gd name="connsiteY22" fmla="*/ 4069080 h 5486400"/>
              <a:gd name="connsiteX23" fmla="*/ 5154930 w 6023610"/>
              <a:gd name="connsiteY23" fmla="*/ 3714750 h 5486400"/>
              <a:gd name="connsiteX24" fmla="*/ 5394960 w 6023610"/>
              <a:gd name="connsiteY24" fmla="*/ 4057650 h 5486400"/>
              <a:gd name="connsiteX25" fmla="*/ 5829300 w 6023610"/>
              <a:gd name="connsiteY25" fmla="*/ 4149090 h 5486400"/>
              <a:gd name="connsiteX26" fmla="*/ 6000750 w 6023610"/>
              <a:gd name="connsiteY26" fmla="*/ 4023360 h 5486400"/>
              <a:gd name="connsiteX27" fmla="*/ 6023610 w 6023610"/>
              <a:gd name="connsiteY27" fmla="*/ 5486400 h 5486400"/>
              <a:gd name="connsiteX28" fmla="*/ 11430 w 6023610"/>
              <a:gd name="connsiteY28" fmla="*/ 5474970 h 5486400"/>
              <a:gd name="connsiteX29" fmla="*/ 0 w 6023610"/>
              <a:gd name="connsiteY29" fmla="*/ 0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023610" h="5486400">
                <a:moveTo>
                  <a:pt x="0" y="0"/>
                </a:moveTo>
                <a:lnTo>
                  <a:pt x="388620" y="0"/>
                </a:lnTo>
                <a:lnTo>
                  <a:pt x="742950" y="320040"/>
                </a:lnTo>
                <a:lnTo>
                  <a:pt x="994410" y="742950"/>
                </a:lnTo>
                <a:lnTo>
                  <a:pt x="1531620" y="914400"/>
                </a:lnTo>
                <a:lnTo>
                  <a:pt x="1851660" y="914400"/>
                </a:lnTo>
                <a:lnTo>
                  <a:pt x="2171700" y="1177290"/>
                </a:lnTo>
                <a:lnTo>
                  <a:pt x="2103120" y="1508760"/>
                </a:lnTo>
                <a:cubicBezTo>
                  <a:pt x="2070735" y="1605915"/>
                  <a:pt x="1826895" y="1676400"/>
                  <a:pt x="1977390" y="1760220"/>
                </a:cubicBezTo>
                <a:cubicBezTo>
                  <a:pt x="2127885" y="1844040"/>
                  <a:pt x="3112770" y="1920240"/>
                  <a:pt x="3006090" y="2011680"/>
                </a:cubicBezTo>
                <a:lnTo>
                  <a:pt x="2686050" y="2286000"/>
                </a:lnTo>
                <a:cubicBezTo>
                  <a:pt x="2579370" y="2377440"/>
                  <a:pt x="3082290" y="2343150"/>
                  <a:pt x="3200400" y="2400300"/>
                </a:cubicBezTo>
                <a:lnTo>
                  <a:pt x="3394710" y="2628900"/>
                </a:lnTo>
                <a:cubicBezTo>
                  <a:pt x="3413760" y="2708910"/>
                  <a:pt x="3303270" y="2800350"/>
                  <a:pt x="3314700" y="2880360"/>
                </a:cubicBezTo>
                <a:cubicBezTo>
                  <a:pt x="3326130" y="2960370"/>
                  <a:pt x="3432810" y="3048000"/>
                  <a:pt x="3463290" y="3108960"/>
                </a:cubicBezTo>
                <a:lnTo>
                  <a:pt x="3497580" y="3246120"/>
                </a:lnTo>
                <a:cubicBezTo>
                  <a:pt x="3545205" y="3196590"/>
                  <a:pt x="3688080" y="2727960"/>
                  <a:pt x="3749040" y="2811780"/>
                </a:cubicBezTo>
                <a:lnTo>
                  <a:pt x="3931920" y="3063240"/>
                </a:lnTo>
                <a:cubicBezTo>
                  <a:pt x="3962400" y="3213735"/>
                  <a:pt x="3882390" y="3611880"/>
                  <a:pt x="3931920" y="3714750"/>
                </a:cubicBezTo>
                <a:lnTo>
                  <a:pt x="4080510" y="4023360"/>
                </a:lnTo>
                <a:lnTo>
                  <a:pt x="4423410" y="4229100"/>
                </a:lnTo>
                <a:lnTo>
                  <a:pt x="4743450" y="4069080"/>
                </a:lnTo>
                <a:cubicBezTo>
                  <a:pt x="4857750" y="4042410"/>
                  <a:pt x="5040630" y="4128135"/>
                  <a:pt x="5109210" y="4069080"/>
                </a:cubicBezTo>
                <a:cubicBezTo>
                  <a:pt x="5177790" y="4010025"/>
                  <a:pt x="5074920" y="3600450"/>
                  <a:pt x="5154930" y="3714750"/>
                </a:cubicBezTo>
                <a:lnTo>
                  <a:pt x="5394960" y="4057650"/>
                </a:lnTo>
                <a:cubicBezTo>
                  <a:pt x="5474970" y="4171950"/>
                  <a:pt x="5728335" y="4154805"/>
                  <a:pt x="5829300" y="4149090"/>
                </a:cubicBezTo>
                <a:lnTo>
                  <a:pt x="6000750" y="4023360"/>
                </a:lnTo>
                <a:lnTo>
                  <a:pt x="6023610" y="5486400"/>
                </a:lnTo>
                <a:lnTo>
                  <a:pt x="11430" y="5474970"/>
                </a:lnTo>
                <a:lnTo>
                  <a:pt x="0" y="0"/>
                </a:lnTo>
                <a:close/>
              </a:path>
            </a:pathLst>
          </a:custGeom>
          <a:solidFill>
            <a:srgbClr val="C7C58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>
            <a:off x="4677157" y="8154705"/>
            <a:ext cx="1878571" cy="615554"/>
            <a:chOff x="5289326" y="7864620"/>
            <a:chExt cx="2149582" cy="615554"/>
          </a:xfrm>
        </p:grpSpPr>
        <p:grpSp>
          <p:nvGrpSpPr>
            <p:cNvPr id="75" name="Group 74"/>
            <p:cNvGrpSpPr/>
            <p:nvPr/>
          </p:nvGrpSpPr>
          <p:grpSpPr>
            <a:xfrm>
              <a:off x="5427345" y="8086725"/>
              <a:ext cx="1529716" cy="167640"/>
              <a:chOff x="5427345" y="8086725"/>
              <a:chExt cx="1529716" cy="167640"/>
            </a:xfrm>
          </p:grpSpPr>
          <p:grpSp>
            <p:nvGrpSpPr>
              <p:cNvPr id="79" name="Group 78"/>
              <p:cNvGrpSpPr/>
              <p:nvPr/>
            </p:nvGrpSpPr>
            <p:grpSpPr>
              <a:xfrm>
                <a:off x="5435942" y="8133347"/>
                <a:ext cx="1519213" cy="45719"/>
                <a:chOff x="5426242" y="8133347"/>
                <a:chExt cx="1522396" cy="46723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5426242" y="8133347"/>
                  <a:ext cx="761198" cy="46723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Rectangle 87"/>
                <p:cNvSpPr/>
                <p:nvPr/>
              </p:nvSpPr>
              <p:spPr>
                <a:xfrm>
                  <a:off x="6187440" y="8133347"/>
                  <a:ext cx="761198" cy="4672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" name="Group 79"/>
              <p:cNvGrpSpPr/>
              <p:nvPr/>
            </p:nvGrpSpPr>
            <p:grpSpPr>
              <a:xfrm>
                <a:off x="5903595" y="8179066"/>
                <a:ext cx="936810" cy="45719"/>
                <a:chOff x="5426242" y="8133347"/>
                <a:chExt cx="1522396" cy="46723"/>
              </a:xfrm>
            </p:grpSpPr>
            <p:sp>
              <p:nvSpPr>
                <p:cNvPr id="85" name="Rectangle 84"/>
                <p:cNvSpPr/>
                <p:nvPr/>
              </p:nvSpPr>
              <p:spPr>
                <a:xfrm>
                  <a:off x="5426242" y="8133347"/>
                  <a:ext cx="761198" cy="46723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Rectangle 85"/>
                <p:cNvSpPr/>
                <p:nvPr/>
              </p:nvSpPr>
              <p:spPr>
                <a:xfrm>
                  <a:off x="6187440" y="8133347"/>
                  <a:ext cx="761198" cy="4672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1" name="Rectangle 80"/>
              <p:cNvSpPr/>
              <p:nvPr/>
            </p:nvSpPr>
            <p:spPr>
              <a:xfrm>
                <a:off x="5435190" y="8179066"/>
                <a:ext cx="468405" cy="4571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Freeform 81"/>
              <p:cNvSpPr/>
              <p:nvPr/>
            </p:nvSpPr>
            <p:spPr>
              <a:xfrm>
                <a:off x="5427345" y="8086725"/>
                <a:ext cx="3810" cy="137158"/>
              </a:xfrm>
              <a:custGeom>
                <a:avLst/>
                <a:gdLst>
                  <a:gd name="connsiteX0" fmla="*/ 0 w 3810"/>
                  <a:gd name="connsiteY0" fmla="*/ 0 h 173355"/>
                  <a:gd name="connsiteX1" fmla="*/ 3810 w 3810"/>
                  <a:gd name="connsiteY1" fmla="*/ 173355 h 173355"/>
                  <a:gd name="connsiteX0" fmla="*/ 0 w 10000"/>
                  <a:gd name="connsiteY0" fmla="*/ 0 h 7912"/>
                  <a:gd name="connsiteX1" fmla="*/ 10000 w 10000"/>
                  <a:gd name="connsiteY1" fmla="*/ 7912 h 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7912">
                    <a:moveTo>
                      <a:pt x="0" y="0"/>
                    </a:moveTo>
                    <a:lnTo>
                      <a:pt x="10000" y="7912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Freeform 82"/>
              <p:cNvSpPr/>
              <p:nvPr/>
            </p:nvSpPr>
            <p:spPr>
              <a:xfrm>
                <a:off x="6844664" y="8180070"/>
                <a:ext cx="1905" cy="74295"/>
              </a:xfrm>
              <a:custGeom>
                <a:avLst/>
                <a:gdLst>
                  <a:gd name="connsiteX0" fmla="*/ 0 w 7620"/>
                  <a:gd name="connsiteY0" fmla="*/ 0 h 74295"/>
                  <a:gd name="connsiteX1" fmla="*/ 7620 w 7620"/>
                  <a:gd name="connsiteY1" fmla="*/ 74295 h 74295"/>
                  <a:gd name="connsiteX0" fmla="*/ 0 w 2500"/>
                  <a:gd name="connsiteY0" fmla="*/ 0 h 10000"/>
                  <a:gd name="connsiteX1" fmla="*/ 2500 w 250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0" h="10000">
                    <a:moveTo>
                      <a:pt x="0" y="0"/>
                    </a:moveTo>
                    <a:lnTo>
                      <a:pt x="2500" y="1000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reeform 83"/>
              <p:cNvSpPr/>
              <p:nvPr/>
            </p:nvSpPr>
            <p:spPr>
              <a:xfrm>
                <a:off x="6955156" y="8105775"/>
                <a:ext cx="1905" cy="74295"/>
              </a:xfrm>
              <a:custGeom>
                <a:avLst/>
                <a:gdLst>
                  <a:gd name="connsiteX0" fmla="*/ 0 w 7620"/>
                  <a:gd name="connsiteY0" fmla="*/ 0 h 74295"/>
                  <a:gd name="connsiteX1" fmla="*/ 7620 w 7620"/>
                  <a:gd name="connsiteY1" fmla="*/ 74295 h 74295"/>
                  <a:gd name="connsiteX0" fmla="*/ 0 w 2500"/>
                  <a:gd name="connsiteY0" fmla="*/ 0 h 10000"/>
                  <a:gd name="connsiteX1" fmla="*/ 2500 w 250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0" h="10000">
                    <a:moveTo>
                      <a:pt x="0" y="0"/>
                    </a:moveTo>
                    <a:lnTo>
                      <a:pt x="2500" y="1000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TextBox 75"/>
            <p:cNvSpPr txBox="1"/>
            <p:nvPr/>
          </p:nvSpPr>
          <p:spPr>
            <a:xfrm>
              <a:off x="6517742" y="7873245"/>
              <a:ext cx="92116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10 miles</a:t>
              </a:r>
              <a:endParaRPr lang="en-US" sz="1400" b="1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487636" y="8172397"/>
              <a:ext cx="73223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15 km</a:t>
              </a:r>
              <a:endParaRPr lang="en-US" sz="1400" b="1" dirty="0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5289326" y="7864620"/>
              <a:ext cx="2760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</p:grpSp>
      <p:sp>
        <p:nvSpPr>
          <p:cNvPr id="92" name="Freeform 91"/>
          <p:cNvSpPr/>
          <p:nvPr/>
        </p:nvSpPr>
        <p:spPr>
          <a:xfrm>
            <a:off x="1097174" y="2779027"/>
            <a:ext cx="2400419" cy="2290862"/>
          </a:xfrm>
          <a:custGeom>
            <a:avLst/>
            <a:gdLst>
              <a:gd name="connsiteX0" fmla="*/ 1691746 w 2400419"/>
              <a:gd name="connsiteY0" fmla="*/ 1838693 h 2290862"/>
              <a:gd name="connsiteX1" fmla="*/ 1703176 w 2400419"/>
              <a:gd name="connsiteY1" fmla="*/ 1644383 h 2290862"/>
              <a:gd name="connsiteX2" fmla="*/ 1806046 w 2400419"/>
              <a:gd name="connsiteY2" fmla="*/ 1427213 h 2290862"/>
              <a:gd name="connsiteX3" fmla="*/ 1600306 w 2400419"/>
              <a:gd name="connsiteY3" fmla="*/ 1267193 h 2290862"/>
              <a:gd name="connsiteX4" fmla="*/ 1383136 w 2400419"/>
              <a:gd name="connsiteY4" fmla="*/ 1404353 h 2290862"/>
              <a:gd name="connsiteX5" fmla="*/ 1097386 w 2400419"/>
              <a:gd name="connsiteY5" fmla="*/ 1290053 h 2290862"/>
              <a:gd name="connsiteX6" fmla="*/ 925936 w 2400419"/>
              <a:gd name="connsiteY6" fmla="*/ 1198613 h 2290862"/>
              <a:gd name="connsiteX7" fmla="*/ 1017376 w 2400419"/>
              <a:gd name="connsiteY7" fmla="*/ 1061453 h 2290862"/>
              <a:gd name="connsiteX8" fmla="*/ 845926 w 2400419"/>
              <a:gd name="connsiteY8" fmla="*/ 992873 h 2290862"/>
              <a:gd name="connsiteX9" fmla="*/ 788776 w 2400419"/>
              <a:gd name="connsiteY9" fmla="*/ 878573 h 2290862"/>
              <a:gd name="connsiteX10" fmla="*/ 1188826 w 2400419"/>
              <a:gd name="connsiteY10" fmla="*/ 729983 h 2290862"/>
              <a:gd name="connsiteX11" fmla="*/ 845926 w 2400419"/>
              <a:gd name="connsiteY11" fmla="*/ 627113 h 2290862"/>
              <a:gd name="connsiteX12" fmla="*/ 663046 w 2400419"/>
              <a:gd name="connsiteY12" fmla="*/ 375653 h 2290862"/>
              <a:gd name="connsiteX13" fmla="*/ 331576 w 2400419"/>
              <a:gd name="connsiteY13" fmla="*/ 112763 h 2290862"/>
              <a:gd name="connsiteX14" fmla="*/ 106 w 2400419"/>
              <a:gd name="connsiteY14" fmla="*/ 9893 h 2290862"/>
              <a:gd name="connsiteX15" fmla="*/ 365866 w 2400419"/>
              <a:gd name="connsiteY15" fmla="*/ 341363 h 2290862"/>
              <a:gd name="connsiteX16" fmla="*/ 525886 w 2400419"/>
              <a:gd name="connsiteY16" fmla="*/ 592823 h 2290862"/>
              <a:gd name="connsiteX17" fmla="*/ 537316 w 2400419"/>
              <a:gd name="connsiteY17" fmla="*/ 741413 h 2290862"/>
              <a:gd name="connsiteX18" fmla="*/ 377296 w 2400419"/>
              <a:gd name="connsiteY18" fmla="*/ 707123 h 2290862"/>
              <a:gd name="connsiteX19" fmla="*/ 571606 w 2400419"/>
              <a:gd name="connsiteY19" fmla="*/ 970013 h 2290862"/>
              <a:gd name="connsiteX20" fmla="*/ 708766 w 2400419"/>
              <a:gd name="connsiteY20" fmla="*/ 1198613 h 2290862"/>
              <a:gd name="connsiteX21" fmla="*/ 914506 w 2400419"/>
              <a:gd name="connsiteY21" fmla="*/ 1541513 h 2290862"/>
              <a:gd name="connsiteX22" fmla="*/ 1177396 w 2400419"/>
              <a:gd name="connsiteY22" fmla="*/ 1770113 h 2290862"/>
              <a:gd name="connsiteX23" fmla="*/ 1543156 w 2400419"/>
              <a:gd name="connsiteY23" fmla="*/ 1987283 h 2290862"/>
              <a:gd name="connsiteX24" fmla="*/ 1634596 w 2400419"/>
              <a:gd name="connsiteY24" fmla="*/ 2170163 h 2290862"/>
              <a:gd name="connsiteX25" fmla="*/ 1806046 w 2400419"/>
              <a:gd name="connsiteY25" fmla="*/ 2284463 h 2290862"/>
              <a:gd name="connsiteX26" fmla="*/ 1931776 w 2400419"/>
              <a:gd name="connsiteY26" fmla="*/ 2250173 h 2290862"/>
              <a:gd name="connsiteX27" fmla="*/ 1886056 w 2400419"/>
              <a:gd name="connsiteY27" fmla="*/ 2033003 h 2290862"/>
              <a:gd name="connsiteX28" fmla="*/ 2126086 w 2400419"/>
              <a:gd name="connsiteY28" fmla="*/ 1907273 h 2290862"/>
              <a:gd name="connsiteX29" fmla="*/ 2400406 w 2400419"/>
              <a:gd name="connsiteY29" fmla="*/ 1781543 h 2290862"/>
              <a:gd name="connsiteX30" fmla="*/ 2137516 w 2400419"/>
              <a:gd name="connsiteY30" fmla="*/ 1747253 h 2290862"/>
              <a:gd name="connsiteX31" fmla="*/ 1988926 w 2400419"/>
              <a:gd name="connsiteY31" fmla="*/ 1621523 h 2290862"/>
              <a:gd name="connsiteX32" fmla="*/ 1691746 w 2400419"/>
              <a:gd name="connsiteY32" fmla="*/ 1838693 h 2290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00419" h="2290862">
                <a:moveTo>
                  <a:pt x="1691746" y="1838693"/>
                </a:moveTo>
                <a:cubicBezTo>
                  <a:pt x="1644121" y="1842503"/>
                  <a:pt x="1684126" y="1712963"/>
                  <a:pt x="1703176" y="1644383"/>
                </a:cubicBezTo>
                <a:cubicBezTo>
                  <a:pt x="1722226" y="1575803"/>
                  <a:pt x="1823191" y="1490078"/>
                  <a:pt x="1806046" y="1427213"/>
                </a:cubicBezTo>
                <a:cubicBezTo>
                  <a:pt x="1788901" y="1364348"/>
                  <a:pt x="1670791" y="1271003"/>
                  <a:pt x="1600306" y="1267193"/>
                </a:cubicBezTo>
                <a:cubicBezTo>
                  <a:pt x="1529821" y="1263383"/>
                  <a:pt x="1466956" y="1400543"/>
                  <a:pt x="1383136" y="1404353"/>
                </a:cubicBezTo>
                <a:cubicBezTo>
                  <a:pt x="1299316" y="1408163"/>
                  <a:pt x="1173586" y="1324343"/>
                  <a:pt x="1097386" y="1290053"/>
                </a:cubicBezTo>
                <a:cubicBezTo>
                  <a:pt x="1021186" y="1255763"/>
                  <a:pt x="939271" y="1236713"/>
                  <a:pt x="925936" y="1198613"/>
                </a:cubicBezTo>
                <a:cubicBezTo>
                  <a:pt x="912601" y="1160513"/>
                  <a:pt x="1030711" y="1095743"/>
                  <a:pt x="1017376" y="1061453"/>
                </a:cubicBezTo>
                <a:cubicBezTo>
                  <a:pt x="1004041" y="1027163"/>
                  <a:pt x="884026" y="1023353"/>
                  <a:pt x="845926" y="992873"/>
                </a:cubicBezTo>
                <a:cubicBezTo>
                  <a:pt x="807826" y="962393"/>
                  <a:pt x="731626" y="922388"/>
                  <a:pt x="788776" y="878573"/>
                </a:cubicBezTo>
                <a:cubicBezTo>
                  <a:pt x="845926" y="834758"/>
                  <a:pt x="1179301" y="771893"/>
                  <a:pt x="1188826" y="729983"/>
                </a:cubicBezTo>
                <a:cubicBezTo>
                  <a:pt x="1198351" y="688073"/>
                  <a:pt x="933556" y="686168"/>
                  <a:pt x="845926" y="627113"/>
                </a:cubicBezTo>
                <a:cubicBezTo>
                  <a:pt x="758296" y="568058"/>
                  <a:pt x="748771" y="461378"/>
                  <a:pt x="663046" y="375653"/>
                </a:cubicBezTo>
                <a:cubicBezTo>
                  <a:pt x="577321" y="289928"/>
                  <a:pt x="442066" y="173723"/>
                  <a:pt x="331576" y="112763"/>
                </a:cubicBezTo>
                <a:cubicBezTo>
                  <a:pt x="221086" y="51803"/>
                  <a:pt x="-5609" y="-28207"/>
                  <a:pt x="106" y="9893"/>
                </a:cubicBezTo>
                <a:cubicBezTo>
                  <a:pt x="5821" y="47993"/>
                  <a:pt x="278236" y="244208"/>
                  <a:pt x="365866" y="341363"/>
                </a:cubicBezTo>
                <a:cubicBezTo>
                  <a:pt x="453496" y="438518"/>
                  <a:pt x="497311" y="526148"/>
                  <a:pt x="525886" y="592823"/>
                </a:cubicBezTo>
                <a:cubicBezTo>
                  <a:pt x="554461" y="659498"/>
                  <a:pt x="562081" y="722363"/>
                  <a:pt x="537316" y="741413"/>
                </a:cubicBezTo>
                <a:cubicBezTo>
                  <a:pt x="512551" y="760463"/>
                  <a:pt x="371581" y="669023"/>
                  <a:pt x="377296" y="707123"/>
                </a:cubicBezTo>
                <a:cubicBezTo>
                  <a:pt x="383011" y="745223"/>
                  <a:pt x="516361" y="888098"/>
                  <a:pt x="571606" y="970013"/>
                </a:cubicBezTo>
                <a:cubicBezTo>
                  <a:pt x="626851" y="1051928"/>
                  <a:pt x="708766" y="1198613"/>
                  <a:pt x="708766" y="1198613"/>
                </a:cubicBezTo>
                <a:cubicBezTo>
                  <a:pt x="765916" y="1293863"/>
                  <a:pt x="836401" y="1446263"/>
                  <a:pt x="914506" y="1541513"/>
                </a:cubicBezTo>
                <a:cubicBezTo>
                  <a:pt x="992611" y="1636763"/>
                  <a:pt x="1072621" y="1695818"/>
                  <a:pt x="1177396" y="1770113"/>
                </a:cubicBezTo>
                <a:cubicBezTo>
                  <a:pt x="1282171" y="1844408"/>
                  <a:pt x="1466956" y="1920608"/>
                  <a:pt x="1543156" y="1987283"/>
                </a:cubicBezTo>
                <a:cubicBezTo>
                  <a:pt x="1619356" y="2053958"/>
                  <a:pt x="1590781" y="2120633"/>
                  <a:pt x="1634596" y="2170163"/>
                </a:cubicBezTo>
                <a:cubicBezTo>
                  <a:pt x="1678411" y="2219693"/>
                  <a:pt x="1756516" y="2271128"/>
                  <a:pt x="1806046" y="2284463"/>
                </a:cubicBezTo>
                <a:cubicBezTo>
                  <a:pt x="1855576" y="2297798"/>
                  <a:pt x="1918441" y="2292083"/>
                  <a:pt x="1931776" y="2250173"/>
                </a:cubicBezTo>
                <a:cubicBezTo>
                  <a:pt x="1945111" y="2208263"/>
                  <a:pt x="1853671" y="2090153"/>
                  <a:pt x="1886056" y="2033003"/>
                </a:cubicBezTo>
                <a:cubicBezTo>
                  <a:pt x="1918441" y="1975853"/>
                  <a:pt x="2040361" y="1949183"/>
                  <a:pt x="2126086" y="1907273"/>
                </a:cubicBezTo>
                <a:cubicBezTo>
                  <a:pt x="2211811" y="1865363"/>
                  <a:pt x="2398501" y="1808213"/>
                  <a:pt x="2400406" y="1781543"/>
                </a:cubicBezTo>
                <a:cubicBezTo>
                  <a:pt x="2402311" y="1754873"/>
                  <a:pt x="2206096" y="1773923"/>
                  <a:pt x="2137516" y="1747253"/>
                </a:cubicBezTo>
                <a:cubicBezTo>
                  <a:pt x="2068936" y="1720583"/>
                  <a:pt x="2065126" y="1604378"/>
                  <a:pt x="1988926" y="1621523"/>
                </a:cubicBezTo>
                <a:cubicBezTo>
                  <a:pt x="1912726" y="1638668"/>
                  <a:pt x="1739371" y="1834883"/>
                  <a:pt x="1691746" y="1838693"/>
                </a:cubicBezTo>
                <a:close/>
              </a:path>
            </a:pathLst>
          </a:custGeom>
          <a:solidFill>
            <a:srgbClr val="B5B35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396197" y="4375404"/>
            <a:ext cx="3435684" cy="3203375"/>
          </a:xfrm>
          <a:custGeom>
            <a:avLst/>
            <a:gdLst>
              <a:gd name="connsiteX0" fmla="*/ 301228 w 3686986"/>
              <a:gd name="connsiteY0" fmla="*/ 219719 h 3048488"/>
              <a:gd name="connsiteX1" fmla="*/ 861298 w 3686986"/>
              <a:gd name="connsiteY1" fmla="*/ 139709 h 3048488"/>
              <a:gd name="connsiteX2" fmla="*/ 1169908 w 3686986"/>
              <a:gd name="connsiteY2" fmla="*/ 128279 h 3048488"/>
              <a:gd name="connsiteX3" fmla="*/ 1181338 w 3686986"/>
              <a:gd name="connsiteY3" fmla="*/ 345449 h 3048488"/>
              <a:gd name="connsiteX4" fmla="*/ 1295638 w 3686986"/>
              <a:gd name="connsiteY4" fmla="*/ 219719 h 3048488"/>
              <a:gd name="connsiteX5" fmla="*/ 1387078 w 3686986"/>
              <a:gd name="connsiteY5" fmla="*/ 562619 h 3048488"/>
              <a:gd name="connsiteX6" fmla="*/ 1501378 w 3686986"/>
              <a:gd name="connsiteY6" fmla="*/ 391169 h 3048488"/>
              <a:gd name="connsiteX7" fmla="*/ 1649968 w 3686986"/>
              <a:gd name="connsiteY7" fmla="*/ 562619 h 3048488"/>
              <a:gd name="connsiteX8" fmla="*/ 1558528 w 3686986"/>
              <a:gd name="connsiteY8" fmla="*/ 814079 h 3048488"/>
              <a:gd name="connsiteX9" fmla="*/ 1604248 w 3686986"/>
              <a:gd name="connsiteY9" fmla="*/ 996959 h 3048488"/>
              <a:gd name="connsiteX10" fmla="*/ 1615678 w 3686986"/>
              <a:gd name="connsiteY10" fmla="*/ 1248419 h 3048488"/>
              <a:gd name="connsiteX11" fmla="*/ 1798558 w 3686986"/>
              <a:gd name="connsiteY11" fmla="*/ 1362719 h 3048488"/>
              <a:gd name="connsiteX12" fmla="*/ 2118598 w 3686986"/>
              <a:gd name="connsiteY12" fmla="*/ 1134119 h 3048488"/>
              <a:gd name="connsiteX13" fmla="*/ 2895838 w 3686986"/>
              <a:gd name="connsiteY13" fmla="*/ 1122689 h 3048488"/>
              <a:gd name="connsiteX14" fmla="*/ 2964418 w 3686986"/>
              <a:gd name="connsiteY14" fmla="*/ 1454159 h 3048488"/>
              <a:gd name="connsiteX15" fmla="*/ 3101578 w 3686986"/>
              <a:gd name="connsiteY15" fmla="*/ 1751339 h 3048488"/>
              <a:gd name="connsiteX16" fmla="*/ 3398758 w 3686986"/>
              <a:gd name="connsiteY16" fmla="*/ 2059949 h 3048488"/>
              <a:gd name="connsiteX17" fmla="*/ 3650218 w 3686986"/>
              <a:gd name="connsiteY17" fmla="*/ 2322839 h 3048488"/>
              <a:gd name="connsiteX18" fmla="*/ 3661648 w 3686986"/>
              <a:gd name="connsiteY18" fmla="*/ 2471429 h 3048488"/>
              <a:gd name="connsiteX19" fmla="*/ 3421618 w 3686986"/>
              <a:gd name="connsiteY19" fmla="*/ 2562869 h 3048488"/>
              <a:gd name="connsiteX20" fmla="*/ 3090148 w 3686986"/>
              <a:gd name="connsiteY20" fmla="*/ 2540009 h 3048488"/>
              <a:gd name="connsiteX21" fmla="*/ 3044428 w 3686986"/>
              <a:gd name="connsiteY21" fmla="*/ 2642879 h 3048488"/>
              <a:gd name="connsiteX22" fmla="*/ 3238738 w 3686986"/>
              <a:gd name="connsiteY22" fmla="*/ 2734319 h 3048488"/>
              <a:gd name="connsiteX23" fmla="*/ 3615928 w 3686986"/>
              <a:gd name="connsiteY23" fmla="*/ 2711459 h 3048488"/>
              <a:gd name="connsiteX24" fmla="*/ 3604498 w 3686986"/>
              <a:gd name="connsiteY24" fmla="*/ 2837189 h 3048488"/>
              <a:gd name="connsiteX25" fmla="*/ 3593068 w 3686986"/>
              <a:gd name="connsiteY25" fmla="*/ 2860049 h 3048488"/>
              <a:gd name="connsiteX26" fmla="*/ 255508 w 3686986"/>
              <a:gd name="connsiteY26" fmla="*/ 2848619 h 3048488"/>
              <a:gd name="connsiteX27" fmla="*/ 301228 w 3686986"/>
              <a:gd name="connsiteY27" fmla="*/ 219719 h 3048488"/>
              <a:gd name="connsiteX0" fmla="*/ 269650 w 3655408"/>
              <a:gd name="connsiteY0" fmla="*/ 107104 h 2935873"/>
              <a:gd name="connsiteX1" fmla="*/ 829720 w 3655408"/>
              <a:gd name="connsiteY1" fmla="*/ 27094 h 2935873"/>
              <a:gd name="connsiteX2" fmla="*/ 1138330 w 3655408"/>
              <a:gd name="connsiteY2" fmla="*/ 15664 h 2935873"/>
              <a:gd name="connsiteX3" fmla="*/ 1149760 w 3655408"/>
              <a:gd name="connsiteY3" fmla="*/ 232834 h 2935873"/>
              <a:gd name="connsiteX4" fmla="*/ 1264060 w 3655408"/>
              <a:gd name="connsiteY4" fmla="*/ 107104 h 2935873"/>
              <a:gd name="connsiteX5" fmla="*/ 1355500 w 3655408"/>
              <a:gd name="connsiteY5" fmla="*/ 450004 h 2935873"/>
              <a:gd name="connsiteX6" fmla="*/ 1469800 w 3655408"/>
              <a:gd name="connsiteY6" fmla="*/ 278554 h 2935873"/>
              <a:gd name="connsiteX7" fmla="*/ 1618390 w 3655408"/>
              <a:gd name="connsiteY7" fmla="*/ 450004 h 2935873"/>
              <a:gd name="connsiteX8" fmla="*/ 1526950 w 3655408"/>
              <a:gd name="connsiteY8" fmla="*/ 701464 h 2935873"/>
              <a:gd name="connsiteX9" fmla="*/ 1572670 w 3655408"/>
              <a:gd name="connsiteY9" fmla="*/ 884344 h 2935873"/>
              <a:gd name="connsiteX10" fmla="*/ 1584100 w 3655408"/>
              <a:gd name="connsiteY10" fmla="*/ 1135804 h 2935873"/>
              <a:gd name="connsiteX11" fmla="*/ 1766980 w 3655408"/>
              <a:gd name="connsiteY11" fmla="*/ 1250104 h 2935873"/>
              <a:gd name="connsiteX12" fmla="*/ 2087020 w 3655408"/>
              <a:gd name="connsiteY12" fmla="*/ 1021504 h 2935873"/>
              <a:gd name="connsiteX13" fmla="*/ 2864260 w 3655408"/>
              <a:gd name="connsiteY13" fmla="*/ 1010074 h 2935873"/>
              <a:gd name="connsiteX14" fmla="*/ 2932840 w 3655408"/>
              <a:gd name="connsiteY14" fmla="*/ 1341544 h 2935873"/>
              <a:gd name="connsiteX15" fmla="*/ 3070000 w 3655408"/>
              <a:gd name="connsiteY15" fmla="*/ 1638724 h 2935873"/>
              <a:gd name="connsiteX16" fmla="*/ 3367180 w 3655408"/>
              <a:gd name="connsiteY16" fmla="*/ 1947334 h 2935873"/>
              <a:gd name="connsiteX17" fmla="*/ 3618640 w 3655408"/>
              <a:gd name="connsiteY17" fmla="*/ 2210224 h 2935873"/>
              <a:gd name="connsiteX18" fmla="*/ 3630070 w 3655408"/>
              <a:gd name="connsiteY18" fmla="*/ 2358814 h 2935873"/>
              <a:gd name="connsiteX19" fmla="*/ 3390040 w 3655408"/>
              <a:gd name="connsiteY19" fmla="*/ 2450254 h 2935873"/>
              <a:gd name="connsiteX20" fmla="*/ 3058570 w 3655408"/>
              <a:gd name="connsiteY20" fmla="*/ 2427394 h 2935873"/>
              <a:gd name="connsiteX21" fmla="*/ 3012850 w 3655408"/>
              <a:gd name="connsiteY21" fmla="*/ 2530264 h 2935873"/>
              <a:gd name="connsiteX22" fmla="*/ 3207160 w 3655408"/>
              <a:gd name="connsiteY22" fmla="*/ 2621704 h 2935873"/>
              <a:gd name="connsiteX23" fmla="*/ 3584350 w 3655408"/>
              <a:gd name="connsiteY23" fmla="*/ 2598844 h 2935873"/>
              <a:gd name="connsiteX24" fmla="*/ 3572920 w 3655408"/>
              <a:gd name="connsiteY24" fmla="*/ 2724574 h 2935873"/>
              <a:gd name="connsiteX25" fmla="*/ 3561490 w 3655408"/>
              <a:gd name="connsiteY25" fmla="*/ 2747434 h 2935873"/>
              <a:gd name="connsiteX26" fmla="*/ 223930 w 3655408"/>
              <a:gd name="connsiteY26" fmla="*/ 2736004 h 2935873"/>
              <a:gd name="connsiteX27" fmla="*/ 269650 w 3655408"/>
              <a:gd name="connsiteY27" fmla="*/ 107104 h 2935873"/>
              <a:gd name="connsiteX0" fmla="*/ 46884 w 3432642"/>
              <a:gd name="connsiteY0" fmla="*/ 107104 h 2747467"/>
              <a:gd name="connsiteX1" fmla="*/ 606954 w 3432642"/>
              <a:gd name="connsiteY1" fmla="*/ 27094 h 2747467"/>
              <a:gd name="connsiteX2" fmla="*/ 915564 w 3432642"/>
              <a:gd name="connsiteY2" fmla="*/ 15664 h 2747467"/>
              <a:gd name="connsiteX3" fmla="*/ 926994 w 3432642"/>
              <a:gd name="connsiteY3" fmla="*/ 232834 h 2747467"/>
              <a:gd name="connsiteX4" fmla="*/ 1041294 w 3432642"/>
              <a:gd name="connsiteY4" fmla="*/ 107104 h 2747467"/>
              <a:gd name="connsiteX5" fmla="*/ 1132734 w 3432642"/>
              <a:gd name="connsiteY5" fmla="*/ 450004 h 2747467"/>
              <a:gd name="connsiteX6" fmla="*/ 1247034 w 3432642"/>
              <a:gd name="connsiteY6" fmla="*/ 278554 h 2747467"/>
              <a:gd name="connsiteX7" fmla="*/ 1395624 w 3432642"/>
              <a:gd name="connsiteY7" fmla="*/ 450004 h 2747467"/>
              <a:gd name="connsiteX8" fmla="*/ 1304184 w 3432642"/>
              <a:gd name="connsiteY8" fmla="*/ 701464 h 2747467"/>
              <a:gd name="connsiteX9" fmla="*/ 1349904 w 3432642"/>
              <a:gd name="connsiteY9" fmla="*/ 884344 h 2747467"/>
              <a:gd name="connsiteX10" fmla="*/ 1361334 w 3432642"/>
              <a:gd name="connsiteY10" fmla="*/ 1135804 h 2747467"/>
              <a:gd name="connsiteX11" fmla="*/ 1544214 w 3432642"/>
              <a:gd name="connsiteY11" fmla="*/ 1250104 h 2747467"/>
              <a:gd name="connsiteX12" fmla="*/ 1864254 w 3432642"/>
              <a:gd name="connsiteY12" fmla="*/ 1021504 h 2747467"/>
              <a:gd name="connsiteX13" fmla="*/ 2641494 w 3432642"/>
              <a:gd name="connsiteY13" fmla="*/ 1010074 h 2747467"/>
              <a:gd name="connsiteX14" fmla="*/ 2710074 w 3432642"/>
              <a:gd name="connsiteY14" fmla="*/ 1341544 h 2747467"/>
              <a:gd name="connsiteX15" fmla="*/ 2847234 w 3432642"/>
              <a:gd name="connsiteY15" fmla="*/ 1638724 h 2747467"/>
              <a:gd name="connsiteX16" fmla="*/ 3144414 w 3432642"/>
              <a:gd name="connsiteY16" fmla="*/ 1947334 h 2747467"/>
              <a:gd name="connsiteX17" fmla="*/ 3395874 w 3432642"/>
              <a:gd name="connsiteY17" fmla="*/ 2210224 h 2747467"/>
              <a:gd name="connsiteX18" fmla="*/ 3407304 w 3432642"/>
              <a:gd name="connsiteY18" fmla="*/ 2358814 h 2747467"/>
              <a:gd name="connsiteX19" fmla="*/ 3167274 w 3432642"/>
              <a:gd name="connsiteY19" fmla="*/ 2450254 h 2747467"/>
              <a:gd name="connsiteX20" fmla="*/ 2835804 w 3432642"/>
              <a:gd name="connsiteY20" fmla="*/ 2427394 h 2747467"/>
              <a:gd name="connsiteX21" fmla="*/ 2790084 w 3432642"/>
              <a:gd name="connsiteY21" fmla="*/ 2530264 h 2747467"/>
              <a:gd name="connsiteX22" fmla="*/ 2984394 w 3432642"/>
              <a:gd name="connsiteY22" fmla="*/ 2621704 h 2747467"/>
              <a:gd name="connsiteX23" fmla="*/ 3361584 w 3432642"/>
              <a:gd name="connsiteY23" fmla="*/ 2598844 h 2747467"/>
              <a:gd name="connsiteX24" fmla="*/ 3350154 w 3432642"/>
              <a:gd name="connsiteY24" fmla="*/ 2724574 h 2747467"/>
              <a:gd name="connsiteX25" fmla="*/ 3338724 w 3432642"/>
              <a:gd name="connsiteY25" fmla="*/ 2747434 h 2747467"/>
              <a:gd name="connsiteX26" fmla="*/ 1164 w 3432642"/>
              <a:gd name="connsiteY26" fmla="*/ 2736004 h 2747467"/>
              <a:gd name="connsiteX27" fmla="*/ 46884 w 3432642"/>
              <a:gd name="connsiteY27" fmla="*/ 107104 h 2747467"/>
              <a:gd name="connsiteX0" fmla="*/ 46884 w 3432642"/>
              <a:gd name="connsiteY0" fmla="*/ 107104 h 2747467"/>
              <a:gd name="connsiteX1" fmla="*/ 606954 w 3432642"/>
              <a:gd name="connsiteY1" fmla="*/ 27094 h 2747467"/>
              <a:gd name="connsiteX2" fmla="*/ 915564 w 3432642"/>
              <a:gd name="connsiteY2" fmla="*/ 15664 h 2747467"/>
              <a:gd name="connsiteX3" fmla="*/ 926994 w 3432642"/>
              <a:gd name="connsiteY3" fmla="*/ 232834 h 2747467"/>
              <a:gd name="connsiteX4" fmla="*/ 1041294 w 3432642"/>
              <a:gd name="connsiteY4" fmla="*/ 107104 h 2747467"/>
              <a:gd name="connsiteX5" fmla="*/ 1132734 w 3432642"/>
              <a:gd name="connsiteY5" fmla="*/ 450004 h 2747467"/>
              <a:gd name="connsiteX6" fmla="*/ 1247034 w 3432642"/>
              <a:gd name="connsiteY6" fmla="*/ 278554 h 2747467"/>
              <a:gd name="connsiteX7" fmla="*/ 1243224 w 3432642"/>
              <a:gd name="connsiteY7" fmla="*/ 540491 h 2747467"/>
              <a:gd name="connsiteX8" fmla="*/ 1304184 w 3432642"/>
              <a:gd name="connsiteY8" fmla="*/ 701464 h 2747467"/>
              <a:gd name="connsiteX9" fmla="*/ 1349904 w 3432642"/>
              <a:gd name="connsiteY9" fmla="*/ 884344 h 2747467"/>
              <a:gd name="connsiteX10" fmla="*/ 1361334 w 3432642"/>
              <a:gd name="connsiteY10" fmla="*/ 1135804 h 2747467"/>
              <a:gd name="connsiteX11" fmla="*/ 1544214 w 3432642"/>
              <a:gd name="connsiteY11" fmla="*/ 1250104 h 2747467"/>
              <a:gd name="connsiteX12" fmla="*/ 1864254 w 3432642"/>
              <a:gd name="connsiteY12" fmla="*/ 1021504 h 2747467"/>
              <a:gd name="connsiteX13" fmla="*/ 2641494 w 3432642"/>
              <a:gd name="connsiteY13" fmla="*/ 1010074 h 2747467"/>
              <a:gd name="connsiteX14" fmla="*/ 2710074 w 3432642"/>
              <a:gd name="connsiteY14" fmla="*/ 1341544 h 2747467"/>
              <a:gd name="connsiteX15" fmla="*/ 2847234 w 3432642"/>
              <a:gd name="connsiteY15" fmla="*/ 1638724 h 2747467"/>
              <a:gd name="connsiteX16" fmla="*/ 3144414 w 3432642"/>
              <a:gd name="connsiteY16" fmla="*/ 1947334 h 2747467"/>
              <a:gd name="connsiteX17" fmla="*/ 3395874 w 3432642"/>
              <a:gd name="connsiteY17" fmla="*/ 2210224 h 2747467"/>
              <a:gd name="connsiteX18" fmla="*/ 3407304 w 3432642"/>
              <a:gd name="connsiteY18" fmla="*/ 2358814 h 2747467"/>
              <a:gd name="connsiteX19" fmla="*/ 3167274 w 3432642"/>
              <a:gd name="connsiteY19" fmla="*/ 2450254 h 2747467"/>
              <a:gd name="connsiteX20" fmla="*/ 2835804 w 3432642"/>
              <a:gd name="connsiteY20" fmla="*/ 2427394 h 2747467"/>
              <a:gd name="connsiteX21" fmla="*/ 2790084 w 3432642"/>
              <a:gd name="connsiteY21" fmla="*/ 2530264 h 2747467"/>
              <a:gd name="connsiteX22" fmla="*/ 2984394 w 3432642"/>
              <a:gd name="connsiteY22" fmla="*/ 2621704 h 2747467"/>
              <a:gd name="connsiteX23" fmla="*/ 3361584 w 3432642"/>
              <a:gd name="connsiteY23" fmla="*/ 2598844 h 2747467"/>
              <a:gd name="connsiteX24" fmla="*/ 3350154 w 3432642"/>
              <a:gd name="connsiteY24" fmla="*/ 2724574 h 2747467"/>
              <a:gd name="connsiteX25" fmla="*/ 3338724 w 3432642"/>
              <a:gd name="connsiteY25" fmla="*/ 2747434 h 2747467"/>
              <a:gd name="connsiteX26" fmla="*/ 1164 w 3432642"/>
              <a:gd name="connsiteY26" fmla="*/ 2736004 h 2747467"/>
              <a:gd name="connsiteX27" fmla="*/ 46884 w 3432642"/>
              <a:gd name="connsiteY27" fmla="*/ 107104 h 2747467"/>
              <a:gd name="connsiteX0" fmla="*/ 46884 w 3432642"/>
              <a:gd name="connsiteY0" fmla="*/ 107104 h 2747467"/>
              <a:gd name="connsiteX1" fmla="*/ 606954 w 3432642"/>
              <a:gd name="connsiteY1" fmla="*/ 27094 h 2747467"/>
              <a:gd name="connsiteX2" fmla="*/ 915564 w 3432642"/>
              <a:gd name="connsiteY2" fmla="*/ 15664 h 2747467"/>
              <a:gd name="connsiteX3" fmla="*/ 926994 w 3432642"/>
              <a:gd name="connsiteY3" fmla="*/ 232834 h 2747467"/>
              <a:gd name="connsiteX4" fmla="*/ 1041294 w 3432642"/>
              <a:gd name="connsiteY4" fmla="*/ 107104 h 2747467"/>
              <a:gd name="connsiteX5" fmla="*/ 1132734 w 3432642"/>
              <a:gd name="connsiteY5" fmla="*/ 450004 h 2747467"/>
              <a:gd name="connsiteX6" fmla="*/ 1247034 w 3432642"/>
              <a:gd name="connsiteY6" fmla="*/ 278554 h 2747467"/>
              <a:gd name="connsiteX7" fmla="*/ 1243224 w 3432642"/>
              <a:gd name="connsiteY7" fmla="*/ 540491 h 2747467"/>
              <a:gd name="connsiteX8" fmla="*/ 1518497 w 3432642"/>
              <a:gd name="connsiteY8" fmla="*/ 415714 h 2747467"/>
              <a:gd name="connsiteX9" fmla="*/ 1349904 w 3432642"/>
              <a:gd name="connsiteY9" fmla="*/ 884344 h 2747467"/>
              <a:gd name="connsiteX10" fmla="*/ 1361334 w 3432642"/>
              <a:gd name="connsiteY10" fmla="*/ 1135804 h 2747467"/>
              <a:gd name="connsiteX11" fmla="*/ 1544214 w 3432642"/>
              <a:gd name="connsiteY11" fmla="*/ 1250104 h 2747467"/>
              <a:gd name="connsiteX12" fmla="*/ 1864254 w 3432642"/>
              <a:gd name="connsiteY12" fmla="*/ 1021504 h 2747467"/>
              <a:gd name="connsiteX13" fmla="*/ 2641494 w 3432642"/>
              <a:gd name="connsiteY13" fmla="*/ 1010074 h 2747467"/>
              <a:gd name="connsiteX14" fmla="*/ 2710074 w 3432642"/>
              <a:gd name="connsiteY14" fmla="*/ 1341544 h 2747467"/>
              <a:gd name="connsiteX15" fmla="*/ 2847234 w 3432642"/>
              <a:gd name="connsiteY15" fmla="*/ 1638724 h 2747467"/>
              <a:gd name="connsiteX16" fmla="*/ 3144414 w 3432642"/>
              <a:gd name="connsiteY16" fmla="*/ 1947334 h 2747467"/>
              <a:gd name="connsiteX17" fmla="*/ 3395874 w 3432642"/>
              <a:gd name="connsiteY17" fmla="*/ 2210224 h 2747467"/>
              <a:gd name="connsiteX18" fmla="*/ 3407304 w 3432642"/>
              <a:gd name="connsiteY18" fmla="*/ 2358814 h 2747467"/>
              <a:gd name="connsiteX19" fmla="*/ 3167274 w 3432642"/>
              <a:gd name="connsiteY19" fmla="*/ 2450254 h 2747467"/>
              <a:gd name="connsiteX20" fmla="*/ 2835804 w 3432642"/>
              <a:gd name="connsiteY20" fmla="*/ 2427394 h 2747467"/>
              <a:gd name="connsiteX21" fmla="*/ 2790084 w 3432642"/>
              <a:gd name="connsiteY21" fmla="*/ 2530264 h 2747467"/>
              <a:gd name="connsiteX22" fmla="*/ 2984394 w 3432642"/>
              <a:gd name="connsiteY22" fmla="*/ 2621704 h 2747467"/>
              <a:gd name="connsiteX23" fmla="*/ 3361584 w 3432642"/>
              <a:gd name="connsiteY23" fmla="*/ 2598844 h 2747467"/>
              <a:gd name="connsiteX24" fmla="*/ 3350154 w 3432642"/>
              <a:gd name="connsiteY24" fmla="*/ 2724574 h 2747467"/>
              <a:gd name="connsiteX25" fmla="*/ 3338724 w 3432642"/>
              <a:gd name="connsiteY25" fmla="*/ 2747434 h 2747467"/>
              <a:gd name="connsiteX26" fmla="*/ 1164 w 3432642"/>
              <a:gd name="connsiteY26" fmla="*/ 2736004 h 2747467"/>
              <a:gd name="connsiteX27" fmla="*/ 46884 w 3432642"/>
              <a:gd name="connsiteY27" fmla="*/ 107104 h 2747467"/>
              <a:gd name="connsiteX0" fmla="*/ 46884 w 3432642"/>
              <a:gd name="connsiteY0" fmla="*/ 107104 h 2747467"/>
              <a:gd name="connsiteX1" fmla="*/ 606954 w 3432642"/>
              <a:gd name="connsiteY1" fmla="*/ 27094 h 2747467"/>
              <a:gd name="connsiteX2" fmla="*/ 915564 w 3432642"/>
              <a:gd name="connsiteY2" fmla="*/ 15664 h 2747467"/>
              <a:gd name="connsiteX3" fmla="*/ 926994 w 3432642"/>
              <a:gd name="connsiteY3" fmla="*/ 232834 h 2747467"/>
              <a:gd name="connsiteX4" fmla="*/ 1041294 w 3432642"/>
              <a:gd name="connsiteY4" fmla="*/ 107104 h 2747467"/>
              <a:gd name="connsiteX5" fmla="*/ 1132734 w 3432642"/>
              <a:gd name="connsiteY5" fmla="*/ 450004 h 2747467"/>
              <a:gd name="connsiteX6" fmla="*/ 1247034 w 3432642"/>
              <a:gd name="connsiteY6" fmla="*/ 278554 h 2747467"/>
              <a:gd name="connsiteX7" fmla="*/ 1243224 w 3432642"/>
              <a:gd name="connsiteY7" fmla="*/ 540491 h 2747467"/>
              <a:gd name="connsiteX8" fmla="*/ 1518497 w 3432642"/>
              <a:gd name="connsiteY8" fmla="*/ 415714 h 2747467"/>
              <a:gd name="connsiteX9" fmla="*/ 1349904 w 3432642"/>
              <a:gd name="connsiteY9" fmla="*/ 884344 h 2747467"/>
              <a:gd name="connsiteX10" fmla="*/ 1408959 w 3432642"/>
              <a:gd name="connsiteY10" fmla="*/ 1131041 h 2747467"/>
              <a:gd name="connsiteX11" fmla="*/ 1544214 w 3432642"/>
              <a:gd name="connsiteY11" fmla="*/ 1250104 h 2747467"/>
              <a:gd name="connsiteX12" fmla="*/ 1864254 w 3432642"/>
              <a:gd name="connsiteY12" fmla="*/ 1021504 h 2747467"/>
              <a:gd name="connsiteX13" fmla="*/ 2641494 w 3432642"/>
              <a:gd name="connsiteY13" fmla="*/ 1010074 h 2747467"/>
              <a:gd name="connsiteX14" fmla="*/ 2710074 w 3432642"/>
              <a:gd name="connsiteY14" fmla="*/ 1341544 h 2747467"/>
              <a:gd name="connsiteX15" fmla="*/ 2847234 w 3432642"/>
              <a:gd name="connsiteY15" fmla="*/ 1638724 h 2747467"/>
              <a:gd name="connsiteX16" fmla="*/ 3144414 w 3432642"/>
              <a:gd name="connsiteY16" fmla="*/ 1947334 h 2747467"/>
              <a:gd name="connsiteX17" fmla="*/ 3395874 w 3432642"/>
              <a:gd name="connsiteY17" fmla="*/ 2210224 h 2747467"/>
              <a:gd name="connsiteX18" fmla="*/ 3407304 w 3432642"/>
              <a:gd name="connsiteY18" fmla="*/ 2358814 h 2747467"/>
              <a:gd name="connsiteX19" fmla="*/ 3167274 w 3432642"/>
              <a:gd name="connsiteY19" fmla="*/ 2450254 h 2747467"/>
              <a:gd name="connsiteX20" fmla="*/ 2835804 w 3432642"/>
              <a:gd name="connsiteY20" fmla="*/ 2427394 h 2747467"/>
              <a:gd name="connsiteX21" fmla="*/ 2790084 w 3432642"/>
              <a:gd name="connsiteY21" fmla="*/ 2530264 h 2747467"/>
              <a:gd name="connsiteX22" fmla="*/ 2984394 w 3432642"/>
              <a:gd name="connsiteY22" fmla="*/ 2621704 h 2747467"/>
              <a:gd name="connsiteX23" fmla="*/ 3361584 w 3432642"/>
              <a:gd name="connsiteY23" fmla="*/ 2598844 h 2747467"/>
              <a:gd name="connsiteX24" fmla="*/ 3350154 w 3432642"/>
              <a:gd name="connsiteY24" fmla="*/ 2724574 h 2747467"/>
              <a:gd name="connsiteX25" fmla="*/ 3338724 w 3432642"/>
              <a:gd name="connsiteY25" fmla="*/ 2747434 h 2747467"/>
              <a:gd name="connsiteX26" fmla="*/ 1164 w 3432642"/>
              <a:gd name="connsiteY26" fmla="*/ 2736004 h 2747467"/>
              <a:gd name="connsiteX27" fmla="*/ 46884 w 3432642"/>
              <a:gd name="connsiteY27" fmla="*/ 107104 h 2747467"/>
              <a:gd name="connsiteX0" fmla="*/ 46884 w 3432642"/>
              <a:gd name="connsiteY0" fmla="*/ 107104 h 2747467"/>
              <a:gd name="connsiteX1" fmla="*/ 606954 w 3432642"/>
              <a:gd name="connsiteY1" fmla="*/ 27094 h 2747467"/>
              <a:gd name="connsiteX2" fmla="*/ 915564 w 3432642"/>
              <a:gd name="connsiteY2" fmla="*/ 15664 h 2747467"/>
              <a:gd name="connsiteX3" fmla="*/ 926994 w 3432642"/>
              <a:gd name="connsiteY3" fmla="*/ 232834 h 2747467"/>
              <a:gd name="connsiteX4" fmla="*/ 1041294 w 3432642"/>
              <a:gd name="connsiteY4" fmla="*/ 107104 h 2747467"/>
              <a:gd name="connsiteX5" fmla="*/ 1132734 w 3432642"/>
              <a:gd name="connsiteY5" fmla="*/ 450004 h 2747467"/>
              <a:gd name="connsiteX6" fmla="*/ 1247034 w 3432642"/>
              <a:gd name="connsiteY6" fmla="*/ 278554 h 2747467"/>
              <a:gd name="connsiteX7" fmla="*/ 1243224 w 3432642"/>
              <a:gd name="connsiteY7" fmla="*/ 540491 h 2747467"/>
              <a:gd name="connsiteX8" fmla="*/ 1518497 w 3432642"/>
              <a:gd name="connsiteY8" fmla="*/ 415714 h 2747467"/>
              <a:gd name="connsiteX9" fmla="*/ 1349904 w 3432642"/>
              <a:gd name="connsiteY9" fmla="*/ 884344 h 2747467"/>
              <a:gd name="connsiteX10" fmla="*/ 978429 w 3432642"/>
              <a:gd name="connsiteY10" fmla="*/ 1232007 h 2747467"/>
              <a:gd name="connsiteX11" fmla="*/ 1408959 w 3432642"/>
              <a:gd name="connsiteY11" fmla="*/ 1131041 h 2747467"/>
              <a:gd name="connsiteX12" fmla="*/ 1544214 w 3432642"/>
              <a:gd name="connsiteY12" fmla="*/ 1250104 h 2747467"/>
              <a:gd name="connsiteX13" fmla="*/ 1864254 w 3432642"/>
              <a:gd name="connsiteY13" fmla="*/ 1021504 h 2747467"/>
              <a:gd name="connsiteX14" fmla="*/ 2641494 w 3432642"/>
              <a:gd name="connsiteY14" fmla="*/ 1010074 h 2747467"/>
              <a:gd name="connsiteX15" fmla="*/ 2710074 w 3432642"/>
              <a:gd name="connsiteY15" fmla="*/ 1341544 h 2747467"/>
              <a:gd name="connsiteX16" fmla="*/ 2847234 w 3432642"/>
              <a:gd name="connsiteY16" fmla="*/ 1638724 h 2747467"/>
              <a:gd name="connsiteX17" fmla="*/ 3144414 w 3432642"/>
              <a:gd name="connsiteY17" fmla="*/ 1947334 h 2747467"/>
              <a:gd name="connsiteX18" fmla="*/ 3395874 w 3432642"/>
              <a:gd name="connsiteY18" fmla="*/ 2210224 h 2747467"/>
              <a:gd name="connsiteX19" fmla="*/ 3407304 w 3432642"/>
              <a:gd name="connsiteY19" fmla="*/ 2358814 h 2747467"/>
              <a:gd name="connsiteX20" fmla="*/ 3167274 w 3432642"/>
              <a:gd name="connsiteY20" fmla="*/ 2450254 h 2747467"/>
              <a:gd name="connsiteX21" fmla="*/ 2835804 w 3432642"/>
              <a:gd name="connsiteY21" fmla="*/ 2427394 h 2747467"/>
              <a:gd name="connsiteX22" fmla="*/ 2790084 w 3432642"/>
              <a:gd name="connsiteY22" fmla="*/ 2530264 h 2747467"/>
              <a:gd name="connsiteX23" fmla="*/ 2984394 w 3432642"/>
              <a:gd name="connsiteY23" fmla="*/ 2621704 h 2747467"/>
              <a:gd name="connsiteX24" fmla="*/ 3361584 w 3432642"/>
              <a:gd name="connsiteY24" fmla="*/ 2598844 h 2747467"/>
              <a:gd name="connsiteX25" fmla="*/ 3350154 w 3432642"/>
              <a:gd name="connsiteY25" fmla="*/ 2724574 h 2747467"/>
              <a:gd name="connsiteX26" fmla="*/ 3338724 w 3432642"/>
              <a:gd name="connsiteY26" fmla="*/ 2747434 h 2747467"/>
              <a:gd name="connsiteX27" fmla="*/ 1164 w 3432642"/>
              <a:gd name="connsiteY27" fmla="*/ 2736004 h 2747467"/>
              <a:gd name="connsiteX28" fmla="*/ 46884 w 3432642"/>
              <a:gd name="connsiteY28" fmla="*/ 107104 h 2747467"/>
              <a:gd name="connsiteX0" fmla="*/ 46884 w 3432642"/>
              <a:gd name="connsiteY0" fmla="*/ 107104 h 2747467"/>
              <a:gd name="connsiteX1" fmla="*/ 606954 w 3432642"/>
              <a:gd name="connsiteY1" fmla="*/ 27094 h 2747467"/>
              <a:gd name="connsiteX2" fmla="*/ 915564 w 3432642"/>
              <a:gd name="connsiteY2" fmla="*/ 15664 h 2747467"/>
              <a:gd name="connsiteX3" fmla="*/ 926994 w 3432642"/>
              <a:gd name="connsiteY3" fmla="*/ 232834 h 2747467"/>
              <a:gd name="connsiteX4" fmla="*/ 1041294 w 3432642"/>
              <a:gd name="connsiteY4" fmla="*/ 107104 h 2747467"/>
              <a:gd name="connsiteX5" fmla="*/ 1132734 w 3432642"/>
              <a:gd name="connsiteY5" fmla="*/ 450004 h 2747467"/>
              <a:gd name="connsiteX6" fmla="*/ 1247034 w 3432642"/>
              <a:gd name="connsiteY6" fmla="*/ 278554 h 2747467"/>
              <a:gd name="connsiteX7" fmla="*/ 1243224 w 3432642"/>
              <a:gd name="connsiteY7" fmla="*/ 540491 h 2747467"/>
              <a:gd name="connsiteX8" fmla="*/ 1518497 w 3432642"/>
              <a:gd name="connsiteY8" fmla="*/ 415714 h 2747467"/>
              <a:gd name="connsiteX9" fmla="*/ 1349904 w 3432642"/>
              <a:gd name="connsiteY9" fmla="*/ 884344 h 2747467"/>
              <a:gd name="connsiteX10" fmla="*/ 1111779 w 3432642"/>
              <a:gd name="connsiteY10" fmla="*/ 1022457 h 2747467"/>
              <a:gd name="connsiteX11" fmla="*/ 978429 w 3432642"/>
              <a:gd name="connsiteY11" fmla="*/ 1232007 h 2747467"/>
              <a:gd name="connsiteX12" fmla="*/ 1408959 w 3432642"/>
              <a:gd name="connsiteY12" fmla="*/ 1131041 h 2747467"/>
              <a:gd name="connsiteX13" fmla="*/ 1544214 w 3432642"/>
              <a:gd name="connsiteY13" fmla="*/ 1250104 h 2747467"/>
              <a:gd name="connsiteX14" fmla="*/ 1864254 w 3432642"/>
              <a:gd name="connsiteY14" fmla="*/ 1021504 h 2747467"/>
              <a:gd name="connsiteX15" fmla="*/ 2641494 w 3432642"/>
              <a:gd name="connsiteY15" fmla="*/ 1010074 h 2747467"/>
              <a:gd name="connsiteX16" fmla="*/ 2710074 w 3432642"/>
              <a:gd name="connsiteY16" fmla="*/ 1341544 h 2747467"/>
              <a:gd name="connsiteX17" fmla="*/ 2847234 w 3432642"/>
              <a:gd name="connsiteY17" fmla="*/ 1638724 h 2747467"/>
              <a:gd name="connsiteX18" fmla="*/ 3144414 w 3432642"/>
              <a:gd name="connsiteY18" fmla="*/ 1947334 h 2747467"/>
              <a:gd name="connsiteX19" fmla="*/ 3395874 w 3432642"/>
              <a:gd name="connsiteY19" fmla="*/ 2210224 h 2747467"/>
              <a:gd name="connsiteX20" fmla="*/ 3407304 w 3432642"/>
              <a:gd name="connsiteY20" fmla="*/ 2358814 h 2747467"/>
              <a:gd name="connsiteX21" fmla="*/ 3167274 w 3432642"/>
              <a:gd name="connsiteY21" fmla="*/ 2450254 h 2747467"/>
              <a:gd name="connsiteX22" fmla="*/ 2835804 w 3432642"/>
              <a:gd name="connsiteY22" fmla="*/ 2427394 h 2747467"/>
              <a:gd name="connsiteX23" fmla="*/ 2790084 w 3432642"/>
              <a:gd name="connsiteY23" fmla="*/ 2530264 h 2747467"/>
              <a:gd name="connsiteX24" fmla="*/ 2984394 w 3432642"/>
              <a:gd name="connsiteY24" fmla="*/ 2621704 h 2747467"/>
              <a:gd name="connsiteX25" fmla="*/ 3361584 w 3432642"/>
              <a:gd name="connsiteY25" fmla="*/ 2598844 h 2747467"/>
              <a:gd name="connsiteX26" fmla="*/ 3350154 w 3432642"/>
              <a:gd name="connsiteY26" fmla="*/ 2724574 h 2747467"/>
              <a:gd name="connsiteX27" fmla="*/ 3338724 w 3432642"/>
              <a:gd name="connsiteY27" fmla="*/ 2747434 h 2747467"/>
              <a:gd name="connsiteX28" fmla="*/ 1164 w 3432642"/>
              <a:gd name="connsiteY28" fmla="*/ 2736004 h 2747467"/>
              <a:gd name="connsiteX29" fmla="*/ 46884 w 3432642"/>
              <a:gd name="connsiteY29" fmla="*/ 107104 h 2747467"/>
              <a:gd name="connsiteX0" fmla="*/ 46884 w 3432642"/>
              <a:gd name="connsiteY0" fmla="*/ 107104 h 2747467"/>
              <a:gd name="connsiteX1" fmla="*/ 606954 w 3432642"/>
              <a:gd name="connsiteY1" fmla="*/ 27094 h 2747467"/>
              <a:gd name="connsiteX2" fmla="*/ 915564 w 3432642"/>
              <a:gd name="connsiteY2" fmla="*/ 15664 h 2747467"/>
              <a:gd name="connsiteX3" fmla="*/ 926994 w 3432642"/>
              <a:gd name="connsiteY3" fmla="*/ 232834 h 2747467"/>
              <a:gd name="connsiteX4" fmla="*/ 1041294 w 3432642"/>
              <a:gd name="connsiteY4" fmla="*/ 107104 h 2747467"/>
              <a:gd name="connsiteX5" fmla="*/ 1132734 w 3432642"/>
              <a:gd name="connsiteY5" fmla="*/ 450004 h 2747467"/>
              <a:gd name="connsiteX6" fmla="*/ 1247034 w 3432642"/>
              <a:gd name="connsiteY6" fmla="*/ 278554 h 2747467"/>
              <a:gd name="connsiteX7" fmla="*/ 1243224 w 3432642"/>
              <a:gd name="connsiteY7" fmla="*/ 540491 h 2747467"/>
              <a:gd name="connsiteX8" fmla="*/ 1518497 w 3432642"/>
              <a:gd name="connsiteY8" fmla="*/ 415714 h 2747467"/>
              <a:gd name="connsiteX9" fmla="*/ 1349904 w 3432642"/>
              <a:gd name="connsiteY9" fmla="*/ 884344 h 2747467"/>
              <a:gd name="connsiteX10" fmla="*/ 1111779 w 3432642"/>
              <a:gd name="connsiteY10" fmla="*/ 1022457 h 2747467"/>
              <a:gd name="connsiteX11" fmla="*/ 978429 w 3432642"/>
              <a:gd name="connsiteY11" fmla="*/ 1232007 h 2747467"/>
              <a:gd name="connsiteX12" fmla="*/ 1273704 w 3432642"/>
              <a:gd name="connsiteY12" fmla="*/ 1108182 h 2747467"/>
              <a:gd name="connsiteX13" fmla="*/ 1408959 w 3432642"/>
              <a:gd name="connsiteY13" fmla="*/ 1131041 h 2747467"/>
              <a:gd name="connsiteX14" fmla="*/ 1544214 w 3432642"/>
              <a:gd name="connsiteY14" fmla="*/ 1250104 h 2747467"/>
              <a:gd name="connsiteX15" fmla="*/ 1864254 w 3432642"/>
              <a:gd name="connsiteY15" fmla="*/ 1021504 h 2747467"/>
              <a:gd name="connsiteX16" fmla="*/ 2641494 w 3432642"/>
              <a:gd name="connsiteY16" fmla="*/ 1010074 h 2747467"/>
              <a:gd name="connsiteX17" fmla="*/ 2710074 w 3432642"/>
              <a:gd name="connsiteY17" fmla="*/ 1341544 h 2747467"/>
              <a:gd name="connsiteX18" fmla="*/ 2847234 w 3432642"/>
              <a:gd name="connsiteY18" fmla="*/ 1638724 h 2747467"/>
              <a:gd name="connsiteX19" fmla="*/ 3144414 w 3432642"/>
              <a:gd name="connsiteY19" fmla="*/ 1947334 h 2747467"/>
              <a:gd name="connsiteX20" fmla="*/ 3395874 w 3432642"/>
              <a:gd name="connsiteY20" fmla="*/ 2210224 h 2747467"/>
              <a:gd name="connsiteX21" fmla="*/ 3407304 w 3432642"/>
              <a:gd name="connsiteY21" fmla="*/ 2358814 h 2747467"/>
              <a:gd name="connsiteX22" fmla="*/ 3167274 w 3432642"/>
              <a:gd name="connsiteY22" fmla="*/ 2450254 h 2747467"/>
              <a:gd name="connsiteX23" fmla="*/ 2835804 w 3432642"/>
              <a:gd name="connsiteY23" fmla="*/ 2427394 h 2747467"/>
              <a:gd name="connsiteX24" fmla="*/ 2790084 w 3432642"/>
              <a:gd name="connsiteY24" fmla="*/ 2530264 h 2747467"/>
              <a:gd name="connsiteX25" fmla="*/ 2984394 w 3432642"/>
              <a:gd name="connsiteY25" fmla="*/ 2621704 h 2747467"/>
              <a:gd name="connsiteX26" fmla="*/ 3361584 w 3432642"/>
              <a:gd name="connsiteY26" fmla="*/ 2598844 h 2747467"/>
              <a:gd name="connsiteX27" fmla="*/ 3350154 w 3432642"/>
              <a:gd name="connsiteY27" fmla="*/ 2724574 h 2747467"/>
              <a:gd name="connsiteX28" fmla="*/ 3338724 w 3432642"/>
              <a:gd name="connsiteY28" fmla="*/ 2747434 h 2747467"/>
              <a:gd name="connsiteX29" fmla="*/ 1164 w 3432642"/>
              <a:gd name="connsiteY29" fmla="*/ 2736004 h 2747467"/>
              <a:gd name="connsiteX30" fmla="*/ 46884 w 3432642"/>
              <a:gd name="connsiteY30" fmla="*/ 107104 h 2747467"/>
              <a:gd name="connsiteX0" fmla="*/ 46884 w 3432642"/>
              <a:gd name="connsiteY0" fmla="*/ 564898 h 3205261"/>
              <a:gd name="connsiteX1" fmla="*/ 606954 w 3432642"/>
              <a:gd name="connsiteY1" fmla="*/ 484888 h 3205261"/>
              <a:gd name="connsiteX2" fmla="*/ 1001289 w 3432642"/>
              <a:gd name="connsiteY2" fmla="*/ 1970 h 3205261"/>
              <a:gd name="connsiteX3" fmla="*/ 926994 w 3432642"/>
              <a:gd name="connsiteY3" fmla="*/ 690628 h 3205261"/>
              <a:gd name="connsiteX4" fmla="*/ 1041294 w 3432642"/>
              <a:gd name="connsiteY4" fmla="*/ 564898 h 3205261"/>
              <a:gd name="connsiteX5" fmla="*/ 1132734 w 3432642"/>
              <a:gd name="connsiteY5" fmla="*/ 907798 h 3205261"/>
              <a:gd name="connsiteX6" fmla="*/ 1247034 w 3432642"/>
              <a:gd name="connsiteY6" fmla="*/ 736348 h 3205261"/>
              <a:gd name="connsiteX7" fmla="*/ 1243224 w 3432642"/>
              <a:gd name="connsiteY7" fmla="*/ 998285 h 3205261"/>
              <a:gd name="connsiteX8" fmla="*/ 1518497 w 3432642"/>
              <a:gd name="connsiteY8" fmla="*/ 873508 h 3205261"/>
              <a:gd name="connsiteX9" fmla="*/ 1349904 w 3432642"/>
              <a:gd name="connsiteY9" fmla="*/ 1342138 h 3205261"/>
              <a:gd name="connsiteX10" fmla="*/ 1111779 w 3432642"/>
              <a:gd name="connsiteY10" fmla="*/ 1480251 h 3205261"/>
              <a:gd name="connsiteX11" fmla="*/ 978429 w 3432642"/>
              <a:gd name="connsiteY11" fmla="*/ 1689801 h 3205261"/>
              <a:gd name="connsiteX12" fmla="*/ 1273704 w 3432642"/>
              <a:gd name="connsiteY12" fmla="*/ 1565976 h 3205261"/>
              <a:gd name="connsiteX13" fmla="*/ 1408959 w 3432642"/>
              <a:gd name="connsiteY13" fmla="*/ 1588835 h 3205261"/>
              <a:gd name="connsiteX14" fmla="*/ 1544214 w 3432642"/>
              <a:gd name="connsiteY14" fmla="*/ 1707898 h 3205261"/>
              <a:gd name="connsiteX15" fmla="*/ 1864254 w 3432642"/>
              <a:gd name="connsiteY15" fmla="*/ 1479298 h 3205261"/>
              <a:gd name="connsiteX16" fmla="*/ 2641494 w 3432642"/>
              <a:gd name="connsiteY16" fmla="*/ 1467868 h 3205261"/>
              <a:gd name="connsiteX17" fmla="*/ 2710074 w 3432642"/>
              <a:gd name="connsiteY17" fmla="*/ 1799338 h 3205261"/>
              <a:gd name="connsiteX18" fmla="*/ 2847234 w 3432642"/>
              <a:gd name="connsiteY18" fmla="*/ 2096518 h 3205261"/>
              <a:gd name="connsiteX19" fmla="*/ 3144414 w 3432642"/>
              <a:gd name="connsiteY19" fmla="*/ 2405128 h 3205261"/>
              <a:gd name="connsiteX20" fmla="*/ 3395874 w 3432642"/>
              <a:gd name="connsiteY20" fmla="*/ 2668018 h 3205261"/>
              <a:gd name="connsiteX21" fmla="*/ 3407304 w 3432642"/>
              <a:gd name="connsiteY21" fmla="*/ 2816608 h 3205261"/>
              <a:gd name="connsiteX22" fmla="*/ 3167274 w 3432642"/>
              <a:gd name="connsiteY22" fmla="*/ 2908048 h 3205261"/>
              <a:gd name="connsiteX23" fmla="*/ 2835804 w 3432642"/>
              <a:gd name="connsiteY23" fmla="*/ 2885188 h 3205261"/>
              <a:gd name="connsiteX24" fmla="*/ 2790084 w 3432642"/>
              <a:gd name="connsiteY24" fmla="*/ 2988058 h 3205261"/>
              <a:gd name="connsiteX25" fmla="*/ 2984394 w 3432642"/>
              <a:gd name="connsiteY25" fmla="*/ 3079498 h 3205261"/>
              <a:gd name="connsiteX26" fmla="*/ 3361584 w 3432642"/>
              <a:gd name="connsiteY26" fmla="*/ 3056638 h 3205261"/>
              <a:gd name="connsiteX27" fmla="*/ 3350154 w 3432642"/>
              <a:gd name="connsiteY27" fmla="*/ 3182368 h 3205261"/>
              <a:gd name="connsiteX28" fmla="*/ 3338724 w 3432642"/>
              <a:gd name="connsiteY28" fmla="*/ 3205228 h 3205261"/>
              <a:gd name="connsiteX29" fmla="*/ 1164 w 3432642"/>
              <a:gd name="connsiteY29" fmla="*/ 3193798 h 3205261"/>
              <a:gd name="connsiteX30" fmla="*/ 46884 w 3432642"/>
              <a:gd name="connsiteY30" fmla="*/ 564898 h 3205261"/>
              <a:gd name="connsiteX0" fmla="*/ 46884 w 3432642"/>
              <a:gd name="connsiteY0" fmla="*/ 575344 h 3215707"/>
              <a:gd name="connsiteX1" fmla="*/ 606954 w 3432642"/>
              <a:gd name="connsiteY1" fmla="*/ 495334 h 3215707"/>
              <a:gd name="connsiteX2" fmla="*/ 1001289 w 3432642"/>
              <a:gd name="connsiteY2" fmla="*/ 12416 h 3215707"/>
              <a:gd name="connsiteX3" fmla="*/ 1373717 w 3432642"/>
              <a:gd name="connsiteY3" fmla="*/ 190534 h 3215707"/>
              <a:gd name="connsiteX4" fmla="*/ 926994 w 3432642"/>
              <a:gd name="connsiteY4" fmla="*/ 701074 h 3215707"/>
              <a:gd name="connsiteX5" fmla="*/ 1041294 w 3432642"/>
              <a:gd name="connsiteY5" fmla="*/ 575344 h 3215707"/>
              <a:gd name="connsiteX6" fmla="*/ 1132734 w 3432642"/>
              <a:gd name="connsiteY6" fmla="*/ 918244 h 3215707"/>
              <a:gd name="connsiteX7" fmla="*/ 1247034 w 3432642"/>
              <a:gd name="connsiteY7" fmla="*/ 746794 h 3215707"/>
              <a:gd name="connsiteX8" fmla="*/ 1243224 w 3432642"/>
              <a:gd name="connsiteY8" fmla="*/ 1008731 h 3215707"/>
              <a:gd name="connsiteX9" fmla="*/ 1518497 w 3432642"/>
              <a:gd name="connsiteY9" fmla="*/ 883954 h 3215707"/>
              <a:gd name="connsiteX10" fmla="*/ 1349904 w 3432642"/>
              <a:gd name="connsiteY10" fmla="*/ 1352584 h 3215707"/>
              <a:gd name="connsiteX11" fmla="*/ 1111779 w 3432642"/>
              <a:gd name="connsiteY11" fmla="*/ 1490697 h 3215707"/>
              <a:gd name="connsiteX12" fmla="*/ 978429 w 3432642"/>
              <a:gd name="connsiteY12" fmla="*/ 1700247 h 3215707"/>
              <a:gd name="connsiteX13" fmla="*/ 1273704 w 3432642"/>
              <a:gd name="connsiteY13" fmla="*/ 1576422 h 3215707"/>
              <a:gd name="connsiteX14" fmla="*/ 1408959 w 3432642"/>
              <a:gd name="connsiteY14" fmla="*/ 1599281 h 3215707"/>
              <a:gd name="connsiteX15" fmla="*/ 1544214 w 3432642"/>
              <a:gd name="connsiteY15" fmla="*/ 1718344 h 3215707"/>
              <a:gd name="connsiteX16" fmla="*/ 1864254 w 3432642"/>
              <a:gd name="connsiteY16" fmla="*/ 1489744 h 3215707"/>
              <a:gd name="connsiteX17" fmla="*/ 2641494 w 3432642"/>
              <a:gd name="connsiteY17" fmla="*/ 1478314 h 3215707"/>
              <a:gd name="connsiteX18" fmla="*/ 2710074 w 3432642"/>
              <a:gd name="connsiteY18" fmla="*/ 1809784 h 3215707"/>
              <a:gd name="connsiteX19" fmla="*/ 2847234 w 3432642"/>
              <a:gd name="connsiteY19" fmla="*/ 2106964 h 3215707"/>
              <a:gd name="connsiteX20" fmla="*/ 3144414 w 3432642"/>
              <a:gd name="connsiteY20" fmla="*/ 2415574 h 3215707"/>
              <a:gd name="connsiteX21" fmla="*/ 3395874 w 3432642"/>
              <a:gd name="connsiteY21" fmla="*/ 2678464 h 3215707"/>
              <a:gd name="connsiteX22" fmla="*/ 3407304 w 3432642"/>
              <a:gd name="connsiteY22" fmla="*/ 2827054 h 3215707"/>
              <a:gd name="connsiteX23" fmla="*/ 3167274 w 3432642"/>
              <a:gd name="connsiteY23" fmla="*/ 2918494 h 3215707"/>
              <a:gd name="connsiteX24" fmla="*/ 2835804 w 3432642"/>
              <a:gd name="connsiteY24" fmla="*/ 2895634 h 3215707"/>
              <a:gd name="connsiteX25" fmla="*/ 2790084 w 3432642"/>
              <a:gd name="connsiteY25" fmla="*/ 2998504 h 3215707"/>
              <a:gd name="connsiteX26" fmla="*/ 2984394 w 3432642"/>
              <a:gd name="connsiteY26" fmla="*/ 3089944 h 3215707"/>
              <a:gd name="connsiteX27" fmla="*/ 3361584 w 3432642"/>
              <a:gd name="connsiteY27" fmla="*/ 3067084 h 3215707"/>
              <a:gd name="connsiteX28" fmla="*/ 3350154 w 3432642"/>
              <a:gd name="connsiteY28" fmla="*/ 3192814 h 3215707"/>
              <a:gd name="connsiteX29" fmla="*/ 3338724 w 3432642"/>
              <a:gd name="connsiteY29" fmla="*/ 3215674 h 3215707"/>
              <a:gd name="connsiteX30" fmla="*/ 1164 w 3432642"/>
              <a:gd name="connsiteY30" fmla="*/ 3204244 h 3215707"/>
              <a:gd name="connsiteX31" fmla="*/ 46884 w 3432642"/>
              <a:gd name="connsiteY31" fmla="*/ 575344 h 3215707"/>
              <a:gd name="connsiteX0" fmla="*/ 46884 w 3432642"/>
              <a:gd name="connsiteY0" fmla="*/ 568059 h 3208422"/>
              <a:gd name="connsiteX1" fmla="*/ 606954 w 3432642"/>
              <a:gd name="connsiteY1" fmla="*/ 488049 h 3208422"/>
              <a:gd name="connsiteX2" fmla="*/ 1001289 w 3432642"/>
              <a:gd name="connsiteY2" fmla="*/ 5131 h 3208422"/>
              <a:gd name="connsiteX3" fmla="*/ 1087967 w 3432642"/>
              <a:gd name="connsiteY3" fmla="*/ 230874 h 3208422"/>
              <a:gd name="connsiteX4" fmla="*/ 1373717 w 3432642"/>
              <a:gd name="connsiteY4" fmla="*/ 183249 h 3208422"/>
              <a:gd name="connsiteX5" fmla="*/ 926994 w 3432642"/>
              <a:gd name="connsiteY5" fmla="*/ 693789 h 3208422"/>
              <a:gd name="connsiteX6" fmla="*/ 1041294 w 3432642"/>
              <a:gd name="connsiteY6" fmla="*/ 568059 h 3208422"/>
              <a:gd name="connsiteX7" fmla="*/ 1132734 w 3432642"/>
              <a:gd name="connsiteY7" fmla="*/ 910959 h 3208422"/>
              <a:gd name="connsiteX8" fmla="*/ 1247034 w 3432642"/>
              <a:gd name="connsiteY8" fmla="*/ 739509 h 3208422"/>
              <a:gd name="connsiteX9" fmla="*/ 1243224 w 3432642"/>
              <a:gd name="connsiteY9" fmla="*/ 1001446 h 3208422"/>
              <a:gd name="connsiteX10" fmla="*/ 1518497 w 3432642"/>
              <a:gd name="connsiteY10" fmla="*/ 876669 h 3208422"/>
              <a:gd name="connsiteX11" fmla="*/ 1349904 w 3432642"/>
              <a:gd name="connsiteY11" fmla="*/ 1345299 h 3208422"/>
              <a:gd name="connsiteX12" fmla="*/ 1111779 w 3432642"/>
              <a:gd name="connsiteY12" fmla="*/ 1483412 h 3208422"/>
              <a:gd name="connsiteX13" fmla="*/ 978429 w 3432642"/>
              <a:gd name="connsiteY13" fmla="*/ 1692962 h 3208422"/>
              <a:gd name="connsiteX14" fmla="*/ 1273704 w 3432642"/>
              <a:gd name="connsiteY14" fmla="*/ 1569137 h 3208422"/>
              <a:gd name="connsiteX15" fmla="*/ 1408959 w 3432642"/>
              <a:gd name="connsiteY15" fmla="*/ 1591996 h 3208422"/>
              <a:gd name="connsiteX16" fmla="*/ 1544214 w 3432642"/>
              <a:gd name="connsiteY16" fmla="*/ 1711059 h 3208422"/>
              <a:gd name="connsiteX17" fmla="*/ 1864254 w 3432642"/>
              <a:gd name="connsiteY17" fmla="*/ 1482459 h 3208422"/>
              <a:gd name="connsiteX18" fmla="*/ 2641494 w 3432642"/>
              <a:gd name="connsiteY18" fmla="*/ 1471029 h 3208422"/>
              <a:gd name="connsiteX19" fmla="*/ 2710074 w 3432642"/>
              <a:gd name="connsiteY19" fmla="*/ 1802499 h 3208422"/>
              <a:gd name="connsiteX20" fmla="*/ 2847234 w 3432642"/>
              <a:gd name="connsiteY20" fmla="*/ 2099679 h 3208422"/>
              <a:gd name="connsiteX21" fmla="*/ 3144414 w 3432642"/>
              <a:gd name="connsiteY21" fmla="*/ 2408289 h 3208422"/>
              <a:gd name="connsiteX22" fmla="*/ 3395874 w 3432642"/>
              <a:gd name="connsiteY22" fmla="*/ 2671179 h 3208422"/>
              <a:gd name="connsiteX23" fmla="*/ 3407304 w 3432642"/>
              <a:gd name="connsiteY23" fmla="*/ 2819769 h 3208422"/>
              <a:gd name="connsiteX24" fmla="*/ 3167274 w 3432642"/>
              <a:gd name="connsiteY24" fmla="*/ 2911209 h 3208422"/>
              <a:gd name="connsiteX25" fmla="*/ 2835804 w 3432642"/>
              <a:gd name="connsiteY25" fmla="*/ 2888349 h 3208422"/>
              <a:gd name="connsiteX26" fmla="*/ 2790084 w 3432642"/>
              <a:gd name="connsiteY26" fmla="*/ 2991219 h 3208422"/>
              <a:gd name="connsiteX27" fmla="*/ 2984394 w 3432642"/>
              <a:gd name="connsiteY27" fmla="*/ 3082659 h 3208422"/>
              <a:gd name="connsiteX28" fmla="*/ 3361584 w 3432642"/>
              <a:gd name="connsiteY28" fmla="*/ 3059799 h 3208422"/>
              <a:gd name="connsiteX29" fmla="*/ 3350154 w 3432642"/>
              <a:gd name="connsiteY29" fmla="*/ 3185529 h 3208422"/>
              <a:gd name="connsiteX30" fmla="*/ 3338724 w 3432642"/>
              <a:gd name="connsiteY30" fmla="*/ 3208389 h 3208422"/>
              <a:gd name="connsiteX31" fmla="*/ 1164 w 3432642"/>
              <a:gd name="connsiteY31" fmla="*/ 3196959 h 3208422"/>
              <a:gd name="connsiteX32" fmla="*/ 46884 w 3432642"/>
              <a:gd name="connsiteY32" fmla="*/ 568059 h 3208422"/>
              <a:gd name="connsiteX0" fmla="*/ 46884 w 3432642"/>
              <a:gd name="connsiteY0" fmla="*/ 568059 h 3208422"/>
              <a:gd name="connsiteX1" fmla="*/ 606954 w 3432642"/>
              <a:gd name="connsiteY1" fmla="*/ 488049 h 3208422"/>
              <a:gd name="connsiteX2" fmla="*/ 1001289 w 3432642"/>
              <a:gd name="connsiteY2" fmla="*/ 5131 h 3208422"/>
              <a:gd name="connsiteX3" fmla="*/ 1087967 w 3432642"/>
              <a:gd name="connsiteY3" fmla="*/ 230874 h 3208422"/>
              <a:gd name="connsiteX4" fmla="*/ 1373717 w 3432642"/>
              <a:gd name="connsiteY4" fmla="*/ 183249 h 3208422"/>
              <a:gd name="connsiteX5" fmla="*/ 1049867 w 3432642"/>
              <a:gd name="connsiteY5" fmla="*/ 392798 h 3208422"/>
              <a:gd name="connsiteX6" fmla="*/ 926994 w 3432642"/>
              <a:gd name="connsiteY6" fmla="*/ 693789 h 3208422"/>
              <a:gd name="connsiteX7" fmla="*/ 1041294 w 3432642"/>
              <a:gd name="connsiteY7" fmla="*/ 568059 h 3208422"/>
              <a:gd name="connsiteX8" fmla="*/ 1132734 w 3432642"/>
              <a:gd name="connsiteY8" fmla="*/ 910959 h 3208422"/>
              <a:gd name="connsiteX9" fmla="*/ 1247034 w 3432642"/>
              <a:gd name="connsiteY9" fmla="*/ 739509 h 3208422"/>
              <a:gd name="connsiteX10" fmla="*/ 1243224 w 3432642"/>
              <a:gd name="connsiteY10" fmla="*/ 1001446 h 3208422"/>
              <a:gd name="connsiteX11" fmla="*/ 1518497 w 3432642"/>
              <a:gd name="connsiteY11" fmla="*/ 876669 h 3208422"/>
              <a:gd name="connsiteX12" fmla="*/ 1349904 w 3432642"/>
              <a:gd name="connsiteY12" fmla="*/ 1345299 h 3208422"/>
              <a:gd name="connsiteX13" fmla="*/ 1111779 w 3432642"/>
              <a:gd name="connsiteY13" fmla="*/ 1483412 h 3208422"/>
              <a:gd name="connsiteX14" fmla="*/ 978429 w 3432642"/>
              <a:gd name="connsiteY14" fmla="*/ 1692962 h 3208422"/>
              <a:gd name="connsiteX15" fmla="*/ 1273704 w 3432642"/>
              <a:gd name="connsiteY15" fmla="*/ 1569137 h 3208422"/>
              <a:gd name="connsiteX16" fmla="*/ 1408959 w 3432642"/>
              <a:gd name="connsiteY16" fmla="*/ 1591996 h 3208422"/>
              <a:gd name="connsiteX17" fmla="*/ 1544214 w 3432642"/>
              <a:gd name="connsiteY17" fmla="*/ 1711059 h 3208422"/>
              <a:gd name="connsiteX18" fmla="*/ 1864254 w 3432642"/>
              <a:gd name="connsiteY18" fmla="*/ 1482459 h 3208422"/>
              <a:gd name="connsiteX19" fmla="*/ 2641494 w 3432642"/>
              <a:gd name="connsiteY19" fmla="*/ 1471029 h 3208422"/>
              <a:gd name="connsiteX20" fmla="*/ 2710074 w 3432642"/>
              <a:gd name="connsiteY20" fmla="*/ 1802499 h 3208422"/>
              <a:gd name="connsiteX21" fmla="*/ 2847234 w 3432642"/>
              <a:gd name="connsiteY21" fmla="*/ 2099679 h 3208422"/>
              <a:gd name="connsiteX22" fmla="*/ 3144414 w 3432642"/>
              <a:gd name="connsiteY22" fmla="*/ 2408289 h 3208422"/>
              <a:gd name="connsiteX23" fmla="*/ 3395874 w 3432642"/>
              <a:gd name="connsiteY23" fmla="*/ 2671179 h 3208422"/>
              <a:gd name="connsiteX24" fmla="*/ 3407304 w 3432642"/>
              <a:gd name="connsiteY24" fmla="*/ 2819769 h 3208422"/>
              <a:gd name="connsiteX25" fmla="*/ 3167274 w 3432642"/>
              <a:gd name="connsiteY25" fmla="*/ 2911209 h 3208422"/>
              <a:gd name="connsiteX26" fmla="*/ 2835804 w 3432642"/>
              <a:gd name="connsiteY26" fmla="*/ 2888349 h 3208422"/>
              <a:gd name="connsiteX27" fmla="*/ 2790084 w 3432642"/>
              <a:gd name="connsiteY27" fmla="*/ 2991219 h 3208422"/>
              <a:gd name="connsiteX28" fmla="*/ 2984394 w 3432642"/>
              <a:gd name="connsiteY28" fmla="*/ 3082659 h 3208422"/>
              <a:gd name="connsiteX29" fmla="*/ 3361584 w 3432642"/>
              <a:gd name="connsiteY29" fmla="*/ 3059799 h 3208422"/>
              <a:gd name="connsiteX30" fmla="*/ 3350154 w 3432642"/>
              <a:gd name="connsiteY30" fmla="*/ 3185529 h 3208422"/>
              <a:gd name="connsiteX31" fmla="*/ 3338724 w 3432642"/>
              <a:gd name="connsiteY31" fmla="*/ 3208389 h 3208422"/>
              <a:gd name="connsiteX32" fmla="*/ 1164 w 3432642"/>
              <a:gd name="connsiteY32" fmla="*/ 3196959 h 3208422"/>
              <a:gd name="connsiteX33" fmla="*/ 46884 w 3432642"/>
              <a:gd name="connsiteY33" fmla="*/ 568059 h 3208422"/>
              <a:gd name="connsiteX0" fmla="*/ 46884 w 3432642"/>
              <a:gd name="connsiteY0" fmla="*/ 568059 h 3208422"/>
              <a:gd name="connsiteX1" fmla="*/ 606954 w 3432642"/>
              <a:gd name="connsiteY1" fmla="*/ 488049 h 3208422"/>
              <a:gd name="connsiteX2" fmla="*/ 1001289 w 3432642"/>
              <a:gd name="connsiteY2" fmla="*/ 5131 h 3208422"/>
              <a:gd name="connsiteX3" fmla="*/ 1087967 w 3432642"/>
              <a:gd name="connsiteY3" fmla="*/ 230874 h 3208422"/>
              <a:gd name="connsiteX4" fmla="*/ 1373717 w 3432642"/>
              <a:gd name="connsiteY4" fmla="*/ 183249 h 3208422"/>
              <a:gd name="connsiteX5" fmla="*/ 1049867 w 3432642"/>
              <a:gd name="connsiteY5" fmla="*/ 392798 h 3208422"/>
              <a:gd name="connsiteX6" fmla="*/ 926994 w 3432642"/>
              <a:gd name="connsiteY6" fmla="*/ 693789 h 3208422"/>
              <a:gd name="connsiteX7" fmla="*/ 1131782 w 3432642"/>
              <a:gd name="connsiteY7" fmla="*/ 625209 h 3208422"/>
              <a:gd name="connsiteX8" fmla="*/ 1132734 w 3432642"/>
              <a:gd name="connsiteY8" fmla="*/ 910959 h 3208422"/>
              <a:gd name="connsiteX9" fmla="*/ 1247034 w 3432642"/>
              <a:gd name="connsiteY9" fmla="*/ 739509 h 3208422"/>
              <a:gd name="connsiteX10" fmla="*/ 1243224 w 3432642"/>
              <a:gd name="connsiteY10" fmla="*/ 1001446 h 3208422"/>
              <a:gd name="connsiteX11" fmla="*/ 1518497 w 3432642"/>
              <a:gd name="connsiteY11" fmla="*/ 876669 h 3208422"/>
              <a:gd name="connsiteX12" fmla="*/ 1349904 w 3432642"/>
              <a:gd name="connsiteY12" fmla="*/ 1345299 h 3208422"/>
              <a:gd name="connsiteX13" fmla="*/ 1111779 w 3432642"/>
              <a:gd name="connsiteY13" fmla="*/ 1483412 h 3208422"/>
              <a:gd name="connsiteX14" fmla="*/ 978429 w 3432642"/>
              <a:gd name="connsiteY14" fmla="*/ 1692962 h 3208422"/>
              <a:gd name="connsiteX15" fmla="*/ 1273704 w 3432642"/>
              <a:gd name="connsiteY15" fmla="*/ 1569137 h 3208422"/>
              <a:gd name="connsiteX16" fmla="*/ 1408959 w 3432642"/>
              <a:gd name="connsiteY16" fmla="*/ 1591996 h 3208422"/>
              <a:gd name="connsiteX17" fmla="*/ 1544214 w 3432642"/>
              <a:gd name="connsiteY17" fmla="*/ 1711059 h 3208422"/>
              <a:gd name="connsiteX18" fmla="*/ 1864254 w 3432642"/>
              <a:gd name="connsiteY18" fmla="*/ 1482459 h 3208422"/>
              <a:gd name="connsiteX19" fmla="*/ 2641494 w 3432642"/>
              <a:gd name="connsiteY19" fmla="*/ 1471029 h 3208422"/>
              <a:gd name="connsiteX20" fmla="*/ 2710074 w 3432642"/>
              <a:gd name="connsiteY20" fmla="*/ 1802499 h 3208422"/>
              <a:gd name="connsiteX21" fmla="*/ 2847234 w 3432642"/>
              <a:gd name="connsiteY21" fmla="*/ 2099679 h 3208422"/>
              <a:gd name="connsiteX22" fmla="*/ 3144414 w 3432642"/>
              <a:gd name="connsiteY22" fmla="*/ 2408289 h 3208422"/>
              <a:gd name="connsiteX23" fmla="*/ 3395874 w 3432642"/>
              <a:gd name="connsiteY23" fmla="*/ 2671179 h 3208422"/>
              <a:gd name="connsiteX24" fmla="*/ 3407304 w 3432642"/>
              <a:gd name="connsiteY24" fmla="*/ 2819769 h 3208422"/>
              <a:gd name="connsiteX25" fmla="*/ 3167274 w 3432642"/>
              <a:gd name="connsiteY25" fmla="*/ 2911209 h 3208422"/>
              <a:gd name="connsiteX26" fmla="*/ 2835804 w 3432642"/>
              <a:gd name="connsiteY26" fmla="*/ 2888349 h 3208422"/>
              <a:gd name="connsiteX27" fmla="*/ 2790084 w 3432642"/>
              <a:gd name="connsiteY27" fmla="*/ 2991219 h 3208422"/>
              <a:gd name="connsiteX28" fmla="*/ 2984394 w 3432642"/>
              <a:gd name="connsiteY28" fmla="*/ 3082659 h 3208422"/>
              <a:gd name="connsiteX29" fmla="*/ 3361584 w 3432642"/>
              <a:gd name="connsiteY29" fmla="*/ 3059799 h 3208422"/>
              <a:gd name="connsiteX30" fmla="*/ 3350154 w 3432642"/>
              <a:gd name="connsiteY30" fmla="*/ 3185529 h 3208422"/>
              <a:gd name="connsiteX31" fmla="*/ 3338724 w 3432642"/>
              <a:gd name="connsiteY31" fmla="*/ 3208389 h 3208422"/>
              <a:gd name="connsiteX32" fmla="*/ 1164 w 3432642"/>
              <a:gd name="connsiteY32" fmla="*/ 3196959 h 3208422"/>
              <a:gd name="connsiteX33" fmla="*/ 46884 w 3432642"/>
              <a:gd name="connsiteY33" fmla="*/ 568059 h 3208422"/>
              <a:gd name="connsiteX0" fmla="*/ 46884 w 3432642"/>
              <a:gd name="connsiteY0" fmla="*/ 563012 h 3203375"/>
              <a:gd name="connsiteX1" fmla="*/ 606954 w 3432642"/>
              <a:gd name="connsiteY1" fmla="*/ 483002 h 3203375"/>
              <a:gd name="connsiteX2" fmla="*/ 911754 w 3432642"/>
              <a:gd name="connsiteY2" fmla="*/ 254401 h 3203375"/>
              <a:gd name="connsiteX3" fmla="*/ 1001289 w 3432642"/>
              <a:gd name="connsiteY3" fmla="*/ 84 h 3203375"/>
              <a:gd name="connsiteX4" fmla="*/ 1087967 w 3432642"/>
              <a:gd name="connsiteY4" fmla="*/ 225827 h 3203375"/>
              <a:gd name="connsiteX5" fmla="*/ 1373717 w 3432642"/>
              <a:gd name="connsiteY5" fmla="*/ 178202 h 3203375"/>
              <a:gd name="connsiteX6" fmla="*/ 1049867 w 3432642"/>
              <a:gd name="connsiteY6" fmla="*/ 387751 h 3203375"/>
              <a:gd name="connsiteX7" fmla="*/ 926994 w 3432642"/>
              <a:gd name="connsiteY7" fmla="*/ 688742 h 3203375"/>
              <a:gd name="connsiteX8" fmla="*/ 1131782 w 3432642"/>
              <a:gd name="connsiteY8" fmla="*/ 620162 h 3203375"/>
              <a:gd name="connsiteX9" fmla="*/ 1132734 w 3432642"/>
              <a:gd name="connsiteY9" fmla="*/ 905912 h 3203375"/>
              <a:gd name="connsiteX10" fmla="*/ 1247034 w 3432642"/>
              <a:gd name="connsiteY10" fmla="*/ 734462 h 3203375"/>
              <a:gd name="connsiteX11" fmla="*/ 1243224 w 3432642"/>
              <a:gd name="connsiteY11" fmla="*/ 996399 h 3203375"/>
              <a:gd name="connsiteX12" fmla="*/ 1518497 w 3432642"/>
              <a:gd name="connsiteY12" fmla="*/ 871622 h 3203375"/>
              <a:gd name="connsiteX13" fmla="*/ 1349904 w 3432642"/>
              <a:gd name="connsiteY13" fmla="*/ 1340252 h 3203375"/>
              <a:gd name="connsiteX14" fmla="*/ 1111779 w 3432642"/>
              <a:gd name="connsiteY14" fmla="*/ 1478365 h 3203375"/>
              <a:gd name="connsiteX15" fmla="*/ 978429 w 3432642"/>
              <a:gd name="connsiteY15" fmla="*/ 1687915 h 3203375"/>
              <a:gd name="connsiteX16" fmla="*/ 1273704 w 3432642"/>
              <a:gd name="connsiteY16" fmla="*/ 1564090 h 3203375"/>
              <a:gd name="connsiteX17" fmla="*/ 1408959 w 3432642"/>
              <a:gd name="connsiteY17" fmla="*/ 1586949 h 3203375"/>
              <a:gd name="connsiteX18" fmla="*/ 1544214 w 3432642"/>
              <a:gd name="connsiteY18" fmla="*/ 1706012 h 3203375"/>
              <a:gd name="connsiteX19" fmla="*/ 1864254 w 3432642"/>
              <a:gd name="connsiteY19" fmla="*/ 1477412 h 3203375"/>
              <a:gd name="connsiteX20" fmla="*/ 2641494 w 3432642"/>
              <a:gd name="connsiteY20" fmla="*/ 1465982 h 3203375"/>
              <a:gd name="connsiteX21" fmla="*/ 2710074 w 3432642"/>
              <a:gd name="connsiteY21" fmla="*/ 1797452 h 3203375"/>
              <a:gd name="connsiteX22" fmla="*/ 2847234 w 3432642"/>
              <a:gd name="connsiteY22" fmla="*/ 2094632 h 3203375"/>
              <a:gd name="connsiteX23" fmla="*/ 3144414 w 3432642"/>
              <a:gd name="connsiteY23" fmla="*/ 2403242 h 3203375"/>
              <a:gd name="connsiteX24" fmla="*/ 3395874 w 3432642"/>
              <a:gd name="connsiteY24" fmla="*/ 2666132 h 3203375"/>
              <a:gd name="connsiteX25" fmla="*/ 3407304 w 3432642"/>
              <a:gd name="connsiteY25" fmla="*/ 2814722 h 3203375"/>
              <a:gd name="connsiteX26" fmla="*/ 3167274 w 3432642"/>
              <a:gd name="connsiteY26" fmla="*/ 2906162 h 3203375"/>
              <a:gd name="connsiteX27" fmla="*/ 2835804 w 3432642"/>
              <a:gd name="connsiteY27" fmla="*/ 2883302 h 3203375"/>
              <a:gd name="connsiteX28" fmla="*/ 2790084 w 3432642"/>
              <a:gd name="connsiteY28" fmla="*/ 2986172 h 3203375"/>
              <a:gd name="connsiteX29" fmla="*/ 2984394 w 3432642"/>
              <a:gd name="connsiteY29" fmla="*/ 3077612 h 3203375"/>
              <a:gd name="connsiteX30" fmla="*/ 3361584 w 3432642"/>
              <a:gd name="connsiteY30" fmla="*/ 3054752 h 3203375"/>
              <a:gd name="connsiteX31" fmla="*/ 3350154 w 3432642"/>
              <a:gd name="connsiteY31" fmla="*/ 3180482 h 3203375"/>
              <a:gd name="connsiteX32" fmla="*/ 3338724 w 3432642"/>
              <a:gd name="connsiteY32" fmla="*/ 3203342 h 3203375"/>
              <a:gd name="connsiteX33" fmla="*/ 1164 w 3432642"/>
              <a:gd name="connsiteY33" fmla="*/ 3191912 h 3203375"/>
              <a:gd name="connsiteX34" fmla="*/ 46884 w 3432642"/>
              <a:gd name="connsiteY34" fmla="*/ 563012 h 3203375"/>
              <a:gd name="connsiteX0" fmla="*/ 60419 w 3446177"/>
              <a:gd name="connsiteY0" fmla="*/ 563012 h 3203375"/>
              <a:gd name="connsiteX1" fmla="*/ 530002 w 3446177"/>
              <a:gd name="connsiteY1" fmla="*/ 611589 h 3203375"/>
              <a:gd name="connsiteX2" fmla="*/ 620489 w 3446177"/>
              <a:gd name="connsiteY2" fmla="*/ 483002 h 3203375"/>
              <a:gd name="connsiteX3" fmla="*/ 925289 w 3446177"/>
              <a:gd name="connsiteY3" fmla="*/ 254401 h 3203375"/>
              <a:gd name="connsiteX4" fmla="*/ 1014824 w 3446177"/>
              <a:gd name="connsiteY4" fmla="*/ 84 h 3203375"/>
              <a:gd name="connsiteX5" fmla="*/ 1101502 w 3446177"/>
              <a:gd name="connsiteY5" fmla="*/ 225827 h 3203375"/>
              <a:gd name="connsiteX6" fmla="*/ 1387252 w 3446177"/>
              <a:gd name="connsiteY6" fmla="*/ 178202 h 3203375"/>
              <a:gd name="connsiteX7" fmla="*/ 1063402 w 3446177"/>
              <a:gd name="connsiteY7" fmla="*/ 387751 h 3203375"/>
              <a:gd name="connsiteX8" fmla="*/ 940529 w 3446177"/>
              <a:gd name="connsiteY8" fmla="*/ 688742 h 3203375"/>
              <a:gd name="connsiteX9" fmla="*/ 1145317 w 3446177"/>
              <a:gd name="connsiteY9" fmla="*/ 620162 h 3203375"/>
              <a:gd name="connsiteX10" fmla="*/ 1146269 w 3446177"/>
              <a:gd name="connsiteY10" fmla="*/ 905912 h 3203375"/>
              <a:gd name="connsiteX11" fmla="*/ 1260569 w 3446177"/>
              <a:gd name="connsiteY11" fmla="*/ 734462 h 3203375"/>
              <a:gd name="connsiteX12" fmla="*/ 1256759 w 3446177"/>
              <a:gd name="connsiteY12" fmla="*/ 996399 h 3203375"/>
              <a:gd name="connsiteX13" fmla="*/ 1532032 w 3446177"/>
              <a:gd name="connsiteY13" fmla="*/ 871622 h 3203375"/>
              <a:gd name="connsiteX14" fmla="*/ 1363439 w 3446177"/>
              <a:gd name="connsiteY14" fmla="*/ 1340252 h 3203375"/>
              <a:gd name="connsiteX15" fmla="*/ 1125314 w 3446177"/>
              <a:gd name="connsiteY15" fmla="*/ 1478365 h 3203375"/>
              <a:gd name="connsiteX16" fmla="*/ 991964 w 3446177"/>
              <a:gd name="connsiteY16" fmla="*/ 1687915 h 3203375"/>
              <a:gd name="connsiteX17" fmla="*/ 1287239 w 3446177"/>
              <a:gd name="connsiteY17" fmla="*/ 1564090 h 3203375"/>
              <a:gd name="connsiteX18" fmla="*/ 1422494 w 3446177"/>
              <a:gd name="connsiteY18" fmla="*/ 1586949 h 3203375"/>
              <a:gd name="connsiteX19" fmla="*/ 1557749 w 3446177"/>
              <a:gd name="connsiteY19" fmla="*/ 1706012 h 3203375"/>
              <a:gd name="connsiteX20" fmla="*/ 1877789 w 3446177"/>
              <a:gd name="connsiteY20" fmla="*/ 1477412 h 3203375"/>
              <a:gd name="connsiteX21" fmla="*/ 2655029 w 3446177"/>
              <a:gd name="connsiteY21" fmla="*/ 1465982 h 3203375"/>
              <a:gd name="connsiteX22" fmla="*/ 2723609 w 3446177"/>
              <a:gd name="connsiteY22" fmla="*/ 1797452 h 3203375"/>
              <a:gd name="connsiteX23" fmla="*/ 2860769 w 3446177"/>
              <a:gd name="connsiteY23" fmla="*/ 2094632 h 3203375"/>
              <a:gd name="connsiteX24" fmla="*/ 3157949 w 3446177"/>
              <a:gd name="connsiteY24" fmla="*/ 2403242 h 3203375"/>
              <a:gd name="connsiteX25" fmla="*/ 3409409 w 3446177"/>
              <a:gd name="connsiteY25" fmla="*/ 2666132 h 3203375"/>
              <a:gd name="connsiteX26" fmla="*/ 3420839 w 3446177"/>
              <a:gd name="connsiteY26" fmla="*/ 2814722 h 3203375"/>
              <a:gd name="connsiteX27" fmla="*/ 3180809 w 3446177"/>
              <a:gd name="connsiteY27" fmla="*/ 2906162 h 3203375"/>
              <a:gd name="connsiteX28" fmla="*/ 2849339 w 3446177"/>
              <a:gd name="connsiteY28" fmla="*/ 2883302 h 3203375"/>
              <a:gd name="connsiteX29" fmla="*/ 2803619 w 3446177"/>
              <a:gd name="connsiteY29" fmla="*/ 2986172 h 3203375"/>
              <a:gd name="connsiteX30" fmla="*/ 2997929 w 3446177"/>
              <a:gd name="connsiteY30" fmla="*/ 3077612 h 3203375"/>
              <a:gd name="connsiteX31" fmla="*/ 3375119 w 3446177"/>
              <a:gd name="connsiteY31" fmla="*/ 3054752 h 3203375"/>
              <a:gd name="connsiteX32" fmla="*/ 3363689 w 3446177"/>
              <a:gd name="connsiteY32" fmla="*/ 3180482 h 3203375"/>
              <a:gd name="connsiteX33" fmla="*/ 3352259 w 3446177"/>
              <a:gd name="connsiteY33" fmla="*/ 3203342 h 3203375"/>
              <a:gd name="connsiteX34" fmla="*/ 14699 w 3446177"/>
              <a:gd name="connsiteY34" fmla="*/ 3191912 h 3203375"/>
              <a:gd name="connsiteX35" fmla="*/ 60419 w 3446177"/>
              <a:gd name="connsiteY35" fmla="*/ 563012 h 3203375"/>
              <a:gd name="connsiteX0" fmla="*/ 49461 w 3435219"/>
              <a:gd name="connsiteY0" fmla="*/ 563012 h 3203375"/>
              <a:gd name="connsiteX1" fmla="*/ 214245 w 3435219"/>
              <a:gd name="connsiteY1" fmla="*/ 573489 h 3203375"/>
              <a:gd name="connsiteX2" fmla="*/ 519044 w 3435219"/>
              <a:gd name="connsiteY2" fmla="*/ 611589 h 3203375"/>
              <a:gd name="connsiteX3" fmla="*/ 609531 w 3435219"/>
              <a:gd name="connsiteY3" fmla="*/ 483002 h 3203375"/>
              <a:gd name="connsiteX4" fmla="*/ 914331 w 3435219"/>
              <a:gd name="connsiteY4" fmla="*/ 254401 h 3203375"/>
              <a:gd name="connsiteX5" fmla="*/ 1003866 w 3435219"/>
              <a:gd name="connsiteY5" fmla="*/ 84 h 3203375"/>
              <a:gd name="connsiteX6" fmla="*/ 1090544 w 3435219"/>
              <a:gd name="connsiteY6" fmla="*/ 225827 h 3203375"/>
              <a:gd name="connsiteX7" fmla="*/ 1376294 w 3435219"/>
              <a:gd name="connsiteY7" fmla="*/ 178202 h 3203375"/>
              <a:gd name="connsiteX8" fmla="*/ 1052444 w 3435219"/>
              <a:gd name="connsiteY8" fmla="*/ 387751 h 3203375"/>
              <a:gd name="connsiteX9" fmla="*/ 929571 w 3435219"/>
              <a:gd name="connsiteY9" fmla="*/ 688742 h 3203375"/>
              <a:gd name="connsiteX10" fmla="*/ 1134359 w 3435219"/>
              <a:gd name="connsiteY10" fmla="*/ 620162 h 3203375"/>
              <a:gd name="connsiteX11" fmla="*/ 1135311 w 3435219"/>
              <a:gd name="connsiteY11" fmla="*/ 905912 h 3203375"/>
              <a:gd name="connsiteX12" fmla="*/ 1249611 w 3435219"/>
              <a:gd name="connsiteY12" fmla="*/ 734462 h 3203375"/>
              <a:gd name="connsiteX13" fmla="*/ 1245801 w 3435219"/>
              <a:gd name="connsiteY13" fmla="*/ 996399 h 3203375"/>
              <a:gd name="connsiteX14" fmla="*/ 1521074 w 3435219"/>
              <a:gd name="connsiteY14" fmla="*/ 871622 h 3203375"/>
              <a:gd name="connsiteX15" fmla="*/ 1352481 w 3435219"/>
              <a:gd name="connsiteY15" fmla="*/ 1340252 h 3203375"/>
              <a:gd name="connsiteX16" fmla="*/ 1114356 w 3435219"/>
              <a:gd name="connsiteY16" fmla="*/ 1478365 h 3203375"/>
              <a:gd name="connsiteX17" fmla="*/ 981006 w 3435219"/>
              <a:gd name="connsiteY17" fmla="*/ 1687915 h 3203375"/>
              <a:gd name="connsiteX18" fmla="*/ 1276281 w 3435219"/>
              <a:gd name="connsiteY18" fmla="*/ 1564090 h 3203375"/>
              <a:gd name="connsiteX19" fmla="*/ 1411536 w 3435219"/>
              <a:gd name="connsiteY19" fmla="*/ 1586949 h 3203375"/>
              <a:gd name="connsiteX20" fmla="*/ 1546791 w 3435219"/>
              <a:gd name="connsiteY20" fmla="*/ 1706012 h 3203375"/>
              <a:gd name="connsiteX21" fmla="*/ 1866831 w 3435219"/>
              <a:gd name="connsiteY21" fmla="*/ 1477412 h 3203375"/>
              <a:gd name="connsiteX22" fmla="*/ 2644071 w 3435219"/>
              <a:gd name="connsiteY22" fmla="*/ 1465982 h 3203375"/>
              <a:gd name="connsiteX23" fmla="*/ 2712651 w 3435219"/>
              <a:gd name="connsiteY23" fmla="*/ 1797452 h 3203375"/>
              <a:gd name="connsiteX24" fmla="*/ 2849811 w 3435219"/>
              <a:gd name="connsiteY24" fmla="*/ 2094632 h 3203375"/>
              <a:gd name="connsiteX25" fmla="*/ 3146991 w 3435219"/>
              <a:gd name="connsiteY25" fmla="*/ 2403242 h 3203375"/>
              <a:gd name="connsiteX26" fmla="*/ 3398451 w 3435219"/>
              <a:gd name="connsiteY26" fmla="*/ 2666132 h 3203375"/>
              <a:gd name="connsiteX27" fmla="*/ 3409881 w 3435219"/>
              <a:gd name="connsiteY27" fmla="*/ 2814722 h 3203375"/>
              <a:gd name="connsiteX28" fmla="*/ 3169851 w 3435219"/>
              <a:gd name="connsiteY28" fmla="*/ 2906162 h 3203375"/>
              <a:gd name="connsiteX29" fmla="*/ 2838381 w 3435219"/>
              <a:gd name="connsiteY29" fmla="*/ 2883302 h 3203375"/>
              <a:gd name="connsiteX30" fmla="*/ 2792661 w 3435219"/>
              <a:gd name="connsiteY30" fmla="*/ 2986172 h 3203375"/>
              <a:gd name="connsiteX31" fmla="*/ 2986971 w 3435219"/>
              <a:gd name="connsiteY31" fmla="*/ 3077612 h 3203375"/>
              <a:gd name="connsiteX32" fmla="*/ 3364161 w 3435219"/>
              <a:gd name="connsiteY32" fmla="*/ 3054752 h 3203375"/>
              <a:gd name="connsiteX33" fmla="*/ 3352731 w 3435219"/>
              <a:gd name="connsiteY33" fmla="*/ 3180482 h 3203375"/>
              <a:gd name="connsiteX34" fmla="*/ 3341301 w 3435219"/>
              <a:gd name="connsiteY34" fmla="*/ 3203342 h 3203375"/>
              <a:gd name="connsiteX35" fmla="*/ 3741 w 3435219"/>
              <a:gd name="connsiteY35" fmla="*/ 3191912 h 3203375"/>
              <a:gd name="connsiteX36" fmla="*/ 49461 w 3435219"/>
              <a:gd name="connsiteY36" fmla="*/ 563012 h 3203375"/>
              <a:gd name="connsiteX0" fmla="*/ 49926 w 3435684"/>
              <a:gd name="connsiteY0" fmla="*/ 563012 h 3203375"/>
              <a:gd name="connsiteX1" fmla="*/ 214710 w 3435684"/>
              <a:gd name="connsiteY1" fmla="*/ 573489 h 3203375"/>
              <a:gd name="connsiteX2" fmla="*/ 519509 w 3435684"/>
              <a:gd name="connsiteY2" fmla="*/ 611589 h 3203375"/>
              <a:gd name="connsiteX3" fmla="*/ 609996 w 3435684"/>
              <a:gd name="connsiteY3" fmla="*/ 483002 h 3203375"/>
              <a:gd name="connsiteX4" fmla="*/ 914796 w 3435684"/>
              <a:gd name="connsiteY4" fmla="*/ 254401 h 3203375"/>
              <a:gd name="connsiteX5" fmla="*/ 1004331 w 3435684"/>
              <a:gd name="connsiteY5" fmla="*/ 84 h 3203375"/>
              <a:gd name="connsiteX6" fmla="*/ 1091009 w 3435684"/>
              <a:gd name="connsiteY6" fmla="*/ 225827 h 3203375"/>
              <a:gd name="connsiteX7" fmla="*/ 1376759 w 3435684"/>
              <a:gd name="connsiteY7" fmla="*/ 178202 h 3203375"/>
              <a:gd name="connsiteX8" fmla="*/ 1052909 w 3435684"/>
              <a:gd name="connsiteY8" fmla="*/ 387751 h 3203375"/>
              <a:gd name="connsiteX9" fmla="*/ 930036 w 3435684"/>
              <a:gd name="connsiteY9" fmla="*/ 688742 h 3203375"/>
              <a:gd name="connsiteX10" fmla="*/ 1134824 w 3435684"/>
              <a:gd name="connsiteY10" fmla="*/ 620162 h 3203375"/>
              <a:gd name="connsiteX11" fmla="*/ 1135776 w 3435684"/>
              <a:gd name="connsiteY11" fmla="*/ 905912 h 3203375"/>
              <a:gd name="connsiteX12" fmla="*/ 1250076 w 3435684"/>
              <a:gd name="connsiteY12" fmla="*/ 734462 h 3203375"/>
              <a:gd name="connsiteX13" fmla="*/ 1246266 w 3435684"/>
              <a:gd name="connsiteY13" fmla="*/ 996399 h 3203375"/>
              <a:gd name="connsiteX14" fmla="*/ 1521539 w 3435684"/>
              <a:gd name="connsiteY14" fmla="*/ 871622 h 3203375"/>
              <a:gd name="connsiteX15" fmla="*/ 1352946 w 3435684"/>
              <a:gd name="connsiteY15" fmla="*/ 1340252 h 3203375"/>
              <a:gd name="connsiteX16" fmla="*/ 1114821 w 3435684"/>
              <a:gd name="connsiteY16" fmla="*/ 1478365 h 3203375"/>
              <a:gd name="connsiteX17" fmla="*/ 981471 w 3435684"/>
              <a:gd name="connsiteY17" fmla="*/ 1687915 h 3203375"/>
              <a:gd name="connsiteX18" fmla="*/ 1276746 w 3435684"/>
              <a:gd name="connsiteY18" fmla="*/ 1564090 h 3203375"/>
              <a:gd name="connsiteX19" fmla="*/ 1412001 w 3435684"/>
              <a:gd name="connsiteY19" fmla="*/ 1586949 h 3203375"/>
              <a:gd name="connsiteX20" fmla="*/ 1547256 w 3435684"/>
              <a:gd name="connsiteY20" fmla="*/ 1706012 h 3203375"/>
              <a:gd name="connsiteX21" fmla="*/ 1867296 w 3435684"/>
              <a:gd name="connsiteY21" fmla="*/ 1477412 h 3203375"/>
              <a:gd name="connsiteX22" fmla="*/ 2644536 w 3435684"/>
              <a:gd name="connsiteY22" fmla="*/ 1465982 h 3203375"/>
              <a:gd name="connsiteX23" fmla="*/ 2713116 w 3435684"/>
              <a:gd name="connsiteY23" fmla="*/ 1797452 h 3203375"/>
              <a:gd name="connsiteX24" fmla="*/ 2850276 w 3435684"/>
              <a:gd name="connsiteY24" fmla="*/ 2094632 h 3203375"/>
              <a:gd name="connsiteX25" fmla="*/ 3147456 w 3435684"/>
              <a:gd name="connsiteY25" fmla="*/ 2403242 h 3203375"/>
              <a:gd name="connsiteX26" fmla="*/ 3398916 w 3435684"/>
              <a:gd name="connsiteY26" fmla="*/ 2666132 h 3203375"/>
              <a:gd name="connsiteX27" fmla="*/ 3410346 w 3435684"/>
              <a:gd name="connsiteY27" fmla="*/ 2814722 h 3203375"/>
              <a:gd name="connsiteX28" fmla="*/ 3170316 w 3435684"/>
              <a:gd name="connsiteY28" fmla="*/ 2906162 h 3203375"/>
              <a:gd name="connsiteX29" fmla="*/ 2838846 w 3435684"/>
              <a:gd name="connsiteY29" fmla="*/ 2883302 h 3203375"/>
              <a:gd name="connsiteX30" fmla="*/ 2793126 w 3435684"/>
              <a:gd name="connsiteY30" fmla="*/ 2986172 h 3203375"/>
              <a:gd name="connsiteX31" fmla="*/ 2987436 w 3435684"/>
              <a:gd name="connsiteY31" fmla="*/ 3077612 h 3203375"/>
              <a:gd name="connsiteX32" fmla="*/ 3364626 w 3435684"/>
              <a:gd name="connsiteY32" fmla="*/ 3054752 h 3203375"/>
              <a:gd name="connsiteX33" fmla="*/ 3353196 w 3435684"/>
              <a:gd name="connsiteY33" fmla="*/ 3180482 h 3203375"/>
              <a:gd name="connsiteX34" fmla="*/ 3341766 w 3435684"/>
              <a:gd name="connsiteY34" fmla="*/ 3203342 h 3203375"/>
              <a:gd name="connsiteX35" fmla="*/ 4206 w 3435684"/>
              <a:gd name="connsiteY35" fmla="*/ 3191912 h 3203375"/>
              <a:gd name="connsiteX36" fmla="*/ 49926 w 3435684"/>
              <a:gd name="connsiteY36" fmla="*/ 563012 h 320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435684" h="3203375">
                <a:moveTo>
                  <a:pt x="49926" y="563012"/>
                </a:moveTo>
                <a:cubicBezTo>
                  <a:pt x="89772" y="521896"/>
                  <a:pt x="136446" y="565393"/>
                  <a:pt x="214710" y="573489"/>
                </a:cubicBezTo>
                <a:cubicBezTo>
                  <a:pt x="292974" y="581585"/>
                  <a:pt x="450453" y="597301"/>
                  <a:pt x="519509" y="611589"/>
                </a:cubicBezTo>
                <a:cubicBezTo>
                  <a:pt x="588565" y="625877"/>
                  <a:pt x="544115" y="542533"/>
                  <a:pt x="609996" y="483002"/>
                </a:cubicBezTo>
                <a:cubicBezTo>
                  <a:pt x="675877" y="423471"/>
                  <a:pt x="849074" y="334887"/>
                  <a:pt x="914796" y="254401"/>
                </a:cubicBezTo>
                <a:cubicBezTo>
                  <a:pt x="980518" y="173915"/>
                  <a:pt x="974962" y="4846"/>
                  <a:pt x="1004331" y="84"/>
                </a:cubicBezTo>
                <a:cubicBezTo>
                  <a:pt x="1033700" y="-4678"/>
                  <a:pt x="1028938" y="196141"/>
                  <a:pt x="1091009" y="225827"/>
                </a:cubicBezTo>
                <a:cubicBezTo>
                  <a:pt x="1153080" y="255513"/>
                  <a:pt x="1371203" y="134546"/>
                  <a:pt x="1376759" y="178202"/>
                </a:cubicBezTo>
                <a:cubicBezTo>
                  <a:pt x="1382315" y="221858"/>
                  <a:pt x="1127363" y="302661"/>
                  <a:pt x="1052909" y="387751"/>
                </a:cubicBezTo>
                <a:cubicBezTo>
                  <a:pt x="978455" y="472841"/>
                  <a:pt x="916384" y="650007"/>
                  <a:pt x="930036" y="688742"/>
                </a:cubicBezTo>
                <a:cubicBezTo>
                  <a:pt x="943689" y="727477"/>
                  <a:pt x="1100534" y="583967"/>
                  <a:pt x="1134824" y="620162"/>
                </a:cubicBezTo>
                <a:cubicBezTo>
                  <a:pt x="1169114" y="656357"/>
                  <a:pt x="1116567" y="886862"/>
                  <a:pt x="1135776" y="905912"/>
                </a:cubicBezTo>
                <a:cubicBezTo>
                  <a:pt x="1154985" y="924962"/>
                  <a:pt x="1231661" y="719381"/>
                  <a:pt x="1250076" y="734462"/>
                </a:cubicBezTo>
                <a:cubicBezTo>
                  <a:pt x="1268491" y="749543"/>
                  <a:pt x="1201022" y="973539"/>
                  <a:pt x="1246266" y="996399"/>
                </a:cubicBezTo>
                <a:cubicBezTo>
                  <a:pt x="1291510" y="1019259"/>
                  <a:pt x="1503759" y="814313"/>
                  <a:pt x="1521539" y="871622"/>
                </a:cubicBezTo>
                <a:cubicBezTo>
                  <a:pt x="1539319" y="928931"/>
                  <a:pt x="1420732" y="1239128"/>
                  <a:pt x="1352946" y="1340252"/>
                </a:cubicBezTo>
                <a:cubicBezTo>
                  <a:pt x="1285160" y="1441376"/>
                  <a:pt x="1176733" y="1420421"/>
                  <a:pt x="1114821" y="1478365"/>
                </a:cubicBezTo>
                <a:cubicBezTo>
                  <a:pt x="1052909" y="1536309"/>
                  <a:pt x="962421" y="1664896"/>
                  <a:pt x="981471" y="1687915"/>
                </a:cubicBezTo>
                <a:cubicBezTo>
                  <a:pt x="1000521" y="1710934"/>
                  <a:pt x="1204991" y="1580918"/>
                  <a:pt x="1276746" y="1564090"/>
                </a:cubicBezTo>
                <a:cubicBezTo>
                  <a:pt x="1348501" y="1547262"/>
                  <a:pt x="1366916" y="1563295"/>
                  <a:pt x="1412001" y="1586949"/>
                </a:cubicBezTo>
                <a:cubicBezTo>
                  <a:pt x="1457086" y="1610603"/>
                  <a:pt x="1471373" y="1724268"/>
                  <a:pt x="1547256" y="1706012"/>
                </a:cubicBezTo>
                <a:cubicBezTo>
                  <a:pt x="1623139" y="1687756"/>
                  <a:pt x="1684416" y="1517417"/>
                  <a:pt x="1867296" y="1477412"/>
                </a:cubicBezTo>
                <a:cubicBezTo>
                  <a:pt x="2050176" y="1437407"/>
                  <a:pt x="2503566" y="1412642"/>
                  <a:pt x="2644536" y="1465982"/>
                </a:cubicBezTo>
                <a:cubicBezTo>
                  <a:pt x="2785506" y="1519322"/>
                  <a:pt x="2678826" y="1692677"/>
                  <a:pt x="2713116" y="1797452"/>
                </a:cubicBezTo>
                <a:cubicBezTo>
                  <a:pt x="2747406" y="1902227"/>
                  <a:pt x="2777886" y="1993667"/>
                  <a:pt x="2850276" y="2094632"/>
                </a:cubicBezTo>
                <a:cubicBezTo>
                  <a:pt x="2922666" y="2195597"/>
                  <a:pt x="3147456" y="2403242"/>
                  <a:pt x="3147456" y="2403242"/>
                </a:cubicBezTo>
                <a:cubicBezTo>
                  <a:pt x="3238896" y="2498492"/>
                  <a:pt x="3355101" y="2597552"/>
                  <a:pt x="3398916" y="2666132"/>
                </a:cubicBezTo>
                <a:cubicBezTo>
                  <a:pt x="3442731" y="2734712"/>
                  <a:pt x="3448446" y="2774717"/>
                  <a:pt x="3410346" y="2814722"/>
                </a:cubicBezTo>
                <a:cubicBezTo>
                  <a:pt x="3372246" y="2854727"/>
                  <a:pt x="3265566" y="2894732"/>
                  <a:pt x="3170316" y="2906162"/>
                </a:cubicBezTo>
                <a:cubicBezTo>
                  <a:pt x="3075066" y="2917592"/>
                  <a:pt x="2901711" y="2869967"/>
                  <a:pt x="2838846" y="2883302"/>
                </a:cubicBezTo>
                <a:cubicBezTo>
                  <a:pt x="2775981" y="2896637"/>
                  <a:pt x="2768361" y="2953787"/>
                  <a:pt x="2793126" y="2986172"/>
                </a:cubicBezTo>
                <a:cubicBezTo>
                  <a:pt x="2817891" y="3018557"/>
                  <a:pt x="2892186" y="3066182"/>
                  <a:pt x="2987436" y="3077612"/>
                </a:cubicBezTo>
                <a:cubicBezTo>
                  <a:pt x="3082686" y="3089042"/>
                  <a:pt x="3303666" y="3037607"/>
                  <a:pt x="3364626" y="3054752"/>
                </a:cubicBezTo>
                <a:cubicBezTo>
                  <a:pt x="3425586" y="3071897"/>
                  <a:pt x="3357006" y="3155717"/>
                  <a:pt x="3353196" y="3180482"/>
                </a:cubicBezTo>
                <a:cubicBezTo>
                  <a:pt x="3349386" y="3205247"/>
                  <a:pt x="3341766" y="3203342"/>
                  <a:pt x="3341766" y="3203342"/>
                </a:cubicBezTo>
                <a:lnTo>
                  <a:pt x="4206" y="3191912"/>
                </a:lnTo>
                <a:cubicBezTo>
                  <a:pt x="-9129" y="3207152"/>
                  <a:pt x="10080" y="604128"/>
                  <a:pt x="49926" y="563012"/>
                </a:cubicBezTo>
                <a:close/>
              </a:path>
            </a:pathLst>
          </a:custGeom>
          <a:solidFill>
            <a:srgbClr val="B5B35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 107"/>
          <p:cNvSpPr/>
          <p:nvPr/>
        </p:nvSpPr>
        <p:spPr>
          <a:xfrm>
            <a:off x="3143191" y="4932319"/>
            <a:ext cx="2390054" cy="2432393"/>
          </a:xfrm>
          <a:custGeom>
            <a:avLst/>
            <a:gdLst>
              <a:gd name="connsiteX0" fmla="*/ 59 w 2390054"/>
              <a:gd name="connsiteY0" fmla="*/ 439781 h 2432393"/>
              <a:gd name="connsiteX1" fmla="*/ 274379 w 2390054"/>
              <a:gd name="connsiteY1" fmla="*/ 279761 h 2432393"/>
              <a:gd name="connsiteX2" fmla="*/ 342959 w 2390054"/>
              <a:gd name="connsiteY2" fmla="*/ 5441 h 2432393"/>
              <a:gd name="connsiteX3" fmla="*/ 582989 w 2390054"/>
              <a:gd name="connsiteY3" fmla="*/ 131171 h 2432393"/>
              <a:gd name="connsiteX4" fmla="*/ 674429 w 2390054"/>
              <a:gd name="connsiteY4" fmla="*/ 531221 h 2432393"/>
              <a:gd name="connsiteX5" fmla="*/ 823019 w 2390054"/>
              <a:gd name="connsiteY5" fmla="*/ 1045571 h 2432393"/>
              <a:gd name="connsiteX6" fmla="*/ 1154489 w 2390054"/>
              <a:gd name="connsiteY6" fmla="*/ 1159871 h 2432393"/>
              <a:gd name="connsiteX7" fmla="*/ 1474529 w 2390054"/>
              <a:gd name="connsiteY7" fmla="*/ 1354181 h 2432393"/>
              <a:gd name="connsiteX8" fmla="*/ 1794569 w 2390054"/>
              <a:gd name="connsiteY8" fmla="*/ 1491341 h 2432393"/>
              <a:gd name="connsiteX9" fmla="*/ 1931729 w 2390054"/>
              <a:gd name="connsiteY9" fmla="*/ 1639931 h 2432393"/>
              <a:gd name="connsiteX10" fmla="*/ 2331779 w 2390054"/>
              <a:gd name="connsiteY10" fmla="*/ 2051411 h 2432393"/>
              <a:gd name="connsiteX11" fmla="*/ 2343209 w 2390054"/>
              <a:gd name="connsiteY11" fmla="*/ 2428601 h 2432393"/>
              <a:gd name="connsiteX12" fmla="*/ 1908869 w 2390054"/>
              <a:gd name="connsiteY12" fmla="*/ 2245721 h 2432393"/>
              <a:gd name="connsiteX13" fmla="*/ 1623119 w 2390054"/>
              <a:gd name="connsiteY13" fmla="*/ 2245721 h 2432393"/>
              <a:gd name="connsiteX14" fmla="*/ 1623119 w 2390054"/>
              <a:gd name="connsiteY14" fmla="*/ 1902821 h 2432393"/>
              <a:gd name="connsiteX15" fmla="*/ 1485959 w 2390054"/>
              <a:gd name="connsiteY15" fmla="*/ 1697081 h 2432393"/>
              <a:gd name="connsiteX16" fmla="*/ 857309 w 2390054"/>
              <a:gd name="connsiteY16" fmla="*/ 1697081 h 2432393"/>
              <a:gd name="connsiteX17" fmla="*/ 651569 w 2390054"/>
              <a:gd name="connsiteY17" fmla="*/ 1479911 h 2432393"/>
              <a:gd name="connsiteX18" fmla="*/ 628709 w 2390054"/>
              <a:gd name="connsiteY18" fmla="*/ 1262741 h 2432393"/>
              <a:gd name="connsiteX19" fmla="*/ 445829 w 2390054"/>
              <a:gd name="connsiteY19" fmla="*/ 965561 h 2432393"/>
              <a:gd name="connsiteX20" fmla="*/ 251519 w 2390054"/>
              <a:gd name="connsiteY20" fmla="*/ 656951 h 2432393"/>
              <a:gd name="connsiteX21" fmla="*/ 59 w 2390054"/>
              <a:gd name="connsiteY21" fmla="*/ 439781 h 2432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90054" h="2432393">
                <a:moveTo>
                  <a:pt x="59" y="439781"/>
                </a:moveTo>
                <a:cubicBezTo>
                  <a:pt x="3869" y="376916"/>
                  <a:pt x="217229" y="352151"/>
                  <a:pt x="274379" y="279761"/>
                </a:cubicBezTo>
                <a:cubicBezTo>
                  <a:pt x="331529" y="207371"/>
                  <a:pt x="291524" y="30206"/>
                  <a:pt x="342959" y="5441"/>
                </a:cubicBezTo>
                <a:cubicBezTo>
                  <a:pt x="394394" y="-19324"/>
                  <a:pt x="527744" y="43541"/>
                  <a:pt x="582989" y="131171"/>
                </a:cubicBezTo>
                <a:cubicBezTo>
                  <a:pt x="638234" y="218801"/>
                  <a:pt x="634424" y="378821"/>
                  <a:pt x="674429" y="531221"/>
                </a:cubicBezTo>
                <a:cubicBezTo>
                  <a:pt x="714434" y="683621"/>
                  <a:pt x="743009" y="940796"/>
                  <a:pt x="823019" y="1045571"/>
                </a:cubicBezTo>
                <a:cubicBezTo>
                  <a:pt x="903029" y="1150346"/>
                  <a:pt x="1045904" y="1108436"/>
                  <a:pt x="1154489" y="1159871"/>
                </a:cubicBezTo>
                <a:cubicBezTo>
                  <a:pt x="1263074" y="1211306"/>
                  <a:pt x="1367849" y="1298936"/>
                  <a:pt x="1474529" y="1354181"/>
                </a:cubicBezTo>
                <a:cubicBezTo>
                  <a:pt x="1581209" y="1409426"/>
                  <a:pt x="1718369" y="1443716"/>
                  <a:pt x="1794569" y="1491341"/>
                </a:cubicBezTo>
                <a:cubicBezTo>
                  <a:pt x="1870769" y="1538966"/>
                  <a:pt x="1842194" y="1546586"/>
                  <a:pt x="1931729" y="1639931"/>
                </a:cubicBezTo>
                <a:cubicBezTo>
                  <a:pt x="2021264" y="1733276"/>
                  <a:pt x="2263199" y="1919966"/>
                  <a:pt x="2331779" y="2051411"/>
                </a:cubicBezTo>
                <a:cubicBezTo>
                  <a:pt x="2400359" y="2182856"/>
                  <a:pt x="2413694" y="2396216"/>
                  <a:pt x="2343209" y="2428601"/>
                </a:cubicBezTo>
                <a:cubicBezTo>
                  <a:pt x="2272724" y="2460986"/>
                  <a:pt x="2028884" y="2276201"/>
                  <a:pt x="1908869" y="2245721"/>
                </a:cubicBezTo>
                <a:cubicBezTo>
                  <a:pt x="1788854" y="2215241"/>
                  <a:pt x="1670744" y="2302871"/>
                  <a:pt x="1623119" y="2245721"/>
                </a:cubicBezTo>
                <a:cubicBezTo>
                  <a:pt x="1575494" y="2188571"/>
                  <a:pt x="1645979" y="1994261"/>
                  <a:pt x="1623119" y="1902821"/>
                </a:cubicBezTo>
                <a:cubicBezTo>
                  <a:pt x="1600259" y="1811381"/>
                  <a:pt x="1613594" y="1731371"/>
                  <a:pt x="1485959" y="1697081"/>
                </a:cubicBezTo>
                <a:cubicBezTo>
                  <a:pt x="1358324" y="1662791"/>
                  <a:pt x="996374" y="1733276"/>
                  <a:pt x="857309" y="1697081"/>
                </a:cubicBezTo>
                <a:cubicBezTo>
                  <a:pt x="718244" y="1660886"/>
                  <a:pt x="689669" y="1552301"/>
                  <a:pt x="651569" y="1479911"/>
                </a:cubicBezTo>
                <a:cubicBezTo>
                  <a:pt x="613469" y="1407521"/>
                  <a:pt x="662999" y="1348466"/>
                  <a:pt x="628709" y="1262741"/>
                </a:cubicBezTo>
                <a:cubicBezTo>
                  <a:pt x="594419" y="1177016"/>
                  <a:pt x="508694" y="1066526"/>
                  <a:pt x="445829" y="965561"/>
                </a:cubicBezTo>
                <a:cubicBezTo>
                  <a:pt x="382964" y="864596"/>
                  <a:pt x="327719" y="746486"/>
                  <a:pt x="251519" y="656951"/>
                </a:cubicBezTo>
                <a:cubicBezTo>
                  <a:pt x="175319" y="567416"/>
                  <a:pt x="-3751" y="502646"/>
                  <a:pt x="59" y="439781"/>
                </a:cubicBezTo>
                <a:close/>
              </a:path>
            </a:pathLst>
          </a:custGeom>
          <a:solidFill>
            <a:srgbClr val="B5B35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2948940" y="4273868"/>
            <a:ext cx="2363003" cy="1119187"/>
          </a:xfrm>
          <a:custGeom>
            <a:avLst/>
            <a:gdLst>
              <a:gd name="connsiteX0" fmla="*/ 0 w 2363003"/>
              <a:gd name="connsiteY0" fmla="*/ 1119187 h 1119187"/>
              <a:gd name="connsiteX1" fmla="*/ 85725 w 2363003"/>
              <a:gd name="connsiteY1" fmla="*/ 1057275 h 1119187"/>
              <a:gd name="connsiteX2" fmla="*/ 219075 w 2363003"/>
              <a:gd name="connsiteY2" fmla="*/ 976312 h 1119187"/>
              <a:gd name="connsiteX3" fmla="*/ 285750 w 2363003"/>
              <a:gd name="connsiteY3" fmla="*/ 990600 h 1119187"/>
              <a:gd name="connsiteX4" fmla="*/ 323850 w 2363003"/>
              <a:gd name="connsiteY4" fmla="*/ 952500 h 1119187"/>
              <a:gd name="connsiteX5" fmla="*/ 290513 w 2363003"/>
              <a:gd name="connsiteY5" fmla="*/ 742950 h 1119187"/>
              <a:gd name="connsiteX6" fmla="*/ 242888 w 2363003"/>
              <a:gd name="connsiteY6" fmla="*/ 657225 h 1119187"/>
              <a:gd name="connsiteX7" fmla="*/ 447675 w 2363003"/>
              <a:gd name="connsiteY7" fmla="*/ 595312 h 1119187"/>
              <a:gd name="connsiteX8" fmla="*/ 509588 w 2363003"/>
              <a:gd name="connsiteY8" fmla="*/ 538162 h 1119187"/>
              <a:gd name="connsiteX9" fmla="*/ 571500 w 2363003"/>
              <a:gd name="connsiteY9" fmla="*/ 538162 h 1119187"/>
              <a:gd name="connsiteX10" fmla="*/ 609600 w 2363003"/>
              <a:gd name="connsiteY10" fmla="*/ 523875 h 1119187"/>
              <a:gd name="connsiteX11" fmla="*/ 804863 w 2363003"/>
              <a:gd name="connsiteY11" fmla="*/ 576262 h 1119187"/>
              <a:gd name="connsiteX12" fmla="*/ 866775 w 2363003"/>
              <a:gd name="connsiteY12" fmla="*/ 647700 h 1119187"/>
              <a:gd name="connsiteX13" fmla="*/ 919163 w 2363003"/>
              <a:gd name="connsiteY13" fmla="*/ 638175 h 1119187"/>
              <a:gd name="connsiteX14" fmla="*/ 971550 w 2363003"/>
              <a:gd name="connsiteY14" fmla="*/ 614362 h 1119187"/>
              <a:gd name="connsiteX15" fmla="*/ 1057275 w 2363003"/>
              <a:gd name="connsiteY15" fmla="*/ 628650 h 1119187"/>
              <a:gd name="connsiteX16" fmla="*/ 1100138 w 2363003"/>
              <a:gd name="connsiteY16" fmla="*/ 581025 h 1119187"/>
              <a:gd name="connsiteX17" fmla="*/ 1100138 w 2363003"/>
              <a:gd name="connsiteY17" fmla="*/ 471487 h 1119187"/>
              <a:gd name="connsiteX18" fmla="*/ 1171575 w 2363003"/>
              <a:gd name="connsiteY18" fmla="*/ 390525 h 1119187"/>
              <a:gd name="connsiteX19" fmla="*/ 1190625 w 2363003"/>
              <a:gd name="connsiteY19" fmla="*/ 333375 h 1119187"/>
              <a:gd name="connsiteX20" fmla="*/ 1209675 w 2363003"/>
              <a:gd name="connsiteY20" fmla="*/ 333375 h 1119187"/>
              <a:gd name="connsiteX21" fmla="*/ 1281113 w 2363003"/>
              <a:gd name="connsiteY21" fmla="*/ 280987 h 1119187"/>
              <a:gd name="connsiteX22" fmla="*/ 1338263 w 2363003"/>
              <a:gd name="connsiteY22" fmla="*/ 247650 h 1119187"/>
              <a:gd name="connsiteX23" fmla="*/ 1428750 w 2363003"/>
              <a:gd name="connsiteY23" fmla="*/ 219075 h 1119187"/>
              <a:gd name="connsiteX24" fmla="*/ 1514475 w 2363003"/>
              <a:gd name="connsiteY24" fmla="*/ 176212 h 1119187"/>
              <a:gd name="connsiteX25" fmla="*/ 1566863 w 2363003"/>
              <a:gd name="connsiteY25" fmla="*/ 185737 h 1119187"/>
              <a:gd name="connsiteX26" fmla="*/ 1590675 w 2363003"/>
              <a:gd name="connsiteY26" fmla="*/ 114300 h 1119187"/>
              <a:gd name="connsiteX27" fmla="*/ 1619250 w 2363003"/>
              <a:gd name="connsiteY27" fmla="*/ 66675 h 1119187"/>
              <a:gd name="connsiteX28" fmla="*/ 1719263 w 2363003"/>
              <a:gd name="connsiteY28" fmla="*/ 80962 h 1119187"/>
              <a:gd name="connsiteX29" fmla="*/ 1785938 w 2363003"/>
              <a:gd name="connsiteY29" fmla="*/ 38100 h 1119187"/>
              <a:gd name="connsiteX30" fmla="*/ 1866900 w 2363003"/>
              <a:gd name="connsiteY30" fmla="*/ 61912 h 1119187"/>
              <a:gd name="connsiteX31" fmla="*/ 2014538 w 2363003"/>
              <a:gd name="connsiteY31" fmla="*/ 76200 h 1119187"/>
              <a:gd name="connsiteX32" fmla="*/ 2185988 w 2363003"/>
              <a:gd name="connsiteY32" fmla="*/ 71437 h 1119187"/>
              <a:gd name="connsiteX33" fmla="*/ 2286000 w 2363003"/>
              <a:gd name="connsiteY33" fmla="*/ 19050 h 1119187"/>
              <a:gd name="connsiteX34" fmla="*/ 2362200 w 2363003"/>
              <a:gd name="connsiteY34" fmla="*/ 28575 h 1119187"/>
              <a:gd name="connsiteX35" fmla="*/ 2319338 w 2363003"/>
              <a:gd name="connsiteY35" fmla="*/ 0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363003" h="1119187">
                <a:moveTo>
                  <a:pt x="0" y="1119187"/>
                </a:moveTo>
                <a:cubicBezTo>
                  <a:pt x="24606" y="1100137"/>
                  <a:pt x="49213" y="1081087"/>
                  <a:pt x="85725" y="1057275"/>
                </a:cubicBezTo>
                <a:cubicBezTo>
                  <a:pt x="122237" y="1033463"/>
                  <a:pt x="185738" y="987424"/>
                  <a:pt x="219075" y="976312"/>
                </a:cubicBezTo>
                <a:cubicBezTo>
                  <a:pt x="252412" y="965200"/>
                  <a:pt x="268287" y="994569"/>
                  <a:pt x="285750" y="990600"/>
                </a:cubicBezTo>
                <a:cubicBezTo>
                  <a:pt x="303213" y="986631"/>
                  <a:pt x="323056" y="993775"/>
                  <a:pt x="323850" y="952500"/>
                </a:cubicBezTo>
                <a:cubicBezTo>
                  <a:pt x="324644" y="911225"/>
                  <a:pt x="304007" y="792162"/>
                  <a:pt x="290513" y="742950"/>
                </a:cubicBezTo>
                <a:cubicBezTo>
                  <a:pt x="277019" y="693738"/>
                  <a:pt x="216694" y="681831"/>
                  <a:pt x="242888" y="657225"/>
                </a:cubicBezTo>
                <a:cubicBezTo>
                  <a:pt x="269082" y="632619"/>
                  <a:pt x="403225" y="615156"/>
                  <a:pt x="447675" y="595312"/>
                </a:cubicBezTo>
                <a:cubicBezTo>
                  <a:pt x="492125" y="575468"/>
                  <a:pt x="488951" y="547687"/>
                  <a:pt x="509588" y="538162"/>
                </a:cubicBezTo>
                <a:cubicBezTo>
                  <a:pt x="530225" y="528637"/>
                  <a:pt x="554831" y="540543"/>
                  <a:pt x="571500" y="538162"/>
                </a:cubicBezTo>
                <a:cubicBezTo>
                  <a:pt x="588169" y="535781"/>
                  <a:pt x="570706" y="517525"/>
                  <a:pt x="609600" y="523875"/>
                </a:cubicBezTo>
                <a:cubicBezTo>
                  <a:pt x="648494" y="530225"/>
                  <a:pt x="762001" y="555625"/>
                  <a:pt x="804863" y="576262"/>
                </a:cubicBezTo>
                <a:cubicBezTo>
                  <a:pt x="847725" y="596899"/>
                  <a:pt x="847725" y="637381"/>
                  <a:pt x="866775" y="647700"/>
                </a:cubicBezTo>
                <a:cubicBezTo>
                  <a:pt x="885825" y="658019"/>
                  <a:pt x="901701" y="643731"/>
                  <a:pt x="919163" y="638175"/>
                </a:cubicBezTo>
                <a:cubicBezTo>
                  <a:pt x="936625" y="632619"/>
                  <a:pt x="948531" y="615949"/>
                  <a:pt x="971550" y="614362"/>
                </a:cubicBezTo>
                <a:cubicBezTo>
                  <a:pt x="994569" y="612775"/>
                  <a:pt x="1035844" y="634206"/>
                  <a:pt x="1057275" y="628650"/>
                </a:cubicBezTo>
                <a:cubicBezTo>
                  <a:pt x="1078706" y="623094"/>
                  <a:pt x="1092994" y="607219"/>
                  <a:pt x="1100138" y="581025"/>
                </a:cubicBezTo>
                <a:cubicBezTo>
                  <a:pt x="1107282" y="554831"/>
                  <a:pt x="1088232" y="503237"/>
                  <a:pt x="1100138" y="471487"/>
                </a:cubicBezTo>
                <a:cubicBezTo>
                  <a:pt x="1112044" y="439737"/>
                  <a:pt x="1156494" y="413544"/>
                  <a:pt x="1171575" y="390525"/>
                </a:cubicBezTo>
                <a:cubicBezTo>
                  <a:pt x="1186656" y="367506"/>
                  <a:pt x="1184275" y="342900"/>
                  <a:pt x="1190625" y="333375"/>
                </a:cubicBezTo>
                <a:cubicBezTo>
                  <a:pt x="1196975" y="323850"/>
                  <a:pt x="1194594" y="342106"/>
                  <a:pt x="1209675" y="333375"/>
                </a:cubicBezTo>
                <a:cubicBezTo>
                  <a:pt x="1224756" y="324644"/>
                  <a:pt x="1259682" y="295274"/>
                  <a:pt x="1281113" y="280987"/>
                </a:cubicBezTo>
                <a:cubicBezTo>
                  <a:pt x="1302544" y="266700"/>
                  <a:pt x="1313657" y="257969"/>
                  <a:pt x="1338263" y="247650"/>
                </a:cubicBezTo>
                <a:cubicBezTo>
                  <a:pt x="1362869" y="237331"/>
                  <a:pt x="1399381" y="230981"/>
                  <a:pt x="1428750" y="219075"/>
                </a:cubicBezTo>
                <a:cubicBezTo>
                  <a:pt x="1458119" y="207169"/>
                  <a:pt x="1491456" y="181768"/>
                  <a:pt x="1514475" y="176212"/>
                </a:cubicBezTo>
                <a:cubicBezTo>
                  <a:pt x="1537494" y="170656"/>
                  <a:pt x="1554163" y="196056"/>
                  <a:pt x="1566863" y="185737"/>
                </a:cubicBezTo>
                <a:cubicBezTo>
                  <a:pt x="1579563" y="175418"/>
                  <a:pt x="1581944" y="134144"/>
                  <a:pt x="1590675" y="114300"/>
                </a:cubicBezTo>
                <a:cubicBezTo>
                  <a:pt x="1599406" y="94456"/>
                  <a:pt x="1597819" y="72231"/>
                  <a:pt x="1619250" y="66675"/>
                </a:cubicBezTo>
                <a:cubicBezTo>
                  <a:pt x="1640681" y="61119"/>
                  <a:pt x="1691482" y="85724"/>
                  <a:pt x="1719263" y="80962"/>
                </a:cubicBezTo>
                <a:cubicBezTo>
                  <a:pt x="1747044" y="76199"/>
                  <a:pt x="1761332" y="41275"/>
                  <a:pt x="1785938" y="38100"/>
                </a:cubicBezTo>
                <a:cubicBezTo>
                  <a:pt x="1810544" y="34925"/>
                  <a:pt x="1828800" y="55562"/>
                  <a:pt x="1866900" y="61912"/>
                </a:cubicBezTo>
                <a:cubicBezTo>
                  <a:pt x="1905000" y="68262"/>
                  <a:pt x="1961357" y="74612"/>
                  <a:pt x="2014538" y="76200"/>
                </a:cubicBezTo>
                <a:lnTo>
                  <a:pt x="2185988" y="71437"/>
                </a:lnTo>
                <a:cubicBezTo>
                  <a:pt x="2231232" y="61912"/>
                  <a:pt x="2256631" y="26194"/>
                  <a:pt x="2286000" y="19050"/>
                </a:cubicBezTo>
                <a:cubicBezTo>
                  <a:pt x="2315369" y="11906"/>
                  <a:pt x="2356644" y="31750"/>
                  <a:pt x="2362200" y="28575"/>
                </a:cubicBezTo>
                <a:cubicBezTo>
                  <a:pt x="2367756" y="25400"/>
                  <a:pt x="2343547" y="12700"/>
                  <a:pt x="2319338" y="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1929765" y="4369118"/>
            <a:ext cx="1614488" cy="2009775"/>
          </a:xfrm>
          <a:custGeom>
            <a:avLst/>
            <a:gdLst>
              <a:gd name="connsiteX0" fmla="*/ 0 w 1614488"/>
              <a:gd name="connsiteY0" fmla="*/ 0 h 2009775"/>
              <a:gd name="connsiteX1" fmla="*/ 85725 w 1614488"/>
              <a:gd name="connsiteY1" fmla="*/ 71437 h 2009775"/>
              <a:gd name="connsiteX2" fmla="*/ 128588 w 1614488"/>
              <a:gd name="connsiteY2" fmla="*/ 138112 h 2009775"/>
              <a:gd name="connsiteX3" fmla="*/ 142875 w 1614488"/>
              <a:gd name="connsiteY3" fmla="*/ 128587 h 2009775"/>
              <a:gd name="connsiteX4" fmla="*/ 428625 w 1614488"/>
              <a:gd name="connsiteY4" fmla="*/ 342900 h 2009775"/>
              <a:gd name="connsiteX5" fmla="*/ 538163 w 1614488"/>
              <a:gd name="connsiteY5" fmla="*/ 457200 h 2009775"/>
              <a:gd name="connsiteX6" fmla="*/ 585788 w 1614488"/>
              <a:gd name="connsiteY6" fmla="*/ 457200 h 2009775"/>
              <a:gd name="connsiteX7" fmla="*/ 614363 w 1614488"/>
              <a:gd name="connsiteY7" fmla="*/ 490537 h 2009775"/>
              <a:gd name="connsiteX8" fmla="*/ 623888 w 1614488"/>
              <a:gd name="connsiteY8" fmla="*/ 504825 h 2009775"/>
              <a:gd name="connsiteX9" fmla="*/ 733425 w 1614488"/>
              <a:gd name="connsiteY9" fmla="*/ 685800 h 2009775"/>
              <a:gd name="connsiteX10" fmla="*/ 733425 w 1614488"/>
              <a:gd name="connsiteY10" fmla="*/ 747712 h 2009775"/>
              <a:gd name="connsiteX11" fmla="*/ 819150 w 1614488"/>
              <a:gd name="connsiteY11" fmla="*/ 900112 h 2009775"/>
              <a:gd name="connsiteX12" fmla="*/ 895350 w 1614488"/>
              <a:gd name="connsiteY12" fmla="*/ 947737 h 2009775"/>
              <a:gd name="connsiteX13" fmla="*/ 923925 w 1614488"/>
              <a:gd name="connsiteY13" fmla="*/ 957262 h 2009775"/>
              <a:gd name="connsiteX14" fmla="*/ 1014413 w 1614488"/>
              <a:gd name="connsiteY14" fmla="*/ 1009650 h 2009775"/>
              <a:gd name="connsiteX15" fmla="*/ 1047750 w 1614488"/>
              <a:gd name="connsiteY15" fmla="*/ 1095375 h 2009775"/>
              <a:gd name="connsiteX16" fmla="*/ 1047750 w 1614488"/>
              <a:gd name="connsiteY16" fmla="*/ 1095375 h 2009775"/>
              <a:gd name="connsiteX17" fmla="*/ 1104900 w 1614488"/>
              <a:gd name="connsiteY17" fmla="*/ 1128712 h 2009775"/>
              <a:gd name="connsiteX18" fmla="*/ 1147763 w 1614488"/>
              <a:gd name="connsiteY18" fmla="*/ 1200150 h 2009775"/>
              <a:gd name="connsiteX19" fmla="*/ 1223963 w 1614488"/>
              <a:gd name="connsiteY19" fmla="*/ 1285875 h 2009775"/>
              <a:gd name="connsiteX20" fmla="*/ 1266825 w 1614488"/>
              <a:gd name="connsiteY20" fmla="*/ 1290637 h 2009775"/>
              <a:gd name="connsiteX21" fmla="*/ 1257300 w 1614488"/>
              <a:gd name="connsiteY21" fmla="*/ 1338262 h 2009775"/>
              <a:gd name="connsiteX22" fmla="*/ 1343025 w 1614488"/>
              <a:gd name="connsiteY22" fmla="*/ 1514475 h 2009775"/>
              <a:gd name="connsiteX23" fmla="*/ 1481138 w 1614488"/>
              <a:gd name="connsiteY23" fmla="*/ 1704975 h 2009775"/>
              <a:gd name="connsiteX24" fmla="*/ 1500188 w 1614488"/>
              <a:gd name="connsiteY24" fmla="*/ 1709737 h 2009775"/>
              <a:gd name="connsiteX25" fmla="*/ 1604963 w 1614488"/>
              <a:gd name="connsiteY25" fmla="*/ 1852612 h 2009775"/>
              <a:gd name="connsiteX26" fmla="*/ 1614488 w 1614488"/>
              <a:gd name="connsiteY26" fmla="*/ 1924050 h 2009775"/>
              <a:gd name="connsiteX27" fmla="*/ 1614488 w 1614488"/>
              <a:gd name="connsiteY27" fmla="*/ 2009775 h 2009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614488" h="2009775">
                <a:moveTo>
                  <a:pt x="0" y="0"/>
                </a:moveTo>
                <a:lnTo>
                  <a:pt x="85725" y="71437"/>
                </a:lnTo>
                <a:lnTo>
                  <a:pt x="128588" y="138112"/>
                </a:lnTo>
                <a:lnTo>
                  <a:pt x="142875" y="128587"/>
                </a:lnTo>
                <a:lnTo>
                  <a:pt x="428625" y="342900"/>
                </a:lnTo>
                <a:lnTo>
                  <a:pt x="538163" y="457200"/>
                </a:lnTo>
                <a:lnTo>
                  <a:pt x="585788" y="457200"/>
                </a:lnTo>
                <a:cubicBezTo>
                  <a:pt x="595313" y="468312"/>
                  <a:pt x="605220" y="479108"/>
                  <a:pt x="614363" y="490537"/>
                </a:cubicBezTo>
                <a:cubicBezTo>
                  <a:pt x="617939" y="495007"/>
                  <a:pt x="623888" y="504825"/>
                  <a:pt x="623888" y="504825"/>
                </a:cubicBezTo>
                <a:lnTo>
                  <a:pt x="733425" y="685800"/>
                </a:lnTo>
                <a:lnTo>
                  <a:pt x="733425" y="747712"/>
                </a:lnTo>
                <a:lnTo>
                  <a:pt x="819150" y="900112"/>
                </a:lnTo>
                <a:lnTo>
                  <a:pt x="895350" y="947737"/>
                </a:lnTo>
                <a:lnTo>
                  <a:pt x="923925" y="957262"/>
                </a:lnTo>
                <a:lnTo>
                  <a:pt x="1014413" y="1009650"/>
                </a:lnTo>
                <a:lnTo>
                  <a:pt x="1047750" y="1095375"/>
                </a:lnTo>
                <a:lnTo>
                  <a:pt x="1047750" y="1095375"/>
                </a:lnTo>
                <a:lnTo>
                  <a:pt x="1104900" y="1128712"/>
                </a:lnTo>
                <a:lnTo>
                  <a:pt x="1147763" y="1200150"/>
                </a:lnTo>
                <a:lnTo>
                  <a:pt x="1223963" y="1285875"/>
                </a:lnTo>
                <a:lnTo>
                  <a:pt x="1266825" y="1290637"/>
                </a:lnTo>
                <a:lnTo>
                  <a:pt x="1257300" y="1338262"/>
                </a:lnTo>
                <a:lnTo>
                  <a:pt x="1343025" y="1514475"/>
                </a:lnTo>
                <a:lnTo>
                  <a:pt x="1481138" y="1704975"/>
                </a:lnTo>
                <a:lnTo>
                  <a:pt x="1500188" y="1709737"/>
                </a:lnTo>
                <a:lnTo>
                  <a:pt x="1604963" y="1852612"/>
                </a:lnTo>
                <a:lnTo>
                  <a:pt x="1614488" y="1924050"/>
                </a:lnTo>
                <a:lnTo>
                  <a:pt x="1614488" y="2009775"/>
                </a:lnTo>
              </a:path>
            </a:pathLst>
          </a:custGeom>
          <a:noFill/>
          <a:ln w="254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3248258" y="5935679"/>
            <a:ext cx="381836" cy="297628"/>
            <a:chOff x="4315551" y="3755259"/>
            <a:chExt cx="381836" cy="297628"/>
          </a:xfrm>
        </p:grpSpPr>
        <p:sp>
          <p:nvSpPr>
            <p:cNvPr id="67" name="Oval 66"/>
            <p:cNvSpPr/>
            <p:nvPr/>
          </p:nvSpPr>
          <p:spPr>
            <a:xfrm>
              <a:off x="4354382" y="3755259"/>
              <a:ext cx="297628" cy="29762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315551" y="3785952"/>
              <a:ext cx="38183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b="1" dirty="0" smtClean="0"/>
                <a:t>548</a:t>
              </a:r>
              <a:endParaRPr lang="en-US" sz="1000" b="1" dirty="0"/>
            </a:p>
          </p:txBody>
        </p:sp>
      </p:grpSp>
      <p:sp>
        <p:nvSpPr>
          <p:cNvPr id="109" name="TextBox 108"/>
          <p:cNvSpPr txBox="1"/>
          <p:nvPr/>
        </p:nvSpPr>
        <p:spPr>
          <a:xfrm>
            <a:off x="4773033" y="2975045"/>
            <a:ext cx="7976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Hue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2120246" y="5188213"/>
            <a:ext cx="27443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b="1" dirty="0" smtClean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endParaRPr lang="en-US" sz="105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Freeform 99"/>
          <p:cNvSpPr/>
          <p:nvPr/>
        </p:nvSpPr>
        <p:spPr>
          <a:xfrm>
            <a:off x="1980825" y="4723751"/>
            <a:ext cx="471996" cy="262621"/>
          </a:xfrm>
          <a:custGeom>
            <a:avLst/>
            <a:gdLst>
              <a:gd name="connsiteX0" fmla="*/ 105150 w 471996"/>
              <a:gd name="connsiteY0" fmla="*/ 172099 h 262621"/>
              <a:gd name="connsiteX1" fmla="*/ 190875 w 471996"/>
              <a:gd name="connsiteY1" fmla="*/ 153049 h 262621"/>
              <a:gd name="connsiteX2" fmla="*/ 324225 w 471996"/>
              <a:gd name="connsiteY2" fmla="*/ 195912 h 262621"/>
              <a:gd name="connsiteX3" fmla="*/ 471863 w 471996"/>
              <a:gd name="connsiteY3" fmla="*/ 191149 h 262621"/>
              <a:gd name="connsiteX4" fmla="*/ 352800 w 471996"/>
              <a:gd name="connsiteY4" fmla="*/ 105424 h 262621"/>
              <a:gd name="connsiteX5" fmla="*/ 243263 w 471996"/>
              <a:gd name="connsiteY5" fmla="*/ 24462 h 262621"/>
              <a:gd name="connsiteX6" fmla="*/ 157538 w 471996"/>
              <a:gd name="connsiteY6" fmla="*/ 5412 h 262621"/>
              <a:gd name="connsiteX7" fmla="*/ 114675 w 471996"/>
              <a:gd name="connsiteY7" fmla="*/ 110187 h 262621"/>
              <a:gd name="connsiteX8" fmla="*/ 33713 w 471996"/>
              <a:gd name="connsiteY8" fmla="*/ 114949 h 262621"/>
              <a:gd name="connsiteX9" fmla="*/ 375 w 471996"/>
              <a:gd name="connsiteY9" fmla="*/ 186387 h 262621"/>
              <a:gd name="connsiteX10" fmla="*/ 52763 w 471996"/>
              <a:gd name="connsiteY10" fmla="*/ 262587 h 262621"/>
              <a:gd name="connsiteX11" fmla="*/ 105150 w 471996"/>
              <a:gd name="connsiteY11" fmla="*/ 172099 h 262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71996" h="262621">
                <a:moveTo>
                  <a:pt x="105150" y="172099"/>
                </a:moveTo>
                <a:cubicBezTo>
                  <a:pt x="128169" y="153843"/>
                  <a:pt x="154363" y="149080"/>
                  <a:pt x="190875" y="153049"/>
                </a:cubicBezTo>
                <a:cubicBezTo>
                  <a:pt x="227388" y="157018"/>
                  <a:pt x="277394" y="189562"/>
                  <a:pt x="324225" y="195912"/>
                </a:cubicBezTo>
                <a:cubicBezTo>
                  <a:pt x="371056" y="202262"/>
                  <a:pt x="467101" y="206230"/>
                  <a:pt x="471863" y="191149"/>
                </a:cubicBezTo>
                <a:cubicBezTo>
                  <a:pt x="476626" y="176068"/>
                  <a:pt x="352800" y="105424"/>
                  <a:pt x="352800" y="105424"/>
                </a:cubicBezTo>
                <a:cubicBezTo>
                  <a:pt x="314700" y="77643"/>
                  <a:pt x="275807" y="41131"/>
                  <a:pt x="243263" y="24462"/>
                </a:cubicBezTo>
                <a:cubicBezTo>
                  <a:pt x="210719" y="7793"/>
                  <a:pt x="178969" y="-8875"/>
                  <a:pt x="157538" y="5412"/>
                </a:cubicBezTo>
                <a:cubicBezTo>
                  <a:pt x="136107" y="19699"/>
                  <a:pt x="135312" y="91931"/>
                  <a:pt x="114675" y="110187"/>
                </a:cubicBezTo>
                <a:cubicBezTo>
                  <a:pt x="94038" y="128443"/>
                  <a:pt x="52763" y="102249"/>
                  <a:pt x="33713" y="114949"/>
                </a:cubicBezTo>
                <a:cubicBezTo>
                  <a:pt x="14663" y="127649"/>
                  <a:pt x="-2800" y="161781"/>
                  <a:pt x="375" y="186387"/>
                </a:cubicBezTo>
                <a:cubicBezTo>
                  <a:pt x="3550" y="210993"/>
                  <a:pt x="30538" y="264174"/>
                  <a:pt x="52763" y="262587"/>
                </a:cubicBezTo>
                <a:cubicBezTo>
                  <a:pt x="74988" y="261000"/>
                  <a:pt x="82131" y="190355"/>
                  <a:pt x="105150" y="172099"/>
                </a:cubicBezTo>
                <a:close/>
              </a:path>
            </a:pathLst>
          </a:custGeom>
          <a:solidFill>
            <a:srgbClr val="B5B35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101"/>
          <p:cNvSpPr/>
          <p:nvPr/>
        </p:nvSpPr>
        <p:spPr>
          <a:xfrm>
            <a:off x="1975361" y="4538617"/>
            <a:ext cx="127310" cy="139792"/>
          </a:xfrm>
          <a:custGeom>
            <a:avLst/>
            <a:gdLst>
              <a:gd name="connsiteX0" fmla="*/ 39177 w 127310"/>
              <a:gd name="connsiteY0" fmla="*/ 138158 h 139792"/>
              <a:gd name="connsiteX1" fmla="*/ 124902 w 127310"/>
              <a:gd name="connsiteY1" fmla="*/ 28621 h 139792"/>
              <a:gd name="connsiteX2" fmla="*/ 96327 w 127310"/>
              <a:gd name="connsiteY2" fmla="*/ 46 h 139792"/>
              <a:gd name="connsiteX3" fmla="*/ 20127 w 127310"/>
              <a:gd name="connsiteY3" fmla="*/ 23858 h 139792"/>
              <a:gd name="connsiteX4" fmla="*/ 1077 w 127310"/>
              <a:gd name="connsiteY4" fmla="*/ 90533 h 139792"/>
              <a:gd name="connsiteX5" fmla="*/ 39177 w 127310"/>
              <a:gd name="connsiteY5" fmla="*/ 138158 h 139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310" h="139792">
                <a:moveTo>
                  <a:pt x="39177" y="138158"/>
                </a:moveTo>
                <a:cubicBezTo>
                  <a:pt x="59815" y="127839"/>
                  <a:pt x="115377" y="51640"/>
                  <a:pt x="124902" y="28621"/>
                </a:cubicBezTo>
                <a:cubicBezTo>
                  <a:pt x="134427" y="5602"/>
                  <a:pt x="113789" y="840"/>
                  <a:pt x="96327" y="46"/>
                </a:cubicBezTo>
                <a:cubicBezTo>
                  <a:pt x="78865" y="-748"/>
                  <a:pt x="36002" y="8777"/>
                  <a:pt x="20127" y="23858"/>
                </a:cubicBezTo>
                <a:cubicBezTo>
                  <a:pt x="4252" y="38939"/>
                  <a:pt x="-2892" y="73864"/>
                  <a:pt x="1077" y="90533"/>
                </a:cubicBezTo>
                <a:cubicBezTo>
                  <a:pt x="5046" y="107202"/>
                  <a:pt x="18539" y="148477"/>
                  <a:pt x="39177" y="138158"/>
                </a:cubicBezTo>
                <a:close/>
              </a:path>
            </a:pathLst>
          </a:custGeom>
          <a:solidFill>
            <a:srgbClr val="B5B35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Freeform 102"/>
          <p:cNvSpPr/>
          <p:nvPr/>
        </p:nvSpPr>
        <p:spPr>
          <a:xfrm>
            <a:off x="1780280" y="4636275"/>
            <a:ext cx="104975" cy="182963"/>
          </a:xfrm>
          <a:custGeom>
            <a:avLst/>
            <a:gdLst>
              <a:gd name="connsiteX0" fmla="*/ 96145 w 104975"/>
              <a:gd name="connsiteY0" fmla="*/ 83363 h 182963"/>
              <a:gd name="connsiteX1" fmla="*/ 48520 w 104975"/>
              <a:gd name="connsiteY1" fmla="*/ 2400 h 182963"/>
              <a:gd name="connsiteX2" fmla="*/ 5658 w 104975"/>
              <a:gd name="connsiteY2" fmla="*/ 35738 h 182963"/>
              <a:gd name="connsiteX3" fmla="*/ 10420 w 104975"/>
              <a:gd name="connsiteY3" fmla="*/ 178613 h 182963"/>
              <a:gd name="connsiteX4" fmla="*/ 96145 w 104975"/>
              <a:gd name="connsiteY4" fmla="*/ 140513 h 182963"/>
              <a:gd name="connsiteX5" fmla="*/ 96145 w 104975"/>
              <a:gd name="connsiteY5" fmla="*/ 83363 h 18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975" h="182963">
                <a:moveTo>
                  <a:pt x="96145" y="83363"/>
                </a:moveTo>
                <a:cubicBezTo>
                  <a:pt x="88208" y="60344"/>
                  <a:pt x="63601" y="10337"/>
                  <a:pt x="48520" y="2400"/>
                </a:cubicBezTo>
                <a:cubicBezTo>
                  <a:pt x="33439" y="-5537"/>
                  <a:pt x="12008" y="6369"/>
                  <a:pt x="5658" y="35738"/>
                </a:cubicBezTo>
                <a:cubicBezTo>
                  <a:pt x="-692" y="65107"/>
                  <a:pt x="-4661" y="161151"/>
                  <a:pt x="10420" y="178613"/>
                </a:cubicBezTo>
                <a:cubicBezTo>
                  <a:pt x="25501" y="196075"/>
                  <a:pt x="81064" y="156388"/>
                  <a:pt x="96145" y="140513"/>
                </a:cubicBezTo>
                <a:cubicBezTo>
                  <a:pt x="111226" y="124638"/>
                  <a:pt x="104082" y="106382"/>
                  <a:pt x="96145" y="83363"/>
                </a:cubicBezTo>
                <a:close/>
              </a:path>
            </a:pathLst>
          </a:custGeom>
          <a:solidFill>
            <a:srgbClr val="B5B35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959104" y="6474143"/>
            <a:ext cx="10230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503590" y="4651379"/>
            <a:ext cx="167385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2" name="Group 111"/>
          <p:cNvGrpSpPr/>
          <p:nvPr/>
        </p:nvGrpSpPr>
        <p:grpSpPr>
          <a:xfrm>
            <a:off x="4338218" y="4270509"/>
            <a:ext cx="381836" cy="297628"/>
            <a:chOff x="4315551" y="3755259"/>
            <a:chExt cx="381836" cy="297628"/>
          </a:xfrm>
        </p:grpSpPr>
        <p:sp>
          <p:nvSpPr>
            <p:cNvPr id="113" name="Oval 112"/>
            <p:cNvSpPr/>
            <p:nvPr/>
          </p:nvSpPr>
          <p:spPr>
            <a:xfrm>
              <a:off x="4354382" y="3755259"/>
              <a:ext cx="297628" cy="29762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315551" y="3785952"/>
              <a:ext cx="38183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b="1" dirty="0" smtClean="0"/>
                <a:t>547</a:t>
              </a:r>
              <a:endParaRPr lang="en-US" sz="1000" b="1" dirty="0"/>
            </a:p>
          </p:txBody>
        </p:sp>
      </p:grpSp>
      <p:pic>
        <p:nvPicPr>
          <p:cNvPr id="122" name="Picture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201" y="397617"/>
            <a:ext cx="913923" cy="1038400"/>
          </a:xfrm>
          <a:prstGeom prst="rect">
            <a:avLst/>
          </a:prstGeom>
        </p:spPr>
      </p:pic>
      <p:sp>
        <p:nvSpPr>
          <p:cNvPr id="123" name="TextBox 122"/>
          <p:cNvSpPr txBox="1"/>
          <p:nvPr/>
        </p:nvSpPr>
        <p:spPr>
          <a:xfrm>
            <a:off x="1790695" y="577445"/>
            <a:ext cx="338329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Operation Apache Snow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Shau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Valley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1968 -1969</a:t>
            </a:r>
          </a:p>
        </p:txBody>
      </p:sp>
      <p:sp>
        <p:nvSpPr>
          <p:cNvPr id="124" name="Rounded Rectangle 123"/>
          <p:cNvSpPr/>
          <p:nvPr/>
        </p:nvSpPr>
        <p:spPr>
          <a:xfrm>
            <a:off x="5858993" y="719056"/>
            <a:ext cx="827305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1B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Oval 124"/>
          <p:cNvSpPr>
            <a:spLocks noChangeAspect="1"/>
          </p:cNvSpPr>
          <p:nvPr/>
        </p:nvSpPr>
        <p:spPr>
          <a:xfrm>
            <a:off x="3492663" y="6429394"/>
            <a:ext cx="80284" cy="78387"/>
          </a:xfrm>
          <a:prstGeom prst="ellipse">
            <a:avLst/>
          </a:prstGeom>
          <a:solidFill>
            <a:schemeClr val="bg1"/>
          </a:solidFill>
          <a:ln w="476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Freeform 126"/>
          <p:cNvSpPr/>
          <p:nvPr/>
        </p:nvSpPr>
        <p:spPr>
          <a:xfrm flipH="1" flipV="1">
            <a:off x="3637227" y="6233308"/>
            <a:ext cx="742548" cy="211816"/>
          </a:xfrm>
          <a:custGeom>
            <a:avLst/>
            <a:gdLst>
              <a:gd name="connsiteX0" fmla="*/ 868680 w 868680"/>
              <a:gd name="connsiteY0" fmla="*/ 137160 h 137160"/>
              <a:gd name="connsiteX1" fmla="*/ 0 w 868680"/>
              <a:gd name="connsiteY1" fmla="*/ 0 h 137160"/>
              <a:gd name="connsiteX0" fmla="*/ 0 w 916409"/>
              <a:gd name="connsiteY0" fmla="*/ 121328 h 121328"/>
              <a:gd name="connsiteX1" fmla="*/ 916409 w 916409"/>
              <a:gd name="connsiteY1" fmla="*/ 0 h 121328"/>
              <a:gd name="connsiteX0" fmla="*/ 0 w 392039"/>
              <a:gd name="connsiteY0" fmla="*/ 342981 h 342981"/>
              <a:gd name="connsiteX1" fmla="*/ 392039 w 392039"/>
              <a:gd name="connsiteY1" fmla="*/ 0 h 342981"/>
              <a:gd name="connsiteX0" fmla="*/ 0 w 514764"/>
              <a:gd name="connsiteY0" fmla="*/ 342981 h 342981"/>
              <a:gd name="connsiteX1" fmla="*/ 514764 w 514764"/>
              <a:gd name="connsiteY1" fmla="*/ 0 h 342981"/>
              <a:gd name="connsiteX0" fmla="*/ 0 w 604018"/>
              <a:gd name="connsiteY0" fmla="*/ 145077 h 145077"/>
              <a:gd name="connsiteX1" fmla="*/ 604018 w 604018"/>
              <a:gd name="connsiteY1" fmla="*/ 0 h 145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04018" h="145077">
                <a:moveTo>
                  <a:pt x="0" y="145077"/>
                </a:moveTo>
                <a:lnTo>
                  <a:pt x="604018" y="0"/>
                </a:lnTo>
              </a:path>
            </a:pathLst>
          </a:custGeom>
          <a:noFill/>
          <a:ln w="4762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/>
          <p:cNvSpPr txBox="1"/>
          <p:nvPr/>
        </p:nvSpPr>
        <p:spPr>
          <a:xfrm>
            <a:off x="4239556" y="5935679"/>
            <a:ext cx="1197764" cy="584775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Abandoned</a:t>
            </a:r>
          </a:p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SF Camp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Freeform 127"/>
          <p:cNvSpPr/>
          <p:nvPr/>
        </p:nvSpPr>
        <p:spPr>
          <a:xfrm>
            <a:off x="548640" y="3417570"/>
            <a:ext cx="777240" cy="400050"/>
          </a:xfrm>
          <a:custGeom>
            <a:avLst/>
            <a:gdLst>
              <a:gd name="connsiteX0" fmla="*/ 0 w 777240"/>
              <a:gd name="connsiteY0" fmla="*/ 0 h 400050"/>
              <a:gd name="connsiteX1" fmla="*/ 548640 w 777240"/>
              <a:gd name="connsiteY1" fmla="*/ 91440 h 400050"/>
              <a:gd name="connsiteX2" fmla="*/ 777240 w 777240"/>
              <a:gd name="connsiteY2" fmla="*/ 400050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240" h="400050">
                <a:moveTo>
                  <a:pt x="0" y="0"/>
                </a:moveTo>
                <a:cubicBezTo>
                  <a:pt x="209550" y="12382"/>
                  <a:pt x="419100" y="24765"/>
                  <a:pt x="548640" y="91440"/>
                </a:cubicBezTo>
                <a:cubicBezTo>
                  <a:pt x="678180" y="158115"/>
                  <a:pt x="727710" y="279082"/>
                  <a:pt x="777240" y="400050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Freeform 129"/>
          <p:cNvSpPr/>
          <p:nvPr/>
        </p:nvSpPr>
        <p:spPr>
          <a:xfrm>
            <a:off x="2468880" y="7120890"/>
            <a:ext cx="1737360" cy="237852"/>
          </a:xfrm>
          <a:custGeom>
            <a:avLst/>
            <a:gdLst>
              <a:gd name="connsiteX0" fmla="*/ 0 w 1737360"/>
              <a:gd name="connsiteY0" fmla="*/ 171450 h 237852"/>
              <a:gd name="connsiteX1" fmla="*/ 982980 w 1737360"/>
              <a:gd name="connsiteY1" fmla="*/ 228600 h 237852"/>
              <a:gd name="connsiteX2" fmla="*/ 1737360 w 1737360"/>
              <a:gd name="connsiteY2" fmla="*/ 0 h 237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7360" h="237852">
                <a:moveTo>
                  <a:pt x="0" y="171450"/>
                </a:moveTo>
                <a:cubicBezTo>
                  <a:pt x="346710" y="214312"/>
                  <a:pt x="693420" y="257175"/>
                  <a:pt x="982980" y="228600"/>
                </a:cubicBezTo>
                <a:cubicBezTo>
                  <a:pt x="1272540" y="200025"/>
                  <a:pt x="1504950" y="100012"/>
                  <a:pt x="1737360" y="0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Freeform 130"/>
          <p:cNvSpPr/>
          <p:nvPr/>
        </p:nvSpPr>
        <p:spPr>
          <a:xfrm>
            <a:off x="3052009" y="7861793"/>
            <a:ext cx="800100" cy="22860"/>
          </a:xfrm>
          <a:custGeom>
            <a:avLst/>
            <a:gdLst>
              <a:gd name="connsiteX0" fmla="*/ 0 w 800100"/>
              <a:gd name="connsiteY0" fmla="*/ 0 h 22860"/>
              <a:gd name="connsiteX1" fmla="*/ 800100 w 800100"/>
              <a:gd name="connsiteY1" fmla="*/ 22860 h 22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00100" h="22860">
                <a:moveTo>
                  <a:pt x="0" y="0"/>
                </a:moveTo>
                <a:lnTo>
                  <a:pt x="800100" y="22860"/>
                </a:ln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TextBox 131"/>
          <p:cNvSpPr txBox="1"/>
          <p:nvPr/>
        </p:nvSpPr>
        <p:spPr>
          <a:xfrm>
            <a:off x="32330" y="7683280"/>
            <a:ext cx="29033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Communist Infiltration Routes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Oval 132"/>
          <p:cNvSpPr/>
          <p:nvPr/>
        </p:nvSpPr>
        <p:spPr>
          <a:xfrm>
            <a:off x="2171456" y="8068456"/>
            <a:ext cx="2002052" cy="449450"/>
          </a:xfrm>
          <a:prstGeom prst="ellipse">
            <a:avLst/>
          </a:prstGeom>
          <a:noFill/>
          <a:ln w="28575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TextBox 133"/>
          <p:cNvSpPr txBox="1"/>
          <p:nvPr/>
        </p:nvSpPr>
        <p:spPr>
          <a:xfrm>
            <a:off x="25898" y="8120674"/>
            <a:ext cx="21643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Communist Sanctuary</a:t>
            </a:r>
          </a:p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1600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Logistical Hub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93088" y="8661414"/>
            <a:ext cx="37962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Communist Route to the Coastal Regions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Freeform 135"/>
          <p:cNvSpPr/>
          <p:nvPr/>
        </p:nvSpPr>
        <p:spPr>
          <a:xfrm>
            <a:off x="422910" y="5109210"/>
            <a:ext cx="1920240" cy="2514600"/>
          </a:xfrm>
          <a:custGeom>
            <a:avLst/>
            <a:gdLst>
              <a:gd name="connsiteX0" fmla="*/ 0 w 1920240"/>
              <a:gd name="connsiteY0" fmla="*/ 0 h 2514600"/>
              <a:gd name="connsiteX1" fmla="*/ 1920240 w 1920240"/>
              <a:gd name="connsiteY1" fmla="*/ 2514600 h 2514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0240" h="2514600">
                <a:moveTo>
                  <a:pt x="0" y="0"/>
                </a:moveTo>
                <a:lnTo>
                  <a:pt x="1920240" y="2514600"/>
                </a:lnTo>
              </a:path>
            </a:pathLst>
          </a:custGeom>
          <a:noFill/>
          <a:ln w="381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TextBox 136"/>
          <p:cNvSpPr txBox="1"/>
          <p:nvPr/>
        </p:nvSpPr>
        <p:spPr>
          <a:xfrm rot="3167631">
            <a:off x="346200" y="6605275"/>
            <a:ext cx="2086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Ho Chi Minh Trail 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Right Arrow 137"/>
          <p:cNvSpPr/>
          <p:nvPr/>
        </p:nvSpPr>
        <p:spPr>
          <a:xfrm>
            <a:off x="4008501" y="8770259"/>
            <a:ext cx="368548" cy="229709"/>
          </a:xfrm>
          <a:prstGeom prst="rightArrow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Right Arrow 138"/>
          <p:cNvSpPr/>
          <p:nvPr/>
        </p:nvSpPr>
        <p:spPr>
          <a:xfrm>
            <a:off x="1083457" y="2430347"/>
            <a:ext cx="368548" cy="229709"/>
          </a:xfrm>
          <a:prstGeom prst="rightArrow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Right Arrow 139"/>
          <p:cNvSpPr/>
          <p:nvPr/>
        </p:nvSpPr>
        <p:spPr>
          <a:xfrm rot="21028581">
            <a:off x="3532326" y="4637230"/>
            <a:ext cx="368548" cy="229709"/>
          </a:xfrm>
          <a:prstGeom prst="rightArrow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Right Arrow 140"/>
          <p:cNvSpPr/>
          <p:nvPr/>
        </p:nvSpPr>
        <p:spPr>
          <a:xfrm rot="19957908">
            <a:off x="5622568" y="7251893"/>
            <a:ext cx="368548" cy="229709"/>
          </a:xfrm>
          <a:prstGeom prst="rightArrow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tangle 117"/>
          <p:cNvSpPr/>
          <p:nvPr/>
        </p:nvSpPr>
        <p:spPr>
          <a:xfrm>
            <a:off x="422910" y="2035493"/>
            <a:ext cx="6035040" cy="5519736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 rot="16200000">
            <a:off x="1914427" y="5030140"/>
            <a:ext cx="553772" cy="551859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/>
          <p:cNvSpPr txBox="1"/>
          <p:nvPr/>
        </p:nvSpPr>
        <p:spPr>
          <a:xfrm>
            <a:off x="2446682" y="3237826"/>
            <a:ext cx="1710084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20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Shau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Valley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Oval 115"/>
          <p:cNvSpPr/>
          <p:nvPr/>
        </p:nvSpPr>
        <p:spPr>
          <a:xfrm rot="2895255">
            <a:off x="936993" y="5257056"/>
            <a:ext cx="4080187" cy="988100"/>
          </a:xfrm>
          <a:prstGeom prst="ellipse">
            <a:avLst/>
          </a:prstGeom>
          <a:noFill/>
          <a:ln w="28575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422910" y="4652010"/>
            <a:ext cx="4297680" cy="2903220"/>
          </a:xfrm>
          <a:custGeom>
            <a:avLst/>
            <a:gdLst>
              <a:gd name="connsiteX0" fmla="*/ 0 w 4297680"/>
              <a:gd name="connsiteY0" fmla="*/ 102870 h 2903220"/>
              <a:gd name="connsiteX1" fmla="*/ 251460 w 4297680"/>
              <a:gd name="connsiteY1" fmla="*/ 0 h 2903220"/>
              <a:gd name="connsiteX2" fmla="*/ 377190 w 4297680"/>
              <a:gd name="connsiteY2" fmla="*/ 102870 h 2903220"/>
              <a:gd name="connsiteX3" fmla="*/ 525780 w 4297680"/>
              <a:gd name="connsiteY3" fmla="*/ 34290 h 2903220"/>
              <a:gd name="connsiteX4" fmla="*/ 605790 w 4297680"/>
              <a:gd name="connsiteY4" fmla="*/ 137160 h 2903220"/>
              <a:gd name="connsiteX5" fmla="*/ 662940 w 4297680"/>
              <a:gd name="connsiteY5" fmla="*/ 102870 h 2903220"/>
              <a:gd name="connsiteX6" fmla="*/ 811530 w 4297680"/>
              <a:gd name="connsiteY6" fmla="*/ 114300 h 2903220"/>
              <a:gd name="connsiteX7" fmla="*/ 948690 w 4297680"/>
              <a:gd name="connsiteY7" fmla="*/ 34290 h 2903220"/>
              <a:gd name="connsiteX8" fmla="*/ 1520190 w 4297680"/>
              <a:gd name="connsiteY8" fmla="*/ 445770 h 2903220"/>
              <a:gd name="connsiteX9" fmla="*/ 1520190 w 4297680"/>
              <a:gd name="connsiteY9" fmla="*/ 445770 h 2903220"/>
              <a:gd name="connsiteX10" fmla="*/ 1577340 w 4297680"/>
              <a:gd name="connsiteY10" fmla="*/ 537210 h 2903220"/>
              <a:gd name="connsiteX11" fmla="*/ 1520190 w 4297680"/>
              <a:gd name="connsiteY11" fmla="*/ 788670 h 2903220"/>
              <a:gd name="connsiteX12" fmla="*/ 1577340 w 4297680"/>
              <a:gd name="connsiteY12" fmla="*/ 788670 h 2903220"/>
              <a:gd name="connsiteX13" fmla="*/ 1508760 w 4297680"/>
              <a:gd name="connsiteY13" fmla="*/ 948690 h 2903220"/>
              <a:gd name="connsiteX14" fmla="*/ 1520190 w 4297680"/>
              <a:gd name="connsiteY14" fmla="*/ 1062990 h 2903220"/>
              <a:gd name="connsiteX15" fmla="*/ 1531620 w 4297680"/>
              <a:gd name="connsiteY15" fmla="*/ 1131570 h 2903220"/>
              <a:gd name="connsiteX16" fmla="*/ 1474470 w 4297680"/>
              <a:gd name="connsiteY16" fmla="*/ 1143000 h 2903220"/>
              <a:gd name="connsiteX17" fmla="*/ 1485900 w 4297680"/>
              <a:gd name="connsiteY17" fmla="*/ 1268730 h 2903220"/>
              <a:gd name="connsiteX18" fmla="*/ 1760220 w 4297680"/>
              <a:gd name="connsiteY18" fmla="*/ 1417320 h 2903220"/>
              <a:gd name="connsiteX19" fmla="*/ 1851660 w 4297680"/>
              <a:gd name="connsiteY19" fmla="*/ 1543050 h 2903220"/>
              <a:gd name="connsiteX20" fmla="*/ 2297430 w 4297680"/>
              <a:gd name="connsiteY20" fmla="*/ 1600200 h 2903220"/>
              <a:gd name="connsiteX21" fmla="*/ 2343150 w 4297680"/>
              <a:gd name="connsiteY21" fmla="*/ 1543050 h 2903220"/>
              <a:gd name="connsiteX22" fmla="*/ 2434590 w 4297680"/>
              <a:gd name="connsiteY22" fmla="*/ 1668780 h 2903220"/>
              <a:gd name="connsiteX23" fmla="*/ 2526030 w 4297680"/>
              <a:gd name="connsiteY23" fmla="*/ 1668780 h 2903220"/>
              <a:gd name="connsiteX24" fmla="*/ 2606040 w 4297680"/>
              <a:gd name="connsiteY24" fmla="*/ 1817370 h 2903220"/>
              <a:gd name="connsiteX25" fmla="*/ 2777490 w 4297680"/>
              <a:gd name="connsiteY25" fmla="*/ 1805940 h 2903220"/>
              <a:gd name="connsiteX26" fmla="*/ 2937510 w 4297680"/>
              <a:gd name="connsiteY26" fmla="*/ 2171700 h 2903220"/>
              <a:gd name="connsiteX27" fmla="*/ 3097530 w 4297680"/>
              <a:gd name="connsiteY27" fmla="*/ 2263140 h 2903220"/>
              <a:gd name="connsiteX28" fmla="*/ 3120390 w 4297680"/>
              <a:gd name="connsiteY28" fmla="*/ 2400300 h 2903220"/>
              <a:gd name="connsiteX29" fmla="*/ 3280410 w 4297680"/>
              <a:gd name="connsiteY29" fmla="*/ 2331720 h 2903220"/>
              <a:gd name="connsiteX30" fmla="*/ 3474720 w 4297680"/>
              <a:gd name="connsiteY30" fmla="*/ 2331720 h 2903220"/>
              <a:gd name="connsiteX31" fmla="*/ 3520440 w 4297680"/>
              <a:gd name="connsiteY31" fmla="*/ 2251710 h 2903220"/>
              <a:gd name="connsiteX32" fmla="*/ 3669030 w 4297680"/>
              <a:gd name="connsiteY32" fmla="*/ 2343150 h 2903220"/>
              <a:gd name="connsiteX33" fmla="*/ 3783330 w 4297680"/>
              <a:gd name="connsiteY33" fmla="*/ 2137410 h 2903220"/>
              <a:gd name="connsiteX34" fmla="*/ 3966210 w 4297680"/>
              <a:gd name="connsiteY34" fmla="*/ 2160270 h 2903220"/>
              <a:gd name="connsiteX35" fmla="*/ 4137660 w 4297680"/>
              <a:gd name="connsiteY35" fmla="*/ 2080260 h 2903220"/>
              <a:gd name="connsiteX36" fmla="*/ 4240530 w 4297680"/>
              <a:gd name="connsiteY36" fmla="*/ 2160270 h 2903220"/>
              <a:gd name="connsiteX37" fmla="*/ 4263390 w 4297680"/>
              <a:gd name="connsiteY37" fmla="*/ 2194560 h 2903220"/>
              <a:gd name="connsiteX38" fmla="*/ 4091940 w 4297680"/>
              <a:gd name="connsiteY38" fmla="*/ 2388870 h 2903220"/>
              <a:gd name="connsiteX39" fmla="*/ 4149090 w 4297680"/>
              <a:gd name="connsiteY39" fmla="*/ 2560320 h 2903220"/>
              <a:gd name="connsiteX40" fmla="*/ 4297680 w 4297680"/>
              <a:gd name="connsiteY40" fmla="*/ 2686050 h 2903220"/>
              <a:gd name="connsiteX41" fmla="*/ 4149090 w 4297680"/>
              <a:gd name="connsiteY41" fmla="*/ 2903220 h 290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297680" h="2903220">
                <a:moveTo>
                  <a:pt x="0" y="102870"/>
                </a:moveTo>
                <a:lnTo>
                  <a:pt x="251460" y="0"/>
                </a:lnTo>
                <a:lnTo>
                  <a:pt x="377190" y="102870"/>
                </a:lnTo>
                <a:lnTo>
                  <a:pt x="525780" y="34290"/>
                </a:lnTo>
                <a:lnTo>
                  <a:pt x="605790" y="137160"/>
                </a:lnTo>
                <a:lnTo>
                  <a:pt x="662940" y="102870"/>
                </a:lnTo>
                <a:lnTo>
                  <a:pt x="811530" y="114300"/>
                </a:lnTo>
                <a:lnTo>
                  <a:pt x="948690" y="34290"/>
                </a:lnTo>
                <a:lnTo>
                  <a:pt x="1520190" y="445770"/>
                </a:lnTo>
                <a:lnTo>
                  <a:pt x="1520190" y="445770"/>
                </a:lnTo>
                <a:lnTo>
                  <a:pt x="1577340" y="537210"/>
                </a:lnTo>
                <a:lnTo>
                  <a:pt x="1520190" y="788670"/>
                </a:lnTo>
                <a:lnTo>
                  <a:pt x="1577340" y="788670"/>
                </a:lnTo>
                <a:lnTo>
                  <a:pt x="1508760" y="948690"/>
                </a:lnTo>
                <a:cubicBezTo>
                  <a:pt x="1520611" y="1055347"/>
                  <a:pt x="1520190" y="1017059"/>
                  <a:pt x="1520190" y="1062990"/>
                </a:cubicBezTo>
                <a:lnTo>
                  <a:pt x="1531620" y="1131570"/>
                </a:lnTo>
                <a:lnTo>
                  <a:pt x="1474470" y="1143000"/>
                </a:lnTo>
                <a:lnTo>
                  <a:pt x="1485900" y="1268730"/>
                </a:lnTo>
                <a:lnTo>
                  <a:pt x="1760220" y="1417320"/>
                </a:lnTo>
                <a:lnTo>
                  <a:pt x="1851660" y="1543050"/>
                </a:lnTo>
                <a:lnTo>
                  <a:pt x="2297430" y="1600200"/>
                </a:lnTo>
                <a:lnTo>
                  <a:pt x="2343150" y="1543050"/>
                </a:lnTo>
                <a:lnTo>
                  <a:pt x="2434590" y="1668780"/>
                </a:lnTo>
                <a:lnTo>
                  <a:pt x="2526030" y="1668780"/>
                </a:lnTo>
                <a:lnTo>
                  <a:pt x="2606040" y="1817370"/>
                </a:lnTo>
                <a:lnTo>
                  <a:pt x="2777490" y="1805940"/>
                </a:lnTo>
                <a:lnTo>
                  <a:pt x="2937510" y="2171700"/>
                </a:lnTo>
                <a:lnTo>
                  <a:pt x="3097530" y="2263140"/>
                </a:lnTo>
                <a:lnTo>
                  <a:pt x="3120390" y="2400300"/>
                </a:lnTo>
                <a:lnTo>
                  <a:pt x="3280410" y="2331720"/>
                </a:lnTo>
                <a:lnTo>
                  <a:pt x="3474720" y="2331720"/>
                </a:lnTo>
                <a:lnTo>
                  <a:pt x="3520440" y="2251710"/>
                </a:lnTo>
                <a:lnTo>
                  <a:pt x="3669030" y="2343150"/>
                </a:lnTo>
                <a:lnTo>
                  <a:pt x="3783330" y="2137410"/>
                </a:lnTo>
                <a:lnTo>
                  <a:pt x="3966210" y="2160270"/>
                </a:lnTo>
                <a:lnTo>
                  <a:pt x="4137660" y="2080260"/>
                </a:lnTo>
                <a:lnTo>
                  <a:pt x="4240530" y="2160270"/>
                </a:lnTo>
                <a:lnTo>
                  <a:pt x="4263390" y="2194560"/>
                </a:lnTo>
                <a:lnTo>
                  <a:pt x="4091940" y="2388870"/>
                </a:lnTo>
                <a:lnTo>
                  <a:pt x="4149090" y="2560320"/>
                </a:lnTo>
                <a:lnTo>
                  <a:pt x="4297680" y="2686050"/>
                </a:lnTo>
                <a:lnTo>
                  <a:pt x="4149090" y="2903220"/>
                </a:lnTo>
              </a:path>
            </a:pathLst>
          </a:custGeom>
          <a:noFill/>
          <a:ln w="25400">
            <a:solidFill>
              <a:schemeClr val="tx1"/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9" name="Group 118"/>
          <p:cNvGrpSpPr/>
          <p:nvPr/>
        </p:nvGrpSpPr>
        <p:grpSpPr>
          <a:xfrm>
            <a:off x="157399" y="5347151"/>
            <a:ext cx="2032875" cy="435852"/>
            <a:chOff x="5316527" y="4854892"/>
            <a:chExt cx="2032875" cy="435852"/>
          </a:xfrm>
        </p:grpSpPr>
        <p:sp>
          <p:nvSpPr>
            <p:cNvPr id="120" name="Freeform 119"/>
            <p:cNvSpPr/>
            <p:nvPr/>
          </p:nvSpPr>
          <p:spPr>
            <a:xfrm>
              <a:off x="6547802" y="4854892"/>
              <a:ext cx="801600" cy="429502"/>
            </a:xfrm>
            <a:custGeom>
              <a:avLst/>
              <a:gdLst>
                <a:gd name="connsiteX0" fmla="*/ 868680 w 868680"/>
                <a:gd name="connsiteY0" fmla="*/ 137160 h 137160"/>
                <a:gd name="connsiteX1" fmla="*/ 0 w 868680"/>
                <a:gd name="connsiteY1" fmla="*/ 0 h 137160"/>
                <a:gd name="connsiteX0" fmla="*/ 0 w 916409"/>
                <a:gd name="connsiteY0" fmla="*/ 121328 h 121328"/>
                <a:gd name="connsiteX1" fmla="*/ 916409 w 916409"/>
                <a:gd name="connsiteY1" fmla="*/ 0 h 121328"/>
                <a:gd name="connsiteX0" fmla="*/ 0 w 392039"/>
                <a:gd name="connsiteY0" fmla="*/ 342981 h 342981"/>
                <a:gd name="connsiteX1" fmla="*/ 392039 w 392039"/>
                <a:gd name="connsiteY1" fmla="*/ 0 h 342981"/>
                <a:gd name="connsiteX0" fmla="*/ 0 w 514764"/>
                <a:gd name="connsiteY0" fmla="*/ 342981 h 342981"/>
                <a:gd name="connsiteX1" fmla="*/ 514764 w 514764"/>
                <a:gd name="connsiteY1" fmla="*/ 0 h 342981"/>
                <a:gd name="connsiteX0" fmla="*/ 0 w 604018"/>
                <a:gd name="connsiteY0" fmla="*/ 145077 h 145077"/>
                <a:gd name="connsiteX1" fmla="*/ 604018 w 604018"/>
                <a:gd name="connsiteY1" fmla="*/ 0 h 14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018" h="145077">
                  <a:moveTo>
                    <a:pt x="0" y="145077"/>
                  </a:moveTo>
                  <a:lnTo>
                    <a:pt x="604018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5316527" y="4921412"/>
              <a:ext cx="1441485" cy="369332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Dong </a:t>
              </a:r>
              <a:r>
                <a:rPr lang="en-US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Ap</a:t>
              </a: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Bia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9" name="Freeform 128"/>
          <p:cNvSpPr/>
          <p:nvPr/>
        </p:nvSpPr>
        <p:spPr>
          <a:xfrm>
            <a:off x="1325627" y="5417670"/>
            <a:ext cx="1051560" cy="560070"/>
          </a:xfrm>
          <a:custGeom>
            <a:avLst/>
            <a:gdLst>
              <a:gd name="connsiteX0" fmla="*/ 0 w 1291590"/>
              <a:gd name="connsiteY0" fmla="*/ 651510 h 651510"/>
              <a:gd name="connsiteX1" fmla="*/ 765810 w 1291590"/>
              <a:gd name="connsiteY1" fmla="*/ 457200 h 651510"/>
              <a:gd name="connsiteX2" fmla="*/ 1291590 w 1291590"/>
              <a:gd name="connsiteY2" fmla="*/ 0 h 651510"/>
              <a:gd name="connsiteX0" fmla="*/ 0 w 1051560"/>
              <a:gd name="connsiteY0" fmla="*/ 560070 h 560070"/>
              <a:gd name="connsiteX1" fmla="*/ 525780 w 1051560"/>
              <a:gd name="connsiteY1" fmla="*/ 457200 h 560070"/>
              <a:gd name="connsiteX2" fmla="*/ 1051560 w 1051560"/>
              <a:gd name="connsiteY2" fmla="*/ 0 h 56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51560" h="560070">
                <a:moveTo>
                  <a:pt x="0" y="560070"/>
                </a:moveTo>
                <a:cubicBezTo>
                  <a:pt x="275272" y="517207"/>
                  <a:pt x="350520" y="550545"/>
                  <a:pt x="525780" y="457200"/>
                </a:cubicBezTo>
                <a:cubicBezTo>
                  <a:pt x="701040" y="363855"/>
                  <a:pt x="896302" y="174307"/>
                  <a:pt x="1051560" y="0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 rot="20451691">
            <a:off x="2894822" y="5077764"/>
            <a:ext cx="1238158" cy="17296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88"/>
          <p:cNvSpPr/>
          <p:nvPr/>
        </p:nvSpPr>
        <p:spPr>
          <a:xfrm flipH="1" flipV="1">
            <a:off x="2656955" y="3596867"/>
            <a:ext cx="599688" cy="1816804"/>
          </a:xfrm>
          <a:custGeom>
            <a:avLst/>
            <a:gdLst>
              <a:gd name="connsiteX0" fmla="*/ 868680 w 868680"/>
              <a:gd name="connsiteY0" fmla="*/ 137160 h 137160"/>
              <a:gd name="connsiteX1" fmla="*/ 0 w 868680"/>
              <a:gd name="connsiteY1" fmla="*/ 0 h 137160"/>
              <a:gd name="connsiteX0" fmla="*/ 0 w 916409"/>
              <a:gd name="connsiteY0" fmla="*/ 121328 h 121328"/>
              <a:gd name="connsiteX1" fmla="*/ 916409 w 916409"/>
              <a:gd name="connsiteY1" fmla="*/ 0 h 121328"/>
              <a:gd name="connsiteX0" fmla="*/ 0 w 392039"/>
              <a:gd name="connsiteY0" fmla="*/ 342981 h 342981"/>
              <a:gd name="connsiteX1" fmla="*/ 392039 w 392039"/>
              <a:gd name="connsiteY1" fmla="*/ 0 h 342981"/>
              <a:gd name="connsiteX0" fmla="*/ 0 w 514764"/>
              <a:gd name="connsiteY0" fmla="*/ 342981 h 342981"/>
              <a:gd name="connsiteX1" fmla="*/ 514764 w 514764"/>
              <a:gd name="connsiteY1" fmla="*/ 0 h 342981"/>
              <a:gd name="connsiteX0" fmla="*/ 0 w 604018"/>
              <a:gd name="connsiteY0" fmla="*/ 145077 h 145077"/>
              <a:gd name="connsiteX1" fmla="*/ 604018 w 604018"/>
              <a:gd name="connsiteY1" fmla="*/ 0 h 145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04018" h="145077">
                <a:moveTo>
                  <a:pt x="0" y="145077"/>
                </a:moveTo>
                <a:lnTo>
                  <a:pt x="604018" y="0"/>
                </a:lnTo>
              </a:path>
            </a:pathLst>
          </a:custGeom>
          <a:noFill/>
          <a:ln w="4762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1341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64"/>
          <p:cNvGrpSpPr/>
          <p:nvPr/>
        </p:nvGrpSpPr>
        <p:grpSpPr>
          <a:xfrm>
            <a:off x="519976" y="1031378"/>
            <a:ext cx="5718202" cy="7905865"/>
            <a:chOff x="574314" y="1093756"/>
            <a:chExt cx="5718202" cy="7905865"/>
          </a:xfrm>
          <a:solidFill>
            <a:srgbClr val="000000"/>
          </a:solidFill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67" t="19868" r="19824" b="35016"/>
            <a:stretch/>
          </p:blipFill>
          <p:spPr>
            <a:xfrm>
              <a:off x="574314" y="1093756"/>
              <a:ext cx="5718202" cy="7905865"/>
            </a:xfrm>
            <a:prstGeom prst="rect">
              <a:avLst/>
            </a:prstGeom>
            <a:grpFill/>
            <a:ln w="57150">
              <a:solidFill>
                <a:schemeClr val="tx1"/>
              </a:solidFill>
            </a:ln>
          </p:spPr>
        </p:pic>
        <p:sp>
          <p:nvSpPr>
            <p:cNvPr id="63" name="Oval 62"/>
            <p:cNvSpPr/>
            <p:nvPr/>
          </p:nvSpPr>
          <p:spPr>
            <a:xfrm>
              <a:off x="5161346" y="8825594"/>
              <a:ext cx="277241" cy="936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2" name="Freeform 251"/>
          <p:cNvSpPr>
            <a:spLocks noChangeAspect="1"/>
          </p:cNvSpPr>
          <p:nvPr/>
        </p:nvSpPr>
        <p:spPr>
          <a:xfrm>
            <a:off x="3213095" y="2261611"/>
            <a:ext cx="596112" cy="1343300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>
              <a:alpha val="69804"/>
            </a:srgbClr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6" name="Freeform 265"/>
          <p:cNvSpPr>
            <a:spLocks noChangeAspect="1"/>
          </p:cNvSpPr>
          <p:nvPr/>
        </p:nvSpPr>
        <p:spPr>
          <a:xfrm>
            <a:off x="3662558" y="3227482"/>
            <a:ext cx="2602710" cy="3715591"/>
          </a:xfrm>
          <a:custGeom>
            <a:avLst/>
            <a:gdLst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20392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20391 w 1361878"/>
              <a:gd name="connsiteY26" fmla="*/ 736729 h 1583904"/>
              <a:gd name="connsiteX27" fmla="*/ 311427 w 1361878"/>
              <a:gd name="connsiteY27" fmla="*/ 405034 h 1583904"/>
              <a:gd name="connsiteX0" fmla="*/ 311427 w 1361878"/>
              <a:gd name="connsiteY0" fmla="*/ 405034 h 1663640"/>
              <a:gd name="connsiteX1" fmla="*/ 526580 w 1361878"/>
              <a:gd name="connsiteY1" fmla="*/ 279528 h 1663640"/>
              <a:gd name="connsiteX2" fmla="*/ 607262 w 1361878"/>
              <a:gd name="connsiteY2" fmla="*/ 145058 h 1663640"/>
              <a:gd name="connsiteX3" fmla="*/ 714839 w 1361878"/>
              <a:gd name="connsiteY3" fmla="*/ 37481 h 1663640"/>
              <a:gd name="connsiteX4" fmla="*/ 876203 w 1361878"/>
              <a:gd name="connsiteY4" fmla="*/ 1622 h 1663640"/>
              <a:gd name="connsiteX5" fmla="*/ 1028603 w 1361878"/>
              <a:gd name="connsiteY5" fmla="*/ 82305 h 1663640"/>
              <a:gd name="connsiteX6" fmla="*/ 1001709 w 1361878"/>
              <a:gd name="connsiteY6" fmla="*/ 252634 h 1663640"/>
              <a:gd name="connsiteX7" fmla="*/ 885168 w 1361878"/>
              <a:gd name="connsiteY7" fmla="*/ 413999 h 1663640"/>
              <a:gd name="connsiteX8" fmla="*/ 903098 w 1361878"/>
              <a:gd name="connsiteY8" fmla="*/ 629152 h 1663640"/>
              <a:gd name="connsiteX9" fmla="*/ 1001709 w 1361878"/>
              <a:gd name="connsiteY9" fmla="*/ 817411 h 1663640"/>
              <a:gd name="connsiteX10" fmla="*/ 1234792 w 1361878"/>
              <a:gd name="connsiteY10" fmla="*/ 951881 h 1663640"/>
              <a:gd name="connsiteX11" fmla="*/ 1360298 w 1361878"/>
              <a:gd name="connsiteY11" fmla="*/ 1113246 h 1663640"/>
              <a:gd name="connsiteX12" fmla="*/ 1288580 w 1361878"/>
              <a:gd name="connsiteY12" fmla="*/ 1193928 h 1663640"/>
              <a:gd name="connsiteX13" fmla="*/ 1055498 w 1361878"/>
              <a:gd name="connsiteY13" fmla="*/ 1184963 h 1663640"/>
              <a:gd name="connsiteX14" fmla="*/ 983780 w 1361878"/>
              <a:gd name="connsiteY14" fmla="*/ 1283575 h 1663640"/>
              <a:gd name="connsiteX15" fmla="*/ 759662 w 1361878"/>
              <a:gd name="connsiteY15" fmla="*/ 1651128 h 1663640"/>
              <a:gd name="connsiteX16" fmla="*/ 678980 w 1361878"/>
              <a:gd name="connsiteY16" fmla="*/ 1561481 h 1663640"/>
              <a:gd name="connsiteX17" fmla="*/ 678980 w 1361878"/>
              <a:gd name="connsiteY17" fmla="*/ 1400116 h 1663640"/>
              <a:gd name="connsiteX18" fmla="*/ 589333 w 1361878"/>
              <a:gd name="connsiteY18" fmla="*/ 1238752 h 1663640"/>
              <a:gd name="connsiteX19" fmla="*/ 427968 w 1361878"/>
              <a:gd name="connsiteY19" fmla="*/ 1328399 h 1663640"/>
              <a:gd name="connsiteX20" fmla="*/ 347286 w 1361878"/>
              <a:gd name="connsiteY20" fmla="*/ 1444940 h 1663640"/>
              <a:gd name="connsiteX21" fmla="*/ 230745 w 1361878"/>
              <a:gd name="connsiteY21" fmla="*/ 1543552 h 1663640"/>
              <a:gd name="connsiteX22" fmla="*/ 42486 w 1361878"/>
              <a:gd name="connsiteY22" fmla="*/ 1516658 h 1663640"/>
              <a:gd name="connsiteX23" fmla="*/ 6627 w 1361878"/>
              <a:gd name="connsiteY23" fmla="*/ 1373222 h 1663640"/>
              <a:gd name="connsiteX24" fmla="*/ 141098 w 1361878"/>
              <a:gd name="connsiteY24" fmla="*/ 1175999 h 1663640"/>
              <a:gd name="connsiteX25" fmla="*/ 356250 w 1361878"/>
              <a:gd name="connsiteY25" fmla="*/ 951881 h 1663640"/>
              <a:gd name="connsiteX26" fmla="*/ 320391 w 1361878"/>
              <a:gd name="connsiteY26" fmla="*/ 736729 h 1663640"/>
              <a:gd name="connsiteX27" fmla="*/ 311427 w 1361878"/>
              <a:gd name="connsiteY27" fmla="*/ 405034 h 166364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589333 w 1361878"/>
              <a:gd name="connsiteY18" fmla="*/ 1238752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419003 w 1361878"/>
              <a:gd name="connsiteY25" fmla="*/ 924987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5752"/>
              <a:gd name="connsiteY0" fmla="*/ 405034 h 1682100"/>
              <a:gd name="connsiteX1" fmla="*/ 526580 w 1365752"/>
              <a:gd name="connsiteY1" fmla="*/ 279528 h 1682100"/>
              <a:gd name="connsiteX2" fmla="*/ 607262 w 1365752"/>
              <a:gd name="connsiteY2" fmla="*/ 145058 h 1682100"/>
              <a:gd name="connsiteX3" fmla="*/ 714839 w 1365752"/>
              <a:gd name="connsiteY3" fmla="*/ 37481 h 1682100"/>
              <a:gd name="connsiteX4" fmla="*/ 876203 w 1365752"/>
              <a:gd name="connsiteY4" fmla="*/ 1622 h 1682100"/>
              <a:gd name="connsiteX5" fmla="*/ 1028603 w 1365752"/>
              <a:gd name="connsiteY5" fmla="*/ 82305 h 1682100"/>
              <a:gd name="connsiteX6" fmla="*/ 1001709 w 1365752"/>
              <a:gd name="connsiteY6" fmla="*/ 252634 h 1682100"/>
              <a:gd name="connsiteX7" fmla="*/ 885168 w 1365752"/>
              <a:gd name="connsiteY7" fmla="*/ 413999 h 1682100"/>
              <a:gd name="connsiteX8" fmla="*/ 903098 w 1365752"/>
              <a:gd name="connsiteY8" fmla="*/ 629152 h 1682100"/>
              <a:gd name="connsiteX9" fmla="*/ 1001709 w 1365752"/>
              <a:gd name="connsiteY9" fmla="*/ 817411 h 1682100"/>
              <a:gd name="connsiteX10" fmla="*/ 1163983 w 1365752"/>
              <a:gd name="connsiteY10" fmla="*/ 908306 h 1682100"/>
              <a:gd name="connsiteX11" fmla="*/ 1360298 w 1365752"/>
              <a:gd name="connsiteY11" fmla="*/ 1113246 h 1682100"/>
              <a:gd name="connsiteX12" fmla="*/ 1288580 w 1365752"/>
              <a:gd name="connsiteY12" fmla="*/ 1193928 h 1682100"/>
              <a:gd name="connsiteX13" fmla="*/ 1055498 w 1365752"/>
              <a:gd name="connsiteY13" fmla="*/ 1184963 h 1682100"/>
              <a:gd name="connsiteX14" fmla="*/ 983780 w 1365752"/>
              <a:gd name="connsiteY14" fmla="*/ 1283575 h 1682100"/>
              <a:gd name="connsiteX15" fmla="*/ 759662 w 1365752"/>
              <a:gd name="connsiteY15" fmla="*/ 1651128 h 1682100"/>
              <a:gd name="connsiteX16" fmla="*/ 643121 w 1365752"/>
              <a:gd name="connsiteY16" fmla="*/ 1633199 h 1682100"/>
              <a:gd name="connsiteX17" fmla="*/ 678980 w 1365752"/>
              <a:gd name="connsiteY17" fmla="*/ 1400116 h 1682100"/>
              <a:gd name="connsiteX18" fmla="*/ 616227 w 1365752"/>
              <a:gd name="connsiteY18" fmla="*/ 1337363 h 1682100"/>
              <a:gd name="connsiteX19" fmla="*/ 427968 w 1365752"/>
              <a:gd name="connsiteY19" fmla="*/ 1328399 h 1682100"/>
              <a:gd name="connsiteX20" fmla="*/ 347286 w 1365752"/>
              <a:gd name="connsiteY20" fmla="*/ 1444940 h 1682100"/>
              <a:gd name="connsiteX21" fmla="*/ 230745 w 1365752"/>
              <a:gd name="connsiteY21" fmla="*/ 1543552 h 1682100"/>
              <a:gd name="connsiteX22" fmla="*/ 42486 w 1365752"/>
              <a:gd name="connsiteY22" fmla="*/ 1516658 h 1682100"/>
              <a:gd name="connsiteX23" fmla="*/ 6627 w 1365752"/>
              <a:gd name="connsiteY23" fmla="*/ 1373222 h 1682100"/>
              <a:gd name="connsiteX24" fmla="*/ 141098 w 1365752"/>
              <a:gd name="connsiteY24" fmla="*/ 1175999 h 1682100"/>
              <a:gd name="connsiteX25" fmla="*/ 419003 w 1365752"/>
              <a:gd name="connsiteY25" fmla="*/ 924987 h 1682100"/>
              <a:gd name="connsiteX26" fmla="*/ 320391 w 1365752"/>
              <a:gd name="connsiteY26" fmla="*/ 736729 h 1682100"/>
              <a:gd name="connsiteX27" fmla="*/ 311427 w 1365752"/>
              <a:gd name="connsiteY27" fmla="*/ 405034 h 1682100"/>
              <a:gd name="connsiteX0" fmla="*/ 311427 w 1360369"/>
              <a:gd name="connsiteY0" fmla="*/ 405034 h 1682100"/>
              <a:gd name="connsiteX1" fmla="*/ 526580 w 1360369"/>
              <a:gd name="connsiteY1" fmla="*/ 279528 h 1682100"/>
              <a:gd name="connsiteX2" fmla="*/ 607262 w 1360369"/>
              <a:gd name="connsiteY2" fmla="*/ 145058 h 1682100"/>
              <a:gd name="connsiteX3" fmla="*/ 714839 w 1360369"/>
              <a:gd name="connsiteY3" fmla="*/ 37481 h 1682100"/>
              <a:gd name="connsiteX4" fmla="*/ 876203 w 1360369"/>
              <a:gd name="connsiteY4" fmla="*/ 1622 h 1682100"/>
              <a:gd name="connsiteX5" fmla="*/ 1028603 w 1360369"/>
              <a:gd name="connsiteY5" fmla="*/ 82305 h 1682100"/>
              <a:gd name="connsiteX6" fmla="*/ 1001709 w 1360369"/>
              <a:gd name="connsiteY6" fmla="*/ 252634 h 1682100"/>
              <a:gd name="connsiteX7" fmla="*/ 885168 w 1360369"/>
              <a:gd name="connsiteY7" fmla="*/ 413999 h 1682100"/>
              <a:gd name="connsiteX8" fmla="*/ 903098 w 1360369"/>
              <a:gd name="connsiteY8" fmla="*/ 629152 h 1682100"/>
              <a:gd name="connsiteX9" fmla="*/ 1001709 w 1360369"/>
              <a:gd name="connsiteY9" fmla="*/ 817411 h 1682100"/>
              <a:gd name="connsiteX10" fmla="*/ 1163983 w 1360369"/>
              <a:gd name="connsiteY10" fmla="*/ 908306 h 1682100"/>
              <a:gd name="connsiteX11" fmla="*/ 1360298 w 1360369"/>
              <a:gd name="connsiteY11" fmla="*/ 1113246 h 1682100"/>
              <a:gd name="connsiteX12" fmla="*/ 1185090 w 1360369"/>
              <a:gd name="connsiteY12" fmla="*/ 1193928 h 1682100"/>
              <a:gd name="connsiteX13" fmla="*/ 1055498 w 1360369"/>
              <a:gd name="connsiteY13" fmla="*/ 1184963 h 1682100"/>
              <a:gd name="connsiteX14" fmla="*/ 983780 w 1360369"/>
              <a:gd name="connsiteY14" fmla="*/ 1283575 h 1682100"/>
              <a:gd name="connsiteX15" fmla="*/ 759662 w 1360369"/>
              <a:gd name="connsiteY15" fmla="*/ 1651128 h 1682100"/>
              <a:gd name="connsiteX16" fmla="*/ 643121 w 1360369"/>
              <a:gd name="connsiteY16" fmla="*/ 1633199 h 1682100"/>
              <a:gd name="connsiteX17" fmla="*/ 678980 w 1360369"/>
              <a:gd name="connsiteY17" fmla="*/ 1400116 h 1682100"/>
              <a:gd name="connsiteX18" fmla="*/ 616227 w 1360369"/>
              <a:gd name="connsiteY18" fmla="*/ 1337363 h 1682100"/>
              <a:gd name="connsiteX19" fmla="*/ 427968 w 1360369"/>
              <a:gd name="connsiteY19" fmla="*/ 1328399 h 1682100"/>
              <a:gd name="connsiteX20" fmla="*/ 347286 w 1360369"/>
              <a:gd name="connsiteY20" fmla="*/ 1444940 h 1682100"/>
              <a:gd name="connsiteX21" fmla="*/ 230745 w 1360369"/>
              <a:gd name="connsiteY21" fmla="*/ 1543552 h 1682100"/>
              <a:gd name="connsiteX22" fmla="*/ 42486 w 1360369"/>
              <a:gd name="connsiteY22" fmla="*/ 1516658 h 1682100"/>
              <a:gd name="connsiteX23" fmla="*/ 6627 w 1360369"/>
              <a:gd name="connsiteY23" fmla="*/ 1373222 h 1682100"/>
              <a:gd name="connsiteX24" fmla="*/ 141098 w 1360369"/>
              <a:gd name="connsiteY24" fmla="*/ 1175999 h 1682100"/>
              <a:gd name="connsiteX25" fmla="*/ 419003 w 1360369"/>
              <a:gd name="connsiteY25" fmla="*/ 924987 h 1682100"/>
              <a:gd name="connsiteX26" fmla="*/ 320391 w 1360369"/>
              <a:gd name="connsiteY26" fmla="*/ 736729 h 1682100"/>
              <a:gd name="connsiteX27" fmla="*/ 311427 w 1360369"/>
              <a:gd name="connsiteY27" fmla="*/ 405034 h 1682100"/>
              <a:gd name="connsiteX0" fmla="*/ 311427 w 1194465"/>
              <a:gd name="connsiteY0" fmla="*/ 405034 h 1682100"/>
              <a:gd name="connsiteX1" fmla="*/ 526580 w 1194465"/>
              <a:gd name="connsiteY1" fmla="*/ 279528 h 1682100"/>
              <a:gd name="connsiteX2" fmla="*/ 607262 w 1194465"/>
              <a:gd name="connsiteY2" fmla="*/ 145058 h 1682100"/>
              <a:gd name="connsiteX3" fmla="*/ 714839 w 1194465"/>
              <a:gd name="connsiteY3" fmla="*/ 37481 h 1682100"/>
              <a:gd name="connsiteX4" fmla="*/ 876203 w 1194465"/>
              <a:gd name="connsiteY4" fmla="*/ 1622 h 1682100"/>
              <a:gd name="connsiteX5" fmla="*/ 1028603 w 1194465"/>
              <a:gd name="connsiteY5" fmla="*/ 82305 h 1682100"/>
              <a:gd name="connsiteX6" fmla="*/ 1001709 w 1194465"/>
              <a:gd name="connsiteY6" fmla="*/ 252634 h 1682100"/>
              <a:gd name="connsiteX7" fmla="*/ 885168 w 1194465"/>
              <a:gd name="connsiteY7" fmla="*/ 413999 h 1682100"/>
              <a:gd name="connsiteX8" fmla="*/ 903098 w 1194465"/>
              <a:gd name="connsiteY8" fmla="*/ 629152 h 1682100"/>
              <a:gd name="connsiteX9" fmla="*/ 1001709 w 1194465"/>
              <a:gd name="connsiteY9" fmla="*/ 817411 h 1682100"/>
              <a:gd name="connsiteX10" fmla="*/ 1163983 w 1194465"/>
              <a:gd name="connsiteY10" fmla="*/ 908306 h 1682100"/>
              <a:gd name="connsiteX11" fmla="*/ 1185090 w 1194465"/>
              <a:gd name="connsiteY11" fmla="*/ 1193928 h 1682100"/>
              <a:gd name="connsiteX12" fmla="*/ 1055498 w 1194465"/>
              <a:gd name="connsiteY12" fmla="*/ 1184963 h 1682100"/>
              <a:gd name="connsiteX13" fmla="*/ 983780 w 1194465"/>
              <a:gd name="connsiteY13" fmla="*/ 1283575 h 1682100"/>
              <a:gd name="connsiteX14" fmla="*/ 759662 w 1194465"/>
              <a:gd name="connsiteY14" fmla="*/ 1651128 h 1682100"/>
              <a:gd name="connsiteX15" fmla="*/ 643121 w 1194465"/>
              <a:gd name="connsiteY15" fmla="*/ 1633199 h 1682100"/>
              <a:gd name="connsiteX16" fmla="*/ 678980 w 1194465"/>
              <a:gd name="connsiteY16" fmla="*/ 1400116 h 1682100"/>
              <a:gd name="connsiteX17" fmla="*/ 616227 w 1194465"/>
              <a:gd name="connsiteY17" fmla="*/ 1337363 h 1682100"/>
              <a:gd name="connsiteX18" fmla="*/ 427968 w 1194465"/>
              <a:gd name="connsiteY18" fmla="*/ 1328399 h 1682100"/>
              <a:gd name="connsiteX19" fmla="*/ 347286 w 1194465"/>
              <a:gd name="connsiteY19" fmla="*/ 1444940 h 1682100"/>
              <a:gd name="connsiteX20" fmla="*/ 230745 w 1194465"/>
              <a:gd name="connsiteY20" fmla="*/ 1543552 h 1682100"/>
              <a:gd name="connsiteX21" fmla="*/ 42486 w 1194465"/>
              <a:gd name="connsiteY21" fmla="*/ 1516658 h 1682100"/>
              <a:gd name="connsiteX22" fmla="*/ 6627 w 1194465"/>
              <a:gd name="connsiteY22" fmla="*/ 1373222 h 1682100"/>
              <a:gd name="connsiteX23" fmla="*/ 141098 w 1194465"/>
              <a:gd name="connsiteY23" fmla="*/ 1175999 h 1682100"/>
              <a:gd name="connsiteX24" fmla="*/ 419003 w 1194465"/>
              <a:gd name="connsiteY24" fmla="*/ 924987 h 1682100"/>
              <a:gd name="connsiteX25" fmla="*/ 320391 w 1194465"/>
              <a:gd name="connsiteY25" fmla="*/ 736729 h 1682100"/>
              <a:gd name="connsiteX26" fmla="*/ 311427 w 1194465"/>
              <a:gd name="connsiteY26" fmla="*/ 405034 h 1682100"/>
              <a:gd name="connsiteX0" fmla="*/ 311427 w 1178278"/>
              <a:gd name="connsiteY0" fmla="*/ 405034 h 1682100"/>
              <a:gd name="connsiteX1" fmla="*/ 526580 w 1178278"/>
              <a:gd name="connsiteY1" fmla="*/ 279528 h 1682100"/>
              <a:gd name="connsiteX2" fmla="*/ 607262 w 1178278"/>
              <a:gd name="connsiteY2" fmla="*/ 145058 h 1682100"/>
              <a:gd name="connsiteX3" fmla="*/ 714839 w 1178278"/>
              <a:gd name="connsiteY3" fmla="*/ 37481 h 1682100"/>
              <a:gd name="connsiteX4" fmla="*/ 876203 w 1178278"/>
              <a:gd name="connsiteY4" fmla="*/ 1622 h 1682100"/>
              <a:gd name="connsiteX5" fmla="*/ 1028603 w 1178278"/>
              <a:gd name="connsiteY5" fmla="*/ 82305 h 1682100"/>
              <a:gd name="connsiteX6" fmla="*/ 1001709 w 1178278"/>
              <a:gd name="connsiteY6" fmla="*/ 252634 h 1682100"/>
              <a:gd name="connsiteX7" fmla="*/ 885168 w 1178278"/>
              <a:gd name="connsiteY7" fmla="*/ 413999 h 1682100"/>
              <a:gd name="connsiteX8" fmla="*/ 903098 w 1178278"/>
              <a:gd name="connsiteY8" fmla="*/ 629152 h 1682100"/>
              <a:gd name="connsiteX9" fmla="*/ 1001709 w 1178278"/>
              <a:gd name="connsiteY9" fmla="*/ 817411 h 1682100"/>
              <a:gd name="connsiteX10" fmla="*/ 1163983 w 1178278"/>
              <a:gd name="connsiteY10" fmla="*/ 908306 h 1682100"/>
              <a:gd name="connsiteX11" fmla="*/ 1157856 w 1178278"/>
              <a:gd name="connsiteY11" fmla="*/ 1199375 h 1682100"/>
              <a:gd name="connsiteX12" fmla="*/ 1055498 w 1178278"/>
              <a:gd name="connsiteY12" fmla="*/ 1184963 h 1682100"/>
              <a:gd name="connsiteX13" fmla="*/ 983780 w 1178278"/>
              <a:gd name="connsiteY13" fmla="*/ 1283575 h 1682100"/>
              <a:gd name="connsiteX14" fmla="*/ 759662 w 1178278"/>
              <a:gd name="connsiteY14" fmla="*/ 1651128 h 1682100"/>
              <a:gd name="connsiteX15" fmla="*/ 643121 w 1178278"/>
              <a:gd name="connsiteY15" fmla="*/ 1633199 h 1682100"/>
              <a:gd name="connsiteX16" fmla="*/ 678980 w 1178278"/>
              <a:gd name="connsiteY16" fmla="*/ 1400116 h 1682100"/>
              <a:gd name="connsiteX17" fmla="*/ 616227 w 1178278"/>
              <a:gd name="connsiteY17" fmla="*/ 1337363 h 1682100"/>
              <a:gd name="connsiteX18" fmla="*/ 427968 w 1178278"/>
              <a:gd name="connsiteY18" fmla="*/ 1328399 h 1682100"/>
              <a:gd name="connsiteX19" fmla="*/ 347286 w 1178278"/>
              <a:gd name="connsiteY19" fmla="*/ 1444940 h 1682100"/>
              <a:gd name="connsiteX20" fmla="*/ 230745 w 1178278"/>
              <a:gd name="connsiteY20" fmla="*/ 1543552 h 1682100"/>
              <a:gd name="connsiteX21" fmla="*/ 42486 w 1178278"/>
              <a:gd name="connsiteY21" fmla="*/ 1516658 h 1682100"/>
              <a:gd name="connsiteX22" fmla="*/ 6627 w 1178278"/>
              <a:gd name="connsiteY22" fmla="*/ 1373222 h 1682100"/>
              <a:gd name="connsiteX23" fmla="*/ 141098 w 1178278"/>
              <a:gd name="connsiteY23" fmla="*/ 1175999 h 1682100"/>
              <a:gd name="connsiteX24" fmla="*/ 419003 w 1178278"/>
              <a:gd name="connsiteY24" fmla="*/ 924987 h 1682100"/>
              <a:gd name="connsiteX25" fmla="*/ 320391 w 1178278"/>
              <a:gd name="connsiteY25" fmla="*/ 736729 h 1682100"/>
              <a:gd name="connsiteX26" fmla="*/ 311427 w 1178278"/>
              <a:gd name="connsiteY26" fmla="*/ 405034 h 168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78278" h="1682100">
                <a:moveTo>
                  <a:pt x="311427" y="405034"/>
                </a:moveTo>
                <a:cubicBezTo>
                  <a:pt x="345792" y="328834"/>
                  <a:pt x="477274" y="322857"/>
                  <a:pt x="526580" y="279528"/>
                </a:cubicBezTo>
                <a:cubicBezTo>
                  <a:pt x="575886" y="236199"/>
                  <a:pt x="575886" y="185399"/>
                  <a:pt x="607262" y="145058"/>
                </a:cubicBezTo>
                <a:cubicBezTo>
                  <a:pt x="638638" y="104717"/>
                  <a:pt x="670016" y="61387"/>
                  <a:pt x="714839" y="37481"/>
                </a:cubicBezTo>
                <a:cubicBezTo>
                  <a:pt x="759663" y="13575"/>
                  <a:pt x="823909" y="-5849"/>
                  <a:pt x="876203" y="1622"/>
                </a:cubicBezTo>
                <a:cubicBezTo>
                  <a:pt x="928497" y="9093"/>
                  <a:pt x="1007685" y="40470"/>
                  <a:pt x="1028603" y="82305"/>
                </a:cubicBezTo>
                <a:cubicBezTo>
                  <a:pt x="1049521" y="124140"/>
                  <a:pt x="1025615" y="197352"/>
                  <a:pt x="1001709" y="252634"/>
                </a:cubicBezTo>
                <a:cubicBezTo>
                  <a:pt x="977803" y="307916"/>
                  <a:pt x="901603" y="351246"/>
                  <a:pt x="885168" y="413999"/>
                </a:cubicBezTo>
                <a:cubicBezTo>
                  <a:pt x="868733" y="476752"/>
                  <a:pt x="883675" y="561917"/>
                  <a:pt x="903098" y="629152"/>
                </a:cubicBezTo>
                <a:cubicBezTo>
                  <a:pt x="922521" y="696387"/>
                  <a:pt x="958228" y="770885"/>
                  <a:pt x="1001709" y="817411"/>
                </a:cubicBezTo>
                <a:cubicBezTo>
                  <a:pt x="1045190" y="863937"/>
                  <a:pt x="1137959" y="844645"/>
                  <a:pt x="1163983" y="908306"/>
                </a:cubicBezTo>
                <a:cubicBezTo>
                  <a:pt x="1190008" y="971967"/>
                  <a:pt x="1175937" y="1153266"/>
                  <a:pt x="1157856" y="1199375"/>
                </a:cubicBezTo>
                <a:cubicBezTo>
                  <a:pt x="1139775" y="1245484"/>
                  <a:pt x="1084511" y="1170930"/>
                  <a:pt x="1055498" y="1184963"/>
                </a:cubicBezTo>
                <a:cubicBezTo>
                  <a:pt x="1026485" y="1198996"/>
                  <a:pt x="1033086" y="1205881"/>
                  <a:pt x="983780" y="1283575"/>
                </a:cubicBezTo>
                <a:cubicBezTo>
                  <a:pt x="934474" y="1361269"/>
                  <a:pt x="816439" y="1592857"/>
                  <a:pt x="759662" y="1651128"/>
                </a:cubicBezTo>
                <a:cubicBezTo>
                  <a:pt x="702886" y="1709399"/>
                  <a:pt x="656568" y="1675034"/>
                  <a:pt x="643121" y="1633199"/>
                </a:cubicBezTo>
                <a:cubicBezTo>
                  <a:pt x="629674" y="1591364"/>
                  <a:pt x="683462" y="1449422"/>
                  <a:pt x="678980" y="1400116"/>
                </a:cubicBezTo>
                <a:cubicBezTo>
                  <a:pt x="674498" y="1350810"/>
                  <a:pt x="658062" y="1349316"/>
                  <a:pt x="616227" y="1337363"/>
                </a:cubicBezTo>
                <a:cubicBezTo>
                  <a:pt x="574392" y="1325410"/>
                  <a:pt x="472792" y="1310470"/>
                  <a:pt x="427968" y="1328399"/>
                </a:cubicBezTo>
                <a:cubicBezTo>
                  <a:pt x="383145" y="1346329"/>
                  <a:pt x="380156" y="1409081"/>
                  <a:pt x="347286" y="1444940"/>
                </a:cubicBezTo>
                <a:cubicBezTo>
                  <a:pt x="314416" y="1480799"/>
                  <a:pt x="281545" y="1531599"/>
                  <a:pt x="230745" y="1543552"/>
                </a:cubicBezTo>
                <a:cubicBezTo>
                  <a:pt x="179945" y="1555505"/>
                  <a:pt x="79839" y="1545046"/>
                  <a:pt x="42486" y="1516658"/>
                </a:cubicBezTo>
                <a:cubicBezTo>
                  <a:pt x="5133" y="1488270"/>
                  <a:pt x="-9808" y="1429998"/>
                  <a:pt x="6627" y="1373222"/>
                </a:cubicBezTo>
                <a:cubicBezTo>
                  <a:pt x="23062" y="1316446"/>
                  <a:pt x="72369" y="1250705"/>
                  <a:pt x="141098" y="1175999"/>
                </a:cubicBezTo>
                <a:cubicBezTo>
                  <a:pt x="209827" y="1101293"/>
                  <a:pt x="389121" y="995210"/>
                  <a:pt x="419003" y="924987"/>
                </a:cubicBezTo>
                <a:cubicBezTo>
                  <a:pt x="448885" y="854764"/>
                  <a:pt x="338320" y="823388"/>
                  <a:pt x="320391" y="736729"/>
                </a:cubicBezTo>
                <a:cubicBezTo>
                  <a:pt x="302462" y="650070"/>
                  <a:pt x="277062" y="481234"/>
                  <a:pt x="311427" y="405034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1391963" y="1826291"/>
            <a:ext cx="244835" cy="16910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686524" y="1266369"/>
            <a:ext cx="349154" cy="34336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980538">
            <a:off x="1819809" y="2195443"/>
            <a:ext cx="596489" cy="271672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  <a:gd name="connsiteX0" fmla="*/ 228622 w 385918"/>
              <a:gd name="connsiteY0" fmla="*/ 5644 h 380013"/>
              <a:gd name="connsiteX1" fmla="*/ 178615 w 385918"/>
              <a:gd name="connsiteY1" fmla="*/ 22313 h 380013"/>
              <a:gd name="connsiteX2" fmla="*/ 95272 w 385918"/>
              <a:gd name="connsiteY2" fmla="*/ 3263 h 380013"/>
              <a:gd name="connsiteX3" fmla="*/ 33359 w 385918"/>
              <a:gd name="connsiteY3" fmla="*/ 38982 h 380013"/>
              <a:gd name="connsiteX4" fmla="*/ 22 w 385918"/>
              <a:gd name="connsiteY4" fmla="*/ 110419 h 380013"/>
              <a:gd name="connsiteX5" fmla="*/ 28597 w 385918"/>
              <a:gd name="connsiteY5" fmla="*/ 203288 h 380013"/>
              <a:gd name="connsiteX6" fmla="*/ 52409 w 385918"/>
              <a:gd name="connsiteY6" fmla="*/ 319969 h 380013"/>
              <a:gd name="connsiteX7" fmla="*/ 171472 w 385918"/>
              <a:gd name="connsiteY7" fmla="*/ 379500 h 380013"/>
              <a:gd name="connsiteX8" fmla="*/ 259578 w 385918"/>
              <a:gd name="connsiteY8" fmla="*/ 348544 h 380013"/>
              <a:gd name="connsiteX9" fmla="*/ 304822 w 385918"/>
              <a:gd name="connsiteY9" fmla="*/ 343782 h 380013"/>
              <a:gd name="connsiteX10" fmla="*/ 366734 w 385918"/>
              <a:gd name="connsiteY10" fmla="*/ 303300 h 380013"/>
              <a:gd name="connsiteX11" fmla="*/ 385784 w 385918"/>
              <a:gd name="connsiteY11" fmla="*/ 234244 h 380013"/>
              <a:gd name="connsiteX12" fmla="*/ 359590 w 385918"/>
              <a:gd name="connsiteY12" fmla="*/ 165188 h 380013"/>
              <a:gd name="connsiteX13" fmla="*/ 364353 w 385918"/>
              <a:gd name="connsiteY13" fmla="*/ 127088 h 380013"/>
              <a:gd name="connsiteX14" fmla="*/ 347684 w 385918"/>
              <a:gd name="connsiteY14" fmla="*/ 86607 h 380013"/>
              <a:gd name="connsiteX15" fmla="*/ 338159 w 385918"/>
              <a:gd name="connsiteY15" fmla="*/ 36600 h 380013"/>
              <a:gd name="connsiteX16" fmla="*/ 285772 w 385918"/>
              <a:gd name="connsiteY16" fmla="*/ 3263 h 380013"/>
              <a:gd name="connsiteX17" fmla="*/ 228622 w 385918"/>
              <a:gd name="connsiteY17" fmla="*/ 5644 h 3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5918" h="380013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28597" y="290600"/>
                  <a:pt x="52409" y="319969"/>
                </a:cubicBezTo>
                <a:cubicBezTo>
                  <a:pt x="76221" y="349338"/>
                  <a:pt x="136944" y="374738"/>
                  <a:pt x="171472" y="379500"/>
                </a:cubicBezTo>
                <a:cubicBezTo>
                  <a:pt x="206000" y="384263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>
            <a:spLocks noChangeAspect="1"/>
          </p:cNvSpPr>
          <p:nvPr/>
        </p:nvSpPr>
        <p:spPr>
          <a:xfrm>
            <a:off x="1870903" y="225247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>
            <a:spLocks noChangeAspect="1"/>
          </p:cNvSpPr>
          <p:nvPr/>
        </p:nvSpPr>
        <p:spPr>
          <a:xfrm>
            <a:off x="2008784" y="2390357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>
            <a:spLocks noChangeAspect="1"/>
          </p:cNvSpPr>
          <p:nvPr/>
        </p:nvSpPr>
        <p:spPr>
          <a:xfrm>
            <a:off x="2078242" y="24466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>
            <a:spLocks noChangeAspect="1"/>
          </p:cNvSpPr>
          <p:nvPr/>
        </p:nvSpPr>
        <p:spPr>
          <a:xfrm>
            <a:off x="2168704" y="24923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>
            <a:spLocks noChangeAspect="1"/>
          </p:cNvSpPr>
          <p:nvPr/>
        </p:nvSpPr>
        <p:spPr>
          <a:xfrm>
            <a:off x="1929057" y="232896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>
            <a:spLocks noChangeAspect="1"/>
          </p:cNvSpPr>
          <p:nvPr/>
        </p:nvSpPr>
        <p:spPr>
          <a:xfrm>
            <a:off x="2259165" y="251934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>
            <a:spLocks noChangeAspect="1"/>
          </p:cNvSpPr>
          <p:nvPr/>
        </p:nvSpPr>
        <p:spPr>
          <a:xfrm>
            <a:off x="2323024" y="24439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>
            <a:spLocks noChangeAspect="1"/>
          </p:cNvSpPr>
          <p:nvPr/>
        </p:nvSpPr>
        <p:spPr>
          <a:xfrm>
            <a:off x="2336053" y="2304921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>
            <a:spLocks noChangeAspect="1"/>
          </p:cNvSpPr>
          <p:nvPr/>
        </p:nvSpPr>
        <p:spPr>
          <a:xfrm>
            <a:off x="2277092" y="22549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>
            <a:spLocks noChangeAspect="1"/>
          </p:cNvSpPr>
          <p:nvPr/>
        </p:nvSpPr>
        <p:spPr>
          <a:xfrm>
            <a:off x="2187069" y="219725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>
            <a:spLocks noChangeAspect="1"/>
          </p:cNvSpPr>
          <p:nvPr/>
        </p:nvSpPr>
        <p:spPr>
          <a:xfrm>
            <a:off x="2124839" y="215760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>
            <a:spLocks noChangeAspect="1"/>
          </p:cNvSpPr>
          <p:nvPr/>
        </p:nvSpPr>
        <p:spPr>
          <a:xfrm>
            <a:off x="1949850" y="2107911"/>
            <a:ext cx="62125" cy="61394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>
            <a:spLocks noChangeAspect="1"/>
          </p:cNvSpPr>
          <p:nvPr/>
        </p:nvSpPr>
        <p:spPr>
          <a:xfrm>
            <a:off x="1870903" y="211423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>
            <a:spLocks noChangeAspect="1"/>
          </p:cNvSpPr>
          <p:nvPr/>
        </p:nvSpPr>
        <p:spPr>
          <a:xfrm>
            <a:off x="2034848" y="210632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>
            <a:spLocks noChangeAspect="1"/>
          </p:cNvSpPr>
          <p:nvPr/>
        </p:nvSpPr>
        <p:spPr>
          <a:xfrm rot="2423014">
            <a:off x="2025531" y="2262440"/>
            <a:ext cx="240892" cy="9448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2221161" y="2400055"/>
            <a:ext cx="88756" cy="1013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1870905" y="3341842"/>
            <a:ext cx="139781" cy="198788"/>
            <a:chOff x="7257429" y="5545872"/>
            <a:chExt cx="216506" cy="390796"/>
          </a:xfrm>
        </p:grpSpPr>
        <p:sp>
          <p:nvSpPr>
            <p:cNvPr id="48" name="Rectangle 47"/>
            <p:cNvSpPr>
              <a:spLocks noChangeAspect="1"/>
            </p:cNvSpPr>
            <p:nvPr/>
          </p:nvSpPr>
          <p:spPr>
            <a:xfrm>
              <a:off x="7275761" y="554587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>
              <a:spLocks noChangeAspect="1"/>
            </p:cNvSpPr>
            <p:nvPr/>
          </p:nvSpPr>
          <p:spPr>
            <a:xfrm>
              <a:off x="7404304" y="559273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>
              <a:spLocks noChangeAspect="1"/>
            </p:cNvSpPr>
            <p:nvPr/>
          </p:nvSpPr>
          <p:spPr>
            <a:xfrm>
              <a:off x="7287374" y="5718128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>
              <a:spLocks noChangeAspect="1"/>
            </p:cNvSpPr>
            <p:nvPr/>
          </p:nvSpPr>
          <p:spPr>
            <a:xfrm>
              <a:off x="7418718" y="5771922"/>
              <a:ext cx="55217" cy="5557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>
              <a:spLocks noChangeAspect="1"/>
            </p:cNvSpPr>
            <p:nvPr/>
          </p:nvSpPr>
          <p:spPr>
            <a:xfrm>
              <a:off x="7257429" y="5867556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12-Point Star 54"/>
          <p:cNvSpPr/>
          <p:nvPr/>
        </p:nvSpPr>
        <p:spPr>
          <a:xfrm>
            <a:off x="1543409" y="3252425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" name="Group 57"/>
          <p:cNvGrpSpPr/>
          <p:nvPr/>
        </p:nvGrpSpPr>
        <p:grpSpPr>
          <a:xfrm>
            <a:off x="-636526" y="3238113"/>
            <a:ext cx="338241" cy="288777"/>
            <a:chOff x="419099" y="5952226"/>
            <a:chExt cx="373856" cy="319178"/>
          </a:xfrm>
          <a:solidFill>
            <a:schemeClr val="bg1"/>
          </a:solidFill>
        </p:grpSpPr>
        <p:sp>
          <p:nvSpPr>
            <p:cNvPr id="59" name="Oval 58"/>
            <p:cNvSpPr/>
            <p:nvPr/>
          </p:nvSpPr>
          <p:spPr>
            <a:xfrm>
              <a:off x="419099" y="6059017"/>
              <a:ext cx="373856" cy="12020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2" name="12-Point Star 61"/>
          <p:cNvSpPr/>
          <p:nvPr/>
        </p:nvSpPr>
        <p:spPr>
          <a:xfrm>
            <a:off x="1905407" y="2228097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1516608" y="1777195"/>
            <a:ext cx="413644" cy="12727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491043"/>
              <a:gd name="connsiteY0" fmla="*/ 307977 h 2299186"/>
              <a:gd name="connsiteX1" fmla="*/ 457200 w 2491043"/>
              <a:gd name="connsiteY1" fmla="*/ 167300 h 2299186"/>
              <a:gd name="connsiteX2" fmla="*/ 738554 w 2491043"/>
              <a:gd name="connsiteY2" fmla="*/ 26623 h 2299186"/>
              <a:gd name="connsiteX3" fmla="*/ 923250 w 2491043"/>
              <a:gd name="connsiteY3" fmla="*/ 1866 h 2299186"/>
              <a:gd name="connsiteX4" fmla="*/ 1090246 w 2491043"/>
              <a:gd name="connsiteY4" fmla="*/ 53000 h 2299186"/>
              <a:gd name="connsiteX5" fmla="*/ 1389184 w 2491043"/>
              <a:gd name="connsiteY5" fmla="*/ 431070 h 2299186"/>
              <a:gd name="connsiteX6" fmla="*/ 1459523 w 2491043"/>
              <a:gd name="connsiteY6" fmla="*/ 694839 h 2299186"/>
              <a:gd name="connsiteX7" fmla="*/ 1732084 w 2491043"/>
              <a:gd name="connsiteY7" fmla="*/ 791554 h 2299186"/>
              <a:gd name="connsiteX8" fmla="*/ 2013438 w 2491043"/>
              <a:gd name="connsiteY8" fmla="*/ 782762 h 2299186"/>
              <a:gd name="connsiteX9" fmla="*/ 2004646 w 2491043"/>
              <a:gd name="connsiteY9" fmla="*/ 1090493 h 2299186"/>
              <a:gd name="connsiteX10" fmla="*/ 2242038 w 2491043"/>
              <a:gd name="connsiteY10" fmla="*/ 1565277 h 2299186"/>
              <a:gd name="connsiteX11" fmla="*/ 2338754 w 2491043"/>
              <a:gd name="connsiteY11" fmla="*/ 1705954 h 2299186"/>
              <a:gd name="connsiteX12" fmla="*/ 2391507 w 2491043"/>
              <a:gd name="connsiteY12" fmla="*/ 2110400 h 2299186"/>
              <a:gd name="connsiteX13" fmla="*/ 2491043 w 2491043"/>
              <a:gd name="connsiteY13" fmla="*/ 2299186 h 2299186"/>
              <a:gd name="connsiteX0" fmla="*/ 0 w 2491043"/>
              <a:gd name="connsiteY0" fmla="*/ 311402 h 2302611"/>
              <a:gd name="connsiteX1" fmla="*/ 457200 w 2491043"/>
              <a:gd name="connsiteY1" fmla="*/ 170725 h 2302611"/>
              <a:gd name="connsiteX2" fmla="*/ 738554 w 2491043"/>
              <a:gd name="connsiteY2" fmla="*/ 30048 h 2302611"/>
              <a:gd name="connsiteX3" fmla="*/ 923250 w 2491043"/>
              <a:gd name="connsiteY3" fmla="*/ 5291 h 2302611"/>
              <a:gd name="connsiteX4" fmla="*/ 1074453 w 2491043"/>
              <a:gd name="connsiteY4" fmla="*/ 103801 h 2302611"/>
              <a:gd name="connsiteX5" fmla="*/ 1389184 w 2491043"/>
              <a:gd name="connsiteY5" fmla="*/ 434495 h 2302611"/>
              <a:gd name="connsiteX6" fmla="*/ 1459523 w 2491043"/>
              <a:gd name="connsiteY6" fmla="*/ 698264 h 2302611"/>
              <a:gd name="connsiteX7" fmla="*/ 1732084 w 2491043"/>
              <a:gd name="connsiteY7" fmla="*/ 794979 h 2302611"/>
              <a:gd name="connsiteX8" fmla="*/ 2013438 w 2491043"/>
              <a:gd name="connsiteY8" fmla="*/ 786187 h 2302611"/>
              <a:gd name="connsiteX9" fmla="*/ 2004646 w 2491043"/>
              <a:gd name="connsiteY9" fmla="*/ 1093918 h 2302611"/>
              <a:gd name="connsiteX10" fmla="*/ 2242038 w 2491043"/>
              <a:gd name="connsiteY10" fmla="*/ 1568702 h 2302611"/>
              <a:gd name="connsiteX11" fmla="*/ 2338754 w 2491043"/>
              <a:gd name="connsiteY11" fmla="*/ 1709379 h 2302611"/>
              <a:gd name="connsiteX12" fmla="*/ 2391507 w 2491043"/>
              <a:gd name="connsiteY12" fmla="*/ 2113825 h 2302611"/>
              <a:gd name="connsiteX13" fmla="*/ 2491043 w 2491043"/>
              <a:gd name="connsiteY13" fmla="*/ 2302611 h 2302611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389184 w 2491043"/>
              <a:gd name="connsiteY5" fmla="*/ 432200 h 2300316"/>
              <a:gd name="connsiteX6" fmla="*/ 1459523 w 2491043"/>
              <a:gd name="connsiteY6" fmla="*/ 695969 h 2300316"/>
              <a:gd name="connsiteX7" fmla="*/ 1732084 w 2491043"/>
              <a:gd name="connsiteY7" fmla="*/ 792684 h 2300316"/>
              <a:gd name="connsiteX8" fmla="*/ 2013438 w 2491043"/>
              <a:gd name="connsiteY8" fmla="*/ 783892 h 2300316"/>
              <a:gd name="connsiteX9" fmla="*/ 2004646 w 2491043"/>
              <a:gd name="connsiteY9" fmla="*/ 1091623 h 2300316"/>
              <a:gd name="connsiteX10" fmla="*/ 2242038 w 2491043"/>
              <a:gd name="connsiteY10" fmla="*/ 1566407 h 2300316"/>
              <a:gd name="connsiteX11" fmla="*/ 2338754 w 2491043"/>
              <a:gd name="connsiteY11" fmla="*/ 1707084 h 2300316"/>
              <a:gd name="connsiteX12" fmla="*/ 2391507 w 2491043"/>
              <a:gd name="connsiteY12" fmla="*/ 2111530 h 2300316"/>
              <a:gd name="connsiteX13" fmla="*/ 2491043 w 2491043"/>
              <a:gd name="connsiteY13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389184 w 2491043"/>
              <a:gd name="connsiteY6" fmla="*/ 432200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441824 w 2491043"/>
              <a:gd name="connsiteY6" fmla="*/ 463783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391507"/>
              <a:gd name="connsiteY0" fmla="*/ 309107 h 2111530"/>
              <a:gd name="connsiteX1" fmla="*/ 457200 w 2391507"/>
              <a:gd name="connsiteY1" fmla="*/ 168430 h 2111530"/>
              <a:gd name="connsiteX2" fmla="*/ 738554 w 2391507"/>
              <a:gd name="connsiteY2" fmla="*/ 27753 h 2111530"/>
              <a:gd name="connsiteX3" fmla="*/ 923250 w 2391507"/>
              <a:gd name="connsiteY3" fmla="*/ 2996 h 2111530"/>
              <a:gd name="connsiteX4" fmla="*/ 1142885 w 2391507"/>
              <a:gd name="connsiteY4" fmla="*/ 69923 h 2111530"/>
              <a:gd name="connsiteX5" fmla="*/ 1410901 w 2391507"/>
              <a:gd name="connsiteY5" fmla="*/ 307554 h 2111530"/>
              <a:gd name="connsiteX6" fmla="*/ 1441824 w 2391507"/>
              <a:gd name="connsiteY6" fmla="*/ 463783 h 2111530"/>
              <a:gd name="connsiteX7" fmla="*/ 1459523 w 2391507"/>
              <a:gd name="connsiteY7" fmla="*/ 695969 h 2111530"/>
              <a:gd name="connsiteX8" fmla="*/ 1732084 w 2391507"/>
              <a:gd name="connsiteY8" fmla="*/ 792684 h 2111530"/>
              <a:gd name="connsiteX9" fmla="*/ 2013438 w 2391507"/>
              <a:gd name="connsiteY9" fmla="*/ 783892 h 2111530"/>
              <a:gd name="connsiteX10" fmla="*/ 2004646 w 2391507"/>
              <a:gd name="connsiteY10" fmla="*/ 1091623 h 2111530"/>
              <a:gd name="connsiteX11" fmla="*/ 2242038 w 2391507"/>
              <a:gd name="connsiteY11" fmla="*/ 1566407 h 2111530"/>
              <a:gd name="connsiteX12" fmla="*/ 2338754 w 2391507"/>
              <a:gd name="connsiteY12" fmla="*/ 1707084 h 2111530"/>
              <a:gd name="connsiteX13" fmla="*/ 2391507 w 2391507"/>
              <a:gd name="connsiteY13" fmla="*/ 2111530 h 2111530"/>
              <a:gd name="connsiteX0" fmla="*/ 0 w 2338753"/>
              <a:gd name="connsiteY0" fmla="*/ 309107 h 1707084"/>
              <a:gd name="connsiteX1" fmla="*/ 457200 w 2338753"/>
              <a:gd name="connsiteY1" fmla="*/ 168430 h 1707084"/>
              <a:gd name="connsiteX2" fmla="*/ 738554 w 2338753"/>
              <a:gd name="connsiteY2" fmla="*/ 27753 h 1707084"/>
              <a:gd name="connsiteX3" fmla="*/ 923250 w 2338753"/>
              <a:gd name="connsiteY3" fmla="*/ 2996 h 1707084"/>
              <a:gd name="connsiteX4" fmla="*/ 1142885 w 2338753"/>
              <a:gd name="connsiteY4" fmla="*/ 69923 h 1707084"/>
              <a:gd name="connsiteX5" fmla="*/ 1410901 w 2338753"/>
              <a:gd name="connsiteY5" fmla="*/ 307554 h 1707084"/>
              <a:gd name="connsiteX6" fmla="*/ 1441824 w 2338753"/>
              <a:gd name="connsiteY6" fmla="*/ 463783 h 1707084"/>
              <a:gd name="connsiteX7" fmla="*/ 1459523 w 2338753"/>
              <a:gd name="connsiteY7" fmla="*/ 695969 h 1707084"/>
              <a:gd name="connsiteX8" fmla="*/ 1732084 w 2338753"/>
              <a:gd name="connsiteY8" fmla="*/ 792684 h 1707084"/>
              <a:gd name="connsiteX9" fmla="*/ 2013438 w 2338753"/>
              <a:gd name="connsiteY9" fmla="*/ 783892 h 1707084"/>
              <a:gd name="connsiteX10" fmla="*/ 2004646 w 2338753"/>
              <a:gd name="connsiteY10" fmla="*/ 1091623 h 1707084"/>
              <a:gd name="connsiteX11" fmla="*/ 2242038 w 2338753"/>
              <a:gd name="connsiteY11" fmla="*/ 1566407 h 1707084"/>
              <a:gd name="connsiteX12" fmla="*/ 2338754 w 2338753"/>
              <a:gd name="connsiteY12" fmla="*/ 1707084 h 1707084"/>
              <a:gd name="connsiteX0" fmla="*/ 0 w 2242039"/>
              <a:gd name="connsiteY0" fmla="*/ 309107 h 1566407"/>
              <a:gd name="connsiteX1" fmla="*/ 457200 w 2242039"/>
              <a:gd name="connsiteY1" fmla="*/ 168430 h 1566407"/>
              <a:gd name="connsiteX2" fmla="*/ 738554 w 2242039"/>
              <a:gd name="connsiteY2" fmla="*/ 27753 h 1566407"/>
              <a:gd name="connsiteX3" fmla="*/ 923250 w 2242039"/>
              <a:gd name="connsiteY3" fmla="*/ 2996 h 1566407"/>
              <a:gd name="connsiteX4" fmla="*/ 1142885 w 2242039"/>
              <a:gd name="connsiteY4" fmla="*/ 69923 h 1566407"/>
              <a:gd name="connsiteX5" fmla="*/ 1410901 w 2242039"/>
              <a:gd name="connsiteY5" fmla="*/ 307554 h 1566407"/>
              <a:gd name="connsiteX6" fmla="*/ 1441824 w 2242039"/>
              <a:gd name="connsiteY6" fmla="*/ 463783 h 1566407"/>
              <a:gd name="connsiteX7" fmla="*/ 1459523 w 2242039"/>
              <a:gd name="connsiteY7" fmla="*/ 695969 h 1566407"/>
              <a:gd name="connsiteX8" fmla="*/ 1732084 w 2242039"/>
              <a:gd name="connsiteY8" fmla="*/ 792684 h 1566407"/>
              <a:gd name="connsiteX9" fmla="*/ 2013438 w 2242039"/>
              <a:gd name="connsiteY9" fmla="*/ 783892 h 1566407"/>
              <a:gd name="connsiteX10" fmla="*/ 2004646 w 2242039"/>
              <a:gd name="connsiteY10" fmla="*/ 1091623 h 1566407"/>
              <a:gd name="connsiteX11" fmla="*/ 2242038 w 2242039"/>
              <a:gd name="connsiteY11" fmla="*/ 1566407 h 1566407"/>
              <a:gd name="connsiteX0" fmla="*/ 0 w 2026318"/>
              <a:gd name="connsiteY0" fmla="*/ 309107 h 1091623"/>
              <a:gd name="connsiteX1" fmla="*/ 457200 w 2026318"/>
              <a:gd name="connsiteY1" fmla="*/ 168430 h 1091623"/>
              <a:gd name="connsiteX2" fmla="*/ 738554 w 2026318"/>
              <a:gd name="connsiteY2" fmla="*/ 27753 h 1091623"/>
              <a:gd name="connsiteX3" fmla="*/ 923250 w 2026318"/>
              <a:gd name="connsiteY3" fmla="*/ 2996 h 1091623"/>
              <a:gd name="connsiteX4" fmla="*/ 1142885 w 2026318"/>
              <a:gd name="connsiteY4" fmla="*/ 69923 h 1091623"/>
              <a:gd name="connsiteX5" fmla="*/ 1410901 w 2026318"/>
              <a:gd name="connsiteY5" fmla="*/ 307554 h 1091623"/>
              <a:gd name="connsiteX6" fmla="*/ 1441824 w 2026318"/>
              <a:gd name="connsiteY6" fmla="*/ 463783 h 1091623"/>
              <a:gd name="connsiteX7" fmla="*/ 1459523 w 2026318"/>
              <a:gd name="connsiteY7" fmla="*/ 695969 h 1091623"/>
              <a:gd name="connsiteX8" fmla="*/ 1732084 w 2026318"/>
              <a:gd name="connsiteY8" fmla="*/ 792684 h 1091623"/>
              <a:gd name="connsiteX9" fmla="*/ 2013438 w 2026318"/>
              <a:gd name="connsiteY9" fmla="*/ 783892 h 1091623"/>
              <a:gd name="connsiteX10" fmla="*/ 2004646 w 2026318"/>
              <a:gd name="connsiteY10" fmla="*/ 1091623 h 1091623"/>
              <a:gd name="connsiteX0" fmla="*/ 0 w 2013438"/>
              <a:gd name="connsiteY0" fmla="*/ 309107 h 794661"/>
              <a:gd name="connsiteX1" fmla="*/ 457200 w 2013438"/>
              <a:gd name="connsiteY1" fmla="*/ 168430 h 794661"/>
              <a:gd name="connsiteX2" fmla="*/ 738554 w 2013438"/>
              <a:gd name="connsiteY2" fmla="*/ 27753 h 794661"/>
              <a:gd name="connsiteX3" fmla="*/ 923250 w 2013438"/>
              <a:gd name="connsiteY3" fmla="*/ 2996 h 794661"/>
              <a:gd name="connsiteX4" fmla="*/ 1142885 w 2013438"/>
              <a:gd name="connsiteY4" fmla="*/ 69923 h 794661"/>
              <a:gd name="connsiteX5" fmla="*/ 1410901 w 2013438"/>
              <a:gd name="connsiteY5" fmla="*/ 307554 h 794661"/>
              <a:gd name="connsiteX6" fmla="*/ 1441824 w 2013438"/>
              <a:gd name="connsiteY6" fmla="*/ 463783 h 794661"/>
              <a:gd name="connsiteX7" fmla="*/ 1459523 w 2013438"/>
              <a:gd name="connsiteY7" fmla="*/ 695969 h 794661"/>
              <a:gd name="connsiteX8" fmla="*/ 1732084 w 2013438"/>
              <a:gd name="connsiteY8" fmla="*/ 792684 h 794661"/>
              <a:gd name="connsiteX9" fmla="*/ 2013438 w 2013438"/>
              <a:gd name="connsiteY9" fmla="*/ 783892 h 794661"/>
              <a:gd name="connsiteX0" fmla="*/ 0 w 1732084"/>
              <a:gd name="connsiteY0" fmla="*/ 309107 h 792684"/>
              <a:gd name="connsiteX1" fmla="*/ 457200 w 1732084"/>
              <a:gd name="connsiteY1" fmla="*/ 168430 h 792684"/>
              <a:gd name="connsiteX2" fmla="*/ 738554 w 1732084"/>
              <a:gd name="connsiteY2" fmla="*/ 27753 h 792684"/>
              <a:gd name="connsiteX3" fmla="*/ 923250 w 1732084"/>
              <a:gd name="connsiteY3" fmla="*/ 2996 h 792684"/>
              <a:gd name="connsiteX4" fmla="*/ 1142885 w 1732084"/>
              <a:gd name="connsiteY4" fmla="*/ 69923 h 792684"/>
              <a:gd name="connsiteX5" fmla="*/ 1410901 w 1732084"/>
              <a:gd name="connsiteY5" fmla="*/ 307554 h 792684"/>
              <a:gd name="connsiteX6" fmla="*/ 1441824 w 1732084"/>
              <a:gd name="connsiteY6" fmla="*/ 463783 h 792684"/>
              <a:gd name="connsiteX7" fmla="*/ 1459523 w 1732084"/>
              <a:gd name="connsiteY7" fmla="*/ 695969 h 792684"/>
              <a:gd name="connsiteX8" fmla="*/ 1732084 w 1732084"/>
              <a:gd name="connsiteY8" fmla="*/ 792684 h 792684"/>
              <a:gd name="connsiteX0" fmla="*/ 0 w 1459523"/>
              <a:gd name="connsiteY0" fmla="*/ 309107 h 695969"/>
              <a:gd name="connsiteX1" fmla="*/ 457200 w 1459523"/>
              <a:gd name="connsiteY1" fmla="*/ 168430 h 695969"/>
              <a:gd name="connsiteX2" fmla="*/ 738554 w 1459523"/>
              <a:gd name="connsiteY2" fmla="*/ 27753 h 695969"/>
              <a:gd name="connsiteX3" fmla="*/ 923250 w 1459523"/>
              <a:gd name="connsiteY3" fmla="*/ 2996 h 695969"/>
              <a:gd name="connsiteX4" fmla="*/ 1142885 w 1459523"/>
              <a:gd name="connsiteY4" fmla="*/ 69923 h 695969"/>
              <a:gd name="connsiteX5" fmla="*/ 1410901 w 1459523"/>
              <a:gd name="connsiteY5" fmla="*/ 307554 h 695969"/>
              <a:gd name="connsiteX6" fmla="*/ 1441824 w 1459523"/>
              <a:gd name="connsiteY6" fmla="*/ 463783 h 695969"/>
              <a:gd name="connsiteX7" fmla="*/ 1459523 w 1459523"/>
              <a:gd name="connsiteY7" fmla="*/ 695969 h 695969"/>
              <a:gd name="connsiteX0" fmla="*/ 0 w 1441824"/>
              <a:gd name="connsiteY0" fmla="*/ 309107 h 463783"/>
              <a:gd name="connsiteX1" fmla="*/ 457200 w 1441824"/>
              <a:gd name="connsiteY1" fmla="*/ 168430 h 463783"/>
              <a:gd name="connsiteX2" fmla="*/ 738554 w 1441824"/>
              <a:gd name="connsiteY2" fmla="*/ 27753 h 463783"/>
              <a:gd name="connsiteX3" fmla="*/ 923250 w 1441824"/>
              <a:gd name="connsiteY3" fmla="*/ 2996 h 463783"/>
              <a:gd name="connsiteX4" fmla="*/ 1142885 w 1441824"/>
              <a:gd name="connsiteY4" fmla="*/ 69923 h 463783"/>
              <a:gd name="connsiteX5" fmla="*/ 1410901 w 1441824"/>
              <a:gd name="connsiteY5" fmla="*/ 307554 h 463783"/>
              <a:gd name="connsiteX6" fmla="*/ 1441824 w 1441824"/>
              <a:gd name="connsiteY6" fmla="*/ 463783 h 463783"/>
              <a:gd name="connsiteX0" fmla="*/ 0 w 1410901"/>
              <a:gd name="connsiteY0" fmla="*/ 309107 h 309107"/>
              <a:gd name="connsiteX1" fmla="*/ 457200 w 1410901"/>
              <a:gd name="connsiteY1" fmla="*/ 168430 h 309107"/>
              <a:gd name="connsiteX2" fmla="*/ 738554 w 1410901"/>
              <a:gd name="connsiteY2" fmla="*/ 27753 h 309107"/>
              <a:gd name="connsiteX3" fmla="*/ 923250 w 1410901"/>
              <a:gd name="connsiteY3" fmla="*/ 2996 h 309107"/>
              <a:gd name="connsiteX4" fmla="*/ 1142885 w 1410901"/>
              <a:gd name="connsiteY4" fmla="*/ 69923 h 309107"/>
              <a:gd name="connsiteX5" fmla="*/ 1410901 w 1410901"/>
              <a:gd name="connsiteY5" fmla="*/ 307554 h 309107"/>
              <a:gd name="connsiteX0" fmla="*/ 0 w 1142885"/>
              <a:gd name="connsiteY0" fmla="*/ 309107 h 309107"/>
              <a:gd name="connsiteX1" fmla="*/ 457200 w 1142885"/>
              <a:gd name="connsiteY1" fmla="*/ 168430 h 309107"/>
              <a:gd name="connsiteX2" fmla="*/ 738554 w 1142885"/>
              <a:gd name="connsiteY2" fmla="*/ 27753 h 309107"/>
              <a:gd name="connsiteX3" fmla="*/ 923250 w 1142885"/>
              <a:gd name="connsiteY3" fmla="*/ 2996 h 309107"/>
              <a:gd name="connsiteX4" fmla="*/ 1142885 w 1142885"/>
              <a:gd name="connsiteY4" fmla="*/ 69923 h 309107"/>
              <a:gd name="connsiteX0" fmla="*/ 0 w 923251"/>
              <a:gd name="connsiteY0" fmla="*/ 309107 h 309107"/>
              <a:gd name="connsiteX1" fmla="*/ 457200 w 923251"/>
              <a:gd name="connsiteY1" fmla="*/ 168430 h 309107"/>
              <a:gd name="connsiteX2" fmla="*/ 738554 w 923251"/>
              <a:gd name="connsiteY2" fmla="*/ 27753 h 309107"/>
              <a:gd name="connsiteX3" fmla="*/ 923250 w 923251"/>
              <a:gd name="connsiteY3" fmla="*/ 2996 h 309107"/>
              <a:gd name="connsiteX0" fmla="*/ 0 w 738554"/>
              <a:gd name="connsiteY0" fmla="*/ 281354 h 281354"/>
              <a:gd name="connsiteX1" fmla="*/ 457200 w 738554"/>
              <a:gd name="connsiteY1" fmla="*/ 140677 h 281354"/>
              <a:gd name="connsiteX2" fmla="*/ 738554 w 738554"/>
              <a:gd name="connsiteY2" fmla="*/ 0 h 281354"/>
              <a:gd name="connsiteX0" fmla="*/ 0 w 457200"/>
              <a:gd name="connsiteY0" fmla="*/ 140676 h 140676"/>
              <a:gd name="connsiteX1" fmla="*/ 457200 w 457200"/>
              <a:gd name="connsiteY1" fmla="*/ -1 h 14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7200" h="140676">
                <a:moveTo>
                  <a:pt x="0" y="140676"/>
                </a:moveTo>
                <a:cubicBezTo>
                  <a:pt x="167054" y="93783"/>
                  <a:pt x="334108" y="46891"/>
                  <a:pt x="457200" y="-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 rot="16200000">
            <a:off x="3079028" y="2398712"/>
            <a:ext cx="422886" cy="243562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 rot="15063963">
            <a:off x="3309475" y="3176343"/>
            <a:ext cx="769137" cy="334707"/>
          </a:xfrm>
          <a:custGeom>
            <a:avLst/>
            <a:gdLst>
              <a:gd name="connsiteX0" fmla="*/ 0 w 768300"/>
              <a:gd name="connsiteY0" fmla="*/ 121781 h 243562"/>
              <a:gd name="connsiteX1" fmla="*/ 384150 w 768300"/>
              <a:gd name="connsiteY1" fmla="*/ 0 h 243562"/>
              <a:gd name="connsiteX2" fmla="*/ 768300 w 768300"/>
              <a:gd name="connsiteY2" fmla="*/ 121781 h 243562"/>
              <a:gd name="connsiteX3" fmla="*/ 384150 w 768300"/>
              <a:gd name="connsiteY3" fmla="*/ 243562 h 243562"/>
              <a:gd name="connsiteX4" fmla="*/ 0 w 768300"/>
              <a:gd name="connsiteY4" fmla="*/ 121781 h 243562"/>
              <a:gd name="connsiteX0" fmla="*/ 837 w 769137"/>
              <a:gd name="connsiteY0" fmla="*/ 121781 h 334707"/>
              <a:gd name="connsiteX1" fmla="*/ 384987 w 769137"/>
              <a:gd name="connsiteY1" fmla="*/ 0 h 334707"/>
              <a:gd name="connsiteX2" fmla="*/ 769137 w 769137"/>
              <a:gd name="connsiteY2" fmla="*/ 121781 h 334707"/>
              <a:gd name="connsiteX3" fmla="*/ 474559 w 769137"/>
              <a:gd name="connsiteY3" fmla="*/ 334707 h 334707"/>
              <a:gd name="connsiteX4" fmla="*/ 837 w 769137"/>
              <a:gd name="connsiteY4" fmla="*/ 121781 h 3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137" h="334707">
                <a:moveTo>
                  <a:pt x="837" y="121781"/>
                </a:moveTo>
                <a:cubicBezTo>
                  <a:pt x="-14092" y="65997"/>
                  <a:pt x="172827" y="0"/>
                  <a:pt x="384987" y="0"/>
                </a:cubicBezTo>
                <a:cubicBezTo>
                  <a:pt x="597147" y="0"/>
                  <a:pt x="769137" y="54523"/>
                  <a:pt x="769137" y="121781"/>
                </a:cubicBezTo>
                <a:cubicBezTo>
                  <a:pt x="769137" y="189039"/>
                  <a:pt x="686719" y="334707"/>
                  <a:pt x="474559" y="334707"/>
                </a:cubicBezTo>
                <a:cubicBezTo>
                  <a:pt x="262399" y="334707"/>
                  <a:pt x="15766" y="177565"/>
                  <a:pt x="837" y="121781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925533" y="1553232"/>
            <a:ext cx="1372504" cy="87302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202822"/>
              <a:gd name="connsiteY0" fmla="*/ 0 h 1162706"/>
              <a:gd name="connsiteX1" fmla="*/ 198407 w 2202822"/>
              <a:gd name="connsiteY1" fmla="*/ 232913 h 1162706"/>
              <a:gd name="connsiteX2" fmla="*/ 500332 w 2202822"/>
              <a:gd name="connsiteY2" fmla="*/ 301924 h 1162706"/>
              <a:gd name="connsiteX3" fmla="*/ 681487 w 2202822"/>
              <a:gd name="connsiteY3" fmla="*/ 439947 h 1162706"/>
              <a:gd name="connsiteX4" fmla="*/ 819509 w 2202822"/>
              <a:gd name="connsiteY4" fmla="*/ 621102 h 1162706"/>
              <a:gd name="connsiteX5" fmla="*/ 1017917 w 2202822"/>
              <a:gd name="connsiteY5" fmla="*/ 707366 h 1162706"/>
              <a:gd name="connsiteX6" fmla="*/ 1255085 w 2202822"/>
              <a:gd name="connsiteY6" fmla="*/ 750619 h 1162706"/>
              <a:gd name="connsiteX7" fmla="*/ 1517022 w 2202822"/>
              <a:gd name="connsiteY7" fmla="*/ 964931 h 1162706"/>
              <a:gd name="connsiteX8" fmla="*/ 1771815 w 2202822"/>
              <a:gd name="connsiteY8" fmla="*/ 981600 h 1162706"/>
              <a:gd name="connsiteX9" fmla="*/ 1969459 w 2202822"/>
              <a:gd name="connsiteY9" fmla="*/ 1157812 h 1162706"/>
              <a:gd name="connsiteX10" fmla="*/ 2202822 w 2202822"/>
              <a:gd name="connsiteY10" fmla="*/ 1031606 h 1162706"/>
              <a:gd name="connsiteX0" fmla="*/ 0 w 1969459"/>
              <a:gd name="connsiteY0" fmla="*/ 0 h 1157812"/>
              <a:gd name="connsiteX1" fmla="*/ 198407 w 1969459"/>
              <a:gd name="connsiteY1" fmla="*/ 232913 h 1157812"/>
              <a:gd name="connsiteX2" fmla="*/ 500332 w 1969459"/>
              <a:gd name="connsiteY2" fmla="*/ 301924 h 1157812"/>
              <a:gd name="connsiteX3" fmla="*/ 681487 w 1969459"/>
              <a:gd name="connsiteY3" fmla="*/ 439947 h 1157812"/>
              <a:gd name="connsiteX4" fmla="*/ 819509 w 1969459"/>
              <a:gd name="connsiteY4" fmla="*/ 621102 h 1157812"/>
              <a:gd name="connsiteX5" fmla="*/ 1017917 w 1969459"/>
              <a:gd name="connsiteY5" fmla="*/ 707366 h 1157812"/>
              <a:gd name="connsiteX6" fmla="*/ 1255085 w 1969459"/>
              <a:gd name="connsiteY6" fmla="*/ 750619 h 1157812"/>
              <a:gd name="connsiteX7" fmla="*/ 1517022 w 1969459"/>
              <a:gd name="connsiteY7" fmla="*/ 964931 h 1157812"/>
              <a:gd name="connsiteX8" fmla="*/ 1771815 w 1969459"/>
              <a:gd name="connsiteY8" fmla="*/ 981600 h 1157812"/>
              <a:gd name="connsiteX9" fmla="*/ 1969459 w 1969459"/>
              <a:gd name="connsiteY9" fmla="*/ 1157812 h 1157812"/>
              <a:gd name="connsiteX0" fmla="*/ 0 w 1771815"/>
              <a:gd name="connsiteY0" fmla="*/ 0 h 990629"/>
              <a:gd name="connsiteX1" fmla="*/ 198407 w 1771815"/>
              <a:gd name="connsiteY1" fmla="*/ 232913 h 990629"/>
              <a:gd name="connsiteX2" fmla="*/ 500332 w 1771815"/>
              <a:gd name="connsiteY2" fmla="*/ 301924 h 990629"/>
              <a:gd name="connsiteX3" fmla="*/ 681487 w 1771815"/>
              <a:gd name="connsiteY3" fmla="*/ 439947 h 990629"/>
              <a:gd name="connsiteX4" fmla="*/ 819509 w 1771815"/>
              <a:gd name="connsiteY4" fmla="*/ 621102 h 990629"/>
              <a:gd name="connsiteX5" fmla="*/ 1017917 w 1771815"/>
              <a:gd name="connsiteY5" fmla="*/ 707366 h 990629"/>
              <a:gd name="connsiteX6" fmla="*/ 1255085 w 1771815"/>
              <a:gd name="connsiteY6" fmla="*/ 750619 h 990629"/>
              <a:gd name="connsiteX7" fmla="*/ 1517022 w 1771815"/>
              <a:gd name="connsiteY7" fmla="*/ 964931 h 990629"/>
              <a:gd name="connsiteX8" fmla="*/ 1771815 w 1771815"/>
              <a:gd name="connsiteY8" fmla="*/ 981600 h 990629"/>
              <a:gd name="connsiteX0" fmla="*/ 0 w 1517022"/>
              <a:gd name="connsiteY0" fmla="*/ 0 h 964931"/>
              <a:gd name="connsiteX1" fmla="*/ 198407 w 1517022"/>
              <a:gd name="connsiteY1" fmla="*/ 232913 h 964931"/>
              <a:gd name="connsiteX2" fmla="*/ 500332 w 1517022"/>
              <a:gd name="connsiteY2" fmla="*/ 301924 h 964931"/>
              <a:gd name="connsiteX3" fmla="*/ 681487 w 1517022"/>
              <a:gd name="connsiteY3" fmla="*/ 439947 h 964931"/>
              <a:gd name="connsiteX4" fmla="*/ 819509 w 1517022"/>
              <a:gd name="connsiteY4" fmla="*/ 621102 h 964931"/>
              <a:gd name="connsiteX5" fmla="*/ 1017917 w 1517022"/>
              <a:gd name="connsiteY5" fmla="*/ 707366 h 964931"/>
              <a:gd name="connsiteX6" fmla="*/ 1255085 w 1517022"/>
              <a:gd name="connsiteY6" fmla="*/ 750619 h 964931"/>
              <a:gd name="connsiteX7" fmla="*/ 1517022 w 1517022"/>
              <a:gd name="connsiteY7" fmla="*/ 964931 h 96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7022" h="964931">
                <a:moveTo>
                  <a:pt x="0" y="0"/>
                </a:moveTo>
                <a:cubicBezTo>
                  <a:pt x="57509" y="91296"/>
                  <a:pt x="115018" y="182592"/>
                  <a:pt x="198407" y="232913"/>
                </a:cubicBezTo>
                <a:cubicBezTo>
                  <a:pt x="281796" y="283234"/>
                  <a:pt x="419819" y="267418"/>
                  <a:pt x="500332" y="301924"/>
                </a:cubicBezTo>
                <a:cubicBezTo>
                  <a:pt x="580845" y="336430"/>
                  <a:pt x="628291" y="386751"/>
                  <a:pt x="681487" y="439947"/>
                </a:cubicBezTo>
                <a:cubicBezTo>
                  <a:pt x="734683" y="493143"/>
                  <a:pt x="763437" y="576532"/>
                  <a:pt x="819509" y="621102"/>
                </a:cubicBezTo>
                <a:cubicBezTo>
                  <a:pt x="875581" y="665672"/>
                  <a:pt x="945321" y="685780"/>
                  <a:pt x="1017917" y="707366"/>
                </a:cubicBezTo>
                <a:cubicBezTo>
                  <a:pt x="1090513" y="728952"/>
                  <a:pt x="1165551" y="726345"/>
                  <a:pt x="1255085" y="750619"/>
                </a:cubicBezTo>
                <a:cubicBezTo>
                  <a:pt x="1344619" y="774893"/>
                  <a:pt x="1394388" y="910162"/>
                  <a:pt x="1517022" y="96493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2064389" y="2272022"/>
            <a:ext cx="1801423" cy="1360170"/>
            <a:chOff x="2183130" y="2457450"/>
            <a:chExt cx="1801423" cy="1360170"/>
          </a:xfrm>
        </p:grpSpPr>
        <p:grpSp>
          <p:nvGrpSpPr>
            <p:cNvPr id="130" name="Group 129"/>
            <p:cNvGrpSpPr/>
            <p:nvPr/>
          </p:nvGrpSpPr>
          <p:grpSpPr>
            <a:xfrm>
              <a:off x="2600485" y="2752506"/>
              <a:ext cx="1137077" cy="423918"/>
              <a:chOff x="7575481" y="2785676"/>
              <a:chExt cx="1137077" cy="423918"/>
            </a:xfrm>
          </p:grpSpPr>
          <p:sp>
            <p:nvSpPr>
              <p:cNvPr id="144" name="Freeform 143"/>
              <p:cNvSpPr/>
              <p:nvPr/>
            </p:nvSpPr>
            <p:spPr>
              <a:xfrm>
                <a:off x="7815034" y="2785676"/>
                <a:ext cx="0" cy="114300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7575481" y="2785676"/>
                <a:ext cx="1137077" cy="423918"/>
                <a:chOff x="7128149" y="2913896"/>
                <a:chExt cx="1137077" cy="423918"/>
              </a:xfrm>
            </p:grpSpPr>
            <p:grpSp>
              <p:nvGrpSpPr>
                <p:cNvPr id="162" name="Group 161"/>
                <p:cNvGrpSpPr/>
                <p:nvPr/>
              </p:nvGrpSpPr>
              <p:grpSpPr>
                <a:xfrm>
                  <a:off x="7475039" y="2999260"/>
                  <a:ext cx="790187" cy="338554"/>
                  <a:chOff x="7496823" y="2998571"/>
                  <a:chExt cx="790187" cy="338554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7578803" y="3062268"/>
                    <a:ext cx="564301" cy="151307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TextBox 173"/>
                  <p:cNvSpPr txBox="1"/>
                  <p:nvPr/>
                </p:nvSpPr>
                <p:spPr>
                  <a:xfrm>
                    <a:off x="7496823" y="2998571"/>
                    <a:ext cx="790187" cy="33855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6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3-187</a:t>
                    </a:r>
                  </a:p>
                </p:txBody>
              </p:sp>
            </p:grpSp>
            <p:grpSp>
              <p:nvGrpSpPr>
                <p:cNvPr id="163" name="Group 162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164" name="Group 163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168" name="Freeform 167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69" name="Group 168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170" name="Rectangle 169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solidFill>
                        <a:srgbClr val="5B9BD5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Freeform 170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Freeform 171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65" name="Group 164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166" name="Block Arc 165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7" name="Block Arc 166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175" name="Freeform 174"/>
            <p:cNvSpPr/>
            <p:nvPr/>
          </p:nvSpPr>
          <p:spPr>
            <a:xfrm>
              <a:off x="2183130" y="2457450"/>
              <a:ext cx="422910" cy="1360170"/>
            </a:xfrm>
            <a:custGeom>
              <a:avLst/>
              <a:gdLst>
                <a:gd name="connsiteX0" fmla="*/ 411480 w 422910"/>
                <a:gd name="connsiteY0" fmla="*/ 354330 h 1074420"/>
                <a:gd name="connsiteX1" fmla="*/ 422910 w 422910"/>
                <a:gd name="connsiteY1" fmla="*/ 1074420 h 1074420"/>
                <a:gd name="connsiteX2" fmla="*/ 0 w 422910"/>
                <a:gd name="connsiteY2" fmla="*/ 0 h 1074420"/>
                <a:gd name="connsiteX0" fmla="*/ 411480 w 422910"/>
                <a:gd name="connsiteY0" fmla="*/ 354330 h 1360170"/>
                <a:gd name="connsiteX1" fmla="*/ 422910 w 422910"/>
                <a:gd name="connsiteY1" fmla="*/ 1360170 h 1360170"/>
                <a:gd name="connsiteX2" fmla="*/ 0 w 422910"/>
                <a:gd name="connsiteY2" fmla="*/ 0 h 13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910" h="1360170">
                  <a:moveTo>
                    <a:pt x="411480" y="354330"/>
                  </a:moveTo>
                  <a:lnTo>
                    <a:pt x="422910" y="1360170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2604939" y="3187196"/>
              <a:ext cx="1379614" cy="408941"/>
              <a:chOff x="7128149" y="2913896"/>
              <a:chExt cx="1379614" cy="408941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7451846" y="2953505"/>
                <a:ext cx="1055917" cy="369332"/>
                <a:chOff x="7473630" y="2952816"/>
                <a:chExt cx="1055917" cy="369332"/>
              </a:xfrm>
            </p:grpSpPr>
            <p:sp>
              <p:nvSpPr>
                <p:cNvPr id="190" name="Rectangle 189"/>
                <p:cNvSpPr/>
                <p:nvPr/>
              </p:nvSpPr>
              <p:spPr>
                <a:xfrm>
                  <a:off x="7558088" y="3063850"/>
                  <a:ext cx="628204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extBox 190"/>
                <p:cNvSpPr txBox="1"/>
                <p:nvPr/>
              </p:nvSpPr>
              <p:spPr>
                <a:xfrm>
                  <a:off x="7473630" y="2952816"/>
                  <a:ext cx="1055917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C</a:t>
                  </a:r>
                  <a:r>
                    <a:rPr lang="en-US" sz="1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/3-187</a:t>
                  </a:r>
                </a:p>
              </p:txBody>
            </p:sp>
          </p:grpSp>
          <p:grpSp>
            <p:nvGrpSpPr>
              <p:cNvPr id="180" name="Group 179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85" name="Freeform 184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6" name="Group 185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87" name="Rectangle 186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Freeform 187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Freeform 188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2" name="Group 181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83" name="Block Arc 182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Block Arc 183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94" name="TextBox 193"/>
          <p:cNvSpPr txBox="1"/>
          <p:nvPr/>
        </p:nvSpPr>
        <p:spPr>
          <a:xfrm>
            <a:off x="4588316" y="7188977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176" name="Rounded Rectangle 175"/>
          <p:cNvSpPr/>
          <p:nvPr/>
        </p:nvSpPr>
        <p:spPr>
          <a:xfrm>
            <a:off x="6097468" y="319379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9B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00" name="Group 199"/>
          <p:cNvGrpSpPr/>
          <p:nvPr/>
        </p:nvGrpSpPr>
        <p:grpSpPr>
          <a:xfrm>
            <a:off x="5320993" y="8430120"/>
            <a:ext cx="415498" cy="276999"/>
            <a:chOff x="4966484" y="5593096"/>
            <a:chExt cx="415498" cy="276999"/>
          </a:xfrm>
        </p:grpSpPr>
        <p:sp>
          <p:nvSpPr>
            <p:cNvPr id="201" name="Rounded Rectangle 200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966484" y="55930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6" name="Rounded Rectangle 65"/>
          <p:cNvSpPr/>
          <p:nvPr/>
        </p:nvSpPr>
        <p:spPr>
          <a:xfrm>
            <a:off x="3719821" y="3190408"/>
            <a:ext cx="227714" cy="148157"/>
          </a:xfrm>
          <a:prstGeom prst="roundRect">
            <a:avLst/>
          </a:prstGeom>
          <a:solidFill>
            <a:srgbClr val="D2D1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4097720" y="8205925"/>
            <a:ext cx="1981435" cy="698183"/>
            <a:chOff x="1391513" y="6920506"/>
            <a:chExt cx="1981435" cy="698183"/>
          </a:xfrm>
        </p:grpSpPr>
        <p:sp>
          <p:nvSpPr>
            <p:cNvPr id="10" name="Rectangle 9"/>
            <p:cNvSpPr/>
            <p:nvPr/>
          </p:nvSpPr>
          <p:spPr>
            <a:xfrm>
              <a:off x="1391513" y="6924531"/>
              <a:ext cx="1981435" cy="6738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784950" y="7261372"/>
              <a:ext cx="1234400" cy="72414"/>
              <a:chOff x="5426242" y="8133347"/>
              <a:chExt cx="1522396" cy="46723"/>
            </a:xfrm>
            <a:solidFill>
              <a:schemeClr val="bg1"/>
            </a:solidFill>
          </p:grpSpPr>
          <p:sp>
            <p:nvSpPr>
              <p:cNvPr id="20" name="Rectangle 19"/>
              <p:cNvSpPr/>
              <p:nvPr/>
            </p:nvSpPr>
            <p:spPr>
              <a:xfrm>
                <a:off x="5426242" y="8133347"/>
                <a:ext cx="761198" cy="46723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187440" y="8133347"/>
                <a:ext cx="761198" cy="4672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1777964" y="7187527"/>
              <a:ext cx="882" cy="145576"/>
            </a:xfrm>
            <a:custGeom>
              <a:avLst/>
              <a:gdLst>
                <a:gd name="connsiteX0" fmla="*/ 0 w 3810"/>
                <a:gd name="connsiteY0" fmla="*/ 0 h 173355"/>
                <a:gd name="connsiteX1" fmla="*/ 3810 w 3810"/>
                <a:gd name="connsiteY1" fmla="*/ 173355 h 173355"/>
                <a:gd name="connsiteX0" fmla="*/ 0 w 10000"/>
                <a:gd name="connsiteY0" fmla="*/ 0 h 7912"/>
                <a:gd name="connsiteX1" fmla="*/ 10000 w 10000"/>
                <a:gd name="connsiteY1" fmla="*/ 7912 h 7912"/>
                <a:gd name="connsiteX0" fmla="*/ 0 w 2850"/>
                <a:gd name="connsiteY0" fmla="*/ 0 h 6701"/>
                <a:gd name="connsiteX1" fmla="*/ 2850 w 2850"/>
                <a:gd name="connsiteY1" fmla="*/ 6701 h 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0" h="6701">
                  <a:moveTo>
                    <a:pt x="0" y="0"/>
                  </a:moveTo>
                  <a:cubicBezTo>
                    <a:pt x="3333" y="3333"/>
                    <a:pt x="-483" y="3368"/>
                    <a:pt x="2850" y="6701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3019351" y="7217700"/>
              <a:ext cx="1548" cy="117676"/>
            </a:xfrm>
            <a:custGeom>
              <a:avLst/>
              <a:gdLst>
                <a:gd name="connsiteX0" fmla="*/ 0 w 7620"/>
                <a:gd name="connsiteY0" fmla="*/ 0 h 74295"/>
                <a:gd name="connsiteX1" fmla="*/ 7620 w 7620"/>
                <a:gd name="connsiteY1" fmla="*/ 74295 h 74295"/>
                <a:gd name="connsiteX0" fmla="*/ 0 w 2500"/>
                <a:gd name="connsiteY0" fmla="*/ 0 h 10000"/>
                <a:gd name="connsiteX1" fmla="*/ 2500 w 25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" h="10000">
                  <a:moveTo>
                    <a:pt x="0" y="0"/>
                  </a:moveTo>
                  <a:lnTo>
                    <a:pt x="2500" y="1000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673721" y="6963833"/>
              <a:ext cx="60465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500m</a:t>
              </a:r>
              <a:endParaRPr lang="en-US" sz="1400" b="1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45636" y="6920506"/>
              <a:ext cx="26465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02663" y="7310912"/>
              <a:ext cx="17697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Contour Interval 25m</a:t>
              </a:r>
              <a:endParaRPr lang="en-US" sz="1400" b="1" dirty="0"/>
            </a:p>
          </p:txBody>
        </p:sp>
      </p:grpSp>
      <p:sp>
        <p:nvSpPr>
          <p:cNvPr id="292" name="12-Point Star 291"/>
          <p:cNvSpPr/>
          <p:nvPr/>
        </p:nvSpPr>
        <p:spPr>
          <a:xfrm>
            <a:off x="2659388" y="2055639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/>
          <p:cNvSpPr/>
          <p:nvPr/>
        </p:nvSpPr>
        <p:spPr>
          <a:xfrm>
            <a:off x="1935022" y="1577577"/>
            <a:ext cx="892067" cy="67318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934307"/>
              <a:gd name="connsiteY0" fmla="*/ 228851 h 2171950"/>
              <a:gd name="connsiteX1" fmla="*/ 281354 w 1934307"/>
              <a:gd name="connsiteY1" fmla="*/ 88174 h 2171950"/>
              <a:gd name="connsiteX2" fmla="*/ 492369 w 1934307"/>
              <a:gd name="connsiteY2" fmla="*/ 251 h 2171950"/>
              <a:gd name="connsiteX3" fmla="*/ 633046 w 1934307"/>
              <a:gd name="connsiteY3" fmla="*/ 114551 h 2171950"/>
              <a:gd name="connsiteX4" fmla="*/ 931984 w 1934307"/>
              <a:gd name="connsiteY4" fmla="*/ 492621 h 2171950"/>
              <a:gd name="connsiteX5" fmla="*/ 1002323 w 1934307"/>
              <a:gd name="connsiteY5" fmla="*/ 756390 h 2171950"/>
              <a:gd name="connsiteX6" fmla="*/ 1274884 w 1934307"/>
              <a:gd name="connsiteY6" fmla="*/ 853105 h 2171950"/>
              <a:gd name="connsiteX7" fmla="*/ 1556238 w 1934307"/>
              <a:gd name="connsiteY7" fmla="*/ 844313 h 2171950"/>
              <a:gd name="connsiteX8" fmla="*/ 1547446 w 1934307"/>
              <a:gd name="connsiteY8" fmla="*/ 1152044 h 2171950"/>
              <a:gd name="connsiteX9" fmla="*/ 1784838 w 1934307"/>
              <a:gd name="connsiteY9" fmla="*/ 1626828 h 2171950"/>
              <a:gd name="connsiteX10" fmla="*/ 1881554 w 1934307"/>
              <a:gd name="connsiteY10" fmla="*/ 1767505 h 2171950"/>
              <a:gd name="connsiteX11" fmla="*/ 1934307 w 1934307"/>
              <a:gd name="connsiteY11" fmla="*/ 2171951 h 2171950"/>
              <a:gd name="connsiteX0" fmla="*/ 0 w 1881554"/>
              <a:gd name="connsiteY0" fmla="*/ 228851 h 1767505"/>
              <a:gd name="connsiteX1" fmla="*/ 281354 w 1881554"/>
              <a:gd name="connsiteY1" fmla="*/ 88174 h 1767505"/>
              <a:gd name="connsiteX2" fmla="*/ 492369 w 1881554"/>
              <a:gd name="connsiteY2" fmla="*/ 251 h 1767505"/>
              <a:gd name="connsiteX3" fmla="*/ 633046 w 1881554"/>
              <a:gd name="connsiteY3" fmla="*/ 114551 h 1767505"/>
              <a:gd name="connsiteX4" fmla="*/ 931984 w 1881554"/>
              <a:gd name="connsiteY4" fmla="*/ 492621 h 1767505"/>
              <a:gd name="connsiteX5" fmla="*/ 1002323 w 1881554"/>
              <a:gd name="connsiteY5" fmla="*/ 756390 h 1767505"/>
              <a:gd name="connsiteX6" fmla="*/ 1274884 w 1881554"/>
              <a:gd name="connsiteY6" fmla="*/ 853105 h 1767505"/>
              <a:gd name="connsiteX7" fmla="*/ 1556238 w 1881554"/>
              <a:gd name="connsiteY7" fmla="*/ 844313 h 1767505"/>
              <a:gd name="connsiteX8" fmla="*/ 1547446 w 1881554"/>
              <a:gd name="connsiteY8" fmla="*/ 1152044 h 1767505"/>
              <a:gd name="connsiteX9" fmla="*/ 1784838 w 1881554"/>
              <a:gd name="connsiteY9" fmla="*/ 1626828 h 1767505"/>
              <a:gd name="connsiteX10" fmla="*/ 1881554 w 1881554"/>
              <a:gd name="connsiteY10" fmla="*/ 1767505 h 1767505"/>
              <a:gd name="connsiteX0" fmla="*/ 0 w 1784838"/>
              <a:gd name="connsiteY0" fmla="*/ 228851 h 1626828"/>
              <a:gd name="connsiteX1" fmla="*/ 281354 w 1784838"/>
              <a:gd name="connsiteY1" fmla="*/ 88174 h 1626828"/>
              <a:gd name="connsiteX2" fmla="*/ 492369 w 1784838"/>
              <a:gd name="connsiteY2" fmla="*/ 251 h 1626828"/>
              <a:gd name="connsiteX3" fmla="*/ 633046 w 1784838"/>
              <a:gd name="connsiteY3" fmla="*/ 114551 h 1626828"/>
              <a:gd name="connsiteX4" fmla="*/ 931984 w 1784838"/>
              <a:gd name="connsiteY4" fmla="*/ 492621 h 1626828"/>
              <a:gd name="connsiteX5" fmla="*/ 1002323 w 1784838"/>
              <a:gd name="connsiteY5" fmla="*/ 756390 h 1626828"/>
              <a:gd name="connsiteX6" fmla="*/ 1274884 w 1784838"/>
              <a:gd name="connsiteY6" fmla="*/ 853105 h 1626828"/>
              <a:gd name="connsiteX7" fmla="*/ 1556238 w 1784838"/>
              <a:gd name="connsiteY7" fmla="*/ 844313 h 1626828"/>
              <a:gd name="connsiteX8" fmla="*/ 1547446 w 1784838"/>
              <a:gd name="connsiteY8" fmla="*/ 1152044 h 1626828"/>
              <a:gd name="connsiteX9" fmla="*/ 1784838 w 1784838"/>
              <a:gd name="connsiteY9" fmla="*/ 1626828 h 1626828"/>
              <a:gd name="connsiteX0" fmla="*/ 0 w 1569119"/>
              <a:gd name="connsiteY0" fmla="*/ 228851 h 1152044"/>
              <a:gd name="connsiteX1" fmla="*/ 281354 w 1569119"/>
              <a:gd name="connsiteY1" fmla="*/ 88174 h 1152044"/>
              <a:gd name="connsiteX2" fmla="*/ 492369 w 1569119"/>
              <a:gd name="connsiteY2" fmla="*/ 251 h 1152044"/>
              <a:gd name="connsiteX3" fmla="*/ 633046 w 1569119"/>
              <a:gd name="connsiteY3" fmla="*/ 114551 h 1152044"/>
              <a:gd name="connsiteX4" fmla="*/ 931984 w 1569119"/>
              <a:gd name="connsiteY4" fmla="*/ 492621 h 1152044"/>
              <a:gd name="connsiteX5" fmla="*/ 1002323 w 1569119"/>
              <a:gd name="connsiteY5" fmla="*/ 756390 h 1152044"/>
              <a:gd name="connsiteX6" fmla="*/ 1274884 w 1569119"/>
              <a:gd name="connsiteY6" fmla="*/ 853105 h 1152044"/>
              <a:gd name="connsiteX7" fmla="*/ 1556238 w 1569119"/>
              <a:gd name="connsiteY7" fmla="*/ 844313 h 1152044"/>
              <a:gd name="connsiteX8" fmla="*/ 1547446 w 1569119"/>
              <a:gd name="connsiteY8" fmla="*/ 1152044 h 1152044"/>
              <a:gd name="connsiteX0" fmla="*/ 0 w 1556238"/>
              <a:gd name="connsiteY0" fmla="*/ 228851 h 855082"/>
              <a:gd name="connsiteX1" fmla="*/ 281354 w 1556238"/>
              <a:gd name="connsiteY1" fmla="*/ 88174 h 855082"/>
              <a:gd name="connsiteX2" fmla="*/ 492369 w 1556238"/>
              <a:gd name="connsiteY2" fmla="*/ 251 h 855082"/>
              <a:gd name="connsiteX3" fmla="*/ 633046 w 1556238"/>
              <a:gd name="connsiteY3" fmla="*/ 114551 h 855082"/>
              <a:gd name="connsiteX4" fmla="*/ 931984 w 1556238"/>
              <a:gd name="connsiteY4" fmla="*/ 492621 h 855082"/>
              <a:gd name="connsiteX5" fmla="*/ 1002323 w 1556238"/>
              <a:gd name="connsiteY5" fmla="*/ 756390 h 855082"/>
              <a:gd name="connsiteX6" fmla="*/ 1274884 w 1556238"/>
              <a:gd name="connsiteY6" fmla="*/ 853105 h 855082"/>
              <a:gd name="connsiteX7" fmla="*/ 1556238 w 1556238"/>
              <a:gd name="connsiteY7" fmla="*/ 844313 h 855082"/>
              <a:gd name="connsiteX0" fmla="*/ 0 w 1274884"/>
              <a:gd name="connsiteY0" fmla="*/ 228851 h 853104"/>
              <a:gd name="connsiteX1" fmla="*/ 281354 w 1274884"/>
              <a:gd name="connsiteY1" fmla="*/ 88174 h 853104"/>
              <a:gd name="connsiteX2" fmla="*/ 492369 w 1274884"/>
              <a:gd name="connsiteY2" fmla="*/ 251 h 853104"/>
              <a:gd name="connsiteX3" fmla="*/ 633046 w 1274884"/>
              <a:gd name="connsiteY3" fmla="*/ 114551 h 853104"/>
              <a:gd name="connsiteX4" fmla="*/ 931984 w 1274884"/>
              <a:gd name="connsiteY4" fmla="*/ 492621 h 853104"/>
              <a:gd name="connsiteX5" fmla="*/ 1002323 w 1274884"/>
              <a:gd name="connsiteY5" fmla="*/ 756390 h 853104"/>
              <a:gd name="connsiteX6" fmla="*/ 1274884 w 1274884"/>
              <a:gd name="connsiteY6" fmla="*/ 853105 h 853104"/>
              <a:gd name="connsiteX0" fmla="*/ 0 w 1002323"/>
              <a:gd name="connsiteY0" fmla="*/ 228851 h 756389"/>
              <a:gd name="connsiteX1" fmla="*/ 281354 w 1002323"/>
              <a:gd name="connsiteY1" fmla="*/ 88174 h 756389"/>
              <a:gd name="connsiteX2" fmla="*/ 492369 w 1002323"/>
              <a:gd name="connsiteY2" fmla="*/ 251 h 756389"/>
              <a:gd name="connsiteX3" fmla="*/ 633046 w 1002323"/>
              <a:gd name="connsiteY3" fmla="*/ 114551 h 756389"/>
              <a:gd name="connsiteX4" fmla="*/ 931984 w 1002323"/>
              <a:gd name="connsiteY4" fmla="*/ 492621 h 756389"/>
              <a:gd name="connsiteX5" fmla="*/ 1002323 w 1002323"/>
              <a:gd name="connsiteY5" fmla="*/ 756390 h 756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2323" h="756389">
                <a:moveTo>
                  <a:pt x="0" y="228851"/>
                </a:moveTo>
                <a:cubicBezTo>
                  <a:pt x="123092" y="181959"/>
                  <a:pt x="199293" y="126274"/>
                  <a:pt x="281354" y="88174"/>
                </a:cubicBezTo>
                <a:cubicBezTo>
                  <a:pt x="363416" y="50074"/>
                  <a:pt x="433754" y="-4145"/>
                  <a:pt x="492369" y="251"/>
                </a:cubicBezTo>
                <a:cubicBezTo>
                  <a:pt x="550984" y="4647"/>
                  <a:pt x="559777" y="32489"/>
                  <a:pt x="633046" y="114551"/>
                </a:cubicBezTo>
                <a:cubicBezTo>
                  <a:pt x="706315" y="196613"/>
                  <a:pt x="870438" y="385648"/>
                  <a:pt x="931984" y="492621"/>
                </a:cubicBezTo>
                <a:cubicBezTo>
                  <a:pt x="993530" y="599594"/>
                  <a:pt x="945173" y="696309"/>
                  <a:pt x="1002323" y="75639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 310"/>
          <p:cNvSpPr/>
          <p:nvPr/>
        </p:nvSpPr>
        <p:spPr>
          <a:xfrm>
            <a:off x="3255286" y="2489312"/>
            <a:ext cx="247582" cy="477930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606670"/>
              <a:gd name="connsiteY0" fmla="*/ 26400 h 940800"/>
              <a:gd name="connsiteX1" fmla="*/ 281354 w 606670"/>
              <a:gd name="connsiteY1" fmla="*/ 17608 h 940800"/>
              <a:gd name="connsiteX2" fmla="*/ 272562 w 606670"/>
              <a:gd name="connsiteY2" fmla="*/ 325339 h 940800"/>
              <a:gd name="connsiteX3" fmla="*/ 509954 w 606670"/>
              <a:gd name="connsiteY3" fmla="*/ 800123 h 940800"/>
              <a:gd name="connsiteX4" fmla="*/ 606670 w 606670"/>
              <a:gd name="connsiteY4" fmla="*/ 940800 h 940800"/>
              <a:gd name="connsiteX0" fmla="*/ 18254 w 343570"/>
              <a:gd name="connsiteY0" fmla="*/ 0 h 923192"/>
              <a:gd name="connsiteX1" fmla="*/ 9462 w 343570"/>
              <a:gd name="connsiteY1" fmla="*/ 307731 h 923192"/>
              <a:gd name="connsiteX2" fmla="*/ 246854 w 343570"/>
              <a:gd name="connsiteY2" fmla="*/ 782515 h 923192"/>
              <a:gd name="connsiteX3" fmla="*/ 343570 w 343570"/>
              <a:gd name="connsiteY3" fmla="*/ 923192 h 923192"/>
              <a:gd name="connsiteX0" fmla="*/ 0 w 334108"/>
              <a:gd name="connsiteY0" fmla="*/ 0 h 615461"/>
              <a:gd name="connsiteX1" fmla="*/ 237392 w 334108"/>
              <a:gd name="connsiteY1" fmla="*/ 474784 h 615461"/>
              <a:gd name="connsiteX2" fmla="*/ 334108 w 334108"/>
              <a:gd name="connsiteY2" fmla="*/ 615461 h 615461"/>
              <a:gd name="connsiteX0" fmla="*/ 0 w 398322"/>
              <a:gd name="connsiteY0" fmla="*/ 0 h 786697"/>
              <a:gd name="connsiteX1" fmla="*/ 301606 w 398322"/>
              <a:gd name="connsiteY1" fmla="*/ 646020 h 786697"/>
              <a:gd name="connsiteX2" fmla="*/ 398322 w 398322"/>
              <a:gd name="connsiteY2" fmla="*/ 786697 h 786697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86264 w 433105"/>
              <a:gd name="connsiteY1" fmla="*/ 311726 h 837533"/>
              <a:gd name="connsiteX2" fmla="*/ 336389 w 433105"/>
              <a:gd name="connsiteY2" fmla="*/ 696856 h 837533"/>
              <a:gd name="connsiteX3" fmla="*/ 433105 w 433105"/>
              <a:gd name="connsiteY3" fmla="*/ 837533 h 837533"/>
              <a:gd name="connsiteX0" fmla="*/ 0 w 388290"/>
              <a:gd name="connsiteY0" fmla="*/ 0 h 692598"/>
              <a:gd name="connsiteX1" fmla="*/ 41449 w 388290"/>
              <a:gd name="connsiteY1" fmla="*/ 166791 h 692598"/>
              <a:gd name="connsiteX2" fmla="*/ 291574 w 388290"/>
              <a:gd name="connsiteY2" fmla="*/ 551921 h 692598"/>
              <a:gd name="connsiteX3" fmla="*/ 388290 w 388290"/>
              <a:gd name="connsiteY3" fmla="*/ 692598 h 69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8290" h="692598">
                <a:moveTo>
                  <a:pt x="0" y="0"/>
                </a:moveTo>
                <a:cubicBezTo>
                  <a:pt x="21958" y="46157"/>
                  <a:pt x="-14616" y="50648"/>
                  <a:pt x="41449" y="166791"/>
                </a:cubicBezTo>
                <a:cubicBezTo>
                  <a:pt x="97514" y="282934"/>
                  <a:pt x="241348" y="458490"/>
                  <a:pt x="291574" y="551921"/>
                </a:cubicBezTo>
                <a:cubicBezTo>
                  <a:pt x="347259" y="654498"/>
                  <a:pt x="363379" y="601744"/>
                  <a:pt x="388290" y="692598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Oval 341"/>
          <p:cNvSpPr/>
          <p:nvPr/>
        </p:nvSpPr>
        <p:spPr>
          <a:xfrm rot="13701354">
            <a:off x="3743682" y="40245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 rot="2446373">
            <a:off x="3366815" y="4090682"/>
            <a:ext cx="9802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87"/>
          <p:cNvSpPr>
            <a:spLocks noChangeAspect="1"/>
          </p:cNvSpPr>
          <p:nvPr/>
        </p:nvSpPr>
        <p:spPr>
          <a:xfrm rot="16012665">
            <a:off x="4295175" y="4309449"/>
            <a:ext cx="213409" cy="244719"/>
          </a:xfrm>
          <a:custGeom>
            <a:avLst/>
            <a:gdLst>
              <a:gd name="connsiteX0" fmla="*/ 0 w 560323"/>
              <a:gd name="connsiteY0" fmla="*/ 307258 h 614515"/>
              <a:gd name="connsiteX1" fmla="*/ 280162 w 560323"/>
              <a:gd name="connsiteY1" fmla="*/ 0 h 614515"/>
              <a:gd name="connsiteX2" fmla="*/ 560324 w 560323"/>
              <a:gd name="connsiteY2" fmla="*/ 307258 h 614515"/>
              <a:gd name="connsiteX3" fmla="*/ 280162 w 560323"/>
              <a:gd name="connsiteY3" fmla="*/ 614516 h 614515"/>
              <a:gd name="connsiteX4" fmla="*/ 0 w 560323"/>
              <a:gd name="connsiteY4" fmla="*/ 307258 h 614515"/>
              <a:gd name="connsiteX0" fmla="*/ 3482 w 563806"/>
              <a:gd name="connsiteY0" fmla="*/ 309790 h 617048"/>
              <a:gd name="connsiteX1" fmla="*/ 136728 w 563806"/>
              <a:gd name="connsiteY1" fmla="*/ 171400 h 617048"/>
              <a:gd name="connsiteX2" fmla="*/ 283644 w 563806"/>
              <a:gd name="connsiteY2" fmla="*/ 2532 h 617048"/>
              <a:gd name="connsiteX3" fmla="*/ 563806 w 563806"/>
              <a:gd name="connsiteY3" fmla="*/ 309790 h 617048"/>
              <a:gd name="connsiteX4" fmla="*/ 283644 w 563806"/>
              <a:gd name="connsiteY4" fmla="*/ 617048 h 617048"/>
              <a:gd name="connsiteX5" fmla="*/ 3482 w 563806"/>
              <a:gd name="connsiteY5" fmla="*/ 309790 h 617048"/>
              <a:gd name="connsiteX0" fmla="*/ 3482 w 566799"/>
              <a:gd name="connsiteY0" fmla="*/ 366298 h 673556"/>
              <a:gd name="connsiteX1" fmla="*/ 136728 w 566799"/>
              <a:gd name="connsiteY1" fmla="*/ 227908 h 673556"/>
              <a:gd name="connsiteX2" fmla="*/ 283644 w 566799"/>
              <a:gd name="connsiteY2" fmla="*/ 59040 h 673556"/>
              <a:gd name="connsiteX3" fmla="*/ 438652 w 566799"/>
              <a:gd name="connsiteY3" fmla="*/ 20873 h 673556"/>
              <a:gd name="connsiteX4" fmla="*/ 563806 w 566799"/>
              <a:gd name="connsiteY4" fmla="*/ 366298 h 673556"/>
              <a:gd name="connsiteX5" fmla="*/ 283644 w 566799"/>
              <a:gd name="connsiteY5" fmla="*/ 673556 h 673556"/>
              <a:gd name="connsiteX6" fmla="*/ 3482 w 566799"/>
              <a:gd name="connsiteY6" fmla="*/ 366298 h 673556"/>
              <a:gd name="connsiteX0" fmla="*/ 3482 w 591774"/>
              <a:gd name="connsiteY0" fmla="*/ 366298 h 678166"/>
              <a:gd name="connsiteX1" fmla="*/ 136728 w 591774"/>
              <a:gd name="connsiteY1" fmla="*/ 227908 h 678166"/>
              <a:gd name="connsiteX2" fmla="*/ 283644 w 591774"/>
              <a:gd name="connsiteY2" fmla="*/ 59040 h 678166"/>
              <a:gd name="connsiteX3" fmla="*/ 438652 w 591774"/>
              <a:gd name="connsiteY3" fmla="*/ 20873 h 678166"/>
              <a:gd name="connsiteX4" fmla="*/ 563806 w 591774"/>
              <a:gd name="connsiteY4" fmla="*/ 366298 h 678166"/>
              <a:gd name="connsiteX5" fmla="*/ 568048 w 591774"/>
              <a:gd name="connsiteY5" fmla="*/ 538457 h 678166"/>
              <a:gd name="connsiteX6" fmla="*/ 283644 w 591774"/>
              <a:gd name="connsiteY6" fmla="*/ 673556 h 678166"/>
              <a:gd name="connsiteX7" fmla="*/ 3482 w 591774"/>
              <a:gd name="connsiteY7" fmla="*/ 366298 h 678166"/>
              <a:gd name="connsiteX0" fmla="*/ 3482 w 583021"/>
              <a:gd name="connsiteY0" fmla="*/ 366298 h 680059"/>
              <a:gd name="connsiteX1" fmla="*/ 136728 w 583021"/>
              <a:gd name="connsiteY1" fmla="*/ 227908 h 680059"/>
              <a:gd name="connsiteX2" fmla="*/ 283644 w 583021"/>
              <a:gd name="connsiteY2" fmla="*/ 59040 h 680059"/>
              <a:gd name="connsiteX3" fmla="*/ 438652 w 583021"/>
              <a:gd name="connsiteY3" fmla="*/ 20873 h 680059"/>
              <a:gd name="connsiteX4" fmla="*/ 563806 w 583021"/>
              <a:gd name="connsiteY4" fmla="*/ 366298 h 680059"/>
              <a:gd name="connsiteX5" fmla="*/ 568048 w 583021"/>
              <a:gd name="connsiteY5" fmla="*/ 538457 h 680059"/>
              <a:gd name="connsiteX6" fmla="*/ 378266 w 583021"/>
              <a:gd name="connsiteY6" fmla="*/ 572963 h 680059"/>
              <a:gd name="connsiteX7" fmla="*/ 283644 w 583021"/>
              <a:gd name="connsiteY7" fmla="*/ 673556 h 680059"/>
              <a:gd name="connsiteX8" fmla="*/ 3482 w 583021"/>
              <a:gd name="connsiteY8" fmla="*/ 366298 h 680059"/>
              <a:gd name="connsiteX0" fmla="*/ 3482 w 577008"/>
              <a:gd name="connsiteY0" fmla="*/ 366298 h 680059"/>
              <a:gd name="connsiteX1" fmla="*/ 136728 w 577008"/>
              <a:gd name="connsiteY1" fmla="*/ 227908 h 680059"/>
              <a:gd name="connsiteX2" fmla="*/ 283644 w 577008"/>
              <a:gd name="connsiteY2" fmla="*/ 59040 h 680059"/>
              <a:gd name="connsiteX3" fmla="*/ 438652 w 577008"/>
              <a:gd name="connsiteY3" fmla="*/ 20873 h 680059"/>
              <a:gd name="connsiteX4" fmla="*/ 537927 w 577008"/>
              <a:gd name="connsiteY4" fmla="*/ 340418 h 680059"/>
              <a:gd name="connsiteX5" fmla="*/ 568048 w 577008"/>
              <a:gd name="connsiteY5" fmla="*/ 538457 h 680059"/>
              <a:gd name="connsiteX6" fmla="*/ 378266 w 577008"/>
              <a:gd name="connsiteY6" fmla="*/ 572963 h 680059"/>
              <a:gd name="connsiteX7" fmla="*/ 283644 w 577008"/>
              <a:gd name="connsiteY7" fmla="*/ 673556 h 680059"/>
              <a:gd name="connsiteX8" fmla="*/ 3482 w 577008"/>
              <a:gd name="connsiteY8" fmla="*/ 366298 h 680059"/>
              <a:gd name="connsiteX0" fmla="*/ 3482 w 589164"/>
              <a:gd name="connsiteY0" fmla="*/ 366298 h 680059"/>
              <a:gd name="connsiteX1" fmla="*/ 136728 w 589164"/>
              <a:gd name="connsiteY1" fmla="*/ 227908 h 680059"/>
              <a:gd name="connsiteX2" fmla="*/ 283644 w 589164"/>
              <a:gd name="connsiteY2" fmla="*/ 59040 h 680059"/>
              <a:gd name="connsiteX3" fmla="*/ 438652 w 589164"/>
              <a:gd name="connsiteY3" fmla="*/ 20873 h 680059"/>
              <a:gd name="connsiteX4" fmla="*/ 537927 w 589164"/>
              <a:gd name="connsiteY4" fmla="*/ 340418 h 680059"/>
              <a:gd name="connsiteX5" fmla="*/ 568048 w 589164"/>
              <a:gd name="connsiteY5" fmla="*/ 538457 h 680059"/>
              <a:gd name="connsiteX6" fmla="*/ 378266 w 589164"/>
              <a:gd name="connsiteY6" fmla="*/ 572963 h 680059"/>
              <a:gd name="connsiteX7" fmla="*/ 283644 w 589164"/>
              <a:gd name="connsiteY7" fmla="*/ 673556 h 680059"/>
              <a:gd name="connsiteX8" fmla="*/ 3482 w 589164"/>
              <a:gd name="connsiteY8" fmla="*/ 366298 h 680059"/>
              <a:gd name="connsiteX0" fmla="*/ 2517 w 588199"/>
              <a:gd name="connsiteY0" fmla="*/ 366298 h 674490"/>
              <a:gd name="connsiteX1" fmla="*/ 135763 w 588199"/>
              <a:gd name="connsiteY1" fmla="*/ 227908 h 674490"/>
              <a:gd name="connsiteX2" fmla="*/ 282679 w 588199"/>
              <a:gd name="connsiteY2" fmla="*/ 59040 h 674490"/>
              <a:gd name="connsiteX3" fmla="*/ 437687 w 588199"/>
              <a:gd name="connsiteY3" fmla="*/ 20873 h 674490"/>
              <a:gd name="connsiteX4" fmla="*/ 536962 w 588199"/>
              <a:gd name="connsiteY4" fmla="*/ 340418 h 674490"/>
              <a:gd name="connsiteX5" fmla="*/ 567083 w 588199"/>
              <a:gd name="connsiteY5" fmla="*/ 538457 h 674490"/>
              <a:gd name="connsiteX6" fmla="*/ 377301 w 588199"/>
              <a:gd name="connsiteY6" fmla="*/ 572963 h 674490"/>
              <a:gd name="connsiteX7" fmla="*/ 282679 w 588199"/>
              <a:gd name="connsiteY7" fmla="*/ 673556 h 674490"/>
              <a:gd name="connsiteX8" fmla="*/ 66751 w 588199"/>
              <a:gd name="connsiteY8" fmla="*/ 607468 h 674490"/>
              <a:gd name="connsiteX9" fmla="*/ 2517 w 588199"/>
              <a:gd name="connsiteY9" fmla="*/ 366298 h 67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8199" h="674490">
                <a:moveTo>
                  <a:pt x="2517" y="366298"/>
                </a:moveTo>
                <a:cubicBezTo>
                  <a:pt x="14019" y="303038"/>
                  <a:pt x="89069" y="279118"/>
                  <a:pt x="135763" y="227908"/>
                </a:cubicBezTo>
                <a:cubicBezTo>
                  <a:pt x="182457" y="176698"/>
                  <a:pt x="232358" y="93546"/>
                  <a:pt x="282679" y="59040"/>
                </a:cubicBezTo>
                <a:cubicBezTo>
                  <a:pt x="333000" y="24534"/>
                  <a:pt x="390993" y="-30337"/>
                  <a:pt x="437687" y="20873"/>
                </a:cubicBezTo>
                <a:cubicBezTo>
                  <a:pt x="484381" y="72083"/>
                  <a:pt x="519709" y="265656"/>
                  <a:pt x="536962" y="340418"/>
                </a:cubicBezTo>
                <a:cubicBezTo>
                  <a:pt x="605974" y="406554"/>
                  <a:pt x="593693" y="492511"/>
                  <a:pt x="567083" y="538457"/>
                </a:cubicBezTo>
                <a:cubicBezTo>
                  <a:pt x="540473" y="584403"/>
                  <a:pt x="424702" y="550447"/>
                  <a:pt x="377301" y="572963"/>
                </a:cubicBezTo>
                <a:cubicBezTo>
                  <a:pt x="329900" y="595479"/>
                  <a:pt x="334437" y="667805"/>
                  <a:pt x="282679" y="673556"/>
                </a:cubicBezTo>
                <a:cubicBezTo>
                  <a:pt x="230921" y="679307"/>
                  <a:pt x="113445" y="658678"/>
                  <a:pt x="66751" y="607468"/>
                </a:cubicBezTo>
                <a:cubicBezTo>
                  <a:pt x="20057" y="556258"/>
                  <a:pt x="-8985" y="429558"/>
                  <a:pt x="2517" y="366298"/>
                </a:cubicBezTo>
                <a:close/>
              </a:path>
            </a:pathLst>
          </a:custGeom>
          <a:solidFill>
            <a:srgbClr val="FFFFFF">
              <a:alpha val="61176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Oval 299"/>
          <p:cNvSpPr/>
          <p:nvPr/>
        </p:nvSpPr>
        <p:spPr>
          <a:xfrm rot="20603155">
            <a:off x="2646317" y="2107563"/>
            <a:ext cx="415991" cy="239595"/>
          </a:xfrm>
          <a:prstGeom prst="ellipse">
            <a:avLst/>
          </a:prstGeom>
          <a:solidFill>
            <a:srgbClr val="3366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 306"/>
          <p:cNvSpPr/>
          <p:nvPr/>
        </p:nvSpPr>
        <p:spPr>
          <a:xfrm>
            <a:off x="2835142" y="2252876"/>
            <a:ext cx="428690" cy="213983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782515"/>
              <a:gd name="connsiteY0" fmla="*/ 0 h 870438"/>
              <a:gd name="connsiteX1" fmla="*/ 272561 w 782515"/>
              <a:gd name="connsiteY1" fmla="*/ 96715 h 870438"/>
              <a:gd name="connsiteX2" fmla="*/ 553915 w 782515"/>
              <a:gd name="connsiteY2" fmla="*/ 87923 h 870438"/>
              <a:gd name="connsiteX3" fmla="*/ 545123 w 782515"/>
              <a:gd name="connsiteY3" fmla="*/ 395654 h 870438"/>
              <a:gd name="connsiteX4" fmla="*/ 782515 w 782515"/>
              <a:gd name="connsiteY4" fmla="*/ 870438 h 870438"/>
              <a:gd name="connsiteX0" fmla="*/ 0 w 566796"/>
              <a:gd name="connsiteY0" fmla="*/ 0 h 395654"/>
              <a:gd name="connsiteX1" fmla="*/ 272561 w 566796"/>
              <a:gd name="connsiteY1" fmla="*/ 96715 h 395654"/>
              <a:gd name="connsiteX2" fmla="*/ 553915 w 566796"/>
              <a:gd name="connsiteY2" fmla="*/ 87923 h 395654"/>
              <a:gd name="connsiteX3" fmla="*/ 545123 w 566796"/>
              <a:gd name="connsiteY3" fmla="*/ 395654 h 395654"/>
              <a:gd name="connsiteX0" fmla="*/ 0 w 553915"/>
              <a:gd name="connsiteY0" fmla="*/ 0 h 98692"/>
              <a:gd name="connsiteX1" fmla="*/ 272561 w 553915"/>
              <a:gd name="connsiteY1" fmla="*/ 96715 h 98692"/>
              <a:gd name="connsiteX2" fmla="*/ 553915 w 553915"/>
              <a:gd name="connsiteY2" fmla="*/ 87923 h 98692"/>
              <a:gd name="connsiteX0" fmla="*/ 0 w 422813"/>
              <a:gd name="connsiteY0" fmla="*/ 0 h 154812"/>
              <a:gd name="connsiteX1" fmla="*/ 272561 w 422813"/>
              <a:gd name="connsiteY1" fmla="*/ 96715 h 154812"/>
              <a:gd name="connsiteX2" fmla="*/ 422813 w 422813"/>
              <a:gd name="connsiteY2" fmla="*/ 154812 h 154812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81675 w 481675"/>
              <a:gd name="connsiteY2" fmla="*/ 240430 h 240430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40611 w 481675"/>
              <a:gd name="connsiteY2" fmla="*/ 133239 h 240430"/>
              <a:gd name="connsiteX3" fmla="*/ 481675 w 481675"/>
              <a:gd name="connsiteY3" fmla="*/ 240430 h 24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1675" h="240430">
                <a:moveTo>
                  <a:pt x="0" y="0"/>
                </a:moveTo>
                <a:cubicBezTo>
                  <a:pt x="57150" y="60081"/>
                  <a:pt x="199126" y="74509"/>
                  <a:pt x="272561" y="96715"/>
                </a:cubicBezTo>
                <a:cubicBezTo>
                  <a:pt x="345996" y="118921"/>
                  <a:pt x="405759" y="109287"/>
                  <a:pt x="440611" y="133239"/>
                </a:cubicBezTo>
                <a:cubicBezTo>
                  <a:pt x="475463" y="157192"/>
                  <a:pt x="465912" y="227024"/>
                  <a:pt x="481675" y="24043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/>
          <p:cNvSpPr/>
          <p:nvPr/>
        </p:nvSpPr>
        <p:spPr>
          <a:xfrm>
            <a:off x="2405831" y="2462271"/>
            <a:ext cx="904127" cy="21353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602800"/>
              <a:gd name="connsiteY0" fmla="*/ -1 h 1051184"/>
              <a:gd name="connsiteX1" fmla="*/ 301925 w 2602800"/>
              <a:gd name="connsiteY1" fmla="*/ 69010 h 1051184"/>
              <a:gd name="connsiteX2" fmla="*/ 483080 w 2602800"/>
              <a:gd name="connsiteY2" fmla="*/ 207033 h 1051184"/>
              <a:gd name="connsiteX3" fmla="*/ 621102 w 2602800"/>
              <a:gd name="connsiteY3" fmla="*/ 388188 h 1051184"/>
              <a:gd name="connsiteX4" fmla="*/ 819510 w 2602800"/>
              <a:gd name="connsiteY4" fmla="*/ 474452 h 1051184"/>
              <a:gd name="connsiteX5" fmla="*/ 1056678 w 2602800"/>
              <a:gd name="connsiteY5" fmla="*/ 517705 h 1051184"/>
              <a:gd name="connsiteX6" fmla="*/ 1318615 w 2602800"/>
              <a:gd name="connsiteY6" fmla="*/ 732017 h 1051184"/>
              <a:gd name="connsiteX7" fmla="*/ 1573408 w 2602800"/>
              <a:gd name="connsiteY7" fmla="*/ 748686 h 1051184"/>
              <a:gd name="connsiteX8" fmla="*/ 1771052 w 2602800"/>
              <a:gd name="connsiteY8" fmla="*/ 924898 h 1051184"/>
              <a:gd name="connsiteX9" fmla="*/ 2004415 w 2602800"/>
              <a:gd name="connsiteY9" fmla="*/ 798692 h 1051184"/>
              <a:gd name="connsiteX10" fmla="*/ 2602800 w 2602800"/>
              <a:gd name="connsiteY10" fmla="*/ 1051184 h 1051184"/>
              <a:gd name="connsiteX0" fmla="*/ 0 w 2300875"/>
              <a:gd name="connsiteY0" fmla="*/ 0 h 982174"/>
              <a:gd name="connsiteX1" fmla="*/ 181155 w 2300875"/>
              <a:gd name="connsiteY1" fmla="*/ 138023 h 982174"/>
              <a:gd name="connsiteX2" fmla="*/ 319177 w 2300875"/>
              <a:gd name="connsiteY2" fmla="*/ 319178 h 982174"/>
              <a:gd name="connsiteX3" fmla="*/ 517585 w 2300875"/>
              <a:gd name="connsiteY3" fmla="*/ 405442 h 982174"/>
              <a:gd name="connsiteX4" fmla="*/ 754753 w 2300875"/>
              <a:gd name="connsiteY4" fmla="*/ 448695 h 982174"/>
              <a:gd name="connsiteX5" fmla="*/ 1016690 w 2300875"/>
              <a:gd name="connsiteY5" fmla="*/ 663007 h 982174"/>
              <a:gd name="connsiteX6" fmla="*/ 1271483 w 2300875"/>
              <a:gd name="connsiteY6" fmla="*/ 679676 h 982174"/>
              <a:gd name="connsiteX7" fmla="*/ 1469127 w 2300875"/>
              <a:gd name="connsiteY7" fmla="*/ 855888 h 982174"/>
              <a:gd name="connsiteX8" fmla="*/ 1702490 w 2300875"/>
              <a:gd name="connsiteY8" fmla="*/ 729682 h 982174"/>
              <a:gd name="connsiteX9" fmla="*/ 2300875 w 2300875"/>
              <a:gd name="connsiteY9" fmla="*/ 982174 h 982174"/>
              <a:gd name="connsiteX0" fmla="*/ 0 w 2119720"/>
              <a:gd name="connsiteY0" fmla="*/ 1 h 844152"/>
              <a:gd name="connsiteX1" fmla="*/ 138022 w 2119720"/>
              <a:gd name="connsiteY1" fmla="*/ 181156 h 844152"/>
              <a:gd name="connsiteX2" fmla="*/ 336430 w 2119720"/>
              <a:gd name="connsiteY2" fmla="*/ 267420 h 844152"/>
              <a:gd name="connsiteX3" fmla="*/ 573598 w 2119720"/>
              <a:gd name="connsiteY3" fmla="*/ 310673 h 844152"/>
              <a:gd name="connsiteX4" fmla="*/ 835535 w 2119720"/>
              <a:gd name="connsiteY4" fmla="*/ 524985 h 844152"/>
              <a:gd name="connsiteX5" fmla="*/ 1090328 w 2119720"/>
              <a:gd name="connsiteY5" fmla="*/ 541654 h 844152"/>
              <a:gd name="connsiteX6" fmla="*/ 1287972 w 2119720"/>
              <a:gd name="connsiteY6" fmla="*/ 717866 h 844152"/>
              <a:gd name="connsiteX7" fmla="*/ 1521335 w 2119720"/>
              <a:gd name="connsiteY7" fmla="*/ 591660 h 844152"/>
              <a:gd name="connsiteX8" fmla="*/ 2119720 w 2119720"/>
              <a:gd name="connsiteY8" fmla="*/ 844152 h 844152"/>
              <a:gd name="connsiteX0" fmla="*/ -1 w 1981697"/>
              <a:gd name="connsiteY0" fmla="*/ 0 h 662996"/>
              <a:gd name="connsiteX1" fmla="*/ 198407 w 1981697"/>
              <a:gd name="connsiteY1" fmla="*/ 86264 h 662996"/>
              <a:gd name="connsiteX2" fmla="*/ 435575 w 1981697"/>
              <a:gd name="connsiteY2" fmla="*/ 129517 h 662996"/>
              <a:gd name="connsiteX3" fmla="*/ 697512 w 1981697"/>
              <a:gd name="connsiteY3" fmla="*/ 343829 h 662996"/>
              <a:gd name="connsiteX4" fmla="*/ 952305 w 1981697"/>
              <a:gd name="connsiteY4" fmla="*/ 360498 h 662996"/>
              <a:gd name="connsiteX5" fmla="*/ 1149949 w 1981697"/>
              <a:gd name="connsiteY5" fmla="*/ 536710 h 662996"/>
              <a:gd name="connsiteX6" fmla="*/ 1383312 w 1981697"/>
              <a:gd name="connsiteY6" fmla="*/ 410504 h 662996"/>
              <a:gd name="connsiteX7" fmla="*/ 1981697 w 1981697"/>
              <a:gd name="connsiteY7" fmla="*/ 662996 h 662996"/>
              <a:gd name="connsiteX0" fmla="*/ 0 w 1783290"/>
              <a:gd name="connsiteY0" fmla="*/ 0 h 576732"/>
              <a:gd name="connsiteX1" fmla="*/ 237168 w 1783290"/>
              <a:gd name="connsiteY1" fmla="*/ 43253 h 576732"/>
              <a:gd name="connsiteX2" fmla="*/ 499105 w 1783290"/>
              <a:gd name="connsiteY2" fmla="*/ 257565 h 576732"/>
              <a:gd name="connsiteX3" fmla="*/ 753898 w 1783290"/>
              <a:gd name="connsiteY3" fmla="*/ 274234 h 576732"/>
              <a:gd name="connsiteX4" fmla="*/ 951542 w 1783290"/>
              <a:gd name="connsiteY4" fmla="*/ 450446 h 576732"/>
              <a:gd name="connsiteX5" fmla="*/ 1184905 w 1783290"/>
              <a:gd name="connsiteY5" fmla="*/ 324240 h 576732"/>
              <a:gd name="connsiteX6" fmla="*/ 1783290 w 1783290"/>
              <a:gd name="connsiteY6" fmla="*/ 576732 h 576732"/>
              <a:gd name="connsiteX0" fmla="*/ -1 w 1546121"/>
              <a:gd name="connsiteY0" fmla="*/ 0 h 533479"/>
              <a:gd name="connsiteX1" fmla="*/ 261936 w 1546121"/>
              <a:gd name="connsiteY1" fmla="*/ 214312 h 533479"/>
              <a:gd name="connsiteX2" fmla="*/ 516729 w 1546121"/>
              <a:gd name="connsiteY2" fmla="*/ 230981 h 533479"/>
              <a:gd name="connsiteX3" fmla="*/ 714373 w 1546121"/>
              <a:gd name="connsiteY3" fmla="*/ 407193 h 533479"/>
              <a:gd name="connsiteX4" fmla="*/ 947736 w 1546121"/>
              <a:gd name="connsiteY4" fmla="*/ 280987 h 533479"/>
              <a:gd name="connsiteX5" fmla="*/ 1546121 w 1546121"/>
              <a:gd name="connsiteY5" fmla="*/ 533479 h 533479"/>
              <a:gd name="connsiteX0" fmla="*/ 0 w 1284185"/>
              <a:gd name="connsiteY0" fmla="*/ 0 h 319167"/>
              <a:gd name="connsiteX1" fmla="*/ 254793 w 1284185"/>
              <a:gd name="connsiteY1" fmla="*/ 16669 h 319167"/>
              <a:gd name="connsiteX2" fmla="*/ 452437 w 1284185"/>
              <a:gd name="connsiteY2" fmla="*/ 192881 h 319167"/>
              <a:gd name="connsiteX3" fmla="*/ 685800 w 1284185"/>
              <a:gd name="connsiteY3" fmla="*/ 66675 h 319167"/>
              <a:gd name="connsiteX4" fmla="*/ 1284185 w 1284185"/>
              <a:gd name="connsiteY4" fmla="*/ 319167 h 319167"/>
              <a:gd name="connsiteX0" fmla="*/ 0 w 1029392"/>
              <a:gd name="connsiteY0" fmla="*/ 0 h 302498"/>
              <a:gd name="connsiteX1" fmla="*/ 197644 w 1029392"/>
              <a:gd name="connsiteY1" fmla="*/ 176212 h 302498"/>
              <a:gd name="connsiteX2" fmla="*/ 431007 w 1029392"/>
              <a:gd name="connsiteY2" fmla="*/ 50006 h 302498"/>
              <a:gd name="connsiteX3" fmla="*/ 1029392 w 1029392"/>
              <a:gd name="connsiteY3" fmla="*/ 302498 h 302498"/>
              <a:gd name="connsiteX0" fmla="*/ 0 w 1164577"/>
              <a:gd name="connsiteY0" fmla="*/ 5020 h 253444"/>
              <a:gd name="connsiteX1" fmla="*/ 332829 w 1164577"/>
              <a:gd name="connsiteY1" fmla="*/ 127158 h 253444"/>
              <a:gd name="connsiteX2" fmla="*/ 566192 w 1164577"/>
              <a:gd name="connsiteY2" fmla="*/ 952 h 253444"/>
              <a:gd name="connsiteX3" fmla="*/ 1164577 w 1164577"/>
              <a:gd name="connsiteY3" fmla="*/ 253444 h 253444"/>
              <a:gd name="connsiteX0" fmla="*/ 0 w 1015873"/>
              <a:gd name="connsiteY0" fmla="*/ 5020 h 239925"/>
              <a:gd name="connsiteX1" fmla="*/ 332829 w 1015873"/>
              <a:gd name="connsiteY1" fmla="*/ 127158 h 239925"/>
              <a:gd name="connsiteX2" fmla="*/ 566192 w 1015873"/>
              <a:gd name="connsiteY2" fmla="*/ 952 h 239925"/>
              <a:gd name="connsiteX3" fmla="*/ 1015873 w 1015873"/>
              <a:gd name="connsiteY3" fmla="*/ 239925 h 23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5873" h="239925">
                <a:moveTo>
                  <a:pt x="0" y="5020"/>
                </a:moveTo>
                <a:cubicBezTo>
                  <a:pt x="82153" y="18911"/>
                  <a:pt x="238464" y="127836"/>
                  <a:pt x="332829" y="127158"/>
                </a:cubicBezTo>
                <a:cubicBezTo>
                  <a:pt x="427194" y="126480"/>
                  <a:pt x="451014" y="-12769"/>
                  <a:pt x="566192" y="952"/>
                </a:cubicBezTo>
                <a:cubicBezTo>
                  <a:pt x="681371" y="14673"/>
                  <a:pt x="945541" y="232951"/>
                  <a:pt x="1015873" y="239925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3599358" y="3755094"/>
            <a:ext cx="199869" cy="159224"/>
          </a:xfrm>
          <a:custGeom>
            <a:avLst/>
            <a:gdLst>
              <a:gd name="connsiteX0" fmla="*/ 536331 w 589085"/>
              <a:gd name="connsiteY0" fmla="*/ 0 h 984739"/>
              <a:gd name="connsiteX1" fmla="*/ 589085 w 589085"/>
              <a:gd name="connsiteY1" fmla="*/ 237392 h 984739"/>
              <a:gd name="connsiteX2" fmla="*/ 439616 w 589085"/>
              <a:gd name="connsiteY2" fmla="*/ 501162 h 984739"/>
              <a:gd name="connsiteX3" fmla="*/ 228600 w 589085"/>
              <a:gd name="connsiteY3" fmla="*/ 677008 h 984739"/>
              <a:gd name="connsiteX4" fmla="*/ 0 w 589085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439616 w 536331"/>
              <a:gd name="connsiteY2" fmla="*/ 5011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149104 w 536331"/>
              <a:gd name="connsiteY2" fmla="*/ 3487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50618 w 550618"/>
              <a:gd name="connsiteY0" fmla="*/ 0 h 984739"/>
              <a:gd name="connsiteX1" fmla="*/ 341435 w 550618"/>
              <a:gd name="connsiteY1" fmla="*/ 218342 h 984739"/>
              <a:gd name="connsiteX2" fmla="*/ 163391 w 550618"/>
              <a:gd name="connsiteY2" fmla="*/ 348762 h 984739"/>
              <a:gd name="connsiteX3" fmla="*/ 0 w 550618"/>
              <a:gd name="connsiteY3" fmla="*/ 448408 h 984739"/>
              <a:gd name="connsiteX4" fmla="*/ 14287 w 550618"/>
              <a:gd name="connsiteY4" fmla="*/ 984739 h 984739"/>
              <a:gd name="connsiteX0" fmla="*/ 555381 w 555381"/>
              <a:gd name="connsiteY0" fmla="*/ 0 h 460864"/>
              <a:gd name="connsiteX1" fmla="*/ 346198 w 555381"/>
              <a:gd name="connsiteY1" fmla="*/ 218342 h 460864"/>
              <a:gd name="connsiteX2" fmla="*/ 168154 w 555381"/>
              <a:gd name="connsiteY2" fmla="*/ 348762 h 460864"/>
              <a:gd name="connsiteX3" fmla="*/ 4763 w 555381"/>
              <a:gd name="connsiteY3" fmla="*/ 448408 h 460864"/>
              <a:gd name="connsiteX4" fmla="*/ 0 w 555381"/>
              <a:gd name="connsiteY4" fmla="*/ 460864 h 460864"/>
              <a:gd name="connsiteX0" fmla="*/ 555381 w 555381"/>
              <a:gd name="connsiteY0" fmla="*/ 1958 h 462822"/>
              <a:gd name="connsiteX1" fmla="*/ 467457 w 555381"/>
              <a:gd name="connsiteY1" fmla="*/ 4881 h 462822"/>
              <a:gd name="connsiteX2" fmla="*/ 346198 w 555381"/>
              <a:gd name="connsiteY2" fmla="*/ 220300 h 462822"/>
              <a:gd name="connsiteX3" fmla="*/ 168154 w 555381"/>
              <a:gd name="connsiteY3" fmla="*/ 350720 h 462822"/>
              <a:gd name="connsiteX4" fmla="*/ 4763 w 555381"/>
              <a:gd name="connsiteY4" fmla="*/ 450366 h 462822"/>
              <a:gd name="connsiteX5" fmla="*/ 0 w 555381"/>
              <a:gd name="connsiteY5" fmla="*/ 462822 h 462822"/>
              <a:gd name="connsiteX0" fmla="*/ 578527 w 578527"/>
              <a:gd name="connsiteY0" fmla="*/ 4365 h 462478"/>
              <a:gd name="connsiteX1" fmla="*/ 467457 w 578527"/>
              <a:gd name="connsiteY1" fmla="*/ 4537 h 462478"/>
              <a:gd name="connsiteX2" fmla="*/ 346198 w 578527"/>
              <a:gd name="connsiteY2" fmla="*/ 219956 h 462478"/>
              <a:gd name="connsiteX3" fmla="*/ 168154 w 578527"/>
              <a:gd name="connsiteY3" fmla="*/ 350376 h 462478"/>
              <a:gd name="connsiteX4" fmla="*/ 4763 w 578527"/>
              <a:gd name="connsiteY4" fmla="*/ 450022 h 462478"/>
              <a:gd name="connsiteX5" fmla="*/ 0 w 578527"/>
              <a:gd name="connsiteY5" fmla="*/ 462478 h 462478"/>
              <a:gd name="connsiteX0" fmla="*/ 573763 w 573763"/>
              <a:gd name="connsiteY0" fmla="*/ 4365 h 450022"/>
              <a:gd name="connsiteX1" fmla="*/ 462693 w 573763"/>
              <a:gd name="connsiteY1" fmla="*/ 4537 h 450022"/>
              <a:gd name="connsiteX2" fmla="*/ 341434 w 573763"/>
              <a:gd name="connsiteY2" fmla="*/ 219956 h 450022"/>
              <a:gd name="connsiteX3" fmla="*/ 163390 w 573763"/>
              <a:gd name="connsiteY3" fmla="*/ 350376 h 450022"/>
              <a:gd name="connsiteX4" fmla="*/ -1 w 573763"/>
              <a:gd name="connsiteY4" fmla="*/ 450022 h 450022"/>
              <a:gd name="connsiteX0" fmla="*/ 410373 w 410373"/>
              <a:gd name="connsiteY0" fmla="*/ 4365 h 350376"/>
              <a:gd name="connsiteX1" fmla="*/ 299303 w 410373"/>
              <a:gd name="connsiteY1" fmla="*/ 4537 h 350376"/>
              <a:gd name="connsiteX2" fmla="*/ 178044 w 410373"/>
              <a:gd name="connsiteY2" fmla="*/ 219956 h 350376"/>
              <a:gd name="connsiteX3" fmla="*/ 0 w 410373"/>
              <a:gd name="connsiteY3" fmla="*/ 350376 h 350376"/>
              <a:gd name="connsiteX0" fmla="*/ 232329 w 232329"/>
              <a:gd name="connsiteY0" fmla="*/ 4365 h 219956"/>
              <a:gd name="connsiteX1" fmla="*/ 121259 w 232329"/>
              <a:gd name="connsiteY1" fmla="*/ 4537 h 219956"/>
              <a:gd name="connsiteX2" fmla="*/ 0 w 232329"/>
              <a:gd name="connsiteY2" fmla="*/ 219956 h 21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329" h="219956">
                <a:moveTo>
                  <a:pt x="232329" y="4365"/>
                </a:moveTo>
                <a:cubicBezTo>
                  <a:pt x="215366" y="20010"/>
                  <a:pt x="138222" y="-11108"/>
                  <a:pt x="121259" y="4537"/>
                </a:cubicBezTo>
                <a:lnTo>
                  <a:pt x="0" y="219956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3522557" y="3000108"/>
            <a:ext cx="809625" cy="1376363"/>
          </a:xfrm>
          <a:custGeom>
            <a:avLst/>
            <a:gdLst>
              <a:gd name="connsiteX0" fmla="*/ 0 w 533400"/>
              <a:gd name="connsiteY0" fmla="*/ 0 h 1095375"/>
              <a:gd name="connsiteX1" fmla="*/ 80963 w 533400"/>
              <a:gd name="connsiteY1" fmla="*/ 152400 h 1095375"/>
              <a:gd name="connsiteX2" fmla="*/ 114300 w 533400"/>
              <a:gd name="connsiteY2" fmla="*/ 261938 h 1095375"/>
              <a:gd name="connsiteX3" fmla="*/ 128588 w 533400"/>
              <a:gd name="connsiteY3" fmla="*/ 400050 h 1095375"/>
              <a:gd name="connsiteX4" fmla="*/ 166688 w 533400"/>
              <a:gd name="connsiteY4" fmla="*/ 490538 h 1095375"/>
              <a:gd name="connsiteX5" fmla="*/ 233363 w 533400"/>
              <a:gd name="connsiteY5" fmla="*/ 604838 h 1095375"/>
              <a:gd name="connsiteX6" fmla="*/ 266700 w 533400"/>
              <a:gd name="connsiteY6" fmla="*/ 695325 h 1095375"/>
              <a:gd name="connsiteX7" fmla="*/ 314325 w 533400"/>
              <a:gd name="connsiteY7" fmla="*/ 823913 h 1095375"/>
              <a:gd name="connsiteX8" fmla="*/ 347663 w 533400"/>
              <a:gd name="connsiteY8" fmla="*/ 919163 h 1095375"/>
              <a:gd name="connsiteX9" fmla="*/ 442913 w 533400"/>
              <a:gd name="connsiteY9" fmla="*/ 1004888 h 1095375"/>
              <a:gd name="connsiteX10" fmla="*/ 533400 w 533400"/>
              <a:gd name="connsiteY10" fmla="*/ 1095375 h 1095375"/>
              <a:gd name="connsiteX0" fmla="*/ 0 w 809625"/>
              <a:gd name="connsiteY0" fmla="*/ 0 h 1376363"/>
              <a:gd name="connsiteX1" fmla="*/ 80963 w 809625"/>
              <a:gd name="connsiteY1" fmla="*/ 152400 h 1376363"/>
              <a:gd name="connsiteX2" fmla="*/ 114300 w 809625"/>
              <a:gd name="connsiteY2" fmla="*/ 261938 h 1376363"/>
              <a:gd name="connsiteX3" fmla="*/ 128588 w 809625"/>
              <a:gd name="connsiteY3" fmla="*/ 400050 h 1376363"/>
              <a:gd name="connsiteX4" fmla="*/ 166688 w 809625"/>
              <a:gd name="connsiteY4" fmla="*/ 490538 h 1376363"/>
              <a:gd name="connsiteX5" fmla="*/ 233363 w 809625"/>
              <a:gd name="connsiteY5" fmla="*/ 604838 h 1376363"/>
              <a:gd name="connsiteX6" fmla="*/ 266700 w 809625"/>
              <a:gd name="connsiteY6" fmla="*/ 695325 h 1376363"/>
              <a:gd name="connsiteX7" fmla="*/ 314325 w 809625"/>
              <a:gd name="connsiteY7" fmla="*/ 823913 h 1376363"/>
              <a:gd name="connsiteX8" fmla="*/ 347663 w 809625"/>
              <a:gd name="connsiteY8" fmla="*/ 919163 h 1376363"/>
              <a:gd name="connsiteX9" fmla="*/ 442913 w 809625"/>
              <a:gd name="connsiteY9" fmla="*/ 1004888 h 1376363"/>
              <a:gd name="connsiteX10" fmla="*/ 809625 w 809625"/>
              <a:gd name="connsiteY10" fmla="*/ 1376363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9625" h="1376363">
                <a:moveTo>
                  <a:pt x="0" y="0"/>
                </a:moveTo>
                <a:cubicBezTo>
                  <a:pt x="30956" y="54372"/>
                  <a:pt x="61913" y="108744"/>
                  <a:pt x="80963" y="152400"/>
                </a:cubicBezTo>
                <a:cubicBezTo>
                  <a:pt x="100013" y="196056"/>
                  <a:pt x="106363" y="220663"/>
                  <a:pt x="114300" y="261938"/>
                </a:cubicBezTo>
                <a:cubicBezTo>
                  <a:pt x="122237" y="303213"/>
                  <a:pt x="119857" y="361950"/>
                  <a:pt x="128588" y="400050"/>
                </a:cubicBezTo>
                <a:cubicBezTo>
                  <a:pt x="137319" y="438150"/>
                  <a:pt x="149226" y="456407"/>
                  <a:pt x="166688" y="490538"/>
                </a:cubicBezTo>
                <a:cubicBezTo>
                  <a:pt x="184150" y="524669"/>
                  <a:pt x="216694" y="570707"/>
                  <a:pt x="233363" y="604838"/>
                </a:cubicBezTo>
                <a:cubicBezTo>
                  <a:pt x="250032" y="638969"/>
                  <a:pt x="266700" y="695325"/>
                  <a:pt x="266700" y="695325"/>
                </a:cubicBezTo>
                <a:cubicBezTo>
                  <a:pt x="280194" y="731838"/>
                  <a:pt x="300831" y="786607"/>
                  <a:pt x="314325" y="823913"/>
                </a:cubicBezTo>
                <a:cubicBezTo>
                  <a:pt x="327819" y="861219"/>
                  <a:pt x="326232" y="889001"/>
                  <a:pt x="347663" y="919163"/>
                </a:cubicBezTo>
                <a:cubicBezTo>
                  <a:pt x="369094" y="949325"/>
                  <a:pt x="365919" y="928688"/>
                  <a:pt x="442913" y="1004888"/>
                </a:cubicBezTo>
                <a:cubicBezTo>
                  <a:pt x="519907" y="1081088"/>
                  <a:pt x="779859" y="1345804"/>
                  <a:pt x="809625" y="1376363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5" name="Group 214"/>
          <p:cNvGrpSpPr/>
          <p:nvPr/>
        </p:nvGrpSpPr>
        <p:grpSpPr>
          <a:xfrm>
            <a:off x="3591033" y="3618594"/>
            <a:ext cx="1176234" cy="373313"/>
            <a:chOff x="7128149" y="2913896"/>
            <a:chExt cx="1176234" cy="373313"/>
          </a:xfrm>
        </p:grpSpPr>
        <p:grpSp>
          <p:nvGrpSpPr>
            <p:cNvPr id="216" name="Group 215"/>
            <p:cNvGrpSpPr/>
            <p:nvPr/>
          </p:nvGrpSpPr>
          <p:grpSpPr>
            <a:xfrm>
              <a:off x="7428325" y="2979432"/>
              <a:ext cx="876058" cy="307777"/>
              <a:chOff x="7450109" y="2978743"/>
              <a:chExt cx="876058" cy="307777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7558088" y="3063850"/>
                <a:ext cx="649205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7450109" y="2978743"/>
                <a:ext cx="876058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18" name="Group 217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22" name="Freeform 221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3" name="Group 222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reeform 225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9" name="Group 218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20" name="Block Arc 219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1" name="Block Arc 220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29" name="Group 128"/>
          <p:cNvGrpSpPr/>
          <p:nvPr/>
        </p:nvGrpSpPr>
        <p:grpSpPr>
          <a:xfrm>
            <a:off x="2498392" y="3417138"/>
            <a:ext cx="1269514" cy="413539"/>
            <a:chOff x="7128149" y="2913896"/>
            <a:chExt cx="1269514" cy="413539"/>
          </a:xfrm>
        </p:grpSpPr>
        <p:grpSp>
          <p:nvGrpSpPr>
            <p:cNvPr id="131" name="Group 130"/>
            <p:cNvGrpSpPr/>
            <p:nvPr/>
          </p:nvGrpSpPr>
          <p:grpSpPr>
            <a:xfrm>
              <a:off x="7454821" y="2958103"/>
              <a:ext cx="942842" cy="369332"/>
              <a:chOff x="7476605" y="2957414"/>
              <a:chExt cx="942842" cy="369332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7582818" y="3052008"/>
                <a:ext cx="607424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7476605" y="2957414"/>
                <a:ext cx="94284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3-187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37" name="Freeform 136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37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33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35" name="Block Arc 134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Block Arc 135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195" name="TextBox 194"/>
          <p:cNvSpPr txBox="1"/>
          <p:nvPr/>
        </p:nvSpPr>
        <p:spPr>
          <a:xfrm>
            <a:off x="976512" y="42222"/>
            <a:ext cx="4981492" cy="120032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Brigade Attack</a:t>
            </a:r>
          </a:p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18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Sixth Assault Up Hill 937 -Morning</a:t>
            </a:r>
          </a:p>
        </p:txBody>
      </p:sp>
      <p:sp>
        <p:nvSpPr>
          <p:cNvPr id="6" name="Freeform 5"/>
          <p:cNvSpPr/>
          <p:nvPr/>
        </p:nvSpPr>
        <p:spPr>
          <a:xfrm>
            <a:off x="4232614" y="4206611"/>
            <a:ext cx="523875" cy="54149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30542"/>
              <a:gd name="connsiteX1" fmla="*/ 588168 w 590550"/>
              <a:gd name="connsiteY1" fmla="*/ 50006 h 530542"/>
              <a:gd name="connsiteX2" fmla="*/ 516731 w 590550"/>
              <a:gd name="connsiteY2" fmla="*/ 45243 h 530542"/>
              <a:gd name="connsiteX3" fmla="*/ 511968 w 590550"/>
              <a:gd name="connsiteY3" fmla="*/ 104775 h 530542"/>
              <a:gd name="connsiteX4" fmla="*/ 576262 w 590550"/>
              <a:gd name="connsiteY4" fmla="*/ 111918 h 530542"/>
              <a:gd name="connsiteX5" fmla="*/ 564356 w 590550"/>
              <a:gd name="connsiteY5" fmla="*/ 188118 h 530542"/>
              <a:gd name="connsiteX6" fmla="*/ 500062 w 590550"/>
              <a:gd name="connsiteY6" fmla="*/ 185737 h 530542"/>
              <a:gd name="connsiteX7" fmla="*/ 488156 w 590550"/>
              <a:gd name="connsiteY7" fmla="*/ 257175 h 530542"/>
              <a:gd name="connsiteX8" fmla="*/ 550068 w 590550"/>
              <a:gd name="connsiteY8" fmla="*/ 278606 h 530542"/>
              <a:gd name="connsiteX9" fmla="*/ 502443 w 590550"/>
              <a:gd name="connsiteY9" fmla="*/ 352425 h 530542"/>
              <a:gd name="connsiteX10" fmla="*/ 419100 w 590550"/>
              <a:gd name="connsiteY10" fmla="*/ 314325 h 530542"/>
              <a:gd name="connsiteX11" fmla="*/ 388143 w 590550"/>
              <a:gd name="connsiteY11" fmla="*/ 378618 h 530542"/>
              <a:gd name="connsiteX12" fmla="*/ 464343 w 590550"/>
              <a:gd name="connsiteY12" fmla="*/ 416718 h 530542"/>
              <a:gd name="connsiteX13" fmla="*/ 347662 w 590550"/>
              <a:gd name="connsiteY13" fmla="*/ 488156 h 530542"/>
              <a:gd name="connsiteX14" fmla="*/ 302418 w 590550"/>
              <a:gd name="connsiteY14" fmla="*/ 416718 h 530542"/>
              <a:gd name="connsiteX15" fmla="*/ 238125 w 590550"/>
              <a:gd name="connsiteY15" fmla="*/ 433387 h 530542"/>
              <a:gd name="connsiteX16" fmla="*/ 254793 w 590550"/>
              <a:gd name="connsiteY16" fmla="*/ 507206 h 530542"/>
              <a:gd name="connsiteX17" fmla="*/ 147637 w 590550"/>
              <a:gd name="connsiteY17" fmla="*/ 530542 h 530542"/>
              <a:gd name="connsiteX18" fmla="*/ 152400 w 590550"/>
              <a:gd name="connsiteY18" fmla="*/ 419100 h 530542"/>
              <a:gd name="connsiteX19" fmla="*/ 73818 w 590550"/>
              <a:gd name="connsiteY19" fmla="*/ 409575 h 530542"/>
              <a:gd name="connsiteX20" fmla="*/ 66675 w 590550"/>
              <a:gd name="connsiteY20" fmla="*/ 488156 h 530542"/>
              <a:gd name="connsiteX21" fmla="*/ 0 w 590550"/>
              <a:gd name="connsiteY21" fmla="*/ 483393 h 530542"/>
              <a:gd name="connsiteX0" fmla="*/ 590550 w 590550"/>
              <a:gd name="connsiteY0" fmla="*/ 0 h 530542"/>
              <a:gd name="connsiteX1" fmla="*/ 588168 w 590550"/>
              <a:gd name="connsiteY1" fmla="*/ 50006 h 530542"/>
              <a:gd name="connsiteX2" fmla="*/ 516731 w 590550"/>
              <a:gd name="connsiteY2" fmla="*/ 45243 h 530542"/>
              <a:gd name="connsiteX3" fmla="*/ 511968 w 590550"/>
              <a:gd name="connsiteY3" fmla="*/ 104775 h 530542"/>
              <a:gd name="connsiteX4" fmla="*/ 576262 w 590550"/>
              <a:gd name="connsiteY4" fmla="*/ 111918 h 530542"/>
              <a:gd name="connsiteX5" fmla="*/ 564356 w 590550"/>
              <a:gd name="connsiteY5" fmla="*/ 188118 h 530542"/>
              <a:gd name="connsiteX6" fmla="*/ 500062 w 590550"/>
              <a:gd name="connsiteY6" fmla="*/ 185737 h 530542"/>
              <a:gd name="connsiteX7" fmla="*/ 488156 w 590550"/>
              <a:gd name="connsiteY7" fmla="*/ 257175 h 530542"/>
              <a:gd name="connsiteX8" fmla="*/ 550068 w 590550"/>
              <a:gd name="connsiteY8" fmla="*/ 278606 h 530542"/>
              <a:gd name="connsiteX9" fmla="*/ 502443 w 590550"/>
              <a:gd name="connsiteY9" fmla="*/ 352425 h 530542"/>
              <a:gd name="connsiteX10" fmla="*/ 419100 w 590550"/>
              <a:gd name="connsiteY10" fmla="*/ 314325 h 530542"/>
              <a:gd name="connsiteX11" fmla="*/ 388143 w 590550"/>
              <a:gd name="connsiteY11" fmla="*/ 378618 h 530542"/>
              <a:gd name="connsiteX12" fmla="*/ 464343 w 590550"/>
              <a:gd name="connsiteY12" fmla="*/ 416718 h 530542"/>
              <a:gd name="connsiteX13" fmla="*/ 347662 w 590550"/>
              <a:gd name="connsiteY13" fmla="*/ 488156 h 530542"/>
              <a:gd name="connsiteX14" fmla="*/ 302418 w 590550"/>
              <a:gd name="connsiteY14" fmla="*/ 416718 h 530542"/>
              <a:gd name="connsiteX15" fmla="*/ 238125 w 590550"/>
              <a:gd name="connsiteY15" fmla="*/ 433387 h 530542"/>
              <a:gd name="connsiteX16" fmla="*/ 254793 w 590550"/>
              <a:gd name="connsiteY16" fmla="*/ 507206 h 530542"/>
              <a:gd name="connsiteX17" fmla="*/ 147637 w 590550"/>
              <a:gd name="connsiteY17" fmla="*/ 530542 h 530542"/>
              <a:gd name="connsiteX18" fmla="*/ 152400 w 590550"/>
              <a:gd name="connsiteY18" fmla="*/ 445770 h 530542"/>
              <a:gd name="connsiteX19" fmla="*/ 73818 w 590550"/>
              <a:gd name="connsiteY19" fmla="*/ 409575 h 530542"/>
              <a:gd name="connsiteX20" fmla="*/ 66675 w 590550"/>
              <a:gd name="connsiteY20" fmla="*/ 488156 h 530542"/>
              <a:gd name="connsiteX21" fmla="*/ 0 w 590550"/>
              <a:gd name="connsiteY21" fmla="*/ 483393 h 530542"/>
              <a:gd name="connsiteX0" fmla="*/ 590550 w 590550"/>
              <a:gd name="connsiteY0" fmla="*/ 0 h 541496"/>
              <a:gd name="connsiteX1" fmla="*/ 588168 w 590550"/>
              <a:gd name="connsiteY1" fmla="*/ 50006 h 541496"/>
              <a:gd name="connsiteX2" fmla="*/ 516731 w 590550"/>
              <a:gd name="connsiteY2" fmla="*/ 45243 h 541496"/>
              <a:gd name="connsiteX3" fmla="*/ 511968 w 590550"/>
              <a:gd name="connsiteY3" fmla="*/ 104775 h 541496"/>
              <a:gd name="connsiteX4" fmla="*/ 576262 w 590550"/>
              <a:gd name="connsiteY4" fmla="*/ 111918 h 541496"/>
              <a:gd name="connsiteX5" fmla="*/ 564356 w 590550"/>
              <a:gd name="connsiteY5" fmla="*/ 188118 h 541496"/>
              <a:gd name="connsiteX6" fmla="*/ 500062 w 590550"/>
              <a:gd name="connsiteY6" fmla="*/ 185737 h 541496"/>
              <a:gd name="connsiteX7" fmla="*/ 488156 w 590550"/>
              <a:gd name="connsiteY7" fmla="*/ 257175 h 541496"/>
              <a:gd name="connsiteX8" fmla="*/ 550068 w 590550"/>
              <a:gd name="connsiteY8" fmla="*/ 278606 h 541496"/>
              <a:gd name="connsiteX9" fmla="*/ 502443 w 590550"/>
              <a:gd name="connsiteY9" fmla="*/ 352425 h 541496"/>
              <a:gd name="connsiteX10" fmla="*/ 419100 w 590550"/>
              <a:gd name="connsiteY10" fmla="*/ 314325 h 541496"/>
              <a:gd name="connsiteX11" fmla="*/ 388143 w 590550"/>
              <a:gd name="connsiteY11" fmla="*/ 378618 h 541496"/>
              <a:gd name="connsiteX12" fmla="*/ 464343 w 590550"/>
              <a:gd name="connsiteY12" fmla="*/ 416718 h 541496"/>
              <a:gd name="connsiteX13" fmla="*/ 347662 w 590550"/>
              <a:gd name="connsiteY13" fmla="*/ 488156 h 541496"/>
              <a:gd name="connsiteX14" fmla="*/ 302418 w 590550"/>
              <a:gd name="connsiteY14" fmla="*/ 416718 h 541496"/>
              <a:gd name="connsiteX15" fmla="*/ 238125 w 590550"/>
              <a:gd name="connsiteY15" fmla="*/ 433387 h 541496"/>
              <a:gd name="connsiteX16" fmla="*/ 254793 w 590550"/>
              <a:gd name="connsiteY16" fmla="*/ 507206 h 541496"/>
              <a:gd name="connsiteX17" fmla="*/ 147637 w 590550"/>
              <a:gd name="connsiteY17" fmla="*/ 530542 h 541496"/>
              <a:gd name="connsiteX18" fmla="*/ 152400 w 590550"/>
              <a:gd name="connsiteY18" fmla="*/ 445770 h 541496"/>
              <a:gd name="connsiteX19" fmla="*/ 73818 w 590550"/>
              <a:gd name="connsiteY19" fmla="*/ 409575 h 541496"/>
              <a:gd name="connsiteX20" fmla="*/ 66675 w 590550"/>
              <a:gd name="connsiteY20" fmla="*/ 541496 h 541496"/>
              <a:gd name="connsiteX21" fmla="*/ 0 w 590550"/>
              <a:gd name="connsiteY21" fmla="*/ 483393 h 541496"/>
              <a:gd name="connsiteX0" fmla="*/ 523875 w 523875"/>
              <a:gd name="connsiteY0" fmla="*/ 0 h 541496"/>
              <a:gd name="connsiteX1" fmla="*/ 521493 w 523875"/>
              <a:gd name="connsiteY1" fmla="*/ 50006 h 541496"/>
              <a:gd name="connsiteX2" fmla="*/ 450056 w 523875"/>
              <a:gd name="connsiteY2" fmla="*/ 45243 h 541496"/>
              <a:gd name="connsiteX3" fmla="*/ 445293 w 523875"/>
              <a:gd name="connsiteY3" fmla="*/ 104775 h 541496"/>
              <a:gd name="connsiteX4" fmla="*/ 509587 w 523875"/>
              <a:gd name="connsiteY4" fmla="*/ 111918 h 541496"/>
              <a:gd name="connsiteX5" fmla="*/ 497681 w 523875"/>
              <a:gd name="connsiteY5" fmla="*/ 188118 h 541496"/>
              <a:gd name="connsiteX6" fmla="*/ 433387 w 523875"/>
              <a:gd name="connsiteY6" fmla="*/ 185737 h 541496"/>
              <a:gd name="connsiteX7" fmla="*/ 421481 w 523875"/>
              <a:gd name="connsiteY7" fmla="*/ 257175 h 541496"/>
              <a:gd name="connsiteX8" fmla="*/ 483393 w 523875"/>
              <a:gd name="connsiteY8" fmla="*/ 278606 h 541496"/>
              <a:gd name="connsiteX9" fmla="*/ 435768 w 523875"/>
              <a:gd name="connsiteY9" fmla="*/ 352425 h 541496"/>
              <a:gd name="connsiteX10" fmla="*/ 352425 w 523875"/>
              <a:gd name="connsiteY10" fmla="*/ 314325 h 541496"/>
              <a:gd name="connsiteX11" fmla="*/ 321468 w 523875"/>
              <a:gd name="connsiteY11" fmla="*/ 378618 h 541496"/>
              <a:gd name="connsiteX12" fmla="*/ 397668 w 523875"/>
              <a:gd name="connsiteY12" fmla="*/ 416718 h 541496"/>
              <a:gd name="connsiteX13" fmla="*/ 280987 w 523875"/>
              <a:gd name="connsiteY13" fmla="*/ 488156 h 541496"/>
              <a:gd name="connsiteX14" fmla="*/ 235743 w 523875"/>
              <a:gd name="connsiteY14" fmla="*/ 416718 h 541496"/>
              <a:gd name="connsiteX15" fmla="*/ 171450 w 523875"/>
              <a:gd name="connsiteY15" fmla="*/ 433387 h 541496"/>
              <a:gd name="connsiteX16" fmla="*/ 188118 w 523875"/>
              <a:gd name="connsiteY16" fmla="*/ 507206 h 541496"/>
              <a:gd name="connsiteX17" fmla="*/ 80962 w 523875"/>
              <a:gd name="connsiteY17" fmla="*/ 530542 h 541496"/>
              <a:gd name="connsiteX18" fmla="*/ 85725 w 523875"/>
              <a:gd name="connsiteY18" fmla="*/ 445770 h 541496"/>
              <a:gd name="connsiteX19" fmla="*/ 7143 w 523875"/>
              <a:gd name="connsiteY19" fmla="*/ 409575 h 541496"/>
              <a:gd name="connsiteX20" fmla="*/ 0 w 523875"/>
              <a:gd name="connsiteY20" fmla="*/ 541496 h 541496"/>
              <a:gd name="connsiteX0" fmla="*/ 523875 w 523875"/>
              <a:gd name="connsiteY0" fmla="*/ 0 h 541496"/>
              <a:gd name="connsiteX1" fmla="*/ 521493 w 523875"/>
              <a:gd name="connsiteY1" fmla="*/ 50006 h 541496"/>
              <a:gd name="connsiteX2" fmla="*/ 450056 w 523875"/>
              <a:gd name="connsiteY2" fmla="*/ 45243 h 541496"/>
              <a:gd name="connsiteX3" fmla="*/ 445293 w 523875"/>
              <a:gd name="connsiteY3" fmla="*/ 104775 h 541496"/>
              <a:gd name="connsiteX4" fmla="*/ 509587 w 523875"/>
              <a:gd name="connsiteY4" fmla="*/ 111918 h 541496"/>
              <a:gd name="connsiteX5" fmla="*/ 497681 w 523875"/>
              <a:gd name="connsiteY5" fmla="*/ 188118 h 541496"/>
              <a:gd name="connsiteX6" fmla="*/ 433387 w 523875"/>
              <a:gd name="connsiteY6" fmla="*/ 185737 h 541496"/>
              <a:gd name="connsiteX7" fmla="*/ 421481 w 523875"/>
              <a:gd name="connsiteY7" fmla="*/ 257175 h 541496"/>
              <a:gd name="connsiteX8" fmla="*/ 483393 w 523875"/>
              <a:gd name="connsiteY8" fmla="*/ 278606 h 541496"/>
              <a:gd name="connsiteX9" fmla="*/ 435768 w 523875"/>
              <a:gd name="connsiteY9" fmla="*/ 352425 h 541496"/>
              <a:gd name="connsiteX10" fmla="*/ 352425 w 523875"/>
              <a:gd name="connsiteY10" fmla="*/ 314325 h 541496"/>
              <a:gd name="connsiteX11" fmla="*/ 321468 w 523875"/>
              <a:gd name="connsiteY11" fmla="*/ 378618 h 541496"/>
              <a:gd name="connsiteX12" fmla="*/ 397668 w 523875"/>
              <a:gd name="connsiteY12" fmla="*/ 416718 h 541496"/>
              <a:gd name="connsiteX13" fmla="*/ 280987 w 523875"/>
              <a:gd name="connsiteY13" fmla="*/ 488156 h 541496"/>
              <a:gd name="connsiteX14" fmla="*/ 235743 w 523875"/>
              <a:gd name="connsiteY14" fmla="*/ 416718 h 541496"/>
              <a:gd name="connsiteX15" fmla="*/ 171450 w 523875"/>
              <a:gd name="connsiteY15" fmla="*/ 433387 h 541496"/>
              <a:gd name="connsiteX16" fmla="*/ 188118 w 523875"/>
              <a:gd name="connsiteY16" fmla="*/ 507206 h 541496"/>
              <a:gd name="connsiteX17" fmla="*/ 80962 w 523875"/>
              <a:gd name="connsiteY17" fmla="*/ 530542 h 541496"/>
              <a:gd name="connsiteX18" fmla="*/ 85725 w 523875"/>
              <a:gd name="connsiteY18" fmla="*/ 445770 h 541496"/>
              <a:gd name="connsiteX19" fmla="*/ 7143 w 523875"/>
              <a:gd name="connsiteY19" fmla="*/ 443865 h 541496"/>
              <a:gd name="connsiteX20" fmla="*/ 0 w 523875"/>
              <a:gd name="connsiteY20" fmla="*/ 541496 h 54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3875" h="541496">
                <a:moveTo>
                  <a:pt x="523875" y="0"/>
                </a:moveTo>
                <a:lnTo>
                  <a:pt x="521493" y="50006"/>
                </a:lnTo>
                <a:lnTo>
                  <a:pt x="450056" y="45243"/>
                </a:lnTo>
                <a:lnTo>
                  <a:pt x="445293" y="104775"/>
                </a:lnTo>
                <a:lnTo>
                  <a:pt x="509587" y="111918"/>
                </a:lnTo>
                <a:lnTo>
                  <a:pt x="497681" y="188118"/>
                </a:lnTo>
                <a:lnTo>
                  <a:pt x="433387" y="185737"/>
                </a:lnTo>
                <a:lnTo>
                  <a:pt x="421481" y="257175"/>
                </a:lnTo>
                <a:lnTo>
                  <a:pt x="483393" y="278606"/>
                </a:lnTo>
                <a:lnTo>
                  <a:pt x="435768" y="352425"/>
                </a:lnTo>
                <a:lnTo>
                  <a:pt x="352425" y="314325"/>
                </a:lnTo>
                <a:lnTo>
                  <a:pt x="321468" y="378618"/>
                </a:lnTo>
                <a:lnTo>
                  <a:pt x="397668" y="416718"/>
                </a:lnTo>
                <a:lnTo>
                  <a:pt x="280987" y="488156"/>
                </a:lnTo>
                <a:lnTo>
                  <a:pt x="235743" y="416718"/>
                </a:lnTo>
                <a:lnTo>
                  <a:pt x="171450" y="433387"/>
                </a:lnTo>
                <a:lnTo>
                  <a:pt x="188118" y="507206"/>
                </a:lnTo>
                <a:lnTo>
                  <a:pt x="80962" y="530542"/>
                </a:lnTo>
                <a:lnTo>
                  <a:pt x="85725" y="445770"/>
                </a:lnTo>
                <a:lnTo>
                  <a:pt x="7143" y="443865"/>
                </a:lnTo>
                <a:lnTo>
                  <a:pt x="0" y="541496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 rot="16012665">
            <a:off x="4519640" y="4482713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/>
          <p:cNvSpPr/>
          <p:nvPr/>
        </p:nvSpPr>
        <p:spPr>
          <a:xfrm rot="16012665">
            <a:off x="4601769" y="4275582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832022" y="4857612"/>
            <a:ext cx="247650" cy="547687"/>
          </a:xfrm>
          <a:custGeom>
            <a:avLst/>
            <a:gdLst>
              <a:gd name="connsiteX0" fmla="*/ 671513 w 671513"/>
              <a:gd name="connsiteY0" fmla="*/ 0 h 1085850"/>
              <a:gd name="connsiteX1" fmla="*/ 666750 w 671513"/>
              <a:gd name="connsiteY1" fmla="*/ 76200 h 1085850"/>
              <a:gd name="connsiteX2" fmla="*/ 571500 w 671513"/>
              <a:gd name="connsiteY2" fmla="*/ 76200 h 1085850"/>
              <a:gd name="connsiteX3" fmla="*/ 581025 w 671513"/>
              <a:gd name="connsiteY3" fmla="*/ 157163 h 1085850"/>
              <a:gd name="connsiteX4" fmla="*/ 661988 w 671513"/>
              <a:gd name="connsiteY4" fmla="*/ 161925 h 1085850"/>
              <a:gd name="connsiteX5" fmla="*/ 671513 w 671513"/>
              <a:gd name="connsiteY5" fmla="*/ 300038 h 1085850"/>
              <a:gd name="connsiteX6" fmla="*/ 576263 w 671513"/>
              <a:gd name="connsiteY6" fmla="*/ 300038 h 1085850"/>
              <a:gd name="connsiteX7" fmla="*/ 571500 w 671513"/>
              <a:gd name="connsiteY7" fmla="*/ 376238 h 1085850"/>
              <a:gd name="connsiteX8" fmla="*/ 652463 w 671513"/>
              <a:gd name="connsiteY8" fmla="*/ 395288 h 1085850"/>
              <a:gd name="connsiteX9" fmla="*/ 666750 w 671513"/>
              <a:gd name="connsiteY9" fmla="*/ 495300 h 1085850"/>
              <a:gd name="connsiteX10" fmla="*/ 561975 w 671513"/>
              <a:gd name="connsiteY10" fmla="*/ 490538 h 1085850"/>
              <a:gd name="connsiteX11" fmla="*/ 571500 w 671513"/>
              <a:gd name="connsiteY11" fmla="*/ 566738 h 1085850"/>
              <a:gd name="connsiteX12" fmla="*/ 652463 w 671513"/>
              <a:gd name="connsiteY12" fmla="*/ 595313 h 1085850"/>
              <a:gd name="connsiteX13" fmla="*/ 604838 w 671513"/>
              <a:gd name="connsiteY13" fmla="*/ 681038 h 1085850"/>
              <a:gd name="connsiteX14" fmla="*/ 495300 w 671513"/>
              <a:gd name="connsiteY14" fmla="*/ 619125 h 1085850"/>
              <a:gd name="connsiteX15" fmla="*/ 452438 w 671513"/>
              <a:gd name="connsiteY15" fmla="*/ 704850 h 1085850"/>
              <a:gd name="connsiteX16" fmla="*/ 519113 w 671513"/>
              <a:gd name="connsiteY16" fmla="*/ 757238 h 1085850"/>
              <a:gd name="connsiteX17" fmla="*/ 423863 w 671513"/>
              <a:gd name="connsiteY17" fmla="*/ 847725 h 1085850"/>
              <a:gd name="connsiteX18" fmla="*/ 376238 w 671513"/>
              <a:gd name="connsiteY18" fmla="*/ 766763 h 1085850"/>
              <a:gd name="connsiteX19" fmla="*/ 266700 w 671513"/>
              <a:gd name="connsiteY19" fmla="*/ 814388 h 1085850"/>
              <a:gd name="connsiteX20" fmla="*/ 323850 w 671513"/>
              <a:gd name="connsiteY20" fmla="*/ 876300 h 1085850"/>
              <a:gd name="connsiteX21" fmla="*/ 204788 w 671513"/>
              <a:gd name="connsiteY21" fmla="*/ 952500 h 1085850"/>
              <a:gd name="connsiteX22" fmla="*/ 171450 w 671513"/>
              <a:gd name="connsiteY22" fmla="*/ 871538 h 1085850"/>
              <a:gd name="connsiteX23" fmla="*/ 38100 w 671513"/>
              <a:gd name="connsiteY23" fmla="*/ 938213 h 1085850"/>
              <a:gd name="connsiteX24" fmla="*/ 90488 w 671513"/>
              <a:gd name="connsiteY24" fmla="*/ 1019175 h 1085850"/>
              <a:gd name="connsiteX25" fmla="*/ 0 w 671513"/>
              <a:gd name="connsiteY25" fmla="*/ 1085850 h 1085850"/>
              <a:gd name="connsiteX0" fmla="*/ 633413 w 633413"/>
              <a:gd name="connsiteY0" fmla="*/ 0 h 1019175"/>
              <a:gd name="connsiteX1" fmla="*/ 628650 w 633413"/>
              <a:gd name="connsiteY1" fmla="*/ 76200 h 1019175"/>
              <a:gd name="connsiteX2" fmla="*/ 533400 w 633413"/>
              <a:gd name="connsiteY2" fmla="*/ 76200 h 1019175"/>
              <a:gd name="connsiteX3" fmla="*/ 542925 w 633413"/>
              <a:gd name="connsiteY3" fmla="*/ 157163 h 1019175"/>
              <a:gd name="connsiteX4" fmla="*/ 623888 w 633413"/>
              <a:gd name="connsiteY4" fmla="*/ 161925 h 1019175"/>
              <a:gd name="connsiteX5" fmla="*/ 633413 w 633413"/>
              <a:gd name="connsiteY5" fmla="*/ 300038 h 1019175"/>
              <a:gd name="connsiteX6" fmla="*/ 538163 w 633413"/>
              <a:gd name="connsiteY6" fmla="*/ 300038 h 1019175"/>
              <a:gd name="connsiteX7" fmla="*/ 533400 w 633413"/>
              <a:gd name="connsiteY7" fmla="*/ 376238 h 1019175"/>
              <a:gd name="connsiteX8" fmla="*/ 614363 w 633413"/>
              <a:gd name="connsiteY8" fmla="*/ 395288 h 1019175"/>
              <a:gd name="connsiteX9" fmla="*/ 628650 w 633413"/>
              <a:gd name="connsiteY9" fmla="*/ 495300 h 1019175"/>
              <a:gd name="connsiteX10" fmla="*/ 523875 w 633413"/>
              <a:gd name="connsiteY10" fmla="*/ 490538 h 1019175"/>
              <a:gd name="connsiteX11" fmla="*/ 533400 w 633413"/>
              <a:gd name="connsiteY11" fmla="*/ 566738 h 1019175"/>
              <a:gd name="connsiteX12" fmla="*/ 614363 w 633413"/>
              <a:gd name="connsiteY12" fmla="*/ 595313 h 1019175"/>
              <a:gd name="connsiteX13" fmla="*/ 566738 w 633413"/>
              <a:gd name="connsiteY13" fmla="*/ 681038 h 1019175"/>
              <a:gd name="connsiteX14" fmla="*/ 457200 w 633413"/>
              <a:gd name="connsiteY14" fmla="*/ 619125 h 1019175"/>
              <a:gd name="connsiteX15" fmla="*/ 414338 w 633413"/>
              <a:gd name="connsiteY15" fmla="*/ 704850 h 1019175"/>
              <a:gd name="connsiteX16" fmla="*/ 481013 w 633413"/>
              <a:gd name="connsiteY16" fmla="*/ 757238 h 1019175"/>
              <a:gd name="connsiteX17" fmla="*/ 385763 w 633413"/>
              <a:gd name="connsiteY17" fmla="*/ 847725 h 1019175"/>
              <a:gd name="connsiteX18" fmla="*/ 338138 w 633413"/>
              <a:gd name="connsiteY18" fmla="*/ 766763 h 1019175"/>
              <a:gd name="connsiteX19" fmla="*/ 228600 w 633413"/>
              <a:gd name="connsiteY19" fmla="*/ 814388 h 1019175"/>
              <a:gd name="connsiteX20" fmla="*/ 285750 w 633413"/>
              <a:gd name="connsiteY20" fmla="*/ 876300 h 1019175"/>
              <a:gd name="connsiteX21" fmla="*/ 166688 w 633413"/>
              <a:gd name="connsiteY21" fmla="*/ 952500 h 1019175"/>
              <a:gd name="connsiteX22" fmla="*/ 133350 w 633413"/>
              <a:gd name="connsiteY22" fmla="*/ 871538 h 1019175"/>
              <a:gd name="connsiteX23" fmla="*/ 0 w 633413"/>
              <a:gd name="connsiteY23" fmla="*/ 938213 h 1019175"/>
              <a:gd name="connsiteX24" fmla="*/ 52388 w 633413"/>
              <a:gd name="connsiteY24" fmla="*/ 1019175 h 1019175"/>
              <a:gd name="connsiteX0" fmla="*/ 633413 w 633413"/>
              <a:gd name="connsiteY0" fmla="*/ 0 h 952500"/>
              <a:gd name="connsiteX1" fmla="*/ 628650 w 633413"/>
              <a:gd name="connsiteY1" fmla="*/ 76200 h 952500"/>
              <a:gd name="connsiteX2" fmla="*/ 533400 w 633413"/>
              <a:gd name="connsiteY2" fmla="*/ 76200 h 952500"/>
              <a:gd name="connsiteX3" fmla="*/ 542925 w 633413"/>
              <a:gd name="connsiteY3" fmla="*/ 157163 h 952500"/>
              <a:gd name="connsiteX4" fmla="*/ 623888 w 633413"/>
              <a:gd name="connsiteY4" fmla="*/ 161925 h 952500"/>
              <a:gd name="connsiteX5" fmla="*/ 633413 w 633413"/>
              <a:gd name="connsiteY5" fmla="*/ 300038 h 952500"/>
              <a:gd name="connsiteX6" fmla="*/ 538163 w 633413"/>
              <a:gd name="connsiteY6" fmla="*/ 300038 h 952500"/>
              <a:gd name="connsiteX7" fmla="*/ 533400 w 633413"/>
              <a:gd name="connsiteY7" fmla="*/ 376238 h 952500"/>
              <a:gd name="connsiteX8" fmla="*/ 614363 w 633413"/>
              <a:gd name="connsiteY8" fmla="*/ 395288 h 952500"/>
              <a:gd name="connsiteX9" fmla="*/ 628650 w 633413"/>
              <a:gd name="connsiteY9" fmla="*/ 495300 h 952500"/>
              <a:gd name="connsiteX10" fmla="*/ 523875 w 633413"/>
              <a:gd name="connsiteY10" fmla="*/ 490538 h 952500"/>
              <a:gd name="connsiteX11" fmla="*/ 533400 w 633413"/>
              <a:gd name="connsiteY11" fmla="*/ 566738 h 952500"/>
              <a:gd name="connsiteX12" fmla="*/ 614363 w 633413"/>
              <a:gd name="connsiteY12" fmla="*/ 595313 h 952500"/>
              <a:gd name="connsiteX13" fmla="*/ 566738 w 633413"/>
              <a:gd name="connsiteY13" fmla="*/ 681038 h 952500"/>
              <a:gd name="connsiteX14" fmla="*/ 457200 w 633413"/>
              <a:gd name="connsiteY14" fmla="*/ 619125 h 952500"/>
              <a:gd name="connsiteX15" fmla="*/ 414338 w 633413"/>
              <a:gd name="connsiteY15" fmla="*/ 704850 h 952500"/>
              <a:gd name="connsiteX16" fmla="*/ 481013 w 633413"/>
              <a:gd name="connsiteY16" fmla="*/ 757238 h 952500"/>
              <a:gd name="connsiteX17" fmla="*/ 385763 w 633413"/>
              <a:gd name="connsiteY17" fmla="*/ 847725 h 952500"/>
              <a:gd name="connsiteX18" fmla="*/ 338138 w 633413"/>
              <a:gd name="connsiteY18" fmla="*/ 766763 h 952500"/>
              <a:gd name="connsiteX19" fmla="*/ 228600 w 633413"/>
              <a:gd name="connsiteY19" fmla="*/ 814388 h 952500"/>
              <a:gd name="connsiteX20" fmla="*/ 285750 w 633413"/>
              <a:gd name="connsiteY20" fmla="*/ 876300 h 952500"/>
              <a:gd name="connsiteX21" fmla="*/ 166688 w 633413"/>
              <a:gd name="connsiteY21" fmla="*/ 952500 h 952500"/>
              <a:gd name="connsiteX22" fmla="*/ 133350 w 633413"/>
              <a:gd name="connsiteY22" fmla="*/ 871538 h 952500"/>
              <a:gd name="connsiteX23" fmla="*/ 0 w 633413"/>
              <a:gd name="connsiteY23" fmla="*/ 938213 h 952500"/>
              <a:gd name="connsiteX0" fmla="*/ 500063 w 500063"/>
              <a:gd name="connsiteY0" fmla="*/ 0 h 952500"/>
              <a:gd name="connsiteX1" fmla="*/ 495300 w 500063"/>
              <a:gd name="connsiteY1" fmla="*/ 76200 h 952500"/>
              <a:gd name="connsiteX2" fmla="*/ 400050 w 500063"/>
              <a:gd name="connsiteY2" fmla="*/ 76200 h 952500"/>
              <a:gd name="connsiteX3" fmla="*/ 409575 w 500063"/>
              <a:gd name="connsiteY3" fmla="*/ 157163 h 952500"/>
              <a:gd name="connsiteX4" fmla="*/ 490538 w 500063"/>
              <a:gd name="connsiteY4" fmla="*/ 161925 h 952500"/>
              <a:gd name="connsiteX5" fmla="*/ 500063 w 500063"/>
              <a:gd name="connsiteY5" fmla="*/ 300038 h 952500"/>
              <a:gd name="connsiteX6" fmla="*/ 404813 w 500063"/>
              <a:gd name="connsiteY6" fmla="*/ 300038 h 952500"/>
              <a:gd name="connsiteX7" fmla="*/ 400050 w 500063"/>
              <a:gd name="connsiteY7" fmla="*/ 376238 h 952500"/>
              <a:gd name="connsiteX8" fmla="*/ 481013 w 500063"/>
              <a:gd name="connsiteY8" fmla="*/ 395288 h 952500"/>
              <a:gd name="connsiteX9" fmla="*/ 495300 w 500063"/>
              <a:gd name="connsiteY9" fmla="*/ 495300 h 952500"/>
              <a:gd name="connsiteX10" fmla="*/ 390525 w 500063"/>
              <a:gd name="connsiteY10" fmla="*/ 490538 h 952500"/>
              <a:gd name="connsiteX11" fmla="*/ 400050 w 500063"/>
              <a:gd name="connsiteY11" fmla="*/ 566738 h 952500"/>
              <a:gd name="connsiteX12" fmla="*/ 481013 w 500063"/>
              <a:gd name="connsiteY12" fmla="*/ 595313 h 952500"/>
              <a:gd name="connsiteX13" fmla="*/ 433388 w 500063"/>
              <a:gd name="connsiteY13" fmla="*/ 681038 h 952500"/>
              <a:gd name="connsiteX14" fmla="*/ 323850 w 500063"/>
              <a:gd name="connsiteY14" fmla="*/ 619125 h 952500"/>
              <a:gd name="connsiteX15" fmla="*/ 280988 w 500063"/>
              <a:gd name="connsiteY15" fmla="*/ 704850 h 952500"/>
              <a:gd name="connsiteX16" fmla="*/ 347663 w 500063"/>
              <a:gd name="connsiteY16" fmla="*/ 757238 h 952500"/>
              <a:gd name="connsiteX17" fmla="*/ 252413 w 500063"/>
              <a:gd name="connsiteY17" fmla="*/ 847725 h 952500"/>
              <a:gd name="connsiteX18" fmla="*/ 204788 w 500063"/>
              <a:gd name="connsiteY18" fmla="*/ 766763 h 952500"/>
              <a:gd name="connsiteX19" fmla="*/ 95250 w 500063"/>
              <a:gd name="connsiteY19" fmla="*/ 814388 h 952500"/>
              <a:gd name="connsiteX20" fmla="*/ 152400 w 500063"/>
              <a:gd name="connsiteY20" fmla="*/ 876300 h 952500"/>
              <a:gd name="connsiteX21" fmla="*/ 33338 w 500063"/>
              <a:gd name="connsiteY21" fmla="*/ 952500 h 952500"/>
              <a:gd name="connsiteX22" fmla="*/ 0 w 500063"/>
              <a:gd name="connsiteY22" fmla="*/ 871538 h 952500"/>
              <a:gd name="connsiteX0" fmla="*/ 466725 w 466725"/>
              <a:gd name="connsiteY0" fmla="*/ 0 h 952500"/>
              <a:gd name="connsiteX1" fmla="*/ 461962 w 466725"/>
              <a:gd name="connsiteY1" fmla="*/ 76200 h 952500"/>
              <a:gd name="connsiteX2" fmla="*/ 366712 w 466725"/>
              <a:gd name="connsiteY2" fmla="*/ 76200 h 952500"/>
              <a:gd name="connsiteX3" fmla="*/ 376237 w 466725"/>
              <a:gd name="connsiteY3" fmla="*/ 157163 h 952500"/>
              <a:gd name="connsiteX4" fmla="*/ 457200 w 466725"/>
              <a:gd name="connsiteY4" fmla="*/ 161925 h 952500"/>
              <a:gd name="connsiteX5" fmla="*/ 466725 w 466725"/>
              <a:gd name="connsiteY5" fmla="*/ 300038 h 952500"/>
              <a:gd name="connsiteX6" fmla="*/ 371475 w 466725"/>
              <a:gd name="connsiteY6" fmla="*/ 300038 h 952500"/>
              <a:gd name="connsiteX7" fmla="*/ 366712 w 466725"/>
              <a:gd name="connsiteY7" fmla="*/ 376238 h 952500"/>
              <a:gd name="connsiteX8" fmla="*/ 447675 w 466725"/>
              <a:gd name="connsiteY8" fmla="*/ 395288 h 952500"/>
              <a:gd name="connsiteX9" fmla="*/ 461962 w 466725"/>
              <a:gd name="connsiteY9" fmla="*/ 495300 h 952500"/>
              <a:gd name="connsiteX10" fmla="*/ 357187 w 466725"/>
              <a:gd name="connsiteY10" fmla="*/ 490538 h 952500"/>
              <a:gd name="connsiteX11" fmla="*/ 366712 w 466725"/>
              <a:gd name="connsiteY11" fmla="*/ 566738 h 952500"/>
              <a:gd name="connsiteX12" fmla="*/ 447675 w 466725"/>
              <a:gd name="connsiteY12" fmla="*/ 595313 h 952500"/>
              <a:gd name="connsiteX13" fmla="*/ 400050 w 466725"/>
              <a:gd name="connsiteY13" fmla="*/ 681038 h 952500"/>
              <a:gd name="connsiteX14" fmla="*/ 290512 w 466725"/>
              <a:gd name="connsiteY14" fmla="*/ 619125 h 952500"/>
              <a:gd name="connsiteX15" fmla="*/ 247650 w 466725"/>
              <a:gd name="connsiteY15" fmla="*/ 704850 h 952500"/>
              <a:gd name="connsiteX16" fmla="*/ 314325 w 466725"/>
              <a:gd name="connsiteY16" fmla="*/ 757238 h 952500"/>
              <a:gd name="connsiteX17" fmla="*/ 219075 w 466725"/>
              <a:gd name="connsiteY17" fmla="*/ 847725 h 952500"/>
              <a:gd name="connsiteX18" fmla="*/ 171450 w 466725"/>
              <a:gd name="connsiteY18" fmla="*/ 766763 h 952500"/>
              <a:gd name="connsiteX19" fmla="*/ 61912 w 466725"/>
              <a:gd name="connsiteY19" fmla="*/ 814388 h 952500"/>
              <a:gd name="connsiteX20" fmla="*/ 119062 w 466725"/>
              <a:gd name="connsiteY20" fmla="*/ 876300 h 952500"/>
              <a:gd name="connsiteX21" fmla="*/ 0 w 466725"/>
              <a:gd name="connsiteY21" fmla="*/ 952500 h 952500"/>
              <a:gd name="connsiteX0" fmla="*/ 404813 w 404813"/>
              <a:gd name="connsiteY0" fmla="*/ 0 h 876300"/>
              <a:gd name="connsiteX1" fmla="*/ 400050 w 404813"/>
              <a:gd name="connsiteY1" fmla="*/ 76200 h 876300"/>
              <a:gd name="connsiteX2" fmla="*/ 304800 w 404813"/>
              <a:gd name="connsiteY2" fmla="*/ 76200 h 876300"/>
              <a:gd name="connsiteX3" fmla="*/ 314325 w 404813"/>
              <a:gd name="connsiteY3" fmla="*/ 157163 h 876300"/>
              <a:gd name="connsiteX4" fmla="*/ 395288 w 404813"/>
              <a:gd name="connsiteY4" fmla="*/ 161925 h 876300"/>
              <a:gd name="connsiteX5" fmla="*/ 404813 w 404813"/>
              <a:gd name="connsiteY5" fmla="*/ 300038 h 876300"/>
              <a:gd name="connsiteX6" fmla="*/ 309563 w 404813"/>
              <a:gd name="connsiteY6" fmla="*/ 300038 h 876300"/>
              <a:gd name="connsiteX7" fmla="*/ 304800 w 404813"/>
              <a:gd name="connsiteY7" fmla="*/ 376238 h 876300"/>
              <a:gd name="connsiteX8" fmla="*/ 385763 w 404813"/>
              <a:gd name="connsiteY8" fmla="*/ 395288 h 876300"/>
              <a:gd name="connsiteX9" fmla="*/ 400050 w 404813"/>
              <a:gd name="connsiteY9" fmla="*/ 495300 h 876300"/>
              <a:gd name="connsiteX10" fmla="*/ 295275 w 404813"/>
              <a:gd name="connsiteY10" fmla="*/ 490538 h 876300"/>
              <a:gd name="connsiteX11" fmla="*/ 304800 w 404813"/>
              <a:gd name="connsiteY11" fmla="*/ 566738 h 876300"/>
              <a:gd name="connsiteX12" fmla="*/ 385763 w 404813"/>
              <a:gd name="connsiteY12" fmla="*/ 595313 h 876300"/>
              <a:gd name="connsiteX13" fmla="*/ 338138 w 404813"/>
              <a:gd name="connsiteY13" fmla="*/ 681038 h 876300"/>
              <a:gd name="connsiteX14" fmla="*/ 228600 w 404813"/>
              <a:gd name="connsiteY14" fmla="*/ 619125 h 876300"/>
              <a:gd name="connsiteX15" fmla="*/ 185738 w 404813"/>
              <a:gd name="connsiteY15" fmla="*/ 704850 h 876300"/>
              <a:gd name="connsiteX16" fmla="*/ 252413 w 404813"/>
              <a:gd name="connsiteY16" fmla="*/ 757238 h 876300"/>
              <a:gd name="connsiteX17" fmla="*/ 157163 w 404813"/>
              <a:gd name="connsiteY17" fmla="*/ 847725 h 876300"/>
              <a:gd name="connsiteX18" fmla="*/ 109538 w 404813"/>
              <a:gd name="connsiteY18" fmla="*/ 766763 h 876300"/>
              <a:gd name="connsiteX19" fmla="*/ 0 w 404813"/>
              <a:gd name="connsiteY19" fmla="*/ 814388 h 876300"/>
              <a:gd name="connsiteX20" fmla="*/ 57150 w 404813"/>
              <a:gd name="connsiteY20" fmla="*/ 876300 h 876300"/>
              <a:gd name="connsiteX0" fmla="*/ 404813 w 404813"/>
              <a:gd name="connsiteY0" fmla="*/ 0 h 847725"/>
              <a:gd name="connsiteX1" fmla="*/ 400050 w 404813"/>
              <a:gd name="connsiteY1" fmla="*/ 76200 h 847725"/>
              <a:gd name="connsiteX2" fmla="*/ 304800 w 404813"/>
              <a:gd name="connsiteY2" fmla="*/ 76200 h 847725"/>
              <a:gd name="connsiteX3" fmla="*/ 314325 w 404813"/>
              <a:gd name="connsiteY3" fmla="*/ 157163 h 847725"/>
              <a:gd name="connsiteX4" fmla="*/ 395288 w 404813"/>
              <a:gd name="connsiteY4" fmla="*/ 161925 h 847725"/>
              <a:gd name="connsiteX5" fmla="*/ 404813 w 404813"/>
              <a:gd name="connsiteY5" fmla="*/ 300038 h 847725"/>
              <a:gd name="connsiteX6" fmla="*/ 309563 w 404813"/>
              <a:gd name="connsiteY6" fmla="*/ 300038 h 847725"/>
              <a:gd name="connsiteX7" fmla="*/ 304800 w 404813"/>
              <a:gd name="connsiteY7" fmla="*/ 376238 h 847725"/>
              <a:gd name="connsiteX8" fmla="*/ 385763 w 404813"/>
              <a:gd name="connsiteY8" fmla="*/ 395288 h 847725"/>
              <a:gd name="connsiteX9" fmla="*/ 400050 w 404813"/>
              <a:gd name="connsiteY9" fmla="*/ 495300 h 847725"/>
              <a:gd name="connsiteX10" fmla="*/ 295275 w 404813"/>
              <a:gd name="connsiteY10" fmla="*/ 490538 h 847725"/>
              <a:gd name="connsiteX11" fmla="*/ 304800 w 404813"/>
              <a:gd name="connsiteY11" fmla="*/ 566738 h 847725"/>
              <a:gd name="connsiteX12" fmla="*/ 385763 w 404813"/>
              <a:gd name="connsiteY12" fmla="*/ 595313 h 847725"/>
              <a:gd name="connsiteX13" fmla="*/ 338138 w 404813"/>
              <a:gd name="connsiteY13" fmla="*/ 681038 h 847725"/>
              <a:gd name="connsiteX14" fmla="*/ 228600 w 404813"/>
              <a:gd name="connsiteY14" fmla="*/ 619125 h 847725"/>
              <a:gd name="connsiteX15" fmla="*/ 185738 w 404813"/>
              <a:gd name="connsiteY15" fmla="*/ 704850 h 847725"/>
              <a:gd name="connsiteX16" fmla="*/ 252413 w 404813"/>
              <a:gd name="connsiteY16" fmla="*/ 757238 h 847725"/>
              <a:gd name="connsiteX17" fmla="*/ 157163 w 404813"/>
              <a:gd name="connsiteY17" fmla="*/ 847725 h 847725"/>
              <a:gd name="connsiteX18" fmla="*/ 109538 w 404813"/>
              <a:gd name="connsiteY18" fmla="*/ 766763 h 847725"/>
              <a:gd name="connsiteX19" fmla="*/ 0 w 404813"/>
              <a:gd name="connsiteY19" fmla="*/ 814388 h 847725"/>
              <a:gd name="connsiteX0" fmla="*/ 295275 w 295275"/>
              <a:gd name="connsiteY0" fmla="*/ 0 h 847725"/>
              <a:gd name="connsiteX1" fmla="*/ 290512 w 295275"/>
              <a:gd name="connsiteY1" fmla="*/ 76200 h 847725"/>
              <a:gd name="connsiteX2" fmla="*/ 195262 w 295275"/>
              <a:gd name="connsiteY2" fmla="*/ 76200 h 847725"/>
              <a:gd name="connsiteX3" fmla="*/ 204787 w 295275"/>
              <a:gd name="connsiteY3" fmla="*/ 157163 h 847725"/>
              <a:gd name="connsiteX4" fmla="*/ 285750 w 295275"/>
              <a:gd name="connsiteY4" fmla="*/ 161925 h 847725"/>
              <a:gd name="connsiteX5" fmla="*/ 295275 w 295275"/>
              <a:gd name="connsiteY5" fmla="*/ 300038 h 847725"/>
              <a:gd name="connsiteX6" fmla="*/ 200025 w 295275"/>
              <a:gd name="connsiteY6" fmla="*/ 300038 h 847725"/>
              <a:gd name="connsiteX7" fmla="*/ 195262 w 295275"/>
              <a:gd name="connsiteY7" fmla="*/ 376238 h 847725"/>
              <a:gd name="connsiteX8" fmla="*/ 276225 w 295275"/>
              <a:gd name="connsiteY8" fmla="*/ 395288 h 847725"/>
              <a:gd name="connsiteX9" fmla="*/ 290512 w 295275"/>
              <a:gd name="connsiteY9" fmla="*/ 495300 h 847725"/>
              <a:gd name="connsiteX10" fmla="*/ 185737 w 295275"/>
              <a:gd name="connsiteY10" fmla="*/ 490538 h 847725"/>
              <a:gd name="connsiteX11" fmla="*/ 195262 w 295275"/>
              <a:gd name="connsiteY11" fmla="*/ 566738 h 847725"/>
              <a:gd name="connsiteX12" fmla="*/ 276225 w 295275"/>
              <a:gd name="connsiteY12" fmla="*/ 595313 h 847725"/>
              <a:gd name="connsiteX13" fmla="*/ 228600 w 295275"/>
              <a:gd name="connsiteY13" fmla="*/ 681038 h 847725"/>
              <a:gd name="connsiteX14" fmla="*/ 119062 w 295275"/>
              <a:gd name="connsiteY14" fmla="*/ 619125 h 847725"/>
              <a:gd name="connsiteX15" fmla="*/ 76200 w 295275"/>
              <a:gd name="connsiteY15" fmla="*/ 704850 h 847725"/>
              <a:gd name="connsiteX16" fmla="*/ 142875 w 295275"/>
              <a:gd name="connsiteY16" fmla="*/ 757238 h 847725"/>
              <a:gd name="connsiteX17" fmla="*/ 47625 w 295275"/>
              <a:gd name="connsiteY17" fmla="*/ 847725 h 847725"/>
              <a:gd name="connsiteX18" fmla="*/ 0 w 295275"/>
              <a:gd name="connsiteY18" fmla="*/ 766763 h 847725"/>
              <a:gd name="connsiteX0" fmla="*/ 247650 w 247650"/>
              <a:gd name="connsiteY0" fmla="*/ 0 h 847725"/>
              <a:gd name="connsiteX1" fmla="*/ 242887 w 247650"/>
              <a:gd name="connsiteY1" fmla="*/ 76200 h 847725"/>
              <a:gd name="connsiteX2" fmla="*/ 147637 w 247650"/>
              <a:gd name="connsiteY2" fmla="*/ 76200 h 847725"/>
              <a:gd name="connsiteX3" fmla="*/ 157162 w 247650"/>
              <a:gd name="connsiteY3" fmla="*/ 157163 h 847725"/>
              <a:gd name="connsiteX4" fmla="*/ 238125 w 247650"/>
              <a:gd name="connsiteY4" fmla="*/ 161925 h 847725"/>
              <a:gd name="connsiteX5" fmla="*/ 247650 w 247650"/>
              <a:gd name="connsiteY5" fmla="*/ 300038 h 847725"/>
              <a:gd name="connsiteX6" fmla="*/ 152400 w 247650"/>
              <a:gd name="connsiteY6" fmla="*/ 300038 h 847725"/>
              <a:gd name="connsiteX7" fmla="*/ 147637 w 247650"/>
              <a:gd name="connsiteY7" fmla="*/ 376238 h 847725"/>
              <a:gd name="connsiteX8" fmla="*/ 228600 w 247650"/>
              <a:gd name="connsiteY8" fmla="*/ 395288 h 847725"/>
              <a:gd name="connsiteX9" fmla="*/ 242887 w 247650"/>
              <a:gd name="connsiteY9" fmla="*/ 495300 h 847725"/>
              <a:gd name="connsiteX10" fmla="*/ 138112 w 247650"/>
              <a:gd name="connsiteY10" fmla="*/ 490538 h 847725"/>
              <a:gd name="connsiteX11" fmla="*/ 147637 w 247650"/>
              <a:gd name="connsiteY11" fmla="*/ 566738 h 847725"/>
              <a:gd name="connsiteX12" fmla="*/ 228600 w 247650"/>
              <a:gd name="connsiteY12" fmla="*/ 595313 h 847725"/>
              <a:gd name="connsiteX13" fmla="*/ 180975 w 247650"/>
              <a:gd name="connsiteY13" fmla="*/ 681038 h 847725"/>
              <a:gd name="connsiteX14" fmla="*/ 71437 w 247650"/>
              <a:gd name="connsiteY14" fmla="*/ 619125 h 847725"/>
              <a:gd name="connsiteX15" fmla="*/ 28575 w 247650"/>
              <a:gd name="connsiteY15" fmla="*/ 704850 h 847725"/>
              <a:gd name="connsiteX16" fmla="*/ 95250 w 247650"/>
              <a:gd name="connsiteY16" fmla="*/ 757238 h 847725"/>
              <a:gd name="connsiteX17" fmla="*/ 0 w 247650"/>
              <a:gd name="connsiteY17" fmla="*/ 847725 h 847725"/>
              <a:gd name="connsiteX0" fmla="*/ 242887 w 247650"/>
              <a:gd name="connsiteY0" fmla="*/ 0 h 771525"/>
              <a:gd name="connsiteX1" fmla="*/ 147637 w 247650"/>
              <a:gd name="connsiteY1" fmla="*/ 0 h 771525"/>
              <a:gd name="connsiteX2" fmla="*/ 157162 w 247650"/>
              <a:gd name="connsiteY2" fmla="*/ 80963 h 771525"/>
              <a:gd name="connsiteX3" fmla="*/ 238125 w 247650"/>
              <a:gd name="connsiteY3" fmla="*/ 85725 h 771525"/>
              <a:gd name="connsiteX4" fmla="*/ 247650 w 247650"/>
              <a:gd name="connsiteY4" fmla="*/ 223838 h 771525"/>
              <a:gd name="connsiteX5" fmla="*/ 152400 w 247650"/>
              <a:gd name="connsiteY5" fmla="*/ 223838 h 771525"/>
              <a:gd name="connsiteX6" fmla="*/ 147637 w 247650"/>
              <a:gd name="connsiteY6" fmla="*/ 300038 h 771525"/>
              <a:gd name="connsiteX7" fmla="*/ 228600 w 247650"/>
              <a:gd name="connsiteY7" fmla="*/ 319088 h 771525"/>
              <a:gd name="connsiteX8" fmla="*/ 242887 w 247650"/>
              <a:gd name="connsiteY8" fmla="*/ 419100 h 771525"/>
              <a:gd name="connsiteX9" fmla="*/ 138112 w 247650"/>
              <a:gd name="connsiteY9" fmla="*/ 414338 h 771525"/>
              <a:gd name="connsiteX10" fmla="*/ 147637 w 247650"/>
              <a:gd name="connsiteY10" fmla="*/ 490538 h 771525"/>
              <a:gd name="connsiteX11" fmla="*/ 228600 w 247650"/>
              <a:gd name="connsiteY11" fmla="*/ 519113 h 771525"/>
              <a:gd name="connsiteX12" fmla="*/ 180975 w 247650"/>
              <a:gd name="connsiteY12" fmla="*/ 604838 h 771525"/>
              <a:gd name="connsiteX13" fmla="*/ 71437 w 247650"/>
              <a:gd name="connsiteY13" fmla="*/ 542925 h 771525"/>
              <a:gd name="connsiteX14" fmla="*/ 28575 w 247650"/>
              <a:gd name="connsiteY14" fmla="*/ 628650 h 771525"/>
              <a:gd name="connsiteX15" fmla="*/ 95250 w 247650"/>
              <a:gd name="connsiteY15" fmla="*/ 681038 h 771525"/>
              <a:gd name="connsiteX16" fmla="*/ 0 w 247650"/>
              <a:gd name="connsiteY16" fmla="*/ 771525 h 771525"/>
              <a:gd name="connsiteX0" fmla="*/ 147637 w 247650"/>
              <a:gd name="connsiteY0" fmla="*/ 0 h 771525"/>
              <a:gd name="connsiteX1" fmla="*/ 157162 w 247650"/>
              <a:gd name="connsiteY1" fmla="*/ 80963 h 771525"/>
              <a:gd name="connsiteX2" fmla="*/ 238125 w 247650"/>
              <a:gd name="connsiteY2" fmla="*/ 85725 h 771525"/>
              <a:gd name="connsiteX3" fmla="*/ 247650 w 247650"/>
              <a:gd name="connsiteY3" fmla="*/ 223838 h 771525"/>
              <a:gd name="connsiteX4" fmla="*/ 152400 w 247650"/>
              <a:gd name="connsiteY4" fmla="*/ 223838 h 771525"/>
              <a:gd name="connsiteX5" fmla="*/ 147637 w 247650"/>
              <a:gd name="connsiteY5" fmla="*/ 300038 h 771525"/>
              <a:gd name="connsiteX6" fmla="*/ 228600 w 247650"/>
              <a:gd name="connsiteY6" fmla="*/ 319088 h 771525"/>
              <a:gd name="connsiteX7" fmla="*/ 242887 w 247650"/>
              <a:gd name="connsiteY7" fmla="*/ 419100 h 771525"/>
              <a:gd name="connsiteX8" fmla="*/ 138112 w 247650"/>
              <a:gd name="connsiteY8" fmla="*/ 414338 h 771525"/>
              <a:gd name="connsiteX9" fmla="*/ 147637 w 247650"/>
              <a:gd name="connsiteY9" fmla="*/ 490538 h 771525"/>
              <a:gd name="connsiteX10" fmla="*/ 228600 w 247650"/>
              <a:gd name="connsiteY10" fmla="*/ 519113 h 771525"/>
              <a:gd name="connsiteX11" fmla="*/ 180975 w 247650"/>
              <a:gd name="connsiteY11" fmla="*/ 604838 h 771525"/>
              <a:gd name="connsiteX12" fmla="*/ 71437 w 247650"/>
              <a:gd name="connsiteY12" fmla="*/ 542925 h 771525"/>
              <a:gd name="connsiteX13" fmla="*/ 28575 w 247650"/>
              <a:gd name="connsiteY13" fmla="*/ 628650 h 771525"/>
              <a:gd name="connsiteX14" fmla="*/ 95250 w 247650"/>
              <a:gd name="connsiteY14" fmla="*/ 681038 h 771525"/>
              <a:gd name="connsiteX15" fmla="*/ 0 w 247650"/>
              <a:gd name="connsiteY15" fmla="*/ 771525 h 771525"/>
              <a:gd name="connsiteX0" fmla="*/ 157162 w 247650"/>
              <a:gd name="connsiteY0" fmla="*/ 0 h 690562"/>
              <a:gd name="connsiteX1" fmla="*/ 238125 w 247650"/>
              <a:gd name="connsiteY1" fmla="*/ 4762 h 690562"/>
              <a:gd name="connsiteX2" fmla="*/ 247650 w 247650"/>
              <a:gd name="connsiteY2" fmla="*/ 142875 h 690562"/>
              <a:gd name="connsiteX3" fmla="*/ 152400 w 247650"/>
              <a:gd name="connsiteY3" fmla="*/ 142875 h 690562"/>
              <a:gd name="connsiteX4" fmla="*/ 147637 w 247650"/>
              <a:gd name="connsiteY4" fmla="*/ 219075 h 690562"/>
              <a:gd name="connsiteX5" fmla="*/ 228600 w 247650"/>
              <a:gd name="connsiteY5" fmla="*/ 238125 h 690562"/>
              <a:gd name="connsiteX6" fmla="*/ 242887 w 247650"/>
              <a:gd name="connsiteY6" fmla="*/ 338137 h 690562"/>
              <a:gd name="connsiteX7" fmla="*/ 138112 w 247650"/>
              <a:gd name="connsiteY7" fmla="*/ 333375 h 690562"/>
              <a:gd name="connsiteX8" fmla="*/ 147637 w 247650"/>
              <a:gd name="connsiteY8" fmla="*/ 409575 h 690562"/>
              <a:gd name="connsiteX9" fmla="*/ 228600 w 247650"/>
              <a:gd name="connsiteY9" fmla="*/ 438150 h 690562"/>
              <a:gd name="connsiteX10" fmla="*/ 180975 w 247650"/>
              <a:gd name="connsiteY10" fmla="*/ 523875 h 690562"/>
              <a:gd name="connsiteX11" fmla="*/ 71437 w 247650"/>
              <a:gd name="connsiteY11" fmla="*/ 461962 h 690562"/>
              <a:gd name="connsiteX12" fmla="*/ 28575 w 247650"/>
              <a:gd name="connsiteY12" fmla="*/ 547687 h 690562"/>
              <a:gd name="connsiteX13" fmla="*/ 95250 w 247650"/>
              <a:gd name="connsiteY13" fmla="*/ 600075 h 690562"/>
              <a:gd name="connsiteX14" fmla="*/ 0 w 247650"/>
              <a:gd name="connsiteY14" fmla="*/ 690562 h 690562"/>
              <a:gd name="connsiteX0" fmla="*/ 238125 w 247650"/>
              <a:gd name="connsiteY0" fmla="*/ 0 h 685800"/>
              <a:gd name="connsiteX1" fmla="*/ 247650 w 247650"/>
              <a:gd name="connsiteY1" fmla="*/ 138113 h 685800"/>
              <a:gd name="connsiteX2" fmla="*/ 152400 w 247650"/>
              <a:gd name="connsiteY2" fmla="*/ 138113 h 685800"/>
              <a:gd name="connsiteX3" fmla="*/ 147637 w 247650"/>
              <a:gd name="connsiteY3" fmla="*/ 214313 h 685800"/>
              <a:gd name="connsiteX4" fmla="*/ 228600 w 247650"/>
              <a:gd name="connsiteY4" fmla="*/ 233363 h 685800"/>
              <a:gd name="connsiteX5" fmla="*/ 242887 w 247650"/>
              <a:gd name="connsiteY5" fmla="*/ 333375 h 685800"/>
              <a:gd name="connsiteX6" fmla="*/ 138112 w 247650"/>
              <a:gd name="connsiteY6" fmla="*/ 328613 h 685800"/>
              <a:gd name="connsiteX7" fmla="*/ 147637 w 247650"/>
              <a:gd name="connsiteY7" fmla="*/ 404813 h 685800"/>
              <a:gd name="connsiteX8" fmla="*/ 228600 w 247650"/>
              <a:gd name="connsiteY8" fmla="*/ 433388 h 685800"/>
              <a:gd name="connsiteX9" fmla="*/ 180975 w 247650"/>
              <a:gd name="connsiteY9" fmla="*/ 519113 h 685800"/>
              <a:gd name="connsiteX10" fmla="*/ 71437 w 247650"/>
              <a:gd name="connsiteY10" fmla="*/ 457200 h 685800"/>
              <a:gd name="connsiteX11" fmla="*/ 28575 w 247650"/>
              <a:gd name="connsiteY11" fmla="*/ 542925 h 685800"/>
              <a:gd name="connsiteX12" fmla="*/ 95250 w 247650"/>
              <a:gd name="connsiteY12" fmla="*/ 595313 h 685800"/>
              <a:gd name="connsiteX13" fmla="*/ 0 w 247650"/>
              <a:gd name="connsiteY13" fmla="*/ 685800 h 685800"/>
              <a:gd name="connsiteX0" fmla="*/ 247650 w 247650"/>
              <a:gd name="connsiteY0" fmla="*/ 0 h 547687"/>
              <a:gd name="connsiteX1" fmla="*/ 152400 w 247650"/>
              <a:gd name="connsiteY1" fmla="*/ 0 h 547687"/>
              <a:gd name="connsiteX2" fmla="*/ 147637 w 247650"/>
              <a:gd name="connsiteY2" fmla="*/ 76200 h 547687"/>
              <a:gd name="connsiteX3" fmla="*/ 228600 w 247650"/>
              <a:gd name="connsiteY3" fmla="*/ 95250 h 547687"/>
              <a:gd name="connsiteX4" fmla="*/ 242887 w 247650"/>
              <a:gd name="connsiteY4" fmla="*/ 195262 h 547687"/>
              <a:gd name="connsiteX5" fmla="*/ 138112 w 247650"/>
              <a:gd name="connsiteY5" fmla="*/ 190500 h 547687"/>
              <a:gd name="connsiteX6" fmla="*/ 147637 w 247650"/>
              <a:gd name="connsiteY6" fmla="*/ 266700 h 547687"/>
              <a:gd name="connsiteX7" fmla="*/ 228600 w 247650"/>
              <a:gd name="connsiteY7" fmla="*/ 295275 h 547687"/>
              <a:gd name="connsiteX8" fmla="*/ 180975 w 247650"/>
              <a:gd name="connsiteY8" fmla="*/ 381000 h 547687"/>
              <a:gd name="connsiteX9" fmla="*/ 71437 w 247650"/>
              <a:gd name="connsiteY9" fmla="*/ 319087 h 547687"/>
              <a:gd name="connsiteX10" fmla="*/ 28575 w 247650"/>
              <a:gd name="connsiteY10" fmla="*/ 404812 h 547687"/>
              <a:gd name="connsiteX11" fmla="*/ 95250 w 247650"/>
              <a:gd name="connsiteY11" fmla="*/ 457200 h 547687"/>
              <a:gd name="connsiteX12" fmla="*/ 0 w 247650"/>
              <a:gd name="connsiteY12" fmla="*/ 547687 h 54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650" h="547687">
                <a:moveTo>
                  <a:pt x="247650" y="0"/>
                </a:moveTo>
                <a:lnTo>
                  <a:pt x="152400" y="0"/>
                </a:lnTo>
                <a:lnTo>
                  <a:pt x="147637" y="76200"/>
                </a:lnTo>
                <a:lnTo>
                  <a:pt x="228600" y="95250"/>
                </a:lnTo>
                <a:lnTo>
                  <a:pt x="242887" y="195262"/>
                </a:lnTo>
                <a:lnTo>
                  <a:pt x="138112" y="190500"/>
                </a:lnTo>
                <a:lnTo>
                  <a:pt x="147637" y="266700"/>
                </a:lnTo>
                <a:lnTo>
                  <a:pt x="228600" y="295275"/>
                </a:lnTo>
                <a:lnTo>
                  <a:pt x="180975" y="381000"/>
                </a:lnTo>
                <a:lnTo>
                  <a:pt x="71437" y="319087"/>
                </a:lnTo>
                <a:lnTo>
                  <a:pt x="28575" y="404812"/>
                </a:lnTo>
                <a:lnTo>
                  <a:pt x="95250" y="457200"/>
                </a:lnTo>
                <a:lnTo>
                  <a:pt x="0" y="547687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8" name="Group 247"/>
          <p:cNvGrpSpPr>
            <a:grpSpLocks noChangeAspect="1"/>
          </p:cNvGrpSpPr>
          <p:nvPr/>
        </p:nvGrpSpPr>
        <p:grpSpPr>
          <a:xfrm>
            <a:off x="2085004" y="5108829"/>
            <a:ext cx="2259680" cy="1658949"/>
            <a:chOff x="2476507" y="3796932"/>
            <a:chExt cx="3766132" cy="2764921"/>
          </a:xfrm>
        </p:grpSpPr>
        <p:sp>
          <p:nvSpPr>
            <p:cNvPr id="253" name="Oval 252"/>
            <p:cNvSpPr/>
            <p:nvPr/>
          </p:nvSpPr>
          <p:spPr>
            <a:xfrm rot="16200000">
              <a:off x="3412441" y="5489633"/>
              <a:ext cx="398797" cy="394008"/>
            </a:xfrm>
            <a:custGeom>
              <a:avLst/>
              <a:gdLst>
                <a:gd name="connsiteX0" fmla="*/ 0 w 229463"/>
                <a:gd name="connsiteY0" fmla="*/ 118197 h 236394"/>
                <a:gd name="connsiteX1" fmla="*/ 114732 w 229463"/>
                <a:gd name="connsiteY1" fmla="*/ 0 h 236394"/>
                <a:gd name="connsiteX2" fmla="*/ 229464 w 229463"/>
                <a:gd name="connsiteY2" fmla="*/ 118197 h 236394"/>
                <a:gd name="connsiteX3" fmla="*/ 114732 w 229463"/>
                <a:gd name="connsiteY3" fmla="*/ 236394 h 236394"/>
                <a:gd name="connsiteX4" fmla="*/ 0 w 229463"/>
                <a:gd name="connsiteY4" fmla="*/ 118197 h 236394"/>
                <a:gd name="connsiteX0" fmla="*/ 0 w 231381"/>
                <a:gd name="connsiteY0" fmla="*/ 118197 h 238346"/>
                <a:gd name="connsiteX1" fmla="*/ 114732 w 231381"/>
                <a:gd name="connsiteY1" fmla="*/ 0 h 238346"/>
                <a:gd name="connsiteX2" fmla="*/ 229464 w 231381"/>
                <a:gd name="connsiteY2" fmla="*/ 118197 h 238346"/>
                <a:gd name="connsiteX3" fmla="*/ 170763 w 231381"/>
                <a:gd name="connsiteY3" fmla="*/ 186642 h 238346"/>
                <a:gd name="connsiteX4" fmla="*/ 114732 w 231381"/>
                <a:gd name="connsiteY4" fmla="*/ 236394 h 238346"/>
                <a:gd name="connsiteX5" fmla="*/ 0 w 231381"/>
                <a:gd name="connsiteY5" fmla="*/ 118197 h 238346"/>
                <a:gd name="connsiteX0" fmla="*/ 7897 w 239278"/>
                <a:gd name="connsiteY0" fmla="*/ 118197 h 236405"/>
                <a:gd name="connsiteX1" fmla="*/ 122629 w 239278"/>
                <a:gd name="connsiteY1" fmla="*/ 0 h 236405"/>
                <a:gd name="connsiteX2" fmla="*/ 237361 w 239278"/>
                <a:gd name="connsiteY2" fmla="*/ 118197 h 236405"/>
                <a:gd name="connsiteX3" fmla="*/ 178660 w 239278"/>
                <a:gd name="connsiteY3" fmla="*/ 186642 h 236405"/>
                <a:gd name="connsiteX4" fmla="*/ 122629 w 239278"/>
                <a:gd name="connsiteY4" fmla="*/ 236394 h 236405"/>
                <a:gd name="connsiteX5" fmla="*/ 22450 w 239278"/>
                <a:gd name="connsiteY5" fmla="*/ 190452 h 236405"/>
                <a:gd name="connsiteX6" fmla="*/ 7897 w 239278"/>
                <a:gd name="connsiteY6" fmla="*/ 118197 h 23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278" h="236405">
                  <a:moveTo>
                    <a:pt x="7897" y="118197"/>
                  </a:moveTo>
                  <a:cubicBezTo>
                    <a:pt x="24593" y="86455"/>
                    <a:pt x="59264" y="0"/>
                    <a:pt x="122629" y="0"/>
                  </a:cubicBezTo>
                  <a:cubicBezTo>
                    <a:pt x="185994" y="0"/>
                    <a:pt x="224848" y="83916"/>
                    <a:pt x="237361" y="118197"/>
                  </a:cubicBezTo>
                  <a:cubicBezTo>
                    <a:pt x="249874" y="152478"/>
                    <a:pt x="197782" y="166942"/>
                    <a:pt x="178660" y="186642"/>
                  </a:cubicBezTo>
                  <a:cubicBezTo>
                    <a:pt x="159538" y="206342"/>
                    <a:pt x="148664" y="235759"/>
                    <a:pt x="122629" y="236394"/>
                  </a:cubicBezTo>
                  <a:cubicBezTo>
                    <a:pt x="96594" y="237029"/>
                    <a:pt x="41572" y="210152"/>
                    <a:pt x="22450" y="190452"/>
                  </a:cubicBezTo>
                  <a:cubicBezTo>
                    <a:pt x="3328" y="170752"/>
                    <a:pt x="-8799" y="149939"/>
                    <a:pt x="7897" y="118197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Freeform 253"/>
            <p:cNvSpPr/>
            <p:nvPr/>
          </p:nvSpPr>
          <p:spPr>
            <a:xfrm rot="20767822">
              <a:off x="3247821" y="5313094"/>
              <a:ext cx="581520" cy="723879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  <a:gd name="connsiteX0" fmla="*/ 0 w 167706"/>
                <a:gd name="connsiteY0" fmla="*/ 0 h 208760"/>
                <a:gd name="connsiteX1" fmla="*/ 167706 w 167706"/>
                <a:gd name="connsiteY1" fmla="*/ 208760 h 2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7706" h="208760">
                  <a:moveTo>
                    <a:pt x="0" y="0"/>
                  </a:moveTo>
                  <a:lnTo>
                    <a:pt x="167706" y="20876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Freeform 254"/>
            <p:cNvSpPr/>
            <p:nvPr/>
          </p:nvSpPr>
          <p:spPr>
            <a:xfrm rot="20767822">
              <a:off x="2476507" y="4816473"/>
              <a:ext cx="925474" cy="216422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163902">
                  <a:moveTo>
                    <a:pt x="0" y="0"/>
                  </a:moveTo>
                  <a:lnTo>
                    <a:pt x="155276" y="16390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Freeform 255"/>
            <p:cNvSpPr/>
            <p:nvPr/>
          </p:nvSpPr>
          <p:spPr>
            <a:xfrm rot="20767822">
              <a:off x="3009618" y="3796932"/>
              <a:ext cx="1250800" cy="1439770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  <a:gd name="connsiteX0" fmla="*/ 0 w 171900"/>
                <a:gd name="connsiteY0" fmla="*/ 0 h 101368"/>
                <a:gd name="connsiteX1" fmla="*/ 171900 w 171900"/>
                <a:gd name="connsiteY1" fmla="*/ 101368 h 101368"/>
                <a:gd name="connsiteX0" fmla="*/ 0 w 119256"/>
                <a:gd name="connsiteY0" fmla="*/ 724064 h 724064"/>
                <a:gd name="connsiteX1" fmla="*/ 119256 w 119256"/>
                <a:gd name="connsiteY1" fmla="*/ 0 h 724064"/>
                <a:gd name="connsiteX0" fmla="*/ 0 w 145139"/>
                <a:gd name="connsiteY0" fmla="*/ 866746 h 866746"/>
                <a:gd name="connsiteX1" fmla="*/ 145139 w 145139"/>
                <a:gd name="connsiteY1" fmla="*/ 0 h 866746"/>
                <a:gd name="connsiteX0" fmla="*/ 0 w 112771"/>
                <a:gd name="connsiteY0" fmla="*/ 652120 h 652120"/>
                <a:gd name="connsiteX1" fmla="*/ 112771 w 112771"/>
                <a:gd name="connsiteY1" fmla="*/ 0 h 65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2771" h="652120">
                  <a:moveTo>
                    <a:pt x="0" y="652120"/>
                  </a:moveTo>
                  <a:cubicBezTo>
                    <a:pt x="39752" y="410765"/>
                    <a:pt x="73019" y="241355"/>
                    <a:pt x="11277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Oval 256"/>
            <p:cNvSpPr/>
            <p:nvPr/>
          </p:nvSpPr>
          <p:spPr>
            <a:xfrm>
              <a:off x="2722455" y="5414349"/>
              <a:ext cx="516261" cy="326279"/>
            </a:xfrm>
            <a:custGeom>
              <a:avLst/>
              <a:gdLst>
                <a:gd name="connsiteX0" fmla="*/ 0 w 304746"/>
                <a:gd name="connsiteY0" fmla="*/ 106547 h 213093"/>
                <a:gd name="connsiteX1" fmla="*/ 152373 w 304746"/>
                <a:gd name="connsiteY1" fmla="*/ 0 h 213093"/>
                <a:gd name="connsiteX2" fmla="*/ 304746 w 304746"/>
                <a:gd name="connsiteY2" fmla="*/ 106547 h 213093"/>
                <a:gd name="connsiteX3" fmla="*/ 152373 w 304746"/>
                <a:gd name="connsiteY3" fmla="*/ 213094 h 213093"/>
                <a:gd name="connsiteX4" fmla="*/ 0 w 304746"/>
                <a:gd name="connsiteY4" fmla="*/ 106547 h 213093"/>
                <a:gd name="connsiteX0" fmla="*/ 4 w 304750"/>
                <a:gd name="connsiteY0" fmla="*/ 79877 h 186424"/>
                <a:gd name="connsiteX1" fmla="*/ 148567 w 304750"/>
                <a:gd name="connsiteY1" fmla="*/ 0 h 186424"/>
                <a:gd name="connsiteX2" fmla="*/ 304750 w 304750"/>
                <a:gd name="connsiteY2" fmla="*/ 79877 h 186424"/>
                <a:gd name="connsiteX3" fmla="*/ 152377 w 304750"/>
                <a:gd name="connsiteY3" fmla="*/ 186424 h 186424"/>
                <a:gd name="connsiteX4" fmla="*/ 4 w 304750"/>
                <a:gd name="connsiteY4" fmla="*/ 79877 h 186424"/>
                <a:gd name="connsiteX0" fmla="*/ 3 w 309738"/>
                <a:gd name="connsiteY0" fmla="*/ 89548 h 196095"/>
                <a:gd name="connsiteX1" fmla="*/ 148566 w 309738"/>
                <a:gd name="connsiteY1" fmla="*/ 9671 h 196095"/>
                <a:gd name="connsiteX2" fmla="*/ 262959 w 309738"/>
                <a:gd name="connsiteY2" fmla="*/ 10235 h 196095"/>
                <a:gd name="connsiteX3" fmla="*/ 304749 w 309738"/>
                <a:gd name="connsiteY3" fmla="*/ 89548 h 196095"/>
                <a:gd name="connsiteX4" fmla="*/ 152376 w 309738"/>
                <a:gd name="connsiteY4" fmla="*/ 196095 h 196095"/>
                <a:gd name="connsiteX5" fmla="*/ 3 w 309738"/>
                <a:gd name="connsiteY5" fmla="*/ 89548 h 196095"/>
                <a:gd name="connsiteX0" fmla="*/ 1429 w 311164"/>
                <a:gd name="connsiteY0" fmla="*/ 88415 h 194962"/>
                <a:gd name="connsiteX1" fmla="*/ 81504 w 311164"/>
                <a:gd name="connsiteY1" fmla="*/ 5293 h 194962"/>
                <a:gd name="connsiteX2" fmla="*/ 149992 w 311164"/>
                <a:gd name="connsiteY2" fmla="*/ 8538 h 194962"/>
                <a:gd name="connsiteX3" fmla="*/ 264385 w 311164"/>
                <a:gd name="connsiteY3" fmla="*/ 9102 h 194962"/>
                <a:gd name="connsiteX4" fmla="*/ 306175 w 311164"/>
                <a:gd name="connsiteY4" fmla="*/ 88415 h 194962"/>
                <a:gd name="connsiteX5" fmla="*/ 153802 w 311164"/>
                <a:gd name="connsiteY5" fmla="*/ 194962 h 194962"/>
                <a:gd name="connsiteX6" fmla="*/ 1429 w 311164"/>
                <a:gd name="connsiteY6" fmla="*/ 88415 h 194962"/>
                <a:gd name="connsiteX0" fmla="*/ 22 w 309757"/>
                <a:gd name="connsiteY0" fmla="*/ 88415 h 195767"/>
                <a:gd name="connsiteX1" fmla="*/ 80097 w 309757"/>
                <a:gd name="connsiteY1" fmla="*/ 5293 h 195767"/>
                <a:gd name="connsiteX2" fmla="*/ 148585 w 309757"/>
                <a:gd name="connsiteY2" fmla="*/ 8538 h 195767"/>
                <a:gd name="connsiteX3" fmla="*/ 262978 w 309757"/>
                <a:gd name="connsiteY3" fmla="*/ 9102 h 195767"/>
                <a:gd name="connsiteX4" fmla="*/ 304768 w 309757"/>
                <a:gd name="connsiteY4" fmla="*/ 88415 h 195767"/>
                <a:gd name="connsiteX5" fmla="*/ 152395 w 309757"/>
                <a:gd name="connsiteY5" fmla="*/ 194962 h 195767"/>
                <a:gd name="connsiteX6" fmla="*/ 87717 w 309757"/>
                <a:gd name="connsiteY6" fmla="*/ 134832 h 195767"/>
                <a:gd name="connsiteX7" fmla="*/ 22 w 309757"/>
                <a:gd name="connsiteY7" fmla="*/ 88415 h 19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757" h="195767">
                  <a:moveTo>
                    <a:pt x="22" y="88415"/>
                  </a:moveTo>
                  <a:cubicBezTo>
                    <a:pt x="-1248" y="66825"/>
                    <a:pt x="55337" y="18606"/>
                    <a:pt x="80097" y="5293"/>
                  </a:cubicBezTo>
                  <a:cubicBezTo>
                    <a:pt x="104858" y="-8020"/>
                    <a:pt x="118105" y="7903"/>
                    <a:pt x="148585" y="8538"/>
                  </a:cubicBezTo>
                  <a:cubicBezTo>
                    <a:pt x="179065" y="9173"/>
                    <a:pt x="236948" y="-4211"/>
                    <a:pt x="262978" y="9102"/>
                  </a:cubicBezTo>
                  <a:cubicBezTo>
                    <a:pt x="289008" y="22415"/>
                    <a:pt x="322564" y="61883"/>
                    <a:pt x="304768" y="88415"/>
                  </a:cubicBezTo>
                  <a:cubicBezTo>
                    <a:pt x="286972" y="114947"/>
                    <a:pt x="188570" y="187226"/>
                    <a:pt x="152395" y="194962"/>
                  </a:cubicBezTo>
                  <a:cubicBezTo>
                    <a:pt x="116220" y="202698"/>
                    <a:pt x="113113" y="152590"/>
                    <a:pt x="87717" y="134832"/>
                  </a:cubicBezTo>
                  <a:cubicBezTo>
                    <a:pt x="62322" y="117074"/>
                    <a:pt x="1292" y="110005"/>
                    <a:pt x="22" y="8841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3899145" y="5872352"/>
              <a:ext cx="1809749" cy="201819"/>
            </a:xfrm>
            <a:custGeom>
              <a:avLst/>
              <a:gdLst>
                <a:gd name="connsiteX0" fmla="*/ 0 w 5091112"/>
                <a:gd name="connsiteY0" fmla="*/ 781050 h 1095375"/>
                <a:gd name="connsiteX1" fmla="*/ 190500 w 5091112"/>
                <a:gd name="connsiteY1" fmla="*/ 852488 h 1095375"/>
                <a:gd name="connsiteX2" fmla="*/ 652462 w 5091112"/>
                <a:gd name="connsiteY2" fmla="*/ 852488 h 1095375"/>
                <a:gd name="connsiteX3" fmla="*/ 1019175 w 5091112"/>
                <a:gd name="connsiteY3" fmla="*/ 742950 h 1095375"/>
                <a:gd name="connsiteX4" fmla="*/ 1395412 w 5091112"/>
                <a:gd name="connsiteY4" fmla="*/ 719138 h 1095375"/>
                <a:gd name="connsiteX5" fmla="*/ 1809750 w 5091112"/>
                <a:gd name="connsiteY5" fmla="*/ 909638 h 1095375"/>
                <a:gd name="connsiteX6" fmla="*/ 2095500 w 5091112"/>
                <a:gd name="connsiteY6" fmla="*/ 1095375 h 1095375"/>
                <a:gd name="connsiteX7" fmla="*/ 2547937 w 5091112"/>
                <a:gd name="connsiteY7" fmla="*/ 909638 h 1095375"/>
                <a:gd name="connsiteX8" fmla="*/ 2886075 w 5091112"/>
                <a:gd name="connsiteY8" fmla="*/ 766763 h 1095375"/>
                <a:gd name="connsiteX9" fmla="*/ 3376612 w 5091112"/>
                <a:gd name="connsiteY9" fmla="*/ 642938 h 1095375"/>
                <a:gd name="connsiteX10" fmla="*/ 3771900 w 5091112"/>
                <a:gd name="connsiteY10" fmla="*/ 623888 h 1095375"/>
                <a:gd name="connsiteX11" fmla="*/ 4262437 w 5091112"/>
                <a:gd name="connsiteY11" fmla="*/ 557213 h 1095375"/>
                <a:gd name="connsiteX12" fmla="*/ 4657725 w 5091112"/>
                <a:gd name="connsiteY12" fmla="*/ 319088 h 1095375"/>
                <a:gd name="connsiteX13" fmla="*/ 4876800 w 5091112"/>
                <a:gd name="connsiteY13" fmla="*/ 66675 h 1095375"/>
                <a:gd name="connsiteX14" fmla="*/ 5091112 w 5091112"/>
                <a:gd name="connsiteY14" fmla="*/ 0 h 1095375"/>
                <a:gd name="connsiteX0" fmla="*/ 0 w 4876800"/>
                <a:gd name="connsiteY0" fmla="*/ 714375 h 1028700"/>
                <a:gd name="connsiteX1" fmla="*/ 190500 w 4876800"/>
                <a:gd name="connsiteY1" fmla="*/ 785813 h 1028700"/>
                <a:gd name="connsiteX2" fmla="*/ 652462 w 4876800"/>
                <a:gd name="connsiteY2" fmla="*/ 785813 h 1028700"/>
                <a:gd name="connsiteX3" fmla="*/ 1019175 w 4876800"/>
                <a:gd name="connsiteY3" fmla="*/ 676275 h 1028700"/>
                <a:gd name="connsiteX4" fmla="*/ 1395412 w 4876800"/>
                <a:gd name="connsiteY4" fmla="*/ 652463 h 1028700"/>
                <a:gd name="connsiteX5" fmla="*/ 1809750 w 4876800"/>
                <a:gd name="connsiteY5" fmla="*/ 842963 h 1028700"/>
                <a:gd name="connsiteX6" fmla="*/ 2095500 w 4876800"/>
                <a:gd name="connsiteY6" fmla="*/ 1028700 h 1028700"/>
                <a:gd name="connsiteX7" fmla="*/ 2547937 w 4876800"/>
                <a:gd name="connsiteY7" fmla="*/ 842963 h 1028700"/>
                <a:gd name="connsiteX8" fmla="*/ 2886075 w 4876800"/>
                <a:gd name="connsiteY8" fmla="*/ 700088 h 1028700"/>
                <a:gd name="connsiteX9" fmla="*/ 3376612 w 4876800"/>
                <a:gd name="connsiteY9" fmla="*/ 576263 h 1028700"/>
                <a:gd name="connsiteX10" fmla="*/ 3771900 w 4876800"/>
                <a:gd name="connsiteY10" fmla="*/ 557213 h 1028700"/>
                <a:gd name="connsiteX11" fmla="*/ 4262437 w 4876800"/>
                <a:gd name="connsiteY11" fmla="*/ 490538 h 1028700"/>
                <a:gd name="connsiteX12" fmla="*/ 4657725 w 4876800"/>
                <a:gd name="connsiteY12" fmla="*/ 252413 h 1028700"/>
                <a:gd name="connsiteX13" fmla="*/ 4876800 w 4876800"/>
                <a:gd name="connsiteY13" fmla="*/ 0 h 1028700"/>
                <a:gd name="connsiteX0" fmla="*/ 0 w 4657725"/>
                <a:gd name="connsiteY0" fmla="*/ 461962 h 776287"/>
                <a:gd name="connsiteX1" fmla="*/ 190500 w 4657725"/>
                <a:gd name="connsiteY1" fmla="*/ 533400 h 776287"/>
                <a:gd name="connsiteX2" fmla="*/ 652462 w 4657725"/>
                <a:gd name="connsiteY2" fmla="*/ 533400 h 776287"/>
                <a:gd name="connsiteX3" fmla="*/ 1019175 w 4657725"/>
                <a:gd name="connsiteY3" fmla="*/ 423862 h 776287"/>
                <a:gd name="connsiteX4" fmla="*/ 1395412 w 4657725"/>
                <a:gd name="connsiteY4" fmla="*/ 400050 h 776287"/>
                <a:gd name="connsiteX5" fmla="*/ 1809750 w 4657725"/>
                <a:gd name="connsiteY5" fmla="*/ 590550 h 776287"/>
                <a:gd name="connsiteX6" fmla="*/ 2095500 w 4657725"/>
                <a:gd name="connsiteY6" fmla="*/ 776287 h 776287"/>
                <a:gd name="connsiteX7" fmla="*/ 2547937 w 4657725"/>
                <a:gd name="connsiteY7" fmla="*/ 590550 h 776287"/>
                <a:gd name="connsiteX8" fmla="*/ 2886075 w 4657725"/>
                <a:gd name="connsiteY8" fmla="*/ 447675 h 776287"/>
                <a:gd name="connsiteX9" fmla="*/ 3376612 w 4657725"/>
                <a:gd name="connsiteY9" fmla="*/ 323850 h 776287"/>
                <a:gd name="connsiteX10" fmla="*/ 3771900 w 4657725"/>
                <a:gd name="connsiteY10" fmla="*/ 304800 h 776287"/>
                <a:gd name="connsiteX11" fmla="*/ 4262437 w 4657725"/>
                <a:gd name="connsiteY11" fmla="*/ 238125 h 776287"/>
                <a:gd name="connsiteX12" fmla="*/ 4657725 w 4657725"/>
                <a:gd name="connsiteY12" fmla="*/ 0 h 776287"/>
                <a:gd name="connsiteX0" fmla="*/ 0 w 4262437"/>
                <a:gd name="connsiteY0" fmla="*/ 223837 h 538162"/>
                <a:gd name="connsiteX1" fmla="*/ 190500 w 4262437"/>
                <a:gd name="connsiteY1" fmla="*/ 295275 h 538162"/>
                <a:gd name="connsiteX2" fmla="*/ 652462 w 4262437"/>
                <a:gd name="connsiteY2" fmla="*/ 295275 h 538162"/>
                <a:gd name="connsiteX3" fmla="*/ 1019175 w 4262437"/>
                <a:gd name="connsiteY3" fmla="*/ 185737 h 538162"/>
                <a:gd name="connsiteX4" fmla="*/ 1395412 w 4262437"/>
                <a:gd name="connsiteY4" fmla="*/ 161925 h 538162"/>
                <a:gd name="connsiteX5" fmla="*/ 1809750 w 4262437"/>
                <a:gd name="connsiteY5" fmla="*/ 352425 h 538162"/>
                <a:gd name="connsiteX6" fmla="*/ 2095500 w 4262437"/>
                <a:gd name="connsiteY6" fmla="*/ 538162 h 538162"/>
                <a:gd name="connsiteX7" fmla="*/ 2547937 w 4262437"/>
                <a:gd name="connsiteY7" fmla="*/ 352425 h 538162"/>
                <a:gd name="connsiteX8" fmla="*/ 2886075 w 4262437"/>
                <a:gd name="connsiteY8" fmla="*/ 209550 h 538162"/>
                <a:gd name="connsiteX9" fmla="*/ 3376612 w 4262437"/>
                <a:gd name="connsiteY9" fmla="*/ 85725 h 538162"/>
                <a:gd name="connsiteX10" fmla="*/ 3771900 w 4262437"/>
                <a:gd name="connsiteY10" fmla="*/ 66675 h 538162"/>
                <a:gd name="connsiteX11" fmla="*/ 4262437 w 4262437"/>
                <a:gd name="connsiteY11" fmla="*/ 0 h 538162"/>
                <a:gd name="connsiteX0" fmla="*/ 0 w 3771900"/>
                <a:gd name="connsiteY0" fmla="*/ 157162 h 471487"/>
                <a:gd name="connsiteX1" fmla="*/ 190500 w 3771900"/>
                <a:gd name="connsiteY1" fmla="*/ 228600 h 471487"/>
                <a:gd name="connsiteX2" fmla="*/ 652462 w 3771900"/>
                <a:gd name="connsiteY2" fmla="*/ 228600 h 471487"/>
                <a:gd name="connsiteX3" fmla="*/ 1019175 w 3771900"/>
                <a:gd name="connsiteY3" fmla="*/ 119062 h 471487"/>
                <a:gd name="connsiteX4" fmla="*/ 1395412 w 3771900"/>
                <a:gd name="connsiteY4" fmla="*/ 95250 h 471487"/>
                <a:gd name="connsiteX5" fmla="*/ 1809750 w 3771900"/>
                <a:gd name="connsiteY5" fmla="*/ 285750 h 471487"/>
                <a:gd name="connsiteX6" fmla="*/ 2095500 w 3771900"/>
                <a:gd name="connsiteY6" fmla="*/ 471487 h 471487"/>
                <a:gd name="connsiteX7" fmla="*/ 2547937 w 3771900"/>
                <a:gd name="connsiteY7" fmla="*/ 285750 h 471487"/>
                <a:gd name="connsiteX8" fmla="*/ 2886075 w 3771900"/>
                <a:gd name="connsiteY8" fmla="*/ 142875 h 471487"/>
                <a:gd name="connsiteX9" fmla="*/ 3376612 w 3771900"/>
                <a:gd name="connsiteY9" fmla="*/ 19050 h 471487"/>
                <a:gd name="connsiteX10" fmla="*/ 3771900 w 3771900"/>
                <a:gd name="connsiteY10" fmla="*/ 0 h 471487"/>
                <a:gd name="connsiteX0" fmla="*/ 0 w 3817620"/>
                <a:gd name="connsiteY0" fmla="*/ 141916 h 456241"/>
                <a:gd name="connsiteX1" fmla="*/ 190500 w 3817620"/>
                <a:gd name="connsiteY1" fmla="*/ 213354 h 456241"/>
                <a:gd name="connsiteX2" fmla="*/ 652462 w 3817620"/>
                <a:gd name="connsiteY2" fmla="*/ 213354 h 456241"/>
                <a:gd name="connsiteX3" fmla="*/ 1019175 w 3817620"/>
                <a:gd name="connsiteY3" fmla="*/ 103816 h 456241"/>
                <a:gd name="connsiteX4" fmla="*/ 1395412 w 3817620"/>
                <a:gd name="connsiteY4" fmla="*/ 80004 h 456241"/>
                <a:gd name="connsiteX5" fmla="*/ 1809750 w 3817620"/>
                <a:gd name="connsiteY5" fmla="*/ 270504 h 456241"/>
                <a:gd name="connsiteX6" fmla="*/ 2095500 w 3817620"/>
                <a:gd name="connsiteY6" fmla="*/ 456241 h 456241"/>
                <a:gd name="connsiteX7" fmla="*/ 2547937 w 3817620"/>
                <a:gd name="connsiteY7" fmla="*/ 270504 h 456241"/>
                <a:gd name="connsiteX8" fmla="*/ 2886075 w 3817620"/>
                <a:gd name="connsiteY8" fmla="*/ 127629 h 456241"/>
                <a:gd name="connsiteX9" fmla="*/ 3376612 w 3817620"/>
                <a:gd name="connsiteY9" fmla="*/ 3804 h 456241"/>
                <a:gd name="connsiteX10" fmla="*/ 3817620 w 3817620"/>
                <a:gd name="connsiteY10" fmla="*/ 277362 h 456241"/>
                <a:gd name="connsiteX0" fmla="*/ 0 w 3859369"/>
                <a:gd name="connsiteY0" fmla="*/ 275025 h 589350"/>
                <a:gd name="connsiteX1" fmla="*/ 190500 w 3859369"/>
                <a:gd name="connsiteY1" fmla="*/ 346463 h 589350"/>
                <a:gd name="connsiteX2" fmla="*/ 652462 w 3859369"/>
                <a:gd name="connsiteY2" fmla="*/ 346463 h 589350"/>
                <a:gd name="connsiteX3" fmla="*/ 1019175 w 3859369"/>
                <a:gd name="connsiteY3" fmla="*/ 236925 h 589350"/>
                <a:gd name="connsiteX4" fmla="*/ 1395412 w 3859369"/>
                <a:gd name="connsiteY4" fmla="*/ 213113 h 589350"/>
                <a:gd name="connsiteX5" fmla="*/ 1809750 w 3859369"/>
                <a:gd name="connsiteY5" fmla="*/ 403613 h 589350"/>
                <a:gd name="connsiteX6" fmla="*/ 2095500 w 3859369"/>
                <a:gd name="connsiteY6" fmla="*/ 589350 h 589350"/>
                <a:gd name="connsiteX7" fmla="*/ 2547937 w 3859369"/>
                <a:gd name="connsiteY7" fmla="*/ 403613 h 589350"/>
                <a:gd name="connsiteX8" fmla="*/ 2886075 w 3859369"/>
                <a:gd name="connsiteY8" fmla="*/ 260738 h 589350"/>
                <a:gd name="connsiteX9" fmla="*/ 3376612 w 3859369"/>
                <a:gd name="connsiteY9" fmla="*/ 136913 h 589350"/>
                <a:gd name="connsiteX10" fmla="*/ 3835397 w 3859369"/>
                <a:gd name="connsiteY10" fmla="*/ 9496 h 589350"/>
                <a:gd name="connsiteX11" fmla="*/ 3817620 w 3859369"/>
                <a:gd name="connsiteY11" fmla="*/ 410471 h 589350"/>
                <a:gd name="connsiteX0" fmla="*/ 0 w 3881628"/>
                <a:gd name="connsiteY0" fmla="*/ 275025 h 589350"/>
                <a:gd name="connsiteX1" fmla="*/ 190500 w 3881628"/>
                <a:gd name="connsiteY1" fmla="*/ 346463 h 589350"/>
                <a:gd name="connsiteX2" fmla="*/ 652462 w 3881628"/>
                <a:gd name="connsiteY2" fmla="*/ 346463 h 589350"/>
                <a:gd name="connsiteX3" fmla="*/ 1019175 w 3881628"/>
                <a:gd name="connsiteY3" fmla="*/ 236925 h 589350"/>
                <a:gd name="connsiteX4" fmla="*/ 1395412 w 3881628"/>
                <a:gd name="connsiteY4" fmla="*/ 213113 h 589350"/>
                <a:gd name="connsiteX5" fmla="*/ 1809750 w 3881628"/>
                <a:gd name="connsiteY5" fmla="*/ 403613 h 589350"/>
                <a:gd name="connsiteX6" fmla="*/ 2095500 w 3881628"/>
                <a:gd name="connsiteY6" fmla="*/ 589350 h 589350"/>
                <a:gd name="connsiteX7" fmla="*/ 2547937 w 3881628"/>
                <a:gd name="connsiteY7" fmla="*/ 403613 h 589350"/>
                <a:gd name="connsiteX8" fmla="*/ 2886075 w 3881628"/>
                <a:gd name="connsiteY8" fmla="*/ 260738 h 589350"/>
                <a:gd name="connsiteX9" fmla="*/ 3376612 w 3881628"/>
                <a:gd name="connsiteY9" fmla="*/ 136913 h 589350"/>
                <a:gd name="connsiteX10" fmla="*/ 3835397 w 3881628"/>
                <a:gd name="connsiteY10" fmla="*/ 9496 h 589350"/>
                <a:gd name="connsiteX11" fmla="*/ 3881628 w 3881628"/>
                <a:gd name="connsiteY11" fmla="*/ 410471 h 589350"/>
                <a:gd name="connsiteX0" fmla="*/ 0 w 3835397"/>
                <a:gd name="connsiteY0" fmla="*/ 275025 h 589350"/>
                <a:gd name="connsiteX1" fmla="*/ 190500 w 3835397"/>
                <a:gd name="connsiteY1" fmla="*/ 346463 h 589350"/>
                <a:gd name="connsiteX2" fmla="*/ 652462 w 3835397"/>
                <a:gd name="connsiteY2" fmla="*/ 346463 h 589350"/>
                <a:gd name="connsiteX3" fmla="*/ 1019175 w 3835397"/>
                <a:gd name="connsiteY3" fmla="*/ 236925 h 589350"/>
                <a:gd name="connsiteX4" fmla="*/ 1395412 w 3835397"/>
                <a:gd name="connsiteY4" fmla="*/ 213113 h 589350"/>
                <a:gd name="connsiteX5" fmla="*/ 1809750 w 3835397"/>
                <a:gd name="connsiteY5" fmla="*/ 403613 h 589350"/>
                <a:gd name="connsiteX6" fmla="*/ 2095500 w 3835397"/>
                <a:gd name="connsiteY6" fmla="*/ 589350 h 589350"/>
                <a:gd name="connsiteX7" fmla="*/ 2547937 w 3835397"/>
                <a:gd name="connsiteY7" fmla="*/ 403613 h 589350"/>
                <a:gd name="connsiteX8" fmla="*/ 2886075 w 3835397"/>
                <a:gd name="connsiteY8" fmla="*/ 260738 h 589350"/>
                <a:gd name="connsiteX9" fmla="*/ 3376612 w 3835397"/>
                <a:gd name="connsiteY9" fmla="*/ 136913 h 589350"/>
                <a:gd name="connsiteX10" fmla="*/ 3835397 w 3835397"/>
                <a:gd name="connsiteY10" fmla="*/ 9496 h 589350"/>
                <a:gd name="connsiteX0" fmla="*/ 0 w 3376612"/>
                <a:gd name="connsiteY0" fmla="*/ 138112 h 452437"/>
                <a:gd name="connsiteX1" fmla="*/ 190500 w 3376612"/>
                <a:gd name="connsiteY1" fmla="*/ 209550 h 452437"/>
                <a:gd name="connsiteX2" fmla="*/ 652462 w 3376612"/>
                <a:gd name="connsiteY2" fmla="*/ 209550 h 452437"/>
                <a:gd name="connsiteX3" fmla="*/ 1019175 w 3376612"/>
                <a:gd name="connsiteY3" fmla="*/ 100012 h 452437"/>
                <a:gd name="connsiteX4" fmla="*/ 1395412 w 3376612"/>
                <a:gd name="connsiteY4" fmla="*/ 76200 h 452437"/>
                <a:gd name="connsiteX5" fmla="*/ 1809750 w 3376612"/>
                <a:gd name="connsiteY5" fmla="*/ 266700 h 452437"/>
                <a:gd name="connsiteX6" fmla="*/ 2095500 w 3376612"/>
                <a:gd name="connsiteY6" fmla="*/ 452437 h 452437"/>
                <a:gd name="connsiteX7" fmla="*/ 2547937 w 3376612"/>
                <a:gd name="connsiteY7" fmla="*/ 266700 h 452437"/>
                <a:gd name="connsiteX8" fmla="*/ 2886075 w 3376612"/>
                <a:gd name="connsiteY8" fmla="*/ 123825 h 452437"/>
                <a:gd name="connsiteX9" fmla="*/ 3376612 w 3376612"/>
                <a:gd name="connsiteY9" fmla="*/ 0 h 452437"/>
                <a:gd name="connsiteX0" fmla="*/ 0 w 2886075"/>
                <a:gd name="connsiteY0" fmla="*/ 73231 h 387556"/>
                <a:gd name="connsiteX1" fmla="*/ 190500 w 2886075"/>
                <a:gd name="connsiteY1" fmla="*/ 144669 h 387556"/>
                <a:gd name="connsiteX2" fmla="*/ 652462 w 2886075"/>
                <a:gd name="connsiteY2" fmla="*/ 144669 h 387556"/>
                <a:gd name="connsiteX3" fmla="*/ 1019175 w 2886075"/>
                <a:gd name="connsiteY3" fmla="*/ 35131 h 387556"/>
                <a:gd name="connsiteX4" fmla="*/ 1395412 w 2886075"/>
                <a:gd name="connsiteY4" fmla="*/ 11319 h 387556"/>
                <a:gd name="connsiteX5" fmla="*/ 1809750 w 2886075"/>
                <a:gd name="connsiteY5" fmla="*/ 201819 h 387556"/>
                <a:gd name="connsiteX6" fmla="*/ 2095500 w 2886075"/>
                <a:gd name="connsiteY6" fmla="*/ 387556 h 387556"/>
                <a:gd name="connsiteX7" fmla="*/ 2547937 w 2886075"/>
                <a:gd name="connsiteY7" fmla="*/ 201819 h 387556"/>
                <a:gd name="connsiteX8" fmla="*/ 2886075 w 2886075"/>
                <a:gd name="connsiteY8" fmla="*/ 58944 h 387556"/>
                <a:gd name="connsiteX0" fmla="*/ 0 w 3343275"/>
                <a:gd name="connsiteY0" fmla="*/ 73231 h 387556"/>
                <a:gd name="connsiteX1" fmla="*/ 190500 w 3343275"/>
                <a:gd name="connsiteY1" fmla="*/ 144669 h 387556"/>
                <a:gd name="connsiteX2" fmla="*/ 652462 w 3343275"/>
                <a:gd name="connsiteY2" fmla="*/ 144669 h 387556"/>
                <a:gd name="connsiteX3" fmla="*/ 1019175 w 3343275"/>
                <a:gd name="connsiteY3" fmla="*/ 35131 h 387556"/>
                <a:gd name="connsiteX4" fmla="*/ 1395412 w 3343275"/>
                <a:gd name="connsiteY4" fmla="*/ 11319 h 387556"/>
                <a:gd name="connsiteX5" fmla="*/ 1809750 w 3343275"/>
                <a:gd name="connsiteY5" fmla="*/ 201819 h 387556"/>
                <a:gd name="connsiteX6" fmla="*/ 2095500 w 3343275"/>
                <a:gd name="connsiteY6" fmla="*/ 387556 h 387556"/>
                <a:gd name="connsiteX7" fmla="*/ 2547937 w 3343275"/>
                <a:gd name="connsiteY7" fmla="*/ 201819 h 387556"/>
                <a:gd name="connsiteX8" fmla="*/ 3343275 w 3343275"/>
                <a:gd name="connsiteY8" fmla="*/ 68088 h 387556"/>
                <a:gd name="connsiteX0" fmla="*/ 0 w 3343275"/>
                <a:gd name="connsiteY0" fmla="*/ 94553 h 408878"/>
                <a:gd name="connsiteX1" fmla="*/ 190500 w 3343275"/>
                <a:gd name="connsiteY1" fmla="*/ 165991 h 408878"/>
                <a:gd name="connsiteX2" fmla="*/ 652462 w 3343275"/>
                <a:gd name="connsiteY2" fmla="*/ 165991 h 408878"/>
                <a:gd name="connsiteX3" fmla="*/ 1019175 w 3343275"/>
                <a:gd name="connsiteY3" fmla="*/ 56453 h 408878"/>
                <a:gd name="connsiteX4" fmla="*/ 1395412 w 3343275"/>
                <a:gd name="connsiteY4" fmla="*/ 32641 h 408878"/>
                <a:gd name="connsiteX5" fmla="*/ 1809750 w 3343275"/>
                <a:gd name="connsiteY5" fmla="*/ 223141 h 408878"/>
                <a:gd name="connsiteX6" fmla="*/ 2095500 w 3343275"/>
                <a:gd name="connsiteY6" fmla="*/ 408878 h 408878"/>
                <a:gd name="connsiteX7" fmla="*/ 2547937 w 3343275"/>
                <a:gd name="connsiteY7" fmla="*/ 223141 h 408878"/>
                <a:gd name="connsiteX8" fmla="*/ 2957574 w 3343275"/>
                <a:gd name="connsiteY8" fmla="*/ 2759 h 408878"/>
                <a:gd name="connsiteX9" fmla="*/ 3343275 w 3343275"/>
                <a:gd name="connsiteY9" fmla="*/ 89410 h 408878"/>
                <a:gd name="connsiteX0" fmla="*/ 0 w 3334131"/>
                <a:gd name="connsiteY0" fmla="*/ 93666 h 407991"/>
                <a:gd name="connsiteX1" fmla="*/ 190500 w 3334131"/>
                <a:gd name="connsiteY1" fmla="*/ 165104 h 407991"/>
                <a:gd name="connsiteX2" fmla="*/ 652462 w 3334131"/>
                <a:gd name="connsiteY2" fmla="*/ 165104 h 407991"/>
                <a:gd name="connsiteX3" fmla="*/ 1019175 w 3334131"/>
                <a:gd name="connsiteY3" fmla="*/ 55566 h 407991"/>
                <a:gd name="connsiteX4" fmla="*/ 1395412 w 3334131"/>
                <a:gd name="connsiteY4" fmla="*/ 31754 h 407991"/>
                <a:gd name="connsiteX5" fmla="*/ 1809750 w 3334131"/>
                <a:gd name="connsiteY5" fmla="*/ 222254 h 407991"/>
                <a:gd name="connsiteX6" fmla="*/ 2095500 w 3334131"/>
                <a:gd name="connsiteY6" fmla="*/ 407991 h 407991"/>
                <a:gd name="connsiteX7" fmla="*/ 2547937 w 3334131"/>
                <a:gd name="connsiteY7" fmla="*/ 222254 h 407991"/>
                <a:gd name="connsiteX8" fmla="*/ 2957574 w 3334131"/>
                <a:gd name="connsiteY8" fmla="*/ 1872 h 407991"/>
                <a:gd name="connsiteX9" fmla="*/ 3334131 w 3334131"/>
                <a:gd name="connsiteY9" fmla="*/ 152531 h 407991"/>
                <a:gd name="connsiteX0" fmla="*/ 0 w 2957574"/>
                <a:gd name="connsiteY0" fmla="*/ 91794 h 406119"/>
                <a:gd name="connsiteX1" fmla="*/ 190500 w 2957574"/>
                <a:gd name="connsiteY1" fmla="*/ 163232 h 406119"/>
                <a:gd name="connsiteX2" fmla="*/ 652462 w 2957574"/>
                <a:gd name="connsiteY2" fmla="*/ 163232 h 406119"/>
                <a:gd name="connsiteX3" fmla="*/ 1019175 w 2957574"/>
                <a:gd name="connsiteY3" fmla="*/ 53694 h 406119"/>
                <a:gd name="connsiteX4" fmla="*/ 1395412 w 2957574"/>
                <a:gd name="connsiteY4" fmla="*/ 29882 h 406119"/>
                <a:gd name="connsiteX5" fmla="*/ 1809750 w 2957574"/>
                <a:gd name="connsiteY5" fmla="*/ 220382 h 406119"/>
                <a:gd name="connsiteX6" fmla="*/ 2095500 w 2957574"/>
                <a:gd name="connsiteY6" fmla="*/ 406119 h 406119"/>
                <a:gd name="connsiteX7" fmla="*/ 2547937 w 2957574"/>
                <a:gd name="connsiteY7" fmla="*/ 220382 h 406119"/>
                <a:gd name="connsiteX8" fmla="*/ 2957574 w 2957574"/>
                <a:gd name="connsiteY8" fmla="*/ 0 h 406119"/>
                <a:gd name="connsiteX0" fmla="*/ 0 w 2547937"/>
                <a:gd name="connsiteY0" fmla="*/ 73231 h 387556"/>
                <a:gd name="connsiteX1" fmla="*/ 190500 w 2547937"/>
                <a:gd name="connsiteY1" fmla="*/ 144669 h 387556"/>
                <a:gd name="connsiteX2" fmla="*/ 652462 w 2547937"/>
                <a:gd name="connsiteY2" fmla="*/ 144669 h 387556"/>
                <a:gd name="connsiteX3" fmla="*/ 1019175 w 2547937"/>
                <a:gd name="connsiteY3" fmla="*/ 35131 h 387556"/>
                <a:gd name="connsiteX4" fmla="*/ 1395412 w 2547937"/>
                <a:gd name="connsiteY4" fmla="*/ 11319 h 387556"/>
                <a:gd name="connsiteX5" fmla="*/ 1809750 w 2547937"/>
                <a:gd name="connsiteY5" fmla="*/ 201819 h 387556"/>
                <a:gd name="connsiteX6" fmla="*/ 2095500 w 2547937"/>
                <a:gd name="connsiteY6" fmla="*/ 387556 h 387556"/>
                <a:gd name="connsiteX7" fmla="*/ 2547937 w 2547937"/>
                <a:gd name="connsiteY7" fmla="*/ 201819 h 387556"/>
                <a:gd name="connsiteX0" fmla="*/ 0 w 2095501"/>
                <a:gd name="connsiteY0" fmla="*/ 73231 h 387556"/>
                <a:gd name="connsiteX1" fmla="*/ 190500 w 2095501"/>
                <a:gd name="connsiteY1" fmla="*/ 144669 h 387556"/>
                <a:gd name="connsiteX2" fmla="*/ 652462 w 2095501"/>
                <a:gd name="connsiteY2" fmla="*/ 144669 h 387556"/>
                <a:gd name="connsiteX3" fmla="*/ 1019175 w 2095501"/>
                <a:gd name="connsiteY3" fmla="*/ 35131 h 387556"/>
                <a:gd name="connsiteX4" fmla="*/ 1395412 w 2095501"/>
                <a:gd name="connsiteY4" fmla="*/ 11319 h 387556"/>
                <a:gd name="connsiteX5" fmla="*/ 1809750 w 2095501"/>
                <a:gd name="connsiteY5" fmla="*/ 201819 h 387556"/>
                <a:gd name="connsiteX6" fmla="*/ 2095500 w 2095501"/>
                <a:gd name="connsiteY6" fmla="*/ 387556 h 387556"/>
                <a:gd name="connsiteX0" fmla="*/ 0 w 1809749"/>
                <a:gd name="connsiteY0" fmla="*/ 73231 h 201819"/>
                <a:gd name="connsiteX1" fmla="*/ 190500 w 1809749"/>
                <a:gd name="connsiteY1" fmla="*/ 144669 h 201819"/>
                <a:gd name="connsiteX2" fmla="*/ 652462 w 1809749"/>
                <a:gd name="connsiteY2" fmla="*/ 144669 h 201819"/>
                <a:gd name="connsiteX3" fmla="*/ 1019175 w 1809749"/>
                <a:gd name="connsiteY3" fmla="*/ 35131 h 201819"/>
                <a:gd name="connsiteX4" fmla="*/ 1395412 w 1809749"/>
                <a:gd name="connsiteY4" fmla="*/ 11319 h 201819"/>
                <a:gd name="connsiteX5" fmla="*/ 1809750 w 1809749"/>
                <a:gd name="connsiteY5" fmla="*/ 201819 h 20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49" h="201819">
                  <a:moveTo>
                    <a:pt x="0" y="73231"/>
                  </a:moveTo>
                  <a:cubicBezTo>
                    <a:pt x="40878" y="102997"/>
                    <a:pt x="81756" y="132763"/>
                    <a:pt x="190500" y="144669"/>
                  </a:cubicBezTo>
                  <a:cubicBezTo>
                    <a:pt x="299244" y="156575"/>
                    <a:pt x="514350" y="162925"/>
                    <a:pt x="652462" y="144669"/>
                  </a:cubicBezTo>
                  <a:cubicBezTo>
                    <a:pt x="790575" y="126413"/>
                    <a:pt x="895350" y="57356"/>
                    <a:pt x="1019175" y="35131"/>
                  </a:cubicBezTo>
                  <a:cubicBezTo>
                    <a:pt x="1143000" y="12906"/>
                    <a:pt x="1263650" y="-16462"/>
                    <a:pt x="1395412" y="11319"/>
                  </a:cubicBezTo>
                  <a:cubicBezTo>
                    <a:pt x="1527175" y="39100"/>
                    <a:pt x="1693069" y="139113"/>
                    <a:pt x="1809750" y="20181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Oval 83"/>
            <p:cNvSpPr/>
            <p:nvPr/>
          </p:nvSpPr>
          <p:spPr>
            <a:xfrm rot="956910">
              <a:off x="5709313" y="5261779"/>
              <a:ext cx="533326" cy="450388"/>
            </a:xfrm>
            <a:custGeom>
              <a:avLst/>
              <a:gdLst>
                <a:gd name="connsiteX0" fmla="*/ 0 w 519929"/>
                <a:gd name="connsiteY0" fmla="*/ 223086 h 446172"/>
                <a:gd name="connsiteX1" fmla="*/ 259965 w 519929"/>
                <a:gd name="connsiteY1" fmla="*/ 0 h 446172"/>
                <a:gd name="connsiteX2" fmla="*/ 519930 w 519929"/>
                <a:gd name="connsiteY2" fmla="*/ 223086 h 446172"/>
                <a:gd name="connsiteX3" fmla="*/ 259965 w 519929"/>
                <a:gd name="connsiteY3" fmla="*/ 446172 h 446172"/>
                <a:gd name="connsiteX4" fmla="*/ 0 w 519929"/>
                <a:gd name="connsiteY4" fmla="*/ 223086 h 446172"/>
                <a:gd name="connsiteX0" fmla="*/ 0 w 525280"/>
                <a:gd name="connsiteY0" fmla="*/ 223086 h 448041"/>
                <a:gd name="connsiteX1" fmla="*/ 259965 w 525280"/>
                <a:gd name="connsiteY1" fmla="*/ 0 h 448041"/>
                <a:gd name="connsiteX2" fmla="*/ 519930 w 525280"/>
                <a:gd name="connsiteY2" fmla="*/ 223086 h 448041"/>
                <a:gd name="connsiteX3" fmla="*/ 399497 w 525280"/>
                <a:gd name="connsiteY3" fmla="*/ 324194 h 448041"/>
                <a:gd name="connsiteX4" fmla="*/ 259965 w 525280"/>
                <a:gd name="connsiteY4" fmla="*/ 446172 h 448041"/>
                <a:gd name="connsiteX5" fmla="*/ 0 w 525280"/>
                <a:gd name="connsiteY5" fmla="*/ 223086 h 448041"/>
                <a:gd name="connsiteX0" fmla="*/ 2396 w 527676"/>
                <a:gd name="connsiteY0" fmla="*/ 229747 h 454702"/>
                <a:gd name="connsiteX1" fmla="*/ 140206 w 527676"/>
                <a:gd name="connsiteY1" fmla="*/ 73777 h 454702"/>
                <a:gd name="connsiteX2" fmla="*/ 262361 w 527676"/>
                <a:gd name="connsiteY2" fmla="*/ 6661 h 454702"/>
                <a:gd name="connsiteX3" fmla="*/ 522326 w 527676"/>
                <a:gd name="connsiteY3" fmla="*/ 229747 h 454702"/>
                <a:gd name="connsiteX4" fmla="*/ 401893 w 527676"/>
                <a:gd name="connsiteY4" fmla="*/ 330855 h 454702"/>
                <a:gd name="connsiteX5" fmla="*/ 262361 w 527676"/>
                <a:gd name="connsiteY5" fmla="*/ 452833 h 454702"/>
                <a:gd name="connsiteX6" fmla="*/ 2396 w 527676"/>
                <a:gd name="connsiteY6" fmla="*/ 229747 h 454702"/>
                <a:gd name="connsiteX0" fmla="*/ 2396 w 522347"/>
                <a:gd name="connsiteY0" fmla="*/ 225247 h 450202"/>
                <a:gd name="connsiteX1" fmla="*/ 140206 w 522347"/>
                <a:gd name="connsiteY1" fmla="*/ 69277 h 450202"/>
                <a:gd name="connsiteX2" fmla="*/ 262361 w 522347"/>
                <a:gd name="connsiteY2" fmla="*/ 2161 h 450202"/>
                <a:gd name="connsiteX3" fmla="*/ 462714 w 522347"/>
                <a:gd name="connsiteY3" fmla="*/ 36549 h 450202"/>
                <a:gd name="connsiteX4" fmla="*/ 522326 w 522347"/>
                <a:gd name="connsiteY4" fmla="*/ 225247 h 450202"/>
                <a:gd name="connsiteX5" fmla="*/ 401893 w 522347"/>
                <a:gd name="connsiteY5" fmla="*/ 326355 h 450202"/>
                <a:gd name="connsiteX6" fmla="*/ 262361 w 522347"/>
                <a:gd name="connsiteY6" fmla="*/ 448333 h 450202"/>
                <a:gd name="connsiteX7" fmla="*/ 2396 w 522347"/>
                <a:gd name="connsiteY7" fmla="*/ 225247 h 450202"/>
                <a:gd name="connsiteX0" fmla="*/ 13375 w 533326"/>
                <a:gd name="connsiteY0" fmla="*/ 225247 h 450387"/>
                <a:gd name="connsiteX1" fmla="*/ 151185 w 533326"/>
                <a:gd name="connsiteY1" fmla="*/ 69277 h 450387"/>
                <a:gd name="connsiteX2" fmla="*/ 273340 w 533326"/>
                <a:gd name="connsiteY2" fmla="*/ 2161 h 450387"/>
                <a:gd name="connsiteX3" fmla="*/ 473693 w 533326"/>
                <a:gd name="connsiteY3" fmla="*/ 36549 h 450387"/>
                <a:gd name="connsiteX4" fmla="*/ 533305 w 533326"/>
                <a:gd name="connsiteY4" fmla="*/ 225247 h 450387"/>
                <a:gd name="connsiteX5" fmla="*/ 412872 w 533326"/>
                <a:gd name="connsiteY5" fmla="*/ 326355 h 450387"/>
                <a:gd name="connsiteX6" fmla="*/ 273340 w 533326"/>
                <a:gd name="connsiteY6" fmla="*/ 448333 h 450387"/>
                <a:gd name="connsiteX7" fmla="*/ 34759 w 533326"/>
                <a:gd name="connsiteY7" fmla="*/ 389830 h 450387"/>
                <a:gd name="connsiteX8" fmla="*/ 13375 w 533326"/>
                <a:gd name="connsiteY8" fmla="*/ 225247 h 45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326" h="450387">
                  <a:moveTo>
                    <a:pt x="13375" y="225247"/>
                  </a:moveTo>
                  <a:cubicBezTo>
                    <a:pt x="32779" y="171822"/>
                    <a:pt x="107858" y="106458"/>
                    <a:pt x="151185" y="69277"/>
                  </a:cubicBezTo>
                  <a:cubicBezTo>
                    <a:pt x="194512" y="32096"/>
                    <a:pt x="219589" y="7616"/>
                    <a:pt x="273340" y="2161"/>
                  </a:cubicBezTo>
                  <a:cubicBezTo>
                    <a:pt x="327091" y="-3294"/>
                    <a:pt x="430366" y="-632"/>
                    <a:pt x="473693" y="36549"/>
                  </a:cubicBezTo>
                  <a:cubicBezTo>
                    <a:pt x="517020" y="73730"/>
                    <a:pt x="531776" y="185233"/>
                    <a:pt x="533305" y="225247"/>
                  </a:cubicBezTo>
                  <a:cubicBezTo>
                    <a:pt x="534834" y="265261"/>
                    <a:pt x="456199" y="289174"/>
                    <a:pt x="412872" y="326355"/>
                  </a:cubicBezTo>
                  <a:cubicBezTo>
                    <a:pt x="369545" y="363536"/>
                    <a:pt x="336359" y="437754"/>
                    <a:pt x="273340" y="448333"/>
                  </a:cubicBezTo>
                  <a:cubicBezTo>
                    <a:pt x="210321" y="458912"/>
                    <a:pt x="78086" y="427011"/>
                    <a:pt x="34759" y="389830"/>
                  </a:cubicBezTo>
                  <a:cubicBezTo>
                    <a:pt x="-8568" y="352649"/>
                    <a:pt x="-6029" y="278672"/>
                    <a:pt x="13375" y="225247"/>
                  </a:cubicBezTo>
                  <a:close/>
                </a:path>
              </a:pathLst>
            </a:custGeom>
            <a:noFill/>
            <a:ln w="25400">
              <a:solidFill>
                <a:srgbClr val="8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Freeform 262"/>
            <p:cNvSpPr>
              <a:spLocks noChangeAspect="1"/>
            </p:cNvSpPr>
            <p:nvPr/>
          </p:nvSpPr>
          <p:spPr>
            <a:xfrm rot="956910">
              <a:off x="5077771" y="5979439"/>
              <a:ext cx="577555" cy="582414"/>
            </a:xfrm>
            <a:custGeom>
              <a:avLst/>
              <a:gdLst>
                <a:gd name="connsiteX0" fmla="*/ 259793 w 288417"/>
                <a:gd name="connsiteY0" fmla="*/ 24111 h 290842"/>
                <a:gd name="connsiteX1" fmla="*/ 166924 w 288417"/>
                <a:gd name="connsiteY1" fmla="*/ 24111 h 290842"/>
                <a:gd name="connsiteX2" fmla="*/ 71674 w 288417"/>
                <a:gd name="connsiteY2" fmla="*/ 299 h 290842"/>
                <a:gd name="connsiteX3" fmla="*/ 55005 w 288417"/>
                <a:gd name="connsiteY3" fmla="*/ 43161 h 290842"/>
                <a:gd name="connsiteX4" fmla="*/ 4999 w 288417"/>
                <a:gd name="connsiteY4" fmla="*/ 74118 h 290842"/>
                <a:gd name="connsiteX5" fmla="*/ 4999 w 288417"/>
                <a:gd name="connsiteY5" fmla="*/ 155080 h 290842"/>
                <a:gd name="connsiteX6" fmla="*/ 33574 w 288417"/>
                <a:gd name="connsiteY6" fmla="*/ 250330 h 290842"/>
                <a:gd name="connsiteX7" fmla="*/ 64530 w 288417"/>
                <a:gd name="connsiteY7" fmla="*/ 290811 h 290842"/>
                <a:gd name="connsiteX8" fmla="*/ 152636 w 288417"/>
                <a:gd name="connsiteY8" fmla="*/ 257474 h 290842"/>
                <a:gd name="connsiteX9" fmla="*/ 243124 w 288417"/>
                <a:gd name="connsiteY9" fmla="*/ 281286 h 290842"/>
                <a:gd name="connsiteX10" fmla="*/ 276461 w 288417"/>
                <a:gd name="connsiteY10" fmla="*/ 221755 h 290842"/>
                <a:gd name="connsiteX11" fmla="*/ 266936 w 288417"/>
                <a:gd name="connsiteY11" fmla="*/ 166986 h 290842"/>
                <a:gd name="connsiteX12" fmla="*/ 288368 w 288417"/>
                <a:gd name="connsiteY12" fmla="*/ 78880 h 290842"/>
                <a:gd name="connsiteX13" fmla="*/ 259793 w 288417"/>
                <a:gd name="connsiteY13" fmla="*/ 24111 h 29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417" h="290842">
                  <a:moveTo>
                    <a:pt x="259793" y="24111"/>
                  </a:moveTo>
                  <a:cubicBezTo>
                    <a:pt x="239552" y="14983"/>
                    <a:pt x="198277" y="28080"/>
                    <a:pt x="166924" y="24111"/>
                  </a:cubicBezTo>
                  <a:cubicBezTo>
                    <a:pt x="135571" y="20142"/>
                    <a:pt x="90327" y="-2876"/>
                    <a:pt x="71674" y="299"/>
                  </a:cubicBezTo>
                  <a:cubicBezTo>
                    <a:pt x="53021" y="3474"/>
                    <a:pt x="66117" y="30858"/>
                    <a:pt x="55005" y="43161"/>
                  </a:cubicBezTo>
                  <a:cubicBezTo>
                    <a:pt x="43893" y="55464"/>
                    <a:pt x="13333" y="55465"/>
                    <a:pt x="4999" y="74118"/>
                  </a:cubicBezTo>
                  <a:cubicBezTo>
                    <a:pt x="-3335" y="92771"/>
                    <a:pt x="237" y="125711"/>
                    <a:pt x="4999" y="155080"/>
                  </a:cubicBezTo>
                  <a:cubicBezTo>
                    <a:pt x="9761" y="184449"/>
                    <a:pt x="23652" y="227708"/>
                    <a:pt x="33574" y="250330"/>
                  </a:cubicBezTo>
                  <a:cubicBezTo>
                    <a:pt x="43496" y="272952"/>
                    <a:pt x="44686" y="289620"/>
                    <a:pt x="64530" y="290811"/>
                  </a:cubicBezTo>
                  <a:cubicBezTo>
                    <a:pt x="84374" y="292002"/>
                    <a:pt x="122870" y="259061"/>
                    <a:pt x="152636" y="257474"/>
                  </a:cubicBezTo>
                  <a:cubicBezTo>
                    <a:pt x="182402" y="255887"/>
                    <a:pt x="222486" y="287239"/>
                    <a:pt x="243124" y="281286"/>
                  </a:cubicBezTo>
                  <a:cubicBezTo>
                    <a:pt x="263762" y="275333"/>
                    <a:pt x="272492" y="240805"/>
                    <a:pt x="276461" y="221755"/>
                  </a:cubicBezTo>
                  <a:cubicBezTo>
                    <a:pt x="280430" y="202705"/>
                    <a:pt x="264952" y="190799"/>
                    <a:pt x="266936" y="166986"/>
                  </a:cubicBezTo>
                  <a:cubicBezTo>
                    <a:pt x="268921" y="143174"/>
                    <a:pt x="289558" y="100708"/>
                    <a:pt x="288368" y="78880"/>
                  </a:cubicBezTo>
                  <a:cubicBezTo>
                    <a:pt x="287178" y="57052"/>
                    <a:pt x="280034" y="33239"/>
                    <a:pt x="259793" y="24111"/>
                  </a:cubicBezTo>
                  <a:close/>
                </a:path>
              </a:pathLst>
            </a:custGeom>
            <a:noFill/>
            <a:ln w="25400">
              <a:solidFill>
                <a:srgbClr val="8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1" name="Oval 83"/>
          <p:cNvSpPr/>
          <p:nvPr/>
        </p:nvSpPr>
        <p:spPr>
          <a:xfrm rot="13117243">
            <a:off x="2221057" y="6169160"/>
            <a:ext cx="319996" cy="270232"/>
          </a:xfrm>
          <a:custGeom>
            <a:avLst/>
            <a:gdLst>
              <a:gd name="connsiteX0" fmla="*/ 0 w 519929"/>
              <a:gd name="connsiteY0" fmla="*/ 223086 h 446172"/>
              <a:gd name="connsiteX1" fmla="*/ 259965 w 519929"/>
              <a:gd name="connsiteY1" fmla="*/ 0 h 446172"/>
              <a:gd name="connsiteX2" fmla="*/ 519930 w 519929"/>
              <a:gd name="connsiteY2" fmla="*/ 223086 h 446172"/>
              <a:gd name="connsiteX3" fmla="*/ 259965 w 519929"/>
              <a:gd name="connsiteY3" fmla="*/ 446172 h 446172"/>
              <a:gd name="connsiteX4" fmla="*/ 0 w 519929"/>
              <a:gd name="connsiteY4" fmla="*/ 223086 h 446172"/>
              <a:gd name="connsiteX0" fmla="*/ 0 w 525280"/>
              <a:gd name="connsiteY0" fmla="*/ 223086 h 448041"/>
              <a:gd name="connsiteX1" fmla="*/ 259965 w 525280"/>
              <a:gd name="connsiteY1" fmla="*/ 0 h 448041"/>
              <a:gd name="connsiteX2" fmla="*/ 519930 w 525280"/>
              <a:gd name="connsiteY2" fmla="*/ 223086 h 448041"/>
              <a:gd name="connsiteX3" fmla="*/ 399497 w 525280"/>
              <a:gd name="connsiteY3" fmla="*/ 324194 h 448041"/>
              <a:gd name="connsiteX4" fmla="*/ 259965 w 525280"/>
              <a:gd name="connsiteY4" fmla="*/ 446172 h 448041"/>
              <a:gd name="connsiteX5" fmla="*/ 0 w 525280"/>
              <a:gd name="connsiteY5" fmla="*/ 223086 h 448041"/>
              <a:gd name="connsiteX0" fmla="*/ 2396 w 527676"/>
              <a:gd name="connsiteY0" fmla="*/ 229747 h 454702"/>
              <a:gd name="connsiteX1" fmla="*/ 140206 w 527676"/>
              <a:gd name="connsiteY1" fmla="*/ 73777 h 454702"/>
              <a:gd name="connsiteX2" fmla="*/ 262361 w 527676"/>
              <a:gd name="connsiteY2" fmla="*/ 6661 h 454702"/>
              <a:gd name="connsiteX3" fmla="*/ 522326 w 527676"/>
              <a:gd name="connsiteY3" fmla="*/ 229747 h 454702"/>
              <a:gd name="connsiteX4" fmla="*/ 401893 w 527676"/>
              <a:gd name="connsiteY4" fmla="*/ 330855 h 454702"/>
              <a:gd name="connsiteX5" fmla="*/ 262361 w 527676"/>
              <a:gd name="connsiteY5" fmla="*/ 452833 h 454702"/>
              <a:gd name="connsiteX6" fmla="*/ 2396 w 527676"/>
              <a:gd name="connsiteY6" fmla="*/ 229747 h 454702"/>
              <a:gd name="connsiteX0" fmla="*/ 2396 w 522347"/>
              <a:gd name="connsiteY0" fmla="*/ 225247 h 450202"/>
              <a:gd name="connsiteX1" fmla="*/ 140206 w 522347"/>
              <a:gd name="connsiteY1" fmla="*/ 69277 h 450202"/>
              <a:gd name="connsiteX2" fmla="*/ 262361 w 522347"/>
              <a:gd name="connsiteY2" fmla="*/ 2161 h 450202"/>
              <a:gd name="connsiteX3" fmla="*/ 462714 w 522347"/>
              <a:gd name="connsiteY3" fmla="*/ 36549 h 450202"/>
              <a:gd name="connsiteX4" fmla="*/ 522326 w 522347"/>
              <a:gd name="connsiteY4" fmla="*/ 225247 h 450202"/>
              <a:gd name="connsiteX5" fmla="*/ 401893 w 522347"/>
              <a:gd name="connsiteY5" fmla="*/ 326355 h 450202"/>
              <a:gd name="connsiteX6" fmla="*/ 262361 w 522347"/>
              <a:gd name="connsiteY6" fmla="*/ 448333 h 450202"/>
              <a:gd name="connsiteX7" fmla="*/ 2396 w 522347"/>
              <a:gd name="connsiteY7" fmla="*/ 225247 h 450202"/>
              <a:gd name="connsiteX0" fmla="*/ 13375 w 533326"/>
              <a:gd name="connsiteY0" fmla="*/ 225247 h 450387"/>
              <a:gd name="connsiteX1" fmla="*/ 151185 w 533326"/>
              <a:gd name="connsiteY1" fmla="*/ 69277 h 450387"/>
              <a:gd name="connsiteX2" fmla="*/ 273340 w 533326"/>
              <a:gd name="connsiteY2" fmla="*/ 2161 h 450387"/>
              <a:gd name="connsiteX3" fmla="*/ 473693 w 533326"/>
              <a:gd name="connsiteY3" fmla="*/ 36549 h 450387"/>
              <a:gd name="connsiteX4" fmla="*/ 533305 w 533326"/>
              <a:gd name="connsiteY4" fmla="*/ 225247 h 450387"/>
              <a:gd name="connsiteX5" fmla="*/ 412872 w 533326"/>
              <a:gd name="connsiteY5" fmla="*/ 326355 h 450387"/>
              <a:gd name="connsiteX6" fmla="*/ 273340 w 533326"/>
              <a:gd name="connsiteY6" fmla="*/ 448333 h 450387"/>
              <a:gd name="connsiteX7" fmla="*/ 34759 w 533326"/>
              <a:gd name="connsiteY7" fmla="*/ 389830 h 450387"/>
              <a:gd name="connsiteX8" fmla="*/ 13375 w 533326"/>
              <a:gd name="connsiteY8" fmla="*/ 225247 h 45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326" h="450387">
                <a:moveTo>
                  <a:pt x="13375" y="225247"/>
                </a:moveTo>
                <a:cubicBezTo>
                  <a:pt x="32779" y="171822"/>
                  <a:pt x="107858" y="106458"/>
                  <a:pt x="151185" y="69277"/>
                </a:cubicBezTo>
                <a:cubicBezTo>
                  <a:pt x="194512" y="32096"/>
                  <a:pt x="219589" y="7616"/>
                  <a:pt x="273340" y="2161"/>
                </a:cubicBezTo>
                <a:cubicBezTo>
                  <a:pt x="327091" y="-3294"/>
                  <a:pt x="430366" y="-632"/>
                  <a:pt x="473693" y="36549"/>
                </a:cubicBezTo>
                <a:cubicBezTo>
                  <a:pt x="517020" y="73730"/>
                  <a:pt x="531776" y="185233"/>
                  <a:pt x="533305" y="225247"/>
                </a:cubicBezTo>
                <a:cubicBezTo>
                  <a:pt x="534834" y="265261"/>
                  <a:pt x="456199" y="289174"/>
                  <a:pt x="412872" y="326355"/>
                </a:cubicBezTo>
                <a:cubicBezTo>
                  <a:pt x="369545" y="363536"/>
                  <a:pt x="336359" y="437754"/>
                  <a:pt x="273340" y="448333"/>
                </a:cubicBezTo>
                <a:cubicBezTo>
                  <a:pt x="210321" y="458912"/>
                  <a:pt x="78086" y="427011"/>
                  <a:pt x="34759" y="389830"/>
                </a:cubicBezTo>
                <a:cubicBezTo>
                  <a:pt x="-8568" y="352649"/>
                  <a:pt x="-6029" y="278672"/>
                  <a:pt x="13375" y="225247"/>
                </a:cubicBezTo>
                <a:close/>
              </a:path>
            </a:pathLst>
          </a:custGeom>
          <a:noFill/>
          <a:ln w="19050"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9" name="Group 228"/>
          <p:cNvGrpSpPr/>
          <p:nvPr/>
        </p:nvGrpSpPr>
        <p:grpSpPr>
          <a:xfrm>
            <a:off x="2514939" y="5970452"/>
            <a:ext cx="1266894" cy="391512"/>
            <a:chOff x="7128149" y="2913896"/>
            <a:chExt cx="1266894" cy="391512"/>
          </a:xfrm>
        </p:grpSpPr>
        <p:grpSp>
          <p:nvGrpSpPr>
            <p:cNvPr id="230" name="Group 229"/>
            <p:cNvGrpSpPr/>
            <p:nvPr/>
          </p:nvGrpSpPr>
          <p:grpSpPr>
            <a:xfrm>
              <a:off x="7482412" y="2936076"/>
              <a:ext cx="912631" cy="369332"/>
              <a:chOff x="7504196" y="2935387"/>
              <a:chExt cx="912631" cy="369332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7558088" y="3063850"/>
                <a:ext cx="676219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7504196" y="2935387"/>
                <a:ext cx="91263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A/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3-187</a:t>
                </a: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32" name="Group 231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36" name="Freeform 235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3" name="Group 232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34" name="Block Arc 233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" name="Block Arc 234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288" name="Freeform 287"/>
          <p:cNvSpPr/>
          <p:nvPr/>
        </p:nvSpPr>
        <p:spPr>
          <a:xfrm>
            <a:off x="2449841" y="4422570"/>
            <a:ext cx="1037783" cy="608626"/>
          </a:xfrm>
          <a:custGeom>
            <a:avLst/>
            <a:gdLst>
              <a:gd name="connsiteX0" fmla="*/ 0 w 1621536"/>
              <a:gd name="connsiteY0" fmla="*/ 0 h 950976"/>
              <a:gd name="connsiteX1" fmla="*/ 914400 w 1621536"/>
              <a:gd name="connsiteY1" fmla="*/ 950976 h 950976"/>
              <a:gd name="connsiteX2" fmla="*/ 1621536 w 1621536"/>
              <a:gd name="connsiteY2" fmla="*/ 914400 h 95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1536" h="950976">
                <a:moveTo>
                  <a:pt x="0" y="0"/>
                </a:moveTo>
                <a:lnTo>
                  <a:pt x="914400" y="950976"/>
                </a:lnTo>
                <a:lnTo>
                  <a:pt x="1621536" y="914400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481263" y="2454442"/>
            <a:ext cx="1973179" cy="1973179"/>
          </a:xfrm>
          <a:custGeom>
            <a:avLst/>
            <a:gdLst>
              <a:gd name="connsiteX0" fmla="*/ 0 w 1973179"/>
              <a:gd name="connsiteY0" fmla="*/ 0 h 1973179"/>
              <a:gd name="connsiteX1" fmla="*/ 565484 w 1973179"/>
              <a:gd name="connsiteY1" fmla="*/ 216569 h 1973179"/>
              <a:gd name="connsiteX2" fmla="*/ 1191126 w 1973179"/>
              <a:gd name="connsiteY2" fmla="*/ 770021 h 1973179"/>
              <a:gd name="connsiteX3" fmla="*/ 1431758 w 1973179"/>
              <a:gd name="connsiteY3" fmla="*/ 986590 h 1973179"/>
              <a:gd name="connsiteX4" fmla="*/ 1528011 w 1973179"/>
              <a:gd name="connsiteY4" fmla="*/ 1118937 h 1973179"/>
              <a:gd name="connsiteX5" fmla="*/ 1768642 w 1973179"/>
              <a:gd name="connsiteY5" fmla="*/ 1479884 h 1973179"/>
              <a:gd name="connsiteX6" fmla="*/ 1804737 w 1973179"/>
              <a:gd name="connsiteY6" fmla="*/ 1696453 h 1973179"/>
              <a:gd name="connsiteX7" fmla="*/ 1973179 w 1973179"/>
              <a:gd name="connsiteY7" fmla="*/ 1973179 h 197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179" h="1973179">
                <a:moveTo>
                  <a:pt x="0" y="0"/>
                </a:moveTo>
                <a:cubicBezTo>
                  <a:pt x="183481" y="44116"/>
                  <a:pt x="366963" y="88232"/>
                  <a:pt x="565484" y="216569"/>
                </a:cubicBezTo>
                <a:cubicBezTo>
                  <a:pt x="764005" y="344906"/>
                  <a:pt x="1046747" y="641684"/>
                  <a:pt x="1191126" y="770021"/>
                </a:cubicBezTo>
                <a:cubicBezTo>
                  <a:pt x="1335505" y="898358"/>
                  <a:pt x="1375611" y="928437"/>
                  <a:pt x="1431758" y="986590"/>
                </a:cubicBezTo>
                <a:cubicBezTo>
                  <a:pt x="1487905" y="1044743"/>
                  <a:pt x="1471864" y="1036721"/>
                  <a:pt x="1528011" y="1118937"/>
                </a:cubicBezTo>
                <a:cubicBezTo>
                  <a:pt x="1584158" y="1201153"/>
                  <a:pt x="1722521" y="1383631"/>
                  <a:pt x="1768642" y="1479884"/>
                </a:cubicBezTo>
                <a:cubicBezTo>
                  <a:pt x="1814763" y="1576137"/>
                  <a:pt x="1770648" y="1614237"/>
                  <a:pt x="1804737" y="1696453"/>
                </a:cubicBezTo>
                <a:cubicBezTo>
                  <a:pt x="1838826" y="1778669"/>
                  <a:pt x="1906002" y="1875924"/>
                  <a:pt x="1973179" y="1973179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TextBox 293"/>
          <p:cNvSpPr txBox="1"/>
          <p:nvPr/>
        </p:nvSpPr>
        <p:spPr>
          <a:xfrm>
            <a:off x="3955368" y="5772889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900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Oval 56"/>
          <p:cNvSpPr>
            <a:spLocks noChangeAspect="1"/>
          </p:cNvSpPr>
          <p:nvPr/>
        </p:nvSpPr>
        <p:spPr>
          <a:xfrm>
            <a:off x="4115296" y="6074592"/>
            <a:ext cx="54932" cy="547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 rot="3221186">
            <a:off x="3892218" y="3763258"/>
            <a:ext cx="9826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81730" y="3814616"/>
            <a:ext cx="2335758" cy="3916974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TextBox 208"/>
          <p:cNvSpPr txBox="1"/>
          <p:nvPr/>
        </p:nvSpPr>
        <p:spPr>
          <a:xfrm>
            <a:off x="24822" y="3890236"/>
            <a:ext cx="2399194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68275" indent="-168275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1025: Alpha &amp; Delta Attack</a:t>
            </a:r>
          </a:p>
        </p:txBody>
      </p:sp>
      <p:sp>
        <p:nvSpPr>
          <p:cNvPr id="287" name="Oval 286"/>
          <p:cNvSpPr/>
          <p:nvPr/>
        </p:nvSpPr>
        <p:spPr>
          <a:xfrm rot="13701354">
            <a:off x="3896082" y="41769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Freeform 285"/>
          <p:cNvSpPr/>
          <p:nvPr/>
        </p:nvSpPr>
        <p:spPr>
          <a:xfrm rot="19034022" flipH="1">
            <a:off x="4104200" y="3926698"/>
            <a:ext cx="148235" cy="608895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Freeform 288"/>
          <p:cNvSpPr/>
          <p:nvPr/>
        </p:nvSpPr>
        <p:spPr>
          <a:xfrm rot="16639580" flipH="1">
            <a:off x="3307007" y="5924572"/>
            <a:ext cx="127508" cy="837623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  <a:gd name="connsiteX0" fmla="*/ 4 w 4865"/>
              <a:gd name="connsiteY0" fmla="*/ 0 h 10000"/>
              <a:gd name="connsiteX1" fmla="*/ 4827 w 4865"/>
              <a:gd name="connsiteY1" fmla="*/ 3709 h 10000"/>
              <a:gd name="connsiteX2" fmla="*/ 4 w 4865"/>
              <a:gd name="connsiteY2" fmla="*/ 10000 h 10000"/>
              <a:gd name="connsiteX0" fmla="*/ 14 w 6109"/>
              <a:gd name="connsiteY0" fmla="*/ 0 h 10000"/>
              <a:gd name="connsiteX1" fmla="*/ 5991 w 6109"/>
              <a:gd name="connsiteY1" fmla="*/ 3649 h 10000"/>
              <a:gd name="connsiteX2" fmla="*/ 14 w 6109"/>
              <a:gd name="connsiteY2" fmla="*/ 10000 h 10000"/>
              <a:gd name="connsiteX0" fmla="*/ 8146 w 17954"/>
              <a:gd name="connsiteY0" fmla="*/ 0 h 10000"/>
              <a:gd name="connsiteX1" fmla="*/ 17930 w 17954"/>
              <a:gd name="connsiteY1" fmla="*/ 3649 h 10000"/>
              <a:gd name="connsiteX2" fmla="*/ 180 w 17954"/>
              <a:gd name="connsiteY2" fmla="*/ 7133 h 10000"/>
              <a:gd name="connsiteX3" fmla="*/ 8146 w 17954"/>
              <a:gd name="connsiteY3" fmla="*/ 10000 h 10000"/>
              <a:gd name="connsiteX0" fmla="*/ 8286 w 18094"/>
              <a:gd name="connsiteY0" fmla="*/ 0 h 8403"/>
              <a:gd name="connsiteX1" fmla="*/ 18070 w 18094"/>
              <a:gd name="connsiteY1" fmla="*/ 3649 h 8403"/>
              <a:gd name="connsiteX2" fmla="*/ 320 w 18094"/>
              <a:gd name="connsiteY2" fmla="*/ 7133 h 8403"/>
              <a:gd name="connsiteX3" fmla="*/ 3460 w 18094"/>
              <a:gd name="connsiteY3" fmla="*/ 8403 h 8403"/>
              <a:gd name="connsiteX0" fmla="*/ 4594 w 10015"/>
              <a:gd name="connsiteY0" fmla="*/ 0 h 10326"/>
              <a:gd name="connsiteX1" fmla="*/ 10002 w 10015"/>
              <a:gd name="connsiteY1" fmla="*/ 4342 h 10326"/>
              <a:gd name="connsiteX2" fmla="*/ 192 w 10015"/>
              <a:gd name="connsiteY2" fmla="*/ 8489 h 10326"/>
              <a:gd name="connsiteX3" fmla="*/ 1660 w 10015"/>
              <a:gd name="connsiteY3" fmla="*/ 10326 h 10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15" h="10326">
                <a:moveTo>
                  <a:pt x="4594" y="0"/>
                </a:moveTo>
                <a:cubicBezTo>
                  <a:pt x="4260" y="1654"/>
                  <a:pt x="10337" y="2688"/>
                  <a:pt x="10002" y="4342"/>
                </a:cubicBezTo>
                <a:cubicBezTo>
                  <a:pt x="10208" y="5777"/>
                  <a:pt x="1093" y="7230"/>
                  <a:pt x="192" y="8489"/>
                </a:cubicBezTo>
                <a:cubicBezTo>
                  <a:pt x="-710" y="9748"/>
                  <a:pt x="1866" y="9776"/>
                  <a:pt x="1660" y="10326"/>
                </a:cubicBez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TextBox 300"/>
          <p:cNvSpPr txBox="1"/>
          <p:nvPr/>
        </p:nvSpPr>
        <p:spPr>
          <a:xfrm>
            <a:off x="80242" y="5179420"/>
            <a:ext cx="2360870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Triumph of Victory </a:t>
            </a:r>
          </a:p>
        </p:txBody>
      </p:sp>
      <p:grpSp>
        <p:nvGrpSpPr>
          <p:cNvPr id="82" name="Group 81"/>
          <p:cNvGrpSpPr/>
          <p:nvPr/>
        </p:nvGrpSpPr>
        <p:grpSpPr>
          <a:xfrm>
            <a:off x="227679" y="4354218"/>
            <a:ext cx="4195492" cy="2420498"/>
            <a:chOff x="227679" y="4354218"/>
            <a:chExt cx="4195492" cy="2420498"/>
          </a:xfrm>
        </p:grpSpPr>
        <p:sp>
          <p:nvSpPr>
            <p:cNvPr id="303" name="TextBox 302"/>
            <p:cNvSpPr txBox="1"/>
            <p:nvPr/>
          </p:nvSpPr>
          <p:spPr>
            <a:xfrm>
              <a:off x="227679" y="4354218"/>
              <a:ext cx="106927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Courier New" panose="02070309020205020404" pitchFamily="49" charset="0"/>
                <a:buChar char="o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Alpha</a:t>
              </a:r>
            </a:p>
          </p:txBody>
        </p:sp>
        <p:grpSp>
          <p:nvGrpSpPr>
            <p:cNvPr id="81" name="Group 80"/>
            <p:cNvGrpSpPr/>
            <p:nvPr/>
          </p:nvGrpSpPr>
          <p:grpSpPr>
            <a:xfrm>
              <a:off x="3976176" y="5844723"/>
              <a:ext cx="446995" cy="929993"/>
              <a:chOff x="3976176" y="5844723"/>
              <a:chExt cx="446995" cy="929993"/>
            </a:xfrm>
          </p:grpSpPr>
          <p:sp>
            <p:nvSpPr>
              <p:cNvPr id="246" name="Freeform 245"/>
              <p:cNvSpPr/>
              <p:nvPr/>
            </p:nvSpPr>
            <p:spPr>
              <a:xfrm rot="18779501">
                <a:off x="3896682" y="6248227"/>
                <a:ext cx="696791" cy="356187"/>
              </a:xfrm>
              <a:custGeom>
                <a:avLst/>
                <a:gdLst>
                  <a:gd name="connsiteX0" fmla="*/ 0 w 453390"/>
                  <a:gd name="connsiteY0" fmla="*/ 0 h 274320"/>
                  <a:gd name="connsiteX1" fmla="*/ 160020 w 453390"/>
                  <a:gd name="connsiteY1" fmla="*/ 125730 h 274320"/>
                  <a:gd name="connsiteX2" fmla="*/ 381000 w 453390"/>
                  <a:gd name="connsiteY2" fmla="*/ 236220 h 274320"/>
                  <a:gd name="connsiteX3" fmla="*/ 453390 w 453390"/>
                  <a:gd name="connsiteY3" fmla="*/ 274320 h 274320"/>
                  <a:gd name="connsiteX0" fmla="*/ 0 w 784773"/>
                  <a:gd name="connsiteY0" fmla="*/ 0 h 320889"/>
                  <a:gd name="connsiteX1" fmla="*/ 160020 w 784773"/>
                  <a:gd name="connsiteY1" fmla="*/ 125730 h 320889"/>
                  <a:gd name="connsiteX2" fmla="*/ 381000 w 784773"/>
                  <a:gd name="connsiteY2" fmla="*/ 236220 h 320889"/>
                  <a:gd name="connsiteX3" fmla="*/ 784773 w 784773"/>
                  <a:gd name="connsiteY3" fmla="*/ 320889 h 320889"/>
                  <a:gd name="connsiteX0" fmla="*/ 0 w 745935"/>
                  <a:gd name="connsiteY0" fmla="*/ 0 h 309715"/>
                  <a:gd name="connsiteX1" fmla="*/ 160020 w 745935"/>
                  <a:gd name="connsiteY1" fmla="*/ 125730 h 309715"/>
                  <a:gd name="connsiteX2" fmla="*/ 381000 w 745935"/>
                  <a:gd name="connsiteY2" fmla="*/ 236220 h 309715"/>
                  <a:gd name="connsiteX3" fmla="*/ 745935 w 745935"/>
                  <a:gd name="connsiteY3" fmla="*/ 309715 h 30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5935" h="309715">
                    <a:moveTo>
                      <a:pt x="0" y="0"/>
                    </a:moveTo>
                    <a:cubicBezTo>
                      <a:pt x="48260" y="43180"/>
                      <a:pt x="96520" y="86360"/>
                      <a:pt x="160020" y="125730"/>
                    </a:cubicBezTo>
                    <a:cubicBezTo>
                      <a:pt x="223520" y="165100"/>
                      <a:pt x="332105" y="211455"/>
                      <a:pt x="381000" y="236220"/>
                    </a:cubicBezTo>
                    <a:cubicBezTo>
                      <a:pt x="429895" y="260985"/>
                      <a:pt x="745935" y="309715"/>
                      <a:pt x="745935" y="309715"/>
                    </a:cubicBezTo>
                  </a:path>
                </a:pathLst>
              </a:custGeom>
              <a:noFill/>
              <a:ln w="57150">
                <a:solidFill>
                  <a:srgbClr val="0000FF"/>
                </a:solidFill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Freeform 325"/>
              <p:cNvSpPr/>
              <p:nvPr/>
            </p:nvSpPr>
            <p:spPr>
              <a:xfrm rot="18779501">
                <a:off x="3822826" y="5998073"/>
                <a:ext cx="623926" cy="317225"/>
              </a:xfrm>
              <a:custGeom>
                <a:avLst/>
                <a:gdLst>
                  <a:gd name="connsiteX0" fmla="*/ 0 w 453390"/>
                  <a:gd name="connsiteY0" fmla="*/ 0 h 274320"/>
                  <a:gd name="connsiteX1" fmla="*/ 160020 w 453390"/>
                  <a:gd name="connsiteY1" fmla="*/ 125730 h 274320"/>
                  <a:gd name="connsiteX2" fmla="*/ 381000 w 453390"/>
                  <a:gd name="connsiteY2" fmla="*/ 236220 h 274320"/>
                  <a:gd name="connsiteX3" fmla="*/ 453390 w 453390"/>
                  <a:gd name="connsiteY3" fmla="*/ 274320 h 274320"/>
                  <a:gd name="connsiteX0" fmla="*/ 0 w 784773"/>
                  <a:gd name="connsiteY0" fmla="*/ 0 h 320889"/>
                  <a:gd name="connsiteX1" fmla="*/ 160020 w 784773"/>
                  <a:gd name="connsiteY1" fmla="*/ 125730 h 320889"/>
                  <a:gd name="connsiteX2" fmla="*/ 381000 w 784773"/>
                  <a:gd name="connsiteY2" fmla="*/ 236220 h 320889"/>
                  <a:gd name="connsiteX3" fmla="*/ 784773 w 784773"/>
                  <a:gd name="connsiteY3" fmla="*/ 320889 h 320889"/>
                  <a:gd name="connsiteX0" fmla="*/ 0 w 745935"/>
                  <a:gd name="connsiteY0" fmla="*/ 0 h 309715"/>
                  <a:gd name="connsiteX1" fmla="*/ 160020 w 745935"/>
                  <a:gd name="connsiteY1" fmla="*/ 125730 h 309715"/>
                  <a:gd name="connsiteX2" fmla="*/ 381000 w 745935"/>
                  <a:gd name="connsiteY2" fmla="*/ 236220 h 309715"/>
                  <a:gd name="connsiteX3" fmla="*/ 745935 w 745935"/>
                  <a:gd name="connsiteY3" fmla="*/ 309715 h 30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5935" h="309715">
                    <a:moveTo>
                      <a:pt x="0" y="0"/>
                    </a:moveTo>
                    <a:cubicBezTo>
                      <a:pt x="48260" y="43180"/>
                      <a:pt x="96520" y="86360"/>
                      <a:pt x="160020" y="125730"/>
                    </a:cubicBezTo>
                    <a:cubicBezTo>
                      <a:pt x="223520" y="165100"/>
                      <a:pt x="332105" y="211455"/>
                      <a:pt x="381000" y="236220"/>
                    </a:cubicBezTo>
                    <a:cubicBezTo>
                      <a:pt x="429895" y="260985"/>
                      <a:pt x="745935" y="309715"/>
                      <a:pt x="745935" y="309715"/>
                    </a:cubicBezTo>
                  </a:path>
                </a:pathLst>
              </a:custGeom>
              <a:noFill/>
              <a:ln w="57150">
                <a:solidFill>
                  <a:srgbClr val="0000FF"/>
                </a:solidFill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29" name="Freeform 328"/>
          <p:cNvSpPr/>
          <p:nvPr/>
        </p:nvSpPr>
        <p:spPr>
          <a:xfrm rot="4177042" flipH="1" flipV="1">
            <a:off x="4082385" y="4544270"/>
            <a:ext cx="272273" cy="298388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  <a:gd name="connsiteX0" fmla="*/ 0 w 45897"/>
              <a:gd name="connsiteY0" fmla="*/ 0 h 4110"/>
              <a:gd name="connsiteX1" fmla="*/ 45897 w 45897"/>
              <a:gd name="connsiteY1" fmla="*/ 4110 h 4110"/>
              <a:gd name="connsiteX0" fmla="*/ 0 w 10000"/>
              <a:gd name="connsiteY0" fmla="*/ 19278 h 29278"/>
              <a:gd name="connsiteX1" fmla="*/ 6334 w 10000"/>
              <a:gd name="connsiteY1" fmla="*/ 34 h 29278"/>
              <a:gd name="connsiteX2" fmla="*/ 10000 w 10000"/>
              <a:gd name="connsiteY2" fmla="*/ 29278 h 29278"/>
              <a:gd name="connsiteX0" fmla="*/ 0 w 10000"/>
              <a:gd name="connsiteY0" fmla="*/ 19278 h 29278"/>
              <a:gd name="connsiteX1" fmla="*/ 6334 w 10000"/>
              <a:gd name="connsiteY1" fmla="*/ 34 h 29278"/>
              <a:gd name="connsiteX2" fmla="*/ 10000 w 10000"/>
              <a:gd name="connsiteY2" fmla="*/ 29278 h 29278"/>
              <a:gd name="connsiteX0" fmla="*/ 0 w 10000"/>
              <a:gd name="connsiteY0" fmla="*/ 19278 h 29278"/>
              <a:gd name="connsiteX1" fmla="*/ 6334 w 10000"/>
              <a:gd name="connsiteY1" fmla="*/ 34 h 29278"/>
              <a:gd name="connsiteX2" fmla="*/ 10000 w 10000"/>
              <a:gd name="connsiteY2" fmla="*/ 29278 h 29278"/>
              <a:gd name="connsiteX0" fmla="*/ 0 w 10000"/>
              <a:gd name="connsiteY0" fmla="*/ 20439 h 30439"/>
              <a:gd name="connsiteX1" fmla="*/ 6334 w 10000"/>
              <a:gd name="connsiteY1" fmla="*/ 1195 h 30439"/>
              <a:gd name="connsiteX2" fmla="*/ 8994 w 10000"/>
              <a:gd name="connsiteY2" fmla="*/ 4273 h 30439"/>
              <a:gd name="connsiteX3" fmla="*/ 10000 w 10000"/>
              <a:gd name="connsiteY3" fmla="*/ 30439 h 30439"/>
              <a:gd name="connsiteX0" fmla="*/ 0 w 9752"/>
              <a:gd name="connsiteY0" fmla="*/ 20439 h 21423"/>
              <a:gd name="connsiteX1" fmla="*/ 6334 w 9752"/>
              <a:gd name="connsiteY1" fmla="*/ 1195 h 21423"/>
              <a:gd name="connsiteX2" fmla="*/ 8994 w 9752"/>
              <a:gd name="connsiteY2" fmla="*/ 4273 h 21423"/>
              <a:gd name="connsiteX3" fmla="*/ 9752 w 9752"/>
              <a:gd name="connsiteY3" fmla="*/ 21423 h 21423"/>
              <a:gd name="connsiteX0" fmla="*/ 0 w 3505"/>
              <a:gd name="connsiteY0" fmla="*/ 558 h 10000"/>
              <a:gd name="connsiteX1" fmla="*/ 2728 w 3505"/>
              <a:gd name="connsiteY1" fmla="*/ 1995 h 10000"/>
              <a:gd name="connsiteX2" fmla="*/ 3505 w 3505"/>
              <a:gd name="connsiteY2" fmla="*/ 10000 h 10000"/>
              <a:gd name="connsiteX0" fmla="*/ 0 w 10564"/>
              <a:gd name="connsiteY0" fmla="*/ 2274 h 8890"/>
              <a:gd name="connsiteX1" fmla="*/ 8347 w 10564"/>
              <a:gd name="connsiteY1" fmla="*/ 885 h 8890"/>
              <a:gd name="connsiteX2" fmla="*/ 10564 w 10564"/>
              <a:gd name="connsiteY2" fmla="*/ 8890 h 8890"/>
              <a:gd name="connsiteX0" fmla="*/ 0 w 8739"/>
              <a:gd name="connsiteY0" fmla="*/ 2558 h 9534"/>
              <a:gd name="connsiteX1" fmla="*/ 7901 w 8739"/>
              <a:gd name="connsiteY1" fmla="*/ 996 h 9534"/>
              <a:gd name="connsiteX2" fmla="*/ 8739 w 8739"/>
              <a:gd name="connsiteY2" fmla="*/ 9534 h 9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39" h="9534">
                <a:moveTo>
                  <a:pt x="0" y="2558"/>
                </a:moveTo>
                <a:cubicBezTo>
                  <a:pt x="3611" y="1501"/>
                  <a:pt x="6208" y="-1565"/>
                  <a:pt x="7901" y="996"/>
                </a:cubicBezTo>
                <a:cubicBezTo>
                  <a:pt x="9592" y="3555"/>
                  <a:pt x="7737" y="7603"/>
                  <a:pt x="8739" y="9534"/>
                </a:cubicBezTo>
              </a:path>
            </a:pathLst>
          </a:custGeom>
          <a:noFill/>
          <a:ln w="5715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/>
          <p:cNvSpPr txBox="1"/>
          <p:nvPr/>
        </p:nvSpPr>
        <p:spPr>
          <a:xfrm>
            <a:off x="3053443" y="1257407"/>
            <a:ext cx="1557158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LT Lipscomb 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3" name="TextBox 242"/>
          <p:cNvSpPr txBox="1"/>
          <p:nvPr/>
        </p:nvSpPr>
        <p:spPr>
          <a:xfrm>
            <a:off x="3256899" y="1651685"/>
            <a:ext cx="2815899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Cpt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Sanders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&amp;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Lt Walden </a:t>
            </a:r>
          </a:p>
        </p:txBody>
      </p:sp>
      <p:sp>
        <p:nvSpPr>
          <p:cNvPr id="244" name="TextBox 243"/>
          <p:cNvSpPr txBox="1"/>
          <p:nvPr/>
        </p:nvSpPr>
        <p:spPr>
          <a:xfrm>
            <a:off x="3467253" y="2043944"/>
            <a:ext cx="2020746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Endangered Flank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-2286000" y="1544472"/>
            <a:ext cx="2646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68" name="TextBox 67"/>
          <p:cNvSpPr txBox="1"/>
          <p:nvPr/>
        </p:nvSpPr>
        <p:spPr>
          <a:xfrm>
            <a:off x="3835701" y="2437312"/>
            <a:ext cx="1992981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1115: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DShK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HMG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85" name="Group 84"/>
          <p:cNvGrpSpPr/>
          <p:nvPr/>
        </p:nvGrpSpPr>
        <p:grpSpPr>
          <a:xfrm>
            <a:off x="210808" y="4903609"/>
            <a:ext cx="4333646" cy="1753539"/>
            <a:chOff x="210808" y="4903609"/>
            <a:chExt cx="4333646" cy="1753539"/>
          </a:xfrm>
        </p:grpSpPr>
        <p:sp>
          <p:nvSpPr>
            <p:cNvPr id="330" name="TextBox 329"/>
            <p:cNvSpPr txBox="1"/>
            <p:nvPr/>
          </p:nvSpPr>
          <p:spPr>
            <a:xfrm>
              <a:off x="210808" y="4903609"/>
              <a:ext cx="106927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Courier New" panose="02070309020205020404" pitchFamily="49" charset="0"/>
                <a:buChar char="o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Alpha</a:t>
              </a:r>
            </a:p>
          </p:txBody>
        </p:sp>
        <p:sp>
          <p:nvSpPr>
            <p:cNvPr id="331" name="Freeform 330"/>
            <p:cNvSpPr/>
            <p:nvPr/>
          </p:nvSpPr>
          <p:spPr>
            <a:xfrm rot="18779501">
              <a:off x="3854625" y="5967320"/>
              <a:ext cx="905621" cy="474036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  <a:gd name="connsiteX0" fmla="*/ 0 w 784773"/>
                <a:gd name="connsiteY0" fmla="*/ 0 h 320889"/>
                <a:gd name="connsiteX1" fmla="*/ 160020 w 784773"/>
                <a:gd name="connsiteY1" fmla="*/ 125730 h 320889"/>
                <a:gd name="connsiteX2" fmla="*/ 381000 w 784773"/>
                <a:gd name="connsiteY2" fmla="*/ 236220 h 320889"/>
                <a:gd name="connsiteX3" fmla="*/ 784773 w 784773"/>
                <a:gd name="connsiteY3" fmla="*/ 320889 h 320889"/>
                <a:gd name="connsiteX0" fmla="*/ 0 w 745935"/>
                <a:gd name="connsiteY0" fmla="*/ 0 h 309715"/>
                <a:gd name="connsiteX1" fmla="*/ 160020 w 745935"/>
                <a:gd name="connsiteY1" fmla="*/ 125730 h 309715"/>
                <a:gd name="connsiteX2" fmla="*/ 381000 w 745935"/>
                <a:gd name="connsiteY2" fmla="*/ 236220 h 309715"/>
                <a:gd name="connsiteX3" fmla="*/ 745935 w 745935"/>
                <a:gd name="connsiteY3" fmla="*/ 309715 h 309715"/>
                <a:gd name="connsiteX0" fmla="*/ 0 w 903552"/>
                <a:gd name="connsiteY0" fmla="*/ 0 h 335301"/>
                <a:gd name="connsiteX1" fmla="*/ 317637 w 903552"/>
                <a:gd name="connsiteY1" fmla="*/ 151316 h 335301"/>
                <a:gd name="connsiteX2" fmla="*/ 538617 w 903552"/>
                <a:gd name="connsiteY2" fmla="*/ 261806 h 335301"/>
                <a:gd name="connsiteX3" fmla="*/ 903552 w 903552"/>
                <a:gd name="connsiteY3" fmla="*/ 335301 h 335301"/>
                <a:gd name="connsiteX0" fmla="*/ 0 w 903552"/>
                <a:gd name="connsiteY0" fmla="*/ 0 h 335301"/>
                <a:gd name="connsiteX1" fmla="*/ 296551 w 903552"/>
                <a:gd name="connsiteY1" fmla="*/ 171812 h 335301"/>
                <a:gd name="connsiteX2" fmla="*/ 538617 w 903552"/>
                <a:gd name="connsiteY2" fmla="*/ 261806 h 335301"/>
                <a:gd name="connsiteX3" fmla="*/ 903552 w 903552"/>
                <a:gd name="connsiteY3" fmla="*/ 335301 h 335301"/>
                <a:gd name="connsiteX0" fmla="*/ 0 w 969493"/>
                <a:gd name="connsiteY0" fmla="*/ 0 h 412188"/>
                <a:gd name="connsiteX1" fmla="*/ 362492 w 969493"/>
                <a:gd name="connsiteY1" fmla="*/ 248699 h 412188"/>
                <a:gd name="connsiteX2" fmla="*/ 604558 w 969493"/>
                <a:gd name="connsiteY2" fmla="*/ 338693 h 412188"/>
                <a:gd name="connsiteX3" fmla="*/ 969493 w 969493"/>
                <a:gd name="connsiteY3" fmla="*/ 412188 h 41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493" h="412188">
                  <a:moveTo>
                    <a:pt x="0" y="0"/>
                  </a:moveTo>
                  <a:cubicBezTo>
                    <a:pt x="48260" y="43180"/>
                    <a:pt x="261732" y="192250"/>
                    <a:pt x="362492" y="248699"/>
                  </a:cubicBezTo>
                  <a:cubicBezTo>
                    <a:pt x="463252" y="305148"/>
                    <a:pt x="555663" y="313928"/>
                    <a:pt x="604558" y="338693"/>
                  </a:cubicBezTo>
                  <a:cubicBezTo>
                    <a:pt x="653453" y="363458"/>
                    <a:pt x="969493" y="412188"/>
                    <a:pt x="969493" y="412188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170415" y="3341334"/>
            <a:ext cx="3686284" cy="3294520"/>
            <a:chOff x="170415" y="3341334"/>
            <a:chExt cx="3686284" cy="3294520"/>
          </a:xfrm>
        </p:grpSpPr>
        <p:sp>
          <p:nvSpPr>
            <p:cNvPr id="304" name="Explosion 1 303"/>
            <p:cNvSpPr/>
            <p:nvPr/>
          </p:nvSpPr>
          <p:spPr>
            <a:xfrm>
              <a:off x="3622097" y="3341334"/>
              <a:ext cx="234602" cy="257032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70415" y="6266522"/>
              <a:ext cx="202305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Courier New" panose="02070309020205020404" pitchFamily="49" charset="0"/>
                <a:buChar char="o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Fratricide </a:t>
              </a:r>
            </a:p>
          </p:txBody>
        </p:sp>
      </p:grpSp>
      <p:sp>
        <p:nvSpPr>
          <p:cNvPr id="335" name="TextBox 334"/>
          <p:cNvSpPr txBox="1"/>
          <p:nvPr/>
        </p:nvSpPr>
        <p:spPr>
          <a:xfrm>
            <a:off x="41489" y="7043888"/>
            <a:ext cx="2489600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Estimate and Decision</a:t>
            </a:r>
          </a:p>
        </p:txBody>
      </p:sp>
      <p:sp>
        <p:nvSpPr>
          <p:cNvPr id="336" name="TextBox 335"/>
          <p:cNvSpPr txBox="1"/>
          <p:nvPr/>
        </p:nvSpPr>
        <p:spPr>
          <a:xfrm>
            <a:off x="167714" y="6527412"/>
            <a:ext cx="2529387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Courier New" panose="02070309020205020404" pitchFamily="49" charset="0"/>
              <a:buChar char="o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Update (ammunition)</a:t>
            </a:r>
          </a:p>
        </p:txBody>
      </p:sp>
      <p:grpSp>
        <p:nvGrpSpPr>
          <p:cNvPr id="86" name="Group 85"/>
          <p:cNvGrpSpPr/>
          <p:nvPr/>
        </p:nvGrpSpPr>
        <p:grpSpPr>
          <a:xfrm>
            <a:off x="45038" y="5693441"/>
            <a:ext cx="3986215" cy="3089485"/>
            <a:chOff x="80242" y="5693246"/>
            <a:chExt cx="3986215" cy="3089485"/>
          </a:xfrm>
        </p:grpSpPr>
        <p:sp>
          <p:nvSpPr>
            <p:cNvPr id="324" name="TextBox 323"/>
            <p:cNvSpPr txBox="1"/>
            <p:nvPr/>
          </p:nvSpPr>
          <p:spPr>
            <a:xfrm>
              <a:off x="210283" y="5983712"/>
              <a:ext cx="2023052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Courier New" panose="02070309020205020404" pitchFamily="49" charset="0"/>
                <a:buChar char="o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1-506</a:t>
              </a:r>
              <a:r>
                <a:rPr lang="en-US" b="1" baseline="30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</a:t>
              </a: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80242" y="5693246"/>
              <a:ext cx="219685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Agony of Defeat</a:t>
              </a:r>
            </a:p>
          </p:txBody>
        </p:sp>
        <p:grpSp>
          <p:nvGrpSpPr>
            <p:cNvPr id="80" name="Group 79"/>
            <p:cNvGrpSpPr/>
            <p:nvPr/>
          </p:nvGrpSpPr>
          <p:grpSpPr>
            <a:xfrm>
              <a:off x="2711888" y="7807238"/>
              <a:ext cx="1354569" cy="975493"/>
              <a:chOff x="2748599" y="7843020"/>
              <a:chExt cx="1354569" cy="975493"/>
            </a:xfrm>
          </p:grpSpPr>
          <p:grpSp>
            <p:nvGrpSpPr>
              <p:cNvPr id="337" name="Group 336"/>
              <p:cNvGrpSpPr/>
              <p:nvPr/>
            </p:nvGrpSpPr>
            <p:grpSpPr>
              <a:xfrm>
                <a:off x="2829984" y="8445494"/>
                <a:ext cx="1273184" cy="373019"/>
                <a:chOff x="7575481" y="2785676"/>
                <a:chExt cx="1273184" cy="373019"/>
              </a:xfrm>
            </p:grpSpPr>
            <p:sp>
              <p:nvSpPr>
                <p:cNvPr id="338" name="Freeform 337"/>
                <p:cNvSpPr/>
                <p:nvPr/>
              </p:nvSpPr>
              <p:spPr>
                <a:xfrm>
                  <a:off x="7815034" y="278567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9" name="Group 338"/>
                <p:cNvGrpSpPr/>
                <p:nvPr/>
              </p:nvGrpSpPr>
              <p:grpSpPr>
                <a:xfrm>
                  <a:off x="7575481" y="2785676"/>
                  <a:ext cx="1273184" cy="373019"/>
                  <a:chOff x="7128149" y="2913896"/>
                  <a:chExt cx="1273184" cy="373019"/>
                </a:xfrm>
              </p:grpSpPr>
              <p:grpSp>
                <p:nvGrpSpPr>
                  <p:cNvPr id="340" name="Group 339"/>
                  <p:cNvGrpSpPr/>
                  <p:nvPr/>
                </p:nvGrpSpPr>
                <p:grpSpPr>
                  <a:xfrm>
                    <a:off x="7534018" y="2948361"/>
                    <a:ext cx="867315" cy="338554"/>
                    <a:chOff x="7555802" y="2947672"/>
                    <a:chExt cx="867315" cy="338554"/>
                  </a:xfrm>
                </p:grpSpPr>
                <p:sp>
                  <p:nvSpPr>
                    <p:cNvPr id="357" name="Rectangle 356"/>
                    <p:cNvSpPr/>
                    <p:nvPr/>
                  </p:nvSpPr>
                  <p:spPr>
                    <a:xfrm>
                      <a:off x="7578803" y="3062268"/>
                      <a:ext cx="611938" cy="151307"/>
                    </a:xfrm>
                    <a:prstGeom prst="rect">
                      <a:avLst/>
                    </a:prstGeom>
                    <a:solidFill>
                      <a:srgbClr val="D2D19E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8" name="TextBox 357"/>
                    <p:cNvSpPr txBox="1"/>
                    <p:nvPr/>
                  </p:nvSpPr>
                  <p:spPr>
                    <a:xfrm>
                      <a:off x="7555802" y="2947672"/>
                      <a:ext cx="867315" cy="338554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16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1-506</a:t>
                      </a:r>
                    </a:p>
                  </p:txBody>
                </p:sp>
              </p:grpSp>
              <p:grpSp>
                <p:nvGrpSpPr>
                  <p:cNvPr id="341" name="Group 340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28149" y="2913896"/>
                    <a:chExt cx="400527" cy="363862"/>
                  </a:xfrm>
                </p:grpSpPr>
                <p:grpSp>
                  <p:nvGrpSpPr>
                    <p:cNvPr id="344" name="Group 343"/>
                    <p:cNvGrpSpPr/>
                    <p:nvPr/>
                  </p:nvGrpSpPr>
                  <p:grpSpPr>
                    <a:xfrm>
                      <a:off x="7128149" y="2913896"/>
                      <a:ext cx="400527" cy="363862"/>
                      <a:chOff x="7117556" y="3330886"/>
                      <a:chExt cx="400527" cy="363862"/>
                    </a:xfrm>
                  </p:grpSpPr>
                  <p:sp>
                    <p:nvSpPr>
                      <p:cNvPr id="352" name="Freeform 351"/>
                      <p:cNvSpPr/>
                      <p:nvPr/>
                    </p:nvSpPr>
                    <p:spPr>
                      <a:xfrm>
                        <a:off x="7319010" y="3330886"/>
                        <a:ext cx="0" cy="114300"/>
                      </a:xfrm>
                      <a:custGeom>
                        <a:avLst/>
                        <a:gdLst>
                          <a:gd name="connsiteX0" fmla="*/ 0 w 0"/>
                          <a:gd name="connsiteY0" fmla="*/ 0 h 114300"/>
                          <a:gd name="connsiteX1" fmla="*/ 0 w 0"/>
                          <a:gd name="connsiteY1" fmla="*/ 114300 h 1143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h="114300">
                            <a:moveTo>
                              <a:pt x="0" y="0"/>
                            </a:moveTo>
                            <a:lnTo>
                              <a:pt x="0" y="114300"/>
                            </a:lnTo>
                          </a:path>
                        </a:pathLst>
                      </a:custGeom>
                      <a:noFill/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353" name="Group 352"/>
                      <p:cNvGrpSpPr/>
                      <p:nvPr/>
                    </p:nvGrpSpPr>
                    <p:grpSpPr>
                      <a:xfrm>
                        <a:off x="7117556" y="3397091"/>
                        <a:ext cx="400527" cy="297657"/>
                        <a:chOff x="7117556" y="3397091"/>
                        <a:chExt cx="400527" cy="297657"/>
                      </a:xfrm>
                    </p:grpSpPr>
                    <p:sp>
                      <p:nvSpPr>
                        <p:cNvPr id="354" name="Rectangle 353"/>
                        <p:cNvSpPr/>
                        <p:nvPr/>
                      </p:nvSpPr>
                      <p:spPr>
                        <a:xfrm>
                          <a:off x="7118351" y="3399145"/>
                          <a:ext cx="397042" cy="294680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55" name="Freeform 354"/>
                        <p:cNvSpPr/>
                        <p:nvPr/>
                      </p:nvSpPr>
                      <p:spPr>
                        <a:xfrm>
                          <a:off x="7124700" y="3397091"/>
                          <a:ext cx="393383" cy="294799"/>
                        </a:xfrm>
                        <a:custGeom>
                          <a:avLst/>
                          <a:gdLst>
                            <a:gd name="connsiteX0" fmla="*/ 0 w 388620"/>
                            <a:gd name="connsiteY0" fmla="*/ 297180 h 297180"/>
                            <a:gd name="connsiteX1" fmla="*/ 388620 w 388620"/>
                            <a:gd name="connsiteY1" fmla="*/ 0 h 297180"/>
                            <a:gd name="connsiteX0" fmla="*/ 0 w 393383"/>
                            <a:gd name="connsiteY0" fmla="*/ 294799 h 294799"/>
                            <a:gd name="connsiteX1" fmla="*/ 393383 w 393383"/>
                            <a:gd name="connsiteY1" fmla="*/ 0 h 2947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393383" h="294799">
                              <a:moveTo>
                                <a:pt x="0" y="294799"/>
                              </a:moveTo>
                              <a:cubicBezTo>
                                <a:pt x="129540" y="195739"/>
                                <a:pt x="263843" y="99060"/>
                                <a:pt x="393383" y="0"/>
                              </a:cubicBezTo>
                            </a:path>
                          </a:pathLst>
                        </a:custGeom>
                        <a:noFill/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56" name="Freeform 355"/>
                        <p:cNvSpPr/>
                        <p:nvPr/>
                      </p:nvSpPr>
                      <p:spPr>
                        <a:xfrm>
                          <a:off x="7117556" y="3399472"/>
                          <a:ext cx="400050" cy="295276"/>
                        </a:xfrm>
                        <a:custGeom>
                          <a:avLst/>
                          <a:gdLst>
                            <a:gd name="connsiteX0" fmla="*/ 0 w 400050"/>
                            <a:gd name="connsiteY0" fmla="*/ 0 h 304800"/>
                            <a:gd name="connsiteX1" fmla="*/ 400050 w 400050"/>
                            <a:gd name="connsiteY1" fmla="*/ 304800 h 304800"/>
                            <a:gd name="connsiteX0" fmla="*/ 0 w 392907"/>
                            <a:gd name="connsiteY0" fmla="*/ 0 h 300038"/>
                            <a:gd name="connsiteX1" fmla="*/ 392907 w 392907"/>
                            <a:gd name="connsiteY1" fmla="*/ 300038 h 300038"/>
                            <a:gd name="connsiteX0" fmla="*/ 0 w 400050"/>
                            <a:gd name="connsiteY0" fmla="*/ 0 h 295276"/>
                            <a:gd name="connsiteX1" fmla="*/ 400050 w 400050"/>
                            <a:gd name="connsiteY1" fmla="*/ 295276 h 295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400050" h="295276">
                              <a:moveTo>
                                <a:pt x="0" y="0"/>
                              </a:moveTo>
                              <a:lnTo>
                                <a:pt x="400050" y="295276"/>
                              </a:lnTo>
                            </a:path>
                          </a:pathLst>
                        </a:custGeom>
                        <a:noFill/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349" name="Group 348"/>
                    <p:cNvGrpSpPr/>
                    <p:nvPr/>
                  </p:nvGrpSpPr>
                  <p:grpSpPr>
                    <a:xfrm>
                      <a:off x="7264556" y="3215157"/>
                      <a:ext cx="130968" cy="56311"/>
                      <a:chOff x="7259794" y="3215157"/>
                      <a:chExt cx="130968" cy="56311"/>
                    </a:xfrm>
                  </p:grpSpPr>
                  <p:sp>
                    <p:nvSpPr>
                      <p:cNvPr id="350" name="Block Arc 349"/>
                      <p:cNvSpPr/>
                      <p:nvPr/>
                    </p:nvSpPr>
                    <p:spPr>
                      <a:xfrm>
                        <a:off x="7259794" y="3215157"/>
                        <a:ext cx="71437" cy="56311"/>
                      </a:xfrm>
                      <a:prstGeom prst="blockArc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51" name="Block Arc 350"/>
                      <p:cNvSpPr/>
                      <p:nvPr/>
                    </p:nvSpPr>
                    <p:spPr>
                      <a:xfrm>
                        <a:off x="7319325" y="3215157"/>
                        <a:ext cx="71437" cy="56311"/>
                      </a:xfrm>
                      <a:prstGeom prst="blockArc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79" name="TextBox 78"/>
              <p:cNvSpPr txBox="1"/>
              <p:nvPr/>
            </p:nvSpPr>
            <p:spPr>
              <a:xfrm>
                <a:off x="2748599" y="7843020"/>
                <a:ext cx="662361" cy="584775"/>
              </a:xfrm>
              <a:prstGeom prst="rect">
                <a:avLst/>
              </a:prstGeom>
              <a:solidFill>
                <a:srgbClr val="E1E0BE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(?)</a:t>
                </a:r>
                <a:endPara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83" y="-2060"/>
            <a:ext cx="811091" cy="921562"/>
          </a:xfrm>
          <a:prstGeom prst="rect">
            <a:avLst/>
          </a:prstGeom>
        </p:spPr>
      </p:pic>
      <p:grpSp>
        <p:nvGrpSpPr>
          <p:cNvPr id="178" name="Group 177"/>
          <p:cNvGrpSpPr/>
          <p:nvPr/>
        </p:nvGrpSpPr>
        <p:grpSpPr>
          <a:xfrm>
            <a:off x="5792182" y="154098"/>
            <a:ext cx="295274" cy="716519"/>
            <a:chOff x="-140214" y="691801"/>
            <a:chExt cx="295274" cy="71651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198" name="Freeform 197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TextBox 196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60" name="Freeform 259"/>
          <p:cNvSpPr/>
          <p:nvPr/>
        </p:nvSpPr>
        <p:spPr>
          <a:xfrm>
            <a:off x="1302984" y="7731590"/>
            <a:ext cx="690010" cy="246476"/>
          </a:xfrm>
          <a:custGeom>
            <a:avLst/>
            <a:gdLst>
              <a:gd name="connsiteX0" fmla="*/ 364972 w 690010"/>
              <a:gd name="connsiteY0" fmla="*/ 49789 h 246476"/>
              <a:gd name="connsiteX1" fmla="*/ 243052 w 690010"/>
              <a:gd name="connsiteY1" fmla="*/ 30739 h 246476"/>
              <a:gd name="connsiteX2" fmla="*/ 132562 w 690010"/>
              <a:gd name="connsiteY2" fmla="*/ 87889 h 246476"/>
              <a:gd name="connsiteX3" fmla="*/ 105892 w 690010"/>
              <a:gd name="connsiteY3" fmla="*/ 114559 h 246476"/>
              <a:gd name="connsiteX4" fmla="*/ 67792 w 690010"/>
              <a:gd name="connsiteY4" fmla="*/ 141229 h 246476"/>
              <a:gd name="connsiteX5" fmla="*/ 14452 w 690010"/>
              <a:gd name="connsiteY5" fmla="*/ 179329 h 246476"/>
              <a:gd name="connsiteX6" fmla="*/ 18262 w 690010"/>
              <a:gd name="connsiteY6" fmla="*/ 244099 h 246476"/>
              <a:gd name="connsiteX7" fmla="*/ 216382 w 690010"/>
              <a:gd name="connsiteY7" fmla="*/ 228859 h 246476"/>
              <a:gd name="connsiteX8" fmla="*/ 288772 w 690010"/>
              <a:gd name="connsiteY8" fmla="*/ 194569 h 246476"/>
              <a:gd name="connsiteX9" fmla="*/ 422122 w 690010"/>
              <a:gd name="connsiteY9" fmla="*/ 225049 h 246476"/>
              <a:gd name="connsiteX10" fmla="*/ 593572 w 690010"/>
              <a:gd name="connsiteY10" fmla="*/ 205999 h 246476"/>
              <a:gd name="connsiteX11" fmla="*/ 654532 w 690010"/>
              <a:gd name="connsiteY11" fmla="*/ 110749 h 246476"/>
              <a:gd name="connsiteX12" fmla="*/ 688822 w 690010"/>
              <a:gd name="connsiteY12" fmla="*/ 42169 h 246476"/>
              <a:gd name="connsiteX13" fmla="*/ 612622 w 690010"/>
              <a:gd name="connsiteY13" fmla="*/ 259 h 246476"/>
              <a:gd name="connsiteX14" fmla="*/ 490702 w 690010"/>
              <a:gd name="connsiteY14" fmla="*/ 61219 h 246476"/>
              <a:gd name="connsiteX15" fmla="*/ 456412 w 690010"/>
              <a:gd name="connsiteY15" fmla="*/ 23119 h 246476"/>
              <a:gd name="connsiteX16" fmla="*/ 364972 w 690010"/>
              <a:gd name="connsiteY16" fmla="*/ 49789 h 24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90010" h="246476">
                <a:moveTo>
                  <a:pt x="364972" y="49789"/>
                </a:moveTo>
                <a:cubicBezTo>
                  <a:pt x="329412" y="51059"/>
                  <a:pt x="281787" y="24389"/>
                  <a:pt x="243052" y="30739"/>
                </a:cubicBezTo>
                <a:cubicBezTo>
                  <a:pt x="204317" y="37089"/>
                  <a:pt x="155422" y="73919"/>
                  <a:pt x="132562" y="87889"/>
                </a:cubicBezTo>
                <a:cubicBezTo>
                  <a:pt x="109702" y="101859"/>
                  <a:pt x="116687" y="105669"/>
                  <a:pt x="105892" y="114559"/>
                </a:cubicBezTo>
                <a:cubicBezTo>
                  <a:pt x="95097" y="123449"/>
                  <a:pt x="67792" y="141229"/>
                  <a:pt x="67792" y="141229"/>
                </a:cubicBezTo>
                <a:cubicBezTo>
                  <a:pt x="52552" y="152024"/>
                  <a:pt x="22707" y="162184"/>
                  <a:pt x="14452" y="179329"/>
                </a:cubicBezTo>
                <a:cubicBezTo>
                  <a:pt x="6197" y="196474"/>
                  <a:pt x="-15393" y="235844"/>
                  <a:pt x="18262" y="244099"/>
                </a:cubicBezTo>
                <a:cubicBezTo>
                  <a:pt x="51917" y="252354"/>
                  <a:pt x="171297" y="237114"/>
                  <a:pt x="216382" y="228859"/>
                </a:cubicBezTo>
                <a:cubicBezTo>
                  <a:pt x="261467" y="220604"/>
                  <a:pt x="254482" y="195204"/>
                  <a:pt x="288772" y="194569"/>
                </a:cubicBezTo>
                <a:cubicBezTo>
                  <a:pt x="323062" y="193934"/>
                  <a:pt x="371322" y="223144"/>
                  <a:pt x="422122" y="225049"/>
                </a:cubicBezTo>
                <a:cubicBezTo>
                  <a:pt x="472922" y="226954"/>
                  <a:pt x="554837" y="225049"/>
                  <a:pt x="593572" y="205999"/>
                </a:cubicBezTo>
                <a:cubicBezTo>
                  <a:pt x="632307" y="186949"/>
                  <a:pt x="638657" y="138054"/>
                  <a:pt x="654532" y="110749"/>
                </a:cubicBezTo>
                <a:cubicBezTo>
                  <a:pt x="670407" y="83444"/>
                  <a:pt x="695807" y="60584"/>
                  <a:pt x="688822" y="42169"/>
                </a:cubicBezTo>
                <a:cubicBezTo>
                  <a:pt x="681837" y="23754"/>
                  <a:pt x="645642" y="-2916"/>
                  <a:pt x="612622" y="259"/>
                </a:cubicBezTo>
                <a:cubicBezTo>
                  <a:pt x="579602" y="3434"/>
                  <a:pt x="516737" y="57409"/>
                  <a:pt x="490702" y="61219"/>
                </a:cubicBezTo>
                <a:cubicBezTo>
                  <a:pt x="464667" y="65029"/>
                  <a:pt x="472287" y="28834"/>
                  <a:pt x="456412" y="23119"/>
                </a:cubicBezTo>
                <a:cubicBezTo>
                  <a:pt x="440537" y="17404"/>
                  <a:pt x="400532" y="48519"/>
                  <a:pt x="364972" y="49789"/>
                </a:cubicBezTo>
                <a:close/>
              </a:path>
            </a:pathLst>
          </a:custGeom>
          <a:noFill/>
          <a:ln w="15875">
            <a:solidFill>
              <a:srgbClr val="8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/>
          <p:cNvGrpSpPr/>
          <p:nvPr/>
        </p:nvGrpSpPr>
        <p:grpSpPr>
          <a:xfrm>
            <a:off x="1582953" y="7716328"/>
            <a:ext cx="530915" cy="369332"/>
            <a:chOff x="5118482" y="4034626"/>
            <a:chExt cx="530915" cy="369332"/>
          </a:xfrm>
        </p:grpSpPr>
        <p:sp>
          <p:nvSpPr>
            <p:cNvPr id="264" name="Rounded Rectangle 263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5118482" y="403462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904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5573363" y="5427998"/>
            <a:ext cx="530915" cy="369332"/>
            <a:chOff x="5122995" y="3979486"/>
            <a:chExt cx="530915" cy="369332"/>
          </a:xfrm>
        </p:grpSpPr>
        <p:sp>
          <p:nvSpPr>
            <p:cNvPr id="204" name="Rounded Rectangle 203"/>
            <p:cNvSpPr/>
            <p:nvPr/>
          </p:nvSpPr>
          <p:spPr>
            <a:xfrm>
              <a:off x="5197473" y="4101041"/>
              <a:ext cx="381960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122995" y="397948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5289700" y="4440731"/>
            <a:ext cx="530915" cy="369332"/>
            <a:chOff x="5016079" y="3513437"/>
            <a:chExt cx="530915" cy="369332"/>
          </a:xfrm>
        </p:grpSpPr>
        <p:sp>
          <p:nvSpPr>
            <p:cNvPr id="207" name="Rounded Rectangle 206"/>
            <p:cNvSpPr/>
            <p:nvPr/>
          </p:nvSpPr>
          <p:spPr>
            <a:xfrm>
              <a:off x="5058077" y="3625404"/>
              <a:ext cx="456698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5016079" y="3513437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73" name="Group 272"/>
          <p:cNvGrpSpPr/>
          <p:nvPr/>
        </p:nvGrpSpPr>
        <p:grpSpPr>
          <a:xfrm>
            <a:off x="4767368" y="4547205"/>
            <a:ext cx="838738" cy="936518"/>
            <a:chOff x="3807983" y="1676946"/>
            <a:chExt cx="838738" cy="936518"/>
          </a:xfrm>
        </p:grpSpPr>
        <p:grpSp>
          <p:nvGrpSpPr>
            <p:cNvPr id="274" name="Group 273"/>
            <p:cNvGrpSpPr/>
            <p:nvPr/>
          </p:nvGrpSpPr>
          <p:grpSpPr>
            <a:xfrm>
              <a:off x="3807983" y="1676946"/>
              <a:ext cx="685276" cy="936518"/>
              <a:chOff x="4346446" y="1059359"/>
              <a:chExt cx="685276" cy="936518"/>
            </a:xfrm>
          </p:grpSpPr>
          <p:sp>
            <p:nvSpPr>
              <p:cNvPr id="276" name="TextBox 275"/>
              <p:cNvSpPr txBox="1"/>
              <p:nvPr/>
            </p:nvSpPr>
            <p:spPr>
              <a:xfrm>
                <a:off x="4480693" y="1059359"/>
                <a:ext cx="42992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/>
                  <a:t>III</a:t>
                </a:r>
                <a:endParaRPr lang="en-US" sz="2400" b="1" dirty="0"/>
              </a:p>
            </p:txBody>
          </p:sp>
          <p:grpSp>
            <p:nvGrpSpPr>
              <p:cNvPr id="277" name="Group 276"/>
              <p:cNvGrpSpPr/>
              <p:nvPr/>
            </p:nvGrpSpPr>
            <p:grpSpPr>
              <a:xfrm>
                <a:off x="4346446" y="1296892"/>
                <a:ext cx="685276" cy="698985"/>
                <a:chOff x="3946529" y="2221296"/>
                <a:chExt cx="685276" cy="698985"/>
              </a:xfrm>
            </p:grpSpPr>
            <p:sp>
              <p:nvSpPr>
                <p:cNvPr id="278" name="Diamond 277"/>
                <p:cNvSpPr/>
                <p:nvPr/>
              </p:nvSpPr>
              <p:spPr>
                <a:xfrm>
                  <a:off x="3946529" y="2221296"/>
                  <a:ext cx="685276" cy="698985"/>
                </a:xfrm>
                <a:prstGeom prst="diamond">
                  <a:avLst/>
                </a:prstGeom>
                <a:solidFill>
                  <a:srgbClr val="FF0000"/>
                </a:solidFill>
                <a:ln w="19050">
                  <a:solidFill>
                    <a:schemeClr val="tx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" name="Freeform 278"/>
                <p:cNvSpPr/>
                <p:nvPr/>
              </p:nvSpPr>
              <p:spPr>
                <a:xfrm>
                  <a:off x="4103370" y="2377440"/>
                  <a:ext cx="354330" cy="342900"/>
                </a:xfrm>
                <a:custGeom>
                  <a:avLst/>
                  <a:gdLst>
                    <a:gd name="connsiteX0" fmla="*/ 0 w 354330"/>
                    <a:gd name="connsiteY0" fmla="*/ 342900 h 342900"/>
                    <a:gd name="connsiteX1" fmla="*/ 354330 w 354330"/>
                    <a:gd name="connsiteY1" fmla="*/ 0 h 342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4330" h="342900">
                      <a:moveTo>
                        <a:pt x="0" y="342900"/>
                      </a:moveTo>
                      <a:lnTo>
                        <a:pt x="354330" y="0"/>
                      </a:ln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Freeform 279"/>
                <p:cNvSpPr/>
                <p:nvPr/>
              </p:nvSpPr>
              <p:spPr>
                <a:xfrm rot="16200000">
                  <a:off x="4109102" y="2393143"/>
                  <a:ext cx="354330" cy="342900"/>
                </a:xfrm>
                <a:custGeom>
                  <a:avLst/>
                  <a:gdLst>
                    <a:gd name="connsiteX0" fmla="*/ 0 w 354330"/>
                    <a:gd name="connsiteY0" fmla="*/ 342900 h 342900"/>
                    <a:gd name="connsiteX1" fmla="*/ 354330 w 354330"/>
                    <a:gd name="connsiteY1" fmla="*/ 0 h 342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4330" h="342900">
                      <a:moveTo>
                        <a:pt x="0" y="342900"/>
                      </a:moveTo>
                      <a:lnTo>
                        <a:pt x="354330" y="0"/>
                      </a:ln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5" name="TextBox 274"/>
            <p:cNvSpPr txBox="1"/>
            <p:nvPr/>
          </p:nvSpPr>
          <p:spPr>
            <a:xfrm>
              <a:off x="4461990" y="2076531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332068" y="4072794"/>
            <a:ext cx="605370" cy="873017"/>
            <a:chOff x="4294290" y="4065270"/>
            <a:chExt cx="605370" cy="873017"/>
          </a:xfrm>
        </p:grpSpPr>
        <p:sp>
          <p:nvSpPr>
            <p:cNvPr id="290" name="Freeform 289"/>
            <p:cNvSpPr/>
            <p:nvPr/>
          </p:nvSpPr>
          <p:spPr>
            <a:xfrm>
              <a:off x="4294290" y="4431081"/>
              <a:ext cx="590550" cy="507206"/>
            </a:xfrm>
            <a:custGeom>
              <a:avLst/>
              <a:gdLst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64343 w 590550"/>
                <a:gd name="connsiteY12" fmla="*/ 416718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507206">
                  <a:moveTo>
                    <a:pt x="590550" y="0"/>
                  </a:moveTo>
                  <a:lnTo>
                    <a:pt x="588168" y="50006"/>
                  </a:lnTo>
                  <a:lnTo>
                    <a:pt x="516731" y="45243"/>
                  </a:lnTo>
                  <a:lnTo>
                    <a:pt x="511968" y="104775"/>
                  </a:lnTo>
                  <a:lnTo>
                    <a:pt x="576262" y="111918"/>
                  </a:lnTo>
                  <a:lnTo>
                    <a:pt x="564356" y="188118"/>
                  </a:lnTo>
                  <a:lnTo>
                    <a:pt x="500062" y="185737"/>
                  </a:lnTo>
                  <a:lnTo>
                    <a:pt x="488156" y="257175"/>
                  </a:lnTo>
                  <a:lnTo>
                    <a:pt x="550068" y="278606"/>
                  </a:lnTo>
                  <a:lnTo>
                    <a:pt x="502443" y="352425"/>
                  </a:lnTo>
                  <a:lnTo>
                    <a:pt x="419100" y="314325"/>
                  </a:lnTo>
                  <a:lnTo>
                    <a:pt x="388143" y="378618"/>
                  </a:lnTo>
                  <a:lnTo>
                    <a:pt x="464343" y="416718"/>
                  </a:lnTo>
                  <a:lnTo>
                    <a:pt x="347662" y="488156"/>
                  </a:lnTo>
                  <a:lnTo>
                    <a:pt x="302418" y="416718"/>
                  </a:lnTo>
                  <a:lnTo>
                    <a:pt x="238125" y="433387"/>
                  </a:lnTo>
                  <a:lnTo>
                    <a:pt x="254793" y="507206"/>
                  </a:lnTo>
                  <a:lnTo>
                    <a:pt x="147637" y="500062"/>
                  </a:lnTo>
                  <a:lnTo>
                    <a:pt x="152400" y="419100"/>
                  </a:lnTo>
                  <a:lnTo>
                    <a:pt x="73818" y="409575"/>
                  </a:lnTo>
                  <a:lnTo>
                    <a:pt x="66675" y="488156"/>
                  </a:lnTo>
                  <a:lnTo>
                    <a:pt x="0" y="483393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reeform 4"/>
            <p:cNvSpPr/>
            <p:nvPr/>
          </p:nvSpPr>
          <p:spPr>
            <a:xfrm>
              <a:off x="4815840" y="4065270"/>
              <a:ext cx="83820" cy="361950"/>
            </a:xfrm>
            <a:custGeom>
              <a:avLst/>
              <a:gdLst>
                <a:gd name="connsiteX0" fmla="*/ 72390 w 83820"/>
                <a:gd name="connsiteY0" fmla="*/ 361950 h 361950"/>
                <a:gd name="connsiteX1" fmla="*/ 68580 w 83820"/>
                <a:gd name="connsiteY1" fmla="*/ 316230 h 361950"/>
                <a:gd name="connsiteX2" fmla="*/ 11430 w 83820"/>
                <a:gd name="connsiteY2" fmla="*/ 316230 h 361950"/>
                <a:gd name="connsiteX3" fmla="*/ 11430 w 83820"/>
                <a:gd name="connsiteY3" fmla="*/ 228600 h 361950"/>
                <a:gd name="connsiteX4" fmla="*/ 68580 w 83820"/>
                <a:gd name="connsiteY4" fmla="*/ 228600 h 361950"/>
                <a:gd name="connsiteX5" fmla="*/ 72390 w 83820"/>
                <a:gd name="connsiteY5" fmla="*/ 163830 h 361950"/>
                <a:gd name="connsiteX6" fmla="*/ 0 w 83820"/>
                <a:gd name="connsiteY6" fmla="*/ 160020 h 361950"/>
                <a:gd name="connsiteX7" fmla="*/ 15240 w 83820"/>
                <a:gd name="connsiteY7" fmla="*/ 72390 h 361950"/>
                <a:gd name="connsiteX8" fmla="*/ 83820 w 83820"/>
                <a:gd name="connsiteY8" fmla="*/ 72390 h 361950"/>
                <a:gd name="connsiteX9" fmla="*/ 83820 w 83820"/>
                <a:gd name="connsiteY9" fmla="*/ 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20" h="361950">
                  <a:moveTo>
                    <a:pt x="72390" y="361950"/>
                  </a:moveTo>
                  <a:lnTo>
                    <a:pt x="68580" y="316230"/>
                  </a:lnTo>
                  <a:lnTo>
                    <a:pt x="11430" y="316230"/>
                  </a:lnTo>
                  <a:lnTo>
                    <a:pt x="11430" y="228600"/>
                  </a:lnTo>
                  <a:lnTo>
                    <a:pt x="68580" y="228600"/>
                  </a:lnTo>
                  <a:lnTo>
                    <a:pt x="72390" y="163830"/>
                  </a:lnTo>
                  <a:lnTo>
                    <a:pt x="0" y="160020"/>
                  </a:lnTo>
                  <a:lnTo>
                    <a:pt x="15240" y="72390"/>
                  </a:lnTo>
                  <a:lnTo>
                    <a:pt x="83820" y="72390"/>
                  </a:lnTo>
                  <a:lnTo>
                    <a:pt x="83820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233984" y="4307501"/>
            <a:ext cx="4613931" cy="673230"/>
            <a:chOff x="233984" y="4307501"/>
            <a:chExt cx="4613931" cy="673230"/>
          </a:xfrm>
        </p:grpSpPr>
        <p:sp>
          <p:nvSpPr>
            <p:cNvPr id="302" name="TextBox 301"/>
            <p:cNvSpPr txBox="1"/>
            <p:nvPr/>
          </p:nvSpPr>
          <p:spPr>
            <a:xfrm>
              <a:off x="233984" y="4611399"/>
              <a:ext cx="1559966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Courier New" panose="02070309020205020404" pitchFamily="49" charset="0"/>
                <a:buChar char="o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Delta </a:t>
              </a:r>
            </a:p>
          </p:txBody>
        </p:sp>
        <p:sp>
          <p:nvSpPr>
            <p:cNvPr id="12" name="Freeform 11"/>
            <p:cNvSpPr/>
            <p:nvPr/>
          </p:nvSpPr>
          <p:spPr>
            <a:xfrm rot="20624437">
              <a:off x="4516083" y="4307501"/>
              <a:ext cx="331832" cy="246240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390" h="274320">
                  <a:moveTo>
                    <a:pt x="0" y="0"/>
                  </a:moveTo>
                  <a:cubicBezTo>
                    <a:pt x="48260" y="43180"/>
                    <a:pt x="96520" y="86360"/>
                    <a:pt x="160020" y="125730"/>
                  </a:cubicBezTo>
                  <a:cubicBezTo>
                    <a:pt x="223520" y="165100"/>
                    <a:pt x="332105" y="211455"/>
                    <a:pt x="381000" y="236220"/>
                  </a:cubicBezTo>
                  <a:cubicBezTo>
                    <a:pt x="429895" y="260985"/>
                    <a:pt x="453390" y="274320"/>
                    <a:pt x="453390" y="27432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 326"/>
            <p:cNvSpPr/>
            <p:nvPr/>
          </p:nvSpPr>
          <p:spPr>
            <a:xfrm rot="20624437">
              <a:off x="4455025" y="4502600"/>
              <a:ext cx="331832" cy="246240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390" h="274320">
                  <a:moveTo>
                    <a:pt x="0" y="0"/>
                  </a:moveTo>
                  <a:cubicBezTo>
                    <a:pt x="48260" y="43180"/>
                    <a:pt x="96520" y="86360"/>
                    <a:pt x="160020" y="125730"/>
                  </a:cubicBezTo>
                  <a:cubicBezTo>
                    <a:pt x="223520" y="165100"/>
                    <a:pt x="332105" y="211455"/>
                    <a:pt x="381000" y="236220"/>
                  </a:cubicBezTo>
                  <a:cubicBezTo>
                    <a:pt x="429895" y="260985"/>
                    <a:pt x="453390" y="274320"/>
                    <a:pt x="453390" y="27432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6" name="Freeform 305"/>
          <p:cNvSpPr/>
          <p:nvPr/>
        </p:nvSpPr>
        <p:spPr>
          <a:xfrm rot="20965280" flipH="1">
            <a:off x="4571700" y="3835094"/>
            <a:ext cx="841446" cy="322024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  <a:gd name="connsiteX0" fmla="*/ 0 w 45897"/>
              <a:gd name="connsiteY0" fmla="*/ 0 h 4110"/>
              <a:gd name="connsiteX1" fmla="*/ 45897 w 45897"/>
              <a:gd name="connsiteY1" fmla="*/ 4110 h 4110"/>
              <a:gd name="connsiteX0" fmla="*/ 0 w 10000"/>
              <a:gd name="connsiteY0" fmla="*/ 19278 h 29278"/>
              <a:gd name="connsiteX1" fmla="*/ 6334 w 10000"/>
              <a:gd name="connsiteY1" fmla="*/ 34 h 29278"/>
              <a:gd name="connsiteX2" fmla="*/ 10000 w 10000"/>
              <a:gd name="connsiteY2" fmla="*/ 29278 h 29278"/>
              <a:gd name="connsiteX0" fmla="*/ 0 w 10000"/>
              <a:gd name="connsiteY0" fmla="*/ 19278 h 29278"/>
              <a:gd name="connsiteX1" fmla="*/ 6334 w 10000"/>
              <a:gd name="connsiteY1" fmla="*/ 34 h 29278"/>
              <a:gd name="connsiteX2" fmla="*/ 10000 w 10000"/>
              <a:gd name="connsiteY2" fmla="*/ 29278 h 29278"/>
              <a:gd name="connsiteX0" fmla="*/ 0 w 10000"/>
              <a:gd name="connsiteY0" fmla="*/ 19278 h 29278"/>
              <a:gd name="connsiteX1" fmla="*/ 6334 w 10000"/>
              <a:gd name="connsiteY1" fmla="*/ 34 h 29278"/>
              <a:gd name="connsiteX2" fmla="*/ 10000 w 10000"/>
              <a:gd name="connsiteY2" fmla="*/ 29278 h 29278"/>
              <a:gd name="connsiteX0" fmla="*/ 0 w 10000"/>
              <a:gd name="connsiteY0" fmla="*/ 20439 h 30439"/>
              <a:gd name="connsiteX1" fmla="*/ 6334 w 10000"/>
              <a:gd name="connsiteY1" fmla="*/ 1195 h 30439"/>
              <a:gd name="connsiteX2" fmla="*/ 8994 w 10000"/>
              <a:gd name="connsiteY2" fmla="*/ 4273 h 30439"/>
              <a:gd name="connsiteX3" fmla="*/ 10000 w 10000"/>
              <a:gd name="connsiteY3" fmla="*/ 30439 h 30439"/>
              <a:gd name="connsiteX0" fmla="*/ 0 w 9752"/>
              <a:gd name="connsiteY0" fmla="*/ 20439 h 21423"/>
              <a:gd name="connsiteX1" fmla="*/ 6334 w 9752"/>
              <a:gd name="connsiteY1" fmla="*/ 1195 h 21423"/>
              <a:gd name="connsiteX2" fmla="*/ 8994 w 9752"/>
              <a:gd name="connsiteY2" fmla="*/ 4273 h 21423"/>
              <a:gd name="connsiteX3" fmla="*/ 9752 w 9752"/>
              <a:gd name="connsiteY3" fmla="*/ 21423 h 2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52" h="21423">
                <a:moveTo>
                  <a:pt x="0" y="20439"/>
                </a:moveTo>
                <a:cubicBezTo>
                  <a:pt x="647" y="21237"/>
                  <a:pt x="5526" y="198"/>
                  <a:pt x="6334" y="1195"/>
                </a:cubicBezTo>
                <a:cubicBezTo>
                  <a:pt x="7638" y="-818"/>
                  <a:pt x="8383" y="-601"/>
                  <a:pt x="8994" y="4273"/>
                </a:cubicBezTo>
                <a:cubicBezTo>
                  <a:pt x="9605" y="9147"/>
                  <a:pt x="9390" y="17744"/>
                  <a:pt x="9752" y="21423"/>
                </a:cubicBezTo>
              </a:path>
            </a:pathLst>
          </a:custGeom>
          <a:noFill/>
          <a:ln w="5715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Freeform 295"/>
          <p:cNvSpPr/>
          <p:nvPr/>
        </p:nvSpPr>
        <p:spPr>
          <a:xfrm rot="19567787">
            <a:off x="3561666" y="6086519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4310586" y="5447399"/>
            <a:ext cx="736661" cy="898919"/>
            <a:chOff x="4326688" y="5425888"/>
            <a:chExt cx="736661" cy="898919"/>
          </a:xfrm>
        </p:grpSpPr>
        <p:sp>
          <p:nvSpPr>
            <p:cNvPr id="259" name="Freeform 258"/>
            <p:cNvSpPr/>
            <p:nvPr/>
          </p:nvSpPr>
          <p:spPr>
            <a:xfrm rot="17218993">
              <a:off x="4455078" y="5713008"/>
              <a:ext cx="102394" cy="352425"/>
            </a:xfrm>
            <a:custGeom>
              <a:avLst/>
              <a:gdLst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64343 w 590550"/>
                <a:gd name="connsiteY12" fmla="*/ 416718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39131 w 590550"/>
                <a:gd name="connsiteY12" fmla="*/ 437311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88143 w 590550"/>
                <a:gd name="connsiteY10" fmla="*/ 378618 h 507206"/>
                <a:gd name="connsiteX11" fmla="*/ 439131 w 590550"/>
                <a:gd name="connsiteY11" fmla="*/ 437311 h 507206"/>
                <a:gd name="connsiteX12" fmla="*/ 347662 w 590550"/>
                <a:gd name="connsiteY12" fmla="*/ 488156 h 507206"/>
                <a:gd name="connsiteX13" fmla="*/ 302418 w 590550"/>
                <a:gd name="connsiteY13" fmla="*/ 416718 h 507206"/>
                <a:gd name="connsiteX14" fmla="*/ 238125 w 590550"/>
                <a:gd name="connsiteY14" fmla="*/ 433387 h 507206"/>
                <a:gd name="connsiteX15" fmla="*/ 254793 w 590550"/>
                <a:gd name="connsiteY15" fmla="*/ 507206 h 507206"/>
                <a:gd name="connsiteX16" fmla="*/ 147637 w 590550"/>
                <a:gd name="connsiteY16" fmla="*/ 500062 h 507206"/>
                <a:gd name="connsiteX17" fmla="*/ 152400 w 590550"/>
                <a:gd name="connsiteY17" fmla="*/ 419100 h 507206"/>
                <a:gd name="connsiteX18" fmla="*/ 73818 w 590550"/>
                <a:gd name="connsiteY18" fmla="*/ 409575 h 507206"/>
                <a:gd name="connsiteX19" fmla="*/ 66675 w 590550"/>
                <a:gd name="connsiteY19" fmla="*/ 488156 h 507206"/>
                <a:gd name="connsiteX20" fmla="*/ 0 w 590550"/>
                <a:gd name="connsiteY20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39131 w 590550"/>
                <a:gd name="connsiteY10" fmla="*/ 437311 h 507206"/>
                <a:gd name="connsiteX11" fmla="*/ 347662 w 590550"/>
                <a:gd name="connsiteY11" fmla="*/ 488156 h 507206"/>
                <a:gd name="connsiteX12" fmla="*/ 302418 w 590550"/>
                <a:gd name="connsiteY12" fmla="*/ 416718 h 507206"/>
                <a:gd name="connsiteX13" fmla="*/ 238125 w 590550"/>
                <a:gd name="connsiteY13" fmla="*/ 433387 h 507206"/>
                <a:gd name="connsiteX14" fmla="*/ 254793 w 590550"/>
                <a:gd name="connsiteY14" fmla="*/ 507206 h 507206"/>
                <a:gd name="connsiteX15" fmla="*/ 147637 w 590550"/>
                <a:gd name="connsiteY15" fmla="*/ 500062 h 507206"/>
                <a:gd name="connsiteX16" fmla="*/ 152400 w 590550"/>
                <a:gd name="connsiteY16" fmla="*/ 419100 h 507206"/>
                <a:gd name="connsiteX17" fmla="*/ 73818 w 590550"/>
                <a:gd name="connsiteY17" fmla="*/ 409575 h 507206"/>
                <a:gd name="connsiteX18" fmla="*/ 66675 w 590550"/>
                <a:gd name="connsiteY18" fmla="*/ 488156 h 507206"/>
                <a:gd name="connsiteX19" fmla="*/ 0 w 590550"/>
                <a:gd name="connsiteY19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47662 w 590550"/>
                <a:gd name="connsiteY10" fmla="*/ 488156 h 507206"/>
                <a:gd name="connsiteX11" fmla="*/ 302418 w 590550"/>
                <a:gd name="connsiteY11" fmla="*/ 416718 h 507206"/>
                <a:gd name="connsiteX12" fmla="*/ 238125 w 590550"/>
                <a:gd name="connsiteY12" fmla="*/ 433387 h 507206"/>
                <a:gd name="connsiteX13" fmla="*/ 254793 w 590550"/>
                <a:gd name="connsiteY13" fmla="*/ 507206 h 507206"/>
                <a:gd name="connsiteX14" fmla="*/ 147637 w 590550"/>
                <a:gd name="connsiteY14" fmla="*/ 500062 h 507206"/>
                <a:gd name="connsiteX15" fmla="*/ 152400 w 590550"/>
                <a:gd name="connsiteY15" fmla="*/ 419100 h 507206"/>
                <a:gd name="connsiteX16" fmla="*/ 73818 w 590550"/>
                <a:gd name="connsiteY16" fmla="*/ 409575 h 507206"/>
                <a:gd name="connsiteX17" fmla="*/ 66675 w 590550"/>
                <a:gd name="connsiteY17" fmla="*/ 488156 h 507206"/>
                <a:gd name="connsiteX18" fmla="*/ 0 w 590550"/>
                <a:gd name="connsiteY18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02418 w 590550"/>
                <a:gd name="connsiteY10" fmla="*/ 416718 h 507206"/>
                <a:gd name="connsiteX11" fmla="*/ 238125 w 590550"/>
                <a:gd name="connsiteY11" fmla="*/ 433387 h 507206"/>
                <a:gd name="connsiteX12" fmla="*/ 254793 w 590550"/>
                <a:gd name="connsiteY12" fmla="*/ 507206 h 507206"/>
                <a:gd name="connsiteX13" fmla="*/ 147637 w 590550"/>
                <a:gd name="connsiteY13" fmla="*/ 500062 h 507206"/>
                <a:gd name="connsiteX14" fmla="*/ 152400 w 590550"/>
                <a:gd name="connsiteY14" fmla="*/ 419100 h 507206"/>
                <a:gd name="connsiteX15" fmla="*/ 73818 w 590550"/>
                <a:gd name="connsiteY15" fmla="*/ 409575 h 507206"/>
                <a:gd name="connsiteX16" fmla="*/ 66675 w 590550"/>
                <a:gd name="connsiteY16" fmla="*/ 488156 h 507206"/>
                <a:gd name="connsiteX17" fmla="*/ 0 w 590550"/>
                <a:gd name="connsiteY17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38125 w 590550"/>
                <a:gd name="connsiteY10" fmla="*/ 433387 h 507206"/>
                <a:gd name="connsiteX11" fmla="*/ 254793 w 590550"/>
                <a:gd name="connsiteY11" fmla="*/ 507206 h 507206"/>
                <a:gd name="connsiteX12" fmla="*/ 147637 w 590550"/>
                <a:gd name="connsiteY12" fmla="*/ 500062 h 507206"/>
                <a:gd name="connsiteX13" fmla="*/ 152400 w 590550"/>
                <a:gd name="connsiteY13" fmla="*/ 419100 h 507206"/>
                <a:gd name="connsiteX14" fmla="*/ 73818 w 590550"/>
                <a:gd name="connsiteY14" fmla="*/ 409575 h 507206"/>
                <a:gd name="connsiteX15" fmla="*/ 66675 w 590550"/>
                <a:gd name="connsiteY15" fmla="*/ 488156 h 507206"/>
                <a:gd name="connsiteX16" fmla="*/ 0 w 590550"/>
                <a:gd name="connsiteY16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54793 w 590550"/>
                <a:gd name="connsiteY10" fmla="*/ 507206 h 507206"/>
                <a:gd name="connsiteX11" fmla="*/ 147637 w 590550"/>
                <a:gd name="connsiteY11" fmla="*/ 500062 h 507206"/>
                <a:gd name="connsiteX12" fmla="*/ 152400 w 590550"/>
                <a:gd name="connsiteY12" fmla="*/ 419100 h 507206"/>
                <a:gd name="connsiteX13" fmla="*/ 73818 w 590550"/>
                <a:gd name="connsiteY13" fmla="*/ 409575 h 507206"/>
                <a:gd name="connsiteX14" fmla="*/ 66675 w 590550"/>
                <a:gd name="connsiteY14" fmla="*/ 488156 h 507206"/>
                <a:gd name="connsiteX15" fmla="*/ 0 w 590550"/>
                <a:gd name="connsiteY15" fmla="*/ 483393 h 507206"/>
                <a:gd name="connsiteX0" fmla="*/ 590550 w 590550"/>
                <a:gd name="connsiteY0" fmla="*/ 0 h 500062"/>
                <a:gd name="connsiteX1" fmla="*/ 588168 w 590550"/>
                <a:gd name="connsiteY1" fmla="*/ 50006 h 500062"/>
                <a:gd name="connsiteX2" fmla="*/ 516731 w 590550"/>
                <a:gd name="connsiteY2" fmla="*/ 45243 h 500062"/>
                <a:gd name="connsiteX3" fmla="*/ 511968 w 590550"/>
                <a:gd name="connsiteY3" fmla="*/ 104775 h 500062"/>
                <a:gd name="connsiteX4" fmla="*/ 576262 w 590550"/>
                <a:gd name="connsiteY4" fmla="*/ 111918 h 500062"/>
                <a:gd name="connsiteX5" fmla="*/ 564356 w 590550"/>
                <a:gd name="connsiteY5" fmla="*/ 188118 h 500062"/>
                <a:gd name="connsiteX6" fmla="*/ 500062 w 590550"/>
                <a:gd name="connsiteY6" fmla="*/ 185737 h 500062"/>
                <a:gd name="connsiteX7" fmla="*/ 488156 w 590550"/>
                <a:gd name="connsiteY7" fmla="*/ 257175 h 500062"/>
                <a:gd name="connsiteX8" fmla="*/ 550068 w 590550"/>
                <a:gd name="connsiteY8" fmla="*/ 278606 h 500062"/>
                <a:gd name="connsiteX9" fmla="*/ 502443 w 590550"/>
                <a:gd name="connsiteY9" fmla="*/ 352425 h 500062"/>
                <a:gd name="connsiteX10" fmla="*/ 147637 w 590550"/>
                <a:gd name="connsiteY10" fmla="*/ 500062 h 500062"/>
                <a:gd name="connsiteX11" fmla="*/ 152400 w 590550"/>
                <a:gd name="connsiteY11" fmla="*/ 419100 h 500062"/>
                <a:gd name="connsiteX12" fmla="*/ 73818 w 590550"/>
                <a:gd name="connsiteY12" fmla="*/ 409575 h 500062"/>
                <a:gd name="connsiteX13" fmla="*/ 66675 w 590550"/>
                <a:gd name="connsiteY13" fmla="*/ 488156 h 500062"/>
                <a:gd name="connsiteX14" fmla="*/ 0 w 590550"/>
                <a:gd name="connsiteY14" fmla="*/ 483393 h 500062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152400 w 590550"/>
                <a:gd name="connsiteY10" fmla="*/ 419100 h 488156"/>
                <a:gd name="connsiteX11" fmla="*/ 73818 w 590550"/>
                <a:gd name="connsiteY11" fmla="*/ 409575 h 488156"/>
                <a:gd name="connsiteX12" fmla="*/ 66675 w 590550"/>
                <a:gd name="connsiteY12" fmla="*/ 488156 h 488156"/>
                <a:gd name="connsiteX13" fmla="*/ 0 w 590550"/>
                <a:gd name="connsiteY13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73818 w 590550"/>
                <a:gd name="connsiteY10" fmla="*/ 409575 h 488156"/>
                <a:gd name="connsiteX11" fmla="*/ 66675 w 590550"/>
                <a:gd name="connsiteY11" fmla="*/ 488156 h 488156"/>
                <a:gd name="connsiteX12" fmla="*/ 0 w 590550"/>
                <a:gd name="connsiteY12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66675 w 590550"/>
                <a:gd name="connsiteY10" fmla="*/ 488156 h 488156"/>
                <a:gd name="connsiteX11" fmla="*/ 0 w 590550"/>
                <a:gd name="connsiteY11" fmla="*/ 483393 h 488156"/>
                <a:gd name="connsiteX0" fmla="*/ 590550 w 590550"/>
                <a:gd name="connsiteY0" fmla="*/ 0 h 483393"/>
                <a:gd name="connsiteX1" fmla="*/ 588168 w 590550"/>
                <a:gd name="connsiteY1" fmla="*/ 50006 h 483393"/>
                <a:gd name="connsiteX2" fmla="*/ 516731 w 590550"/>
                <a:gd name="connsiteY2" fmla="*/ 45243 h 483393"/>
                <a:gd name="connsiteX3" fmla="*/ 511968 w 590550"/>
                <a:gd name="connsiteY3" fmla="*/ 104775 h 483393"/>
                <a:gd name="connsiteX4" fmla="*/ 576262 w 590550"/>
                <a:gd name="connsiteY4" fmla="*/ 111918 h 483393"/>
                <a:gd name="connsiteX5" fmla="*/ 564356 w 590550"/>
                <a:gd name="connsiteY5" fmla="*/ 188118 h 483393"/>
                <a:gd name="connsiteX6" fmla="*/ 500062 w 590550"/>
                <a:gd name="connsiteY6" fmla="*/ 185737 h 483393"/>
                <a:gd name="connsiteX7" fmla="*/ 488156 w 590550"/>
                <a:gd name="connsiteY7" fmla="*/ 257175 h 483393"/>
                <a:gd name="connsiteX8" fmla="*/ 550068 w 590550"/>
                <a:gd name="connsiteY8" fmla="*/ 278606 h 483393"/>
                <a:gd name="connsiteX9" fmla="*/ 502443 w 590550"/>
                <a:gd name="connsiteY9" fmla="*/ 352425 h 483393"/>
                <a:gd name="connsiteX10" fmla="*/ 0 w 590550"/>
                <a:gd name="connsiteY10" fmla="*/ 483393 h 483393"/>
                <a:gd name="connsiteX0" fmla="*/ 102394 w 102394"/>
                <a:gd name="connsiteY0" fmla="*/ 0 h 352425"/>
                <a:gd name="connsiteX1" fmla="*/ 100012 w 102394"/>
                <a:gd name="connsiteY1" fmla="*/ 50006 h 352425"/>
                <a:gd name="connsiteX2" fmla="*/ 28575 w 102394"/>
                <a:gd name="connsiteY2" fmla="*/ 45243 h 352425"/>
                <a:gd name="connsiteX3" fmla="*/ 23812 w 102394"/>
                <a:gd name="connsiteY3" fmla="*/ 104775 h 352425"/>
                <a:gd name="connsiteX4" fmla="*/ 88106 w 102394"/>
                <a:gd name="connsiteY4" fmla="*/ 111918 h 352425"/>
                <a:gd name="connsiteX5" fmla="*/ 76200 w 102394"/>
                <a:gd name="connsiteY5" fmla="*/ 188118 h 352425"/>
                <a:gd name="connsiteX6" fmla="*/ 11906 w 102394"/>
                <a:gd name="connsiteY6" fmla="*/ 185737 h 352425"/>
                <a:gd name="connsiteX7" fmla="*/ 0 w 102394"/>
                <a:gd name="connsiteY7" fmla="*/ 257175 h 352425"/>
                <a:gd name="connsiteX8" fmla="*/ 61912 w 102394"/>
                <a:gd name="connsiteY8" fmla="*/ 278606 h 352425"/>
                <a:gd name="connsiteX9" fmla="*/ 14287 w 102394"/>
                <a:gd name="connsiteY9" fmla="*/ 35242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394" h="352425">
                  <a:moveTo>
                    <a:pt x="102394" y="0"/>
                  </a:moveTo>
                  <a:lnTo>
                    <a:pt x="100012" y="50006"/>
                  </a:lnTo>
                  <a:lnTo>
                    <a:pt x="28575" y="45243"/>
                  </a:lnTo>
                  <a:lnTo>
                    <a:pt x="23812" y="104775"/>
                  </a:lnTo>
                  <a:lnTo>
                    <a:pt x="88106" y="111918"/>
                  </a:lnTo>
                  <a:lnTo>
                    <a:pt x="76200" y="188118"/>
                  </a:lnTo>
                  <a:lnTo>
                    <a:pt x="11906" y="185737"/>
                  </a:lnTo>
                  <a:lnTo>
                    <a:pt x="0" y="257175"/>
                  </a:lnTo>
                  <a:lnTo>
                    <a:pt x="61912" y="278606"/>
                  </a:lnTo>
                  <a:lnTo>
                    <a:pt x="14287" y="352425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Freeform 281"/>
            <p:cNvSpPr/>
            <p:nvPr/>
          </p:nvSpPr>
          <p:spPr>
            <a:xfrm rot="21335072">
              <a:off x="4326688" y="5425888"/>
              <a:ext cx="102394" cy="352425"/>
            </a:xfrm>
            <a:custGeom>
              <a:avLst/>
              <a:gdLst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64343 w 590550"/>
                <a:gd name="connsiteY12" fmla="*/ 416718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39131 w 590550"/>
                <a:gd name="connsiteY12" fmla="*/ 437311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88143 w 590550"/>
                <a:gd name="connsiteY10" fmla="*/ 378618 h 507206"/>
                <a:gd name="connsiteX11" fmla="*/ 439131 w 590550"/>
                <a:gd name="connsiteY11" fmla="*/ 437311 h 507206"/>
                <a:gd name="connsiteX12" fmla="*/ 347662 w 590550"/>
                <a:gd name="connsiteY12" fmla="*/ 488156 h 507206"/>
                <a:gd name="connsiteX13" fmla="*/ 302418 w 590550"/>
                <a:gd name="connsiteY13" fmla="*/ 416718 h 507206"/>
                <a:gd name="connsiteX14" fmla="*/ 238125 w 590550"/>
                <a:gd name="connsiteY14" fmla="*/ 433387 h 507206"/>
                <a:gd name="connsiteX15" fmla="*/ 254793 w 590550"/>
                <a:gd name="connsiteY15" fmla="*/ 507206 h 507206"/>
                <a:gd name="connsiteX16" fmla="*/ 147637 w 590550"/>
                <a:gd name="connsiteY16" fmla="*/ 500062 h 507206"/>
                <a:gd name="connsiteX17" fmla="*/ 152400 w 590550"/>
                <a:gd name="connsiteY17" fmla="*/ 419100 h 507206"/>
                <a:gd name="connsiteX18" fmla="*/ 73818 w 590550"/>
                <a:gd name="connsiteY18" fmla="*/ 409575 h 507206"/>
                <a:gd name="connsiteX19" fmla="*/ 66675 w 590550"/>
                <a:gd name="connsiteY19" fmla="*/ 488156 h 507206"/>
                <a:gd name="connsiteX20" fmla="*/ 0 w 590550"/>
                <a:gd name="connsiteY20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39131 w 590550"/>
                <a:gd name="connsiteY10" fmla="*/ 437311 h 507206"/>
                <a:gd name="connsiteX11" fmla="*/ 347662 w 590550"/>
                <a:gd name="connsiteY11" fmla="*/ 488156 h 507206"/>
                <a:gd name="connsiteX12" fmla="*/ 302418 w 590550"/>
                <a:gd name="connsiteY12" fmla="*/ 416718 h 507206"/>
                <a:gd name="connsiteX13" fmla="*/ 238125 w 590550"/>
                <a:gd name="connsiteY13" fmla="*/ 433387 h 507206"/>
                <a:gd name="connsiteX14" fmla="*/ 254793 w 590550"/>
                <a:gd name="connsiteY14" fmla="*/ 507206 h 507206"/>
                <a:gd name="connsiteX15" fmla="*/ 147637 w 590550"/>
                <a:gd name="connsiteY15" fmla="*/ 500062 h 507206"/>
                <a:gd name="connsiteX16" fmla="*/ 152400 w 590550"/>
                <a:gd name="connsiteY16" fmla="*/ 419100 h 507206"/>
                <a:gd name="connsiteX17" fmla="*/ 73818 w 590550"/>
                <a:gd name="connsiteY17" fmla="*/ 409575 h 507206"/>
                <a:gd name="connsiteX18" fmla="*/ 66675 w 590550"/>
                <a:gd name="connsiteY18" fmla="*/ 488156 h 507206"/>
                <a:gd name="connsiteX19" fmla="*/ 0 w 590550"/>
                <a:gd name="connsiteY19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47662 w 590550"/>
                <a:gd name="connsiteY10" fmla="*/ 488156 h 507206"/>
                <a:gd name="connsiteX11" fmla="*/ 302418 w 590550"/>
                <a:gd name="connsiteY11" fmla="*/ 416718 h 507206"/>
                <a:gd name="connsiteX12" fmla="*/ 238125 w 590550"/>
                <a:gd name="connsiteY12" fmla="*/ 433387 h 507206"/>
                <a:gd name="connsiteX13" fmla="*/ 254793 w 590550"/>
                <a:gd name="connsiteY13" fmla="*/ 507206 h 507206"/>
                <a:gd name="connsiteX14" fmla="*/ 147637 w 590550"/>
                <a:gd name="connsiteY14" fmla="*/ 500062 h 507206"/>
                <a:gd name="connsiteX15" fmla="*/ 152400 w 590550"/>
                <a:gd name="connsiteY15" fmla="*/ 419100 h 507206"/>
                <a:gd name="connsiteX16" fmla="*/ 73818 w 590550"/>
                <a:gd name="connsiteY16" fmla="*/ 409575 h 507206"/>
                <a:gd name="connsiteX17" fmla="*/ 66675 w 590550"/>
                <a:gd name="connsiteY17" fmla="*/ 488156 h 507206"/>
                <a:gd name="connsiteX18" fmla="*/ 0 w 590550"/>
                <a:gd name="connsiteY18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02418 w 590550"/>
                <a:gd name="connsiteY10" fmla="*/ 416718 h 507206"/>
                <a:gd name="connsiteX11" fmla="*/ 238125 w 590550"/>
                <a:gd name="connsiteY11" fmla="*/ 433387 h 507206"/>
                <a:gd name="connsiteX12" fmla="*/ 254793 w 590550"/>
                <a:gd name="connsiteY12" fmla="*/ 507206 h 507206"/>
                <a:gd name="connsiteX13" fmla="*/ 147637 w 590550"/>
                <a:gd name="connsiteY13" fmla="*/ 500062 h 507206"/>
                <a:gd name="connsiteX14" fmla="*/ 152400 w 590550"/>
                <a:gd name="connsiteY14" fmla="*/ 419100 h 507206"/>
                <a:gd name="connsiteX15" fmla="*/ 73818 w 590550"/>
                <a:gd name="connsiteY15" fmla="*/ 409575 h 507206"/>
                <a:gd name="connsiteX16" fmla="*/ 66675 w 590550"/>
                <a:gd name="connsiteY16" fmla="*/ 488156 h 507206"/>
                <a:gd name="connsiteX17" fmla="*/ 0 w 590550"/>
                <a:gd name="connsiteY17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38125 w 590550"/>
                <a:gd name="connsiteY10" fmla="*/ 433387 h 507206"/>
                <a:gd name="connsiteX11" fmla="*/ 254793 w 590550"/>
                <a:gd name="connsiteY11" fmla="*/ 507206 h 507206"/>
                <a:gd name="connsiteX12" fmla="*/ 147637 w 590550"/>
                <a:gd name="connsiteY12" fmla="*/ 500062 h 507206"/>
                <a:gd name="connsiteX13" fmla="*/ 152400 w 590550"/>
                <a:gd name="connsiteY13" fmla="*/ 419100 h 507206"/>
                <a:gd name="connsiteX14" fmla="*/ 73818 w 590550"/>
                <a:gd name="connsiteY14" fmla="*/ 409575 h 507206"/>
                <a:gd name="connsiteX15" fmla="*/ 66675 w 590550"/>
                <a:gd name="connsiteY15" fmla="*/ 488156 h 507206"/>
                <a:gd name="connsiteX16" fmla="*/ 0 w 590550"/>
                <a:gd name="connsiteY16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54793 w 590550"/>
                <a:gd name="connsiteY10" fmla="*/ 507206 h 507206"/>
                <a:gd name="connsiteX11" fmla="*/ 147637 w 590550"/>
                <a:gd name="connsiteY11" fmla="*/ 500062 h 507206"/>
                <a:gd name="connsiteX12" fmla="*/ 152400 w 590550"/>
                <a:gd name="connsiteY12" fmla="*/ 419100 h 507206"/>
                <a:gd name="connsiteX13" fmla="*/ 73818 w 590550"/>
                <a:gd name="connsiteY13" fmla="*/ 409575 h 507206"/>
                <a:gd name="connsiteX14" fmla="*/ 66675 w 590550"/>
                <a:gd name="connsiteY14" fmla="*/ 488156 h 507206"/>
                <a:gd name="connsiteX15" fmla="*/ 0 w 590550"/>
                <a:gd name="connsiteY15" fmla="*/ 483393 h 507206"/>
                <a:gd name="connsiteX0" fmla="*/ 590550 w 590550"/>
                <a:gd name="connsiteY0" fmla="*/ 0 h 500062"/>
                <a:gd name="connsiteX1" fmla="*/ 588168 w 590550"/>
                <a:gd name="connsiteY1" fmla="*/ 50006 h 500062"/>
                <a:gd name="connsiteX2" fmla="*/ 516731 w 590550"/>
                <a:gd name="connsiteY2" fmla="*/ 45243 h 500062"/>
                <a:gd name="connsiteX3" fmla="*/ 511968 w 590550"/>
                <a:gd name="connsiteY3" fmla="*/ 104775 h 500062"/>
                <a:gd name="connsiteX4" fmla="*/ 576262 w 590550"/>
                <a:gd name="connsiteY4" fmla="*/ 111918 h 500062"/>
                <a:gd name="connsiteX5" fmla="*/ 564356 w 590550"/>
                <a:gd name="connsiteY5" fmla="*/ 188118 h 500062"/>
                <a:gd name="connsiteX6" fmla="*/ 500062 w 590550"/>
                <a:gd name="connsiteY6" fmla="*/ 185737 h 500062"/>
                <a:gd name="connsiteX7" fmla="*/ 488156 w 590550"/>
                <a:gd name="connsiteY7" fmla="*/ 257175 h 500062"/>
                <a:gd name="connsiteX8" fmla="*/ 550068 w 590550"/>
                <a:gd name="connsiteY8" fmla="*/ 278606 h 500062"/>
                <a:gd name="connsiteX9" fmla="*/ 502443 w 590550"/>
                <a:gd name="connsiteY9" fmla="*/ 352425 h 500062"/>
                <a:gd name="connsiteX10" fmla="*/ 147637 w 590550"/>
                <a:gd name="connsiteY10" fmla="*/ 500062 h 500062"/>
                <a:gd name="connsiteX11" fmla="*/ 152400 w 590550"/>
                <a:gd name="connsiteY11" fmla="*/ 419100 h 500062"/>
                <a:gd name="connsiteX12" fmla="*/ 73818 w 590550"/>
                <a:gd name="connsiteY12" fmla="*/ 409575 h 500062"/>
                <a:gd name="connsiteX13" fmla="*/ 66675 w 590550"/>
                <a:gd name="connsiteY13" fmla="*/ 488156 h 500062"/>
                <a:gd name="connsiteX14" fmla="*/ 0 w 590550"/>
                <a:gd name="connsiteY14" fmla="*/ 483393 h 500062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152400 w 590550"/>
                <a:gd name="connsiteY10" fmla="*/ 419100 h 488156"/>
                <a:gd name="connsiteX11" fmla="*/ 73818 w 590550"/>
                <a:gd name="connsiteY11" fmla="*/ 409575 h 488156"/>
                <a:gd name="connsiteX12" fmla="*/ 66675 w 590550"/>
                <a:gd name="connsiteY12" fmla="*/ 488156 h 488156"/>
                <a:gd name="connsiteX13" fmla="*/ 0 w 590550"/>
                <a:gd name="connsiteY13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73818 w 590550"/>
                <a:gd name="connsiteY10" fmla="*/ 409575 h 488156"/>
                <a:gd name="connsiteX11" fmla="*/ 66675 w 590550"/>
                <a:gd name="connsiteY11" fmla="*/ 488156 h 488156"/>
                <a:gd name="connsiteX12" fmla="*/ 0 w 590550"/>
                <a:gd name="connsiteY12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66675 w 590550"/>
                <a:gd name="connsiteY10" fmla="*/ 488156 h 488156"/>
                <a:gd name="connsiteX11" fmla="*/ 0 w 590550"/>
                <a:gd name="connsiteY11" fmla="*/ 483393 h 488156"/>
                <a:gd name="connsiteX0" fmla="*/ 590550 w 590550"/>
                <a:gd name="connsiteY0" fmla="*/ 0 h 483393"/>
                <a:gd name="connsiteX1" fmla="*/ 588168 w 590550"/>
                <a:gd name="connsiteY1" fmla="*/ 50006 h 483393"/>
                <a:gd name="connsiteX2" fmla="*/ 516731 w 590550"/>
                <a:gd name="connsiteY2" fmla="*/ 45243 h 483393"/>
                <a:gd name="connsiteX3" fmla="*/ 511968 w 590550"/>
                <a:gd name="connsiteY3" fmla="*/ 104775 h 483393"/>
                <a:gd name="connsiteX4" fmla="*/ 576262 w 590550"/>
                <a:gd name="connsiteY4" fmla="*/ 111918 h 483393"/>
                <a:gd name="connsiteX5" fmla="*/ 564356 w 590550"/>
                <a:gd name="connsiteY5" fmla="*/ 188118 h 483393"/>
                <a:gd name="connsiteX6" fmla="*/ 500062 w 590550"/>
                <a:gd name="connsiteY6" fmla="*/ 185737 h 483393"/>
                <a:gd name="connsiteX7" fmla="*/ 488156 w 590550"/>
                <a:gd name="connsiteY7" fmla="*/ 257175 h 483393"/>
                <a:gd name="connsiteX8" fmla="*/ 550068 w 590550"/>
                <a:gd name="connsiteY8" fmla="*/ 278606 h 483393"/>
                <a:gd name="connsiteX9" fmla="*/ 502443 w 590550"/>
                <a:gd name="connsiteY9" fmla="*/ 352425 h 483393"/>
                <a:gd name="connsiteX10" fmla="*/ 0 w 590550"/>
                <a:gd name="connsiteY10" fmla="*/ 483393 h 483393"/>
                <a:gd name="connsiteX0" fmla="*/ 102394 w 102394"/>
                <a:gd name="connsiteY0" fmla="*/ 0 h 352425"/>
                <a:gd name="connsiteX1" fmla="*/ 100012 w 102394"/>
                <a:gd name="connsiteY1" fmla="*/ 50006 h 352425"/>
                <a:gd name="connsiteX2" fmla="*/ 28575 w 102394"/>
                <a:gd name="connsiteY2" fmla="*/ 45243 h 352425"/>
                <a:gd name="connsiteX3" fmla="*/ 23812 w 102394"/>
                <a:gd name="connsiteY3" fmla="*/ 104775 h 352425"/>
                <a:gd name="connsiteX4" fmla="*/ 88106 w 102394"/>
                <a:gd name="connsiteY4" fmla="*/ 111918 h 352425"/>
                <a:gd name="connsiteX5" fmla="*/ 76200 w 102394"/>
                <a:gd name="connsiteY5" fmla="*/ 188118 h 352425"/>
                <a:gd name="connsiteX6" fmla="*/ 11906 w 102394"/>
                <a:gd name="connsiteY6" fmla="*/ 185737 h 352425"/>
                <a:gd name="connsiteX7" fmla="*/ 0 w 102394"/>
                <a:gd name="connsiteY7" fmla="*/ 257175 h 352425"/>
                <a:gd name="connsiteX8" fmla="*/ 61912 w 102394"/>
                <a:gd name="connsiteY8" fmla="*/ 278606 h 352425"/>
                <a:gd name="connsiteX9" fmla="*/ 14287 w 102394"/>
                <a:gd name="connsiteY9" fmla="*/ 35242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394" h="352425">
                  <a:moveTo>
                    <a:pt x="102394" y="0"/>
                  </a:moveTo>
                  <a:lnTo>
                    <a:pt x="100012" y="50006"/>
                  </a:lnTo>
                  <a:lnTo>
                    <a:pt x="28575" y="45243"/>
                  </a:lnTo>
                  <a:lnTo>
                    <a:pt x="23812" y="104775"/>
                  </a:lnTo>
                  <a:lnTo>
                    <a:pt x="88106" y="111918"/>
                  </a:lnTo>
                  <a:lnTo>
                    <a:pt x="76200" y="188118"/>
                  </a:lnTo>
                  <a:lnTo>
                    <a:pt x="11906" y="185737"/>
                  </a:lnTo>
                  <a:lnTo>
                    <a:pt x="0" y="257175"/>
                  </a:lnTo>
                  <a:lnTo>
                    <a:pt x="61912" y="278606"/>
                  </a:lnTo>
                  <a:lnTo>
                    <a:pt x="14287" y="352425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 297"/>
            <p:cNvSpPr/>
            <p:nvPr/>
          </p:nvSpPr>
          <p:spPr>
            <a:xfrm rot="16624936">
              <a:off x="4728430" y="5817373"/>
              <a:ext cx="102394" cy="352425"/>
            </a:xfrm>
            <a:custGeom>
              <a:avLst/>
              <a:gdLst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64343 w 590550"/>
                <a:gd name="connsiteY12" fmla="*/ 416718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39131 w 590550"/>
                <a:gd name="connsiteY12" fmla="*/ 437311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88143 w 590550"/>
                <a:gd name="connsiteY10" fmla="*/ 378618 h 507206"/>
                <a:gd name="connsiteX11" fmla="*/ 439131 w 590550"/>
                <a:gd name="connsiteY11" fmla="*/ 437311 h 507206"/>
                <a:gd name="connsiteX12" fmla="*/ 347662 w 590550"/>
                <a:gd name="connsiteY12" fmla="*/ 488156 h 507206"/>
                <a:gd name="connsiteX13" fmla="*/ 302418 w 590550"/>
                <a:gd name="connsiteY13" fmla="*/ 416718 h 507206"/>
                <a:gd name="connsiteX14" fmla="*/ 238125 w 590550"/>
                <a:gd name="connsiteY14" fmla="*/ 433387 h 507206"/>
                <a:gd name="connsiteX15" fmla="*/ 254793 w 590550"/>
                <a:gd name="connsiteY15" fmla="*/ 507206 h 507206"/>
                <a:gd name="connsiteX16" fmla="*/ 147637 w 590550"/>
                <a:gd name="connsiteY16" fmla="*/ 500062 h 507206"/>
                <a:gd name="connsiteX17" fmla="*/ 152400 w 590550"/>
                <a:gd name="connsiteY17" fmla="*/ 419100 h 507206"/>
                <a:gd name="connsiteX18" fmla="*/ 73818 w 590550"/>
                <a:gd name="connsiteY18" fmla="*/ 409575 h 507206"/>
                <a:gd name="connsiteX19" fmla="*/ 66675 w 590550"/>
                <a:gd name="connsiteY19" fmla="*/ 488156 h 507206"/>
                <a:gd name="connsiteX20" fmla="*/ 0 w 590550"/>
                <a:gd name="connsiteY20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39131 w 590550"/>
                <a:gd name="connsiteY10" fmla="*/ 437311 h 507206"/>
                <a:gd name="connsiteX11" fmla="*/ 347662 w 590550"/>
                <a:gd name="connsiteY11" fmla="*/ 488156 h 507206"/>
                <a:gd name="connsiteX12" fmla="*/ 302418 w 590550"/>
                <a:gd name="connsiteY12" fmla="*/ 416718 h 507206"/>
                <a:gd name="connsiteX13" fmla="*/ 238125 w 590550"/>
                <a:gd name="connsiteY13" fmla="*/ 433387 h 507206"/>
                <a:gd name="connsiteX14" fmla="*/ 254793 w 590550"/>
                <a:gd name="connsiteY14" fmla="*/ 507206 h 507206"/>
                <a:gd name="connsiteX15" fmla="*/ 147637 w 590550"/>
                <a:gd name="connsiteY15" fmla="*/ 500062 h 507206"/>
                <a:gd name="connsiteX16" fmla="*/ 152400 w 590550"/>
                <a:gd name="connsiteY16" fmla="*/ 419100 h 507206"/>
                <a:gd name="connsiteX17" fmla="*/ 73818 w 590550"/>
                <a:gd name="connsiteY17" fmla="*/ 409575 h 507206"/>
                <a:gd name="connsiteX18" fmla="*/ 66675 w 590550"/>
                <a:gd name="connsiteY18" fmla="*/ 488156 h 507206"/>
                <a:gd name="connsiteX19" fmla="*/ 0 w 590550"/>
                <a:gd name="connsiteY19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47662 w 590550"/>
                <a:gd name="connsiteY10" fmla="*/ 488156 h 507206"/>
                <a:gd name="connsiteX11" fmla="*/ 302418 w 590550"/>
                <a:gd name="connsiteY11" fmla="*/ 416718 h 507206"/>
                <a:gd name="connsiteX12" fmla="*/ 238125 w 590550"/>
                <a:gd name="connsiteY12" fmla="*/ 433387 h 507206"/>
                <a:gd name="connsiteX13" fmla="*/ 254793 w 590550"/>
                <a:gd name="connsiteY13" fmla="*/ 507206 h 507206"/>
                <a:gd name="connsiteX14" fmla="*/ 147637 w 590550"/>
                <a:gd name="connsiteY14" fmla="*/ 500062 h 507206"/>
                <a:gd name="connsiteX15" fmla="*/ 152400 w 590550"/>
                <a:gd name="connsiteY15" fmla="*/ 419100 h 507206"/>
                <a:gd name="connsiteX16" fmla="*/ 73818 w 590550"/>
                <a:gd name="connsiteY16" fmla="*/ 409575 h 507206"/>
                <a:gd name="connsiteX17" fmla="*/ 66675 w 590550"/>
                <a:gd name="connsiteY17" fmla="*/ 488156 h 507206"/>
                <a:gd name="connsiteX18" fmla="*/ 0 w 590550"/>
                <a:gd name="connsiteY18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02418 w 590550"/>
                <a:gd name="connsiteY10" fmla="*/ 416718 h 507206"/>
                <a:gd name="connsiteX11" fmla="*/ 238125 w 590550"/>
                <a:gd name="connsiteY11" fmla="*/ 433387 h 507206"/>
                <a:gd name="connsiteX12" fmla="*/ 254793 w 590550"/>
                <a:gd name="connsiteY12" fmla="*/ 507206 h 507206"/>
                <a:gd name="connsiteX13" fmla="*/ 147637 w 590550"/>
                <a:gd name="connsiteY13" fmla="*/ 500062 h 507206"/>
                <a:gd name="connsiteX14" fmla="*/ 152400 w 590550"/>
                <a:gd name="connsiteY14" fmla="*/ 419100 h 507206"/>
                <a:gd name="connsiteX15" fmla="*/ 73818 w 590550"/>
                <a:gd name="connsiteY15" fmla="*/ 409575 h 507206"/>
                <a:gd name="connsiteX16" fmla="*/ 66675 w 590550"/>
                <a:gd name="connsiteY16" fmla="*/ 488156 h 507206"/>
                <a:gd name="connsiteX17" fmla="*/ 0 w 590550"/>
                <a:gd name="connsiteY17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38125 w 590550"/>
                <a:gd name="connsiteY10" fmla="*/ 433387 h 507206"/>
                <a:gd name="connsiteX11" fmla="*/ 254793 w 590550"/>
                <a:gd name="connsiteY11" fmla="*/ 507206 h 507206"/>
                <a:gd name="connsiteX12" fmla="*/ 147637 w 590550"/>
                <a:gd name="connsiteY12" fmla="*/ 500062 h 507206"/>
                <a:gd name="connsiteX13" fmla="*/ 152400 w 590550"/>
                <a:gd name="connsiteY13" fmla="*/ 419100 h 507206"/>
                <a:gd name="connsiteX14" fmla="*/ 73818 w 590550"/>
                <a:gd name="connsiteY14" fmla="*/ 409575 h 507206"/>
                <a:gd name="connsiteX15" fmla="*/ 66675 w 590550"/>
                <a:gd name="connsiteY15" fmla="*/ 488156 h 507206"/>
                <a:gd name="connsiteX16" fmla="*/ 0 w 590550"/>
                <a:gd name="connsiteY16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54793 w 590550"/>
                <a:gd name="connsiteY10" fmla="*/ 507206 h 507206"/>
                <a:gd name="connsiteX11" fmla="*/ 147637 w 590550"/>
                <a:gd name="connsiteY11" fmla="*/ 500062 h 507206"/>
                <a:gd name="connsiteX12" fmla="*/ 152400 w 590550"/>
                <a:gd name="connsiteY12" fmla="*/ 419100 h 507206"/>
                <a:gd name="connsiteX13" fmla="*/ 73818 w 590550"/>
                <a:gd name="connsiteY13" fmla="*/ 409575 h 507206"/>
                <a:gd name="connsiteX14" fmla="*/ 66675 w 590550"/>
                <a:gd name="connsiteY14" fmla="*/ 488156 h 507206"/>
                <a:gd name="connsiteX15" fmla="*/ 0 w 590550"/>
                <a:gd name="connsiteY15" fmla="*/ 483393 h 507206"/>
                <a:gd name="connsiteX0" fmla="*/ 590550 w 590550"/>
                <a:gd name="connsiteY0" fmla="*/ 0 h 500062"/>
                <a:gd name="connsiteX1" fmla="*/ 588168 w 590550"/>
                <a:gd name="connsiteY1" fmla="*/ 50006 h 500062"/>
                <a:gd name="connsiteX2" fmla="*/ 516731 w 590550"/>
                <a:gd name="connsiteY2" fmla="*/ 45243 h 500062"/>
                <a:gd name="connsiteX3" fmla="*/ 511968 w 590550"/>
                <a:gd name="connsiteY3" fmla="*/ 104775 h 500062"/>
                <a:gd name="connsiteX4" fmla="*/ 576262 w 590550"/>
                <a:gd name="connsiteY4" fmla="*/ 111918 h 500062"/>
                <a:gd name="connsiteX5" fmla="*/ 564356 w 590550"/>
                <a:gd name="connsiteY5" fmla="*/ 188118 h 500062"/>
                <a:gd name="connsiteX6" fmla="*/ 500062 w 590550"/>
                <a:gd name="connsiteY6" fmla="*/ 185737 h 500062"/>
                <a:gd name="connsiteX7" fmla="*/ 488156 w 590550"/>
                <a:gd name="connsiteY7" fmla="*/ 257175 h 500062"/>
                <a:gd name="connsiteX8" fmla="*/ 550068 w 590550"/>
                <a:gd name="connsiteY8" fmla="*/ 278606 h 500062"/>
                <a:gd name="connsiteX9" fmla="*/ 502443 w 590550"/>
                <a:gd name="connsiteY9" fmla="*/ 352425 h 500062"/>
                <a:gd name="connsiteX10" fmla="*/ 147637 w 590550"/>
                <a:gd name="connsiteY10" fmla="*/ 500062 h 500062"/>
                <a:gd name="connsiteX11" fmla="*/ 152400 w 590550"/>
                <a:gd name="connsiteY11" fmla="*/ 419100 h 500062"/>
                <a:gd name="connsiteX12" fmla="*/ 73818 w 590550"/>
                <a:gd name="connsiteY12" fmla="*/ 409575 h 500062"/>
                <a:gd name="connsiteX13" fmla="*/ 66675 w 590550"/>
                <a:gd name="connsiteY13" fmla="*/ 488156 h 500062"/>
                <a:gd name="connsiteX14" fmla="*/ 0 w 590550"/>
                <a:gd name="connsiteY14" fmla="*/ 483393 h 500062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152400 w 590550"/>
                <a:gd name="connsiteY10" fmla="*/ 419100 h 488156"/>
                <a:gd name="connsiteX11" fmla="*/ 73818 w 590550"/>
                <a:gd name="connsiteY11" fmla="*/ 409575 h 488156"/>
                <a:gd name="connsiteX12" fmla="*/ 66675 w 590550"/>
                <a:gd name="connsiteY12" fmla="*/ 488156 h 488156"/>
                <a:gd name="connsiteX13" fmla="*/ 0 w 590550"/>
                <a:gd name="connsiteY13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73818 w 590550"/>
                <a:gd name="connsiteY10" fmla="*/ 409575 h 488156"/>
                <a:gd name="connsiteX11" fmla="*/ 66675 w 590550"/>
                <a:gd name="connsiteY11" fmla="*/ 488156 h 488156"/>
                <a:gd name="connsiteX12" fmla="*/ 0 w 590550"/>
                <a:gd name="connsiteY12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66675 w 590550"/>
                <a:gd name="connsiteY10" fmla="*/ 488156 h 488156"/>
                <a:gd name="connsiteX11" fmla="*/ 0 w 590550"/>
                <a:gd name="connsiteY11" fmla="*/ 483393 h 488156"/>
                <a:gd name="connsiteX0" fmla="*/ 590550 w 590550"/>
                <a:gd name="connsiteY0" fmla="*/ 0 h 483393"/>
                <a:gd name="connsiteX1" fmla="*/ 588168 w 590550"/>
                <a:gd name="connsiteY1" fmla="*/ 50006 h 483393"/>
                <a:gd name="connsiteX2" fmla="*/ 516731 w 590550"/>
                <a:gd name="connsiteY2" fmla="*/ 45243 h 483393"/>
                <a:gd name="connsiteX3" fmla="*/ 511968 w 590550"/>
                <a:gd name="connsiteY3" fmla="*/ 104775 h 483393"/>
                <a:gd name="connsiteX4" fmla="*/ 576262 w 590550"/>
                <a:gd name="connsiteY4" fmla="*/ 111918 h 483393"/>
                <a:gd name="connsiteX5" fmla="*/ 564356 w 590550"/>
                <a:gd name="connsiteY5" fmla="*/ 188118 h 483393"/>
                <a:gd name="connsiteX6" fmla="*/ 500062 w 590550"/>
                <a:gd name="connsiteY6" fmla="*/ 185737 h 483393"/>
                <a:gd name="connsiteX7" fmla="*/ 488156 w 590550"/>
                <a:gd name="connsiteY7" fmla="*/ 257175 h 483393"/>
                <a:gd name="connsiteX8" fmla="*/ 550068 w 590550"/>
                <a:gd name="connsiteY8" fmla="*/ 278606 h 483393"/>
                <a:gd name="connsiteX9" fmla="*/ 502443 w 590550"/>
                <a:gd name="connsiteY9" fmla="*/ 352425 h 483393"/>
                <a:gd name="connsiteX10" fmla="*/ 0 w 590550"/>
                <a:gd name="connsiteY10" fmla="*/ 483393 h 483393"/>
                <a:gd name="connsiteX0" fmla="*/ 102394 w 102394"/>
                <a:gd name="connsiteY0" fmla="*/ 0 h 352425"/>
                <a:gd name="connsiteX1" fmla="*/ 100012 w 102394"/>
                <a:gd name="connsiteY1" fmla="*/ 50006 h 352425"/>
                <a:gd name="connsiteX2" fmla="*/ 28575 w 102394"/>
                <a:gd name="connsiteY2" fmla="*/ 45243 h 352425"/>
                <a:gd name="connsiteX3" fmla="*/ 23812 w 102394"/>
                <a:gd name="connsiteY3" fmla="*/ 104775 h 352425"/>
                <a:gd name="connsiteX4" fmla="*/ 88106 w 102394"/>
                <a:gd name="connsiteY4" fmla="*/ 111918 h 352425"/>
                <a:gd name="connsiteX5" fmla="*/ 76200 w 102394"/>
                <a:gd name="connsiteY5" fmla="*/ 188118 h 352425"/>
                <a:gd name="connsiteX6" fmla="*/ 11906 w 102394"/>
                <a:gd name="connsiteY6" fmla="*/ 185737 h 352425"/>
                <a:gd name="connsiteX7" fmla="*/ 0 w 102394"/>
                <a:gd name="connsiteY7" fmla="*/ 257175 h 352425"/>
                <a:gd name="connsiteX8" fmla="*/ 61912 w 102394"/>
                <a:gd name="connsiteY8" fmla="*/ 278606 h 352425"/>
                <a:gd name="connsiteX9" fmla="*/ 14287 w 102394"/>
                <a:gd name="connsiteY9" fmla="*/ 35242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394" h="352425">
                  <a:moveTo>
                    <a:pt x="102394" y="0"/>
                  </a:moveTo>
                  <a:lnTo>
                    <a:pt x="100012" y="50006"/>
                  </a:lnTo>
                  <a:lnTo>
                    <a:pt x="28575" y="45243"/>
                  </a:lnTo>
                  <a:lnTo>
                    <a:pt x="23812" y="104775"/>
                  </a:lnTo>
                  <a:lnTo>
                    <a:pt x="88106" y="111918"/>
                  </a:lnTo>
                  <a:lnTo>
                    <a:pt x="76200" y="188118"/>
                  </a:lnTo>
                  <a:lnTo>
                    <a:pt x="11906" y="185737"/>
                  </a:lnTo>
                  <a:lnTo>
                    <a:pt x="0" y="257175"/>
                  </a:lnTo>
                  <a:lnTo>
                    <a:pt x="61912" y="278606"/>
                  </a:lnTo>
                  <a:lnTo>
                    <a:pt x="14287" y="352425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 308"/>
            <p:cNvSpPr/>
            <p:nvPr/>
          </p:nvSpPr>
          <p:spPr>
            <a:xfrm rot="9331704" flipH="1">
              <a:off x="4951258" y="5972382"/>
              <a:ext cx="112091" cy="352425"/>
            </a:xfrm>
            <a:custGeom>
              <a:avLst/>
              <a:gdLst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64343 w 590550"/>
                <a:gd name="connsiteY12" fmla="*/ 416718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39131 w 590550"/>
                <a:gd name="connsiteY12" fmla="*/ 437311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88143 w 590550"/>
                <a:gd name="connsiteY10" fmla="*/ 378618 h 507206"/>
                <a:gd name="connsiteX11" fmla="*/ 439131 w 590550"/>
                <a:gd name="connsiteY11" fmla="*/ 437311 h 507206"/>
                <a:gd name="connsiteX12" fmla="*/ 347662 w 590550"/>
                <a:gd name="connsiteY12" fmla="*/ 488156 h 507206"/>
                <a:gd name="connsiteX13" fmla="*/ 302418 w 590550"/>
                <a:gd name="connsiteY13" fmla="*/ 416718 h 507206"/>
                <a:gd name="connsiteX14" fmla="*/ 238125 w 590550"/>
                <a:gd name="connsiteY14" fmla="*/ 433387 h 507206"/>
                <a:gd name="connsiteX15" fmla="*/ 254793 w 590550"/>
                <a:gd name="connsiteY15" fmla="*/ 507206 h 507206"/>
                <a:gd name="connsiteX16" fmla="*/ 147637 w 590550"/>
                <a:gd name="connsiteY16" fmla="*/ 500062 h 507206"/>
                <a:gd name="connsiteX17" fmla="*/ 152400 w 590550"/>
                <a:gd name="connsiteY17" fmla="*/ 419100 h 507206"/>
                <a:gd name="connsiteX18" fmla="*/ 73818 w 590550"/>
                <a:gd name="connsiteY18" fmla="*/ 409575 h 507206"/>
                <a:gd name="connsiteX19" fmla="*/ 66675 w 590550"/>
                <a:gd name="connsiteY19" fmla="*/ 488156 h 507206"/>
                <a:gd name="connsiteX20" fmla="*/ 0 w 590550"/>
                <a:gd name="connsiteY20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39131 w 590550"/>
                <a:gd name="connsiteY10" fmla="*/ 437311 h 507206"/>
                <a:gd name="connsiteX11" fmla="*/ 347662 w 590550"/>
                <a:gd name="connsiteY11" fmla="*/ 488156 h 507206"/>
                <a:gd name="connsiteX12" fmla="*/ 302418 w 590550"/>
                <a:gd name="connsiteY12" fmla="*/ 416718 h 507206"/>
                <a:gd name="connsiteX13" fmla="*/ 238125 w 590550"/>
                <a:gd name="connsiteY13" fmla="*/ 433387 h 507206"/>
                <a:gd name="connsiteX14" fmla="*/ 254793 w 590550"/>
                <a:gd name="connsiteY14" fmla="*/ 507206 h 507206"/>
                <a:gd name="connsiteX15" fmla="*/ 147637 w 590550"/>
                <a:gd name="connsiteY15" fmla="*/ 500062 h 507206"/>
                <a:gd name="connsiteX16" fmla="*/ 152400 w 590550"/>
                <a:gd name="connsiteY16" fmla="*/ 419100 h 507206"/>
                <a:gd name="connsiteX17" fmla="*/ 73818 w 590550"/>
                <a:gd name="connsiteY17" fmla="*/ 409575 h 507206"/>
                <a:gd name="connsiteX18" fmla="*/ 66675 w 590550"/>
                <a:gd name="connsiteY18" fmla="*/ 488156 h 507206"/>
                <a:gd name="connsiteX19" fmla="*/ 0 w 590550"/>
                <a:gd name="connsiteY19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47662 w 590550"/>
                <a:gd name="connsiteY10" fmla="*/ 488156 h 507206"/>
                <a:gd name="connsiteX11" fmla="*/ 302418 w 590550"/>
                <a:gd name="connsiteY11" fmla="*/ 416718 h 507206"/>
                <a:gd name="connsiteX12" fmla="*/ 238125 w 590550"/>
                <a:gd name="connsiteY12" fmla="*/ 433387 h 507206"/>
                <a:gd name="connsiteX13" fmla="*/ 254793 w 590550"/>
                <a:gd name="connsiteY13" fmla="*/ 507206 h 507206"/>
                <a:gd name="connsiteX14" fmla="*/ 147637 w 590550"/>
                <a:gd name="connsiteY14" fmla="*/ 500062 h 507206"/>
                <a:gd name="connsiteX15" fmla="*/ 152400 w 590550"/>
                <a:gd name="connsiteY15" fmla="*/ 419100 h 507206"/>
                <a:gd name="connsiteX16" fmla="*/ 73818 w 590550"/>
                <a:gd name="connsiteY16" fmla="*/ 409575 h 507206"/>
                <a:gd name="connsiteX17" fmla="*/ 66675 w 590550"/>
                <a:gd name="connsiteY17" fmla="*/ 488156 h 507206"/>
                <a:gd name="connsiteX18" fmla="*/ 0 w 590550"/>
                <a:gd name="connsiteY18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02418 w 590550"/>
                <a:gd name="connsiteY10" fmla="*/ 416718 h 507206"/>
                <a:gd name="connsiteX11" fmla="*/ 238125 w 590550"/>
                <a:gd name="connsiteY11" fmla="*/ 433387 h 507206"/>
                <a:gd name="connsiteX12" fmla="*/ 254793 w 590550"/>
                <a:gd name="connsiteY12" fmla="*/ 507206 h 507206"/>
                <a:gd name="connsiteX13" fmla="*/ 147637 w 590550"/>
                <a:gd name="connsiteY13" fmla="*/ 500062 h 507206"/>
                <a:gd name="connsiteX14" fmla="*/ 152400 w 590550"/>
                <a:gd name="connsiteY14" fmla="*/ 419100 h 507206"/>
                <a:gd name="connsiteX15" fmla="*/ 73818 w 590550"/>
                <a:gd name="connsiteY15" fmla="*/ 409575 h 507206"/>
                <a:gd name="connsiteX16" fmla="*/ 66675 w 590550"/>
                <a:gd name="connsiteY16" fmla="*/ 488156 h 507206"/>
                <a:gd name="connsiteX17" fmla="*/ 0 w 590550"/>
                <a:gd name="connsiteY17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38125 w 590550"/>
                <a:gd name="connsiteY10" fmla="*/ 433387 h 507206"/>
                <a:gd name="connsiteX11" fmla="*/ 254793 w 590550"/>
                <a:gd name="connsiteY11" fmla="*/ 507206 h 507206"/>
                <a:gd name="connsiteX12" fmla="*/ 147637 w 590550"/>
                <a:gd name="connsiteY12" fmla="*/ 500062 h 507206"/>
                <a:gd name="connsiteX13" fmla="*/ 152400 w 590550"/>
                <a:gd name="connsiteY13" fmla="*/ 419100 h 507206"/>
                <a:gd name="connsiteX14" fmla="*/ 73818 w 590550"/>
                <a:gd name="connsiteY14" fmla="*/ 409575 h 507206"/>
                <a:gd name="connsiteX15" fmla="*/ 66675 w 590550"/>
                <a:gd name="connsiteY15" fmla="*/ 488156 h 507206"/>
                <a:gd name="connsiteX16" fmla="*/ 0 w 590550"/>
                <a:gd name="connsiteY16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54793 w 590550"/>
                <a:gd name="connsiteY10" fmla="*/ 507206 h 507206"/>
                <a:gd name="connsiteX11" fmla="*/ 147637 w 590550"/>
                <a:gd name="connsiteY11" fmla="*/ 500062 h 507206"/>
                <a:gd name="connsiteX12" fmla="*/ 152400 w 590550"/>
                <a:gd name="connsiteY12" fmla="*/ 419100 h 507206"/>
                <a:gd name="connsiteX13" fmla="*/ 73818 w 590550"/>
                <a:gd name="connsiteY13" fmla="*/ 409575 h 507206"/>
                <a:gd name="connsiteX14" fmla="*/ 66675 w 590550"/>
                <a:gd name="connsiteY14" fmla="*/ 488156 h 507206"/>
                <a:gd name="connsiteX15" fmla="*/ 0 w 590550"/>
                <a:gd name="connsiteY15" fmla="*/ 483393 h 507206"/>
                <a:gd name="connsiteX0" fmla="*/ 590550 w 590550"/>
                <a:gd name="connsiteY0" fmla="*/ 0 h 500062"/>
                <a:gd name="connsiteX1" fmla="*/ 588168 w 590550"/>
                <a:gd name="connsiteY1" fmla="*/ 50006 h 500062"/>
                <a:gd name="connsiteX2" fmla="*/ 516731 w 590550"/>
                <a:gd name="connsiteY2" fmla="*/ 45243 h 500062"/>
                <a:gd name="connsiteX3" fmla="*/ 511968 w 590550"/>
                <a:gd name="connsiteY3" fmla="*/ 104775 h 500062"/>
                <a:gd name="connsiteX4" fmla="*/ 576262 w 590550"/>
                <a:gd name="connsiteY4" fmla="*/ 111918 h 500062"/>
                <a:gd name="connsiteX5" fmla="*/ 564356 w 590550"/>
                <a:gd name="connsiteY5" fmla="*/ 188118 h 500062"/>
                <a:gd name="connsiteX6" fmla="*/ 500062 w 590550"/>
                <a:gd name="connsiteY6" fmla="*/ 185737 h 500062"/>
                <a:gd name="connsiteX7" fmla="*/ 488156 w 590550"/>
                <a:gd name="connsiteY7" fmla="*/ 257175 h 500062"/>
                <a:gd name="connsiteX8" fmla="*/ 550068 w 590550"/>
                <a:gd name="connsiteY8" fmla="*/ 278606 h 500062"/>
                <a:gd name="connsiteX9" fmla="*/ 502443 w 590550"/>
                <a:gd name="connsiteY9" fmla="*/ 352425 h 500062"/>
                <a:gd name="connsiteX10" fmla="*/ 147637 w 590550"/>
                <a:gd name="connsiteY10" fmla="*/ 500062 h 500062"/>
                <a:gd name="connsiteX11" fmla="*/ 152400 w 590550"/>
                <a:gd name="connsiteY11" fmla="*/ 419100 h 500062"/>
                <a:gd name="connsiteX12" fmla="*/ 73818 w 590550"/>
                <a:gd name="connsiteY12" fmla="*/ 409575 h 500062"/>
                <a:gd name="connsiteX13" fmla="*/ 66675 w 590550"/>
                <a:gd name="connsiteY13" fmla="*/ 488156 h 500062"/>
                <a:gd name="connsiteX14" fmla="*/ 0 w 590550"/>
                <a:gd name="connsiteY14" fmla="*/ 483393 h 500062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152400 w 590550"/>
                <a:gd name="connsiteY10" fmla="*/ 419100 h 488156"/>
                <a:gd name="connsiteX11" fmla="*/ 73818 w 590550"/>
                <a:gd name="connsiteY11" fmla="*/ 409575 h 488156"/>
                <a:gd name="connsiteX12" fmla="*/ 66675 w 590550"/>
                <a:gd name="connsiteY12" fmla="*/ 488156 h 488156"/>
                <a:gd name="connsiteX13" fmla="*/ 0 w 590550"/>
                <a:gd name="connsiteY13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73818 w 590550"/>
                <a:gd name="connsiteY10" fmla="*/ 409575 h 488156"/>
                <a:gd name="connsiteX11" fmla="*/ 66675 w 590550"/>
                <a:gd name="connsiteY11" fmla="*/ 488156 h 488156"/>
                <a:gd name="connsiteX12" fmla="*/ 0 w 590550"/>
                <a:gd name="connsiteY12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66675 w 590550"/>
                <a:gd name="connsiteY10" fmla="*/ 488156 h 488156"/>
                <a:gd name="connsiteX11" fmla="*/ 0 w 590550"/>
                <a:gd name="connsiteY11" fmla="*/ 483393 h 488156"/>
                <a:gd name="connsiteX0" fmla="*/ 590550 w 590550"/>
                <a:gd name="connsiteY0" fmla="*/ 0 h 483393"/>
                <a:gd name="connsiteX1" fmla="*/ 588168 w 590550"/>
                <a:gd name="connsiteY1" fmla="*/ 50006 h 483393"/>
                <a:gd name="connsiteX2" fmla="*/ 516731 w 590550"/>
                <a:gd name="connsiteY2" fmla="*/ 45243 h 483393"/>
                <a:gd name="connsiteX3" fmla="*/ 511968 w 590550"/>
                <a:gd name="connsiteY3" fmla="*/ 104775 h 483393"/>
                <a:gd name="connsiteX4" fmla="*/ 576262 w 590550"/>
                <a:gd name="connsiteY4" fmla="*/ 111918 h 483393"/>
                <a:gd name="connsiteX5" fmla="*/ 564356 w 590550"/>
                <a:gd name="connsiteY5" fmla="*/ 188118 h 483393"/>
                <a:gd name="connsiteX6" fmla="*/ 500062 w 590550"/>
                <a:gd name="connsiteY6" fmla="*/ 185737 h 483393"/>
                <a:gd name="connsiteX7" fmla="*/ 488156 w 590550"/>
                <a:gd name="connsiteY7" fmla="*/ 257175 h 483393"/>
                <a:gd name="connsiteX8" fmla="*/ 550068 w 590550"/>
                <a:gd name="connsiteY8" fmla="*/ 278606 h 483393"/>
                <a:gd name="connsiteX9" fmla="*/ 502443 w 590550"/>
                <a:gd name="connsiteY9" fmla="*/ 352425 h 483393"/>
                <a:gd name="connsiteX10" fmla="*/ 0 w 590550"/>
                <a:gd name="connsiteY10" fmla="*/ 483393 h 483393"/>
                <a:gd name="connsiteX0" fmla="*/ 102394 w 102394"/>
                <a:gd name="connsiteY0" fmla="*/ 0 h 352425"/>
                <a:gd name="connsiteX1" fmla="*/ 100012 w 102394"/>
                <a:gd name="connsiteY1" fmla="*/ 50006 h 352425"/>
                <a:gd name="connsiteX2" fmla="*/ 28575 w 102394"/>
                <a:gd name="connsiteY2" fmla="*/ 45243 h 352425"/>
                <a:gd name="connsiteX3" fmla="*/ 23812 w 102394"/>
                <a:gd name="connsiteY3" fmla="*/ 104775 h 352425"/>
                <a:gd name="connsiteX4" fmla="*/ 88106 w 102394"/>
                <a:gd name="connsiteY4" fmla="*/ 111918 h 352425"/>
                <a:gd name="connsiteX5" fmla="*/ 76200 w 102394"/>
                <a:gd name="connsiteY5" fmla="*/ 188118 h 352425"/>
                <a:gd name="connsiteX6" fmla="*/ 11906 w 102394"/>
                <a:gd name="connsiteY6" fmla="*/ 185737 h 352425"/>
                <a:gd name="connsiteX7" fmla="*/ 0 w 102394"/>
                <a:gd name="connsiteY7" fmla="*/ 257175 h 352425"/>
                <a:gd name="connsiteX8" fmla="*/ 61912 w 102394"/>
                <a:gd name="connsiteY8" fmla="*/ 278606 h 352425"/>
                <a:gd name="connsiteX9" fmla="*/ 14287 w 102394"/>
                <a:gd name="connsiteY9" fmla="*/ 35242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394" h="352425">
                  <a:moveTo>
                    <a:pt x="102394" y="0"/>
                  </a:moveTo>
                  <a:lnTo>
                    <a:pt x="100012" y="50006"/>
                  </a:lnTo>
                  <a:lnTo>
                    <a:pt x="28575" y="45243"/>
                  </a:lnTo>
                  <a:lnTo>
                    <a:pt x="23812" y="104775"/>
                  </a:lnTo>
                  <a:lnTo>
                    <a:pt x="88106" y="111918"/>
                  </a:lnTo>
                  <a:lnTo>
                    <a:pt x="76200" y="188118"/>
                  </a:lnTo>
                  <a:lnTo>
                    <a:pt x="11906" y="185737"/>
                  </a:lnTo>
                  <a:lnTo>
                    <a:pt x="0" y="257175"/>
                  </a:lnTo>
                  <a:lnTo>
                    <a:pt x="61912" y="278606"/>
                  </a:lnTo>
                  <a:lnTo>
                    <a:pt x="14287" y="352425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506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1" grpId="0"/>
      <p:bldP spid="329" grpId="0" animBg="1"/>
      <p:bldP spid="28" grpId="0" animBg="1"/>
      <p:bldP spid="243" grpId="0" animBg="1"/>
      <p:bldP spid="244" grpId="0" animBg="1"/>
      <p:bldP spid="68" grpId="0" animBg="1"/>
      <p:bldP spid="335" grpId="0"/>
      <p:bldP spid="336" grpId="0"/>
      <p:bldP spid="30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64"/>
          <p:cNvGrpSpPr/>
          <p:nvPr/>
        </p:nvGrpSpPr>
        <p:grpSpPr>
          <a:xfrm>
            <a:off x="505949" y="1036340"/>
            <a:ext cx="5718202" cy="7905865"/>
            <a:chOff x="574314" y="1093756"/>
            <a:chExt cx="5718202" cy="7905865"/>
          </a:xfrm>
          <a:solidFill>
            <a:srgbClr val="000000"/>
          </a:solidFill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67" t="19868" r="19824" b="35016"/>
            <a:stretch/>
          </p:blipFill>
          <p:spPr>
            <a:xfrm>
              <a:off x="574314" y="1093756"/>
              <a:ext cx="5718202" cy="7905865"/>
            </a:xfrm>
            <a:prstGeom prst="rect">
              <a:avLst/>
            </a:prstGeom>
            <a:grpFill/>
            <a:ln w="57150">
              <a:solidFill>
                <a:schemeClr val="tx1"/>
              </a:solidFill>
            </a:ln>
          </p:spPr>
        </p:pic>
        <p:sp>
          <p:nvSpPr>
            <p:cNvPr id="63" name="Oval 62"/>
            <p:cNvSpPr/>
            <p:nvPr/>
          </p:nvSpPr>
          <p:spPr>
            <a:xfrm>
              <a:off x="5161346" y="8825594"/>
              <a:ext cx="277241" cy="936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9" name="Freeform 248"/>
          <p:cNvSpPr>
            <a:spLocks noChangeAspect="1"/>
          </p:cNvSpPr>
          <p:nvPr/>
        </p:nvSpPr>
        <p:spPr>
          <a:xfrm>
            <a:off x="3226950" y="2372451"/>
            <a:ext cx="596112" cy="1343300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>
              <a:alpha val="69804"/>
            </a:srgbClr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Freeform 242"/>
          <p:cNvSpPr>
            <a:spLocks noChangeAspect="1"/>
          </p:cNvSpPr>
          <p:nvPr/>
        </p:nvSpPr>
        <p:spPr>
          <a:xfrm>
            <a:off x="3662558" y="3227482"/>
            <a:ext cx="2602710" cy="3715591"/>
          </a:xfrm>
          <a:custGeom>
            <a:avLst/>
            <a:gdLst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20392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20391 w 1361878"/>
              <a:gd name="connsiteY26" fmla="*/ 736729 h 1583904"/>
              <a:gd name="connsiteX27" fmla="*/ 311427 w 1361878"/>
              <a:gd name="connsiteY27" fmla="*/ 405034 h 1583904"/>
              <a:gd name="connsiteX0" fmla="*/ 311427 w 1361878"/>
              <a:gd name="connsiteY0" fmla="*/ 405034 h 1663640"/>
              <a:gd name="connsiteX1" fmla="*/ 526580 w 1361878"/>
              <a:gd name="connsiteY1" fmla="*/ 279528 h 1663640"/>
              <a:gd name="connsiteX2" fmla="*/ 607262 w 1361878"/>
              <a:gd name="connsiteY2" fmla="*/ 145058 h 1663640"/>
              <a:gd name="connsiteX3" fmla="*/ 714839 w 1361878"/>
              <a:gd name="connsiteY3" fmla="*/ 37481 h 1663640"/>
              <a:gd name="connsiteX4" fmla="*/ 876203 w 1361878"/>
              <a:gd name="connsiteY4" fmla="*/ 1622 h 1663640"/>
              <a:gd name="connsiteX5" fmla="*/ 1028603 w 1361878"/>
              <a:gd name="connsiteY5" fmla="*/ 82305 h 1663640"/>
              <a:gd name="connsiteX6" fmla="*/ 1001709 w 1361878"/>
              <a:gd name="connsiteY6" fmla="*/ 252634 h 1663640"/>
              <a:gd name="connsiteX7" fmla="*/ 885168 w 1361878"/>
              <a:gd name="connsiteY7" fmla="*/ 413999 h 1663640"/>
              <a:gd name="connsiteX8" fmla="*/ 903098 w 1361878"/>
              <a:gd name="connsiteY8" fmla="*/ 629152 h 1663640"/>
              <a:gd name="connsiteX9" fmla="*/ 1001709 w 1361878"/>
              <a:gd name="connsiteY9" fmla="*/ 817411 h 1663640"/>
              <a:gd name="connsiteX10" fmla="*/ 1234792 w 1361878"/>
              <a:gd name="connsiteY10" fmla="*/ 951881 h 1663640"/>
              <a:gd name="connsiteX11" fmla="*/ 1360298 w 1361878"/>
              <a:gd name="connsiteY11" fmla="*/ 1113246 h 1663640"/>
              <a:gd name="connsiteX12" fmla="*/ 1288580 w 1361878"/>
              <a:gd name="connsiteY12" fmla="*/ 1193928 h 1663640"/>
              <a:gd name="connsiteX13" fmla="*/ 1055498 w 1361878"/>
              <a:gd name="connsiteY13" fmla="*/ 1184963 h 1663640"/>
              <a:gd name="connsiteX14" fmla="*/ 983780 w 1361878"/>
              <a:gd name="connsiteY14" fmla="*/ 1283575 h 1663640"/>
              <a:gd name="connsiteX15" fmla="*/ 759662 w 1361878"/>
              <a:gd name="connsiteY15" fmla="*/ 1651128 h 1663640"/>
              <a:gd name="connsiteX16" fmla="*/ 678980 w 1361878"/>
              <a:gd name="connsiteY16" fmla="*/ 1561481 h 1663640"/>
              <a:gd name="connsiteX17" fmla="*/ 678980 w 1361878"/>
              <a:gd name="connsiteY17" fmla="*/ 1400116 h 1663640"/>
              <a:gd name="connsiteX18" fmla="*/ 589333 w 1361878"/>
              <a:gd name="connsiteY18" fmla="*/ 1238752 h 1663640"/>
              <a:gd name="connsiteX19" fmla="*/ 427968 w 1361878"/>
              <a:gd name="connsiteY19" fmla="*/ 1328399 h 1663640"/>
              <a:gd name="connsiteX20" fmla="*/ 347286 w 1361878"/>
              <a:gd name="connsiteY20" fmla="*/ 1444940 h 1663640"/>
              <a:gd name="connsiteX21" fmla="*/ 230745 w 1361878"/>
              <a:gd name="connsiteY21" fmla="*/ 1543552 h 1663640"/>
              <a:gd name="connsiteX22" fmla="*/ 42486 w 1361878"/>
              <a:gd name="connsiteY22" fmla="*/ 1516658 h 1663640"/>
              <a:gd name="connsiteX23" fmla="*/ 6627 w 1361878"/>
              <a:gd name="connsiteY23" fmla="*/ 1373222 h 1663640"/>
              <a:gd name="connsiteX24" fmla="*/ 141098 w 1361878"/>
              <a:gd name="connsiteY24" fmla="*/ 1175999 h 1663640"/>
              <a:gd name="connsiteX25" fmla="*/ 356250 w 1361878"/>
              <a:gd name="connsiteY25" fmla="*/ 951881 h 1663640"/>
              <a:gd name="connsiteX26" fmla="*/ 320391 w 1361878"/>
              <a:gd name="connsiteY26" fmla="*/ 736729 h 1663640"/>
              <a:gd name="connsiteX27" fmla="*/ 311427 w 1361878"/>
              <a:gd name="connsiteY27" fmla="*/ 405034 h 166364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589333 w 1361878"/>
              <a:gd name="connsiteY18" fmla="*/ 1238752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419003 w 1361878"/>
              <a:gd name="connsiteY25" fmla="*/ 924987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5752"/>
              <a:gd name="connsiteY0" fmla="*/ 405034 h 1682100"/>
              <a:gd name="connsiteX1" fmla="*/ 526580 w 1365752"/>
              <a:gd name="connsiteY1" fmla="*/ 279528 h 1682100"/>
              <a:gd name="connsiteX2" fmla="*/ 607262 w 1365752"/>
              <a:gd name="connsiteY2" fmla="*/ 145058 h 1682100"/>
              <a:gd name="connsiteX3" fmla="*/ 714839 w 1365752"/>
              <a:gd name="connsiteY3" fmla="*/ 37481 h 1682100"/>
              <a:gd name="connsiteX4" fmla="*/ 876203 w 1365752"/>
              <a:gd name="connsiteY4" fmla="*/ 1622 h 1682100"/>
              <a:gd name="connsiteX5" fmla="*/ 1028603 w 1365752"/>
              <a:gd name="connsiteY5" fmla="*/ 82305 h 1682100"/>
              <a:gd name="connsiteX6" fmla="*/ 1001709 w 1365752"/>
              <a:gd name="connsiteY6" fmla="*/ 252634 h 1682100"/>
              <a:gd name="connsiteX7" fmla="*/ 885168 w 1365752"/>
              <a:gd name="connsiteY7" fmla="*/ 413999 h 1682100"/>
              <a:gd name="connsiteX8" fmla="*/ 903098 w 1365752"/>
              <a:gd name="connsiteY8" fmla="*/ 629152 h 1682100"/>
              <a:gd name="connsiteX9" fmla="*/ 1001709 w 1365752"/>
              <a:gd name="connsiteY9" fmla="*/ 817411 h 1682100"/>
              <a:gd name="connsiteX10" fmla="*/ 1163983 w 1365752"/>
              <a:gd name="connsiteY10" fmla="*/ 908306 h 1682100"/>
              <a:gd name="connsiteX11" fmla="*/ 1360298 w 1365752"/>
              <a:gd name="connsiteY11" fmla="*/ 1113246 h 1682100"/>
              <a:gd name="connsiteX12" fmla="*/ 1288580 w 1365752"/>
              <a:gd name="connsiteY12" fmla="*/ 1193928 h 1682100"/>
              <a:gd name="connsiteX13" fmla="*/ 1055498 w 1365752"/>
              <a:gd name="connsiteY13" fmla="*/ 1184963 h 1682100"/>
              <a:gd name="connsiteX14" fmla="*/ 983780 w 1365752"/>
              <a:gd name="connsiteY14" fmla="*/ 1283575 h 1682100"/>
              <a:gd name="connsiteX15" fmla="*/ 759662 w 1365752"/>
              <a:gd name="connsiteY15" fmla="*/ 1651128 h 1682100"/>
              <a:gd name="connsiteX16" fmla="*/ 643121 w 1365752"/>
              <a:gd name="connsiteY16" fmla="*/ 1633199 h 1682100"/>
              <a:gd name="connsiteX17" fmla="*/ 678980 w 1365752"/>
              <a:gd name="connsiteY17" fmla="*/ 1400116 h 1682100"/>
              <a:gd name="connsiteX18" fmla="*/ 616227 w 1365752"/>
              <a:gd name="connsiteY18" fmla="*/ 1337363 h 1682100"/>
              <a:gd name="connsiteX19" fmla="*/ 427968 w 1365752"/>
              <a:gd name="connsiteY19" fmla="*/ 1328399 h 1682100"/>
              <a:gd name="connsiteX20" fmla="*/ 347286 w 1365752"/>
              <a:gd name="connsiteY20" fmla="*/ 1444940 h 1682100"/>
              <a:gd name="connsiteX21" fmla="*/ 230745 w 1365752"/>
              <a:gd name="connsiteY21" fmla="*/ 1543552 h 1682100"/>
              <a:gd name="connsiteX22" fmla="*/ 42486 w 1365752"/>
              <a:gd name="connsiteY22" fmla="*/ 1516658 h 1682100"/>
              <a:gd name="connsiteX23" fmla="*/ 6627 w 1365752"/>
              <a:gd name="connsiteY23" fmla="*/ 1373222 h 1682100"/>
              <a:gd name="connsiteX24" fmla="*/ 141098 w 1365752"/>
              <a:gd name="connsiteY24" fmla="*/ 1175999 h 1682100"/>
              <a:gd name="connsiteX25" fmla="*/ 419003 w 1365752"/>
              <a:gd name="connsiteY25" fmla="*/ 924987 h 1682100"/>
              <a:gd name="connsiteX26" fmla="*/ 320391 w 1365752"/>
              <a:gd name="connsiteY26" fmla="*/ 736729 h 1682100"/>
              <a:gd name="connsiteX27" fmla="*/ 311427 w 1365752"/>
              <a:gd name="connsiteY27" fmla="*/ 405034 h 1682100"/>
              <a:gd name="connsiteX0" fmla="*/ 311427 w 1360369"/>
              <a:gd name="connsiteY0" fmla="*/ 405034 h 1682100"/>
              <a:gd name="connsiteX1" fmla="*/ 526580 w 1360369"/>
              <a:gd name="connsiteY1" fmla="*/ 279528 h 1682100"/>
              <a:gd name="connsiteX2" fmla="*/ 607262 w 1360369"/>
              <a:gd name="connsiteY2" fmla="*/ 145058 h 1682100"/>
              <a:gd name="connsiteX3" fmla="*/ 714839 w 1360369"/>
              <a:gd name="connsiteY3" fmla="*/ 37481 h 1682100"/>
              <a:gd name="connsiteX4" fmla="*/ 876203 w 1360369"/>
              <a:gd name="connsiteY4" fmla="*/ 1622 h 1682100"/>
              <a:gd name="connsiteX5" fmla="*/ 1028603 w 1360369"/>
              <a:gd name="connsiteY5" fmla="*/ 82305 h 1682100"/>
              <a:gd name="connsiteX6" fmla="*/ 1001709 w 1360369"/>
              <a:gd name="connsiteY6" fmla="*/ 252634 h 1682100"/>
              <a:gd name="connsiteX7" fmla="*/ 885168 w 1360369"/>
              <a:gd name="connsiteY7" fmla="*/ 413999 h 1682100"/>
              <a:gd name="connsiteX8" fmla="*/ 903098 w 1360369"/>
              <a:gd name="connsiteY8" fmla="*/ 629152 h 1682100"/>
              <a:gd name="connsiteX9" fmla="*/ 1001709 w 1360369"/>
              <a:gd name="connsiteY9" fmla="*/ 817411 h 1682100"/>
              <a:gd name="connsiteX10" fmla="*/ 1163983 w 1360369"/>
              <a:gd name="connsiteY10" fmla="*/ 908306 h 1682100"/>
              <a:gd name="connsiteX11" fmla="*/ 1360298 w 1360369"/>
              <a:gd name="connsiteY11" fmla="*/ 1113246 h 1682100"/>
              <a:gd name="connsiteX12" fmla="*/ 1185090 w 1360369"/>
              <a:gd name="connsiteY12" fmla="*/ 1193928 h 1682100"/>
              <a:gd name="connsiteX13" fmla="*/ 1055498 w 1360369"/>
              <a:gd name="connsiteY13" fmla="*/ 1184963 h 1682100"/>
              <a:gd name="connsiteX14" fmla="*/ 983780 w 1360369"/>
              <a:gd name="connsiteY14" fmla="*/ 1283575 h 1682100"/>
              <a:gd name="connsiteX15" fmla="*/ 759662 w 1360369"/>
              <a:gd name="connsiteY15" fmla="*/ 1651128 h 1682100"/>
              <a:gd name="connsiteX16" fmla="*/ 643121 w 1360369"/>
              <a:gd name="connsiteY16" fmla="*/ 1633199 h 1682100"/>
              <a:gd name="connsiteX17" fmla="*/ 678980 w 1360369"/>
              <a:gd name="connsiteY17" fmla="*/ 1400116 h 1682100"/>
              <a:gd name="connsiteX18" fmla="*/ 616227 w 1360369"/>
              <a:gd name="connsiteY18" fmla="*/ 1337363 h 1682100"/>
              <a:gd name="connsiteX19" fmla="*/ 427968 w 1360369"/>
              <a:gd name="connsiteY19" fmla="*/ 1328399 h 1682100"/>
              <a:gd name="connsiteX20" fmla="*/ 347286 w 1360369"/>
              <a:gd name="connsiteY20" fmla="*/ 1444940 h 1682100"/>
              <a:gd name="connsiteX21" fmla="*/ 230745 w 1360369"/>
              <a:gd name="connsiteY21" fmla="*/ 1543552 h 1682100"/>
              <a:gd name="connsiteX22" fmla="*/ 42486 w 1360369"/>
              <a:gd name="connsiteY22" fmla="*/ 1516658 h 1682100"/>
              <a:gd name="connsiteX23" fmla="*/ 6627 w 1360369"/>
              <a:gd name="connsiteY23" fmla="*/ 1373222 h 1682100"/>
              <a:gd name="connsiteX24" fmla="*/ 141098 w 1360369"/>
              <a:gd name="connsiteY24" fmla="*/ 1175999 h 1682100"/>
              <a:gd name="connsiteX25" fmla="*/ 419003 w 1360369"/>
              <a:gd name="connsiteY25" fmla="*/ 924987 h 1682100"/>
              <a:gd name="connsiteX26" fmla="*/ 320391 w 1360369"/>
              <a:gd name="connsiteY26" fmla="*/ 736729 h 1682100"/>
              <a:gd name="connsiteX27" fmla="*/ 311427 w 1360369"/>
              <a:gd name="connsiteY27" fmla="*/ 405034 h 1682100"/>
              <a:gd name="connsiteX0" fmla="*/ 311427 w 1194465"/>
              <a:gd name="connsiteY0" fmla="*/ 405034 h 1682100"/>
              <a:gd name="connsiteX1" fmla="*/ 526580 w 1194465"/>
              <a:gd name="connsiteY1" fmla="*/ 279528 h 1682100"/>
              <a:gd name="connsiteX2" fmla="*/ 607262 w 1194465"/>
              <a:gd name="connsiteY2" fmla="*/ 145058 h 1682100"/>
              <a:gd name="connsiteX3" fmla="*/ 714839 w 1194465"/>
              <a:gd name="connsiteY3" fmla="*/ 37481 h 1682100"/>
              <a:gd name="connsiteX4" fmla="*/ 876203 w 1194465"/>
              <a:gd name="connsiteY4" fmla="*/ 1622 h 1682100"/>
              <a:gd name="connsiteX5" fmla="*/ 1028603 w 1194465"/>
              <a:gd name="connsiteY5" fmla="*/ 82305 h 1682100"/>
              <a:gd name="connsiteX6" fmla="*/ 1001709 w 1194465"/>
              <a:gd name="connsiteY6" fmla="*/ 252634 h 1682100"/>
              <a:gd name="connsiteX7" fmla="*/ 885168 w 1194465"/>
              <a:gd name="connsiteY7" fmla="*/ 413999 h 1682100"/>
              <a:gd name="connsiteX8" fmla="*/ 903098 w 1194465"/>
              <a:gd name="connsiteY8" fmla="*/ 629152 h 1682100"/>
              <a:gd name="connsiteX9" fmla="*/ 1001709 w 1194465"/>
              <a:gd name="connsiteY9" fmla="*/ 817411 h 1682100"/>
              <a:gd name="connsiteX10" fmla="*/ 1163983 w 1194465"/>
              <a:gd name="connsiteY10" fmla="*/ 908306 h 1682100"/>
              <a:gd name="connsiteX11" fmla="*/ 1185090 w 1194465"/>
              <a:gd name="connsiteY11" fmla="*/ 1193928 h 1682100"/>
              <a:gd name="connsiteX12" fmla="*/ 1055498 w 1194465"/>
              <a:gd name="connsiteY12" fmla="*/ 1184963 h 1682100"/>
              <a:gd name="connsiteX13" fmla="*/ 983780 w 1194465"/>
              <a:gd name="connsiteY13" fmla="*/ 1283575 h 1682100"/>
              <a:gd name="connsiteX14" fmla="*/ 759662 w 1194465"/>
              <a:gd name="connsiteY14" fmla="*/ 1651128 h 1682100"/>
              <a:gd name="connsiteX15" fmla="*/ 643121 w 1194465"/>
              <a:gd name="connsiteY15" fmla="*/ 1633199 h 1682100"/>
              <a:gd name="connsiteX16" fmla="*/ 678980 w 1194465"/>
              <a:gd name="connsiteY16" fmla="*/ 1400116 h 1682100"/>
              <a:gd name="connsiteX17" fmla="*/ 616227 w 1194465"/>
              <a:gd name="connsiteY17" fmla="*/ 1337363 h 1682100"/>
              <a:gd name="connsiteX18" fmla="*/ 427968 w 1194465"/>
              <a:gd name="connsiteY18" fmla="*/ 1328399 h 1682100"/>
              <a:gd name="connsiteX19" fmla="*/ 347286 w 1194465"/>
              <a:gd name="connsiteY19" fmla="*/ 1444940 h 1682100"/>
              <a:gd name="connsiteX20" fmla="*/ 230745 w 1194465"/>
              <a:gd name="connsiteY20" fmla="*/ 1543552 h 1682100"/>
              <a:gd name="connsiteX21" fmla="*/ 42486 w 1194465"/>
              <a:gd name="connsiteY21" fmla="*/ 1516658 h 1682100"/>
              <a:gd name="connsiteX22" fmla="*/ 6627 w 1194465"/>
              <a:gd name="connsiteY22" fmla="*/ 1373222 h 1682100"/>
              <a:gd name="connsiteX23" fmla="*/ 141098 w 1194465"/>
              <a:gd name="connsiteY23" fmla="*/ 1175999 h 1682100"/>
              <a:gd name="connsiteX24" fmla="*/ 419003 w 1194465"/>
              <a:gd name="connsiteY24" fmla="*/ 924987 h 1682100"/>
              <a:gd name="connsiteX25" fmla="*/ 320391 w 1194465"/>
              <a:gd name="connsiteY25" fmla="*/ 736729 h 1682100"/>
              <a:gd name="connsiteX26" fmla="*/ 311427 w 1194465"/>
              <a:gd name="connsiteY26" fmla="*/ 405034 h 1682100"/>
              <a:gd name="connsiteX0" fmla="*/ 311427 w 1178278"/>
              <a:gd name="connsiteY0" fmla="*/ 405034 h 1682100"/>
              <a:gd name="connsiteX1" fmla="*/ 526580 w 1178278"/>
              <a:gd name="connsiteY1" fmla="*/ 279528 h 1682100"/>
              <a:gd name="connsiteX2" fmla="*/ 607262 w 1178278"/>
              <a:gd name="connsiteY2" fmla="*/ 145058 h 1682100"/>
              <a:gd name="connsiteX3" fmla="*/ 714839 w 1178278"/>
              <a:gd name="connsiteY3" fmla="*/ 37481 h 1682100"/>
              <a:gd name="connsiteX4" fmla="*/ 876203 w 1178278"/>
              <a:gd name="connsiteY4" fmla="*/ 1622 h 1682100"/>
              <a:gd name="connsiteX5" fmla="*/ 1028603 w 1178278"/>
              <a:gd name="connsiteY5" fmla="*/ 82305 h 1682100"/>
              <a:gd name="connsiteX6" fmla="*/ 1001709 w 1178278"/>
              <a:gd name="connsiteY6" fmla="*/ 252634 h 1682100"/>
              <a:gd name="connsiteX7" fmla="*/ 885168 w 1178278"/>
              <a:gd name="connsiteY7" fmla="*/ 413999 h 1682100"/>
              <a:gd name="connsiteX8" fmla="*/ 903098 w 1178278"/>
              <a:gd name="connsiteY8" fmla="*/ 629152 h 1682100"/>
              <a:gd name="connsiteX9" fmla="*/ 1001709 w 1178278"/>
              <a:gd name="connsiteY9" fmla="*/ 817411 h 1682100"/>
              <a:gd name="connsiteX10" fmla="*/ 1163983 w 1178278"/>
              <a:gd name="connsiteY10" fmla="*/ 908306 h 1682100"/>
              <a:gd name="connsiteX11" fmla="*/ 1157856 w 1178278"/>
              <a:gd name="connsiteY11" fmla="*/ 1199375 h 1682100"/>
              <a:gd name="connsiteX12" fmla="*/ 1055498 w 1178278"/>
              <a:gd name="connsiteY12" fmla="*/ 1184963 h 1682100"/>
              <a:gd name="connsiteX13" fmla="*/ 983780 w 1178278"/>
              <a:gd name="connsiteY13" fmla="*/ 1283575 h 1682100"/>
              <a:gd name="connsiteX14" fmla="*/ 759662 w 1178278"/>
              <a:gd name="connsiteY14" fmla="*/ 1651128 h 1682100"/>
              <a:gd name="connsiteX15" fmla="*/ 643121 w 1178278"/>
              <a:gd name="connsiteY15" fmla="*/ 1633199 h 1682100"/>
              <a:gd name="connsiteX16" fmla="*/ 678980 w 1178278"/>
              <a:gd name="connsiteY16" fmla="*/ 1400116 h 1682100"/>
              <a:gd name="connsiteX17" fmla="*/ 616227 w 1178278"/>
              <a:gd name="connsiteY17" fmla="*/ 1337363 h 1682100"/>
              <a:gd name="connsiteX18" fmla="*/ 427968 w 1178278"/>
              <a:gd name="connsiteY18" fmla="*/ 1328399 h 1682100"/>
              <a:gd name="connsiteX19" fmla="*/ 347286 w 1178278"/>
              <a:gd name="connsiteY19" fmla="*/ 1444940 h 1682100"/>
              <a:gd name="connsiteX20" fmla="*/ 230745 w 1178278"/>
              <a:gd name="connsiteY20" fmla="*/ 1543552 h 1682100"/>
              <a:gd name="connsiteX21" fmla="*/ 42486 w 1178278"/>
              <a:gd name="connsiteY21" fmla="*/ 1516658 h 1682100"/>
              <a:gd name="connsiteX22" fmla="*/ 6627 w 1178278"/>
              <a:gd name="connsiteY22" fmla="*/ 1373222 h 1682100"/>
              <a:gd name="connsiteX23" fmla="*/ 141098 w 1178278"/>
              <a:gd name="connsiteY23" fmla="*/ 1175999 h 1682100"/>
              <a:gd name="connsiteX24" fmla="*/ 419003 w 1178278"/>
              <a:gd name="connsiteY24" fmla="*/ 924987 h 1682100"/>
              <a:gd name="connsiteX25" fmla="*/ 320391 w 1178278"/>
              <a:gd name="connsiteY25" fmla="*/ 736729 h 1682100"/>
              <a:gd name="connsiteX26" fmla="*/ 311427 w 1178278"/>
              <a:gd name="connsiteY26" fmla="*/ 405034 h 168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78278" h="1682100">
                <a:moveTo>
                  <a:pt x="311427" y="405034"/>
                </a:moveTo>
                <a:cubicBezTo>
                  <a:pt x="345792" y="328834"/>
                  <a:pt x="477274" y="322857"/>
                  <a:pt x="526580" y="279528"/>
                </a:cubicBezTo>
                <a:cubicBezTo>
                  <a:pt x="575886" y="236199"/>
                  <a:pt x="575886" y="185399"/>
                  <a:pt x="607262" y="145058"/>
                </a:cubicBezTo>
                <a:cubicBezTo>
                  <a:pt x="638638" y="104717"/>
                  <a:pt x="670016" y="61387"/>
                  <a:pt x="714839" y="37481"/>
                </a:cubicBezTo>
                <a:cubicBezTo>
                  <a:pt x="759663" y="13575"/>
                  <a:pt x="823909" y="-5849"/>
                  <a:pt x="876203" y="1622"/>
                </a:cubicBezTo>
                <a:cubicBezTo>
                  <a:pt x="928497" y="9093"/>
                  <a:pt x="1007685" y="40470"/>
                  <a:pt x="1028603" y="82305"/>
                </a:cubicBezTo>
                <a:cubicBezTo>
                  <a:pt x="1049521" y="124140"/>
                  <a:pt x="1025615" y="197352"/>
                  <a:pt x="1001709" y="252634"/>
                </a:cubicBezTo>
                <a:cubicBezTo>
                  <a:pt x="977803" y="307916"/>
                  <a:pt x="901603" y="351246"/>
                  <a:pt x="885168" y="413999"/>
                </a:cubicBezTo>
                <a:cubicBezTo>
                  <a:pt x="868733" y="476752"/>
                  <a:pt x="883675" y="561917"/>
                  <a:pt x="903098" y="629152"/>
                </a:cubicBezTo>
                <a:cubicBezTo>
                  <a:pt x="922521" y="696387"/>
                  <a:pt x="958228" y="770885"/>
                  <a:pt x="1001709" y="817411"/>
                </a:cubicBezTo>
                <a:cubicBezTo>
                  <a:pt x="1045190" y="863937"/>
                  <a:pt x="1137959" y="844645"/>
                  <a:pt x="1163983" y="908306"/>
                </a:cubicBezTo>
                <a:cubicBezTo>
                  <a:pt x="1190008" y="971967"/>
                  <a:pt x="1175937" y="1153266"/>
                  <a:pt x="1157856" y="1199375"/>
                </a:cubicBezTo>
                <a:cubicBezTo>
                  <a:pt x="1139775" y="1245484"/>
                  <a:pt x="1084511" y="1170930"/>
                  <a:pt x="1055498" y="1184963"/>
                </a:cubicBezTo>
                <a:cubicBezTo>
                  <a:pt x="1026485" y="1198996"/>
                  <a:pt x="1033086" y="1205881"/>
                  <a:pt x="983780" y="1283575"/>
                </a:cubicBezTo>
                <a:cubicBezTo>
                  <a:pt x="934474" y="1361269"/>
                  <a:pt x="816439" y="1592857"/>
                  <a:pt x="759662" y="1651128"/>
                </a:cubicBezTo>
                <a:cubicBezTo>
                  <a:pt x="702886" y="1709399"/>
                  <a:pt x="656568" y="1675034"/>
                  <a:pt x="643121" y="1633199"/>
                </a:cubicBezTo>
                <a:cubicBezTo>
                  <a:pt x="629674" y="1591364"/>
                  <a:pt x="683462" y="1449422"/>
                  <a:pt x="678980" y="1400116"/>
                </a:cubicBezTo>
                <a:cubicBezTo>
                  <a:pt x="674498" y="1350810"/>
                  <a:pt x="658062" y="1349316"/>
                  <a:pt x="616227" y="1337363"/>
                </a:cubicBezTo>
                <a:cubicBezTo>
                  <a:pt x="574392" y="1325410"/>
                  <a:pt x="472792" y="1310470"/>
                  <a:pt x="427968" y="1328399"/>
                </a:cubicBezTo>
                <a:cubicBezTo>
                  <a:pt x="383145" y="1346329"/>
                  <a:pt x="380156" y="1409081"/>
                  <a:pt x="347286" y="1444940"/>
                </a:cubicBezTo>
                <a:cubicBezTo>
                  <a:pt x="314416" y="1480799"/>
                  <a:pt x="281545" y="1531599"/>
                  <a:pt x="230745" y="1543552"/>
                </a:cubicBezTo>
                <a:cubicBezTo>
                  <a:pt x="179945" y="1555505"/>
                  <a:pt x="79839" y="1545046"/>
                  <a:pt x="42486" y="1516658"/>
                </a:cubicBezTo>
                <a:cubicBezTo>
                  <a:pt x="5133" y="1488270"/>
                  <a:pt x="-9808" y="1429998"/>
                  <a:pt x="6627" y="1373222"/>
                </a:cubicBezTo>
                <a:cubicBezTo>
                  <a:pt x="23062" y="1316446"/>
                  <a:pt x="72369" y="1250705"/>
                  <a:pt x="141098" y="1175999"/>
                </a:cubicBezTo>
                <a:cubicBezTo>
                  <a:pt x="209827" y="1101293"/>
                  <a:pt x="389121" y="995210"/>
                  <a:pt x="419003" y="924987"/>
                </a:cubicBezTo>
                <a:cubicBezTo>
                  <a:pt x="448885" y="854764"/>
                  <a:pt x="338320" y="823388"/>
                  <a:pt x="320391" y="736729"/>
                </a:cubicBezTo>
                <a:cubicBezTo>
                  <a:pt x="302462" y="650070"/>
                  <a:pt x="277062" y="481234"/>
                  <a:pt x="311427" y="405034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1391963" y="1826291"/>
            <a:ext cx="244835" cy="16910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686524" y="1266369"/>
            <a:ext cx="349154" cy="34336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980538">
            <a:off x="1819809" y="2195443"/>
            <a:ext cx="596489" cy="271672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  <a:gd name="connsiteX0" fmla="*/ 228622 w 385918"/>
              <a:gd name="connsiteY0" fmla="*/ 5644 h 380013"/>
              <a:gd name="connsiteX1" fmla="*/ 178615 w 385918"/>
              <a:gd name="connsiteY1" fmla="*/ 22313 h 380013"/>
              <a:gd name="connsiteX2" fmla="*/ 95272 w 385918"/>
              <a:gd name="connsiteY2" fmla="*/ 3263 h 380013"/>
              <a:gd name="connsiteX3" fmla="*/ 33359 w 385918"/>
              <a:gd name="connsiteY3" fmla="*/ 38982 h 380013"/>
              <a:gd name="connsiteX4" fmla="*/ 22 w 385918"/>
              <a:gd name="connsiteY4" fmla="*/ 110419 h 380013"/>
              <a:gd name="connsiteX5" fmla="*/ 28597 w 385918"/>
              <a:gd name="connsiteY5" fmla="*/ 203288 h 380013"/>
              <a:gd name="connsiteX6" fmla="*/ 52409 w 385918"/>
              <a:gd name="connsiteY6" fmla="*/ 319969 h 380013"/>
              <a:gd name="connsiteX7" fmla="*/ 171472 w 385918"/>
              <a:gd name="connsiteY7" fmla="*/ 379500 h 380013"/>
              <a:gd name="connsiteX8" fmla="*/ 259578 w 385918"/>
              <a:gd name="connsiteY8" fmla="*/ 348544 h 380013"/>
              <a:gd name="connsiteX9" fmla="*/ 304822 w 385918"/>
              <a:gd name="connsiteY9" fmla="*/ 343782 h 380013"/>
              <a:gd name="connsiteX10" fmla="*/ 366734 w 385918"/>
              <a:gd name="connsiteY10" fmla="*/ 303300 h 380013"/>
              <a:gd name="connsiteX11" fmla="*/ 385784 w 385918"/>
              <a:gd name="connsiteY11" fmla="*/ 234244 h 380013"/>
              <a:gd name="connsiteX12" fmla="*/ 359590 w 385918"/>
              <a:gd name="connsiteY12" fmla="*/ 165188 h 380013"/>
              <a:gd name="connsiteX13" fmla="*/ 364353 w 385918"/>
              <a:gd name="connsiteY13" fmla="*/ 127088 h 380013"/>
              <a:gd name="connsiteX14" fmla="*/ 347684 w 385918"/>
              <a:gd name="connsiteY14" fmla="*/ 86607 h 380013"/>
              <a:gd name="connsiteX15" fmla="*/ 338159 w 385918"/>
              <a:gd name="connsiteY15" fmla="*/ 36600 h 380013"/>
              <a:gd name="connsiteX16" fmla="*/ 285772 w 385918"/>
              <a:gd name="connsiteY16" fmla="*/ 3263 h 380013"/>
              <a:gd name="connsiteX17" fmla="*/ 228622 w 385918"/>
              <a:gd name="connsiteY17" fmla="*/ 5644 h 3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5918" h="380013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28597" y="290600"/>
                  <a:pt x="52409" y="319969"/>
                </a:cubicBezTo>
                <a:cubicBezTo>
                  <a:pt x="76221" y="349338"/>
                  <a:pt x="136944" y="374738"/>
                  <a:pt x="171472" y="379500"/>
                </a:cubicBezTo>
                <a:cubicBezTo>
                  <a:pt x="206000" y="384263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>
            <a:spLocks noChangeAspect="1"/>
          </p:cNvSpPr>
          <p:nvPr/>
        </p:nvSpPr>
        <p:spPr>
          <a:xfrm>
            <a:off x="1870903" y="225247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>
            <a:spLocks noChangeAspect="1"/>
          </p:cNvSpPr>
          <p:nvPr/>
        </p:nvSpPr>
        <p:spPr>
          <a:xfrm>
            <a:off x="2008784" y="2390357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>
            <a:spLocks noChangeAspect="1"/>
          </p:cNvSpPr>
          <p:nvPr/>
        </p:nvSpPr>
        <p:spPr>
          <a:xfrm>
            <a:off x="2078242" y="24466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>
            <a:spLocks noChangeAspect="1"/>
          </p:cNvSpPr>
          <p:nvPr/>
        </p:nvSpPr>
        <p:spPr>
          <a:xfrm>
            <a:off x="2168704" y="24923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>
            <a:spLocks noChangeAspect="1"/>
          </p:cNvSpPr>
          <p:nvPr/>
        </p:nvSpPr>
        <p:spPr>
          <a:xfrm>
            <a:off x="1929057" y="232896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>
            <a:spLocks noChangeAspect="1"/>
          </p:cNvSpPr>
          <p:nvPr/>
        </p:nvSpPr>
        <p:spPr>
          <a:xfrm>
            <a:off x="2259165" y="251934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>
            <a:spLocks noChangeAspect="1"/>
          </p:cNvSpPr>
          <p:nvPr/>
        </p:nvSpPr>
        <p:spPr>
          <a:xfrm>
            <a:off x="2323024" y="24439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>
            <a:spLocks noChangeAspect="1"/>
          </p:cNvSpPr>
          <p:nvPr/>
        </p:nvSpPr>
        <p:spPr>
          <a:xfrm>
            <a:off x="2336053" y="2304921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>
            <a:spLocks noChangeAspect="1"/>
          </p:cNvSpPr>
          <p:nvPr/>
        </p:nvSpPr>
        <p:spPr>
          <a:xfrm>
            <a:off x="2277092" y="22549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>
            <a:spLocks noChangeAspect="1"/>
          </p:cNvSpPr>
          <p:nvPr/>
        </p:nvSpPr>
        <p:spPr>
          <a:xfrm>
            <a:off x="2187069" y="219725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>
            <a:spLocks noChangeAspect="1"/>
          </p:cNvSpPr>
          <p:nvPr/>
        </p:nvSpPr>
        <p:spPr>
          <a:xfrm>
            <a:off x="2124839" y="215760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>
            <a:spLocks noChangeAspect="1"/>
          </p:cNvSpPr>
          <p:nvPr/>
        </p:nvSpPr>
        <p:spPr>
          <a:xfrm>
            <a:off x="1949850" y="2107911"/>
            <a:ext cx="62125" cy="61394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>
            <a:spLocks noChangeAspect="1"/>
          </p:cNvSpPr>
          <p:nvPr/>
        </p:nvSpPr>
        <p:spPr>
          <a:xfrm>
            <a:off x="1870903" y="211423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>
            <a:spLocks noChangeAspect="1"/>
          </p:cNvSpPr>
          <p:nvPr/>
        </p:nvSpPr>
        <p:spPr>
          <a:xfrm>
            <a:off x="2034848" y="210632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>
            <a:spLocks noChangeAspect="1"/>
          </p:cNvSpPr>
          <p:nvPr/>
        </p:nvSpPr>
        <p:spPr>
          <a:xfrm rot="2423014">
            <a:off x="2025531" y="2262440"/>
            <a:ext cx="240892" cy="9448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2221161" y="2400055"/>
            <a:ext cx="88756" cy="1013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1870905" y="3341842"/>
            <a:ext cx="139781" cy="198788"/>
            <a:chOff x="7257429" y="5545872"/>
            <a:chExt cx="216506" cy="390796"/>
          </a:xfrm>
        </p:grpSpPr>
        <p:sp>
          <p:nvSpPr>
            <p:cNvPr id="48" name="Rectangle 47"/>
            <p:cNvSpPr>
              <a:spLocks noChangeAspect="1"/>
            </p:cNvSpPr>
            <p:nvPr/>
          </p:nvSpPr>
          <p:spPr>
            <a:xfrm>
              <a:off x="7275761" y="554587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>
              <a:spLocks noChangeAspect="1"/>
            </p:cNvSpPr>
            <p:nvPr/>
          </p:nvSpPr>
          <p:spPr>
            <a:xfrm>
              <a:off x="7404304" y="559273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>
              <a:spLocks noChangeAspect="1"/>
            </p:cNvSpPr>
            <p:nvPr/>
          </p:nvSpPr>
          <p:spPr>
            <a:xfrm>
              <a:off x="7287374" y="5718128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>
              <a:spLocks noChangeAspect="1"/>
            </p:cNvSpPr>
            <p:nvPr/>
          </p:nvSpPr>
          <p:spPr>
            <a:xfrm>
              <a:off x="7418718" y="5771922"/>
              <a:ext cx="55217" cy="5557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>
              <a:spLocks noChangeAspect="1"/>
            </p:cNvSpPr>
            <p:nvPr/>
          </p:nvSpPr>
          <p:spPr>
            <a:xfrm>
              <a:off x="7257429" y="5867556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12-Point Star 54"/>
          <p:cNvSpPr/>
          <p:nvPr/>
        </p:nvSpPr>
        <p:spPr>
          <a:xfrm>
            <a:off x="1543409" y="3252425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" name="Group 57"/>
          <p:cNvGrpSpPr/>
          <p:nvPr/>
        </p:nvGrpSpPr>
        <p:grpSpPr>
          <a:xfrm>
            <a:off x="-636526" y="3238113"/>
            <a:ext cx="338241" cy="288777"/>
            <a:chOff x="419099" y="5952226"/>
            <a:chExt cx="373856" cy="319178"/>
          </a:xfrm>
          <a:solidFill>
            <a:schemeClr val="bg1"/>
          </a:solidFill>
        </p:grpSpPr>
        <p:sp>
          <p:nvSpPr>
            <p:cNvPr id="59" name="Oval 58"/>
            <p:cNvSpPr/>
            <p:nvPr/>
          </p:nvSpPr>
          <p:spPr>
            <a:xfrm>
              <a:off x="419099" y="6059017"/>
              <a:ext cx="373856" cy="12020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2" name="12-Point Star 61"/>
          <p:cNvSpPr/>
          <p:nvPr/>
        </p:nvSpPr>
        <p:spPr>
          <a:xfrm>
            <a:off x="1905407" y="2228097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1516608" y="1777195"/>
            <a:ext cx="413644" cy="12727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491043"/>
              <a:gd name="connsiteY0" fmla="*/ 307977 h 2299186"/>
              <a:gd name="connsiteX1" fmla="*/ 457200 w 2491043"/>
              <a:gd name="connsiteY1" fmla="*/ 167300 h 2299186"/>
              <a:gd name="connsiteX2" fmla="*/ 738554 w 2491043"/>
              <a:gd name="connsiteY2" fmla="*/ 26623 h 2299186"/>
              <a:gd name="connsiteX3" fmla="*/ 923250 w 2491043"/>
              <a:gd name="connsiteY3" fmla="*/ 1866 h 2299186"/>
              <a:gd name="connsiteX4" fmla="*/ 1090246 w 2491043"/>
              <a:gd name="connsiteY4" fmla="*/ 53000 h 2299186"/>
              <a:gd name="connsiteX5" fmla="*/ 1389184 w 2491043"/>
              <a:gd name="connsiteY5" fmla="*/ 431070 h 2299186"/>
              <a:gd name="connsiteX6" fmla="*/ 1459523 w 2491043"/>
              <a:gd name="connsiteY6" fmla="*/ 694839 h 2299186"/>
              <a:gd name="connsiteX7" fmla="*/ 1732084 w 2491043"/>
              <a:gd name="connsiteY7" fmla="*/ 791554 h 2299186"/>
              <a:gd name="connsiteX8" fmla="*/ 2013438 w 2491043"/>
              <a:gd name="connsiteY8" fmla="*/ 782762 h 2299186"/>
              <a:gd name="connsiteX9" fmla="*/ 2004646 w 2491043"/>
              <a:gd name="connsiteY9" fmla="*/ 1090493 h 2299186"/>
              <a:gd name="connsiteX10" fmla="*/ 2242038 w 2491043"/>
              <a:gd name="connsiteY10" fmla="*/ 1565277 h 2299186"/>
              <a:gd name="connsiteX11" fmla="*/ 2338754 w 2491043"/>
              <a:gd name="connsiteY11" fmla="*/ 1705954 h 2299186"/>
              <a:gd name="connsiteX12" fmla="*/ 2391507 w 2491043"/>
              <a:gd name="connsiteY12" fmla="*/ 2110400 h 2299186"/>
              <a:gd name="connsiteX13" fmla="*/ 2491043 w 2491043"/>
              <a:gd name="connsiteY13" fmla="*/ 2299186 h 2299186"/>
              <a:gd name="connsiteX0" fmla="*/ 0 w 2491043"/>
              <a:gd name="connsiteY0" fmla="*/ 311402 h 2302611"/>
              <a:gd name="connsiteX1" fmla="*/ 457200 w 2491043"/>
              <a:gd name="connsiteY1" fmla="*/ 170725 h 2302611"/>
              <a:gd name="connsiteX2" fmla="*/ 738554 w 2491043"/>
              <a:gd name="connsiteY2" fmla="*/ 30048 h 2302611"/>
              <a:gd name="connsiteX3" fmla="*/ 923250 w 2491043"/>
              <a:gd name="connsiteY3" fmla="*/ 5291 h 2302611"/>
              <a:gd name="connsiteX4" fmla="*/ 1074453 w 2491043"/>
              <a:gd name="connsiteY4" fmla="*/ 103801 h 2302611"/>
              <a:gd name="connsiteX5" fmla="*/ 1389184 w 2491043"/>
              <a:gd name="connsiteY5" fmla="*/ 434495 h 2302611"/>
              <a:gd name="connsiteX6" fmla="*/ 1459523 w 2491043"/>
              <a:gd name="connsiteY6" fmla="*/ 698264 h 2302611"/>
              <a:gd name="connsiteX7" fmla="*/ 1732084 w 2491043"/>
              <a:gd name="connsiteY7" fmla="*/ 794979 h 2302611"/>
              <a:gd name="connsiteX8" fmla="*/ 2013438 w 2491043"/>
              <a:gd name="connsiteY8" fmla="*/ 786187 h 2302611"/>
              <a:gd name="connsiteX9" fmla="*/ 2004646 w 2491043"/>
              <a:gd name="connsiteY9" fmla="*/ 1093918 h 2302611"/>
              <a:gd name="connsiteX10" fmla="*/ 2242038 w 2491043"/>
              <a:gd name="connsiteY10" fmla="*/ 1568702 h 2302611"/>
              <a:gd name="connsiteX11" fmla="*/ 2338754 w 2491043"/>
              <a:gd name="connsiteY11" fmla="*/ 1709379 h 2302611"/>
              <a:gd name="connsiteX12" fmla="*/ 2391507 w 2491043"/>
              <a:gd name="connsiteY12" fmla="*/ 2113825 h 2302611"/>
              <a:gd name="connsiteX13" fmla="*/ 2491043 w 2491043"/>
              <a:gd name="connsiteY13" fmla="*/ 2302611 h 2302611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389184 w 2491043"/>
              <a:gd name="connsiteY5" fmla="*/ 432200 h 2300316"/>
              <a:gd name="connsiteX6" fmla="*/ 1459523 w 2491043"/>
              <a:gd name="connsiteY6" fmla="*/ 695969 h 2300316"/>
              <a:gd name="connsiteX7" fmla="*/ 1732084 w 2491043"/>
              <a:gd name="connsiteY7" fmla="*/ 792684 h 2300316"/>
              <a:gd name="connsiteX8" fmla="*/ 2013438 w 2491043"/>
              <a:gd name="connsiteY8" fmla="*/ 783892 h 2300316"/>
              <a:gd name="connsiteX9" fmla="*/ 2004646 w 2491043"/>
              <a:gd name="connsiteY9" fmla="*/ 1091623 h 2300316"/>
              <a:gd name="connsiteX10" fmla="*/ 2242038 w 2491043"/>
              <a:gd name="connsiteY10" fmla="*/ 1566407 h 2300316"/>
              <a:gd name="connsiteX11" fmla="*/ 2338754 w 2491043"/>
              <a:gd name="connsiteY11" fmla="*/ 1707084 h 2300316"/>
              <a:gd name="connsiteX12" fmla="*/ 2391507 w 2491043"/>
              <a:gd name="connsiteY12" fmla="*/ 2111530 h 2300316"/>
              <a:gd name="connsiteX13" fmla="*/ 2491043 w 2491043"/>
              <a:gd name="connsiteY13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389184 w 2491043"/>
              <a:gd name="connsiteY6" fmla="*/ 432200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441824 w 2491043"/>
              <a:gd name="connsiteY6" fmla="*/ 463783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391507"/>
              <a:gd name="connsiteY0" fmla="*/ 309107 h 2111530"/>
              <a:gd name="connsiteX1" fmla="*/ 457200 w 2391507"/>
              <a:gd name="connsiteY1" fmla="*/ 168430 h 2111530"/>
              <a:gd name="connsiteX2" fmla="*/ 738554 w 2391507"/>
              <a:gd name="connsiteY2" fmla="*/ 27753 h 2111530"/>
              <a:gd name="connsiteX3" fmla="*/ 923250 w 2391507"/>
              <a:gd name="connsiteY3" fmla="*/ 2996 h 2111530"/>
              <a:gd name="connsiteX4" fmla="*/ 1142885 w 2391507"/>
              <a:gd name="connsiteY4" fmla="*/ 69923 h 2111530"/>
              <a:gd name="connsiteX5" fmla="*/ 1410901 w 2391507"/>
              <a:gd name="connsiteY5" fmla="*/ 307554 h 2111530"/>
              <a:gd name="connsiteX6" fmla="*/ 1441824 w 2391507"/>
              <a:gd name="connsiteY6" fmla="*/ 463783 h 2111530"/>
              <a:gd name="connsiteX7" fmla="*/ 1459523 w 2391507"/>
              <a:gd name="connsiteY7" fmla="*/ 695969 h 2111530"/>
              <a:gd name="connsiteX8" fmla="*/ 1732084 w 2391507"/>
              <a:gd name="connsiteY8" fmla="*/ 792684 h 2111530"/>
              <a:gd name="connsiteX9" fmla="*/ 2013438 w 2391507"/>
              <a:gd name="connsiteY9" fmla="*/ 783892 h 2111530"/>
              <a:gd name="connsiteX10" fmla="*/ 2004646 w 2391507"/>
              <a:gd name="connsiteY10" fmla="*/ 1091623 h 2111530"/>
              <a:gd name="connsiteX11" fmla="*/ 2242038 w 2391507"/>
              <a:gd name="connsiteY11" fmla="*/ 1566407 h 2111530"/>
              <a:gd name="connsiteX12" fmla="*/ 2338754 w 2391507"/>
              <a:gd name="connsiteY12" fmla="*/ 1707084 h 2111530"/>
              <a:gd name="connsiteX13" fmla="*/ 2391507 w 2391507"/>
              <a:gd name="connsiteY13" fmla="*/ 2111530 h 2111530"/>
              <a:gd name="connsiteX0" fmla="*/ 0 w 2338753"/>
              <a:gd name="connsiteY0" fmla="*/ 309107 h 1707084"/>
              <a:gd name="connsiteX1" fmla="*/ 457200 w 2338753"/>
              <a:gd name="connsiteY1" fmla="*/ 168430 h 1707084"/>
              <a:gd name="connsiteX2" fmla="*/ 738554 w 2338753"/>
              <a:gd name="connsiteY2" fmla="*/ 27753 h 1707084"/>
              <a:gd name="connsiteX3" fmla="*/ 923250 w 2338753"/>
              <a:gd name="connsiteY3" fmla="*/ 2996 h 1707084"/>
              <a:gd name="connsiteX4" fmla="*/ 1142885 w 2338753"/>
              <a:gd name="connsiteY4" fmla="*/ 69923 h 1707084"/>
              <a:gd name="connsiteX5" fmla="*/ 1410901 w 2338753"/>
              <a:gd name="connsiteY5" fmla="*/ 307554 h 1707084"/>
              <a:gd name="connsiteX6" fmla="*/ 1441824 w 2338753"/>
              <a:gd name="connsiteY6" fmla="*/ 463783 h 1707084"/>
              <a:gd name="connsiteX7" fmla="*/ 1459523 w 2338753"/>
              <a:gd name="connsiteY7" fmla="*/ 695969 h 1707084"/>
              <a:gd name="connsiteX8" fmla="*/ 1732084 w 2338753"/>
              <a:gd name="connsiteY8" fmla="*/ 792684 h 1707084"/>
              <a:gd name="connsiteX9" fmla="*/ 2013438 w 2338753"/>
              <a:gd name="connsiteY9" fmla="*/ 783892 h 1707084"/>
              <a:gd name="connsiteX10" fmla="*/ 2004646 w 2338753"/>
              <a:gd name="connsiteY10" fmla="*/ 1091623 h 1707084"/>
              <a:gd name="connsiteX11" fmla="*/ 2242038 w 2338753"/>
              <a:gd name="connsiteY11" fmla="*/ 1566407 h 1707084"/>
              <a:gd name="connsiteX12" fmla="*/ 2338754 w 2338753"/>
              <a:gd name="connsiteY12" fmla="*/ 1707084 h 1707084"/>
              <a:gd name="connsiteX0" fmla="*/ 0 w 2242039"/>
              <a:gd name="connsiteY0" fmla="*/ 309107 h 1566407"/>
              <a:gd name="connsiteX1" fmla="*/ 457200 w 2242039"/>
              <a:gd name="connsiteY1" fmla="*/ 168430 h 1566407"/>
              <a:gd name="connsiteX2" fmla="*/ 738554 w 2242039"/>
              <a:gd name="connsiteY2" fmla="*/ 27753 h 1566407"/>
              <a:gd name="connsiteX3" fmla="*/ 923250 w 2242039"/>
              <a:gd name="connsiteY3" fmla="*/ 2996 h 1566407"/>
              <a:gd name="connsiteX4" fmla="*/ 1142885 w 2242039"/>
              <a:gd name="connsiteY4" fmla="*/ 69923 h 1566407"/>
              <a:gd name="connsiteX5" fmla="*/ 1410901 w 2242039"/>
              <a:gd name="connsiteY5" fmla="*/ 307554 h 1566407"/>
              <a:gd name="connsiteX6" fmla="*/ 1441824 w 2242039"/>
              <a:gd name="connsiteY6" fmla="*/ 463783 h 1566407"/>
              <a:gd name="connsiteX7" fmla="*/ 1459523 w 2242039"/>
              <a:gd name="connsiteY7" fmla="*/ 695969 h 1566407"/>
              <a:gd name="connsiteX8" fmla="*/ 1732084 w 2242039"/>
              <a:gd name="connsiteY8" fmla="*/ 792684 h 1566407"/>
              <a:gd name="connsiteX9" fmla="*/ 2013438 w 2242039"/>
              <a:gd name="connsiteY9" fmla="*/ 783892 h 1566407"/>
              <a:gd name="connsiteX10" fmla="*/ 2004646 w 2242039"/>
              <a:gd name="connsiteY10" fmla="*/ 1091623 h 1566407"/>
              <a:gd name="connsiteX11" fmla="*/ 2242038 w 2242039"/>
              <a:gd name="connsiteY11" fmla="*/ 1566407 h 1566407"/>
              <a:gd name="connsiteX0" fmla="*/ 0 w 2026318"/>
              <a:gd name="connsiteY0" fmla="*/ 309107 h 1091623"/>
              <a:gd name="connsiteX1" fmla="*/ 457200 w 2026318"/>
              <a:gd name="connsiteY1" fmla="*/ 168430 h 1091623"/>
              <a:gd name="connsiteX2" fmla="*/ 738554 w 2026318"/>
              <a:gd name="connsiteY2" fmla="*/ 27753 h 1091623"/>
              <a:gd name="connsiteX3" fmla="*/ 923250 w 2026318"/>
              <a:gd name="connsiteY3" fmla="*/ 2996 h 1091623"/>
              <a:gd name="connsiteX4" fmla="*/ 1142885 w 2026318"/>
              <a:gd name="connsiteY4" fmla="*/ 69923 h 1091623"/>
              <a:gd name="connsiteX5" fmla="*/ 1410901 w 2026318"/>
              <a:gd name="connsiteY5" fmla="*/ 307554 h 1091623"/>
              <a:gd name="connsiteX6" fmla="*/ 1441824 w 2026318"/>
              <a:gd name="connsiteY6" fmla="*/ 463783 h 1091623"/>
              <a:gd name="connsiteX7" fmla="*/ 1459523 w 2026318"/>
              <a:gd name="connsiteY7" fmla="*/ 695969 h 1091623"/>
              <a:gd name="connsiteX8" fmla="*/ 1732084 w 2026318"/>
              <a:gd name="connsiteY8" fmla="*/ 792684 h 1091623"/>
              <a:gd name="connsiteX9" fmla="*/ 2013438 w 2026318"/>
              <a:gd name="connsiteY9" fmla="*/ 783892 h 1091623"/>
              <a:gd name="connsiteX10" fmla="*/ 2004646 w 2026318"/>
              <a:gd name="connsiteY10" fmla="*/ 1091623 h 1091623"/>
              <a:gd name="connsiteX0" fmla="*/ 0 w 2013438"/>
              <a:gd name="connsiteY0" fmla="*/ 309107 h 794661"/>
              <a:gd name="connsiteX1" fmla="*/ 457200 w 2013438"/>
              <a:gd name="connsiteY1" fmla="*/ 168430 h 794661"/>
              <a:gd name="connsiteX2" fmla="*/ 738554 w 2013438"/>
              <a:gd name="connsiteY2" fmla="*/ 27753 h 794661"/>
              <a:gd name="connsiteX3" fmla="*/ 923250 w 2013438"/>
              <a:gd name="connsiteY3" fmla="*/ 2996 h 794661"/>
              <a:gd name="connsiteX4" fmla="*/ 1142885 w 2013438"/>
              <a:gd name="connsiteY4" fmla="*/ 69923 h 794661"/>
              <a:gd name="connsiteX5" fmla="*/ 1410901 w 2013438"/>
              <a:gd name="connsiteY5" fmla="*/ 307554 h 794661"/>
              <a:gd name="connsiteX6" fmla="*/ 1441824 w 2013438"/>
              <a:gd name="connsiteY6" fmla="*/ 463783 h 794661"/>
              <a:gd name="connsiteX7" fmla="*/ 1459523 w 2013438"/>
              <a:gd name="connsiteY7" fmla="*/ 695969 h 794661"/>
              <a:gd name="connsiteX8" fmla="*/ 1732084 w 2013438"/>
              <a:gd name="connsiteY8" fmla="*/ 792684 h 794661"/>
              <a:gd name="connsiteX9" fmla="*/ 2013438 w 2013438"/>
              <a:gd name="connsiteY9" fmla="*/ 783892 h 794661"/>
              <a:gd name="connsiteX0" fmla="*/ 0 w 1732084"/>
              <a:gd name="connsiteY0" fmla="*/ 309107 h 792684"/>
              <a:gd name="connsiteX1" fmla="*/ 457200 w 1732084"/>
              <a:gd name="connsiteY1" fmla="*/ 168430 h 792684"/>
              <a:gd name="connsiteX2" fmla="*/ 738554 w 1732084"/>
              <a:gd name="connsiteY2" fmla="*/ 27753 h 792684"/>
              <a:gd name="connsiteX3" fmla="*/ 923250 w 1732084"/>
              <a:gd name="connsiteY3" fmla="*/ 2996 h 792684"/>
              <a:gd name="connsiteX4" fmla="*/ 1142885 w 1732084"/>
              <a:gd name="connsiteY4" fmla="*/ 69923 h 792684"/>
              <a:gd name="connsiteX5" fmla="*/ 1410901 w 1732084"/>
              <a:gd name="connsiteY5" fmla="*/ 307554 h 792684"/>
              <a:gd name="connsiteX6" fmla="*/ 1441824 w 1732084"/>
              <a:gd name="connsiteY6" fmla="*/ 463783 h 792684"/>
              <a:gd name="connsiteX7" fmla="*/ 1459523 w 1732084"/>
              <a:gd name="connsiteY7" fmla="*/ 695969 h 792684"/>
              <a:gd name="connsiteX8" fmla="*/ 1732084 w 1732084"/>
              <a:gd name="connsiteY8" fmla="*/ 792684 h 792684"/>
              <a:gd name="connsiteX0" fmla="*/ 0 w 1459523"/>
              <a:gd name="connsiteY0" fmla="*/ 309107 h 695969"/>
              <a:gd name="connsiteX1" fmla="*/ 457200 w 1459523"/>
              <a:gd name="connsiteY1" fmla="*/ 168430 h 695969"/>
              <a:gd name="connsiteX2" fmla="*/ 738554 w 1459523"/>
              <a:gd name="connsiteY2" fmla="*/ 27753 h 695969"/>
              <a:gd name="connsiteX3" fmla="*/ 923250 w 1459523"/>
              <a:gd name="connsiteY3" fmla="*/ 2996 h 695969"/>
              <a:gd name="connsiteX4" fmla="*/ 1142885 w 1459523"/>
              <a:gd name="connsiteY4" fmla="*/ 69923 h 695969"/>
              <a:gd name="connsiteX5" fmla="*/ 1410901 w 1459523"/>
              <a:gd name="connsiteY5" fmla="*/ 307554 h 695969"/>
              <a:gd name="connsiteX6" fmla="*/ 1441824 w 1459523"/>
              <a:gd name="connsiteY6" fmla="*/ 463783 h 695969"/>
              <a:gd name="connsiteX7" fmla="*/ 1459523 w 1459523"/>
              <a:gd name="connsiteY7" fmla="*/ 695969 h 695969"/>
              <a:gd name="connsiteX0" fmla="*/ 0 w 1441824"/>
              <a:gd name="connsiteY0" fmla="*/ 309107 h 463783"/>
              <a:gd name="connsiteX1" fmla="*/ 457200 w 1441824"/>
              <a:gd name="connsiteY1" fmla="*/ 168430 h 463783"/>
              <a:gd name="connsiteX2" fmla="*/ 738554 w 1441824"/>
              <a:gd name="connsiteY2" fmla="*/ 27753 h 463783"/>
              <a:gd name="connsiteX3" fmla="*/ 923250 w 1441824"/>
              <a:gd name="connsiteY3" fmla="*/ 2996 h 463783"/>
              <a:gd name="connsiteX4" fmla="*/ 1142885 w 1441824"/>
              <a:gd name="connsiteY4" fmla="*/ 69923 h 463783"/>
              <a:gd name="connsiteX5" fmla="*/ 1410901 w 1441824"/>
              <a:gd name="connsiteY5" fmla="*/ 307554 h 463783"/>
              <a:gd name="connsiteX6" fmla="*/ 1441824 w 1441824"/>
              <a:gd name="connsiteY6" fmla="*/ 463783 h 463783"/>
              <a:gd name="connsiteX0" fmla="*/ 0 w 1410901"/>
              <a:gd name="connsiteY0" fmla="*/ 309107 h 309107"/>
              <a:gd name="connsiteX1" fmla="*/ 457200 w 1410901"/>
              <a:gd name="connsiteY1" fmla="*/ 168430 h 309107"/>
              <a:gd name="connsiteX2" fmla="*/ 738554 w 1410901"/>
              <a:gd name="connsiteY2" fmla="*/ 27753 h 309107"/>
              <a:gd name="connsiteX3" fmla="*/ 923250 w 1410901"/>
              <a:gd name="connsiteY3" fmla="*/ 2996 h 309107"/>
              <a:gd name="connsiteX4" fmla="*/ 1142885 w 1410901"/>
              <a:gd name="connsiteY4" fmla="*/ 69923 h 309107"/>
              <a:gd name="connsiteX5" fmla="*/ 1410901 w 1410901"/>
              <a:gd name="connsiteY5" fmla="*/ 307554 h 309107"/>
              <a:gd name="connsiteX0" fmla="*/ 0 w 1142885"/>
              <a:gd name="connsiteY0" fmla="*/ 309107 h 309107"/>
              <a:gd name="connsiteX1" fmla="*/ 457200 w 1142885"/>
              <a:gd name="connsiteY1" fmla="*/ 168430 h 309107"/>
              <a:gd name="connsiteX2" fmla="*/ 738554 w 1142885"/>
              <a:gd name="connsiteY2" fmla="*/ 27753 h 309107"/>
              <a:gd name="connsiteX3" fmla="*/ 923250 w 1142885"/>
              <a:gd name="connsiteY3" fmla="*/ 2996 h 309107"/>
              <a:gd name="connsiteX4" fmla="*/ 1142885 w 1142885"/>
              <a:gd name="connsiteY4" fmla="*/ 69923 h 309107"/>
              <a:gd name="connsiteX0" fmla="*/ 0 w 923251"/>
              <a:gd name="connsiteY0" fmla="*/ 309107 h 309107"/>
              <a:gd name="connsiteX1" fmla="*/ 457200 w 923251"/>
              <a:gd name="connsiteY1" fmla="*/ 168430 h 309107"/>
              <a:gd name="connsiteX2" fmla="*/ 738554 w 923251"/>
              <a:gd name="connsiteY2" fmla="*/ 27753 h 309107"/>
              <a:gd name="connsiteX3" fmla="*/ 923250 w 923251"/>
              <a:gd name="connsiteY3" fmla="*/ 2996 h 309107"/>
              <a:gd name="connsiteX0" fmla="*/ 0 w 738554"/>
              <a:gd name="connsiteY0" fmla="*/ 281354 h 281354"/>
              <a:gd name="connsiteX1" fmla="*/ 457200 w 738554"/>
              <a:gd name="connsiteY1" fmla="*/ 140677 h 281354"/>
              <a:gd name="connsiteX2" fmla="*/ 738554 w 738554"/>
              <a:gd name="connsiteY2" fmla="*/ 0 h 281354"/>
              <a:gd name="connsiteX0" fmla="*/ 0 w 457200"/>
              <a:gd name="connsiteY0" fmla="*/ 140676 h 140676"/>
              <a:gd name="connsiteX1" fmla="*/ 457200 w 457200"/>
              <a:gd name="connsiteY1" fmla="*/ -1 h 14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7200" h="140676">
                <a:moveTo>
                  <a:pt x="0" y="140676"/>
                </a:moveTo>
                <a:cubicBezTo>
                  <a:pt x="167054" y="93783"/>
                  <a:pt x="334108" y="46891"/>
                  <a:pt x="457200" y="-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 rot="16200000">
            <a:off x="3079028" y="2398712"/>
            <a:ext cx="422886" cy="243562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 rot="15063963">
            <a:off x="3309475" y="3176343"/>
            <a:ext cx="769137" cy="334707"/>
          </a:xfrm>
          <a:custGeom>
            <a:avLst/>
            <a:gdLst>
              <a:gd name="connsiteX0" fmla="*/ 0 w 768300"/>
              <a:gd name="connsiteY0" fmla="*/ 121781 h 243562"/>
              <a:gd name="connsiteX1" fmla="*/ 384150 w 768300"/>
              <a:gd name="connsiteY1" fmla="*/ 0 h 243562"/>
              <a:gd name="connsiteX2" fmla="*/ 768300 w 768300"/>
              <a:gd name="connsiteY2" fmla="*/ 121781 h 243562"/>
              <a:gd name="connsiteX3" fmla="*/ 384150 w 768300"/>
              <a:gd name="connsiteY3" fmla="*/ 243562 h 243562"/>
              <a:gd name="connsiteX4" fmla="*/ 0 w 768300"/>
              <a:gd name="connsiteY4" fmla="*/ 121781 h 243562"/>
              <a:gd name="connsiteX0" fmla="*/ 837 w 769137"/>
              <a:gd name="connsiteY0" fmla="*/ 121781 h 334707"/>
              <a:gd name="connsiteX1" fmla="*/ 384987 w 769137"/>
              <a:gd name="connsiteY1" fmla="*/ 0 h 334707"/>
              <a:gd name="connsiteX2" fmla="*/ 769137 w 769137"/>
              <a:gd name="connsiteY2" fmla="*/ 121781 h 334707"/>
              <a:gd name="connsiteX3" fmla="*/ 474559 w 769137"/>
              <a:gd name="connsiteY3" fmla="*/ 334707 h 334707"/>
              <a:gd name="connsiteX4" fmla="*/ 837 w 769137"/>
              <a:gd name="connsiteY4" fmla="*/ 121781 h 3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137" h="334707">
                <a:moveTo>
                  <a:pt x="837" y="121781"/>
                </a:moveTo>
                <a:cubicBezTo>
                  <a:pt x="-14092" y="65997"/>
                  <a:pt x="172827" y="0"/>
                  <a:pt x="384987" y="0"/>
                </a:cubicBezTo>
                <a:cubicBezTo>
                  <a:pt x="597147" y="0"/>
                  <a:pt x="769137" y="54523"/>
                  <a:pt x="769137" y="121781"/>
                </a:cubicBezTo>
                <a:cubicBezTo>
                  <a:pt x="769137" y="189039"/>
                  <a:pt x="686719" y="334707"/>
                  <a:pt x="474559" y="334707"/>
                </a:cubicBezTo>
                <a:cubicBezTo>
                  <a:pt x="262399" y="334707"/>
                  <a:pt x="15766" y="177565"/>
                  <a:pt x="837" y="121781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925533" y="1553232"/>
            <a:ext cx="1372504" cy="87302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202822"/>
              <a:gd name="connsiteY0" fmla="*/ 0 h 1162706"/>
              <a:gd name="connsiteX1" fmla="*/ 198407 w 2202822"/>
              <a:gd name="connsiteY1" fmla="*/ 232913 h 1162706"/>
              <a:gd name="connsiteX2" fmla="*/ 500332 w 2202822"/>
              <a:gd name="connsiteY2" fmla="*/ 301924 h 1162706"/>
              <a:gd name="connsiteX3" fmla="*/ 681487 w 2202822"/>
              <a:gd name="connsiteY3" fmla="*/ 439947 h 1162706"/>
              <a:gd name="connsiteX4" fmla="*/ 819509 w 2202822"/>
              <a:gd name="connsiteY4" fmla="*/ 621102 h 1162706"/>
              <a:gd name="connsiteX5" fmla="*/ 1017917 w 2202822"/>
              <a:gd name="connsiteY5" fmla="*/ 707366 h 1162706"/>
              <a:gd name="connsiteX6" fmla="*/ 1255085 w 2202822"/>
              <a:gd name="connsiteY6" fmla="*/ 750619 h 1162706"/>
              <a:gd name="connsiteX7" fmla="*/ 1517022 w 2202822"/>
              <a:gd name="connsiteY7" fmla="*/ 964931 h 1162706"/>
              <a:gd name="connsiteX8" fmla="*/ 1771815 w 2202822"/>
              <a:gd name="connsiteY8" fmla="*/ 981600 h 1162706"/>
              <a:gd name="connsiteX9" fmla="*/ 1969459 w 2202822"/>
              <a:gd name="connsiteY9" fmla="*/ 1157812 h 1162706"/>
              <a:gd name="connsiteX10" fmla="*/ 2202822 w 2202822"/>
              <a:gd name="connsiteY10" fmla="*/ 1031606 h 1162706"/>
              <a:gd name="connsiteX0" fmla="*/ 0 w 1969459"/>
              <a:gd name="connsiteY0" fmla="*/ 0 h 1157812"/>
              <a:gd name="connsiteX1" fmla="*/ 198407 w 1969459"/>
              <a:gd name="connsiteY1" fmla="*/ 232913 h 1157812"/>
              <a:gd name="connsiteX2" fmla="*/ 500332 w 1969459"/>
              <a:gd name="connsiteY2" fmla="*/ 301924 h 1157812"/>
              <a:gd name="connsiteX3" fmla="*/ 681487 w 1969459"/>
              <a:gd name="connsiteY3" fmla="*/ 439947 h 1157812"/>
              <a:gd name="connsiteX4" fmla="*/ 819509 w 1969459"/>
              <a:gd name="connsiteY4" fmla="*/ 621102 h 1157812"/>
              <a:gd name="connsiteX5" fmla="*/ 1017917 w 1969459"/>
              <a:gd name="connsiteY5" fmla="*/ 707366 h 1157812"/>
              <a:gd name="connsiteX6" fmla="*/ 1255085 w 1969459"/>
              <a:gd name="connsiteY6" fmla="*/ 750619 h 1157812"/>
              <a:gd name="connsiteX7" fmla="*/ 1517022 w 1969459"/>
              <a:gd name="connsiteY7" fmla="*/ 964931 h 1157812"/>
              <a:gd name="connsiteX8" fmla="*/ 1771815 w 1969459"/>
              <a:gd name="connsiteY8" fmla="*/ 981600 h 1157812"/>
              <a:gd name="connsiteX9" fmla="*/ 1969459 w 1969459"/>
              <a:gd name="connsiteY9" fmla="*/ 1157812 h 1157812"/>
              <a:gd name="connsiteX0" fmla="*/ 0 w 1771815"/>
              <a:gd name="connsiteY0" fmla="*/ 0 h 990629"/>
              <a:gd name="connsiteX1" fmla="*/ 198407 w 1771815"/>
              <a:gd name="connsiteY1" fmla="*/ 232913 h 990629"/>
              <a:gd name="connsiteX2" fmla="*/ 500332 w 1771815"/>
              <a:gd name="connsiteY2" fmla="*/ 301924 h 990629"/>
              <a:gd name="connsiteX3" fmla="*/ 681487 w 1771815"/>
              <a:gd name="connsiteY3" fmla="*/ 439947 h 990629"/>
              <a:gd name="connsiteX4" fmla="*/ 819509 w 1771815"/>
              <a:gd name="connsiteY4" fmla="*/ 621102 h 990629"/>
              <a:gd name="connsiteX5" fmla="*/ 1017917 w 1771815"/>
              <a:gd name="connsiteY5" fmla="*/ 707366 h 990629"/>
              <a:gd name="connsiteX6" fmla="*/ 1255085 w 1771815"/>
              <a:gd name="connsiteY6" fmla="*/ 750619 h 990629"/>
              <a:gd name="connsiteX7" fmla="*/ 1517022 w 1771815"/>
              <a:gd name="connsiteY7" fmla="*/ 964931 h 990629"/>
              <a:gd name="connsiteX8" fmla="*/ 1771815 w 1771815"/>
              <a:gd name="connsiteY8" fmla="*/ 981600 h 990629"/>
              <a:gd name="connsiteX0" fmla="*/ 0 w 1517022"/>
              <a:gd name="connsiteY0" fmla="*/ 0 h 964931"/>
              <a:gd name="connsiteX1" fmla="*/ 198407 w 1517022"/>
              <a:gd name="connsiteY1" fmla="*/ 232913 h 964931"/>
              <a:gd name="connsiteX2" fmla="*/ 500332 w 1517022"/>
              <a:gd name="connsiteY2" fmla="*/ 301924 h 964931"/>
              <a:gd name="connsiteX3" fmla="*/ 681487 w 1517022"/>
              <a:gd name="connsiteY3" fmla="*/ 439947 h 964931"/>
              <a:gd name="connsiteX4" fmla="*/ 819509 w 1517022"/>
              <a:gd name="connsiteY4" fmla="*/ 621102 h 964931"/>
              <a:gd name="connsiteX5" fmla="*/ 1017917 w 1517022"/>
              <a:gd name="connsiteY5" fmla="*/ 707366 h 964931"/>
              <a:gd name="connsiteX6" fmla="*/ 1255085 w 1517022"/>
              <a:gd name="connsiteY6" fmla="*/ 750619 h 964931"/>
              <a:gd name="connsiteX7" fmla="*/ 1517022 w 1517022"/>
              <a:gd name="connsiteY7" fmla="*/ 964931 h 96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7022" h="964931">
                <a:moveTo>
                  <a:pt x="0" y="0"/>
                </a:moveTo>
                <a:cubicBezTo>
                  <a:pt x="57509" y="91296"/>
                  <a:pt x="115018" y="182592"/>
                  <a:pt x="198407" y="232913"/>
                </a:cubicBezTo>
                <a:cubicBezTo>
                  <a:pt x="281796" y="283234"/>
                  <a:pt x="419819" y="267418"/>
                  <a:pt x="500332" y="301924"/>
                </a:cubicBezTo>
                <a:cubicBezTo>
                  <a:pt x="580845" y="336430"/>
                  <a:pt x="628291" y="386751"/>
                  <a:pt x="681487" y="439947"/>
                </a:cubicBezTo>
                <a:cubicBezTo>
                  <a:pt x="734683" y="493143"/>
                  <a:pt x="763437" y="576532"/>
                  <a:pt x="819509" y="621102"/>
                </a:cubicBezTo>
                <a:cubicBezTo>
                  <a:pt x="875581" y="665672"/>
                  <a:pt x="945321" y="685780"/>
                  <a:pt x="1017917" y="707366"/>
                </a:cubicBezTo>
                <a:cubicBezTo>
                  <a:pt x="1090513" y="728952"/>
                  <a:pt x="1165551" y="726345"/>
                  <a:pt x="1255085" y="750619"/>
                </a:cubicBezTo>
                <a:cubicBezTo>
                  <a:pt x="1344619" y="774893"/>
                  <a:pt x="1394388" y="910162"/>
                  <a:pt x="1517022" y="96493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>
            <a:spLocks noChangeAspect="1"/>
          </p:cNvSpPr>
          <p:nvPr/>
        </p:nvSpPr>
        <p:spPr>
          <a:xfrm>
            <a:off x="3604210" y="3243096"/>
            <a:ext cx="78945" cy="746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0" name="Group 129"/>
          <p:cNvGrpSpPr/>
          <p:nvPr/>
        </p:nvGrpSpPr>
        <p:grpSpPr>
          <a:xfrm>
            <a:off x="2481744" y="2567078"/>
            <a:ext cx="1105926" cy="413226"/>
            <a:chOff x="7575481" y="2785676"/>
            <a:chExt cx="1105926" cy="413226"/>
          </a:xfrm>
        </p:grpSpPr>
        <p:sp>
          <p:nvSpPr>
            <p:cNvPr id="144" name="Freeform 143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" name="Group 145"/>
            <p:cNvGrpSpPr/>
            <p:nvPr/>
          </p:nvGrpSpPr>
          <p:grpSpPr>
            <a:xfrm>
              <a:off x="7575481" y="2785676"/>
              <a:ext cx="1105926" cy="413226"/>
              <a:chOff x="7128149" y="2913896"/>
              <a:chExt cx="1105926" cy="413226"/>
            </a:xfrm>
          </p:grpSpPr>
          <p:grpSp>
            <p:nvGrpSpPr>
              <p:cNvPr id="162" name="Group 161"/>
              <p:cNvGrpSpPr/>
              <p:nvPr/>
            </p:nvGrpSpPr>
            <p:grpSpPr>
              <a:xfrm>
                <a:off x="7483435" y="2988568"/>
                <a:ext cx="750640" cy="338554"/>
                <a:chOff x="7505219" y="2987879"/>
                <a:chExt cx="750640" cy="338554"/>
              </a:xfrm>
            </p:grpSpPr>
            <p:sp>
              <p:nvSpPr>
                <p:cNvPr id="173" name="Rectangle 172"/>
                <p:cNvSpPr/>
                <p:nvPr/>
              </p:nvSpPr>
              <p:spPr>
                <a:xfrm>
                  <a:off x="7578803" y="3062268"/>
                  <a:ext cx="500346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7505219" y="2987879"/>
                  <a:ext cx="75064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163" name="Group 162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64" name="Group 163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68" name="Freeform 167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69" name="Group 168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70" name="Rectangle 169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solidFill>
                      <a:srgbClr val="5B9BD5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" name="Freeform 170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" name="Freeform 171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65" name="Group 164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66" name="Block Arc 165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7" name="Block Arc 166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75" name="Freeform 174"/>
          <p:cNvSpPr/>
          <p:nvPr/>
        </p:nvSpPr>
        <p:spPr>
          <a:xfrm>
            <a:off x="2064389" y="2272022"/>
            <a:ext cx="422910" cy="1360170"/>
          </a:xfrm>
          <a:custGeom>
            <a:avLst/>
            <a:gdLst>
              <a:gd name="connsiteX0" fmla="*/ 411480 w 422910"/>
              <a:gd name="connsiteY0" fmla="*/ 354330 h 1074420"/>
              <a:gd name="connsiteX1" fmla="*/ 422910 w 422910"/>
              <a:gd name="connsiteY1" fmla="*/ 1074420 h 1074420"/>
              <a:gd name="connsiteX2" fmla="*/ 0 w 422910"/>
              <a:gd name="connsiteY2" fmla="*/ 0 h 1074420"/>
              <a:gd name="connsiteX0" fmla="*/ 411480 w 422910"/>
              <a:gd name="connsiteY0" fmla="*/ 354330 h 1360170"/>
              <a:gd name="connsiteX1" fmla="*/ 422910 w 422910"/>
              <a:gd name="connsiteY1" fmla="*/ 1360170 h 1360170"/>
              <a:gd name="connsiteX2" fmla="*/ 0 w 422910"/>
              <a:gd name="connsiteY2" fmla="*/ 0 h 136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910" h="1360170">
                <a:moveTo>
                  <a:pt x="411480" y="354330"/>
                </a:moveTo>
                <a:lnTo>
                  <a:pt x="422910" y="136017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TextBox 193"/>
          <p:cNvSpPr txBox="1"/>
          <p:nvPr/>
        </p:nvSpPr>
        <p:spPr>
          <a:xfrm>
            <a:off x="4406873" y="7019614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176" name="Rounded Rectangle 175"/>
          <p:cNvSpPr/>
          <p:nvPr/>
        </p:nvSpPr>
        <p:spPr>
          <a:xfrm>
            <a:off x="6097468" y="319379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9C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00" name="Group 199"/>
          <p:cNvGrpSpPr/>
          <p:nvPr/>
        </p:nvGrpSpPr>
        <p:grpSpPr>
          <a:xfrm>
            <a:off x="5320993" y="8430120"/>
            <a:ext cx="415498" cy="276999"/>
            <a:chOff x="4966484" y="5593096"/>
            <a:chExt cx="415498" cy="276999"/>
          </a:xfrm>
        </p:grpSpPr>
        <p:sp>
          <p:nvSpPr>
            <p:cNvPr id="201" name="Rounded Rectangle 200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966484" y="55930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05" name="TextBox 204"/>
          <p:cNvSpPr txBox="1"/>
          <p:nvPr/>
        </p:nvSpPr>
        <p:spPr>
          <a:xfrm>
            <a:off x="5582900" y="5437502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981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5248443" y="4498403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937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9" name="Group 68"/>
          <p:cNvGrpSpPr/>
          <p:nvPr/>
        </p:nvGrpSpPr>
        <p:grpSpPr>
          <a:xfrm>
            <a:off x="3638403" y="3116686"/>
            <a:ext cx="415498" cy="276999"/>
            <a:chOff x="3699943" y="3207475"/>
            <a:chExt cx="415498" cy="276999"/>
          </a:xfrm>
        </p:grpSpPr>
        <p:sp>
          <p:nvSpPr>
            <p:cNvPr id="66" name="Rounded Rectangle 65"/>
            <p:cNvSpPr/>
            <p:nvPr/>
          </p:nvSpPr>
          <p:spPr>
            <a:xfrm>
              <a:off x="3781361" y="3281197"/>
              <a:ext cx="227714" cy="148157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699943" y="3207475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877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097720" y="8205925"/>
            <a:ext cx="1981435" cy="698183"/>
            <a:chOff x="1391513" y="6920506"/>
            <a:chExt cx="1981435" cy="698183"/>
          </a:xfrm>
        </p:grpSpPr>
        <p:sp>
          <p:nvSpPr>
            <p:cNvPr id="10" name="Rectangle 9"/>
            <p:cNvSpPr/>
            <p:nvPr/>
          </p:nvSpPr>
          <p:spPr>
            <a:xfrm>
              <a:off x="1391513" y="6924531"/>
              <a:ext cx="1981435" cy="6738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784950" y="7261372"/>
              <a:ext cx="1234400" cy="72414"/>
              <a:chOff x="5426242" y="8133347"/>
              <a:chExt cx="1522396" cy="46723"/>
            </a:xfrm>
            <a:solidFill>
              <a:schemeClr val="bg1"/>
            </a:solidFill>
          </p:grpSpPr>
          <p:sp>
            <p:nvSpPr>
              <p:cNvPr id="20" name="Rectangle 19"/>
              <p:cNvSpPr/>
              <p:nvPr/>
            </p:nvSpPr>
            <p:spPr>
              <a:xfrm>
                <a:off x="5426242" y="8133347"/>
                <a:ext cx="761198" cy="46723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187440" y="8133347"/>
                <a:ext cx="761198" cy="4672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1777964" y="7187527"/>
              <a:ext cx="882" cy="145576"/>
            </a:xfrm>
            <a:custGeom>
              <a:avLst/>
              <a:gdLst>
                <a:gd name="connsiteX0" fmla="*/ 0 w 3810"/>
                <a:gd name="connsiteY0" fmla="*/ 0 h 173355"/>
                <a:gd name="connsiteX1" fmla="*/ 3810 w 3810"/>
                <a:gd name="connsiteY1" fmla="*/ 173355 h 173355"/>
                <a:gd name="connsiteX0" fmla="*/ 0 w 10000"/>
                <a:gd name="connsiteY0" fmla="*/ 0 h 7912"/>
                <a:gd name="connsiteX1" fmla="*/ 10000 w 10000"/>
                <a:gd name="connsiteY1" fmla="*/ 7912 h 7912"/>
                <a:gd name="connsiteX0" fmla="*/ 0 w 2850"/>
                <a:gd name="connsiteY0" fmla="*/ 0 h 6701"/>
                <a:gd name="connsiteX1" fmla="*/ 2850 w 2850"/>
                <a:gd name="connsiteY1" fmla="*/ 6701 h 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0" h="6701">
                  <a:moveTo>
                    <a:pt x="0" y="0"/>
                  </a:moveTo>
                  <a:cubicBezTo>
                    <a:pt x="3333" y="3333"/>
                    <a:pt x="-483" y="3368"/>
                    <a:pt x="2850" y="6701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3019351" y="7217700"/>
              <a:ext cx="1548" cy="117676"/>
            </a:xfrm>
            <a:custGeom>
              <a:avLst/>
              <a:gdLst>
                <a:gd name="connsiteX0" fmla="*/ 0 w 7620"/>
                <a:gd name="connsiteY0" fmla="*/ 0 h 74295"/>
                <a:gd name="connsiteX1" fmla="*/ 7620 w 7620"/>
                <a:gd name="connsiteY1" fmla="*/ 74295 h 74295"/>
                <a:gd name="connsiteX0" fmla="*/ 0 w 2500"/>
                <a:gd name="connsiteY0" fmla="*/ 0 h 10000"/>
                <a:gd name="connsiteX1" fmla="*/ 2500 w 25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" h="10000">
                  <a:moveTo>
                    <a:pt x="0" y="0"/>
                  </a:moveTo>
                  <a:lnTo>
                    <a:pt x="2500" y="1000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673721" y="6963833"/>
              <a:ext cx="60465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500m</a:t>
              </a:r>
              <a:endParaRPr lang="en-US" sz="1400" b="1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45636" y="6920506"/>
              <a:ext cx="26465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02663" y="7310912"/>
              <a:ext cx="17697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Contour Interval 25m</a:t>
              </a:r>
              <a:endParaRPr lang="en-US" sz="1400" b="1" dirty="0"/>
            </a:p>
          </p:txBody>
        </p:sp>
      </p:grpSp>
      <p:sp>
        <p:nvSpPr>
          <p:cNvPr id="292" name="12-Point Star 291"/>
          <p:cNvSpPr/>
          <p:nvPr/>
        </p:nvSpPr>
        <p:spPr>
          <a:xfrm>
            <a:off x="2659388" y="2055639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/>
          <p:cNvSpPr/>
          <p:nvPr/>
        </p:nvSpPr>
        <p:spPr>
          <a:xfrm>
            <a:off x="1935022" y="1577577"/>
            <a:ext cx="892067" cy="67318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934307"/>
              <a:gd name="connsiteY0" fmla="*/ 228851 h 2171950"/>
              <a:gd name="connsiteX1" fmla="*/ 281354 w 1934307"/>
              <a:gd name="connsiteY1" fmla="*/ 88174 h 2171950"/>
              <a:gd name="connsiteX2" fmla="*/ 492369 w 1934307"/>
              <a:gd name="connsiteY2" fmla="*/ 251 h 2171950"/>
              <a:gd name="connsiteX3" fmla="*/ 633046 w 1934307"/>
              <a:gd name="connsiteY3" fmla="*/ 114551 h 2171950"/>
              <a:gd name="connsiteX4" fmla="*/ 931984 w 1934307"/>
              <a:gd name="connsiteY4" fmla="*/ 492621 h 2171950"/>
              <a:gd name="connsiteX5" fmla="*/ 1002323 w 1934307"/>
              <a:gd name="connsiteY5" fmla="*/ 756390 h 2171950"/>
              <a:gd name="connsiteX6" fmla="*/ 1274884 w 1934307"/>
              <a:gd name="connsiteY6" fmla="*/ 853105 h 2171950"/>
              <a:gd name="connsiteX7" fmla="*/ 1556238 w 1934307"/>
              <a:gd name="connsiteY7" fmla="*/ 844313 h 2171950"/>
              <a:gd name="connsiteX8" fmla="*/ 1547446 w 1934307"/>
              <a:gd name="connsiteY8" fmla="*/ 1152044 h 2171950"/>
              <a:gd name="connsiteX9" fmla="*/ 1784838 w 1934307"/>
              <a:gd name="connsiteY9" fmla="*/ 1626828 h 2171950"/>
              <a:gd name="connsiteX10" fmla="*/ 1881554 w 1934307"/>
              <a:gd name="connsiteY10" fmla="*/ 1767505 h 2171950"/>
              <a:gd name="connsiteX11" fmla="*/ 1934307 w 1934307"/>
              <a:gd name="connsiteY11" fmla="*/ 2171951 h 2171950"/>
              <a:gd name="connsiteX0" fmla="*/ 0 w 1881554"/>
              <a:gd name="connsiteY0" fmla="*/ 228851 h 1767505"/>
              <a:gd name="connsiteX1" fmla="*/ 281354 w 1881554"/>
              <a:gd name="connsiteY1" fmla="*/ 88174 h 1767505"/>
              <a:gd name="connsiteX2" fmla="*/ 492369 w 1881554"/>
              <a:gd name="connsiteY2" fmla="*/ 251 h 1767505"/>
              <a:gd name="connsiteX3" fmla="*/ 633046 w 1881554"/>
              <a:gd name="connsiteY3" fmla="*/ 114551 h 1767505"/>
              <a:gd name="connsiteX4" fmla="*/ 931984 w 1881554"/>
              <a:gd name="connsiteY4" fmla="*/ 492621 h 1767505"/>
              <a:gd name="connsiteX5" fmla="*/ 1002323 w 1881554"/>
              <a:gd name="connsiteY5" fmla="*/ 756390 h 1767505"/>
              <a:gd name="connsiteX6" fmla="*/ 1274884 w 1881554"/>
              <a:gd name="connsiteY6" fmla="*/ 853105 h 1767505"/>
              <a:gd name="connsiteX7" fmla="*/ 1556238 w 1881554"/>
              <a:gd name="connsiteY7" fmla="*/ 844313 h 1767505"/>
              <a:gd name="connsiteX8" fmla="*/ 1547446 w 1881554"/>
              <a:gd name="connsiteY8" fmla="*/ 1152044 h 1767505"/>
              <a:gd name="connsiteX9" fmla="*/ 1784838 w 1881554"/>
              <a:gd name="connsiteY9" fmla="*/ 1626828 h 1767505"/>
              <a:gd name="connsiteX10" fmla="*/ 1881554 w 1881554"/>
              <a:gd name="connsiteY10" fmla="*/ 1767505 h 1767505"/>
              <a:gd name="connsiteX0" fmla="*/ 0 w 1784838"/>
              <a:gd name="connsiteY0" fmla="*/ 228851 h 1626828"/>
              <a:gd name="connsiteX1" fmla="*/ 281354 w 1784838"/>
              <a:gd name="connsiteY1" fmla="*/ 88174 h 1626828"/>
              <a:gd name="connsiteX2" fmla="*/ 492369 w 1784838"/>
              <a:gd name="connsiteY2" fmla="*/ 251 h 1626828"/>
              <a:gd name="connsiteX3" fmla="*/ 633046 w 1784838"/>
              <a:gd name="connsiteY3" fmla="*/ 114551 h 1626828"/>
              <a:gd name="connsiteX4" fmla="*/ 931984 w 1784838"/>
              <a:gd name="connsiteY4" fmla="*/ 492621 h 1626828"/>
              <a:gd name="connsiteX5" fmla="*/ 1002323 w 1784838"/>
              <a:gd name="connsiteY5" fmla="*/ 756390 h 1626828"/>
              <a:gd name="connsiteX6" fmla="*/ 1274884 w 1784838"/>
              <a:gd name="connsiteY6" fmla="*/ 853105 h 1626828"/>
              <a:gd name="connsiteX7" fmla="*/ 1556238 w 1784838"/>
              <a:gd name="connsiteY7" fmla="*/ 844313 h 1626828"/>
              <a:gd name="connsiteX8" fmla="*/ 1547446 w 1784838"/>
              <a:gd name="connsiteY8" fmla="*/ 1152044 h 1626828"/>
              <a:gd name="connsiteX9" fmla="*/ 1784838 w 1784838"/>
              <a:gd name="connsiteY9" fmla="*/ 1626828 h 1626828"/>
              <a:gd name="connsiteX0" fmla="*/ 0 w 1569119"/>
              <a:gd name="connsiteY0" fmla="*/ 228851 h 1152044"/>
              <a:gd name="connsiteX1" fmla="*/ 281354 w 1569119"/>
              <a:gd name="connsiteY1" fmla="*/ 88174 h 1152044"/>
              <a:gd name="connsiteX2" fmla="*/ 492369 w 1569119"/>
              <a:gd name="connsiteY2" fmla="*/ 251 h 1152044"/>
              <a:gd name="connsiteX3" fmla="*/ 633046 w 1569119"/>
              <a:gd name="connsiteY3" fmla="*/ 114551 h 1152044"/>
              <a:gd name="connsiteX4" fmla="*/ 931984 w 1569119"/>
              <a:gd name="connsiteY4" fmla="*/ 492621 h 1152044"/>
              <a:gd name="connsiteX5" fmla="*/ 1002323 w 1569119"/>
              <a:gd name="connsiteY5" fmla="*/ 756390 h 1152044"/>
              <a:gd name="connsiteX6" fmla="*/ 1274884 w 1569119"/>
              <a:gd name="connsiteY6" fmla="*/ 853105 h 1152044"/>
              <a:gd name="connsiteX7" fmla="*/ 1556238 w 1569119"/>
              <a:gd name="connsiteY7" fmla="*/ 844313 h 1152044"/>
              <a:gd name="connsiteX8" fmla="*/ 1547446 w 1569119"/>
              <a:gd name="connsiteY8" fmla="*/ 1152044 h 1152044"/>
              <a:gd name="connsiteX0" fmla="*/ 0 w 1556238"/>
              <a:gd name="connsiteY0" fmla="*/ 228851 h 855082"/>
              <a:gd name="connsiteX1" fmla="*/ 281354 w 1556238"/>
              <a:gd name="connsiteY1" fmla="*/ 88174 h 855082"/>
              <a:gd name="connsiteX2" fmla="*/ 492369 w 1556238"/>
              <a:gd name="connsiteY2" fmla="*/ 251 h 855082"/>
              <a:gd name="connsiteX3" fmla="*/ 633046 w 1556238"/>
              <a:gd name="connsiteY3" fmla="*/ 114551 h 855082"/>
              <a:gd name="connsiteX4" fmla="*/ 931984 w 1556238"/>
              <a:gd name="connsiteY4" fmla="*/ 492621 h 855082"/>
              <a:gd name="connsiteX5" fmla="*/ 1002323 w 1556238"/>
              <a:gd name="connsiteY5" fmla="*/ 756390 h 855082"/>
              <a:gd name="connsiteX6" fmla="*/ 1274884 w 1556238"/>
              <a:gd name="connsiteY6" fmla="*/ 853105 h 855082"/>
              <a:gd name="connsiteX7" fmla="*/ 1556238 w 1556238"/>
              <a:gd name="connsiteY7" fmla="*/ 844313 h 855082"/>
              <a:gd name="connsiteX0" fmla="*/ 0 w 1274884"/>
              <a:gd name="connsiteY0" fmla="*/ 228851 h 853104"/>
              <a:gd name="connsiteX1" fmla="*/ 281354 w 1274884"/>
              <a:gd name="connsiteY1" fmla="*/ 88174 h 853104"/>
              <a:gd name="connsiteX2" fmla="*/ 492369 w 1274884"/>
              <a:gd name="connsiteY2" fmla="*/ 251 h 853104"/>
              <a:gd name="connsiteX3" fmla="*/ 633046 w 1274884"/>
              <a:gd name="connsiteY3" fmla="*/ 114551 h 853104"/>
              <a:gd name="connsiteX4" fmla="*/ 931984 w 1274884"/>
              <a:gd name="connsiteY4" fmla="*/ 492621 h 853104"/>
              <a:gd name="connsiteX5" fmla="*/ 1002323 w 1274884"/>
              <a:gd name="connsiteY5" fmla="*/ 756390 h 853104"/>
              <a:gd name="connsiteX6" fmla="*/ 1274884 w 1274884"/>
              <a:gd name="connsiteY6" fmla="*/ 853105 h 853104"/>
              <a:gd name="connsiteX0" fmla="*/ 0 w 1002323"/>
              <a:gd name="connsiteY0" fmla="*/ 228851 h 756389"/>
              <a:gd name="connsiteX1" fmla="*/ 281354 w 1002323"/>
              <a:gd name="connsiteY1" fmla="*/ 88174 h 756389"/>
              <a:gd name="connsiteX2" fmla="*/ 492369 w 1002323"/>
              <a:gd name="connsiteY2" fmla="*/ 251 h 756389"/>
              <a:gd name="connsiteX3" fmla="*/ 633046 w 1002323"/>
              <a:gd name="connsiteY3" fmla="*/ 114551 h 756389"/>
              <a:gd name="connsiteX4" fmla="*/ 931984 w 1002323"/>
              <a:gd name="connsiteY4" fmla="*/ 492621 h 756389"/>
              <a:gd name="connsiteX5" fmla="*/ 1002323 w 1002323"/>
              <a:gd name="connsiteY5" fmla="*/ 756390 h 756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2323" h="756389">
                <a:moveTo>
                  <a:pt x="0" y="228851"/>
                </a:moveTo>
                <a:cubicBezTo>
                  <a:pt x="123092" y="181959"/>
                  <a:pt x="199293" y="126274"/>
                  <a:pt x="281354" y="88174"/>
                </a:cubicBezTo>
                <a:cubicBezTo>
                  <a:pt x="363416" y="50074"/>
                  <a:pt x="433754" y="-4145"/>
                  <a:pt x="492369" y="251"/>
                </a:cubicBezTo>
                <a:cubicBezTo>
                  <a:pt x="550984" y="4647"/>
                  <a:pt x="559777" y="32489"/>
                  <a:pt x="633046" y="114551"/>
                </a:cubicBezTo>
                <a:cubicBezTo>
                  <a:pt x="706315" y="196613"/>
                  <a:pt x="870438" y="385648"/>
                  <a:pt x="931984" y="492621"/>
                </a:cubicBezTo>
                <a:cubicBezTo>
                  <a:pt x="993530" y="599594"/>
                  <a:pt x="945173" y="696309"/>
                  <a:pt x="1002323" y="75639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 310"/>
          <p:cNvSpPr/>
          <p:nvPr/>
        </p:nvSpPr>
        <p:spPr>
          <a:xfrm>
            <a:off x="3255286" y="2489312"/>
            <a:ext cx="247582" cy="477930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606670"/>
              <a:gd name="connsiteY0" fmla="*/ 26400 h 940800"/>
              <a:gd name="connsiteX1" fmla="*/ 281354 w 606670"/>
              <a:gd name="connsiteY1" fmla="*/ 17608 h 940800"/>
              <a:gd name="connsiteX2" fmla="*/ 272562 w 606670"/>
              <a:gd name="connsiteY2" fmla="*/ 325339 h 940800"/>
              <a:gd name="connsiteX3" fmla="*/ 509954 w 606670"/>
              <a:gd name="connsiteY3" fmla="*/ 800123 h 940800"/>
              <a:gd name="connsiteX4" fmla="*/ 606670 w 606670"/>
              <a:gd name="connsiteY4" fmla="*/ 940800 h 940800"/>
              <a:gd name="connsiteX0" fmla="*/ 18254 w 343570"/>
              <a:gd name="connsiteY0" fmla="*/ 0 h 923192"/>
              <a:gd name="connsiteX1" fmla="*/ 9462 w 343570"/>
              <a:gd name="connsiteY1" fmla="*/ 307731 h 923192"/>
              <a:gd name="connsiteX2" fmla="*/ 246854 w 343570"/>
              <a:gd name="connsiteY2" fmla="*/ 782515 h 923192"/>
              <a:gd name="connsiteX3" fmla="*/ 343570 w 343570"/>
              <a:gd name="connsiteY3" fmla="*/ 923192 h 923192"/>
              <a:gd name="connsiteX0" fmla="*/ 0 w 334108"/>
              <a:gd name="connsiteY0" fmla="*/ 0 h 615461"/>
              <a:gd name="connsiteX1" fmla="*/ 237392 w 334108"/>
              <a:gd name="connsiteY1" fmla="*/ 474784 h 615461"/>
              <a:gd name="connsiteX2" fmla="*/ 334108 w 334108"/>
              <a:gd name="connsiteY2" fmla="*/ 615461 h 615461"/>
              <a:gd name="connsiteX0" fmla="*/ 0 w 398322"/>
              <a:gd name="connsiteY0" fmla="*/ 0 h 786697"/>
              <a:gd name="connsiteX1" fmla="*/ 301606 w 398322"/>
              <a:gd name="connsiteY1" fmla="*/ 646020 h 786697"/>
              <a:gd name="connsiteX2" fmla="*/ 398322 w 398322"/>
              <a:gd name="connsiteY2" fmla="*/ 786697 h 786697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86264 w 433105"/>
              <a:gd name="connsiteY1" fmla="*/ 311726 h 837533"/>
              <a:gd name="connsiteX2" fmla="*/ 336389 w 433105"/>
              <a:gd name="connsiteY2" fmla="*/ 696856 h 837533"/>
              <a:gd name="connsiteX3" fmla="*/ 433105 w 433105"/>
              <a:gd name="connsiteY3" fmla="*/ 837533 h 837533"/>
              <a:gd name="connsiteX0" fmla="*/ 0 w 388290"/>
              <a:gd name="connsiteY0" fmla="*/ 0 h 692598"/>
              <a:gd name="connsiteX1" fmla="*/ 41449 w 388290"/>
              <a:gd name="connsiteY1" fmla="*/ 166791 h 692598"/>
              <a:gd name="connsiteX2" fmla="*/ 291574 w 388290"/>
              <a:gd name="connsiteY2" fmla="*/ 551921 h 692598"/>
              <a:gd name="connsiteX3" fmla="*/ 388290 w 388290"/>
              <a:gd name="connsiteY3" fmla="*/ 692598 h 69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8290" h="692598">
                <a:moveTo>
                  <a:pt x="0" y="0"/>
                </a:moveTo>
                <a:cubicBezTo>
                  <a:pt x="21958" y="46157"/>
                  <a:pt x="-14616" y="50648"/>
                  <a:pt x="41449" y="166791"/>
                </a:cubicBezTo>
                <a:cubicBezTo>
                  <a:pt x="97514" y="282934"/>
                  <a:pt x="241348" y="458490"/>
                  <a:pt x="291574" y="551921"/>
                </a:cubicBezTo>
                <a:cubicBezTo>
                  <a:pt x="347259" y="654498"/>
                  <a:pt x="363379" y="601744"/>
                  <a:pt x="388290" y="692598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Oval 341"/>
          <p:cNvSpPr/>
          <p:nvPr/>
        </p:nvSpPr>
        <p:spPr>
          <a:xfrm rot="13701354">
            <a:off x="3743682" y="40245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 rot="2446373">
            <a:off x="3366815" y="4090682"/>
            <a:ext cx="9802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87"/>
          <p:cNvSpPr>
            <a:spLocks noChangeAspect="1"/>
          </p:cNvSpPr>
          <p:nvPr/>
        </p:nvSpPr>
        <p:spPr>
          <a:xfrm rot="16012665">
            <a:off x="4295175" y="4309449"/>
            <a:ext cx="213409" cy="244719"/>
          </a:xfrm>
          <a:custGeom>
            <a:avLst/>
            <a:gdLst>
              <a:gd name="connsiteX0" fmla="*/ 0 w 560323"/>
              <a:gd name="connsiteY0" fmla="*/ 307258 h 614515"/>
              <a:gd name="connsiteX1" fmla="*/ 280162 w 560323"/>
              <a:gd name="connsiteY1" fmla="*/ 0 h 614515"/>
              <a:gd name="connsiteX2" fmla="*/ 560324 w 560323"/>
              <a:gd name="connsiteY2" fmla="*/ 307258 h 614515"/>
              <a:gd name="connsiteX3" fmla="*/ 280162 w 560323"/>
              <a:gd name="connsiteY3" fmla="*/ 614516 h 614515"/>
              <a:gd name="connsiteX4" fmla="*/ 0 w 560323"/>
              <a:gd name="connsiteY4" fmla="*/ 307258 h 614515"/>
              <a:gd name="connsiteX0" fmla="*/ 3482 w 563806"/>
              <a:gd name="connsiteY0" fmla="*/ 309790 h 617048"/>
              <a:gd name="connsiteX1" fmla="*/ 136728 w 563806"/>
              <a:gd name="connsiteY1" fmla="*/ 171400 h 617048"/>
              <a:gd name="connsiteX2" fmla="*/ 283644 w 563806"/>
              <a:gd name="connsiteY2" fmla="*/ 2532 h 617048"/>
              <a:gd name="connsiteX3" fmla="*/ 563806 w 563806"/>
              <a:gd name="connsiteY3" fmla="*/ 309790 h 617048"/>
              <a:gd name="connsiteX4" fmla="*/ 283644 w 563806"/>
              <a:gd name="connsiteY4" fmla="*/ 617048 h 617048"/>
              <a:gd name="connsiteX5" fmla="*/ 3482 w 563806"/>
              <a:gd name="connsiteY5" fmla="*/ 309790 h 617048"/>
              <a:gd name="connsiteX0" fmla="*/ 3482 w 566799"/>
              <a:gd name="connsiteY0" fmla="*/ 366298 h 673556"/>
              <a:gd name="connsiteX1" fmla="*/ 136728 w 566799"/>
              <a:gd name="connsiteY1" fmla="*/ 227908 h 673556"/>
              <a:gd name="connsiteX2" fmla="*/ 283644 w 566799"/>
              <a:gd name="connsiteY2" fmla="*/ 59040 h 673556"/>
              <a:gd name="connsiteX3" fmla="*/ 438652 w 566799"/>
              <a:gd name="connsiteY3" fmla="*/ 20873 h 673556"/>
              <a:gd name="connsiteX4" fmla="*/ 563806 w 566799"/>
              <a:gd name="connsiteY4" fmla="*/ 366298 h 673556"/>
              <a:gd name="connsiteX5" fmla="*/ 283644 w 566799"/>
              <a:gd name="connsiteY5" fmla="*/ 673556 h 673556"/>
              <a:gd name="connsiteX6" fmla="*/ 3482 w 566799"/>
              <a:gd name="connsiteY6" fmla="*/ 366298 h 673556"/>
              <a:gd name="connsiteX0" fmla="*/ 3482 w 591774"/>
              <a:gd name="connsiteY0" fmla="*/ 366298 h 678166"/>
              <a:gd name="connsiteX1" fmla="*/ 136728 w 591774"/>
              <a:gd name="connsiteY1" fmla="*/ 227908 h 678166"/>
              <a:gd name="connsiteX2" fmla="*/ 283644 w 591774"/>
              <a:gd name="connsiteY2" fmla="*/ 59040 h 678166"/>
              <a:gd name="connsiteX3" fmla="*/ 438652 w 591774"/>
              <a:gd name="connsiteY3" fmla="*/ 20873 h 678166"/>
              <a:gd name="connsiteX4" fmla="*/ 563806 w 591774"/>
              <a:gd name="connsiteY4" fmla="*/ 366298 h 678166"/>
              <a:gd name="connsiteX5" fmla="*/ 568048 w 591774"/>
              <a:gd name="connsiteY5" fmla="*/ 538457 h 678166"/>
              <a:gd name="connsiteX6" fmla="*/ 283644 w 591774"/>
              <a:gd name="connsiteY6" fmla="*/ 673556 h 678166"/>
              <a:gd name="connsiteX7" fmla="*/ 3482 w 591774"/>
              <a:gd name="connsiteY7" fmla="*/ 366298 h 678166"/>
              <a:gd name="connsiteX0" fmla="*/ 3482 w 583021"/>
              <a:gd name="connsiteY0" fmla="*/ 366298 h 680059"/>
              <a:gd name="connsiteX1" fmla="*/ 136728 w 583021"/>
              <a:gd name="connsiteY1" fmla="*/ 227908 h 680059"/>
              <a:gd name="connsiteX2" fmla="*/ 283644 w 583021"/>
              <a:gd name="connsiteY2" fmla="*/ 59040 h 680059"/>
              <a:gd name="connsiteX3" fmla="*/ 438652 w 583021"/>
              <a:gd name="connsiteY3" fmla="*/ 20873 h 680059"/>
              <a:gd name="connsiteX4" fmla="*/ 563806 w 583021"/>
              <a:gd name="connsiteY4" fmla="*/ 366298 h 680059"/>
              <a:gd name="connsiteX5" fmla="*/ 568048 w 583021"/>
              <a:gd name="connsiteY5" fmla="*/ 538457 h 680059"/>
              <a:gd name="connsiteX6" fmla="*/ 378266 w 583021"/>
              <a:gd name="connsiteY6" fmla="*/ 572963 h 680059"/>
              <a:gd name="connsiteX7" fmla="*/ 283644 w 583021"/>
              <a:gd name="connsiteY7" fmla="*/ 673556 h 680059"/>
              <a:gd name="connsiteX8" fmla="*/ 3482 w 583021"/>
              <a:gd name="connsiteY8" fmla="*/ 366298 h 680059"/>
              <a:gd name="connsiteX0" fmla="*/ 3482 w 577008"/>
              <a:gd name="connsiteY0" fmla="*/ 366298 h 680059"/>
              <a:gd name="connsiteX1" fmla="*/ 136728 w 577008"/>
              <a:gd name="connsiteY1" fmla="*/ 227908 h 680059"/>
              <a:gd name="connsiteX2" fmla="*/ 283644 w 577008"/>
              <a:gd name="connsiteY2" fmla="*/ 59040 h 680059"/>
              <a:gd name="connsiteX3" fmla="*/ 438652 w 577008"/>
              <a:gd name="connsiteY3" fmla="*/ 20873 h 680059"/>
              <a:gd name="connsiteX4" fmla="*/ 537927 w 577008"/>
              <a:gd name="connsiteY4" fmla="*/ 340418 h 680059"/>
              <a:gd name="connsiteX5" fmla="*/ 568048 w 577008"/>
              <a:gd name="connsiteY5" fmla="*/ 538457 h 680059"/>
              <a:gd name="connsiteX6" fmla="*/ 378266 w 577008"/>
              <a:gd name="connsiteY6" fmla="*/ 572963 h 680059"/>
              <a:gd name="connsiteX7" fmla="*/ 283644 w 577008"/>
              <a:gd name="connsiteY7" fmla="*/ 673556 h 680059"/>
              <a:gd name="connsiteX8" fmla="*/ 3482 w 577008"/>
              <a:gd name="connsiteY8" fmla="*/ 366298 h 680059"/>
              <a:gd name="connsiteX0" fmla="*/ 3482 w 589164"/>
              <a:gd name="connsiteY0" fmla="*/ 366298 h 680059"/>
              <a:gd name="connsiteX1" fmla="*/ 136728 w 589164"/>
              <a:gd name="connsiteY1" fmla="*/ 227908 h 680059"/>
              <a:gd name="connsiteX2" fmla="*/ 283644 w 589164"/>
              <a:gd name="connsiteY2" fmla="*/ 59040 h 680059"/>
              <a:gd name="connsiteX3" fmla="*/ 438652 w 589164"/>
              <a:gd name="connsiteY3" fmla="*/ 20873 h 680059"/>
              <a:gd name="connsiteX4" fmla="*/ 537927 w 589164"/>
              <a:gd name="connsiteY4" fmla="*/ 340418 h 680059"/>
              <a:gd name="connsiteX5" fmla="*/ 568048 w 589164"/>
              <a:gd name="connsiteY5" fmla="*/ 538457 h 680059"/>
              <a:gd name="connsiteX6" fmla="*/ 378266 w 589164"/>
              <a:gd name="connsiteY6" fmla="*/ 572963 h 680059"/>
              <a:gd name="connsiteX7" fmla="*/ 283644 w 589164"/>
              <a:gd name="connsiteY7" fmla="*/ 673556 h 680059"/>
              <a:gd name="connsiteX8" fmla="*/ 3482 w 589164"/>
              <a:gd name="connsiteY8" fmla="*/ 366298 h 680059"/>
              <a:gd name="connsiteX0" fmla="*/ 2517 w 588199"/>
              <a:gd name="connsiteY0" fmla="*/ 366298 h 674490"/>
              <a:gd name="connsiteX1" fmla="*/ 135763 w 588199"/>
              <a:gd name="connsiteY1" fmla="*/ 227908 h 674490"/>
              <a:gd name="connsiteX2" fmla="*/ 282679 w 588199"/>
              <a:gd name="connsiteY2" fmla="*/ 59040 h 674490"/>
              <a:gd name="connsiteX3" fmla="*/ 437687 w 588199"/>
              <a:gd name="connsiteY3" fmla="*/ 20873 h 674490"/>
              <a:gd name="connsiteX4" fmla="*/ 536962 w 588199"/>
              <a:gd name="connsiteY4" fmla="*/ 340418 h 674490"/>
              <a:gd name="connsiteX5" fmla="*/ 567083 w 588199"/>
              <a:gd name="connsiteY5" fmla="*/ 538457 h 674490"/>
              <a:gd name="connsiteX6" fmla="*/ 377301 w 588199"/>
              <a:gd name="connsiteY6" fmla="*/ 572963 h 674490"/>
              <a:gd name="connsiteX7" fmla="*/ 282679 w 588199"/>
              <a:gd name="connsiteY7" fmla="*/ 673556 h 674490"/>
              <a:gd name="connsiteX8" fmla="*/ 66751 w 588199"/>
              <a:gd name="connsiteY8" fmla="*/ 607468 h 674490"/>
              <a:gd name="connsiteX9" fmla="*/ 2517 w 588199"/>
              <a:gd name="connsiteY9" fmla="*/ 366298 h 67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8199" h="674490">
                <a:moveTo>
                  <a:pt x="2517" y="366298"/>
                </a:moveTo>
                <a:cubicBezTo>
                  <a:pt x="14019" y="303038"/>
                  <a:pt x="89069" y="279118"/>
                  <a:pt x="135763" y="227908"/>
                </a:cubicBezTo>
                <a:cubicBezTo>
                  <a:pt x="182457" y="176698"/>
                  <a:pt x="232358" y="93546"/>
                  <a:pt x="282679" y="59040"/>
                </a:cubicBezTo>
                <a:cubicBezTo>
                  <a:pt x="333000" y="24534"/>
                  <a:pt x="390993" y="-30337"/>
                  <a:pt x="437687" y="20873"/>
                </a:cubicBezTo>
                <a:cubicBezTo>
                  <a:pt x="484381" y="72083"/>
                  <a:pt x="519709" y="265656"/>
                  <a:pt x="536962" y="340418"/>
                </a:cubicBezTo>
                <a:cubicBezTo>
                  <a:pt x="605974" y="406554"/>
                  <a:pt x="593693" y="492511"/>
                  <a:pt x="567083" y="538457"/>
                </a:cubicBezTo>
                <a:cubicBezTo>
                  <a:pt x="540473" y="584403"/>
                  <a:pt x="424702" y="550447"/>
                  <a:pt x="377301" y="572963"/>
                </a:cubicBezTo>
                <a:cubicBezTo>
                  <a:pt x="329900" y="595479"/>
                  <a:pt x="334437" y="667805"/>
                  <a:pt x="282679" y="673556"/>
                </a:cubicBezTo>
                <a:cubicBezTo>
                  <a:pt x="230921" y="679307"/>
                  <a:pt x="113445" y="658678"/>
                  <a:pt x="66751" y="607468"/>
                </a:cubicBezTo>
                <a:cubicBezTo>
                  <a:pt x="20057" y="556258"/>
                  <a:pt x="-8985" y="429558"/>
                  <a:pt x="2517" y="366298"/>
                </a:cubicBezTo>
                <a:close/>
              </a:path>
            </a:pathLst>
          </a:custGeom>
          <a:solidFill>
            <a:srgbClr val="FFFFFF">
              <a:alpha val="61176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Oval 299"/>
          <p:cNvSpPr/>
          <p:nvPr/>
        </p:nvSpPr>
        <p:spPr>
          <a:xfrm rot="20603155">
            <a:off x="2646317" y="2107563"/>
            <a:ext cx="415991" cy="239595"/>
          </a:xfrm>
          <a:prstGeom prst="ellipse">
            <a:avLst/>
          </a:prstGeom>
          <a:solidFill>
            <a:srgbClr val="3366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 306"/>
          <p:cNvSpPr/>
          <p:nvPr/>
        </p:nvSpPr>
        <p:spPr>
          <a:xfrm>
            <a:off x="2835142" y="2252876"/>
            <a:ext cx="428690" cy="213983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782515"/>
              <a:gd name="connsiteY0" fmla="*/ 0 h 870438"/>
              <a:gd name="connsiteX1" fmla="*/ 272561 w 782515"/>
              <a:gd name="connsiteY1" fmla="*/ 96715 h 870438"/>
              <a:gd name="connsiteX2" fmla="*/ 553915 w 782515"/>
              <a:gd name="connsiteY2" fmla="*/ 87923 h 870438"/>
              <a:gd name="connsiteX3" fmla="*/ 545123 w 782515"/>
              <a:gd name="connsiteY3" fmla="*/ 395654 h 870438"/>
              <a:gd name="connsiteX4" fmla="*/ 782515 w 782515"/>
              <a:gd name="connsiteY4" fmla="*/ 870438 h 870438"/>
              <a:gd name="connsiteX0" fmla="*/ 0 w 566796"/>
              <a:gd name="connsiteY0" fmla="*/ 0 h 395654"/>
              <a:gd name="connsiteX1" fmla="*/ 272561 w 566796"/>
              <a:gd name="connsiteY1" fmla="*/ 96715 h 395654"/>
              <a:gd name="connsiteX2" fmla="*/ 553915 w 566796"/>
              <a:gd name="connsiteY2" fmla="*/ 87923 h 395654"/>
              <a:gd name="connsiteX3" fmla="*/ 545123 w 566796"/>
              <a:gd name="connsiteY3" fmla="*/ 395654 h 395654"/>
              <a:gd name="connsiteX0" fmla="*/ 0 w 553915"/>
              <a:gd name="connsiteY0" fmla="*/ 0 h 98692"/>
              <a:gd name="connsiteX1" fmla="*/ 272561 w 553915"/>
              <a:gd name="connsiteY1" fmla="*/ 96715 h 98692"/>
              <a:gd name="connsiteX2" fmla="*/ 553915 w 553915"/>
              <a:gd name="connsiteY2" fmla="*/ 87923 h 98692"/>
              <a:gd name="connsiteX0" fmla="*/ 0 w 422813"/>
              <a:gd name="connsiteY0" fmla="*/ 0 h 154812"/>
              <a:gd name="connsiteX1" fmla="*/ 272561 w 422813"/>
              <a:gd name="connsiteY1" fmla="*/ 96715 h 154812"/>
              <a:gd name="connsiteX2" fmla="*/ 422813 w 422813"/>
              <a:gd name="connsiteY2" fmla="*/ 154812 h 154812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81675 w 481675"/>
              <a:gd name="connsiteY2" fmla="*/ 240430 h 240430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40611 w 481675"/>
              <a:gd name="connsiteY2" fmla="*/ 133239 h 240430"/>
              <a:gd name="connsiteX3" fmla="*/ 481675 w 481675"/>
              <a:gd name="connsiteY3" fmla="*/ 240430 h 24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1675" h="240430">
                <a:moveTo>
                  <a:pt x="0" y="0"/>
                </a:moveTo>
                <a:cubicBezTo>
                  <a:pt x="57150" y="60081"/>
                  <a:pt x="199126" y="74509"/>
                  <a:pt x="272561" y="96715"/>
                </a:cubicBezTo>
                <a:cubicBezTo>
                  <a:pt x="345996" y="118921"/>
                  <a:pt x="405759" y="109287"/>
                  <a:pt x="440611" y="133239"/>
                </a:cubicBezTo>
                <a:cubicBezTo>
                  <a:pt x="475463" y="157192"/>
                  <a:pt x="465912" y="227024"/>
                  <a:pt x="481675" y="24043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/>
          <p:cNvSpPr/>
          <p:nvPr/>
        </p:nvSpPr>
        <p:spPr>
          <a:xfrm>
            <a:off x="2405831" y="2462271"/>
            <a:ext cx="904127" cy="21353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602800"/>
              <a:gd name="connsiteY0" fmla="*/ -1 h 1051184"/>
              <a:gd name="connsiteX1" fmla="*/ 301925 w 2602800"/>
              <a:gd name="connsiteY1" fmla="*/ 69010 h 1051184"/>
              <a:gd name="connsiteX2" fmla="*/ 483080 w 2602800"/>
              <a:gd name="connsiteY2" fmla="*/ 207033 h 1051184"/>
              <a:gd name="connsiteX3" fmla="*/ 621102 w 2602800"/>
              <a:gd name="connsiteY3" fmla="*/ 388188 h 1051184"/>
              <a:gd name="connsiteX4" fmla="*/ 819510 w 2602800"/>
              <a:gd name="connsiteY4" fmla="*/ 474452 h 1051184"/>
              <a:gd name="connsiteX5" fmla="*/ 1056678 w 2602800"/>
              <a:gd name="connsiteY5" fmla="*/ 517705 h 1051184"/>
              <a:gd name="connsiteX6" fmla="*/ 1318615 w 2602800"/>
              <a:gd name="connsiteY6" fmla="*/ 732017 h 1051184"/>
              <a:gd name="connsiteX7" fmla="*/ 1573408 w 2602800"/>
              <a:gd name="connsiteY7" fmla="*/ 748686 h 1051184"/>
              <a:gd name="connsiteX8" fmla="*/ 1771052 w 2602800"/>
              <a:gd name="connsiteY8" fmla="*/ 924898 h 1051184"/>
              <a:gd name="connsiteX9" fmla="*/ 2004415 w 2602800"/>
              <a:gd name="connsiteY9" fmla="*/ 798692 h 1051184"/>
              <a:gd name="connsiteX10" fmla="*/ 2602800 w 2602800"/>
              <a:gd name="connsiteY10" fmla="*/ 1051184 h 1051184"/>
              <a:gd name="connsiteX0" fmla="*/ 0 w 2300875"/>
              <a:gd name="connsiteY0" fmla="*/ 0 h 982174"/>
              <a:gd name="connsiteX1" fmla="*/ 181155 w 2300875"/>
              <a:gd name="connsiteY1" fmla="*/ 138023 h 982174"/>
              <a:gd name="connsiteX2" fmla="*/ 319177 w 2300875"/>
              <a:gd name="connsiteY2" fmla="*/ 319178 h 982174"/>
              <a:gd name="connsiteX3" fmla="*/ 517585 w 2300875"/>
              <a:gd name="connsiteY3" fmla="*/ 405442 h 982174"/>
              <a:gd name="connsiteX4" fmla="*/ 754753 w 2300875"/>
              <a:gd name="connsiteY4" fmla="*/ 448695 h 982174"/>
              <a:gd name="connsiteX5" fmla="*/ 1016690 w 2300875"/>
              <a:gd name="connsiteY5" fmla="*/ 663007 h 982174"/>
              <a:gd name="connsiteX6" fmla="*/ 1271483 w 2300875"/>
              <a:gd name="connsiteY6" fmla="*/ 679676 h 982174"/>
              <a:gd name="connsiteX7" fmla="*/ 1469127 w 2300875"/>
              <a:gd name="connsiteY7" fmla="*/ 855888 h 982174"/>
              <a:gd name="connsiteX8" fmla="*/ 1702490 w 2300875"/>
              <a:gd name="connsiteY8" fmla="*/ 729682 h 982174"/>
              <a:gd name="connsiteX9" fmla="*/ 2300875 w 2300875"/>
              <a:gd name="connsiteY9" fmla="*/ 982174 h 982174"/>
              <a:gd name="connsiteX0" fmla="*/ 0 w 2119720"/>
              <a:gd name="connsiteY0" fmla="*/ 1 h 844152"/>
              <a:gd name="connsiteX1" fmla="*/ 138022 w 2119720"/>
              <a:gd name="connsiteY1" fmla="*/ 181156 h 844152"/>
              <a:gd name="connsiteX2" fmla="*/ 336430 w 2119720"/>
              <a:gd name="connsiteY2" fmla="*/ 267420 h 844152"/>
              <a:gd name="connsiteX3" fmla="*/ 573598 w 2119720"/>
              <a:gd name="connsiteY3" fmla="*/ 310673 h 844152"/>
              <a:gd name="connsiteX4" fmla="*/ 835535 w 2119720"/>
              <a:gd name="connsiteY4" fmla="*/ 524985 h 844152"/>
              <a:gd name="connsiteX5" fmla="*/ 1090328 w 2119720"/>
              <a:gd name="connsiteY5" fmla="*/ 541654 h 844152"/>
              <a:gd name="connsiteX6" fmla="*/ 1287972 w 2119720"/>
              <a:gd name="connsiteY6" fmla="*/ 717866 h 844152"/>
              <a:gd name="connsiteX7" fmla="*/ 1521335 w 2119720"/>
              <a:gd name="connsiteY7" fmla="*/ 591660 h 844152"/>
              <a:gd name="connsiteX8" fmla="*/ 2119720 w 2119720"/>
              <a:gd name="connsiteY8" fmla="*/ 844152 h 844152"/>
              <a:gd name="connsiteX0" fmla="*/ -1 w 1981697"/>
              <a:gd name="connsiteY0" fmla="*/ 0 h 662996"/>
              <a:gd name="connsiteX1" fmla="*/ 198407 w 1981697"/>
              <a:gd name="connsiteY1" fmla="*/ 86264 h 662996"/>
              <a:gd name="connsiteX2" fmla="*/ 435575 w 1981697"/>
              <a:gd name="connsiteY2" fmla="*/ 129517 h 662996"/>
              <a:gd name="connsiteX3" fmla="*/ 697512 w 1981697"/>
              <a:gd name="connsiteY3" fmla="*/ 343829 h 662996"/>
              <a:gd name="connsiteX4" fmla="*/ 952305 w 1981697"/>
              <a:gd name="connsiteY4" fmla="*/ 360498 h 662996"/>
              <a:gd name="connsiteX5" fmla="*/ 1149949 w 1981697"/>
              <a:gd name="connsiteY5" fmla="*/ 536710 h 662996"/>
              <a:gd name="connsiteX6" fmla="*/ 1383312 w 1981697"/>
              <a:gd name="connsiteY6" fmla="*/ 410504 h 662996"/>
              <a:gd name="connsiteX7" fmla="*/ 1981697 w 1981697"/>
              <a:gd name="connsiteY7" fmla="*/ 662996 h 662996"/>
              <a:gd name="connsiteX0" fmla="*/ 0 w 1783290"/>
              <a:gd name="connsiteY0" fmla="*/ 0 h 576732"/>
              <a:gd name="connsiteX1" fmla="*/ 237168 w 1783290"/>
              <a:gd name="connsiteY1" fmla="*/ 43253 h 576732"/>
              <a:gd name="connsiteX2" fmla="*/ 499105 w 1783290"/>
              <a:gd name="connsiteY2" fmla="*/ 257565 h 576732"/>
              <a:gd name="connsiteX3" fmla="*/ 753898 w 1783290"/>
              <a:gd name="connsiteY3" fmla="*/ 274234 h 576732"/>
              <a:gd name="connsiteX4" fmla="*/ 951542 w 1783290"/>
              <a:gd name="connsiteY4" fmla="*/ 450446 h 576732"/>
              <a:gd name="connsiteX5" fmla="*/ 1184905 w 1783290"/>
              <a:gd name="connsiteY5" fmla="*/ 324240 h 576732"/>
              <a:gd name="connsiteX6" fmla="*/ 1783290 w 1783290"/>
              <a:gd name="connsiteY6" fmla="*/ 576732 h 576732"/>
              <a:gd name="connsiteX0" fmla="*/ -1 w 1546121"/>
              <a:gd name="connsiteY0" fmla="*/ 0 h 533479"/>
              <a:gd name="connsiteX1" fmla="*/ 261936 w 1546121"/>
              <a:gd name="connsiteY1" fmla="*/ 214312 h 533479"/>
              <a:gd name="connsiteX2" fmla="*/ 516729 w 1546121"/>
              <a:gd name="connsiteY2" fmla="*/ 230981 h 533479"/>
              <a:gd name="connsiteX3" fmla="*/ 714373 w 1546121"/>
              <a:gd name="connsiteY3" fmla="*/ 407193 h 533479"/>
              <a:gd name="connsiteX4" fmla="*/ 947736 w 1546121"/>
              <a:gd name="connsiteY4" fmla="*/ 280987 h 533479"/>
              <a:gd name="connsiteX5" fmla="*/ 1546121 w 1546121"/>
              <a:gd name="connsiteY5" fmla="*/ 533479 h 533479"/>
              <a:gd name="connsiteX0" fmla="*/ 0 w 1284185"/>
              <a:gd name="connsiteY0" fmla="*/ 0 h 319167"/>
              <a:gd name="connsiteX1" fmla="*/ 254793 w 1284185"/>
              <a:gd name="connsiteY1" fmla="*/ 16669 h 319167"/>
              <a:gd name="connsiteX2" fmla="*/ 452437 w 1284185"/>
              <a:gd name="connsiteY2" fmla="*/ 192881 h 319167"/>
              <a:gd name="connsiteX3" fmla="*/ 685800 w 1284185"/>
              <a:gd name="connsiteY3" fmla="*/ 66675 h 319167"/>
              <a:gd name="connsiteX4" fmla="*/ 1284185 w 1284185"/>
              <a:gd name="connsiteY4" fmla="*/ 319167 h 319167"/>
              <a:gd name="connsiteX0" fmla="*/ 0 w 1029392"/>
              <a:gd name="connsiteY0" fmla="*/ 0 h 302498"/>
              <a:gd name="connsiteX1" fmla="*/ 197644 w 1029392"/>
              <a:gd name="connsiteY1" fmla="*/ 176212 h 302498"/>
              <a:gd name="connsiteX2" fmla="*/ 431007 w 1029392"/>
              <a:gd name="connsiteY2" fmla="*/ 50006 h 302498"/>
              <a:gd name="connsiteX3" fmla="*/ 1029392 w 1029392"/>
              <a:gd name="connsiteY3" fmla="*/ 302498 h 302498"/>
              <a:gd name="connsiteX0" fmla="*/ 0 w 1164577"/>
              <a:gd name="connsiteY0" fmla="*/ 5020 h 253444"/>
              <a:gd name="connsiteX1" fmla="*/ 332829 w 1164577"/>
              <a:gd name="connsiteY1" fmla="*/ 127158 h 253444"/>
              <a:gd name="connsiteX2" fmla="*/ 566192 w 1164577"/>
              <a:gd name="connsiteY2" fmla="*/ 952 h 253444"/>
              <a:gd name="connsiteX3" fmla="*/ 1164577 w 1164577"/>
              <a:gd name="connsiteY3" fmla="*/ 253444 h 253444"/>
              <a:gd name="connsiteX0" fmla="*/ 0 w 1015873"/>
              <a:gd name="connsiteY0" fmla="*/ 5020 h 239925"/>
              <a:gd name="connsiteX1" fmla="*/ 332829 w 1015873"/>
              <a:gd name="connsiteY1" fmla="*/ 127158 h 239925"/>
              <a:gd name="connsiteX2" fmla="*/ 566192 w 1015873"/>
              <a:gd name="connsiteY2" fmla="*/ 952 h 239925"/>
              <a:gd name="connsiteX3" fmla="*/ 1015873 w 1015873"/>
              <a:gd name="connsiteY3" fmla="*/ 239925 h 23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5873" h="239925">
                <a:moveTo>
                  <a:pt x="0" y="5020"/>
                </a:moveTo>
                <a:cubicBezTo>
                  <a:pt x="82153" y="18911"/>
                  <a:pt x="238464" y="127836"/>
                  <a:pt x="332829" y="127158"/>
                </a:cubicBezTo>
                <a:cubicBezTo>
                  <a:pt x="427194" y="126480"/>
                  <a:pt x="451014" y="-12769"/>
                  <a:pt x="566192" y="952"/>
                </a:cubicBezTo>
                <a:cubicBezTo>
                  <a:pt x="681371" y="14673"/>
                  <a:pt x="945541" y="232951"/>
                  <a:pt x="1015873" y="239925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3599358" y="3755094"/>
            <a:ext cx="199869" cy="159224"/>
          </a:xfrm>
          <a:custGeom>
            <a:avLst/>
            <a:gdLst>
              <a:gd name="connsiteX0" fmla="*/ 536331 w 589085"/>
              <a:gd name="connsiteY0" fmla="*/ 0 h 984739"/>
              <a:gd name="connsiteX1" fmla="*/ 589085 w 589085"/>
              <a:gd name="connsiteY1" fmla="*/ 237392 h 984739"/>
              <a:gd name="connsiteX2" fmla="*/ 439616 w 589085"/>
              <a:gd name="connsiteY2" fmla="*/ 501162 h 984739"/>
              <a:gd name="connsiteX3" fmla="*/ 228600 w 589085"/>
              <a:gd name="connsiteY3" fmla="*/ 677008 h 984739"/>
              <a:gd name="connsiteX4" fmla="*/ 0 w 589085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439616 w 536331"/>
              <a:gd name="connsiteY2" fmla="*/ 5011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149104 w 536331"/>
              <a:gd name="connsiteY2" fmla="*/ 3487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50618 w 550618"/>
              <a:gd name="connsiteY0" fmla="*/ 0 h 984739"/>
              <a:gd name="connsiteX1" fmla="*/ 341435 w 550618"/>
              <a:gd name="connsiteY1" fmla="*/ 218342 h 984739"/>
              <a:gd name="connsiteX2" fmla="*/ 163391 w 550618"/>
              <a:gd name="connsiteY2" fmla="*/ 348762 h 984739"/>
              <a:gd name="connsiteX3" fmla="*/ 0 w 550618"/>
              <a:gd name="connsiteY3" fmla="*/ 448408 h 984739"/>
              <a:gd name="connsiteX4" fmla="*/ 14287 w 550618"/>
              <a:gd name="connsiteY4" fmla="*/ 984739 h 984739"/>
              <a:gd name="connsiteX0" fmla="*/ 555381 w 555381"/>
              <a:gd name="connsiteY0" fmla="*/ 0 h 460864"/>
              <a:gd name="connsiteX1" fmla="*/ 346198 w 555381"/>
              <a:gd name="connsiteY1" fmla="*/ 218342 h 460864"/>
              <a:gd name="connsiteX2" fmla="*/ 168154 w 555381"/>
              <a:gd name="connsiteY2" fmla="*/ 348762 h 460864"/>
              <a:gd name="connsiteX3" fmla="*/ 4763 w 555381"/>
              <a:gd name="connsiteY3" fmla="*/ 448408 h 460864"/>
              <a:gd name="connsiteX4" fmla="*/ 0 w 555381"/>
              <a:gd name="connsiteY4" fmla="*/ 460864 h 460864"/>
              <a:gd name="connsiteX0" fmla="*/ 555381 w 555381"/>
              <a:gd name="connsiteY0" fmla="*/ 1958 h 462822"/>
              <a:gd name="connsiteX1" fmla="*/ 467457 w 555381"/>
              <a:gd name="connsiteY1" fmla="*/ 4881 h 462822"/>
              <a:gd name="connsiteX2" fmla="*/ 346198 w 555381"/>
              <a:gd name="connsiteY2" fmla="*/ 220300 h 462822"/>
              <a:gd name="connsiteX3" fmla="*/ 168154 w 555381"/>
              <a:gd name="connsiteY3" fmla="*/ 350720 h 462822"/>
              <a:gd name="connsiteX4" fmla="*/ 4763 w 555381"/>
              <a:gd name="connsiteY4" fmla="*/ 450366 h 462822"/>
              <a:gd name="connsiteX5" fmla="*/ 0 w 555381"/>
              <a:gd name="connsiteY5" fmla="*/ 462822 h 462822"/>
              <a:gd name="connsiteX0" fmla="*/ 578527 w 578527"/>
              <a:gd name="connsiteY0" fmla="*/ 4365 h 462478"/>
              <a:gd name="connsiteX1" fmla="*/ 467457 w 578527"/>
              <a:gd name="connsiteY1" fmla="*/ 4537 h 462478"/>
              <a:gd name="connsiteX2" fmla="*/ 346198 w 578527"/>
              <a:gd name="connsiteY2" fmla="*/ 219956 h 462478"/>
              <a:gd name="connsiteX3" fmla="*/ 168154 w 578527"/>
              <a:gd name="connsiteY3" fmla="*/ 350376 h 462478"/>
              <a:gd name="connsiteX4" fmla="*/ 4763 w 578527"/>
              <a:gd name="connsiteY4" fmla="*/ 450022 h 462478"/>
              <a:gd name="connsiteX5" fmla="*/ 0 w 578527"/>
              <a:gd name="connsiteY5" fmla="*/ 462478 h 462478"/>
              <a:gd name="connsiteX0" fmla="*/ 573763 w 573763"/>
              <a:gd name="connsiteY0" fmla="*/ 4365 h 450022"/>
              <a:gd name="connsiteX1" fmla="*/ 462693 w 573763"/>
              <a:gd name="connsiteY1" fmla="*/ 4537 h 450022"/>
              <a:gd name="connsiteX2" fmla="*/ 341434 w 573763"/>
              <a:gd name="connsiteY2" fmla="*/ 219956 h 450022"/>
              <a:gd name="connsiteX3" fmla="*/ 163390 w 573763"/>
              <a:gd name="connsiteY3" fmla="*/ 350376 h 450022"/>
              <a:gd name="connsiteX4" fmla="*/ -1 w 573763"/>
              <a:gd name="connsiteY4" fmla="*/ 450022 h 450022"/>
              <a:gd name="connsiteX0" fmla="*/ 410373 w 410373"/>
              <a:gd name="connsiteY0" fmla="*/ 4365 h 350376"/>
              <a:gd name="connsiteX1" fmla="*/ 299303 w 410373"/>
              <a:gd name="connsiteY1" fmla="*/ 4537 h 350376"/>
              <a:gd name="connsiteX2" fmla="*/ 178044 w 410373"/>
              <a:gd name="connsiteY2" fmla="*/ 219956 h 350376"/>
              <a:gd name="connsiteX3" fmla="*/ 0 w 410373"/>
              <a:gd name="connsiteY3" fmla="*/ 350376 h 350376"/>
              <a:gd name="connsiteX0" fmla="*/ 232329 w 232329"/>
              <a:gd name="connsiteY0" fmla="*/ 4365 h 219956"/>
              <a:gd name="connsiteX1" fmla="*/ 121259 w 232329"/>
              <a:gd name="connsiteY1" fmla="*/ 4537 h 219956"/>
              <a:gd name="connsiteX2" fmla="*/ 0 w 232329"/>
              <a:gd name="connsiteY2" fmla="*/ 219956 h 21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329" h="219956">
                <a:moveTo>
                  <a:pt x="232329" y="4365"/>
                </a:moveTo>
                <a:cubicBezTo>
                  <a:pt x="215366" y="20010"/>
                  <a:pt x="138222" y="-11108"/>
                  <a:pt x="121259" y="4537"/>
                </a:cubicBezTo>
                <a:lnTo>
                  <a:pt x="0" y="219956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3522557" y="3000108"/>
            <a:ext cx="809625" cy="1376363"/>
          </a:xfrm>
          <a:custGeom>
            <a:avLst/>
            <a:gdLst>
              <a:gd name="connsiteX0" fmla="*/ 0 w 533400"/>
              <a:gd name="connsiteY0" fmla="*/ 0 h 1095375"/>
              <a:gd name="connsiteX1" fmla="*/ 80963 w 533400"/>
              <a:gd name="connsiteY1" fmla="*/ 152400 h 1095375"/>
              <a:gd name="connsiteX2" fmla="*/ 114300 w 533400"/>
              <a:gd name="connsiteY2" fmla="*/ 261938 h 1095375"/>
              <a:gd name="connsiteX3" fmla="*/ 128588 w 533400"/>
              <a:gd name="connsiteY3" fmla="*/ 400050 h 1095375"/>
              <a:gd name="connsiteX4" fmla="*/ 166688 w 533400"/>
              <a:gd name="connsiteY4" fmla="*/ 490538 h 1095375"/>
              <a:gd name="connsiteX5" fmla="*/ 233363 w 533400"/>
              <a:gd name="connsiteY5" fmla="*/ 604838 h 1095375"/>
              <a:gd name="connsiteX6" fmla="*/ 266700 w 533400"/>
              <a:gd name="connsiteY6" fmla="*/ 695325 h 1095375"/>
              <a:gd name="connsiteX7" fmla="*/ 314325 w 533400"/>
              <a:gd name="connsiteY7" fmla="*/ 823913 h 1095375"/>
              <a:gd name="connsiteX8" fmla="*/ 347663 w 533400"/>
              <a:gd name="connsiteY8" fmla="*/ 919163 h 1095375"/>
              <a:gd name="connsiteX9" fmla="*/ 442913 w 533400"/>
              <a:gd name="connsiteY9" fmla="*/ 1004888 h 1095375"/>
              <a:gd name="connsiteX10" fmla="*/ 533400 w 533400"/>
              <a:gd name="connsiteY10" fmla="*/ 1095375 h 1095375"/>
              <a:gd name="connsiteX0" fmla="*/ 0 w 809625"/>
              <a:gd name="connsiteY0" fmla="*/ 0 h 1376363"/>
              <a:gd name="connsiteX1" fmla="*/ 80963 w 809625"/>
              <a:gd name="connsiteY1" fmla="*/ 152400 h 1376363"/>
              <a:gd name="connsiteX2" fmla="*/ 114300 w 809625"/>
              <a:gd name="connsiteY2" fmla="*/ 261938 h 1376363"/>
              <a:gd name="connsiteX3" fmla="*/ 128588 w 809625"/>
              <a:gd name="connsiteY3" fmla="*/ 400050 h 1376363"/>
              <a:gd name="connsiteX4" fmla="*/ 166688 w 809625"/>
              <a:gd name="connsiteY4" fmla="*/ 490538 h 1376363"/>
              <a:gd name="connsiteX5" fmla="*/ 233363 w 809625"/>
              <a:gd name="connsiteY5" fmla="*/ 604838 h 1376363"/>
              <a:gd name="connsiteX6" fmla="*/ 266700 w 809625"/>
              <a:gd name="connsiteY6" fmla="*/ 695325 h 1376363"/>
              <a:gd name="connsiteX7" fmla="*/ 314325 w 809625"/>
              <a:gd name="connsiteY7" fmla="*/ 823913 h 1376363"/>
              <a:gd name="connsiteX8" fmla="*/ 347663 w 809625"/>
              <a:gd name="connsiteY8" fmla="*/ 919163 h 1376363"/>
              <a:gd name="connsiteX9" fmla="*/ 442913 w 809625"/>
              <a:gd name="connsiteY9" fmla="*/ 1004888 h 1376363"/>
              <a:gd name="connsiteX10" fmla="*/ 809625 w 809625"/>
              <a:gd name="connsiteY10" fmla="*/ 1376363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9625" h="1376363">
                <a:moveTo>
                  <a:pt x="0" y="0"/>
                </a:moveTo>
                <a:cubicBezTo>
                  <a:pt x="30956" y="54372"/>
                  <a:pt x="61913" y="108744"/>
                  <a:pt x="80963" y="152400"/>
                </a:cubicBezTo>
                <a:cubicBezTo>
                  <a:pt x="100013" y="196056"/>
                  <a:pt x="106363" y="220663"/>
                  <a:pt x="114300" y="261938"/>
                </a:cubicBezTo>
                <a:cubicBezTo>
                  <a:pt x="122237" y="303213"/>
                  <a:pt x="119857" y="361950"/>
                  <a:pt x="128588" y="400050"/>
                </a:cubicBezTo>
                <a:cubicBezTo>
                  <a:pt x="137319" y="438150"/>
                  <a:pt x="149226" y="456407"/>
                  <a:pt x="166688" y="490538"/>
                </a:cubicBezTo>
                <a:cubicBezTo>
                  <a:pt x="184150" y="524669"/>
                  <a:pt x="216694" y="570707"/>
                  <a:pt x="233363" y="604838"/>
                </a:cubicBezTo>
                <a:cubicBezTo>
                  <a:pt x="250032" y="638969"/>
                  <a:pt x="266700" y="695325"/>
                  <a:pt x="266700" y="695325"/>
                </a:cubicBezTo>
                <a:cubicBezTo>
                  <a:pt x="280194" y="731838"/>
                  <a:pt x="300831" y="786607"/>
                  <a:pt x="314325" y="823913"/>
                </a:cubicBezTo>
                <a:cubicBezTo>
                  <a:pt x="327819" y="861219"/>
                  <a:pt x="326232" y="889001"/>
                  <a:pt x="347663" y="919163"/>
                </a:cubicBezTo>
                <a:cubicBezTo>
                  <a:pt x="369094" y="949325"/>
                  <a:pt x="365919" y="928688"/>
                  <a:pt x="442913" y="1004888"/>
                </a:cubicBezTo>
                <a:cubicBezTo>
                  <a:pt x="519907" y="1081088"/>
                  <a:pt x="779859" y="1345804"/>
                  <a:pt x="809625" y="1376363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9" name="Group 128"/>
          <p:cNvGrpSpPr/>
          <p:nvPr/>
        </p:nvGrpSpPr>
        <p:grpSpPr>
          <a:xfrm>
            <a:off x="2510709" y="2996176"/>
            <a:ext cx="1181335" cy="399443"/>
            <a:chOff x="7128149" y="2913896"/>
            <a:chExt cx="1181335" cy="399443"/>
          </a:xfrm>
        </p:grpSpPr>
        <p:grpSp>
          <p:nvGrpSpPr>
            <p:cNvPr id="131" name="Group 130"/>
            <p:cNvGrpSpPr/>
            <p:nvPr/>
          </p:nvGrpSpPr>
          <p:grpSpPr>
            <a:xfrm>
              <a:off x="7448866" y="2944007"/>
              <a:ext cx="860618" cy="369332"/>
              <a:chOff x="7470650" y="2943318"/>
              <a:chExt cx="860618" cy="369332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7584039" y="3058648"/>
                <a:ext cx="629803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7470650" y="2943318"/>
                <a:ext cx="8606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37" name="Freeform 136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37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33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35" name="Block Arc 134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Block Arc 135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6" name="Freeform 5"/>
          <p:cNvSpPr/>
          <p:nvPr/>
        </p:nvSpPr>
        <p:spPr>
          <a:xfrm>
            <a:off x="4232614" y="4206611"/>
            <a:ext cx="523875" cy="54149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30542"/>
              <a:gd name="connsiteX1" fmla="*/ 588168 w 590550"/>
              <a:gd name="connsiteY1" fmla="*/ 50006 h 530542"/>
              <a:gd name="connsiteX2" fmla="*/ 516731 w 590550"/>
              <a:gd name="connsiteY2" fmla="*/ 45243 h 530542"/>
              <a:gd name="connsiteX3" fmla="*/ 511968 w 590550"/>
              <a:gd name="connsiteY3" fmla="*/ 104775 h 530542"/>
              <a:gd name="connsiteX4" fmla="*/ 576262 w 590550"/>
              <a:gd name="connsiteY4" fmla="*/ 111918 h 530542"/>
              <a:gd name="connsiteX5" fmla="*/ 564356 w 590550"/>
              <a:gd name="connsiteY5" fmla="*/ 188118 h 530542"/>
              <a:gd name="connsiteX6" fmla="*/ 500062 w 590550"/>
              <a:gd name="connsiteY6" fmla="*/ 185737 h 530542"/>
              <a:gd name="connsiteX7" fmla="*/ 488156 w 590550"/>
              <a:gd name="connsiteY7" fmla="*/ 257175 h 530542"/>
              <a:gd name="connsiteX8" fmla="*/ 550068 w 590550"/>
              <a:gd name="connsiteY8" fmla="*/ 278606 h 530542"/>
              <a:gd name="connsiteX9" fmla="*/ 502443 w 590550"/>
              <a:gd name="connsiteY9" fmla="*/ 352425 h 530542"/>
              <a:gd name="connsiteX10" fmla="*/ 419100 w 590550"/>
              <a:gd name="connsiteY10" fmla="*/ 314325 h 530542"/>
              <a:gd name="connsiteX11" fmla="*/ 388143 w 590550"/>
              <a:gd name="connsiteY11" fmla="*/ 378618 h 530542"/>
              <a:gd name="connsiteX12" fmla="*/ 464343 w 590550"/>
              <a:gd name="connsiteY12" fmla="*/ 416718 h 530542"/>
              <a:gd name="connsiteX13" fmla="*/ 347662 w 590550"/>
              <a:gd name="connsiteY13" fmla="*/ 488156 h 530542"/>
              <a:gd name="connsiteX14" fmla="*/ 302418 w 590550"/>
              <a:gd name="connsiteY14" fmla="*/ 416718 h 530542"/>
              <a:gd name="connsiteX15" fmla="*/ 238125 w 590550"/>
              <a:gd name="connsiteY15" fmla="*/ 433387 h 530542"/>
              <a:gd name="connsiteX16" fmla="*/ 254793 w 590550"/>
              <a:gd name="connsiteY16" fmla="*/ 507206 h 530542"/>
              <a:gd name="connsiteX17" fmla="*/ 147637 w 590550"/>
              <a:gd name="connsiteY17" fmla="*/ 530542 h 530542"/>
              <a:gd name="connsiteX18" fmla="*/ 152400 w 590550"/>
              <a:gd name="connsiteY18" fmla="*/ 419100 h 530542"/>
              <a:gd name="connsiteX19" fmla="*/ 73818 w 590550"/>
              <a:gd name="connsiteY19" fmla="*/ 409575 h 530542"/>
              <a:gd name="connsiteX20" fmla="*/ 66675 w 590550"/>
              <a:gd name="connsiteY20" fmla="*/ 488156 h 530542"/>
              <a:gd name="connsiteX21" fmla="*/ 0 w 590550"/>
              <a:gd name="connsiteY21" fmla="*/ 483393 h 530542"/>
              <a:gd name="connsiteX0" fmla="*/ 590550 w 590550"/>
              <a:gd name="connsiteY0" fmla="*/ 0 h 530542"/>
              <a:gd name="connsiteX1" fmla="*/ 588168 w 590550"/>
              <a:gd name="connsiteY1" fmla="*/ 50006 h 530542"/>
              <a:gd name="connsiteX2" fmla="*/ 516731 w 590550"/>
              <a:gd name="connsiteY2" fmla="*/ 45243 h 530542"/>
              <a:gd name="connsiteX3" fmla="*/ 511968 w 590550"/>
              <a:gd name="connsiteY3" fmla="*/ 104775 h 530542"/>
              <a:gd name="connsiteX4" fmla="*/ 576262 w 590550"/>
              <a:gd name="connsiteY4" fmla="*/ 111918 h 530542"/>
              <a:gd name="connsiteX5" fmla="*/ 564356 w 590550"/>
              <a:gd name="connsiteY5" fmla="*/ 188118 h 530542"/>
              <a:gd name="connsiteX6" fmla="*/ 500062 w 590550"/>
              <a:gd name="connsiteY6" fmla="*/ 185737 h 530542"/>
              <a:gd name="connsiteX7" fmla="*/ 488156 w 590550"/>
              <a:gd name="connsiteY7" fmla="*/ 257175 h 530542"/>
              <a:gd name="connsiteX8" fmla="*/ 550068 w 590550"/>
              <a:gd name="connsiteY8" fmla="*/ 278606 h 530542"/>
              <a:gd name="connsiteX9" fmla="*/ 502443 w 590550"/>
              <a:gd name="connsiteY9" fmla="*/ 352425 h 530542"/>
              <a:gd name="connsiteX10" fmla="*/ 419100 w 590550"/>
              <a:gd name="connsiteY10" fmla="*/ 314325 h 530542"/>
              <a:gd name="connsiteX11" fmla="*/ 388143 w 590550"/>
              <a:gd name="connsiteY11" fmla="*/ 378618 h 530542"/>
              <a:gd name="connsiteX12" fmla="*/ 464343 w 590550"/>
              <a:gd name="connsiteY12" fmla="*/ 416718 h 530542"/>
              <a:gd name="connsiteX13" fmla="*/ 347662 w 590550"/>
              <a:gd name="connsiteY13" fmla="*/ 488156 h 530542"/>
              <a:gd name="connsiteX14" fmla="*/ 302418 w 590550"/>
              <a:gd name="connsiteY14" fmla="*/ 416718 h 530542"/>
              <a:gd name="connsiteX15" fmla="*/ 238125 w 590550"/>
              <a:gd name="connsiteY15" fmla="*/ 433387 h 530542"/>
              <a:gd name="connsiteX16" fmla="*/ 254793 w 590550"/>
              <a:gd name="connsiteY16" fmla="*/ 507206 h 530542"/>
              <a:gd name="connsiteX17" fmla="*/ 147637 w 590550"/>
              <a:gd name="connsiteY17" fmla="*/ 530542 h 530542"/>
              <a:gd name="connsiteX18" fmla="*/ 152400 w 590550"/>
              <a:gd name="connsiteY18" fmla="*/ 445770 h 530542"/>
              <a:gd name="connsiteX19" fmla="*/ 73818 w 590550"/>
              <a:gd name="connsiteY19" fmla="*/ 409575 h 530542"/>
              <a:gd name="connsiteX20" fmla="*/ 66675 w 590550"/>
              <a:gd name="connsiteY20" fmla="*/ 488156 h 530542"/>
              <a:gd name="connsiteX21" fmla="*/ 0 w 590550"/>
              <a:gd name="connsiteY21" fmla="*/ 483393 h 530542"/>
              <a:gd name="connsiteX0" fmla="*/ 590550 w 590550"/>
              <a:gd name="connsiteY0" fmla="*/ 0 h 541496"/>
              <a:gd name="connsiteX1" fmla="*/ 588168 w 590550"/>
              <a:gd name="connsiteY1" fmla="*/ 50006 h 541496"/>
              <a:gd name="connsiteX2" fmla="*/ 516731 w 590550"/>
              <a:gd name="connsiteY2" fmla="*/ 45243 h 541496"/>
              <a:gd name="connsiteX3" fmla="*/ 511968 w 590550"/>
              <a:gd name="connsiteY3" fmla="*/ 104775 h 541496"/>
              <a:gd name="connsiteX4" fmla="*/ 576262 w 590550"/>
              <a:gd name="connsiteY4" fmla="*/ 111918 h 541496"/>
              <a:gd name="connsiteX5" fmla="*/ 564356 w 590550"/>
              <a:gd name="connsiteY5" fmla="*/ 188118 h 541496"/>
              <a:gd name="connsiteX6" fmla="*/ 500062 w 590550"/>
              <a:gd name="connsiteY6" fmla="*/ 185737 h 541496"/>
              <a:gd name="connsiteX7" fmla="*/ 488156 w 590550"/>
              <a:gd name="connsiteY7" fmla="*/ 257175 h 541496"/>
              <a:gd name="connsiteX8" fmla="*/ 550068 w 590550"/>
              <a:gd name="connsiteY8" fmla="*/ 278606 h 541496"/>
              <a:gd name="connsiteX9" fmla="*/ 502443 w 590550"/>
              <a:gd name="connsiteY9" fmla="*/ 352425 h 541496"/>
              <a:gd name="connsiteX10" fmla="*/ 419100 w 590550"/>
              <a:gd name="connsiteY10" fmla="*/ 314325 h 541496"/>
              <a:gd name="connsiteX11" fmla="*/ 388143 w 590550"/>
              <a:gd name="connsiteY11" fmla="*/ 378618 h 541496"/>
              <a:gd name="connsiteX12" fmla="*/ 464343 w 590550"/>
              <a:gd name="connsiteY12" fmla="*/ 416718 h 541496"/>
              <a:gd name="connsiteX13" fmla="*/ 347662 w 590550"/>
              <a:gd name="connsiteY13" fmla="*/ 488156 h 541496"/>
              <a:gd name="connsiteX14" fmla="*/ 302418 w 590550"/>
              <a:gd name="connsiteY14" fmla="*/ 416718 h 541496"/>
              <a:gd name="connsiteX15" fmla="*/ 238125 w 590550"/>
              <a:gd name="connsiteY15" fmla="*/ 433387 h 541496"/>
              <a:gd name="connsiteX16" fmla="*/ 254793 w 590550"/>
              <a:gd name="connsiteY16" fmla="*/ 507206 h 541496"/>
              <a:gd name="connsiteX17" fmla="*/ 147637 w 590550"/>
              <a:gd name="connsiteY17" fmla="*/ 530542 h 541496"/>
              <a:gd name="connsiteX18" fmla="*/ 152400 w 590550"/>
              <a:gd name="connsiteY18" fmla="*/ 445770 h 541496"/>
              <a:gd name="connsiteX19" fmla="*/ 73818 w 590550"/>
              <a:gd name="connsiteY19" fmla="*/ 409575 h 541496"/>
              <a:gd name="connsiteX20" fmla="*/ 66675 w 590550"/>
              <a:gd name="connsiteY20" fmla="*/ 541496 h 541496"/>
              <a:gd name="connsiteX21" fmla="*/ 0 w 590550"/>
              <a:gd name="connsiteY21" fmla="*/ 483393 h 541496"/>
              <a:gd name="connsiteX0" fmla="*/ 523875 w 523875"/>
              <a:gd name="connsiteY0" fmla="*/ 0 h 541496"/>
              <a:gd name="connsiteX1" fmla="*/ 521493 w 523875"/>
              <a:gd name="connsiteY1" fmla="*/ 50006 h 541496"/>
              <a:gd name="connsiteX2" fmla="*/ 450056 w 523875"/>
              <a:gd name="connsiteY2" fmla="*/ 45243 h 541496"/>
              <a:gd name="connsiteX3" fmla="*/ 445293 w 523875"/>
              <a:gd name="connsiteY3" fmla="*/ 104775 h 541496"/>
              <a:gd name="connsiteX4" fmla="*/ 509587 w 523875"/>
              <a:gd name="connsiteY4" fmla="*/ 111918 h 541496"/>
              <a:gd name="connsiteX5" fmla="*/ 497681 w 523875"/>
              <a:gd name="connsiteY5" fmla="*/ 188118 h 541496"/>
              <a:gd name="connsiteX6" fmla="*/ 433387 w 523875"/>
              <a:gd name="connsiteY6" fmla="*/ 185737 h 541496"/>
              <a:gd name="connsiteX7" fmla="*/ 421481 w 523875"/>
              <a:gd name="connsiteY7" fmla="*/ 257175 h 541496"/>
              <a:gd name="connsiteX8" fmla="*/ 483393 w 523875"/>
              <a:gd name="connsiteY8" fmla="*/ 278606 h 541496"/>
              <a:gd name="connsiteX9" fmla="*/ 435768 w 523875"/>
              <a:gd name="connsiteY9" fmla="*/ 352425 h 541496"/>
              <a:gd name="connsiteX10" fmla="*/ 352425 w 523875"/>
              <a:gd name="connsiteY10" fmla="*/ 314325 h 541496"/>
              <a:gd name="connsiteX11" fmla="*/ 321468 w 523875"/>
              <a:gd name="connsiteY11" fmla="*/ 378618 h 541496"/>
              <a:gd name="connsiteX12" fmla="*/ 397668 w 523875"/>
              <a:gd name="connsiteY12" fmla="*/ 416718 h 541496"/>
              <a:gd name="connsiteX13" fmla="*/ 280987 w 523875"/>
              <a:gd name="connsiteY13" fmla="*/ 488156 h 541496"/>
              <a:gd name="connsiteX14" fmla="*/ 235743 w 523875"/>
              <a:gd name="connsiteY14" fmla="*/ 416718 h 541496"/>
              <a:gd name="connsiteX15" fmla="*/ 171450 w 523875"/>
              <a:gd name="connsiteY15" fmla="*/ 433387 h 541496"/>
              <a:gd name="connsiteX16" fmla="*/ 188118 w 523875"/>
              <a:gd name="connsiteY16" fmla="*/ 507206 h 541496"/>
              <a:gd name="connsiteX17" fmla="*/ 80962 w 523875"/>
              <a:gd name="connsiteY17" fmla="*/ 530542 h 541496"/>
              <a:gd name="connsiteX18" fmla="*/ 85725 w 523875"/>
              <a:gd name="connsiteY18" fmla="*/ 445770 h 541496"/>
              <a:gd name="connsiteX19" fmla="*/ 7143 w 523875"/>
              <a:gd name="connsiteY19" fmla="*/ 409575 h 541496"/>
              <a:gd name="connsiteX20" fmla="*/ 0 w 523875"/>
              <a:gd name="connsiteY20" fmla="*/ 541496 h 541496"/>
              <a:gd name="connsiteX0" fmla="*/ 523875 w 523875"/>
              <a:gd name="connsiteY0" fmla="*/ 0 h 541496"/>
              <a:gd name="connsiteX1" fmla="*/ 521493 w 523875"/>
              <a:gd name="connsiteY1" fmla="*/ 50006 h 541496"/>
              <a:gd name="connsiteX2" fmla="*/ 450056 w 523875"/>
              <a:gd name="connsiteY2" fmla="*/ 45243 h 541496"/>
              <a:gd name="connsiteX3" fmla="*/ 445293 w 523875"/>
              <a:gd name="connsiteY3" fmla="*/ 104775 h 541496"/>
              <a:gd name="connsiteX4" fmla="*/ 509587 w 523875"/>
              <a:gd name="connsiteY4" fmla="*/ 111918 h 541496"/>
              <a:gd name="connsiteX5" fmla="*/ 497681 w 523875"/>
              <a:gd name="connsiteY5" fmla="*/ 188118 h 541496"/>
              <a:gd name="connsiteX6" fmla="*/ 433387 w 523875"/>
              <a:gd name="connsiteY6" fmla="*/ 185737 h 541496"/>
              <a:gd name="connsiteX7" fmla="*/ 421481 w 523875"/>
              <a:gd name="connsiteY7" fmla="*/ 257175 h 541496"/>
              <a:gd name="connsiteX8" fmla="*/ 483393 w 523875"/>
              <a:gd name="connsiteY8" fmla="*/ 278606 h 541496"/>
              <a:gd name="connsiteX9" fmla="*/ 435768 w 523875"/>
              <a:gd name="connsiteY9" fmla="*/ 352425 h 541496"/>
              <a:gd name="connsiteX10" fmla="*/ 352425 w 523875"/>
              <a:gd name="connsiteY10" fmla="*/ 314325 h 541496"/>
              <a:gd name="connsiteX11" fmla="*/ 321468 w 523875"/>
              <a:gd name="connsiteY11" fmla="*/ 378618 h 541496"/>
              <a:gd name="connsiteX12" fmla="*/ 397668 w 523875"/>
              <a:gd name="connsiteY12" fmla="*/ 416718 h 541496"/>
              <a:gd name="connsiteX13" fmla="*/ 280987 w 523875"/>
              <a:gd name="connsiteY13" fmla="*/ 488156 h 541496"/>
              <a:gd name="connsiteX14" fmla="*/ 235743 w 523875"/>
              <a:gd name="connsiteY14" fmla="*/ 416718 h 541496"/>
              <a:gd name="connsiteX15" fmla="*/ 171450 w 523875"/>
              <a:gd name="connsiteY15" fmla="*/ 433387 h 541496"/>
              <a:gd name="connsiteX16" fmla="*/ 188118 w 523875"/>
              <a:gd name="connsiteY16" fmla="*/ 507206 h 541496"/>
              <a:gd name="connsiteX17" fmla="*/ 80962 w 523875"/>
              <a:gd name="connsiteY17" fmla="*/ 530542 h 541496"/>
              <a:gd name="connsiteX18" fmla="*/ 85725 w 523875"/>
              <a:gd name="connsiteY18" fmla="*/ 445770 h 541496"/>
              <a:gd name="connsiteX19" fmla="*/ 7143 w 523875"/>
              <a:gd name="connsiteY19" fmla="*/ 443865 h 541496"/>
              <a:gd name="connsiteX20" fmla="*/ 0 w 523875"/>
              <a:gd name="connsiteY20" fmla="*/ 541496 h 54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3875" h="541496">
                <a:moveTo>
                  <a:pt x="523875" y="0"/>
                </a:moveTo>
                <a:lnTo>
                  <a:pt x="521493" y="50006"/>
                </a:lnTo>
                <a:lnTo>
                  <a:pt x="450056" y="45243"/>
                </a:lnTo>
                <a:lnTo>
                  <a:pt x="445293" y="104775"/>
                </a:lnTo>
                <a:lnTo>
                  <a:pt x="509587" y="111918"/>
                </a:lnTo>
                <a:lnTo>
                  <a:pt x="497681" y="188118"/>
                </a:lnTo>
                <a:lnTo>
                  <a:pt x="433387" y="185737"/>
                </a:lnTo>
                <a:lnTo>
                  <a:pt x="421481" y="257175"/>
                </a:lnTo>
                <a:lnTo>
                  <a:pt x="483393" y="278606"/>
                </a:lnTo>
                <a:lnTo>
                  <a:pt x="435768" y="352425"/>
                </a:lnTo>
                <a:lnTo>
                  <a:pt x="352425" y="314325"/>
                </a:lnTo>
                <a:lnTo>
                  <a:pt x="321468" y="378618"/>
                </a:lnTo>
                <a:lnTo>
                  <a:pt x="397668" y="416718"/>
                </a:lnTo>
                <a:lnTo>
                  <a:pt x="280987" y="488156"/>
                </a:lnTo>
                <a:lnTo>
                  <a:pt x="235743" y="416718"/>
                </a:lnTo>
                <a:lnTo>
                  <a:pt x="171450" y="433387"/>
                </a:lnTo>
                <a:lnTo>
                  <a:pt x="188118" y="507206"/>
                </a:lnTo>
                <a:lnTo>
                  <a:pt x="80962" y="530542"/>
                </a:lnTo>
                <a:lnTo>
                  <a:pt x="85725" y="445770"/>
                </a:lnTo>
                <a:lnTo>
                  <a:pt x="7143" y="443865"/>
                </a:lnTo>
                <a:lnTo>
                  <a:pt x="0" y="541496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 rot="16012665">
            <a:off x="4519640" y="4482713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/>
          <p:cNvSpPr/>
          <p:nvPr/>
        </p:nvSpPr>
        <p:spPr>
          <a:xfrm rot="16012665">
            <a:off x="4601769" y="4275582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832022" y="4857612"/>
            <a:ext cx="247650" cy="547687"/>
          </a:xfrm>
          <a:custGeom>
            <a:avLst/>
            <a:gdLst>
              <a:gd name="connsiteX0" fmla="*/ 671513 w 671513"/>
              <a:gd name="connsiteY0" fmla="*/ 0 h 1085850"/>
              <a:gd name="connsiteX1" fmla="*/ 666750 w 671513"/>
              <a:gd name="connsiteY1" fmla="*/ 76200 h 1085850"/>
              <a:gd name="connsiteX2" fmla="*/ 571500 w 671513"/>
              <a:gd name="connsiteY2" fmla="*/ 76200 h 1085850"/>
              <a:gd name="connsiteX3" fmla="*/ 581025 w 671513"/>
              <a:gd name="connsiteY3" fmla="*/ 157163 h 1085850"/>
              <a:gd name="connsiteX4" fmla="*/ 661988 w 671513"/>
              <a:gd name="connsiteY4" fmla="*/ 161925 h 1085850"/>
              <a:gd name="connsiteX5" fmla="*/ 671513 w 671513"/>
              <a:gd name="connsiteY5" fmla="*/ 300038 h 1085850"/>
              <a:gd name="connsiteX6" fmla="*/ 576263 w 671513"/>
              <a:gd name="connsiteY6" fmla="*/ 300038 h 1085850"/>
              <a:gd name="connsiteX7" fmla="*/ 571500 w 671513"/>
              <a:gd name="connsiteY7" fmla="*/ 376238 h 1085850"/>
              <a:gd name="connsiteX8" fmla="*/ 652463 w 671513"/>
              <a:gd name="connsiteY8" fmla="*/ 395288 h 1085850"/>
              <a:gd name="connsiteX9" fmla="*/ 666750 w 671513"/>
              <a:gd name="connsiteY9" fmla="*/ 495300 h 1085850"/>
              <a:gd name="connsiteX10" fmla="*/ 561975 w 671513"/>
              <a:gd name="connsiteY10" fmla="*/ 490538 h 1085850"/>
              <a:gd name="connsiteX11" fmla="*/ 571500 w 671513"/>
              <a:gd name="connsiteY11" fmla="*/ 566738 h 1085850"/>
              <a:gd name="connsiteX12" fmla="*/ 652463 w 671513"/>
              <a:gd name="connsiteY12" fmla="*/ 595313 h 1085850"/>
              <a:gd name="connsiteX13" fmla="*/ 604838 w 671513"/>
              <a:gd name="connsiteY13" fmla="*/ 681038 h 1085850"/>
              <a:gd name="connsiteX14" fmla="*/ 495300 w 671513"/>
              <a:gd name="connsiteY14" fmla="*/ 619125 h 1085850"/>
              <a:gd name="connsiteX15" fmla="*/ 452438 w 671513"/>
              <a:gd name="connsiteY15" fmla="*/ 704850 h 1085850"/>
              <a:gd name="connsiteX16" fmla="*/ 519113 w 671513"/>
              <a:gd name="connsiteY16" fmla="*/ 757238 h 1085850"/>
              <a:gd name="connsiteX17" fmla="*/ 423863 w 671513"/>
              <a:gd name="connsiteY17" fmla="*/ 847725 h 1085850"/>
              <a:gd name="connsiteX18" fmla="*/ 376238 w 671513"/>
              <a:gd name="connsiteY18" fmla="*/ 766763 h 1085850"/>
              <a:gd name="connsiteX19" fmla="*/ 266700 w 671513"/>
              <a:gd name="connsiteY19" fmla="*/ 814388 h 1085850"/>
              <a:gd name="connsiteX20" fmla="*/ 323850 w 671513"/>
              <a:gd name="connsiteY20" fmla="*/ 876300 h 1085850"/>
              <a:gd name="connsiteX21" fmla="*/ 204788 w 671513"/>
              <a:gd name="connsiteY21" fmla="*/ 952500 h 1085850"/>
              <a:gd name="connsiteX22" fmla="*/ 171450 w 671513"/>
              <a:gd name="connsiteY22" fmla="*/ 871538 h 1085850"/>
              <a:gd name="connsiteX23" fmla="*/ 38100 w 671513"/>
              <a:gd name="connsiteY23" fmla="*/ 938213 h 1085850"/>
              <a:gd name="connsiteX24" fmla="*/ 90488 w 671513"/>
              <a:gd name="connsiteY24" fmla="*/ 1019175 h 1085850"/>
              <a:gd name="connsiteX25" fmla="*/ 0 w 671513"/>
              <a:gd name="connsiteY25" fmla="*/ 1085850 h 1085850"/>
              <a:gd name="connsiteX0" fmla="*/ 633413 w 633413"/>
              <a:gd name="connsiteY0" fmla="*/ 0 h 1019175"/>
              <a:gd name="connsiteX1" fmla="*/ 628650 w 633413"/>
              <a:gd name="connsiteY1" fmla="*/ 76200 h 1019175"/>
              <a:gd name="connsiteX2" fmla="*/ 533400 w 633413"/>
              <a:gd name="connsiteY2" fmla="*/ 76200 h 1019175"/>
              <a:gd name="connsiteX3" fmla="*/ 542925 w 633413"/>
              <a:gd name="connsiteY3" fmla="*/ 157163 h 1019175"/>
              <a:gd name="connsiteX4" fmla="*/ 623888 w 633413"/>
              <a:gd name="connsiteY4" fmla="*/ 161925 h 1019175"/>
              <a:gd name="connsiteX5" fmla="*/ 633413 w 633413"/>
              <a:gd name="connsiteY5" fmla="*/ 300038 h 1019175"/>
              <a:gd name="connsiteX6" fmla="*/ 538163 w 633413"/>
              <a:gd name="connsiteY6" fmla="*/ 300038 h 1019175"/>
              <a:gd name="connsiteX7" fmla="*/ 533400 w 633413"/>
              <a:gd name="connsiteY7" fmla="*/ 376238 h 1019175"/>
              <a:gd name="connsiteX8" fmla="*/ 614363 w 633413"/>
              <a:gd name="connsiteY8" fmla="*/ 395288 h 1019175"/>
              <a:gd name="connsiteX9" fmla="*/ 628650 w 633413"/>
              <a:gd name="connsiteY9" fmla="*/ 495300 h 1019175"/>
              <a:gd name="connsiteX10" fmla="*/ 523875 w 633413"/>
              <a:gd name="connsiteY10" fmla="*/ 490538 h 1019175"/>
              <a:gd name="connsiteX11" fmla="*/ 533400 w 633413"/>
              <a:gd name="connsiteY11" fmla="*/ 566738 h 1019175"/>
              <a:gd name="connsiteX12" fmla="*/ 614363 w 633413"/>
              <a:gd name="connsiteY12" fmla="*/ 595313 h 1019175"/>
              <a:gd name="connsiteX13" fmla="*/ 566738 w 633413"/>
              <a:gd name="connsiteY13" fmla="*/ 681038 h 1019175"/>
              <a:gd name="connsiteX14" fmla="*/ 457200 w 633413"/>
              <a:gd name="connsiteY14" fmla="*/ 619125 h 1019175"/>
              <a:gd name="connsiteX15" fmla="*/ 414338 w 633413"/>
              <a:gd name="connsiteY15" fmla="*/ 704850 h 1019175"/>
              <a:gd name="connsiteX16" fmla="*/ 481013 w 633413"/>
              <a:gd name="connsiteY16" fmla="*/ 757238 h 1019175"/>
              <a:gd name="connsiteX17" fmla="*/ 385763 w 633413"/>
              <a:gd name="connsiteY17" fmla="*/ 847725 h 1019175"/>
              <a:gd name="connsiteX18" fmla="*/ 338138 w 633413"/>
              <a:gd name="connsiteY18" fmla="*/ 766763 h 1019175"/>
              <a:gd name="connsiteX19" fmla="*/ 228600 w 633413"/>
              <a:gd name="connsiteY19" fmla="*/ 814388 h 1019175"/>
              <a:gd name="connsiteX20" fmla="*/ 285750 w 633413"/>
              <a:gd name="connsiteY20" fmla="*/ 876300 h 1019175"/>
              <a:gd name="connsiteX21" fmla="*/ 166688 w 633413"/>
              <a:gd name="connsiteY21" fmla="*/ 952500 h 1019175"/>
              <a:gd name="connsiteX22" fmla="*/ 133350 w 633413"/>
              <a:gd name="connsiteY22" fmla="*/ 871538 h 1019175"/>
              <a:gd name="connsiteX23" fmla="*/ 0 w 633413"/>
              <a:gd name="connsiteY23" fmla="*/ 938213 h 1019175"/>
              <a:gd name="connsiteX24" fmla="*/ 52388 w 633413"/>
              <a:gd name="connsiteY24" fmla="*/ 1019175 h 1019175"/>
              <a:gd name="connsiteX0" fmla="*/ 633413 w 633413"/>
              <a:gd name="connsiteY0" fmla="*/ 0 h 952500"/>
              <a:gd name="connsiteX1" fmla="*/ 628650 w 633413"/>
              <a:gd name="connsiteY1" fmla="*/ 76200 h 952500"/>
              <a:gd name="connsiteX2" fmla="*/ 533400 w 633413"/>
              <a:gd name="connsiteY2" fmla="*/ 76200 h 952500"/>
              <a:gd name="connsiteX3" fmla="*/ 542925 w 633413"/>
              <a:gd name="connsiteY3" fmla="*/ 157163 h 952500"/>
              <a:gd name="connsiteX4" fmla="*/ 623888 w 633413"/>
              <a:gd name="connsiteY4" fmla="*/ 161925 h 952500"/>
              <a:gd name="connsiteX5" fmla="*/ 633413 w 633413"/>
              <a:gd name="connsiteY5" fmla="*/ 300038 h 952500"/>
              <a:gd name="connsiteX6" fmla="*/ 538163 w 633413"/>
              <a:gd name="connsiteY6" fmla="*/ 300038 h 952500"/>
              <a:gd name="connsiteX7" fmla="*/ 533400 w 633413"/>
              <a:gd name="connsiteY7" fmla="*/ 376238 h 952500"/>
              <a:gd name="connsiteX8" fmla="*/ 614363 w 633413"/>
              <a:gd name="connsiteY8" fmla="*/ 395288 h 952500"/>
              <a:gd name="connsiteX9" fmla="*/ 628650 w 633413"/>
              <a:gd name="connsiteY9" fmla="*/ 495300 h 952500"/>
              <a:gd name="connsiteX10" fmla="*/ 523875 w 633413"/>
              <a:gd name="connsiteY10" fmla="*/ 490538 h 952500"/>
              <a:gd name="connsiteX11" fmla="*/ 533400 w 633413"/>
              <a:gd name="connsiteY11" fmla="*/ 566738 h 952500"/>
              <a:gd name="connsiteX12" fmla="*/ 614363 w 633413"/>
              <a:gd name="connsiteY12" fmla="*/ 595313 h 952500"/>
              <a:gd name="connsiteX13" fmla="*/ 566738 w 633413"/>
              <a:gd name="connsiteY13" fmla="*/ 681038 h 952500"/>
              <a:gd name="connsiteX14" fmla="*/ 457200 w 633413"/>
              <a:gd name="connsiteY14" fmla="*/ 619125 h 952500"/>
              <a:gd name="connsiteX15" fmla="*/ 414338 w 633413"/>
              <a:gd name="connsiteY15" fmla="*/ 704850 h 952500"/>
              <a:gd name="connsiteX16" fmla="*/ 481013 w 633413"/>
              <a:gd name="connsiteY16" fmla="*/ 757238 h 952500"/>
              <a:gd name="connsiteX17" fmla="*/ 385763 w 633413"/>
              <a:gd name="connsiteY17" fmla="*/ 847725 h 952500"/>
              <a:gd name="connsiteX18" fmla="*/ 338138 w 633413"/>
              <a:gd name="connsiteY18" fmla="*/ 766763 h 952500"/>
              <a:gd name="connsiteX19" fmla="*/ 228600 w 633413"/>
              <a:gd name="connsiteY19" fmla="*/ 814388 h 952500"/>
              <a:gd name="connsiteX20" fmla="*/ 285750 w 633413"/>
              <a:gd name="connsiteY20" fmla="*/ 876300 h 952500"/>
              <a:gd name="connsiteX21" fmla="*/ 166688 w 633413"/>
              <a:gd name="connsiteY21" fmla="*/ 952500 h 952500"/>
              <a:gd name="connsiteX22" fmla="*/ 133350 w 633413"/>
              <a:gd name="connsiteY22" fmla="*/ 871538 h 952500"/>
              <a:gd name="connsiteX23" fmla="*/ 0 w 633413"/>
              <a:gd name="connsiteY23" fmla="*/ 938213 h 952500"/>
              <a:gd name="connsiteX0" fmla="*/ 500063 w 500063"/>
              <a:gd name="connsiteY0" fmla="*/ 0 h 952500"/>
              <a:gd name="connsiteX1" fmla="*/ 495300 w 500063"/>
              <a:gd name="connsiteY1" fmla="*/ 76200 h 952500"/>
              <a:gd name="connsiteX2" fmla="*/ 400050 w 500063"/>
              <a:gd name="connsiteY2" fmla="*/ 76200 h 952500"/>
              <a:gd name="connsiteX3" fmla="*/ 409575 w 500063"/>
              <a:gd name="connsiteY3" fmla="*/ 157163 h 952500"/>
              <a:gd name="connsiteX4" fmla="*/ 490538 w 500063"/>
              <a:gd name="connsiteY4" fmla="*/ 161925 h 952500"/>
              <a:gd name="connsiteX5" fmla="*/ 500063 w 500063"/>
              <a:gd name="connsiteY5" fmla="*/ 300038 h 952500"/>
              <a:gd name="connsiteX6" fmla="*/ 404813 w 500063"/>
              <a:gd name="connsiteY6" fmla="*/ 300038 h 952500"/>
              <a:gd name="connsiteX7" fmla="*/ 400050 w 500063"/>
              <a:gd name="connsiteY7" fmla="*/ 376238 h 952500"/>
              <a:gd name="connsiteX8" fmla="*/ 481013 w 500063"/>
              <a:gd name="connsiteY8" fmla="*/ 395288 h 952500"/>
              <a:gd name="connsiteX9" fmla="*/ 495300 w 500063"/>
              <a:gd name="connsiteY9" fmla="*/ 495300 h 952500"/>
              <a:gd name="connsiteX10" fmla="*/ 390525 w 500063"/>
              <a:gd name="connsiteY10" fmla="*/ 490538 h 952500"/>
              <a:gd name="connsiteX11" fmla="*/ 400050 w 500063"/>
              <a:gd name="connsiteY11" fmla="*/ 566738 h 952500"/>
              <a:gd name="connsiteX12" fmla="*/ 481013 w 500063"/>
              <a:gd name="connsiteY12" fmla="*/ 595313 h 952500"/>
              <a:gd name="connsiteX13" fmla="*/ 433388 w 500063"/>
              <a:gd name="connsiteY13" fmla="*/ 681038 h 952500"/>
              <a:gd name="connsiteX14" fmla="*/ 323850 w 500063"/>
              <a:gd name="connsiteY14" fmla="*/ 619125 h 952500"/>
              <a:gd name="connsiteX15" fmla="*/ 280988 w 500063"/>
              <a:gd name="connsiteY15" fmla="*/ 704850 h 952500"/>
              <a:gd name="connsiteX16" fmla="*/ 347663 w 500063"/>
              <a:gd name="connsiteY16" fmla="*/ 757238 h 952500"/>
              <a:gd name="connsiteX17" fmla="*/ 252413 w 500063"/>
              <a:gd name="connsiteY17" fmla="*/ 847725 h 952500"/>
              <a:gd name="connsiteX18" fmla="*/ 204788 w 500063"/>
              <a:gd name="connsiteY18" fmla="*/ 766763 h 952500"/>
              <a:gd name="connsiteX19" fmla="*/ 95250 w 500063"/>
              <a:gd name="connsiteY19" fmla="*/ 814388 h 952500"/>
              <a:gd name="connsiteX20" fmla="*/ 152400 w 500063"/>
              <a:gd name="connsiteY20" fmla="*/ 876300 h 952500"/>
              <a:gd name="connsiteX21" fmla="*/ 33338 w 500063"/>
              <a:gd name="connsiteY21" fmla="*/ 952500 h 952500"/>
              <a:gd name="connsiteX22" fmla="*/ 0 w 500063"/>
              <a:gd name="connsiteY22" fmla="*/ 871538 h 952500"/>
              <a:gd name="connsiteX0" fmla="*/ 466725 w 466725"/>
              <a:gd name="connsiteY0" fmla="*/ 0 h 952500"/>
              <a:gd name="connsiteX1" fmla="*/ 461962 w 466725"/>
              <a:gd name="connsiteY1" fmla="*/ 76200 h 952500"/>
              <a:gd name="connsiteX2" fmla="*/ 366712 w 466725"/>
              <a:gd name="connsiteY2" fmla="*/ 76200 h 952500"/>
              <a:gd name="connsiteX3" fmla="*/ 376237 w 466725"/>
              <a:gd name="connsiteY3" fmla="*/ 157163 h 952500"/>
              <a:gd name="connsiteX4" fmla="*/ 457200 w 466725"/>
              <a:gd name="connsiteY4" fmla="*/ 161925 h 952500"/>
              <a:gd name="connsiteX5" fmla="*/ 466725 w 466725"/>
              <a:gd name="connsiteY5" fmla="*/ 300038 h 952500"/>
              <a:gd name="connsiteX6" fmla="*/ 371475 w 466725"/>
              <a:gd name="connsiteY6" fmla="*/ 300038 h 952500"/>
              <a:gd name="connsiteX7" fmla="*/ 366712 w 466725"/>
              <a:gd name="connsiteY7" fmla="*/ 376238 h 952500"/>
              <a:gd name="connsiteX8" fmla="*/ 447675 w 466725"/>
              <a:gd name="connsiteY8" fmla="*/ 395288 h 952500"/>
              <a:gd name="connsiteX9" fmla="*/ 461962 w 466725"/>
              <a:gd name="connsiteY9" fmla="*/ 495300 h 952500"/>
              <a:gd name="connsiteX10" fmla="*/ 357187 w 466725"/>
              <a:gd name="connsiteY10" fmla="*/ 490538 h 952500"/>
              <a:gd name="connsiteX11" fmla="*/ 366712 w 466725"/>
              <a:gd name="connsiteY11" fmla="*/ 566738 h 952500"/>
              <a:gd name="connsiteX12" fmla="*/ 447675 w 466725"/>
              <a:gd name="connsiteY12" fmla="*/ 595313 h 952500"/>
              <a:gd name="connsiteX13" fmla="*/ 400050 w 466725"/>
              <a:gd name="connsiteY13" fmla="*/ 681038 h 952500"/>
              <a:gd name="connsiteX14" fmla="*/ 290512 w 466725"/>
              <a:gd name="connsiteY14" fmla="*/ 619125 h 952500"/>
              <a:gd name="connsiteX15" fmla="*/ 247650 w 466725"/>
              <a:gd name="connsiteY15" fmla="*/ 704850 h 952500"/>
              <a:gd name="connsiteX16" fmla="*/ 314325 w 466725"/>
              <a:gd name="connsiteY16" fmla="*/ 757238 h 952500"/>
              <a:gd name="connsiteX17" fmla="*/ 219075 w 466725"/>
              <a:gd name="connsiteY17" fmla="*/ 847725 h 952500"/>
              <a:gd name="connsiteX18" fmla="*/ 171450 w 466725"/>
              <a:gd name="connsiteY18" fmla="*/ 766763 h 952500"/>
              <a:gd name="connsiteX19" fmla="*/ 61912 w 466725"/>
              <a:gd name="connsiteY19" fmla="*/ 814388 h 952500"/>
              <a:gd name="connsiteX20" fmla="*/ 119062 w 466725"/>
              <a:gd name="connsiteY20" fmla="*/ 876300 h 952500"/>
              <a:gd name="connsiteX21" fmla="*/ 0 w 466725"/>
              <a:gd name="connsiteY21" fmla="*/ 952500 h 952500"/>
              <a:gd name="connsiteX0" fmla="*/ 404813 w 404813"/>
              <a:gd name="connsiteY0" fmla="*/ 0 h 876300"/>
              <a:gd name="connsiteX1" fmla="*/ 400050 w 404813"/>
              <a:gd name="connsiteY1" fmla="*/ 76200 h 876300"/>
              <a:gd name="connsiteX2" fmla="*/ 304800 w 404813"/>
              <a:gd name="connsiteY2" fmla="*/ 76200 h 876300"/>
              <a:gd name="connsiteX3" fmla="*/ 314325 w 404813"/>
              <a:gd name="connsiteY3" fmla="*/ 157163 h 876300"/>
              <a:gd name="connsiteX4" fmla="*/ 395288 w 404813"/>
              <a:gd name="connsiteY4" fmla="*/ 161925 h 876300"/>
              <a:gd name="connsiteX5" fmla="*/ 404813 w 404813"/>
              <a:gd name="connsiteY5" fmla="*/ 300038 h 876300"/>
              <a:gd name="connsiteX6" fmla="*/ 309563 w 404813"/>
              <a:gd name="connsiteY6" fmla="*/ 300038 h 876300"/>
              <a:gd name="connsiteX7" fmla="*/ 304800 w 404813"/>
              <a:gd name="connsiteY7" fmla="*/ 376238 h 876300"/>
              <a:gd name="connsiteX8" fmla="*/ 385763 w 404813"/>
              <a:gd name="connsiteY8" fmla="*/ 395288 h 876300"/>
              <a:gd name="connsiteX9" fmla="*/ 400050 w 404813"/>
              <a:gd name="connsiteY9" fmla="*/ 495300 h 876300"/>
              <a:gd name="connsiteX10" fmla="*/ 295275 w 404813"/>
              <a:gd name="connsiteY10" fmla="*/ 490538 h 876300"/>
              <a:gd name="connsiteX11" fmla="*/ 304800 w 404813"/>
              <a:gd name="connsiteY11" fmla="*/ 566738 h 876300"/>
              <a:gd name="connsiteX12" fmla="*/ 385763 w 404813"/>
              <a:gd name="connsiteY12" fmla="*/ 595313 h 876300"/>
              <a:gd name="connsiteX13" fmla="*/ 338138 w 404813"/>
              <a:gd name="connsiteY13" fmla="*/ 681038 h 876300"/>
              <a:gd name="connsiteX14" fmla="*/ 228600 w 404813"/>
              <a:gd name="connsiteY14" fmla="*/ 619125 h 876300"/>
              <a:gd name="connsiteX15" fmla="*/ 185738 w 404813"/>
              <a:gd name="connsiteY15" fmla="*/ 704850 h 876300"/>
              <a:gd name="connsiteX16" fmla="*/ 252413 w 404813"/>
              <a:gd name="connsiteY16" fmla="*/ 757238 h 876300"/>
              <a:gd name="connsiteX17" fmla="*/ 157163 w 404813"/>
              <a:gd name="connsiteY17" fmla="*/ 847725 h 876300"/>
              <a:gd name="connsiteX18" fmla="*/ 109538 w 404813"/>
              <a:gd name="connsiteY18" fmla="*/ 766763 h 876300"/>
              <a:gd name="connsiteX19" fmla="*/ 0 w 404813"/>
              <a:gd name="connsiteY19" fmla="*/ 814388 h 876300"/>
              <a:gd name="connsiteX20" fmla="*/ 57150 w 404813"/>
              <a:gd name="connsiteY20" fmla="*/ 876300 h 876300"/>
              <a:gd name="connsiteX0" fmla="*/ 404813 w 404813"/>
              <a:gd name="connsiteY0" fmla="*/ 0 h 847725"/>
              <a:gd name="connsiteX1" fmla="*/ 400050 w 404813"/>
              <a:gd name="connsiteY1" fmla="*/ 76200 h 847725"/>
              <a:gd name="connsiteX2" fmla="*/ 304800 w 404813"/>
              <a:gd name="connsiteY2" fmla="*/ 76200 h 847725"/>
              <a:gd name="connsiteX3" fmla="*/ 314325 w 404813"/>
              <a:gd name="connsiteY3" fmla="*/ 157163 h 847725"/>
              <a:gd name="connsiteX4" fmla="*/ 395288 w 404813"/>
              <a:gd name="connsiteY4" fmla="*/ 161925 h 847725"/>
              <a:gd name="connsiteX5" fmla="*/ 404813 w 404813"/>
              <a:gd name="connsiteY5" fmla="*/ 300038 h 847725"/>
              <a:gd name="connsiteX6" fmla="*/ 309563 w 404813"/>
              <a:gd name="connsiteY6" fmla="*/ 300038 h 847725"/>
              <a:gd name="connsiteX7" fmla="*/ 304800 w 404813"/>
              <a:gd name="connsiteY7" fmla="*/ 376238 h 847725"/>
              <a:gd name="connsiteX8" fmla="*/ 385763 w 404813"/>
              <a:gd name="connsiteY8" fmla="*/ 395288 h 847725"/>
              <a:gd name="connsiteX9" fmla="*/ 400050 w 404813"/>
              <a:gd name="connsiteY9" fmla="*/ 495300 h 847725"/>
              <a:gd name="connsiteX10" fmla="*/ 295275 w 404813"/>
              <a:gd name="connsiteY10" fmla="*/ 490538 h 847725"/>
              <a:gd name="connsiteX11" fmla="*/ 304800 w 404813"/>
              <a:gd name="connsiteY11" fmla="*/ 566738 h 847725"/>
              <a:gd name="connsiteX12" fmla="*/ 385763 w 404813"/>
              <a:gd name="connsiteY12" fmla="*/ 595313 h 847725"/>
              <a:gd name="connsiteX13" fmla="*/ 338138 w 404813"/>
              <a:gd name="connsiteY13" fmla="*/ 681038 h 847725"/>
              <a:gd name="connsiteX14" fmla="*/ 228600 w 404813"/>
              <a:gd name="connsiteY14" fmla="*/ 619125 h 847725"/>
              <a:gd name="connsiteX15" fmla="*/ 185738 w 404813"/>
              <a:gd name="connsiteY15" fmla="*/ 704850 h 847725"/>
              <a:gd name="connsiteX16" fmla="*/ 252413 w 404813"/>
              <a:gd name="connsiteY16" fmla="*/ 757238 h 847725"/>
              <a:gd name="connsiteX17" fmla="*/ 157163 w 404813"/>
              <a:gd name="connsiteY17" fmla="*/ 847725 h 847725"/>
              <a:gd name="connsiteX18" fmla="*/ 109538 w 404813"/>
              <a:gd name="connsiteY18" fmla="*/ 766763 h 847725"/>
              <a:gd name="connsiteX19" fmla="*/ 0 w 404813"/>
              <a:gd name="connsiteY19" fmla="*/ 814388 h 847725"/>
              <a:gd name="connsiteX0" fmla="*/ 295275 w 295275"/>
              <a:gd name="connsiteY0" fmla="*/ 0 h 847725"/>
              <a:gd name="connsiteX1" fmla="*/ 290512 w 295275"/>
              <a:gd name="connsiteY1" fmla="*/ 76200 h 847725"/>
              <a:gd name="connsiteX2" fmla="*/ 195262 w 295275"/>
              <a:gd name="connsiteY2" fmla="*/ 76200 h 847725"/>
              <a:gd name="connsiteX3" fmla="*/ 204787 w 295275"/>
              <a:gd name="connsiteY3" fmla="*/ 157163 h 847725"/>
              <a:gd name="connsiteX4" fmla="*/ 285750 w 295275"/>
              <a:gd name="connsiteY4" fmla="*/ 161925 h 847725"/>
              <a:gd name="connsiteX5" fmla="*/ 295275 w 295275"/>
              <a:gd name="connsiteY5" fmla="*/ 300038 h 847725"/>
              <a:gd name="connsiteX6" fmla="*/ 200025 w 295275"/>
              <a:gd name="connsiteY6" fmla="*/ 300038 h 847725"/>
              <a:gd name="connsiteX7" fmla="*/ 195262 w 295275"/>
              <a:gd name="connsiteY7" fmla="*/ 376238 h 847725"/>
              <a:gd name="connsiteX8" fmla="*/ 276225 w 295275"/>
              <a:gd name="connsiteY8" fmla="*/ 395288 h 847725"/>
              <a:gd name="connsiteX9" fmla="*/ 290512 w 295275"/>
              <a:gd name="connsiteY9" fmla="*/ 495300 h 847725"/>
              <a:gd name="connsiteX10" fmla="*/ 185737 w 295275"/>
              <a:gd name="connsiteY10" fmla="*/ 490538 h 847725"/>
              <a:gd name="connsiteX11" fmla="*/ 195262 w 295275"/>
              <a:gd name="connsiteY11" fmla="*/ 566738 h 847725"/>
              <a:gd name="connsiteX12" fmla="*/ 276225 w 295275"/>
              <a:gd name="connsiteY12" fmla="*/ 595313 h 847725"/>
              <a:gd name="connsiteX13" fmla="*/ 228600 w 295275"/>
              <a:gd name="connsiteY13" fmla="*/ 681038 h 847725"/>
              <a:gd name="connsiteX14" fmla="*/ 119062 w 295275"/>
              <a:gd name="connsiteY14" fmla="*/ 619125 h 847725"/>
              <a:gd name="connsiteX15" fmla="*/ 76200 w 295275"/>
              <a:gd name="connsiteY15" fmla="*/ 704850 h 847725"/>
              <a:gd name="connsiteX16" fmla="*/ 142875 w 295275"/>
              <a:gd name="connsiteY16" fmla="*/ 757238 h 847725"/>
              <a:gd name="connsiteX17" fmla="*/ 47625 w 295275"/>
              <a:gd name="connsiteY17" fmla="*/ 847725 h 847725"/>
              <a:gd name="connsiteX18" fmla="*/ 0 w 295275"/>
              <a:gd name="connsiteY18" fmla="*/ 766763 h 847725"/>
              <a:gd name="connsiteX0" fmla="*/ 247650 w 247650"/>
              <a:gd name="connsiteY0" fmla="*/ 0 h 847725"/>
              <a:gd name="connsiteX1" fmla="*/ 242887 w 247650"/>
              <a:gd name="connsiteY1" fmla="*/ 76200 h 847725"/>
              <a:gd name="connsiteX2" fmla="*/ 147637 w 247650"/>
              <a:gd name="connsiteY2" fmla="*/ 76200 h 847725"/>
              <a:gd name="connsiteX3" fmla="*/ 157162 w 247650"/>
              <a:gd name="connsiteY3" fmla="*/ 157163 h 847725"/>
              <a:gd name="connsiteX4" fmla="*/ 238125 w 247650"/>
              <a:gd name="connsiteY4" fmla="*/ 161925 h 847725"/>
              <a:gd name="connsiteX5" fmla="*/ 247650 w 247650"/>
              <a:gd name="connsiteY5" fmla="*/ 300038 h 847725"/>
              <a:gd name="connsiteX6" fmla="*/ 152400 w 247650"/>
              <a:gd name="connsiteY6" fmla="*/ 300038 h 847725"/>
              <a:gd name="connsiteX7" fmla="*/ 147637 w 247650"/>
              <a:gd name="connsiteY7" fmla="*/ 376238 h 847725"/>
              <a:gd name="connsiteX8" fmla="*/ 228600 w 247650"/>
              <a:gd name="connsiteY8" fmla="*/ 395288 h 847725"/>
              <a:gd name="connsiteX9" fmla="*/ 242887 w 247650"/>
              <a:gd name="connsiteY9" fmla="*/ 495300 h 847725"/>
              <a:gd name="connsiteX10" fmla="*/ 138112 w 247650"/>
              <a:gd name="connsiteY10" fmla="*/ 490538 h 847725"/>
              <a:gd name="connsiteX11" fmla="*/ 147637 w 247650"/>
              <a:gd name="connsiteY11" fmla="*/ 566738 h 847725"/>
              <a:gd name="connsiteX12" fmla="*/ 228600 w 247650"/>
              <a:gd name="connsiteY12" fmla="*/ 595313 h 847725"/>
              <a:gd name="connsiteX13" fmla="*/ 180975 w 247650"/>
              <a:gd name="connsiteY13" fmla="*/ 681038 h 847725"/>
              <a:gd name="connsiteX14" fmla="*/ 71437 w 247650"/>
              <a:gd name="connsiteY14" fmla="*/ 619125 h 847725"/>
              <a:gd name="connsiteX15" fmla="*/ 28575 w 247650"/>
              <a:gd name="connsiteY15" fmla="*/ 704850 h 847725"/>
              <a:gd name="connsiteX16" fmla="*/ 95250 w 247650"/>
              <a:gd name="connsiteY16" fmla="*/ 757238 h 847725"/>
              <a:gd name="connsiteX17" fmla="*/ 0 w 247650"/>
              <a:gd name="connsiteY17" fmla="*/ 847725 h 847725"/>
              <a:gd name="connsiteX0" fmla="*/ 242887 w 247650"/>
              <a:gd name="connsiteY0" fmla="*/ 0 h 771525"/>
              <a:gd name="connsiteX1" fmla="*/ 147637 w 247650"/>
              <a:gd name="connsiteY1" fmla="*/ 0 h 771525"/>
              <a:gd name="connsiteX2" fmla="*/ 157162 w 247650"/>
              <a:gd name="connsiteY2" fmla="*/ 80963 h 771525"/>
              <a:gd name="connsiteX3" fmla="*/ 238125 w 247650"/>
              <a:gd name="connsiteY3" fmla="*/ 85725 h 771525"/>
              <a:gd name="connsiteX4" fmla="*/ 247650 w 247650"/>
              <a:gd name="connsiteY4" fmla="*/ 223838 h 771525"/>
              <a:gd name="connsiteX5" fmla="*/ 152400 w 247650"/>
              <a:gd name="connsiteY5" fmla="*/ 223838 h 771525"/>
              <a:gd name="connsiteX6" fmla="*/ 147637 w 247650"/>
              <a:gd name="connsiteY6" fmla="*/ 300038 h 771525"/>
              <a:gd name="connsiteX7" fmla="*/ 228600 w 247650"/>
              <a:gd name="connsiteY7" fmla="*/ 319088 h 771525"/>
              <a:gd name="connsiteX8" fmla="*/ 242887 w 247650"/>
              <a:gd name="connsiteY8" fmla="*/ 419100 h 771525"/>
              <a:gd name="connsiteX9" fmla="*/ 138112 w 247650"/>
              <a:gd name="connsiteY9" fmla="*/ 414338 h 771525"/>
              <a:gd name="connsiteX10" fmla="*/ 147637 w 247650"/>
              <a:gd name="connsiteY10" fmla="*/ 490538 h 771525"/>
              <a:gd name="connsiteX11" fmla="*/ 228600 w 247650"/>
              <a:gd name="connsiteY11" fmla="*/ 519113 h 771525"/>
              <a:gd name="connsiteX12" fmla="*/ 180975 w 247650"/>
              <a:gd name="connsiteY12" fmla="*/ 604838 h 771525"/>
              <a:gd name="connsiteX13" fmla="*/ 71437 w 247650"/>
              <a:gd name="connsiteY13" fmla="*/ 542925 h 771525"/>
              <a:gd name="connsiteX14" fmla="*/ 28575 w 247650"/>
              <a:gd name="connsiteY14" fmla="*/ 628650 h 771525"/>
              <a:gd name="connsiteX15" fmla="*/ 95250 w 247650"/>
              <a:gd name="connsiteY15" fmla="*/ 681038 h 771525"/>
              <a:gd name="connsiteX16" fmla="*/ 0 w 247650"/>
              <a:gd name="connsiteY16" fmla="*/ 771525 h 771525"/>
              <a:gd name="connsiteX0" fmla="*/ 147637 w 247650"/>
              <a:gd name="connsiteY0" fmla="*/ 0 h 771525"/>
              <a:gd name="connsiteX1" fmla="*/ 157162 w 247650"/>
              <a:gd name="connsiteY1" fmla="*/ 80963 h 771525"/>
              <a:gd name="connsiteX2" fmla="*/ 238125 w 247650"/>
              <a:gd name="connsiteY2" fmla="*/ 85725 h 771525"/>
              <a:gd name="connsiteX3" fmla="*/ 247650 w 247650"/>
              <a:gd name="connsiteY3" fmla="*/ 223838 h 771525"/>
              <a:gd name="connsiteX4" fmla="*/ 152400 w 247650"/>
              <a:gd name="connsiteY4" fmla="*/ 223838 h 771525"/>
              <a:gd name="connsiteX5" fmla="*/ 147637 w 247650"/>
              <a:gd name="connsiteY5" fmla="*/ 300038 h 771525"/>
              <a:gd name="connsiteX6" fmla="*/ 228600 w 247650"/>
              <a:gd name="connsiteY6" fmla="*/ 319088 h 771525"/>
              <a:gd name="connsiteX7" fmla="*/ 242887 w 247650"/>
              <a:gd name="connsiteY7" fmla="*/ 419100 h 771525"/>
              <a:gd name="connsiteX8" fmla="*/ 138112 w 247650"/>
              <a:gd name="connsiteY8" fmla="*/ 414338 h 771525"/>
              <a:gd name="connsiteX9" fmla="*/ 147637 w 247650"/>
              <a:gd name="connsiteY9" fmla="*/ 490538 h 771525"/>
              <a:gd name="connsiteX10" fmla="*/ 228600 w 247650"/>
              <a:gd name="connsiteY10" fmla="*/ 519113 h 771525"/>
              <a:gd name="connsiteX11" fmla="*/ 180975 w 247650"/>
              <a:gd name="connsiteY11" fmla="*/ 604838 h 771525"/>
              <a:gd name="connsiteX12" fmla="*/ 71437 w 247650"/>
              <a:gd name="connsiteY12" fmla="*/ 542925 h 771525"/>
              <a:gd name="connsiteX13" fmla="*/ 28575 w 247650"/>
              <a:gd name="connsiteY13" fmla="*/ 628650 h 771525"/>
              <a:gd name="connsiteX14" fmla="*/ 95250 w 247650"/>
              <a:gd name="connsiteY14" fmla="*/ 681038 h 771525"/>
              <a:gd name="connsiteX15" fmla="*/ 0 w 247650"/>
              <a:gd name="connsiteY15" fmla="*/ 771525 h 771525"/>
              <a:gd name="connsiteX0" fmla="*/ 157162 w 247650"/>
              <a:gd name="connsiteY0" fmla="*/ 0 h 690562"/>
              <a:gd name="connsiteX1" fmla="*/ 238125 w 247650"/>
              <a:gd name="connsiteY1" fmla="*/ 4762 h 690562"/>
              <a:gd name="connsiteX2" fmla="*/ 247650 w 247650"/>
              <a:gd name="connsiteY2" fmla="*/ 142875 h 690562"/>
              <a:gd name="connsiteX3" fmla="*/ 152400 w 247650"/>
              <a:gd name="connsiteY3" fmla="*/ 142875 h 690562"/>
              <a:gd name="connsiteX4" fmla="*/ 147637 w 247650"/>
              <a:gd name="connsiteY4" fmla="*/ 219075 h 690562"/>
              <a:gd name="connsiteX5" fmla="*/ 228600 w 247650"/>
              <a:gd name="connsiteY5" fmla="*/ 238125 h 690562"/>
              <a:gd name="connsiteX6" fmla="*/ 242887 w 247650"/>
              <a:gd name="connsiteY6" fmla="*/ 338137 h 690562"/>
              <a:gd name="connsiteX7" fmla="*/ 138112 w 247650"/>
              <a:gd name="connsiteY7" fmla="*/ 333375 h 690562"/>
              <a:gd name="connsiteX8" fmla="*/ 147637 w 247650"/>
              <a:gd name="connsiteY8" fmla="*/ 409575 h 690562"/>
              <a:gd name="connsiteX9" fmla="*/ 228600 w 247650"/>
              <a:gd name="connsiteY9" fmla="*/ 438150 h 690562"/>
              <a:gd name="connsiteX10" fmla="*/ 180975 w 247650"/>
              <a:gd name="connsiteY10" fmla="*/ 523875 h 690562"/>
              <a:gd name="connsiteX11" fmla="*/ 71437 w 247650"/>
              <a:gd name="connsiteY11" fmla="*/ 461962 h 690562"/>
              <a:gd name="connsiteX12" fmla="*/ 28575 w 247650"/>
              <a:gd name="connsiteY12" fmla="*/ 547687 h 690562"/>
              <a:gd name="connsiteX13" fmla="*/ 95250 w 247650"/>
              <a:gd name="connsiteY13" fmla="*/ 600075 h 690562"/>
              <a:gd name="connsiteX14" fmla="*/ 0 w 247650"/>
              <a:gd name="connsiteY14" fmla="*/ 690562 h 690562"/>
              <a:gd name="connsiteX0" fmla="*/ 238125 w 247650"/>
              <a:gd name="connsiteY0" fmla="*/ 0 h 685800"/>
              <a:gd name="connsiteX1" fmla="*/ 247650 w 247650"/>
              <a:gd name="connsiteY1" fmla="*/ 138113 h 685800"/>
              <a:gd name="connsiteX2" fmla="*/ 152400 w 247650"/>
              <a:gd name="connsiteY2" fmla="*/ 138113 h 685800"/>
              <a:gd name="connsiteX3" fmla="*/ 147637 w 247650"/>
              <a:gd name="connsiteY3" fmla="*/ 214313 h 685800"/>
              <a:gd name="connsiteX4" fmla="*/ 228600 w 247650"/>
              <a:gd name="connsiteY4" fmla="*/ 233363 h 685800"/>
              <a:gd name="connsiteX5" fmla="*/ 242887 w 247650"/>
              <a:gd name="connsiteY5" fmla="*/ 333375 h 685800"/>
              <a:gd name="connsiteX6" fmla="*/ 138112 w 247650"/>
              <a:gd name="connsiteY6" fmla="*/ 328613 h 685800"/>
              <a:gd name="connsiteX7" fmla="*/ 147637 w 247650"/>
              <a:gd name="connsiteY7" fmla="*/ 404813 h 685800"/>
              <a:gd name="connsiteX8" fmla="*/ 228600 w 247650"/>
              <a:gd name="connsiteY8" fmla="*/ 433388 h 685800"/>
              <a:gd name="connsiteX9" fmla="*/ 180975 w 247650"/>
              <a:gd name="connsiteY9" fmla="*/ 519113 h 685800"/>
              <a:gd name="connsiteX10" fmla="*/ 71437 w 247650"/>
              <a:gd name="connsiteY10" fmla="*/ 457200 h 685800"/>
              <a:gd name="connsiteX11" fmla="*/ 28575 w 247650"/>
              <a:gd name="connsiteY11" fmla="*/ 542925 h 685800"/>
              <a:gd name="connsiteX12" fmla="*/ 95250 w 247650"/>
              <a:gd name="connsiteY12" fmla="*/ 595313 h 685800"/>
              <a:gd name="connsiteX13" fmla="*/ 0 w 247650"/>
              <a:gd name="connsiteY13" fmla="*/ 685800 h 685800"/>
              <a:gd name="connsiteX0" fmla="*/ 247650 w 247650"/>
              <a:gd name="connsiteY0" fmla="*/ 0 h 547687"/>
              <a:gd name="connsiteX1" fmla="*/ 152400 w 247650"/>
              <a:gd name="connsiteY1" fmla="*/ 0 h 547687"/>
              <a:gd name="connsiteX2" fmla="*/ 147637 w 247650"/>
              <a:gd name="connsiteY2" fmla="*/ 76200 h 547687"/>
              <a:gd name="connsiteX3" fmla="*/ 228600 w 247650"/>
              <a:gd name="connsiteY3" fmla="*/ 95250 h 547687"/>
              <a:gd name="connsiteX4" fmla="*/ 242887 w 247650"/>
              <a:gd name="connsiteY4" fmla="*/ 195262 h 547687"/>
              <a:gd name="connsiteX5" fmla="*/ 138112 w 247650"/>
              <a:gd name="connsiteY5" fmla="*/ 190500 h 547687"/>
              <a:gd name="connsiteX6" fmla="*/ 147637 w 247650"/>
              <a:gd name="connsiteY6" fmla="*/ 266700 h 547687"/>
              <a:gd name="connsiteX7" fmla="*/ 228600 w 247650"/>
              <a:gd name="connsiteY7" fmla="*/ 295275 h 547687"/>
              <a:gd name="connsiteX8" fmla="*/ 180975 w 247650"/>
              <a:gd name="connsiteY8" fmla="*/ 381000 h 547687"/>
              <a:gd name="connsiteX9" fmla="*/ 71437 w 247650"/>
              <a:gd name="connsiteY9" fmla="*/ 319087 h 547687"/>
              <a:gd name="connsiteX10" fmla="*/ 28575 w 247650"/>
              <a:gd name="connsiteY10" fmla="*/ 404812 h 547687"/>
              <a:gd name="connsiteX11" fmla="*/ 95250 w 247650"/>
              <a:gd name="connsiteY11" fmla="*/ 457200 h 547687"/>
              <a:gd name="connsiteX12" fmla="*/ 0 w 247650"/>
              <a:gd name="connsiteY12" fmla="*/ 547687 h 54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650" h="547687">
                <a:moveTo>
                  <a:pt x="247650" y="0"/>
                </a:moveTo>
                <a:lnTo>
                  <a:pt x="152400" y="0"/>
                </a:lnTo>
                <a:lnTo>
                  <a:pt x="147637" y="76200"/>
                </a:lnTo>
                <a:lnTo>
                  <a:pt x="228600" y="95250"/>
                </a:lnTo>
                <a:lnTo>
                  <a:pt x="242887" y="195262"/>
                </a:lnTo>
                <a:lnTo>
                  <a:pt x="138112" y="190500"/>
                </a:lnTo>
                <a:lnTo>
                  <a:pt x="147637" y="266700"/>
                </a:lnTo>
                <a:lnTo>
                  <a:pt x="228600" y="295275"/>
                </a:lnTo>
                <a:lnTo>
                  <a:pt x="180975" y="381000"/>
                </a:lnTo>
                <a:lnTo>
                  <a:pt x="71437" y="319087"/>
                </a:lnTo>
                <a:lnTo>
                  <a:pt x="28575" y="404812"/>
                </a:lnTo>
                <a:lnTo>
                  <a:pt x="95250" y="457200"/>
                </a:lnTo>
                <a:lnTo>
                  <a:pt x="0" y="547687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3" name="Group 272"/>
          <p:cNvGrpSpPr/>
          <p:nvPr/>
        </p:nvGrpSpPr>
        <p:grpSpPr>
          <a:xfrm>
            <a:off x="4814405" y="4580914"/>
            <a:ext cx="838738" cy="936518"/>
            <a:chOff x="3807983" y="1676946"/>
            <a:chExt cx="838738" cy="936518"/>
          </a:xfrm>
        </p:grpSpPr>
        <p:grpSp>
          <p:nvGrpSpPr>
            <p:cNvPr id="274" name="Group 273"/>
            <p:cNvGrpSpPr/>
            <p:nvPr/>
          </p:nvGrpSpPr>
          <p:grpSpPr>
            <a:xfrm>
              <a:off x="3807983" y="1676946"/>
              <a:ext cx="685276" cy="936518"/>
              <a:chOff x="4346446" y="1059359"/>
              <a:chExt cx="685276" cy="936518"/>
            </a:xfrm>
          </p:grpSpPr>
          <p:sp>
            <p:nvSpPr>
              <p:cNvPr id="276" name="TextBox 275"/>
              <p:cNvSpPr txBox="1"/>
              <p:nvPr/>
            </p:nvSpPr>
            <p:spPr>
              <a:xfrm>
                <a:off x="4480693" y="1059359"/>
                <a:ext cx="42992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/>
                  <a:t>III</a:t>
                </a:r>
                <a:endParaRPr lang="en-US" sz="2400" b="1" dirty="0"/>
              </a:p>
            </p:txBody>
          </p:sp>
          <p:grpSp>
            <p:nvGrpSpPr>
              <p:cNvPr id="277" name="Group 276"/>
              <p:cNvGrpSpPr/>
              <p:nvPr/>
            </p:nvGrpSpPr>
            <p:grpSpPr>
              <a:xfrm>
                <a:off x="4346446" y="1296892"/>
                <a:ext cx="685276" cy="698985"/>
                <a:chOff x="3946529" y="2221296"/>
                <a:chExt cx="685276" cy="698985"/>
              </a:xfrm>
            </p:grpSpPr>
            <p:sp>
              <p:nvSpPr>
                <p:cNvPr id="278" name="Diamond 277"/>
                <p:cNvSpPr/>
                <p:nvPr/>
              </p:nvSpPr>
              <p:spPr>
                <a:xfrm>
                  <a:off x="3946529" y="2221296"/>
                  <a:ext cx="685276" cy="698985"/>
                </a:xfrm>
                <a:prstGeom prst="diamond">
                  <a:avLst/>
                </a:prstGeom>
                <a:solidFill>
                  <a:srgbClr val="FF0000"/>
                </a:solidFill>
                <a:ln w="19050">
                  <a:solidFill>
                    <a:schemeClr val="tx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279" name="Freeform 278"/>
                <p:cNvSpPr/>
                <p:nvPr/>
              </p:nvSpPr>
              <p:spPr>
                <a:xfrm>
                  <a:off x="4103370" y="2377440"/>
                  <a:ext cx="354330" cy="342900"/>
                </a:xfrm>
                <a:custGeom>
                  <a:avLst/>
                  <a:gdLst>
                    <a:gd name="connsiteX0" fmla="*/ 0 w 354330"/>
                    <a:gd name="connsiteY0" fmla="*/ 342900 h 342900"/>
                    <a:gd name="connsiteX1" fmla="*/ 354330 w 354330"/>
                    <a:gd name="connsiteY1" fmla="*/ 0 h 342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4330" h="342900">
                      <a:moveTo>
                        <a:pt x="0" y="342900"/>
                      </a:moveTo>
                      <a:lnTo>
                        <a:pt x="354330" y="0"/>
                      </a:ln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Freeform 279"/>
                <p:cNvSpPr/>
                <p:nvPr/>
              </p:nvSpPr>
              <p:spPr>
                <a:xfrm rot="16200000">
                  <a:off x="4109102" y="2393143"/>
                  <a:ext cx="354330" cy="342900"/>
                </a:xfrm>
                <a:custGeom>
                  <a:avLst/>
                  <a:gdLst>
                    <a:gd name="connsiteX0" fmla="*/ 0 w 354330"/>
                    <a:gd name="connsiteY0" fmla="*/ 342900 h 342900"/>
                    <a:gd name="connsiteX1" fmla="*/ 354330 w 354330"/>
                    <a:gd name="connsiteY1" fmla="*/ 0 h 342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4330" h="342900">
                      <a:moveTo>
                        <a:pt x="0" y="342900"/>
                      </a:moveTo>
                      <a:lnTo>
                        <a:pt x="354330" y="0"/>
                      </a:ln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5" name="TextBox 274"/>
            <p:cNvSpPr txBox="1"/>
            <p:nvPr/>
          </p:nvSpPr>
          <p:spPr>
            <a:xfrm>
              <a:off x="4461990" y="2076531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48" name="Group 247"/>
          <p:cNvGrpSpPr>
            <a:grpSpLocks noChangeAspect="1"/>
          </p:cNvGrpSpPr>
          <p:nvPr/>
        </p:nvGrpSpPr>
        <p:grpSpPr>
          <a:xfrm>
            <a:off x="2085004" y="5108829"/>
            <a:ext cx="2251862" cy="1658949"/>
            <a:chOff x="2476507" y="3796932"/>
            <a:chExt cx="3753102" cy="2764921"/>
          </a:xfrm>
        </p:grpSpPr>
        <p:sp>
          <p:nvSpPr>
            <p:cNvPr id="253" name="Oval 252"/>
            <p:cNvSpPr/>
            <p:nvPr/>
          </p:nvSpPr>
          <p:spPr>
            <a:xfrm rot="16200000">
              <a:off x="3412441" y="5489633"/>
              <a:ext cx="398797" cy="394008"/>
            </a:xfrm>
            <a:custGeom>
              <a:avLst/>
              <a:gdLst>
                <a:gd name="connsiteX0" fmla="*/ 0 w 229463"/>
                <a:gd name="connsiteY0" fmla="*/ 118197 h 236394"/>
                <a:gd name="connsiteX1" fmla="*/ 114732 w 229463"/>
                <a:gd name="connsiteY1" fmla="*/ 0 h 236394"/>
                <a:gd name="connsiteX2" fmla="*/ 229464 w 229463"/>
                <a:gd name="connsiteY2" fmla="*/ 118197 h 236394"/>
                <a:gd name="connsiteX3" fmla="*/ 114732 w 229463"/>
                <a:gd name="connsiteY3" fmla="*/ 236394 h 236394"/>
                <a:gd name="connsiteX4" fmla="*/ 0 w 229463"/>
                <a:gd name="connsiteY4" fmla="*/ 118197 h 236394"/>
                <a:gd name="connsiteX0" fmla="*/ 0 w 231381"/>
                <a:gd name="connsiteY0" fmla="*/ 118197 h 238346"/>
                <a:gd name="connsiteX1" fmla="*/ 114732 w 231381"/>
                <a:gd name="connsiteY1" fmla="*/ 0 h 238346"/>
                <a:gd name="connsiteX2" fmla="*/ 229464 w 231381"/>
                <a:gd name="connsiteY2" fmla="*/ 118197 h 238346"/>
                <a:gd name="connsiteX3" fmla="*/ 170763 w 231381"/>
                <a:gd name="connsiteY3" fmla="*/ 186642 h 238346"/>
                <a:gd name="connsiteX4" fmla="*/ 114732 w 231381"/>
                <a:gd name="connsiteY4" fmla="*/ 236394 h 238346"/>
                <a:gd name="connsiteX5" fmla="*/ 0 w 231381"/>
                <a:gd name="connsiteY5" fmla="*/ 118197 h 238346"/>
                <a:gd name="connsiteX0" fmla="*/ 7897 w 239278"/>
                <a:gd name="connsiteY0" fmla="*/ 118197 h 236405"/>
                <a:gd name="connsiteX1" fmla="*/ 122629 w 239278"/>
                <a:gd name="connsiteY1" fmla="*/ 0 h 236405"/>
                <a:gd name="connsiteX2" fmla="*/ 237361 w 239278"/>
                <a:gd name="connsiteY2" fmla="*/ 118197 h 236405"/>
                <a:gd name="connsiteX3" fmla="*/ 178660 w 239278"/>
                <a:gd name="connsiteY3" fmla="*/ 186642 h 236405"/>
                <a:gd name="connsiteX4" fmla="*/ 122629 w 239278"/>
                <a:gd name="connsiteY4" fmla="*/ 236394 h 236405"/>
                <a:gd name="connsiteX5" fmla="*/ 22450 w 239278"/>
                <a:gd name="connsiteY5" fmla="*/ 190452 h 236405"/>
                <a:gd name="connsiteX6" fmla="*/ 7897 w 239278"/>
                <a:gd name="connsiteY6" fmla="*/ 118197 h 23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278" h="236405">
                  <a:moveTo>
                    <a:pt x="7897" y="118197"/>
                  </a:moveTo>
                  <a:cubicBezTo>
                    <a:pt x="24593" y="86455"/>
                    <a:pt x="59264" y="0"/>
                    <a:pt x="122629" y="0"/>
                  </a:cubicBezTo>
                  <a:cubicBezTo>
                    <a:pt x="185994" y="0"/>
                    <a:pt x="224848" y="83916"/>
                    <a:pt x="237361" y="118197"/>
                  </a:cubicBezTo>
                  <a:cubicBezTo>
                    <a:pt x="249874" y="152478"/>
                    <a:pt x="197782" y="166942"/>
                    <a:pt x="178660" y="186642"/>
                  </a:cubicBezTo>
                  <a:cubicBezTo>
                    <a:pt x="159538" y="206342"/>
                    <a:pt x="148664" y="235759"/>
                    <a:pt x="122629" y="236394"/>
                  </a:cubicBezTo>
                  <a:cubicBezTo>
                    <a:pt x="96594" y="237029"/>
                    <a:pt x="41572" y="210152"/>
                    <a:pt x="22450" y="190452"/>
                  </a:cubicBezTo>
                  <a:cubicBezTo>
                    <a:pt x="3328" y="170752"/>
                    <a:pt x="-8799" y="149939"/>
                    <a:pt x="7897" y="118197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Freeform 253"/>
            <p:cNvSpPr/>
            <p:nvPr/>
          </p:nvSpPr>
          <p:spPr>
            <a:xfrm rot="20767822">
              <a:off x="3247821" y="5313094"/>
              <a:ext cx="581520" cy="723879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  <a:gd name="connsiteX0" fmla="*/ 0 w 167706"/>
                <a:gd name="connsiteY0" fmla="*/ 0 h 208760"/>
                <a:gd name="connsiteX1" fmla="*/ 167706 w 167706"/>
                <a:gd name="connsiteY1" fmla="*/ 208760 h 2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7706" h="208760">
                  <a:moveTo>
                    <a:pt x="0" y="0"/>
                  </a:moveTo>
                  <a:lnTo>
                    <a:pt x="167706" y="20876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Freeform 254"/>
            <p:cNvSpPr/>
            <p:nvPr/>
          </p:nvSpPr>
          <p:spPr>
            <a:xfrm rot="20767822">
              <a:off x="2476507" y="4816473"/>
              <a:ext cx="925474" cy="216422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163902">
                  <a:moveTo>
                    <a:pt x="0" y="0"/>
                  </a:moveTo>
                  <a:lnTo>
                    <a:pt x="155276" y="16390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Freeform 255"/>
            <p:cNvSpPr/>
            <p:nvPr/>
          </p:nvSpPr>
          <p:spPr>
            <a:xfrm rot="20767822">
              <a:off x="3009618" y="3796932"/>
              <a:ext cx="1250800" cy="1439770"/>
            </a:xfrm>
            <a:custGeom>
              <a:avLst/>
              <a:gdLst>
                <a:gd name="connsiteX0" fmla="*/ 0 w 155276"/>
                <a:gd name="connsiteY0" fmla="*/ 0 h 163902"/>
                <a:gd name="connsiteX1" fmla="*/ 155276 w 155276"/>
                <a:gd name="connsiteY1" fmla="*/ 163902 h 163902"/>
                <a:gd name="connsiteX0" fmla="*/ 0 w 171900"/>
                <a:gd name="connsiteY0" fmla="*/ 0 h 101368"/>
                <a:gd name="connsiteX1" fmla="*/ 171900 w 171900"/>
                <a:gd name="connsiteY1" fmla="*/ 101368 h 101368"/>
                <a:gd name="connsiteX0" fmla="*/ 0 w 119256"/>
                <a:gd name="connsiteY0" fmla="*/ 724064 h 724064"/>
                <a:gd name="connsiteX1" fmla="*/ 119256 w 119256"/>
                <a:gd name="connsiteY1" fmla="*/ 0 h 724064"/>
                <a:gd name="connsiteX0" fmla="*/ 0 w 145139"/>
                <a:gd name="connsiteY0" fmla="*/ 866746 h 866746"/>
                <a:gd name="connsiteX1" fmla="*/ 145139 w 145139"/>
                <a:gd name="connsiteY1" fmla="*/ 0 h 866746"/>
                <a:gd name="connsiteX0" fmla="*/ 0 w 112771"/>
                <a:gd name="connsiteY0" fmla="*/ 652120 h 652120"/>
                <a:gd name="connsiteX1" fmla="*/ 112771 w 112771"/>
                <a:gd name="connsiteY1" fmla="*/ 0 h 652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2771" h="652120">
                  <a:moveTo>
                    <a:pt x="0" y="652120"/>
                  </a:moveTo>
                  <a:cubicBezTo>
                    <a:pt x="39752" y="410765"/>
                    <a:pt x="73019" y="241355"/>
                    <a:pt x="11277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Oval 256"/>
            <p:cNvSpPr/>
            <p:nvPr/>
          </p:nvSpPr>
          <p:spPr>
            <a:xfrm>
              <a:off x="2722455" y="5414349"/>
              <a:ext cx="516261" cy="326279"/>
            </a:xfrm>
            <a:custGeom>
              <a:avLst/>
              <a:gdLst>
                <a:gd name="connsiteX0" fmla="*/ 0 w 304746"/>
                <a:gd name="connsiteY0" fmla="*/ 106547 h 213093"/>
                <a:gd name="connsiteX1" fmla="*/ 152373 w 304746"/>
                <a:gd name="connsiteY1" fmla="*/ 0 h 213093"/>
                <a:gd name="connsiteX2" fmla="*/ 304746 w 304746"/>
                <a:gd name="connsiteY2" fmla="*/ 106547 h 213093"/>
                <a:gd name="connsiteX3" fmla="*/ 152373 w 304746"/>
                <a:gd name="connsiteY3" fmla="*/ 213094 h 213093"/>
                <a:gd name="connsiteX4" fmla="*/ 0 w 304746"/>
                <a:gd name="connsiteY4" fmla="*/ 106547 h 213093"/>
                <a:gd name="connsiteX0" fmla="*/ 4 w 304750"/>
                <a:gd name="connsiteY0" fmla="*/ 79877 h 186424"/>
                <a:gd name="connsiteX1" fmla="*/ 148567 w 304750"/>
                <a:gd name="connsiteY1" fmla="*/ 0 h 186424"/>
                <a:gd name="connsiteX2" fmla="*/ 304750 w 304750"/>
                <a:gd name="connsiteY2" fmla="*/ 79877 h 186424"/>
                <a:gd name="connsiteX3" fmla="*/ 152377 w 304750"/>
                <a:gd name="connsiteY3" fmla="*/ 186424 h 186424"/>
                <a:gd name="connsiteX4" fmla="*/ 4 w 304750"/>
                <a:gd name="connsiteY4" fmla="*/ 79877 h 186424"/>
                <a:gd name="connsiteX0" fmla="*/ 3 w 309738"/>
                <a:gd name="connsiteY0" fmla="*/ 89548 h 196095"/>
                <a:gd name="connsiteX1" fmla="*/ 148566 w 309738"/>
                <a:gd name="connsiteY1" fmla="*/ 9671 h 196095"/>
                <a:gd name="connsiteX2" fmla="*/ 262959 w 309738"/>
                <a:gd name="connsiteY2" fmla="*/ 10235 h 196095"/>
                <a:gd name="connsiteX3" fmla="*/ 304749 w 309738"/>
                <a:gd name="connsiteY3" fmla="*/ 89548 h 196095"/>
                <a:gd name="connsiteX4" fmla="*/ 152376 w 309738"/>
                <a:gd name="connsiteY4" fmla="*/ 196095 h 196095"/>
                <a:gd name="connsiteX5" fmla="*/ 3 w 309738"/>
                <a:gd name="connsiteY5" fmla="*/ 89548 h 196095"/>
                <a:gd name="connsiteX0" fmla="*/ 1429 w 311164"/>
                <a:gd name="connsiteY0" fmla="*/ 88415 h 194962"/>
                <a:gd name="connsiteX1" fmla="*/ 81504 w 311164"/>
                <a:gd name="connsiteY1" fmla="*/ 5293 h 194962"/>
                <a:gd name="connsiteX2" fmla="*/ 149992 w 311164"/>
                <a:gd name="connsiteY2" fmla="*/ 8538 h 194962"/>
                <a:gd name="connsiteX3" fmla="*/ 264385 w 311164"/>
                <a:gd name="connsiteY3" fmla="*/ 9102 h 194962"/>
                <a:gd name="connsiteX4" fmla="*/ 306175 w 311164"/>
                <a:gd name="connsiteY4" fmla="*/ 88415 h 194962"/>
                <a:gd name="connsiteX5" fmla="*/ 153802 w 311164"/>
                <a:gd name="connsiteY5" fmla="*/ 194962 h 194962"/>
                <a:gd name="connsiteX6" fmla="*/ 1429 w 311164"/>
                <a:gd name="connsiteY6" fmla="*/ 88415 h 194962"/>
                <a:gd name="connsiteX0" fmla="*/ 22 w 309757"/>
                <a:gd name="connsiteY0" fmla="*/ 88415 h 195767"/>
                <a:gd name="connsiteX1" fmla="*/ 80097 w 309757"/>
                <a:gd name="connsiteY1" fmla="*/ 5293 h 195767"/>
                <a:gd name="connsiteX2" fmla="*/ 148585 w 309757"/>
                <a:gd name="connsiteY2" fmla="*/ 8538 h 195767"/>
                <a:gd name="connsiteX3" fmla="*/ 262978 w 309757"/>
                <a:gd name="connsiteY3" fmla="*/ 9102 h 195767"/>
                <a:gd name="connsiteX4" fmla="*/ 304768 w 309757"/>
                <a:gd name="connsiteY4" fmla="*/ 88415 h 195767"/>
                <a:gd name="connsiteX5" fmla="*/ 152395 w 309757"/>
                <a:gd name="connsiteY5" fmla="*/ 194962 h 195767"/>
                <a:gd name="connsiteX6" fmla="*/ 87717 w 309757"/>
                <a:gd name="connsiteY6" fmla="*/ 134832 h 195767"/>
                <a:gd name="connsiteX7" fmla="*/ 22 w 309757"/>
                <a:gd name="connsiteY7" fmla="*/ 88415 h 19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757" h="195767">
                  <a:moveTo>
                    <a:pt x="22" y="88415"/>
                  </a:moveTo>
                  <a:cubicBezTo>
                    <a:pt x="-1248" y="66825"/>
                    <a:pt x="55337" y="18606"/>
                    <a:pt x="80097" y="5293"/>
                  </a:cubicBezTo>
                  <a:cubicBezTo>
                    <a:pt x="104858" y="-8020"/>
                    <a:pt x="118105" y="7903"/>
                    <a:pt x="148585" y="8538"/>
                  </a:cubicBezTo>
                  <a:cubicBezTo>
                    <a:pt x="179065" y="9173"/>
                    <a:pt x="236948" y="-4211"/>
                    <a:pt x="262978" y="9102"/>
                  </a:cubicBezTo>
                  <a:cubicBezTo>
                    <a:pt x="289008" y="22415"/>
                    <a:pt x="322564" y="61883"/>
                    <a:pt x="304768" y="88415"/>
                  </a:cubicBezTo>
                  <a:cubicBezTo>
                    <a:pt x="286972" y="114947"/>
                    <a:pt x="188570" y="187226"/>
                    <a:pt x="152395" y="194962"/>
                  </a:cubicBezTo>
                  <a:cubicBezTo>
                    <a:pt x="116220" y="202698"/>
                    <a:pt x="113113" y="152590"/>
                    <a:pt x="87717" y="134832"/>
                  </a:cubicBezTo>
                  <a:cubicBezTo>
                    <a:pt x="62322" y="117074"/>
                    <a:pt x="1292" y="110005"/>
                    <a:pt x="22" y="8841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Freeform 257"/>
            <p:cNvSpPr/>
            <p:nvPr/>
          </p:nvSpPr>
          <p:spPr>
            <a:xfrm>
              <a:off x="3899145" y="5872352"/>
              <a:ext cx="1809749" cy="201819"/>
            </a:xfrm>
            <a:custGeom>
              <a:avLst/>
              <a:gdLst>
                <a:gd name="connsiteX0" fmla="*/ 0 w 5091112"/>
                <a:gd name="connsiteY0" fmla="*/ 781050 h 1095375"/>
                <a:gd name="connsiteX1" fmla="*/ 190500 w 5091112"/>
                <a:gd name="connsiteY1" fmla="*/ 852488 h 1095375"/>
                <a:gd name="connsiteX2" fmla="*/ 652462 w 5091112"/>
                <a:gd name="connsiteY2" fmla="*/ 852488 h 1095375"/>
                <a:gd name="connsiteX3" fmla="*/ 1019175 w 5091112"/>
                <a:gd name="connsiteY3" fmla="*/ 742950 h 1095375"/>
                <a:gd name="connsiteX4" fmla="*/ 1395412 w 5091112"/>
                <a:gd name="connsiteY4" fmla="*/ 719138 h 1095375"/>
                <a:gd name="connsiteX5" fmla="*/ 1809750 w 5091112"/>
                <a:gd name="connsiteY5" fmla="*/ 909638 h 1095375"/>
                <a:gd name="connsiteX6" fmla="*/ 2095500 w 5091112"/>
                <a:gd name="connsiteY6" fmla="*/ 1095375 h 1095375"/>
                <a:gd name="connsiteX7" fmla="*/ 2547937 w 5091112"/>
                <a:gd name="connsiteY7" fmla="*/ 909638 h 1095375"/>
                <a:gd name="connsiteX8" fmla="*/ 2886075 w 5091112"/>
                <a:gd name="connsiteY8" fmla="*/ 766763 h 1095375"/>
                <a:gd name="connsiteX9" fmla="*/ 3376612 w 5091112"/>
                <a:gd name="connsiteY9" fmla="*/ 642938 h 1095375"/>
                <a:gd name="connsiteX10" fmla="*/ 3771900 w 5091112"/>
                <a:gd name="connsiteY10" fmla="*/ 623888 h 1095375"/>
                <a:gd name="connsiteX11" fmla="*/ 4262437 w 5091112"/>
                <a:gd name="connsiteY11" fmla="*/ 557213 h 1095375"/>
                <a:gd name="connsiteX12" fmla="*/ 4657725 w 5091112"/>
                <a:gd name="connsiteY12" fmla="*/ 319088 h 1095375"/>
                <a:gd name="connsiteX13" fmla="*/ 4876800 w 5091112"/>
                <a:gd name="connsiteY13" fmla="*/ 66675 h 1095375"/>
                <a:gd name="connsiteX14" fmla="*/ 5091112 w 5091112"/>
                <a:gd name="connsiteY14" fmla="*/ 0 h 1095375"/>
                <a:gd name="connsiteX0" fmla="*/ 0 w 4876800"/>
                <a:gd name="connsiteY0" fmla="*/ 714375 h 1028700"/>
                <a:gd name="connsiteX1" fmla="*/ 190500 w 4876800"/>
                <a:gd name="connsiteY1" fmla="*/ 785813 h 1028700"/>
                <a:gd name="connsiteX2" fmla="*/ 652462 w 4876800"/>
                <a:gd name="connsiteY2" fmla="*/ 785813 h 1028700"/>
                <a:gd name="connsiteX3" fmla="*/ 1019175 w 4876800"/>
                <a:gd name="connsiteY3" fmla="*/ 676275 h 1028700"/>
                <a:gd name="connsiteX4" fmla="*/ 1395412 w 4876800"/>
                <a:gd name="connsiteY4" fmla="*/ 652463 h 1028700"/>
                <a:gd name="connsiteX5" fmla="*/ 1809750 w 4876800"/>
                <a:gd name="connsiteY5" fmla="*/ 842963 h 1028700"/>
                <a:gd name="connsiteX6" fmla="*/ 2095500 w 4876800"/>
                <a:gd name="connsiteY6" fmla="*/ 1028700 h 1028700"/>
                <a:gd name="connsiteX7" fmla="*/ 2547937 w 4876800"/>
                <a:gd name="connsiteY7" fmla="*/ 842963 h 1028700"/>
                <a:gd name="connsiteX8" fmla="*/ 2886075 w 4876800"/>
                <a:gd name="connsiteY8" fmla="*/ 700088 h 1028700"/>
                <a:gd name="connsiteX9" fmla="*/ 3376612 w 4876800"/>
                <a:gd name="connsiteY9" fmla="*/ 576263 h 1028700"/>
                <a:gd name="connsiteX10" fmla="*/ 3771900 w 4876800"/>
                <a:gd name="connsiteY10" fmla="*/ 557213 h 1028700"/>
                <a:gd name="connsiteX11" fmla="*/ 4262437 w 4876800"/>
                <a:gd name="connsiteY11" fmla="*/ 490538 h 1028700"/>
                <a:gd name="connsiteX12" fmla="*/ 4657725 w 4876800"/>
                <a:gd name="connsiteY12" fmla="*/ 252413 h 1028700"/>
                <a:gd name="connsiteX13" fmla="*/ 4876800 w 4876800"/>
                <a:gd name="connsiteY13" fmla="*/ 0 h 1028700"/>
                <a:gd name="connsiteX0" fmla="*/ 0 w 4657725"/>
                <a:gd name="connsiteY0" fmla="*/ 461962 h 776287"/>
                <a:gd name="connsiteX1" fmla="*/ 190500 w 4657725"/>
                <a:gd name="connsiteY1" fmla="*/ 533400 h 776287"/>
                <a:gd name="connsiteX2" fmla="*/ 652462 w 4657725"/>
                <a:gd name="connsiteY2" fmla="*/ 533400 h 776287"/>
                <a:gd name="connsiteX3" fmla="*/ 1019175 w 4657725"/>
                <a:gd name="connsiteY3" fmla="*/ 423862 h 776287"/>
                <a:gd name="connsiteX4" fmla="*/ 1395412 w 4657725"/>
                <a:gd name="connsiteY4" fmla="*/ 400050 h 776287"/>
                <a:gd name="connsiteX5" fmla="*/ 1809750 w 4657725"/>
                <a:gd name="connsiteY5" fmla="*/ 590550 h 776287"/>
                <a:gd name="connsiteX6" fmla="*/ 2095500 w 4657725"/>
                <a:gd name="connsiteY6" fmla="*/ 776287 h 776287"/>
                <a:gd name="connsiteX7" fmla="*/ 2547937 w 4657725"/>
                <a:gd name="connsiteY7" fmla="*/ 590550 h 776287"/>
                <a:gd name="connsiteX8" fmla="*/ 2886075 w 4657725"/>
                <a:gd name="connsiteY8" fmla="*/ 447675 h 776287"/>
                <a:gd name="connsiteX9" fmla="*/ 3376612 w 4657725"/>
                <a:gd name="connsiteY9" fmla="*/ 323850 h 776287"/>
                <a:gd name="connsiteX10" fmla="*/ 3771900 w 4657725"/>
                <a:gd name="connsiteY10" fmla="*/ 304800 h 776287"/>
                <a:gd name="connsiteX11" fmla="*/ 4262437 w 4657725"/>
                <a:gd name="connsiteY11" fmla="*/ 238125 h 776287"/>
                <a:gd name="connsiteX12" fmla="*/ 4657725 w 4657725"/>
                <a:gd name="connsiteY12" fmla="*/ 0 h 776287"/>
                <a:gd name="connsiteX0" fmla="*/ 0 w 4262437"/>
                <a:gd name="connsiteY0" fmla="*/ 223837 h 538162"/>
                <a:gd name="connsiteX1" fmla="*/ 190500 w 4262437"/>
                <a:gd name="connsiteY1" fmla="*/ 295275 h 538162"/>
                <a:gd name="connsiteX2" fmla="*/ 652462 w 4262437"/>
                <a:gd name="connsiteY2" fmla="*/ 295275 h 538162"/>
                <a:gd name="connsiteX3" fmla="*/ 1019175 w 4262437"/>
                <a:gd name="connsiteY3" fmla="*/ 185737 h 538162"/>
                <a:gd name="connsiteX4" fmla="*/ 1395412 w 4262437"/>
                <a:gd name="connsiteY4" fmla="*/ 161925 h 538162"/>
                <a:gd name="connsiteX5" fmla="*/ 1809750 w 4262437"/>
                <a:gd name="connsiteY5" fmla="*/ 352425 h 538162"/>
                <a:gd name="connsiteX6" fmla="*/ 2095500 w 4262437"/>
                <a:gd name="connsiteY6" fmla="*/ 538162 h 538162"/>
                <a:gd name="connsiteX7" fmla="*/ 2547937 w 4262437"/>
                <a:gd name="connsiteY7" fmla="*/ 352425 h 538162"/>
                <a:gd name="connsiteX8" fmla="*/ 2886075 w 4262437"/>
                <a:gd name="connsiteY8" fmla="*/ 209550 h 538162"/>
                <a:gd name="connsiteX9" fmla="*/ 3376612 w 4262437"/>
                <a:gd name="connsiteY9" fmla="*/ 85725 h 538162"/>
                <a:gd name="connsiteX10" fmla="*/ 3771900 w 4262437"/>
                <a:gd name="connsiteY10" fmla="*/ 66675 h 538162"/>
                <a:gd name="connsiteX11" fmla="*/ 4262437 w 4262437"/>
                <a:gd name="connsiteY11" fmla="*/ 0 h 538162"/>
                <a:gd name="connsiteX0" fmla="*/ 0 w 3771900"/>
                <a:gd name="connsiteY0" fmla="*/ 157162 h 471487"/>
                <a:gd name="connsiteX1" fmla="*/ 190500 w 3771900"/>
                <a:gd name="connsiteY1" fmla="*/ 228600 h 471487"/>
                <a:gd name="connsiteX2" fmla="*/ 652462 w 3771900"/>
                <a:gd name="connsiteY2" fmla="*/ 228600 h 471487"/>
                <a:gd name="connsiteX3" fmla="*/ 1019175 w 3771900"/>
                <a:gd name="connsiteY3" fmla="*/ 119062 h 471487"/>
                <a:gd name="connsiteX4" fmla="*/ 1395412 w 3771900"/>
                <a:gd name="connsiteY4" fmla="*/ 95250 h 471487"/>
                <a:gd name="connsiteX5" fmla="*/ 1809750 w 3771900"/>
                <a:gd name="connsiteY5" fmla="*/ 285750 h 471487"/>
                <a:gd name="connsiteX6" fmla="*/ 2095500 w 3771900"/>
                <a:gd name="connsiteY6" fmla="*/ 471487 h 471487"/>
                <a:gd name="connsiteX7" fmla="*/ 2547937 w 3771900"/>
                <a:gd name="connsiteY7" fmla="*/ 285750 h 471487"/>
                <a:gd name="connsiteX8" fmla="*/ 2886075 w 3771900"/>
                <a:gd name="connsiteY8" fmla="*/ 142875 h 471487"/>
                <a:gd name="connsiteX9" fmla="*/ 3376612 w 3771900"/>
                <a:gd name="connsiteY9" fmla="*/ 19050 h 471487"/>
                <a:gd name="connsiteX10" fmla="*/ 3771900 w 3771900"/>
                <a:gd name="connsiteY10" fmla="*/ 0 h 471487"/>
                <a:gd name="connsiteX0" fmla="*/ 0 w 3817620"/>
                <a:gd name="connsiteY0" fmla="*/ 141916 h 456241"/>
                <a:gd name="connsiteX1" fmla="*/ 190500 w 3817620"/>
                <a:gd name="connsiteY1" fmla="*/ 213354 h 456241"/>
                <a:gd name="connsiteX2" fmla="*/ 652462 w 3817620"/>
                <a:gd name="connsiteY2" fmla="*/ 213354 h 456241"/>
                <a:gd name="connsiteX3" fmla="*/ 1019175 w 3817620"/>
                <a:gd name="connsiteY3" fmla="*/ 103816 h 456241"/>
                <a:gd name="connsiteX4" fmla="*/ 1395412 w 3817620"/>
                <a:gd name="connsiteY4" fmla="*/ 80004 h 456241"/>
                <a:gd name="connsiteX5" fmla="*/ 1809750 w 3817620"/>
                <a:gd name="connsiteY5" fmla="*/ 270504 h 456241"/>
                <a:gd name="connsiteX6" fmla="*/ 2095500 w 3817620"/>
                <a:gd name="connsiteY6" fmla="*/ 456241 h 456241"/>
                <a:gd name="connsiteX7" fmla="*/ 2547937 w 3817620"/>
                <a:gd name="connsiteY7" fmla="*/ 270504 h 456241"/>
                <a:gd name="connsiteX8" fmla="*/ 2886075 w 3817620"/>
                <a:gd name="connsiteY8" fmla="*/ 127629 h 456241"/>
                <a:gd name="connsiteX9" fmla="*/ 3376612 w 3817620"/>
                <a:gd name="connsiteY9" fmla="*/ 3804 h 456241"/>
                <a:gd name="connsiteX10" fmla="*/ 3817620 w 3817620"/>
                <a:gd name="connsiteY10" fmla="*/ 277362 h 456241"/>
                <a:gd name="connsiteX0" fmla="*/ 0 w 3859369"/>
                <a:gd name="connsiteY0" fmla="*/ 275025 h 589350"/>
                <a:gd name="connsiteX1" fmla="*/ 190500 w 3859369"/>
                <a:gd name="connsiteY1" fmla="*/ 346463 h 589350"/>
                <a:gd name="connsiteX2" fmla="*/ 652462 w 3859369"/>
                <a:gd name="connsiteY2" fmla="*/ 346463 h 589350"/>
                <a:gd name="connsiteX3" fmla="*/ 1019175 w 3859369"/>
                <a:gd name="connsiteY3" fmla="*/ 236925 h 589350"/>
                <a:gd name="connsiteX4" fmla="*/ 1395412 w 3859369"/>
                <a:gd name="connsiteY4" fmla="*/ 213113 h 589350"/>
                <a:gd name="connsiteX5" fmla="*/ 1809750 w 3859369"/>
                <a:gd name="connsiteY5" fmla="*/ 403613 h 589350"/>
                <a:gd name="connsiteX6" fmla="*/ 2095500 w 3859369"/>
                <a:gd name="connsiteY6" fmla="*/ 589350 h 589350"/>
                <a:gd name="connsiteX7" fmla="*/ 2547937 w 3859369"/>
                <a:gd name="connsiteY7" fmla="*/ 403613 h 589350"/>
                <a:gd name="connsiteX8" fmla="*/ 2886075 w 3859369"/>
                <a:gd name="connsiteY8" fmla="*/ 260738 h 589350"/>
                <a:gd name="connsiteX9" fmla="*/ 3376612 w 3859369"/>
                <a:gd name="connsiteY9" fmla="*/ 136913 h 589350"/>
                <a:gd name="connsiteX10" fmla="*/ 3835397 w 3859369"/>
                <a:gd name="connsiteY10" fmla="*/ 9496 h 589350"/>
                <a:gd name="connsiteX11" fmla="*/ 3817620 w 3859369"/>
                <a:gd name="connsiteY11" fmla="*/ 410471 h 589350"/>
                <a:gd name="connsiteX0" fmla="*/ 0 w 3881628"/>
                <a:gd name="connsiteY0" fmla="*/ 275025 h 589350"/>
                <a:gd name="connsiteX1" fmla="*/ 190500 w 3881628"/>
                <a:gd name="connsiteY1" fmla="*/ 346463 h 589350"/>
                <a:gd name="connsiteX2" fmla="*/ 652462 w 3881628"/>
                <a:gd name="connsiteY2" fmla="*/ 346463 h 589350"/>
                <a:gd name="connsiteX3" fmla="*/ 1019175 w 3881628"/>
                <a:gd name="connsiteY3" fmla="*/ 236925 h 589350"/>
                <a:gd name="connsiteX4" fmla="*/ 1395412 w 3881628"/>
                <a:gd name="connsiteY4" fmla="*/ 213113 h 589350"/>
                <a:gd name="connsiteX5" fmla="*/ 1809750 w 3881628"/>
                <a:gd name="connsiteY5" fmla="*/ 403613 h 589350"/>
                <a:gd name="connsiteX6" fmla="*/ 2095500 w 3881628"/>
                <a:gd name="connsiteY6" fmla="*/ 589350 h 589350"/>
                <a:gd name="connsiteX7" fmla="*/ 2547937 w 3881628"/>
                <a:gd name="connsiteY7" fmla="*/ 403613 h 589350"/>
                <a:gd name="connsiteX8" fmla="*/ 2886075 w 3881628"/>
                <a:gd name="connsiteY8" fmla="*/ 260738 h 589350"/>
                <a:gd name="connsiteX9" fmla="*/ 3376612 w 3881628"/>
                <a:gd name="connsiteY9" fmla="*/ 136913 h 589350"/>
                <a:gd name="connsiteX10" fmla="*/ 3835397 w 3881628"/>
                <a:gd name="connsiteY10" fmla="*/ 9496 h 589350"/>
                <a:gd name="connsiteX11" fmla="*/ 3881628 w 3881628"/>
                <a:gd name="connsiteY11" fmla="*/ 410471 h 589350"/>
                <a:gd name="connsiteX0" fmla="*/ 0 w 3835397"/>
                <a:gd name="connsiteY0" fmla="*/ 275025 h 589350"/>
                <a:gd name="connsiteX1" fmla="*/ 190500 w 3835397"/>
                <a:gd name="connsiteY1" fmla="*/ 346463 h 589350"/>
                <a:gd name="connsiteX2" fmla="*/ 652462 w 3835397"/>
                <a:gd name="connsiteY2" fmla="*/ 346463 h 589350"/>
                <a:gd name="connsiteX3" fmla="*/ 1019175 w 3835397"/>
                <a:gd name="connsiteY3" fmla="*/ 236925 h 589350"/>
                <a:gd name="connsiteX4" fmla="*/ 1395412 w 3835397"/>
                <a:gd name="connsiteY4" fmla="*/ 213113 h 589350"/>
                <a:gd name="connsiteX5" fmla="*/ 1809750 w 3835397"/>
                <a:gd name="connsiteY5" fmla="*/ 403613 h 589350"/>
                <a:gd name="connsiteX6" fmla="*/ 2095500 w 3835397"/>
                <a:gd name="connsiteY6" fmla="*/ 589350 h 589350"/>
                <a:gd name="connsiteX7" fmla="*/ 2547937 w 3835397"/>
                <a:gd name="connsiteY7" fmla="*/ 403613 h 589350"/>
                <a:gd name="connsiteX8" fmla="*/ 2886075 w 3835397"/>
                <a:gd name="connsiteY8" fmla="*/ 260738 h 589350"/>
                <a:gd name="connsiteX9" fmla="*/ 3376612 w 3835397"/>
                <a:gd name="connsiteY9" fmla="*/ 136913 h 589350"/>
                <a:gd name="connsiteX10" fmla="*/ 3835397 w 3835397"/>
                <a:gd name="connsiteY10" fmla="*/ 9496 h 589350"/>
                <a:gd name="connsiteX0" fmla="*/ 0 w 3376612"/>
                <a:gd name="connsiteY0" fmla="*/ 138112 h 452437"/>
                <a:gd name="connsiteX1" fmla="*/ 190500 w 3376612"/>
                <a:gd name="connsiteY1" fmla="*/ 209550 h 452437"/>
                <a:gd name="connsiteX2" fmla="*/ 652462 w 3376612"/>
                <a:gd name="connsiteY2" fmla="*/ 209550 h 452437"/>
                <a:gd name="connsiteX3" fmla="*/ 1019175 w 3376612"/>
                <a:gd name="connsiteY3" fmla="*/ 100012 h 452437"/>
                <a:gd name="connsiteX4" fmla="*/ 1395412 w 3376612"/>
                <a:gd name="connsiteY4" fmla="*/ 76200 h 452437"/>
                <a:gd name="connsiteX5" fmla="*/ 1809750 w 3376612"/>
                <a:gd name="connsiteY5" fmla="*/ 266700 h 452437"/>
                <a:gd name="connsiteX6" fmla="*/ 2095500 w 3376612"/>
                <a:gd name="connsiteY6" fmla="*/ 452437 h 452437"/>
                <a:gd name="connsiteX7" fmla="*/ 2547937 w 3376612"/>
                <a:gd name="connsiteY7" fmla="*/ 266700 h 452437"/>
                <a:gd name="connsiteX8" fmla="*/ 2886075 w 3376612"/>
                <a:gd name="connsiteY8" fmla="*/ 123825 h 452437"/>
                <a:gd name="connsiteX9" fmla="*/ 3376612 w 3376612"/>
                <a:gd name="connsiteY9" fmla="*/ 0 h 452437"/>
                <a:gd name="connsiteX0" fmla="*/ 0 w 2886075"/>
                <a:gd name="connsiteY0" fmla="*/ 73231 h 387556"/>
                <a:gd name="connsiteX1" fmla="*/ 190500 w 2886075"/>
                <a:gd name="connsiteY1" fmla="*/ 144669 h 387556"/>
                <a:gd name="connsiteX2" fmla="*/ 652462 w 2886075"/>
                <a:gd name="connsiteY2" fmla="*/ 144669 h 387556"/>
                <a:gd name="connsiteX3" fmla="*/ 1019175 w 2886075"/>
                <a:gd name="connsiteY3" fmla="*/ 35131 h 387556"/>
                <a:gd name="connsiteX4" fmla="*/ 1395412 w 2886075"/>
                <a:gd name="connsiteY4" fmla="*/ 11319 h 387556"/>
                <a:gd name="connsiteX5" fmla="*/ 1809750 w 2886075"/>
                <a:gd name="connsiteY5" fmla="*/ 201819 h 387556"/>
                <a:gd name="connsiteX6" fmla="*/ 2095500 w 2886075"/>
                <a:gd name="connsiteY6" fmla="*/ 387556 h 387556"/>
                <a:gd name="connsiteX7" fmla="*/ 2547937 w 2886075"/>
                <a:gd name="connsiteY7" fmla="*/ 201819 h 387556"/>
                <a:gd name="connsiteX8" fmla="*/ 2886075 w 2886075"/>
                <a:gd name="connsiteY8" fmla="*/ 58944 h 387556"/>
                <a:gd name="connsiteX0" fmla="*/ 0 w 3343275"/>
                <a:gd name="connsiteY0" fmla="*/ 73231 h 387556"/>
                <a:gd name="connsiteX1" fmla="*/ 190500 w 3343275"/>
                <a:gd name="connsiteY1" fmla="*/ 144669 h 387556"/>
                <a:gd name="connsiteX2" fmla="*/ 652462 w 3343275"/>
                <a:gd name="connsiteY2" fmla="*/ 144669 h 387556"/>
                <a:gd name="connsiteX3" fmla="*/ 1019175 w 3343275"/>
                <a:gd name="connsiteY3" fmla="*/ 35131 h 387556"/>
                <a:gd name="connsiteX4" fmla="*/ 1395412 w 3343275"/>
                <a:gd name="connsiteY4" fmla="*/ 11319 h 387556"/>
                <a:gd name="connsiteX5" fmla="*/ 1809750 w 3343275"/>
                <a:gd name="connsiteY5" fmla="*/ 201819 h 387556"/>
                <a:gd name="connsiteX6" fmla="*/ 2095500 w 3343275"/>
                <a:gd name="connsiteY6" fmla="*/ 387556 h 387556"/>
                <a:gd name="connsiteX7" fmla="*/ 2547937 w 3343275"/>
                <a:gd name="connsiteY7" fmla="*/ 201819 h 387556"/>
                <a:gd name="connsiteX8" fmla="*/ 3343275 w 3343275"/>
                <a:gd name="connsiteY8" fmla="*/ 68088 h 387556"/>
                <a:gd name="connsiteX0" fmla="*/ 0 w 3343275"/>
                <a:gd name="connsiteY0" fmla="*/ 94553 h 408878"/>
                <a:gd name="connsiteX1" fmla="*/ 190500 w 3343275"/>
                <a:gd name="connsiteY1" fmla="*/ 165991 h 408878"/>
                <a:gd name="connsiteX2" fmla="*/ 652462 w 3343275"/>
                <a:gd name="connsiteY2" fmla="*/ 165991 h 408878"/>
                <a:gd name="connsiteX3" fmla="*/ 1019175 w 3343275"/>
                <a:gd name="connsiteY3" fmla="*/ 56453 h 408878"/>
                <a:gd name="connsiteX4" fmla="*/ 1395412 w 3343275"/>
                <a:gd name="connsiteY4" fmla="*/ 32641 h 408878"/>
                <a:gd name="connsiteX5" fmla="*/ 1809750 w 3343275"/>
                <a:gd name="connsiteY5" fmla="*/ 223141 h 408878"/>
                <a:gd name="connsiteX6" fmla="*/ 2095500 w 3343275"/>
                <a:gd name="connsiteY6" fmla="*/ 408878 h 408878"/>
                <a:gd name="connsiteX7" fmla="*/ 2547937 w 3343275"/>
                <a:gd name="connsiteY7" fmla="*/ 223141 h 408878"/>
                <a:gd name="connsiteX8" fmla="*/ 2957574 w 3343275"/>
                <a:gd name="connsiteY8" fmla="*/ 2759 h 408878"/>
                <a:gd name="connsiteX9" fmla="*/ 3343275 w 3343275"/>
                <a:gd name="connsiteY9" fmla="*/ 89410 h 408878"/>
                <a:gd name="connsiteX0" fmla="*/ 0 w 3334131"/>
                <a:gd name="connsiteY0" fmla="*/ 93666 h 407991"/>
                <a:gd name="connsiteX1" fmla="*/ 190500 w 3334131"/>
                <a:gd name="connsiteY1" fmla="*/ 165104 h 407991"/>
                <a:gd name="connsiteX2" fmla="*/ 652462 w 3334131"/>
                <a:gd name="connsiteY2" fmla="*/ 165104 h 407991"/>
                <a:gd name="connsiteX3" fmla="*/ 1019175 w 3334131"/>
                <a:gd name="connsiteY3" fmla="*/ 55566 h 407991"/>
                <a:gd name="connsiteX4" fmla="*/ 1395412 w 3334131"/>
                <a:gd name="connsiteY4" fmla="*/ 31754 h 407991"/>
                <a:gd name="connsiteX5" fmla="*/ 1809750 w 3334131"/>
                <a:gd name="connsiteY5" fmla="*/ 222254 h 407991"/>
                <a:gd name="connsiteX6" fmla="*/ 2095500 w 3334131"/>
                <a:gd name="connsiteY6" fmla="*/ 407991 h 407991"/>
                <a:gd name="connsiteX7" fmla="*/ 2547937 w 3334131"/>
                <a:gd name="connsiteY7" fmla="*/ 222254 h 407991"/>
                <a:gd name="connsiteX8" fmla="*/ 2957574 w 3334131"/>
                <a:gd name="connsiteY8" fmla="*/ 1872 h 407991"/>
                <a:gd name="connsiteX9" fmla="*/ 3334131 w 3334131"/>
                <a:gd name="connsiteY9" fmla="*/ 152531 h 407991"/>
                <a:gd name="connsiteX0" fmla="*/ 0 w 2957574"/>
                <a:gd name="connsiteY0" fmla="*/ 91794 h 406119"/>
                <a:gd name="connsiteX1" fmla="*/ 190500 w 2957574"/>
                <a:gd name="connsiteY1" fmla="*/ 163232 h 406119"/>
                <a:gd name="connsiteX2" fmla="*/ 652462 w 2957574"/>
                <a:gd name="connsiteY2" fmla="*/ 163232 h 406119"/>
                <a:gd name="connsiteX3" fmla="*/ 1019175 w 2957574"/>
                <a:gd name="connsiteY3" fmla="*/ 53694 h 406119"/>
                <a:gd name="connsiteX4" fmla="*/ 1395412 w 2957574"/>
                <a:gd name="connsiteY4" fmla="*/ 29882 h 406119"/>
                <a:gd name="connsiteX5" fmla="*/ 1809750 w 2957574"/>
                <a:gd name="connsiteY5" fmla="*/ 220382 h 406119"/>
                <a:gd name="connsiteX6" fmla="*/ 2095500 w 2957574"/>
                <a:gd name="connsiteY6" fmla="*/ 406119 h 406119"/>
                <a:gd name="connsiteX7" fmla="*/ 2547937 w 2957574"/>
                <a:gd name="connsiteY7" fmla="*/ 220382 h 406119"/>
                <a:gd name="connsiteX8" fmla="*/ 2957574 w 2957574"/>
                <a:gd name="connsiteY8" fmla="*/ 0 h 406119"/>
                <a:gd name="connsiteX0" fmla="*/ 0 w 2547937"/>
                <a:gd name="connsiteY0" fmla="*/ 73231 h 387556"/>
                <a:gd name="connsiteX1" fmla="*/ 190500 w 2547937"/>
                <a:gd name="connsiteY1" fmla="*/ 144669 h 387556"/>
                <a:gd name="connsiteX2" fmla="*/ 652462 w 2547937"/>
                <a:gd name="connsiteY2" fmla="*/ 144669 h 387556"/>
                <a:gd name="connsiteX3" fmla="*/ 1019175 w 2547937"/>
                <a:gd name="connsiteY3" fmla="*/ 35131 h 387556"/>
                <a:gd name="connsiteX4" fmla="*/ 1395412 w 2547937"/>
                <a:gd name="connsiteY4" fmla="*/ 11319 h 387556"/>
                <a:gd name="connsiteX5" fmla="*/ 1809750 w 2547937"/>
                <a:gd name="connsiteY5" fmla="*/ 201819 h 387556"/>
                <a:gd name="connsiteX6" fmla="*/ 2095500 w 2547937"/>
                <a:gd name="connsiteY6" fmla="*/ 387556 h 387556"/>
                <a:gd name="connsiteX7" fmla="*/ 2547937 w 2547937"/>
                <a:gd name="connsiteY7" fmla="*/ 201819 h 387556"/>
                <a:gd name="connsiteX0" fmla="*/ 0 w 2095501"/>
                <a:gd name="connsiteY0" fmla="*/ 73231 h 387556"/>
                <a:gd name="connsiteX1" fmla="*/ 190500 w 2095501"/>
                <a:gd name="connsiteY1" fmla="*/ 144669 h 387556"/>
                <a:gd name="connsiteX2" fmla="*/ 652462 w 2095501"/>
                <a:gd name="connsiteY2" fmla="*/ 144669 h 387556"/>
                <a:gd name="connsiteX3" fmla="*/ 1019175 w 2095501"/>
                <a:gd name="connsiteY3" fmla="*/ 35131 h 387556"/>
                <a:gd name="connsiteX4" fmla="*/ 1395412 w 2095501"/>
                <a:gd name="connsiteY4" fmla="*/ 11319 h 387556"/>
                <a:gd name="connsiteX5" fmla="*/ 1809750 w 2095501"/>
                <a:gd name="connsiteY5" fmla="*/ 201819 h 387556"/>
                <a:gd name="connsiteX6" fmla="*/ 2095500 w 2095501"/>
                <a:gd name="connsiteY6" fmla="*/ 387556 h 387556"/>
                <a:gd name="connsiteX0" fmla="*/ 0 w 1809749"/>
                <a:gd name="connsiteY0" fmla="*/ 73231 h 201819"/>
                <a:gd name="connsiteX1" fmla="*/ 190500 w 1809749"/>
                <a:gd name="connsiteY1" fmla="*/ 144669 h 201819"/>
                <a:gd name="connsiteX2" fmla="*/ 652462 w 1809749"/>
                <a:gd name="connsiteY2" fmla="*/ 144669 h 201819"/>
                <a:gd name="connsiteX3" fmla="*/ 1019175 w 1809749"/>
                <a:gd name="connsiteY3" fmla="*/ 35131 h 201819"/>
                <a:gd name="connsiteX4" fmla="*/ 1395412 w 1809749"/>
                <a:gd name="connsiteY4" fmla="*/ 11319 h 201819"/>
                <a:gd name="connsiteX5" fmla="*/ 1809750 w 1809749"/>
                <a:gd name="connsiteY5" fmla="*/ 201819 h 20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49" h="201819">
                  <a:moveTo>
                    <a:pt x="0" y="73231"/>
                  </a:moveTo>
                  <a:cubicBezTo>
                    <a:pt x="40878" y="102997"/>
                    <a:pt x="81756" y="132763"/>
                    <a:pt x="190500" y="144669"/>
                  </a:cubicBezTo>
                  <a:cubicBezTo>
                    <a:pt x="299244" y="156575"/>
                    <a:pt x="514350" y="162925"/>
                    <a:pt x="652462" y="144669"/>
                  </a:cubicBezTo>
                  <a:cubicBezTo>
                    <a:pt x="790575" y="126413"/>
                    <a:pt x="895350" y="57356"/>
                    <a:pt x="1019175" y="35131"/>
                  </a:cubicBezTo>
                  <a:cubicBezTo>
                    <a:pt x="1143000" y="12906"/>
                    <a:pt x="1263650" y="-16462"/>
                    <a:pt x="1395412" y="11319"/>
                  </a:cubicBezTo>
                  <a:cubicBezTo>
                    <a:pt x="1527175" y="39100"/>
                    <a:pt x="1693069" y="139113"/>
                    <a:pt x="1809750" y="20181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Oval 83"/>
            <p:cNvSpPr/>
            <p:nvPr/>
          </p:nvSpPr>
          <p:spPr>
            <a:xfrm rot="956910">
              <a:off x="5696283" y="5282108"/>
              <a:ext cx="533326" cy="450387"/>
            </a:xfrm>
            <a:custGeom>
              <a:avLst/>
              <a:gdLst>
                <a:gd name="connsiteX0" fmla="*/ 0 w 519929"/>
                <a:gd name="connsiteY0" fmla="*/ 223086 h 446172"/>
                <a:gd name="connsiteX1" fmla="*/ 259965 w 519929"/>
                <a:gd name="connsiteY1" fmla="*/ 0 h 446172"/>
                <a:gd name="connsiteX2" fmla="*/ 519930 w 519929"/>
                <a:gd name="connsiteY2" fmla="*/ 223086 h 446172"/>
                <a:gd name="connsiteX3" fmla="*/ 259965 w 519929"/>
                <a:gd name="connsiteY3" fmla="*/ 446172 h 446172"/>
                <a:gd name="connsiteX4" fmla="*/ 0 w 519929"/>
                <a:gd name="connsiteY4" fmla="*/ 223086 h 446172"/>
                <a:gd name="connsiteX0" fmla="*/ 0 w 525280"/>
                <a:gd name="connsiteY0" fmla="*/ 223086 h 448041"/>
                <a:gd name="connsiteX1" fmla="*/ 259965 w 525280"/>
                <a:gd name="connsiteY1" fmla="*/ 0 h 448041"/>
                <a:gd name="connsiteX2" fmla="*/ 519930 w 525280"/>
                <a:gd name="connsiteY2" fmla="*/ 223086 h 448041"/>
                <a:gd name="connsiteX3" fmla="*/ 399497 w 525280"/>
                <a:gd name="connsiteY3" fmla="*/ 324194 h 448041"/>
                <a:gd name="connsiteX4" fmla="*/ 259965 w 525280"/>
                <a:gd name="connsiteY4" fmla="*/ 446172 h 448041"/>
                <a:gd name="connsiteX5" fmla="*/ 0 w 525280"/>
                <a:gd name="connsiteY5" fmla="*/ 223086 h 448041"/>
                <a:gd name="connsiteX0" fmla="*/ 2396 w 527676"/>
                <a:gd name="connsiteY0" fmla="*/ 229747 h 454702"/>
                <a:gd name="connsiteX1" fmla="*/ 140206 w 527676"/>
                <a:gd name="connsiteY1" fmla="*/ 73777 h 454702"/>
                <a:gd name="connsiteX2" fmla="*/ 262361 w 527676"/>
                <a:gd name="connsiteY2" fmla="*/ 6661 h 454702"/>
                <a:gd name="connsiteX3" fmla="*/ 522326 w 527676"/>
                <a:gd name="connsiteY3" fmla="*/ 229747 h 454702"/>
                <a:gd name="connsiteX4" fmla="*/ 401893 w 527676"/>
                <a:gd name="connsiteY4" fmla="*/ 330855 h 454702"/>
                <a:gd name="connsiteX5" fmla="*/ 262361 w 527676"/>
                <a:gd name="connsiteY5" fmla="*/ 452833 h 454702"/>
                <a:gd name="connsiteX6" fmla="*/ 2396 w 527676"/>
                <a:gd name="connsiteY6" fmla="*/ 229747 h 454702"/>
                <a:gd name="connsiteX0" fmla="*/ 2396 w 522347"/>
                <a:gd name="connsiteY0" fmla="*/ 225247 h 450202"/>
                <a:gd name="connsiteX1" fmla="*/ 140206 w 522347"/>
                <a:gd name="connsiteY1" fmla="*/ 69277 h 450202"/>
                <a:gd name="connsiteX2" fmla="*/ 262361 w 522347"/>
                <a:gd name="connsiteY2" fmla="*/ 2161 h 450202"/>
                <a:gd name="connsiteX3" fmla="*/ 462714 w 522347"/>
                <a:gd name="connsiteY3" fmla="*/ 36549 h 450202"/>
                <a:gd name="connsiteX4" fmla="*/ 522326 w 522347"/>
                <a:gd name="connsiteY4" fmla="*/ 225247 h 450202"/>
                <a:gd name="connsiteX5" fmla="*/ 401893 w 522347"/>
                <a:gd name="connsiteY5" fmla="*/ 326355 h 450202"/>
                <a:gd name="connsiteX6" fmla="*/ 262361 w 522347"/>
                <a:gd name="connsiteY6" fmla="*/ 448333 h 450202"/>
                <a:gd name="connsiteX7" fmla="*/ 2396 w 522347"/>
                <a:gd name="connsiteY7" fmla="*/ 225247 h 450202"/>
                <a:gd name="connsiteX0" fmla="*/ 13375 w 533326"/>
                <a:gd name="connsiteY0" fmla="*/ 225247 h 450387"/>
                <a:gd name="connsiteX1" fmla="*/ 151185 w 533326"/>
                <a:gd name="connsiteY1" fmla="*/ 69277 h 450387"/>
                <a:gd name="connsiteX2" fmla="*/ 273340 w 533326"/>
                <a:gd name="connsiteY2" fmla="*/ 2161 h 450387"/>
                <a:gd name="connsiteX3" fmla="*/ 473693 w 533326"/>
                <a:gd name="connsiteY3" fmla="*/ 36549 h 450387"/>
                <a:gd name="connsiteX4" fmla="*/ 533305 w 533326"/>
                <a:gd name="connsiteY4" fmla="*/ 225247 h 450387"/>
                <a:gd name="connsiteX5" fmla="*/ 412872 w 533326"/>
                <a:gd name="connsiteY5" fmla="*/ 326355 h 450387"/>
                <a:gd name="connsiteX6" fmla="*/ 273340 w 533326"/>
                <a:gd name="connsiteY6" fmla="*/ 448333 h 450387"/>
                <a:gd name="connsiteX7" fmla="*/ 34759 w 533326"/>
                <a:gd name="connsiteY7" fmla="*/ 389830 h 450387"/>
                <a:gd name="connsiteX8" fmla="*/ 13375 w 533326"/>
                <a:gd name="connsiteY8" fmla="*/ 225247 h 45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3326" h="450387">
                  <a:moveTo>
                    <a:pt x="13375" y="225247"/>
                  </a:moveTo>
                  <a:cubicBezTo>
                    <a:pt x="32779" y="171822"/>
                    <a:pt x="107858" y="106458"/>
                    <a:pt x="151185" y="69277"/>
                  </a:cubicBezTo>
                  <a:cubicBezTo>
                    <a:pt x="194512" y="32096"/>
                    <a:pt x="219589" y="7616"/>
                    <a:pt x="273340" y="2161"/>
                  </a:cubicBezTo>
                  <a:cubicBezTo>
                    <a:pt x="327091" y="-3294"/>
                    <a:pt x="430366" y="-632"/>
                    <a:pt x="473693" y="36549"/>
                  </a:cubicBezTo>
                  <a:cubicBezTo>
                    <a:pt x="517020" y="73730"/>
                    <a:pt x="531776" y="185233"/>
                    <a:pt x="533305" y="225247"/>
                  </a:cubicBezTo>
                  <a:cubicBezTo>
                    <a:pt x="534834" y="265261"/>
                    <a:pt x="456199" y="289174"/>
                    <a:pt x="412872" y="326355"/>
                  </a:cubicBezTo>
                  <a:cubicBezTo>
                    <a:pt x="369545" y="363536"/>
                    <a:pt x="336359" y="437754"/>
                    <a:pt x="273340" y="448333"/>
                  </a:cubicBezTo>
                  <a:cubicBezTo>
                    <a:pt x="210321" y="458912"/>
                    <a:pt x="78086" y="427011"/>
                    <a:pt x="34759" y="389830"/>
                  </a:cubicBezTo>
                  <a:cubicBezTo>
                    <a:pt x="-8568" y="352649"/>
                    <a:pt x="-6029" y="278672"/>
                    <a:pt x="13375" y="225247"/>
                  </a:cubicBezTo>
                  <a:close/>
                </a:path>
              </a:pathLst>
            </a:custGeom>
            <a:noFill/>
            <a:ln w="38100">
              <a:solidFill>
                <a:srgbClr val="800000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Freeform 262"/>
            <p:cNvSpPr>
              <a:spLocks noChangeAspect="1"/>
            </p:cNvSpPr>
            <p:nvPr/>
          </p:nvSpPr>
          <p:spPr>
            <a:xfrm rot="956910">
              <a:off x="5077771" y="5979439"/>
              <a:ext cx="577555" cy="582414"/>
            </a:xfrm>
            <a:custGeom>
              <a:avLst/>
              <a:gdLst>
                <a:gd name="connsiteX0" fmla="*/ 259793 w 288417"/>
                <a:gd name="connsiteY0" fmla="*/ 24111 h 290842"/>
                <a:gd name="connsiteX1" fmla="*/ 166924 w 288417"/>
                <a:gd name="connsiteY1" fmla="*/ 24111 h 290842"/>
                <a:gd name="connsiteX2" fmla="*/ 71674 w 288417"/>
                <a:gd name="connsiteY2" fmla="*/ 299 h 290842"/>
                <a:gd name="connsiteX3" fmla="*/ 55005 w 288417"/>
                <a:gd name="connsiteY3" fmla="*/ 43161 h 290842"/>
                <a:gd name="connsiteX4" fmla="*/ 4999 w 288417"/>
                <a:gd name="connsiteY4" fmla="*/ 74118 h 290842"/>
                <a:gd name="connsiteX5" fmla="*/ 4999 w 288417"/>
                <a:gd name="connsiteY5" fmla="*/ 155080 h 290842"/>
                <a:gd name="connsiteX6" fmla="*/ 33574 w 288417"/>
                <a:gd name="connsiteY6" fmla="*/ 250330 h 290842"/>
                <a:gd name="connsiteX7" fmla="*/ 64530 w 288417"/>
                <a:gd name="connsiteY7" fmla="*/ 290811 h 290842"/>
                <a:gd name="connsiteX8" fmla="*/ 152636 w 288417"/>
                <a:gd name="connsiteY8" fmla="*/ 257474 h 290842"/>
                <a:gd name="connsiteX9" fmla="*/ 243124 w 288417"/>
                <a:gd name="connsiteY9" fmla="*/ 281286 h 290842"/>
                <a:gd name="connsiteX10" fmla="*/ 276461 w 288417"/>
                <a:gd name="connsiteY10" fmla="*/ 221755 h 290842"/>
                <a:gd name="connsiteX11" fmla="*/ 266936 w 288417"/>
                <a:gd name="connsiteY11" fmla="*/ 166986 h 290842"/>
                <a:gd name="connsiteX12" fmla="*/ 288368 w 288417"/>
                <a:gd name="connsiteY12" fmla="*/ 78880 h 290842"/>
                <a:gd name="connsiteX13" fmla="*/ 259793 w 288417"/>
                <a:gd name="connsiteY13" fmla="*/ 24111 h 29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417" h="290842">
                  <a:moveTo>
                    <a:pt x="259793" y="24111"/>
                  </a:moveTo>
                  <a:cubicBezTo>
                    <a:pt x="239552" y="14983"/>
                    <a:pt x="198277" y="28080"/>
                    <a:pt x="166924" y="24111"/>
                  </a:cubicBezTo>
                  <a:cubicBezTo>
                    <a:pt x="135571" y="20142"/>
                    <a:pt x="90327" y="-2876"/>
                    <a:pt x="71674" y="299"/>
                  </a:cubicBezTo>
                  <a:cubicBezTo>
                    <a:pt x="53021" y="3474"/>
                    <a:pt x="66117" y="30858"/>
                    <a:pt x="55005" y="43161"/>
                  </a:cubicBezTo>
                  <a:cubicBezTo>
                    <a:pt x="43893" y="55464"/>
                    <a:pt x="13333" y="55465"/>
                    <a:pt x="4999" y="74118"/>
                  </a:cubicBezTo>
                  <a:cubicBezTo>
                    <a:pt x="-3335" y="92771"/>
                    <a:pt x="237" y="125711"/>
                    <a:pt x="4999" y="155080"/>
                  </a:cubicBezTo>
                  <a:cubicBezTo>
                    <a:pt x="9761" y="184449"/>
                    <a:pt x="23652" y="227708"/>
                    <a:pt x="33574" y="250330"/>
                  </a:cubicBezTo>
                  <a:cubicBezTo>
                    <a:pt x="43496" y="272952"/>
                    <a:pt x="44686" y="289620"/>
                    <a:pt x="64530" y="290811"/>
                  </a:cubicBezTo>
                  <a:cubicBezTo>
                    <a:pt x="84374" y="292002"/>
                    <a:pt x="122870" y="259061"/>
                    <a:pt x="152636" y="257474"/>
                  </a:cubicBezTo>
                  <a:cubicBezTo>
                    <a:pt x="182402" y="255887"/>
                    <a:pt x="222486" y="287239"/>
                    <a:pt x="243124" y="281286"/>
                  </a:cubicBezTo>
                  <a:cubicBezTo>
                    <a:pt x="263762" y="275333"/>
                    <a:pt x="272492" y="240805"/>
                    <a:pt x="276461" y="221755"/>
                  </a:cubicBezTo>
                  <a:cubicBezTo>
                    <a:pt x="280430" y="202705"/>
                    <a:pt x="264952" y="190799"/>
                    <a:pt x="266936" y="166986"/>
                  </a:cubicBezTo>
                  <a:cubicBezTo>
                    <a:pt x="268921" y="143174"/>
                    <a:pt x="289558" y="100708"/>
                    <a:pt x="288368" y="78880"/>
                  </a:cubicBezTo>
                  <a:cubicBezTo>
                    <a:pt x="287178" y="57052"/>
                    <a:pt x="280034" y="33239"/>
                    <a:pt x="259793" y="24111"/>
                  </a:cubicBezTo>
                  <a:close/>
                </a:path>
              </a:pathLst>
            </a:custGeom>
            <a:noFill/>
            <a:ln w="19050">
              <a:solidFill>
                <a:srgbClr val="8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1" name="Oval 83"/>
          <p:cNvSpPr/>
          <p:nvPr/>
        </p:nvSpPr>
        <p:spPr>
          <a:xfrm rot="13117243">
            <a:off x="2221057" y="6169160"/>
            <a:ext cx="319996" cy="270232"/>
          </a:xfrm>
          <a:custGeom>
            <a:avLst/>
            <a:gdLst>
              <a:gd name="connsiteX0" fmla="*/ 0 w 519929"/>
              <a:gd name="connsiteY0" fmla="*/ 223086 h 446172"/>
              <a:gd name="connsiteX1" fmla="*/ 259965 w 519929"/>
              <a:gd name="connsiteY1" fmla="*/ 0 h 446172"/>
              <a:gd name="connsiteX2" fmla="*/ 519930 w 519929"/>
              <a:gd name="connsiteY2" fmla="*/ 223086 h 446172"/>
              <a:gd name="connsiteX3" fmla="*/ 259965 w 519929"/>
              <a:gd name="connsiteY3" fmla="*/ 446172 h 446172"/>
              <a:gd name="connsiteX4" fmla="*/ 0 w 519929"/>
              <a:gd name="connsiteY4" fmla="*/ 223086 h 446172"/>
              <a:gd name="connsiteX0" fmla="*/ 0 w 525280"/>
              <a:gd name="connsiteY0" fmla="*/ 223086 h 448041"/>
              <a:gd name="connsiteX1" fmla="*/ 259965 w 525280"/>
              <a:gd name="connsiteY1" fmla="*/ 0 h 448041"/>
              <a:gd name="connsiteX2" fmla="*/ 519930 w 525280"/>
              <a:gd name="connsiteY2" fmla="*/ 223086 h 448041"/>
              <a:gd name="connsiteX3" fmla="*/ 399497 w 525280"/>
              <a:gd name="connsiteY3" fmla="*/ 324194 h 448041"/>
              <a:gd name="connsiteX4" fmla="*/ 259965 w 525280"/>
              <a:gd name="connsiteY4" fmla="*/ 446172 h 448041"/>
              <a:gd name="connsiteX5" fmla="*/ 0 w 525280"/>
              <a:gd name="connsiteY5" fmla="*/ 223086 h 448041"/>
              <a:gd name="connsiteX0" fmla="*/ 2396 w 527676"/>
              <a:gd name="connsiteY0" fmla="*/ 229747 h 454702"/>
              <a:gd name="connsiteX1" fmla="*/ 140206 w 527676"/>
              <a:gd name="connsiteY1" fmla="*/ 73777 h 454702"/>
              <a:gd name="connsiteX2" fmla="*/ 262361 w 527676"/>
              <a:gd name="connsiteY2" fmla="*/ 6661 h 454702"/>
              <a:gd name="connsiteX3" fmla="*/ 522326 w 527676"/>
              <a:gd name="connsiteY3" fmla="*/ 229747 h 454702"/>
              <a:gd name="connsiteX4" fmla="*/ 401893 w 527676"/>
              <a:gd name="connsiteY4" fmla="*/ 330855 h 454702"/>
              <a:gd name="connsiteX5" fmla="*/ 262361 w 527676"/>
              <a:gd name="connsiteY5" fmla="*/ 452833 h 454702"/>
              <a:gd name="connsiteX6" fmla="*/ 2396 w 527676"/>
              <a:gd name="connsiteY6" fmla="*/ 229747 h 454702"/>
              <a:gd name="connsiteX0" fmla="*/ 2396 w 522347"/>
              <a:gd name="connsiteY0" fmla="*/ 225247 h 450202"/>
              <a:gd name="connsiteX1" fmla="*/ 140206 w 522347"/>
              <a:gd name="connsiteY1" fmla="*/ 69277 h 450202"/>
              <a:gd name="connsiteX2" fmla="*/ 262361 w 522347"/>
              <a:gd name="connsiteY2" fmla="*/ 2161 h 450202"/>
              <a:gd name="connsiteX3" fmla="*/ 462714 w 522347"/>
              <a:gd name="connsiteY3" fmla="*/ 36549 h 450202"/>
              <a:gd name="connsiteX4" fmla="*/ 522326 w 522347"/>
              <a:gd name="connsiteY4" fmla="*/ 225247 h 450202"/>
              <a:gd name="connsiteX5" fmla="*/ 401893 w 522347"/>
              <a:gd name="connsiteY5" fmla="*/ 326355 h 450202"/>
              <a:gd name="connsiteX6" fmla="*/ 262361 w 522347"/>
              <a:gd name="connsiteY6" fmla="*/ 448333 h 450202"/>
              <a:gd name="connsiteX7" fmla="*/ 2396 w 522347"/>
              <a:gd name="connsiteY7" fmla="*/ 225247 h 450202"/>
              <a:gd name="connsiteX0" fmla="*/ 13375 w 533326"/>
              <a:gd name="connsiteY0" fmla="*/ 225247 h 450387"/>
              <a:gd name="connsiteX1" fmla="*/ 151185 w 533326"/>
              <a:gd name="connsiteY1" fmla="*/ 69277 h 450387"/>
              <a:gd name="connsiteX2" fmla="*/ 273340 w 533326"/>
              <a:gd name="connsiteY2" fmla="*/ 2161 h 450387"/>
              <a:gd name="connsiteX3" fmla="*/ 473693 w 533326"/>
              <a:gd name="connsiteY3" fmla="*/ 36549 h 450387"/>
              <a:gd name="connsiteX4" fmla="*/ 533305 w 533326"/>
              <a:gd name="connsiteY4" fmla="*/ 225247 h 450387"/>
              <a:gd name="connsiteX5" fmla="*/ 412872 w 533326"/>
              <a:gd name="connsiteY5" fmla="*/ 326355 h 450387"/>
              <a:gd name="connsiteX6" fmla="*/ 273340 w 533326"/>
              <a:gd name="connsiteY6" fmla="*/ 448333 h 450387"/>
              <a:gd name="connsiteX7" fmla="*/ 34759 w 533326"/>
              <a:gd name="connsiteY7" fmla="*/ 389830 h 450387"/>
              <a:gd name="connsiteX8" fmla="*/ 13375 w 533326"/>
              <a:gd name="connsiteY8" fmla="*/ 225247 h 45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326" h="450387">
                <a:moveTo>
                  <a:pt x="13375" y="225247"/>
                </a:moveTo>
                <a:cubicBezTo>
                  <a:pt x="32779" y="171822"/>
                  <a:pt x="107858" y="106458"/>
                  <a:pt x="151185" y="69277"/>
                </a:cubicBezTo>
                <a:cubicBezTo>
                  <a:pt x="194512" y="32096"/>
                  <a:pt x="219589" y="7616"/>
                  <a:pt x="273340" y="2161"/>
                </a:cubicBezTo>
                <a:cubicBezTo>
                  <a:pt x="327091" y="-3294"/>
                  <a:pt x="430366" y="-632"/>
                  <a:pt x="473693" y="36549"/>
                </a:cubicBezTo>
                <a:cubicBezTo>
                  <a:pt x="517020" y="73730"/>
                  <a:pt x="531776" y="185233"/>
                  <a:pt x="533305" y="225247"/>
                </a:cubicBezTo>
                <a:cubicBezTo>
                  <a:pt x="534834" y="265261"/>
                  <a:pt x="456199" y="289174"/>
                  <a:pt x="412872" y="326355"/>
                </a:cubicBezTo>
                <a:cubicBezTo>
                  <a:pt x="369545" y="363536"/>
                  <a:pt x="336359" y="437754"/>
                  <a:pt x="273340" y="448333"/>
                </a:cubicBezTo>
                <a:cubicBezTo>
                  <a:pt x="210321" y="458912"/>
                  <a:pt x="78086" y="427011"/>
                  <a:pt x="34759" y="389830"/>
                </a:cubicBezTo>
                <a:cubicBezTo>
                  <a:pt x="-8568" y="352649"/>
                  <a:pt x="-6029" y="278672"/>
                  <a:pt x="13375" y="225247"/>
                </a:cubicBezTo>
                <a:close/>
              </a:path>
            </a:pathLst>
          </a:custGeom>
          <a:noFill/>
          <a:ln w="19050"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Freeform 287"/>
          <p:cNvSpPr/>
          <p:nvPr/>
        </p:nvSpPr>
        <p:spPr>
          <a:xfrm>
            <a:off x="2449841" y="4422570"/>
            <a:ext cx="1037783" cy="608626"/>
          </a:xfrm>
          <a:custGeom>
            <a:avLst/>
            <a:gdLst>
              <a:gd name="connsiteX0" fmla="*/ 0 w 1621536"/>
              <a:gd name="connsiteY0" fmla="*/ 0 h 950976"/>
              <a:gd name="connsiteX1" fmla="*/ 914400 w 1621536"/>
              <a:gd name="connsiteY1" fmla="*/ 950976 h 950976"/>
              <a:gd name="connsiteX2" fmla="*/ 1621536 w 1621536"/>
              <a:gd name="connsiteY2" fmla="*/ 914400 h 95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1536" h="950976">
                <a:moveTo>
                  <a:pt x="0" y="0"/>
                </a:moveTo>
                <a:lnTo>
                  <a:pt x="914400" y="950976"/>
                </a:lnTo>
                <a:lnTo>
                  <a:pt x="1621536" y="914400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481263" y="2454442"/>
            <a:ext cx="1973179" cy="1973179"/>
          </a:xfrm>
          <a:custGeom>
            <a:avLst/>
            <a:gdLst>
              <a:gd name="connsiteX0" fmla="*/ 0 w 1973179"/>
              <a:gd name="connsiteY0" fmla="*/ 0 h 1973179"/>
              <a:gd name="connsiteX1" fmla="*/ 565484 w 1973179"/>
              <a:gd name="connsiteY1" fmla="*/ 216569 h 1973179"/>
              <a:gd name="connsiteX2" fmla="*/ 1191126 w 1973179"/>
              <a:gd name="connsiteY2" fmla="*/ 770021 h 1973179"/>
              <a:gd name="connsiteX3" fmla="*/ 1431758 w 1973179"/>
              <a:gd name="connsiteY3" fmla="*/ 986590 h 1973179"/>
              <a:gd name="connsiteX4" fmla="*/ 1528011 w 1973179"/>
              <a:gd name="connsiteY4" fmla="*/ 1118937 h 1973179"/>
              <a:gd name="connsiteX5" fmla="*/ 1768642 w 1973179"/>
              <a:gd name="connsiteY5" fmla="*/ 1479884 h 1973179"/>
              <a:gd name="connsiteX6" fmla="*/ 1804737 w 1973179"/>
              <a:gd name="connsiteY6" fmla="*/ 1696453 h 1973179"/>
              <a:gd name="connsiteX7" fmla="*/ 1973179 w 1973179"/>
              <a:gd name="connsiteY7" fmla="*/ 1973179 h 197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179" h="1973179">
                <a:moveTo>
                  <a:pt x="0" y="0"/>
                </a:moveTo>
                <a:cubicBezTo>
                  <a:pt x="183481" y="44116"/>
                  <a:pt x="366963" y="88232"/>
                  <a:pt x="565484" y="216569"/>
                </a:cubicBezTo>
                <a:cubicBezTo>
                  <a:pt x="764005" y="344906"/>
                  <a:pt x="1046747" y="641684"/>
                  <a:pt x="1191126" y="770021"/>
                </a:cubicBezTo>
                <a:cubicBezTo>
                  <a:pt x="1335505" y="898358"/>
                  <a:pt x="1375611" y="928437"/>
                  <a:pt x="1431758" y="986590"/>
                </a:cubicBezTo>
                <a:cubicBezTo>
                  <a:pt x="1487905" y="1044743"/>
                  <a:pt x="1471864" y="1036721"/>
                  <a:pt x="1528011" y="1118937"/>
                </a:cubicBezTo>
                <a:cubicBezTo>
                  <a:pt x="1584158" y="1201153"/>
                  <a:pt x="1722521" y="1383631"/>
                  <a:pt x="1768642" y="1479884"/>
                </a:cubicBezTo>
                <a:cubicBezTo>
                  <a:pt x="1814763" y="1576137"/>
                  <a:pt x="1770648" y="1614237"/>
                  <a:pt x="1804737" y="1696453"/>
                </a:cubicBezTo>
                <a:cubicBezTo>
                  <a:pt x="1838826" y="1778669"/>
                  <a:pt x="1906002" y="1875924"/>
                  <a:pt x="1973179" y="1973179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TextBox 293"/>
          <p:cNvSpPr txBox="1"/>
          <p:nvPr/>
        </p:nvSpPr>
        <p:spPr>
          <a:xfrm>
            <a:off x="3882004" y="5715739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900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Oval 56"/>
          <p:cNvSpPr>
            <a:spLocks noChangeAspect="1"/>
          </p:cNvSpPr>
          <p:nvPr/>
        </p:nvSpPr>
        <p:spPr>
          <a:xfrm>
            <a:off x="4115296" y="6074592"/>
            <a:ext cx="54932" cy="547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Freeform 295"/>
          <p:cNvSpPr/>
          <p:nvPr/>
        </p:nvSpPr>
        <p:spPr>
          <a:xfrm rot="19567787">
            <a:off x="3561666" y="6086519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 rot="3221186">
            <a:off x="3841757" y="3695065"/>
            <a:ext cx="9826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278387" y="3560094"/>
            <a:ext cx="2450164" cy="3413464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TextBox 208"/>
          <p:cNvSpPr txBox="1"/>
          <p:nvPr/>
        </p:nvSpPr>
        <p:spPr>
          <a:xfrm>
            <a:off x="240150" y="3635713"/>
            <a:ext cx="2402653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68275" indent="-168275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1230: Charlie Attack</a:t>
            </a:r>
          </a:p>
        </p:txBody>
      </p:sp>
      <p:sp>
        <p:nvSpPr>
          <p:cNvPr id="287" name="Oval 286"/>
          <p:cNvSpPr/>
          <p:nvPr/>
        </p:nvSpPr>
        <p:spPr>
          <a:xfrm rot="13701354">
            <a:off x="3896082" y="41769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Freeform 285"/>
          <p:cNvSpPr/>
          <p:nvPr/>
        </p:nvSpPr>
        <p:spPr>
          <a:xfrm rot="19034022" flipH="1">
            <a:off x="4080517" y="3443963"/>
            <a:ext cx="124882" cy="1193130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  <a:gd name="connsiteX0" fmla="*/ 0 w 8947"/>
              <a:gd name="connsiteY0" fmla="*/ 0 h 12309"/>
              <a:gd name="connsiteX1" fmla="*/ 8947 w 8947"/>
              <a:gd name="connsiteY1" fmla="*/ 12309 h 12309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7674"/>
              <a:gd name="connsiteY0" fmla="*/ 0 h 9575"/>
              <a:gd name="connsiteX1" fmla="*/ 7674 w 7674"/>
              <a:gd name="connsiteY1" fmla="*/ 9575 h 9575"/>
              <a:gd name="connsiteX0" fmla="*/ 0 w 13348"/>
              <a:gd name="connsiteY0" fmla="*/ 0 h 10000"/>
              <a:gd name="connsiteX1" fmla="*/ 12849 w 13348"/>
              <a:gd name="connsiteY1" fmla="*/ 4121 h 10000"/>
              <a:gd name="connsiteX2" fmla="*/ 10000 w 13348"/>
              <a:gd name="connsiteY2" fmla="*/ 10000 h 10000"/>
              <a:gd name="connsiteX0" fmla="*/ 0 w 13378"/>
              <a:gd name="connsiteY0" fmla="*/ 0 h 10000"/>
              <a:gd name="connsiteX1" fmla="*/ 12849 w 13378"/>
              <a:gd name="connsiteY1" fmla="*/ 4121 h 10000"/>
              <a:gd name="connsiteX2" fmla="*/ 10000 w 13378"/>
              <a:gd name="connsiteY2" fmla="*/ 10000 h 10000"/>
              <a:gd name="connsiteX0" fmla="*/ 0 w 13378"/>
              <a:gd name="connsiteY0" fmla="*/ 0 h 10000"/>
              <a:gd name="connsiteX1" fmla="*/ 12849 w 13378"/>
              <a:gd name="connsiteY1" fmla="*/ 4121 h 10000"/>
              <a:gd name="connsiteX2" fmla="*/ 10000 w 13378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3499"/>
              <a:gd name="connsiteY0" fmla="*/ 0 h 10000"/>
              <a:gd name="connsiteX1" fmla="*/ 13499 w 13499"/>
              <a:gd name="connsiteY1" fmla="*/ 3951 h 10000"/>
              <a:gd name="connsiteX2" fmla="*/ 10000 w 13499"/>
              <a:gd name="connsiteY2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99" h="10000">
                <a:moveTo>
                  <a:pt x="0" y="0"/>
                </a:moveTo>
                <a:cubicBezTo>
                  <a:pt x="1373" y="1363"/>
                  <a:pt x="12126" y="2588"/>
                  <a:pt x="13499" y="3951"/>
                </a:cubicBezTo>
                <a:lnTo>
                  <a:pt x="10000" y="1000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4332068" y="4072794"/>
            <a:ext cx="605370" cy="873017"/>
            <a:chOff x="4294290" y="4065270"/>
            <a:chExt cx="605370" cy="873017"/>
          </a:xfrm>
        </p:grpSpPr>
        <p:sp>
          <p:nvSpPr>
            <p:cNvPr id="290" name="Freeform 289"/>
            <p:cNvSpPr/>
            <p:nvPr/>
          </p:nvSpPr>
          <p:spPr>
            <a:xfrm>
              <a:off x="4294290" y="4431081"/>
              <a:ext cx="590550" cy="507206"/>
            </a:xfrm>
            <a:custGeom>
              <a:avLst/>
              <a:gdLst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64343 w 590550"/>
                <a:gd name="connsiteY12" fmla="*/ 416718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507206">
                  <a:moveTo>
                    <a:pt x="590550" y="0"/>
                  </a:moveTo>
                  <a:lnTo>
                    <a:pt x="588168" y="50006"/>
                  </a:lnTo>
                  <a:lnTo>
                    <a:pt x="516731" y="45243"/>
                  </a:lnTo>
                  <a:lnTo>
                    <a:pt x="511968" y="104775"/>
                  </a:lnTo>
                  <a:lnTo>
                    <a:pt x="576262" y="111918"/>
                  </a:lnTo>
                  <a:lnTo>
                    <a:pt x="564356" y="188118"/>
                  </a:lnTo>
                  <a:lnTo>
                    <a:pt x="500062" y="185737"/>
                  </a:lnTo>
                  <a:lnTo>
                    <a:pt x="488156" y="257175"/>
                  </a:lnTo>
                  <a:lnTo>
                    <a:pt x="550068" y="278606"/>
                  </a:lnTo>
                  <a:lnTo>
                    <a:pt x="502443" y="352425"/>
                  </a:lnTo>
                  <a:lnTo>
                    <a:pt x="419100" y="314325"/>
                  </a:lnTo>
                  <a:lnTo>
                    <a:pt x="388143" y="378618"/>
                  </a:lnTo>
                  <a:lnTo>
                    <a:pt x="464343" y="416718"/>
                  </a:lnTo>
                  <a:lnTo>
                    <a:pt x="347662" y="488156"/>
                  </a:lnTo>
                  <a:lnTo>
                    <a:pt x="302418" y="416718"/>
                  </a:lnTo>
                  <a:lnTo>
                    <a:pt x="238125" y="433387"/>
                  </a:lnTo>
                  <a:lnTo>
                    <a:pt x="254793" y="507206"/>
                  </a:lnTo>
                  <a:lnTo>
                    <a:pt x="147637" y="500062"/>
                  </a:lnTo>
                  <a:lnTo>
                    <a:pt x="152400" y="419100"/>
                  </a:lnTo>
                  <a:lnTo>
                    <a:pt x="73818" y="409575"/>
                  </a:lnTo>
                  <a:lnTo>
                    <a:pt x="66675" y="488156"/>
                  </a:lnTo>
                  <a:lnTo>
                    <a:pt x="0" y="483393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reeform 4"/>
            <p:cNvSpPr/>
            <p:nvPr/>
          </p:nvSpPr>
          <p:spPr>
            <a:xfrm>
              <a:off x="4815840" y="4065270"/>
              <a:ext cx="83820" cy="361950"/>
            </a:xfrm>
            <a:custGeom>
              <a:avLst/>
              <a:gdLst>
                <a:gd name="connsiteX0" fmla="*/ 72390 w 83820"/>
                <a:gd name="connsiteY0" fmla="*/ 361950 h 361950"/>
                <a:gd name="connsiteX1" fmla="*/ 68580 w 83820"/>
                <a:gd name="connsiteY1" fmla="*/ 316230 h 361950"/>
                <a:gd name="connsiteX2" fmla="*/ 11430 w 83820"/>
                <a:gd name="connsiteY2" fmla="*/ 316230 h 361950"/>
                <a:gd name="connsiteX3" fmla="*/ 11430 w 83820"/>
                <a:gd name="connsiteY3" fmla="*/ 228600 h 361950"/>
                <a:gd name="connsiteX4" fmla="*/ 68580 w 83820"/>
                <a:gd name="connsiteY4" fmla="*/ 228600 h 361950"/>
                <a:gd name="connsiteX5" fmla="*/ 72390 w 83820"/>
                <a:gd name="connsiteY5" fmla="*/ 163830 h 361950"/>
                <a:gd name="connsiteX6" fmla="*/ 0 w 83820"/>
                <a:gd name="connsiteY6" fmla="*/ 160020 h 361950"/>
                <a:gd name="connsiteX7" fmla="*/ 15240 w 83820"/>
                <a:gd name="connsiteY7" fmla="*/ 72390 h 361950"/>
                <a:gd name="connsiteX8" fmla="*/ 83820 w 83820"/>
                <a:gd name="connsiteY8" fmla="*/ 72390 h 361950"/>
                <a:gd name="connsiteX9" fmla="*/ 83820 w 83820"/>
                <a:gd name="connsiteY9" fmla="*/ 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820" h="361950">
                  <a:moveTo>
                    <a:pt x="72390" y="361950"/>
                  </a:moveTo>
                  <a:lnTo>
                    <a:pt x="68580" y="316230"/>
                  </a:lnTo>
                  <a:lnTo>
                    <a:pt x="11430" y="316230"/>
                  </a:lnTo>
                  <a:lnTo>
                    <a:pt x="11430" y="228600"/>
                  </a:lnTo>
                  <a:lnTo>
                    <a:pt x="68580" y="228600"/>
                  </a:lnTo>
                  <a:lnTo>
                    <a:pt x="72390" y="163830"/>
                  </a:lnTo>
                  <a:lnTo>
                    <a:pt x="0" y="160020"/>
                  </a:lnTo>
                  <a:lnTo>
                    <a:pt x="15240" y="72390"/>
                  </a:lnTo>
                  <a:lnTo>
                    <a:pt x="83820" y="72390"/>
                  </a:lnTo>
                  <a:lnTo>
                    <a:pt x="83820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310586" y="5447399"/>
            <a:ext cx="736661" cy="898919"/>
            <a:chOff x="4326688" y="5425888"/>
            <a:chExt cx="736661" cy="898919"/>
          </a:xfrm>
        </p:grpSpPr>
        <p:sp>
          <p:nvSpPr>
            <p:cNvPr id="259" name="Freeform 258"/>
            <p:cNvSpPr/>
            <p:nvPr/>
          </p:nvSpPr>
          <p:spPr>
            <a:xfrm rot="17218993">
              <a:off x="4455078" y="5713008"/>
              <a:ext cx="102394" cy="352425"/>
            </a:xfrm>
            <a:custGeom>
              <a:avLst/>
              <a:gdLst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64343 w 590550"/>
                <a:gd name="connsiteY12" fmla="*/ 416718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39131 w 590550"/>
                <a:gd name="connsiteY12" fmla="*/ 437311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88143 w 590550"/>
                <a:gd name="connsiteY10" fmla="*/ 378618 h 507206"/>
                <a:gd name="connsiteX11" fmla="*/ 439131 w 590550"/>
                <a:gd name="connsiteY11" fmla="*/ 437311 h 507206"/>
                <a:gd name="connsiteX12" fmla="*/ 347662 w 590550"/>
                <a:gd name="connsiteY12" fmla="*/ 488156 h 507206"/>
                <a:gd name="connsiteX13" fmla="*/ 302418 w 590550"/>
                <a:gd name="connsiteY13" fmla="*/ 416718 h 507206"/>
                <a:gd name="connsiteX14" fmla="*/ 238125 w 590550"/>
                <a:gd name="connsiteY14" fmla="*/ 433387 h 507206"/>
                <a:gd name="connsiteX15" fmla="*/ 254793 w 590550"/>
                <a:gd name="connsiteY15" fmla="*/ 507206 h 507206"/>
                <a:gd name="connsiteX16" fmla="*/ 147637 w 590550"/>
                <a:gd name="connsiteY16" fmla="*/ 500062 h 507206"/>
                <a:gd name="connsiteX17" fmla="*/ 152400 w 590550"/>
                <a:gd name="connsiteY17" fmla="*/ 419100 h 507206"/>
                <a:gd name="connsiteX18" fmla="*/ 73818 w 590550"/>
                <a:gd name="connsiteY18" fmla="*/ 409575 h 507206"/>
                <a:gd name="connsiteX19" fmla="*/ 66675 w 590550"/>
                <a:gd name="connsiteY19" fmla="*/ 488156 h 507206"/>
                <a:gd name="connsiteX20" fmla="*/ 0 w 590550"/>
                <a:gd name="connsiteY20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39131 w 590550"/>
                <a:gd name="connsiteY10" fmla="*/ 437311 h 507206"/>
                <a:gd name="connsiteX11" fmla="*/ 347662 w 590550"/>
                <a:gd name="connsiteY11" fmla="*/ 488156 h 507206"/>
                <a:gd name="connsiteX12" fmla="*/ 302418 w 590550"/>
                <a:gd name="connsiteY12" fmla="*/ 416718 h 507206"/>
                <a:gd name="connsiteX13" fmla="*/ 238125 w 590550"/>
                <a:gd name="connsiteY13" fmla="*/ 433387 h 507206"/>
                <a:gd name="connsiteX14" fmla="*/ 254793 w 590550"/>
                <a:gd name="connsiteY14" fmla="*/ 507206 h 507206"/>
                <a:gd name="connsiteX15" fmla="*/ 147637 w 590550"/>
                <a:gd name="connsiteY15" fmla="*/ 500062 h 507206"/>
                <a:gd name="connsiteX16" fmla="*/ 152400 w 590550"/>
                <a:gd name="connsiteY16" fmla="*/ 419100 h 507206"/>
                <a:gd name="connsiteX17" fmla="*/ 73818 w 590550"/>
                <a:gd name="connsiteY17" fmla="*/ 409575 h 507206"/>
                <a:gd name="connsiteX18" fmla="*/ 66675 w 590550"/>
                <a:gd name="connsiteY18" fmla="*/ 488156 h 507206"/>
                <a:gd name="connsiteX19" fmla="*/ 0 w 590550"/>
                <a:gd name="connsiteY19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47662 w 590550"/>
                <a:gd name="connsiteY10" fmla="*/ 488156 h 507206"/>
                <a:gd name="connsiteX11" fmla="*/ 302418 w 590550"/>
                <a:gd name="connsiteY11" fmla="*/ 416718 h 507206"/>
                <a:gd name="connsiteX12" fmla="*/ 238125 w 590550"/>
                <a:gd name="connsiteY12" fmla="*/ 433387 h 507206"/>
                <a:gd name="connsiteX13" fmla="*/ 254793 w 590550"/>
                <a:gd name="connsiteY13" fmla="*/ 507206 h 507206"/>
                <a:gd name="connsiteX14" fmla="*/ 147637 w 590550"/>
                <a:gd name="connsiteY14" fmla="*/ 500062 h 507206"/>
                <a:gd name="connsiteX15" fmla="*/ 152400 w 590550"/>
                <a:gd name="connsiteY15" fmla="*/ 419100 h 507206"/>
                <a:gd name="connsiteX16" fmla="*/ 73818 w 590550"/>
                <a:gd name="connsiteY16" fmla="*/ 409575 h 507206"/>
                <a:gd name="connsiteX17" fmla="*/ 66675 w 590550"/>
                <a:gd name="connsiteY17" fmla="*/ 488156 h 507206"/>
                <a:gd name="connsiteX18" fmla="*/ 0 w 590550"/>
                <a:gd name="connsiteY18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02418 w 590550"/>
                <a:gd name="connsiteY10" fmla="*/ 416718 h 507206"/>
                <a:gd name="connsiteX11" fmla="*/ 238125 w 590550"/>
                <a:gd name="connsiteY11" fmla="*/ 433387 h 507206"/>
                <a:gd name="connsiteX12" fmla="*/ 254793 w 590550"/>
                <a:gd name="connsiteY12" fmla="*/ 507206 h 507206"/>
                <a:gd name="connsiteX13" fmla="*/ 147637 w 590550"/>
                <a:gd name="connsiteY13" fmla="*/ 500062 h 507206"/>
                <a:gd name="connsiteX14" fmla="*/ 152400 w 590550"/>
                <a:gd name="connsiteY14" fmla="*/ 419100 h 507206"/>
                <a:gd name="connsiteX15" fmla="*/ 73818 w 590550"/>
                <a:gd name="connsiteY15" fmla="*/ 409575 h 507206"/>
                <a:gd name="connsiteX16" fmla="*/ 66675 w 590550"/>
                <a:gd name="connsiteY16" fmla="*/ 488156 h 507206"/>
                <a:gd name="connsiteX17" fmla="*/ 0 w 590550"/>
                <a:gd name="connsiteY17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38125 w 590550"/>
                <a:gd name="connsiteY10" fmla="*/ 433387 h 507206"/>
                <a:gd name="connsiteX11" fmla="*/ 254793 w 590550"/>
                <a:gd name="connsiteY11" fmla="*/ 507206 h 507206"/>
                <a:gd name="connsiteX12" fmla="*/ 147637 w 590550"/>
                <a:gd name="connsiteY12" fmla="*/ 500062 h 507206"/>
                <a:gd name="connsiteX13" fmla="*/ 152400 w 590550"/>
                <a:gd name="connsiteY13" fmla="*/ 419100 h 507206"/>
                <a:gd name="connsiteX14" fmla="*/ 73818 w 590550"/>
                <a:gd name="connsiteY14" fmla="*/ 409575 h 507206"/>
                <a:gd name="connsiteX15" fmla="*/ 66675 w 590550"/>
                <a:gd name="connsiteY15" fmla="*/ 488156 h 507206"/>
                <a:gd name="connsiteX16" fmla="*/ 0 w 590550"/>
                <a:gd name="connsiteY16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54793 w 590550"/>
                <a:gd name="connsiteY10" fmla="*/ 507206 h 507206"/>
                <a:gd name="connsiteX11" fmla="*/ 147637 w 590550"/>
                <a:gd name="connsiteY11" fmla="*/ 500062 h 507206"/>
                <a:gd name="connsiteX12" fmla="*/ 152400 w 590550"/>
                <a:gd name="connsiteY12" fmla="*/ 419100 h 507206"/>
                <a:gd name="connsiteX13" fmla="*/ 73818 w 590550"/>
                <a:gd name="connsiteY13" fmla="*/ 409575 h 507206"/>
                <a:gd name="connsiteX14" fmla="*/ 66675 w 590550"/>
                <a:gd name="connsiteY14" fmla="*/ 488156 h 507206"/>
                <a:gd name="connsiteX15" fmla="*/ 0 w 590550"/>
                <a:gd name="connsiteY15" fmla="*/ 483393 h 507206"/>
                <a:gd name="connsiteX0" fmla="*/ 590550 w 590550"/>
                <a:gd name="connsiteY0" fmla="*/ 0 h 500062"/>
                <a:gd name="connsiteX1" fmla="*/ 588168 w 590550"/>
                <a:gd name="connsiteY1" fmla="*/ 50006 h 500062"/>
                <a:gd name="connsiteX2" fmla="*/ 516731 w 590550"/>
                <a:gd name="connsiteY2" fmla="*/ 45243 h 500062"/>
                <a:gd name="connsiteX3" fmla="*/ 511968 w 590550"/>
                <a:gd name="connsiteY3" fmla="*/ 104775 h 500062"/>
                <a:gd name="connsiteX4" fmla="*/ 576262 w 590550"/>
                <a:gd name="connsiteY4" fmla="*/ 111918 h 500062"/>
                <a:gd name="connsiteX5" fmla="*/ 564356 w 590550"/>
                <a:gd name="connsiteY5" fmla="*/ 188118 h 500062"/>
                <a:gd name="connsiteX6" fmla="*/ 500062 w 590550"/>
                <a:gd name="connsiteY6" fmla="*/ 185737 h 500062"/>
                <a:gd name="connsiteX7" fmla="*/ 488156 w 590550"/>
                <a:gd name="connsiteY7" fmla="*/ 257175 h 500062"/>
                <a:gd name="connsiteX8" fmla="*/ 550068 w 590550"/>
                <a:gd name="connsiteY8" fmla="*/ 278606 h 500062"/>
                <a:gd name="connsiteX9" fmla="*/ 502443 w 590550"/>
                <a:gd name="connsiteY9" fmla="*/ 352425 h 500062"/>
                <a:gd name="connsiteX10" fmla="*/ 147637 w 590550"/>
                <a:gd name="connsiteY10" fmla="*/ 500062 h 500062"/>
                <a:gd name="connsiteX11" fmla="*/ 152400 w 590550"/>
                <a:gd name="connsiteY11" fmla="*/ 419100 h 500062"/>
                <a:gd name="connsiteX12" fmla="*/ 73818 w 590550"/>
                <a:gd name="connsiteY12" fmla="*/ 409575 h 500062"/>
                <a:gd name="connsiteX13" fmla="*/ 66675 w 590550"/>
                <a:gd name="connsiteY13" fmla="*/ 488156 h 500062"/>
                <a:gd name="connsiteX14" fmla="*/ 0 w 590550"/>
                <a:gd name="connsiteY14" fmla="*/ 483393 h 500062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152400 w 590550"/>
                <a:gd name="connsiteY10" fmla="*/ 419100 h 488156"/>
                <a:gd name="connsiteX11" fmla="*/ 73818 w 590550"/>
                <a:gd name="connsiteY11" fmla="*/ 409575 h 488156"/>
                <a:gd name="connsiteX12" fmla="*/ 66675 w 590550"/>
                <a:gd name="connsiteY12" fmla="*/ 488156 h 488156"/>
                <a:gd name="connsiteX13" fmla="*/ 0 w 590550"/>
                <a:gd name="connsiteY13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73818 w 590550"/>
                <a:gd name="connsiteY10" fmla="*/ 409575 h 488156"/>
                <a:gd name="connsiteX11" fmla="*/ 66675 w 590550"/>
                <a:gd name="connsiteY11" fmla="*/ 488156 h 488156"/>
                <a:gd name="connsiteX12" fmla="*/ 0 w 590550"/>
                <a:gd name="connsiteY12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66675 w 590550"/>
                <a:gd name="connsiteY10" fmla="*/ 488156 h 488156"/>
                <a:gd name="connsiteX11" fmla="*/ 0 w 590550"/>
                <a:gd name="connsiteY11" fmla="*/ 483393 h 488156"/>
                <a:gd name="connsiteX0" fmla="*/ 590550 w 590550"/>
                <a:gd name="connsiteY0" fmla="*/ 0 h 483393"/>
                <a:gd name="connsiteX1" fmla="*/ 588168 w 590550"/>
                <a:gd name="connsiteY1" fmla="*/ 50006 h 483393"/>
                <a:gd name="connsiteX2" fmla="*/ 516731 w 590550"/>
                <a:gd name="connsiteY2" fmla="*/ 45243 h 483393"/>
                <a:gd name="connsiteX3" fmla="*/ 511968 w 590550"/>
                <a:gd name="connsiteY3" fmla="*/ 104775 h 483393"/>
                <a:gd name="connsiteX4" fmla="*/ 576262 w 590550"/>
                <a:gd name="connsiteY4" fmla="*/ 111918 h 483393"/>
                <a:gd name="connsiteX5" fmla="*/ 564356 w 590550"/>
                <a:gd name="connsiteY5" fmla="*/ 188118 h 483393"/>
                <a:gd name="connsiteX6" fmla="*/ 500062 w 590550"/>
                <a:gd name="connsiteY6" fmla="*/ 185737 h 483393"/>
                <a:gd name="connsiteX7" fmla="*/ 488156 w 590550"/>
                <a:gd name="connsiteY7" fmla="*/ 257175 h 483393"/>
                <a:gd name="connsiteX8" fmla="*/ 550068 w 590550"/>
                <a:gd name="connsiteY8" fmla="*/ 278606 h 483393"/>
                <a:gd name="connsiteX9" fmla="*/ 502443 w 590550"/>
                <a:gd name="connsiteY9" fmla="*/ 352425 h 483393"/>
                <a:gd name="connsiteX10" fmla="*/ 0 w 590550"/>
                <a:gd name="connsiteY10" fmla="*/ 483393 h 483393"/>
                <a:gd name="connsiteX0" fmla="*/ 102394 w 102394"/>
                <a:gd name="connsiteY0" fmla="*/ 0 h 352425"/>
                <a:gd name="connsiteX1" fmla="*/ 100012 w 102394"/>
                <a:gd name="connsiteY1" fmla="*/ 50006 h 352425"/>
                <a:gd name="connsiteX2" fmla="*/ 28575 w 102394"/>
                <a:gd name="connsiteY2" fmla="*/ 45243 h 352425"/>
                <a:gd name="connsiteX3" fmla="*/ 23812 w 102394"/>
                <a:gd name="connsiteY3" fmla="*/ 104775 h 352425"/>
                <a:gd name="connsiteX4" fmla="*/ 88106 w 102394"/>
                <a:gd name="connsiteY4" fmla="*/ 111918 h 352425"/>
                <a:gd name="connsiteX5" fmla="*/ 76200 w 102394"/>
                <a:gd name="connsiteY5" fmla="*/ 188118 h 352425"/>
                <a:gd name="connsiteX6" fmla="*/ 11906 w 102394"/>
                <a:gd name="connsiteY6" fmla="*/ 185737 h 352425"/>
                <a:gd name="connsiteX7" fmla="*/ 0 w 102394"/>
                <a:gd name="connsiteY7" fmla="*/ 257175 h 352425"/>
                <a:gd name="connsiteX8" fmla="*/ 61912 w 102394"/>
                <a:gd name="connsiteY8" fmla="*/ 278606 h 352425"/>
                <a:gd name="connsiteX9" fmla="*/ 14287 w 102394"/>
                <a:gd name="connsiteY9" fmla="*/ 35242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394" h="352425">
                  <a:moveTo>
                    <a:pt x="102394" y="0"/>
                  </a:moveTo>
                  <a:lnTo>
                    <a:pt x="100012" y="50006"/>
                  </a:lnTo>
                  <a:lnTo>
                    <a:pt x="28575" y="45243"/>
                  </a:lnTo>
                  <a:lnTo>
                    <a:pt x="23812" y="104775"/>
                  </a:lnTo>
                  <a:lnTo>
                    <a:pt x="88106" y="111918"/>
                  </a:lnTo>
                  <a:lnTo>
                    <a:pt x="76200" y="188118"/>
                  </a:lnTo>
                  <a:lnTo>
                    <a:pt x="11906" y="185737"/>
                  </a:lnTo>
                  <a:lnTo>
                    <a:pt x="0" y="257175"/>
                  </a:lnTo>
                  <a:lnTo>
                    <a:pt x="61912" y="278606"/>
                  </a:lnTo>
                  <a:lnTo>
                    <a:pt x="14287" y="352425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Freeform 281"/>
            <p:cNvSpPr/>
            <p:nvPr/>
          </p:nvSpPr>
          <p:spPr>
            <a:xfrm rot="21335072">
              <a:off x="4326688" y="5425888"/>
              <a:ext cx="102394" cy="352425"/>
            </a:xfrm>
            <a:custGeom>
              <a:avLst/>
              <a:gdLst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64343 w 590550"/>
                <a:gd name="connsiteY12" fmla="*/ 416718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39131 w 590550"/>
                <a:gd name="connsiteY12" fmla="*/ 437311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88143 w 590550"/>
                <a:gd name="connsiteY10" fmla="*/ 378618 h 507206"/>
                <a:gd name="connsiteX11" fmla="*/ 439131 w 590550"/>
                <a:gd name="connsiteY11" fmla="*/ 437311 h 507206"/>
                <a:gd name="connsiteX12" fmla="*/ 347662 w 590550"/>
                <a:gd name="connsiteY12" fmla="*/ 488156 h 507206"/>
                <a:gd name="connsiteX13" fmla="*/ 302418 w 590550"/>
                <a:gd name="connsiteY13" fmla="*/ 416718 h 507206"/>
                <a:gd name="connsiteX14" fmla="*/ 238125 w 590550"/>
                <a:gd name="connsiteY14" fmla="*/ 433387 h 507206"/>
                <a:gd name="connsiteX15" fmla="*/ 254793 w 590550"/>
                <a:gd name="connsiteY15" fmla="*/ 507206 h 507206"/>
                <a:gd name="connsiteX16" fmla="*/ 147637 w 590550"/>
                <a:gd name="connsiteY16" fmla="*/ 500062 h 507206"/>
                <a:gd name="connsiteX17" fmla="*/ 152400 w 590550"/>
                <a:gd name="connsiteY17" fmla="*/ 419100 h 507206"/>
                <a:gd name="connsiteX18" fmla="*/ 73818 w 590550"/>
                <a:gd name="connsiteY18" fmla="*/ 409575 h 507206"/>
                <a:gd name="connsiteX19" fmla="*/ 66675 w 590550"/>
                <a:gd name="connsiteY19" fmla="*/ 488156 h 507206"/>
                <a:gd name="connsiteX20" fmla="*/ 0 w 590550"/>
                <a:gd name="connsiteY20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39131 w 590550"/>
                <a:gd name="connsiteY10" fmla="*/ 437311 h 507206"/>
                <a:gd name="connsiteX11" fmla="*/ 347662 w 590550"/>
                <a:gd name="connsiteY11" fmla="*/ 488156 h 507206"/>
                <a:gd name="connsiteX12" fmla="*/ 302418 w 590550"/>
                <a:gd name="connsiteY12" fmla="*/ 416718 h 507206"/>
                <a:gd name="connsiteX13" fmla="*/ 238125 w 590550"/>
                <a:gd name="connsiteY13" fmla="*/ 433387 h 507206"/>
                <a:gd name="connsiteX14" fmla="*/ 254793 w 590550"/>
                <a:gd name="connsiteY14" fmla="*/ 507206 h 507206"/>
                <a:gd name="connsiteX15" fmla="*/ 147637 w 590550"/>
                <a:gd name="connsiteY15" fmla="*/ 500062 h 507206"/>
                <a:gd name="connsiteX16" fmla="*/ 152400 w 590550"/>
                <a:gd name="connsiteY16" fmla="*/ 419100 h 507206"/>
                <a:gd name="connsiteX17" fmla="*/ 73818 w 590550"/>
                <a:gd name="connsiteY17" fmla="*/ 409575 h 507206"/>
                <a:gd name="connsiteX18" fmla="*/ 66675 w 590550"/>
                <a:gd name="connsiteY18" fmla="*/ 488156 h 507206"/>
                <a:gd name="connsiteX19" fmla="*/ 0 w 590550"/>
                <a:gd name="connsiteY19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47662 w 590550"/>
                <a:gd name="connsiteY10" fmla="*/ 488156 h 507206"/>
                <a:gd name="connsiteX11" fmla="*/ 302418 w 590550"/>
                <a:gd name="connsiteY11" fmla="*/ 416718 h 507206"/>
                <a:gd name="connsiteX12" fmla="*/ 238125 w 590550"/>
                <a:gd name="connsiteY12" fmla="*/ 433387 h 507206"/>
                <a:gd name="connsiteX13" fmla="*/ 254793 w 590550"/>
                <a:gd name="connsiteY13" fmla="*/ 507206 h 507206"/>
                <a:gd name="connsiteX14" fmla="*/ 147637 w 590550"/>
                <a:gd name="connsiteY14" fmla="*/ 500062 h 507206"/>
                <a:gd name="connsiteX15" fmla="*/ 152400 w 590550"/>
                <a:gd name="connsiteY15" fmla="*/ 419100 h 507206"/>
                <a:gd name="connsiteX16" fmla="*/ 73818 w 590550"/>
                <a:gd name="connsiteY16" fmla="*/ 409575 h 507206"/>
                <a:gd name="connsiteX17" fmla="*/ 66675 w 590550"/>
                <a:gd name="connsiteY17" fmla="*/ 488156 h 507206"/>
                <a:gd name="connsiteX18" fmla="*/ 0 w 590550"/>
                <a:gd name="connsiteY18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02418 w 590550"/>
                <a:gd name="connsiteY10" fmla="*/ 416718 h 507206"/>
                <a:gd name="connsiteX11" fmla="*/ 238125 w 590550"/>
                <a:gd name="connsiteY11" fmla="*/ 433387 h 507206"/>
                <a:gd name="connsiteX12" fmla="*/ 254793 w 590550"/>
                <a:gd name="connsiteY12" fmla="*/ 507206 h 507206"/>
                <a:gd name="connsiteX13" fmla="*/ 147637 w 590550"/>
                <a:gd name="connsiteY13" fmla="*/ 500062 h 507206"/>
                <a:gd name="connsiteX14" fmla="*/ 152400 w 590550"/>
                <a:gd name="connsiteY14" fmla="*/ 419100 h 507206"/>
                <a:gd name="connsiteX15" fmla="*/ 73818 w 590550"/>
                <a:gd name="connsiteY15" fmla="*/ 409575 h 507206"/>
                <a:gd name="connsiteX16" fmla="*/ 66675 w 590550"/>
                <a:gd name="connsiteY16" fmla="*/ 488156 h 507206"/>
                <a:gd name="connsiteX17" fmla="*/ 0 w 590550"/>
                <a:gd name="connsiteY17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38125 w 590550"/>
                <a:gd name="connsiteY10" fmla="*/ 433387 h 507206"/>
                <a:gd name="connsiteX11" fmla="*/ 254793 w 590550"/>
                <a:gd name="connsiteY11" fmla="*/ 507206 h 507206"/>
                <a:gd name="connsiteX12" fmla="*/ 147637 w 590550"/>
                <a:gd name="connsiteY12" fmla="*/ 500062 h 507206"/>
                <a:gd name="connsiteX13" fmla="*/ 152400 w 590550"/>
                <a:gd name="connsiteY13" fmla="*/ 419100 h 507206"/>
                <a:gd name="connsiteX14" fmla="*/ 73818 w 590550"/>
                <a:gd name="connsiteY14" fmla="*/ 409575 h 507206"/>
                <a:gd name="connsiteX15" fmla="*/ 66675 w 590550"/>
                <a:gd name="connsiteY15" fmla="*/ 488156 h 507206"/>
                <a:gd name="connsiteX16" fmla="*/ 0 w 590550"/>
                <a:gd name="connsiteY16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54793 w 590550"/>
                <a:gd name="connsiteY10" fmla="*/ 507206 h 507206"/>
                <a:gd name="connsiteX11" fmla="*/ 147637 w 590550"/>
                <a:gd name="connsiteY11" fmla="*/ 500062 h 507206"/>
                <a:gd name="connsiteX12" fmla="*/ 152400 w 590550"/>
                <a:gd name="connsiteY12" fmla="*/ 419100 h 507206"/>
                <a:gd name="connsiteX13" fmla="*/ 73818 w 590550"/>
                <a:gd name="connsiteY13" fmla="*/ 409575 h 507206"/>
                <a:gd name="connsiteX14" fmla="*/ 66675 w 590550"/>
                <a:gd name="connsiteY14" fmla="*/ 488156 h 507206"/>
                <a:gd name="connsiteX15" fmla="*/ 0 w 590550"/>
                <a:gd name="connsiteY15" fmla="*/ 483393 h 507206"/>
                <a:gd name="connsiteX0" fmla="*/ 590550 w 590550"/>
                <a:gd name="connsiteY0" fmla="*/ 0 h 500062"/>
                <a:gd name="connsiteX1" fmla="*/ 588168 w 590550"/>
                <a:gd name="connsiteY1" fmla="*/ 50006 h 500062"/>
                <a:gd name="connsiteX2" fmla="*/ 516731 w 590550"/>
                <a:gd name="connsiteY2" fmla="*/ 45243 h 500062"/>
                <a:gd name="connsiteX3" fmla="*/ 511968 w 590550"/>
                <a:gd name="connsiteY3" fmla="*/ 104775 h 500062"/>
                <a:gd name="connsiteX4" fmla="*/ 576262 w 590550"/>
                <a:gd name="connsiteY4" fmla="*/ 111918 h 500062"/>
                <a:gd name="connsiteX5" fmla="*/ 564356 w 590550"/>
                <a:gd name="connsiteY5" fmla="*/ 188118 h 500062"/>
                <a:gd name="connsiteX6" fmla="*/ 500062 w 590550"/>
                <a:gd name="connsiteY6" fmla="*/ 185737 h 500062"/>
                <a:gd name="connsiteX7" fmla="*/ 488156 w 590550"/>
                <a:gd name="connsiteY7" fmla="*/ 257175 h 500062"/>
                <a:gd name="connsiteX8" fmla="*/ 550068 w 590550"/>
                <a:gd name="connsiteY8" fmla="*/ 278606 h 500062"/>
                <a:gd name="connsiteX9" fmla="*/ 502443 w 590550"/>
                <a:gd name="connsiteY9" fmla="*/ 352425 h 500062"/>
                <a:gd name="connsiteX10" fmla="*/ 147637 w 590550"/>
                <a:gd name="connsiteY10" fmla="*/ 500062 h 500062"/>
                <a:gd name="connsiteX11" fmla="*/ 152400 w 590550"/>
                <a:gd name="connsiteY11" fmla="*/ 419100 h 500062"/>
                <a:gd name="connsiteX12" fmla="*/ 73818 w 590550"/>
                <a:gd name="connsiteY12" fmla="*/ 409575 h 500062"/>
                <a:gd name="connsiteX13" fmla="*/ 66675 w 590550"/>
                <a:gd name="connsiteY13" fmla="*/ 488156 h 500062"/>
                <a:gd name="connsiteX14" fmla="*/ 0 w 590550"/>
                <a:gd name="connsiteY14" fmla="*/ 483393 h 500062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152400 w 590550"/>
                <a:gd name="connsiteY10" fmla="*/ 419100 h 488156"/>
                <a:gd name="connsiteX11" fmla="*/ 73818 w 590550"/>
                <a:gd name="connsiteY11" fmla="*/ 409575 h 488156"/>
                <a:gd name="connsiteX12" fmla="*/ 66675 w 590550"/>
                <a:gd name="connsiteY12" fmla="*/ 488156 h 488156"/>
                <a:gd name="connsiteX13" fmla="*/ 0 w 590550"/>
                <a:gd name="connsiteY13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73818 w 590550"/>
                <a:gd name="connsiteY10" fmla="*/ 409575 h 488156"/>
                <a:gd name="connsiteX11" fmla="*/ 66675 w 590550"/>
                <a:gd name="connsiteY11" fmla="*/ 488156 h 488156"/>
                <a:gd name="connsiteX12" fmla="*/ 0 w 590550"/>
                <a:gd name="connsiteY12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66675 w 590550"/>
                <a:gd name="connsiteY10" fmla="*/ 488156 h 488156"/>
                <a:gd name="connsiteX11" fmla="*/ 0 w 590550"/>
                <a:gd name="connsiteY11" fmla="*/ 483393 h 488156"/>
                <a:gd name="connsiteX0" fmla="*/ 590550 w 590550"/>
                <a:gd name="connsiteY0" fmla="*/ 0 h 483393"/>
                <a:gd name="connsiteX1" fmla="*/ 588168 w 590550"/>
                <a:gd name="connsiteY1" fmla="*/ 50006 h 483393"/>
                <a:gd name="connsiteX2" fmla="*/ 516731 w 590550"/>
                <a:gd name="connsiteY2" fmla="*/ 45243 h 483393"/>
                <a:gd name="connsiteX3" fmla="*/ 511968 w 590550"/>
                <a:gd name="connsiteY3" fmla="*/ 104775 h 483393"/>
                <a:gd name="connsiteX4" fmla="*/ 576262 w 590550"/>
                <a:gd name="connsiteY4" fmla="*/ 111918 h 483393"/>
                <a:gd name="connsiteX5" fmla="*/ 564356 w 590550"/>
                <a:gd name="connsiteY5" fmla="*/ 188118 h 483393"/>
                <a:gd name="connsiteX6" fmla="*/ 500062 w 590550"/>
                <a:gd name="connsiteY6" fmla="*/ 185737 h 483393"/>
                <a:gd name="connsiteX7" fmla="*/ 488156 w 590550"/>
                <a:gd name="connsiteY7" fmla="*/ 257175 h 483393"/>
                <a:gd name="connsiteX8" fmla="*/ 550068 w 590550"/>
                <a:gd name="connsiteY8" fmla="*/ 278606 h 483393"/>
                <a:gd name="connsiteX9" fmla="*/ 502443 w 590550"/>
                <a:gd name="connsiteY9" fmla="*/ 352425 h 483393"/>
                <a:gd name="connsiteX10" fmla="*/ 0 w 590550"/>
                <a:gd name="connsiteY10" fmla="*/ 483393 h 483393"/>
                <a:gd name="connsiteX0" fmla="*/ 102394 w 102394"/>
                <a:gd name="connsiteY0" fmla="*/ 0 h 352425"/>
                <a:gd name="connsiteX1" fmla="*/ 100012 w 102394"/>
                <a:gd name="connsiteY1" fmla="*/ 50006 h 352425"/>
                <a:gd name="connsiteX2" fmla="*/ 28575 w 102394"/>
                <a:gd name="connsiteY2" fmla="*/ 45243 h 352425"/>
                <a:gd name="connsiteX3" fmla="*/ 23812 w 102394"/>
                <a:gd name="connsiteY3" fmla="*/ 104775 h 352425"/>
                <a:gd name="connsiteX4" fmla="*/ 88106 w 102394"/>
                <a:gd name="connsiteY4" fmla="*/ 111918 h 352425"/>
                <a:gd name="connsiteX5" fmla="*/ 76200 w 102394"/>
                <a:gd name="connsiteY5" fmla="*/ 188118 h 352425"/>
                <a:gd name="connsiteX6" fmla="*/ 11906 w 102394"/>
                <a:gd name="connsiteY6" fmla="*/ 185737 h 352425"/>
                <a:gd name="connsiteX7" fmla="*/ 0 w 102394"/>
                <a:gd name="connsiteY7" fmla="*/ 257175 h 352425"/>
                <a:gd name="connsiteX8" fmla="*/ 61912 w 102394"/>
                <a:gd name="connsiteY8" fmla="*/ 278606 h 352425"/>
                <a:gd name="connsiteX9" fmla="*/ 14287 w 102394"/>
                <a:gd name="connsiteY9" fmla="*/ 35242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394" h="352425">
                  <a:moveTo>
                    <a:pt x="102394" y="0"/>
                  </a:moveTo>
                  <a:lnTo>
                    <a:pt x="100012" y="50006"/>
                  </a:lnTo>
                  <a:lnTo>
                    <a:pt x="28575" y="45243"/>
                  </a:lnTo>
                  <a:lnTo>
                    <a:pt x="23812" y="104775"/>
                  </a:lnTo>
                  <a:lnTo>
                    <a:pt x="88106" y="111918"/>
                  </a:lnTo>
                  <a:lnTo>
                    <a:pt x="76200" y="188118"/>
                  </a:lnTo>
                  <a:lnTo>
                    <a:pt x="11906" y="185737"/>
                  </a:lnTo>
                  <a:lnTo>
                    <a:pt x="0" y="257175"/>
                  </a:lnTo>
                  <a:lnTo>
                    <a:pt x="61912" y="278606"/>
                  </a:lnTo>
                  <a:lnTo>
                    <a:pt x="14287" y="352425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 297"/>
            <p:cNvSpPr/>
            <p:nvPr/>
          </p:nvSpPr>
          <p:spPr>
            <a:xfrm rot="16624936">
              <a:off x="4728430" y="5817373"/>
              <a:ext cx="102394" cy="352425"/>
            </a:xfrm>
            <a:custGeom>
              <a:avLst/>
              <a:gdLst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64343 w 590550"/>
                <a:gd name="connsiteY12" fmla="*/ 416718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39131 w 590550"/>
                <a:gd name="connsiteY12" fmla="*/ 437311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88143 w 590550"/>
                <a:gd name="connsiteY10" fmla="*/ 378618 h 507206"/>
                <a:gd name="connsiteX11" fmla="*/ 439131 w 590550"/>
                <a:gd name="connsiteY11" fmla="*/ 437311 h 507206"/>
                <a:gd name="connsiteX12" fmla="*/ 347662 w 590550"/>
                <a:gd name="connsiteY12" fmla="*/ 488156 h 507206"/>
                <a:gd name="connsiteX13" fmla="*/ 302418 w 590550"/>
                <a:gd name="connsiteY13" fmla="*/ 416718 h 507206"/>
                <a:gd name="connsiteX14" fmla="*/ 238125 w 590550"/>
                <a:gd name="connsiteY14" fmla="*/ 433387 h 507206"/>
                <a:gd name="connsiteX15" fmla="*/ 254793 w 590550"/>
                <a:gd name="connsiteY15" fmla="*/ 507206 h 507206"/>
                <a:gd name="connsiteX16" fmla="*/ 147637 w 590550"/>
                <a:gd name="connsiteY16" fmla="*/ 500062 h 507206"/>
                <a:gd name="connsiteX17" fmla="*/ 152400 w 590550"/>
                <a:gd name="connsiteY17" fmla="*/ 419100 h 507206"/>
                <a:gd name="connsiteX18" fmla="*/ 73818 w 590550"/>
                <a:gd name="connsiteY18" fmla="*/ 409575 h 507206"/>
                <a:gd name="connsiteX19" fmla="*/ 66675 w 590550"/>
                <a:gd name="connsiteY19" fmla="*/ 488156 h 507206"/>
                <a:gd name="connsiteX20" fmla="*/ 0 w 590550"/>
                <a:gd name="connsiteY20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39131 w 590550"/>
                <a:gd name="connsiteY10" fmla="*/ 437311 h 507206"/>
                <a:gd name="connsiteX11" fmla="*/ 347662 w 590550"/>
                <a:gd name="connsiteY11" fmla="*/ 488156 h 507206"/>
                <a:gd name="connsiteX12" fmla="*/ 302418 w 590550"/>
                <a:gd name="connsiteY12" fmla="*/ 416718 h 507206"/>
                <a:gd name="connsiteX13" fmla="*/ 238125 w 590550"/>
                <a:gd name="connsiteY13" fmla="*/ 433387 h 507206"/>
                <a:gd name="connsiteX14" fmla="*/ 254793 w 590550"/>
                <a:gd name="connsiteY14" fmla="*/ 507206 h 507206"/>
                <a:gd name="connsiteX15" fmla="*/ 147637 w 590550"/>
                <a:gd name="connsiteY15" fmla="*/ 500062 h 507206"/>
                <a:gd name="connsiteX16" fmla="*/ 152400 w 590550"/>
                <a:gd name="connsiteY16" fmla="*/ 419100 h 507206"/>
                <a:gd name="connsiteX17" fmla="*/ 73818 w 590550"/>
                <a:gd name="connsiteY17" fmla="*/ 409575 h 507206"/>
                <a:gd name="connsiteX18" fmla="*/ 66675 w 590550"/>
                <a:gd name="connsiteY18" fmla="*/ 488156 h 507206"/>
                <a:gd name="connsiteX19" fmla="*/ 0 w 590550"/>
                <a:gd name="connsiteY19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47662 w 590550"/>
                <a:gd name="connsiteY10" fmla="*/ 488156 h 507206"/>
                <a:gd name="connsiteX11" fmla="*/ 302418 w 590550"/>
                <a:gd name="connsiteY11" fmla="*/ 416718 h 507206"/>
                <a:gd name="connsiteX12" fmla="*/ 238125 w 590550"/>
                <a:gd name="connsiteY12" fmla="*/ 433387 h 507206"/>
                <a:gd name="connsiteX13" fmla="*/ 254793 w 590550"/>
                <a:gd name="connsiteY13" fmla="*/ 507206 h 507206"/>
                <a:gd name="connsiteX14" fmla="*/ 147637 w 590550"/>
                <a:gd name="connsiteY14" fmla="*/ 500062 h 507206"/>
                <a:gd name="connsiteX15" fmla="*/ 152400 w 590550"/>
                <a:gd name="connsiteY15" fmla="*/ 419100 h 507206"/>
                <a:gd name="connsiteX16" fmla="*/ 73818 w 590550"/>
                <a:gd name="connsiteY16" fmla="*/ 409575 h 507206"/>
                <a:gd name="connsiteX17" fmla="*/ 66675 w 590550"/>
                <a:gd name="connsiteY17" fmla="*/ 488156 h 507206"/>
                <a:gd name="connsiteX18" fmla="*/ 0 w 590550"/>
                <a:gd name="connsiteY18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02418 w 590550"/>
                <a:gd name="connsiteY10" fmla="*/ 416718 h 507206"/>
                <a:gd name="connsiteX11" fmla="*/ 238125 w 590550"/>
                <a:gd name="connsiteY11" fmla="*/ 433387 h 507206"/>
                <a:gd name="connsiteX12" fmla="*/ 254793 w 590550"/>
                <a:gd name="connsiteY12" fmla="*/ 507206 h 507206"/>
                <a:gd name="connsiteX13" fmla="*/ 147637 w 590550"/>
                <a:gd name="connsiteY13" fmla="*/ 500062 h 507206"/>
                <a:gd name="connsiteX14" fmla="*/ 152400 w 590550"/>
                <a:gd name="connsiteY14" fmla="*/ 419100 h 507206"/>
                <a:gd name="connsiteX15" fmla="*/ 73818 w 590550"/>
                <a:gd name="connsiteY15" fmla="*/ 409575 h 507206"/>
                <a:gd name="connsiteX16" fmla="*/ 66675 w 590550"/>
                <a:gd name="connsiteY16" fmla="*/ 488156 h 507206"/>
                <a:gd name="connsiteX17" fmla="*/ 0 w 590550"/>
                <a:gd name="connsiteY17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38125 w 590550"/>
                <a:gd name="connsiteY10" fmla="*/ 433387 h 507206"/>
                <a:gd name="connsiteX11" fmla="*/ 254793 w 590550"/>
                <a:gd name="connsiteY11" fmla="*/ 507206 h 507206"/>
                <a:gd name="connsiteX12" fmla="*/ 147637 w 590550"/>
                <a:gd name="connsiteY12" fmla="*/ 500062 h 507206"/>
                <a:gd name="connsiteX13" fmla="*/ 152400 w 590550"/>
                <a:gd name="connsiteY13" fmla="*/ 419100 h 507206"/>
                <a:gd name="connsiteX14" fmla="*/ 73818 w 590550"/>
                <a:gd name="connsiteY14" fmla="*/ 409575 h 507206"/>
                <a:gd name="connsiteX15" fmla="*/ 66675 w 590550"/>
                <a:gd name="connsiteY15" fmla="*/ 488156 h 507206"/>
                <a:gd name="connsiteX16" fmla="*/ 0 w 590550"/>
                <a:gd name="connsiteY16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54793 w 590550"/>
                <a:gd name="connsiteY10" fmla="*/ 507206 h 507206"/>
                <a:gd name="connsiteX11" fmla="*/ 147637 w 590550"/>
                <a:gd name="connsiteY11" fmla="*/ 500062 h 507206"/>
                <a:gd name="connsiteX12" fmla="*/ 152400 w 590550"/>
                <a:gd name="connsiteY12" fmla="*/ 419100 h 507206"/>
                <a:gd name="connsiteX13" fmla="*/ 73818 w 590550"/>
                <a:gd name="connsiteY13" fmla="*/ 409575 h 507206"/>
                <a:gd name="connsiteX14" fmla="*/ 66675 w 590550"/>
                <a:gd name="connsiteY14" fmla="*/ 488156 h 507206"/>
                <a:gd name="connsiteX15" fmla="*/ 0 w 590550"/>
                <a:gd name="connsiteY15" fmla="*/ 483393 h 507206"/>
                <a:gd name="connsiteX0" fmla="*/ 590550 w 590550"/>
                <a:gd name="connsiteY0" fmla="*/ 0 h 500062"/>
                <a:gd name="connsiteX1" fmla="*/ 588168 w 590550"/>
                <a:gd name="connsiteY1" fmla="*/ 50006 h 500062"/>
                <a:gd name="connsiteX2" fmla="*/ 516731 w 590550"/>
                <a:gd name="connsiteY2" fmla="*/ 45243 h 500062"/>
                <a:gd name="connsiteX3" fmla="*/ 511968 w 590550"/>
                <a:gd name="connsiteY3" fmla="*/ 104775 h 500062"/>
                <a:gd name="connsiteX4" fmla="*/ 576262 w 590550"/>
                <a:gd name="connsiteY4" fmla="*/ 111918 h 500062"/>
                <a:gd name="connsiteX5" fmla="*/ 564356 w 590550"/>
                <a:gd name="connsiteY5" fmla="*/ 188118 h 500062"/>
                <a:gd name="connsiteX6" fmla="*/ 500062 w 590550"/>
                <a:gd name="connsiteY6" fmla="*/ 185737 h 500062"/>
                <a:gd name="connsiteX7" fmla="*/ 488156 w 590550"/>
                <a:gd name="connsiteY7" fmla="*/ 257175 h 500062"/>
                <a:gd name="connsiteX8" fmla="*/ 550068 w 590550"/>
                <a:gd name="connsiteY8" fmla="*/ 278606 h 500062"/>
                <a:gd name="connsiteX9" fmla="*/ 502443 w 590550"/>
                <a:gd name="connsiteY9" fmla="*/ 352425 h 500062"/>
                <a:gd name="connsiteX10" fmla="*/ 147637 w 590550"/>
                <a:gd name="connsiteY10" fmla="*/ 500062 h 500062"/>
                <a:gd name="connsiteX11" fmla="*/ 152400 w 590550"/>
                <a:gd name="connsiteY11" fmla="*/ 419100 h 500062"/>
                <a:gd name="connsiteX12" fmla="*/ 73818 w 590550"/>
                <a:gd name="connsiteY12" fmla="*/ 409575 h 500062"/>
                <a:gd name="connsiteX13" fmla="*/ 66675 w 590550"/>
                <a:gd name="connsiteY13" fmla="*/ 488156 h 500062"/>
                <a:gd name="connsiteX14" fmla="*/ 0 w 590550"/>
                <a:gd name="connsiteY14" fmla="*/ 483393 h 500062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152400 w 590550"/>
                <a:gd name="connsiteY10" fmla="*/ 419100 h 488156"/>
                <a:gd name="connsiteX11" fmla="*/ 73818 w 590550"/>
                <a:gd name="connsiteY11" fmla="*/ 409575 h 488156"/>
                <a:gd name="connsiteX12" fmla="*/ 66675 w 590550"/>
                <a:gd name="connsiteY12" fmla="*/ 488156 h 488156"/>
                <a:gd name="connsiteX13" fmla="*/ 0 w 590550"/>
                <a:gd name="connsiteY13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73818 w 590550"/>
                <a:gd name="connsiteY10" fmla="*/ 409575 h 488156"/>
                <a:gd name="connsiteX11" fmla="*/ 66675 w 590550"/>
                <a:gd name="connsiteY11" fmla="*/ 488156 h 488156"/>
                <a:gd name="connsiteX12" fmla="*/ 0 w 590550"/>
                <a:gd name="connsiteY12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66675 w 590550"/>
                <a:gd name="connsiteY10" fmla="*/ 488156 h 488156"/>
                <a:gd name="connsiteX11" fmla="*/ 0 w 590550"/>
                <a:gd name="connsiteY11" fmla="*/ 483393 h 488156"/>
                <a:gd name="connsiteX0" fmla="*/ 590550 w 590550"/>
                <a:gd name="connsiteY0" fmla="*/ 0 h 483393"/>
                <a:gd name="connsiteX1" fmla="*/ 588168 w 590550"/>
                <a:gd name="connsiteY1" fmla="*/ 50006 h 483393"/>
                <a:gd name="connsiteX2" fmla="*/ 516731 w 590550"/>
                <a:gd name="connsiteY2" fmla="*/ 45243 h 483393"/>
                <a:gd name="connsiteX3" fmla="*/ 511968 w 590550"/>
                <a:gd name="connsiteY3" fmla="*/ 104775 h 483393"/>
                <a:gd name="connsiteX4" fmla="*/ 576262 w 590550"/>
                <a:gd name="connsiteY4" fmla="*/ 111918 h 483393"/>
                <a:gd name="connsiteX5" fmla="*/ 564356 w 590550"/>
                <a:gd name="connsiteY5" fmla="*/ 188118 h 483393"/>
                <a:gd name="connsiteX6" fmla="*/ 500062 w 590550"/>
                <a:gd name="connsiteY6" fmla="*/ 185737 h 483393"/>
                <a:gd name="connsiteX7" fmla="*/ 488156 w 590550"/>
                <a:gd name="connsiteY7" fmla="*/ 257175 h 483393"/>
                <a:gd name="connsiteX8" fmla="*/ 550068 w 590550"/>
                <a:gd name="connsiteY8" fmla="*/ 278606 h 483393"/>
                <a:gd name="connsiteX9" fmla="*/ 502443 w 590550"/>
                <a:gd name="connsiteY9" fmla="*/ 352425 h 483393"/>
                <a:gd name="connsiteX10" fmla="*/ 0 w 590550"/>
                <a:gd name="connsiteY10" fmla="*/ 483393 h 483393"/>
                <a:gd name="connsiteX0" fmla="*/ 102394 w 102394"/>
                <a:gd name="connsiteY0" fmla="*/ 0 h 352425"/>
                <a:gd name="connsiteX1" fmla="*/ 100012 w 102394"/>
                <a:gd name="connsiteY1" fmla="*/ 50006 h 352425"/>
                <a:gd name="connsiteX2" fmla="*/ 28575 w 102394"/>
                <a:gd name="connsiteY2" fmla="*/ 45243 h 352425"/>
                <a:gd name="connsiteX3" fmla="*/ 23812 w 102394"/>
                <a:gd name="connsiteY3" fmla="*/ 104775 h 352425"/>
                <a:gd name="connsiteX4" fmla="*/ 88106 w 102394"/>
                <a:gd name="connsiteY4" fmla="*/ 111918 h 352425"/>
                <a:gd name="connsiteX5" fmla="*/ 76200 w 102394"/>
                <a:gd name="connsiteY5" fmla="*/ 188118 h 352425"/>
                <a:gd name="connsiteX6" fmla="*/ 11906 w 102394"/>
                <a:gd name="connsiteY6" fmla="*/ 185737 h 352425"/>
                <a:gd name="connsiteX7" fmla="*/ 0 w 102394"/>
                <a:gd name="connsiteY7" fmla="*/ 257175 h 352425"/>
                <a:gd name="connsiteX8" fmla="*/ 61912 w 102394"/>
                <a:gd name="connsiteY8" fmla="*/ 278606 h 352425"/>
                <a:gd name="connsiteX9" fmla="*/ 14287 w 102394"/>
                <a:gd name="connsiteY9" fmla="*/ 35242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394" h="352425">
                  <a:moveTo>
                    <a:pt x="102394" y="0"/>
                  </a:moveTo>
                  <a:lnTo>
                    <a:pt x="100012" y="50006"/>
                  </a:lnTo>
                  <a:lnTo>
                    <a:pt x="28575" y="45243"/>
                  </a:lnTo>
                  <a:lnTo>
                    <a:pt x="23812" y="104775"/>
                  </a:lnTo>
                  <a:lnTo>
                    <a:pt x="88106" y="111918"/>
                  </a:lnTo>
                  <a:lnTo>
                    <a:pt x="76200" y="188118"/>
                  </a:lnTo>
                  <a:lnTo>
                    <a:pt x="11906" y="185737"/>
                  </a:lnTo>
                  <a:lnTo>
                    <a:pt x="0" y="257175"/>
                  </a:lnTo>
                  <a:lnTo>
                    <a:pt x="61912" y="278606"/>
                  </a:lnTo>
                  <a:lnTo>
                    <a:pt x="14287" y="352425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 308"/>
            <p:cNvSpPr/>
            <p:nvPr/>
          </p:nvSpPr>
          <p:spPr>
            <a:xfrm rot="9331704" flipH="1">
              <a:off x="4951258" y="5972382"/>
              <a:ext cx="112091" cy="352425"/>
            </a:xfrm>
            <a:custGeom>
              <a:avLst/>
              <a:gdLst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64343 w 590550"/>
                <a:gd name="connsiteY12" fmla="*/ 416718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19100 w 590550"/>
                <a:gd name="connsiteY10" fmla="*/ 314325 h 507206"/>
                <a:gd name="connsiteX11" fmla="*/ 388143 w 590550"/>
                <a:gd name="connsiteY11" fmla="*/ 378618 h 507206"/>
                <a:gd name="connsiteX12" fmla="*/ 439131 w 590550"/>
                <a:gd name="connsiteY12" fmla="*/ 437311 h 507206"/>
                <a:gd name="connsiteX13" fmla="*/ 347662 w 590550"/>
                <a:gd name="connsiteY13" fmla="*/ 488156 h 507206"/>
                <a:gd name="connsiteX14" fmla="*/ 302418 w 590550"/>
                <a:gd name="connsiteY14" fmla="*/ 416718 h 507206"/>
                <a:gd name="connsiteX15" fmla="*/ 238125 w 590550"/>
                <a:gd name="connsiteY15" fmla="*/ 433387 h 507206"/>
                <a:gd name="connsiteX16" fmla="*/ 254793 w 590550"/>
                <a:gd name="connsiteY16" fmla="*/ 507206 h 507206"/>
                <a:gd name="connsiteX17" fmla="*/ 147637 w 590550"/>
                <a:gd name="connsiteY17" fmla="*/ 500062 h 507206"/>
                <a:gd name="connsiteX18" fmla="*/ 152400 w 590550"/>
                <a:gd name="connsiteY18" fmla="*/ 419100 h 507206"/>
                <a:gd name="connsiteX19" fmla="*/ 73818 w 590550"/>
                <a:gd name="connsiteY19" fmla="*/ 409575 h 507206"/>
                <a:gd name="connsiteX20" fmla="*/ 66675 w 590550"/>
                <a:gd name="connsiteY20" fmla="*/ 488156 h 507206"/>
                <a:gd name="connsiteX21" fmla="*/ 0 w 590550"/>
                <a:gd name="connsiteY21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88143 w 590550"/>
                <a:gd name="connsiteY10" fmla="*/ 378618 h 507206"/>
                <a:gd name="connsiteX11" fmla="*/ 439131 w 590550"/>
                <a:gd name="connsiteY11" fmla="*/ 437311 h 507206"/>
                <a:gd name="connsiteX12" fmla="*/ 347662 w 590550"/>
                <a:gd name="connsiteY12" fmla="*/ 488156 h 507206"/>
                <a:gd name="connsiteX13" fmla="*/ 302418 w 590550"/>
                <a:gd name="connsiteY13" fmla="*/ 416718 h 507206"/>
                <a:gd name="connsiteX14" fmla="*/ 238125 w 590550"/>
                <a:gd name="connsiteY14" fmla="*/ 433387 h 507206"/>
                <a:gd name="connsiteX15" fmla="*/ 254793 w 590550"/>
                <a:gd name="connsiteY15" fmla="*/ 507206 h 507206"/>
                <a:gd name="connsiteX16" fmla="*/ 147637 w 590550"/>
                <a:gd name="connsiteY16" fmla="*/ 500062 h 507206"/>
                <a:gd name="connsiteX17" fmla="*/ 152400 w 590550"/>
                <a:gd name="connsiteY17" fmla="*/ 419100 h 507206"/>
                <a:gd name="connsiteX18" fmla="*/ 73818 w 590550"/>
                <a:gd name="connsiteY18" fmla="*/ 409575 h 507206"/>
                <a:gd name="connsiteX19" fmla="*/ 66675 w 590550"/>
                <a:gd name="connsiteY19" fmla="*/ 488156 h 507206"/>
                <a:gd name="connsiteX20" fmla="*/ 0 w 590550"/>
                <a:gd name="connsiteY20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439131 w 590550"/>
                <a:gd name="connsiteY10" fmla="*/ 437311 h 507206"/>
                <a:gd name="connsiteX11" fmla="*/ 347662 w 590550"/>
                <a:gd name="connsiteY11" fmla="*/ 488156 h 507206"/>
                <a:gd name="connsiteX12" fmla="*/ 302418 w 590550"/>
                <a:gd name="connsiteY12" fmla="*/ 416718 h 507206"/>
                <a:gd name="connsiteX13" fmla="*/ 238125 w 590550"/>
                <a:gd name="connsiteY13" fmla="*/ 433387 h 507206"/>
                <a:gd name="connsiteX14" fmla="*/ 254793 w 590550"/>
                <a:gd name="connsiteY14" fmla="*/ 507206 h 507206"/>
                <a:gd name="connsiteX15" fmla="*/ 147637 w 590550"/>
                <a:gd name="connsiteY15" fmla="*/ 500062 h 507206"/>
                <a:gd name="connsiteX16" fmla="*/ 152400 w 590550"/>
                <a:gd name="connsiteY16" fmla="*/ 419100 h 507206"/>
                <a:gd name="connsiteX17" fmla="*/ 73818 w 590550"/>
                <a:gd name="connsiteY17" fmla="*/ 409575 h 507206"/>
                <a:gd name="connsiteX18" fmla="*/ 66675 w 590550"/>
                <a:gd name="connsiteY18" fmla="*/ 488156 h 507206"/>
                <a:gd name="connsiteX19" fmla="*/ 0 w 590550"/>
                <a:gd name="connsiteY19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47662 w 590550"/>
                <a:gd name="connsiteY10" fmla="*/ 488156 h 507206"/>
                <a:gd name="connsiteX11" fmla="*/ 302418 w 590550"/>
                <a:gd name="connsiteY11" fmla="*/ 416718 h 507206"/>
                <a:gd name="connsiteX12" fmla="*/ 238125 w 590550"/>
                <a:gd name="connsiteY12" fmla="*/ 433387 h 507206"/>
                <a:gd name="connsiteX13" fmla="*/ 254793 w 590550"/>
                <a:gd name="connsiteY13" fmla="*/ 507206 h 507206"/>
                <a:gd name="connsiteX14" fmla="*/ 147637 w 590550"/>
                <a:gd name="connsiteY14" fmla="*/ 500062 h 507206"/>
                <a:gd name="connsiteX15" fmla="*/ 152400 w 590550"/>
                <a:gd name="connsiteY15" fmla="*/ 419100 h 507206"/>
                <a:gd name="connsiteX16" fmla="*/ 73818 w 590550"/>
                <a:gd name="connsiteY16" fmla="*/ 409575 h 507206"/>
                <a:gd name="connsiteX17" fmla="*/ 66675 w 590550"/>
                <a:gd name="connsiteY17" fmla="*/ 488156 h 507206"/>
                <a:gd name="connsiteX18" fmla="*/ 0 w 590550"/>
                <a:gd name="connsiteY18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302418 w 590550"/>
                <a:gd name="connsiteY10" fmla="*/ 416718 h 507206"/>
                <a:gd name="connsiteX11" fmla="*/ 238125 w 590550"/>
                <a:gd name="connsiteY11" fmla="*/ 433387 h 507206"/>
                <a:gd name="connsiteX12" fmla="*/ 254793 w 590550"/>
                <a:gd name="connsiteY12" fmla="*/ 507206 h 507206"/>
                <a:gd name="connsiteX13" fmla="*/ 147637 w 590550"/>
                <a:gd name="connsiteY13" fmla="*/ 500062 h 507206"/>
                <a:gd name="connsiteX14" fmla="*/ 152400 w 590550"/>
                <a:gd name="connsiteY14" fmla="*/ 419100 h 507206"/>
                <a:gd name="connsiteX15" fmla="*/ 73818 w 590550"/>
                <a:gd name="connsiteY15" fmla="*/ 409575 h 507206"/>
                <a:gd name="connsiteX16" fmla="*/ 66675 w 590550"/>
                <a:gd name="connsiteY16" fmla="*/ 488156 h 507206"/>
                <a:gd name="connsiteX17" fmla="*/ 0 w 590550"/>
                <a:gd name="connsiteY17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38125 w 590550"/>
                <a:gd name="connsiteY10" fmla="*/ 433387 h 507206"/>
                <a:gd name="connsiteX11" fmla="*/ 254793 w 590550"/>
                <a:gd name="connsiteY11" fmla="*/ 507206 h 507206"/>
                <a:gd name="connsiteX12" fmla="*/ 147637 w 590550"/>
                <a:gd name="connsiteY12" fmla="*/ 500062 h 507206"/>
                <a:gd name="connsiteX13" fmla="*/ 152400 w 590550"/>
                <a:gd name="connsiteY13" fmla="*/ 419100 h 507206"/>
                <a:gd name="connsiteX14" fmla="*/ 73818 w 590550"/>
                <a:gd name="connsiteY14" fmla="*/ 409575 h 507206"/>
                <a:gd name="connsiteX15" fmla="*/ 66675 w 590550"/>
                <a:gd name="connsiteY15" fmla="*/ 488156 h 507206"/>
                <a:gd name="connsiteX16" fmla="*/ 0 w 590550"/>
                <a:gd name="connsiteY16" fmla="*/ 483393 h 507206"/>
                <a:gd name="connsiteX0" fmla="*/ 590550 w 590550"/>
                <a:gd name="connsiteY0" fmla="*/ 0 h 507206"/>
                <a:gd name="connsiteX1" fmla="*/ 588168 w 590550"/>
                <a:gd name="connsiteY1" fmla="*/ 50006 h 507206"/>
                <a:gd name="connsiteX2" fmla="*/ 516731 w 590550"/>
                <a:gd name="connsiteY2" fmla="*/ 45243 h 507206"/>
                <a:gd name="connsiteX3" fmla="*/ 511968 w 590550"/>
                <a:gd name="connsiteY3" fmla="*/ 104775 h 507206"/>
                <a:gd name="connsiteX4" fmla="*/ 576262 w 590550"/>
                <a:gd name="connsiteY4" fmla="*/ 111918 h 507206"/>
                <a:gd name="connsiteX5" fmla="*/ 564356 w 590550"/>
                <a:gd name="connsiteY5" fmla="*/ 188118 h 507206"/>
                <a:gd name="connsiteX6" fmla="*/ 500062 w 590550"/>
                <a:gd name="connsiteY6" fmla="*/ 185737 h 507206"/>
                <a:gd name="connsiteX7" fmla="*/ 488156 w 590550"/>
                <a:gd name="connsiteY7" fmla="*/ 257175 h 507206"/>
                <a:gd name="connsiteX8" fmla="*/ 550068 w 590550"/>
                <a:gd name="connsiteY8" fmla="*/ 278606 h 507206"/>
                <a:gd name="connsiteX9" fmla="*/ 502443 w 590550"/>
                <a:gd name="connsiteY9" fmla="*/ 352425 h 507206"/>
                <a:gd name="connsiteX10" fmla="*/ 254793 w 590550"/>
                <a:gd name="connsiteY10" fmla="*/ 507206 h 507206"/>
                <a:gd name="connsiteX11" fmla="*/ 147637 w 590550"/>
                <a:gd name="connsiteY11" fmla="*/ 500062 h 507206"/>
                <a:gd name="connsiteX12" fmla="*/ 152400 w 590550"/>
                <a:gd name="connsiteY12" fmla="*/ 419100 h 507206"/>
                <a:gd name="connsiteX13" fmla="*/ 73818 w 590550"/>
                <a:gd name="connsiteY13" fmla="*/ 409575 h 507206"/>
                <a:gd name="connsiteX14" fmla="*/ 66675 w 590550"/>
                <a:gd name="connsiteY14" fmla="*/ 488156 h 507206"/>
                <a:gd name="connsiteX15" fmla="*/ 0 w 590550"/>
                <a:gd name="connsiteY15" fmla="*/ 483393 h 507206"/>
                <a:gd name="connsiteX0" fmla="*/ 590550 w 590550"/>
                <a:gd name="connsiteY0" fmla="*/ 0 h 500062"/>
                <a:gd name="connsiteX1" fmla="*/ 588168 w 590550"/>
                <a:gd name="connsiteY1" fmla="*/ 50006 h 500062"/>
                <a:gd name="connsiteX2" fmla="*/ 516731 w 590550"/>
                <a:gd name="connsiteY2" fmla="*/ 45243 h 500062"/>
                <a:gd name="connsiteX3" fmla="*/ 511968 w 590550"/>
                <a:gd name="connsiteY3" fmla="*/ 104775 h 500062"/>
                <a:gd name="connsiteX4" fmla="*/ 576262 w 590550"/>
                <a:gd name="connsiteY4" fmla="*/ 111918 h 500062"/>
                <a:gd name="connsiteX5" fmla="*/ 564356 w 590550"/>
                <a:gd name="connsiteY5" fmla="*/ 188118 h 500062"/>
                <a:gd name="connsiteX6" fmla="*/ 500062 w 590550"/>
                <a:gd name="connsiteY6" fmla="*/ 185737 h 500062"/>
                <a:gd name="connsiteX7" fmla="*/ 488156 w 590550"/>
                <a:gd name="connsiteY7" fmla="*/ 257175 h 500062"/>
                <a:gd name="connsiteX8" fmla="*/ 550068 w 590550"/>
                <a:gd name="connsiteY8" fmla="*/ 278606 h 500062"/>
                <a:gd name="connsiteX9" fmla="*/ 502443 w 590550"/>
                <a:gd name="connsiteY9" fmla="*/ 352425 h 500062"/>
                <a:gd name="connsiteX10" fmla="*/ 147637 w 590550"/>
                <a:gd name="connsiteY10" fmla="*/ 500062 h 500062"/>
                <a:gd name="connsiteX11" fmla="*/ 152400 w 590550"/>
                <a:gd name="connsiteY11" fmla="*/ 419100 h 500062"/>
                <a:gd name="connsiteX12" fmla="*/ 73818 w 590550"/>
                <a:gd name="connsiteY12" fmla="*/ 409575 h 500062"/>
                <a:gd name="connsiteX13" fmla="*/ 66675 w 590550"/>
                <a:gd name="connsiteY13" fmla="*/ 488156 h 500062"/>
                <a:gd name="connsiteX14" fmla="*/ 0 w 590550"/>
                <a:gd name="connsiteY14" fmla="*/ 483393 h 500062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152400 w 590550"/>
                <a:gd name="connsiteY10" fmla="*/ 419100 h 488156"/>
                <a:gd name="connsiteX11" fmla="*/ 73818 w 590550"/>
                <a:gd name="connsiteY11" fmla="*/ 409575 h 488156"/>
                <a:gd name="connsiteX12" fmla="*/ 66675 w 590550"/>
                <a:gd name="connsiteY12" fmla="*/ 488156 h 488156"/>
                <a:gd name="connsiteX13" fmla="*/ 0 w 590550"/>
                <a:gd name="connsiteY13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73818 w 590550"/>
                <a:gd name="connsiteY10" fmla="*/ 409575 h 488156"/>
                <a:gd name="connsiteX11" fmla="*/ 66675 w 590550"/>
                <a:gd name="connsiteY11" fmla="*/ 488156 h 488156"/>
                <a:gd name="connsiteX12" fmla="*/ 0 w 590550"/>
                <a:gd name="connsiteY12" fmla="*/ 483393 h 488156"/>
                <a:gd name="connsiteX0" fmla="*/ 590550 w 590550"/>
                <a:gd name="connsiteY0" fmla="*/ 0 h 488156"/>
                <a:gd name="connsiteX1" fmla="*/ 588168 w 590550"/>
                <a:gd name="connsiteY1" fmla="*/ 50006 h 488156"/>
                <a:gd name="connsiteX2" fmla="*/ 516731 w 590550"/>
                <a:gd name="connsiteY2" fmla="*/ 45243 h 488156"/>
                <a:gd name="connsiteX3" fmla="*/ 511968 w 590550"/>
                <a:gd name="connsiteY3" fmla="*/ 104775 h 488156"/>
                <a:gd name="connsiteX4" fmla="*/ 576262 w 590550"/>
                <a:gd name="connsiteY4" fmla="*/ 111918 h 488156"/>
                <a:gd name="connsiteX5" fmla="*/ 564356 w 590550"/>
                <a:gd name="connsiteY5" fmla="*/ 188118 h 488156"/>
                <a:gd name="connsiteX6" fmla="*/ 500062 w 590550"/>
                <a:gd name="connsiteY6" fmla="*/ 185737 h 488156"/>
                <a:gd name="connsiteX7" fmla="*/ 488156 w 590550"/>
                <a:gd name="connsiteY7" fmla="*/ 257175 h 488156"/>
                <a:gd name="connsiteX8" fmla="*/ 550068 w 590550"/>
                <a:gd name="connsiteY8" fmla="*/ 278606 h 488156"/>
                <a:gd name="connsiteX9" fmla="*/ 502443 w 590550"/>
                <a:gd name="connsiteY9" fmla="*/ 352425 h 488156"/>
                <a:gd name="connsiteX10" fmla="*/ 66675 w 590550"/>
                <a:gd name="connsiteY10" fmla="*/ 488156 h 488156"/>
                <a:gd name="connsiteX11" fmla="*/ 0 w 590550"/>
                <a:gd name="connsiteY11" fmla="*/ 483393 h 488156"/>
                <a:gd name="connsiteX0" fmla="*/ 590550 w 590550"/>
                <a:gd name="connsiteY0" fmla="*/ 0 h 483393"/>
                <a:gd name="connsiteX1" fmla="*/ 588168 w 590550"/>
                <a:gd name="connsiteY1" fmla="*/ 50006 h 483393"/>
                <a:gd name="connsiteX2" fmla="*/ 516731 w 590550"/>
                <a:gd name="connsiteY2" fmla="*/ 45243 h 483393"/>
                <a:gd name="connsiteX3" fmla="*/ 511968 w 590550"/>
                <a:gd name="connsiteY3" fmla="*/ 104775 h 483393"/>
                <a:gd name="connsiteX4" fmla="*/ 576262 w 590550"/>
                <a:gd name="connsiteY4" fmla="*/ 111918 h 483393"/>
                <a:gd name="connsiteX5" fmla="*/ 564356 w 590550"/>
                <a:gd name="connsiteY5" fmla="*/ 188118 h 483393"/>
                <a:gd name="connsiteX6" fmla="*/ 500062 w 590550"/>
                <a:gd name="connsiteY6" fmla="*/ 185737 h 483393"/>
                <a:gd name="connsiteX7" fmla="*/ 488156 w 590550"/>
                <a:gd name="connsiteY7" fmla="*/ 257175 h 483393"/>
                <a:gd name="connsiteX8" fmla="*/ 550068 w 590550"/>
                <a:gd name="connsiteY8" fmla="*/ 278606 h 483393"/>
                <a:gd name="connsiteX9" fmla="*/ 502443 w 590550"/>
                <a:gd name="connsiteY9" fmla="*/ 352425 h 483393"/>
                <a:gd name="connsiteX10" fmla="*/ 0 w 590550"/>
                <a:gd name="connsiteY10" fmla="*/ 483393 h 483393"/>
                <a:gd name="connsiteX0" fmla="*/ 102394 w 102394"/>
                <a:gd name="connsiteY0" fmla="*/ 0 h 352425"/>
                <a:gd name="connsiteX1" fmla="*/ 100012 w 102394"/>
                <a:gd name="connsiteY1" fmla="*/ 50006 h 352425"/>
                <a:gd name="connsiteX2" fmla="*/ 28575 w 102394"/>
                <a:gd name="connsiteY2" fmla="*/ 45243 h 352425"/>
                <a:gd name="connsiteX3" fmla="*/ 23812 w 102394"/>
                <a:gd name="connsiteY3" fmla="*/ 104775 h 352425"/>
                <a:gd name="connsiteX4" fmla="*/ 88106 w 102394"/>
                <a:gd name="connsiteY4" fmla="*/ 111918 h 352425"/>
                <a:gd name="connsiteX5" fmla="*/ 76200 w 102394"/>
                <a:gd name="connsiteY5" fmla="*/ 188118 h 352425"/>
                <a:gd name="connsiteX6" fmla="*/ 11906 w 102394"/>
                <a:gd name="connsiteY6" fmla="*/ 185737 h 352425"/>
                <a:gd name="connsiteX7" fmla="*/ 0 w 102394"/>
                <a:gd name="connsiteY7" fmla="*/ 257175 h 352425"/>
                <a:gd name="connsiteX8" fmla="*/ 61912 w 102394"/>
                <a:gd name="connsiteY8" fmla="*/ 278606 h 352425"/>
                <a:gd name="connsiteX9" fmla="*/ 14287 w 102394"/>
                <a:gd name="connsiteY9" fmla="*/ 352425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394" h="352425">
                  <a:moveTo>
                    <a:pt x="102394" y="0"/>
                  </a:moveTo>
                  <a:lnTo>
                    <a:pt x="100012" y="50006"/>
                  </a:lnTo>
                  <a:lnTo>
                    <a:pt x="28575" y="45243"/>
                  </a:lnTo>
                  <a:lnTo>
                    <a:pt x="23812" y="104775"/>
                  </a:lnTo>
                  <a:lnTo>
                    <a:pt x="88106" y="111918"/>
                  </a:lnTo>
                  <a:lnTo>
                    <a:pt x="76200" y="188118"/>
                  </a:lnTo>
                  <a:lnTo>
                    <a:pt x="11906" y="185737"/>
                  </a:lnTo>
                  <a:lnTo>
                    <a:pt x="0" y="257175"/>
                  </a:lnTo>
                  <a:lnTo>
                    <a:pt x="61912" y="278606"/>
                  </a:lnTo>
                  <a:lnTo>
                    <a:pt x="14287" y="352425"/>
                  </a:ln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6" name="Freeform 245"/>
          <p:cNvSpPr/>
          <p:nvPr/>
        </p:nvSpPr>
        <p:spPr>
          <a:xfrm rot="4841459" flipV="1">
            <a:off x="2583816" y="2187938"/>
            <a:ext cx="949346" cy="1139833"/>
          </a:xfrm>
          <a:custGeom>
            <a:avLst/>
            <a:gdLst>
              <a:gd name="connsiteX0" fmla="*/ 0 w 453390"/>
              <a:gd name="connsiteY0" fmla="*/ 0 h 274320"/>
              <a:gd name="connsiteX1" fmla="*/ 160020 w 453390"/>
              <a:gd name="connsiteY1" fmla="*/ 125730 h 274320"/>
              <a:gd name="connsiteX2" fmla="*/ 381000 w 453390"/>
              <a:gd name="connsiteY2" fmla="*/ 236220 h 274320"/>
              <a:gd name="connsiteX3" fmla="*/ 453390 w 453390"/>
              <a:gd name="connsiteY3" fmla="*/ 274320 h 274320"/>
              <a:gd name="connsiteX0" fmla="*/ 0 w 784773"/>
              <a:gd name="connsiteY0" fmla="*/ 0 h 320889"/>
              <a:gd name="connsiteX1" fmla="*/ 160020 w 784773"/>
              <a:gd name="connsiteY1" fmla="*/ 125730 h 320889"/>
              <a:gd name="connsiteX2" fmla="*/ 381000 w 784773"/>
              <a:gd name="connsiteY2" fmla="*/ 236220 h 320889"/>
              <a:gd name="connsiteX3" fmla="*/ 784773 w 784773"/>
              <a:gd name="connsiteY3" fmla="*/ 320889 h 320889"/>
              <a:gd name="connsiteX0" fmla="*/ 0 w 745935"/>
              <a:gd name="connsiteY0" fmla="*/ 0 h 309715"/>
              <a:gd name="connsiteX1" fmla="*/ 160020 w 745935"/>
              <a:gd name="connsiteY1" fmla="*/ 125730 h 309715"/>
              <a:gd name="connsiteX2" fmla="*/ 381000 w 745935"/>
              <a:gd name="connsiteY2" fmla="*/ 236220 h 309715"/>
              <a:gd name="connsiteX3" fmla="*/ 745935 w 745935"/>
              <a:gd name="connsiteY3" fmla="*/ 309715 h 309715"/>
              <a:gd name="connsiteX0" fmla="*/ -1 w 956590"/>
              <a:gd name="connsiteY0" fmla="*/ 0 h 530999"/>
              <a:gd name="connsiteX1" fmla="*/ 370675 w 956590"/>
              <a:gd name="connsiteY1" fmla="*/ 347014 h 530999"/>
              <a:gd name="connsiteX2" fmla="*/ 591655 w 956590"/>
              <a:gd name="connsiteY2" fmla="*/ 457504 h 530999"/>
              <a:gd name="connsiteX3" fmla="*/ 956590 w 956590"/>
              <a:gd name="connsiteY3" fmla="*/ 530999 h 530999"/>
              <a:gd name="connsiteX0" fmla="*/ 0 w 956591"/>
              <a:gd name="connsiteY0" fmla="*/ 0 h 530999"/>
              <a:gd name="connsiteX1" fmla="*/ 173691 w 956591"/>
              <a:gd name="connsiteY1" fmla="*/ 283989 h 530999"/>
              <a:gd name="connsiteX2" fmla="*/ 370676 w 956591"/>
              <a:gd name="connsiteY2" fmla="*/ 347014 h 530999"/>
              <a:gd name="connsiteX3" fmla="*/ 591656 w 956591"/>
              <a:gd name="connsiteY3" fmla="*/ 457504 h 530999"/>
              <a:gd name="connsiteX4" fmla="*/ 956591 w 956591"/>
              <a:gd name="connsiteY4" fmla="*/ 530999 h 530999"/>
              <a:gd name="connsiteX0" fmla="*/ 0 w 956591"/>
              <a:gd name="connsiteY0" fmla="*/ 0 h 530999"/>
              <a:gd name="connsiteX1" fmla="*/ 173691 w 956591"/>
              <a:gd name="connsiteY1" fmla="*/ 283989 h 530999"/>
              <a:gd name="connsiteX2" fmla="*/ 366090 w 956591"/>
              <a:gd name="connsiteY2" fmla="*/ 417996 h 530999"/>
              <a:gd name="connsiteX3" fmla="*/ 591656 w 956591"/>
              <a:gd name="connsiteY3" fmla="*/ 457504 h 530999"/>
              <a:gd name="connsiteX4" fmla="*/ 956591 w 956591"/>
              <a:gd name="connsiteY4" fmla="*/ 530999 h 530999"/>
              <a:gd name="connsiteX0" fmla="*/ 0 w 1016302"/>
              <a:gd name="connsiteY0" fmla="*/ 0 h 659799"/>
              <a:gd name="connsiteX1" fmla="*/ 233402 w 1016302"/>
              <a:gd name="connsiteY1" fmla="*/ 412789 h 659799"/>
              <a:gd name="connsiteX2" fmla="*/ 425801 w 1016302"/>
              <a:gd name="connsiteY2" fmla="*/ 546796 h 659799"/>
              <a:gd name="connsiteX3" fmla="*/ 651367 w 1016302"/>
              <a:gd name="connsiteY3" fmla="*/ 586304 h 659799"/>
              <a:gd name="connsiteX4" fmla="*/ 1016302 w 1016302"/>
              <a:gd name="connsiteY4" fmla="*/ 659799 h 659799"/>
              <a:gd name="connsiteX0" fmla="*/ 0 w 1016302"/>
              <a:gd name="connsiteY0" fmla="*/ 0 h 659799"/>
              <a:gd name="connsiteX1" fmla="*/ 173281 w 1016302"/>
              <a:gd name="connsiteY1" fmla="*/ 136645 h 659799"/>
              <a:gd name="connsiteX2" fmla="*/ 233402 w 1016302"/>
              <a:gd name="connsiteY2" fmla="*/ 412789 h 659799"/>
              <a:gd name="connsiteX3" fmla="*/ 425801 w 1016302"/>
              <a:gd name="connsiteY3" fmla="*/ 546796 h 659799"/>
              <a:gd name="connsiteX4" fmla="*/ 651367 w 1016302"/>
              <a:gd name="connsiteY4" fmla="*/ 586304 h 659799"/>
              <a:gd name="connsiteX5" fmla="*/ 1016302 w 1016302"/>
              <a:gd name="connsiteY5" fmla="*/ 659799 h 659799"/>
              <a:gd name="connsiteX0" fmla="*/ 0 w 1016302"/>
              <a:gd name="connsiteY0" fmla="*/ 0 h 659799"/>
              <a:gd name="connsiteX1" fmla="*/ 173281 w 1016302"/>
              <a:gd name="connsiteY1" fmla="*/ 136645 h 659799"/>
              <a:gd name="connsiteX2" fmla="*/ 118906 w 1016302"/>
              <a:gd name="connsiteY2" fmla="*/ 284496 h 659799"/>
              <a:gd name="connsiteX3" fmla="*/ 233402 w 1016302"/>
              <a:gd name="connsiteY3" fmla="*/ 412789 h 659799"/>
              <a:gd name="connsiteX4" fmla="*/ 425801 w 1016302"/>
              <a:gd name="connsiteY4" fmla="*/ 546796 h 659799"/>
              <a:gd name="connsiteX5" fmla="*/ 651367 w 1016302"/>
              <a:gd name="connsiteY5" fmla="*/ 586304 h 659799"/>
              <a:gd name="connsiteX6" fmla="*/ 1016302 w 1016302"/>
              <a:gd name="connsiteY6" fmla="*/ 659799 h 659799"/>
              <a:gd name="connsiteX0" fmla="*/ 0 w 1016302"/>
              <a:gd name="connsiteY0" fmla="*/ 0 h 659799"/>
              <a:gd name="connsiteX1" fmla="*/ 173281 w 1016302"/>
              <a:gd name="connsiteY1" fmla="*/ 136645 h 659799"/>
              <a:gd name="connsiteX2" fmla="*/ 118906 w 1016302"/>
              <a:gd name="connsiteY2" fmla="*/ 284496 h 659799"/>
              <a:gd name="connsiteX3" fmla="*/ 258279 w 1016302"/>
              <a:gd name="connsiteY3" fmla="*/ 399410 h 659799"/>
              <a:gd name="connsiteX4" fmla="*/ 425801 w 1016302"/>
              <a:gd name="connsiteY4" fmla="*/ 546796 h 659799"/>
              <a:gd name="connsiteX5" fmla="*/ 651367 w 1016302"/>
              <a:gd name="connsiteY5" fmla="*/ 586304 h 659799"/>
              <a:gd name="connsiteX6" fmla="*/ 1016302 w 1016302"/>
              <a:gd name="connsiteY6" fmla="*/ 659799 h 659799"/>
              <a:gd name="connsiteX0" fmla="*/ 0 w 1016302"/>
              <a:gd name="connsiteY0" fmla="*/ 0 h 659799"/>
              <a:gd name="connsiteX1" fmla="*/ 173281 w 1016302"/>
              <a:gd name="connsiteY1" fmla="*/ 136645 h 659799"/>
              <a:gd name="connsiteX2" fmla="*/ 118906 w 1016302"/>
              <a:gd name="connsiteY2" fmla="*/ 284496 h 659799"/>
              <a:gd name="connsiteX3" fmla="*/ 258279 w 1016302"/>
              <a:gd name="connsiteY3" fmla="*/ 399410 h 659799"/>
              <a:gd name="connsiteX4" fmla="*/ 460773 w 1016302"/>
              <a:gd name="connsiteY4" fmla="*/ 525817 h 659799"/>
              <a:gd name="connsiteX5" fmla="*/ 651367 w 1016302"/>
              <a:gd name="connsiteY5" fmla="*/ 586304 h 659799"/>
              <a:gd name="connsiteX6" fmla="*/ 1016302 w 1016302"/>
              <a:gd name="connsiteY6" fmla="*/ 659799 h 659799"/>
              <a:gd name="connsiteX0" fmla="*/ 0 w 1016302"/>
              <a:gd name="connsiteY0" fmla="*/ 0 h 659799"/>
              <a:gd name="connsiteX1" fmla="*/ 173281 w 1016302"/>
              <a:gd name="connsiteY1" fmla="*/ 136645 h 659799"/>
              <a:gd name="connsiteX2" fmla="*/ 118906 w 1016302"/>
              <a:gd name="connsiteY2" fmla="*/ 284496 h 659799"/>
              <a:gd name="connsiteX3" fmla="*/ 258279 w 1016302"/>
              <a:gd name="connsiteY3" fmla="*/ 399410 h 659799"/>
              <a:gd name="connsiteX4" fmla="*/ 460773 w 1016302"/>
              <a:gd name="connsiteY4" fmla="*/ 525817 h 659799"/>
              <a:gd name="connsiteX5" fmla="*/ 1016302 w 1016302"/>
              <a:gd name="connsiteY5" fmla="*/ 659799 h 65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6302" h="659799">
                <a:moveTo>
                  <a:pt x="0" y="0"/>
                </a:moveTo>
                <a:cubicBezTo>
                  <a:pt x="14672" y="25896"/>
                  <a:pt x="134381" y="67847"/>
                  <a:pt x="173281" y="136645"/>
                </a:cubicBezTo>
                <a:cubicBezTo>
                  <a:pt x="205735" y="182569"/>
                  <a:pt x="108886" y="238472"/>
                  <a:pt x="118906" y="284496"/>
                </a:cubicBezTo>
                <a:cubicBezTo>
                  <a:pt x="128926" y="330520"/>
                  <a:pt x="219766" y="354201"/>
                  <a:pt x="258279" y="399410"/>
                </a:cubicBezTo>
                <a:cubicBezTo>
                  <a:pt x="296792" y="444619"/>
                  <a:pt x="334436" y="482419"/>
                  <a:pt x="460773" y="525817"/>
                </a:cubicBezTo>
                <a:cubicBezTo>
                  <a:pt x="587110" y="569215"/>
                  <a:pt x="900567" y="631886"/>
                  <a:pt x="1016302" y="659799"/>
                </a:cubicBezTo>
              </a:path>
            </a:pathLst>
          </a:custGeom>
          <a:noFill/>
          <a:ln w="5715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TextBox 244"/>
          <p:cNvSpPr txBox="1"/>
          <p:nvPr/>
        </p:nvSpPr>
        <p:spPr>
          <a:xfrm>
            <a:off x="-2286000" y="1544472"/>
            <a:ext cx="2646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grpSp>
        <p:nvGrpSpPr>
          <p:cNvPr id="337" name="Group 336"/>
          <p:cNvGrpSpPr/>
          <p:nvPr/>
        </p:nvGrpSpPr>
        <p:grpSpPr>
          <a:xfrm>
            <a:off x="2841472" y="8248189"/>
            <a:ext cx="1182964" cy="429630"/>
            <a:chOff x="7575481" y="2785676"/>
            <a:chExt cx="1182964" cy="429630"/>
          </a:xfrm>
        </p:grpSpPr>
        <p:sp>
          <p:nvSpPr>
            <p:cNvPr id="338" name="Freeform 337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9" name="Group 338"/>
            <p:cNvGrpSpPr/>
            <p:nvPr/>
          </p:nvGrpSpPr>
          <p:grpSpPr>
            <a:xfrm>
              <a:off x="7575481" y="2785676"/>
              <a:ext cx="1182964" cy="429630"/>
              <a:chOff x="7128149" y="2913896"/>
              <a:chExt cx="1182964" cy="429630"/>
            </a:xfrm>
          </p:grpSpPr>
          <p:grpSp>
            <p:nvGrpSpPr>
              <p:cNvPr id="340" name="Group 339"/>
              <p:cNvGrpSpPr/>
              <p:nvPr/>
            </p:nvGrpSpPr>
            <p:grpSpPr>
              <a:xfrm>
                <a:off x="7494058" y="3004972"/>
                <a:ext cx="817055" cy="338554"/>
                <a:chOff x="7515842" y="3004283"/>
                <a:chExt cx="817055" cy="338554"/>
              </a:xfrm>
            </p:grpSpPr>
            <p:sp>
              <p:nvSpPr>
                <p:cNvPr id="357" name="Rectangle 356"/>
                <p:cNvSpPr/>
                <p:nvPr/>
              </p:nvSpPr>
              <p:spPr>
                <a:xfrm>
                  <a:off x="7578803" y="3062268"/>
                  <a:ext cx="526705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TextBox 357"/>
                <p:cNvSpPr txBox="1"/>
                <p:nvPr/>
              </p:nvSpPr>
              <p:spPr>
                <a:xfrm>
                  <a:off x="7515842" y="3004283"/>
                  <a:ext cx="81705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1-506</a:t>
                  </a:r>
                </a:p>
              </p:txBody>
            </p:sp>
          </p:grpSp>
          <p:grpSp>
            <p:nvGrpSpPr>
              <p:cNvPr id="341" name="Group 340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44" name="Group 343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52" name="Freeform 351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53" name="Group 352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54" name="Rectangle 353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5" name="Freeform 354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6" name="Freeform 355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49" name="Group 348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50" name="Block Arc 349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1" name="Block Arc 350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50" name="TextBox 249"/>
          <p:cNvSpPr txBox="1"/>
          <p:nvPr/>
        </p:nvSpPr>
        <p:spPr>
          <a:xfrm>
            <a:off x="920409" y="42222"/>
            <a:ext cx="5093702" cy="120032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Brigade Attack</a:t>
            </a:r>
          </a:p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18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Sixth Assault Up Hill 937-Afternoon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83" y="-2060"/>
            <a:ext cx="811091" cy="921562"/>
          </a:xfrm>
          <a:prstGeom prst="rect">
            <a:avLst/>
          </a:prstGeom>
        </p:spPr>
      </p:pic>
      <p:grpSp>
        <p:nvGrpSpPr>
          <p:cNvPr id="178" name="Group 177"/>
          <p:cNvGrpSpPr/>
          <p:nvPr/>
        </p:nvGrpSpPr>
        <p:grpSpPr>
          <a:xfrm>
            <a:off x="5792182" y="154098"/>
            <a:ext cx="295274" cy="716519"/>
            <a:chOff x="-140214" y="691801"/>
            <a:chExt cx="295274" cy="71651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198" name="Freeform 197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TextBox 196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4593068" y="4288365"/>
            <a:ext cx="1207809" cy="433781"/>
            <a:chOff x="7128149" y="2843977"/>
            <a:chExt cx="1207809" cy="433781"/>
          </a:xfrm>
        </p:grpSpPr>
        <p:grpSp>
          <p:nvGrpSpPr>
            <p:cNvPr id="216" name="Group 215"/>
            <p:cNvGrpSpPr/>
            <p:nvPr/>
          </p:nvGrpSpPr>
          <p:grpSpPr>
            <a:xfrm>
              <a:off x="7457056" y="2843977"/>
              <a:ext cx="878902" cy="369332"/>
              <a:chOff x="7478840" y="2843288"/>
              <a:chExt cx="878902" cy="369332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7559378" y="2932658"/>
                <a:ext cx="633354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7478840" y="2843288"/>
                <a:ext cx="87890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18" name="Group 217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22" name="Freeform 221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3" name="Group 222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reeform 225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9" name="Group 218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20" name="Block Arc 219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1" name="Block Arc 220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77" name="Group 176"/>
          <p:cNvGrpSpPr/>
          <p:nvPr/>
        </p:nvGrpSpPr>
        <p:grpSpPr>
          <a:xfrm>
            <a:off x="3595593" y="3132443"/>
            <a:ext cx="1251046" cy="369318"/>
            <a:chOff x="7128149" y="2913896"/>
            <a:chExt cx="1251046" cy="369318"/>
          </a:xfrm>
        </p:grpSpPr>
        <p:grpSp>
          <p:nvGrpSpPr>
            <p:cNvPr id="179" name="Group 178"/>
            <p:cNvGrpSpPr/>
            <p:nvPr/>
          </p:nvGrpSpPr>
          <p:grpSpPr>
            <a:xfrm>
              <a:off x="7466552" y="2975437"/>
              <a:ext cx="912643" cy="307777"/>
              <a:chOff x="7488336" y="2974748"/>
              <a:chExt cx="912643" cy="307777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7569716" y="3051651"/>
                <a:ext cx="672934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TextBox 190"/>
              <p:cNvSpPr txBox="1"/>
              <p:nvPr/>
            </p:nvSpPr>
            <p:spPr>
              <a:xfrm>
                <a:off x="7488336" y="2974748"/>
                <a:ext cx="91264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C/3-187</a:t>
                </a:r>
              </a:p>
            </p:txBody>
          </p:sp>
        </p:grpSp>
        <p:grpSp>
          <p:nvGrpSpPr>
            <p:cNvPr id="180" name="Group 179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81" name="Group 180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85" name="Freeform 184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6" name="Group 185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87" name="Rectangle 186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Freeform 187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Freeform 188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2" name="Group 181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83" name="Block Arc 182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4" name="Block Arc 183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252" name="Freeform 251"/>
          <p:cNvSpPr/>
          <p:nvPr/>
        </p:nvSpPr>
        <p:spPr>
          <a:xfrm>
            <a:off x="1302984" y="7731590"/>
            <a:ext cx="690010" cy="246476"/>
          </a:xfrm>
          <a:custGeom>
            <a:avLst/>
            <a:gdLst>
              <a:gd name="connsiteX0" fmla="*/ 364972 w 690010"/>
              <a:gd name="connsiteY0" fmla="*/ 49789 h 246476"/>
              <a:gd name="connsiteX1" fmla="*/ 243052 w 690010"/>
              <a:gd name="connsiteY1" fmla="*/ 30739 h 246476"/>
              <a:gd name="connsiteX2" fmla="*/ 132562 w 690010"/>
              <a:gd name="connsiteY2" fmla="*/ 87889 h 246476"/>
              <a:gd name="connsiteX3" fmla="*/ 105892 w 690010"/>
              <a:gd name="connsiteY3" fmla="*/ 114559 h 246476"/>
              <a:gd name="connsiteX4" fmla="*/ 67792 w 690010"/>
              <a:gd name="connsiteY4" fmla="*/ 141229 h 246476"/>
              <a:gd name="connsiteX5" fmla="*/ 14452 w 690010"/>
              <a:gd name="connsiteY5" fmla="*/ 179329 h 246476"/>
              <a:gd name="connsiteX6" fmla="*/ 18262 w 690010"/>
              <a:gd name="connsiteY6" fmla="*/ 244099 h 246476"/>
              <a:gd name="connsiteX7" fmla="*/ 216382 w 690010"/>
              <a:gd name="connsiteY7" fmla="*/ 228859 h 246476"/>
              <a:gd name="connsiteX8" fmla="*/ 288772 w 690010"/>
              <a:gd name="connsiteY8" fmla="*/ 194569 h 246476"/>
              <a:gd name="connsiteX9" fmla="*/ 422122 w 690010"/>
              <a:gd name="connsiteY9" fmla="*/ 225049 h 246476"/>
              <a:gd name="connsiteX10" fmla="*/ 593572 w 690010"/>
              <a:gd name="connsiteY10" fmla="*/ 205999 h 246476"/>
              <a:gd name="connsiteX11" fmla="*/ 654532 w 690010"/>
              <a:gd name="connsiteY11" fmla="*/ 110749 h 246476"/>
              <a:gd name="connsiteX12" fmla="*/ 688822 w 690010"/>
              <a:gd name="connsiteY12" fmla="*/ 42169 h 246476"/>
              <a:gd name="connsiteX13" fmla="*/ 612622 w 690010"/>
              <a:gd name="connsiteY13" fmla="*/ 259 h 246476"/>
              <a:gd name="connsiteX14" fmla="*/ 490702 w 690010"/>
              <a:gd name="connsiteY14" fmla="*/ 61219 h 246476"/>
              <a:gd name="connsiteX15" fmla="*/ 456412 w 690010"/>
              <a:gd name="connsiteY15" fmla="*/ 23119 h 246476"/>
              <a:gd name="connsiteX16" fmla="*/ 364972 w 690010"/>
              <a:gd name="connsiteY16" fmla="*/ 49789 h 24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90010" h="246476">
                <a:moveTo>
                  <a:pt x="364972" y="49789"/>
                </a:moveTo>
                <a:cubicBezTo>
                  <a:pt x="329412" y="51059"/>
                  <a:pt x="281787" y="24389"/>
                  <a:pt x="243052" y="30739"/>
                </a:cubicBezTo>
                <a:cubicBezTo>
                  <a:pt x="204317" y="37089"/>
                  <a:pt x="155422" y="73919"/>
                  <a:pt x="132562" y="87889"/>
                </a:cubicBezTo>
                <a:cubicBezTo>
                  <a:pt x="109702" y="101859"/>
                  <a:pt x="116687" y="105669"/>
                  <a:pt x="105892" y="114559"/>
                </a:cubicBezTo>
                <a:cubicBezTo>
                  <a:pt x="95097" y="123449"/>
                  <a:pt x="67792" y="141229"/>
                  <a:pt x="67792" y="141229"/>
                </a:cubicBezTo>
                <a:cubicBezTo>
                  <a:pt x="52552" y="152024"/>
                  <a:pt x="22707" y="162184"/>
                  <a:pt x="14452" y="179329"/>
                </a:cubicBezTo>
                <a:cubicBezTo>
                  <a:pt x="6197" y="196474"/>
                  <a:pt x="-15393" y="235844"/>
                  <a:pt x="18262" y="244099"/>
                </a:cubicBezTo>
                <a:cubicBezTo>
                  <a:pt x="51917" y="252354"/>
                  <a:pt x="171297" y="237114"/>
                  <a:pt x="216382" y="228859"/>
                </a:cubicBezTo>
                <a:cubicBezTo>
                  <a:pt x="261467" y="220604"/>
                  <a:pt x="254482" y="195204"/>
                  <a:pt x="288772" y="194569"/>
                </a:cubicBezTo>
                <a:cubicBezTo>
                  <a:pt x="323062" y="193934"/>
                  <a:pt x="371322" y="223144"/>
                  <a:pt x="422122" y="225049"/>
                </a:cubicBezTo>
                <a:cubicBezTo>
                  <a:pt x="472922" y="226954"/>
                  <a:pt x="554837" y="225049"/>
                  <a:pt x="593572" y="205999"/>
                </a:cubicBezTo>
                <a:cubicBezTo>
                  <a:pt x="632307" y="186949"/>
                  <a:pt x="638657" y="138054"/>
                  <a:pt x="654532" y="110749"/>
                </a:cubicBezTo>
                <a:cubicBezTo>
                  <a:pt x="670407" y="83444"/>
                  <a:pt x="695807" y="60584"/>
                  <a:pt x="688822" y="42169"/>
                </a:cubicBezTo>
                <a:cubicBezTo>
                  <a:pt x="681837" y="23754"/>
                  <a:pt x="645642" y="-2916"/>
                  <a:pt x="612622" y="259"/>
                </a:cubicBezTo>
                <a:cubicBezTo>
                  <a:pt x="579602" y="3434"/>
                  <a:pt x="516737" y="57409"/>
                  <a:pt x="490702" y="61219"/>
                </a:cubicBezTo>
                <a:cubicBezTo>
                  <a:pt x="464667" y="65029"/>
                  <a:pt x="472287" y="28834"/>
                  <a:pt x="456412" y="23119"/>
                </a:cubicBezTo>
                <a:cubicBezTo>
                  <a:pt x="440537" y="17404"/>
                  <a:pt x="400532" y="48519"/>
                  <a:pt x="364972" y="49789"/>
                </a:cubicBezTo>
                <a:close/>
              </a:path>
            </a:pathLst>
          </a:custGeom>
          <a:noFill/>
          <a:ln w="15875">
            <a:solidFill>
              <a:srgbClr val="8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TextBox 263"/>
          <p:cNvSpPr txBox="1"/>
          <p:nvPr/>
        </p:nvSpPr>
        <p:spPr>
          <a:xfrm>
            <a:off x="1403601" y="7541795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904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240926" y="3909476"/>
            <a:ext cx="3382951" cy="4274696"/>
            <a:chOff x="408761" y="3561344"/>
            <a:chExt cx="3382951" cy="4274696"/>
          </a:xfrm>
        </p:grpSpPr>
        <p:sp>
          <p:nvSpPr>
            <p:cNvPr id="265" name="Freeform 264"/>
            <p:cNvSpPr/>
            <p:nvPr/>
          </p:nvSpPr>
          <p:spPr>
            <a:xfrm>
              <a:off x="2653596" y="6344628"/>
              <a:ext cx="768654" cy="1095274"/>
            </a:xfrm>
            <a:custGeom>
              <a:avLst/>
              <a:gdLst>
                <a:gd name="connsiteX0" fmla="*/ 0 w 1170432"/>
                <a:gd name="connsiteY0" fmla="*/ 1024128 h 1024128"/>
                <a:gd name="connsiteX1" fmla="*/ 1170432 w 1170432"/>
                <a:gd name="connsiteY1" fmla="*/ 0 h 102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0432" h="1024128">
                  <a:moveTo>
                    <a:pt x="0" y="1024128"/>
                  </a:moveTo>
                  <a:lnTo>
                    <a:pt x="1170432" y="0"/>
                  </a:lnTo>
                </a:path>
              </a:pathLst>
            </a:custGeom>
            <a:noFill/>
            <a:ln w="44450">
              <a:solidFill>
                <a:srgbClr val="0033CC"/>
              </a:solidFill>
              <a:prstDash val="sysDot"/>
              <a:headEnd type="non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408761" y="3561344"/>
              <a:ext cx="3382951" cy="4274696"/>
              <a:chOff x="408761" y="3561344"/>
              <a:chExt cx="3382951" cy="4274696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1870089" y="6449568"/>
                <a:ext cx="1921623" cy="1386472"/>
                <a:chOff x="1870089" y="6449568"/>
                <a:chExt cx="1921623" cy="1386472"/>
              </a:xfrm>
            </p:grpSpPr>
            <p:sp>
              <p:nvSpPr>
                <p:cNvPr id="23" name="Freeform 22"/>
                <p:cNvSpPr/>
                <p:nvPr/>
              </p:nvSpPr>
              <p:spPr>
                <a:xfrm>
                  <a:off x="2621280" y="6449568"/>
                  <a:ext cx="1170432" cy="1024128"/>
                </a:xfrm>
                <a:custGeom>
                  <a:avLst/>
                  <a:gdLst>
                    <a:gd name="connsiteX0" fmla="*/ 0 w 1170432"/>
                    <a:gd name="connsiteY0" fmla="*/ 1024128 h 1024128"/>
                    <a:gd name="connsiteX1" fmla="*/ 1170432 w 1170432"/>
                    <a:gd name="connsiteY1" fmla="*/ 0 h 1024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0432" h="1024128">
                      <a:moveTo>
                        <a:pt x="0" y="1024128"/>
                      </a:moveTo>
                      <a:lnTo>
                        <a:pt x="1170432" y="0"/>
                      </a:lnTo>
                    </a:path>
                  </a:pathLst>
                </a:custGeom>
                <a:noFill/>
                <a:ln w="44450">
                  <a:solidFill>
                    <a:srgbClr val="0033CC"/>
                  </a:solidFill>
                  <a:prstDash val="sysDot"/>
                  <a:headEnd type="none"/>
                  <a:tailEnd type="triangle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TextBox 265"/>
                <p:cNvSpPr txBox="1"/>
                <p:nvPr/>
              </p:nvSpPr>
              <p:spPr>
                <a:xfrm>
                  <a:off x="1870089" y="7466708"/>
                  <a:ext cx="1494961" cy="369332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b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Friendly Fire</a:t>
                  </a:r>
                  <a:endPara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267" name="TextBox 266"/>
              <p:cNvSpPr txBox="1"/>
              <p:nvPr/>
            </p:nvSpPr>
            <p:spPr>
              <a:xfrm>
                <a:off x="408761" y="3561344"/>
                <a:ext cx="2332929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168275" indent="-168275">
                  <a:buFont typeface="Arial" panose="020B0604020202020204" pitchFamily="34" charset="0"/>
                  <a:buChar char="•"/>
                </a:pPr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Alpha Attack</a:t>
                </a:r>
              </a:p>
            </p:txBody>
          </p:sp>
        </p:grpSp>
      </p:grpSp>
      <p:sp>
        <p:nvSpPr>
          <p:cNvPr id="269" name="TextBox 268"/>
          <p:cNvSpPr txBox="1"/>
          <p:nvPr/>
        </p:nvSpPr>
        <p:spPr>
          <a:xfrm>
            <a:off x="240150" y="4519202"/>
            <a:ext cx="2551114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68275" indent="-168275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Charlie/Delta Attack (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Trautman’s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Story)</a:t>
            </a:r>
          </a:p>
        </p:txBody>
      </p:sp>
      <p:sp>
        <p:nvSpPr>
          <p:cNvPr id="270" name="TextBox 269"/>
          <p:cNvSpPr txBox="1"/>
          <p:nvPr/>
        </p:nvSpPr>
        <p:spPr>
          <a:xfrm>
            <a:off x="262157" y="5124246"/>
            <a:ext cx="2520197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1330: Honeycutt’s Foray</a:t>
            </a:r>
          </a:p>
        </p:txBody>
      </p:sp>
      <p:grpSp>
        <p:nvGrpSpPr>
          <p:cNvPr id="28" name="Group 27"/>
          <p:cNvGrpSpPr/>
          <p:nvPr/>
        </p:nvGrpSpPr>
        <p:grpSpPr>
          <a:xfrm>
            <a:off x="242585" y="1701693"/>
            <a:ext cx="5881238" cy="4350670"/>
            <a:chOff x="242585" y="1701693"/>
            <a:chExt cx="5881238" cy="4350670"/>
          </a:xfrm>
        </p:grpSpPr>
        <p:sp>
          <p:nvSpPr>
            <p:cNvPr id="24" name="TextBox 23"/>
            <p:cNvSpPr txBox="1"/>
            <p:nvPr/>
          </p:nvSpPr>
          <p:spPr>
            <a:xfrm>
              <a:off x="347883" y="1701693"/>
              <a:ext cx="5775940" cy="36933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“…the </a:t>
              </a:r>
              <a:r>
                <a:rPr lang="en-US" b="1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sky opened up and dropped the Red </a:t>
              </a:r>
              <a:r>
                <a:rPr lang="en-US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Sea </a:t>
              </a:r>
              <a:r>
                <a:rPr lang="en-US" b="1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our </a:t>
              </a:r>
              <a:r>
                <a:rPr lang="en-US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heads”</a:t>
              </a:r>
              <a:endParaRPr 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242585" y="5683031"/>
              <a:ext cx="219685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171450" indent="-171450">
                <a:buFont typeface="Arial" panose="020B0604020202020204" pitchFamily="34" charset="0"/>
                <a:buChar char="•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Torrential Rain</a:t>
              </a:r>
            </a:p>
          </p:txBody>
        </p:sp>
      </p:grpSp>
      <p:sp>
        <p:nvSpPr>
          <p:cNvPr id="281" name="TextBox 280"/>
          <p:cNvSpPr txBox="1"/>
          <p:nvPr/>
        </p:nvSpPr>
        <p:spPr>
          <a:xfrm>
            <a:off x="239206" y="6050046"/>
            <a:ext cx="2490193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1432 -1530: Estimate and Decision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237137" y="1278719"/>
            <a:ext cx="4678821" cy="3274382"/>
            <a:chOff x="237137" y="1278719"/>
            <a:chExt cx="4678821" cy="3274382"/>
          </a:xfrm>
        </p:grpSpPr>
        <p:sp>
          <p:nvSpPr>
            <p:cNvPr id="268" name="TextBox 267"/>
            <p:cNvSpPr txBox="1"/>
            <p:nvPr/>
          </p:nvSpPr>
          <p:spPr>
            <a:xfrm>
              <a:off x="237137" y="4183769"/>
              <a:ext cx="2611479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168275" indent="-168275">
                <a:buFont typeface="Arial" panose="020B0604020202020204" pitchFamily="34" charset="0"/>
                <a:buChar char="•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Estimate &amp; Decision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938220" y="1278719"/>
              <a:ext cx="2977738" cy="36933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b="1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“eye ball to eye ball contact.”</a:t>
              </a:r>
              <a:endParaRPr 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84" name="TextBox 283"/>
          <p:cNvSpPr txBox="1"/>
          <p:nvPr/>
        </p:nvSpPr>
        <p:spPr>
          <a:xfrm>
            <a:off x="2110937" y="8134885"/>
            <a:ext cx="662361" cy="584775"/>
          </a:xfrm>
          <a:prstGeom prst="rect">
            <a:avLst/>
          </a:prstGeom>
          <a:solidFill>
            <a:srgbClr val="E1E0BE"/>
          </a:solidFill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(?)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5" name="TextBox 284"/>
          <p:cNvSpPr txBox="1"/>
          <p:nvPr/>
        </p:nvSpPr>
        <p:spPr>
          <a:xfrm>
            <a:off x="229291" y="6604225"/>
            <a:ext cx="2385449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Evening: MG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Zias</a:t>
            </a:r>
            <a:endParaRPr lang="en-US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29" name="Group 228"/>
          <p:cNvGrpSpPr/>
          <p:nvPr/>
        </p:nvGrpSpPr>
        <p:grpSpPr>
          <a:xfrm>
            <a:off x="4054376" y="6103238"/>
            <a:ext cx="1264814" cy="414782"/>
            <a:chOff x="7128149" y="2913896"/>
            <a:chExt cx="1264814" cy="414782"/>
          </a:xfrm>
        </p:grpSpPr>
        <p:grpSp>
          <p:nvGrpSpPr>
            <p:cNvPr id="230" name="Group 229"/>
            <p:cNvGrpSpPr/>
            <p:nvPr/>
          </p:nvGrpSpPr>
          <p:grpSpPr>
            <a:xfrm>
              <a:off x="7467978" y="2959346"/>
              <a:ext cx="924985" cy="369332"/>
              <a:chOff x="7489762" y="2958657"/>
              <a:chExt cx="924985" cy="369332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7558088" y="3063850"/>
                <a:ext cx="696763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7489762" y="2958657"/>
                <a:ext cx="92498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32" name="Group 231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36" name="Freeform 235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3" name="Group 232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34" name="Block Arc 233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" name="Block Arc 234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04911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" grpId="0" animBg="1"/>
      <p:bldP spid="269" grpId="0"/>
      <p:bldP spid="270" grpId="0"/>
      <p:bldP spid="281" grpId="0"/>
      <p:bldP spid="28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Rectangle 254"/>
          <p:cNvSpPr/>
          <p:nvPr/>
        </p:nvSpPr>
        <p:spPr>
          <a:xfrm>
            <a:off x="208589" y="1316990"/>
            <a:ext cx="6501321" cy="7623173"/>
          </a:xfrm>
          <a:prstGeom prst="rect">
            <a:avLst/>
          </a:prstGeom>
          <a:solidFill>
            <a:srgbClr val="E1E0BE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3562158" y="6365585"/>
            <a:ext cx="81946" cy="147276"/>
          </a:xfrm>
          <a:custGeom>
            <a:avLst/>
            <a:gdLst>
              <a:gd name="connsiteX0" fmla="*/ 80202 w 81946"/>
              <a:gd name="connsiteY0" fmla="*/ 61885 h 147276"/>
              <a:gd name="connsiteX1" fmla="*/ 49722 w 81946"/>
              <a:gd name="connsiteY1" fmla="*/ 925 h 147276"/>
              <a:gd name="connsiteX2" fmla="*/ 19242 w 81946"/>
              <a:gd name="connsiteY2" fmla="*/ 27595 h 147276"/>
              <a:gd name="connsiteX3" fmla="*/ 192 w 81946"/>
              <a:gd name="connsiteY3" fmla="*/ 61885 h 147276"/>
              <a:gd name="connsiteX4" fmla="*/ 30672 w 81946"/>
              <a:gd name="connsiteY4" fmla="*/ 134275 h 147276"/>
              <a:gd name="connsiteX5" fmla="*/ 53532 w 81946"/>
              <a:gd name="connsiteY5" fmla="*/ 145705 h 147276"/>
              <a:gd name="connsiteX6" fmla="*/ 76392 w 81946"/>
              <a:gd name="connsiteY6" fmla="*/ 115225 h 147276"/>
              <a:gd name="connsiteX7" fmla="*/ 80202 w 81946"/>
              <a:gd name="connsiteY7" fmla="*/ 61885 h 14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946" h="147276">
                <a:moveTo>
                  <a:pt x="80202" y="61885"/>
                </a:moveTo>
                <a:cubicBezTo>
                  <a:pt x="75757" y="42835"/>
                  <a:pt x="59882" y="6640"/>
                  <a:pt x="49722" y="925"/>
                </a:cubicBezTo>
                <a:cubicBezTo>
                  <a:pt x="39562" y="-4790"/>
                  <a:pt x="27497" y="17435"/>
                  <a:pt x="19242" y="27595"/>
                </a:cubicBezTo>
                <a:cubicBezTo>
                  <a:pt x="10987" y="37755"/>
                  <a:pt x="-1713" y="44105"/>
                  <a:pt x="192" y="61885"/>
                </a:cubicBezTo>
                <a:cubicBezTo>
                  <a:pt x="2097" y="79665"/>
                  <a:pt x="21782" y="120305"/>
                  <a:pt x="30672" y="134275"/>
                </a:cubicBezTo>
                <a:cubicBezTo>
                  <a:pt x="39562" y="148245"/>
                  <a:pt x="45912" y="148880"/>
                  <a:pt x="53532" y="145705"/>
                </a:cubicBezTo>
                <a:cubicBezTo>
                  <a:pt x="61152" y="142530"/>
                  <a:pt x="73217" y="131735"/>
                  <a:pt x="76392" y="115225"/>
                </a:cubicBezTo>
                <a:cubicBezTo>
                  <a:pt x="79567" y="98715"/>
                  <a:pt x="84647" y="80935"/>
                  <a:pt x="80202" y="6188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>
            <a:off x="2341993" y="6708526"/>
            <a:ext cx="1037972" cy="784556"/>
          </a:xfrm>
          <a:custGeom>
            <a:avLst/>
            <a:gdLst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797447 w 1037972"/>
              <a:gd name="connsiteY19" fmla="*/ 77011 h 784483"/>
              <a:gd name="connsiteX20" fmla="*/ 686957 w 1037972"/>
              <a:gd name="connsiteY20" fmla="*/ 19861 h 784483"/>
              <a:gd name="connsiteX21" fmla="*/ 637427 w 1037972"/>
              <a:gd name="connsiteY21" fmla="*/ 811 h 784483"/>
              <a:gd name="connsiteX22" fmla="*/ 542177 w 1037972"/>
              <a:gd name="connsiteY22" fmla="*/ 42721 h 784483"/>
              <a:gd name="connsiteX23" fmla="*/ 439307 w 1037972"/>
              <a:gd name="connsiteY23" fmla="*/ 99871 h 784483"/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843167 w 1037972"/>
              <a:gd name="connsiteY19" fmla="*/ 137971 h 784483"/>
              <a:gd name="connsiteX20" fmla="*/ 797447 w 1037972"/>
              <a:gd name="connsiteY20" fmla="*/ 77011 h 784483"/>
              <a:gd name="connsiteX21" fmla="*/ 686957 w 1037972"/>
              <a:gd name="connsiteY21" fmla="*/ 19861 h 784483"/>
              <a:gd name="connsiteX22" fmla="*/ 637427 w 1037972"/>
              <a:gd name="connsiteY22" fmla="*/ 811 h 784483"/>
              <a:gd name="connsiteX23" fmla="*/ 542177 w 1037972"/>
              <a:gd name="connsiteY23" fmla="*/ 42721 h 784483"/>
              <a:gd name="connsiteX24" fmla="*/ 439307 w 1037972"/>
              <a:gd name="connsiteY24" fmla="*/ 99871 h 784483"/>
              <a:gd name="connsiteX0" fmla="*/ 439307 w 1037972"/>
              <a:gd name="connsiteY0" fmla="*/ 99944 h 784556"/>
              <a:gd name="connsiteX1" fmla="*/ 321197 w 1037972"/>
              <a:gd name="connsiteY1" fmla="*/ 149474 h 784556"/>
              <a:gd name="connsiteX2" fmla="*/ 222137 w 1037972"/>
              <a:gd name="connsiteY2" fmla="*/ 160904 h 784556"/>
              <a:gd name="connsiteX3" fmla="*/ 100217 w 1037972"/>
              <a:gd name="connsiteY3" fmla="*/ 206624 h 784556"/>
              <a:gd name="connsiteX4" fmla="*/ 4967 w 1037972"/>
              <a:gd name="connsiteY4" fmla="*/ 252344 h 784556"/>
              <a:gd name="connsiteX5" fmla="*/ 27827 w 1037972"/>
              <a:gd name="connsiteY5" fmla="*/ 343784 h 784556"/>
              <a:gd name="connsiteX6" fmla="*/ 149747 w 1037972"/>
              <a:gd name="connsiteY6" fmla="*/ 378074 h 784556"/>
              <a:gd name="connsiteX7" fmla="*/ 256427 w 1037972"/>
              <a:gd name="connsiteY7" fmla="*/ 465704 h 784556"/>
              <a:gd name="connsiteX8" fmla="*/ 294527 w 1037972"/>
              <a:gd name="connsiteY8" fmla="*/ 587624 h 784556"/>
              <a:gd name="connsiteX9" fmla="*/ 305957 w 1037972"/>
              <a:gd name="connsiteY9" fmla="*/ 705734 h 784556"/>
              <a:gd name="connsiteX10" fmla="*/ 336437 w 1037972"/>
              <a:gd name="connsiteY10" fmla="*/ 781934 h 784556"/>
              <a:gd name="connsiteX11" fmla="*/ 458357 w 1037972"/>
              <a:gd name="connsiteY11" fmla="*/ 759074 h 784556"/>
              <a:gd name="connsiteX12" fmla="*/ 568847 w 1037972"/>
              <a:gd name="connsiteY12" fmla="*/ 682874 h 784556"/>
              <a:gd name="connsiteX13" fmla="*/ 686957 w 1037972"/>
              <a:gd name="connsiteY13" fmla="*/ 682874 h 784556"/>
              <a:gd name="connsiteX14" fmla="*/ 816497 w 1037972"/>
              <a:gd name="connsiteY14" fmla="*/ 568574 h 784556"/>
              <a:gd name="connsiteX15" fmla="*/ 938417 w 1037972"/>
              <a:gd name="connsiteY15" fmla="*/ 458084 h 784556"/>
              <a:gd name="connsiteX16" fmla="*/ 1026047 w 1037972"/>
              <a:gd name="connsiteY16" fmla="*/ 347594 h 784556"/>
              <a:gd name="connsiteX17" fmla="*/ 1026047 w 1037972"/>
              <a:gd name="connsiteY17" fmla="*/ 237104 h 784556"/>
              <a:gd name="connsiteX18" fmla="*/ 923177 w 1037972"/>
              <a:gd name="connsiteY18" fmla="*/ 164714 h 784556"/>
              <a:gd name="connsiteX19" fmla="*/ 843167 w 1037972"/>
              <a:gd name="connsiteY19" fmla="*/ 138044 h 784556"/>
              <a:gd name="connsiteX20" fmla="*/ 774587 w 1037972"/>
              <a:gd name="connsiteY20" fmla="*/ 84704 h 784556"/>
              <a:gd name="connsiteX21" fmla="*/ 686957 w 1037972"/>
              <a:gd name="connsiteY21" fmla="*/ 19934 h 784556"/>
              <a:gd name="connsiteX22" fmla="*/ 637427 w 1037972"/>
              <a:gd name="connsiteY22" fmla="*/ 884 h 784556"/>
              <a:gd name="connsiteX23" fmla="*/ 542177 w 1037972"/>
              <a:gd name="connsiteY23" fmla="*/ 42794 h 784556"/>
              <a:gd name="connsiteX24" fmla="*/ 439307 w 1037972"/>
              <a:gd name="connsiteY24" fmla="*/ 99944 h 78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7972" h="784556">
                <a:moveTo>
                  <a:pt x="439307" y="99944"/>
                </a:moveTo>
                <a:cubicBezTo>
                  <a:pt x="402477" y="117724"/>
                  <a:pt x="357392" y="139314"/>
                  <a:pt x="321197" y="149474"/>
                </a:cubicBezTo>
                <a:cubicBezTo>
                  <a:pt x="285002" y="159634"/>
                  <a:pt x="258967" y="151379"/>
                  <a:pt x="222137" y="160904"/>
                </a:cubicBezTo>
                <a:cubicBezTo>
                  <a:pt x="185307" y="170429"/>
                  <a:pt x="136412" y="191384"/>
                  <a:pt x="100217" y="206624"/>
                </a:cubicBezTo>
                <a:cubicBezTo>
                  <a:pt x="64022" y="221864"/>
                  <a:pt x="17032" y="229484"/>
                  <a:pt x="4967" y="252344"/>
                </a:cubicBezTo>
                <a:cubicBezTo>
                  <a:pt x="-7098" y="275204"/>
                  <a:pt x="3697" y="322829"/>
                  <a:pt x="27827" y="343784"/>
                </a:cubicBezTo>
                <a:cubicBezTo>
                  <a:pt x="51957" y="364739"/>
                  <a:pt x="111647" y="357754"/>
                  <a:pt x="149747" y="378074"/>
                </a:cubicBezTo>
                <a:cubicBezTo>
                  <a:pt x="187847" y="398394"/>
                  <a:pt x="232297" y="430779"/>
                  <a:pt x="256427" y="465704"/>
                </a:cubicBezTo>
                <a:cubicBezTo>
                  <a:pt x="280557" y="500629"/>
                  <a:pt x="286272" y="547619"/>
                  <a:pt x="294527" y="587624"/>
                </a:cubicBezTo>
                <a:cubicBezTo>
                  <a:pt x="302782" y="627629"/>
                  <a:pt x="298972" y="673349"/>
                  <a:pt x="305957" y="705734"/>
                </a:cubicBezTo>
                <a:cubicBezTo>
                  <a:pt x="312942" y="738119"/>
                  <a:pt x="311037" y="773044"/>
                  <a:pt x="336437" y="781934"/>
                </a:cubicBezTo>
                <a:cubicBezTo>
                  <a:pt x="361837" y="790824"/>
                  <a:pt x="419622" y="775584"/>
                  <a:pt x="458357" y="759074"/>
                </a:cubicBezTo>
                <a:cubicBezTo>
                  <a:pt x="497092" y="742564"/>
                  <a:pt x="530747" y="695574"/>
                  <a:pt x="568847" y="682874"/>
                </a:cubicBezTo>
                <a:cubicBezTo>
                  <a:pt x="606947" y="670174"/>
                  <a:pt x="645682" y="701924"/>
                  <a:pt x="686957" y="682874"/>
                </a:cubicBezTo>
                <a:cubicBezTo>
                  <a:pt x="728232" y="663824"/>
                  <a:pt x="774587" y="606039"/>
                  <a:pt x="816497" y="568574"/>
                </a:cubicBezTo>
                <a:cubicBezTo>
                  <a:pt x="858407" y="531109"/>
                  <a:pt x="903492" y="494914"/>
                  <a:pt x="938417" y="458084"/>
                </a:cubicBezTo>
                <a:cubicBezTo>
                  <a:pt x="973342" y="421254"/>
                  <a:pt x="1011442" y="384424"/>
                  <a:pt x="1026047" y="347594"/>
                </a:cubicBezTo>
                <a:cubicBezTo>
                  <a:pt x="1040652" y="310764"/>
                  <a:pt x="1043192" y="267584"/>
                  <a:pt x="1026047" y="237104"/>
                </a:cubicBezTo>
                <a:cubicBezTo>
                  <a:pt x="1008902" y="206624"/>
                  <a:pt x="953657" y="181224"/>
                  <a:pt x="923177" y="164714"/>
                </a:cubicBezTo>
                <a:cubicBezTo>
                  <a:pt x="892697" y="148204"/>
                  <a:pt x="864122" y="152649"/>
                  <a:pt x="843167" y="138044"/>
                </a:cubicBezTo>
                <a:cubicBezTo>
                  <a:pt x="822212" y="123439"/>
                  <a:pt x="800622" y="104389"/>
                  <a:pt x="774587" y="84704"/>
                </a:cubicBezTo>
                <a:cubicBezTo>
                  <a:pt x="748552" y="65019"/>
                  <a:pt x="709817" y="33904"/>
                  <a:pt x="686957" y="19934"/>
                </a:cubicBezTo>
                <a:cubicBezTo>
                  <a:pt x="664097" y="5964"/>
                  <a:pt x="661557" y="-2926"/>
                  <a:pt x="637427" y="884"/>
                </a:cubicBezTo>
                <a:cubicBezTo>
                  <a:pt x="613297" y="4694"/>
                  <a:pt x="567577" y="29459"/>
                  <a:pt x="542177" y="42794"/>
                </a:cubicBezTo>
                <a:cubicBezTo>
                  <a:pt x="516777" y="56129"/>
                  <a:pt x="476137" y="82164"/>
                  <a:pt x="439307" y="9994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2191441" y="6626701"/>
            <a:ext cx="1267810" cy="1089875"/>
          </a:xfrm>
          <a:custGeom>
            <a:avLst/>
            <a:gdLst>
              <a:gd name="connsiteX0" fmla="*/ 559379 w 1267810"/>
              <a:gd name="connsiteY0" fmla="*/ 158909 h 1089875"/>
              <a:gd name="connsiteX1" fmla="*/ 418409 w 1267810"/>
              <a:gd name="connsiteY1" fmla="*/ 185579 h 1089875"/>
              <a:gd name="connsiteX2" fmla="*/ 338399 w 1267810"/>
              <a:gd name="connsiteY2" fmla="*/ 208439 h 1089875"/>
              <a:gd name="connsiteX3" fmla="*/ 224099 w 1267810"/>
              <a:gd name="connsiteY3" fmla="*/ 216059 h 1089875"/>
              <a:gd name="connsiteX4" fmla="*/ 121229 w 1267810"/>
              <a:gd name="connsiteY4" fmla="*/ 261779 h 1089875"/>
              <a:gd name="connsiteX5" fmla="*/ 14549 w 1267810"/>
              <a:gd name="connsiteY5" fmla="*/ 417989 h 1089875"/>
              <a:gd name="connsiteX6" fmla="*/ 14549 w 1267810"/>
              <a:gd name="connsiteY6" fmla="*/ 459899 h 1089875"/>
              <a:gd name="connsiteX7" fmla="*/ 140279 w 1267810"/>
              <a:gd name="connsiteY7" fmla="*/ 486569 h 1089875"/>
              <a:gd name="connsiteX8" fmla="*/ 258389 w 1267810"/>
              <a:gd name="connsiteY8" fmla="*/ 539909 h 1089875"/>
              <a:gd name="connsiteX9" fmla="*/ 365069 w 1267810"/>
              <a:gd name="connsiteY9" fmla="*/ 593249 h 1089875"/>
              <a:gd name="connsiteX10" fmla="*/ 387929 w 1267810"/>
              <a:gd name="connsiteY10" fmla="*/ 692309 h 1089875"/>
              <a:gd name="connsiteX11" fmla="*/ 353639 w 1267810"/>
              <a:gd name="connsiteY11" fmla="*/ 814229 h 1089875"/>
              <a:gd name="connsiteX12" fmla="*/ 323159 w 1267810"/>
              <a:gd name="connsiteY12" fmla="*/ 882809 h 1089875"/>
              <a:gd name="connsiteX13" fmla="*/ 357449 w 1267810"/>
              <a:gd name="connsiteY13" fmla="*/ 989489 h 1089875"/>
              <a:gd name="connsiteX14" fmla="*/ 349829 w 1267810"/>
              <a:gd name="connsiteY14" fmla="*/ 1042829 h 1089875"/>
              <a:gd name="connsiteX15" fmla="*/ 490799 w 1267810"/>
              <a:gd name="connsiteY15" fmla="*/ 1088549 h 1089875"/>
              <a:gd name="connsiteX16" fmla="*/ 566999 w 1267810"/>
              <a:gd name="connsiteY16" fmla="*/ 989489 h 1089875"/>
              <a:gd name="connsiteX17" fmla="*/ 627959 w 1267810"/>
              <a:gd name="connsiteY17" fmla="*/ 924719 h 1089875"/>
              <a:gd name="connsiteX18" fmla="*/ 749879 w 1267810"/>
              <a:gd name="connsiteY18" fmla="*/ 852329 h 1089875"/>
              <a:gd name="connsiteX19" fmla="*/ 871799 w 1267810"/>
              <a:gd name="connsiteY19" fmla="*/ 840899 h 1089875"/>
              <a:gd name="connsiteX20" fmla="*/ 963239 w 1267810"/>
              <a:gd name="connsiteY20" fmla="*/ 764699 h 1089875"/>
              <a:gd name="connsiteX21" fmla="*/ 1008959 w 1267810"/>
              <a:gd name="connsiteY21" fmla="*/ 718979 h 1089875"/>
              <a:gd name="connsiteX22" fmla="*/ 1024199 w 1267810"/>
              <a:gd name="connsiteY22" fmla="*/ 692309 h 1089875"/>
              <a:gd name="connsiteX23" fmla="*/ 1073729 w 1267810"/>
              <a:gd name="connsiteY23" fmla="*/ 711359 h 1089875"/>
              <a:gd name="connsiteX24" fmla="*/ 1085159 w 1267810"/>
              <a:gd name="connsiteY24" fmla="*/ 658019 h 1089875"/>
              <a:gd name="connsiteX25" fmla="*/ 1108019 w 1267810"/>
              <a:gd name="connsiteY25" fmla="*/ 631349 h 1089875"/>
              <a:gd name="connsiteX26" fmla="*/ 1165169 w 1267810"/>
              <a:gd name="connsiteY26" fmla="*/ 623729 h 1089875"/>
              <a:gd name="connsiteX27" fmla="*/ 1165169 w 1267810"/>
              <a:gd name="connsiteY27" fmla="*/ 578009 h 1089875"/>
              <a:gd name="connsiteX28" fmla="*/ 1256609 w 1267810"/>
              <a:gd name="connsiteY28" fmla="*/ 448469 h 1089875"/>
              <a:gd name="connsiteX29" fmla="*/ 1252799 w 1267810"/>
              <a:gd name="connsiteY29" fmla="*/ 303689 h 1089875"/>
              <a:gd name="connsiteX30" fmla="*/ 1134689 w 1267810"/>
              <a:gd name="connsiteY30" fmla="*/ 189389 h 1089875"/>
              <a:gd name="connsiteX31" fmla="*/ 986099 w 1267810"/>
              <a:gd name="connsiteY31" fmla="*/ 124619 h 1089875"/>
              <a:gd name="connsiteX32" fmla="*/ 890849 w 1267810"/>
              <a:gd name="connsiteY32" fmla="*/ 52229 h 1089875"/>
              <a:gd name="connsiteX33" fmla="*/ 803219 w 1267810"/>
              <a:gd name="connsiteY33" fmla="*/ 6509 h 1089875"/>
              <a:gd name="connsiteX34" fmla="*/ 746069 w 1267810"/>
              <a:gd name="connsiteY34" fmla="*/ 2699 h 1089875"/>
              <a:gd name="connsiteX35" fmla="*/ 673679 w 1267810"/>
              <a:gd name="connsiteY35" fmla="*/ 29369 h 1089875"/>
              <a:gd name="connsiteX36" fmla="*/ 559379 w 1267810"/>
              <a:gd name="connsiteY36" fmla="*/ 158909 h 108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67810" h="1089875">
                <a:moveTo>
                  <a:pt x="559379" y="158909"/>
                </a:moveTo>
                <a:cubicBezTo>
                  <a:pt x="516834" y="184944"/>
                  <a:pt x="455239" y="177324"/>
                  <a:pt x="418409" y="185579"/>
                </a:cubicBezTo>
                <a:cubicBezTo>
                  <a:pt x="381579" y="193834"/>
                  <a:pt x="370784" y="203359"/>
                  <a:pt x="338399" y="208439"/>
                </a:cubicBezTo>
                <a:cubicBezTo>
                  <a:pt x="306014" y="213519"/>
                  <a:pt x="260294" y="207169"/>
                  <a:pt x="224099" y="216059"/>
                </a:cubicBezTo>
                <a:cubicBezTo>
                  <a:pt x="187904" y="224949"/>
                  <a:pt x="156154" y="228124"/>
                  <a:pt x="121229" y="261779"/>
                </a:cubicBezTo>
                <a:cubicBezTo>
                  <a:pt x="86304" y="295434"/>
                  <a:pt x="32329" y="384969"/>
                  <a:pt x="14549" y="417989"/>
                </a:cubicBezTo>
                <a:cubicBezTo>
                  <a:pt x="-3231" y="451009"/>
                  <a:pt x="-6406" y="448469"/>
                  <a:pt x="14549" y="459899"/>
                </a:cubicBezTo>
                <a:cubicBezTo>
                  <a:pt x="35504" y="471329"/>
                  <a:pt x="99639" y="473234"/>
                  <a:pt x="140279" y="486569"/>
                </a:cubicBezTo>
                <a:cubicBezTo>
                  <a:pt x="180919" y="499904"/>
                  <a:pt x="220924" y="522129"/>
                  <a:pt x="258389" y="539909"/>
                </a:cubicBezTo>
                <a:cubicBezTo>
                  <a:pt x="295854" y="557689"/>
                  <a:pt x="343479" y="567849"/>
                  <a:pt x="365069" y="593249"/>
                </a:cubicBezTo>
                <a:cubicBezTo>
                  <a:pt x="386659" y="618649"/>
                  <a:pt x="389834" y="655479"/>
                  <a:pt x="387929" y="692309"/>
                </a:cubicBezTo>
                <a:cubicBezTo>
                  <a:pt x="386024" y="729139"/>
                  <a:pt x="364434" y="782479"/>
                  <a:pt x="353639" y="814229"/>
                </a:cubicBezTo>
                <a:cubicBezTo>
                  <a:pt x="342844" y="845979"/>
                  <a:pt x="322524" y="853599"/>
                  <a:pt x="323159" y="882809"/>
                </a:cubicBezTo>
                <a:cubicBezTo>
                  <a:pt x="323794" y="912019"/>
                  <a:pt x="353004" y="962819"/>
                  <a:pt x="357449" y="989489"/>
                </a:cubicBezTo>
                <a:cubicBezTo>
                  <a:pt x="361894" y="1016159"/>
                  <a:pt x="327604" y="1026319"/>
                  <a:pt x="349829" y="1042829"/>
                </a:cubicBezTo>
                <a:cubicBezTo>
                  <a:pt x="372054" y="1059339"/>
                  <a:pt x="454604" y="1097439"/>
                  <a:pt x="490799" y="1088549"/>
                </a:cubicBezTo>
                <a:cubicBezTo>
                  <a:pt x="526994" y="1079659"/>
                  <a:pt x="544139" y="1016794"/>
                  <a:pt x="566999" y="989489"/>
                </a:cubicBezTo>
                <a:cubicBezTo>
                  <a:pt x="589859" y="962184"/>
                  <a:pt x="597479" y="947579"/>
                  <a:pt x="627959" y="924719"/>
                </a:cubicBezTo>
                <a:cubicBezTo>
                  <a:pt x="658439" y="901859"/>
                  <a:pt x="709239" y="866299"/>
                  <a:pt x="749879" y="852329"/>
                </a:cubicBezTo>
                <a:cubicBezTo>
                  <a:pt x="790519" y="838359"/>
                  <a:pt x="836239" y="855504"/>
                  <a:pt x="871799" y="840899"/>
                </a:cubicBezTo>
                <a:cubicBezTo>
                  <a:pt x="907359" y="826294"/>
                  <a:pt x="940379" y="785019"/>
                  <a:pt x="963239" y="764699"/>
                </a:cubicBezTo>
                <a:cubicBezTo>
                  <a:pt x="986099" y="744379"/>
                  <a:pt x="998799" y="731044"/>
                  <a:pt x="1008959" y="718979"/>
                </a:cubicBezTo>
                <a:cubicBezTo>
                  <a:pt x="1019119" y="706914"/>
                  <a:pt x="1013404" y="693579"/>
                  <a:pt x="1024199" y="692309"/>
                </a:cubicBezTo>
                <a:cubicBezTo>
                  <a:pt x="1034994" y="691039"/>
                  <a:pt x="1063569" y="717074"/>
                  <a:pt x="1073729" y="711359"/>
                </a:cubicBezTo>
                <a:cubicBezTo>
                  <a:pt x="1083889" y="705644"/>
                  <a:pt x="1079444" y="671354"/>
                  <a:pt x="1085159" y="658019"/>
                </a:cubicBezTo>
                <a:cubicBezTo>
                  <a:pt x="1090874" y="644684"/>
                  <a:pt x="1094684" y="637064"/>
                  <a:pt x="1108019" y="631349"/>
                </a:cubicBezTo>
                <a:cubicBezTo>
                  <a:pt x="1121354" y="625634"/>
                  <a:pt x="1155644" y="632619"/>
                  <a:pt x="1165169" y="623729"/>
                </a:cubicBezTo>
                <a:cubicBezTo>
                  <a:pt x="1174694" y="614839"/>
                  <a:pt x="1149929" y="607219"/>
                  <a:pt x="1165169" y="578009"/>
                </a:cubicBezTo>
                <a:cubicBezTo>
                  <a:pt x="1180409" y="548799"/>
                  <a:pt x="1242004" y="494189"/>
                  <a:pt x="1256609" y="448469"/>
                </a:cubicBezTo>
                <a:cubicBezTo>
                  <a:pt x="1271214" y="402749"/>
                  <a:pt x="1273119" y="346869"/>
                  <a:pt x="1252799" y="303689"/>
                </a:cubicBezTo>
                <a:cubicBezTo>
                  <a:pt x="1232479" y="260509"/>
                  <a:pt x="1179139" y="219234"/>
                  <a:pt x="1134689" y="189389"/>
                </a:cubicBezTo>
                <a:cubicBezTo>
                  <a:pt x="1090239" y="159544"/>
                  <a:pt x="1026739" y="147479"/>
                  <a:pt x="986099" y="124619"/>
                </a:cubicBezTo>
                <a:cubicBezTo>
                  <a:pt x="945459" y="101759"/>
                  <a:pt x="921329" y="71914"/>
                  <a:pt x="890849" y="52229"/>
                </a:cubicBezTo>
                <a:cubicBezTo>
                  <a:pt x="860369" y="32544"/>
                  <a:pt x="827349" y="14764"/>
                  <a:pt x="803219" y="6509"/>
                </a:cubicBezTo>
                <a:cubicBezTo>
                  <a:pt x="779089" y="-1746"/>
                  <a:pt x="767659" y="-1111"/>
                  <a:pt x="746069" y="2699"/>
                </a:cubicBezTo>
                <a:cubicBezTo>
                  <a:pt x="724479" y="6509"/>
                  <a:pt x="699714" y="7779"/>
                  <a:pt x="673679" y="29369"/>
                </a:cubicBezTo>
                <a:cubicBezTo>
                  <a:pt x="647644" y="50959"/>
                  <a:pt x="601924" y="132874"/>
                  <a:pt x="559379" y="158909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2633264" y="1997182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2262655" y="1796405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980751" y="1799875"/>
            <a:ext cx="326266" cy="124239"/>
          </a:xfrm>
          <a:custGeom>
            <a:avLst/>
            <a:gdLst>
              <a:gd name="connsiteX0" fmla="*/ 261113 w 326266"/>
              <a:gd name="connsiteY0" fmla="*/ 59237 h 124239"/>
              <a:gd name="connsiteX1" fmla="*/ 169673 w 326266"/>
              <a:gd name="connsiteY1" fmla="*/ 23042 h 124239"/>
              <a:gd name="connsiteX2" fmla="*/ 76328 w 326266"/>
              <a:gd name="connsiteY2" fmla="*/ 11612 h 124239"/>
              <a:gd name="connsiteX3" fmla="*/ 26798 w 326266"/>
              <a:gd name="connsiteY3" fmla="*/ 182 h 124239"/>
              <a:gd name="connsiteX4" fmla="*/ 128 w 326266"/>
              <a:gd name="connsiteY4" fmla="*/ 21137 h 124239"/>
              <a:gd name="connsiteX5" fmla="*/ 19178 w 326266"/>
              <a:gd name="connsiteY5" fmla="*/ 87812 h 124239"/>
              <a:gd name="connsiteX6" fmla="*/ 72518 w 326266"/>
              <a:gd name="connsiteY6" fmla="*/ 122102 h 124239"/>
              <a:gd name="connsiteX7" fmla="*/ 144908 w 326266"/>
              <a:gd name="connsiteY7" fmla="*/ 118292 h 124239"/>
              <a:gd name="connsiteX8" fmla="*/ 183008 w 326266"/>
              <a:gd name="connsiteY8" fmla="*/ 99242 h 124239"/>
              <a:gd name="connsiteX9" fmla="*/ 242063 w 326266"/>
              <a:gd name="connsiteY9" fmla="*/ 112577 h 124239"/>
              <a:gd name="connsiteX10" fmla="*/ 306833 w 326266"/>
              <a:gd name="connsiteY10" fmla="*/ 106862 h 124239"/>
              <a:gd name="connsiteX11" fmla="*/ 322073 w 326266"/>
              <a:gd name="connsiteY11" fmla="*/ 95432 h 124239"/>
              <a:gd name="connsiteX12" fmla="*/ 261113 w 326266"/>
              <a:gd name="connsiteY12" fmla="*/ 59237 h 124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6266" h="124239">
                <a:moveTo>
                  <a:pt x="261113" y="59237"/>
                </a:moveTo>
                <a:cubicBezTo>
                  <a:pt x="235713" y="47172"/>
                  <a:pt x="200470" y="30979"/>
                  <a:pt x="169673" y="23042"/>
                </a:cubicBezTo>
                <a:cubicBezTo>
                  <a:pt x="138876" y="15105"/>
                  <a:pt x="100140" y="15422"/>
                  <a:pt x="76328" y="11612"/>
                </a:cubicBezTo>
                <a:cubicBezTo>
                  <a:pt x="52516" y="7802"/>
                  <a:pt x="39498" y="-1405"/>
                  <a:pt x="26798" y="182"/>
                </a:cubicBezTo>
                <a:cubicBezTo>
                  <a:pt x="14098" y="1769"/>
                  <a:pt x="1398" y="6532"/>
                  <a:pt x="128" y="21137"/>
                </a:cubicBezTo>
                <a:cubicBezTo>
                  <a:pt x="-1142" y="35742"/>
                  <a:pt x="7113" y="70985"/>
                  <a:pt x="19178" y="87812"/>
                </a:cubicBezTo>
                <a:cubicBezTo>
                  <a:pt x="31243" y="104639"/>
                  <a:pt x="51563" y="117022"/>
                  <a:pt x="72518" y="122102"/>
                </a:cubicBezTo>
                <a:cubicBezTo>
                  <a:pt x="93473" y="127182"/>
                  <a:pt x="126493" y="122102"/>
                  <a:pt x="144908" y="118292"/>
                </a:cubicBezTo>
                <a:cubicBezTo>
                  <a:pt x="163323" y="114482"/>
                  <a:pt x="166816" y="100194"/>
                  <a:pt x="183008" y="99242"/>
                </a:cubicBezTo>
                <a:cubicBezTo>
                  <a:pt x="199200" y="98290"/>
                  <a:pt x="221426" y="111307"/>
                  <a:pt x="242063" y="112577"/>
                </a:cubicBezTo>
                <a:cubicBezTo>
                  <a:pt x="262700" y="113847"/>
                  <a:pt x="293498" y="109719"/>
                  <a:pt x="306833" y="106862"/>
                </a:cubicBezTo>
                <a:cubicBezTo>
                  <a:pt x="320168" y="104005"/>
                  <a:pt x="333185" y="104639"/>
                  <a:pt x="322073" y="95432"/>
                </a:cubicBezTo>
                <a:cubicBezTo>
                  <a:pt x="310961" y="86225"/>
                  <a:pt x="286513" y="71302"/>
                  <a:pt x="261113" y="5923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315432" y="5604503"/>
            <a:ext cx="142030" cy="107878"/>
          </a:xfrm>
          <a:custGeom>
            <a:avLst/>
            <a:gdLst>
              <a:gd name="connsiteX0" fmla="*/ 141768 w 142030"/>
              <a:gd name="connsiteY0" fmla="*/ 74302 h 107878"/>
              <a:gd name="connsiteX1" fmla="*/ 67473 w 142030"/>
              <a:gd name="connsiteY1" fmla="*/ 22867 h 107878"/>
              <a:gd name="connsiteX2" fmla="*/ 8418 w 142030"/>
              <a:gd name="connsiteY2" fmla="*/ 7 h 107878"/>
              <a:gd name="connsiteX3" fmla="*/ 798 w 142030"/>
              <a:gd name="connsiteY3" fmla="*/ 20962 h 107878"/>
              <a:gd name="connsiteX4" fmla="*/ 12228 w 142030"/>
              <a:gd name="connsiteY4" fmla="*/ 66682 h 107878"/>
              <a:gd name="connsiteX5" fmla="*/ 88428 w 142030"/>
              <a:gd name="connsiteY5" fmla="*/ 106687 h 107878"/>
              <a:gd name="connsiteX6" fmla="*/ 141768 w 142030"/>
              <a:gd name="connsiteY6" fmla="*/ 74302 h 10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030" h="107878">
                <a:moveTo>
                  <a:pt x="141768" y="74302"/>
                </a:moveTo>
                <a:cubicBezTo>
                  <a:pt x="138276" y="60332"/>
                  <a:pt x="89698" y="35250"/>
                  <a:pt x="67473" y="22867"/>
                </a:cubicBezTo>
                <a:cubicBezTo>
                  <a:pt x="45248" y="10484"/>
                  <a:pt x="19530" y="324"/>
                  <a:pt x="8418" y="7"/>
                </a:cubicBezTo>
                <a:cubicBezTo>
                  <a:pt x="-2694" y="-310"/>
                  <a:pt x="163" y="9850"/>
                  <a:pt x="798" y="20962"/>
                </a:cubicBezTo>
                <a:cubicBezTo>
                  <a:pt x="1433" y="32074"/>
                  <a:pt x="-2377" y="52394"/>
                  <a:pt x="12228" y="66682"/>
                </a:cubicBezTo>
                <a:cubicBezTo>
                  <a:pt x="26833" y="80970"/>
                  <a:pt x="63663" y="99702"/>
                  <a:pt x="88428" y="106687"/>
                </a:cubicBezTo>
                <a:cubicBezTo>
                  <a:pt x="113193" y="113672"/>
                  <a:pt x="145260" y="88272"/>
                  <a:pt x="141768" y="743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>
            <a:off x="1616192" y="5893230"/>
            <a:ext cx="56929" cy="133495"/>
          </a:xfrm>
          <a:custGeom>
            <a:avLst/>
            <a:gdLst>
              <a:gd name="connsiteX0" fmla="*/ 25318 w 56929"/>
              <a:gd name="connsiteY0" fmla="*/ 98 h 133495"/>
              <a:gd name="connsiteX1" fmla="*/ 553 w 56929"/>
              <a:gd name="connsiteY1" fmla="*/ 57248 h 133495"/>
              <a:gd name="connsiteX2" fmla="*/ 50083 w 56929"/>
              <a:gd name="connsiteY2" fmla="*/ 133448 h 133495"/>
              <a:gd name="connsiteX3" fmla="*/ 53893 w 56929"/>
              <a:gd name="connsiteY3" fmla="*/ 45818 h 133495"/>
              <a:gd name="connsiteX4" fmla="*/ 25318 w 56929"/>
              <a:gd name="connsiteY4" fmla="*/ 98 h 13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29" h="133495">
                <a:moveTo>
                  <a:pt x="25318" y="98"/>
                </a:moveTo>
                <a:cubicBezTo>
                  <a:pt x="16428" y="2003"/>
                  <a:pt x="-3574" y="35023"/>
                  <a:pt x="553" y="57248"/>
                </a:cubicBezTo>
                <a:cubicBezTo>
                  <a:pt x="4680" y="79473"/>
                  <a:pt x="41193" y="135353"/>
                  <a:pt x="50083" y="133448"/>
                </a:cubicBezTo>
                <a:cubicBezTo>
                  <a:pt x="58973" y="131543"/>
                  <a:pt x="58020" y="67408"/>
                  <a:pt x="53893" y="45818"/>
                </a:cubicBezTo>
                <a:cubicBezTo>
                  <a:pt x="49766" y="24228"/>
                  <a:pt x="34208" y="-1807"/>
                  <a:pt x="25318" y="9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6457606" y="7187000"/>
            <a:ext cx="200473" cy="158831"/>
          </a:xfrm>
          <a:custGeom>
            <a:avLst/>
            <a:gdLst>
              <a:gd name="connsiteX0" fmla="*/ 181319 w 200473"/>
              <a:gd name="connsiteY0" fmla="*/ 69145 h 158831"/>
              <a:gd name="connsiteX1" fmla="*/ 95594 w 200473"/>
              <a:gd name="connsiteY1" fmla="*/ 4375 h 158831"/>
              <a:gd name="connsiteX2" fmla="*/ 19394 w 200473"/>
              <a:gd name="connsiteY2" fmla="*/ 13900 h 158831"/>
              <a:gd name="connsiteX3" fmla="*/ 344 w 200473"/>
              <a:gd name="connsiteY3" fmla="*/ 78670 h 158831"/>
              <a:gd name="connsiteX4" fmla="*/ 11774 w 200473"/>
              <a:gd name="connsiteY4" fmla="*/ 135820 h 158831"/>
              <a:gd name="connsiteX5" fmla="*/ 65114 w 200473"/>
              <a:gd name="connsiteY5" fmla="*/ 158680 h 158831"/>
              <a:gd name="connsiteX6" fmla="*/ 107024 w 200473"/>
              <a:gd name="connsiteY6" fmla="*/ 126295 h 158831"/>
              <a:gd name="connsiteX7" fmla="*/ 169889 w 200473"/>
              <a:gd name="connsiteY7" fmla="*/ 124390 h 158831"/>
              <a:gd name="connsiteX8" fmla="*/ 198464 w 200473"/>
              <a:gd name="connsiteY8" fmla="*/ 132010 h 158831"/>
              <a:gd name="connsiteX9" fmla="*/ 181319 w 200473"/>
              <a:gd name="connsiteY9" fmla="*/ 69145 h 15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473" h="158831">
                <a:moveTo>
                  <a:pt x="181319" y="69145"/>
                </a:moveTo>
                <a:cubicBezTo>
                  <a:pt x="164174" y="47872"/>
                  <a:pt x="122582" y="13583"/>
                  <a:pt x="95594" y="4375"/>
                </a:cubicBezTo>
                <a:cubicBezTo>
                  <a:pt x="68606" y="-4833"/>
                  <a:pt x="35269" y="1518"/>
                  <a:pt x="19394" y="13900"/>
                </a:cubicBezTo>
                <a:cubicBezTo>
                  <a:pt x="3519" y="26282"/>
                  <a:pt x="1614" y="58350"/>
                  <a:pt x="344" y="78670"/>
                </a:cubicBezTo>
                <a:cubicBezTo>
                  <a:pt x="-926" y="98990"/>
                  <a:pt x="979" y="122485"/>
                  <a:pt x="11774" y="135820"/>
                </a:cubicBezTo>
                <a:cubicBezTo>
                  <a:pt x="22569" y="149155"/>
                  <a:pt x="49239" y="160268"/>
                  <a:pt x="65114" y="158680"/>
                </a:cubicBezTo>
                <a:cubicBezTo>
                  <a:pt x="80989" y="157093"/>
                  <a:pt x="89562" y="132010"/>
                  <a:pt x="107024" y="126295"/>
                </a:cubicBezTo>
                <a:cubicBezTo>
                  <a:pt x="124486" y="120580"/>
                  <a:pt x="154649" y="123438"/>
                  <a:pt x="169889" y="124390"/>
                </a:cubicBezTo>
                <a:cubicBezTo>
                  <a:pt x="185129" y="125343"/>
                  <a:pt x="193067" y="135820"/>
                  <a:pt x="198464" y="132010"/>
                </a:cubicBezTo>
                <a:cubicBezTo>
                  <a:pt x="203861" y="128200"/>
                  <a:pt x="198464" y="90418"/>
                  <a:pt x="181319" y="691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 80"/>
          <p:cNvSpPr/>
          <p:nvPr/>
        </p:nvSpPr>
        <p:spPr>
          <a:xfrm>
            <a:off x="4552682" y="5688324"/>
            <a:ext cx="129945" cy="126214"/>
          </a:xfrm>
          <a:custGeom>
            <a:avLst/>
            <a:gdLst>
              <a:gd name="connsiteX0" fmla="*/ 106948 w 129945"/>
              <a:gd name="connsiteY0" fmla="*/ 130 h 126337"/>
              <a:gd name="connsiteX1" fmla="*/ 26938 w 129945"/>
              <a:gd name="connsiteY1" fmla="*/ 43945 h 126337"/>
              <a:gd name="connsiteX2" fmla="*/ 268 w 129945"/>
              <a:gd name="connsiteY2" fmla="*/ 66805 h 126337"/>
              <a:gd name="connsiteX3" fmla="*/ 15508 w 129945"/>
              <a:gd name="connsiteY3" fmla="*/ 112525 h 126337"/>
              <a:gd name="connsiteX4" fmla="*/ 51703 w 129945"/>
              <a:gd name="connsiteY4" fmla="*/ 125860 h 126337"/>
              <a:gd name="connsiteX5" fmla="*/ 59323 w 129945"/>
              <a:gd name="connsiteY5" fmla="*/ 99190 h 126337"/>
              <a:gd name="connsiteX6" fmla="*/ 122188 w 129945"/>
              <a:gd name="connsiteY6" fmla="*/ 89665 h 126337"/>
              <a:gd name="connsiteX7" fmla="*/ 127903 w 129945"/>
              <a:gd name="connsiteY7" fmla="*/ 59185 h 126337"/>
              <a:gd name="connsiteX8" fmla="*/ 106948 w 129945"/>
              <a:gd name="connsiteY8" fmla="*/ 130 h 126337"/>
              <a:gd name="connsiteX0" fmla="*/ 106948 w 129945"/>
              <a:gd name="connsiteY0" fmla="*/ 7 h 126214"/>
              <a:gd name="connsiteX1" fmla="*/ 85993 w 129945"/>
              <a:gd name="connsiteY1" fmla="*/ 55252 h 126214"/>
              <a:gd name="connsiteX2" fmla="*/ 26938 w 129945"/>
              <a:gd name="connsiteY2" fmla="*/ 43822 h 126214"/>
              <a:gd name="connsiteX3" fmla="*/ 268 w 129945"/>
              <a:gd name="connsiteY3" fmla="*/ 66682 h 126214"/>
              <a:gd name="connsiteX4" fmla="*/ 15508 w 129945"/>
              <a:gd name="connsiteY4" fmla="*/ 112402 h 126214"/>
              <a:gd name="connsiteX5" fmla="*/ 51703 w 129945"/>
              <a:gd name="connsiteY5" fmla="*/ 125737 h 126214"/>
              <a:gd name="connsiteX6" fmla="*/ 59323 w 129945"/>
              <a:gd name="connsiteY6" fmla="*/ 99067 h 126214"/>
              <a:gd name="connsiteX7" fmla="*/ 122188 w 129945"/>
              <a:gd name="connsiteY7" fmla="*/ 89542 h 126214"/>
              <a:gd name="connsiteX8" fmla="*/ 127903 w 129945"/>
              <a:gd name="connsiteY8" fmla="*/ 59062 h 126214"/>
              <a:gd name="connsiteX9" fmla="*/ 106948 w 129945"/>
              <a:gd name="connsiteY9" fmla="*/ 7 h 12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945" h="126214">
                <a:moveTo>
                  <a:pt x="106948" y="7"/>
                </a:moveTo>
                <a:cubicBezTo>
                  <a:pt x="99963" y="-628"/>
                  <a:pt x="99328" y="47950"/>
                  <a:pt x="85993" y="55252"/>
                </a:cubicBezTo>
                <a:cubicBezTo>
                  <a:pt x="72658" y="62554"/>
                  <a:pt x="41226" y="41917"/>
                  <a:pt x="26938" y="43822"/>
                </a:cubicBezTo>
                <a:cubicBezTo>
                  <a:pt x="12651" y="45727"/>
                  <a:pt x="2173" y="55252"/>
                  <a:pt x="268" y="66682"/>
                </a:cubicBezTo>
                <a:cubicBezTo>
                  <a:pt x="-1637" y="78112"/>
                  <a:pt x="6935" y="102560"/>
                  <a:pt x="15508" y="112402"/>
                </a:cubicBezTo>
                <a:cubicBezTo>
                  <a:pt x="24080" y="122245"/>
                  <a:pt x="44401" y="127959"/>
                  <a:pt x="51703" y="125737"/>
                </a:cubicBezTo>
                <a:cubicBezTo>
                  <a:pt x="59005" y="123515"/>
                  <a:pt x="47576" y="105099"/>
                  <a:pt x="59323" y="99067"/>
                </a:cubicBezTo>
                <a:cubicBezTo>
                  <a:pt x="71070" y="93035"/>
                  <a:pt x="110758" y="96209"/>
                  <a:pt x="122188" y="89542"/>
                </a:cubicBezTo>
                <a:cubicBezTo>
                  <a:pt x="133618" y="82875"/>
                  <a:pt x="129490" y="72397"/>
                  <a:pt x="127903" y="59062"/>
                </a:cubicBezTo>
                <a:cubicBezTo>
                  <a:pt x="126316" y="45727"/>
                  <a:pt x="113933" y="642"/>
                  <a:pt x="106948" y="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6471578" y="5672609"/>
            <a:ext cx="195922" cy="246338"/>
          </a:xfrm>
          <a:custGeom>
            <a:avLst/>
            <a:gdLst>
              <a:gd name="connsiteX0" fmla="*/ 192112 w 195922"/>
              <a:gd name="connsiteY0" fmla="*/ 72871 h 246338"/>
              <a:gd name="connsiteX1" fmla="*/ 140677 w 195922"/>
              <a:gd name="connsiteY1" fmla="*/ 46201 h 246338"/>
              <a:gd name="connsiteX2" fmla="*/ 93052 w 195922"/>
              <a:gd name="connsiteY2" fmla="*/ 15721 h 246338"/>
              <a:gd name="connsiteX3" fmla="*/ 37807 w 195922"/>
              <a:gd name="connsiteY3" fmla="*/ 481 h 246338"/>
              <a:gd name="connsiteX4" fmla="*/ 3517 w 195922"/>
              <a:gd name="connsiteY4" fmla="*/ 32866 h 246338"/>
              <a:gd name="connsiteX5" fmla="*/ 5422 w 195922"/>
              <a:gd name="connsiteY5" fmla="*/ 112876 h 246338"/>
              <a:gd name="connsiteX6" fmla="*/ 41617 w 195922"/>
              <a:gd name="connsiteY6" fmla="*/ 185266 h 246338"/>
              <a:gd name="connsiteX7" fmla="*/ 93052 w 195922"/>
              <a:gd name="connsiteY7" fmla="*/ 230986 h 246338"/>
              <a:gd name="connsiteX8" fmla="*/ 131152 w 195922"/>
              <a:gd name="connsiteY8" fmla="*/ 246226 h 246338"/>
              <a:gd name="connsiteX9" fmla="*/ 195922 w 195922"/>
              <a:gd name="connsiteY9" fmla="*/ 236701 h 24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5922" h="246338">
                <a:moveTo>
                  <a:pt x="192112" y="72871"/>
                </a:moveTo>
                <a:cubicBezTo>
                  <a:pt x="174649" y="64298"/>
                  <a:pt x="157187" y="55726"/>
                  <a:pt x="140677" y="46201"/>
                </a:cubicBezTo>
                <a:cubicBezTo>
                  <a:pt x="124167" y="36676"/>
                  <a:pt x="110197" y="23341"/>
                  <a:pt x="93052" y="15721"/>
                </a:cubicBezTo>
                <a:cubicBezTo>
                  <a:pt x="75907" y="8101"/>
                  <a:pt x="52729" y="-2376"/>
                  <a:pt x="37807" y="481"/>
                </a:cubicBezTo>
                <a:cubicBezTo>
                  <a:pt x="22885" y="3338"/>
                  <a:pt x="8914" y="14134"/>
                  <a:pt x="3517" y="32866"/>
                </a:cubicBezTo>
                <a:cubicBezTo>
                  <a:pt x="-1880" y="51598"/>
                  <a:pt x="-928" y="87476"/>
                  <a:pt x="5422" y="112876"/>
                </a:cubicBezTo>
                <a:cubicBezTo>
                  <a:pt x="11772" y="138276"/>
                  <a:pt x="27012" y="165581"/>
                  <a:pt x="41617" y="185266"/>
                </a:cubicBezTo>
                <a:cubicBezTo>
                  <a:pt x="56222" y="204951"/>
                  <a:pt x="78130" y="220826"/>
                  <a:pt x="93052" y="230986"/>
                </a:cubicBezTo>
                <a:cubicBezTo>
                  <a:pt x="107974" y="241146"/>
                  <a:pt x="114007" y="245274"/>
                  <a:pt x="131152" y="246226"/>
                </a:cubicBezTo>
                <a:cubicBezTo>
                  <a:pt x="148297" y="247178"/>
                  <a:pt x="172109" y="241939"/>
                  <a:pt x="195922" y="2367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6063945" y="6477935"/>
            <a:ext cx="513961" cy="476175"/>
          </a:xfrm>
          <a:custGeom>
            <a:avLst/>
            <a:gdLst>
              <a:gd name="connsiteX0" fmla="*/ 272085 w 513961"/>
              <a:gd name="connsiteY0" fmla="*/ 61930 h 476175"/>
              <a:gd name="connsiteX1" fmla="*/ 161595 w 513961"/>
              <a:gd name="connsiteY1" fmla="*/ 141940 h 476175"/>
              <a:gd name="connsiteX2" fmla="*/ 96825 w 513961"/>
              <a:gd name="connsiteY2" fmla="*/ 193375 h 476175"/>
              <a:gd name="connsiteX3" fmla="*/ 43485 w 513961"/>
              <a:gd name="connsiteY3" fmla="*/ 250525 h 476175"/>
              <a:gd name="connsiteX4" fmla="*/ 32055 w 513961"/>
              <a:gd name="connsiteY4" fmla="*/ 321010 h 476175"/>
              <a:gd name="connsiteX5" fmla="*/ 3480 w 513961"/>
              <a:gd name="connsiteY5" fmla="*/ 399115 h 476175"/>
              <a:gd name="connsiteX6" fmla="*/ 9195 w 513961"/>
              <a:gd name="connsiteY6" fmla="*/ 446740 h 476175"/>
              <a:gd name="connsiteX7" fmla="*/ 81585 w 513961"/>
              <a:gd name="connsiteY7" fmla="*/ 475315 h 476175"/>
              <a:gd name="connsiteX8" fmla="*/ 176835 w 513961"/>
              <a:gd name="connsiteY8" fmla="*/ 414355 h 476175"/>
              <a:gd name="connsiteX9" fmla="*/ 251130 w 513961"/>
              <a:gd name="connsiteY9" fmla="*/ 401020 h 476175"/>
              <a:gd name="connsiteX10" fmla="*/ 342570 w 513961"/>
              <a:gd name="connsiteY10" fmla="*/ 399115 h 476175"/>
              <a:gd name="connsiteX11" fmla="*/ 413055 w 513961"/>
              <a:gd name="connsiteY11" fmla="*/ 313390 h 476175"/>
              <a:gd name="connsiteX12" fmla="*/ 437820 w 513961"/>
              <a:gd name="connsiteY12" fmla="*/ 254335 h 476175"/>
              <a:gd name="connsiteX13" fmla="*/ 500685 w 513961"/>
              <a:gd name="connsiteY13" fmla="*/ 246715 h 476175"/>
              <a:gd name="connsiteX14" fmla="*/ 512115 w 513961"/>
              <a:gd name="connsiteY14" fmla="*/ 140035 h 476175"/>
              <a:gd name="connsiteX15" fmla="*/ 474015 w 513961"/>
              <a:gd name="connsiteY15" fmla="*/ 58120 h 476175"/>
              <a:gd name="connsiteX16" fmla="*/ 439725 w 513961"/>
              <a:gd name="connsiteY16" fmla="*/ 2875 h 476175"/>
              <a:gd name="connsiteX17" fmla="*/ 346380 w 513961"/>
              <a:gd name="connsiteY17" fmla="*/ 10495 h 476175"/>
              <a:gd name="connsiteX18" fmla="*/ 272085 w 513961"/>
              <a:gd name="connsiteY18" fmla="*/ 61930 h 47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3961" h="476175">
                <a:moveTo>
                  <a:pt x="272085" y="61930"/>
                </a:moveTo>
                <a:cubicBezTo>
                  <a:pt x="241288" y="83837"/>
                  <a:pt x="190805" y="120033"/>
                  <a:pt x="161595" y="141940"/>
                </a:cubicBezTo>
                <a:cubicBezTo>
                  <a:pt x="132385" y="163847"/>
                  <a:pt x="116510" y="175277"/>
                  <a:pt x="96825" y="193375"/>
                </a:cubicBezTo>
                <a:cubicBezTo>
                  <a:pt x="77140" y="211473"/>
                  <a:pt x="54280" y="229253"/>
                  <a:pt x="43485" y="250525"/>
                </a:cubicBezTo>
                <a:cubicBezTo>
                  <a:pt x="32690" y="271797"/>
                  <a:pt x="38722" y="296245"/>
                  <a:pt x="32055" y="321010"/>
                </a:cubicBezTo>
                <a:cubicBezTo>
                  <a:pt x="25388" y="345775"/>
                  <a:pt x="7290" y="378160"/>
                  <a:pt x="3480" y="399115"/>
                </a:cubicBezTo>
                <a:cubicBezTo>
                  <a:pt x="-330" y="420070"/>
                  <a:pt x="-3822" y="434040"/>
                  <a:pt x="9195" y="446740"/>
                </a:cubicBezTo>
                <a:cubicBezTo>
                  <a:pt x="22212" y="459440"/>
                  <a:pt x="53645" y="480713"/>
                  <a:pt x="81585" y="475315"/>
                </a:cubicBezTo>
                <a:cubicBezTo>
                  <a:pt x="109525" y="469918"/>
                  <a:pt x="148577" y="426738"/>
                  <a:pt x="176835" y="414355"/>
                </a:cubicBezTo>
                <a:cubicBezTo>
                  <a:pt x="205092" y="401973"/>
                  <a:pt x="223508" y="403560"/>
                  <a:pt x="251130" y="401020"/>
                </a:cubicBezTo>
                <a:cubicBezTo>
                  <a:pt x="278752" y="398480"/>
                  <a:pt x="315583" y="413720"/>
                  <a:pt x="342570" y="399115"/>
                </a:cubicBezTo>
                <a:cubicBezTo>
                  <a:pt x="369557" y="384510"/>
                  <a:pt x="397180" y="337520"/>
                  <a:pt x="413055" y="313390"/>
                </a:cubicBezTo>
                <a:cubicBezTo>
                  <a:pt x="428930" y="289260"/>
                  <a:pt x="423215" y="265447"/>
                  <a:pt x="437820" y="254335"/>
                </a:cubicBezTo>
                <a:cubicBezTo>
                  <a:pt x="452425" y="243223"/>
                  <a:pt x="488303" y="265765"/>
                  <a:pt x="500685" y="246715"/>
                </a:cubicBezTo>
                <a:cubicBezTo>
                  <a:pt x="513067" y="227665"/>
                  <a:pt x="516560" y="171468"/>
                  <a:pt x="512115" y="140035"/>
                </a:cubicBezTo>
                <a:cubicBezTo>
                  <a:pt x="507670" y="108603"/>
                  <a:pt x="486080" y="80980"/>
                  <a:pt x="474015" y="58120"/>
                </a:cubicBezTo>
                <a:cubicBezTo>
                  <a:pt x="461950" y="35260"/>
                  <a:pt x="460997" y="10812"/>
                  <a:pt x="439725" y="2875"/>
                </a:cubicBezTo>
                <a:cubicBezTo>
                  <a:pt x="418453" y="-5062"/>
                  <a:pt x="371145" y="5415"/>
                  <a:pt x="346380" y="10495"/>
                </a:cubicBezTo>
                <a:cubicBezTo>
                  <a:pt x="321615" y="15575"/>
                  <a:pt x="302882" y="40023"/>
                  <a:pt x="272085" y="6193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4385219" y="6039948"/>
            <a:ext cx="2297522" cy="2841270"/>
          </a:xfrm>
          <a:custGeom>
            <a:avLst/>
            <a:gdLst>
              <a:gd name="connsiteX0" fmla="*/ 2450961 w 2450961"/>
              <a:gd name="connsiteY0" fmla="*/ 78912 h 2822112"/>
              <a:gd name="connsiteX1" fmla="*/ 2374761 w 2450961"/>
              <a:gd name="connsiteY1" fmla="*/ 40812 h 2822112"/>
              <a:gd name="connsiteX2" fmla="*/ 2294751 w 2450961"/>
              <a:gd name="connsiteY2" fmla="*/ 10332 h 2822112"/>
              <a:gd name="connsiteX3" fmla="*/ 2256651 w 2450961"/>
              <a:gd name="connsiteY3" fmla="*/ 14142 h 2822112"/>
              <a:gd name="connsiteX4" fmla="*/ 2306181 w 2450961"/>
              <a:gd name="connsiteY4" fmla="*/ 170352 h 2822112"/>
              <a:gd name="connsiteX5" fmla="*/ 2252841 w 2450961"/>
              <a:gd name="connsiteY5" fmla="*/ 273222 h 2822112"/>
              <a:gd name="connsiteX6" fmla="*/ 2169021 w 2450961"/>
              <a:gd name="connsiteY6" fmla="*/ 322752 h 2822112"/>
              <a:gd name="connsiteX7" fmla="*/ 2062341 w 2450961"/>
              <a:gd name="connsiteY7" fmla="*/ 284652 h 2822112"/>
              <a:gd name="connsiteX8" fmla="*/ 1951851 w 2450961"/>
              <a:gd name="connsiteY8" fmla="*/ 204642 h 2822112"/>
              <a:gd name="connsiteX9" fmla="*/ 1868031 w 2450961"/>
              <a:gd name="connsiteY9" fmla="*/ 124632 h 2822112"/>
              <a:gd name="connsiteX10" fmla="*/ 1826121 w 2450961"/>
              <a:gd name="connsiteY10" fmla="*/ 166542 h 2822112"/>
              <a:gd name="connsiteX11" fmla="*/ 1822311 w 2450961"/>
              <a:gd name="connsiteY11" fmla="*/ 235122 h 2822112"/>
              <a:gd name="connsiteX12" fmla="*/ 1883271 w 2450961"/>
              <a:gd name="connsiteY12" fmla="*/ 315132 h 2822112"/>
              <a:gd name="connsiteX13" fmla="*/ 1936611 w 2450961"/>
              <a:gd name="connsiteY13" fmla="*/ 414192 h 2822112"/>
              <a:gd name="connsiteX14" fmla="*/ 1948041 w 2450961"/>
              <a:gd name="connsiteY14" fmla="*/ 490392 h 2822112"/>
              <a:gd name="connsiteX15" fmla="*/ 1852791 w 2450961"/>
              <a:gd name="connsiteY15" fmla="*/ 539922 h 2822112"/>
              <a:gd name="connsiteX16" fmla="*/ 1807071 w 2450961"/>
              <a:gd name="connsiteY16" fmla="*/ 566592 h 2822112"/>
              <a:gd name="connsiteX17" fmla="*/ 1708011 w 2450961"/>
              <a:gd name="connsiteY17" fmla="*/ 505632 h 2822112"/>
              <a:gd name="connsiteX18" fmla="*/ 1662291 w 2450961"/>
              <a:gd name="connsiteY18" fmla="*/ 478962 h 2822112"/>
              <a:gd name="connsiteX19" fmla="*/ 1620381 w 2450961"/>
              <a:gd name="connsiteY19" fmla="*/ 543732 h 2822112"/>
              <a:gd name="connsiteX20" fmla="*/ 1635621 w 2450961"/>
              <a:gd name="connsiteY20" fmla="*/ 654222 h 2822112"/>
              <a:gd name="connsiteX21" fmla="*/ 1620381 w 2450961"/>
              <a:gd name="connsiteY21" fmla="*/ 825672 h 2822112"/>
              <a:gd name="connsiteX22" fmla="*/ 1570851 w 2450961"/>
              <a:gd name="connsiteY22" fmla="*/ 978072 h 2822112"/>
              <a:gd name="connsiteX23" fmla="*/ 1547991 w 2450961"/>
              <a:gd name="connsiteY23" fmla="*/ 1099992 h 2822112"/>
              <a:gd name="connsiteX24" fmla="*/ 1589901 w 2450961"/>
              <a:gd name="connsiteY24" fmla="*/ 1206672 h 2822112"/>
              <a:gd name="connsiteX25" fmla="*/ 1605141 w 2450961"/>
              <a:gd name="connsiteY25" fmla="*/ 1320972 h 2822112"/>
              <a:gd name="connsiteX26" fmla="*/ 1612761 w 2450961"/>
              <a:gd name="connsiteY26" fmla="*/ 1393362 h 2822112"/>
              <a:gd name="connsiteX27" fmla="*/ 1563231 w 2450961"/>
              <a:gd name="connsiteY27" fmla="*/ 1435272 h 2822112"/>
              <a:gd name="connsiteX28" fmla="*/ 1487031 w 2450961"/>
              <a:gd name="connsiteY28" fmla="*/ 1359072 h 2822112"/>
              <a:gd name="connsiteX29" fmla="*/ 1384161 w 2450961"/>
              <a:gd name="connsiteY29" fmla="*/ 1271442 h 2822112"/>
              <a:gd name="connsiteX30" fmla="*/ 1323201 w 2450961"/>
              <a:gd name="connsiteY30" fmla="*/ 1218102 h 2822112"/>
              <a:gd name="connsiteX31" fmla="*/ 1224141 w 2450961"/>
              <a:gd name="connsiteY31" fmla="*/ 1191432 h 2822112"/>
              <a:gd name="connsiteX32" fmla="*/ 1151751 w 2450961"/>
              <a:gd name="connsiteY32" fmla="*/ 1233342 h 2822112"/>
              <a:gd name="connsiteX33" fmla="*/ 1193661 w 2450961"/>
              <a:gd name="connsiteY33" fmla="*/ 1347642 h 2822112"/>
              <a:gd name="connsiteX34" fmla="*/ 1250811 w 2450961"/>
              <a:gd name="connsiteY34" fmla="*/ 1458132 h 2822112"/>
              <a:gd name="connsiteX35" fmla="*/ 1247001 w 2450961"/>
              <a:gd name="connsiteY35" fmla="*/ 1568622 h 2822112"/>
              <a:gd name="connsiteX36" fmla="*/ 1239381 w 2450961"/>
              <a:gd name="connsiteY36" fmla="*/ 1602912 h 2822112"/>
              <a:gd name="connsiteX37" fmla="*/ 1182231 w 2450961"/>
              <a:gd name="connsiteY37" fmla="*/ 1644822 h 2822112"/>
              <a:gd name="connsiteX38" fmla="*/ 1197471 w 2450961"/>
              <a:gd name="connsiteY38" fmla="*/ 1705782 h 2822112"/>
              <a:gd name="connsiteX39" fmla="*/ 1285101 w 2450961"/>
              <a:gd name="connsiteY39" fmla="*/ 1698162 h 2822112"/>
              <a:gd name="connsiteX40" fmla="*/ 1319391 w 2450961"/>
              <a:gd name="connsiteY40" fmla="*/ 1595292 h 2822112"/>
              <a:gd name="connsiteX41" fmla="*/ 1349871 w 2450961"/>
              <a:gd name="connsiteY41" fmla="*/ 1541952 h 2822112"/>
              <a:gd name="connsiteX42" fmla="*/ 1445121 w 2450961"/>
              <a:gd name="connsiteY42" fmla="*/ 1572432 h 2822112"/>
              <a:gd name="connsiteX43" fmla="*/ 1479411 w 2450961"/>
              <a:gd name="connsiteY43" fmla="*/ 1629582 h 2822112"/>
              <a:gd name="connsiteX44" fmla="*/ 1384161 w 2450961"/>
              <a:gd name="connsiteY44" fmla="*/ 1743882 h 2822112"/>
              <a:gd name="connsiteX45" fmla="*/ 1334631 w 2450961"/>
              <a:gd name="connsiteY45" fmla="*/ 1820082 h 2822112"/>
              <a:gd name="connsiteX46" fmla="*/ 1300341 w 2450961"/>
              <a:gd name="connsiteY46" fmla="*/ 1938192 h 2822112"/>
              <a:gd name="connsiteX47" fmla="*/ 1243191 w 2450961"/>
              <a:gd name="connsiteY47" fmla="*/ 2018202 h 2822112"/>
              <a:gd name="connsiteX48" fmla="*/ 1170801 w 2450961"/>
              <a:gd name="connsiteY48" fmla="*/ 2060112 h 2822112"/>
              <a:gd name="connsiteX49" fmla="*/ 1125081 w 2450961"/>
              <a:gd name="connsiteY49" fmla="*/ 2117262 h 2822112"/>
              <a:gd name="connsiteX50" fmla="*/ 1067931 w 2450961"/>
              <a:gd name="connsiteY50" fmla="*/ 2121072 h 2822112"/>
              <a:gd name="connsiteX51" fmla="*/ 980301 w 2450961"/>
              <a:gd name="connsiteY51" fmla="*/ 2060112 h 2822112"/>
              <a:gd name="connsiteX52" fmla="*/ 888861 w 2450961"/>
              <a:gd name="connsiteY52" fmla="*/ 2052492 h 2822112"/>
              <a:gd name="connsiteX53" fmla="*/ 763131 w 2450961"/>
              <a:gd name="connsiteY53" fmla="*/ 2063922 h 2822112"/>
              <a:gd name="connsiteX54" fmla="*/ 652641 w 2450961"/>
              <a:gd name="connsiteY54" fmla="*/ 2048682 h 2822112"/>
              <a:gd name="connsiteX55" fmla="*/ 568821 w 2450961"/>
              <a:gd name="connsiteY55" fmla="*/ 2041062 h 2822112"/>
              <a:gd name="connsiteX56" fmla="*/ 591681 w 2450961"/>
              <a:gd name="connsiteY56" fmla="*/ 2170602 h 2822112"/>
              <a:gd name="connsiteX57" fmla="*/ 599301 w 2450961"/>
              <a:gd name="connsiteY57" fmla="*/ 2292522 h 2822112"/>
              <a:gd name="connsiteX58" fmla="*/ 462141 w 2450961"/>
              <a:gd name="connsiteY58" fmla="*/ 2345862 h 2822112"/>
              <a:gd name="connsiteX59" fmla="*/ 359271 w 2450961"/>
              <a:gd name="connsiteY59" fmla="*/ 2372532 h 2822112"/>
              <a:gd name="connsiteX60" fmla="*/ 378321 w 2450961"/>
              <a:gd name="connsiteY60" fmla="*/ 2483022 h 2822112"/>
              <a:gd name="connsiteX61" fmla="*/ 416421 w 2450961"/>
              <a:gd name="connsiteY61" fmla="*/ 2543982 h 2822112"/>
              <a:gd name="connsiteX62" fmla="*/ 412611 w 2450961"/>
              <a:gd name="connsiteY62" fmla="*/ 2639232 h 2822112"/>
              <a:gd name="connsiteX63" fmla="*/ 347841 w 2450961"/>
              <a:gd name="connsiteY63" fmla="*/ 2715432 h 2822112"/>
              <a:gd name="connsiteX64" fmla="*/ 225921 w 2450961"/>
              <a:gd name="connsiteY64" fmla="*/ 2757342 h 2822112"/>
              <a:gd name="connsiteX65" fmla="*/ 153531 w 2450961"/>
              <a:gd name="connsiteY65" fmla="*/ 2822112 h 2822112"/>
              <a:gd name="connsiteX0" fmla="*/ 2372099 w 2543549"/>
              <a:gd name="connsiteY0" fmla="*/ 78912 h 2890692"/>
              <a:gd name="connsiteX1" fmla="*/ 2295899 w 2543549"/>
              <a:gd name="connsiteY1" fmla="*/ 40812 h 2890692"/>
              <a:gd name="connsiteX2" fmla="*/ 2215889 w 2543549"/>
              <a:gd name="connsiteY2" fmla="*/ 10332 h 2890692"/>
              <a:gd name="connsiteX3" fmla="*/ 2177789 w 2543549"/>
              <a:gd name="connsiteY3" fmla="*/ 14142 h 2890692"/>
              <a:gd name="connsiteX4" fmla="*/ 2227319 w 2543549"/>
              <a:gd name="connsiteY4" fmla="*/ 170352 h 2890692"/>
              <a:gd name="connsiteX5" fmla="*/ 2173979 w 2543549"/>
              <a:gd name="connsiteY5" fmla="*/ 273222 h 2890692"/>
              <a:gd name="connsiteX6" fmla="*/ 2090159 w 2543549"/>
              <a:gd name="connsiteY6" fmla="*/ 322752 h 2890692"/>
              <a:gd name="connsiteX7" fmla="*/ 1983479 w 2543549"/>
              <a:gd name="connsiteY7" fmla="*/ 284652 h 2890692"/>
              <a:gd name="connsiteX8" fmla="*/ 1872989 w 2543549"/>
              <a:gd name="connsiteY8" fmla="*/ 204642 h 2890692"/>
              <a:gd name="connsiteX9" fmla="*/ 1789169 w 2543549"/>
              <a:gd name="connsiteY9" fmla="*/ 124632 h 2890692"/>
              <a:gd name="connsiteX10" fmla="*/ 1747259 w 2543549"/>
              <a:gd name="connsiteY10" fmla="*/ 166542 h 2890692"/>
              <a:gd name="connsiteX11" fmla="*/ 1743449 w 2543549"/>
              <a:gd name="connsiteY11" fmla="*/ 235122 h 2890692"/>
              <a:gd name="connsiteX12" fmla="*/ 1804409 w 2543549"/>
              <a:gd name="connsiteY12" fmla="*/ 315132 h 2890692"/>
              <a:gd name="connsiteX13" fmla="*/ 1857749 w 2543549"/>
              <a:gd name="connsiteY13" fmla="*/ 414192 h 2890692"/>
              <a:gd name="connsiteX14" fmla="*/ 1869179 w 2543549"/>
              <a:gd name="connsiteY14" fmla="*/ 490392 h 2890692"/>
              <a:gd name="connsiteX15" fmla="*/ 1773929 w 2543549"/>
              <a:gd name="connsiteY15" fmla="*/ 539922 h 2890692"/>
              <a:gd name="connsiteX16" fmla="*/ 1728209 w 2543549"/>
              <a:gd name="connsiteY16" fmla="*/ 566592 h 2890692"/>
              <a:gd name="connsiteX17" fmla="*/ 1629149 w 2543549"/>
              <a:gd name="connsiteY17" fmla="*/ 505632 h 2890692"/>
              <a:gd name="connsiteX18" fmla="*/ 1583429 w 2543549"/>
              <a:gd name="connsiteY18" fmla="*/ 478962 h 2890692"/>
              <a:gd name="connsiteX19" fmla="*/ 1541519 w 2543549"/>
              <a:gd name="connsiteY19" fmla="*/ 543732 h 2890692"/>
              <a:gd name="connsiteX20" fmla="*/ 1556759 w 2543549"/>
              <a:gd name="connsiteY20" fmla="*/ 654222 h 2890692"/>
              <a:gd name="connsiteX21" fmla="*/ 1541519 w 2543549"/>
              <a:gd name="connsiteY21" fmla="*/ 825672 h 2890692"/>
              <a:gd name="connsiteX22" fmla="*/ 1491989 w 2543549"/>
              <a:gd name="connsiteY22" fmla="*/ 978072 h 2890692"/>
              <a:gd name="connsiteX23" fmla="*/ 1469129 w 2543549"/>
              <a:gd name="connsiteY23" fmla="*/ 1099992 h 2890692"/>
              <a:gd name="connsiteX24" fmla="*/ 1511039 w 2543549"/>
              <a:gd name="connsiteY24" fmla="*/ 1206672 h 2890692"/>
              <a:gd name="connsiteX25" fmla="*/ 1526279 w 2543549"/>
              <a:gd name="connsiteY25" fmla="*/ 1320972 h 2890692"/>
              <a:gd name="connsiteX26" fmla="*/ 1533899 w 2543549"/>
              <a:gd name="connsiteY26" fmla="*/ 1393362 h 2890692"/>
              <a:gd name="connsiteX27" fmla="*/ 1484369 w 2543549"/>
              <a:gd name="connsiteY27" fmla="*/ 1435272 h 2890692"/>
              <a:gd name="connsiteX28" fmla="*/ 1408169 w 2543549"/>
              <a:gd name="connsiteY28" fmla="*/ 1359072 h 2890692"/>
              <a:gd name="connsiteX29" fmla="*/ 1305299 w 2543549"/>
              <a:gd name="connsiteY29" fmla="*/ 1271442 h 2890692"/>
              <a:gd name="connsiteX30" fmla="*/ 1244339 w 2543549"/>
              <a:gd name="connsiteY30" fmla="*/ 1218102 h 2890692"/>
              <a:gd name="connsiteX31" fmla="*/ 1145279 w 2543549"/>
              <a:gd name="connsiteY31" fmla="*/ 1191432 h 2890692"/>
              <a:gd name="connsiteX32" fmla="*/ 1072889 w 2543549"/>
              <a:gd name="connsiteY32" fmla="*/ 1233342 h 2890692"/>
              <a:gd name="connsiteX33" fmla="*/ 1114799 w 2543549"/>
              <a:gd name="connsiteY33" fmla="*/ 1347642 h 2890692"/>
              <a:gd name="connsiteX34" fmla="*/ 1171949 w 2543549"/>
              <a:gd name="connsiteY34" fmla="*/ 1458132 h 2890692"/>
              <a:gd name="connsiteX35" fmla="*/ 1168139 w 2543549"/>
              <a:gd name="connsiteY35" fmla="*/ 1568622 h 2890692"/>
              <a:gd name="connsiteX36" fmla="*/ 1160519 w 2543549"/>
              <a:gd name="connsiteY36" fmla="*/ 1602912 h 2890692"/>
              <a:gd name="connsiteX37" fmla="*/ 1103369 w 2543549"/>
              <a:gd name="connsiteY37" fmla="*/ 1644822 h 2890692"/>
              <a:gd name="connsiteX38" fmla="*/ 1118609 w 2543549"/>
              <a:gd name="connsiteY38" fmla="*/ 1705782 h 2890692"/>
              <a:gd name="connsiteX39" fmla="*/ 1206239 w 2543549"/>
              <a:gd name="connsiteY39" fmla="*/ 1698162 h 2890692"/>
              <a:gd name="connsiteX40" fmla="*/ 1240529 w 2543549"/>
              <a:gd name="connsiteY40" fmla="*/ 1595292 h 2890692"/>
              <a:gd name="connsiteX41" fmla="*/ 1271009 w 2543549"/>
              <a:gd name="connsiteY41" fmla="*/ 1541952 h 2890692"/>
              <a:gd name="connsiteX42" fmla="*/ 1366259 w 2543549"/>
              <a:gd name="connsiteY42" fmla="*/ 1572432 h 2890692"/>
              <a:gd name="connsiteX43" fmla="*/ 1400549 w 2543549"/>
              <a:gd name="connsiteY43" fmla="*/ 1629582 h 2890692"/>
              <a:gd name="connsiteX44" fmla="*/ 1305299 w 2543549"/>
              <a:gd name="connsiteY44" fmla="*/ 1743882 h 2890692"/>
              <a:gd name="connsiteX45" fmla="*/ 1255769 w 2543549"/>
              <a:gd name="connsiteY45" fmla="*/ 1820082 h 2890692"/>
              <a:gd name="connsiteX46" fmla="*/ 1221479 w 2543549"/>
              <a:gd name="connsiteY46" fmla="*/ 1938192 h 2890692"/>
              <a:gd name="connsiteX47" fmla="*/ 1164329 w 2543549"/>
              <a:gd name="connsiteY47" fmla="*/ 2018202 h 2890692"/>
              <a:gd name="connsiteX48" fmla="*/ 1091939 w 2543549"/>
              <a:gd name="connsiteY48" fmla="*/ 2060112 h 2890692"/>
              <a:gd name="connsiteX49" fmla="*/ 1046219 w 2543549"/>
              <a:gd name="connsiteY49" fmla="*/ 2117262 h 2890692"/>
              <a:gd name="connsiteX50" fmla="*/ 989069 w 2543549"/>
              <a:gd name="connsiteY50" fmla="*/ 2121072 h 2890692"/>
              <a:gd name="connsiteX51" fmla="*/ 901439 w 2543549"/>
              <a:gd name="connsiteY51" fmla="*/ 2060112 h 2890692"/>
              <a:gd name="connsiteX52" fmla="*/ 809999 w 2543549"/>
              <a:gd name="connsiteY52" fmla="*/ 2052492 h 2890692"/>
              <a:gd name="connsiteX53" fmla="*/ 684269 w 2543549"/>
              <a:gd name="connsiteY53" fmla="*/ 2063922 h 2890692"/>
              <a:gd name="connsiteX54" fmla="*/ 573779 w 2543549"/>
              <a:gd name="connsiteY54" fmla="*/ 2048682 h 2890692"/>
              <a:gd name="connsiteX55" fmla="*/ 489959 w 2543549"/>
              <a:gd name="connsiteY55" fmla="*/ 2041062 h 2890692"/>
              <a:gd name="connsiteX56" fmla="*/ 512819 w 2543549"/>
              <a:gd name="connsiteY56" fmla="*/ 2170602 h 2890692"/>
              <a:gd name="connsiteX57" fmla="*/ 520439 w 2543549"/>
              <a:gd name="connsiteY57" fmla="*/ 2292522 h 2890692"/>
              <a:gd name="connsiteX58" fmla="*/ 383279 w 2543549"/>
              <a:gd name="connsiteY58" fmla="*/ 2345862 h 2890692"/>
              <a:gd name="connsiteX59" fmla="*/ 280409 w 2543549"/>
              <a:gd name="connsiteY59" fmla="*/ 2372532 h 2890692"/>
              <a:gd name="connsiteX60" fmla="*/ 299459 w 2543549"/>
              <a:gd name="connsiteY60" fmla="*/ 2483022 h 2890692"/>
              <a:gd name="connsiteX61" fmla="*/ 337559 w 2543549"/>
              <a:gd name="connsiteY61" fmla="*/ 2543982 h 2890692"/>
              <a:gd name="connsiteX62" fmla="*/ 333749 w 2543549"/>
              <a:gd name="connsiteY62" fmla="*/ 2639232 h 2890692"/>
              <a:gd name="connsiteX63" fmla="*/ 268979 w 2543549"/>
              <a:gd name="connsiteY63" fmla="*/ 2715432 h 2890692"/>
              <a:gd name="connsiteX64" fmla="*/ 147059 w 2543549"/>
              <a:gd name="connsiteY64" fmla="*/ 2757342 h 2890692"/>
              <a:gd name="connsiteX65" fmla="*/ 2543549 w 2543549"/>
              <a:gd name="connsiteY65" fmla="*/ 2890692 h 2890692"/>
              <a:gd name="connsiteX0" fmla="*/ 2359626 w 2585464"/>
              <a:gd name="connsiteY0" fmla="*/ 78912 h 2890692"/>
              <a:gd name="connsiteX1" fmla="*/ 2283426 w 2585464"/>
              <a:gd name="connsiteY1" fmla="*/ 40812 h 2890692"/>
              <a:gd name="connsiteX2" fmla="*/ 2203416 w 2585464"/>
              <a:gd name="connsiteY2" fmla="*/ 10332 h 2890692"/>
              <a:gd name="connsiteX3" fmla="*/ 2165316 w 2585464"/>
              <a:gd name="connsiteY3" fmla="*/ 14142 h 2890692"/>
              <a:gd name="connsiteX4" fmla="*/ 2214846 w 2585464"/>
              <a:gd name="connsiteY4" fmla="*/ 170352 h 2890692"/>
              <a:gd name="connsiteX5" fmla="*/ 2161506 w 2585464"/>
              <a:gd name="connsiteY5" fmla="*/ 273222 h 2890692"/>
              <a:gd name="connsiteX6" fmla="*/ 2077686 w 2585464"/>
              <a:gd name="connsiteY6" fmla="*/ 322752 h 2890692"/>
              <a:gd name="connsiteX7" fmla="*/ 1971006 w 2585464"/>
              <a:gd name="connsiteY7" fmla="*/ 284652 h 2890692"/>
              <a:gd name="connsiteX8" fmla="*/ 1860516 w 2585464"/>
              <a:gd name="connsiteY8" fmla="*/ 204642 h 2890692"/>
              <a:gd name="connsiteX9" fmla="*/ 1776696 w 2585464"/>
              <a:gd name="connsiteY9" fmla="*/ 124632 h 2890692"/>
              <a:gd name="connsiteX10" fmla="*/ 1734786 w 2585464"/>
              <a:gd name="connsiteY10" fmla="*/ 166542 h 2890692"/>
              <a:gd name="connsiteX11" fmla="*/ 1730976 w 2585464"/>
              <a:gd name="connsiteY11" fmla="*/ 235122 h 2890692"/>
              <a:gd name="connsiteX12" fmla="*/ 1791936 w 2585464"/>
              <a:gd name="connsiteY12" fmla="*/ 315132 h 2890692"/>
              <a:gd name="connsiteX13" fmla="*/ 1845276 w 2585464"/>
              <a:gd name="connsiteY13" fmla="*/ 414192 h 2890692"/>
              <a:gd name="connsiteX14" fmla="*/ 1856706 w 2585464"/>
              <a:gd name="connsiteY14" fmla="*/ 490392 h 2890692"/>
              <a:gd name="connsiteX15" fmla="*/ 1761456 w 2585464"/>
              <a:gd name="connsiteY15" fmla="*/ 539922 h 2890692"/>
              <a:gd name="connsiteX16" fmla="*/ 1715736 w 2585464"/>
              <a:gd name="connsiteY16" fmla="*/ 566592 h 2890692"/>
              <a:gd name="connsiteX17" fmla="*/ 1616676 w 2585464"/>
              <a:gd name="connsiteY17" fmla="*/ 505632 h 2890692"/>
              <a:gd name="connsiteX18" fmla="*/ 1570956 w 2585464"/>
              <a:gd name="connsiteY18" fmla="*/ 478962 h 2890692"/>
              <a:gd name="connsiteX19" fmla="*/ 1529046 w 2585464"/>
              <a:gd name="connsiteY19" fmla="*/ 543732 h 2890692"/>
              <a:gd name="connsiteX20" fmla="*/ 1544286 w 2585464"/>
              <a:gd name="connsiteY20" fmla="*/ 654222 h 2890692"/>
              <a:gd name="connsiteX21" fmla="*/ 1529046 w 2585464"/>
              <a:gd name="connsiteY21" fmla="*/ 825672 h 2890692"/>
              <a:gd name="connsiteX22" fmla="*/ 1479516 w 2585464"/>
              <a:gd name="connsiteY22" fmla="*/ 978072 h 2890692"/>
              <a:gd name="connsiteX23" fmla="*/ 1456656 w 2585464"/>
              <a:gd name="connsiteY23" fmla="*/ 1099992 h 2890692"/>
              <a:gd name="connsiteX24" fmla="*/ 1498566 w 2585464"/>
              <a:gd name="connsiteY24" fmla="*/ 1206672 h 2890692"/>
              <a:gd name="connsiteX25" fmla="*/ 1513806 w 2585464"/>
              <a:gd name="connsiteY25" fmla="*/ 1320972 h 2890692"/>
              <a:gd name="connsiteX26" fmla="*/ 1521426 w 2585464"/>
              <a:gd name="connsiteY26" fmla="*/ 1393362 h 2890692"/>
              <a:gd name="connsiteX27" fmla="*/ 1471896 w 2585464"/>
              <a:gd name="connsiteY27" fmla="*/ 1435272 h 2890692"/>
              <a:gd name="connsiteX28" fmla="*/ 1395696 w 2585464"/>
              <a:gd name="connsiteY28" fmla="*/ 1359072 h 2890692"/>
              <a:gd name="connsiteX29" fmla="*/ 1292826 w 2585464"/>
              <a:gd name="connsiteY29" fmla="*/ 1271442 h 2890692"/>
              <a:gd name="connsiteX30" fmla="*/ 1231866 w 2585464"/>
              <a:gd name="connsiteY30" fmla="*/ 1218102 h 2890692"/>
              <a:gd name="connsiteX31" fmla="*/ 1132806 w 2585464"/>
              <a:gd name="connsiteY31" fmla="*/ 1191432 h 2890692"/>
              <a:gd name="connsiteX32" fmla="*/ 1060416 w 2585464"/>
              <a:gd name="connsiteY32" fmla="*/ 1233342 h 2890692"/>
              <a:gd name="connsiteX33" fmla="*/ 1102326 w 2585464"/>
              <a:gd name="connsiteY33" fmla="*/ 1347642 h 2890692"/>
              <a:gd name="connsiteX34" fmla="*/ 1159476 w 2585464"/>
              <a:gd name="connsiteY34" fmla="*/ 1458132 h 2890692"/>
              <a:gd name="connsiteX35" fmla="*/ 1155666 w 2585464"/>
              <a:gd name="connsiteY35" fmla="*/ 1568622 h 2890692"/>
              <a:gd name="connsiteX36" fmla="*/ 1148046 w 2585464"/>
              <a:gd name="connsiteY36" fmla="*/ 1602912 h 2890692"/>
              <a:gd name="connsiteX37" fmla="*/ 1090896 w 2585464"/>
              <a:gd name="connsiteY37" fmla="*/ 1644822 h 2890692"/>
              <a:gd name="connsiteX38" fmla="*/ 1106136 w 2585464"/>
              <a:gd name="connsiteY38" fmla="*/ 1705782 h 2890692"/>
              <a:gd name="connsiteX39" fmla="*/ 1193766 w 2585464"/>
              <a:gd name="connsiteY39" fmla="*/ 1698162 h 2890692"/>
              <a:gd name="connsiteX40" fmla="*/ 1228056 w 2585464"/>
              <a:gd name="connsiteY40" fmla="*/ 1595292 h 2890692"/>
              <a:gd name="connsiteX41" fmla="*/ 1258536 w 2585464"/>
              <a:gd name="connsiteY41" fmla="*/ 1541952 h 2890692"/>
              <a:gd name="connsiteX42" fmla="*/ 1353786 w 2585464"/>
              <a:gd name="connsiteY42" fmla="*/ 1572432 h 2890692"/>
              <a:gd name="connsiteX43" fmla="*/ 1388076 w 2585464"/>
              <a:gd name="connsiteY43" fmla="*/ 1629582 h 2890692"/>
              <a:gd name="connsiteX44" fmla="*/ 1292826 w 2585464"/>
              <a:gd name="connsiteY44" fmla="*/ 1743882 h 2890692"/>
              <a:gd name="connsiteX45" fmla="*/ 1243296 w 2585464"/>
              <a:gd name="connsiteY45" fmla="*/ 1820082 h 2890692"/>
              <a:gd name="connsiteX46" fmla="*/ 1209006 w 2585464"/>
              <a:gd name="connsiteY46" fmla="*/ 1938192 h 2890692"/>
              <a:gd name="connsiteX47" fmla="*/ 1151856 w 2585464"/>
              <a:gd name="connsiteY47" fmla="*/ 2018202 h 2890692"/>
              <a:gd name="connsiteX48" fmla="*/ 1079466 w 2585464"/>
              <a:gd name="connsiteY48" fmla="*/ 2060112 h 2890692"/>
              <a:gd name="connsiteX49" fmla="*/ 1033746 w 2585464"/>
              <a:gd name="connsiteY49" fmla="*/ 2117262 h 2890692"/>
              <a:gd name="connsiteX50" fmla="*/ 976596 w 2585464"/>
              <a:gd name="connsiteY50" fmla="*/ 2121072 h 2890692"/>
              <a:gd name="connsiteX51" fmla="*/ 888966 w 2585464"/>
              <a:gd name="connsiteY51" fmla="*/ 2060112 h 2890692"/>
              <a:gd name="connsiteX52" fmla="*/ 797526 w 2585464"/>
              <a:gd name="connsiteY52" fmla="*/ 2052492 h 2890692"/>
              <a:gd name="connsiteX53" fmla="*/ 671796 w 2585464"/>
              <a:gd name="connsiteY53" fmla="*/ 2063922 h 2890692"/>
              <a:gd name="connsiteX54" fmla="*/ 561306 w 2585464"/>
              <a:gd name="connsiteY54" fmla="*/ 2048682 h 2890692"/>
              <a:gd name="connsiteX55" fmla="*/ 477486 w 2585464"/>
              <a:gd name="connsiteY55" fmla="*/ 2041062 h 2890692"/>
              <a:gd name="connsiteX56" fmla="*/ 500346 w 2585464"/>
              <a:gd name="connsiteY56" fmla="*/ 2170602 h 2890692"/>
              <a:gd name="connsiteX57" fmla="*/ 507966 w 2585464"/>
              <a:gd name="connsiteY57" fmla="*/ 2292522 h 2890692"/>
              <a:gd name="connsiteX58" fmla="*/ 370806 w 2585464"/>
              <a:gd name="connsiteY58" fmla="*/ 2345862 h 2890692"/>
              <a:gd name="connsiteX59" fmla="*/ 267936 w 2585464"/>
              <a:gd name="connsiteY59" fmla="*/ 2372532 h 2890692"/>
              <a:gd name="connsiteX60" fmla="*/ 286986 w 2585464"/>
              <a:gd name="connsiteY60" fmla="*/ 2483022 h 2890692"/>
              <a:gd name="connsiteX61" fmla="*/ 325086 w 2585464"/>
              <a:gd name="connsiteY61" fmla="*/ 2543982 h 2890692"/>
              <a:gd name="connsiteX62" fmla="*/ 321276 w 2585464"/>
              <a:gd name="connsiteY62" fmla="*/ 2639232 h 2890692"/>
              <a:gd name="connsiteX63" fmla="*/ 256506 w 2585464"/>
              <a:gd name="connsiteY63" fmla="*/ 2715432 h 2890692"/>
              <a:gd name="connsiteX64" fmla="*/ 134586 w 2585464"/>
              <a:gd name="connsiteY64" fmla="*/ 2757342 h 2890692"/>
              <a:gd name="connsiteX65" fmla="*/ 2359626 w 2585464"/>
              <a:gd name="connsiteY65" fmla="*/ 2841162 h 2890692"/>
              <a:gd name="connsiteX66" fmla="*/ 2531076 w 2585464"/>
              <a:gd name="connsiteY66" fmla="*/ 2890692 h 2890692"/>
              <a:gd name="connsiteX0" fmla="*/ 2407986 w 2633824"/>
              <a:gd name="connsiteY0" fmla="*/ 78912 h 2890692"/>
              <a:gd name="connsiteX1" fmla="*/ 2331786 w 2633824"/>
              <a:gd name="connsiteY1" fmla="*/ 40812 h 2890692"/>
              <a:gd name="connsiteX2" fmla="*/ 2251776 w 2633824"/>
              <a:gd name="connsiteY2" fmla="*/ 10332 h 2890692"/>
              <a:gd name="connsiteX3" fmla="*/ 2213676 w 2633824"/>
              <a:gd name="connsiteY3" fmla="*/ 14142 h 2890692"/>
              <a:gd name="connsiteX4" fmla="*/ 2263206 w 2633824"/>
              <a:gd name="connsiteY4" fmla="*/ 170352 h 2890692"/>
              <a:gd name="connsiteX5" fmla="*/ 2209866 w 2633824"/>
              <a:gd name="connsiteY5" fmla="*/ 273222 h 2890692"/>
              <a:gd name="connsiteX6" fmla="*/ 2126046 w 2633824"/>
              <a:gd name="connsiteY6" fmla="*/ 322752 h 2890692"/>
              <a:gd name="connsiteX7" fmla="*/ 2019366 w 2633824"/>
              <a:gd name="connsiteY7" fmla="*/ 284652 h 2890692"/>
              <a:gd name="connsiteX8" fmla="*/ 1908876 w 2633824"/>
              <a:gd name="connsiteY8" fmla="*/ 204642 h 2890692"/>
              <a:gd name="connsiteX9" fmla="*/ 1825056 w 2633824"/>
              <a:gd name="connsiteY9" fmla="*/ 124632 h 2890692"/>
              <a:gd name="connsiteX10" fmla="*/ 1783146 w 2633824"/>
              <a:gd name="connsiteY10" fmla="*/ 166542 h 2890692"/>
              <a:gd name="connsiteX11" fmla="*/ 1779336 w 2633824"/>
              <a:gd name="connsiteY11" fmla="*/ 235122 h 2890692"/>
              <a:gd name="connsiteX12" fmla="*/ 1840296 w 2633824"/>
              <a:gd name="connsiteY12" fmla="*/ 315132 h 2890692"/>
              <a:gd name="connsiteX13" fmla="*/ 1893636 w 2633824"/>
              <a:gd name="connsiteY13" fmla="*/ 414192 h 2890692"/>
              <a:gd name="connsiteX14" fmla="*/ 1905066 w 2633824"/>
              <a:gd name="connsiteY14" fmla="*/ 490392 h 2890692"/>
              <a:gd name="connsiteX15" fmla="*/ 1809816 w 2633824"/>
              <a:gd name="connsiteY15" fmla="*/ 539922 h 2890692"/>
              <a:gd name="connsiteX16" fmla="*/ 1764096 w 2633824"/>
              <a:gd name="connsiteY16" fmla="*/ 566592 h 2890692"/>
              <a:gd name="connsiteX17" fmla="*/ 1665036 w 2633824"/>
              <a:gd name="connsiteY17" fmla="*/ 505632 h 2890692"/>
              <a:gd name="connsiteX18" fmla="*/ 1619316 w 2633824"/>
              <a:gd name="connsiteY18" fmla="*/ 478962 h 2890692"/>
              <a:gd name="connsiteX19" fmla="*/ 1577406 w 2633824"/>
              <a:gd name="connsiteY19" fmla="*/ 543732 h 2890692"/>
              <a:gd name="connsiteX20" fmla="*/ 1592646 w 2633824"/>
              <a:gd name="connsiteY20" fmla="*/ 654222 h 2890692"/>
              <a:gd name="connsiteX21" fmla="*/ 1577406 w 2633824"/>
              <a:gd name="connsiteY21" fmla="*/ 825672 h 2890692"/>
              <a:gd name="connsiteX22" fmla="*/ 1527876 w 2633824"/>
              <a:gd name="connsiteY22" fmla="*/ 978072 h 2890692"/>
              <a:gd name="connsiteX23" fmla="*/ 1505016 w 2633824"/>
              <a:gd name="connsiteY23" fmla="*/ 1099992 h 2890692"/>
              <a:gd name="connsiteX24" fmla="*/ 1546926 w 2633824"/>
              <a:gd name="connsiteY24" fmla="*/ 1206672 h 2890692"/>
              <a:gd name="connsiteX25" fmla="*/ 1562166 w 2633824"/>
              <a:gd name="connsiteY25" fmla="*/ 1320972 h 2890692"/>
              <a:gd name="connsiteX26" fmla="*/ 1569786 w 2633824"/>
              <a:gd name="connsiteY26" fmla="*/ 1393362 h 2890692"/>
              <a:gd name="connsiteX27" fmla="*/ 1520256 w 2633824"/>
              <a:gd name="connsiteY27" fmla="*/ 1435272 h 2890692"/>
              <a:gd name="connsiteX28" fmla="*/ 1444056 w 2633824"/>
              <a:gd name="connsiteY28" fmla="*/ 1359072 h 2890692"/>
              <a:gd name="connsiteX29" fmla="*/ 1341186 w 2633824"/>
              <a:gd name="connsiteY29" fmla="*/ 1271442 h 2890692"/>
              <a:gd name="connsiteX30" fmla="*/ 1280226 w 2633824"/>
              <a:gd name="connsiteY30" fmla="*/ 1218102 h 2890692"/>
              <a:gd name="connsiteX31" fmla="*/ 1181166 w 2633824"/>
              <a:gd name="connsiteY31" fmla="*/ 1191432 h 2890692"/>
              <a:gd name="connsiteX32" fmla="*/ 1108776 w 2633824"/>
              <a:gd name="connsiteY32" fmla="*/ 1233342 h 2890692"/>
              <a:gd name="connsiteX33" fmla="*/ 1150686 w 2633824"/>
              <a:gd name="connsiteY33" fmla="*/ 1347642 h 2890692"/>
              <a:gd name="connsiteX34" fmla="*/ 1207836 w 2633824"/>
              <a:gd name="connsiteY34" fmla="*/ 1458132 h 2890692"/>
              <a:gd name="connsiteX35" fmla="*/ 1204026 w 2633824"/>
              <a:gd name="connsiteY35" fmla="*/ 1568622 h 2890692"/>
              <a:gd name="connsiteX36" fmla="*/ 1196406 w 2633824"/>
              <a:gd name="connsiteY36" fmla="*/ 1602912 h 2890692"/>
              <a:gd name="connsiteX37" fmla="*/ 1139256 w 2633824"/>
              <a:gd name="connsiteY37" fmla="*/ 1644822 h 2890692"/>
              <a:gd name="connsiteX38" fmla="*/ 1154496 w 2633824"/>
              <a:gd name="connsiteY38" fmla="*/ 1705782 h 2890692"/>
              <a:gd name="connsiteX39" fmla="*/ 1242126 w 2633824"/>
              <a:gd name="connsiteY39" fmla="*/ 1698162 h 2890692"/>
              <a:gd name="connsiteX40" fmla="*/ 1276416 w 2633824"/>
              <a:gd name="connsiteY40" fmla="*/ 1595292 h 2890692"/>
              <a:gd name="connsiteX41" fmla="*/ 1306896 w 2633824"/>
              <a:gd name="connsiteY41" fmla="*/ 1541952 h 2890692"/>
              <a:gd name="connsiteX42" fmla="*/ 1402146 w 2633824"/>
              <a:gd name="connsiteY42" fmla="*/ 1572432 h 2890692"/>
              <a:gd name="connsiteX43" fmla="*/ 1436436 w 2633824"/>
              <a:gd name="connsiteY43" fmla="*/ 1629582 h 2890692"/>
              <a:gd name="connsiteX44" fmla="*/ 1341186 w 2633824"/>
              <a:gd name="connsiteY44" fmla="*/ 1743882 h 2890692"/>
              <a:gd name="connsiteX45" fmla="*/ 1291656 w 2633824"/>
              <a:gd name="connsiteY45" fmla="*/ 1820082 h 2890692"/>
              <a:gd name="connsiteX46" fmla="*/ 1257366 w 2633824"/>
              <a:gd name="connsiteY46" fmla="*/ 1938192 h 2890692"/>
              <a:gd name="connsiteX47" fmla="*/ 1200216 w 2633824"/>
              <a:gd name="connsiteY47" fmla="*/ 2018202 h 2890692"/>
              <a:gd name="connsiteX48" fmla="*/ 1127826 w 2633824"/>
              <a:gd name="connsiteY48" fmla="*/ 2060112 h 2890692"/>
              <a:gd name="connsiteX49" fmla="*/ 1082106 w 2633824"/>
              <a:gd name="connsiteY49" fmla="*/ 2117262 h 2890692"/>
              <a:gd name="connsiteX50" fmla="*/ 1024956 w 2633824"/>
              <a:gd name="connsiteY50" fmla="*/ 2121072 h 2890692"/>
              <a:gd name="connsiteX51" fmla="*/ 937326 w 2633824"/>
              <a:gd name="connsiteY51" fmla="*/ 2060112 h 2890692"/>
              <a:gd name="connsiteX52" fmla="*/ 845886 w 2633824"/>
              <a:gd name="connsiteY52" fmla="*/ 2052492 h 2890692"/>
              <a:gd name="connsiteX53" fmla="*/ 720156 w 2633824"/>
              <a:gd name="connsiteY53" fmla="*/ 2063922 h 2890692"/>
              <a:gd name="connsiteX54" fmla="*/ 609666 w 2633824"/>
              <a:gd name="connsiteY54" fmla="*/ 2048682 h 2890692"/>
              <a:gd name="connsiteX55" fmla="*/ 525846 w 2633824"/>
              <a:gd name="connsiteY55" fmla="*/ 2041062 h 2890692"/>
              <a:gd name="connsiteX56" fmla="*/ 548706 w 2633824"/>
              <a:gd name="connsiteY56" fmla="*/ 2170602 h 2890692"/>
              <a:gd name="connsiteX57" fmla="*/ 556326 w 2633824"/>
              <a:gd name="connsiteY57" fmla="*/ 2292522 h 2890692"/>
              <a:gd name="connsiteX58" fmla="*/ 419166 w 2633824"/>
              <a:gd name="connsiteY58" fmla="*/ 2345862 h 2890692"/>
              <a:gd name="connsiteX59" fmla="*/ 316296 w 2633824"/>
              <a:gd name="connsiteY59" fmla="*/ 2372532 h 2890692"/>
              <a:gd name="connsiteX60" fmla="*/ 335346 w 2633824"/>
              <a:gd name="connsiteY60" fmla="*/ 2483022 h 2890692"/>
              <a:gd name="connsiteX61" fmla="*/ 373446 w 2633824"/>
              <a:gd name="connsiteY61" fmla="*/ 2543982 h 2890692"/>
              <a:gd name="connsiteX62" fmla="*/ 369636 w 2633824"/>
              <a:gd name="connsiteY62" fmla="*/ 2639232 h 2890692"/>
              <a:gd name="connsiteX63" fmla="*/ 304866 w 2633824"/>
              <a:gd name="connsiteY63" fmla="*/ 2715432 h 2890692"/>
              <a:gd name="connsiteX64" fmla="*/ 125796 w 2633824"/>
              <a:gd name="connsiteY64" fmla="*/ 2841162 h 2890692"/>
              <a:gd name="connsiteX65" fmla="*/ 2407986 w 2633824"/>
              <a:gd name="connsiteY65" fmla="*/ 2841162 h 2890692"/>
              <a:gd name="connsiteX66" fmla="*/ 2579436 w 2633824"/>
              <a:gd name="connsiteY66" fmla="*/ 2890692 h 2890692"/>
              <a:gd name="connsiteX0" fmla="*/ 2282282 w 2508120"/>
              <a:gd name="connsiteY0" fmla="*/ 78912 h 2890692"/>
              <a:gd name="connsiteX1" fmla="*/ 2206082 w 2508120"/>
              <a:gd name="connsiteY1" fmla="*/ 40812 h 2890692"/>
              <a:gd name="connsiteX2" fmla="*/ 2126072 w 2508120"/>
              <a:gd name="connsiteY2" fmla="*/ 10332 h 2890692"/>
              <a:gd name="connsiteX3" fmla="*/ 2087972 w 2508120"/>
              <a:gd name="connsiteY3" fmla="*/ 14142 h 2890692"/>
              <a:gd name="connsiteX4" fmla="*/ 2137502 w 2508120"/>
              <a:gd name="connsiteY4" fmla="*/ 170352 h 2890692"/>
              <a:gd name="connsiteX5" fmla="*/ 2084162 w 2508120"/>
              <a:gd name="connsiteY5" fmla="*/ 273222 h 2890692"/>
              <a:gd name="connsiteX6" fmla="*/ 2000342 w 2508120"/>
              <a:gd name="connsiteY6" fmla="*/ 322752 h 2890692"/>
              <a:gd name="connsiteX7" fmla="*/ 1893662 w 2508120"/>
              <a:gd name="connsiteY7" fmla="*/ 284652 h 2890692"/>
              <a:gd name="connsiteX8" fmla="*/ 1783172 w 2508120"/>
              <a:gd name="connsiteY8" fmla="*/ 204642 h 2890692"/>
              <a:gd name="connsiteX9" fmla="*/ 1699352 w 2508120"/>
              <a:gd name="connsiteY9" fmla="*/ 124632 h 2890692"/>
              <a:gd name="connsiteX10" fmla="*/ 1657442 w 2508120"/>
              <a:gd name="connsiteY10" fmla="*/ 166542 h 2890692"/>
              <a:gd name="connsiteX11" fmla="*/ 1653632 w 2508120"/>
              <a:gd name="connsiteY11" fmla="*/ 235122 h 2890692"/>
              <a:gd name="connsiteX12" fmla="*/ 1714592 w 2508120"/>
              <a:gd name="connsiteY12" fmla="*/ 315132 h 2890692"/>
              <a:gd name="connsiteX13" fmla="*/ 1767932 w 2508120"/>
              <a:gd name="connsiteY13" fmla="*/ 414192 h 2890692"/>
              <a:gd name="connsiteX14" fmla="*/ 1779362 w 2508120"/>
              <a:gd name="connsiteY14" fmla="*/ 490392 h 2890692"/>
              <a:gd name="connsiteX15" fmla="*/ 1684112 w 2508120"/>
              <a:gd name="connsiteY15" fmla="*/ 539922 h 2890692"/>
              <a:gd name="connsiteX16" fmla="*/ 1638392 w 2508120"/>
              <a:gd name="connsiteY16" fmla="*/ 566592 h 2890692"/>
              <a:gd name="connsiteX17" fmla="*/ 1539332 w 2508120"/>
              <a:gd name="connsiteY17" fmla="*/ 505632 h 2890692"/>
              <a:gd name="connsiteX18" fmla="*/ 1493612 w 2508120"/>
              <a:gd name="connsiteY18" fmla="*/ 478962 h 2890692"/>
              <a:gd name="connsiteX19" fmla="*/ 1451702 w 2508120"/>
              <a:gd name="connsiteY19" fmla="*/ 543732 h 2890692"/>
              <a:gd name="connsiteX20" fmla="*/ 1466942 w 2508120"/>
              <a:gd name="connsiteY20" fmla="*/ 654222 h 2890692"/>
              <a:gd name="connsiteX21" fmla="*/ 1451702 w 2508120"/>
              <a:gd name="connsiteY21" fmla="*/ 825672 h 2890692"/>
              <a:gd name="connsiteX22" fmla="*/ 1402172 w 2508120"/>
              <a:gd name="connsiteY22" fmla="*/ 978072 h 2890692"/>
              <a:gd name="connsiteX23" fmla="*/ 1379312 w 2508120"/>
              <a:gd name="connsiteY23" fmla="*/ 1099992 h 2890692"/>
              <a:gd name="connsiteX24" fmla="*/ 1421222 w 2508120"/>
              <a:gd name="connsiteY24" fmla="*/ 1206672 h 2890692"/>
              <a:gd name="connsiteX25" fmla="*/ 1436462 w 2508120"/>
              <a:gd name="connsiteY25" fmla="*/ 1320972 h 2890692"/>
              <a:gd name="connsiteX26" fmla="*/ 1444082 w 2508120"/>
              <a:gd name="connsiteY26" fmla="*/ 1393362 h 2890692"/>
              <a:gd name="connsiteX27" fmla="*/ 1394552 w 2508120"/>
              <a:gd name="connsiteY27" fmla="*/ 1435272 h 2890692"/>
              <a:gd name="connsiteX28" fmla="*/ 1318352 w 2508120"/>
              <a:gd name="connsiteY28" fmla="*/ 1359072 h 2890692"/>
              <a:gd name="connsiteX29" fmla="*/ 1215482 w 2508120"/>
              <a:gd name="connsiteY29" fmla="*/ 1271442 h 2890692"/>
              <a:gd name="connsiteX30" fmla="*/ 1154522 w 2508120"/>
              <a:gd name="connsiteY30" fmla="*/ 1218102 h 2890692"/>
              <a:gd name="connsiteX31" fmla="*/ 1055462 w 2508120"/>
              <a:gd name="connsiteY31" fmla="*/ 1191432 h 2890692"/>
              <a:gd name="connsiteX32" fmla="*/ 983072 w 2508120"/>
              <a:gd name="connsiteY32" fmla="*/ 1233342 h 2890692"/>
              <a:gd name="connsiteX33" fmla="*/ 1024982 w 2508120"/>
              <a:gd name="connsiteY33" fmla="*/ 1347642 h 2890692"/>
              <a:gd name="connsiteX34" fmla="*/ 1082132 w 2508120"/>
              <a:gd name="connsiteY34" fmla="*/ 1458132 h 2890692"/>
              <a:gd name="connsiteX35" fmla="*/ 1078322 w 2508120"/>
              <a:gd name="connsiteY35" fmla="*/ 1568622 h 2890692"/>
              <a:gd name="connsiteX36" fmla="*/ 1070702 w 2508120"/>
              <a:gd name="connsiteY36" fmla="*/ 1602912 h 2890692"/>
              <a:gd name="connsiteX37" fmla="*/ 1013552 w 2508120"/>
              <a:gd name="connsiteY37" fmla="*/ 1644822 h 2890692"/>
              <a:gd name="connsiteX38" fmla="*/ 1028792 w 2508120"/>
              <a:gd name="connsiteY38" fmla="*/ 1705782 h 2890692"/>
              <a:gd name="connsiteX39" fmla="*/ 1116422 w 2508120"/>
              <a:gd name="connsiteY39" fmla="*/ 1698162 h 2890692"/>
              <a:gd name="connsiteX40" fmla="*/ 1150712 w 2508120"/>
              <a:gd name="connsiteY40" fmla="*/ 1595292 h 2890692"/>
              <a:gd name="connsiteX41" fmla="*/ 1181192 w 2508120"/>
              <a:gd name="connsiteY41" fmla="*/ 1541952 h 2890692"/>
              <a:gd name="connsiteX42" fmla="*/ 1276442 w 2508120"/>
              <a:gd name="connsiteY42" fmla="*/ 1572432 h 2890692"/>
              <a:gd name="connsiteX43" fmla="*/ 1310732 w 2508120"/>
              <a:gd name="connsiteY43" fmla="*/ 1629582 h 2890692"/>
              <a:gd name="connsiteX44" fmla="*/ 1215482 w 2508120"/>
              <a:gd name="connsiteY44" fmla="*/ 1743882 h 2890692"/>
              <a:gd name="connsiteX45" fmla="*/ 1165952 w 2508120"/>
              <a:gd name="connsiteY45" fmla="*/ 1820082 h 2890692"/>
              <a:gd name="connsiteX46" fmla="*/ 1131662 w 2508120"/>
              <a:gd name="connsiteY46" fmla="*/ 1938192 h 2890692"/>
              <a:gd name="connsiteX47" fmla="*/ 1074512 w 2508120"/>
              <a:gd name="connsiteY47" fmla="*/ 2018202 h 2890692"/>
              <a:gd name="connsiteX48" fmla="*/ 1002122 w 2508120"/>
              <a:gd name="connsiteY48" fmla="*/ 2060112 h 2890692"/>
              <a:gd name="connsiteX49" fmla="*/ 956402 w 2508120"/>
              <a:gd name="connsiteY49" fmla="*/ 2117262 h 2890692"/>
              <a:gd name="connsiteX50" fmla="*/ 899252 w 2508120"/>
              <a:gd name="connsiteY50" fmla="*/ 2121072 h 2890692"/>
              <a:gd name="connsiteX51" fmla="*/ 811622 w 2508120"/>
              <a:gd name="connsiteY51" fmla="*/ 2060112 h 2890692"/>
              <a:gd name="connsiteX52" fmla="*/ 720182 w 2508120"/>
              <a:gd name="connsiteY52" fmla="*/ 2052492 h 2890692"/>
              <a:gd name="connsiteX53" fmla="*/ 594452 w 2508120"/>
              <a:gd name="connsiteY53" fmla="*/ 2063922 h 2890692"/>
              <a:gd name="connsiteX54" fmla="*/ 483962 w 2508120"/>
              <a:gd name="connsiteY54" fmla="*/ 2048682 h 2890692"/>
              <a:gd name="connsiteX55" fmla="*/ 400142 w 2508120"/>
              <a:gd name="connsiteY55" fmla="*/ 2041062 h 2890692"/>
              <a:gd name="connsiteX56" fmla="*/ 423002 w 2508120"/>
              <a:gd name="connsiteY56" fmla="*/ 2170602 h 2890692"/>
              <a:gd name="connsiteX57" fmla="*/ 430622 w 2508120"/>
              <a:gd name="connsiteY57" fmla="*/ 2292522 h 2890692"/>
              <a:gd name="connsiteX58" fmla="*/ 293462 w 2508120"/>
              <a:gd name="connsiteY58" fmla="*/ 2345862 h 2890692"/>
              <a:gd name="connsiteX59" fmla="*/ 190592 w 2508120"/>
              <a:gd name="connsiteY59" fmla="*/ 2372532 h 2890692"/>
              <a:gd name="connsiteX60" fmla="*/ 209642 w 2508120"/>
              <a:gd name="connsiteY60" fmla="*/ 2483022 h 2890692"/>
              <a:gd name="connsiteX61" fmla="*/ 247742 w 2508120"/>
              <a:gd name="connsiteY61" fmla="*/ 2543982 h 2890692"/>
              <a:gd name="connsiteX62" fmla="*/ 243932 w 2508120"/>
              <a:gd name="connsiteY62" fmla="*/ 2639232 h 2890692"/>
              <a:gd name="connsiteX63" fmla="*/ 179162 w 2508120"/>
              <a:gd name="connsiteY63" fmla="*/ 2715432 h 2890692"/>
              <a:gd name="connsiteX64" fmla="*/ 92 w 2508120"/>
              <a:gd name="connsiteY64" fmla="*/ 2841162 h 2890692"/>
              <a:gd name="connsiteX65" fmla="*/ 2282282 w 2508120"/>
              <a:gd name="connsiteY65" fmla="*/ 2841162 h 2890692"/>
              <a:gd name="connsiteX66" fmla="*/ 2453732 w 2508120"/>
              <a:gd name="connsiteY66" fmla="*/ 2890692 h 2890692"/>
              <a:gd name="connsiteX0" fmla="*/ 2282282 w 2456038"/>
              <a:gd name="connsiteY0" fmla="*/ 78912 h 2841294"/>
              <a:gd name="connsiteX1" fmla="*/ 2206082 w 2456038"/>
              <a:gd name="connsiteY1" fmla="*/ 40812 h 2841294"/>
              <a:gd name="connsiteX2" fmla="*/ 2126072 w 2456038"/>
              <a:gd name="connsiteY2" fmla="*/ 10332 h 2841294"/>
              <a:gd name="connsiteX3" fmla="*/ 2087972 w 2456038"/>
              <a:gd name="connsiteY3" fmla="*/ 14142 h 2841294"/>
              <a:gd name="connsiteX4" fmla="*/ 2137502 w 2456038"/>
              <a:gd name="connsiteY4" fmla="*/ 170352 h 2841294"/>
              <a:gd name="connsiteX5" fmla="*/ 2084162 w 2456038"/>
              <a:gd name="connsiteY5" fmla="*/ 273222 h 2841294"/>
              <a:gd name="connsiteX6" fmla="*/ 2000342 w 2456038"/>
              <a:gd name="connsiteY6" fmla="*/ 322752 h 2841294"/>
              <a:gd name="connsiteX7" fmla="*/ 1893662 w 2456038"/>
              <a:gd name="connsiteY7" fmla="*/ 284652 h 2841294"/>
              <a:gd name="connsiteX8" fmla="*/ 1783172 w 2456038"/>
              <a:gd name="connsiteY8" fmla="*/ 204642 h 2841294"/>
              <a:gd name="connsiteX9" fmla="*/ 1699352 w 2456038"/>
              <a:gd name="connsiteY9" fmla="*/ 124632 h 2841294"/>
              <a:gd name="connsiteX10" fmla="*/ 1657442 w 2456038"/>
              <a:gd name="connsiteY10" fmla="*/ 166542 h 2841294"/>
              <a:gd name="connsiteX11" fmla="*/ 1653632 w 2456038"/>
              <a:gd name="connsiteY11" fmla="*/ 235122 h 2841294"/>
              <a:gd name="connsiteX12" fmla="*/ 1714592 w 2456038"/>
              <a:gd name="connsiteY12" fmla="*/ 315132 h 2841294"/>
              <a:gd name="connsiteX13" fmla="*/ 1767932 w 2456038"/>
              <a:gd name="connsiteY13" fmla="*/ 414192 h 2841294"/>
              <a:gd name="connsiteX14" fmla="*/ 1779362 w 2456038"/>
              <a:gd name="connsiteY14" fmla="*/ 490392 h 2841294"/>
              <a:gd name="connsiteX15" fmla="*/ 1684112 w 2456038"/>
              <a:gd name="connsiteY15" fmla="*/ 539922 h 2841294"/>
              <a:gd name="connsiteX16" fmla="*/ 1638392 w 2456038"/>
              <a:gd name="connsiteY16" fmla="*/ 566592 h 2841294"/>
              <a:gd name="connsiteX17" fmla="*/ 1539332 w 2456038"/>
              <a:gd name="connsiteY17" fmla="*/ 505632 h 2841294"/>
              <a:gd name="connsiteX18" fmla="*/ 1493612 w 2456038"/>
              <a:gd name="connsiteY18" fmla="*/ 478962 h 2841294"/>
              <a:gd name="connsiteX19" fmla="*/ 1451702 w 2456038"/>
              <a:gd name="connsiteY19" fmla="*/ 543732 h 2841294"/>
              <a:gd name="connsiteX20" fmla="*/ 1466942 w 2456038"/>
              <a:gd name="connsiteY20" fmla="*/ 654222 h 2841294"/>
              <a:gd name="connsiteX21" fmla="*/ 1451702 w 2456038"/>
              <a:gd name="connsiteY21" fmla="*/ 825672 h 2841294"/>
              <a:gd name="connsiteX22" fmla="*/ 1402172 w 2456038"/>
              <a:gd name="connsiteY22" fmla="*/ 978072 h 2841294"/>
              <a:gd name="connsiteX23" fmla="*/ 1379312 w 2456038"/>
              <a:gd name="connsiteY23" fmla="*/ 1099992 h 2841294"/>
              <a:gd name="connsiteX24" fmla="*/ 1421222 w 2456038"/>
              <a:gd name="connsiteY24" fmla="*/ 1206672 h 2841294"/>
              <a:gd name="connsiteX25" fmla="*/ 1436462 w 2456038"/>
              <a:gd name="connsiteY25" fmla="*/ 1320972 h 2841294"/>
              <a:gd name="connsiteX26" fmla="*/ 1444082 w 2456038"/>
              <a:gd name="connsiteY26" fmla="*/ 1393362 h 2841294"/>
              <a:gd name="connsiteX27" fmla="*/ 1394552 w 2456038"/>
              <a:gd name="connsiteY27" fmla="*/ 1435272 h 2841294"/>
              <a:gd name="connsiteX28" fmla="*/ 1318352 w 2456038"/>
              <a:gd name="connsiteY28" fmla="*/ 1359072 h 2841294"/>
              <a:gd name="connsiteX29" fmla="*/ 1215482 w 2456038"/>
              <a:gd name="connsiteY29" fmla="*/ 1271442 h 2841294"/>
              <a:gd name="connsiteX30" fmla="*/ 1154522 w 2456038"/>
              <a:gd name="connsiteY30" fmla="*/ 1218102 h 2841294"/>
              <a:gd name="connsiteX31" fmla="*/ 1055462 w 2456038"/>
              <a:gd name="connsiteY31" fmla="*/ 1191432 h 2841294"/>
              <a:gd name="connsiteX32" fmla="*/ 983072 w 2456038"/>
              <a:gd name="connsiteY32" fmla="*/ 1233342 h 2841294"/>
              <a:gd name="connsiteX33" fmla="*/ 1024982 w 2456038"/>
              <a:gd name="connsiteY33" fmla="*/ 1347642 h 2841294"/>
              <a:gd name="connsiteX34" fmla="*/ 1082132 w 2456038"/>
              <a:gd name="connsiteY34" fmla="*/ 1458132 h 2841294"/>
              <a:gd name="connsiteX35" fmla="*/ 1078322 w 2456038"/>
              <a:gd name="connsiteY35" fmla="*/ 1568622 h 2841294"/>
              <a:gd name="connsiteX36" fmla="*/ 1070702 w 2456038"/>
              <a:gd name="connsiteY36" fmla="*/ 1602912 h 2841294"/>
              <a:gd name="connsiteX37" fmla="*/ 1013552 w 2456038"/>
              <a:gd name="connsiteY37" fmla="*/ 1644822 h 2841294"/>
              <a:gd name="connsiteX38" fmla="*/ 1028792 w 2456038"/>
              <a:gd name="connsiteY38" fmla="*/ 1705782 h 2841294"/>
              <a:gd name="connsiteX39" fmla="*/ 1116422 w 2456038"/>
              <a:gd name="connsiteY39" fmla="*/ 1698162 h 2841294"/>
              <a:gd name="connsiteX40" fmla="*/ 1150712 w 2456038"/>
              <a:gd name="connsiteY40" fmla="*/ 1595292 h 2841294"/>
              <a:gd name="connsiteX41" fmla="*/ 1181192 w 2456038"/>
              <a:gd name="connsiteY41" fmla="*/ 1541952 h 2841294"/>
              <a:gd name="connsiteX42" fmla="*/ 1276442 w 2456038"/>
              <a:gd name="connsiteY42" fmla="*/ 1572432 h 2841294"/>
              <a:gd name="connsiteX43" fmla="*/ 1310732 w 2456038"/>
              <a:gd name="connsiteY43" fmla="*/ 1629582 h 2841294"/>
              <a:gd name="connsiteX44" fmla="*/ 1215482 w 2456038"/>
              <a:gd name="connsiteY44" fmla="*/ 1743882 h 2841294"/>
              <a:gd name="connsiteX45" fmla="*/ 1165952 w 2456038"/>
              <a:gd name="connsiteY45" fmla="*/ 1820082 h 2841294"/>
              <a:gd name="connsiteX46" fmla="*/ 1131662 w 2456038"/>
              <a:gd name="connsiteY46" fmla="*/ 1938192 h 2841294"/>
              <a:gd name="connsiteX47" fmla="*/ 1074512 w 2456038"/>
              <a:gd name="connsiteY47" fmla="*/ 2018202 h 2841294"/>
              <a:gd name="connsiteX48" fmla="*/ 1002122 w 2456038"/>
              <a:gd name="connsiteY48" fmla="*/ 2060112 h 2841294"/>
              <a:gd name="connsiteX49" fmla="*/ 956402 w 2456038"/>
              <a:gd name="connsiteY49" fmla="*/ 2117262 h 2841294"/>
              <a:gd name="connsiteX50" fmla="*/ 899252 w 2456038"/>
              <a:gd name="connsiteY50" fmla="*/ 2121072 h 2841294"/>
              <a:gd name="connsiteX51" fmla="*/ 811622 w 2456038"/>
              <a:gd name="connsiteY51" fmla="*/ 2060112 h 2841294"/>
              <a:gd name="connsiteX52" fmla="*/ 720182 w 2456038"/>
              <a:gd name="connsiteY52" fmla="*/ 2052492 h 2841294"/>
              <a:gd name="connsiteX53" fmla="*/ 594452 w 2456038"/>
              <a:gd name="connsiteY53" fmla="*/ 2063922 h 2841294"/>
              <a:gd name="connsiteX54" fmla="*/ 483962 w 2456038"/>
              <a:gd name="connsiteY54" fmla="*/ 2048682 h 2841294"/>
              <a:gd name="connsiteX55" fmla="*/ 400142 w 2456038"/>
              <a:gd name="connsiteY55" fmla="*/ 2041062 h 2841294"/>
              <a:gd name="connsiteX56" fmla="*/ 423002 w 2456038"/>
              <a:gd name="connsiteY56" fmla="*/ 2170602 h 2841294"/>
              <a:gd name="connsiteX57" fmla="*/ 430622 w 2456038"/>
              <a:gd name="connsiteY57" fmla="*/ 2292522 h 2841294"/>
              <a:gd name="connsiteX58" fmla="*/ 293462 w 2456038"/>
              <a:gd name="connsiteY58" fmla="*/ 2345862 h 2841294"/>
              <a:gd name="connsiteX59" fmla="*/ 190592 w 2456038"/>
              <a:gd name="connsiteY59" fmla="*/ 2372532 h 2841294"/>
              <a:gd name="connsiteX60" fmla="*/ 209642 w 2456038"/>
              <a:gd name="connsiteY60" fmla="*/ 2483022 h 2841294"/>
              <a:gd name="connsiteX61" fmla="*/ 247742 w 2456038"/>
              <a:gd name="connsiteY61" fmla="*/ 2543982 h 2841294"/>
              <a:gd name="connsiteX62" fmla="*/ 243932 w 2456038"/>
              <a:gd name="connsiteY62" fmla="*/ 2639232 h 2841294"/>
              <a:gd name="connsiteX63" fmla="*/ 179162 w 2456038"/>
              <a:gd name="connsiteY63" fmla="*/ 2715432 h 2841294"/>
              <a:gd name="connsiteX64" fmla="*/ 92 w 2456038"/>
              <a:gd name="connsiteY64" fmla="*/ 2841162 h 2841294"/>
              <a:gd name="connsiteX65" fmla="*/ 2282282 w 2456038"/>
              <a:gd name="connsiteY65" fmla="*/ 2841162 h 2841294"/>
              <a:gd name="connsiteX66" fmla="*/ 2293712 w 2456038"/>
              <a:gd name="connsiteY66" fmla="*/ 86532 h 2841294"/>
              <a:gd name="connsiteX0" fmla="*/ 2282282 w 2293712"/>
              <a:gd name="connsiteY0" fmla="*/ 78912 h 2841270"/>
              <a:gd name="connsiteX1" fmla="*/ 2206082 w 2293712"/>
              <a:gd name="connsiteY1" fmla="*/ 40812 h 2841270"/>
              <a:gd name="connsiteX2" fmla="*/ 2126072 w 2293712"/>
              <a:gd name="connsiteY2" fmla="*/ 10332 h 2841270"/>
              <a:gd name="connsiteX3" fmla="*/ 2087972 w 2293712"/>
              <a:gd name="connsiteY3" fmla="*/ 14142 h 2841270"/>
              <a:gd name="connsiteX4" fmla="*/ 2137502 w 2293712"/>
              <a:gd name="connsiteY4" fmla="*/ 170352 h 2841270"/>
              <a:gd name="connsiteX5" fmla="*/ 2084162 w 2293712"/>
              <a:gd name="connsiteY5" fmla="*/ 273222 h 2841270"/>
              <a:gd name="connsiteX6" fmla="*/ 2000342 w 2293712"/>
              <a:gd name="connsiteY6" fmla="*/ 322752 h 2841270"/>
              <a:gd name="connsiteX7" fmla="*/ 1893662 w 2293712"/>
              <a:gd name="connsiteY7" fmla="*/ 284652 h 2841270"/>
              <a:gd name="connsiteX8" fmla="*/ 1783172 w 2293712"/>
              <a:gd name="connsiteY8" fmla="*/ 204642 h 2841270"/>
              <a:gd name="connsiteX9" fmla="*/ 1699352 w 2293712"/>
              <a:gd name="connsiteY9" fmla="*/ 124632 h 2841270"/>
              <a:gd name="connsiteX10" fmla="*/ 1657442 w 2293712"/>
              <a:gd name="connsiteY10" fmla="*/ 166542 h 2841270"/>
              <a:gd name="connsiteX11" fmla="*/ 1653632 w 2293712"/>
              <a:gd name="connsiteY11" fmla="*/ 235122 h 2841270"/>
              <a:gd name="connsiteX12" fmla="*/ 1714592 w 2293712"/>
              <a:gd name="connsiteY12" fmla="*/ 315132 h 2841270"/>
              <a:gd name="connsiteX13" fmla="*/ 1767932 w 2293712"/>
              <a:gd name="connsiteY13" fmla="*/ 414192 h 2841270"/>
              <a:gd name="connsiteX14" fmla="*/ 1779362 w 2293712"/>
              <a:gd name="connsiteY14" fmla="*/ 490392 h 2841270"/>
              <a:gd name="connsiteX15" fmla="*/ 1684112 w 2293712"/>
              <a:gd name="connsiteY15" fmla="*/ 539922 h 2841270"/>
              <a:gd name="connsiteX16" fmla="*/ 1638392 w 2293712"/>
              <a:gd name="connsiteY16" fmla="*/ 566592 h 2841270"/>
              <a:gd name="connsiteX17" fmla="*/ 1539332 w 2293712"/>
              <a:gd name="connsiteY17" fmla="*/ 505632 h 2841270"/>
              <a:gd name="connsiteX18" fmla="*/ 1493612 w 2293712"/>
              <a:gd name="connsiteY18" fmla="*/ 478962 h 2841270"/>
              <a:gd name="connsiteX19" fmla="*/ 1451702 w 2293712"/>
              <a:gd name="connsiteY19" fmla="*/ 543732 h 2841270"/>
              <a:gd name="connsiteX20" fmla="*/ 1466942 w 2293712"/>
              <a:gd name="connsiteY20" fmla="*/ 654222 h 2841270"/>
              <a:gd name="connsiteX21" fmla="*/ 1451702 w 2293712"/>
              <a:gd name="connsiteY21" fmla="*/ 825672 h 2841270"/>
              <a:gd name="connsiteX22" fmla="*/ 1402172 w 2293712"/>
              <a:gd name="connsiteY22" fmla="*/ 978072 h 2841270"/>
              <a:gd name="connsiteX23" fmla="*/ 1379312 w 2293712"/>
              <a:gd name="connsiteY23" fmla="*/ 1099992 h 2841270"/>
              <a:gd name="connsiteX24" fmla="*/ 1421222 w 2293712"/>
              <a:gd name="connsiteY24" fmla="*/ 1206672 h 2841270"/>
              <a:gd name="connsiteX25" fmla="*/ 1436462 w 2293712"/>
              <a:gd name="connsiteY25" fmla="*/ 1320972 h 2841270"/>
              <a:gd name="connsiteX26" fmla="*/ 1444082 w 2293712"/>
              <a:gd name="connsiteY26" fmla="*/ 1393362 h 2841270"/>
              <a:gd name="connsiteX27" fmla="*/ 1394552 w 2293712"/>
              <a:gd name="connsiteY27" fmla="*/ 1435272 h 2841270"/>
              <a:gd name="connsiteX28" fmla="*/ 1318352 w 2293712"/>
              <a:gd name="connsiteY28" fmla="*/ 1359072 h 2841270"/>
              <a:gd name="connsiteX29" fmla="*/ 1215482 w 2293712"/>
              <a:gd name="connsiteY29" fmla="*/ 1271442 h 2841270"/>
              <a:gd name="connsiteX30" fmla="*/ 1154522 w 2293712"/>
              <a:gd name="connsiteY30" fmla="*/ 1218102 h 2841270"/>
              <a:gd name="connsiteX31" fmla="*/ 1055462 w 2293712"/>
              <a:gd name="connsiteY31" fmla="*/ 1191432 h 2841270"/>
              <a:gd name="connsiteX32" fmla="*/ 983072 w 2293712"/>
              <a:gd name="connsiteY32" fmla="*/ 1233342 h 2841270"/>
              <a:gd name="connsiteX33" fmla="*/ 1024982 w 2293712"/>
              <a:gd name="connsiteY33" fmla="*/ 1347642 h 2841270"/>
              <a:gd name="connsiteX34" fmla="*/ 1082132 w 2293712"/>
              <a:gd name="connsiteY34" fmla="*/ 1458132 h 2841270"/>
              <a:gd name="connsiteX35" fmla="*/ 1078322 w 2293712"/>
              <a:gd name="connsiteY35" fmla="*/ 1568622 h 2841270"/>
              <a:gd name="connsiteX36" fmla="*/ 1070702 w 2293712"/>
              <a:gd name="connsiteY36" fmla="*/ 1602912 h 2841270"/>
              <a:gd name="connsiteX37" fmla="*/ 1013552 w 2293712"/>
              <a:gd name="connsiteY37" fmla="*/ 1644822 h 2841270"/>
              <a:gd name="connsiteX38" fmla="*/ 1028792 w 2293712"/>
              <a:gd name="connsiteY38" fmla="*/ 1705782 h 2841270"/>
              <a:gd name="connsiteX39" fmla="*/ 1116422 w 2293712"/>
              <a:gd name="connsiteY39" fmla="*/ 1698162 h 2841270"/>
              <a:gd name="connsiteX40" fmla="*/ 1150712 w 2293712"/>
              <a:gd name="connsiteY40" fmla="*/ 1595292 h 2841270"/>
              <a:gd name="connsiteX41" fmla="*/ 1181192 w 2293712"/>
              <a:gd name="connsiteY41" fmla="*/ 1541952 h 2841270"/>
              <a:gd name="connsiteX42" fmla="*/ 1276442 w 2293712"/>
              <a:gd name="connsiteY42" fmla="*/ 1572432 h 2841270"/>
              <a:gd name="connsiteX43" fmla="*/ 1310732 w 2293712"/>
              <a:gd name="connsiteY43" fmla="*/ 1629582 h 2841270"/>
              <a:gd name="connsiteX44" fmla="*/ 1215482 w 2293712"/>
              <a:gd name="connsiteY44" fmla="*/ 1743882 h 2841270"/>
              <a:gd name="connsiteX45" fmla="*/ 1165952 w 2293712"/>
              <a:gd name="connsiteY45" fmla="*/ 1820082 h 2841270"/>
              <a:gd name="connsiteX46" fmla="*/ 1131662 w 2293712"/>
              <a:gd name="connsiteY46" fmla="*/ 1938192 h 2841270"/>
              <a:gd name="connsiteX47" fmla="*/ 1074512 w 2293712"/>
              <a:gd name="connsiteY47" fmla="*/ 2018202 h 2841270"/>
              <a:gd name="connsiteX48" fmla="*/ 1002122 w 2293712"/>
              <a:gd name="connsiteY48" fmla="*/ 2060112 h 2841270"/>
              <a:gd name="connsiteX49" fmla="*/ 956402 w 2293712"/>
              <a:gd name="connsiteY49" fmla="*/ 2117262 h 2841270"/>
              <a:gd name="connsiteX50" fmla="*/ 899252 w 2293712"/>
              <a:gd name="connsiteY50" fmla="*/ 2121072 h 2841270"/>
              <a:gd name="connsiteX51" fmla="*/ 811622 w 2293712"/>
              <a:gd name="connsiteY51" fmla="*/ 2060112 h 2841270"/>
              <a:gd name="connsiteX52" fmla="*/ 720182 w 2293712"/>
              <a:gd name="connsiteY52" fmla="*/ 2052492 h 2841270"/>
              <a:gd name="connsiteX53" fmla="*/ 594452 w 2293712"/>
              <a:gd name="connsiteY53" fmla="*/ 2063922 h 2841270"/>
              <a:gd name="connsiteX54" fmla="*/ 483962 w 2293712"/>
              <a:gd name="connsiteY54" fmla="*/ 2048682 h 2841270"/>
              <a:gd name="connsiteX55" fmla="*/ 400142 w 2293712"/>
              <a:gd name="connsiteY55" fmla="*/ 2041062 h 2841270"/>
              <a:gd name="connsiteX56" fmla="*/ 423002 w 2293712"/>
              <a:gd name="connsiteY56" fmla="*/ 2170602 h 2841270"/>
              <a:gd name="connsiteX57" fmla="*/ 430622 w 2293712"/>
              <a:gd name="connsiteY57" fmla="*/ 2292522 h 2841270"/>
              <a:gd name="connsiteX58" fmla="*/ 293462 w 2293712"/>
              <a:gd name="connsiteY58" fmla="*/ 2345862 h 2841270"/>
              <a:gd name="connsiteX59" fmla="*/ 190592 w 2293712"/>
              <a:gd name="connsiteY59" fmla="*/ 2372532 h 2841270"/>
              <a:gd name="connsiteX60" fmla="*/ 209642 w 2293712"/>
              <a:gd name="connsiteY60" fmla="*/ 2483022 h 2841270"/>
              <a:gd name="connsiteX61" fmla="*/ 247742 w 2293712"/>
              <a:gd name="connsiteY61" fmla="*/ 2543982 h 2841270"/>
              <a:gd name="connsiteX62" fmla="*/ 243932 w 2293712"/>
              <a:gd name="connsiteY62" fmla="*/ 2639232 h 2841270"/>
              <a:gd name="connsiteX63" fmla="*/ 179162 w 2293712"/>
              <a:gd name="connsiteY63" fmla="*/ 2715432 h 2841270"/>
              <a:gd name="connsiteX64" fmla="*/ 92 w 2293712"/>
              <a:gd name="connsiteY64" fmla="*/ 2841162 h 2841270"/>
              <a:gd name="connsiteX65" fmla="*/ 2282282 w 2293712"/>
              <a:gd name="connsiteY65" fmla="*/ 2841162 h 2841270"/>
              <a:gd name="connsiteX66" fmla="*/ 2293712 w 2293712"/>
              <a:gd name="connsiteY66" fmla="*/ 86532 h 2841270"/>
              <a:gd name="connsiteX0" fmla="*/ 2282282 w 2297522"/>
              <a:gd name="connsiteY0" fmla="*/ 78912 h 2841270"/>
              <a:gd name="connsiteX1" fmla="*/ 2206082 w 2297522"/>
              <a:gd name="connsiteY1" fmla="*/ 40812 h 2841270"/>
              <a:gd name="connsiteX2" fmla="*/ 2126072 w 2297522"/>
              <a:gd name="connsiteY2" fmla="*/ 10332 h 2841270"/>
              <a:gd name="connsiteX3" fmla="*/ 2087972 w 2297522"/>
              <a:gd name="connsiteY3" fmla="*/ 14142 h 2841270"/>
              <a:gd name="connsiteX4" fmla="*/ 2137502 w 2297522"/>
              <a:gd name="connsiteY4" fmla="*/ 170352 h 2841270"/>
              <a:gd name="connsiteX5" fmla="*/ 2084162 w 2297522"/>
              <a:gd name="connsiteY5" fmla="*/ 273222 h 2841270"/>
              <a:gd name="connsiteX6" fmla="*/ 2000342 w 2297522"/>
              <a:gd name="connsiteY6" fmla="*/ 322752 h 2841270"/>
              <a:gd name="connsiteX7" fmla="*/ 1893662 w 2297522"/>
              <a:gd name="connsiteY7" fmla="*/ 284652 h 2841270"/>
              <a:gd name="connsiteX8" fmla="*/ 1783172 w 2297522"/>
              <a:gd name="connsiteY8" fmla="*/ 204642 h 2841270"/>
              <a:gd name="connsiteX9" fmla="*/ 1699352 w 2297522"/>
              <a:gd name="connsiteY9" fmla="*/ 124632 h 2841270"/>
              <a:gd name="connsiteX10" fmla="*/ 1657442 w 2297522"/>
              <a:gd name="connsiteY10" fmla="*/ 166542 h 2841270"/>
              <a:gd name="connsiteX11" fmla="*/ 1653632 w 2297522"/>
              <a:gd name="connsiteY11" fmla="*/ 235122 h 2841270"/>
              <a:gd name="connsiteX12" fmla="*/ 1714592 w 2297522"/>
              <a:gd name="connsiteY12" fmla="*/ 315132 h 2841270"/>
              <a:gd name="connsiteX13" fmla="*/ 1767932 w 2297522"/>
              <a:gd name="connsiteY13" fmla="*/ 414192 h 2841270"/>
              <a:gd name="connsiteX14" fmla="*/ 1779362 w 2297522"/>
              <a:gd name="connsiteY14" fmla="*/ 490392 h 2841270"/>
              <a:gd name="connsiteX15" fmla="*/ 1684112 w 2297522"/>
              <a:gd name="connsiteY15" fmla="*/ 539922 h 2841270"/>
              <a:gd name="connsiteX16" fmla="*/ 1638392 w 2297522"/>
              <a:gd name="connsiteY16" fmla="*/ 566592 h 2841270"/>
              <a:gd name="connsiteX17" fmla="*/ 1539332 w 2297522"/>
              <a:gd name="connsiteY17" fmla="*/ 505632 h 2841270"/>
              <a:gd name="connsiteX18" fmla="*/ 1493612 w 2297522"/>
              <a:gd name="connsiteY18" fmla="*/ 478962 h 2841270"/>
              <a:gd name="connsiteX19" fmla="*/ 1451702 w 2297522"/>
              <a:gd name="connsiteY19" fmla="*/ 543732 h 2841270"/>
              <a:gd name="connsiteX20" fmla="*/ 1466942 w 2297522"/>
              <a:gd name="connsiteY20" fmla="*/ 654222 h 2841270"/>
              <a:gd name="connsiteX21" fmla="*/ 1451702 w 2297522"/>
              <a:gd name="connsiteY21" fmla="*/ 825672 h 2841270"/>
              <a:gd name="connsiteX22" fmla="*/ 1402172 w 2297522"/>
              <a:gd name="connsiteY22" fmla="*/ 978072 h 2841270"/>
              <a:gd name="connsiteX23" fmla="*/ 1379312 w 2297522"/>
              <a:gd name="connsiteY23" fmla="*/ 1099992 h 2841270"/>
              <a:gd name="connsiteX24" fmla="*/ 1421222 w 2297522"/>
              <a:gd name="connsiteY24" fmla="*/ 1206672 h 2841270"/>
              <a:gd name="connsiteX25" fmla="*/ 1436462 w 2297522"/>
              <a:gd name="connsiteY25" fmla="*/ 1320972 h 2841270"/>
              <a:gd name="connsiteX26" fmla="*/ 1444082 w 2297522"/>
              <a:gd name="connsiteY26" fmla="*/ 1393362 h 2841270"/>
              <a:gd name="connsiteX27" fmla="*/ 1394552 w 2297522"/>
              <a:gd name="connsiteY27" fmla="*/ 1435272 h 2841270"/>
              <a:gd name="connsiteX28" fmla="*/ 1318352 w 2297522"/>
              <a:gd name="connsiteY28" fmla="*/ 1359072 h 2841270"/>
              <a:gd name="connsiteX29" fmla="*/ 1215482 w 2297522"/>
              <a:gd name="connsiteY29" fmla="*/ 1271442 h 2841270"/>
              <a:gd name="connsiteX30" fmla="*/ 1154522 w 2297522"/>
              <a:gd name="connsiteY30" fmla="*/ 1218102 h 2841270"/>
              <a:gd name="connsiteX31" fmla="*/ 1055462 w 2297522"/>
              <a:gd name="connsiteY31" fmla="*/ 1191432 h 2841270"/>
              <a:gd name="connsiteX32" fmla="*/ 983072 w 2297522"/>
              <a:gd name="connsiteY32" fmla="*/ 1233342 h 2841270"/>
              <a:gd name="connsiteX33" fmla="*/ 1024982 w 2297522"/>
              <a:gd name="connsiteY33" fmla="*/ 1347642 h 2841270"/>
              <a:gd name="connsiteX34" fmla="*/ 1082132 w 2297522"/>
              <a:gd name="connsiteY34" fmla="*/ 1458132 h 2841270"/>
              <a:gd name="connsiteX35" fmla="*/ 1078322 w 2297522"/>
              <a:gd name="connsiteY35" fmla="*/ 1568622 h 2841270"/>
              <a:gd name="connsiteX36" fmla="*/ 1070702 w 2297522"/>
              <a:gd name="connsiteY36" fmla="*/ 1602912 h 2841270"/>
              <a:gd name="connsiteX37" fmla="*/ 1013552 w 2297522"/>
              <a:gd name="connsiteY37" fmla="*/ 1644822 h 2841270"/>
              <a:gd name="connsiteX38" fmla="*/ 1028792 w 2297522"/>
              <a:gd name="connsiteY38" fmla="*/ 1705782 h 2841270"/>
              <a:gd name="connsiteX39" fmla="*/ 1116422 w 2297522"/>
              <a:gd name="connsiteY39" fmla="*/ 1698162 h 2841270"/>
              <a:gd name="connsiteX40" fmla="*/ 1150712 w 2297522"/>
              <a:gd name="connsiteY40" fmla="*/ 1595292 h 2841270"/>
              <a:gd name="connsiteX41" fmla="*/ 1181192 w 2297522"/>
              <a:gd name="connsiteY41" fmla="*/ 1541952 h 2841270"/>
              <a:gd name="connsiteX42" fmla="*/ 1276442 w 2297522"/>
              <a:gd name="connsiteY42" fmla="*/ 1572432 h 2841270"/>
              <a:gd name="connsiteX43" fmla="*/ 1310732 w 2297522"/>
              <a:gd name="connsiteY43" fmla="*/ 1629582 h 2841270"/>
              <a:gd name="connsiteX44" fmla="*/ 1215482 w 2297522"/>
              <a:gd name="connsiteY44" fmla="*/ 1743882 h 2841270"/>
              <a:gd name="connsiteX45" fmla="*/ 1165952 w 2297522"/>
              <a:gd name="connsiteY45" fmla="*/ 1820082 h 2841270"/>
              <a:gd name="connsiteX46" fmla="*/ 1131662 w 2297522"/>
              <a:gd name="connsiteY46" fmla="*/ 1938192 h 2841270"/>
              <a:gd name="connsiteX47" fmla="*/ 1074512 w 2297522"/>
              <a:gd name="connsiteY47" fmla="*/ 2018202 h 2841270"/>
              <a:gd name="connsiteX48" fmla="*/ 1002122 w 2297522"/>
              <a:gd name="connsiteY48" fmla="*/ 2060112 h 2841270"/>
              <a:gd name="connsiteX49" fmla="*/ 956402 w 2297522"/>
              <a:gd name="connsiteY49" fmla="*/ 2117262 h 2841270"/>
              <a:gd name="connsiteX50" fmla="*/ 899252 w 2297522"/>
              <a:gd name="connsiteY50" fmla="*/ 2121072 h 2841270"/>
              <a:gd name="connsiteX51" fmla="*/ 811622 w 2297522"/>
              <a:gd name="connsiteY51" fmla="*/ 2060112 h 2841270"/>
              <a:gd name="connsiteX52" fmla="*/ 720182 w 2297522"/>
              <a:gd name="connsiteY52" fmla="*/ 2052492 h 2841270"/>
              <a:gd name="connsiteX53" fmla="*/ 594452 w 2297522"/>
              <a:gd name="connsiteY53" fmla="*/ 2063922 h 2841270"/>
              <a:gd name="connsiteX54" fmla="*/ 483962 w 2297522"/>
              <a:gd name="connsiteY54" fmla="*/ 2048682 h 2841270"/>
              <a:gd name="connsiteX55" fmla="*/ 400142 w 2297522"/>
              <a:gd name="connsiteY55" fmla="*/ 2041062 h 2841270"/>
              <a:gd name="connsiteX56" fmla="*/ 423002 w 2297522"/>
              <a:gd name="connsiteY56" fmla="*/ 2170602 h 2841270"/>
              <a:gd name="connsiteX57" fmla="*/ 430622 w 2297522"/>
              <a:gd name="connsiteY57" fmla="*/ 2292522 h 2841270"/>
              <a:gd name="connsiteX58" fmla="*/ 293462 w 2297522"/>
              <a:gd name="connsiteY58" fmla="*/ 2345862 h 2841270"/>
              <a:gd name="connsiteX59" fmla="*/ 190592 w 2297522"/>
              <a:gd name="connsiteY59" fmla="*/ 2372532 h 2841270"/>
              <a:gd name="connsiteX60" fmla="*/ 209642 w 2297522"/>
              <a:gd name="connsiteY60" fmla="*/ 2483022 h 2841270"/>
              <a:gd name="connsiteX61" fmla="*/ 247742 w 2297522"/>
              <a:gd name="connsiteY61" fmla="*/ 2543982 h 2841270"/>
              <a:gd name="connsiteX62" fmla="*/ 243932 w 2297522"/>
              <a:gd name="connsiteY62" fmla="*/ 2639232 h 2841270"/>
              <a:gd name="connsiteX63" fmla="*/ 179162 w 2297522"/>
              <a:gd name="connsiteY63" fmla="*/ 2715432 h 2841270"/>
              <a:gd name="connsiteX64" fmla="*/ 92 w 2297522"/>
              <a:gd name="connsiteY64" fmla="*/ 2841162 h 2841270"/>
              <a:gd name="connsiteX65" fmla="*/ 2282282 w 2297522"/>
              <a:gd name="connsiteY65" fmla="*/ 2841162 h 2841270"/>
              <a:gd name="connsiteX66" fmla="*/ 2297522 w 2297522"/>
              <a:gd name="connsiteY66" fmla="*/ 75102 h 284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97522" h="2841270">
                <a:moveTo>
                  <a:pt x="2282282" y="78912"/>
                </a:moveTo>
                <a:cubicBezTo>
                  <a:pt x="2257199" y="65577"/>
                  <a:pt x="2232117" y="52242"/>
                  <a:pt x="2206082" y="40812"/>
                </a:cubicBezTo>
                <a:cubicBezTo>
                  <a:pt x="2180047" y="29382"/>
                  <a:pt x="2145757" y="14777"/>
                  <a:pt x="2126072" y="10332"/>
                </a:cubicBezTo>
                <a:cubicBezTo>
                  <a:pt x="2106387" y="5887"/>
                  <a:pt x="2086067" y="-12528"/>
                  <a:pt x="2087972" y="14142"/>
                </a:cubicBezTo>
                <a:cubicBezTo>
                  <a:pt x="2089877" y="40812"/>
                  <a:pt x="2138137" y="127172"/>
                  <a:pt x="2137502" y="170352"/>
                </a:cubicBezTo>
                <a:cubicBezTo>
                  <a:pt x="2136867" y="213532"/>
                  <a:pt x="2107022" y="247822"/>
                  <a:pt x="2084162" y="273222"/>
                </a:cubicBezTo>
                <a:cubicBezTo>
                  <a:pt x="2061302" y="298622"/>
                  <a:pt x="2032092" y="320847"/>
                  <a:pt x="2000342" y="322752"/>
                </a:cubicBezTo>
                <a:cubicBezTo>
                  <a:pt x="1968592" y="324657"/>
                  <a:pt x="1929857" y="304337"/>
                  <a:pt x="1893662" y="284652"/>
                </a:cubicBezTo>
                <a:cubicBezTo>
                  <a:pt x="1857467" y="264967"/>
                  <a:pt x="1815557" y="231312"/>
                  <a:pt x="1783172" y="204642"/>
                </a:cubicBezTo>
                <a:cubicBezTo>
                  <a:pt x="1750787" y="177972"/>
                  <a:pt x="1720307" y="130982"/>
                  <a:pt x="1699352" y="124632"/>
                </a:cubicBezTo>
                <a:cubicBezTo>
                  <a:pt x="1678397" y="118282"/>
                  <a:pt x="1665062" y="148127"/>
                  <a:pt x="1657442" y="166542"/>
                </a:cubicBezTo>
                <a:cubicBezTo>
                  <a:pt x="1649822" y="184957"/>
                  <a:pt x="1644107" y="210357"/>
                  <a:pt x="1653632" y="235122"/>
                </a:cubicBezTo>
                <a:cubicBezTo>
                  <a:pt x="1663157" y="259887"/>
                  <a:pt x="1695542" y="285287"/>
                  <a:pt x="1714592" y="315132"/>
                </a:cubicBezTo>
                <a:cubicBezTo>
                  <a:pt x="1733642" y="344977"/>
                  <a:pt x="1757137" y="384982"/>
                  <a:pt x="1767932" y="414192"/>
                </a:cubicBezTo>
                <a:cubicBezTo>
                  <a:pt x="1778727" y="443402"/>
                  <a:pt x="1793332" y="469437"/>
                  <a:pt x="1779362" y="490392"/>
                </a:cubicBezTo>
                <a:cubicBezTo>
                  <a:pt x="1765392" y="511347"/>
                  <a:pt x="1707607" y="527222"/>
                  <a:pt x="1684112" y="539922"/>
                </a:cubicBezTo>
                <a:cubicBezTo>
                  <a:pt x="1660617" y="552622"/>
                  <a:pt x="1662522" y="572307"/>
                  <a:pt x="1638392" y="566592"/>
                </a:cubicBezTo>
                <a:cubicBezTo>
                  <a:pt x="1614262" y="560877"/>
                  <a:pt x="1563462" y="520237"/>
                  <a:pt x="1539332" y="505632"/>
                </a:cubicBezTo>
                <a:cubicBezTo>
                  <a:pt x="1515202" y="491027"/>
                  <a:pt x="1508217" y="472612"/>
                  <a:pt x="1493612" y="478962"/>
                </a:cubicBezTo>
                <a:cubicBezTo>
                  <a:pt x="1479007" y="485312"/>
                  <a:pt x="1456147" y="514522"/>
                  <a:pt x="1451702" y="543732"/>
                </a:cubicBezTo>
                <a:cubicBezTo>
                  <a:pt x="1447257" y="572942"/>
                  <a:pt x="1466942" y="607232"/>
                  <a:pt x="1466942" y="654222"/>
                </a:cubicBezTo>
                <a:cubicBezTo>
                  <a:pt x="1466942" y="701212"/>
                  <a:pt x="1462497" y="771697"/>
                  <a:pt x="1451702" y="825672"/>
                </a:cubicBezTo>
                <a:cubicBezTo>
                  <a:pt x="1440907" y="879647"/>
                  <a:pt x="1414237" y="932352"/>
                  <a:pt x="1402172" y="978072"/>
                </a:cubicBezTo>
                <a:cubicBezTo>
                  <a:pt x="1390107" y="1023792"/>
                  <a:pt x="1376137" y="1061892"/>
                  <a:pt x="1379312" y="1099992"/>
                </a:cubicBezTo>
                <a:cubicBezTo>
                  <a:pt x="1382487" y="1138092"/>
                  <a:pt x="1411697" y="1169842"/>
                  <a:pt x="1421222" y="1206672"/>
                </a:cubicBezTo>
                <a:cubicBezTo>
                  <a:pt x="1430747" y="1243502"/>
                  <a:pt x="1432652" y="1289857"/>
                  <a:pt x="1436462" y="1320972"/>
                </a:cubicBezTo>
                <a:cubicBezTo>
                  <a:pt x="1440272" y="1352087"/>
                  <a:pt x="1451067" y="1374312"/>
                  <a:pt x="1444082" y="1393362"/>
                </a:cubicBezTo>
                <a:cubicBezTo>
                  <a:pt x="1437097" y="1412412"/>
                  <a:pt x="1415507" y="1440987"/>
                  <a:pt x="1394552" y="1435272"/>
                </a:cubicBezTo>
                <a:cubicBezTo>
                  <a:pt x="1373597" y="1429557"/>
                  <a:pt x="1348197" y="1386377"/>
                  <a:pt x="1318352" y="1359072"/>
                </a:cubicBezTo>
                <a:cubicBezTo>
                  <a:pt x="1288507" y="1331767"/>
                  <a:pt x="1242787" y="1294937"/>
                  <a:pt x="1215482" y="1271442"/>
                </a:cubicBezTo>
                <a:cubicBezTo>
                  <a:pt x="1188177" y="1247947"/>
                  <a:pt x="1181192" y="1231437"/>
                  <a:pt x="1154522" y="1218102"/>
                </a:cubicBezTo>
                <a:cubicBezTo>
                  <a:pt x="1127852" y="1204767"/>
                  <a:pt x="1084037" y="1188892"/>
                  <a:pt x="1055462" y="1191432"/>
                </a:cubicBezTo>
                <a:cubicBezTo>
                  <a:pt x="1026887" y="1193972"/>
                  <a:pt x="988152" y="1207307"/>
                  <a:pt x="983072" y="1233342"/>
                </a:cubicBezTo>
                <a:cubicBezTo>
                  <a:pt x="977992" y="1259377"/>
                  <a:pt x="1008472" y="1310177"/>
                  <a:pt x="1024982" y="1347642"/>
                </a:cubicBezTo>
                <a:cubicBezTo>
                  <a:pt x="1041492" y="1385107"/>
                  <a:pt x="1073242" y="1421302"/>
                  <a:pt x="1082132" y="1458132"/>
                </a:cubicBezTo>
                <a:cubicBezTo>
                  <a:pt x="1091022" y="1494962"/>
                  <a:pt x="1080227" y="1544492"/>
                  <a:pt x="1078322" y="1568622"/>
                </a:cubicBezTo>
                <a:cubicBezTo>
                  <a:pt x="1076417" y="1592752"/>
                  <a:pt x="1081497" y="1590212"/>
                  <a:pt x="1070702" y="1602912"/>
                </a:cubicBezTo>
                <a:cubicBezTo>
                  <a:pt x="1059907" y="1615612"/>
                  <a:pt x="1020537" y="1627677"/>
                  <a:pt x="1013552" y="1644822"/>
                </a:cubicBezTo>
                <a:cubicBezTo>
                  <a:pt x="1006567" y="1661967"/>
                  <a:pt x="1011647" y="1696892"/>
                  <a:pt x="1028792" y="1705782"/>
                </a:cubicBezTo>
                <a:cubicBezTo>
                  <a:pt x="1045937" y="1714672"/>
                  <a:pt x="1096102" y="1716577"/>
                  <a:pt x="1116422" y="1698162"/>
                </a:cubicBezTo>
                <a:cubicBezTo>
                  <a:pt x="1136742" y="1679747"/>
                  <a:pt x="1139917" y="1621327"/>
                  <a:pt x="1150712" y="1595292"/>
                </a:cubicBezTo>
                <a:cubicBezTo>
                  <a:pt x="1161507" y="1569257"/>
                  <a:pt x="1160237" y="1545762"/>
                  <a:pt x="1181192" y="1541952"/>
                </a:cubicBezTo>
                <a:cubicBezTo>
                  <a:pt x="1202147" y="1538142"/>
                  <a:pt x="1254852" y="1557827"/>
                  <a:pt x="1276442" y="1572432"/>
                </a:cubicBezTo>
                <a:cubicBezTo>
                  <a:pt x="1298032" y="1587037"/>
                  <a:pt x="1320892" y="1601007"/>
                  <a:pt x="1310732" y="1629582"/>
                </a:cubicBezTo>
                <a:cubicBezTo>
                  <a:pt x="1300572" y="1658157"/>
                  <a:pt x="1239612" y="1712132"/>
                  <a:pt x="1215482" y="1743882"/>
                </a:cubicBezTo>
                <a:cubicBezTo>
                  <a:pt x="1191352" y="1775632"/>
                  <a:pt x="1179922" y="1787697"/>
                  <a:pt x="1165952" y="1820082"/>
                </a:cubicBezTo>
                <a:cubicBezTo>
                  <a:pt x="1151982" y="1852467"/>
                  <a:pt x="1146902" y="1905172"/>
                  <a:pt x="1131662" y="1938192"/>
                </a:cubicBezTo>
                <a:cubicBezTo>
                  <a:pt x="1116422" y="1971212"/>
                  <a:pt x="1096102" y="1997882"/>
                  <a:pt x="1074512" y="2018202"/>
                </a:cubicBezTo>
                <a:cubicBezTo>
                  <a:pt x="1052922" y="2038522"/>
                  <a:pt x="1021807" y="2043602"/>
                  <a:pt x="1002122" y="2060112"/>
                </a:cubicBezTo>
                <a:cubicBezTo>
                  <a:pt x="982437" y="2076622"/>
                  <a:pt x="973547" y="2107102"/>
                  <a:pt x="956402" y="2117262"/>
                </a:cubicBezTo>
                <a:cubicBezTo>
                  <a:pt x="939257" y="2127422"/>
                  <a:pt x="923382" y="2130597"/>
                  <a:pt x="899252" y="2121072"/>
                </a:cubicBezTo>
                <a:cubicBezTo>
                  <a:pt x="875122" y="2111547"/>
                  <a:pt x="841467" y="2071542"/>
                  <a:pt x="811622" y="2060112"/>
                </a:cubicBezTo>
                <a:cubicBezTo>
                  <a:pt x="781777" y="2048682"/>
                  <a:pt x="756377" y="2051857"/>
                  <a:pt x="720182" y="2052492"/>
                </a:cubicBezTo>
                <a:cubicBezTo>
                  <a:pt x="683987" y="2053127"/>
                  <a:pt x="633822" y="2064557"/>
                  <a:pt x="594452" y="2063922"/>
                </a:cubicBezTo>
                <a:cubicBezTo>
                  <a:pt x="555082" y="2063287"/>
                  <a:pt x="516347" y="2052492"/>
                  <a:pt x="483962" y="2048682"/>
                </a:cubicBezTo>
                <a:cubicBezTo>
                  <a:pt x="451577" y="2044872"/>
                  <a:pt x="410302" y="2020742"/>
                  <a:pt x="400142" y="2041062"/>
                </a:cubicBezTo>
                <a:cubicBezTo>
                  <a:pt x="389982" y="2061382"/>
                  <a:pt x="417922" y="2128692"/>
                  <a:pt x="423002" y="2170602"/>
                </a:cubicBezTo>
                <a:cubicBezTo>
                  <a:pt x="428082" y="2212512"/>
                  <a:pt x="452212" y="2263312"/>
                  <a:pt x="430622" y="2292522"/>
                </a:cubicBezTo>
                <a:cubicBezTo>
                  <a:pt x="409032" y="2321732"/>
                  <a:pt x="333467" y="2332527"/>
                  <a:pt x="293462" y="2345862"/>
                </a:cubicBezTo>
                <a:cubicBezTo>
                  <a:pt x="253457" y="2359197"/>
                  <a:pt x="204562" y="2349672"/>
                  <a:pt x="190592" y="2372532"/>
                </a:cubicBezTo>
                <a:cubicBezTo>
                  <a:pt x="176622" y="2395392"/>
                  <a:pt x="200117" y="2454447"/>
                  <a:pt x="209642" y="2483022"/>
                </a:cubicBezTo>
                <a:cubicBezTo>
                  <a:pt x="219167" y="2511597"/>
                  <a:pt x="242027" y="2517947"/>
                  <a:pt x="247742" y="2543982"/>
                </a:cubicBezTo>
                <a:cubicBezTo>
                  <a:pt x="253457" y="2570017"/>
                  <a:pt x="255362" y="2610657"/>
                  <a:pt x="243932" y="2639232"/>
                </a:cubicBezTo>
                <a:cubicBezTo>
                  <a:pt x="232502" y="2667807"/>
                  <a:pt x="219802" y="2681777"/>
                  <a:pt x="179162" y="2715432"/>
                </a:cubicBezTo>
                <a:cubicBezTo>
                  <a:pt x="138522" y="2749087"/>
                  <a:pt x="15332" y="2839257"/>
                  <a:pt x="92" y="2841162"/>
                </a:cubicBezTo>
                <a:cubicBezTo>
                  <a:pt x="-15148" y="2843067"/>
                  <a:pt x="1882867" y="2818937"/>
                  <a:pt x="2282282" y="2841162"/>
                </a:cubicBezTo>
                <a:cubicBezTo>
                  <a:pt x="2266407" y="2832907"/>
                  <a:pt x="2267042" y="74467"/>
                  <a:pt x="2297522" y="75102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>
            <a:off x="4616865" y="7004323"/>
            <a:ext cx="2056952" cy="1880597"/>
          </a:xfrm>
          <a:custGeom>
            <a:avLst/>
            <a:gdLst>
              <a:gd name="connsiteX0" fmla="*/ 119324 w 2324083"/>
              <a:gd name="connsiteY0" fmla="*/ 1850117 h 1979149"/>
              <a:gd name="connsiteX1" fmla="*/ 245054 w 2324083"/>
              <a:gd name="connsiteY1" fmla="*/ 1712957 h 1979149"/>
              <a:gd name="connsiteX2" fmla="*/ 248864 w 2324083"/>
              <a:gd name="connsiteY2" fmla="*/ 1613897 h 1979149"/>
              <a:gd name="connsiteX3" fmla="*/ 248864 w 2324083"/>
              <a:gd name="connsiteY3" fmla="*/ 1457687 h 1979149"/>
              <a:gd name="connsiteX4" fmla="*/ 405074 w 2324083"/>
              <a:gd name="connsiteY4" fmla="*/ 1419587 h 1979149"/>
              <a:gd name="connsiteX5" fmla="*/ 420314 w 2324083"/>
              <a:gd name="connsiteY5" fmla="*/ 1270997 h 1979149"/>
              <a:gd name="connsiteX6" fmla="*/ 485084 w 2324083"/>
              <a:gd name="connsiteY6" fmla="*/ 1202417 h 1979149"/>
              <a:gd name="connsiteX7" fmla="*/ 595574 w 2324083"/>
              <a:gd name="connsiteY7" fmla="*/ 1198607 h 1979149"/>
              <a:gd name="connsiteX8" fmla="*/ 778454 w 2324083"/>
              <a:gd name="connsiteY8" fmla="*/ 1328147 h 1979149"/>
              <a:gd name="connsiteX9" fmla="*/ 904184 w 2324083"/>
              <a:gd name="connsiteY9" fmla="*/ 1297667 h 1979149"/>
              <a:gd name="connsiteX10" fmla="*/ 1014674 w 2324083"/>
              <a:gd name="connsiteY10" fmla="*/ 1206227 h 1979149"/>
              <a:gd name="connsiteX11" fmla="*/ 1224224 w 2324083"/>
              <a:gd name="connsiteY11" fmla="*/ 1328147 h 1979149"/>
              <a:gd name="connsiteX12" fmla="*/ 1250894 w 2324083"/>
              <a:gd name="connsiteY12" fmla="*/ 1244327 h 1979149"/>
              <a:gd name="connsiteX13" fmla="*/ 1174694 w 2324083"/>
              <a:gd name="connsiteY13" fmla="*/ 1118597 h 1979149"/>
              <a:gd name="connsiteX14" fmla="*/ 1144214 w 2324083"/>
              <a:gd name="connsiteY14" fmla="*/ 1015727 h 1979149"/>
              <a:gd name="connsiteX15" fmla="*/ 1216604 w 2324083"/>
              <a:gd name="connsiteY15" fmla="*/ 916667 h 1979149"/>
              <a:gd name="connsiteX16" fmla="*/ 1380434 w 2324083"/>
              <a:gd name="connsiteY16" fmla="*/ 962387 h 1979149"/>
              <a:gd name="connsiteX17" fmla="*/ 1414724 w 2324083"/>
              <a:gd name="connsiteY17" fmla="*/ 882377 h 1979149"/>
              <a:gd name="connsiteX18" fmla="*/ 1346144 w 2324083"/>
              <a:gd name="connsiteY18" fmla="*/ 768077 h 1979149"/>
              <a:gd name="connsiteX19" fmla="*/ 1399484 w 2324083"/>
              <a:gd name="connsiteY19" fmla="*/ 672827 h 1979149"/>
              <a:gd name="connsiteX20" fmla="*/ 1593794 w 2324083"/>
              <a:gd name="connsiteY20" fmla="*/ 520427 h 1979149"/>
              <a:gd name="connsiteX21" fmla="*/ 1609034 w 2324083"/>
              <a:gd name="connsiteY21" fmla="*/ 428987 h 1979149"/>
              <a:gd name="connsiteX22" fmla="*/ 1601414 w 2324083"/>
              <a:gd name="connsiteY22" fmla="*/ 314687 h 1979149"/>
              <a:gd name="connsiteX23" fmla="*/ 1601414 w 2324083"/>
              <a:gd name="connsiteY23" fmla="*/ 249917 h 1979149"/>
              <a:gd name="connsiteX24" fmla="*/ 1673804 w 2324083"/>
              <a:gd name="connsiteY24" fmla="*/ 208007 h 1979149"/>
              <a:gd name="connsiteX25" fmla="*/ 1658564 w 2324083"/>
              <a:gd name="connsiteY25" fmla="*/ 93707 h 1979149"/>
              <a:gd name="connsiteX26" fmla="*/ 1761434 w 2324083"/>
              <a:gd name="connsiteY26" fmla="*/ 2267 h 1979149"/>
              <a:gd name="connsiteX27" fmla="*/ 1871924 w 2324083"/>
              <a:gd name="connsiteY27" fmla="*/ 36557 h 1979149"/>
              <a:gd name="connsiteX28" fmla="*/ 1860494 w 2324083"/>
              <a:gd name="connsiteY28" fmla="*/ 131807 h 1979149"/>
              <a:gd name="connsiteX29" fmla="*/ 1761434 w 2324083"/>
              <a:gd name="connsiteY29" fmla="*/ 169907 h 1979149"/>
              <a:gd name="connsiteX30" fmla="*/ 1727144 w 2324083"/>
              <a:gd name="connsiteY30" fmla="*/ 204197 h 1979149"/>
              <a:gd name="connsiteX31" fmla="*/ 1818584 w 2324083"/>
              <a:gd name="connsiteY31" fmla="*/ 268967 h 1979149"/>
              <a:gd name="connsiteX32" fmla="*/ 1921454 w 2324083"/>
              <a:gd name="connsiteY32" fmla="*/ 413747 h 1979149"/>
              <a:gd name="connsiteX33" fmla="*/ 2031944 w 2324083"/>
              <a:gd name="connsiteY33" fmla="*/ 482327 h 1979149"/>
              <a:gd name="connsiteX34" fmla="*/ 2161484 w 2324083"/>
              <a:gd name="connsiteY34" fmla="*/ 520427 h 1979149"/>
              <a:gd name="connsiteX35" fmla="*/ 2169104 w 2324083"/>
              <a:gd name="connsiteY35" fmla="*/ 1880597 h 1979149"/>
              <a:gd name="connsiteX36" fmla="*/ 119324 w 2324083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170487"/>
              <a:gd name="connsiteY0" fmla="*/ 1850117 h 1883299"/>
              <a:gd name="connsiteX1" fmla="*/ 245054 w 2170487"/>
              <a:gd name="connsiteY1" fmla="*/ 1712957 h 1883299"/>
              <a:gd name="connsiteX2" fmla="*/ 248864 w 2170487"/>
              <a:gd name="connsiteY2" fmla="*/ 1613897 h 1883299"/>
              <a:gd name="connsiteX3" fmla="*/ 248864 w 2170487"/>
              <a:gd name="connsiteY3" fmla="*/ 1457687 h 1883299"/>
              <a:gd name="connsiteX4" fmla="*/ 405074 w 2170487"/>
              <a:gd name="connsiteY4" fmla="*/ 1419587 h 1883299"/>
              <a:gd name="connsiteX5" fmla="*/ 420314 w 2170487"/>
              <a:gd name="connsiteY5" fmla="*/ 1270997 h 1883299"/>
              <a:gd name="connsiteX6" fmla="*/ 485084 w 2170487"/>
              <a:gd name="connsiteY6" fmla="*/ 1202417 h 1883299"/>
              <a:gd name="connsiteX7" fmla="*/ 595574 w 2170487"/>
              <a:gd name="connsiteY7" fmla="*/ 1198607 h 1883299"/>
              <a:gd name="connsiteX8" fmla="*/ 778454 w 2170487"/>
              <a:gd name="connsiteY8" fmla="*/ 1328147 h 1883299"/>
              <a:gd name="connsiteX9" fmla="*/ 904184 w 2170487"/>
              <a:gd name="connsiteY9" fmla="*/ 1297667 h 1883299"/>
              <a:gd name="connsiteX10" fmla="*/ 1014674 w 2170487"/>
              <a:gd name="connsiteY10" fmla="*/ 1206227 h 1883299"/>
              <a:gd name="connsiteX11" fmla="*/ 1224224 w 2170487"/>
              <a:gd name="connsiteY11" fmla="*/ 1328147 h 1883299"/>
              <a:gd name="connsiteX12" fmla="*/ 1250894 w 2170487"/>
              <a:gd name="connsiteY12" fmla="*/ 1244327 h 1883299"/>
              <a:gd name="connsiteX13" fmla="*/ 1174694 w 2170487"/>
              <a:gd name="connsiteY13" fmla="*/ 1118597 h 1883299"/>
              <a:gd name="connsiteX14" fmla="*/ 1144214 w 2170487"/>
              <a:gd name="connsiteY14" fmla="*/ 1015727 h 1883299"/>
              <a:gd name="connsiteX15" fmla="*/ 1216604 w 2170487"/>
              <a:gd name="connsiteY15" fmla="*/ 916667 h 1883299"/>
              <a:gd name="connsiteX16" fmla="*/ 1380434 w 2170487"/>
              <a:gd name="connsiteY16" fmla="*/ 962387 h 1883299"/>
              <a:gd name="connsiteX17" fmla="*/ 1414724 w 2170487"/>
              <a:gd name="connsiteY17" fmla="*/ 882377 h 1883299"/>
              <a:gd name="connsiteX18" fmla="*/ 1346144 w 2170487"/>
              <a:gd name="connsiteY18" fmla="*/ 768077 h 1883299"/>
              <a:gd name="connsiteX19" fmla="*/ 1399484 w 2170487"/>
              <a:gd name="connsiteY19" fmla="*/ 672827 h 1883299"/>
              <a:gd name="connsiteX20" fmla="*/ 1593794 w 2170487"/>
              <a:gd name="connsiteY20" fmla="*/ 520427 h 1883299"/>
              <a:gd name="connsiteX21" fmla="*/ 1609034 w 2170487"/>
              <a:gd name="connsiteY21" fmla="*/ 428987 h 1883299"/>
              <a:gd name="connsiteX22" fmla="*/ 1601414 w 2170487"/>
              <a:gd name="connsiteY22" fmla="*/ 314687 h 1883299"/>
              <a:gd name="connsiteX23" fmla="*/ 1601414 w 2170487"/>
              <a:gd name="connsiteY23" fmla="*/ 249917 h 1883299"/>
              <a:gd name="connsiteX24" fmla="*/ 1673804 w 2170487"/>
              <a:gd name="connsiteY24" fmla="*/ 208007 h 1883299"/>
              <a:gd name="connsiteX25" fmla="*/ 1658564 w 2170487"/>
              <a:gd name="connsiteY25" fmla="*/ 93707 h 1883299"/>
              <a:gd name="connsiteX26" fmla="*/ 1761434 w 2170487"/>
              <a:gd name="connsiteY26" fmla="*/ 2267 h 1883299"/>
              <a:gd name="connsiteX27" fmla="*/ 1871924 w 2170487"/>
              <a:gd name="connsiteY27" fmla="*/ 36557 h 1883299"/>
              <a:gd name="connsiteX28" fmla="*/ 1860494 w 2170487"/>
              <a:gd name="connsiteY28" fmla="*/ 131807 h 1883299"/>
              <a:gd name="connsiteX29" fmla="*/ 1761434 w 2170487"/>
              <a:gd name="connsiteY29" fmla="*/ 169907 h 1883299"/>
              <a:gd name="connsiteX30" fmla="*/ 1727144 w 2170487"/>
              <a:gd name="connsiteY30" fmla="*/ 204197 h 1883299"/>
              <a:gd name="connsiteX31" fmla="*/ 1818584 w 2170487"/>
              <a:gd name="connsiteY31" fmla="*/ 268967 h 1883299"/>
              <a:gd name="connsiteX32" fmla="*/ 1921454 w 2170487"/>
              <a:gd name="connsiteY32" fmla="*/ 413747 h 1883299"/>
              <a:gd name="connsiteX33" fmla="*/ 2031944 w 2170487"/>
              <a:gd name="connsiteY33" fmla="*/ 482327 h 1883299"/>
              <a:gd name="connsiteX34" fmla="*/ 2161484 w 2170487"/>
              <a:gd name="connsiteY34" fmla="*/ 520427 h 1883299"/>
              <a:gd name="connsiteX35" fmla="*/ 2169104 w 2170487"/>
              <a:gd name="connsiteY35" fmla="*/ 1880597 h 1883299"/>
              <a:gd name="connsiteX36" fmla="*/ 119324 w 2170487"/>
              <a:gd name="connsiteY36" fmla="*/ 1850117 h 1883299"/>
              <a:gd name="connsiteX0" fmla="*/ 118736 w 2321104"/>
              <a:gd name="connsiteY0" fmla="*/ 1865357 h 1982500"/>
              <a:gd name="connsiteX1" fmla="*/ 248276 w 2321104"/>
              <a:gd name="connsiteY1" fmla="*/ 1712957 h 1982500"/>
              <a:gd name="connsiteX2" fmla="*/ 252086 w 2321104"/>
              <a:gd name="connsiteY2" fmla="*/ 1613897 h 1982500"/>
              <a:gd name="connsiteX3" fmla="*/ 252086 w 2321104"/>
              <a:gd name="connsiteY3" fmla="*/ 1457687 h 1982500"/>
              <a:gd name="connsiteX4" fmla="*/ 408296 w 2321104"/>
              <a:gd name="connsiteY4" fmla="*/ 1419587 h 1982500"/>
              <a:gd name="connsiteX5" fmla="*/ 423536 w 2321104"/>
              <a:gd name="connsiteY5" fmla="*/ 1270997 h 1982500"/>
              <a:gd name="connsiteX6" fmla="*/ 488306 w 2321104"/>
              <a:gd name="connsiteY6" fmla="*/ 1202417 h 1982500"/>
              <a:gd name="connsiteX7" fmla="*/ 598796 w 2321104"/>
              <a:gd name="connsiteY7" fmla="*/ 1198607 h 1982500"/>
              <a:gd name="connsiteX8" fmla="*/ 781676 w 2321104"/>
              <a:gd name="connsiteY8" fmla="*/ 1328147 h 1982500"/>
              <a:gd name="connsiteX9" fmla="*/ 907406 w 2321104"/>
              <a:gd name="connsiteY9" fmla="*/ 1297667 h 1982500"/>
              <a:gd name="connsiteX10" fmla="*/ 1017896 w 2321104"/>
              <a:gd name="connsiteY10" fmla="*/ 1206227 h 1982500"/>
              <a:gd name="connsiteX11" fmla="*/ 1227446 w 2321104"/>
              <a:gd name="connsiteY11" fmla="*/ 1328147 h 1982500"/>
              <a:gd name="connsiteX12" fmla="*/ 1254116 w 2321104"/>
              <a:gd name="connsiteY12" fmla="*/ 1244327 h 1982500"/>
              <a:gd name="connsiteX13" fmla="*/ 1177916 w 2321104"/>
              <a:gd name="connsiteY13" fmla="*/ 1118597 h 1982500"/>
              <a:gd name="connsiteX14" fmla="*/ 1147436 w 2321104"/>
              <a:gd name="connsiteY14" fmla="*/ 1015727 h 1982500"/>
              <a:gd name="connsiteX15" fmla="*/ 1219826 w 2321104"/>
              <a:gd name="connsiteY15" fmla="*/ 916667 h 1982500"/>
              <a:gd name="connsiteX16" fmla="*/ 1383656 w 2321104"/>
              <a:gd name="connsiteY16" fmla="*/ 962387 h 1982500"/>
              <a:gd name="connsiteX17" fmla="*/ 1417946 w 2321104"/>
              <a:gd name="connsiteY17" fmla="*/ 882377 h 1982500"/>
              <a:gd name="connsiteX18" fmla="*/ 1349366 w 2321104"/>
              <a:gd name="connsiteY18" fmla="*/ 768077 h 1982500"/>
              <a:gd name="connsiteX19" fmla="*/ 1402706 w 2321104"/>
              <a:gd name="connsiteY19" fmla="*/ 672827 h 1982500"/>
              <a:gd name="connsiteX20" fmla="*/ 1597016 w 2321104"/>
              <a:gd name="connsiteY20" fmla="*/ 520427 h 1982500"/>
              <a:gd name="connsiteX21" fmla="*/ 1612256 w 2321104"/>
              <a:gd name="connsiteY21" fmla="*/ 428987 h 1982500"/>
              <a:gd name="connsiteX22" fmla="*/ 1604636 w 2321104"/>
              <a:gd name="connsiteY22" fmla="*/ 314687 h 1982500"/>
              <a:gd name="connsiteX23" fmla="*/ 1604636 w 2321104"/>
              <a:gd name="connsiteY23" fmla="*/ 249917 h 1982500"/>
              <a:gd name="connsiteX24" fmla="*/ 1677026 w 2321104"/>
              <a:gd name="connsiteY24" fmla="*/ 208007 h 1982500"/>
              <a:gd name="connsiteX25" fmla="*/ 1661786 w 2321104"/>
              <a:gd name="connsiteY25" fmla="*/ 93707 h 1982500"/>
              <a:gd name="connsiteX26" fmla="*/ 1764656 w 2321104"/>
              <a:gd name="connsiteY26" fmla="*/ 2267 h 1982500"/>
              <a:gd name="connsiteX27" fmla="*/ 1875146 w 2321104"/>
              <a:gd name="connsiteY27" fmla="*/ 36557 h 1982500"/>
              <a:gd name="connsiteX28" fmla="*/ 1863716 w 2321104"/>
              <a:gd name="connsiteY28" fmla="*/ 131807 h 1982500"/>
              <a:gd name="connsiteX29" fmla="*/ 1764656 w 2321104"/>
              <a:gd name="connsiteY29" fmla="*/ 169907 h 1982500"/>
              <a:gd name="connsiteX30" fmla="*/ 1730366 w 2321104"/>
              <a:gd name="connsiteY30" fmla="*/ 204197 h 1982500"/>
              <a:gd name="connsiteX31" fmla="*/ 1821806 w 2321104"/>
              <a:gd name="connsiteY31" fmla="*/ 268967 h 1982500"/>
              <a:gd name="connsiteX32" fmla="*/ 1924676 w 2321104"/>
              <a:gd name="connsiteY32" fmla="*/ 413747 h 1982500"/>
              <a:gd name="connsiteX33" fmla="*/ 2035166 w 2321104"/>
              <a:gd name="connsiteY33" fmla="*/ 482327 h 1982500"/>
              <a:gd name="connsiteX34" fmla="*/ 2164706 w 2321104"/>
              <a:gd name="connsiteY34" fmla="*/ 520427 h 1982500"/>
              <a:gd name="connsiteX35" fmla="*/ 2172326 w 2321104"/>
              <a:gd name="connsiteY35" fmla="*/ 1880597 h 1982500"/>
              <a:gd name="connsiteX36" fmla="*/ 118736 w 2321104"/>
              <a:gd name="connsiteY36" fmla="*/ 1865357 h 1982500"/>
              <a:gd name="connsiteX0" fmla="*/ 855 w 2203223"/>
              <a:gd name="connsiteY0" fmla="*/ 1865357 h 1975112"/>
              <a:gd name="connsiteX1" fmla="*/ 130395 w 2203223"/>
              <a:gd name="connsiteY1" fmla="*/ 1712957 h 1975112"/>
              <a:gd name="connsiteX2" fmla="*/ 134205 w 2203223"/>
              <a:gd name="connsiteY2" fmla="*/ 1613897 h 1975112"/>
              <a:gd name="connsiteX3" fmla="*/ 134205 w 2203223"/>
              <a:gd name="connsiteY3" fmla="*/ 1457687 h 1975112"/>
              <a:gd name="connsiteX4" fmla="*/ 290415 w 2203223"/>
              <a:gd name="connsiteY4" fmla="*/ 1419587 h 1975112"/>
              <a:gd name="connsiteX5" fmla="*/ 305655 w 2203223"/>
              <a:gd name="connsiteY5" fmla="*/ 1270997 h 1975112"/>
              <a:gd name="connsiteX6" fmla="*/ 370425 w 2203223"/>
              <a:gd name="connsiteY6" fmla="*/ 1202417 h 1975112"/>
              <a:gd name="connsiteX7" fmla="*/ 480915 w 2203223"/>
              <a:gd name="connsiteY7" fmla="*/ 1198607 h 1975112"/>
              <a:gd name="connsiteX8" fmla="*/ 663795 w 2203223"/>
              <a:gd name="connsiteY8" fmla="*/ 1328147 h 1975112"/>
              <a:gd name="connsiteX9" fmla="*/ 789525 w 2203223"/>
              <a:gd name="connsiteY9" fmla="*/ 1297667 h 1975112"/>
              <a:gd name="connsiteX10" fmla="*/ 900015 w 2203223"/>
              <a:gd name="connsiteY10" fmla="*/ 1206227 h 1975112"/>
              <a:gd name="connsiteX11" fmla="*/ 1109565 w 2203223"/>
              <a:gd name="connsiteY11" fmla="*/ 1328147 h 1975112"/>
              <a:gd name="connsiteX12" fmla="*/ 1136235 w 2203223"/>
              <a:gd name="connsiteY12" fmla="*/ 1244327 h 1975112"/>
              <a:gd name="connsiteX13" fmla="*/ 1060035 w 2203223"/>
              <a:gd name="connsiteY13" fmla="*/ 1118597 h 1975112"/>
              <a:gd name="connsiteX14" fmla="*/ 1029555 w 2203223"/>
              <a:gd name="connsiteY14" fmla="*/ 1015727 h 1975112"/>
              <a:gd name="connsiteX15" fmla="*/ 1101945 w 2203223"/>
              <a:gd name="connsiteY15" fmla="*/ 916667 h 1975112"/>
              <a:gd name="connsiteX16" fmla="*/ 1265775 w 2203223"/>
              <a:gd name="connsiteY16" fmla="*/ 962387 h 1975112"/>
              <a:gd name="connsiteX17" fmla="*/ 1300065 w 2203223"/>
              <a:gd name="connsiteY17" fmla="*/ 882377 h 1975112"/>
              <a:gd name="connsiteX18" fmla="*/ 1231485 w 2203223"/>
              <a:gd name="connsiteY18" fmla="*/ 768077 h 1975112"/>
              <a:gd name="connsiteX19" fmla="*/ 1284825 w 2203223"/>
              <a:gd name="connsiteY19" fmla="*/ 672827 h 1975112"/>
              <a:gd name="connsiteX20" fmla="*/ 1479135 w 2203223"/>
              <a:gd name="connsiteY20" fmla="*/ 520427 h 1975112"/>
              <a:gd name="connsiteX21" fmla="*/ 1494375 w 2203223"/>
              <a:gd name="connsiteY21" fmla="*/ 428987 h 1975112"/>
              <a:gd name="connsiteX22" fmla="*/ 1486755 w 2203223"/>
              <a:gd name="connsiteY22" fmla="*/ 314687 h 1975112"/>
              <a:gd name="connsiteX23" fmla="*/ 1486755 w 2203223"/>
              <a:gd name="connsiteY23" fmla="*/ 249917 h 1975112"/>
              <a:gd name="connsiteX24" fmla="*/ 1559145 w 2203223"/>
              <a:gd name="connsiteY24" fmla="*/ 208007 h 1975112"/>
              <a:gd name="connsiteX25" fmla="*/ 1543905 w 2203223"/>
              <a:gd name="connsiteY25" fmla="*/ 93707 h 1975112"/>
              <a:gd name="connsiteX26" fmla="*/ 1646775 w 2203223"/>
              <a:gd name="connsiteY26" fmla="*/ 2267 h 1975112"/>
              <a:gd name="connsiteX27" fmla="*/ 1757265 w 2203223"/>
              <a:gd name="connsiteY27" fmla="*/ 36557 h 1975112"/>
              <a:gd name="connsiteX28" fmla="*/ 1745835 w 2203223"/>
              <a:gd name="connsiteY28" fmla="*/ 131807 h 1975112"/>
              <a:gd name="connsiteX29" fmla="*/ 1646775 w 2203223"/>
              <a:gd name="connsiteY29" fmla="*/ 169907 h 1975112"/>
              <a:gd name="connsiteX30" fmla="*/ 1612485 w 2203223"/>
              <a:gd name="connsiteY30" fmla="*/ 204197 h 1975112"/>
              <a:gd name="connsiteX31" fmla="*/ 1703925 w 2203223"/>
              <a:gd name="connsiteY31" fmla="*/ 268967 h 1975112"/>
              <a:gd name="connsiteX32" fmla="*/ 1806795 w 2203223"/>
              <a:gd name="connsiteY32" fmla="*/ 413747 h 1975112"/>
              <a:gd name="connsiteX33" fmla="*/ 1917285 w 2203223"/>
              <a:gd name="connsiteY33" fmla="*/ 482327 h 1975112"/>
              <a:gd name="connsiteX34" fmla="*/ 2046825 w 2203223"/>
              <a:gd name="connsiteY34" fmla="*/ 520427 h 1975112"/>
              <a:gd name="connsiteX35" fmla="*/ 2054445 w 2203223"/>
              <a:gd name="connsiteY35" fmla="*/ 1880597 h 1975112"/>
              <a:gd name="connsiteX36" fmla="*/ 855 w 2203223"/>
              <a:gd name="connsiteY36" fmla="*/ 1865357 h 1975112"/>
              <a:gd name="connsiteX0" fmla="*/ 855 w 2056952"/>
              <a:gd name="connsiteY0" fmla="*/ 1865357 h 1880597"/>
              <a:gd name="connsiteX1" fmla="*/ 130395 w 2056952"/>
              <a:gd name="connsiteY1" fmla="*/ 1712957 h 1880597"/>
              <a:gd name="connsiteX2" fmla="*/ 134205 w 2056952"/>
              <a:gd name="connsiteY2" fmla="*/ 1613897 h 1880597"/>
              <a:gd name="connsiteX3" fmla="*/ 134205 w 2056952"/>
              <a:gd name="connsiteY3" fmla="*/ 1457687 h 1880597"/>
              <a:gd name="connsiteX4" fmla="*/ 290415 w 2056952"/>
              <a:gd name="connsiteY4" fmla="*/ 1419587 h 1880597"/>
              <a:gd name="connsiteX5" fmla="*/ 305655 w 2056952"/>
              <a:gd name="connsiteY5" fmla="*/ 1270997 h 1880597"/>
              <a:gd name="connsiteX6" fmla="*/ 370425 w 2056952"/>
              <a:gd name="connsiteY6" fmla="*/ 1202417 h 1880597"/>
              <a:gd name="connsiteX7" fmla="*/ 480915 w 2056952"/>
              <a:gd name="connsiteY7" fmla="*/ 1198607 h 1880597"/>
              <a:gd name="connsiteX8" fmla="*/ 663795 w 2056952"/>
              <a:gd name="connsiteY8" fmla="*/ 1328147 h 1880597"/>
              <a:gd name="connsiteX9" fmla="*/ 789525 w 2056952"/>
              <a:gd name="connsiteY9" fmla="*/ 1297667 h 1880597"/>
              <a:gd name="connsiteX10" fmla="*/ 900015 w 2056952"/>
              <a:gd name="connsiteY10" fmla="*/ 1206227 h 1880597"/>
              <a:gd name="connsiteX11" fmla="*/ 1109565 w 2056952"/>
              <a:gd name="connsiteY11" fmla="*/ 1328147 h 1880597"/>
              <a:gd name="connsiteX12" fmla="*/ 1136235 w 2056952"/>
              <a:gd name="connsiteY12" fmla="*/ 1244327 h 1880597"/>
              <a:gd name="connsiteX13" fmla="*/ 1060035 w 2056952"/>
              <a:gd name="connsiteY13" fmla="*/ 1118597 h 1880597"/>
              <a:gd name="connsiteX14" fmla="*/ 1029555 w 2056952"/>
              <a:gd name="connsiteY14" fmla="*/ 1015727 h 1880597"/>
              <a:gd name="connsiteX15" fmla="*/ 1101945 w 2056952"/>
              <a:gd name="connsiteY15" fmla="*/ 916667 h 1880597"/>
              <a:gd name="connsiteX16" fmla="*/ 1265775 w 2056952"/>
              <a:gd name="connsiteY16" fmla="*/ 962387 h 1880597"/>
              <a:gd name="connsiteX17" fmla="*/ 1300065 w 2056952"/>
              <a:gd name="connsiteY17" fmla="*/ 882377 h 1880597"/>
              <a:gd name="connsiteX18" fmla="*/ 1231485 w 2056952"/>
              <a:gd name="connsiteY18" fmla="*/ 768077 h 1880597"/>
              <a:gd name="connsiteX19" fmla="*/ 1284825 w 2056952"/>
              <a:gd name="connsiteY19" fmla="*/ 672827 h 1880597"/>
              <a:gd name="connsiteX20" fmla="*/ 1479135 w 2056952"/>
              <a:gd name="connsiteY20" fmla="*/ 520427 h 1880597"/>
              <a:gd name="connsiteX21" fmla="*/ 1494375 w 2056952"/>
              <a:gd name="connsiteY21" fmla="*/ 428987 h 1880597"/>
              <a:gd name="connsiteX22" fmla="*/ 1486755 w 2056952"/>
              <a:gd name="connsiteY22" fmla="*/ 314687 h 1880597"/>
              <a:gd name="connsiteX23" fmla="*/ 1486755 w 2056952"/>
              <a:gd name="connsiteY23" fmla="*/ 249917 h 1880597"/>
              <a:gd name="connsiteX24" fmla="*/ 1559145 w 2056952"/>
              <a:gd name="connsiteY24" fmla="*/ 208007 h 1880597"/>
              <a:gd name="connsiteX25" fmla="*/ 1543905 w 2056952"/>
              <a:gd name="connsiteY25" fmla="*/ 93707 h 1880597"/>
              <a:gd name="connsiteX26" fmla="*/ 1646775 w 2056952"/>
              <a:gd name="connsiteY26" fmla="*/ 2267 h 1880597"/>
              <a:gd name="connsiteX27" fmla="*/ 1757265 w 2056952"/>
              <a:gd name="connsiteY27" fmla="*/ 36557 h 1880597"/>
              <a:gd name="connsiteX28" fmla="*/ 1745835 w 2056952"/>
              <a:gd name="connsiteY28" fmla="*/ 131807 h 1880597"/>
              <a:gd name="connsiteX29" fmla="*/ 1646775 w 2056952"/>
              <a:gd name="connsiteY29" fmla="*/ 169907 h 1880597"/>
              <a:gd name="connsiteX30" fmla="*/ 1612485 w 2056952"/>
              <a:gd name="connsiteY30" fmla="*/ 204197 h 1880597"/>
              <a:gd name="connsiteX31" fmla="*/ 1703925 w 2056952"/>
              <a:gd name="connsiteY31" fmla="*/ 268967 h 1880597"/>
              <a:gd name="connsiteX32" fmla="*/ 1806795 w 2056952"/>
              <a:gd name="connsiteY32" fmla="*/ 413747 h 1880597"/>
              <a:gd name="connsiteX33" fmla="*/ 1917285 w 2056952"/>
              <a:gd name="connsiteY33" fmla="*/ 482327 h 1880597"/>
              <a:gd name="connsiteX34" fmla="*/ 2046825 w 2056952"/>
              <a:gd name="connsiteY34" fmla="*/ 520427 h 1880597"/>
              <a:gd name="connsiteX35" fmla="*/ 2054445 w 2056952"/>
              <a:gd name="connsiteY35" fmla="*/ 1880597 h 1880597"/>
              <a:gd name="connsiteX36" fmla="*/ 855 w 2056952"/>
              <a:gd name="connsiteY36" fmla="*/ 1865357 h 188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952" h="1880597">
                <a:moveTo>
                  <a:pt x="855" y="1865357"/>
                </a:moveTo>
                <a:cubicBezTo>
                  <a:pt x="-11210" y="1871707"/>
                  <a:pt x="108170" y="1754867"/>
                  <a:pt x="130395" y="1712957"/>
                </a:cubicBezTo>
                <a:cubicBezTo>
                  <a:pt x="152620" y="1671047"/>
                  <a:pt x="133570" y="1656442"/>
                  <a:pt x="134205" y="1613897"/>
                </a:cubicBezTo>
                <a:cubicBezTo>
                  <a:pt x="134840" y="1571352"/>
                  <a:pt x="108170" y="1490072"/>
                  <a:pt x="134205" y="1457687"/>
                </a:cubicBezTo>
                <a:cubicBezTo>
                  <a:pt x="160240" y="1425302"/>
                  <a:pt x="261840" y="1450702"/>
                  <a:pt x="290415" y="1419587"/>
                </a:cubicBezTo>
                <a:cubicBezTo>
                  <a:pt x="318990" y="1388472"/>
                  <a:pt x="292320" y="1307192"/>
                  <a:pt x="305655" y="1270997"/>
                </a:cubicBezTo>
                <a:cubicBezTo>
                  <a:pt x="318990" y="1234802"/>
                  <a:pt x="341215" y="1214482"/>
                  <a:pt x="370425" y="1202417"/>
                </a:cubicBezTo>
                <a:cubicBezTo>
                  <a:pt x="399635" y="1190352"/>
                  <a:pt x="432020" y="1177652"/>
                  <a:pt x="480915" y="1198607"/>
                </a:cubicBezTo>
                <a:cubicBezTo>
                  <a:pt x="529810" y="1219562"/>
                  <a:pt x="612360" y="1311637"/>
                  <a:pt x="663795" y="1328147"/>
                </a:cubicBezTo>
                <a:cubicBezTo>
                  <a:pt x="715230" y="1344657"/>
                  <a:pt x="750155" y="1317987"/>
                  <a:pt x="789525" y="1297667"/>
                </a:cubicBezTo>
                <a:cubicBezTo>
                  <a:pt x="828895" y="1277347"/>
                  <a:pt x="846675" y="1201147"/>
                  <a:pt x="900015" y="1206227"/>
                </a:cubicBezTo>
                <a:cubicBezTo>
                  <a:pt x="953355" y="1211307"/>
                  <a:pt x="1070195" y="1321797"/>
                  <a:pt x="1109565" y="1328147"/>
                </a:cubicBezTo>
                <a:cubicBezTo>
                  <a:pt x="1148935" y="1334497"/>
                  <a:pt x="1144490" y="1279252"/>
                  <a:pt x="1136235" y="1244327"/>
                </a:cubicBezTo>
                <a:cubicBezTo>
                  <a:pt x="1127980" y="1209402"/>
                  <a:pt x="1077815" y="1156697"/>
                  <a:pt x="1060035" y="1118597"/>
                </a:cubicBezTo>
                <a:cubicBezTo>
                  <a:pt x="1042255" y="1080497"/>
                  <a:pt x="1022570" y="1049382"/>
                  <a:pt x="1029555" y="1015727"/>
                </a:cubicBezTo>
                <a:cubicBezTo>
                  <a:pt x="1036540" y="982072"/>
                  <a:pt x="1062575" y="925557"/>
                  <a:pt x="1101945" y="916667"/>
                </a:cubicBezTo>
                <a:cubicBezTo>
                  <a:pt x="1141315" y="907777"/>
                  <a:pt x="1232755" y="968102"/>
                  <a:pt x="1265775" y="962387"/>
                </a:cubicBezTo>
                <a:cubicBezTo>
                  <a:pt x="1298795" y="956672"/>
                  <a:pt x="1305780" y="914762"/>
                  <a:pt x="1300065" y="882377"/>
                </a:cubicBezTo>
                <a:cubicBezTo>
                  <a:pt x="1294350" y="849992"/>
                  <a:pt x="1234025" y="803002"/>
                  <a:pt x="1231485" y="768077"/>
                </a:cubicBezTo>
                <a:cubicBezTo>
                  <a:pt x="1228945" y="733152"/>
                  <a:pt x="1243550" y="714102"/>
                  <a:pt x="1284825" y="672827"/>
                </a:cubicBezTo>
                <a:cubicBezTo>
                  <a:pt x="1326100" y="631552"/>
                  <a:pt x="1444210" y="561067"/>
                  <a:pt x="1479135" y="520427"/>
                </a:cubicBezTo>
                <a:cubicBezTo>
                  <a:pt x="1514060" y="479787"/>
                  <a:pt x="1493105" y="463277"/>
                  <a:pt x="1494375" y="428987"/>
                </a:cubicBezTo>
                <a:cubicBezTo>
                  <a:pt x="1495645" y="394697"/>
                  <a:pt x="1488025" y="344532"/>
                  <a:pt x="1486755" y="314687"/>
                </a:cubicBezTo>
                <a:cubicBezTo>
                  <a:pt x="1485485" y="284842"/>
                  <a:pt x="1474690" y="267697"/>
                  <a:pt x="1486755" y="249917"/>
                </a:cubicBezTo>
                <a:cubicBezTo>
                  <a:pt x="1498820" y="232137"/>
                  <a:pt x="1549620" y="234042"/>
                  <a:pt x="1559145" y="208007"/>
                </a:cubicBezTo>
                <a:cubicBezTo>
                  <a:pt x="1568670" y="181972"/>
                  <a:pt x="1529300" y="127997"/>
                  <a:pt x="1543905" y="93707"/>
                </a:cubicBezTo>
                <a:cubicBezTo>
                  <a:pt x="1558510" y="59417"/>
                  <a:pt x="1611215" y="11792"/>
                  <a:pt x="1646775" y="2267"/>
                </a:cubicBezTo>
                <a:cubicBezTo>
                  <a:pt x="1682335" y="-7258"/>
                  <a:pt x="1740755" y="14967"/>
                  <a:pt x="1757265" y="36557"/>
                </a:cubicBezTo>
                <a:cubicBezTo>
                  <a:pt x="1773775" y="58147"/>
                  <a:pt x="1764250" y="109582"/>
                  <a:pt x="1745835" y="131807"/>
                </a:cubicBezTo>
                <a:cubicBezTo>
                  <a:pt x="1727420" y="154032"/>
                  <a:pt x="1669000" y="157842"/>
                  <a:pt x="1646775" y="169907"/>
                </a:cubicBezTo>
                <a:cubicBezTo>
                  <a:pt x="1624550" y="181972"/>
                  <a:pt x="1602960" y="187687"/>
                  <a:pt x="1612485" y="204197"/>
                </a:cubicBezTo>
                <a:cubicBezTo>
                  <a:pt x="1622010" y="220707"/>
                  <a:pt x="1671540" y="234042"/>
                  <a:pt x="1703925" y="268967"/>
                </a:cubicBezTo>
                <a:cubicBezTo>
                  <a:pt x="1736310" y="303892"/>
                  <a:pt x="1771235" y="378187"/>
                  <a:pt x="1806795" y="413747"/>
                </a:cubicBezTo>
                <a:cubicBezTo>
                  <a:pt x="1842355" y="449307"/>
                  <a:pt x="1877280" y="464547"/>
                  <a:pt x="1917285" y="482327"/>
                </a:cubicBezTo>
                <a:cubicBezTo>
                  <a:pt x="1957290" y="500107"/>
                  <a:pt x="2043015" y="527412"/>
                  <a:pt x="2046825" y="520427"/>
                </a:cubicBezTo>
                <a:cubicBezTo>
                  <a:pt x="2043015" y="532492"/>
                  <a:pt x="2063970" y="1881232"/>
                  <a:pt x="2054445" y="1880597"/>
                </a:cubicBezTo>
                <a:cubicBezTo>
                  <a:pt x="2044920" y="1879962"/>
                  <a:pt x="12920" y="1859007"/>
                  <a:pt x="855" y="186535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88"/>
          <p:cNvSpPr/>
          <p:nvPr/>
        </p:nvSpPr>
        <p:spPr>
          <a:xfrm>
            <a:off x="4662951" y="7363251"/>
            <a:ext cx="2020635" cy="1521307"/>
          </a:xfrm>
          <a:custGeom>
            <a:avLst/>
            <a:gdLst>
              <a:gd name="connsiteX0" fmla="*/ 2000738 w 2197550"/>
              <a:gd name="connsiteY0" fmla="*/ 451059 h 1616409"/>
              <a:gd name="connsiteX1" fmla="*/ 1920728 w 2197550"/>
              <a:gd name="connsiteY1" fmla="*/ 374859 h 1616409"/>
              <a:gd name="connsiteX2" fmla="*/ 1886438 w 2197550"/>
              <a:gd name="connsiteY2" fmla="*/ 287229 h 1616409"/>
              <a:gd name="connsiteX3" fmla="*/ 1775948 w 2197550"/>
              <a:gd name="connsiteY3" fmla="*/ 214839 h 1616409"/>
              <a:gd name="connsiteX4" fmla="*/ 1684508 w 2197550"/>
              <a:gd name="connsiteY4" fmla="*/ 96729 h 1616409"/>
              <a:gd name="connsiteX5" fmla="*/ 1615928 w 2197550"/>
              <a:gd name="connsiteY5" fmla="*/ 9099 h 1616409"/>
              <a:gd name="connsiteX6" fmla="*/ 1547348 w 2197550"/>
              <a:gd name="connsiteY6" fmla="*/ 28149 h 1616409"/>
              <a:gd name="connsiteX7" fmla="*/ 1589258 w 2197550"/>
              <a:gd name="connsiteY7" fmla="*/ 233889 h 1616409"/>
              <a:gd name="connsiteX8" fmla="*/ 1528298 w 2197550"/>
              <a:gd name="connsiteY8" fmla="*/ 390099 h 1616409"/>
              <a:gd name="connsiteX9" fmla="*/ 1478768 w 2197550"/>
              <a:gd name="connsiteY9" fmla="*/ 466299 h 1616409"/>
              <a:gd name="connsiteX10" fmla="*/ 1497818 w 2197550"/>
              <a:gd name="connsiteY10" fmla="*/ 595839 h 1616409"/>
              <a:gd name="connsiteX11" fmla="*/ 1360658 w 2197550"/>
              <a:gd name="connsiteY11" fmla="*/ 664419 h 1616409"/>
              <a:gd name="connsiteX12" fmla="*/ 1276838 w 2197550"/>
              <a:gd name="connsiteY12" fmla="*/ 732999 h 1616409"/>
              <a:gd name="connsiteX13" fmla="*/ 1135868 w 2197550"/>
              <a:gd name="connsiteY13" fmla="*/ 752049 h 1616409"/>
              <a:gd name="connsiteX14" fmla="*/ 1158728 w 2197550"/>
              <a:gd name="connsiteY14" fmla="*/ 870159 h 1616409"/>
              <a:gd name="connsiteX15" fmla="*/ 1280648 w 2197550"/>
              <a:gd name="connsiteY15" fmla="*/ 1075899 h 1616409"/>
              <a:gd name="connsiteX16" fmla="*/ 1234928 w 2197550"/>
              <a:gd name="connsiteY16" fmla="*/ 1220679 h 1616409"/>
              <a:gd name="connsiteX17" fmla="*/ 1128248 w 2197550"/>
              <a:gd name="connsiteY17" fmla="*/ 1235919 h 1616409"/>
              <a:gd name="connsiteX18" fmla="*/ 991088 w 2197550"/>
              <a:gd name="connsiteY18" fmla="*/ 1033989 h 1616409"/>
              <a:gd name="connsiteX19" fmla="*/ 933938 w 2197550"/>
              <a:gd name="connsiteY19" fmla="*/ 1003509 h 1616409"/>
              <a:gd name="connsiteX20" fmla="*/ 701528 w 2197550"/>
              <a:gd name="connsiteY20" fmla="*/ 1075899 h 1616409"/>
              <a:gd name="connsiteX21" fmla="*/ 602468 w 2197550"/>
              <a:gd name="connsiteY21" fmla="*/ 1102569 h 1616409"/>
              <a:gd name="connsiteX22" fmla="*/ 522458 w 2197550"/>
              <a:gd name="connsiteY22" fmla="*/ 1022559 h 1616409"/>
              <a:gd name="connsiteX23" fmla="*/ 434828 w 2197550"/>
              <a:gd name="connsiteY23" fmla="*/ 934929 h 1616409"/>
              <a:gd name="connsiteX24" fmla="*/ 358628 w 2197550"/>
              <a:gd name="connsiteY24" fmla="*/ 919689 h 1616409"/>
              <a:gd name="connsiteX25" fmla="*/ 335768 w 2197550"/>
              <a:gd name="connsiteY25" fmla="*/ 1064469 h 1616409"/>
              <a:gd name="connsiteX26" fmla="*/ 347198 w 2197550"/>
              <a:gd name="connsiteY26" fmla="*/ 1155909 h 1616409"/>
              <a:gd name="connsiteX27" fmla="*/ 190988 w 2197550"/>
              <a:gd name="connsiteY27" fmla="*/ 1209249 h 1616409"/>
              <a:gd name="connsiteX28" fmla="*/ 210038 w 2197550"/>
              <a:gd name="connsiteY28" fmla="*/ 1327359 h 1616409"/>
              <a:gd name="connsiteX29" fmla="*/ 251948 w 2197550"/>
              <a:gd name="connsiteY29" fmla="*/ 1403559 h 1616409"/>
              <a:gd name="connsiteX30" fmla="*/ 103358 w 2197550"/>
              <a:gd name="connsiteY30" fmla="*/ 1514049 h 1616409"/>
              <a:gd name="connsiteX31" fmla="*/ 2015978 w 2197550"/>
              <a:gd name="connsiteY31" fmla="*/ 1510239 h 1616409"/>
              <a:gd name="connsiteX32" fmla="*/ 2008358 w 2197550"/>
              <a:gd name="connsiteY32" fmla="*/ 150069 h 1616409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071530"/>
              <a:gd name="connsiteY0" fmla="*/ 451059 h 1520635"/>
              <a:gd name="connsiteX1" fmla="*/ 1920728 w 2071530"/>
              <a:gd name="connsiteY1" fmla="*/ 374859 h 1520635"/>
              <a:gd name="connsiteX2" fmla="*/ 1886438 w 2071530"/>
              <a:gd name="connsiteY2" fmla="*/ 287229 h 1520635"/>
              <a:gd name="connsiteX3" fmla="*/ 1775948 w 2071530"/>
              <a:gd name="connsiteY3" fmla="*/ 214839 h 1520635"/>
              <a:gd name="connsiteX4" fmla="*/ 1684508 w 2071530"/>
              <a:gd name="connsiteY4" fmla="*/ 96729 h 1520635"/>
              <a:gd name="connsiteX5" fmla="*/ 1615928 w 2071530"/>
              <a:gd name="connsiteY5" fmla="*/ 9099 h 1520635"/>
              <a:gd name="connsiteX6" fmla="*/ 1547348 w 2071530"/>
              <a:gd name="connsiteY6" fmla="*/ 28149 h 1520635"/>
              <a:gd name="connsiteX7" fmla="*/ 1589258 w 2071530"/>
              <a:gd name="connsiteY7" fmla="*/ 233889 h 1520635"/>
              <a:gd name="connsiteX8" fmla="*/ 1528298 w 2071530"/>
              <a:gd name="connsiteY8" fmla="*/ 390099 h 1520635"/>
              <a:gd name="connsiteX9" fmla="*/ 1478768 w 2071530"/>
              <a:gd name="connsiteY9" fmla="*/ 466299 h 1520635"/>
              <a:gd name="connsiteX10" fmla="*/ 1497818 w 2071530"/>
              <a:gd name="connsiteY10" fmla="*/ 595839 h 1520635"/>
              <a:gd name="connsiteX11" fmla="*/ 1360658 w 2071530"/>
              <a:gd name="connsiteY11" fmla="*/ 664419 h 1520635"/>
              <a:gd name="connsiteX12" fmla="*/ 1276838 w 2071530"/>
              <a:gd name="connsiteY12" fmla="*/ 732999 h 1520635"/>
              <a:gd name="connsiteX13" fmla="*/ 1135868 w 2071530"/>
              <a:gd name="connsiteY13" fmla="*/ 752049 h 1520635"/>
              <a:gd name="connsiteX14" fmla="*/ 1158728 w 2071530"/>
              <a:gd name="connsiteY14" fmla="*/ 870159 h 1520635"/>
              <a:gd name="connsiteX15" fmla="*/ 1280648 w 2071530"/>
              <a:gd name="connsiteY15" fmla="*/ 1075899 h 1520635"/>
              <a:gd name="connsiteX16" fmla="*/ 1234928 w 2071530"/>
              <a:gd name="connsiteY16" fmla="*/ 1220679 h 1520635"/>
              <a:gd name="connsiteX17" fmla="*/ 1128248 w 2071530"/>
              <a:gd name="connsiteY17" fmla="*/ 1235919 h 1520635"/>
              <a:gd name="connsiteX18" fmla="*/ 991088 w 2071530"/>
              <a:gd name="connsiteY18" fmla="*/ 1033989 h 1520635"/>
              <a:gd name="connsiteX19" fmla="*/ 933938 w 2071530"/>
              <a:gd name="connsiteY19" fmla="*/ 1003509 h 1520635"/>
              <a:gd name="connsiteX20" fmla="*/ 701528 w 2071530"/>
              <a:gd name="connsiteY20" fmla="*/ 1075899 h 1520635"/>
              <a:gd name="connsiteX21" fmla="*/ 602468 w 2071530"/>
              <a:gd name="connsiteY21" fmla="*/ 1102569 h 1520635"/>
              <a:gd name="connsiteX22" fmla="*/ 522458 w 2071530"/>
              <a:gd name="connsiteY22" fmla="*/ 1022559 h 1520635"/>
              <a:gd name="connsiteX23" fmla="*/ 434828 w 2071530"/>
              <a:gd name="connsiteY23" fmla="*/ 934929 h 1520635"/>
              <a:gd name="connsiteX24" fmla="*/ 358628 w 2071530"/>
              <a:gd name="connsiteY24" fmla="*/ 919689 h 1520635"/>
              <a:gd name="connsiteX25" fmla="*/ 335768 w 2071530"/>
              <a:gd name="connsiteY25" fmla="*/ 1064469 h 1520635"/>
              <a:gd name="connsiteX26" fmla="*/ 347198 w 2071530"/>
              <a:gd name="connsiteY26" fmla="*/ 1155909 h 1520635"/>
              <a:gd name="connsiteX27" fmla="*/ 190988 w 2071530"/>
              <a:gd name="connsiteY27" fmla="*/ 1209249 h 1520635"/>
              <a:gd name="connsiteX28" fmla="*/ 210038 w 2071530"/>
              <a:gd name="connsiteY28" fmla="*/ 1327359 h 1520635"/>
              <a:gd name="connsiteX29" fmla="*/ 251948 w 2071530"/>
              <a:gd name="connsiteY29" fmla="*/ 1403559 h 1520635"/>
              <a:gd name="connsiteX30" fmla="*/ 103358 w 2071530"/>
              <a:gd name="connsiteY30" fmla="*/ 1514049 h 1520635"/>
              <a:gd name="connsiteX31" fmla="*/ 2015978 w 2071530"/>
              <a:gd name="connsiteY31" fmla="*/ 1510239 h 1520635"/>
              <a:gd name="connsiteX32" fmla="*/ 1996928 w 2071530"/>
              <a:gd name="connsiteY32" fmla="*/ 454869 h 1520635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153620"/>
              <a:gd name="connsiteY0" fmla="*/ 451059 h 1593889"/>
              <a:gd name="connsiteX1" fmla="*/ 1920728 w 2153620"/>
              <a:gd name="connsiteY1" fmla="*/ 374859 h 1593889"/>
              <a:gd name="connsiteX2" fmla="*/ 1886438 w 2153620"/>
              <a:gd name="connsiteY2" fmla="*/ 287229 h 1593889"/>
              <a:gd name="connsiteX3" fmla="*/ 1775948 w 2153620"/>
              <a:gd name="connsiteY3" fmla="*/ 214839 h 1593889"/>
              <a:gd name="connsiteX4" fmla="*/ 1684508 w 2153620"/>
              <a:gd name="connsiteY4" fmla="*/ 96729 h 1593889"/>
              <a:gd name="connsiteX5" fmla="*/ 1615928 w 2153620"/>
              <a:gd name="connsiteY5" fmla="*/ 9099 h 1593889"/>
              <a:gd name="connsiteX6" fmla="*/ 1547348 w 2153620"/>
              <a:gd name="connsiteY6" fmla="*/ 28149 h 1593889"/>
              <a:gd name="connsiteX7" fmla="*/ 1589258 w 2153620"/>
              <a:gd name="connsiteY7" fmla="*/ 233889 h 1593889"/>
              <a:gd name="connsiteX8" fmla="*/ 1528298 w 2153620"/>
              <a:gd name="connsiteY8" fmla="*/ 390099 h 1593889"/>
              <a:gd name="connsiteX9" fmla="*/ 1478768 w 2153620"/>
              <a:gd name="connsiteY9" fmla="*/ 466299 h 1593889"/>
              <a:gd name="connsiteX10" fmla="*/ 1497818 w 2153620"/>
              <a:gd name="connsiteY10" fmla="*/ 595839 h 1593889"/>
              <a:gd name="connsiteX11" fmla="*/ 1360658 w 2153620"/>
              <a:gd name="connsiteY11" fmla="*/ 664419 h 1593889"/>
              <a:gd name="connsiteX12" fmla="*/ 1276838 w 2153620"/>
              <a:gd name="connsiteY12" fmla="*/ 732999 h 1593889"/>
              <a:gd name="connsiteX13" fmla="*/ 1135868 w 2153620"/>
              <a:gd name="connsiteY13" fmla="*/ 752049 h 1593889"/>
              <a:gd name="connsiteX14" fmla="*/ 1158728 w 2153620"/>
              <a:gd name="connsiteY14" fmla="*/ 870159 h 1593889"/>
              <a:gd name="connsiteX15" fmla="*/ 1280648 w 2153620"/>
              <a:gd name="connsiteY15" fmla="*/ 1075899 h 1593889"/>
              <a:gd name="connsiteX16" fmla="*/ 1234928 w 2153620"/>
              <a:gd name="connsiteY16" fmla="*/ 1220679 h 1593889"/>
              <a:gd name="connsiteX17" fmla="*/ 1128248 w 2153620"/>
              <a:gd name="connsiteY17" fmla="*/ 1235919 h 1593889"/>
              <a:gd name="connsiteX18" fmla="*/ 991088 w 2153620"/>
              <a:gd name="connsiteY18" fmla="*/ 1033989 h 1593889"/>
              <a:gd name="connsiteX19" fmla="*/ 933938 w 2153620"/>
              <a:gd name="connsiteY19" fmla="*/ 1003509 h 1593889"/>
              <a:gd name="connsiteX20" fmla="*/ 701528 w 2153620"/>
              <a:gd name="connsiteY20" fmla="*/ 1075899 h 1593889"/>
              <a:gd name="connsiteX21" fmla="*/ 602468 w 2153620"/>
              <a:gd name="connsiteY21" fmla="*/ 1102569 h 1593889"/>
              <a:gd name="connsiteX22" fmla="*/ 522458 w 2153620"/>
              <a:gd name="connsiteY22" fmla="*/ 1022559 h 1593889"/>
              <a:gd name="connsiteX23" fmla="*/ 434828 w 2153620"/>
              <a:gd name="connsiteY23" fmla="*/ 934929 h 1593889"/>
              <a:gd name="connsiteX24" fmla="*/ 358628 w 2153620"/>
              <a:gd name="connsiteY24" fmla="*/ 919689 h 1593889"/>
              <a:gd name="connsiteX25" fmla="*/ 335768 w 2153620"/>
              <a:gd name="connsiteY25" fmla="*/ 1064469 h 1593889"/>
              <a:gd name="connsiteX26" fmla="*/ 347198 w 2153620"/>
              <a:gd name="connsiteY26" fmla="*/ 1155909 h 1593889"/>
              <a:gd name="connsiteX27" fmla="*/ 190988 w 2153620"/>
              <a:gd name="connsiteY27" fmla="*/ 1209249 h 1593889"/>
              <a:gd name="connsiteX28" fmla="*/ 210038 w 2153620"/>
              <a:gd name="connsiteY28" fmla="*/ 1327359 h 1593889"/>
              <a:gd name="connsiteX29" fmla="*/ 251948 w 2153620"/>
              <a:gd name="connsiteY29" fmla="*/ 1403559 h 1593889"/>
              <a:gd name="connsiteX30" fmla="*/ 103358 w 2153620"/>
              <a:gd name="connsiteY30" fmla="*/ 1514049 h 1593889"/>
              <a:gd name="connsiteX31" fmla="*/ 2015978 w 2153620"/>
              <a:gd name="connsiteY31" fmla="*/ 1510239 h 1593889"/>
              <a:gd name="connsiteX32" fmla="*/ 1996928 w 2153620"/>
              <a:gd name="connsiteY32" fmla="*/ 454869 h 1593889"/>
              <a:gd name="connsiteX0" fmla="*/ 2000738 w 2020635"/>
              <a:gd name="connsiteY0" fmla="*/ 451059 h 1521307"/>
              <a:gd name="connsiteX1" fmla="*/ 1920728 w 2020635"/>
              <a:gd name="connsiteY1" fmla="*/ 374859 h 1521307"/>
              <a:gd name="connsiteX2" fmla="*/ 1886438 w 2020635"/>
              <a:gd name="connsiteY2" fmla="*/ 287229 h 1521307"/>
              <a:gd name="connsiteX3" fmla="*/ 1775948 w 2020635"/>
              <a:gd name="connsiteY3" fmla="*/ 214839 h 1521307"/>
              <a:gd name="connsiteX4" fmla="*/ 1684508 w 2020635"/>
              <a:gd name="connsiteY4" fmla="*/ 96729 h 1521307"/>
              <a:gd name="connsiteX5" fmla="*/ 1615928 w 2020635"/>
              <a:gd name="connsiteY5" fmla="*/ 9099 h 1521307"/>
              <a:gd name="connsiteX6" fmla="*/ 1547348 w 2020635"/>
              <a:gd name="connsiteY6" fmla="*/ 28149 h 1521307"/>
              <a:gd name="connsiteX7" fmla="*/ 1589258 w 2020635"/>
              <a:gd name="connsiteY7" fmla="*/ 233889 h 1521307"/>
              <a:gd name="connsiteX8" fmla="*/ 1528298 w 2020635"/>
              <a:gd name="connsiteY8" fmla="*/ 390099 h 1521307"/>
              <a:gd name="connsiteX9" fmla="*/ 1478768 w 2020635"/>
              <a:gd name="connsiteY9" fmla="*/ 466299 h 1521307"/>
              <a:gd name="connsiteX10" fmla="*/ 1497818 w 2020635"/>
              <a:gd name="connsiteY10" fmla="*/ 595839 h 1521307"/>
              <a:gd name="connsiteX11" fmla="*/ 1360658 w 2020635"/>
              <a:gd name="connsiteY11" fmla="*/ 664419 h 1521307"/>
              <a:gd name="connsiteX12" fmla="*/ 1276838 w 2020635"/>
              <a:gd name="connsiteY12" fmla="*/ 732999 h 1521307"/>
              <a:gd name="connsiteX13" fmla="*/ 1135868 w 2020635"/>
              <a:gd name="connsiteY13" fmla="*/ 752049 h 1521307"/>
              <a:gd name="connsiteX14" fmla="*/ 1158728 w 2020635"/>
              <a:gd name="connsiteY14" fmla="*/ 870159 h 1521307"/>
              <a:gd name="connsiteX15" fmla="*/ 1280648 w 2020635"/>
              <a:gd name="connsiteY15" fmla="*/ 1075899 h 1521307"/>
              <a:gd name="connsiteX16" fmla="*/ 1234928 w 2020635"/>
              <a:gd name="connsiteY16" fmla="*/ 1220679 h 1521307"/>
              <a:gd name="connsiteX17" fmla="*/ 1128248 w 2020635"/>
              <a:gd name="connsiteY17" fmla="*/ 1235919 h 1521307"/>
              <a:gd name="connsiteX18" fmla="*/ 991088 w 2020635"/>
              <a:gd name="connsiteY18" fmla="*/ 1033989 h 1521307"/>
              <a:gd name="connsiteX19" fmla="*/ 933938 w 2020635"/>
              <a:gd name="connsiteY19" fmla="*/ 1003509 h 1521307"/>
              <a:gd name="connsiteX20" fmla="*/ 701528 w 2020635"/>
              <a:gd name="connsiteY20" fmla="*/ 1075899 h 1521307"/>
              <a:gd name="connsiteX21" fmla="*/ 602468 w 2020635"/>
              <a:gd name="connsiteY21" fmla="*/ 1102569 h 1521307"/>
              <a:gd name="connsiteX22" fmla="*/ 522458 w 2020635"/>
              <a:gd name="connsiteY22" fmla="*/ 1022559 h 1521307"/>
              <a:gd name="connsiteX23" fmla="*/ 434828 w 2020635"/>
              <a:gd name="connsiteY23" fmla="*/ 934929 h 1521307"/>
              <a:gd name="connsiteX24" fmla="*/ 358628 w 2020635"/>
              <a:gd name="connsiteY24" fmla="*/ 919689 h 1521307"/>
              <a:gd name="connsiteX25" fmla="*/ 335768 w 2020635"/>
              <a:gd name="connsiteY25" fmla="*/ 1064469 h 1521307"/>
              <a:gd name="connsiteX26" fmla="*/ 347198 w 2020635"/>
              <a:gd name="connsiteY26" fmla="*/ 1155909 h 1521307"/>
              <a:gd name="connsiteX27" fmla="*/ 190988 w 2020635"/>
              <a:gd name="connsiteY27" fmla="*/ 1209249 h 1521307"/>
              <a:gd name="connsiteX28" fmla="*/ 210038 w 2020635"/>
              <a:gd name="connsiteY28" fmla="*/ 1327359 h 1521307"/>
              <a:gd name="connsiteX29" fmla="*/ 251948 w 2020635"/>
              <a:gd name="connsiteY29" fmla="*/ 1403559 h 1521307"/>
              <a:gd name="connsiteX30" fmla="*/ 103358 w 2020635"/>
              <a:gd name="connsiteY30" fmla="*/ 1514049 h 1521307"/>
              <a:gd name="connsiteX31" fmla="*/ 2015978 w 2020635"/>
              <a:gd name="connsiteY31" fmla="*/ 1510239 h 1521307"/>
              <a:gd name="connsiteX32" fmla="*/ 1996928 w 2020635"/>
              <a:gd name="connsiteY32" fmla="*/ 454869 h 1521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0635" h="1521307">
                <a:moveTo>
                  <a:pt x="2000738" y="451059"/>
                </a:moveTo>
                <a:cubicBezTo>
                  <a:pt x="1970258" y="426611"/>
                  <a:pt x="1939778" y="402164"/>
                  <a:pt x="1920728" y="374859"/>
                </a:cubicBezTo>
                <a:cubicBezTo>
                  <a:pt x="1901678" y="347554"/>
                  <a:pt x="1910568" y="313899"/>
                  <a:pt x="1886438" y="287229"/>
                </a:cubicBezTo>
                <a:cubicBezTo>
                  <a:pt x="1862308" y="260559"/>
                  <a:pt x="1809603" y="246589"/>
                  <a:pt x="1775948" y="214839"/>
                </a:cubicBezTo>
                <a:cubicBezTo>
                  <a:pt x="1742293" y="183089"/>
                  <a:pt x="1684508" y="96729"/>
                  <a:pt x="1684508" y="96729"/>
                </a:cubicBezTo>
                <a:cubicBezTo>
                  <a:pt x="1657838" y="62439"/>
                  <a:pt x="1638788" y="20529"/>
                  <a:pt x="1615928" y="9099"/>
                </a:cubicBezTo>
                <a:cubicBezTo>
                  <a:pt x="1593068" y="-2331"/>
                  <a:pt x="1551793" y="-9316"/>
                  <a:pt x="1547348" y="28149"/>
                </a:cubicBezTo>
                <a:cubicBezTo>
                  <a:pt x="1542903" y="65614"/>
                  <a:pt x="1592433" y="173564"/>
                  <a:pt x="1589258" y="233889"/>
                </a:cubicBezTo>
                <a:cubicBezTo>
                  <a:pt x="1586083" y="294214"/>
                  <a:pt x="1546713" y="351364"/>
                  <a:pt x="1528298" y="390099"/>
                </a:cubicBezTo>
                <a:cubicBezTo>
                  <a:pt x="1509883" y="428834"/>
                  <a:pt x="1483848" y="432009"/>
                  <a:pt x="1478768" y="466299"/>
                </a:cubicBezTo>
                <a:cubicBezTo>
                  <a:pt x="1473688" y="500589"/>
                  <a:pt x="1517503" y="562819"/>
                  <a:pt x="1497818" y="595839"/>
                </a:cubicBezTo>
                <a:cubicBezTo>
                  <a:pt x="1478133" y="628859"/>
                  <a:pt x="1397488" y="641559"/>
                  <a:pt x="1360658" y="664419"/>
                </a:cubicBezTo>
                <a:cubicBezTo>
                  <a:pt x="1323828" y="687279"/>
                  <a:pt x="1314303" y="718394"/>
                  <a:pt x="1276838" y="732999"/>
                </a:cubicBezTo>
                <a:cubicBezTo>
                  <a:pt x="1239373" y="747604"/>
                  <a:pt x="1155553" y="729189"/>
                  <a:pt x="1135868" y="752049"/>
                </a:cubicBezTo>
                <a:cubicBezTo>
                  <a:pt x="1116183" y="774909"/>
                  <a:pt x="1134598" y="816184"/>
                  <a:pt x="1158728" y="870159"/>
                </a:cubicBezTo>
                <a:cubicBezTo>
                  <a:pt x="1182858" y="924134"/>
                  <a:pt x="1267948" y="1017479"/>
                  <a:pt x="1280648" y="1075899"/>
                </a:cubicBezTo>
                <a:cubicBezTo>
                  <a:pt x="1293348" y="1134319"/>
                  <a:pt x="1260328" y="1194009"/>
                  <a:pt x="1234928" y="1220679"/>
                </a:cubicBezTo>
                <a:cubicBezTo>
                  <a:pt x="1209528" y="1247349"/>
                  <a:pt x="1168888" y="1267034"/>
                  <a:pt x="1128248" y="1235919"/>
                </a:cubicBezTo>
                <a:cubicBezTo>
                  <a:pt x="1087608" y="1204804"/>
                  <a:pt x="1023473" y="1072724"/>
                  <a:pt x="991088" y="1033989"/>
                </a:cubicBezTo>
                <a:cubicBezTo>
                  <a:pt x="958703" y="995254"/>
                  <a:pt x="982198" y="996524"/>
                  <a:pt x="933938" y="1003509"/>
                </a:cubicBezTo>
                <a:cubicBezTo>
                  <a:pt x="885678" y="1010494"/>
                  <a:pt x="756773" y="1059389"/>
                  <a:pt x="701528" y="1075899"/>
                </a:cubicBezTo>
                <a:cubicBezTo>
                  <a:pt x="646283" y="1092409"/>
                  <a:pt x="632313" y="1111459"/>
                  <a:pt x="602468" y="1102569"/>
                </a:cubicBezTo>
                <a:cubicBezTo>
                  <a:pt x="572623" y="1093679"/>
                  <a:pt x="522458" y="1022559"/>
                  <a:pt x="522458" y="1022559"/>
                </a:cubicBezTo>
                <a:cubicBezTo>
                  <a:pt x="494518" y="994619"/>
                  <a:pt x="462133" y="952074"/>
                  <a:pt x="434828" y="934929"/>
                </a:cubicBezTo>
                <a:cubicBezTo>
                  <a:pt x="407523" y="917784"/>
                  <a:pt x="375138" y="898099"/>
                  <a:pt x="358628" y="919689"/>
                </a:cubicBezTo>
                <a:cubicBezTo>
                  <a:pt x="342118" y="941279"/>
                  <a:pt x="337673" y="1025099"/>
                  <a:pt x="335768" y="1064469"/>
                </a:cubicBezTo>
                <a:cubicBezTo>
                  <a:pt x="333863" y="1103839"/>
                  <a:pt x="371328" y="1131779"/>
                  <a:pt x="347198" y="1155909"/>
                </a:cubicBezTo>
                <a:cubicBezTo>
                  <a:pt x="323068" y="1180039"/>
                  <a:pt x="213848" y="1180674"/>
                  <a:pt x="190988" y="1209249"/>
                </a:cubicBezTo>
                <a:cubicBezTo>
                  <a:pt x="168128" y="1237824"/>
                  <a:pt x="199878" y="1294974"/>
                  <a:pt x="210038" y="1327359"/>
                </a:cubicBezTo>
                <a:cubicBezTo>
                  <a:pt x="220198" y="1359744"/>
                  <a:pt x="269728" y="1372444"/>
                  <a:pt x="251948" y="1403559"/>
                </a:cubicBezTo>
                <a:cubicBezTo>
                  <a:pt x="234168" y="1434674"/>
                  <a:pt x="-190647" y="1496269"/>
                  <a:pt x="103358" y="1514049"/>
                </a:cubicBezTo>
                <a:cubicBezTo>
                  <a:pt x="397363" y="1531829"/>
                  <a:pt x="2001373" y="1511509"/>
                  <a:pt x="2015978" y="1510239"/>
                </a:cubicBezTo>
                <a:cubicBezTo>
                  <a:pt x="2030583" y="1508969"/>
                  <a:pt x="2007088" y="461219"/>
                  <a:pt x="1996928" y="45486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90" name="Freeform 89"/>
          <p:cNvSpPr/>
          <p:nvPr/>
        </p:nvSpPr>
        <p:spPr>
          <a:xfrm>
            <a:off x="5009395" y="7312377"/>
            <a:ext cx="260364" cy="502727"/>
          </a:xfrm>
          <a:custGeom>
            <a:avLst/>
            <a:gdLst>
              <a:gd name="connsiteX0" fmla="*/ 225545 w 260364"/>
              <a:gd name="connsiteY0" fmla="*/ 113313 h 502727"/>
              <a:gd name="connsiteX1" fmla="*/ 221735 w 260364"/>
              <a:gd name="connsiteY1" fmla="*/ 25683 h 502727"/>
              <a:gd name="connsiteX2" fmla="*/ 164585 w 260364"/>
              <a:gd name="connsiteY2" fmla="*/ 2823 h 502727"/>
              <a:gd name="connsiteX3" fmla="*/ 80765 w 260364"/>
              <a:gd name="connsiteY3" fmla="*/ 79023 h 502727"/>
              <a:gd name="connsiteX4" fmla="*/ 12185 w 260364"/>
              <a:gd name="connsiteY4" fmla="*/ 159033 h 502727"/>
              <a:gd name="connsiteX5" fmla="*/ 4565 w 260364"/>
              <a:gd name="connsiteY5" fmla="*/ 231423 h 502727"/>
              <a:gd name="connsiteX6" fmla="*/ 61715 w 260364"/>
              <a:gd name="connsiteY6" fmla="*/ 296193 h 502727"/>
              <a:gd name="connsiteX7" fmla="*/ 50285 w 260364"/>
              <a:gd name="connsiteY7" fmla="*/ 414303 h 502727"/>
              <a:gd name="connsiteX8" fmla="*/ 103625 w 260364"/>
              <a:gd name="connsiteY8" fmla="*/ 490503 h 502727"/>
              <a:gd name="connsiteX9" fmla="*/ 217925 w 260364"/>
              <a:gd name="connsiteY9" fmla="*/ 486693 h 502727"/>
              <a:gd name="connsiteX10" fmla="*/ 259835 w 260364"/>
              <a:gd name="connsiteY10" fmla="*/ 338103 h 502727"/>
              <a:gd name="connsiteX11" fmla="*/ 225545 w 260364"/>
              <a:gd name="connsiteY11" fmla="*/ 113313 h 50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364" h="502727">
                <a:moveTo>
                  <a:pt x="225545" y="113313"/>
                </a:moveTo>
                <a:cubicBezTo>
                  <a:pt x="219195" y="61243"/>
                  <a:pt x="231895" y="44098"/>
                  <a:pt x="221735" y="25683"/>
                </a:cubicBezTo>
                <a:cubicBezTo>
                  <a:pt x="211575" y="7268"/>
                  <a:pt x="188080" y="-6067"/>
                  <a:pt x="164585" y="2823"/>
                </a:cubicBezTo>
                <a:cubicBezTo>
                  <a:pt x="141090" y="11713"/>
                  <a:pt x="106165" y="52988"/>
                  <a:pt x="80765" y="79023"/>
                </a:cubicBezTo>
                <a:cubicBezTo>
                  <a:pt x="55365" y="105058"/>
                  <a:pt x="24885" y="133633"/>
                  <a:pt x="12185" y="159033"/>
                </a:cubicBezTo>
                <a:cubicBezTo>
                  <a:pt x="-515" y="184433"/>
                  <a:pt x="-3690" y="208563"/>
                  <a:pt x="4565" y="231423"/>
                </a:cubicBezTo>
                <a:cubicBezTo>
                  <a:pt x="12820" y="254283"/>
                  <a:pt x="54095" y="265713"/>
                  <a:pt x="61715" y="296193"/>
                </a:cubicBezTo>
                <a:cubicBezTo>
                  <a:pt x="69335" y="326673"/>
                  <a:pt x="43300" y="381918"/>
                  <a:pt x="50285" y="414303"/>
                </a:cubicBezTo>
                <a:cubicBezTo>
                  <a:pt x="57270" y="446688"/>
                  <a:pt x="75685" y="478438"/>
                  <a:pt x="103625" y="490503"/>
                </a:cubicBezTo>
                <a:cubicBezTo>
                  <a:pt x="131565" y="502568"/>
                  <a:pt x="191890" y="512093"/>
                  <a:pt x="217925" y="486693"/>
                </a:cubicBezTo>
                <a:cubicBezTo>
                  <a:pt x="243960" y="461293"/>
                  <a:pt x="254755" y="397793"/>
                  <a:pt x="259835" y="338103"/>
                </a:cubicBezTo>
                <a:cubicBezTo>
                  <a:pt x="264915" y="278413"/>
                  <a:pt x="231895" y="165383"/>
                  <a:pt x="225545" y="11331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3015489" y="7016076"/>
            <a:ext cx="1864204" cy="1868844"/>
          </a:xfrm>
          <a:custGeom>
            <a:avLst/>
            <a:gdLst>
              <a:gd name="connsiteX0" fmla="*/ 1221231 w 1864204"/>
              <a:gd name="connsiteY0" fmla="*/ 1826934 h 1869804"/>
              <a:gd name="connsiteX1" fmla="*/ 1228851 w 1864204"/>
              <a:gd name="connsiteY1" fmla="*/ 1678344 h 1869804"/>
              <a:gd name="connsiteX2" fmla="*/ 1350771 w 1864204"/>
              <a:gd name="connsiteY2" fmla="*/ 1647864 h 1869804"/>
              <a:gd name="connsiteX3" fmla="*/ 1404111 w 1864204"/>
              <a:gd name="connsiteY3" fmla="*/ 1647864 h 1869804"/>
              <a:gd name="connsiteX4" fmla="*/ 1426971 w 1864204"/>
              <a:gd name="connsiteY4" fmla="*/ 1594524 h 1869804"/>
              <a:gd name="connsiteX5" fmla="*/ 1415541 w 1864204"/>
              <a:gd name="connsiteY5" fmla="*/ 1434504 h 1869804"/>
              <a:gd name="connsiteX6" fmla="*/ 1388871 w 1864204"/>
              <a:gd name="connsiteY6" fmla="*/ 1266864 h 1869804"/>
              <a:gd name="connsiteX7" fmla="*/ 1556511 w 1864204"/>
              <a:gd name="connsiteY7" fmla="*/ 1175424 h 1869804"/>
              <a:gd name="connsiteX8" fmla="*/ 1548891 w 1864204"/>
              <a:gd name="connsiteY8" fmla="*/ 1007784 h 1869804"/>
              <a:gd name="connsiteX9" fmla="*/ 1640331 w 1864204"/>
              <a:gd name="connsiteY9" fmla="*/ 870624 h 1869804"/>
              <a:gd name="connsiteX10" fmla="*/ 1640331 w 1864204"/>
              <a:gd name="connsiteY10" fmla="*/ 786804 h 1869804"/>
              <a:gd name="connsiteX11" fmla="*/ 1693671 w 1864204"/>
              <a:gd name="connsiteY11" fmla="*/ 756324 h 1869804"/>
              <a:gd name="connsiteX12" fmla="*/ 1712721 w 1864204"/>
              <a:gd name="connsiteY12" fmla="*/ 706794 h 1869804"/>
              <a:gd name="connsiteX13" fmla="*/ 1647951 w 1864204"/>
              <a:gd name="connsiteY13" fmla="*/ 592494 h 1869804"/>
              <a:gd name="connsiteX14" fmla="*/ 1693671 w 1864204"/>
              <a:gd name="connsiteY14" fmla="*/ 485814 h 1869804"/>
              <a:gd name="connsiteX15" fmla="*/ 1766061 w 1864204"/>
              <a:gd name="connsiteY15" fmla="*/ 371514 h 1869804"/>
              <a:gd name="connsiteX16" fmla="*/ 1853691 w 1864204"/>
              <a:gd name="connsiteY16" fmla="*/ 211494 h 1869804"/>
              <a:gd name="connsiteX17" fmla="*/ 1846071 w 1864204"/>
              <a:gd name="connsiteY17" fmla="*/ 127674 h 1869804"/>
              <a:gd name="connsiteX18" fmla="*/ 1705101 w 1864204"/>
              <a:gd name="connsiteY18" fmla="*/ 43854 h 1869804"/>
              <a:gd name="connsiteX19" fmla="*/ 1621281 w 1864204"/>
              <a:gd name="connsiteY19" fmla="*/ 5754 h 1869804"/>
              <a:gd name="connsiteX20" fmla="*/ 1499361 w 1864204"/>
              <a:gd name="connsiteY20" fmla="*/ 5754 h 1869804"/>
              <a:gd name="connsiteX21" fmla="*/ 1312671 w 1864204"/>
              <a:gd name="connsiteY21" fmla="*/ 59094 h 1869804"/>
              <a:gd name="connsiteX22" fmla="*/ 1045971 w 1864204"/>
              <a:gd name="connsiteY22" fmla="*/ 78144 h 1869804"/>
              <a:gd name="connsiteX23" fmla="*/ 912621 w 1864204"/>
              <a:gd name="connsiteY23" fmla="*/ 173394 h 1869804"/>
              <a:gd name="connsiteX24" fmla="*/ 844041 w 1864204"/>
              <a:gd name="connsiteY24" fmla="*/ 280074 h 1869804"/>
              <a:gd name="connsiteX25" fmla="*/ 653541 w 1864204"/>
              <a:gd name="connsiteY25" fmla="*/ 367704 h 1869804"/>
              <a:gd name="connsiteX26" fmla="*/ 592581 w 1864204"/>
              <a:gd name="connsiteY26" fmla="*/ 527724 h 1869804"/>
              <a:gd name="connsiteX27" fmla="*/ 645921 w 1864204"/>
              <a:gd name="connsiteY27" fmla="*/ 744894 h 1869804"/>
              <a:gd name="connsiteX28" fmla="*/ 611631 w 1864204"/>
              <a:gd name="connsiteY28" fmla="*/ 992544 h 1869804"/>
              <a:gd name="connsiteX29" fmla="*/ 565911 w 1864204"/>
              <a:gd name="connsiteY29" fmla="*/ 1144944 h 1869804"/>
              <a:gd name="connsiteX30" fmla="*/ 569721 w 1864204"/>
              <a:gd name="connsiteY30" fmla="*/ 1293534 h 1869804"/>
              <a:gd name="connsiteX31" fmla="*/ 543051 w 1864204"/>
              <a:gd name="connsiteY31" fmla="*/ 1358304 h 1869804"/>
              <a:gd name="connsiteX32" fmla="*/ 371601 w 1864204"/>
              <a:gd name="connsiteY32" fmla="*/ 1438314 h 1869804"/>
              <a:gd name="connsiteX33" fmla="*/ 196341 w 1864204"/>
              <a:gd name="connsiteY33" fmla="*/ 1442124 h 1869804"/>
              <a:gd name="connsiteX34" fmla="*/ 32511 w 1864204"/>
              <a:gd name="connsiteY34" fmla="*/ 1396404 h 1869804"/>
              <a:gd name="connsiteX35" fmla="*/ 5841 w 1864204"/>
              <a:gd name="connsiteY35" fmla="*/ 1468794 h 1869804"/>
              <a:gd name="connsiteX36" fmla="*/ 108711 w 1864204"/>
              <a:gd name="connsiteY36" fmla="*/ 1720254 h 1869804"/>
              <a:gd name="connsiteX37" fmla="*/ 203961 w 1864204"/>
              <a:gd name="connsiteY37" fmla="*/ 1807884 h 1869804"/>
              <a:gd name="connsiteX38" fmla="*/ 291591 w 1864204"/>
              <a:gd name="connsiteY38" fmla="*/ 1830744 h 1869804"/>
              <a:gd name="connsiteX39" fmla="*/ 337311 w 1864204"/>
              <a:gd name="connsiteY39" fmla="*/ 1868844 h 1869804"/>
              <a:gd name="connsiteX40" fmla="*/ 1221231 w 1864204"/>
              <a:gd name="connsiteY40" fmla="*/ 1826934 h 186980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4204" h="1868844">
                <a:moveTo>
                  <a:pt x="1209801" y="1849794"/>
                </a:moveTo>
                <a:cubicBezTo>
                  <a:pt x="1221231" y="1867574"/>
                  <a:pt x="1205356" y="1711999"/>
                  <a:pt x="1228851" y="1678344"/>
                </a:cubicBezTo>
                <a:cubicBezTo>
                  <a:pt x="1252346" y="1644689"/>
                  <a:pt x="1321561" y="1652944"/>
                  <a:pt x="1350771" y="1647864"/>
                </a:cubicBezTo>
                <a:cubicBezTo>
                  <a:pt x="1379981" y="1642784"/>
                  <a:pt x="1391411" y="1656754"/>
                  <a:pt x="1404111" y="1647864"/>
                </a:cubicBezTo>
                <a:cubicBezTo>
                  <a:pt x="1416811" y="1638974"/>
                  <a:pt x="1425066" y="1630084"/>
                  <a:pt x="1426971" y="1594524"/>
                </a:cubicBezTo>
                <a:cubicBezTo>
                  <a:pt x="1428876" y="1558964"/>
                  <a:pt x="1421891" y="1489114"/>
                  <a:pt x="1415541" y="1434504"/>
                </a:cubicBezTo>
                <a:cubicBezTo>
                  <a:pt x="1409191" y="1379894"/>
                  <a:pt x="1365376" y="1310044"/>
                  <a:pt x="1388871" y="1266864"/>
                </a:cubicBezTo>
                <a:cubicBezTo>
                  <a:pt x="1412366" y="1223684"/>
                  <a:pt x="1529841" y="1218604"/>
                  <a:pt x="1556511" y="1175424"/>
                </a:cubicBezTo>
                <a:cubicBezTo>
                  <a:pt x="1583181" y="1132244"/>
                  <a:pt x="1534921" y="1058584"/>
                  <a:pt x="1548891" y="1007784"/>
                </a:cubicBezTo>
                <a:cubicBezTo>
                  <a:pt x="1562861" y="956984"/>
                  <a:pt x="1625091" y="907454"/>
                  <a:pt x="1640331" y="870624"/>
                </a:cubicBezTo>
                <a:cubicBezTo>
                  <a:pt x="1655571" y="833794"/>
                  <a:pt x="1631441" y="805854"/>
                  <a:pt x="1640331" y="786804"/>
                </a:cubicBezTo>
                <a:cubicBezTo>
                  <a:pt x="1649221" y="767754"/>
                  <a:pt x="1681606" y="769659"/>
                  <a:pt x="1693671" y="756324"/>
                </a:cubicBezTo>
                <a:cubicBezTo>
                  <a:pt x="1705736" y="742989"/>
                  <a:pt x="1720341" y="734099"/>
                  <a:pt x="1712721" y="706794"/>
                </a:cubicBezTo>
                <a:cubicBezTo>
                  <a:pt x="1705101" y="679489"/>
                  <a:pt x="1651126" y="629324"/>
                  <a:pt x="1647951" y="592494"/>
                </a:cubicBezTo>
                <a:cubicBezTo>
                  <a:pt x="1644776" y="555664"/>
                  <a:pt x="1673986" y="522644"/>
                  <a:pt x="1693671" y="485814"/>
                </a:cubicBezTo>
                <a:cubicBezTo>
                  <a:pt x="1713356" y="448984"/>
                  <a:pt x="1739391" y="417234"/>
                  <a:pt x="1766061" y="371514"/>
                </a:cubicBezTo>
                <a:cubicBezTo>
                  <a:pt x="1792731" y="325794"/>
                  <a:pt x="1840356" y="252134"/>
                  <a:pt x="1853691" y="211494"/>
                </a:cubicBezTo>
                <a:cubicBezTo>
                  <a:pt x="1867026" y="170854"/>
                  <a:pt x="1870836" y="155614"/>
                  <a:pt x="1846071" y="127674"/>
                </a:cubicBezTo>
                <a:cubicBezTo>
                  <a:pt x="1821306" y="99734"/>
                  <a:pt x="1742566" y="64174"/>
                  <a:pt x="1705101" y="43854"/>
                </a:cubicBezTo>
                <a:cubicBezTo>
                  <a:pt x="1667636" y="23534"/>
                  <a:pt x="1655571" y="12104"/>
                  <a:pt x="1621281" y="5754"/>
                </a:cubicBezTo>
                <a:cubicBezTo>
                  <a:pt x="1586991" y="-596"/>
                  <a:pt x="1550796" y="-3136"/>
                  <a:pt x="1499361" y="5754"/>
                </a:cubicBezTo>
                <a:cubicBezTo>
                  <a:pt x="1447926" y="14644"/>
                  <a:pt x="1388236" y="47029"/>
                  <a:pt x="1312671" y="59094"/>
                </a:cubicBezTo>
                <a:cubicBezTo>
                  <a:pt x="1237106" y="71159"/>
                  <a:pt x="1112646" y="59094"/>
                  <a:pt x="1045971" y="78144"/>
                </a:cubicBezTo>
                <a:cubicBezTo>
                  <a:pt x="979296" y="97194"/>
                  <a:pt x="946276" y="139739"/>
                  <a:pt x="912621" y="173394"/>
                </a:cubicBezTo>
                <a:cubicBezTo>
                  <a:pt x="878966" y="207049"/>
                  <a:pt x="887221" y="247689"/>
                  <a:pt x="844041" y="280074"/>
                </a:cubicBezTo>
                <a:cubicBezTo>
                  <a:pt x="800861" y="312459"/>
                  <a:pt x="695451" y="326429"/>
                  <a:pt x="653541" y="367704"/>
                </a:cubicBezTo>
                <a:cubicBezTo>
                  <a:pt x="611631" y="408979"/>
                  <a:pt x="593851" y="464859"/>
                  <a:pt x="592581" y="527724"/>
                </a:cubicBezTo>
                <a:cubicBezTo>
                  <a:pt x="591311" y="590589"/>
                  <a:pt x="642746" y="667424"/>
                  <a:pt x="645921" y="744894"/>
                </a:cubicBezTo>
                <a:cubicBezTo>
                  <a:pt x="649096" y="822364"/>
                  <a:pt x="624966" y="925869"/>
                  <a:pt x="611631" y="992544"/>
                </a:cubicBezTo>
                <a:cubicBezTo>
                  <a:pt x="598296" y="1059219"/>
                  <a:pt x="572896" y="1094779"/>
                  <a:pt x="565911" y="1144944"/>
                </a:cubicBezTo>
                <a:cubicBezTo>
                  <a:pt x="558926" y="1195109"/>
                  <a:pt x="573531" y="1257974"/>
                  <a:pt x="569721" y="1293534"/>
                </a:cubicBezTo>
                <a:cubicBezTo>
                  <a:pt x="565911" y="1329094"/>
                  <a:pt x="576071" y="1334174"/>
                  <a:pt x="543051" y="1358304"/>
                </a:cubicBezTo>
                <a:cubicBezTo>
                  <a:pt x="510031" y="1382434"/>
                  <a:pt x="429386" y="1424344"/>
                  <a:pt x="371601" y="1438314"/>
                </a:cubicBezTo>
                <a:cubicBezTo>
                  <a:pt x="313816" y="1452284"/>
                  <a:pt x="252856" y="1449109"/>
                  <a:pt x="196341" y="1442124"/>
                </a:cubicBezTo>
                <a:cubicBezTo>
                  <a:pt x="139826" y="1435139"/>
                  <a:pt x="64261" y="1391959"/>
                  <a:pt x="32511" y="1396404"/>
                </a:cubicBezTo>
                <a:cubicBezTo>
                  <a:pt x="761" y="1400849"/>
                  <a:pt x="-6859" y="1414819"/>
                  <a:pt x="5841" y="1468794"/>
                </a:cubicBezTo>
                <a:cubicBezTo>
                  <a:pt x="18541" y="1522769"/>
                  <a:pt x="75691" y="1663739"/>
                  <a:pt x="108711" y="1720254"/>
                </a:cubicBezTo>
                <a:cubicBezTo>
                  <a:pt x="141731" y="1776769"/>
                  <a:pt x="173481" y="1789469"/>
                  <a:pt x="203961" y="1807884"/>
                </a:cubicBezTo>
                <a:cubicBezTo>
                  <a:pt x="234441" y="1826299"/>
                  <a:pt x="269366" y="1820584"/>
                  <a:pt x="291591" y="1830744"/>
                </a:cubicBezTo>
                <a:cubicBezTo>
                  <a:pt x="313816" y="1840904"/>
                  <a:pt x="184276" y="1865669"/>
                  <a:pt x="337311" y="1868844"/>
                </a:cubicBezTo>
                <a:cubicBezTo>
                  <a:pt x="628141" y="1862494"/>
                  <a:pt x="1198371" y="1832014"/>
                  <a:pt x="1209801" y="184979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2864102" y="6955600"/>
            <a:ext cx="2134976" cy="1930911"/>
          </a:xfrm>
          <a:custGeom>
            <a:avLst/>
            <a:gdLst>
              <a:gd name="connsiteX0" fmla="*/ 1414528 w 2134976"/>
              <a:gd name="connsiteY0" fmla="*/ 1925510 h 1938263"/>
              <a:gd name="connsiteX1" fmla="*/ 1441198 w 2134976"/>
              <a:gd name="connsiteY1" fmla="*/ 1803590 h 1938263"/>
              <a:gd name="connsiteX2" fmla="*/ 1589788 w 2134976"/>
              <a:gd name="connsiteY2" fmla="*/ 1792160 h 1938263"/>
              <a:gd name="connsiteX3" fmla="*/ 1677418 w 2134976"/>
              <a:gd name="connsiteY3" fmla="*/ 1693100 h 1938263"/>
              <a:gd name="connsiteX4" fmla="*/ 1643128 w 2134976"/>
              <a:gd name="connsiteY4" fmla="*/ 1494980 h 1938263"/>
              <a:gd name="connsiteX5" fmla="*/ 1646938 w 2134976"/>
              <a:gd name="connsiteY5" fmla="*/ 1392110 h 1938263"/>
              <a:gd name="connsiteX6" fmla="*/ 1864108 w 2134976"/>
              <a:gd name="connsiteY6" fmla="*/ 1300670 h 1938263"/>
              <a:gd name="connsiteX7" fmla="*/ 1806958 w 2134976"/>
              <a:gd name="connsiteY7" fmla="*/ 1091120 h 1938263"/>
              <a:gd name="connsiteX8" fmla="*/ 1883158 w 2134976"/>
              <a:gd name="connsiteY8" fmla="*/ 969200 h 1938263"/>
              <a:gd name="connsiteX9" fmla="*/ 2066038 w 2134976"/>
              <a:gd name="connsiteY9" fmla="*/ 995870 h 1938263"/>
              <a:gd name="connsiteX10" fmla="*/ 2134618 w 2134976"/>
              <a:gd name="connsiteY10" fmla="*/ 973010 h 1938263"/>
              <a:gd name="connsiteX11" fmla="*/ 2088898 w 2134976"/>
              <a:gd name="connsiteY11" fmla="*/ 839660 h 1938263"/>
              <a:gd name="connsiteX12" fmla="*/ 2001268 w 2134976"/>
              <a:gd name="connsiteY12" fmla="*/ 687260 h 1938263"/>
              <a:gd name="connsiteX13" fmla="*/ 1993648 w 2134976"/>
              <a:gd name="connsiteY13" fmla="*/ 542480 h 1938263"/>
              <a:gd name="connsiteX14" fmla="*/ 2100328 w 2134976"/>
              <a:gd name="connsiteY14" fmla="*/ 420560 h 1938263"/>
              <a:gd name="connsiteX15" fmla="*/ 2077468 w 2134976"/>
              <a:gd name="connsiteY15" fmla="*/ 180530 h 1938263"/>
              <a:gd name="connsiteX16" fmla="*/ 1940308 w 2134976"/>
              <a:gd name="connsiteY16" fmla="*/ 77660 h 1938263"/>
              <a:gd name="connsiteX17" fmla="*/ 1818388 w 2134976"/>
              <a:gd name="connsiteY17" fmla="*/ 9080 h 1938263"/>
              <a:gd name="connsiteX18" fmla="*/ 1650748 w 2134976"/>
              <a:gd name="connsiteY18" fmla="*/ 5270 h 1938263"/>
              <a:gd name="connsiteX19" fmla="*/ 1460248 w 2134976"/>
              <a:gd name="connsiteY19" fmla="*/ 50990 h 1938263"/>
              <a:gd name="connsiteX20" fmla="*/ 1239268 w 2134976"/>
              <a:gd name="connsiteY20" fmla="*/ 62420 h 1938263"/>
              <a:gd name="connsiteX21" fmla="*/ 1090678 w 2134976"/>
              <a:gd name="connsiteY21" fmla="*/ 96710 h 1938263"/>
              <a:gd name="connsiteX22" fmla="*/ 1033528 w 2134976"/>
              <a:gd name="connsiteY22" fmla="*/ 123380 h 1938263"/>
              <a:gd name="connsiteX23" fmla="*/ 995428 w 2134976"/>
              <a:gd name="connsiteY23" fmla="*/ 241490 h 1938263"/>
              <a:gd name="connsiteX24" fmla="*/ 881128 w 2134976"/>
              <a:gd name="connsiteY24" fmla="*/ 321500 h 1938263"/>
              <a:gd name="connsiteX25" fmla="*/ 698248 w 2134976"/>
              <a:gd name="connsiteY25" fmla="*/ 420560 h 1938263"/>
              <a:gd name="connsiteX26" fmla="*/ 629668 w 2134976"/>
              <a:gd name="connsiteY26" fmla="*/ 561530 h 1938263"/>
              <a:gd name="connsiteX27" fmla="*/ 686818 w 2134976"/>
              <a:gd name="connsiteY27" fmla="*/ 664400 h 1938263"/>
              <a:gd name="connsiteX28" fmla="*/ 736348 w 2134976"/>
              <a:gd name="connsiteY28" fmla="*/ 790130 h 1938263"/>
              <a:gd name="connsiteX29" fmla="*/ 721108 w 2134976"/>
              <a:gd name="connsiteY29" fmla="*/ 908240 h 1938263"/>
              <a:gd name="connsiteX30" fmla="*/ 709678 w 2134976"/>
              <a:gd name="connsiteY30" fmla="*/ 1022540 h 1938263"/>
              <a:gd name="connsiteX31" fmla="*/ 686818 w 2134976"/>
              <a:gd name="connsiteY31" fmla="*/ 1117790 h 1938263"/>
              <a:gd name="connsiteX32" fmla="*/ 576328 w 2134976"/>
              <a:gd name="connsiteY32" fmla="*/ 1182560 h 1938263"/>
              <a:gd name="connsiteX33" fmla="*/ 618238 w 2134976"/>
              <a:gd name="connsiteY33" fmla="*/ 1319720 h 1938263"/>
              <a:gd name="connsiteX34" fmla="*/ 595378 w 2134976"/>
              <a:gd name="connsiteY34" fmla="*/ 1384490 h 1938263"/>
              <a:gd name="connsiteX35" fmla="*/ 503938 w 2134976"/>
              <a:gd name="connsiteY35" fmla="*/ 1426400 h 1938263"/>
              <a:gd name="connsiteX36" fmla="*/ 412498 w 2134976"/>
              <a:gd name="connsiteY36" fmla="*/ 1445450 h 1938263"/>
              <a:gd name="connsiteX37" fmla="*/ 252478 w 2134976"/>
              <a:gd name="connsiteY37" fmla="*/ 1422590 h 1938263"/>
              <a:gd name="connsiteX38" fmla="*/ 77218 w 2134976"/>
              <a:gd name="connsiteY38" fmla="*/ 1384490 h 1938263"/>
              <a:gd name="connsiteX39" fmla="*/ 20068 w 2134976"/>
              <a:gd name="connsiteY39" fmla="*/ 1411160 h 1938263"/>
              <a:gd name="connsiteX40" fmla="*/ 1018 w 2134976"/>
              <a:gd name="connsiteY40" fmla="*/ 1460690 h 1938263"/>
              <a:gd name="connsiteX41" fmla="*/ 46738 w 2134976"/>
              <a:gd name="connsiteY41" fmla="*/ 1521650 h 1938263"/>
              <a:gd name="connsiteX42" fmla="*/ 115318 w 2134976"/>
              <a:gd name="connsiteY42" fmla="*/ 1609280 h 1938263"/>
              <a:gd name="connsiteX43" fmla="*/ 126748 w 2134976"/>
              <a:gd name="connsiteY43" fmla="*/ 1696910 h 1938263"/>
              <a:gd name="connsiteX44" fmla="*/ 187708 w 2134976"/>
              <a:gd name="connsiteY44" fmla="*/ 1837880 h 1938263"/>
              <a:gd name="connsiteX45" fmla="*/ 260098 w 2134976"/>
              <a:gd name="connsiteY45" fmla="*/ 1925510 h 1938263"/>
              <a:gd name="connsiteX46" fmla="*/ 1414528 w 2134976"/>
              <a:gd name="connsiteY46" fmla="*/ 1925510 h 1938263"/>
              <a:gd name="connsiteX0" fmla="*/ 1414528 w 2134976"/>
              <a:gd name="connsiteY0" fmla="*/ 1925510 h 1930911"/>
              <a:gd name="connsiteX1" fmla="*/ 1441198 w 2134976"/>
              <a:gd name="connsiteY1" fmla="*/ 1803590 h 1930911"/>
              <a:gd name="connsiteX2" fmla="*/ 1589788 w 2134976"/>
              <a:gd name="connsiteY2" fmla="*/ 1792160 h 1930911"/>
              <a:gd name="connsiteX3" fmla="*/ 1677418 w 2134976"/>
              <a:gd name="connsiteY3" fmla="*/ 1693100 h 1930911"/>
              <a:gd name="connsiteX4" fmla="*/ 1643128 w 2134976"/>
              <a:gd name="connsiteY4" fmla="*/ 1494980 h 1930911"/>
              <a:gd name="connsiteX5" fmla="*/ 1646938 w 2134976"/>
              <a:gd name="connsiteY5" fmla="*/ 1392110 h 1930911"/>
              <a:gd name="connsiteX6" fmla="*/ 1864108 w 2134976"/>
              <a:gd name="connsiteY6" fmla="*/ 1300670 h 1930911"/>
              <a:gd name="connsiteX7" fmla="*/ 1806958 w 2134976"/>
              <a:gd name="connsiteY7" fmla="*/ 1091120 h 1930911"/>
              <a:gd name="connsiteX8" fmla="*/ 1883158 w 2134976"/>
              <a:gd name="connsiteY8" fmla="*/ 969200 h 1930911"/>
              <a:gd name="connsiteX9" fmla="*/ 2066038 w 2134976"/>
              <a:gd name="connsiteY9" fmla="*/ 995870 h 1930911"/>
              <a:gd name="connsiteX10" fmla="*/ 2134618 w 2134976"/>
              <a:gd name="connsiteY10" fmla="*/ 973010 h 1930911"/>
              <a:gd name="connsiteX11" fmla="*/ 2088898 w 2134976"/>
              <a:gd name="connsiteY11" fmla="*/ 839660 h 1930911"/>
              <a:gd name="connsiteX12" fmla="*/ 2001268 w 2134976"/>
              <a:gd name="connsiteY12" fmla="*/ 687260 h 1930911"/>
              <a:gd name="connsiteX13" fmla="*/ 1993648 w 2134976"/>
              <a:gd name="connsiteY13" fmla="*/ 542480 h 1930911"/>
              <a:gd name="connsiteX14" fmla="*/ 2100328 w 2134976"/>
              <a:gd name="connsiteY14" fmla="*/ 420560 h 1930911"/>
              <a:gd name="connsiteX15" fmla="*/ 2077468 w 2134976"/>
              <a:gd name="connsiteY15" fmla="*/ 180530 h 1930911"/>
              <a:gd name="connsiteX16" fmla="*/ 1940308 w 2134976"/>
              <a:gd name="connsiteY16" fmla="*/ 77660 h 1930911"/>
              <a:gd name="connsiteX17" fmla="*/ 1818388 w 2134976"/>
              <a:gd name="connsiteY17" fmla="*/ 9080 h 1930911"/>
              <a:gd name="connsiteX18" fmla="*/ 1650748 w 2134976"/>
              <a:gd name="connsiteY18" fmla="*/ 5270 h 1930911"/>
              <a:gd name="connsiteX19" fmla="*/ 1460248 w 2134976"/>
              <a:gd name="connsiteY19" fmla="*/ 50990 h 1930911"/>
              <a:gd name="connsiteX20" fmla="*/ 1239268 w 2134976"/>
              <a:gd name="connsiteY20" fmla="*/ 62420 h 1930911"/>
              <a:gd name="connsiteX21" fmla="*/ 1090678 w 2134976"/>
              <a:gd name="connsiteY21" fmla="*/ 96710 h 1930911"/>
              <a:gd name="connsiteX22" fmla="*/ 1033528 w 2134976"/>
              <a:gd name="connsiteY22" fmla="*/ 123380 h 1930911"/>
              <a:gd name="connsiteX23" fmla="*/ 995428 w 2134976"/>
              <a:gd name="connsiteY23" fmla="*/ 241490 h 1930911"/>
              <a:gd name="connsiteX24" fmla="*/ 881128 w 2134976"/>
              <a:gd name="connsiteY24" fmla="*/ 321500 h 1930911"/>
              <a:gd name="connsiteX25" fmla="*/ 698248 w 2134976"/>
              <a:gd name="connsiteY25" fmla="*/ 420560 h 1930911"/>
              <a:gd name="connsiteX26" fmla="*/ 629668 w 2134976"/>
              <a:gd name="connsiteY26" fmla="*/ 561530 h 1930911"/>
              <a:gd name="connsiteX27" fmla="*/ 686818 w 2134976"/>
              <a:gd name="connsiteY27" fmla="*/ 664400 h 1930911"/>
              <a:gd name="connsiteX28" fmla="*/ 736348 w 2134976"/>
              <a:gd name="connsiteY28" fmla="*/ 790130 h 1930911"/>
              <a:gd name="connsiteX29" fmla="*/ 721108 w 2134976"/>
              <a:gd name="connsiteY29" fmla="*/ 908240 h 1930911"/>
              <a:gd name="connsiteX30" fmla="*/ 709678 w 2134976"/>
              <a:gd name="connsiteY30" fmla="*/ 1022540 h 1930911"/>
              <a:gd name="connsiteX31" fmla="*/ 686818 w 2134976"/>
              <a:gd name="connsiteY31" fmla="*/ 1117790 h 1930911"/>
              <a:gd name="connsiteX32" fmla="*/ 576328 w 2134976"/>
              <a:gd name="connsiteY32" fmla="*/ 1182560 h 1930911"/>
              <a:gd name="connsiteX33" fmla="*/ 618238 w 2134976"/>
              <a:gd name="connsiteY33" fmla="*/ 1319720 h 1930911"/>
              <a:gd name="connsiteX34" fmla="*/ 595378 w 2134976"/>
              <a:gd name="connsiteY34" fmla="*/ 1384490 h 1930911"/>
              <a:gd name="connsiteX35" fmla="*/ 503938 w 2134976"/>
              <a:gd name="connsiteY35" fmla="*/ 1426400 h 1930911"/>
              <a:gd name="connsiteX36" fmla="*/ 412498 w 2134976"/>
              <a:gd name="connsiteY36" fmla="*/ 1445450 h 1930911"/>
              <a:gd name="connsiteX37" fmla="*/ 252478 w 2134976"/>
              <a:gd name="connsiteY37" fmla="*/ 1422590 h 1930911"/>
              <a:gd name="connsiteX38" fmla="*/ 77218 w 2134976"/>
              <a:gd name="connsiteY38" fmla="*/ 1384490 h 1930911"/>
              <a:gd name="connsiteX39" fmla="*/ 20068 w 2134976"/>
              <a:gd name="connsiteY39" fmla="*/ 1411160 h 1930911"/>
              <a:gd name="connsiteX40" fmla="*/ 1018 w 2134976"/>
              <a:gd name="connsiteY40" fmla="*/ 1460690 h 1930911"/>
              <a:gd name="connsiteX41" fmla="*/ 46738 w 2134976"/>
              <a:gd name="connsiteY41" fmla="*/ 1521650 h 1930911"/>
              <a:gd name="connsiteX42" fmla="*/ 115318 w 2134976"/>
              <a:gd name="connsiteY42" fmla="*/ 1609280 h 1930911"/>
              <a:gd name="connsiteX43" fmla="*/ 126748 w 2134976"/>
              <a:gd name="connsiteY43" fmla="*/ 1696910 h 1930911"/>
              <a:gd name="connsiteX44" fmla="*/ 187708 w 2134976"/>
              <a:gd name="connsiteY44" fmla="*/ 1837880 h 1930911"/>
              <a:gd name="connsiteX45" fmla="*/ 260098 w 2134976"/>
              <a:gd name="connsiteY45" fmla="*/ 1925510 h 1930911"/>
              <a:gd name="connsiteX46" fmla="*/ 1414528 w 2134976"/>
              <a:gd name="connsiteY46" fmla="*/ 1925510 h 193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34976" h="1930911">
                <a:moveTo>
                  <a:pt x="1414528" y="1925510"/>
                </a:moveTo>
                <a:cubicBezTo>
                  <a:pt x="1439928" y="1928050"/>
                  <a:pt x="1411988" y="1825815"/>
                  <a:pt x="1441198" y="1803590"/>
                </a:cubicBezTo>
                <a:cubicBezTo>
                  <a:pt x="1470408" y="1781365"/>
                  <a:pt x="1550418" y="1810575"/>
                  <a:pt x="1589788" y="1792160"/>
                </a:cubicBezTo>
                <a:cubicBezTo>
                  <a:pt x="1629158" y="1773745"/>
                  <a:pt x="1668528" y="1742630"/>
                  <a:pt x="1677418" y="1693100"/>
                </a:cubicBezTo>
                <a:cubicBezTo>
                  <a:pt x="1686308" y="1643570"/>
                  <a:pt x="1648208" y="1545145"/>
                  <a:pt x="1643128" y="1494980"/>
                </a:cubicBezTo>
                <a:cubicBezTo>
                  <a:pt x="1638048" y="1444815"/>
                  <a:pt x="1610108" y="1424495"/>
                  <a:pt x="1646938" y="1392110"/>
                </a:cubicBezTo>
                <a:cubicBezTo>
                  <a:pt x="1683768" y="1359725"/>
                  <a:pt x="1837438" y="1350835"/>
                  <a:pt x="1864108" y="1300670"/>
                </a:cubicBezTo>
                <a:cubicBezTo>
                  <a:pt x="1890778" y="1250505"/>
                  <a:pt x="1803783" y="1146365"/>
                  <a:pt x="1806958" y="1091120"/>
                </a:cubicBezTo>
                <a:cubicBezTo>
                  <a:pt x="1810133" y="1035875"/>
                  <a:pt x="1839978" y="985075"/>
                  <a:pt x="1883158" y="969200"/>
                </a:cubicBezTo>
                <a:cubicBezTo>
                  <a:pt x="1926338" y="953325"/>
                  <a:pt x="2024128" y="995235"/>
                  <a:pt x="2066038" y="995870"/>
                </a:cubicBezTo>
                <a:cubicBezTo>
                  <a:pt x="2107948" y="996505"/>
                  <a:pt x="2130808" y="999045"/>
                  <a:pt x="2134618" y="973010"/>
                </a:cubicBezTo>
                <a:cubicBezTo>
                  <a:pt x="2138428" y="946975"/>
                  <a:pt x="2111123" y="887285"/>
                  <a:pt x="2088898" y="839660"/>
                </a:cubicBezTo>
                <a:cubicBezTo>
                  <a:pt x="2066673" y="792035"/>
                  <a:pt x="2017143" y="736790"/>
                  <a:pt x="2001268" y="687260"/>
                </a:cubicBezTo>
                <a:cubicBezTo>
                  <a:pt x="1985393" y="637730"/>
                  <a:pt x="1977138" y="586930"/>
                  <a:pt x="1993648" y="542480"/>
                </a:cubicBezTo>
                <a:cubicBezTo>
                  <a:pt x="2010158" y="498030"/>
                  <a:pt x="2086358" y="480885"/>
                  <a:pt x="2100328" y="420560"/>
                </a:cubicBezTo>
                <a:cubicBezTo>
                  <a:pt x="2114298" y="360235"/>
                  <a:pt x="2104138" y="237680"/>
                  <a:pt x="2077468" y="180530"/>
                </a:cubicBezTo>
                <a:cubicBezTo>
                  <a:pt x="2050798" y="123380"/>
                  <a:pt x="1983488" y="106235"/>
                  <a:pt x="1940308" y="77660"/>
                </a:cubicBezTo>
                <a:cubicBezTo>
                  <a:pt x="1897128" y="49085"/>
                  <a:pt x="1866648" y="21145"/>
                  <a:pt x="1818388" y="9080"/>
                </a:cubicBezTo>
                <a:cubicBezTo>
                  <a:pt x="1770128" y="-2985"/>
                  <a:pt x="1710438" y="-1715"/>
                  <a:pt x="1650748" y="5270"/>
                </a:cubicBezTo>
                <a:cubicBezTo>
                  <a:pt x="1591058" y="12255"/>
                  <a:pt x="1528828" y="41465"/>
                  <a:pt x="1460248" y="50990"/>
                </a:cubicBezTo>
                <a:cubicBezTo>
                  <a:pt x="1391668" y="60515"/>
                  <a:pt x="1300863" y="54800"/>
                  <a:pt x="1239268" y="62420"/>
                </a:cubicBezTo>
                <a:cubicBezTo>
                  <a:pt x="1177673" y="70040"/>
                  <a:pt x="1124968" y="86550"/>
                  <a:pt x="1090678" y="96710"/>
                </a:cubicBezTo>
                <a:cubicBezTo>
                  <a:pt x="1056388" y="106870"/>
                  <a:pt x="1049403" y="99250"/>
                  <a:pt x="1033528" y="123380"/>
                </a:cubicBezTo>
                <a:cubicBezTo>
                  <a:pt x="1017653" y="147510"/>
                  <a:pt x="1020828" y="208470"/>
                  <a:pt x="995428" y="241490"/>
                </a:cubicBezTo>
                <a:cubicBezTo>
                  <a:pt x="970028" y="274510"/>
                  <a:pt x="930658" y="291655"/>
                  <a:pt x="881128" y="321500"/>
                </a:cubicBezTo>
                <a:cubicBezTo>
                  <a:pt x="831598" y="351345"/>
                  <a:pt x="740158" y="380555"/>
                  <a:pt x="698248" y="420560"/>
                </a:cubicBezTo>
                <a:cubicBezTo>
                  <a:pt x="656338" y="460565"/>
                  <a:pt x="631573" y="520890"/>
                  <a:pt x="629668" y="561530"/>
                </a:cubicBezTo>
                <a:cubicBezTo>
                  <a:pt x="627763" y="602170"/>
                  <a:pt x="669038" y="626300"/>
                  <a:pt x="686818" y="664400"/>
                </a:cubicBezTo>
                <a:cubicBezTo>
                  <a:pt x="704598" y="702500"/>
                  <a:pt x="730633" y="749490"/>
                  <a:pt x="736348" y="790130"/>
                </a:cubicBezTo>
                <a:cubicBezTo>
                  <a:pt x="742063" y="830770"/>
                  <a:pt x="725553" y="869505"/>
                  <a:pt x="721108" y="908240"/>
                </a:cubicBezTo>
                <a:cubicBezTo>
                  <a:pt x="716663" y="946975"/>
                  <a:pt x="715393" y="987615"/>
                  <a:pt x="709678" y="1022540"/>
                </a:cubicBezTo>
                <a:cubicBezTo>
                  <a:pt x="703963" y="1057465"/>
                  <a:pt x="709043" y="1091120"/>
                  <a:pt x="686818" y="1117790"/>
                </a:cubicBezTo>
                <a:cubicBezTo>
                  <a:pt x="664593" y="1144460"/>
                  <a:pt x="587758" y="1148905"/>
                  <a:pt x="576328" y="1182560"/>
                </a:cubicBezTo>
                <a:cubicBezTo>
                  <a:pt x="564898" y="1216215"/>
                  <a:pt x="615063" y="1286065"/>
                  <a:pt x="618238" y="1319720"/>
                </a:cubicBezTo>
                <a:cubicBezTo>
                  <a:pt x="621413" y="1353375"/>
                  <a:pt x="614428" y="1366710"/>
                  <a:pt x="595378" y="1384490"/>
                </a:cubicBezTo>
                <a:cubicBezTo>
                  <a:pt x="576328" y="1402270"/>
                  <a:pt x="534418" y="1416240"/>
                  <a:pt x="503938" y="1426400"/>
                </a:cubicBezTo>
                <a:cubicBezTo>
                  <a:pt x="473458" y="1436560"/>
                  <a:pt x="454408" y="1446085"/>
                  <a:pt x="412498" y="1445450"/>
                </a:cubicBezTo>
                <a:cubicBezTo>
                  <a:pt x="370588" y="1444815"/>
                  <a:pt x="308358" y="1432750"/>
                  <a:pt x="252478" y="1422590"/>
                </a:cubicBezTo>
                <a:cubicBezTo>
                  <a:pt x="196598" y="1412430"/>
                  <a:pt x="115953" y="1386395"/>
                  <a:pt x="77218" y="1384490"/>
                </a:cubicBezTo>
                <a:cubicBezTo>
                  <a:pt x="38483" y="1382585"/>
                  <a:pt x="32768" y="1398460"/>
                  <a:pt x="20068" y="1411160"/>
                </a:cubicBezTo>
                <a:cubicBezTo>
                  <a:pt x="7368" y="1423860"/>
                  <a:pt x="-3427" y="1442275"/>
                  <a:pt x="1018" y="1460690"/>
                </a:cubicBezTo>
                <a:cubicBezTo>
                  <a:pt x="5463" y="1479105"/>
                  <a:pt x="27688" y="1496885"/>
                  <a:pt x="46738" y="1521650"/>
                </a:cubicBezTo>
                <a:cubicBezTo>
                  <a:pt x="65788" y="1546415"/>
                  <a:pt x="101983" y="1580070"/>
                  <a:pt x="115318" y="1609280"/>
                </a:cubicBezTo>
                <a:cubicBezTo>
                  <a:pt x="128653" y="1638490"/>
                  <a:pt x="114683" y="1658810"/>
                  <a:pt x="126748" y="1696910"/>
                </a:cubicBezTo>
                <a:cubicBezTo>
                  <a:pt x="138813" y="1735010"/>
                  <a:pt x="165483" y="1799780"/>
                  <a:pt x="187708" y="1837880"/>
                </a:cubicBezTo>
                <a:cubicBezTo>
                  <a:pt x="209933" y="1875980"/>
                  <a:pt x="53088" y="1912175"/>
                  <a:pt x="260098" y="1925510"/>
                </a:cubicBezTo>
                <a:cubicBezTo>
                  <a:pt x="467108" y="1938845"/>
                  <a:pt x="1389128" y="1922970"/>
                  <a:pt x="1414528" y="19255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58231" y="7702956"/>
            <a:ext cx="1831950" cy="1187997"/>
          </a:xfrm>
          <a:custGeom>
            <a:avLst/>
            <a:gdLst>
              <a:gd name="connsiteX0" fmla="*/ 121439 w 1944808"/>
              <a:gd name="connsiteY0" fmla="*/ 1174343 h 1259614"/>
              <a:gd name="connsiteX1" fmla="*/ 148109 w 1944808"/>
              <a:gd name="connsiteY1" fmla="*/ 1040993 h 1259614"/>
              <a:gd name="connsiteX2" fmla="*/ 231929 w 1944808"/>
              <a:gd name="connsiteY2" fmla="*/ 926693 h 1259614"/>
              <a:gd name="connsiteX3" fmla="*/ 231929 w 1944808"/>
              <a:gd name="connsiteY3" fmla="*/ 865733 h 1259614"/>
              <a:gd name="connsiteX4" fmla="*/ 239549 w 1944808"/>
              <a:gd name="connsiteY4" fmla="*/ 797153 h 1259614"/>
              <a:gd name="connsiteX5" fmla="*/ 262409 w 1944808"/>
              <a:gd name="connsiteY5" fmla="*/ 724763 h 1259614"/>
              <a:gd name="connsiteX6" fmla="*/ 350039 w 1944808"/>
              <a:gd name="connsiteY6" fmla="*/ 869543 h 1259614"/>
              <a:gd name="connsiteX7" fmla="*/ 433859 w 1944808"/>
              <a:gd name="connsiteY7" fmla="*/ 941933 h 1259614"/>
              <a:gd name="connsiteX8" fmla="*/ 532919 w 1944808"/>
              <a:gd name="connsiteY8" fmla="*/ 915263 h 1259614"/>
              <a:gd name="connsiteX9" fmla="*/ 548159 w 1944808"/>
              <a:gd name="connsiteY9" fmla="*/ 861923 h 1259614"/>
              <a:gd name="connsiteX10" fmla="*/ 692939 w 1944808"/>
              <a:gd name="connsiteY10" fmla="*/ 835253 h 1259614"/>
              <a:gd name="connsiteX11" fmla="*/ 757709 w 1944808"/>
              <a:gd name="connsiteY11" fmla="*/ 835253 h 1259614"/>
              <a:gd name="connsiteX12" fmla="*/ 822479 w 1944808"/>
              <a:gd name="connsiteY12" fmla="*/ 922883 h 1259614"/>
              <a:gd name="connsiteX13" fmla="*/ 894869 w 1944808"/>
              <a:gd name="connsiteY13" fmla="*/ 1033373 h 1259614"/>
              <a:gd name="connsiteX14" fmla="*/ 1047269 w 1944808"/>
              <a:gd name="connsiteY14" fmla="*/ 1094333 h 1259614"/>
              <a:gd name="connsiteX15" fmla="*/ 1104419 w 1944808"/>
              <a:gd name="connsiteY15" fmla="*/ 1056233 h 1259614"/>
              <a:gd name="connsiteX16" fmla="*/ 1142519 w 1944808"/>
              <a:gd name="connsiteY16" fmla="*/ 1006703 h 1259614"/>
              <a:gd name="connsiteX17" fmla="*/ 1222529 w 1944808"/>
              <a:gd name="connsiteY17" fmla="*/ 941933 h 1259614"/>
              <a:gd name="connsiteX18" fmla="*/ 1192049 w 1944808"/>
              <a:gd name="connsiteY18" fmla="*/ 827633 h 1259614"/>
              <a:gd name="connsiteX19" fmla="*/ 1172999 w 1944808"/>
              <a:gd name="connsiteY19" fmla="*/ 736193 h 1259614"/>
              <a:gd name="connsiteX20" fmla="*/ 1172999 w 1944808"/>
              <a:gd name="connsiteY20" fmla="*/ 621893 h 1259614"/>
              <a:gd name="connsiteX21" fmla="*/ 1157759 w 1944808"/>
              <a:gd name="connsiteY21" fmla="*/ 549503 h 1259614"/>
              <a:gd name="connsiteX22" fmla="*/ 1279679 w 1944808"/>
              <a:gd name="connsiteY22" fmla="*/ 450443 h 1259614"/>
              <a:gd name="connsiteX23" fmla="*/ 1416839 w 1944808"/>
              <a:gd name="connsiteY23" fmla="*/ 564743 h 1259614"/>
              <a:gd name="connsiteX24" fmla="*/ 1485419 w 1944808"/>
              <a:gd name="connsiteY24" fmla="*/ 366623 h 1259614"/>
              <a:gd name="connsiteX25" fmla="*/ 1428269 w 1944808"/>
              <a:gd name="connsiteY25" fmla="*/ 191363 h 1259614"/>
              <a:gd name="connsiteX26" fmla="*/ 1473989 w 1944808"/>
              <a:gd name="connsiteY26" fmla="*/ 73253 h 1259614"/>
              <a:gd name="connsiteX27" fmla="*/ 1531139 w 1944808"/>
              <a:gd name="connsiteY27" fmla="*/ 863 h 1259614"/>
              <a:gd name="connsiteX28" fmla="*/ 1634009 w 1944808"/>
              <a:gd name="connsiteY28" fmla="*/ 42773 h 1259614"/>
              <a:gd name="connsiteX29" fmla="*/ 1706399 w 1944808"/>
              <a:gd name="connsiteY29" fmla="*/ 176123 h 1259614"/>
              <a:gd name="connsiteX30" fmla="*/ 1797839 w 1944808"/>
              <a:gd name="connsiteY30" fmla="*/ 214223 h 1259614"/>
              <a:gd name="connsiteX31" fmla="*/ 1824509 w 1944808"/>
              <a:gd name="connsiteY31" fmla="*/ 1185773 h 1259614"/>
              <a:gd name="connsiteX32" fmla="*/ 121439 w 1944808"/>
              <a:gd name="connsiteY32" fmla="*/ 1174343 h 1259614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31950" h="1187997">
                <a:moveTo>
                  <a:pt x="121439" y="1174343"/>
                </a:moveTo>
                <a:cubicBezTo>
                  <a:pt x="-157961" y="1150213"/>
                  <a:pt x="129694" y="1082268"/>
                  <a:pt x="148109" y="1040993"/>
                </a:cubicBezTo>
                <a:cubicBezTo>
                  <a:pt x="166524" y="999718"/>
                  <a:pt x="217959" y="955903"/>
                  <a:pt x="231929" y="926693"/>
                </a:cubicBezTo>
                <a:cubicBezTo>
                  <a:pt x="245899" y="897483"/>
                  <a:pt x="230659" y="887323"/>
                  <a:pt x="231929" y="865733"/>
                </a:cubicBezTo>
                <a:cubicBezTo>
                  <a:pt x="233199" y="844143"/>
                  <a:pt x="234469" y="820648"/>
                  <a:pt x="239549" y="797153"/>
                </a:cubicBezTo>
                <a:cubicBezTo>
                  <a:pt x="244629" y="773658"/>
                  <a:pt x="243994" y="712698"/>
                  <a:pt x="262409" y="724763"/>
                </a:cubicBezTo>
                <a:cubicBezTo>
                  <a:pt x="280824" y="736828"/>
                  <a:pt x="321464" y="833348"/>
                  <a:pt x="350039" y="869543"/>
                </a:cubicBezTo>
                <a:cubicBezTo>
                  <a:pt x="378614" y="905738"/>
                  <a:pt x="403379" y="934313"/>
                  <a:pt x="433859" y="941933"/>
                </a:cubicBezTo>
                <a:cubicBezTo>
                  <a:pt x="464339" y="949553"/>
                  <a:pt x="513869" y="928598"/>
                  <a:pt x="532919" y="915263"/>
                </a:cubicBezTo>
                <a:cubicBezTo>
                  <a:pt x="551969" y="901928"/>
                  <a:pt x="521489" y="875258"/>
                  <a:pt x="548159" y="861923"/>
                </a:cubicBezTo>
                <a:cubicBezTo>
                  <a:pt x="574829" y="848588"/>
                  <a:pt x="658014" y="839698"/>
                  <a:pt x="692939" y="835253"/>
                </a:cubicBezTo>
                <a:cubicBezTo>
                  <a:pt x="727864" y="830808"/>
                  <a:pt x="736119" y="820648"/>
                  <a:pt x="757709" y="835253"/>
                </a:cubicBezTo>
                <a:cubicBezTo>
                  <a:pt x="779299" y="849858"/>
                  <a:pt x="799619" y="889863"/>
                  <a:pt x="822479" y="922883"/>
                </a:cubicBezTo>
                <a:cubicBezTo>
                  <a:pt x="845339" y="955903"/>
                  <a:pt x="857404" y="1004798"/>
                  <a:pt x="894869" y="1033373"/>
                </a:cubicBezTo>
                <a:cubicBezTo>
                  <a:pt x="932334" y="1061948"/>
                  <a:pt x="1012344" y="1090523"/>
                  <a:pt x="1047269" y="1094333"/>
                </a:cubicBezTo>
                <a:cubicBezTo>
                  <a:pt x="1082194" y="1098143"/>
                  <a:pt x="1088544" y="1070838"/>
                  <a:pt x="1104419" y="1056233"/>
                </a:cubicBezTo>
                <a:cubicBezTo>
                  <a:pt x="1120294" y="1041628"/>
                  <a:pt x="1122834" y="1025753"/>
                  <a:pt x="1142519" y="1006703"/>
                </a:cubicBezTo>
                <a:cubicBezTo>
                  <a:pt x="1162204" y="987653"/>
                  <a:pt x="1214274" y="971778"/>
                  <a:pt x="1222529" y="941933"/>
                </a:cubicBezTo>
                <a:cubicBezTo>
                  <a:pt x="1230784" y="912088"/>
                  <a:pt x="1200304" y="861923"/>
                  <a:pt x="1192049" y="827633"/>
                </a:cubicBezTo>
                <a:cubicBezTo>
                  <a:pt x="1183794" y="793343"/>
                  <a:pt x="1176174" y="770483"/>
                  <a:pt x="1172999" y="736193"/>
                </a:cubicBezTo>
                <a:cubicBezTo>
                  <a:pt x="1169824" y="701903"/>
                  <a:pt x="1175539" y="653008"/>
                  <a:pt x="1172999" y="621893"/>
                </a:cubicBezTo>
                <a:cubicBezTo>
                  <a:pt x="1170459" y="590778"/>
                  <a:pt x="1139979" y="578078"/>
                  <a:pt x="1157759" y="549503"/>
                </a:cubicBezTo>
                <a:cubicBezTo>
                  <a:pt x="1175539" y="520928"/>
                  <a:pt x="1236499" y="447903"/>
                  <a:pt x="1279679" y="450443"/>
                </a:cubicBezTo>
                <a:cubicBezTo>
                  <a:pt x="1322859" y="452983"/>
                  <a:pt x="1382549" y="578713"/>
                  <a:pt x="1416839" y="564743"/>
                </a:cubicBezTo>
                <a:cubicBezTo>
                  <a:pt x="1451129" y="550773"/>
                  <a:pt x="1483514" y="428853"/>
                  <a:pt x="1485419" y="366623"/>
                </a:cubicBezTo>
                <a:cubicBezTo>
                  <a:pt x="1487324" y="304393"/>
                  <a:pt x="1430174" y="240258"/>
                  <a:pt x="1428269" y="191363"/>
                </a:cubicBezTo>
                <a:cubicBezTo>
                  <a:pt x="1426364" y="142468"/>
                  <a:pt x="1456844" y="105003"/>
                  <a:pt x="1473989" y="73253"/>
                </a:cubicBezTo>
                <a:cubicBezTo>
                  <a:pt x="1491134" y="41503"/>
                  <a:pt x="1504469" y="5943"/>
                  <a:pt x="1531139" y="863"/>
                </a:cubicBezTo>
                <a:cubicBezTo>
                  <a:pt x="1557809" y="-4217"/>
                  <a:pt x="1604799" y="13563"/>
                  <a:pt x="1634009" y="42773"/>
                </a:cubicBezTo>
                <a:cubicBezTo>
                  <a:pt x="1663219" y="71983"/>
                  <a:pt x="1679094" y="147548"/>
                  <a:pt x="1706399" y="176123"/>
                </a:cubicBezTo>
                <a:cubicBezTo>
                  <a:pt x="1733704" y="204698"/>
                  <a:pt x="1804824" y="213588"/>
                  <a:pt x="1797839" y="214223"/>
                </a:cubicBezTo>
                <a:cubicBezTo>
                  <a:pt x="1817524" y="382498"/>
                  <a:pt x="1845464" y="1188948"/>
                  <a:pt x="1824509" y="1185773"/>
                </a:cubicBezTo>
                <a:cubicBezTo>
                  <a:pt x="1803554" y="1182598"/>
                  <a:pt x="400839" y="1198473"/>
                  <a:pt x="121439" y="117434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120737" y="7966812"/>
            <a:ext cx="562194" cy="918385"/>
          </a:xfrm>
          <a:custGeom>
            <a:avLst/>
            <a:gdLst>
              <a:gd name="connsiteX0" fmla="*/ 550573 w 584045"/>
              <a:gd name="connsiteY0" fmla="*/ 60858 h 973941"/>
              <a:gd name="connsiteX1" fmla="*/ 470563 w 584045"/>
              <a:gd name="connsiteY1" fmla="*/ 60858 h 973941"/>
              <a:gd name="connsiteX2" fmla="*/ 379123 w 584045"/>
              <a:gd name="connsiteY2" fmla="*/ 11328 h 973941"/>
              <a:gd name="connsiteX3" fmla="*/ 314353 w 584045"/>
              <a:gd name="connsiteY3" fmla="*/ 22758 h 973941"/>
              <a:gd name="connsiteX4" fmla="*/ 367693 w 584045"/>
              <a:gd name="connsiteY4" fmla="*/ 194208 h 973941"/>
              <a:gd name="connsiteX5" fmla="*/ 352453 w 584045"/>
              <a:gd name="connsiteY5" fmla="*/ 300888 h 973941"/>
              <a:gd name="connsiteX6" fmla="*/ 302923 w 584045"/>
              <a:gd name="connsiteY6" fmla="*/ 365658 h 973941"/>
              <a:gd name="connsiteX7" fmla="*/ 268633 w 584045"/>
              <a:gd name="connsiteY7" fmla="*/ 415188 h 973941"/>
              <a:gd name="connsiteX8" fmla="*/ 192433 w 584045"/>
              <a:gd name="connsiteY8" fmla="*/ 434238 h 973941"/>
              <a:gd name="connsiteX9" fmla="*/ 93373 w 584045"/>
              <a:gd name="connsiteY9" fmla="*/ 430428 h 973941"/>
              <a:gd name="connsiteX10" fmla="*/ 1933 w 584045"/>
              <a:gd name="connsiteY10" fmla="*/ 426618 h 973941"/>
              <a:gd name="connsiteX11" fmla="*/ 36223 w 584045"/>
              <a:gd name="connsiteY11" fmla="*/ 582828 h 973941"/>
              <a:gd name="connsiteX12" fmla="*/ 97183 w 584045"/>
              <a:gd name="connsiteY12" fmla="*/ 666648 h 973941"/>
              <a:gd name="connsiteX13" fmla="*/ 211483 w 584045"/>
              <a:gd name="connsiteY13" fmla="*/ 666648 h 973941"/>
              <a:gd name="connsiteX14" fmla="*/ 245773 w 584045"/>
              <a:gd name="connsiteY14" fmla="*/ 727608 h 973941"/>
              <a:gd name="connsiteX15" fmla="*/ 219103 w 584045"/>
              <a:gd name="connsiteY15" fmla="*/ 902868 h 973941"/>
              <a:gd name="connsiteX16" fmla="*/ 558193 w 584045"/>
              <a:gd name="connsiteY16" fmla="*/ 906678 h 973941"/>
              <a:gd name="connsiteX17" fmla="*/ 550573 w 584045"/>
              <a:gd name="connsiteY17" fmla="*/ 60858 h 973941"/>
              <a:gd name="connsiteX0" fmla="*/ 550573 w 562194"/>
              <a:gd name="connsiteY0" fmla="*/ 60858 h 918385"/>
              <a:gd name="connsiteX1" fmla="*/ 470563 w 562194"/>
              <a:gd name="connsiteY1" fmla="*/ 60858 h 918385"/>
              <a:gd name="connsiteX2" fmla="*/ 379123 w 562194"/>
              <a:gd name="connsiteY2" fmla="*/ 11328 h 918385"/>
              <a:gd name="connsiteX3" fmla="*/ 314353 w 562194"/>
              <a:gd name="connsiteY3" fmla="*/ 22758 h 918385"/>
              <a:gd name="connsiteX4" fmla="*/ 367693 w 562194"/>
              <a:gd name="connsiteY4" fmla="*/ 194208 h 918385"/>
              <a:gd name="connsiteX5" fmla="*/ 352453 w 562194"/>
              <a:gd name="connsiteY5" fmla="*/ 300888 h 918385"/>
              <a:gd name="connsiteX6" fmla="*/ 302923 w 562194"/>
              <a:gd name="connsiteY6" fmla="*/ 365658 h 918385"/>
              <a:gd name="connsiteX7" fmla="*/ 268633 w 562194"/>
              <a:gd name="connsiteY7" fmla="*/ 415188 h 918385"/>
              <a:gd name="connsiteX8" fmla="*/ 192433 w 562194"/>
              <a:gd name="connsiteY8" fmla="*/ 434238 h 918385"/>
              <a:gd name="connsiteX9" fmla="*/ 93373 w 562194"/>
              <a:gd name="connsiteY9" fmla="*/ 430428 h 918385"/>
              <a:gd name="connsiteX10" fmla="*/ 1933 w 562194"/>
              <a:gd name="connsiteY10" fmla="*/ 426618 h 918385"/>
              <a:gd name="connsiteX11" fmla="*/ 36223 w 562194"/>
              <a:gd name="connsiteY11" fmla="*/ 582828 h 918385"/>
              <a:gd name="connsiteX12" fmla="*/ 97183 w 562194"/>
              <a:gd name="connsiteY12" fmla="*/ 666648 h 918385"/>
              <a:gd name="connsiteX13" fmla="*/ 211483 w 562194"/>
              <a:gd name="connsiteY13" fmla="*/ 666648 h 918385"/>
              <a:gd name="connsiteX14" fmla="*/ 245773 w 562194"/>
              <a:gd name="connsiteY14" fmla="*/ 727608 h 918385"/>
              <a:gd name="connsiteX15" fmla="*/ 219103 w 562194"/>
              <a:gd name="connsiteY15" fmla="*/ 902868 h 918385"/>
              <a:gd name="connsiteX16" fmla="*/ 558193 w 562194"/>
              <a:gd name="connsiteY16" fmla="*/ 906678 h 918385"/>
              <a:gd name="connsiteX17" fmla="*/ 550573 w 562194"/>
              <a:gd name="connsiteY17" fmla="*/ 60858 h 918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2194" h="918385">
                <a:moveTo>
                  <a:pt x="550573" y="60858"/>
                </a:moveTo>
                <a:cubicBezTo>
                  <a:pt x="535968" y="-80112"/>
                  <a:pt x="499138" y="69113"/>
                  <a:pt x="470563" y="60858"/>
                </a:cubicBezTo>
                <a:cubicBezTo>
                  <a:pt x="441988" y="52603"/>
                  <a:pt x="405158" y="17678"/>
                  <a:pt x="379123" y="11328"/>
                </a:cubicBezTo>
                <a:cubicBezTo>
                  <a:pt x="353088" y="4978"/>
                  <a:pt x="316258" y="-7722"/>
                  <a:pt x="314353" y="22758"/>
                </a:cubicBezTo>
                <a:cubicBezTo>
                  <a:pt x="312448" y="53238"/>
                  <a:pt x="361343" y="147853"/>
                  <a:pt x="367693" y="194208"/>
                </a:cubicBezTo>
                <a:cubicBezTo>
                  <a:pt x="374043" y="240563"/>
                  <a:pt x="363248" y="272313"/>
                  <a:pt x="352453" y="300888"/>
                </a:cubicBezTo>
                <a:cubicBezTo>
                  <a:pt x="341658" y="329463"/>
                  <a:pt x="316893" y="346608"/>
                  <a:pt x="302923" y="365658"/>
                </a:cubicBezTo>
                <a:cubicBezTo>
                  <a:pt x="288953" y="384708"/>
                  <a:pt x="287048" y="403758"/>
                  <a:pt x="268633" y="415188"/>
                </a:cubicBezTo>
                <a:cubicBezTo>
                  <a:pt x="250218" y="426618"/>
                  <a:pt x="221643" y="431698"/>
                  <a:pt x="192433" y="434238"/>
                </a:cubicBezTo>
                <a:cubicBezTo>
                  <a:pt x="163223" y="436778"/>
                  <a:pt x="93373" y="430428"/>
                  <a:pt x="93373" y="430428"/>
                </a:cubicBezTo>
                <a:cubicBezTo>
                  <a:pt x="61623" y="429158"/>
                  <a:pt x="11458" y="401218"/>
                  <a:pt x="1933" y="426618"/>
                </a:cubicBezTo>
                <a:cubicBezTo>
                  <a:pt x="-7592" y="452018"/>
                  <a:pt x="20348" y="542823"/>
                  <a:pt x="36223" y="582828"/>
                </a:cubicBezTo>
                <a:cubicBezTo>
                  <a:pt x="52098" y="622833"/>
                  <a:pt x="67973" y="652678"/>
                  <a:pt x="97183" y="666648"/>
                </a:cubicBezTo>
                <a:cubicBezTo>
                  <a:pt x="126393" y="680618"/>
                  <a:pt x="186718" y="656488"/>
                  <a:pt x="211483" y="666648"/>
                </a:cubicBezTo>
                <a:cubicBezTo>
                  <a:pt x="236248" y="676808"/>
                  <a:pt x="244503" y="688238"/>
                  <a:pt x="245773" y="727608"/>
                </a:cubicBezTo>
                <a:cubicBezTo>
                  <a:pt x="247043" y="766978"/>
                  <a:pt x="167033" y="873023"/>
                  <a:pt x="219103" y="902868"/>
                </a:cubicBezTo>
                <a:cubicBezTo>
                  <a:pt x="271173" y="932713"/>
                  <a:pt x="552478" y="911123"/>
                  <a:pt x="558193" y="906678"/>
                </a:cubicBezTo>
                <a:cubicBezTo>
                  <a:pt x="563908" y="902233"/>
                  <a:pt x="565178" y="201828"/>
                  <a:pt x="550573" y="6085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6381245" y="8447178"/>
            <a:ext cx="304136" cy="454060"/>
          </a:xfrm>
          <a:custGeom>
            <a:avLst/>
            <a:gdLst>
              <a:gd name="connsiteX0" fmla="*/ 91945 w 304136"/>
              <a:gd name="connsiteY0" fmla="*/ 422502 h 454060"/>
              <a:gd name="connsiteX1" fmla="*/ 118615 w 304136"/>
              <a:gd name="connsiteY1" fmla="*/ 262482 h 454060"/>
              <a:gd name="connsiteX2" fmla="*/ 69085 w 304136"/>
              <a:gd name="connsiteY2" fmla="*/ 167232 h 454060"/>
              <a:gd name="connsiteX3" fmla="*/ 505 w 304136"/>
              <a:gd name="connsiteY3" fmla="*/ 79602 h 454060"/>
              <a:gd name="connsiteX4" fmla="*/ 107185 w 304136"/>
              <a:gd name="connsiteY4" fmla="*/ 11022 h 454060"/>
              <a:gd name="connsiteX5" fmla="*/ 191005 w 304136"/>
              <a:gd name="connsiteY5" fmla="*/ 14832 h 454060"/>
              <a:gd name="connsiteX6" fmla="*/ 232915 w 304136"/>
              <a:gd name="connsiteY6" fmla="*/ 151992 h 454060"/>
              <a:gd name="connsiteX7" fmla="*/ 293875 w 304136"/>
              <a:gd name="connsiteY7" fmla="*/ 216762 h 454060"/>
              <a:gd name="connsiteX8" fmla="*/ 282445 w 304136"/>
              <a:gd name="connsiteY8" fmla="*/ 433932 h 454060"/>
              <a:gd name="connsiteX9" fmla="*/ 91945 w 304136"/>
              <a:gd name="connsiteY9" fmla="*/ 422502 h 45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136" h="454060">
                <a:moveTo>
                  <a:pt x="91945" y="422502"/>
                </a:moveTo>
                <a:cubicBezTo>
                  <a:pt x="64640" y="393927"/>
                  <a:pt x="122425" y="305027"/>
                  <a:pt x="118615" y="262482"/>
                </a:cubicBezTo>
                <a:cubicBezTo>
                  <a:pt x="114805" y="219937"/>
                  <a:pt x="88770" y="197712"/>
                  <a:pt x="69085" y="167232"/>
                </a:cubicBezTo>
                <a:cubicBezTo>
                  <a:pt x="49400" y="136752"/>
                  <a:pt x="-5845" y="105637"/>
                  <a:pt x="505" y="79602"/>
                </a:cubicBezTo>
                <a:cubicBezTo>
                  <a:pt x="6855" y="53567"/>
                  <a:pt x="75435" y="21817"/>
                  <a:pt x="107185" y="11022"/>
                </a:cubicBezTo>
                <a:cubicBezTo>
                  <a:pt x="138935" y="227"/>
                  <a:pt x="170050" y="-8663"/>
                  <a:pt x="191005" y="14832"/>
                </a:cubicBezTo>
                <a:cubicBezTo>
                  <a:pt x="211960" y="38327"/>
                  <a:pt x="215770" y="118337"/>
                  <a:pt x="232915" y="151992"/>
                </a:cubicBezTo>
                <a:cubicBezTo>
                  <a:pt x="250060" y="185647"/>
                  <a:pt x="285620" y="169772"/>
                  <a:pt x="293875" y="216762"/>
                </a:cubicBezTo>
                <a:cubicBezTo>
                  <a:pt x="302130" y="263752"/>
                  <a:pt x="316735" y="397102"/>
                  <a:pt x="282445" y="433932"/>
                </a:cubicBezTo>
                <a:cubicBezTo>
                  <a:pt x="248155" y="470762"/>
                  <a:pt x="119250" y="451077"/>
                  <a:pt x="91945" y="4225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5153061" y="7545037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7" name="Group 136"/>
          <p:cNvGrpSpPr/>
          <p:nvPr/>
        </p:nvGrpSpPr>
        <p:grpSpPr>
          <a:xfrm>
            <a:off x="2682313" y="1922231"/>
            <a:ext cx="415498" cy="276999"/>
            <a:chOff x="4055436" y="7478684"/>
            <a:chExt cx="415498" cy="276999"/>
          </a:xfrm>
        </p:grpSpPr>
        <p:sp>
          <p:nvSpPr>
            <p:cNvPr id="138" name="TextBox 137"/>
            <p:cNvSpPr txBox="1"/>
            <p:nvPr/>
          </p:nvSpPr>
          <p:spPr>
            <a:xfrm>
              <a:off x="4055436" y="7478684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885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2" name="Freeform 141"/>
          <p:cNvSpPr>
            <a:spLocks noChangeAspect="1"/>
          </p:cNvSpPr>
          <p:nvPr/>
        </p:nvSpPr>
        <p:spPr>
          <a:xfrm>
            <a:off x="1959621" y="1302232"/>
            <a:ext cx="4725721" cy="5245685"/>
          </a:xfrm>
          <a:custGeom>
            <a:avLst/>
            <a:gdLst>
              <a:gd name="connsiteX0" fmla="*/ 121937 w 4463432"/>
              <a:gd name="connsiteY0" fmla="*/ 0 h 4476065"/>
              <a:gd name="connsiteX1" fmla="*/ 243857 w 4463432"/>
              <a:gd name="connsiteY1" fmla="*/ 167640 h 4476065"/>
              <a:gd name="connsiteX2" fmla="*/ 464837 w 4463432"/>
              <a:gd name="connsiteY2" fmla="*/ 198120 h 4476065"/>
              <a:gd name="connsiteX3" fmla="*/ 716297 w 4463432"/>
              <a:gd name="connsiteY3" fmla="*/ 320040 h 4476065"/>
              <a:gd name="connsiteX4" fmla="*/ 693437 w 4463432"/>
              <a:gd name="connsiteY4" fmla="*/ 434340 h 4476065"/>
              <a:gd name="connsiteX5" fmla="*/ 861077 w 4463432"/>
              <a:gd name="connsiteY5" fmla="*/ 556260 h 4476065"/>
              <a:gd name="connsiteX6" fmla="*/ 899177 w 4463432"/>
              <a:gd name="connsiteY6" fmla="*/ 655320 h 4476065"/>
              <a:gd name="connsiteX7" fmla="*/ 739157 w 4463432"/>
              <a:gd name="connsiteY7" fmla="*/ 762000 h 4476065"/>
              <a:gd name="connsiteX8" fmla="*/ 685817 w 4463432"/>
              <a:gd name="connsiteY8" fmla="*/ 845820 h 4476065"/>
              <a:gd name="connsiteX9" fmla="*/ 769637 w 4463432"/>
              <a:gd name="connsiteY9" fmla="*/ 1028700 h 4476065"/>
              <a:gd name="connsiteX10" fmla="*/ 853457 w 4463432"/>
              <a:gd name="connsiteY10" fmla="*/ 1150620 h 4476065"/>
              <a:gd name="connsiteX11" fmla="*/ 1005857 w 4463432"/>
              <a:gd name="connsiteY11" fmla="*/ 1242060 h 4476065"/>
              <a:gd name="connsiteX12" fmla="*/ 1120157 w 4463432"/>
              <a:gd name="connsiteY12" fmla="*/ 1165860 h 4476065"/>
              <a:gd name="connsiteX13" fmla="*/ 1188737 w 4463432"/>
              <a:gd name="connsiteY13" fmla="*/ 1165860 h 4476065"/>
              <a:gd name="connsiteX14" fmla="*/ 1226837 w 4463432"/>
              <a:gd name="connsiteY14" fmla="*/ 1280160 h 4476065"/>
              <a:gd name="connsiteX15" fmla="*/ 1280177 w 4463432"/>
              <a:gd name="connsiteY15" fmla="*/ 1371600 h 4476065"/>
              <a:gd name="connsiteX16" fmla="*/ 1295417 w 4463432"/>
              <a:gd name="connsiteY16" fmla="*/ 1455420 h 4476065"/>
              <a:gd name="connsiteX17" fmla="*/ 1165877 w 4463432"/>
              <a:gd name="connsiteY17" fmla="*/ 1531620 h 4476065"/>
              <a:gd name="connsiteX18" fmla="*/ 1181117 w 4463432"/>
              <a:gd name="connsiteY18" fmla="*/ 1623060 h 4476065"/>
              <a:gd name="connsiteX19" fmla="*/ 1074437 w 4463432"/>
              <a:gd name="connsiteY19" fmla="*/ 1645920 h 4476065"/>
              <a:gd name="connsiteX20" fmla="*/ 952517 w 4463432"/>
              <a:gd name="connsiteY20" fmla="*/ 1592580 h 4476065"/>
              <a:gd name="connsiteX21" fmla="*/ 815357 w 4463432"/>
              <a:gd name="connsiteY21" fmla="*/ 1684020 h 4476065"/>
              <a:gd name="connsiteX22" fmla="*/ 868697 w 4463432"/>
              <a:gd name="connsiteY22" fmla="*/ 1798320 h 4476065"/>
              <a:gd name="connsiteX23" fmla="*/ 1066817 w 4463432"/>
              <a:gd name="connsiteY23" fmla="*/ 1859280 h 4476065"/>
              <a:gd name="connsiteX24" fmla="*/ 1150637 w 4463432"/>
              <a:gd name="connsiteY24" fmla="*/ 1874520 h 4476065"/>
              <a:gd name="connsiteX25" fmla="*/ 998237 w 4463432"/>
              <a:gd name="connsiteY25" fmla="*/ 1935480 h 4476065"/>
              <a:gd name="connsiteX26" fmla="*/ 883937 w 4463432"/>
              <a:gd name="connsiteY26" fmla="*/ 1996440 h 4476065"/>
              <a:gd name="connsiteX27" fmla="*/ 853457 w 4463432"/>
              <a:gd name="connsiteY27" fmla="*/ 2049780 h 4476065"/>
              <a:gd name="connsiteX28" fmla="*/ 883937 w 4463432"/>
              <a:gd name="connsiteY28" fmla="*/ 2148840 h 4476065"/>
              <a:gd name="connsiteX29" fmla="*/ 830597 w 4463432"/>
              <a:gd name="connsiteY29" fmla="*/ 2186940 h 4476065"/>
              <a:gd name="connsiteX30" fmla="*/ 678197 w 4463432"/>
              <a:gd name="connsiteY30" fmla="*/ 2118360 h 4476065"/>
              <a:gd name="connsiteX31" fmla="*/ 586757 w 4463432"/>
              <a:gd name="connsiteY31" fmla="*/ 2080260 h 4476065"/>
              <a:gd name="connsiteX32" fmla="*/ 457217 w 4463432"/>
              <a:gd name="connsiteY32" fmla="*/ 2087880 h 4476065"/>
              <a:gd name="connsiteX33" fmla="*/ 320057 w 4463432"/>
              <a:gd name="connsiteY33" fmla="*/ 2148840 h 4476065"/>
              <a:gd name="connsiteX34" fmla="*/ 213377 w 4463432"/>
              <a:gd name="connsiteY34" fmla="*/ 2186940 h 4476065"/>
              <a:gd name="connsiteX35" fmla="*/ 53357 w 4463432"/>
              <a:gd name="connsiteY35" fmla="*/ 2278380 h 4476065"/>
              <a:gd name="connsiteX36" fmla="*/ 190517 w 4463432"/>
              <a:gd name="connsiteY36" fmla="*/ 2438400 h 4476065"/>
              <a:gd name="connsiteX37" fmla="*/ 419117 w 4463432"/>
              <a:gd name="connsiteY37" fmla="*/ 2499360 h 4476065"/>
              <a:gd name="connsiteX38" fmla="*/ 632477 w 4463432"/>
              <a:gd name="connsiteY38" fmla="*/ 2514600 h 4476065"/>
              <a:gd name="connsiteX39" fmla="*/ 769637 w 4463432"/>
              <a:gd name="connsiteY39" fmla="*/ 2537460 h 4476065"/>
              <a:gd name="connsiteX40" fmla="*/ 929657 w 4463432"/>
              <a:gd name="connsiteY40" fmla="*/ 2575560 h 4476065"/>
              <a:gd name="connsiteX41" fmla="*/ 1089677 w 4463432"/>
              <a:gd name="connsiteY41" fmla="*/ 2705100 h 4476065"/>
              <a:gd name="connsiteX42" fmla="*/ 1059197 w 4463432"/>
              <a:gd name="connsiteY42" fmla="*/ 2758440 h 4476065"/>
              <a:gd name="connsiteX43" fmla="*/ 960137 w 4463432"/>
              <a:gd name="connsiteY43" fmla="*/ 2766060 h 4476065"/>
              <a:gd name="connsiteX44" fmla="*/ 731537 w 4463432"/>
              <a:gd name="connsiteY44" fmla="*/ 2788920 h 4476065"/>
              <a:gd name="connsiteX45" fmla="*/ 563897 w 4463432"/>
              <a:gd name="connsiteY45" fmla="*/ 2811780 h 4476065"/>
              <a:gd name="connsiteX46" fmla="*/ 457217 w 4463432"/>
              <a:gd name="connsiteY46" fmla="*/ 2872740 h 4476065"/>
              <a:gd name="connsiteX47" fmla="*/ 342917 w 4463432"/>
              <a:gd name="connsiteY47" fmla="*/ 2910840 h 4476065"/>
              <a:gd name="connsiteX48" fmla="*/ 289577 w 4463432"/>
              <a:gd name="connsiteY48" fmla="*/ 2910840 h 4476065"/>
              <a:gd name="connsiteX49" fmla="*/ 220997 w 4463432"/>
              <a:gd name="connsiteY49" fmla="*/ 2987040 h 4476065"/>
              <a:gd name="connsiteX50" fmla="*/ 228617 w 4463432"/>
              <a:gd name="connsiteY50" fmla="*/ 3200400 h 4476065"/>
              <a:gd name="connsiteX51" fmla="*/ 327677 w 4463432"/>
              <a:gd name="connsiteY51" fmla="*/ 3337560 h 4476065"/>
              <a:gd name="connsiteX52" fmla="*/ 335297 w 4463432"/>
              <a:gd name="connsiteY52" fmla="*/ 3467100 h 4476065"/>
              <a:gd name="connsiteX53" fmla="*/ 228617 w 4463432"/>
              <a:gd name="connsiteY53" fmla="*/ 3619500 h 4476065"/>
              <a:gd name="connsiteX54" fmla="*/ 53357 w 4463432"/>
              <a:gd name="connsiteY54" fmla="*/ 3741420 h 4476065"/>
              <a:gd name="connsiteX55" fmla="*/ 17 w 4463432"/>
              <a:gd name="connsiteY55" fmla="*/ 3863340 h 4476065"/>
              <a:gd name="connsiteX56" fmla="*/ 53357 w 4463432"/>
              <a:gd name="connsiteY56" fmla="*/ 3939540 h 4476065"/>
              <a:gd name="connsiteX57" fmla="*/ 335297 w 4463432"/>
              <a:gd name="connsiteY57" fmla="*/ 3810000 h 4476065"/>
              <a:gd name="connsiteX58" fmla="*/ 563897 w 4463432"/>
              <a:gd name="connsiteY58" fmla="*/ 3749040 h 4476065"/>
              <a:gd name="connsiteX59" fmla="*/ 723917 w 4463432"/>
              <a:gd name="connsiteY59" fmla="*/ 3741420 h 4476065"/>
              <a:gd name="connsiteX60" fmla="*/ 952517 w 4463432"/>
              <a:gd name="connsiteY60" fmla="*/ 3771900 h 4476065"/>
              <a:gd name="connsiteX61" fmla="*/ 1059197 w 4463432"/>
              <a:gd name="connsiteY61" fmla="*/ 3771900 h 4476065"/>
              <a:gd name="connsiteX62" fmla="*/ 1158257 w 4463432"/>
              <a:gd name="connsiteY62" fmla="*/ 3672840 h 4476065"/>
              <a:gd name="connsiteX63" fmla="*/ 1280177 w 4463432"/>
              <a:gd name="connsiteY63" fmla="*/ 3665220 h 4476065"/>
              <a:gd name="connsiteX64" fmla="*/ 1432577 w 4463432"/>
              <a:gd name="connsiteY64" fmla="*/ 3550920 h 4476065"/>
              <a:gd name="connsiteX65" fmla="*/ 1554497 w 4463432"/>
              <a:gd name="connsiteY65" fmla="*/ 3444240 h 4476065"/>
              <a:gd name="connsiteX66" fmla="*/ 1691657 w 4463432"/>
              <a:gd name="connsiteY66" fmla="*/ 3314700 h 4476065"/>
              <a:gd name="connsiteX67" fmla="*/ 1775477 w 4463432"/>
              <a:gd name="connsiteY67" fmla="*/ 3185160 h 4476065"/>
              <a:gd name="connsiteX68" fmla="*/ 1866917 w 4463432"/>
              <a:gd name="connsiteY68" fmla="*/ 3116580 h 4476065"/>
              <a:gd name="connsiteX69" fmla="*/ 1950737 w 4463432"/>
              <a:gd name="connsiteY69" fmla="*/ 3101340 h 4476065"/>
              <a:gd name="connsiteX70" fmla="*/ 2026937 w 4463432"/>
              <a:gd name="connsiteY70" fmla="*/ 3169920 h 4476065"/>
              <a:gd name="connsiteX71" fmla="*/ 2049797 w 4463432"/>
              <a:gd name="connsiteY71" fmla="*/ 3322320 h 4476065"/>
              <a:gd name="connsiteX72" fmla="*/ 2026937 w 4463432"/>
              <a:gd name="connsiteY72" fmla="*/ 3489960 h 4476065"/>
              <a:gd name="connsiteX73" fmla="*/ 1958357 w 4463432"/>
              <a:gd name="connsiteY73" fmla="*/ 3642360 h 4476065"/>
              <a:gd name="connsiteX74" fmla="*/ 1935497 w 4463432"/>
              <a:gd name="connsiteY74" fmla="*/ 3703320 h 4476065"/>
              <a:gd name="connsiteX75" fmla="*/ 2004077 w 4463432"/>
              <a:gd name="connsiteY75" fmla="*/ 3771900 h 4476065"/>
              <a:gd name="connsiteX76" fmla="*/ 2156477 w 4463432"/>
              <a:gd name="connsiteY76" fmla="*/ 3779520 h 4476065"/>
              <a:gd name="connsiteX77" fmla="*/ 2286017 w 4463432"/>
              <a:gd name="connsiteY77" fmla="*/ 3840480 h 4476065"/>
              <a:gd name="connsiteX78" fmla="*/ 2278397 w 4463432"/>
              <a:gd name="connsiteY78" fmla="*/ 3954780 h 4476065"/>
              <a:gd name="connsiteX79" fmla="*/ 2278397 w 4463432"/>
              <a:gd name="connsiteY79" fmla="*/ 4053840 h 4476065"/>
              <a:gd name="connsiteX80" fmla="*/ 2438417 w 4463432"/>
              <a:gd name="connsiteY80" fmla="*/ 4198620 h 4476065"/>
              <a:gd name="connsiteX81" fmla="*/ 2682257 w 4463432"/>
              <a:gd name="connsiteY81" fmla="*/ 4366260 h 4476065"/>
              <a:gd name="connsiteX82" fmla="*/ 2941337 w 4463432"/>
              <a:gd name="connsiteY82" fmla="*/ 4442460 h 4476065"/>
              <a:gd name="connsiteX83" fmla="*/ 3070877 w 4463432"/>
              <a:gd name="connsiteY83" fmla="*/ 4450080 h 4476065"/>
              <a:gd name="connsiteX84" fmla="*/ 3177557 w 4463432"/>
              <a:gd name="connsiteY84" fmla="*/ 4107180 h 4476065"/>
              <a:gd name="connsiteX85" fmla="*/ 3169937 w 4463432"/>
              <a:gd name="connsiteY85" fmla="*/ 3916680 h 4476065"/>
              <a:gd name="connsiteX86" fmla="*/ 3223277 w 4463432"/>
              <a:gd name="connsiteY86" fmla="*/ 3810000 h 4476065"/>
              <a:gd name="connsiteX87" fmla="*/ 3383297 w 4463432"/>
              <a:gd name="connsiteY87" fmla="*/ 3756660 h 4476065"/>
              <a:gd name="connsiteX88" fmla="*/ 3467117 w 4463432"/>
              <a:gd name="connsiteY88" fmla="*/ 3695700 h 4476065"/>
              <a:gd name="connsiteX89" fmla="*/ 3467117 w 4463432"/>
              <a:gd name="connsiteY89" fmla="*/ 3573780 h 4476065"/>
              <a:gd name="connsiteX90" fmla="*/ 3611897 w 4463432"/>
              <a:gd name="connsiteY90" fmla="*/ 3604260 h 4476065"/>
              <a:gd name="connsiteX91" fmla="*/ 3604277 w 4463432"/>
              <a:gd name="connsiteY91" fmla="*/ 3771900 h 4476065"/>
              <a:gd name="connsiteX92" fmla="*/ 3550937 w 4463432"/>
              <a:gd name="connsiteY92" fmla="*/ 3909060 h 4476065"/>
              <a:gd name="connsiteX93" fmla="*/ 3497597 w 4463432"/>
              <a:gd name="connsiteY93" fmla="*/ 3985260 h 4476065"/>
              <a:gd name="connsiteX94" fmla="*/ 3360437 w 4463432"/>
              <a:gd name="connsiteY94" fmla="*/ 3985260 h 4476065"/>
              <a:gd name="connsiteX95" fmla="*/ 3322337 w 4463432"/>
              <a:gd name="connsiteY95" fmla="*/ 4038600 h 4476065"/>
              <a:gd name="connsiteX96" fmla="*/ 3413777 w 4463432"/>
              <a:gd name="connsiteY96" fmla="*/ 4061460 h 4476065"/>
              <a:gd name="connsiteX97" fmla="*/ 3543317 w 4463432"/>
              <a:gd name="connsiteY97" fmla="*/ 4061460 h 4476065"/>
              <a:gd name="connsiteX98" fmla="*/ 3680477 w 4463432"/>
              <a:gd name="connsiteY98" fmla="*/ 4084320 h 4476065"/>
              <a:gd name="connsiteX99" fmla="*/ 3771917 w 4463432"/>
              <a:gd name="connsiteY99" fmla="*/ 3977640 h 4476065"/>
              <a:gd name="connsiteX100" fmla="*/ 3779537 w 4463432"/>
              <a:gd name="connsiteY100" fmla="*/ 3779520 h 4476065"/>
              <a:gd name="connsiteX101" fmla="*/ 3893837 w 4463432"/>
              <a:gd name="connsiteY101" fmla="*/ 3619500 h 4476065"/>
              <a:gd name="connsiteX102" fmla="*/ 4030997 w 4463432"/>
              <a:gd name="connsiteY102" fmla="*/ 3550920 h 4476065"/>
              <a:gd name="connsiteX103" fmla="*/ 4152917 w 4463432"/>
              <a:gd name="connsiteY103" fmla="*/ 3467100 h 4476065"/>
              <a:gd name="connsiteX104" fmla="*/ 4343417 w 4463432"/>
              <a:gd name="connsiteY104" fmla="*/ 3345180 h 4476065"/>
              <a:gd name="connsiteX105" fmla="*/ 4450097 w 4463432"/>
              <a:gd name="connsiteY105" fmla="*/ 3345180 h 4476065"/>
              <a:gd name="connsiteX106" fmla="*/ 4450097 w 4463432"/>
              <a:gd name="connsiteY106" fmla="*/ 1821180 h 4476065"/>
              <a:gd name="connsiteX107" fmla="*/ 4343417 w 4463432"/>
              <a:gd name="connsiteY107" fmla="*/ 1752600 h 4476065"/>
              <a:gd name="connsiteX108" fmla="*/ 4198637 w 4463432"/>
              <a:gd name="connsiteY108" fmla="*/ 1661160 h 4476065"/>
              <a:gd name="connsiteX109" fmla="*/ 4107197 w 4463432"/>
              <a:gd name="connsiteY109" fmla="*/ 1554480 h 4476065"/>
              <a:gd name="connsiteX110" fmla="*/ 4061477 w 4463432"/>
              <a:gd name="connsiteY110" fmla="*/ 1615440 h 4476065"/>
              <a:gd name="connsiteX111" fmla="*/ 4030997 w 4463432"/>
              <a:gd name="connsiteY111" fmla="*/ 1691640 h 4476065"/>
              <a:gd name="connsiteX112" fmla="*/ 3970037 w 4463432"/>
              <a:gd name="connsiteY112" fmla="*/ 1775460 h 4476065"/>
              <a:gd name="connsiteX113" fmla="*/ 3840497 w 4463432"/>
              <a:gd name="connsiteY113" fmla="*/ 1813560 h 4476065"/>
              <a:gd name="connsiteX114" fmla="*/ 3794777 w 4463432"/>
              <a:gd name="connsiteY114" fmla="*/ 1737360 h 4476065"/>
              <a:gd name="connsiteX115" fmla="*/ 3596657 w 4463432"/>
              <a:gd name="connsiteY115" fmla="*/ 1668780 h 4476065"/>
              <a:gd name="connsiteX116" fmla="*/ 3512837 w 4463432"/>
              <a:gd name="connsiteY116" fmla="*/ 1623060 h 4476065"/>
              <a:gd name="connsiteX117" fmla="*/ 3779537 w 4463432"/>
              <a:gd name="connsiteY117" fmla="*/ 1440180 h 4476065"/>
              <a:gd name="connsiteX118" fmla="*/ 3794777 w 4463432"/>
              <a:gd name="connsiteY118" fmla="*/ 1356360 h 4476065"/>
              <a:gd name="connsiteX119" fmla="*/ 3619517 w 4463432"/>
              <a:gd name="connsiteY119" fmla="*/ 1257300 h 4476065"/>
              <a:gd name="connsiteX120" fmla="*/ 3741437 w 4463432"/>
              <a:gd name="connsiteY120" fmla="*/ 1143000 h 4476065"/>
              <a:gd name="connsiteX121" fmla="*/ 3718577 w 4463432"/>
              <a:gd name="connsiteY121" fmla="*/ 975360 h 4476065"/>
              <a:gd name="connsiteX122" fmla="*/ 3672857 w 4463432"/>
              <a:gd name="connsiteY122" fmla="*/ 853440 h 4476065"/>
              <a:gd name="connsiteX123" fmla="*/ 3444257 w 4463432"/>
              <a:gd name="connsiteY123" fmla="*/ 899160 h 4476065"/>
              <a:gd name="connsiteX124" fmla="*/ 3352817 w 4463432"/>
              <a:gd name="connsiteY124" fmla="*/ 784860 h 4476065"/>
              <a:gd name="connsiteX125" fmla="*/ 3398537 w 4463432"/>
              <a:gd name="connsiteY125" fmla="*/ 624840 h 4476065"/>
              <a:gd name="connsiteX126" fmla="*/ 3360437 w 4463432"/>
              <a:gd name="connsiteY126" fmla="*/ 548640 h 4476065"/>
              <a:gd name="connsiteX127" fmla="*/ 3253757 w 4463432"/>
              <a:gd name="connsiteY127" fmla="*/ 579120 h 4476065"/>
              <a:gd name="connsiteX128" fmla="*/ 3108977 w 4463432"/>
              <a:gd name="connsiteY128" fmla="*/ 594360 h 4476065"/>
              <a:gd name="connsiteX129" fmla="*/ 3002297 w 4463432"/>
              <a:gd name="connsiteY129" fmla="*/ 487680 h 4476065"/>
              <a:gd name="connsiteX130" fmla="*/ 2910857 w 4463432"/>
              <a:gd name="connsiteY130" fmla="*/ 434340 h 4476065"/>
              <a:gd name="connsiteX131" fmla="*/ 2811797 w 4463432"/>
              <a:gd name="connsiteY131" fmla="*/ 563880 h 4476065"/>
              <a:gd name="connsiteX132" fmla="*/ 2773697 w 4463432"/>
              <a:gd name="connsiteY132" fmla="*/ 594360 h 4476065"/>
              <a:gd name="connsiteX133" fmla="*/ 2628917 w 4463432"/>
              <a:gd name="connsiteY133" fmla="*/ 510540 h 4476065"/>
              <a:gd name="connsiteX134" fmla="*/ 2545097 w 4463432"/>
              <a:gd name="connsiteY134" fmla="*/ 502920 h 4476065"/>
              <a:gd name="connsiteX135" fmla="*/ 2400317 w 4463432"/>
              <a:gd name="connsiteY135" fmla="*/ 541020 h 4476065"/>
              <a:gd name="connsiteX136" fmla="*/ 2392697 w 4463432"/>
              <a:gd name="connsiteY136" fmla="*/ 670560 h 4476065"/>
              <a:gd name="connsiteX137" fmla="*/ 2362217 w 4463432"/>
              <a:gd name="connsiteY137" fmla="*/ 754380 h 4476065"/>
              <a:gd name="connsiteX138" fmla="*/ 2217437 w 4463432"/>
              <a:gd name="connsiteY138" fmla="*/ 670560 h 4476065"/>
              <a:gd name="connsiteX139" fmla="*/ 2209817 w 4463432"/>
              <a:gd name="connsiteY139" fmla="*/ 525780 h 4476065"/>
              <a:gd name="connsiteX140" fmla="*/ 2232677 w 4463432"/>
              <a:gd name="connsiteY140" fmla="*/ 327660 h 4476065"/>
              <a:gd name="connsiteX141" fmla="*/ 2240297 w 4463432"/>
              <a:gd name="connsiteY141" fmla="*/ 175260 h 44760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25997 w 4463432"/>
              <a:gd name="connsiteY141" fmla="*/ 0 h 56571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41237 w 4463432"/>
              <a:gd name="connsiteY141" fmla="*/ 396240 h 5657165"/>
              <a:gd name="connsiteX142" fmla="*/ 2125997 w 4463432"/>
              <a:gd name="connsiteY142" fmla="*/ 0 h 5657165"/>
              <a:gd name="connsiteX0" fmla="*/ 769620 w 5111115"/>
              <a:gd name="connsiteY0" fmla="*/ 917242 h 5393307"/>
              <a:gd name="connsiteX1" fmla="*/ 891540 w 5111115"/>
              <a:gd name="connsiteY1" fmla="*/ 1084882 h 5393307"/>
              <a:gd name="connsiteX2" fmla="*/ 1112520 w 5111115"/>
              <a:gd name="connsiteY2" fmla="*/ 1115362 h 5393307"/>
              <a:gd name="connsiteX3" fmla="*/ 1363980 w 5111115"/>
              <a:gd name="connsiteY3" fmla="*/ 1237282 h 5393307"/>
              <a:gd name="connsiteX4" fmla="*/ 1341120 w 5111115"/>
              <a:gd name="connsiteY4" fmla="*/ 1351582 h 5393307"/>
              <a:gd name="connsiteX5" fmla="*/ 1508760 w 5111115"/>
              <a:gd name="connsiteY5" fmla="*/ 1473502 h 5393307"/>
              <a:gd name="connsiteX6" fmla="*/ 1546860 w 5111115"/>
              <a:gd name="connsiteY6" fmla="*/ 1572562 h 5393307"/>
              <a:gd name="connsiteX7" fmla="*/ 1386840 w 5111115"/>
              <a:gd name="connsiteY7" fmla="*/ 1679242 h 5393307"/>
              <a:gd name="connsiteX8" fmla="*/ 1333500 w 5111115"/>
              <a:gd name="connsiteY8" fmla="*/ 1763062 h 5393307"/>
              <a:gd name="connsiteX9" fmla="*/ 1417320 w 5111115"/>
              <a:gd name="connsiteY9" fmla="*/ 1945942 h 5393307"/>
              <a:gd name="connsiteX10" fmla="*/ 1501140 w 5111115"/>
              <a:gd name="connsiteY10" fmla="*/ 2067862 h 5393307"/>
              <a:gd name="connsiteX11" fmla="*/ 1653540 w 5111115"/>
              <a:gd name="connsiteY11" fmla="*/ 2159302 h 5393307"/>
              <a:gd name="connsiteX12" fmla="*/ 1767840 w 5111115"/>
              <a:gd name="connsiteY12" fmla="*/ 2083102 h 5393307"/>
              <a:gd name="connsiteX13" fmla="*/ 1836420 w 5111115"/>
              <a:gd name="connsiteY13" fmla="*/ 2083102 h 5393307"/>
              <a:gd name="connsiteX14" fmla="*/ 1874520 w 5111115"/>
              <a:gd name="connsiteY14" fmla="*/ 2197402 h 5393307"/>
              <a:gd name="connsiteX15" fmla="*/ 1927860 w 5111115"/>
              <a:gd name="connsiteY15" fmla="*/ 2288842 h 5393307"/>
              <a:gd name="connsiteX16" fmla="*/ 1943100 w 5111115"/>
              <a:gd name="connsiteY16" fmla="*/ 2372662 h 5393307"/>
              <a:gd name="connsiteX17" fmla="*/ 1813560 w 5111115"/>
              <a:gd name="connsiteY17" fmla="*/ 2448862 h 5393307"/>
              <a:gd name="connsiteX18" fmla="*/ 1828800 w 5111115"/>
              <a:gd name="connsiteY18" fmla="*/ 2540302 h 5393307"/>
              <a:gd name="connsiteX19" fmla="*/ 1722120 w 5111115"/>
              <a:gd name="connsiteY19" fmla="*/ 2563162 h 5393307"/>
              <a:gd name="connsiteX20" fmla="*/ 1600200 w 5111115"/>
              <a:gd name="connsiteY20" fmla="*/ 2509822 h 5393307"/>
              <a:gd name="connsiteX21" fmla="*/ 1463040 w 5111115"/>
              <a:gd name="connsiteY21" fmla="*/ 2601262 h 5393307"/>
              <a:gd name="connsiteX22" fmla="*/ 1516380 w 5111115"/>
              <a:gd name="connsiteY22" fmla="*/ 2715562 h 5393307"/>
              <a:gd name="connsiteX23" fmla="*/ 1714500 w 5111115"/>
              <a:gd name="connsiteY23" fmla="*/ 2776522 h 5393307"/>
              <a:gd name="connsiteX24" fmla="*/ 1798320 w 5111115"/>
              <a:gd name="connsiteY24" fmla="*/ 2791762 h 5393307"/>
              <a:gd name="connsiteX25" fmla="*/ 1645920 w 5111115"/>
              <a:gd name="connsiteY25" fmla="*/ 2852722 h 5393307"/>
              <a:gd name="connsiteX26" fmla="*/ 1531620 w 5111115"/>
              <a:gd name="connsiteY26" fmla="*/ 2913682 h 5393307"/>
              <a:gd name="connsiteX27" fmla="*/ 1501140 w 5111115"/>
              <a:gd name="connsiteY27" fmla="*/ 2967022 h 5393307"/>
              <a:gd name="connsiteX28" fmla="*/ 1531620 w 5111115"/>
              <a:gd name="connsiteY28" fmla="*/ 3066082 h 5393307"/>
              <a:gd name="connsiteX29" fmla="*/ 1478280 w 5111115"/>
              <a:gd name="connsiteY29" fmla="*/ 3104182 h 5393307"/>
              <a:gd name="connsiteX30" fmla="*/ 1325880 w 5111115"/>
              <a:gd name="connsiteY30" fmla="*/ 3035602 h 5393307"/>
              <a:gd name="connsiteX31" fmla="*/ 1234440 w 5111115"/>
              <a:gd name="connsiteY31" fmla="*/ 2997502 h 5393307"/>
              <a:gd name="connsiteX32" fmla="*/ 1104900 w 5111115"/>
              <a:gd name="connsiteY32" fmla="*/ 3005122 h 5393307"/>
              <a:gd name="connsiteX33" fmla="*/ 967740 w 5111115"/>
              <a:gd name="connsiteY33" fmla="*/ 3066082 h 5393307"/>
              <a:gd name="connsiteX34" fmla="*/ 861060 w 5111115"/>
              <a:gd name="connsiteY34" fmla="*/ 3104182 h 5393307"/>
              <a:gd name="connsiteX35" fmla="*/ 701040 w 5111115"/>
              <a:gd name="connsiteY35" fmla="*/ 3195622 h 5393307"/>
              <a:gd name="connsiteX36" fmla="*/ 838200 w 5111115"/>
              <a:gd name="connsiteY36" fmla="*/ 3355642 h 5393307"/>
              <a:gd name="connsiteX37" fmla="*/ 1066800 w 5111115"/>
              <a:gd name="connsiteY37" fmla="*/ 3416602 h 5393307"/>
              <a:gd name="connsiteX38" fmla="*/ 1280160 w 5111115"/>
              <a:gd name="connsiteY38" fmla="*/ 3431842 h 5393307"/>
              <a:gd name="connsiteX39" fmla="*/ 1417320 w 5111115"/>
              <a:gd name="connsiteY39" fmla="*/ 3454702 h 5393307"/>
              <a:gd name="connsiteX40" fmla="*/ 1577340 w 5111115"/>
              <a:gd name="connsiteY40" fmla="*/ 3492802 h 5393307"/>
              <a:gd name="connsiteX41" fmla="*/ 1737360 w 5111115"/>
              <a:gd name="connsiteY41" fmla="*/ 3622342 h 5393307"/>
              <a:gd name="connsiteX42" fmla="*/ 1706880 w 5111115"/>
              <a:gd name="connsiteY42" fmla="*/ 3675682 h 5393307"/>
              <a:gd name="connsiteX43" fmla="*/ 1607820 w 5111115"/>
              <a:gd name="connsiteY43" fmla="*/ 3683302 h 5393307"/>
              <a:gd name="connsiteX44" fmla="*/ 1379220 w 5111115"/>
              <a:gd name="connsiteY44" fmla="*/ 3706162 h 5393307"/>
              <a:gd name="connsiteX45" fmla="*/ 1211580 w 5111115"/>
              <a:gd name="connsiteY45" fmla="*/ 3729022 h 5393307"/>
              <a:gd name="connsiteX46" fmla="*/ 1104900 w 5111115"/>
              <a:gd name="connsiteY46" fmla="*/ 3789982 h 5393307"/>
              <a:gd name="connsiteX47" fmla="*/ 990600 w 5111115"/>
              <a:gd name="connsiteY47" fmla="*/ 3828082 h 5393307"/>
              <a:gd name="connsiteX48" fmla="*/ 937260 w 5111115"/>
              <a:gd name="connsiteY48" fmla="*/ 3828082 h 5393307"/>
              <a:gd name="connsiteX49" fmla="*/ 868680 w 5111115"/>
              <a:gd name="connsiteY49" fmla="*/ 3904282 h 5393307"/>
              <a:gd name="connsiteX50" fmla="*/ 876300 w 5111115"/>
              <a:gd name="connsiteY50" fmla="*/ 4117642 h 5393307"/>
              <a:gd name="connsiteX51" fmla="*/ 975360 w 5111115"/>
              <a:gd name="connsiteY51" fmla="*/ 4254802 h 5393307"/>
              <a:gd name="connsiteX52" fmla="*/ 982980 w 5111115"/>
              <a:gd name="connsiteY52" fmla="*/ 4384342 h 5393307"/>
              <a:gd name="connsiteX53" fmla="*/ 876300 w 5111115"/>
              <a:gd name="connsiteY53" fmla="*/ 4536742 h 5393307"/>
              <a:gd name="connsiteX54" fmla="*/ 701040 w 5111115"/>
              <a:gd name="connsiteY54" fmla="*/ 4658662 h 5393307"/>
              <a:gd name="connsiteX55" fmla="*/ 647700 w 5111115"/>
              <a:gd name="connsiteY55" fmla="*/ 4780582 h 5393307"/>
              <a:gd name="connsiteX56" fmla="*/ 701040 w 5111115"/>
              <a:gd name="connsiteY56" fmla="*/ 4856782 h 5393307"/>
              <a:gd name="connsiteX57" fmla="*/ 982980 w 5111115"/>
              <a:gd name="connsiteY57" fmla="*/ 4727242 h 5393307"/>
              <a:gd name="connsiteX58" fmla="*/ 1211580 w 5111115"/>
              <a:gd name="connsiteY58" fmla="*/ 4666282 h 5393307"/>
              <a:gd name="connsiteX59" fmla="*/ 1371600 w 5111115"/>
              <a:gd name="connsiteY59" fmla="*/ 4658662 h 5393307"/>
              <a:gd name="connsiteX60" fmla="*/ 1600200 w 5111115"/>
              <a:gd name="connsiteY60" fmla="*/ 4689142 h 5393307"/>
              <a:gd name="connsiteX61" fmla="*/ 1706880 w 5111115"/>
              <a:gd name="connsiteY61" fmla="*/ 4689142 h 5393307"/>
              <a:gd name="connsiteX62" fmla="*/ 1805940 w 5111115"/>
              <a:gd name="connsiteY62" fmla="*/ 4590082 h 5393307"/>
              <a:gd name="connsiteX63" fmla="*/ 1927860 w 5111115"/>
              <a:gd name="connsiteY63" fmla="*/ 4582462 h 5393307"/>
              <a:gd name="connsiteX64" fmla="*/ 2080260 w 5111115"/>
              <a:gd name="connsiteY64" fmla="*/ 4468162 h 5393307"/>
              <a:gd name="connsiteX65" fmla="*/ 2202180 w 5111115"/>
              <a:gd name="connsiteY65" fmla="*/ 4361482 h 5393307"/>
              <a:gd name="connsiteX66" fmla="*/ 2339340 w 5111115"/>
              <a:gd name="connsiteY66" fmla="*/ 4231942 h 5393307"/>
              <a:gd name="connsiteX67" fmla="*/ 2423160 w 5111115"/>
              <a:gd name="connsiteY67" fmla="*/ 4102402 h 5393307"/>
              <a:gd name="connsiteX68" fmla="*/ 2514600 w 5111115"/>
              <a:gd name="connsiteY68" fmla="*/ 4033822 h 5393307"/>
              <a:gd name="connsiteX69" fmla="*/ 2598420 w 5111115"/>
              <a:gd name="connsiteY69" fmla="*/ 4018582 h 5393307"/>
              <a:gd name="connsiteX70" fmla="*/ 2674620 w 5111115"/>
              <a:gd name="connsiteY70" fmla="*/ 4087162 h 5393307"/>
              <a:gd name="connsiteX71" fmla="*/ 2697480 w 5111115"/>
              <a:gd name="connsiteY71" fmla="*/ 4239562 h 5393307"/>
              <a:gd name="connsiteX72" fmla="*/ 2674620 w 5111115"/>
              <a:gd name="connsiteY72" fmla="*/ 4407202 h 5393307"/>
              <a:gd name="connsiteX73" fmla="*/ 2606040 w 5111115"/>
              <a:gd name="connsiteY73" fmla="*/ 4559602 h 5393307"/>
              <a:gd name="connsiteX74" fmla="*/ 2583180 w 5111115"/>
              <a:gd name="connsiteY74" fmla="*/ 4620562 h 5393307"/>
              <a:gd name="connsiteX75" fmla="*/ 2651760 w 5111115"/>
              <a:gd name="connsiteY75" fmla="*/ 4689142 h 5393307"/>
              <a:gd name="connsiteX76" fmla="*/ 2804160 w 5111115"/>
              <a:gd name="connsiteY76" fmla="*/ 4696762 h 5393307"/>
              <a:gd name="connsiteX77" fmla="*/ 2933700 w 5111115"/>
              <a:gd name="connsiteY77" fmla="*/ 4757722 h 5393307"/>
              <a:gd name="connsiteX78" fmla="*/ 2926080 w 5111115"/>
              <a:gd name="connsiteY78" fmla="*/ 4872022 h 5393307"/>
              <a:gd name="connsiteX79" fmla="*/ 2926080 w 5111115"/>
              <a:gd name="connsiteY79" fmla="*/ 4971082 h 5393307"/>
              <a:gd name="connsiteX80" fmla="*/ 3086100 w 5111115"/>
              <a:gd name="connsiteY80" fmla="*/ 5115862 h 5393307"/>
              <a:gd name="connsiteX81" fmla="*/ 3329940 w 5111115"/>
              <a:gd name="connsiteY81" fmla="*/ 5283502 h 5393307"/>
              <a:gd name="connsiteX82" fmla="*/ 3589020 w 5111115"/>
              <a:gd name="connsiteY82" fmla="*/ 5359702 h 5393307"/>
              <a:gd name="connsiteX83" fmla="*/ 3718560 w 5111115"/>
              <a:gd name="connsiteY83" fmla="*/ 5367322 h 5393307"/>
              <a:gd name="connsiteX84" fmla="*/ 3825240 w 5111115"/>
              <a:gd name="connsiteY84" fmla="*/ 5024422 h 5393307"/>
              <a:gd name="connsiteX85" fmla="*/ 3817620 w 5111115"/>
              <a:gd name="connsiteY85" fmla="*/ 4833922 h 5393307"/>
              <a:gd name="connsiteX86" fmla="*/ 3870960 w 5111115"/>
              <a:gd name="connsiteY86" fmla="*/ 4727242 h 5393307"/>
              <a:gd name="connsiteX87" fmla="*/ 4030980 w 5111115"/>
              <a:gd name="connsiteY87" fmla="*/ 4673902 h 5393307"/>
              <a:gd name="connsiteX88" fmla="*/ 4114800 w 5111115"/>
              <a:gd name="connsiteY88" fmla="*/ 4612942 h 5393307"/>
              <a:gd name="connsiteX89" fmla="*/ 4114800 w 5111115"/>
              <a:gd name="connsiteY89" fmla="*/ 4491022 h 5393307"/>
              <a:gd name="connsiteX90" fmla="*/ 4259580 w 5111115"/>
              <a:gd name="connsiteY90" fmla="*/ 4521502 h 5393307"/>
              <a:gd name="connsiteX91" fmla="*/ 4251960 w 5111115"/>
              <a:gd name="connsiteY91" fmla="*/ 4689142 h 5393307"/>
              <a:gd name="connsiteX92" fmla="*/ 4198620 w 5111115"/>
              <a:gd name="connsiteY92" fmla="*/ 4826302 h 5393307"/>
              <a:gd name="connsiteX93" fmla="*/ 4145280 w 5111115"/>
              <a:gd name="connsiteY93" fmla="*/ 4902502 h 5393307"/>
              <a:gd name="connsiteX94" fmla="*/ 4008120 w 5111115"/>
              <a:gd name="connsiteY94" fmla="*/ 4902502 h 5393307"/>
              <a:gd name="connsiteX95" fmla="*/ 3970020 w 5111115"/>
              <a:gd name="connsiteY95" fmla="*/ 4955842 h 5393307"/>
              <a:gd name="connsiteX96" fmla="*/ 4061460 w 5111115"/>
              <a:gd name="connsiteY96" fmla="*/ 4978702 h 5393307"/>
              <a:gd name="connsiteX97" fmla="*/ 4191000 w 5111115"/>
              <a:gd name="connsiteY97" fmla="*/ 4978702 h 5393307"/>
              <a:gd name="connsiteX98" fmla="*/ 4328160 w 5111115"/>
              <a:gd name="connsiteY98" fmla="*/ 5001562 h 5393307"/>
              <a:gd name="connsiteX99" fmla="*/ 4419600 w 5111115"/>
              <a:gd name="connsiteY99" fmla="*/ 4894882 h 5393307"/>
              <a:gd name="connsiteX100" fmla="*/ 4427220 w 5111115"/>
              <a:gd name="connsiteY100" fmla="*/ 4696762 h 5393307"/>
              <a:gd name="connsiteX101" fmla="*/ 4541520 w 5111115"/>
              <a:gd name="connsiteY101" fmla="*/ 4536742 h 5393307"/>
              <a:gd name="connsiteX102" fmla="*/ 4678680 w 5111115"/>
              <a:gd name="connsiteY102" fmla="*/ 4468162 h 5393307"/>
              <a:gd name="connsiteX103" fmla="*/ 4800600 w 5111115"/>
              <a:gd name="connsiteY103" fmla="*/ 4384342 h 5393307"/>
              <a:gd name="connsiteX104" fmla="*/ 4991100 w 5111115"/>
              <a:gd name="connsiteY104" fmla="*/ 4262422 h 5393307"/>
              <a:gd name="connsiteX105" fmla="*/ 5097780 w 5111115"/>
              <a:gd name="connsiteY105" fmla="*/ 4262422 h 5393307"/>
              <a:gd name="connsiteX106" fmla="*/ 5097780 w 5111115"/>
              <a:gd name="connsiteY106" fmla="*/ 2738422 h 5393307"/>
              <a:gd name="connsiteX107" fmla="*/ 4991100 w 5111115"/>
              <a:gd name="connsiteY107" fmla="*/ 2669842 h 5393307"/>
              <a:gd name="connsiteX108" fmla="*/ 4846320 w 5111115"/>
              <a:gd name="connsiteY108" fmla="*/ 2578402 h 5393307"/>
              <a:gd name="connsiteX109" fmla="*/ 4754880 w 5111115"/>
              <a:gd name="connsiteY109" fmla="*/ 2471722 h 5393307"/>
              <a:gd name="connsiteX110" fmla="*/ 4709160 w 5111115"/>
              <a:gd name="connsiteY110" fmla="*/ 2532682 h 5393307"/>
              <a:gd name="connsiteX111" fmla="*/ 4678680 w 5111115"/>
              <a:gd name="connsiteY111" fmla="*/ 2608882 h 5393307"/>
              <a:gd name="connsiteX112" fmla="*/ 4617720 w 5111115"/>
              <a:gd name="connsiteY112" fmla="*/ 2692702 h 5393307"/>
              <a:gd name="connsiteX113" fmla="*/ 4488180 w 5111115"/>
              <a:gd name="connsiteY113" fmla="*/ 2730802 h 5393307"/>
              <a:gd name="connsiteX114" fmla="*/ 4442460 w 5111115"/>
              <a:gd name="connsiteY114" fmla="*/ 2654602 h 5393307"/>
              <a:gd name="connsiteX115" fmla="*/ 4244340 w 5111115"/>
              <a:gd name="connsiteY115" fmla="*/ 2586022 h 5393307"/>
              <a:gd name="connsiteX116" fmla="*/ 4160520 w 5111115"/>
              <a:gd name="connsiteY116" fmla="*/ 2540302 h 5393307"/>
              <a:gd name="connsiteX117" fmla="*/ 4427220 w 5111115"/>
              <a:gd name="connsiteY117" fmla="*/ 2357422 h 5393307"/>
              <a:gd name="connsiteX118" fmla="*/ 4442460 w 5111115"/>
              <a:gd name="connsiteY118" fmla="*/ 2273602 h 5393307"/>
              <a:gd name="connsiteX119" fmla="*/ 4267200 w 5111115"/>
              <a:gd name="connsiteY119" fmla="*/ 2174542 h 5393307"/>
              <a:gd name="connsiteX120" fmla="*/ 4389120 w 5111115"/>
              <a:gd name="connsiteY120" fmla="*/ 2060242 h 5393307"/>
              <a:gd name="connsiteX121" fmla="*/ 4366260 w 5111115"/>
              <a:gd name="connsiteY121" fmla="*/ 1892602 h 5393307"/>
              <a:gd name="connsiteX122" fmla="*/ 4320540 w 5111115"/>
              <a:gd name="connsiteY122" fmla="*/ 1770682 h 5393307"/>
              <a:gd name="connsiteX123" fmla="*/ 4091940 w 5111115"/>
              <a:gd name="connsiteY123" fmla="*/ 1816402 h 5393307"/>
              <a:gd name="connsiteX124" fmla="*/ 4000500 w 5111115"/>
              <a:gd name="connsiteY124" fmla="*/ 1702102 h 5393307"/>
              <a:gd name="connsiteX125" fmla="*/ 4046220 w 5111115"/>
              <a:gd name="connsiteY125" fmla="*/ 1542082 h 5393307"/>
              <a:gd name="connsiteX126" fmla="*/ 4008120 w 5111115"/>
              <a:gd name="connsiteY126" fmla="*/ 1465882 h 5393307"/>
              <a:gd name="connsiteX127" fmla="*/ 3901440 w 5111115"/>
              <a:gd name="connsiteY127" fmla="*/ 1496362 h 5393307"/>
              <a:gd name="connsiteX128" fmla="*/ 3756660 w 5111115"/>
              <a:gd name="connsiteY128" fmla="*/ 1511602 h 5393307"/>
              <a:gd name="connsiteX129" fmla="*/ 3649980 w 5111115"/>
              <a:gd name="connsiteY129" fmla="*/ 1404922 h 5393307"/>
              <a:gd name="connsiteX130" fmla="*/ 3558540 w 5111115"/>
              <a:gd name="connsiteY130" fmla="*/ 1351582 h 5393307"/>
              <a:gd name="connsiteX131" fmla="*/ 3459480 w 5111115"/>
              <a:gd name="connsiteY131" fmla="*/ 1481122 h 5393307"/>
              <a:gd name="connsiteX132" fmla="*/ 3421380 w 5111115"/>
              <a:gd name="connsiteY132" fmla="*/ 1511602 h 5393307"/>
              <a:gd name="connsiteX133" fmla="*/ 3276600 w 5111115"/>
              <a:gd name="connsiteY133" fmla="*/ 1427782 h 5393307"/>
              <a:gd name="connsiteX134" fmla="*/ 3192780 w 5111115"/>
              <a:gd name="connsiteY134" fmla="*/ 1420162 h 5393307"/>
              <a:gd name="connsiteX135" fmla="*/ 3048000 w 5111115"/>
              <a:gd name="connsiteY135" fmla="*/ 1458262 h 5393307"/>
              <a:gd name="connsiteX136" fmla="*/ 3040380 w 5111115"/>
              <a:gd name="connsiteY136" fmla="*/ 1587802 h 5393307"/>
              <a:gd name="connsiteX137" fmla="*/ 3009900 w 5111115"/>
              <a:gd name="connsiteY137" fmla="*/ 1671622 h 5393307"/>
              <a:gd name="connsiteX138" fmla="*/ 2865120 w 5111115"/>
              <a:gd name="connsiteY138" fmla="*/ 1587802 h 5393307"/>
              <a:gd name="connsiteX139" fmla="*/ 2857500 w 5111115"/>
              <a:gd name="connsiteY139" fmla="*/ 1443022 h 5393307"/>
              <a:gd name="connsiteX140" fmla="*/ 2880360 w 5111115"/>
              <a:gd name="connsiteY140" fmla="*/ 1244902 h 5393307"/>
              <a:gd name="connsiteX141" fmla="*/ 2788920 w 5111115"/>
              <a:gd name="connsiteY141" fmla="*/ 132382 h 5393307"/>
              <a:gd name="connsiteX142" fmla="*/ 0 w 5111115"/>
              <a:gd name="connsiteY142" fmla="*/ 10462 h 5393307"/>
              <a:gd name="connsiteX0" fmla="*/ 769620 w 5111115"/>
              <a:gd name="connsiteY0" fmla="*/ 906780 h 5382845"/>
              <a:gd name="connsiteX1" fmla="*/ 891540 w 5111115"/>
              <a:gd name="connsiteY1" fmla="*/ 1074420 h 5382845"/>
              <a:gd name="connsiteX2" fmla="*/ 1112520 w 5111115"/>
              <a:gd name="connsiteY2" fmla="*/ 1104900 h 5382845"/>
              <a:gd name="connsiteX3" fmla="*/ 1363980 w 5111115"/>
              <a:gd name="connsiteY3" fmla="*/ 1226820 h 5382845"/>
              <a:gd name="connsiteX4" fmla="*/ 1341120 w 5111115"/>
              <a:gd name="connsiteY4" fmla="*/ 1341120 h 5382845"/>
              <a:gd name="connsiteX5" fmla="*/ 1508760 w 5111115"/>
              <a:gd name="connsiteY5" fmla="*/ 1463040 h 5382845"/>
              <a:gd name="connsiteX6" fmla="*/ 1546860 w 5111115"/>
              <a:gd name="connsiteY6" fmla="*/ 1562100 h 5382845"/>
              <a:gd name="connsiteX7" fmla="*/ 1386840 w 5111115"/>
              <a:gd name="connsiteY7" fmla="*/ 1668780 h 5382845"/>
              <a:gd name="connsiteX8" fmla="*/ 1333500 w 5111115"/>
              <a:gd name="connsiteY8" fmla="*/ 1752600 h 5382845"/>
              <a:gd name="connsiteX9" fmla="*/ 1417320 w 5111115"/>
              <a:gd name="connsiteY9" fmla="*/ 1935480 h 5382845"/>
              <a:gd name="connsiteX10" fmla="*/ 1501140 w 5111115"/>
              <a:gd name="connsiteY10" fmla="*/ 2057400 h 5382845"/>
              <a:gd name="connsiteX11" fmla="*/ 1653540 w 5111115"/>
              <a:gd name="connsiteY11" fmla="*/ 2148840 h 5382845"/>
              <a:gd name="connsiteX12" fmla="*/ 1767840 w 5111115"/>
              <a:gd name="connsiteY12" fmla="*/ 2072640 h 5382845"/>
              <a:gd name="connsiteX13" fmla="*/ 1836420 w 5111115"/>
              <a:gd name="connsiteY13" fmla="*/ 2072640 h 5382845"/>
              <a:gd name="connsiteX14" fmla="*/ 1874520 w 5111115"/>
              <a:gd name="connsiteY14" fmla="*/ 2186940 h 5382845"/>
              <a:gd name="connsiteX15" fmla="*/ 1927860 w 5111115"/>
              <a:gd name="connsiteY15" fmla="*/ 2278380 h 5382845"/>
              <a:gd name="connsiteX16" fmla="*/ 1943100 w 5111115"/>
              <a:gd name="connsiteY16" fmla="*/ 2362200 h 5382845"/>
              <a:gd name="connsiteX17" fmla="*/ 1813560 w 5111115"/>
              <a:gd name="connsiteY17" fmla="*/ 2438400 h 5382845"/>
              <a:gd name="connsiteX18" fmla="*/ 1828800 w 5111115"/>
              <a:gd name="connsiteY18" fmla="*/ 2529840 h 5382845"/>
              <a:gd name="connsiteX19" fmla="*/ 1722120 w 5111115"/>
              <a:gd name="connsiteY19" fmla="*/ 2552700 h 5382845"/>
              <a:gd name="connsiteX20" fmla="*/ 1600200 w 5111115"/>
              <a:gd name="connsiteY20" fmla="*/ 2499360 h 5382845"/>
              <a:gd name="connsiteX21" fmla="*/ 1463040 w 5111115"/>
              <a:gd name="connsiteY21" fmla="*/ 2590800 h 5382845"/>
              <a:gd name="connsiteX22" fmla="*/ 1516380 w 5111115"/>
              <a:gd name="connsiteY22" fmla="*/ 2705100 h 5382845"/>
              <a:gd name="connsiteX23" fmla="*/ 1714500 w 5111115"/>
              <a:gd name="connsiteY23" fmla="*/ 2766060 h 5382845"/>
              <a:gd name="connsiteX24" fmla="*/ 1798320 w 5111115"/>
              <a:gd name="connsiteY24" fmla="*/ 2781300 h 5382845"/>
              <a:gd name="connsiteX25" fmla="*/ 1645920 w 5111115"/>
              <a:gd name="connsiteY25" fmla="*/ 2842260 h 5382845"/>
              <a:gd name="connsiteX26" fmla="*/ 1531620 w 5111115"/>
              <a:gd name="connsiteY26" fmla="*/ 2903220 h 5382845"/>
              <a:gd name="connsiteX27" fmla="*/ 1501140 w 5111115"/>
              <a:gd name="connsiteY27" fmla="*/ 2956560 h 5382845"/>
              <a:gd name="connsiteX28" fmla="*/ 1531620 w 5111115"/>
              <a:gd name="connsiteY28" fmla="*/ 3055620 h 5382845"/>
              <a:gd name="connsiteX29" fmla="*/ 1478280 w 5111115"/>
              <a:gd name="connsiteY29" fmla="*/ 3093720 h 5382845"/>
              <a:gd name="connsiteX30" fmla="*/ 1325880 w 5111115"/>
              <a:gd name="connsiteY30" fmla="*/ 3025140 h 5382845"/>
              <a:gd name="connsiteX31" fmla="*/ 1234440 w 5111115"/>
              <a:gd name="connsiteY31" fmla="*/ 2987040 h 5382845"/>
              <a:gd name="connsiteX32" fmla="*/ 1104900 w 5111115"/>
              <a:gd name="connsiteY32" fmla="*/ 2994660 h 5382845"/>
              <a:gd name="connsiteX33" fmla="*/ 967740 w 5111115"/>
              <a:gd name="connsiteY33" fmla="*/ 3055620 h 5382845"/>
              <a:gd name="connsiteX34" fmla="*/ 861060 w 5111115"/>
              <a:gd name="connsiteY34" fmla="*/ 3093720 h 5382845"/>
              <a:gd name="connsiteX35" fmla="*/ 701040 w 5111115"/>
              <a:gd name="connsiteY35" fmla="*/ 3185160 h 5382845"/>
              <a:gd name="connsiteX36" fmla="*/ 838200 w 5111115"/>
              <a:gd name="connsiteY36" fmla="*/ 3345180 h 5382845"/>
              <a:gd name="connsiteX37" fmla="*/ 1066800 w 5111115"/>
              <a:gd name="connsiteY37" fmla="*/ 3406140 h 5382845"/>
              <a:gd name="connsiteX38" fmla="*/ 1280160 w 5111115"/>
              <a:gd name="connsiteY38" fmla="*/ 3421380 h 5382845"/>
              <a:gd name="connsiteX39" fmla="*/ 1417320 w 5111115"/>
              <a:gd name="connsiteY39" fmla="*/ 3444240 h 5382845"/>
              <a:gd name="connsiteX40" fmla="*/ 1577340 w 5111115"/>
              <a:gd name="connsiteY40" fmla="*/ 3482340 h 5382845"/>
              <a:gd name="connsiteX41" fmla="*/ 1737360 w 5111115"/>
              <a:gd name="connsiteY41" fmla="*/ 3611880 h 5382845"/>
              <a:gd name="connsiteX42" fmla="*/ 1706880 w 5111115"/>
              <a:gd name="connsiteY42" fmla="*/ 3665220 h 5382845"/>
              <a:gd name="connsiteX43" fmla="*/ 1607820 w 5111115"/>
              <a:gd name="connsiteY43" fmla="*/ 3672840 h 5382845"/>
              <a:gd name="connsiteX44" fmla="*/ 1379220 w 5111115"/>
              <a:gd name="connsiteY44" fmla="*/ 3695700 h 5382845"/>
              <a:gd name="connsiteX45" fmla="*/ 1211580 w 5111115"/>
              <a:gd name="connsiteY45" fmla="*/ 3718560 h 5382845"/>
              <a:gd name="connsiteX46" fmla="*/ 1104900 w 5111115"/>
              <a:gd name="connsiteY46" fmla="*/ 3779520 h 5382845"/>
              <a:gd name="connsiteX47" fmla="*/ 990600 w 5111115"/>
              <a:gd name="connsiteY47" fmla="*/ 3817620 h 5382845"/>
              <a:gd name="connsiteX48" fmla="*/ 937260 w 5111115"/>
              <a:gd name="connsiteY48" fmla="*/ 3817620 h 5382845"/>
              <a:gd name="connsiteX49" fmla="*/ 868680 w 5111115"/>
              <a:gd name="connsiteY49" fmla="*/ 3893820 h 5382845"/>
              <a:gd name="connsiteX50" fmla="*/ 876300 w 5111115"/>
              <a:gd name="connsiteY50" fmla="*/ 4107180 h 5382845"/>
              <a:gd name="connsiteX51" fmla="*/ 975360 w 5111115"/>
              <a:gd name="connsiteY51" fmla="*/ 4244340 h 5382845"/>
              <a:gd name="connsiteX52" fmla="*/ 982980 w 5111115"/>
              <a:gd name="connsiteY52" fmla="*/ 4373880 h 5382845"/>
              <a:gd name="connsiteX53" fmla="*/ 876300 w 5111115"/>
              <a:gd name="connsiteY53" fmla="*/ 4526280 h 5382845"/>
              <a:gd name="connsiteX54" fmla="*/ 701040 w 5111115"/>
              <a:gd name="connsiteY54" fmla="*/ 4648200 h 5382845"/>
              <a:gd name="connsiteX55" fmla="*/ 647700 w 5111115"/>
              <a:gd name="connsiteY55" fmla="*/ 4770120 h 5382845"/>
              <a:gd name="connsiteX56" fmla="*/ 701040 w 5111115"/>
              <a:gd name="connsiteY56" fmla="*/ 4846320 h 5382845"/>
              <a:gd name="connsiteX57" fmla="*/ 982980 w 5111115"/>
              <a:gd name="connsiteY57" fmla="*/ 4716780 h 5382845"/>
              <a:gd name="connsiteX58" fmla="*/ 1211580 w 5111115"/>
              <a:gd name="connsiteY58" fmla="*/ 4655820 h 5382845"/>
              <a:gd name="connsiteX59" fmla="*/ 1371600 w 5111115"/>
              <a:gd name="connsiteY59" fmla="*/ 4648200 h 5382845"/>
              <a:gd name="connsiteX60" fmla="*/ 1600200 w 5111115"/>
              <a:gd name="connsiteY60" fmla="*/ 4678680 h 5382845"/>
              <a:gd name="connsiteX61" fmla="*/ 1706880 w 5111115"/>
              <a:gd name="connsiteY61" fmla="*/ 4678680 h 5382845"/>
              <a:gd name="connsiteX62" fmla="*/ 1805940 w 5111115"/>
              <a:gd name="connsiteY62" fmla="*/ 4579620 h 5382845"/>
              <a:gd name="connsiteX63" fmla="*/ 1927860 w 5111115"/>
              <a:gd name="connsiteY63" fmla="*/ 4572000 h 5382845"/>
              <a:gd name="connsiteX64" fmla="*/ 2080260 w 5111115"/>
              <a:gd name="connsiteY64" fmla="*/ 4457700 h 5382845"/>
              <a:gd name="connsiteX65" fmla="*/ 2202180 w 5111115"/>
              <a:gd name="connsiteY65" fmla="*/ 4351020 h 5382845"/>
              <a:gd name="connsiteX66" fmla="*/ 2339340 w 5111115"/>
              <a:gd name="connsiteY66" fmla="*/ 4221480 h 5382845"/>
              <a:gd name="connsiteX67" fmla="*/ 2423160 w 5111115"/>
              <a:gd name="connsiteY67" fmla="*/ 4091940 h 5382845"/>
              <a:gd name="connsiteX68" fmla="*/ 2514600 w 5111115"/>
              <a:gd name="connsiteY68" fmla="*/ 4023360 h 5382845"/>
              <a:gd name="connsiteX69" fmla="*/ 2598420 w 5111115"/>
              <a:gd name="connsiteY69" fmla="*/ 4008120 h 5382845"/>
              <a:gd name="connsiteX70" fmla="*/ 2674620 w 5111115"/>
              <a:gd name="connsiteY70" fmla="*/ 4076700 h 5382845"/>
              <a:gd name="connsiteX71" fmla="*/ 2697480 w 5111115"/>
              <a:gd name="connsiteY71" fmla="*/ 4229100 h 5382845"/>
              <a:gd name="connsiteX72" fmla="*/ 2674620 w 5111115"/>
              <a:gd name="connsiteY72" fmla="*/ 4396740 h 5382845"/>
              <a:gd name="connsiteX73" fmla="*/ 2606040 w 5111115"/>
              <a:gd name="connsiteY73" fmla="*/ 4549140 h 5382845"/>
              <a:gd name="connsiteX74" fmla="*/ 2583180 w 5111115"/>
              <a:gd name="connsiteY74" fmla="*/ 4610100 h 5382845"/>
              <a:gd name="connsiteX75" fmla="*/ 2651760 w 5111115"/>
              <a:gd name="connsiteY75" fmla="*/ 4678680 h 5382845"/>
              <a:gd name="connsiteX76" fmla="*/ 2804160 w 5111115"/>
              <a:gd name="connsiteY76" fmla="*/ 4686300 h 5382845"/>
              <a:gd name="connsiteX77" fmla="*/ 2933700 w 5111115"/>
              <a:gd name="connsiteY77" fmla="*/ 4747260 h 5382845"/>
              <a:gd name="connsiteX78" fmla="*/ 2926080 w 5111115"/>
              <a:gd name="connsiteY78" fmla="*/ 4861560 h 5382845"/>
              <a:gd name="connsiteX79" fmla="*/ 2926080 w 5111115"/>
              <a:gd name="connsiteY79" fmla="*/ 4960620 h 5382845"/>
              <a:gd name="connsiteX80" fmla="*/ 3086100 w 5111115"/>
              <a:gd name="connsiteY80" fmla="*/ 5105400 h 5382845"/>
              <a:gd name="connsiteX81" fmla="*/ 3329940 w 5111115"/>
              <a:gd name="connsiteY81" fmla="*/ 5273040 h 5382845"/>
              <a:gd name="connsiteX82" fmla="*/ 3589020 w 5111115"/>
              <a:gd name="connsiteY82" fmla="*/ 5349240 h 5382845"/>
              <a:gd name="connsiteX83" fmla="*/ 3718560 w 5111115"/>
              <a:gd name="connsiteY83" fmla="*/ 5356860 h 5382845"/>
              <a:gd name="connsiteX84" fmla="*/ 3825240 w 5111115"/>
              <a:gd name="connsiteY84" fmla="*/ 5013960 h 5382845"/>
              <a:gd name="connsiteX85" fmla="*/ 3817620 w 5111115"/>
              <a:gd name="connsiteY85" fmla="*/ 4823460 h 5382845"/>
              <a:gd name="connsiteX86" fmla="*/ 3870960 w 5111115"/>
              <a:gd name="connsiteY86" fmla="*/ 4716780 h 5382845"/>
              <a:gd name="connsiteX87" fmla="*/ 4030980 w 5111115"/>
              <a:gd name="connsiteY87" fmla="*/ 4663440 h 5382845"/>
              <a:gd name="connsiteX88" fmla="*/ 4114800 w 5111115"/>
              <a:gd name="connsiteY88" fmla="*/ 4602480 h 5382845"/>
              <a:gd name="connsiteX89" fmla="*/ 4114800 w 5111115"/>
              <a:gd name="connsiteY89" fmla="*/ 4480560 h 5382845"/>
              <a:gd name="connsiteX90" fmla="*/ 4259580 w 5111115"/>
              <a:gd name="connsiteY90" fmla="*/ 4511040 h 5382845"/>
              <a:gd name="connsiteX91" fmla="*/ 4251960 w 5111115"/>
              <a:gd name="connsiteY91" fmla="*/ 4678680 h 5382845"/>
              <a:gd name="connsiteX92" fmla="*/ 4198620 w 5111115"/>
              <a:gd name="connsiteY92" fmla="*/ 4815840 h 5382845"/>
              <a:gd name="connsiteX93" fmla="*/ 4145280 w 5111115"/>
              <a:gd name="connsiteY93" fmla="*/ 4892040 h 5382845"/>
              <a:gd name="connsiteX94" fmla="*/ 4008120 w 5111115"/>
              <a:gd name="connsiteY94" fmla="*/ 4892040 h 5382845"/>
              <a:gd name="connsiteX95" fmla="*/ 3970020 w 5111115"/>
              <a:gd name="connsiteY95" fmla="*/ 4945380 h 5382845"/>
              <a:gd name="connsiteX96" fmla="*/ 4061460 w 5111115"/>
              <a:gd name="connsiteY96" fmla="*/ 4968240 h 5382845"/>
              <a:gd name="connsiteX97" fmla="*/ 4191000 w 5111115"/>
              <a:gd name="connsiteY97" fmla="*/ 4968240 h 5382845"/>
              <a:gd name="connsiteX98" fmla="*/ 4328160 w 5111115"/>
              <a:gd name="connsiteY98" fmla="*/ 4991100 h 5382845"/>
              <a:gd name="connsiteX99" fmla="*/ 4419600 w 5111115"/>
              <a:gd name="connsiteY99" fmla="*/ 4884420 h 5382845"/>
              <a:gd name="connsiteX100" fmla="*/ 4427220 w 5111115"/>
              <a:gd name="connsiteY100" fmla="*/ 4686300 h 5382845"/>
              <a:gd name="connsiteX101" fmla="*/ 4541520 w 5111115"/>
              <a:gd name="connsiteY101" fmla="*/ 4526280 h 5382845"/>
              <a:gd name="connsiteX102" fmla="*/ 4678680 w 5111115"/>
              <a:gd name="connsiteY102" fmla="*/ 4457700 h 5382845"/>
              <a:gd name="connsiteX103" fmla="*/ 4800600 w 5111115"/>
              <a:gd name="connsiteY103" fmla="*/ 4373880 h 5382845"/>
              <a:gd name="connsiteX104" fmla="*/ 4991100 w 5111115"/>
              <a:gd name="connsiteY104" fmla="*/ 4251960 h 5382845"/>
              <a:gd name="connsiteX105" fmla="*/ 5097780 w 5111115"/>
              <a:gd name="connsiteY105" fmla="*/ 4251960 h 5382845"/>
              <a:gd name="connsiteX106" fmla="*/ 5097780 w 5111115"/>
              <a:gd name="connsiteY106" fmla="*/ 2727960 h 5382845"/>
              <a:gd name="connsiteX107" fmla="*/ 4991100 w 5111115"/>
              <a:gd name="connsiteY107" fmla="*/ 2659380 h 5382845"/>
              <a:gd name="connsiteX108" fmla="*/ 4846320 w 5111115"/>
              <a:gd name="connsiteY108" fmla="*/ 2567940 h 5382845"/>
              <a:gd name="connsiteX109" fmla="*/ 4754880 w 5111115"/>
              <a:gd name="connsiteY109" fmla="*/ 2461260 h 5382845"/>
              <a:gd name="connsiteX110" fmla="*/ 4709160 w 5111115"/>
              <a:gd name="connsiteY110" fmla="*/ 2522220 h 5382845"/>
              <a:gd name="connsiteX111" fmla="*/ 4678680 w 5111115"/>
              <a:gd name="connsiteY111" fmla="*/ 2598420 h 5382845"/>
              <a:gd name="connsiteX112" fmla="*/ 4617720 w 5111115"/>
              <a:gd name="connsiteY112" fmla="*/ 2682240 h 5382845"/>
              <a:gd name="connsiteX113" fmla="*/ 4488180 w 5111115"/>
              <a:gd name="connsiteY113" fmla="*/ 2720340 h 5382845"/>
              <a:gd name="connsiteX114" fmla="*/ 4442460 w 5111115"/>
              <a:gd name="connsiteY114" fmla="*/ 2644140 h 5382845"/>
              <a:gd name="connsiteX115" fmla="*/ 4244340 w 5111115"/>
              <a:gd name="connsiteY115" fmla="*/ 2575560 h 5382845"/>
              <a:gd name="connsiteX116" fmla="*/ 4160520 w 5111115"/>
              <a:gd name="connsiteY116" fmla="*/ 2529840 h 5382845"/>
              <a:gd name="connsiteX117" fmla="*/ 4427220 w 5111115"/>
              <a:gd name="connsiteY117" fmla="*/ 2346960 h 5382845"/>
              <a:gd name="connsiteX118" fmla="*/ 4442460 w 5111115"/>
              <a:gd name="connsiteY118" fmla="*/ 2263140 h 5382845"/>
              <a:gd name="connsiteX119" fmla="*/ 4267200 w 5111115"/>
              <a:gd name="connsiteY119" fmla="*/ 2164080 h 5382845"/>
              <a:gd name="connsiteX120" fmla="*/ 4389120 w 5111115"/>
              <a:gd name="connsiteY120" fmla="*/ 2049780 h 5382845"/>
              <a:gd name="connsiteX121" fmla="*/ 4366260 w 5111115"/>
              <a:gd name="connsiteY121" fmla="*/ 1882140 h 5382845"/>
              <a:gd name="connsiteX122" fmla="*/ 4320540 w 5111115"/>
              <a:gd name="connsiteY122" fmla="*/ 1760220 h 5382845"/>
              <a:gd name="connsiteX123" fmla="*/ 4091940 w 5111115"/>
              <a:gd name="connsiteY123" fmla="*/ 1805940 h 5382845"/>
              <a:gd name="connsiteX124" fmla="*/ 4000500 w 5111115"/>
              <a:gd name="connsiteY124" fmla="*/ 1691640 h 5382845"/>
              <a:gd name="connsiteX125" fmla="*/ 4046220 w 5111115"/>
              <a:gd name="connsiteY125" fmla="*/ 1531620 h 5382845"/>
              <a:gd name="connsiteX126" fmla="*/ 4008120 w 5111115"/>
              <a:gd name="connsiteY126" fmla="*/ 1455420 h 5382845"/>
              <a:gd name="connsiteX127" fmla="*/ 3901440 w 5111115"/>
              <a:gd name="connsiteY127" fmla="*/ 1485900 h 5382845"/>
              <a:gd name="connsiteX128" fmla="*/ 3756660 w 5111115"/>
              <a:gd name="connsiteY128" fmla="*/ 1501140 h 5382845"/>
              <a:gd name="connsiteX129" fmla="*/ 3649980 w 5111115"/>
              <a:gd name="connsiteY129" fmla="*/ 1394460 h 5382845"/>
              <a:gd name="connsiteX130" fmla="*/ 3558540 w 5111115"/>
              <a:gd name="connsiteY130" fmla="*/ 1341120 h 5382845"/>
              <a:gd name="connsiteX131" fmla="*/ 3459480 w 5111115"/>
              <a:gd name="connsiteY131" fmla="*/ 1470660 h 5382845"/>
              <a:gd name="connsiteX132" fmla="*/ 3421380 w 5111115"/>
              <a:gd name="connsiteY132" fmla="*/ 1501140 h 5382845"/>
              <a:gd name="connsiteX133" fmla="*/ 3276600 w 5111115"/>
              <a:gd name="connsiteY133" fmla="*/ 1417320 h 5382845"/>
              <a:gd name="connsiteX134" fmla="*/ 3192780 w 5111115"/>
              <a:gd name="connsiteY134" fmla="*/ 1409700 h 5382845"/>
              <a:gd name="connsiteX135" fmla="*/ 3048000 w 5111115"/>
              <a:gd name="connsiteY135" fmla="*/ 1447800 h 5382845"/>
              <a:gd name="connsiteX136" fmla="*/ 3040380 w 5111115"/>
              <a:gd name="connsiteY136" fmla="*/ 1577340 h 5382845"/>
              <a:gd name="connsiteX137" fmla="*/ 3009900 w 5111115"/>
              <a:gd name="connsiteY137" fmla="*/ 1661160 h 5382845"/>
              <a:gd name="connsiteX138" fmla="*/ 2865120 w 5111115"/>
              <a:gd name="connsiteY138" fmla="*/ 1577340 h 5382845"/>
              <a:gd name="connsiteX139" fmla="*/ 2857500 w 5111115"/>
              <a:gd name="connsiteY139" fmla="*/ 1432560 h 5382845"/>
              <a:gd name="connsiteX140" fmla="*/ 2880360 w 5111115"/>
              <a:gd name="connsiteY140" fmla="*/ 1234440 h 5382845"/>
              <a:gd name="connsiteX141" fmla="*/ 2788920 w 5111115"/>
              <a:gd name="connsiteY141" fmla="*/ 121920 h 5382845"/>
              <a:gd name="connsiteX142" fmla="*/ 655321 w 5111115"/>
              <a:gd name="connsiteY142" fmla="*/ 137160 h 5382845"/>
              <a:gd name="connsiteX143" fmla="*/ 0 w 5111115"/>
              <a:gd name="connsiteY143" fmla="*/ 0 h 5382845"/>
              <a:gd name="connsiteX0" fmla="*/ 280961 w 4622456"/>
              <a:gd name="connsiteY0" fmla="*/ 867343 h 5343408"/>
              <a:gd name="connsiteX1" fmla="*/ 402881 w 4622456"/>
              <a:gd name="connsiteY1" fmla="*/ 1034983 h 5343408"/>
              <a:gd name="connsiteX2" fmla="*/ 623861 w 4622456"/>
              <a:gd name="connsiteY2" fmla="*/ 1065463 h 5343408"/>
              <a:gd name="connsiteX3" fmla="*/ 875321 w 4622456"/>
              <a:gd name="connsiteY3" fmla="*/ 1187383 h 5343408"/>
              <a:gd name="connsiteX4" fmla="*/ 852461 w 4622456"/>
              <a:gd name="connsiteY4" fmla="*/ 1301683 h 5343408"/>
              <a:gd name="connsiteX5" fmla="*/ 1020101 w 4622456"/>
              <a:gd name="connsiteY5" fmla="*/ 1423603 h 5343408"/>
              <a:gd name="connsiteX6" fmla="*/ 1058201 w 4622456"/>
              <a:gd name="connsiteY6" fmla="*/ 1522663 h 5343408"/>
              <a:gd name="connsiteX7" fmla="*/ 898181 w 4622456"/>
              <a:gd name="connsiteY7" fmla="*/ 1629343 h 5343408"/>
              <a:gd name="connsiteX8" fmla="*/ 844841 w 4622456"/>
              <a:gd name="connsiteY8" fmla="*/ 1713163 h 5343408"/>
              <a:gd name="connsiteX9" fmla="*/ 928661 w 4622456"/>
              <a:gd name="connsiteY9" fmla="*/ 1896043 h 5343408"/>
              <a:gd name="connsiteX10" fmla="*/ 1012481 w 4622456"/>
              <a:gd name="connsiteY10" fmla="*/ 2017963 h 5343408"/>
              <a:gd name="connsiteX11" fmla="*/ 1164881 w 4622456"/>
              <a:gd name="connsiteY11" fmla="*/ 2109403 h 5343408"/>
              <a:gd name="connsiteX12" fmla="*/ 1279181 w 4622456"/>
              <a:gd name="connsiteY12" fmla="*/ 2033203 h 5343408"/>
              <a:gd name="connsiteX13" fmla="*/ 1347761 w 4622456"/>
              <a:gd name="connsiteY13" fmla="*/ 2033203 h 5343408"/>
              <a:gd name="connsiteX14" fmla="*/ 1385861 w 4622456"/>
              <a:gd name="connsiteY14" fmla="*/ 2147503 h 5343408"/>
              <a:gd name="connsiteX15" fmla="*/ 1439201 w 4622456"/>
              <a:gd name="connsiteY15" fmla="*/ 2238943 h 5343408"/>
              <a:gd name="connsiteX16" fmla="*/ 1454441 w 4622456"/>
              <a:gd name="connsiteY16" fmla="*/ 2322763 h 5343408"/>
              <a:gd name="connsiteX17" fmla="*/ 1324901 w 4622456"/>
              <a:gd name="connsiteY17" fmla="*/ 2398963 h 5343408"/>
              <a:gd name="connsiteX18" fmla="*/ 1340141 w 4622456"/>
              <a:gd name="connsiteY18" fmla="*/ 2490403 h 5343408"/>
              <a:gd name="connsiteX19" fmla="*/ 1233461 w 4622456"/>
              <a:gd name="connsiteY19" fmla="*/ 2513263 h 5343408"/>
              <a:gd name="connsiteX20" fmla="*/ 1111541 w 4622456"/>
              <a:gd name="connsiteY20" fmla="*/ 2459923 h 5343408"/>
              <a:gd name="connsiteX21" fmla="*/ 974381 w 4622456"/>
              <a:gd name="connsiteY21" fmla="*/ 2551363 h 5343408"/>
              <a:gd name="connsiteX22" fmla="*/ 1027721 w 4622456"/>
              <a:gd name="connsiteY22" fmla="*/ 2665663 h 5343408"/>
              <a:gd name="connsiteX23" fmla="*/ 1225841 w 4622456"/>
              <a:gd name="connsiteY23" fmla="*/ 2726623 h 5343408"/>
              <a:gd name="connsiteX24" fmla="*/ 1309661 w 4622456"/>
              <a:gd name="connsiteY24" fmla="*/ 2741863 h 5343408"/>
              <a:gd name="connsiteX25" fmla="*/ 1157261 w 4622456"/>
              <a:gd name="connsiteY25" fmla="*/ 2802823 h 5343408"/>
              <a:gd name="connsiteX26" fmla="*/ 1042961 w 4622456"/>
              <a:gd name="connsiteY26" fmla="*/ 2863783 h 5343408"/>
              <a:gd name="connsiteX27" fmla="*/ 1012481 w 4622456"/>
              <a:gd name="connsiteY27" fmla="*/ 2917123 h 5343408"/>
              <a:gd name="connsiteX28" fmla="*/ 1042961 w 4622456"/>
              <a:gd name="connsiteY28" fmla="*/ 3016183 h 5343408"/>
              <a:gd name="connsiteX29" fmla="*/ 989621 w 4622456"/>
              <a:gd name="connsiteY29" fmla="*/ 3054283 h 5343408"/>
              <a:gd name="connsiteX30" fmla="*/ 837221 w 4622456"/>
              <a:gd name="connsiteY30" fmla="*/ 2985703 h 5343408"/>
              <a:gd name="connsiteX31" fmla="*/ 745781 w 4622456"/>
              <a:gd name="connsiteY31" fmla="*/ 2947603 h 5343408"/>
              <a:gd name="connsiteX32" fmla="*/ 616241 w 4622456"/>
              <a:gd name="connsiteY32" fmla="*/ 2955223 h 5343408"/>
              <a:gd name="connsiteX33" fmla="*/ 479081 w 4622456"/>
              <a:gd name="connsiteY33" fmla="*/ 3016183 h 5343408"/>
              <a:gd name="connsiteX34" fmla="*/ 372401 w 4622456"/>
              <a:gd name="connsiteY34" fmla="*/ 3054283 h 5343408"/>
              <a:gd name="connsiteX35" fmla="*/ 212381 w 4622456"/>
              <a:gd name="connsiteY35" fmla="*/ 3145723 h 5343408"/>
              <a:gd name="connsiteX36" fmla="*/ 349541 w 4622456"/>
              <a:gd name="connsiteY36" fmla="*/ 3305743 h 5343408"/>
              <a:gd name="connsiteX37" fmla="*/ 578141 w 4622456"/>
              <a:gd name="connsiteY37" fmla="*/ 3366703 h 5343408"/>
              <a:gd name="connsiteX38" fmla="*/ 791501 w 4622456"/>
              <a:gd name="connsiteY38" fmla="*/ 3381943 h 5343408"/>
              <a:gd name="connsiteX39" fmla="*/ 928661 w 4622456"/>
              <a:gd name="connsiteY39" fmla="*/ 3404803 h 5343408"/>
              <a:gd name="connsiteX40" fmla="*/ 1088681 w 4622456"/>
              <a:gd name="connsiteY40" fmla="*/ 3442903 h 5343408"/>
              <a:gd name="connsiteX41" fmla="*/ 1248701 w 4622456"/>
              <a:gd name="connsiteY41" fmla="*/ 3572443 h 5343408"/>
              <a:gd name="connsiteX42" fmla="*/ 1218221 w 4622456"/>
              <a:gd name="connsiteY42" fmla="*/ 3625783 h 5343408"/>
              <a:gd name="connsiteX43" fmla="*/ 1119161 w 4622456"/>
              <a:gd name="connsiteY43" fmla="*/ 3633403 h 5343408"/>
              <a:gd name="connsiteX44" fmla="*/ 890561 w 4622456"/>
              <a:gd name="connsiteY44" fmla="*/ 3656263 h 5343408"/>
              <a:gd name="connsiteX45" fmla="*/ 722921 w 4622456"/>
              <a:gd name="connsiteY45" fmla="*/ 3679123 h 5343408"/>
              <a:gd name="connsiteX46" fmla="*/ 616241 w 4622456"/>
              <a:gd name="connsiteY46" fmla="*/ 3740083 h 5343408"/>
              <a:gd name="connsiteX47" fmla="*/ 501941 w 4622456"/>
              <a:gd name="connsiteY47" fmla="*/ 3778183 h 5343408"/>
              <a:gd name="connsiteX48" fmla="*/ 448601 w 4622456"/>
              <a:gd name="connsiteY48" fmla="*/ 3778183 h 5343408"/>
              <a:gd name="connsiteX49" fmla="*/ 380021 w 4622456"/>
              <a:gd name="connsiteY49" fmla="*/ 3854383 h 5343408"/>
              <a:gd name="connsiteX50" fmla="*/ 387641 w 4622456"/>
              <a:gd name="connsiteY50" fmla="*/ 4067743 h 5343408"/>
              <a:gd name="connsiteX51" fmla="*/ 486701 w 4622456"/>
              <a:gd name="connsiteY51" fmla="*/ 4204903 h 5343408"/>
              <a:gd name="connsiteX52" fmla="*/ 494321 w 4622456"/>
              <a:gd name="connsiteY52" fmla="*/ 4334443 h 5343408"/>
              <a:gd name="connsiteX53" fmla="*/ 387641 w 4622456"/>
              <a:gd name="connsiteY53" fmla="*/ 4486843 h 5343408"/>
              <a:gd name="connsiteX54" fmla="*/ 212381 w 4622456"/>
              <a:gd name="connsiteY54" fmla="*/ 4608763 h 5343408"/>
              <a:gd name="connsiteX55" fmla="*/ 159041 w 4622456"/>
              <a:gd name="connsiteY55" fmla="*/ 4730683 h 5343408"/>
              <a:gd name="connsiteX56" fmla="*/ 212381 w 4622456"/>
              <a:gd name="connsiteY56" fmla="*/ 4806883 h 5343408"/>
              <a:gd name="connsiteX57" fmla="*/ 494321 w 4622456"/>
              <a:gd name="connsiteY57" fmla="*/ 4677343 h 5343408"/>
              <a:gd name="connsiteX58" fmla="*/ 722921 w 4622456"/>
              <a:gd name="connsiteY58" fmla="*/ 4616383 h 5343408"/>
              <a:gd name="connsiteX59" fmla="*/ 882941 w 4622456"/>
              <a:gd name="connsiteY59" fmla="*/ 4608763 h 5343408"/>
              <a:gd name="connsiteX60" fmla="*/ 1111541 w 4622456"/>
              <a:gd name="connsiteY60" fmla="*/ 4639243 h 5343408"/>
              <a:gd name="connsiteX61" fmla="*/ 1218221 w 4622456"/>
              <a:gd name="connsiteY61" fmla="*/ 4639243 h 5343408"/>
              <a:gd name="connsiteX62" fmla="*/ 1317281 w 4622456"/>
              <a:gd name="connsiteY62" fmla="*/ 4540183 h 5343408"/>
              <a:gd name="connsiteX63" fmla="*/ 1439201 w 4622456"/>
              <a:gd name="connsiteY63" fmla="*/ 4532563 h 5343408"/>
              <a:gd name="connsiteX64" fmla="*/ 1591601 w 4622456"/>
              <a:gd name="connsiteY64" fmla="*/ 4418263 h 5343408"/>
              <a:gd name="connsiteX65" fmla="*/ 1713521 w 4622456"/>
              <a:gd name="connsiteY65" fmla="*/ 4311583 h 5343408"/>
              <a:gd name="connsiteX66" fmla="*/ 1850681 w 4622456"/>
              <a:gd name="connsiteY66" fmla="*/ 4182043 h 5343408"/>
              <a:gd name="connsiteX67" fmla="*/ 1934501 w 4622456"/>
              <a:gd name="connsiteY67" fmla="*/ 4052503 h 5343408"/>
              <a:gd name="connsiteX68" fmla="*/ 2025941 w 4622456"/>
              <a:gd name="connsiteY68" fmla="*/ 3983923 h 5343408"/>
              <a:gd name="connsiteX69" fmla="*/ 2109761 w 4622456"/>
              <a:gd name="connsiteY69" fmla="*/ 3968683 h 5343408"/>
              <a:gd name="connsiteX70" fmla="*/ 2185961 w 4622456"/>
              <a:gd name="connsiteY70" fmla="*/ 4037263 h 5343408"/>
              <a:gd name="connsiteX71" fmla="*/ 2208821 w 4622456"/>
              <a:gd name="connsiteY71" fmla="*/ 4189663 h 5343408"/>
              <a:gd name="connsiteX72" fmla="*/ 2185961 w 4622456"/>
              <a:gd name="connsiteY72" fmla="*/ 4357303 h 5343408"/>
              <a:gd name="connsiteX73" fmla="*/ 2117381 w 4622456"/>
              <a:gd name="connsiteY73" fmla="*/ 4509703 h 5343408"/>
              <a:gd name="connsiteX74" fmla="*/ 2094521 w 4622456"/>
              <a:gd name="connsiteY74" fmla="*/ 4570663 h 5343408"/>
              <a:gd name="connsiteX75" fmla="*/ 2163101 w 4622456"/>
              <a:gd name="connsiteY75" fmla="*/ 4639243 h 5343408"/>
              <a:gd name="connsiteX76" fmla="*/ 2315501 w 4622456"/>
              <a:gd name="connsiteY76" fmla="*/ 4646863 h 5343408"/>
              <a:gd name="connsiteX77" fmla="*/ 2445041 w 4622456"/>
              <a:gd name="connsiteY77" fmla="*/ 4707823 h 5343408"/>
              <a:gd name="connsiteX78" fmla="*/ 2437421 w 4622456"/>
              <a:gd name="connsiteY78" fmla="*/ 4822123 h 5343408"/>
              <a:gd name="connsiteX79" fmla="*/ 2437421 w 4622456"/>
              <a:gd name="connsiteY79" fmla="*/ 4921183 h 5343408"/>
              <a:gd name="connsiteX80" fmla="*/ 2597441 w 4622456"/>
              <a:gd name="connsiteY80" fmla="*/ 5065963 h 5343408"/>
              <a:gd name="connsiteX81" fmla="*/ 2841281 w 4622456"/>
              <a:gd name="connsiteY81" fmla="*/ 5233603 h 5343408"/>
              <a:gd name="connsiteX82" fmla="*/ 3100361 w 4622456"/>
              <a:gd name="connsiteY82" fmla="*/ 5309803 h 5343408"/>
              <a:gd name="connsiteX83" fmla="*/ 3229901 w 4622456"/>
              <a:gd name="connsiteY83" fmla="*/ 5317423 h 5343408"/>
              <a:gd name="connsiteX84" fmla="*/ 3336581 w 4622456"/>
              <a:gd name="connsiteY84" fmla="*/ 4974523 h 5343408"/>
              <a:gd name="connsiteX85" fmla="*/ 3328961 w 4622456"/>
              <a:gd name="connsiteY85" fmla="*/ 4784023 h 5343408"/>
              <a:gd name="connsiteX86" fmla="*/ 3382301 w 4622456"/>
              <a:gd name="connsiteY86" fmla="*/ 4677343 h 5343408"/>
              <a:gd name="connsiteX87" fmla="*/ 3542321 w 4622456"/>
              <a:gd name="connsiteY87" fmla="*/ 4624003 h 5343408"/>
              <a:gd name="connsiteX88" fmla="*/ 3626141 w 4622456"/>
              <a:gd name="connsiteY88" fmla="*/ 4563043 h 5343408"/>
              <a:gd name="connsiteX89" fmla="*/ 3626141 w 4622456"/>
              <a:gd name="connsiteY89" fmla="*/ 4441123 h 5343408"/>
              <a:gd name="connsiteX90" fmla="*/ 3770921 w 4622456"/>
              <a:gd name="connsiteY90" fmla="*/ 4471603 h 5343408"/>
              <a:gd name="connsiteX91" fmla="*/ 3763301 w 4622456"/>
              <a:gd name="connsiteY91" fmla="*/ 4639243 h 5343408"/>
              <a:gd name="connsiteX92" fmla="*/ 3709961 w 4622456"/>
              <a:gd name="connsiteY92" fmla="*/ 4776403 h 5343408"/>
              <a:gd name="connsiteX93" fmla="*/ 3656621 w 4622456"/>
              <a:gd name="connsiteY93" fmla="*/ 4852603 h 5343408"/>
              <a:gd name="connsiteX94" fmla="*/ 3519461 w 4622456"/>
              <a:gd name="connsiteY94" fmla="*/ 4852603 h 5343408"/>
              <a:gd name="connsiteX95" fmla="*/ 3481361 w 4622456"/>
              <a:gd name="connsiteY95" fmla="*/ 4905943 h 5343408"/>
              <a:gd name="connsiteX96" fmla="*/ 3572801 w 4622456"/>
              <a:gd name="connsiteY96" fmla="*/ 4928803 h 5343408"/>
              <a:gd name="connsiteX97" fmla="*/ 3702341 w 4622456"/>
              <a:gd name="connsiteY97" fmla="*/ 4928803 h 5343408"/>
              <a:gd name="connsiteX98" fmla="*/ 3839501 w 4622456"/>
              <a:gd name="connsiteY98" fmla="*/ 4951663 h 5343408"/>
              <a:gd name="connsiteX99" fmla="*/ 3930941 w 4622456"/>
              <a:gd name="connsiteY99" fmla="*/ 4844983 h 5343408"/>
              <a:gd name="connsiteX100" fmla="*/ 3938561 w 4622456"/>
              <a:gd name="connsiteY100" fmla="*/ 4646863 h 5343408"/>
              <a:gd name="connsiteX101" fmla="*/ 4052861 w 4622456"/>
              <a:gd name="connsiteY101" fmla="*/ 4486843 h 5343408"/>
              <a:gd name="connsiteX102" fmla="*/ 4190021 w 4622456"/>
              <a:gd name="connsiteY102" fmla="*/ 4418263 h 5343408"/>
              <a:gd name="connsiteX103" fmla="*/ 4311941 w 4622456"/>
              <a:gd name="connsiteY103" fmla="*/ 4334443 h 5343408"/>
              <a:gd name="connsiteX104" fmla="*/ 4502441 w 4622456"/>
              <a:gd name="connsiteY104" fmla="*/ 4212523 h 5343408"/>
              <a:gd name="connsiteX105" fmla="*/ 4609121 w 4622456"/>
              <a:gd name="connsiteY105" fmla="*/ 4212523 h 5343408"/>
              <a:gd name="connsiteX106" fmla="*/ 4609121 w 4622456"/>
              <a:gd name="connsiteY106" fmla="*/ 2688523 h 5343408"/>
              <a:gd name="connsiteX107" fmla="*/ 4502441 w 4622456"/>
              <a:gd name="connsiteY107" fmla="*/ 2619943 h 5343408"/>
              <a:gd name="connsiteX108" fmla="*/ 4357661 w 4622456"/>
              <a:gd name="connsiteY108" fmla="*/ 2528503 h 5343408"/>
              <a:gd name="connsiteX109" fmla="*/ 4266221 w 4622456"/>
              <a:gd name="connsiteY109" fmla="*/ 2421823 h 5343408"/>
              <a:gd name="connsiteX110" fmla="*/ 4220501 w 4622456"/>
              <a:gd name="connsiteY110" fmla="*/ 2482783 h 5343408"/>
              <a:gd name="connsiteX111" fmla="*/ 4190021 w 4622456"/>
              <a:gd name="connsiteY111" fmla="*/ 2558983 h 5343408"/>
              <a:gd name="connsiteX112" fmla="*/ 4129061 w 4622456"/>
              <a:gd name="connsiteY112" fmla="*/ 2642803 h 5343408"/>
              <a:gd name="connsiteX113" fmla="*/ 3999521 w 4622456"/>
              <a:gd name="connsiteY113" fmla="*/ 2680903 h 5343408"/>
              <a:gd name="connsiteX114" fmla="*/ 3953801 w 4622456"/>
              <a:gd name="connsiteY114" fmla="*/ 2604703 h 5343408"/>
              <a:gd name="connsiteX115" fmla="*/ 3755681 w 4622456"/>
              <a:gd name="connsiteY115" fmla="*/ 2536123 h 5343408"/>
              <a:gd name="connsiteX116" fmla="*/ 3671861 w 4622456"/>
              <a:gd name="connsiteY116" fmla="*/ 2490403 h 5343408"/>
              <a:gd name="connsiteX117" fmla="*/ 3938561 w 4622456"/>
              <a:gd name="connsiteY117" fmla="*/ 2307523 h 5343408"/>
              <a:gd name="connsiteX118" fmla="*/ 3953801 w 4622456"/>
              <a:gd name="connsiteY118" fmla="*/ 2223703 h 5343408"/>
              <a:gd name="connsiteX119" fmla="*/ 3778541 w 4622456"/>
              <a:gd name="connsiteY119" fmla="*/ 2124643 h 5343408"/>
              <a:gd name="connsiteX120" fmla="*/ 3900461 w 4622456"/>
              <a:gd name="connsiteY120" fmla="*/ 2010343 h 5343408"/>
              <a:gd name="connsiteX121" fmla="*/ 3877601 w 4622456"/>
              <a:gd name="connsiteY121" fmla="*/ 1842703 h 5343408"/>
              <a:gd name="connsiteX122" fmla="*/ 3831881 w 4622456"/>
              <a:gd name="connsiteY122" fmla="*/ 1720783 h 5343408"/>
              <a:gd name="connsiteX123" fmla="*/ 3603281 w 4622456"/>
              <a:gd name="connsiteY123" fmla="*/ 1766503 h 5343408"/>
              <a:gd name="connsiteX124" fmla="*/ 3511841 w 4622456"/>
              <a:gd name="connsiteY124" fmla="*/ 1652203 h 5343408"/>
              <a:gd name="connsiteX125" fmla="*/ 3557561 w 4622456"/>
              <a:gd name="connsiteY125" fmla="*/ 1492183 h 5343408"/>
              <a:gd name="connsiteX126" fmla="*/ 3519461 w 4622456"/>
              <a:gd name="connsiteY126" fmla="*/ 1415983 h 5343408"/>
              <a:gd name="connsiteX127" fmla="*/ 3412781 w 4622456"/>
              <a:gd name="connsiteY127" fmla="*/ 1446463 h 5343408"/>
              <a:gd name="connsiteX128" fmla="*/ 3268001 w 4622456"/>
              <a:gd name="connsiteY128" fmla="*/ 1461703 h 5343408"/>
              <a:gd name="connsiteX129" fmla="*/ 3161321 w 4622456"/>
              <a:gd name="connsiteY129" fmla="*/ 1355023 h 5343408"/>
              <a:gd name="connsiteX130" fmla="*/ 3069881 w 4622456"/>
              <a:gd name="connsiteY130" fmla="*/ 1301683 h 5343408"/>
              <a:gd name="connsiteX131" fmla="*/ 2970821 w 4622456"/>
              <a:gd name="connsiteY131" fmla="*/ 1431223 h 5343408"/>
              <a:gd name="connsiteX132" fmla="*/ 2932721 w 4622456"/>
              <a:gd name="connsiteY132" fmla="*/ 1461703 h 5343408"/>
              <a:gd name="connsiteX133" fmla="*/ 2787941 w 4622456"/>
              <a:gd name="connsiteY133" fmla="*/ 1377883 h 5343408"/>
              <a:gd name="connsiteX134" fmla="*/ 2704121 w 4622456"/>
              <a:gd name="connsiteY134" fmla="*/ 1370263 h 5343408"/>
              <a:gd name="connsiteX135" fmla="*/ 2559341 w 4622456"/>
              <a:gd name="connsiteY135" fmla="*/ 1408363 h 5343408"/>
              <a:gd name="connsiteX136" fmla="*/ 2551721 w 4622456"/>
              <a:gd name="connsiteY136" fmla="*/ 1537903 h 5343408"/>
              <a:gd name="connsiteX137" fmla="*/ 2521241 w 4622456"/>
              <a:gd name="connsiteY137" fmla="*/ 1621723 h 5343408"/>
              <a:gd name="connsiteX138" fmla="*/ 2376461 w 4622456"/>
              <a:gd name="connsiteY138" fmla="*/ 1537903 h 5343408"/>
              <a:gd name="connsiteX139" fmla="*/ 2368841 w 4622456"/>
              <a:gd name="connsiteY139" fmla="*/ 1393123 h 5343408"/>
              <a:gd name="connsiteX140" fmla="*/ 2391701 w 4622456"/>
              <a:gd name="connsiteY140" fmla="*/ 1195003 h 5343408"/>
              <a:gd name="connsiteX141" fmla="*/ 2300261 w 4622456"/>
              <a:gd name="connsiteY141" fmla="*/ 82483 h 5343408"/>
              <a:gd name="connsiteX142" fmla="*/ 166662 w 4622456"/>
              <a:gd name="connsiteY142" fmla="*/ 97723 h 5343408"/>
              <a:gd name="connsiteX143" fmla="*/ 258101 w 4622456"/>
              <a:gd name="connsiteY143" fmla="*/ 874963 h 5343408"/>
              <a:gd name="connsiteX0" fmla="*/ 338396 w 4679891"/>
              <a:gd name="connsiteY0" fmla="*/ 889442 h 5365507"/>
              <a:gd name="connsiteX1" fmla="*/ 460316 w 4679891"/>
              <a:gd name="connsiteY1" fmla="*/ 1057082 h 5365507"/>
              <a:gd name="connsiteX2" fmla="*/ 681296 w 4679891"/>
              <a:gd name="connsiteY2" fmla="*/ 1087562 h 5365507"/>
              <a:gd name="connsiteX3" fmla="*/ 932756 w 4679891"/>
              <a:gd name="connsiteY3" fmla="*/ 1209482 h 5365507"/>
              <a:gd name="connsiteX4" fmla="*/ 909896 w 4679891"/>
              <a:gd name="connsiteY4" fmla="*/ 1323782 h 5365507"/>
              <a:gd name="connsiteX5" fmla="*/ 1077536 w 4679891"/>
              <a:gd name="connsiteY5" fmla="*/ 1445702 h 5365507"/>
              <a:gd name="connsiteX6" fmla="*/ 1115636 w 4679891"/>
              <a:gd name="connsiteY6" fmla="*/ 1544762 h 5365507"/>
              <a:gd name="connsiteX7" fmla="*/ 955616 w 4679891"/>
              <a:gd name="connsiteY7" fmla="*/ 1651442 h 5365507"/>
              <a:gd name="connsiteX8" fmla="*/ 902276 w 4679891"/>
              <a:gd name="connsiteY8" fmla="*/ 1735262 h 5365507"/>
              <a:gd name="connsiteX9" fmla="*/ 986096 w 4679891"/>
              <a:gd name="connsiteY9" fmla="*/ 1918142 h 5365507"/>
              <a:gd name="connsiteX10" fmla="*/ 1069916 w 4679891"/>
              <a:gd name="connsiteY10" fmla="*/ 2040062 h 5365507"/>
              <a:gd name="connsiteX11" fmla="*/ 1222316 w 4679891"/>
              <a:gd name="connsiteY11" fmla="*/ 2131502 h 5365507"/>
              <a:gd name="connsiteX12" fmla="*/ 1336616 w 4679891"/>
              <a:gd name="connsiteY12" fmla="*/ 2055302 h 5365507"/>
              <a:gd name="connsiteX13" fmla="*/ 1405196 w 4679891"/>
              <a:gd name="connsiteY13" fmla="*/ 2055302 h 5365507"/>
              <a:gd name="connsiteX14" fmla="*/ 1443296 w 4679891"/>
              <a:gd name="connsiteY14" fmla="*/ 2169602 h 5365507"/>
              <a:gd name="connsiteX15" fmla="*/ 1496636 w 4679891"/>
              <a:gd name="connsiteY15" fmla="*/ 2261042 h 5365507"/>
              <a:gd name="connsiteX16" fmla="*/ 1511876 w 4679891"/>
              <a:gd name="connsiteY16" fmla="*/ 2344862 h 5365507"/>
              <a:gd name="connsiteX17" fmla="*/ 1382336 w 4679891"/>
              <a:gd name="connsiteY17" fmla="*/ 2421062 h 5365507"/>
              <a:gd name="connsiteX18" fmla="*/ 1397576 w 4679891"/>
              <a:gd name="connsiteY18" fmla="*/ 2512502 h 5365507"/>
              <a:gd name="connsiteX19" fmla="*/ 1290896 w 4679891"/>
              <a:gd name="connsiteY19" fmla="*/ 2535362 h 5365507"/>
              <a:gd name="connsiteX20" fmla="*/ 1168976 w 4679891"/>
              <a:gd name="connsiteY20" fmla="*/ 2482022 h 5365507"/>
              <a:gd name="connsiteX21" fmla="*/ 1031816 w 4679891"/>
              <a:gd name="connsiteY21" fmla="*/ 2573462 h 5365507"/>
              <a:gd name="connsiteX22" fmla="*/ 1085156 w 4679891"/>
              <a:gd name="connsiteY22" fmla="*/ 2687762 h 5365507"/>
              <a:gd name="connsiteX23" fmla="*/ 1283276 w 4679891"/>
              <a:gd name="connsiteY23" fmla="*/ 2748722 h 5365507"/>
              <a:gd name="connsiteX24" fmla="*/ 1367096 w 4679891"/>
              <a:gd name="connsiteY24" fmla="*/ 2763962 h 5365507"/>
              <a:gd name="connsiteX25" fmla="*/ 1214696 w 4679891"/>
              <a:gd name="connsiteY25" fmla="*/ 2824922 h 5365507"/>
              <a:gd name="connsiteX26" fmla="*/ 1100396 w 4679891"/>
              <a:gd name="connsiteY26" fmla="*/ 2885882 h 5365507"/>
              <a:gd name="connsiteX27" fmla="*/ 1069916 w 4679891"/>
              <a:gd name="connsiteY27" fmla="*/ 2939222 h 5365507"/>
              <a:gd name="connsiteX28" fmla="*/ 1100396 w 4679891"/>
              <a:gd name="connsiteY28" fmla="*/ 3038282 h 5365507"/>
              <a:gd name="connsiteX29" fmla="*/ 1047056 w 4679891"/>
              <a:gd name="connsiteY29" fmla="*/ 3076382 h 5365507"/>
              <a:gd name="connsiteX30" fmla="*/ 894656 w 4679891"/>
              <a:gd name="connsiteY30" fmla="*/ 3007802 h 5365507"/>
              <a:gd name="connsiteX31" fmla="*/ 803216 w 4679891"/>
              <a:gd name="connsiteY31" fmla="*/ 2969702 h 5365507"/>
              <a:gd name="connsiteX32" fmla="*/ 673676 w 4679891"/>
              <a:gd name="connsiteY32" fmla="*/ 2977322 h 5365507"/>
              <a:gd name="connsiteX33" fmla="*/ 536516 w 4679891"/>
              <a:gd name="connsiteY33" fmla="*/ 3038282 h 5365507"/>
              <a:gd name="connsiteX34" fmla="*/ 429836 w 4679891"/>
              <a:gd name="connsiteY34" fmla="*/ 3076382 h 5365507"/>
              <a:gd name="connsiteX35" fmla="*/ 269816 w 4679891"/>
              <a:gd name="connsiteY35" fmla="*/ 3167822 h 5365507"/>
              <a:gd name="connsiteX36" fmla="*/ 406976 w 4679891"/>
              <a:gd name="connsiteY36" fmla="*/ 3327842 h 5365507"/>
              <a:gd name="connsiteX37" fmla="*/ 635576 w 4679891"/>
              <a:gd name="connsiteY37" fmla="*/ 3388802 h 5365507"/>
              <a:gd name="connsiteX38" fmla="*/ 848936 w 4679891"/>
              <a:gd name="connsiteY38" fmla="*/ 3404042 h 5365507"/>
              <a:gd name="connsiteX39" fmla="*/ 986096 w 4679891"/>
              <a:gd name="connsiteY39" fmla="*/ 3426902 h 5365507"/>
              <a:gd name="connsiteX40" fmla="*/ 1146116 w 4679891"/>
              <a:gd name="connsiteY40" fmla="*/ 3465002 h 5365507"/>
              <a:gd name="connsiteX41" fmla="*/ 1306136 w 4679891"/>
              <a:gd name="connsiteY41" fmla="*/ 3594542 h 5365507"/>
              <a:gd name="connsiteX42" fmla="*/ 1275656 w 4679891"/>
              <a:gd name="connsiteY42" fmla="*/ 3647882 h 5365507"/>
              <a:gd name="connsiteX43" fmla="*/ 1176596 w 4679891"/>
              <a:gd name="connsiteY43" fmla="*/ 3655502 h 5365507"/>
              <a:gd name="connsiteX44" fmla="*/ 947996 w 4679891"/>
              <a:gd name="connsiteY44" fmla="*/ 3678362 h 5365507"/>
              <a:gd name="connsiteX45" fmla="*/ 780356 w 4679891"/>
              <a:gd name="connsiteY45" fmla="*/ 3701222 h 5365507"/>
              <a:gd name="connsiteX46" fmla="*/ 673676 w 4679891"/>
              <a:gd name="connsiteY46" fmla="*/ 3762182 h 5365507"/>
              <a:gd name="connsiteX47" fmla="*/ 559376 w 4679891"/>
              <a:gd name="connsiteY47" fmla="*/ 3800282 h 5365507"/>
              <a:gd name="connsiteX48" fmla="*/ 506036 w 4679891"/>
              <a:gd name="connsiteY48" fmla="*/ 3800282 h 5365507"/>
              <a:gd name="connsiteX49" fmla="*/ 437456 w 4679891"/>
              <a:gd name="connsiteY49" fmla="*/ 3876482 h 5365507"/>
              <a:gd name="connsiteX50" fmla="*/ 445076 w 4679891"/>
              <a:gd name="connsiteY50" fmla="*/ 4089842 h 5365507"/>
              <a:gd name="connsiteX51" fmla="*/ 544136 w 4679891"/>
              <a:gd name="connsiteY51" fmla="*/ 4227002 h 5365507"/>
              <a:gd name="connsiteX52" fmla="*/ 551756 w 4679891"/>
              <a:gd name="connsiteY52" fmla="*/ 4356542 h 5365507"/>
              <a:gd name="connsiteX53" fmla="*/ 445076 w 4679891"/>
              <a:gd name="connsiteY53" fmla="*/ 4508942 h 5365507"/>
              <a:gd name="connsiteX54" fmla="*/ 269816 w 4679891"/>
              <a:gd name="connsiteY54" fmla="*/ 4630862 h 5365507"/>
              <a:gd name="connsiteX55" fmla="*/ 216476 w 4679891"/>
              <a:gd name="connsiteY55" fmla="*/ 4752782 h 5365507"/>
              <a:gd name="connsiteX56" fmla="*/ 269816 w 4679891"/>
              <a:gd name="connsiteY56" fmla="*/ 4828982 h 5365507"/>
              <a:gd name="connsiteX57" fmla="*/ 551756 w 4679891"/>
              <a:gd name="connsiteY57" fmla="*/ 4699442 h 5365507"/>
              <a:gd name="connsiteX58" fmla="*/ 780356 w 4679891"/>
              <a:gd name="connsiteY58" fmla="*/ 4638482 h 5365507"/>
              <a:gd name="connsiteX59" fmla="*/ 940376 w 4679891"/>
              <a:gd name="connsiteY59" fmla="*/ 4630862 h 5365507"/>
              <a:gd name="connsiteX60" fmla="*/ 1168976 w 4679891"/>
              <a:gd name="connsiteY60" fmla="*/ 4661342 h 5365507"/>
              <a:gd name="connsiteX61" fmla="*/ 1275656 w 4679891"/>
              <a:gd name="connsiteY61" fmla="*/ 4661342 h 5365507"/>
              <a:gd name="connsiteX62" fmla="*/ 1374716 w 4679891"/>
              <a:gd name="connsiteY62" fmla="*/ 4562282 h 5365507"/>
              <a:gd name="connsiteX63" fmla="*/ 1496636 w 4679891"/>
              <a:gd name="connsiteY63" fmla="*/ 4554662 h 5365507"/>
              <a:gd name="connsiteX64" fmla="*/ 1649036 w 4679891"/>
              <a:gd name="connsiteY64" fmla="*/ 4440362 h 5365507"/>
              <a:gd name="connsiteX65" fmla="*/ 1770956 w 4679891"/>
              <a:gd name="connsiteY65" fmla="*/ 4333682 h 5365507"/>
              <a:gd name="connsiteX66" fmla="*/ 1908116 w 4679891"/>
              <a:gd name="connsiteY66" fmla="*/ 4204142 h 5365507"/>
              <a:gd name="connsiteX67" fmla="*/ 1991936 w 4679891"/>
              <a:gd name="connsiteY67" fmla="*/ 4074602 h 5365507"/>
              <a:gd name="connsiteX68" fmla="*/ 2083376 w 4679891"/>
              <a:gd name="connsiteY68" fmla="*/ 4006022 h 5365507"/>
              <a:gd name="connsiteX69" fmla="*/ 2167196 w 4679891"/>
              <a:gd name="connsiteY69" fmla="*/ 3990782 h 5365507"/>
              <a:gd name="connsiteX70" fmla="*/ 2243396 w 4679891"/>
              <a:gd name="connsiteY70" fmla="*/ 4059362 h 5365507"/>
              <a:gd name="connsiteX71" fmla="*/ 2266256 w 4679891"/>
              <a:gd name="connsiteY71" fmla="*/ 4211762 h 5365507"/>
              <a:gd name="connsiteX72" fmla="*/ 2243396 w 4679891"/>
              <a:gd name="connsiteY72" fmla="*/ 4379402 h 5365507"/>
              <a:gd name="connsiteX73" fmla="*/ 2174816 w 4679891"/>
              <a:gd name="connsiteY73" fmla="*/ 4531802 h 5365507"/>
              <a:gd name="connsiteX74" fmla="*/ 2151956 w 4679891"/>
              <a:gd name="connsiteY74" fmla="*/ 4592762 h 5365507"/>
              <a:gd name="connsiteX75" fmla="*/ 2220536 w 4679891"/>
              <a:gd name="connsiteY75" fmla="*/ 4661342 h 5365507"/>
              <a:gd name="connsiteX76" fmla="*/ 2372936 w 4679891"/>
              <a:gd name="connsiteY76" fmla="*/ 4668962 h 5365507"/>
              <a:gd name="connsiteX77" fmla="*/ 2502476 w 4679891"/>
              <a:gd name="connsiteY77" fmla="*/ 4729922 h 5365507"/>
              <a:gd name="connsiteX78" fmla="*/ 2494856 w 4679891"/>
              <a:gd name="connsiteY78" fmla="*/ 4844222 h 5365507"/>
              <a:gd name="connsiteX79" fmla="*/ 2494856 w 4679891"/>
              <a:gd name="connsiteY79" fmla="*/ 4943282 h 5365507"/>
              <a:gd name="connsiteX80" fmla="*/ 2654876 w 4679891"/>
              <a:gd name="connsiteY80" fmla="*/ 5088062 h 5365507"/>
              <a:gd name="connsiteX81" fmla="*/ 2898716 w 4679891"/>
              <a:gd name="connsiteY81" fmla="*/ 5255702 h 5365507"/>
              <a:gd name="connsiteX82" fmla="*/ 3157796 w 4679891"/>
              <a:gd name="connsiteY82" fmla="*/ 5331902 h 5365507"/>
              <a:gd name="connsiteX83" fmla="*/ 3287336 w 4679891"/>
              <a:gd name="connsiteY83" fmla="*/ 5339522 h 5365507"/>
              <a:gd name="connsiteX84" fmla="*/ 3394016 w 4679891"/>
              <a:gd name="connsiteY84" fmla="*/ 4996622 h 5365507"/>
              <a:gd name="connsiteX85" fmla="*/ 3386396 w 4679891"/>
              <a:gd name="connsiteY85" fmla="*/ 4806122 h 5365507"/>
              <a:gd name="connsiteX86" fmla="*/ 3439736 w 4679891"/>
              <a:gd name="connsiteY86" fmla="*/ 4699442 h 5365507"/>
              <a:gd name="connsiteX87" fmla="*/ 3599756 w 4679891"/>
              <a:gd name="connsiteY87" fmla="*/ 4646102 h 5365507"/>
              <a:gd name="connsiteX88" fmla="*/ 3683576 w 4679891"/>
              <a:gd name="connsiteY88" fmla="*/ 4585142 h 5365507"/>
              <a:gd name="connsiteX89" fmla="*/ 3683576 w 4679891"/>
              <a:gd name="connsiteY89" fmla="*/ 4463222 h 5365507"/>
              <a:gd name="connsiteX90" fmla="*/ 3828356 w 4679891"/>
              <a:gd name="connsiteY90" fmla="*/ 4493702 h 5365507"/>
              <a:gd name="connsiteX91" fmla="*/ 3820736 w 4679891"/>
              <a:gd name="connsiteY91" fmla="*/ 4661342 h 5365507"/>
              <a:gd name="connsiteX92" fmla="*/ 3767396 w 4679891"/>
              <a:gd name="connsiteY92" fmla="*/ 4798502 h 5365507"/>
              <a:gd name="connsiteX93" fmla="*/ 3714056 w 4679891"/>
              <a:gd name="connsiteY93" fmla="*/ 4874702 h 5365507"/>
              <a:gd name="connsiteX94" fmla="*/ 3576896 w 4679891"/>
              <a:gd name="connsiteY94" fmla="*/ 4874702 h 5365507"/>
              <a:gd name="connsiteX95" fmla="*/ 3538796 w 4679891"/>
              <a:gd name="connsiteY95" fmla="*/ 4928042 h 5365507"/>
              <a:gd name="connsiteX96" fmla="*/ 3630236 w 4679891"/>
              <a:gd name="connsiteY96" fmla="*/ 4950902 h 5365507"/>
              <a:gd name="connsiteX97" fmla="*/ 3759776 w 4679891"/>
              <a:gd name="connsiteY97" fmla="*/ 4950902 h 5365507"/>
              <a:gd name="connsiteX98" fmla="*/ 3896936 w 4679891"/>
              <a:gd name="connsiteY98" fmla="*/ 4973762 h 5365507"/>
              <a:gd name="connsiteX99" fmla="*/ 3988376 w 4679891"/>
              <a:gd name="connsiteY99" fmla="*/ 4867082 h 5365507"/>
              <a:gd name="connsiteX100" fmla="*/ 3995996 w 4679891"/>
              <a:gd name="connsiteY100" fmla="*/ 4668962 h 5365507"/>
              <a:gd name="connsiteX101" fmla="*/ 4110296 w 4679891"/>
              <a:gd name="connsiteY101" fmla="*/ 4508942 h 5365507"/>
              <a:gd name="connsiteX102" fmla="*/ 4247456 w 4679891"/>
              <a:gd name="connsiteY102" fmla="*/ 4440362 h 5365507"/>
              <a:gd name="connsiteX103" fmla="*/ 4369376 w 4679891"/>
              <a:gd name="connsiteY103" fmla="*/ 4356542 h 5365507"/>
              <a:gd name="connsiteX104" fmla="*/ 4559876 w 4679891"/>
              <a:gd name="connsiteY104" fmla="*/ 4234622 h 5365507"/>
              <a:gd name="connsiteX105" fmla="*/ 4666556 w 4679891"/>
              <a:gd name="connsiteY105" fmla="*/ 4234622 h 5365507"/>
              <a:gd name="connsiteX106" fmla="*/ 4666556 w 4679891"/>
              <a:gd name="connsiteY106" fmla="*/ 2710622 h 5365507"/>
              <a:gd name="connsiteX107" fmla="*/ 4559876 w 4679891"/>
              <a:gd name="connsiteY107" fmla="*/ 2642042 h 5365507"/>
              <a:gd name="connsiteX108" fmla="*/ 4415096 w 4679891"/>
              <a:gd name="connsiteY108" fmla="*/ 2550602 h 5365507"/>
              <a:gd name="connsiteX109" fmla="*/ 4323656 w 4679891"/>
              <a:gd name="connsiteY109" fmla="*/ 2443922 h 5365507"/>
              <a:gd name="connsiteX110" fmla="*/ 4277936 w 4679891"/>
              <a:gd name="connsiteY110" fmla="*/ 2504882 h 5365507"/>
              <a:gd name="connsiteX111" fmla="*/ 4247456 w 4679891"/>
              <a:gd name="connsiteY111" fmla="*/ 2581082 h 5365507"/>
              <a:gd name="connsiteX112" fmla="*/ 4186496 w 4679891"/>
              <a:gd name="connsiteY112" fmla="*/ 2664902 h 5365507"/>
              <a:gd name="connsiteX113" fmla="*/ 4056956 w 4679891"/>
              <a:gd name="connsiteY113" fmla="*/ 2703002 h 5365507"/>
              <a:gd name="connsiteX114" fmla="*/ 4011236 w 4679891"/>
              <a:gd name="connsiteY114" fmla="*/ 2626802 h 5365507"/>
              <a:gd name="connsiteX115" fmla="*/ 3813116 w 4679891"/>
              <a:gd name="connsiteY115" fmla="*/ 2558222 h 5365507"/>
              <a:gd name="connsiteX116" fmla="*/ 3729296 w 4679891"/>
              <a:gd name="connsiteY116" fmla="*/ 2512502 h 5365507"/>
              <a:gd name="connsiteX117" fmla="*/ 3995996 w 4679891"/>
              <a:gd name="connsiteY117" fmla="*/ 2329622 h 5365507"/>
              <a:gd name="connsiteX118" fmla="*/ 4011236 w 4679891"/>
              <a:gd name="connsiteY118" fmla="*/ 2245802 h 5365507"/>
              <a:gd name="connsiteX119" fmla="*/ 3835976 w 4679891"/>
              <a:gd name="connsiteY119" fmla="*/ 2146742 h 5365507"/>
              <a:gd name="connsiteX120" fmla="*/ 3957896 w 4679891"/>
              <a:gd name="connsiteY120" fmla="*/ 2032442 h 5365507"/>
              <a:gd name="connsiteX121" fmla="*/ 3935036 w 4679891"/>
              <a:gd name="connsiteY121" fmla="*/ 1864802 h 5365507"/>
              <a:gd name="connsiteX122" fmla="*/ 3889316 w 4679891"/>
              <a:gd name="connsiteY122" fmla="*/ 1742882 h 5365507"/>
              <a:gd name="connsiteX123" fmla="*/ 3660716 w 4679891"/>
              <a:gd name="connsiteY123" fmla="*/ 1788602 h 5365507"/>
              <a:gd name="connsiteX124" fmla="*/ 3569276 w 4679891"/>
              <a:gd name="connsiteY124" fmla="*/ 1674302 h 5365507"/>
              <a:gd name="connsiteX125" fmla="*/ 3614996 w 4679891"/>
              <a:gd name="connsiteY125" fmla="*/ 1514282 h 5365507"/>
              <a:gd name="connsiteX126" fmla="*/ 3576896 w 4679891"/>
              <a:gd name="connsiteY126" fmla="*/ 1438082 h 5365507"/>
              <a:gd name="connsiteX127" fmla="*/ 3470216 w 4679891"/>
              <a:gd name="connsiteY127" fmla="*/ 1468562 h 5365507"/>
              <a:gd name="connsiteX128" fmla="*/ 3325436 w 4679891"/>
              <a:gd name="connsiteY128" fmla="*/ 1483802 h 5365507"/>
              <a:gd name="connsiteX129" fmla="*/ 3218756 w 4679891"/>
              <a:gd name="connsiteY129" fmla="*/ 1377122 h 5365507"/>
              <a:gd name="connsiteX130" fmla="*/ 3127316 w 4679891"/>
              <a:gd name="connsiteY130" fmla="*/ 1323782 h 5365507"/>
              <a:gd name="connsiteX131" fmla="*/ 3028256 w 4679891"/>
              <a:gd name="connsiteY131" fmla="*/ 1453322 h 5365507"/>
              <a:gd name="connsiteX132" fmla="*/ 2990156 w 4679891"/>
              <a:gd name="connsiteY132" fmla="*/ 1483802 h 5365507"/>
              <a:gd name="connsiteX133" fmla="*/ 2845376 w 4679891"/>
              <a:gd name="connsiteY133" fmla="*/ 1399982 h 5365507"/>
              <a:gd name="connsiteX134" fmla="*/ 2761556 w 4679891"/>
              <a:gd name="connsiteY134" fmla="*/ 1392362 h 5365507"/>
              <a:gd name="connsiteX135" fmla="*/ 2616776 w 4679891"/>
              <a:gd name="connsiteY135" fmla="*/ 1430462 h 5365507"/>
              <a:gd name="connsiteX136" fmla="*/ 2609156 w 4679891"/>
              <a:gd name="connsiteY136" fmla="*/ 1560002 h 5365507"/>
              <a:gd name="connsiteX137" fmla="*/ 2578676 w 4679891"/>
              <a:gd name="connsiteY137" fmla="*/ 1643822 h 5365507"/>
              <a:gd name="connsiteX138" fmla="*/ 2433896 w 4679891"/>
              <a:gd name="connsiteY138" fmla="*/ 1560002 h 5365507"/>
              <a:gd name="connsiteX139" fmla="*/ 2426276 w 4679891"/>
              <a:gd name="connsiteY139" fmla="*/ 1415222 h 5365507"/>
              <a:gd name="connsiteX140" fmla="*/ 2449136 w 4679891"/>
              <a:gd name="connsiteY140" fmla="*/ 1217102 h 5365507"/>
              <a:gd name="connsiteX141" fmla="*/ 2357696 w 4679891"/>
              <a:gd name="connsiteY141" fmla="*/ 104582 h 5365507"/>
              <a:gd name="connsiteX142" fmla="*/ 224097 w 4679891"/>
              <a:gd name="connsiteY142" fmla="*/ 119822 h 5365507"/>
              <a:gd name="connsiteX143" fmla="*/ 64076 w 4679891"/>
              <a:gd name="connsiteY143" fmla="*/ 729421 h 5365507"/>
              <a:gd name="connsiteX144" fmla="*/ 315536 w 4679891"/>
              <a:gd name="connsiteY144" fmla="*/ 897062 h 5365507"/>
              <a:gd name="connsiteX0" fmla="*/ 332545 w 4674040"/>
              <a:gd name="connsiteY0" fmla="*/ 889442 h 5365507"/>
              <a:gd name="connsiteX1" fmla="*/ 454465 w 4674040"/>
              <a:gd name="connsiteY1" fmla="*/ 1057082 h 5365507"/>
              <a:gd name="connsiteX2" fmla="*/ 675445 w 4674040"/>
              <a:gd name="connsiteY2" fmla="*/ 1087562 h 5365507"/>
              <a:gd name="connsiteX3" fmla="*/ 926905 w 4674040"/>
              <a:gd name="connsiteY3" fmla="*/ 1209482 h 5365507"/>
              <a:gd name="connsiteX4" fmla="*/ 904045 w 4674040"/>
              <a:gd name="connsiteY4" fmla="*/ 1323782 h 5365507"/>
              <a:gd name="connsiteX5" fmla="*/ 1071685 w 4674040"/>
              <a:gd name="connsiteY5" fmla="*/ 1445702 h 5365507"/>
              <a:gd name="connsiteX6" fmla="*/ 1109785 w 4674040"/>
              <a:gd name="connsiteY6" fmla="*/ 1544762 h 5365507"/>
              <a:gd name="connsiteX7" fmla="*/ 949765 w 4674040"/>
              <a:gd name="connsiteY7" fmla="*/ 1651442 h 5365507"/>
              <a:gd name="connsiteX8" fmla="*/ 896425 w 4674040"/>
              <a:gd name="connsiteY8" fmla="*/ 1735262 h 5365507"/>
              <a:gd name="connsiteX9" fmla="*/ 980245 w 4674040"/>
              <a:gd name="connsiteY9" fmla="*/ 1918142 h 5365507"/>
              <a:gd name="connsiteX10" fmla="*/ 1064065 w 4674040"/>
              <a:gd name="connsiteY10" fmla="*/ 2040062 h 5365507"/>
              <a:gd name="connsiteX11" fmla="*/ 1216465 w 4674040"/>
              <a:gd name="connsiteY11" fmla="*/ 2131502 h 5365507"/>
              <a:gd name="connsiteX12" fmla="*/ 1330765 w 4674040"/>
              <a:gd name="connsiteY12" fmla="*/ 2055302 h 5365507"/>
              <a:gd name="connsiteX13" fmla="*/ 1399345 w 4674040"/>
              <a:gd name="connsiteY13" fmla="*/ 2055302 h 5365507"/>
              <a:gd name="connsiteX14" fmla="*/ 1437445 w 4674040"/>
              <a:gd name="connsiteY14" fmla="*/ 2169602 h 5365507"/>
              <a:gd name="connsiteX15" fmla="*/ 1490785 w 4674040"/>
              <a:gd name="connsiteY15" fmla="*/ 2261042 h 5365507"/>
              <a:gd name="connsiteX16" fmla="*/ 1506025 w 4674040"/>
              <a:gd name="connsiteY16" fmla="*/ 2344862 h 5365507"/>
              <a:gd name="connsiteX17" fmla="*/ 1376485 w 4674040"/>
              <a:gd name="connsiteY17" fmla="*/ 2421062 h 5365507"/>
              <a:gd name="connsiteX18" fmla="*/ 1391725 w 4674040"/>
              <a:gd name="connsiteY18" fmla="*/ 2512502 h 5365507"/>
              <a:gd name="connsiteX19" fmla="*/ 1285045 w 4674040"/>
              <a:gd name="connsiteY19" fmla="*/ 2535362 h 5365507"/>
              <a:gd name="connsiteX20" fmla="*/ 1163125 w 4674040"/>
              <a:gd name="connsiteY20" fmla="*/ 2482022 h 5365507"/>
              <a:gd name="connsiteX21" fmla="*/ 1025965 w 4674040"/>
              <a:gd name="connsiteY21" fmla="*/ 2573462 h 5365507"/>
              <a:gd name="connsiteX22" fmla="*/ 1079305 w 4674040"/>
              <a:gd name="connsiteY22" fmla="*/ 2687762 h 5365507"/>
              <a:gd name="connsiteX23" fmla="*/ 1277425 w 4674040"/>
              <a:gd name="connsiteY23" fmla="*/ 2748722 h 5365507"/>
              <a:gd name="connsiteX24" fmla="*/ 1361245 w 4674040"/>
              <a:gd name="connsiteY24" fmla="*/ 2763962 h 5365507"/>
              <a:gd name="connsiteX25" fmla="*/ 1208845 w 4674040"/>
              <a:gd name="connsiteY25" fmla="*/ 2824922 h 5365507"/>
              <a:gd name="connsiteX26" fmla="*/ 1094545 w 4674040"/>
              <a:gd name="connsiteY26" fmla="*/ 2885882 h 5365507"/>
              <a:gd name="connsiteX27" fmla="*/ 1064065 w 4674040"/>
              <a:gd name="connsiteY27" fmla="*/ 2939222 h 5365507"/>
              <a:gd name="connsiteX28" fmla="*/ 1094545 w 4674040"/>
              <a:gd name="connsiteY28" fmla="*/ 3038282 h 5365507"/>
              <a:gd name="connsiteX29" fmla="*/ 1041205 w 4674040"/>
              <a:gd name="connsiteY29" fmla="*/ 3076382 h 5365507"/>
              <a:gd name="connsiteX30" fmla="*/ 888805 w 4674040"/>
              <a:gd name="connsiteY30" fmla="*/ 3007802 h 5365507"/>
              <a:gd name="connsiteX31" fmla="*/ 797365 w 4674040"/>
              <a:gd name="connsiteY31" fmla="*/ 2969702 h 5365507"/>
              <a:gd name="connsiteX32" fmla="*/ 667825 w 4674040"/>
              <a:gd name="connsiteY32" fmla="*/ 2977322 h 5365507"/>
              <a:gd name="connsiteX33" fmla="*/ 530665 w 4674040"/>
              <a:gd name="connsiteY33" fmla="*/ 3038282 h 5365507"/>
              <a:gd name="connsiteX34" fmla="*/ 423985 w 4674040"/>
              <a:gd name="connsiteY34" fmla="*/ 3076382 h 5365507"/>
              <a:gd name="connsiteX35" fmla="*/ 263965 w 4674040"/>
              <a:gd name="connsiteY35" fmla="*/ 3167822 h 5365507"/>
              <a:gd name="connsiteX36" fmla="*/ 401125 w 4674040"/>
              <a:gd name="connsiteY36" fmla="*/ 3327842 h 5365507"/>
              <a:gd name="connsiteX37" fmla="*/ 629725 w 4674040"/>
              <a:gd name="connsiteY37" fmla="*/ 3388802 h 5365507"/>
              <a:gd name="connsiteX38" fmla="*/ 843085 w 4674040"/>
              <a:gd name="connsiteY38" fmla="*/ 3404042 h 5365507"/>
              <a:gd name="connsiteX39" fmla="*/ 980245 w 4674040"/>
              <a:gd name="connsiteY39" fmla="*/ 3426902 h 5365507"/>
              <a:gd name="connsiteX40" fmla="*/ 1140265 w 4674040"/>
              <a:gd name="connsiteY40" fmla="*/ 3465002 h 5365507"/>
              <a:gd name="connsiteX41" fmla="*/ 1300285 w 4674040"/>
              <a:gd name="connsiteY41" fmla="*/ 3594542 h 5365507"/>
              <a:gd name="connsiteX42" fmla="*/ 1269805 w 4674040"/>
              <a:gd name="connsiteY42" fmla="*/ 3647882 h 5365507"/>
              <a:gd name="connsiteX43" fmla="*/ 1170745 w 4674040"/>
              <a:gd name="connsiteY43" fmla="*/ 3655502 h 5365507"/>
              <a:gd name="connsiteX44" fmla="*/ 942145 w 4674040"/>
              <a:gd name="connsiteY44" fmla="*/ 3678362 h 5365507"/>
              <a:gd name="connsiteX45" fmla="*/ 774505 w 4674040"/>
              <a:gd name="connsiteY45" fmla="*/ 3701222 h 5365507"/>
              <a:gd name="connsiteX46" fmla="*/ 667825 w 4674040"/>
              <a:gd name="connsiteY46" fmla="*/ 3762182 h 5365507"/>
              <a:gd name="connsiteX47" fmla="*/ 553525 w 4674040"/>
              <a:gd name="connsiteY47" fmla="*/ 3800282 h 5365507"/>
              <a:gd name="connsiteX48" fmla="*/ 500185 w 4674040"/>
              <a:gd name="connsiteY48" fmla="*/ 3800282 h 5365507"/>
              <a:gd name="connsiteX49" fmla="*/ 431605 w 4674040"/>
              <a:gd name="connsiteY49" fmla="*/ 3876482 h 5365507"/>
              <a:gd name="connsiteX50" fmla="*/ 439225 w 4674040"/>
              <a:gd name="connsiteY50" fmla="*/ 4089842 h 5365507"/>
              <a:gd name="connsiteX51" fmla="*/ 538285 w 4674040"/>
              <a:gd name="connsiteY51" fmla="*/ 4227002 h 5365507"/>
              <a:gd name="connsiteX52" fmla="*/ 545905 w 4674040"/>
              <a:gd name="connsiteY52" fmla="*/ 4356542 h 5365507"/>
              <a:gd name="connsiteX53" fmla="*/ 439225 w 4674040"/>
              <a:gd name="connsiteY53" fmla="*/ 4508942 h 5365507"/>
              <a:gd name="connsiteX54" fmla="*/ 263965 w 4674040"/>
              <a:gd name="connsiteY54" fmla="*/ 4630862 h 5365507"/>
              <a:gd name="connsiteX55" fmla="*/ 210625 w 4674040"/>
              <a:gd name="connsiteY55" fmla="*/ 4752782 h 5365507"/>
              <a:gd name="connsiteX56" fmla="*/ 263965 w 4674040"/>
              <a:gd name="connsiteY56" fmla="*/ 4828982 h 5365507"/>
              <a:gd name="connsiteX57" fmla="*/ 545905 w 4674040"/>
              <a:gd name="connsiteY57" fmla="*/ 4699442 h 5365507"/>
              <a:gd name="connsiteX58" fmla="*/ 774505 w 4674040"/>
              <a:gd name="connsiteY58" fmla="*/ 4638482 h 5365507"/>
              <a:gd name="connsiteX59" fmla="*/ 934525 w 4674040"/>
              <a:gd name="connsiteY59" fmla="*/ 4630862 h 5365507"/>
              <a:gd name="connsiteX60" fmla="*/ 1163125 w 4674040"/>
              <a:gd name="connsiteY60" fmla="*/ 4661342 h 5365507"/>
              <a:gd name="connsiteX61" fmla="*/ 1269805 w 4674040"/>
              <a:gd name="connsiteY61" fmla="*/ 4661342 h 5365507"/>
              <a:gd name="connsiteX62" fmla="*/ 1368865 w 4674040"/>
              <a:gd name="connsiteY62" fmla="*/ 4562282 h 5365507"/>
              <a:gd name="connsiteX63" fmla="*/ 1490785 w 4674040"/>
              <a:gd name="connsiteY63" fmla="*/ 4554662 h 5365507"/>
              <a:gd name="connsiteX64" fmla="*/ 1643185 w 4674040"/>
              <a:gd name="connsiteY64" fmla="*/ 4440362 h 5365507"/>
              <a:gd name="connsiteX65" fmla="*/ 1765105 w 4674040"/>
              <a:gd name="connsiteY65" fmla="*/ 4333682 h 5365507"/>
              <a:gd name="connsiteX66" fmla="*/ 1902265 w 4674040"/>
              <a:gd name="connsiteY66" fmla="*/ 4204142 h 5365507"/>
              <a:gd name="connsiteX67" fmla="*/ 1986085 w 4674040"/>
              <a:gd name="connsiteY67" fmla="*/ 4074602 h 5365507"/>
              <a:gd name="connsiteX68" fmla="*/ 2077525 w 4674040"/>
              <a:gd name="connsiteY68" fmla="*/ 4006022 h 5365507"/>
              <a:gd name="connsiteX69" fmla="*/ 2161345 w 4674040"/>
              <a:gd name="connsiteY69" fmla="*/ 3990782 h 5365507"/>
              <a:gd name="connsiteX70" fmla="*/ 2237545 w 4674040"/>
              <a:gd name="connsiteY70" fmla="*/ 4059362 h 5365507"/>
              <a:gd name="connsiteX71" fmla="*/ 2260405 w 4674040"/>
              <a:gd name="connsiteY71" fmla="*/ 4211762 h 5365507"/>
              <a:gd name="connsiteX72" fmla="*/ 2237545 w 4674040"/>
              <a:gd name="connsiteY72" fmla="*/ 4379402 h 5365507"/>
              <a:gd name="connsiteX73" fmla="*/ 2168965 w 4674040"/>
              <a:gd name="connsiteY73" fmla="*/ 4531802 h 5365507"/>
              <a:gd name="connsiteX74" fmla="*/ 2146105 w 4674040"/>
              <a:gd name="connsiteY74" fmla="*/ 4592762 h 5365507"/>
              <a:gd name="connsiteX75" fmla="*/ 2214685 w 4674040"/>
              <a:gd name="connsiteY75" fmla="*/ 4661342 h 5365507"/>
              <a:gd name="connsiteX76" fmla="*/ 2367085 w 4674040"/>
              <a:gd name="connsiteY76" fmla="*/ 4668962 h 5365507"/>
              <a:gd name="connsiteX77" fmla="*/ 2496625 w 4674040"/>
              <a:gd name="connsiteY77" fmla="*/ 4729922 h 5365507"/>
              <a:gd name="connsiteX78" fmla="*/ 2489005 w 4674040"/>
              <a:gd name="connsiteY78" fmla="*/ 4844222 h 5365507"/>
              <a:gd name="connsiteX79" fmla="*/ 2489005 w 4674040"/>
              <a:gd name="connsiteY79" fmla="*/ 4943282 h 5365507"/>
              <a:gd name="connsiteX80" fmla="*/ 2649025 w 4674040"/>
              <a:gd name="connsiteY80" fmla="*/ 5088062 h 5365507"/>
              <a:gd name="connsiteX81" fmla="*/ 2892865 w 4674040"/>
              <a:gd name="connsiteY81" fmla="*/ 5255702 h 5365507"/>
              <a:gd name="connsiteX82" fmla="*/ 3151945 w 4674040"/>
              <a:gd name="connsiteY82" fmla="*/ 5331902 h 5365507"/>
              <a:gd name="connsiteX83" fmla="*/ 3281485 w 4674040"/>
              <a:gd name="connsiteY83" fmla="*/ 5339522 h 5365507"/>
              <a:gd name="connsiteX84" fmla="*/ 3388165 w 4674040"/>
              <a:gd name="connsiteY84" fmla="*/ 4996622 h 5365507"/>
              <a:gd name="connsiteX85" fmla="*/ 3380545 w 4674040"/>
              <a:gd name="connsiteY85" fmla="*/ 4806122 h 5365507"/>
              <a:gd name="connsiteX86" fmla="*/ 3433885 w 4674040"/>
              <a:gd name="connsiteY86" fmla="*/ 4699442 h 5365507"/>
              <a:gd name="connsiteX87" fmla="*/ 3593905 w 4674040"/>
              <a:gd name="connsiteY87" fmla="*/ 4646102 h 5365507"/>
              <a:gd name="connsiteX88" fmla="*/ 3677725 w 4674040"/>
              <a:gd name="connsiteY88" fmla="*/ 4585142 h 5365507"/>
              <a:gd name="connsiteX89" fmla="*/ 3677725 w 4674040"/>
              <a:gd name="connsiteY89" fmla="*/ 4463222 h 5365507"/>
              <a:gd name="connsiteX90" fmla="*/ 3822505 w 4674040"/>
              <a:gd name="connsiteY90" fmla="*/ 4493702 h 5365507"/>
              <a:gd name="connsiteX91" fmla="*/ 3814885 w 4674040"/>
              <a:gd name="connsiteY91" fmla="*/ 4661342 h 5365507"/>
              <a:gd name="connsiteX92" fmla="*/ 3761545 w 4674040"/>
              <a:gd name="connsiteY92" fmla="*/ 4798502 h 5365507"/>
              <a:gd name="connsiteX93" fmla="*/ 3708205 w 4674040"/>
              <a:gd name="connsiteY93" fmla="*/ 4874702 h 5365507"/>
              <a:gd name="connsiteX94" fmla="*/ 3571045 w 4674040"/>
              <a:gd name="connsiteY94" fmla="*/ 4874702 h 5365507"/>
              <a:gd name="connsiteX95" fmla="*/ 3532945 w 4674040"/>
              <a:gd name="connsiteY95" fmla="*/ 4928042 h 5365507"/>
              <a:gd name="connsiteX96" fmla="*/ 3624385 w 4674040"/>
              <a:gd name="connsiteY96" fmla="*/ 4950902 h 5365507"/>
              <a:gd name="connsiteX97" fmla="*/ 3753925 w 4674040"/>
              <a:gd name="connsiteY97" fmla="*/ 4950902 h 5365507"/>
              <a:gd name="connsiteX98" fmla="*/ 3891085 w 4674040"/>
              <a:gd name="connsiteY98" fmla="*/ 4973762 h 5365507"/>
              <a:gd name="connsiteX99" fmla="*/ 3982525 w 4674040"/>
              <a:gd name="connsiteY99" fmla="*/ 4867082 h 5365507"/>
              <a:gd name="connsiteX100" fmla="*/ 3990145 w 4674040"/>
              <a:gd name="connsiteY100" fmla="*/ 4668962 h 5365507"/>
              <a:gd name="connsiteX101" fmla="*/ 4104445 w 4674040"/>
              <a:gd name="connsiteY101" fmla="*/ 4508942 h 5365507"/>
              <a:gd name="connsiteX102" fmla="*/ 4241605 w 4674040"/>
              <a:gd name="connsiteY102" fmla="*/ 4440362 h 5365507"/>
              <a:gd name="connsiteX103" fmla="*/ 4363525 w 4674040"/>
              <a:gd name="connsiteY103" fmla="*/ 4356542 h 5365507"/>
              <a:gd name="connsiteX104" fmla="*/ 4554025 w 4674040"/>
              <a:gd name="connsiteY104" fmla="*/ 4234622 h 5365507"/>
              <a:gd name="connsiteX105" fmla="*/ 4660705 w 4674040"/>
              <a:gd name="connsiteY105" fmla="*/ 4234622 h 5365507"/>
              <a:gd name="connsiteX106" fmla="*/ 4660705 w 4674040"/>
              <a:gd name="connsiteY106" fmla="*/ 2710622 h 5365507"/>
              <a:gd name="connsiteX107" fmla="*/ 4554025 w 4674040"/>
              <a:gd name="connsiteY107" fmla="*/ 2642042 h 5365507"/>
              <a:gd name="connsiteX108" fmla="*/ 4409245 w 4674040"/>
              <a:gd name="connsiteY108" fmla="*/ 2550602 h 5365507"/>
              <a:gd name="connsiteX109" fmla="*/ 4317805 w 4674040"/>
              <a:gd name="connsiteY109" fmla="*/ 2443922 h 5365507"/>
              <a:gd name="connsiteX110" fmla="*/ 4272085 w 4674040"/>
              <a:gd name="connsiteY110" fmla="*/ 2504882 h 5365507"/>
              <a:gd name="connsiteX111" fmla="*/ 4241605 w 4674040"/>
              <a:gd name="connsiteY111" fmla="*/ 2581082 h 5365507"/>
              <a:gd name="connsiteX112" fmla="*/ 4180645 w 4674040"/>
              <a:gd name="connsiteY112" fmla="*/ 2664902 h 5365507"/>
              <a:gd name="connsiteX113" fmla="*/ 4051105 w 4674040"/>
              <a:gd name="connsiteY113" fmla="*/ 2703002 h 5365507"/>
              <a:gd name="connsiteX114" fmla="*/ 4005385 w 4674040"/>
              <a:gd name="connsiteY114" fmla="*/ 2626802 h 5365507"/>
              <a:gd name="connsiteX115" fmla="*/ 3807265 w 4674040"/>
              <a:gd name="connsiteY115" fmla="*/ 2558222 h 5365507"/>
              <a:gd name="connsiteX116" fmla="*/ 3723445 w 4674040"/>
              <a:gd name="connsiteY116" fmla="*/ 2512502 h 5365507"/>
              <a:gd name="connsiteX117" fmla="*/ 3990145 w 4674040"/>
              <a:gd name="connsiteY117" fmla="*/ 2329622 h 5365507"/>
              <a:gd name="connsiteX118" fmla="*/ 4005385 w 4674040"/>
              <a:gd name="connsiteY118" fmla="*/ 2245802 h 5365507"/>
              <a:gd name="connsiteX119" fmla="*/ 3830125 w 4674040"/>
              <a:gd name="connsiteY119" fmla="*/ 2146742 h 5365507"/>
              <a:gd name="connsiteX120" fmla="*/ 3952045 w 4674040"/>
              <a:gd name="connsiteY120" fmla="*/ 2032442 h 5365507"/>
              <a:gd name="connsiteX121" fmla="*/ 3929185 w 4674040"/>
              <a:gd name="connsiteY121" fmla="*/ 1864802 h 5365507"/>
              <a:gd name="connsiteX122" fmla="*/ 3883465 w 4674040"/>
              <a:gd name="connsiteY122" fmla="*/ 1742882 h 5365507"/>
              <a:gd name="connsiteX123" fmla="*/ 3654865 w 4674040"/>
              <a:gd name="connsiteY123" fmla="*/ 1788602 h 5365507"/>
              <a:gd name="connsiteX124" fmla="*/ 3563425 w 4674040"/>
              <a:gd name="connsiteY124" fmla="*/ 1674302 h 5365507"/>
              <a:gd name="connsiteX125" fmla="*/ 3609145 w 4674040"/>
              <a:gd name="connsiteY125" fmla="*/ 1514282 h 5365507"/>
              <a:gd name="connsiteX126" fmla="*/ 3571045 w 4674040"/>
              <a:gd name="connsiteY126" fmla="*/ 1438082 h 5365507"/>
              <a:gd name="connsiteX127" fmla="*/ 3464365 w 4674040"/>
              <a:gd name="connsiteY127" fmla="*/ 1468562 h 5365507"/>
              <a:gd name="connsiteX128" fmla="*/ 3319585 w 4674040"/>
              <a:gd name="connsiteY128" fmla="*/ 1483802 h 5365507"/>
              <a:gd name="connsiteX129" fmla="*/ 3212905 w 4674040"/>
              <a:gd name="connsiteY129" fmla="*/ 1377122 h 5365507"/>
              <a:gd name="connsiteX130" fmla="*/ 3121465 w 4674040"/>
              <a:gd name="connsiteY130" fmla="*/ 1323782 h 5365507"/>
              <a:gd name="connsiteX131" fmla="*/ 3022405 w 4674040"/>
              <a:gd name="connsiteY131" fmla="*/ 1453322 h 5365507"/>
              <a:gd name="connsiteX132" fmla="*/ 2984305 w 4674040"/>
              <a:gd name="connsiteY132" fmla="*/ 1483802 h 5365507"/>
              <a:gd name="connsiteX133" fmla="*/ 2839525 w 4674040"/>
              <a:gd name="connsiteY133" fmla="*/ 1399982 h 5365507"/>
              <a:gd name="connsiteX134" fmla="*/ 2755705 w 4674040"/>
              <a:gd name="connsiteY134" fmla="*/ 1392362 h 5365507"/>
              <a:gd name="connsiteX135" fmla="*/ 2610925 w 4674040"/>
              <a:gd name="connsiteY135" fmla="*/ 1430462 h 5365507"/>
              <a:gd name="connsiteX136" fmla="*/ 2603305 w 4674040"/>
              <a:gd name="connsiteY136" fmla="*/ 1560002 h 5365507"/>
              <a:gd name="connsiteX137" fmla="*/ 2572825 w 4674040"/>
              <a:gd name="connsiteY137" fmla="*/ 1643822 h 5365507"/>
              <a:gd name="connsiteX138" fmla="*/ 2428045 w 4674040"/>
              <a:gd name="connsiteY138" fmla="*/ 1560002 h 5365507"/>
              <a:gd name="connsiteX139" fmla="*/ 2420425 w 4674040"/>
              <a:gd name="connsiteY139" fmla="*/ 1415222 h 5365507"/>
              <a:gd name="connsiteX140" fmla="*/ 2443285 w 4674040"/>
              <a:gd name="connsiteY140" fmla="*/ 1217102 h 5365507"/>
              <a:gd name="connsiteX141" fmla="*/ 2351845 w 4674040"/>
              <a:gd name="connsiteY141" fmla="*/ 104582 h 5365507"/>
              <a:gd name="connsiteX142" fmla="*/ 218246 w 4674040"/>
              <a:gd name="connsiteY142" fmla="*/ 119822 h 5365507"/>
              <a:gd name="connsiteX143" fmla="*/ 58225 w 4674040"/>
              <a:gd name="connsiteY143" fmla="*/ 729421 h 5365507"/>
              <a:gd name="connsiteX144" fmla="*/ 225866 w 4674040"/>
              <a:gd name="connsiteY144" fmla="*/ 820862 h 5365507"/>
              <a:gd name="connsiteX145" fmla="*/ 309685 w 4674040"/>
              <a:gd name="connsiteY145" fmla="*/ 897062 h 5365507"/>
              <a:gd name="connsiteX0" fmla="*/ 333311 w 4674806"/>
              <a:gd name="connsiteY0" fmla="*/ 893279 h 5369344"/>
              <a:gd name="connsiteX1" fmla="*/ 455231 w 4674806"/>
              <a:gd name="connsiteY1" fmla="*/ 1060919 h 5369344"/>
              <a:gd name="connsiteX2" fmla="*/ 676211 w 4674806"/>
              <a:gd name="connsiteY2" fmla="*/ 1091399 h 5369344"/>
              <a:gd name="connsiteX3" fmla="*/ 927671 w 4674806"/>
              <a:gd name="connsiteY3" fmla="*/ 1213319 h 5369344"/>
              <a:gd name="connsiteX4" fmla="*/ 904811 w 4674806"/>
              <a:gd name="connsiteY4" fmla="*/ 1327619 h 5369344"/>
              <a:gd name="connsiteX5" fmla="*/ 1072451 w 4674806"/>
              <a:gd name="connsiteY5" fmla="*/ 1449539 h 5369344"/>
              <a:gd name="connsiteX6" fmla="*/ 1110551 w 4674806"/>
              <a:gd name="connsiteY6" fmla="*/ 1548599 h 5369344"/>
              <a:gd name="connsiteX7" fmla="*/ 950531 w 4674806"/>
              <a:gd name="connsiteY7" fmla="*/ 1655279 h 5369344"/>
              <a:gd name="connsiteX8" fmla="*/ 897191 w 4674806"/>
              <a:gd name="connsiteY8" fmla="*/ 1739099 h 5369344"/>
              <a:gd name="connsiteX9" fmla="*/ 981011 w 4674806"/>
              <a:gd name="connsiteY9" fmla="*/ 1921979 h 5369344"/>
              <a:gd name="connsiteX10" fmla="*/ 1064831 w 4674806"/>
              <a:gd name="connsiteY10" fmla="*/ 2043899 h 5369344"/>
              <a:gd name="connsiteX11" fmla="*/ 1217231 w 4674806"/>
              <a:gd name="connsiteY11" fmla="*/ 2135339 h 5369344"/>
              <a:gd name="connsiteX12" fmla="*/ 1331531 w 4674806"/>
              <a:gd name="connsiteY12" fmla="*/ 2059139 h 5369344"/>
              <a:gd name="connsiteX13" fmla="*/ 1400111 w 4674806"/>
              <a:gd name="connsiteY13" fmla="*/ 2059139 h 5369344"/>
              <a:gd name="connsiteX14" fmla="*/ 1438211 w 4674806"/>
              <a:gd name="connsiteY14" fmla="*/ 2173439 h 5369344"/>
              <a:gd name="connsiteX15" fmla="*/ 1491551 w 4674806"/>
              <a:gd name="connsiteY15" fmla="*/ 2264879 h 5369344"/>
              <a:gd name="connsiteX16" fmla="*/ 1506791 w 4674806"/>
              <a:gd name="connsiteY16" fmla="*/ 2348699 h 5369344"/>
              <a:gd name="connsiteX17" fmla="*/ 1377251 w 4674806"/>
              <a:gd name="connsiteY17" fmla="*/ 2424899 h 5369344"/>
              <a:gd name="connsiteX18" fmla="*/ 1392491 w 4674806"/>
              <a:gd name="connsiteY18" fmla="*/ 2516339 h 5369344"/>
              <a:gd name="connsiteX19" fmla="*/ 1285811 w 4674806"/>
              <a:gd name="connsiteY19" fmla="*/ 2539199 h 5369344"/>
              <a:gd name="connsiteX20" fmla="*/ 1163891 w 4674806"/>
              <a:gd name="connsiteY20" fmla="*/ 2485859 h 5369344"/>
              <a:gd name="connsiteX21" fmla="*/ 1026731 w 4674806"/>
              <a:gd name="connsiteY21" fmla="*/ 2577299 h 5369344"/>
              <a:gd name="connsiteX22" fmla="*/ 1080071 w 4674806"/>
              <a:gd name="connsiteY22" fmla="*/ 2691599 h 5369344"/>
              <a:gd name="connsiteX23" fmla="*/ 1278191 w 4674806"/>
              <a:gd name="connsiteY23" fmla="*/ 2752559 h 5369344"/>
              <a:gd name="connsiteX24" fmla="*/ 1362011 w 4674806"/>
              <a:gd name="connsiteY24" fmla="*/ 2767799 h 5369344"/>
              <a:gd name="connsiteX25" fmla="*/ 1209611 w 4674806"/>
              <a:gd name="connsiteY25" fmla="*/ 2828759 h 5369344"/>
              <a:gd name="connsiteX26" fmla="*/ 1095311 w 4674806"/>
              <a:gd name="connsiteY26" fmla="*/ 2889719 h 5369344"/>
              <a:gd name="connsiteX27" fmla="*/ 1064831 w 4674806"/>
              <a:gd name="connsiteY27" fmla="*/ 2943059 h 5369344"/>
              <a:gd name="connsiteX28" fmla="*/ 1095311 w 4674806"/>
              <a:gd name="connsiteY28" fmla="*/ 3042119 h 5369344"/>
              <a:gd name="connsiteX29" fmla="*/ 1041971 w 4674806"/>
              <a:gd name="connsiteY29" fmla="*/ 3080219 h 5369344"/>
              <a:gd name="connsiteX30" fmla="*/ 889571 w 4674806"/>
              <a:gd name="connsiteY30" fmla="*/ 3011639 h 5369344"/>
              <a:gd name="connsiteX31" fmla="*/ 798131 w 4674806"/>
              <a:gd name="connsiteY31" fmla="*/ 2973539 h 5369344"/>
              <a:gd name="connsiteX32" fmla="*/ 668591 w 4674806"/>
              <a:gd name="connsiteY32" fmla="*/ 2981159 h 5369344"/>
              <a:gd name="connsiteX33" fmla="*/ 531431 w 4674806"/>
              <a:gd name="connsiteY33" fmla="*/ 3042119 h 5369344"/>
              <a:gd name="connsiteX34" fmla="*/ 424751 w 4674806"/>
              <a:gd name="connsiteY34" fmla="*/ 3080219 h 5369344"/>
              <a:gd name="connsiteX35" fmla="*/ 264731 w 4674806"/>
              <a:gd name="connsiteY35" fmla="*/ 3171659 h 5369344"/>
              <a:gd name="connsiteX36" fmla="*/ 401891 w 4674806"/>
              <a:gd name="connsiteY36" fmla="*/ 3331679 h 5369344"/>
              <a:gd name="connsiteX37" fmla="*/ 630491 w 4674806"/>
              <a:gd name="connsiteY37" fmla="*/ 3392639 h 5369344"/>
              <a:gd name="connsiteX38" fmla="*/ 843851 w 4674806"/>
              <a:gd name="connsiteY38" fmla="*/ 3407879 h 5369344"/>
              <a:gd name="connsiteX39" fmla="*/ 981011 w 4674806"/>
              <a:gd name="connsiteY39" fmla="*/ 3430739 h 5369344"/>
              <a:gd name="connsiteX40" fmla="*/ 1141031 w 4674806"/>
              <a:gd name="connsiteY40" fmla="*/ 3468839 h 5369344"/>
              <a:gd name="connsiteX41" fmla="*/ 1301051 w 4674806"/>
              <a:gd name="connsiteY41" fmla="*/ 3598379 h 5369344"/>
              <a:gd name="connsiteX42" fmla="*/ 1270571 w 4674806"/>
              <a:gd name="connsiteY42" fmla="*/ 3651719 h 5369344"/>
              <a:gd name="connsiteX43" fmla="*/ 1171511 w 4674806"/>
              <a:gd name="connsiteY43" fmla="*/ 3659339 h 5369344"/>
              <a:gd name="connsiteX44" fmla="*/ 942911 w 4674806"/>
              <a:gd name="connsiteY44" fmla="*/ 3682199 h 5369344"/>
              <a:gd name="connsiteX45" fmla="*/ 775271 w 4674806"/>
              <a:gd name="connsiteY45" fmla="*/ 3705059 h 5369344"/>
              <a:gd name="connsiteX46" fmla="*/ 668591 w 4674806"/>
              <a:gd name="connsiteY46" fmla="*/ 3766019 h 5369344"/>
              <a:gd name="connsiteX47" fmla="*/ 554291 w 4674806"/>
              <a:gd name="connsiteY47" fmla="*/ 3804119 h 5369344"/>
              <a:gd name="connsiteX48" fmla="*/ 500951 w 4674806"/>
              <a:gd name="connsiteY48" fmla="*/ 3804119 h 5369344"/>
              <a:gd name="connsiteX49" fmla="*/ 432371 w 4674806"/>
              <a:gd name="connsiteY49" fmla="*/ 3880319 h 5369344"/>
              <a:gd name="connsiteX50" fmla="*/ 439991 w 4674806"/>
              <a:gd name="connsiteY50" fmla="*/ 4093679 h 5369344"/>
              <a:gd name="connsiteX51" fmla="*/ 539051 w 4674806"/>
              <a:gd name="connsiteY51" fmla="*/ 4230839 h 5369344"/>
              <a:gd name="connsiteX52" fmla="*/ 546671 w 4674806"/>
              <a:gd name="connsiteY52" fmla="*/ 4360379 h 5369344"/>
              <a:gd name="connsiteX53" fmla="*/ 439991 w 4674806"/>
              <a:gd name="connsiteY53" fmla="*/ 4512779 h 5369344"/>
              <a:gd name="connsiteX54" fmla="*/ 264731 w 4674806"/>
              <a:gd name="connsiteY54" fmla="*/ 4634699 h 5369344"/>
              <a:gd name="connsiteX55" fmla="*/ 211391 w 4674806"/>
              <a:gd name="connsiteY55" fmla="*/ 4756619 h 5369344"/>
              <a:gd name="connsiteX56" fmla="*/ 264731 w 4674806"/>
              <a:gd name="connsiteY56" fmla="*/ 4832819 h 5369344"/>
              <a:gd name="connsiteX57" fmla="*/ 546671 w 4674806"/>
              <a:gd name="connsiteY57" fmla="*/ 4703279 h 5369344"/>
              <a:gd name="connsiteX58" fmla="*/ 775271 w 4674806"/>
              <a:gd name="connsiteY58" fmla="*/ 4642319 h 5369344"/>
              <a:gd name="connsiteX59" fmla="*/ 935291 w 4674806"/>
              <a:gd name="connsiteY59" fmla="*/ 4634699 h 5369344"/>
              <a:gd name="connsiteX60" fmla="*/ 1163891 w 4674806"/>
              <a:gd name="connsiteY60" fmla="*/ 4665179 h 5369344"/>
              <a:gd name="connsiteX61" fmla="*/ 1270571 w 4674806"/>
              <a:gd name="connsiteY61" fmla="*/ 4665179 h 5369344"/>
              <a:gd name="connsiteX62" fmla="*/ 1369631 w 4674806"/>
              <a:gd name="connsiteY62" fmla="*/ 4566119 h 5369344"/>
              <a:gd name="connsiteX63" fmla="*/ 1491551 w 4674806"/>
              <a:gd name="connsiteY63" fmla="*/ 4558499 h 5369344"/>
              <a:gd name="connsiteX64" fmla="*/ 1643951 w 4674806"/>
              <a:gd name="connsiteY64" fmla="*/ 4444199 h 5369344"/>
              <a:gd name="connsiteX65" fmla="*/ 1765871 w 4674806"/>
              <a:gd name="connsiteY65" fmla="*/ 4337519 h 5369344"/>
              <a:gd name="connsiteX66" fmla="*/ 1903031 w 4674806"/>
              <a:gd name="connsiteY66" fmla="*/ 4207979 h 5369344"/>
              <a:gd name="connsiteX67" fmla="*/ 1986851 w 4674806"/>
              <a:gd name="connsiteY67" fmla="*/ 4078439 h 5369344"/>
              <a:gd name="connsiteX68" fmla="*/ 2078291 w 4674806"/>
              <a:gd name="connsiteY68" fmla="*/ 4009859 h 5369344"/>
              <a:gd name="connsiteX69" fmla="*/ 2162111 w 4674806"/>
              <a:gd name="connsiteY69" fmla="*/ 3994619 h 5369344"/>
              <a:gd name="connsiteX70" fmla="*/ 2238311 w 4674806"/>
              <a:gd name="connsiteY70" fmla="*/ 4063199 h 5369344"/>
              <a:gd name="connsiteX71" fmla="*/ 2261171 w 4674806"/>
              <a:gd name="connsiteY71" fmla="*/ 4215599 h 5369344"/>
              <a:gd name="connsiteX72" fmla="*/ 2238311 w 4674806"/>
              <a:gd name="connsiteY72" fmla="*/ 4383239 h 5369344"/>
              <a:gd name="connsiteX73" fmla="*/ 2169731 w 4674806"/>
              <a:gd name="connsiteY73" fmla="*/ 4535639 h 5369344"/>
              <a:gd name="connsiteX74" fmla="*/ 2146871 w 4674806"/>
              <a:gd name="connsiteY74" fmla="*/ 4596599 h 5369344"/>
              <a:gd name="connsiteX75" fmla="*/ 2215451 w 4674806"/>
              <a:gd name="connsiteY75" fmla="*/ 4665179 h 5369344"/>
              <a:gd name="connsiteX76" fmla="*/ 2367851 w 4674806"/>
              <a:gd name="connsiteY76" fmla="*/ 4672799 h 5369344"/>
              <a:gd name="connsiteX77" fmla="*/ 2497391 w 4674806"/>
              <a:gd name="connsiteY77" fmla="*/ 4733759 h 5369344"/>
              <a:gd name="connsiteX78" fmla="*/ 2489771 w 4674806"/>
              <a:gd name="connsiteY78" fmla="*/ 4848059 h 5369344"/>
              <a:gd name="connsiteX79" fmla="*/ 2489771 w 4674806"/>
              <a:gd name="connsiteY79" fmla="*/ 4947119 h 5369344"/>
              <a:gd name="connsiteX80" fmla="*/ 2649791 w 4674806"/>
              <a:gd name="connsiteY80" fmla="*/ 5091899 h 5369344"/>
              <a:gd name="connsiteX81" fmla="*/ 2893631 w 4674806"/>
              <a:gd name="connsiteY81" fmla="*/ 5259539 h 5369344"/>
              <a:gd name="connsiteX82" fmla="*/ 3152711 w 4674806"/>
              <a:gd name="connsiteY82" fmla="*/ 5335739 h 5369344"/>
              <a:gd name="connsiteX83" fmla="*/ 3282251 w 4674806"/>
              <a:gd name="connsiteY83" fmla="*/ 5343359 h 5369344"/>
              <a:gd name="connsiteX84" fmla="*/ 3388931 w 4674806"/>
              <a:gd name="connsiteY84" fmla="*/ 5000459 h 5369344"/>
              <a:gd name="connsiteX85" fmla="*/ 3381311 w 4674806"/>
              <a:gd name="connsiteY85" fmla="*/ 4809959 h 5369344"/>
              <a:gd name="connsiteX86" fmla="*/ 3434651 w 4674806"/>
              <a:gd name="connsiteY86" fmla="*/ 4703279 h 5369344"/>
              <a:gd name="connsiteX87" fmla="*/ 3594671 w 4674806"/>
              <a:gd name="connsiteY87" fmla="*/ 4649939 h 5369344"/>
              <a:gd name="connsiteX88" fmla="*/ 3678491 w 4674806"/>
              <a:gd name="connsiteY88" fmla="*/ 4588979 h 5369344"/>
              <a:gd name="connsiteX89" fmla="*/ 3678491 w 4674806"/>
              <a:gd name="connsiteY89" fmla="*/ 4467059 h 5369344"/>
              <a:gd name="connsiteX90" fmla="*/ 3823271 w 4674806"/>
              <a:gd name="connsiteY90" fmla="*/ 4497539 h 5369344"/>
              <a:gd name="connsiteX91" fmla="*/ 3815651 w 4674806"/>
              <a:gd name="connsiteY91" fmla="*/ 4665179 h 5369344"/>
              <a:gd name="connsiteX92" fmla="*/ 3762311 w 4674806"/>
              <a:gd name="connsiteY92" fmla="*/ 4802339 h 5369344"/>
              <a:gd name="connsiteX93" fmla="*/ 3708971 w 4674806"/>
              <a:gd name="connsiteY93" fmla="*/ 4878539 h 5369344"/>
              <a:gd name="connsiteX94" fmla="*/ 3571811 w 4674806"/>
              <a:gd name="connsiteY94" fmla="*/ 4878539 h 5369344"/>
              <a:gd name="connsiteX95" fmla="*/ 3533711 w 4674806"/>
              <a:gd name="connsiteY95" fmla="*/ 4931879 h 5369344"/>
              <a:gd name="connsiteX96" fmla="*/ 3625151 w 4674806"/>
              <a:gd name="connsiteY96" fmla="*/ 4954739 h 5369344"/>
              <a:gd name="connsiteX97" fmla="*/ 3754691 w 4674806"/>
              <a:gd name="connsiteY97" fmla="*/ 4954739 h 5369344"/>
              <a:gd name="connsiteX98" fmla="*/ 3891851 w 4674806"/>
              <a:gd name="connsiteY98" fmla="*/ 4977599 h 5369344"/>
              <a:gd name="connsiteX99" fmla="*/ 3983291 w 4674806"/>
              <a:gd name="connsiteY99" fmla="*/ 4870919 h 5369344"/>
              <a:gd name="connsiteX100" fmla="*/ 3990911 w 4674806"/>
              <a:gd name="connsiteY100" fmla="*/ 4672799 h 5369344"/>
              <a:gd name="connsiteX101" fmla="*/ 4105211 w 4674806"/>
              <a:gd name="connsiteY101" fmla="*/ 4512779 h 5369344"/>
              <a:gd name="connsiteX102" fmla="*/ 4242371 w 4674806"/>
              <a:gd name="connsiteY102" fmla="*/ 4444199 h 5369344"/>
              <a:gd name="connsiteX103" fmla="*/ 4364291 w 4674806"/>
              <a:gd name="connsiteY103" fmla="*/ 4360379 h 5369344"/>
              <a:gd name="connsiteX104" fmla="*/ 4554791 w 4674806"/>
              <a:gd name="connsiteY104" fmla="*/ 4238459 h 5369344"/>
              <a:gd name="connsiteX105" fmla="*/ 4661471 w 4674806"/>
              <a:gd name="connsiteY105" fmla="*/ 4238459 h 5369344"/>
              <a:gd name="connsiteX106" fmla="*/ 4661471 w 4674806"/>
              <a:gd name="connsiteY106" fmla="*/ 2714459 h 5369344"/>
              <a:gd name="connsiteX107" fmla="*/ 4554791 w 4674806"/>
              <a:gd name="connsiteY107" fmla="*/ 2645879 h 5369344"/>
              <a:gd name="connsiteX108" fmla="*/ 4410011 w 4674806"/>
              <a:gd name="connsiteY108" fmla="*/ 2554439 h 5369344"/>
              <a:gd name="connsiteX109" fmla="*/ 4318571 w 4674806"/>
              <a:gd name="connsiteY109" fmla="*/ 2447759 h 5369344"/>
              <a:gd name="connsiteX110" fmla="*/ 4272851 w 4674806"/>
              <a:gd name="connsiteY110" fmla="*/ 2508719 h 5369344"/>
              <a:gd name="connsiteX111" fmla="*/ 4242371 w 4674806"/>
              <a:gd name="connsiteY111" fmla="*/ 2584919 h 5369344"/>
              <a:gd name="connsiteX112" fmla="*/ 4181411 w 4674806"/>
              <a:gd name="connsiteY112" fmla="*/ 2668739 h 5369344"/>
              <a:gd name="connsiteX113" fmla="*/ 4051871 w 4674806"/>
              <a:gd name="connsiteY113" fmla="*/ 2706839 h 5369344"/>
              <a:gd name="connsiteX114" fmla="*/ 4006151 w 4674806"/>
              <a:gd name="connsiteY114" fmla="*/ 2630639 h 5369344"/>
              <a:gd name="connsiteX115" fmla="*/ 3808031 w 4674806"/>
              <a:gd name="connsiteY115" fmla="*/ 2562059 h 5369344"/>
              <a:gd name="connsiteX116" fmla="*/ 3724211 w 4674806"/>
              <a:gd name="connsiteY116" fmla="*/ 2516339 h 5369344"/>
              <a:gd name="connsiteX117" fmla="*/ 3990911 w 4674806"/>
              <a:gd name="connsiteY117" fmla="*/ 2333459 h 5369344"/>
              <a:gd name="connsiteX118" fmla="*/ 4006151 w 4674806"/>
              <a:gd name="connsiteY118" fmla="*/ 2249639 h 5369344"/>
              <a:gd name="connsiteX119" fmla="*/ 3830891 w 4674806"/>
              <a:gd name="connsiteY119" fmla="*/ 2150579 h 5369344"/>
              <a:gd name="connsiteX120" fmla="*/ 3952811 w 4674806"/>
              <a:gd name="connsiteY120" fmla="*/ 2036279 h 5369344"/>
              <a:gd name="connsiteX121" fmla="*/ 3929951 w 4674806"/>
              <a:gd name="connsiteY121" fmla="*/ 1868639 h 5369344"/>
              <a:gd name="connsiteX122" fmla="*/ 3884231 w 4674806"/>
              <a:gd name="connsiteY122" fmla="*/ 1746719 h 5369344"/>
              <a:gd name="connsiteX123" fmla="*/ 3655631 w 4674806"/>
              <a:gd name="connsiteY123" fmla="*/ 1792439 h 5369344"/>
              <a:gd name="connsiteX124" fmla="*/ 3564191 w 4674806"/>
              <a:gd name="connsiteY124" fmla="*/ 1678139 h 5369344"/>
              <a:gd name="connsiteX125" fmla="*/ 3609911 w 4674806"/>
              <a:gd name="connsiteY125" fmla="*/ 1518119 h 5369344"/>
              <a:gd name="connsiteX126" fmla="*/ 3571811 w 4674806"/>
              <a:gd name="connsiteY126" fmla="*/ 1441919 h 5369344"/>
              <a:gd name="connsiteX127" fmla="*/ 3465131 w 4674806"/>
              <a:gd name="connsiteY127" fmla="*/ 1472399 h 5369344"/>
              <a:gd name="connsiteX128" fmla="*/ 3320351 w 4674806"/>
              <a:gd name="connsiteY128" fmla="*/ 1487639 h 5369344"/>
              <a:gd name="connsiteX129" fmla="*/ 3213671 w 4674806"/>
              <a:gd name="connsiteY129" fmla="*/ 1380959 h 5369344"/>
              <a:gd name="connsiteX130" fmla="*/ 3122231 w 4674806"/>
              <a:gd name="connsiteY130" fmla="*/ 1327619 h 5369344"/>
              <a:gd name="connsiteX131" fmla="*/ 3023171 w 4674806"/>
              <a:gd name="connsiteY131" fmla="*/ 1457159 h 5369344"/>
              <a:gd name="connsiteX132" fmla="*/ 2985071 w 4674806"/>
              <a:gd name="connsiteY132" fmla="*/ 1487639 h 5369344"/>
              <a:gd name="connsiteX133" fmla="*/ 2840291 w 4674806"/>
              <a:gd name="connsiteY133" fmla="*/ 1403819 h 5369344"/>
              <a:gd name="connsiteX134" fmla="*/ 2756471 w 4674806"/>
              <a:gd name="connsiteY134" fmla="*/ 1396199 h 5369344"/>
              <a:gd name="connsiteX135" fmla="*/ 2611691 w 4674806"/>
              <a:gd name="connsiteY135" fmla="*/ 1434299 h 5369344"/>
              <a:gd name="connsiteX136" fmla="*/ 2604071 w 4674806"/>
              <a:gd name="connsiteY136" fmla="*/ 1563839 h 5369344"/>
              <a:gd name="connsiteX137" fmla="*/ 2573591 w 4674806"/>
              <a:gd name="connsiteY137" fmla="*/ 1647659 h 5369344"/>
              <a:gd name="connsiteX138" fmla="*/ 2428811 w 4674806"/>
              <a:gd name="connsiteY138" fmla="*/ 1563839 h 5369344"/>
              <a:gd name="connsiteX139" fmla="*/ 2421191 w 4674806"/>
              <a:gd name="connsiteY139" fmla="*/ 1419059 h 5369344"/>
              <a:gd name="connsiteX140" fmla="*/ 2444051 w 4674806"/>
              <a:gd name="connsiteY140" fmla="*/ 1220939 h 5369344"/>
              <a:gd name="connsiteX141" fmla="*/ 2352611 w 4674806"/>
              <a:gd name="connsiteY141" fmla="*/ 108419 h 5369344"/>
              <a:gd name="connsiteX142" fmla="*/ 219012 w 4674806"/>
              <a:gd name="connsiteY142" fmla="*/ 123659 h 5369344"/>
              <a:gd name="connsiteX143" fmla="*/ 51371 w 4674806"/>
              <a:gd name="connsiteY143" fmla="*/ 649439 h 5369344"/>
              <a:gd name="connsiteX144" fmla="*/ 58991 w 4674806"/>
              <a:gd name="connsiteY144" fmla="*/ 733258 h 5369344"/>
              <a:gd name="connsiteX145" fmla="*/ 226632 w 4674806"/>
              <a:gd name="connsiteY145" fmla="*/ 824699 h 5369344"/>
              <a:gd name="connsiteX146" fmla="*/ 310451 w 4674806"/>
              <a:gd name="connsiteY146" fmla="*/ 900899 h 5369344"/>
              <a:gd name="connsiteX0" fmla="*/ 358889 w 4700384"/>
              <a:gd name="connsiteY0" fmla="*/ 893279 h 5369344"/>
              <a:gd name="connsiteX1" fmla="*/ 480809 w 4700384"/>
              <a:gd name="connsiteY1" fmla="*/ 1060919 h 5369344"/>
              <a:gd name="connsiteX2" fmla="*/ 701789 w 4700384"/>
              <a:gd name="connsiteY2" fmla="*/ 1091399 h 5369344"/>
              <a:gd name="connsiteX3" fmla="*/ 953249 w 4700384"/>
              <a:gd name="connsiteY3" fmla="*/ 1213319 h 5369344"/>
              <a:gd name="connsiteX4" fmla="*/ 930389 w 4700384"/>
              <a:gd name="connsiteY4" fmla="*/ 1327619 h 5369344"/>
              <a:gd name="connsiteX5" fmla="*/ 1098029 w 4700384"/>
              <a:gd name="connsiteY5" fmla="*/ 1449539 h 5369344"/>
              <a:gd name="connsiteX6" fmla="*/ 1136129 w 4700384"/>
              <a:gd name="connsiteY6" fmla="*/ 1548599 h 5369344"/>
              <a:gd name="connsiteX7" fmla="*/ 976109 w 4700384"/>
              <a:gd name="connsiteY7" fmla="*/ 1655279 h 5369344"/>
              <a:gd name="connsiteX8" fmla="*/ 922769 w 4700384"/>
              <a:gd name="connsiteY8" fmla="*/ 1739099 h 5369344"/>
              <a:gd name="connsiteX9" fmla="*/ 1006589 w 4700384"/>
              <a:gd name="connsiteY9" fmla="*/ 1921979 h 5369344"/>
              <a:gd name="connsiteX10" fmla="*/ 1090409 w 4700384"/>
              <a:gd name="connsiteY10" fmla="*/ 2043899 h 5369344"/>
              <a:gd name="connsiteX11" fmla="*/ 1242809 w 4700384"/>
              <a:gd name="connsiteY11" fmla="*/ 2135339 h 5369344"/>
              <a:gd name="connsiteX12" fmla="*/ 1357109 w 4700384"/>
              <a:gd name="connsiteY12" fmla="*/ 2059139 h 5369344"/>
              <a:gd name="connsiteX13" fmla="*/ 1425689 w 4700384"/>
              <a:gd name="connsiteY13" fmla="*/ 2059139 h 5369344"/>
              <a:gd name="connsiteX14" fmla="*/ 1463789 w 4700384"/>
              <a:gd name="connsiteY14" fmla="*/ 2173439 h 5369344"/>
              <a:gd name="connsiteX15" fmla="*/ 1517129 w 4700384"/>
              <a:gd name="connsiteY15" fmla="*/ 2264879 h 5369344"/>
              <a:gd name="connsiteX16" fmla="*/ 1532369 w 4700384"/>
              <a:gd name="connsiteY16" fmla="*/ 2348699 h 5369344"/>
              <a:gd name="connsiteX17" fmla="*/ 1402829 w 4700384"/>
              <a:gd name="connsiteY17" fmla="*/ 2424899 h 5369344"/>
              <a:gd name="connsiteX18" fmla="*/ 1418069 w 4700384"/>
              <a:gd name="connsiteY18" fmla="*/ 2516339 h 5369344"/>
              <a:gd name="connsiteX19" fmla="*/ 1311389 w 4700384"/>
              <a:gd name="connsiteY19" fmla="*/ 2539199 h 5369344"/>
              <a:gd name="connsiteX20" fmla="*/ 1189469 w 4700384"/>
              <a:gd name="connsiteY20" fmla="*/ 2485859 h 5369344"/>
              <a:gd name="connsiteX21" fmla="*/ 1052309 w 4700384"/>
              <a:gd name="connsiteY21" fmla="*/ 2577299 h 5369344"/>
              <a:gd name="connsiteX22" fmla="*/ 1105649 w 4700384"/>
              <a:gd name="connsiteY22" fmla="*/ 2691599 h 5369344"/>
              <a:gd name="connsiteX23" fmla="*/ 1303769 w 4700384"/>
              <a:gd name="connsiteY23" fmla="*/ 2752559 h 5369344"/>
              <a:gd name="connsiteX24" fmla="*/ 1387589 w 4700384"/>
              <a:gd name="connsiteY24" fmla="*/ 2767799 h 5369344"/>
              <a:gd name="connsiteX25" fmla="*/ 1235189 w 4700384"/>
              <a:gd name="connsiteY25" fmla="*/ 2828759 h 5369344"/>
              <a:gd name="connsiteX26" fmla="*/ 1120889 w 4700384"/>
              <a:gd name="connsiteY26" fmla="*/ 2889719 h 5369344"/>
              <a:gd name="connsiteX27" fmla="*/ 1090409 w 4700384"/>
              <a:gd name="connsiteY27" fmla="*/ 2943059 h 5369344"/>
              <a:gd name="connsiteX28" fmla="*/ 1120889 w 4700384"/>
              <a:gd name="connsiteY28" fmla="*/ 3042119 h 5369344"/>
              <a:gd name="connsiteX29" fmla="*/ 1067549 w 4700384"/>
              <a:gd name="connsiteY29" fmla="*/ 3080219 h 5369344"/>
              <a:gd name="connsiteX30" fmla="*/ 915149 w 4700384"/>
              <a:gd name="connsiteY30" fmla="*/ 3011639 h 5369344"/>
              <a:gd name="connsiteX31" fmla="*/ 823709 w 4700384"/>
              <a:gd name="connsiteY31" fmla="*/ 2973539 h 5369344"/>
              <a:gd name="connsiteX32" fmla="*/ 694169 w 4700384"/>
              <a:gd name="connsiteY32" fmla="*/ 2981159 h 5369344"/>
              <a:gd name="connsiteX33" fmla="*/ 557009 w 4700384"/>
              <a:gd name="connsiteY33" fmla="*/ 3042119 h 5369344"/>
              <a:gd name="connsiteX34" fmla="*/ 450329 w 4700384"/>
              <a:gd name="connsiteY34" fmla="*/ 3080219 h 5369344"/>
              <a:gd name="connsiteX35" fmla="*/ 290309 w 4700384"/>
              <a:gd name="connsiteY35" fmla="*/ 3171659 h 5369344"/>
              <a:gd name="connsiteX36" fmla="*/ 427469 w 4700384"/>
              <a:gd name="connsiteY36" fmla="*/ 3331679 h 5369344"/>
              <a:gd name="connsiteX37" fmla="*/ 656069 w 4700384"/>
              <a:gd name="connsiteY37" fmla="*/ 3392639 h 5369344"/>
              <a:gd name="connsiteX38" fmla="*/ 869429 w 4700384"/>
              <a:gd name="connsiteY38" fmla="*/ 3407879 h 5369344"/>
              <a:gd name="connsiteX39" fmla="*/ 1006589 w 4700384"/>
              <a:gd name="connsiteY39" fmla="*/ 3430739 h 5369344"/>
              <a:gd name="connsiteX40" fmla="*/ 1166609 w 4700384"/>
              <a:gd name="connsiteY40" fmla="*/ 3468839 h 5369344"/>
              <a:gd name="connsiteX41" fmla="*/ 1326629 w 4700384"/>
              <a:gd name="connsiteY41" fmla="*/ 3598379 h 5369344"/>
              <a:gd name="connsiteX42" fmla="*/ 1296149 w 4700384"/>
              <a:gd name="connsiteY42" fmla="*/ 3651719 h 5369344"/>
              <a:gd name="connsiteX43" fmla="*/ 1197089 w 4700384"/>
              <a:gd name="connsiteY43" fmla="*/ 3659339 h 5369344"/>
              <a:gd name="connsiteX44" fmla="*/ 968489 w 4700384"/>
              <a:gd name="connsiteY44" fmla="*/ 3682199 h 5369344"/>
              <a:gd name="connsiteX45" fmla="*/ 800849 w 4700384"/>
              <a:gd name="connsiteY45" fmla="*/ 3705059 h 5369344"/>
              <a:gd name="connsiteX46" fmla="*/ 694169 w 4700384"/>
              <a:gd name="connsiteY46" fmla="*/ 3766019 h 5369344"/>
              <a:gd name="connsiteX47" fmla="*/ 579869 w 4700384"/>
              <a:gd name="connsiteY47" fmla="*/ 3804119 h 5369344"/>
              <a:gd name="connsiteX48" fmla="*/ 526529 w 4700384"/>
              <a:gd name="connsiteY48" fmla="*/ 3804119 h 5369344"/>
              <a:gd name="connsiteX49" fmla="*/ 457949 w 4700384"/>
              <a:gd name="connsiteY49" fmla="*/ 3880319 h 5369344"/>
              <a:gd name="connsiteX50" fmla="*/ 465569 w 4700384"/>
              <a:gd name="connsiteY50" fmla="*/ 4093679 h 5369344"/>
              <a:gd name="connsiteX51" fmla="*/ 564629 w 4700384"/>
              <a:gd name="connsiteY51" fmla="*/ 4230839 h 5369344"/>
              <a:gd name="connsiteX52" fmla="*/ 572249 w 4700384"/>
              <a:gd name="connsiteY52" fmla="*/ 4360379 h 5369344"/>
              <a:gd name="connsiteX53" fmla="*/ 465569 w 4700384"/>
              <a:gd name="connsiteY53" fmla="*/ 4512779 h 5369344"/>
              <a:gd name="connsiteX54" fmla="*/ 290309 w 4700384"/>
              <a:gd name="connsiteY54" fmla="*/ 4634699 h 5369344"/>
              <a:gd name="connsiteX55" fmla="*/ 236969 w 4700384"/>
              <a:gd name="connsiteY55" fmla="*/ 4756619 h 5369344"/>
              <a:gd name="connsiteX56" fmla="*/ 290309 w 4700384"/>
              <a:gd name="connsiteY56" fmla="*/ 4832819 h 5369344"/>
              <a:gd name="connsiteX57" fmla="*/ 572249 w 4700384"/>
              <a:gd name="connsiteY57" fmla="*/ 4703279 h 5369344"/>
              <a:gd name="connsiteX58" fmla="*/ 800849 w 4700384"/>
              <a:gd name="connsiteY58" fmla="*/ 4642319 h 5369344"/>
              <a:gd name="connsiteX59" fmla="*/ 960869 w 4700384"/>
              <a:gd name="connsiteY59" fmla="*/ 4634699 h 5369344"/>
              <a:gd name="connsiteX60" fmla="*/ 1189469 w 4700384"/>
              <a:gd name="connsiteY60" fmla="*/ 4665179 h 5369344"/>
              <a:gd name="connsiteX61" fmla="*/ 1296149 w 4700384"/>
              <a:gd name="connsiteY61" fmla="*/ 4665179 h 5369344"/>
              <a:gd name="connsiteX62" fmla="*/ 1395209 w 4700384"/>
              <a:gd name="connsiteY62" fmla="*/ 4566119 h 5369344"/>
              <a:gd name="connsiteX63" fmla="*/ 1517129 w 4700384"/>
              <a:gd name="connsiteY63" fmla="*/ 4558499 h 5369344"/>
              <a:gd name="connsiteX64" fmla="*/ 1669529 w 4700384"/>
              <a:gd name="connsiteY64" fmla="*/ 4444199 h 5369344"/>
              <a:gd name="connsiteX65" fmla="*/ 1791449 w 4700384"/>
              <a:gd name="connsiteY65" fmla="*/ 4337519 h 5369344"/>
              <a:gd name="connsiteX66" fmla="*/ 1928609 w 4700384"/>
              <a:gd name="connsiteY66" fmla="*/ 4207979 h 5369344"/>
              <a:gd name="connsiteX67" fmla="*/ 2012429 w 4700384"/>
              <a:gd name="connsiteY67" fmla="*/ 4078439 h 5369344"/>
              <a:gd name="connsiteX68" fmla="*/ 2103869 w 4700384"/>
              <a:gd name="connsiteY68" fmla="*/ 4009859 h 5369344"/>
              <a:gd name="connsiteX69" fmla="*/ 2187689 w 4700384"/>
              <a:gd name="connsiteY69" fmla="*/ 3994619 h 5369344"/>
              <a:gd name="connsiteX70" fmla="*/ 2263889 w 4700384"/>
              <a:gd name="connsiteY70" fmla="*/ 4063199 h 5369344"/>
              <a:gd name="connsiteX71" fmla="*/ 2286749 w 4700384"/>
              <a:gd name="connsiteY71" fmla="*/ 4215599 h 5369344"/>
              <a:gd name="connsiteX72" fmla="*/ 2263889 w 4700384"/>
              <a:gd name="connsiteY72" fmla="*/ 4383239 h 5369344"/>
              <a:gd name="connsiteX73" fmla="*/ 2195309 w 4700384"/>
              <a:gd name="connsiteY73" fmla="*/ 4535639 h 5369344"/>
              <a:gd name="connsiteX74" fmla="*/ 2172449 w 4700384"/>
              <a:gd name="connsiteY74" fmla="*/ 4596599 h 5369344"/>
              <a:gd name="connsiteX75" fmla="*/ 2241029 w 4700384"/>
              <a:gd name="connsiteY75" fmla="*/ 4665179 h 5369344"/>
              <a:gd name="connsiteX76" fmla="*/ 2393429 w 4700384"/>
              <a:gd name="connsiteY76" fmla="*/ 4672799 h 5369344"/>
              <a:gd name="connsiteX77" fmla="*/ 2522969 w 4700384"/>
              <a:gd name="connsiteY77" fmla="*/ 4733759 h 5369344"/>
              <a:gd name="connsiteX78" fmla="*/ 2515349 w 4700384"/>
              <a:gd name="connsiteY78" fmla="*/ 4848059 h 5369344"/>
              <a:gd name="connsiteX79" fmla="*/ 2515349 w 4700384"/>
              <a:gd name="connsiteY79" fmla="*/ 4947119 h 5369344"/>
              <a:gd name="connsiteX80" fmla="*/ 2675369 w 4700384"/>
              <a:gd name="connsiteY80" fmla="*/ 5091899 h 5369344"/>
              <a:gd name="connsiteX81" fmla="*/ 2919209 w 4700384"/>
              <a:gd name="connsiteY81" fmla="*/ 5259539 h 5369344"/>
              <a:gd name="connsiteX82" fmla="*/ 3178289 w 4700384"/>
              <a:gd name="connsiteY82" fmla="*/ 5335739 h 5369344"/>
              <a:gd name="connsiteX83" fmla="*/ 3307829 w 4700384"/>
              <a:gd name="connsiteY83" fmla="*/ 5343359 h 5369344"/>
              <a:gd name="connsiteX84" fmla="*/ 3414509 w 4700384"/>
              <a:gd name="connsiteY84" fmla="*/ 5000459 h 5369344"/>
              <a:gd name="connsiteX85" fmla="*/ 3406889 w 4700384"/>
              <a:gd name="connsiteY85" fmla="*/ 4809959 h 5369344"/>
              <a:gd name="connsiteX86" fmla="*/ 3460229 w 4700384"/>
              <a:gd name="connsiteY86" fmla="*/ 4703279 h 5369344"/>
              <a:gd name="connsiteX87" fmla="*/ 3620249 w 4700384"/>
              <a:gd name="connsiteY87" fmla="*/ 4649939 h 5369344"/>
              <a:gd name="connsiteX88" fmla="*/ 3704069 w 4700384"/>
              <a:gd name="connsiteY88" fmla="*/ 4588979 h 5369344"/>
              <a:gd name="connsiteX89" fmla="*/ 3704069 w 4700384"/>
              <a:gd name="connsiteY89" fmla="*/ 4467059 h 5369344"/>
              <a:gd name="connsiteX90" fmla="*/ 3848849 w 4700384"/>
              <a:gd name="connsiteY90" fmla="*/ 4497539 h 5369344"/>
              <a:gd name="connsiteX91" fmla="*/ 3841229 w 4700384"/>
              <a:gd name="connsiteY91" fmla="*/ 4665179 h 5369344"/>
              <a:gd name="connsiteX92" fmla="*/ 3787889 w 4700384"/>
              <a:gd name="connsiteY92" fmla="*/ 4802339 h 5369344"/>
              <a:gd name="connsiteX93" fmla="*/ 3734549 w 4700384"/>
              <a:gd name="connsiteY93" fmla="*/ 4878539 h 5369344"/>
              <a:gd name="connsiteX94" fmla="*/ 3597389 w 4700384"/>
              <a:gd name="connsiteY94" fmla="*/ 4878539 h 5369344"/>
              <a:gd name="connsiteX95" fmla="*/ 3559289 w 4700384"/>
              <a:gd name="connsiteY95" fmla="*/ 4931879 h 5369344"/>
              <a:gd name="connsiteX96" fmla="*/ 3650729 w 4700384"/>
              <a:gd name="connsiteY96" fmla="*/ 4954739 h 5369344"/>
              <a:gd name="connsiteX97" fmla="*/ 3780269 w 4700384"/>
              <a:gd name="connsiteY97" fmla="*/ 4954739 h 5369344"/>
              <a:gd name="connsiteX98" fmla="*/ 3917429 w 4700384"/>
              <a:gd name="connsiteY98" fmla="*/ 4977599 h 5369344"/>
              <a:gd name="connsiteX99" fmla="*/ 4008869 w 4700384"/>
              <a:gd name="connsiteY99" fmla="*/ 4870919 h 5369344"/>
              <a:gd name="connsiteX100" fmla="*/ 4016489 w 4700384"/>
              <a:gd name="connsiteY100" fmla="*/ 4672799 h 5369344"/>
              <a:gd name="connsiteX101" fmla="*/ 4130789 w 4700384"/>
              <a:gd name="connsiteY101" fmla="*/ 4512779 h 5369344"/>
              <a:gd name="connsiteX102" fmla="*/ 4267949 w 4700384"/>
              <a:gd name="connsiteY102" fmla="*/ 4444199 h 5369344"/>
              <a:gd name="connsiteX103" fmla="*/ 4389869 w 4700384"/>
              <a:gd name="connsiteY103" fmla="*/ 4360379 h 5369344"/>
              <a:gd name="connsiteX104" fmla="*/ 4580369 w 4700384"/>
              <a:gd name="connsiteY104" fmla="*/ 4238459 h 5369344"/>
              <a:gd name="connsiteX105" fmla="*/ 4687049 w 4700384"/>
              <a:gd name="connsiteY105" fmla="*/ 4238459 h 5369344"/>
              <a:gd name="connsiteX106" fmla="*/ 4687049 w 4700384"/>
              <a:gd name="connsiteY106" fmla="*/ 2714459 h 5369344"/>
              <a:gd name="connsiteX107" fmla="*/ 4580369 w 4700384"/>
              <a:gd name="connsiteY107" fmla="*/ 2645879 h 5369344"/>
              <a:gd name="connsiteX108" fmla="*/ 4435589 w 4700384"/>
              <a:gd name="connsiteY108" fmla="*/ 2554439 h 5369344"/>
              <a:gd name="connsiteX109" fmla="*/ 4344149 w 4700384"/>
              <a:gd name="connsiteY109" fmla="*/ 2447759 h 5369344"/>
              <a:gd name="connsiteX110" fmla="*/ 4298429 w 4700384"/>
              <a:gd name="connsiteY110" fmla="*/ 2508719 h 5369344"/>
              <a:gd name="connsiteX111" fmla="*/ 4267949 w 4700384"/>
              <a:gd name="connsiteY111" fmla="*/ 2584919 h 5369344"/>
              <a:gd name="connsiteX112" fmla="*/ 4206989 w 4700384"/>
              <a:gd name="connsiteY112" fmla="*/ 2668739 h 5369344"/>
              <a:gd name="connsiteX113" fmla="*/ 4077449 w 4700384"/>
              <a:gd name="connsiteY113" fmla="*/ 2706839 h 5369344"/>
              <a:gd name="connsiteX114" fmla="*/ 4031729 w 4700384"/>
              <a:gd name="connsiteY114" fmla="*/ 2630639 h 5369344"/>
              <a:gd name="connsiteX115" fmla="*/ 3833609 w 4700384"/>
              <a:gd name="connsiteY115" fmla="*/ 2562059 h 5369344"/>
              <a:gd name="connsiteX116" fmla="*/ 3749789 w 4700384"/>
              <a:gd name="connsiteY116" fmla="*/ 2516339 h 5369344"/>
              <a:gd name="connsiteX117" fmla="*/ 4016489 w 4700384"/>
              <a:gd name="connsiteY117" fmla="*/ 2333459 h 5369344"/>
              <a:gd name="connsiteX118" fmla="*/ 4031729 w 4700384"/>
              <a:gd name="connsiteY118" fmla="*/ 2249639 h 5369344"/>
              <a:gd name="connsiteX119" fmla="*/ 3856469 w 4700384"/>
              <a:gd name="connsiteY119" fmla="*/ 2150579 h 5369344"/>
              <a:gd name="connsiteX120" fmla="*/ 3978389 w 4700384"/>
              <a:gd name="connsiteY120" fmla="*/ 2036279 h 5369344"/>
              <a:gd name="connsiteX121" fmla="*/ 3955529 w 4700384"/>
              <a:gd name="connsiteY121" fmla="*/ 1868639 h 5369344"/>
              <a:gd name="connsiteX122" fmla="*/ 3909809 w 4700384"/>
              <a:gd name="connsiteY122" fmla="*/ 1746719 h 5369344"/>
              <a:gd name="connsiteX123" fmla="*/ 3681209 w 4700384"/>
              <a:gd name="connsiteY123" fmla="*/ 1792439 h 5369344"/>
              <a:gd name="connsiteX124" fmla="*/ 3589769 w 4700384"/>
              <a:gd name="connsiteY124" fmla="*/ 1678139 h 5369344"/>
              <a:gd name="connsiteX125" fmla="*/ 3635489 w 4700384"/>
              <a:gd name="connsiteY125" fmla="*/ 1518119 h 5369344"/>
              <a:gd name="connsiteX126" fmla="*/ 3597389 w 4700384"/>
              <a:gd name="connsiteY126" fmla="*/ 1441919 h 5369344"/>
              <a:gd name="connsiteX127" fmla="*/ 3490709 w 4700384"/>
              <a:gd name="connsiteY127" fmla="*/ 1472399 h 5369344"/>
              <a:gd name="connsiteX128" fmla="*/ 3345929 w 4700384"/>
              <a:gd name="connsiteY128" fmla="*/ 1487639 h 5369344"/>
              <a:gd name="connsiteX129" fmla="*/ 3239249 w 4700384"/>
              <a:gd name="connsiteY129" fmla="*/ 1380959 h 5369344"/>
              <a:gd name="connsiteX130" fmla="*/ 3147809 w 4700384"/>
              <a:gd name="connsiteY130" fmla="*/ 1327619 h 5369344"/>
              <a:gd name="connsiteX131" fmla="*/ 3048749 w 4700384"/>
              <a:gd name="connsiteY131" fmla="*/ 1457159 h 5369344"/>
              <a:gd name="connsiteX132" fmla="*/ 3010649 w 4700384"/>
              <a:gd name="connsiteY132" fmla="*/ 1487639 h 5369344"/>
              <a:gd name="connsiteX133" fmla="*/ 2865869 w 4700384"/>
              <a:gd name="connsiteY133" fmla="*/ 1403819 h 5369344"/>
              <a:gd name="connsiteX134" fmla="*/ 2782049 w 4700384"/>
              <a:gd name="connsiteY134" fmla="*/ 1396199 h 5369344"/>
              <a:gd name="connsiteX135" fmla="*/ 2637269 w 4700384"/>
              <a:gd name="connsiteY135" fmla="*/ 1434299 h 5369344"/>
              <a:gd name="connsiteX136" fmla="*/ 2629649 w 4700384"/>
              <a:gd name="connsiteY136" fmla="*/ 1563839 h 5369344"/>
              <a:gd name="connsiteX137" fmla="*/ 2599169 w 4700384"/>
              <a:gd name="connsiteY137" fmla="*/ 1647659 h 5369344"/>
              <a:gd name="connsiteX138" fmla="*/ 2454389 w 4700384"/>
              <a:gd name="connsiteY138" fmla="*/ 1563839 h 5369344"/>
              <a:gd name="connsiteX139" fmla="*/ 2446769 w 4700384"/>
              <a:gd name="connsiteY139" fmla="*/ 1419059 h 5369344"/>
              <a:gd name="connsiteX140" fmla="*/ 2469629 w 4700384"/>
              <a:gd name="connsiteY140" fmla="*/ 1220939 h 5369344"/>
              <a:gd name="connsiteX141" fmla="*/ 2378189 w 4700384"/>
              <a:gd name="connsiteY141" fmla="*/ 108419 h 5369344"/>
              <a:gd name="connsiteX142" fmla="*/ 244590 w 4700384"/>
              <a:gd name="connsiteY142" fmla="*/ 123659 h 5369344"/>
              <a:gd name="connsiteX143" fmla="*/ 23609 w 4700384"/>
              <a:gd name="connsiteY143" fmla="*/ 657059 h 5369344"/>
              <a:gd name="connsiteX144" fmla="*/ 84569 w 4700384"/>
              <a:gd name="connsiteY144" fmla="*/ 733258 h 5369344"/>
              <a:gd name="connsiteX145" fmla="*/ 252210 w 4700384"/>
              <a:gd name="connsiteY145" fmla="*/ 824699 h 5369344"/>
              <a:gd name="connsiteX146" fmla="*/ 336029 w 4700384"/>
              <a:gd name="connsiteY146" fmla="*/ 900899 h 5369344"/>
              <a:gd name="connsiteX0" fmla="*/ 342079 w 4683574"/>
              <a:gd name="connsiteY0" fmla="*/ 888290 h 5364355"/>
              <a:gd name="connsiteX1" fmla="*/ 463999 w 4683574"/>
              <a:gd name="connsiteY1" fmla="*/ 1055930 h 5364355"/>
              <a:gd name="connsiteX2" fmla="*/ 684979 w 4683574"/>
              <a:gd name="connsiteY2" fmla="*/ 1086410 h 5364355"/>
              <a:gd name="connsiteX3" fmla="*/ 936439 w 4683574"/>
              <a:gd name="connsiteY3" fmla="*/ 1208330 h 5364355"/>
              <a:gd name="connsiteX4" fmla="*/ 913579 w 4683574"/>
              <a:gd name="connsiteY4" fmla="*/ 1322630 h 5364355"/>
              <a:gd name="connsiteX5" fmla="*/ 1081219 w 4683574"/>
              <a:gd name="connsiteY5" fmla="*/ 1444550 h 5364355"/>
              <a:gd name="connsiteX6" fmla="*/ 1119319 w 4683574"/>
              <a:gd name="connsiteY6" fmla="*/ 1543610 h 5364355"/>
              <a:gd name="connsiteX7" fmla="*/ 959299 w 4683574"/>
              <a:gd name="connsiteY7" fmla="*/ 1650290 h 5364355"/>
              <a:gd name="connsiteX8" fmla="*/ 905959 w 4683574"/>
              <a:gd name="connsiteY8" fmla="*/ 1734110 h 5364355"/>
              <a:gd name="connsiteX9" fmla="*/ 989779 w 4683574"/>
              <a:gd name="connsiteY9" fmla="*/ 1916990 h 5364355"/>
              <a:gd name="connsiteX10" fmla="*/ 1073599 w 4683574"/>
              <a:gd name="connsiteY10" fmla="*/ 2038910 h 5364355"/>
              <a:gd name="connsiteX11" fmla="*/ 1225999 w 4683574"/>
              <a:gd name="connsiteY11" fmla="*/ 2130350 h 5364355"/>
              <a:gd name="connsiteX12" fmla="*/ 1340299 w 4683574"/>
              <a:gd name="connsiteY12" fmla="*/ 2054150 h 5364355"/>
              <a:gd name="connsiteX13" fmla="*/ 1408879 w 4683574"/>
              <a:gd name="connsiteY13" fmla="*/ 2054150 h 5364355"/>
              <a:gd name="connsiteX14" fmla="*/ 1446979 w 4683574"/>
              <a:gd name="connsiteY14" fmla="*/ 2168450 h 5364355"/>
              <a:gd name="connsiteX15" fmla="*/ 1500319 w 4683574"/>
              <a:gd name="connsiteY15" fmla="*/ 2259890 h 5364355"/>
              <a:gd name="connsiteX16" fmla="*/ 1515559 w 4683574"/>
              <a:gd name="connsiteY16" fmla="*/ 2343710 h 5364355"/>
              <a:gd name="connsiteX17" fmla="*/ 1386019 w 4683574"/>
              <a:gd name="connsiteY17" fmla="*/ 2419910 h 5364355"/>
              <a:gd name="connsiteX18" fmla="*/ 1401259 w 4683574"/>
              <a:gd name="connsiteY18" fmla="*/ 2511350 h 5364355"/>
              <a:gd name="connsiteX19" fmla="*/ 1294579 w 4683574"/>
              <a:gd name="connsiteY19" fmla="*/ 2534210 h 5364355"/>
              <a:gd name="connsiteX20" fmla="*/ 1172659 w 4683574"/>
              <a:gd name="connsiteY20" fmla="*/ 2480870 h 5364355"/>
              <a:gd name="connsiteX21" fmla="*/ 1035499 w 4683574"/>
              <a:gd name="connsiteY21" fmla="*/ 2572310 h 5364355"/>
              <a:gd name="connsiteX22" fmla="*/ 1088839 w 4683574"/>
              <a:gd name="connsiteY22" fmla="*/ 2686610 h 5364355"/>
              <a:gd name="connsiteX23" fmla="*/ 1286959 w 4683574"/>
              <a:gd name="connsiteY23" fmla="*/ 2747570 h 5364355"/>
              <a:gd name="connsiteX24" fmla="*/ 1370779 w 4683574"/>
              <a:gd name="connsiteY24" fmla="*/ 2762810 h 5364355"/>
              <a:gd name="connsiteX25" fmla="*/ 1218379 w 4683574"/>
              <a:gd name="connsiteY25" fmla="*/ 2823770 h 5364355"/>
              <a:gd name="connsiteX26" fmla="*/ 1104079 w 4683574"/>
              <a:gd name="connsiteY26" fmla="*/ 2884730 h 5364355"/>
              <a:gd name="connsiteX27" fmla="*/ 1073599 w 4683574"/>
              <a:gd name="connsiteY27" fmla="*/ 2938070 h 5364355"/>
              <a:gd name="connsiteX28" fmla="*/ 1104079 w 4683574"/>
              <a:gd name="connsiteY28" fmla="*/ 3037130 h 5364355"/>
              <a:gd name="connsiteX29" fmla="*/ 1050739 w 4683574"/>
              <a:gd name="connsiteY29" fmla="*/ 3075230 h 5364355"/>
              <a:gd name="connsiteX30" fmla="*/ 898339 w 4683574"/>
              <a:gd name="connsiteY30" fmla="*/ 3006650 h 5364355"/>
              <a:gd name="connsiteX31" fmla="*/ 806899 w 4683574"/>
              <a:gd name="connsiteY31" fmla="*/ 2968550 h 5364355"/>
              <a:gd name="connsiteX32" fmla="*/ 677359 w 4683574"/>
              <a:gd name="connsiteY32" fmla="*/ 2976170 h 5364355"/>
              <a:gd name="connsiteX33" fmla="*/ 540199 w 4683574"/>
              <a:gd name="connsiteY33" fmla="*/ 3037130 h 5364355"/>
              <a:gd name="connsiteX34" fmla="*/ 433519 w 4683574"/>
              <a:gd name="connsiteY34" fmla="*/ 3075230 h 5364355"/>
              <a:gd name="connsiteX35" fmla="*/ 273499 w 4683574"/>
              <a:gd name="connsiteY35" fmla="*/ 3166670 h 5364355"/>
              <a:gd name="connsiteX36" fmla="*/ 410659 w 4683574"/>
              <a:gd name="connsiteY36" fmla="*/ 3326690 h 5364355"/>
              <a:gd name="connsiteX37" fmla="*/ 639259 w 4683574"/>
              <a:gd name="connsiteY37" fmla="*/ 3387650 h 5364355"/>
              <a:gd name="connsiteX38" fmla="*/ 852619 w 4683574"/>
              <a:gd name="connsiteY38" fmla="*/ 3402890 h 5364355"/>
              <a:gd name="connsiteX39" fmla="*/ 989779 w 4683574"/>
              <a:gd name="connsiteY39" fmla="*/ 3425750 h 5364355"/>
              <a:gd name="connsiteX40" fmla="*/ 1149799 w 4683574"/>
              <a:gd name="connsiteY40" fmla="*/ 3463850 h 5364355"/>
              <a:gd name="connsiteX41" fmla="*/ 1309819 w 4683574"/>
              <a:gd name="connsiteY41" fmla="*/ 3593390 h 5364355"/>
              <a:gd name="connsiteX42" fmla="*/ 1279339 w 4683574"/>
              <a:gd name="connsiteY42" fmla="*/ 3646730 h 5364355"/>
              <a:gd name="connsiteX43" fmla="*/ 1180279 w 4683574"/>
              <a:gd name="connsiteY43" fmla="*/ 3654350 h 5364355"/>
              <a:gd name="connsiteX44" fmla="*/ 951679 w 4683574"/>
              <a:gd name="connsiteY44" fmla="*/ 3677210 h 5364355"/>
              <a:gd name="connsiteX45" fmla="*/ 784039 w 4683574"/>
              <a:gd name="connsiteY45" fmla="*/ 3700070 h 5364355"/>
              <a:gd name="connsiteX46" fmla="*/ 677359 w 4683574"/>
              <a:gd name="connsiteY46" fmla="*/ 3761030 h 5364355"/>
              <a:gd name="connsiteX47" fmla="*/ 563059 w 4683574"/>
              <a:gd name="connsiteY47" fmla="*/ 3799130 h 5364355"/>
              <a:gd name="connsiteX48" fmla="*/ 509719 w 4683574"/>
              <a:gd name="connsiteY48" fmla="*/ 3799130 h 5364355"/>
              <a:gd name="connsiteX49" fmla="*/ 441139 w 4683574"/>
              <a:gd name="connsiteY49" fmla="*/ 3875330 h 5364355"/>
              <a:gd name="connsiteX50" fmla="*/ 448759 w 4683574"/>
              <a:gd name="connsiteY50" fmla="*/ 4088690 h 5364355"/>
              <a:gd name="connsiteX51" fmla="*/ 547819 w 4683574"/>
              <a:gd name="connsiteY51" fmla="*/ 4225850 h 5364355"/>
              <a:gd name="connsiteX52" fmla="*/ 555439 w 4683574"/>
              <a:gd name="connsiteY52" fmla="*/ 4355390 h 5364355"/>
              <a:gd name="connsiteX53" fmla="*/ 448759 w 4683574"/>
              <a:gd name="connsiteY53" fmla="*/ 4507790 h 5364355"/>
              <a:gd name="connsiteX54" fmla="*/ 273499 w 4683574"/>
              <a:gd name="connsiteY54" fmla="*/ 4629710 h 5364355"/>
              <a:gd name="connsiteX55" fmla="*/ 220159 w 4683574"/>
              <a:gd name="connsiteY55" fmla="*/ 4751630 h 5364355"/>
              <a:gd name="connsiteX56" fmla="*/ 273499 w 4683574"/>
              <a:gd name="connsiteY56" fmla="*/ 4827830 h 5364355"/>
              <a:gd name="connsiteX57" fmla="*/ 555439 w 4683574"/>
              <a:gd name="connsiteY57" fmla="*/ 4698290 h 5364355"/>
              <a:gd name="connsiteX58" fmla="*/ 784039 w 4683574"/>
              <a:gd name="connsiteY58" fmla="*/ 4637330 h 5364355"/>
              <a:gd name="connsiteX59" fmla="*/ 944059 w 4683574"/>
              <a:gd name="connsiteY59" fmla="*/ 4629710 h 5364355"/>
              <a:gd name="connsiteX60" fmla="*/ 1172659 w 4683574"/>
              <a:gd name="connsiteY60" fmla="*/ 4660190 h 5364355"/>
              <a:gd name="connsiteX61" fmla="*/ 1279339 w 4683574"/>
              <a:gd name="connsiteY61" fmla="*/ 4660190 h 5364355"/>
              <a:gd name="connsiteX62" fmla="*/ 1378399 w 4683574"/>
              <a:gd name="connsiteY62" fmla="*/ 4561130 h 5364355"/>
              <a:gd name="connsiteX63" fmla="*/ 1500319 w 4683574"/>
              <a:gd name="connsiteY63" fmla="*/ 4553510 h 5364355"/>
              <a:gd name="connsiteX64" fmla="*/ 1652719 w 4683574"/>
              <a:gd name="connsiteY64" fmla="*/ 4439210 h 5364355"/>
              <a:gd name="connsiteX65" fmla="*/ 1774639 w 4683574"/>
              <a:gd name="connsiteY65" fmla="*/ 4332530 h 5364355"/>
              <a:gd name="connsiteX66" fmla="*/ 1911799 w 4683574"/>
              <a:gd name="connsiteY66" fmla="*/ 4202990 h 5364355"/>
              <a:gd name="connsiteX67" fmla="*/ 1995619 w 4683574"/>
              <a:gd name="connsiteY67" fmla="*/ 4073450 h 5364355"/>
              <a:gd name="connsiteX68" fmla="*/ 2087059 w 4683574"/>
              <a:gd name="connsiteY68" fmla="*/ 4004870 h 5364355"/>
              <a:gd name="connsiteX69" fmla="*/ 2170879 w 4683574"/>
              <a:gd name="connsiteY69" fmla="*/ 3989630 h 5364355"/>
              <a:gd name="connsiteX70" fmla="*/ 2247079 w 4683574"/>
              <a:gd name="connsiteY70" fmla="*/ 4058210 h 5364355"/>
              <a:gd name="connsiteX71" fmla="*/ 2269939 w 4683574"/>
              <a:gd name="connsiteY71" fmla="*/ 4210610 h 5364355"/>
              <a:gd name="connsiteX72" fmla="*/ 2247079 w 4683574"/>
              <a:gd name="connsiteY72" fmla="*/ 4378250 h 5364355"/>
              <a:gd name="connsiteX73" fmla="*/ 2178499 w 4683574"/>
              <a:gd name="connsiteY73" fmla="*/ 4530650 h 5364355"/>
              <a:gd name="connsiteX74" fmla="*/ 2155639 w 4683574"/>
              <a:gd name="connsiteY74" fmla="*/ 4591610 h 5364355"/>
              <a:gd name="connsiteX75" fmla="*/ 2224219 w 4683574"/>
              <a:gd name="connsiteY75" fmla="*/ 4660190 h 5364355"/>
              <a:gd name="connsiteX76" fmla="*/ 2376619 w 4683574"/>
              <a:gd name="connsiteY76" fmla="*/ 4667810 h 5364355"/>
              <a:gd name="connsiteX77" fmla="*/ 2506159 w 4683574"/>
              <a:gd name="connsiteY77" fmla="*/ 4728770 h 5364355"/>
              <a:gd name="connsiteX78" fmla="*/ 2498539 w 4683574"/>
              <a:gd name="connsiteY78" fmla="*/ 4843070 h 5364355"/>
              <a:gd name="connsiteX79" fmla="*/ 2498539 w 4683574"/>
              <a:gd name="connsiteY79" fmla="*/ 4942130 h 5364355"/>
              <a:gd name="connsiteX80" fmla="*/ 2658559 w 4683574"/>
              <a:gd name="connsiteY80" fmla="*/ 5086910 h 5364355"/>
              <a:gd name="connsiteX81" fmla="*/ 2902399 w 4683574"/>
              <a:gd name="connsiteY81" fmla="*/ 5254550 h 5364355"/>
              <a:gd name="connsiteX82" fmla="*/ 3161479 w 4683574"/>
              <a:gd name="connsiteY82" fmla="*/ 5330750 h 5364355"/>
              <a:gd name="connsiteX83" fmla="*/ 3291019 w 4683574"/>
              <a:gd name="connsiteY83" fmla="*/ 5338370 h 5364355"/>
              <a:gd name="connsiteX84" fmla="*/ 3397699 w 4683574"/>
              <a:gd name="connsiteY84" fmla="*/ 4995470 h 5364355"/>
              <a:gd name="connsiteX85" fmla="*/ 3390079 w 4683574"/>
              <a:gd name="connsiteY85" fmla="*/ 4804970 h 5364355"/>
              <a:gd name="connsiteX86" fmla="*/ 3443419 w 4683574"/>
              <a:gd name="connsiteY86" fmla="*/ 4698290 h 5364355"/>
              <a:gd name="connsiteX87" fmla="*/ 3603439 w 4683574"/>
              <a:gd name="connsiteY87" fmla="*/ 4644950 h 5364355"/>
              <a:gd name="connsiteX88" fmla="*/ 3687259 w 4683574"/>
              <a:gd name="connsiteY88" fmla="*/ 4583990 h 5364355"/>
              <a:gd name="connsiteX89" fmla="*/ 3687259 w 4683574"/>
              <a:gd name="connsiteY89" fmla="*/ 4462070 h 5364355"/>
              <a:gd name="connsiteX90" fmla="*/ 3832039 w 4683574"/>
              <a:gd name="connsiteY90" fmla="*/ 4492550 h 5364355"/>
              <a:gd name="connsiteX91" fmla="*/ 3824419 w 4683574"/>
              <a:gd name="connsiteY91" fmla="*/ 4660190 h 5364355"/>
              <a:gd name="connsiteX92" fmla="*/ 3771079 w 4683574"/>
              <a:gd name="connsiteY92" fmla="*/ 4797350 h 5364355"/>
              <a:gd name="connsiteX93" fmla="*/ 3717739 w 4683574"/>
              <a:gd name="connsiteY93" fmla="*/ 4873550 h 5364355"/>
              <a:gd name="connsiteX94" fmla="*/ 3580579 w 4683574"/>
              <a:gd name="connsiteY94" fmla="*/ 4873550 h 5364355"/>
              <a:gd name="connsiteX95" fmla="*/ 3542479 w 4683574"/>
              <a:gd name="connsiteY95" fmla="*/ 4926890 h 5364355"/>
              <a:gd name="connsiteX96" fmla="*/ 3633919 w 4683574"/>
              <a:gd name="connsiteY96" fmla="*/ 4949750 h 5364355"/>
              <a:gd name="connsiteX97" fmla="*/ 3763459 w 4683574"/>
              <a:gd name="connsiteY97" fmla="*/ 4949750 h 5364355"/>
              <a:gd name="connsiteX98" fmla="*/ 3900619 w 4683574"/>
              <a:gd name="connsiteY98" fmla="*/ 4972610 h 5364355"/>
              <a:gd name="connsiteX99" fmla="*/ 3992059 w 4683574"/>
              <a:gd name="connsiteY99" fmla="*/ 4865930 h 5364355"/>
              <a:gd name="connsiteX100" fmla="*/ 3999679 w 4683574"/>
              <a:gd name="connsiteY100" fmla="*/ 4667810 h 5364355"/>
              <a:gd name="connsiteX101" fmla="*/ 4113979 w 4683574"/>
              <a:gd name="connsiteY101" fmla="*/ 4507790 h 5364355"/>
              <a:gd name="connsiteX102" fmla="*/ 4251139 w 4683574"/>
              <a:gd name="connsiteY102" fmla="*/ 4439210 h 5364355"/>
              <a:gd name="connsiteX103" fmla="*/ 4373059 w 4683574"/>
              <a:gd name="connsiteY103" fmla="*/ 4355390 h 5364355"/>
              <a:gd name="connsiteX104" fmla="*/ 4563559 w 4683574"/>
              <a:gd name="connsiteY104" fmla="*/ 4233470 h 5364355"/>
              <a:gd name="connsiteX105" fmla="*/ 4670239 w 4683574"/>
              <a:gd name="connsiteY105" fmla="*/ 4233470 h 5364355"/>
              <a:gd name="connsiteX106" fmla="*/ 4670239 w 4683574"/>
              <a:gd name="connsiteY106" fmla="*/ 2709470 h 5364355"/>
              <a:gd name="connsiteX107" fmla="*/ 4563559 w 4683574"/>
              <a:gd name="connsiteY107" fmla="*/ 2640890 h 5364355"/>
              <a:gd name="connsiteX108" fmla="*/ 4418779 w 4683574"/>
              <a:gd name="connsiteY108" fmla="*/ 2549450 h 5364355"/>
              <a:gd name="connsiteX109" fmla="*/ 4327339 w 4683574"/>
              <a:gd name="connsiteY109" fmla="*/ 2442770 h 5364355"/>
              <a:gd name="connsiteX110" fmla="*/ 4281619 w 4683574"/>
              <a:gd name="connsiteY110" fmla="*/ 2503730 h 5364355"/>
              <a:gd name="connsiteX111" fmla="*/ 4251139 w 4683574"/>
              <a:gd name="connsiteY111" fmla="*/ 2579930 h 5364355"/>
              <a:gd name="connsiteX112" fmla="*/ 4190179 w 4683574"/>
              <a:gd name="connsiteY112" fmla="*/ 2663750 h 5364355"/>
              <a:gd name="connsiteX113" fmla="*/ 4060639 w 4683574"/>
              <a:gd name="connsiteY113" fmla="*/ 2701850 h 5364355"/>
              <a:gd name="connsiteX114" fmla="*/ 4014919 w 4683574"/>
              <a:gd name="connsiteY114" fmla="*/ 2625650 h 5364355"/>
              <a:gd name="connsiteX115" fmla="*/ 3816799 w 4683574"/>
              <a:gd name="connsiteY115" fmla="*/ 2557070 h 5364355"/>
              <a:gd name="connsiteX116" fmla="*/ 3732979 w 4683574"/>
              <a:gd name="connsiteY116" fmla="*/ 2511350 h 5364355"/>
              <a:gd name="connsiteX117" fmla="*/ 3999679 w 4683574"/>
              <a:gd name="connsiteY117" fmla="*/ 2328470 h 5364355"/>
              <a:gd name="connsiteX118" fmla="*/ 4014919 w 4683574"/>
              <a:gd name="connsiteY118" fmla="*/ 2244650 h 5364355"/>
              <a:gd name="connsiteX119" fmla="*/ 3839659 w 4683574"/>
              <a:gd name="connsiteY119" fmla="*/ 2145590 h 5364355"/>
              <a:gd name="connsiteX120" fmla="*/ 3961579 w 4683574"/>
              <a:gd name="connsiteY120" fmla="*/ 2031290 h 5364355"/>
              <a:gd name="connsiteX121" fmla="*/ 3938719 w 4683574"/>
              <a:gd name="connsiteY121" fmla="*/ 1863650 h 5364355"/>
              <a:gd name="connsiteX122" fmla="*/ 3892999 w 4683574"/>
              <a:gd name="connsiteY122" fmla="*/ 1741730 h 5364355"/>
              <a:gd name="connsiteX123" fmla="*/ 3664399 w 4683574"/>
              <a:gd name="connsiteY123" fmla="*/ 1787450 h 5364355"/>
              <a:gd name="connsiteX124" fmla="*/ 3572959 w 4683574"/>
              <a:gd name="connsiteY124" fmla="*/ 1673150 h 5364355"/>
              <a:gd name="connsiteX125" fmla="*/ 3618679 w 4683574"/>
              <a:gd name="connsiteY125" fmla="*/ 1513130 h 5364355"/>
              <a:gd name="connsiteX126" fmla="*/ 3580579 w 4683574"/>
              <a:gd name="connsiteY126" fmla="*/ 1436930 h 5364355"/>
              <a:gd name="connsiteX127" fmla="*/ 3473899 w 4683574"/>
              <a:gd name="connsiteY127" fmla="*/ 1467410 h 5364355"/>
              <a:gd name="connsiteX128" fmla="*/ 3329119 w 4683574"/>
              <a:gd name="connsiteY128" fmla="*/ 1482650 h 5364355"/>
              <a:gd name="connsiteX129" fmla="*/ 3222439 w 4683574"/>
              <a:gd name="connsiteY129" fmla="*/ 1375970 h 5364355"/>
              <a:gd name="connsiteX130" fmla="*/ 3130999 w 4683574"/>
              <a:gd name="connsiteY130" fmla="*/ 1322630 h 5364355"/>
              <a:gd name="connsiteX131" fmla="*/ 3031939 w 4683574"/>
              <a:gd name="connsiteY131" fmla="*/ 1452170 h 5364355"/>
              <a:gd name="connsiteX132" fmla="*/ 2993839 w 4683574"/>
              <a:gd name="connsiteY132" fmla="*/ 1482650 h 5364355"/>
              <a:gd name="connsiteX133" fmla="*/ 2849059 w 4683574"/>
              <a:gd name="connsiteY133" fmla="*/ 1398830 h 5364355"/>
              <a:gd name="connsiteX134" fmla="*/ 2765239 w 4683574"/>
              <a:gd name="connsiteY134" fmla="*/ 1391210 h 5364355"/>
              <a:gd name="connsiteX135" fmla="*/ 2620459 w 4683574"/>
              <a:gd name="connsiteY135" fmla="*/ 1429310 h 5364355"/>
              <a:gd name="connsiteX136" fmla="*/ 2612839 w 4683574"/>
              <a:gd name="connsiteY136" fmla="*/ 1558850 h 5364355"/>
              <a:gd name="connsiteX137" fmla="*/ 2582359 w 4683574"/>
              <a:gd name="connsiteY137" fmla="*/ 1642670 h 5364355"/>
              <a:gd name="connsiteX138" fmla="*/ 2437579 w 4683574"/>
              <a:gd name="connsiteY138" fmla="*/ 1558850 h 5364355"/>
              <a:gd name="connsiteX139" fmla="*/ 2429959 w 4683574"/>
              <a:gd name="connsiteY139" fmla="*/ 1414070 h 5364355"/>
              <a:gd name="connsiteX140" fmla="*/ 2452819 w 4683574"/>
              <a:gd name="connsiteY140" fmla="*/ 1215950 h 5364355"/>
              <a:gd name="connsiteX141" fmla="*/ 2361379 w 4683574"/>
              <a:gd name="connsiteY141" fmla="*/ 103430 h 5364355"/>
              <a:gd name="connsiteX142" fmla="*/ 1881320 w 4683574"/>
              <a:gd name="connsiteY142" fmla="*/ 133910 h 5364355"/>
              <a:gd name="connsiteX143" fmla="*/ 6799 w 4683574"/>
              <a:gd name="connsiteY143" fmla="*/ 652070 h 5364355"/>
              <a:gd name="connsiteX144" fmla="*/ 67759 w 4683574"/>
              <a:gd name="connsiteY144" fmla="*/ 728269 h 5364355"/>
              <a:gd name="connsiteX145" fmla="*/ 235400 w 4683574"/>
              <a:gd name="connsiteY145" fmla="*/ 819710 h 5364355"/>
              <a:gd name="connsiteX146" fmla="*/ 319219 w 4683574"/>
              <a:gd name="connsiteY146" fmla="*/ 895910 h 5364355"/>
              <a:gd name="connsiteX0" fmla="*/ 408874 w 4750369"/>
              <a:gd name="connsiteY0" fmla="*/ 874630 h 5350695"/>
              <a:gd name="connsiteX1" fmla="*/ 530794 w 4750369"/>
              <a:gd name="connsiteY1" fmla="*/ 1042270 h 5350695"/>
              <a:gd name="connsiteX2" fmla="*/ 751774 w 4750369"/>
              <a:gd name="connsiteY2" fmla="*/ 1072750 h 5350695"/>
              <a:gd name="connsiteX3" fmla="*/ 1003234 w 4750369"/>
              <a:gd name="connsiteY3" fmla="*/ 1194670 h 5350695"/>
              <a:gd name="connsiteX4" fmla="*/ 980374 w 4750369"/>
              <a:gd name="connsiteY4" fmla="*/ 1308970 h 5350695"/>
              <a:gd name="connsiteX5" fmla="*/ 1148014 w 4750369"/>
              <a:gd name="connsiteY5" fmla="*/ 1430890 h 5350695"/>
              <a:gd name="connsiteX6" fmla="*/ 1186114 w 4750369"/>
              <a:gd name="connsiteY6" fmla="*/ 1529950 h 5350695"/>
              <a:gd name="connsiteX7" fmla="*/ 1026094 w 4750369"/>
              <a:gd name="connsiteY7" fmla="*/ 1636630 h 5350695"/>
              <a:gd name="connsiteX8" fmla="*/ 972754 w 4750369"/>
              <a:gd name="connsiteY8" fmla="*/ 1720450 h 5350695"/>
              <a:gd name="connsiteX9" fmla="*/ 1056574 w 4750369"/>
              <a:gd name="connsiteY9" fmla="*/ 1903330 h 5350695"/>
              <a:gd name="connsiteX10" fmla="*/ 1140394 w 4750369"/>
              <a:gd name="connsiteY10" fmla="*/ 2025250 h 5350695"/>
              <a:gd name="connsiteX11" fmla="*/ 1292794 w 4750369"/>
              <a:gd name="connsiteY11" fmla="*/ 2116690 h 5350695"/>
              <a:gd name="connsiteX12" fmla="*/ 1407094 w 4750369"/>
              <a:gd name="connsiteY12" fmla="*/ 2040490 h 5350695"/>
              <a:gd name="connsiteX13" fmla="*/ 1475674 w 4750369"/>
              <a:gd name="connsiteY13" fmla="*/ 2040490 h 5350695"/>
              <a:gd name="connsiteX14" fmla="*/ 1513774 w 4750369"/>
              <a:gd name="connsiteY14" fmla="*/ 2154790 h 5350695"/>
              <a:gd name="connsiteX15" fmla="*/ 1567114 w 4750369"/>
              <a:gd name="connsiteY15" fmla="*/ 2246230 h 5350695"/>
              <a:gd name="connsiteX16" fmla="*/ 1582354 w 4750369"/>
              <a:gd name="connsiteY16" fmla="*/ 2330050 h 5350695"/>
              <a:gd name="connsiteX17" fmla="*/ 1452814 w 4750369"/>
              <a:gd name="connsiteY17" fmla="*/ 2406250 h 5350695"/>
              <a:gd name="connsiteX18" fmla="*/ 1468054 w 4750369"/>
              <a:gd name="connsiteY18" fmla="*/ 2497690 h 5350695"/>
              <a:gd name="connsiteX19" fmla="*/ 1361374 w 4750369"/>
              <a:gd name="connsiteY19" fmla="*/ 2520550 h 5350695"/>
              <a:gd name="connsiteX20" fmla="*/ 1239454 w 4750369"/>
              <a:gd name="connsiteY20" fmla="*/ 2467210 h 5350695"/>
              <a:gd name="connsiteX21" fmla="*/ 1102294 w 4750369"/>
              <a:gd name="connsiteY21" fmla="*/ 2558650 h 5350695"/>
              <a:gd name="connsiteX22" fmla="*/ 1155634 w 4750369"/>
              <a:gd name="connsiteY22" fmla="*/ 2672950 h 5350695"/>
              <a:gd name="connsiteX23" fmla="*/ 1353754 w 4750369"/>
              <a:gd name="connsiteY23" fmla="*/ 2733910 h 5350695"/>
              <a:gd name="connsiteX24" fmla="*/ 1437574 w 4750369"/>
              <a:gd name="connsiteY24" fmla="*/ 2749150 h 5350695"/>
              <a:gd name="connsiteX25" fmla="*/ 1285174 w 4750369"/>
              <a:gd name="connsiteY25" fmla="*/ 2810110 h 5350695"/>
              <a:gd name="connsiteX26" fmla="*/ 1170874 w 4750369"/>
              <a:gd name="connsiteY26" fmla="*/ 2871070 h 5350695"/>
              <a:gd name="connsiteX27" fmla="*/ 1140394 w 4750369"/>
              <a:gd name="connsiteY27" fmla="*/ 2924410 h 5350695"/>
              <a:gd name="connsiteX28" fmla="*/ 1170874 w 4750369"/>
              <a:gd name="connsiteY28" fmla="*/ 3023470 h 5350695"/>
              <a:gd name="connsiteX29" fmla="*/ 1117534 w 4750369"/>
              <a:gd name="connsiteY29" fmla="*/ 3061570 h 5350695"/>
              <a:gd name="connsiteX30" fmla="*/ 965134 w 4750369"/>
              <a:gd name="connsiteY30" fmla="*/ 2992990 h 5350695"/>
              <a:gd name="connsiteX31" fmla="*/ 873694 w 4750369"/>
              <a:gd name="connsiteY31" fmla="*/ 2954890 h 5350695"/>
              <a:gd name="connsiteX32" fmla="*/ 744154 w 4750369"/>
              <a:gd name="connsiteY32" fmla="*/ 2962510 h 5350695"/>
              <a:gd name="connsiteX33" fmla="*/ 606994 w 4750369"/>
              <a:gd name="connsiteY33" fmla="*/ 3023470 h 5350695"/>
              <a:gd name="connsiteX34" fmla="*/ 500314 w 4750369"/>
              <a:gd name="connsiteY34" fmla="*/ 3061570 h 5350695"/>
              <a:gd name="connsiteX35" fmla="*/ 340294 w 4750369"/>
              <a:gd name="connsiteY35" fmla="*/ 3153010 h 5350695"/>
              <a:gd name="connsiteX36" fmla="*/ 477454 w 4750369"/>
              <a:gd name="connsiteY36" fmla="*/ 3313030 h 5350695"/>
              <a:gd name="connsiteX37" fmla="*/ 706054 w 4750369"/>
              <a:gd name="connsiteY37" fmla="*/ 3373990 h 5350695"/>
              <a:gd name="connsiteX38" fmla="*/ 919414 w 4750369"/>
              <a:gd name="connsiteY38" fmla="*/ 3389230 h 5350695"/>
              <a:gd name="connsiteX39" fmla="*/ 1056574 w 4750369"/>
              <a:gd name="connsiteY39" fmla="*/ 3412090 h 5350695"/>
              <a:gd name="connsiteX40" fmla="*/ 1216594 w 4750369"/>
              <a:gd name="connsiteY40" fmla="*/ 3450190 h 5350695"/>
              <a:gd name="connsiteX41" fmla="*/ 1376614 w 4750369"/>
              <a:gd name="connsiteY41" fmla="*/ 3579730 h 5350695"/>
              <a:gd name="connsiteX42" fmla="*/ 1346134 w 4750369"/>
              <a:gd name="connsiteY42" fmla="*/ 3633070 h 5350695"/>
              <a:gd name="connsiteX43" fmla="*/ 1247074 w 4750369"/>
              <a:gd name="connsiteY43" fmla="*/ 3640690 h 5350695"/>
              <a:gd name="connsiteX44" fmla="*/ 1018474 w 4750369"/>
              <a:gd name="connsiteY44" fmla="*/ 3663550 h 5350695"/>
              <a:gd name="connsiteX45" fmla="*/ 850834 w 4750369"/>
              <a:gd name="connsiteY45" fmla="*/ 3686410 h 5350695"/>
              <a:gd name="connsiteX46" fmla="*/ 744154 w 4750369"/>
              <a:gd name="connsiteY46" fmla="*/ 3747370 h 5350695"/>
              <a:gd name="connsiteX47" fmla="*/ 629854 w 4750369"/>
              <a:gd name="connsiteY47" fmla="*/ 3785470 h 5350695"/>
              <a:gd name="connsiteX48" fmla="*/ 576514 w 4750369"/>
              <a:gd name="connsiteY48" fmla="*/ 3785470 h 5350695"/>
              <a:gd name="connsiteX49" fmla="*/ 507934 w 4750369"/>
              <a:gd name="connsiteY49" fmla="*/ 3861670 h 5350695"/>
              <a:gd name="connsiteX50" fmla="*/ 515554 w 4750369"/>
              <a:gd name="connsiteY50" fmla="*/ 4075030 h 5350695"/>
              <a:gd name="connsiteX51" fmla="*/ 614614 w 4750369"/>
              <a:gd name="connsiteY51" fmla="*/ 4212190 h 5350695"/>
              <a:gd name="connsiteX52" fmla="*/ 622234 w 4750369"/>
              <a:gd name="connsiteY52" fmla="*/ 4341730 h 5350695"/>
              <a:gd name="connsiteX53" fmla="*/ 515554 w 4750369"/>
              <a:gd name="connsiteY53" fmla="*/ 4494130 h 5350695"/>
              <a:gd name="connsiteX54" fmla="*/ 340294 w 4750369"/>
              <a:gd name="connsiteY54" fmla="*/ 4616050 h 5350695"/>
              <a:gd name="connsiteX55" fmla="*/ 286954 w 4750369"/>
              <a:gd name="connsiteY55" fmla="*/ 4737970 h 5350695"/>
              <a:gd name="connsiteX56" fmla="*/ 340294 w 4750369"/>
              <a:gd name="connsiteY56" fmla="*/ 4814170 h 5350695"/>
              <a:gd name="connsiteX57" fmla="*/ 622234 w 4750369"/>
              <a:gd name="connsiteY57" fmla="*/ 4684630 h 5350695"/>
              <a:gd name="connsiteX58" fmla="*/ 850834 w 4750369"/>
              <a:gd name="connsiteY58" fmla="*/ 4623670 h 5350695"/>
              <a:gd name="connsiteX59" fmla="*/ 1010854 w 4750369"/>
              <a:gd name="connsiteY59" fmla="*/ 4616050 h 5350695"/>
              <a:gd name="connsiteX60" fmla="*/ 1239454 w 4750369"/>
              <a:gd name="connsiteY60" fmla="*/ 4646530 h 5350695"/>
              <a:gd name="connsiteX61" fmla="*/ 1346134 w 4750369"/>
              <a:gd name="connsiteY61" fmla="*/ 4646530 h 5350695"/>
              <a:gd name="connsiteX62" fmla="*/ 1445194 w 4750369"/>
              <a:gd name="connsiteY62" fmla="*/ 4547470 h 5350695"/>
              <a:gd name="connsiteX63" fmla="*/ 1567114 w 4750369"/>
              <a:gd name="connsiteY63" fmla="*/ 4539850 h 5350695"/>
              <a:gd name="connsiteX64" fmla="*/ 1719514 w 4750369"/>
              <a:gd name="connsiteY64" fmla="*/ 4425550 h 5350695"/>
              <a:gd name="connsiteX65" fmla="*/ 1841434 w 4750369"/>
              <a:gd name="connsiteY65" fmla="*/ 4318870 h 5350695"/>
              <a:gd name="connsiteX66" fmla="*/ 1978594 w 4750369"/>
              <a:gd name="connsiteY66" fmla="*/ 4189330 h 5350695"/>
              <a:gd name="connsiteX67" fmla="*/ 2062414 w 4750369"/>
              <a:gd name="connsiteY67" fmla="*/ 4059790 h 5350695"/>
              <a:gd name="connsiteX68" fmla="*/ 2153854 w 4750369"/>
              <a:gd name="connsiteY68" fmla="*/ 3991210 h 5350695"/>
              <a:gd name="connsiteX69" fmla="*/ 2237674 w 4750369"/>
              <a:gd name="connsiteY69" fmla="*/ 3975970 h 5350695"/>
              <a:gd name="connsiteX70" fmla="*/ 2313874 w 4750369"/>
              <a:gd name="connsiteY70" fmla="*/ 4044550 h 5350695"/>
              <a:gd name="connsiteX71" fmla="*/ 2336734 w 4750369"/>
              <a:gd name="connsiteY71" fmla="*/ 4196950 h 5350695"/>
              <a:gd name="connsiteX72" fmla="*/ 2313874 w 4750369"/>
              <a:gd name="connsiteY72" fmla="*/ 4364590 h 5350695"/>
              <a:gd name="connsiteX73" fmla="*/ 2245294 w 4750369"/>
              <a:gd name="connsiteY73" fmla="*/ 4516990 h 5350695"/>
              <a:gd name="connsiteX74" fmla="*/ 2222434 w 4750369"/>
              <a:gd name="connsiteY74" fmla="*/ 4577950 h 5350695"/>
              <a:gd name="connsiteX75" fmla="*/ 2291014 w 4750369"/>
              <a:gd name="connsiteY75" fmla="*/ 4646530 h 5350695"/>
              <a:gd name="connsiteX76" fmla="*/ 2443414 w 4750369"/>
              <a:gd name="connsiteY76" fmla="*/ 4654150 h 5350695"/>
              <a:gd name="connsiteX77" fmla="*/ 2572954 w 4750369"/>
              <a:gd name="connsiteY77" fmla="*/ 4715110 h 5350695"/>
              <a:gd name="connsiteX78" fmla="*/ 2565334 w 4750369"/>
              <a:gd name="connsiteY78" fmla="*/ 4829410 h 5350695"/>
              <a:gd name="connsiteX79" fmla="*/ 2565334 w 4750369"/>
              <a:gd name="connsiteY79" fmla="*/ 4928470 h 5350695"/>
              <a:gd name="connsiteX80" fmla="*/ 2725354 w 4750369"/>
              <a:gd name="connsiteY80" fmla="*/ 5073250 h 5350695"/>
              <a:gd name="connsiteX81" fmla="*/ 2969194 w 4750369"/>
              <a:gd name="connsiteY81" fmla="*/ 5240890 h 5350695"/>
              <a:gd name="connsiteX82" fmla="*/ 3228274 w 4750369"/>
              <a:gd name="connsiteY82" fmla="*/ 5317090 h 5350695"/>
              <a:gd name="connsiteX83" fmla="*/ 3357814 w 4750369"/>
              <a:gd name="connsiteY83" fmla="*/ 5324710 h 5350695"/>
              <a:gd name="connsiteX84" fmla="*/ 3464494 w 4750369"/>
              <a:gd name="connsiteY84" fmla="*/ 4981810 h 5350695"/>
              <a:gd name="connsiteX85" fmla="*/ 3456874 w 4750369"/>
              <a:gd name="connsiteY85" fmla="*/ 4791310 h 5350695"/>
              <a:gd name="connsiteX86" fmla="*/ 3510214 w 4750369"/>
              <a:gd name="connsiteY86" fmla="*/ 4684630 h 5350695"/>
              <a:gd name="connsiteX87" fmla="*/ 3670234 w 4750369"/>
              <a:gd name="connsiteY87" fmla="*/ 4631290 h 5350695"/>
              <a:gd name="connsiteX88" fmla="*/ 3754054 w 4750369"/>
              <a:gd name="connsiteY88" fmla="*/ 4570330 h 5350695"/>
              <a:gd name="connsiteX89" fmla="*/ 3754054 w 4750369"/>
              <a:gd name="connsiteY89" fmla="*/ 4448410 h 5350695"/>
              <a:gd name="connsiteX90" fmla="*/ 3898834 w 4750369"/>
              <a:gd name="connsiteY90" fmla="*/ 4478890 h 5350695"/>
              <a:gd name="connsiteX91" fmla="*/ 3891214 w 4750369"/>
              <a:gd name="connsiteY91" fmla="*/ 4646530 h 5350695"/>
              <a:gd name="connsiteX92" fmla="*/ 3837874 w 4750369"/>
              <a:gd name="connsiteY92" fmla="*/ 4783690 h 5350695"/>
              <a:gd name="connsiteX93" fmla="*/ 3784534 w 4750369"/>
              <a:gd name="connsiteY93" fmla="*/ 4859890 h 5350695"/>
              <a:gd name="connsiteX94" fmla="*/ 3647374 w 4750369"/>
              <a:gd name="connsiteY94" fmla="*/ 4859890 h 5350695"/>
              <a:gd name="connsiteX95" fmla="*/ 3609274 w 4750369"/>
              <a:gd name="connsiteY95" fmla="*/ 4913230 h 5350695"/>
              <a:gd name="connsiteX96" fmla="*/ 3700714 w 4750369"/>
              <a:gd name="connsiteY96" fmla="*/ 4936090 h 5350695"/>
              <a:gd name="connsiteX97" fmla="*/ 3830254 w 4750369"/>
              <a:gd name="connsiteY97" fmla="*/ 4936090 h 5350695"/>
              <a:gd name="connsiteX98" fmla="*/ 3967414 w 4750369"/>
              <a:gd name="connsiteY98" fmla="*/ 4958950 h 5350695"/>
              <a:gd name="connsiteX99" fmla="*/ 4058854 w 4750369"/>
              <a:gd name="connsiteY99" fmla="*/ 4852270 h 5350695"/>
              <a:gd name="connsiteX100" fmla="*/ 4066474 w 4750369"/>
              <a:gd name="connsiteY100" fmla="*/ 4654150 h 5350695"/>
              <a:gd name="connsiteX101" fmla="*/ 4180774 w 4750369"/>
              <a:gd name="connsiteY101" fmla="*/ 4494130 h 5350695"/>
              <a:gd name="connsiteX102" fmla="*/ 4317934 w 4750369"/>
              <a:gd name="connsiteY102" fmla="*/ 4425550 h 5350695"/>
              <a:gd name="connsiteX103" fmla="*/ 4439854 w 4750369"/>
              <a:gd name="connsiteY103" fmla="*/ 4341730 h 5350695"/>
              <a:gd name="connsiteX104" fmla="*/ 4630354 w 4750369"/>
              <a:gd name="connsiteY104" fmla="*/ 4219810 h 5350695"/>
              <a:gd name="connsiteX105" fmla="*/ 4737034 w 4750369"/>
              <a:gd name="connsiteY105" fmla="*/ 4219810 h 5350695"/>
              <a:gd name="connsiteX106" fmla="*/ 4737034 w 4750369"/>
              <a:gd name="connsiteY106" fmla="*/ 2695810 h 5350695"/>
              <a:gd name="connsiteX107" fmla="*/ 4630354 w 4750369"/>
              <a:gd name="connsiteY107" fmla="*/ 2627230 h 5350695"/>
              <a:gd name="connsiteX108" fmla="*/ 4485574 w 4750369"/>
              <a:gd name="connsiteY108" fmla="*/ 2535790 h 5350695"/>
              <a:gd name="connsiteX109" fmla="*/ 4394134 w 4750369"/>
              <a:gd name="connsiteY109" fmla="*/ 2429110 h 5350695"/>
              <a:gd name="connsiteX110" fmla="*/ 4348414 w 4750369"/>
              <a:gd name="connsiteY110" fmla="*/ 2490070 h 5350695"/>
              <a:gd name="connsiteX111" fmla="*/ 4317934 w 4750369"/>
              <a:gd name="connsiteY111" fmla="*/ 2566270 h 5350695"/>
              <a:gd name="connsiteX112" fmla="*/ 4256974 w 4750369"/>
              <a:gd name="connsiteY112" fmla="*/ 2650090 h 5350695"/>
              <a:gd name="connsiteX113" fmla="*/ 4127434 w 4750369"/>
              <a:gd name="connsiteY113" fmla="*/ 2688190 h 5350695"/>
              <a:gd name="connsiteX114" fmla="*/ 4081714 w 4750369"/>
              <a:gd name="connsiteY114" fmla="*/ 2611990 h 5350695"/>
              <a:gd name="connsiteX115" fmla="*/ 3883594 w 4750369"/>
              <a:gd name="connsiteY115" fmla="*/ 2543410 h 5350695"/>
              <a:gd name="connsiteX116" fmla="*/ 3799774 w 4750369"/>
              <a:gd name="connsiteY116" fmla="*/ 2497690 h 5350695"/>
              <a:gd name="connsiteX117" fmla="*/ 4066474 w 4750369"/>
              <a:gd name="connsiteY117" fmla="*/ 2314810 h 5350695"/>
              <a:gd name="connsiteX118" fmla="*/ 4081714 w 4750369"/>
              <a:gd name="connsiteY118" fmla="*/ 2230990 h 5350695"/>
              <a:gd name="connsiteX119" fmla="*/ 3906454 w 4750369"/>
              <a:gd name="connsiteY119" fmla="*/ 2131930 h 5350695"/>
              <a:gd name="connsiteX120" fmla="*/ 4028374 w 4750369"/>
              <a:gd name="connsiteY120" fmla="*/ 2017630 h 5350695"/>
              <a:gd name="connsiteX121" fmla="*/ 4005514 w 4750369"/>
              <a:gd name="connsiteY121" fmla="*/ 1849990 h 5350695"/>
              <a:gd name="connsiteX122" fmla="*/ 3959794 w 4750369"/>
              <a:gd name="connsiteY122" fmla="*/ 1728070 h 5350695"/>
              <a:gd name="connsiteX123" fmla="*/ 3731194 w 4750369"/>
              <a:gd name="connsiteY123" fmla="*/ 1773790 h 5350695"/>
              <a:gd name="connsiteX124" fmla="*/ 3639754 w 4750369"/>
              <a:gd name="connsiteY124" fmla="*/ 1659490 h 5350695"/>
              <a:gd name="connsiteX125" fmla="*/ 3685474 w 4750369"/>
              <a:gd name="connsiteY125" fmla="*/ 1499470 h 5350695"/>
              <a:gd name="connsiteX126" fmla="*/ 3647374 w 4750369"/>
              <a:gd name="connsiteY126" fmla="*/ 1423270 h 5350695"/>
              <a:gd name="connsiteX127" fmla="*/ 3540694 w 4750369"/>
              <a:gd name="connsiteY127" fmla="*/ 1453750 h 5350695"/>
              <a:gd name="connsiteX128" fmla="*/ 3395914 w 4750369"/>
              <a:gd name="connsiteY128" fmla="*/ 1468990 h 5350695"/>
              <a:gd name="connsiteX129" fmla="*/ 3289234 w 4750369"/>
              <a:gd name="connsiteY129" fmla="*/ 1362310 h 5350695"/>
              <a:gd name="connsiteX130" fmla="*/ 3197794 w 4750369"/>
              <a:gd name="connsiteY130" fmla="*/ 1308970 h 5350695"/>
              <a:gd name="connsiteX131" fmla="*/ 3098734 w 4750369"/>
              <a:gd name="connsiteY131" fmla="*/ 1438510 h 5350695"/>
              <a:gd name="connsiteX132" fmla="*/ 3060634 w 4750369"/>
              <a:gd name="connsiteY132" fmla="*/ 1468990 h 5350695"/>
              <a:gd name="connsiteX133" fmla="*/ 2915854 w 4750369"/>
              <a:gd name="connsiteY133" fmla="*/ 1385170 h 5350695"/>
              <a:gd name="connsiteX134" fmla="*/ 2832034 w 4750369"/>
              <a:gd name="connsiteY134" fmla="*/ 1377550 h 5350695"/>
              <a:gd name="connsiteX135" fmla="*/ 2687254 w 4750369"/>
              <a:gd name="connsiteY135" fmla="*/ 1415650 h 5350695"/>
              <a:gd name="connsiteX136" fmla="*/ 2679634 w 4750369"/>
              <a:gd name="connsiteY136" fmla="*/ 1545190 h 5350695"/>
              <a:gd name="connsiteX137" fmla="*/ 2649154 w 4750369"/>
              <a:gd name="connsiteY137" fmla="*/ 1629010 h 5350695"/>
              <a:gd name="connsiteX138" fmla="*/ 2504374 w 4750369"/>
              <a:gd name="connsiteY138" fmla="*/ 1545190 h 5350695"/>
              <a:gd name="connsiteX139" fmla="*/ 2496754 w 4750369"/>
              <a:gd name="connsiteY139" fmla="*/ 1400410 h 5350695"/>
              <a:gd name="connsiteX140" fmla="*/ 2519614 w 4750369"/>
              <a:gd name="connsiteY140" fmla="*/ 1202290 h 5350695"/>
              <a:gd name="connsiteX141" fmla="*/ 2428174 w 4750369"/>
              <a:gd name="connsiteY141" fmla="*/ 89770 h 5350695"/>
              <a:gd name="connsiteX142" fmla="*/ 1948115 w 4750369"/>
              <a:gd name="connsiteY142" fmla="*/ 120250 h 5350695"/>
              <a:gd name="connsiteX143" fmla="*/ 1582354 w 4750369"/>
              <a:gd name="connsiteY143" fmla="*/ 966070 h 5350695"/>
              <a:gd name="connsiteX144" fmla="*/ 73594 w 4750369"/>
              <a:gd name="connsiteY144" fmla="*/ 638410 h 5350695"/>
              <a:gd name="connsiteX145" fmla="*/ 134554 w 4750369"/>
              <a:gd name="connsiteY145" fmla="*/ 714609 h 5350695"/>
              <a:gd name="connsiteX146" fmla="*/ 302195 w 4750369"/>
              <a:gd name="connsiteY146" fmla="*/ 806050 h 5350695"/>
              <a:gd name="connsiteX147" fmla="*/ 386014 w 4750369"/>
              <a:gd name="connsiteY147" fmla="*/ 882250 h 5350695"/>
              <a:gd name="connsiteX0" fmla="*/ 386871 w 4728366"/>
              <a:gd name="connsiteY0" fmla="*/ 874630 h 5350695"/>
              <a:gd name="connsiteX1" fmla="*/ 508791 w 4728366"/>
              <a:gd name="connsiteY1" fmla="*/ 1042270 h 5350695"/>
              <a:gd name="connsiteX2" fmla="*/ 729771 w 4728366"/>
              <a:gd name="connsiteY2" fmla="*/ 1072750 h 5350695"/>
              <a:gd name="connsiteX3" fmla="*/ 981231 w 4728366"/>
              <a:gd name="connsiteY3" fmla="*/ 1194670 h 5350695"/>
              <a:gd name="connsiteX4" fmla="*/ 958371 w 4728366"/>
              <a:gd name="connsiteY4" fmla="*/ 1308970 h 5350695"/>
              <a:gd name="connsiteX5" fmla="*/ 1126011 w 4728366"/>
              <a:gd name="connsiteY5" fmla="*/ 1430890 h 5350695"/>
              <a:gd name="connsiteX6" fmla="*/ 1164111 w 4728366"/>
              <a:gd name="connsiteY6" fmla="*/ 1529950 h 5350695"/>
              <a:gd name="connsiteX7" fmla="*/ 1004091 w 4728366"/>
              <a:gd name="connsiteY7" fmla="*/ 1636630 h 5350695"/>
              <a:gd name="connsiteX8" fmla="*/ 950751 w 4728366"/>
              <a:gd name="connsiteY8" fmla="*/ 1720450 h 5350695"/>
              <a:gd name="connsiteX9" fmla="*/ 1034571 w 4728366"/>
              <a:gd name="connsiteY9" fmla="*/ 1903330 h 5350695"/>
              <a:gd name="connsiteX10" fmla="*/ 1118391 w 4728366"/>
              <a:gd name="connsiteY10" fmla="*/ 2025250 h 5350695"/>
              <a:gd name="connsiteX11" fmla="*/ 1270791 w 4728366"/>
              <a:gd name="connsiteY11" fmla="*/ 2116690 h 5350695"/>
              <a:gd name="connsiteX12" fmla="*/ 1385091 w 4728366"/>
              <a:gd name="connsiteY12" fmla="*/ 2040490 h 5350695"/>
              <a:gd name="connsiteX13" fmla="*/ 1453671 w 4728366"/>
              <a:gd name="connsiteY13" fmla="*/ 2040490 h 5350695"/>
              <a:gd name="connsiteX14" fmla="*/ 1491771 w 4728366"/>
              <a:gd name="connsiteY14" fmla="*/ 2154790 h 5350695"/>
              <a:gd name="connsiteX15" fmla="*/ 1545111 w 4728366"/>
              <a:gd name="connsiteY15" fmla="*/ 2246230 h 5350695"/>
              <a:gd name="connsiteX16" fmla="*/ 1560351 w 4728366"/>
              <a:gd name="connsiteY16" fmla="*/ 2330050 h 5350695"/>
              <a:gd name="connsiteX17" fmla="*/ 1430811 w 4728366"/>
              <a:gd name="connsiteY17" fmla="*/ 2406250 h 5350695"/>
              <a:gd name="connsiteX18" fmla="*/ 1446051 w 4728366"/>
              <a:gd name="connsiteY18" fmla="*/ 2497690 h 5350695"/>
              <a:gd name="connsiteX19" fmla="*/ 1339371 w 4728366"/>
              <a:gd name="connsiteY19" fmla="*/ 2520550 h 5350695"/>
              <a:gd name="connsiteX20" fmla="*/ 1217451 w 4728366"/>
              <a:gd name="connsiteY20" fmla="*/ 2467210 h 5350695"/>
              <a:gd name="connsiteX21" fmla="*/ 1080291 w 4728366"/>
              <a:gd name="connsiteY21" fmla="*/ 2558650 h 5350695"/>
              <a:gd name="connsiteX22" fmla="*/ 1133631 w 4728366"/>
              <a:gd name="connsiteY22" fmla="*/ 2672950 h 5350695"/>
              <a:gd name="connsiteX23" fmla="*/ 1331751 w 4728366"/>
              <a:gd name="connsiteY23" fmla="*/ 2733910 h 5350695"/>
              <a:gd name="connsiteX24" fmla="*/ 1415571 w 4728366"/>
              <a:gd name="connsiteY24" fmla="*/ 2749150 h 5350695"/>
              <a:gd name="connsiteX25" fmla="*/ 1263171 w 4728366"/>
              <a:gd name="connsiteY25" fmla="*/ 2810110 h 5350695"/>
              <a:gd name="connsiteX26" fmla="*/ 1148871 w 4728366"/>
              <a:gd name="connsiteY26" fmla="*/ 2871070 h 5350695"/>
              <a:gd name="connsiteX27" fmla="*/ 1118391 w 4728366"/>
              <a:gd name="connsiteY27" fmla="*/ 2924410 h 5350695"/>
              <a:gd name="connsiteX28" fmla="*/ 1148871 w 4728366"/>
              <a:gd name="connsiteY28" fmla="*/ 3023470 h 5350695"/>
              <a:gd name="connsiteX29" fmla="*/ 1095531 w 4728366"/>
              <a:gd name="connsiteY29" fmla="*/ 3061570 h 5350695"/>
              <a:gd name="connsiteX30" fmla="*/ 943131 w 4728366"/>
              <a:gd name="connsiteY30" fmla="*/ 2992990 h 5350695"/>
              <a:gd name="connsiteX31" fmla="*/ 851691 w 4728366"/>
              <a:gd name="connsiteY31" fmla="*/ 2954890 h 5350695"/>
              <a:gd name="connsiteX32" fmla="*/ 722151 w 4728366"/>
              <a:gd name="connsiteY32" fmla="*/ 2962510 h 5350695"/>
              <a:gd name="connsiteX33" fmla="*/ 584991 w 4728366"/>
              <a:gd name="connsiteY33" fmla="*/ 3023470 h 5350695"/>
              <a:gd name="connsiteX34" fmla="*/ 478311 w 4728366"/>
              <a:gd name="connsiteY34" fmla="*/ 3061570 h 5350695"/>
              <a:gd name="connsiteX35" fmla="*/ 318291 w 4728366"/>
              <a:gd name="connsiteY35" fmla="*/ 3153010 h 5350695"/>
              <a:gd name="connsiteX36" fmla="*/ 455451 w 4728366"/>
              <a:gd name="connsiteY36" fmla="*/ 3313030 h 5350695"/>
              <a:gd name="connsiteX37" fmla="*/ 684051 w 4728366"/>
              <a:gd name="connsiteY37" fmla="*/ 3373990 h 5350695"/>
              <a:gd name="connsiteX38" fmla="*/ 897411 w 4728366"/>
              <a:gd name="connsiteY38" fmla="*/ 3389230 h 5350695"/>
              <a:gd name="connsiteX39" fmla="*/ 1034571 w 4728366"/>
              <a:gd name="connsiteY39" fmla="*/ 3412090 h 5350695"/>
              <a:gd name="connsiteX40" fmla="*/ 1194591 w 4728366"/>
              <a:gd name="connsiteY40" fmla="*/ 3450190 h 5350695"/>
              <a:gd name="connsiteX41" fmla="*/ 1354611 w 4728366"/>
              <a:gd name="connsiteY41" fmla="*/ 3579730 h 5350695"/>
              <a:gd name="connsiteX42" fmla="*/ 1324131 w 4728366"/>
              <a:gd name="connsiteY42" fmla="*/ 3633070 h 5350695"/>
              <a:gd name="connsiteX43" fmla="*/ 1225071 w 4728366"/>
              <a:gd name="connsiteY43" fmla="*/ 3640690 h 5350695"/>
              <a:gd name="connsiteX44" fmla="*/ 996471 w 4728366"/>
              <a:gd name="connsiteY44" fmla="*/ 3663550 h 5350695"/>
              <a:gd name="connsiteX45" fmla="*/ 828831 w 4728366"/>
              <a:gd name="connsiteY45" fmla="*/ 3686410 h 5350695"/>
              <a:gd name="connsiteX46" fmla="*/ 722151 w 4728366"/>
              <a:gd name="connsiteY46" fmla="*/ 3747370 h 5350695"/>
              <a:gd name="connsiteX47" fmla="*/ 607851 w 4728366"/>
              <a:gd name="connsiteY47" fmla="*/ 3785470 h 5350695"/>
              <a:gd name="connsiteX48" fmla="*/ 554511 w 4728366"/>
              <a:gd name="connsiteY48" fmla="*/ 3785470 h 5350695"/>
              <a:gd name="connsiteX49" fmla="*/ 485931 w 4728366"/>
              <a:gd name="connsiteY49" fmla="*/ 3861670 h 5350695"/>
              <a:gd name="connsiteX50" fmla="*/ 493551 w 4728366"/>
              <a:gd name="connsiteY50" fmla="*/ 4075030 h 5350695"/>
              <a:gd name="connsiteX51" fmla="*/ 592611 w 4728366"/>
              <a:gd name="connsiteY51" fmla="*/ 4212190 h 5350695"/>
              <a:gd name="connsiteX52" fmla="*/ 600231 w 4728366"/>
              <a:gd name="connsiteY52" fmla="*/ 4341730 h 5350695"/>
              <a:gd name="connsiteX53" fmla="*/ 493551 w 4728366"/>
              <a:gd name="connsiteY53" fmla="*/ 4494130 h 5350695"/>
              <a:gd name="connsiteX54" fmla="*/ 318291 w 4728366"/>
              <a:gd name="connsiteY54" fmla="*/ 4616050 h 5350695"/>
              <a:gd name="connsiteX55" fmla="*/ 264951 w 4728366"/>
              <a:gd name="connsiteY55" fmla="*/ 4737970 h 5350695"/>
              <a:gd name="connsiteX56" fmla="*/ 318291 w 4728366"/>
              <a:gd name="connsiteY56" fmla="*/ 4814170 h 5350695"/>
              <a:gd name="connsiteX57" fmla="*/ 600231 w 4728366"/>
              <a:gd name="connsiteY57" fmla="*/ 4684630 h 5350695"/>
              <a:gd name="connsiteX58" fmla="*/ 828831 w 4728366"/>
              <a:gd name="connsiteY58" fmla="*/ 4623670 h 5350695"/>
              <a:gd name="connsiteX59" fmla="*/ 988851 w 4728366"/>
              <a:gd name="connsiteY59" fmla="*/ 4616050 h 5350695"/>
              <a:gd name="connsiteX60" fmla="*/ 1217451 w 4728366"/>
              <a:gd name="connsiteY60" fmla="*/ 4646530 h 5350695"/>
              <a:gd name="connsiteX61" fmla="*/ 1324131 w 4728366"/>
              <a:gd name="connsiteY61" fmla="*/ 4646530 h 5350695"/>
              <a:gd name="connsiteX62" fmla="*/ 1423191 w 4728366"/>
              <a:gd name="connsiteY62" fmla="*/ 4547470 h 5350695"/>
              <a:gd name="connsiteX63" fmla="*/ 1545111 w 4728366"/>
              <a:gd name="connsiteY63" fmla="*/ 4539850 h 5350695"/>
              <a:gd name="connsiteX64" fmla="*/ 1697511 w 4728366"/>
              <a:gd name="connsiteY64" fmla="*/ 4425550 h 5350695"/>
              <a:gd name="connsiteX65" fmla="*/ 1819431 w 4728366"/>
              <a:gd name="connsiteY65" fmla="*/ 4318870 h 5350695"/>
              <a:gd name="connsiteX66" fmla="*/ 1956591 w 4728366"/>
              <a:gd name="connsiteY66" fmla="*/ 4189330 h 5350695"/>
              <a:gd name="connsiteX67" fmla="*/ 2040411 w 4728366"/>
              <a:gd name="connsiteY67" fmla="*/ 4059790 h 5350695"/>
              <a:gd name="connsiteX68" fmla="*/ 2131851 w 4728366"/>
              <a:gd name="connsiteY68" fmla="*/ 3991210 h 5350695"/>
              <a:gd name="connsiteX69" fmla="*/ 2215671 w 4728366"/>
              <a:gd name="connsiteY69" fmla="*/ 3975970 h 5350695"/>
              <a:gd name="connsiteX70" fmla="*/ 2291871 w 4728366"/>
              <a:gd name="connsiteY70" fmla="*/ 4044550 h 5350695"/>
              <a:gd name="connsiteX71" fmla="*/ 2314731 w 4728366"/>
              <a:gd name="connsiteY71" fmla="*/ 4196950 h 5350695"/>
              <a:gd name="connsiteX72" fmla="*/ 2291871 w 4728366"/>
              <a:gd name="connsiteY72" fmla="*/ 4364590 h 5350695"/>
              <a:gd name="connsiteX73" fmla="*/ 2223291 w 4728366"/>
              <a:gd name="connsiteY73" fmla="*/ 4516990 h 5350695"/>
              <a:gd name="connsiteX74" fmla="*/ 2200431 w 4728366"/>
              <a:gd name="connsiteY74" fmla="*/ 4577950 h 5350695"/>
              <a:gd name="connsiteX75" fmla="*/ 2269011 w 4728366"/>
              <a:gd name="connsiteY75" fmla="*/ 4646530 h 5350695"/>
              <a:gd name="connsiteX76" fmla="*/ 2421411 w 4728366"/>
              <a:gd name="connsiteY76" fmla="*/ 4654150 h 5350695"/>
              <a:gd name="connsiteX77" fmla="*/ 2550951 w 4728366"/>
              <a:gd name="connsiteY77" fmla="*/ 4715110 h 5350695"/>
              <a:gd name="connsiteX78" fmla="*/ 2543331 w 4728366"/>
              <a:gd name="connsiteY78" fmla="*/ 4829410 h 5350695"/>
              <a:gd name="connsiteX79" fmla="*/ 2543331 w 4728366"/>
              <a:gd name="connsiteY79" fmla="*/ 4928470 h 5350695"/>
              <a:gd name="connsiteX80" fmla="*/ 2703351 w 4728366"/>
              <a:gd name="connsiteY80" fmla="*/ 5073250 h 5350695"/>
              <a:gd name="connsiteX81" fmla="*/ 2947191 w 4728366"/>
              <a:gd name="connsiteY81" fmla="*/ 5240890 h 5350695"/>
              <a:gd name="connsiteX82" fmla="*/ 3206271 w 4728366"/>
              <a:gd name="connsiteY82" fmla="*/ 5317090 h 5350695"/>
              <a:gd name="connsiteX83" fmla="*/ 3335811 w 4728366"/>
              <a:gd name="connsiteY83" fmla="*/ 5324710 h 5350695"/>
              <a:gd name="connsiteX84" fmla="*/ 3442491 w 4728366"/>
              <a:gd name="connsiteY84" fmla="*/ 4981810 h 5350695"/>
              <a:gd name="connsiteX85" fmla="*/ 3434871 w 4728366"/>
              <a:gd name="connsiteY85" fmla="*/ 4791310 h 5350695"/>
              <a:gd name="connsiteX86" fmla="*/ 3488211 w 4728366"/>
              <a:gd name="connsiteY86" fmla="*/ 4684630 h 5350695"/>
              <a:gd name="connsiteX87" fmla="*/ 3648231 w 4728366"/>
              <a:gd name="connsiteY87" fmla="*/ 4631290 h 5350695"/>
              <a:gd name="connsiteX88" fmla="*/ 3732051 w 4728366"/>
              <a:gd name="connsiteY88" fmla="*/ 4570330 h 5350695"/>
              <a:gd name="connsiteX89" fmla="*/ 3732051 w 4728366"/>
              <a:gd name="connsiteY89" fmla="*/ 4448410 h 5350695"/>
              <a:gd name="connsiteX90" fmla="*/ 3876831 w 4728366"/>
              <a:gd name="connsiteY90" fmla="*/ 4478890 h 5350695"/>
              <a:gd name="connsiteX91" fmla="*/ 3869211 w 4728366"/>
              <a:gd name="connsiteY91" fmla="*/ 4646530 h 5350695"/>
              <a:gd name="connsiteX92" fmla="*/ 3815871 w 4728366"/>
              <a:gd name="connsiteY92" fmla="*/ 4783690 h 5350695"/>
              <a:gd name="connsiteX93" fmla="*/ 3762531 w 4728366"/>
              <a:gd name="connsiteY93" fmla="*/ 4859890 h 5350695"/>
              <a:gd name="connsiteX94" fmla="*/ 3625371 w 4728366"/>
              <a:gd name="connsiteY94" fmla="*/ 4859890 h 5350695"/>
              <a:gd name="connsiteX95" fmla="*/ 3587271 w 4728366"/>
              <a:gd name="connsiteY95" fmla="*/ 4913230 h 5350695"/>
              <a:gd name="connsiteX96" fmla="*/ 3678711 w 4728366"/>
              <a:gd name="connsiteY96" fmla="*/ 4936090 h 5350695"/>
              <a:gd name="connsiteX97" fmla="*/ 3808251 w 4728366"/>
              <a:gd name="connsiteY97" fmla="*/ 4936090 h 5350695"/>
              <a:gd name="connsiteX98" fmla="*/ 3945411 w 4728366"/>
              <a:gd name="connsiteY98" fmla="*/ 4958950 h 5350695"/>
              <a:gd name="connsiteX99" fmla="*/ 4036851 w 4728366"/>
              <a:gd name="connsiteY99" fmla="*/ 4852270 h 5350695"/>
              <a:gd name="connsiteX100" fmla="*/ 4044471 w 4728366"/>
              <a:gd name="connsiteY100" fmla="*/ 4654150 h 5350695"/>
              <a:gd name="connsiteX101" fmla="*/ 4158771 w 4728366"/>
              <a:gd name="connsiteY101" fmla="*/ 4494130 h 5350695"/>
              <a:gd name="connsiteX102" fmla="*/ 4295931 w 4728366"/>
              <a:gd name="connsiteY102" fmla="*/ 4425550 h 5350695"/>
              <a:gd name="connsiteX103" fmla="*/ 4417851 w 4728366"/>
              <a:gd name="connsiteY103" fmla="*/ 4341730 h 5350695"/>
              <a:gd name="connsiteX104" fmla="*/ 4608351 w 4728366"/>
              <a:gd name="connsiteY104" fmla="*/ 4219810 h 5350695"/>
              <a:gd name="connsiteX105" fmla="*/ 4715031 w 4728366"/>
              <a:gd name="connsiteY105" fmla="*/ 4219810 h 5350695"/>
              <a:gd name="connsiteX106" fmla="*/ 4715031 w 4728366"/>
              <a:gd name="connsiteY106" fmla="*/ 2695810 h 5350695"/>
              <a:gd name="connsiteX107" fmla="*/ 4608351 w 4728366"/>
              <a:gd name="connsiteY107" fmla="*/ 2627230 h 5350695"/>
              <a:gd name="connsiteX108" fmla="*/ 4463571 w 4728366"/>
              <a:gd name="connsiteY108" fmla="*/ 2535790 h 5350695"/>
              <a:gd name="connsiteX109" fmla="*/ 4372131 w 4728366"/>
              <a:gd name="connsiteY109" fmla="*/ 2429110 h 5350695"/>
              <a:gd name="connsiteX110" fmla="*/ 4326411 w 4728366"/>
              <a:gd name="connsiteY110" fmla="*/ 2490070 h 5350695"/>
              <a:gd name="connsiteX111" fmla="*/ 4295931 w 4728366"/>
              <a:gd name="connsiteY111" fmla="*/ 2566270 h 5350695"/>
              <a:gd name="connsiteX112" fmla="*/ 4234971 w 4728366"/>
              <a:gd name="connsiteY112" fmla="*/ 2650090 h 5350695"/>
              <a:gd name="connsiteX113" fmla="*/ 4105431 w 4728366"/>
              <a:gd name="connsiteY113" fmla="*/ 2688190 h 5350695"/>
              <a:gd name="connsiteX114" fmla="*/ 4059711 w 4728366"/>
              <a:gd name="connsiteY114" fmla="*/ 2611990 h 5350695"/>
              <a:gd name="connsiteX115" fmla="*/ 3861591 w 4728366"/>
              <a:gd name="connsiteY115" fmla="*/ 2543410 h 5350695"/>
              <a:gd name="connsiteX116" fmla="*/ 3777771 w 4728366"/>
              <a:gd name="connsiteY116" fmla="*/ 2497690 h 5350695"/>
              <a:gd name="connsiteX117" fmla="*/ 4044471 w 4728366"/>
              <a:gd name="connsiteY117" fmla="*/ 2314810 h 5350695"/>
              <a:gd name="connsiteX118" fmla="*/ 4059711 w 4728366"/>
              <a:gd name="connsiteY118" fmla="*/ 2230990 h 5350695"/>
              <a:gd name="connsiteX119" fmla="*/ 3884451 w 4728366"/>
              <a:gd name="connsiteY119" fmla="*/ 2131930 h 5350695"/>
              <a:gd name="connsiteX120" fmla="*/ 4006371 w 4728366"/>
              <a:gd name="connsiteY120" fmla="*/ 2017630 h 5350695"/>
              <a:gd name="connsiteX121" fmla="*/ 3983511 w 4728366"/>
              <a:gd name="connsiteY121" fmla="*/ 1849990 h 5350695"/>
              <a:gd name="connsiteX122" fmla="*/ 3937791 w 4728366"/>
              <a:gd name="connsiteY122" fmla="*/ 1728070 h 5350695"/>
              <a:gd name="connsiteX123" fmla="*/ 3709191 w 4728366"/>
              <a:gd name="connsiteY123" fmla="*/ 1773790 h 5350695"/>
              <a:gd name="connsiteX124" fmla="*/ 3617751 w 4728366"/>
              <a:gd name="connsiteY124" fmla="*/ 1659490 h 5350695"/>
              <a:gd name="connsiteX125" fmla="*/ 3663471 w 4728366"/>
              <a:gd name="connsiteY125" fmla="*/ 1499470 h 5350695"/>
              <a:gd name="connsiteX126" fmla="*/ 3625371 w 4728366"/>
              <a:gd name="connsiteY126" fmla="*/ 1423270 h 5350695"/>
              <a:gd name="connsiteX127" fmla="*/ 3518691 w 4728366"/>
              <a:gd name="connsiteY127" fmla="*/ 1453750 h 5350695"/>
              <a:gd name="connsiteX128" fmla="*/ 3373911 w 4728366"/>
              <a:gd name="connsiteY128" fmla="*/ 1468990 h 5350695"/>
              <a:gd name="connsiteX129" fmla="*/ 3267231 w 4728366"/>
              <a:gd name="connsiteY129" fmla="*/ 1362310 h 5350695"/>
              <a:gd name="connsiteX130" fmla="*/ 3175791 w 4728366"/>
              <a:gd name="connsiteY130" fmla="*/ 1308970 h 5350695"/>
              <a:gd name="connsiteX131" fmla="*/ 3076731 w 4728366"/>
              <a:gd name="connsiteY131" fmla="*/ 1438510 h 5350695"/>
              <a:gd name="connsiteX132" fmla="*/ 3038631 w 4728366"/>
              <a:gd name="connsiteY132" fmla="*/ 1468990 h 5350695"/>
              <a:gd name="connsiteX133" fmla="*/ 2893851 w 4728366"/>
              <a:gd name="connsiteY133" fmla="*/ 1385170 h 5350695"/>
              <a:gd name="connsiteX134" fmla="*/ 2810031 w 4728366"/>
              <a:gd name="connsiteY134" fmla="*/ 1377550 h 5350695"/>
              <a:gd name="connsiteX135" fmla="*/ 2665251 w 4728366"/>
              <a:gd name="connsiteY135" fmla="*/ 1415650 h 5350695"/>
              <a:gd name="connsiteX136" fmla="*/ 2657631 w 4728366"/>
              <a:gd name="connsiteY136" fmla="*/ 1545190 h 5350695"/>
              <a:gd name="connsiteX137" fmla="*/ 2627151 w 4728366"/>
              <a:gd name="connsiteY137" fmla="*/ 1629010 h 5350695"/>
              <a:gd name="connsiteX138" fmla="*/ 2482371 w 4728366"/>
              <a:gd name="connsiteY138" fmla="*/ 1545190 h 5350695"/>
              <a:gd name="connsiteX139" fmla="*/ 2474751 w 4728366"/>
              <a:gd name="connsiteY139" fmla="*/ 1400410 h 5350695"/>
              <a:gd name="connsiteX140" fmla="*/ 2497611 w 4728366"/>
              <a:gd name="connsiteY140" fmla="*/ 1202290 h 5350695"/>
              <a:gd name="connsiteX141" fmla="*/ 2406171 w 4728366"/>
              <a:gd name="connsiteY141" fmla="*/ 89770 h 5350695"/>
              <a:gd name="connsiteX142" fmla="*/ 1926112 w 4728366"/>
              <a:gd name="connsiteY142" fmla="*/ 120250 h 5350695"/>
              <a:gd name="connsiteX143" fmla="*/ 1560351 w 4728366"/>
              <a:gd name="connsiteY143" fmla="*/ 966070 h 5350695"/>
              <a:gd name="connsiteX144" fmla="*/ 127792 w 4728366"/>
              <a:gd name="connsiteY144" fmla="*/ 425050 h 5350695"/>
              <a:gd name="connsiteX145" fmla="*/ 51591 w 4728366"/>
              <a:gd name="connsiteY145" fmla="*/ 638410 h 5350695"/>
              <a:gd name="connsiteX146" fmla="*/ 112551 w 4728366"/>
              <a:gd name="connsiteY146" fmla="*/ 714609 h 5350695"/>
              <a:gd name="connsiteX147" fmla="*/ 280192 w 4728366"/>
              <a:gd name="connsiteY147" fmla="*/ 806050 h 5350695"/>
              <a:gd name="connsiteX148" fmla="*/ 364011 w 4728366"/>
              <a:gd name="connsiteY148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227779 w 4683574"/>
              <a:gd name="connsiteY144" fmla="*/ 310750 h 5350695"/>
              <a:gd name="connsiteX145" fmla="*/ 83000 w 4683574"/>
              <a:gd name="connsiteY145" fmla="*/ 425050 h 5350695"/>
              <a:gd name="connsiteX146" fmla="*/ 6799 w 4683574"/>
              <a:gd name="connsiteY146" fmla="*/ 638410 h 5350695"/>
              <a:gd name="connsiteX147" fmla="*/ 67759 w 4683574"/>
              <a:gd name="connsiteY147" fmla="*/ 714609 h 5350695"/>
              <a:gd name="connsiteX148" fmla="*/ 235400 w 4683574"/>
              <a:gd name="connsiteY148" fmla="*/ 806050 h 5350695"/>
              <a:gd name="connsiteX149" fmla="*/ 319219 w 4683574"/>
              <a:gd name="connsiteY149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654499 w 4683574"/>
              <a:gd name="connsiteY144" fmla="*/ 531730 h 5350695"/>
              <a:gd name="connsiteX145" fmla="*/ 227779 w 4683574"/>
              <a:gd name="connsiteY145" fmla="*/ 310750 h 5350695"/>
              <a:gd name="connsiteX146" fmla="*/ 83000 w 4683574"/>
              <a:gd name="connsiteY146" fmla="*/ 425050 h 5350695"/>
              <a:gd name="connsiteX147" fmla="*/ 6799 w 4683574"/>
              <a:gd name="connsiteY147" fmla="*/ 638410 h 5350695"/>
              <a:gd name="connsiteX148" fmla="*/ 67759 w 4683574"/>
              <a:gd name="connsiteY148" fmla="*/ 714609 h 5350695"/>
              <a:gd name="connsiteX149" fmla="*/ 235400 w 4683574"/>
              <a:gd name="connsiteY149" fmla="*/ 806050 h 5350695"/>
              <a:gd name="connsiteX150" fmla="*/ 319219 w 4683574"/>
              <a:gd name="connsiteY150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1043119 w 4683574"/>
              <a:gd name="connsiteY144" fmla="*/ 874630 h 5350695"/>
              <a:gd name="connsiteX145" fmla="*/ 654499 w 4683574"/>
              <a:gd name="connsiteY145" fmla="*/ 531730 h 5350695"/>
              <a:gd name="connsiteX146" fmla="*/ 227779 w 4683574"/>
              <a:gd name="connsiteY146" fmla="*/ 310750 h 5350695"/>
              <a:gd name="connsiteX147" fmla="*/ 83000 w 4683574"/>
              <a:gd name="connsiteY147" fmla="*/ 425050 h 5350695"/>
              <a:gd name="connsiteX148" fmla="*/ 6799 w 4683574"/>
              <a:gd name="connsiteY148" fmla="*/ 638410 h 5350695"/>
              <a:gd name="connsiteX149" fmla="*/ 67759 w 4683574"/>
              <a:gd name="connsiteY149" fmla="*/ 714609 h 5350695"/>
              <a:gd name="connsiteX150" fmla="*/ 235400 w 4683574"/>
              <a:gd name="connsiteY150" fmla="*/ 806050 h 5350695"/>
              <a:gd name="connsiteX151" fmla="*/ 319219 w 4683574"/>
              <a:gd name="connsiteY151" fmla="*/ 882250 h 5350695"/>
              <a:gd name="connsiteX0" fmla="*/ 342079 w 4683574"/>
              <a:gd name="connsiteY0" fmla="*/ 895934 h 5371999"/>
              <a:gd name="connsiteX1" fmla="*/ 463999 w 4683574"/>
              <a:gd name="connsiteY1" fmla="*/ 1063574 h 5371999"/>
              <a:gd name="connsiteX2" fmla="*/ 684979 w 4683574"/>
              <a:gd name="connsiteY2" fmla="*/ 1094054 h 5371999"/>
              <a:gd name="connsiteX3" fmla="*/ 936439 w 4683574"/>
              <a:gd name="connsiteY3" fmla="*/ 1215974 h 5371999"/>
              <a:gd name="connsiteX4" fmla="*/ 913579 w 4683574"/>
              <a:gd name="connsiteY4" fmla="*/ 1330274 h 5371999"/>
              <a:gd name="connsiteX5" fmla="*/ 1081219 w 4683574"/>
              <a:gd name="connsiteY5" fmla="*/ 1452194 h 5371999"/>
              <a:gd name="connsiteX6" fmla="*/ 1119319 w 4683574"/>
              <a:gd name="connsiteY6" fmla="*/ 1551254 h 5371999"/>
              <a:gd name="connsiteX7" fmla="*/ 959299 w 4683574"/>
              <a:gd name="connsiteY7" fmla="*/ 1657934 h 5371999"/>
              <a:gd name="connsiteX8" fmla="*/ 905959 w 4683574"/>
              <a:gd name="connsiteY8" fmla="*/ 1741754 h 5371999"/>
              <a:gd name="connsiteX9" fmla="*/ 989779 w 4683574"/>
              <a:gd name="connsiteY9" fmla="*/ 1924634 h 5371999"/>
              <a:gd name="connsiteX10" fmla="*/ 1073599 w 4683574"/>
              <a:gd name="connsiteY10" fmla="*/ 2046554 h 5371999"/>
              <a:gd name="connsiteX11" fmla="*/ 1225999 w 4683574"/>
              <a:gd name="connsiteY11" fmla="*/ 2137994 h 5371999"/>
              <a:gd name="connsiteX12" fmla="*/ 1340299 w 4683574"/>
              <a:gd name="connsiteY12" fmla="*/ 2061794 h 5371999"/>
              <a:gd name="connsiteX13" fmla="*/ 1408879 w 4683574"/>
              <a:gd name="connsiteY13" fmla="*/ 2061794 h 5371999"/>
              <a:gd name="connsiteX14" fmla="*/ 1446979 w 4683574"/>
              <a:gd name="connsiteY14" fmla="*/ 2176094 h 5371999"/>
              <a:gd name="connsiteX15" fmla="*/ 1500319 w 4683574"/>
              <a:gd name="connsiteY15" fmla="*/ 2267534 h 5371999"/>
              <a:gd name="connsiteX16" fmla="*/ 1515559 w 4683574"/>
              <a:gd name="connsiteY16" fmla="*/ 2351354 h 5371999"/>
              <a:gd name="connsiteX17" fmla="*/ 1386019 w 4683574"/>
              <a:gd name="connsiteY17" fmla="*/ 2427554 h 5371999"/>
              <a:gd name="connsiteX18" fmla="*/ 1401259 w 4683574"/>
              <a:gd name="connsiteY18" fmla="*/ 2518994 h 5371999"/>
              <a:gd name="connsiteX19" fmla="*/ 1294579 w 4683574"/>
              <a:gd name="connsiteY19" fmla="*/ 2541854 h 5371999"/>
              <a:gd name="connsiteX20" fmla="*/ 1172659 w 4683574"/>
              <a:gd name="connsiteY20" fmla="*/ 2488514 h 5371999"/>
              <a:gd name="connsiteX21" fmla="*/ 1035499 w 4683574"/>
              <a:gd name="connsiteY21" fmla="*/ 2579954 h 5371999"/>
              <a:gd name="connsiteX22" fmla="*/ 1088839 w 4683574"/>
              <a:gd name="connsiteY22" fmla="*/ 2694254 h 5371999"/>
              <a:gd name="connsiteX23" fmla="*/ 1286959 w 4683574"/>
              <a:gd name="connsiteY23" fmla="*/ 2755214 h 5371999"/>
              <a:gd name="connsiteX24" fmla="*/ 1370779 w 4683574"/>
              <a:gd name="connsiteY24" fmla="*/ 2770454 h 5371999"/>
              <a:gd name="connsiteX25" fmla="*/ 1218379 w 4683574"/>
              <a:gd name="connsiteY25" fmla="*/ 2831414 h 5371999"/>
              <a:gd name="connsiteX26" fmla="*/ 1104079 w 4683574"/>
              <a:gd name="connsiteY26" fmla="*/ 2892374 h 5371999"/>
              <a:gd name="connsiteX27" fmla="*/ 1073599 w 4683574"/>
              <a:gd name="connsiteY27" fmla="*/ 2945714 h 5371999"/>
              <a:gd name="connsiteX28" fmla="*/ 1104079 w 4683574"/>
              <a:gd name="connsiteY28" fmla="*/ 3044774 h 5371999"/>
              <a:gd name="connsiteX29" fmla="*/ 1050739 w 4683574"/>
              <a:gd name="connsiteY29" fmla="*/ 3082874 h 5371999"/>
              <a:gd name="connsiteX30" fmla="*/ 898339 w 4683574"/>
              <a:gd name="connsiteY30" fmla="*/ 3014294 h 5371999"/>
              <a:gd name="connsiteX31" fmla="*/ 806899 w 4683574"/>
              <a:gd name="connsiteY31" fmla="*/ 2976194 h 5371999"/>
              <a:gd name="connsiteX32" fmla="*/ 677359 w 4683574"/>
              <a:gd name="connsiteY32" fmla="*/ 2983814 h 5371999"/>
              <a:gd name="connsiteX33" fmla="*/ 540199 w 4683574"/>
              <a:gd name="connsiteY33" fmla="*/ 3044774 h 5371999"/>
              <a:gd name="connsiteX34" fmla="*/ 433519 w 4683574"/>
              <a:gd name="connsiteY34" fmla="*/ 3082874 h 5371999"/>
              <a:gd name="connsiteX35" fmla="*/ 273499 w 4683574"/>
              <a:gd name="connsiteY35" fmla="*/ 3174314 h 5371999"/>
              <a:gd name="connsiteX36" fmla="*/ 410659 w 4683574"/>
              <a:gd name="connsiteY36" fmla="*/ 3334334 h 5371999"/>
              <a:gd name="connsiteX37" fmla="*/ 639259 w 4683574"/>
              <a:gd name="connsiteY37" fmla="*/ 3395294 h 5371999"/>
              <a:gd name="connsiteX38" fmla="*/ 852619 w 4683574"/>
              <a:gd name="connsiteY38" fmla="*/ 3410534 h 5371999"/>
              <a:gd name="connsiteX39" fmla="*/ 989779 w 4683574"/>
              <a:gd name="connsiteY39" fmla="*/ 3433394 h 5371999"/>
              <a:gd name="connsiteX40" fmla="*/ 1149799 w 4683574"/>
              <a:gd name="connsiteY40" fmla="*/ 3471494 h 5371999"/>
              <a:gd name="connsiteX41" fmla="*/ 1309819 w 4683574"/>
              <a:gd name="connsiteY41" fmla="*/ 3601034 h 5371999"/>
              <a:gd name="connsiteX42" fmla="*/ 1279339 w 4683574"/>
              <a:gd name="connsiteY42" fmla="*/ 3654374 h 5371999"/>
              <a:gd name="connsiteX43" fmla="*/ 1180279 w 4683574"/>
              <a:gd name="connsiteY43" fmla="*/ 3661994 h 5371999"/>
              <a:gd name="connsiteX44" fmla="*/ 951679 w 4683574"/>
              <a:gd name="connsiteY44" fmla="*/ 3684854 h 5371999"/>
              <a:gd name="connsiteX45" fmla="*/ 784039 w 4683574"/>
              <a:gd name="connsiteY45" fmla="*/ 3707714 h 5371999"/>
              <a:gd name="connsiteX46" fmla="*/ 677359 w 4683574"/>
              <a:gd name="connsiteY46" fmla="*/ 3768674 h 5371999"/>
              <a:gd name="connsiteX47" fmla="*/ 563059 w 4683574"/>
              <a:gd name="connsiteY47" fmla="*/ 3806774 h 5371999"/>
              <a:gd name="connsiteX48" fmla="*/ 509719 w 4683574"/>
              <a:gd name="connsiteY48" fmla="*/ 3806774 h 5371999"/>
              <a:gd name="connsiteX49" fmla="*/ 441139 w 4683574"/>
              <a:gd name="connsiteY49" fmla="*/ 3882974 h 5371999"/>
              <a:gd name="connsiteX50" fmla="*/ 448759 w 4683574"/>
              <a:gd name="connsiteY50" fmla="*/ 4096334 h 5371999"/>
              <a:gd name="connsiteX51" fmla="*/ 547819 w 4683574"/>
              <a:gd name="connsiteY51" fmla="*/ 4233494 h 5371999"/>
              <a:gd name="connsiteX52" fmla="*/ 555439 w 4683574"/>
              <a:gd name="connsiteY52" fmla="*/ 4363034 h 5371999"/>
              <a:gd name="connsiteX53" fmla="*/ 448759 w 4683574"/>
              <a:gd name="connsiteY53" fmla="*/ 4515434 h 5371999"/>
              <a:gd name="connsiteX54" fmla="*/ 273499 w 4683574"/>
              <a:gd name="connsiteY54" fmla="*/ 4637354 h 5371999"/>
              <a:gd name="connsiteX55" fmla="*/ 220159 w 4683574"/>
              <a:gd name="connsiteY55" fmla="*/ 4759274 h 5371999"/>
              <a:gd name="connsiteX56" fmla="*/ 273499 w 4683574"/>
              <a:gd name="connsiteY56" fmla="*/ 4835474 h 5371999"/>
              <a:gd name="connsiteX57" fmla="*/ 555439 w 4683574"/>
              <a:gd name="connsiteY57" fmla="*/ 4705934 h 5371999"/>
              <a:gd name="connsiteX58" fmla="*/ 784039 w 4683574"/>
              <a:gd name="connsiteY58" fmla="*/ 4644974 h 5371999"/>
              <a:gd name="connsiteX59" fmla="*/ 944059 w 4683574"/>
              <a:gd name="connsiteY59" fmla="*/ 4637354 h 5371999"/>
              <a:gd name="connsiteX60" fmla="*/ 1172659 w 4683574"/>
              <a:gd name="connsiteY60" fmla="*/ 4667834 h 5371999"/>
              <a:gd name="connsiteX61" fmla="*/ 1279339 w 4683574"/>
              <a:gd name="connsiteY61" fmla="*/ 4667834 h 5371999"/>
              <a:gd name="connsiteX62" fmla="*/ 1378399 w 4683574"/>
              <a:gd name="connsiteY62" fmla="*/ 4568774 h 5371999"/>
              <a:gd name="connsiteX63" fmla="*/ 1500319 w 4683574"/>
              <a:gd name="connsiteY63" fmla="*/ 4561154 h 5371999"/>
              <a:gd name="connsiteX64" fmla="*/ 1652719 w 4683574"/>
              <a:gd name="connsiteY64" fmla="*/ 4446854 h 5371999"/>
              <a:gd name="connsiteX65" fmla="*/ 1774639 w 4683574"/>
              <a:gd name="connsiteY65" fmla="*/ 4340174 h 5371999"/>
              <a:gd name="connsiteX66" fmla="*/ 1911799 w 4683574"/>
              <a:gd name="connsiteY66" fmla="*/ 4210634 h 5371999"/>
              <a:gd name="connsiteX67" fmla="*/ 1995619 w 4683574"/>
              <a:gd name="connsiteY67" fmla="*/ 4081094 h 5371999"/>
              <a:gd name="connsiteX68" fmla="*/ 2087059 w 4683574"/>
              <a:gd name="connsiteY68" fmla="*/ 4012514 h 5371999"/>
              <a:gd name="connsiteX69" fmla="*/ 2170879 w 4683574"/>
              <a:gd name="connsiteY69" fmla="*/ 3997274 h 5371999"/>
              <a:gd name="connsiteX70" fmla="*/ 2247079 w 4683574"/>
              <a:gd name="connsiteY70" fmla="*/ 4065854 h 5371999"/>
              <a:gd name="connsiteX71" fmla="*/ 2269939 w 4683574"/>
              <a:gd name="connsiteY71" fmla="*/ 4218254 h 5371999"/>
              <a:gd name="connsiteX72" fmla="*/ 2247079 w 4683574"/>
              <a:gd name="connsiteY72" fmla="*/ 4385894 h 5371999"/>
              <a:gd name="connsiteX73" fmla="*/ 2178499 w 4683574"/>
              <a:gd name="connsiteY73" fmla="*/ 4538294 h 5371999"/>
              <a:gd name="connsiteX74" fmla="*/ 2155639 w 4683574"/>
              <a:gd name="connsiteY74" fmla="*/ 4599254 h 5371999"/>
              <a:gd name="connsiteX75" fmla="*/ 2224219 w 4683574"/>
              <a:gd name="connsiteY75" fmla="*/ 4667834 h 5371999"/>
              <a:gd name="connsiteX76" fmla="*/ 2376619 w 4683574"/>
              <a:gd name="connsiteY76" fmla="*/ 4675454 h 5371999"/>
              <a:gd name="connsiteX77" fmla="*/ 2506159 w 4683574"/>
              <a:gd name="connsiteY77" fmla="*/ 4736414 h 5371999"/>
              <a:gd name="connsiteX78" fmla="*/ 2498539 w 4683574"/>
              <a:gd name="connsiteY78" fmla="*/ 4850714 h 5371999"/>
              <a:gd name="connsiteX79" fmla="*/ 2498539 w 4683574"/>
              <a:gd name="connsiteY79" fmla="*/ 4949774 h 5371999"/>
              <a:gd name="connsiteX80" fmla="*/ 2658559 w 4683574"/>
              <a:gd name="connsiteY80" fmla="*/ 5094554 h 5371999"/>
              <a:gd name="connsiteX81" fmla="*/ 2902399 w 4683574"/>
              <a:gd name="connsiteY81" fmla="*/ 5262194 h 5371999"/>
              <a:gd name="connsiteX82" fmla="*/ 3161479 w 4683574"/>
              <a:gd name="connsiteY82" fmla="*/ 5338394 h 5371999"/>
              <a:gd name="connsiteX83" fmla="*/ 3291019 w 4683574"/>
              <a:gd name="connsiteY83" fmla="*/ 5346014 h 5371999"/>
              <a:gd name="connsiteX84" fmla="*/ 3397699 w 4683574"/>
              <a:gd name="connsiteY84" fmla="*/ 5003114 h 5371999"/>
              <a:gd name="connsiteX85" fmla="*/ 3390079 w 4683574"/>
              <a:gd name="connsiteY85" fmla="*/ 4812614 h 5371999"/>
              <a:gd name="connsiteX86" fmla="*/ 3443419 w 4683574"/>
              <a:gd name="connsiteY86" fmla="*/ 4705934 h 5371999"/>
              <a:gd name="connsiteX87" fmla="*/ 3603439 w 4683574"/>
              <a:gd name="connsiteY87" fmla="*/ 4652594 h 5371999"/>
              <a:gd name="connsiteX88" fmla="*/ 3687259 w 4683574"/>
              <a:gd name="connsiteY88" fmla="*/ 4591634 h 5371999"/>
              <a:gd name="connsiteX89" fmla="*/ 3687259 w 4683574"/>
              <a:gd name="connsiteY89" fmla="*/ 4469714 h 5371999"/>
              <a:gd name="connsiteX90" fmla="*/ 3832039 w 4683574"/>
              <a:gd name="connsiteY90" fmla="*/ 4500194 h 5371999"/>
              <a:gd name="connsiteX91" fmla="*/ 3824419 w 4683574"/>
              <a:gd name="connsiteY91" fmla="*/ 4667834 h 5371999"/>
              <a:gd name="connsiteX92" fmla="*/ 3771079 w 4683574"/>
              <a:gd name="connsiteY92" fmla="*/ 4804994 h 5371999"/>
              <a:gd name="connsiteX93" fmla="*/ 3717739 w 4683574"/>
              <a:gd name="connsiteY93" fmla="*/ 4881194 h 5371999"/>
              <a:gd name="connsiteX94" fmla="*/ 3580579 w 4683574"/>
              <a:gd name="connsiteY94" fmla="*/ 4881194 h 5371999"/>
              <a:gd name="connsiteX95" fmla="*/ 3542479 w 4683574"/>
              <a:gd name="connsiteY95" fmla="*/ 4934534 h 5371999"/>
              <a:gd name="connsiteX96" fmla="*/ 3633919 w 4683574"/>
              <a:gd name="connsiteY96" fmla="*/ 4957394 h 5371999"/>
              <a:gd name="connsiteX97" fmla="*/ 3763459 w 4683574"/>
              <a:gd name="connsiteY97" fmla="*/ 4957394 h 5371999"/>
              <a:gd name="connsiteX98" fmla="*/ 3900619 w 4683574"/>
              <a:gd name="connsiteY98" fmla="*/ 4980254 h 5371999"/>
              <a:gd name="connsiteX99" fmla="*/ 3992059 w 4683574"/>
              <a:gd name="connsiteY99" fmla="*/ 4873574 h 5371999"/>
              <a:gd name="connsiteX100" fmla="*/ 3999679 w 4683574"/>
              <a:gd name="connsiteY100" fmla="*/ 4675454 h 5371999"/>
              <a:gd name="connsiteX101" fmla="*/ 4113979 w 4683574"/>
              <a:gd name="connsiteY101" fmla="*/ 4515434 h 5371999"/>
              <a:gd name="connsiteX102" fmla="*/ 4251139 w 4683574"/>
              <a:gd name="connsiteY102" fmla="*/ 4446854 h 5371999"/>
              <a:gd name="connsiteX103" fmla="*/ 4373059 w 4683574"/>
              <a:gd name="connsiteY103" fmla="*/ 4363034 h 5371999"/>
              <a:gd name="connsiteX104" fmla="*/ 4563559 w 4683574"/>
              <a:gd name="connsiteY104" fmla="*/ 4241114 h 5371999"/>
              <a:gd name="connsiteX105" fmla="*/ 4670239 w 4683574"/>
              <a:gd name="connsiteY105" fmla="*/ 4241114 h 5371999"/>
              <a:gd name="connsiteX106" fmla="*/ 4670239 w 4683574"/>
              <a:gd name="connsiteY106" fmla="*/ 2717114 h 5371999"/>
              <a:gd name="connsiteX107" fmla="*/ 4563559 w 4683574"/>
              <a:gd name="connsiteY107" fmla="*/ 2648534 h 5371999"/>
              <a:gd name="connsiteX108" fmla="*/ 4418779 w 4683574"/>
              <a:gd name="connsiteY108" fmla="*/ 2557094 h 5371999"/>
              <a:gd name="connsiteX109" fmla="*/ 4327339 w 4683574"/>
              <a:gd name="connsiteY109" fmla="*/ 2450414 h 5371999"/>
              <a:gd name="connsiteX110" fmla="*/ 4281619 w 4683574"/>
              <a:gd name="connsiteY110" fmla="*/ 2511374 h 5371999"/>
              <a:gd name="connsiteX111" fmla="*/ 4251139 w 4683574"/>
              <a:gd name="connsiteY111" fmla="*/ 2587574 h 5371999"/>
              <a:gd name="connsiteX112" fmla="*/ 4190179 w 4683574"/>
              <a:gd name="connsiteY112" fmla="*/ 2671394 h 5371999"/>
              <a:gd name="connsiteX113" fmla="*/ 4060639 w 4683574"/>
              <a:gd name="connsiteY113" fmla="*/ 2709494 h 5371999"/>
              <a:gd name="connsiteX114" fmla="*/ 4014919 w 4683574"/>
              <a:gd name="connsiteY114" fmla="*/ 2633294 h 5371999"/>
              <a:gd name="connsiteX115" fmla="*/ 3816799 w 4683574"/>
              <a:gd name="connsiteY115" fmla="*/ 2564714 h 5371999"/>
              <a:gd name="connsiteX116" fmla="*/ 3732979 w 4683574"/>
              <a:gd name="connsiteY116" fmla="*/ 2518994 h 5371999"/>
              <a:gd name="connsiteX117" fmla="*/ 3999679 w 4683574"/>
              <a:gd name="connsiteY117" fmla="*/ 2336114 h 5371999"/>
              <a:gd name="connsiteX118" fmla="*/ 4014919 w 4683574"/>
              <a:gd name="connsiteY118" fmla="*/ 2252294 h 5371999"/>
              <a:gd name="connsiteX119" fmla="*/ 3839659 w 4683574"/>
              <a:gd name="connsiteY119" fmla="*/ 2153234 h 5371999"/>
              <a:gd name="connsiteX120" fmla="*/ 3961579 w 4683574"/>
              <a:gd name="connsiteY120" fmla="*/ 2038934 h 5371999"/>
              <a:gd name="connsiteX121" fmla="*/ 3938719 w 4683574"/>
              <a:gd name="connsiteY121" fmla="*/ 1871294 h 5371999"/>
              <a:gd name="connsiteX122" fmla="*/ 3892999 w 4683574"/>
              <a:gd name="connsiteY122" fmla="*/ 1749374 h 5371999"/>
              <a:gd name="connsiteX123" fmla="*/ 3664399 w 4683574"/>
              <a:gd name="connsiteY123" fmla="*/ 1795094 h 5371999"/>
              <a:gd name="connsiteX124" fmla="*/ 3572959 w 4683574"/>
              <a:gd name="connsiteY124" fmla="*/ 1680794 h 5371999"/>
              <a:gd name="connsiteX125" fmla="*/ 3618679 w 4683574"/>
              <a:gd name="connsiteY125" fmla="*/ 1520774 h 5371999"/>
              <a:gd name="connsiteX126" fmla="*/ 3580579 w 4683574"/>
              <a:gd name="connsiteY126" fmla="*/ 1444574 h 5371999"/>
              <a:gd name="connsiteX127" fmla="*/ 3473899 w 4683574"/>
              <a:gd name="connsiteY127" fmla="*/ 1475054 h 5371999"/>
              <a:gd name="connsiteX128" fmla="*/ 3329119 w 4683574"/>
              <a:gd name="connsiteY128" fmla="*/ 1490294 h 5371999"/>
              <a:gd name="connsiteX129" fmla="*/ 3222439 w 4683574"/>
              <a:gd name="connsiteY129" fmla="*/ 1383614 h 5371999"/>
              <a:gd name="connsiteX130" fmla="*/ 3130999 w 4683574"/>
              <a:gd name="connsiteY130" fmla="*/ 1330274 h 5371999"/>
              <a:gd name="connsiteX131" fmla="*/ 3031939 w 4683574"/>
              <a:gd name="connsiteY131" fmla="*/ 1459814 h 5371999"/>
              <a:gd name="connsiteX132" fmla="*/ 2993839 w 4683574"/>
              <a:gd name="connsiteY132" fmla="*/ 1490294 h 5371999"/>
              <a:gd name="connsiteX133" fmla="*/ 2849059 w 4683574"/>
              <a:gd name="connsiteY133" fmla="*/ 1406474 h 5371999"/>
              <a:gd name="connsiteX134" fmla="*/ 2765239 w 4683574"/>
              <a:gd name="connsiteY134" fmla="*/ 1398854 h 5371999"/>
              <a:gd name="connsiteX135" fmla="*/ 2620459 w 4683574"/>
              <a:gd name="connsiteY135" fmla="*/ 1436954 h 5371999"/>
              <a:gd name="connsiteX136" fmla="*/ 2612839 w 4683574"/>
              <a:gd name="connsiteY136" fmla="*/ 1566494 h 5371999"/>
              <a:gd name="connsiteX137" fmla="*/ 2582359 w 4683574"/>
              <a:gd name="connsiteY137" fmla="*/ 1650314 h 5371999"/>
              <a:gd name="connsiteX138" fmla="*/ 2437579 w 4683574"/>
              <a:gd name="connsiteY138" fmla="*/ 1566494 h 5371999"/>
              <a:gd name="connsiteX139" fmla="*/ 2429959 w 4683574"/>
              <a:gd name="connsiteY139" fmla="*/ 1421714 h 5371999"/>
              <a:gd name="connsiteX140" fmla="*/ 2452819 w 4683574"/>
              <a:gd name="connsiteY140" fmla="*/ 1223594 h 5371999"/>
              <a:gd name="connsiteX141" fmla="*/ 2361379 w 4683574"/>
              <a:gd name="connsiteY141" fmla="*/ 111074 h 5371999"/>
              <a:gd name="connsiteX142" fmla="*/ 1881320 w 4683574"/>
              <a:gd name="connsiteY142" fmla="*/ 141554 h 5371999"/>
              <a:gd name="connsiteX143" fmla="*/ 1424119 w 4683574"/>
              <a:gd name="connsiteY143" fmla="*/ 613994 h 5371999"/>
              <a:gd name="connsiteX144" fmla="*/ 1515559 w 4683574"/>
              <a:gd name="connsiteY144" fmla="*/ 987374 h 5371999"/>
              <a:gd name="connsiteX145" fmla="*/ 1043119 w 4683574"/>
              <a:gd name="connsiteY145" fmla="*/ 895934 h 5371999"/>
              <a:gd name="connsiteX146" fmla="*/ 654499 w 4683574"/>
              <a:gd name="connsiteY146" fmla="*/ 553034 h 5371999"/>
              <a:gd name="connsiteX147" fmla="*/ 227779 w 4683574"/>
              <a:gd name="connsiteY147" fmla="*/ 332054 h 5371999"/>
              <a:gd name="connsiteX148" fmla="*/ 83000 w 4683574"/>
              <a:gd name="connsiteY148" fmla="*/ 446354 h 5371999"/>
              <a:gd name="connsiteX149" fmla="*/ 6799 w 4683574"/>
              <a:gd name="connsiteY149" fmla="*/ 659714 h 5371999"/>
              <a:gd name="connsiteX150" fmla="*/ 67759 w 4683574"/>
              <a:gd name="connsiteY150" fmla="*/ 735913 h 5371999"/>
              <a:gd name="connsiteX151" fmla="*/ 235400 w 4683574"/>
              <a:gd name="connsiteY151" fmla="*/ 827354 h 5371999"/>
              <a:gd name="connsiteX152" fmla="*/ 319219 w 4683574"/>
              <a:gd name="connsiteY152" fmla="*/ 903554 h 5371999"/>
              <a:gd name="connsiteX0" fmla="*/ 342079 w 4683574"/>
              <a:gd name="connsiteY0" fmla="*/ 878892 h 5354957"/>
              <a:gd name="connsiteX1" fmla="*/ 463999 w 4683574"/>
              <a:gd name="connsiteY1" fmla="*/ 1046532 h 5354957"/>
              <a:gd name="connsiteX2" fmla="*/ 684979 w 4683574"/>
              <a:gd name="connsiteY2" fmla="*/ 1077012 h 5354957"/>
              <a:gd name="connsiteX3" fmla="*/ 936439 w 4683574"/>
              <a:gd name="connsiteY3" fmla="*/ 1198932 h 5354957"/>
              <a:gd name="connsiteX4" fmla="*/ 913579 w 4683574"/>
              <a:gd name="connsiteY4" fmla="*/ 1313232 h 5354957"/>
              <a:gd name="connsiteX5" fmla="*/ 1081219 w 4683574"/>
              <a:gd name="connsiteY5" fmla="*/ 1435152 h 5354957"/>
              <a:gd name="connsiteX6" fmla="*/ 1119319 w 4683574"/>
              <a:gd name="connsiteY6" fmla="*/ 1534212 h 5354957"/>
              <a:gd name="connsiteX7" fmla="*/ 959299 w 4683574"/>
              <a:gd name="connsiteY7" fmla="*/ 1640892 h 5354957"/>
              <a:gd name="connsiteX8" fmla="*/ 905959 w 4683574"/>
              <a:gd name="connsiteY8" fmla="*/ 1724712 h 5354957"/>
              <a:gd name="connsiteX9" fmla="*/ 989779 w 4683574"/>
              <a:gd name="connsiteY9" fmla="*/ 1907592 h 5354957"/>
              <a:gd name="connsiteX10" fmla="*/ 1073599 w 4683574"/>
              <a:gd name="connsiteY10" fmla="*/ 2029512 h 5354957"/>
              <a:gd name="connsiteX11" fmla="*/ 1225999 w 4683574"/>
              <a:gd name="connsiteY11" fmla="*/ 2120952 h 5354957"/>
              <a:gd name="connsiteX12" fmla="*/ 1340299 w 4683574"/>
              <a:gd name="connsiteY12" fmla="*/ 2044752 h 5354957"/>
              <a:gd name="connsiteX13" fmla="*/ 1408879 w 4683574"/>
              <a:gd name="connsiteY13" fmla="*/ 2044752 h 5354957"/>
              <a:gd name="connsiteX14" fmla="*/ 1446979 w 4683574"/>
              <a:gd name="connsiteY14" fmla="*/ 2159052 h 5354957"/>
              <a:gd name="connsiteX15" fmla="*/ 1500319 w 4683574"/>
              <a:gd name="connsiteY15" fmla="*/ 2250492 h 5354957"/>
              <a:gd name="connsiteX16" fmla="*/ 1515559 w 4683574"/>
              <a:gd name="connsiteY16" fmla="*/ 2334312 h 5354957"/>
              <a:gd name="connsiteX17" fmla="*/ 1386019 w 4683574"/>
              <a:gd name="connsiteY17" fmla="*/ 2410512 h 5354957"/>
              <a:gd name="connsiteX18" fmla="*/ 1401259 w 4683574"/>
              <a:gd name="connsiteY18" fmla="*/ 2501952 h 5354957"/>
              <a:gd name="connsiteX19" fmla="*/ 1294579 w 4683574"/>
              <a:gd name="connsiteY19" fmla="*/ 2524812 h 5354957"/>
              <a:gd name="connsiteX20" fmla="*/ 1172659 w 4683574"/>
              <a:gd name="connsiteY20" fmla="*/ 2471472 h 5354957"/>
              <a:gd name="connsiteX21" fmla="*/ 1035499 w 4683574"/>
              <a:gd name="connsiteY21" fmla="*/ 2562912 h 5354957"/>
              <a:gd name="connsiteX22" fmla="*/ 1088839 w 4683574"/>
              <a:gd name="connsiteY22" fmla="*/ 2677212 h 5354957"/>
              <a:gd name="connsiteX23" fmla="*/ 1286959 w 4683574"/>
              <a:gd name="connsiteY23" fmla="*/ 2738172 h 5354957"/>
              <a:gd name="connsiteX24" fmla="*/ 1370779 w 4683574"/>
              <a:gd name="connsiteY24" fmla="*/ 2753412 h 5354957"/>
              <a:gd name="connsiteX25" fmla="*/ 1218379 w 4683574"/>
              <a:gd name="connsiteY25" fmla="*/ 2814372 h 5354957"/>
              <a:gd name="connsiteX26" fmla="*/ 1104079 w 4683574"/>
              <a:gd name="connsiteY26" fmla="*/ 2875332 h 5354957"/>
              <a:gd name="connsiteX27" fmla="*/ 1073599 w 4683574"/>
              <a:gd name="connsiteY27" fmla="*/ 2928672 h 5354957"/>
              <a:gd name="connsiteX28" fmla="*/ 1104079 w 4683574"/>
              <a:gd name="connsiteY28" fmla="*/ 3027732 h 5354957"/>
              <a:gd name="connsiteX29" fmla="*/ 1050739 w 4683574"/>
              <a:gd name="connsiteY29" fmla="*/ 3065832 h 5354957"/>
              <a:gd name="connsiteX30" fmla="*/ 898339 w 4683574"/>
              <a:gd name="connsiteY30" fmla="*/ 2997252 h 5354957"/>
              <a:gd name="connsiteX31" fmla="*/ 806899 w 4683574"/>
              <a:gd name="connsiteY31" fmla="*/ 2959152 h 5354957"/>
              <a:gd name="connsiteX32" fmla="*/ 677359 w 4683574"/>
              <a:gd name="connsiteY32" fmla="*/ 2966772 h 5354957"/>
              <a:gd name="connsiteX33" fmla="*/ 540199 w 4683574"/>
              <a:gd name="connsiteY33" fmla="*/ 3027732 h 5354957"/>
              <a:gd name="connsiteX34" fmla="*/ 433519 w 4683574"/>
              <a:gd name="connsiteY34" fmla="*/ 3065832 h 5354957"/>
              <a:gd name="connsiteX35" fmla="*/ 273499 w 4683574"/>
              <a:gd name="connsiteY35" fmla="*/ 3157272 h 5354957"/>
              <a:gd name="connsiteX36" fmla="*/ 410659 w 4683574"/>
              <a:gd name="connsiteY36" fmla="*/ 3317292 h 5354957"/>
              <a:gd name="connsiteX37" fmla="*/ 639259 w 4683574"/>
              <a:gd name="connsiteY37" fmla="*/ 3378252 h 5354957"/>
              <a:gd name="connsiteX38" fmla="*/ 852619 w 4683574"/>
              <a:gd name="connsiteY38" fmla="*/ 3393492 h 5354957"/>
              <a:gd name="connsiteX39" fmla="*/ 989779 w 4683574"/>
              <a:gd name="connsiteY39" fmla="*/ 3416352 h 5354957"/>
              <a:gd name="connsiteX40" fmla="*/ 1149799 w 4683574"/>
              <a:gd name="connsiteY40" fmla="*/ 3454452 h 5354957"/>
              <a:gd name="connsiteX41" fmla="*/ 1309819 w 4683574"/>
              <a:gd name="connsiteY41" fmla="*/ 3583992 h 5354957"/>
              <a:gd name="connsiteX42" fmla="*/ 1279339 w 4683574"/>
              <a:gd name="connsiteY42" fmla="*/ 3637332 h 5354957"/>
              <a:gd name="connsiteX43" fmla="*/ 1180279 w 4683574"/>
              <a:gd name="connsiteY43" fmla="*/ 3644952 h 5354957"/>
              <a:gd name="connsiteX44" fmla="*/ 951679 w 4683574"/>
              <a:gd name="connsiteY44" fmla="*/ 3667812 h 5354957"/>
              <a:gd name="connsiteX45" fmla="*/ 784039 w 4683574"/>
              <a:gd name="connsiteY45" fmla="*/ 3690672 h 5354957"/>
              <a:gd name="connsiteX46" fmla="*/ 677359 w 4683574"/>
              <a:gd name="connsiteY46" fmla="*/ 3751632 h 5354957"/>
              <a:gd name="connsiteX47" fmla="*/ 563059 w 4683574"/>
              <a:gd name="connsiteY47" fmla="*/ 3789732 h 5354957"/>
              <a:gd name="connsiteX48" fmla="*/ 509719 w 4683574"/>
              <a:gd name="connsiteY48" fmla="*/ 3789732 h 5354957"/>
              <a:gd name="connsiteX49" fmla="*/ 441139 w 4683574"/>
              <a:gd name="connsiteY49" fmla="*/ 3865932 h 5354957"/>
              <a:gd name="connsiteX50" fmla="*/ 448759 w 4683574"/>
              <a:gd name="connsiteY50" fmla="*/ 4079292 h 5354957"/>
              <a:gd name="connsiteX51" fmla="*/ 547819 w 4683574"/>
              <a:gd name="connsiteY51" fmla="*/ 4216452 h 5354957"/>
              <a:gd name="connsiteX52" fmla="*/ 555439 w 4683574"/>
              <a:gd name="connsiteY52" fmla="*/ 4345992 h 5354957"/>
              <a:gd name="connsiteX53" fmla="*/ 448759 w 4683574"/>
              <a:gd name="connsiteY53" fmla="*/ 4498392 h 5354957"/>
              <a:gd name="connsiteX54" fmla="*/ 273499 w 4683574"/>
              <a:gd name="connsiteY54" fmla="*/ 4620312 h 5354957"/>
              <a:gd name="connsiteX55" fmla="*/ 220159 w 4683574"/>
              <a:gd name="connsiteY55" fmla="*/ 4742232 h 5354957"/>
              <a:gd name="connsiteX56" fmla="*/ 273499 w 4683574"/>
              <a:gd name="connsiteY56" fmla="*/ 4818432 h 5354957"/>
              <a:gd name="connsiteX57" fmla="*/ 555439 w 4683574"/>
              <a:gd name="connsiteY57" fmla="*/ 4688892 h 5354957"/>
              <a:gd name="connsiteX58" fmla="*/ 784039 w 4683574"/>
              <a:gd name="connsiteY58" fmla="*/ 4627932 h 5354957"/>
              <a:gd name="connsiteX59" fmla="*/ 944059 w 4683574"/>
              <a:gd name="connsiteY59" fmla="*/ 4620312 h 5354957"/>
              <a:gd name="connsiteX60" fmla="*/ 1172659 w 4683574"/>
              <a:gd name="connsiteY60" fmla="*/ 4650792 h 5354957"/>
              <a:gd name="connsiteX61" fmla="*/ 1279339 w 4683574"/>
              <a:gd name="connsiteY61" fmla="*/ 4650792 h 5354957"/>
              <a:gd name="connsiteX62" fmla="*/ 1378399 w 4683574"/>
              <a:gd name="connsiteY62" fmla="*/ 4551732 h 5354957"/>
              <a:gd name="connsiteX63" fmla="*/ 1500319 w 4683574"/>
              <a:gd name="connsiteY63" fmla="*/ 4544112 h 5354957"/>
              <a:gd name="connsiteX64" fmla="*/ 1652719 w 4683574"/>
              <a:gd name="connsiteY64" fmla="*/ 4429812 h 5354957"/>
              <a:gd name="connsiteX65" fmla="*/ 1774639 w 4683574"/>
              <a:gd name="connsiteY65" fmla="*/ 4323132 h 5354957"/>
              <a:gd name="connsiteX66" fmla="*/ 1911799 w 4683574"/>
              <a:gd name="connsiteY66" fmla="*/ 4193592 h 5354957"/>
              <a:gd name="connsiteX67" fmla="*/ 1995619 w 4683574"/>
              <a:gd name="connsiteY67" fmla="*/ 4064052 h 5354957"/>
              <a:gd name="connsiteX68" fmla="*/ 2087059 w 4683574"/>
              <a:gd name="connsiteY68" fmla="*/ 3995472 h 5354957"/>
              <a:gd name="connsiteX69" fmla="*/ 2170879 w 4683574"/>
              <a:gd name="connsiteY69" fmla="*/ 3980232 h 5354957"/>
              <a:gd name="connsiteX70" fmla="*/ 2247079 w 4683574"/>
              <a:gd name="connsiteY70" fmla="*/ 4048812 h 5354957"/>
              <a:gd name="connsiteX71" fmla="*/ 2269939 w 4683574"/>
              <a:gd name="connsiteY71" fmla="*/ 4201212 h 5354957"/>
              <a:gd name="connsiteX72" fmla="*/ 2247079 w 4683574"/>
              <a:gd name="connsiteY72" fmla="*/ 4368852 h 5354957"/>
              <a:gd name="connsiteX73" fmla="*/ 2178499 w 4683574"/>
              <a:gd name="connsiteY73" fmla="*/ 4521252 h 5354957"/>
              <a:gd name="connsiteX74" fmla="*/ 2155639 w 4683574"/>
              <a:gd name="connsiteY74" fmla="*/ 4582212 h 5354957"/>
              <a:gd name="connsiteX75" fmla="*/ 2224219 w 4683574"/>
              <a:gd name="connsiteY75" fmla="*/ 4650792 h 5354957"/>
              <a:gd name="connsiteX76" fmla="*/ 2376619 w 4683574"/>
              <a:gd name="connsiteY76" fmla="*/ 4658412 h 5354957"/>
              <a:gd name="connsiteX77" fmla="*/ 2506159 w 4683574"/>
              <a:gd name="connsiteY77" fmla="*/ 4719372 h 5354957"/>
              <a:gd name="connsiteX78" fmla="*/ 2498539 w 4683574"/>
              <a:gd name="connsiteY78" fmla="*/ 4833672 h 5354957"/>
              <a:gd name="connsiteX79" fmla="*/ 2498539 w 4683574"/>
              <a:gd name="connsiteY79" fmla="*/ 4932732 h 5354957"/>
              <a:gd name="connsiteX80" fmla="*/ 2658559 w 4683574"/>
              <a:gd name="connsiteY80" fmla="*/ 5077512 h 5354957"/>
              <a:gd name="connsiteX81" fmla="*/ 2902399 w 4683574"/>
              <a:gd name="connsiteY81" fmla="*/ 5245152 h 5354957"/>
              <a:gd name="connsiteX82" fmla="*/ 3161479 w 4683574"/>
              <a:gd name="connsiteY82" fmla="*/ 5321352 h 5354957"/>
              <a:gd name="connsiteX83" fmla="*/ 3291019 w 4683574"/>
              <a:gd name="connsiteY83" fmla="*/ 5328972 h 5354957"/>
              <a:gd name="connsiteX84" fmla="*/ 3397699 w 4683574"/>
              <a:gd name="connsiteY84" fmla="*/ 4986072 h 5354957"/>
              <a:gd name="connsiteX85" fmla="*/ 3390079 w 4683574"/>
              <a:gd name="connsiteY85" fmla="*/ 4795572 h 5354957"/>
              <a:gd name="connsiteX86" fmla="*/ 3443419 w 4683574"/>
              <a:gd name="connsiteY86" fmla="*/ 4688892 h 5354957"/>
              <a:gd name="connsiteX87" fmla="*/ 3603439 w 4683574"/>
              <a:gd name="connsiteY87" fmla="*/ 4635552 h 5354957"/>
              <a:gd name="connsiteX88" fmla="*/ 3687259 w 4683574"/>
              <a:gd name="connsiteY88" fmla="*/ 4574592 h 5354957"/>
              <a:gd name="connsiteX89" fmla="*/ 3687259 w 4683574"/>
              <a:gd name="connsiteY89" fmla="*/ 4452672 h 5354957"/>
              <a:gd name="connsiteX90" fmla="*/ 3832039 w 4683574"/>
              <a:gd name="connsiteY90" fmla="*/ 4483152 h 5354957"/>
              <a:gd name="connsiteX91" fmla="*/ 3824419 w 4683574"/>
              <a:gd name="connsiteY91" fmla="*/ 4650792 h 5354957"/>
              <a:gd name="connsiteX92" fmla="*/ 3771079 w 4683574"/>
              <a:gd name="connsiteY92" fmla="*/ 4787952 h 5354957"/>
              <a:gd name="connsiteX93" fmla="*/ 3717739 w 4683574"/>
              <a:gd name="connsiteY93" fmla="*/ 4864152 h 5354957"/>
              <a:gd name="connsiteX94" fmla="*/ 3580579 w 4683574"/>
              <a:gd name="connsiteY94" fmla="*/ 4864152 h 5354957"/>
              <a:gd name="connsiteX95" fmla="*/ 3542479 w 4683574"/>
              <a:gd name="connsiteY95" fmla="*/ 4917492 h 5354957"/>
              <a:gd name="connsiteX96" fmla="*/ 3633919 w 4683574"/>
              <a:gd name="connsiteY96" fmla="*/ 4940352 h 5354957"/>
              <a:gd name="connsiteX97" fmla="*/ 3763459 w 4683574"/>
              <a:gd name="connsiteY97" fmla="*/ 4940352 h 5354957"/>
              <a:gd name="connsiteX98" fmla="*/ 3900619 w 4683574"/>
              <a:gd name="connsiteY98" fmla="*/ 4963212 h 5354957"/>
              <a:gd name="connsiteX99" fmla="*/ 3992059 w 4683574"/>
              <a:gd name="connsiteY99" fmla="*/ 4856532 h 5354957"/>
              <a:gd name="connsiteX100" fmla="*/ 3999679 w 4683574"/>
              <a:gd name="connsiteY100" fmla="*/ 4658412 h 5354957"/>
              <a:gd name="connsiteX101" fmla="*/ 4113979 w 4683574"/>
              <a:gd name="connsiteY101" fmla="*/ 4498392 h 5354957"/>
              <a:gd name="connsiteX102" fmla="*/ 4251139 w 4683574"/>
              <a:gd name="connsiteY102" fmla="*/ 4429812 h 5354957"/>
              <a:gd name="connsiteX103" fmla="*/ 4373059 w 4683574"/>
              <a:gd name="connsiteY103" fmla="*/ 4345992 h 5354957"/>
              <a:gd name="connsiteX104" fmla="*/ 4563559 w 4683574"/>
              <a:gd name="connsiteY104" fmla="*/ 4224072 h 5354957"/>
              <a:gd name="connsiteX105" fmla="*/ 4670239 w 4683574"/>
              <a:gd name="connsiteY105" fmla="*/ 4224072 h 5354957"/>
              <a:gd name="connsiteX106" fmla="*/ 4670239 w 4683574"/>
              <a:gd name="connsiteY106" fmla="*/ 2700072 h 5354957"/>
              <a:gd name="connsiteX107" fmla="*/ 4563559 w 4683574"/>
              <a:gd name="connsiteY107" fmla="*/ 2631492 h 5354957"/>
              <a:gd name="connsiteX108" fmla="*/ 4418779 w 4683574"/>
              <a:gd name="connsiteY108" fmla="*/ 2540052 h 5354957"/>
              <a:gd name="connsiteX109" fmla="*/ 4327339 w 4683574"/>
              <a:gd name="connsiteY109" fmla="*/ 2433372 h 5354957"/>
              <a:gd name="connsiteX110" fmla="*/ 4281619 w 4683574"/>
              <a:gd name="connsiteY110" fmla="*/ 2494332 h 5354957"/>
              <a:gd name="connsiteX111" fmla="*/ 4251139 w 4683574"/>
              <a:gd name="connsiteY111" fmla="*/ 2570532 h 5354957"/>
              <a:gd name="connsiteX112" fmla="*/ 4190179 w 4683574"/>
              <a:gd name="connsiteY112" fmla="*/ 2654352 h 5354957"/>
              <a:gd name="connsiteX113" fmla="*/ 4060639 w 4683574"/>
              <a:gd name="connsiteY113" fmla="*/ 2692452 h 5354957"/>
              <a:gd name="connsiteX114" fmla="*/ 4014919 w 4683574"/>
              <a:gd name="connsiteY114" fmla="*/ 2616252 h 5354957"/>
              <a:gd name="connsiteX115" fmla="*/ 3816799 w 4683574"/>
              <a:gd name="connsiteY115" fmla="*/ 2547672 h 5354957"/>
              <a:gd name="connsiteX116" fmla="*/ 3732979 w 4683574"/>
              <a:gd name="connsiteY116" fmla="*/ 2501952 h 5354957"/>
              <a:gd name="connsiteX117" fmla="*/ 3999679 w 4683574"/>
              <a:gd name="connsiteY117" fmla="*/ 2319072 h 5354957"/>
              <a:gd name="connsiteX118" fmla="*/ 4014919 w 4683574"/>
              <a:gd name="connsiteY118" fmla="*/ 2235252 h 5354957"/>
              <a:gd name="connsiteX119" fmla="*/ 3839659 w 4683574"/>
              <a:gd name="connsiteY119" fmla="*/ 2136192 h 5354957"/>
              <a:gd name="connsiteX120" fmla="*/ 3961579 w 4683574"/>
              <a:gd name="connsiteY120" fmla="*/ 2021892 h 5354957"/>
              <a:gd name="connsiteX121" fmla="*/ 3938719 w 4683574"/>
              <a:gd name="connsiteY121" fmla="*/ 1854252 h 5354957"/>
              <a:gd name="connsiteX122" fmla="*/ 3892999 w 4683574"/>
              <a:gd name="connsiteY122" fmla="*/ 1732332 h 5354957"/>
              <a:gd name="connsiteX123" fmla="*/ 3664399 w 4683574"/>
              <a:gd name="connsiteY123" fmla="*/ 1778052 h 5354957"/>
              <a:gd name="connsiteX124" fmla="*/ 3572959 w 4683574"/>
              <a:gd name="connsiteY124" fmla="*/ 1663752 h 5354957"/>
              <a:gd name="connsiteX125" fmla="*/ 3618679 w 4683574"/>
              <a:gd name="connsiteY125" fmla="*/ 1503732 h 5354957"/>
              <a:gd name="connsiteX126" fmla="*/ 3580579 w 4683574"/>
              <a:gd name="connsiteY126" fmla="*/ 1427532 h 5354957"/>
              <a:gd name="connsiteX127" fmla="*/ 3473899 w 4683574"/>
              <a:gd name="connsiteY127" fmla="*/ 1458012 h 5354957"/>
              <a:gd name="connsiteX128" fmla="*/ 3329119 w 4683574"/>
              <a:gd name="connsiteY128" fmla="*/ 1473252 h 5354957"/>
              <a:gd name="connsiteX129" fmla="*/ 3222439 w 4683574"/>
              <a:gd name="connsiteY129" fmla="*/ 1366572 h 5354957"/>
              <a:gd name="connsiteX130" fmla="*/ 3130999 w 4683574"/>
              <a:gd name="connsiteY130" fmla="*/ 1313232 h 5354957"/>
              <a:gd name="connsiteX131" fmla="*/ 3031939 w 4683574"/>
              <a:gd name="connsiteY131" fmla="*/ 1442772 h 5354957"/>
              <a:gd name="connsiteX132" fmla="*/ 2993839 w 4683574"/>
              <a:gd name="connsiteY132" fmla="*/ 1473252 h 5354957"/>
              <a:gd name="connsiteX133" fmla="*/ 2849059 w 4683574"/>
              <a:gd name="connsiteY133" fmla="*/ 1389432 h 5354957"/>
              <a:gd name="connsiteX134" fmla="*/ 2765239 w 4683574"/>
              <a:gd name="connsiteY134" fmla="*/ 1381812 h 5354957"/>
              <a:gd name="connsiteX135" fmla="*/ 2620459 w 4683574"/>
              <a:gd name="connsiteY135" fmla="*/ 1419912 h 5354957"/>
              <a:gd name="connsiteX136" fmla="*/ 2612839 w 4683574"/>
              <a:gd name="connsiteY136" fmla="*/ 1549452 h 5354957"/>
              <a:gd name="connsiteX137" fmla="*/ 2582359 w 4683574"/>
              <a:gd name="connsiteY137" fmla="*/ 1633272 h 5354957"/>
              <a:gd name="connsiteX138" fmla="*/ 2437579 w 4683574"/>
              <a:gd name="connsiteY138" fmla="*/ 1549452 h 5354957"/>
              <a:gd name="connsiteX139" fmla="*/ 2429959 w 4683574"/>
              <a:gd name="connsiteY139" fmla="*/ 1404672 h 5354957"/>
              <a:gd name="connsiteX140" fmla="*/ 2452819 w 4683574"/>
              <a:gd name="connsiteY140" fmla="*/ 1206552 h 5354957"/>
              <a:gd name="connsiteX141" fmla="*/ 2361379 w 4683574"/>
              <a:gd name="connsiteY141" fmla="*/ 94032 h 5354957"/>
              <a:gd name="connsiteX142" fmla="*/ 1881320 w 4683574"/>
              <a:gd name="connsiteY142" fmla="*/ 124512 h 5354957"/>
              <a:gd name="connsiteX143" fmla="*/ 1622239 w 4683574"/>
              <a:gd name="connsiteY143" fmla="*/ 482652 h 5354957"/>
              <a:gd name="connsiteX144" fmla="*/ 1424119 w 4683574"/>
              <a:gd name="connsiteY144" fmla="*/ 596952 h 5354957"/>
              <a:gd name="connsiteX145" fmla="*/ 1515559 w 4683574"/>
              <a:gd name="connsiteY145" fmla="*/ 970332 h 5354957"/>
              <a:gd name="connsiteX146" fmla="*/ 1043119 w 4683574"/>
              <a:gd name="connsiteY146" fmla="*/ 878892 h 5354957"/>
              <a:gd name="connsiteX147" fmla="*/ 654499 w 4683574"/>
              <a:gd name="connsiteY147" fmla="*/ 535992 h 5354957"/>
              <a:gd name="connsiteX148" fmla="*/ 227779 w 4683574"/>
              <a:gd name="connsiteY148" fmla="*/ 315012 h 5354957"/>
              <a:gd name="connsiteX149" fmla="*/ 83000 w 4683574"/>
              <a:gd name="connsiteY149" fmla="*/ 429312 h 5354957"/>
              <a:gd name="connsiteX150" fmla="*/ 6799 w 4683574"/>
              <a:gd name="connsiteY150" fmla="*/ 642672 h 5354957"/>
              <a:gd name="connsiteX151" fmla="*/ 67759 w 4683574"/>
              <a:gd name="connsiteY151" fmla="*/ 718871 h 5354957"/>
              <a:gd name="connsiteX152" fmla="*/ 235400 w 4683574"/>
              <a:gd name="connsiteY152" fmla="*/ 810312 h 5354957"/>
              <a:gd name="connsiteX153" fmla="*/ 319219 w 4683574"/>
              <a:gd name="connsiteY153" fmla="*/ 886512 h 5354957"/>
              <a:gd name="connsiteX0" fmla="*/ 342079 w 4683574"/>
              <a:gd name="connsiteY0" fmla="*/ 873272 h 5349337"/>
              <a:gd name="connsiteX1" fmla="*/ 463999 w 4683574"/>
              <a:gd name="connsiteY1" fmla="*/ 1040912 h 5349337"/>
              <a:gd name="connsiteX2" fmla="*/ 684979 w 4683574"/>
              <a:gd name="connsiteY2" fmla="*/ 1071392 h 5349337"/>
              <a:gd name="connsiteX3" fmla="*/ 936439 w 4683574"/>
              <a:gd name="connsiteY3" fmla="*/ 1193312 h 5349337"/>
              <a:gd name="connsiteX4" fmla="*/ 913579 w 4683574"/>
              <a:gd name="connsiteY4" fmla="*/ 1307612 h 5349337"/>
              <a:gd name="connsiteX5" fmla="*/ 1081219 w 4683574"/>
              <a:gd name="connsiteY5" fmla="*/ 1429532 h 5349337"/>
              <a:gd name="connsiteX6" fmla="*/ 1119319 w 4683574"/>
              <a:gd name="connsiteY6" fmla="*/ 1528592 h 5349337"/>
              <a:gd name="connsiteX7" fmla="*/ 959299 w 4683574"/>
              <a:gd name="connsiteY7" fmla="*/ 1635272 h 5349337"/>
              <a:gd name="connsiteX8" fmla="*/ 905959 w 4683574"/>
              <a:gd name="connsiteY8" fmla="*/ 1719092 h 5349337"/>
              <a:gd name="connsiteX9" fmla="*/ 989779 w 4683574"/>
              <a:gd name="connsiteY9" fmla="*/ 1901972 h 5349337"/>
              <a:gd name="connsiteX10" fmla="*/ 1073599 w 4683574"/>
              <a:gd name="connsiteY10" fmla="*/ 2023892 h 5349337"/>
              <a:gd name="connsiteX11" fmla="*/ 1225999 w 4683574"/>
              <a:gd name="connsiteY11" fmla="*/ 2115332 h 5349337"/>
              <a:gd name="connsiteX12" fmla="*/ 1340299 w 4683574"/>
              <a:gd name="connsiteY12" fmla="*/ 2039132 h 5349337"/>
              <a:gd name="connsiteX13" fmla="*/ 1408879 w 4683574"/>
              <a:gd name="connsiteY13" fmla="*/ 2039132 h 5349337"/>
              <a:gd name="connsiteX14" fmla="*/ 1446979 w 4683574"/>
              <a:gd name="connsiteY14" fmla="*/ 2153432 h 5349337"/>
              <a:gd name="connsiteX15" fmla="*/ 1500319 w 4683574"/>
              <a:gd name="connsiteY15" fmla="*/ 2244872 h 5349337"/>
              <a:gd name="connsiteX16" fmla="*/ 1515559 w 4683574"/>
              <a:gd name="connsiteY16" fmla="*/ 2328692 h 5349337"/>
              <a:gd name="connsiteX17" fmla="*/ 1386019 w 4683574"/>
              <a:gd name="connsiteY17" fmla="*/ 2404892 h 5349337"/>
              <a:gd name="connsiteX18" fmla="*/ 1401259 w 4683574"/>
              <a:gd name="connsiteY18" fmla="*/ 2496332 h 5349337"/>
              <a:gd name="connsiteX19" fmla="*/ 1294579 w 4683574"/>
              <a:gd name="connsiteY19" fmla="*/ 2519192 h 5349337"/>
              <a:gd name="connsiteX20" fmla="*/ 1172659 w 4683574"/>
              <a:gd name="connsiteY20" fmla="*/ 2465852 h 5349337"/>
              <a:gd name="connsiteX21" fmla="*/ 1035499 w 4683574"/>
              <a:gd name="connsiteY21" fmla="*/ 2557292 h 5349337"/>
              <a:gd name="connsiteX22" fmla="*/ 1088839 w 4683574"/>
              <a:gd name="connsiteY22" fmla="*/ 2671592 h 5349337"/>
              <a:gd name="connsiteX23" fmla="*/ 1286959 w 4683574"/>
              <a:gd name="connsiteY23" fmla="*/ 2732552 h 5349337"/>
              <a:gd name="connsiteX24" fmla="*/ 1370779 w 4683574"/>
              <a:gd name="connsiteY24" fmla="*/ 2747792 h 5349337"/>
              <a:gd name="connsiteX25" fmla="*/ 1218379 w 4683574"/>
              <a:gd name="connsiteY25" fmla="*/ 2808752 h 5349337"/>
              <a:gd name="connsiteX26" fmla="*/ 1104079 w 4683574"/>
              <a:gd name="connsiteY26" fmla="*/ 2869712 h 5349337"/>
              <a:gd name="connsiteX27" fmla="*/ 1073599 w 4683574"/>
              <a:gd name="connsiteY27" fmla="*/ 2923052 h 5349337"/>
              <a:gd name="connsiteX28" fmla="*/ 1104079 w 4683574"/>
              <a:gd name="connsiteY28" fmla="*/ 3022112 h 5349337"/>
              <a:gd name="connsiteX29" fmla="*/ 1050739 w 4683574"/>
              <a:gd name="connsiteY29" fmla="*/ 3060212 h 5349337"/>
              <a:gd name="connsiteX30" fmla="*/ 898339 w 4683574"/>
              <a:gd name="connsiteY30" fmla="*/ 2991632 h 5349337"/>
              <a:gd name="connsiteX31" fmla="*/ 806899 w 4683574"/>
              <a:gd name="connsiteY31" fmla="*/ 2953532 h 5349337"/>
              <a:gd name="connsiteX32" fmla="*/ 677359 w 4683574"/>
              <a:gd name="connsiteY32" fmla="*/ 2961152 h 5349337"/>
              <a:gd name="connsiteX33" fmla="*/ 540199 w 4683574"/>
              <a:gd name="connsiteY33" fmla="*/ 3022112 h 5349337"/>
              <a:gd name="connsiteX34" fmla="*/ 433519 w 4683574"/>
              <a:gd name="connsiteY34" fmla="*/ 3060212 h 5349337"/>
              <a:gd name="connsiteX35" fmla="*/ 273499 w 4683574"/>
              <a:gd name="connsiteY35" fmla="*/ 3151652 h 5349337"/>
              <a:gd name="connsiteX36" fmla="*/ 410659 w 4683574"/>
              <a:gd name="connsiteY36" fmla="*/ 3311672 h 5349337"/>
              <a:gd name="connsiteX37" fmla="*/ 639259 w 4683574"/>
              <a:gd name="connsiteY37" fmla="*/ 3372632 h 5349337"/>
              <a:gd name="connsiteX38" fmla="*/ 852619 w 4683574"/>
              <a:gd name="connsiteY38" fmla="*/ 3387872 h 5349337"/>
              <a:gd name="connsiteX39" fmla="*/ 989779 w 4683574"/>
              <a:gd name="connsiteY39" fmla="*/ 3410732 h 5349337"/>
              <a:gd name="connsiteX40" fmla="*/ 1149799 w 4683574"/>
              <a:gd name="connsiteY40" fmla="*/ 3448832 h 5349337"/>
              <a:gd name="connsiteX41" fmla="*/ 1309819 w 4683574"/>
              <a:gd name="connsiteY41" fmla="*/ 3578372 h 5349337"/>
              <a:gd name="connsiteX42" fmla="*/ 1279339 w 4683574"/>
              <a:gd name="connsiteY42" fmla="*/ 3631712 h 5349337"/>
              <a:gd name="connsiteX43" fmla="*/ 1180279 w 4683574"/>
              <a:gd name="connsiteY43" fmla="*/ 3639332 h 5349337"/>
              <a:gd name="connsiteX44" fmla="*/ 951679 w 4683574"/>
              <a:gd name="connsiteY44" fmla="*/ 3662192 h 5349337"/>
              <a:gd name="connsiteX45" fmla="*/ 784039 w 4683574"/>
              <a:gd name="connsiteY45" fmla="*/ 3685052 h 5349337"/>
              <a:gd name="connsiteX46" fmla="*/ 677359 w 4683574"/>
              <a:gd name="connsiteY46" fmla="*/ 3746012 h 5349337"/>
              <a:gd name="connsiteX47" fmla="*/ 563059 w 4683574"/>
              <a:gd name="connsiteY47" fmla="*/ 3784112 h 5349337"/>
              <a:gd name="connsiteX48" fmla="*/ 509719 w 4683574"/>
              <a:gd name="connsiteY48" fmla="*/ 3784112 h 5349337"/>
              <a:gd name="connsiteX49" fmla="*/ 441139 w 4683574"/>
              <a:gd name="connsiteY49" fmla="*/ 3860312 h 5349337"/>
              <a:gd name="connsiteX50" fmla="*/ 448759 w 4683574"/>
              <a:gd name="connsiteY50" fmla="*/ 4073672 h 5349337"/>
              <a:gd name="connsiteX51" fmla="*/ 547819 w 4683574"/>
              <a:gd name="connsiteY51" fmla="*/ 4210832 h 5349337"/>
              <a:gd name="connsiteX52" fmla="*/ 555439 w 4683574"/>
              <a:gd name="connsiteY52" fmla="*/ 4340372 h 5349337"/>
              <a:gd name="connsiteX53" fmla="*/ 448759 w 4683574"/>
              <a:gd name="connsiteY53" fmla="*/ 4492772 h 5349337"/>
              <a:gd name="connsiteX54" fmla="*/ 273499 w 4683574"/>
              <a:gd name="connsiteY54" fmla="*/ 4614692 h 5349337"/>
              <a:gd name="connsiteX55" fmla="*/ 220159 w 4683574"/>
              <a:gd name="connsiteY55" fmla="*/ 4736612 h 5349337"/>
              <a:gd name="connsiteX56" fmla="*/ 273499 w 4683574"/>
              <a:gd name="connsiteY56" fmla="*/ 4812812 h 5349337"/>
              <a:gd name="connsiteX57" fmla="*/ 555439 w 4683574"/>
              <a:gd name="connsiteY57" fmla="*/ 4683272 h 5349337"/>
              <a:gd name="connsiteX58" fmla="*/ 784039 w 4683574"/>
              <a:gd name="connsiteY58" fmla="*/ 4622312 h 5349337"/>
              <a:gd name="connsiteX59" fmla="*/ 944059 w 4683574"/>
              <a:gd name="connsiteY59" fmla="*/ 4614692 h 5349337"/>
              <a:gd name="connsiteX60" fmla="*/ 1172659 w 4683574"/>
              <a:gd name="connsiteY60" fmla="*/ 4645172 h 5349337"/>
              <a:gd name="connsiteX61" fmla="*/ 1279339 w 4683574"/>
              <a:gd name="connsiteY61" fmla="*/ 4645172 h 5349337"/>
              <a:gd name="connsiteX62" fmla="*/ 1378399 w 4683574"/>
              <a:gd name="connsiteY62" fmla="*/ 4546112 h 5349337"/>
              <a:gd name="connsiteX63" fmla="*/ 1500319 w 4683574"/>
              <a:gd name="connsiteY63" fmla="*/ 4538492 h 5349337"/>
              <a:gd name="connsiteX64" fmla="*/ 1652719 w 4683574"/>
              <a:gd name="connsiteY64" fmla="*/ 4424192 h 5349337"/>
              <a:gd name="connsiteX65" fmla="*/ 1774639 w 4683574"/>
              <a:gd name="connsiteY65" fmla="*/ 4317512 h 5349337"/>
              <a:gd name="connsiteX66" fmla="*/ 1911799 w 4683574"/>
              <a:gd name="connsiteY66" fmla="*/ 4187972 h 5349337"/>
              <a:gd name="connsiteX67" fmla="*/ 1995619 w 4683574"/>
              <a:gd name="connsiteY67" fmla="*/ 4058432 h 5349337"/>
              <a:gd name="connsiteX68" fmla="*/ 2087059 w 4683574"/>
              <a:gd name="connsiteY68" fmla="*/ 3989852 h 5349337"/>
              <a:gd name="connsiteX69" fmla="*/ 2170879 w 4683574"/>
              <a:gd name="connsiteY69" fmla="*/ 3974612 h 5349337"/>
              <a:gd name="connsiteX70" fmla="*/ 2247079 w 4683574"/>
              <a:gd name="connsiteY70" fmla="*/ 4043192 h 5349337"/>
              <a:gd name="connsiteX71" fmla="*/ 2269939 w 4683574"/>
              <a:gd name="connsiteY71" fmla="*/ 4195592 h 5349337"/>
              <a:gd name="connsiteX72" fmla="*/ 2247079 w 4683574"/>
              <a:gd name="connsiteY72" fmla="*/ 4363232 h 5349337"/>
              <a:gd name="connsiteX73" fmla="*/ 2178499 w 4683574"/>
              <a:gd name="connsiteY73" fmla="*/ 4515632 h 5349337"/>
              <a:gd name="connsiteX74" fmla="*/ 2155639 w 4683574"/>
              <a:gd name="connsiteY74" fmla="*/ 4576592 h 5349337"/>
              <a:gd name="connsiteX75" fmla="*/ 2224219 w 4683574"/>
              <a:gd name="connsiteY75" fmla="*/ 4645172 h 5349337"/>
              <a:gd name="connsiteX76" fmla="*/ 2376619 w 4683574"/>
              <a:gd name="connsiteY76" fmla="*/ 4652792 h 5349337"/>
              <a:gd name="connsiteX77" fmla="*/ 2506159 w 4683574"/>
              <a:gd name="connsiteY77" fmla="*/ 4713752 h 5349337"/>
              <a:gd name="connsiteX78" fmla="*/ 2498539 w 4683574"/>
              <a:gd name="connsiteY78" fmla="*/ 4828052 h 5349337"/>
              <a:gd name="connsiteX79" fmla="*/ 2498539 w 4683574"/>
              <a:gd name="connsiteY79" fmla="*/ 4927112 h 5349337"/>
              <a:gd name="connsiteX80" fmla="*/ 2658559 w 4683574"/>
              <a:gd name="connsiteY80" fmla="*/ 5071892 h 5349337"/>
              <a:gd name="connsiteX81" fmla="*/ 2902399 w 4683574"/>
              <a:gd name="connsiteY81" fmla="*/ 5239532 h 5349337"/>
              <a:gd name="connsiteX82" fmla="*/ 3161479 w 4683574"/>
              <a:gd name="connsiteY82" fmla="*/ 5315732 h 5349337"/>
              <a:gd name="connsiteX83" fmla="*/ 3291019 w 4683574"/>
              <a:gd name="connsiteY83" fmla="*/ 5323352 h 5349337"/>
              <a:gd name="connsiteX84" fmla="*/ 3397699 w 4683574"/>
              <a:gd name="connsiteY84" fmla="*/ 4980452 h 5349337"/>
              <a:gd name="connsiteX85" fmla="*/ 3390079 w 4683574"/>
              <a:gd name="connsiteY85" fmla="*/ 4789952 h 5349337"/>
              <a:gd name="connsiteX86" fmla="*/ 3443419 w 4683574"/>
              <a:gd name="connsiteY86" fmla="*/ 4683272 h 5349337"/>
              <a:gd name="connsiteX87" fmla="*/ 3603439 w 4683574"/>
              <a:gd name="connsiteY87" fmla="*/ 4629932 h 5349337"/>
              <a:gd name="connsiteX88" fmla="*/ 3687259 w 4683574"/>
              <a:gd name="connsiteY88" fmla="*/ 4568972 h 5349337"/>
              <a:gd name="connsiteX89" fmla="*/ 3687259 w 4683574"/>
              <a:gd name="connsiteY89" fmla="*/ 4447052 h 5349337"/>
              <a:gd name="connsiteX90" fmla="*/ 3832039 w 4683574"/>
              <a:gd name="connsiteY90" fmla="*/ 4477532 h 5349337"/>
              <a:gd name="connsiteX91" fmla="*/ 3824419 w 4683574"/>
              <a:gd name="connsiteY91" fmla="*/ 4645172 h 5349337"/>
              <a:gd name="connsiteX92" fmla="*/ 3771079 w 4683574"/>
              <a:gd name="connsiteY92" fmla="*/ 4782332 h 5349337"/>
              <a:gd name="connsiteX93" fmla="*/ 3717739 w 4683574"/>
              <a:gd name="connsiteY93" fmla="*/ 4858532 h 5349337"/>
              <a:gd name="connsiteX94" fmla="*/ 3580579 w 4683574"/>
              <a:gd name="connsiteY94" fmla="*/ 4858532 h 5349337"/>
              <a:gd name="connsiteX95" fmla="*/ 3542479 w 4683574"/>
              <a:gd name="connsiteY95" fmla="*/ 4911872 h 5349337"/>
              <a:gd name="connsiteX96" fmla="*/ 3633919 w 4683574"/>
              <a:gd name="connsiteY96" fmla="*/ 4934732 h 5349337"/>
              <a:gd name="connsiteX97" fmla="*/ 3763459 w 4683574"/>
              <a:gd name="connsiteY97" fmla="*/ 4934732 h 5349337"/>
              <a:gd name="connsiteX98" fmla="*/ 3900619 w 4683574"/>
              <a:gd name="connsiteY98" fmla="*/ 4957592 h 5349337"/>
              <a:gd name="connsiteX99" fmla="*/ 3992059 w 4683574"/>
              <a:gd name="connsiteY99" fmla="*/ 4850912 h 5349337"/>
              <a:gd name="connsiteX100" fmla="*/ 3999679 w 4683574"/>
              <a:gd name="connsiteY100" fmla="*/ 4652792 h 5349337"/>
              <a:gd name="connsiteX101" fmla="*/ 4113979 w 4683574"/>
              <a:gd name="connsiteY101" fmla="*/ 4492772 h 5349337"/>
              <a:gd name="connsiteX102" fmla="*/ 4251139 w 4683574"/>
              <a:gd name="connsiteY102" fmla="*/ 4424192 h 5349337"/>
              <a:gd name="connsiteX103" fmla="*/ 4373059 w 4683574"/>
              <a:gd name="connsiteY103" fmla="*/ 4340372 h 5349337"/>
              <a:gd name="connsiteX104" fmla="*/ 4563559 w 4683574"/>
              <a:gd name="connsiteY104" fmla="*/ 4218452 h 5349337"/>
              <a:gd name="connsiteX105" fmla="*/ 4670239 w 4683574"/>
              <a:gd name="connsiteY105" fmla="*/ 4218452 h 5349337"/>
              <a:gd name="connsiteX106" fmla="*/ 4670239 w 4683574"/>
              <a:gd name="connsiteY106" fmla="*/ 2694452 h 5349337"/>
              <a:gd name="connsiteX107" fmla="*/ 4563559 w 4683574"/>
              <a:gd name="connsiteY107" fmla="*/ 2625872 h 5349337"/>
              <a:gd name="connsiteX108" fmla="*/ 4418779 w 4683574"/>
              <a:gd name="connsiteY108" fmla="*/ 2534432 h 5349337"/>
              <a:gd name="connsiteX109" fmla="*/ 4327339 w 4683574"/>
              <a:gd name="connsiteY109" fmla="*/ 2427752 h 5349337"/>
              <a:gd name="connsiteX110" fmla="*/ 4281619 w 4683574"/>
              <a:gd name="connsiteY110" fmla="*/ 2488712 h 5349337"/>
              <a:gd name="connsiteX111" fmla="*/ 4251139 w 4683574"/>
              <a:gd name="connsiteY111" fmla="*/ 2564912 h 5349337"/>
              <a:gd name="connsiteX112" fmla="*/ 4190179 w 4683574"/>
              <a:gd name="connsiteY112" fmla="*/ 2648732 h 5349337"/>
              <a:gd name="connsiteX113" fmla="*/ 4060639 w 4683574"/>
              <a:gd name="connsiteY113" fmla="*/ 2686832 h 5349337"/>
              <a:gd name="connsiteX114" fmla="*/ 4014919 w 4683574"/>
              <a:gd name="connsiteY114" fmla="*/ 2610632 h 5349337"/>
              <a:gd name="connsiteX115" fmla="*/ 3816799 w 4683574"/>
              <a:gd name="connsiteY115" fmla="*/ 2542052 h 5349337"/>
              <a:gd name="connsiteX116" fmla="*/ 3732979 w 4683574"/>
              <a:gd name="connsiteY116" fmla="*/ 2496332 h 5349337"/>
              <a:gd name="connsiteX117" fmla="*/ 3999679 w 4683574"/>
              <a:gd name="connsiteY117" fmla="*/ 2313452 h 5349337"/>
              <a:gd name="connsiteX118" fmla="*/ 4014919 w 4683574"/>
              <a:gd name="connsiteY118" fmla="*/ 2229632 h 5349337"/>
              <a:gd name="connsiteX119" fmla="*/ 3839659 w 4683574"/>
              <a:gd name="connsiteY119" fmla="*/ 2130572 h 5349337"/>
              <a:gd name="connsiteX120" fmla="*/ 3961579 w 4683574"/>
              <a:gd name="connsiteY120" fmla="*/ 2016272 h 5349337"/>
              <a:gd name="connsiteX121" fmla="*/ 3938719 w 4683574"/>
              <a:gd name="connsiteY121" fmla="*/ 1848632 h 5349337"/>
              <a:gd name="connsiteX122" fmla="*/ 3892999 w 4683574"/>
              <a:gd name="connsiteY122" fmla="*/ 1726712 h 5349337"/>
              <a:gd name="connsiteX123" fmla="*/ 3664399 w 4683574"/>
              <a:gd name="connsiteY123" fmla="*/ 1772432 h 5349337"/>
              <a:gd name="connsiteX124" fmla="*/ 3572959 w 4683574"/>
              <a:gd name="connsiteY124" fmla="*/ 1658132 h 5349337"/>
              <a:gd name="connsiteX125" fmla="*/ 3618679 w 4683574"/>
              <a:gd name="connsiteY125" fmla="*/ 1498112 h 5349337"/>
              <a:gd name="connsiteX126" fmla="*/ 3580579 w 4683574"/>
              <a:gd name="connsiteY126" fmla="*/ 1421912 h 5349337"/>
              <a:gd name="connsiteX127" fmla="*/ 3473899 w 4683574"/>
              <a:gd name="connsiteY127" fmla="*/ 1452392 h 5349337"/>
              <a:gd name="connsiteX128" fmla="*/ 3329119 w 4683574"/>
              <a:gd name="connsiteY128" fmla="*/ 1467632 h 5349337"/>
              <a:gd name="connsiteX129" fmla="*/ 3222439 w 4683574"/>
              <a:gd name="connsiteY129" fmla="*/ 1360952 h 5349337"/>
              <a:gd name="connsiteX130" fmla="*/ 3130999 w 4683574"/>
              <a:gd name="connsiteY130" fmla="*/ 1307612 h 5349337"/>
              <a:gd name="connsiteX131" fmla="*/ 3031939 w 4683574"/>
              <a:gd name="connsiteY131" fmla="*/ 1437152 h 5349337"/>
              <a:gd name="connsiteX132" fmla="*/ 2993839 w 4683574"/>
              <a:gd name="connsiteY132" fmla="*/ 1467632 h 5349337"/>
              <a:gd name="connsiteX133" fmla="*/ 2849059 w 4683574"/>
              <a:gd name="connsiteY133" fmla="*/ 1383812 h 5349337"/>
              <a:gd name="connsiteX134" fmla="*/ 2765239 w 4683574"/>
              <a:gd name="connsiteY134" fmla="*/ 1376192 h 5349337"/>
              <a:gd name="connsiteX135" fmla="*/ 2620459 w 4683574"/>
              <a:gd name="connsiteY135" fmla="*/ 1414292 h 5349337"/>
              <a:gd name="connsiteX136" fmla="*/ 2612839 w 4683574"/>
              <a:gd name="connsiteY136" fmla="*/ 1543832 h 5349337"/>
              <a:gd name="connsiteX137" fmla="*/ 2582359 w 4683574"/>
              <a:gd name="connsiteY137" fmla="*/ 1627652 h 5349337"/>
              <a:gd name="connsiteX138" fmla="*/ 2437579 w 4683574"/>
              <a:gd name="connsiteY138" fmla="*/ 1543832 h 5349337"/>
              <a:gd name="connsiteX139" fmla="*/ 2429959 w 4683574"/>
              <a:gd name="connsiteY139" fmla="*/ 1399052 h 5349337"/>
              <a:gd name="connsiteX140" fmla="*/ 2452819 w 4683574"/>
              <a:gd name="connsiteY140" fmla="*/ 1200932 h 5349337"/>
              <a:gd name="connsiteX141" fmla="*/ 2361379 w 4683574"/>
              <a:gd name="connsiteY141" fmla="*/ 88412 h 5349337"/>
              <a:gd name="connsiteX142" fmla="*/ 1881320 w 4683574"/>
              <a:gd name="connsiteY142" fmla="*/ 118892 h 5349337"/>
              <a:gd name="connsiteX143" fmla="*/ 1767019 w 4683574"/>
              <a:gd name="connsiteY143" fmla="*/ 271292 h 5349337"/>
              <a:gd name="connsiteX144" fmla="*/ 1622239 w 4683574"/>
              <a:gd name="connsiteY144" fmla="*/ 477032 h 5349337"/>
              <a:gd name="connsiteX145" fmla="*/ 1424119 w 4683574"/>
              <a:gd name="connsiteY145" fmla="*/ 591332 h 5349337"/>
              <a:gd name="connsiteX146" fmla="*/ 1515559 w 4683574"/>
              <a:gd name="connsiteY146" fmla="*/ 964712 h 5349337"/>
              <a:gd name="connsiteX147" fmla="*/ 1043119 w 4683574"/>
              <a:gd name="connsiteY147" fmla="*/ 873272 h 5349337"/>
              <a:gd name="connsiteX148" fmla="*/ 654499 w 4683574"/>
              <a:gd name="connsiteY148" fmla="*/ 530372 h 5349337"/>
              <a:gd name="connsiteX149" fmla="*/ 227779 w 4683574"/>
              <a:gd name="connsiteY149" fmla="*/ 309392 h 5349337"/>
              <a:gd name="connsiteX150" fmla="*/ 83000 w 4683574"/>
              <a:gd name="connsiteY150" fmla="*/ 423692 h 5349337"/>
              <a:gd name="connsiteX151" fmla="*/ 6799 w 4683574"/>
              <a:gd name="connsiteY151" fmla="*/ 637052 h 5349337"/>
              <a:gd name="connsiteX152" fmla="*/ 67759 w 4683574"/>
              <a:gd name="connsiteY152" fmla="*/ 713251 h 5349337"/>
              <a:gd name="connsiteX153" fmla="*/ 235400 w 4683574"/>
              <a:gd name="connsiteY153" fmla="*/ 804692 h 5349337"/>
              <a:gd name="connsiteX154" fmla="*/ 319219 w 4683574"/>
              <a:gd name="connsiteY154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785117 h 5261182"/>
              <a:gd name="connsiteX1" fmla="*/ 483041 w 4702616"/>
              <a:gd name="connsiteY1" fmla="*/ 952757 h 5261182"/>
              <a:gd name="connsiteX2" fmla="*/ 704021 w 4702616"/>
              <a:gd name="connsiteY2" fmla="*/ 983237 h 5261182"/>
              <a:gd name="connsiteX3" fmla="*/ 955481 w 4702616"/>
              <a:gd name="connsiteY3" fmla="*/ 1105157 h 5261182"/>
              <a:gd name="connsiteX4" fmla="*/ 932621 w 4702616"/>
              <a:gd name="connsiteY4" fmla="*/ 1219457 h 5261182"/>
              <a:gd name="connsiteX5" fmla="*/ 1100261 w 4702616"/>
              <a:gd name="connsiteY5" fmla="*/ 1341377 h 5261182"/>
              <a:gd name="connsiteX6" fmla="*/ 1138361 w 4702616"/>
              <a:gd name="connsiteY6" fmla="*/ 1440437 h 5261182"/>
              <a:gd name="connsiteX7" fmla="*/ 978341 w 4702616"/>
              <a:gd name="connsiteY7" fmla="*/ 1547117 h 5261182"/>
              <a:gd name="connsiteX8" fmla="*/ 925001 w 4702616"/>
              <a:gd name="connsiteY8" fmla="*/ 1630937 h 5261182"/>
              <a:gd name="connsiteX9" fmla="*/ 1008821 w 4702616"/>
              <a:gd name="connsiteY9" fmla="*/ 1813817 h 5261182"/>
              <a:gd name="connsiteX10" fmla="*/ 1092641 w 4702616"/>
              <a:gd name="connsiteY10" fmla="*/ 1935737 h 5261182"/>
              <a:gd name="connsiteX11" fmla="*/ 1245041 w 4702616"/>
              <a:gd name="connsiteY11" fmla="*/ 2027177 h 5261182"/>
              <a:gd name="connsiteX12" fmla="*/ 1359341 w 4702616"/>
              <a:gd name="connsiteY12" fmla="*/ 1950977 h 5261182"/>
              <a:gd name="connsiteX13" fmla="*/ 1427921 w 4702616"/>
              <a:gd name="connsiteY13" fmla="*/ 1950977 h 5261182"/>
              <a:gd name="connsiteX14" fmla="*/ 1466021 w 4702616"/>
              <a:gd name="connsiteY14" fmla="*/ 2065277 h 5261182"/>
              <a:gd name="connsiteX15" fmla="*/ 1519361 w 4702616"/>
              <a:gd name="connsiteY15" fmla="*/ 2156717 h 5261182"/>
              <a:gd name="connsiteX16" fmla="*/ 1534601 w 4702616"/>
              <a:gd name="connsiteY16" fmla="*/ 2240537 h 5261182"/>
              <a:gd name="connsiteX17" fmla="*/ 1405061 w 4702616"/>
              <a:gd name="connsiteY17" fmla="*/ 2316737 h 5261182"/>
              <a:gd name="connsiteX18" fmla="*/ 1420301 w 4702616"/>
              <a:gd name="connsiteY18" fmla="*/ 2408177 h 5261182"/>
              <a:gd name="connsiteX19" fmla="*/ 1313621 w 4702616"/>
              <a:gd name="connsiteY19" fmla="*/ 2431037 h 5261182"/>
              <a:gd name="connsiteX20" fmla="*/ 1191701 w 4702616"/>
              <a:gd name="connsiteY20" fmla="*/ 2377697 h 5261182"/>
              <a:gd name="connsiteX21" fmla="*/ 1054541 w 4702616"/>
              <a:gd name="connsiteY21" fmla="*/ 2469137 h 5261182"/>
              <a:gd name="connsiteX22" fmla="*/ 1107881 w 4702616"/>
              <a:gd name="connsiteY22" fmla="*/ 2583437 h 5261182"/>
              <a:gd name="connsiteX23" fmla="*/ 1306001 w 4702616"/>
              <a:gd name="connsiteY23" fmla="*/ 2644397 h 5261182"/>
              <a:gd name="connsiteX24" fmla="*/ 1389821 w 4702616"/>
              <a:gd name="connsiteY24" fmla="*/ 2659637 h 5261182"/>
              <a:gd name="connsiteX25" fmla="*/ 1237421 w 4702616"/>
              <a:gd name="connsiteY25" fmla="*/ 2720597 h 5261182"/>
              <a:gd name="connsiteX26" fmla="*/ 1123121 w 4702616"/>
              <a:gd name="connsiteY26" fmla="*/ 2781557 h 5261182"/>
              <a:gd name="connsiteX27" fmla="*/ 1092641 w 4702616"/>
              <a:gd name="connsiteY27" fmla="*/ 2834897 h 5261182"/>
              <a:gd name="connsiteX28" fmla="*/ 1123121 w 4702616"/>
              <a:gd name="connsiteY28" fmla="*/ 2933957 h 5261182"/>
              <a:gd name="connsiteX29" fmla="*/ 1069781 w 4702616"/>
              <a:gd name="connsiteY29" fmla="*/ 2972057 h 5261182"/>
              <a:gd name="connsiteX30" fmla="*/ 917381 w 4702616"/>
              <a:gd name="connsiteY30" fmla="*/ 2903477 h 5261182"/>
              <a:gd name="connsiteX31" fmla="*/ 825941 w 4702616"/>
              <a:gd name="connsiteY31" fmla="*/ 2865377 h 5261182"/>
              <a:gd name="connsiteX32" fmla="*/ 696401 w 4702616"/>
              <a:gd name="connsiteY32" fmla="*/ 2872997 h 5261182"/>
              <a:gd name="connsiteX33" fmla="*/ 559241 w 4702616"/>
              <a:gd name="connsiteY33" fmla="*/ 2933957 h 5261182"/>
              <a:gd name="connsiteX34" fmla="*/ 452561 w 4702616"/>
              <a:gd name="connsiteY34" fmla="*/ 2972057 h 5261182"/>
              <a:gd name="connsiteX35" fmla="*/ 292541 w 4702616"/>
              <a:gd name="connsiteY35" fmla="*/ 3063497 h 5261182"/>
              <a:gd name="connsiteX36" fmla="*/ 429701 w 4702616"/>
              <a:gd name="connsiteY36" fmla="*/ 3223517 h 5261182"/>
              <a:gd name="connsiteX37" fmla="*/ 658301 w 4702616"/>
              <a:gd name="connsiteY37" fmla="*/ 3284477 h 5261182"/>
              <a:gd name="connsiteX38" fmla="*/ 871661 w 4702616"/>
              <a:gd name="connsiteY38" fmla="*/ 3299717 h 5261182"/>
              <a:gd name="connsiteX39" fmla="*/ 1008821 w 4702616"/>
              <a:gd name="connsiteY39" fmla="*/ 3322577 h 5261182"/>
              <a:gd name="connsiteX40" fmla="*/ 1168841 w 4702616"/>
              <a:gd name="connsiteY40" fmla="*/ 3360677 h 5261182"/>
              <a:gd name="connsiteX41" fmla="*/ 1328861 w 4702616"/>
              <a:gd name="connsiteY41" fmla="*/ 3490217 h 5261182"/>
              <a:gd name="connsiteX42" fmla="*/ 1298381 w 4702616"/>
              <a:gd name="connsiteY42" fmla="*/ 3543557 h 5261182"/>
              <a:gd name="connsiteX43" fmla="*/ 1199321 w 4702616"/>
              <a:gd name="connsiteY43" fmla="*/ 3551177 h 5261182"/>
              <a:gd name="connsiteX44" fmla="*/ 970721 w 4702616"/>
              <a:gd name="connsiteY44" fmla="*/ 3574037 h 5261182"/>
              <a:gd name="connsiteX45" fmla="*/ 803081 w 4702616"/>
              <a:gd name="connsiteY45" fmla="*/ 3596897 h 5261182"/>
              <a:gd name="connsiteX46" fmla="*/ 696401 w 4702616"/>
              <a:gd name="connsiteY46" fmla="*/ 3657857 h 5261182"/>
              <a:gd name="connsiteX47" fmla="*/ 582101 w 4702616"/>
              <a:gd name="connsiteY47" fmla="*/ 3695957 h 5261182"/>
              <a:gd name="connsiteX48" fmla="*/ 528761 w 4702616"/>
              <a:gd name="connsiteY48" fmla="*/ 3695957 h 5261182"/>
              <a:gd name="connsiteX49" fmla="*/ 460181 w 4702616"/>
              <a:gd name="connsiteY49" fmla="*/ 3772157 h 5261182"/>
              <a:gd name="connsiteX50" fmla="*/ 467801 w 4702616"/>
              <a:gd name="connsiteY50" fmla="*/ 3985517 h 5261182"/>
              <a:gd name="connsiteX51" fmla="*/ 566861 w 4702616"/>
              <a:gd name="connsiteY51" fmla="*/ 4122677 h 5261182"/>
              <a:gd name="connsiteX52" fmla="*/ 574481 w 4702616"/>
              <a:gd name="connsiteY52" fmla="*/ 4252217 h 5261182"/>
              <a:gd name="connsiteX53" fmla="*/ 467801 w 4702616"/>
              <a:gd name="connsiteY53" fmla="*/ 4404617 h 5261182"/>
              <a:gd name="connsiteX54" fmla="*/ 292541 w 4702616"/>
              <a:gd name="connsiteY54" fmla="*/ 4526537 h 5261182"/>
              <a:gd name="connsiteX55" fmla="*/ 239201 w 4702616"/>
              <a:gd name="connsiteY55" fmla="*/ 4648457 h 5261182"/>
              <a:gd name="connsiteX56" fmla="*/ 292541 w 4702616"/>
              <a:gd name="connsiteY56" fmla="*/ 4724657 h 5261182"/>
              <a:gd name="connsiteX57" fmla="*/ 574481 w 4702616"/>
              <a:gd name="connsiteY57" fmla="*/ 4595117 h 5261182"/>
              <a:gd name="connsiteX58" fmla="*/ 803081 w 4702616"/>
              <a:gd name="connsiteY58" fmla="*/ 4534157 h 5261182"/>
              <a:gd name="connsiteX59" fmla="*/ 963101 w 4702616"/>
              <a:gd name="connsiteY59" fmla="*/ 4526537 h 5261182"/>
              <a:gd name="connsiteX60" fmla="*/ 1191701 w 4702616"/>
              <a:gd name="connsiteY60" fmla="*/ 4557017 h 5261182"/>
              <a:gd name="connsiteX61" fmla="*/ 1298381 w 4702616"/>
              <a:gd name="connsiteY61" fmla="*/ 4557017 h 5261182"/>
              <a:gd name="connsiteX62" fmla="*/ 1397441 w 4702616"/>
              <a:gd name="connsiteY62" fmla="*/ 4457957 h 5261182"/>
              <a:gd name="connsiteX63" fmla="*/ 1519361 w 4702616"/>
              <a:gd name="connsiteY63" fmla="*/ 4450337 h 5261182"/>
              <a:gd name="connsiteX64" fmla="*/ 1671761 w 4702616"/>
              <a:gd name="connsiteY64" fmla="*/ 4336037 h 5261182"/>
              <a:gd name="connsiteX65" fmla="*/ 1793681 w 4702616"/>
              <a:gd name="connsiteY65" fmla="*/ 4229357 h 5261182"/>
              <a:gd name="connsiteX66" fmla="*/ 1930841 w 4702616"/>
              <a:gd name="connsiteY66" fmla="*/ 4099817 h 5261182"/>
              <a:gd name="connsiteX67" fmla="*/ 2014661 w 4702616"/>
              <a:gd name="connsiteY67" fmla="*/ 3970277 h 5261182"/>
              <a:gd name="connsiteX68" fmla="*/ 2106101 w 4702616"/>
              <a:gd name="connsiteY68" fmla="*/ 3901697 h 5261182"/>
              <a:gd name="connsiteX69" fmla="*/ 2189921 w 4702616"/>
              <a:gd name="connsiteY69" fmla="*/ 3886457 h 5261182"/>
              <a:gd name="connsiteX70" fmla="*/ 2266121 w 4702616"/>
              <a:gd name="connsiteY70" fmla="*/ 3955037 h 5261182"/>
              <a:gd name="connsiteX71" fmla="*/ 2288981 w 4702616"/>
              <a:gd name="connsiteY71" fmla="*/ 4107437 h 5261182"/>
              <a:gd name="connsiteX72" fmla="*/ 2266121 w 4702616"/>
              <a:gd name="connsiteY72" fmla="*/ 4275077 h 5261182"/>
              <a:gd name="connsiteX73" fmla="*/ 2197541 w 4702616"/>
              <a:gd name="connsiteY73" fmla="*/ 4427477 h 5261182"/>
              <a:gd name="connsiteX74" fmla="*/ 2174681 w 4702616"/>
              <a:gd name="connsiteY74" fmla="*/ 4488437 h 5261182"/>
              <a:gd name="connsiteX75" fmla="*/ 2243261 w 4702616"/>
              <a:gd name="connsiteY75" fmla="*/ 4557017 h 5261182"/>
              <a:gd name="connsiteX76" fmla="*/ 2395661 w 4702616"/>
              <a:gd name="connsiteY76" fmla="*/ 4564637 h 5261182"/>
              <a:gd name="connsiteX77" fmla="*/ 2525201 w 4702616"/>
              <a:gd name="connsiteY77" fmla="*/ 4625597 h 5261182"/>
              <a:gd name="connsiteX78" fmla="*/ 2517581 w 4702616"/>
              <a:gd name="connsiteY78" fmla="*/ 4739897 h 5261182"/>
              <a:gd name="connsiteX79" fmla="*/ 2517581 w 4702616"/>
              <a:gd name="connsiteY79" fmla="*/ 4838957 h 5261182"/>
              <a:gd name="connsiteX80" fmla="*/ 2677601 w 4702616"/>
              <a:gd name="connsiteY80" fmla="*/ 4983737 h 5261182"/>
              <a:gd name="connsiteX81" fmla="*/ 2921441 w 4702616"/>
              <a:gd name="connsiteY81" fmla="*/ 5151377 h 5261182"/>
              <a:gd name="connsiteX82" fmla="*/ 3180521 w 4702616"/>
              <a:gd name="connsiteY82" fmla="*/ 5227577 h 5261182"/>
              <a:gd name="connsiteX83" fmla="*/ 3310061 w 4702616"/>
              <a:gd name="connsiteY83" fmla="*/ 5235197 h 5261182"/>
              <a:gd name="connsiteX84" fmla="*/ 3416741 w 4702616"/>
              <a:gd name="connsiteY84" fmla="*/ 4892297 h 5261182"/>
              <a:gd name="connsiteX85" fmla="*/ 3409121 w 4702616"/>
              <a:gd name="connsiteY85" fmla="*/ 4701797 h 5261182"/>
              <a:gd name="connsiteX86" fmla="*/ 3462461 w 4702616"/>
              <a:gd name="connsiteY86" fmla="*/ 4595117 h 5261182"/>
              <a:gd name="connsiteX87" fmla="*/ 3622481 w 4702616"/>
              <a:gd name="connsiteY87" fmla="*/ 4541777 h 5261182"/>
              <a:gd name="connsiteX88" fmla="*/ 3706301 w 4702616"/>
              <a:gd name="connsiteY88" fmla="*/ 4480817 h 5261182"/>
              <a:gd name="connsiteX89" fmla="*/ 3706301 w 4702616"/>
              <a:gd name="connsiteY89" fmla="*/ 4358897 h 5261182"/>
              <a:gd name="connsiteX90" fmla="*/ 3851081 w 4702616"/>
              <a:gd name="connsiteY90" fmla="*/ 4389377 h 5261182"/>
              <a:gd name="connsiteX91" fmla="*/ 3843461 w 4702616"/>
              <a:gd name="connsiteY91" fmla="*/ 4557017 h 5261182"/>
              <a:gd name="connsiteX92" fmla="*/ 3790121 w 4702616"/>
              <a:gd name="connsiteY92" fmla="*/ 4694177 h 5261182"/>
              <a:gd name="connsiteX93" fmla="*/ 3736781 w 4702616"/>
              <a:gd name="connsiteY93" fmla="*/ 4770377 h 5261182"/>
              <a:gd name="connsiteX94" fmla="*/ 3599621 w 4702616"/>
              <a:gd name="connsiteY94" fmla="*/ 4770377 h 5261182"/>
              <a:gd name="connsiteX95" fmla="*/ 3561521 w 4702616"/>
              <a:gd name="connsiteY95" fmla="*/ 4823717 h 5261182"/>
              <a:gd name="connsiteX96" fmla="*/ 3652961 w 4702616"/>
              <a:gd name="connsiteY96" fmla="*/ 4846577 h 5261182"/>
              <a:gd name="connsiteX97" fmla="*/ 3782501 w 4702616"/>
              <a:gd name="connsiteY97" fmla="*/ 4846577 h 5261182"/>
              <a:gd name="connsiteX98" fmla="*/ 3919661 w 4702616"/>
              <a:gd name="connsiteY98" fmla="*/ 4869437 h 5261182"/>
              <a:gd name="connsiteX99" fmla="*/ 4011101 w 4702616"/>
              <a:gd name="connsiteY99" fmla="*/ 4762757 h 5261182"/>
              <a:gd name="connsiteX100" fmla="*/ 4018721 w 4702616"/>
              <a:gd name="connsiteY100" fmla="*/ 4564637 h 5261182"/>
              <a:gd name="connsiteX101" fmla="*/ 4133021 w 4702616"/>
              <a:gd name="connsiteY101" fmla="*/ 4404617 h 5261182"/>
              <a:gd name="connsiteX102" fmla="*/ 4270181 w 4702616"/>
              <a:gd name="connsiteY102" fmla="*/ 4336037 h 5261182"/>
              <a:gd name="connsiteX103" fmla="*/ 4392101 w 4702616"/>
              <a:gd name="connsiteY103" fmla="*/ 4252217 h 5261182"/>
              <a:gd name="connsiteX104" fmla="*/ 4582601 w 4702616"/>
              <a:gd name="connsiteY104" fmla="*/ 4130297 h 5261182"/>
              <a:gd name="connsiteX105" fmla="*/ 4689281 w 4702616"/>
              <a:gd name="connsiteY105" fmla="*/ 4130297 h 5261182"/>
              <a:gd name="connsiteX106" fmla="*/ 4689281 w 4702616"/>
              <a:gd name="connsiteY106" fmla="*/ 2606297 h 5261182"/>
              <a:gd name="connsiteX107" fmla="*/ 4582601 w 4702616"/>
              <a:gd name="connsiteY107" fmla="*/ 2537717 h 5261182"/>
              <a:gd name="connsiteX108" fmla="*/ 4437821 w 4702616"/>
              <a:gd name="connsiteY108" fmla="*/ 2446277 h 5261182"/>
              <a:gd name="connsiteX109" fmla="*/ 4346381 w 4702616"/>
              <a:gd name="connsiteY109" fmla="*/ 2339597 h 5261182"/>
              <a:gd name="connsiteX110" fmla="*/ 4300661 w 4702616"/>
              <a:gd name="connsiteY110" fmla="*/ 2400557 h 5261182"/>
              <a:gd name="connsiteX111" fmla="*/ 4270181 w 4702616"/>
              <a:gd name="connsiteY111" fmla="*/ 2476757 h 5261182"/>
              <a:gd name="connsiteX112" fmla="*/ 4209221 w 4702616"/>
              <a:gd name="connsiteY112" fmla="*/ 2560577 h 5261182"/>
              <a:gd name="connsiteX113" fmla="*/ 4079681 w 4702616"/>
              <a:gd name="connsiteY113" fmla="*/ 2598677 h 5261182"/>
              <a:gd name="connsiteX114" fmla="*/ 4033961 w 4702616"/>
              <a:gd name="connsiteY114" fmla="*/ 2522477 h 5261182"/>
              <a:gd name="connsiteX115" fmla="*/ 3835841 w 4702616"/>
              <a:gd name="connsiteY115" fmla="*/ 2453897 h 5261182"/>
              <a:gd name="connsiteX116" fmla="*/ 3752021 w 4702616"/>
              <a:gd name="connsiteY116" fmla="*/ 2408177 h 5261182"/>
              <a:gd name="connsiteX117" fmla="*/ 4018721 w 4702616"/>
              <a:gd name="connsiteY117" fmla="*/ 2225297 h 5261182"/>
              <a:gd name="connsiteX118" fmla="*/ 4033961 w 4702616"/>
              <a:gd name="connsiteY118" fmla="*/ 2141477 h 5261182"/>
              <a:gd name="connsiteX119" fmla="*/ 3858701 w 4702616"/>
              <a:gd name="connsiteY119" fmla="*/ 2042417 h 5261182"/>
              <a:gd name="connsiteX120" fmla="*/ 3980621 w 4702616"/>
              <a:gd name="connsiteY120" fmla="*/ 1928117 h 5261182"/>
              <a:gd name="connsiteX121" fmla="*/ 3957761 w 4702616"/>
              <a:gd name="connsiteY121" fmla="*/ 1760477 h 5261182"/>
              <a:gd name="connsiteX122" fmla="*/ 3912041 w 4702616"/>
              <a:gd name="connsiteY122" fmla="*/ 1638557 h 5261182"/>
              <a:gd name="connsiteX123" fmla="*/ 3683441 w 4702616"/>
              <a:gd name="connsiteY123" fmla="*/ 1684277 h 5261182"/>
              <a:gd name="connsiteX124" fmla="*/ 3592001 w 4702616"/>
              <a:gd name="connsiteY124" fmla="*/ 1569977 h 5261182"/>
              <a:gd name="connsiteX125" fmla="*/ 3637721 w 4702616"/>
              <a:gd name="connsiteY125" fmla="*/ 1409957 h 5261182"/>
              <a:gd name="connsiteX126" fmla="*/ 3599621 w 4702616"/>
              <a:gd name="connsiteY126" fmla="*/ 1333757 h 5261182"/>
              <a:gd name="connsiteX127" fmla="*/ 3492941 w 4702616"/>
              <a:gd name="connsiteY127" fmla="*/ 1364237 h 5261182"/>
              <a:gd name="connsiteX128" fmla="*/ 3348161 w 4702616"/>
              <a:gd name="connsiteY128" fmla="*/ 1379477 h 5261182"/>
              <a:gd name="connsiteX129" fmla="*/ 3241481 w 4702616"/>
              <a:gd name="connsiteY129" fmla="*/ 1272797 h 5261182"/>
              <a:gd name="connsiteX130" fmla="*/ 3150041 w 4702616"/>
              <a:gd name="connsiteY130" fmla="*/ 1219457 h 5261182"/>
              <a:gd name="connsiteX131" fmla="*/ 3050981 w 4702616"/>
              <a:gd name="connsiteY131" fmla="*/ 1348997 h 5261182"/>
              <a:gd name="connsiteX132" fmla="*/ 3012881 w 4702616"/>
              <a:gd name="connsiteY132" fmla="*/ 1379477 h 5261182"/>
              <a:gd name="connsiteX133" fmla="*/ 2868101 w 4702616"/>
              <a:gd name="connsiteY133" fmla="*/ 1295657 h 5261182"/>
              <a:gd name="connsiteX134" fmla="*/ 2784281 w 4702616"/>
              <a:gd name="connsiteY134" fmla="*/ 1288037 h 5261182"/>
              <a:gd name="connsiteX135" fmla="*/ 2639501 w 4702616"/>
              <a:gd name="connsiteY135" fmla="*/ 1326137 h 5261182"/>
              <a:gd name="connsiteX136" fmla="*/ 2631881 w 4702616"/>
              <a:gd name="connsiteY136" fmla="*/ 1455677 h 5261182"/>
              <a:gd name="connsiteX137" fmla="*/ 2601401 w 4702616"/>
              <a:gd name="connsiteY137" fmla="*/ 1539497 h 5261182"/>
              <a:gd name="connsiteX138" fmla="*/ 2456621 w 4702616"/>
              <a:gd name="connsiteY138" fmla="*/ 1455677 h 5261182"/>
              <a:gd name="connsiteX139" fmla="*/ 2449001 w 4702616"/>
              <a:gd name="connsiteY139" fmla="*/ 1310897 h 5261182"/>
              <a:gd name="connsiteX140" fmla="*/ 2471861 w 4702616"/>
              <a:gd name="connsiteY140" fmla="*/ 1112777 h 5261182"/>
              <a:gd name="connsiteX141" fmla="*/ 2380421 w 4702616"/>
              <a:gd name="connsiteY141" fmla="*/ 257 h 5261182"/>
              <a:gd name="connsiteX142" fmla="*/ 1900362 w 4702616"/>
              <a:gd name="connsiteY142" fmla="*/ 30737 h 5261182"/>
              <a:gd name="connsiteX143" fmla="*/ 1786061 w 4702616"/>
              <a:gd name="connsiteY143" fmla="*/ 183137 h 5261182"/>
              <a:gd name="connsiteX144" fmla="*/ 1641281 w 4702616"/>
              <a:gd name="connsiteY144" fmla="*/ 388877 h 5261182"/>
              <a:gd name="connsiteX145" fmla="*/ 1443161 w 4702616"/>
              <a:gd name="connsiteY145" fmla="*/ 503177 h 5261182"/>
              <a:gd name="connsiteX146" fmla="*/ 1534601 w 4702616"/>
              <a:gd name="connsiteY146" fmla="*/ 876557 h 5261182"/>
              <a:gd name="connsiteX147" fmla="*/ 1062161 w 4702616"/>
              <a:gd name="connsiteY147" fmla="*/ 785117 h 5261182"/>
              <a:gd name="connsiteX148" fmla="*/ 673541 w 4702616"/>
              <a:gd name="connsiteY148" fmla="*/ 442217 h 5261182"/>
              <a:gd name="connsiteX149" fmla="*/ 246821 w 4702616"/>
              <a:gd name="connsiteY149" fmla="*/ 221237 h 5261182"/>
              <a:gd name="connsiteX150" fmla="*/ 102042 w 4702616"/>
              <a:gd name="connsiteY150" fmla="*/ 335537 h 5261182"/>
              <a:gd name="connsiteX151" fmla="*/ 2981 w 4702616"/>
              <a:gd name="connsiteY151" fmla="*/ 419357 h 5261182"/>
              <a:gd name="connsiteX152" fmla="*/ 25841 w 4702616"/>
              <a:gd name="connsiteY152" fmla="*/ 548897 h 5261182"/>
              <a:gd name="connsiteX153" fmla="*/ 86801 w 4702616"/>
              <a:gd name="connsiteY153" fmla="*/ 625096 h 5261182"/>
              <a:gd name="connsiteX154" fmla="*/ 254442 w 4702616"/>
              <a:gd name="connsiteY154" fmla="*/ 716537 h 5261182"/>
              <a:gd name="connsiteX155" fmla="*/ 338261 w 4702616"/>
              <a:gd name="connsiteY155" fmla="*/ 792737 h 5261182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380421 w 4702616"/>
              <a:gd name="connsiteY142" fmla="*/ 0 h 5260925"/>
              <a:gd name="connsiteX143" fmla="*/ 1900362 w 4702616"/>
              <a:gd name="connsiteY143" fmla="*/ 30480 h 5260925"/>
              <a:gd name="connsiteX144" fmla="*/ 1786061 w 4702616"/>
              <a:gd name="connsiteY144" fmla="*/ 182880 h 5260925"/>
              <a:gd name="connsiteX145" fmla="*/ 1641281 w 4702616"/>
              <a:gd name="connsiteY145" fmla="*/ 388620 h 5260925"/>
              <a:gd name="connsiteX146" fmla="*/ 1443161 w 4702616"/>
              <a:gd name="connsiteY146" fmla="*/ 502920 h 5260925"/>
              <a:gd name="connsiteX147" fmla="*/ 1534601 w 4702616"/>
              <a:gd name="connsiteY147" fmla="*/ 876300 h 5260925"/>
              <a:gd name="connsiteX148" fmla="*/ 1062161 w 4702616"/>
              <a:gd name="connsiteY148" fmla="*/ 784860 h 5260925"/>
              <a:gd name="connsiteX149" fmla="*/ 673541 w 4702616"/>
              <a:gd name="connsiteY149" fmla="*/ 441960 h 5260925"/>
              <a:gd name="connsiteX150" fmla="*/ 246821 w 4702616"/>
              <a:gd name="connsiteY150" fmla="*/ 220980 h 5260925"/>
              <a:gd name="connsiteX151" fmla="*/ 102042 w 4702616"/>
              <a:gd name="connsiteY151" fmla="*/ 335280 h 5260925"/>
              <a:gd name="connsiteX152" fmla="*/ 2981 w 4702616"/>
              <a:gd name="connsiteY152" fmla="*/ 419100 h 5260925"/>
              <a:gd name="connsiteX153" fmla="*/ 25841 w 4702616"/>
              <a:gd name="connsiteY153" fmla="*/ 548640 h 5260925"/>
              <a:gd name="connsiteX154" fmla="*/ 86801 w 4702616"/>
              <a:gd name="connsiteY154" fmla="*/ 624839 h 5260925"/>
              <a:gd name="connsiteX155" fmla="*/ 254442 w 4702616"/>
              <a:gd name="connsiteY155" fmla="*/ 716280 h 5260925"/>
              <a:gd name="connsiteX156" fmla="*/ 338261 w 4702616"/>
              <a:gd name="connsiteY156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426141 w 4702616"/>
              <a:gd name="connsiteY142" fmla="*/ 243839 h 5260925"/>
              <a:gd name="connsiteX143" fmla="*/ 2380421 w 4702616"/>
              <a:gd name="connsiteY143" fmla="*/ 0 h 5260925"/>
              <a:gd name="connsiteX144" fmla="*/ 1900362 w 4702616"/>
              <a:gd name="connsiteY144" fmla="*/ 30480 h 5260925"/>
              <a:gd name="connsiteX145" fmla="*/ 1786061 w 4702616"/>
              <a:gd name="connsiteY145" fmla="*/ 182880 h 5260925"/>
              <a:gd name="connsiteX146" fmla="*/ 1641281 w 4702616"/>
              <a:gd name="connsiteY146" fmla="*/ 388620 h 5260925"/>
              <a:gd name="connsiteX147" fmla="*/ 1443161 w 4702616"/>
              <a:gd name="connsiteY147" fmla="*/ 502920 h 5260925"/>
              <a:gd name="connsiteX148" fmla="*/ 1534601 w 4702616"/>
              <a:gd name="connsiteY148" fmla="*/ 876300 h 5260925"/>
              <a:gd name="connsiteX149" fmla="*/ 1062161 w 4702616"/>
              <a:gd name="connsiteY149" fmla="*/ 784860 h 5260925"/>
              <a:gd name="connsiteX150" fmla="*/ 673541 w 4702616"/>
              <a:gd name="connsiteY150" fmla="*/ 441960 h 5260925"/>
              <a:gd name="connsiteX151" fmla="*/ 246821 w 4702616"/>
              <a:gd name="connsiteY151" fmla="*/ 220980 h 5260925"/>
              <a:gd name="connsiteX152" fmla="*/ 102042 w 4702616"/>
              <a:gd name="connsiteY152" fmla="*/ 335280 h 5260925"/>
              <a:gd name="connsiteX153" fmla="*/ 2981 w 4702616"/>
              <a:gd name="connsiteY153" fmla="*/ 419100 h 5260925"/>
              <a:gd name="connsiteX154" fmla="*/ 25841 w 4702616"/>
              <a:gd name="connsiteY154" fmla="*/ 548640 h 5260925"/>
              <a:gd name="connsiteX155" fmla="*/ 86801 w 4702616"/>
              <a:gd name="connsiteY155" fmla="*/ 624839 h 5260925"/>
              <a:gd name="connsiteX156" fmla="*/ 254442 w 4702616"/>
              <a:gd name="connsiteY156" fmla="*/ 716280 h 5260925"/>
              <a:gd name="connsiteX157" fmla="*/ 338261 w 4702616"/>
              <a:gd name="connsiteY157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700461 w 4702616"/>
              <a:gd name="connsiteY141" fmla="*/ 601979 h 5260925"/>
              <a:gd name="connsiteX142" fmla="*/ 2243261 w 4702616"/>
              <a:gd name="connsiteY142" fmla="*/ 594359 h 5260925"/>
              <a:gd name="connsiteX143" fmla="*/ 2426141 w 4702616"/>
              <a:gd name="connsiteY143" fmla="*/ 243839 h 5260925"/>
              <a:gd name="connsiteX144" fmla="*/ 2380421 w 4702616"/>
              <a:gd name="connsiteY144" fmla="*/ 0 h 5260925"/>
              <a:gd name="connsiteX145" fmla="*/ 1900362 w 4702616"/>
              <a:gd name="connsiteY145" fmla="*/ 30480 h 5260925"/>
              <a:gd name="connsiteX146" fmla="*/ 1786061 w 4702616"/>
              <a:gd name="connsiteY146" fmla="*/ 182880 h 5260925"/>
              <a:gd name="connsiteX147" fmla="*/ 1641281 w 4702616"/>
              <a:gd name="connsiteY147" fmla="*/ 388620 h 5260925"/>
              <a:gd name="connsiteX148" fmla="*/ 1443161 w 4702616"/>
              <a:gd name="connsiteY148" fmla="*/ 502920 h 5260925"/>
              <a:gd name="connsiteX149" fmla="*/ 1534601 w 4702616"/>
              <a:gd name="connsiteY149" fmla="*/ 876300 h 5260925"/>
              <a:gd name="connsiteX150" fmla="*/ 1062161 w 4702616"/>
              <a:gd name="connsiteY150" fmla="*/ 784860 h 5260925"/>
              <a:gd name="connsiteX151" fmla="*/ 673541 w 4702616"/>
              <a:gd name="connsiteY151" fmla="*/ 441960 h 5260925"/>
              <a:gd name="connsiteX152" fmla="*/ 246821 w 4702616"/>
              <a:gd name="connsiteY152" fmla="*/ 220980 h 5260925"/>
              <a:gd name="connsiteX153" fmla="*/ 102042 w 4702616"/>
              <a:gd name="connsiteY153" fmla="*/ 335280 h 5260925"/>
              <a:gd name="connsiteX154" fmla="*/ 2981 w 4702616"/>
              <a:gd name="connsiteY154" fmla="*/ 419100 h 5260925"/>
              <a:gd name="connsiteX155" fmla="*/ 25841 w 4702616"/>
              <a:gd name="connsiteY155" fmla="*/ 548640 h 5260925"/>
              <a:gd name="connsiteX156" fmla="*/ 86801 w 4702616"/>
              <a:gd name="connsiteY156" fmla="*/ 624839 h 5260925"/>
              <a:gd name="connsiteX157" fmla="*/ 254442 w 4702616"/>
              <a:gd name="connsiteY157" fmla="*/ 716280 h 5260925"/>
              <a:gd name="connsiteX158" fmla="*/ 338261 w 4702616"/>
              <a:gd name="connsiteY158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94721 w 4702616"/>
              <a:gd name="connsiteY138" fmla="*/ 144018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8976 w 4702616"/>
              <a:gd name="connsiteY143" fmla="*/ 622934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567111 w 4702616"/>
              <a:gd name="connsiteY143" fmla="*/ 561974 h 5245685"/>
              <a:gd name="connsiteX144" fmla="*/ 2248976 w 4702616"/>
              <a:gd name="connsiteY144" fmla="*/ 622934 h 5245685"/>
              <a:gd name="connsiteX145" fmla="*/ 2277551 w 4702616"/>
              <a:gd name="connsiteY145" fmla="*/ 457199 h 5245685"/>
              <a:gd name="connsiteX146" fmla="*/ 2426141 w 4702616"/>
              <a:gd name="connsiteY146" fmla="*/ 228599 h 5245685"/>
              <a:gd name="connsiteX147" fmla="*/ 2393756 w 4702616"/>
              <a:gd name="connsiteY147" fmla="*/ 64769 h 5245685"/>
              <a:gd name="connsiteX148" fmla="*/ 2391851 w 4702616"/>
              <a:gd name="connsiteY148" fmla="*/ 0 h 5245685"/>
              <a:gd name="connsiteX149" fmla="*/ 1900362 w 4702616"/>
              <a:gd name="connsiteY149" fmla="*/ 15240 h 5245685"/>
              <a:gd name="connsiteX150" fmla="*/ 1786061 w 4702616"/>
              <a:gd name="connsiteY150" fmla="*/ 167640 h 5245685"/>
              <a:gd name="connsiteX151" fmla="*/ 1641281 w 4702616"/>
              <a:gd name="connsiteY151" fmla="*/ 373380 h 5245685"/>
              <a:gd name="connsiteX152" fmla="*/ 1443161 w 4702616"/>
              <a:gd name="connsiteY152" fmla="*/ 487680 h 5245685"/>
              <a:gd name="connsiteX153" fmla="*/ 1534601 w 4702616"/>
              <a:gd name="connsiteY153" fmla="*/ 861060 h 5245685"/>
              <a:gd name="connsiteX154" fmla="*/ 1062161 w 4702616"/>
              <a:gd name="connsiteY154" fmla="*/ 769620 h 5245685"/>
              <a:gd name="connsiteX155" fmla="*/ 673541 w 4702616"/>
              <a:gd name="connsiteY155" fmla="*/ 426720 h 5245685"/>
              <a:gd name="connsiteX156" fmla="*/ 246821 w 4702616"/>
              <a:gd name="connsiteY156" fmla="*/ 205740 h 5245685"/>
              <a:gd name="connsiteX157" fmla="*/ 102042 w 4702616"/>
              <a:gd name="connsiteY157" fmla="*/ 320040 h 5245685"/>
              <a:gd name="connsiteX158" fmla="*/ 2981 w 4702616"/>
              <a:gd name="connsiteY158" fmla="*/ 403860 h 5245685"/>
              <a:gd name="connsiteX159" fmla="*/ 25841 w 4702616"/>
              <a:gd name="connsiteY159" fmla="*/ 533400 h 5245685"/>
              <a:gd name="connsiteX160" fmla="*/ 86801 w 4702616"/>
              <a:gd name="connsiteY160" fmla="*/ 609599 h 5245685"/>
              <a:gd name="connsiteX161" fmla="*/ 254442 w 4702616"/>
              <a:gd name="connsiteY161" fmla="*/ 701040 h 5245685"/>
              <a:gd name="connsiteX162" fmla="*/ 338261 w 4702616"/>
              <a:gd name="connsiteY162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652836 w 4702616"/>
              <a:gd name="connsiteY142" fmla="*/ 613409 h 5245685"/>
              <a:gd name="connsiteX143" fmla="*/ 2700461 w 4702616"/>
              <a:gd name="connsiteY143" fmla="*/ 586739 h 5245685"/>
              <a:gd name="connsiteX144" fmla="*/ 2567111 w 4702616"/>
              <a:gd name="connsiteY144" fmla="*/ 561974 h 5245685"/>
              <a:gd name="connsiteX145" fmla="*/ 2248976 w 4702616"/>
              <a:gd name="connsiteY145" fmla="*/ 622934 h 5245685"/>
              <a:gd name="connsiteX146" fmla="*/ 2277551 w 4702616"/>
              <a:gd name="connsiteY146" fmla="*/ 457199 h 5245685"/>
              <a:gd name="connsiteX147" fmla="*/ 2426141 w 4702616"/>
              <a:gd name="connsiteY147" fmla="*/ 228599 h 5245685"/>
              <a:gd name="connsiteX148" fmla="*/ 2393756 w 4702616"/>
              <a:gd name="connsiteY148" fmla="*/ 64769 h 5245685"/>
              <a:gd name="connsiteX149" fmla="*/ 2391851 w 4702616"/>
              <a:gd name="connsiteY149" fmla="*/ 0 h 5245685"/>
              <a:gd name="connsiteX150" fmla="*/ 1900362 w 4702616"/>
              <a:gd name="connsiteY150" fmla="*/ 15240 h 5245685"/>
              <a:gd name="connsiteX151" fmla="*/ 1786061 w 4702616"/>
              <a:gd name="connsiteY151" fmla="*/ 167640 h 5245685"/>
              <a:gd name="connsiteX152" fmla="*/ 1641281 w 4702616"/>
              <a:gd name="connsiteY152" fmla="*/ 373380 h 5245685"/>
              <a:gd name="connsiteX153" fmla="*/ 1443161 w 4702616"/>
              <a:gd name="connsiteY153" fmla="*/ 487680 h 5245685"/>
              <a:gd name="connsiteX154" fmla="*/ 1534601 w 4702616"/>
              <a:gd name="connsiteY154" fmla="*/ 861060 h 5245685"/>
              <a:gd name="connsiteX155" fmla="*/ 1062161 w 4702616"/>
              <a:gd name="connsiteY155" fmla="*/ 769620 h 5245685"/>
              <a:gd name="connsiteX156" fmla="*/ 673541 w 4702616"/>
              <a:gd name="connsiteY156" fmla="*/ 426720 h 5245685"/>
              <a:gd name="connsiteX157" fmla="*/ 246821 w 4702616"/>
              <a:gd name="connsiteY157" fmla="*/ 205740 h 5245685"/>
              <a:gd name="connsiteX158" fmla="*/ 102042 w 4702616"/>
              <a:gd name="connsiteY158" fmla="*/ 320040 h 5245685"/>
              <a:gd name="connsiteX159" fmla="*/ 2981 w 4702616"/>
              <a:gd name="connsiteY159" fmla="*/ 403860 h 5245685"/>
              <a:gd name="connsiteX160" fmla="*/ 25841 w 4702616"/>
              <a:gd name="connsiteY160" fmla="*/ 533400 h 5245685"/>
              <a:gd name="connsiteX161" fmla="*/ 86801 w 4702616"/>
              <a:gd name="connsiteY161" fmla="*/ 609599 h 5245685"/>
              <a:gd name="connsiteX162" fmla="*/ 254442 w 4702616"/>
              <a:gd name="connsiteY162" fmla="*/ 701040 h 5245685"/>
              <a:gd name="connsiteX163" fmla="*/ 338261 w 4702616"/>
              <a:gd name="connsiteY163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569016 w 4702616"/>
              <a:gd name="connsiteY142" fmla="*/ 699134 h 5245685"/>
              <a:gd name="connsiteX143" fmla="*/ 2652836 w 4702616"/>
              <a:gd name="connsiteY143" fmla="*/ 613409 h 5245685"/>
              <a:gd name="connsiteX144" fmla="*/ 2700461 w 4702616"/>
              <a:gd name="connsiteY144" fmla="*/ 586739 h 5245685"/>
              <a:gd name="connsiteX145" fmla="*/ 2567111 w 4702616"/>
              <a:gd name="connsiteY145" fmla="*/ 561974 h 5245685"/>
              <a:gd name="connsiteX146" fmla="*/ 2248976 w 4702616"/>
              <a:gd name="connsiteY146" fmla="*/ 622934 h 5245685"/>
              <a:gd name="connsiteX147" fmla="*/ 2277551 w 4702616"/>
              <a:gd name="connsiteY147" fmla="*/ 457199 h 5245685"/>
              <a:gd name="connsiteX148" fmla="*/ 2426141 w 4702616"/>
              <a:gd name="connsiteY148" fmla="*/ 228599 h 5245685"/>
              <a:gd name="connsiteX149" fmla="*/ 2393756 w 4702616"/>
              <a:gd name="connsiteY149" fmla="*/ 64769 h 5245685"/>
              <a:gd name="connsiteX150" fmla="*/ 2391851 w 4702616"/>
              <a:gd name="connsiteY150" fmla="*/ 0 h 5245685"/>
              <a:gd name="connsiteX151" fmla="*/ 1900362 w 4702616"/>
              <a:gd name="connsiteY151" fmla="*/ 15240 h 5245685"/>
              <a:gd name="connsiteX152" fmla="*/ 1786061 w 4702616"/>
              <a:gd name="connsiteY152" fmla="*/ 167640 h 5245685"/>
              <a:gd name="connsiteX153" fmla="*/ 1641281 w 4702616"/>
              <a:gd name="connsiteY153" fmla="*/ 373380 h 5245685"/>
              <a:gd name="connsiteX154" fmla="*/ 1443161 w 4702616"/>
              <a:gd name="connsiteY154" fmla="*/ 487680 h 5245685"/>
              <a:gd name="connsiteX155" fmla="*/ 1534601 w 4702616"/>
              <a:gd name="connsiteY155" fmla="*/ 861060 h 5245685"/>
              <a:gd name="connsiteX156" fmla="*/ 1062161 w 4702616"/>
              <a:gd name="connsiteY156" fmla="*/ 769620 h 5245685"/>
              <a:gd name="connsiteX157" fmla="*/ 673541 w 4702616"/>
              <a:gd name="connsiteY157" fmla="*/ 426720 h 5245685"/>
              <a:gd name="connsiteX158" fmla="*/ 246821 w 4702616"/>
              <a:gd name="connsiteY158" fmla="*/ 205740 h 5245685"/>
              <a:gd name="connsiteX159" fmla="*/ 102042 w 4702616"/>
              <a:gd name="connsiteY159" fmla="*/ 320040 h 5245685"/>
              <a:gd name="connsiteX160" fmla="*/ 2981 w 4702616"/>
              <a:gd name="connsiteY160" fmla="*/ 403860 h 5245685"/>
              <a:gd name="connsiteX161" fmla="*/ 25841 w 4702616"/>
              <a:gd name="connsiteY161" fmla="*/ 533400 h 5245685"/>
              <a:gd name="connsiteX162" fmla="*/ 86801 w 4702616"/>
              <a:gd name="connsiteY162" fmla="*/ 609599 h 5245685"/>
              <a:gd name="connsiteX163" fmla="*/ 254442 w 4702616"/>
              <a:gd name="connsiteY163" fmla="*/ 701040 h 5245685"/>
              <a:gd name="connsiteX164" fmla="*/ 338261 w 4702616"/>
              <a:gd name="connsiteY164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89006 w 4702616"/>
              <a:gd name="connsiteY139" fmla="*/ 131064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75172 h 5251237"/>
              <a:gd name="connsiteX1" fmla="*/ 483041 w 4702616"/>
              <a:gd name="connsiteY1" fmla="*/ 942812 h 5251237"/>
              <a:gd name="connsiteX2" fmla="*/ 704021 w 4702616"/>
              <a:gd name="connsiteY2" fmla="*/ 973292 h 5251237"/>
              <a:gd name="connsiteX3" fmla="*/ 955481 w 4702616"/>
              <a:gd name="connsiteY3" fmla="*/ 1095212 h 5251237"/>
              <a:gd name="connsiteX4" fmla="*/ 932621 w 4702616"/>
              <a:gd name="connsiteY4" fmla="*/ 1209512 h 5251237"/>
              <a:gd name="connsiteX5" fmla="*/ 1100261 w 4702616"/>
              <a:gd name="connsiteY5" fmla="*/ 1331432 h 5251237"/>
              <a:gd name="connsiteX6" fmla="*/ 1138361 w 4702616"/>
              <a:gd name="connsiteY6" fmla="*/ 1430492 h 5251237"/>
              <a:gd name="connsiteX7" fmla="*/ 978341 w 4702616"/>
              <a:gd name="connsiteY7" fmla="*/ 1537172 h 5251237"/>
              <a:gd name="connsiteX8" fmla="*/ 925001 w 4702616"/>
              <a:gd name="connsiteY8" fmla="*/ 1620992 h 5251237"/>
              <a:gd name="connsiteX9" fmla="*/ 1008821 w 4702616"/>
              <a:gd name="connsiteY9" fmla="*/ 1803872 h 5251237"/>
              <a:gd name="connsiteX10" fmla="*/ 1092641 w 4702616"/>
              <a:gd name="connsiteY10" fmla="*/ 1925792 h 5251237"/>
              <a:gd name="connsiteX11" fmla="*/ 1245041 w 4702616"/>
              <a:gd name="connsiteY11" fmla="*/ 2017232 h 5251237"/>
              <a:gd name="connsiteX12" fmla="*/ 1359341 w 4702616"/>
              <a:gd name="connsiteY12" fmla="*/ 1941032 h 5251237"/>
              <a:gd name="connsiteX13" fmla="*/ 1427921 w 4702616"/>
              <a:gd name="connsiteY13" fmla="*/ 1941032 h 5251237"/>
              <a:gd name="connsiteX14" fmla="*/ 1466021 w 4702616"/>
              <a:gd name="connsiteY14" fmla="*/ 2055332 h 5251237"/>
              <a:gd name="connsiteX15" fmla="*/ 1519361 w 4702616"/>
              <a:gd name="connsiteY15" fmla="*/ 2146772 h 5251237"/>
              <a:gd name="connsiteX16" fmla="*/ 1534601 w 4702616"/>
              <a:gd name="connsiteY16" fmla="*/ 2230592 h 5251237"/>
              <a:gd name="connsiteX17" fmla="*/ 1405061 w 4702616"/>
              <a:gd name="connsiteY17" fmla="*/ 2306792 h 5251237"/>
              <a:gd name="connsiteX18" fmla="*/ 1420301 w 4702616"/>
              <a:gd name="connsiteY18" fmla="*/ 2398232 h 5251237"/>
              <a:gd name="connsiteX19" fmla="*/ 1313621 w 4702616"/>
              <a:gd name="connsiteY19" fmla="*/ 2421092 h 5251237"/>
              <a:gd name="connsiteX20" fmla="*/ 1191701 w 4702616"/>
              <a:gd name="connsiteY20" fmla="*/ 2367752 h 5251237"/>
              <a:gd name="connsiteX21" fmla="*/ 1054541 w 4702616"/>
              <a:gd name="connsiteY21" fmla="*/ 2459192 h 5251237"/>
              <a:gd name="connsiteX22" fmla="*/ 1107881 w 4702616"/>
              <a:gd name="connsiteY22" fmla="*/ 2573492 h 5251237"/>
              <a:gd name="connsiteX23" fmla="*/ 1306001 w 4702616"/>
              <a:gd name="connsiteY23" fmla="*/ 2634452 h 5251237"/>
              <a:gd name="connsiteX24" fmla="*/ 1389821 w 4702616"/>
              <a:gd name="connsiteY24" fmla="*/ 2649692 h 5251237"/>
              <a:gd name="connsiteX25" fmla="*/ 1237421 w 4702616"/>
              <a:gd name="connsiteY25" fmla="*/ 2710652 h 5251237"/>
              <a:gd name="connsiteX26" fmla="*/ 1123121 w 4702616"/>
              <a:gd name="connsiteY26" fmla="*/ 2771612 h 5251237"/>
              <a:gd name="connsiteX27" fmla="*/ 1092641 w 4702616"/>
              <a:gd name="connsiteY27" fmla="*/ 2824952 h 5251237"/>
              <a:gd name="connsiteX28" fmla="*/ 1123121 w 4702616"/>
              <a:gd name="connsiteY28" fmla="*/ 2924012 h 5251237"/>
              <a:gd name="connsiteX29" fmla="*/ 1069781 w 4702616"/>
              <a:gd name="connsiteY29" fmla="*/ 2962112 h 5251237"/>
              <a:gd name="connsiteX30" fmla="*/ 917381 w 4702616"/>
              <a:gd name="connsiteY30" fmla="*/ 2893532 h 5251237"/>
              <a:gd name="connsiteX31" fmla="*/ 825941 w 4702616"/>
              <a:gd name="connsiteY31" fmla="*/ 2855432 h 5251237"/>
              <a:gd name="connsiteX32" fmla="*/ 696401 w 4702616"/>
              <a:gd name="connsiteY32" fmla="*/ 2863052 h 5251237"/>
              <a:gd name="connsiteX33" fmla="*/ 559241 w 4702616"/>
              <a:gd name="connsiteY33" fmla="*/ 2924012 h 5251237"/>
              <a:gd name="connsiteX34" fmla="*/ 452561 w 4702616"/>
              <a:gd name="connsiteY34" fmla="*/ 2962112 h 5251237"/>
              <a:gd name="connsiteX35" fmla="*/ 292541 w 4702616"/>
              <a:gd name="connsiteY35" fmla="*/ 3053552 h 5251237"/>
              <a:gd name="connsiteX36" fmla="*/ 429701 w 4702616"/>
              <a:gd name="connsiteY36" fmla="*/ 3213572 h 5251237"/>
              <a:gd name="connsiteX37" fmla="*/ 658301 w 4702616"/>
              <a:gd name="connsiteY37" fmla="*/ 3274532 h 5251237"/>
              <a:gd name="connsiteX38" fmla="*/ 871661 w 4702616"/>
              <a:gd name="connsiteY38" fmla="*/ 3289772 h 5251237"/>
              <a:gd name="connsiteX39" fmla="*/ 1008821 w 4702616"/>
              <a:gd name="connsiteY39" fmla="*/ 3312632 h 5251237"/>
              <a:gd name="connsiteX40" fmla="*/ 1168841 w 4702616"/>
              <a:gd name="connsiteY40" fmla="*/ 3350732 h 5251237"/>
              <a:gd name="connsiteX41" fmla="*/ 1328861 w 4702616"/>
              <a:gd name="connsiteY41" fmla="*/ 3480272 h 5251237"/>
              <a:gd name="connsiteX42" fmla="*/ 1298381 w 4702616"/>
              <a:gd name="connsiteY42" fmla="*/ 3533612 h 5251237"/>
              <a:gd name="connsiteX43" fmla="*/ 1199321 w 4702616"/>
              <a:gd name="connsiteY43" fmla="*/ 3541232 h 5251237"/>
              <a:gd name="connsiteX44" fmla="*/ 970721 w 4702616"/>
              <a:gd name="connsiteY44" fmla="*/ 3564092 h 5251237"/>
              <a:gd name="connsiteX45" fmla="*/ 803081 w 4702616"/>
              <a:gd name="connsiteY45" fmla="*/ 3586952 h 5251237"/>
              <a:gd name="connsiteX46" fmla="*/ 696401 w 4702616"/>
              <a:gd name="connsiteY46" fmla="*/ 3647912 h 5251237"/>
              <a:gd name="connsiteX47" fmla="*/ 582101 w 4702616"/>
              <a:gd name="connsiteY47" fmla="*/ 3686012 h 5251237"/>
              <a:gd name="connsiteX48" fmla="*/ 528761 w 4702616"/>
              <a:gd name="connsiteY48" fmla="*/ 3686012 h 5251237"/>
              <a:gd name="connsiteX49" fmla="*/ 460181 w 4702616"/>
              <a:gd name="connsiteY49" fmla="*/ 3762212 h 5251237"/>
              <a:gd name="connsiteX50" fmla="*/ 467801 w 4702616"/>
              <a:gd name="connsiteY50" fmla="*/ 3975572 h 5251237"/>
              <a:gd name="connsiteX51" fmla="*/ 566861 w 4702616"/>
              <a:gd name="connsiteY51" fmla="*/ 4112732 h 5251237"/>
              <a:gd name="connsiteX52" fmla="*/ 574481 w 4702616"/>
              <a:gd name="connsiteY52" fmla="*/ 4242272 h 5251237"/>
              <a:gd name="connsiteX53" fmla="*/ 467801 w 4702616"/>
              <a:gd name="connsiteY53" fmla="*/ 4394672 h 5251237"/>
              <a:gd name="connsiteX54" fmla="*/ 292541 w 4702616"/>
              <a:gd name="connsiteY54" fmla="*/ 4516592 h 5251237"/>
              <a:gd name="connsiteX55" fmla="*/ 239201 w 4702616"/>
              <a:gd name="connsiteY55" fmla="*/ 4638512 h 5251237"/>
              <a:gd name="connsiteX56" fmla="*/ 292541 w 4702616"/>
              <a:gd name="connsiteY56" fmla="*/ 4714712 h 5251237"/>
              <a:gd name="connsiteX57" fmla="*/ 574481 w 4702616"/>
              <a:gd name="connsiteY57" fmla="*/ 4585172 h 5251237"/>
              <a:gd name="connsiteX58" fmla="*/ 803081 w 4702616"/>
              <a:gd name="connsiteY58" fmla="*/ 4524212 h 5251237"/>
              <a:gd name="connsiteX59" fmla="*/ 963101 w 4702616"/>
              <a:gd name="connsiteY59" fmla="*/ 4516592 h 5251237"/>
              <a:gd name="connsiteX60" fmla="*/ 1191701 w 4702616"/>
              <a:gd name="connsiteY60" fmla="*/ 4547072 h 5251237"/>
              <a:gd name="connsiteX61" fmla="*/ 1298381 w 4702616"/>
              <a:gd name="connsiteY61" fmla="*/ 4547072 h 5251237"/>
              <a:gd name="connsiteX62" fmla="*/ 1397441 w 4702616"/>
              <a:gd name="connsiteY62" fmla="*/ 4448012 h 5251237"/>
              <a:gd name="connsiteX63" fmla="*/ 1519361 w 4702616"/>
              <a:gd name="connsiteY63" fmla="*/ 4440392 h 5251237"/>
              <a:gd name="connsiteX64" fmla="*/ 1671761 w 4702616"/>
              <a:gd name="connsiteY64" fmla="*/ 4326092 h 5251237"/>
              <a:gd name="connsiteX65" fmla="*/ 1793681 w 4702616"/>
              <a:gd name="connsiteY65" fmla="*/ 4219412 h 5251237"/>
              <a:gd name="connsiteX66" fmla="*/ 1930841 w 4702616"/>
              <a:gd name="connsiteY66" fmla="*/ 4089872 h 5251237"/>
              <a:gd name="connsiteX67" fmla="*/ 2014661 w 4702616"/>
              <a:gd name="connsiteY67" fmla="*/ 3960332 h 5251237"/>
              <a:gd name="connsiteX68" fmla="*/ 2106101 w 4702616"/>
              <a:gd name="connsiteY68" fmla="*/ 3891752 h 5251237"/>
              <a:gd name="connsiteX69" fmla="*/ 2189921 w 4702616"/>
              <a:gd name="connsiteY69" fmla="*/ 3876512 h 5251237"/>
              <a:gd name="connsiteX70" fmla="*/ 2266121 w 4702616"/>
              <a:gd name="connsiteY70" fmla="*/ 3945092 h 5251237"/>
              <a:gd name="connsiteX71" fmla="*/ 2288981 w 4702616"/>
              <a:gd name="connsiteY71" fmla="*/ 4097492 h 5251237"/>
              <a:gd name="connsiteX72" fmla="*/ 2266121 w 4702616"/>
              <a:gd name="connsiteY72" fmla="*/ 4265132 h 5251237"/>
              <a:gd name="connsiteX73" fmla="*/ 2197541 w 4702616"/>
              <a:gd name="connsiteY73" fmla="*/ 4417532 h 5251237"/>
              <a:gd name="connsiteX74" fmla="*/ 2174681 w 4702616"/>
              <a:gd name="connsiteY74" fmla="*/ 4478492 h 5251237"/>
              <a:gd name="connsiteX75" fmla="*/ 2243261 w 4702616"/>
              <a:gd name="connsiteY75" fmla="*/ 4547072 h 5251237"/>
              <a:gd name="connsiteX76" fmla="*/ 2395661 w 4702616"/>
              <a:gd name="connsiteY76" fmla="*/ 4554692 h 5251237"/>
              <a:gd name="connsiteX77" fmla="*/ 2525201 w 4702616"/>
              <a:gd name="connsiteY77" fmla="*/ 4615652 h 5251237"/>
              <a:gd name="connsiteX78" fmla="*/ 2517581 w 4702616"/>
              <a:gd name="connsiteY78" fmla="*/ 4729952 h 5251237"/>
              <a:gd name="connsiteX79" fmla="*/ 2517581 w 4702616"/>
              <a:gd name="connsiteY79" fmla="*/ 4829012 h 5251237"/>
              <a:gd name="connsiteX80" fmla="*/ 2677601 w 4702616"/>
              <a:gd name="connsiteY80" fmla="*/ 4973792 h 5251237"/>
              <a:gd name="connsiteX81" fmla="*/ 2921441 w 4702616"/>
              <a:gd name="connsiteY81" fmla="*/ 5141432 h 5251237"/>
              <a:gd name="connsiteX82" fmla="*/ 3180521 w 4702616"/>
              <a:gd name="connsiteY82" fmla="*/ 5217632 h 5251237"/>
              <a:gd name="connsiteX83" fmla="*/ 3310061 w 4702616"/>
              <a:gd name="connsiteY83" fmla="*/ 5225252 h 5251237"/>
              <a:gd name="connsiteX84" fmla="*/ 3416741 w 4702616"/>
              <a:gd name="connsiteY84" fmla="*/ 4882352 h 5251237"/>
              <a:gd name="connsiteX85" fmla="*/ 3409121 w 4702616"/>
              <a:gd name="connsiteY85" fmla="*/ 4691852 h 5251237"/>
              <a:gd name="connsiteX86" fmla="*/ 3462461 w 4702616"/>
              <a:gd name="connsiteY86" fmla="*/ 4585172 h 5251237"/>
              <a:gd name="connsiteX87" fmla="*/ 3622481 w 4702616"/>
              <a:gd name="connsiteY87" fmla="*/ 4531832 h 5251237"/>
              <a:gd name="connsiteX88" fmla="*/ 3706301 w 4702616"/>
              <a:gd name="connsiteY88" fmla="*/ 4470872 h 5251237"/>
              <a:gd name="connsiteX89" fmla="*/ 3706301 w 4702616"/>
              <a:gd name="connsiteY89" fmla="*/ 4348952 h 5251237"/>
              <a:gd name="connsiteX90" fmla="*/ 3851081 w 4702616"/>
              <a:gd name="connsiteY90" fmla="*/ 4379432 h 5251237"/>
              <a:gd name="connsiteX91" fmla="*/ 3843461 w 4702616"/>
              <a:gd name="connsiteY91" fmla="*/ 4547072 h 5251237"/>
              <a:gd name="connsiteX92" fmla="*/ 3790121 w 4702616"/>
              <a:gd name="connsiteY92" fmla="*/ 4684232 h 5251237"/>
              <a:gd name="connsiteX93" fmla="*/ 3736781 w 4702616"/>
              <a:gd name="connsiteY93" fmla="*/ 4760432 h 5251237"/>
              <a:gd name="connsiteX94" fmla="*/ 3599621 w 4702616"/>
              <a:gd name="connsiteY94" fmla="*/ 4760432 h 5251237"/>
              <a:gd name="connsiteX95" fmla="*/ 3561521 w 4702616"/>
              <a:gd name="connsiteY95" fmla="*/ 4813772 h 5251237"/>
              <a:gd name="connsiteX96" fmla="*/ 3652961 w 4702616"/>
              <a:gd name="connsiteY96" fmla="*/ 4836632 h 5251237"/>
              <a:gd name="connsiteX97" fmla="*/ 3782501 w 4702616"/>
              <a:gd name="connsiteY97" fmla="*/ 4836632 h 5251237"/>
              <a:gd name="connsiteX98" fmla="*/ 3919661 w 4702616"/>
              <a:gd name="connsiteY98" fmla="*/ 4859492 h 5251237"/>
              <a:gd name="connsiteX99" fmla="*/ 4011101 w 4702616"/>
              <a:gd name="connsiteY99" fmla="*/ 4752812 h 5251237"/>
              <a:gd name="connsiteX100" fmla="*/ 4018721 w 4702616"/>
              <a:gd name="connsiteY100" fmla="*/ 4554692 h 5251237"/>
              <a:gd name="connsiteX101" fmla="*/ 4133021 w 4702616"/>
              <a:gd name="connsiteY101" fmla="*/ 4394672 h 5251237"/>
              <a:gd name="connsiteX102" fmla="*/ 4270181 w 4702616"/>
              <a:gd name="connsiteY102" fmla="*/ 4326092 h 5251237"/>
              <a:gd name="connsiteX103" fmla="*/ 4392101 w 4702616"/>
              <a:gd name="connsiteY103" fmla="*/ 4242272 h 5251237"/>
              <a:gd name="connsiteX104" fmla="*/ 4582601 w 4702616"/>
              <a:gd name="connsiteY104" fmla="*/ 4120352 h 5251237"/>
              <a:gd name="connsiteX105" fmla="*/ 4689281 w 4702616"/>
              <a:gd name="connsiteY105" fmla="*/ 4120352 h 5251237"/>
              <a:gd name="connsiteX106" fmla="*/ 4689281 w 4702616"/>
              <a:gd name="connsiteY106" fmla="*/ 2596352 h 5251237"/>
              <a:gd name="connsiteX107" fmla="*/ 4582601 w 4702616"/>
              <a:gd name="connsiteY107" fmla="*/ 2527772 h 5251237"/>
              <a:gd name="connsiteX108" fmla="*/ 4437821 w 4702616"/>
              <a:gd name="connsiteY108" fmla="*/ 2436332 h 5251237"/>
              <a:gd name="connsiteX109" fmla="*/ 4346381 w 4702616"/>
              <a:gd name="connsiteY109" fmla="*/ 2329652 h 5251237"/>
              <a:gd name="connsiteX110" fmla="*/ 4300661 w 4702616"/>
              <a:gd name="connsiteY110" fmla="*/ 2390612 h 5251237"/>
              <a:gd name="connsiteX111" fmla="*/ 4270181 w 4702616"/>
              <a:gd name="connsiteY111" fmla="*/ 2466812 h 5251237"/>
              <a:gd name="connsiteX112" fmla="*/ 4209221 w 4702616"/>
              <a:gd name="connsiteY112" fmla="*/ 2550632 h 5251237"/>
              <a:gd name="connsiteX113" fmla="*/ 4079681 w 4702616"/>
              <a:gd name="connsiteY113" fmla="*/ 2588732 h 5251237"/>
              <a:gd name="connsiteX114" fmla="*/ 4033961 w 4702616"/>
              <a:gd name="connsiteY114" fmla="*/ 2512532 h 5251237"/>
              <a:gd name="connsiteX115" fmla="*/ 3835841 w 4702616"/>
              <a:gd name="connsiteY115" fmla="*/ 2443952 h 5251237"/>
              <a:gd name="connsiteX116" fmla="*/ 3752021 w 4702616"/>
              <a:gd name="connsiteY116" fmla="*/ 2398232 h 5251237"/>
              <a:gd name="connsiteX117" fmla="*/ 4018721 w 4702616"/>
              <a:gd name="connsiteY117" fmla="*/ 2215352 h 5251237"/>
              <a:gd name="connsiteX118" fmla="*/ 4033961 w 4702616"/>
              <a:gd name="connsiteY118" fmla="*/ 2131532 h 5251237"/>
              <a:gd name="connsiteX119" fmla="*/ 3858701 w 4702616"/>
              <a:gd name="connsiteY119" fmla="*/ 2032472 h 5251237"/>
              <a:gd name="connsiteX120" fmla="*/ 3980621 w 4702616"/>
              <a:gd name="connsiteY120" fmla="*/ 1918172 h 5251237"/>
              <a:gd name="connsiteX121" fmla="*/ 3957761 w 4702616"/>
              <a:gd name="connsiteY121" fmla="*/ 1750532 h 5251237"/>
              <a:gd name="connsiteX122" fmla="*/ 3912041 w 4702616"/>
              <a:gd name="connsiteY122" fmla="*/ 1628612 h 5251237"/>
              <a:gd name="connsiteX123" fmla="*/ 3683441 w 4702616"/>
              <a:gd name="connsiteY123" fmla="*/ 1674332 h 5251237"/>
              <a:gd name="connsiteX124" fmla="*/ 3592001 w 4702616"/>
              <a:gd name="connsiteY124" fmla="*/ 1560032 h 5251237"/>
              <a:gd name="connsiteX125" fmla="*/ 3637721 w 4702616"/>
              <a:gd name="connsiteY125" fmla="*/ 1400012 h 5251237"/>
              <a:gd name="connsiteX126" fmla="*/ 3599621 w 4702616"/>
              <a:gd name="connsiteY126" fmla="*/ 1323812 h 5251237"/>
              <a:gd name="connsiteX127" fmla="*/ 3492941 w 4702616"/>
              <a:gd name="connsiteY127" fmla="*/ 1354292 h 5251237"/>
              <a:gd name="connsiteX128" fmla="*/ 3348161 w 4702616"/>
              <a:gd name="connsiteY128" fmla="*/ 1369532 h 5251237"/>
              <a:gd name="connsiteX129" fmla="*/ 3241481 w 4702616"/>
              <a:gd name="connsiteY129" fmla="*/ 1262852 h 5251237"/>
              <a:gd name="connsiteX130" fmla="*/ 3150041 w 4702616"/>
              <a:gd name="connsiteY130" fmla="*/ 1209512 h 5251237"/>
              <a:gd name="connsiteX131" fmla="*/ 3077651 w 4702616"/>
              <a:gd name="connsiteY131" fmla="*/ 1337147 h 5251237"/>
              <a:gd name="connsiteX132" fmla="*/ 3020501 w 4702616"/>
              <a:gd name="connsiteY132" fmla="*/ 1382867 h 5251237"/>
              <a:gd name="connsiteX133" fmla="*/ 2868101 w 4702616"/>
              <a:gd name="connsiteY133" fmla="*/ 1285712 h 5251237"/>
              <a:gd name="connsiteX134" fmla="*/ 2784281 w 4702616"/>
              <a:gd name="connsiteY134" fmla="*/ 1278092 h 5251237"/>
              <a:gd name="connsiteX135" fmla="*/ 2694746 w 4702616"/>
              <a:gd name="connsiteY135" fmla="*/ 1329527 h 5251237"/>
              <a:gd name="connsiteX136" fmla="*/ 2631881 w 4702616"/>
              <a:gd name="connsiteY136" fmla="*/ 1445732 h 5251237"/>
              <a:gd name="connsiteX137" fmla="*/ 2601401 w 4702616"/>
              <a:gd name="connsiteY137" fmla="*/ 1529552 h 5251237"/>
              <a:gd name="connsiteX138" fmla="*/ 2551871 w 4702616"/>
              <a:gd name="connsiteY138" fmla="*/ 1544791 h 5251237"/>
              <a:gd name="connsiteX139" fmla="*/ 2494721 w 4702616"/>
              <a:gd name="connsiteY139" fmla="*/ 1430492 h 5251237"/>
              <a:gd name="connsiteX140" fmla="*/ 2489006 w 4702616"/>
              <a:gd name="connsiteY140" fmla="*/ 1316192 h 5251237"/>
              <a:gd name="connsiteX141" fmla="*/ 2471861 w 4702616"/>
              <a:gd name="connsiteY141" fmla="*/ 1102832 h 5251237"/>
              <a:gd name="connsiteX142" fmla="*/ 2475671 w 4702616"/>
              <a:gd name="connsiteY142" fmla="*/ 908521 h 5251237"/>
              <a:gd name="connsiteX143" fmla="*/ 2540441 w 4702616"/>
              <a:gd name="connsiteY143" fmla="*/ 775171 h 5251237"/>
              <a:gd name="connsiteX144" fmla="*/ 2569016 w 4702616"/>
              <a:gd name="connsiteY144" fmla="*/ 704686 h 5251237"/>
              <a:gd name="connsiteX145" fmla="*/ 2652836 w 4702616"/>
              <a:gd name="connsiteY145" fmla="*/ 618961 h 5251237"/>
              <a:gd name="connsiteX146" fmla="*/ 2700461 w 4702616"/>
              <a:gd name="connsiteY146" fmla="*/ 592291 h 5251237"/>
              <a:gd name="connsiteX147" fmla="*/ 2567111 w 4702616"/>
              <a:gd name="connsiteY147" fmla="*/ 567526 h 5251237"/>
              <a:gd name="connsiteX148" fmla="*/ 2248976 w 4702616"/>
              <a:gd name="connsiteY148" fmla="*/ 628486 h 5251237"/>
              <a:gd name="connsiteX149" fmla="*/ 2277551 w 4702616"/>
              <a:gd name="connsiteY149" fmla="*/ 462751 h 5251237"/>
              <a:gd name="connsiteX150" fmla="*/ 2426141 w 4702616"/>
              <a:gd name="connsiteY150" fmla="*/ 234151 h 5251237"/>
              <a:gd name="connsiteX151" fmla="*/ 2393756 w 4702616"/>
              <a:gd name="connsiteY151" fmla="*/ 70321 h 5251237"/>
              <a:gd name="connsiteX152" fmla="*/ 2391851 w 4702616"/>
              <a:gd name="connsiteY152" fmla="*/ 5552 h 5251237"/>
              <a:gd name="connsiteX153" fmla="*/ 1843212 w 4702616"/>
              <a:gd name="connsiteY153" fmla="*/ 9362 h 5251237"/>
              <a:gd name="connsiteX154" fmla="*/ 1786061 w 4702616"/>
              <a:gd name="connsiteY154" fmla="*/ 173192 h 5251237"/>
              <a:gd name="connsiteX155" fmla="*/ 1641281 w 4702616"/>
              <a:gd name="connsiteY155" fmla="*/ 378932 h 5251237"/>
              <a:gd name="connsiteX156" fmla="*/ 1443161 w 4702616"/>
              <a:gd name="connsiteY156" fmla="*/ 493232 h 5251237"/>
              <a:gd name="connsiteX157" fmla="*/ 1534601 w 4702616"/>
              <a:gd name="connsiteY157" fmla="*/ 866612 h 5251237"/>
              <a:gd name="connsiteX158" fmla="*/ 1062161 w 4702616"/>
              <a:gd name="connsiteY158" fmla="*/ 775172 h 5251237"/>
              <a:gd name="connsiteX159" fmla="*/ 673541 w 4702616"/>
              <a:gd name="connsiteY159" fmla="*/ 432272 h 5251237"/>
              <a:gd name="connsiteX160" fmla="*/ 246821 w 4702616"/>
              <a:gd name="connsiteY160" fmla="*/ 211292 h 5251237"/>
              <a:gd name="connsiteX161" fmla="*/ 102042 w 4702616"/>
              <a:gd name="connsiteY161" fmla="*/ 325592 h 5251237"/>
              <a:gd name="connsiteX162" fmla="*/ 2981 w 4702616"/>
              <a:gd name="connsiteY162" fmla="*/ 409412 h 5251237"/>
              <a:gd name="connsiteX163" fmla="*/ 25841 w 4702616"/>
              <a:gd name="connsiteY163" fmla="*/ 538952 h 5251237"/>
              <a:gd name="connsiteX164" fmla="*/ 86801 w 4702616"/>
              <a:gd name="connsiteY164" fmla="*/ 615151 h 5251237"/>
              <a:gd name="connsiteX165" fmla="*/ 254442 w 4702616"/>
              <a:gd name="connsiteY165" fmla="*/ 706592 h 5251237"/>
              <a:gd name="connsiteX166" fmla="*/ 338261 w 4702616"/>
              <a:gd name="connsiteY166" fmla="*/ 782792 h 5251237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062161 w 4702616"/>
              <a:gd name="connsiteY159" fmla="*/ 769620 h 5245685"/>
              <a:gd name="connsiteX160" fmla="*/ 673541 w 4702616"/>
              <a:gd name="connsiteY160" fmla="*/ 426720 h 5245685"/>
              <a:gd name="connsiteX161" fmla="*/ 246821 w 4702616"/>
              <a:gd name="connsiteY161" fmla="*/ 205740 h 5245685"/>
              <a:gd name="connsiteX162" fmla="*/ 102042 w 4702616"/>
              <a:gd name="connsiteY162" fmla="*/ 320040 h 5245685"/>
              <a:gd name="connsiteX163" fmla="*/ 2981 w 4702616"/>
              <a:gd name="connsiteY163" fmla="*/ 403860 h 5245685"/>
              <a:gd name="connsiteX164" fmla="*/ 25841 w 4702616"/>
              <a:gd name="connsiteY164" fmla="*/ 533400 h 5245685"/>
              <a:gd name="connsiteX165" fmla="*/ 86801 w 4702616"/>
              <a:gd name="connsiteY165" fmla="*/ 609599 h 5245685"/>
              <a:gd name="connsiteX166" fmla="*/ 254442 w 4702616"/>
              <a:gd name="connsiteY166" fmla="*/ 701040 h 5245685"/>
              <a:gd name="connsiteX167" fmla="*/ 338261 w 4702616"/>
              <a:gd name="connsiteY167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62161 w 4702616"/>
              <a:gd name="connsiteY161" fmla="*/ 769620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02042 w 4702616"/>
              <a:gd name="connsiteY165" fmla="*/ 320040 h 5245685"/>
              <a:gd name="connsiteX166" fmla="*/ 2981 w 4702616"/>
              <a:gd name="connsiteY166" fmla="*/ 403860 h 5245685"/>
              <a:gd name="connsiteX167" fmla="*/ 25841 w 4702616"/>
              <a:gd name="connsiteY167" fmla="*/ 533400 h 5245685"/>
              <a:gd name="connsiteX168" fmla="*/ 86801 w 4702616"/>
              <a:gd name="connsiteY168" fmla="*/ 609599 h 5245685"/>
              <a:gd name="connsiteX169" fmla="*/ 254442 w 4702616"/>
              <a:gd name="connsiteY169" fmla="*/ 701040 h 5245685"/>
              <a:gd name="connsiteX170" fmla="*/ 338261 w 4702616"/>
              <a:gd name="connsiteY17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02042 w 4702616"/>
              <a:gd name="connsiteY166" fmla="*/ 320040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39177 w 4702616"/>
              <a:gd name="connsiteY166" fmla="*/ 272415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17460 w 4702616"/>
              <a:gd name="connsiteY166" fmla="*/ 237008 h 5245685"/>
              <a:gd name="connsiteX167" fmla="*/ 39177 w 4702616"/>
              <a:gd name="connsiteY167" fmla="*/ 272415 h 5245685"/>
              <a:gd name="connsiteX168" fmla="*/ 2981 w 4702616"/>
              <a:gd name="connsiteY168" fmla="*/ 403860 h 5245685"/>
              <a:gd name="connsiteX169" fmla="*/ 25841 w 4702616"/>
              <a:gd name="connsiteY169" fmla="*/ 533400 h 5245685"/>
              <a:gd name="connsiteX170" fmla="*/ 86801 w 4702616"/>
              <a:gd name="connsiteY170" fmla="*/ 609599 h 5245685"/>
              <a:gd name="connsiteX171" fmla="*/ 254442 w 4702616"/>
              <a:gd name="connsiteY171" fmla="*/ 701040 h 5245685"/>
              <a:gd name="connsiteX172" fmla="*/ 338261 w 4702616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114744 w 4730559"/>
              <a:gd name="connsiteY170" fmla="*/ 609599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92874 w 4730559"/>
              <a:gd name="connsiteY172" fmla="*/ 763905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70194 w 4730559"/>
              <a:gd name="connsiteY172" fmla="*/ 728498 h 5245685"/>
              <a:gd name="connsiteX173" fmla="*/ 392874 w 4730559"/>
              <a:gd name="connsiteY173" fmla="*/ 763905 h 5245685"/>
              <a:gd name="connsiteX0" fmla="*/ 389064 w 4725721"/>
              <a:gd name="connsiteY0" fmla="*/ 769620 h 5245685"/>
              <a:gd name="connsiteX1" fmla="*/ 510984 w 4725721"/>
              <a:gd name="connsiteY1" fmla="*/ 937260 h 5245685"/>
              <a:gd name="connsiteX2" fmla="*/ 731964 w 4725721"/>
              <a:gd name="connsiteY2" fmla="*/ 967740 h 5245685"/>
              <a:gd name="connsiteX3" fmla="*/ 983424 w 4725721"/>
              <a:gd name="connsiteY3" fmla="*/ 1089660 h 5245685"/>
              <a:gd name="connsiteX4" fmla="*/ 960564 w 4725721"/>
              <a:gd name="connsiteY4" fmla="*/ 1203960 h 5245685"/>
              <a:gd name="connsiteX5" fmla="*/ 1128204 w 4725721"/>
              <a:gd name="connsiteY5" fmla="*/ 1325880 h 5245685"/>
              <a:gd name="connsiteX6" fmla="*/ 1166304 w 4725721"/>
              <a:gd name="connsiteY6" fmla="*/ 1424940 h 5245685"/>
              <a:gd name="connsiteX7" fmla="*/ 1006284 w 4725721"/>
              <a:gd name="connsiteY7" fmla="*/ 1531620 h 5245685"/>
              <a:gd name="connsiteX8" fmla="*/ 952944 w 4725721"/>
              <a:gd name="connsiteY8" fmla="*/ 1615440 h 5245685"/>
              <a:gd name="connsiteX9" fmla="*/ 1036764 w 4725721"/>
              <a:gd name="connsiteY9" fmla="*/ 1798320 h 5245685"/>
              <a:gd name="connsiteX10" fmla="*/ 1120584 w 4725721"/>
              <a:gd name="connsiteY10" fmla="*/ 1920240 h 5245685"/>
              <a:gd name="connsiteX11" fmla="*/ 1272984 w 4725721"/>
              <a:gd name="connsiteY11" fmla="*/ 2011680 h 5245685"/>
              <a:gd name="connsiteX12" fmla="*/ 1387284 w 4725721"/>
              <a:gd name="connsiteY12" fmla="*/ 1935480 h 5245685"/>
              <a:gd name="connsiteX13" fmla="*/ 1455864 w 4725721"/>
              <a:gd name="connsiteY13" fmla="*/ 1935480 h 5245685"/>
              <a:gd name="connsiteX14" fmla="*/ 1493964 w 4725721"/>
              <a:gd name="connsiteY14" fmla="*/ 2049780 h 5245685"/>
              <a:gd name="connsiteX15" fmla="*/ 1547304 w 4725721"/>
              <a:gd name="connsiteY15" fmla="*/ 2141220 h 5245685"/>
              <a:gd name="connsiteX16" fmla="*/ 1562544 w 4725721"/>
              <a:gd name="connsiteY16" fmla="*/ 2225040 h 5245685"/>
              <a:gd name="connsiteX17" fmla="*/ 1433004 w 4725721"/>
              <a:gd name="connsiteY17" fmla="*/ 2301240 h 5245685"/>
              <a:gd name="connsiteX18" fmla="*/ 1448244 w 4725721"/>
              <a:gd name="connsiteY18" fmla="*/ 2392680 h 5245685"/>
              <a:gd name="connsiteX19" fmla="*/ 1341564 w 4725721"/>
              <a:gd name="connsiteY19" fmla="*/ 2415540 h 5245685"/>
              <a:gd name="connsiteX20" fmla="*/ 1219644 w 4725721"/>
              <a:gd name="connsiteY20" fmla="*/ 2362200 h 5245685"/>
              <a:gd name="connsiteX21" fmla="*/ 1082484 w 4725721"/>
              <a:gd name="connsiteY21" fmla="*/ 2453640 h 5245685"/>
              <a:gd name="connsiteX22" fmla="*/ 1135824 w 4725721"/>
              <a:gd name="connsiteY22" fmla="*/ 2567940 h 5245685"/>
              <a:gd name="connsiteX23" fmla="*/ 1333944 w 4725721"/>
              <a:gd name="connsiteY23" fmla="*/ 2628900 h 5245685"/>
              <a:gd name="connsiteX24" fmla="*/ 1417764 w 4725721"/>
              <a:gd name="connsiteY24" fmla="*/ 2644140 h 5245685"/>
              <a:gd name="connsiteX25" fmla="*/ 1265364 w 4725721"/>
              <a:gd name="connsiteY25" fmla="*/ 2705100 h 5245685"/>
              <a:gd name="connsiteX26" fmla="*/ 1151064 w 4725721"/>
              <a:gd name="connsiteY26" fmla="*/ 2766060 h 5245685"/>
              <a:gd name="connsiteX27" fmla="*/ 1120584 w 4725721"/>
              <a:gd name="connsiteY27" fmla="*/ 2819400 h 5245685"/>
              <a:gd name="connsiteX28" fmla="*/ 1151064 w 4725721"/>
              <a:gd name="connsiteY28" fmla="*/ 2918460 h 5245685"/>
              <a:gd name="connsiteX29" fmla="*/ 1097724 w 4725721"/>
              <a:gd name="connsiteY29" fmla="*/ 2956560 h 5245685"/>
              <a:gd name="connsiteX30" fmla="*/ 945324 w 4725721"/>
              <a:gd name="connsiteY30" fmla="*/ 2887980 h 5245685"/>
              <a:gd name="connsiteX31" fmla="*/ 853884 w 4725721"/>
              <a:gd name="connsiteY31" fmla="*/ 2849880 h 5245685"/>
              <a:gd name="connsiteX32" fmla="*/ 724344 w 4725721"/>
              <a:gd name="connsiteY32" fmla="*/ 2857500 h 5245685"/>
              <a:gd name="connsiteX33" fmla="*/ 587184 w 4725721"/>
              <a:gd name="connsiteY33" fmla="*/ 2918460 h 5245685"/>
              <a:gd name="connsiteX34" fmla="*/ 480504 w 4725721"/>
              <a:gd name="connsiteY34" fmla="*/ 2956560 h 5245685"/>
              <a:gd name="connsiteX35" fmla="*/ 320484 w 4725721"/>
              <a:gd name="connsiteY35" fmla="*/ 3048000 h 5245685"/>
              <a:gd name="connsiteX36" fmla="*/ 457644 w 4725721"/>
              <a:gd name="connsiteY36" fmla="*/ 3208020 h 5245685"/>
              <a:gd name="connsiteX37" fmla="*/ 686244 w 4725721"/>
              <a:gd name="connsiteY37" fmla="*/ 3268980 h 5245685"/>
              <a:gd name="connsiteX38" fmla="*/ 899604 w 4725721"/>
              <a:gd name="connsiteY38" fmla="*/ 3284220 h 5245685"/>
              <a:gd name="connsiteX39" fmla="*/ 1036764 w 4725721"/>
              <a:gd name="connsiteY39" fmla="*/ 3307080 h 5245685"/>
              <a:gd name="connsiteX40" fmla="*/ 1196784 w 4725721"/>
              <a:gd name="connsiteY40" fmla="*/ 3345180 h 5245685"/>
              <a:gd name="connsiteX41" fmla="*/ 1356804 w 4725721"/>
              <a:gd name="connsiteY41" fmla="*/ 3474720 h 5245685"/>
              <a:gd name="connsiteX42" fmla="*/ 1326324 w 4725721"/>
              <a:gd name="connsiteY42" fmla="*/ 3528060 h 5245685"/>
              <a:gd name="connsiteX43" fmla="*/ 1227264 w 4725721"/>
              <a:gd name="connsiteY43" fmla="*/ 3535680 h 5245685"/>
              <a:gd name="connsiteX44" fmla="*/ 998664 w 4725721"/>
              <a:gd name="connsiteY44" fmla="*/ 3558540 h 5245685"/>
              <a:gd name="connsiteX45" fmla="*/ 831024 w 4725721"/>
              <a:gd name="connsiteY45" fmla="*/ 3581400 h 5245685"/>
              <a:gd name="connsiteX46" fmla="*/ 724344 w 4725721"/>
              <a:gd name="connsiteY46" fmla="*/ 3642360 h 5245685"/>
              <a:gd name="connsiteX47" fmla="*/ 610044 w 4725721"/>
              <a:gd name="connsiteY47" fmla="*/ 3680460 h 5245685"/>
              <a:gd name="connsiteX48" fmla="*/ 556704 w 4725721"/>
              <a:gd name="connsiteY48" fmla="*/ 3680460 h 5245685"/>
              <a:gd name="connsiteX49" fmla="*/ 488124 w 4725721"/>
              <a:gd name="connsiteY49" fmla="*/ 3756660 h 5245685"/>
              <a:gd name="connsiteX50" fmla="*/ 495744 w 4725721"/>
              <a:gd name="connsiteY50" fmla="*/ 3970020 h 5245685"/>
              <a:gd name="connsiteX51" fmla="*/ 594804 w 4725721"/>
              <a:gd name="connsiteY51" fmla="*/ 4107180 h 5245685"/>
              <a:gd name="connsiteX52" fmla="*/ 602424 w 4725721"/>
              <a:gd name="connsiteY52" fmla="*/ 4236720 h 5245685"/>
              <a:gd name="connsiteX53" fmla="*/ 495744 w 4725721"/>
              <a:gd name="connsiteY53" fmla="*/ 4389120 h 5245685"/>
              <a:gd name="connsiteX54" fmla="*/ 320484 w 4725721"/>
              <a:gd name="connsiteY54" fmla="*/ 4511040 h 5245685"/>
              <a:gd name="connsiteX55" fmla="*/ 267144 w 4725721"/>
              <a:gd name="connsiteY55" fmla="*/ 4632960 h 5245685"/>
              <a:gd name="connsiteX56" fmla="*/ 320484 w 4725721"/>
              <a:gd name="connsiteY56" fmla="*/ 4709160 h 5245685"/>
              <a:gd name="connsiteX57" fmla="*/ 602424 w 4725721"/>
              <a:gd name="connsiteY57" fmla="*/ 4579620 h 5245685"/>
              <a:gd name="connsiteX58" fmla="*/ 831024 w 4725721"/>
              <a:gd name="connsiteY58" fmla="*/ 4518660 h 5245685"/>
              <a:gd name="connsiteX59" fmla="*/ 991044 w 4725721"/>
              <a:gd name="connsiteY59" fmla="*/ 4511040 h 5245685"/>
              <a:gd name="connsiteX60" fmla="*/ 1219644 w 4725721"/>
              <a:gd name="connsiteY60" fmla="*/ 4541520 h 5245685"/>
              <a:gd name="connsiteX61" fmla="*/ 1326324 w 4725721"/>
              <a:gd name="connsiteY61" fmla="*/ 4541520 h 5245685"/>
              <a:gd name="connsiteX62" fmla="*/ 1425384 w 4725721"/>
              <a:gd name="connsiteY62" fmla="*/ 4442460 h 5245685"/>
              <a:gd name="connsiteX63" fmla="*/ 1547304 w 4725721"/>
              <a:gd name="connsiteY63" fmla="*/ 4434840 h 5245685"/>
              <a:gd name="connsiteX64" fmla="*/ 1699704 w 4725721"/>
              <a:gd name="connsiteY64" fmla="*/ 4320540 h 5245685"/>
              <a:gd name="connsiteX65" fmla="*/ 1821624 w 4725721"/>
              <a:gd name="connsiteY65" fmla="*/ 4213860 h 5245685"/>
              <a:gd name="connsiteX66" fmla="*/ 1958784 w 4725721"/>
              <a:gd name="connsiteY66" fmla="*/ 4084320 h 5245685"/>
              <a:gd name="connsiteX67" fmla="*/ 2042604 w 4725721"/>
              <a:gd name="connsiteY67" fmla="*/ 3954780 h 5245685"/>
              <a:gd name="connsiteX68" fmla="*/ 2134044 w 4725721"/>
              <a:gd name="connsiteY68" fmla="*/ 3886200 h 5245685"/>
              <a:gd name="connsiteX69" fmla="*/ 2217864 w 4725721"/>
              <a:gd name="connsiteY69" fmla="*/ 3870960 h 5245685"/>
              <a:gd name="connsiteX70" fmla="*/ 2294064 w 4725721"/>
              <a:gd name="connsiteY70" fmla="*/ 3939540 h 5245685"/>
              <a:gd name="connsiteX71" fmla="*/ 2316924 w 4725721"/>
              <a:gd name="connsiteY71" fmla="*/ 4091940 h 5245685"/>
              <a:gd name="connsiteX72" fmla="*/ 2294064 w 4725721"/>
              <a:gd name="connsiteY72" fmla="*/ 4259580 h 5245685"/>
              <a:gd name="connsiteX73" fmla="*/ 2225484 w 4725721"/>
              <a:gd name="connsiteY73" fmla="*/ 4411980 h 5245685"/>
              <a:gd name="connsiteX74" fmla="*/ 2202624 w 4725721"/>
              <a:gd name="connsiteY74" fmla="*/ 4472940 h 5245685"/>
              <a:gd name="connsiteX75" fmla="*/ 2271204 w 4725721"/>
              <a:gd name="connsiteY75" fmla="*/ 4541520 h 5245685"/>
              <a:gd name="connsiteX76" fmla="*/ 2423604 w 4725721"/>
              <a:gd name="connsiteY76" fmla="*/ 4549140 h 5245685"/>
              <a:gd name="connsiteX77" fmla="*/ 2553144 w 4725721"/>
              <a:gd name="connsiteY77" fmla="*/ 4610100 h 5245685"/>
              <a:gd name="connsiteX78" fmla="*/ 2545524 w 4725721"/>
              <a:gd name="connsiteY78" fmla="*/ 4724400 h 5245685"/>
              <a:gd name="connsiteX79" fmla="*/ 2545524 w 4725721"/>
              <a:gd name="connsiteY79" fmla="*/ 4823460 h 5245685"/>
              <a:gd name="connsiteX80" fmla="*/ 2705544 w 4725721"/>
              <a:gd name="connsiteY80" fmla="*/ 4968240 h 5245685"/>
              <a:gd name="connsiteX81" fmla="*/ 2949384 w 4725721"/>
              <a:gd name="connsiteY81" fmla="*/ 5135880 h 5245685"/>
              <a:gd name="connsiteX82" fmla="*/ 3208464 w 4725721"/>
              <a:gd name="connsiteY82" fmla="*/ 5212080 h 5245685"/>
              <a:gd name="connsiteX83" fmla="*/ 3338004 w 4725721"/>
              <a:gd name="connsiteY83" fmla="*/ 5219700 h 5245685"/>
              <a:gd name="connsiteX84" fmla="*/ 3444684 w 4725721"/>
              <a:gd name="connsiteY84" fmla="*/ 4876800 h 5245685"/>
              <a:gd name="connsiteX85" fmla="*/ 3437064 w 4725721"/>
              <a:gd name="connsiteY85" fmla="*/ 4686300 h 5245685"/>
              <a:gd name="connsiteX86" fmla="*/ 3490404 w 4725721"/>
              <a:gd name="connsiteY86" fmla="*/ 4579620 h 5245685"/>
              <a:gd name="connsiteX87" fmla="*/ 3650424 w 4725721"/>
              <a:gd name="connsiteY87" fmla="*/ 4526280 h 5245685"/>
              <a:gd name="connsiteX88" fmla="*/ 3734244 w 4725721"/>
              <a:gd name="connsiteY88" fmla="*/ 4465320 h 5245685"/>
              <a:gd name="connsiteX89" fmla="*/ 3734244 w 4725721"/>
              <a:gd name="connsiteY89" fmla="*/ 4343400 h 5245685"/>
              <a:gd name="connsiteX90" fmla="*/ 3879024 w 4725721"/>
              <a:gd name="connsiteY90" fmla="*/ 4373880 h 5245685"/>
              <a:gd name="connsiteX91" fmla="*/ 3871404 w 4725721"/>
              <a:gd name="connsiteY91" fmla="*/ 4541520 h 5245685"/>
              <a:gd name="connsiteX92" fmla="*/ 3818064 w 4725721"/>
              <a:gd name="connsiteY92" fmla="*/ 4678680 h 5245685"/>
              <a:gd name="connsiteX93" fmla="*/ 3764724 w 4725721"/>
              <a:gd name="connsiteY93" fmla="*/ 4754880 h 5245685"/>
              <a:gd name="connsiteX94" fmla="*/ 3627564 w 4725721"/>
              <a:gd name="connsiteY94" fmla="*/ 4754880 h 5245685"/>
              <a:gd name="connsiteX95" fmla="*/ 3589464 w 4725721"/>
              <a:gd name="connsiteY95" fmla="*/ 4808220 h 5245685"/>
              <a:gd name="connsiteX96" fmla="*/ 3680904 w 4725721"/>
              <a:gd name="connsiteY96" fmla="*/ 4831080 h 5245685"/>
              <a:gd name="connsiteX97" fmla="*/ 3810444 w 4725721"/>
              <a:gd name="connsiteY97" fmla="*/ 4831080 h 5245685"/>
              <a:gd name="connsiteX98" fmla="*/ 3947604 w 4725721"/>
              <a:gd name="connsiteY98" fmla="*/ 4853940 h 5245685"/>
              <a:gd name="connsiteX99" fmla="*/ 4039044 w 4725721"/>
              <a:gd name="connsiteY99" fmla="*/ 4747260 h 5245685"/>
              <a:gd name="connsiteX100" fmla="*/ 4046664 w 4725721"/>
              <a:gd name="connsiteY100" fmla="*/ 4549140 h 5245685"/>
              <a:gd name="connsiteX101" fmla="*/ 4160964 w 4725721"/>
              <a:gd name="connsiteY101" fmla="*/ 4389120 h 5245685"/>
              <a:gd name="connsiteX102" fmla="*/ 4298124 w 4725721"/>
              <a:gd name="connsiteY102" fmla="*/ 4320540 h 5245685"/>
              <a:gd name="connsiteX103" fmla="*/ 4420044 w 4725721"/>
              <a:gd name="connsiteY103" fmla="*/ 4236720 h 5245685"/>
              <a:gd name="connsiteX104" fmla="*/ 4610544 w 4725721"/>
              <a:gd name="connsiteY104" fmla="*/ 4114800 h 5245685"/>
              <a:gd name="connsiteX105" fmla="*/ 4717224 w 4725721"/>
              <a:gd name="connsiteY105" fmla="*/ 4114800 h 5245685"/>
              <a:gd name="connsiteX106" fmla="*/ 4717224 w 4725721"/>
              <a:gd name="connsiteY106" fmla="*/ 2590800 h 5245685"/>
              <a:gd name="connsiteX107" fmla="*/ 4610544 w 4725721"/>
              <a:gd name="connsiteY107" fmla="*/ 2522220 h 5245685"/>
              <a:gd name="connsiteX108" fmla="*/ 4465764 w 4725721"/>
              <a:gd name="connsiteY108" fmla="*/ 2430780 h 5245685"/>
              <a:gd name="connsiteX109" fmla="*/ 4374324 w 4725721"/>
              <a:gd name="connsiteY109" fmla="*/ 2324100 h 5245685"/>
              <a:gd name="connsiteX110" fmla="*/ 4328604 w 4725721"/>
              <a:gd name="connsiteY110" fmla="*/ 2385060 h 5245685"/>
              <a:gd name="connsiteX111" fmla="*/ 4298124 w 4725721"/>
              <a:gd name="connsiteY111" fmla="*/ 2461260 h 5245685"/>
              <a:gd name="connsiteX112" fmla="*/ 4237164 w 4725721"/>
              <a:gd name="connsiteY112" fmla="*/ 2545080 h 5245685"/>
              <a:gd name="connsiteX113" fmla="*/ 4107624 w 4725721"/>
              <a:gd name="connsiteY113" fmla="*/ 2583180 h 5245685"/>
              <a:gd name="connsiteX114" fmla="*/ 4061904 w 4725721"/>
              <a:gd name="connsiteY114" fmla="*/ 2506980 h 5245685"/>
              <a:gd name="connsiteX115" fmla="*/ 3863784 w 4725721"/>
              <a:gd name="connsiteY115" fmla="*/ 2438400 h 5245685"/>
              <a:gd name="connsiteX116" fmla="*/ 3779964 w 4725721"/>
              <a:gd name="connsiteY116" fmla="*/ 2392680 h 5245685"/>
              <a:gd name="connsiteX117" fmla="*/ 4046664 w 4725721"/>
              <a:gd name="connsiteY117" fmla="*/ 2209800 h 5245685"/>
              <a:gd name="connsiteX118" fmla="*/ 4061904 w 4725721"/>
              <a:gd name="connsiteY118" fmla="*/ 2125980 h 5245685"/>
              <a:gd name="connsiteX119" fmla="*/ 3886644 w 4725721"/>
              <a:gd name="connsiteY119" fmla="*/ 2026920 h 5245685"/>
              <a:gd name="connsiteX120" fmla="*/ 4008564 w 4725721"/>
              <a:gd name="connsiteY120" fmla="*/ 1912620 h 5245685"/>
              <a:gd name="connsiteX121" fmla="*/ 3985704 w 4725721"/>
              <a:gd name="connsiteY121" fmla="*/ 1744980 h 5245685"/>
              <a:gd name="connsiteX122" fmla="*/ 3939984 w 4725721"/>
              <a:gd name="connsiteY122" fmla="*/ 1623060 h 5245685"/>
              <a:gd name="connsiteX123" fmla="*/ 3711384 w 4725721"/>
              <a:gd name="connsiteY123" fmla="*/ 1668780 h 5245685"/>
              <a:gd name="connsiteX124" fmla="*/ 3619944 w 4725721"/>
              <a:gd name="connsiteY124" fmla="*/ 1554480 h 5245685"/>
              <a:gd name="connsiteX125" fmla="*/ 3665664 w 4725721"/>
              <a:gd name="connsiteY125" fmla="*/ 1394460 h 5245685"/>
              <a:gd name="connsiteX126" fmla="*/ 3627564 w 4725721"/>
              <a:gd name="connsiteY126" fmla="*/ 1318260 h 5245685"/>
              <a:gd name="connsiteX127" fmla="*/ 3520884 w 4725721"/>
              <a:gd name="connsiteY127" fmla="*/ 1348740 h 5245685"/>
              <a:gd name="connsiteX128" fmla="*/ 3376104 w 4725721"/>
              <a:gd name="connsiteY128" fmla="*/ 1363980 h 5245685"/>
              <a:gd name="connsiteX129" fmla="*/ 3269424 w 4725721"/>
              <a:gd name="connsiteY129" fmla="*/ 1257300 h 5245685"/>
              <a:gd name="connsiteX130" fmla="*/ 3177984 w 4725721"/>
              <a:gd name="connsiteY130" fmla="*/ 1203960 h 5245685"/>
              <a:gd name="connsiteX131" fmla="*/ 3105594 w 4725721"/>
              <a:gd name="connsiteY131" fmla="*/ 1331595 h 5245685"/>
              <a:gd name="connsiteX132" fmla="*/ 3048444 w 4725721"/>
              <a:gd name="connsiteY132" fmla="*/ 1377315 h 5245685"/>
              <a:gd name="connsiteX133" fmla="*/ 2896044 w 4725721"/>
              <a:gd name="connsiteY133" fmla="*/ 1280160 h 5245685"/>
              <a:gd name="connsiteX134" fmla="*/ 2812224 w 4725721"/>
              <a:gd name="connsiteY134" fmla="*/ 1272540 h 5245685"/>
              <a:gd name="connsiteX135" fmla="*/ 2722689 w 4725721"/>
              <a:gd name="connsiteY135" fmla="*/ 1323975 h 5245685"/>
              <a:gd name="connsiteX136" fmla="*/ 2659824 w 4725721"/>
              <a:gd name="connsiteY136" fmla="*/ 1440180 h 5245685"/>
              <a:gd name="connsiteX137" fmla="*/ 2629344 w 4725721"/>
              <a:gd name="connsiteY137" fmla="*/ 1524000 h 5245685"/>
              <a:gd name="connsiteX138" fmla="*/ 2579814 w 4725721"/>
              <a:gd name="connsiteY138" fmla="*/ 1539239 h 5245685"/>
              <a:gd name="connsiteX139" fmla="*/ 2522664 w 4725721"/>
              <a:gd name="connsiteY139" fmla="*/ 1424940 h 5245685"/>
              <a:gd name="connsiteX140" fmla="*/ 2516949 w 4725721"/>
              <a:gd name="connsiteY140" fmla="*/ 1310640 h 5245685"/>
              <a:gd name="connsiteX141" fmla="*/ 2499804 w 4725721"/>
              <a:gd name="connsiteY141" fmla="*/ 1097280 h 5245685"/>
              <a:gd name="connsiteX142" fmla="*/ 2503614 w 4725721"/>
              <a:gd name="connsiteY142" fmla="*/ 902969 h 5245685"/>
              <a:gd name="connsiteX143" fmla="*/ 2568384 w 4725721"/>
              <a:gd name="connsiteY143" fmla="*/ 769619 h 5245685"/>
              <a:gd name="connsiteX144" fmla="*/ 2596959 w 4725721"/>
              <a:gd name="connsiteY144" fmla="*/ 699134 h 5245685"/>
              <a:gd name="connsiteX145" fmla="*/ 2680779 w 4725721"/>
              <a:gd name="connsiteY145" fmla="*/ 613409 h 5245685"/>
              <a:gd name="connsiteX146" fmla="*/ 2728404 w 4725721"/>
              <a:gd name="connsiteY146" fmla="*/ 586739 h 5245685"/>
              <a:gd name="connsiteX147" fmla="*/ 2595054 w 4725721"/>
              <a:gd name="connsiteY147" fmla="*/ 561974 h 5245685"/>
              <a:gd name="connsiteX148" fmla="*/ 2276919 w 4725721"/>
              <a:gd name="connsiteY148" fmla="*/ 622934 h 5245685"/>
              <a:gd name="connsiteX149" fmla="*/ 2305494 w 4725721"/>
              <a:gd name="connsiteY149" fmla="*/ 457199 h 5245685"/>
              <a:gd name="connsiteX150" fmla="*/ 2454084 w 4725721"/>
              <a:gd name="connsiteY150" fmla="*/ 228599 h 5245685"/>
              <a:gd name="connsiteX151" fmla="*/ 2421699 w 4725721"/>
              <a:gd name="connsiteY151" fmla="*/ 64769 h 5245685"/>
              <a:gd name="connsiteX152" fmla="*/ 2419794 w 4725721"/>
              <a:gd name="connsiteY152" fmla="*/ 0 h 5245685"/>
              <a:gd name="connsiteX153" fmla="*/ 1871155 w 4725721"/>
              <a:gd name="connsiteY153" fmla="*/ 3810 h 5245685"/>
              <a:gd name="connsiteX154" fmla="*/ 1831149 w 4725721"/>
              <a:gd name="connsiteY154" fmla="*/ 173355 h 5245685"/>
              <a:gd name="connsiteX155" fmla="*/ 1673034 w 4725721"/>
              <a:gd name="connsiteY155" fmla="*/ 382905 h 5245685"/>
              <a:gd name="connsiteX156" fmla="*/ 1471104 w 4725721"/>
              <a:gd name="connsiteY156" fmla="*/ 487680 h 5245685"/>
              <a:gd name="connsiteX157" fmla="*/ 1492059 w 4725721"/>
              <a:gd name="connsiteY157" fmla="*/ 621029 h 5245685"/>
              <a:gd name="connsiteX158" fmla="*/ 1594929 w 4725721"/>
              <a:gd name="connsiteY158" fmla="*/ 822960 h 5245685"/>
              <a:gd name="connsiteX159" fmla="*/ 1438719 w 4725721"/>
              <a:gd name="connsiteY159" fmla="*/ 813434 h 5245685"/>
              <a:gd name="connsiteX160" fmla="*/ 1225538 w 4725721"/>
              <a:gd name="connsiteY160" fmla="*/ 852323 h 5245685"/>
              <a:gd name="connsiteX161" fmla="*/ 1063434 w 4725721"/>
              <a:gd name="connsiteY161" fmla="*/ 775335 h 5245685"/>
              <a:gd name="connsiteX162" fmla="*/ 701484 w 4725721"/>
              <a:gd name="connsiteY162" fmla="*/ 426720 h 5245685"/>
              <a:gd name="connsiteX163" fmla="*/ 417818 w 4725721"/>
              <a:gd name="connsiteY163" fmla="*/ 322733 h 5245685"/>
              <a:gd name="connsiteX164" fmla="*/ 274764 w 4725721"/>
              <a:gd name="connsiteY164" fmla="*/ 205740 h 5245685"/>
              <a:gd name="connsiteX165" fmla="*/ 181598 w 4725721"/>
              <a:gd name="connsiteY165" fmla="*/ 200813 h 5245685"/>
              <a:gd name="connsiteX166" fmla="*/ 145403 w 4725721"/>
              <a:gd name="connsiteY166" fmla="*/ 237008 h 5245685"/>
              <a:gd name="connsiteX167" fmla="*/ 67120 w 4725721"/>
              <a:gd name="connsiteY167" fmla="*/ 272415 h 5245685"/>
              <a:gd name="connsiteX168" fmla="*/ 30924 w 4725721"/>
              <a:gd name="connsiteY168" fmla="*/ 403860 h 5245685"/>
              <a:gd name="connsiteX169" fmla="*/ 444 w 4725721"/>
              <a:gd name="connsiteY169" fmla="*/ 561975 h 5245685"/>
              <a:gd name="connsiteX170" fmla="*/ 99504 w 4725721"/>
              <a:gd name="connsiteY170" fmla="*/ 653414 h 5245685"/>
              <a:gd name="connsiteX171" fmla="*/ 282385 w 4725721"/>
              <a:gd name="connsiteY171" fmla="*/ 701040 h 5245685"/>
              <a:gd name="connsiteX172" fmla="*/ 370194 w 4725721"/>
              <a:gd name="connsiteY172" fmla="*/ 728498 h 5245685"/>
              <a:gd name="connsiteX173" fmla="*/ 392874 w 4725721"/>
              <a:gd name="connsiteY173" fmla="*/ 763905 h 524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725721" h="5245685">
                <a:moveTo>
                  <a:pt x="389064" y="769620"/>
                </a:moveTo>
                <a:cubicBezTo>
                  <a:pt x="421449" y="836930"/>
                  <a:pt x="453834" y="904240"/>
                  <a:pt x="510984" y="937260"/>
                </a:cubicBezTo>
                <a:cubicBezTo>
                  <a:pt x="568134" y="970280"/>
                  <a:pt x="653224" y="942340"/>
                  <a:pt x="731964" y="967740"/>
                </a:cubicBezTo>
                <a:cubicBezTo>
                  <a:pt x="810704" y="993140"/>
                  <a:pt x="945324" y="1050290"/>
                  <a:pt x="983424" y="1089660"/>
                </a:cubicBezTo>
                <a:cubicBezTo>
                  <a:pt x="1021524" y="1129030"/>
                  <a:pt x="936434" y="1164590"/>
                  <a:pt x="960564" y="1203960"/>
                </a:cubicBezTo>
                <a:cubicBezTo>
                  <a:pt x="984694" y="1243330"/>
                  <a:pt x="1093914" y="1289050"/>
                  <a:pt x="1128204" y="1325880"/>
                </a:cubicBezTo>
                <a:cubicBezTo>
                  <a:pt x="1162494" y="1362710"/>
                  <a:pt x="1186624" y="1390650"/>
                  <a:pt x="1166304" y="1424940"/>
                </a:cubicBezTo>
                <a:cubicBezTo>
                  <a:pt x="1145984" y="1459230"/>
                  <a:pt x="1041844" y="1499870"/>
                  <a:pt x="1006284" y="1531620"/>
                </a:cubicBezTo>
                <a:cubicBezTo>
                  <a:pt x="970724" y="1563370"/>
                  <a:pt x="947864" y="1570990"/>
                  <a:pt x="952944" y="1615440"/>
                </a:cubicBezTo>
                <a:cubicBezTo>
                  <a:pt x="958024" y="1659890"/>
                  <a:pt x="1008824" y="1747520"/>
                  <a:pt x="1036764" y="1798320"/>
                </a:cubicBezTo>
                <a:cubicBezTo>
                  <a:pt x="1064704" y="1849120"/>
                  <a:pt x="1081214" y="1884680"/>
                  <a:pt x="1120584" y="1920240"/>
                </a:cubicBezTo>
                <a:cubicBezTo>
                  <a:pt x="1159954" y="1955800"/>
                  <a:pt x="1228534" y="2009140"/>
                  <a:pt x="1272984" y="2011680"/>
                </a:cubicBezTo>
                <a:cubicBezTo>
                  <a:pt x="1317434" y="2014220"/>
                  <a:pt x="1356804" y="1948180"/>
                  <a:pt x="1387284" y="1935480"/>
                </a:cubicBezTo>
                <a:cubicBezTo>
                  <a:pt x="1417764" y="1922780"/>
                  <a:pt x="1438084" y="1916430"/>
                  <a:pt x="1455864" y="1935480"/>
                </a:cubicBezTo>
                <a:cubicBezTo>
                  <a:pt x="1473644" y="1954530"/>
                  <a:pt x="1478724" y="2015490"/>
                  <a:pt x="1493964" y="2049780"/>
                </a:cubicBezTo>
                <a:cubicBezTo>
                  <a:pt x="1509204" y="2084070"/>
                  <a:pt x="1535874" y="2112010"/>
                  <a:pt x="1547304" y="2141220"/>
                </a:cubicBezTo>
                <a:cubicBezTo>
                  <a:pt x="1558734" y="2170430"/>
                  <a:pt x="1581594" y="2198370"/>
                  <a:pt x="1562544" y="2225040"/>
                </a:cubicBezTo>
                <a:cubicBezTo>
                  <a:pt x="1543494" y="2251710"/>
                  <a:pt x="1452054" y="2273300"/>
                  <a:pt x="1433004" y="2301240"/>
                </a:cubicBezTo>
                <a:cubicBezTo>
                  <a:pt x="1413954" y="2329180"/>
                  <a:pt x="1463484" y="2373630"/>
                  <a:pt x="1448244" y="2392680"/>
                </a:cubicBezTo>
                <a:cubicBezTo>
                  <a:pt x="1433004" y="2411730"/>
                  <a:pt x="1379664" y="2420620"/>
                  <a:pt x="1341564" y="2415540"/>
                </a:cubicBezTo>
                <a:cubicBezTo>
                  <a:pt x="1303464" y="2410460"/>
                  <a:pt x="1262824" y="2355850"/>
                  <a:pt x="1219644" y="2362200"/>
                </a:cubicBezTo>
                <a:cubicBezTo>
                  <a:pt x="1176464" y="2368550"/>
                  <a:pt x="1096454" y="2419350"/>
                  <a:pt x="1082484" y="2453640"/>
                </a:cubicBezTo>
                <a:cubicBezTo>
                  <a:pt x="1068514" y="2487930"/>
                  <a:pt x="1093914" y="2538730"/>
                  <a:pt x="1135824" y="2567940"/>
                </a:cubicBezTo>
                <a:cubicBezTo>
                  <a:pt x="1177734" y="2597150"/>
                  <a:pt x="1286954" y="2616200"/>
                  <a:pt x="1333944" y="2628900"/>
                </a:cubicBezTo>
                <a:cubicBezTo>
                  <a:pt x="1380934" y="2641600"/>
                  <a:pt x="1429194" y="2631440"/>
                  <a:pt x="1417764" y="2644140"/>
                </a:cubicBezTo>
                <a:cubicBezTo>
                  <a:pt x="1406334" y="2656840"/>
                  <a:pt x="1309814" y="2684780"/>
                  <a:pt x="1265364" y="2705100"/>
                </a:cubicBezTo>
                <a:cubicBezTo>
                  <a:pt x="1220914" y="2725420"/>
                  <a:pt x="1175194" y="2747010"/>
                  <a:pt x="1151064" y="2766060"/>
                </a:cubicBezTo>
                <a:cubicBezTo>
                  <a:pt x="1126934" y="2785110"/>
                  <a:pt x="1120584" y="2794000"/>
                  <a:pt x="1120584" y="2819400"/>
                </a:cubicBezTo>
                <a:cubicBezTo>
                  <a:pt x="1120584" y="2844800"/>
                  <a:pt x="1154874" y="2895600"/>
                  <a:pt x="1151064" y="2918460"/>
                </a:cubicBezTo>
                <a:cubicBezTo>
                  <a:pt x="1147254" y="2941320"/>
                  <a:pt x="1132014" y="2961640"/>
                  <a:pt x="1097724" y="2956560"/>
                </a:cubicBezTo>
                <a:cubicBezTo>
                  <a:pt x="1063434" y="2951480"/>
                  <a:pt x="985964" y="2905760"/>
                  <a:pt x="945324" y="2887980"/>
                </a:cubicBezTo>
                <a:cubicBezTo>
                  <a:pt x="904684" y="2870200"/>
                  <a:pt x="890714" y="2854960"/>
                  <a:pt x="853884" y="2849880"/>
                </a:cubicBezTo>
                <a:cubicBezTo>
                  <a:pt x="817054" y="2844800"/>
                  <a:pt x="768794" y="2846070"/>
                  <a:pt x="724344" y="2857500"/>
                </a:cubicBezTo>
                <a:cubicBezTo>
                  <a:pt x="679894" y="2868930"/>
                  <a:pt x="627824" y="2901950"/>
                  <a:pt x="587184" y="2918460"/>
                </a:cubicBezTo>
                <a:cubicBezTo>
                  <a:pt x="546544" y="2934970"/>
                  <a:pt x="524954" y="2934970"/>
                  <a:pt x="480504" y="2956560"/>
                </a:cubicBezTo>
                <a:cubicBezTo>
                  <a:pt x="436054" y="2978150"/>
                  <a:pt x="324294" y="3006090"/>
                  <a:pt x="320484" y="3048000"/>
                </a:cubicBezTo>
                <a:cubicBezTo>
                  <a:pt x="316674" y="3089910"/>
                  <a:pt x="396684" y="3171190"/>
                  <a:pt x="457644" y="3208020"/>
                </a:cubicBezTo>
                <a:cubicBezTo>
                  <a:pt x="518604" y="3244850"/>
                  <a:pt x="612584" y="3256280"/>
                  <a:pt x="686244" y="3268980"/>
                </a:cubicBezTo>
                <a:cubicBezTo>
                  <a:pt x="759904" y="3281680"/>
                  <a:pt x="841184" y="3277870"/>
                  <a:pt x="899604" y="3284220"/>
                </a:cubicBezTo>
                <a:cubicBezTo>
                  <a:pt x="958024" y="3290570"/>
                  <a:pt x="987234" y="3296920"/>
                  <a:pt x="1036764" y="3307080"/>
                </a:cubicBezTo>
                <a:cubicBezTo>
                  <a:pt x="1086294" y="3317240"/>
                  <a:pt x="1143444" y="3317240"/>
                  <a:pt x="1196784" y="3345180"/>
                </a:cubicBezTo>
                <a:cubicBezTo>
                  <a:pt x="1250124" y="3373120"/>
                  <a:pt x="1335214" y="3444240"/>
                  <a:pt x="1356804" y="3474720"/>
                </a:cubicBezTo>
                <a:cubicBezTo>
                  <a:pt x="1378394" y="3505200"/>
                  <a:pt x="1347914" y="3517900"/>
                  <a:pt x="1326324" y="3528060"/>
                </a:cubicBezTo>
                <a:cubicBezTo>
                  <a:pt x="1304734" y="3538220"/>
                  <a:pt x="1227264" y="3535680"/>
                  <a:pt x="1227264" y="3535680"/>
                </a:cubicBezTo>
                <a:lnTo>
                  <a:pt x="998664" y="3558540"/>
                </a:lnTo>
                <a:cubicBezTo>
                  <a:pt x="932624" y="3566160"/>
                  <a:pt x="876744" y="3567430"/>
                  <a:pt x="831024" y="3581400"/>
                </a:cubicBezTo>
                <a:cubicBezTo>
                  <a:pt x="785304" y="3595370"/>
                  <a:pt x="761174" y="3625850"/>
                  <a:pt x="724344" y="3642360"/>
                </a:cubicBezTo>
                <a:cubicBezTo>
                  <a:pt x="687514" y="3658870"/>
                  <a:pt x="637984" y="3674110"/>
                  <a:pt x="610044" y="3680460"/>
                </a:cubicBezTo>
                <a:cubicBezTo>
                  <a:pt x="582104" y="3686810"/>
                  <a:pt x="577024" y="3667760"/>
                  <a:pt x="556704" y="3680460"/>
                </a:cubicBezTo>
                <a:cubicBezTo>
                  <a:pt x="536384" y="3693160"/>
                  <a:pt x="498284" y="3708400"/>
                  <a:pt x="488124" y="3756660"/>
                </a:cubicBezTo>
                <a:cubicBezTo>
                  <a:pt x="477964" y="3804920"/>
                  <a:pt x="477964" y="3911600"/>
                  <a:pt x="495744" y="3970020"/>
                </a:cubicBezTo>
                <a:cubicBezTo>
                  <a:pt x="513524" y="4028440"/>
                  <a:pt x="577024" y="4062730"/>
                  <a:pt x="594804" y="4107180"/>
                </a:cubicBezTo>
                <a:cubicBezTo>
                  <a:pt x="612584" y="4151630"/>
                  <a:pt x="618934" y="4189730"/>
                  <a:pt x="602424" y="4236720"/>
                </a:cubicBezTo>
                <a:cubicBezTo>
                  <a:pt x="585914" y="4283710"/>
                  <a:pt x="542734" y="4343400"/>
                  <a:pt x="495744" y="4389120"/>
                </a:cubicBezTo>
                <a:cubicBezTo>
                  <a:pt x="448754" y="4434840"/>
                  <a:pt x="358584" y="4470400"/>
                  <a:pt x="320484" y="4511040"/>
                </a:cubicBezTo>
                <a:cubicBezTo>
                  <a:pt x="282384" y="4551680"/>
                  <a:pt x="267144" y="4599940"/>
                  <a:pt x="267144" y="4632960"/>
                </a:cubicBezTo>
                <a:cubicBezTo>
                  <a:pt x="267144" y="4665980"/>
                  <a:pt x="264604" y="4718050"/>
                  <a:pt x="320484" y="4709160"/>
                </a:cubicBezTo>
                <a:cubicBezTo>
                  <a:pt x="376364" y="4700270"/>
                  <a:pt x="517334" y="4611370"/>
                  <a:pt x="602424" y="4579620"/>
                </a:cubicBezTo>
                <a:cubicBezTo>
                  <a:pt x="687514" y="4547870"/>
                  <a:pt x="766254" y="4530090"/>
                  <a:pt x="831024" y="4518660"/>
                </a:cubicBezTo>
                <a:cubicBezTo>
                  <a:pt x="895794" y="4507230"/>
                  <a:pt x="926274" y="4507230"/>
                  <a:pt x="991044" y="4511040"/>
                </a:cubicBezTo>
                <a:cubicBezTo>
                  <a:pt x="1055814" y="4514850"/>
                  <a:pt x="1163764" y="4536440"/>
                  <a:pt x="1219644" y="4541520"/>
                </a:cubicBezTo>
                <a:cubicBezTo>
                  <a:pt x="1275524" y="4546600"/>
                  <a:pt x="1292034" y="4558030"/>
                  <a:pt x="1326324" y="4541520"/>
                </a:cubicBezTo>
                <a:cubicBezTo>
                  <a:pt x="1360614" y="4525010"/>
                  <a:pt x="1388554" y="4460240"/>
                  <a:pt x="1425384" y="4442460"/>
                </a:cubicBezTo>
                <a:cubicBezTo>
                  <a:pt x="1462214" y="4424680"/>
                  <a:pt x="1501584" y="4455160"/>
                  <a:pt x="1547304" y="4434840"/>
                </a:cubicBezTo>
                <a:cubicBezTo>
                  <a:pt x="1593024" y="4414520"/>
                  <a:pt x="1653984" y="4357370"/>
                  <a:pt x="1699704" y="4320540"/>
                </a:cubicBezTo>
                <a:cubicBezTo>
                  <a:pt x="1745424" y="4283710"/>
                  <a:pt x="1778444" y="4253230"/>
                  <a:pt x="1821624" y="4213860"/>
                </a:cubicBezTo>
                <a:cubicBezTo>
                  <a:pt x="1864804" y="4174490"/>
                  <a:pt x="1921954" y="4127500"/>
                  <a:pt x="1958784" y="4084320"/>
                </a:cubicBezTo>
                <a:cubicBezTo>
                  <a:pt x="1995614" y="4041140"/>
                  <a:pt x="2013394" y="3987800"/>
                  <a:pt x="2042604" y="3954780"/>
                </a:cubicBezTo>
                <a:cubicBezTo>
                  <a:pt x="2071814" y="3921760"/>
                  <a:pt x="2104834" y="3900170"/>
                  <a:pt x="2134044" y="3886200"/>
                </a:cubicBezTo>
                <a:cubicBezTo>
                  <a:pt x="2163254" y="3872230"/>
                  <a:pt x="2191194" y="3862070"/>
                  <a:pt x="2217864" y="3870960"/>
                </a:cubicBezTo>
                <a:cubicBezTo>
                  <a:pt x="2244534" y="3879850"/>
                  <a:pt x="2277554" y="3902710"/>
                  <a:pt x="2294064" y="3939540"/>
                </a:cubicBezTo>
                <a:cubicBezTo>
                  <a:pt x="2310574" y="3976370"/>
                  <a:pt x="2316924" y="4038600"/>
                  <a:pt x="2316924" y="4091940"/>
                </a:cubicBezTo>
                <a:cubicBezTo>
                  <a:pt x="2316924" y="4145280"/>
                  <a:pt x="2309304" y="4206240"/>
                  <a:pt x="2294064" y="4259580"/>
                </a:cubicBezTo>
                <a:cubicBezTo>
                  <a:pt x="2278824" y="4312920"/>
                  <a:pt x="2240724" y="4376420"/>
                  <a:pt x="2225484" y="4411980"/>
                </a:cubicBezTo>
                <a:cubicBezTo>
                  <a:pt x="2210244" y="4447540"/>
                  <a:pt x="2195004" y="4451350"/>
                  <a:pt x="2202624" y="4472940"/>
                </a:cubicBezTo>
                <a:cubicBezTo>
                  <a:pt x="2210244" y="4494530"/>
                  <a:pt x="2234374" y="4528820"/>
                  <a:pt x="2271204" y="4541520"/>
                </a:cubicBezTo>
                <a:cubicBezTo>
                  <a:pt x="2308034" y="4554220"/>
                  <a:pt x="2376614" y="4537710"/>
                  <a:pt x="2423604" y="4549140"/>
                </a:cubicBezTo>
                <a:cubicBezTo>
                  <a:pt x="2470594" y="4560570"/>
                  <a:pt x="2532824" y="4580890"/>
                  <a:pt x="2553144" y="4610100"/>
                </a:cubicBezTo>
                <a:cubicBezTo>
                  <a:pt x="2573464" y="4639310"/>
                  <a:pt x="2546794" y="4688840"/>
                  <a:pt x="2545524" y="4724400"/>
                </a:cubicBezTo>
                <a:cubicBezTo>
                  <a:pt x="2544254" y="4759960"/>
                  <a:pt x="2518854" y="4782820"/>
                  <a:pt x="2545524" y="4823460"/>
                </a:cubicBezTo>
                <a:cubicBezTo>
                  <a:pt x="2572194" y="4864100"/>
                  <a:pt x="2638234" y="4916170"/>
                  <a:pt x="2705544" y="4968240"/>
                </a:cubicBezTo>
                <a:cubicBezTo>
                  <a:pt x="2772854" y="5020310"/>
                  <a:pt x="2865564" y="5095240"/>
                  <a:pt x="2949384" y="5135880"/>
                </a:cubicBezTo>
                <a:cubicBezTo>
                  <a:pt x="3033204" y="5176520"/>
                  <a:pt x="3143694" y="5198110"/>
                  <a:pt x="3208464" y="5212080"/>
                </a:cubicBezTo>
                <a:cubicBezTo>
                  <a:pt x="3273234" y="5226050"/>
                  <a:pt x="3298634" y="5275580"/>
                  <a:pt x="3338004" y="5219700"/>
                </a:cubicBezTo>
                <a:cubicBezTo>
                  <a:pt x="3377374" y="5163820"/>
                  <a:pt x="3428174" y="4965700"/>
                  <a:pt x="3444684" y="4876800"/>
                </a:cubicBezTo>
                <a:cubicBezTo>
                  <a:pt x="3461194" y="4787900"/>
                  <a:pt x="3429444" y="4735830"/>
                  <a:pt x="3437064" y="4686300"/>
                </a:cubicBezTo>
                <a:cubicBezTo>
                  <a:pt x="3444684" y="4636770"/>
                  <a:pt x="3454844" y="4606290"/>
                  <a:pt x="3490404" y="4579620"/>
                </a:cubicBezTo>
                <a:cubicBezTo>
                  <a:pt x="3525964" y="4552950"/>
                  <a:pt x="3609784" y="4545330"/>
                  <a:pt x="3650424" y="4526280"/>
                </a:cubicBezTo>
                <a:cubicBezTo>
                  <a:pt x="3691064" y="4507230"/>
                  <a:pt x="3720274" y="4495800"/>
                  <a:pt x="3734244" y="4465320"/>
                </a:cubicBezTo>
                <a:cubicBezTo>
                  <a:pt x="3748214" y="4434840"/>
                  <a:pt x="3710114" y="4358640"/>
                  <a:pt x="3734244" y="4343400"/>
                </a:cubicBezTo>
                <a:cubicBezTo>
                  <a:pt x="3758374" y="4328160"/>
                  <a:pt x="3856164" y="4340860"/>
                  <a:pt x="3879024" y="4373880"/>
                </a:cubicBezTo>
                <a:cubicBezTo>
                  <a:pt x="3901884" y="4406900"/>
                  <a:pt x="3881564" y="4490720"/>
                  <a:pt x="3871404" y="4541520"/>
                </a:cubicBezTo>
                <a:cubicBezTo>
                  <a:pt x="3861244" y="4592320"/>
                  <a:pt x="3835844" y="4643120"/>
                  <a:pt x="3818064" y="4678680"/>
                </a:cubicBezTo>
                <a:cubicBezTo>
                  <a:pt x="3800284" y="4714240"/>
                  <a:pt x="3796474" y="4742180"/>
                  <a:pt x="3764724" y="4754880"/>
                </a:cubicBezTo>
                <a:cubicBezTo>
                  <a:pt x="3732974" y="4767580"/>
                  <a:pt x="3656774" y="4745990"/>
                  <a:pt x="3627564" y="4754880"/>
                </a:cubicBezTo>
                <a:cubicBezTo>
                  <a:pt x="3598354" y="4763770"/>
                  <a:pt x="3580574" y="4795520"/>
                  <a:pt x="3589464" y="4808220"/>
                </a:cubicBezTo>
                <a:cubicBezTo>
                  <a:pt x="3598354" y="4820920"/>
                  <a:pt x="3644074" y="4827270"/>
                  <a:pt x="3680904" y="4831080"/>
                </a:cubicBezTo>
                <a:cubicBezTo>
                  <a:pt x="3717734" y="4834890"/>
                  <a:pt x="3765994" y="4827270"/>
                  <a:pt x="3810444" y="4831080"/>
                </a:cubicBezTo>
                <a:cubicBezTo>
                  <a:pt x="3854894" y="4834890"/>
                  <a:pt x="3909504" y="4867910"/>
                  <a:pt x="3947604" y="4853940"/>
                </a:cubicBezTo>
                <a:cubicBezTo>
                  <a:pt x="3985704" y="4839970"/>
                  <a:pt x="4022534" y="4798060"/>
                  <a:pt x="4039044" y="4747260"/>
                </a:cubicBezTo>
                <a:cubicBezTo>
                  <a:pt x="4055554" y="4696460"/>
                  <a:pt x="4026344" y="4608830"/>
                  <a:pt x="4046664" y="4549140"/>
                </a:cubicBezTo>
                <a:cubicBezTo>
                  <a:pt x="4066984" y="4489450"/>
                  <a:pt x="4119054" y="4427220"/>
                  <a:pt x="4160964" y="4389120"/>
                </a:cubicBezTo>
                <a:cubicBezTo>
                  <a:pt x="4202874" y="4351020"/>
                  <a:pt x="4254944" y="4345940"/>
                  <a:pt x="4298124" y="4320540"/>
                </a:cubicBezTo>
                <a:cubicBezTo>
                  <a:pt x="4341304" y="4295140"/>
                  <a:pt x="4367974" y="4271010"/>
                  <a:pt x="4420044" y="4236720"/>
                </a:cubicBezTo>
                <a:cubicBezTo>
                  <a:pt x="4472114" y="4202430"/>
                  <a:pt x="4561014" y="4135120"/>
                  <a:pt x="4610544" y="4114800"/>
                </a:cubicBezTo>
                <a:cubicBezTo>
                  <a:pt x="4660074" y="4094480"/>
                  <a:pt x="4699444" y="4368800"/>
                  <a:pt x="4717224" y="4114800"/>
                </a:cubicBezTo>
                <a:cubicBezTo>
                  <a:pt x="4735004" y="3860800"/>
                  <a:pt x="4719764" y="2587625"/>
                  <a:pt x="4717224" y="2590800"/>
                </a:cubicBezTo>
                <a:cubicBezTo>
                  <a:pt x="4714684" y="2593975"/>
                  <a:pt x="4610544" y="2522220"/>
                  <a:pt x="4610544" y="2522220"/>
                </a:cubicBezTo>
                <a:cubicBezTo>
                  <a:pt x="4568634" y="2495550"/>
                  <a:pt x="4505134" y="2463800"/>
                  <a:pt x="4465764" y="2430780"/>
                </a:cubicBezTo>
                <a:cubicBezTo>
                  <a:pt x="4426394" y="2397760"/>
                  <a:pt x="4397184" y="2331720"/>
                  <a:pt x="4374324" y="2324100"/>
                </a:cubicBezTo>
                <a:cubicBezTo>
                  <a:pt x="4351464" y="2316480"/>
                  <a:pt x="4341304" y="2362200"/>
                  <a:pt x="4328604" y="2385060"/>
                </a:cubicBezTo>
                <a:cubicBezTo>
                  <a:pt x="4315904" y="2407920"/>
                  <a:pt x="4313364" y="2434590"/>
                  <a:pt x="4298124" y="2461260"/>
                </a:cubicBezTo>
                <a:cubicBezTo>
                  <a:pt x="4282884" y="2487930"/>
                  <a:pt x="4268914" y="2524760"/>
                  <a:pt x="4237164" y="2545080"/>
                </a:cubicBezTo>
                <a:cubicBezTo>
                  <a:pt x="4205414" y="2565400"/>
                  <a:pt x="4136834" y="2589530"/>
                  <a:pt x="4107624" y="2583180"/>
                </a:cubicBezTo>
                <a:cubicBezTo>
                  <a:pt x="4078414" y="2576830"/>
                  <a:pt x="4102544" y="2531110"/>
                  <a:pt x="4061904" y="2506980"/>
                </a:cubicBezTo>
                <a:cubicBezTo>
                  <a:pt x="4021264" y="2482850"/>
                  <a:pt x="3910774" y="2457450"/>
                  <a:pt x="3863784" y="2438400"/>
                </a:cubicBezTo>
                <a:cubicBezTo>
                  <a:pt x="3816794" y="2419350"/>
                  <a:pt x="3749484" y="2430780"/>
                  <a:pt x="3779964" y="2392680"/>
                </a:cubicBezTo>
                <a:cubicBezTo>
                  <a:pt x="3810444" y="2354580"/>
                  <a:pt x="3999674" y="2254250"/>
                  <a:pt x="4046664" y="2209800"/>
                </a:cubicBezTo>
                <a:cubicBezTo>
                  <a:pt x="4093654" y="2165350"/>
                  <a:pt x="4088574" y="2156460"/>
                  <a:pt x="4061904" y="2125980"/>
                </a:cubicBezTo>
                <a:cubicBezTo>
                  <a:pt x="4035234" y="2095500"/>
                  <a:pt x="3895534" y="2062480"/>
                  <a:pt x="3886644" y="2026920"/>
                </a:cubicBezTo>
                <a:cubicBezTo>
                  <a:pt x="3877754" y="1991360"/>
                  <a:pt x="3992054" y="1959610"/>
                  <a:pt x="4008564" y="1912620"/>
                </a:cubicBezTo>
                <a:cubicBezTo>
                  <a:pt x="4025074" y="1865630"/>
                  <a:pt x="3997134" y="1793240"/>
                  <a:pt x="3985704" y="1744980"/>
                </a:cubicBezTo>
                <a:cubicBezTo>
                  <a:pt x="3974274" y="1696720"/>
                  <a:pt x="3985704" y="1635760"/>
                  <a:pt x="3939984" y="1623060"/>
                </a:cubicBezTo>
                <a:cubicBezTo>
                  <a:pt x="3894264" y="1610360"/>
                  <a:pt x="3764724" y="1680210"/>
                  <a:pt x="3711384" y="1668780"/>
                </a:cubicBezTo>
                <a:cubicBezTo>
                  <a:pt x="3658044" y="1657350"/>
                  <a:pt x="3627564" y="1600200"/>
                  <a:pt x="3619944" y="1554480"/>
                </a:cubicBezTo>
                <a:cubicBezTo>
                  <a:pt x="3612324" y="1508760"/>
                  <a:pt x="3664394" y="1433830"/>
                  <a:pt x="3665664" y="1394460"/>
                </a:cubicBezTo>
                <a:cubicBezTo>
                  <a:pt x="3666934" y="1355090"/>
                  <a:pt x="3651694" y="1325880"/>
                  <a:pt x="3627564" y="1318260"/>
                </a:cubicBezTo>
                <a:cubicBezTo>
                  <a:pt x="3603434" y="1310640"/>
                  <a:pt x="3562794" y="1341120"/>
                  <a:pt x="3520884" y="1348740"/>
                </a:cubicBezTo>
                <a:cubicBezTo>
                  <a:pt x="3478974" y="1356360"/>
                  <a:pt x="3418014" y="1379220"/>
                  <a:pt x="3376104" y="1363980"/>
                </a:cubicBezTo>
                <a:cubicBezTo>
                  <a:pt x="3334194" y="1348740"/>
                  <a:pt x="3302444" y="1283970"/>
                  <a:pt x="3269424" y="1257300"/>
                </a:cubicBezTo>
                <a:cubicBezTo>
                  <a:pt x="3236404" y="1230630"/>
                  <a:pt x="3205289" y="1191578"/>
                  <a:pt x="3177984" y="1203960"/>
                </a:cubicBezTo>
                <a:cubicBezTo>
                  <a:pt x="3150679" y="1216343"/>
                  <a:pt x="3127184" y="1302703"/>
                  <a:pt x="3105594" y="1331595"/>
                </a:cubicBezTo>
                <a:cubicBezTo>
                  <a:pt x="3084004" y="1360487"/>
                  <a:pt x="3083369" y="1385888"/>
                  <a:pt x="3048444" y="1377315"/>
                </a:cubicBezTo>
                <a:cubicBezTo>
                  <a:pt x="3013519" y="1368743"/>
                  <a:pt x="2935414" y="1297622"/>
                  <a:pt x="2896044" y="1280160"/>
                </a:cubicBezTo>
                <a:cubicBezTo>
                  <a:pt x="2856674" y="1262698"/>
                  <a:pt x="2841116" y="1265238"/>
                  <a:pt x="2812224" y="1272540"/>
                </a:cubicBezTo>
                <a:cubicBezTo>
                  <a:pt x="2783332" y="1279842"/>
                  <a:pt x="2748089" y="1296035"/>
                  <a:pt x="2722689" y="1323975"/>
                </a:cubicBezTo>
                <a:cubicBezTo>
                  <a:pt x="2697289" y="1351915"/>
                  <a:pt x="2675382" y="1406842"/>
                  <a:pt x="2659824" y="1440180"/>
                </a:cubicBezTo>
                <a:cubicBezTo>
                  <a:pt x="2644266" y="1473518"/>
                  <a:pt x="2642679" y="1507490"/>
                  <a:pt x="2629344" y="1524000"/>
                </a:cubicBezTo>
                <a:cubicBezTo>
                  <a:pt x="2616009" y="1540510"/>
                  <a:pt x="2597594" y="1555749"/>
                  <a:pt x="2579814" y="1539239"/>
                </a:cubicBezTo>
                <a:cubicBezTo>
                  <a:pt x="2562034" y="1522729"/>
                  <a:pt x="2533141" y="1463040"/>
                  <a:pt x="2522664" y="1424940"/>
                </a:cubicBezTo>
                <a:cubicBezTo>
                  <a:pt x="2512187" y="1386840"/>
                  <a:pt x="2520759" y="1365250"/>
                  <a:pt x="2516949" y="1310640"/>
                </a:cubicBezTo>
                <a:cubicBezTo>
                  <a:pt x="2513139" y="1256030"/>
                  <a:pt x="2502026" y="1165225"/>
                  <a:pt x="2499804" y="1097280"/>
                </a:cubicBezTo>
                <a:cubicBezTo>
                  <a:pt x="2497582" y="1029335"/>
                  <a:pt x="2492184" y="957579"/>
                  <a:pt x="2503614" y="902969"/>
                </a:cubicBezTo>
                <a:cubicBezTo>
                  <a:pt x="2515044" y="848359"/>
                  <a:pt x="2558542" y="803592"/>
                  <a:pt x="2568384" y="769619"/>
                </a:cubicBezTo>
                <a:cubicBezTo>
                  <a:pt x="2578227" y="735647"/>
                  <a:pt x="2578227" y="725169"/>
                  <a:pt x="2596959" y="699134"/>
                </a:cubicBezTo>
                <a:cubicBezTo>
                  <a:pt x="2615691" y="673099"/>
                  <a:pt x="2660459" y="632141"/>
                  <a:pt x="2680779" y="613409"/>
                </a:cubicBezTo>
                <a:cubicBezTo>
                  <a:pt x="2701099" y="594677"/>
                  <a:pt x="2745231" y="597851"/>
                  <a:pt x="2728404" y="586739"/>
                </a:cubicBezTo>
                <a:cubicBezTo>
                  <a:pt x="2711577" y="575627"/>
                  <a:pt x="2670302" y="555942"/>
                  <a:pt x="2595054" y="561974"/>
                </a:cubicBezTo>
                <a:cubicBezTo>
                  <a:pt x="2519807" y="568007"/>
                  <a:pt x="2325179" y="643889"/>
                  <a:pt x="2276919" y="622934"/>
                </a:cubicBezTo>
                <a:cubicBezTo>
                  <a:pt x="2228659" y="601979"/>
                  <a:pt x="2275014" y="515619"/>
                  <a:pt x="2305494" y="457199"/>
                </a:cubicBezTo>
                <a:cubicBezTo>
                  <a:pt x="2335974" y="398779"/>
                  <a:pt x="2437892" y="294639"/>
                  <a:pt x="2454084" y="228599"/>
                </a:cubicBezTo>
                <a:cubicBezTo>
                  <a:pt x="2470276" y="162559"/>
                  <a:pt x="2427414" y="102869"/>
                  <a:pt x="2421699" y="64769"/>
                </a:cubicBezTo>
                <a:cubicBezTo>
                  <a:pt x="2427414" y="60959"/>
                  <a:pt x="2420746" y="2540"/>
                  <a:pt x="2419794" y="0"/>
                </a:cubicBezTo>
                <a:cubicBezTo>
                  <a:pt x="2408364" y="17780"/>
                  <a:pt x="1872425" y="3810"/>
                  <a:pt x="1871155" y="3810"/>
                </a:cubicBezTo>
                <a:cubicBezTo>
                  <a:pt x="1850835" y="5715"/>
                  <a:pt x="1874329" y="113665"/>
                  <a:pt x="1831149" y="173355"/>
                </a:cubicBezTo>
                <a:cubicBezTo>
                  <a:pt x="1787969" y="233045"/>
                  <a:pt x="1725104" y="325755"/>
                  <a:pt x="1673034" y="382905"/>
                </a:cubicBezTo>
                <a:cubicBezTo>
                  <a:pt x="1620964" y="440055"/>
                  <a:pt x="1499361" y="450850"/>
                  <a:pt x="1471104" y="487680"/>
                </a:cubicBezTo>
                <a:cubicBezTo>
                  <a:pt x="1442847" y="524510"/>
                  <a:pt x="1476819" y="558799"/>
                  <a:pt x="1492059" y="621029"/>
                </a:cubicBezTo>
                <a:cubicBezTo>
                  <a:pt x="1507299" y="683259"/>
                  <a:pt x="1607312" y="782320"/>
                  <a:pt x="1594929" y="822960"/>
                </a:cubicBezTo>
                <a:cubicBezTo>
                  <a:pt x="1582546" y="863600"/>
                  <a:pt x="1495522" y="815525"/>
                  <a:pt x="1438719" y="813434"/>
                </a:cubicBezTo>
                <a:cubicBezTo>
                  <a:pt x="1381916" y="811343"/>
                  <a:pt x="1283640" y="859625"/>
                  <a:pt x="1225538" y="852323"/>
                </a:cubicBezTo>
                <a:cubicBezTo>
                  <a:pt x="1167436" y="845021"/>
                  <a:pt x="1155539" y="839284"/>
                  <a:pt x="1063434" y="775335"/>
                </a:cubicBezTo>
                <a:cubicBezTo>
                  <a:pt x="971329" y="711386"/>
                  <a:pt x="800514" y="507869"/>
                  <a:pt x="701484" y="426720"/>
                </a:cubicBezTo>
                <a:cubicBezTo>
                  <a:pt x="602454" y="345571"/>
                  <a:pt x="488938" y="359563"/>
                  <a:pt x="417818" y="322733"/>
                </a:cubicBezTo>
                <a:cubicBezTo>
                  <a:pt x="346698" y="285903"/>
                  <a:pt x="311276" y="219075"/>
                  <a:pt x="274764" y="205740"/>
                </a:cubicBezTo>
                <a:cubicBezTo>
                  <a:pt x="238252" y="192405"/>
                  <a:pt x="204746" y="197824"/>
                  <a:pt x="181598" y="200813"/>
                </a:cubicBezTo>
                <a:cubicBezTo>
                  <a:pt x="158450" y="203802"/>
                  <a:pt x="164483" y="225074"/>
                  <a:pt x="145403" y="237008"/>
                </a:cubicBezTo>
                <a:cubicBezTo>
                  <a:pt x="126323" y="248942"/>
                  <a:pt x="84612" y="242384"/>
                  <a:pt x="67120" y="272415"/>
                </a:cubicBezTo>
                <a:cubicBezTo>
                  <a:pt x="49628" y="302446"/>
                  <a:pt x="43624" y="368300"/>
                  <a:pt x="30924" y="403860"/>
                </a:cubicBezTo>
                <a:cubicBezTo>
                  <a:pt x="18224" y="439420"/>
                  <a:pt x="-3366" y="530225"/>
                  <a:pt x="444" y="561975"/>
                </a:cubicBezTo>
                <a:cubicBezTo>
                  <a:pt x="4254" y="593725"/>
                  <a:pt x="70294" y="624204"/>
                  <a:pt x="99504" y="653414"/>
                </a:cubicBezTo>
                <a:cubicBezTo>
                  <a:pt x="128714" y="682624"/>
                  <a:pt x="240128" y="686621"/>
                  <a:pt x="282385" y="701040"/>
                </a:cubicBezTo>
                <a:cubicBezTo>
                  <a:pt x="324643" y="715459"/>
                  <a:pt x="351779" y="718021"/>
                  <a:pt x="370194" y="728498"/>
                </a:cubicBezTo>
                <a:cubicBezTo>
                  <a:pt x="388609" y="738976"/>
                  <a:pt x="386237" y="759909"/>
                  <a:pt x="392874" y="763905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1847942" y="1310719"/>
            <a:ext cx="4838791" cy="7584236"/>
          </a:xfrm>
          <a:custGeom>
            <a:avLst/>
            <a:gdLst>
              <a:gd name="connsiteX0" fmla="*/ 1855377 w 3673631"/>
              <a:gd name="connsiteY0" fmla="*/ 1034 h 5997974"/>
              <a:gd name="connsiteX1" fmla="*/ 1718217 w 3673631"/>
              <a:gd name="connsiteY1" fmla="*/ 69614 h 5997974"/>
              <a:gd name="connsiteX2" fmla="*/ 1664877 w 3673631"/>
              <a:gd name="connsiteY2" fmla="*/ 214394 h 5997974"/>
              <a:gd name="connsiteX3" fmla="*/ 1657257 w 3673631"/>
              <a:gd name="connsiteY3" fmla="*/ 305834 h 5997974"/>
              <a:gd name="connsiteX4" fmla="*/ 1535337 w 3673631"/>
              <a:gd name="connsiteY4" fmla="*/ 359174 h 5997974"/>
              <a:gd name="connsiteX5" fmla="*/ 1459137 w 3673631"/>
              <a:gd name="connsiteY5" fmla="*/ 488714 h 5997974"/>
              <a:gd name="connsiteX6" fmla="*/ 1497237 w 3673631"/>
              <a:gd name="connsiteY6" fmla="*/ 656354 h 5997974"/>
              <a:gd name="connsiteX7" fmla="*/ 1405797 w 3673631"/>
              <a:gd name="connsiteY7" fmla="*/ 740174 h 5997974"/>
              <a:gd name="connsiteX8" fmla="*/ 1299117 w 3673631"/>
              <a:gd name="connsiteY8" fmla="*/ 618254 h 5997974"/>
              <a:gd name="connsiteX9" fmla="*/ 1314357 w 3673631"/>
              <a:gd name="connsiteY9" fmla="*/ 503954 h 5997974"/>
              <a:gd name="connsiteX10" fmla="*/ 1337217 w 3673631"/>
              <a:gd name="connsiteY10" fmla="*/ 389654 h 5997974"/>
              <a:gd name="connsiteX11" fmla="*/ 1245777 w 3673631"/>
              <a:gd name="connsiteY11" fmla="*/ 351554 h 5997974"/>
              <a:gd name="connsiteX12" fmla="*/ 1078137 w 3673631"/>
              <a:gd name="connsiteY12" fmla="*/ 359174 h 5997974"/>
              <a:gd name="connsiteX13" fmla="*/ 910497 w 3673631"/>
              <a:gd name="connsiteY13" fmla="*/ 206774 h 5997974"/>
              <a:gd name="connsiteX14" fmla="*/ 780957 w 3673631"/>
              <a:gd name="connsiteY14" fmla="*/ 130574 h 5997974"/>
              <a:gd name="connsiteX15" fmla="*/ 666657 w 3673631"/>
              <a:gd name="connsiteY15" fmla="*/ 183914 h 5997974"/>
              <a:gd name="connsiteX16" fmla="*/ 590457 w 3673631"/>
              <a:gd name="connsiteY16" fmla="*/ 92474 h 5997974"/>
              <a:gd name="connsiteX17" fmla="*/ 521877 w 3673631"/>
              <a:gd name="connsiteY17" fmla="*/ 77234 h 5997974"/>
              <a:gd name="connsiteX18" fmla="*/ 445677 w 3673631"/>
              <a:gd name="connsiteY18" fmla="*/ 1034 h 5997974"/>
              <a:gd name="connsiteX19" fmla="*/ 323757 w 3673631"/>
              <a:gd name="connsiteY19" fmla="*/ 39134 h 5997974"/>
              <a:gd name="connsiteX20" fmla="*/ 247557 w 3673631"/>
              <a:gd name="connsiteY20" fmla="*/ 122954 h 5997974"/>
              <a:gd name="connsiteX21" fmla="*/ 95157 w 3673631"/>
              <a:gd name="connsiteY21" fmla="*/ 214394 h 5997974"/>
              <a:gd name="connsiteX22" fmla="*/ 18957 w 3673631"/>
              <a:gd name="connsiteY22" fmla="*/ 404894 h 5997974"/>
              <a:gd name="connsiteX23" fmla="*/ 11337 w 3673631"/>
              <a:gd name="connsiteY23" fmla="*/ 519194 h 5997974"/>
              <a:gd name="connsiteX24" fmla="*/ 156117 w 3673631"/>
              <a:gd name="connsiteY24" fmla="*/ 663974 h 5997974"/>
              <a:gd name="connsiteX25" fmla="*/ 407577 w 3673631"/>
              <a:gd name="connsiteY25" fmla="*/ 793514 h 5997974"/>
              <a:gd name="connsiteX26" fmla="*/ 499017 w 3673631"/>
              <a:gd name="connsiteY26" fmla="*/ 877334 h 5997974"/>
              <a:gd name="connsiteX27" fmla="*/ 681897 w 3673631"/>
              <a:gd name="connsiteY27" fmla="*/ 1037354 h 5997974"/>
              <a:gd name="connsiteX28" fmla="*/ 887637 w 3673631"/>
              <a:gd name="connsiteY28" fmla="*/ 1136414 h 5997974"/>
              <a:gd name="connsiteX29" fmla="*/ 1009557 w 3673631"/>
              <a:gd name="connsiteY29" fmla="*/ 1319294 h 5997974"/>
              <a:gd name="connsiteX30" fmla="*/ 1062897 w 3673631"/>
              <a:gd name="connsiteY30" fmla="*/ 1395494 h 5997974"/>
              <a:gd name="connsiteX31" fmla="*/ 1001937 w 3673631"/>
              <a:gd name="connsiteY31" fmla="*/ 1555514 h 5997974"/>
              <a:gd name="connsiteX32" fmla="*/ 1009557 w 3673631"/>
              <a:gd name="connsiteY32" fmla="*/ 1730774 h 5997974"/>
              <a:gd name="connsiteX33" fmla="*/ 1131477 w 3673631"/>
              <a:gd name="connsiteY33" fmla="*/ 1944134 h 5997974"/>
              <a:gd name="connsiteX34" fmla="*/ 1207677 w 3673631"/>
              <a:gd name="connsiteY34" fmla="*/ 2050814 h 5997974"/>
              <a:gd name="connsiteX35" fmla="*/ 1329597 w 3673631"/>
              <a:gd name="connsiteY35" fmla="*/ 2134634 h 5997974"/>
              <a:gd name="connsiteX36" fmla="*/ 1200057 w 3673631"/>
              <a:gd name="connsiteY36" fmla="*/ 2248934 h 5997974"/>
              <a:gd name="connsiteX37" fmla="*/ 1093377 w 3673631"/>
              <a:gd name="connsiteY37" fmla="*/ 2401334 h 5997974"/>
              <a:gd name="connsiteX38" fmla="*/ 1093377 w 3673631"/>
              <a:gd name="connsiteY38" fmla="*/ 2538494 h 5997974"/>
              <a:gd name="connsiteX39" fmla="*/ 1146717 w 3673631"/>
              <a:gd name="connsiteY39" fmla="*/ 2698514 h 5997974"/>
              <a:gd name="connsiteX40" fmla="*/ 1131477 w 3673631"/>
              <a:gd name="connsiteY40" fmla="*/ 2759474 h 5997974"/>
              <a:gd name="connsiteX41" fmla="*/ 971457 w 3673631"/>
              <a:gd name="connsiteY41" fmla="*/ 2713754 h 5997974"/>
              <a:gd name="connsiteX42" fmla="*/ 857157 w 3673631"/>
              <a:gd name="connsiteY42" fmla="*/ 2728994 h 5997974"/>
              <a:gd name="connsiteX43" fmla="*/ 712377 w 3673631"/>
              <a:gd name="connsiteY43" fmla="*/ 2789954 h 5997974"/>
              <a:gd name="connsiteX44" fmla="*/ 445677 w 3673631"/>
              <a:gd name="connsiteY44" fmla="*/ 2911874 h 5997974"/>
              <a:gd name="connsiteX45" fmla="*/ 407577 w 3673631"/>
              <a:gd name="connsiteY45" fmla="*/ 3049034 h 5997974"/>
              <a:gd name="connsiteX46" fmla="*/ 506637 w 3673631"/>
              <a:gd name="connsiteY46" fmla="*/ 3231914 h 5997974"/>
              <a:gd name="connsiteX47" fmla="*/ 750477 w 3673631"/>
              <a:gd name="connsiteY47" fmla="*/ 3315734 h 5997974"/>
              <a:gd name="connsiteX48" fmla="*/ 925737 w 3673631"/>
              <a:gd name="connsiteY48" fmla="*/ 3323354 h 5997974"/>
              <a:gd name="connsiteX49" fmla="*/ 1085757 w 3673631"/>
              <a:gd name="connsiteY49" fmla="*/ 3315734 h 5997974"/>
              <a:gd name="connsiteX50" fmla="*/ 1215297 w 3673631"/>
              <a:gd name="connsiteY50" fmla="*/ 3361454 h 5997974"/>
              <a:gd name="connsiteX51" fmla="*/ 1306737 w 3673631"/>
              <a:gd name="connsiteY51" fmla="*/ 3437654 h 5997974"/>
              <a:gd name="connsiteX52" fmla="*/ 1367697 w 3673631"/>
              <a:gd name="connsiteY52" fmla="*/ 3468134 h 5997974"/>
              <a:gd name="connsiteX53" fmla="*/ 1161957 w 3673631"/>
              <a:gd name="connsiteY53" fmla="*/ 3475754 h 5997974"/>
              <a:gd name="connsiteX54" fmla="*/ 948597 w 3673631"/>
              <a:gd name="connsiteY54" fmla="*/ 3521474 h 5997974"/>
              <a:gd name="connsiteX55" fmla="*/ 780957 w 3673631"/>
              <a:gd name="connsiteY55" fmla="*/ 3559574 h 5997974"/>
              <a:gd name="connsiteX56" fmla="*/ 659037 w 3673631"/>
              <a:gd name="connsiteY56" fmla="*/ 3597674 h 5997974"/>
              <a:gd name="connsiteX57" fmla="*/ 590457 w 3673631"/>
              <a:gd name="connsiteY57" fmla="*/ 3628154 h 5997974"/>
              <a:gd name="connsiteX58" fmla="*/ 537117 w 3673631"/>
              <a:gd name="connsiteY58" fmla="*/ 3788174 h 5997974"/>
              <a:gd name="connsiteX59" fmla="*/ 605697 w 3673631"/>
              <a:gd name="connsiteY59" fmla="*/ 4016774 h 5997974"/>
              <a:gd name="connsiteX60" fmla="*/ 643797 w 3673631"/>
              <a:gd name="connsiteY60" fmla="*/ 4131074 h 5997974"/>
              <a:gd name="connsiteX61" fmla="*/ 575217 w 3673631"/>
              <a:gd name="connsiteY61" fmla="*/ 4283474 h 5997974"/>
              <a:gd name="connsiteX62" fmla="*/ 384717 w 3673631"/>
              <a:gd name="connsiteY62" fmla="*/ 4382534 h 5997974"/>
              <a:gd name="connsiteX63" fmla="*/ 300897 w 3673631"/>
              <a:gd name="connsiteY63" fmla="*/ 4542554 h 5997974"/>
              <a:gd name="connsiteX64" fmla="*/ 217077 w 3673631"/>
              <a:gd name="connsiteY64" fmla="*/ 4694954 h 5997974"/>
              <a:gd name="connsiteX65" fmla="*/ 118017 w 3673631"/>
              <a:gd name="connsiteY65" fmla="*/ 4885454 h 5997974"/>
              <a:gd name="connsiteX66" fmla="*/ 125637 w 3673631"/>
              <a:gd name="connsiteY66" fmla="*/ 4976894 h 5997974"/>
              <a:gd name="connsiteX67" fmla="*/ 262797 w 3673631"/>
              <a:gd name="connsiteY67" fmla="*/ 4961654 h 5997974"/>
              <a:gd name="connsiteX68" fmla="*/ 422817 w 3673631"/>
              <a:gd name="connsiteY68" fmla="*/ 4832114 h 5997974"/>
              <a:gd name="connsiteX69" fmla="*/ 598077 w 3673631"/>
              <a:gd name="connsiteY69" fmla="*/ 4733054 h 5997974"/>
              <a:gd name="connsiteX70" fmla="*/ 841917 w 3673631"/>
              <a:gd name="connsiteY70" fmla="*/ 4633994 h 5997974"/>
              <a:gd name="connsiteX71" fmla="*/ 956217 w 3673631"/>
              <a:gd name="connsiteY71" fmla="*/ 4550174 h 5997974"/>
              <a:gd name="connsiteX72" fmla="*/ 1131477 w 3673631"/>
              <a:gd name="connsiteY72" fmla="*/ 4542554 h 5997974"/>
              <a:gd name="connsiteX73" fmla="*/ 1276257 w 3673631"/>
              <a:gd name="connsiteY73" fmla="*/ 4595894 h 5997974"/>
              <a:gd name="connsiteX74" fmla="*/ 1398177 w 3673631"/>
              <a:gd name="connsiteY74" fmla="*/ 4611134 h 5997974"/>
              <a:gd name="connsiteX75" fmla="*/ 1520097 w 3673631"/>
              <a:gd name="connsiteY75" fmla="*/ 4504454 h 5997974"/>
              <a:gd name="connsiteX76" fmla="*/ 1642017 w 3673631"/>
              <a:gd name="connsiteY76" fmla="*/ 4489214 h 5997974"/>
              <a:gd name="connsiteX77" fmla="*/ 1702977 w 3673631"/>
              <a:gd name="connsiteY77" fmla="*/ 4489214 h 5997974"/>
              <a:gd name="connsiteX78" fmla="*/ 1855377 w 3673631"/>
              <a:gd name="connsiteY78" fmla="*/ 4329194 h 5997974"/>
              <a:gd name="connsiteX79" fmla="*/ 2030637 w 3673631"/>
              <a:gd name="connsiteY79" fmla="*/ 4207274 h 5997974"/>
              <a:gd name="connsiteX80" fmla="*/ 2160177 w 3673631"/>
              <a:gd name="connsiteY80" fmla="*/ 4115834 h 5997974"/>
              <a:gd name="connsiteX81" fmla="*/ 2266857 w 3673631"/>
              <a:gd name="connsiteY81" fmla="*/ 3978674 h 5997974"/>
              <a:gd name="connsiteX82" fmla="*/ 2327817 w 3673631"/>
              <a:gd name="connsiteY82" fmla="*/ 4085354 h 5997974"/>
              <a:gd name="connsiteX83" fmla="*/ 2304957 w 3673631"/>
              <a:gd name="connsiteY83" fmla="*/ 4237754 h 5997974"/>
              <a:gd name="connsiteX84" fmla="*/ 2251617 w 3673631"/>
              <a:gd name="connsiteY84" fmla="*/ 4397774 h 5997974"/>
              <a:gd name="connsiteX85" fmla="*/ 2221137 w 3673631"/>
              <a:gd name="connsiteY85" fmla="*/ 4512074 h 5997974"/>
              <a:gd name="connsiteX86" fmla="*/ 2358297 w 3673631"/>
              <a:gd name="connsiteY86" fmla="*/ 4618754 h 5997974"/>
              <a:gd name="connsiteX87" fmla="*/ 2495457 w 3673631"/>
              <a:gd name="connsiteY87" fmla="*/ 4580654 h 5997974"/>
              <a:gd name="connsiteX88" fmla="*/ 2571657 w 3673631"/>
              <a:gd name="connsiteY88" fmla="*/ 4633994 h 5997974"/>
              <a:gd name="connsiteX89" fmla="*/ 2586897 w 3673631"/>
              <a:gd name="connsiteY89" fmla="*/ 4725434 h 5997974"/>
              <a:gd name="connsiteX90" fmla="*/ 2586897 w 3673631"/>
              <a:gd name="connsiteY90" fmla="*/ 4816874 h 5997974"/>
              <a:gd name="connsiteX91" fmla="*/ 2739297 w 3673631"/>
              <a:gd name="connsiteY91" fmla="*/ 4976894 h 5997974"/>
              <a:gd name="connsiteX92" fmla="*/ 2823117 w 3673631"/>
              <a:gd name="connsiteY92" fmla="*/ 5098814 h 5997974"/>
              <a:gd name="connsiteX93" fmla="*/ 3005997 w 3673631"/>
              <a:gd name="connsiteY93" fmla="*/ 5197874 h 5997974"/>
              <a:gd name="connsiteX94" fmla="*/ 3120297 w 3673631"/>
              <a:gd name="connsiteY94" fmla="*/ 5251214 h 5997974"/>
              <a:gd name="connsiteX95" fmla="*/ 3341277 w 3673631"/>
              <a:gd name="connsiteY95" fmla="*/ 5335034 h 5997974"/>
              <a:gd name="connsiteX96" fmla="*/ 3493677 w 3673631"/>
              <a:gd name="connsiteY96" fmla="*/ 5434094 h 5997974"/>
              <a:gd name="connsiteX97" fmla="*/ 3615597 w 3673631"/>
              <a:gd name="connsiteY97" fmla="*/ 5556014 h 5997974"/>
              <a:gd name="connsiteX98" fmla="*/ 3668937 w 3673631"/>
              <a:gd name="connsiteY98" fmla="*/ 5632214 h 5997974"/>
              <a:gd name="connsiteX99" fmla="*/ 3501297 w 3673631"/>
              <a:gd name="connsiteY99" fmla="*/ 5738894 h 5997974"/>
              <a:gd name="connsiteX100" fmla="*/ 3394617 w 3673631"/>
              <a:gd name="connsiteY100" fmla="*/ 5799854 h 5997974"/>
              <a:gd name="connsiteX101" fmla="*/ 3287937 w 3673631"/>
              <a:gd name="connsiteY101" fmla="*/ 5868434 h 5997974"/>
              <a:gd name="connsiteX102" fmla="*/ 3219357 w 3673631"/>
              <a:gd name="connsiteY102" fmla="*/ 5883674 h 5997974"/>
              <a:gd name="connsiteX103" fmla="*/ 3074577 w 3673631"/>
              <a:gd name="connsiteY103" fmla="*/ 5738894 h 5997974"/>
              <a:gd name="connsiteX104" fmla="*/ 2906937 w 3673631"/>
              <a:gd name="connsiteY104" fmla="*/ 5609354 h 5997974"/>
              <a:gd name="connsiteX105" fmla="*/ 2746917 w 3673631"/>
              <a:gd name="connsiteY105" fmla="*/ 5586494 h 5997974"/>
              <a:gd name="connsiteX106" fmla="*/ 2503077 w 3673631"/>
              <a:gd name="connsiteY106" fmla="*/ 5578874 h 5997974"/>
              <a:gd name="connsiteX107" fmla="*/ 2228757 w 3673631"/>
              <a:gd name="connsiteY107" fmla="*/ 5586494 h 5997974"/>
              <a:gd name="connsiteX108" fmla="*/ 2007777 w 3673631"/>
              <a:gd name="connsiteY108" fmla="*/ 5563634 h 5997974"/>
              <a:gd name="connsiteX109" fmla="*/ 1977297 w 3673631"/>
              <a:gd name="connsiteY109" fmla="*/ 5746514 h 5997974"/>
              <a:gd name="connsiteX110" fmla="*/ 1893477 w 3673631"/>
              <a:gd name="connsiteY110" fmla="*/ 5837954 h 5997974"/>
              <a:gd name="connsiteX111" fmla="*/ 1786797 w 3673631"/>
              <a:gd name="connsiteY111" fmla="*/ 5952254 h 5997974"/>
              <a:gd name="connsiteX112" fmla="*/ 1725837 w 3673631"/>
              <a:gd name="connsiteY112" fmla="*/ 5997974 h 5997974"/>
              <a:gd name="connsiteX0" fmla="*/ 1855377 w 3673631"/>
              <a:gd name="connsiteY0" fmla="*/ 1034 h 7575314"/>
              <a:gd name="connsiteX1" fmla="*/ 1718217 w 3673631"/>
              <a:gd name="connsiteY1" fmla="*/ 69614 h 7575314"/>
              <a:gd name="connsiteX2" fmla="*/ 1664877 w 3673631"/>
              <a:gd name="connsiteY2" fmla="*/ 214394 h 7575314"/>
              <a:gd name="connsiteX3" fmla="*/ 1657257 w 3673631"/>
              <a:gd name="connsiteY3" fmla="*/ 305834 h 7575314"/>
              <a:gd name="connsiteX4" fmla="*/ 1535337 w 3673631"/>
              <a:gd name="connsiteY4" fmla="*/ 359174 h 7575314"/>
              <a:gd name="connsiteX5" fmla="*/ 1459137 w 3673631"/>
              <a:gd name="connsiteY5" fmla="*/ 488714 h 7575314"/>
              <a:gd name="connsiteX6" fmla="*/ 1497237 w 3673631"/>
              <a:gd name="connsiteY6" fmla="*/ 656354 h 7575314"/>
              <a:gd name="connsiteX7" fmla="*/ 1405797 w 3673631"/>
              <a:gd name="connsiteY7" fmla="*/ 740174 h 7575314"/>
              <a:gd name="connsiteX8" fmla="*/ 1299117 w 3673631"/>
              <a:gd name="connsiteY8" fmla="*/ 618254 h 7575314"/>
              <a:gd name="connsiteX9" fmla="*/ 1314357 w 3673631"/>
              <a:gd name="connsiteY9" fmla="*/ 503954 h 7575314"/>
              <a:gd name="connsiteX10" fmla="*/ 1337217 w 3673631"/>
              <a:gd name="connsiteY10" fmla="*/ 389654 h 7575314"/>
              <a:gd name="connsiteX11" fmla="*/ 1245777 w 3673631"/>
              <a:gd name="connsiteY11" fmla="*/ 351554 h 7575314"/>
              <a:gd name="connsiteX12" fmla="*/ 1078137 w 3673631"/>
              <a:gd name="connsiteY12" fmla="*/ 359174 h 7575314"/>
              <a:gd name="connsiteX13" fmla="*/ 910497 w 3673631"/>
              <a:gd name="connsiteY13" fmla="*/ 206774 h 7575314"/>
              <a:gd name="connsiteX14" fmla="*/ 780957 w 3673631"/>
              <a:gd name="connsiteY14" fmla="*/ 130574 h 7575314"/>
              <a:gd name="connsiteX15" fmla="*/ 666657 w 3673631"/>
              <a:gd name="connsiteY15" fmla="*/ 183914 h 7575314"/>
              <a:gd name="connsiteX16" fmla="*/ 590457 w 3673631"/>
              <a:gd name="connsiteY16" fmla="*/ 92474 h 7575314"/>
              <a:gd name="connsiteX17" fmla="*/ 521877 w 3673631"/>
              <a:gd name="connsiteY17" fmla="*/ 77234 h 7575314"/>
              <a:gd name="connsiteX18" fmla="*/ 445677 w 3673631"/>
              <a:gd name="connsiteY18" fmla="*/ 1034 h 7575314"/>
              <a:gd name="connsiteX19" fmla="*/ 323757 w 3673631"/>
              <a:gd name="connsiteY19" fmla="*/ 39134 h 7575314"/>
              <a:gd name="connsiteX20" fmla="*/ 247557 w 3673631"/>
              <a:gd name="connsiteY20" fmla="*/ 122954 h 7575314"/>
              <a:gd name="connsiteX21" fmla="*/ 95157 w 3673631"/>
              <a:gd name="connsiteY21" fmla="*/ 214394 h 7575314"/>
              <a:gd name="connsiteX22" fmla="*/ 18957 w 3673631"/>
              <a:gd name="connsiteY22" fmla="*/ 404894 h 7575314"/>
              <a:gd name="connsiteX23" fmla="*/ 11337 w 3673631"/>
              <a:gd name="connsiteY23" fmla="*/ 519194 h 7575314"/>
              <a:gd name="connsiteX24" fmla="*/ 156117 w 3673631"/>
              <a:gd name="connsiteY24" fmla="*/ 663974 h 7575314"/>
              <a:gd name="connsiteX25" fmla="*/ 407577 w 3673631"/>
              <a:gd name="connsiteY25" fmla="*/ 793514 h 7575314"/>
              <a:gd name="connsiteX26" fmla="*/ 499017 w 3673631"/>
              <a:gd name="connsiteY26" fmla="*/ 877334 h 7575314"/>
              <a:gd name="connsiteX27" fmla="*/ 681897 w 3673631"/>
              <a:gd name="connsiteY27" fmla="*/ 1037354 h 7575314"/>
              <a:gd name="connsiteX28" fmla="*/ 887637 w 3673631"/>
              <a:gd name="connsiteY28" fmla="*/ 1136414 h 7575314"/>
              <a:gd name="connsiteX29" fmla="*/ 1009557 w 3673631"/>
              <a:gd name="connsiteY29" fmla="*/ 1319294 h 7575314"/>
              <a:gd name="connsiteX30" fmla="*/ 1062897 w 3673631"/>
              <a:gd name="connsiteY30" fmla="*/ 1395494 h 7575314"/>
              <a:gd name="connsiteX31" fmla="*/ 1001937 w 3673631"/>
              <a:gd name="connsiteY31" fmla="*/ 1555514 h 7575314"/>
              <a:gd name="connsiteX32" fmla="*/ 1009557 w 3673631"/>
              <a:gd name="connsiteY32" fmla="*/ 1730774 h 7575314"/>
              <a:gd name="connsiteX33" fmla="*/ 1131477 w 3673631"/>
              <a:gd name="connsiteY33" fmla="*/ 1944134 h 7575314"/>
              <a:gd name="connsiteX34" fmla="*/ 1207677 w 3673631"/>
              <a:gd name="connsiteY34" fmla="*/ 2050814 h 7575314"/>
              <a:gd name="connsiteX35" fmla="*/ 1329597 w 3673631"/>
              <a:gd name="connsiteY35" fmla="*/ 2134634 h 7575314"/>
              <a:gd name="connsiteX36" fmla="*/ 1200057 w 3673631"/>
              <a:gd name="connsiteY36" fmla="*/ 2248934 h 7575314"/>
              <a:gd name="connsiteX37" fmla="*/ 1093377 w 3673631"/>
              <a:gd name="connsiteY37" fmla="*/ 2401334 h 7575314"/>
              <a:gd name="connsiteX38" fmla="*/ 1093377 w 3673631"/>
              <a:gd name="connsiteY38" fmla="*/ 2538494 h 7575314"/>
              <a:gd name="connsiteX39" fmla="*/ 1146717 w 3673631"/>
              <a:gd name="connsiteY39" fmla="*/ 2698514 h 7575314"/>
              <a:gd name="connsiteX40" fmla="*/ 1131477 w 3673631"/>
              <a:gd name="connsiteY40" fmla="*/ 2759474 h 7575314"/>
              <a:gd name="connsiteX41" fmla="*/ 971457 w 3673631"/>
              <a:gd name="connsiteY41" fmla="*/ 2713754 h 7575314"/>
              <a:gd name="connsiteX42" fmla="*/ 857157 w 3673631"/>
              <a:gd name="connsiteY42" fmla="*/ 2728994 h 7575314"/>
              <a:gd name="connsiteX43" fmla="*/ 712377 w 3673631"/>
              <a:gd name="connsiteY43" fmla="*/ 2789954 h 7575314"/>
              <a:gd name="connsiteX44" fmla="*/ 445677 w 3673631"/>
              <a:gd name="connsiteY44" fmla="*/ 2911874 h 7575314"/>
              <a:gd name="connsiteX45" fmla="*/ 407577 w 3673631"/>
              <a:gd name="connsiteY45" fmla="*/ 3049034 h 7575314"/>
              <a:gd name="connsiteX46" fmla="*/ 506637 w 3673631"/>
              <a:gd name="connsiteY46" fmla="*/ 3231914 h 7575314"/>
              <a:gd name="connsiteX47" fmla="*/ 750477 w 3673631"/>
              <a:gd name="connsiteY47" fmla="*/ 3315734 h 7575314"/>
              <a:gd name="connsiteX48" fmla="*/ 925737 w 3673631"/>
              <a:gd name="connsiteY48" fmla="*/ 3323354 h 7575314"/>
              <a:gd name="connsiteX49" fmla="*/ 1085757 w 3673631"/>
              <a:gd name="connsiteY49" fmla="*/ 3315734 h 7575314"/>
              <a:gd name="connsiteX50" fmla="*/ 1215297 w 3673631"/>
              <a:gd name="connsiteY50" fmla="*/ 3361454 h 7575314"/>
              <a:gd name="connsiteX51" fmla="*/ 1306737 w 3673631"/>
              <a:gd name="connsiteY51" fmla="*/ 3437654 h 7575314"/>
              <a:gd name="connsiteX52" fmla="*/ 1367697 w 3673631"/>
              <a:gd name="connsiteY52" fmla="*/ 3468134 h 7575314"/>
              <a:gd name="connsiteX53" fmla="*/ 1161957 w 3673631"/>
              <a:gd name="connsiteY53" fmla="*/ 3475754 h 7575314"/>
              <a:gd name="connsiteX54" fmla="*/ 948597 w 3673631"/>
              <a:gd name="connsiteY54" fmla="*/ 3521474 h 7575314"/>
              <a:gd name="connsiteX55" fmla="*/ 780957 w 3673631"/>
              <a:gd name="connsiteY55" fmla="*/ 3559574 h 7575314"/>
              <a:gd name="connsiteX56" fmla="*/ 659037 w 3673631"/>
              <a:gd name="connsiteY56" fmla="*/ 3597674 h 7575314"/>
              <a:gd name="connsiteX57" fmla="*/ 590457 w 3673631"/>
              <a:gd name="connsiteY57" fmla="*/ 3628154 h 7575314"/>
              <a:gd name="connsiteX58" fmla="*/ 537117 w 3673631"/>
              <a:gd name="connsiteY58" fmla="*/ 3788174 h 7575314"/>
              <a:gd name="connsiteX59" fmla="*/ 605697 w 3673631"/>
              <a:gd name="connsiteY59" fmla="*/ 4016774 h 7575314"/>
              <a:gd name="connsiteX60" fmla="*/ 643797 w 3673631"/>
              <a:gd name="connsiteY60" fmla="*/ 4131074 h 7575314"/>
              <a:gd name="connsiteX61" fmla="*/ 575217 w 3673631"/>
              <a:gd name="connsiteY61" fmla="*/ 4283474 h 7575314"/>
              <a:gd name="connsiteX62" fmla="*/ 384717 w 3673631"/>
              <a:gd name="connsiteY62" fmla="*/ 4382534 h 7575314"/>
              <a:gd name="connsiteX63" fmla="*/ 300897 w 3673631"/>
              <a:gd name="connsiteY63" fmla="*/ 4542554 h 7575314"/>
              <a:gd name="connsiteX64" fmla="*/ 217077 w 3673631"/>
              <a:gd name="connsiteY64" fmla="*/ 4694954 h 7575314"/>
              <a:gd name="connsiteX65" fmla="*/ 118017 w 3673631"/>
              <a:gd name="connsiteY65" fmla="*/ 4885454 h 7575314"/>
              <a:gd name="connsiteX66" fmla="*/ 125637 w 3673631"/>
              <a:gd name="connsiteY66" fmla="*/ 4976894 h 7575314"/>
              <a:gd name="connsiteX67" fmla="*/ 262797 w 3673631"/>
              <a:gd name="connsiteY67" fmla="*/ 4961654 h 7575314"/>
              <a:gd name="connsiteX68" fmla="*/ 422817 w 3673631"/>
              <a:gd name="connsiteY68" fmla="*/ 4832114 h 7575314"/>
              <a:gd name="connsiteX69" fmla="*/ 598077 w 3673631"/>
              <a:gd name="connsiteY69" fmla="*/ 4733054 h 7575314"/>
              <a:gd name="connsiteX70" fmla="*/ 841917 w 3673631"/>
              <a:gd name="connsiteY70" fmla="*/ 4633994 h 7575314"/>
              <a:gd name="connsiteX71" fmla="*/ 956217 w 3673631"/>
              <a:gd name="connsiteY71" fmla="*/ 4550174 h 7575314"/>
              <a:gd name="connsiteX72" fmla="*/ 1131477 w 3673631"/>
              <a:gd name="connsiteY72" fmla="*/ 4542554 h 7575314"/>
              <a:gd name="connsiteX73" fmla="*/ 1276257 w 3673631"/>
              <a:gd name="connsiteY73" fmla="*/ 4595894 h 7575314"/>
              <a:gd name="connsiteX74" fmla="*/ 1398177 w 3673631"/>
              <a:gd name="connsiteY74" fmla="*/ 4611134 h 7575314"/>
              <a:gd name="connsiteX75" fmla="*/ 1520097 w 3673631"/>
              <a:gd name="connsiteY75" fmla="*/ 4504454 h 7575314"/>
              <a:gd name="connsiteX76" fmla="*/ 1642017 w 3673631"/>
              <a:gd name="connsiteY76" fmla="*/ 4489214 h 7575314"/>
              <a:gd name="connsiteX77" fmla="*/ 1702977 w 3673631"/>
              <a:gd name="connsiteY77" fmla="*/ 4489214 h 7575314"/>
              <a:gd name="connsiteX78" fmla="*/ 1855377 w 3673631"/>
              <a:gd name="connsiteY78" fmla="*/ 4329194 h 7575314"/>
              <a:gd name="connsiteX79" fmla="*/ 2030637 w 3673631"/>
              <a:gd name="connsiteY79" fmla="*/ 4207274 h 7575314"/>
              <a:gd name="connsiteX80" fmla="*/ 2160177 w 3673631"/>
              <a:gd name="connsiteY80" fmla="*/ 4115834 h 7575314"/>
              <a:gd name="connsiteX81" fmla="*/ 2266857 w 3673631"/>
              <a:gd name="connsiteY81" fmla="*/ 3978674 h 7575314"/>
              <a:gd name="connsiteX82" fmla="*/ 2327817 w 3673631"/>
              <a:gd name="connsiteY82" fmla="*/ 4085354 h 7575314"/>
              <a:gd name="connsiteX83" fmla="*/ 2304957 w 3673631"/>
              <a:gd name="connsiteY83" fmla="*/ 4237754 h 7575314"/>
              <a:gd name="connsiteX84" fmla="*/ 2251617 w 3673631"/>
              <a:gd name="connsiteY84" fmla="*/ 4397774 h 7575314"/>
              <a:gd name="connsiteX85" fmla="*/ 2221137 w 3673631"/>
              <a:gd name="connsiteY85" fmla="*/ 4512074 h 7575314"/>
              <a:gd name="connsiteX86" fmla="*/ 2358297 w 3673631"/>
              <a:gd name="connsiteY86" fmla="*/ 4618754 h 7575314"/>
              <a:gd name="connsiteX87" fmla="*/ 2495457 w 3673631"/>
              <a:gd name="connsiteY87" fmla="*/ 4580654 h 7575314"/>
              <a:gd name="connsiteX88" fmla="*/ 2571657 w 3673631"/>
              <a:gd name="connsiteY88" fmla="*/ 4633994 h 7575314"/>
              <a:gd name="connsiteX89" fmla="*/ 2586897 w 3673631"/>
              <a:gd name="connsiteY89" fmla="*/ 4725434 h 7575314"/>
              <a:gd name="connsiteX90" fmla="*/ 2586897 w 3673631"/>
              <a:gd name="connsiteY90" fmla="*/ 4816874 h 7575314"/>
              <a:gd name="connsiteX91" fmla="*/ 2739297 w 3673631"/>
              <a:gd name="connsiteY91" fmla="*/ 4976894 h 7575314"/>
              <a:gd name="connsiteX92" fmla="*/ 2823117 w 3673631"/>
              <a:gd name="connsiteY92" fmla="*/ 5098814 h 7575314"/>
              <a:gd name="connsiteX93" fmla="*/ 3005997 w 3673631"/>
              <a:gd name="connsiteY93" fmla="*/ 5197874 h 7575314"/>
              <a:gd name="connsiteX94" fmla="*/ 3120297 w 3673631"/>
              <a:gd name="connsiteY94" fmla="*/ 5251214 h 7575314"/>
              <a:gd name="connsiteX95" fmla="*/ 3341277 w 3673631"/>
              <a:gd name="connsiteY95" fmla="*/ 5335034 h 7575314"/>
              <a:gd name="connsiteX96" fmla="*/ 3493677 w 3673631"/>
              <a:gd name="connsiteY96" fmla="*/ 5434094 h 7575314"/>
              <a:gd name="connsiteX97" fmla="*/ 3615597 w 3673631"/>
              <a:gd name="connsiteY97" fmla="*/ 5556014 h 7575314"/>
              <a:gd name="connsiteX98" fmla="*/ 3668937 w 3673631"/>
              <a:gd name="connsiteY98" fmla="*/ 5632214 h 7575314"/>
              <a:gd name="connsiteX99" fmla="*/ 3501297 w 3673631"/>
              <a:gd name="connsiteY99" fmla="*/ 5738894 h 7575314"/>
              <a:gd name="connsiteX100" fmla="*/ 3394617 w 3673631"/>
              <a:gd name="connsiteY100" fmla="*/ 5799854 h 7575314"/>
              <a:gd name="connsiteX101" fmla="*/ 3287937 w 3673631"/>
              <a:gd name="connsiteY101" fmla="*/ 5868434 h 7575314"/>
              <a:gd name="connsiteX102" fmla="*/ 3219357 w 3673631"/>
              <a:gd name="connsiteY102" fmla="*/ 5883674 h 7575314"/>
              <a:gd name="connsiteX103" fmla="*/ 3074577 w 3673631"/>
              <a:gd name="connsiteY103" fmla="*/ 5738894 h 7575314"/>
              <a:gd name="connsiteX104" fmla="*/ 2906937 w 3673631"/>
              <a:gd name="connsiteY104" fmla="*/ 5609354 h 7575314"/>
              <a:gd name="connsiteX105" fmla="*/ 2746917 w 3673631"/>
              <a:gd name="connsiteY105" fmla="*/ 5586494 h 7575314"/>
              <a:gd name="connsiteX106" fmla="*/ 2503077 w 3673631"/>
              <a:gd name="connsiteY106" fmla="*/ 5578874 h 7575314"/>
              <a:gd name="connsiteX107" fmla="*/ 2228757 w 3673631"/>
              <a:gd name="connsiteY107" fmla="*/ 5586494 h 7575314"/>
              <a:gd name="connsiteX108" fmla="*/ 2007777 w 3673631"/>
              <a:gd name="connsiteY108" fmla="*/ 5563634 h 7575314"/>
              <a:gd name="connsiteX109" fmla="*/ 1977297 w 3673631"/>
              <a:gd name="connsiteY109" fmla="*/ 5746514 h 7575314"/>
              <a:gd name="connsiteX110" fmla="*/ 1893477 w 3673631"/>
              <a:gd name="connsiteY110" fmla="*/ 5837954 h 7575314"/>
              <a:gd name="connsiteX111" fmla="*/ 1786797 w 3673631"/>
              <a:gd name="connsiteY111" fmla="*/ 5952254 h 7575314"/>
              <a:gd name="connsiteX112" fmla="*/ 1139097 w 3673631"/>
              <a:gd name="connsiteY112" fmla="*/ 7575314 h 757531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062897 w 3673631"/>
              <a:gd name="connsiteY112" fmla="*/ 7781054 h 778105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146717 w 3673631"/>
              <a:gd name="connsiteY112" fmla="*/ 7567694 h 7781054"/>
              <a:gd name="connsiteX113" fmla="*/ 1062897 w 3673631"/>
              <a:gd name="connsiteY113" fmla="*/ 7781054 h 7781054"/>
              <a:gd name="connsiteX0" fmla="*/ 1855377 w 5429190"/>
              <a:gd name="connsiteY0" fmla="*/ 1034 h 7697940"/>
              <a:gd name="connsiteX1" fmla="*/ 1718217 w 5429190"/>
              <a:gd name="connsiteY1" fmla="*/ 69614 h 7697940"/>
              <a:gd name="connsiteX2" fmla="*/ 1664877 w 5429190"/>
              <a:gd name="connsiteY2" fmla="*/ 214394 h 7697940"/>
              <a:gd name="connsiteX3" fmla="*/ 1657257 w 5429190"/>
              <a:gd name="connsiteY3" fmla="*/ 305834 h 7697940"/>
              <a:gd name="connsiteX4" fmla="*/ 1535337 w 5429190"/>
              <a:gd name="connsiteY4" fmla="*/ 359174 h 7697940"/>
              <a:gd name="connsiteX5" fmla="*/ 1459137 w 5429190"/>
              <a:gd name="connsiteY5" fmla="*/ 488714 h 7697940"/>
              <a:gd name="connsiteX6" fmla="*/ 1497237 w 5429190"/>
              <a:gd name="connsiteY6" fmla="*/ 656354 h 7697940"/>
              <a:gd name="connsiteX7" fmla="*/ 1405797 w 5429190"/>
              <a:gd name="connsiteY7" fmla="*/ 740174 h 7697940"/>
              <a:gd name="connsiteX8" fmla="*/ 1299117 w 5429190"/>
              <a:gd name="connsiteY8" fmla="*/ 618254 h 7697940"/>
              <a:gd name="connsiteX9" fmla="*/ 1314357 w 5429190"/>
              <a:gd name="connsiteY9" fmla="*/ 503954 h 7697940"/>
              <a:gd name="connsiteX10" fmla="*/ 1337217 w 5429190"/>
              <a:gd name="connsiteY10" fmla="*/ 389654 h 7697940"/>
              <a:gd name="connsiteX11" fmla="*/ 1245777 w 5429190"/>
              <a:gd name="connsiteY11" fmla="*/ 351554 h 7697940"/>
              <a:gd name="connsiteX12" fmla="*/ 1078137 w 5429190"/>
              <a:gd name="connsiteY12" fmla="*/ 359174 h 7697940"/>
              <a:gd name="connsiteX13" fmla="*/ 910497 w 5429190"/>
              <a:gd name="connsiteY13" fmla="*/ 206774 h 7697940"/>
              <a:gd name="connsiteX14" fmla="*/ 780957 w 5429190"/>
              <a:gd name="connsiteY14" fmla="*/ 130574 h 7697940"/>
              <a:gd name="connsiteX15" fmla="*/ 666657 w 5429190"/>
              <a:gd name="connsiteY15" fmla="*/ 183914 h 7697940"/>
              <a:gd name="connsiteX16" fmla="*/ 590457 w 5429190"/>
              <a:gd name="connsiteY16" fmla="*/ 92474 h 7697940"/>
              <a:gd name="connsiteX17" fmla="*/ 521877 w 5429190"/>
              <a:gd name="connsiteY17" fmla="*/ 77234 h 7697940"/>
              <a:gd name="connsiteX18" fmla="*/ 445677 w 5429190"/>
              <a:gd name="connsiteY18" fmla="*/ 1034 h 7697940"/>
              <a:gd name="connsiteX19" fmla="*/ 323757 w 5429190"/>
              <a:gd name="connsiteY19" fmla="*/ 39134 h 7697940"/>
              <a:gd name="connsiteX20" fmla="*/ 247557 w 5429190"/>
              <a:gd name="connsiteY20" fmla="*/ 122954 h 7697940"/>
              <a:gd name="connsiteX21" fmla="*/ 95157 w 5429190"/>
              <a:gd name="connsiteY21" fmla="*/ 214394 h 7697940"/>
              <a:gd name="connsiteX22" fmla="*/ 18957 w 5429190"/>
              <a:gd name="connsiteY22" fmla="*/ 404894 h 7697940"/>
              <a:gd name="connsiteX23" fmla="*/ 11337 w 5429190"/>
              <a:gd name="connsiteY23" fmla="*/ 519194 h 7697940"/>
              <a:gd name="connsiteX24" fmla="*/ 156117 w 5429190"/>
              <a:gd name="connsiteY24" fmla="*/ 663974 h 7697940"/>
              <a:gd name="connsiteX25" fmla="*/ 407577 w 5429190"/>
              <a:gd name="connsiteY25" fmla="*/ 793514 h 7697940"/>
              <a:gd name="connsiteX26" fmla="*/ 499017 w 5429190"/>
              <a:gd name="connsiteY26" fmla="*/ 877334 h 7697940"/>
              <a:gd name="connsiteX27" fmla="*/ 681897 w 5429190"/>
              <a:gd name="connsiteY27" fmla="*/ 1037354 h 7697940"/>
              <a:gd name="connsiteX28" fmla="*/ 887637 w 5429190"/>
              <a:gd name="connsiteY28" fmla="*/ 1136414 h 7697940"/>
              <a:gd name="connsiteX29" fmla="*/ 1009557 w 5429190"/>
              <a:gd name="connsiteY29" fmla="*/ 1319294 h 7697940"/>
              <a:gd name="connsiteX30" fmla="*/ 1062897 w 5429190"/>
              <a:gd name="connsiteY30" fmla="*/ 1395494 h 7697940"/>
              <a:gd name="connsiteX31" fmla="*/ 1001937 w 5429190"/>
              <a:gd name="connsiteY31" fmla="*/ 1555514 h 7697940"/>
              <a:gd name="connsiteX32" fmla="*/ 1009557 w 5429190"/>
              <a:gd name="connsiteY32" fmla="*/ 1730774 h 7697940"/>
              <a:gd name="connsiteX33" fmla="*/ 1131477 w 5429190"/>
              <a:gd name="connsiteY33" fmla="*/ 1944134 h 7697940"/>
              <a:gd name="connsiteX34" fmla="*/ 1207677 w 5429190"/>
              <a:gd name="connsiteY34" fmla="*/ 2050814 h 7697940"/>
              <a:gd name="connsiteX35" fmla="*/ 1329597 w 5429190"/>
              <a:gd name="connsiteY35" fmla="*/ 2134634 h 7697940"/>
              <a:gd name="connsiteX36" fmla="*/ 1200057 w 5429190"/>
              <a:gd name="connsiteY36" fmla="*/ 2248934 h 7697940"/>
              <a:gd name="connsiteX37" fmla="*/ 1093377 w 5429190"/>
              <a:gd name="connsiteY37" fmla="*/ 2401334 h 7697940"/>
              <a:gd name="connsiteX38" fmla="*/ 1093377 w 5429190"/>
              <a:gd name="connsiteY38" fmla="*/ 2538494 h 7697940"/>
              <a:gd name="connsiteX39" fmla="*/ 1146717 w 5429190"/>
              <a:gd name="connsiteY39" fmla="*/ 2698514 h 7697940"/>
              <a:gd name="connsiteX40" fmla="*/ 1131477 w 5429190"/>
              <a:gd name="connsiteY40" fmla="*/ 2759474 h 7697940"/>
              <a:gd name="connsiteX41" fmla="*/ 971457 w 5429190"/>
              <a:gd name="connsiteY41" fmla="*/ 2713754 h 7697940"/>
              <a:gd name="connsiteX42" fmla="*/ 857157 w 5429190"/>
              <a:gd name="connsiteY42" fmla="*/ 2728994 h 7697940"/>
              <a:gd name="connsiteX43" fmla="*/ 712377 w 5429190"/>
              <a:gd name="connsiteY43" fmla="*/ 2789954 h 7697940"/>
              <a:gd name="connsiteX44" fmla="*/ 445677 w 5429190"/>
              <a:gd name="connsiteY44" fmla="*/ 2911874 h 7697940"/>
              <a:gd name="connsiteX45" fmla="*/ 407577 w 5429190"/>
              <a:gd name="connsiteY45" fmla="*/ 3049034 h 7697940"/>
              <a:gd name="connsiteX46" fmla="*/ 506637 w 5429190"/>
              <a:gd name="connsiteY46" fmla="*/ 3231914 h 7697940"/>
              <a:gd name="connsiteX47" fmla="*/ 750477 w 5429190"/>
              <a:gd name="connsiteY47" fmla="*/ 3315734 h 7697940"/>
              <a:gd name="connsiteX48" fmla="*/ 925737 w 5429190"/>
              <a:gd name="connsiteY48" fmla="*/ 3323354 h 7697940"/>
              <a:gd name="connsiteX49" fmla="*/ 1085757 w 5429190"/>
              <a:gd name="connsiteY49" fmla="*/ 3315734 h 7697940"/>
              <a:gd name="connsiteX50" fmla="*/ 1215297 w 5429190"/>
              <a:gd name="connsiteY50" fmla="*/ 3361454 h 7697940"/>
              <a:gd name="connsiteX51" fmla="*/ 1306737 w 5429190"/>
              <a:gd name="connsiteY51" fmla="*/ 3437654 h 7697940"/>
              <a:gd name="connsiteX52" fmla="*/ 1367697 w 5429190"/>
              <a:gd name="connsiteY52" fmla="*/ 3468134 h 7697940"/>
              <a:gd name="connsiteX53" fmla="*/ 1161957 w 5429190"/>
              <a:gd name="connsiteY53" fmla="*/ 3475754 h 7697940"/>
              <a:gd name="connsiteX54" fmla="*/ 948597 w 5429190"/>
              <a:gd name="connsiteY54" fmla="*/ 3521474 h 7697940"/>
              <a:gd name="connsiteX55" fmla="*/ 780957 w 5429190"/>
              <a:gd name="connsiteY55" fmla="*/ 3559574 h 7697940"/>
              <a:gd name="connsiteX56" fmla="*/ 659037 w 5429190"/>
              <a:gd name="connsiteY56" fmla="*/ 3597674 h 7697940"/>
              <a:gd name="connsiteX57" fmla="*/ 590457 w 5429190"/>
              <a:gd name="connsiteY57" fmla="*/ 3628154 h 7697940"/>
              <a:gd name="connsiteX58" fmla="*/ 537117 w 5429190"/>
              <a:gd name="connsiteY58" fmla="*/ 3788174 h 7697940"/>
              <a:gd name="connsiteX59" fmla="*/ 605697 w 5429190"/>
              <a:gd name="connsiteY59" fmla="*/ 4016774 h 7697940"/>
              <a:gd name="connsiteX60" fmla="*/ 643797 w 5429190"/>
              <a:gd name="connsiteY60" fmla="*/ 4131074 h 7697940"/>
              <a:gd name="connsiteX61" fmla="*/ 575217 w 5429190"/>
              <a:gd name="connsiteY61" fmla="*/ 4283474 h 7697940"/>
              <a:gd name="connsiteX62" fmla="*/ 384717 w 5429190"/>
              <a:gd name="connsiteY62" fmla="*/ 4382534 h 7697940"/>
              <a:gd name="connsiteX63" fmla="*/ 300897 w 5429190"/>
              <a:gd name="connsiteY63" fmla="*/ 4542554 h 7697940"/>
              <a:gd name="connsiteX64" fmla="*/ 217077 w 5429190"/>
              <a:gd name="connsiteY64" fmla="*/ 4694954 h 7697940"/>
              <a:gd name="connsiteX65" fmla="*/ 118017 w 5429190"/>
              <a:gd name="connsiteY65" fmla="*/ 4885454 h 7697940"/>
              <a:gd name="connsiteX66" fmla="*/ 125637 w 5429190"/>
              <a:gd name="connsiteY66" fmla="*/ 4976894 h 7697940"/>
              <a:gd name="connsiteX67" fmla="*/ 262797 w 5429190"/>
              <a:gd name="connsiteY67" fmla="*/ 4961654 h 7697940"/>
              <a:gd name="connsiteX68" fmla="*/ 422817 w 5429190"/>
              <a:gd name="connsiteY68" fmla="*/ 4832114 h 7697940"/>
              <a:gd name="connsiteX69" fmla="*/ 598077 w 5429190"/>
              <a:gd name="connsiteY69" fmla="*/ 4733054 h 7697940"/>
              <a:gd name="connsiteX70" fmla="*/ 841917 w 5429190"/>
              <a:gd name="connsiteY70" fmla="*/ 4633994 h 7697940"/>
              <a:gd name="connsiteX71" fmla="*/ 956217 w 5429190"/>
              <a:gd name="connsiteY71" fmla="*/ 4550174 h 7697940"/>
              <a:gd name="connsiteX72" fmla="*/ 1131477 w 5429190"/>
              <a:gd name="connsiteY72" fmla="*/ 4542554 h 7697940"/>
              <a:gd name="connsiteX73" fmla="*/ 1276257 w 5429190"/>
              <a:gd name="connsiteY73" fmla="*/ 4595894 h 7697940"/>
              <a:gd name="connsiteX74" fmla="*/ 1398177 w 5429190"/>
              <a:gd name="connsiteY74" fmla="*/ 4611134 h 7697940"/>
              <a:gd name="connsiteX75" fmla="*/ 1520097 w 5429190"/>
              <a:gd name="connsiteY75" fmla="*/ 4504454 h 7697940"/>
              <a:gd name="connsiteX76" fmla="*/ 1642017 w 5429190"/>
              <a:gd name="connsiteY76" fmla="*/ 4489214 h 7697940"/>
              <a:gd name="connsiteX77" fmla="*/ 1702977 w 5429190"/>
              <a:gd name="connsiteY77" fmla="*/ 4489214 h 7697940"/>
              <a:gd name="connsiteX78" fmla="*/ 1855377 w 5429190"/>
              <a:gd name="connsiteY78" fmla="*/ 4329194 h 7697940"/>
              <a:gd name="connsiteX79" fmla="*/ 2030637 w 5429190"/>
              <a:gd name="connsiteY79" fmla="*/ 4207274 h 7697940"/>
              <a:gd name="connsiteX80" fmla="*/ 2160177 w 5429190"/>
              <a:gd name="connsiteY80" fmla="*/ 4115834 h 7697940"/>
              <a:gd name="connsiteX81" fmla="*/ 2266857 w 5429190"/>
              <a:gd name="connsiteY81" fmla="*/ 3978674 h 7697940"/>
              <a:gd name="connsiteX82" fmla="*/ 2327817 w 5429190"/>
              <a:gd name="connsiteY82" fmla="*/ 4085354 h 7697940"/>
              <a:gd name="connsiteX83" fmla="*/ 2304957 w 5429190"/>
              <a:gd name="connsiteY83" fmla="*/ 4237754 h 7697940"/>
              <a:gd name="connsiteX84" fmla="*/ 2251617 w 5429190"/>
              <a:gd name="connsiteY84" fmla="*/ 4397774 h 7697940"/>
              <a:gd name="connsiteX85" fmla="*/ 2221137 w 5429190"/>
              <a:gd name="connsiteY85" fmla="*/ 4512074 h 7697940"/>
              <a:gd name="connsiteX86" fmla="*/ 2358297 w 5429190"/>
              <a:gd name="connsiteY86" fmla="*/ 4618754 h 7697940"/>
              <a:gd name="connsiteX87" fmla="*/ 2495457 w 5429190"/>
              <a:gd name="connsiteY87" fmla="*/ 4580654 h 7697940"/>
              <a:gd name="connsiteX88" fmla="*/ 2571657 w 5429190"/>
              <a:gd name="connsiteY88" fmla="*/ 4633994 h 7697940"/>
              <a:gd name="connsiteX89" fmla="*/ 2586897 w 5429190"/>
              <a:gd name="connsiteY89" fmla="*/ 4725434 h 7697940"/>
              <a:gd name="connsiteX90" fmla="*/ 2586897 w 5429190"/>
              <a:gd name="connsiteY90" fmla="*/ 4816874 h 7697940"/>
              <a:gd name="connsiteX91" fmla="*/ 2739297 w 5429190"/>
              <a:gd name="connsiteY91" fmla="*/ 4976894 h 7697940"/>
              <a:gd name="connsiteX92" fmla="*/ 2823117 w 5429190"/>
              <a:gd name="connsiteY92" fmla="*/ 5098814 h 7697940"/>
              <a:gd name="connsiteX93" fmla="*/ 3005997 w 5429190"/>
              <a:gd name="connsiteY93" fmla="*/ 5197874 h 7697940"/>
              <a:gd name="connsiteX94" fmla="*/ 3120297 w 5429190"/>
              <a:gd name="connsiteY94" fmla="*/ 5251214 h 7697940"/>
              <a:gd name="connsiteX95" fmla="*/ 3341277 w 5429190"/>
              <a:gd name="connsiteY95" fmla="*/ 5335034 h 7697940"/>
              <a:gd name="connsiteX96" fmla="*/ 3493677 w 5429190"/>
              <a:gd name="connsiteY96" fmla="*/ 5434094 h 7697940"/>
              <a:gd name="connsiteX97" fmla="*/ 3615597 w 5429190"/>
              <a:gd name="connsiteY97" fmla="*/ 5556014 h 7697940"/>
              <a:gd name="connsiteX98" fmla="*/ 3668937 w 5429190"/>
              <a:gd name="connsiteY98" fmla="*/ 5632214 h 7697940"/>
              <a:gd name="connsiteX99" fmla="*/ 3501297 w 5429190"/>
              <a:gd name="connsiteY99" fmla="*/ 5738894 h 7697940"/>
              <a:gd name="connsiteX100" fmla="*/ 3394617 w 5429190"/>
              <a:gd name="connsiteY100" fmla="*/ 5799854 h 7697940"/>
              <a:gd name="connsiteX101" fmla="*/ 3287937 w 5429190"/>
              <a:gd name="connsiteY101" fmla="*/ 5868434 h 7697940"/>
              <a:gd name="connsiteX102" fmla="*/ 3219357 w 5429190"/>
              <a:gd name="connsiteY102" fmla="*/ 5883674 h 7697940"/>
              <a:gd name="connsiteX103" fmla="*/ 3074577 w 5429190"/>
              <a:gd name="connsiteY103" fmla="*/ 5738894 h 7697940"/>
              <a:gd name="connsiteX104" fmla="*/ 2906937 w 5429190"/>
              <a:gd name="connsiteY104" fmla="*/ 5609354 h 7697940"/>
              <a:gd name="connsiteX105" fmla="*/ 2746917 w 5429190"/>
              <a:gd name="connsiteY105" fmla="*/ 5586494 h 7697940"/>
              <a:gd name="connsiteX106" fmla="*/ 2503077 w 5429190"/>
              <a:gd name="connsiteY106" fmla="*/ 5578874 h 7697940"/>
              <a:gd name="connsiteX107" fmla="*/ 2228757 w 5429190"/>
              <a:gd name="connsiteY107" fmla="*/ 5586494 h 7697940"/>
              <a:gd name="connsiteX108" fmla="*/ 2007777 w 5429190"/>
              <a:gd name="connsiteY108" fmla="*/ 5563634 h 7697940"/>
              <a:gd name="connsiteX109" fmla="*/ 1977297 w 5429190"/>
              <a:gd name="connsiteY109" fmla="*/ 5746514 h 7697940"/>
              <a:gd name="connsiteX110" fmla="*/ 1893477 w 5429190"/>
              <a:gd name="connsiteY110" fmla="*/ 5837954 h 7697940"/>
              <a:gd name="connsiteX111" fmla="*/ 1786797 w 5429190"/>
              <a:gd name="connsiteY111" fmla="*/ 5952254 h 7697940"/>
              <a:gd name="connsiteX112" fmla="*/ 1146717 w 5429190"/>
              <a:gd name="connsiteY112" fmla="*/ 7567694 h 7697940"/>
              <a:gd name="connsiteX113" fmla="*/ 5429157 w 5429190"/>
              <a:gd name="connsiteY113" fmla="*/ 7575314 h 7697940"/>
              <a:gd name="connsiteX0" fmla="*/ 1855377 w 5429157"/>
              <a:gd name="connsiteY0" fmla="*/ 1034 h 7691896"/>
              <a:gd name="connsiteX1" fmla="*/ 1718217 w 5429157"/>
              <a:gd name="connsiteY1" fmla="*/ 69614 h 7691896"/>
              <a:gd name="connsiteX2" fmla="*/ 1664877 w 5429157"/>
              <a:gd name="connsiteY2" fmla="*/ 214394 h 7691896"/>
              <a:gd name="connsiteX3" fmla="*/ 1657257 w 5429157"/>
              <a:gd name="connsiteY3" fmla="*/ 305834 h 7691896"/>
              <a:gd name="connsiteX4" fmla="*/ 1535337 w 5429157"/>
              <a:gd name="connsiteY4" fmla="*/ 359174 h 7691896"/>
              <a:gd name="connsiteX5" fmla="*/ 1459137 w 5429157"/>
              <a:gd name="connsiteY5" fmla="*/ 488714 h 7691896"/>
              <a:gd name="connsiteX6" fmla="*/ 1497237 w 5429157"/>
              <a:gd name="connsiteY6" fmla="*/ 656354 h 7691896"/>
              <a:gd name="connsiteX7" fmla="*/ 1405797 w 5429157"/>
              <a:gd name="connsiteY7" fmla="*/ 740174 h 7691896"/>
              <a:gd name="connsiteX8" fmla="*/ 1299117 w 5429157"/>
              <a:gd name="connsiteY8" fmla="*/ 618254 h 7691896"/>
              <a:gd name="connsiteX9" fmla="*/ 1314357 w 5429157"/>
              <a:gd name="connsiteY9" fmla="*/ 503954 h 7691896"/>
              <a:gd name="connsiteX10" fmla="*/ 1337217 w 5429157"/>
              <a:gd name="connsiteY10" fmla="*/ 389654 h 7691896"/>
              <a:gd name="connsiteX11" fmla="*/ 1245777 w 5429157"/>
              <a:gd name="connsiteY11" fmla="*/ 351554 h 7691896"/>
              <a:gd name="connsiteX12" fmla="*/ 1078137 w 5429157"/>
              <a:gd name="connsiteY12" fmla="*/ 359174 h 7691896"/>
              <a:gd name="connsiteX13" fmla="*/ 910497 w 5429157"/>
              <a:gd name="connsiteY13" fmla="*/ 206774 h 7691896"/>
              <a:gd name="connsiteX14" fmla="*/ 780957 w 5429157"/>
              <a:gd name="connsiteY14" fmla="*/ 130574 h 7691896"/>
              <a:gd name="connsiteX15" fmla="*/ 666657 w 5429157"/>
              <a:gd name="connsiteY15" fmla="*/ 183914 h 7691896"/>
              <a:gd name="connsiteX16" fmla="*/ 590457 w 5429157"/>
              <a:gd name="connsiteY16" fmla="*/ 92474 h 7691896"/>
              <a:gd name="connsiteX17" fmla="*/ 521877 w 5429157"/>
              <a:gd name="connsiteY17" fmla="*/ 77234 h 7691896"/>
              <a:gd name="connsiteX18" fmla="*/ 445677 w 5429157"/>
              <a:gd name="connsiteY18" fmla="*/ 1034 h 7691896"/>
              <a:gd name="connsiteX19" fmla="*/ 323757 w 5429157"/>
              <a:gd name="connsiteY19" fmla="*/ 39134 h 7691896"/>
              <a:gd name="connsiteX20" fmla="*/ 247557 w 5429157"/>
              <a:gd name="connsiteY20" fmla="*/ 122954 h 7691896"/>
              <a:gd name="connsiteX21" fmla="*/ 95157 w 5429157"/>
              <a:gd name="connsiteY21" fmla="*/ 214394 h 7691896"/>
              <a:gd name="connsiteX22" fmla="*/ 18957 w 5429157"/>
              <a:gd name="connsiteY22" fmla="*/ 404894 h 7691896"/>
              <a:gd name="connsiteX23" fmla="*/ 11337 w 5429157"/>
              <a:gd name="connsiteY23" fmla="*/ 519194 h 7691896"/>
              <a:gd name="connsiteX24" fmla="*/ 156117 w 5429157"/>
              <a:gd name="connsiteY24" fmla="*/ 663974 h 7691896"/>
              <a:gd name="connsiteX25" fmla="*/ 407577 w 5429157"/>
              <a:gd name="connsiteY25" fmla="*/ 793514 h 7691896"/>
              <a:gd name="connsiteX26" fmla="*/ 499017 w 5429157"/>
              <a:gd name="connsiteY26" fmla="*/ 877334 h 7691896"/>
              <a:gd name="connsiteX27" fmla="*/ 681897 w 5429157"/>
              <a:gd name="connsiteY27" fmla="*/ 1037354 h 7691896"/>
              <a:gd name="connsiteX28" fmla="*/ 887637 w 5429157"/>
              <a:gd name="connsiteY28" fmla="*/ 1136414 h 7691896"/>
              <a:gd name="connsiteX29" fmla="*/ 1009557 w 5429157"/>
              <a:gd name="connsiteY29" fmla="*/ 1319294 h 7691896"/>
              <a:gd name="connsiteX30" fmla="*/ 1062897 w 5429157"/>
              <a:gd name="connsiteY30" fmla="*/ 1395494 h 7691896"/>
              <a:gd name="connsiteX31" fmla="*/ 1001937 w 5429157"/>
              <a:gd name="connsiteY31" fmla="*/ 1555514 h 7691896"/>
              <a:gd name="connsiteX32" fmla="*/ 1009557 w 5429157"/>
              <a:gd name="connsiteY32" fmla="*/ 1730774 h 7691896"/>
              <a:gd name="connsiteX33" fmla="*/ 1131477 w 5429157"/>
              <a:gd name="connsiteY33" fmla="*/ 1944134 h 7691896"/>
              <a:gd name="connsiteX34" fmla="*/ 1207677 w 5429157"/>
              <a:gd name="connsiteY34" fmla="*/ 2050814 h 7691896"/>
              <a:gd name="connsiteX35" fmla="*/ 1329597 w 5429157"/>
              <a:gd name="connsiteY35" fmla="*/ 2134634 h 7691896"/>
              <a:gd name="connsiteX36" fmla="*/ 1200057 w 5429157"/>
              <a:gd name="connsiteY36" fmla="*/ 2248934 h 7691896"/>
              <a:gd name="connsiteX37" fmla="*/ 1093377 w 5429157"/>
              <a:gd name="connsiteY37" fmla="*/ 2401334 h 7691896"/>
              <a:gd name="connsiteX38" fmla="*/ 1093377 w 5429157"/>
              <a:gd name="connsiteY38" fmla="*/ 2538494 h 7691896"/>
              <a:gd name="connsiteX39" fmla="*/ 1146717 w 5429157"/>
              <a:gd name="connsiteY39" fmla="*/ 2698514 h 7691896"/>
              <a:gd name="connsiteX40" fmla="*/ 1131477 w 5429157"/>
              <a:gd name="connsiteY40" fmla="*/ 2759474 h 7691896"/>
              <a:gd name="connsiteX41" fmla="*/ 971457 w 5429157"/>
              <a:gd name="connsiteY41" fmla="*/ 2713754 h 7691896"/>
              <a:gd name="connsiteX42" fmla="*/ 857157 w 5429157"/>
              <a:gd name="connsiteY42" fmla="*/ 2728994 h 7691896"/>
              <a:gd name="connsiteX43" fmla="*/ 712377 w 5429157"/>
              <a:gd name="connsiteY43" fmla="*/ 2789954 h 7691896"/>
              <a:gd name="connsiteX44" fmla="*/ 445677 w 5429157"/>
              <a:gd name="connsiteY44" fmla="*/ 2911874 h 7691896"/>
              <a:gd name="connsiteX45" fmla="*/ 407577 w 5429157"/>
              <a:gd name="connsiteY45" fmla="*/ 3049034 h 7691896"/>
              <a:gd name="connsiteX46" fmla="*/ 506637 w 5429157"/>
              <a:gd name="connsiteY46" fmla="*/ 3231914 h 7691896"/>
              <a:gd name="connsiteX47" fmla="*/ 750477 w 5429157"/>
              <a:gd name="connsiteY47" fmla="*/ 3315734 h 7691896"/>
              <a:gd name="connsiteX48" fmla="*/ 925737 w 5429157"/>
              <a:gd name="connsiteY48" fmla="*/ 3323354 h 7691896"/>
              <a:gd name="connsiteX49" fmla="*/ 1085757 w 5429157"/>
              <a:gd name="connsiteY49" fmla="*/ 3315734 h 7691896"/>
              <a:gd name="connsiteX50" fmla="*/ 1215297 w 5429157"/>
              <a:gd name="connsiteY50" fmla="*/ 3361454 h 7691896"/>
              <a:gd name="connsiteX51" fmla="*/ 1306737 w 5429157"/>
              <a:gd name="connsiteY51" fmla="*/ 3437654 h 7691896"/>
              <a:gd name="connsiteX52" fmla="*/ 1367697 w 5429157"/>
              <a:gd name="connsiteY52" fmla="*/ 3468134 h 7691896"/>
              <a:gd name="connsiteX53" fmla="*/ 1161957 w 5429157"/>
              <a:gd name="connsiteY53" fmla="*/ 3475754 h 7691896"/>
              <a:gd name="connsiteX54" fmla="*/ 948597 w 5429157"/>
              <a:gd name="connsiteY54" fmla="*/ 3521474 h 7691896"/>
              <a:gd name="connsiteX55" fmla="*/ 780957 w 5429157"/>
              <a:gd name="connsiteY55" fmla="*/ 3559574 h 7691896"/>
              <a:gd name="connsiteX56" fmla="*/ 659037 w 5429157"/>
              <a:gd name="connsiteY56" fmla="*/ 3597674 h 7691896"/>
              <a:gd name="connsiteX57" fmla="*/ 590457 w 5429157"/>
              <a:gd name="connsiteY57" fmla="*/ 3628154 h 7691896"/>
              <a:gd name="connsiteX58" fmla="*/ 537117 w 5429157"/>
              <a:gd name="connsiteY58" fmla="*/ 3788174 h 7691896"/>
              <a:gd name="connsiteX59" fmla="*/ 605697 w 5429157"/>
              <a:gd name="connsiteY59" fmla="*/ 4016774 h 7691896"/>
              <a:gd name="connsiteX60" fmla="*/ 643797 w 5429157"/>
              <a:gd name="connsiteY60" fmla="*/ 4131074 h 7691896"/>
              <a:gd name="connsiteX61" fmla="*/ 575217 w 5429157"/>
              <a:gd name="connsiteY61" fmla="*/ 4283474 h 7691896"/>
              <a:gd name="connsiteX62" fmla="*/ 384717 w 5429157"/>
              <a:gd name="connsiteY62" fmla="*/ 4382534 h 7691896"/>
              <a:gd name="connsiteX63" fmla="*/ 300897 w 5429157"/>
              <a:gd name="connsiteY63" fmla="*/ 4542554 h 7691896"/>
              <a:gd name="connsiteX64" fmla="*/ 217077 w 5429157"/>
              <a:gd name="connsiteY64" fmla="*/ 4694954 h 7691896"/>
              <a:gd name="connsiteX65" fmla="*/ 118017 w 5429157"/>
              <a:gd name="connsiteY65" fmla="*/ 4885454 h 7691896"/>
              <a:gd name="connsiteX66" fmla="*/ 125637 w 5429157"/>
              <a:gd name="connsiteY66" fmla="*/ 4976894 h 7691896"/>
              <a:gd name="connsiteX67" fmla="*/ 262797 w 5429157"/>
              <a:gd name="connsiteY67" fmla="*/ 4961654 h 7691896"/>
              <a:gd name="connsiteX68" fmla="*/ 422817 w 5429157"/>
              <a:gd name="connsiteY68" fmla="*/ 4832114 h 7691896"/>
              <a:gd name="connsiteX69" fmla="*/ 598077 w 5429157"/>
              <a:gd name="connsiteY69" fmla="*/ 4733054 h 7691896"/>
              <a:gd name="connsiteX70" fmla="*/ 841917 w 5429157"/>
              <a:gd name="connsiteY70" fmla="*/ 4633994 h 7691896"/>
              <a:gd name="connsiteX71" fmla="*/ 956217 w 5429157"/>
              <a:gd name="connsiteY71" fmla="*/ 4550174 h 7691896"/>
              <a:gd name="connsiteX72" fmla="*/ 1131477 w 5429157"/>
              <a:gd name="connsiteY72" fmla="*/ 4542554 h 7691896"/>
              <a:gd name="connsiteX73" fmla="*/ 1276257 w 5429157"/>
              <a:gd name="connsiteY73" fmla="*/ 4595894 h 7691896"/>
              <a:gd name="connsiteX74" fmla="*/ 1398177 w 5429157"/>
              <a:gd name="connsiteY74" fmla="*/ 4611134 h 7691896"/>
              <a:gd name="connsiteX75" fmla="*/ 1520097 w 5429157"/>
              <a:gd name="connsiteY75" fmla="*/ 4504454 h 7691896"/>
              <a:gd name="connsiteX76" fmla="*/ 1642017 w 5429157"/>
              <a:gd name="connsiteY76" fmla="*/ 4489214 h 7691896"/>
              <a:gd name="connsiteX77" fmla="*/ 1702977 w 5429157"/>
              <a:gd name="connsiteY77" fmla="*/ 4489214 h 7691896"/>
              <a:gd name="connsiteX78" fmla="*/ 1855377 w 5429157"/>
              <a:gd name="connsiteY78" fmla="*/ 4329194 h 7691896"/>
              <a:gd name="connsiteX79" fmla="*/ 2030637 w 5429157"/>
              <a:gd name="connsiteY79" fmla="*/ 4207274 h 7691896"/>
              <a:gd name="connsiteX80" fmla="*/ 2160177 w 5429157"/>
              <a:gd name="connsiteY80" fmla="*/ 4115834 h 7691896"/>
              <a:gd name="connsiteX81" fmla="*/ 2266857 w 5429157"/>
              <a:gd name="connsiteY81" fmla="*/ 3978674 h 7691896"/>
              <a:gd name="connsiteX82" fmla="*/ 2327817 w 5429157"/>
              <a:gd name="connsiteY82" fmla="*/ 4085354 h 7691896"/>
              <a:gd name="connsiteX83" fmla="*/ 2304957 w 5429157"/>
              <a:gd name="connsiteY83" fmla="*/ 4237754 h 7691896"/>
              <a:gd name="connsiteX84" fmla="*/ 2251617 w 5429157"/>
              <a:gd name="connsiteY84" fmla="*/ 4397774 h 7691896"/>
              <a:gd name="connsiteX85" fmla="*/ 2221137 w 5429157"/>
              <a:gd name="connsiteY85" fmla="*/ 4512074 h 7691896"/>
              <a:gd name="connsiteX86" fmla="*/ 2358297 w 5429157"/>
              <a:gd name="connsiteY86" fmla="*/ 4618754 h 7691896"/>
              <a:gd name="connsiteX87" fmla="*/ 2495457 w 5429157"/>
              <a:gd name="connsiteY87" fmla="*/ 4580654 h 7691896"/>
              <a:gd name="connsiteX88" fmla="*/ 2571657 w 5429157"/>
              <a:gd name="connsiteY88" fmla="*/ 4633994 h 7691896"/>
              <a:gd name="connsiteX89" fmla="*/ 2586897 w 5429157"/>
              <a:gd name="connsiteY89" fmla="*/ 4725434 h 7691896"/>
              <a:gd name="connsiteX90" fmla="*/ 2586897 w 5429157"/>
              <a:gd name="connsiteY90" fmla="*/ 4816874 h 7691896"/>
              <a:gd name="connsiteX91" fmla="*/ 2739297 w 5429157"/>
              <a:gd name="connsiteY91" fmla="*/ 4976894 h 7691896"/>
              <a:gd name="connsiteX92" fmla="*/ 2823117 w 5429157"/>
              <a:gd name="connsiteY92" fmla="*/ 5098814 h 7691896"/>
              <a:gd name="connsiteX93" fmla="*/ 3005997 w 5429157"/>
              <a:gd name="connsiteY93" fmla="*/ 5197874 h 7691896"/>
              <a:gd name="connsiteX94" fmla="*/ 3120297 w 5429157"/>
              <a:gd name="connsiteY94" fmla="*/ 5251214 h 7691896"/>
              <a:gd name="connsiteX95" fmla="*/ 3341277 w 5429157"/>
              <a:gd name="connsiteY95" fmla="*/ 5335034 h 7691896"/>
              <a:gd name="connsiteX96" fmla="*/ 3493677 w 5429157"/>
              <a:gd name="connsiteY96" fmla="*/ 5434094 h 7691896"/>
              <a:gd name="connsiteX97" fmla="*/ 3615597 w 5429157"/>
              <a:gd name="connsiteY97" fmla="*/ 5556014 h 7691896"/>
              <a:gd name="connsiteX98" fmla="*/ 3668937 w 5429157"/>
              <a:gd name="connsiteY98" fmla="*/ 5632214 h 7691896"/>
              <a:gd name="connsiteX99" fmla="*/ 3501297 w 5429157"/>
              <a:gd name="connsiteY99" fmla="*/ 5738894 h 7691896"/>
              <a:gd name="connsiteX100" fmla="*/ 3394617 w 5429157"/>
              <a:gd name="connsiteY100" fmla="*/ 5799854 h 7691896"/>
              <a:gd name="connsiteX101" fmla="*/ 3287937 w 5429157"/>
              <a:gd name="connsiteY101" fmla="*/ 5868434 h 7691896"/>
              <a:gd name="connsiteX102" fmla="*/ 3219357 w 5429157"/>
              <a:gd name="connsiteY102" fmla="*/ 5883674 h 7691896"/>
              <a:gd name="connsiteX103" fmla="*/ 3074577 w 5429157"/>
              <a:gd name="connsiteY103" fmla="*/ 5738894 h 7691896"/>
              <a:gd name="connsiteX104" fmla="*/ 2906937 w 5429157"/>
              <a:gd name="connsiteY104" fmla="*/ 5609354 h 7691896"/>
              <a:gd name="connsiteX105" fmla="*/ 2746917 w 5429157"/>
              <a:gd name="connsiteY105" fmla="*/ 5586494 h 7691896"/>
              <a:gd name="connsiteX106" fmla="*/ 2503077 w 5429157"/>
              <a:gd name="connsiteY106" fmla="*/ 5578874 h 7691896"/>
              <a:gd name="connsiteX107" fmla="*/ 2228757 w 5429157"/>
              <a:gd name="connsiteY107" fmla="*/ 5586494 h 7691896"/>
              <a:gd name="connsiteX108" fmla="*/ 2007777 w 5429157"/>
              <a:gd name="connsiteY108" fmla="*/ 5563634 h 7691896"/>
              <a:gd name="connsiteX109" fmla="*/ 1977297 w 5429157"/>
              <a:gd name="connsiteY109" fmla="*/ 5746514 h 7691896"/>
              <a:gd name="connsiteX110" fmla="*/ 1893477 w 5429157"/>
              <a:gd name="connsiteY110" fmla="*/ 5837954 h 7691896"/>
              <a:gd name="connsiteX111" fmla="*/ 1786797 w 5429157"/>
              <a:gd name="connsiteY111" fmla="*/ 5952254 h 7691896"/>
              <a:gd name="connsiteX112" fmla="*/ 1146717 w 5429157"/>
              <a:gd name="connsiteY112" fmla="*/ 7567694 h 7691896"/>
              <a:gd name="connsiteX113" fmla="*/ 4865276 w 5429157"/>
              <a:gd name="connsiteY113" fmla="*/ 7575314 h 7691896"/>
              <a:gd name="connsiteX114" fmla="*/ 5429157 w 5429157"/>
              <a:gd name="connsiteY114" fmla="*/ 7575314 h 7691896"/>
              <a:gd name="connsiteX0" fmla="*/ 1855377 w 5558697"/>
              <a:gd name="connsiteY0" fmla="*/ 1034 h 7691896"/>
              <a:gd name="connsiteX1" fmla="*/ 1718217 w 5558697"/>
              <a:gd name="connsiteY1" fmla="*/ 69614 h 7691896"/>
              <a:gd name="connsiteX2" fmla="*/ 1664877 w 5558697"/>
              <a:gd name="connsiteY2" fmla="*/ 214394 h 7691896"/>
              <a:gd name="connsiteX3" fmla="*/ 1657257 w 5558697"/>
              <a:gd name="connsiteY3" fmla="*/ 305834 h 7691896"/>
              <a:gd name="connsiteX4" fmla="*/ 1535337 w 5558697"/>
              <a:gd name="connsiteY4" fmla="*/ 359174 h 7691896"/>
              <a:gd name="connsiteX5" fmla="*/ 1459137 w 5558697"/>
              <a:gd name="connsiteY5" fmla="*/ 488714 h 7691896"/>
              <a:gd name="connsiteX6" fmla="*/ 1497237 w 5558697"/>
              <a:gd name="connsiteY6" fmla="*/ 656354 h 7691896"/>
              <a:gd name="connsiteX7" fmla="*/ 1405797 w 5558697"/>
              <a:gd name="connsiteY7" fmla="*/ 740174 h 7691896"/>
              <a:gd name="connsiteX8" fmla="*/ 1299117 w 5558697"/>
              <a:gd name="connsiteY8" fmla="*/ 618254 h 7691896"/>
              <a:gd name="connsiteX9" fmla="*/ 1314357 w 5558697"/>
              <a:gd name="connsiteY9" fmla="*/ 503954 h 7691896"/>
              <a:gd name="connsiteX10" fmla="*/ 1337217 w 5558697"/>
              <a:gd name="connsiteY10" fmla="*/ 389654 h 7691896"/>
              <a:gd name="connsiteX11" fmla="*/ 1245777 w 5558697"/>
              <a:gd name="connsiteY11" fmla="*/ 351554 h 7691896"/>
              <a:gd name="connsiteX12" fmla="*/ 1078137 w 5558697"/>
              <a:gd name="connsiteY12" fmla="*/ 359174 h 7691896"/>
              <a:gd name="connsiteX13" fmla="*/ 910497 w 5558697"/>
              <a:gd name="connsiteY13" fmla="*/ 206774 h 7691896"/>
              <a:gd name="connsiteX14" fmla="*/ 780957 w 5558697"/>
              <a:gd name="connsiteY14" fmla="*/ 130574 h 7691896"/>
              <a:gd name="connsiteX15" fmla="*/ 666657 w 5558697"/>
              <a:gd name="connsiteY15" fmla="*/ 183914 h 7691896"/>
              <a:gd name="connsiteX16" fmla="*/ 590457 w 5558697"/>
              <a:gd name="connsiteY16" fmla="*/ 92474 h 7691896"/>
              <a:gd name="connsiteX17" fmla="*/ 521877 w 5558697"/>
              <a:gd name="connsiteY17" fmla="*/ 77234 h 7691896"/>
              <a:gd name="connsiteX18" fmla="*/ 445677 w 5558697"/>
              <a:gd name="connsiteY18" fmla="*/ 1034 h 7691896"/>
              <a:gd name="connsiteX19" fmla="*/ 323757 w 5558697"/>
              <a:gd name="connsiteY19" fmla="*/ 39134 h 7691896"/>
              <a:gd name="connsiteX20" fmla="*/ 247557 w 5558697"/>
              <a:gd name="connsiteY20" fmla="*/ 122954 h 7691896"/>
              <a:gd name="connsiteX21" fmla="*/ 95157 w 5558697"/>
              <a:gd name="connsiteY21" fmla="*/ 214394 h 7691896"/>
              <a:gd name="connsiteX22" fmla="*/ 18957 w 5558697"/>
              <a:gd name="connsiteY22" fmla="*/ 404894 h 7691896"/>
              <a:gd name="connsiteX23" fmla="*/ 11337 w 5558697"/>
              <a:gd name="connsiteY23" fmla="*/ 519194 h 7691896"/>
              <a:gd name="connsiteX24" fmla="*/ 156117 w 5558697"/>
              <a:gd name="connsiteY24" fmla="*/ 663974 h 7691896"/>
              <a:gd name="connsiteX25" fmla="*/ 407577 w 5558697"/>
              <a:gd name="connsiteY25" fmla="*/ 793514 h 7691896"/>
              <a:gd name="connsiteX26" fmla="*/ 499017 w 5558697"/>
              <a:gd name="connsiteY26" fmla="*/ 877334 h 7691896"/>
              <a:gd name="connsiteX27" fmla="*/ 681897 w 5558697"/>
              <a:gd name="connsiteY27" fmla="*/ 1037354 h 7691896"/>
              <a:gd name="connsiteX28" fmla="*/ 887637 w 5558697"/>
              <a:gd name="connsiteY28" fmla="*/ 1136414 h 7691896"/>
              <a:gd name="connsiteX29" fmla="*/ 1009557 w 5558697"/>
              <a:gd name="connsiteY29" fmla="*/ 1319294 h 7691896"/>
              <a:gd name="connsiteX30" fmla="*/ 1062897 w 5558697"/>
              <a:gd name="connsiteY30" fmla="*/ 1395494 h 7691896"/>
              <a:gd name="connsiteX31" fmla="*/ 1001937 w 5558697"/>
              <a:gd name="connsiteY31" fmla="*/ 1555514 h 7691896"/>
              <a:gd name="connsiteX32" fmla="*/ 1009557 w 5558697"/>
              <a:gd name="connsiteY32" fmla="*/ 1730774 h 7691896"/>
              <a:gd name="connsiteX33" fmla="*/ 1131477 w 5558697"/>
              <a:gd name="connsiteY33" fmla="*/ 1944134 h 7691896"/>
              <a:gd name="connsiteX34" fmla="*/ 1207677 w 5558697"/>
              <a:gd name="connsiteY34" fmla="*/ 2050814 h 7691896"/>
              <a:gd name="connsiteX35" fmla="*/ 1329597 w 5558697"/>
              <a:gd name="connsiteY35" fmla="*/ 2134634 h 7691896"/>
              <a:gd name="connsiteX36" fmla="*/ 1200057 w 5558697"/>
              <a:gd name="connsiteY36" fmla="*/ 2248934 h 7691896"/>
              <a:gd name="connsiteX37" fmla="*/ 1093377 w 5558697"/>
              <a:gd name="connsiteY37" fmla="*/ 2401334 h 7691896"/>
              <a:gd name="connsiteX38" fmla="*/ 1093377 w 5558697"/>
              <a:gd name="connsiteY38" fmla="*/ 2538494 h 7691896"/>
              <a:gd name="connsiteX39" fmla="*/ 1146717 w 5558697"/>
              <a:gd name="connsiteY39" fmla="*/ 2698514 h 7691896"/>
              <a:gd name="connsiteX40" fmla="*/ 1131477 w 5558697"/>
              <a:gd name="connsiteY40" fmla="*/ 2759474 h 7691896"/>
              <a:gd name="connsiteX41" fmla="*/ 971457 w 5558697"/>
              <a:gd name="connsiteY41" fmla="*/ 2713754 h 7691896"/>
              <a:gd name="connsiteX42" fmla="*/ 857157 w 5558697"/>
              <a:gd name="connsiteY42" fmla="*/ 2728994 h 7691896"/>
              <a:gd name="connsiteX43" fmla="*/ 712377 w 5558697"/>
              <a:gd name="connsiteY43" fmla="*/ 2789954 h 7691896"/>
              <a:gd name="connsiteX44" fmla="*/ 445677 w 5558697"/>
              <a:gd name="connsiteY44" fmla="*/ 2911874 h 7691896"/>
              <a:gd name="connsiteX45" fmla="*/ 407577 w 5558697"/>
              <a:gd name="connsiteY45" fmla="*/ 3049034 h 7691896"/>
              <a:gd name="connsiteX46" fmla="*/ 506637 w 5558697"/>
              <a:gd name="connsiteY46" fmla="*/ 3231914 h 7691896"/>
              <a:gd name="connsiteX47" fmla="*/ 750477 w 5558697"/>
              <a:gd name="connsiteY47" fmla="*/ 3315734 h 7691896"/>
              <a:gd name="connsiteX48" fmla="*/ 925737 w 5558697"/>
              <a:gd name="connsiteY48" fmla="*/ 3323354 h 7691896"/>
              <a:gd name="connsiteX49" fmla="*/ 1085757 w 5558697"/>
              <a:gd name="connsiteY49" fmla="*/ 3315734 h 7691896"/>
              <a:gd name="connsiteX50" fmla="*/ 1215297 w 5558697"/>
              <a:gd name="connsiteY50" fmla="*/ 3361454 h 7691896"/>
              <a:gd name="connsiteX51" fmla="*/ 1306737 w 5558697"/>
              <a:gd name="connsiteY51" fmla="*/ 3437654 h 7691896"/>
              <a:gd name="connsiteX52" fmla="*/ 1367697 w 5558697"/>
              <a:gd name="connsiteY52" fmla="*/ 3468134 h 7691896"/>
              <a:gd name="connsiteX53" fmla="*/ 1161957 w 5558697"/>
              <a:gd name="connsiteY53" fmla="*/ 3475754 h 7691896"/>
              <a:gd name="connsiteX54" fmla="*/ 948597 w 5558697"/>
              <a:gd name="connsiteY54" fmla="*/ 3521474 h 7691896"/>
              <a:gd name="connsiteX55" fmla="*/ 780957 w 5558697"/>
              <a:gd name="connsiteY55" fmla="*/ 3559574 h 7691896"/>
              <a:gd name="connsiteX56" fmla="*/ 659037 w 5558697"/>
              <a:gd name="connsiteY56" fmla="*/ 3597674 h 7691896"/>
              <a:gd name="connsiteX57" fmla="*/ 590457 w 5558697"/>
              <a:gd name="connsiteY57" fmla="*/ 3628154 h 7691896"/>
              <a:gd name="connsiteX58" fmla="*/ 537117 w 5558697"/>
              <a:gd name="connsiteY58" fmla="*/ 3788174 h 7691896"/>
              <a:gd name="connsiteX59" fmla="*/ 605697 w 5558697"/>
              <a:gd name="connsiteY59" fmla="*/ 4016774 h 7691896"/>
              <a:gd name="connsiteX60" fmla="*/ 643797 w 5558697"/>
              <a:gd name="connsiteY60" fmla="*/ 4131074 h 7691896"/>
              <a:gd name="connsiteX61" fmla="*/ 575217 w 5558697"/>
              <a:gd name="connsiteY61" fmla="*/ 4283474 h 7691896"/>
              <a:gd name="connsiteX62" fmla="*/ 384717 w 5558697"/>
              <a:gd name="connsiteY62" fmla="*/ 4382534 h 7691896"/>
              <a:gd name="connsiteX63" fmla="*/ 300897 w 5558697"/>
              <a:gd name="connsiteY63" fmla="*/ 4542554 h 7691896"/>
              <a:gd name="connsiteX64" fmla="*/ 217077 w 5558697"/>
              <a:gd name="connsiteY64" fmla="*/ 4694954 h 7691896"/>
              <a:gd name="connsiteX65" fmla="*/ 118017 w 5558697"/>
              <a:gd name="connsiteY65" fmla="*/ 4885454 h 7691896"/>
              <a:gd name="connsiteX66" fmla="*/ 125637 w 5558697"/>
              <a:gd name="connsiteY66" fmla="*/ 4976894 h 7691896"/>
              <a:gd name="connsiteX67" fmla="*/ 262797 w 5558697"/>
              <a:gd name="connsiteY67" fmla="*/ 4961654 h 7691896"/>
              <a:gd name="connsiteX68" fmla="*/ 422817 w 5558697"/>
              <a:gd name="connsiteY68" fmla="*/ 4832114 h 7691896"/>
              <a:gd name="connsiteX69" fmla="*/ 598077 w 5558697"/>
              <a:gd name="connsiteY69" fmla="*/ 4733054 h 7691896"/>
              <a:gd name="connsiteX70" fmla="*/ 841917 w 5558697"/>
              <a:gd name="connsiteY70" fmla="*/ 4633994 h 7691896"/>
              <a:gd name="connsiteX71" fmla="*/ 956217 w 5558697"/>
              <a:gd name="connsiteY71" fmla="*/ 4550174 h 7691896"/>
              <a:gd name="connsiteX72" fmla="*/ 1131477 w 5558697"/>
              <a:gd name="connsiteY72" fmla="*/ 4542554 h 7691896"/>
              <a:gd name="connsiteX73" fmla="*/ 1276257 w 5558697"/>
              <a:gd name="connsiteY73" fmla="*/ 4595894 h 7691896"/>
              <a:gd name="connsiteX74" fmla="*/ 1398177 w 5558697"/>
              <a:gd name="connsiteY74" fmla="*/ 4611134 h 7691896"/>
              <a:gd name="connsiteX75" fmla="*/ 1520097 w 5558697"/>
              <a:gd name="connsiteY75" fmla="*/ 4504454 h 7691896"/>
              <a:gd name="connsiteX76" fmla="*/ 1642017 w 5558697"/>
              <a:gd name="connsiteY76" fmla="*/ 4489214 h 7691896"/>
              <a:gd name="connsiteX77" fmla="*/ 1702977 w 5558697"/>
              <a:gd name="connsiteY77" fmla="*/ 4489214 h 7691896"/>
              <a:gd name="connsiteX78" fmla="*/ 1855377 w 5558697"/>
              <a:gd name="connsiteY78" fmla="*/ 4329194 h 7691896"/>
              <a:gd name="connsiteX79" fmla="*/ 2030637 w 5558697"/>
              <a:gd name="connsiteY79" fmla="*/ 4207274 h 7691896"/>
              <a:gd name="connsiteX80" fmla="*/ 2160177 w 5558697"/>
              <a:gd name="connsiteY80" fmla="*/ 4115834 h 7691896"/>
              <a:gd name="connsiteX81" fmla="*/ 2266857 w 5558697"/>
              <a:gd name="connsiteY81" fmla="*/ 3978674 h 7691896"/>
              <a:gd name="connsiteX82" fmla="*/ 2327817 w 5558697"/>
              <a:gd name="connsiteY82" fmla="*/ 4085354 h 7691896"/>
              <a:gd name="connsiteX83" fmla="*/ 2304957 w 5558697"/>
              <a:gd name="connsiteY83" fmla="*/ 4237754 h 7691896"/>
              <a:gd name="connsiteX84" fmla="*/ 2251617 w 5558697"/>
              <a:gd name="connsiteY84" fmla="*/ 4397774 h 7691896"/>
              <a:gd name="connsiteX85" fmla="*/ 2221137 w 5558697"/>
              <a:gd name="connsiteY85" fmla="*/ 4512074 h 7691896"/>
              <a:gd name="connsiteX86" fmla="*/ 2358297 w 5558697"/>
              <a:gd name="connsiteY86" fmla="*/ 4618754 h 7691896"/>
              <a:gd name="connsiteX87" fmla="*/ 2495457 w 5558697"/>
              <a:gd name="connsiteY87" fmla="*/ 4580654 h 7691896"/>
              <a:gd name="connsiteX88" fmla="*/ 2571657 w 5558697"/>
              <a:gd name="connsiteY88" fmla="*/ 4633994 h 7691896"/>
              <a:gd name="connsiteX89" fmla="*/ 2586897 w 5558697"/>
              <a:gd name="connsiteY89" fmla="*/ 4725434 h 7691896"/>
              <a:gd name="connsiteX90" fmla="*/ 2586897 w 5558697"/>
              <a:gd name="connsiteY90" fmla="*/ 4816874 h 7691896"/>
              <a:gd name="connsiteX91" fmla="*/ 2739297 w 5558697"/>
              <a:gd name="connsiteY91" fmla="*/ 4976894 h 7691896"/>
              <a:gd name="connsiteX92" fmla="*/ 2823117 w 5558697"/>
              <a:gd name="connsiteY92" fmla="*/ 5098814 h 7691896"/>
              <a:gd name="connsiteX93" fmla="*/ 3005997 w 5558697"/>
              <a:gd name="connsiteY93" fmla="*/ 5197874 h 7691896"/>
              <a:gd name="connsiteX94" fmla="*/ 3120297 w 5558697"/>
              <a:gd name="connsiteY94" fmla="*/ 5251214 h 7691896"/>
              <a:gd name="connsiteX95" fmla="*/ 3341277 w 5558697"/>
              <a:gd name="connsiteY95" fmla="*/ 5335034 h 7691896"/>
              <a:gd name="connsiteX96" fmla="*/ 3493677 w 5558697"/>
              <a:gd name="connsiteY96" fmla="*/ 5434094 h 7691896"/>
              <a:gd name="connsiteX97" fmla="*/ 3615597 w 5558697"/>
              <a:gd name="connsiteY97" fmla="*/ 5556014 h 7691896"/>
              <a:gd name="connsiteX98" fmla="*/ 3668937 w 5558697"/>
              <a:gd name="connsiteY98" fmla="*/ 5632214 h 7691896"/>
              <a:gd name="connsiteX99" fmla="*/ 3501297 w 5558697"/>
              <a:gd name="connsiteY99" fmla="*/ 5738894 h 7691896"/>
              <a:gd name="connsiteX100" fmla="*/ 3394617 w 5558697"/>
              <a:gd name="connsiteY100" fmla="*/ 5799854 h 7691896"/>
              <a:gd name="connsiteX101" fmla="*/ 3287937 w 5558697"/>
              <a:gd name="connsiteY101" fmla="*/ 5868434 h 7691896"/>
              <a:gd name="connsiteX102" fmla="*/ 3219357 w 5558697"/>
              <a:gd name="connsiteY102" fmla="*/ 5883674 h 7691896"/>
              <a:gd name="connsiteX103" fmla="*/ 3074577 w 5558697"/>
              <a:gd name="connsiteY103" fmla="*/ 5738894 h 7691896"/>
              <a:gd name="connsiteX104" fmla="*/ 2906937 w 5558697"/>
              <a:gd name="connsiteY104" fmla="*/ 5609354 h 7691896"/>
              <a:gd name="connsiteX105" fmla="*/ 2746917 w 5558697"/>
              <a:gd name="connsiteY105" fmla="*/ 5586494 h 7691896"/>
              <a:gd name="connsiteX106" fmla="*/ 2503077 w 5558697"/>
              <a:gd name="connsiteY106" fmla="*/ 5578874 h 7691896"/>
              <a:gd name="connsiteX107" fmla="*/ 2228757 w 5558697"/>
              <a:gd name="connsiteY107" fmla="*/ 5586494 h 7691896"/>
              <a:gd name="connsiteX108" fmla="*/ 2007777 w 5558697"/>
              <a:gd name="connsiteY108" fmla="*/ 5563634 h 7691896"/>
              <a:gd name="connsiteX109" fmla="*/ 1977297 w 5558697"/>
              <a:gd name="connsiteY109" fmla="*/ 5746514 h 7691896"/>
              <a:gd name="connsiteX110" fmla="*/ 1893477 w 5558697"/>
              <a:gd name="connsiteY110" fmla="*/ 5837954 h 7691896"/>
              <a:gd name="connsiteX111" fmla="*/ 1786797 w 5558697"/>
              <a:gd name="connsiteY111" fmla="*/ 5952254 h 7691896"/>
              <a:gd name="connsiteX112" fmla="*/ 1146717 w 5558697"/>
              <a:gd name="connsiteY112" fmla="*/ 7567694 h 7691896"/>
              <a:gd name="connsiteX113" fmla="*/ 4865276 w 5558697"/>
              <a:gd name="connsiteY113" fmla="*/ 7575314 h 7691896"/>
              <a:gd name="connsiteX114" fmla="*/ 5558697 w 5558697"/>
              <a:gd name="connsiteY114" fmla="*/ 2309894 h 7691896"/>
              <a:gd name="connsiteX0" fmla="*/ 1855377 w 5206951"/>
              <a:gd name="connsiteY0" fmla="*/ 1034 h 7691896"/>
              <a:gd name="connsiteX1" fmla="*/ 1718217 w 5206951"/>
              <a:gd name="connsiteY1" fmla="*/ 69614 h 7691896"/>
              <a:gd name="connsiteX2" fmla="*/ 1664877 w 5206951"/>
              <a:gd name="connsiteY2" fmla="*/ 214394 h 7691896"/>
              <a:gd name="connsiteX3" fmla="*/ 1657257 w 5206951"/>
              <a:gd name="connsiteY3" fmla="*/ 305834 h 7691896"/>
              <a:gd name="connsiteX4" fmla="*/ 1535337 w 5206951"/>
              <a:gd name="connsiteY4" fmla="*/ 359174 h 7691896"/>
              <a:gd name="connsiteX5" fmla="*/ 1459137 w 5206951"/>
              <a:gd name="connsiteY5" fmla="*/ 488714 h 7691896"/>
              <a:gd name="connsiteX6" fmla="*/ 1497237 w 5206951"/>
              <a:gd name="connsiteY6" fmla="*/ 656354 h 7691896"/>
              <a:gd name="connsiteX7" fmla="*/ 1405797 w 5206951"/>
              <a:gd name="connsiteY7" fmla="*/ 740174 h 7691896"/>
              <a:gd name="connsiteX8" fmla="*/ 1299117 w 5206951"/>
              <a:gd name="connsiteY8" fmla="*/ 618254 h 7691896"/>
              <a:gd name="connsiteX9" fmla="*/ 1314357 w 5206951"/>
              <a:gd name="connsiteY9" fmla="*/ 503954 h 7691896"/>
              <a:gd name="connsiteX10" fmla="*/ 1337217 w 5206951"/>
              <a:gd name="connsiteY10" fmla="*/ 389654 h 7691896"/>
              <a:gd name="connsiteX11" fmla="*/ 1245777 w 5206951"/>
              <a:gd name="connsiteY11" fmla="*/ 351554 h 7691896"/>
              <a:gd name="connsiteX12" fmla="*/ 1078137 w 5206951"/>
              <a:gd name="connsiteY12" fmla="*/ 359174 h 7691896"/>
              <a:gd name="connsiteX13" fmla="*/ 910497 w 5206951"/>
              <a:gd name="connsiteY13" fmla="*/ 206774 h 7691896"/>
              <a:gd name="connsiteX14" fmla="*/ 780957 w 5206951"/>
              <a:gd name="connsiteY14" fmla="*/ 130574 h 7691896"/>
              <a:gd name="connsiteX15" fmla="*/ 666657 w 5206951"/>
              <a:gd name="connsiteY15" fmla="*/ 183914 h 7691896"/>
              <a:gd name="connsiteX16" fmla="*/ 590457 w 5206951"/>
              <a:gd name="connsiteY16" fmla="*/ 92474 h 7691896"/>
              <a:gd name="connsiteX17" fmla="*/ 521877 w 5206951"/>
              <a:gd name="connsiteY17" fmla="*/ 77234 h 7691896"/>
              <a:gd name="connsiteX18" fmla="*/ 445677 w 5206951"/>
              <a:gd name="connsiteY18" fmla="*/ 1034 h 7691896"/>
              <a:gd name="connsiteX19" fmla="*/ 323757 w 5206951"/>
              <a:gd name="connsiteY19" fmla="*/ 39134 h 7691896"/>
              <a:gd name="connsiteX20" fmla="*/ 247557 w 5206951"/>
              <a:gd name="connsiteY20" fmla="*/ 122954 h 7691896"/>
              <a:gd name="connsiteX21" fmla="*/ 95157 w 5206951"/>
              <a:gd name="connsiteY21" fmla="*/ 214394 h 7691896"/>
              <a:gd name="connsiteX22" fmla="*/ 18957 w 5206951"/>
              <a:gd name="connsiteY22" fmla="*/ 404894 h 7691896"/>
              <a:gd name="connsiteX23" fmla="*/ 11337 w 5206951"/>
              <a:gd name="connsiteY23" fmla="*/ 519194 h 7691896"/>
              <a:gd name="connsiteX24" fmla="*/ 156117 w 5206951"/>
              <a:gd name="connsiteY24" fmla="*/ 663974 h 7691896"/>
              <a:gd name="connsiteX25" fmla="*/ 407577 w 5206951"/>
              <a:gd name="connsiteY25" fmla="*/ 793514 h 7691896"/>
              <a:gd name="connsiteX26" fmla="*/ 499017 w 5206951"/>
              <a:gd name="connsiteY26" fmla="*/ 877334 h 7691896"/>
              <a:gd name="connsiteX27" fmla="*/ 681897 w 5206951"/>
              <a:gd name="connsiteY27" fmla="*/ 1037354 h 7691896"/>
              <a:gd name="connsiteX28" fmla="*/ 887637 w 5206951"/>
              <a:gd name="connsiteY28" fmla="*/ 1136414 h 7691896"/>
              <a:gd name="connsiteX29" fmla="*/ 1009557 w 5206951"/>
              <a:gd name="connsiteY29" fmla="*/ 1319294 h 7691896"/>
              <a:gd name="connsiteX30" fmla="*/ 1062897 w 5206951"/>
              <a:gd name="connsiteY30" fmla="*/ 1395494 h 7691896"/>
              <a:gd name="connsiteX31" fmla="*/ 1001937 w 5206951"/>
              <a:gd name="connsiteY31" fmla="*/ 1555514 h 7691896"/>
              <a:gd name="connsiteX32" fmla="*/ 1009557 w 5206951"/>
              <a:gd name="connsiteY32" fmla="*/ 1730774 h 7691896"/>
              <a:gd name="connsiteX33" fmla="*/ 1131477 w 5206951"/>
              <a:gd name="connsiteY33" fmla="*/ 1944134 h 7691896"/>
              <a:gd name="connsiteX34" fmla="*/ 1207677 w 5206951"/>
              <a:gd name="connsiteY34" fmla="*/ 2050814 h 7691896"/>
              <a:gd name="connsiteX35" fmla="*/ 1329597 w 5206951"/>
              <a:gd name="connsiteY35" fmla="*/ 2134634 h 7691896"/>
              <a:gd name="connsiteX36" fmla="*/ 1200057 w 5206951"/>
              <a:gd name="connsiteY36" fmla="*/ 2248934 h 7691896"/>
              <a:gd name="connsiteX37" fmla="*/ 1093377 w 5206951"/>
              <a:gd name="connsiteY37" fmla="*/ 2401334 h 7691896"/>
              <a:gd name="connsiteX38" fmla="*/ 1093377 w 5206951"/>
              <a:gd name="connsiteY38" fmla="*/ 2538494 h 7691896"/>
              <a:gd name="connsiteX39" fmla="*/ 1146717 w 5206951"/>
              <a:gd name="connsiteY39" fmla="*/ 2698514 h 7691896"/>
              <a:gd name="connsiteX40" fmla="*/ 1131477 w 5206951"/>
              <a:gd name="connsiteY40" fmla="*/ 2759474 h 7691896"/>
              <a:gd name="connsiteX41" fmla="*/ 971457 w 5206951"/>
              <a:gd name="connsiteY41" fmla="*/ 2713754 h 7691896"/>
              <a:gd name="connsiteX42" fmla="*/ 857157 w 5206951"/>
              <a:gd name="connsiteY42" fmla="*/ 2728994 h 7691896"/>
              <a:gd name="connsiteX43" fmla="*/ 712377 w 5206951"/>
              <a:gd name="connsiteY43" fmla="*/ 2789954 h 7691896"/>
              <a:gd name="connsiteX44" fmla="*/ 445677 w 5206951"/>
              <a:gd name="connsiteY44" fmla="*/ 2911874 h 7691896"/>
              <a:gd name="connsiteX45" fmla="*/ 407577 w 5206951"/>
              <a:gd name="connsiteY45" fmla="*/ 3049034 h 7691896"/>
              <a:gd name="connsiteX46" fmla="*/ 506637 w 5206951"/>
              <a:gd name="connsiteY46" fmla="*/ 3231914 h 7691896"/>
              <a:gd name="connsiteX47" fmla="*/ 750477 w 5206951"/>
              <a:gd name="connsiteY47" fmla="*/ 3315734 h 7691896"/>
              <a:gd name="connsiteX48" fmla="*/ 925737 w 5206951"/>
              <a:gd name="connsiteY48" fmla="*/ 3323354 h 7691896"/>
              <a:gd name="connsiteX49" fmla="*/ 1085757 w 5206951"/>
              <a:gd name="connsiteY49" fmla="*/ 3315734 h 7691896"/>
              <a:gd name="connsiteX50" fmla="*/ 1215297 w 5206951"/>
              <a:gd name="connsiteY50" fmla="*/ 3361454 h 7691896"/>
              <a:gd name="connsiteX51" fmla="*/ 1306737 w 5206951"/>
              <a:gd name="connsiteY51" fmla="*/ 3437654 h 7691896"/>
              <a:gd name="connsiteX52" fmla="*/ 1367697 w 5206951"/>
              <a:gd name="connsiteY52" fmla="*/ 3468134 h 7691896"/>
              <a:gd name="connsiteX53" fmla="*/ 1161957 w 5206951"/>
              <a:gd name="connsiteY53" fmla="*/ 3475754 h 7691896"/>
              <a:gd name="connsiteX54" fmla="*/ 948597 w 5206951"/>
              <a:gd name="connsiteY54" fmla="*/ 3521474 h 7691896"/>
              <a:gd name="connsiteX55" fmla="*/ 780957 w 5206951"/>
              <a:gd name="connsiteY55" fmla="*/ 3559574 h 7691896"/>
              <a:gd name="connsiteX56" fmla="*/ 659037 w 5206951"/>
              <a:gd name="connsiteY56" fmla="*/ 3597674 h 7691896"/>
              <a:gd name="connsiteX57" fmla="*/ 590457 w 5206951"/>
              <a:gd name="connsiteY57" fmla="*/ 3628154 h 7691896"/>
              <a:gd name="connsiteX58" fmla="*/ 537117 w 5206951"/>
              <a:gd name="connsiteY58" fmla="*/ 3788174 h 7691896"/>
              <a:gd name="connsiteX59" fmla="*/ 605697 w 5206951"/>
              <a:gd name="connsiteY59" fmla="*/ 4016774 h 7691896"/>
              <a:gd name="connsiteX60" fmla="*/ 643797 w 5206951"/>
              <a:gd name="connsiteY60" fmla="*/ 4131074 h 7691896"/>
              <a:gd name="connsiteX61" fmla="*/ 575217 w 5206951"/>
              <a:gd name="connsiteY61" fmla="*/ 4283474 h 7691896"/>
              <a:gd name="connsiteX62" fmla="*/ 384717 w 5206951"/>
              <a:gd name="connsiteY62" fmla="*/ 4382534 h 7691896"/>
              <a:gd name="connsiteX63" fmla="*/ 300897 w 5206951"/>
              <a:gd name="connsiteY63" fmla="*/ 4542554 h 7691896"/>
              <a:gd name="connsiteX64" fmla="*/ 217077 w 5206951"/>
              <a:gd name="connsiteY64" fmla="*/ 4694954 h 7691896"/>
              <a:gd name="connsiteX65" fmla="*/ 118017 w 5206951"/>
              <a:gd name="connsiteY65" fmla="*/ 4885454 h 7691896"/>
              <a:gd name="connsiteX66" fmla="*/ 125637 w 5206951"/>
              <a:gd name="connsiteY66" fmla="*/ 4976894 h 7691896"/>
              <a:gd name="connsiteX67" fmla="*/ 262797 w 5206951"/>
              <a:gd name="connsiteY67" fmla="*/ 4961654 h 7691896"/>
              <a:gd name="connsiteX68" fmla="*/ 422817 w 5206951"/>
              <a:gd name="connsiteY68" fmla="*/ 4832114 h 7691896"/>
              <a:gd name="connsiteX69" fmla="*/ 598077 w 5206951"/>
              <a:gd name="connsiteY69" fmla="*/ 4733054 h 7691896"/>
              <a:gd name="connsiteX70" fmla="*/ 841917 w 5206951"/>
              <a:gd name="connsiteY70" fmla="*/ 4633994 h 7691896"/>
              <a:gd name="connsiteX71" fmla="*/ 956217 w 5206951"/>
              <a:gd name="connsiteY71" fmla="*/ 4550174 h 7691896"/>
              <a:gd name="connsiteX72" fmla="*/ 1131477 w 5206951"/>
              <a:gd name="connsiteY72" fmla="*/ 4542554 h 7691896"/>
              <a:gd name="connsiteX73" fmla="*/ 1276257 w 5206951"/>
              <a:gd name="connsiteY73" fmla="*/ 4595894 h 7691896"/>
              <a:gd name="connsiteX74" fmla="*/ 1398177 w 5206951"/>
              <a:gd name="connsiteY74" fmla="*/ 4611134 h 7691896"/>
              <a:gd name="connsiteX75" fmla="*/ 1520097 w 5206951"/>
              <a:gd name="connsiteY75" fmla="*/ 4504454 h 7691896"/>
              <a:gd name="connsiteX76" fmla="*/ 1642017 w 5206951"/>
              <a:gd name="connsiteY76" fmla="*/ 4489214 h 7691896"/>
              <a:gd name="connsiteX77" fmla="*/ 1702977 w 5206951"/>
              <a:gd name="connsiteY77" fmla="*/ 4489214 h 7691896"/>
              <a:gd name="connsiteX78" fmla="*/ 1855377 w 5206951"/>
              <a:gd name="connsiteY78" fmla="*/ 4329194 h 7691896"/>
              <a:gd name="connsiteX79" fmla="*/ 2030637 w 5206951"/>
              <a:gd name="connsiteY79" fmla="*/ 4207274 h 7691896"/>
              <a:gd name="connsiteX80" fmla="*/ 2160177 w 5206951"/>
              <a:gd name="connsiteY80" fmla="*/ 4115834 h 7691896"/>
              <a:gd name="connsiteX81" fmla="*/ 2266857 w 5206951"/>
              <a:gd name="connsiteY81" fmla="*/ 3978674 h 7691896"/>
              <a:gd name="connsiteX82" fmla="*/ 2327817 w 5206951"/>
              <a:gd name="connsiteY82" fmla="*/ 4085354 h 7691896"/>
              <a:gd name="connsiteX83" fmla="*/ 2304957 w 5206951"/>
              <a:gd name="connsiteY83" fmla="*/ 4237754 h 7691896"/>
              <a:gd name="connsiteX84" fmla="*/ 2251617 w 5206951"/>
              <a:gd name="connsiteY84" fmla="*/ 4397774 h 7691896"/>
              <a:gd name="connsiteX85" fmla="*/ 2221137 w 5206951"/>
              <a:gd name="connsiteY85" fmla="*/ 4512074 h 7691896"/>
              <a:gd name="connsiteX86" fmla="*/ 2358297 w 5206951"/>
              <a:gd name="connsiteY86" fmla="*/ 4618754 h 7691896"/>
              <a:gd name="connsiteX87" fmla="*/ 2495457 w 5206951"/>
              <a:gd name="connsiteY87" fmla="*/ 4580654 h 7691896"/>
              <a:gd name="connsiteX88" fmla="*/ 2571657 w 5206951"/>
              <a:gd name="connsiteY88" fmla="*/ 4633994 h 7691896"/>
              <a:gd name="connsiteX89" fmla="*/ 2586897 w 5206951"/>
              <a:gd name="connsiteY89" fmla="*/ 4725434 h 7691896"/>
              <a:gd name="connsiteX90" fmla="*/ 2586897 w 5206951"/>
              <a:gd name="connsiteY90" fmla="*/ 4816874 h 7691896"/>
              <a:gd name="connsiteX91" fmla="*/ 2739297 w 5206951"/>
              <a:gd name="connsiteY91" fmla="*/ 4976894 h 7691896"/>
              <a:gd name="connsiteX92" fmla="*/ 2823117 w 5206951"/>
              <a:gd name="connsiteY92" fmla="*/ 5098814 h 7691896"/>
              <a:gd name="connsiteX93" fmla="*/ 3005997 w 5206951"/>
              <a:gd name="connsiteY93" fmla="*/ 5197874 h 7691896"/>
              <a:gd name="connsiteX94" fmla="*/ 3120297 w 5206951"/>
              <a:gd name="connsiteY94" fmla="*/ 5251214 h 7691896"/>
              <a:gd name="connsiteX95" fmla="*/ 3341277 w 5206951"/>
              <a:gd name="connsiteY95" fmla="*/ 5335034 h 7691896"/>
              <a:gd name="connsiteX96" fmla="*/ 3493677 w 5206951"/>
              <a:gd name="connsiteY96" fmla="*/ 5434094 h 7691896"/>
              <a:gd name="connsiteX97" fmla="*/ 3615597 w 5206951"/>
              <a:gd name="connsiteY97" fmla="*/ 5556014 h 7691896"/>
              <a:gd name="connsiteX98" fmla="*/ 3668937 w 5206951"/>
              <a:gd name="connsiteY98" fmla="*/ 5632214 h 7691896"/>
              <a:gd name="connsiteX99" fmla="*/ 3501297 w 5206951"/>
              <a:gd name="connsiteY99" fmla="*/ 5738894 h 7691896"/>
              <a:gd name="connsiteX100" fmla="*/ 3394617 w 5206951"/>
              <a:gd name="connsiteY100" fmla="*/ 5799854 h 7691896"/>
              <a:gd name="connsiteX101" fmla="*/ 3287937 w 5206951"/>
              <a:gd name="connsiteY101" fmla="*/ 5868434 h 7691896"/>
              <a:gd name="connsiteX102" fmla="*/ 3219357 w 5206951"/>
              <a:gd name="connsiteY102" fmla="*/ 5883674 h 7691896"/>
              <a:gd name="connsiteX103" fmla="*/ 3074577 w 5206951"/>
              <a:gd name="connsiteY103" fmla="*/ 5738894 h 7691896"/>
              <a:gd name="connsiteX104" fmla="*/ 2906937 w 5206951"/>
              <a:gd name="connsiteY104" fmla="*/ 5609354 h 7691896"/>
              <a:gd name="connsiteX105" fmla="*/ 2746917 w 5206951"/>
              <a:gd name="connsiteY105" fmla="*/ 5586494 h 7691896"/>
              <a:gd name="connsiteX106" fmla="*/ 2503077 w 5206951"/>
              <a:gd name="connsiteY106" fmla="*/ 5578874 h 7691896"/>
              <a:gd name="connsiteX107" fmla="*/ 2228757 w 5206951"/>
              <a:gd name="connsiteY107" fmla="*/ 5586494 h 7691896"/>
              <a:gd name="connsiteX108" fmla="*/ 2007777 w 5206951"/>
              <a:gd name="connsiteY108" fmla="*/ 5563634 h 7691896"/>
              <a:gd name="connsiteX109" fmla="*/ 1977297 w 5206951"/>
              <a:gd name="connsiteY109" fmla="*/ 5746514 h 7691896"/>
              <a:gd name="connsiteX110" fmla="*/ 1893477 w 5206951"/>
              <a:gd name="connsiteY110" fmla="*/ 5837954 h 7691896"/>
              <a:gd name="connsiteX111" fmla="*/ 1786797 w 5206951"/>
              <a:gd name="connsiteY111" fmla="*/ 5952254 h 7691896"/>
              <a:gd name="connsiteX112" fmla="*/ 1146717 w 5206951"/>
              <a:gd name="connsiteY112" fmla="*/ 7567694 h 7691896"/>
              <a:gd name="connsiteX113" fmla="*/ 4865276 w 5206951"/>
              <a:gd name="connsiteY113" fmla="*/ 7575314 h 7691896"/>
              <a:gd name="connsiteX114" fmla="*/ 5032917 w 5206951"/>
              <a:gd name="connsiteY114" fmla="*/ 1867934 h 7691896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533400 h 8552267"/>
              <a:gd name="connsiteX1" fmla="*/ 1718217 w 5137822"/>
              <a:gd name="connsiteY1" fmla="*/ 601980 h 8552267"/>
              <a:gd name="connsiteX2" fmla="*/ 1664877 w 5137822"/>
              <a:gd name="connsiteY2" fmla="*/ 746760 h 8552267"/>
              <a:gd name="connsiteX3" fmla="*/ 1657257 w 5137822"/>
              <a:gd name="connsiteY3" fmla="*/ 838200 h 8552267"/>
              <a:gd name="connsiteX4" fmla="*/ 1535337 w 5137822"/>
              <a:gd name="connsiteY4" fmla="*/ 891540 h 8552267"/>
              <a:gd name="connsiteX5" fmla="*/ 1459137 w 5137822"/>
              <a:gd name="connsiteY5" fmla="*/ 1021080 h 8552267"/>
              <a:gd name="connsiteX6" fmla="*/ 1497237 w 5137822"/>
              <a:gd name="connsiteY6" fmla="*/ 1188720 h 8552267"/>
              <a:gd name="connsiteX7" fmla="*/ 1405797 w 5137822"/>
              <a:gd name="connsiteY7" fmla="*/ 1272540 h 8552267"/>
              <a:gd name="connsiteX8" fmla="*/ 1299117 w 5137822"/>
              <a:gd name="connsiteY8" fmla="*/ 1150620 h 8552267"/>
              <a:gd name="connsiteX9" fmla="*/ 1314357 w 5137822"/>
              <a:gd name="connsiteY9" fmla="*/ 1036320 h 8552267"/>
              <a:gd name="connsiteX10" fmla="*/ 1337217 w 5137822"/>
              <a:gd name="connsiteY10" fmla="*/ 922020 h 8552267"/>
              <a:gd name="connsiteX11" fmla="*/ 1245777 w 5137822"/>
              <a:gd name="connsiteY11" fmla="*/ 883920 h 8552267"/>
              <a:gd name="connsiteX12" fmla="*/ 1078137 w 5137822"/>
              <a:gd name="connsiteY12" fmla="*/ 891540 h 8552267"/>
              <a:gd name="connsiteX13" fmla="*/ 910497 w 5137822"/>
              <a:gd name="connsiteY13" fmla="*/ 739140 h 8552267"/>
              <a:gd name="connsiteX14" fmla="*/ 780957 w 5137822"/>
              <a:gd name="connsiteY14" fmla="*/ 662940 h 8552267"/>
              <a:gd name="connsiteX15" fmla="*/ 666657 w 5137822"/>
              <a:gd name="connsiteY15" fmla="*/ 716280 h 8552267"/>
              <a:gd name="connsiteX16" fmla="*/ 590457 w 5137822"/>
              <a:gd name="connsiteY16" fmla="*/ 624840 h 8552267"/>
              <a:gd name="connsiteX17" fmla="*/ 521877 w 5137822"/>
              <a:gd name="connsiteY17" fmla="*/ 609600 h 8552267"/>
              <a:gd name="connsiteX18" fmla="*/ 445677 w 5137822"/>
              <a:gd name="connsiteY18" fmla="*/ 533400 h 8552267"/>
              <a:gd name="connsiteX19" fmla="*/ 323757 w 5137822"/>
              <a:gd name="connsiteY19" fmla="*/ 571500 h 8552267"/>
              <a:gd name="connsiteX20" fmla="*/ 247557 w 5137822"/>
              <a:gd name="connsiteY20" fmla="*/ 655320 h 8552267"/>
              <a:gd name="connsiteX21" fmla="*/ 95157 w 5137822"/>
              <a:gd name="connsiteY21" fmla="*/ 746760 h 8552267"/>
              <a:gd name="connsiteX22" fmla="*/ 18957 w 5137822"/>
              <a:gd name="connsiteY22" fmla="*/ 937260 h 8552267"/>
              <a:gd name="connsiteX23" fmla="*/ 11337 w 5137822"/>
              <a:gd name="connsiteY23" fmla="*/ 1051560 h 8552267"/>
              <a:gd name="connsiteX24" fmla="*/ 156117 w 5137822"/>
              <a:gd name="connsiteY24" fmla="*/ 1196340 h 8552267"/>
              <a:gd name="connsiteX25" fmla="*/ 407577 w 5137822"/>
              <a:gd name="connsiteY25" fmla="*/ 1325880 h 8552267"/>
              <a:gd name="connsiteX26" fmla="*/ 499017 w 5137822"/>
              <a:gd name="connsiteY26" fmla="*/ 1409700 h 8552267"/>
              <a:gd name="connsiteX27" fmla="*/ 681897 w 5137822"/>
              <a:gd name="connsiteY27" fmla="*/ 1569720 h 8552267"/>
              <a:gd name="connsiteX28" fmla="*/ 887637 w 5137822"/>
              <a:gd name="connsiteY28" fmla="*/ 1668780 h 8552267"/>
              <a:gd name="connsiteX29" fmla="*/ 1009557 w 5137822"/>
              <a:gd name="connsiteY29" fmla="*/ 1851660 h 8552267"/>
              <a:gd name="connsiteX30" fmla="*/ 1062897 w 5137822"/>
              <a:gd name="connsiteY30" fmla="*/ 1927860 h 8552267"/>
              <a:gd name="connsiteX31" fmla="*/ 1001937 w 5137822"/>
              <a:gd name="connsiteY31" fmla="*/ 2087880 h 8552267"/>
              <a:gd name="connsiteX32" fmla="*/ 1009557 w 5137822"/>
              <a:gd name="connsiteY32" fmla="*/ 2263140 h 8552267"/>
              <a:gd name="connsiteX33" fmla="*/ 1131477 w 5137822"/>
              <a:gd name="connsiteY33" fmla="*/ 2476500 h 8552267"/>
              <a:gd name="connsiteX34" fmla="*/ 1207677 w 5137822"/>
              <a:gd name="connsiteY34" fmla="*/ 2583180 h 8552267"/>
              <a:gd name="connsiteX35" fmla="*/ 1329597 w 5137822"/>
              <a:gd name="connsiteY35" fmla="*/ 2667000 h 8552267"/>
              <a:gd name="connsiteX36" fmla="*/ 1200057 w 5137822"/>
              <a:gd name="connsiteY36" fmla="*/ 2781300 h 8552267"/>
              <a:gd name="connsiteX37" fmla="*/ 1093377 w 5137822"/>
              <a:gd name="connsiteY37" fmla="*/ 2933700 h 8552267"/>
              <a:gd name="connsiteX38" fmla="*/ 1093377 w 5137822"/>
              <a:gd name="connsiteY38" fmla="*/ 3070860 h 8552267"/>
              <a:gd name="connsiteX39" fmla="*/ 1146717 w 5137822"/>
              <a:gd name="connsiteY39" fmla="*/ 3230880 h 8552267"/>
              <a:gd name="connsiteX40" fmla="*/ 1131477 w 5137822"/>
              <a:gd name="connsiteY40" fmla="*/ 3291840 h 8552267"/>
              <a:gd name="connsiteX41" fmla="*/ 971457 w 5137822"/>
              <a:gd name="connsiteY41" fmla="*/ 3246120 h 8552267"/>
              <a:gd name="connsiteX42" fmla="*/ 857157 w 5137822"/>
              <a:gd name="connsiteY42" fmla="*/ 3261360 h 8552267"/>
              <a:gd name="connsiteX43" fmla="*/ 712377 w 5137822"/>
              <a:gd name="connsiteY43" fmla="*/ 3322320 h 8552267"/>
              <a:gd name="connsiteX44" fmla="*/ 445677 w 5137822"/>
              <a:gd name="connsiteY44" fmla="*/ 3444240 h 8552267"/>
              <a:gd name="connsiteX45" fmla="*/ 407577 w 5137822"/>
              <a:gd name="connsiteY45" fmla="*/ 3581400 h 8552267"/>
              <a:gd name="connsiteX46" fmla="*/ 506637 w 5137822"/>
              <a:gd name="connsiteY46" fmla="*/ 3764280 h 8552267"/>
              <a:gd name="connsiteX47" fmla="*/ 750477 w 5137822"/>
              <a:gd name="connsiteY47" fmla="*/ 3848100 h 8552267"/>
              <a:gd name="connsiteX48" fmla="*/ 925737 w 5137822"/>
              <a:gd name="connsiteY48" fmla="*/ 3855720 h 8552267"/>
              <a:gd name="connsiteX49" fmla="*/ 1085757 w 5137822"/>
              <a:gd name="connsiteY49" fmla="*/ 3848100 h 8552267"/>
              <a:gd name="connsiteX50" fmla="*/ 1215297 w 5137822"/>
              <a:gd name="connsiteY50" fmla="*/ 3893820 h 8552267"/>
              <a:gd name="connsiteX51" fmla="*/ 1306737 w 5137822"/>
              <a:gd name="connsiteY51" fmla="*/ 3970020 h 8552267"/>
              <a:gd name="connsiteX52" fmla="*/ 1367697 w 5137822"/>
              <a:gd name="connsiteY52" fmla="*/ 4000500 h 8552267"/>
              <a:gd name="connsiteX53" fmla="*/ 1161957 w 5137822"/>
              <a:gd name="connsiteY53" fmla="*/ 4008120 h 8552267"/>
              <a:gd name="connsiteX54" fmla="*/ 948597 w 5137822"/>
              <a:gd name="connsiteY54" fmla="*/ 4053840 h 8552267"/>
              <a:gd name="connsiteX55" fmla="*/ 780957 w 5137822"/>
              <a:gd name="connsiteY55" fmla="*/ 4091940 h 8552267"/>
              <a:gd name="connsiteX56" fmla="*/ 659037 w 5137822"/>
              <a:gd name="connsiteY56" fmla="*/ 4130040 h 8552267"/>
              <a:gd name="connsiteX57" fmla="*/ 590457 w 5137822"/>
              <a:gd name="connsiteY57" fmla="*/ 4160520 h 8552267"/>
              <a:gd name="connsiteX58" fmla="*/ 537117 w 5137822"/>
              <a:gd name="connsiteY58" fmla="*/ 4320540 h 8552267"/>
              <a:gd name="connsiteX59" fmla="*/ 605697 w 5137822"/>
              <a:gd name="connsiteY59" fmla="*/ 4549140 h 8552267"/>
              <a:gd name="connsiteX60" fmla="*/ 643797 w 5137822"/>
              <a:gd name="connsiteY60" fmla="*/ 4663440 h 8552267"/>
              <a:gd name="connsiteX61" fmla="*/ 575217 w 5137822"/>
              <a:gd name="connsiteY61" fmla="*/ 4815840 h 8552267"/>
              <a:gd name="connsiteX62" fmla="*/ 384717 w 5137822"/>
              <a:gd name="connsiteY62" fmla="*/ 4914900 h 8552267"/>
              <a:gd name="connsiteX63" fmla="*/ 300897 w 5137822"/>
              <a:gd name="connsiteY63" fmla="*/ 5074920 h 8552267"/>
              <a:gd name="connsiteX64" fmla="*/ 217077 w 5137822"/>
              <a:gd name="connsiteY64" fmla="*/ 5227320 h 8552267"/>
              <a:gd name="connsiteX65" fmla="*/ 118017 w 5137822"/>
              <a:gd name="connsiteY65" fmla="*/ 5417820 h 8552267"/>
              <a:gd name="connsiteX66" fmla="*/ 125637 w 5137822"/>
              <a:gd name="connsiteY66" fmla="*/ 5509260 h 8552267"/>
              <a:gd name="connsiteX67" fmla="*/ 262797 w 5137822"/>
              <a:gd name="connsiteY67" fmla="*/ 5494020 h 8552267"/>
              <a:gd name="connsiteX68" fmla="*/ 422817 w 5137822"/>
              <a:gd name="connsiteY68" fmla="*/ 5364480 h 8552267"/>
              <a:gd name="connsiteX69" fmla="*/ 598077 w 5137822"/>
              <a:gd name="connsiteY69" fmla="*/ 5265420 h 8552267"/>
              <a:gd name="connsiteX70" fmla="*/ 841917 w 5137822"/>
              <a:gd name="connsiteY70" fmla="*/ 5166360 h 8552267"/>
              <a:gd name="connsiteX71" fmla="*/ 956217 w 5137822"/>
              <a:gd name="connsiteY71" fmla="*/ 5082540 h 8552267"/>
              <a:gd name="connsiteX72" fmla="*/ 1131477 w 5137822"/>
              <a:gd name="connsiteY72" fmla="*/ 5074920 h 8552267"/>
              <a:gd name="connsiteX73" fmla="*/ 1276257 w 5137822"/>
              <a:gd name="connsiteY73" fmla="*/ 5128260 h 8552267"/>
              <a:gd name="connsiteX74" fmla="*/ 1398177 w 5137822"/>
              <a:gd name="connsiteY74" fmla="*/ 5143500 h 8552267"/>
              <a:gd name="connsiteX75" fmla="*/ 1520097 w 5137822"/>
              <a:gd name="connsiteY75" fmla="*/ 5036820 h 8552267"/>
              <a:gd name="connsiteX76" fmla="*/ 1642017 w 5137822"/>
              <a:gd name="connsiteY76" fmla="*/ 5021580 h 8552267"/>
              <a:gd name="connsiteX77" fmla="*/ 1702977 w 5137822"/>
              <a:gd name="connsiteY77" fmla="*/ 5021580 h 8552267"/>
              <a:gd name="connsiteX78" fmla="*/ 1855377 w 5137822"/>
              <a:gd name="connsiteY78" fmla="*/ 4861560 h 8552267"/>
              <a:gd name="connsiteX79" fmla="*/ 2030637 w 5137822"/>
              <a:gd name="connsiteY79" fmla="*/ 4739640 h 8552267"/>
              <a:gd name="connsiteX80" fmla="*/ 2160177 w 5137822"/>
              <a:gd name="connsiteY80" fmla="*/ 4648200 h 8552267"/>
              <a:gd name="connsiteX81" fmla="*/ 2266857 w 5137822"/>
              <a:gd name="connsiteY81" fmla="*/ 4511040 h 8552267"/>
              <a:gd name="connsiteX82" fmla="*/ 2327817 w 5137822"/>
              <a:gd name="connsiteY82" fmla="*/ 4617720 h 8552267"/>
              <a:gd name="connsiteX83" fmla="*/ 2304957 w 5137822"/>
              <a:gd name="connsiteY83" fmla="*/ 4770120 h 8552267"/>
              <a:gd name="connsiteX84" fmla="*/ 2251617 w 5137822"/>
              <a:gd name="connsiteY84" fmla="*/ 4930140 h 8552267"/>
              <a:gd name="connsiteX85" fmla="*/ 2221137 w 5137822"/>
              <a:gd name="connsiteY85" fmla="*/ 5044440 h 8552267"/>
              <a:gd name="connsiteX86" fmla="*/ 2358297 w 5137822"/>
              <a:gd name="connsiteY86" fmla="*/ 5151120 h 8552267"/>
              <a:gd name="connsiteX87" fmla="*/ 2495457 w 5137822"/>
              <a:gd name="connsiteY87" fmla="*/ 5113020 h 8552267"/>
              <a:gd name="connsiteX88" fmla="*/ 2571657 w 5137822"/>
              <a:gd name="connsiteY88" fmla="*/ 5166360 h 8552267"/>
              <a:gd name="connsiteX89" fmla="*/ 2586897 w 5137822"/>
              <a:gd name="connsiteY89" fmla="*/ 5257800 h 8552267"/>
              <a:gd name="connsiteX90" fmla="*/ 2586897 w 5137822"/>
              <a:gd name="connsiteY90" fmla="*/ 5349240 h 8552267"/>
              <a:gd name="connsiteX91" fmla="*/ 2739297 w 5137822"/>
              <a:gd name="connsiteY91" fmla="*/ 5509260 h 8552267"/>
              <a:gd name="connsiteX92" fmla="*/ 2823117 w 5137822"/>
              <a:gd name="connsiteY92" fmla="*/ 5631180 h 8552267"/>
              <a:gd name="connsiteX93" fmla="*/ 3005997 w 5137822"/>
              <a:gd name="connsiteY93" fmla="*/ 5730240 h 8552267"/>
              <a:gd name="connsiteX94" fmla="*/ 3120297 w 5137822"/>
              <a:gd name="connsiteY94" fmla="*/ 5783580 h 8552267"/>
              <a:gd name="connsiteX95" fmla="*/ 3341277 w 5137822"/>
              <a:gd name="connsiteY95" fmla="*/ 5867400 h 8552267"/>
              <a:gd name="connsiteX96" fmla="*/ 3493677 w 5137822"/>
              <a:gd name="connsiteY96" fmla="*/ 5966460 h 8552267"/>
              <a:gd name="connsiteX97" fmla="*/ 3615597 w 5137822"/>
              <a:gd name="connsiteY97" fmla="*/ 6088380 h 8552267"/>
              <a:gd name="connsiteX98" fmla="*/ 3668937 w 5137822"/>
              <a:gd name="connsiteY98" fmla="*/ 6164580 h 8552267"/>
              <a:gd name="connsiteX99" fmla="*/ 3501297 w 5137822"/>
              <a:gd name="connsiteY99" fmla="*/ 6271260 h 8552267"/>
              <a:gd name="connsiteX100" fmla="*/ 3394617 w 5137822"/>
              <a:gd name="connsiteY100" fmla="*/ 6332220 h 8552267"/>
              <a:gd name="connsiteX101" fmla="*/ 3287937 w 5137822"/>
              <a:gd name="connsiteY101" fmla="*/ 6400800 h 8552267"/>
              <a:gd name="connsiteX102" fmla="*/ 3219357 w 5137822"/>
              <a:gd name="connsiteY102" fmla="*/ 6416040 h 8552267"/>
              <a:gd name="connsiteX103" fmla="*/ 3074577 w 5137822"/>
              <a:gd name="connsiteY103" fmla="*/ 6271260 h 8552267"/>
              <a:gd name="connsiteX104" fmla="*/ 2906937 w 5137822"/>
              <a:gd name="connsiteY104" fmla="*/ 6141720 h 8552267"/>
              <a:gd name="connsiteX105" fmla="*/ 2746917 w 5137822"/>
              <a:gd name="connsiteY105" fmla="*/ 6118860 h 8552267"/>
              <a:gd name="connsiteX106" fmla="*/ 2503077 w 5137822"/>
              <a:gd name="connsiteY106" fmla="*/ 6111240 h 8552267"/>
              <a:gd name="connsiteX107" fmla="*/ 2228757 w 5137822"/>
              <a:gd name="connsiteY107" fmla="*/ 6118860 h 8552267"/>
              <a:gd name="connsiteX108" fmla="*/ 2007777 w 5137822"/>
              <a:gd name="connsiteY108" fmla="*/ 6096000 h 8552267"/>
              <a:gd name="connsiteX109" fmla="*/ 1977297 w 5137822"/>
              <a:gd name="connsiteY109" fmla="*/ 6278880 h 8552267"/>
              <a:gd name="connsiteX110" fmla="*/ 1893477 w 5137822"/>
              <a:gd name="connsiteY110" fmla="*/ 6370320 h 8552267"/>
              <a:gd name="connsiteX111" fmla="*/ 1786797 w 5137822"/>
              <a:gd name="connsiteY111" fmla="*/ 6484620 h 8552267"/>
              <a:gd name="connsiteX112" fmla="*/ 1146717 w 5137822"/>
              <a:gd name="connsiteY112" fmla="*/ 8100060 h 8552267"/>
              <a:gd name="connsiteX113" fmla="*/ 4865276 w 5137822"/>
              <a:gd name="connsiteY113" fmla="*/ 8107680 h 8552267"/>
              <a:gd name="connsiteX114" fmla="*/ 4827177 w 5137822"/>
              <a:gd name="connsiteY114" fmla="*/ 3017520 h 8552267"/>
              <a:gd name="connsiteX115" fmla="*/ 2061117 w 5137822"/>
              <a:gd name="connsiteY115" fmla="*/ 0 h 8552267"/>
              <a:gd name="connsiteX0" fmla="*/ 1855377 w 5239899"/>
              <a:gd name="connsiteY0" fmla="*/ 533400 h 8552267"/>
              <a:gd name="connsiteX1" fmla="*/ 1718217 w 5239899"/>
              <a:gd name="connsiteY1" fmla="*/ 601980 h 8552267"/>
              <a:gd name="connsiteX2" fmla="*/ 1664877 w 5239899"/>
              <a:gd name="connsiteY2" fmla="*/ 746760 h 8552267"/>
              <a:gd name="connsiteX3" fmla="*/ 1657257 w 5239899"/>
              <a:gd name="connsiteY3" fmla="*/ 838200 h 8552267"/>
              <a:gd name="connsiteX4" fmla="*/ 1535337 w 5239899"/>
              <a:gd name="connsiteY4" fmla="*/ 891540 h 8552267"/>
              <a:gd name="connsiteX5" fmla="*/ 1459137 w 5239899"/>
              <a:gd name="connsiteY5" fmla="*/ 1021080 h 8552267"/>
              <a:gd name="connsiteX6" fmla="*/ 1497237 w 5239899"/>
              <a:gd name="connsiteY6" fmla="*/ 1188720 h 8552267"/>
              <a:gd name="connsiteX7" fmla="*/ 1405797 w 5239899"/>
              <a:gd name="connsiteY7" fmla="*/ 1272540 h 8552267"/>
              <a:gd name="connsiteX8" fmla="*/ 1299117 w 5239899"/>
              <a:gd name="connsiteY8" fmla="*/ 1150620 h 8552267"/>
              <a:gd name="connsiteX9" fmla="*/ 1314357 w 5239899"/>
              <a:gd name="connsiteY9" fmla="*/ 1036320 h 8552267"/>
              <a:gd name="connsiteX10" fmla="*/ 1337217 w 5239899"/>
              <a:gd name="connsiteY10" fmla="*/ 922020 h 8552267"/>
              <a:gd name="connsiteX11" fmla="*/ 1245777 w 5239899"/>
              <a:gd name="connsiteY11" fmla="*/ 883920 h 8552267"/>
              <a:gd name="connsiteX12" fmla="*/ 1078137 w 5239899"/>
              <a:gd name="connsiteY12" fmla="*/ 891540 h 8552267"/>
              <a:gd name="connsiteX13" fmla="*/ 910497 w 5239899"/>
              <a:gd name="connsiteY13" fmla="*/ 739140 h 8552267"/>
              <a:gd name="connsiteX14" fmla="*/ 780957 w 5239899"/>
              <a:gd name="connsiteY14" fmla="*/ 662940 h 8552267"/>
              <a:gd name="connsiteX15" fmla="*/ 666657 w 5239899"/>
              <a:gd name="connsiteY15" fmla="*/ 716280 h 8552267"/>
              <a:gd name="connsiteX16" fmla="*/ 590457 w 5239899"/>
              <a:gd name="connsiteY16" fmla="*/ 624840 h 8552267"/>
              <a:gd name="connsiteX17" fmla="*/ 521877 w 5239899"/>
              <a:gd name="connsiteY17" fmla="*/ 609600 h 8552267"/>
              <a:gd name="connsiteX18" fmla="*/ 445677 w 5239899"/>
              <a:gd name="connsiteY18" fmla="*/ 533400 h 8552267"/>
              <a:gd name="connsiteX19" fmla="*/ 323757 w 5239899"/>
              <a:gd name="connsiteY19" fmla="*/ 571500 h 8552267"/>
              <a:gd name="connsiteX20" fmla="*/ 247557 w 5239899"/>
              <a:gd name="connsiteY20" fmla="*/ 655320 h 8552267"/>
              <a:gd name="connsiteX21" fmla="*/ 95157 w 5239899"/>
              <a:gd name="connsiteY21" fmla="*/ 746760 h 8552267"/>
              <a:gd name="connsiteX22" fmla="*/ 18957 w 5239899"/>
              <a:gd name="connsiteY22" fmla="*/ 937260 h 8552267"/>
              <a:gd name="connsiteX23" fmla="*/ 11337 w 5239899"/>
              <a:gd name="connsiteY23" fmla="*/ 1051560 h 8552267"/>
              <a:gd name="connsiteX24" fmla="*/ 156117 w 5239899"/>
              <a:gd name="connsiteY24" fmla="*/ 1196340 h 8552267"/>
              <a:gd name="connsiteX25" fmla="*/ 407577 w 5239899"/>
              <a:gd name="connsiteY25" fmla="*/ 1325880 h 8552267"/>
              <a:gd name="connsiteX26" fmla="*/ 499017 w 5239899"/>
              <a:gd name="connsiteY26" fmla="*/ 1409700 h 8552267"/>
              <a:gd name="connsiteX27" fmla="*/ 681897 w 5239899"/>
              <a:gd name="connsiteY27" fmla="*/ 1569720 h 8552267"/>
              <a:gd name="connsiteX28" fmla="*/ 887637 w 5239899"/>
              <a:gd name="connsiteY28" fmla="*/ 1668780 h 8552267"/>
              <a:gd name="connsiteX29" fmla="*/ 1009557 w 5239899"/>
              <a:gd name="connsiteY29" fmla="*/ 1851660 h 8552267"/>
              <a:gd name="connsiteX30" fmla="*/ 1062897 w 5239899"/>
              <a:gd name="connsiteY30" fmla="*/ 1927860 h 8552267"/>
              <a:gd name="connsiteX31" fmla="*/ 1001937 w 5239899"/>
              <a:gd name="connsiteY31" fmla="*/ 2087880 h 8552267"/>
              <a:gd name="connsiteX32" fmla="*/ 1009557 w 5239899"/>
              <a:gd name="connsiteY32" fmla="*/ 2263140 h 8552267"/>
              <a:gd name="connsiteX33" fmla="*/ 1131477 w 5239899"/>
              <a:gd name="connsiteY33" fmla="*/ 2476500 h 8552267"/>
              <a:gd name="connsiteX34" fmla="*/ 1207677 w 5239899"/>
              <a:gd name="connsiteY34" fmla="*/ 2583180 h 8552267"/>
              <a:gd name="connsiteX35" fmla="*/ 1329597 w 5239899"/>
              <a:gd name="connsiteY35" fmla="*/ 2667000 h 8552267"/>
              <a:gd name="connsiteX36" fmla="*/ 1200057 w 5239899"/>
              <a:gd name="connsiteY36" fmla="*/ 2781300 h 8552267"/>
              <a:gd name="connsiteX37" fmla="*/ 1093377 w 5239899"/>
              <a:gd name="connsiteY37" fmla="*/ 2933700 h 8552267"/>
              <a:gd name="connsiteX38" fmla="*/ 1093377 w 5239899"/>
              <a:gd name="connsiteY38" fmla="*/ 3070860 h 8552267"/>
              <a:gd name="connsiteX39" fmla="*/ 1146717 w 5239899"/>
              <a:gd name="connsiteY39" fmla="*/ 3230880 h 8552267"/>
              <a:gd name="connsiteX40" fmla="*/ 1131477 w 5239899"/>
              <a:gd name="connsiteY40" fmla="*/ 3291840 h 8552267"/>
              <a:gd name="connsiteX41" fmla="*/ 971457 w 5239899"/>
              <a:gd name="connsiteY41" fmla="*/ 3246120 h 8552267"/>
              <a:gd name="connsiteX42" fmla="*/ 857157 w 5239899"/>
              <a:gd name="connsiteY42" fmla="*/ 3261360 h 8552267"/>
              <a:gd name="connsiteX43" fmla="*/ 712377 w 5239899"/>
              <a:gd name="connsiteY43" fmla="*/ 3322320 h 8552267"/>
              <a:gd name="connsiteX44" fmla="*/ 445677 w 5239899"/>
              <a:gd name="connsiteY44" fmla="*/ 3444240 h 8552267"/>
              <a:gd name="connsiteX45" fmla="*/ 407577 w 5239899"/>
              <a:gd name="connsiteY45" fmla="*/ 3581400 h 8552267"/>
              <a:gd name="connsiteX46" fmla="*/ 506637 w 5239899"/>
              <a:gd name="connsiteY46" fmla="*/ 3764280 h 8552267"/>
              <a:gd name="connsiteX47" fmla="*/ 750477 w 5239899"/>
              <a:gd name="connsiteY47" fmla="*/ 3848100 h 8552267"/>
              <a:gd name="connsiteX48" fmla="*/ 925737 w 5239899"/>
              <a:gd name="connsiteY48" fmla="*/ 3855720 h 8552267"/>
              <a:gd name="connsiteX49" fmla="*/ 1085757 w 5239899"/>
              <a:gd name="connsiteY49" fmla="*/ 3848100 h 8552267"/>
              <a:gd name="connsiteX50" fmla="*/ 1215297 w 5239899"/>
              <a:gd name="connsiteY50" fmla="*/ 3893820 h 8552267"/>
              <a:gd name="connsiteX51" fmla="*/ 1306737 w 5239899"/>
              <a:gd name="connsiteY51" fmla="*/ 3970020 h 8552267"/>
              <a:gd name="connsiteX52" fmla="*/ 1367697 w 5239899"/>
              <a:gd name="connsiteY52" fmla="*/ 4000500 h 8552267"/>
              <a:gd name="connsiteX53" fmla="*/ 1161957 w 5239899"/>
              <a:gd name="connsiteY53" fmla="*/ 4008120 h 8552267"/>
              <a:gd name="connsiteX54" fmla="*/ 948597 w 5239899"/>
              <a:gd name="connsiteY54" fmla="*/ 4053840 h 8552267"/>
              <a:gd name="connsiteX55" fmla="*/ 780957 w 5239899"/>
              <a:gd name="connsiteY55" fmla="*/ 4091940 h 8552267"/>
              <a:gd name="connsiteX56" fmla="*/ 659037 w 5239899"/>
              <a:gd name="connsiteY56" fmla="*/ 4130040 h 8552267"/>
              <a:gd name="connsiteX57" fmla="*/ 590457 w 5239899"/>
              <a:gd name="connsiteY57" fmla="*/ 4160520 h 8552267"/>
              <a:gd name="connsiteX58" fmla="*/ 537117 w 5239899"/>
              <a:gd name="connsiteY58" fmla="*/ 4320540 h 8552267"/>
              <a:gd name="connsiteX59" fmla="*/ 605697 w 5239899"/>
              <a:gd name="connsiteY59" fmla="*/ 4549140 h 8552267"/>
              <a:gd name="connsiteX60" fmla="*/ 643797 w 5239899"/>
              <a:gd name="connsiteY60" fmla="*/ 4663440 h 8552267"/>
              <a:gd name="connsiteX61" fmla="*/ 575217 w 5239899"/>
              <a:gd name="connsiteY61" fmla="*/ 4815840 h 8552267"/>
              <a:gd name="connsiteX62" fmla="*/ 384717 w 5239899"/>
              <a:gd name="connsiteY62" fmla="*/ 4914900 h 8552267"/>
              <a:gd name="connsiteX63" fmla="*/ 300897 w 5239899"/>
              <a:gd name="connsiteY63" fmla="*/ 5074920 h 8552267"/>
              <a:gd name="connsiteX64" fmla="*/ 217077 w 5239899"/>
              <a:gd name="connsiteY64" fmla="*/ 5227320 h 8552267"/>
              <a:gd name="connsiteX65" fmla="*/ 118017 w 5239899"/>
              <a:gd name="connsiteY65" fmla="*/ 5417820 h 8552267"/>
              <a:gd name="connsiteX66" fmla="*/ 125637 w 5239899"/>
              <a:gd name="connsiteY66" fmla="*/ 5509260 h 8552267"/>
              <a:gd name="connsiteX67" fmla="*/ 262797 w 5239899"/>
              <a:gd name="connsiteY67" fmla="*/ 5494020 h 8552267"/>
              <a:gd name="connsiteX68" fmla="*/ 422817 w 5239899"/>
              <a:gd name="connsiteY68" fmla="*/ 5364480 h 8552267"/>
              <a:gd name="connsiteX69" fmla="*/ 598077 w 5239899"/>
              <a:gd name="connsiteY69" fmla="*/ 5265420 h 8552267"/>
              <a:gd name="connsiteX70" fmla="*/ 841917 w 5239899"/>
              <a:gd name="connsiteY70" fmla="*/ 5166360 h 8552267"/>
              <a:gd name="connsiteX71" fmla="*/ 956217 w 5239899"/>
              <a:gd name="connsiteY71" fmla="*/ 5082540 h 8552267"/>
              <a:gd name="connsiteX72" fmla="*/ 1131477 w 5239899"/>
              <a:gd name="connsiteY72" fmla="*/ 5074920 h 8552267"/>
              <a:gd name="connsiteX73" fmla="*/ 1276257 w 5239899"/>
              <a:gd name="connsiteY73" fmla="*/ 5128260 h 8552267"/>
              <a:gd name="connsiteX74" fmla="*/ 1398177 w 5239899"/>
              <a:gd name="connsiteY74" fmla="*/ 5143500 h 8552267"/>
              <a:gd name="connsiteX75" fmla="*/ 1520097 w 5239899"/>
              <a:gd name="connsiteY75" fmla="*/ 5036820 h 8552267"/>
              <a:gd name="connsiteX76" fmla="*/ 1642017 w 5239899"/>
              <a:gd name="connsiteY76" fmla="*/ 5021580 h 8552267"/>
              <a:gd name="connsiteX77" fmla="*/ 1702977 w 5239899"/>
              <a:gd name="connsiteY77" fmla="*/ 5021580 h 8552267"/>
              <a:gd name="connsiteX78" fmla="*/ 1855377 w 5239899"/>
              <a:gd name="connsiteY78" fmla="*/ 4861560 h 8552267"/>
              <a:gd name="connsiteX79" fmla="*/ 2030637 w 5239899"/>
              <a:gd name="connsiteY79" fmla="*/ 4739640 h 8552267"/>
              <a:gd name="connsiteX80" fmla="*/ 2160177 w 5239899"/>
              <a:gd name="connsiteY80" fmla="*/ 4648200 h 8552267"/>
              <a:gd name="connsiteX81" fmla="*/ 2266857 w 5239899"/>
              <a:gd name="connsiteY81" fmla="*/ 4511040 h 8552267"/>
              <a:gd name="connsiteX82" fmla="*/ 2327817 w 5239899"/>
              <a:gd name="connsiteY82" fmla="*/ 4617720 h 8552267"/>
              <a:gd name="connsiteX83" fmla="*/ 2304957 w 5239899"/>
              <a:gd name="connsiteY83" fmla="*/ 4770120 h 8552267"/>
              <a:gd name="connsiteX84" fmla="*/ 2251617 w 5239899"/>
              <a:gd name="connsiteY84" fmla="*/ 4930140 h 8552267"/>
              <a:gd name="connsiteX85" fmla="*/ 2221137 w 5239899"/>
              <a:gd name="connsiteY85" fmla="*/ 5044440 h 8552267"/>
              <a:gd name="connsiteX86" fmla="*/ 2358297 w 5239899"/>
              <a:gd name="connsiteY86" fmla="*/ 5151120 h 8552267"/>
              <a:gd name="connsiteX87" fmla="*/ 2495457 w 5239899"/>
              <a:gd name="connsiteY87" fmla="*/ 5113020 h 8552267"/>
              <a:gd name="connsiteX88" fmla="*/ 2571657 w 5239899"/>
              <a:gd name="connsiteY88" fmla="*/ 5166360 h 8552267"/>
              <a:gd name="connsiteX89" fmla="*/ 2586897 w 5239899"/>
              <a:gd name="connsiteY89" fmla="*/ 5257800 h 8552267"/>
              <a:gd name="connsiteX90" fmla="*/ 2586897 w 5239899"/>
              <a:gd name="connsiteY90" fmla="*/ 5349240 h 8552267"/>
              <a:gd name="connsiteX91" fmla="*/ 2739297 w 5239899"/>
              <a:gd name="connsiteY91" fmla="*/ 5509260 h 8552267"/>
              <a:gd name="connsiteX92" fmla="*/ 2823117 w 5239899"/>
              <a:gd name="connsiteY92" fmla="*/ 5631180 h 8552267"/>
              <a:gd name="connsiteX93" fmla="*/ 3005997 w 5239899"/>
              <a:gd name="connsiteY93" fmla="*/ 5730240 h 8552267"/>
              <a:gd name="connsiteX94" fmla="*/ 3120297 w 5239899"/>
              <a:gd name="connsiteY94" fmla="*/ 5783580 h 8552267"/>
              <a:gd name="connsiteX95" fmla="*/ 3341277 w 5239899"/>
              <a:gd name="connsiteY95" fmla="*/ 5867400 h 8552267"/>
              <a:gd name="connsiteX96" fmla="*/ 3493677 w 5239899"/>
              <a:gd name="connsiteY96" fmla="*/ 5966460 h 8552267"/>
              <a:gd name="connsiteX97" fmla="*/ 3615597 w 5239899"/>
              <a:gd name="connsiteY97" fmla="*/ 6088380 h 8552267"/>
              <a:gd name="connsiteX98" fmla="*/ 3668937 w 5239899"/>
              <a:gd name="connsiteY98" fmla="*/ 6164580 h 8552267"/>
              <a:gd name="connsiteX99" fmla="*/ 3501297 w 5239899"/>
              <a:gd name="connsiteY99" fmla="*/ 6271260 h 8552267"/>
              <a:gd name="connsiteX100" fmla="*/ 3394617 w 5239899"/>
              <a:gd name="connsiteY100" fmla="*/ 6332220 h 8552267"/>
              <a:gd name="connsiteX101" fmla="*/ 3287937 w 5239899"/>
              <a:gd name="connsiteY101" fmla="*/ 6400800 h 8552267"/>
              <a:gd name="connsiteX102" fmla="*/ 3219357 w 5239899"/>
              <a:gd name="connsiteY102" fmla="*/ 6416040 h 8552267"/>
              <a:gd name="connsiteX103" fmla="*/ 3074577 w 5239899"/>
              <a:gd name="connsiteY103" fmla="*/ 6271260 h 8552267"/>
              <a:gd name="connsiteX104" fmla="*/ 2906937 w 5239899"/>
              <a:gd name="connsiteY104" fmla="*/ 6141720 h 8552267"/>
              <a:gd name="connsiteX105" fmla="*/ 2746917 w 5239899"/>
              <a:gd name="connsiteY105" fmla="*/ 6118860 h 8552267"/>
              <a:gd name="connsiteX106" fmla="*/ 2503077 w 5239899"/>
              <a:gd name="connsiteY106" fmla="*/ 6111240 h 8552267"/>
              <a:gd name="connsiteX107" fmla="*/ 2228757 w 5239899"/>
              <a:gd name="connsiteY107" fmla="*/ 6118860 h 8552267"/>
              <a:gd name="connsiteX108" fmla="*/ 2007777 w 5239899"/>
              <a:gd name="connsiteY108" fmla="*/ 6096000 h 8552267"/>
              <a:gd name="connsiteX109" fmla="*/ 1977297 w 5239899"/>
              <a:gd name="connsiteY109" fmla="*/ 6278880 h 8552267"/>
              <a:gd name="connsiteX110" fmla="*/ 1893477 w 5239899"/>
              <a:gd name="connsiteY110" fmla="*/ 6370320 h 8552267"/>
              <a:gd name="connsiteX111" fmla="*/ 1786797 w 5239899"/>
              <a:gd name="connsiteY111" fmla="*/ 6484620 h 8552267"/>
              <a:gd name="connsiteX112" fmla="*/ 1146717 w 5239899"/>
              <a:gd name="connsiteY112" fmla="*/ 8100060 h 8552267"/>
              <a:gd name="connsiteX113" fmla="*/ 4865276 w 5239899"/>
              <a:gd name="connsiteY113" fmla="*/ 8107680 h 8552267"/>
              <a:gd name="connsiteX114" fmla="*/ 4827177 w 5239899"/>
              <a:gd name="connsiteY114" fmla="*/ 3017520 h 8552267"/>
              <a:gd name="connsiteX115" fmla="*/ 2617377 w 5239899"/>
              <a:gd name="connsiteY115" fmla="*/ 533400 h 8552267"/>
              <a:gd name="connsiteX116" fmla="*/ 2061117 w 5239899"/>
              <a:gd name="connsiteY116" fmla="*/ 0 h 8552267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2007777 w 5239899"/>
              <a:gd name="connsiteY108" fmla="*/ 576738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562007 w 5239899"/>
              <a:gd name="connsiteY112" fmla="*/ 6283641 h 8215318"/>
              <a:gd name="connsiteX113" fmla="*/ 1146717 w 5239899"/>
              <a:gd name="connsiteY113" fmla="*/ 7771446 h 8215318"/>
              <a:gd name="connsiteX114" fmla="*/ 4865276 w 5239899"/>
              <a:gd name="connsiteY114" fmla="*/ 7779066 h 8215318"/>
              <a:gd name="connsiteX115" fmla="*/ 4827177 w 5239899"/>
              <a:gd name="connsiteY115" fmla="*/ 2688906 h 8215318"/>
              <a:gd name="connsiteX116" fmla="*/ 2617377 w 5239899"/>
              <a:gd name="connsiteY116" fmla="*/ 204786 h 8215318"/>
              <a:gd name="connsiteX117" fmla="*/ 1855377 w 5239899"/>
              <a:gd name="connsiteY117" fmla="*/ 204786 h 8215318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672497 w 5239899"/>
              <a:gd name="connsiteY112" fmla="*/ 6215061 h 8215318"/>
              <a:gd name="connsiteX113" fmla="*/ 1562007 w 5239899"/>
              <a:gd name="connsiteY113" fmla="*/ 6283641 h 8215318"/>
              <a:gd name="connsiteX114" fmla="*/ 1146717 w 5239899"/>
              <a:gd name="connsiteY114" fmla="*/ 7771446 h 8215318"/>
              <a:gd name="connsiteX115" fmla="*/ 4865276 w 5239899"/>
              <a:gd name="connsiteY115" fmla="*/ 7779066 h 8215318"/>
              <a:gd name="connsiteX116" fmla="*/ 4827177 w 5239899"/>
              <a:gd name="connsiteY116" fmla="*/ 2688906 h 8215318"/>
              <a:gd name="connsiteX117" fmla="*/ 2617377 w 5239899"/>
              <a:gd name="connsiteY117" fmla="*/ 204786 h 8215318"/>
              <a:gd name="connsiteX118" fmla="*/ 1855377 w 5239899"/>
              <a:gd name="connsiteY118" fmla="*/ 204786 h 8215318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680117 w 5239899"/>
              <a:gd name="connsiteY114" fmla="*/ 6647496 h 8209700"/>
              <a:gd name="connsiteX115" fmla="*/ 1146717 w 5239899"/>
              <a:gd name="connsiteY115" fmla="*/ 7771446 h 8209700"/>
              <a:gd name="connsiteX116" fmla="*/ 4865276 w 5239899"/>
              <a:gd name="connsiteY116" fmla="*/ 7779066 h 8209700"/>
              <a:gd name="connsiteX117" fmla="*/ 4827177 w 5239899"/>
              <a:gd name="connsiteY117" fmla="*/ 2688906 h 8209700"/>
              <a:gd name="connsiteX118" fmla="*/ 2617377 w 5239899"/>
              <a:gd name="connsiteY118" fmla="*/ 204786 h 8209700"/>
              <a:gd name="connsiteX119" fmla="*/ 1855377 w 5239899"/>
              <a:gd name="connsiteY119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80117 w 5239899"/>
              <a:gd name="connsiteY115" fmla="*/ 6647496 h 8209700"/>
              <a:gd name="connsiteX116" fmla="*/ 1146717 w 5239899"/>
              <a:gd name="connsiteY116" fmla="*/ 7771446 h 8209700"/>
              <a:gd name="connsiteX117" fmla="*/ 4865276 w 5239899"/>
              <a:gd name="connsiteY117" fmla="*/ 7779066 h 8209700"/>
              <a:gd name="connsiteX118" fmla="*/ 4827177 w 5239899"/>
              <a:gd name="connsiteY118" fmla="*/ 2688906 h 8209700"/>
              <a:gd name="connsiteX119" fmla="*/ 2617377 w 5239899"/>
              <a:gd name="connsiteY119" fmla="*/ 204786 h 8209700"/>
              <a:gd name="connsiteX120" fmla="*/ 1855377 w 5239899"/>
              <a:gd name="connsiteY120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80117 w 5239899"/>
              <a:gd name="connsiteY116" fmla="*/ 664749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28682 w 5239899"/>
              <a:gd name="connsiteY116" fmla="*/ 679227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33482 w 5239899"/>
              <a:gd name="connsiteY109" fmla="*/ 592740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28682 w 5239899"/>
              <a:gd name="connsiteY118" fmla="*/ 6792276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510572 w 5239899"/>
              <a:gd name="connsiteY118" fmla="*/ 7015161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45827 w 5239899"/>
              <a:gd name="connsiteY118" fmla="*/ 6862761 h 8209700"/>
              <a:gd name="connsiteX119" fmla="*/ 1510572 w 5239899"/>
              <a:gd name="connsiteY119" fmla="*/ 7015161 h 8209700"/>
              <a:gd name="connsiteX120" fmla="*/ 1146717 w 5239899"/>
              <a:gd name="connsiteY120" fmla="*/ 7771446 h 8209700"/>
              <a:gd name="connsiteX121" fmla="*/ 4865276 w 5239899"/>
              <a:gd name="connsiteY121" fmla="*/ 7779066 h 8209700"/>
              <a:gd name="connsiteX122" fmla="*/ 4827177 w 5239899"/>
              <a:gd name="connsiteY122" fmla="*/ 2688906 h 8209700"/>
              <a:gd name="connsiteX123" fmla="*/ 2617377 w 5239899"/>
              <a:gd name="connsiteY123" fmla="*/ 204786 h 8209700"/>
              <a:gd name="connsiteX124" fmla="*/ 1855377 w 5239899"/>
              <a:gd name="connsiteY124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74402 w 5239899"/>
              <a:gd name="connsiteY117" fmla="*/ 6636066 h 8209700"/>
              <a:gd name="connsiteX118" fmla="*/ 1634397 w 5239899"/>
              <a:gd name="connsiteY118" fmla="*/ 6716076 h 8209700"/>
              <a:gd name="connsiteX119" fmla="*/ 1645827 w 5239899"/>
              <a:gd name="connsiteY119" fmla="*/ 6862761 h 8209700"/>
              <a:gd name="connsiteX120" fmla="*/ 1510572 w 5239899"/>
              <a:gd name="connsiteY120" fmla="*/ 7015161 h 8209700"/>
              <a:gd name="connsiteX121" fmla="*/ 1146717 w 5239899"/>
              <a:gd name="connsiteY121" fmla="*/ 7771446 h 8209700"/>
              <a:gd name="connsiteX122" fmla="*/ 4865276 w 5239899"/>
              <a:gd name="connsiteY122" fmla="*/ 7779066 h 8209700"/>
              <a:gd name="connsiteX123" fmla="*/ 4827177 w 5239899"/>
              <a:gd name="connsiteY123" fmla="*/ 2688906 h 8209700"/>
              <a:gd name="connsiteX124" fmla="*/ 2617377 w 5239899"/>
              <a:gd name="connsiteY124" fmla="*/ 204786 h 8209700"/>
              <a:gd name="connsiteX125" fmla="*/ 1855377 w 5239899"/>
              <a:gd name="connsiteY125" fmla="*/ 204786 h 8209700"/>
              <a:gd name="connsiteX0" fmla="*/ 1855377 w 5239899"/>
              <a:gd name="connsiteY0" fmla="*/ 204786 h 8182132"/>
              <a:gd name="connsiteX1" fmla="*/ 1718217 w 5239899"/>
              <a:gd name="connsiteY1" fmla="*/ 273366 h 8182132"/>
              <a:gd name="connsiteX2" fmla="*/ 1664877 w 5239899"/>
              <a:gd name="connsiteY2" fmla="*/ 418146 h 8182132"/>
              <a:gd name="connsiteX3" fmla="*/ 1657257 w 5239899"/>
              <a:gd name="connsiteY3" fmla="*/ 509586 h 8182132"/>
              <a:gd name="connsiteX4" fmla="*/ 1535337 w 5239899"/>
              <a:gd name="connsiteY4" fmla="*/ 562926 h 8182132"/>
              <a:gd name="connsiteX5" fmla="*/ 1459137 w 5239899"/>
              <a:gd name="connsiteY5" fmla="*/ 692466 h 8182132"/>
              <a:gd name="connsiteX6" fmla="*/ 1497237 w 5239899"/>
              <a:gd name="connsiteY6" fmla="*/ 860106 h 8182132"/>
              <a:gd name="connsiteX7" fmla="*/ 1405797 w 5239899"/>
              <a:gd name="connsiteY7" fmla="*/ 943926 h 8182132"/>
              <a:gd name="connsiteX8" fmla="*/ 1299117 w 5239899"/>
              <a:gd name="connsiteY8" fmla="*/ 822006 h 8182132"/>
              <a:gd name="connsiteX9" fmla="*/ 1314357 w 5239899"/>
              <a:gd name="connsiteY9" fmla="*/ 707706 h 8182132"/>
              <a:gd name="connsiteX10" fmla="*/ 1337217 w 5239899"/>
              <a:gd name="connsiteY10" fmla="*/ 593406 h 8182132"/>
              <a:gd name="connsiteX11" fmla="*/ 1245777 w 5239899"/>
              <a:gd name="connsiteY11" fmla="*/ 555306 h 8182132"/>
              <a:gd name="connsiteX12" fmla="*/ 1078137 w 5239899"/>
              <a:gd name="connsiteY12" fmla="*/ 562926 h 8182132"/>
              <a:gd name="connsiteX13" fmla="*/ 910497 w 5239899"/>
              <a:gd name="connsiteY13" fmla="*/ 410526 h 8182132"/>
              <a:gd name="connsiteX14" fmla="*/ 780957 w 5239899"/>
              <a:gd name="connsiteY14" fmla="*/ 334326 h 8182132"/>
              <a:gd name="connsiteX15" fmla="*/ 666657 w 5239899"/>
              <a:gd name="connsiteY15" fmla="*/ 387666 h 8182132"/>
              <a:gd name="connsiteX16" fmla="*/ 590457 w 5239899"/>
              <a:gd name="connsiteY16" fmla="*/ 296226 h 8182132"/>
              <a:gd name="connsiteX17" fmla="*/ 521877 w 5239899"/>
              <a:gd name="connsiteY17" fmla="*/ 280986 h 8182132"/>
              <a:gd name="connsiteX18" fmla="*/ 445677 w 5239899"/>
              <a:gd name="connsiteY18" fmla="*/ 204786 h 8182132"/>
              <a:gd name="connsiteX19" fmla="*/ 323757 w 5239899"/>
              <a:gd name="connsiteY19" fmla="*/ 242886 h 8182132"/>
              <a:gd name="connsiteX20" fmla="*/ 247557 w 5239899"/>
              <a:gd name="connsiteY20" fmla="*/ 326706 h 8182132"/>
              <a:gd name="connsiteX21" fmla="*/ 95157 w 5239899"/>
              <a:gd name="connsiteY21" fmla="*/ 418146 h 8182132"/>
              <a:gd name="connsiteX22" fmla="*/ 18957 w 5239899"/>
              <a:gd name="connsiteY22" fmla="*/ 608646 h 8182132"/>
              <a:gd name="connsiteX23" fmla="*/ 11337 w 5239899"/>
              <a:gd name="connsiteY23" fmla="*/ 722946 h 8182132"/>
              <a:gd name="connsiteX24" fmla="*/ 156117 w 5239899"/>
              <a:gd name="connsiteY24" fmla="*/ 867726 h 8182132"/>
              <a:gd name="connsiteX25" fmla="*/ 407577 w 5239899"/>
              <a:gd name="connsiteY25" fmla="*/ 997266 h 8182132"/>
              <a:gd name="connsiteX26" fmla="*/ 499017 w 5239899"/>
              <a:gd name="connsiteY26" fmla="*/ 1081086 h 8182132"/>
              <a:gd name="connsiteX27" fmla="*/ 681897 w 5239899"/>
              <a:gd name="connsiteY27" fmla="*/ 1241106 h 8182132"/>
              <a:gd name="connsiteX28" fmla="*/ 887637 w 5239899"/>
              <a:gd name="connsiteY28" fmla="*/ 1340166 h 8182132"/>
              <a:gd name="connsiteX29" fmla="*/ 1009557 w 5239899"/>
              <a:gd name="connsiteY29" fmla="*/ 1523046 h 8182132"/>
              <a:gd name="connsiteX30" fmla="*/ 1062897 w 5239899"/>
              <a:gd name="connsiteY30" fmla="*/ 1599246 h 8182132"/>
              <a:gd name="connsiteX31" fmla="*/ 1001937 w 5239899"/>
              <a:gd name="connsiteY31" fmla="*/ 1759266 h 8182132"/>
              <a:gd name="connsiteX32" fmla="*/ 1009557 w 5239899"/>
              <a:gd name="connsiteY32" fmla="*/ 1934526 h 8182132"/>
              <a:gd name="connsiteX33" fmla="*/ 1131477 w 5239899"/>
              <a:gd name="connsiteY33" fmla="*/ 2147886 h 8182132"/>
              <a:gd name="connsiteX34" fmla="*/ 1207677 w 5239899"/>
              <a:gd name="connsiteY34" fmla="*/ 2254566 h 8182132"/>
              <a:gd name="connsiteX35" fmla="*/ 1329597 w 5239899"/>
              <a:gd name="connsiteY35" fmla="*/ 2338386 h 8182132"/>
              <a:gd name="connsiteX36" fmla="*/ 1200057 w 5239899"/>
              <a:gd name="connsiteY36" fmla="*/ 2452686 h 8182132"/>
              <a:gd name="connsiteX37" fmla="*/ 1093377 w 5239899"/>
              <a:gd name="connsiteY37" fmla="*/ 2605086 h 8182132"/>
              <a:gd name="connsiteX38" fmla="*/ 1093377 w 5239899"/>
              <a:gd name="connsiteY38" fmla="*/ 2742246 h 8182132"/>
              <a:gd name="connsiteX39" fmla="*/ 1146717 w 5239899"/>
              <a:gd name="connsiteY39" fmla="*/ 2902266 h 8182132"/>
              <a:gd name="connsiteX40" fmla="*/ 1131477 w 5239899"/>
              <a:gd name="connsiteY40" fmla="*/ 2963226 h 8182132"/>
              <a:gd name="connsiteX41" fmla="*/ 971457 w 5239899"/>
              <a:gd name="connsiteY41" fmla="*/ 2917506 h 8182132"/>
              <a:gd name="connsiteX42" fmla="*/ 857157 w 5239899"/>
              <a:gd name="connsiteY42" fmla="*/ 2932746 h 8182132"/>
              <a:gd name="connsiteX43" fmla="*/ 712377 w 5239899"/>
              <a:gd name="connsiteY43" fmla="*/ 2993706 h 8182132"/>
              <a:gd name="connsiteX44" fmla="*/ 445677 w 5239899"/>
              <a:gd name="connsiteY44" fmla="*/ 3115626 h 8182132"/>
              <a:gd name="connsiteX45" fmla="*/ 407577 w 5239899"/>
              <a:gd name="connsiteY45" fmla="*/ 3252786 h 8182132"/>
              <a:gd name="connsiteX46" fmla="*/ 506637 w 5239899"/>
              <a:gd name="connsiteY46" fmla="*/ 3435666 h 8182132"/>
              <a:gd name="connsiteX47" fmla="*/ 750477 w 5239899"/>
              <a:gd name="connsiteY47" fmla="*/ 3519486 h 8182132"/>
              <a:gd name="connsiteX48" fmla="*/ 925737 w 5239899"/>
              <a:gd name="connsiteY48" fmla="*/ 3527106 h 8182132"/>
              <a:gd name="connsiteX49" fmla="*/ 1085757 w 5239899"/>
              <a:gd name="connsiteY49" fmla="*/ 3519486 h 8182132"/>
              <a:gd name="connsiteX50" fmla="*/ 1215297 w 5239899"/>
              <a:gd name="connsiteY50" fmla="*/ 3565206 h 8182132"/>
              <a:gd name="connsiteX51" fmla="*/ 1306737 w 5239899"/>
              <a:gd name="connsiteY51" fmla="*/ 3641406 h 8182132"/>
              <a:gd name="connsiteX52" fmla="*/ 1367697 w 5239899"/>
              <a:gd name="connsiteY52" fmla="*/ 3671886 h 8182132"/>
              <a:gd name="connsiteX53" fmla="*/ 1161957 w 5239899"/>
              <a:gd name="connsiteY53" fmla="*/ 3679506 h 8182132"/>
              <a:gd name="connsiteX54" fmla="*/ 948597 w 5239899"/>
              <a:gd name="connsiteY54" fmla="*/ 3725226 h 8182132"/>
              <a:gd name="connsiteX55" fmla="*/ 780957 w 5239899"/>
              <a:gd name="connsiteY55" fmla="*/ 3763326 h 8182132"/>
              <a:gd name="connsiteX56" fmla="*/ 659037 w 5239899"/>
              <a:gd name="connsiteY56" fmla="*/ 3801426 h 8182132"/>
              <a:gd name="connsiteX57" fmla="*/ 590457 w 5239899"/>
              <a:gd name="connsiteY57" fmla="*/ 3831906 h 8182132"/>
              <a:gd name="connsiteX58" fmla="*/ 537117 w 5239899"/>
              <a:gd name="connsiteY58" fmla="*/ 3991926 h 8182132"/>
              <a:gd name="connsiteX59" fmla="*/ 605697 w 5239899"/>
              <a:gd name="connsiteY59" fmla="*/ 4220526 h 8182132"/>
              <a:gd name="connsiteX60" fmla="*/ 643797 w 5239899"/>
              <a:gd name="connsiteY60" fmla="*/ 4334826 h 8182132"/>
              <a:gd name="connsiteX61" fmla="*/ 575217 w 5239899"/>
              <a:gd name="connsiteY61" fmla="*/ 4487226 h 8182132"/>
              <a:gd name="connsiteX62" fmla="*/ 384717 w 5239899"/>
              <a:gd name="connsiteY62" fmla="*/ 4586286 h 8182132"/>
              <a:gd name="connsiteX63" fmla="*/ 300897 w 5239899"/>
              <a:gd name="connsiteY63" fmla="*/ 4746306 h 8182132"/>
              <a:gd name="connsiteX64" fmla="*/ 217077 w 5239899"/>
              <a:gd name="connsiteY64" fmla="*/ 4898706 h 8182132"/>
              <a:gd name="connsiteX65" fmla="*/ 118017 w 5239899"/>
              <a:gd name="connsiteY65" fmla="*/ 5089206 h 8182132"/>
              <a:gd name="connsiteX66" fmla="*/ 125637 w 5239899"/>
              <a:gd name="connsiteY66" fmla="*/ 5180646 h 8182132"/>
              <a:gd name="connsiteX67" fmla="*/ 262797 w 5239899"/>
              <a:gd name="connsiteY67" fmla="*/ 5165406 h 8182132"/>
              <a:gd name="connsiteX68" fmla="*/ 422817 w 5239899"/>
              <a:gd name="connsiteY68" fmla="*/ 5035866 h 8182132"/>
              <a:gd name="connsiteX69" fmla="*/ 598077 w 5239899"/>
              <a:gd name="connsiteY69" fmla="*/ 4936806 h 8182132"/>
              <a:gd name="connsiteX70" fmla="*/ 841917 w 5239899"/>
              <a:gd name="connsiteY70" fmla="*/ 4837746 h 8182132"/>
              <a:gd name="connsiteX71" fmla="*/ 956217 w 5239899"/>
              <a:gd name="connsiteY71" fmla="*/ 4753926 h 8182132"/>
              <a:gd name="connsiteX72" fmla="*/ 1131477 w 5239899"/>
              <a:gd name="connsiteY72" fmla="*/ 4746306 h 8182132"/>
              <a:gd name="connsiteX73" fmla="*/ 1276257 w 5239899"/>
              <a:gd name="connsiteY73" fmla="*/ 4799646 h 8182132"/>
              <a:gd name="connsiteX74" fmla="*/ 1398177 w 5239899"/>
              <a:gd name="connsiteY74" fmla="*/ 4814886 h 8182132"/>
              <a:gd name="connsiteX75" fmla="*/ 1520097 w 5239899"/>
              <a:gd name="connsiteY75" fmla="*/ 4708206 h 8182132"/>
              <a:gd name="connsiteX76" fmla="*/ 1642017 w 5239899"/>
              <a:gd name="connsiteY76" fmla="*/ 4692966 h 8182132"/>
              <a:gd name="connsiteX77" fmla="*/ 1702977 w 5239899"/>
              <a:gd name="connsiteY77" fmla="*/ 4692966 h 8182132"/>
              <a:gd name="connsiteX78" fmla="*/ 1855377 w 5239899"/>
              <a:gd name="connsiteY78" fmla="*/ 4532946 h 8182132"/>
              <a:gd name="connsiteX79" fmla="*/ 2030637 w 5239899"/>
              <a:gd name="connsiteY79" fmla="*/ 4411026 h 8182132"/>
              <a:gd name="connsiteX80" fmla="*/ 2160177 w 5239899"/>
              <a:gd name="connsiteY80" fmla="*/ 4319586 h 8182132"/>
              <a:gd name="connsiteX81" fmla="*/ 2266857 w 5239899"/>
              <a:gd name="connsiteY81" fmla="*/ 4182426 h 8182132"/>
              <a:gd name="connsiteX82" fmla="*/ 2327817 w 5239899"/>
              <a:gd name="connsiteY82" fmla="*/ 4289106 h 8182132"/>
              <a:gd name="connsiteX83" fmla="*/ 2304957 w 5239899"/>
              <a:gd name="connsiteY83" fmla="*/ 4441506 h 8182132"/>
              <a:gd name="connsiteX84" fmla="*/ 2251617 w 5239899"/>
              <a:gd name="connsiteY84" fmla="*/ 4601526 h 8182132"/>
              <a:gd name="connsiteX85" fmla="*/ 2221137 w 5239899"/>
              <a:gd name="connsiteY85" fmla="*/ 4715826 h 8182132"/>
              <a:gd name="connsiteX86" fmla="*/ 2358297 w 5239899"/>
              <a:gd name="connsiteY86" fmla="*/ 4822506 h 8182132"/>
              <a:gd name="connsiteX87" fmla="*/ 2495457 w 5239899"/>
              <a:gd name="connsiteY87" fmla="*/ 4784406 h 8182132"/>
              <a:gd name="connsiteX88" fmla="*/ 2571657 w 5239899"/>
              <a:gd name="connsiteY88" fmla="*/ 4837746 h 8182132"/>
              <a:gd name="connsiteX89" fmla="*/ 2586897 w 5239899"/>
              <a:gd name="connsiteY89" fmla="*/ 4929186 h 8182132"/>
              <a:gd name="connsiteX90" fmla="*/ 2586897 w 5239899"/>
              <a:gd name="connsiteY90" fmla="*/ 5020626 h 8182132"/>
              <a:gd name="connsiteX91" fmla="*/ 2739297 w 5239899"/>
              <a:gd name="connsiteY91" fmla="*/ 5180646 h 8182132"/>
              <a:gd name="connsiteX92" fmla="*/ 2823117 w 5239899"/>
              <a:gd name="connsiteY92" fmla="*/ 5302566 h 8182132"/>
              <a:gd name="connsiteX93" fmla="*/ 3005997 w 5239899"/>
              <a:gd name="connsiteY93" fmla="*/ 5401626 h 8182132"/>
              <a:gd name="connsiteX94" fmla="*/ 3120297 w 5239899"/>
              <a:gd name="connsiteY94" fmla="*/ 5454966 h 8182132"/>
              <a:gd name="connsiteX95" fmla="*/ 3341277 w 5239899"/>
              <a:gd name="connsiteY95" fmla="*/ 5538786 h 8182132"/>
              <a:gd name="connsiteX96" fmla="*/ 3493677 w 5239899"/>
              <a:gd name="connsiteY96" fmla="*/ 5637846 h 8182132"/>
              <a:gd name="connsiteX97" fmla="*/ 3615597 w 5239899"/>
              <a:gd name="connsiteY97" fmla="*/ 5759766 h 8182132"/>
              <a:gd name="connsiteX98" fmla="*/ 3668937 w 5239899"/>
              <a:gd name="connsiteY98" fmla="*/ 5835966 h 8182132"/>
              <a:gd name="connsiteX99" fmla="*/ 3501297 w 5239899"/>
              <a:gd name="connsiteY99" fmla="*/ 5942646 h 8182132"/>
              <a:gd name="connsiteX100" fmla="*/ 3394617 w 5239899"/>
              <a:gd name="connsiteY100" fmla="*/ 6003606 h 8182132"/>
              <a:gd name="connsiteX101" fmla="*/ 3287937 w 5239899"/>
              <a:gd name="connsiteY101" fmla="*/ 6072186 h 8182132"/>
              <a:gd name="connsiteX102" fmla="*/ 3219357 w 5239899"/>
              <a:gd name="connsiteY102" fmla="*/ 6087426 h 8182132"/>
              <a:gd name="connsiteX103" fmla="*/ 3074577 w 5239899"/>
              <a:gd name="connsiteY103" fmla="*/ 5942646 h 8182132"/>
              <a:gd name="connsiteX104" fmla="*/ 2906937 w 5239899"/>
              <a:gd name="connsiteY104" fmla="*/ 5813106 h 8182132"/>
              <a:gd name="connsiteX105" fmla="*/ 2746917 w 5239899"/>
              <a:gd name="connsiteY105" fmla="*/ 5790246 h 8182132"/>
              <a:gd name="connsiteX106" fmla="*/ 2491647 w 5239899"/>
              <a:gd name="connsiteY106" fmla="*/ 5826441 h 8182132"/>
              <a:gd name="connsiteX107" fmla="*/ 2228757 w 5239899"/>
              <a:gd name="connsiteY107" fmla="*/ 5832156 h 8182132"/>
              <a:gd name="connsiteX108" fmla="*/ 2063022 w 5239899"/>
              <a:gd name="connsiteY108" fmla="*/ 5775006 h 8182132"/>
              <a:gd name="connsiteX109" fmla="*/ 1975392 w 5239899"/>
              <a:gd name="connsiteY109" fmla="*/ 5786436 h 8182132"/>
              <a:gd name="connsiteX110" fmla="*/ 1933482 w 5239899"/>
              <a:gd name="connsiteY110" fmla="*/ 5927406 h 8182132"/>
              <a:gd name="connsiteX111" fmla="*/ 1927767 w 5239899"/>
              <a:gd name="connsiteY111" fmla="*/ 6068376 h 8182132"/>
              <a:gd name="connsiteX112" fmla="*/ 1786797 w 5239899"/>
              <a:gd name="connsiteY112" fmla="*/ 6156006 h 8182132"/>
              <a:gd name="connsiteX113" fmla="*/ 1672497 w 5239899"/>
              <a:gd name="connsiteY113" fmla="*/ 6215061 h 8182132"/>
              <a:gd name="connsiteX114" fmla="*/ 1562007 w 5239899"/>
              <a:gd name="connsiteY114" fmla="*/ 6283641 h 8182132"/>
              <a:gd name="connsiteX115" fmla="*/ 1562007 w 5239899"/>
              <a:gd name="connsiteY115" fmla="*/ 6462711 h 8182132"/>
              <a:gd name="connsiteX116" fmla="*/ 1632492 w 5239899"/>
              <a:gd name="connsiteY116" fmla="*/ 6554151 h 8182132"/>
              <a:gd name="connsiteX117" fmla="*/ 1674402 w 5239899"/>
              <a:gd name="connsiteY117" fmla="*/ 6636066 h 8182132"/>
              <a:gd name="connsiteX118" fmla="*/ 1634397 w 5239899"/>
              <a:gd name="connsiteY118" fmla="*/ 6716076 h 8182132"/>
              <a:gd name="connsiteX119" fmla="*/ 1645827 w 5239899"/>
              <a:gd name="connsiteY119" fmla="*/ 6862761 h 8182132"/>
              <a:gd name="connsiteX120" fmla="*/ 1510572 w 5239899"/>
              <a:gd name="connsiteY120" fmla="*/ 7015161 h 8182132"/>
              <a:gd name="connsiteX121" fmla="*/ 1542957 w 5239899"/>
              <a:gd name="connsiteY121" fmla="*/ 7169466 h 8182132"/>
              <a:gd name="connsiteX122" fmla="*/ 1146717 w 5239899"/>
              <a:gd name="connsiteY122" fmla="*/ 7771446 h 8182132"/>
              <a:gd name="connsiteX123" fmla="*/ 4865276 w 5239899"/>
              <a:gd name="connsiteY123" fmla="*/ 7779066 h 8182132"/>
              <a:gd name="connsiteX124" fmla="*/ 4827177 w 5239899"/>
              <a:gd name="connsiteY124" fmla="*/ 2688906 h 8182132"/>
              <a:gd name="connsiteX125" fmla="*/ 2617377 w 5239899"/>
              <a:gd name="connsiteY125" fmla="*/ 204786 h 8182132"/>
              <a:gd name="connsiteX126" fmla="*/ 1855377 w 5239899"/>
              <a:gd name="connsiteY126" fmla="*/ 204786 h 8182132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853347 w 5239899"/>
              <a:gd name="connsiteY122" fmla="*/ 7319961 h 8173680"/>
              <a:gd name="connsiteX123" fmla="*/ 1146717 w 5239899"/>
              <a:gd name="connsiteY123" fmla="*/ 7771446 h 8173680"/>
              <a:gd name="connsiteX124" fmla="*/ 4865276 w 5239899"/>
              <a:gd name="connsiteY124" fmla="*/ 7779066 h 8173680"/>
              <a:gd name="connsiteX125" fmla="*/ 4827177 w 5239899"/>
              <a:gd name="connsiteY125" fmla="*/ 2688906 h 8173680"/>
              <a:gd name="connsiteX126" fmla="*/ 2617377 w 5239899"/>
              <a:gd name="connsiteY126" fmla="*/ 204786 h 8173680"/>
              <a:gd name="connsiteX127" fmla="*/ 1855377 w 5239899"/>
              <a:gd name="connsiteY127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142907 w 5239899"/>
              <a:gd name="connsiteY122" fmla="*/ 7159941 h 8173680"/>
              <a:gd name="connsiteX123" fmla="*/ 853347 w 5239899"/>
              <a:gd name="connsiteY123" fmla="*/ 7319961 h 8173680"/>
              <a:gd name="connsiteX124" fmla="*/ 1146717 w 5239899"/>
              <a:gd name="connsiteY124" fmla="*/ 7771446 h 8173680"/>
              <a:gd name="connsiteX125" fmla="*/ 4865276 w 5239899"/>
              <a:gd name="connsiteY125" fmla="*/ 7779066 h 8173680"/>
              <a:gd name="connsiteX126" fmla="*/ 4827177 w 5239899"/>
              <a:gd name="connsiteY126" fmla="*/ 2688906 h 8173680"/>
              <a:gd name="connsiteX127" fmla="*/ 2617377 w 5239899"/>
              <a:gd name="connsiteY127" fmla="*/ 204786 h 8173680"/>
              <a:gd name="connsiteX128" fmla="*/ 1855377 w 5239899"/>
              <a:gd name="connsiteY128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853347 w 5239899"/>
              <a:gd name="connsiteY124" fmla="*/ 7319961 h 8173680"/>
              <a:gd name="connsiteX125" fmla="*/ 1146717 w 5239899"/>
              <a:gd name="connsiteY125" fmla="*/ 7771446 h 8173680"/>
              <a:gd name="connsiteX126" fmla="*/ 4865276 w 5239899"/>
              <a:gd name="connsiteY126" fmla="*/ 7779066 h 8173680"/>
              <a:gd name="connsiteX127" fmla="*/ 4827177 w 5239899"/>
              <a:gd name="connsiteY127" fmla="*/ 2688906 h 8173680"/>
              <a:gd name="connsiteX128" fmla="*/ 2617377 w 5239899"/>
              <a:gd name="connsiteY128" fmla="*/ 204786 h 8173680"/>
              <a:gd name="connsiteX129" fmla="*/ 1855377 w 5239899"/>
              <a:gd name="connsiteY129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853347 w 5239899"/>
              <a:gd name="connsiteY125" fmla="*/ 7319961 h 8173680"/>
              <a:gd name="connsiteX126" fmla="*/ 1146717 w 5239899"/>
              <a:gd name="connsiteY126" fmla="*/ 7771446 h 8173680"/>
              <a:gd name="connsiteX127" fmla="*/ 4865276 w 5239899"/>
              <a:gd name="connsiteY127" fmla="*/ 7779066 h 8173680"/>
              <a:gd name="connsiteX128" fmla="*/ 4827177 w 5239899"/>
              <a:gd name="connsiteY128" fmla="*/ 2688906 h 8173680"/>
              <a:gd name="connsiteX129" fmla="*/ 2617377 w 5239899"/>
              <a:gd name="connsiteY129" fmla="*/ 204786 h 8173680"/>
              <a:gd name="connsiteX130" fmla="*/ 1855377 w 5239899"/>
              <a:gd name="connsiteY130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53347 w 5239899"/>
              <a:gd name="connsiteY126" fmla="*/ 731996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40012 w 5239899"/>
              <a:gd name="connsiteY126" fmla="*/ 738473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6048"/>
              <a:gd name="connsiteX1" fmla="*/ 1718217 w 5239899"/>
              <a:gd name="connsiteY1" fmla="*/ 273366 h 8156048"/>
              <a:gd name="connsiteX2" fmla="*/ 1664877 w 5239899"/>
              <a:gd name="connsiteY2" fmla="*/ 418146 h 8156048"/>
              <a:gd name="connsiteX3" fmla="*/ 1657257 w 5239899"/>
              <a:gd name="connsiteY3" fmla="*/ 509586 h 8156048"/>
              <a:gd name="connsiteX4" fmla="*/ 1535337 w 5239899"/>
              <a:gd name="connsiteY4" fmla="*/ 562926 h 8156048"/>
              <a:gd name="connsiteX5" fmla="*/ 1459137 w 5239899"/>
              <a:gd name="connsiteY5" fmla="*/ 692466 h 8156048"/>
              <a:gd name="connsiteX6" fmla="*/ 1497237 w 5239899"/>
              <a:gd name="connsiteY6" fmla="*/ 860106 h 8156048"/>
              <a:gd name="connsiteX7" fmla="*/ 1405797 w 5239899"/>
              <a:gd name="connsiteY7" fmla="*/ 943926 h 8156048"/>
              <a:gd name="connsiteX8" fmla="*/ 1299117 w 5239899"/>
              <a:gd name="connsiteY8" fmla="*/ 822006 h 8156048"/>
              <a:gd name="connsiteX9" fmla="*/ 1314357 w 5239899"/>
              <a:gd name="connsiteY9" fmla="*/ 707706 h 8156048"/>
              <a:gd name="connsiteX10" fmla="*/ 1337217 w 5239899"/>
              <a:gd name="connsiteY10" fmla="*/ 593406 h 8156048"/>
              <a:gd name="connsiteX11" fmla="*/ 1245777 w 5239899"/>
              <a:gd name="connsiteY11" fmla="*/ 555306 h 8156048"/>
              <a:gd name="connsiteX12" fmla="*/ 1078137 w 5239899"/>
              <a:gd name="connsiteY12" fmla="*/ 562926 h 8156048"/>
              <a:gd name="connsiteX13" fmla="*/ 910497 w 5239899"/>
              <a:gd name="connsiteY13" fmla="*/ 410526 h 8156048"/>
              <a:gd name="connsiteX14" fmla="*/ 780957 w 5239899"/>
              <a:gd name="connsiteY14" fmla="*/ 334326 h 8156048"/>
              <a:gd name="connsiteX15" fmla="*/ 666657 w 5239899"/>
              <a:gd name="connsiteY15" fmla="*/ 387666 h 8156048"/>
              <a:gd name="connsiteX16" fmla="*/ 590457 w 5239899"/>
              <a:gd name="connsiteY16" fmla="*/ 296226 h 8156048"/>
              <a:gd name="connsiteX17" fmla="*/ 521877 w 5239899"/>
              <a:gd name="connsiteY17" fmla="*/ 280986 h 8156048"/>
              <a:gd name="connsiteX18" fmla="*/ 445677 w 5239899"/>
              <a:gd name="connsiteY18" fmla="*/ 204786 h 8156048"/>
              <a:gd name="connsiteX19" fmla="*/ 323757 w 5239899"/>
              <a:gd name="connsiteY19" fmla="*/ 242886 h 8156048"/>
              <a:gd name="connsiteX20" fmla="*/ 247557 w 5239899"/>
              <a:gd name="connsiteY20" fmla="*/ 326706 h 8156048"/>
              <a:gd name="connsiteX21" fmla="*/ 95157 w 5239899"/>
              <a:gd name="connsiteY21" fmla="*/ 418146 h 8156048"/>
              <a:gd name="connsiteX22" fmla="*/ 18957 w 5239899"/>
              <a:gd name="connsiteY22" fmla="*/ 608646 h 8156048"/>
              <a:gd name="connsiteX23" fmla="*/ 11337 w 5239899"/>
              <a:gd name="connsiteY23" fmla="*/ 722946 h 8156048"/>
              <a:gd name="connsiteX24" fmla="*/ 156117 w 5239899"/>
              <a:gd name="connsiteY24" fmla="*/ 867726 h 8156048"/>
              <a:gd name="connsiteX25" fmla="*/ 407577 w 5239899"/>
              <a:gd name="connsiteY25" fmla="*/ 997266 h 8156048"/>
              <a:gd name="connsiteX26" fmla="*/ 499017 w 5239899"/>
              <a:gd name="connsiteY26" fmla="*/ 1081086 h 8156048"/>
              <a:gd name="connsiteX27" fmla="*/ 681897 w 5239899"/>
              <a:gd name="connsiteY27" fmla="*/ 1241106 h 8156048"/>
              <a:gd name="connsiteX28" fmla="*/ 887637 w 5239899"/>
              <a:gd name="connsiteY28" fmla="*/ 1340166 h 8156048"/>
              <a:gd name="connsiteX29" fmla="*/ 1009557 w 5239899"/>
              <a:gd name="connsiteY29" fmla="*/ 1523046 h 8156048"/>
              <a:gd name="connsiteX30" fmla="*/ 1062897 w 5239899"/>
              <a:gd name="connsiteY30" fmla="*/ 1599246 h 8156048"/>
              <a:gd name="connsiteX31" fmla="*/ 1001937 w 5239899"/>
              <a:gd name="connsiteY31" fmla="*/ 1759266 h 8156048"/>
              <a:gd name="connsiteX32" fmla="*/ 1009557 w 5239899"/>
              <a:gd name="connsiteY32" fmla="*/ 1934526 h 8156048"/>
              <a:gd name="connsiteX33" fmla="*/ 1131477 w 5239899"/>
              <a:gd name="connsiteY33" fmla="*/ 2147886 h 8156048"/>
              <a:gd name="connsiteX34" fmla="*/ 1207677 w 5239899"/>
              <a:gd name="connsiteY34" fmla="*/ 2254566 h 8156048"/>
              <a:gd name="connsiteX35" fmla="*/ 1329597 w 5239899"/>
              <a:gd name="connsiteY35" fmla="*/ 2338386 h 8156048"/>
              <a:gd name="connsiteX36" fmla="*/ 1200057 w 5239899"/>
              <a:gd name="connsiteY36" fmla="*/ 2452686 h 8156048"/>
              <a:gd name="connsiteX37" fmla="*/ 1093377 w 5239899"/>
              <a:gd name="connsiteY37" fmla="*/ 2605086 h 8156048"/>
              <a:gd name="connsiteX38" fmla="*/ 1093377 w 5239899"/>
              <a:gd name="connsiteY38" fmla="*/ 2742246 h 8156048"/>
              <a:gd name="connsiteX39" fmla="*/ 1146717 w 5239899"/>
              <a:gd name="connsiteY39" fmla="*/ 2902266 h 8156048"/>
              <a:gd name="connsiteX40" fmla="*/ 1131477 w 5239899"/>
              <a:gd name="connsiteY40" fmla="*/ 2963226 h 8156048"/>
              <a:gd name="connsiteX41" fmla="*/ 971457 w 5239899"/>
              <a:gd name="connsiteY41" fmla="*/ 2917506 h 8156048"/>
              <a:gd name="connsiteX42" fmla="*/ 857157 w 5239899"/>
              <a:gd name="connsiteY42" fmla="*/ 2932746 h 8156048"/>
              <a:gd name="connsiteX43" fmla="*/ 712377 w 5239899"/>
              <a:gd name="connsiteY43" fmla="*/ 2993706 h 8156048"/>
              <a:gd name="connsiteX44" fmla="*/ 445677 w 5239899"/>
              <a:gd name="connsiteY44" fmla="*/ 3115626 h 8156048"/>
              <a:gd name="connsiteX45" fmla="*/ 407577 w 5239899"/>
              <a:gd name="connsiteY45" fmla="*/ 3252786 h 8156048"/>
              <a:gd name="connsiteX46" fmla="*/ 506637 w 5239899"/>
              <a:gd name="connsiteY46" fmla="*/ 3435666 h 8156048"/>
              <a:gd name="connsiteX47" fmla="*/ 750477 w 5239899"/>
              <a:gd name="connsiteY47" fmla="*/ 3519486 h 8156048"/>
              <a:gd name="connsiteX48" fmla="*/ 925737 w 5239899"/>
              <a:gd name="connsiteY48" fmla="*/ 3527106 h 8156048"/>
              <a:gd name="connsiteX49" fmla="*/ 1085757 w 5239899"/>
              <a:gd name="connsiteY49" fmla="*/ 3519486 h 8156048"/>
              <a:gd name="connsiteX50" fmla="*/ 1215297 w 5239899"/>
              <a:gd name="connsiteY50" fmla="*/ 3565206 h 8156048"/>
              <a:gd name="connsiteX51" fmla="*/ 1306737 w 5239899"/>
              <a:gd name="connsiteY51" fmla="*/ 3641406 h 8156048"/>
              <a:gd name="connsiteX52" fmla="*/ 1367697 w 5239899"/>
              <a:gd name="connsiteY52" fmla="*/ 3671886 h 8156048"/>
              <a:gd name="connsiteX53" fmla="*/ 1161957 w 5239899"/>
              <a:gd name="connsiteY53" fmla="*/ 3679506 h 8156048"/>
              <a:gd name="connsiteX54" fmla="*/ 948597 w 5239899"/>
              <a:gd name="connsiteY54" fmla="*/ 3725226 h 8156048"/>
              <a:gd name="connsiteX55" fmla="*/ 780957 w 5239899"/>
              <a:gd name="connsiteY55" fmla="*/ 3763326 h 8156048"/>
              <a:gd name="connsiteX56" fmla="*/ 659037 w 5239899"/>
              <a:gd name="connsiteY56" fmla="*/ 3801426 h 8156048"/>
              <a:gd name="connsiteX57" fmla="*/ 590457 w 5239899"/>
              <a:gd name="connsiteY57" fmla="*/ 3831906 h 8156048"/>
              <a:gd name="connsiteX58" fmla="*/ 537117 w 5239899"/>
              <a:gd name="connsiteY58" fmla="*/ 3991926 h 8156048"/>
              <a:gd name="connsiteX59" fmla="*/ 605697 w 5239899"/>
              <a:gd name="connsiteY59" fmla="*/ 4220526 h 8156048"/>
              <a:gd name="connsiteX60" fmla="*/ 643797 w 5239899"/>
              <a:gd name="connsiteY60" fmla="*/ 4334826 h 8156048"/>
              <a:gd name="connsiteX61" fmla="*/ 575217 w 5239899"/>
              <a:gd name="connsiteY61" fmla="*/ 4487226 h 8156048"/>
              <a:gd name="connsiteX62" fmla="*/ 384717 w 5239899"/>
              <a:gd name="connsiteY62" fmla="*/ 4586286 h 8156048"/>
              <a:gd name="connsiteX63" fmla="*/ 300897 w 5239899"/>
              <a:gd name="connsiteY63" fmla="*/ 4746306 h 8156048"/>
              <a:gd name="connsiteX64" fmla="*/ 217077 w 5239899"/>
              <a:gd name="connsiteY64" fmla="*/ 4898706 h 8156048"/>
              <a:gd name="connsiteX65" fmla="*/ 118017 w 5239899"/>
              <a:gd name="connsiteY65" fmla="*/ 5089206 h 8156048"/>
              <a:gd name="connsiteX66" fmla="*/ 125637 w 5239899"/>
              <a:gd name="connsiteY66" fmla="*/ 5180646 h 8156048"/>
              <a:gd name="connsiteX67" fmla="*/ 262797 w 5239899"/>
              <a:gd name="connsiteY67" fmla="*/ 5165406 h 8156048"/>
              <a:gd name="connsiteX68" fmla="*/ 422817 w 5239899"/>
              <a:gd name="connsiteY68" fmla="*/ 5035866 h 8156048"/>
              <a:gd name="connsiteX69" fmla="*/ 598077 w 5239899"/>
              <a:gd name="connsiteY69" fmla="*/ 4936806 h 8156048"/>
              <a:gd name="connsiteX70" fmla="*/ 841917 w 5239899"/>
              <a:gd name="connsiteY70" fmla="*/ 4837746 h 8156048"/>
              <a:gd name="connsiteX71" fmla="*/ 956217 w 5239899"/>
              <a:gd name="connsiteY71" fmla="*/ 4753926 h 8156048"/>
              <a:gd name="connsiteX72" fmla="*/ 1131477 w 5239899"/>
              <a:gd name="connsiteY72" fmla="*/ 4746306 h 8156048"/>
              <a:gd name="connsiteX73" fmla="*/ 1276257 w 5239899"/>
              <a:gd name="connsiteY73" fmla="*/ 4799646 h 8156048"/>
              <a:gd name="connsiteX74" fmla="*/ 1398177 w 5239899"/>
              <a:gd name="connsiteY74" fmla="*/ 4814886 h 8156048"/>
              <a:gd name="connsiteX75" fmla="*/ 1520097 w 5239899"/>
              <a:gd name="connsiteY75" fmla="*/ 4708206 h 8156048"/>
              <a:gd name="connsiteX76" fmla="*/ 1642017 w 5239899"/>
              <a:gd name="connsiteY76" fmla="*/ 4692966 h 8156048"/>
              <a:gd name="connsiteX77" fmla="*/ 1702977 w 5239899"/>
              <a:gd name="connsiteY77" fmla="*/ 4692966 h 8156048"/>
              <a:gd name="connsiteX78" fmla="*/ 1855377 w 5239899"/>
              <a:gd name="connsiteY78" fmla="*/ 4532946 h 8156048"/>
              <a:gd name="connsiteX79" fmla="*/ 2030637 w 5239899"/>
              <a:gd name="connsiteY79" fmla="*/ 4411026 h 8156048"/>
              <a:gd name="connsiteX80" fmla="*/ 2160177 w 5239899"/>
              <a:gd name="connsiteY80" fmla="*/ 4319586 h 8156048"/>
              <a:gd name="connsiteX81" fmla="*/ 2266857 w 5239899"/>
              <a:gd name="connsiteY81" fmla="*/ 4182426 h 8156048"/>
              <a:gd name="connsiteX82" fmla="*/ 2327817 w 5239899"/>
              <a:gd name="connsiteY82" fmla="*/ 4289106 h 8156048"/>
              <a:gd name="connsiteX83" fmla="*/ 2304957 w 5239899"/>
              <a:gd name="connsiteY83" fmla="*/ 4441506 h 8156048"/>
              <a:gd name="connsiteX84" fmla="*/ 2251617 w 5239899"/>
              <a:gd name="connsiteY84" fmla="*/ 4601526 h 8156048"/>
              <a:gd name="connsiteX85" fmla="*/ 2221137 w 5239899"/>
              <a:gd name="connsiteY85" fmla="*/ 4715826 h 8156048"/>
              <a:gd name="connsiteX86" fmla="*/ 2358297 w 5239899"/>
              <a:gd name="connsiteY86" fmla="*/ 4822506 h 8156048"/>
              <a:gd name="connsiteX87" fmla="*/ 2495457 w 5239899"/>
              <a:gd name="connsiteY87" fmla="*/ 4784406 h 8156048"/>
              <a:gd name="connsiteX88" fmla="*/ 2571657 w 5239899"/>
              <a:gd name="connsiteY88" fmla="*/ 4837746 h 8156048"/>
              <a:gd name="connsiteX89" fmla="*/ 2586897 w 5239899"/>
              <a:gd name="connsiteY89" fmla="*/ 4929186 h 8156048"/>
              <a:gd name="connsiteX90" fmla="*/ 2586897 w 5239899"/>
              <a:gd name="connsiteY90" fmla="*/ 5020626 h 8156048"/>
              <a:gd name="connsiteX91" fmla="*/ 2739297 w 5239899"/>
              <a:gd name="connsiteY91" fmla="*/ 5180646 h 8156048"/>
              <a:gd name="connsiteX92" fmla="*/ 2823117 w 5239899"/>
              <a:gd name="connsiteY92" fmla="*/ 5302566 h 8156048"/>
              <a:gd name="connsiteX93" fmla="*/ 3005997 w 5239899"/>
              <a:gd name="connsiteY93" fmla="*/ 5401626 h 8156048"/>
              <a:gd name="connsiteX94" fmla="*/ 3120297 w 5239899"/>
              <a:gd name="connsiteY94" fmla="*/ 5454966 h 8156048"/>
              <a:gd name="connsiteX95" fmla="*/ 3341277 w 5239899"/>
              <a:gd name="connsiteY95" fmla="*/ 5538786 h 8156048"/>
              <a:gd name="connsiteX96" fmla="*/ 3493677 w 5239899"/>
              <a:gd name="connsiteY96" fmla="*/ 5637846 h 8156048"/>
              <a:gd name="connsiteX97" fmla="*/ 3615597 w 5239899"/>
              <a:gd name="connsiteY97" fmla="*/ 5759766 h 8156048"/>
              <a:gd name="connsiteX98" fmla="*/ 3668937 w 5239899"/>
              <a:gd name="connsiteY98" fmla="*/ 5835966 h 8156048"/>
              <a:gd name="connsiteX99" fmla="*/ 3501297 w 5239899"/>
              <a:gd name="connsiteY99" fmla="*/ 5942646 h 8156048"/>
              <a:gd name="connsiteX100" fmla="*/ 3394617 w 5239899"/>
              <a:gd name="connsiteY100" fmla="*/ 6003606 h 8156048"/>
              <a:gd name="connsiteX101" fmla="*/ 3287937 w 5239899"/>
              <a:gd name="connsiteY101" fmla="*/ 6072186 h 8156048"/>
              <a:gd name="connsiteX102" fmla="*/ 3219357 w 5239899"/>
              <a:gd name="connsiteY102" fmla="*/ 6087426 h 8156048"/>
              <a:gd name="connsiteX103" fmla="*/ 3074577 w 5239899"/>
              <a:gd name="connsiteY103" fmla="*/ 5942646 h 8156048"/>
              <a:gd name="connsiteX104" fmla="*/ 2906937 w 5239899"/>
              <a:gd name="connsiteY104" fmla="*/ 5813106 h 8156048"/>
              <a:gd name="connsiteX105" fmla="*/ 2746917 w 5239899"/>
              <a:gd name="connsiteY105" fmla="*/ 5790246 h 8156048"/>
              <a:gd name="connsiteX106" fmla="*/ 2491647 w 5239899"/>
              <a:gd name="connsiteY106" fmla="*/ 5826441 h 8156048"/>
              <a:gd name="connsiteX107" fmla="*/ 2228757 w 5239899"/>
              <a:gd name="connsiteY107" fmla="*/ 5832156 h 8156048"/>
              <a:gd name="connsiteX108" fmla="*/ 2063022 w 5239899"/>
              <a:gd name="connsiteY108" fmla="*/ 5775006 h 8156048"/>
              <a:gd name="connsiteX109" fmla="*/ 1975392 w 5239899"/>
              <a:gd name="connsiteY109" fmla="*/ 5786436 h 8156048"/>
              <a:gd name="connsiteX110" fmla="*/ 1933482 w 5239899"/>
              <a:gd name="connsiteY110" fmla="*/ 5927406 h 8156048"/>
              <a:gd name="connsiteX111" fmla="*/ 1927767 w 5239899"/>
              <a:gd name="connsiteY111" fmla="*/ 6068376 h 8156048"/>
              <a:gd name="connsiteX112" fmla="*/ 1786797 w 5239899"/>
              <a:gd name="connsiteY112" fmla="*/ 6156006 h 8156048"/>
              <a:gd name="connsiteX113" fmla="*/ 1672497 w 5239899"/>
              <a:gd name="connsiteY113" fmla="*/ 6215061 h 8156048"/>
              <a:gd name="connsiteX114" fmla="*/ 1562007 w 5239899"/>
              <a:gd name="connsiteY114" fmla="*/ 6283641 h 8156048"/>
              <a:gd name="connsiteX115" fmla="*/ 1562007 w 5239899"/>
              <a:gd name="connsiteY115" fmla="*/ 6462711 h 8156048"/>
              <a:gd name="connsiteX116" fmla="*/ 1632492 w 5239899"/>
              <a:gd name="connsiteY116" fmla="*/ 6554151 h 8156048"/>
              <a:gd name="connsiteX117" fmla="*/ 1674402 w 5239899"/>
              <a:gd name="connsiteY117" fmla="*/ 6636066 h 8156048"/>
              <a:gd name="connsiteX118" fmla="*/ 1634397 w 5239899"/>
              <a:gd name="connsiteY118" fmla="*/ 6716076 h 8156048"/>
              <a:gd name="connsiteX119" fmla="*/ 1645827 w 5239899"/>
              <a:gd name="connsiteY119" fmla="*/ 6862761 h 8156048"/>
              <a:gd name="connsiteX120" fmla="*/ 1510572 w 5239899"/>
              <a:gd name="connsiteY120" fmla="*/ 7015161 h 8156048"/>
              <a:gd name="connsiteX121" fmla="*/ 1542957 w 5239899"/>
              <a:gd name="connsiteY121" fmla="*/ 7169466 h 8156048"/>
              <a:gd name="connsiteX122" fmla="*/ 1382937 w 5239899"/>
              <a:gd name="connsiteY122" fmla="*/ 7209471 h 8156048"/>
              <a:gd name="connsiteX123" fmla="*/ 1142907 w 5239899"/>
              <a:gd name="connsiteY123" fmla="*/ 7159941 h 8156048"/>
              <a:gd name="connsiteX124" fmla="*/ 1041942 w 5239899"/>
              <a:gd name="connsiteY124" fmla="*/ 7182801 h 8156048"/>
              <a:gd name="connsiteX125" fmla="*/ 931452 w 5239899"/>
              <a:gd name="connsiteY125" fmla="*/ 7272336 h 8156048"/>
              <a:gd name="connsiteX126" fmla="*/ 840012 w 5239899"/>
              <a:gd name="connsiteY126" fmla="*/ 7384731 h 8156048"/>
              <a:gd name="connsiteX127" fmla="*/ 1070517 w 5239899"/>
              <a:gd name="connsiteY127" fmla="*/ 7476171 h 8156048"/>
              <a:gd name="connsiteX128" fmla="*/ 1093377 w 5239899"/>
              <a:gd name="connsiteY128" fmla="*/ 7598091 h 8156048"/>
              <a:gd name="connsiteX129" fmla="*/ 1146717 w 5239899"/>
              <a:gd name="connsiteY129" fmla="*/ 7771446 h 8156048"/>
              <a:gd name="connsiteX130" fmla="*/ 4865276 w 5239899"/>
              <a:gd name="connsiteY130" fmla="*/ 7779066 h 8156048"/>
              <a:gd name="connsiteX131" fmla="*/ 4827177 w 5239899"/>
              <a:gd name="connsiteY131" fmla="*/ 2688906 h 8156048"/>
              <a:gd name="connsiteX132" fmla="*/ 2617377 w 5239899"/>
              <a:gd name="connsiteY132" fmla="*/ 204786 h 8156048"/>
              <a:gd name="connsiteX133" fmla="*/ 1855377 w 5239899"/>
              <a:gd name="connsiteY133" fmla="*/ 204786 h 8156048"/>
              <a:gd name="connsiteX0" fmla="*/ 1855377 w 5220172"/>
              <a:gd name="connsiteY0" fmla="*/ 204786 h 8150400"/>
              <a:gd name="connsiteX1" fmla="*/ 1718217 w 5220172"/>
              <a:gd name="connsiteY1" fmla="*/ 273366 h 8150400"/>
              <a:gd name="connsiteX2" fmla="*/ 1664877 w 5220172"/>
              <a:gd name="connsiteY2" fmla="*/ 418146 h 8150400"/>
              <a:gd name="connsiteX3" fmla="*/ 1657257 w 5220172"/>
              <a:gd name="connsiteY3" fmla="*/ 509586 h 8150400"/>
              <a:gd name="connsiteX4" fmla="*/ 1535337 w 5220172"/>
              <a:gd name="connsiteY4" fmla="*/ 562926 h 8150400"/>
              <a:gd name="connsiteX5" fmla="*/ 1459137 w 5220172"/>
              <a:gd name="connsiteY5" fmla="*/ 692466 h 8150400"/>
              <a:gd name="connsiteX6" fmla="*/ 1497237 w 5220172"/>
              <a:gd name="connsiteY6" fmla="*/ 860106 h 8150400"/>
              <a:gd name="connsiteX7" fmla="*/ 1405797 w 5220172"/>
              <a:gd name="connsiteY7" fmla="*/ 943926 h 8150400"/>
              <a:gd name="connsiteX8" fmla="*/ 1299117 w 5220172"/>
              <a:gd name="connsiteY8" fmla="*/ 822006 h 8150400"/>
              <a:gd name="connsiteX9" fmla="*/ 1314357 w 5220172"/>
              <a:gd name="connsiteY9" fmla="*/ 707706 h 8150400"/>
              <a:gd name="connsiteX10" fmla="*/ 1337217 w 5220172"/>
              <a:gd name="connsiteY10" fmla="*/ 593406 h 8150400"/>
              <a:gd name="connsiteX11" fmla="*/ 1245777 w 5220172"/>
              <a:gd name="connsiteY11" fmla="*/ 555306 h 8150400"/>
              <a:gd name="connsiteX12" fmla="*/ 1078137 w 5220172"/>
              <a:gd name="connsiteY12" fmla="*/ 562926 h 8150400"/>
              <a:gd name="connsiteX13" fmla="*/ 910497 w 5220172"/>
              <a:gd name="connsiteY13" fmla="*/ 410526 h 8150400"/>
              <a:gd name="connsiteX14" fmla="*/ 780957 w 5220172"/>
              <a:gd name="connsiteY14" fmla="*/ 334326 h 8150400"/>
              <a:gd name="connsiteX15" fmla="*/ 666657 w 5220172"/>
              <a:gd name="connsiteY15" fmla="*/ 387666 h 8150400"/>
              <a:gd name="connsiteX16" fmla="*/ 590457 w 5220172"/>
              <a:gd name="connsiteY16" fmla="*/ 296226 h 8150400"/>
              <a:gd name="connsiteX17" fmla="*/ 521877 w 5220172"/>
              <a:gd name="connsiteY17" fmla="*/ 280986 h 8150400"/>
              <a:gd name="connsiteX18" fmla="*/ 445677 w 5220172"/>
              <a:gd name="connsiteY18" fmla="*/ 204786 h 8150400"/>
              <a:gd name="connsiteX19" fmla="*/ 323757 w 5220172"/>
              <a:gd name="connsiteY19" fmla="*/ 242886 h 8150400"/>
              <a:gd name="connsiteX20" fmla="*/ 247557 w 5220172"/>
              <a:gd name="connsiteY20" fmla="*/ 326706 h 8150400"/>
              <a:gd name="connsiteX21" fmla="*/ 95157 w 5220172"/>
              <a:gd name="connsiteY21" fmla="*/ 418146 h 8150400"/>
              <a:gd name="connsiteX22" fmla="*/ 18957 w 5220172"/>
              <a:gd name="connsiteY22" fmla="*/ 608646 h 8150400"/>
              <a:gd name="connsiteX23" fmla="*/ 11337 w 5220172"/>
              <a:gd name="connsiteY23" fmla="*/ 722946 h 8150400"/>
              <a:gd name="connsiteX24" fmla="*/ 156117 w 5220172"/>
              <a:gd name="connsiteY24" fmla="*/ 867726 h 8150400"/>
              <a:gd name="connsiteX25" fmla="*/ 407577 w 5220172"/>
              <a:gd name="connsiteY25" fmla="*/ 997266 h 8150400"/>
              <a:gd name="connsiteX26" fmla="*/ 499017 w 5220172"/>
              <a:gd name="connsiteY26" fmla="*/ 1081086 h 8150400"/>
              <a:gd name="connsiteX27" fmla="*/ 681897 w 5220172"/>
              <a:gd name="connsiteY27" fmla="*/ 1241106 h 8150400"/>
              <a:gd name="connsiteX28" fmla="*/ 887637 w 5220172"/>
              <a:gd name="connsiteY28" fmla="*/ 1340166 h 8150400"/>
              <a:gd name="connsiteX29" fmla="*/ 1009557 w 5220172"/>
              <a:gd name="connsiteY29" fmla="*/ 1523046 h 8150400"/>
              <a:gd name="connsiteX30" fmla="*/ 1062897 w 5220172"/>
              <a:gd name="connsiteY30" fmla="*/ 1599246 h 8150400"/>
              <a:gd name="connsiteX31" fmla="*/ 1001937 w 5220172"/>
              <a:gd name="connsiteY31" fmla="*/ 1759266 h 8150400"/>
              <a:gd name="connsiteX32" fmla="*/ 1009557 w 5220172"/>
              <a:gd name="connsiteY32" fmla="*/ 1934526 h 8150400"/>
              <a:gd name="connsiteX33" fmla="*/ 1131477 w 5220172"/>
              <a:gd name="connsiteY33" fmla="*/ 2147886 h 8150400"/>
              <a:gd name="connsiteX34" fmla="*/ 1207677 w 5220172"/>
              <a:gd name="connsiteY34" fmla="*/ 2254566 h 8150400"/>
              <a:gd name="connsiteX35" fmla="*/ 1329597 w 5220172"/>
              <a:gd name="connsiteY35" fmla="*/ 2338386 h 8150400"/>
              <a:gd name="connsiteX36" fmla="*/ 1200057 w 5220172"/>
              <a:gd name="connsiteY36" fmla="*/ 2452686 h 8150400"/>
              <a:gd name="connsiteX37" fmla="*/ 1093377 w 5220172"/>
              <a:gd name="connsiteY37" fmla="*/ 2605086 h 8150400"/>
              <a:gd name="connsiteX38" fmla="*/ 1093377 w 5220172"/>
              <a:gd name="connsiteY38" fmla="*/ 2742246 h 8150400"/>
              <a:gd name="connsiteX39" fmla="*/ 1146717 w 5220172"/>
              <a:gd name="connsiteY39" fmla="*/ 2902266 h 8150400"/>
              <a:gd name="connsiteX40" fmla="*/ 1131477 w 5220172"/>
              <a:gd name="connsiteY40" fmla="*/ 2963226 h 8150400"/>
              <a:gd name="connsiteX41" fmla="*/ 971457 w 5220172"/>
              <a:gd name="connsiteY41" fmla="*/ 2917506 h 8150400"/>
              <a:gd name="connsiteX42" fmla="*/ 857157 w 5220172"/>
              <a:gd name="connsiteY42" fmla="*/ 2932746 h 8150400"/>
              <a:gd name="connsiteX43" fmla="*/ 712377 w 5220172"/>
              <a:gd name="connsiteY43" fmla="*/ 2993706 h 8150400"/>
              <a:gd name="connsiteX44" fmla="*/ 445677 w 5220172"/>
              <a:gd name="connsiteY44" fmla="*/ 3115626 h 8150400"/>
              <a:gd name="connsiteX45" fmla="*/ 407577 w 5220172"/>
              <a:gd name="connsiteY45" fmla="*/ 3252786 h 8150400"/>
              <a:gd name="connsiteX46" fmla="*/ 506637 w 5220172"/>
              <a:gd name="connsiteY46" fmla="*/ 3435666 h 8150400"/>
              <a:gd name="connsiteX47" fmla="*/ 750477 w 5220172"/>
              <a:gd name="connsiteY47" fmla="*/ 3519486 h 8150400"/>
              <a:gd name="connsiteX48" fmla="*/ 925737 w 5220172"/>
              <a:gd name="connsiteY48" fmla="*/ 3527106 h 8150400"/>
              <a:gd name="connsiteX49" fmla="*/ 1085757 w 5220172"/>
              <a:gd name="connsiteY49" fmla="*/ 3519486 h 8150400"/>
              <a:gd name="connsiteX50" fmla="*/ 1215297 w 5220172"/>
              <a:gd name="connsiteY50" fmla="*/ 3565206 h 8150400"/>
              <a:gd name="connsiteX51" fmla="*/ 1306737 w 5220172"/>
              <a:gd name="connsiteY51" fmla="*/ 3641406 h 8150400"/>
              <a:gd name="connsiteX52" fmla="*/ 1367697 w 5220172"/>
              <a:gd name="connsiteY52" fmla="*/ 3671886 h 8150400"/>
              <a:gd name="connsiteX53" fmla="*/ 1161957 w 5220172"/>
              <a:gd name="connsiteY53" fmla="*/ 3679506 h 8150400"/>
              <a:gd name="connsiteX54" fmla="*/ 948597 w 5220172"/>
              <a:gd name="connsiteY54" fmla="*/ 3725226 h 8150400"/>
              <a:gd name="connsiteX55" fmla="*/ 780957 w 5220172"/>
              <a:gd name="connsiteY55" fmla="*/ 3763326 h 8150400"/>
              <a:gd name="connsiteX56" fmla="*/ 659037 w 5220172"/>
              <a:gd name="connsiteY56" fmla="*/ 3801426 h 8150400"/>
              <a:gd name="connsiteX57" fmla="*/ 590457 w 5220172"/>
              <a:gd name="connsiteY57" fmla="*/ 3831906 h 8150400"/>
              <a:gd name="connsiteX58" fmla="*/ 537117 w 5220172"/>
              <a:gd name="connsiteY58" fmla="*/ 3991926 h 8150400"/>
              <a:gd name="connsiteX59" fmla="*/ 605697 w 5220172"/>
              <a:gd name="connsiteY59" fmla="*/ 4220526 h 8150400"/>
              <a:gd name="connsiteX60" fmla="*/ 643797 w 5220172"/>
              <a:gd name="connsiteY60" fmla="*/ 4334826 h 8150400"/>
              <a:gd name="connsiteX61" fmla="*/ 575217 w 5220172"/>
              <a:gd name="connsiteY61" fmla="*/ 4487226 h 8150400"/>
              <a:gd name="connsiteX62" fmla="*/ 384717 w 5220172"/>
              <a:gd name="connsiteY62" fmla="*/ 4586286 h 8150400"/>
              <a:gd name="connsiteX63" fmla="*/ 300897 w 5220172"/>
              <a:gd name="connsiteY63" fmla="*/ 4746306 h 8150400"/>
              <a:gd name="connsiteX64" fmla="*/ 217077 w 5220172"/>
              <a:gd name="connsiteY64" fmla="*/ 4898706 h 8150400"/>
              <a:gd name="connsiteX65" fmla="*/ 118017 w 5220172"/>
              <a:gd name="connsiteY65" fmla="*/ 5089206 h 8150400"/>
              <a:gd name="connsiteX66" fmla="*/ 125637 w 5220172"/>
              <a:gd name="connsiteY66" fmla="*/ 5180646 h 8150400"/>
              <a:gd name="connsiteX67" fmla="*/ 262797 w 5220172"/>
              <a:gd name="connsiteY67" fmla="*/ 5165406 h 8150400"/>
              <a:gd name="connsiteX68" fmla="*/ 422817 w 5220172"/>
              <a:gd name="connsiteY68" fmla="*/ 5035866 h 8150400"/>
              <a:gd name="connsiteX69" fmla="*/ 598077 w 5220172"/>
              <a:gd name="connsiteY69" fmla="*/ 4936806 h 8150400"/>
              <a:gd name="connsiteX70" fmla="*/ 841917 w 5220172"/>
              <a:gd name="connsiteY70" fmla="*/ 4837746 h 8150400"/>
              <a:gd name="connsiteX71" fmla="*/ 956217 w 5220172"/>
              <a:gd name="connsiteY71" fmla="*/ 4753926 h 8150400"/>
              <a:gd name="connsiteX72" fmla="*/ 1131477 w 5220172"/>
              <a:gd name="connsiteY72" fmla="*/ 4746306 h 8150400"/>
              <a:gd name="connsiteX73" fmla="*/ 1276257 w 5220172"/>
              <a:gd name="connsiteY73" fmla="*/ 4799646 h 8150400"/>
              <a:gd name="connsiteX74" fmla="*/ 1398177 w 5220172"/>
              <a:gd name="connsiteY74" fmla="*/ 4814886 h 8150400"/>
              <a:gd name="connsiteX75" fmla="*/ 1520097 w 5220172"/>
              <a:gd name="connsiteY75" fmla="*/ 4708206 h 8150400"/>
              <a:gd name="connsiteX76" fmla="*/ 1642017 w 5220172"/>
              <a:gd name="connsiteY76" fmla="*/ 4692966 h 8150400"/>
              <a:gd name="connsiteX77" fmla="*/ 1702977 w 5220172"/>
              <a:gd name="connsiteY77" fmla="*/ 4692966 h 8150400"/>
              <a:gd name="connsiteX78" fmla="*/ 1855377 w 5220172"/>
              <a:gd name="connsiteY78" fmla="*/ 4532946 h 8150400"/>
              <a:gd name="connsiteX79" fmla="*/ 2030637 w 5220172"/>
              <a:gd name="connsiteY79" fmla="*/ 4411026 h 8150400"/>
              <a:gd name="connsiteX80" fmla="*/ 2160177 w 5220172"/>
              <a:gd name="connsiteY80" fmla="*/ 4319586 h 8150400"/>
              <a:gd name="connsiteX81" fmla="*/ 2266857 w 5220172"/>
              <a:gd name="connsiteY81" fmla="*/ 4182426 h 8150400"/>
              <a:gd name="connsiteX82" fmla="*/ 2327817 w 5220172"/>
              <a:gd name="connsiteY82" fmla="*/ 4289106 h 8150400"/>
              <a:gd name="connsiteX83" fmla="*/ 2304957 w 5220172"/>
              <a:gd name="connsiteY83" fmla="*/ 4441506 h 8150400"/>
              <a:gd name="connsiteX84" fmla="*/ 2251617 w 5220172"/>
              <a:gd name="connsiteY84" fmla="*/ 4601526 h 8150400"/>
              <a:gd name="connsiteX85" fmla="*/ 2221137 w 5220172"/>
              <a:gd name="connsiteY85" fmla="*/ 4715826 h 8150400"/>
              <a:gd name="connsiteX86" fmla="*/ 2358297 w 5220172"/>
              <a:gd name="connsiteY86" fmla="*/ 4822506 h 8150400"/>
              <a:gd name="connsiteX87" fmla="*/ 2495457 w 5220172"/>
              <a:gd name="connsiteY87" fmla="*/ 4784406 h 8150400"/>
              <a:gd name="connsiteX88" fmla="*/ 2571657 w 5220172"/>
              <a:gd name="connsiteY88" fmla="*/ 4837746 h 8150400"/>
              <a:gd name="connsiteX89" fmla="*/ 2586897 w 5220172"/>
              <a:gd name="connsiteY89" fmla="*/ 4929186 h 8150400"/>
              <a:gd name="connsiteX90" fmla="*/ 2586897 w 5220172"/>
              <a:gd name="connsiteY90" fmla="*/ 5020626 h 8150400"/>
              <a:gd name="connsiteX91" fmla="*/ 2739297 w 5220172"/>
              <a:gd name="connsiteY91" fmla="*/ 5180646 h 8150400"/>
              <a:gd name="connsiteX92" fmla="*/ 2823117 w 5220172"/>
              <a:gd name="connsiteY92" fmla="*/ 5302566 h 8150400"/>
              <a:gd name="connsiteX93" fmla="*/ 3005997 w 5220172"/>
              <a:gd name="connsiteY93" fmla="*/ 5401626 h 8150400"/>
              <a:gd name="connsiteX94" fmla="*/ 3120297 w 5220172"/>
              <a:gd name="connsiteY94" fmla="*/ 5454966 h 8150400"/>
              <a:gd name="connsiteX95" fmla="*/ 3341277 w 5220172"/>
              <a:gd name="connsiteY95" fmla="*/ 5538786 h 8150400"/>
              <a:gd name="connsiteX96" fmla="*/ 3493677 w 5220172"/>
              <a:gd name="connsiteY96" fmla="*/ 5637846 h 8150400"/>
              <a:gd name="connsiteX97" fmla="*/ 3615597 w 5220172"/>
              <a:gd name="connsiteY97" fmla="*/ 5759766 h 8150400"/>
              <a:gd name="connsiteX98" fmla="*/ 3668937 w 5220172"/>
              <a:gd name="connsiteY98" fmla="*/ 5835966 h 8150400"/>
              <a:gd name="connsiteX99" fmla="*/ 3501297 w 5220172"/>
              <a:gd name="connsiteY99" fmla="*/ 5942646 h 8150400"/>
              <a:gd name="connsiteX100" fmla="*/ 3394617 w 5220172"/>
              <a:gd name="connsiteY100" fmla="*/ 6003606 h 8150400"/>
              <a:gd name="connsiteX101" fmla="*/ 3287937 w 5220172"/>
              <a:gd name="connsiteY101" fmla="*/ 6072186 h 8150400"/>
              <a:gd name="connsiteX102" fmla="*/ 3219357 w 5220172"/>
              <a:gd name="connsiteY102" fmla="*/ 6087426 h 8150400"/>
              <a:gd name="connsiteX103" fmla="*/ 3074577 w 5220172"/>
              <a:gd name="connsiteY103" fmla="*/ 5942646 h 8150400"/>
              <a:gd name="connsiteX104" fmla="*/ 2906937 w 5220172"/>
              <a:gd name="connsiteY104" fmla="*/ 5813106 h 8150400"/>
              <a:gd name="connsiteX105" fmla="*/ 2746917 w 5220172"/>
              <a:gd name="connsiteY105" fmla="*/ 5790246 h 8150400"/>
              <a:gd name="connsiteX106" fmla="*/ 2491647 w 5220172"/>
              <a:gd name="connsiteY106" fmla="*/ 5826441 h 8150400"/>
              <a:gd name="connsiteX107" fmla="*/ 2228757 w 5220172"/>
              <a:gd name="connsiteY107" fmla="*/ 5832156 h 8150400"/>
              <a:gd name="connsiteX108" fmla="*/ 2063022 w 5220172"/>
              <a:gd name="connsiteY108" fmla="*/ 5775006 h 8150400"/>
              <a:gd name="connsiteX109" fmla="*/ 1975392 w 5220172"/>
              <a:gd name="connsiteY109" fmla="*/ 5786436 h 8150400"/>
              <a:gd name="connsiteX110" fmla="*/ 1933482 w 5220172"/>
              <a:gd name="connsiteY110" fmla="*/ 5927406 h 8150400"/>
              <a:gd name="connsiteX111" fmla="*/ 1927767 w 5220172"/>
              <a:gd name="connsiteY111" fmla="*/ 6068376 h 8150400"/>
              <a:gd name="connsiteX112" fmla="*/ 1786797 w 5220172"/>
              <a:gd name="connsiteY112" fmla="*/ 6156006 h 8150400"/>
              <a:gd name="connsiteX113" fmla="*/ 1672497 w 5220172"/>
              <a:gd name="connsiteY113" fmla="*/ 6215061 h 8150400"/>
              <a:gd name="connsiteX114" fmla="*/ 1562007 w 5220172"/>
              <a:gd name="connsiteY114" fmla="*/ 6283641 h 8150400"/>
              <a:gd name="connsiteX115" fmla="*/ 1562007 w 5220172"/>
              <a:gd name="connsiteY115" fmla="*/ 6462711 h 8150400"/>
              <a:gd name="connsiteX116" fmla="*/ 1632492 w 5220172"/>
              <a:gd name="connsiteY116" fmla="*/ 6554151 h 8150400"/>
              <a:gd name="connsiteX117" fmla="*/ 1674402 w 5220172"/>
              <a:gd name="connsiteY117" fmla="*/ 6636066 h 8150400"/>
              <a:gd name="connsiteX118" fmla="*/ 1634397 w 5220172"/>
              <a:gd name="connsiteY118" fmla="*/ 6716076 h 8150400"/>
              <a:gd name="connsiteX119" fmla="*/ 1645827 w 5220172"/>
              <a:gd name="connsiteY119" fmla="*/ 6862761 h 8150400"/>
              <a:gd name="connsiteX120" fmla="*/ 1510572 w 5220172"/>
              <a:gd name="connsiteY120" fmla="*/ 7015161 h 8150400"/>
              <a:gd name="connsiteX121" fmla="*/ 1542957 w 5220172"/>
              <a:gd name="connsiteY121" fmla="*/ 7169466 h 8150400"/>
              <a:gd name="connsiteX122" fmla="*/ 1382937 w 5220172"/>
              <a:gd name="connsiteY122" fmla="*/ 7209471 h 8150400"/>
              <a:gd name="connsiteX123" fmla="*/ 1142907 w 5220172"/>
              <a:gd name="connsiteY123" fmla="*/ 7159941 h 8150400"/>
              <a:gd name="connsiteX124" fmla="*/ 1041942 w 5220172"/>
              <a:gd name="connsiteY124" fmla="*/ 7182801 h 8150400"/>
              <a:gd name="connsiteX125" fmla="*/ 931452 w 5220172"/>
              <a:gd name="connsiteY125" fmla="*/ 7272336 h 8150400"/>
              <a:gd name="connsiteX126" fmla="*/ 840012 w 5220172"/>
              <a:gd name="connsiteY126" fmla="*/ 7384731 h 8150400"/>
              <a:gd name="connsiteX127" fmla="*/ 1070517 w 5220172"/>
              <a:gd name="connsiteY127" fmla="*/ 7476171 h 8150400"/>
              <a:gd name="connsiteX128" fmla="*/ 1093377 w 5220172"/>
              <a:gd name="connsiteY128" fmla="*/ 7598091 h 8150400"/>
              <a:gd name="connsiteX129" fmla="*/ 1146717 w 5220172"/>
              <a:gd name="connsiteY129" fmla="*/ 7771446 h 8150400"/>
              <a:gd name="connsiteX130" fmla="*/ 4832891 w 5220172"/>
              <a:gd name="connsiteY130" fmla="*/ 7771446 h 8150400"/>
              <a:gd name="connsiteX131" fmla="*/ 4827177 w 5220172"/>
              <a:gd name="connsiteY131" fmla="*/ 2688906 h 8150400"/>
              <a:gd name="connsiteX132" fmla="*/ 2617377 w 5220172"/>
              <a:gd name="connsiteY132" fmla="*/ 204786 h 8150400"/>
              <a:gd name="connsiteX133" fmla="*/ 1855377 w 5220172"/>
              <a:gd name="connsiteY133" fmla="*/ 204786 h 8150400"/>
              <a:gd name="connsiteX0" fmla="*/ 1855377 w 4996903"/>
              <a:gd name="connsiteY0" fmla="*/ 204786 h 8150400"/>
              <a:gd name="connsiteX1" fmla="*/ 1718217 w 4996903"/>
              <a:gd name="connsiteY1" fmla="*/ 273366 h 8150400"/>
              <a:gd name="connsiteX2" fmla="*/ 1664877 w 4996903"/>
              <a:gd name="connsiteY2" fmla="*/ 418146 h 8150400"/>
              <a:gd name="connsiteX3" fmla="*/ 1657257 w 4996903"/>
              <a:gd name="connsiteY3" fmla="*/ 509586 h 8150400"/>
              <a:gd name="connsiteX4" fmla="*/ 1535337 w 4996903"/>
              <a:gd name="connsiteY4" fmla="*/ 562926 h 8150400"/>
              <a:gd name="connsiteX5" fmla="*/ 1459137 w 4996903"/>
              <a:gd name="connsiteY5" fmla="*/ 692466 h 8150400"/>
              <a:gd name="connsiteX6" fmla="*/ 1497237 w 4996903"/>
              <a:gd name="connsiteY6" fmla="*/ 860106 h 8150400"/>
              <a:gd name="connsiteX7" fmla="*/ 1405797 w 4996903"/>
              <a:gd name="connsiteY7" fmla="*/ 943926 h 8150400"/>
              <a:gd name="connsiteX8" fmla="*/ 1299117 w 4996903"/>
              <a:gd name="connsiteY8" fmla="*/ 822006 h 8150400"/>
              <a:gd name="connsiteX9" fmla="*/ 1314357 w 4996903"/>
              <a:gd name="connsiteY9" fmla="*/ 707706 h 8150400"/>
              <a:gd name="connsiteX10" fmla="*/ 1337217 w 4996903"/>
              <a:gd name="connsiteY10" fmla="*/ 593406 h 8150400"/>
              <a:gd name="connsiteX11" fmla="*/ 1245777 w 4996903"/>
              <a:gd name="connsiteY11" fmla="*/ 555306 h 8150400"/>
              <a:gd name="connsiteX12" fmla="*/ 1078137 w 4996903"/>
              <a:gd name="connsiteY12" fmla="*/ 562926 h 8150400"/>
              <a:gd name="connsiteX13" fmla="*/ 910497 w 4996903"/>
              <a:gd name="connsiteY13" fmla="*/ 410526 h 8150400"/>
              <a:gd name="connsiteX14" fmla="*/ 780957 w 4996903"/>
              <a:gd name="connsiteY14" fmla="*/ 334326 h 8150400"/>
              <a:gd name="connsiteX15" fmla="*/ 666657 w 4996903"/>
              <a:gd name="connsiteY15" fmla="*/ 387666 h 8150400"/>
              <a:gd name="connsiteX16" fmla="*/ 590457 w 4996903"/>
              <a:gd name="connsiteY16" fmla="*/ 296226 h 8150400"/>
              <a:gd name="connsiteX17" fmla="*/ 521877 w 4996903"/>
              <a:gd name="connsiteY17" fmla="*/ 280986 h 8150400"/>
              <a:gd name="connsiteX18" fmla="*/ 445677 w 4996903"/>
              <a:gd name="connsiteY18" fmla="*/ 204786 h 8150400"/>
              <a:gd name="connsiteX19" fmla="*/ 323757 w 4996903"/>
              <a:gd name="connsiteY19" fmla="*/ 242886 h 8150400"/>
              <a:gd name="connsiteX20" fmla="*/ 247557 w 4996903"/>
              <a:gd name="connsiteY20" fmla="*/ 326706 h 8150400"/>
              <a:gd name="connsiteX21" fmla="*/ 95157 w 4996903"/>
              <a:gd name="connsiteY21" fmla="*/ 418146 h 8150400"/>
              <a:gd name="connsiteX22" fmla="*/ 18957 w 4996903"/>
              <a:gd name="connsiteY22" fmla="*/ 608646 h 8150400"/>
              <a:gd name="connsiteX23" fmla="*/ 11337 w 4996903"/>
              <a:gd name="connsiteY23" fmla="*/ 722946 h 8150400"/>
              <a:gd name="connsiteX24" fmla="*/ 156117 w 4996903"/>
              <a:gd name="connsiteY24" fmla="*/ 867726 h 8150400"/>
              <a:gd name="connsiteX25" fmla="*/ 407577 w 4996903"/>
              <a:gd name="connsiteY25" fmla="*/ 997266 h 8150400"/>
              <a:gd name="connsiteX26" fmla="*/ 499017 w 4996903"/>
              <a:gd name="connsiteY26" fmla="*/ 1081086 h 8150400"/>
              <a:gd name="connsiteX27" fmla="*/ 681897 w 4996903"/>
              <a:gd name="connsiteY27" fmla="*/ 1241106 h 8150400"/>
              <a:gd name="connsiteX28" fmla="*/ 887637 w 4996903"/>
              <a:gd name="connsiteY28" fmla="*/ 1340166 h 8150400"/>
              <a:gd name="connsiteX29" fmla="*/ 1009557 w 4996903"/>
              <a:gd name="connsiteY29" fmla="*/ 1523046 h 8150400"/>
              <a:gd name="connsiteX30" fmla="*/ 1062897 w 4996903"/>
              <a:gd name="connsiteY30" fmla="*/ 1599246 h 8150400"/>
              <a:gd name="connsiteX31" fmla="*/ 1001937 w 4996903"/>
              <a:gd name="connsiteY31" fmla="*/ 1759266 h 8150400"/>
              <a:gd name="connsiteX32" fmla="*/ 1009557 w 4996903"/>
              <a:gd name="connsiteY32" fmla="*/ 1934526 h 8150400"/>
              <a:gd name="connsiteX33" fmla="*/ 1131477 w 4996903"/>
              <a:gd name="connsiteY33" fmla="*/ 2147886 h 8150400"/>
              <a:gd name="connsiteX34" fmla="*/ 1207677 w 4996903"/>
              <a:gd name="connsiteY34" fmla="*/ 2254566 h 8150400"/>
              <a:gd name="connsiteX35" fmla="*/ 1329597 w 4996903"/>
              <a:gd name="connsiteY35" fmla="*/ 2338386 h 8150400"/>
              <a:gd name="connsiteX36" fmla="*/ 1200057 w 4996903"/>
              <a:gd name="connsiteY36" fmla="*/ 2452686 h 8150400"/>
              <a:gd name="connsiteX37" fmla="*/ 1093377 w 4996903"/>
              <a:gd name="connsiteY37" fmla="*/ 2605086 h 8150400"/>
              <a:gd name="connsiteX38" fmla="*/ 1093377 w 4996903"/>
              <a:gd name="connsiteY38" fmla="*/ 2742246 h 8150400"/>
              <a:gd name="connsiteX39" fmla="*/ 1146717 w 4996903"/>
              <a:gd name="connsiteY39" fmla="*/ 2902266 h 8150400"/>
              <a:gd name="connsiteX40" fmla="*/ 1131477 w 4996903"/>
              <a:gd name="connsiteY40" fmla="*/ 2963226 h 8150400"/>
              <a:gd name="connsiteX41" fmla="*/ 971457 w 4996903"/>
              <a:gd name="connsiteY41" fmla="*/ 2917506 h 8150400"/>
              <a:gd name="connsiteX42" fmla="*/ 857157 w 4996903"/>
              <a:gd name="connsiteY42" fmla="*/ 2932746 h 8150400"/>
              <a:gd name="connsiteX43" fmla="*/ 712377 w 4996903"/>
              <a:gd name="connsiteY43" fmla="*/ 2993706 h 8150400"/>
              <a:gd name="connsiteX44" fmla="*/ 445677 w 4996903"/>
              <a:gd name="connsiteY44" fmla="*/ 3115626 h 8150400"/>
              <a:gd name="connsiteX45" fmla="*/ 407577 w 4996903"/>
              <a:gd name="connsiteY45" fmla="*/ 3252786 h 8150400"/>
              <a:gd name="connsiteX46" fmla="*/ 506637 w 4996903"/>
              <a:gd name="connsiteY46" fmla="*/ 3435666 h 8150400"/>
              <a:gd name="connsiteX47" fmla="*/ 750477 w 4996903"/>
              <a:gd name="connsiteY47" fmla="*/ 3519486 h 8150400"/>
              <a:gd name="connsiteX48" fmla="*/ 925737 w 4996903"/>
              <a:gd name="connsiteY48" fmla="*/ 3527106 h 8150400"/>
              <a:gd name="connsiteX49" fmla="*/ 1085757 w 4996903"/>
              <a:gd name="connsiteY49" fmla="*/ 3519486 h 8150400"/>
              <a:gd name="connsiteX50" fmla="*/ 1215297 w 4996903"/>
              <a:gd name="connsiteY50" fmla="*/ 3565206 h 8150400"/>
              <a:gd name="connsiteX51" fmla="*/ 1306737 w 4996903"/>
              <a:gd name="connsiteY51" fmla="*/ 3641406 h 8150400"/>
              <a:gd name="connsiteX52" fmla="*/ 1367697 w 4996903"/>
              <a:gd name="connsiteY52" fmla="*/ 3671886 h 8150400"/>
              <a:gd name="connsiteX53" fmla="*/ 1161957 w 4996903"/>
              <a:gd name="connsiteY53" fmla="*/ 3679506 h 8150400"/>
              <a:gd name="connsiteX54" fmla="*/ 948597 w 4996903"/>
              <a:gd name="connsiteY54" fmla="*/ 3725226 h 8150400"/>
              <a:gd name="connsiteX55" fmla="*/ 780957 w 4996903"/>
              <a:gd name="connsiteY55" fmla="*/ 3763326 h 8150400"/>
              <a:gd name="connsiteX56" fmla="*/ 659037 w 4996903"/>
              <a:gd name="connsiteY56" fmla="*/ 3801426 h 8150400"/>
              <a:gd name="connsiteX57" fmla="*/ 590457 w 4996903"/>
              <a:gd name="connsiteY57" fmla="*/ 3831906 h 8150400"/>
              <a:gd name="connsiteX58" fmla="*/ 537117 w 4996903"/>
              <a:gd name="connsiteY58" fmla="*/ 3991926 h 8150400"/>
              <a:gd name="connsiteX59" fmla="*/ 605697 w 4996903"/>
              <a:gd name="connsiteY59" fmla="*/ 4220526 h 8150400"/>
              <a:gd name="connsiteX60" fmla="*/ 643797 w 4996903"/>
              <a:gd name="connsiteY60" fmla="*/ 4334826 h 8150400"/>
              <a:gd name="connsiteX61" fmla="*/ 575217 w 4996903"/>
              <a:gd name="connsiteY61" fmla="*/ 4487226 h 8150400"/>
              <a:gd name="connsiteX62" fmla="*/ 384717 w 4996903"/>
              <a:gd name="connsiteY62" fmla="*/ 4586286 h 8150400"/>
              <a:gd name="connsiteX63" fmla="*/ 300897 w 4996903"/>
              <a:gd name="connsiteY63" fmla="*/ 4746306 h 8150400"/>
              <a:gd name="connsiteX64" fmla="*/ 217077 w 4996903"/>
              <a:gd name="connsiteY64" fmla="*/ 4898706 h 8150400"/>
              <a:gd name="connsiteX65" fmla="*/ 118017 w 4996903"/>
              <a:gd name="connsiteY65" fmla="*/ 5089206 h 8150400"/>
              <a:gd name="connsiteX66" fmla="*/ 125637 w 4996903"/>
              <a:gd name="connsiteY66" fmla="*/ 5180646 h 8150400"/>
              <a:gd name="connsiteX67" fmla="*/ 262797 w 4996903"/>
              <a:gd name="connsiteY67" fmla="*/ 5165406 h 8150400"/>
              <a:gd name="connsiteX68" fmla="*/ 422817 w 4996903"/>
              <a:gd name="connsiteY68" fmla="*/ 5035866 h 8150400"/>
              <a:gd name="connsiteX69" fmla="*/ 598077 w 4996903"/>
              <a:gd name="connsiteY69" fmla="*/ 4936806 h 8150400"/>
              <a:gd name="connsiteX70" fmla="*/ 841917 w 4996903"/>
              <a:gd name="connsiteY70" fmla="*/ 4837746 h 8150400"/>
              <a:gd name="connsiteX71" fmla="*/ 956217 w 4996903"/>
              <a:gd name="connsiteY71" fmla="*/ 4753926 h 8150400"/>
              <a:gd name="connsiteX72" fmla="*/ 1131477 w 4996903"/>
              <a:gd name="connsiteY72" fmla="*/ 4746306 h 8150400"/>
              <a:gd name="connsiteX73" fmla="*/ 1276257 w 4996903"/>
              <a:gd name="connsiteY73" fmla="*/ 4799646 h 8150400"/>
              <a:gd name="connsiteX74" fmla="*/ 1398177 w 4996903"/>
              <a:gd name="connsiteY74" fmla="*/ 4814886 h 8150400"/>
              <a:gd name="connsiteX75" fmla="*/ 1520097 w 4996903"/>
              <a:gd name="connsiteY75" fmla="*/ 4708206 h 8150400"/>
              <a:gd name="connsiteX76" fmla="*/ 1642017 w 4996903"/>
              <a:gd name="connsiteY76" fmla="*/ 4692966 h 8150400"/>
              <a:gd name="connsiteX77" fmla="*/ 1702977 w 4996903"/>
              <a:gd name="connsiteY77" fmla="*/ 4692966 h 8150400"/>
              <a:gd name="connsiteX78" fmla="*/ 1855377 w 4996903"/>
              <a:gd name="connsiteY78" fmla="*/ 4532946 h 8150400"/>
              <a:gd name="connsiteX79" fmla="*/ 2030637 w 4996903"/>
              <a:gd name="connsiteY79" fmla="*/ 4411026 h 8150400"/>
              <a:gd name="connsiteX80" fmla="*/ 2160177 w 4996903"/>
              <a:gd name="connsiteY80" fmla="*/ 4319586 h 8150400"/>
              <a:gd name="connsiteX81" fmla="*/ 2266857 w 4996903"/>
              <a:gd name="connsiteY81" fmla="*/ 4182426 h 8150400"/>
              <a:gd name="connsiteX82" fmla="*/ 2327817 w 4996903"/>
              <a:gd name="connsiteY82" fmla="*/ 4289106 h 8150400"/>
              <a:gd name="connsiteX83" fmla="*/ 2304957 w 4996903"/>
              <a:gd name="connsiteY83" fmla="*/ 4441506 h 8150400"/>
              <a:gd name="connsiteX84" fmla="*/ 2251617 w 4996903"/>
              <a:gd name="connsiteY84" fmla="*/ 4601526 h 8150400"/>
              <a:gd name="connsiteX85" fmla="*/ 2221137 w 4996903"/>
              <a:gd name="connsiteY85" fmla="*/ 4715826 h 8150400"/>
              <a:gd name="connsiteX86" fmla="*/ 2358297 w 4996903"/>
              <a:gd name="connsiteY86" fmla="*/ 4822506 h 8150400"/>
              <a:gd name="connsiteX87" fmla="*/ 2495457 w 4996903"/>
              <a:gd name="connsiteY87" fmla="*/ 4784406 h 8150400"/>
              <a:gd name="connsiteX88" fmla="*/ 2571657 w 4996903"/>
              <a:gd name="connsiteY88" fmla="*/ 4837746 h 8150400"/>
              <a:gd name="connsiteX89" fmla="*/ 2586897 w 4996903"/>
              <a:gd name="connsiteY89" fmla="*/ 4929186 h 8150400"/>
              <a:gd name="connsiteX90" fmla="*/ 2586897 w 4996903"/>
              <a:gd name="connsiteY90" fmla="*/ 5020626 h 8150400"/>
              <a:gd name="connsiteX91" fmla="*/ 2739297 w 4996903"/>
              <a:gd name="connsiteY91" fmla="*/ 5180646 h 8150400"/>
              <a:gd name="connsiteX92" fmla="*/ 2823117 w 4996903"/>
              <a:gd name="connsiteY92" fmla="*/ 5302566 h 8150400"/>
              <a:gd name="connsiteX93" fmla="*/ 3005997 w 4996903"/>
              <a:gd name="connsiteY93" fmla="*/ 5401626 h 8150400"/>
              <a:gd name="connsiteX94" fmla="*/ 3120297 w 4996903"/>
              <a:gd name="connsiteY94" fmla="*/ 5454966 h 8150400"/>
              <a:gd name="connsiteX95" fmla="*/ 3341277 w 4996903"/>
              <a:gd name="connsiteY95" fmla="*/ 5538786 h 8150400"/>
              <a:gd name="connsiteX96" fmla="*/ 3493677 w 4996903"/>
              <a:gd name="connsiteY96" fmla="*/ 5637846 h 8150400"/>
              <a:gd name="connsiteX97" fmla="*/ 3615597 w 4996903"/>
              <a:gd name="connsiteY97" fmla="*/ 5759766 h 8150400"/>
              <a:gd name="connsiteX98" fmla="*/ 3668937 w 4996903"/>
              <a:gd name="connsiteY98" fmla="*/ 5835966 h 8150400"/>
              <a:gd name="connsiteX99" fmla="*/ 3501297 w 4996903"/>
              <a:gd name="connsiteY99" fmla="*/ 5942646 h 8150400"/>
              <a:gd name="connsiteX100" fmla="*/ 3394617 w 4996903"/>
              <a:gd name="connsiteY100" fmla="*/ 6003606 h 8150400"/>
              <a:gd name="connsiteX101" fmla="*/ 3287937 w 4996903"/>
              <a:gd name="connsiteY101" fmla="*/ 6072186 h 8150400"/>
              <a:gd name="connsiteX102" fmla="*/ 3219357 w 4996903"/>
              <a:gd name="connsiteY102" fmla="*/ 6087426 h 8150400"/>
              <a:gd name="connsiteX103" fmla="*/ 3074577 w 4996903"/>
              <a:gd name="connsiteY103" fmla="*/ 5942646 h 8150400"/>
              <a:gd name="connsiteX104" fmla="*/ 2906937 w 4996903"/>
              <a:gd name="connsiteY104" fmla="*/ 5813106 h 8150400"/>
              <a:gd name="connsiteX105" fmla="*/ 2746917 w 4996903"/>
              <a:gd name="connsiteY105" fmla="*/ 5790246 h 8150400"/>
              <a:gd name="connsiteX106" fmla="*/ 2491647 w 4996903"/>
              <a:gd name="connsiteY106" fmla="*/ 5826441 h 8150400"/>
              <a:gd name="connsiteX107" fmla="*/ 2228757 w 4996903"/>
              <a:gd name="connsiteY107" fmla="*/ 5832156 h 8150400"/>
              <a:gd name="connsiteX108" fmla="*/ 2063022 w 4996903"/>
              <a:gd name="connsiteY108" fmla="*/ 5775006 h 8150400"/>
              <a:gd name="connsiteX109" fmla="*/ 1975392 w 4996903"/>
              <a:gd name="connsiteY109" fmla="*/ 5786436 h 8150400"/>
              <a:gd name="connsiteX110" fmla="*/ 1933482 w 4996903"/>
              <a:gd name="connsiteY110" fmla="*/ 5927406 h 8150400"/>
              <a:gd name="connsiteX111" fmla="*/ 1927767 w 4996903"/>
              <a:gd name="connsiteY111" fmla="*/ 6068376 h 8150400"/>
              <a:gd name="connsiteX112" fmla="*/ 1786797 w 4996903"/>
              <a:gd name="connsiteY112" fmla="*/ 6156006 h 8150400"/>
              <a:gd name="connsiteX113" fmla="*/ 1672497 w 4996903"/>
              <a:gd name="connsiteY113" fmla="*/ 6215061 h 8150400"/>
              <a:gd name="connsiteX114" fmla="*/ 1562007 w 4996903"/>
              <a:gd name="connsiteY114" fmla="*/ 6283641 h 8150400"/>
              <a:gd name="connsiteX115" fmla="*/ 1562007 w 4996903"/>
              <a:gd name="connsiteY115" fmla="*/ 6462711 h 8150400"/>
              <a:gd name="connsiteX116" fmla="*/ 1632492 w 4996903"/>
              <a:gd name="connsiteY116" fmla="*/ 6554151 h 8150400"/>
              <a:gd name="connsiteX117" fmla="*/ 1674402 w 4996903"/>
              <a:gd name="connsiteY117" fmla="*/ 6636066 h 8150400"/>
              <a:gd name="connsiteX118" fmla="*/ 1634397 w 4996903"/>
              <a:gd name="connsiteY118" fmla="*/ 6716076 h 8150400"/>
              <a:gd name="connsiteX119" fmla="*/ 1645827 w 4996903"/>
              <a:gd name="connsiteY119" fmla="*/ 6862761 h 8150400"/>
              <a:gd name="connsiteX120" fmla="*/ 1510572 w 4996903"/>
              <a:gd name="connsiteY120" fmla="*/ 7015161 h 8150400"/>
              <a:gd name="connsiteX121" fmla="*/ 1542957 w 4996903"/>
              <a:gd name="connsiteY121" fmla="*/ 7169466 h 8150400"/>
              <a:gd name="connsiteX122" fmla="*/ 1382937 w 4996903"/>
              <a:gd name="connsiteY122" fmla="*/ 7209471 h 8150400"/>
              <a:gd name="connsiteX123" fmla="*/ 1142907 w 4996903"/>
              <a:gd name="connsiteY123" fmla="*/ 7159941 h 8150400"/>
              <a:gd name="connsiteX124" fmla="*/ 1041942 w 4996903"/>
              <a:gd name="connsiteY124" fmla="*/ 7182801 h 8150400"/>
              <a:gd name="connsiteX125" fmla="*/ 931452 w 4996903"/>
              <a:gd name="connsiteY125" fmla="*/ 7272336 h 8150400"/>
              <a:gd name="connsiteX126" fmla="*/ 840012 w 4996903"/>
              <a:gd name="connsiteY126" fmla="*/ 7384731 h 8150400"/>
              <a:gd name="connsiteX127" fmla="*/ 1070517 w 4996903"/>
              <a:gd name="connsiteY127" fmla="*/ 7476171 h 8150400"/>
              <a:gd name="connsiteX128" fmla="*/ 1093377 w 4996903"/>
              <a:gd name="connsiteY128" fmla="*/ 7598091 h 8150400"/>
              <a:gd name="connsiteX129" fmla="*/ 1146717 w 4996903"/>
              <a:gd name="connsiteY129" fmla="*/ 7771446 h 8150400"/>
              <a:gd name="connsiteX130" fmla="*/ 4832891 w 4996903"/>
              <a:gd name="connsiteY130" fmla="*/ 7771446 h 8150400"/>
              <a:gd name="connsiteX131" fmla="*/ 4827177 w 4996903"/>
              <a:gd name="connsiteY131" fmla="*/ 2688906 h 8150400"/>
              <a:gd name="connsiteX132" fmla="*/ 2617377 w 4996903"/>
              <a:gd name="connsiteY132" fmla="*/ 204786 h 8150400"/>
              <a:gd name="connsiteX133" fmla="*/ 1855377 w 4996903"/>
              <a:gd name="connsiteY133" fmla="*/ 204786 h 8150400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838791"/>
              <a:gd name="connsiteY0" fmla="*/ 204786 h 7781481"/>
              <a:gd name="connsiteX1" fmla="*/ 1718217 w 4838791"/>
              <a:gd name="connsiteY1" fmla="*/ 273366 h 7781481"/>
              <a:gd name="connsiteX2" fmla="*/ 1664877 w 4838791"/>
              <a:gd name="connsiteY2" fmla="*/ 418146 h 7781481"/>
              <a:gd name="connsiteX3" fmla="*/ 1657257 w 4838791"/>
              <a:gd name="connsiteY3" fmla="*/ 509586 h 7781481"/>
              <a:gd name="connsiteX4" fmla="*/ 1535337 w 4838791"/>
              <a:gd name="connsiteY4" fmla="*/ 562926 h 7781481"/>
              <a:gd name="connsiteX5" fmla="*/ 1459137 w 4838791"/>
              <a:gd name="connsiteY5" fmla="*/ 692466 h 7781481"/>
              <a:gd name="connsiteX6" fmla="*/ 1497237 w 4838791"/>
              <a:gd name="connsiteY6" fmla="*/ 860106 h 7781481"/>
              <a:gd name="connsiteX7" fmla="*/ 1405797 w 4838791"/>
              <a:gd name="connsiteY7" fmla="*/ 943926 h 7781481"/>
              <a:gd name="connsiteX8" fmla="*/ 1299117 w 4838791"/>
              <a:gd name="connsiteY8" fmla="*/ 822006 h 7781481"/>
              <a:gd name="connsiteX9" fmla="*/ 1314357 w 4838791"/>
              <a:gd name="connsiteY9" fmla="*/ 707706 h 7781481"/>
              <a:gd name="connsiteX10" fmla="*/ 1337217 w 4838791"/>
              <a:gd name="connsiteY10" fmla="*/ 593406 h 7781481"/>
              <a:gd name="connsiteX11" fmla="*/ 1245777 w 4838791"/>
              <a:gd name="connsiteY11" fmla="*/ 555306 h 7781481"/>
              <a:gd name="connsiteX12" fmla="*/ 1078137 w 4838791"/>
              <a:gd name="connsiteY12" fmla="*/ 562926 h 7781481"/>
              <a:gd name="connsiteX13" fmla="*/ 910497 w 4838791"/>
              <a:gd name="connsiteY13" fmla="*/ 410526 h 7781481"/>
              <a:gd name="connsiteX14" fmla="*/ 780957 w 4838791"/>
              <a:gd name="connsiteY14" fmla="*/ 334326 h 7781481"/>
              <a:gd name="connsiteX15" fmla="*/ 666657 w 4838791"/>
              <a:gd name="connsiteY15" fmla="*/ 387666 h 7781481"/>
              <a:gd name="connsiteX16" fmla="*/ 590457 w 4838791"/>
              <a:gd name="connsiteY16" fmla="*/ 296226 h 7781481"/>
              <a:gd name="connsiteX17" fmla="*/ 521877 w 4838791"/>
              <a:gd name="connsiteY17" fmla="*/ 280986 h 7781481"/>
              <a:gd name="connsiteX18" fmla="*/ 445677 w 4838791"/>
              <a:gd name="connsiteY18" fmla="*/ 204786 h 7781481"/>
              <a:gd name="connsiteX19" fmla="*/ 323757 w 4838791"/>
              <a:gd name="connsiteY19" fmla="*/ 242886 h 7781481"/>
              <a:gd name="connsiteX20" fmla="*/ 247557 w 4838791"/>
              <a:gd name="connsiteY20" fmla="*/ 326706 h 7781481"/>
              <a:gd name="connsiteX21" fmla="*/ 95157 w 4838791"/>
              <a:gd name="connsiteY21" fmla="*/ 418146 h 7781481"/>
              <a:gd name="connsiteX22" fmla="*/ 18957 w 4838791"/>
              <a:gd name="connsiteY22" fmla="*/ 608646 h 7781481"/>
              <a:gd name="connsiteX23" fmla="*/ 11337 w 4838791"/>
              <a:gd name="connsiteY23" fmla="*/ 722946 h 7781481"/>
              <a:gd name="connsiteX24" fmla="*/ 156117 w 4838791"/>
              <a:gd name="connsiteY24" fmla="*/ 867726 h 7781481"/>
              <a:gd name="connsiteX25" fmla="*/ 407577 w 4838791"/>
              <a:gd name="connsiteY25" fmla="*/ 997266 h 7781481"/>
              <a:gd name="connsiteX26" fmla="*/ 499017 w 4838791"/>
              <a:gd name="connsiteY26" fmla="*/ 1081086 h 7781481"/>
              <a:gd name="connsiteX27" fmla="*/ 681897 w 4838791"/>
              <a:gd name="connsiteY27" fmla="*/ 1241106 h 7781481"/>
              <a:gd name="connsiteX28" fmla="*/ 887637 w 4838791"/>
              <a:gd name="connsiteY28" fmla="*/ 1340166 h 7781481"/>
              <a:gd name="connsiteX29" fmla="*/ 1009557 w 4838791"/>
              <a:gd name="connsiteY29" fmla="*/ 1523046 h 7781481"/>
              <a:gd name="connsiteX30" fmla="*/ 1062897 w 4838791"/>
              <a:gd name="connsiteY30" fmla="*/ 1599246 h 7781481"/>
              <a:gd name="connsiteX31" fmla="*/ 1001937 w 4838791"/>
              <a:gd name="connsiteY31" fmla="*/ 1759266 h 7781481"/>
              <a:gd name="connsiteX32" fmla="*/ 1009557 w 4838791"/>
              <a:gd name="connsiteY32" fmla="*/ 1934526 h 7781481"/>
              <a:gd name="connsiteX33" fmla="*/ 1131477 w 4838791"/>
              <a:gd name="connsiteY33" fmla="*/ 2147886 h 7781481"/>
              <a:gd name="connsiteX34" fmla="*/ 1207677 w 4838791"/>
              <a:gd name="connsiteY34" fmla="*/ 2254566 h 7781481"/>
              <a:gd name="connsiteX35" fmla="*/ 1329597 w 4838791"/>
              <a:gd name="connsiteY35" fmla="*/ 2338386 h 7781481"/>
              <a:gd name="connsiteX36" fmla="*/ 1200057 w 4838791"/>
              <a:gd name="connsiteY36" fmla="*/ 2452686 h 7781481"/>
              <a:gd name="connsiteX37" fmla="*/ 1093377 w 4838791"/>
              <a:gd name="connsiteY37" fmla="*/ 2605086 h 7781481"/>
              <a:gd name="connsiteX38" fmla="*/ 1093377 w 4838791"/>
              <a:gd name="connsiteY38" fmla="*/ 2742246 h 7781481"/>
              <a:gd name="connsiteX39" fmla="*/ 1146717 w 4838791"/>
              <a:gd name="connsiteY39" fmla="*/ 2902266 h 7781481"/>
              <a:gd name="connsiteX40" fmla="*/ 1131477 w 4838791"/>
              <a:gd name="connsiteY40" fmla="*/ 2963226 h 7781481"/>
              <a:gd name="connsiteX41" fmla="*/ 971457 w 4838791"/>
              <a:gd name="connsiteY41" fmla="*/ 2917506 h 7781481"/>
              <a:gd name="connsiteX42" fmla="*/ 857157 w 4838791"/>
              <a:gd name="connsiteY42" fmla="*/ 2932746 h 7781481"/>
              <a:gd name="connsiteX43" fmla="*/ 712377 w 4838791"/>
              <a:gd name="connsiteY43" fmla="*/ 2993706 h 7781481"/>
              <a:gd name="connsiteX44" fmla="*/ 445677 w 4838791"/>
              <a:gd name="connsiteY44" fmla="*/ 3115626 h 7781481"/>
              <a:gd name="connsiteX45" fmla="*/ 407577 w 4838791"/>
              <a:gd name="connsiteY45" fmla="*/ 3252786 h 7781481"/>
              <a:gd name="connsiteX46" fmla="*/ 506637 w 4838791"/>
              <a:gd name="connsiteY46" fmla="*/ 3435666 h 7781481"/>
              <a:gd name="connsiteX47" fmla="*/ 750477 w 4838791"/>
              <a:gd name="connsiteY47" fmla="*/ 3519486 h 7781481"/>
              <a:gd name="connsiteX48" fmla="*/ 925737 w 4838791"/>
              <a:gd name="connsiteY48" fmla="*/ 3527106 h 7781481"/>
              <a:gd name="connsiteX49" fmla="*/ 1085757 w 4838791"/>
              <a:gd name="connsiteY49" fmla="*/ 3519486 h 7781481"/>
              <a:gd name="connsiteX50" fmla="*/ 1215297 w 4838791"/>
              <a:gd name="connsiteY50" fmla="*/ 3565206 h 7781481"/>
              <a:gd name="connsiteX51" fmla="*/ 1306737 w 4838791"/>
              <a:gd name="connsiteY51" fmla="*/ 3641406 h 7781481"/>
              <a:gd name="connsiteX52" fmla="*/ 1367697 w 4838791"/>
              <a:gd name="connsiteY52" fmla="*/ 3671886 h 7781481"/>
              <a:gd name="connsiteX53" fmla="*/ 1161957 w 4838791"/>
              <a:gd name="connsiteY53" fmla="*/ 3679506 h 7781481"/>
              <a:gd name="connsiteX54" fmla="*/ 948597 w 4838791"/>
              <a:gd name="connsiteY54" fmla="*/ 3725226 h 7781481"/>
              <a:gd name="connsiteX55" fmla="*/ 780957 w 4838791"/>
              <a:gd name="connsiteY55" fmla="*/ 3763326 h 7781481"/>
              <a:gd name="connsiteX56" fmla="*/ 659037 w 4838791"/>
              <a:gd name="connsiteY56" fmla="*/ 3801426 h 7781481"/>
              <a:gd name="connsiteX57" fmla="*/ 590457 w 4838791"/>
              <a:gd name="connsiteY57" fmla="*/ 3831906 h 7781481"/>
              <a:gd name="connsiteX58" fmla="*/ 537117 w 4838791"/>
              <a:gd name="connsiteY58" fmla="*/ 3991926 h 7781481"/>
              <a:gd name="connsiteX59" fmla="*/ 605697 w 4838791"/>
              <a:gd name="connsiteY59" fmla="*/ 4220526 h 7781481"/>
              <a:gd name="connsiteX60" fmla="*/ 643797 w 4838791"/>
              <a:gd name="connsiteY60" fmla="*/ 4334826 h 7781481"/>
              <a:gd name="connsiteX61" fmla="*/ 575217 w 4838791"/>
              <a:gd name="connsiteY61" fmla="*/ 4487226 h 7781481"/>
              <a:gd name="connsiteX62" fmla="*/ 384717 w 4838791"/>
              <a:gd name="connsiteY62" fmla="*/ 4586286 h 7781481"/>
              <a:gd name="connsiteX63" fmla="*/ 300897 w 4838791"/>
              <a:gd name="connsiteY63" fmla="*/ 4746306 h 7781481"/>
              <a:gd name="connsiteX64" fmla="*/ 217077 w 4838791"/>
              <a:gd name="connsiteY64" fmla="*/ 4898706 h 7781481"/>
              <a:gd name="connsiteX65" fmla="*/ 118017 w 4838791"/>
              <a:gd name="connsiteY65" fmla="*/ 5089206 h 7781481"/>
              <a:gd name="connsiteX66" fmla="*/ 125637 w 4838791"/>
              <a:gd name="connsiteY66" fmla="*/ 5180646 h 7781481"/>
              <a:gd name="connsiteX67" fmla="*/ 262797 w 4838791"/>
              <a:gd name="connsiteY67" fmla="*/ 5165406 h 7781481"/>
              <a:gd name="connsiteX68" fmla="*/ 422817 w 4838791"/>
              <a:gd name="connsiteY68" fmla="*/ 5035866 h 7781481"/>
              <a:gd name="connsiteX69" fmla="*/ 598077 w 4838791"/>
              <a:gd name="connsiteY69" fmla="*/ 4936806 h 7781481"/>
              <a:gd name="connsiteX70" fmla="*/ 841917 w 4838791"/>
              <a:gd name="connsiteY70" fmla="*/ 4837746 h 7781481"/>
              <a:gd name="connsiteX71" fmla="*/ 956217 w 4838791"/>
              <a:gd name="connsiteY71" fmla="*/ 4753926 h 7781481"/>
              <a:gd name="connsiteX72" fmla="*/ 1131477 w 4838791"/>
              <a:gd name="connsiteY72" fmla="*/ 4746306 h 7781481"/>
              <a:gd name="connsiteX73" fmla="*/ 1276257 w 4838791"/>
              <a:gd name="connsiteY73" fmla="*/ 4799646 h 7781481"/>
              <a:gd name="connsiteX74" fmla="*/ 1398177 w 4838791"/>
              <a:gd name="connsiteY74" fmla="*/ 4814886 h 7781481"/>
              <a:gd name="connsiteX75" fmla="*/ 1520097 w 4838791"/>
              <a:gd name="connsiteY75" fmla="*/ 4708206 h 7781481"/>
              <a:gd name="connsiteX76" fmla="*/ 1642017 w 4838791"/>
              <a:gd name="connsiteY76" fmla="*/ 4692966 h 7781481"/>
              <a:gd name="connsiteX77" fmla="*/ 1702977 w 4838791"/>
              <a:gd name="connsiteY77" fmla="*/ 4692966 h 7781481"/>
              <a:gd name="connsiteX78" fmla="*/ 1855377 w 4838791"/>
              <a:gd name="connsiteY78" fmla="*/ 4532946 h 7781481"/>
              <a:gd name="connsiteX79" fmla="*/ 2030637 w 4838791"/>
              <a:gd name="connsiteY79" fmla="*/ 4411026 h 7781481"/>
              <a:gd name="connsiteX80" fmla="*/ 2160177 w 4838791"/>
              <a:gd name="connsiteY80" fmla="*/ 4319586 h 7781481"/>
              <a:gd name="connsiteX81" fmla="*/ 2266857 w 4838791"/>
              <a:gd name="connsiteY81" fmla="*/ 4182426 h 7781481"/>
              <a:gd name="connsiteX82" fmla="*/ 2327817 w 4838791"/>
              <a:gd name="connsiteY82" fmla="*/ 4289106 h 7781481"/>
              <a:gd name="connsiteX83" fmla="*/ 2304957 w 4838791"/>
              <a:gd name="connsiteY83" fmla="*/ 4441506 h 7781481"/>
              <a:gd name="connsiteX84" fmla="*/ 2251617 w 4838791"/>
              <a:gd name="connsiteY84" fmla="*/ 4601526 h 7781481"/>
              <a:gd name="connsiteX85" fmla="*/ 2221137 w 4838791"/>
              <a:gd name="connsiteY85" fmla="*/ 4715826 h 7781481"/>
              <a:gd name="connsiteX86" fmla="*/ 2358297 w 4838791"/>
              <a:gd name="connsiteY86" fmla="*/ 4822506 h 7781481"/>
              <a:gd name="connsiteX87" fmla="*/ 2495457 w 4838791"/>
              <a:gd name="connsiteY87" fmla="*/ 4784406 h 7781481"/>
              <a:gd name="connsiteX88" fmla="*/ 2571657 w 4838791"/>
              <a:gd name="connsiteY88" fmla="*/ 4837746 h 7781481"/>
              <a:gd name="connsiteX89" fmla="*/ 2586897 w 4838791"/>
              <a:gd name="connsiteY89" fmla="*/ 4929186 h 7781481"/>
              <a:gd name="connsiteX90" fmla="*/ 2586897 w 4838791"/>
              <a:gd name="connsiteY90" fmla="*/ 5020626 h 7781481"/>
              <a:gd name="connsiteX91" fmla="*/ 2739297 w 4838791"/>
              <a:gd name="connsiteY91" fmla="*/ 5180646 h 7781481"/>
              <a:gd name="connsiteX92" fmla="*/ 2823117 w 4838791"/>
              <a:gd name="connsiteY92" fmla="*/ 5302566 h 7781481"/>
              <a:gd name="connsiteX93" fmla="*/ 3005997 w 4838791"/>
              <a:gd name="connsiteY93" fmla="*/ 5401626 h 7781481"/>
              <a:gd name="connsiteX94" fmla="*/ 3120297 w 4838791"/>
              <a:gd name="connsiteY94" fmla="*/ 5454966 h 7781481"/>
              <a:gd name="connsiteX95" fmla="*/ 3341277 w 4838791"/>
              <a:gd name="connsiteY95" fmla="*/ 5538786 h 7781481"/>
              <a:gd name="connsiteX96" fmla="*/ 3493677 w 4838791"/>
              <a:gd name="connsiteY96" fmla="*/ 5637846 h 7781481"/>
              <a:gd name="connsiteX97" fmla="*/ 3615597 w 4838791"/>
              <a:gd name="connsiteY97" fmla="*/ 5759766 h 7781481"/>
              <a:gd name="connsiteX98" fmla="*/ 3668937 w 4838791"/>
              <a:gd name="connsiteY98" fmla="*/ 5835966 h 7781481"/>
              <a:gd name="connsiteX99" fmla="*/ 3501297 w 4838791"/>
              <a:gd name="connsiteY99" fmla="*/ 5942646 h 7781481"/>
              <a:gd name="connsiteX100" fmla="*/ 3394617 w 4838791"/>
              <a:gd name="connsiteY100" fmla="*/ 6003606 h 7781481"/>
              <a:gd name="connsiteX101" fmla="*/ 3287937 w 4838791"/>
              <a:gd name="connsiteY101" fmla="*/ 6072186 h 7781481"/>
              <a:gd name="connsiteX102" fmla="*/ 3219357 w 4838791"/>
              <a:gd name="connsiteY102" fmla="*/ 6087426 h 7781481"/>
              <a:gd name="connsiteX103" fmla="*/ 3074577 w 4838791"/>
              <a:gd name="connsiteY103" fmla="*/ 5942646 h 7781481"/>
              <a:gd name="connsiteX104" fmla="*/ 2906937 w 4838791"/>
              <a:gd name="connsiteY104" fmla="*/ 5813106 h 7781481"/>
              <a:gd name="connsiteX105" fmla="*/ 2746917 w 4838791"/>
              <a:gd name="connsiteY105" fmla="*/ 5790246 h 7781481"/>
              <a:gd name="connsiteX106" fmla="*/ 2491647 w 4838791"/>
              <a:gd name="connsiteY106" fmla="*/ 5826441 h 7781481"/>
              <a:gd name="connsiteX107" fmla="*/ 2228757 w 4838791"/>
              <a:gd name="connsiteY107" fmla="*/ 5832156 h 7781481"/>
              <a:gd name="connsiteX108" fmla="*/ 2063022 w 4838791"/>
              <a:gd name="connsiteY108" fmla="*/ 5775006 h 7781481"/>
              <a:gd name="connsiteX109" fmla="*/ 1975392 w 4838791"/>
              <a:gd name="connsiteY109" fmla="*/ 5786436 h 7781481"/>
              <a:gd name="connsiteX110" fmla="*/ 1933482 w 4838791"/>
              <a:gd name="connsiteY110" fmla="*/ 5927406 h 7781481"/>
              <a:gd name="connsiteX111" fmla="*/ 1927767 w 4838791"/>
              <a:gd name="connsiteY111" fmla="*/ 6068376 h 7781481"/>
              <a:gd name="connsiteX112" fmla="*/ 1786797 w 4838791"/>
              <a:gd name="connsiteY112" fmla="*/ 6156006 h 7781481"/>
              <a:gd name="connsiteX113" fmla="*/ 1672497 w 4838791"/>
              <a:gd name="connsiteY113" fmla="*/ 6215061 h 7781481"/>
              <a:gd name="connsiteX114" fmla="*/ 1562007 w 4838791"/>
              <a:gd name="connsiteY114" fmla="*/ 6283641 h 7781481"/>
              <a:gd name="connsiteX115" fmla="*/ 1562007 w 4838791"/>
              <a:gd name="connsiteY115" fmla="*/ 6462711 h 7781481"/>
              <a:gd name="connsiteX116" fmla="*/ 1632492 w 4838791"/>
              <a:gd name="connsiteY116" fmla="*/ 6554151 h 7781481"/>
              <a:gd name="connsiteX117" fmla="*/ 1674402 w 4838791"/>
              <a:gd name="connsiteY117" fmla="*/ 6636066 h 7781481"/>
              <a:gd name="connsiteX118" fmla="*/ 1634397 w 4838791"/>
              <a:gd name="connsiteY118" fmla="*/ 6716076 h 7781481"/>
              <a:gd name="connsiteX119" fmla="*/ 1645827 w 4838791"/>
              <a:gd name="connsiteY119" fmla="*/ 6862761 h 7781481"/>
              <a:gd name="connsiteX120" fmla="*/ 1510572 w 4838791"/>
              <a:gd name="connsiteY120" fmla="*/ 7015161 h 7781481"/>
              <a:gd name="connsiteX121" fmla="*/ 1542957 w 4838791"/>
              <a:gd name="connsiteY121" fmla="*/ 7169466 h 7781481"/>
              <a:gd name="connsiteX122" fmla="*/ 1382937 w 4838791"/>
              <a:gd name="connsiteY122" fmla="*/ 7209471 h 7781481"/>
              <a:gd name="connsiteX123" fmla="*/ 1142907 w 4838791"/>
              <a:gd name="connsiteY123" fmla="*/ 7159941 h 7781481"/>
              <a:gd name="connsiteX124" fmla="*/ 1041942 w 4838791"/>
              <a:gd name="connsiteY124" fmla="*/ 7182801 h 7781481"/>
              <a:gd name="connsiteX125" fmla="*/ 931452 w 4838791"/>
              <a:gd name="connsiteY125" fmla="*/ 7272336 h 7781481"/>
              <a:gd name="connsiteX126" fmla="*/ 840012 w 4838791"/>
              <a:gd name="connsiteY126" fmla="*/ 7384731 h 7781481"/>
              <a:gd name="connsiteX127" fmla="*/ 1070517 w 4838791"/>
              <a:gd name="connsiteY127" fmla="*/ 7476171 h 7781481"/>
              <a:gd name="connsiteX128" fmla="*/ 1093377 w 4838791"/>
              <a:gd name="connsiteY128" fmla="*/ 7598091 h 7781481"/>
              <a:gd name="connsiteX129" fmla="*/ 1146717 w 4838791"/>
              <a:gd name="connsiteY129" fmla="*/ 7771446 h 7781481"/>
              <a:gd name="connsiteX130" fmla="*/ 4832891 w 4838791"/>
              <a:gd name="connsiteY130" fmla="*/ 7771446 h 7781481"/>
              <a:gd name="connsiteX131" fmla="*/ 4827177 w 4838791"/>
              <a:gd name="connsiteY131" fmla="*/ 2688906 h 7781481"/>
              <a:gd name="connsiteX132" fmla="*/ 2617377 w 4838791"/>
              <a:gd name="connsiteY132" fmla="*/ 204786 h 7781481"/>
              <a:gd name="connsiteX133" fmla="*/ 1855377 w 4838791"/>
              <a:gd name="connsiteY133" fmla="*/ 204786 h 7781481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617377 w 4838791"/>
              <a:gd name="connsiteY132" fmla="*/ 7541 h 7584236"/>
              <a:gd name="connsiteX133" fmla="*/ 1855377 w 4838791"/>
              <a:gd name="connsiteY13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588803 w 4838791"/>
              <a:gd name="connsiteY132" fmla="*/ 472361 h 7584236"/>
              <a:gd name="connsiteX133" fmla="*/ 2617377 w 4838791"/>
              <a:gd name="connsiteY133" fmla="*/ 7541 h 7584236"/>
              <a:gd name="connsiteX134" fmla="*/ 1855377 w 4838791"/>
              <a:gd name="connsiteY13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146968 w 4838791"/>
              <a:gd name="connsiteY132" fmla="*/ 415211 h 7584236"/>
              <a:gd name="connsiteX133" fmla="*/ 2588803 w 4838791"/>
              <a:gd name="connsiteY133" fmla="*/ 472361 h 7584236"/>
              <a:gd name="connsiteX134" fmla="*/ 2617377 w 4838791"/>
              <a:gd name="connsiteY134" fmla="*/ 7541 h 7584236"/>
              <a:gd name="connsiteX135" fmla="*/ 1855377 w 4838791"/>
              <a:gd name="connsiteY13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17377 w 4838791"/>
              <a:gd name="connsiteY136" fmla="*/ 7541 h 7584236"/>
              <a:gd name="connsiteX137" fmla="*/ 1855377 w 4838791"/>
              <a:gd name="connsiteY13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22203 w 4838791"/>
              <a:gd name="connsiteY134" fmla="*/ 40378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4588 w 4838791"/>
              <a:gd name="connsiteY134" fmla="*/ 455216 h 7584236"/>
              <a:gd name="connsiteX135" fmla="*/ 3122203 w 4838791"/>
              <a:gd name="connsiteY135" fmla="*/ 403781 h 7584236"/>
              <a:gd name="connsiteX136" fmla="*/ 2933608 w 4838791"/>
              <a:gd name="connsiteY136" fmla="*/ 451406 h 7584236"/>
              <a:gd name="connsiteX137" fmla="*/ 2588803 w 4838791"/>
              <a:gd name="connsiteY137" fmla="*/ 472361 h 7584236"/>
              <a:gd name="connsiteX138" fmla="*/ 2621188 w 4838791"/>
              <a:gd name="connsiteY138" fmla="*/ 295196 h 7584236"/>
              <a:gd name="connsiteX139" fmla="*/ 2706913 w 4838791"/>
              <a:gd name="connsiteY139" fmla="*/ 194231 h 7584236"/>
              <a:gd name="connsiteX140" fmla="*/ 2644048 w 4838791"/>
              <a:gd name="connsiteY140" fmla="*/ 85646 h 7584236"/>
              <a:gd name="connsiteX141" fmla="*/ 2621188 w 4838791"/>
              <a:gd name="connsiteY141" fmla="*/ 51356 h 7584236"/>
              <a:gd name="connsiteX142" fmla="*/ 2617377 w 4838791"/>
              <a:gd name="connsiteY142" fmla="*/ 7541 h 7584236"/>
              <a:gd name="connsiteX143" fmla="*/ 1855377 w 4838791"/>
              <a:gd name="connsiteY14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946943 w 4838791"/>
              <a:gd name="connsiteY133" fmla="*/ 61523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849788 w 4838791"/>
              <a:gd name="connsiteY134" fmla="*/ 681911 h 7584236"/>
              <a:gd name="connsiteX135" fmla="*/ 2971708 w 4838791"/>
              <a:gd name="connsiteY135" fmla="*/ 594281 h 7584236"/>
              <a:gd name="connsiteX136" fmla="*/ 3106963 w 4838791"/>
              <a:gd name="connsiteY136" fmla="*/ 497126 h 7584236"/>
              <a:gd name="connsiteX137" fmla="*/ 3154588 w 4838791"/>
              <a:gd name="connsiteY137" fmla="*/ 455216 h 7584236"/>
              <a:gd name="connsiteX138" fmla="*/ 3122203 w 4838791"/>
              <a:gd name="connsiteY138" fmla="*/ 403781 h 7584236"/>
              <a:gd name="connsiteX139" fmla="*/ 2933608 w 4838791"/>
              <a:gd name="connsiteY139" fmla="*/ 451406 h 7584236"/>
              <a:gd name="connsiteX140" fmla="*/ 2588803 w 4838791"/>
              <a:gd name="connsiteY140" fmla="*/ 472361 h 7584236"/>
              <a:gd name="connsiteX141" fmla="*/ 2621188 w 4838791"/>
              <a:gd name="connsiteY141" fmla="*/ 295196 h 7584236"/>
              <a:gd name="connsiteX142" fmla="*/ 2706913 w 4838791"/>
              <a:gd name="connsiteY142" fmla="*/ 194231 h 7584236"/>
              <a:gd name="connsiteX143" fmla="*/ 2644048 w 4838791"/>
              <a:gd name="connsiteY143" fmla="*/ 85646 h 7584236"/>
              <a:gd name="connsiteX144" fmla="*/ 2621188 w 4838791"/>
              <a:gd name="connsiteY144" fmla="*/ 51356 h 7584236"/>
              <a:gd name="connsiteX145" fmla="*/ 2617377 w 4838791"/>
              <a:gd name="connsiteY145" fmla="*/ 7541 h 7584236"/>
              <a:gd name="connsiteX146" fmla="*/ 1855377 w 4838791"/>
              <a:gd name="connsiteY14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2712628 w 4838791"/>
              <a:gd name="connsiteY133" fmla="*/ 1228646 h 7584236"/>
              <a:gd name="connsiteX134" fmla="*/ 2731678 w 4838791"/>
              <a:gd name="connsiteY134" fmla="*/ 800021 h 7584236"/>
              <a:gd name="connsiteX135" fmla="*/ 2849788 w 4838791"/>
              <a:gd name="connsiteY135" fmla="*/ 681911 h 7584236"/>
              <a:gd name="connsiteX136" fmla="*/ 2971708 w 4838791"/>
              <a:gd name="connsiteY136" fmla="*/ 594281 h 7584236"/>
              <a:gd name="connsiteX137" fmla="*/ 3106963 w 4838791"/>
              <a:gd name="connsiteY137" fmla="*/ 497126 h 7584236"/>
              <a:gd name="connsiteX138" fmla="*/ 3154588 w 4838791"/>
              <a:gd name="connsiteY138" fmla="*/ 455216 h 7584236"/>
              <a:gd name="connsiteX139" fmla="*/ 3122203 w 4838791"/>
              <a:gd name="connsiteY139" fmla="*/ 403781 h 7584236"/>
              <a:gd name="connsiteX140" fmla="*/ 2933608 w 4838791"/>
              <a:gd name="connsiteY140" fmla="*/ 451406 h 7584236"/>
              <a:gd name="connsiteX141" fmla="*/ 2588803 w 4838791"/>
              <a:gd name="connsiteY141" fmla="*/ 472361 h 7584236"/>
              <a:gd name="connsiteX142" fmla="*/ 2621188 w 4838791"/>
              <a:gd name="connsiteY142" fmla="*/ 295196 h 7584236"/>
              <a:gd name="connsiteX143" fmla="*/ 2706913 w 4838791"/>
              <a:gd name="connsiteY143" fmla="*/ 194231 h 7584236"/>
              <a:gd name="connsiteX144" fmla="*/ 2644048 w 4838791"/>
              <a:gd name="connsiteY144" fmla="*/ 85646 h 7584236"/>
              <a:gd name="connsiteX145" fmla="*/ 2621188 w 4838791"/>
              <a:gd name="connsiteY145" fmla="*/ 51356 h 7584236"/>
              <a:gd name="connsiteX146" fmla="*/ 2617377 w 4838791"/>
              <a:gd name="connsiteY146" fmla="*/ 7541 h 7584236"/>
              <a:gd name="connsiteX147" fmla="*/ 1855377 w 4838791"/>
              <a:gd name="connsiteY14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712628 w 4838791"/>
              <a:gd name="connsiteY134" fmla="*/ 1228646 h 7584236"/>
              <a:gd name="connsiteX135" fmla="*/ 2731678 w 4838791"/>
              <a:gd name="connsiteY135" fmla="*/ 800021 h 7584236"/>
              <a:gd name="connsiteX136" fmla="*/ 2849788 w 4838791"/>
              <a:gd name="connsiteY136" fmla="*/ 681911 h 7584236"/>
              <a:gd name="connsiteX137" fmla="*/ 2971708 w 4838791"/>
              <a:gd name="connsiteY137" fmla="*/ 594281 h 7584236"/>
              <a:gd name="connsiteX138" fmla="*/ 3106963 w 4838791"/>
              <a:gd name="connsiteY138" fmla="*/ 497126 h 7584236"/>
              <a:gd name="connsiteX139" fmla="*/ 3154588 w 4838791"/>
              <a:gd name="connsiteY139" fmla="*/ 455216 h 7584236"/>
              <a:gd name="connsiteX140" fmla="*/ 3122203 w 4838791"/>
              <a:gd name="connsiteY140" fmla="*/ 403781 h 7584236"/>
              <a:gd name="connsiteX141" fmla="*/ 2933608 w 4838791"/>
              <a:gd name="connsiteY141" fmla="*/ 451406 h 7584236"/>
              <a:gd name="connsiteX142" fmla="*/ 2588803 w 4838791"/>
              <a:gd name="connsiteY142" fmla="*/ 472361 h 7584236"/>
              <a:gd name="connsiteX143" fmla="*/ 2621188 w 4838791"/>
              <a:gd name="connsiteY143" fmla="*/ 295196 h 7584236"/>
              <a:gd name="connsiteX144" fmla="*/ 2706913 w 4838791"/>
              <a:gd name="connsiteY144" fmla="*/ 194231 h 7584236"/>
              <a:gd name="connsiteX145" fmla="*/ 2644048 w 4838791"/>
              <a:gd name="connsiteY145" fmla="*/ 85646 h 7584236"/>
              <a:gd name="connsiteX146" fmla="*/ 2621188 w 4838791"/>
              <a:gd name="connsiteY146" fmla="*/ 51356 h 7584236"/>
              <a:gd name="connsiteX147" fmla="*/ 2617377 w 4838791"/>
              <a:gd name="connsiteY147" fmla="*/ 7541 h 7584236"/>
              <a:gd name="connsiteX148" fmla="*/ 1855377 w 4838791"/>
              <a:gd name="connsiteY14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731678 w 4838791"/>
              <a:gd name="connsiteY136" fmla="*/ 800021 h 7584236"/>
              <a:gd name="connsiteX137" fmla="*/ 2849788 w 4838791"/>
              <a:gd name="connsiteY137" fmla="*/ 681911 h 7584236"/>
              <a:gd name="connsiteX138" fmla="*/ 2971708 w 4838791"/>
              <a:gd name="connsiteY138" fmla="*/ 594281 h 7584236"/>
              <a:gd name="connsiteX139" fmla="*/ 3106963 w 4838791"/>
              <a:gd name="connsiteY139" fmla="*/ 497126 h 7584236"/>
              <a:gd name="connsiteX140" fmla="*/ 3154588 w 4838791"/>
              <a:gd name="connsiteY140" fmla="*/ 455216 h 7584236"/>
              <a:gd name="connsiteX141" fmla="*/ 3122203 w 4838791"/>
              <a:gd name="connsiteY141" fmla="*/ 403781 h 7584236"/>
              <a:gd name="connsiteX142" fmla="*/ 2933608 w 4838791"/>
              <a:gd name="connsiteY142" fmla="*/ 451406 h 7584236"/>
              <a:gd name="connsiteX143" fmla="*/ 2588803 w 4838791"/>
              <a:gd name="connsiteY143" fmla="*/ 472361 h 7584236"/>
              <a:gd name="connsiteX144" fmla="*/ 2621188 w 4838791"/>
              <a:gd name="connsiteY144" fmla="*/ 295196 h 7584236"/>
              <a:gd name="connsiteX145" fmla="*/ 2706913 w 4838791"/>
              <a:gd name="connsiteY145" fmla="*/ 194231 h 7584236"/>
              <a:gd name="connsiteX146" fmla="*/ 2644048 w 4838791"/>
              <a:gd name="connsiteY146" fmla="*/ 85646 h 7584236"/>
              <a:gd name="connsiteX147" fmla="*/ 2621188 w 4838791"/>
              <a:gd name="connsiteY147" fmla="*/ 51356 h 7584236"/>
              <a:gd name="connsiteX148" fmla="*/ 2617377 w 4838791"/>
              <a:gd name="connsiteY148" fmla="*/ 7541 h 7584236"/>
              <a:gd name="connsiteX149" fmla="*/ 1855377 w 4838791"/>
              <a:gd name="connsiteY14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697388 w 4838791"/>
              <a:gd name="connsiteY136" fmla="*/ 990521 h 7584236"/>
              <a:gd name="connsiteX137" fmla="*/ 2731678 w 4838791"/>
              <a:gd name="connsiteY137" fmla="*/ 800021 h 7584236"/>
              <a:gd name="connsiteX138" fmla="*/ 2849788 w 4838791"/>
              <a:gd name="connsiteY138" fmla="*/ 681911 h 7584236"/>
              <a:gd name="connsiteX139" fmla="*/ 2971708 w 4838791"/>
              <a:gd name="connsiteY139" fmla="*/ 594281 h 7584236"/>
              <a:gd name="connsiteX140" fmla="*/ 3106963 w 4838791"/>
              <a:gd name="connsiteY140" fmla="*/ 497126 h 7584236"/>
              <a:gd name="connsiteX141" fmla="*/ 3154588 w 4838791"/>
              <a:gd name="connsiteY141" fmla="*/ 455216 h 7584236"/>
              <a:gd name="connsiteX142" fmla="*/ 3122203 w 4838791"/>
              <a:gd name="connsiteY142" fmla="*/ 403781 h 7584236"/>
              <a:gd name="connsiteX143" fmla="*/ 2933608 w 4838791"/>
              <a:gd name="connsiteY143" fmla="*/ 451406 h 7584236"/>
              <a:gd name="connsiteX144" fmla="*/ 2588803 w 4838791"/>
              <a:gd name="connsiteY144" fmla="*/ 472361 h 7584236"/>
              <a:gd name="connsiteX145" fmla="*/ 2621188 w 4838791"/>
              <a:gd name="connsiteY145" fmla="*/ 295196 h 7584236"/>
              <a:gd name="connsiteX146" fmla="*/ 2706913 w 4838791"/>
              <a:gd name="connsiteY146" fmla="*/ 194231 h 7584236"/>
              <a:gd name="connsiteX147" fmla="*/ 2644048 w 4838791"/>
              <a:gd name="connsiteY147" fmla="*/ 85646 h 7584236"/>
              <a:gd name="connsiteX148" fmla="*/ 2621188 w 4838791"/>
              <a:gd name="connsiteY148" fmla="*/ 51356 h 7584236"/>
              <a:gd name="connsiteX149" fmla="*/ 2617377 w 4838791"/>
              <a:gd name="connsiteY149" fmla="*/ 7541 h 7584236"/>
              <a:gd name="connsiteX150" fmla="*/ 1855377 w 4838791"/>
              <a:gd name="connsiteY15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88903 w 4838791"/>
              <a:gd name="connsiteY132" fmla="*/ 1135301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514633 w 4838791"/>
              <a:gd name="connsiteY132" fmla="*/ 1301036 h 7584236"/>
              <a:gd name="connsiteX133" fmla="*/ 3388903 w 4838791"/>
              <a:gd name="connsiteY133" fmla="*/ 1135301 h 7584236"/>
              <a:gd name="connsiteX134" fmla="*/ 3148873 w 4838791"/>
              <a:gd name="connsiteY134" fmla="*/ 1262936 h 7584236"/>
              <a:gd name="connsiteX135" fmla="*/ 2964088 w 4838791"/>
              <a:gd name="connsiteY135" fmla="*/ 1186736 h 7584236"/>
              <a:gd name="connsiteX136" fmla="*/ 2756443 w 4838791"/>
              <a:gd name="connsiteY136" fmla="*/ 1264841 h 7584236"/>
              <a:gd name="connsiteX137" fmla="*/ 2712628 w 4838791"/>
              <a:gd name="connsiteY137" fmla="*/ 1228646 h 7584236"/>
              <a:gd name="connsiteX138" fmla="*/ 2697388 w 4838791"/>
              <a:gd name="connsiteY138" fmla="*/ 990521 h 7584236"/>
              <a:gd name="connsiteX139" fmla="*/ 2731678 w 4838791"/>
              <a:gd name="connsiteY139" fmla="*/ 800021 h 7584236"/>
              <a:gd name="connsiteX140" fmla="*/ 2849788 w 4838791"/>
              <a:gd name="connsiteY140" fmla="*/ 681911 h 7584236"/>
              <a:gd name="connsiteX141" fmla="*/ 2971708 w 4838791"/>
              <a:gd name="connsiteY141" fmla="*/ 594281 h 7584236"/>
              <a:gd name="connsiteX142" fmla="*/ 3106963 w 4838791"/>
              <a:gd name="connsiteY142" fmla="*/ 497126 h 7584236"/>
              <a:gd name="connsiteX143" fmla="*/ 3154588 w 4838791"/>
              <a:gd name="connsiteY143" fmla="*/ 455216 h 7584236"/>
              <a:gd name="connsiteX144" fmla="*/ 3122203 w 4838791"/>
              <a:gd name="connsiteY144" fmla="*/ 403781 h 7584236"/>
              <a:gd name="connsiteX145" fmla="*/ 2933608 w 4838791"/>
              <a:gd name="connsiteY145" fmla="*/ 451406 h 7584236"/>
              <a:gd name="connsiteX146" fmla="*/ 2588803 w 4838791"/>
              <a:gd name="connsiteY146" fmla="*/ 472361 h 7584236"/>
              <a:gd name="connsiteX147" fmla="*/ 2621188 w 4838791"/>
              <a:gd name="connsiteY147" fmla="*/ 295196 h 7584236"/>
              <a:gd name="connsiteX148" fmla="*/ 2706913 w 4838791"/>
              <a:gd name="connsiteY148" fmla="*/ 194231 h 7584236"/>
              <a:gd name="connsiteX149" fmla="*/ 2644048 w 4838791"/>
              <a:gd name="connsiteY149" fmla="*/ 85646 h 7584236"/>
              <a:gd name="connsiteX150" fmla="*/ 2621188 w 4838791"/>
              <a:gd name="connsiteY150" fmla="*/ 51356 h 7584236"/>
              <a:gd name="connsiteX151" fmla="*/ 2617377 w 4838791"/>
              <a:gd name="connsiteY151" fmla="*/ 7541 h 7584236"/>
              <a:gd name="connsiteX152" fmla="*/ 1855377 w 4838791"/>
              <a:gd name="connsiteY15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15623 w 4838791"/>
              <a:gd name="connsiteY132" fmla="*/ 1253411 h 7584236"/>
              <a:gd name="connsiteX133" fmla="*/ 3514633 w 4838791"/>
              <a:gd name="connsiteY133" fmla="*/ 1301036 h 7584236"/>
              <a:gd name="connsiteX134" fmla="*/ 3388903 w 4838791"/>
              <a:gd name="connsiteY134" fmla="*/ 1135301 h 7584236"/>
              <a:gd name="connsiteX135" fmla="*/ 3148873 w 4838791"/>
              <a:gd name="connsiteY135" fmla="*/ 1262936 h 7584236"/>
              <a:gd name="connsiteX136" fmla="*/ 2964088 w 4838791"/>
              <a:gd name="connsiteY136" fmla="*/ 1186736 h 7584236"/>
              <a:gd name="connsiteX137" fmla="*/ 2756443 w 4838791"/>
              <a:gd name="connsiteY137" fmla="*/ 1264841 h 7584236"/>
              <a:gd name="connsiteX138" fmla="*/ 2712628 w 4838791"/>
              <a:gd name="connsiteY138" fmla="*/ 1228646 h 7584236"/>
              <a:gd name="connsiteX139" fmla="*/ 2697388 w 4838791"/>
              <a:gd name="connsiteY139" fmla="*/ 990521 h 7584236"/>
              <a:gd name="connsiteX140" fmla="*/ 2731678 w 4838791"/>
              <a:gd name="connsiteY140" fmla="*/ 800021 h 7584236"/>
              <a:gd name="connsiteX141" fmla="*/ 2849788 w 4838791"/>
              <a:gd name="connsiteY141" fmla="*/ 681911 h 7584236"/>
              <a:gd name="connsiteX142" fmla="*/ 2971708 w 4838791"/>
              <a:gd name="connsiteY142" fmla="*/ 594281 h 7584236"/>
              <a:gd name="connsiteX143" fmla="*/ 3106963 w 4838791"/>
              <a:gd name="connsiteY143" fmla="*/ 497126 h 7584236"/>
              <a:gd name="connsiteX144" fmla="*/ 3154588 w 4838791"/>
              <a:gd name="connsiteY144" fmla="*/ 455216 h 7584236"/>
              <a:gd name="connsiteX145" fmla="*/ 3122203 w 4838791"/>
              <a:gd name="connsiteY145" fmla="*/ 403781 h 7584236"/>
              <a:gd name="connsiteX146" fmla="*/ 2933608 w 4838791"/>
              <a:gd name="connsiteY146" fmla="*/ 451406 h 7584236"/>
              <a:gd name="connsiteX147" fmla="*/ 2588803 w 4838791"/>
              <a:gd name="connsiteY147" fmla="*/ 472361 h 7584236"/>
              <a:gd name="connsiteX148" fmla="*/ 2621188 w 4838791"/>
              <a:gd name="connsiteY148" fmla="*/ 295196 h 7584236"/>
              <a:gd name="connsiteX149" fmla="*/ 2706913 w 4838791"/>
              <a:gd name="connsiteY149" fmla="*/ 194231 h 7584236"/>
              <a:gd name="connsiteX150" fmla="*/ 2644048 w 4838791"/>
              <a:gd name="connsiteY150" fmla="*/ 85646 h 7584236"/>
              <a:gd name="connsiteX151" fmla="*/ 2621188 w 4838791"/>
              <a:gd name="connsiteY151" fmla="*/ 51356 h 7584236"/>
              <a:gd name="connsiteX152" fmla="*/ 2617377 w 4838791"/>
              <a:gd name="connsiteY152" fmla="*/ 7541 h 7584236"/>
              <a:gd name="connsiteX153" fmla="*/ 1855377 w 4838791"/>
              <a:gd name="connsiteY15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34673 w 4838791"/>
              <a:gd name="connsiteY132" fmla="*/ 1592501 h 7584236"/>
              <a:gd name="connsiteX133" fmla="*/ 3815623 w 4838791"/>
              <a:gd name="connsiteY133" fmla="*/ 1253411 h 7584236"/>
              <a:gd name="connsiteX134" fmla="*/ 3514633 w 4838791"/>
              <a:gd name="connsiteY134" fmla="*/ 1301036 h 7584236"/>
              <a:gd name="connsiteX135" fmla="*/ 3388903 w 4838791"/>
              <a:gd name="connsiteY135" fmla="*/ 1135301 h 7584236"/>
              <a:gd name="connsiteX136" fmla="*/ 3148873 w 4838791"/>
              <a:gd name="connsiteY136" fmla="*/ 1262936 h 7584236"/>
              <a:gd name="connsiteX137" fmla="*/ 2964088 w 4838791"/>
              <a:gd name="connsiteY137" fmla="*/ 1186736 h 7584236"/>
              <a:gd name="connsiteX138" fmla="*/ 2756443 w 4838791"/>
              <a:gd name="connsiteY138" fmla="*/ 1264841 h 7584236"/>
              <a:gd name="connsiteX139" fmla="*/ 2712628 w 4838791"/>
              <a:gd name="connsiteY139" fmla="*/ 1228646 h 7584236"/>
              <a:gd name="connsiteX140" fmla="*/ 2697388 w 4838791"/>
              <a:gd name="connsiteY140" fmla="*/ 990521 h 7584236"/>
              <a:gd name="connsiteX141" fmla="*/ 2731678 w 4838791"/>
              <a:gd name="connsiteY141" fmla="*/ 800021 h 7584236"/>
              <a:gd name="connsiteX142" fmla="*/ 2849788 w 4838791"/>
              <a:gd name="connsiteY142" fmla="*/ 681911 h 7584236"/>
              <a:gd name="connsiteX143" fmla="*/ 2971708 w 4838791"/>
              <a:gd name="connsiteY143" fmla="*/ 594281 h 7584236"/>
              <a:gd name="connsiteX144" fmla="*/ 3106963 w 4838791"/>
              <a:gd name="connsiteY144" fmla="*/ 497126 h 7584236"/>
              <a:gd name="connsiteX145" fmla="*/ 3154588 w 4838791"/>
              <a:gd name="connsiteY145" fmla="*/ 455216 h 7584236"/>
              <a:gd name="connsiteX146" fmla="*/ 3122203 w 4838791"/>
              <a:gd name="connsiteY146" fmla="*/ 403781 h 7584236"/>
              <a:gd name="connsiteX147" fmla="*/ 2933608 w 4838791"/>
              <a:gd name="connsiteY147" fmla="*/ 451406 h 7584236"/>
              <a:gd name="connsiteX148" fmla="*/ 2588803 w 4838791"/>
              <a:gd name="connsiteY148" fmla="*/ 472361 h 7584236"/>
              <a:gd name="connsiteX149" fmla="*/ 2621188 w 4838791"/>
              <a:gd name="connsiteY149" fmla="*/ 295196 h 7584236"/>
              <a:gd name="connsiteX150" fmla="*/ 2706913 w 4838791"/>
              <a:gd name="connsiteY150" fmla="*/ 194231 h 7584236"/>
              <a:gd name="connsiteX151" fmla="*/ 2644048 w 4838791"/>
              <a:gd name="connsiteY151" fmla="*/ 85646 h 7584236"/>
              <a:gd name="connsiteX152" fmla="*/ 2621188 w 4838791"/>
              <a:gd name="connsiteY152" fmla="*/ 51356 h 7584236"/>
              <a:gd name="connsiteX153" fmla="*/ 2617377 w 4838791"/>
              <a:gd name="connsiteY153" fmla="*/ 7541 h 7584236"/>
              <a:gd name="connsiteX154" fmla="*/ 1855377 w 4838791"/>
              <a:gd name="connsiteY15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082323 w 4838791"/>
              <a:gd name="connsiteY132" fmla="*/ 1533446 h 7584236"/>
              <a:gd name="connsiteX133" fmla="*/ 3834673 w 4838791"/>
              <a:gd name="connsiteY133" fmla="*/ 1592501 h 7584236"/>
              <a:gd name="connsiteX134" fmla="*/ 3815623 w 4838791"/>
              <a:gd name="connsiteY134" fmla="*/ 1253411 h 7584236"/>
              <a:gd name="connsiteX135" fmla="*/ 3514633 w 4838791"/>
              <a:gd name="connsiteY135" fmla="*/ 1301036 h 7584236"/>
              <a:gd name="connsiteX136" fmla="*/ 3388903 w 4838791"/>
              <a:gd name="connsiteY136" fmla="*/ 1135301 h 7584236"/>
              <a:gd name="connsiteX137" fmla="*/ 3148873 w 4838791"/>
              <a:gd name="connsiteY137" fmla="*/ 1262936 h 7584236"/>
              <a:gd name="connsiteX138" fmla="*/ 2964088 w 4838791"/>
              <a:gd name="connsiteY138" fmla="*/ 1186736 h 7584236"/>
              <a:gd name="connsiteX139" fmla="*/ 2756443 w 4838791"/>
              <a:gd name="connsiteY139" fmla="*/ 1264841 h 7584236"/>
              <a:gd name="connsiteX140" fmla="*/ 2712628 w 4838791"/>
              <a:gd name="connsiteY140" fmla="*/ 1228646 h 7584236"/>
              <a:gd name="connsiteX141" fmla="*/ 2697388 w 4838791"/>
              <a:gd name="connsiteY141" fmla="*/ 990521 h 7584236"/>
              <a:gd name="connsiteX142" fmla="*/ 2731678 w 4838791"/>
              <a:gd name="connsiteY142" fmla="*/ 800021 h 7584236"/>
              <a:gd name="connsiteX143" fmla="*/ 2849788 w 4838791"/>
              <a:gd name="connsiteY143" fmla="*/ 681911 h 7584236"/>
              <a:gd name="connsiteX144" fmla="*/ 2971708 w 4838791"/>
              <a:gd name="connsiteY144" fmla="*/ 594281 h 7584236"/>
              <a:gd name="connsiteX145" fmla="*/ 3106963 w 4838791"/>
              <a:gd name="connsiteY145" fmla="*/ 497126 h 7584236"/>
              <a:gd name="connsiteX146" fmla="*/ 3154588 w 4838791"/>
              <a:gd name="connsiteY146" fmla="*/ 455216 h 7584236"/>
              <a:gd name="connsiteX147" fmla="*/ 3122203 w 4838791"/>
              <a:gd name="connsiteY147" fmla="*/ 403781 h 7584236"/>
              <a:gd name="connsiteX148" fmla="*/ 2933608 w 4838791"/>
              <a:gd name="connsiteY148" fmla="*/ 451406 h 7584236"/>
              <a:gd name="connsiteX149" fmla="*/ 2588803 w 4838791"/>
              <a:gd name="connsiteY149" fmla="*/ 472361 h 7584236"/>
              <a:gd name="connsiteX150" fmla="*/ 2621188 w 4838791"/>
              <a:gd name="connsiteY150" fmla="*/ 295196 h 7584236"/>
              <a:gd name="connsiteX151" fmla="*/ 2706913 w 4838791"/>
              <a:gd name="connsiteY151" fmla="*/ 194231 h 7584236"/>
              <a:gd name="connsiteX152" fmla="*/ 2644048 w 4838791"/>
              <a:gd name="connsiteY152" fmla="*/ 85646 h 7584236"/>
              <a:gd name="connsiteX153" fmla="*/ 2621188 w 4838791"/>
              <a:gd name="connsiteY153" fmla="*/ 51356 h 7584236"/>
              <a:gd name="connsiteX154" fmla="*/ 2617377 w 4838791"/>
              <a:gd name="connsiteY154" fmla="*/ 7541 h 7584236"/>
              <a:gd name="connsiteX155" fmla="*/ 1855377 w 4838791"/>
              <a:gd name="connsiteY15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261393 w 4838791"/>
              <a:gd name="connsiteY132" fmla="*/ 1903016 h 7584236"/>
              <a:gd name="connsiteX133" fmla="*/ 4082323 w 4838791"/>
              <a:gd name="connsiteY133" fmla="*/ 1533446 h 7584236"/>
              <a:gd name="connsiteX134" fmla="*/ 3834673 w 4838791"/>
              <a:gd name="connsiteY134" fmla="*/ 1592501 h 7584236"/>
              <a:gd name="connsiteX135" fmla="*/ 3815623 w 4838791"/>
              <a:gd name="connsiteY135" fmla="*/ 1253411 h 7584236"/>
              <a:gd name="connsiteX136" fmla="*/ 3514633 w 4838791"/>
              <a:gd name="connsiteY136" fmla="*/ 1301036 h 7584236"/>
              <a:gd name="connsiteX137" fmla="*/ 3388903 w 4838791"/>
              <a:gd name="connsiteY137" fmla="*/ 1135301 h 7584236"/>
              <a:gd name="connsiteX138" fmla="*/ 3148873 w 4838791"/>
              <a:gd name="connsiteY138" fmla="*/ 1262936 h 7584236"/>
              <a:gd name="connsiteX139" fmla="*/ 2964088 w 4838791"/>
              <a:gd name="connsiteY139" fmla="*/ 1186736 h 7584236"/>
              <a:gd name="connsiteX140" fmla="*/ 2756443 w 4838791"/>
              <a:gd name="connsiteY140" fmla="*/ 1264841 h 7584236"/>
              <a:gd name="connsiteX141" fmla="*/ 2712628 w 4838791"/>
              <a:gd name="connsiteY141" fmla="*/ 1228646 h 7584236"/>
              <a:gd name="connsiteX142" fmla="*/ 2697388 w 4838791"/>
              <a:gd name="connsiteY142" fmla="*/ 990521 h 7584236"/>
              <a:gd name="connsiteX143" fmla="*/ 2731678 w 4838791"/>
              <a:gd name="connsiteY143" fmla="*/ 800021 h 7584236"/>
              <a:gd name="connsiteX144" fmla="*/ 2849788 w 4838791"/>
              <a:gd name="connsiteY144" fmla="*/ 681911 h 7584236"/>
              <a:gd name="connsiteX145" fmla="*/ 2971708 w 4838791"/>
              <a:gd name="connsiteY145" fmla="*/ 594281 h 7584236"/>
              <a:gd name="connsiteX146" fmla="*/ 3106963 w 4838791"/>
              <a:gd name="connsiteY146" fmla="*/ 497126 h 7584236"/>
              <a:gd name="connsiteX147" fmla="*/ 3154588 w 4838791"/>
              <a:gd name="connsiteY147" fmla="*/ 455216 h 7584236"/>
              <a:gd name="connsiteX148" fmla="*/ 3122203 w 4838791"/>
              <a:gd name="connsiteY148" fmla="*/ 403781 h 7584236"/>
              <a:gd name="connsiteX149" fmla="*/ 2933608 w 4838791"/>
              <a:gd name="connsiteY149" fmla="*/ 451406 h 7584236"/>
              <a:gd name="connsiteX150" fmla="*/ 2588803 w 4838791"/>
              <a:gd name="connsiteY150" fmla="*/ 472361 h 7584236"/>
              <a:gd name="connsiteX151" fmla="*/ 2621188 w 4838791"/>
              <a:gd name="connsiteY151" fmla="*/ 295196 h 7584236"/>
              <a:gd name="connsiteX152" fmla="*/ 2706913 w 4838791"/>
              <a:gd name="connsiteY152" fmla="*/ 194231 h 7584236"/>
              <a:gd name="connsiteX153" fmla="*/ 2644048 w 4838791"/>
              <a:gd name="connsiteY153" fmla="*/ 85646 h 7584236"/>
              <a:gd name="connsiteX154" fmla="*/ 2621188 w 4838791"/>
              <a:gd name="connsiteY154" fmla="*/ 51356 h 7584236"/>
              <a:gd name="connsiteX155" fmla="*/ 2617377 w 4838791"/>
              <a:gd name="connsiteY155" fmla="*/ 7541 h 7584236"/>
              <a:gd name="connsiteX156" fmla="*/ 1855377 w 4838791"/>
              <a:gd name="connsiteY15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198528 w 4838791"/>
              <a:gd name="connsiteY132" fmla="*/ 2447846 h 7584236"/>
              <a:gd name="connsiteX133" fmla="*/ 4261393 w 4838791"/>
              <a:gd name="connsiteY133" fmla="*/ 1903016 h 7584236"/>
              <a:gd name="connsiteX134" fmla="*/ 4082323 w 4838791"/>
              <a:gd name="connsiteY134" fmla="*/ 1533446 h 7584236"/>
              <a:gd name="connsiteX135" fmla="*/ 3834673 w 4838791"/>
              <a:gd name="connsiteY135" fmla="*/ 1592501 h 7584236"/>
              <a:gd name="connsiteX136" fmla="*/ 3815623 w 4838791"/>
              <a:gd name="connsiteY136" fmla="*/ 1253411 h 7584236"/>
              <a:gd name="connsiteX137" fmla="*/ 3514633 w 4838791"/>
              <a:gd name="connsiteY137" fmla="*/ 1301036 h 7584236"/>
              <a:gd name="connsiteX138" fmla="*/ 3388903 w 4838791"/>
              <a:gd name="connsiteY138" fmla="*/ 1135301 h 7584236"/>
              <a:gd name="connsiteX139" fmla="*/ 3148873 w 4838791"/>
              <a:gd name="connsiteY139" fmla="*/ 1262936 h 7584236"/>
              <a:gd name="connsiteX140" fmla="*/ 2964088 w 4838791"/>
              <a:gd name="connsiteY140" fmla="*/ 1186736 h 7584236"/>
              <a:gd name="connsiteX141" fmla="*/ 2756443 w 4838791"/>
              <a:gd name="connsiteY141" fmla="*/ 1264841 h 7584236"/>
              <a:gd name="connsiteX142" fmla="*/ 2712628 w 4838791"/>
              <a:gd name="connsiteY142" fmla="*/ 1228646 h 7584236"/>
              <a:gd name="connsiteX143" fmla="*/ 2697388 w 4838791"/>
              <a:gd name="connsiteY143" fmla="*/ 990521 h 7584236"/>
              <a:gd name="connsiteX144" fmla="*/ 2731678 w 4838791"/>
              <a:gd name="connsiteY144" fmla="*/ 800021 h 7584236"/>
              <a:gd name="connsiteX145" fmla="*/ 2849788 w 4838791"/>
              <a:gd name="connsiteY145" fmla="*/ 681911 h 7584236"/>
              <a:gd name="connsiteX146" fmla="*/ 2971708 w 4838791"/>
              <a:gd name="connsiteY146" fmla="*/ 594281 h 7584236"/>
              <a:gd name="connsiteX147" fmla="*/ 3106963 w 4838791"/>
              <a:gd name="connsiteY147" fmla="*/ 497126 h 7584236"/>
              <a:gd name="connsiteX148" fmla="*/ 3154588 w 4838791"/>
              <a:gd name="connsiteY148" fmla="*/ 455216 h 7584236"/>
              <a:gd name="connsiteX149" fmla="*/ 3122203 w 4838791"/>
              <a:gd name="connsiteY149" fmla="*/ 403781 h 7584236"/>
              <a:gd name="connsiteX150" fmla="*/ 2933608 w 4838791"/>
              <a:gd name="connsiteY150" fmla="*/ 451406 h 7584236"/>
              <a:gd name="connsiteX151" fmla="*/ 2588803 w 4838791"/>
              <a:gd name="connsiteY151" fmla="*/ 472361 h 7584236"/>
              <a:gd name="connsiteX152" fmla="*/ 2621188 w 4838791"/>
              <a:gd name="connsiteY152" fmla="*/ 295196 h 7584236"/>
              <a:gd name="connsiteX153" fmla="*/ 2706913 w 4838791"/>
              <a:gd name="connsiteY153" fmla="*/ 194231 h 7584236"/>
              <a:gd name="connsiteX154" fmla="*/ 2644048 w 4838791"/>
              <a:gd name="connsiteY154" fmla="*/ 85646 h 7584236"/>
              <a:gd name="connsiteX155" fmla="*/ 2621188 w 4838791"/>
              <a:gd name="connsiteY155" fmla="*/ 51356 h 7584236"/>
              <a:gd name="connsiteX156" fmla="*/ 2617377 w 4838791"/>
              <a:gd name="connsiteY156" fmla="*/ 7541 h 7584236"/>
              <a:gd name="connsiteX157" fmla="*/ 1855377 w 4838791"/>
              <a:gd name="connsiteY15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594768 w 4838791"/>
              <a:gd name="connsiteY132" fmla="*/ 2245916 h 7584236"/>
              <a:gd name="connsiteX133" fmla="*/ 4442368 w 4838791"/>
              <a:gd name="connsiteY133" fmla="*/ 2112566 h 7584236"/>
              <a:gd name="connsiteX134" fmla="*/ 4198528 w 4838791"/>
              <a:gd name="connsiteY134" fmla="*/ 2447846 h 7584236"/>
              <a:gd name="connsiteX135" fmla="*/ 4261393 w 4838791"/>
              <a:gd name="connsiteY135" fmla="*/ 1903016 h 7584236"/>
              <a:gd name="connsiteX136" fmla="*/ 4082323 w 4838791"/>
              <a:gd name="connsiteY136" fmla="*/ 1533446 h 7584236"/>
              <a:gd name="connsiteX137" fmla="*/ 3834673 w 4838791"/>
              <a:gd name="connsiteY137" fmla="*/ 1592501 h 7584236"/>
              <a:gd name="connsiteX138" fmla="*/ 3815623 w 4838791"/>
              <a:gd name="connsiteY138" fmla="*/ 1253411 h 7584236"/>
              <a:gd name="connsiteX139" fmla="*/ 3514633 w 4838791"/>
              <a:gd name="connsiteY139" fmla="*/ 1301036 h 7584236"/>
              <a:gd name="connsiteX140" fmla="*/ 3388903 w 4838791"/>
              <a:gd name="connsiteY140" fmla="*/ 1135301 h 7584236"/>
              <a:gd name="connsiteX141" fmla="*/ 3148873 w 4838791"/>
              <a:gd name="connsiteY141" fmla="*/ 1262936 h 7584236"/>
              <a:gd name="connsiteX142" fmla="*/ 2964088 w 4838791"/>
              <a:gd name="connsiteY142" fmla="*/ 1186736 h 7584236"/>
              <a:gd name="connsiteX143" fmla="*/ 2756443 w 4838791"/>
              <a:gd name="connsiteY143" fmla="*/ 1264841 h 7584236"/>
              <a:gd name="connsiteX144" fmla="*/ 2712628 w 4838791"/>
              <a:gd name="connsiteY144" fmla="*/ 1228646 h 7584236"/>
              <a:gd name="connsiteX145" fmla="*/ 2697388 w 4838791"/>
              <a:gd name="connsiteY145" fmla="*/ 990521 h 7584236"/>
              <a:gd name="connsiteX146" fmla="*/ 2731678 w 4838791"/>
              <a:gd name="connsiteY146" fmla="*/ 800021 h 7584236"/>
              <a:gd name="connsiteX147" fmla="*/ 2849788 w 4838791"/>
              <a:gd name="connsiteY147" fmla="*/ 681911 h 7584236"/>
              <a:gd name="connsiteX148" fmla="*/ 2971708 w 4838791"/>
              <a:gd name="connsiteY148" fmla="*/ 594281 h 7584236"/>
              <a:gd name="connsiteX149" fmla="*/ 3106963 w 4838791"/>
              <a:gd name="connsiteY149" fmla="*/ 497126 h 7584236"/>
              <a:gd name="connsiteX150" fmla="*/ 3154588 w 4838791"/>
              <a:gd name="connsiteY150" fmla="*/ 455216 h 7584236"/>
              <a:gd name="connsiteX151" fmla="*/ 3122203 w 4838791"/>
              <a:gd name="connsiteY151" fmla="*/ 403781 h 7584236"/>
              <a:gd name="connsiteX152" fmla="*/ 2933608 w 4838791"/>
              <a:gd name="connsiteY152" fmla="*/ 451406 h 7584236"/>
              <a:gd name="connsiteX153" fmla="*/ 2588803 w 4838791"/>
              <a:gd name="connsiteY153" fmla="*/ 472361 h 7584236"/>
              <a:gd name="connsiteX154" fmla="*/ 2621188 w 4838791"/>
              <a:gd name="connsiteY154" fmla="*/ 295196 h 7584236"/>
              <a:gd name="connsiteX155" fmla="*/ 2706913 w 4838791"/>
              <a:gd name="connsiteY155" fmla="*/ 194231 h 7584236"/>
              <a:gd name="connsiteX156" fmla="*/ 2644048 w 4838791"/>
              <a:gd name="connsiteY156" fmla="*/ 85646 h 7584236"/>
              <a:gd name="connsiteX157" fmla="*/ 2621188 w 4838791"/>
              <a:gd name="connsiteY157" fmla="*/ 51356 h 7584236"/>
              <a:gd name="connsiteX158" fmla="*/ 2617377 w 4838791"/>
              <a:gd name="connsiteY158" fmla="*/ 7541 h 7584236"/>
              <a:gd name="connsiteX159" fmla="*/ 1855377 w 4838791"/>
              <a:gd name="connsiteY15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295683 w 4838791"/>
              <a:gd name="connsiteY136" fmla="*/ 2352596 h 7584236"/>
              <a:gd name="connsiteX137" fmla="*/ 4198528 w 4838791"/>
              <a:gd name="connsiteY137" fmla="*/ 2447846 h 7584236"/>
              <a:gd name="connsiteX138" fmla="*/ 4261393 w 4838791"/>
              <a:gd name="connsiteY138" fmla="*/ 1903016 h 7584236"/>
              <a:gd name="connsiteX139" fmla="*/ 4082323 w 4838791"/>
              <a:gd name="connsiteY139" fmla="*/ 1533446 h 7584236"/>
              <a:gd name="connsiteX140" fmla="*/ 3834673 w 4838791"/>
              <a:gd name="connsiteY140" fmla="*/ 1592501 h 7584236"/>
              <a:gd name="connsiteX141" fmla="*/ 3815623 w 4838791"/>
              <a:gd name="connsiteY141" fmla="*/ 1253411 h 7584236"/>
              <a:gd name="connsiteX142" fmla="*/ 3514633 w 4838791"/>
              <a:gd name="connsiteY142" fmla="*/ 1301036 h 7584236"/>
              <a:gd name="connsiteX143" fmla="*/ 3388903 w 4838791"/>
              <a:gd name="connsiteY143" fmla="*/ 1135301 h 7584236"/>
              <a:gd name="connsiteX144" fmla="*/ 3148873 w 4838791"/>
              <a:gd name="connsiteY144" fmla="*/ 1262936 h 7584236"/>
              <a:gd name="connsiteX145" fmla="*/ 2964088 w 4838791"/>
              <a:gd name="connsiteY145" fmla="*/ 1186736 h 7584236"/>
              <a:gd name="connsiteX146" fmla="*/ 2756443 w 4838791"/>
              <a:gd name="connsiteY146" fmla="*/ 1264841 h 7584236"/>
              <a:gd name="connsiteX147" fmla="*/ 2712628 w 4838791"/>
              <a:gd name="connsiteY147" fmla="*/ 1228646 h 7584236"/>
              <a:gd name="connsiteX148" fmla="*/ 2697388 w 4838791"/>
              <a:gd name="connsiteY148" fmla="*/ 990521 h 7584236"/>
              <a:gd name="connsiteX149" fmla="*/ 2731678 w 4838791"/>
              <a:gd name="connsiteY149" fmla="*/ 800021 h 7584236"/>
              <a:gd name="connsiteX150" fmla="*/ 2849788 w 4838791"/>
              <a:gd name="connsiteY150" fmla="*/ 681911 h 7584236"/>
              <a:gd name="connsiteX151" fmla="*/ 2971708 w 4838791"/>
              <a:gd name="connsiteY151" fmla="*/ 594281 h 7584236"/>
              <a:gd name="connsiteX152" fmla="*/ 3106963 w 4838791"/>
              <a:gd name="connsiteY152" fmla="*/ 497126 h 7584236"/>
              <a:gd name="connsiteX153" fmla="*/ 3154588 w 4838791"/>
              <a:gd name="connsiteY153" fmla="*/ 455216 h 7584236"/>
              <a:gd name="connsiteX154" fmla="*/ 3122203 w 4838791"/>
              <a:gd name="connsiteY154" fmla="*/ 403781 h 7584236"/>
              <a:gd name="connsiteX155" fmla="*/ 2933608 w 4838791"/>
              <a:gd name="connsiteY155" fmla="*/ 451406 h 7584236"/>
              <a:gd name="connsiteX156" fmla="*/ 2588803 w 4838791"/>
              <a:gd name="connsiteY156" fmla="*/ 472361 h 7584236"/>
              <a:gd name="connsiteX157" fmla="*/ 2621188 w 4838791"/>
              <a:gd name="connsiteY157" fmla="*/ 295196 h 7584236"/>
              <a:gd name="connsiteX158" fmla="*/ 2706913 w 4838791"/>
              <a:gd name="connsiteY158" fmla="*/ 194231 h 7584236"/>
              <a:gd name="connsiteX159" fmla="*/ 2644048 w 4838791"/>
              <a:gd name="connsiteY159" fmla="*/ 85646 h 7584236"/>
              <a:gd name="connsiteX160" fmla="*/ 2621188 w 4838791"/>
              <a:gd name="connsiteY160" fmla="*/ 51356 h 7584236"/>
              <a:gd name="connsiteX161" fmla="*/ 2617377 w 4838791"/>
              <a:gd name="connsiteY161" fmla="*/ 7541 h 7584236"/>
              <a:gd name="connsiteX162" fmla="*/ 1855377 w 4838791"/>
              <a:gd name="connsiteY16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52833 w 4838791"/>
              <a:gd name="connsiteY136" fmla="*/ 2348786 h 7584236"/>
              <a:gd name="connsiteX137" fmla="*/ 4295683 w 4838791"/>
              <a:gd name="connsiteY137" fmla="*/ 2352596 h 7584236"/>
              <a:gd name="connsiteX138" fmla="*/ 4198528 w 4838791"/>
              <a:gd name="connsiteY138" fmla="*/ 2447846 h 7584236"/>
              <a:gd name="connsiteX139" fmla="*/ 4261393 w 4838791"/>
              <a:gd name="connsiteY139" fmla="*/ 1903016 h 7584236"/>
              <a:gd name="connsiteX140" fmla="*/ 4082323 w 4838791"/>
              <a:gd name="connsiteY140" fmla="*/ 1533446 h 7584236"/>
              <a:gd name="connsiteX141" fmla="*/ 3834673 w 4838791"/>
              <a:gd name="connsiteY141" fmla="*/ 1592501 h 7584236"/>
              <a:gd name="connsiteX142" fmla="*/ 3815623 w 4838791"/>
              <a:gd name="connsiteY142" fmla="*/ 1253411 h 7584236"/>
              <a:gd name="connsiteX143" fmla="*/ 3514633 w 4838791"/>
              <a:gd name="connsiteY143" fmla="*/ 1301036 h 7584236"/>
              <a:gd name="connsiteX144" fmla="*/ 3388903 w 4838791"/>
              <a:gd name="connsiteY144" fmla="*/ 1135301 h 7584236"/>
              <a:gd name="connsiteX145" fmla="*/ 3148873 w 4838791"/>
              <a:gd name="connsiteY145" fmla="*/ 1262936 h 7584236"/>
              <a:gd name="connsiteX146" fmla="*/ 2964088 w 4838791"/>
              <a:gd name="connsiteY146" fmla="*/ 1186736 h 7584236"/>
              <a:gd name="connsiteX147" fmla="*/ 2756443 w 4838791"/>
              <a:gd name="connsiteY147" fmla="*/ 1264841 h 7584236"/>
              <a:gd name="connsiteX148" fmla="*/ 2712628 w 4838791"/>
              <a:gd name="connsiteY148" fmla="*/ 1228646 h 7584236"/>
              <a:gd name="connsiteX149" fmla="*/ 2697388 w 4838791"/>
              <a:gd name="connsiteY149" fmla="*/ 990521 h 7584236"/>
              <a:gd name="connsiteX150" fmla="*/ 2731678 w 4838791"/>
              <a:gd name="connsiteY150" fmla="*/ 800021 h 7584236"/>
              <a:gd name="connsiteX151" fmla="*/ 2849788 w 4838791"/>
              <a:gd name="connsiteY151" fmla="*/ 681911 h 7584236"/>
              <a:gd name="connsiteX152" fmla="*/ 2971708 w 4838791"/>
              <a:gd name="connsiteY152" fmla="*/ 594281 h 7584236"/>
              <a:gd name="connsiteX153" fmla="*/ 3106963 w 4838791"/>
              <a:gd name="connsiteY153" fmla="*/ 497126 h 7584236"/>
              <a:gd name="connsiteX154" fmla="*/ 3154588 w 4838791"/>
              <a:gd name="connsiteY154" fmla="*/ 455216 h 7584236"/>
              <a:gd name="connsiteX155" fmla="*/ 3122203 w 4838791"/>
              <a:gd name="connsiteY155" fmla="*/ 403781 h 7584236"/>
              <a:gd name="connsiteX156" fmla="*/ 2933608 w 4838791"/>
              <a:gd name="connsiteY156" fmla="*/ 451406 h 7584236"/>
              <a:gd name="connsiteX157" fmla="*/ 2588803 w 4838791"/>
              <a:gd name="connsiteY157" fmla="*/ 472361 h 7584236"/>
              <a:gd name="connsiteX158" fmla="*/ 2621188 w 4838791"/>
              <a:gd name="connsiteY158" fmla="*/ 295196 h 7584236"/>
              <a:gd name="connsiteX159" fmla="*/ 2706913 w 4838791"/>
              <a:gd name="connsiteY159" fmla="*/ 194231 h 7584236"/>
              <a:gd name="connsiteX160" fmla="*/ 2644048 w 4838791"/>
              <a:gd name="connsiteY160" fmla="*/ 85646 h 7584236"/>
              <a:gd name="connsiteX161" fmla="*/ 2621188 w 4838791"/>
              <a:gd name="connsiteY161" fmla="*/ 51356 h 7584236"/>
              <a:gd name="connsiteX162" fmla="*/ 2617377 w 4838791"/>
              <a:gd name="connsiteY162" fmla="*/ 7541 h 7584236"/>
              <a:gd name="connsiteX163" fmla="*/ 1855377 w 4838791"/>
              <a:gd name="connsiteY16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98553 w 4838791"/>
              <a:gd name="connsiteY136" fmla="*/ 2297351 h 7584236"/>
              <a:gd name="connsiteX137" fmla="*/ 4352833 w 4838791"/>
              <a:gd name="connsiteY137" fmla="*/ 2348786 h 7584236"/>
              <a:gd name="connsiteX138" fmla="*/ 4295683 w 4838791"/>
              <a:gd name="connsiteY138" fmla="*/ 2352596 h 7584236"/>
              <a:gd name="connsiteX139" fmla="*/ 4198528 w 4838791"/>
              <a:gd name="connsiteY139" fmla="*/ 2447846 h 7584236"/>
              <a:gd name="connsiteX140" fmla="*/ 4261393 w 4838791"/>
              <a:gd name="connsiteY140" fmla="*/ 1903016 h 7584236"/>
              <a:gd name="connsiteX141" fmla="*/ 4082323 w 4838791"/>
              <a:gd name="connsiteY141" fmla="*/ 1533446 h 7584236"/>
              <a:gd name="connsiteX142" fmla="*/ 3834673 w 4838791"/>
              <a:gd name="connsiteY142" fmla="*/ 1592501 h 7584236"/>
              <a:gd name="connsiteX143" fmla="*/ 3815623 w 4838791"/>
              <a:gd name="connsiteY143" fmla="*/ 1253411 h 7584236"/>
              <a:gd name="connsiteX144" fmla="*/ 3514633 w 4838791"/>
              <a:gd name="connsiteY144" fmla="*/ 1301036 h 7584236"/>
              <a:gd name="connsiteX145" fmla="*/ 3388903 w 4838791"/>
              <a:gd name="connsiteY145" fmla="*/ 1135301 h 7584236"/>
              <a:gd name="connsiteX146" fmla="*/ 3148873 w 4838791"/>
              <a:gd name="connsiteY146" fmla="*/ 1262936 h 7584236"/>
              <a:gd name="connsiteX147" fmla="*/ 2964088 w 4838791"/>
              <a:gd name="connsiteY147" fmla="*/ 1186736 h 7584236"/>
              <a:gd name="connsiteX148" fmla="*/ 2756443 w 4838791"/>
              <a:gd name="connsiteY148" fmla="*/ 1264841 h 7584236"/>
              <a:gd name="connsiteX149" fmla="*/ 2712628 w 4838791"/>
              <a:gd name="connsiteY149" fmla="*/ 1228646 h 7584236"/>
              <a:gd name="connsiteX150" fmla="*/ 2697388 w 4838791"/>
              <a:gd name="connsiteY150" fmla="*/ 990521 h 7584236"/>
              <a:gd name="connsiteX151" fmla="*/ 2731678 w 4838791"/>
              <a:gd name="connsiteY151" fmla="*/ 800021 h 7584236"/>
              <a:gd name="connsiteX152" fmla="*/ 2849788 w 4838791"/>
              <a:gd name="connsiteY152" fmla="*/ 681911 h 7584236"/>
              <a:gd name="connsiteX153" fmla="*/ 2971708 w 4838791"/>
              <a:gd name="connsiteY153" fmla="*/ 594281 h 7584236"/>
              <a:gd name="connsiteX154" fmla="*/ 3106963 w 4838791"/>
              <a:gd name="connsiteY154" fmla="*/ 497126 h 7584236"/>
              <a:gd name="connsiteX155" fmla="*/ 3154588 w 4838791"/>
              <a:gd name="connsiteY155" fmla="*/ 455216 h 7584236"/>
              <a:gd name="connsiteX156" fmla="*/ 3122203 w 4838791"/>
              <a:gd name="connsiteY156" fmla="*/ 403781 h 7584236"/>
              <a:gd name="connsiteX157" fmla="*/ 2933608 w 4838791"/>
              <a:gd name="connsiteY157" fmla="*/ 451406 h 7584236"/>
              <a:gd name="connsiteX158" fmla="*/ 2588803 w 4838791"/>
              <a:gd name="connsiteY158" fmla="*/ 472361 h 7584236"/>
              <a:gd name="connsiteX159" fmla="*/ 2621188 w 4838791"/>
              <a:gd name="connsiteY159" fmla="*/ 295196 h 7584236"/>
              <a:gd name="connsiteX160" fmla="*/ 2706913 w 4838791"/>
              <a:gd name="connsiteY160" fmla="*/ 194231 h 7584236"/>
              <a:gd name="connsiteX161" fmla="*/ 2644048 w 4838791"/>
              <a:gd name="connsiteY161" fmla="*/ 85646 h 7584236"/>
              <a:gd name="connsiteX162" fmla="*/ 2621188 w 4838791"/>
              <a:gd name="connsiteY162" fmla="*/ 51356 h 7584236"/>
              <a:gd name="connsiteX163" fmla="*/ 2617377 w 4838791"/>
              <a:gd name="connsiteY163" fmla="*/ 7541 h 7584236"/>
              <a:gd name="connsiteX164" fmla="*/ 1855377 w 4838791"/>
              <a:gd name="connsiteY16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42368 w 4838791"/>
              <a:gd name="connsiteY135" fmla="*/ 2112566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8528 w 4838791"/>
              <a:gd name="connsiteY141" fmla="*/ 2447846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26138 w 4838791"/>
              <a:gd name="connsiteY141" fmla="*/ 2396411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61393 w 4838791"/>
              <a:gd name="connsiteY143" fmla="*/ 1903016 h 7584236"/>
              <a:gd name="connsiteX144" fmla="*/ 4082323 w 4838791"/>
              <a:gd name="connsiteY144" fmla="*/ 1533446 h 7584236"/>
              <a:gd name="connsiteX145" fmla="*/ 3834673 w 4838791"/>
              <a:gd name="connsiteY145" fmla="*/ 1592501 h 7584236"/>
              <a:gd name="connsiteX146" fmla="*/ 3815623 w 4838791"/>
              <a:gd name="connsiteY146" fmla="*/ 1253411 h 7584236"/>
              <a:gd name="connsiteX147" fmla="*/ 3514633 w 4838791"/>
              <a:gd name="connsiteY147" fmla="*/ 1301036 h 7584236"/>
              <a:gd name="connsiteX148" fmla="*/ 3388903 w 4838791"/>
              <a:gd name="connsiteY148" fmla="*/ 1135301 h 7584236"/>
              <a:gd name="connsiteX149" fmla="*/ 3148873 w 4838791"/>
              <a:gd name="connsiteY149" fmla="*/ 1262936 h 7584236"/>
              <a:gd name="connsiteX150" fmla="*/ 2964088 w 4838791"/>
              <a:gd name="connsiteY150" fmla="*/ 1186736 h 7584236"/>
              <a:gd name="connsiteX151" fmla="*/ 2756443 w 4838791"/>
              <a:gd name="connsiteY151" fmla="*/ 1264841 h 7584236"/>
              <a:gd name="connsiteX152" fmla="*/ 2712628 w 4838791"/>
              <a:gd name="connsiteY152" fmla="*/ 1228646 h 7584236"/>
              <a:gd name="connsiteX153" fmla="*/ 2697388 w 4838791"/>
              <a:gd name="connsiteY153" fmla="*/ 990521 h 7584236"/>
              <a:gd name="connsiteX154" fmla="*/ 2731678 w 4838791"/>
              <a:gd name="connsiteY154" fmla="*/ 800021 h 7584236"/>
              <a:gd name="connsiteX155" fmla="*/ 2849788 w 4838791"/>
              <a:gd name="connsiteY155" fmla="*/ 681911 h 7584236"/>
              <a:gd name="connsiteX156" fmla="*/ 2971708 w 4838791"/>
              <a:gd name="connsiteY156" fmla="*/ 594281 h 7584236"/>
              <a:gd name="connsiteX157" fmla="*/ 3106963 w 4838791"/>
              <a:gd name="connsiteY157" fmla="*/ 497126 h 7584236"/>
              <a:gd name="connsiteX158" fmla="*/ 3154588 w 4838791"/>
              <a:gd name="connsiteY158" fmla="*/ 455216 h 7584236"/>
              <a:gd name="connsiteX159" fmla="*/ 3122203 w 4838791"/>
              <a:gd name="connsiteY159" fmla="*/ 403781 h 7584236"/>
              <a:gd name="connsiteX160" fmla="*/ 2933608 w 4838791"/>
              <a:gd name="connsiteY160" fmla="*/ 451406 h 7584236"/>
              <a:gd name="connsiteX161" fmla="*/ 2588803 w 4838791"/>
              <a:gd name="connsiteY161" fmla="*/ 472361 h 7584236"/>
              <a:gd name="connsiteX162" fmla="*/ 2621188 w 4838791"/>
              <a:gd name="connsiteY162" fmla="*/ 295196 h 7584236"/>
              <a:gd name="connsiteX163" fmla="*/ 2706913 w 4838791"/>
              <a:gd name="connsiteY163" fmla="*/ 194231 h 7584236"/>
              <a:gd name="connsiteX164" fmla="*/ 2644048 w 4838791"/>
              <a:gd name="connsiteY164" fmla="*/ 85646 h 7584236"/>
              <a:gd name="connsiteX165" fmla="*/ 2621188 w 4838791"/>
              <a:gd name="connsiteY165" fmla="*/ 51356 h 7584236"/>
              <a:gd name="connsiteX166" fmla="*/ 2617377 w 4838791"/>
              <a:gd name="connsiteY166" fmla="*/ 7541 h 7584236"/>
              <a:gd name="connsiteX167" fmla="*/ 1855377 w 4838791"/>
              <a:gd name="connsiteY16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261393 w 4838791"/>
              <a:gd name="connsiteY144" fmla="*/ 1903016 h 7584236"/>
              <a:gd name="connsiteX145" fmla="*/ 4082323 w 4838791"/>
              <a:gd name="connsiteY145" fmla="*/ 1533446 h 7584236"/>
              <a:gd name="connsiteX146" fmla="*/ 3834673 w 4838791"/>
              <a:gd name="connsiteY146" fmla="*/ 1592501 h 7584236"/>
              <a:gd name="connsiteX147" fmla="*/ 3815623 w 4838791"/>
              <a:gd name="connsiteY147" fmla="*/ 1253411 h 7584236"/>
              <a:gd name="connsiteX148" fmla="*/ 3514633 w 4838791"/>
              <a:gd name="connsiteY148" fmla="*/ 1301036 h 7584236"/>
              <a:gd name="connsiteX149" fmla="*/ 3388903 w 4838791"/>
              <a:gd name="connsiteY149" fmla="*/ 1135301 h 7584236"/>
              <a:gd name="connsiteX150" fmla="*/ 3148873 w 4838791"/>
              <a:gd name="connsiteY150" fmla="*/ 1262936 h 7584236"/>
              <a:gd name="connsiteX151" fmla="*/ 2964088 w 4838791"/>
              <a:gd name="connsiteY151" fmla="*/ 1186736 h 7584236"/>
              <a:gd name="connsiteX152" fmla="*/ 2756443 w 4838791"/>
              <a:gd name="connsiteY152" fmla="*/ 1264841 h 7584236"/>
              <a:gd name="connsiteX153" fmla="*/ 2712628 w 4838791"/>
              <a:gd name="connsiteY153" fmla="*/ 1228646 h 7584236"/>
              <a:gd name="connsiteX154" fmla="*/ 2697388 w 4838791"/>
              <a:gd name="connsiteY154" fmla="*/ 990521 h 7584236"/>
              <a:gd name="connsiteX155" fmla="*/ 2731678 w 4838791"/>
              <a:gd name="connsiteY155" fmla="*/ 800021 h 7584236"/>
              <a:gd name="connsiteX156" fmla="*/ 2849788 w 4838791"/>
              <a:gd name="connsiteY156" fmla="*/ 681911 h 7584236"/>
              <a:gd name="connsiteX157" fmla="*/ 2971708 w 4838791"/>
              <a:gd name="connsiteY157" fmla="*/ 594281 h 7584236"/>
              <a:gd name="connsiteX158" fmla="*/ 3106963 w 4838791"/>
              <a:gd name="connsiteY158" fmla="*/ 497126 h 7584236"/>
              <a:gd name="connsiteX159" fmla="*/ 3154588 w 4838791"/>
              <a:gd name="connsiteY159" fmla="*/ 455216 h 7584236"/>
              <a:gd name="connsiteX160" fmla="*/ 3122203 w 4838791"/>
              <a:gd name="connsiteY160" fmla="*/ 403781 h 7584236"/>
              <a:gd name="connsiteX161" fmla="*/ 2933608 w 4838791"/>
              <a:gd name="connsiteY161" fmla="*/ 451406 h 7584236"/>
              <a:gd name="connsiteX162" fmla="*/ 2588803 w 4838791"/>
              <a:gd name="connsiteY162" fmla="*/ 472361 h 7584236"/>
              <a:gd name="connsiteX163" fmla="*/ 2621188 w 4838791"/>
              <a:gd name="connsiteY163" fmla="*/ 295196 h 7584236"/>
              <a:gd name="connsiteX164" fmla="*/ 2706913 w 4838791"/>
              <a:gd name="connsiteY164" fmla="*/ 194231 h 7584236"/>
              <a:gd name="connsiteX165" fmla="*/ 2644048 w 4838791"/>
              <a:gd name="connsiteY165" fmla="*/ 85646 h 7584236"/>
              <a:gd name="connsiteX166" fmla="*/ 2621188 w 4838791"/>
              <a:gd name="connsiteY166" fmla="*/ 51356 h 7584236"/>
              <a:gd name="connsiteX167" fmla="*/ 2617377 w 4838791"/>
              <a:gd name="connsiteY167" fmla="*/ 7541 h 7584236"/>
              <a:gd name="connsiteX168" fmla="*/ 1855377 w 4838791"/>
              <a:gd name="connsiteY16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61393 w 4838791"/>
              <a:gd name="connsiteY145" fmla="*/ 1903016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189003 w 4838791"/>
              <a:gd name="connsiteY146" fmla="*/ 1702991 h 7584236"/>
              <a:gd name="connsiteX147" fmla="*/ 4082323 w 4838791"/>
              <a:gd name="connsiteY147" fmla="*/ 1533446 h 7584236"/>
              <a:gd name="connsiteX148" fmla="*/ 3834673 w 4838791"/>
              <a:gd name="connsiteY148" fmla="*/ 1592501 h 7584236"/>
              <a:gd name="connsiteX149" fmla="*/ 3815623 w 4838791"/>
              <a:gd name="connsiteY149" fmla="*/ 1253411 h 7584236"/>
              <a:gd name="connsiteX150" fmla="*/ 3514633 w 4838791"/>
              <a:gd name="connsiteY150" fmla="*/ 1301036 h 7584236"/>
              <a:gd name="connsiteX151" fmla="*/ 3388903 w 4838791"/>
              <a:gd name="connsiteY151" fmla="*/ 1135301 h 7584236"/>
              <a:gd name="connsiteX152" fmla="*/ 3148873 w 4838791"/>
              <a:gd name="connsiteY152" fmla="*/ 1262936 h 7584236"/>
              <a:gd name="connsiteX153" fmla="*/ 2964088 w 4838791"/>
              <a:gd name="connsiteY153" fmla="*/ 1186736 h 7584236"/>
              <a:gd name="connsiteX154" fmla="*/ 2756443 w 4838791"/>
              <a:gd name="connsiteY154" fmla="*/ 1264841 h 7584236"/>
              <a:gd name="connsiteX155" fmla="*/ 2712628 w 4838791"/>
              <a:gd name="connsiteY155" fmla="*/ 1228646 h 7584236"/>
              <a:gd name="connsiteX156" fmla="*/ 2697388 w 4838791"/>
              <a:gd name="connsiteY156" fmla="*/ 990521 h 7584236"/>
              <a:gd name="connsiteX157" fmla="*/ 2731678 w 4838791"/>
              <a:gd name="connsiteY157" fmla="*/ 800021 h 7584236"/>
              <a:gd name="connsiteX158" fmla="*/ 2849788 w 4838791"/>
              <a:gd name="connsiteY158" fmla="*/ 681911 h 7584236"/>
              <a:gd name="connsiteX159" fmla="*/ 2971708 w 4838791"/>
              <a:gd name="connsiteY159" fmla="*/ 594281 h 7584236"/>
              <a:gd name="connsiteX160" fmla="*/ 3106963 w 4838791"/>
              <a:gd name="connsiteY160" fmla="*/ 497126 h 7584236"/>
              <a:gd name="connsiteX161" fmla="*/ 3154588 w 4838791"/>
              <a:gd name="connsiteY161" fmla="*/ 455216 h 7584236"/>
              <a:gd name="connsiteX162" fmla="*/ 3122203 w 4838791"/>
              <a:gd name="connsiteY162" fmla="*/ 403781 h 7584236"/>
              <a:gd name="connsiteX163" fmla="*/ 2933608 w 4838791"/>
              <a:gd name="connsiteY163" fmla="*/ 451406 h 7584236"/>
              <a:gd name="connsiteX164" fmla="*/ 2588803 w 4838791"/>
              <a:gd name="connsiteY164" fmla="*/ 472361 h 7584236"/>
              <a:gd name="connsiteX165" fmla="*/ 2621188 w 4838791"/>
              <a:gd name="connsiteY165" fmla="*/ 295196 h 7584236"/>
              <a:gd name="connsiteX166" fmla="*/ 2706913 w 4838791"/>
              <a:gd name="connsiteY166" fmla="*/ 194231 h 7584236"/>
              <a:gd name="connsiteX167" fmla="*/ 2644048 w 4838791"/>
              <a:gd name="connsiteY167" fmla="*/ 85646 h 7584236"/>
              <a:gd name="connsiteX168" fmla="*/ 2621188 w 4838791"/>
              <a:gd name="connsiteY168" fmla="*/ 51356 h 7584236"/>
              <a:gd name="connsiteX169" fmla="*/ 2617377 w 4838791"/>
              <a:gd name="connsiteY169" fmla="*/ 7541 h 7584236"/>
              <a:gd name="connsiteX170" fmla="*/ 1855377 w 4838791"/>
              <a:gd name="connsiteY170" fmla="*/ 7541 h 7584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838791" h="7584236">
                <a:moveTo>
                  <a:pt x="1855377" y="7541"/>
                </a:moveTo>
                <a:cubicBezTo>
                  <a:pt x="1802672" y="24051"/>
                  <a:pt x="1749967" y="40561"/>
                  <a:pt x="1718217" y="76121"/>
                </a:cubicBezTo>
                <a:cubicBezTo>
                  <a:pt x="1686467" y="111681"/>
                  <a:pt x="1675037" y="181531"/>
                  <a:pt x="1664877" y="220901"/>
                </a:cubicBezTo>
                <a:cubicBezTo>
                  <a:pt x="1654717" y="260271"/>
                  <a:pt x="1678847" y="288211"/>
                  <a:pt x="1657257" y="312341"/>
                </a:cubicBezTo>
                <a:cubicBezTo>
                  <a:pt x="1635667" y="336471"/>
                  <a:pt x="1568357" y="335201"/>
                  <a:pt x="1535337" y="365681"/>
                </a:cubicBezTo>
                <a:cubicBezTo>
                  <a:pt x="1502317" y="396161"/>
                  <a:pt x="1465487" y="445691"/>
                  <a:pt x="1459137" y="495221"/>
                </a:cubicBezTo>
                <a:cubicBezTo>
                  <a:pt x="1452787" y="544751"/>
                  <a:pt x="1506127" y="620951"/>
                  <a:pt x="1497237" y="662861"/>
                </a:cubicBezTo>
                <a:cubicBezTo>
                  <a:pt x="1488347" y="704771"/>
                  <a:pt x="1438817" y="753031"/>
                  <a:pt x="1405797" y="746681"/>
                </a:cubicBezTo>
                <a:cubicBezTo>
                  <a:pt x="1372777" y="740331"/>
                  <a:pt x="1314357" y="664131"/>
                  <a:pt x="1299117" y="624761"/>
                </a:cubicBezTo>
                <a:cubicBezTo>
                  <a:pt x="1283877" y="585391"/>
                  <a:pt x="1308007" y="548561"/>
                  <a:pt x="1314357" y="510461"/>
                </a:cubicBezTo>
                <a:cubicBezTo>
                  <a:pt x="1320707" y="472361"/>
                  <a:pt x="1348647" y="421561"/>
                  <a:pt x="1337217" y="396161"/>
                </a:cubicBezTo>
                <a:cubicBezTo>
                  <a:pt x="1325787" y="370761"/>
                  <a:pt x="1288957" y="363141"/>
                  <a:pt x="1245777" y="358061"/>
                </a:cubicBezTo>
                <a:cubicBezTo>
                  <a:pt x="1202597" y="352981"/>
                  <a:pt x="1134017" y="389811"/>
                  <a:pt x="1078137" y="365681"/>
                </a:cubicBezTo>
                <a:cubicBezTo>
                  <a:pt x="1022257" y="341551"/>
                  <a:pt x="960027" y="251381"/>
                  <a:pt x="910497" y="213281"/>
                </a:cubicBezTo>
                <a:cubicBezTo>
                  <a:pt x="860967" y="175181"/>
                  <a:pt x="821597" y="140891"/>
                  <a:pt x="780957" y="137081"/>
                </a:cubicBezTo>
                <a:cubicBezTo>
                  <a:pt x="740317" y="133271"/>
                  <a:pt x="698407" y="196771"/>
                  <a:pt x="666657" y="190421"/>
                </a:cubicBezTo>
                <a:cubicBezTo>
                  <a:pt x="634907" y="184071"/>
                  <a:pt x="614587" y="116761"/>
                  <a:pt x="590457" y="98981"/>
                </a:cubicBezTo>
                <a:cubicBezTo>
                  <a:pt x="566327" y="81201"/>
                  <a:pt x="546007" y="98981"/>
                  <a:pt x="521877" y="83741"/>
                </a:cubicBezTo>
                <a:cubicBezTo>
                  <a:pt x="497747" y="68501"/>
                  <a:pt x="478697" y="13891"/>
                  <a:pt x="445677" y="7541"/>
                </a:cubicBezTo>
                <a:cubicBezTo>
                  <a:pt x="412657" y="1191"/>
                  <a:pt x="356777" y="25321"/>
                  <a:pt x="323757" y="45641"/>
                </a:cubicBezTo>
                <a:cubicBezTo>
                  <a:pt x="290737" y="65961"/>
                  <a:pt x="285657" y="100251"/>
                  <a:pt x="247557" y="129461"/>
                </a:cubicBezTo>
                <a:cubicBezTo>
                  <a:pt x="209457" y="158671"/>
                  <a:pt x="133257" y="173911"/>
                  <a:pt x="95157" y="220901"/>
                </a:cubicBezTo>
                <a:cubicBezTo>
                  <a:pt x="57057" y="267891"/>
                  <a:pt x="32927" y="360601"/>
                  <a:pt x="18957" y="411401"/>
                </a:cubicBezTo>
                <a:cubicBezTo>
                  <a:pt x="4987" y="462201"/>
                  <a:pt x="-11523" y="482521"/>
                  <a:pt x="11337" y="525701"/>
                </a:cubicBezTo>
                <a:cubicBezTo>
                  <a:pt x="34197" y="568881"/>
                  <a:pt x="90077" y="624761"/>
                  <a:pt x="156117" y="670481"/>
                </a:cubicBezTo>
                <a:cubicBezTo>
                  <a:pt x="222157" y="716201"/>
                  <a:pt x="350427" y="764461"/>
                  <a:pt x="407577" y="800021"/>
                </a:cubicBezTo>
                <a:cubicBezTo>
                  <a:pt x="464727" y="835581"/>
                  <a:pt x="453297" y="843201"/>
                  <a:pt x="499017" y="883841"/>
                </a:cubicBezTo>
                <a:cubicBezTo>
                  <a:pt x="544737" y="924481"/>
                  <a:pt x="617127" y="1000681"/>
                  <a:pt x="681897" y="1043861"/>
                </a:cubicBezTo>
                <a:cubicBezTo>
                  <a:pt x="746667" y="1087041"/>
                  <a:pt x="833027" y="1095931"/>
                  <a:pt x="887637" y="1142921"/>
                </a:cubicBezTo>
                <a:cubicBezTo>
                  <a:pt x="942247" y="1189911"/>
                  <a:pt x="980347" y="1282621"/>
                  <a:pt x="1009557" y="1325801"/>
                </a:cubicBezTo>
                <a:cubicBezTo>
                  <a:pt x="1038767" y="1368981"/>
                  <a:pt x="1064167" y="1362631"/>
                  <a:pt x="1062897" y="1402001"/>
                </a:cubicBezTo>
                <a:cubicBezTo>
                  <a:pt x="1061627" y="1441371"/>
                  <a:pt x="1010827" y="1506141"/>
                  <a:pt x="1001937" y="1562021"/>
                </a:cubicBezTo>
                <a:cubicBezTo>
                  <a:pt x="993047" y="1617901"/>
                  <a:pt x="987967" y="1672511"/>
                  <a:pt x="1009557" y="1737281"/>
                </a:cubicBezTo>
                <a:cubicBezTo>
                  <a:pt x="1031147" y="1802051"/>
                  <a:pt x="1098457" y="1897301"/>
                  <a:pt x="1131477" y="1950641"/>
                </a:cubicBezTo>
                <a:cubicBezTo>
                  <a:pt x="1164497" y="2003981"/>
                  <a:pt x="1174657" y="2025571"/>
                  <a:pt x="1207677" y="2057321"/>
                </a:cubicBezTo>
                <a:cubicBezTo>
                  <a:pt x="1240697" y="2089071"/>
                  <a:pt x="1330867" y="2108121"/>
                  <a:pt x="1329597" y="2141141"/>
                </a:cubicBezTo>
                <a:cubicBezTo>
                  <a:pt x="1328327" y="2174161"/>
                  <a:pt x="1239427" y="2210991"/>
                  <a:pt x="1200057" y="2255441"/>
                </a:cubicBezTo>
                <a:cubicBezTo>
                  <a:pt x="1160687" y="2299891"/>
                  <a:pt x="1111157" y="2359581"/>
                  <a:pt x="1093377" y="2407841"/>
                </a:cubicBezTo>
                <a:cubicBezTo>
                  <a:pt x="1075597" y="2456101"/>
                  <a:pt x="1084487" y="2495471"/>
                  <a:pt x="1093377" y="2545001"/>
                </a:cubicBezTo>
                <a:cubicBezTo>
                  <a:pt x="1102267" y="2594531"/>
                  <a:pt x="1140367" y="2668191"/>
                  <a:pt x="1146717" y="2705021"/>
                </a:cubicBezTo>
                <a:cubicBezTo>
                  <a:pt x="1153067" y="2741851"/>
                  <a:pt x="1160687" y="2763441"/>
                  <a:pt x="1131477" y="2765981"/>
                </a:cubicBezTo>
                <a:cubicBezTo>
                  <a:pt x="1102267" y="2768521"/>
                  <a:pt x="1017177" y="2725341"/>
                  <a:pt x="971457" y="2720261"/>
                </a:cubicBezTo>
                <a:cubicBezTo>
                  <a:pt x="925737" y="2715181"/>
                  <a:pt x="900337" y="2722801"/>
                  <a:pt x="857157" y="2735501"/>
                </a:cubicBezTo>
                <a:cubicBezTo>
                  <a:pt x="813977" y="2748201"/>
                  <a:pt x="780957" y="2765981"/>
                  <a:pt x="712377" y="2796461"/>
                </a:cubicBezTo>
                <a:cubicBezTo>
                  <a:pt x="643797" y="2826941"/>
                  <a:pt x="496477" y="2875201"/>
                  <a:pt x="445677" y="2918381"/>
                </a:cubicBezTo>
                <a:cubicBezTo>
                  <a:pt x="394877" y="2961561"/>
                  <a:pt x="397417" y="3002201"/>
                  <a:pt x="407577" y="3055541"/>
                </a:cubicBezTo>
                <a:cubicBezTo>
                  <a:pt x="417737" y="3108881"/>
                  <a:pt x="449487" y="3193971"/>
                  <a:pt x="506637" y="3238421"/>
                </a:cubicBezTo>
                <a:cubicBezTo>
                  <a:pt x="563787" y="3282871"/>
                  <a:pt x="680627" y="3307001"/>
                  <a:pt x="750477" y="3322241"/>
                </a:cubicBezTo>
                <a:cubicBezTo>
                  <a:pt x="820327" y="3337481"/>
                  <a:pt x="869857" y="3329861"/>
                  <a:pt x="925737" y="3329861"/>
                </a:cubicBezTo>
                <a:cubicBezTo>
                  <a:pt x="981617" y="3329861"/>
                  <a:pt x="1037497" y="3315891"/>
                  <a:pt x="1085757" y="3322241"/>
                </a:cubicBezTo>
                <a:cubicBezTo>
                  <a:pt x="1134017" y="3328591"/>
                  <a:pt x="1178467" y="3347641"/>
                  <a:pt x="1215297" y="3367961"/>
                </a:cubicBezTo>
                <a:cubicBezTo>
                  <a:pt x="1252127" y="3388281"/>
                  <a:pt x="1281337" y="3426381"/>
                  <a:pt x="1306737" y="3444161"/>
                </a:cubicBezTo>
                <a:cubicBezTo>
                  <a:pt x="1332137" y="3461941"/>
                  <a:pt x="1391827" y="3468291"/>
                  <a:pt x="1367697" y="3474641"/>
                </a:cubicBezTo>
                <a:cubicBezTo>
                  <a:pt x="1343567" y="3480991"/>
                  <a:pt x="1231807" y="3473371"/>
                  <a:pt x="1161957" y="3482261"/>
                </a:cubicBezTo>
                <a:cubicBezTo>
                  <a:pt x="1092107" y="3491151"/>
                  <a:pt x="948597" y="3527981"/>
                  <a:pt x="948597" y="3527981"/>
                </a:cubicBezTo>
                <a:cubicBezTo>
                  <a:pt x="885097" y="3541951"/>
                  <a:pt x="829217" y="3553381"/>
                  <a:pt x="780957" y="3566081"/>
                </a:cubicBezTo>
                <a:cubicBezTo>
                  <a:pt x="732697" y="3578781"/>
                  <a:pt x="690787" y="3592751"/>
                  <a:pt x="659037" y="3604181"/>
                </a:cubicBezTo>
                <a:cubicBezTo>
                  <a:pt x="627287" y="3615611"/>
                  <a:pt x="610777" y="3602911"/>
                  <a:pt x="590457" y="3634661"/>
                </a:cubicBezTo>
                <a:cubicBezTo>
                  <a:pt x="570137" y="3666411"/>
                  <a:pt x="534577" y="3729911"/>
                  <a:pt x="537117" y="3794681"/>
                </a:cubicBezTo>
                <a:cubicBezTo>
                  <a:pt x="539657" y="3859451"/>
                  <a:pt x="587917" y="3966131"/>
                  <a:pt x="605697" y="4023281"/>
                </a:cubicBezTo>
                <a:cubicBezTo>
                  <a:pt x="623477" y="4080431"/>
                  <a:pt x="648877" y="4093131"/>
                  <a:pt x="643797" y="4137581"/>
                </a:cubicBezTo>
                <a:cubicBezTo>
                  <a:pt x="638717" y="4182031"/>
                  <a:pt x="618397" y="4248071"/>
                  <a:pt x="575217" y="4289981"/>
                </a:cubicBezTo>
                <a:cubicBezTo>
                  <a:pt x="532037" y="4331891"/>
                  <a:pt x="430437" y="4345861"/>
                  <a:pt x="384717" y="4389041"/>
                </a:cubicBezTo>
                <a:cubicBezTo>
                  <a:pt x="338997" y="4432221"/>
                  <a:pt x="328837" y="4496991"/>
                  <a:pt x="300897" y="4549061"/>
                </a:cubicBezTo>
                <a:cubicBezTo>
                  <a:pt x="272957" y="4601131"/>
                  <a:pt x="247557" y="4644311"/>
                  <a:pt x="217077" y="4701461"/>
                </a:cubicBezTo>
                <a:cubicBezTo>
                  <a:pt x="186597" y="4758611"/>
                  <a:pt x="133257" y="4844971"/>
                  <a:pt x="118017" y="4891961"/>
                </a:cubicBezTo>
                <a:cubicBezTo>
                  <a:pt x="102777" y="4938951"/>
                  <a:pt x="101507" y="4970701"/>
                  <a:pt x="125637" y="4983401"/>
                </a:cubicBezTo>
                <a:cubicBezTo>
                  <a:pt x="149767" y="4996101"/>
                  <a:pt x="213267" y="4992291"/>
                  <a:pt x="262797" y="4968161"/>
                </a:cubicBezTo>
                <a:cubicBezTo>
                  <a:pt x="312327" y="4944031"/>
                  <a:pt x="366937" y="4876721"/>
                  <a:pt x="422817" y="4838621"/>
                </a:cubicBezTo>
                <a:cubicBezTo>
                  <a:pt x="478697" y="4800521"/>
                  <a:pt x="528227" y="4772581"/>
                  <a:pt x="598077" y="4739561"/>
                </a:cubicBezTo>
                <a:cubicBezTo>
                  <a:pt x="667927" y="4706541"/>
                  <a:pt x="782227" y="4670981"/>
                  <a:pt x="841917" y="4640501"/>
                </a:cubicBezTo>
                <a:cubicBezTo>
                  <a:pt x="901607" y="4610021"/>
                  <a:pt x="907957" y="4571921"/>
                  <a:pt x="956217" y="4556681"/>
                </a:cubicBezTo>
                <a:cubicBezTo>
                  <a:pt x="1004477" y="4541441"/>
                  <a:pt x="1078137" y="4541441"/>
                  <a:pt x="1131477" y="4549061"/>
                </a:cubicBezTo>
                <a:cubicBezTo>
                  <a:pt x="1184817" y="4556681"/>
                  <a:pt x="1231807" y="4590971"/>
                  <a:pt x="1276257" y="4602401"/>
                </a:cubicBezTo>
                <a:cubicBezTo>
                  <a:pt x="1320707" y="4613831"/>
                  <a:pt x="1357537" y="4632881"/>
                  <a:pt x="1398177" y="4617641"/>
                </a:cubicBezTo>
                <a:cubicBezTo>
                  <a:pt x="1438817" y="4602401"/>
                  <a:pt x="1479457" y="4531281"/>
                  <a:pt x="1520097" y="4510961"/>
                </a:cubicBezTo>
                <a:cubicBezTo>
                  <a:pt x="1560737" y="4490641"/>
                  <a:pt x="1611537" y="4498261"/>
                  <a:pt x="1642017" y="4495721"/>
                </a:cubicBezTo>
                <a:cubicBezTo>
                  <a:pt x="1672497" y="4493181"/>
                  <a:pt x="1667417" y="4522391"/>
                  <a:pt x="1702977" y="4495721"/>
                </a:cubicBezTo>
                <a:cubicBezTo>
                  <a:pt x="1738537" y="4469051"/>
                  <a:pt x="1800767" y="4382691"/>
                  <a:pt x="1855377" y="4335701"/>
                </a:cubicBezTo>
                <a:cubicBezTo>
                  <a:pt x="1909987" y="4288711"/>
                  <a:pt x="2030637" y="4213781"/>
                  <a:pt x="2030637" y="4213781"/>
                </a:cubicBezTo>
                <a:cubicBezTo>
                  <a:pt x="2081437" y="4178221"/>
                  <a:pt x="2120807" y="4160441"/>
                  <a:pt x="2160177" y="4122341"/>
                </a:cubicBezTo>
                <a:cubicBezTo>
                  <a:pt x="2199547" y="4084241"/>
                  <a:pt x="2238917" y="3990261"/>
                  <a:pt x="2266857" y="3985181"/>
                </a:cubicBezTo>
                <a:cubicBezTo>
                  <a:pt x="2294797" y="3980101"/>
                  <a:pt x="2321467" y="4048681"/>
                  <a:pt x="2327817" y="4091861"/>
                </a:cubicBezTo>
                <a:cubicBezTo>
                  <a:pt x="2334167" y="4135041"/>
                  <a:pt x="2317657" y="4192191"/>
                  <a:pt x="2304957" y="4244261"/>
                </a:cubicBezTo>
                <a:cubicBezTo>
                  <a:pt x="2292257" y="4296331"/>
                  <a:pt x="2265587" y="4358561"/>
                  <a:pt x="2251617" y="4404281"/>
                </a:cubicBezTo>
                <a:cubicBezTo>
                  <a:pt x="2237647" y="4450001"/>
                  <a:pt x="2203357" y="4481751"/>
                  <a:pt x="2221137" y="4518581"/>
                </a:cubicBezTo>
                <a:cubicBezTo>
                  <a:pt x="2238917" y="4555411"/>
                  <a:pt x="2312577" y="4613831"/>
                  <a:pt x="2358297" y="4625261"/>
                </a:cubicBezTo>
                <a:cubicBezTo>
                  <a:pt x="2404017" y="4636691"/>
                  <a:pt x="2459897" y="4584621"/>
                  <a:pt x="2495457" y="4587161"/>
                </a:cubicBezTo>
                <a:cubicBezTo>
                  <a:pt x="2531017" y="4589701"/>
                  <a:pt x="2556417" y="4616371"/>
                  <a:pt x="2571657" y="4640501"/>
                </a:cubicBezTo>
                <a:cubicBezTo>
                  <a:pt x="2586897" y="4664631"/>
                  <a:pt x="2584357" y="4701461"/>
                  <a:pt x="2586897" y="4731941"/>
                </a:cubicBezTo>
                <a:cubicBezTo>
                  <a:pt x="2589437" y="4762421"/>
                  <a:pt x="2561497" y="4781471"/>
                  <a:pt x="2586897" y="4823381"/>
                </a:cubicBezTo>
                <a:cubicBezTo>
                  <a:pt x="2612297" y="4865291"/>
                  <a:pt x="2699927" y="4936411"/>
                  <a:pt x="2739297" y="4983401"/>
                </a:cubicBezTo>
                <a:cubicBezTo>
                  <a:pt x="2778667" y="5030391"/>
                  <a:pt x="2778667" y="5068491"/>
                  <a:pt x="2823117" y="5105321"/>
                </a:cubicBezTo>
                <a:cubicBezTo>
                  <a:pt x="2867567" y="5142151"/>
                  <a:pt x="2956467" y="5178981"/>
                  <a:pt x="3005997" y="5204381"/>
                </a:cubicBezTo>
                <a:cubicBezTo>
                  <a:pt x="3055527" y="5229781"/>
                  <a:pt x="3064417" y="5234861"/>
                  <a:pt x="3120297" y="5257721"/>
                </a:cubicBezTo>
                <a:cubicBezTo>
                  <a:pt x="3176177" y="5280581"/>
                  <a:pt x="3279047" y="5311061"/>
                  <a:pt x="3341277" y="5341541"/>
                </a:cubicBezTo>
                <a:cubicBezTo>
                  <a:pt x="3403507" y="5372021"/>
                  <a:pt x="3447957" y="5403771"/>
                  <a:pt x="3493677" y="5440601"/>
                </a:cubicBezTo>
                <a:cubicBezTo>
                  <a:pt x="3539397" y="5477431"/>
                  <a:pt x="3586387" y="5529501"/>
                  <a:pt x="3615597" y="5562521"/>
                </a:cubicBezTo>
                <a:cubicBezTo>
                  <a:pt x="3644807" y="5595541"/>
                  <a:pt x="3687987" y="5608241"/>
                  <a:pt x="3668937" y="5638721"/>
                </a:cubicBezTo>
                <a:cubicBezTo>
                  <a:pt x="3649887" y="5669201"/>
                  <a:pt x="3547017" y="5717461"/>
                  <a:pt x="3501297" y="5745401"/>
                </a:cubicBezTo>
                <a:cubicBezTo>
                  <a:pt x="3455577" y="5773341"/>
                  <a:pt x="3430177" y="5784771"/>
                  <a:pt x="3394617" y="5806361"/>
                </a:cubicBezTo>
                <a:cubicBezTo>
                  <a:pt x="3359057" y="5827951"/>
                  <a:pt x="3317147" y="5860971"/>
                  <a:pt x="3287937" y="5874941"/>
                </a:cubicBezTo>
                <a:cubicBezTo>
                  <a:pt x="3258727" y="5888911"/>
                  <a:pt x="3254917" y="5911771"/>
                  <a:pt x="3219357" y="5890181"/>
                </a:cubicBezTo>
                <a:cubicBezTo>
                  <a:pt x="3183797" y="5868591"/>
                  <a:pt x="3126647" y="5791121"/>
                  <a:pt x="3074577" y="5745401"/>
                </a:cubicBezTo>
                <a:cubicBezTo>
                  <a:pt x="3022507" y="5699681"/>
                  <a:pt x="2961547" y="5641261"/>
                  <a:pt x="2906937" y="5615861"/>
                </a:cubicBezTo>
                <a:cubicBezTo>
                  <a:pt x="2852327" y="5590461"/>
                  <a:pt x="2816132" y="5590779"/>
                  <a:pt x="2746917" y="5593001"/>
                </a:cubicBezTo>
                <a:cubicBezTo>
                  <a:pt x="2677702" y="5595224"/>
                  <a:pt x="2578007" y="5622211"/>
                  <a:pt x="2491647" y="5629196"/>
                </a:cubicBezTo>
                <a:cubicBezTo>
                  <a:pt x="2405287" y="5636181"/>
                  <a:pt x="2300195" y="5643484"/>
                  <a:pt x="2228757" y="5634911"/>
                </a:cubicBezTo>
                <a:cubicBezTo>
                  <a:pt x="2157320" y="5626339"/>
                  <a:pt x="2105249" y="5585381"/>
                  <a:pt x="2063022" y="5577761"/>
                </a:cubicBezTo>
                <a:cubicBezTo>
                  <a:pt x="2020795" y="5570141"/>
                  <a:pt x="1996982" y="5563791"/>
                  <a:pt x="1975392" y="5589191"/>
                </a:cubicBezTo>
                <a:cubicBezTo>
                  <a:pt x="1953802" y="5614591"/>
                  <a:pt x="1941420" y="5683171"/>
                  <a:pt x="1933482" y="5730161"/>
                </a:cubicBezTo>
                <a:cubicBezTo>
                  <a:pt x="1925544" y="5777151"/>
                  <a:pt x="1952214" y="5833031"/>
                  <a:pt x="1927767" y="5871131"/>
                </a:cubicBezTo>
                <a:cubicBezTo>
                  <a:pt x="1903320" y="5909231"/>
                  <a:pt x="1829342" y="5934314"/>
                  <a:pt x="1786797" y="5958761"/>
                </a:cubicBezTo>
                <a:cubicBezTo>
                  <a:pt x="1744252" y="5983209"/>
                  <a:pt x="1709962" y="5996544"/>
                  <a:pt x="1672497" y="6017816"/>
                </a:cubicBezTo>
                <a:cubicBezTo>
                  <a:pt x="1635032" y="6039088"/>
                  <a:pt x="1562960" y="6050519"/>
                  <a:pt x="1562007" y="6086396"/>
                </a:cubicBezTo>
                <a:cubicBezTo>
                  <a:pt x="1561055" y="6122274"/>
                  <a:pt x="1542322" y="6204824"/>
                  <a:pt x="1562007" y="6265466"/>
                </a:cubicBezTo>
                <a:cubicBezTo>
                  <a:pt x="1585184" y="6305788"/>
                  <a:pt x="1612807" y="6326108"/>
                  <a:pt x="1632492" y="6356906"/>
                </a:cubicBezTo>
                <a:cubicBezTo>
                  <a:pt x="1644874" y="6385798"/>
                  <a:pt x="1674085" y="6411834"/>
                  <a:pt x="1674402" y="6438821"/>
                </a:cubicBezTo>
                <a:cubicBezTo>
                  <a:pt x="1674719" y="6465808"/>
                  <a:pt x="1632810" y="6481049"/>
                  <a:pt x="1634397" y="6518831"/>
                </a:cubicBezTo>
                <a:cubicBezTo>
                  <a:pt x="1629317" y="6562329"/>
                  <a:pt x="1666464" y="6615669"/>
                  <a:pt x="1645827" y="6665516"/>
                </a:cubicBezTo>
                <a:cubicBezTo>
                  <a:pt x="1625190" y="6715363"/>
                  <a:pt x="1544227" y="6781086"/>
                  <a:pt x="1510572" y="6817916"/>
                </a:cubicBezTo>
                <a:cubicBezTo>
                  <a:pt x="1476917" y="6854746"/>
                  <a:pt x="1560737" y="6945234"/>
                  <a:pt x="1542957" y="6972221"/>
                </a:cubicBezTo>
                <a:cubicBezTo>
                  <a:pt x="1525177" y="6999208"/>
                  <a:pt x="1449612" y="7013813"/>
                  <a:pt x="1382937" y="7012226"/>
                </a:cubicBezTo>
                <a:cubicBezTo>
                  <a:pt x="1316262" y="7010639"/>
                  <a:pt x="1211804" y="6962379"/>
                  <a:pt x="1142907" y="6962696"/>
                </a:cubicBezTo>
                <a:cubicBezTo>
                  <a:pt x="1074010" y="6963013"/>
                  <a:pt x="1081312" y="6973491"/>
                  <a:pt x="1041942" y="6985556"/>
                </a:cubicBezTo>
                <a:cubicBezTo>
                  <a:pt x="1002572" y="6997621"/>
                  <a:pt x="962885" y="7052231"/>
                  <a:pt x="931452" y="7075091"/>
                </a:cubicBezTo>
                <a:cubicBezTo>
                  <a:pt x="900020" y="7097951"/>
                  <a:pt x="850490" y="7117954"/>
                  <a:pt x="840012" y="7187486"/>
                </a:cubicBezTo>
                <a:cubicBezTo>
                  <a:pt x="829535" y="7257019"/>
                  <a:pt x="1024162" y="7244954"/>
                  <a:pt x="1070517" y="7278926"/>
                </a:cubicBezTo>
                <a:cubicBezTo>
                  <a:pt x="1116872" y="7312898"/>
                  <a:pt x="1080677" y="7351634"/>
                  <a:pt x="1093377" y="7400846"/>
                </a:cubicBezTo>
                <a:cubicBezTo>
                  <a:pt x="1106077" y="7450058"/>
                  <a:pt x="1156560" y="7576741"/>
                  <a:pt x="1146717" y="7574201"/>
                </a:cubicBezTo>
                <a:cubicBezTo>
                  <a:pt x="1153702" y="7577693"/>
                  <a:pt x="4870991" y="7594922"/>
                  <a:pt x="4832891" y="7574201"/>
                </a:cubicBezTo>
                <a:cubicBezTo>
                  <a:pt x="4842917" y="7601607"/>
                  <a:pt x="4839610" y="2453361"/>
                  <a:pt x="4827177" y="2491661"/>
                </a:cubicBezTo>
                <a:cubicBezTo>
                  <a:pt x="4821462" y="2436734"/>
                  <a:pt x="4730658" y="2448798"/>
                  <a:pt x="4691923" y="2407841"/>
                </a:cubicBezTo>
                <a:cubicBezTo>
                  <a:pt x="4653188" y="2366884"/>
                  <a:pt x="4624930" y="2283698"/>
                  <a:pt x="4594768" y="2245916"/>
                </a:cubicBezTo>
                <a:cubicBezTo>
                  <a:pt x="4564606" y="2208134"/>
                  <a:pt x="4559208" y="2191941"/>
                  <a:pt x="4533808" y="2169716"/>
                </a:cubicBezTo>
                <a:cubicBezTo>
                  <a:pt x="4508408" y="2147491"/>
                  <a:pt x="4466498" y="2111614"/>
                  <a:pt x="4455703" y="2125901"/>
                </a:cubicBezTo>
                <a:cubicBezTo>
                  <a:pt x="4444908" y="2140188"/>
                  <a:pt x="4451893" y="2234169"/>
                  <a:pt x="4446178" y="2266871"/>
                </a:cubicBezTo>
                <a:cubicBezTo>
                  <a:pt x="4440463" y="2299573"/>
                  <a:pt x="4414110" y="2283699"/>
                  <a:pt x="4398553" y="2297351"/>
                </a:cubicBezTo>
                <a:cubicBezTo>
                  <a:pt x="4382996" y="2311003"/>
                  <a:pt x="4371565" y="2341484"/>
                  <a:pt x="4352833" y="2348786"/>
                </a:cubicBezTo>
                <a:cubicBezTo>
                  <a:pt x="4334101" y="2356088"/>
                  <a:pt x="4312193" y="2342119"/>
                  <a:pt x="4295683" y="2352596"/>
                </a:cubicBezTo>
                <a:cubicBezTo>
                  <a:pt x="4279173" y="2363073"/>
                  <a:pt x="4300446" y="2449751"/>
                  <a:pt x="4282348" y="2468801"/>
                </a:cubicBezTo>
                <a:cubicBezTo>
                  <a:pt x="4264250" y="2487851"/>
                  <a:pt x="4220753" y="2467531"/>
                  <a:pt x="4194718" y="2455466"/>
                </a:cubicBezTo>
                <a:cubicBezTo>
                  <a:pt x="4168683" y="2443401"/>
                  <a:pt x="4127408" y="2434193"/>
                  <a:pt x="4126138" y="2396411"/>
                </a:cubicBezTo>
                <a:cubicBezTo>
                  <a:pt x="4124868" y="2358629"/>
                  <a:pt x="4265838" y="2328466"/>
                  <a:pt x="4291873" y="2264966"/>
                </a:cubicBezTo>
                <a:cubicBezTo>
                  <a:pt x="4317908" y="2201466"/>
                  <a:pt x="4192178" y="2087166"/>
                  <a:pt x="4187098" y="2026841"/>
                </a:cubicBezTo>
                <a:cubicBezTo>
                  <a:pt x="4182018" y="1966516"/>
                  <a:pt x="4247741" y="1895396"/>
                  <a:pt x="4249963" y="1840151"/>
                </a:cubicBezTo>
                <a:cubicBezTo>
                  <a:pt x="4252186" y="1784906"/>
                  <a:pt x="4216943" y="1754109"/>
                  <a:pt x="4189003" y="1702991"/>
                </a:cubicBezTo>
                <a:cubicBezTo>
                  <a:pt x="4161063" y="1651874"/>
                  <a:pt x="4143283" y="1550591"/>
                  <a:pt x="4082323" y="1533446"/>
                </a:cubicBezTo>
                <a:cubicBezTo>
                  <a:pt x="4021363" y="1516301"/>
                  <a:pt x="3872456" y="1662034"/>
                  <a:pt x="3834673" y="1592501"/>
                </a:cubicBezTo>
                <a:cubicBezTo>
                  <a:pt x="3796890" y="1522968"/>
                  <a:pt x="3898808" y="1265794"/>
                  <a:pt x="3815623" y="1253411"/>
                </a:cubicBezTo>
                <a:cubicBezTo>
                  <a:pt x="3732438" y="1241029"/>
                  <a:pt x="3567655" y="1345803"/>
                  <a:pt x="3514633" y="1301036"/>
                </a:cubicBezTo>
                <a:cubicBezTo>
                  <a:pt x="3461611" y="1256269"/>
                  <a:pt x="3452720" y="1125776"/>
                  <a:pt x="3388903" y="1135301"/>
                </a:cubicBezTo>
                <a:cubicBezTo>
                  <a:pt x="3096803" y="892096"/>
                  <a:pt x="3252696" y="1237536"/>
                  <a:pt x="3148873" y="1262936"/>
                </a:cubicBezTo>
                <a:cubicBezTo>
                  <a:pt x="3086008" y="1297226"/>
                  <a:pt x="3036795" y="1195626"/>
                  <a:pt x="2964088" y="1186736"/>
                </a:cubicBezTo>
                <a:cubicBezTo>
                  <a:pt x="2899953" y="1178481"/>
                  <a:pt x="2798353" y="1257856"/>
                  <a:pt x="2756443" y="1264841"/>
                </a:cubicBezTo>
                <a:cubicBezTo>
                  <a:pt x="2714533" y="1271826"/>
                  <a:pt x="2723740" y="1268968"/>
                  <a:pt x="2712628" y="1228646"/>
                </a:cubicBezTo>
                <a:cubicBezTo>
                  <a:pt x="2701516" y="1188324"/>
                  <a:pt x="2694213" y="1061958"/>
                  <a:pt x="2697388" y="990521"/>
                </a:cubicBezTo>
                <a:cubicBezTo>
                  <a:pt x="2700563" y="919084"/>
                  <a:pt x="2686911" y="848598"/>
                  <a:pt x="2731678" y="800021"/>
                </a:cubicBezTo>
                <a:cubicBezTo>
                  <a:pt x="2755808" y="709851"/>
                  <a:pt x="2809783" y="716201"/>
                  <a:pt x="2849788" y="681911"/>
                </a:cubicBezTo>
                <a:cubicBezTo>
                  <a:pt x="2889793" y="647621"/>
                  <a:pt x="2930116" y="626031"/>
                  <a:pt x="2971708" y="594281"/>
                </a:cubicBezTo>
                <a:cubicBezTo>
                  <a:pt x="3013300" y="562531"/>
                  <a:pt x="3073943" y="517763"/>
                  <a:pt x="3106963" y="497126"/>
                </a:cubicBezTo>
                <a:cubicBezTo>
                  <a:pt x="3139983" y="476489"/>
                  <a:pt x="3152048" y="470773"/>
                  <a:pt x="3154588" y="455216"/>
                </a:cubicBezTo>
                <a:cubicBezTo>
                  <a:pt x="3157128" y="439659"/>
                  <a:pt x="3155223" y="403146"/>
                  <a:pt x="3122203" y="403781"/>
                </a:cubicBezTo>
                <a:cubicBezTo>
                  <a:pt x="3089183" y="404416"/>
                  <a:pt x="3021238" y="446961"/>
                  <a:pt x="2933608" y="451406"/>
                </a:cubicBezTo>
                <a:cubicBezTo>
                  <a:pt x="2845978" y="455851"/>
                  <a:pt x="2639920" y="495538"/>
                  <a:pt x="2588803" y="472361"/>
                </a:cubicBezTo>
                <a:cubicBezTo>
                  <a:pt x="2537686" y="449184"/>
                  <a:pt x="2611981" y="345996"/>
                  <a:pt x="2621188" y="295196"/>
                </a:cubicBezTo>
                <a:cubicBezTo>
                  <a:pt x="2630395" y="244396"/>
                  <a:pt x="2703103" y="229156"/>
                  <a:pt x="2706913" y="194231"/>
                </a:cubicBezTo>
                <a:cubicBezTo>
                  <a:pt x="2710723" y="159306"/>
                  <a:pt x="2655478" y="111364"/>
                  <a:pt x="2644048" y="85646"/>
                </a:cubicBezTo>
                <a:cubicBezTo>
                  <a:pt x="2632618" y="59929"/>
                  <a:pt x="2625633" y="64374"/>
                  <a:pt x="2621188" y="51356"/>
                </a:cubicBezTo>
                <a:cubicBezTo>
                  <a:pt x="2616743" y="38339"/>
                  <a:pt x="2637380" y="9129"/>
                  <a:pt x="2617377" y="7541"/>
                </a:cubicBezTo>
                <a:cubicBezTo>
                  <a:pt x="2637631" y="9948"/>
                  <a:pt x="1829041" y="-10573"/>
                  <a:pt x="1855377" y="75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4525910" y="1314450"/>
            <a:ext cx="1990573" cy="2073586"/>
          </a:xfrm>
          <a:custGeom>
            <a:avLst/>
            <a:gdLst>
              <a:gd name="connsiteX0" fmla="*/ 53710 w 1990573"/>
              <a:gd name="connsiteY0" fmla="*/ 3810 h 2073586"/>
              <a:gd name="connsiteX1" fmla="*/ 137530 w 1990573"/>
              <a:gd name="connsiteY1" fmla="*/ 160020 h 2073586"/>
              <a:gd name="connsiteX2" fmla="*/ 34660 w 1990573"/>
              <a:gd name="connsiteY2" fmla="*/ 281940 h 2073586"/>
              <a:gd name="connsiteX3" fmla="*/ 7990 w 1990573"/>
              <a:gd name="connsiteY3" fmla="*/ 350520 h 2073586"/>
              <a:gd name="connsiteX4" fmla="*/ 164200 w 1990573"/>
              <a:gd name="connsiteY4" fmla="*/ 400050 h 2073586"/>
              <a:gd name="connsiteX5" fmla="*/ 400420 w 1990573"/>
              <a:gd name="connsiteY5" fmla="*/ 312420 h 2073586"/>
              <a:gd name="connsiteX6" fmla="*/ 583300 w 1990573"/>
              <a:gd name="connsiteY6" fmla="*/ 300990 h 2073586"/>
              <a:gd name="connsiteX7" fmla="*/ 621400 w 1990573"/>
              <a:gd name="connsiteY7" fmla="*/ 365760 h 2073586"/>
              <a:gd name="connsiteX8" fmla="*/ 503290 w 1990573"/>
              <a:gd name="connsiteY8" fmla="*/ 529590 h 2073586"/>
              <a:gd name="connsiteX9" fmla="*/ 305170 w 1990573"/>
              <a:gd name="connsiteY9" fmla="*/ 655320 h 2073586"/>
              <a:gd name="connsiteX10" fmla="*/ 148960 w 1990573"/>
              <a:gd name="connsiteY10" fmla="*/ 777240 h 2073586"/>
              <a:gd name="connsiteX11" fmla="*/ 160390 w 1990573"/>
              <a:gd name="connsiteY11" fmla="*/ 842010 h 2073586"/>
              <a:gd name="connsiteX12" fmla="*/ 232780 w 1990573"/>
              <a:gd name="connsiteY12" fmla="*/ 857250 h 2073586"/>
              <a:gd name="connsiteX13" fmla="*/ 328030 w 1990573"/>
              <a:gd name="connsiteY13" fmla="*/ 929640 h 2073586"/>
              <a:gd name="connsiteX14" fmla="*/ 282310 w 1990573"/>
              <a:gd name="connsiteY14" fmla="*/ 1002030 h 2073586"/>
              <a:gd name="connsiteX15" fmla="*/ 141340 w 1990573"/>
              <a:gd name="connsiteY15" fmla="*/ 1104900 h 2073586"/>
              <a:gd name="connsiteX16" fmla="*/ 335650 w 1990573"/>
              <a:gd name="connsiteY16" fmla="*/ 1127760 h 2073586"/>
              <a:gd name="connsiteX17" fmla="*/ 442330 w 1990573"/>
              <a:gd name="connsiteY17" fmla="*/ 1028700 h 2073586"/>
              <a:gd name="connsiteX18" fmla="*/ 575680 w 1990573"/>
              <a:gd name="connsiteY18" fmla="*/ 922020 h 2073586"/>
              <a:gd name="connsiteX19" fmla="*/ 590920 w 1990573"/>
              <a:gd name="connsiteY19" fmla="*/ 758190 h 2073586"/>
              <a:gd name="connsiteX20" fmla="*/ 648070 w 1990573"/>
              <a:gd name="connsiteY20" fmla="*/ 925830 h 2073586"/>
              <a:gd name="connsiteX21" fmla="*/ 865240 w 1990573"/>
              <a:gd name="connsiteY21" fmla="*/ 1177290 h 2073586"/>
              <a:gd name="connsiteX22" fmla="*/ 1017640 w 1990573"/>
              <a:gd name="connsiteY22" fmla="*/ 1150620 h 2073586"/>
              <a:gd name="connsiteX23" fmla="*/ 1173850 w 1990573"/>
              <a:gd name="connsiteY23" fmla="*/ 1203960 h 2073586"/>
              <a:gd name="connsiteX24" fmla="*/ 1257670 w 1990573"/>
              <a:gd name="connsiteY24" fmla="*/ 1283970 h 2073586"/>
              <a:gd name="connsiteX25" fmla="*/ 1253860 w 1990573"/>
              <a:gd name="connsiteY25" fmla="*/ 1428750 h 2073586"/>
              <a:gd name="connsiteX26" fmla="*/ 1436740 w 1990573"/>
              <a:gd name="connsiteY26" fmla="*/ 1428750 h 2073586"/>
              <a:gd name="connsiteX27" fmla="*/ 1558660 w 1990573"/>
              <a:gd name="connsiteY27" fmla="*/ 1577340 h 2073586"/>
              <a:gd name="connsiteX28" fmla="*/ 1577710 w 1990573"/>
              <a:gd name="connsiteY28" fmla="*/ 1607820 h 2073586"/>
              <a:gd name="connsiteX29" fmla="*/ 1642480 w 1990573"/>
              <a:gd name="connsiteY29" fmla="*/ 1767840 h 2073586"/>
              <a:gd name="connsiteX30" fmla="*/ 1707250 w 1990573"/>
              <a:gd name="connsiteY30" fmla="*/ 1969770 h 2073586"/>
              <a:gd name="connsiteX31" fmla="*/ 1951090 w 1990573"/>
              <a:gd name="connsiteY31" fmla="*/ 2068830 h 2073586"/>
              <a:gd name="connsiteX32" fmla="*/ 1882510 w 1990573"/>
              <a:gd name="connsiteY32" fmla="*/ 1824990 h 2073586"/>
              <a:gd name="connsiteX33" fmla="*/ 1989190 w 1990573"/>
              <a:gd name="connsiteY33" fmla="*/ 1718310 h 2073586"/>
              <a:gd name="connsiteX34" fmla="*/ 1791070 w 1990573"/>
              <a:gd name="connsiteY34" fmla="*/ 1474470 h 2073586"/>
              <a:gd name="connsiteX35" fmla="*/ 1756780 w 1990573"/>
              <a:gd name="connsiteY35" fmla="*/ 1249680 h 2073586"/>
              <a:gd name="connsiteX36" fmla="*/ 1543420 w 1990573"/>
              <a:gd name="connsiteY36" fmla="*/ 1104900 h 2073586"/>
              <a:gd name="connsiteX37" fmla="*/ 1410070 w 1990573"/>
              <a:gd name="connsiteY37" fmla="*/ 895350 h 2073586"/>
              <a:gd name="connsiteX38" fmla="*/ 1402450 w 1990573"/>
              <a:gd name="connsiteY38" fmla="*/ 655320 h 2073586"/>
              <a:gd name="connsiteX39" fmla="*/ 1406260 w 1990573"/>
              <a:gd name="connsiteY39" fmla="*/ 483870 h 2073586"/>
              <a:gd name="connsiteX40" fmla="*/ 1349110 w 1990573"/>
              <a:gd name="connsiteY40" fmla="*/ 304800 h 2073586"/>
              <a:gd name="connsiteX41" fmla="*/ 1276720 w 1990573"/>
              <a:gd name="connsiteY41" fmla="*/ 201930 h 2073586"/>
              <a:gd name="connsiteX42" fmla="*/ 1352920 w 1990573"/>
              <a:gd name="connsiteY42" fmla="*/ 114300 h 2073586"/>
              <a:gd name="connsiteX43" fmla="*/ 1406260 w 1990573"/>
              <a:gd name="connsiteY43" fmla="*/ 80010 h 2073586"/>
              <a:gd name="connsiteX44" fmla="*/ 1448170 w 1990573"/>
              <a:gd name="connsiteY44" fmla="*/ 0 h 20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90573" h="2073586">
                <a:moveTo>
                  <a:pt x="53710" y="3810"/>
                </a:moveTo>
                <a:cubicBezTo>
                  <a:pt x="97207" y="58737"/>
                  <a:pt x="140705" y="113665"/>
                  <a:pt x="137530" y="160020"/>
                </a:cubicBezTo>
                <a:cubicBezTo>
                  <a:pt x="134355" y="206375"/>
                  <a:pt x="56250" y="250190"/>
                  <a:pt x="34660" y="281940"/>
                </a:cubicBezTo>
                <a:cubicBezTo>
                  <a:pt x="13070" y="313690"/>
                  <a:pt x="-13600" y="330835"/>
                  <a:pt x="7990" y="350520"/>
                </a:cubicBezTo>
                <a:cubicBezTo>
                  <a:pt x="29580" y="370205"/>
                  <a:pt x="98795" y="406400"/>
                  <a:pt x="164200" y="400050"/>
                </a:cubicBezTo>
                <a:cubicBezTo>
                  <a:pt x="229605" y="393700"/>
                  <a:pt x="330570" y="328930"/>
                  <a:pt x="400420" y="312420"/>
                </a:cubicBezTo>
                <a:cubicBezTo>
                  <a:pt x="470270" y="295910"/>
                  <a:pt x="546470" y="292100"/>
                  <a:pt x="583300" y="300990"/>
                </a:cubicBezTo>
                <a:cubicBezTo>
                  <a:pt x="620130" y="309880"/>
                  <a:pt x="634735" y="327660"/>
                  <a:pt x="621400" y="365760"/>
                </a:cubicBezTo>
                <a:cubicBezTo>
                  <a:pt x="608065" y="403860"/>
                  <a:pt x="555995" y="481330"/>
                  <a:pt x="503290" y="529590"/>
                </a:cubicBezTo>
                <a:cubicBezTo>
                  <a:pt x="450585" y="577850"/>
                  <a:pt x="364225" y="614045"/>
                  <a:pt x="305170" y="655320"/>
                </a:cubicBezTo>
                <a:cubicBezTo>
                  <a:pt x="246115" y="696595"/>
                  <a:pt x="173090" y="746125"/>
                  <a:pt x="148960" y="777240"/>
                </a:cubicBezTo>
                <a:cubicBezTo>
                  <a:pt x="124830" y="808355"/>
                  <a:pt x="146420" y="828675"/>
                  <a:pt x="160390" y="842010"/>
                </a:cubicBezTo>
                <a:cubicBezTo>
                  <a:pt x="174360" y="855345"/>
                  <a:pt x="204840" y="842645"/>
                  <a:pt x="232780" y="857250"/>
                </a:cubicBezTo>
                <a:cubicBezTo>
                  <a:pt x="260720" y="871855"/>
                  <a:pt x="319775" y="905510"/>
                  <a:pt x="328030" y="929640"/>
                </a:cubicBezTo>
                <a:cubicBezTo>
                  <a:pt x="336285" y="953770"/>
                  <a:pt x="313425" y="972820"/>
                  <a:pt x="282310" y="1002030"/>
                </a:cubicBezTo>
                <a:cubicBezTo>
                  <a:pt x="251195" y="1031240"/>
                  <a:pt x="132450" y="1083945"/>
                  <a:pt x="141340" y="1104900"/>
                </a:cubicBezTo>
                <a:cubicBezTo>
                  <a:pt x="150230" y="1125855"/>
                  <a:pt x="285485" y="1140460"/>
                  <a:pt x="335650" y="1127760"/>
                </a:cubicBezTo>
                <a:cubicBezTo>
                  <a:pt x="385815" y="1115060"/>
                  <a:pt x="402325" y="1062990"/>
                  <a:pt x="442330" y="1028700"/>
                </a:cubicBezTo>
                <a:cubicBezTo>
                  <a:pt x="482335" y="994410"/>
                  <a:pt x="550915" y="967105"/>
                  <a:pt x="575680" y="922020"/>
                </a:cubicBezTo>
                <a:cubicBezTo>
                  <a:pt x="600445" y="876935"/>
                  <a:pt x="578855" y="757555"/>
                  <a:pt x="590920" y="758190"/>
                </a:cubicBezTo>
                <a:cubicBezTo>
                  <a:pt x="602985" y="758825"/>
                  <a:pt x="602350" y="855980"/>
                  <a:pt x="648070" y="925830"/>
                </a:cubicBezTo>
                <a:cubicBezTo>
                  <a:pt x="693790" y="995680"/>
                  <a:pt x="803645" y="1139825"/>
                  <a:pt x="865240" y="1177290"/>
                </a:cubicBezTo>
                <a:cubicBezTo>
                  <a:pt x="926835" y="1214755"/>
                  <a:pt x="966205" y="1146175"/>
                  <a:pt x="1017640" y="1150620"/>
                </a:cubicBezTo>
                <a:cubicBezTo>
                  <a:pt x="1069075" y="1155065"/>
                  <a:pt x="1133845" y="1181735"/>
                  <a:pt x="1173850" y="1203960"/>
                </a:cubicBezTo>
                <a:cubicBezTo>
                  <a:pt x="1213855" y="1226185"/>
                  <a:pt x="1244335" y="1246505"/>
                  <a:pt x="1257670" y="1283970"/>
                </a:cubicBezTo>
                <a:cubicBezTo>
                  <a:pt x="1271005" y="1321435"/>
                  <a:pt x="1224015" y="1404620"/>
                  <a:pt x="1253860" y="1428750"/>
                </a:cubicBezTo>
                <a:cubicBezTo>
                  <a:pt x="1283705" y="1452880"/>
                  <a:pt x="1385940" y="1403985"/>
                  <a:pt x="1436740" y="1428750"/>
                </a:cubicBezTo>
                <a:cubicBezTo>
                  <a:pt x="1487540" y="1453515"/>
                  <a:pt x="1535165" y="1547495"/>
                  <a:pt x="1558660" y="1577340"/>
                </a:cubicBezTo>
                <a:cubicBezTo>
                  <a:pt x="1582155" y="1607185"/>
                  <a:pt x="1563740" y="1576070"/>
                  <a:pt x="1577710" y="1607820"/>
                </a:cubicBezTo>
                <a:cubicBezTo>
                  <a:pt x="1591680" y="1639570"/>
                  <a:pt x="1620890" y="1707515"/>
                  <a:pt x="1642480" y="1767840"/>
                </a:cubicBezTo>
                <a:cubicBezTo>
                  <a:pt x="1664070" y="1828165"/>
                  <a:pt x="1655815" y="1919605"/>
                  <a:pt x="1707250" y="1969770"/>
                </a:cubicBezTo>
                <a:cubicBezTo>
                  <a:pt x="1758685" y="2019935"/>
                  <a:pt x="1921880" y="2092960"/>
                  <a:pt x="1951090" y="2068830"/>
                </a:cubicBezTo>
                <a:cubicBezTo>
                  <a:pt x="1980300" y="2044700"/>
                  <a:pt x="1876160" y="1883410"/>
                  <a:pt x="1882510" y="1824990"/>
                </a:cubicBezTo>
                <a:cubicBezTo>
                  <a:pt x="1888860" y="1766570"/>
                  <a:pt x="2004430" y="1776730"/>
                  <a:pt x="1989190" y="1718310"/>
                </a:cubicBezTo>
                <a:cubicBezTo>
                  <a:pt x="1973950" y="1659890"/>
                  <a:pt x="1829805" y="1552575"/>
                  <a:pt x="1791070" y="1474470"/>
                </a:cubicBezTo>
                <a:cubicBezTo>
                  <a:pt x="1752335" y="1396365"/>
                  <a:pt x="1798055" y="1311275"/>
                  <a:pt x="1756780" y="1249680"/>
                </a:cubicBezTo>
                <a:cubicBezTo>
                  <a:pt x="1715505" y="1188085"/>
                  <a:pt x="1601205" y="1163955"/>
                  <a:pt x="1543420" y="1104900"/>
                </a:cubicBezTo>
                <a:cubicBezTo>
                  <a:pt x="1485635" y="1045845"/>
                  <a:pt x="1433565" y="970280"/>
                  <a:pt x="1410070" y="895350"/>
                </a:cubicBezTo>
                <a:cubicBezTo>
                  <a:pt x="1386575" y="820420"/>
                  <a:pt x="1403085" y="723900"/>
                  <a:pt x="1402450" y="655320"/>
                </a:cubicBezTo>
                <a:cubicBezTo>
                  <a:pt x="1401815" y="586740"/>
                  <a:pt x="1415150" y="542290"/>
                  <a:pt x="1406260" y="483870"/>
                </a:cubicBezTo>
                <a:cubicBezTo>
                  <a:pt x="1397370" y="425450"/>
                  <a:pt x="1370700" y="351790"/>
                  <a:pt x="1349110" y="304800"/>
                </a:cubicBezTo>
                <a:cubicBezTo>
                  <a:pt x="1327520" y="257810"/>
                  <a:pt x="1276085" y="233680"/>
                  <a:pt x="1276720" y="201930"/>
                </a:cubicBezTo>
                <a:cubicBezTo>
                  <a:pt x="1277355" y="170180"/>
                  <a:pt x="1331330" y="134620"/>
                  <a:pt x="1352920" y="114300"/>
                </a:cubicBezTo>
                <a:cubicBezTo>
                  <a:pt x="1374510" y="93980"/>
                  <a:pt x="1390385" y="99060"/>
                  <a:pt x="1406260" y="80010"/>
                </a:cubicBezTo>
                <a:cubicBezTo>
                  <a:pt x="1422135" y="60960"/>
                  <a:pt x="1435152" y="30480"/>
                  <a:pt x="144817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>
            <a:off x="4846168" y="2014834"/>
            <a:ext cx="106724" cy="187450"/>
          </a:xfrm>
          <a:custGeom>
            <a:avLst/>
            <a:gdLst>
              <a:gd name="connsiteX0" fmla="*/ 93596 w 106724"/>
              <a:gd name="connsiteY0" fmla="*/ 4466 h 187450"/>
              <a:gd name="connsiteX1" fmla="*/ 9776 w 106724"/>
              <a:gd name="connsiteY1" fmla="*/ 27326 h 187450"/>
              <a:gd name="connsiteX2" fmla="*/ 9776 w 106724"/>
              <a:gd name="connsiteY2" fmla="*/ 118766 h 187450"/>
              <a:gd name="connsiteX3" fmla="*/ 82166 w 106724"/>
              <a:gd name="connsiteY3" fmla="*/ 187346 h 187450"/>
              <a:gd name="connsiteX4" fmla="*/ 105026 w 106724"/>
              <a:gd name="connsiteY4" fmla="*/ 103526 h 187450"/>
              <a:gd name="connsiteX5" fmla="*/ 93596 w 106724"/>
              <a:gd name="connsiteY5" fmla="*/ 4466 h 18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724" h="187450">
                <a:moveTo>
                  <a:pt x="93596" y="4466"/>
                </a:moveTo>
                <a:cubicBezTo>
                  <a:pt x="77721" y="-8234"/>
                  <a:pt x="23746" y="8276"/>
                  <a:pt x="9776" y="27326"/>
                </a:cubicBezTo>
                <a:cubicBezTo>
                  <a:pt x="-4194" y="46376"/>
                  <a:pt x="-2289" y="92096"/>
                  <a:pt x="9776" y="118766"/>
                </a:cubicBezTo>
                <a:cubicBezTo>
                  <a:pt x="21841" y="145436"/>
                  <a:pt x="66291" y="189886"/>
                  <a:pt x="82166" y="187346"/>
                </a:cubicBezTo>
                <a:cubicBezTo>
                  <a:pt x="98041" y="184806"/>
                  <a:pt x="102486" y="134641"/>
                  <a:pt x="105026" y="103526"/>
                </a:cubicBezTo>
                <a:cubicBezTo>
                  <a:pt x="107566" y="72411"/>
                  <a:pt x="109471" y="17166"/>
                  <a:pt x="93596" y="446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>
            <a:off x="5042376" y="1298158"/>
            <a:ext cx="490438" cy="461355"/>
          </a:xfrm>
          <a:custGeom>
            <a:avLst/>
            <a:gdLst>
              <a:gd name="connsiteX0" fmla="*/ 249853 w 490438"/>
              <a:gd name="connsiteY0" fmla="*/ 232349 h 461355"/>
              <a:gd name="connsiteX1" fmla="*/ 291763 w 490438"/>
              <a:gd name="connsiteY1" fmla="*/ 415229 h 461355"/>
              <a:gd name="connsiteX2" fmla="*/ 383203 w 490438"/>
              <a:gd name="connsiteY2" fmla="*/ 460949 h 461355"/>
              <a:gd name="connsiteX3" fmla="*/ 421303 w 490438"/>
              <a:gd name="connsiteY3" fmla="*/ 438089 h 461355"/>
              <a:gd name="connsiteX4" fmla="*/ 474643 w 490438"/>
              <a:gd name="connsiteY4" fmla="*/ 445709 h 461355"/>
              <a:gd name="connsiteX5" fmla="*/ 489883 w 490438"/>
              <a:gd name="connsiteY5" fmla="*/ 411419 h 461355"/>
              <a:gd name="connsiteX6" fmla="*/ 459403 w 490438"/>
              <a:gd name="connsiteY6" fmla="*/ 316169 h 461355"/>
              <a:gd name="connsiteX7" fmla="*/ 406063 w 490438"/>
              <a:gd name="connsiteY7" fmla="*/ 236159 h 461355"/>
              <a:gd name="connsiteX8" fmla="*/ 226993 w 490438"/>
              <a:gd name="connsiteY8" fmla="*/ 102809 h 461355"/>
              <a:gd name="connsiteX9" fmla="*/ 135553 w 490438"/>
              <a:gd name="connsiteY9" fmla="*/ 18989 h 461355"/>
              <a:gd name="connsiteX10" fmla="*/ 66973 w 490438"/>
              <a:gd name="connsiteY10" fmla="*/ 3749 h 461355"/>
              <a:gd name="connsiteX11" fmla="*/ 2203 w 490438"/>
              <a:gd name="connsiteY11" fmla="*/ 3749 h 461355"/>
              <a:gd name="connsiteX12" fmla="*/ 25063 w 490438"/>
              <a:gd name="connsiteY12" fmla="*/ 45659 h 461355"/>
              <a:gd name="connsiteX13" fmla="*/ 120313 w 490438"/>
              <a:gd name="connsiteY13" fmla="*/ 60899 h 461355"/>
              <a:gd name="connsiteX14" fmla="*/ 249853 w 490438"/>
              <a:gd name="connsiteY14" fmla="*/ 232349 h 46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0438" h="461355">
                <a:moveTo>
                  <a:pt x="249853" y="232349"/>
                </a:moveTo>
                <a:cubicBezTo>
                  <a:pt x="278428" y="291404"/>
                  <a:pt x="269538" y="377129"/>
                  <a:pt x="291763" y="415229"/>
                </a:cubicBezTo>
                <a:cubicBezTo>
                  <a:pt x="313988" y="453329"/>
                  <a:pt x="361613" y="457139"/>
                  <a:pt x="383203" y="460949"/>
                </a:cubicBezTo>
                <a:cubicBezTo>
                  <a:pt x="404793" y="464759"/>
                  <a:pt x="406063" y="440629"/>
                  <a:pt x="421303" y="438089"/>
                </a:cubicBezTo>
                <a:cubicBezTo>
                  <a:pt x="436543" y="435549"/>
                  <a:pt x="463213" y="450154"/>
                  <a:pt x="474643" y="445709"/>
                </a:cubicBezTo>
                <a:cubicBezTo>
                  <a:pt x="486073" y="441264"/>
                  <a:pt x="492423" y="433009"/>
                  <a:pt x="489883" y="411419"/>
                </a:cubicBezTo>
                <a:cubicBezTo>
                  <a:pt x="487343" y="389829"/>
                  <a:pt x="473373" y="345379"/>
                  <a:pt x="459403" y="316169"/>
                </a:cubicBezTo>
                <a:cubicBezTo>
                  <a:pt x="445433" y="286959"/>
                  <a:pt x="444798" y="271719"/>
                  <a:pt x="406063" y="236159"/>
                </a:cubicBezTo>
                <a:cubicBezTo>
                  <a:pt x="367328" y="200599"/>
                  <a:pt x="272078" y="139004"/>
                  <a:pt x="226993" y="102809"/>
                </a:cubicBezTo>
                <a:cubicBezTo>
                  <a:pt x="181908" y="66614"/>
                  <a:pt x="162223" y="35499"/>
                  <a:pt x="135553" y="18989"/>
                </a:cubicBezTo>
                <a:cubicBezTo>
                  <a:pt x="108883" y="2479"/>
                  <a:pt x="89198" y="6289"/>
                  <a:pt x="66973" y="3749"/>
                </a:cubicBezTo>
                <a:cubicBezTo>
                  <a:pt x="44748" y="1209"/>
                  <a:pt x="9188" y="-3236"/>
                  <a:pt x="2203" y="3749"/>
                </a:cubicBezTo>
                <a:cubicBezTo>
                  <a:pt x="-4782" y="10734"/>
                  <a:pt x="5378" y="36134"/>
                  <a:pt x="25063" y="45659"/>
                </a:cubicBezTo>
                <a:cubicBezTo>
                  <a:pt x="44748" y="55184"/>
                  <a:pt x="83483" y="32324"/>
                  <a:pt x="120313" y="60899"/>
                </a:cubicBezTo>
                <a:cubicBezTo>
                  <a:pt x="157143" y="89474"/>
                  <a:pt x="221278" y="173294"/>
                  <a:pt x="249853" y="23234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Freeform 149"/>
          <p:cNvSpPr/>
          <p:nvPr/>
        </p:nvSpPr>
        <p:spPr>
          <a:xfrm>
            <a:off x="4701540" y="1310640"/>
            <a:ext cx="1412926" cy="1369387"/>
          </a:xfrm>
          <a:custGeom>
            <a:avLst/>
            <a:gdLst>
              <a:gd name="connsiteX0" fmla="*/ 0 w 1412926"/>
              <a:gd name="connsiteY0" fmla="*/ 7620 h 1369387"/>
              <a:gd name="connsiteX1" fmla="*/ 49530 w 1412926"/>
              <a:gd name="connsiteY1" fmla="*/ 133350 h 1369387"/>
              <a:gd name="connsiteX2" fmla="*/ 38100 w 1412926"/>
              <a:gd name="connsiteY2" fmla="*/ 281940 h 1369387"/>
              <a:gd name="connsiteX3" fmla="*/ 240030 w 1412926"/>
              <a:gd name="connsiteY3" fmla="*/ 205740 h 1369387"/>
              <a:gd name="connsiteX4" fmla="*/ 438150 w 1412926"/>
              <a:gd name="connsiteY4" fmla="*/ 236220 h 1369387"/>
              <a:gd name="connsiteX5" fmla="*/ 521970 w 1412926"/>
              <a:gd name="connsiteY5" fmla="*/ 365760 h 1369387"/>
              <a:gd name="connsiteX6" fmla="*/ 518160 w 1412926"/>
              <a:gd name="connsiteY6" fmla="*/ 461010 h 1369387"/>
              <a:gd name="connsiteX7" fmla="*/ 384810 w 1412926"/>
              <a:gd name="connsiteY7" fmla="*/ 582930 h 1369387"/>
              <a:gd name="connsiteX8" fmla="*/ 331470 w 1412926"/>
              <a:gd name="connsiteY8" fmla="*/ 640080 h 1369387"/>
              <a:gd name="connsiteX9" fmla="*/ 461010 w 1412926"/>
              <a:gd name="connsiteY9" fmla="*/ 681990 h 1369387"/>
              <a:gd name="connsiteX10" fmla="*/ 541020 w 1412926"/>
              <a:gd name="connsiteY10" fmla="*/ 712470 h 1369387"/>
              <a:gd name="connsiteX11" fmla="*/ 601980 w 1412926"/>
              <a:gd name="connsiteY11" fmla="*/ 948690 h 1369387"/>
              <a:gd name="connsiteX12" fmla="*/ 727710 w 1412926"/>
              <a:gd name="connsiteY12" fmla="*/ 986790 h 1369387"/>
              <a:gd name="connsiteX13" fmla="*/ 796290 w 1412926"/>
              <a:gd name="connsiteY13" fmla="*/ 929640 h 1369387"/>
              <a:gd name="connsiteX14" fmla="*/ 762000 w 1412926"/>
              <a:gd name="connsiteY14" fmla="*/ 800100 h 1369387"/>
              <a:gd name="connsiteX15" fmla="*/ 754380 w 1412926"/>
              <a:gd name="connsiteY15" fmla="*/ 681990 h 1369387"/>
              <a:gd name="connsiteX16" fmla="*/ 811530 w 1412926"/>
              <a:gd name="connsiteY16" fmla="*/ 636270 h 1369387"/>
              <a:gd name="connsiteX17" fmla="*/ 922020 w 1412926"/>
              <a:gd name="connsiteY17" fmla="*/ 708660 h 1369387"/>
              <a:gd name="connsiteX18" fmla="*/ 880110 w 1412926"/>
              <a:gd name="connsiteY18" fmla="*/ 830580 h 1369387"/>
              <a:gd name="connsiteX19" fmla="*/ 834390 w 1412926"/>
              <a:gd name="connsiteY19" fmla="*/ 891540 h 1369387"/>
              <a:gd name="connsiteX20" fmla="*/ 925830 w 1412926"/>
              <a:gd name="connsiteY20" fmla="*/ 1047750 h 1369387"/>
              <a:gd name="connsiteX21" fmla="*/ 1097280 w 1412926"/>
              <a:gd name="connsiteY21" fmla="*/ 1173480 h 1369387"/>
              <a:gd name="connsiteX22" fmla="*/ 1268730 w 1412926"/>
              <a:gd name="connsiteY22" fmla="*/ 1272540 h 1369387"/>
              <a:gd name="connsiteX23" fmla="*/ 1371600 w 1412926"/>
              <a:gd name="connsiteY23" fmla="*/ 1363980 h 1369387"/>
              <a:gd name="connsiteX24" fmla="*/ 1409700 w 1412926"/>
              <a:gd name="connsiteY24" fmla="*/ 1344930 h 1369387"/>
              <a:gd name="connsiteX25" fmla="*/ 1295400 w 1412926"/>
              <a:gd name="connsiteY25" fmla="*/ 1230630 h 1369387"/>
              <a:gd name="connsiteX26" fmla="*/ 1192530 w 1412926"/>
              <a:gd name="connsiteY26" fmla="*/ 1047750 h 1369387"/>
              <a:gd name="connsiteX27" fmla="*/ 1143000 w 1412926"/>
              <a:gd name="connsiteY27" fmla="*/ 895350 h 1369387"/>
              <a:gd name="connsiteX28" fmla="*/ 1093470 w 1412926"/>
              <a:gd name="connsiteY28" fmla="*/ 697230 h 1369387"/>
              <a:gd name="connsiteX29" fmla="*/ 1070610 w 1412926"/>
              <a:gd name="connsiteY29" fmla="*/ 514350 h 1369387"/>
              <a:gd name="connsiteX30" fmla="*/ 1024890 w 1412926"/>
              <a:gd name="connsiteY30" fmla="*/ 384810 h 1369387"/>
              <a:gd name="connsiteX31" fmla="*/ 1013460 w 1412926"/>
              <a:gd name="connsiteY31" fmla="*/ 270510 h 1369387"/>
              <a:gd name="connsiteX32" fmla="*/ 1013460 w 1412926"/>
              <a:gd name="connsiteY32" fmla="*/ 213360 h 1369387"/>
              <a:gd name="connsiteX33" fmla="*/ 1017270 w 1412926"/>
              <a:gd name="connsiteY33" fmla="*/ 144780 h 1369387"/>
              <a:gd name="connsiteX34" fmla="*/ 1043940 w 1412926"/>
              <a:gd name="connsiteY34" fmla="*/ 68580 h 1369387"/>
              <a:gd name="connsiteX35" fmla="*/ 986790 w 1412926"/>
              <a:gd name="connsiteY35" fmla="*/ 144780 h 1369387"/>
              <a:gd name="connsiteX36" fmla="*/ 929640 w 1412926"/>
              <a:gd name="connsiteY36" fmla="*/ 175260 h 1369387"/>
              <a:gd name="connsiteX37" fmla="*/ 815340 w 1412926"/>
              <a:gd name="connsiteY37" fmla="*/ 194310 h 1369387"/>
              <a:gd name="connsiteX38" fmla="*/ 674370 w 1412926"/>
              <a:gd name="connsiteY38" fmla="*/ 140970 h 1369387"/>
              <a:gd name="connsiteX39" fmla="*/ 579120 w 1412926"/>
              <a:gd name="connsiteY39" fmla="*/ 41910 h 1369387"/>
              <a:gd name="connsiteX40" fmla="*/ 537210 w 1412926"/>
              <a:gd name="connsiteY40" fmla="*/ 0 h 136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926" h="1369387">
                <a:moveTo>
                  <a:pt x="0" y="7620"/>
                </a:moveTo>
                <a:cubicBezTo>
                  <a:pt x="21590" y="47625"/>
                  <a:pt x="43180" y="87630"/>
                  <a:pt x="49530" y="133350"/>
                </a:cubicBezTo>
                <a:cubicBezTo>
                  <a:pt x="55880" y="179070"/>
                  <a:pt x="6350" y="269875"/>
                  <a:pt x="38100" y="281940"/>
                </a:cubicBezTo>
                <a:cubicBezTo>
                  <a:pt x="69850" y="294005"/>
                  <a:pt x="173355" y="213360"/>
                  <a:pt x="240030" y="205740"/>
                </a:cubicBezTo>
                <a:cubicBezTo>
                  <a:pt x="306705" y="198120"/>
                  <a:pt x="391160" y="209550"/>
                  <a:pt x="438150" y="236220"/>
                </a:cubicBezTo>
                <a:cubicBezTo>
                  <a:pt x="485140" y="262890"/>
                  <a:pt x="508635" y="328295"/>
                  <a:pt x="521970" y="365760"/>
                </a:cubicBezTo>
                <a:cubicBezTo>
                  <a:pt x="535305" y="403225"/>
                  <a:pt x="541020" y="424815"/>
                  <a:pt x="518160" y="461010"/>
                </a:cubicBezTo>
                <a:cubicBezTo>
                  <a:pt x="495300" y="497205"/>
                  <a:pt x="415925" y="553085"/>
                  <a:pt x="384810" y="582930"/>
                </a:cubicBezTo>
                <a:cubicBezTo>
                  <a:pt x="353695" y="612775"/>
                  <a:pt x="318770" y="623570"/>
                  <a:pt x="331470" y="640080"/>
                </a:cubicBezTo>
                <a:cubicBezTo>
                  <a:pt x="344170" y="656590"/>
                  <a:pt x="426085" y="669925"/>
                  <a:pt x="461010" y="681990"/>
                </a:cubicBezTo>
                <a:cubicBezTo>
                  <a:pt x="495935" y="694055"/>
                  <a:pt x="517525" y="668020"/>
                  <a:pt x="541020" y="712470"/>
                </a:cubicBezTo>
                <a:cubicBezTo>
                  <a:pt x="564515" y="756920"/>
                  <a:pt x="570865" y="902970"/>
                  <a:pt x="601980" y="948690"/>
                </a:cubicBezTo>
                <a:cubicBezTo>
                  <a:pt x="633095" y="994410"/>
                  <a:pt x="695325" y="989965"/>
                  <a:pt x="727710" y="986790"/>
                </a:cubicBezTo>
                <a:cubicBezTo>
                  <a:pt x="760095" y="983615"/>
                  <a:pt x="790575" y="960755"/>
                  <a:pt x="796290" y="929640"/>
                </a:cubicBezTo>
                <a:cubicBezTo>
                  <a:pt x="802005" y="898525"/>
                  <a:pt x="768985" y="841375"/>
                  <a:pt x="762000" y="800100"/>
                </a:cubicBezTo>
                <a:cubicBezTo>
                  <a:pt x="755015" y="758825"/>
                  <a:pt x="746125" y="709295"/>
                  <a:pt x="754380" y="681990"/>
                </a:cubicBezTo>
                <a:cubicBezTo>
                  <a:pt x="762635" y="654685"/>
                  <a:pt x="783590" y="631825"/>
                  <a:pt x="811530" y="636270"/>
                </a:cubicBezTo>
                <a:cubicBezTo>
                  <a:pt x="839470" y="640715"/>
                  <a:pt x="910590" y="676275"/>
                  <a:pt x="922020" y="708660"/>
                </a:cubicBezTo>
                <a:cubicBezTo>
                  <a:pt x="933450" y="741045"/>
                  <a:pt x="894715" y="800100"/>
                  <a:pt x="880110" y="830580"/>
                </a:cubicBezTo>
                <a:cubicBezTo>
                  <a:pt x="865505" y="861060"/>
                  <a:pt x="826770" y="855345"/>
                  <a:pt x="834390" y="891540"/>
                </a:cubicBezTo>
                <a:cubicBezTo>
                  <a:pt x="842010" y="927735"/>
                  <a:pt x="882015" y="1000760"/>
                  <a:pt x="925830" y="1047750"/>
                </a:cubicBezTo>
                <a:cubicBezTo>
                  <a:pt x="969645" y="1094740"/>
                  <a:pt x="1040130" y="1136015"/>
                  <a:pt x="1097280" y="1173480"/>
                </a:cubicBezTo>
                <a:cubicBezTo>
                  <a:pt x="1154430" y="1210945"/>
                  <a:pt x="1223010" y="1240790"/>
                  <a:pt x="1268730" y="1272540"/>
                </a:cubicBezTo>
                <a:cubicBezTo>
                  <a:pt x="1314450" y="1304290"/>
                  <a:pt x="1348105" y="1351915"/>
                  <a:pt x="1371600" y="1363980"/>
                </a:cubicBezTo>
                <a:cubicBezTo>
                  <a:pt x="1395095" y="1376045"/>
                  <a:pt x="1422400" y="1367155"/>
                  <a:pt x="1409700" y="1344930"/>
                </a:cubicBezTo>
                <a:cubicBezTo>
                  <a:pt x="1397000" y="1322705"/>
                  <a:pt x="1331595" y="1280160"/>
                  <a:pt x="1295400" y="1230630"/>
                </a:cubicBezTo>
                <a:cubicBezTo>
                  <a:pt x="1259205" y="1181100"/>
                  <a:pt x="1217930" y="1103630"/>
                  <a:pt x="1192530" y="1047750"/>
                </a:cubicBezTo>
                <a:cubicBezTo>
                  <a:pt x="1167130" y="991870"/>
                  <a:pt x="1159510" y="953770"/>
                  <a:pt x="1143000" y="895350"/>
                </a:cubicBezTo>
                <a:cubicBezTo>
                  <a:pt x="1126490" y="836930"/>
                  <a:pt x="1105535" y="760730"/>
                  <a:pt x="1093470" y="697230"/>
                </a:cubicBezTo>
                <a:cubicBezTo>
                  <a:pt x="1081405" y="633730"/>
                  <a:pt x="1082040" y="566420"/>
                  <a:pt x="1070610" y="514350"/>
                </a:cubicBezTo>
                <a:cubicBezTo>
                  <a:pt x="1059180" y="462280"/>
                  <a:pt x="1034415" y="425450"/>
                  <a:pt x="1024890" y="384810"/>
                </a:cubicBezTo>
                <a:cubicBezTo>
                  <a:pt x="1015365" y="344170"/>
                  <a:pt x="1015365" y="299085"/>
                  <a:pt x="1013460" y="270510"/>
                </a:cubicBezTo>
                <a:cubicBezTo>
                  <a:pt x="1011555" y="241935"/>
                  <a:pt x="1012825" y="234315"/>
                  <a:pt x="1013460" y="213360"/>
                </a:cubicBezTo>
                <a:cubicBezTo>
                  <a:pt x="1014095" y="192405"/>
                  <a:pt x="1012190" y="168910"/>
                  <a:pt x="1017270" y="144780"/>
                </a:cubicBezTo>
                <a:cubicBezTo>
                  <a:pt x="1022350" y="120650"/>
                  <a:pt x="1049020" y="68580"/>
                  <a:pt x="1043940" y="68580"/>
                </a:cubicBezTo>
                <a:cubicBezTo>
                  <a:pt x="1038860" y="68580"/>
                  <a:pt x="1005840" y="127000"/>
                  <a:pt x="986790" y="144780"/>
                </a:cubicBezTo>
                <a:cubicBezTo>
                  <a:pt x="967740" y="162560"/>
                  <a:pt x="958215" y="167005"/>
                  <a:pt x="929640" y="175260"/>
                </a:cubicBezTo>
                <a:cubicBezTo>
                  <a:pt x="901065" y="183515"/>
                  <a:pt x="857885" y="200025"/>
                  <a:pt x="815340" y="194310"/>
                </a:cubicBezTo>
                <a:cubicBezTo>
                  <a:pt x="772795" y="188595"/>
                  <a:pt x="713740" y="166370"/>
                  <a:pt x="674370" y="140970"/>
                </a:cubicBezTo>
                <a:cubicBezTo>
                  <a:pt x="635000" y="115570"/>
                  <a:pt x="601980" y="65405"/>
                  <a:pt x="579120" y="41910"/>
                </a:cubicBezTo>
                <a:cubicBezTo>
                  <a:pt x="556260" y="18415"/>
                  <a:pt x="546735" y="9207"/>
                  <a:pt x="5372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4856183" y="1310640"/>
            <a:ext cx="183177" cy="108475"/>
          </a:xfrm>
          <a:custGeom>
            <a:avLst/>
            <a:gdLst>
              <a:gd name="connsiteX0" fmla="*/ 1567 w 183177"/>
              <a:gd name="connsiteY0" fmla="*/ 0 h 108475"/>
              <a:gd name="connsiteX1" fmla="*/ 20617 w 183177"/>
              <a:gd name="connsiteY1" fmla="*/ 68580 h 108475"/>
              <a:gd name="connsiteX2" fmla="*/ 146347 w 183177"/>
              <a:gd name="connsiteY2" fmla="*/ 106680 h 108475"/>
              <a:gd name="connsiteX3" fmla="*/ 180637 w 183177"/>
              <a:gd name="connsiteY3" fmla="*/ 95250 h 108475"/>
              <a:gd name="connsiteX4" fmla="*/ 180637 w 183177"/>
              <a:gd name="connsiteY4" fmla="*/ 34290 h 108475"/>
              <a:gd name="connsiteX5" fmla="*/ 180637 w 183177"/>
              <a:gd name="connsiteY5" fmla="*/ 0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177" h="108475">
                <a:moveTo>
                  <a:pt x="1567" y="0"/>
                </a:moveTo>
                <a:cubicBezTo>
                  <a:pt x="-973" y="25400"/>
                  <a:pt x="-3513" y="50800"/>
                  <a:pt x="20617" y="68580"/>
                </a:cubicBezTo>
                <a:cubicBezTo>
                  <a:pt x="44747" y="86360"/>
                  <a:pt x="119677" y="102235"/>
                  <a:pt x="146347" y="106680"/>
                </a:cubicBezTo>
                <a:cubicBezTo>
                  <a:pt x="173017" y="111125"/>
                  <a:pt x="174922" y="107315"/>
                  <a:pt x="180637" y="95250"/>
                </a:cubicBezTo>
                <a:cubicBezTo>
                  <a:pt x="186352" y="83185"/>
                  <a:pt x="180637" y="34290"/>
                  <a:pt x="180637" y="34290"/>
                </a:cubicBezTo>
                <a:lnTo>
                  <a:pt x="180637" y="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5349240" y="1303020"/>
            <a:ext cx="217170" cy="85301"/>
          </a:xfrm>
          <a:custGeom>
            <a:avLst/>
            <a:gdLst>
              <a:gd name="connsiteX0" fmla="*/ 0 w 217170"/>
              <a:gd name="connsiteY0" fmla="*/ 0 h 85301"/>
              <a:gd name="connsiteX1" fmla="*/ 80010 w 217170"/>
              <a:gd name="connsiteY1" fmla="*/ 72390 h 85301"/>
              <a:gd name="connsiteX2" fmla="*/ 179070 w 217170"/>
              <a:gd name="connsiteY2" fmla="*/ 80010 h 85301"/>
              <a:gd name="connsiteX3" fmla="*/ 217170 w 217170"/>
              <a:gd name="connsiteY3" fmla="*/ 15240 h 8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70" h="85301">
                <a:moveTo>
                  <a:pt x="0" y="0"/>
                </a:moveTo>
                <a:cubicBezTo>
                  <a:pt x="25082" y="29527"/>
                  <a:pt x="50165" y="59055"/>
                  <a:pt x="80010" y="72390"/>
                </a:cubicBezTo>
                <a:cubicBezTo>
                  <a:pt x="109855" y="85725"/>
                  <a:pt x="156210" y="89535"/>
                  <a:pt x="179070" y="80010"/>
                </a:cubicBezTo>
                <a:cubicBezTo>
                  <a:pt x="201930" y="70485"/>
                  <a:pt x="209550" y="42862"/>
                  <a:pt x="217170" y="1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>
            <a:off x="6046226" y="1310640"/>
            <a:ext cx="628894" cy="2023110"/>
          </a:xfrm>
          <a:custGeom>
            <a:avLst/>
            <a:gdLst>
              <a:gd name="connsiteX0" fmla="*/ 152644 w 628894"/>
              <a:gd name="connsiteY0" fmla="*/ 0 h 2023110"/>
              <a:gd name="connsiteX1" fmla="*/ 80254 w 628894"/>
              <a:gd name="connsiteY1" fmla="*/ 140970 h 2023110"/>
              <a:gd name="connsiteX2" fmla="*/ 4054 w 628894"/>
              <a:gd name="connsiteY2" fmla="*/ 232410 h 2023110"/>
              <a:gd name="connsiteX3" fmla="*/ 23104 w 628894"/>
              <a:gd name="connsiteY3" fmla="*/ 308610 h 2023110"/>
              <a:gd name="connsiteX4" fmla="*/ 129784 w 628894"/>
              <a:gd name="connsiteY4" fmla="*/ 403860 h 2023110"/>
              <a:gd name="connsiteX5" fmla="*/ 80254 w 628894"/>
              <a:gd name="connsiteY5" fmla="*/ 537210 h 2023110"/>
              <a:gd name="connsiteX6" fmla="*/ 30724 w 628894"/>
              <a:gd name="connsiteY6" fmla="*/ 704850 h 2023110"/>
              <a:gd name="connsiteX7" fmla="*/ 57394 w 628894"/>
              <a:gd name="connsiteY7" fmla="*/ 800100 h 2023110"/>
              <a:gd name="connsiteX8" fmla="*/ 53584 w 628894"/>
              <a:gd name="connsiteY8" fmla="*/ 899160 h 2023110"/>
              <a:gd name="connsiteX9" fmla="*/ 148834 w 628894"/>
              <a:gd name="connsiteY9" fmla="*/ 1078230 h 2023110"/>
              <a:gd name="connsiteX10" fmla="*/ 320284 w 628894"/>
              <a:gd name="connsiteY10" fmla="*/ 1150620 h 2023110"/>
              <a:gd name="connsiteX11" fmla="*/ 449824 w 628894"/>
              <a:gd name="connsiteY11" fmla="*/ 1245870 h 2023110"/>
              <a:gd name="connsiteX12" fmla="*/ 461254 w 628894"/>
              <a:gd name="connsiteY12" fmla="*/ 1424940 h 2023110"/>
              <a:gd name="connsiteX13" fmla="*/ 518404 w 628894"/>
              <a:gd name="connsiteY13" fmla="*/ 1562100 h 2023110"/>
              <a:gd name="connsiteX14" fmla="*/ 598414 w 628894"/>
              <a:gd name="connsiteY14" fmla="*/ 1741170 h 2023110"/>
              <a:gd name="connsiteX15" fmla="*/ 567934 w 628894"/>
              <a:gd name="connsiteY15" fmla="*/ 1813560 h 2023110"/>
              <a:gd name="connsiteX16" fmla="*/ 506974 w 628894"/>
              <a:gd name="connsiteY16" fmla="*/ 1863090 h 2023110"/>
              <a:gd name="connsiteX17" fmla="*/ 529834 w 628894"/>
              <a:gd name="connsiteY17" fmla="*/ 1927860 h 2023110"/>
              <a:gd name="connsiteX18" fmla="*/ 628894 w 628894"/>
              <a:gd name="connsiteY18" fmla="*/ 2023110 h 2023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28894" h="2023110">
                <a:moveTo>
                  <a:pt x="152644" y="0"/>
                </a:moveTo>
                <a:cubicBezTo>
                  <a:pt x="128831" y="51117"/>
                  <a:pt x="105019" y="102235"/>
                  <a:pt x="80254" y="140970"/>
                </a:cubicBezTo>
                <a:cubicBezTo>
                  <a:pt x="55489" y="179705"/>
                  <a:pt x="13579" y="204470"/>
                  <a:pt x="4054" y="232410"/>
                </a:cubicBezTo>
                <a:cubicBezTo>
                  <a:pt x="-5471" y="260350"/>
                  <a:pt x="2149" y="280035"/>
                  <a:pt x="23104" y="308610"/>
                </a:cubicBezTo>
                <a:cubicBezTo>
                  <a:pt x="44059" y="337185"/>
                  <a:pt x="120259" y="365760"/>
                  <a:pt x="129784" y="403860"/>
                </a:cubicBezTo>
                <a:cubicBezTo>
                  <a:pt x="139309" y="441960"/>
                  <a:pt x="96764" y="487045"/>
                  <a:pt x="80254" y="537210"/>
                </a:cubicBezTo>
                <a:cubicBezTo>
                  <a:pt x="63744" y="587375"/>
                  <a:pt x="34534" y="661035"/>
                  <a:pt x="30724" y="704850"/>
                </a:cubicBezTo>
                <a:cubicBezTo>
                  <a:pt x="26914" y="748665"/>
                  <a:pt x="53584" y="767715"/>
                  <a:pt x="57394" y="800100"/>
                </a:cubicBezTo>
                <a:cubicBezTo>
                  <a:pt x="61204" y="832485"/>
                  <a:pt x="38344" y="852805"/>
                  <a:pt x="53584" y="899160"/>
                </a:cubicBezTo>
                <a:cubicBezTo>
                  <a:pt x="68824" y="945515"/>
                  <a:pt x="104384" y="1036320"/>
                  <a:pt x="148834" y="1078230"/>
                </a:cubicBezTo>
                <a:cubicBezTo>
                  <a:pt x="193284" y="1120140"/>
                  <a:pt x="270119" y="1122680"/>
                  <a:pt x="320284" y="1150620"/>
                </a:cubicBezTo>
                <a:cubicBezTo>
                  <a:pt x="370449" y="1178560"/>
                  <a:pt x="426329" y="1200150"/>
                  <a:pt x="449824" y="1245870"/>
                </a:cubicBezTo>
                <a:cubicBezTo>
                  <a:pt x="473319" y="1291590"/>
                  <a:pt x="449824" y="1372235"/>
                  <a:pt x="461254" y="1424940"/>
                </a:cubicBezTo>
                <a:cubicBezTo>
                  <a:pt x="472684" y="1477645"/>
                  <a:pt x="495544" y="1509395"/>
                  <a:pt x="518404" y="1562100"/>
                </a:cubicBezTo>
                <a:cubicBezTo>
                  <a:pt x="541264" y="1614805"/>
                  <a:pt x="590159" y="1699260"/>
                  <a:pt x="598414" y="1741170"/>
                </a:cubicBezTo>
                <a:cubicBezTo>
                  <a:pt x="606669" y="1783080"/>
                  <a:pt x="583174" y="1793240"/>
                  <a:pt x="567934" y="1813560"/>
                </a:cubicBezTo>
                <a:cubicBezTo>
                  <a:pt x="552694" y="1833880"/>
                  <a:pt x="513324" y="1844040"/>
                  <a:pt x="506974" y="1863090"/>
                </a:cubicBezTo>
                <a:cubicBezTo>
                  <a:pt x="500624" y="1882140"/>
                  <a:pt x="509514" y="1901190"/>
                  <a:pt x="529834" y="1927860"/>
                </a:cubicBezTo>
                <a:cubicBezTo>
                  <a:pt x="550154" y="1954530"/>
                  <a:pt x="612384" y="2008505"/>
                  <a:pt x="628894" y="20231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214023" y="1310640"/>
            <a:ext cx="442047" cy="1512570"/>
          </a:xfrm>
          <a:custGeom>
            <a:avLst/>
            <a:gdLst>
              <a:gd name="connsiteX0" fmla="*/ 106767 w 442047"/>
              <a:gd name="connsiteY0" fmla="*/ 0 h 1512570"/>
              <a:gd name="connsiteX1" fmla="*/ 41997 w 442047"/>
              <a:gd name="connsiteY1" fmla="*/ 171450 h 1512570"/>
              <a:gd name="connsiteX2" fmla="*/ 15327 w 442047"/>
              <a:gd name="connsiteY2" fmla="*/ 236220 h 1512570"/>
              <a:gd name="connsiteX3" fmla="*/ 45807 w 442047"/>
              <a:gd name="connsiteY3" fmla="*/ 327660 h 1512570"/>
              <a:gd name="connsiteX4" fmla="*/ 38187 w 442047"/>
              <a:gd name="connsiteY4" fmla="*/ 384810 h 1512570"/>
              <a:gd name="connsiteX5" fmla="*/ 34377 w 442047"/>
              <a:gd name="connsiteY5" fmla="*/ 521970 h 1512570"/>
              <a:gd name="connsiteX6" fmla="*/ 87 w 442047"/>
              <a:gd name="connsiteY6" fmla="*/ 567690 h 1512570"/>
              <a:gd name="connsiteX7" fmla="*/ 45807 w 442047"/>
              <a:gd name="connsiteY7" fmla="*/ 651510 h 1512570"/>
              <a:gd name="connsiteX8" fmla="*/ 160107 w 442047"/>
              <a:gd name="connsiteY8" fmla="*/ 701040 h 1512570"/>
              <a:gd name="connsiteX9" fmla="*/ 179157 w 442047"/>
              <a:gd name="connsiteY9" fmla="*/ 781050 h 1512570"/>
              <a:gd name="connsiteX10" fmla="*/ 148677 w 442047"/>
              <a:gd name="connsiteY10" fmla="*/ 861060 h 1512570"/>
              <a:gd name="connsiteX11" fmla="*/ 72477 w 442047"/>
              <a:gd name="connsiteY11" fmla="*/ 933450 h 1512570"/>
              <a:gd name="connsiteX12" fmla="*/ 68667 w 442047"/>
              <a:gd name="connsiteY12" fmla="*/ 982980 h 1512570"/>
              <a:gd name="connsiteX13" fmla="*/ 217257 w 442047"/>
              <a:gd name="connsiteY13" fmla="*/ 1055370 h 1512570"/>
              <a:gd name="connsiteX14" fmla="*/ 312507 w 442047"/>
              <a:gd name="connsiteY14" fmla="*/ 1059180 h 1512570"/>
              <a:gd name="connsiteX15" fmla="*/ 419187 w 442047"/>
              <a:gd name="connsiteY15" fmla="*/ 1188720 h 1512570"/>
              <a:gd name="connsiteX16" fmla="*/ 403947 w 442047"/>
              <a:gd name="connsiteY16" fmla="*/ 1306830 h 1512570"/>
              <a:gd name="connsiteX17" fmla="*/ 384897 w 442047"/>
              <a:gd name="connsiteY17" fmla="*/ 1383030 h 1512570"/>
              <a:gd name="connsiteX18" fmla="*/ 388707 w 442047"/>
              <a:gd name="connsiteY18" fmla="*/ 1436370 h 1512570"/>
              <a:gd name="connsiteX19" fmla="*/ 442047 w 442047"/>
              <a:gd name="connsiteY19" fmla="*/ 1512570 h 1512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2047" h="1512570">
                <a:moveTo>
                  <a:pt x="106767" y="0"/>
                </a:moveTo>
                <a:cubicBezTo>
                  <a:pt x="82002" y="66040"/>
                  <a:pt x="57237" y="132080"/>
                  <a:pt x="41997" y="171450"/>
                </a:cubicBezTo>
                <a:cubicBezTo>
                  <a:pt x="26757" y="210820"/>
                  <a:pt x="14692" y="210185"/>
                  <a:pt x="15327" y="236220"/>
                </a:cubicBezTo>
                <a:cubicBezTo>
                  <a:pt x="15962" y="262255"/>
                  <a:pt x="41997" y="302895"/>
                  <a:pt x="45807" y="327660"/>
                </a:cubicBezTo>
                <a:cubicBezTo>
                  <a:pt x="49617" y="352425"/>
                  <a:pt x="40092" y="352425"/>
                  <a:pt x="38187" y="384810"/>
                </a:cubicBezTo>
                <a:cubicBezTo>
                  <a:pt x="36282" y="417195"/>
                  <a:pt x="40727" y="491490"/>
                  <a:pt x="34377" y="521970"/>
                </a:cubicBezTo>
                <a:cubicBezTo>
                  <a:pt x="28027" y="552450"/>
                  <a:pt x="-1818" y="546100"/>
                  <a:pt x="87" y="567690"/>
                </a:cubicBezTo>
                <a:cubicBezTo>
                  <a:pt x="1992" y="589280"/>
                  <a:pt x="19137" y="629285"/>
                  <a:pt x="45807" y="651510"/>
                </a:cubicBezTo>
                <a:cubicBezTo>
                  <a:pt x="72477" y="673735"/>
                  <a:pt x="137882" y="679450"/>
                  <a:pt x="160107" y="701040"/>
                </a:cubicBezTo>
                <a:cubicBezTo>
                  <a:pt x="182332" y="722630"/>
                  <a:pt x="181062" y="754380"/>
                  <a:pt x="179157" y="781050"/>
                </a:cubicBezTo>
                <a:cubicBezTo>
                  <a:pt x="177252" y="807720"/>
                  <a:pt x="166457" y="835660"/>
                  <a:pt x="148677" y="861060"/>
                </a:cubicBezTo>
                <a:cubicBezTo>
                  <a:pt x="130897" y="886460"/>
                  <a:pt x="85812" y="913130"/>
                  <a:pt x="72477" y="933450"/>
                </a:cubicBezTo>
                <a:cubicBezTo>
                  <a:pt x="59142" y="953770"/>
                  <a:pt x="44537" y="962660"/>
                  <a:pt x="68667" y="982980"/>
                </a:cubicBezTo>
                <a:cubicBezTo>
                  <a:pt x="92797" y="1003300"/>
                  <a:pt x="176617" y="1042670"/>
                  <a:pt x="217257" y="1055370"/>
                </a:cubicBezTo>
                <a:cubicBezTo>
                  <a:pt x="257897" y="1068070"/>
                  <a:pt x="278852" y="1036955"/>
                  <a:pt x="312507" y="1059180"/>
                </a:cubicBezTo>
                <a:cubicBezTo>
                  <a:pt x="346162" y="1081405"/>
                  <a:pt x="403947" y="1147445"/>
                  <a:pt x="419187" y="1188720"/>
                </a:cubicBezTo>
                <a:cubicBezTo>
                  <a:pt x="434427" y="1229995"/>
                  <a:pt x="409662" y="1274445"/>
                  <a:pt x="403947" y="1306830"/>
                </a:cubicBezTo>
                <a:cubicBezTo>
                  <a:pt x="398232" y="1339215"/>
                  <a:pt x="387437" y="1361440"/>
                  <a:pt x="384897" y="1383030"/>
                </a:cubicBezTo>
                <a:cubicBezTo>
                  <a:pt x="382357" y="1404620"/>
                  <a:pt x="379182" y="1414780"/>
                  <a:pt x="388707" y="1436370"/>
                </a:cubicBezTo>
                <a:cubicBezTo>
                  <a:pt x="398232" y="1457960"/>
                  <a:pt x="435062" y="1500505"/>
                  <a:pt x="442047" y="151257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Freeform 155"/>
          <p:cNvSpPr/>
          <p:nvPr/>
        </p:nvSpPr>
        <p:spPr>
          <a:xfrm>
            <a:off x="6349301" y="1306830"/>
            <a:ext cx="310579" cy="708660"/>
          </a:xfrm>
          <a:custGeom>
            <a:avLst/>
            <a:gdLst>
              <a:gd name="connsiteX0" fmla="*/ 36259 w 310579"/>
              <a:gd name="connsiteY0" fmla="*/ 0 h 708660"/>
              <a:gd name="connsiteX1" fmla="*/ 5779 w 310579"/>
              <a:gd name="connsiteY1" fmla="*/ 175260 h 708660"/>
              <a:gd name="connsiteX2" fmla="*/ 9589 w 310579"/>
              <a:gd name="connsiteY2" fmla="*/ 320040 h 708660"/>
              <a:gd name="connsiteX3" fmla="*/ 101029 w 310579"/>
              <a:gd name="connsiteY3" fmla="*/ 518160 h 708660"/>
              <a:gd name="connsiteX4" fmla="*/ 116269 w 310579"/>
              <a:gd name="connsiteY4" fmla="*/ 613410 h 708660"/>
              <a:gd name="connsiteX5" fmla="*/ 215329 w 310579"/>
              <a:gd name="connsiteY5" fmla="*/ 681990 h 708660"/>
              <a:gd name="connsiteX6" fmla="*/ 310579 w 310579"/>
              <a:gd name="connsiteY6" fmla="*/ 708660 h 7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0579" h="708660">
                <a:moveTo>
                  <a:pt x="36259" y="0"/>
                </a:moveTo>
                <a:cubicBezTo>
                  <a:pt x="23241" y="60960"/>
                  <a:pt x="10224" y="121920"/>
                  <a:pt x="5779" y="175260"/>
                </a:cubicBezTo>
                <a:cubicBezTo>
                  <a:pt x="1334" y="228600"/>
                  <a:pt x="-6286" y="262890"/>
                  <a:pt x="9589" y="320040"/>
                </a:cubicBezTo>
                <a:cubicBezTo>
                  <a:pt x="25464" y="377190"/>
                  <a:pt x="83249" y="469265"/>
                  <a:pt x="101029" y="518160"/>
                </a:cubicBezTo>
                <a:cubicBezTo>
                  <a:pt x="118809" y="567055"/>
                  <a:pt x="97219" y="586105"/>
                  <a:pt x="116269" y="613410"/>
                </a:cubicBezTo>
                <a:cubicBezTo>
                  <a:pt x="135319" y="640715"/>
                  <a:pt x="182944" y="666115"/>
                  <a:pt x="215329" y="681990"/>
                </a:cubicBezTo>
                <a:cubicBezTo>
                  <a:pt x="247714" y="697865"/>
                  <a:pt x="279146" y="703262"/>
                  <a:pt x="310579" y="70866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156"/>
          <p:cNvSpPr/>
          <p:nvPr/>
        </p:nvSpPr>
        <p:spPr>
          <a:xfrm>
            <a:off x="6433624" y="1310640"/>
            <a:ext cx="214826" cy="609600"/>
          </a:xfrm>
          <a:custGeom>
            <a:avLst/>
            <a:gdLst>
              <a:gd name="connsiteX0" fmla="*/ 1466 w 214826"/>
              <a:gd name="connsiteY0" fmla="*/ 0 h 609600"/>
              <a:gd name="connsiteX1" fmla="*/ 1466 w 214826"/>
              <a:gd name="connsiteY1" fmla="*/ 148590 h 609600"/>
              <a:gd name="connsiteX2" fmla="*/ 16706 w 214826"/>
              <a:gd name="connsiteY2" fmla="*/ 278130 h 609600"/>
              <a:gd name="connsiteX3" fmla="*/ 43376 w 214826"/>
              <a:gd name="connsiteY3" fmla="*/ 396240 h 609600"/>
              <a:gd name="connsiteX4" fmla="*/ 54806 w 214826"/>
              <a:gd name="connsiteY4" fmla="*/ 487680 h 609600"/>
              <a:gd name="connsiteX5" fmla="*/ 96716 w 214826"/>
              <a:gd name="connsiteY5" fmla="*/ 544830 h 609600"/>
              <a:gd name="connsiteX6" fmla="*/ 123386 w 214826"/>
              <a:gd name="connsiteY6" fmla="*/ 579120 h 609600"/>
              <a:gd name="connsiteX7" fmla="*/ 214826 w 214826"/>
              <a:gd name="connsiteY7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826" h="609600">
                <a:moveTo>
                  <a:pt x="1466" y="0"/>
                </a:moveTo>
                <a:cubicBezTo>
                  <a:pt x="196" y="51117"/>
                  <a:pt x="-1074" y="102235"/>
                  <a:pt x="1466" y="148590"/>
                </a:cubicBezTo>
                <a:cubicBezTo>
                  <a:pt x="4006" y="194945"/>
                  <a:pt x="9721" y="236855"/>
                  <a:pt x="16706" y="278130"/>
                </a:cubicBezTo>
                <a:cubicBezTo>
                  <a:pt x="23691" y="319405"/>
                  <a:pt x="37026" y="361315"/>
                  <a:pt x="43376" y="396240"/>
                </a:cubicBezTo>
                <a:cubicBezTo>
                  <a:pt x="49726" y="431165"/>
                  <a:pt x="45916" y="462915"/>
                  <a:pt x="54806" y="487680"/>
                </a:cubicBezTo>
                <a:cubicBezTo>
                  <a:pt x="63696" y="512445"/>
                  <a:pt x="85286" y="529590"/>
                  <a:pt x="96716" y="544830"/>
                </a:cubicBezTo>
                <a:cubicBezTo>
                  <a:pt x="108146" y="560070"/>
                  <a:pt x="103701" y="568325"/>
                  <a:pt x="123386" y="579120"/>
                </a:cubicBezTo>
                <a:cubicBezTo>
                  <a:pt x="143071" y="589915"/>
                  <a:pt x="178948" y="599757"/>
                  <a:pt x="214826" y="60960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157"/>
          <p:cNvSpPr/>
          <p:nvPr/>
        </p:nvSpPr>
        <p:spPr>
          <a:xfrm>
            <a:off x="6499030" y="1310640"/>
            <a:ext cx="153230" cy="506730"/>
          </a:xfrm>
          <a:custGeom>
            <a:avLst/>
            <a:gdLst>
              <a:gd name="connsiteX0" fmla="*/ 31310 w 153230"/>
              <a:gd name="connsiteY0" fmla="*/ 0 h 506730"/>
              <a:gd name="connsiteX1" fmla="*/ 16070 w 153230"/>
              <a:gd name="connsiteY1" fmla="*/ 76200 h 506730"/>
              <a:gd name="connsiteX2" fmla="*/ 830 w 153230"/>
              <a:gd name="connsiteY2" fmla="*/ 129540 h 506730"/>
              <a:gd name="connsiteX3" fmla="*/ 42740 w 153230"/>
              <a:gd name="connsiteY3" fmla="*/ 274320 h 506730"/>
              <a:gd name="connsiteX4" fmla="*/ 50360 w 153230"/>
              <a:gd name="connsiteY4" fmla="*/ 396240 h 506730"/>
              <a:gd name="connsiteX5" fmla="*/ 69410 w 153230"/>
              <a:gd name="connsiteY5" fmla="*/ 449580 h 506730"/>
              <a:gd name="connsiteX6" fmla="*/ 153230 w 153230"/>
              <a:gd name="connsiteY6" fmla="*/ 506730 h 506730"/>
              <a:gd name="connsiteX7" fmla="*/ 153230 w 153230"/>
              <a:gd name="connsiteY7" fmla="*/ 506730 h 50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230" h="506730">
                <a:moveTo>
                  <a:pt x="31310" y="0"/>
                </a:moveTo>
                <a:cubicBezTo>
                  <a:pt x="26230" y="27305"/>
                  <a:pt x="21150" y="54610"/>
                  <a:pt x="16070" y="76200"/>
                </a:cubicBezTo>
                <a:cubicBezTo>
                  <a:pt x="10990" y="97790"/>
                  <a:pt x="-3615" y="96520"/>
                  <a:pt x="830" y="129540"/>
                </a:cubicBezTo>
                <a:cubicBezTo>
                  <a:pt x="5275" y="162560"/>
                  <a:pt x="34485" y="229870"/>
                  <a:pt x="42740" y="274320"/>
                </a:cubicBezTo>
                <a:cubicBezTo>
                  <a:pt x="50995" y="318770"/>
                  <a:pt x="45915" y="367030"/>
                  <a:pt x="50360" y="396240"/>
                </a:cubicBezTo>
                <a:cubicBezTo>
                  <a:pt x="54805" y="425450"/>
                  <a:pt x="52265" y="431165"/>
                  <a:pt x="69410" y="449580"/>
                </a:cubicBezTo>
                <a:cubicBezTo>
                  <a:pt x="86555" y="467995"/>
                  <a:pt x="153230" y="506730"/>
                  <a:pt x="153230" y="506730"/>
                </a:cubicBezTo>
                <a:lnTo>
                  <a:pt x="153230" y="50673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6596756" y="1390650"/>
            <a:ext cx="70744" cy="171450"/>
          </a:xfrm>
          <a:custGeom>
            <a:avLst/>
            <a:gdLst>
              <a:gd name="connsiteX0" fmla="*/ 59314 w 70744"/>
              <a:gd name="connsiteY0" fmla="*/ 0 h 171450"/>
              <a:gd name="connsiteX1" fmla="*/ 2164 w 70744"/>
              <a:gd name="connsiteY1" fmla="*/ 38100 h 171450"/>
              <a:gd name="connsiteX2" fmla="*/ 13594 w 70744"/>
              <a:gd name="connsiteY2" fmla="*/ 95250 h 171450"/>
              <a:gd name="connsiteX3" fmla="*/ 28834 w 70744"/>
              <a:gd name="connsiteY3" fmla="*/ 137160 h 171450"/>
              <a:gd name="connsiteX4" fmla="*/ 70744 w 70744"/>
              <a:gd name="connsiteY4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44" h="171450">
                <a:moveTo>
                  <a:pt x="59314" y="0"/>
                </a:moveTo>
                <a:cubicBezTo>
                  <a:pt x="34549" y="11112"/>
                  <a:pt x="9784" y="22225"/>
                  <a:pt x="2164" y="38100"/>
                </a:cubicBezTo>
                <a:cubicBezTo>
                  <a:pt x="-5456" y="53975"/>
                  <a:pt x="9149" y="78740"/>
                  <a:pt x="13594" y="95250"/>
                </a:cubicBezTo>
                <a:cubicBezTo>
                  <a:pt x="18039" y="111760"/>
                  <a:pt x="19309" y="124460"/>
                  <a:pt x="28834" y="137160"/>
                </a:cubicBezTo>
                <a:cubicBezTo>
                  <a:pt x="38359" y="149860"/>
                  <a:pt x="54551" y="160655"/>
                  <a:pt x="70744" y="17145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240225" y="1310640"/>
            <a:ext cx="6449956" cy="7578500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>
            <a:off x="225044" y="7609401"/>
            <a:ext cx="346125" cy="495511"/>
          </a:xfrm>
          <a:custGeom>
            <a:avLst/>
            <a:gdLst>
              <a:gd name="connsiteX0" fmla="*/ 12768 w 356985"/>
              <a:gd name="connsiteY0" fmla="*/ 42854 h 536251"/>
              <a:gd name="connsiteX1" fmla="*/ 134688 w 356985"/>
              <a:gd name="connsiteY1" fmla="*/ 21899 h 536251"/>
              <a:gd name="connsiteX2" fmla="*/ 239463 w 356985"/>
              <a:gd name="connsiteY2" fmla="*/ 39044 h 536251"/>
              <a:gd name="connsiteX3" fmla="*/ 353763 w 356985"/>
              <a:gd name="connsiteY3" fmla="*/ 71429 h 536251"/>
              <a:gd name="connsiteX4" fmla="*/ 327093 w 356985"/>
              <a:gd name="connsiteY4" fmla="*/ 94289 h 536251"/>
              <a:gd name="connsiteX5" fmla="*/ 344238 w 356985"/>
              <a:gd name="connsiteY5" fmla="*/ 138104 h 536251"/>
              <a:gd name="connsiteX6" fmla="*/ 342333 w 356985"/>
              <a:gd name="connsiteY6" fmla="*/ 159059 h 536251"/>
              <a:gd name="connsiteX7" fmla="*/ 285183 w 356985"/>
              <a:gd name="connsiteY7" fmla="*/ 267644 h 536251"/>
              <a:gd name="connsiteX8" fmla="*/ 216603 w 356985"/>
              <a:gd name="connsiteY8" fmla="*/ 340034 h 536251"/>
              <a:gd name="connsiteX9" fmla="*/ 98493 w 356985"/>
              <a:gd name="connsiteY9" fmla="*/ 431474 h 536251"/>
              <a:gd name="connsiteX10" fmla="*/ 14673 w 356985"/>
              <a:gd name="connsiteY10" fmla="*/ 517199 h 536251"/>
              <a:gd name="connsiteX11" fmla="*/ 12768 w 356985"/>
              <a:gd name="connsiteY11" fmla="*/ 42854 h 536251"/>
              <a:gd name="connsiteX0" fmla="*/ 7749 w 351966"/>
              <a:gd name="connsiteY0" fmla="*/ 20986 h 514383"/>
              <a:gd name="connsiteX1" fmla="*/ 129669 w 351966"/>
              <a:gd name="connsiteY1" fmla="*/ 31 h 514383"/>
              <a:gd name="connsiteX2" fmla="*/ 234444 w 351966"/>
              <a:gd name="connsiteY2" fmla="*/ 17176 h 514383"/>
              <a:gd name="connsiteX3" fmla="*/ 348744 w 351966"/>
              <a:gd name="connsiteY3" fmla="*/ 49561 h 514383"/>
              <a:gd name="connsiteX4" fmla="*/ 322074 w 351966"/>
              <a:gd name="connsiteY4" fmla="*/ 72421 h 514383"/>
              <a:gd name="connsiteX5" fmla="*/ 339219 w 351966"/>
              <a:gd name="connsiteY5" fmla="*/ 116236 h 514383"/>
              <a:gd name="connsiteX6" fmla="*/ 337314 w 351966"/>
              <a:gd name="connsiteY6" fmla="*/ 137191 h 514383"/>
              <a:gd name="connsiteX7" fmla="*/ 280164 w 351966"/>
              <a:gd name="connsiteY7" fmla="*/ 245776 h 514383"/>
              <a:gd name="connsiteX8" fmla="*/ 211584 w 351966"/>
              <a:gd name="connsiteY8" fmla="*/ 318166 h 514383"/>
              <a:gd name="connsiteX9" fmla="*/ 93474 w 351966"/>
              <a:gd name="connsiteY9" fmla="*/ 409606 h 514383"/>
              <a:gd name="connsiteX10" fmla="*/ 9654 w 351966"/>
              <a:gd name="connsiteY10" fmla="*/ 495331 h 514383"/>
              <a:gd name="connsiteX11" fmla="*/ 7749 w 351966"/>
              <a:gd name="connsiteY11" fmla="*/ 20986 h 514383"/>
              <a:gd name="connsiteX0" fmla="*/ 1908 w 346125"/>
              <a:gd name="connsiteY0" fmla="*/ 20986 h 495511"/>
              <a:gd name="connsiteX1" fmla="*/ 123828 w 346125"/>
              <a:gd name="connsiteY1" fmla="*/ 31 h 495511"/>
              <a:gd name="connsiteX2" fmla="*/ 228603 w 346125"/>
              <a:gd name="connsiteY2" fmla="*/ 17176 h 495511"/>
              <a:gd name="connsiteX3" fmla="*/ 342903 w 346125"/>
              <a:gd name="connsiteY3" fmla="*/ 49561 h 495511"/>
              <a:gd name="connsiteX4" fmla="*/ 316233 w 346125"/>
              <a:gd name="connsiteY4" fmla="*/ 72421 h 495511"/>
              <a:gd name="connsiteX5" fmla="*/ 333378 w 346125"/>
              <a:gd name="connsiteY5" fmla="*/ 116236 h 495511"/>
              <a:gd name="connsiteX6" fmla="*/ 331473 w 346125"/>
              <a:gd name="connsiteY6" fmla="*/ 137191 h 495511"/>
              <a:gd name="connsiteX7" fmla="*/ 274323 w 346125"/>
              <a:gd name="connsiteY7" fmla="*/ 245776 h 495511"/>
              <a:gd name="connsiteX8" fmla="*/ 205743 w 346125"/>
              <a:gd name="connsiteY8" fmla="*/ 318166 h 495511"/>
              <a:gd name="connsiteX9" fmla="*/ 87633 w 346125"/>
              <a:gd name="connsiteY9" fmla="*/ 409606 h 495511"/>
              <a:gd name="connsiteX10" fmla="*/ 3813 w 346125"/>
              <a:gd name="connsiteY10" fmla="*/ 495331 h 495511"/>
              <a:gd name="connsiteX11" fmla="*/ 1908 w 346125"/>
              <a:gd name="connsiteY11" fmla="*/ 20986 h 49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6125" h="495511">
                <a:moveTo>
                  <a:pt x="1908" y="20986"/>
                </a:moveTo>
                <a:cubicBezTo>
                  <a:pt x="8575" y="12731"/>
                  <a:pt x="86046" y="666"/>
                  <a:pt x="123828" y="31"/>
                </a:cubicBezTo>
                <a:cubicBezTo>
                  <a:pt x="161610" y="-604"/>
                  <a:pt x="192091" y="8921"/>
                  <a:pt x="228603" y="17176"/>
                </a:cubicBezTo>
                <a:cubicBezTo>
                  <a:pt x="265115" y="25431"/>
                  <a:pt x="328298" y="40354"/>
                  <a:pt x="342903" y="49561"/>
                </a:cubicBezTo>
                <a:cubicBezTo>
                  <a:pt x="357508" y="58768"/>
                  <a:pt x="317820" y="61309"/>
                  <a:pt x="316233" y="72421"/>
                </a:cubicBezTo>
                <a:cubicBezTo>
                  <a:pt x="314646" y="83533"/>
                  <a:pt x="330838" y="105441"/>
                  <a:pt x="333378" y="116236"/>
                </a:cubicBezTo>
                <a:cubicBezTo>
                  <a:pt x="335918" y="127031"/>
                  <a:pt x="341315" y="115601"/>
                  <a:pt x="331473" y="137191"/>
                </a:cubicBezTo>
                <a:cubicBezTo>
                  <a:pt x="321631" y="158781"/>
                  <a:pt x="295278" y="215613"/>
                  <a:pt x="274323" y="245776"/>
                </a:cubicBezTo>
                <a:cubicBezTo>
                  <a:pt x="253368" y="275939"/>
                  <a:pt x="236858" y="290861"/>
                  <a:pt x="205743" y="318166"/>
                </a:cubicBezTo>
                <a:cubicBezTo>
                  <a:pt x="174628" y="345471"/>
                  <a:pt x="121288" y="380079"/>
                  <a:pt x="87633" y="409606"/>
                </a:cubicBezTo>
                <a:cubicBezTo>
                  <a:pt x="53978" y="439133"/>
                  <a:pt x="-949" y="484536"/>
                  <a:pt x="3813" y="495331"/>
                </a:cubicBezTo>
                <a:cubicBezTo>
                  <a:pt x="8575" y="506126"/>
                  <a:pt x="-4759" y="29241"/>
                  <a:pt x="1908" y="2098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Freeform 168"/>
          <p:cNvSpPr/>
          <p:nvPr/>
        </p:nvSpPr>
        <p:spPr>
          <a:xfrm>
            <a:off x="235934" y="7493958"/>
            <a:ext cx="497895" cy="739935"/>
          </a:xfrm>
          <a:custGeom>
            <a:avLst/>
            <a:gdLst>
              <a:gd name="connsiteX0" fmla="*/ 9799 w 503598"/>
              <a:gd name="connsiteY0" fmla="*/ 767425 h 804320"/>
              <a:gd name="connsiteX1" fmla="*/ 97429 w 503598"/>
              <a:gd name="connsiteY1" fmla="*/ 696940 h 804320"/>
              <a:gd name="connsiteX2" fmla="*/ 167914 w 503598"/>
              <a:gd name="connsiteY2" fmla="*/ 632170 h 804320"/>
              <a:gd name="connsiteX3" fmla="*/ 316504 w 503598"/>
              <a:gd name="connsiteY3" fmla="*/ 536920 h 804320"/>
              <a:gd name="connsiteX4" fmla="*/ 386989 w 503598"/>
              <a:gd name="connsiteY4" fmla="*/ 493105 h 804320"/>
              <a:gd name="connsiteX5" fmla="*/ 449854 w 503598"/>
              <a:gd name="connsiteY5" fmla="*/ 386425 h 804320"/>
              <a:gd name="connsiteX6" fmla="*/ 461284 w 503598"/>
              <a:gd name="connsiteY6" fmla="*/ 277840 h 804320"/>
              <a:gd name="connsiteX7" fmla="*/ 499384 w 503598"/>
              <a:gd name="connsiteY7" fmla="*/ 199735 h 804320"/>
              <a:gd name="connsiteX8" fmla="*/ 495574 w 503598"/>
              <a:gd name="connsiteY8" fmla="*/ 114010 h 804320"/>
              <a:gd name="connsiteX9" fmla="*/ 436519 w 503598"/>
              <a:gd name="connsiteY9" fmla="*/ 89245 h 804320"/>
              <a:gd name="connsiteX10" fmla="*/ 337459 w 503598"/>
              <a:gd name="connsiteY10" fmla="*/ 77815 h 804320"/>
              <a:gd name="connsiteX11" fmla="*/ 266974 w 503598"/>
              <a:gd name="connsiteY11" fmla="*/ 56860 h 804320"/>
              <a:gd name="connsiteX12" fmla="*/ 183154 w 503598"/>
              <a:gd name="connsiteY12" fmla="*/ 35905 h 804320"/>
              <a:gd name="connsiteX13" fmla="*/ 87904 w 503598"/>
              <a:gd name="connsiteY13" fmla="*/ 34000 h 804320"/>
              <a:gd name="connsiteX14" fmla="*/ 9799 w 503598"/>
              <a:gd name="connsiteY14" fmla="*/ 60670 h 804320"/>
              <a:gd name="connsiteX15" fmla="*/ 9799 w 503598"/>
              <a:gd name="connsiteY15" fmla="*/ 767425 h 804320"/>
              <a:gd name="connsiteX0" fmla="*/ 9147 w 502946"/>
              <a:gd name="connsiteY0" fmla="*/ 735641 h 772536"/>
              <a:gd name="connsiteX1" fmla="*/ 96777 w 502946"/>
              <a:gd name="connsiteY1" fmla="*/ 665156 h 772536"/>
              <a:gd name="connsiteX2" fmla="*/ 167262 w 502946"/>
              <a:gd name="connsiteY2" fmla="*/ 600386 h 772536"/>
              <a:gd name="connsiteX3" fmla="*/ 315852 w 502946"/>
              <a:gd name="connsiteY3" fmla="*/ 505136 h 772536"/>
              <a:gd name="connsiteX4" fmla="*/ 386337 w 502946"/>
              <a:gd name="connsiteY4" fmla="*/ 461321 h 772536"/>
              <a:gd name="connsiteX5" fmla="*/ 449202 w 502946"/>
              <a:gd name="connsiteY5" fmla="*/ 354641 h 772536"/>
              <a:gd name="connsiteX6" fmla="*/ 460632 w 502946"/>
              <a:gd name="connsiteY6" fmla="*/ 246056 h 772536"/>
              <a:gd name="connsiteX7" fmla="*/ 498732 w 502946"/>
              <a:gd name="connsiteY7" fmla="*/ 167951 h 772536"/>
              <a:gd name="connsiteX8" fmla="*/ 494922 w 502946"/>
              <a:gd name="connsiteY8" fmla="*/ 82226 h 772536"/>
              <a:gd name="connsiteX9" fmla="*/ 435867 w 502946"/>
              <a:gd name="connsiteY9" fmla="*/ 57461 h 772536"/>
              <a:gd name="connsiteX10" fmla="*/ 336807 w 502946"/>
              <a:gd name="connsiteY10" fmla="*/ 46031 h 772536"/>
              <a:gd name="connsiteX11" fmla="*/ 266322 w 502946"/>
              <a:gd name="connsiteY11" fmla="*/ 25076 h 772536"/>
              <a:gd name="connsiteX12" fmla="*/ 182502 w 502946"/>
              <a:gd name="connsiteY12" fmla="*/ 4121 h 772536"/>
              <a:gd name="connsiteX13" fmla="*/ 87252 w 502946"/>
              <a:gd name="connsiteY13" fmla="*/ 2216 h 772536"/>
              <a:gd name="connsiteX14" fmla="*/ 9147 w 502946"/>
              <a:gd name="connsiteY14" fmla="*/ 28886 h 772536"/>
              <a:gd name="connsiteX15" fmla="*/ 9147 w 502946"/>
              <a:gd name="connsiteY15" fmla="*/ 735641 h 772536"/>
              <a:gd name="connsiteX0" fmla="*/ 4096 w 497895"/>
              <a:gd name="connsiteY0" fmla="*/ 735641 h 739935"/>
              <a:gd name="connsiteX1" fmla="*/ 91726 w 497895"/>
              <a:gd name="connsiteY1" fmla="*/ 665156 h 739935"/>
              <a:gd name="connsiteX2" fmla="*/ 162211 w 497895"/>
              <a:gd name="connsiteY2" fmla="*/ 600386 h 739935"/>
              <a:gd name="connsiteX3" fmla="*/ 310801 w 497895"/>
              <a:gd name="connsiteY3" fmla="*/ 505136 h 739935"/>
              <a:gd name="connsiteX4" fmla="*/ 381286 w 497895"/>
              <a:gd name="connsiteY4" fmla="*/ 461321 h 739935"/>
              <a:gd name="connsiteX5" fmla="*/ 444151 w 497895"/>
              <a:gd name="connsiteY5" fmla="*/ 354641 h 739935"/>
              <a:gd name="connsiteX6" fmla="*/ 455581 w 497895"/>
              <a:gd name="connsiteY6" fmla="*/ 246056 h 739935"/>
              <a:gd name="connsiteX7" fmla="*/ 493681 w 497895"/>
              <a:gd name="connsiteY7" fmla="*/ 167951 h 739935"/>
              <a:gd name="connsiteX8" fmla="*/ 489871 w 497895"/>
              <a:gd name="connsiteY8" fmla="*/ 82226 h 739935"/>
              <a:gd name="connsiteX9" fmla="*/ 430816 w 497895"/>
              <a:gd name="connsiteY9" fmla="*/ 57461 h 739935"/>
              <a:gd name="connsiteX10" fmla="*/ 331756 w 497895"/>
              <a:gd name="connsiteY10" fmla="*/ 46031 h 739935"/>
              <a:gd name="connsiteX11" fmla="*/ 261271 w 497895"/>
              <a:gd name="connsiteY11" fmla="*/ 25076 h 739935"/>
              <a:gd name="connsiteX12" fmla="*/ 177451 w 497895"/>
              <a:gd name="connsiteY12" fmla="*/ 4121 h 739935"/>
              <a:gd name="connsiteX13" fmla="*/ 82201 w 497895"/>
              <a:gd name="connsiteY13" fmla="*/ 2216 h 739935"/>
              <a:gd name="connsiteX14" fmla="*/ 4096 w 497895"/>
              <a:gd name="connsiteY14" fmla="*/ 28886 h 739935"/>
              <a:gd name="connsiteX15" fmla="*/ 4096 w 497895"/>
              <a:gd name="connsiteY15" fmla="*/ 735641 h 73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97895" h="739935">
                <a:moveTo>
                  <a:pt x="4096" y="735641"/>
                </a:moveTo>
                <a:cubicBezTo>
                  <a:pt x="3461" y="757866"/>
                  <a:pt x="65374" y="687698"/>
                  <a:pt x="91726" y="665156"/>
                </a:cubicBezTo>
                <a:cubicBezTo>
                  <a:pt x="118079" y="642613"/>
                  <a:pt x="125699" y="627056"/>
                  <a:pt x="162211" y="600386"/>
                </a:cubicBezTo>
                <a:cubicBezTo>
                  <a:pt x="198724" y="573716"/>
                  <a:pt x="274289" y="528313"/>
                  <a:pt x="310801" y="505136"/>
                </a:cubicBezTo>
                <a:cubicBezTo>
                  <a:pt x="347313" y="481959"/>
                  <a:pt x="359061" y="486403"/>
                  <a:pt x="381286" y="461321"/>
                </a:cubicBezTo>
                <a:cubicBezTo>
                  <a:pt x="403511" y="436239"/>
                  <a:pt x="431769" y="390518"/>
                  <a:pt x="444151" y="354641"/>
                </a:cubicBezTo>
                <a:cubicBezTo>
                  <a:pt x="456534" y="318763"/>
                  <a:pt x="447326" y="277171"/>
                  <a:pt x="455581" y="246056"/>
                </a:cubicBezTo>
                <a:cubicBezTo>
                  <a:pt x="463836" y="214941"/>
                  <a:pt x="487966" y="195256"/>
                  <a:pt x="493681" y="167951"/>
                </a:cubicBezTo>
                <a:cubicBezTo>
                  <a:pt x="499396" y="140646"/>
                  <a:pt x="500348" y="100641"/>
                  <a:pt x="489871" y="82226"/>
                </a:cubicBezTo>
                <a:cubicBezTo>
                  <a:pt x="479394" y="63811"/>
                  <a:pt x="457168" y="63493"/>
                  <a:pt x="430816" y="57461"/>
                </a:cubicBezTo>
                <a:cubicBezTo>
                  <a:pt x="404464" y="51429"/>
                  <a:pt x="360013" y="51428"/>
                  <a:pt x="331756" y="46031"/>
                </a:cubicBezTo>
                <a:cubicBezTo>
                  <a:pt x="303499" y="40634"/>
                  <a:pt x="286988" y="32061"/>
                  <a:pt x="261271" y="25076"/>
                </a:cubicBezTo>
                <a:cubicBezTo>
                  <a:pt x="235554" y="18091"/>
                  <a:pt x="207296" y="7931"/>
                  <a:pt x="177451" y="4121"/>
                </a:cubicBezTo>
                <a:cubicBezTo>
                  <a:pt x="147606" y="311"/>
                  <a:pt x="111093" y="-1911"/>
                  <a:pt x="82201" y="2216"/>
                </a:cubicBezTo>
                <a:cubicBezTo>
                  <a:pt x="53309" y="6343"/>
                  <a:pt x="13621" y="23806"/>
                  <a:pt x="4096" y="28886"/>
                </a:cubicBezTo>
                <a:cubicBezTo>
                  <a:pt x="-5429" y="33966"/>
                  <a:pt x="4731" y="713416"/>
                  <a:pt x="4096" y="735641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Freeform 179"/>
          <p:cNvSpPr/>
          <p:nvPr/>
        </p:nvSpPr>
        <p:spPr>
          <a:xfrm>
            <a:off x="235110" y="6970388"/>
            <a:ext cx="1016419" cy="1921458"/>
          </a:xfrm>
          <a:custGeom>
            <a:avLst/>
            <a:gdLst>
              <a:gd name="connsiteX0" fmla="*/ 219229 w 1030387"/>
              <a:gd name="connsiteY0" fmla="*/ 2032116 h 2188184"/>
              <a:gd name="connsiteX1" fmla="*/ 275327 w 1030387"/>
              <a:gd name="connsiteY1" fmla="*/ 1886260 h 2188184"/>
              <a:gd name="connsiteX2" fmla="*/ 300571 w 1030387"/>
              <a:gd name="connsiteY2" fmla="*/ 1709551 h 2188184"/>
              <a:gd name="connsiteX3" fmla="*/ 247278 w 1030387"/>
              <a:gd name="connsiteY3" fmla="*/ 1639429 h 2188184"/>
              <a:gd name="connsiteX4" fmla="*/ 269717 w 1030387"/>
              <a:gd name="connsiteY4" fmla="*/ 1544062 h 2188184"/>
              <a:gd name="connsiteX5" fmla="*/ 429597 w 1030387"/>
              <a:gd name="connsiteY5" fmla="*/ 1471134 h 2188184"/>
              <a:gd name="connsiteX6" fmla="*/ 524964 w 1030387"/>
              <a:gd name="connsiteY6" fmla="*/ 1426256 h 2188184"/>
              <a:gd name="connsiteX7" fmla="*/ 550208 w 1030387"/>
              <a:gd name="connsiteY7" fmla="*/ 1389792 h 2188184"/>
              <a:gd name="connsiteX8" fmla="*/ 634355 w 1030387"/>
              <a:gd name="connsiteY8" fmla="*/ 1356133 h 2188184"/>
              <a:gd name="connsiteX9" fmla="*/ 732527 w 1030387"/>
              <a:gd name="connsiteY9" fmla="*/ 1255156 h 2188184"/>
              <a:gd name="connsiteX10" fmla="*/ 878382 w 1030387"/>
              <a:gd name="connsiteY10" fmla="*/ 1120521 h 2188184"/>
              <a:gd name="connsiteX11" fmla="*/ 968139 w 1030387"/>
              <a:gd name="connsiteY11" fmla="*/ 1011129 h 2188184"/>
              <a:gd name="connsiteX12" fmla="*/ 1010213 w 1030387"/>
              <a:gd name="connsiteY12" fmla="*/ 845640 h 2188184"/>
              <a:gd name="connsiteX13" fmla="*/ 1018627 w 1030387"/>
              <a:gd name="connsiteY13" fmla="*/ 803566 h 2188184"/>
              <a:gd name="connsiteX14" fmla="*/ 847528 w 1030387"/>
              <a:gd name="connsiteY14" fmla="*/ 761492 h 2188184"/>
              <a:gd name="connsiteX15" fmla="*/ 799845 w 1030387"/>
              <a:gd name="connsiteY15" fmla="*/ 657711 h 2188184"/>
              <a:gd name="connsiteX16" fmla="*/ 752161 w 1030387"/>
              <a:gd name="connsiteY16" fmla="*/ 559539 h 2188184"/>
              <a:gd name="connsiteX17" fmla="*/ 625940 w 1030387"/>
              <a:gd name="connsiteY17" fmla="*/ 492221 h 2188184"/>
              <a:gd name="connsiteX18" fmla="*/ 494110 w 1030387"/>
              <a:gd name="connsiteY18" fmla="*/ 452952 h 2188184"/>
              <a:gd name="connsiteX19" fmla="*/ 334230 w 1030387"/>
              <a:gd name="connsiteY19" fmla="*/ 422098 h 2188184"/>
              <a:gd name="connsiteX20" fmla="*/ 227643 w 1030387"/>
              <a:gd name="connsiteY20" fmla="*/ 408074 h 2188184"/>
              <a:gd name="connsiteX21" fmla="*/ 112642 w 1030387"/>
              <a:gd name="connsiteY21" fmla="*/ 419294 h 2188184"/>
              <a:gd name="connsiteX22" fmla="*/ 62154 w 1030387"/>
              <a:gd name="connsiteY22" fmla="*/ 374415 h 2188184"/>
              <a:gd name="connsiteX23" fmla="*/ 93008 w 1030387"/>
              <a:gd name="connsiteY23" fmla="*/ 253804 h 2188184"/>
              <a:gd name="connsiteX24" fmla="*/ 84593 w 1030387"/>
              <a:gd name="connsiteY24" fmla="*/ 194901 h 2188184"/>
              <a:gd name="connsiteX25" fmla="*/ 20080 w 1030387"/>
              <a:gd name="connsiteY25" fmla="*/ 124778 h 2188184"/>
              <a:gd name="connsiteX26" fmla="*/ 17275 w 1030387"/>
              <a:gd name="connsiteY26" fmla="*/ 2043335 h 2188184"/>
              <a:gd name="connsiteX27" fmla="*/ 219229 w 1030387"/>
              <a:gd name="connsiteY27" fmla="*/ 2032116 h 2188184"/>
              <a:gd name="connsiteX0" fmla="*/ 219229 w 1030387"/>
              <a:gd name="connsiteY0" fmla="*/ 2032116 h 2182592"/>
              <a:gd name="connsiteX1" fmla="*/ 275327 w 1030387"/>
              <a:gd name="connsiteY1" fmla="*/ 1886260 h 2182592"/>
              <a:gd name="connsiteX2" fmla="*/ 300571 w 1030387"/>
              <a:gd name="connsiteY2" fmla="*/ 1709551 h 2182592"/>
              <a:gd name="connsiteX3" fmla="*/ 247278 w 1030387"/>
              <a:gd name="connsiteY3" fmla="*/ 1639429 h 2182592"/>
              <a:gd name="connsiteX4" fmla="*/ 269717 w 1030387"/>
              <a:gd name="connsiteY4" fmla="*/ 1544062 h 2182592"/>
              <a:gd name="connsiteX5" fmla="*/ 429597 w 1030387"/>
              <a:gd name="connsiteY5" fmla="*/ 1471134 h 2182592"/>
              <a:gd name="connsiteX6" fmla="*/ 524964 w 1030387"/>
              <a:gd name="connsiteY6" fmla="*/ 1426256 h 2182592"/>
              <a:gd name="connsiteX7" fmla="*/ 550208 w 1030387"/>
              <a:gd name="connsiteY7" fmla="*/ 1389792 h 2182592"/>
              <a:gd name="connsiteX8" fmla="*/ 634355 w 1030387"/>
              <a:gd name="connsiteY8" fmla="*/ 1356133 h 2182592"/>
              <a:gd name="connsiteX9" fmla="*/ 732527 w 1030387"/>
              <a:gd name="connsiteY9" fmla="*/ 1255156 h 2182592"/>
              <a:gd name="connsiteX10" fmla="*/ 878382 w 1030387"/>
              <a:gd name="connsiteY10" fmla="*/ 1120521 h 2182592"/>
              <a:gd name="connsiteX11" fmla="*/ 968139 w 1030387"/>
              <a:gd name="connsiteY11" fmla="*/ 1011129 h 2182592"/>
              <a:gd name="connsiteX12" fmla="*/ 1010213 w 1030387"/>
              <a:gd name="connsiteY12" fmla="*/ 845640 h 2182592"/>
              <a:gd name="connsiteX13" fmla="*/ 1018627 w 1030387"/>
              <a:gd name="connsiteY13" fmla="*/ 803566 h 2182592"/>
              <a:gd name="connsiteX14" fmla="*/ 847528 w 1030387"/>
              <a:gd name="connsiteY14" fmla="*/ 761492 h 2182592"/>
              <a:gd name="connsiteX15" fmla="*/ 799845 w 1030387"/>
              <a:gd name="connsiteY15" fmla="*/ 657711 h 2182592"/>
              <a:gd name="connsiteX16" fmla="*/ 752161 w 1030387"/>
              <a:gd name="connsiteY16" fmla="*/ 559539 h 2182592"/>
              <a:gd name="connsiteX17" fmla="*/ 625940 w 1030387"/>
              <a:gd name="connsiteY17" fmla="*/ 492221 h 2182592"/>
              <a:gd name="connsiteX18" fmla="*/ 494110 w 1030387"/>
              <a:gd name="connsiteY18" fmla="*/ 452952 h 2182592"/>
              <a:gd name="connsiteX19" fmla="*/ 334230 w 1030387"/>
              <a:gd name="connsiteY19" fmla="*/ 422098 h 2182592"/>
              <a:gd name="connsiteX20" fmla="*/ 227643 w 1030387"/>
              <a:gd name="connsiteY20" fmla="*/ 408074 h 2182592"/>
              <a:gd name="connsiteX21" fmla="*/ 112642 w 1030387"/>
              <a:gd name="connsiteY21" fmla="*/ 419294 h 2182592"/>
              <a:gd name="connsiteX22" fmla="*/ 62154 w 1030387"/>
              <a:gd name="connsiteY22" fmla="*/ 374415 h 2182592"/>
              <a:gd name="connsiteX23" fmla="*/ 93008 w 1030387"/>
              <a:gd name="connsiteY23" fmla="*/ 253804 h 2182592"/>
              <a:gd name="connsiteX24" fmla="*/ 84593 w 1030387"/>
              <a:gd name="connsiteY24" fmla="*/ 194901 h 2182592"/>
              <a:gd name="connsiteX25" fmla="*/ 20080 w 1030387"/>
              <a:gd name="connsiteY25" fmla="*/ 124778 h 2182592"/>
              <a:gd name="connsiteX26" fmla="*/ 17275 w 1030387"/>
              <a:gd name="connsiteY26" fmla="*/ 2043335 h 2182592"/>
              <a:gd name="connsiteX27" fmla="*/ 219229 w 1030387"/>
              <a:gd name="connsiteY27" fmla="*/ 2032116 h 2182592"/>
              <a:gd name="connsiteX0" fmla="*/ 205261 w 1016419"/>
              <a:gd name="connsiteY0" fmla="*/ 2032116 h 2043623"/>
              <a:gd name="connsiteX1" fmla="*/ 261359 w 1016419"/>
              <a:gd name="connsiteY1" fmla="*/ 1886260 h 2043623"/>
              <a:gd name="connsiteX2" fmla="*/ 286603 w 1016419"/>
              <a:gd name="connsiteY2" fmla="*/ 1709551 h 2043623"/>
              <a:gd name="connsiteX3" fmla="*/ 233310 w 1016419"/>
              <a:gd name="connsiteY3" fmla="*/ 1639429 h 2043623"/>
              <a:gd name="connsiteX4" fmla="*/ 255749 w 1016419"/>
              <a:gd name="connsiteY4" fmla="*/ 1544062 h 2043623"/>
              <a:gd name="connsiteX5" fmla="*/ 415629 w 1016419"/>
              <a:gd name="connsiteY5" fmla="*/ 1471134 h 2043623"/>
              <a:gd name="connsiteX6" fmla="*/ 510996 w 1016419"/>
              <a:gd name="connsiteY6" fmla="*/ 1426256 h 2043623"/>
              <a:gd name="connsiteX7" fmla="*/ 536240 w 1016419"/>
              <a:gd name="connsiteY7" fmla="*/ 1389792 h 2043623"/>
              <a:gd name="connsiteX8" fmla="*/ 620387 w 1016419"/>
              <a:gd name="connsiteY8" fmla="*/ 1356133 h 2043623"/>
              <a:gd name="connsiteX9" fmla="*/ 718559 w 1016419"/>
              <a:gd name="connsiteY9" fmla="*/ 1255156 h 2043623"/>
              <a:gd name="connsiteX10" fmla="*/ 864414 w 1016419"/>
              <a:gd name="connsiteY10" fmla="*/ 1120521 h 2043623"/>
              <a:gd name="connsiteX11" fmla="*/ 954171 w 1016419"/>
              <a:gd name="connsiteY11" fmla="*/ 1011129 h 2043623"/>
              <a:gd name="connsiteX12" fmla="*/ 996245 w 1016419"/>
              <a:gd name="connsiteY12" fmla="*/ 845640 h 2043623"/>
              <a:gd name="connsiteX13" fmla="*/ 1004659 w 1016419"/>
              <a:gd name="connsiteY13" fmla="*/ 803566 h 2043623"/>
              <a:gd name="connsiteX14" fmla="*/ 833560 w 1016419"/>
              <a:gd name="connsiteY14" fmla="*/ 761492 h 2043623"/>
              <a:gd name="connsiteX15" fmla="*/ 785877 w 1016419"/>
              <a:gd name="connsiteY15" fmla="*/ 657711 h 2043623"/>
              <a:gd name="connsiteX16" fmla="*/ 738193 w 1016419"/>
              <a:gd name="connsiteY16" fmla="*/ 559539 h 2043623"/>
              <a:gd name="connsiteX17" fmla="*/ 611972 w 1016419"/>
              <a:gd name="connsiteY17" fmla="*/ 492221 h 2043623"/>
              <a:gd name="connsiteX18" fmla="*/ 480142 w 1016419"/>
              <a:gd name="connsiteY18" fmla="*/ 452952 h 2043623"/>
              <a:gd name="connsiteX19" fmla="*/ 320262 w 1016419"/>
              <a:gd name="connsiteY19" fmla="*/ 422098 h 2043623"/>
              <a:gd name="connsiteX20" fmla="*/ 213675 w 1016419"/>
              <a:gd name="connsiteY20" fmla="*/ 408074 h 2043623"/>
              <a:gd name="connsiteX21" fmla="*/ 98674 w 1016419"/>
              <a:gd name="connsiteY21" fmla="*/ 419294 h 2043623"/>
              <a:gd name="connsiteX22" fmla="*/ 48186 w 1016419"/>
              <a:gd name="connsiteY22" fmla="*/ 374415 h 2043623"/>
              <a:gd name="connsiteX23" fmla="*/ 79040 w 1016419"/>
              <a:gd name="connsiteY23" fmla="*/ 253804 h 2043623"/>
              <a:gd name="connsiteX24" fmla="*/ 70625 w 1016419"/>
              <a:gd name="connsiteY24" fmla="*/ 194901 h 2043623"/>
              <a:gd name="connsiteX25" fmla="*/ 6112 w 1016419"/>
              <a:gd name="connsiteY25" fmla="*/ 124778 h 2043623"/>
              <a:gd name="connsiteX26" fmla="*/ 3307 w 1016419"/>
              <a:gd name="connsiteY26" fmla="*/ 2043335 h 2043623"/>
              <a:gd name="connsiteX27" fmla="*/ 205261 w 1016419"/>
              <a:gd name="connsiteY27" fmla="*/ 2032116 h 2043623"/>
              <a:gd name="connsiteX0" fmla="*/ 205261 w 1016419"/>
              <a:gd name="connsiteY0" fmla="*/ 1909951 h 1921458"/>
              <a:gd name="connsiteX1" fmla="*/ 261359 w 1016419"/>
              <a:gd name="connsiteY1" fmla="*/ 1764095 h 1921458"/>
              <a:gd name="connsiteX2" fmla="*/ 286603 w 1016419"/>
              <a:gd name="connsiteY2" fmla="*/ 1587386 h 1921458"/>
              <a:gd name="connsiteX3" fmla="*/ 233310 w 1016419"/>
              <a:gd name="connsiteY3" fmla="*/ 1517264 h 1921458"/>
              <a:gd name="connsiteX4" fmla="*/ 255749 w 1016419"/>
              <a:gd name="connsiteY4" fmla="*/ 1421897 h 1921458"/>
              <a:gd name="connsiteX5" fmla="*/ 415629 w 1016419"/>
              <a:gd name="connsiteY5" fmla="*/ 1348969 h 1921458"/>
              <a:gd name="connsiteX6" fmla="*/ 510996 w 1016419"/>
              <a:gd name="connsiteY6" fmla="*/ 1304091 h 1921458"/>
              <a:gd name="connsiteX7" fmla="*/ 536240 w 1016419"/>
              <a:gd name="connsiteY7" fmla="*/ 1267627 h 1921458"/>
              <a:gd name="connsiteX8" fmla="*/ 620387 w 1016419"/>
              <a:gd name="connsiteY8" fmla="*/ 1233968 h 1921458"/>
              <a:gd name="connsiteX9" fmla="*/ 718559 w 1016419"/>
              <a:gd name="connsiteY9" fmla="*/ 1132991 h 1921458"/>
              <a:gd name="connsiteX10" fmla="*/ 864414 w 1016419"/>
              <a:gd name="connsiteY10" fmla="*/ 998356 h 1921458"/>
              <a:gd name="connsiteX11" fmla="*/ 954171 w 1016419"/>
              <a:gd name="connsiteY11" fmla="*/ 888964 h 1921458"/>
              <a:gd name="connsiteX12" fmla="*/ 996245 w 1016419"/>
              <a:gd name="connsiteY12" fmla="*/ 723475 h 1921458"/>
              <a:gd name="connsiteX13" fmla="*/ 1004659 w 1016419"/>
              <a:gd name="connsiteY13" fmla="*/ 681401 h 1921458"/>
              <a:gd name="connsiteX14" fmla="*/ 833560 w 1016419"/>
              <a:gd name="connsiteY14" fmla="*/ 639327 h 1921458"/>
              <a:gd name="connsiteX15" fmla="*/ 785877 w 1016419"/>
              <a:gd name="connsiteY15" fmla="*/ 535546 h 1921458"/>
              <a:gd name="connsiteX16" fmla="*/ 738193 w 1016419"/>
              <a:gd name="connsiteY16" fmla="*/ 437374 h 1921458"/>
              <a:gd name="connsiteX17" fmla="*/ 611972 w 1016419"/>
              <a:gd name="connsiteY17" fmla="*/ 370056 h 1921458"/>
              <a:gd name="connsiteX18" fmla="*/ 480142 w 1016419"/>
              <a:gd name="connsiteY18" fmla="*/ 330787 h 1921458"/>
              <a:gd name="connsiteX19" fmla="*/ 320262 w 1016419"/>
              <a:gd name="connsiteY19" fmla="*/ 299933 h 1921458"/>
              <a:gd name="connsiteX20" fmla="*/ 213675 w 1016419"/>
              <a:gd name="connsiteY20" fmla="*/ 285909 h 1921458"/>
              <a:gd name="connsiteX21" fmla="*/ 98674 w 1016419"/>
              <a:gd name="connsiteY21" fmla="*/ 297129 h 1921458"/>
              <a:gd name="connsiteX22" fmla="*/ 48186 w 1016419"/>
              <a:gd name="connsiteY22" fmla="*/ 252250 h 1921458"/>
              <a:gd name="connsiteX23" fmla="*/ 79040 w 1016419"/>
              <a:gd name="connsiteY23" fmla="*/ 131639 h 1921458"/>
              <a:gd name="connsiteX24" fmla="*/ 70625 w 1016419"/>
              <a:gd name="connsiteY24" fmla="*/ 72736 h 1921458"/>
              <a:gd name="connsiteX25" fmla="*/ 6112 w 1016419"/>
              <a:gd name="connsiteY25" fmla="*/ 2613 h 1921458"/>
              <a:gd name="connsiteX26" fmla="*/ 3307 w 1016419"/>
              <a:gd name="connsiteY26" fmla="*/ 1921170 h 1921458"/>
              <a:gd name="connsiteX27" fmla="*/ 205261 w 1016419"/>
              <a:gd name="connsiteY27" fmla="*/ 1909951 h 192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419" h="1921458">
                <a:moveTo>
                  <a:pt x="205261" y="1909951"/>
                </a:moveTo>
                <a:cubicBezTo>
                  <a:pt x="211806" y="1909016"/>
                  <a:pt x="247802" y="1817856"/>
                  <a:pt x="261359" y="1764095"/>
                </a:cubicBezTo>
                <a:cubicBezTo>
                  <a:pt x="274916" y="1710334"/>
                  <a:pt x="291278" y="1628524"/>
                  <a:pt x="286603" y="1587386"/>
                </a:cubicBezTo>
                <a:cubicBezTo>
                  <a:pt x="281928" y="1546248"/>
                  <a:pt x="238452" y="1544845"/>
                  <a:pt x="233310" y="1517264"/>
                </a:cubicBezTo>
                <a:cubicBezTo>
                  <a:pt x="228168" y="1489683"/>
                  <a:pt x="225363" y="1449946"/>
                  <a:pt x="255749" y="1421897"/>
                </a:cubicBezTo>
                <a:cubicBezTo>
                  <a:pt x="286135" y="1393848"/>
                  <a:pt x="415629" y="1348969"/>
                  <a:pt x="415629" y="1348969"/>
                </a:cubicBezTo>
                <a:cubicBezTo>
                  <a:pt x="458170" y="1329335"/>
                  <a:pt x="490894" y="1317648"/>
                  <a:pt x="510996" y="1304091"/>
                </a:cubicBezTo>
                <a:cubicBezTo>
                  <a:pt x="531098" y="1290534"/>
                  <a:pt x="518008" y="1279314"/>
                  <a:pt x="536240" y="1267627"/>
                </a:cubicBezTo>
                <a:cubicBezTo>
                  <a:pt x="554472" y="1255940"/>
                  <a:pt x="590001" y="1256407"/>
                  <a:pt x="620387" y="1233968"/>
                </a:cubicBezTo>
                <a:cubicBezTo>
                  <a:pt x="650774" y="1211529"/>
                  <a:pt x="677888" y="1172260"/>
                  <a:pt x="718559" y="1132991"/>
                </a:cubicBezTo>
                <a:cubicBezTo>
                  <a:pt x="759230" y="1093722"/>
                  <a:pt x="825145" y="1039027"/>
                  <a:pt x="864414" y="998356"/>
                </a:cubicBezTo>
                <a:cubicBezTo>
                  <a:pt x="903683" y="957685"/>
                  <a:pt x="932199" y="934777"/>
                  <a:pt x="954171" y="888964"/>
                </a:cubicBezTo>
                <a:cubicBezTo>
                  <a:pt x="976143" y="843150"/>
                  <a:pt x="987830" y="758069"/>
                  <a:pt x="996245" y="723475"/>
                </a:cubicBezTo>
                <a:cubicBezTo>
                  <a:pt x="1004660" y="688881"/>
                  <a:pt x="1031773" y="695426"/>
                  <a:pt x="1004659" y="681401"/>
                </a:cubicBezTo>
                <a:cubicBezTo>
                  <a:pt x="977545" y="667376"/>
                  <a:pt x="870024" y="663636"/>
                  <a:pt x="833560" y="639327"/>
                </a:cubicBezTo>
                <a:cubicBezTo>
                  <a:pt x="797096" y="615018"/>
                  <a:pt x="801771" y="569205"/>
                  <a:pt x="785877" y="535546"/>
                </a:cubicBezTo>
                <a:cubicBezTo>
                  <a:pt x="769983" y="501887"/>
                  <a:pt x="767177" y="464955"/>
                  <a:pt x="738193" y="437374"/>
                </a:cubicBezTo>
                <a:cubicBezTo>
                  <a:pt x="709209" y="409793"/>
                  <a:pt x="654981" y="387820"/>
                  <a:pt x="611972" y="370056"/>
                </a:cubicBezTo>
                <a:cubicBezTo>
                  <a:pt x="568964" y="352291"/>
                  <a:pt x="528760" y="342474"/>
                  <a:pt x="480142" y="330787"/>
                </a:cubicBezTo>
                <a:cubicBezTo>
                  <a:pt x="431524" y="319100"/>
                  <a:pt x="364673" y="307413"/>
                  <a:pt x="320262" y="299933"/>
                </a:cubicBezTo>
                <a:cubicBezTo>
                  <a:pt x="275851" y="292453"/>
                  <a:pt x="250606" y="286376"/>
                  <a:pt x="213675" y="285909"/>
                </a:cubicBezTo>
                <a:cubicBezTo>
                  <a:pt x="176744" y="285442"/>
                  <a:pt x="126255" y="302739"/>
                  <a:pt x="98674" y="297129"/>
                </a:cubicBezTo>
                <a:cubicBezTo>
                  <a:pt x="71093" y="291519"/>
                  <a:pt x="51458" y="279832"/>
                  <a:pt x="48186" y="252250"/>
                </a:cubicBezTo>
                <a:cubicBezTo>
                  <a:pt x="44914" y="224668"/>
                  <a:pt x="75300" y="161558"/>
                  <a:pt x="79040" y="131639"/>
                </a:cubicBezTo>
                <a:cubicBezTo>
                  <a:pt x="82780" y="101720"/>
                  <a:pt x="82780" y="94240"/>
                  <a:pt x="70625" y="72736"/>
                </a:cubicBezTo>
                <a:cubicBezTo>
                  <a:pt x="58470" y="51232"/>
                  <a:pt x="-5107" y="-13749"/>
                  <a:pt x="6112" y="2613"/>
                </a:cubicBezTo>
                <a:cubicBezTo>
                  <a:pt x="-5108" y="310685"/>
                  <a:pt x="2372" y="1918832"/>
                  <a:pt x="3307" y="1921170"/>
                </a:cubicBezTo>
                <a:cubicBezTo>
                  <a:pt x="4242" y="1923508"/>
                  <a:pt x="198716" y="1910886"/>
                  <a:pt x="205261" y="1909951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Freeform 183"/>
          <p:cNvSpPr/>
          <p:nvPr/>
        </p:nvSpPr>
        <p:spPr>
          <a:xfrm>
            <a:off x="226878" y="6899903"/>
            <a:ext cx="1138024" cy="1991657"/>
          </a:xfrm>
          <a:custGeom>
            <a:avLst/>
            <a:gdLst>
              <a:gd name="connsiteX0" fmla="*/ 295622 w 1147226"/>
              <a:gd name="connsiteY0" fmla="*/ 2114754 h 2281804"/>
              <a:gd name="connsiteX1" fmla="*/ 315257 w 1147226"/>
              <a:gd name="connsiteY1" fmla="*/ 1999753 h 2281804"/>
              <a:gd name="connsiteX2" fmla="*/ 382574 w 1147226"/>
              <a:gd name="connsiteY2" fmla="*/ 1820239 h 2281804"/>
              <a:gd name="connsiteX3" fmla="*/ 318061 w 1147226"/>
              <a:gd name="connsiteY3" fmla="*/ 1730482 h 2281804"/>
              <a:gd name="connsiteX4" fmla="*/ 354525 w 1147226"/>
              <a:gd name="connsiteY4" fmla="*/ 1668774 h 2281804"/>
              <a:gd name="connsiteX5" fmla="*/ 433063 w 1147226"/>
              <a:gd name="connsiteY5" fmla="*/ 1632310 h 2281804"/>
              <a:gd name="connsiteX6" fmla="*/ 497576 w 1147226"/>
              <a:gd name="connsiteY6" fmla="*/ 1576212 h 2281804"/>
              <a:gd name="connsiteX7" fmla="*/ 570503 w 1147226"/>
              <a:gd name="connsiteY7" fmla="*/ 1576212 h 2281804"/>
              <a:gd name="connsiteX8" fmla="*/ 598552 w 1147226"/>
              <a:gd name="connsiteY8" fmla="*/ 1612675 h 2281804"/>
              <a:gd name="connsiteX9" fmla="*/ 623796 w 1147226"/>
              <a:gd name="connsiteY9" fmla="*/ 1705237 h 2281804"/>
              <a:gd name="connsiteX10" fmla="*/ 663065 w 1147226"/>
              <a:gd name="connsiteY10" fmla="*/ 1694018 h 2281804"/>
              <a:gd name="connsiteX11" fmla="*/ 716358 w 1147226"/>
              <a:gd name="connsiteY11" fmla="*/ 1668774 h 2281804"/>
              <a:gd name="connsiteX12" fmla="*/ 750017 w 1147226"/>
              <a:gd name="connsiteY12" fmla="*/ 1595846 h 2281804"/>
              <a:gd name="connsiteX13" fmla="*/ 755627 w 1147226"/>
              <a:gd name="connsiteY13" fmla="*/ 1464015 h 2281804"/>
              <a:gd name="connsiteX14" fmla="*/ 848189 w 1147226"/>
              <a:gd name="connsiteY14" fmla="*/ 1363039 h 2281804"/>
              <a:gd name="connsiteX15" fmla="*/ 935141 w 1147226"/>
              <a:gd name="connsiteY15" fmla="*/ 1287306 h 2281804"/>
              <a:gd name="connsiteX16" fmla="*/ 1055752 w 1147226"/>
              <a:gd name="connsiteY16" fmla="*/ 1085353 h 2281804"/>
              <a:gd name="connsiteX17" fmla="*/ 1145509 w 1147226"/>
              <a:gd name="connsiteY17" fmla="*/ 852545 h 2281804"/>
              <a:gd name="connsiteX18" fmla="*/ 1111850 w 1147226"/>
              <a:gd name="connsiteY18" fmla="*/ 796447 h 2281804"/>
              <a:gd name="connsiteX19" fmla="*/ 1075387 w 1147226"/>
              <a:gd name="connsiteY19" fmla="*/ 774008 h 2281804"/>
              <a:gd name="connsiteX20" fmla="*/ 985630 w 1147226"/>
              <a:gd name="connsiteY20" fmla="*/ 768398 h 2281804"/>
              <a:gd name="connsiteX21" fmla="*/ 890263 w 1147226"/>
              <a:gd name="connsiteY21" fmla="*/ 748764 h 2281804"/>
              <a:gd name="connsiteX22" fmla="*/ 822945 w 1147226"/>
              <a:gd name="connsiteY22" fmla="*/ 647787 h 2281804"/>
              <a:gd name="connsiteX23" fmla="*/ 693919 w 1147226"/>
              <a:gd name="connsiteY23" fmla="*/ 566445 h 2281804"/>
              <a:gd name="connsiteX24" fmla="*/ 581723 w 1147226"/>
              <a:gd name="connsiteY24" fmla="*/ 499127 h 2281804"/>
              <a:gd name="connsiteX25" fmla="*/ 410623 w 1147226"/>
              <a:gd name="connsiteY25" fmla="*/ 476688 h 2281804"/>
              <a:gd name="connsiteX26" fmla="*/ 318061 w 1147226"/>
              <a:gd name="connsiteY26" fmla="*/ 437419 h 2281804"/>
              <a:gd name="connsiteX27" fmla="*/ 242329 w 1147226"/>
              <a:gd name="connsiteY27" fmla="*/ 431809 h 2281804"/>
              <a:gd name="connsiteX28" fmla="*/ 175011 w 1147226"/>
              <a:gd name="connsiteY28" fmla="*/ 448639 h 2281804"/>
              <a:gd name="connsiteX29" fmla="*/ 163791 w 1147226"/>
              <a:gd name="connsiteY29" fmla="*/ 353272 h 2281804"/>
              <a:gd name="connsiteX30" fmla="*/ 175011 w 1147226"/>
              <a:gd name="connsiteY30" fmla="*/ 294369 h 2281804"/>
              <a:gd name="connsiteX31" fmla="*/ 48790 w 1147226"/>
              <a:gd name="connsiteY31" fmla="*/ 173758 h 2281804"/>
              <a:gd name="connsiteX32" fmla="*/ 9522 w 1147226"/>
              <a:gd name="connsiteY32" fmla="*/ 142904 h 2281804"/>
              <a:gd name="connsiteX33" fmla="*/ 29156 w 1147226"/>
              <a:gd name="connsiteY33" fmla="*/ 2134388 h 2281804"/>
              <a:gd name="connsiteX34" fmla="*/ 295622 w 1147226"/>
              <a:gd name="connsiteY34" fmla="*/ 2114754 h 2281804"/>
              <a:gd name="connsiteX0" fmla="*/ 286426 w 1138030"/>
              <a:gd name="connsiteY0" fmla="*/ 2114754 h 2134389"/>
              <a:gd name="connsiteX1" fmla="*/ 306061 w 1138030"/>
              <a:gd name="connsiteY1" fmla="*/ 1999753 h 2134389"/>
              <a:gd name="connsiteX2" fmla="*/ 373378 w 1138030"/>
              <a:gd name="connsiteY2" fmla="*/ 1820239 h 2134389"/>
              <a:gd name="connsiteX3" fmla="*/ 308865 w 1138030"/>
              <a:gd name="connsiteY3" fmla="*/ 1730482 h 2134389"/>
              <a:gd name="connsiteX4" fmla="*/ 345329 w 1138030"/>
              <a:gd name="connsiteY4" fmla="*/ 1668774 h 2134389"/>
              <a:gd name="connsiteX5" fmla="*/ 423867 w 1138030"/>
              <a:gd name="connsiteY5" fmla="*/ 1632310 h 2134389"/>
              <a:gd name="connsiteX6" fmla="*/ 488380 w 1138030"/>
              <a:gd name="connsiteY6" fmla="*/ 1576212 h 2134389"/>
              <a:gd name="connsiteX7" fmla="*/ 561307 w 1138030"/>
              <a:gd name="connsiteY7" fmla="*/ 1576212 h 2134389"/>
              <a:gd name="connsiteX8" fmla="*/ 589356 w 1138030"/>
              <a:gd name="connsiteY8" fmla="*/ 1612675 h 2134389"/>
              <a:gd name="connsiteX9" fmla="*/ 614600 w 1138030"/>
              <a:gd name="connsiteY9" fmla="*/ 1705237 h 2134389"/>
              <a:gd name="connsiteX10" fmla="*/ 653869 w 1138030"/>
              <a:gd name="connsiteY10" fmla="*/ 1694018 h 2134389"/>
              <a:gd name="connsiteX11" fmla="*/ 707162 w 1138030"/>
              <a:gd name="connsiteY11" fmla="*/ 1668774 h 2134389"/>
              <a:gd name="connsiteX12" fmla="*/ 740821 w 1138030"/>
              <a:gd name="connsiteY12" fmla="*/ 1595846 h 2134389"/>
              <a:gd name="connsiteX13" fmla="*/ 746431 w 1138030"/>
              <a:gd name="connsiteY13" fmla="*/ 1464015 h 2134389"/>
              <a:gd name="connsiteX14" fmla="*/ 838993 w 1138030"/>
              <a:gd name="connsiteY14" fmla="*/ 1363039 h 2134389"/>
              <a:gd name="connsiteX15" fmla="*/ 925945 w 1138030"/>
              <a:gd name="connsiteY15" fmla="*/ 1287306 h 2134389"/>
              <a:gd name="connsiteX16" fmla="*/ 1046556 w 1138030"/>
              <a:gd name="connsiteY16" fmla="*/ 1085353 h 2134389"/>
              <a:gd name="connsiteX17" fmla="*/ 1136313 w 1138030"/>
              <a:gd name="connsiteY17" fmla="*/ 852545 h 2134389"/>
              <a:gd name="connsiteX18" fmla="*/ 1102654 w 1138030"/>
              <a:gd name="connsiteY18" fmla="*/ 796447 h 2134389"/>
              <a:gd name="connsiteX19" fmla="*/ 1066191 w 1138030"/>
              <a:gd name="connsiteY19" fmla="*/ 774008 h 2134389"/>
              <a:gd name="connsiteX20" fmla="*/ 976434 w 1138030"/>
              <a:gd name="connsiteY20" fmla="*/ 768398 h 2134389"/>
              <a:gd name="connsiteX21" fmla="*/ 881067 w 1138030"/>
              <a:gd name="connsiteY21" fmla="*/ 748764 h 2134389"/>
              <a:gd name="connsiteX22" fmla="*/ 813749 w 1138030"/>
              <a:gd name="connsiteY22" fmla="*/ 647787 h 2134389"/>
              <a:gd name="connsiteX23" fmla="*/ 684723 w 1138030"/>
              <a:gd name="connsiteY23" fmla="*/ 566445 h 2134389"/>
              <a:gd name="connsiteX24" fmla="*/ 572527 w 1138030"/>
              <a:gd name="connsiteY24" fmla="*/ 499127 h 2134389"/>
              <a:gd name="connsiteX25" fmla="*/ 401427 w 1138030"/>
              <a:gd name="connsiteY25" fmla="*/ 476688 h 2134389"/>
              <a:gd name="connsiteX26" fmla="*/ 308865 w 1138030"/>
              <a:gd name="connsiteY26" fmla="*/ 437419 h 2134389"/>
              <a:gd name="connsiteX27" fmla="*/ 233133 w 1138030"/>
              <a:gd name="connsiteY27" fmla="*/ 431809 h 2134389"/>
              <a:gd name="connsiteX28" fmla="*/ 165815 w 1138030"/>
              <a:gd name="connsiteY28" fmla="*/ 448639 h 2134389"/>
              <a:gd name="connsiteX29" fmla="*/ 154595 w 1138030"/>
              <a:gd name="connsiteY29" fmla="*/ 353272 h 2134389"/>
              <a:gd name="connsiteX30" fmla="*/ 165815 w 1138030"/>
              <a:gd name="connsiteY30" fmla="*/ 294369 h 2134389"/>
              <a:gd name="connsiteX31" fmla="*/ 39594 w 1138030"/>
              <a:gd name="connsiteY31" fmla="*/ 173758 h 2134389"/>
              <a:gd name="connsiteX32" fmla="*/ 326 w 1138030"/>
              <a:gd name="connsiteY32" fmla="*/ 142904 h 2134389"/>
              <a:gd name="connsiteX33" fmla="*/ 19960 w 1138030"/>
              <a:gd name="connsiteY33" fmla="*/ 2134388 h 2134389"/>
              <a:gd name="connsiteX34" fmla="*/ 286426 w 1138030"/>
              <a:gd name="connsiteY34" fmla="*/ 2114754 h 2134389"/>
              <a:gd name="connsiteX0" fmla="*/ 295438 w 1147042"/>
              <a:gd name="connsiteY0" fmla="*/ 2128778 h 2285078"/>
              <a:gd name="connsiteX1" fmla="*/ 315073 w 1147042"/>
              <a:gd name="connsiteY1" fmla="*/ 1999753 h 2285078"/>
              <a:gd name="connsiteX2" fmla="*/ 382390 w 1147042"/>
              <a:gd name="connsiteY2" fmla="*/ 1820239 h 2285078"/>
              <a:gd name="connsiteX3" fmla="*/ 317877 w 1147042"/>
              <a:gd name="connsiteY3" fmla="*/ 1730482 h 2285078"/>
              <a:gd name="connsiteX4" fmla="*/ 354341 w 1147042"/>
              <a:gd name="connsiteY4" fmla="*/ 1668774 h 2285078"/>
              <a:gd name="connsiteX5" fmla="*/ 432879 w 1147042"/>
              <a:gd name="connsiteY5" fmla="*/ 1632310 h 2285078"/>
              <a:gd name="connsiteX6" fmla="*/ 497392 w 1147042"/>
              <a:gd name="connsiteY6" fmla="*/ 1576212 h 2285078"/>
              <a:gd name="connsiteX7" fmla="*/ 570319 w 1147042"/>
              <a:gd name="connsiteY7" fmla="*/ 1576212 h 2285078"/>
              <a:gd name="connsiteX8" fmla="*/ 598368 w 1147042"/>
              <a:gd name="connsiteY8" fmla="*/ 1612675 h 2285078"/>
              <a:gd name="connsiteX9" fmla="*/ 623612 w 1147042"/>
              <a:gd name="connsiteY9" fmla="*/ 1705237 h 2285078"/>
              <a:gd name="connsiteX10" fmla="*/ 662881 w 1147042"/>
              <a:gd name="connsiteY10" fmla="*/ 1694018 h 2285078"/>
              <a:gd name="connsiteX11" fmla="*/ 716174 w 1147042"/>
              <a:gd name="connsiteY11" fmla="*/ 1668774 h 2285078"/>
              <a:gd name="connsiteX12" fmla="*/ 749833 w 1147042"/>
              <a:gd name="connsiteY12" fmla="*/ 1595846 h 2285078"/>
              <a:gd name="connsiteX13" fmla="*/ 755443 w 1147042"/>
              <a:gd name="connsiteY13" fmla="*/ 1464015 h 2285078"/>
              <a:gd name="connsiteX14" fmla="*/ 848005 w 1147042"/>
              <a:gd name="connsiteY14" fmla="*/ 1363039 h 2285078"/>
              <a:gd name="connsiteX15" fmla="*/ 934957 w 1147042"/>
              <a:gd name="connsiteY15" fmla="*/ 1287306 h 2285078"/>
              <a:gd name="connsiteX16" fmla="*/ 1055568 w 1147042"/>
              <a:gd name="connsiteY16" fmla="*/ 1085353 h 2285078"/>
              <a:gd name="connsiteX17" fmla="*/ 1145325 w 1147042"/>
              <a:gd name="connsiteY17" fmla="*/ 852545 h 2285078"/>
              <a:gd name="connsiteX18" fmla="*/ 1111666 w 1147042"/>
              <a:gd name="connsiteY18" fmla="*/ 796447 h 2285078"/>
              <a:gd name="connsiteX19" fmla="*/ 1075203 w 1147042"/>
              <a:gd name="connsiteY19" fmla="*/ 774008 h 2285078"/>
              <a:gd name="connsiteX20" fmla="*/ 985446 w 1147042"/>
              <a:gd name="connsiteY20" fmla="*/ 768398 h 2285078"/>
              <a:gd name="connsiteX21" fmla="*/ 890079 w 1147042"/>
              <a:gd name="connsiteY21" fmla="*/ 748764 h 2285078"/>
              <a:gd name="connsiteX22" fmla="*/ 822761 w 1147042"/>
              <a:gd name="connsiteY22" fmla="*/ 647787 h 2285078"/>
              <a:gd name="connsiteX23" fmla="*/ 693735 w 1147042"/>
              <a:gd name="connsiteY23" fmla="*/ 566445 h 2285078"/>
              <a:gd name="connsiteX24" fmla="*/ 581539 w 1147042"/>
              <a:gd name="connsiteY24" fmla="*/ 499127 h 2285078"/>
              <a:gd name="connsiteX25" fmla="*/ 410439 w 1147042"/>
              <a:gd name="connsiteY25" fmla="*/ 476688 h 2285078"/>
              <a:gd name="connsiteX26" fmla="*/ 317877 w 1147042"/>
              <a:gd name="connsiteY26" fmla="*/ 437419 h 2285078"/>
              <a:gd name="connsiteX27" fmla="*/ 242145 w 1147042"/>
              <a:gd name="connsiteY27" fmla="*/ 431809 h 2285078"/>
              <a:gd name="connsiteX28" fmla="*/ 174827 w 1147042"/>
              <a:gd name="connsiteY28" fmla="*/ 448639 h 2285078"/>
              <a:gd name="connsiteX29" fmla="*/ 163607 w 1147042"/>
              <a:gd name="connsiteY29" fmla="*/ 353272 h 2285078"/>
              <a:gd name="connsiteX30" fmla="*/ 174827 w 1147042"/>
              <a:gd name="connsiteY30" fmla="*/ 294369 h 2285078"/>
              <a:gd name="connsiteX31" fmla="*/ 48606 w 1147042"/>
              <a:gd name="connsiteY31" fmla="*/ 173758 h 2285078"/>
              <a:gd name="connsiteX32" fmla="*/ 9338 w 1147042"/>
              <a:gd name="connsiteY32" fmla="*/ 142904 h 2285078"/>
              <a:gd name="connsiteX33" fmla="*/ 28972 w 1147042"/>
              <a:gd name="connsiteY33" fmla="*/ 2134388 h 2285078"/>
              <a:gd name="connsiteX34" fmla="*/ 295438 w 1147042"/>
              <a:gd name="connsiteY34" fmla="*/ 2128778 h 2285078"/>
              <a:gd name="connsiteX0" fmla="*/ 295438 w 1147042"/>
              <a:gd name="connsiteY0" fmla="*/ 2128778 h 2280663"/>
              <a:gd name="connsiteX1" fmla="*/ 315073 w 1147042"/>
              <a:gd name="connsiteY1" fmla="*/ 1999753 h 2280663"/>
              <a:gd name="connsiteX2" fmla="*/ 382390 w 1147042"/>
              <a:gd name="connsiteY2" fmla="*/ 1820239 h 2280663"/>
              <a:gd name="connsiteX3" fmla="*/ 317877 w 1147042"/>
              <a:gd name="connsiteY3" fmla="*/ 1730482 h 2280663"/>
              <a:gd name="connsiteX4" fmla="*/ 354341 w 1147042"/>
              <a:gd name="connsiteY4" fmla="*/ 1668774 h 2280663"/>
              <a:gd name="connsiteX5" fmla="*/ 432879 w 1147042"/>
              <a:gd name="connsiteY5" fmla="*/ 1632310 h 2280663"/>
              <a:gd name="connsiteX6" fmla="*/ 497392 w 1147042"/>
              <a:gd name="connsiteY6" fmla="*/ 1576212 h 2280663"/>
              <a:gd name="connsiteX7" fmla="*/ 570319 w 1147042"/>
              <a:gd name="connsiteY7" fmla="*/ 1576212 h 2280663"/>
              <a:gd name="connsiteX8" fmla="*/ 598368 w 1147042"/>
              <a:gd name="connsiteY8" fmla="*/ 1612675 h 2280663"/>
              <a:gd name="connsiteX9" fmla="*/ 623612 w 1147042"/>
              <a:gd name="connsiteY9" fmla="*/ 1705237 h 2280663"/>
              <a:gd name="connsiteX10" fmla="*/ 662881 w 1147042"/>
              <a:gd name="connsiteY10" fmla="*/ 1694018 h 2280663"/>
              <a:gd name="connsiteX11" fmla="*/ 716174 w 1147042"/>
              <a:gd name="connsiteY11" fmla="*/ 1668774 h 2280663"/>
              <a:gd name="connsiteX12" fmla="*/ 749833 w 1147042"/>
              <a:gd name="connsiteY12" fmla="*/ 1595846 h 2280663"/>
              <a:gd name="connsiteX13" fmla="*/ 755443 w 1147042"/>
              <a:gd name="connsiteY13" fmla="*/ 1464015 h 2280663"/>
              <a:gd name="connsiteX14" fmla="*/ 848005 w 1147042"/>
              <a:gd name="connsiteY14" fmla="*/ 1363039 h 2280663"/>
              <a:gd name="connsiteX15" fmla="*/ 934957 w 1147042"/>
              <a:gd name="connsiteY15" fmla="*/ 1287306 h 2280663"/>
              <a:gd name="connsiteX16" fmla="*/ 1055568 w 1147042"/>
              <a:gd name="connsiteY16" fmla="*/ 1085353 h 2280663"/>
              <a:gd name="connsiteX17" fmla="*/ 1145325 w 1147042"/>
              <a:gd name="connsiteY17" fmla="*/ 852545 h 2280663"/>
              <a:gd name="connsiteX18" fmla="*/ 1111666 w 1147042"/>
              <a:gd name="connsiteY18" fmla="*/ 796447 h 2280663"/>
              <a:gd name="connsiteX19" fmla="*/ 1075203 w 1147042"/>
              <a:gd name="connsiteY19" fmla="*/ 774008 h 2280663"/>
              <a:gd name="connsiteX20" fmla="*/ 985446 w 1147042"/>
              <a:gd name="connsiteY20" fmla="*/ 768398 h 2280663"/>
              <a:gd name="connsiteX21" fmla="*/ 890079 w 1147042"/>
              <a:gd name="connsiteY21" fmla="*/ 748764 h 2280663"/>
              <a:gd name="connsiteX22" fmla="*/ 822761 w 1147042"/>
              <a:gd name="connsiteY22" fmla="*/ 647787 h 2280663"/>
              <a:gd name="connsiteX23" fmla="*/ 693735 w 1147042"/>
              <a:gd name="connsiteY23" fmla="*/ 566445 h 2280663"/>
              <a:gd name="connsiteX24" fmla="*/ 581539 w 1147042"/>
              <a:gd name="connsiteY24" fmla="*/ 499127 h 2280663"/>
              <a:gd name="connsiteX25" fmla="*/ 410439 w 1147042"/>
              <a:gd name="connsiteY25" fmla="*/ 476688 h 2280663"/>
              <a:gd name="connsiteX26" fmla="*/ 317877 w 1147042"/>
              <a:gd name="connsiteY26" fmla="*/ 437419 h 2280663"/>
              <a:gd name="connsiteX27" fmla="*/ 242145 w 1147042"/>
              <a:gd name="connsiteY27" fmla="*/ 431809 h 2280663"/>
              <a:gd name="connsiteX28" fmla="*/ 174827 w 1147042"/>
              <a:gd name="connsiteY28" fmla="*/ 448639 h 2280663"/>
              <a:gd name="connsiteX29" fmla="*/ 163607 w 1147042"/>
              <a:gd name="connsiteY29" fmla="*/ 353272 h 2280663"/>
              <a:gd name="connsiteX30" fmla="*/ 174827 w 1147042"/>
              <a:gd name="connsiteY30" fmla="*/ 294369 h 2280663"/>
              <a:gd name="connsiteX31" fmla="*/ 48606 w 1147042"/>
              <a:gd name="connsiteY31" fmla="*/ 173758 h 2280663"/>
              <a:gd name="connsiteX32" fmla="*/ 9338 w 1147042"/>
              <a:gd name="connsiteY32" fmla="*/ 142904 h 2280663"/>
              <a:gd name="connsiteX33" fmla="*/ 28972 w 1147042"/>
              <a:gd name="connsiteY33" fmla="*/ 2134388 h 2280663"/>
              <a:gd name="connsiteX34" fmla="*/ 295438 w 1147042"/>
              <a:gd name="connsiteY34" fmla="*/ 2128778 h 2280663"/>
              <a:gd name="connsiteX0" fmla="*/ 286420 w 1138024"/>
              <a:gd name="connsiteY0" fmla="*/ 2128778 h 2134391"/>
              <a:gd name="connsiteX1" fmla="*/ 306055 w 1138024"/>
              <a:gd name="connsiteY1" fmla="*/ 1999753 h 2134391"/>
              <a:gd name="connsiteX2" fmla="*/ 373372 w 1138024"/>
              <a:gd name="connsiteY2" fmla="*/ 1820239 h 2134391"/>
              <a:gd name="connsiteX3" fmla="*/ 308859 w 1138024"/>
              <a:gd name="connsiteY3" fmla="*/ 1730482 h 2134391"/>
              <a:gd name="connsiteX4" fmla="*/ 345323 w 1138024"/>
              <a:gd name="connsiteY4" fmla="*/ 1668774 h 2134391"/>
              <a:gd name="connsiteX5" fmla="*/ 423861 w 1138024"/>
              <a:gd name="connsiteY5" fmla="*/ 1632310 h 2134391"/>
              <a:gd name="connsiteX6" fmla="*/ 488374 w 1138024"/>
              <a:gd name="connsiteY6" fmla="*/ 1576212 h 2134391"/>
              <a:gd name="connsiteX7" fmla="*/ 561301 w 1138024"/>
              <a:gd name="connsiteY7" fmla="*/ 1576212 h 2134391"/>
              <a:gd name="connsiteX8" fmla="*/ 589350 w 1138024"/>
              <a:gd name="connsiteY8" fmla="*/ 1612675 h 2134391"/>
              <a:gd name="connsiteX9" fmla="*/ 614594 w 1138024"/>
              <a:gd name="connsiteY9" fmla="*/ 1705237 h 2134391"/>
              <a:gd name="connsiteX10" fmla="*/ 653863 w 1138024"/>
              <a:gd name="connsiteY10" fmla="*/ 1694018 h 2134391"/>
              <a:gd name="connsiteX11" fmla="*/ 707156 w 1138024"/>
              <a:gd name="connsiteY11" fmla="*/ 1668774 h 2134391"/>
              <a:gd name="connsiteX12" fmla="*/ 740815 w 1138024"/>
              <a:gd name="connsiteY12" fmla="*/ 1595846 h 2134391"/>
              <a:gd name="connsiteX13" fmla="*/ 746425 w 1138024"/>
              <a:gd name="connsiteY13" fmla="*/ 1464015 h 2134391"/>
              <a:gd name="connsiteX14" fmla="*/ 838987 w 1138024"/>
              <a:gd name="connsiteY14" fmla="*/ 1363039 h 2134391"/>
              <a:gd name="connsiteX15" fmla="*/ 925939 w 1138024"/>
              <a:gd name="connsiteY15" fmla="*/ 1287306 h 2134391"/>
              <a:gd name="connsiteX16" fmla="*/ 1046550 w 1138024"/>
              <a:gd name="connsiteY16" fmla="*/ 1085353 h 2134391"/>
              <a:gd name="connsiteX17" fmla="*/ 1136307 w 1138024"/>
              <a:gd name="connsiteY17" fmla="*/ 852545 h 2134391"/>
              <a:gd name="connsiteX18" fmla="*/ 1102648 w 1138024"/>
              <a:gd name="connsiteY18" fmla="*/ 796447 h 2134391"/>
              <a:gd name="connsiteX19" fmla="*/ 1066185 w 1138024"/>
              <a:gd name="connsiteY19" fmla="*/ 774008 h 2134391"/>
              <a:gd name="connsiteX20" fmla="*/ 976428 w 1138024"/>
              <a:gd name="connsiteY20" fmla="*/ 768398 h 2134391"/>
              <a:gd name="connsiteX21" fmla="*/ 881061 w 1138024"/>
              <a:gd name="connsiteY21" fmla="*/ 748764 h 2134391"/>
              <a:gd name="connsiteX22" fmla="*/ 813743 w 1138024"/>
              <a:gd name="connsiteY22" fmla="*/ 647787 h 2134391"/>
              <a:gd name="connsiteX23" fmla="*/ 684717 w 1138024"/>
              <a:gd name="connsiteY23" fmla="*/ 566445 h 2134391"/>
              <a:gd name="connsiteX24" fmla="*/ 572521 w 1138024"/>
              <a:gd name="connsiteY24" fmla="*/ 499127 h 2134391"/>
              <a:gd name="connsiteX25" fmla="*/ 401421 w 1138024"/>
              <a:gd name="connsiteY25" fmla="*/ 476688 h 2134391"/>
              <a:gd name="connsiteX26" fmla="*/ 308859 w 1138024"/>
              <a:gd name="connsiteY26" fmla="*/ 437419 h 2134391"/>
              <a:gd name="connsiteX27" fmla="*/ 233127 w 1138024"/>
              <a:gd name="connsiteY27" fmla="*/ 431809 h 2134391"/>
              <a:gd name="connsiteX28" fmla="*/ 165809 w 1138024"/>
              <a:gd name="connsiteY28" fmla="*/ 448639 h 2134391"/>
              <a:gd name="connsiteX29" fmla="*/ 154589 w 1138024"/>
              <a:gd name="connsiteY29" fmla="*/ 353272 h 2134391"/>
              <a:gd name="connsiteX30" fmla="*/ 165809 w 1138024"/>
              <a:gd name="connsiteY30" fmla="*/ 294369 h 2134391"/>
              <a:gd name="connsiteX31" fmla="*/ 39588 w 1138024"/>
              <a:gd name="connsiteY31" fmla="*/ 173758 h 2134391"/>
              <a:gd name="connsiteX32" fmla="*/ 320 w 1138024"/>
              <a:gd name="connsiteY32" fmla="*/ 142904 h 2134391"/>
              <a:gd name="connsiteX33" fmla="*/ 19954 w 1138024"/>
              <a:gd name="connsiteY33" fmla="*/ 2134388 h 2134391"/>
              <a:gd name="connsiteX34" fmla="*/ 286420 w 1138024"/>
              <a:gd name="connsiteY34" fmla="*/ 2128778 h 2134391"/>
              <a:gd name="connsiteX0" fmla="*/ 286420 w 1138024"/>
              <a:gd name="connsiteY0" fmla="*/ 1986044 h 1991657"/>
              <a:gd name="connsiteX1" fmla="*/ 306055 w 1138024"/>
              <a:gd name="connsiteY1" fmla="*/ 1857019 h 1991657"/>
              <a:gd name="connsiteX2" fmla="*/ 373372 w 1138024"/>
              <a:gd name="connsiteY2" fmla="*/ 1677505 h 1991657"/>
              <a:gd name="connsiteX3" fmla="*/ 308859 w 1138024"/>
              <a:gd name="connsiteY3" fmla="*/ 1587748 h 1991657"/>
              <a:gd name="connsiteX4" fmla="*/ 345323 w 1138024"/>
              <a:gd name="connsiteY4" fmla="*/ 1526040 h 1991657"/>
              <a:gd name="connsiteX5" fmla="*/ 423861 w 1138024"/>
              <a:gd name="connsiteY5" fmla="*/ 1489576 h 1991657"/>
              <a:gd name="connsiteX6" fmla="*/ 488374 w 1138024"/>
              <a:gd name="connsiteY6" fmla="*/ 1433478 h 1991657"/>
              <a:gd name="connsiteX7" fmla="*/ 561301 w 1138024"/>
              <a:gd name="connsiteY7" fmla="*/ 1433478 h 1991657"/>
              <a:gd name="connsiteX8" fmla="*/ 589350 w 1138024"/>
              <a:gd name="connsiteY8" fmla="*/ 1469941 h 1991657"/>
              <a:gd name="connsiteX9" fmla="*/ 614594 w 1138024"/>
              <a:gd name="connsiteY9" fmla="*/ 1562503 h 1991657"/>
              <a:gd name="connsiteX10" fmla="*/ 653863 w 1138024"/>
              <a:gd name="connsiteY10" fmla="*/ 1551284 h 1991657"/>
              <a:gd name="connsiteX11" fmla="*/ 707156 w 1138024"/>
              <a:gd name="connsiteY11" fmla="*/ 1526040 h 1991657"/>
              <a:gd name="connsiteX12" fmla="*/ 740815 w 1138024"/>
              <a:gd name="connsiteY12" fmla="*/ 1453112 h 1991657"/>
              <a:gd name="connsiteX13" fmla="*/ 746425 w 1138024"/>
              <a:gd name="connsiteY13" fmla="*/ 1321281 h 1991657"/>
              <a:gd name="connsiteX14" fmla="*/ 838987 w 1138024"/>
              <a:gd name="connsiteY14" fmla="*/ 1220305 h 1991657"/>
              <a:gd name="connsiteX15" fmla="*/ 925939 w 1138024"/>
              <a:gd name="connsiteY15" fmla="*/ 1144572 h 1991657"/>
              <a:gd name="connsiteX16" fmla="*/ 1046550 w 1138024"/>
              <a:gd name="connsiteY16" fmla="*/ 942619 h 1991657"/>
              <a:gd name="connsiteX17" fmla="*/ 1136307 w 1138024"/>
              <a:gd name="connsiteY17" fmla="*/ 709811 h 1991657"/>
              <a:gd name="connsiteX18" fmla="*/ 1102648 w 1138024"/>
              <a:gd name="connsiteY18" fmla="*/ 653713 h 1991657"/>
              <a:gd name="connsiteX19" fmla="*/ 1066185 w 1138024"/>
              <a:gd name="connsiteY19" fmla="*/ 631274 h 1991657"/>
              <a:gd name="connsiteX20" fmla="*/ 976428 w 1138024"/>
              <a:gd name="connsiteY20" fmla="*/ 625664 h 1991657"/>
              <a:gd name="connsiteX21" fmla="*/ 881061 w 1138024"/>
              <a:gd name="connsiteY21" fmla="*/ 606030 h 1991657"/>
              <a:gd name="connsiteX22" fmla="*/ 813743 w 1138024"/>
              <a:gd name="connsiteY22" fmla="*/ 505053 h 1991657"/>
              <a:gd name="connsiteX23" fmla="*/ 684717 w 1138024"/>
              <a:gd name="connsiteY23" fmla="*/ 423711 h 1991657"/>
              <a:gd name="connsiteX24" fmla="*/ 572521 w 1138024"/>
              <a:gd name="connsiteY24" fmla="*/ 356393 h 1991657"/>
              <a:gd name="connsiteX25" fmla="*/ 401421 w 1138024"/>
              <a:gd name="connsiteY25" fmla="*/ 333954 h 1991657"/>
              <a:gd name="connsiteX26" fmla="*/ 308859 w 1138024"/>
              <a:gd name="connsiteY26" fmla="*/ 294685 h 1991657"/>
              <a:gd name="connsiteX27" fmla="*/ 233127 w 1138024"/>
              <a:gd name="connsiteY27" fmla="*/ 289075 h 1991657"/>
              <a:gd name="connsiteX28" fmla="*/ 165809 w 1138024"/>
              <a:gd name="connsiteY28" fmla="*/ 305905 h 1991657"/>
              <a:gd name="connsiteX29" fmla="*/ 154589 w 1138024"/>
              <a:gd name="connsiteY29" fmla="*/ 210538 h 1991657"/>
              <a:gd name="connsiteX30" fmla="*/ 165809 w 1138024"/>
              <a:gd name="connsiteY30" fmla="*/ 151635 h 1991657"/>
              <a:gd name="connsiteX31" fmla="*/ 39588 w 1138024"/>
              <a:gd name="connsiteY31" fmla="*/ 31024 h 1991657"/>
              <a:gd name="connsiteX32" fmla="*/ 320 w 1138024"/>
              <a:gd name="connsiteY32" fmla="*/ 170 h 1991657"/>
              <a:gd name="connsiteX33" fmla="*/ 19954 w 1138024"/>
              <a:gd name="connsiteY33" fmla="*/ 1991654 h 1991657"/>
              <a:gd name="connsiteX34" fmla="*/ 286420 w 1138024"/>
              <a:gd name="connsiteY34" fmla="*/ 1986044 h 199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38024" h="1991657">
                <a:moveTo>
                  <a:pt x="286420" y="1986044"/>
                </a:moveTo>
                <a:cubicBezTo>
                  <a:pt x="278006" y="1983240"/>
                  <a:pt x="291563" y="1908442"/>
                  <a:pt x="306055" y="1857019"/>
                </a:cubicBezTo>
                <a:cubicBezTo>
                  <a:pt x="320547" y="1805596"/>
                  <a:pt x="372905" y="1722383"/>
                  <a:pt x="373372" y="1677505"/>
                </a:cubicBezTo>
                <a:cubicBezTo>
                  <a:pt x="373839" y="1632627"/>
                  <a:pt x="313534" y="1612992"/>
                  <a:pt x="308859" y="1587748"/>
                </a:cubicBezTo>
                <a:cubicBezTo>
                  <a:pt x="304184" y="1562504"/>
                  <a:pt x="326156" y="1542402"/>
                  <a:pt x="345323" y="1526040"/>
                </a:cubicBezTo>
                <a:cubicBezTo>
                  <a:pt x="364490" y="1509678"/>
                  <a:pt x="400019" y="1505003"/>
                  <a:pt x="423861" y="1489576"/>
                </a:cubicBezTo>
                <a:cubicBezTo>
                  <a:pt x="447703" y="1474149"/>
                  <a:pt x="465467" y="1442828"/>
                  <a:pt x="488374" y="1433478"/>
                </a:cubicBezTo>
                <a:cubicBezTo>
                  <a:pt x="511281" y="1424128"/>
                  <a:pt x="544472" y="1427401"/>
                  <a:pt x="561301" y="1433478"/>
                </a:cubicBezTo>
                <a:cubicBezTo>
                  <a:pt x="578130" y="1439555"/>
                  <a:pt x="580468" y="1448437"/>
                  <a:pt x="589350" y="1469941"/>
                </a:cubicBezTo>
                <a:cubicBezTo>
                  <a:pt x="598232" y="1491445"/>
                  <a:pt x="603842" y="1548946"/>
                  <a:pt x="614594" y="1562503"/>
                </a:cubicBezTo>
                <a:cubicBezTo>
                  <a:pt x="625346" y="1576060"/>
                  <a:pt x="638436" y="1557361"/>
                  <a:pt x="653863" y="1551284"/>
                </a:cubicBezTo>
                <a:cubicBezTo>
                  <a:pt x="669290" y="1545207"/>
                  <a:pt x="692664" y="1542402"/>
                  <a:pt x="707156" y="1526040"/>
                </a:cubicBezTo>
                <a:cubicBezTo>
                  <a:pt x="721648" y="1509678"/>
                  <a:pt x="734270" y="1487238"/>
                  <a:pt x="740815" y="1453112"/>
                </a:cubicBezTo>
                <a:cubicBezTo>
                  <a:pt x="747360" y="1418986"/>
                  <a:pt x="730063" y="1360082"/>
                  <a:pt x="746425" y="1321281"/>
                </a:cubicBezTo>
                <a:cubicBezTo>
                  <a:pt x="762787" y="1282480"/>
                  <a:pt x="809068" y="1249756"/>
                  <a:pt x="838987" y="1220305"/>
                </a:cubicBezTo>
                <a:cubicBezTo>
                  <a:pt x="868906" y="1190853"/>
                  <a:pt x="891345" y="1190853"/>
                  <a:pt x="925939" y="1144572"/>
                </a:cubicBezTo>
                <a:cubicBezTo>
                  <a:pt x="960533" y="1098291"/>
                  <a:pt x="1011489" y="1015079"/>
                  <a:pt x="1046550" y="942619"/>
                </a:cubicBezTo>
                <a:cubicBezTo>
                  <a:pt x="1081611" y="870159"/>
                  <a:pt x="1126957" y="757962"/>
                  <a:pt x="1136307" y="709811"/>
                </a:cubicBezTo>
                <a:cubicBezTo>
                  <a:pt x="1145657" y="661660"/>
                  <a:pt x="1114335" y="666802"/>
                  <a:pt x="1102648" y="653713"/>
                </a:cubicBezTo>
                <a:cubicBezTo>
                  <a:pt x="1090961" y="640623"/>
                  <a:pt x="1087222" y="635949"/>
                  <a:pt x="1066185" y="631274"/>
                </a:cubicBezTo>
                <a:cubicBezTo>
                  <a:pt x="1045148" y="626599"/>
                  <a:pt x="1007282" y="629871"/>
                  <a:pt x="976428" y="625664"/>
                </a:cubicBezTo>
                <a:cubicBezTo>
                  <a:pt x="945574" y="621457"/>
                  <a:pt x="908175" y="626132"/>
                  <a:pt x="881061" y="606030"/>
                </a:cubicBezTo>
                <a:cubicBezTo>
                  <a:pt x="853947" y="585928"/>
                  <a:pt x="846467" y="535439"/>
                  <a:pt x="813743" y="505053"/>
                </a:cubicBezTo>
                <a:cubicBezTo>
                  <a:pt x="781019" y="474666"/>
                  <a:pt x="724921" y="448488"/>
                  <a:pt x="684717" y="423711"/>
                </a:cubicBezTo>
                <a:cubicBezTo>
                  <a:pt x="644513" y="398934"/>
                  <a:pt x="619737" y="371352"/>
                  <a:pt x="572521" y="356393"/>
                </a:cubicBezTo>
                <a:cubicBezTo>
                  <a:pt x="525305" y="341434"/>
                  <a:pt x="445364" y="344239"/>
                  <a:pt x="401421" y="333954"/>
                </a:cubicBezTo>
                <a:cubicBezTo>
                  <a:pt x="357478" y="323669"/>
                  <a:pt x="336908" y="302165"/>
                  <a:pt x="308859" y="294685"/>
                </a:cubicBezTo>
                <a:cubicBezTo>
                  <a:pt x="280810" y="287205"/>
                  <a:pt x="256969" y="287205"/>
                  <a:pt x="233127" y="289075"/>
                </a:cubicBezTo>
                <a:cubicBezTo>
                  <a:pt x="209285" y="290945"/>
                  <a:pt x="178899" y="318994"/>
                  <a:pt x="165809" y="305905"/>
                </a:cubicBezTo>
                <a:cubicBezTo>
                  <a:pt x="152719" y="292816"/>
                  <a:pt x="154589" y="236250"/>
                  <a:pt x="154589" y="210538"/>
                </a:cubicBezTo>
                <a:cubicBezTo>
                  <a:pt x="154589" y="184826"/>
                  <a:pt x="184976" y="181554"/>
                  <a:pt x="165809" y="151635"/>
                </a:cubicBezTo>
                <a:cubicBezTo>
                  <a:pt x="146642" y="121716"/>
                  <a:pt x="67169" y="56268"/>
                  <a:pt x="39588" y="31024"/>
                </a:cubicBezTo>
                <a:cubicBezTo>
                  <a:pt x="12006" y="5780"/>
                  <a:pt x="-2018" y="-1232"/>
                  <a:pt x="320" y="170"/>
                </a:cubicBezTo>
                <a:cubicBezTo>
                  <a:pt x="-2952" y="326942"/>
                  <a:pt x="19954" y="1994459"/>
                  <a:pt x="19954" y="1991654"/>
                </a:cubicBezTo>
                <a:cubicBezTo>
                  <a:pt x="19954" y="1988849"/>
                  <a:pt x="294834" y="1988848"/>
                  <a:pt x="286420" y="198604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Freeform 184"/>
          <p:cNvSpPr/>
          <p:nvPr/>
        </p:nvSpPr>
        <p:spPr>
          <a:xfrm>
            <a:off x="219591" y="6814450"/>
            <a:ext cx="1269818" cy="2079913"/>
          </a:xfrm>
          <a:custGeom>
            <a:avLst/>
            <a:gdLst>
              <a:gd name="connsiteX0" fmla="*/ 374513 w 1277695"/>
              <a:gd name="connsiteY0" fmla="*/ 2195633 h 2218072"/>
              <a:gd name="connsiteX1" fmla="*/ 394147 w 1277695"/>
              <a:gd name="connsiteY1" fmla="*/ 2091851 h 2218072"/>
              <a:gd name="connsiteX2" fmla="*/ 439026 w 1277695"/>
              <a:gd name="connsiteY2" fmla="*/ 1937581 h 2218072"/>
              <a:gd name="connsiteX3" fmla="*/ 455855 w 1277695"/>
              <a:gd name="connsiteY3" fmla="*/ 1901118 h 2218072"/>
              <a:gd name="connsiteX4" fmla="*/ 441831 w 1277695"/>
              <a:gd name="connsiteY4" fmla="*/ 1853434 h 2218072"/>
              <a:gd name="connsiteX5" fmla="*/ 511953 w 1277695"/>
              <a:gd name="connsiteY5" fmla="*/ 1867459 h 2218072"/>
              <a:gd name="connsiteX6" fmla="*/ 579271 w 1277695"/>
              <a:gd name="connsiteY6" fmla="*/ 1903922 h 2218072"/>
              <a:gd name="connsiteX7" fmla="*/ 683053 w 1277695"/>
              <a:gd name="connsiteY7" fmla="*/ 1909532 h 2218072"/>
              <a:gd name="connsiteX8" fmla="*/ 786834 w 1277695"/>
              <a:gd name="connsiteY8" fmla="*/ 1811361 h 2218072"/>
              <a:gd name="connsiteX9" fmla="*/ 918665 w 1277695"/>
              <a:gd name="connsiteY9" fmla="*/ 1749653 h 2218072"/>
              <a:gd name="connsiteX10" fmla="*/ 969153 w 1277695"/>
              <a:gd name="connsiteY10" fmla="*/ 1693554 h 2218072"/>
              <a:gd name="connsiteX11" fmla="*/ 901835 w 1277695"/>
              <a:gd name="connsiteY11" fmla="*/ 1589773 h 2218072"/>
              <a:gd name="connsiteX12" fmla="*/ 1042081 w 1277695"/>
              <a:gd name="connsiteY12" fmla="*/ 1356965 h 2218072"/>
              <a:gd name="connsiteX13" fmla="*/ 1148667 w 1277695"/>
              <a:gd name="connsiteY13" fmla="*/ 1096109 h 2218072"/>
              <a:gd name="connsiteX14" fmla="*/ 1277693 w 1277695"/>
              <a:gd name="connsiteY14" fmla="*/ 899765 h 2218072"/>
              <a:gd name="connsiteX15" fmla="*/ 1151472 w 1277695"/>
              <a:gd name="connsiteY15" fmla="*/ 810008 h 2218072"/>
              <a:gd name="connsiteX16" fmla="*/ 1005617 w 1277695"/>
              <a:gd name="connsiteY16" fmla="*/ 751105 h 2218072"/>
              <a:gd name="connsiteX17" fmla="*/ 949519 w 1277695"/>
              <a:gd name="connsiteY17" fmla="*/ 765130 h 2218072"/>
              <a:gd name="connsiteX18" fmla="*/ 803664 w 1277695"/>
              <a:gd name="connsiteY18" fmla="*/ 658543 h 2218072"/>
              <a:gd name="connsiteX19" fmla="*/ 638174 w 1277695"/>
              <a:gd name="connsiteY19" fmla="*/ 560372 h 2218072"/>
              <a:gd name="connsiteX20" fmla="*/ 413781 w 1277695"/>
              <a:gd name="connsiteY20" fmla="*/ 509883 h 2218072"/>
              <a:gd name="connsiteX21" fmla="*/ 295975 w 1277695"/>
              <a:gd name="connsiteY21" fmla="*/ 431346 h 2218072"/>
              <a:gd name="connsiteX22" fmla="*/ 295975 w 1277695"/>
              <a:gd name="connsiteY22" fmla="*/ 386467 h 2218072"/>
              <a:gd name="connsiteX23" fmla="*/ 172559 w 1277695"/>
              <a:gd name="connsiteY23" fmla="*/ 313540 h 2218072"/>
              <a:gd name="connsiteX24" fmla="*/ 88412 w 1277695"/>
              <a:gd name="connsiteY24" fmla="*/ 204148 h 2218072"/>
              <a:gd name="connsiteX25" fmla="*/ 23899 w 1277695"/>
              <a:gd name="connsiteY25" fmla="*/ 139635 h 2218072"/>
              <a:gd name="connsiteX26" fmla="*/ 32314 w 1277695"/>
              <a:gd name="connsiteY26" fmla="*/ 2218072 h 2218072"/>
              <a:gd name="connsiteX0" fmla="*/ 366636 w 1269818"/>
              <a:gd name="connsiteY0" fmla="*/ 2057474 h 2079913"/>
              <a:gd name="connsiteX1" fmla="*/ 386270 w 1269818"/>
              <a:gd name="connsiteY1" fmla="*/ 1953692 h 2079913"/>
              <a:gd name="connsiteX2" fmla="*/ 431149 w 1269818"/>
              <a:gd name="connsiteY2" fmla="*/ 1799422 h 2079913"/>
              <a:gd name="connsiteX3" fmla="*/ 447978 w 1269818"/>
              <a:gd name="connsiteY3" fmla="*/ 1762959 h 2079913"/>
              <a:gd name="connsiteX4" fmla="*/ 433954 w 1269818"/>
              <a:gd name="connsiteY4" fmla="*/ 1715275 h 2079913"/>
              <a:gd name="connsiteX5" fmla="*/ 504076 w 1269818"/>
              <a:gd name="connsiteY5" fmla="*/ 1729300 h 2079913"/>
              <a:gd name="connsiteX6" fmla="*/ 571394 w 1269818"/>
              <a:gd name="connsiteY6" fmla="*/ 1765763 h 2079913"/>
              <a:gd name="connsiteX7" fmla="*/ 675176 w 1269818"/>
              <a:gd name="connsiteY7" fmla="*/ 1771373 h 2079913"/>
              <a:gd name="connsiteX8" fmla="*/ 778957 w 1269818"/>
              <a:gd name="connsiteY8" fmla="*/ 1673202 h 2079913"/>
              <a:gd name="connsiteX9" fmla="*/ 910788 w 1269818"/>
              <a:gd name="connsiteY9" fmla="*/ 1611494 h 2079913"/>
              <a:gd name="connsiteX10" fmla="*/ 961276 w 1269818"/>
              <a:gd name="connsiteY10" fmla="*/ 1555395 h 2079913"/>
              <a:gd name="connsiteX11" fmla="*/ 893958 w 1269818"/>
              <a:gd name="connsiteY11" fmla="*/ 1451614 h 2079913"/>
              <a:gd name="connsiteX12" fmla="*/ 1034204 w 1269818"/>
              <a:gd name="connsiteY12" fmla="*/ 1218806 h 2079913"/>
              <a:gd name="connsiteX13" fmla="*/ 1140790 w 1269818"/>
              <a:gd name="connsiteY13" fmla="*/ 957950 h 2079913"/>
              <a:gd name="connsiteX14" fmla="*/ 1269816 w 1269818"/>
              <a:gd name="connsiteY14" fmla="*/ 761606 h 2079913"/>
              <a:gd name="connsiteX15" fmla="*/ 1143595 w 1269818"/>
              <a:gd name="connsiteY15" fmla="*/ 671849 h 2079913"/>
              <a:gd name="connsiteX16" fmla="*/ 997740 w 1269818"/>
              <a:gd name="connsiteY16" fmla="*/ 612946 h 2079913"/>
              <a:gd name="connsiteX17" fmla="*/ 941642 w 1269818"/>
              <a:gd name="connsiteY17" fmla="*/ 626971 h 2079913"/>
              <a:gd name="connsiteX18" fmla="*/ 795787 w 1269818"/>
              <a:gd name="connsiteY18" fmla="*/ 520384 h 2079913"/>
              <a:gd name="connsiteX19" fmla="*/ 630297 w 1269818"/>
              <a:gd name="connsiteY19" fmla="*/ 422213 h 2079913"/>
              <a:gd name="connsiteX20" fmla="*/ 405904 w 1269818"/>
              <a:gd name="connsiteY20" fmla="*/ 371724 h 2079913"/>
              <a:gd name="connsiteX21" fmla="*/ 288098 w 1269818"/>
              <a:gd name="connsiteY21" fmla="*/ 293187 h 2079913"/>
              <a:gd name="connsiteX22" fmla="*/ 288098 w 1269818"/>
              <a:gd name="connsiteY22" fmla="*/ 248308 h 2079913"/>
              <a:gd name="connsiteX23" fmla="*/ 164682 w 1269818"/>
              <a:gd name="connsiteY23" fmla="*/ 175381 h 2079913"/>
              <a:gd name="connsiteX24" fmla="*/ 80535 w 1269818"/>
              <a:gd name="connsiteY24" fmla="*/ 65989 h 2079913"/>
              <a:gd name="connsiteX25" fmla="*/ 16022 w 1269818"/>
              <a:gd name="connsiteY25" fmla="*/ 1476 h 2079913"/>
              <a:gd name="connsiteX26" fmla="*/ 24437 w 1269818"/>
              <a:gd name="connsiteY26" fmla="*/ 2079913 h 207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69818" h="2079913">
                <a:moveTo>
                  <a:pt x="366636" y="2057474"/>
                </a:moveTo>
                <a:cubicBezTo>
                  <a:pt x="371077" y="2027087"/>
                  <a:pt x="375518" y="1996701"/>
                  <a:pt x="386270" y="1953692"/>
                </a:cubicBezTo>
                <a:cubicBezTo>
                  <a:pt x="397022" y="1910683"/>
                  <a:pt x="420864" y="1831211"/>
                  <a:pt x="431149" y="1799422"/>
                </a:cubicBezTo>
                <a:cubicBezTo>
                  <a:pt x="441434" y="1767633"/>
                  <a:pt x="447511" y="1776983"/>
                  <a:pt x="447978" y="1762959"/>
                </a:cubicBezTo>
                <a:cubicBezTo>
                  <a:pt x="448445" y="1748935"/>
                  <a:pt x="424604" y="1720885"/>
                  <a:pt x="433954" y="1715275"/>
                </a:cubicBezTo>
                <a:cubicBezTo>
                  <a:pt x="443304" y="1709665"/>
                  <a:pt x="481169" y="1720885"/>
                  <a:pt x="504076" y="1729300"/>
                </a:cubicBezTo>
                <a:cubicBezTo>
                  <a:pt x="526983" y="1737715"/>
                  <a:pt x="542877" y="1758751"/>
                  <a:pt x="571394" y="1765763"/>
                </a:cubicBezTo>
                <a:cubicBezTo>
                  <a:pt x="599911" y="1772775"/>
                  <a:pt x="640582" y="1786800"/>
                  <a:pt x="675176" y="1771373"/>
                </a:cubicBezTo>
                <a:cubicBezTo>
                  <a:pt x="709770" y="1755946"/>
                  <a:pt x="739688" y="1699848"/>
                  <a:pt x="778957" y="1673202"/>
                </a:cubicBezTo>
                <a:cubicBezTo>
                  <a:pt x="818226" y="1646556"/>
                  <a:pt x="880402" y="1631128"/>
                  <a:pt x="910788" y="1611494"/>
                </a:cubicBezTo>
                <a:cubicBezTo>
                  <a:pt x="941175" y="1591859"/>
                  <a:pt x="964081" y="1582042"/>
                  <a:pt x="961276" y="1555395"/>
                </a:cubicBezTo>
                <a:cubicBezTo>
                  <a:pt x="958471" y="1528748"/>
                  <a:pt x="881803" y="1507712"/>
                  <a:pt x="893958" y="1451614"/>
                </a:cubicBezTo>
                <a:cubicBezTo>
                  <a:pt x="906113" y="1395516"/>
                  <a:pt x="993065" y="1301083"/>
                  <a:pt x="1034204" y="1218806"/>
                </a:cubicBezTo>
                <a:cubicBezTo>
                  <a:pt x="1075343" y="1136529"/>
                  <a:pt x="1101521" y="1034150"/>
                  <a:pt x="1140790" y="957950"/>
                </a:cubicBezTo>
                <a:cubicBezTo>
                  <a:pt x="1180059" y="881750"/>
                  <a:pt x="1269349" y="809289"/>
                  <a:pt x="1269816" y="761606"/>
                </a:cubicBezTo>
                <a:cubicBezTo>
                  <a:pt x="1270284" y="713922"/>
                  <a:pt x="1188941" y="696626"/>
                  <a:pt x="1143595" y="671849"/>
                </a:cubicBezTo>
                <a:cubicBezTo>
                  <a:pt x="1098249" y="647072"/>
                  <a:pt x="1031399" y="620426"/>
                  <a:pt x="997740" y="612946"/>
                </a:cubicBezTo>
                <a:cubicBezTo>
                  <a:pt x="964081" y="605466"/>
                  <a:pt x="975301" y="642398"/>
                  <a:pt x="941642" y="626971"/>
                </a:cubicBezTo>
                <a:cubicBezTo>
                  <a:pt x="907983" y="611544"/>
                  <a:pt x="847678" y="554510"/>
                  <a:pt x="795787" y="520384"/>
                </a:cubicBezTo>
                <a:cubicBezTo>
                  <a:pt x="743896" y="486258"/>
                  <a:pt x="695277" y="446990"/>
                  <a:pt x="630297" y="422213"/>
                </a:cubicBezTo>
                <a:cubicBezTo>
                  <a:pt x="565317" y="397436"/>
                  <a:pt x="462937" y="393228"/>
                  <a:pt x="405904" y="371724"/>
                </a:cubicBezTo>
                <a:cubicBezTo>
                  <a:pt x="348871" y="350220"/>
                  <a:pt x="307732" y="313756"/>
                  <a:pt x="288098" y="293187"/>
                </a:cubicBezTo>
                <a:cubicBezTo>
                  <a:pt x="268464" y="272618"/>
                  <a:pt x="308667" y="267942"/>
                  <a:pt x="288098" y="248308"/>
                </a:cubicBezTo>
                <a:cubicBezTo>
                  <a:pt x="267529" y="228674"/>
                  <a:pt x="199276" y="205768"/>
                  <a:pt x="164682" y="175381"/>
                </a:cubicBezTo>
                <a:cubicBezTo>
                  <a:pt x="130088" y="144994"/>
                  <a:pt x="105312" y="94973"/>
                  <a:pt x="80535" y="65989"/>
                </a:cubicBezTo>
                <a:cubicBezTo>
                  <a:pt x="55758" y="37005"/>
                  <a:pt x="-8287" y="-8808"/>
                  <a:pt x="16022" y="1476"/>
                </a:cubicBezTo>
                <a:cubicBezTo>
                  <a:pt x="40331" y="11760"/>
                  <a:pt x="-37271" y="1732572"/>
                  <a:pt x="24437" y="2079913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Freeform 185"/>
          <p:cNvSpPr/>
          <p:nvPr/>
        </p:nvSpPr>
        <p:spPr>
          <a:xfrm>
            <a:off x="226142" y="6563564"/>
            <a:ext cx="1493215" cy="2332293"/>
          </a:xfrm>
          <a:custGeom>
            <a:avLst/>
            <a:gdLst>
              <a:gd name="connsiteX0" fmla="*/ 39209 w 1525869"/>
              <a:gd name="connsiteY0" fmla="*/ 17494 h 2486491"/>
              <a:gd name="connsiteX1" fmla="*/ 88370 w 1525869"/>
              <a:gd name="connsiteY1" fmla="*/ 138759 h 2486491"/>
              <a:gd name="connsiteX2" fmla="*/ 144086 w 1525869"/>
              <a:gd name="connsiteY2" fmla="*/ 312462 h 2486491"/>
              <a:gd name="connsiteX3" fmla="*/ 242409 w 1525869"/>
              <a:gd name="connsiteY3" fmla="*/ 368178 h 2486491"/>
              <a:gd name="connsiteX4" fmla="*/ 360396 w 1525869"/>
              <a:gd name="connsiteY4" fmla="*/ 322294 h 2486491"/>
              <a:gd name="connsiteX5" fmla="*/ 471828 w 1525869"/>
              <a:gd name="connsiteY5" fmla="*/ 286242 h 2486491"/>
              <a:gd name="connsiteX6" fmla="*/ 517712 w 1525869"/>
              <a:gd name="connsiteY6" fmla="*/ 269855 h 2486491"/>
              <a:gd name="connsiteX7" fmla="*/ 576706 w 1525869"/>
              <a:gd name="connsiteY7" fmla="*/ 315739 h 2486491"/>
              <a:gd name="connsiteX8" fmla="*/ 573428 w 1525869"/>
              <a:gd name="connsiteY8" fmla="*/ 404230 h 2486491"/>
              <a:gd name="connsiteX9" fmla="*/ 501325 w 1525869"/>
              <a:gd name="connsiteY9" fmla="*/ 463223 h 2486491"/>
              <a:gd name="connsiteX10" fmla="*/ 468551 w 1525869"/>
              <a:gd name="connsiteY10" fmla="*/ 492720 h 2486491"/>
              <a:gd name="connsiteX11" fmla="*/ 488215 w 1525869"/>
              <a:gd name="connsiteY11" fmla="*/ 558268 h 2486491"/>
              <a:gd name="connsiteX12" fmla="*/ 638977 w 1525869"/>
              <a:gd name="connsiteY12" fmla="*/ 620539 h 2486491"/>
              <a:gd name="connsiteX13" fmla="*/ 734022 w 1525869"/>
              <a:gd name="connsiteY13" fmla="*/ 669701 h 2486491"/>
              <a:gd name="connsiteX14" fmla="*/ 786460 w 1525869"/>
              <a:gd name="connsiteY14" fmla="*/ 718862 h 2486491"/>
              <a:gd name="connsiteX15" fmla="*/ 874951 w 1525869"/>
              <a:gd name="connsiteY15" fmla="*/ 758191 h 2486491"/>
              <a:gd name="connsiteX16" fmla="*/ 1028989 w 1525869"/>
              <a:gd name="connsiteY16" fmla="*/ 820462 h 2486491"/>
              <a:gd name="connsiteX17" fmla="*/ 1196138 w 1525869"/>
              <a:gd name="connsiteY17" fmla="*/ 882733 h 2486491"/>
              <a:gd name="connsiteX18" fmla="*/ 1346899 w 1525869"/>
              <a:gd name="connsiteY18" fmla="*/ 954836 h 2486491"/>
              <a:gd name="connsiteX19" fmla="*/ 1455054 w 1525869"/>
              <a:gd name="connsiteY19" fmla="*/ 1036771 h 2486491"/>
              <a:gd name="connsiteX20" fmla="*/ 1523880 w 1525869"/>
              <a:gd name="connsiteY20" fmla="*/ 1095765 h 2486491"/>
              <a:gd name="connsiteX21" fmla="*/ 1500938 w 1525869"/>
              <a:gd name="connsiteY21" fmla="*/ 1154759 h 2486491"/>
              <a:gd name="connsiteX22" fmla="*/ 1435389 w 1525869"/>
              <a:gd name="connsiteY22" fmla="*/ 1171146 h 2486491"/>
              <a:gd name="connsiteX23" fmla="*/ 1291183 w 1525869"/>
              <a:gd name="connsiteY23" fmla="*/ 1184255 h 2486491"/>
              <a:gd name="connsiteX24" fmla="*/ 1179751 w 1525869"/>
              <a:gd name="connsiteY24" fmla="*/ 1305520 h 2486491"/>
              <a:gd name="connsiteX25" fmla="*/ 1114202 w 1525869"/>
              <a:gd name="connsiteY25" fmla="*/ 1505442 h 2486491"/>
              <a:gd name="connsiteX26" fmla="*/ 1051931 w 1525869"/>
              <a:gd name="connsiteY26" fmla="*/ 1662759 h 2486491"/>
              <a:gd name="connsiteX27" fmla="*/ 1051931 w 1525869"/>
              <a:gd name="connsiteY27" fmla="*/ 1806965 h 2486491"/>
              <a:gd name="connsiteX28" fmla="*/ 1002770 w 1525869"/>
              <a:gd name="connsiteY28" fmla="*/ 1918397 h 2486491"/>
              <a:gd name="connsiteX29" fmla="*/ 891338 w 1525869"/>
              <a:gd name="connsiteY29" fmla="*/ 1947894 h 2486491"/>
              <a:gd name="connsiteX30" fmla="*/ 789738 w 1525869"/>
              <a:gd name="connsiteY30" fmla="*/ 2098655 h 2486491"/>
              <a:gd name="connsiteX31" fmla="*/ 697970 w 1525869"/>
              <a:gd name="connsiteY31" fmla="*/ 2115042 h 2486491"/>
              <a:gd name="connsiteX32" fmla="*/ 583260 w 1525869"/>
              <a:gd name="connsiteY32" fmla="*/ 2101933 h 2486491"/>
              <a:gd name="connsiteX33" fmla="*/ 517712 w 1525869"/>
              <a:gd name="connsiteY33" fmla="*/ 2101933 h 2486491"/>
              <a:gd name="connsiteX34" fmla="*/ 478383 w 1525869"/>
              <a:gd name="connsiteY34" fmla="*/ 2331352 h 2486491"/>
              <a:gd name="connsiteX35" fmla="*/ 32654 w 1525869"/>
              <a:gd name="connsiteY35" fmla="*/ 2321520 h 2486491"/>
              <a:gd name="connsiteX36" fmla="*/ 35931 w 1525869"/>
              <a:gd name="connsiteY36" fmla="*/ 256746 h 2486491"/>
              <a:gd name="connsiteX37" fmla="*/ 39209 w 1525869"/>
              <a:gd name="connsiteY37" fmla="*/ 17494 h 2486491"/>
              <a:gd name="connsiteX0" fmla="*/ 39209 w 1525869"/>
              <a:gd name="connsiteY0" fmla="*/ 17494 h 2478663"/>
              <a:gd name="connsiteX1" fmla="*/ 88370 w 1525869"/>
              <a:gd name="connsiteY1" fmla="*/ 138759 h 2478663"/>
              <a:gd name="connsiteX2" fmla="*/ 144086 w 1525869"/>
              <a:gd name="connsiteY2" fmla="*/ 312462 h 2478663"/>
              <a:gd name="connsiteX3" fmla="*/ 242409 w 1525869"/>
              <a:gd name="connsiteY3" fmla="*/ 368178 h 2478663"/>
              <a:gd name="connsiteX4" fmla="*/ 360396 w 1525869"/>
              <a:gd name="connsiteY4" fmla="*/ 322294 h 2478663"/>
              <a:gd name="connsiteX5" fmla="*/ 471828 w 1525869"/>
              <a:gd name="connsiteY5" fmla="*/ 286242 h 2478663"/>
              <a:gd name="connsiteX6" fmla="*/ 517712 w 1525869"/>
              <a:gd name="connsiteY6" fmla="*/ 269855 h 2478663"/>
              <a:gd name="connsiteX7" fmla="*/ 576706 w 1525869"/>
              <a:gd name="connsiteY7" fmla="*/ 315739 h 2478663"/>
              <a:gd name="connsiteX8" fmla="*/ 573428 w 1525869"/>
              <a:gd name="connsiteY8" fmla="*/ 404230 h 2478663"/>
              <a:gd name="connsiteX9" fmla="*/ 501325 w 1525869"/>
              <a:gd name="connsiteY9" fmla="*/ 463223 h 2478663"/>
              <a:gd name="connsiteX10" fmla="*/ 468551 w 1525869"/>
              <a:gd name="connsiteY10" fmla="*/ 492720 h 2478663"/>
              <a:gd name="connsiteX11" fmla="*/ 488215 w 1525869"/>
              <a:gd name="connsiteY11" fmla="*/ 558268 h 2478663"/>
              <a:gd name="connsiteX12" fmla="*/ 638977 w 1525869"/>
              <a:gd name="connsiteY12" fmla="*/ 620539 h 2478663"/>
              <a:gd name="connsiteX13" fmla="*/ 734022 w 1525869"/>
              <a:gd name="connsiteY13" fmla="*/ 669701 h 2478663"/>
              <a:gd name="connsiteX14" fmla="*/ 786460 w 1525869"/>
              <a:gd name="connsiteY14" fmla="*/ 718862 h 2478663"/>
              <a:gd name="connsiteX15" fmla="*/ 874951 w 1525869"/>
              <a:gd name="connsiteY15" fmla="*/ 758191 h 2478663"/>
              <a:gd name="connsiteX16" fmla="*/ 1028989 w 1525869"/>
              <a:gd name="connsiteY16" fmla="*/ 820462 h 2478663"/>
              <a:gd name="connsiteX17" fmla="*/ 1196138 w 1525869"/>
              <a:gd name="connsiteY17" fmla="*/ 882733 h 2478663"/>
              <a:gd name="connsiteX18" fmla="*/ 1346899 w 1525869"/>
              <a:gd name="connsiteY18" fmla="*/ 954836 h 2478663"/>
              <a:gd name="connsiteX19" fmla="*/ 1455054 w 1525869"/>
              <a:gd name="connsiteY19" fmla="*/ 1036771 h 2478663"/>
              <a:gd name="connsiteX20" fmla="*/ 1523880 w 1525869"/>
              <a:gd name="connsiteY20" fmla="*/ 1095765 h 2478663"/>
              <a:gd name="connsiteX21" fmla="*/ 1500938 w 1525869"/>
              <a:gd name="connsiteY21" fmla="*/ 1154759 h 2478663"/>
              <a:gd name="connsiteX22" fmla="*/ 1435389 w 1525869"/>
              <a:gd name="connsiteY22" fmla="*/ 1171146 h 2478663"/>
              <a:gd name="connsiteX23" fmla="*/ 1291183 w 1525869"/>
              <a:gd name="connsiteY23" fmla="*/ 1184255 h 2478663"/>
              <a:gd name="connsiteX24" fmla="*/ 1179751 w 1525869"/>
              <a:gd name="connsiteY24" fmla="*/ 1305520 h 2478663"/>
              <a:gd name="connsiteX25" fmla="*/ 1114202 w 1525869"/>
              <a:gd name="connsiteY25" fmla="*/ 1505442 h 2478663"/>
              <a:gd name="connsiteX26" fmla="*/ 1051931 w 1525869"/>
              <a:gd name="connsiteY26" fmla="*/ 1662759 h 2478663"/>
              <a:gd name="connsiteX27" fmla="*/ 1051931 w 1525869"/>
              <a:gd name="connsiteY27" fmla="*/ 1806965 h 2478663"/>
              <a:gd name="connsiteX28" fmla="*/ 1002770 w 1525869"/>
              <a:gd name="connsiteY28" fmla="*/ 1918397 h 2478663"/>
              <a:gd name="connsiteX29" fmla="*/ 891338 w 1525869"/>
              <a:gd name="connsiteY29" fmla="*/ 1947894 h 2478663"/>
              <a:gd name="connsiteX30" fmla="*/ 789738 w 1525869"/>
              <a:gd name="connsiteY30" fmla="*/ 2098655 h 2478663"/>
              <a:gd name="connsiteX31" fmla="*/ 697970 w 1525869"/>
              <a:gd name="connsiteY31" fmla="*/ 2115042 h 2478663"/>
              <a:gd name="connsiteX32" fmla="*/ 583260 w 1525869"/>
              <a:gd name="connsiteY32" fmla="*/ 2101933 h 2478663"/>
              <a:gd name="connsiteX33" fmla="*/ 517712 w 1525869"/>
              <a:gd name="connsiteY33" fmla="*/ 2101933 h 2478663"/>
              <a:gd name="connsiteX34" fmla="*/ 478383 w 1525869"/>
              <a:gd name="connsiteY34" fmla="*/ 2331352 h 2478663"/>
              <a:gd name="connsiteX35" fmla="*/ 32654 w 1525869"/>
              <a:gd name="connsiteY35" fmla="*/ 2321520 h 2478663"/>
              <a:gd name="connsiteX36" fmla="*/ 35931 w 1525869"/>
              <a:gd name="connsiteY36" fmla="*/ 256746 h 2478663"/>
              <a:gd name="connsiteX37" fmla="*/ 39209 w 1525869"/>
              <a:gd name="connsiteY37" fmla="*/ 17494 h 2478663"/>
              <a:gd name="connsiteX0" fmla="*/ 6555 w 1493215"/>
              <a:gd name="connsiteY0" fmla="*/ 17494 h 2478663"/>
              <a:gd name="connsiteX1" fmla="*/ 55716 w 1493215"/>
              <a:gd name="connsiteY1" fmla="*/ 138759 h 2478663"/>
              <a:gd name="connsiteX2" fmla="*/ 111432 w 1493215"/>
              <a:gd name="connsiteY2" fmla="*/ 312462 h 2478663"/>
              <a:gd name="connsiteX3" fmla="*/ 209755 w 1493215"/>
              <a:gd name="connsiteY3" fmla="*/ 368178 h 2478663"/>
              <a:gd name="connsiteX4" fmla="*/ 327742 w 1493215"/>
              <a:gd name="connsiteY4" fmla="*/ 322294 h 2478663"/>
              <a:gd name="connsiteX5" fmla="*/ 439174 w 1493215"/>
              <a:gd name="connsiteY5" fmla="*/ 286242 h 2478663"/>
              <a:gd name="connsiteX6" fmla="*/ 485058 w 1493215"/>
              <a:gd name="connsiteY6" fmla="*/ 269855 h 2478663"/>
              <a:gd name="connsiteX7" fmla="*/ 544052 w 1493215"/>
              <a:gd name="connsiteY7" fmla="*/ 315739 h 2478663"/>
              <a:gd name="connsiteX8" fmla="*/ 540774 w 1493215"/>
              <a:gd name="connsiteY8" fmla="*/ 404230 h 2478663"/>
              <a:gd name="connsiteX9" fmla="*/ 468671 w 1493215"/>
              <a:gd name="connsiteY9" fmla="*/ 463223 h 2478663"/>
              <a:gd name="connsiteX10" fmla="*/ 435897 w 1493215"/>
              <a:gd name="connsiteY10" fmla="*/ 492720 h 2478663"/>
              <a:gd name="connsiteX11" fmla="*/ 455561 w 1493215"/>
              <a:gd name="connsiteY11" fmla="*/ 558268 h 2478663"/>
              <a:gd name="connsiteX12" fmla="*/ 606323 w 1493215"/>
              <a:gd name="connsiteY12" fmla="*/ 620539 h 2478663"/>
              <a:gd name="connsiteX13" fmla="*/ 701368 w 1493215"/>
              <a:gd name="connsiteY13" fmla="*/ 669701 h 2478663"/>
              <a:gd name="connsiteX14" fmla="*/ 753806 w 1493215"/>
              <a:gd name="connsiteY14" fmla="*/ 718862 h 2478663"/>
              <a:gd name="connsiteX15" fmla="*/ 842297 w 1493215"/>
              <a:gd name="connsiteY15" fmla="*/ 758191 h 2478663"/>
              <a:gd name="connsiteX16" fmla="*/ 996335 w 1493215"/>
              <a:gd name="connsiteY16" fmla="*/ 820462 h 2478663"/>
              <a:gd name="connsiteX17" fmla="*/ 1163484 w 1493215"/>
              <a:gd name="connsiteY17" fmla="*/ 882733 h 2478663"/>
              <a:gd name="connsiteX18" fmla="*/ 1314245 w 1493215"/>
              <a:gd name="connsiteY18" fmla="*/ 954836 h 2478663"/>
              <a:gd name="connsiteX19" fmla="*/ 1422400 w 1493215"/>
              <a:gd name="connsiteY19" fmla="*/ 1036771 h 2478663"/>
              <a:gd name="connsiteX20" fmla="*/ 1491226 w 1493215"/>
              <a:gd name="connsiteY20" fmla="*/ 1095765 h 2478663"/>
              <a:gd name="connsiteX21" fmla="*/ 1468284 w 1493215"/>
              <a:gd name="connsiteY21" fmla="*/ 1154759 h 2478663"/>
              <a:gd name="connsiteX22" fmla="*/ 1402735 w 1493215"/>
              <a:gd name="connsiteY22" fmla="*/ 1171146 h 2478663"/>
              <a:gd name="connsiteX23" fmla="*/ 1258529 w 1493215"/>
              <a:gd name="connsiteY23" fmla="*/ 1184255 h 2478663"/>
              <a:gd name="connsiteX24" fmla="*/ 1147097 w 1493215"/>
              <a:gd name="connsiteY24" fmla="*/ 1305520 h 2478663"/>
              <a:gd name="connsiteX25" fmla="*/ 1081548 w 1493215"/>
              <a:gd name="connsiteY25" fmla="*/ 1505442 h 2478663"/>
              <a:gd name="connsiteX26" fmla="*/ 1019277 w 1493215"/>
              <a:gd name="connsiteY26" fmla="*/ 1662759 h 2478663"/>
              <a:gd name="connsiteX27" fmla="*/ 1019277 w 1493215"/>
              <a:gd name="connsiteY27" fmla="*/ 1806965 h 2478663"/>
              <a:gd name="connsiteX28" fmla="*/ 970116 w 1493215"/>
              <a:gd name="connsiteY28" fmla="*/ 1918397 h 2478663"/>
              <a:gd name="connsiteX29" fmla="*/ 858684 w 1493215"/>
              <a:gd name="connsiteY29" fmla="*/ 1947894 h 2478663"/>
              <a:gd name="connsiteX30" fmla="*/ 757084 w 1493215"/>
              <a:gd name="connsiteY30" fmla="*/ 2098655 h 2478663"/>
              <a:gd name="connsiteX31" fmla="*/ 665316 w 1493215"/>
              <a:gd name="connsiteY31" fmla="*/ 2115042 h 2478663"/>
              <a:gd name="connsiteX32" fmla="*/ 550606 w 1493215"/>
              <a:gd name="connsiteY32" fmla="*/ 2101933 h 2478663"/>
              <a:gd name="connsiteX33" fmla="*/ 485058 w 1493215"/>
              <a:gd name="connsiteY33" fmla="*/ 2101933 h 2478663"/>
              <a:gd name="connsiteX34" fmla="*/ 445729 w 1493215"/>
              <a:gd name="connsiteY34" fmla="*/ 2331352 h 2478663"/>
              <a:gd name="connsiteX35" fmla="*/ 0 w 1493215"/>
              <a:gd name="connsiteY35" fmla="*/ 2321520 h 2478663"/>
              <a:gd name="connsiteX36" fmla="*/ 3277 w 1493215"/>
              <a:gd name="connsiteY36" fmla="*/ 256746 h 2478663"/>
              <a:gd name="connsiteX37" fmla="*/ 6555 w 1493215"/>
              <a:gd name="connsiteY37" fmla="*/ 17494 h 2478663"/>
              <a:gd name="connsiteX0" fmla="*/ 6555 w 1493215"/>
              <a:gd name="connsiteY0" fmla="*/ 17494 h 2332293"/>
              <a:gd name="connsiteX1" fmla="*/ 55716 w 1493215"/>
              <a:gd name="connsiteY1" fmla="*/ 138759 h 2332293"/>
              <a:gd name="connsiteX2" fmla="*/ 111432 w 1493215"/>
              <a:gd name="connsiteY2" fmla="*/ 312462 h 2332293"/>
              <a:gd name="connsiteX3" fmla="*/ 209755 w 1493215"/>
              <a:gd name="connsiteY3" fmla="*/ 368178 h 2332293"/>
              <a:gd name="connsiteX4" fmla="*/ 327742 w 1493215"/>
              <a:gd name="connsiteY4" fmla="*/ 322294 h 2332293"/>
              <a:gd name="connsiteX5" fmla="*/ 439174 w 1493215"/>
              <a:gd name="connsiteY5" fmla="*/ 286242 h 2332293"/>
              <a:gd name="connsiteX6" fmla="*/ 485058 w 1493215"/>
              <a:gd name="connsiteY6" fmla="*/ 269855 h 2332293"/>
              <a:gd name="connsiteX7" fmla="*/ 544052 w 1493215"/>
              <a:gd name="connsiteY7" fmla="*/ 315739 h 2332293"/>
              <a:gd name="connsiteX8" fmla="*/ 540774 w 1493215"/>
              <a:gd name="connsiteY8" fmla="*/ 404230 h 2332293"/>
              <a:gd name="connsiteX9" fmla="*/ 468671 w 1493215"/>
              <a:gd name="connsiteY9" fmla="*/ 463223 h 2332293"/>
              <a:gd name="connsiteX10" fmla="*/ 435897 w 1493215"/>
              <a:gd name="connsiteY10" fmla="*/ 492720 h 2332293"/>
              <a:gd name="connsiteX11" fmla="*/ 455561 w 1493215"/>
              <a:gd name="connsiteY11" fmla="*/ 558268 h 2332293"/>
              <a:gd name="connsiteX12" fmla="*/ 606323 w 1493215"/>
              <a:gd name="connsiteY12" fmla="*/ 620539 h 2332293"/>
              <a:gd name="connsiteX13" fmla="*/ 701368 w 1493215"/>
              <a:gd name="connsiteY13" fmla="*/ 669701 h 2332293"/>
              <a:gd name="connsiteX14" fmla="*/ 753806 w 1493215"/>
              <a:gd name="connsiteY14" fmla="*/ 718862 h 2332293"/>
              <a:gd name="connsiteX15" fmla="*/ 842297 w 1493215"/>
              <a:gd name="connsiteY15" fmla="*/ 758191 h 2332293"/>
              <a:gd name="connsiteX16" fmla="*/ 996335 w 1493215"/>
              <a:gd name="connsiteY16" fmla="*/ 820462 h 2332293"/>
              <a:gd name="connsiteX17" fmla="*/ 1163484 w 1493215"/>
              <a:gd name="connsiteY17" fmla="*/ 882733 h 2332293"/>
              <a:gd name="connsiteX18" fmla="*/ 1314245 w 1493215"/>
              <a:gd name="connsiteY18" fmla="*/ 954836 h 2332293"/>
              <a:gd name="connsiteX19" fmla="*/ 1422400 w 1493215"/>
              <a:gd name="connsiteY19" fmla="*/ 1036771 h 2332293"/>
              <a:gd name="connsiteX20" fmla="*/ 1491226 w 1493215"/>
              <a:gd name="connsiteY20" fmla="*/ 1095765 h 2332293"/>
              <a:gd name="connsiteX21" fmla="*/ 1468284 w 1493215"/>
              <a:gd name="connsiteY21" fmla="*/ 1154759 h 2332293"/>
              <a:gd name="connsiteX22" fmla="*/ 1402735 w 1493215"/>
              <a:gd name="connsiteY22" fmla="*/ 1171146 h 2332293"/>
              <a:gd name="connsiteX23" fmla="*/ 1258529 w 1493215"/>
              <a:gd name="connsiteY23" fmla="*/ 1184255 h 2332293"/>
              <a:gd name="connsiteX24" fmla="*/ 1147097 w 1493215"/>
              <a:gd name="connsiteY24" fmla="*/ 1305520 h 2332293"/>
              <a:gd name="connsiteX25" fmla="*/ 1081548 w 1493215"/>
              <a:gd name="connsiteY25" fmla="*/ 1505442 h 2332293"/>
              <a:gd name="connsiteX26" fmla="*/ 1019277 w 1493215"/>
              <a:gd name="connsiteY26" fmla="*/ 1662759 h 2332293"/>
              <a:gd name="connsiteX27" fmla="*/ 1019277 w 1493215"/>
              <a:gd name="connsiteY27" fmla="*/ 1806965 h 2332293"/>
              <a:gd name="connsiteX28" fmla="*/ 970116 w 1493215"/>
              <a:gd name="connsiteY28" fmla="*/ 1918397 h 2332293"/>
              <a:gd name="connsiteX29" fmla="*/ 858684 w 1493215"/>
              <a:gd name="connsiteY29" fmla="*/ 1947894 h 2332293"/>
              <a:gd name="connsiteX30" fmla="*/ 757084 w 1493215"/>
              <a:gd name="connsiteY30" fmla="*/ 2098655 h 2332293"/>
              <a:gd name="connsiteX31" fmla="*/ 665316 w 1493215"/>
              <a:gd name="connsiteY31" fmla="*/ 2115042 h 2332293"/>
              <a:gd name="connsiteX32" fmla="*/ 550606 w 1493215"/>
              <a:gd name="connsiteY32" fmla="*/ 2101933 h 2332293"/>
              <a:gd name="connsiteX33" fmla="*/ 485058 w 1493215"/>
              <a:gd name="connsiteY33" fmla="*/ 2101933 h 2332293"/>
              <a:gd name="connsiteX34" fmla="*/ 445729 w 1493215"/>
              <a:gd name="connsiteY34" fmla="*/ 2331352 h 2332293"/>
              <a:gd name="connsiteX35" fmla="*/ 0 w 1493215"/>
              <a:gd name="connsiteY35" fmla="*/ 2321520 h 2332293"/>
              <a:gd name="connsiteX36" fmla="*/ 3277 w 1493215"/>
              <a:gd name="connsiteY36" fmla="*/ 256746 h 2332293"/>
              <a:gd name="connsiteX37" fmla="*/ 6555 w 1493215"/>
              <a:gd name="connsiteY37" fmla="*/ 17494 h 23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93215" h="2332293">
                <a:moveTo>
                  <a:pt x="6555" y="17494"/>
                </a:moveTo>
                <a:cubicBezTo>
                  <a:pt x="15295" y="-2171"/>
                  <a:pt x="38237" y="89598"/>
                  <a:pt x="55716" y="138759"/>
                </a:cubicBezTo>
                <a:cubicBezTo>
                  <a:pt x="73196" y="187920"/>
                  <a:pt x="85759" y="274226"/>
                  <a:pt x="111432" y="312462"/>
                </a:cubicBezTo>
                <a:cubicBezTo>
                  <a:pt x="137105" y="350698"/>
                  <a:pt x="173703" y="366539"/>
                  <a:pt x="209755" y="368178"/>
                </a:cubicBezTo>
                <a:cubicBezTo>
                  <a:pt x="245807" y="369817"/>
                  <a:pt x="289506" y="335950"/>
                  <a:pt x="327742" y="322294"/>
                </a:cubicBezTo>
                <a:cubicBezTo>
                  <a:pt x="365979" y="308638"/>
                  <a:pt x="412955" y="294982"/>
                  <a:pt x="439174" y="286242"/>
                </a:cubicBezTo>
                <a:cubicBezTo>
                  <a:pt x="465393" y="277502"/>
                  <a:pt x="467578" y="264939"/>
                  <a:pt x="485058" y="269855"/>
                </a:cubicBezTo>
                <a:cubicBezTo>
                  <a:pt x="502538" y="274771"/>
                  <a:pt x="534766" y="293343"/>
                  <a:pt x="544052" y="315739"/>
                </a:cubicBezTo>
                <a:cubicBezTo>
                  <a:pt x="553338" y="338135"/>
                  <a:pt x="553338" y="379649"/>
                  <a:pt x="540774" y="404230"/>
                </a:cubicBezTo>
                <a:cubicBezTo>
                  <a:pt x="528211" y="428811"/>
                  <a:pt x="486151" y="448475"/>
                  <a:pt x="468671" y="463223"/>
                </a:cubicBezTo>
                <a:cubicBezTo>
                  <a:pt x="451192" y="477971"/>
                  <a:pt x="438082" y="476879"/>
                  <a:pt x="435897" y="492720"/>
                </a:cubicBezTo>
                <a:cubicBezTo>
                  <a:pt x="433712" y="508561"/>
                  <a:pt x="427157" y="536965"/>
                  <a:pt x="455561" y="558268"/>
                </a:cubicBezTo>
                <a:cubicBezTo>
                  <a:pt x="483965" y="579571"/>
                  <a:pt x="565355" y="601967"/>
                  <a:pt x="606323" y="620539"/>
                </a:cubicBezTo>
                <a:cubicBezTo>
                  <a:pt x="647291" y="639111"/>
                  <a:pt x="676787" y="653314"/>
                  <a:pt x="701368" y="669701"/>
                </a:cubicBezTo>
                <a:cubicBezTo>
                  <a:pt x="725949" y="686088"/>
                  <a:pt x="730318" y="704114"/>
                  <a:pt x="753806" y="718862"/>
                </a:cubicBezTo>
                <a:cubicBezTo>
                  <a:pt x="777294" y="733610"/>
                  <a:pt x="801876" y="741258"/>
                  <a:pt x="842297" y="758191"/>
                </a:cubicBezTo>
                <a:cubicBezTo>
                  <a:pt x="882718" y="775124"/>
                  <a:pt x="942804" y="799705"/>
                  <a:pt x="996335" y="820462"/>
                </a:cubicBezTo>
                <a:cubicBezTo>
                  <a:pt x="1049866" y="841219"/>
                  <a:pt x="1110499" y="860337"/>
                  <a:pt x="1163484" y="882733"/>
                </a:cubicBezTo>
                <a:cubicBezTo>
                  <a:pt x="1216469" y="905129"/>
                  <a:pt x="1271093" y="929163"/>
                  <a:pt x="1314245" y="954836"/>
                </a:cubicBezTo>
                <a:cubicBezTo>
                  <a:pt x="1357397" y="980509"/>
                  <a:pt x="1392903" y="1013283"/>
                  <a:pt x="1422400" y="1036771"/>
                </a:cubicBezTo>
                <a:cubicBezTo>
                  <a:pt x="1451897" y="1060259"/>
                  <a:pt x="1483579" y="1076100"/>
                  <a:pt x="1491226" y="1095765"/>
                </a:cubicBezTo>
                <a:cubicBezTo>
                  <a:pt x="1498873" y="1115430"/>
                  <a:pt x="1483032" y="1142196"/>
                  <a:pt x="1468284" y="1154759"/>
                </a:cubicBezTo>
                <a:cubicBezTo>
                  <a:pt x="1453536" y="1167322"/>
                  <a:pt x="1437694" y="1166230"/>
                  <a:pt x="1402735" y="1171146"/>
                </a:cubicBezTo>
                <a:cubicBezTo>
                  <a:pt x="1367776" y="1176062"/>
                  <a:pt x="1301135" y="1161859"/>
                  <a:pt x="1258529" y="1184255"/>
                </a:cubicBezTo>
                <a:cubicBezTo>
                  <a:pt x="1215923" y="1206651"/>
                  <a:pt x="1176594" y="1251989"/>
                  <a:pt x="1147097" y="1305520"/>
                </a:cubicBezTo>
                <a:cubicBezTo>
                  <a:pt x="1117600" y="1359051"/>
                  <a:pt x="1102851" y="1445902"/>
                  <a:pt x="1081548" y="1505442"/>
                </a:cubicBezTo>
                <a:cubicBezTo>
                  <a:pt x="1060245" y="1564982"/>
                  <a:pt x="1029656" y="1612505"/>
                  <a:pt x="1019277" y="1662759"/>
                </a:cubicBezTo>
                <a:cubicBezTo>
                  <a:pt x="1008899" y="1713013"/>
                  <a:pt x="1027470" y="1764359"/>
                  <a:pt x="1019277" y="1806965"/>
                </a:cubicBezTo>
                <a:cubicBezTo>
                  <a:pt x="1011084" y="1849571"/>
                  <a:pt x="996882" y="1894909"/>
                  <a:pt x="970116" y="1918397"/>
                </a:cubicBezTo>
                <a:cubicBezTo>
                  <a:pt x="943350" y="1941885"/>
                  <a:pt x="894189" y="1917851"/>
                  <a:pt x="858684" y="1947894"/>
                </a:cubicBezTo>
                <a:cubicBezTo>
                  <a:pt x="823179" y="1977937"/>
                  <a:pt x="789312" y="2070797"/>
                  <a:pt x="757084" y="2098655"/>
                </a:cubicBezTo>
                <a:cubicBezTo>
                  <a:pt x="724856" y="2126513"/>
                  <a:pt x="699729" y="2114496"/>
                  <a:pt x="665316" y="2115042"/>
                </a:cubicBezTo>
                <a:cubicBezTo>
                  <a:pt x="630903" y="2115588"/>
                  <a:pt x="580649" y="2104118"/>
                  <a:pt x="550606" y="2101933"/>
                </a:cubicBezTo>
                <a:cubicBezTo>
                  <a:pt x="520563" y="2099748"/>
                  <a:pt x="502538" y="2063696"/>
                  <a:pt x="485058" y="2101933"/>
                </a:cubicBezTo>
                <a:cubicBezTo>
                  <a:pt x="467578" y="2140170"/>
                  <a:pt x="457746" y="2327528"/>
                  <a:pt x="445729" y="2331352"/>
                </a:cubicBezTo>
                <a:cubicBezTo>
                  <a:pt x="433712" y="2335176"/>
                  <a:pt x="8194" y="2326436"/>
                  <a:pt x="0" y="2321520"/>
                </a:cubicBezTo>
                <a:cubicBezTo>
                  <a:pt x="18026" y="2329714"/>
                  <a:pt x="0" y="637473"/>
                  <a:pt x="3277" y="256746"/>
                </a:cubicBezTo>
                <a:cubicBezTo>
                  <a:pt x="6554" y="-123981"/>
                  <a:pt x="-2185" y="37159"/>
                  <a:pt x="6555" y="1749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Freeform 186"/>
          <p:cNvSpPr/>
          <p:nvPr/>
        </p:nvSpPr>
        <p:spPr>
          <a:xfrm>
            <a:off x="225044" y="6498285"/>
            <a:ext cx="1577920" cy="2394223"/>
          </a:xfrm>
          <a:custGeom>
            <a:avLst/>
            <a:gdLst>
              <a:gd name="connsiteX0" fmla="*/ 562366 w 1611524"/>
              <a:gd name="connsiteY0" fmla="*/ 2532594 h 2729523"/>
              <a:gd name="connsiteX1" fmla="*/ 575476 w 1611524"/>
              <a:gd name="connsiteY1" fmla="*/ 2457213 h 2729523"/>
              <a:gd name="connsiteX2" fmla="*/ 624637 w 1611524"/>
              <a:gd name="connsiteY2" fmla="*/ 2411329 h 2729523"/>
              <a:gd name="connsiteX3" fmla="*/ 772121 w 1611524"/>
              <a:gd name="connsiteY3" fmla="*/ 2417884 h 2729523"/>
              <a:gd name="connsiteX4" fmla="*/ 834392 w 1611524"/>
              <a:gd name="connsiteY4" fmla="*/ 2408052 h 2729523"/>
              <a:gd name="connsiteX5" fmla="*/ 909773 w 1611524"/>
              <a:gd name="connsiteY5" fmla="*/ 2254013 h 2729523"/>
              <a:gd name="connsiteX6" fmla="*/ 1047425 w 1611524"/>
              <a:gd name="connsiteY6" fmla="*/ 2172078 h 2729523"/>
              <a:gd name="connsiteX7" fmla="*/ 1158857 w 1611524"/>
              <a:gd name="connsiteY7" fmla="*/ 1981987 h 2729523"/>
              <a:gd name="connsiteX8" fmla="*/ 1204741 w 1611524"/>
              <a:gd name="connsiteY8" fmla="*/ 1854168 h 2729523"/>
              <a:gd name="connsiteX9" fmla="*/ 1201463 w 1611524"/>
              <a:gd name="connsiteY9" fmla="*/ 1637858 h 2729523"/>
              <a:gd name="connsiteX10" fmla="*/ 1326005 w 1611524"/>
              <a:gd name="connsiteY10" fmla="*/ 1483820 h 2729523"/>
              <a:gd name="connsiteX11" fmla="*/ 1489876 w 1611524"/>
              <a:gd name="connsiteY11" fmla="*/ 1477265 h 2729523"/>
              <a:gd name="connsiteX12" fmla="*/ 1594754 w 1611524"/>
              <a:gd name="connsiteY12" fmla="*/ 1437936 h 2729523"/>
              <a:gd name="connsiteX13" fmla="*/ 1611141 w 1611524"/>
              <a:gd name="connsiteY13" fmla="*/ 1303562 h 2729523"/>
              <a:gd name="connsiteX14" fmla="*/ 1594754 w 1611524"/>
              <a:gd name="connsiteY14" fmla="*/ 1244568 h 2729523"/>
              <a:gd name="connsiteX15" fmla="*/ 1486599 w 1611524"/>
              <a:gd name="connsiteY15" fmla="*/ 1224903 h 2729523"/>
              <a:gd name="connsiteX16" fmla="*/ 1427605 w 1611524"/>
              <a:gd name="connsiteY16" fmla="*/ 1116749 h 2729523"/>
              <a:gd name="connsiteX17" fmla="*/ 1316173 w 1611524"/>
              <a:gd name="connsiteY17" fmla="*/ 1093807 h 2729523"/>
              <a:gd name="connsiteX18" fmla="*/ 1171966 w 1611524"/>
              <a:gd name="connsiteY18" fmla="*/ 1034813 h 2729523"/>
              <a:gd name="connsiteX19" fmla="*/ 985154 w 1611524"/>
              <a:gd name="connsiteY19" fmla="*/ 946323 h 2729523"/>
              <a:gd name="connsiteX20" fmla="*/ 847502 w 1611524"/>
              <a:gd name="connsiteY20" fmla="*/ 910271 h 2729523"/>
              <a:gd name="connsiteX21" fmla="*/ 745902 w 1611524"/>
              <a:gd name="connsiteY21" fmla="*/ 848000 h 2729523"/>
              <a:gd name="connsiteX22" fmla="*/ 621360 w 1611524"/>
              <a:gd name="connsiteY22" fmla="*/ 769342 h 2729523"/>
              <a:gd name="connsiteX23" fmla="*/ 562366 w 1611524"/>
              <a:gd name="connsiteY23" fmla="*/ 703794 h 2729523"/>
              <a:gd name="connsiteX24" fmla="*/ 663966 w 1611524"/>
              <a:gd name="connsiteY24" fmla="*/ 589084 h 2729523"/>
              <a:gd name="connsiteX25" fmla="*/ 627915 w 1611524"/>
              <a:gd name="connsiteY25" fmla="*/ 461265 h 2729523"/>
              <a:gd name="connsiteX26" fmla="*/ 509928 w 1611524"/>
              <a:gd name="connsiteY26" fmla="*/ 428491 h 2729523"/>
              <a:gd name="connsiteX27" fmla="*/ 306728 w 1611524"/>
              <a:gd name="connsiteY27" fmla="*/ 500594 h 2729523"/>
              <a:gd name="connsiteX28" fmla="*/ 221515 w 1611524"/>
              <a:gd name="connsiteY28" fmla="*/ 490762 h 2729523"/>
              <a:gd name="connsiteX29" fmla="*/ 165799 w 1611524"/>
              <a:gd name="connsiteY29" fmla="*/ 382607 h 2729523"/>
              <a:gd name="connsiteX30" fmla="*/ 149412 w 1611524"/>
              <a:gd name="connsiteY30" fmla="*/ 231845 h 2729523"/>
              <a:gd name="connsiteX31" fmla="*/ 41257 w 1611524"/>
              <a:gd name="connsiteY31" fmla="*/ 163020 h 2729523"/>
              <a:gd name="connsiteX32" fmla="*/ 44534 w 1611524"/>
              <a:gd name="connsiteY32" fmla="*/ 2555536 h 2729523"/>
              <a:gd name="connsiteX33" fmla="*/ 562366 w 1611524"/>
              <a:gd name="connsiteY33" fmla="*/ 2532594 h 2729523"/>
              <a:gd name="connsiteX0" fmla="*/ 562366 w 1611524"/>
              <a:gd name="connsiteY0" fmla="*/ 2370412 h 2567341"/>
              <a:gd name="connsiteX1" fmla="*/ 575476 w 1611524"/>
              <a:gd name="connsiteY1" fmla="*/ 2295031 h 2567341"/>
              <a:gd name="connsiteX2" fmla="*/ 624637 w 1611524"/>
              <a:gd name="connsiteY2" fmla="*/ 2249147 h 2567341"/>
              <a:gd name="connsiteX3" fmla="*/ 772121 w 1611524"/>
              <a:gd name="connsiteY3" fmla="*/ 2255702 h 2567341"/>
              <a:gd name="connsiteX4" fmla="*/ 834392 w 1611524"/>
              <a:gd name="connsiteY4" fmla="*/ 2245870 h 2567341"/>
              <a:gd name="connsiteX5" fmla="*/ 909773 w 1611524"/>
              <a:gd name="connsiteY5" fmla="*/ 2091831 h 2567341"/>
              <a:gd name="connsiteX6" fmla="*/ 1047425 w 1611524"/>
              <a:gd name="connsiteY6" fmla="*/ 2009896 h 2567341"/>
              <a:gd name="connsiteX7" fmla="*/ 1158857 w 1611524"/>
              <a:gd name="connsiteY7" fmla="*/ 1819805 h 2567341"/>
              <a:gd name="connsiteX8" fmla="*/ 1204741 w 1611524"/>
              <a:gd name="connsiteY8" fmla="*/ 1691986 h 2567341"/>
              <a:gd name="connsiteX9" fmla="*/ 1201463 w 1611524"/>
              <a:gd name="connsiteY9" fmla="*/ 1475676 h 2567341"/>
              <a:gd name="connsiteX10" fmla="*/ 1326005 w 1611524"/>
              <a:gd name="connsiteY10" fmla="*/ 1321638 h 2567341"/>
              <a:gd name="connsiteX11" fmla="*/ 1489876 w 1611524"/>
              <a:gd name="connsiteY11" fmla="*/ 1315083 h 2567341"/>
              <a:gd name="connsiteX12" fmla="*/ 1594754 w 1611524"/>
              <a:gd name="connsiteY12" fmla="*/ 1275754 h 2567341"/>
              <a:gd name="connsiteX13" fmla="*/ 1611141 w 1611524"/>
              <a:gd name="connsiteY13" fmla="*/ 1141380 h 2567341"/>
              <a:gd name="connsiteX14" fmla="*/ 1594754 w 1611524"/>
              <a:gd name="connsiteY14" fmla="*/ 1082386 h 2567341"/>
              <a:gd name="connsiteX15" fmla="*/ 1486599 w 1611524"/>
              <a:gd name="connsiteY15" fmla="*/ 1062721 h 2567341"/>
              <a:gd name="connsiteX16" fmla="*/ 1427605 w 1611524"/>
              <a:gd name="connsiteY16" fmla="*/ 954567 h 2567341"/>
              <a:gd name="connsiteX17" fmla="*/ 1316173 w 1611524"/>
              <a:gd name="connsiteY17" fmla="*/ 931625 h 2567341"/>
              <a:gd name="connsiteX18" fmla="*/ 1171966 w 1611524"/>
              <a:gd name="connsiteY18" fmla="*/ 872631 h 2567341"/>
              <a:gd name="connsiteX19" fmla="*/ 985154 w 1611524"/>
              <a:gd name="connsiteY19" fmla="*/ 784141 h 2567341"/>
              <a:gd name="connsiteX20" fmla="*/ 847502 w 1611524"/>
              <a:gd name="connsiteY20" fmla="*/ 748089 h 2567341"/>
              <a:gd name="connsiteX21" fmla="*/ 745902 w 1611524"/>
              <a:gd name="connsiteY21" fmla="*/ 685818 h 2567341"/>
              <a:gd name="connsiteX22" fmla="*/ 621360 w 1611524"/>
              <a:gd name="connsiteY22" fmla="*/ 607160 h 2567341"/>
              <a:gd name="connsiteX23" fmla="*/ 562366 w 1611524"/>
              <a:gd name="connsiteY23" fmla="*/ 541612 h 2567341"/>
              <a:gd name="connsiteX24" fmla="*/ 663966 w 1611524"/>
              <a:gd name="connsiteY24" fmla="*/ 426902 h 2567341"/>
              <a:gd name="connsiteX25" fmla="*/ 627915 w 1611524"/>
              <a:gd name="connsiteY25" fmla="*/ 299083 h 2567341"/>
              <a:gd name="connsiteX26" fmla="*/ 509928 w 1611524"/>
              <a:gd name="connsiteY26" fmla="*/ 266309 h 2567341"/>
              <a:gd name="connsiteX27" fmla="*/ 306728 w 1611524"/>
              <a:gd name="connsiteY27" fmla="*/ 338412 h 2567341"/>
              <a:gd name="connsiteX28" fmla="*/ 221515 w 1611524"/>
              <a:gd name="connsiteY28" fmla="*/ 328580 h 2567341"/>
              <a:gd name="connsiteX29" fmla="*/ 165799 w 1611524"/>
              <a:gd name="connsiteY29" fmla="*/ 220425 h 2567341"/>
              <a:gd name="connsiteX30" fmla="*/ 149412 w 1611524"/>
              <a:gd name="connsiteY30" fmla="*/ 69663 h 2567341"/>
              <a:gd name="connsiteX31" fmla="*/ 41257 w 1611524"/>
              <a:gd name="connsiteY31" fmla="*/ 838 h 2567341"/>
              <a:gd name="connsiteX32" fmla="*/ 44534 w 1611524"/>
              <a:gd name="connsiteY32" fmla="*/ 2393354 h 2567341"/>
              <a:gd name="connsiteX33" fmla="*/ 562366 w 1611524"/>
              <a:gd name="connsiteY33" fmla="*/ 2370412 h 2567341"/>
              <a:gd name="connsiteX0" fmla="*/ 562366 w 1611524"/>
              <a:gd name="connsiteY0" fmla="*/ 2370412 h 2563163"/>
              <a:gd name="connsiteX1" fmla="*/ 575476 w 1611524"/>
              <a:gd name="connsiteY1" fmla="*/ 2295031 h 2563163"/>
              <a:gd name="connsiteX2" fmla="*/ 624637 w 1611524"/>
              <a:gd name="connsiteY2" fmla="*/ 2249147 h 2563163"/>
              <a:gd name="connsiteX3" fmla="*/ 772121 w 1611524"/>
              <a:gd name="connsiteY3" fmla="*/ 2255702 h 2563163"/>
              <a:gd name="connsiteX4" fmla="*/ 834392 w 1611524"/>
              <a:gd name="connsiteY4" fmla="*/ 2245870 h 2563163"/>
              <a:gd name="connsiteX5" fmla="*/ 909773 w 1611524"/>
              <a:gd name="connsiteY5" fmla="*/ 2091831 h 2563163"/>
              <a:gd name="connsiteX6" fmla="*/ 1047425 w 1611524"/>
              <a:gd name="connsiteY6" fmla="*/ 2009896 h 2563163"/>
              <a:gd name="connsiteX7" fmla="*/ 1158857 w 1611524"/>
              <a:gd name="connsiteY7" fmla="*/ 1819805 h 2563163"/>
              <a:gd name="connsiteX8" fmla="*/ 1204741 w 1611524"/>
              <a:gd name="connsiteY8" fmla="*/ 1691986 h 2563163"/>
              <a:gd name="connsiteX9" fmla="*/ 1201463 w 1611524"/>
              <a:gd name="connsiteY9" fmla="*/ 1475676 h 2563163"/>
              <a:gd name="connsiteX10" fmla="*/ 1326005 w 1611524"/>
              <a:gd name="connsiteY10" fmla="*/ 1321638 h 2563163"/>
              <a:gd name="connsiteX11" fmla="*/ 1489876 w 1611524"/>
              <a:gd name="connsiteY11" fmla="*/ 1315083 h 2563163"/>
              <a:gd name="connsiteX12" fmla="*/ 1594754 w 1611524"/>
              <a:gd name="connsiteY12" fmla="*/ 1275754 h 2563163"/>
              <a:gd name="connsiteX13" fmla="*/ 1611141 w 1611524"/>
              <a:gd name="connsiteY13" fmla="*/ 1141380 h 2563163"/>
              <a:gd name="connsiteX14" fmla="*/ 1594754 w 1611524"/>
              <a:gd name="connsiteY14" fmla="*/ 1082386 h 2563163"/>
              <a:gd name="connsiteX15" fmla="*/ 1486599 w 1611524"/>
              <a:gd name="connsiteY15" fmla="*/ 1062721 h 2563163"/>
              <a:gd name="connsiteX16" fmla="*/ 1427605 w 1611524"/>
              <a:gd name="connsiteY16" fmla="*/ 954567 h 2563163"/>
              <a:gd name="connsiteX17" fmla="*/ 1316173 w 1611524"/>
              <a:gd name="connsiteY17" fmla="*/ 931625 h 2563163"/>
              <a:gd name="connsiteX18" fmla="*/ 1171966 w 1611524"/>
              <a:gd name="connsiteY18" fmla="*/ 872631 h 2563163"/>
              <a:gd name="connsiteX19" fmla="*/ 985154 w 1611524"/>
              <a:gd name="connsiteY19" fmla="*/ 784141 h 2563163"/>
              <a:gd name="connsiteX20" fmla="*/ 847502 w 1611524"/>
              <a:gd name="connsiteY20" fmla="*/ 748089 h 2563163"/>
              <a:gd name="connsiteX21" fmla="*/ 745902 w 1611524"/>
              <a:gd name="connsiteY21" fmla="*/ 685818 h 2563163"/>
              <a:gd name="connsiteX22" fmla="*/ 621360 w 1611524"/>
              <a:gd name="connsiteY22" fmla="*/ 607160 h 2563163"/>
              <a:gd name="connsiteX23" fmla="*/ 562366 w 1611524"/>
              <a:gd name="connsiteY23" fmla="*/ 541612 h 2563163"/>
              <a:gd name="connsiteX24" fmla="*/ 663966 w 1611524"/>
              <a:gd name="connsiteY24" fmla="*/ 426902 h 2563163"/>
              <a:gd name="connsiteX25" fmla="*/ 627915 w 1611524"/>
              <a:gd name="connsiteY25" fmla="*/ 299083 h 2563163"/>
              <a:gd name="connsiteX26" fmla="*/ 509928 w 1611524"/>
              <a:gd name="connsiteY26" fmla="*/ 266309 h 2563163"/>
              <a:gd name="connsiteX27" fmla="*/ 306728 w 1611524"/>
              <a:gd name="connsiteY27" fmla="*/ 338412 h 2563163"/>
              <a:gd name="connsiteX28" fmla="*/ 221515 w 1611524"/>
              <a:gd name="connsiteY28" fmla="*/ 328580 h 2563163"/>
              <a:gd name="connsiteX29" fmla="*/ 165799 w 1611524"/>
              <a:gd name="connsiteY29" fmla="*/ 220425 h 2563163"/>
              <a:gd name="connsiteX30" fmla="*/ 149412 w 1611524"/>
              <a:gd name="connsiteY30" fmla="*/ 69663 h 2563163"/>
              <a:gd name="connsiteX31" fmla="*/ 41257 w 1611524"/>
              <a:gd name="connsiteY31" fmla="*/ 838 h 2563163"/>
              <a:gd name="connsiteX32" fmla="*/ 44534 w 1611524"/>
              <a:gd name="connsiteY32" fmla="*/ 2393354 h 2563163"/>
              <a:gd name="connsiteX33" fmla="*/ 562366 w 1611524"/>
              <a:gd name="connsiteY33" fmla="*/ 2370412 h 2563163"/>
              <a:gd name="connsiteX0" fmla="*/ 528762 w 1577920"/>
              <a:gd name="connsiteY0" fmla="*/ 2370412 h 2394223"/>
              <a:gd name="connsiteX1" fmla="*/ 541872 w 1577920"/>
              <a:gd name="connsiteY1" fmla="*/ 2295031 h 2394223"/>
              <a:gd name="connsiteX2" fmla="*/ 591033 w 1577920"/>
              <a:gd name="connsiteY2" fmla="*/ 2249147 h 2394223"/>
              <a:gd name="connsiteX3" fmla="*/ 738517 w 1577920"/>
              <a:gd name="connsiteY3" fmla="*/ 2255702 h 2394223"/>
              <a:gd name="connsiteX4" fmla="*/ 800788 w 1577920"/>
              <a:gd name="connsiteY4" fmla="*/ 2245870 h 2394223"/>
              <a:gd name="connsiteX5" fmla="*/ 876169 w 1577920"/>
              <a:gd name="connsiteY5" fmla="*/ 2091831 h 2394223"/>
              <a:gd name="connsiteX6" fmla="*/ 1013821 w 1577920"/>
              <a:gd name="connsiteY6" fmla="*/ 2009896 h 2394223"/>
              <a:gd name="connsiteX7" fmla="*/ 1125253 w 1577920"/>
              <a:gd name="connsiteY7" fmla="*/ 1819805 h 2394223"/>
              <a:gd name="connsiteX8" fmla="*/ 1171137 w 1577920"/>
              <a:gd name="connsiteY8" fmla="*/ 1691986 h 2394223"/>
              <a:gd name="connsiteX9" fmla="*/ 1167859 w 1577920"/>
              <a:gd name="connsiteY9" fmla="*/ 1475676 h 2394223"/>
              <a:gd name="connsiteX10" fmla="*/ 1292401 w 1577920"/>
              <a:gd name="connsiteY10" fmla="*/ 1321638 h 2394223"/>
              <a:gd name="connsiteX11" fmla="*/ 1456272 w 1577920"/>
              <a:gd name="connsiteY11" fmla="*/ 1315083 h 2394223"/>
              <a:gd name="connsiteX12" fmla="*/ 1561150 w 1577920"/>
              <a:gd name="connsiteY12" fmla="*/ 1275754 h 2394223"/>
              <a:gd name="connsiteX13" fmla="*/ 1577537 w 1577920"/>
              <a:gd name="connsiteY13" fmla="*/ 1141380 h 2394223"/>
              <a:gd name="connsiteX14" fmla="*/ 1561150 w 1577920"/>
              <a:gd name="connsiteY14" fmla="*/ 1082386 h 2394223"/>
              <a:gd name="connsiteX15" fmla="*/ 1452995 w 1577920"/>
              <a:gd name="connsiteY15" fmla="*/ 1062721 h 2394223"/>
              <a:gd name="connsiteX16" fmla="*/ 1394001 w 1577920"/>
              <a:gd name="connsiteY16" fmla="*/ 954567 h 2394223"/>
              <a:gd name="connsiteX17" fmla="*/ 1282569 w 1577920"/>
              <a:gd name="connsiteY17" fmla="*/ 931625 h 2394223"/>
              <a:gd name="connsiteX18" fmla="*/ 1138362 w 1577920"/>
              <a:gd name="connsiteY18" fmla="*/ 872631 h 2394223"/>
              <a:gd name="connsiteX19" fmla="*/ 951550 w 1577920"/>
              <a:gd name="connsiteY19" fmla="*/ 784141 h 2394223"/>
              <a:gd name="connsiteX20" fmla="*/ 813898 w 1577920"/>
              <a:gd name="connsiteY20" fmla="*/ 748089 h 2394223"/>
              <a:gd name="connsiteX21" fmla="*/ 712298 w 1577920"/>
              <a:gd name="connsiteY21" fmla="*/ 685818 h 2394223"/>
              <a:gd name="connsiteX22" fmla="*/ 587756 w 1577920"/>
              <a:gd name="connsiteY22" fmla="*/ 607160 h 2394223"/>
              <a:gd name="connsiteX23" fmla="*/ 528762 w 1577920"/>
              <a:gd name="connsiteY23" fmla="*/ 541612 h 2394223"/>
              <a:gd name="connsiteX24" fmla="*/ 630362 w 1577920"/>
              <a:gd name="connsiteY24" fmla="*/ 426902 h 2394223"/>
              <a:gd name="connsiteX25" fmla="*/ 594311 w 1577920"/>
              <a:gd name="connsiteY25" fmla="*/ 299083 h 2394223"/>
              <a:gd name="connsiteX26" fmla="*/ 476324 w 1577920"/>
              <a:gd name="connsiteY26" fmla="*/ 266309 h 2394223"/>
              <a:gd name="connsiteX27" fmla="*/ 273124 w 1577920"/>
              <a:gd name="connsiteY27" fmla="*/ 338412 h 2394223"/>
              <a:gd name="connsiteX28" fmla="*/ 187911 w 1577920"/>
              <a:gd name="connsiteY28" fmla="*/ 328580 h 2394223"/>
              <a:gd name="connsiteX29" fmla="*/ 132195 w 1577920"/>
              <a:gd name="connsiteY29" fmla="*/ 220425 h 2394223"/>
              <a:gd name="connsiteX30" fmla="*/ 115808 w 1577920"/>
              <a:gd name="connsiteY30" fmla="*/ 69663 h 2394223"/>
              <a:gd name="connsiteX31" fmla="*/ 7653 w 1577920"/>
              <a:gd name="connsiteY31" fmla="*/ 838 h 2394223"/>
              <a:gd name="connsiteX32" fmla="*/ 10930 w 1577920"/>
              <a:gd name="connsiteY32" fmla="*/ 2393354 h 2394223"/>
              <a:gd name="connsiteX33" fmla="*/ 528762 w 1577920"/>
              <a:gd name="connsiteY33" fmla="*/ 2370412 h 2394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77920" h="2394223">
                <a:moveTo>
                  <a:pt x="528762" y="2370412"/>
                </a:moveTo>
                <a:cubicBezTo>
                  <a:pt x="535317" y="2373689"/>
                  <a:pt x="531494" y="2315242"/>
                  <a:pt x="541872" y="2295031"/>
                </a:cubicBezTo>
                <a:cubicBezTo>
                  <a:pt x="552251" y="2274820"/>
                  <a:pt x="558259" y="2255702"/>
                  <a:pt x="591033" y="2249147"/>
                </a:cubicBezTo>
                <a:cubicBezTo>
                  <a:pt x="623807" y="2242592"/>
                  <a:pt x="703558" y="2256248"/>
                  <a:pt x="738517" y="2255702"/>
                </a:cubicBezTo>
                <a:cubicBezTo>
                  <a:pt x="773476" y="2255156"/>
                  <a:pt x="777846" y="2273182"/>
                  <a:pt x="800788" y="2245870"/>
                </a:cubicBezTo>
                <a:cubicBezTo>
                  <a:pt x="823730" y="2218558"/>
                  <a:pt x="840664" y="2131160"/>
                  <a:pt x="876169" y="2091831"/>
                </a:cubicBezTo>
                <a:cubicBezTo>
                  <a:pt x="911674" y="2052502"/>
                  <a:pt x="972307" y="2055234"/>
                  <a:pt x="1013821" y="2009896"/>
                </a:cubicBezTo>
                <a:cubicBezTo>
                  <a:pt x="1055335" y="1964558"/>
                  <a:pt x="1099034" y="1872790"/>
                  <a:pt x="1125253" y="1819805"/>
                </a:cubicBezTo>
                <a:cubicBezTo>
                  <a:pt x="1151472" y="1766820"/>
                  <a:pt x="1164036" y="1749341"/>
                  <a:pt x="1171137" y="1691986"/>
                </a:cubicBezTo>
                <a:cubicBezTo>
                  <a:pt x="1178238" y="1634631"/>
                  <a:pt x="1147648" y="1537401"/>
                  <a:pt x="1167859" y="1475676"/>
                </a:cubicBezTo>
                <a:cubicBezTo>
                  <a:pt x="1188070" y="1413951"/>
                  <a:pt x="1244332" y="1348403"/>
                  <a:pt x="1292401" y="1321638"/>
                </a:cubicBezTo>
                <a:cubicBezTo>
                  <a:pt x="1340470" y="1294873"/>
                  <a:pt x="1411481" y="1322730"/>
                  <a:pt x="1456272" y="1315083"/>
                </a:cubicBezTo>
                <a:cubicBezTo>
                  <a:pt x="1501063" y="1307436"/>
                  <a:pt x="1540939" y="1304704"/>
                  <a:pt x="1561150" y="1275754"/>
                </a:cubicBezTo>
                <a:cubicBezTo>
                  <a:pt x="1581361" y="1246803"/>
                  <a:pt x="1577537" y="1173608"/>
                  <a:pt x="1577537" y="1141380"/>
                </a:cubicBezTo>
                <a:cubicBezTo>
                  <a:pt x="1577537" y="1109152"/>
                  <a:pt x="1581907" y="1095496"/>
                  <a:pt x="1561150" y="1082386"/>
                </a:cubicBezTo>
                <a:cubicBezTo>
                  <a:pt x="1540393" y="1069276"/>
                  <a:pt x="1480853" y="1084024"/>
                  <a:pt x="1452995" y="1062721"/>
                </a:cubicBezTo>
                <a:cubicBezTo>
                  <a:pt x="1425137" y="1041418"/>
                  <a:pt x="1422405" y="976416"/>
                  <a:pt x="1394001" y="954567"/>
                </a:cubicBezTo>
                <a:cubicBezTo>
                  <a:pt x="1365597" y="932718"/>
                  <a:pt x="1325175" y="945281"/>
                  <a:pt x="1282569" y="931625"/>
                </a:cubicBezTo>
                <a:cubicBezTo>
                  <a:pt x="1239963" y="917969"/>
                  <a:pt x="1193532" y="897212"/>
                  <a:pt x="1138362" y="872631"/>
                </a:cubicBezTo>
                <a:cubicBezTo>
                  <a:pt x="1083192" y="848050"/>
                  <a:pt x="1005627" y="804898"/>
                  <a:pt x="951550" y="784141"/>
                </a:cubicBezTo>
                <a:cubicBezTo>
                  <a:pt x="897473" y="763384"/>
                  <a:pt x="853773" y="764476"/>
                  <a:pt x="813898" y="748089"/>
                </a:cubicBezTo>
                <a:cubicBezTo>
                  <a:pt x="774023" y="731702"/>
                  <a:pt x="712298" y="685818"/>
                  <a:pt x="712298" y="685818"/>
                </a:cubicBezTo>
                <a:cubicBezTo>
                  <a:pt x="674608" y="662330"/>
                  <a:pt x="618345" y="631194"/>
                  <a:pt x="587756" y="607160"/>
                </a:cubicBezTo>
                <a:cubicBezTo>
                  <a:pt x="557167" y="583126"/>
                  <a:pt x="521661" y="571655"/>
                  <a:pt x="528762" y="541612"/>
                </a:cubicBezTo>
                <a:cubicBezTo>
                  <a:pt x="535863" y="511569"/>
                  <a:pt x="619437" y="467323"/>
                  <a:pt x="630362" y="426902"/>
                </a:cubicBezTo>
                <a:cubicBezTo>
                  <a:pt x="641287" y="386480"/>
                  <a:pt x="619984" y="325848"/>
                  <a:pt x="594311" y="299083"/>
                </a:cubicBezTo>
                <a:cubicBezTo>
                  <a:pt x="568638" y="272318"/>
                  <a:pt x="529855" y="259754"/>
                  <a:pt x="476324" y="266309"/>
                </a:cubicBezTo>
                <a:cubicBezTo>
                  <a:pt x="422793" y="272864"/>
                  <a:pt x="321193" y="328033"/>
                  <a:pt x="273124" y="338412"/>
                </a:cubicBezTo>
                <a:cubicBezTo>
                  <a:pt x="225055" y="348790"/>
                  <a:pt x="211399" y="348244"/>
                  <a:pt x="187911" y="328580"/>
                </a:cubicBezTo>
                <a:cubicBezTo>
                  <a:pt x="164423" y="308915"/>
                  <a:pt x="144212" y="263578"/>
                  <a:pt x="132195" y="220425"/>
                </a:cubicBezTo>
                <a:cubicBezTo>
                  <a:pt x="120178" y="177272"/>
                  <a:pt x="136565" y="106261"/>
                  <a:pt x="115808" y="69663"/>
                </a:cubicBezTo>
                <a:cubicBezTo>
                  <a:pt x="95051" y="33065"/>
                  <a:pt x="25133" y="-6263"/>
                  <a:pt x="7653" y="838"/>
                </a:cubicBezTo>
                <a:cubicBezTo>
                  <a:pt x="-9827" y="388120"/>
                  <a:pt x="7653" y="2386799"/>
                  <a:pt x="10930" y="2393354"/>
                </a:cubicBezTo>
                <a:cubicBezTo>
                  <a:pt x="14207" y="2399909"/>
                  <a:pt x="522207" y="2367135"/>
                  <a:pt x="528762" y="237041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Freeform 187"/>
          <p:cNvSpPr/>
          <p:nvPr/>
        </p:nvSpPr>
        <p:spPr>
          <a:xfrm>
            <a:off x="229419" y="6427019"/>
            <a:ext cx="1671484" cy="2458065"/>
          </a:xfrm>
          <a:custGeom>
            <a:avLst/>
            <a:gdLst>
              <a:gd name="connsiteX0" fmla="*/ 789858 w 1671484"/>
              <a:gd name="connsiteY0" fmla="*/ 2438400 h 2458065"/>
              <a:gd name="connsiteX1" fmla="*/ 904568 w 1671484"/>
              <a:gd name="connsiteY1" fmla="*/ 2277807 h 2458065"/>
              <a:gd name="connsiteX2" fmla="*/ 930787 w 1671484"/>
              <a:gd name="connsiteY2" fmla="*/ 2208981 h 2458065"/>
              <a:gd name="connsiteX3" fmla="*/ 999613 w 1671484"/>
              <a:gd name="connsiteY3" fmla="*/ 2166375 h 2458065"/>
              <a:gd name="connsiteX4" fmla="*/ 1081549 w 1671484"/>
              <a:gd name="connsiteY4" fmla="*/ 2100826 h 2458065"/>
              <a:gd name="connsiteX5" fmla="*/ 1173316 w 1671484"/>
              <a:gd name="connsiteY5" fmla="*/ 1950065 h 2458065"/>
              <a:gd name="connsiteX6" fmla="*/ 1245420 w 1671484"/>
              <a:gd name="connsiteY6" fmla="*/ 1825523 h 2458065"/>
              <a:gd name="connsiteX7" fmla="*/ 1255252 w 1671484"/>
              <a:gd name="connsiteY7" fmla="*/ 1615768 h 2458065"/>
              <a:gd name="connsiteX8" fmla="*/ 1317523 w 1671484"/>
              <a:gd name="connsiteY8" fmla="*/ 1517446 h 2458065"/>
              <a:gd name="connsiteX9" fmla="*/ 1481394 w 1671484"/>
              <a:gd name="connsiteY9" fmla="*/ 1465007 h 2458065"/>
              <a:gd name="connsiteX10" fmla="*/ 1589549 w 1671484"/>
              <a:gd name="connsiteY10" fmla="*/ 1406013 h 2458065"/>
              <a:gd name="connsiteX11" fmla="*/ 1622323 w 1671484"/>
              <a:gd name="connsiteY11" fmla="*/ 1350297 h 2458065"/>
              <a:gd name="connsiteX12" fmla="*/ 1658375 w 1671484"/>
              <a:gd name="connsiteY12" fmla="*/ 1268362 h 2458065"/>
              <a:gd name="connsiteX13" fmla="*/ 1671484 w 1671484"/>
              <a:gd name="connsiteY13" fmla="*/ 1176594 h 2458065"/>
              <a:gd name="connsiteX14" fmla="*/ 1612491 w 1671484"/>
              <a:gd name="connsiteY14" fmla="*/ 1114323 h 2458065"/>
              <a:gd name="connsiteX15" fmla="*/ 1497781 w 1671484"/>
              <a:gd name="connsiteY15" fmla="*/ 1042220 h 2458065"/>
              <a:gd name="connsiteX16" fmla="*/ 1389626 w 1671484"/>
              <a:gd name="connsiteY16" fmla="*/ 924233 h 2458065"/>
              <a:gd name="connsiteX17" fmla="*/ 1219200 w 1671484"/>
              <a:gd name="connsiteY17" fmla="*/ 888181 h 2458065"/>
              <a:gd name="connsiteX18" fmla="*/ 1140542 w 1671484"/>
              <a:gd name="connsiteY18" fmla="*/ 884904 h 2458065"/>
              <a:gd name="connsiteX19" fmla="*/ 986504 w 1671484"/>
              <a:gd name="connsiteY19" fmla="*/ 812800 h 2458065"/>
              <a:gd name="connsiteX20" fmla="*/ 858684 w 1671484"/>
              <a:gd name="connsiteY20" fmla="*/ 786581 h 2458065"/>
              <a:gd name="connsiteX21" fmla="*/ 730865 w 1671484"/>
              <a:gd name="connsiteY21" fmla="*/ 701368 h 2458065"/>
              <a:gd name="connsiteX22" fmla="*/ 612878 w 1671484"/>
              <a:gd name="connsiteY22" fmla="*/ 635820 h 2458065"/>
              <a:gd name="connsiteX23" fmla="*/ 684981 w 1671484"/>
              <a:gd name="connsiteY23" fmla="*/ 534220 h 2458065"/>
              <a:gd name="connsiteX24" fmla="*/ 678426 w 1671484"/>
              <a:gd name="connsiteY24" fmla="*/ 449007 h 2458065"/>
              <a:gd name="connsiteX25" fmla="*/ 616155 w 1671484"/>
              <a:gd name="connsiteY25" fmla="*/ 294968 h 2458065"/>
              <a:gd name="connsiteX26" fmla="*/ 465394 w 1671484"/>
              <a:gd name="connsiteY26" fmla="*/ 285136 h 2458065"/>
              <a:gd name="connsiteX27" fmla="*/ 357239 w 1671484"/>
              <a:gd name="connsiteY27" fmla="*/ 317910 h 2458065"/>
              <a:gd name="connsiteX28" fmla="*/ 255639 w 1671484"/>
              <a:gd name="connsiteY28" fmla="*/ 301523 h 2458065"/>
              <a:gd name="connsiteX29" fmla="*/ 209755 w 1671484"/>
              <a:gd name="connsiteY29" fmla="*/ 275304 h 2458065"/>
              <a:gd name="connsiteX30" fmla="*/ 160594 w 1671484"/>
              <a:gd name="connsiteY30" fmla="*/ 114710 h 2458065"/>
              <a:gd name="connsiteX31" fmla="*/ 65549 w 1671484"/>
              <a:gd name="connsiteY31" fmla="*/ 32775 h 2458065"/>
              <a:gd name="connsiteX32" fmla="*/ 6555 w 1671484"/>
              <a:gd name="connsiteY32" fmla="*/ 0 h 2458065"/>
              <a:gd name="connsiteX33" fmla="*/ 0 w 1671484"/>
              <a:gd name="connsiteY33" fmla="*/ 2458065 h 2458065"/>
              <a:gd name="connsiteX34" fmla="*/ 789858 w 1671484"/>
              <a:gd name="connsiteY34" fmla="*/ 2438400 h 245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71484" h="2458065">
                <a:moveTo>
                  <a:pt x="789858" y="2438400"/>
                </a:moveTo>
                <a:lnTo>
                  <a:pt x="904568" y="2277807"/>
                </a:lnTo>
                <a:lnTo>
                  <a:pt x="930787" y="2208981"/>
                </a:lnTo>
                <a:lnTo>
                  <a:pt x="999613" y="2166375"/>
                </a:lnTo>
                <a:lnTo>
                  <a:pt x="1081549" y="2100826"/>
                </a:lnTo>
                <a:lnTo>
                  <a:pt x="1173316" y="1950065"/>
                </a:lnTo>
                <a:lnTo>
                  <a:pt x="1245420" y="1825523"/>
                </a:lnTo>
                <a:lnTo>
                  <a:pt x="1255252" y="1615768"/>
                </a:lnTo>
                <a:lnTo>
                  <a:pt x="1317523" y="1517446"/>
                </a:lnTo>
                <a:lnTo>
                  <a:pt x="1481394" y="1465007"/>
                </a:lnTo>
                <a:lnTo>
                  <a:pt x="1589549" y="1406013"/>
                </a:lnTo>
                <a:lnTo>
                  <a:pt x="1622323" y="1350297"/>
                </a:lnTo>
                <a:lnTo>
                  <a:pt x="1658375" y="1268362"/>
                </a:lnTo>
                <a:lnTo>
                  <a:pt x="1671484" y="1176594"/>
                </a:lnTo>
                <a:lnTo>
                  <a:pt x="1612491" y="1114323"/>
                </a:lnTo>
                <a:lnTo>
                  <a:pt x="1497781" y="1042220"/>
                </a:lnTo>
                <a:lnTo>
                  <a:pt x="1389626" y="924233"/>
                </a:lnTo>
                <a:lnTo>
                  <a:pt x="1219200" y="888181"/>
                </a:lnTo>
                <a:lnTo>
                  <a:pt x="1140542" y="884904"/>
                </a:lnTo>
                <a:lnTo>
                  <a:pt x="986504" y="812800"/>
                </a:lnTo>
                <a:lnTo>
                  <a:pt x="858684" y="786581"/>
                </a:lnTo>
                <a:lnTo>
                  <a:pt x="730865" y="701368"/>
                </a:lnTo>
                <a:lnTo>
                  <a:pt x="612878" y="635820"/>
                </a:lnTo>
                <a:lnTo>
                  <a:pt x="684981" y="534220"/>
                </a:lnTo>
                <a:lnTo>
                  <a:pt x="678426" y="449007"/>
                </a:lnTo>
                <a:lnTo>
                  <a:pt x="616155" y="294968"/>
                </a:lnTo>
                <a:lnTo>
                  <a:pt x="465394" y="285136"/>
                </a:lnTo>
                <a:lnTo>
                  <a:pt x="357239" y="317910"/>
                </a:lnTo>
                <a:lnTo>
                  <a:pt x="255639" y="301523"/>
                </a:lnTo>
                <a:lnTo>
                  <a:pt x="209755" y="275304"/>
                </a:lnTo>
                <a:lnTo>
                  <a:pt x="160594" y="114710"/>
                </a:lnTo>
                <a:lnTo>
                  <a:pt x="65549" y="32775"/>
                </a:lnTo>
                <a:lnTo>
                  <a:pt x="6555" y="0"/>
                </a:lnTo>
                <a:lnTo>
                  <a:pt x="0" y="2458065"/>
                </a:lnTo>
                <a:lnTo>
                  <a:pt x="789858" y="2438400"/>
                </a:ln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Freeform 208"/>
          <p:cNvSpPr/>
          <p:nvPr/>
        </p:nvSpPr>
        <p:spPr>
          <a:xfrm>
            <a:off x="243840" y="2575524"/>
            <a:ext cx="1193491" cy="3551025"/>
          </a:xfrm>
          <a:custGeom>
            <a:avLst/>
            <a:gdLst>
              <a:gd name="connsiteX0" fmla="*/ 0 w 1193491"/>
              <a:gd name="connsiteY0" fmla="*/ 147356 h 3551025"/>
              <a:gd name="connsiteX1" fmla="*/ 96520 w 1193491"/>
              <a:gd name="connsiteY1" fmla="*/ 243876 h 3551025"/>
              <a:gd name="connsiteX2" fmla="*/ 167640 w 1193491"/>
              <a:gd name="connsiteY2" fmla="*/ 304836 h 3551025"/>
              <a:gd name="connsiteX3" fmla="*/ 259080 w 1193491"/>
              <a:gd name="connsiteY3" fmla="*/ 193076 h 3551025"/>
              <a:gd name="connsiteX4" fmla="*/ 355600 w 1193491"/>
              <a:gd name="connsiteY4" fmla="*/ 30516 h 3551025"/>
              <a:gd name="connsiteX5" fmla="*/ 441960 w 1193491"/>
              <a:gd name="connsiteY5" fmla="*/ 10196 h 3551025"/>
              <a:gd name="connsiteX6" fmla="*/ 604520 w 1193491"/>
              <a:gd name="connsiteY6" fmla="*/ 147356 h 3551025"/>
              <a:gd name="connsiteX7" fmla="*/ 599440 w 1193491"/>
              <a:gd name="connsiteY7" fmla="*/ 299756 h 3551025"/>
              <a:gd name="connsiteX8" fmla="*/ 604520 w 1193491"/>
              <a:gd name="connsiteY8" fmla="*/ 406436 h 3551025"/>
              <a:gd name="connsiteX9" fmla="*/ 629920 w 1193491"/>
              <a:gd name="connsiteY9" fmla="*/ 482636 h 3551025"/>
              <a:gd name="connsiteX10" fmla="*/ 741680 w 1193491"/>
              <a:gd name="connsiteY10" fmla="*/ 568996 h 3551025"/>
              <a:gd name="connsiteX11" fmla="*/ 878840 w 1193491"/>
              <a:gd name="connsiteY11" fmla="*/ 640116 h 3551025"/>
              <a:gd name="connsiteX12" fmla="*/ 929640 w 1193491"/>
              <a:gd name="connsiteY12" fmla="*/ 762036 h 3551025"/>
              <a:gd name="connsiteX13" fmla="*/ 965200 w 1193491"/>
              <a:gd name="connsiteY13" fmla="*/ 873796 h 3551025"/>
              <a:gd name="connsiteX14" fmla="*/ 1122680 w 1193491"/>
              <a:gd name="connsiteY14" fmla="*/ 944916 h 3551025"/>
              <a:gd name="connsiteX15" fmla="*/ 1168400 w 1193491"/>
              <a:gd name="connsiteY15" fmla="*/ 1021116 h 3551025"/>
              <a:gd name="connsiteX16" fmla="*/ 1112520 w 1193491"/>
              <a:gd name="connsiteY16" fmla="*/ 1132876 h 3551025"/>
              <a:gd name="connsiteX17" fmla="*/ 1056640 w 1193491"/>
              <a:gd name="connsiteY17" fmla="*/ 1214156 h 3551025"/>
              <a:gd name="connsiteX18" fmla="*/ 1031240 w 1193491"/>
              <a:gd name="connsiteY18" fmla="*/ 1346236 h 3551025"/>
              <a:gd name="connsiteX19" fmla="*/ 985520 w 1193491"/>
              <a:gd name="connsiteY19" fmla="*/ 1463076 h 3551025"/>
              <a:gd name="connsiteX20" fmla="*/ 949960 w 1193491"/>
              <a:gd name="connsiteY20" fmla="*/ 1579916 h 3551025"/>
              <a:gd name="connsiteX21" fmla="*/ 955040 w 1193491"/>
              <a:gd name="connsiteY21" fmla="*/ 1681516 h 3551025"/>
              <a:gd name="connsiteX22" fmla="*/ 1005840 w 1193491"/>
              <a:gd name="connsiteY22" fmla="*/ 1788196 h 3551025"/>
              <a:gd name="connsiteX23" fmla="*/ 1087120 w 1193491"/>
              <a:gd name="connsiteY23" fmla="*/ 1910116 h 3551025"/>
              <a:gd name="connsiteX24" fmla="*/ 1153160 w 1193491"/>
              <a:gd name="connsiteY24" fmla="*/ 2077756 h 3551025"/>
              <a:gd name="connsiteX25" fmla="*/ 1188720 w 1193491"/>
              <a:gd name="connsiteY25" fmla="*/ 2280956 h 3551025"/>
              <a:gd name="connsiteX26" fmla="*/ 1046480 w 1193491"/>
              <a:gd name="connsiteY26" fmla="*/ 2479076 h 3551025"/>
              <a:gd name="connsiteX27" fmla="*/ 990600 w 1193491"/>
              <a:gd name="connsiteY27" fmla="*/ 2722916 h 3551025"/>
              <a:gd name="connsiteX28" fmla="*/ 949960 w 1193491"/>
              <a:gd name="connsiteY28" fmla="*/ 2915956 h 3551025"/>
              <a:gd name="connsiteX29" fmla="*/ 904240 w 1193491"/>
              <a:gd name="connsiteY29" fmla="*/ 2946436 h 3551025"/>
              <a:gd name="connsiteX30" fmla="*/ 792480 w 1193491"/>
              <a:gd name="connsiteY30" fmla="*/ 2926116 h 3551025"/>
              <a:gd name="connsiteX31" fmla="*/ 675640 w 1193491"/>
              <a:gd name="connsiteY31" fmla="*/ 2915956 h 3551025"/>
              <a:gd name="connsiteX32" fmla="*/ 548640 w 1193491"/>
              <a:gd name="connsiteY32" fmla="*/ 2936276 h 3551025"/>
              <a:gd name="connsiteX33" fmla="*/ 497840 w 1193491"/>
              <a:gd name="connsiteY33" fmla="*/ 2997236 h 3551025"/>
              <a:gd name="connsiteX34" fmla="*/ 523240 w 1193491"/>
              <a:gd name="connsiteY34" fmla="*/ 3093756 h 3551025"/>
              <a:gd name="connsiteX35" fmla="*/ 619760 w 1193491"/>
              <a:gd name="connsiteY35" fmla="*/ 3215676 h 3551025"/>
              <a:gd name="connsiteX36" fmla="*/ 538480 w 1193491"/>
              <a:gd name="connsiteY36" fmla="*/ 3312196 h 3551025"/>
              <a:gd name="connsiteX37" fmla="*/ 462280 w 1193491"/>
              <a:gd name="connsiteY37" fmla="*/ 3403636 h 3551025"/>
              <a:gd name="connsiteX38" fmla="*/ 401320 w 1193491"/>
              <a:gd name="connsiteY38" fmla="*/ 3530636 h 3551025"/>
              <a:gd name="connsiteX39" fmla="*/ 304800 w 1193491"/>
              <a:gd name="connsiteY39" fmla="*/ 3545876 h 3551025"/>
              <a:gd name="connsiteX40" fmla="*/ 208280 w 1193491"/>
              <a:gd name="connsiteY40" fmla="*/ 3479836 h 3551025"/>
              <a:gd name="connsiteX41" fmla="*/ 157480 w 1193491"/>
              <a:gd name="connsiteY41" fmla="*/ 3439196 h 3551025"/>
              <a:gd name="connsiteX42" fmla="*/ 116840 w 1193491"/>
              <a:gd name="connsiteY42" fmla="*/ 3413796 h 3551025"/>
              <a:gd name="connsiteX43" fmla="*/ 0 w 1193491"/>
              <a:gd name="connsiteY43" fmla="*/ 3393476 h 35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3491" h="3551025">
                <a:moveTo>
                  <a:pt x="0" y="147356"/>
                </a:moveTo>
                <a:cubicBezTo>
                  <a:pt x="34713" y="182069"/>
                  <a:pt x="68580" y="217629"/>
                  <a:pt x="96520" y="243876"/>
                </a:cubicBezTo>
                <a:cubicBezTo>
                  <a:pt x="124460" y="270123"/>
                  <a:pt x="140547" y="313303"/>
                  <a:pt x="167640" y="304836"/>
                </a:cubicBezTo>
                <a:cubicBezTo>
                  <a:pt x="194733" y="296369"/>
                  <a:pt x="227753" y="238796"/>
                  <a:pt x="259080" y="193076"/>
                </a:cubicBezTo>
                <a:cubicBezTo>
                  <a:pt x="290407" y="147356"/>
                  <a:pt x="325120" y="60996"/>
                  <a:pt x="355600" y="30516"/>
                </a:cubicBezTo>
                <a:cubicBezTo>
                  <a:pt x="386080" y="36"/>
                  <a:pt x="400473" y="-9277"/>
                  <a:pt x="441960" y="10196"/>
                </a:cubicBezTo>
                <a:cubicBezTo>
                  <a:pt x="483447" y="29669"/>
                  <a:pt x="578273" y="99096"/>
                  <a:pt x="604520" y="147356"/>
                </a:cubicBezTo>
                <a:cubicBezTo>
                  <a:pt x="630767" y="195616"/>
                  <a:pt x="599440" y="256576"/>
                  <a:pt x="599440" y="299756"/>
                </a:cubicBezTo>
                <a:cubicBezTo>
                  <a:pt x="599440" y="342936"/>
                  <a:pt x="599440" y="375956"/>
                  <a:pt x="604520" y="406436"/>
                </a:cubicBezTo>
                <a:cubicBezTo>
                  <a:pt x="609600" y="436916"/>
                  <a:pt x="607060" y="455543"/>
                  <a:pt x="629920" y="482636"/>
                </a:cubicBezTo>
                <a:cubicBezTo>
                  <a:pt x="652780" y="509729"/>
                  <a:pt x="700193" y="542749"/>
                  <a:pt x="741680" y="568996"/>
                </a:cubicBezTo>
                <a:cubicBezTo>
                  <a:pt x="783167" y="595243"/>
                  <a:pt x="847513" y="607943"/>
                  <a:pt x="878840" y="640116"/>
                </a:cubicBezTo>
                <a:cubicBezTo>
                  <a:pt x="910167" y="672289"/>
                  <a:pt x="915247" y="723089"/>
                  <a:pt x="929640" y="762036"/>
                </a:cubicBezTo>
                <a:cubicBezTo>
                  <a:pt x="944033" y="800983"/>
                  <a:pt x="933027" y="843316"/>
                  <a:pt x="965200" y="873796"/>
                </a:cubicBezTo>
                <a:cubicBezTo>
                  <a:pt x="997373" y="904276"/>
                  <a:pt x="1088813" y="920363"/>
                  <a:pt x="1122680" y="944916"/>
                </a:cubicBezTo>
                <a:cubicBezTo>
                  <a:pt x="1156547" y="969469"/>
                  <a:pt x="1170093" y="989789"/>
                  <a:pt x="1168400" y="1021116"/>
                </a:cubicBezTo>
                <a:cubicBezTo>
                  <a:pt x="1166707" y="1052443"/>
                  <a:pt x="1131147" y="1100703"/>
                  <a:pt x="1112520" y="1132876"/>
                </a:cubicBezTo>
                <a:cubicBezTo>
                  <a:pt x="1093893" y="1165049"/>
                  <a:pt x="1070187" y="1178596"/>
                  <a:pt x="1056640" y="1214156"/>
                </a:cubicBezTo>
                <a:cubicBezTo>
                  <a:pt x="1043093" y="1249716"/>
                  <a:pt x="1043093" y="1304749"/>
                  <a:pt x="1031240" y="1346236"/>
                </a:cubicBezTo>
                <a:cubicBezTo>
                  <a:pt x="1019387" y="1387723"/>
                  <a:pt x="999067" y="1424129"/>
                  <a:pt x="985520" y="1463076"/>
                </a:cubicBezTo>
                <a:cubicBezTo>
                  <a:pt x="971973" y="1502023"/>
                  <a:pt x="955040" y="1543509"/>
                  <a:pt x="949960" y="1579916"/>
                </a:cubicBezTo>
                <a:cubicBezTo>
                  <a:pt x="944880" y="1616323"/>
                  <a:pt x="945727" y="1646803"/>
                  <a:pt x="955040" y="1681516"/>
                </a:cubicBezTo>
                <a:cubicBezTo>
                  <a:pt x="964353" y="1716229"/>
                  <a:pt x="983827" y="1750096"/>
                  <a:pt x="1005840" y="1788196"/>
                </a:cubicBezTo>
                <a:cubicBezTo>
                  <a:pt x="1027853" y="1826296"/>
                  <a:pt x="1062567" y="1861856"/>
                  <a:pt x="1087120" y="1910116"/>
                </a:cubicBezTo>
                <a:cubicBezTo>
                  <a:pt x="1111673" y="1958376"/>
                  <a:pt x="1136227" y="2015949"/>
                  <a:pt x="1153160" y="2077756"/>
                </a:cubicBezTo>
                <a:cubicBezTo>
                  <a:pt x="1170093" y="2139563"/>
                  <a:pt x="1206500" y="2214069"/>
                  <a:pt x="1188720" y="2280956"/>
                </a:cubicBezTo>
                <a:cubicBezTo>
                  <a:pt x="1170940" y="2347843"/>
                  <a:pt x="1079500" y="2405416"/>
                  <a:pt x="1046480" y="2479076"/>
                </a:cubicBezTo>
                <a:cubicBezTo>
                  <a:pt x="1013460" y="2552736"/>
                  <a:pt x="1006687" y="2650103"/>
                  <a:pt x="990600" y="2722916"/>
                </a:cubicBezTo>
                <a:cubicBezTo>
                  <a:pt x="974513" y="2795729"/>
                  <a:pt x="964353" y="2878703"/>
                  <a:pt x="949960" y="2915956"/>
                </a:cubicBezTo>
                <a:cubicBezTo>
                  <a:pt x="935567" y="2953209"/>
                  <a:pt x="930487" y="2944743"/>
                  <a:pt x="904240" y="2946436"/>
                </a:cubicBezTo>
                <a:cubicBezTo>
                  <a:pt x="877993" y="2948129"/>
                  <a:pt x="830580" y="2931196"/>
                  <a:pt x="792480" y="2926116"/>
                </a:cubicBezTo>
                <a:cubicBezTo>
                  <a:pt x="754380" y="2921036"/>
                  <a:pt x="716280" y="2914263"/>
                  <a:pt x="675640" y="2915956"/>
                </a:cubicBezTo>
                <a:cubicBezTo>
                  <a:pt x="635000" y="2917649"/>
                  <a:pt x="578273" y="2922729"/>
                  <a:pt x="548640" y="2936276"/>
                </a:cubicBezTo>
                <a:cubicBezTo>
                  <a:pt x="519007" y="2949823"/>
                  <a:pt x="502073" y="2970989"/>
                  <a:pt x="497840" y="2997236"/>
                </a:cubicBezTo>
                <a:cubicBezTo>
                  <a:pt x="493607" y="3023483"/>
                  <a:pt x="502920" y="3057349"/>
                  <a:pt x="523240" y="3093756"/>
                </a:cubicBezTo>
                <a:cubicBezTo>
                  <a:pt x="543560" y="3130163"/>
                  <a:pt x="617220" y="3179269"/>
                  <a:pt x="619760" y="3215676"/>
                </a:cubicBezTo>
                <a:cubicBezTo>
                  <a:pt x="622300" y="3252083"/>
                  <a:pt x="538480" y="3312196"/>
                  <a:pt x="538480" y="3312196"/>
                </a:cubicBezTo>
                <a:cubicBezTo>
                  <a:pt x="512233" y="3343523"/>
                  <a:pt x="485140" y="3367229"/>
                  <a:pt x="462280" y="3403636"/>
                </a:cubicBezTo>
                <a:cubicBezTo>
                  <a:pt x="439420" y="3440043"/>
                  <a:pt x="427567" y="3506929"/>
                  <a:pt x="401320" y="3530636"/>
                </a:cubicBezTo>
                <a:cubicBezTo>
                  <a:pt x="375073" y="3554343"/>
                  <a:pt x="336973" y="3554343"/>
                  <a:pt x="304800" y="3545876"/>
                </a:cubicBezTo>
                <a:cubicBezTo>
                  <a:pt x="272627" y="3537409"/>
                  <a:pt x="232833" y="3497616"/>
                  <a:pt x="208280" y="3479836"/>
                </a:cubicBezTo>
                <a:cubicBezTo>
                  <a:pt x="183727" y="3462056"/>
                  <a:pt x="172720" y="3450203"/>
                  <a:pt x="157480" y="3439196"/>
                </a:cubicBezTo>
                <a:cubicBezTo>
                  <a:pt x="142240" y="3428189"/>
                  <a:pt x="143086" y="3421416"/>
                  <a:pt x="116840" y="3413796"/>
                </a:cubicBezTo>
                <a:cubicBezTo>
                  <a:pt x="90594" y="3406176"/>
                  <a:pt x="0" y="3410409"/>
                  <a:pt x="0" y="3393476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>
            <a:off x="233680" y="2511238"/>
            <a:ext cx="1259545" cy="3668885"/>
          </a:xfrm>
          <a:custGeom>
            <a:avLst/>
            <a:gdLst>
              <a:gd name="connsiteX0" fmla="*/ 0 w 1259545"/>
              <a:gd name="connsiteY0" fmla="*/ 115121 h 3615241"/>
              <a:gd name="connsiteX1" fmla="*/ 157480 w 1259545"/>
              <a:gd name="connsiteY1" fmla="*/ 221801 h 3615241"/>
              <a:gd name="connsiteX2" fmla="*/ 243840 w 1259545"/>
              <a:gd name="connsiteY2" fmla="*/ 176081 h 3615241"/>
              <a:gd name="connsiteX3" fmla="*/ 320040 w 1259545"/>
              <a:gd name="connsiteY3" fmla="*/ 54161 h 3615241"/>
              <a:gd name="connsiteX4" fmla="*/ 396240 w 1259545"/>
              <a:gd name="connsiteY4" fmla="*/ 8441 h 3615241"/>
              <a:gd name="connsiteX5" fmla="*/ 462280 w 1259545"/>
              <a:gd name="connsiteY5" fmla="*/ 8441 h 3615241"/>
              <a:gd name="connsiteX6" fmla="*/ 563880 w 1259545"/>
              <a:gd name="connsiteY6" fmla="*/ 94801 h 3615241"/>
              <a:gd name="connsiteX7" fmla="*/ 660400 w 1259545"/>
              <a:gd name="connsiteY7" fmla="*/ 196401 h 3615241"/>
              <a:gd name="connsiteX8" fmla="*/ 685800 w 1259545"/>
              <a:gd name="connsiteY8" fmla="*/ 298001 h 3615241"/>
              <a:gd name="connsiteX9" fmla="*/ 660400 w 1259545"/>
              <a:gd name="connsiteY9" fmla="*/ 389441 h 3615241"/>
              <a:gd name="connsiteX10" fmla="*/ 650240 w 1259545"/>
              <a:gd name="connsiteY10" fmla="*/ 445321 h 3615241"/>
              <a:gd name="connsiteX11" fmla="*/ 670560 w 1259545"/>
              <a:gd name="connsiteY11" fmla="*/ 541841 h 3615241"/>
              <a:gd name="connsiteX12" fmla="*/ 843280 w 1259545"/>
              <a:gd name="connsiteY12" fmla="*/ 638361 h 3615241"/>
              <a:gd name="connsiteX13" fmla="*/ 934720 w 1259545"/>
              <a:gd name="connsiteY13" fmla="*/ 679001 h 3615241"/>
              <a:gd name="connsiteX14" fmla="*/ 980440 w 1259545"/>
              <a:gd name="connsiteY14" fmla="*/ 785681 h 3615241"/>
              <a:gd name="connsiteX15" fmla="*/ 990600 w 1259545"/>
              <a:gd name="connsiteY15" fmla="*/ 877121 h 3615241"/>
              <a:gd name="connsiteX16" fmla="*/ 1163320 w 1259545"/>
              <a:gd name="connsiteY16" fmla="*/ 917761 h 3615241"/>
              <a:gd name="connsiteX17" fmla="*/ 1249680 w 1259545"/>
              <a:gd name="connsiteY17" fmla="*/ 1034601 h 3615241"/>
              <a:gd name="connsiteX18" fmla="*/ 1249680 w 1259545"/>
              <a:gd name="connsiteY18" fmla="*/ 1141281 h 3615241"/>
              <a:gd name="connsiteX19" fmla="*/ 1178560 w 1259545"/>
              <a:gd name="connsiteY19" fmla="*/ 1273361 h 3615241"/>
              <a:gd name="connsiteX20" fmla="*/ 1071880 w 1259545"/>
              <a:gd name="connsiteY20" fmla="*/ 1374961 h 3615241"/>
              <a:gd name="connsiteX21" fmla="*/ 1046480 w 1259545"/>
              <a:gd name="connsiteY21" fmla="*/ 1507041 h 3615241"/>
              <a:gd name="connsiteX22" fmla="*/ 1051560 w 1259545"/>
              <a:gd name="connsiteY22" fmla="*/ 1557841 h 3615241"/>
              <a:gd name="connsiteX23" fmla="*/ 1016000 w 1259545"/>
              <a:gd name="connsiteY23" fmla="*/ 1649281 h 3615241"/>
              <a:gd name="connsiteX24" fmla="*/ 1036320 w 1259545"/>
              <a:gd name="connsiteY24" fmla="*/ 1755961 h 3615241"/>
              <a:gd name="connsiteX25" fmla="*/ 1143000 w 1259545"/>
              <a:gd name="connsiteY25" fmla="*/ 1984561 h 3615241"/>
              <a:gd name="connsiteX26" fmla="*/ 1209040 w 1259545"/>
              <a:gd name="connsiteY26" fmla="*/ 2091241 h 3615241"/>
              <a:gd name="connsiteX27" fmla="*/ 1244600 w 1259545"/>
              <a:gd name="connsiteY27" fmla="*/ 2299521 h 3615241"/>
              <a:gd name="connsiteX28" fmla="*/ 1224280 w 1259545"/>
              <a:gd name="connsiteY28" fmla="*/ 2477321 h 3615241"/>
              <a:gd name="connsiteX29" fmla="*/ 1076960 w 1259545"/>
              <a:gd name="connsiteY29" fmla="*/ 2660201 h 3615241"/>
              <a:gd name="connsiteX30" fmla="*/ 1066800 w 1259545"/>
              <a:gd name="connsiteY30" fmla="*/ 2990401 h 3615241"/>
              <a:gd name="connsiteX31" fmla="*/ 1016000 w 1259545"/>
              <a:gd name="connsiteY31" fmla="*/ 3071681 h 3615241"/>
              <a:gd name="connsiteX32" fmla="*/ 772160 w 1259545"/>
              <a:gd name="connsiteY32" fmla="*/ 3046281 h 3615241"/>
              <a:gd name="connsiteX33" fmla="*/ 660400 w 1259545"/>
              <a:gd name="connsiteY33" fmla="*/ 3031041 h 3615241"/>
              <a:gd name="connsiteX34" fmla="*/ 579120 w 1259545"/>
              <a:gd name="connsiteY34" fmla="*/ 3086921 h 3615241"/>
              <a:gd name="connsiteX35" fmla="*/ 629920 w 1259545"/>
              <a:gd name="connsiteY35" fmla="*/ 3188521 h 3615241"/>
              <a:gd name="connsiteX36" fmla="*/ 741680 w 1259545"/>
              <a:gd name="connsiteY36" fmla="*/ 3310441 h 3615241"/>
              <a:gd name="connsiteX37" fmla="*/ 645160 w 1259545"/>
              <a:gd name="connsiteY37" fmla="*/ 3422201 h 3615241"/>
              <a:gd name="connsiteX38" fmla="*/ 553720 w 1259545"/>
              <a:gd name="connsiteY38" fmla="*/ 3503481 h 3615241"/>
              <a:gd name="connsiteX39" fmla="*/ 528320 w 1259545"/>
              <a:gd name="connsiteY39" fmla="*/ 3615241 h 36152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233680 w 1259545"/>
              <a:gd name="connsiteY39" fmla="*/ 4580441 h 45804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518160 w 1259545"/>
              <a:gd name="connsiteY39" fmla="*/ 3650801 h 4580441"/>
              <a:gd name="connsiteX40" fmla="*/ 233680 w 1259545"/>
              <a:gd name="connsiteY40" fmla="*/ 4580441 h 4580441"/>
              <a:gd name="connsiteX0" fmla="*/ 5080 w 1264625"/>
              <a:gd name="connsiteY0" fmla="*/ 115121 h 3695505"/>
              <a:gd name="connsiteX1" fmla="*/ 162560 w 1264625"/>
              <a:gd name="connsiteY1" fmla="*/ 221801 h 3695505"/>
              <a:gd name="connsiteX2" fmla="*/ 248920 w 1264625"/>
              <a:gd name="connsiteY2" fmla="*/ 176081 h 3695505"/>
              <a:gd name="connsiteX3" fmla="*/ 325120 w 1264625"/>
              <a:gd name="connsiteY3" fmla="*/ 54161 h 3695505"/>
              <a:gd name="connsiteX4" fmla="*/ 401320 w 1264625"/>
              <a:gd name="connsiteY4" fmla="*/ 8441 h 3695505"/>
              <a:gd name="connsiteX5" fmla="*/ 467360 w 1264625"/>
              <a:gd name="connsiteY5" fmla="*/ 8441 h 3695505"/>
              <a:gd name="connsiteX6" fmla="*/ 568960 w 1264625"/>
              <a:gd name="connsiteY6" fmla="*/ 94801 h 3695505"/>
              <a:gd name="connsiteX7" fmla="*/ 665480 w 1264625"/>
              <a:gd name="connsiteY7" fmla="*/ 196401 h 3695505"/>
              <a:gd name="connsiteX8" fmla="*/ 690880 w 1264625"/>
              <a:gd name="connsiteY8" fmla="*/ 298001 h 3695505"/>
              <a:gd name="connsiteX9" fmla="*/ 665480 w 1264625"/>
              <a:gd name="connsiteY9" fmla="*/ 389441 h 3695505"/>
              <a:gd name="connsiteX10" fmla="*/ 655320 w 1264625"/>
              <a:gd name="connsiteY10" fmla="*/ 445321 h 3695505"/>
              <a:gd name="connsiteX11" fmla="*/ 675640 w 1264625"/>
              <a:gd name="connsiteY11" fmla="*/ 541841 h 3695505"/>
              <a:gd name="connsiteX12" fmla="*/ 848360 w 1264625"/>
              <a:gd name="connsiteY12" fmla="*/ 638361 h 3695505"/>
              <a:gd name="connsiteX13" fmla="*/ 939800 w 1264625"/>
              <a:gd name="connsiteY13" fmla="*/ 679001 h 3695505"/>
              <a:gd name="connsiteX14" fmla="*/ 985520 w 1264625"/>
              <a:gd name="connsiteY14" fmla="*/ 785681 h 3695505"/>
              <a:gd name="connsiteX15" fmla="*/ 995680 w 1264625"/>
              <a:gd name="connsiteY15" fmla="*/ 877121 h 3695505"/>
              <a:gd name="connsiteX16" fmla="*/ 1168400 w 1264625"/>
              <a:gd name="connsiteY16" fmla="*/ 917761 h 3695505"/>
              <a:gd name="connsiteX17" fmla="*/ 1254760 w 1264625"/>
              <a:gd name="connsiteY17" fmla="*/ 1034601 h 3695505"/>
              <a:gd name="connsiteX18" fmla="*/ 1254760 w 1264625"/>
              <a:gd name="connsiteY18" fmla="*/ 1141281 h 3695505"/>
              <a:gd name="connsiteX19" fmla="*/ 1183640 w 1264625"/>
              <a:gd name="connsiteY19" fmla="*/ 1273361 h 3695505"/>
              <a:gd name="connsiteX20" fmla="*/ 1076960 w 1264625"/>
              <a:gd name="connsiteY20" fmla="*/ 1374961 h 3695505"/>
              <a:gd name="connsiteX21" fmla="*/ 1051560 w 1264625"/>
              <a:gd name="connsiteY21" fmla="*/ 1507041 h 3695505"/>
              <a:gd name="connsiteX22" fmla="*/ 1056640 w 1264625"/>
              <a:gd name="connsiteY22" fmla="*/ 1557841 h 3695505"/>
              <a:gd name="connsiteX23" fmla="*/ 1021080 w 1264625"/>
              <a:gd name="connsiteY23" fmla="*/ 1649281 h 3695505"/>
              <a:gd name="connsiteX24" fmla="*/ 1041400 w 1264625"/>
              <a:gd name="connsiteY24" fmla="*/ 1755961 h 3695505"/>
              <a:gd name="connsiteX25" fmla="*/ 1148080 w 1264625"/>
              <a:gd name="connsiteY25" fmla="*/ 1984561 h 3695505"/>
              <a:gd name="connsiteX26" fmla="*/ 1214120 w 1264625"/>
              <a:gd name="connsiteY26" fmla="*/ 2091241 h 3695505"/>
              <a:gd name="connsiteX27" fmla="*/ 1249680 w 1264625"/>
              <a:gd name="connsiteY27" fmla="*/ 2299521 h 3695505"/>
              <a:gd name="connsiteX28" fmla="*/ 1229360 w 1264625"/>
              <a:gd name="connsiteY28" fmla="*/ 2477321 h 3695505"/>
              <a:gd name="connsiteX29" fmla="*/ 1082040 w 1264625"/>
              <a:gd name="connsiteY29" fmla="*/ 2660201 h 3695505"/>
              <a:gd name="connsiteX30" fmla="*/ 1071880 w 1264625"/>
              <a:gd name="connsiteY30" fmla="*/ 2990401 h 3695505"/>
              <a:gd name="connsiteX31" fmla="*/ 1021080 w 1264625"/>
              <a:gd name="connsiteY31" fmla="*/ 3071681 h 3695505"/>
              <a:gd name="connsiteX32" fmla="*/ 777240 w 1264625"/>
              <a:gd name="connsiteY32" fmla="*/ 3046281 h 3695505"/>
              <a:gd name="connsiteX33" fmla="*/ 665480 w 1264625"/>
              <a:gd name="connsiteY33" fmla="*/ 3031041 h 3695505"/>
              <a:gd name="connsiteX34" fmla="*/ 584200 w 1264625"/>
              <a:gd name="connsiteY34" fmla="*/ 3086921 h 3695505"/>
              <a:gd name="connsiteX35" fmla="*/ 635000 w 1264625"/>
              <a:gd name="connsiteY35" fmla="*/ 3188521 h 3695505"/>
              <a:gd name="connsiteX36" fmla="*/ 746760 w 1264625"/>
              <a:gd name="connsiteY36" fmla="*/ 3310441 h 3695505"/>
              <a:gd name="connsiteX37" fmla="*/ 650240 w 1264625"/>
              <a:gd name="connsiteY37" fmla="*/ 3422201 h 3695505"/>
              <a:gd name="connsiteX38" fmla="*/ 558800 w 1264625"/>
              <a:gd name="connsiteY38" fmla="*/ 3503481 h 3695505"/>
              <a:gd name="connsiteX39" fmla="*/ 523240 w 1264625"/>
              <a:gd name="connsiteY39" fmla="*/ 3650801 h 3695505"/>
              <a:gd name="connsiteX40" fmla="*/ 0 w 1264625"/>
              <a:gd name="connsiteY40" fmla="*/ 3554281 h 3695505"/>
              <a:gd name="connsiteX0" fmla="*/ 5080 w 1264625"/>
              <a:gd name="connsiteY0" fmla="*/ 115121 h 3673390"/>
              <a:gd name="connsiteX1" fmla="*/ 162560 w 1264625"/>
              <a:gd name="connsiteY1" fmla="*/ 221801 h 3673390"/>
              <a:gd name="connsiteX2" fmla="*/ 248920 w 1264625"/>
              <a:gd name="connsiteY2" fmla="*/ 176081 h 3673390"/>
              <a:gd name="connsiteX3" fmla="*/ 325120 w 1264625"/>
              <a:gd name="connsiteY3" fmla="*/ 54161 h 3673390"/>
              <a:gd name="connsiteX4" fmla="*/ 401320 w 1264625"/>
              <a:gd name="connsiteY4" fmla="*/ 8441 h 3673390"/>
              <a:gd name="connsiteX5" fmla="*/ 467360 w 1264625"/>
              <a:gd name="connsiteY5" fmla="*/ 8441 h 3673390"/>
              <a:gd name="connsiteX6" fmla="*/ 568960 w 1264625"/>
              <a:gd name="connsiteY6" fmla="*/ 94801 h 3673390"/>
              <a:gd name="connsiteX7" fmla="*/ 665480 w 1264625"/>
              <a:gd name="connsiteY7" fmla="*/ 196401 h 3673390"/>
              <a:gd name="connsiteX8" fmla="*/ 690880 w 1264625"/>
              <a:gd name="connsiteY8" fmla="*/ 298001 h 3673390"/>
              <a:gd name="connsiteX9" fmla="*/ 665480 w 1264625"/>
              <a:gd name="connsiteY9" fmla="*/ 389441 h 3673390"/>
              <a:gd name="connsiteX10" fmla="*/ 655320 w 1264625"/>
              <a:gd name="connsiteY10" fmla="*/ 445321 h 3673390"/>
              <a:gd name="connsiteX11" fmla="*/ 675640 w 1264625"/>
              <a:gd name="connsiteY11" fmla="*/ 541841 h 3673390"/>
              <a:gd name="connsiteX12" fmla="*/ 848360 w 1264625"/>
              <a:gd name="connsiteY12" fmla="*/ 638361 h 3673390"/>
              <a:gd name="connsiteX13" fmla="*/ 939800 w 1264625"/>
              <a:gd name="connsiteY13" fmla="*/ 679001 h 3673390"/>
              <a:gd name="connsiteX14" fmla="*/ 985520 w 1264625"/>
              <a:gd name="connsiteY14" fmla="*/ 785681 h 3673390"/>
              <a:gd name="connsiteX15" fmla="*/ 995680 w 1264625"/>
              <a:gd name="connsiteY15" fmla="*/ 877121 h 3673390"/>
              <a:gd name="connsiteX16" fmla="*/ 1168400 w 1264625"/>
              <a:gd name="connsiteY16" fmla="*/ 917761 h 3673390"/>
              <a:gd name="connsiteX17" fmla="*/ 1254760 w 1264625"/>
              <a:gd name="connsiteY17" fmla="*/ 1034601 h 3673390"/>
              <a:gd name="connsiteX18" fmla="*/ 1254760 w 1264625"/>
              <a:gd name="connsiteY18" fmla="*/ 1141281 h 3673390"/>
              <a:gd name="connsiteX19" fmla="*/ 1183640 w 1264625"/>
              <a:gd name="connsiteY19" fmla="*/ 1273361 h 3673390"/>
              <a:gd name="connsiteX20" fmla="*/ 1076960 w 1264625"/>
              <a:gd name="connsiteY20" fmla="*/ 1374961 h 3673390"/>
              <a:gd name="connsiteX21" fmla="*/ 1051560 w 1264625"/>
              <a:gd name="connsiteY21" fmla="*/ 1507041 h 3673390"/>
              <a:gd name="connsiteX22" fmla="*/ 1056640 w 1264625"/>
              <a:gd name="connsiteY22" fmla="*/ 1557841 h 3673390"/>
              <a:gd name="connsiteX23" fmla="*/ 1021080 w 1264625"/>
              <a:gd name="connsiteY23" fmla="*/ 1649281 h 3673390"/>
              <a:gd name="connsiteX24" fmla="*/ 1041400 w 1264625"/>
              <a:gd name="connsiteY24" fmla="*/ 1755961 h 3673390"/>
              <a:gd name="connsiteX25" fmla="*/ 1148080 w 1264625"/>
              <a:gd name="connsiteY25" fmla="*/ 1984561 h 3673390"/>
              <a:gd name="connsiteX26" fmla="*/ 1214120 w 1264625"/>
              <a:gd name="connsiteY26" fmla="*/ 2091241 h 3673390"/>
              <a:gd name="connsiteX27" fmla="*/ 1249680 w 1264625"/>
              <a:gd name="connsiteY27" fmla="*/ 2299521 h 3673390"/>
              <a:gd name="connsiteX28" fmla="*/ 1229360 w 1264625"/>
              <a:gd name="connsiteY28" fmla="*/ 2477321 h 3673390"/>
              <a:gd name="connsiteX29" fmla="*/ 1082040 w 1264625"/>
              <a:gd name="connsiteY29" fmla="*/ 2660201 h 3673390"/>
              <a:gd name="connsiteX30" fmla="*/ 1071880 w 1264625"/>
              <a:gd name="connsiteY30" fmla="*/ 2990401 h 3673390"/>
              <a:gd name="connsiteX31" fmla="*/ 1021080 w 1264625"/>
              <a:gd name="connsiteY31" fmla="*/ 3071681 h 3673390"/>
              <a:gd name="connsiteX32" fmla="*/ 777240 w 1264625"/>
              <a:gd name="connsiteY32" fmla="*/ 3046281 h 3673390"/>
              <a:gd name="connsiteX33" fmla="*/ 665480 w 1264625"/>
              <a:gd name="connsiteY33" fmla="*/ 3031041 h 3673390"/>
              <a:gd name="connsiteX34" fmla="*/ 584200 w 1264625"/>
              <a:gd name="connsiteY34" fmla="*/ 3086921 h 3673390"/>
              <a:gd name="connsiteX35" fmla="*/ 635000 w 1264625"/>
              <a:gd name="connsiteY35" fmla="*/ 3188521 h 3673390"/>
              <a:gd name="connsiteX36" fmla="*/ 746760 w 1264625"/>
              <a:gd name="connsiteY36" fmla="*/ 3310441 h 3673390"/>
              <a:gd name="connsiteX37" fmla="*/ 650240 w 1264625"/>
              <a:gd name="connsiteY37" fmla="*/ 3422201 h 3673390"/>
              <a:gd name="connsiteX38" fmla="*/ 558800 w 1264625"/>
              <a:gd name="connsiteY38" fmla="*/ 3503481 h 3673390"/>
              <a:gd name="connsiteX39" fmla="*/ 523240 w 1264625"/>
              <a:gd name="connsiteY39" fmla="*/ 3650801 h 3673390"/>
              <a:gd name="connsiteX40" fmla="*/ 309880 w 1264625"/>
              <a:gd name="connsiteY40" fmla="*/ 3666041 h 3673390"/>
              <a:gd name="connsiteX41" fmla="*/ 0 w 1264625"/>
              <a:gd name="connsiteY41" fmla="*/ 3554281 h 3673390"/>
              <a:gd name="connsiteX0" fmla="*/ 5080 w 1264625"/>
              <a:gd name="connsiteY0" fmla="*/ 115121 h 3668885"/>
              <a:gd name="connsiteX1" fmla="*/ 162560 w 1264625"/>
              <a:gd name="connsiteY1" fmla="*/ 221801 h 3668885"/>
              <a:gd name="connsiteX2" fmla="*/ 248920 w 1264625"/>
              <a:gd name="connsiteY2" fmla="*/ 176081 h 3668885"/>
              <a:gd name="connsiteX3" fmla="*/ 325120 w 1264625"/>
              <a:gd name="connsiteY3" fmla="*/ 54161 h 3668885"/>
              <a:gd name="connsiteX4" fmla="*/ 401320 w 1264625"/>
              <a:gd name="connsiteY4" fmla="*/ 8441 h 3668885"/>
              <a:gd name="connsiteX5" fmla="*/ 467360 w 1264625"/>
              <a:gd name="connsiteY5" fmla="*/ 8441 h 3668885"/>
              <a:gd name="connsiteX6" fmla="*/ 568960 w 1264625"/>
              <a:gd name="connsiteY6" fmla="*/ 94801 h 3668885"/>
              <a:gd name="connsiteX7" fmla="*/ 665480 w 1264625"/>
              <a:gd name="connsiteY7" fmla="*/ 196401 h 3668885"/>
              <a:gd name="connsiteX8" fmla="*/ 690880 w 1264625"/>
              <a:gd name="connsiteY8" fmla="*/ 298001 h 3668885"/>
              <a:gd name="connsiteX9" fmla="*/ 665480 w 1264625"/>
              <a:gd name="connsiteY9" fmla="*/ 389441 h 3668885"/>
              <a:gd name="connsiteX10" fmla="*/ 655320 w 1264625"/>
              <a:gd name="connsiteY10" fmla="*/ 445321 h 3668885"/>
              <a:gd name="connsiteX11" fmla="*/ 675640 w 1264625"/>
              <a:gd name="connsiteY11" fmla="*/ 541841 h 3668885"/>
              <a:gd name="connsiteX12" fmla="*/ 848360 w 1264625"/>
              <a:gd name="connsiteY12" fmla="*/ 638361 h 3668885"/>
              <a:gd name="connsiteX13" fmla="*/ 939800 w 1264625"/>
              <a:gd name="connsiteY13" fmla="*/ 679001 h 3668885"/>
              <a:gd name="connsiteX14" fmla="*/ 985520 w 1264625"/>
              <a:gd name="connsiteY14" fmla="*/ 785681 h 3668885"/>
              <a:gd name="connsiteX15" fmla="*/ 995680 w 1264625"/>
              <a:gd name="connsiteY15" fmla="*/ 877121 h 3668885"/>
              <a:gd name="connsiteX16" fmla="*/ 1168400 w 1264625"/>
              <a:gd name="connsiteY16" fmla="*/ 917761 h 3668885"/>
              <a:gd name="connsiteX17" fmla="*/ 1254760 w 1264625"/>
              <a:gd name="connsiteY17" fmla="*/ 1034601 h 3668885"/>
              <a:gd name="connsiteX18" fmla="*/ 1254760 w 1264625"/>
              <a:gd name="connsiteY18" fmla="*/ 1141281 h 3668885"/>
              <a:gd name="connsiteX19" fmla="*/ 1183640 w 1264625"/>
              <a:gd name="connsiteY19" fmla="*/ 1273361 h 3668885"/>
              <a:gd name="connsiteX20" fmla="*/ 1076960 w 1264625"/>
              <a:gd name="connsiteY20" fmla="*/ 1374961 h 3668885"/>
              <a:gd name="connsiteX21" fmla="*/ 1051560 w 1264625"/>
              <a:gd name="connsiteY21" fmla="*/ 1507041 h 3668885"/>
              <a:gd name="connsiteX22" fmla="*/ 1056640 w 1264625"/>
              <a:gd name="connsiteY22" fmla="*/ 1557841 h 3668885"/>
              <a:gd name="connsiteX23" fmla="*/ 1021080 w 1264625"/>
              <a:gd name="connsiteY23" fmla="*/ 1649281 h 3668885"/>
              <a:gd name="connsiteX24" fmla="*/ 1041400 w 1264625"/>
              <a:gd name="connsiteY24" fmla="*/ 1755961 h 3668885"/>
              <a:gd name="connsiteX25" fmla="*/ 1148080 w 1264625"/>
              <a:gd name="connsiteY25" fmla="*/ 1984561 h 3668885"/>
              <a:gd name="connsiteX26" fmla="*/ 1214120 w 1264625"/>
              <a:gd name="connsiteY26" fmla="*/ 2091241 h 3668885"/>
              <a:gd name="connsiteX27" fmla="*/ 1249680 w 1264625"/>
              <a:gd name="connsiteY27" fmla="*/ 2299521 h 3668885"/>
              <a:gd name="connsiteX28" fmla="*/ 1229360 w 1264625"/>
              <a:gd name="connsiteY28" fmla="*/ 2477321 h 3668885"/>
              <a:gd name="connsiteX29" fmla="*/ 1082040 w 1264625"/>
              <a:gd name="connsiteY29" fmla="*/ 2660201 h 3668885"/>
              <a:gd name="connsiteX30" fmla="*/ 1071880 w 1264625"/>
              <a:gd name="connsiteY30" fmla="*/ 2990401 h 3668885"/>
              <a:gd name="connsiteX31" fmla="*/ 1021080 w 1264625"/>
              <a:gd name="connsiteY31" fmla="*/ 3071681 h 3668885"/>
              <a:gd name="connsiteX32" fmla="*/ 777240 w 1264625"/>
              <a:gd name="connsiteY32" fmla="*/ 3046281 h 3668885"/>
              <a:gd name="connsiteX33" fmla="*/ 665480 w 1264625"/>
              <a:gd name="connsiteY33" fmla="*/ 3031041 h 3668885"/>
              <a:gd name="connsiteX34" fmla="*/ 584200 w 1264625"/>
              <a:gd name="connsiteY34" fmla="*/ 3086921 h 3668885"/>
              <a:gd name="connsiteX35" fmla="*/ 635000 w 1264625"/>
              <a:gd name="connsiteY35" fmla="*/ 3188521 h 3668885"/>
              <a:gd name="connsiteX36" fmla="*/ 746760 w 1264625"/>
              <a:gd name="connsiteY36" fmla="*/ 3310441 h 3668885"/>
              <a:gd name="connsiteX37" fmla="*/ 650240 w 1264625"/>
              <a:gd name="connsiteY37" fmla="*/ 3422201 h 3668885"/>
              <a:gd name="connsiteX38" fmla="*/ 558800 w 1264625"/>
              <a:gd name="connsiteY38" fmla="*/ 3503481 h 3668885"/>
              <a:gd name="connsiteX39" fmla="*/ 523240 w 1264625"/>
              <a:gd name="connsiteY39" fmla="*/ 3650801 h 3668885"/>
              <a:gd name="connsiteX40" fmla="*/ 309880 w 1264625"/>
              <a:gd name="connsiteY40" fmla="*/ 3666041 h 3668885"/>
              <a:gd name="connsiteX41" fmla="*/ 111760 w 1264625"/>
              <a:gd name="connsiteY41" fmla="*/ 3539041 h 3668885"/>
              <a:gd name="connsiteX42" fmla="*/ 0 w 1264625"/>
              <a:gd name="connsiteY42" fmla="*/ 3554281 h 3668885"/>
              <a:gd name="connsiteX0" fmla="*/ 0 w 1259545"/>
              <a:gd name="connsiteY0" fmla="*/ 115121 h 3668885"/>
              <a:gd name="connsiteX1" fmla="*/ 157480 w 1259545"/>
              <a:gd name="connsiteY1" fmla="*/ 221801 h 3668885"/>
              <a:gd name="connsiteX2" fmla="*/ 243840 w 1259545"/>
              <a:gd name="connsiteY2" fmla="*/ 176081 h 3668885"/>
              <a:gd name="connsiteX3" fmla="*/ 320040 w 1259545"/>
              <a:gd name="connsiteY3" fmla="*/ 54161 h 3668885"/>
              <a:gd name="connsiteX4" fmla="*/ 396240 w 1259545"/>
              <a:gd name="connsiteY4" fmla="*/ 8441 h 3668885"/>
              <a:gd name="connsiteX5" fmla="*/ 462280 w 1259545"/>
              <a:gd name="connsiteY5" fmla="*/ 8441 h 3668885"/>
              <a:gd name="connsiteX6" fmla="*/ 563880 w 1259545"/>
              <a:gd name="connsiteY6" fmla="*/ 94801 h 3668885"/>
              <a:gd name="connsiteX7" fmla="*/ 660400 w 1259545"/>
              <a:gd name="connsiteY7" fmla="*/ 196401 h 3668885"/>
              <a:gd name="connsiteX8" fmla="*/ 685800 w 1259545"/>
              <a:gd name="connsiteY8" fmla="*/ 298001 h 3668885"/>
              <a:gd name="connsiteX9" fmla="*/ 660400 w 1259545"/>
              <a:gd name="connsiteY9" fmla="*/ 389441 h 3668885"/>
              <a:gd name="connsiteX10" fmla="*/ 650240 w 1259545"/>
              <a:gd name="connsiteY10" fmla="*/ 445321 h 3668885"/>
              <a:gd name="connsiteX11" fmla="*/ 670560 w 1259545"/>
              <a:gd name="connsiteY11" fmla="*/ 541841 h 3668885"/>
              <a:gd name="connsiteX12" fmla="*/ 843280 w 1259545"/>
              <a:gd name="connsiteY12" fmla="*/ 638361 h 3668885"/>
              <a:gd name="connsiteX13" fmla="*/ 934720 w 1259545"/>
              <a:gd name="connsiteY13" fmla="*/ 679001 h 3668885"/>
              <a:gd name="connsiteX14" fmla="*/ 980440 w 1259545"/>
              <a:gd name="connsiteY14" fmla="*/ 785681 h 3668885"/>
              <a:gd name="connsiteX15" fmla="*/ 990600 w 1259545"/>
              <a:gd name="connsiteY15" fmla="*/ 877121 h 3668885"/>
              <a:gd name="connsiteX16" fmla="*/ 1163320 w 1259545"/>
              <a:gd name="connsiteY16" fmla="*/ 917761 h 3668885"/>
              <a:gd name="connsiteX17" fmla="*/ 1249680 w 1259545"/>
              <a:gd name="connsiteY17" fmla="*/ 1034601 h 3668885"/>
              <a:gd name="connsiteX18" fmla="*/ 1249680 w 1259545"/>
              <a:gd name="connsiteY18" fmla="*/ 1141281 h 3668885"/>
              <a:gd name="connsiteX19" fmla="*/ 1178560 w 1259545"/>
              <a:gd name="connsiteY19" fmla="*/ 1273361 h 3668885"/>
              <a:gd name="connsiteX20" fmla="*/ 1071880 w 1259545"/>
              <a:gd name="connsiteY20" fmla="*/ 1374961 h 3668885"/>
              <a:gd name="connsiteX21" fmla="*/ 1046480 w 1259545"/>
              <a:gd name="connsiteY21" fmla="*/ 1507041 h 3668885"/>
              <a:gd name="connsiteX22" fmla="*/ 1051560 w 1259545"/>
              <a:gd name="connsiteY22" fmla="*/ 1557841 h 3668885"/>
              <a:gd name="connsiteX23" fmla="*/ 1016000 w 1259545"/>
              <a:gd name="connsiteY23" fmla="*/ 1649281 h 3668885"/>
              <a:gd name="connsiteX24" fmla="*/ 1036320 w 1259545"/>
              <a:gd name="connsiteY24" fmla="*/ 1755961 h 3668885"/>
              <a:gd name="connsiteX25" fmla="*/ 1143000 w 1259545"/>
              <a:gd name="connsiteY25" fmla="*/ 1984561 h 3668885"/>
              <a:gd name="connsiteX26" fmla="*/ 1209040 w 1259545"/>
              <a:gd name="connsiteY26" fmla="*/ 2091241 h 3668885"/>
              <a:gd name="connsiteX27" fmla="*/ 1244600 w 1259545"/>
              <a:gd name="connsiteY27" fmla="*/ 2299521 h 3668885"/>
              <a:gd name="connsiteX28" fmla="*/ 1224280 w 1259545"/>
              <a:gd name="connsiteY28" fmla="*/ 2477321 h 3668885"/>
              <a:gd name="connsiteX29" fmla="*/ 1076960 w 1259545"/>
              <a:gd name="connsiteY29" fmla="*/ 2660201 h 3668885"/>
              <a:gd name="connsiteX30" fmla="*/ 1066800 w 1259545"/>
              <a:gd name="connsiteY30" fmla="*/ 2990401 h 3668885"/>
              <a:gd name="connsiteX31" fmla="*/ 1016000 w 1259545"/>
              <a:gd name="connsiteY31" fmla="*/ 3071681 h 3668885"/>
              <a:gd name="connsiteX32" fmla="*/ 772160 w 1259545"/>
              <a:gd name="connsiteY32" fmla="*/ 3046281 h 3668885"/>
              <a:gd name="connsiteX33" fmla="*/ 660400 w 1259545"/>
              <a:gd name="connsiteY33" fmla="*/ 3031041 h 3668885"/>
              <a:gd name="connsiteX34" fmla="*/ 579120 w 1259545"/>
              <a:gd name="connsiteY34" fmla="*/ 3086921 h 3668885"/>
              <a:gd name="connsiteX35" fmla="*/ 629920 w 1259545"/>
              <a:gd name="connsiteY35" fmla="*/ 3188521 h 3668885"/>
              <a:gd name="connsiteX36" fmla="*/ 741680 w 1259545"/>
              <a:gd name="connsiteY36" fmla="*/ 3310441 h 3668885"/>
              <a:gd name="connsiteX37" fmla="*/ 645160 w 1259545"/>
              <a:gd name="connsiteY37" fmla="*/ 3422201 h 3668885"/>
              <a:gd name="connsiteX38" fmla="*/ 553720 w 1259545"/>
              <a:gd name="connsiteY38" fmla="*/ 3503481 h 3668885"/>
              <a:gd name="connsiteX39" fmla="*/ 518160 w 1259545"/>
              <a:gd name="connsiteY39" fmla="*/ 3650801 h 3668885"/>
              <a:gd name="connsiteX40" fmla="*/ 304800 w 1259545"/>
              <a:gd name="connsiteY40" fmla="*/ 3666041 h 3668885"/>
              <a:gd name="connsiteX41" fmla="*/ 106680 w 1259545"/>
              <a:gd name="connsiteY41" fmla="*/ 3539041 h 3668885"/>
              <a:gd name="connsiteX42" fmla="*/ 0 w 1259545"/>
              <a:gd name="connsiteY42" fmla="*/ 3523801 h 36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59545" h="3668885">
                <a:moveTo>
                  <a:pt x="0" y="115121"/>
                </a:moveTo>
                <a:cubicBezTo>
                  <a:pt x="58420" y="163381"/>
                  <a:pt x="116840" y="211641"/>
                  <a:pt x="157480" y="221801"/>
                </a:cubicBezTo>
                <a:cubicBezTo>
                  <a:pt x="198120" y="231961"/>
                  <a:pt x="216747" y="204021"/>
                  <a:pt x="243840" y="176081"/>
                </a:cubicBezTo>
                <a:cubicBezTo>
                  <a:pt x="270933" y="148141"/>
                  <a:pt x="294640" y="82101"/>
                  <a:pt x="320040" y="54161"/>
                </a:cubicBezTo>
                <a:cubicBezTo>
                  <a:pt x="345440" y="26221"/>
                  <a:pt x="372533" y="16061"/>
                  <a:pt x="396240" y="8441"/>
                </a:cubicBezTo>
                <a:cubicBezTo>
                  <a:pt x="419947" y="821"/>
                  <a:pt x="434340" y="-5952"/>
                  <a:pt x="462280" y="8441"/>
                </a:cubicBezTo>
                <a:cubicBezTo>
                  <a:pt x="490220" y="22834"/>
                  <a:pt x="530860" y="63474"/>
                  <a:pt x="563880" y="94801"/>
                </a:cubicBezTo>
                <a:cubicBezTo>
                  <a:pt x="596900" y="126128"/>
                  <a:pt x="640080" y="162534"/>
                  <a:pt x="660400" y="196401"/>
                </a:cubicBezTo>
                <a:cubicBezTo>
                  <a:pt x="680720" y="230268"/>
                  <a:pt x="685800" y="265828"/>
                  <a:pt x="685800" y="298001"/>
                </a:cubicBezTo>
                <a:cubicBezTo>
                  <a:pt x="685800" y="330174"/>
                  <a:pt x="666327" y="364888"/>
                  <a:pt x="660400" y="389441"/>
                </a:cubicBezTo>
                <a:cubicBezTo>
                  <a:pt x="654473" y="413994"/>
                  <a:pt x="648547" y="419921"/>
                  <a:pt x="650240" y="445321"/>
                </a:cubicBezTo>
                <a:cubicBezTo>
                  <a:pt x="651933" y="470721"/>
                  <a:pt x="638387" y="509668"/>
                  <a:pt x="670560" y="541841"/>
                </a:cubicBezTo>
                <a:cubicBezTo>
                  <a:pt x="702733" y="574014"/>
                  <a:pt x="799253" y="615501"/>
                  <a:pt x="843280" y="638361"/>
                </a:cubicBezTo>
                <a:cubicBezTo>
                  <a:pt x="887307" y="661221"/>
                  <a:pt x="911860" y="654448"/>
                  <a:pt x="934720" y="679001"/>
                </a:cubicBezTo>
                <a:cubicBezTo>
                  <a:pt x="957580" y="703554"/>
                  <a:pt x="971127" y="752661"/>
                  <a:pt x="980440" y="785681"/>
                </a:cubicBezTo>
                <a:cubicBezTo>
                  <a:pt x="989753" y="818701"/>
                  <a:pt x="960120" y="855108"/>
                  <a:pt x="990600" y="877121"/>
                </a:cubicBezTo>
                <a:cubicBezTo>
                  <a:pt x="1021080" y="899134"/>
                  <a:pt x="1120140" y="891514"/>
                  <a:pt x="1163320" y="917761"/>
                </a:cubicBezTo>
                <a:cubicBezTo>
                  <a:pt x="1206500" y="944008"/>
                  <a:pt x="1235287" y="997348"/>
                  <a:pt x="1249680" y="1034601"/>
                </a:cubicBezTo>
                <a:cubicBezTo>
                  <a:pt x="1264073" y="1071854"/>
                  <a:pt x="1261533" y="1101488"/>
                  <a:pt x="1249680" y="1141281"/>
                </a:cubicBezTo>
                <a:cubicBezTo>
                  <a:pt x="1237827" y="1181074"/>
                  <a:pt x="1208193" y="1234414"/>
                  <a:pt x="1178560" y="1273361"/>
                </a:cubicBezTo>
                <a:cubicBezTo>
                  <a:pt x="1148927" y="1312308"/>
                  <a:pt x="1093893" y="1336014"/>
                  <a:pt x="1071880" y="1374961"/>
                </a:cubicBezTo>
                <a:cubicBezTo>
                  <a:pt x="1049867" y="1413908"/>
                  <a:pt x="1049867" y="1476561"/>
                  <a:pt x="1046480" y="1507041"/>
                </a:cubicBezTo>
                <a:cubicBezTo>
                  <a:pt x="1043093" y="1537521"/>
                  <a:pt x="1056640" y="1534134"/>
                  <a:pt x="1051560" y="1557841"/>
                </a:cubicBezTo>
                <a:cubicBezTo>
                  <a:pt x="1046480" y="1581548"/>
                  <a:pt x="1018540" y="1616261"/>
                  <a:pt x="1016000" y="1649281"/>
                </a:cubicBezTo>
                <a:cubicBezTo>
                  <a:pt x="1013460" y="1682301"/>
                  <a:pt x="1015153" y="1700081"/>
                  <a:pt x="1036320" y="1755961"/>
                </a:cubicBezTo>
                <a:cubicBezTo>
                  <a:pt x="1057487" y="1811841"/>
                  <a:pt x="1114213" y="1928681"/>
                  <a:pt x="1143000" y="1984561"/>
                </a:cubicBezTo>
                <a:cubicBezTo>
                  <a:pt x="1171787" y="2040441"/>
                  <a:pt x="1192107" y="2038748"/>
                  <a:pt x="1209040" y="2091241"/>
                </a:cubicBezTo>
                <a:cubicBezTo>
                  <a:pt x="1225973" y="2143734"/>
                  <a:pt x="1242060" y="2235174"/>
                  <a:pt x="1244600" y="2299521"/>
                </a:cubicBezTo>
                <a:cubicBezTo>
                  <a:pt x="1247140" y="2363868"/>
                  <a:pt x="1252220" y="2417208"/>
                  <a:pt x="1224280" y="2477321"/>
                </a:cubicBezTo>
                <a:cubicBezTo>
                  <a:pt x="1196340" y="2537434"/>
                  <a:pt x="1103207" y="2574688"/>
                  <a:pt x="1076960" y="2660201"/>
                </a:cubicBezTo>
                <a:cubicBezTo>
                  <a:pt x="1050713" y="2745714"/>
                  <a:pt x="1076960" y="2921821"/>
                  <a:pt x="1066800" y="2990401"/>
                </a:cubicBezTo>
                <a:cubicBezTo>
                  <a:pt x="1056640" y="3058981"/>
                  <a:pt x="1065107" y="3062368"/>
                  <a:pt x="1016000" y="3071681"/>
                </a:cubicBezTo>
                <a:cubicBezTo>
                  <a:pt x="966893" y="3080994"/>
                  <a:pt x="831427" y="3053054"/>
                  <a:pt x="772160" y="3046281"/>
                </a:cubicBezTo>
                <a:cubicBezTo>
                  <a:pt x="712893" y="3039508"/>
                  <a:pt x="692573" y="3024268"/>
                  <a:pt x="660400" y="3031041"/>
                </a:cubicBezTo>
                <a:cubicBezTo>
                  <a:pt x="628227" y="3037814"/>
                  <a:pt x="584200" y="3060674"/>
                  <a:pt x="579120" y="3086921"/>
                </a:cubicBezTo>
                <a:cubicBezTo>
                  <a:pt x="574040" y="3113168"/>
                  <a:pt x="602827" y="3151268"/>
                  <a:pt x="629920" y="3188521"/>
                </a:cubicBezTo>
                <a:cubicBezTo>
                  <a:pt x="657013" y="3225774"/>
                  <a:pt x="739140" y="3271494"/>
                  <a:pt x="741680" y="3310441"/>
                </a:cubicBezTo>
                <a:cubicBezTo>
                  <a:pt x="744220" y="3349388"/>
                  <a:pt x="676487" y="3390028"/>
                  <a:pt x="645160" y="3422201"/>
                </a:cubicBezTo>
                <a:cubicBezTo>
                  <a:pt x="613833" y="3454374"/>
                  <a:pt x="574887" y="3465381"/>
                  <a:pt x="553720" y="3503481"/>
                </a:cubicBezTo>
                <a:cubicBezTo>
                  <a:pt x="532553" y="3541581"/>
                  <a:pt x="566420" y="3632174"/>
                  <a:pt x="518160" y="3650801"/>
                </a:cubicBezTo>
                <a:cubicBezTo>
                  <a:pt x="469900" y="3669428"/>
                  <a:pt x="366607" y="3671968"/>
                  <a:pt x="304800" y="3666041"/>
                </a:cubicBezTo>
                <a:cubicBezTo>
                  <a:pt x="242993" y="3660114"/>
                  <a:pt x="158327" y="3557668"/>
                  <a:pt x="106680" y="3539041"/>
                </a:cubicBezTo>
                <a:cubicBezTo>
                  <a:pt x="55033" y="3520414"/>
                  <a:pt x="25400" y="3533961"/>
                  <a:pt x="0" y="35238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Freeform 210"/>
          <p:cNvSpPr/>
          <p:nvPr/>
        </p:nvSpPr>
        <p:spPr>
          <a:xfrm>
            <a:off x="236220" y="2445532"/>
            <a:ext cx="1417515" cy="3826001"/>
          </a:xfrm>
          <a:custGeom>
            <a:avLst/>
            <a:gdLst>
              <a:gd name="connsiteX0" fmla="*/ 7620 w 1417515"/>
              <a:gd name="connsiteY0" fmla="*/ 3658088 h 3826001"/>
              <a:gd name="connsiteX1" fmla="*/ 228600 w 1417515"/>
              <a:gd name="connsiteY1" fmla="*/ 3764768 h 3826001"/>
              <a:gd name="connsiteX2" fmla="*/ 426720 w 1417515"/>
              <a:gd name="connsiteY2" fmla="*/ 3825728 h 3826001"/>
              <a:gd name="connsiteX3" fmla="*/ 586740 w 1417515"/>
              <a:gd name="connsiteY3" fmla="*/ 3741908 h 3826001"/>
              <a:gd name="connsiteX4" fmla="*/ 670560 w 1417515"/>
              <a:gd name="connsiteY4" fmla="*/ 3574268 h 3826001"/>
              <a:gd name="connsiteX5" fmla="*/ 838200 w 1417515"/>
              <a:gd name="connsiteY5" fmla="*/ 3459968 h 3826001"/>
              <a:gd name="connsiteX6" fmla="*/ 784860 w 1417515"/>
              <a:gd name="connsiteY6" fmla="*/ 3353288 h 3826001"/>
              <a:gd name="connsiteX7" fmla="*/ 716280 w 1417515"/>
              <a:gd name="connsiteY7" fmla="*/ 3208508 h 3826001"/>
              <a:gd name="connsiteX8" fmla="*/ 739140 w 1417515"/>
              <a:gd name="connsiteY8" fmla="*/ 3147548 h 3826001"/>
              <a:gd name="connsiteX9" fmla="*/ 1051560 w 1417515"/>
              <a:gd name="connsiteY9" fmla="*/ 3185648 h 3826001"/>
              <a:gd name="connsiteX10" fmla="*/ 1181100 w 1417515"/>
              <a:gd name="connsiteY10" fmla="*/ 3086588 h 3826001"/>
              <a:gd name="connsiteX11" fmla="*/ 1173480 w 1417515"/>
              <a:gd name="connsiteY11" fmla="*/ 2835128 h 3826001"/>
              <a:gd name="connsiteX12" fmla="*/ 1173480 w 1417515"/>
              <a:gd name="connsiteY12" fmla="*/ 2697968 h 3826001"/>
              <a:gd name="connsiteX13" fmla="*/ 1303020 w 1417515"/>
              <a:gd name="connsiteY13" fmla="*/ 2522708 h 3826001"/>
              <a:gd name="connsiteX14" fmla="*/ 1333500 w 1417515"/>
              <a:gd name="connsiteY14" fmla="*/ 2370308 h 3826001"/>
              <a:gd name="connsiteX15" fmla="*/ 1257300 w 1417515"/>
              <a:gd name="connsiteY15" fmla="*/ 2179808 h 3826001"/>
              <a:gd name="connsiteX16" fmla="*/ 1135380 w 1417515"/>
              <a:gd name="connsiteY16" fmla="*/ 1913108 h 3826001"/>
              <a:gd name="connsiteX17" fmla="*/ 1097280 w 1417515"/>
              <a:gd name="connsiteY17" fmla="*/ 1722608 h 3826001"/>
              <a:gd name="connsiteX18" fmla="*/ 1127760 w 1417515"/>
              <a:gd name="connsiteY18" fmla="*/ 1524488 h 3826001"/>
              <a:gd name="connsiteX19" fmla="*/ 1257300 w 1417515"/>
              <a:gd name="connsiteY19" fmla="*/ 1372088 h 3826001"/>
              <a:gd name="connsiteX20" fmla="*/ 1356360 w 1417515"/>
              <a:gd name="connsiteY20" fmla="*/ 1273028 h 3826001"/>
              <a:gd name="connsiteX21" fmla="*/ 1386840 w 1417515"/>
              <a:gd name="connsiteY21" fmla="*/ 1074908 h 3826001"/>
              <a:gd name="connsiteX22" fmla="*/ 1417320 w 1417515"/>
              <a:gd name="connsiteY22" fmla="*/ 998708 h 3826001"/>
              <a:gd name="connsiteX23" fmla="*/ 1371600 w 1417515"/>
              <a:gd name="connsiteY23" fmla="*/ 930128 h 3826001"/>
              <a:gd name="connsiteX24" fmla="*/ 1257300 w 1417515"/>
              <a:gd name="connsiteY24" fmla="*/ 914888 h 3826001"/>
              <a:gd name="connsiteX25" fmla="*/ 1097280 w 1417515"/>
              <a:gd name="connsiteY25" fmla="*/ 922508 h 3826001"/>
              <a:gd name="connsiteX26" fmla="*/ 1021080 w 1417515"/>
              <a:gd name="connsiteY26" fmla="*/ 777728 h 3826001"/>
              <a:gd name="connsiteX27" fmla="*/ 944880 w 1417515"/>
              <a:gd name="connsiteY27" fmla="*/ 701528 h 3826001"/>
              <a:gd name="connsiteX28" fmla="*/ 800100 w 1417515"/>
              <a:gd name="connsiteY28" fmla="*/ 632948 h 3826001"/>
              <a:gd name="connsiteX29" fmla="*/ 693420 w 1417515"/>
              <a:gd name="connsiteY29" fmla="*/ 579608 h 3826001"/>
              <a:gd name="connsiteX30" fmla="*/ 731520 w 1417515"/>
              <a:gd name="connsiteY30" fmla="*/ 366248 h 3826001"/>
              <a:gd name="connsiteX31" fmla="*/ 655320 w 1417515"/>
              <a:gd name="connsiteY31" fmla="*/ 198608 h 3826001"/>
              <a:gd name="connsiteX32" fmla="*/ 502920 w 1417515"/>
              <a:gd name="connsiteY32" fmla="*/ 30968 h 3826001"/>
              <a:gd name="connsiteX33" fmla="*/ 419100 w 1417515"/>
              <a:gd name="connsiteY33" fmla="*/ 488 h 3826001"/>
              <a:gd name="connsiteX34" fmla="*/ 266700 w 1417515"/>
              <a:gd name="connsiteY34" fmla="*/ 38588 h 3826001"/>
              <a:gd name="connsiteX35" fmla="*/ 175260 w 1417515"/>
              <a:gd name="connsiteY35" fmla="*/ 168128 h 3826001"/>
              <a:gd name="connsiteX36" fmla="*/ 137160 w 1417515"/>
              <a:gd name="connsiteY36" fmla="*/ 183368 h 3826001"/>
              <a:gd name="connsiteX37" fmla="*/ 30480 w 1417515"/>
              <a:gd name="connsiteY37" fmla="*/ 122408 h 3826001"/>
              <a:gd name="connsiteX38" fmla="*/ 0 w 1417515"/>
              <a:gd name="connsiteY38" fmla="*/ 114788 h 382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17515" h="3826001">
                <a:moveTo>
                  <a:pt x="7620" y="3658088"/>
                </a:moveTo>
                <a:cubicBezTo>
                  <a:pt x="83185" y="3697458"/>
                  <a:pt x="158750" y="3736828"/>
                  <a:pt x="228600" y="3764768"/>
                </a:cubicBezTo>
                <a:cubicBezTo>
                  <a:pt x="298450" y="3792708"/>
                  <a:pt x="367030" y="3829538"/>
                  <a:pt x="426720" y="3825728"/>
                </a:cubicBezTo>
                <a:cubicBezTo>
                  <a:pt x="486410" y="3821918"/>
                  <a:pt x="546100" y="3783818"/>
                  <a:pt x="586740" y="3741908"/>
                </a:cubicBezTo>
                <a:cubicBezTo>
                  <a:pt x="627380" y="3699998"/>
                  <a:pt x="628650" y="3621258"/>
                  <a:pt x="670560" y="3574268"/>
                </a:cubicBezTo>
                <a:cubicBezTo>
                  <a:pt x="712470" y="3527278"/>
                  <a:pt x="819150" y="3496798"/>
                  <a:pt x="838200" y="3459968"/>
                </a:cubicBezTo>
                <a:cubicBezTo>
                  <a:pt x="857250" y="3423138"/>
                  <a:pt x="805180" y="3395198"/>
                  <a:pt x="784860" y="3353288"/>
                </a:cubicBezTo>
                <a:cubicBezTo>
                  <a:pt x="764540" y="3311378"/>
                  <a:pt x="723900" y="3242798"/>
                  <a:pt x="716280" y="3208508"/>
                </a:cubicBezTo>
                <a:cubicBezTo>
                  <a:pt x="708660" y="3174218"/>
                  <a:pt x="683260" y="3151358"/>
                  <a:pt x="739140" y="3147548"/>
                </a:cubicBezTo>
                <a:cubicBezTo>
                  <a:pt x="795020" y="3143738"/>
                  <a:pt x="977900" y="3195808"/>
                  <a:pt x="1051560" y="3185648"/>
                </a:cubicBezTo>
                <a:cubicBezTo>
                  <a:pt x="1125220" y="3175488"/>
                  <a:pt x="1160780" y="3145008"/>
                  <a:pt x="1181100" y="3086588"/>
                </a:cubicBezTo>
                <a:cubicBezTo>
                  <a:pt x="1201420" y="3028168"/>
                  <a:pt x="1174750" y="2899898"/>
                  <a:pt x="1173480" y="2835128"/>
                </a:cubicBezTo>
                <a:cubicBezTo>
                  <a:pt x="1172210" y="2770358"/>
                  <a:pt x="1151890" y="2750038"/>
                  <a:pt x="1173480" y="2697968"/>
                </a:cubicBezTo>
                <a:cubicBezTo>
                  <a:pt x="1195070" y="2645898"/>
                  <a:pt x="1276350" y="2577318"/>
                  <a:pt x="1303020" y="2522708"/>
                </a:cubicBezTo>
                <a:cubicBezTo>
                  <a:pt x="1329690" y="2468098"/>
                  <a:pt x="1341120" y="2427458"/>
                  <a:pt x="1333500" y="2370308"/>
                </a:cubicBezTo>
                <a:cubicBezTo>
                  <a:pt x="1325880" y="2313158"/>
                  <a:pt x="1290320" y="2256008"/>
                  <a:pt x="1257300" y="2179808"/>
                </a:cubicBezTo>
                <a:cubicBezTo>
                  <a:pt x="1224280" y="2103608"/>
                  <a:pt x="1162050" y="1989308"/>
                  <a:pt x="1135380" y="1913108"/>
                </a:cubicBezTo>
                <a:cubicBezTo>
                  <a:pt x="1108710" y="1836908"/>
                  <a:pt x="1098550" y="1787378"/>
                  <a:pt x="1097280" y="1722608"/>
                </a:cubicBezTo>
                <a:cubicBezTo>
                  <a:pt x="1096010" y="1657838"/>
                  <a:pt x="1101090" y="1582908"/>
                  <a:pt x="1127760" y="1524488"/>
                </a:cubicBezTo>
                <a:cubicBezTo>
                  <a:pt x="1154430" y="1466068"/>
                  <a:pt x="1219200" y="1413998"/>
                  <a:pt x="1257300" y="1372088"/>
                </a:cubicBezTo>
                <a:cubicBezTo>
                  <a:pt x="1295400" y="1330178"/>
                  <a:pt x="1334770" y="1322558"/>
                  <a:pt x="1356360" y="1273028"/>
                </a:cubicBezTo>
                <a:cubicBezTo>
                  <a:pt x="1377950" y="1223498"/>
                  <a:pt x="1376680" y="1120628"/>
                  <a:pt x="1386840" y="1074908"/>
                </a:cubicBezTo>
                <a:cubicBezTo>
                  <a:pt x="1397000" y="1029188"/>
                  <a:pt x="1419860" y="1022838"/>
                  <a:pt x="1417320" y="998708"/>
                </a:cubicBezTo>
                <a:cubicBezTo>
                  <a:pt x="1414780" y="974578"/>
                  <a:pt x="1398270" y="944098"/>
                  <a:pt x="1371600" y="930128"/>
                </a:cubicBezTo>
                <a:cubicBezTo>
                  <a:pt x="1344930" y="916158"/>
                  <a:pt x="1303020" y="916158"/>
                  <a:pt x="1257300" y="914888"/>
                </a:cubicBezTo>
                <a:cubicBezTo>
                  <a:pt x="1211580" y="913618"/>
                  <a:pt x="1136650" y="945368"/>
                  <a:pt x="1097280" y="922508"/>
                </a:cubicBezTo>
                <a:cubicBezTo>
                  <a:pt x="1057910" y="899648"/>
                  <a:pt x="1046480" y="814558"/>
                  <a:pt x="1021080" y="777728"/>
                </a:cubicBezTo>
                <a:cubicBezTo>
                  <a:pt x="995680" y="740898"/>
                  <a:pt x="981710" y="725658"/>
                  <a:pt x="944880" y="701528"/>
                </a:cubicBezTo>
                <a:cubicBezTo>
                  <a:pt x="908050" y="677398"/>
                  <a:pt x="842010" y="653268"/>
                  <a:pt x="800100" y="632948"/>
                </a:cubicBezTo>
                <a:cubicBezTo>
                  <a:pt x="758190" y="612628"/>
                  <a:pt x="704850" y="624058"/>
                  <a:pt x="693420" y="579608"/>
                </a:cubicBezTo>
                <a:cubicBezTo>
                  <a:pt x="681990" y="535158"/>
                  <a:pt x="737870" y="429748"/>
                  <a:pt x="731520" y="366248"/>
                </a:cubicBezTo>
                <a:cubicBezTo>
                  <a:pt x="725170" y="302748"/>
                  <a:pt x="693420" y="254488"/>
                  <a:pt x="655320" y="198608"/>
                </a:cubicBezTo>
                <a:cubicBezTo>
                  <a:pt x="617220" y="142728"/>
                  <a:pt x="542290" y="63988"/>
                  <a:pt x="502920" y="30968"/>
                </a:cubicBezTo>
                <a:cubicBezTo>
                  <a:pt x="463550" y="-2052"/>
                  <a:pt x="458470" y="-782"/>
                  <a:pt x="419100" y="488"/>
                </a:cubicBezTo>
                <a:cubicBezTo>
                  <a:pt x="379730" y="1758"/>
                  <a:pt x="307340" y="10648"/>
                  <a:pt x="266700" y="38588"/>
                </a:cubicBezTo>
                <a:cubicBezTo>
                  <a:pt x="226060" y="66528"/>
                  <a:pt x="196850" y="143998"/>
                  <a:pt x="175260" y="168128"/>
                </a:cubicBezTo>
                <a:cubicBezTo>
                  <a:pt x="153670" y="192258"/>
                  <a:pt x="161290" y="190988"/>
                  <a:pt x="137160" y="183368"/>
                </a:cubicBezTo>
                <a:cubicBezTo>
                  <a:pt x="113030" y="175748"/>
                  <a:pt x="53340" y="133838"/>
                  <a:pt x="30480" y="122408"/>
                </a:cubicBezTo>
                <a:cubicBezTo>
                  <a:pt x="7620" y="110978"/>
                  <a:pt x="2540" y="116058"/>
                  <a:pt x="0" y="11478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Freeform 211"/>
          <p:cNvSpPr/>
          <p:nvPr/>
        </p:nvSpPr>
        <p:spPr>
          <a:xfrm>
            <a:off x="243840" y="2353836"/>
            <a:ext cx="1512425" cy="3977056"/>
          </a:xfrm>
          <a:custGeom>
            <a:avLst/>
            <a:gdLst>
              <a:gd name="connsiteX0" fmla="*/ 0 w 1512425"/>
              <a:gd name="connsiteY0" fmla="*/ 3833564 h 3977016"/>
              <a:gd name="connsiteX1" fmla="*/ 121920 w 1512425"/>
              <a:gd name="connsiteY1" fmla="*/ 3871664 h 3977016"/>
              <a:gd name="connsiteX2" fmla="*/ 304800 w 1512425"/>
              <a:gd name="connsiteY2" fmla="*/ 3963104 h 3977016"/>
              <a:gd name="connsiteX3" fmla="*/ 533400 w 1512425"/>
              <a:gd name="connsiteY3" fmla="*/ 3963104 h 3977016"/>
              <a:gd name="connsiteX4" fmla="*/ 701040 w 1512425"/>
              <a:gd name="connsiteY4" fmla="*/ 3833564 h 3977016"/>
              <a:gd name="connsiteX5" fmla="*/ 746760 w 1512425"/>
              <a:gd name="connsiteY5" fmla="*/ 3696404 h 3977016"/>
              <a:gd name="connsiteX6" fmla="*/ 922020 w 1512425"/>
              <a:gd name="connsiteY6" fmla="*/ 3627824 h 3977016"/>
              <a:gd name="connsiteX7" fmla="*/ 944880 w 1512425"/>
              <a:gd name="connsiteY7" fmla="*/ 3536384 h 3977016"/>
              <a:gd name="connsiteX8" fmla="*/ 853440 w 1512425"/>
              <a:gd name="connsiteY8" fmla="*/ 3383984 h 3977016"/>
              <a:gd name="connsiteX9" fmla="*/ 853440 w 1512425"/>
              <a:gd name="connsiteY9" fmla="*/ 3315404 h 3977016"/>
              <a:gd name="connsiteX10" fmla="*/ 1112520 w 1512425"/>
              <a:gd name="connsiteY10" fmla="*/ 3361124 h 3977016"/>
              <a:gd name="connsiteX11" fmla="*/ 1219200 w 1512425"/>
              <a:gd name="connsiteY11" fmla="*/ 3262064 h 3977016"/>
              <a:gd name="connsiteX12" fmla="*/ 1272540 w 1512425"/>
              <a:gd name="connsiteY12" fmla="*/ 3041084 h 3977016"/>
              <a:gd name="connsiteX13" fmla="*/ 1257300 w 1512425"/>
              <a:gd name="connsiteY13" fmla="*/ 2934404 h 3977016"/>
              <a:gd name="connsiteX14" fmla="*/ 1188720 w 1512425"/>
              <a:gd name="connsiteY14" fmla="*/ 2850584 h 3977016"/>
              <a:gd name="connsiteX15" fmla="*/ 1272540 w 1512425"/>
              <a:gd name="connsiteY15" fmla="*/ 2713424 h 3977016"/>
              <a:gd name="connsiteX16" fmla="*/ 1402080 w 1512425"/>
              <a:gd name="connsiteY16" fmla="*/ 2591504 h 3977016"/>
              <a:gd name="connsiteX17" fmla="*/ 1424940 w 1512425"/>
              <a:gd name="connsiteY17" fmla="*/ 2484824 h 3977016"/>
              <a:gd name="connsiteX18" fmla="*/ 1325880 w 1512425"/>
              <a:gd name="connsiteY18" fmla="*/ 2317184 h 3977016"/>
              <a:gd name="connsiteX19" fmla="*/ 1333500 w 1512425"/>
              <a:gd name="connsiteY19" fmla="*/ 2225744 h 3977016"/>
              <a:gd name="connsiteX20" fmla="*/ 1203960 w 1512425"/>
              <a:gd name="connsiteY20" fmla="*/ 2012384 h 3977016"/>
              <a:gd name="connsiteX21" fmla="*/ 1165860 w 1512425"/>
              <a:gd name="connsiteY21" fmla="*/ 1799024 h 3977016"/>
              <a:gd name="connsiteX22" fmla="*/ 1280160 w 1512425"/>
              <a:gd name="connsiteY22" fmla="*/ 1570424 h 3977016"/>
              <a:gd name="connsiteX23" fmla="*/ 1440180 w 1512425"/>
              <a:gd name="connsiteY23" fmla="*/ 1379924 h 3977016"/>
              <a:gd name="connsiteX24" fmla="*/ 1463040 w 1512425"/>
              <a:gd name="connsiteY24" fmla="*/ 1212284 h 3977016"/>
              <a:gd name="connsiteX25" fmla="*/ 1508760 w 1512425"/>
              <a:gd name="connsiteY25" fmla="*/ 1082744 h 3977016"/>
              <a:gd name="connsiteX26" fmla="*/ 1356360 w 1512425"/>
              <a:gd name="connsiteY26" fmla="*/ 915104 h 3977016"/>
              <a:gd name="connsiteX27" fmla="*/ 1165860 w 1512425"/>
              <a:gd name="connsiteY27" fmla="*/ 960824 h 3977016"/>
              <a:gd name="connsiteX28" fmla="*/ 1036320 w 1512425"/>
              <a:gd name="connsiteY28" fmla="*/ 838904 h 3977016"/>
              <a:gd name="connsiteX29" fmla="*/ 929640 w 1512425"/>
              <a:gd name="connsiteY29" fmla="*/ 701744 h 3977016"/>
              <a:gd name="connsiteX30" fmla="*/ 762000 w 1512425"/>
              <a:gd name="connsiteY30" fmla="*/ 640784 h 3977016"/>
              <a:gd name="connsiteX31" fmla="*/ 792480 w 1512425"/>
              <a:gd name="connsiteY31" fmla="*/ 389324 h 3977016"/>
              <a:gd name="connsiteX32" fmla="*/ 693420 w 1512425"/>
              <a:gd name="connsiteY32" fmla="*/ 214064 h 3977016"/>
              <a:gd name="connsiteX33" fmla="*/ 541020 w 1512425"/>
              <a:gd name="connsiteY33" fmla="*/ 54044 h 3977016"/>
              <a:gd name="connsiteX34" fmla="*/ 419100 w 1512425"/>
              <a:gd name="connsiteY34" fmla="*/ 704 h 3977016"/>
              <a:gd name="connsiteX35" fmla="*/ 236220 w 1512425"/>
              <a:gd name="connsiteY35" fmla="*/ 84524 h 3977016"/>
              <a:gd name="connsiteX36" fmla="*/ 83820 w 1512425"/>
              <a:gd name="connsiteY36" fmla="*/ 168344 h 3977016"/>
              <a:gd name="connsiteX37" fmla="*/ 0 w 1512425"/>
              <a:gd name="connsiteY37" fmla="*/ 137864 h 3977016"/>
              <a:gd name="connsiteX0" fmla="*/ 0 w 1512425"/>
              <a:gd name="connsiteY0" fmla="*/ 3833604 h 3977056"/>
              <a:gd name="connsiteX1" fmla="*/ 121920 w 1512425"/>
              <a:gd name="connsiteY1" fmla="*/ 3871704 h 3977056"/>
              <a:gd name="connsiteX2" fmla="*/ 304800 w 1512425"/>
              <a:gd name="connsiteY2" fmla="*/ 3963144 h 3977056"/>
              <a:gd name="connsiteX3" fmla="*/ 533400 w 1512425"/>
              <a:gd name="connsiteY3" fmla="*/ 3963144 h 3977056"/>
              <a:gd name="connsiteX4" fmla="*/ 701040 w 1512425"/>
              <a:gd name="connsiteY4" fmla="*/ 3833604 h 3977056"/>
              <a:gd name="connsiteX5" fmla="*/ 746760 w 1512425"/>
              <a:gd name="connsiteY5" fmla="*/ 3696444 h 3977056"/>
              <a:gd name="connsiteX6" fmla="*/ 922020 w 1512425"/>
              <a:gd name="connsiteY6" fmla="*/ 3627864 h 3977056"/>
              <a:gd name="connsiteX7" fmla="*/ 944880 w 1512425"/>
              <a:gd name="connsiteY7" fmla="*/ 3536424 h 3977056"/>
              <a:gd name="connsiteX8" fmla="*/ 853440 w 1512425"/>
              <a:gd name="connsiteY8" fmla="*/ 3384024 h 3977056"/>
              <a:gd name="connsiteX9" fmla="*/ 853440 w 1512425"/>
              <a:gd name="connsiteY9" fmla="*/ 3315444 h 3977056"/>
              <a:gd name="connsiteX10" fmla="*/ 1112520 w 1512425"/>
              <a:gd name="connsiteY10" fmla="*/ 3361164 h 3977056"/>
              <a:gd name="connsiteX11" fmla="*/ 1219200 w 1512425"/>
              <a:gd name="connsiteY11" fmla="*/ 3262104 h 3977056"/>
              <a:gd name="connsiteX12" fmla="*/ 1272540 w 1512425"/>
              <a:gd name="connsiteY12" fmla="*/ 3041124 h 3977056"/>
              <a:gd name="connsiteX13" fmla="*/ 1257300 w 1512425"/>
              <a:gd name="connsiteY13" fmla="*/ 2934444 h 3977056"/>
              <a:gd name="connsiteX14" fmla="*/ 1188720 w 1512425"/>
              <a:gd name="connsiteY14" fmla="*/ 2850624 h 3977056"/>
              <a:gd name="connsiteX15" fmla="*/ 1272540 w 1512425"/>
              <a:gd name="connsiteY15" fmla="*/ 2713464 h 3977056"/>
              <a:gd name="connsiteX16" fmla="*/ 1402080 w 1512425"/>
              <a:gd name="connsiteY16" fmla="*/ 2591544 h 3977056"/>
              <a:gd name="connsiteX17" fmla="*/ 1424940 w 1512425"/>
              <a:gd name="connsiteY17" fmla="*/ 2484864 h 3977056"/>
              <a:gd name="connsiteX18" fmla="*/ 1325880 w 1512425"/>
              <a:gd name="connsiteY18" fmla="*/ 2317224 h 3977056"/>
              <a:gd name="connsiteX19" fmla="*/ 1333500 w 1512425"/>
              <a:gd name="connsiteY19" fmla="*/ 2225784 h 3977056"/>
              <a:gd name="connsiteX20" fmla="*/ 1203960 w 1512425"/>
              <a:gd name="connsiteY20" fmla="*/ 2012424 h 3977056"/>
              <a:gd name="connsiteX21" fmla="*/ 1165860 w 1512425"/>
              <a:gd name="connsiteY21" fmla="*/ 1799064 h 3977056"/>
              <a:gd name="connsiteX22" fmla="*/ 1280160 w 1512425"/>
              <a:gd name="connsiteY22" fmla="*/ 1570464 h 3977056"/>
              <a:gd name="connsiteX23" fmla="*/ 1440180 w 1512425"/>
              <a:gd name="connsiteY23" fmla="*/ 1379964 h 3977056"/>
              <a:gd name="connsiteX24" fmla="*/ 1463040 w 1512425"/>
              <a:gd name="connsiteY24" fmla="*/ 1212324 h 3977056"/>
              <a:gd name="connsiteX25" fmla="*/ 1508760 w 1512425"/>
              <a:gd name="connsiteY25" fmla="*/ 1082784 h 3977056"/>
              <a:gd name="connsiteX26" fmla="*/ 1356360 w 1512425"/>
              <a:gd name="connsiteY26" fmla="*/ 915144 h 3977056"/>
              <a:gd name="connsiteX27" fmla="*/ 1165860 w 1512425"/>
              <a:gd name="connsiteY27" fmla="*/ 960864 h 3977056"/>
              <a:gd name="connsiteX28" fmla="*/ 1036320 w 1512425"/>
              <a:gd name="connsiteY28" fmla="*/ 838944 h 3977056"/>
              <a:gd name="connsiteX29" fmla="*/ 929640 w 1512425"/>
              <a:gd name="connsiteY29" fmla="*/ 701784 h 3977056"/>
              <a:gd name="connsiteX30" fmla="*/ 762000 w 1512425"/>
              <a:gd name="connsiteY30" fmla="*/ 640824 h 3977056"/>
              <a:gd name="connsiteX31" fmla="*/ 792480 w 1512425"/>
              <a:gd name="connsiteY31" fmla="*/ 389364 h 3977056"/>
              <a:gd name="connsiteX32" fmla="*/ 661035 w 1512425"/>
              <a:gd name="connsiteY32" fmla="*/ 223629 h 3977056"/>
              <a:gd name="connsiteX33" fmla="*/ 541020 w 1512425"/>
              <a:gd name="connsiteY33" fmla="*/ 54084 h 3977056"/>
              <a:gd name="connsiteX34" fmla="*/ 419100 w 1512425"/>
              <a:gd name="connsiteY34" fmla="*/ 744 h 3977056"/>
              <a:gd name="connsiteX35" fmla="*/ 236220 w 1512425"/>
              <a:gd name="connsiteY35" fmla="*/ 84564 h 3977056"/>
              <a:gd name="connsiteX36" fmla="*/ 83820 w 1512425"/>
              <a:gd name="connsiteY36" fmla="*/ 168384 h 3977056"/>
              <a:gd name="connsiteX37" fmla="*/ 0 w 1512425"/>
              <a:gd name="connsiteY37" fmla="*/ 137904 h 3977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2425" h="3977056">
                <a:moveTo>
                  <a:pt x="0" y="3833604"/>
                </a:moveTo>
                <a:cubicBezTo>
                  <a:pt x="35560" y="3841859"/>
                  <a:pt x="71120" y="3850114"/>
                  <a:pt x="121920" y="3871704"/>
                </a:cubicBezTo>
                <a:cubicBezTo>
                  <a:pt x="172720" y="3893294"/>
                  <a:pt x="236220" y="3947904"/>
                  <a:pt x="304800" y="3963144"/>
                </a:cubicBezTo>
                <a:cubicBezTo>
                  <a:pt x="373380" y="3978384"/>
                  <a:pt x="467360" y="3984734"/>
                  <a:pt x="533400" y="3963144"/>
                </a:cubicBezTo>
                <a:cubicBezTo>
                  <a:pt x="599440" y="3941554"/>
                  <a:pt x="665480" y="3878054"/>
                  <a:pt x="701040" y="3833604"/>
                </a:cubicBezTo>
                <a:cubicBezTo>
                  <a:pt x="736600" y="3789154"/>
                  <a:pt x="709930" y="3730734"/>
                  <a:pt x="746760" y="3696444"/>
                </a:cubicBezTo>
                <a:cubicBezTo>
                  <a:pt x="783590" y="3662154"/>
                  <a:pt x="889000" y="3654534"/>
                  <a:pt x="922020" y="3627864"/>
                </a:cubicBezTo>
                <a:cubicBezTo>
                  <a:pt x="955040" y="3601194"/>
                  <a:pt x="956310" y="3577064"/>
                  <a:pt x="944880" y="3536424"/>
                </a:cubicBezTo>
                <a:cubicBezTo>
                  <a:pt x="933450" y="3495784"/>
                  <a:pt x="868680" y="3420854"/>
                  <a:pt x="853440" y="3384024"/>
                </a:cubicBezTo>
                <a:cubicBezTo>
                  <a:pt x="838200" y="3347194"/>
                  <a:pt x="810260" y="3319254"/>
                  <a:pt x="853440" y="3315444"/>
                </a:cubicBezTo>
                <a:cubicBezTo>
                  <a:pt x="896620" y="3311634"/>
                  <a:pt x="1051560" y="3370054"/>
                  <a:pt x="1112520" y="3361164"/>
                </a:cubicBezTo>
                <a:cubicBezTo>
                  <a:pt x="1173480" y="3352274"/>
                  <a:pt x="1192530" y="3315444"/>
                  <a:pt x="1219200" y="3262104"/>
                </a:cubicBezTo>
                <a:cubicBezTo>
                  <a:pt x="1245870" y="3208764"/>
                  <a:pt x="1266190" y="3095734"/>
                  <a:pt x="1272540" y="3041124"/>
                </a:cubicBezTo>
                <a:cubicBezTo>
                  <a:pt x="1278890" y="2986514"/>
                  <a:pt x="1271270" y="2966194"/>
                  <a:pt x="1257300" y="2934444"/>
                </a:cubicBezTo>
                <a:cubicBezTo>
                  <a:pt x="1243330" y="2902694"/>
                  <a:pt x="1186180" y="2887454"/>
                  <a:pt x="1188720" y="2850624"/>
                </a:cubicBezTo>
                <a:cubicBezTo>
                  <a:pt x="1191260" y="2813794"/>
                  <a:pt x="1236980" y="2756644"/>
                  <a:pt x="1272540" y="2713464"/>
                </a:cubicBezTo>
                <a:cubicBezTo>
                  <a:pt x="1308100" y="2670284"/>
                  <a:pt x="1376680" y="2629644"/>
                  <a:pt x="1402080" y="2591544"/>
                </a:cubicBezTo>
                <a:cubicBezTo>
                  <a:pt x="1427480" y="2553444"/>
                  <a:pt x="1437640" y="2530584"/>
                  <a:pt x="1424940" y="2484864"/>
                </a:cubicBezTo>
                <a:cubicBezTo>
                  <a:pt x="1412240" y="2439144"/>
                  <a:pt x="1341120" y="2360404"/>
                  <a:pt x="1325880" y="2317224"/>
                </a:cubicBezTo>
                <a:cubicBezTo>
                  <a:pt x="1310640" y="2274044"/>
                  <a:pt x="1353820" y="2276584"/>
                  <a:pt x="1333500" y="2225784"/>
                </a:cubicBezTo>
                <a:cubicBezTo>
                  <a:pt x="1313180" y="2174984"/>
                  <a:pt x="1231900" y="2083544"/>
                  <a:pt x="1203960" y="2012424"/>
                </a:cubicBezTo>
                <a:cubicBezTo>
                  <a:pt x="1176020" y="1941304"/>
                  <a:pt x="1153160" y="1872724"/>
                  <a:pt x="1165860" y="1799064"/>
                </a:cubicBezTo>
                <a:cubicBezTo>
                  <a:pt x="1178560" y="1725404"/>
                  <a:pt x="1234440" y="1640314"/>
                  <a:pt x="1280160" y="1570464"/>
                </a:cubicBezTo>
                <a:cubicBezTo>
                  <a:pt x="1325880" y="1500614"/>
                  <a:pt x="1409700" y="1439654"/>
                  <a:pt x="1440180" y="1379964"/>
                </a:cubicBezTo>
                <a:cubicBezTo>
                  <a:pt x="1470660" y="1320274"/>
                  <a:pt x="1451610" y="1261854"/>
                  <a:pt x="1463040" y="1212324"/>
                </a:cubicBezTo>
                <a:cubicBezTo>
                  <a:pt x="1474470" y="1162794"/>
                  <a:pt x="1526540" y="1132314"/>
                  <a:pt x="1508760" y="1082784"/>
                </a:cubicBezTo>
                <a:cubicBezTo>
                  <a:pt x="1490980" y="1033254"/>
                  <a:pt x="1413510" y="935464"/>
                  <a:pt x="1356360" y="915144"/>
                </a:cubicBezTo>
                <a:cubicBezTo>
                  <a:pt x="1299210" y="894824"/>
                  <a:pt x="1219200" y="973564"/>
                  <a:pt x="1165860" y="960864"/>
                </a:cubicBezTo>
                <a:cubicBezTo>
                  <a:pt x="1112520" y="948164"/>
                  <a:pt x="1075690" y="882124"/>
                  <a:pt x="1036320" y="838944"/>
                </a:cubicBezTo>
                <a:cubicBezTo>
                  <a:pt x="996950" y="795764"/>
                  <a:pt x="975360" y="734804"/>
                  <a:pt x="929640" y="701784"/>
                </a:cubicBezTo>
                <a:cubicBezTo>
                  <a:pt x="883920" y="668764"/>
                  <a:pt x="784860" y="692894"/>
                  <a:pt x="762000" y="640824"/>
                </a:cubicBezTo>
                <a:cubicBezTo>
                  <a:pt x="739140" y="588754"/>
                  <a:pt x="809307" y="458896"/>
                  <a:pt x="792480" y="389364"/>
                </a:cubicBezTo>
                <a:cubicBezTo>
                  <a:pt x="775653" y="319832"/>
                  <a:pt x="702945" y="279509"/>
                  <a:pt x="661035" y="223629"/>
                </a:cubicBezTo>
                <a:cubicBezTo>
                  <a:pt x="619125" y="167749"/>
                  <a:pt x="581343" y="91232"/>
                  <a:pt x="541020" y="54084"/>
                </a:cubicBezTo>
                <a:cubicBezTo>
                  <a:pt x="500698" y="16937"/>
                  <a:pt x="469900" y="-4336"/>
                  <a:pt x="419100" y="744"/>
                </a:cubicBezTo>
                <a:cubicBezTo>
                  <a:pt x="368300" y="5824"/>
                  <a:pt x="292100" y="56624"/>
                  <a:pt x="236220" y="84564"/>
                </a:cubicBezTo>
                <a:cubicBezTo>
                  <a:pt x="180340" y="112504"/>
                  <a:pt x="123190" y="159494"/>
                  <a:pt x="83820" y="168384"/>
                </a:cubicBezTo>
                <a:cubicBezTo>
                  <a:pt x="44450" y="177274"/>
                  <a:pt x="22225" y="157589"/>
                  <a:pt x="0" y="137904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>
            <a:off x="220980" y="2288531"/>
            <a:ext cx="1677046" cy="4091411"/>
          </a:xfrm>
          <a:custGeom>
            <a:avLst/>
            <a:gdLst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99160 w 1677046"/>
              <a:gd name="connsiteY5" fmla="*/ 408103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85825 w 1677046"/>
              <a:gd name="connsiteY5" fmla="*/ 417628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714375 w 1677046"/>
              <a:gd name="connsiteY5" fmla="*/ 225223 h 4090565"/>
              <a:gd name="connsiteX6" fmla="*/ 885825 w 1677046"/>
              <a:gd name="connsiteY6" fmla="*/ 417628 h 4090565"/>
              <a:gd name="connsiteX7" fmla="*/ 830580 w 1677046"/>
              <a:gd name="connsiteY7" fmla="*/ 590983 h 4090565"/>
              <a:gd name="connsiteX8" fmla="*/ 876300 w 1677046"/>
              <a:gd name="connsiteY8" fmla="*/ 667183 h 4090565"/>
              <a:gd name="connsiteX9" fmla="*/ 990600 w 1677046"/>
              <a:gd name="connsiteY9" fmla="*/ 758623 h 4090565"/>
              <a:gd name="connsiteX10" fmla="*/ 1097280 w 1677046"/>
              <a:gd name="connsiteY10" fmla="*/ 880543 h 4090565"/>
              <a:gd name="connsiteX11" fmla="*/ 1173480 w 1677046"/>
              <a:gd name="connsiteY11" fmla="*/ 956743 h 4090565"/>
              <a:gd name="connsiteX12" fmla="*/ 1295400 w 1677046"/>
              <a:gd name="connsiteY12" fmla="*/ 949123 h 4090565"/>
              <a:gd name="connsiteX13" fmla="*/ 1417320 w 1677046"/>
              <a:gd name="connsiteY13" fmla="*/ 971983 h 4090565"/>
              <a:gd name="connsiteX14" fmla="*/ 1577340 w 1677046"/>
              <a:gd name="connsiteY14" fmla="*/ 1040563 h 4090565"/>
              <a:gd name="connsiteX15" fmla="*/ 1676400 w 1677046"/>
              <a:gd name="connsiteY15" fmla="*/ 1200583 h 4090565"/>
              <a:gd name="connsiteX16" fmla="*/ 1615440 w 1677046"/>
              <a:gd name="connsiteY16" fmla="*/ 1352983 h 4090565"/>
              <a:gd name="connsiteX17" fmla="*/ 1524000 w 1677046"/>
              <a:gd name="connsiteY17" fmla="*/ 1528243 h 4090565"/>
              <a:gd name="connsiteX18" fmla="*/ 1318260 w 1677046"/>
              <a:gd name="connsiteY18" fmla="*/ 1817803 h 4090565"/>
              <a:gd name="connsiteX19" fmla="*/ 1242060 w 1677046"/>
              <a:gd name="connsiteY19" fmla="*/ 1962583 h 4090565"/>
              <a:gd name="connsiteX20" fmla="*/ 1379220 w 1677046"/>
              <a:gd name="connsiteY20" fmla="*/ 2206423 h 4090565"/>
              <a:gd name="connsiteX21" fmla="*/ 1409700 w 1677046"/>
              <a:gd name="connsiteY21" fmla="*/ 2320723 h 4090565"/>
              <a:gd name="connsiteX22" fmla="*/ 1470660 w 1677046"/>
              <a:gd name="connsiteY22" fmla="*/ 2694103 h 4090565"/>
              <a:gd name="connsiteX23" fmla="*/ 1287780 w 1677046"/>
              <a:gd name="connsiteY23" fmla="*/ 2838883 h 4090565"/>
              <a:gd name="connsiteX24" fmla="*/ 1310640 w 1677046"/>
              <a:gd name="connsiteY24" fmla="*/ 2976043 h 4090565"/>
              <a:gd name="connsiteX25" fmla="*/ 1356360 w 1677046"/>
              <a:gd name="connsiteY25" fmla="*/ 3082723 h 4090565"/>
              <a:gd name="connsiteX26" fmla="*/ 1310640 w 1677046"/>
              <a:gd name="connsiteY26" fmla="*/ 3341803 h 4090565"/>
              <a:gd name="connsiteX27" fmla="*/ 1120140 w 1677046"/>
              <a:gd name="connsiteY27" fmla="*/ 3532303 h 4090565"/>
              <a:gd name="connsiteX28" fmla="*/ 1143000 w 1677046"/>
              <a:gd name="connsiteY28" fmla="*/ 3684703 h 4090565"/>
              <a:gd name="connsiteX29" fmla="*/ 1127760 w 1677046"/>
              <a:gd name="connsiteY29" fmla="*/ 3760903 h 4090565"/>
              <a:gd name="connsiteX30" fmla="*/ 876300 w 1677046"/>
              <a:gd name="connsiteY30" fmla="*/ 3791383 h 4090565"/>
              <a:gd name="connsiteX31" fmla="*/ 746760 w 1677046"/>
              <a:gd name="connsiteY31" fmla="*/ 3959023 h 4090565"/>
              <a:gd name="connsiteX32" fmla="*/ 541020 w 1677046"/>
              <a:gd name="connsiteY32" fmla="*/ 4080943 h 4090565"/>
              <a:gd name="connsiteX33" fmla="*/ 335280 w 1677046"/>
              <a:gd name="connsiteY33" fmla="*/ 4080943 h 4090565"/>
              <a:gd name="connsiteX34" fmla="*/ 236220 w 1677046"/>
              <a:gd name="connsiteY34" fmla="*/ 4065703 h 4090565"/>
              <a:gd name="connsiteX35" fmla="*/ 129540 w 1677046"/>
              <a:gd name="connsiteY35" fmla="*/ 4004743 h 4090565"/>
              <a:gd name="connsiteX36" fmla="*/ 15240 w 1677046"/>
              <a:gd name="connsiteY36" fmla="*/ 4004743 h 4090565"/>
              <a:gd name="connsiteX0" fmla="*/ 0 w 1677046"/>
              <a:gd name="connsiteY0" fmla="*/ 165109 h 4091411"/>
              <a:gd name="connsiteX1" fmla="*/ 175260 w 1677046"/>
              <a:gd name="connsiteY1" fmla="*/ 134629 h 4091411"/>
              <a:gd name="connsiteX2" fmla="*/ 335280 w 1677046"/>
              <a:gd name="connsiteY2" fmla="*/ 20329 h 4091411"/>
              <a:gd name="connsiteX3" fmla="*/ 487680 w 1677046"/>
              <a:gd name="connsiteY3" fmla="*/ 5089 h 4091411"/>
              <a:gd name="connsiteX4" fmla="*/ 596265 w 1677046"/>
              <a:gd name="connsiteY4" fmla="*/ 77479 h 4091411"/>
              <a:gd name="connsiteX5" fmla="*/ 714375 w 1677046"/>
              <a:gd name="connsiteY5" fmla="*/ 226069 h 4091411"/>
              <a:gd name="connsiteX6" fmla="*/ 885825 w 1677046"/>
              <a:gd name="connsiteY6" fmla="*/ 418474 h 4091411"/>
              <a:gd name="connsiteX7" fmla="*/ 830580 w 1677046"/>
              <a:gd name="connsiteY7" fmla="*/ 591829 h 4091411"/>
              <a:gd name="connsiteX8" fmla="*/ 876300 w 1677046"/>
              <a:gd name="connsiteY8" fmla="*/ 668029 h 4091411"/>
              <a:gd name="connsiteX9" fmla="*/ 990600 w 1677046"/>
              <a:gd name="connsiteY9" fmla="*/ 759469 h 4091411"/>
              <a:gd name="connsiteX10" fmla="*/ 1097280 w 1677046"/>
              <a:gd name="connsiteY10" fmla="*/ 881389 h 4091411"/>
              <a:gd name="connsiteX11" fmla="*/ 1173480 w 1677046"/>
              <a:gd name="connsiteY11" fmla="*/ 957589 h 4091411"/>
              <a:gd name="connsiteX12" fmla="*/ 1295400 w 1677046"/>
              <a:gd name="connsiteY12" fmla="*/ 949969 h 4091411"/>
              <a:gd name="connsiteX13" fmla="*/ 1417320 w 1677046"/>
              <a:gd name="connsiteY13" fmla="*/ 972829 h 4091411"/>
              <a:gd name="connsiteX14" fmla="*/ 1577340 w 1677046"/>
              <a:gd name="connsiteY14" fmla="*/ 1041409 h 4091411"/>
              <a:gd name="connsiteX15" fmla="*/ 1676400 w 1677046"/>
              <a:gd name="connsiteY15" fmla="*/ 1201429 h 4091411"/>
              <a:gd name="connsiteX16" fmla="*/ 1615440 w 1677046"/>
              <a:gd name="connsiteY16" fmla="*/ 1353829 h 4091411"/>
              <a:gd name="connsiteX17" fmla="*/ 1524000 w 1677046"/>
              <a:gd name="connsiteY17" fmla="*/ 1529089 h 4091411"/>
              <a:gd name="connsiteX18" fmla="*/ 1318260 w 1677046"/>
              <a:gd name="connsiteY18" fmla="*/ 1818649 h 4091411"/>
              <a:gd name="connsiteX19" fmla="*/ 1242060 w 1677046"/>
              <a:gd name="connsiteY19" fmla="*/ 1963429 h 4091411"/>
              <a:gd name="connsiteX20" fmla="*/ 1379220 w 1677046"/>
              <a:gd name="connsiteY20" fmla="*/ 2207269 h 4091411"/>
              <a:gd name="connsiteX21" fmla="*/ 1409700 w 1677046"/>
              <a:gd name="connsiteY21" fmla="*/ 2321569 h 4091411"/>
              <a:gd name="connsiteX22" fmla="*/ 1470660 w 1677046"/>
              <a:gd name="connsiteY22" fmla="*/ 2694949 h 4091411"/>
              <a:gd name="connsiteX23" fmla="*/ 1287780 w 1677046"/>
              <a:gd name="connsiteY23" fmla="*/ 2839729 h 4091411"/>
              <a:gd name="connsiteX24" fmla="*/ 1310640 w 1677046"/>
              <a:gd name="connsiteY24" fmla="*/ 2976889 h 4091411"/>
              <a:gd name="connsiteX25" fmla="*/ 1356360 w 1677046"/>
              <a:gd name="connsiteY25" fmla="*/ 3083569 h 4091411"/>
              <a:gd name="connsiteX26" fmla="*/ 1310640 w 1677046"/>
              <a:gd name="connsiteY26" fmla="*/ 3342649 h 4091411"/>
              <a:gd name="connsiteX27" fmla="*/ 1120140 w 1677046"/>
              <a:gd name="connsiteY27" fmla="*/ 3533149 h 4091411"/>
              <a:gd name="connsiteX28" fmla="*/ 1143000 w 1677046"/>
              <a:gd name="connsiteY28" fmla="*/ 3685549 h 4091411"/>
              <a:gd name="connsiteX29" fmla="*/ 1127760 w 1677046"/>
              <a:gd name="connsiteY29" fmla="*/ 3761749 h 4091411"/>
              <a:gd name="connsiteX30" fmla="*/ 876300 w 1677046"/>
              <a:gd name="connsiteY30" fmla="*/ 3792229 h 4091411"/>
              <a:gd name="connsiteX31" fmla="*/ 746760 w 1677046"/>
              <a:gd name="connsiteY31" fmla="*/ 3959869 h 4091411"/>
              <a:gd name="connsiteX32" fmla="*/ 541020 w 1677046"/>
              <a:gd name="connsiteY32" fmla="*/ 4081789 h 4091411"/>
              <a:gd name="connsiteX33" fmla="*/ 335280 w 1677046"/>
              <a:gd name="connsiteY33" fmla="*/ 4081789 h 4091411"/>
              <a:gd name="connsiteX34" fmla="*/ 236220 w 1677046"/>
              <a:gd name="connsiteY34" fmla="*/ 4066549 h 4091411"/>
              <a:gd name="connsiteX35" fmla="*/ 129540 w 1677046"/>
              <a:gd name="connsiteY35" fmla="*/ 4005589 h 4091411"/>
              <a:gd name="connsiteX36" fmla="*/ 15240 w 1677046"/>
              <a:gd name="connsiteY36" fmla="*/ 4005589 h 409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77046" h="4091411">
                <a:moveTo>
                  <a:pt x="0" y="165109"/>
                </a:moveTo>
                <a:cubicBezTo>
                  <a:pt x="59690" y="161934"/>
                  <a:pt x="119380" y="158759"/>
                  <a:pt x="175260" y="134629"/>
                </a:cubicBezTo>
                <a:cubicBezTo>
                  <a:pt x="231140" y="110499"/>
                  <a:pt x="283210" y="41919"/>
                  <a:pt x="335280" y="20329"/>
                </a:cubicBezTo>
                <a:cubicBezTo>
                  <a:pt x="387350" y="-1261"/>
                  <a:pt x="444183" y="-4436"/>
                  <a:pt x="487680" y="5089"/>
                </a:cubicBezTo>
                <a:cubicBezTo>
                  <a:pt x="531177" y="14614"/>
                  <a:pt x="558483" y="40649"/>
                  <a:pt x="596265" y="77479"/>
                </a:cubicBezTo>
                <a:cubicBezTo>
                  <a:pt x="634048" y="114309"/>
                  <a:pt x="669607" y="167331"/>
                  <a:pt x="714375" y="226069"/>
                </a:cubicBezTo>
                <a:cubicBezTo>
                  <a:pt x="759143" y="284807"/>
                  <a:pt x="866457" y="357514"/>
                  <a:pt x="885825" y="418474"/>
                </a:cubicBezTo>
                <a:cubicBezTo>
                  <a:pt x="905193" y="479434"/>
                  <a:pt x="832168" y="550237"/>
                  <a:pt x="830580" y="591829"/>
                </a:cubicBezTo>
                <a:cubicBezTo>
                  <a:pt x="828993" y="633422"/>
                  <a:pt x="849630" y="640089"/>
                  <a:pt x="876300" y="668029"/>
                </a:cubicBezTo>
                <a:cubicBezTo>
                  <a:pt x="902970" y="695969"/>
                  <a:pt x="953770" y="723909"/>
                  <a:pt x="990600" y="759469"/>
                </a:cubicBezTo>
                <a:cubicBezTo>
                  <a:pt x="1027430" y="795029"/>
                  <a:pt x="1066800" y="848369"/>
                  <a:pt x="1097280" y="881389"/>
                </a:cubicBezTo>
                <a:cubicBezTo>
                  <a:pt x="1127760" y="914409"/>
                  <a:pt x="1140460" y="946159"/>
                  <a:pt x="1173480" y="957589"/>
                </a:cubicBezTo>
                <a:cubicBezTo>
                  <a:pt x="1206500" y="969019"/>
                  <a:pt x="1254760" y="947429"/>
                  <a:pt x="1295400" y="949969"/>
                </a:cubicBezTo>
                <a:cubicBezTo>
                  <a:pt x="1336040" y="952509"/>
                  <a:pt x="1370330" y="957589"/>
                  <a:pt x="1417320" y="972829"/>
                </a:cubicBezTo>
                <a:cubicBezTo>
                  <a:pt x="1464310" y="988069"/>
                  <a:pt x="1534160" y="1003309"/>
                  <a:pt x="1577340" y="1041409"/>
                </a:cubicBezTo>
                <a:cubicBezTo>
                  <a:pt x="1620520" y="1079509"/>
                  <a:pt x="1670050" y="1149359"/>
                  <a:pt x="1676400" y="1201429"/>
                </a:cubicBezTo>
                <a:cubicBezTo>
                  <a:pt x="1682750" y="1253499"/>
                  <a:pt x="1640840" y="1299219"/>
                  <a:pt x="1615440" y="1353829"/>
                </a:cubicBezTo>
                <a:cubicBezTo>
                  <a:pt x="1590040" y="1408439"/>
                  <a:pt x="1573530" y="1451619"/>
                  <a:pt x="1524000" y="1529089"/>
                </a:cubicBezTo>
                <a:cubicBezTo>
                  <a:pt x="1474470" y="1606559"/>
                  <a:pt x="1365250" y="1746259"/>
                  <a:pt x="1318260" y="1818649"/>
                </a:cubicBezTo>
                <a:cubicBezTo>
                  <a:pt x="1271270" y="1891039"/>
                  <a:pt x="1231900" y="1898659"/>
                  <a:pt x="1242060" y="1963429"/>
                </a:cubicBezTo>
                <a:cubicBezTo>
                  <a:pt x="1252220" y="2028199"/>
                  <a:pt x="1351280" y="2147579"/>
                  <a:pt x="1379220" y="2207269"/>
                </a:cubicBezTo>
                <a:cubicBezTo>
                  <a:pt x="1407160" y="2266959"/>
                  <a:pt x="1394460" y="2240289"/>
                  <a:pt x="1409700" y="2321569"/>
                </a:cubicBezTo>
                <a:cubicBezTo>
                  <a:pt x="1424940" y="2402849"/>
                  <a:pt x="1490980" y="2608589"/>
                  <a:pt x="1470660" y="2694949"/>
                </a:cubicBezTo>
                <a:cubicBezTo>
                  <a:pt x="1450340" y="2781309"/>
                  <a:pt x="1314450" y="2792739"/>
                  <a:pt x="1287780" y="2839729"/>
                </a:cubicBezTo>
                <a:cubicBezTo>
                  <a:pt x="1261110" y="2886719"/>
                  <a:pt x="1299210" y="2936249"/>
                  <a:pt x="1310640" y="2976889"/>
                </a:cubicBezTo>
                <a:cubicBezTo>
                  <a:pt x="1322070" y="3017529"/>
                  <a:pt x="1356360" y="3022609"/>
                  <a:pt x="1356360" y="3083569"/>
                </a:cubicBezTo>
                <a:cubicBezTo>
                  <a:pt x="1356360" y="3144529"/>
                  <a:pt x="1350010" y="3267719"/>
                  <a:pt x="1310640" y="3342649"/>
                </a:cubicBezTo>
                <a:cubicBezTo>
                  <a:pt x="1271270" y="3417579"/>
                  <a:pt x="1148080" y="3475999"/>
                  <a:pt x="1120140" y="3533149"/>
                </a:cubicBezTo>
                <a:cubicBezTo>
                  <a:pt x="1092200" y="3590299"/>
                  <a:pt x="1141730" y="3647449"/>
                  <a:pt x="1143000" y="3685549"/>
                </a:cubicBezTo>
                <a:cubicBezTo>
                  <a:pt x="1144270" y="3723649"/>
                  <a:pt x="1172210" y="3743969"/>
                  <a:pt x="1127760" y="3761749"/>
                </a:cubicBezTo>
                <a:cubicBezTo>
                  <a:pt x="1083310" y="3779529"/>
                  <a:pt x="939800" y="3759209"/>
                  <a:pt x="876300" y="3792229"/>
                </a:cubicBezTo>
                <a:cubicBezTo>
                  <a:pt x="812800" y="3825249"/>
                  <a:pt x="802640" y="3911609"/>
                  <a:pt x="746760" y="3959869"/>
                </a:cubicBezTo>
                <a:cubicBezTo>
                  <a:pt x="690880" y="4008129"/>
                  <a:pt x="609600" y="4061469"/>
                  <a:pt x="541020" y="4081789"/>
                </a:cubicBezTo>
                <a:cubicBezTo>
                  <a:pt x="472440" y="4102109"/>
                  <a:pt x="386080" y="4084329"/>
                  <a:pt x="335280" y="4081789"/>
                </a:cubicBezTo>
                <a:cubicBezTo>
                  <a:pt x="284480" y="4079249"/>
                  <a:pt x="270510" y="4079249"/>
                  <a:pt x="236220" y="4066549"/>
                </a:cubicBezTo>
                <a:cubicBezTo>
                  <a:pt x="201930" y="4053849"/>
                  <a:pt x="166370" y="4015749"/>
                  <a:pt x="129540" y="4005589"/>
                </a:cubicBezTo>
                <a:cubicBezTo>
                  <a:pt x="92710" y="3995429"/>
                  <a:pt x="29210" y="4011939"/>
                  <a:pt x="15240" y="400558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Freeform 213"/>
          <p:cNvSpPr/>
          <p:nvPr/>
        </p:nvSpPr>
        <p:spPr>
          <a:xfrm>
            <a:off x="396240" y="3215640"/>
            <a:ext cx="1654649" cy="5638800"/>
          </a:xfrm>
          <a:custGeom>
            <a:avLst/>
            <a:gdLst>
              <a:gd name="connsiteX0" fmla="*/ 731520 w 1654565"/>
              <a:gd name="connsiteY0" fmla="*/ 5646420 h 5646420"/>
              <a:gd name="connsiteX1" fmla="*/ 876300 w 1654565"/>
              <a:gd name="connsiteY1" fmla="*/ 5463540 h 5646420"/>
              <a:gd name="connsiteX2" fmla="*/ 1120140 w 1654565"/>
              <a:gd name="connsiteY2" fmla="*/ 5151120 h 5646420"/>
              <a:gd name="connsiteX3" fmla="*/ 1264920 w 1654565"/>
              <a:gd name="connsiteY3" fmla="*/ 4846320 h 5646420"/>
              <a:gd name="connsiteX4" fmla="*/ 1508760 w 1654565"/>
              <a:gd name="connsiteY4" fmla="*/ 4632960 h 5646420"/>
              <a:gd name="connsiteX5" fmla="*/ 1569720 w 1654565"/>
              <a:gd name="connsiteY5" fmla="*/ 4343400 h 5646420"/>
              <a:gd name="connsiteX6" fmla="*/ 1363980 w 1654565"/>
              <a:gd name="connsiteY6" fmla="*/ 4152900 h 5646420"/>
              <a:gd name="connsiteX7" fmla="*/ 967740 w 1654565"/>
              <a:gd name="connsiteY7" fmla="*/ 4030980 h 5646420"/>
              <a:gd name="connsiteX8" fmla="*/ 822960 w 1654565"/>
              <a:gd name="connsiteY8" fmla="*/ 3970020 h 5646420"/>
              <a:gd name="connsiteX9" fmla="*/ 533400 w 1654565"/>
              <a:gd name="connsiteY9" fmla="*/ 3802380 h 5646420"/>
              <a:gd name="connsiteX10" fmla="*/ 548640 w 1654565"/>
              <a:gd name="connsiteY10" fmla="*/ 3634740 h 5646420"/>
              <a:gd name="connsiteX11" fmla="*/ 464820 w 1654565"/>
              <a:gd name="connsiteY11" fmla="*/ 3474720 h 5646420"/>
              <a:gd name="connsiteX12" fmla="*/ 281940 w 1654565"/>
              <a:gd name="connsiteY12" fmla="*/ 3444240 h 5646420"/>
              <a:gd name="connsiteX13" fmla="*/ 137160 w 1654565"/>
              <a:gd name="connsiteY13" fmla="*/ 3413760 h 5646420"/>
              <a:gd name="connsiteX14" fmla="*/ 0 w 1654565"/>
              <a:gd name="connsiteY14" fmla="*/ 3223260 h 5646420"/>
              <a:gd name="connsiteX15" fmla="*/ 137160 w 1654565"/>
              <a:gd name="connsiteY15" fmla="*/ 3284220 h 5646420"/>
              <a:gd name="connsiteX16" fmla="*/ 274320 w 1654565"/>
              <a:gd name="connsiteY16" fmla="*/ 3314700 h 5646420"/>
              <a:gd name="connsiteX17" fmla="*/ 472440 w 1654565"/>
              <a:gd name="connsiteY17" fmla="*/ 3284220 h 5646420"/>
              <a:gd name="connsiteX18" fmla="*/ 708660 w 1654565"/>
              <a:gd name="connsiteY18" fmla="*/ 3070860 h 5646420"/>
              <a:gd name="connsiteX19" fmla="*/ 998220 w 1654565"/>
              <a:gd name="connsiteY19" fmla="*/ 2948940 h 5646420"/>
              <a:gd name="connsiteX20" fmla="*/ 1082040 w 1654565"/>
              <a:gd name="connsiteY20" fmla="*/ 2804160 h 5646420"/>
              <a:gd name="connsiteX21" fmla="*/ 1074420 w 1654565"/>
              <a:gd name="connsiteY21" fmla="*/ 2636520 h 5646420"/>
              <a:gd name="connsiteX22" fmla="*/ 1234440 w 1654565"/>
              <a:gd name="connsiteY22" fmla="*/ 2453640 h 5646420"/>
              <a:gd name="connsiteX23" fmla="*/ 1234440 w 1654565"/>
              <a:gd name="connsiteY23" fmla="*/ 2255520 h 5646420"/>
              <a:gd name="connsiteX24" fmla="*/ 1249680 w 1654565"/>
              <a:gd name="connsiteY24" fmla="*/ 2026920 h 5646420"/>
              <a:gd name="connsiteX25" fmla="*/ 1348740 w 1654565"/>
              <a:gd name="connsiteY25" fmla="*/ 1744980 h 5646420"/>
              <a:gd name="connsiteX26" fmla="*/ 1356360 w 1654565"/>
              <a:gd name="connsiteY26" fmla="*/ 1546860 h 5646420"/>
              <a:gd name="connsiteX27" fmla="*/ 1264920 w 1654565"/>
              <a:gd name="connsiteY27" fmla="*/ 1249680 h 5646420"/>
              <a:gd name="connsiteX28" fmla="*/ 1188720 w 1654565"/>
              <a:gd name="connsiteY28" fmla="*/ 1089660 h 5646420"/>
              <a:gd name="connsiteX29" fmla="*/ 1371600 w 1654565"/>
              <a:gd name="connsiteY29" fmla="*/ 670560 h 5646420"/>
              <a:gd name="connsiteX30" fmla="*/ 1539240 w 1654565"/>
              <a:gd name="connsiteY30" fmla="*/ 472440 h 5646420"/>
              <a:gd name="connsiteX31" fmla="*/ 1653540 w 1654565"/>
              <a:gd name="connsiteY31" fmla="*/ 365760 h 5646420"/>
              <a:gd name="connsiteX32" fmla="*/ 1577340 w 1654565"/>
              <a:gd name="connsiteY32" fmla="*/ 213360 h 5646420"/>
              <a:gd name="connsiteX33" fmla="*/ 1295400 w 1654565"/>
              <a:gd name="connsiteY33" fmla="*/ 0 h 5646420"/>
              <a:gd name="connsiteX0" fmla="*/ 731520 w 1654649"/>
              <a:gd name="connsiteY0" fmla="*/ 5638800 h 5638800"/>
              <a:gd name="connsiteX1" fmla="*/ 876300 w 1654649"/>
              <a:gd name="connsiteY1" fmla="*/ 5455920 h 5638800"/>
              <a:gd name="connsiteX2" fmla="*/ 1120140 w 1654649"/>
              <a:gd name="connsiteY2" fmla="*/ 5143500 h 5638800"/>
              <a:gd name="connsiteX3" fmla="*/ 1264920 w 1654649"/>
              <a:gd name="connsiteY3" fmla="*/ 4838700 h 5638800"/>
              <a:gd name="connsiteX4" fmla="*/ 1508760 w 1654649"/>
              <a:gd name="connsiteY4" fmla="*/ 4625340 h 5638800"/>
              <a:gd name="connsiteX5" fmla="*/ 1569720 w 1654649"/>
              <a:gd name="connsiteY5" fmla="*/ 4335780 h 5638800"/>
              <a:gd name="connsiteX6" fmla="*/ 1363980 w 1654649"/>
              <a:gd name="connsiteY6" fmla="*/ 4145280 h 5638800"/>
              <a:gd name="connsiteX7" fmla="*/ 967740 w 1654649"/>
              <a:gd name="connsiteY7" fmla="*/ 4023360 h 5638800"/>
              <a:gd name="connsiteX8" fmla="*/ 822960 w 1654649"/>
              <a:gd name="connsiteY8" fmla="*/ 3962400 h 5638800"/>
              <a:gd name="connsiteX9" fmla="*/ 533400 w 1654649"/>
              <a:gd name="connsiteY9" fmla="*/ 3794760 h 5638800"/>
              <a:gd name="connsiteX10" fmla="*/ 548640 w 1654649"/>
              <a:gd name="connsiteY10" fmla="*/ 3627120 h 5638800"/>
              <a:gd name="connsiteX11" fmla="*/ 464820 w 1654649"/>
              <a:gd name="connsiteY11" fmla="*/ 3467100 h 5638800"/>
              <a:gd name="connsiteX12" fmla="*/ 281940 w 1654649"/>
              <a:gd name="connsiteY12" fmla="*/ 3436620 h 5638800"/>
              <a:gd name="connsiteX13" fmla="*/ 137160 w 1654649"/>
              <a:gd name="connsiteY13" fmla="*/ 3406140 h 5638800"/>
              <a:gd name="connsiteX14" fmla="*/ 0 w 1654649"/>
              <a:gd name="connsiteY14" fmla="*/ 3215640 h 5638800"/>
              <a:gd name="connsiteX15" fmla="*/ 137160 w 1654649"/>
              <a:gd name="connsiteY15" fmla="*/ 3276600 h 5638800"/>
              <a:gd name="connsiteX16" fmla="*/ 274320 w 1654649"/>
              <a:gd name="connsiteY16" fmla="*/ 3307080 h 5638800"/>
              <a:gd name="connsiteX17" fmla="*/ 472440 w 1654649"/>
              <a:gd name="connsiteY17" fmla="*/ 3276600 h 5638800"/>
              <a:gd name="connsiteX18" fmla="*/ 708660 w 1654649"/>
              <a:gd name="connsiteY18" fmla="*/ 3063240 h 5638800"/>
              <a:gd name="connsiteX19" fmla="*/ 998220 w 1654649"/>
              <a:gd name="connsiteY19" fmla="*/ 2941320 h 5638800"/>
              <a:gd name="connsiteX20" fmla="*/ 1082040 w 1654649"/>
              <a:gd name="connsiteY20" fmla="*/ 2796540 h 5638800"/>
              <a:gd name="connsiteX21" fmla="*/ 1074420 w 1654649"/>
              <a:gd name="connsiteY21" fmla="*/ 2628900 h 5638800"/>
              <a:gd name="connsiteX22" fmla="*/ 1234440 w 1654649"/>
              <a:gd name="connsiteY22" fmla="*/ 2446020 h 5638800"/>
              <a:gd name="connsiteX23" fmla="*/ 1234440 w 1654649"/>
              <a:gd name="connsiteY23" fmla="*/ 2247900 h 5638800"/>
              <a:gd name="connsiteX24" fmla="*/ 1249680 w 1654649"/>
              <a:gd name="connsiteY24" fmla="*/ 2019300 h 5638800"/>
              <a:gd name="connsiteX25" fmla="*/ 1348740 w 1654649"/>
              <a:gd name="connsiteY25" fmla="*/ 1737360 h 5638800"/>
              <a:gd name="connsiteX26" fmla="*/ 1356360 w 1654649"/>
              <a:gd name="connsiteY26" fmla="*/ 1539240 h 5638800"/>
              <a:gd name="connsiteX27" fmla="*/ 1264920 w 1654649"/>
              <a:gd name="connsiteY27" fmla="*/ 1242060 h 5638800"/>
              <a:gd name="connsiteX28" fmla="*/ 1188720 w 1654649"/>
              <a:gd name="connsiteY28" fmla="*/ 1082040 h 5638800"/>
              <a:gd name="connsiteX29" fmla="*/ 1371600 w 1654649"/>
              <a:gd name="connsiteY29" fmla="*/ 662940 h 5638800"/>
              <a:gd name="connsiteX30" fmla="*/ 1539240 w 1654649"/>
              <a:gd name="connsiteY30" fmla="*/ 464820 h 5638800"/>
              <a:gd name="connsiteX31" fmla="*/ 1653540 w 1654649"/>
              <a:gd name="connsiteY31" fmla="*/ 358140 h 5638800"/>
              <a:gd name="connsiteX32" fmla="*/ 1577340 w 1654649"/>
              <a:gd name="connsiteY32" fmla="*/ 205740 h 5638800"/>
              <a:gd name="connsiteX33" fmla="*/ 1280160 w 1654649"/>
              <a:gd name="connsiteY33" fmla="*/ 0 h 563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54649" h="5638800">
                <a:moveTo>
                  <a:pt x="731520" y="5638800"/>
                </a:moveTo>
                <a:lnTo>
                  <a:pt x="876300" y="5455920"/>
                </a:lnTo>
                <a:cubicBezTo>
                  <a:pt x="941070" y="5373370"/>
                  <a:pt x="1055370" y="5246370"/>
                  <a:pt x="1120140" y="5143500"/>
                </a:cubicBezTo>
                <a:cubicBezTo>
                  <a:pt x="1184910" y="5040630"/>
                  <a:pt x="1200150" y="4925060"/>
                  <a:pt x="1264920" y="4838700"/>
                </a:cubicBezTo>
                <a:cubicBezTo>
                  <a:pt x="1329690" y="4752340"/>
                  <a:pt x="1457960" y="4709160"/>
                  <a:pt x="1508760" y="4625340"/>
                </a:cubicBezTo>
                <a:cubicBezTo>
                  <a:pt x="1559560" y="4541520"/>
                  <a:pt x="1593850" y="4415790"/>
                  <a:pt x="1569720" y="4335780"/>
                </a:cubicBezTo>
                <a:cubicBezTo>
                  <a:pt x="1545590" y="4255770"/>
                  <a:pt x="1464310" y="4197350"/>
                  <a:pt x="1363980" y="4145280"/>
                </a:cubicBezTo>
                <a:cubicBezTo>
                  <a:pt x="1263650" y="4093210"/>
                  <a:pt x="1057910" y="4053840"/>
                  <a:pt x="967740" y="4023360"/>
                </a:cubicBezTo>
                <a:cubicBezTo>
                  <a:pt x="877570" y="3992880"/>
                  <a:pt x="895350" y="4000500"/>
                  <a:pt x="822960" y="3962400"/>
                </a:cubicBezTo>
                <a:cubicBezTo>
                  <a:pt x="750570" y="3924300"/>
                  <a:pt x="579120" y="3850640"/>
                  <a:pt x="533400" y="3794760"/>
                </a:cubicBezTo>
                <a:cubicBezTo>
                  <a:pt x="487680" y="3738880"/>
                  <a:pt x="560070" y="3681730"/>
                  <a:pt x="548640" y="3627120"/>
                </a:cubicBezTo>
                <a:cubicBezTo>
                  <a:pt x="537210" y="3572510"/>
                  <a:pt x="509270" y="3498850"/>
                  <a:pt x="464820" y="3467100"/>
                </a:cubicBezTo>
                <a:cubicBezTo>
                  <a:pt x="420370" y="3435350"/>
                  <a:pt x="336550" y="3446780"/>
                  <a:pt x="281940" y="3436620"/>
                </a:cubicBezTo>
                <a:cubicBezTo>
                  <a:pt x="227330" y="3426460"/>
                  <a:pt x="184150" y="3442970"/>
                  <a:pt x="137160" y="3406140"/>
                </a:cubicBezTo>
                <a:cubicBezTo>
                  <a:pt x="90170" y="3369310"/>
                  <a:pt x="0" y="3237230"/>
                  <a:pt x="0" y="3215640"/>
                </a:cubicBezTo>
                <a:cubicBezTo>
                  <a:pt x="0" y="3194050"/>
                  <a:pt x="91440" y="3261360"/>
                  <a:pt x="137160" y="3276600"/>
                </a:cubicBezTo>
                <a:cubicBezTo>
                  <a:pt x="182880" y="3291840"/>
                  <a:pt x="218440" y="3307080"/>
                  <a:pt x="274320" y="3307080"/>
                </a:cubicBezTo>
                <a:cubicBezTo>
                  <a:pt x="330200" y="3307080"/>
                  <a:pt x="400050" y="3317240"/>
                  <a:pt x="472440" y="3276600"/>
                </a:cubicBezTo>
                <a:cubicBezTo>
                  <a:pt x="544830" y="3235960"/>
                  <a:pt x="621030" y="3119120"/>
                  <a:pt x="708660" y="3063240"/>
                </a:cubicBezTo>
                <a:cubicBezTo>
                  <a:pt x="796290" y="3007360"/>
                  <a:pt x="935990" y="2985770"/>
                  <a:pt x="998220" y="2941320"/>
                </a:cubicBezTo>
                <a:cubicBezTo>
                  <a:pt x="1060450" y="2896870"/>
                  <a:pt x="1069340" y="2848610"/>
                  <a:pt x="1082040" y="2796540"/>
                </a:cubicBezTo>
                <a:cubicBezTo>
                  <a:pt x="1094740" y="2744470"/>
                  <a:pt x="1049020" y="2687320"/>
                  <a:pt x="1074420" y="2628900"/>
                </a:cubicBezTo>
                <a:cubicBezTo>
                  <a:pt x="1099820" y="2570480"/>
                  <a:pt x="1207770" y="2509520"/>
                  <a:pt x="1234440" y="2446020"/>
                </a:cubicBezTo>
                <a:cubicBezTo>
                  <a:pt x="1261110" y="2382520"/>
                  <a:pt x="1231900" y="2319020"/>
                  <a:pt x="1234440" y="2247900"/>
                </a:cubicBezTo>
                <a:cubicBezTo>
                  <a:pt x="1236980" y="2176780"/>
                  <a:pt x="1230630" y="2104390"/>
                  <a:pt x="1249680" y="2019300"/>
                </a:cubicBezTo>
                <a:cubicBezTo>
                  <a:pt x="1268730" y="1934210"/>
                  <a:pt x="1330960" y="1817370"/>
                  <a:pt x="1348740" y="1737360"/>
                </a:cubicBezTo>
                <a:cubicBezTo>
                  <a:pt x="1366520" y="1657350"/>
                  <a:pt x="1370330" y="1621790"/>
                  <a:pt x="1356360" y="1539240"/>
                </a:cubicBezTo>
                <a:cubicBezTo>
                  <a:pt x="1342390" y="1456690"/>
                  <a:pt x="1292860" y="1318260"/>
                  <a:pt x="1264920" y="1242060"/>
                </a:cubicBezTo>
                <a:cubicBezTo>
                  <a:pt x="1236980" y="1165860"/>
                  <a:pt x="1170940" y="1178560"/>
                  <a:pt x="1188720" y="1082040"/>
                </a:cubicBezTo>
                <a:cubicBezTo>
                  <a:pt x="1206500" y="985520"/>
                  <a:pt x="1313180" y="765810"/>
                  <a:pt x="1371600" y="662940"/>
                </a:cubicBezTo>
                <a:cubicBezTo>
                  <a:pt x="1430020" y="560070"/>
                  <a:pt x="1492250" y="515620"/>
                  <a:pt x="1539240" y="464820"/>
                </a:cubicBezTo>
                <a:cubicBezTo>
                  <a:pt x="1586230" y="414020"/>
                  <a:pt x="1647190" y="401320"/>
                  <a:pt x="1653540" y="358140"/>
                </a:cubicBezTo>
                <a:cubicBezTo>
                  <a:pt x="1659890" y="314960"/>
                  <a:pt x="1639570" y="265430"/>
                  <a:pt x="1577340" y="205740"/>
                </a:cubicBezTo>
                <a:cubicBezTo>
                  <a:pt x="1515110" y="146050"/>
                  <a:pt x="1391285" y="76200"/>
                  <a:pt x="128016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215"/>
          <p:cNvSpPr/>
          <p:nvPr/>
        </p:nvSpPr>
        <p:spPr>
          <a:xfrm>
            <a:off x="243840" y="2190445"/>
            <a:ext cx="1433293" cy="1025195"/>
          </a:xfrm>
          <a:custGeom>
            <a:avLst/>
            <a:gdLst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922020 w 1433293"/>
              <a:gd name="connsiteY5" fmla="*/ 512170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18185 w 1433293"/>
              <a:gd name="connsiteY6" fmla="*/ 380725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52 h 1137052"/>
              <a:gd name="connsiteX1" fmla="*/ 1386840 w 1433293"/>
              <a:gd name="connsiteY1" fmla="*/ 1114192 h 1137052"/>
              <a:gd name="connsiteX2" fmla="*/ 1135380 w 1433293"/>
              <a:gd name="connsiteY2" fmla="*/ 1015132 h 1137052"/>
              <a:gd name="connsiteX3" fmla="*/ 929640 w 1433293"/>
              <a:gd name="connsiteY3" fmla="*/ 801772 h 1137052"/>
              <a:gd name="connsiteX4" fmla="*/ 960120 w 1433293"/>
              <a:gd name="connsiteY4" fmla="*/ 664612 h 1137052"/>
              <a:gd name="connsiteX5" fmla="*/ 864870 w 1433293"/>
              <a:gd name="connsiteY5" fmla="*/ 529357 h 1137052"/>
              <a:gd name="connsiteX6" fmla="*/ 718185 w 1433293"/>
              <a:gd name="connsiteY6" fmla="*/ 380767 h 1137052"/>
              <a:gd name="connsiteX7" fmla="*/ 537210 w 1433293"/>
              <a:gd name="connsiteY7" fmla="*/ 199792 h 1137052"/>
              <a:gd name="connsiteX8" fmla="*/ 411480 w 1433293"/>
              <a:gd name="connsiteY8" fmla="*/ 62632 h 1137052"/>
              <a:gd name="connsiteX9" fmla="*/ 266700 w 1433293"/>
              <a:gd name="connsiteY9" fmla="*/ 1672 h 1137052"/>
              <a:gd name="connsiteX10" fmla="*/ 167640 w 1433293"/>
              <a:gd name="connsiteY10" fmla="*/ 123592 h 1137052"/>
              <a:gd name="connsiteX11" fmla="*/ 99060 w 1433293"/>
              <a:gd name="connsiteY11" fmla="*/ 169312 h 1137052"/>
              <a:gd name="connsiteX12" fmla="*/ 0 w 1433293"/>
              <a:gd name="connsiteY12" fmla="*/ 161692 h 1137052"/>
              <a:gd name="connsiteX0" fmla="*/ 1432560 w 1433293"/>
              <a:gd name="connsiteY0" fmla="*/ 1135403 h 1135403"/>
              <a:gd name="connsiteX1" fmla="*/ 1386840 w 1433293"/>
              <a:gd name="connsiteY1" fmla="*/ 1112543 h 1135403"/>
              <a:gd name="connsiteX2" fmla="*/ 1135380 w 1433293"/>
              <a:gd name="connsiteY2" fmla="*/ 1013483 h 1135403"/>
              <a:gd name="connsiteX3" fmla="*/ 929640 w 1433293"/>
              <a:gd name="connsiteY3" fmla="*/ 800123 h 1135403"/>
              <a:gd name="connsiteX4" fmla="*/ 960120 w 1433293"/>
              <a:gd name="connsiteY4" fmla="*/ 662963 h 1135403"/>
              <a:gd name="connsiteX5" fmla="*/ 864870 w 1433293"/>
              <a:gd name="connsiteY5" fmla="*/ 527708 h 1135403"/>
              <a:gd name="connsiteX6" fmla="*/ 718185 w 1433293"/>
              <a:gd name="connsiteY6" fmla="*/ 379118 h 1135403"/>
              <a:gd name="connsiteX7" fmla="*/ 537210 w 1433293"/>
              <a:gd name="connsiteY7" fmla="*/ 198143 h 1135403"/>
              <a:gd name="connsiteX8" fmla="*/ 390525 w 1433293"/>
              <a:gd name="connsiteY8" fmla="*/ 112418 h 1135403"/>
              <a:gd name="connsiteX9" fmla="*/ 266700 w 1433293"/>
              <a:gd name="connsiteY9" fmla="*/ 23 h 1135403"/>
              <a:gd name="connsiteX10" fmla="*/ 167640 w 1433293"/>
              <a:gd name="connsiteY10" fmla="*/ 121943 h 1135403"/>
              <a:gd name="connsiteX11" fmla="*/ 99060 w 1433293"/>
              <a:gd name="connsiteY11" fmla="*/ 167663 h 1135403"/>
              <a:gd name="connsiteX12" fmla="*/ 0 w 1433293"/>
              <a:gd name="connsiteY12" fmla="*/ 160043 h 1135403"/>
              <a:gd name="connsiteX0" fmla="*/ 1432560 w 1433293"/>
              <a:gd name="connsiteY0" fmla="*/ 1024282 h 1024282"/>
              <a:gd name="connsiteX1" fmla="*/ 1386840 w 1433293"/>
              <a:gd name="connsiteY1" fmla="*/ 1001422 h 1024282"/>
              <a:gd name="connsiteX2" fmla="*/ 1135380 w 1433293"/>
              <a:gd name="connsiteY2" fmla="*/ 902362 h 1024282"/>
              <a:gd name="connsiteX3" fmla="*/ 929640 w 1433293"/>
              <a:gd name="connsiteY3" fmla="*/ 689002 h 1024282"/>
              <a:gd name="connsiteX4" fmla="*/ 960120 w 1433293"/>
              <a:gd name="connsiteY4" fmla="*/ 551842 h 1024282"/>
              <a:gd name="connsiteX5" fmla="*/ 864870 w 1433293"/>
              <a:gd name="connsiteY5" fmla="*/ 416587 h 1024282"/>
              <a:gd name="connsiteX6" fmla="*/ 718185 w 1433293"/>
              <a:gd name="connsiteY6" fmla="*/ 267997 h 1024282"/>
              <a:gd name="connsiteX7" fmla="*/ 537210 w 1433293"/>
              <a:gd name="connsiteY7" fmla="*/ 87022 h 1024282"/>
              <a:gd name="connsiteX8" fmla="*/ 390525 w 1433293"/>
              <a:gd name="connsiteY8" fmla="*/ 1297 h 1024282"/>
              <a:gd name="connsiteX9" fmla="*/ 287655 w 1433293"/>
              <a:gd name="connsiteY9" fmla="*/ 33682 h 1024282"/>
              <a:gd name="connsiteX10" fmla="*/ 167640 w 1433293"/>
              <a:gd name="connsiteY10" fmla="*/ 10822 h 1024282"/>
              <a:gd name="connsiteX11" fmla="*/ 99060 w 1433293"/>
              <a:gd name="connsiteY11" fmla="*/ 56542 h 1024282"/>
              <a:gd name="connsiteX12" fmla="*/ 0 w 1433293"/>
              <a:gd name="connsiteY12" fmla="*/ 48922 h 1024282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99060 w 1433293"/>
              <a:gd name="connsiteY11" fmla="*/ 5745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213665 h 102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3293" h="1025195">
                <a:moveTo>
                  <a:pt x="1432560" y="1025195"/>
                </a:moveTo>
                <a:cubicBezTo>
                  <a:pt x="1434465" y="1023925"/>
                  <a:pt x="1436370" y="1022655"/>
                  <a:pt x="1386840" y="1002335"/>
                </a:cubicBezTo>
                <a:cubicBezTo>
                  <a:pt x="1337310" y="982015"/>
                  <a:pt x="1211580" y="955345"/>
                  <a:pt x="1135380" y="903275"/>
                </a:cubicBezTo>
                <a:cubicBezTo>
                  <a:pt x="1059180" y="851205"/>
                  <a:pt x="958850" y="748335"/>
                  <a:pt x="929640" y="689915"/>
                </a:cubicBezTo>
                <a:cubicBezTo>
                  <a:pt x="900430" y="631495"/>
                  <a:pt x="970915" y="598158"/>
                  <a:pt x="960120" y="552755"/>
                </a:cubicBezTo>
                <a:cubicBezTo>
                  <a:pt x="949325" y="507352"/>
                  <a:pt x="905192" y="464807"/>
                  <a:pt x="864870" y="417500"/>
                </a:cubicBezTo>
                <a:cubicBezTo>
                  <a:pt x="824548" y="370193"/>
                  <a:pt x="772795" y="323837"/>
                  <a:pt x="718185" y="268910"/>
                </a:cubicBezTo>
                <a:cubicBezTo>
                  <a:pt x="663575" y="213983"/>
                  <a:pt x="591820" y="132385"/>
                  <a:pt x="537210" y="87935"/>
                </a:cubicBezTo>
                <a:cubicBezTo>
                  <a:pt x="482600" y="43485"/>
                  <a:pt x="432117" y="11100"/>
                  <a:pt x="390525" y="2210"/>
                </a:cubicBezTo>
                <a:cubicBezTo>
                  <a:pt x="348933" y="-6680"/>
                  <a:pt x="322898" y="12688"/>
                  <a:pt x="287655" y="34595"/>
                </a:cubicBezTo>
                <a:cubicBezTo>
                  <a:pt x="252413" y="56503"/>
                  <a:pt x="212408" y="109525"/>
                  <a:pt x="179070" y="133655"/>
                </a:cubicBezTo>
                <a:cubicBezTo>
                  <a:pt x="145732" y="157785"/>
                  <a:pt x="117475" y="166040"/>
                  <a:pt x="87630" y="179375"/>
                </a:cubicBezTo>
                <a:cubicBezTo>
                  <a:pt x="57785" y="192710"/>
                  <a:pt x="0" y="213665"/>
                  <a:pt x="0" y="21366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>
            <a:off x="228600" y="1310640"/>
            <a:ext cx="190929" cy="784860"/>
          </a:xfrm>
          <a:custGeom>
            <a:avLst/>
            <a:gdLst>
              <a:gd name="connsiteX0" fmla="*/ 0 w 190929"/>
              <a:gd name="connsiteY0" fmla="*/ 784860 h 784860"/>
              <a:gd name="connsiteX1" fmla="*/ 160020 w 190929"/>
              <a:gd name="connsiteY1" fmla="*/ 723900 h 784860"/>
              <a:gd name="connsiteX2" fmla="*/ 167640 w 190929"/>
              <a:gd name="connsiteY2" fmla="*/ 632460 h 784860"/>
              <a:gd name="connsiteX3" fmla="*/ 91440 w 190929"/>
              <a:gd name="connsiteY3" fmla="*/ 457200 h 784860"/>
              <a:gd name="connsiteX4" fmla="*/ 182880 w 190929"/>
              <a:gd name="connsiteY4" fmla="*/ 281940 h 784860"/>
              <a:gd name="connsiteX5" fmla="*/ 182880 w 190929"/>
              <a:gd name="connsiteY5" fmla="*/ 129540 h 784860"/>
              <a:gd name="connsiteX6" fmla="*/ 152400 w 190929"/>
              <a:gd name="connsiteY6" fmla="*/ 0 h 78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29" h="784860">
                <a:moveTo>
                  <a:pt x="0" y="784860"/>
                </a:moveTo>
                <a:cubicBezTo>
                  <a:pt x="66040" y="767080"/>
                  <a:pt x="132080" y="749300"/>
                  <a:pt x="160020" y="723900"/>
                </a:cubicBezTo>
                <a:cubicBezTo>
                  <a:pt x="187960" y="698500"/>
                  <a:pt x="179070" y="676910"/>
                  <a:pt x="167640" y="632460"/>
                </a:cubicBezTo>
                <a:cubicBezTo>
                  <a:pt x="156210" y="588010"/>
                  <a:pt x="88900" y="515620"/>
                  <a:pt x="91440" y="457200"/>
                </a:cubicBezTo>
                <a:cubicBezTo>
                  <a:pt x="93980" y="398780"/>
                  <a:pt x="167640" y="336550"/>
                  <a:pt x="182880" y="281940"/>
                </a:cubicBezTo>
                <a:cubicBezTo>
                  <a:pt x="198120" y="227330"/>
                  <a:pt x="187960" y="176530"/>
                  <a:pt x="182880" y="129540"/>
                </a:cubicBezTo>
                <a:cubicBezTo>
                  <a:pt x="177800" y="82550"/>
                  <a:pt x="152400" y="0"/>
                  <a:pt x="1524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/>
          <p:cNvSpPr/>
          <p:nvPr/>
        </p:nvSpPr>
        <p:spPr>
          <a:xfrm>
            <a:off x="430011" y="1287780"/>
            <a:ext cx="1829854" cy="2927259"/>
          </a:xfrm>
          <a:custGeom>
            <a:avLst/>
            <a:gdLst>
              <a:gd name="connsiteX0" fmla="*/ 95768 w 1019033"/>
              <a:gd name="connsiteY0" fmla="*/ 22860 h 1156290"/>
              <a:gd name="connsiteX1" fmla="*/ 57668 w 1019033"/>
              <a:gd name="connsiteY1" fmla="*/ 167640 h 1156290"/>
              <a:gd name="connsiteX2" fmla="*/ 27188 w 1019033"/>
              <a:gd name="connsiteY2" fmla="*/ 350520 h 1156290"/>
              <a:gd name="connsiteX3" fmla="*/ 4328 w 1019033"/>
              <a:gd name="connsiteY3" fmla="*/ 472440 h 1156290"/>
              <a:gd name="connsiteX4" fmla="*/ 118628 w 1019033"/>
              <a:gd name="connsiteY4" fmla="*/ 617220 h 1156290"/>
              <a:gd name="connsiteX5" fmla="*/ 255788 w 1019033"/>
              <a:gd name="connsiteY5" fmla="*/ 792480 h 1156290"/>
              <a:gd name="connsiteX6" fmla="*/ 499628 w 1019033"/>
              <a:gd name="connsiteY6" fmla="*/ 998220 h 1156290"/>
              <a:gd name="connsiteX7" fmla="*/ 705368 w 1019033"/>
              <a:gd name="connsiteY7" fmla="*/ 1143000 h 1156290"/>
              <a:gd name="connsiteX8" fmla="*/ 865388 w 1019033"/>
              <a:gd name="connsiteY8" fmla="*/ 1150620 h 1156290"/>
              <a:gd name="connsiteX9" fmla="*/ 873008 w 1019033"/>
              <a:gd name="connsiteY9" fmla="*/ 1150620 h 1156290"/>
              <a:gd name="connsiteX10" fmla="*/ 949208 w 1019033"/>
              <a:gd name="connsiteY10" fmla="*/ 1150620 h 1156290"/>
              <a:gd name="connsiteX11" fmla="*/ 1017788 w 1019033"/>
              <a:gd name="connsiteY11" fmla="*/ 1097280 h 1156290"/>
              <a:gd name="connsiteX12" fmla="*/ 888248 w 1019033"/>
              <a:gd name="connsiteY12" fmla="*/ 944880 h 1156290"/>
              <a:gd name="connsiteX13" fmla="*/ 796808 w 1019033"/>
              <a:gd name="connsiteY13" fmla="*/ 845820 h 1156290"/>
              <a:gd name="connsiteX14" fmla="*/ 621548 w 1019033"/>
              <a:gd name="connsiteY14" fmla="*/ 845820 h 1156290"/>
              <a:gd name="connsiteX15" fmla="*/ 438668 w 1019033"/>
              <a:gd name="connsiteY15" fmla="*/ 594360 h 1156290"/>
              <a:gd name="connsiteX16" fmla="*/ 347228 w 1019033"/>
              <a:gd name="connsiteY16" fmla="*/ 373380 h 1156290"/>
              <a:gd name="connsiteX17" fmla="*/ 271028 w 1019033"/>
              <a:gd name="connsiteY17" fmla="*/ 243840 h 1156290"/>
              <a:gd name="connsiteX18" fmla="*/ 240548 w 1019033"/>
              <a:gd name="connsiteY18" fmla="*/ 182880 h 1156290"/>
              <a:gd name="connsiteX19" fmla="*/ 354848 w 1019033"/>
              <a:gd name="connsiteY19" fmla="*/ 243840 h 1156290"/>
              <a:gd name="connsiteX20" fmla="*/ 552968 w 1019033"/>
              <a:gd name="connsiteY20" fmla="*/ 358140 h 1156290"/>
              <a:gd name="connsiteX21" fmla="*/ 812048 w 1019033"/>
              <a:gd name="connsiteY21" fmla="*/ 426720 h 1156290"/>
              <a:gd name="connsiteX22" fmla="*/ 994928 w 1019033"/>
              <a:gd name="connsiteY22" fmla="*/ 281940 h 1156290"/>
              <a:gd name="connsiteX23" fmla="*/ 994928 w 1019033"/>
              <a:gd name="connsiteY23" fmla="*/ 137160 h 1156290"/>
              <a:gd name="connsiteX24" fmla="*/ 956828 w 1019033"/>
              <a:gd name="connsiteY24" fmla="*/ 0 h 1156290"/>
              <a:gd name="connsiteX0" fmla="*/ 95768 w 1869423"/>
              <a:gd name="connsiteY0" fmla="*/ 22860 h 2195510"/>
              <a:gd name="connsiteX1" fmla="*/ 57668 w 1869423"/>
              <a:gd name="connsiteY1" fmla="*/ 167640 h 2195510"/>
              <a:gd name="connsiteX2" fmla="*/ 27188 w 1869423"/>
              <a:gd name="connsiteY2" fmla="*/ 350520 h 2195510"/>
              <a:gd name="connsiteX3" fmla="*/ 4328 w 1869423"/>
              <a:gd name="connsiteY3" fmla="*/ 472440 h 2195510"/>
              <a:gd name="connsiteX4" fmla="*/ 118628 w 1869423"/>
              <a:gd name="connsiteY4" fmla="*/ 617220 h 2195510"/>
              <a:gd name="connsiteX5" fmla="*/ 255788 w 1869423"/>
              <a:gd name="connsiteY5" fmla="*/ 792480 h 2195510"/>
              <a:gd name="connsiteX6" fmla="*/ 499628 w 1869423"/>
              <a:gd name="connsiteY6" fmla="*/ 998220 h 2195510"/>
              <a:gd name="connsiteX7" fmla="*/ 705368 w 1869423"/>
              <a:gd name="connsiteY7" fmla="*/ 1143000 h 2195510"/>
              <a:gd name="connsiteX8" fmla="*/ 865388 w 1869423"/>
              <a:gd name="connsiteY8" fmla="*/ 1150620 h 2195510"/>
              <a:gd name="connsiteX9" fmla="*/ 873008 w 1869423"/>
              <a:gd name="connsiteY9" fmla="*/ 1150620 h 2195510"/>
              <a:gd name="connsiteX10" fmla="*/ 949208 w 1869423"/>
              <a:gd name="connsiteY10" fmla="*/ 1150620 h 2195510"/>
              <a:gd name="connsiteX11" fmla="*/ 1869323 w 1869423"/>
              <a:gd name="connsiteY11" fmla="*/ 2194560 h 2195510"/>
              <a:gd name="connsiteX12" fmla="*/ 888248 w 1869423"/>
              <a:gd name="connsiteY12" fmla="*/ 944880 h 2195510"/>
              <a:gd name="connsiteX13" fmla="*/ 796808 w 1869423"/>
              <a:gd name="connsiteY13" fmla="*/ 845820 h 2195510"/>
              <a:gd name="connsiteX14" fmla="*/ 621548 w 1869423"/>
              <a:gd name="connsiteY14" fmla="*/ 845820 h 2195510"/>
              <a:gd name="connsiteX15" fmla="*/ 438668 w 1869423"/>
              <a:gd name="connsiteY15" fmla="*/ 594360 h 2195510"/>
              <a:gd name="connsiteX16" fmla="*/ 347228 w 1869423"/>
              <a:gd name="connsiteY16" fmla="*/ 373380 h 2195510"/>
              <a:gd name="connsiteX17" fmla="*/ 271028 w 1869423"/>
              <a:gd name="connsiteY17" fmla="*/ 243840 h 2195510"/>
              <a:gd name="connsiteX18" fmla="*/ 240548 w 1869423"/>
              <a:gd name="connsiteY18" fmla="*/ 182880 h 2195510"/>
              <a:gd name="connsiteX19" fmla="*/ 354848 w 1869423"/>
              <a:gd name="connsiteY19" fmla="*/ 243840 h 2195510"/>
              <a:gd name="connsiteX20" fmla="*/ 552968 w 1869423"/>
              <a:gd name="connsiteY20" fmla="*/ 358140 h 2195510"/>
              <a:gd name="connsiteX21" fmla="*/ 812048 w 1869423"/>
              <a:gd name="connsiteY21" fmla="*/ 426720 h 2195510"/>
              <a:gd name="connsiteX22" fmla="*/ 994928 w 1869423"/>
              <a:gd name="connsiteY22" fmla="*/ 281940 h 2195510"/>
              <a:gd name="connsiteX23" fmla="*/ 994928 w 1869423"/>
              <a:gd name="connsiteY23" fmla="*/ 137160 h 2195510"/>
              <a:gd name="connsiteX24" fmla="*/ 956828 w 1869423"/>
              <a:gd name="connsiteY24" fmla="*/ 0 h 2195510"/>
              <a:gd name="connsiteX0" fmla="*/ 95768 w 1762756"/>
              <a:gd name="connsiteY0" fmla="*/ 22860 h 2568651"/>
              <a:gd name="connsiteX1" fmla="*/ 57668 w 1762756"/>
              <a:gd name="connsiteY1" fmla="*/ 167640 h 2568651"/>
              <a:gd name="connsiteX2" fmla="*/ 27188 w 1762756"/>
              <a:gd name="connsiteY2" fmla="*/ 350520 h 2568651"/>
              <a:gd name="connsiteX3" fmla="*/ 4328 w 1762756"/>
              <a:gd name="connsiteY3" fmla="*/ 472440 h 2568651"/>
              <a:gd name="connsiteX4" fmla="*/ 118628 w 1762756"/>
              <a:gd name="connsiteY4" fmla="*/ 617220 h 2568651"/>
              <a:gd name="connsiteX5" fmla="*/ 255788 w 1762756"/>
              <a:gd name="connsiteY5" fmla="*/ 792480 h 2568651"/>
              <a:gd name="connsiteX6" fmla="*/ 499628 w 1762756"/>
              <a:gd name="connsiteY6" fmla="*/ 998220 h 2568651"/>
              <a:gd name="connsiteX7" fmla="*/ 705368 w 1762756"/>
              <a:gd name="connsiteY7" fmla="*/ 1143000 h 2568651"/>
              <a:gd name="connsiteX8" fmla="*/ 865388 w 1762756"/>
              <a:gd name="connsiteY8" fmla="*/ 1150620 h 2568651"/>
              <a:gd name="connsiteX9" fmla="*/ 873008 w 1762756"/>
              <a:gd name="connsiteY9" fmla="*/ 1150620 h 2568651"/>
              <a:gd name="connsiteX10" fmla="*/ 949208 w 1762756"/>
              <a:gd name="connsiteY10" fmla="*/ 1150620 h 2568651"/>
              <a:gd name="connsiteX11" fmla="*/ 1762643 w 1762756"/>
              <a:gd name="connsiteY11" fmla="*/ 2567940 h 2568651"/>
              <a:gd name="connsiteX12" fmla="*/ 888248 w 1762756"/>
              <a:gd name="connsiteY12" fmla="*/ 944880 h 2568651"/>
              <a:gd name="connsiteX13" fmla="*/ 796808 w 1762756"/>
              <a:gd name="connsiteY13" fmla="*/ 845820 h 2568651"/>
              <a:gd name="connsiteX14" fmla="*/ 621548 w 1762756"/>
              <a:gd name="connsiteY14" fmla="*/ 845820 h 2568651"/>
              <a:gd name="connsiteX15" fmla="*/ 438668 w 1762756"/>
              <a:gd name="connsiteY15" fmla="*/ 594360 h 2568651"/>
              <a:gd name="connsiteX16" fmla="*/ 347228 w 1762756"/>
              <a:gd name="connsiteY16" fmla="*/ 373380 h 2568651"/>
              <a:gd name="connsiteX17" fmla="*/ 271028 w 1762756"/>
              <a:gd name="connsiteY17" fmla="*/ 243840 h 2568651"/>
              <a:gd name="connsiteX18" fmla="*/ 240548 w 1762756"/>
              <a:gd name="connsiteY18" fmla="*/ 182880 h 2568651"/>
              <a:gd name="connsiteX19" fmla="*/ 354848 w 1762756"/>
              <a:gd name="connsiteY19" fmla="*/ 243840 h 2568651"/>
              <a:gd name="connsiteX20" fmla="*/ 552968 w 1762756"/>
              <a:gd name="connsiteY20" fmla="*/ 358140 h 2568651"/>
              <a:gd name="connsiteX21" fmla="*/ 812048 w 1762756"/>
              <a:gd name="connsiteY21" fmla="*/ 426720 h 2568651"/>
              <a:gd name="connsiteX22" fmla="*/ 994928 w 1762756"/>
              <a:gd name="connsiteY22" fmla="*/ 281940 h 2568651"/>
              <a:gd name="connsiteX23" fmla="*/ 994928 w 1762756"/>
              <a:gd name="connsiteY23" fmla="*/ 137160 h 2568651"/>
              <a:gd name="connsiteX24" fmla="*/ 956828 w 1762756"/>
              <a:gd name="connsiteY24" fmla="*/ 0 h 2568651"/>
              <a:gd name="connsiteX0" fmla="*/ 95768 w 1939114"/>
              <a:gd name="connsiteY0" fmla="*/ 22860 h 2607983"/>
              <a:gd name="connsiteX1" fmla="*/ 57668 w 1939114"/>
              <a:gd name="connsiteY1" fmla="*/ 167640 h 2607983"/>
              <a:gd name="connsiteX2" fmla="*/ 27188 w 1939114"/>
              <a:gd name="connsiteY2" fmla="*/ 350520 h 2607983"/>
              <a:gd name="connsiteX3" fmla="*/ 4328 w 1939114"/>
              <a:gd name="connsiteY3" fmla="*/ 472440 h 2607983"/>
              <a:gd name="connsiteX4" fmla="*/ 118628 w 1939114"/>
              <a:gd name="connsiteY4" fmla="*/ 617220 h 2607983"/>
              <a:gd name="connsiteX5" fmla="*/ 255788 w 1939114"/>
              <a:gd name="connsiteY5" fmla="*/ 792480 h 2607983"/>
              <a:gd name="connsiteX6" fmla="*/ 499628 w 1939114"/>
              <a:gd name="connsiteY6" fmla="*/ 998220 h 2607983"/>
              <a:gd name="connsiteX7" fmla="*/ 705368 w 1939114"/>
              <a:gd name="connsiteY7" fmla="*/ 1143000 h 2607983"/>
              <a:gd name="connsiteX8" fmla="*/ 865388 w 1939114"/>
              <a:gd name="connsiteY8" fmla="*/ 1150620 h 2607983"/>
              <a:gd name="connsiteX9" fmla="*/ 873008 w 1939114"/>
              <a:gd name="connsiteY9" fmla="*/ 1150620 h 2607983"/>
              <a:gd name="connsiteX10" fmla="*/ 949208 w 1939114"/>
              <a:gd name="connsiteY10" fmla="*/ 1150620 h 2607983"/>
              <a:gd name="connsiteX11" fmla="*/ 1762643 w 1939114"/>
              <a:gd name="connsiteY11" fmla="*/ 2567940 h 2607983"/>
              <a:gd name="connsiteX12" fmla="*/ 1867418 w 1939114"/>
              <a:gd name="connsiteY12" fmla="*/ 2106930 h 2607983"/>
              <a:gd name="connsiteX13" fmla="*/ 888248 w 1939114"/>
              <a:gd name="connsiteY13" fmla="*/ 944880 h 2607983"/>
              <a:gd name="connsiteX14" fmla="*/ 796808 w 1939114"/>
              <a:gd name="connsiteY14" fmla="*/ 845820 h 2607983"/>
              <a:gd name="connsiteX15" fmla="*/ 621548 w 1939114"/>
              <a:gd name="connsiteY15" fmla="*/ 845820 h 2607983"/>
              <a:gd name="connsiteX16" fmla="*/ 438668 w 1939114"/>
              <a:gd name="connsiteY16" fmla="*/ 594360 h 2607983"/>
              <a:gd name="connsiteX17" fmla="*/ 347228 w 1939114"/>
              <a:gd name="connsiteY17" fmla="*/ 373380 h 2607983"/>
              <a:gd name="connsiteX18" fmla="*/ 271028 w 1939114"/>
              <a:gd name="connsiteY18" fmla="*/ 243840 h 2607983"/>
              <a:gd name="connsiteX19" fmla="*/ 240548 w 1939114"/>
              <a:gd name="connsiteY19" fmla="*/ 182880 h 2607983"/>
              <a:gd name="connsiteX20" fmla="*/ 354848 w 1939114"/>
              <a:gd name="connsiteY20" fmla="*/ 243840 h 2607983"/>
              <a:gd name="connsiteX21" fmla="*/ 552968 w 1939114"/>
              <a:gd name="connsiteY21" fmla="*/ 358140 h 2607983"/>
              <a:gd name="connsiteX22" fmla="*/ 812048 w 1939114"/>
              <a:gd name="connsiteY22" fmla="*/ 426720 h 2607983"/>
              <a:gd name="connsiteX23" fmla="*/ 994928 w 1939114"/>
              <a:gd name="connsiteY23" fmla="*/ 281940 h 2607983"/>
              <a:gd name="connsiteX24" fmla="*/ 994928 w 1939114"/>
              <a:gd name="connsiteY24" fmla="*/ 137160 h 2607983"/>
              <a:gd name="connsiteX25" fmla="*/ 956828 w 1939114"/>
              <a:gd name="connsiteY25" fmla="*/ 0 h 2607983"/>
              <a:gd name="connsiteX0" fmla="*/ 95768 w 1915446"/>
              <a:gd name="connsiteY0" fmla="*/ 22860 h 2571851"/>
              <a:gd name="connsiteX1" fmla="*/ 57668 w 1915446"/>
              <a:gd name="connsiteY1" fmla="*/ 167640 h 2571851"/>
              <a:gd name="connsiteX2" fmla="*/ 27188 w 1915446"/>
              <a:gd name="connsiteY2" fmla="*/ 350520 h 2571851"/>
              <a:gd name="connsiteX3" fmla="*/ 4328 w 1915446"/>
              <a:gd name="connsiteY3" fmla="*/ 472440 h 2571851"/>
              <a:gd name="connsiteX4" fmla="*/ 118628 w 1915446"/>
              <a:gd name="connsiteY4" fmla="*/ 617220 h 2571851"/>
              <a:gd name="connsiteX5" fmla="*/ 255788 w 1915446"/>
              <a:gd name="connsiteY5" fmla="*/ 792480 h 2571851"/>
              <a:gd name="connsiteX6" fmla="*/ 499628 w 1915446"/>
              <a:gd name="connsiteY6" fmla="*/ 998220 h 2571851"/>
              <a:gd name="connsiteX7" fmla="*/ 705368 w 1915446"/>
              <a:gd name="connsiteY7" fmla="*/ 1143000 h 2571851"/>
              <a:gd name="connsiteX8" fmla="*/ 865388 w 1915446"/>
              <a:gd name="connsiteY8" fmla="*/ 1150620 h 2571851"/>
              <a:gd name="connsiteX9" fmla="*/ 873008 w 1915446"/>
              <a:gd name="connsiteY9" fmla="*/ 1150620 h 2571851"/>
              <a:gd name="connsiteX10" fmla="*/ 949208 w 1915446"/>
              <a:gd name="connsiteY10" fmla="*/ 1150620 h 2571851"/>
              <a:gd name="connsiteX11" fmla="*/ 1747403 w 1915446"/>
              <a:gd name="connsiteY11" fmla="*/ 2259330 h 2571851"/>
              <a:gd name="connsiteX12" fmla="*/ 1762643 w 1915446"/>
              <a:gd name="connsiteY12" fmla="*/ 2567940 h 2571851"/>
              <a:gd name="connsiteX13" fmla="*/ 1867418 w 1915446"/>
              <a:gd name="connsiteY13" fmla="*/ 2106930 h 2571851"/>
              <a:gd name="connsiteX14" fmla="*/ 888248 w 1915446"/>
              <a:gd name="connsiteY14" fmla="*/ 944880 h 2571851"/>
              <a:gd name="connsiteX15" fmla="*/ 796808 w 1915446"/>
              <a:gd name="connsiteY15" fmla="*/ 845820 h 2571851"/>
              <a:gd name="connsiteX16" fmla="*/ 621548 w 1915446"/>
              <a:gd name="connsiteY16" fmla="*/ 845820 h 2571851"/>
              <a:gd name="connsiteX17" fmla="*/ 438668 w 1915446"/>
              <a:gd name="connsiteY17" fmla="*/ 594360 h 2571851"/>
              <a:gd name="connsiteX18" fmla="*/ 347228 w 1915446"/>
              <a:gd name="connsiteY18" fmla="*/ 373380 h 2571851"/>
              <a:gd name="connsiteX19" fmla="*/ 271028 w 1915446"/>
              <a:gd name="connsiteY19" fmla="*/ 243840 h 2571851"/>
              <a:gd name="connsiteX20" fmla="*/ 240548 w 1915446"/>
              <a:gd name="connsiteY20" fmla="*/ 182880 h 2571851"/>
              <a:gd name="connsiteX21" fmla="*/ 354848 w 1915446"/>
              <a:gd name="connsiteY21" fmla="*/ 243840 h 2571851"/>
              <a:gd name="connsiteX22" fmla="*/ 552968 w 1915446"/>
              <a:gd name="connsiteY22" fmla="*/ 358140 h 2571851"/>
              <a:gd name="connsiteX23" fmla="*/ 812048 w 1915446"/>
              <a:gd name="connsiteY23" fmla="*/ 426720 h 2571851"/>
              <a:gd name="connsiteX24" fmla="*/ 994928 w 1915446"/>
              <a:gd name="connsiteY24" fmla="*/ 281940 h 2571851"/>
              <a:gd name="connsiteX25" fmla="*/ 994928 w 1915446"/>
              <a:gd name="connsiteY25" fmla="*/ 137160 h 2571851"/>
              <a:gd name="connsiteX26" fmla="*/ 956828 w 1915446"/>
              <a:gd name="connsiteY26" fmla="*/ 0 h 2571851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949208 w 1915446"/>
              <a:gd name="connsiteY10" fmla="*/ 1150620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15883 w 1915446"/>
              <a:gd name="connsiteY11" fmla="*/ 137350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175903 w 1915446"/>
              <a:gd name="connsiteY12" fmla="*/ 1604010 h 2570036"/>
              <a:gd name="connsiteX13" fmla="*/ 1292108 w 1915446"/>
              <a:gd name="connsiteY13" fmla="*/ 1866900 h 2570036"/>
              <a:gd name="connsiteX14" fmla="*/ 1747403 w 1915446"/>
              <a:gd name="connsiteY14" fmla="*/ 2259330 h 2570036"/>
              <a:gd name="connsiteX15" fmla="*/ 1762643 w 1915446"/>
              <a:gd name="connsiteY15" fmla="*/ 2567940 h 2570036"/>
              <a:gd name="connsiteX16" fmla="*/ 1867418 w 1915446"/>
              <a:gd name="connsiteY16" fmla="*/ 2106930 h 2570036"/>
              <a:gd name="connsiteX17" fmla="*/ 888248 w 1915446"/>
              <a:gd name="connsiteY17" fmla="*/ 944880 h 2570036"/>
              <a:gd name="connsiteX18" fmla="*/ 796808 w 1915446"/>
              <a:gd name="connsiteY18" fmla="*/ 845820 h 2570036"/>
              <a:gd name="connsiteX19" fmla="*/ 621548 w 1915446"/>
              <a:gd name="connsiteY19" fmla="*/ 845820 h 2570036"/>
              <a:gd name="connsiteX20" fmla="*/ 438668 w 1915446"/>
              <a:gd name="connsiteY20" fmla="*/ 594360 h 2570036"/>
              <a:gd name="connsiteX21" fmla="*/ 347228 w 1915446"/>
              <a:gd name="connsiteY21" fmla="*/ 373380 h 2570036"/>
              <a:gd name="connsiteX22" fmla="*/ 271028 w 1915446"/>
              <a:gd name="connsiteY22" fmla="*/ 243840 h 2570036"/>
              <a:gd name="connsiteX23" fmla="*/ 240548 w 1915446"/>
              <a:gd name="connsiteY23" fmla="*/ 182880 h 2570036"/>
              <a:gd name="connsiteX24" fmla="*/ 354848 w 1915446"/>
              <a:gd name="connsiteY24" fmla="*/ 243840 h 2570036"/>
              <a:gd name="connsiteX25" fmla="*/ 552968 w 1915446"/>
              <a:gd name="connsiteY25" fmla="*/ 358140 h 2570036"/>
              <a:gd name="connsiteX26" fmla="*/ 812048 w 1915446"/>
              <a:gd name="connsiteY26" fmla="*/ 426720 h 2570036"/>
              <a:gd name="connsiteX27" fmla="*/ 994928 w 1915446"/>
              <a:gd name="connsiteY27" fmla="*/ 281940 h 2570036"/>
              <a:gd name="connsiteX28" fmla="*/ 994928 w 1915446"/>
              <a:gd name="connsiteY28" fmla="*/ 137160 h 2570036"/>
              <a:gd name="connsiteX29" fmla="*/ 956828 w 1915446"/>
              <a:gd name="connsiteY29" fmla="*/ 0 h 2570036"/>
              <a:gd name="connsiteX0" fmla="*/ 95768 w 1915446"/>
              <a:gd name="connsiteY0" fmla="*/ 22860 h 2569733"/>
              <a:gd name="connsiteX1" fmla="*/ 57668 w 1915446"/>
              <a:gd name="connsiteY1" fmla="*/ 167640 h 2569733"/>
              <a:gd name="connsiteX2" fmla="*/ 27188 w 1915446"/>
              <a:gd name="connsiteY2" fmla="*/ 350520 h 2569733"/>
              <a:gd name="connsiteX3" fmla="*/ 4328 w 1915446"/>
              <a:gd name="connsiteY3" fmla="*/ 472440 h 2569733"/>
              <a:gd name="connsiteX4" fmla="*/ 118628 w 1915446"/>
              <a:gd name="connsiteY4" fmla="*/ 617220 h 2569733"/>
              <a:gd name="connsiteX5" fmla="*/ 255788 w 1915446"/>
              <a:gd name="connsiteY5" fmla="*/ 792480 h 2569733"/>
              <a:gd name="connsiteX6" fmla="*/ 499628 w 1915446"/>
              <a:gd name="connsiteY6" fmla="*/ 998220 h 2569733"/>
              <a:gd name="connsiteX7" fmla="*/ 705368 w 1915446"/>
              <a:gd name="connsiteY7" fmla="*/ 1143000 h 2569733"/>
              <a:gd name="connsiteX8" fmla="*/ 865388 w 1915446"/>
              <a:gd name="connsiteY8" fmla="*/ 1150620 h 2569733"/>
              <a:gd name="connsiteX9" fmla="*/ 873008 w 1915446"/>
              <a:gd name="connsiteY9" fmla="*/ 1150620 h 2569733"/>
              <a:gd name="connsiteX10" fmla="*/ 1052078 w 1915446"/>
              <a:gd name="connsiteY10" fmla="*/ 1243965 h 2569733"/>
              <a:gd name="connsiteX11" fmla="*/ 1036838 w 1915446"/>
              <a:gd name="connsiteY11" fmla="*/ 1384935 h 2569733"/>
              <a:gd name="connsiteX12" fmla="*/ 1175903 w 1915446"/>
              <a:gd name="connsiteY12" fmla="*/ 1604010 h 2569733"/>
              <a:gd name="connsiteX13" fmla="*/ 1292108 w 1915446"/>
              <a:gd name="connsiteY13" fmla="*/ 1866900 h 2569733"/>
              <a:gd name="connsiteX14" fmla="*/ 1572143 w 1915446"/>
              <a:gd name="connsiteY14" fmla="*/ 2049780 h 2569733"/>
              <a:gd name="connsiteX15" fmla="*/ 1747403 w 1915446"/>
              <a:gd name="connsiteY15" fmla="*/ 2259330 h 2569733"/>
              <a:gd name="connsiteX16" fmla="*/ 1762643 w 1915446"/>
              <a:gd name="connsiteY16" fmla="*/ 2567940 h 2569733"/>
              <a:gd name="connsiteX17" fmla="*/ 1867418 w 1915446"/>
              <a:gd name="connsiteY17" fmla="*/ 2106930 h 2569733"/>
              <a:gd name="connsiteX18" fmla="*/ 888248 w 1915446"/>
              <a:gd name="connsiteY18" fmla="*/ 944880 h 2569733"/>
              <a:gd name="connsiteX19" fmla="*/ 796808 w 1915446"/>
              <a:gd name="connsiteY19" fmla="*/ 845820 h 2569733"/>
              <a:gd name="connsiteX20" fmla="*/ 621548 w 1915446"/>
              <a:gd name="connsiteY20" fmla="*/ 845820 h 2569733"/>
              <a:gd name="connsiteX21" fmla="*/ 438668 w 1915446"/>
              <a:gd name="connsiteY21" fmla="*/ 594360 h 2569733"/>
              <a:gd name="connsiteX22" fmla="*/ 347228 w 1915446"/>
              <a:gd name="connsiteY22" fmla="*/ 373380 h 2569733"/>
              <a:gd name="connsiteX23" fmla="*/ 271028 w 1915446"/>
              <a:gd name="connsiteY23" fmla="*/ 243840 h 2569733"/>
              <a:gd name="connsiteX24" fmla="*/ 240548 w 1915446"/>
              <a:gd name="connsiteY24" fmla="*/ 182880 h 2569733"/>
              <a:gd name="connsiteX25" fmla="*/ 354848 w 1915446"/>
              <a:gd name="connsiteY25" fmla="*/ 243840 h 2569733"/>
              <a:gd name="connsiteX26" fmla="*/ 552968 w 1915446"/>
              <a:gd name="connsiteY26" fmla="*/ 358140 h 2569733"/>
              <a:gd name="connsiteX27" fmla="*/ 812048 w 1915446"/>
              <a:gd name="connsiteY27" fmla="*/ 426720 h 2569733"/>
              <a:gd name="connsiteX28" fmla="*/ 994928 w 1915446"/>
              <a:gd name="connsiteY28" fmla="*/ 281940 h 2569733"/>
              <a:gd name="connsiteX29" fmla="*/ 994928 w 1915446"/>
              <a:gd name="connsiteY29" fmla="*/ 137160 h 2569733"/>
              <a:gd name="connsiteX30" fmla="*/ 956828 w 1915446"/>
              <a:gd name="connsiteY30" fmla="*/ 0 h 2569733"/>
              <a:gd name="connsiteX0" fmla="*/ 95768 w 1904655"/>
              <a:gd name="connsiteY0" fmla="*/ 22860 h 2579197"/>
              <a:gd name="connsiteX1" fmla="*/ 57668 w 1904655"/>
              <a:gd name="connsiteY1" fmla="*/ 167640 h 2579197"/>
              <a:gd name="connsiteX2" fmla="*/ 27188 w 1904655"/>
              <a:gd name="connsiteY2" fmla="*/ 350520 h 2579197"/>
              <a:gd name="connsiteX3" fmla="*/ 4328 w 1904655"/>
              <a:gd name="connsiteY3" fmla="*/ 472440 h 2579197"/>
              <a:gd name="connsiteX4" fmla="*/ 118628 w 1904655"/>
              <a:gd name="connsiteY4" fmla="*/ 617220 h 2579197"/>
              <a:gd name="connsiteX5" fmla="*/ 255788 w 1904655"/>
              <a:gd name="connsiteY5" fmla="*/ 792480 h 2579197"/>
              <a:gd name="connsiteX6" fmla="*/ 499628 w 1904655"/>
              <a:gd name="connsiteY6" fmla="*/ 998220 h 2579197"/>
              <a:gd name="connsiteX7" fmla="*/ 705368 w 1904655"/>
              <a:gd name="connsiteY7" fmla="*/ 1143000 h 2579197"/>
              <a:gd name="connsiteX8" fmla="*/ 865388 w 1904655"/>
              <a:gd name="connsiteY8" fmla="*/ 1150620 h 2579197"/>
              <a:gd name="connsiteX9" fmla="*/ 873008 w 1904655"/>
              <a:gd name="connsiteY9" fmla="*/ 1150620 h 2579197"/>
              <a:gd name="connsiteX10" fmla="*/ 1052078 w 1904655"/>
              <a:gd name="connsiteY10" fmla="*/ 1243965 h 2579197"/>
              <a:gd name="connsiteX11" fmla="*/ 1036838 w 1904655"/>
              <a:gd name="connsiteY11" fmla="*/ 1384935 h 2579197"/>
              <a:gd name="connsiteX12" fmla="*/ 1175903 w 1904655"/>
              <a:gd name="connsiteY12" fmla="*/ 1604010 h 2579197"/>
              <a:gd name="connsiteX13" fmla="*/ 1292108 w 1904655"/>
              <a:gd name="connsiteY13" fmla="*/ 1866900 h 2579197"/>
              <a:gd name="connsiteX14" fmla="*/ 1572143 w 1904655"/>
              <a:gd name="connsiteY14" fmla="*/ 2049780 h 2579197"/>
              <a:gd name="connsiteX15" fmla="*/ 1747403 w 1904655"/>
              <a:gd name="connsiteY15" fmla="*/ 2259330 h 2579197"/>
              <a:gd name="connsiteX16" fmla="*/ 1665488 w 1904655"/>
              <a:gd name="connsiteY16" fmla="*/ 2577465 h 2579197"/>
              <a:gd name="connsiteX17" fmla="*/ 1867418 w 1904655"/>
              <a:gd name="connsiteY17" fmla="*/ 2106930 h 2579197"/>
              <a:gd name="connsiteX18" fmla="*/ 888248 w 1904655"/>
              <a:gd name="connsiteY18" fmla="*/ 944880 h 2579197"/>
              <a:gd name="connsiteX19" fmla="*/ 796808 w 1904655"/>
              <a:gd name="connsiteY19" fmla="*/ 845820 h 2579197"/>
              <a:gd name="connsiteX20" fmla="*/ 621548 w 1904655"/>
              <a:gd name="connsiteY20" fmla="*/ 845820 h 2579197"/>
              <a:gd name="connsiteX21" fmla="*/ 438668 w 1904655"/>
              <a:gd name="connsiteY21" fmla="*/ 594360 h 2579197"/>
              <a:gd name="connsiteX22" fmla="*/ 347228 w 1904655"/>
              <a:gd name="connsiteY22" fmla="*/ 373380 h 2579197"/>
              <a:gd name="connsiteX23" fmla="*/ 271028 w 1904655"/>
              <a:gd name="connsiteY23" fmla="*/ 243840 h 2579197"/>
              <a:gd name="connsiteX24" fmla="*/ 240548 w 1904655"/>
              <a:gd name="connsiteY24" fmla="*/ 182880 h 2579197"/>
              <a:gd name="connsiteX25" fmla="*/ 354848 w 1904655"/>
              <a:gd name="connsiteY25" fmla="*/ 243840 h 2579197"/>
              <a:gd name="connsiteX26" fmla="*/ 552968 w 1904655"/>
              <a:gd name="connsiteY26" fmla="*/ 358140 h 2579197"/>
              <a:gd name="connsiteX27" fmla="*/ 812048 w 1904655"/>
              <a:gd name="connsiteY27" fmla="*/ 426720 h 2579197"/>
              <a:gd name="connsiteX28" fmla="*/ 994928 w 1904655"/>
              <a:gd name="connsiteY28" fmla="*/ 281940 h 2579197"/>
              <a:gd name="connsiteX29" fmla="*/ 994928 w 1904655"/>
              <a:gd name="connsiteY29" fmla="*/ 137160 h 2579197"/>
              <a:gd name="connsiteX30" fmla="*/ 956828 w 1904655"/>
              <a:gd name="connsiteY30" fmla="*/ 0 h 2579197"/>
              <a:gd name="connsiteX0" fmla="*/ 95768 w 1928193"/>
              <a:gd name="connsiteY0" fmla="*/ 22860 h 2603636"/>
              <a:gd name="connsiteX1" fmla="*/ 57668 w 1928193"/>
              <a:gd name="connsiteY1" fmla="*/ 167640 h 2603636"/>
              <a:gd name="connsiteX2" fmla="*/ 27188 w 1928193"/>
              <a:gd name="connsiteY2" fmla="*/ 350520 h 2603636"/>
              <a:gd name="connsiteX3" fmla="*/ 4328 w 1928193"/>
              <a:gd name="connsiteY3" fmla="*/ 472440 h 2603636"/>
              <a:gd name="connsiteX4" fmla="*/ 118628 w 1928193"/>
              <a:gd name="connsiteY4" fmla="*/ 617220 h 2603636"/>
              <a:gd name="connsiteX5" fmla="*/ 255788 w 1928193"/>
              <a:gd name="connsiteY5" fmla="*/ 792480 h 2603636"/>
              <a:gd name="connsiteX6" fmla="*/ 499628 w 1928193"/>
              <a:gd name="connsiteY6" fmla="*/ 998220 h 2603636"/>
              <a:gd name="connsiteX7" fmla="*/ 705368 w 1928193"/>
              <a:gd name="connsiteY7" fmla="*/ 1143000 h 2603636"/>
              <a:gd name="connsiteX8" fmla="*/ 865388 w 1928193"/>
              <a:gd name="connsiteY8" fmla="*/ 1150620 h 2603636"/>
              <a:gd name="connsiteX9" fmla="*/ 873008 w 1928193"/>
              <a:gd name="connsiteY9" fmla="*/ 1150620 h 2603636"/>
              <a:gd name="connsiteX10" fmla="*/ 1052078 w 1928193"/>
              <a:gd name="connsiteY10" fmla="*/ 1243965 h 2603636"/>
              <a:gd name="connsiteX11" fmla="*/ 1036838 w 1928193"/>
              <a:gd name="connsiteY11" fmla="*/ 1384935 h 2603636"/>
              <a:gd name="connsiteX12" fmla="*/ 1175903 w 1928193"/>
              <a:gd name="connsiteY12" fmla="*/ 1604010 h 2603636"/>
              <a:gd name="connsiteX13" fmla="*/ 1292108 w 1928193"/>
              <a:gd name="connsiteY13" fmla="*/ 1866900 h 2603636"/>
              <a:gd name="connsiteX14" fmla="*/ 1572143 w 1928193"/>
              <a:gd name="connsiteY14" fmla="*/ 2049780 h 2603636"/>
              <a:gd name="connsiteX15" fmla="*/ 1747403 w 1928193"/>
              <a:gd name="connsiteY15" fmla="*/ 2259330 h 2603636"/>
              <a:gd name="connsiteX16" fmla="*/ 1665488 w 1928193"/>
              <a:gd name="connsiteY16" fmla="*/ 2577465 h 2603636"/>
              <a:gd name="connsiteX17" fmla="*/ 1770264 w 1928193"/>
              <a:gd name="connsiteY17" fmla="*/ 2531746 h 2603636"/>
              <a:gd name="connsiteX18" fmla="*/ 1867418 w 1928193"/>
              <a:gd name="connsiteY18" fmla="*/ 2106930 h 2603636"/>
              <a:gd name="connsiteX19" fmla="*/ 888248 w 1928193"/>
              <a:gd name="connsiteY19" fmla="*/ 944880 h 2603636"/>
              <a:gd name="connsiteX20" fmla="*/ 796808 w 1928193"/>
              <a:gd name="connsiteY20" fmla="*/ 845820 h 2603636"/>
              <a:gd name="connsiteX21" fmla="*/ 621548 w 1928193"/>
              <a:gd name="connsiteY21" fmla="*/ 845820 h 2603636"/>
              <a:gd name="connsiteX22" fmla="*/ 438668 w 1928193"/>
              <a:gd name="connsiteY22" fmla="*/ 594360 h 2603636"/>
              <a:gd name="connsiteX23" fmla="*/ 347228 w 1928193"/>
              <a:gd name="connsiteY23" fmla="*/ 373380 h 2603636"/>
              <a:gd name="connsiteX24" fmla="*/ 271028 w 1928193"/>
              <a:gd name="connsiteY24" fmla="*/ 243840 h 2603636"/>
              <a:gd name="connsiteX25" fmla="*/ 240548 w 1928193"/>
              <a:gd name="connsiteY25" fmla="*/ 182880 h 2603636"/>
              <a:gd name="connsiteX26" fmla="*/ 354848 w 1928193"/>
              <a:gd name="connsiteY26" fmla="*/ 243840 h 2603636"/>
              <a:gd name="connsiteX27" fmla="*/ 552968 w 1928193"/>
              <a:gd name="connsiteY27" fmla="*/ 358140 h 2603636"/>
              <a:gd name="connsiteX28" fmla="*/ 812048 w 1928193"/>
              <a:gd name="connsiteY28" fmla="*/ 426720 h 2603636"/>
              <a:gd name="connsiteX29" fmla="*/ 994928 w 1928193"/>
              <a:gd name="connsiteY29" fmla="*/ 281940 h 2603636"/>
              <a:gd name="connsiteX30" fmla="*/ 994928 w 1928193"/>
              <a:gd name="connsiteY30" fmla="*/ 137160 h 2603636"/>
              <a:gd name="connsiteX31" fmla="*/ 956828 w 1928193"/>
              <a:gd name="connsiteY31" fmla="*/ 0 h 2603636"/>
              <a:gd name="connsiteX0" fmla="*/ 95768 w 1928193"/>
              <a:gd name="connsiteY0" fmla="*/ 22860 h 2918697"/>
              <a:gd name="connsiteX1" fmla="*/ 57668 w 1928193"/>
              <a:gd name="connsiteY1" fmla="*/ 167640 h 2918697"/>
              <a:gd name="connsiteX2" fmla="*/ 27188 w 1928193"/>
              <a:gd name="connsiteY2" fmla="*/ 350520 h 2918697"/>
              <a:gd name="connsiteX3" fmla="*/ 4328 w 1928193"/>
              <a:gd name="connsiteY3" fmla="*/ 472440 h 2918697"/>
              <a:gd name="connsiteX4" fmla="*/ 118628 w 1928193"/>
              <a:gd name="connsiteY4" fmla="*/ 617220 h 2918697"/>
              <a:gd name="connsiteX5" fmla="*/ 255788 w 1928193"/>
              <a:gd name="connsiteY5" fmla="*/ 792480 h 2918697"/>
              <a:gd name="connsiteX6" fmla="*/ 499628 w 1928193"/>
              <a:gd name="connsiteY6" fmla="*/ 998220 h 2918697"/>
              <a:gd name="connsiteX7" fmla="*/ 705368 w 1928193"/>
              <a:gd name="connsiteY7" fmla="*/ 1143000 h 2918697"/>
              <a:gd name="connsiteX8" fmla="*/ 865388 w 1928193"/>
              <a:gd name="connsiteY8" fmla="*/ 1150620 h 2918697"/>
              <a:gd name="connsiteX9" fmla="*/ 873008 w 1928193"/>
              <a:gd name="connsiteY9" fmla="*/ 1150620 h 2918697"/>
              <a:gd name="connsiteX10" fmla="*/ 1052078 w 1928193"/>
              <a:gd name="connsiteY10" fmla="*/ 1243965 h 2918697"/>
              <a:gd name="connsiteX11" fmla="*/ 1036838 w 1928193"/>
              <a:gd name="connsiteY11" fmla="*/ 1384935 h 2918697"/>
              <a:gd name="connsiteX12" fmla="*/ 1175903 w 1928193"/>
              <a:gd name="connsiteY12" fmla="*/ 1604010 h 2918697"/>
              <a:gd name="connsiteX13" fmla="*/ 1292108 w 1928193"/>
              <a:gd name="connsiteY13" fmla="*/ 1866900 h 2918697"/>
              <a:gd name="connsiteX14" fmla="*/ 1572143 w 1928193"/>
              <a:gd name="connsiteY14" fmla="*/ 2049780 h 2918697"/>
              <a:gd name="connsiteX15" fmla="*/ 1747403 w 1928193"/>
              <a:gd name="connsiteY15" fmla="*/ 2259330 h 2918697"/>
              <a:gd name="connsiteX16" fmla="*/ 1368308 w 1928193"/>
              <a:gd name="connsiteY16" fmla="*/ 2914650 h 2918697"/>
              <a:gd name="connsiteX17" fmla="*/ 1770264 w 1928193"/>
              <a:gd name="connsiteY17" fmla="*/ 2531746 h 2918697"/>
              <a:gd name="connsiteX18" fmla="*/ 1867418 w 1928193"/>
              <a:gd name="connsiteY18" fmla="*/ 2106930 h 2918697"/>
              <a:gd name="connsiteX19" fmla="*/ 888248 w 1928193"/>
              <a:gd name="connsiteY19" fmla="*/ 944880 h 2918697"/>
              <a:gd name="connsiteX20" fmla="*/ 796808 w 1928193"/>
              <a:gd name="connsiteY20" fmla="*/ 845820 h 2918697"/>
              <a:gd name="connsiteX21" fmla="*/ 621548 w 1928193"/>
              <a:gd name="connsiteY21" fmla="*/ 845820 h 2918697"/>
              <a:gd name="connsiteX22" fmla="*/ 438668 w 1928193"/>
              <a:gd name="connsiteY22" fmla="*/ 594360 h 2918697"/>
              <a:gd name="connsiteX23" fmla="*/ 347228 w 1928193"/>
              <a:gd name="connsiteY23" fmla="*/ 373380 h 2918697"/>
              <a:gd name="connsiteX24" fmla="*/ 271028 w 1928193"/>
              <a:gd name="connsiteY24" fmla="*/ 243840 h 2918697"/>
              <a:gd name="connsiteX25" fmla="*/ 240548 w 1928193"/>
              <a:gd name="connsiteY25" fmla="*/ 182880 h 2918697"/>
              <a:gd name="connsiteX26" fmla="*/ 354848 w 1928193"/>
              <a:gd name="connsiteY26" fmla="*/ 243840 h 2918697"/>
              <a:gd name="connsiteX27" fmla="*/ 552968 w 1928193"/>
              <a:gd name="connsiteY27" fmla="*/ 358140 h 2918697"/>
              <a:gd name="connsiteX28" fmla="*/ 812048 w 1928193"/>
              <a:gd name="connsiteY28" fmla="*/ 426720 h 2918697"/>
              <a:gd name="connsiteX29" fmla="*/ 994928 w 1928193"/>
              <a:gd name="connsiteY29" fmla="*/ 281940 h 2918697"/>
              <a:gd name="connsiteX30" fmla="*/ 994928 w 1928193"/>
              <a:gd name="connsiteY30" fmla="*/ 137160 h 2918697"/>
              <a:gd name="connsiteX31" fmla="*/ 956828 w 1928193"/>
              <a:gd name="connsiteY31" fmla="*/ 0 h 2918697"/>
              <a:gd name="connsiteX0" fmla="*/ 95768 w 1937024"/>
              <a:gd name="connsiteY0" fmla="*/ 22860 h 2917446"/>
              <a:gd name="connsiteX1" fmla="*/ 57668 w 1937024"/>
              <a:gd name="connsiteY1" fmla="*/ 167640 h 2917446"/>
              <a:gd name="connsiteX2" fmla="*/ 27188 w 1937024"/>
              <a:gd name="connsiteY2" fmla="*/ 350520 h 2917446"/>
              <a:gd name="connsiteX3" fmla="*/ 4328 w 1937024"/>
              <a:gd name="connsiteY3" fmla="*/ 472440 h 2917446"/>
              <a:gd name="connsiteX4" fmla="*/ 118628 w 1937024"/>
              <a:gd name="connsiteY4" fmla="*/ 617220 h 2917446"/>
              <a:gd name="connsiteX5" fmla="*/ 255788 w 1937024"/>
              <a:gd name="connsiteY5" fmla="*/ 792480 h 2917446"/>
              <a:gd name="connsiteX6" fmla="*/ 499628 w 1937024"/>
              <a:gd name="connsiteY6" fmla="*/ 998220 h 2917446"/>
              <a:gd name="connsiteX7" fmla="*/ 705368 w 1937024"/>
              <a:gd name="connsiteY7" fmla="*/ 1143000 h 2917446"/>
              <a:gd name="connsiteX8" fmla="*/ 865388 w 1937024"/>
              <a:gd name="connsiteY8" fmla="*/ 1150620 h 2917446"/>
              <a:gd name="connsiteX9" fmla="*/ 873008 w 1937024"/>
              <a:gd name="connsiteY9" fmla="*/ 1150620 h 2917446"/>
              <a:gd name="connsiteX10" fmla="*/ 1052078 w 1937024"/>
              <a:gd name="connsiteY10" fmla="*/ 1243965 h 2917446"/>
              <a:gd name="connsiteX11" fmla="*/ 1036838 w 1937024"/>
              <a:gd name="connsiteY11" fmla="*/ 1384935 h 2917446"/>
              <a:gd name="connsiteX12" fmla="*/ 1175903 w 1937024"/>
              <a:gd name="connsiteY12" fmla="*/ 1604010 h 2917446"/>
              <a:gd name="connsiteX13" fmla="*/ 1292108 w 1937024"/>
              <a:gd name="connsiteY13" fmla="*/ 1866900 h 2917446"/>
              <a:gd name="connsiteX14" fmla="*/ 1572143 w 1937024"/>
              <a:gd name="connsiteY14" fmla="*/ 2049780 h 2917446"/>
              <a:gd name="connsiteX15" fmla="*/ 1747403 w 1937024"/>
              <a:gd name="connsiteY15" fmla="*/ 2259330 h 2917446"/>
              <a:gd name="connsiteX16" fmla="*/ 1368308 w 1937024"/>
              <a:gd name="connsiteY16" fmla="*/ 2914650 h 2917446"/>
              <a:gd name="connsiteX17" fmla="*/ 1815984 w 1937024"/>
              <a:gd name="connsiteY17" fmla="*/ 2493646 h 2917446"/>
              <a:gd name="connsiteX18" fmla="*/ 1867418 w 1937024"/>
              <a:gd name="connsiteY18" fmla="*/ 2106930 h 2917446"/>
              <a:gd name="connsiteX19" fmla="*/ 888248 w 1937024"/>
              <a:gd name="connsiteY19" fmla="*/ 944880 h 2917446"/>
              <a:gd name="connsiteX20" fmla="*/ 796808 w 1937024"/>
              <a:gd name="connsiteY20" fmla="*/ 845820 h 2917446"/>
              <a:gd name="connsiteX21" fmla="*/ 621548 w 1937024"/>
              <a:gd name="connsiteY21" fmla="*/ 845820 h 2917446"/>
              <a:gd name="connsiteX22" fmla="*/ 438668 w 1937024"/>
              <a:gd name="connsiteY22" fmla="*/ 594360 h 2917446"/>
              <a:gd name="connsiteX23" fmla="*/ 347228 w 1937024"/>
              <a:gd name="connsiteY23" fmla="*/ 373380 h 2917446"/>
              <a:gd name="connsiteX24" fmla="*/ 271028 w 1937024"/>
              <a:gd name="connsiteY24" fmla="*/ 243840 h 2917446"/>
              <a:gd name="connsiteX25" fmla="*/ 240548 w 1937024"/>
              <a:gd name="connsiteY25" fmla="*/ 182880 h 2917446"/>
              <a:gd name="connsiteX26" fmla="*/ 354848 w 1937024"/>
              <a:gd name="connsiteY26" fmla="*/ 243840 h 2917446"/>
              <a:gd name="connsiteX27" fmla="*/ 552968 w 1937024"/>
              <a:gd name="connsiteY27" fmla="*/ 358140 h 2917446"/>
              <a:gd name="connsiteX28" fmla="*/ 812048 w 1937024"/>
              <a:gd name="connsiteY28" fmla="*/ 426720 h 2917446"/>
              <a:gd name="connsiteX29" fmla="*/ 994928 w 1937024"/>
              <a:gd name="connsiteY29" fmla="*/ 281940 h 2917446"/>
              <a:gd name="connsiteX30" fmla="*/ 994928 w 1937024"/>
              <a:gd name="connsiteY30" fmla="*/ 137160 h 2917446"/>
              <a:gd name="connsiteX31" fmla="*/ 956828 w 1937024"/>
              <a:gd name="connsiteY31" fmla="*/ 0 h 2917446"/>
              <a:gd name="connsiteX0" fmla="*/ 95768 w 1819946"/>
              <a:gd name="connsiteY0" fmla="*/ 22860 h 2917446"/>
              <a:gd name="connsiteX1" fmla="*/ 57668 w 1819946"/>
              <a:gd name="connsiteY1" fmla="*/ 167640 h 2917446"/>
              <a:gd name="connsiteX2" fmla="*/ 27188 w 1819946"/>
              <a:gd name="connsiteY2" fmla="*/ 350520 h 2917446"/>
              <a:gd name="connsiteX3" fmla="*/ 4328 w 1819946"/>
              <a:gd name="connsiteY3" fmla="*/ 472440 h 2917446"/>
              <a:gd name="connsiteX4" fmla="*/ 118628 w 1819946"/>
              <a:gd name="connsiteY4" fmla="*/ 617220 h 2917446"/>
              <a:gd name="connsiteX5" fmla="*/ 255788 w 1819946"/>
              <a:gd name="connsiteY5" fmla="*/ 792480 h 2917446"/>
              <a:gd name="connsiteX6" fmla="*/ 499628 w 1819946"/>
              <a:gd name="connsiteY6" fmla="*/ 998220 h 2917446"/>
              <a:gd name="connsiteX7" fmla="*/ 705368 w 1819946"/>
              <a:gd name="connsiteY7" fmla="*/ 1143000 h 2917446"/>
              <a:gd name="connsiteX8" fmla="*/ 865388 w 1819946"/>
              <a:gd name="connsiteY8" fmla="*/ 1150620 h 2917446"/>
              <a:gd name="connsiteX9" fmla="*/ 873008 w 1819946"/>
              <a:gd name="connsiteY9" fmla="*/ 1150620 h 2917446"/>
              <a:gd name="connsiteX10" fmla="*/ 1052078 w 1819946"/>
              <a:gd name="connsiteY10" fmla="*/ 1243965 h 2917446"/>
              <a:gd name="connsiteX11" fmla="*/ 1036838 w 1819946"/>
              <a:gd name="connsiteY11" fmla="*/ 1384935 h 2917446"/>
              <a:gd name="connsiteX12" fmla="*/ 1175903 w 1819946"/>
              <a:gd name="connsiteY12" fmla="*/ 1604010 h 2917446"/>
              <a:gd name="connsiteX13" fmla="*/ 1292108 w 1819946"/>
              <a:gd name="connsiteY13" fmla="*/ 1866900 h 2917446"/>
              <a:gd name="connsiteX14" fmla="*/ 1572143 w 1819946"/>
              <a:gd name="connsiteY14" fmla="*/ 2049780 h 2917446"/>
              <a:gd name="connsiteX15" fmla="*/ 1747403 w 1819946"/>
              <a:gd name="connsiteY15" fmla="*/ 2259330 h 2917446"/>
              <a:gd name="connsiteX16" fmla="*/ 1368308 w 1819946"/>
              <a:gd name="connsiteY16" fmla="*/ 2914650 h 2917446"/>
              <a:gd name="connsiteX17" fmla="*/ 1815984 w 1819946"/>
              <a:gd name="connsiteY17" fmla="*/ 2493646 h 2917446"/>
              <a:gd name="connsiteX18" fmla="*/ 1494038 w 1819946"/>
              <a:gd name="connsiteY18" fmla="*/ 2150745 h 2917446"/>
              <a:gd name="connsiteX19" fmla="*/ 888248 w 1819946"/>
              <a:gd name="connsiteY19" fmla="*/ 944880 h 2917446"/>
              <a:gd name="connsiteX20" fmla="*/ 796808 w 1819946"/>
              <a:gd name="connsiteY20" fmla="*/ 845820 h 2917446"/>
              <a:gd name="connsiteX21" fmla="*/ 621548 w 1819946"/>
              <a:gd name="connsiteY21" fmla="*/ 845820 h 2917446"/>
              <a:gd name="connsiteX22" fmla="*/ 438668 w 1819946"/>
              <a:gd name="connsiteY22" fmla="*/ 594360 h 2917446"/>
              <a:gd name="connsiteX23" fmla="*/ 347228 w 1819946"/>
              <a:gd name="connsiteY23" fmla="*/ 373380 h 2917446"/>
              <a:gd name="connsiteX24" fmla="*/ 271028 w 1819946"/>
              <a:gd name="connsiteY24" fmla="*/ 243840 h 2917446"/>
              <a:gd name="connsiteX25" fmla="*/ 240548 w 1819946"/>
              <a:gd name="connsiteY25" fmla="*/ 182880 h 2917446"/>
              <a:gd name="connsiteX26" fmla="*/ 354848 w 1819946"/>
              <a:gd name="connsiteY26" fmla="*/ 243840 h 2917446"/>
              <a:gd name="connsiteX27" fmla="*/ 552968 w 1819946"/>
              <a:gd name="connsiteY27" fmla="*/ 358140 h 2917446"/>
              <a:gd name="connsiteX28" fmla="*/ 812048 w 1819946"/>
              <a:gd name="connsiteY28" fmla="*/ 426720 h 2917446"/>
              <a:gd name="connsiteX29" fmla="*/ 994928 w 1819946"/>
              <a:gd name="connsiteY29" fmla="*/ 281940 h 2917446"/>
              <a:gd name="connsiteX30" fmla="*/ 994928 w 1819946"/>
              <a:gd name="connsiteY30" fmla="*/ 137160 h 2917446"/>
              <a:gd name="connsiteX31" fmla="*/ 956828 w 1819946"/>
              <a:gd name="connsiteY31" fmla="*/ 0 h 2917446"/>
              <a:gd name="connsiteX0" fmla="*/ 95768 w 1880092"/>
              <a:gd name="connsiteY0" fmla="*/ 22860 h 2917446"/>
              <a:gd name="connsiteX1" fmla="*/ 57668 w 1880092"/>
              <a:gd name="connsiteY1" fmla="*/ 167640 h 2917446"/>
              <a:gd name="connsiteX2" fmla="*/ 27188 w 1880092"/>
              <a:gd name="connsiteY2" fmla="*/ 350520 h 2917446"/>
              <a:gd name="connsiteX3" fmla="*/ 4328 w 1880092"/>
              <a:gd name="connsiteY3" fmla="*/ 472440 h 2917446"/>
              <a:gd name="connsiteX4" fmla="*/ 118628 w 1880092"/>
              <a:gd name="connsiteY4" fmla="*/ 617220 h 2917446"/>
              <a:gd name="connsiteX5" fmla="*/ 255788 w 1880092"/>
              <a:gd name="connsiteY5" fmla="*/ 792480 h 2917446"/>
              <a:gd name="connsiteX6" fmla="*/ 499628 w 1880092"/>
              <a:gd name="connsiteY6" fmla="*/ 998220 h 2917446"/>
              <a:gd name="connsiteX7" fmla="*/ 705368 w 1880092"/>
              <a:gd name="connsiteY7" fmla="*/ 1143000 h 2917446"/>
              <a:gd name="connsiteX8" fmla="*/ 865388 w 1880092"/>
              <a:gd name="connsiteY8" fmla="*/ 1150620 h 2917446"/>
              <a:gd name="connsiteX9" fmla="*/ 873008 w 1880092"/>
              <a:gd name="connsiteY9" fmla="*/ 1150620 h 2917446"/>
              <a:gd name="connsiteX10" fmla="*/ 1052078 w 1880092"/>
              <a:gd name="connsiteY10" fmla="*/ 1243965 h 2917446"/>
              <a:gd name="connsiteX11" fmla="*/ 1036838 w 1880092"/>
              <a:gd name="connsiteY11" fmla="*/ 1384935 h 2917446"/>
              <a:gd name="connsiteX12" fmla="*/ 1175903 w 1880092"/>
              <a:gd name="connsiteY12" fmla="*/ 1604010 h 2917446"/>
              <a:gd name="connsiteX13" fmla="*/ 1292108 w 1880092"/>
              <a:gd name="connsiteY13" fmla="*/ 1866900 h 2917446"/>
              <a:gd name="connsiteX14" fmla="*/ 1572143 w 1880092"/>
              <a:gd name="connsiteY14" fmla="*/ 2049780 h 2917446"/>
              <a:gd name="connsiteX15" fmla="*/ 1747403 w 1880092"/>
              <a:gd name="connsiteY15" fmla="*/ 2259330 h 2917446"/>
              <a:gd name="connsiteX16" fmla="*/ 1368308 w 1880092"/>
              <a:gd name="connsiteY16" fmla="*/ 2914650 h 2917446"/>
              <a:gd name="connsiteX17" fmla="*/ 1815984 w 1880092"/>
              <a:gd name="connsiteY17" fmla="*/ 2493646 h 2917446"/>
              <a:gd name="connsiteX18" fmla="*/ 1787408 w 1880092"/>
              <a:gd name="connsiteY18" fmla="*/ 2055495 h 2917446"/>
              <a:gd name="connsiteX19" fmla="*/ 888248 w 1880092"/>
              <a:gd name="connsiteY19" fmla="*/ 944880 h 2917446"/>
              <a:gd name="connsiteX20" fmla="*/ 796808 w 1880092"/>
              <a:gd name="connsiteY20" fmla="*/ 845820 h 2917446"/>
              <a:gd name="connsiteX21" fmla="*/ 621548 w 1880092"/>
              <a:gd name="connsiteY21" fmla="*/ 845820 h 2917446"/>
              <a:gd name="connsiteX22" fmla="*/ 438668 w 1880092"/>
              <a:gd name="connsiteY22" fmla="*/ 594360 h 2917446"/>
              <a:gd name="connsiteX23" fmla="*/ 347228 w 1880092"/>
              <a:gd name="connsiteY23" fmla="*/ 373380 h 2917446"/>
              <a:gd name="connsiteX24" fmla="*/ 271028 w 1880092"/>
              <a:gd name="connsiteY24" fmla="*/ 243840 h 2917446"/>
              <a:gd name="connsiteX25" fmla="*/ 240548 w 1880092"/>
              <a:gd name="connsiteY25" fmla="*/ 182880 h 2917446"/>
              <a:gd name="connsiteX26" fmla="*/ 354848 w 1880092"/>
              <a:gd name="connsiteY26" fmla="*/ 243840 h 2917446"/>
              <a:gd name="connsiteX27" fmla="*/ 552968 w 1880092"/>
              <a:gd name="connsiteY27" fmla="*/ 358140 h 2917446"/>
              <a:gd name="connsiteX28" fmla="*/ 812048 w 1880092"/>
              <a:gd name="connsiteY28" fmla="*/ 426720 h 2917446"/>
              <a:gd name="connsiteX29" fmla="*/ 994928 w 1880092"/>
              <a:gd name="connsiteY29" fmla="*/ 281940 h 2917446"/>
              <a:gd name="connsiteX30" fmla="*/ 994928 w 1880092"/>
              <a:gd name="connsiteY30" fmla="*/ 137160 h 2917446"/>
              <a:gd name="connsiteX31" fmla="*/ 956828 w 1880092"/>
              <a:gd name="connsiteY31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52078 w 1837781"/>
              <a:gd name="connsiteY10" fmla="*/ 1243965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114944 w 1837781"/>
              <a:gd name="connsiteY20" fmla="*/ 1238250 h 2917446"/>
              <a:gd name="connsiteX21" fmla="*/ 888248 w 1837781"/>
              <a:gd name="connsiteY21" fmla="*/ 944880 h 2917446"/>
              <a:gd name="connsiteX22" fmla="*/ 796808 w 1837781"/>
              <a:gd name="connsiteY22" fmla="*/ 845820 h 2917446"/>
              <a:gd name="connsiteX23" fmla="*/ 621548 w 1837781"/>
              <a:gd name="connsiteY23" fmla="*/ 845820 h 2917446"/>
              <a:gd name="connsiteX24" fmla="*/ 438668 w 1837781"/>
              <a:gd name="connsiteY24" fmla="*/ 594360 h 2917446"/>
              <a:gd name="connsiteX25" fmla="*/ 347228 w 1837781"/>
              <a:gd name="connsiteY25" fmla="*/ 373380 h 2917446"/>
              <a:gd name="connsiteX26" fmla="*/ 271028 w 1837781"/>
              <a:gd name="connsiteY26" fmla="*/ 243840 h 2917446"/>
              <a:gd name="connsiteX27" fmla="*/ 240548 w 1837781"/>
              <a:gd name="connsiteY27" fmla="*/ 182880 h 2917446"/>
              <a:gd name="connsiteX28" fmla="*/ 354848 w 1837781"/>
              <a:gd name="connsiteY28" fmla="*/ 243840 h 2917446"/>
              <a:gd name="connsiteX29" fmla="*/ 552968 w 1837781"/>
              <a:gd name="connsiteY29" fmla="*/ 358140 h 2917446"/>
              <a:gd name="connsiteX30" fmla="*/ 812048 w 1837781"/>
              <a:gd name="connsiteY30" fmla="*/ 426720 h 2917446"/>
              <a:gd name="connsiteX31" fmla="*/ 994928 w 1837781"/>
              <a:gd name="connsiteY31" fmla="*/ 281940 h 2917446"/>
              <a:gd name="connsiteX32" fmla="*/ 994928 w 1837781"/>
              <a:gd name="connsiteY32" fmla="*/ 137160 h 2917446"/>
              <a:gd name="connsiteX33" fmla="*/ 956828 w 1837781"/>
              <a:gd name="connsiteY33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888248 w 1837781"/>
              <a:gd name="connsiteY22" fmla="*/ 944880 h 2917446"/>
              <a:gd name="connsiteX23" fmla="*/ 796808 w 1837781"/>
              <a:gd name="connsiteY23" fmla="*/ 845820 h 2917446"/>
              <a:gd name="connsiteX24" fmla="*/ 621548 w 1837781"/>
              <a:gd name="connsiteY24" fmla="*/ 845820 h 2917446"/>
              <a:gd name="connsiteX25" fmla="*/ 438668 w 1837781"/>
              <a:gd name="connsiteY25" fmla="*/ 594360 h 2917446"/>
              <a:gd name="connsiteX26" fmla="*/ 347228 w 1837781"/>
              <a:gd name="connsiteY26" fmla="*/ 373380 h 2917446"/>
              <a:gd name="connsiteX27" fmla="*/ 271028 w 1837781"/>
              <a:gd name="connsiteY27" fmla="*/ 243840 h 2917446"/>
              <a:gd name="connsiteX28" fmla="*/ 240548 w 1837781"/>
              <a:gd name="connsiteY28" fmla="*/ 182880 h 2917446"/>
              <a:gd name="connsiteX29" fmla="*/ 354848 w 1837781"/>
              <a:gd name="connsiteY29" fmla="*/ 243840 h 2917446"/>
              <a:gd name="connsiteX30" fmla="*/ 552968 w 1837781"/>
              <a:gd name="connsiteY30" fmla="*/ 358140 h 2917446"/>
              <a:gd name="connsiteX31" fmla="*/ 812048 w 1837781"/>
              <a:gd name="connsiteY31" fmla="*/ 426720 h 2917446"/>
              <a:gd name="connsiteX32" fmla="*/ 994928 w 1837781"/>
              <a:gd name="connsiteY32" fmla="*/ 281940 h 2917446"/>
              <a:gd name="connsiteX33" fmla="*/ 994928 w 1837781"/>
              <a:gd name="connsiteY33" fmla="*/ 137160 h 2917446"/>
              <a:gd name="connsiteX34" fmla="*/ 956828 w 1837781"/>
              <a:gd name="connsiteY34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12939 w 1837781"/>
              <a:gd name="connsiteY30" fmla="*/ 211455 h 2917446"/>
              <a:gd name="connsiteX31" fmla="*/ 354848 w 1837781"/>
              <a:gd name="connsiteY31" fmla="*/ 243840 h 2917446"/>
              <a:gd name="connsiteX32" fmla="*/ 552968 w 1837781"/>
              <a:gd name="connsiteY32" fmla="*/ 358140 h 2917446"/>
              <a:gd name="connsiteX33" fmla="*/ 812048 w 1837781"/>
              <a:gd name="connsiteY33" fmla="*/ 426720 h 2917446"/>
              <a:gd name="connsiteX34" fmla="*/ 994928 w 1837781"/>
              <a:gd name="connsiteY34" fmla="*/ 281940 h 2917446"/>
              <a:gd name="connsiteX35" fmla="*/ 994928 w 1837781"/>
              <a:gd name="connsiteY35" fmla="*/ 137160 h 2917446"/>
              <a:gd name="connsiteX36" fmla="*/ 956828 w 1837781"/>
              <a:gd name="connsiteY36" fmla="*/ 0 h 2917446"/>
              <a:gd name="connsiteX0" fmla="*/ 95768 w 1829854"/>
              <a:gd name="connsiteY0" fmla="*/ 22860 h 2927259"/>
              <a:gd name="connsiteX1" fmla="*/ 57668 w 1829854"/>
              <a:gd name="connsiteY1" fmla="*/ 167640 h 2927259"/>
              <a:gd name="connsiteX2" fmla="*/ 27188 w 1829854"/>
              <a:gd name="connsiteY2" fmla="*/ 350520 h 2927259"/>
              <a:gd name="connsiteX3" fmla="*/ 4328 w 1829854"/>
              <a:gd name="connsiteY3" fmla="*/ 472440 h 2927259"/>
              <a:gd name="connsiteX4" fmla="*/ 118628 w 1829854"/>
              <a:gd name="connsiteY4" fmla="*/ 617220 h 2927259"/>
              <a:gd name="connsiteX5" fmla="*/ 255788 w 1829854"/>
              <a:gd name="connsiteY5" fmla="*/ 792480 h 2927259"/>
              <a:gd name="connsiteX6" fmla="*/ 499628 w 1829854"/>
              <a:gd name="connsiteY6" fmla="*/ 998220 h 2927259"/>
              <a:gd name="connsiteX7" fmla="*/ 705368 w 1829854"/>
              <a:gd name="connsiteY7" fmla="*/ 1143000 h 2927259"/>
              <a:gd name="connsiteX8" fmla="*/ 865388 w 1829854"/>
              <a:gd name="connsiteY8" fmla="*/ 1150620 h 2927259"/>
              <a:gd name="connsiteX9" fmla="*/ 873008 w 1829854"/>
              <a:gd name="connsiteY9" fmla="*/ 1150620 h 2927259"/>
              <a:gd name="connsiteX10" fmla="*/ 1042553 w 1829854"/>
              <a:gd name="connsiteY10" fmla="*/ 1245870 h 2927259"/>
              <a:gd name="connsiteX11" fmla="*/ 1036838 w 1829854"/>
              <a:gd name="connsiteY11" fmla="*/ 1384935 h 2927259"/>
              <a:gd name="connsiteX12" fmla="*/ 1175903 w 1829854"/>
              <a:gd name="connsiteY12" fmla="*/ 1604010 h 2927259"/>
              <a:gd name="connsiteX13" fmla="*/ 1292108 w 1829854"/>
              <a:gd name="connsiteY13" fmla="*/ 1866900 h 2927259"/>
              <a:gd name="connsiteX14" fmla="*/ 1572143 w 1829854"/>
              <a:gd name="connsiteY14" fmla="*/ 2049780 h 2927259"/>
              <a:gd name="connsiteX15" fmla="*/ 1747403 w 1829854"/>
              <a:gd name="connsiteY15" fmla="*/ 2259330 h 2927259"/>
              <a:gd name="connsiteX16" fmla="*/ 1368308 w 1829854"/>
              <a:gd name="connsiteY16" fmla="*/ 2914650 h 2927259"/>
              <a:gd name="connsiteX17" fmla="*/ 1730259 w 1829854"/>
              <a:gd name="connsiteY17" fmla="*/ 2676525 h 2927259"/>
              <a:gd name="connsiteX18" fmla="*/ 1815984 w 1829854"/>
              <a:gd name="connsiteY18" fmla="*/ 2493646 h 2927259"/>
              <a:gd name="connsiteX19" fmla="*/ 1787408 w 1829854"/>
              <a:gd name="connsiteY19" fmla="*/ 2055495 h 2927259"/>
              <a:gd name="connsiteX20" fmla="*/ 1436888 w 1829854"/>
              <a:gd name="connsiteY20" fmla="*/ 1817370 h 2927259"/>
              <a:gd name="connsiteX21" fmla="*/ 1273059 w 1829854"/>
              <a:gd name="connsiteY21" fmla="*/ 1621155 h 2927259"/>
              <a:gd name="connsiteX22" fmla="*/ 1133994 w 1829854"/>
              <a:gd name="connsiteY22" fmla="*/ 1226820 h 2927259"/>
              <a:gd name="connsiteX23" fmla="*/ 1036839 w 1829854"/>
              <a:gd name="connsiteY23" fmla="*/ 1055370 h 2927259"/>
              <a:gd name="connsiteX24" fmla="*/ 888248 w 1829854"/>
              <a:gd name="connsiteY24" fmla="*/ 944880 h 2927259"/>
              <a:gd name="connsiteX25" fmla="*/ 796808 w 1829854"/>
              <a:gd name="connsiteY25" fmla="*/ 845820 h 2927259"/>
              <a:gd name="connsiteX26" fmla="*/ 650123 w 1829854"/>
              <a:gd name="connsiteY26" fmla="*/ 891540 h 2927259"/>
              <a:gd name="connsiteX27" fmla="*/ 438668 w 1829854"/>
              <a:gd name="connsiteY27" fmla="*/ 594360 h 2927259"/>
              <a:gd name="connsiteX28" fmla="*/ 331988 w 1829854"/>
              <a:gd name="connsiteY28" fmla="*/ 382905 h 2927259"/>
              <a:gd name="connsiteX29" fmla="*/ 232928 w 1829854"/>
              <a:gd name="connsiteY29" fmla="*/ 295275 h 2927259"/>
              <a:gd name="connsiteX30" fmla="*/ 200543 w 1829854"/>
              <a:gd name="connsiteY30" fmla="*/ 211455 h 2927259"/>
              <a:gd name="connsiteX31" fmla="*/ 312939 w 1829854"/>
              <a:gd name="connsiteY31" fmla="*/ 211455 h 2927259"/>
              <a:gd name="connsiteX32" fmla="*/ 354848 w 1829854"/>
              <a:gd name="connsiteY32" fmla="*/ 243840 h 2927259"/>
              <a:gd name="connsiteX33" fmla="*/ 552968 w 1829854"/>
              <a:gd name="connsiteY33" fmla="*/ 358140 h 2927259"/>
              <a:gd name="connsiteX34" fmla="*/ 812048 w 1829854"/>
              <a:gd name="connsiteY34" fmla="*/ 426720 h 2927259"/>
              <a:gd name="connsiteX35" fmla="*/ 994928 w 1829854"/>
              <a:gd name="connsiteY35" fmla="*/ 281940 h 2927259"/>
              <a:gd name="connsiteX36" fmla="*/ 994928 w 1829854"/>
              <a:gd name="connsiteY36" fmla="*/ 137160 h 2927259"/>
              <a:gd name="connsiteX37" fmla="*/ 956828 w 1829854"/>
              <a:gd name="connsiteY37" fmla="*/ 0 h 292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29854" h="2927259">
                <a:moveTo>
                  <a:pt x="95768" y="22860"/>
                </a:moveTo>
                <a:cubicBezTo>
                  <a:pt x="82433" y="67945"/>
                  <a:pt x="69098" y="113030"/>
                  <a:pt x="57668" y="167640"/>
                </a:cubicBezTo>
                <a:cubicBezTo>
                  <a:pt x="46238" y="222250"/>
                  <a:pt x="36078" y="299720"/>
                  <a:pt x="27188" y="350520"/>
                </a:cubicBezTo>
                <a:cubicBezTo>
                  <a:pt x="18298" y="401320"/>
                  <a:pt x="-10912" y="427990"/>
                  <a:pt x="4328" y="472440"/>
                </a:cubicBezTo>
                <a:cubicBezTo>
                  <a:pt x="19568" y="516890"/>
                  <a:pt x="118628" y="617220"/>
                  <a:pt x="118628" y="617220"/>
                </a:cubicBezTo>
                <a:cubicBezTo>
                  <a:pt x="160538" y="670560"/>
                  <a:pt x="192288" y="728980"/>
                  <a:pt x="255788" y="792480"/>
                </a:cubicBezTo>
                <a:cubicBezTo>
                  <a:pt x="319288" y="855980"/>
                  <a:pt x="424698" y="939800"/>
                  <a:pt x="499628" y="998220"/>
                </a:cubicBezTo>
                <a:cubicBezTo>
                  <a:pt x="574558" y="1056640"/>
                  <a:pt x="644408" y="1117600"/>
                  <a:pt x="705368" y="1143000"/>
                </a:cubicBezTo>
                <a:cubicBezTo>
                  <a:pt x="766328" y="1168400"/>
                  <a:pt x="837448" y="1149350"/>
                  <a:pt x="865388" y="1150620"/>
                </a:cubicBezTo>
                <a:cubicBezTo>
                  <a:pt x="893328" y="1151890"/>
                  <a:pt x="843481" y="1134745"/>
                  <a:pt x="873008" y="1150620"/>
                </a:cubicBezTo>
                <a:cubicBezTo>
                  <a:pt x="902535" y="1166495"/>
                  <a:pt x="1015248" y="1206818"/>
                  <a:pt x="1042553" y="1245870"/>
                </a:cubicBezTo>
                <a:cubicBezTo>
                  <a:pt x="1069858" y="1284922"/>
                  <a:pt x="1020646" y="1321753"/>
                  <a:pt x="1036838" y="1384935"/>
                </a:cubicBezTo>
                <a:cubicBezTo>
                  <a:pt x="1053030" y="1448117"/>
                  <a:pt x="1133358" y="1523683"/>
                  <a:pt x="1175903" y="1604010"/>
                </a:cubicBezTo>
                <a:cubicBezTo>
                  <a:pt x="1218448" y="1684338"/>
                  <a:pt x="1228291" y="1788795"/>
                  <a:pt x="1292108" y="1866900"/>
                </a:cubicBezTo>
                <a:cubicBezTo>
                  <a:pt x="1355925" y="1945005"/>
                  <a:pt x="1496261" y="1984375"/>
                  <a:pt x="1572143" y="2049780"/>
                </a:cubicBezTo>
                <a:cubicBezTo>
                  <a:pt x="1648026" y="2115185"/>
                  <a:pt x="1713431" y="2176780"/>
                  <a:pt x="1747403" y="2259330"/>
                </a:cubicBezTo>
                <a:cubicBezTo>
                  <a:pt x="1781375" y="2341880"/>
                  <a:pt x="1371165" y="2845118"/>
                  <a:pt x="1368308" y="2914650"/>
                </a:cubicBezTo>
                <a:cubicBezTo>
                  <a:pt x="1365451" y="2984182"/>
                  <a:pt x="1655646" y="2746692"/>
                  <a:pt x="1730259" y="2676525"/>
                </a:cubicBezTo>
                <a:cubicBezTo>
                  <a:pt x="1804872" y="2606358"/>
                  <a:pt x="1801379" y="2589213"/>
                  <a:pt x="1815984" y="2493646"/>
                </a:cubicBezTo>
                <a:cubicBezTo>
                  <a:pt x="1830589" y="2398079"/>
                  <a:pt x="1847416" y="2197735"/>
                  <a:pt x="1787408" y="2055495"/>
                </a:cubicBezTo>
                <a:cubicBezTo>
                  <a:pt x="1727400" y="1913255"/>
                  <a:pt x="1518168" y="1894205"/>
                  <a:pt x="1436888" y="1817370"/>
                </a:cubicBezTo>
                <a:cubicBezTo>
                  <a:pt x="1355608" y="1740535"/>
                  <a:pt x="1326716" y="1717675"/>
                  <a:pt x="1273059" y="1621155"/>
                </a:cubicBezTo>
                <a:cubicBezTo>
                  <a:pt x="1219402" y="1524635"/>
                  <a:pt x="1181937" y="1319213"/>
                  <a:pt x="1133994" y="1226820"/>
                </a:cubicBezTo>
                <a:cubicBezTo>
                  <a:pt x="1086052" y="1134428"/>
                  <a:pt x="1074622" y="1104265"/>
                  <a:pt x="1036839" y="1055370"/>
                </a:cubicBezTo>
                <a:cubicBezTo>
                  <a:pt x="999056" y="1006475"/>
                  <a:pt x="928253" y="979805"/>
                  <a:pt x="888248" y="944880"/>
                </a:cubicBezTo>
                <a:cubicBezTo>
                  <a:pt x="848243" y="909955"/>
                  <a:pt x="836496" y="854710"/>
                  <a:pt x="796808" y="845820"/>
                </a:cubicBezTo>
                <a:cubicBezTo>
                  <a:pt x="757120" y="836930"/>
                  <a:pt x="709813" y="933450"/>
                  <a:pt x="650123" y="891540"/>
                </a:cubicBezTo>
                <a:cubicBezTo>
                  <a:pt x="590433" y="849630"/>
                  <a:pt x="491690" y="679132"/>
                  <a:pt x="438668" y="594360"/>
                </a:cubicBezTo>
                <a:cubicBezTo>
                  <a:pt x="385646" y="509588"/>
                  <a:pt x="366278" y="432753"/>
                  <a:pt x="331988" y="382905"/>
                </a:cubicBezTo>
                <a:cubicBezTo>
                  <a:pt x="297698" y="333058"/>
                  <a:pt x="254835" y="323850"/>
                  <a:pt x="232928" y="295275"/>
                </a:cubicBezTo>
                <a:cubicBezTo>
                  <a:pt x="211021" y="266700"/>
                  <a:pt x="187208" y="225425"/>
                  <a:pt x="200543" y="211455"/>
                </a:cubicBezTo>
                <a:cubicBezTo>
                  <a:pt x="213878" y="197485"/>
                  <a:pt x="287222" y="206058"/>
                  <a:pt x="312939" y="211455"/>
                </a:cubicBezTo>
                <a:cubicBezTo>
                  <a:pt x="338657" y="216853"/>
                  <a:pt x="314843" y="219393"/>
                  <a:pt x="354848" y="243840"/>
                </a:cubicBezTo>
                <a:cubicBezTo>
                  <a:pt x="394853" y="268288"/>
                  <a:pt x="476768" y="327660"/>
                  <a:pt x="552968" y="358140"/>
                </a:cubicBezTo>
                <a:cubicBezTo>
                  <a:pt x="629168" y="388620"/>
                  <a:pt x="738388" y="439420"/>
                  <a:pt x="812048" y="426720"/>
                </a:cubicBezTo>
                <a:cubicBezTo>
                  <a:pt x="885708" y="414020"/>
                  <a:pt x="964448" y="330200"/>
                  <a:pt x="994928" y="281940"/>
                </a:cubicBezTo>
                <a:cubicBezTo>
                  <a:pt x="1025408" y="233680"/>
                  <a:pt x="1001278" y="184150"/>
                  <a:pt x="994928" y="137160"/>
                </a:cubicBezTo>
                <a:cubicBezTo>
                  <a:pt x="988578" y="90170"/>
                  <a:pt x="972703" y="45085"/>
                  <a:pt x="956828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2" name="Freeform 221"/>
          <p:cNvSpPr/>
          <p:nvPr/>
        </p:nvSpPr>
        <p:spPr>
          <a:xfrm>
            <a:off x="1427795" y="1318260"/>
            <a:ext cx="1244491" cy="2518410"/>
          </a:xfrm>
          <a:custGeom>
            <a:avLst/>
            <a:gdLst>
              <a:gd name="connsiteX0" fmla="*/ 126685 w 1244491"/>
              <a:gd name="connsiteY0" fmla="*/ 0 h 2518410"/>
              <a:gd name="connsiteX1" fmla="*/ 149545 w 1244491"/>
              <a:gd name="connsiteY1" fmla="*/ 144780 h 2518410"/>
              <a:gd name="connsiteX2" fmla="*/ 31435 w 1244491"/>
              <a:gd name="connsiteY2" fmla="*/ 384810 h 2518410"/>
              <a:gd name="connsiteX3" fmla="*/ 955 w 1244491"/>
              <a:gd name="connsiteY3" fmla="*/ 441960 h 2518410"/>
              <a:gd name="connsiteX4" fmla="*/ 20005 w 1244491"/>
              <a:gd name="connsiteY4" fmla="*/ 510540 h 2518410"/>
              <a:gd name="connsiteX5" fmla="*/ 134305 w 1244491"/>
              <a:gd name="connsiteY5" fmla="*/ 544830 h 2518410"/>
              <a:gd name="connsiteX6" fmla="*/ 119065 w 1244491"/>
              <a:gd name="connsiteY6" fmla="*/ 674370 h 2518410"/>
              <a:gd name="connsiteX7" fmla="*/ 27625 w 1244491"/>
              <a:gd name="connsiteY7" fmla="*/ 781050 h 2518410"/>
              <a:gd name="connsiteX8" fmla="*/ 153355 w 1244491"/>
              <a:gd name="connsiteY8" fmla="*/ 895350 h 2518410"/>
              <a:gd name="connsiteX9" fmla="*/ 267655 w 1244491"/>
              <a:gd name="connsiteY9" fmla="*/ 1188720 h 2518410"/>
              <a:gd name="connsiteX10" fmla="*/ 454345 w 1244491"/>
              <a:gd name="connsiteY10" fmla="*/ 1249680 h 2518410"/>
              <a:gd name="connsiteX11" fmla="*/ 477205 w 1244491"/>
              <a:gd name="connsiteY11" fmla="*/ 1455420 h 2518410"/>
              <a:gd name="connsiteX12" fmla="*/ 591505 w 1244491"/>
              <a:gd name="connsiteY12" fmla="*/ 1630680 h 2518410"/>
              <a:gd name="connsiteX13" fmla="*/ 679135 w 1244491"/>
              <a:gd name="connsiteY13" fmla="*/ 1664970 h 2518410"/>
              <a:gd name="connsiteX14" fmla="*/ 804865 w 1244491"/>
              <a:gd name="connsiteY14" fmla="*/ 1592580 h 2518410"/>
              <a:gd name="connsiteX15" fmla="*/ 892495 w 1244491"/>
              <a:gd name="connsiteY15" fmla="*/ 1516380 h 2518410"/>
              <a:gd name="connsiteX16" fmla="*/ 926785 w 1244491"/>
              <a:gd name="connsiteY16" fmla="*/ 1615440 h 2518410"/>
              <a:gd name="connsiteX17" fmla="*/ 892495 w 1244491"/>
              <a:gd name="connsiteY17" fmla="*/ 1714500 h 2518410"/>
              <a:gd name="connsiteX18" fmla="*/ 922975 w 1244491"/>
              <a:gd name="connsiteY18" fmla="*/ 1813560 h 2518410"/>
              <a:gd name="connsiteX19" fmla="*/ 1033465 w 1244491"/>
              <a:gd name="connsiteY19" fmla="*/ 1889760 h 2518410"/>
              <a:gd name="connsiteX20" fmla="*/ 1151575 w 1244491"/>
              <a:gd name="connsiteY20" fmla="*/ 1893570 h 2518410"/>
              <a:gd name="connsiteX21" fmla="*/ 1174435 w 1244491"/>
              <a:gd name="connsiteY21" fmla="*/ 1882140 h 2518410"/>
              <a:gd name="connsiteX22" fmla="*/ 1243015 w 1244491"/>
              <a:gd name="connsiteY22" fmla="*/ 2053590 h 2518410"/>
              <a:gd name="connsiteX23" fmla="*/ 1102045 w 1244491"/>
              <a:gd name="connsiteY23" fmla="*/ 2164080 h 2518410"/>
              <a:gd name="connsiteX24" fmla="*/ 1044895 w 1244491"/>
              <a:gd name="connsiteY24" fmla="*/ 2247900 h 2518410"/>
              <a:gd name="connsiteX25" fmla="*/ 1113475 w 1244491"/>
              <a:gd name="connsiteY25" fmla="*/ 2358390 h 2518410"/>
              <a:gd name="connsiteX26" fmla="*/ 1090615 w 1244491"/>
              <a:gd name="connsiteY26" fmla="*/ 2434590 h 2518410"/>
              <a:gd name="connsiteX27" fmla="*/ 1006795 w 1244491"/>
              <a:gd name="connsiteY27" fmla="*/ 2518410 h 251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44491" h="2518410">
                <a:moveTo>
                  <a:pt x="126685" y="0"/>
                </a:moveTo>
                <a:cubicBezTo>
                  <a:pt x="146052" y="40322"/>
                  <a:pt x="165420" y="80645"/>
                  <a:pt x="149545" y="144780"/>
                </a:cubicBezTo>
                <a:cubicBezTo>
                  <a:pt x="133670" y="208915"/>
                  <a:pt x="56200" y="335280"/>
                  <a:pt x="31435" y="384810"/>
                </a:cubicBezTo>
                <a:cubicBezTo>
                  <a:pt x="6670" y="434340"/>
                  <a:pt x="2860" y="421005"/>
                  <a:pt x="955" y="441960"/>
                </a:cubicBezTo>
                <a:cubicBezTo>
                  <a:pt x="-950" y="462915"/>
                  <a:pt x="-2220" y="493395"/>
                  <a:pt x="20005" y="510540"/>
                </a:cubicBezTo>
                <a:cubicBezTo>
                  <a:pt x="42230" y="527685"/>
                  <a:pt x="117795" y="517525"/>
                  <a:pt x="134305" y="544830"/>
                </a:cubicBezTo>
                <a:cubicBezTo>
                  <a:pt x="150815" y="572135"/>
                  <a:pt x="136845" y="635000"/>
                  <a:pt x="119065" y="674370"/>
                </a:cubicBezTo>
                <a:cubicBezTo>
                  <a:pt x="101285" y="713740"/>
                  <a:pt x="21910" y="744220"/>
                  <a:pt x="27625" y="781050"/>
                </a:cubicBezTo>
                <a:cubicBezTo>
                  <a:pt x="33340" y="817880"/>
                  <a:pt x="113350" y="827405"/>
                  <a:pt x="153355" y="895350"/>
                </a:cubicBezTo>
                <a:cubicBezTo>
                  <a:pt x="193360" y="963295"/>
                  <a:pt x="217490" y="1129665"/>
                  <a:pt x="267655" y="1188720"/>
                </a:cubicBezTo>
                <a:cubicBezTo>
                  <a:pt x="317820" y="1247775"/>
                  <a:pt x="419420" y="1205230"/>
                  <a:pt x="454345" y="1249680"/>
                </a:cubicBezTo>
                <a:cubicBezTo>
                  <a:pt x="489270" y="1294130"/>
                  <a:pt x="454345" y="1391920"/>
                  <a:pt x="477205" y="1455420"/>
                </a:cubicBezTo>
                <a:cubicBezTo>
                  <a:pt x="500065" y="1518920"/>
                  <a:pt x="557850" y="1595755"/>
                  <a:pt x="591505" y="1630680"/>
                </a:cubicBezTo>
                <a:cubicBezTo>
                  <a:pt x="625160" y="1665605"/>
                  <a:pt x="643575" y="1671320"/>
                  <a:pt x="679135" y="1664970"/>
                </a:cubicBezTo>
                <a:cubicBezTo>
                  <a:pt x="714695" y="1658620"/>
                  <a:pt x="769305" y="1617345"/>
                  <a:pt x="804865" y="1592580"/>
                </a:cubicBezTo>
                <a:cubicBezTo>
                  <a:pt x="840425" y="1567815"/>
                  <a:pt x="872175" y="1512570"/>
                  <a:pt x="892495" y="1516380"/>
                </a:cubicBezTo>
                <a:cubicBezTo>
                  <a:pt x="912815" y="1520190"/>
                  <a:pt x="926785" y="1582420"/>
                  <a:pt x="926785" y="1615440"/>
                </a:cubicBezTo>
                <a:cubicBezTo>
                  <a:pt x="926785" y="1648460"/>
                  <a:pt x="893130" y="1681480"/>
                  <a:pt x="892495" y="1714500"/>
                </a:cubicBezTo>
                <a:cubicBezTo>
                  <a:pt x="891860" y="1747520"/>
                  <a:pt x="899480" y="1784350"/>
                  <a:pt x="922975" y="1813560"/>
                </a:cubicBezTo>
                <a:cubicBezTo>
                  <a:pt x="946470" y="1842770"/>
                  <a:pt x="995365" y="1876425"/>
                  <a:pt x="1033465" y="1889760"/>
                </a:cubicBezTo>
                <a:cubicBezTo>
                  <a:pt x="1071565" y="1903095"/>
                  <a:pt x="1128080" y="1894840"/>
                  <a:pt x="1151575" y="1893570"/>
                </a:cubicBezTo>
                <a:cubicBezTo>
                  <a:pt x="1175070" y="1892300"/>
                  <a:pt x="1159195" y="1855470"/>
                  <a:pt x="1174435" y="1882140"/>
                </a:cubicBezTo>
                <a:cubicBezTo>
                  <a:pt x="1189675" y="1908810"/>
                  <a:pt x="1255080" y="2006600"/>
                  <a:pt x="1243015" y="2053590"/>
                </a:cubicBezTo>
                <a:cubicBezTo>
                  <a:pt x="1230950" y="2100580"/>
                  <a:pt x="1135065" y="2131695"/>
                  <a:pt x="1102045" y="2164080"/>
                </a:cubicBezTo>
                <a:cubicBezTo>
                  <a:pt x="1069025" y="2196465"/>
                  <a:pt x="1042990" y="2215515"/>
                  <a:pt x="1044895" y="2247900"/>
                </a:cubicBezTo>
                <a:cubicBezTo>
                  <a:pt x="1046800" y="2280285"/>
                  <a:pt x="1105855" y="2327275"/>
                  <a:pt x="1113475" y="2358390"/>
                </a:cubicBezTo>
                <a:cubicBezTo>
                  <a:pt x="1121095" y="2389505"/>
                  <a:pt x="1108395" y="2407920"/>
                  <a:pt x="1090615" y="2434590"/>
                </a:cubicBezTo>
                <a:cubicBezTo>
                  <a:pt x="1072835" y="2461260"/>
                  <a:pt x="1034100" y="2493010"/>
                  <a:pt x="1006795" y="25184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/>
          <p:cNvSpPr/>
          <p:nvPr/>
        </p:nvSpPr>
        <p:spPr>
          <a:xfrm>
            <a:off x="1375410" y="3836670"/>
            <a:ext cx="1059180" cy="2682240"/>
          </a:xfrm>
          <a:custGeom>
            <a:avLst/>
            <a:gdLst>
              <a:gd name="connsiteX0" fmla="*/ 1059180 w 1059180"/>
              <a:gd name="connsiteY0" fmla="*/ 0 h 2682240"/>
              <a:gd name="connsiteX1" fmla="*/ 883920 w 1059180"/>
              <a:gd name="connsiteY1" fmla="*/ 133350 h 2682240"/>
              <a:gd name="connsiteX2" fmla="*/ 769620 w 1059180"/>
              <a:gd name="connsiteY2" fmla="*/ 220980 h 2682240"/>
              <a:gd name="connsiteX3" fmla="*/ 659130 w 1059180"/>
              <a:gd name="connsiteY3" fmla="*/ 327660 h 2682240"/>
              <a:gd name="connsiteX4" fmla="*/ 632460 w 1059180"/>
              <a:gd name="connsiteY4" fmla="*/ 476250 h 2682240"/>
              <a:gd name="connsiteX5" fmla="*/ 621030 w 1059180"/>
              <a:gd name="connsiteY5" fmla="*/ 628650 h 2682240"/>
              <a:gd name="connsiteX6" fmla="*/ 765810 w 1059180"/>
              <a:gd name="connsiteY6" fmla="*/ 769620 h 2682240"/>
              <a:gd name="connsiteX7" fmla="*/ 803910 w 1059180"/>
              <a:gd name="connsiteY7" fmla="*/ 864870 h 2682240"/>
              <a:gd name="connsiteX8" fmla="*/ 727710 w 1059180"/>
              <a:gd name="connsiteY8" fmla="*/ 910590 h 2682240"/>
              <a:gd name="connsiteX9" fmla="*/ 681990 w 1059180"/>
              <a:gd name="connsiteY9" fmla="*/ 933450 h 2682240"/>
              <a:gd name="connsiteX10" fmla="*/ 758190 w 1059180"/>
              <a:gd name="connsiteY10" fmla="*/ 1070610 h 2682240"/>
              <a:gd name="connsiteX11" fmla="*/ 796290 w 1059180"/>
              <a:gd name="connsiteY11" fmla="*/ 1219200 h 2682240"/>
              <a:gd name="connsiteX12" fmla="*/ 693420 w 1059180"/>
              <a:gd name="connsiteY12" fmla="*/ 1383030 h 2682240"/>
              <a:gd name="connsiteX13" fmla="*/ 670560 w 1059180"/>
              <a:gd name="connsiteY13" fmla="*/ 1501140 h 2682240"/>
              <a:gd name="connsiteX14" fmla="*/ 655320 w 1059180"/>
              <a:gd name="connsiteY14" fmla="*/ 1584960 h 2682240"/>
              <a:gd name="connsiteX15" fmla="*/ 533400 w 1059180"/>
              <a:gd name="connsiteY15" fmla="*/ 1684020 h 2682240"/>
              <a:gd name="connsiteX16" fmla="*/ 510540 w 1059180"/>
              <a:gd name="connsiteY16" fmla="*/ 1962150 h 2682240"/>
              <a:gd name="connsiteX17" fmla="*/ 472440 w 1059180"/>
              <a:gd name="connsiteY17" fmla="*/ 2186940 h 2682240"/>
              <a:gd name="connsiteX18" fmla="*/ 346710 w 1059180"/>
              <a:gd name="connsiteY18" fmla="*/ 2346960 h 2682240"/>
              <a:gd name="connsiteX19" fmla="*/ 140970 w 1059180"/>
              <a:gd name="connsiteY19" fmla="*/ 2537460 h 2682240"/>
              <a:gd name="connsiteX20" fmla="*/ 0 w 1059180"/>
              <a:gd name="connsiteY20" fmla="*/ 2682240 h 268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9180" h="2682240">
                <a:moveTo>
                  <a:pt x="1059180" y="0"/>
                </a:moveTo>
                <a:lnTo>
                  <a:pt x="883920" y="133350"/>
                </a:lnTo>
                <a:cubicBezTo>
                  <a:pt x="835660" y="170180"/>
                  <a:pt x="807085" y="188595"/>
                  <a:pt x="769620" y="220980"/>
                </a:cubicBezTo>
                <a:cubicBezTo>
                  <a:pt x="732155" y="253365"/>
                  <a:pt x="681990" y="285115"/>
                  <a:pt x="659130" y="327660"/>
                </a:cubicBezTo>
                <a:cubicBezTo>
                  <a:pt x="636270" y="370205"/>
                  <a:pt x="638810" y="426085"/>
                  <a:pt x="632460" y="476250"/>
                </a:cubicBezTo>
                <a:cubicBezTo>
                  <a:pt x="626110" y="526415"/>
                  <a:pt x="598805" y="579755"/>
                  <a:pt x="621030" y="628650"/>
                </a:cubicBezTo>
                <a:cubicBezTo>
                  <a:pt x="643255" y="677545"/>
                  <a:pt x="735330" y="730250"/>
                  <a:pt x="765810" y="769620"/>
                </a:cubicBezTo>
                <a:cubicBezTo>
                  <a:pt x="796290" y="808990"/>
                  <a:pt x="810260" y="841375"/>
                  <a:pt x="803910" y="864870"/>
                </a:cubicBezTo>
                <a:cubicBezTo>
                  <a:pt x="797560" y="888365"/>
                  <a:pt x="748030" y="899160"/>
                  <a:pt x="727710" y="910590"/>
                </a:cubicBezTo>
                <a:cubicBezTo>
                  <a:pt x="707390" y="922020"/>
                  <a:pt x="676910" y="906780"/>
                  <a:pt x="681990" y="933450"/>
                </a:cubicBezTo>
                <a:cubicBezTo>
                  <a:pt x="687070" y="960120"/>
                  <a:pt x="739140" y="1022985"/>
                  <a:pt x="758190" y="1070610"/>
                </a:cubicBezTo>
                <a:cubicBezTo>
                  <a:pt x="777240" y="1118235"/>
                  <a:pt x="807085" y="1167130"/>
                  <a:pt x="796290" y="1219200"/>
                </a:cubicBezTo>
                <a:cubicBezTo>
                  <a:pt x="785495" y="1271270"/>
                  <a:pt x="714375" y="1336040"/>
                  <a:pt x="693420" y="1383030"/>
                </a:cubicBezTo>
                <a:cubicBezTo>
                  <a:pt x="672465" y="1430020"/>
                  <a:pt x="676910" y="1467485"/>
                  <a:pt x="670560" y="1501140"/>
                </a:cubicBezTo>
                <a:cubicBezTo>
                  <a:pt x="664210" y="1534795"/>
                  <a:pt x="678180" y="1554480"/>
                  <a:pt x="655320" y="1584960"/>
                </a:cubicBezTo>
                <a:cubicBezTo>
                  <a:pt x="632460" y="1615440"/>
                  <a:pt x="557530" y="1621155"/>
                  <a:pt x="533400" y="1684020"/>
                </a:cubicBezTo>
                <a:cubicBezTo>
                  <a:pt x="509270" y="1746885"/>
                  <a:pt x="520700" y="1878330"/>
                  <a:pt x="510540" y="1962150"/>
                </a:cubicBezTo>
                <a:cubicBezTo>
                  <a:pt x="500380" y="2045970"/>
                  <a:pt x="499745" y="2122805"/>
                  <a:pt x="472440" y="2186940"/>
                </a:cubicBezTo>
                <a:cubicBezTo>
                  <a:pt x="445135" y="2251075"/>
                  <a:pt x="401955" y="2288540"/>
                  <a:pt x="346710" y="2346960"/>
                </a:cubicBezTo>
                <a:cubicBezTo>
                  <a:pt x="291465" y="2405380"/>
                  <a:pt x="198755" y="2481580"/>
                  <a:pt x="140970" y="2537460"/>
                </a:cubicBezTo>
                <a:cubicBezTo>
                  <a:pt x="83185" y="2593340"/>
                  <a:pt x="12065" y="2661920"/>
                  <a:pt x="0" y="2682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/>
          <p:cNvSpPr/>
          <p:nvPr/>
        </p:nvSpPr>
        <p:spPr>
          <a:xfrm>
            <a:off x="1192050" y="6190259"/>
            <a:ext cx="1959810" cy="2687041"/>
          </a:xfrm>
          <a:custGeom>
            <a:avLst/>
            <a:gdLst>
              <a:gd name="connsiteX0" fmla="*/ 190980 w 1959810"/>
              <a:gd name="connsiteY0" fmla="*/ 324841 h 2385706"/>
              <a:gd name="connsiteX1" fmla="*/ 107160 w 1959810"/>
              <a:gd name="connsiteY1" fmla="*/ 381991 h 2385706"/>
              <a:gd name="connsiteX2" fmla="*/ 11910 w 1959810"/>
              <a:gd name="connsiteY2" fmla="*/ 469621 h 2385706"/>
              <a:gd name="connsiteX3" fmla="*/ 15720 w 1959810"/>
              <a:gd name="connsiteY3" fmla="*/ 568681 h 2385706"/>
              <a:gd name="connsiteX4" fmla="*/ 141450 w 1959810"/>
              <a:gd name="connsiteY4" fmla="*/ 644881 h 2385706"/>
              <a:gd name="connsiteX5" fmla="*/ 255750 w 1959810"/>
              <a:gd name="connsiteY5" fmla="*/ 770611 h 2385706"/>
              <a:gd name="connsiteX6" fmla="*/ 347190 w 1959810"/>
              <a:gd name="connsiteY6" fmla="*/ 801091 h 2385706"/>
              <a:gd name="connsiteX7" fmla="*/ 438630 w 1959810"/>
              <a:gd name="connsiteY7" fmla="*/ 694411 h 2385706"/>
              <a:gd name="connsiteX8" fmla="*/ 552930 w 1959810"/>
              <a:gd name="connsiteY8" fmla="*/ 545821 h 2385706"/>
              <a:gd name="connsiteX9" fmla="*/ 682470 w 1959810"/>
              <a:gd name="connsiteY9" fmla="*/ 481051 h 2385706"/>
              <a:gd name="connsiteX10" fmla="*/ 735810 w 1959810"/>
              <a:gd name="connsiteY10" fmla="*/ 488671 h 2385706"/>
              <a:gd name="connsiteX11" fmla="*/ 884400 w 1959810"/>
              <a:gd name="connsiteY11" fmla="*/ 351511 h 2385706"/>
              <a:gd name="connsiteX12" fmla="*/ 987270 w 1959810"/>
              <a:gd name="connsiteY12" fmla="*/ 313411 h 2385706"/>
              <a:gd name="connsiteX13" fmla="*/ 1101570 w 1959810"/>
              <a:gd name="connsiteY13" fmla="*/ 301981 h 2385706"/>
              <a:gd name="connsiteX14" fmla="*/ 1238730 w 1959810"/>
              <a:gd name="connsiteY14" fmla="*/ 168631 h 2385706"/>
              <a:gd name="connsiteX15" fmla="*/ 1288260 w 1959810"/>
              <a:gd name="connsiteY15" fmla="*/ 153391 h 2385706"/>
              <a:gd name="connsiteX16" fmla="*/ 1379700 w 1959810"/>
              <a:gd name="connsiteY16" fmla="*/ 237211 h 2385706"/>
              <a:gd name="connsiteX17" fmla="*/ 1532100 w 1959810"/>
              <a:gd name="connsiteY17" fmla="*/ 202921 h 2385706"/>
              <a:gd name="connsiteX18" fmla="*/ 1646400 w 1959810"/>
              <a:gd name="connsiteY18" fmla="*/ 100051 h 2385706"/>
              <a:gd name="connsiteX19" fmla="*/ 1734030 w 1959810"/>
              <a:gd name="connsiteY19" fmla="*/ 31471 h 2385706"/>
              <a:gd name="connsiteX20" fmla="*/ 1814040 w 1959810"/>
              <a:gd name="connsiteY20" fmla="*/ 991 h 2385706"/>
              <a:gd name="connsiteX21" fmla="*/ 1886430 w 1959810"/>
              <a:gd name="connsiteY21" fmla="*/ 31471 h 2385706"/>
              <a:gd name="connsiteX22" fmla="*/ 1947390 w 1959810"/>
              <a:gd name="connsiteY22" fmla="*/ 241021 h 2385706"/>
              <a:gd name="connsiteX23" fmla="*/ 1943580 w 1959810"/>
              <a:gd name="connsiteY23" fmla="*/ 256261 h 2385706"/>
              <a:gd name="connsiteX24" fmla="*/ 1779750 w 1959810"/>
              <a:gd name="connsiteY24" fmla="*/ 218161 h 2385706"/>
              <a:gd name="connsiteX25" fmla="*/ 1638780 w 1959810"/>
              <a:gd name="connsiteY25" fmla="*/ 256261 h 2385706"/>
              <a:gd name="connsiteX26" fmla="*/ 1520670 w 1959810"/>
              <a:gd name="connsiteY26" fmla="*/ 301981 h 2385706"/>
              <a:gd name="connsiteX27" fmla="*/ 1410180 w 1959810"/>
              <a:gd name="connsiteY27" fmla="*/ 408661 h 2385706"/>
              <a:gd name="connsiteX28" fmla="*/ 1242540 w 1959810"/>
              <a:gd name="connsiteY28" fmla="*/ 477241 h 2385706"/>
              <a:gd name="connsiteX29" fmla="*/ 1082520 w 1959810"/>
              <a:gd name="connsiteY29" fmla="*/ 442951 h 2385706"/>
              <a:gd name="connsiteX30" fmla="*/ 956790 w 1959810"/>
              <a:gd name="connsiteY30" fmla="*/ 511531 h 2385706"/>
              <a:gd name="connsiteX31" fmla="*/ 823440 w 1959810"/>
              <a:gd name="connsiteY31" fmla="*/ 713461 h 2385706"/>
              <a:gd name="connsiteX32" fmla="*/ 644370 w 1959810"/>
              <a:gd name="connsiteY32" fmla="*/ 808711 h 2385706"/>
              <a:gd name="connsiteX33" fmla="*/ 610080 w 1959810"/>
              <a:gd name="connsiteY33" fmla="*/ 907771 h 2385706"/>
              <a:gd name="connsiteX34" fmla="*/ 712950 w 1959810"/>
              <a:gd name="connsiteY34" fmla="*/ 1018261 h 2385706"/>
              <a:gd name="connsiteX35" fmla="*/ 865350 w 1959810"/>
              <a:gd name="connsiteY35" fmla="*/ 1109701 h 2385706"/>
              <a:gd name="connsiteX36" fmla="*/ 987270 w 1959810"/>
              <a:gd name="connsiteY36" fmla="*/ 1136371 h 2385706"/>
              <a:gd name="connsiteX37" fmla="*/ 1124430 w 1959810"/>
              <a:gd name="connsiteY37" fmla="*/ 1136371 h 2385706"/>
              <a:gd name="connsiteX38" fmla="*/ 1162530 w 1959810"/>
              <a:gd name="connsiteY38" fmla="*/ 1159231 h 2385706"/>
              <a:gd name="connsiteX39" fmla="*/ 1082520 w 1959810"/>
              <a:gd name="connsiteY39" fmla="*/ 1250671 h 2385706"/>
              <a:gd name="connsiteX40" fmla="*/ 1071090 w 1959810"/>
              <a:gd name="connsiteY40" fmla="*/ 1342111 h 2385706"/>
              <a:gd name="connsiteX41" fmla="*/ 1113000 w 1959810"/>
              <a:gd name="connsiteY41" fmla="*/ 1483081 h 2385706"/>
              <a:gd name="connsiteX42" fmla="*/ 1071090 w 1959810"/>
              <a:gd name="connsiteY42" fmla="*/ 1601191 h 2385706"/>
              <a:gd name="connsiteX43" fmla="*/ 1063470 w 1959810"/>
              <a:gd name="connsiteY43" fmla="*/ 1688821 h 2385706"/>
              <a:gd name="connsiteX44" fmla="*/ 1116810 w 1959810"/>
              <a:gd name="connsiteY44" fmla="*/ 1730731 h 2385706"/>
              <a:gd name="connsiteX45" fmla="*/ 1238730 w 1959810"/>
              <a:gd name="connsiteY45" fmla="*/ 1692631 h 2385706"/>
              <a:gd name="connsiteX46" fmla="*/ 1413990 w 1959810"/>
              <a:gd name="connsiteY46" fmla="*/ 1776451 h 2385706"/>
              <a:gd name="connsiteX47" fmla="*/ 1574010 w 1959810"/>
              <a:gd name="connsiteY47" fmla="*/ 1791691 h 2385706"/>
              <a:gd name="connsiteX48" fmla="*/ 1745460 w 1959810"/>
              <a:gd name="connsiteY48" fmla="*/ 1711681 h 2385706"/>
              <a:gd name="connsiteX49" fmla="*/ 1810230 w 1959810"/>
              <a:gd name="connsiteY49" fmla="*/ 1665961 h 2385706"/>
              <a:gd name="connsiteX50" fmla="*/ 1791180 w 1959810"/>
              <a:gd name="connsiteY50" fmla="*/ 1852651 h 2385706"/>
              <a:gd name="connsiteX51" fmla="*/ 1695930 w 1959810"/>
              <a:gd name="connsiteY51" fmla="*/ 1913611 h 2385706"/>
              <a:gd name="connsiteX52" fmla="*/ 1505430 w 1959810"/>
              <a:gd name="connsiteY52" fmla="*/ 1970761 h 2385706"/>
              <a:gd name="connsiteX53" fmla="*/ 1417800 w 1959810"/>
              <a:gd name="connsiteY53" fmla="*/ 2008861 h 2385706"/>
              <a:gd name="connsiteX54" fmla="*/ 1166340 w 1959810"/>
              <a:gd name="connsiteY54" fmla="*/ 1944091 h 2385706"/>
              <a:gd name="connsiteX55" fmla="*/ 1040610 w 1959810"/>
              <a:gd name="connsiteY55" fmla="*/ 2005051 h 2385706"/>
              <a:gd name="connsiteX56" fmla="*/ 903450 w 1959810"/>
              <a:gd name="connsiteY56" fmla="*/ 2092681 h 2385706"/>
              <a:gd name="connsiteX57" fmla="*/ 728190 w 1959810"/>
              <a:gd name="connsiteY57" fmla="*/ 2126971 h 2385706"/>
              <a:gd name="connsiteX58" fmla="*/ 674850 w 1959810"/>
              <a:gd name="connsiteY58" fmla="*/ 2203171 h 2385706"/>
              <a:gd name="connsiteX59" fmla="*/ 697710 w 1959810"/>
              <a:gd name="connsiteY59" fmla="*/ 2264131 h 2385706"/>
              <a:gd name="connsiteX60" fmla="*/ 895830 w 1959810"/>
              <a:gd name="connsiteY60" fmla="*/ 2370811 h 2385706"/>
              <a:gd name="connsiteX61" fmla="*/ 899640 w 1959810"/>
              <a:gd name="connsiteY61" fmla="*/ 2378431 h 2385706"/>
              <a:gd name="connsiteX0" fmla="*/ 190980 w 1959810"/>
              <a:gd name="connsiteY0" fmla="*/ 324841 h 2687335"/>
              <a:gd name="connsiteX1" fmla="*/ 107160 w 1959810"/>
              <a:gd name="connsiteY1" fmla="*/ 381991 h 2687335"/>
              <a:gd name="connsiteX2" fmla="*/ 11910 w 1959810"/>
              <a:gd name="connsiteY2" fmla="*/ 469621 h 2687335"/>
              <a:gd name="connsiteX3" fmla="*/ 15720 w 1959810"/>
              <a:gd name="connsiteY3" fmla="*/ 568681 h 2687335"/>
              <a:gd name="connsiteX4" fmla="*/ 141450 w 1959810"/>
              <a:gd name="connsiteY4" fmla="*/ 644881 h 2687335"/>
              <a:gd name="connsiteX5" fmla="*/ 255750 w 1959810"/>
              <a:gd name="connsiteY5" fmla="*/ 770611 h 2687335"/>
              <a:gd name="connsiteX6" fmla="*/ 347190 w 1959810"/>
              <a:gd name="connsiteY6" fmla="*/ 801091 h 2687335"/>
              <a:gd name="connsiteX7" fmla="*/ 438630 w 1959810"/>
              <a:gd name="connsiteY7" fmla="*/ 694411 h 2687335"/>
              <a:gd name="connsiteX8" fmla="*/ 552930 w 1959810"/>
              <a:gd name="connsiteY8" fmla="*/ 545821 h 2687335"/>
              <a:gd name="connsiteX9" fmla="*/ 682470 w 1959810"/>
              <a:gd name="connsiteY9" fmla="*/ 481051 h 2687335"/>
              <a:gd name="connsiteX10" fmla="*/ 735810 w 1959810"/>
              <a:gd name="connsiteY10" fmla="*/ 488671 h 2687335"/>
              <a:gd name="connsiteX11" fmla="*/ 884400 w 1959810"/>
              <a:gd name="connsiteY11" fmla="*/ 351511 h 2687335"/>
              <a:gd name="connsiteX12" fmla="*/ 987270 w 1959810"/>
              <a:gd name="connsiteY12" fmla="*/ 313411 h 2687335"/>
              <a:gd name="connsiteX13" fmla="*/ 1101570 w 1959810"/>
              <a:gd name="connsiteY13" fmla="*/ 301981 h 2687335"/>
              <a:gd name="connsiteX14" fmla="*/ 1238730 w 1959810"/>
              <a:gd name="connsiteY14" fmla="*/ 168631 h 2687335"/>
              <a:gd name="connsiteX15" fmla="*/ 1288260 w 1959810"/>
              <a:gd name="connsiteY15" fmla="*/ 153391 h 2687335"/>
              <a:gd name="connsiteX16" fmla="*/ 1379700 w 1959810"/>
              <a:gd name="connsiteY16" fmla="*/ 237211 h 2687335"/>
              <a:gd name="connsiteX17" fmla="*/ 1532100 w 1959810"/>
              <a:gd name="connsiteY17" fmla="*/ 202921 h 2687335"/>
              <a:gd name="connsiteX18" fmla="*/ 1646400 w 1959810"/>
              <a:gd name="connsiteY18" fmla="*/ 100051 h 2687335"/>
              <a:gd name="connsiteX19" fmla="*/ 1734030 w 1959810"/>
              <a:gd name="connsiteY19" fmla="*/ 31471 h 2687335"/>
              <a:gd name="connsiteX20" fmla="*/ 1814040 w 1959810"/>
              <a:gd name="connsiteY20" fmla="*/ 991 h 2687335"/>
              <a:gd name="connsiteX21" fmla="*/ 1886430 w 1959810"/>
              <a:gd name="connsiteY21" fmla="*/ 31471 h 2687335"/>
              <a:gd name="connsiteX22" fmla="*/ 1947390 w 1959810"/>
              <a:gd name="connsiteY22" fmla="*/ 241021 h 2687335"/>
              <a:gd name="connsiteX23" fmla="*/ 1943580 w 1959810"/>
              <a:gd name="connsiteY23" fmla="*/ 256261 h 2687335"/>
              <a:gd name="connsiteX24" fmla="*/ 1779750 w 1959810"/>
              <a:gd name="connsiteY24" fmla="*/ 218161 h 2687335"/>
              <a:gd name="connsiteX25" fmla="*/ 1638780 w 1959810"/>
              <a:gd name="connsiteY25" fmla="*/ 256261 h 2687335"/>
              <a:gd name="connsiteX26" fmla="*/ 1520670 w 1959810"/>
              <a:gd name="connsiteY26" fmla="*/ 301981 h 2687335"/>
              <a:gd name="connsiteX27" fmla="*/ 1410180 w 1959810"/>
              <a:gd name="connsiteY27" fmla="*/ 408661 h 2687335"/>
              <a:gd name="connsiteX28" fmla="*/ 1242540 w 1959810"/>
              <a:gd name="connsiteY28" fmla="*/ 477241 h 2687335"/>
              <a:gd name="connsiteX29" fmla="*/ 1082520 w 1959810"/>
              <a:gd name="connsiteY29" fmla="*/ 442951 h 2687335"/>
              <a:gd name="connsiteX30" fmla="*/ 956790 w 1959810"/>
              <a:gd name="connsiteY30" fmla="*/ 511531 h 2687335"/>
              <a:gd name="connsiteX31" fmla="*/ 823440 w 1959810"/>
              <a:gd name="connsiteY31" fmla="*/ 713461 h 2687335"/>
              <a:gd name="connsiteX32" fmla="*/ 644370 w 1959810"/>
              <a:gd name="connsiteY32" fmla="*/ 808711 h 2687335"/>
              <a:gd name="connsiteX33" fmla="*/ 610080 w 1959810"/>
              <a:gd name="connsiteY33" fmla="*/ 907771 h 2687335"/>
              <a:gd name="connsiteX34" fmla="*/ 712950 w 1959810"/>
              <a:gd name="connsiteY34" fmla="*/ 1018261 h 2687335"/>
              <a:gd name="connsiteX35" fmla="*/ 865350 w 1959810"/>
              <a:gd name="connsiteY35" fmla="*/ 1109701 h 2687335"/>
              <a:gd name="connsiteX36" fmla="*/ 987270 w 1959810"/>
              <a:gd name="connsiteY36" fmla="*/ 1136371 h 2687335"/>
              <a:gd name="connsiteX37" fmla="*/ 1124430 w 1959810"/>
              <a:gd name="connsiteY37" fmla="*/ 1136371 h 2687335"/>
              <a:gd name="connsiteX38" fmla="*/ 1162530 w 1959810"/>
              <a:gd name="connsiteY38" fmla="*/ 1159231 h 2687335"/>
              <a:gd name="connsiteX39" fmla="*/ 1082520 w 1959810"/>
              <a:gd name="connsiteY39" fmla="*/ 1250671 h 2687335"/>
              <a:gd name="connsiteX40" fmla="*/ 1071090 w 1959810"/>
              <a:gd name="connsiteY40" fmla="*/ 1342111 h 2687335"/>
              <a:gd name="connsiteX41" fmla="*/ 1113000 w 1959810"/>
              <a:gd name="connsiteY41" fmla="*/ 1483081 h 2687335"/>
              <a:gd name="connsiteX42" fmla="*/ 1071090 w 1959810"/>
              <a:gd name="connsiteY42" fmla="*/ 1601191 h 2687335"/>
              <a:gd name="connsiteX43" fmla="*/ 1063470 w 1959810"/>
              <a:gd name="connsiteY43" fmla="*/ 1688821 h 2687335"/>
              <a:gd name="connsiteX44" fmla="*/ 1116810 w 1959810"/>
              <a:gd name="connsiteY44" fmla="*/ 1730731 h 2687335"/>
              <a:gd name="connsiteX45" fmla="*/ 1238730 w 1959810"/>
              <a:gd name="connsiteY45" fmla="*/ 1692631 h 2687335"/>
              <a:gd name="connsiteX46" fmla="*/ 1413990 w 1959810"/>
              <a:gd name="connsiteY46" fmla="*/ 1776451 h 2687335"/>
              <a:gd name="connsiteX47" fmla="*/ 1574010 w 1959810"/>
              <a:gd name="connsiteY47" fmla="*/ 1791691 h 2687335"/>
              <a:gd name="connsiteX48" fmla="*/ 1745460 w 1959810"/>
              <a:gd name="connsiteY48" fmla="*/ 1711681 h 2687335"/>
              <a:gd name="connsiteX49" fmla="*/ 1810230 w 1959810"/>
              <a:gd name="connsiteY49" fmla="*/ 1665961 h 2687335"/>
              <a:gd name="connsiteX50" fmla="*/ 1791180 w 1959810"/>
              <a:gd name="connsiteY50" fmla="*/ 1852651 h 2687335"/>
              <a:gd name="connsiteX51" fmla="*/ 1695930 w 1959810"/>
              <a:gd name="connsiteY51" fmla="*/ 1913611 h 2687335"/>
              <a:gd name="connsiteX52" fmla="*/ 1505430 w 1959810"/>
              <a:gd name="connsiteY52" fmla="*/ 1970761 h 2687335"/>
              <a:gd name="connsiteX53" fmla="*/ 1417800 w 1959810"/>
              <a:gd name="connsiteY53" fmla="*/ 2008861 h 2687335"/>
              <a:gd name="connsiteX54" fmla="*/ 1166340 w 1959810"/>
              <a:gd name="connsiteY54" fmla="*/ 1944091 h 2687335"/>
              <a:gd name="connsiteX55" fmla="*/ 1040610 w 1959810"/>
              <a:gd name="connsiteY55" fmla="*/ 2005051 h 2687335"/>
              <a:gd name="connsiteX56" fmla="*/ 903450 w 1959810"/>
              <a:gd name="connsiteY56" fmla="*/ 2092681 h 2687335"/>
              <a:gd name="connsiteX57" fmla="*/ 728190 w 1959810"/>
              <a:gd name="connsiteY57" fmla="*/ 2126971 h 2687335"/>
              <a:gd name="connsiteX58" fmla="*/ 674850 w 1959810"/>
              <a:gd name="connsiteY58" fmla="*/ 2203171 h 2687335"/>
              <a:gd name="connsiteX59" fmla="*/ 697710 w 1959810"/>
              <a:gd name="connsiteY59" fmla="*/ 2264131 h 2687335"/>
              <a:gd name="connsiteX60" fmla="*/ 895830 w 1959810"/>
              <a:gd name="connsiteY60" fmla="*/ 2370811 h 2687335"/>
              <a:gd name="connsiteX61" fmla="*/ 358620 w 1959810"/>
              <a:gd name="connsiteY61" fmla="*/ 2687041 h 2687335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438630 w 1959810"/>
              <a:gd name="connsiteY61" fmla="*/ 2610841 h 2687041"/>
              <a:gd name="connsiteX62" fmla="*/ 358620 w 1959810"/>
              <a:gd name="connsiteY62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640560 w 1959810"/>
              <a:gd name="connsiteY61" fmla="*/ 2557501 h 2687041"/>
              <a:gd name="connsiteX62" fmla="*/ 438630 w 1959810"/>
              <a:gd name="connsiteY62" fmla="*/ 2610841 h 2687041"/>
              <a:gd name="connsiteX63" fmla="*/ 358620 w 1959810"/>
              <a:gd name="connsiteY63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4410 w 1959810"/>
              <a:gd name="connsiteY61" fmla="*/ 2626081 h 2687041"/>
              <a:gd name="connsiteX62" fmla="*/ 640560 w 1959810"/>
              <a:gd name="connsiteY62" fmla="*/ 2557501 h 2687041"/>
              <a:gd name="connsiteX63" fmla="*/ 438630 w 1959810"/>
              <a:gd name="connsiteY63" fmla="*/ 2610841 h 2687041"/>
              <a:gd name="connsiteX64" fmla="*/ 358620 w 1959810"/>
              <a:gd name="connsiteY64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1006320 w 1959810"/>
              <a:gd name="connsiteY61" fmla="*/ 2549881 h 2687041"/>
              <a:gd name="connsiteX62" fmla="*/ 964410 w 1959810"/>
              <a:gd name="connsiteY62" fmla="*/ 2626081 h 2687041"/>
              <a:gd name="connsiteX63" fmla="*/ 640560 w 1959810"/>
              <a:gd name="connsiteY63" fmla="*/ 2557501 h 2687041"/>
              <a:gd name="connsiteX64" fmla="*/ 438630 w 1959810"/>
              <a:gd name="connsiteY64" fmla="*/ 2610841 h 2687041"/>
              <a:gd name="connsiteX65" fmla="*/ 358620 w 1959810"/>
              <a:gd name="connsiteY65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64410 w 1959810"/>
              <a:gd name="connsiteY63" fmla="*/ 2626081 h 2687041"/>
              <a:gd name="connsiteX64" fmla="*/ 640560 w 1959810"/>
              <a:gd name="connsiteY64" fmla="*/ 2557501 h 2687041"/>
              <a:gd name="connsiteX65" fmla="*/ 438630 w 1959810"/>
              <a:gd name="connsiteY65" fmla="*/ 2610841 h 2687041"/>
              <a:gd name="connsiteX66" fmla="*/ 358620 w 1959810"/>
              <a:gd name="connsiteY66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640560 w 1959810"/>
              <a:gd name="connsiteY65" fmla="*/ 2557501 h 2687041"/>
              <a:gd name="connsiteX66" fmla="*/ 438630 w 1959810"/>
              <a:gd name="connsiteY66" fmla="*/ 2610841 h 2687041"/>
              <a:gd name="connsiteX67" fmla="*/ 358620 w 1959810"/>
              <a:gd name="connsiteY67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640560 w 1959810"/>
              <a:gd name="connsiteY66" fmla="*/ 2557501 h 2687041"/>
              <a:gd name="connsiteX67" fmla="*/ 438630 w 1959810"/>
              <a:gd name="connsiteY67" fmla="*/ 2610841 h 2687041"/>
              <a:gd name="connsiteX68" fmla="*/ 358620 w 1959810"/>
              <a:gd name="connsiteY68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770100 w 1959810"/>
              <a:gd name="connsiteY66" fmla="*/ 2580361 h 2687041"/>
              <a:gd name="connsiteX67" fmla="*/ 640560 w 1959810"/>
              <a:gd name="connsiteY67" fmla="*/ 2557501 h 2687041"/>
              <a:gd name="connsiteX68" fmla="*/ 438630 w 1959810"/>
              <a:gd name="connsiteY68" fmla="*/ 2610841 h 2687041"/>
              <a:gd name="connsiteX69" fmla="*/ 358620 w 1959810"/>
              <a:gd name="connsiteY69" fmla="*/ 2687041 h 268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59810" h="2687041">
                <a:moveTo>
                  <a:pt x="190980" y="324841"/>
                </a:moveTo>
                <a:cubicBezTo>
                  <a:pt x="163992" y="341351"/>
                  <a:pt x="137005" y="357861"/>
                  <a:pt x="107160" y="381991"/>
                </a:cubicBezTo>
                <a:cubicBezTo>
                  <a:pt x="77315" y="406121"/>
                  <a:pt x="27150" y="438506"/>
                  <a:pt x="11910" y="469621"/>
                </a:cubicBezTo>
                <a:cubicBezTo>
                  <a:pt x="-3330" y="500736"/>
                  <a:pt x="-5870" y="539471"/>
                  <a:pt x="15720" y="568681"/>
                </a:cubicBezTo>
                <a:cubicBezTo>
                  <a:pt x="37310" y="597891"/>
                  <a:pt x="101445" y="611226"/>
                  <a:pt x="141450" y="644881"/>
                </a:cubicBezTo>
                <a:cubicBezTo>
                  <a:pt x="181455" y="678536"/>
                  <a:pt x="221460" y="744576"/>
                  <a:pt x="255750" y="770611"/>
                </a:cubicBezTo>
                <a:cubicBezTo>
                  <a:pt x="290040" y="796646"/>
                  <a:pt x="316710" y="813791"/>
                  <a:pt x="347190" y="801091"/>
                </a:cubicBezTo>
                <a:cubicBezTo>
                  <a:pt x="377670" y="788391"/>
                  <a:pt x="404340" y="736956"/>
                  <a:pt x="438630" y="694411"/>
                </a:cubicBezTo>
                <a:cubicBezTo>
                  <a:pt x="472920" y="651866"/>
                  <a:pt x="512290" y="581381"/>
                  <a:pt x="552930" y="545821"/>
                </a:cubicBezTo>
                <a:cubicBezTo>
                  <a:pt x="593570" y="510261"/>
                  <a:pt x="651990" y="490576"/>
                  <a:pt x="682470" y="481051"/>
                </a:cubicBezTo>
                <a:cubicBezTo>
                  <a:pt x="712950" y="471526"/>
                  <a:pt x="702155" y="510261"/>
                  <a:pt x="735810" y="488671"/>
                </a:cubicBezTo>
                <a:cubicBezTo>
                  <a:pt x="769465" y="467081"/>
                  <a:pt x="842490" y="380721"/>
                  <a:pt x="884400" y="351511"/>
                </a:cubicBezTo>
                <a:cubicBezTo>
                  <a:pt x="926310" y="322301"/>
                  <a:pt x="951075" y="321666"/>
                  <a:pt x="987270" y="313411"/>
                </a:cubicBezTo>
                <a:cubicBezTo>
                  <a:pt x="1023465" y="305156"/>
                  <a:pt x="1059660" y="326111"/>
                  <a:pt x="1101570" y="301981"/>
                </a:cubicBezTo>
                <a:cubicBezTo>
                  <a:pt x="1143480" y="277851"/>
                  <a:pt x="1207615" y="193396"/>
                  <a:pt x="1238730" y="168631"/>
                </a:cubicBezTo>
                <a:cubicBezTo>
                  <a:pt x="1269845" y="143866"/>
                  <a:pt x="1264765" y="141961"/>
                  <a:pt x="1288260" y="153391"/>
                </a:cubicBezTo>
                <a:cubicBezTo>
                  <a:pt x="1311755" y="164821"/>
                  <a:pt x="1339060" y="228956"/>
                  <a:pt x="1379700" y="237211"/>
                </a:cubicBezTo>
                <a:cubicBezTo>
                  <a:pt x="1420340" y="245466"/>
                  <a:pt x="1487650" y="225781"/>
                  <a:pt x="1532100" y="202921"/>
                </a:cubicBezTo>
                <a:cubicBezTo>
                  <a:pt x="1576550" y="180061"/>
                  <a:pt x="1612745" y="128626"/>
                  <a:pt x="1646400" y="100051"/>
                </a:cubicBezTo>
                <a:cubicBezTo>
                  <a:pt x="1680055" y="71476"/>
                  <a:pt x="1706090" y="47981"/>
                  <a:pt x="1734030" y="31471"/>
                </a:cubicBezTo>
                <a:cubicBezTo>
                  <a:pt x="1761970" y="14961"/>
                  <a:pt x="1788640" y="991"/>
                  <a:pt x="1814040" y="991"/>
                </a:cubicBezTo>
                <a:cubicBezTo>
                  <a:pt x="1839440" y="991"/>
                  <a:pt x="1864205" y="-8534"/>
                  <a:pt x="1886430" y="31471"/>
                </a:cubicBezTo>
                <a:cubicBezTo>
                  <a:pt x="1908655" y="71476"/>
                  <a:pt x="1937865" y="203556"/>
                  <a:pt x="1947390" y="241021"/>
                </a:cubicBezTo>
                <a:cubicBezTo>
                  <a:pt x="1956915" y="278486"/>
                  <a:pt x="1971520" y="260071"/>
                  <a:pt x="1943580" y="256261"/>
                </a:cubicBezTo>
                <a:cubicBezTo>
                  <a:pt x="1915640" y="252451"/>
                  <a:pt x="1830550" y="218161"/>
                  <a:pt x="1779750" y="218161"/>
                </a:cubicBezTo>
                <a:cubicBezTo>
                  <a:pt x="1728950" y="218161"/>
                  <a:pt x="1681960" y="242291"/>
                  <a:pt x="1638780" y="256261"/>
                </a:cubicBezTo>
                <a:cubicBezTo>
                  <a:pt x="1595600" y="270231"/>
                  <a:pt x="1558770" y="276581"/>
                  <a:pt x="1520670" y="301981"/>
                </a:cubicBezTo>
                <a:cubicBezTo>
                  <a:pt x="1482570" y="327381"/>
                  <a:pt x="1456535" y="379451"/>
                  <a:pt x="1410180" y="408661"/>
                </a:cubicBezTo>
                <a:cubicBezTo>
                  <a:pt x="1363825" y="437871"/>
                  <a:pt x="1297150" y="471526"/>
                  <a:pt x="1242540" y="477241"/>
                </a:cubicBezTo>
                <a:cubicBezTo>
                  <a:pt x="1187930" y="482956"/>
                  <a:pt x="1130145" y="437236"/>
                  <a:pt x="1082520" y="442951"/>
                </a:cubicBezTo>
                <a:cubicBezTo>
                  <a:pt x="1034895" y="448666"/>
                  <a:pt x="999970" y="466446"/>
                  <a:pt x="956790" y="511531"/>
                </a:cubicBezTo>
                <a:cubicBezTo>
                  <a:pt x="913610" y="556616"/>
                  <a:pt x="875510" y="663931"/>
                  <a:pt x="823440" y="713461"/>
                </a:cubicBezTo>
                <a:cubicBezTo>
                  <a:pt x="771370" y="762991"/>
                  <a:pt x="679930" y="776326"/>
                  <a:pt x="644370" y="808711"/>
                </a:cubicBezTo>
                <a:cubicBezTo>
                  <a:pt x="608810" y="841096"/>
                  <a:pt x="598650" y="872846"/>
                  <a:pt x="610080" y="907771"/>
                </a:cubicBezTo>
                <a:cubicBezTo>
                  <a:pt x="621510" y="942696"/>
                  <a:pt x="670405" y="984606"/>
                  <a:pt x="712950" y="1018261"/>
                </a:cubicBezTo>
                <a:cubicBezTo>
                  <a:pt x="755495" y="1051916"/>
                  <a:pt x="819630" y="1090016"/>
                  <a:pt x="865350" y="1109701"/>
                </a:cubicBezTo>
                <a:cubicBezTo>
                  <a:pt x="911070" y="1129386"/>
                  <a:pt x="944090" y="1131926"/>
                  <a:pt x="987270" y="1136371"/>
                </a:cubicBezTo>
                <a:cubicBezTo>
                  <a:pt x="1030450" y="1140816"/>
                  <a:pt x="1095220" y="1132561"/>
                  <a:pt x="1124430" y="1136371"/>
                </a:cubicBezTo>
                <a:cubicBezTo>
                  <a:pt x="1153640" y="1140181"/>
                  <a:pt x="1169515" y="1140181"/>
                  <a:pt x="1162530" y="1159231"/>
                </a:cubicBezTo>
                <a:cubicBezTo>
                  <a:pt x="1155545" y="1178281"/>
                  <a:pt x="1097760" y="1220191"/>
                  <a:pt x="1082520" y="1250671"/>
                </a:cubicBezTo>
                <a:cubicBezTo>
                  <a:pt x="1067280" y="1281151"/>
                  <a:pt x="1066010" y="1303376"/>
                  <a:pt x="1071090" y="1342111"/>
                </a:cubicBezTo>
                <a:cubicBezTo>
                  <a:pt x="1076170" y="1380846"/>
                  <a:pt x="1113000" y="1439901"/>
                  <a:pt x="1113000" y="1483081"/>
                </a:cubicBezTo>
                <a:cubicBezTo>
                  <a:pt x="1113000" y="1526261"/>
                  <a:pt x="1079345" y="1566901"/>
                  <a:pt x="1071090" y="1601191"/>
                </a:cubicBezTo>
                <a:cubicBezTo>
                  <a:pt x="1062835" y="1635481"/>
                  <a:pt x="1055850" y="1667231"/>
                  <a:pt x="1063470" y="1688821"/>
                </a:cubicBezTo>
                <a:cubicBezTo>
                  <a:pt x="1071090" y="1710411"/>
                  <a:pt x="1087600" y="1730096"/>
                  <a:pt x="1116810" y="1730731"/>
                </a:cubicBezTo>
                <a:cubicBezTo>
                  <a:pt x="1146020" y="1731366"/>
                  <a:pt x="1189200" y="1685011"/>
                  <a:pt x="1238730" y="1692631"/>
                </a:cubicBezTo>
                <a:cubicBezTo>
                  <a:pt x="1288260" y="1700251"/>
                  <a:pt x="1358110" y="1759941"/>
                  <a:pt x="1413990" y="1776451"/>
                </a:cubicBezTo>
                <a:cubicBezTo>
                  <a:pt x="1469870" y="1792961"/>
                  <a:pt x="1518765" y="1802486"/>
                  <a:pt x="1574010" y="1791691"/>
                </a:cubicBezTo>
                <a:cubicBezTo>
                  <a:pt x="1629255" y="1780896"/>
                  <a:pt x="1706090" y="1732636"/>
                  <a:pt x="1745460" y="1711681"/>
                </a:cubicBezTo>
                <a:cubicBezTo>
                  <a:pt x="1784830" y="1690726"/>
                  <a:pt x="1802610" y="1642466"/>
                  <a:pt x="1810230" y="1665961"/>
                </a:cubicBezTo>
                <a:cubicBezTo>
                  <a:pt x="1817850" y="1689456"/>
                  <a:pt x="1810230" y="1811376"/>
                  <a:pt x="1791180" y="1852651"/>
                </a:cubicBezTo>
                <a:cubicBezTo>
                  <a:pt x="1772130" y="1893926"/>
                  <a:pt x="1743555" y="1893926"/>
                  <a:pt x="1695930" y="1913611"/>
                </a:cubicBezTo>
                <a:cubicBezTo>
                  <a:pt x="1648305" y="1933296"/>
                  <a:pt x="1551785" y="1954886"/>
                  <a:pt x="1505430" y="1970761"/>
                </a:cubicBezTo>
                <a:cubicBezTo>
                  <a:pt x="1459075" y="1986636"/>
                  <a:pt x="1474315" y="2013306"/>
                  <a:pt x="1417800" y="2008861"/>
                </a:cubicBezTo>
                <a:cubicBezTo>
                  <a:pt x="1361285" y="2004416"/>
                  <a:pt x="1229205" y="1944726"/>
                  <a:pt x="1166340" y="1944091"/>
                </a:cubicBezTo>
                <a:cubicBezTo>
                  <a:pt x="1103475" y="1943456"/>
                  <a:pt x="1084425" y="1980286"/>
                  <a:pt x="1040610" y="2005051"/>
                </a:cubicBezTo>
                <a:cubicBezTo>
                  <a:pt x="996795" y="2029816"/>
                  <a:pt x="955520" y="2072361"/>
                  <a:pt x="903450" y="2092681"/>
                </a:cubicBezTo>
                <a:cubicBezTo>
                  <a:pt x="851380" y="2113001"/>
                  <a:pt x="766290" y="2108556"/>
                  <a:pt x="728190" y="2126971"/>
                </a:cubicBezTo>
                <a:cubicBezTo>
                  <a:pt x="690090" y="2145386"/>
                  <a:pt x="679930" y="2180311"/>
                  <a:pt x="674850" y="2203171"/>
                </a:cubicBezTo>
                <a:cubicBezTo>
                  <a:pt x="669770" y="2226031"/>
                  <a:pt x="660880" y="2236191"/>
                  <a:pt x="697710" y="2264131"/>
                </a:cubicBezTo>
                <a:cubicBezTo>
                  <a:pt x="734540" y="2292071"/>
                  <a:pt x="852015" y="2333981"/>
                  <a:pt x="895830" y="2370811"/>
                </a:cubicBezTo>
                <a:cubicBezTo>
                  <a:pt x="939645" y="2407641"/>
                  <a:pt x="942185" y="2455266"/>
                  <a:pt x="960600" y="2485111"/>
                </a:cubicBezTo>
                <a:cubicBezTo>
                  <a:pt x="979015" y="2514956"/>
                  <a:pt x="999335" y="2528926"/>
                  <a:pt x="1006320" y="2549881"/>
                </a:cubicBezTo>
                <a:cubicBezTo>
                  <a:pt x="1013305" y="2570836"/>
                  <a:pt x="990445" y="2582901"/>
                  <a:pt x="983460" y="2595601"/>
                </a:cubicBezTo>
                <a:cubicBezTo>
                  <a:pt x="976475" y="2608301"/>
                  <a:pt x="978380" y="2624176"/>
                  <a:pt x="964410" y="2626081"/>
                </a:cubicBezTo>
                <a:cubicBezTo>
                  <a:pt x="950440" y="2627986"/>
                  <a:pt x="932025" y="2636241"/>
                  <a:pt x="899640" y="2629891"/>
                </a:cubicBezTo>
                <a:cubicBezTo>
                  <a:pt x="867255" y="2623541"/>
                  <a:pt x="813280" y="2592426"/>
                  <a:pt x="770100" y="2580361"/>
                </a:cubicBezTo>
                <a:cubicBezTo>
                  <a:pt x="726920" y="2568296"/>
                  <a:pt x="695805" y="2553691"/>
                  <a:pt x="640560" y="2557501"/>
                </a:cubicBezTo>
                <a:cubicBezTo>
                  <a:pt x="585315" y="2561311"/>
                  <a:pt x="483715" y="2583536"/>
                  <a:pt x="438630" y="2610841"/>
                </a:cubicBezTo>
                <a:cubicBezTo>
                  <a:pt x="349095" y="2663546"/>
                  <a:pt x="376400" y="2676881"/>
                  <a:pt x="358620" y="26870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1128246" y="5955030"/>
            <a:ext cx="1406260" cy="2922270"/>
          </a:xfrm>
          <a:custGeom>
            <a:avLst/>
            <a:gdLst>
              <a:gd name="connsiteX0" fmla="*/ 365274 w 1406260"/>
              <a:gd name="connsiteY0" fmla="*/ 2922270 h 2922270"/>
              <a:gd name="connsiteX1" fmla="*/ 456714 w 1406260"/>
              <a:gd name="connsiteY1" fmla="*/ 2815590 h 2922270"/>
              <a:gd name="connsiteX2" fmla="*/ 662454 w 1406260"/>
              <a:gd name="connsiteY2" fmla="*/ 2731770 h 2922270"/>
              <a:gd name="connsiteX3" fmla="*/ 872004 w 1406260"/>
              <a:gd name="connsiteY3" fmla="*/ 2712720 h 2922270"/>
              <a:gd name="connsiteX4" fmla="*/ 879624 w 1406260"/>
              <a:gd name="connsiteY4" fmla="*/ 2636520 h 2922270"/>
              <a:gd name="connsiteX5" fmla="*/ 738654 w 1406260"/>
              <a:gd name="connsiteY5" fmla="*/ 2579370 h 2922270"/>
              <a:gd name="connsiteX6" fmla="*/ 631974 w 1406260"/>
              <a:gd name="connsiteY6" fmla="*/ 2529840 h 2922270"/>
              <a:gd name="connsiteX7" fmla="*/ 654834 w 1406260"/>
              <a:gd name="connsiteY7" fmla="*/ 2373630 h 2922270"/>
              <a:gd name="connsiteX8" fmla="*/ 791994 w 1406260"/>
              <a:gd name="connsiteY8" fmla="*/ 2320290 h 2922270"/>
              <a:gd name="connsiteX9" fmla="*/ 997734 w 1406260"/>
              <a:gd name="connsiteY9" fmla="*/ 2236470 h 2922270"/>
              <a:gd name="connsiteX10" fmla="*/ 1085364 w 1406260"/>
              <a:gd name="connsiteY10" fmla="*/ 2183130 h 2922270"/>
              <a:gd name="connsiteX11" fmla="*/ 1138704 w 1406260"/>
              <a:gd name="connsiteY11" fmla="*/ 2122170 h 2922270"/>
              <a:gd name="connsiteX12" fmla="*/ 1172994 w 1406260"/>
              <a:gd name="connsiteY12" fmla="*/ 2106930 h 2922270"/>
              <a:gd name="connsiteX13" fmla="*/ 1329204 w 1406260"/>
              <a:gd name="connsiteY13" fmla="*/ 2114550 h 2922270"/>
              <a:gd name="connsiteX14" fmla="*/ 1401594 w 1406260"/>
              <a:gd name="connsiteY14" fmla="*/ 2095500 h 2922270"/>
              <a:gd name="connsiteX15" fmla="*/ 1390164 w 1406260"/>
              <a:gd name="connsiteY15" fmla="*/ 2030730 h 2922270"/>
              <a:gd name="connsiteX16" fmla="*/ 1317774 w 1406260"/>
              <a:gd name="connsiteY16" fmla="*/ 2004060 h 2922270"/>
              <a:gd name="connsiteX17" fmla="*/ 1211094 w 1406260"/>
              <a:gd name="connsiteY17" fmla="*/ 2030730 h 2922270"/>
              <a:gd name="connsiteX18" fmla="*/ 1153944 w 1406260"/>
              <a:gd name="connsiteY18" fmla="*/ 2049780 h 2922270"/>
              <a:gd name="connsiteX19" fmla="*/ 1051074 w 1406260"/>
              <a:gd name="connsiteY19" fmla="*/ 2068830 h 2922270"/>
              <a:gd name="connsiteX20" fmla="*/ 1020594 w 1406260"/>
              <a:gd name="connsiteY20" fmla="*/ 1985010 h 2922270"/>
              <a:gd name="connsiteX21" fmla="*/ 1112034 w 1406260"/>
              <a:gd name="connsiteY21" fmla="*/ 1760220 h 2922270"/>
              <a:gd name="connsiteX22" fmla="*/ 1032024 w 1406260"/>
              <a:gd name="connsiteY22" fmla="*/ 1478280 h 2922270"/>
              <a:gd name="connsiteX23" fmla="*/ 978684 w 1406260"/>
              <a:gd name="connsiteY23" fmla="*/ 1421130 h 2922270"/>
              <a:gd name="connsiteX24" fmla="*/ 704364 w 1406260"/>
              <a:gd name="connsiteY24" fmla="*/ 1245870 h 2922270"/>
              <a:gd name="connsiteX25" fmla="*/ 582444 w 1406260"/>
              <a:gd name="connsiteY25" fmla="*/ 1135380 h 2922270"/>
              <a:gd name="connsiteX26" fmla="*/ 616734 w 1406260"/>
              <a:gd name="connsiteY26" fmla="*/ 1021080 h 2922270"/>
              <a:gd name="connsiteX27" fmla="*/ 666264 w 1406260"/>
              <a:gd name="connsiteY27" fmla="*/ 971550 h 2922270"/>
              <a:gd name="connsiteX28" fmla="*/ 711984 w 1406260"/>
              <a:gd name="connsiteY28" fmla="*/ 933450 h 2922270"/>
              <a:gd name="connsiteX29" fmla="*/ 757704 w 1406260"/>
              <a:gd name="connsiteY29" fmla="*/ 902970 h 2922270"/>
              <a:gd name="connsiteX30" fmla="*/ 826284 w 1406260"/>
              <a:gd name="connsiteY30" fmla="*/ 914400 h 2922270"/>
              <a:gd name="connsiteX31" fmla="*/ 891054 w 1406260"/>
              <a:gd name="connsiteY31" fmla="*/ 861060 h 2922270"/>
              <a:gd name="connsiteX32" fmla="*/ 833904 w 1406260"/>
              <a:gd name="connsiteY32" fmla="*/ 845820 h 2922270"/>
              <a:gd name="connsiteX33" fmla="*/ 788184 w 1406260"/>
              <a:gd name="connsiteY33" fmla="*/ 842010 h 2922270"/>
              <a:gd name="connsiteX34" fmla="*/ 673884 w 1406260"/>
              <a:gd name="connsiteY34" fmla="*/ 864870 h 2922270"/>
              <a:gd name="connsiteX35" fmla="*/ 670074 w 1406260"/>
              <a:gd name="connsiteY35" fmla="*/ 933450 h 2922270"/>
              <a:gd name="connsiteX36" fmla="*/ 635784 w 1406260"/>
              <a:gd name="connsiteY36" fmla="*/ 914400 h 2922270"/>
              <a:gd name="connsiteX37" fmla="*/ 609114 w 1406260"/>
              <a:gd name="connsiteY37" fmla="*/ 967740 h 2922270"/>
              <a:gd name="connsiteX38" fmla="*/ 555774 w 1406260"/>
              <a:gd name="connsiteY38" fmla="*/ 956310 h 2922270"/>
              <a:gd name="connsiteX39" fmla="*/ 544344 w 1406260"/>
              <a:gd name="connsiteY39" fmla="*/ 1097280 h 2922270"/>
              <a:gd name="connsiteX40" fmla="*/ 414804 w 1406260"/>
              <a:gd name="connsiteY40" fmla="*/ 1101090 h 2922270"/>
              <a:gd name="connsiteX41" fmla="*/ 311934 w 1406260"/>
              <a:gd name="connsiteY41" fmla="*/ 1059180 h 2922270"/>
              <a:gd name="connsiteX42" fmla="*/ 41424 w 1406260"/>
              <a:gd name="connsiteY42" fmla="*/ 906780 h 2922270"/>
              <a:gd name="connsiteX43" fmla="*/ 14754 w 1406260"/>
              <a:gd name="connsiteY43" fmla="*/ 731520 h 2922270"/>
              <a:gd name="connsiteX44" fmla="*/ 178584 w 1406260"/>
              <a:gd name="connsiteY44" fmla="*/ 537210 h 2922270"/>
              <a:gd name="connsiteX45" fmla="*/ 391944 w 1406260"/>
              <a:gd name="connsiteY45" fmla="*/ 377190 h 2922270"/>
              <a:gd name="connsiteX46" fmla="*/ 559584 w 1406260"/>
              <a:gd name="connsiteY46" fmla="*/ 205740 h 2922270"/>
              <a:gd name="connsiteX47" fmla="*/ 647214 w 1406260"/>
              <a:gd name="connsiteY47" fmla="*/ 95250 h 2922270"/>
              <a:gd name="connsiteX48" fmla="*/ 681504 w 1406260"/>
              <a:gd name="connsiteY48" fmla="*/ 0 h 292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06260" h="2922270">
                <a:moveTo>
                  <a:pt x="365274" y="2922270"/>
                </a:moveTo>
                <a:cubicBezTo>
                  <a:pt x="386229" y="2884805"/>
                  <a:pt x="407184" y="2847340"/>
                  <a:pt x="456714" y="2815590"/>
                </a:cubicBezTo>
                <a:cubicBezTo>
                  <a:pt x="506244" y="2783840"/>
                  <a:pt x="593239" y="2748915"/>
                  <a:pt x="662454" y="2731770"/>
                </a:cubicBezTo>
                <a:cubicBezTo>
                  <a:pt x="731669" y="2714625"/>
                  <a:pt x="835809" y="2728595"/>
                  <a:pt x="872004" y="2712720"/>
                </a:cubicBezTo>
                <a:cubicBezTo>
                  <a:pt x="908199" y="2696845"/>
                  <a:pt x="901849" y="2658745"/>
                  <a:pt x="879624" y="2636520"/>
                </a:cubicBezTo>
                <a:cubicBezTo>
                  <a:pt x="857399" y="2614295"/>
                  <a:pt x="779929" y="2597150"/>
                  <a:pt x="738654" y="2579370"/>
                </a:cubicBezTo>
                <a:cubicBezTo>
                  <a:pt x="697379" y="2561590"/>
                  <a:pt x="645944" y="2564130"/>
                  <a:pt x="631974" y="2529840"/>
                </a:cubicBezTo>
                <a:cubicBezTo>
                  <a:pt x="618004" y="2495550"/>
                  <a:pt x="628164" y="2408555"/>
                  <a:pt x="654834" y="2373630"/>
                </a:cubicBezTo>
                <a:cubicBezTo>
                  <a:pt x="681504" y="2338705"/>
                  <a:pt x="791994" y="2320290"/>
                  <a:pt x="791994" y="2320290"/>
                </a:cubicBezTo>
                <a:cubicBezTo>
                  <a:pt x="849144" y="2297430"/>
                  <a:pt x="948839" y="2259330"/>
                  <a:pt x="997734" y="2236470"/>
                </a:cubicBezTo>
                <a:cubicBezTo>
                  <a:pt x="1046629" y="2213610"/>
                  <a:pt x="1061869" y="2202180"/>
                  <a:pt x="1085364" y="2183130"/>
                </a:cubicBezTo>
                <a:cubicBezTo>
                  <a:pt x="1108859" y="2164080"/>
                  <a:pt x="1124099" y="2134870"/>
                  <a:pt x="1138704" y="2122170"/>
                </a:cubicBezTo>
                <a:cubicBezTo>
                  <a:pt x="1153309" y="2109470"/>
                  <a:pt x="1141244" y="2108200"/>
                  <a:pt x="1172994" y="2106930"/>
                </a:cubicBezTo>
                <a:cubicBezTo>
                  <a:pt x="1204744" y="2105660"/>
                  <a:pt x="1291104" y="2116455"/>
                  <a:pt x="1329204" y="2114550"/>
                </a:cubicBezTo>
                <a:cubicBezTo>
                  <a:pt x="1367304" y="2112645"/>
                  <a:pt x="1391434" y="2109470"/>
                  <a:pt x="1401594" y="2095500"/>
                </a:cubicBezTo>
                <a:cubicBezTo>
                  <a:pt x="1411754" y="2081530"/>
                  <a:pt x="1404134" y="2045970"/>
                  <a:pt x="1390164" y="2030730"/>
                </a:cubicBezTo>
                <a:cubicBezTo>
                  <a:pt x="1376194" y="2015490"/>
                  <a:pt x="1347619" y="2004060"/>
                  <a:pt x="1317774" y="2004060"/>
                </a:cubicBezTo>
                <a:cubicBezTo>
                  <a:pt x="1287929" y="2004060"/>
                  <a:pt x="1238399" y="2023110"/>
                  <a:pt x="1211094" y="2030730"/>
                </a:cubicBezTo>
                <a:cubicBezTo>
                  <a:pt x="1183789" y="2038350"/>
                  <a:pt x="1180614" y="2043430"/>
                  <a:pt x="1153944" y="2049780"/>
                </a:cubicBezTo>
                <a:cubicBezTo>
                  <a:pt x="1127274" y="2056130"/>
                  <a:pt x="1073299" y="2079625"/>
                  <a:pt x="1051074" y="2068830"/>
                </a:cubicBezTo>
                <a:cubicBezTo>
                  <a:pt x="1028849" y="2058035"/>
                  <a:pt x="1010434" y="2036445"/>
                  <a:pt x="1020594" y="1985010"/>
                </a:cubicBezTo>
                <a:cubicBezTo>
                  <a:pt x="1030754" y="1933575"/>
                  <a:pt x="1110129" y="1844675"/>
                  <a:pt x="1112034" y="1760220"/>
                </a:cubicBezTo>
                <a:cubicBezTo>
                  <a:pt x="1113939" y="1675765"/>
                  <a:pt x="1054249" y="1534795"/>
                  <a:pt x="1032024" y="1478280"/>
                </a:cubicBezTo>
                <a:cubicBezTo>
                  <a:pt x="1009799" y="1421765"/>
                  <a:pt x="1033294" y="1459865"/>
                  <a:pt x="978684" y="1421130"/>
                </a:cubicBezTo>
                <a:cubicBezTo>
                  <a:pt x="924074" y="1382395"/>
                  <a:pt x="770404" y="1293495"/>
                  <a:pt x="704364" y="1245870"/>
                </a:cubicBezTo>
                <a:cubicBezTo>
                  <a:pt x="638324" y="1198245"/>
                  <a:pt x="597049" y="1172845"/>
                  <a:pt x="582444" y="1135380"/>
                </a:cubicBezTo>
                <a:cubicBezTo>
                  <a:pt x="567839" y="1097915"/>
                  <a:pt x="602764" y="1048385"/>
                  <a:pt x="616734" y="1021080"/>
                </a:cubicBezTo>
                <a:cubicBezTo>
                  <a:pt x="630704" y="993775"/>
                  <a:pt x="650389" y="986155"/>
                  <a:pt x="666264" y="971550"/>
                </a:cubicBezTo>
                <a:cubicBezTo>
                  <a:pt x="682139" y="956945"/>
                  <a:pt x="696744" y="944880"/>
                  <a:pt x="711984" y="933450"/>
                </a:cubicBezTo>
                <a:cubicBezTo>
                  <a:pt x="727224" y="922020"/>
                  <a:pt x="738654" y="906145"/>
                  <a:pt x="757704" y="902970"/>
                </a:cubicBezTo>
                <a:cubicBezTo>
                  <a:pt x="776754" y="899795"/>
                  <a:pt x="804059" y="921385"/>
                  <a:pt x="826284" y="914400"/>
                </a:cubicBezTo>
                <a:cubicBezTo>
                  <a:pt x="848509" y="907415"/>
                  <a:pt x="889784" y="872490"/>
                  <a:pt x="891054" y="861060"/>
                </a:cubicBezTo>
                <a:cubicBezTo>
                  <a:pt x="892324" y="849630"/>
                  <a:pt x="851049" y="848995"/>
                  <a:pt x="833904" y="845820"/>
                </a:cubicBezTo>
                <a:cubicBezTo>
                  <a:pt x="816759" y="842645"/>
                  <a:pt x="814854" y="838835"/>
                  <a:pt x="788184" y="842010"/>
                </a:cubicBezTo>
                <a:cubicBezTo>
                  <a:pt x="761514" y="845185"/>
                  <a:pt x="693569" y="849630"/>
                  <a:pt x="673884" y="864870"/>
                </a:cubicBezTo>
                <a:cubicBezTo>
                  <a:pt x="654199" y="880110"/>
                  <a:pt x="676424" y="925195"/>
                  <a:pt x="670074" y="933450"/>
                </a:cubicBezTo>
                <a:cubicBezTo>
                  <a:pt x="663724" y="941705"/>
                  <a:pt x="645944" y="908685"/>
                  <a:pt x="635784" y="914400"/>
                </a:cubicBezTo>
                <a:cubicBezTo>
                  <a:pt x="625624" y="920115"/>
                  <a:pt x="622449" y="960755"/>
                  <a:pt x="609114" y="967740"/>
                </a:cubicBezTo>
                <a:cubicBezTo>
                  <a:pt x="595779" y="974725"/>
                  <a:pt x="566569" y="934720"/>
                  <a:pt x="555774" y="956310"/>
                </a:cubicBezTo>
                <a:cubicBezTo>
                  <a:pt x="544979" y="977900"/>
                  <a:pt x="567839" y="1073150"/>
                  <a:pt x="544344" y="1097280"/>
                </a:cubicBezTo>
                <a:cubicBezTo>
                  <a:pt x="520849" y="1121410"/>
                  <a:pt x="453539" y="1107440"/>
                  <a:pt x="414804" y="1101090"/>
                </a:cubicBezTo>
                <a:cubicBezTo>
                  <a:pt x="376069" y="1094740"/>
                  <a:pt x="374164" y="1091565"/>
                  <a:pt x="311934" y="1059180"/>
                </a:cubicBezTo>
                <a:cubicBezTo>
                  <a:pt x="249704" y="1026795"/>
                  <a:pt x="90954" y="961390"/>
                  <a:pt x="41424" y="906780"/>
                </a:cubicBezTo>
                <a:cubicBezTo>
                  <a:pt x="-8106" y="852170"/>
                  <a:pt x="-8106" y="793115"/>
                  <a:pt x="14754" y="731520"/>
                </a:cubicBezTo>
                <a:cubicBezTo>
                  <a:pt x="37614" y="669925"/>
                  <a:pt x="115719" y="596265"/>
                  <a:pt x="178584" y="537210"/>
                </a:cubicBezTo>
                <a:cubicBezTo>
                  <a:pt x="241449" y="478155"/>
                  <a:pt x="328444" y="432435"/>
                  <a:pt x="391944" y="377190"/>
                </a:cubicBezTo>
                <a:cubicBezTo>
                  <a:pt x="455444" y="321945"/>
                  <a:pt x="517039" y="252730"/>
                  <a:pt x="559584" y="205740"/>
                </a:cubicBezTo>
                <a:cubicBezTo>
                  <a:pt x="602129" y="158750"/>
                  <a:pt x="626894" y="129540"/>
                  <a:pt x="647214" y="95250"/>
                </a:cubicBezTo>
                <a:cubicBezTo>
                  <a:pt x="667534" y="60960"/>
                  <a:pt x="674519" y="30480"/>
                  <a:pt x="68150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Freeform 225"/>
          <p:cNvSpPr/>
          <p:nvPr/>
        </p:nvSpPr>
        <p:spPr>
          <a:xfrm>
            <a:off x="1809750" y="3874770"/>
            <a:ext cx="487680" cy="2080260"/>
          </a:xfrm>
          <a:custGeom>
            <a:avLst/>
            <a:gdLst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16230 w 487680"/>
              <a:gd name="connsiteY13" fmla="*/ 144780 h 2080260"/>
              <a:gd name="connsiteX14" fmla="*/ 487680 w 487680"/>
              <a:gd name="connsiteY14" fmla="*/ 0 h 2080260"/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37185 w 487680"/>
              <a:gd name="connsiteY13" fmla="*/ 150495 h 2080260"/>
              <a:gd name="connsiteX14" fmla="*/ 487680 w 487680"/>
              <a:gd name="connsiteY14" fmla="*/ 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680" h="2080260">
                <a:moveTo>
                  <a:pt x="0" y="2080260"/>
                </a:moveTo>
                <a:cubicBezTo>
                  <a:pt x="7302" y="2019300"/>
                  <a:pt x="14605" y="1958340"/>
                  <a:pt x="15240" y="1897380"/>
                </a:cubicBezTo>
                <a:cubicBezTo>
                  <a:pt x="15875" y="1836420"/>
                  <a:pt x="-4445" y="1772285"/>
                  <a:pt x="3810" y="1714500"/>
                </a:cubicBezTo>
                <a:cubicBezTo>
                  <a:pt x="12065" y="1656715"/>
                  <a:pt x="38100" y="1590675"/>
                  <a:pt x="64770" y="1550670"/>
                </a:cubicBezTo>
                <a:cubicBezTo>
                  <a:pt x="91440" y="1510665"/>
                  <a:pt x="135890" y="1515110"/>
                  <a:pt x="163830" y="1474470"/>
                </a:cubicBezTo>
                <a:cubicBezTo>
                  <a:pt x="191770" y="1433830"/>
                  <a:pt x="232410" y="1306830"/>
                  <a:pt x="232410" y="1306830"/>
                </a:cubicBezTo>
                <a:cubicBezTo>
                  <a:pt x="255270" y="1250950"/>
                  <a:pt x="306705" y="1202055"/>
                  <a:pt x="300990" y="1139190"/>
                </a:cubicBezTo>
                <a:cubicBezTo>
                  <a:pt x="295275" y="1076325"/>
                  <a:pt x="214630" y="988060"/>
                  <a:pt x="198120" y="929640"/>
                </a:cubicBezTo>
                <a:cubicBezTo>
                  <a:pt x="181610" y="871220"/>
                  <a:pt x="195580" y="819785"/>
                  <a:pt x="201930" y="788670"/>
                </a:cubicBezTo>
                <a:cubicBezTo>
                  <a:pt x="208280" y="757555"/>
                  <a:pt x="240665" y="773430"/>
                  <a:pt x="236220" y="742950"/>
                </a:cubicBezTo>
                <a:cubicBezTo>
                  <a:pt x="231775" y="712470"/>
                  <a:pt x="189230" y="652145"/>
                  <a:pt x="175260" y="605790"/>
                </a:cubicBezTo>
                <a:cubicBezTo>
                  <a:pt x="161290" y="559435"/>
                  <a:pt x="151130" y="517525"/>
                  <a:pt x="152400" y="464820"/>
                </a:cubicBezTo>
                <a:cubicBezTo>
                  <a:pt x="153670" y="412115"/>
                  <a:pt x="152083" y="341947"/>
                  <a:pt x="182880" y="289560"/>
                </a:cubicBezTo>
                <a:cubicBezTo>
                  <a:pt x="213677" y="237173"/>
                  <a:pt x="286385" y="198755"/>
                  <a:pt x="337185" y="150495"/>
                </a:cubicBezTo>
                <a:cubicBezTo>
                  <a:pt x="387985" y="102235"/>
                  <a:pt x="441960" y="40005"/>
                  <a:pt x="48768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Freeform 227"/>
          <p:cNvSpPr/>
          <p:nvPr/>
        </p:nvSpPr>
        <p:spPr>
          <a:xfrm>
            <a:off x="869636" y="1310641"/>
            <a:ext cx="993454" cy="1722086"/>
          </a:xfrm>
          <a:custGeom>
            <a:avLst/>
            <a:gdLst>
              <a:gd name="connsiteX0" fmla="*/ 978214 w 978214"/>
              <a:gd name="connsiteY0" fmla="*/ 1733550 h 1737087"/>
              <a:gd name="connsiteX1" fmla="*/ 913444 w 978214"/>
              <a:gd name="connsiteY1" fmla="*/ 1706880 h 1737087"/>
              <a:gd name="connsiteX2" fmla="*/ 806764 w 978214"/>
              <a:gd name="connsiteY2" fmla="*/ 1512570 h 1737087"/>
              <a:gd name="connsiteX3" fmla="*/ 741994 w 978214"/>
              <a:gd name="connsiteY3" fmla="*/ 1253490 h 1737087"/>
              <a:gd name="connsiteX4" fmla="*/ 650554 w 978214"/>
              <a:gd name="connsiteY4" fmla="*/ 975360 h 1737087"/>
              <a:gd name="connsiteX5" fmla="*/ 501964 w 978214"/>
              <a:gd name="connsiteY5" fmla="*/ 853440 h 1737087"/>
              <a:gd name="connsiteX6" fmla="*/ 471484 w 978214"/>
              <a:gd name="connsiteY6" fmla="*/ 796290 h 1737087"/>
              <a:gd name="connsiteX7" fmla="*/ 498154 w 978214"/>
              <a:gd name="connsiteY7" fmla="*/ 708660 h 1737087"/>
              <a:gd name="connsiteX8" fmla="*/ 326704 w 978214"/>
              <a:gd name="connsiteY8" fmla="*/ 708660 h 1737087"/>
              <a:gd name="connsiteX9" fmla="*/ 109534 w 978214"/>
              <a:gd name="connsiteY9" fmla="*/ 674370 h 1737087"/>
              <a:gd name="connsiteX10" fmla="*/ 10474 w 978214"/>
              <a:gd name="connsiteY10" fmla="*/ 445770 h 1737087"/>
              <a:gd name="connsiteX11" fmla="*/ 25714 w 978214"/>
              <a:gd name="connsiteY11" fmla="*/ 384810 h 1737087"/>
              <a:gd name="connsiteX12" fmla="*/ 212404 w 978214"/>
              <a:gd name="connsiteY12" fmla="*/ 434340 h 1737087"/>
              <a:gd name="connsiteX13" fmla="*/ 513394 w 978214"/>
              <a:gd name="connsiteY13" fmla="*/ 419100 h 1737087"/>
              <a:gd name="connsiteX14" fmla="*/ 612454 w 978214"/>
              <a:gd name="connsiteY14" fmla="*/ 281940 h 1737087"/>
              <a:gd name="connsiteX15" fmla="*/ 650554 w 978214"/>
              <a:gd name="connsiteY15" fmla="*/ 140970 h 1737087"/>
              <a:gd name="connsiteX16" fmla="*/ 578164 w 978214"/>
              <a:gd name="connsiteY16" fmla="*/ 0 h 1737087"/>
              <a:gd name="connsiteX0" fmla="*/ 978214 w 978214"/>
              <a:gd name="connsiteY0" fmla="*/ 1733550 h 1737980"/>
              <a:gd name="connsiteX1" fmla="*/ 913444 w 978214"/>
              <a:gd name="connsiteY1" fmla="*/ 1706880 h 1737980"/>
              <a:gd name="connsiteX2" fmla="*/ 844864 w 978214"/>
              <a:gd name="connsiteY2" fmla="*/ 1491615 h 1737980"/>
              <a:gd name="connsiteX3" fmla="*/ 741994 w 978214"/>
              <a:gd name="connsiteY3" fmla="*/ 1253490 h 1737980"/>
              <a:gd name="connsiteX4" fmla="*/ 650554 w 978214"/>
              <a:gd name="connsiteY4" fmla="*/ 975360 h 1737980"/>
              <a:gd name="connsiteX5" fmla="*/ 501964 w 978214"/>
              <a:gd name="connsiteY5" fmla="*/ 853440 h 1737980"/>
              <a:gd name="connsiteX6" fmla="*/ 471484 w 978214"/>
              <a:gd name="connsiteY6" fmla="*/ 796290 h 1737980"/>
              <a:gd name="connsiteX7" fmla="*/ 498154 w 978214"/>
              <a:gd name="connsiteY7" fmla="*/ 708660 h 1737980"/>
              <a:gd name="connsiteX8" fmla="*/ 326704 w 978214"/>
              <a:gd name="connsiteY8" fmla="*/ 708660 h 1737980"/>
              <a:gd name="connsiteX9" fmla="*/ 109534 w 978214"/>
              <a:gd name="connsiteY9" fmla="*/ 674370 h 1737980"/>
              <a:gd name="connsiteX10" fmla="*/ 10474 w 978214"/>
              <a:gd name="connsiteY10" fmla="*/ 445770 h 1737980"/>
              <a:gd name="connsiteX11" fmla="*/ 25714 w 978214"/>
              <a:gd name="connsiteY11" fmla="*/ 384810 h 1737980"/>
              <a:gd name="connsiteX12" fmla="*/ 212404 w 978214"/>
              <a:gd name="connsiteY12" fmla="*/ 434340 h 1737980"/>
              <a:gd name="connsiteX13" fmla="*/ 513394 w 978214"/>
              <a:gd name="connsiteY13" fmla="*/ 419100 h 1737980"/>
              <a:gd name="connsiteX14" fmla="*/ 612454 w 978214"/>
              <a:gd name="connsiteY14" fmla="*/ 281940 h 1737980"/>
              <a:gd name="connsiteX15" fmla="*/ 650554 w 978214"/>
              <a:gd name="connsiteY15" fmla="*/ 140970 h 1737980"/>
              <a:gd name="connsiteX16" fmla="*/ 578164 w 978214"/>
              <a:gd name="connsiteY16" fmla="*/ 0 h 1737980"/>
              <a:gd name="connsiteX0" fmla="*/ 978214 w 978214"/>
              <a:gd name="connsiteY0" fmla="*/ 1733550 h 1734534"/>
              <a:gd name="connsiteX1" fmla="*/ 940114 w 978214"/>
              <a:gd name="connsiteY1" fmla="*/ 1684020 h 1734534"/>
              <a:gd name="connsiteX2" fmla="*/ 844864 w 978214"/>
              <a:gd name="connsiteY2" fmla="*/ 1491615 h 1734534"/>
              <a:gd name="connsiteX3" fmla="*/ 741994 w 978214"/>
              <a:gd name="connsiteY3" fmla="*/ 1253490 h 1734534"/>
              <a:gd name="connsiteX4" fmla="*/ 650554 w 978214"/>
              <a:gd name="connsiteY4" fmla="*/ 975360 h 1734534"/>
              <a:gd name="connsiteX5" fmla="*/ 501964 w 978214"/>
              <a:gd name="connsiteY5" fmla="*/ 853440 h 1734534"/>
              <a:gd name="connsiteX6" fmla="*/ 471484 w 978214"/>
              <a:gd name="connsiteY6" fmla="*/ 796290 h 1734534"/>
              <a:gd name="connsiteX7" fmla="*/ 498154 w 978214"/>
              <a:gd name="connsiteY7" fmla="*/ 708660 h 1734534"/>
              <a:gd name="connsiteX8" fmla="*/ 326704 w 978214"/>
              <a:gd name="connsiteY8" fmla="*/ 708660 h 1734534"/>
              <a:gd name="connsiteX9" fmla="*/ 109534 w 978214"/>
              <a:gd name="connsiteY9" fmla="*/ 674370 h 1734534"/>
              <a:gd name="connsiteX10" fmla="*/ 10474 w 978214"/>
              <a:gd name="connsiteY10" fmla="*/ 445770 h 1734534"/>
              <a:gd name="connsiteX11" fmla="*/ 25714 w 978214"/>
              <a:gd name="connsiteY11" fmla="*/ 384810 h 1734534"/>
              <a:gd name="connsiteX12" fmla="*/ 212404 w 978214"/>
              <a:gd name="connsiteY12" fmla="*/ 434340 h 1734534"/>
              <a:gd name="connsiteX13" fmla="*/ 513394 w 978214"/>
              <a:gd name="connsiteY13" fmla="*/ 419100 h 1734534"/>
              <a:gd name="connsiteX14" fmla="*/ 612454 w 978214"/>
              <a:gd name="connsiteY14" fmla="*/ 281940 h 1734534"/>
              <a:gd name="connsiteX15" fmla="*/ 650554 w 978214"/>
              <a:gd name="connsiteY15" fmla="*/ 140970 h 1734534"/>
              <a:gd name="connsiteX16" fmla="*/ 578164 w 978214"/>
              <a:gd name="connsiteY16" fmla="*/ 0 h 1734534"/>
              <a:gd name="connsiteX0" fmla="*/ 993454 w 993454"/>
              <a:gd name="connsiteY0" fmla="*/ 1720215 h 1722086"/>
              <a:gd name="connsiteX1" fmla="*/ 940114 w 993454"/>
              <a:gd name="connsiteY1" fmla="*/ 1684020 h 1722086"/>
              <a:gd name="connsiteX2" fmla="*/ 844864 w 993454"/>
              <a:gd name="connsiteY2" fmla="*/ 1491615 h 1722086"/>
              <a:gd name="connsiteX3" fmla="*/ 741994 w 993454"/>
              <a:gd name="connsiteY3" fmla="*/ 1253490 h 1722086"/>
              <a:gd name="connsiteX4" fmla="*/ 650554 w 993454"/>
              <a:gd name="connsiteY4" fmla="*/ 975360 h 1722086"/>
              <a:gd name="connsiteX5" fmla="*/ 501964 w 993454"/>
              <a:gd name="connsiteY5" fmla="*/ 853440 h 1722086"/>
              <a:gd name="connsiteX6" fmla="*/ 471484 w 993454"/>
              <a:gd name="connsiteY6" fmla="*/ 796290 h 1722086"/>
              <a:gd name="connsiteX7" fmla="*/ 498154 w 993454"/>
              <a:gd name="connsiteY7" fmla="*/ 708660 h 1722086"/>
              <a:gd name="connsiteX8" fmla="*/ 326704 w 993454"/>
              <a:gd name="connsiteY8" fmla="*/ 708660 h 1722086"/>
              <a:gd name="connsiteX9" fmla="*/ 109534 w 993454"/>
              <a:gd name="connsiteY9" fmla="*/ 674370 h 1722086"/>
              <a:gd name="connsiteX10" fmla="*/ 10474 w 993454"/>
              <a:gd name="connsiteY10" fmla="*/ 445770 h 1722086"/>
              <a:gd name="connsiteX11" fmla="*/ 25714 w 993454"/>
              <a:gd name="connsiteY11" fmla="*/ 384810 h 1722086"/>
              <a:gd name="connsiteX12" fmla="*/ 212404 w 993454"/>
              <a:gd name="connsiteY12" fmla="*/ 434340 h 1722086"/>
              <a:gd name="connsiteX13" fmla="*/ 513394 w 993454"/>
              <a:gd name="connsiteY13" fmla="*/ 419100 h 1722086"/>
              <a:gd name="connsiteX14" fmla="*/ 612454 w 993454"/>
              <a:gd name="connsiteY14" fmla="*/ 281940 h 1722086"/>
              <a:gd name="connsiteX15" fmla="*/ 650554 w 993454"/>
              <a:gd name="connsiteY15" fmla="*/ 140970 h 1722086"/>
              <a:gd name="connsiteX16" fmla="*/ 578164 w 993454"/>
              <a:gd name="connsiteY16" fmla="*/ 0 h 17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3454" h="1722086">
                <a:moveTo>
                  <a:pt x="993454" y="1720215"/>
                </a:moveTo>
                <a:cubicBezTo>
                  <a:pt x="975356" y="1725295"/>
                  <a:pt x="964879" y="1722120"/>
                  <a:pt x="940114" y="1684020"/>
                </a:cubicBezTo>
                <a:cubicBezTo>
                  <a:pt x="915349" y="1645920"/>
                  <a:pt x="877884" y="1563370"/>
                  <a:pt x="844864" y="1491615"/>
                </a:cubicBezTo>
                <a:cubicBezTo>
                  <a:pt x="811844" y="1419860"/>
                  <a:pt x="774379" y="1339533"/>
                  <a:pt x="741994" y="1253490"/>
                </a:cubicBezTo>
                <a:cubicBezTo>
                  <a:pt x="709609" y="1167447"/>
                  <a:pt x="690559" y="1042035"/>
                  <a:pt x="650554" y="975360"/>
                </a:cubicBezTo>
                <a:cubicBezTo>
                  <a:pt x="610549" y="908685"/>
                  <a:pt x="531809" y="883285"/>
                  <a:pt x="501964" y="853440"/>
                </a:cubicBezTo>
                <a:cubicBezTo>
                  <a:pt x="472119" y="823595"/>
                  <a:pt x="472119" y="820420"/>
                  <a:pt x="471484" y="796290"/>
                </a:cubicBezTo>
                <a:cubicBezTo>
                  <a:pt x="470849" y="772160"/>
                  <a:pt x="522284" y="723265"/>
                  <a:pt x="498154" y="708660"/>
                </a:cubicBezTo>
                <a:cubicBezTo>
                  <a:pt x="474024" y="694055"/>
                  <a:pt x="391474" y="714375"/>
                  <a:pt x="326704" y="708660"/>
                </a:cubicBezTo>
                <a:cubicBezTo>
                  <a:pt x="261934" y="702945"/>
                  <a:pt x="162239" y="718185"/>
                  <a:pt x="109534" y="674370"/>
                </a:cubicBezTo>
                <a:cubicBezTo>
                  <a:pt x="56829" y="630555"/>
                  <a:pt x="24444" y="494030"/>
                  <a:pt x="10474" y="445770"/>
                </a:cubicBezTo>
                <a:cubicBezTo>
                  <a:pt x="-3496" y="397510"/>
                  <a:pt x="-7941" y="386715"/>
                  <a:pt x="25714" y="384810"/>
                </a:cubicBezTo>
                <a:cubicBezTo>
                  <a:pt x="59369" y="382905"/>
                  <a:pt x="131124" y="428625"/>
                  <a:pt x="212404" y="434340"/>
                </a:cubicBezTo>
                <a:cubicBezTo>
                  <a:pt x="293684" y="440055"/>
                  <a:pt x="446719" y="444500"/>
                  <a:pt x="513394" y="419100"/>
                </a:cubicBezTo>
                <a:cubicBezTo>
                  <a:pt x="580069" y="393700"/>
                  <a:pt x="589594" y="328295"/>
                  <a:pt x="612454" y="281940"/>
                </a:cubicBezTo>
                <a:cubicBezTo>
                  <a:pt x="635314" y="235585"/>
                  <a:pt x="656269" y="187960"/>
                  <a:pt x="650554" y="140970"/>
                </a:cubicBezTo>
                <a:cubicBezTo>
                  <a:pt x="644839" y="93980"/>
                  <a:pt x="611501" y="46990"/>
                  <a:pt x="57816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Freeform 231"/>
          <p:cNvSpPr/>
          <p:nvPr/>
        </p:nvSpPr>
        <p:spPr>
          <a:xfrm>
            <a:off x="1033126" y="6983006"/>
            <a:ext cx="759635" cy="347912"/>
          </a:xfrm>
          <a:custGeom>
            <a:avLst/>
            <a:gdLst>
              <a:gd name="connsiteX0" fmla="*/ 1289 w 759635"/>
              <a:gd name="connsiteY0" fmla="*/ 4534 h 347912"/>
              <a:gd name="connsiteX1" fmla="*/ 140354 w 759635"/>
              <a:gd name="connsiteY1" fmla="*/ 122644 h 347912"/>
              <a:gd name="connsiteX2" fmla="*/ 237509 w 759635"/>
              <a:gd name="connsiteY2" fmla="*/ 134074 h 347912"/>
              <a:gd name="connsiteX3" fmla="*/ 319424 w 759635"/>
              <a:gd name="connsiteY3" fmla="*/ 185509 h 347912"/>
              <a:gd name="connsiteX4" fmla="*/ 437534 w 759635"/>
              <a:gd name="connsiteY4" fmla="*/ 231229 h 347912"/>
              <a:gd name="connsiteX5" fmla="*/ 582314 w 759635"/>
              <a:gd name="connsiteY5" fmla="*/ 271234 h 347912"/>
              <a:gd name="connsiteX6" fmla="*/ 658514 w 759635"/>
              <a:gd name="connsiteY6" fmla="*/ 315049 h 347912"/>
              <a:gd name="connsiteX7" fmla="*/ 742334 w 759635"/>
              <a:gd name="connsiteY7" fmla="*/ 343624 h 347912"/>
              <a:gd name="connsiteX8" fmla="*/ 755669 w 759635"/>
              <a:gd name="connsiteY8" fmla="*/ 339814 h 347912"/>
              <a:gd name="connsiteX9" fmla="*/ 690899 w 759635"/>
              <a:gd name="connsiteY9" fmla="*/ 269329 h 347912"/>
              <a:gd name="connsiteX10" fmla="*/ 519449 w 759635"/>
              <a:gd name="connsiteY10" fmla="*/ 206464 h 347912"/>
              <a:gd name="connsiteX11" fmla="*/ 346094 w 759635"/>
              <a:gd name="connsiteY11" fmla="*/ 153124 h 347912"/>
              <a:gd name="connsiteX12" fmla="*/ 208934 w 759635"/>
              <a:gd name="connsiteY12" fmla="*/ 101689 h 347912"/>
              <a:gd name="connsiteX13" fmla="*/ 77489 w 759635"/>
              <a:gd name="connsiteY13" fmla="*/ 35014 h 347912"/>
              <a:gd name="connsiteX14" fmla="*/ 1289 w 759635"/>
              <a:gd name="connsiteY14" fmla="*/ 4534 h 34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9635" h="347912">
                <a:moveTo>
                  <a:pt x="1289" y="4534"/>
                </a:moveTo>
                <a:cubicBezTo>
                  <a:pt x="11766" y="19139"/>
                  <a:pt x="100984" y="101054"/>
                  <a:pt x="140354" y="122644"/>
                </a:cubicBezTo>
                <a:cubicBezTo>
                  <a:pt x="179724" y="144234"/>
                  <a:pt x="207664" y="123597"/>
                  <a:pt x="237509" y="134074"/>
                </a:cubicBezTo>
                <a:cubicBezTo>
                  <a:pt x="267354" y="144552"/>
                  <a:pt x="286087" y="169317"/>
                  <a:pt x="319424" y="185509"/>
                </a:cubicBezTo>
                <a:cubicBezTo>
                  <a:pt x="352761" y="201701"/>
                  <a:pt x="393719" y="216942"/>
                  <a:pt x="437534" y="231229"/>
                </a:cubicBezTo>
                <a:cubicBezTo>
                  <a:pt x="481349" y="245516"/>
                  <a:pt x="545484" y="257264"/>
                  <a:pt x="582314" y="271234"/>
                </a:cubicBezTo>
                <a:cubicBezTo>
                  <a:pt x="619144" y="285204"/>
                  <a:pt x="631844" y="302984"/>
                  <a:pt x="658514" y="315049"/>
                </a:cubicBezTo>
                <a:cubicBezTo>
                  <a:pt x="685184" y="327114"/>
                  <a:pt x="726142" y="339497"/>
                  <a:pt x="742334" y="343624"/>
                </a:cubicBezTo>
                <a:cubicBezTo>
                  <a:pt x="758526" y="347751"/>
                  <a:pt x="764241" y="352196"/>
                  <a:pt x="755669" y="339814"/>
                </a:cubicBezTo>
                <a:cubicBezTo>
                  <a:pt x="747097" y="327432"/>
                  <a:pt x="730269" y="291554"/>
                  <a:pt x="690899" y="269329"/>
                </a:cubicBezTo>
                <a:cubicBezTo>
                  <a:pt x="651529" y="247104"/>
                  <a:pt x="576916" y="225831"/>
                  <a:pt x="519449" y="206464"/>
                </a:cubicBezTo>
                <a:cubicBezTo>
                  <a:pt x="461982" y="187097"/>
                  <a:pt x="397846" y="170586"/>
                  <a:pt x="346094" y="153124"/>
                </a:cubicBezTo>
                <a:cubicBezTo>
                  <a:pt x="294342" y="135662"/>
                  <a:pt x="253702" y="121374"/>
                  <a:pt x="208934" y="101689"/>
                </a:cubicBezTo>
                <a:cubicBezTo>
                  <a:pt x="164167" y="82004"/>
                  <a:pt x="108286" y="56604"/>
                  <a:pt x="77489" y="35014"/>
                </a:cubicBezTo>
                <a:cubicBezTo>
                  <a:pt x="46692" y="13424"/>
                  <a:pt x="-9188" y="-10071"/>
                  <a:pt x="1289" y="453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Freeform 232"/>
          <p:cNvSpPr/>
          <p:nvPr/>
        </p:nvSpPr>
        <p:spPr>
          <a:xfrm>
            <a:off x="1302040" y="4912360"/>
            <a:ext cx="3071913" cy="3962400"/>
          </a:xfrm>
          <a:custGeom>
            <a:avLst/>
            <a:gdLst>
              <a:gd name="connsiteX0" fmla="*/ 953480 w 3071913"/>
              <a:gd name="connsiteY0" fmla="*/ 3962400 h 3962400"/>
              <a:gd name="connsiteX1" fmla="*/ 1095720 w 3071913"/>
              <a:gd name="connsiteY1" fmla="*/ 3886200 h 3962400"/>
              <a:gd name="connsiteX2" fmla="*/ 1237960 w 3071913"/>
              <a:gd name="connsiteY2" fmla="*/ 3840480 h 3962400"/>
              <a:gd name="connsiteX3" fmla="*/ 1248120 w 3071913"/>
              <a:gd name="connsiteY3" fmla="*/ 3810000 h 3962400"/>
              <a:gd name="connsiteX4" fmla="*/ 1141440 w 3071913"/>
              <a:gd name="connsiteY4" fmla="*/ 3804920 h 3962400"/>
              <a:gd name="connsiteX5" fmla="*/ 983960 w 3071913"/>
              <a:gd name="connsiteY5" fmla="*/ 3733800 h 3962400"/>
              <a:gd name="connsiteX6" fmla="*/ 862040 w 3071913"/>
              <a:gd name="connsiteY6" fmla="*/ 3637280 h 3962400"/>
              <a:gd name="connsiteX7" fmla="*/ 765520 w 3071913"/>
              <a:gd name="connsiteY7" fmla="*/ 3515360 h 3962400"/>
              <a:gd name="connsiteX8" fmla="*/ 902680 w 3071913"/>
              <a:gd name="connsiteY8" fmla="*/ 3373120 h 3962400"/>
              <a:gd name="connsiteX9" fmla="*/ 1019520 w 3071913"/>
              <a:gd name="connsiteY9" fmla="*/ 3302000 h 3962400"/>
              <a:gd name="connsiteX10" fmla="*/ 1166840 w 3071913"/>
              <a:gd name="connsiteY10" fmla="*/ 3383280 h 3962400"/>
              <a:gd name="connsiteX11" fmla="*/ 1359880 w 3071913"/>
              <a:gd name="connsiteY11" fmla="*/ 3347720 h 3962400"/>
              <a:gd name="connsiteX12" fmla="*/ 1664680 w 3071913"/>
              <a:gd name="connsiteY12" fmla="*/ 3220720 h 3962400"/>
              <a:gd name="connsiteX13" fmla="*/ 1801840 w 3071913"/>
              <a:gd name="connsiteY13" fmla="*/ 3108960 h 3962400"/>
              <a:gd name="connsiteX14" fmla="*/ 1806920 w 3071913"/>
              <a:gd name="connsiteY14" fmla="*/ 2921000 h 3962400"/>
              <a:gd name="connsiteX15" fmla="*/ 1812000 w 3071913"/>
              <a:gd name="connsiteY15" fmla="*/ 2809240 h 3962400"/>
              <a:gd name="connsiteX16" fmla="*/ 1766280 w 3071913"/>
              <a:gd name="connsiteY16" fmla="*/ 2712720 h 3962400"/>
              <a:gd name="connsiteX17" fmla="*/ 1593560 w 3071913"/>
              <a:gd name="connsiteY17" fmla="*/ 2834640 h 3962400"/>
              <a:gd name="connsiteX18" fmla="*/ 1522440 w 3071913"/>
              <a:gd name="connsiteY18" fmla="*/ 2895600 h 3962400"/>
              <a:gd name="connsiteX19" fmla="*/ 1461480 w 3071913"/>
              <a:gd name="connsiteY19" fmla="*/ 2966720 h 3962400"/>
              <a:gd name="connsiteX20" fmla="*/ 1334480 w 3071913"/>
              <a:gd name="connsiteY20" fmla="*/ 2987040 h 3962400"/>
              <a:gd name="connsiteX21" fmla="*/ 1197320 w 3071913"/>
              <a:gd name="connsiteY21" fmla="*/ 2905760 h 3962400"/>
              <a:gd name="connsiteX22" fmla="*/ 1070320 w 3071913"/>
              <a:gd name="connsiteY22" fmla="*/ 2875280 h 3962400"/>
              <a:gd name="connsiteX23" fmla="*/ 1065240 w 3071913"/>
              <a:gd name="connsiteY23" fmla="*/ 2733040 h 3962400"/>
              <a:gd name="connsiteX24" fmla="*/ 1034760 w 3071913"/>
              <a:gd name="connsiteY24" fmla="*/ 2595880 h 3962400"/>
              <a:gd name="connsiteX25" fmla="*/ 1146520 w 3071913"/>
              <a:gd name="connsiteY25" fmla="*/ 2423160 h 3962400"/>
              <a:gd name="connsiteX26" fmla="*/ 1085560 w 3071913"/>
              <a:gd name="connsiteY26" fmla="*/ 2346960 h 3962400"/>
              <a:gd name="connsiteX27" fmla="*/ 816320 w 3071913"/>
              <a:gd name="connsiteY27" fmla="*/ 2346960 h 3962400"/>
              <a:gd name="connsiteX28" fmla="*/ 633440 w 3071913"/>
              <a:gd name="connsiteY28" fmla="*/ 2164080 h 3962400"/>
              <a:gd name="connsiteX29" fmla="*/ 719800 w 3071913"/>
              <a:gd name="connsiteY29" fmla="*/ 2057400 h 3962400"/>
              <a:gd name="connsiteX30" fmla="*/ 867120 w 3071913"/>
              <a:gd name="connsiteY30" fmla="*/ 1899920 h 3962400"/>
              <a:gd name="connsiteX31" fmla="*/ 948400 w 3071913"/>
              <a:gd name="connsiteY31" fmla="*/ 1793240 h 3962400"/>
              <a:gd name="connsiteX32" fmla="*/ 1146520 w 3071913"/>
              <a:gd name="connsiteY32" fmla="*/ 1793240 h 3962400"/>
              <a:gd name="connsiteX33" fmla="*/ 1425920 w 3071913"/>
              <a:gd name="connsiteY33" fmla="*/ 1691640 h 3962400"/>
              <a:gd name="connsiteX34" fmla="*/ 1624040 w 3071913"/>
              <a:gd name="connsiteY34" fmla="*/ 1559560 h 3962400"/>
              <a:gd name="connsiteX35" fmla="*/ 1766280 w 3071913"/>
              <a:gd name="connsiteY35" fmla="*/ 1610360 h 3962400"/>
              <a:gd name="connsiteX36" fmla="*/ 1898360 w 3071913"/>
              <a:gd name="connsiteY36" fmla="*/ 1742440 h 3962400"/>
              <a:gd name="connsiteX37" fmla="*/ 1979640 w 3071913"/>
              <a:gd name="connsiteY37" fmla="*/ 1793240 h 3962400"/>
              <a:gd name="connsiteX38" fmla="*/ 2086320 w 3071913"/>
              <a:gd name="connsiteY38" fmla="*/ 1808480 h 3962400"/>
              <a:gd name="connsiteX39" fmla="*/ 2253960 w 3071913"/>
              <a:gd name="connsiteY39" fmla="*/ 1757680 h 3962400"/>
              <a:gd name="connsiteX40" fmla="*/ 2406360 w 3071913"/>
              <a:gd name="connsiteY40" fmla="*/ 1696720 h 3962400"/>
              <a:gd name="connsiteX41" fmla="*/ 2584160 w 3071913"/>
              <a:gd name="connsiteY41" fmla="*/ 1630680 h 3962400"/>
              <a:gd name="connsiteX42" fmla="*/ 2685760 w 3071913"/>
              <a:gd name="connsiteY42" fmla="*/ 1666240 h 3962400"/>
              <a:gd name="connsiteX43" fmla="*/ 2868640 w 3071913"/>
              <a:gd name="connsiteY43" fmla="*/ 1757680 h 3962400"/>
              <a:gd name="connsiteX44" fmla="*/ 2995640 w 3071913"/>
              <a:gd name="connsiteY44" fmla="*/ 1783080 h 3962400"/>
              <a:gd name="connsiteX45" fmla="*/ 3005800 w 3071913"/>
              <a:gd name="connsiteY45" fmla="*/ 1630680 h 3962400"/>
              <a:gd name="connsiteX46" fmla="*/ 3015960 w 3071913"/>
              <a:gd name="connsiteY46" fmla="*/ 1574800 h 3962400"/>
              <a:gd name="connsiteX47" fmla="*/ 3071840 w 3071913"/>
              <a:gd name="connsiteY47" fmla="*/ 1544320 h 3962400"/>
              <a:gd name="connsiteX48" fmla="*/ 3026120 w 3071913"/>
              <a:gd name="connsiteY48" fmla="*/ 1534160 h 3962400"/>
              <a:gd name="connsiteX49" fmla="*/ 2955000 w 3071913"/>
              <a:gd name="connsiteY49" fmla="*/ 1574800 h 3962400"/>
              <a:gd name="connsiteX50" fmla="*/ 2812760 w 3071913"/>
              <a:gd name="connsiteY50" fmla="*/ 1478280 h 3962400"/>
              <a:gd name="connsiteX51" fmla="*/ 2761960 w 3071913"/>
              <a:gd name="connsiteY51" fmla="*/ 1264920 h 3962400"/>
              <a:gd name="connsiteX52" fmla="*/ 2716240 w 3071913"/>
              <a:gd name="connsiteY52" fmla="*/ 1178560 h 3962400"/>
              <a:gd name="connsiteX53" fmla="*/ 2579080 w 3071913"/>
              <a:gd name="connsiteY53" fmla="*/ 1203960 h 3962400"/>
              <a:gd name="connsiteX54" fmla="*/ 2416520 w 3071913"/>
              <a:gd name="connsiteY54" fmla="*/ 1259840 h 3962400"/>
              <a:gd name="connsiteX55" fmla="*/ 2243800 w 3071913"/>
              <a:gd name="connsiteY55" fmla="*/ 1188720 h 3962400"/>
              <a:gd name="connsiteX56" fmla="*/ 2162520 w 3071913"/>
              <a:gd name="connsiteY56" fmla="*/ 1209040 h 3962400"/>
              <a:gd name="connsiteX57" fmla="*/ 2132040 w 3071913"/>
              <a:gd name="connsiteY57" fmla="*/ 1325880 h 3962400"/>
              <a:gd name="connsiteX58" fmla="*/ 2137120 w 3071913"/>
              <a:gd name="connsiteY58" fmla="*/ 1493520 h 3962400"/>
              <a:gd name="connsiteX59" fmla="*/ 2081240 w 3071913"/>
              <a:gd name="connsiteY59" fmla="*/ 1620520 h 3962400"/>
              <a:gd name="connsiteX60" fmla="*/ 1974560 w 3071913"/>
              <a:gd name="connsiteY60" fmla="*/ 1595120 h 3962400"/>
              <a:gd name="connsiteX61" fmla="*/ 1883120 w 3071913"/>
              <a:gd name="connsiteY61" fmla="*/ 1290320 h 3962400"/>
              <a:gd name="connsiteX62" fmla="*/ 1771360 w 3071913"/>
              <a:gd name="connsiteY62" fmla="*/ 1132840 h 3962400"/>
              <a:gd name="connsiteX63" fmla="*/ 1644360 w 3071913"/>
              <a:gd name="connsiteY63" fmla="*/ 1203960 h 3962400"/>
              <a:gd name="connsiteX64" fmla="*/ 1456400 w 3071913"/>
              <a:gd name="connsiteY64" fmla="*/ 1361440 h 3962400"/>
              <a:gd name="connsiteX65" fmla="*/ 1344640 w 3071913"/>
              <a:gd name="connsiteY65" fmla="*/ 1427480 h 3962400"/>
              <a:gd name="connsiteX66" fmla="*/ 1207480 w 3071913"/>
              <a:gd name="connsiteY66" fmla="*/ 1361440 h 3962400"/>
              <a:gd name="connsiteX67" fmla="*/ 1136360 w 3071913"/>
              <a:gd name="connsiteY67" fmla="*/ 1310640 h 3962400"/>
              <a:gd name="connsiteX68" fmla="*/ 1044920 w 3071913"/>
              <a:gd name="connsiteY68" fmla="*/ 1386840 h 3962400"/>
              <a:gd name="connsiteX69" fmla="*/ 994120 w 3071913"/>
              <a:gd name="connsiteY69" fmla="*/ 1483360 h 3962400"/>
              <a:gd name="connsiteX70" fmla="*/ 806160 w 3071913"/>
              <a:gd name="connsiteY70" fmla="*/ 1534160 h 3962400"/>
              <a:gd name="connsiteX71" fmla="*/ 582640 w 3071913"/>
              <a:gd name="connsiteY71" fmla="*/ 1666240 h 3962400"/>
              <a:gd name="connsiteX72" fmla="*/ 399760 w 3071913"/>
              <a:gd name="connsiteY72" fmla="*/ 1747520 h 3962400"/>
              <a:gd name="connsiteX73" fmla="*/ 252440 w 3071913"/>
              <a:gd name="connsiteY73" fmla="*/ 1899920 h 3962400"/>
              <a:gd name="connsiteX74" fmla="*/ 206720 w 3071913"/>
              <a:gd name="connsiteY74" fmla="*/ 1945640 h 3962400"/>
              <a:gd name="connsiteX75" fmla="*/ 89880 w 3071913"/>
              <a:gd name="connsiteY75" fmla="*/ 1844040 h 3962400"/>
              <a:gd name="connsiteX76" fmla="*/ 3520 w 3071913"/>
              <a:gd name="connsiteY76" fmla="*/ 1752600 h 3962400"/>
              <a:gd name="connsiteX77" fmla="*/ 211800 w 3071913"/>
              <a:gd name="connsiteY77" fmla="*/ 1554480 h 3962400"/>
              <a:gd name="connsiteX78" fmla="*/ 440400 w 3071913"/>
              <a:gd name="connsiteY78" fmla="*/ 1315720 h 3962400"/>
              <a:gd name="connsiteX79" fmla="*/ 628360 w 3071913"/>
              <a:gd name="connsiteY79" fmla="*/ 1061720 h 3962400"/>
              <a:gd name="connsiteX80" fmla="*/ 689320 w 3071913"/>
              <a:gd name="connsiteY80" fmla="*/ 629920 h 3962400"/>
              <a:gd name="connsiteX81" fmla="*/ 851880 w 3071913"/>
              <a:gd name="connsiteY81" fmla="*/ 492760 h 3962400"/>
              <a:gd name="connsiteX82" fmla="*/ 862040 w 3071913"/>
              <a:gd name="connsiteY82" fmla="*/ 396240 h 3962400"/>
              <a:gd name="connsiteX83" fmla="*/ 938240 w 3071913"/>
              <a:gd name="connsiteY83" fmla="*/ 228600 h 3962400"/>
              <a:gd name="connsiteX84" fmla="*/ 953480 w 3071913"/>
              <a:gd name="connsiteY84" fmla="*/ 137160 h 3962400"/>
              <a:gd name="connsiteX85" fmla="*/ 897600 w 3071913"/>
              <a:gd name="connsiteY85" fmla="*/ 0 h 396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071913" h="3962400">
                <a:moveTo>
                  <a:pt x="953480" y="3962400"/>
                </a:moveTo>
                <a:cubicBezTo>
                  <a:pt x="1000893" y="3934460"/>
                  <a:pt x="1048307" y="3906520"/>
                  <a:pt x="1095720" y="3886200"/>
                </a:cubicBezTo>
                <a:cubicBezTo>
                  <a:pt x="1143133" y="3865880"/>
                  <a:pt x="1212560" y="3853180"/>
                  <a:pt x="1237960" y="3840480"/>
                </a:cubicBezTo>
                <a:cubicBezTo>
                  <a:pt x="1263360" y="3827780"/>
                  <a:pt x="1264207" y="3815927"/>
                  <a:pt x="1248120" y="3810000"/>
                </a:cubicBezTo>
                <a:cubicBezTo>
                  <a:pt x="1232033" y="3804073"/>
                  <a:pt x="1185467" y="3817620"/>
                  <a:pt x="1141440" y="3804920"/>
                </a:cubicBezTo>
                <a:cubicBezTo>
                  <a:pt x="1097413" y="3792220"/>
                  <a:pt x="1030527" y="3761740"/>
                  <a:pt x="983960" y="3733800"/>
                </a:cubicBezTo>
                <a:cubicBezTo>
                  <a:pt x="937393" y="3705860"/>
                  <a:pt x="898447" y="3673687"/>
                  <a:pt x="862040" y="3637280"/>
                </a:cubicBezTo>
                <a:cubicBezTo>
                  <a:pt x="825633" y="3600873"/>
                  <a:pt x="758747" y="3559387"/>
                  <a:pt x="765520" y="3515360"/>
                </a:cubicBezTo>
                <a:cubicBezTo>
                  <a:pt x="772293" y="3471333"/>
                  <a:pt x="860347" y="3408680"/>
                  <a:pt x="902680" y="3373120"/>
                </a:cubicBezTo>
                <a:cubicBezTo>
                  <a:pt x="945013" y="3337560"/>
                  <a:pt x="975493" y="3300307"/>
                  <a:pt x="1019520" y="3302000"/>
                </a:cubicBezTo>
                <a:cubicBezTo>
                  <a:pt x="1063547" y="3303693"/>
                  <a:pt x="1110113" y="3375660"/>
                  <a:pt x="1166840" y="3383280"/>
                </a:cubicBezTo>
                <a:cubicBezTo>
                  <a:pt x="1223567" y="3390900"/>
                  <a:pt x="1276907" y="3374813"/>
                  <a:pt x="1359880" y="3347720"/>
                </a:cubicBezTo>
                <a:cubicBezTo>
                  <a:pt x="1442853" y="3320627"/>
                  <a:pt x="1591020" y="3260513"/>
                  <a:pt x="1664680" y="3220720"/>
                </a:cubicBezTo>
                <a:cubicBezTo>
                  <a:pt x="1738340" y="3180927"/>
                  <a:pt x="1778133" y="3158913"/>
                  <a:pt x="1801840" y="3108960"/>
                </a:cubicBezTo>
                <a:cubicBezTo>
                  <a:pt x="1825547" y="3059007"/>
                  <a:pt x="1805227" y="2970953"/>
                  <a:pt x="1806920" y="2921000"/>
                </a:cubicBezTo>
                <a:cubicBezTo>
                  <a:pt x="1808613" y="2871047"/>
                  <a:pt x="1818773" y="2843953"/>
                  <a:pt x="1812000" y="2809240"/>
                </a:cubicBezTo>
                <a:cubicBezTo>
                  <a:pt x="1805227" y="2774527"/>
                  <a:pt x="1802687" y="2708487"/>
                  <a:pt x="1766280" y="2712720"/>
                </a:cubicBezTo>
                <a:cubicBezTo>
                  <a:pt x="1729873" y="2716953"/>
                  <a:pt x="1634200" y="2804160"/>
                  <a:pt x="1593560" y="2834640"/>
                </a:cubicBezTo>
                <a:cubicBezTo>
                  <a:pt x="1552920" y="2865120"/>
                  <a:pt x="1544453" y="2873587"/>
                  <a:pt x="1522440" y="2895600"/>
                </a:cubicBezTo>
                <a:cubicBezTo>
                  <a:pt x="1500427" y="2917613"/>
                  <a:pt x="1492807" y="2951480"/>
                  <a:pt x="1461480" y="2966720"/>
                </a:cubicBezTo>
                <a:cubicBezTo>
                  <a:pt x="1430153" y="2981960"/>
                  <a:pt x="1378507" y="2997200"/>
                  <a:pt x="1334480" y="2987040"/>
                </a:cubicBezTo>
                <a:cubicBezTo>
                  <a:pt x="1290453" y="2976880"/>
                  <a:pt x="1241347" y="2924387"/>
                  <a:pt x="1197320" y="2905760"/>
                </a:cubicBezTo>
                <a:cubicBezTo>
                  <a:pt x="1153293" y="2887133"/>
                  <a:pt x="1092333" y="2904067"/>
                  <a:pt x="1070320" y="2875280"/>
                </a:cubicBezTo>
                <a:cubicBezTo>
                  <a:pt x="1048307" y="2846493"/>
                  <a:pt x="1071167" y="2779606"/>
                  <a:pt x="1065240" y="2733040"/>
                </a:cubicBezTo>
                <a:cubicBezTo>
                  <a:pt x="1059313" y="2686474"/>
                  <a:pt x="1021213" y="2647527"/>
                  <a:pt x="1034760" y="2595880"/>
                </a:cubicBezTo>
                <a:cubicBezTo>
                  <a:pt x="1048307" y="2544233"/>
                  <a:pt x="1138053" y="2464647"/>
                  <a:pt x="1146520" y="2423160"/>
                </a:cubicBezTo>
                <a:cubicBezTo>
                  <a:pt x="1154987" y="2381673"/>
                  <a:pt x="1140593" y="2359660"/>
                  <a:pt x="1085560" y="2346960"/>
                </a:cubicBezTo>
                <a:cubicBezTo>
                  <a:pt x="1030527" y="2334260"/>
                  <a:pt x="891673" y="2377440"/>
                  <a:pt x="816320" y="2346960"/>
                </a:cubicBezTo>
                <a:cubicBezTo>
                  <a:pt x="740967" y="2316480"/>
                  <a:pt x="649527" y="2212340"/>
                  <a:pt x="633440" y="2164080"/>
                </a:cubicBezTo>
                <a:cubicBezTo>
                  <a:pt x="617353" y="2115820"/>
                  <a:pt x="680853" y="2101427"/>
                  <a:pt x="719800" y="2057400"/>
                </a:cubicBezTo>
                <a:cubicBezTo>
                  <a:pt x="758747" y="2013373"/>
                  <a:pt x="829020" y="1943947"/>
                  <a:pt x="867120" y="1899920"/>
                </a:cubicBezTo>
                <a:cubicBezTo>
                  <a:pt x="905220" y="1855893"/>
                  <a:pt x="901833" y="1811020"/>
                  <a:pt x="948400" y="1793240"/>
                </a:cubicBezTo>
                <a:cubicBezTo>
                  <a:pt x="994967" y="1775460"/>
                  <a:pt x="1066933" y="1810173"/>
                  <a:pt x="1146520" y="1793240"/>
                </a:cubicBezTo>
                <a:cubicBezTo>
                  <a:pt x="1226107" y="1776307"/>
                  <a:pt x="1346333" y="1730587"/>
                  <a:pt x="1425920" y="1691640"/>
                </a:cubicBezTo>
                <a:cubicBezTo>
                  <a:pt x="1505507" y="1652693"/>
                  <a:pt x="1567313" y="1573107"/>
                  <a:pt x="1624040" y="1559560"/>
                </a:cubicBezTo>
                <a:cubicBezTo>
                  <a:pt x="1680767" y="1546013"/>
                  <a:pt x="1720560" y="1579880"/>
                  <a:pt x="1766280" y="1610360"/>
                </a:cubicBezTo>
                <a:cubicBezTo>
                  <a:pt x="1812000" y="1640840"/>
                  <a:pt x="1862800" y="1711960"/>
                  <a:pt x="1898360" y="1742440"/>
                </a:cubicBezTo>
                <a:cubicBezTo>
                  <a:pt x="1933920" y="1772920"/>
                  <a:pt x="1948313" y="1782233"/>
                  <a:pt x="1979640" y="1793240"/>
                </a:cubicBezTo>
                <a:cubicBezTo>
                  <a:pt x="2010967" y="1804247"/>
                  <a:pt x="2040600" y="1814407"/>
                  <a:pt x="2086320" y="1808480"/>
                </a:cubicBezTo>
                <a:cubicBezTo>
                  <a:pt x="2132040" y="1802553"/>
                  <a:pt x="2200620" y="1776307"/>
                  <a:pt x="2253960" y="1757680"/>
                </a:cubicBezTo>
                <a:cubicBezTo>
                  <a:pt x="2307300" y="1739053"/>
                  <a:pt x="2351327" y="1717887"/>
                  <a:pt x="2406360" y="1696720"/>
                </a:cubicBezTo>
                <a:cubicBezTo>
                  <a:pt x="2461393" y="1675553"/>
                  <a:pt x="2537593" y="1635760"/>
                  <a:pt x="2584160" y="1630680"/>
                </a:cubicBezTo>
                <a:cubicBezTo>
                  <a:pt x="2630727" y="1625600"/>
                  <a:pt x="2638347" y="1645073"/>
                  <a:pt x="2685760" y="1666240"/>
                </a:cubicBezTo>
                <a:cubicBezTo>
                  <a:pt x="2733173" y="1687407"/>
                  <a:pt x="2816994" y="1738207"/>
                  <a:pt x="2868640" y="1757680"/>
                </a:cubicBezTo>
                <a:cubicBezTo>
                  <a:pt x="2920286" y="1777153"/>
                  <a:pt x="2972780" y="1804247"/>
                  <a:pt x="2995640" y="1783080"/>
                </a:cubicBezTo>
                <a:cubicBezTo>
                  <a:pt x="3018500" y="1761913"/>
                  <a:pt x="3002413" y="1665393"/>
                  <a:pt x="3005800" y="1630680"/>
                </a:cubicBezTo>
                <a:cubicBezTo>
                  <a:pt x="3009187" y="1595967"/>
                  <a:pt x="3004953" y="1589193"/>
                  <a:pt x="3015960" y="1574800"/>
                </a:cubicBezTo>
                <a:cubicBezTo>
                  <a:pt x="3026967" y="1560407"/>
                  <a:pt x="3070147" y="1551093"/>
                  <a:pt x="3071840" y="1544320"/>
                </a:cubicBezTo>
                <a:cubicBezTo>
                  <a:pt x="3073533" y="1537547"/>
                  <a:pt x="3045593" y="1529080"/>
                  <a:pt x="3026120" y="1534160"/>
                </a:cubicBezTo>
                <a:cubicBezTo>
                  <a:pt x="3006647" y="1539240"/>
                  <a:pt x="2990560" y="1584113"/>
                  <a:pt x="2955000" y="1574800"/>
                </a:cubicBezTo>
                <a:cubicBezTo>
                  <a:pt x="2919440" y="1565487"/>
                  <a:pt x="2844933" y="1529927"/>
                  <a:pt x="2812760" y="1478280"/>
                </a:cubicBezTo>
                <a:cubicBezTo>
                  <a:pt x="2780587" y="1426633"/>
                  <a:pt x="2778047" y="1314873"/>
                  <a:pt x="2761960" y="1264920"/>
                </a:cubicBezTo>
                <a:cubicBezTo>
                  <a:pt x="2745873" y="1214967"/>
                  <a:pt x="2746720" y="1188720"/>
                  <a:pt x="2716240" y="1178560"/>
                </a:cubicBezTo>
                <a:cubicBezTo>
                  <a:pt x="2685760" y="1168400"/>
                  <a:pt x="2629033" y="1190413"/>
                  <a:pt x="2579080" y="1203960"/>
                </a:cubicBezTo>
                <a:cubicBezTo>
                  <a:pt x="2529127" y="1217507"/>
                  <a:pt x="2472400" y="1262380"/>
                  <a:pt x="2416520" y="1259840"/>
                </a:cubicBezTo>
                <a:cubicBezTo>
                  <a:pt x="2360640" y="1257300"/>
                  <a:pt x="2286133" y="1197187"/>
                  <a:pt x="2243800" y="1188720"/>
                </a:cubicBezTo>
                <a:cubicBezTo>
                  <a:pt x="2201467" y="1180253"/>
                  <a:pt x="2181147" y="1186180"/>
                  <a:pt x="2162520" y="1209040"/>
                </a:cubicBezTo>
                <a:cubicBezTo>
                  <a:pt x="2143893" y="1231900"/>
                  <a:pt x="2136273" y="1278467"/>
                  <a:pt x="2132040" y="1325880"/>
                </a:cubicBezTo>
                <a:cubicBezTo>
                  <a:pt x="2127807" y="1373293"/>
                  <a:pt x="2145587" y="1444413"/>
                  <a:pt x="2137120" y="1493520"/>
                </a:cubicBezTo>
                <a:cubicBezTo>
                  <a:pt x="2128653" y="1542627"/>
                  <a:pt x="2108333" y="1603587"/>
                  <a:pt x="2081240" y="1620520"/>
                </a:cubicBezTo>
                <a:cubicBezTo>
                  <a:pt x="2054147" y="1637453"/>
                  <a:pt x="2007580" y="1650153"/>
                  <a:pt x="1974560" y="1595120"/>
                </a:cubicBezTo>
                <a:cubicBezTo>
                  <a:pt x="1941540" y="1540087"/>
                  <a:pt x="1916987" y="1367367"/>
                  <a:pt x="1883120" y="1290320"/>
                </a:cubicBezTo>
                <a:cubicBezTo>
                  <a:pt x="1849253" y="1213273"/>
                  <a:pt x="1811153" y="1147233"/>
                  <a:pt x="1771360" y="1132840"/>
                </a:cubicBezTo>
                <a:cubicBezTo>
                  <a:pt x="1731567" y="1118447"/>
                  <a:pt x="1696853" y="1165860"/>
                  <a:pt x="1644360" y="1203960"/>
                </a:cubicBezTo>
                <a:cubicBezTo>
                  <a:pt x="1591867" y="1242060"/>
                  <a:pt x="1506353" y="1324187"/>
                  <a:pt x="1456400" y="1361440"/>
                </a:cubicBezTo>
                <a:cubicBezTo>
                  <a:pt x="1406447" y="1398693"/>
                  <a:pt x="1386127" y="1427480"/>
                  <a:pt x="1344640" y="1427480"/>
                </a:cubicBezTo>
                <a:cubicBezTo>
                  <a:pt x="1303153" y="1427480"/>
                  <a:pt x="1242193" y="1380913"/>
                  <a:pt x="1207480" y="1361440"/>
                </a:cubicBezTo>
                <a:cubicBezTo>
                  <a:pt x="1172767" y="1341967"/>
                  <a:pt x="1163453" y="1306407"/>
                  <a:pt x="1136360" y="1310640"/>
                </a:cubicBezTo>
                <a:cubicBezTo>
                  <a:pt x="1109267" y="1314873"/>
                  <a:pt x="1068627" y="1358053"/>
                  <a:pt x="1044920" y="1386840"/>
                </a:cubicBezTo>
                <a:cubicBezTo>
                  <a:pt x="1021213" y="1415627"/>
                  <a:pt x="1033913" y="1458807"/>
                  <a:pt x="994120" y="1483360"/>
                </a:cubicBezTo>
                <a:cubicBezTo>
                  <a:pt x="954327" y="1507913"/>
                  <a:pt x="874740" y="1503680"/>
                  <a:pt x="806160" y="1534160"/>
                </a:cubicBezTo>
                <a:cubicBezTo>
                  <a:pt x="737580" y="1564640"/>
                  <a:pt x="650373" y="1630680"/>
                  <a:pt x="582640" y="1666240"/>
                </a:cubicBezTo>
                <a:cubicBezTo>
                  <a:pt x="514907" y="1701800"/>
                  <a:pt x="454793" y="1708573"/>
                  <a:pt x="399760" y="1747520"/>
                </a:cubicBezTo>
                <a:cubicBezTo>
                  <a:pt x="344727" y="1786467"/>
                  <a:pt x="284613" y="1866900"/>
                  <a:pt x="252440" y="1899920"/>
                </a:cubicBezTo>
                <a:cubicBezTo>
                  <a:pt x="220267" y="1932940"/>
                  <a:pt x="233813" y="1954953"/>
                  <a:pt x="206720" y="1945640"/>
                </a:cubicBezTo>
                <a:cubicBezTo>
                  <a:pt x="179627" y="1936327"/>
                  <a:pt x="123747" y="1876213"/>
                  <a:pt x="89880" y="1844040"/>
                </a:cubicBezTo>
                <a:cubicBezTo>
                  <a:pt x="56013" y="1811867"/>
                  <a:pt x="-16800" y="1800860"/>
                  <a:pt x="3520" y="1752600"/>
                </a:cubicBezTo>
                <a:cubicBezTo>
                  <a:pt x="23840" y="1704340"/>
                  <a:pt x="138987" y="1627293"/>
                  <a:pt x="211800" y="1554480"/>
                </a:cubicBezTo>
                <a:cubicBezTo>
                  <a:pt x="284613" y="1481667"/>
                  <a:pt x="370973" y="1397847"/>
                  <a:pt x="440400" y="1315720"/>
                </a:cubicBezTo>
                <a:cubicBezTo>
                  <a:pt x="509827" y="1233593"/>
                  <a:pt x="586873" y="1176020"/>
                  <a:pt x="628360" y="1061720"/>
                </a:cubicBezTo>
                <a:cubicBezTo>
                  <a:pt x="669847" y="947420"/>
                  <a:pt x="652067" y="724747"/>
                  <a:pt x="689320" y="629920"/>
                </a:cubicBezTo>
                <a:cubicBezTo>
                  <a:pt x="726573" y="535093"/>
                  <a:pt x="823093" y="531707"/>
                  <a:pt x="851880" y="492760"/>
                </a:cubicBezTo>
                <a:cubicBezTo>
                  <a:pt x="880667" y="453813"/>
                  <a:pt x="847647" y="440267"/>
                  <a:pt x="862040" y="396240"/>
                </a:cubicBezTo>
                <a:cubicBezTo>
                  <a:pt x="876433" y="352213"/>
                  <a:pt x="923000" y="271780"/>
                  <a:pt x="938240" y="228600"/>
                </a:cubicBezTo>
                <a:cubicBezTo>
                  <a:pt x="953480" y="185420"/>
                  <a:pt x="960253" y="175260"/>
                  <a:pt x="953480" y="137160"/>
                </a:cubicBezTo>
                <a:cubicBezTo>
                  <a:pt x="946707" y="99060"/>
                  <a:pt x="922153" y="49530"/>
                  <a:pt x="8976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Freeform 233"/>
          <p:cNvSpPr/>
          <p:nvPr/>
        </p:nvSpPr>
        <p:spPr>
          <a:xfrm>
            <a:off x="1569030" y="1295400"/>
            <a:ext cx="1195669" cy="3616960"/>
          </a:xfrm>
          <a:custGeom>
            <a:avLst/>
            <a:gdLst>
              <a:gd name="connsiteX0" fmla="*/ 630610 w 1195669"/>
              <a:gd name="connsiteY0" fmla="*/ 3616960 h 3616960"/>
              <a:gd name="connsiteX1" fmla="*/ 625530 w 1195669"/>
              <a:gd name="connsiteY1" fmla="*/ 3545840 h 3616960"/>
              <a:gd name="connsiteX2" fmla="*/ 747450 w 1195669"/>
              <a:gd name="connsiteY2" fmla="*/ 3454400 h 3616960"/>
              <a:gd name="connsiteX3" fmla="*/ 701730 w 1195669"/>
              <a:gd name="connsiteY3" fmla="*/ 3373120 h 3616960"/>
              <a:gd name="connsiteX4" fmla="*/ 569650 w 1195669"/>
              <a:gd name="connsiteY4" fmla="*/ 3271520 h 3616960"/>
              <a:gd name="connsiteX5" fmla="*/ 503610 w 1195669"/>
              <a:gd name="connsiteY5" fmla="*/ 3169920 h 3616960"/>
              <a:gd name="connsiteX6" fmla="*/ 508690 w 1195669"/>
              <a:gd name="connsiteY6" fmla="*/ 2997200 h 3616960"/>
              <a:gd name="connsiteX7" fmla="*/ 620450 w 1195669"/>
              <a:gd name="connsiteY7" fmla="*/ 2809240 h 3616960"/>
              <a:gd name="connsiteX8" fmla="*/ 783010 w 1195669"/>
              <a:gd name="connsiteY8" fmla="*/ 2692400 h 3616960"/>
              <a:gd name="connsiteX9" fmla="*/ 986210 w 1195669"/>
              <a:gd name="connsiteY9" fmla="*/ 2529840 h 3616960"/>
              <a:gd name="connsiteX10" fmla="*/ 1118290 w 1195669"/>
              <a:gd name="connsiteY10" fmla="*/ 2407920 h 3616960"/>
              <a:gd name="connsiteX11" fmla="*/ 1113210 w 1195669"/>
              <a:gd name="connsiteY11" fmla="*/ 2331720 h 3616960"/>
              <a:gd name="connsiteX12" fmla="*/ 1031930 w 1195669"/>
              <a:gd name="connsiteY12" fmla="*/ 2280920 h 3616960"/>
              <a:gd name="connsiteX13" fmla="*/ 1113210 w 1195669"/>
              <a:gd name="connsiteY13" fmla="*/ 2189480 h 3616960"/>
              <a:gd name="connsiteX14" fmla="*/ 1194490 w 1195669"/>
              <a:gd name="connsiteY14" fmla="*/ 2128520 h 3616960"/>
              <a:gd name="connsiteX15" fmla="*/ 1158930 w 1195669"/>
              <a:gd name="connsiteY15" fmla="*/ 2016760 h 3616960"/>
              <a:gd name="connsiteX16" fmla="*/ 1123370 w 1195669"/>
              <a:gd name="connsiteY16" fmla="*/ 1955800 h 3616960"/>
              <a:gd name="connsiteX17" fmla="*/ 1067490 w 1195669"/>
              <a:gd name="connsiteY17" fmla="*/ 1803400 h 3616960"/>
              <a:gd name="connsiteX18" fmla="*/ 991290 w 1195669"/>
              <a:gd name="connsiteY18" fmla="*/ 1818640 h 3616960"/>
              <a:gd name="connsiteX19" fmla="*/ 920170 w 1195669"/>
              <a:gd name="connsiteY19" fmla="*/ 1823720 h 3616960"/>
              <a:gd name="connsiteX20" fmla="*/ 910010 w 1195669"/>
              <a:gd name="connsiteY20" fmla="*/ 1793240 h 3616960"/>
              <a:gd name="connsiteX21" fmla="*/ 889690 w 1195669"/>
              <a:gd name="connsiteY21" fmla="*/ 1681480 h 3616960"/>
              <a:gd name="connsiteX22" fmla="*/ 843970 w 1195669"/>
              <a:gd name="connsiteY22" fmla="*/ 1529080 h 3616960"/>
              <a:gd name="connsiteX23" fmla="*/ 793170 w 1195669"/>
              <a:gd name="connsiteY23" fmla="*/ 1452880 h 3616960"/>
              <a:gd name="connsiteX24" fmla="*/ 716970 w 1195669"/>
              <a:gd name="connsiteY24" fmla="*/ 1452880 h 3616960"/>
              <a:gd name="connsiteX25" fmla="*/ 600130 w 1195669"/>
              <a:gd name="connsiteY25" fmla="*/ 1518920 h 3616960"/>
              <a:gd name="connsiteX26" fmla="*/ 523930 w 1195669"/>
              <a:gd name="connsiteY26" fmla="*/ 1513840 h 3616960"/>
              <a:gd name="connsiteX27" fmla="*/ 452810 w 1195669"/>
              <a:gd name="connsiteY27" fmla="*/ 1336040 h 3616960"/>
              <a:gd name="connsiteX28" fmla="*/ 447730 w 1195669"/>
              <a:gd name="connsiteY28" fmla="*/ 1198880 h 3616960"/>
              <a:gd name="connsiteX29" fmla="*/ 356290 w 1195669"/>
              <a:gd name="connsiteY29" fmla="*/ 1143000 h 3616960"/>
              <a:gd name="connsiteX30" fmla="*/ 188650 w 1195669"/>
              <a:gd name="connsiteY30" fmla="*/ 1056640 h 3616960"/>
              <a:gd name="connsiteX31" fmla="*/ 173410 w 1195669"/>
              <a:gd name="connsiteY31" fmla="*/ 919480 h 3616960"/>
              <a:gd name="connsiteX32" fmla="*/ 102290 w 1195669"/>
              <a:gd name="connsiteY32" fmla="*/ 868680 h 3616960"/>
              <a:gd name="connsiteX33" fmla="*/ 41330 w 1195669"/>
              <a:gd name="connsiteY33" fmla="*/ 822960 h 3616960"/>
              <a:gd name="connsiteX34" fmla="*/ 81970 w 1195669"/>
              <a:gd name="connsiteY34" fmla="*/ 736600 h 3616960"/>
              <a:gd name="connsiteX35" fmla="*/ 97210 w 1195669"/>
              <a:gd name="connsiteY35" fmla="*/ 589280 h 3616960"/>
              <a:gd name="connsiteX36" fmla="*/ 690 w 1195669"/>
              <a:gd name="connsiteY36" fmla="*/ 431800 h 3616960"/>
              <a:gd name="connsiteX37" fmla="*/ 56570 w 1195669"/>
              <a:gd name="connsiteY37" fmla="*/ 259080 h 3616960"/>
              <a:gd name="connsiteX38" fmla="*/ 107370 w 1195669"/>
              <a:gd name="connsiteY38" fmla="*/ 162560 h 3616960"/>
              <a:gd name="connsiteX39" fmla="*/ 87050 w 1195669"/>
              <a:gd name="connsiteY39" fmla="*/ 76200 h 3616960"/>
              <a:gd name="connsiteX40" fmla="*/ 163250 w 1195669"/>
              <a:gd name="connsiteY40" fmla="*/ 0 h 36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95669" h="3616960">
                <a:moveTo>
                  <a:pt x="630610" y="3616960"/>
                </a:moveTo>
                <a:cubicBezTo>
                  <a:pt x="618333" y="3594946"/>
                  <a:pt x="606057" y="3572933"/>
                  <a:pt x="625530" y="3545840"/>
                </a:cubicBezTo>
                <a:cubicBezTo>
                  <a:pt x="645003" y="3518747"/>
                  <a:pt x="734750" y="3483187"/>
                  <a:pt x="747450" y="3454400"/>
                </a:cubicBezTo>
                <a:cubicBezTo>
                  <a:pt x="760150" y="3425613"/>
                  <a:pt x="731363" y="3403600"/>
                  <a:pt x="701730" y="3373120"/>
                </a:cubicBezTo>
                <a:cubicBezTo>
                  <a:pt x="672097" y="3342640"/>
                  <a:pt x="602670" y="3305387"/>
                  <a:pt x="569650" y="3271520"/>
                </a:cubicBezTo>
                <a:cubicBezTo>
                  <a:pt x="536630" y="3237653"/>
                  <a:pt x="513770" y="3215640"/>
                  <a:pt x="503610" y="3169920"/>
                </a:cubicBezTo>
                <a:cubicBezTo>
                  <a:pt x="493450" y="3124200"/>
                  <a:pt x="489217" y="3057313"/>
                  <a:pt x="508690" y="2997200"/>
                </a:cubicBezTo>
                <a:cubicBezTo>
                  <a:pt x="528163" y="2937087"/>
                  <a:pt x="574730" y="2860040"/>
                  <a:pt x="620450" y="2809240"/>
                </a:cubicBezTo>
                <a:cubicBezTo>
                  <a:pt x="666170" y="2758440"/>
                  <a:pt x="722050" y="2738967"/>
                  <a:pt x="783010" y="2692400"/>
                </a:cubicBezTo>
                <a:cubicBezTo>
                  <a:pt x="843970" y="2645833"/>
                  <a:pt x="930330" y="2577253"/>
                  <a:pt x="986210" y="2529840"/>
                </a:cubicBezTo>
                <a:cubicBezTo>
                  <a:pt x="1042090" y="2482427"/>
                  <a:pt x="1097123" y="2440940"/>
                  <a:pt x="1118290" y="2407920"/>
                </a:cubicBezTo>
                <a:cubicBezTo>
                  <a:pt x="1139457" y="2374900"/>
                  <a:pt x="1127603" y="2352887"/>
                  <a:pt x="1113210" y="2331720"/>
                </a:cubicBezTo>
                <a:cubicBezTo>
                  <a:pt x="1098817" y="2310553"/>
                  <a:pt x="1031930" y="2304627"/>
                  <a:pt x="1031930" y="2280920"/>
                </a:cubicBezTo>
                <a:cubicBezTo>
                  <a:pt x="1031930" y="2257213"/>
                  <a:pt x="1086117" y="2214880"/>
                  <a:pt x="1113210" y="2189480"/>
                </a:cubicBezTo>
                <a:cubicBezTo>
                  <a:pt x="1140303" y="2164080"/>
                  <a:pt x="1186870" y="2157307"/>
                  <a:pt x="1194490" y="2128520"/>
                </a:cubicBezTo>
                <a:cubicBezTo>
                  <a:pt x="1202110" y="2099733"/>
                  <a:pt x="1170783" y="2045547"/>
                  <a:pt x="1158930" y="2016760"/>
                </a:cubicBezTo>
                <a:cubicBezTo>
                  <a:pt x="1147077" y="1987973"/>
                  <a:pt x="1138610" y="1991360"/>
                  <a:pt x="1123370" y="1955800"/>
                </a:cubicBezTo>
                <a:cubicBezTo>
                  <a:pt x="1108130" y="1920240"/>
                  <a:pt x="1089503" y="1826260"/>
                  <a:pt x="1067490" y="1803400"/>
                </a:cubicBezTo>
                <a:cubicBezTo>
                  <a:pt x="1045477" y="1780540"/>
                  <a:pt x="1015843" y="1815253"/>
                  <a:pt x="991290" y="1818640"/>
                </a:cubicBezTo>
                <a:cubicBezTo>
                  <a:pt x="966737" y="1822027"/>
                  <a:pt x="933717" y="1827953"/>
                  <a:pt x="920170" y="1823720"/>
                </a:cubicBezTo>
                <a:cubicBezTo>
                  <a:pt x="906623" y="1819487"/>
                  <a:pt x="915090" y="1816947"/>
                  <a:pt x="910010" y="1793240"/>
                </a:cubicBezTo>
                <a:cubicBezTo>
                  <a:pt x="904930" y="1769533"/>
                  <a:pt x="900697" y="1725507"/>
                  <a:pt x="889690" y="1681480"/>
                </a:cubicBezTo>
                <a:cubicBezTo>
                  <a:pt x="878683" y="1637453"/>
                  <a:pt x="860057" y="1567180"/>
                  <a:pt x="843970" y="1529080"/>
                </a:cubicBezTo>
                <a:cubicBezTo>
                  <a:pt x="827883" y="1490980"/>
                  <a:pt x="814337" y="1465580"/>
                  <a:pt x="793170" y="1452880"/>
                </a:cubicBezTo>
                <a:cubicBezTo>
                  <a:pt x="772003" y="1440180"/>
                  <a:pt x="749143" y="1441873"/>
                  <a:pt x="716970" y="1452880"/>
                </a:cubicBezTo>
                <a:cubicBezTo>
                  <a:pt x="684797" y="1463887"/>
                  <a:pt x="632303" y="1508760"/>
                  <a:pt x="600130" y="1518920"/>
                </a:cubicBezTo>
                <a:cubicBezTo>
                  <a:pt x="567957" y="1529080"/>
                  <a:pt x="548483" y="1544320"/>
                  <a:pt x="523930" y="1513840"/>
                </a:cubicBezTo>
                <a:cubicBezTo>
                  <a:pt x="499377" y="1483360"/>
                  <a:pt x="465510" y="1388533"/>
                  <a:pt x="452810" y="1336040"/>
                </a:cubicBezTo>
                <a:cubicBezTo>
                  <a:pt x="440110" y="1283547"/>
                  <a:pt x="463817" y="1231053"/>
                  <a:pt x="447730" y="1198880"/>
                </a:cubicBezTo>
                <a:cubicBezTo>
                  <a:pt x="431643" y="1166707"/>
                  <a:pt x="399470" y="1166707"/>
                  <a:pt x="356290" y="1143000"/>
                </a:cubicBezTo>
                <a:cubicBezTo>
                  <a:pt x="313110" y="1119293"/>
                  <a:pt x="219130" y="1093893"/>
                  <a:pt x="188650" y="1056640"/>
                </a:cubicBezTo>
                <a:cubicBezTo>
                  <a:pt x="158170" y="1019387"/>
                  <a:pt x="187803" y="950807"/>
                  <a:pt x="173410" y="919480"/>
                </a:cubicBezTo>
                <a:cubicBezTo>
                  <a:pt x="159017" y="888153"/>
                  <a:pt x="124303" y="884767"/>
                  <a:pt x="102290" y="868680"/>
                </a:cubicBezTo>
                <a:cubicBezTo>
                  <a:pt x="80277" y="852593"/>
                  <a:pt x="44717" y="844973"/>
                  <a:pt x="41330" y="822960"/>
                </a:cubicBezTo>
                <a:cubicBezTo>
                  <a:pt x="37943" y="800947"/>
                  <a:pt x="72657" y="775547"/>
                  <a:pt x="81970" y="736600"/>
                </a:cubicBezTo>
                <a:cubicBezTo>
                  <a:pt x="91283" y="697653"/>
                  <a:pt x="110757" y="640080"/>
                  <a:pt x="97210" y="589280"/>
                </a:cubicBezTo>
                <a:cubicBezTo>
                  <a:pt x="83663" y="538480"/>
                  <a:pt x="7463" y="486833"/>
                  <a:pt x="690" y="431800"/>
                </a:cubicBezTo>
                <a:cubicBezTo>
                  <a:pt x="-6083" y="376767"/>
                  <a:pt x="38790" y="303953"/>
                  <a:pt x="56570" y="259080"/>
                </a:cubicBezTo>
                <a:cubicBezTo>
                  <a:pt x="74350" y="214207"/>
                  <a:pt x="102290" y="193040"/>
                  <a:pt x="107370" y="162560"/>
                </a:cubicBezTo>
                <a:cubicBezTo>
                  <a:pt x="112450" y="132080"/>
                  <a:pt x="77737" y="103293"/>
                  <a:pt x="87050" y="76200"/>
                </a:cubicBezTo>
                <a:cubicBezTo>
                  <a:pt x="96363" y="49107"/>
                  <a:pt x="129806" y="24553"/>
                  <a:pt x="16325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1685057" y="1315720"/>
            <a:ext cx="1200504" cy="3728720"/>
          </a:xfrm>
          <a:custGeom>
            <a:avLst/>
            <a:gdLst>
              <a:gd name="connsiteX0" fmla="*/ 260583 w 1200504"/>
              <a:gd name="connsiteY0" fmla="*/ 0 h 3728720"/>
              <a:gd name="connsiteX1" fmla="*/ 103103 w 1200504"/>
              <a:gd name="connsiteY1" fmla="*/ 55880 h 3728720"/>
              <a:gd name="connsiteX2" fmla="*/ 47223 w 1200504"/>
              <a:gd name="connsiteY2" fmla="*/ 193040 h 3728720"/>
              <a:gd name="connsiteX3" fmla="*/ 1503 w 1200504"/>
              <a:gd name="connsiteY3" fmla="*/ 325120 h 3728720"/>
              <a:gd name="connsiteX4" fmla="*/ 16743 w 1200504"/>
              <a:gd name="connsiteY4" fmla="*/ 472440 h 3728720"/>
              <a:gd name="connsiteX5" fmla="*/ 72623 w 1200504"/>
              <a:gd name="connsiteY5" fmla="*/ 645160 h 3728720"/>
              <a:gd name="connsiteX6" fmla="*/ 235183 w 1200504"/>
              <a:gd name="connsiteY6" fmla="*/ 975360 h 3728720"/>
              <a:gd name="connsiteX7" fmla="*/ 418063 w 1200504"/>
              <a:gd name="connsiteY7" fmla="*/ 1026160 h 3728720"/>
              <a:gd name="connsiteX8" fmla="*/ 504423 w 1200504"/>
              <a:gd name="connsiteY8" fmla="*/ 1026160 h 3728720"/>
              <a:gd name="connsiteX9" fmla="*/ 545063 w 1200504"/>
              <a:gd name="connsiteY9" fmla="*/ 1132840 h 3728720"/>
              <a:gd name="connsiteX10" fmla="*/ 504423 w 1200504"/>
              <a:gd name="connsiteY10" fmla="*/ 1219200 h 3728720"/>
              <a:gd name="connsiteX11" fmla="*/ 499343 w 1200504"/>
              <a:gd name="connsiteY11" fmla="*/ 1310640 h 3728720"/>
              <a:gd name="connsiteX12" fmla="*/ 611103 w 1200504"/>
              <a:gd name="connsiteY12" fmla="*/ 1366520 h 3728720"/>
              <a:gd name="connsiteX13" fmla="*/ 733023 w 1200504"/>
              <a:gd name="connsiteY13" fmla="*/ 1412240 h 3728720"/>
              <a:gd name="connsiteX14" fmla="*/ 819383 w 1200504"/>
              <a:gd name="connsiteY14" fmla="*/ 1554480 h 3728720"/>
              <a:gd name="connsiteX15" fmla="*/ 885423 w 1200504"/>
              <a:gd name="connsiteY15" fmla="*/ 1651000 h 3728720"/>
              <a:gd name="connsiteX16" fmla="*/ 1017503 w 1200504"/>
              <a:gd name="connsiteY16" fmla="*/ 1651000 h 3728720"/>
              <a:gd name="connsiteX17" fmla="*/ 1042903 w 1200504"/>
              <a:gd name="connsiteY17" fmla="*/ 1833880 h 3728720"/>
              <a:gd name="connsiteX18" fmla="*/ 1098783 w 1200504"/>
              <a:gd name="connsiteY18" fmla="*/ 2011680 h 3728720"/>
              <a:gd name="connsiteX19" fmla="*/ 1200383 w 1200504"/>
              <a:gd name="connsiteY19" fmla="*/ 2133600 h 3728720"/>
              <a:gd name="connsiteX20" fmla="*/ 1119103 w 1200504"/>
              <a:gd name="connsiteY20" fmla="*/ 2250440 h 3728720"/>
              <a:gd name="connsiteX21" fmla="*/ 1103863 w 1200504"/>
              <a:gd name="connsiteY21" fmla="*/ 2433320 h 3728720"/>
              <a:gd name="connsiteX22" fmla="*/ 1088623 w 1200504"/>
              <a:gd name="connsiteY22" fmla="*/ 2463800 h 3728720"/>
              <a:gd name="connsiteX23" fmla="*/ 926063 w 1200504"/>
              <a:gd name="connsiteY23" fmla="*/ 2555240 h 3728720"/>
              <a:gd name="connsiteX24" fmla="*/ 829543 w 1200504"/>
              <a:gd name="connsiteY24" fmla="*/ 2626360 h 3728720"/>
              <a:gd name="connsiteX25" fmla="*/ 758423 w 1200504"/>
              <a:gd name="connsiteY25" fmla="*/ 2727960 h 3728720"/>
              <a:gd name="connsiteX26" fmla="*/ 590783 w 1200504"/>
              <a:gd name="connsiteY26" fmla="*/ 2783840 h 3728720"/>
              <a:gd name="connsiteX27" fmla="*/ 423143 w 1200504"/>
              <a:gd name="connsiteY27" fmla="*/ 2971800 h 3728720"/>
              <a:gd name="connsiteX28" fmla="*/ 433303 w 1200504"/>
              <a:gd name="connsiteY28" fmla="*/ 3164840 h 3728720"/>
              <a:gd name="connsiteX29" fmla="*/ 651743 w 1200504"/>
              <a:gd name="connsiteY29" fmla="*/ 3337560 h 3728720"/>
              <a:gd name="connsiteX30" fmla="*/ 793983 w 1200504"/>
              <a:gd name="connsiteY30" fmla="*/ 3459480 h 3728720"/>
              <a:gd name="connsiteX31" fmla="*/ 672063 w 1200504"/>
              <a:gd name="connsiteY31" fmla="*/ 3510280 h 3728720"/>
              <a:gd name="connsiteX32" fmla="*/ 580623 w 1200504"/>
              <a:gd name="connsiteY32" fmla="*/ 3545840 h 3728720"/>
              <a:gd name="connsiteX33" fmla="*/ 570463 w 1200504"/>
              <a:gd name="connsiteY33" fmla="*/ 3642360 h 3728720"/>
              <a:gd name="connsiteX34" fmla="*/ 606023 w 1200504"/>
              <a:gd name="connsiteY34" fmla="*/ 3728720 h 3728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00504" h="3728720">
                <a:moveTo>
                  <a:pt x="260583" y="0"/>
                </a:moveTo>
                <a:cubicBezTo>
                  <a:pt x="199623" y="11853"/>
                  <a:pt x="138663" y="23707"/>
                  <a:pt x="103103" y="55880"/>
                </a:cubicBezTo>
                <a:cubicBezTo>
                  <a:pt x="67543" y="88053"/>
                  <a:pt x="64156" y="148167"/>
                  <a:pt x="47223" y="193040"/>
                </a:cubicBezTo>
                <a:cubicBezTo>
                  <a:pt x="30290" y="237913"/>
                  <a:pt x="6583" y="278553"/>
                  <a:pt x="1503" y="325120"/>
                </a:cubicBezTo>
                <a:cubicBezTo>
                  <a:pt x="-3577" y="371687"/>
                  <a:pt x="4890" y="419100"/>
                  <a:pt x="16743" y="472440"/>
                </a:cubicBezTo>
                <a:cubicBezTo>
                  <a:pt x="28596" y="525780"/>
                  <a:pt x="36216" y="561340"/>
                  <a:pt x="72623" y="645160"/>
                </a:cubicBezTo>
                <a:cubicBezTo>
                  <a:pt x="109030" y="728980"/>
                  <a:pt x="177610" y="911860"/>
                  <a:pt x="235183" y="975360"/>
                </a:cubicBezTo>
                <a:cubicBezTo>
                  <a:pt x="292756" y="1038860"/>
                  <a:pt x="373190" y="1017693"/>
                  <a:pt x="418063" y="1026160"/>
                </a:cubicBezTo>
                <a:cubicBezTo>
                  <a:pt x="462936" y="1034627"/>
                  <a:pt x="483256" y="1008380"/>
                  <a:pt x="504423" y="1026160"/>
                </a:cubicBezTo>
                <a:cubicBezTo>
                  <a:pt x="525590" y="1043940"/>
                  <a:pt x="545063" y="1100667"/>
                  <a:pt x="545063" y="1132840"/>
                </a:cubicBezTo>
                <a:cubicBezTo>
                  <a:pt x="545063" y="1165013"/>
                  <a:pt x="512043" y="1189567"/>
                  <a:pt x="504423" y="1219200"/>
                </a:cubicBezTo>
                <a:cubicBezTo>
                  <a:pt x="496803" y="1248833"/>
                  <a:pt x="481563" y="1286087"/>
                  <a:pt x="499343" y="1310640"/>
                </a:cubicBezTo>
                <a:cubicBezTo>
                  <a:pt x="517123" y="1335193"/>
                  <a:pt x="572156" y="1349587"/>
                  <a:pt x="611103" y="1366520"/>
                </a:cubicBezTo>
                <a:cubicBezTo>
                  <a:pt x="650050" y="1383453"/>
                  <a:pt x="698310" y="1380913"/>
                  <a:pt x="733023" y="1412240"/>
                </a:cubicBezTo>
                <a:cubicBezTo>
                  <a:pt x="767736" y="1443567"/>
                  <a:pt x="793983" y="1514687"/>
                  <a:pt x="819383" y="1554480"/>
                </a:cubicBezTo>
                <a:cubicBezTo>
                  <a:pt x="844783" y="1594273"/>
                  <a:pt x="852403" y="1634913"/>
                  <a:pt x="885423" y="1651000"/>
                </a:cubicBezTo>
                <a:cubicBezTo>
                  <a:pt x="918443" y="1667087"/>
                  <a:pt x="991256" y="1620520"/>
                  <a:pt x="1017503" y="1651000"/>
                </a:cubicBezTo>
                <a:cubicBezTo>
                  <a:pt x="1043750" y="1681480"/>
                  <a:pt x="1029356" y="1773767"/>
                  <a:pt x="1042903" y="1833880"/>
                </a:cubicBezTo>
                <a:cubicBezTo>
                  <a:pt x="1056450" y="1893993"/>
                  <a:pt x="1072536" y="1961727"/>
                  <a:pt x="1098783" y="2011680"/>
                </a:cubicBezTo>
                <a:cubicBezTo>
                  <a:pt x="1125030" y="2061633"/>
                  <a:pt x="1196996" y="2093807"/>
                  <a:pt x="1200383" y="2133600"/>
                </a:cubicBezTo>
                <a:cubicBezTo>
                  <a:pt x="1203770" y="2173393"/>
                  <a:pt x="1135190" y="2200487"/>
                  <a:pt x="1119103" y="2250440"/>
                </a:cubicBezTo>
                <a:cubicBezTo>
                  <a:pt x="1103016" y="2300393"/>
                  <a:pt x="1108943" y="2397760"/>
                  <a:pt x="1103863" y="2433320"/>
                </a:cubicBezTo>
                <a:cubicBezTo>
                  <a:pt x="1098783" y="2468880"/>
                  <a:pt x="1118256" y="2443480"/>
                  <a:pt x="1088623" y="2463800"/>
                </a:cubicBezTo>
                <a:cubicBezTo>
                  <a:pt x="1058990" y="2484120"/>
                  <a:pt x="969243" y="2528147"/>
                  <a:pt x="926063" y="2555240"/>
                </a:cubicBezTo>
                <a:cubicBezTo>
                  <a:pt x="882883" y="2582333"/>
                  <a:pt x="857483" y="2597573"/>
                  <a:pt x="829543" y="2626360"/>
                </a:cubicBezTo>
                <a:cubicBezTo>
                  <a:pt x="801603" y="2655147"/>
                  <a:pt x="798216" y="2701713"/>
                  <a:pt x="758423" y="2727960"/>
                </a:cubicBezTo>
                <a:cubicBezTo>
                  <a:pt x="718630" y="2754207"/>
                  <a:pt x="646663" y="2743200"/>
                  <a:pt x="590783" y="2783840"/>
                </a:cubicBezTo>
                <a:cubicBezTo>
                  <a:pt x="534903" y="2824480"/>
                  <a:pt x="449390" y="2908300"/>
                  <a:pt x="423143" y="2971800"/>
                </a:cubicBezTo>
                <a:cubicBezTo>
                  <a:pt x="396896" y="3035300"/>
                  <a:pt x="395203" y="3103880"/>
                  <a:pt x="433303" y="3164840"/>
                </a:cubicBezTo>
                <a:cubicBezTo>
                  <a:pt x="471403" y="3225800"/>
                  <a:pt x="591630" y="3288453"/>
                  <a:pt x="651743" y="3337560"/>
                </a:cubicBezTo>
                <a:cubicBezTo>
                  <a:pt x="711856" y="3386667"/>
                  <a:pt x="790596" y="3430693"/>
                  <a:pt x="793983" y="3459480"/>
                </a:cubicBezTo>
                <a:cubicBezTo>
                  <a:pt x="797370" y="3488267"/>
                  <a:pt x="707623" y="3495887"/>
                  <a:pt x="672063" y="3510280"/>
                </a:cubicBezTo>
                <a:cubicBezTo>
                  <a:pt x="636503" y="3524673"/>
                  <a:pt x="597556" y="3523827"/>
                  <a:pt x="580623" y="3545840"/>
                </a:cubicBezTo>
                <a:cubicBezTo>
                  <a:pt x="563690" y="3567853"/>
                  <a:pt x="566230" y="3611880"/>
                  <a:pt x="570463" y="3642360"/>
                </a:cubicBezTo>
                <a:cubicBezTo>
                  <a:pt x="574696" y="3672840"/>
                  <a:pt x="597556" y="3700780"/>
                  <a:pt x="606023" y="372872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eeform 235"/>
          <p:cNvSpPr/>
          <p:nvPr/>
        </p:nvSpPr>
        <p:spPr>
          <a:xfrm>
            <a:off x="1491958" y="5039360"/>
            <a:ext cx="3316305" cy="3825240"/>
          </a:xfrm>
          <a:custGeom>
            <a:avLst/>
            <a:gdLst>
              <a:gd name="connsiteX0" fmla="*/ 804202 w 3316305"/>
              <a:gd name="connsiteY0" fmla="*/ 0 h 3825240"/>
              <a:gd name="connsiteX1" fmla="*/ 794042 w 3316305"/>
              <a:gd name="connsiteY1" fmla="*/ 152400 h 3825240"/>
              <a:gd name="connsiteX2" fmla="*/ 768642 w 3316305"/>
              <a:gd name="connsiteY2" fmla="*/ 304800 h 3825240"/>
              <a:gd name="connsiteX3" fmla="*/ 778802 w 3316305"/>
              <a:gd name="connsiteY3" fmla="*/ 416560 h 3825240"/>
              <a:gd name="connsiteX4" fmla="*/ 595922 w 3316305"/>
              <a:gd name="connsiteY4" fmla="*/ 568960 h 3825240"/>
              <a:gd name="connsiteX5" fmla="*/ 519722 w 3316305"/>
              <a:gd name="connsiteY5" fmla="*/ 772160 h 3825240"/>
              <a:gd name="connsiteX6" fmla="*/ 479082 w 3316305"/>
              <a:gd name="connsiteY6" fmla="*/ 965200 h 3825240"/>
              <a:gd name="connsiteX7" fmla="*/ 377482 w 3316305"/>
              <a:gd name="connsiteY7" fmla="*/ 1112520 h 3825240"/>
              <a:gd name="connsiteX8" fmla="*/ 225082 w 3316305"/>
              <a:gd name="connsiteY8" fmla="*/ 1320800 h 3825240"/>
              <a:gd name="connsiteX9" fmla="*/ 77762 w 3316305"/>
              <a:gd name="connsiteY9" fmla="*/ 1427480 h 3825240"/>
              <a:gd name="connsiteX10" fmla="*/ 26962 w 3316305"/>
              <a:gd name="connsiteY10" fmla="*/ 1534160 h 3825240"/>
              <a:gd name="connsiteX11" fmla="*/ 1562 w 3316305"/>
              <a:gd name="connsiteY11" fmla="*/ 1635760 h 3825240"/>
              <a:gd name="connsiteX12" fmla="*/ 26962 w 3316305"/>
              <a:gd name="connsiteY12" fmla="*/ 1656080 h 3825240"/>
              <a:gd name="connsiteX13" fmla="*/ 220002 w 3316305"/>
              <a:gd name="connsiteY13" fmla="*/ 1554480 h 3825240"/>
              <a:gd name="connsiteX14" fmla="*/ 514642 w 3316305"/>
              <a:gd name="connsiteY14" fmla="*/ 1397000 h 3825240"/>
              <a:gd name="connsiteX15" fmla="*/ 758482 w 3316305"/>
              <a:gd name="connsiteY15" fmla="*/ 1300480 h 3825240"/>
              <a:gd name="connsiteX16" fmla="*/ 941362 w 3316305"/>
              <a:gd name="connsiteY16" fmla="*/ 1102360 h 3825240"/>
              <a:gd name="connsiteX17" fmla="*/ 987082 w 3316305"/>
              <a:gd name="connsiteY17" fmla="*/ 1092200 h 3825240"/>
              <a:gd name="connsiteX18" fmla="*/ 1073442 w 3316305"/>
              <a:gd name="connsiteY18" fmla="*/ 1158240 h 3825240"/>
              <a:gd name="connsiteX19" fmla="*/ 1159802 w 3316305"/>
              <a:gd name="connsiteY19" fmla="*/ 1214120 h 3825240"/>
              <a:gd name="connsiteX20" fmla="*/ 1241082 w 3316305"/>
              <a:gd name="connsiteY20" fmla="*/ 1143000 h 3825240"/>
              <a:gd name="connsiteX21" fmla="*/ 1408722 w 3316305"/>
              <a:gd name="connsiteY21" fmla="*/ 1021080 h 3825240"/>
              <a:gd name="connsiteX22" fmla="*/ 1500162 w 3316305"/>
              <a:gd name="connsiteY22" fmla="*/ 914400 h 3825240"/>
              <a:gd name="connsiteX23" fmla="*/ 1627162 w 3316305"/>
              <a:gd name="connsiteY23" fmla="*/ 965200 h 3825240"/>
              <a:gd name="connsiteX24" fmla="*/ 1723682 w 3316305"/>
              <a:gd name="connsiteY24" fmla="*/ 1082040 h 3825240"/>
              <a:gd name="connsiteX25" fmla="*/ 1779562 w 3316305"/>
              <a:gd name="connsiteY25" fmla="*/ 1219200 h 3825240"/>
              <a:gd name="connsiteX26" fmla="*/ 1830362 w 3316305"/>
              <a:gd name="connsiteY26" fmla="*/ 1234440 h 3825240"/>
              <a:gd name="connsiteX27" fmla="*/ 1881162 w 3316305"/>
              <a:gd name="connsiteY27" fmla="*/ 1066800 h 3825240"/>
              <a:gd name="connsiteX28" fmla="*/ 1947202 w 3316305"/>
              <a:gd name="connsiteY28" fmla="*/ 960120 h 3825240"/>
              <a:gd name="connsiteX29" fmla="*/ 2033562 w 3316305"/>
              <a:gd name="connsiteY29" fmla="*/ 975360 h 3825240"/>
              <a:gd name="connsiteX30" fmla="*/ 2125002 w 3316305"/>
              <a:gd name="connsiteY30" fmla="*/ 1026160 h 3825240"/>
              <a:gd name="connsiteX31" fmla="*/ 2196122 w 3316305"/>
              <a:gd name="connsiteY31" fmla="*/ 995680 h 3825240"/>
              <a:gd name="connsiteX32" fmla="*/ 2201202 w 3316305"/>
              <a:gd name="connsiteY32" fmla="*/ 817880 h 3825240"/>
              <a:gd name="connsiteX33" fmla="*/ 2302802 w 3316305"/>
              <a:gd name="connsiteY33" fmla="*/ 706120 h 3825240"/>
              <a:gd name="connsiteX34" fmla="*/ 2445042 w 3316305"/>
              <a:gd name="connsiteY34" fmla="*/ 629920 h 3825240"/>
              <a:gd name="connsiteX35" fmla="*/ 2399322 w 3316305"/>
              <a:gd name="connsiteY35" fmla="*/ 777240 h 3825240"/>
              <a:gd name="connsiteX36" fmla="*/ 2495842 w 3316305"/>
              <a:gd name="connsiteY36" fmla="*/ 924560 h 3825240"/>
              <a:gd name="connsiteX37" fmla="*/ 2658402 w 3316305"/>
              <a:gd name="connsiteY37" fmla="*/ 1031240 h 3825240"/>
              <a:gd name="connsiteX38" fmla="*/ 2734602 w 3316305"/>
              <a:gd name="connsiteY38" fmla="*/ 1076960 h 3825240"/>
              <a:gd name="connsiteX39" fmla="*/ 2704122 w 3316305"/>
              <a:gd name="connsiteY39" fmla="*/ 1214120 h 3825240"/>
              <a:gd name="connsiteX40" fmla="*/ 2688882 w 3316305"/>
              <a:gd name="connsiteY40" fmla="*/ 1305560 h 3825240"/>
              <a:gd name="connsiteX41" fmla="*/ 2851442 w 3316305"/>
              <a:gd name="connsiteY41" fmla="*/ 1310640 h 3825240"/>
              <a:gd name="connsiteX42" fmla="*/ 2947962 w 3316305"/>
              <a:gd name="connsiteY42" fmla="*/ 1300480 h 3825240"/>
              <a:gd name="connsiteX43" fmla="*/ 3024162 w 3316305"/>
              <a:gd name="connsiteY43" fmla="*/ 1386840 h 3825240"/>
              <a:gd name="connsiteX44" fmla="*/ 3130842 w 3316305"/>
              <a:gd name="connsiteY44" fmla="*/ 1493520 h 3825240"/>
              <a:gd name="connsiteX45" fmla="*/ 3242602 w 3316305"/>
              <a:gd name="connsiteY45" fmla="*/ 1549400 h 3825240"/>
              <a:gd name="connsiteX46" fmla="*/ 3313722 w 3316305"/>
              <a:gd name="connsiteY46" fmla="*/ 1640840 h 3825240"/>
              <a:gd name="connsiteX47" fmla="*/ 3151162 w 3316305"/>
              <a:gd name="connsiteY47" fmla="*/ 1737360 h 3825240"/>
              <a:gd name="connsiteX48" fmla="*/ 3003842 w 3316305"/>
              <a:gd name="connsiteY48" fmla="*/ 1757680 h 3825240"/>
              <a:gd name="connsiteX49" fmla="*/ 2947962 w 3316305"/>
              <a:gd name="connsiteY49" fmla="*/ 1727200 h 3825240"/>
              <a:gd name="connsiteX50" fmla="*/ 2826042 w 3316305"/>
              <a:gd name="connsiteY50" fmla="*/ 1783080 h 3825240"/>
              <a:gd name="connsiteX51" fmla="*/ 2526322 w 3316305"/>
              <a:gd name="connsiteY51" fmla="*/ 1661160 h 3825240"/>
              <a:gd name="connsiteX52" fmla="*/ 2455202 w 3316305"/>
              <a:gd name="connsiteY52" fmla="*/ 1620520 h 3825240"/>
              <a:gd name="connsiteX53" fmla="*/ 2358682 w 3316305"/>
              <a:gd name="connsiteY53" fmla="*/ 1630680 h 3825240"/>
              <a:gd name="connsiteX54" fmla="*/ 2297722 w 3316305"/>
              <a:gd name="connsiteY54" fmla="*/ 1661160 h 3825240"/>
              <a:gd name="connsiteX55" fmla="*/ 2104682 w 3316305"/>
              <a:gd name="connsiteY55" fmla="*/ 1732280 h 3825240"/>
              <a:gd name="connsiteX56" fmla="*/ 2058962 w 3316305"/>
              <a:gd name="connsiteY56" fmla="*/ 1859280 h 3825240"/>
              <a:gd name="connsiteX57" fmla="*/ 2064042 w 3316305"/>
              <a:gd name="connsiteY57" fmla="*/ 1910080 h 3825240"/>
              <a:gd name="connsiteX58" fmla="*/ 2033562 w 3316305"/>
              <a:gd name="connsiteY58" fmla="*/ 1905000 h 3825240"/>
              <a:gd name="connsiteX59" fmla="*/ 1937042 w 3316305"/>
              <a:gd name="connsiteY59" fmla="*/ 1757680 h 3825240"/>
              <a:gd name="connsiteX60" fmla="*/ 1794802 w 3316305"/>
              <a:gd name="connsiteY60" fmla="*/ 1722120 h 3825240"/>
              <a:gd name="connsiteX61" fmla="*/ 1667802 w 3316305"/>
              <a:gd name="connsiteY61" fmla="*/ 1645920 h 3825240"/>
              <a:gd name="connsiteX62" fmla="*/ 1540802 w 3316305"/>
              <a:gd name="connsiteY62" fmla="*/ 1524000 h 3825240"/>
              <a:gd name="connsiteX63" fmla="*/ 1383322 w 3316305"/>
              <a:gd name="connsiteY63" fmla="*/ 1524000 h 3825240"/>
              <a:gd name="connsiteX64" fmla="*/ 1266482 w 3316305"/>
              <a:gd name="connsiteY64" fmla="*/ 1640840 h 3825240"/>
              <a:gd name="connsiteX65" fmla="*/ 1149642 w 3316305"/>
              <a:gd name="connsiteY65" fmla="*/ 1717040 h 3825240"/>
              <a:gd name="connsiteX66" fmla="*/ 966762 w 3316305"/>
              <a:gd name="connsiteY66" fmla="*/ 1722120 h 3825240"/>
              <a:gd name="connsiteX67" fmla="*/ 829602 w 3316305"/>
              <a:gd name="connsiteY67" fmla="*/ 1737360 h 3825240"/>
              <a:gd name="connsiteX68" fmla="*/ 667042 w 3316305"/>
              <a:gd name="connsiteY68" fmla="*/ 1879600 h 3825240"/>
              <a:gd name="connsiteX69" fmla="*/ 555282 w 3316305"/>
              <a:gd name="connsiteY69" fmla="*/ 2001520 h 3825240"/>
              <a:gd name="connsiteX70" fmla="*/ 636562 w 3316305"/>
              <a:gd name="connsiteY70" fmla="*/ 2123440 h 3825240"/>
              <a:gd name="connsiteX71" fmla="*/ 844842 w 3316305"/>
              <a:gd name="connsiteY71" fmla="*/ 2153920 h 3825240"/>
              <a:gd name="connsiteX72" fmla="*/ 1002322 w 3316305"/>
              <a:gd name="connsiteY72" fmla="*/ 2199640 h 3825240"/>
              <a:gd name="connsiteX73" fmla="*/ 1027722 w 3316305"/>
              <a:gd name="connsiteY73" fmla="*/ 2306320 h 3825240"/>
              <a:gd name="connsiteX74" fmla="*/ 905802 w 3316305"/>
              <a:gd name="connsiteY74" fmla="*/ 2479040 h 3825240"/>
              <a:gd name="connsiteX75" fmla="*/ 936282 w 3316305"/>
              <a:gd name="connsiteY75" fmla="*/ 2656840 h 3825240"/>
              <a:gd name="connsiteX76" fmla="*/ 1083602 w 3316305"/>
              <a:gd name="connsiteY76" fmla="*/ 2773680 h 3825240"/>
              <a:gd name="connsiteX77" fmla="*/ 1276642 w 3316305"/>
              <a:gd name="connsiteY77" fmla="*/ 2763520 h 3825240"/>
              <a:gd name="connsiteX78" fmla="*/ 1388402 w 3316305"/>
              <a:gd name="connsiteY78" fmla="*/ 2606040 h 3825240"/>
              <a:gd name="connsiteX79" fmla="*/ 1606842 w 3316305"/>
              <a:gd name="connsiteY79" fmla="*/ 2484120 h 3825240"/>
              <a:gd name="connsiteX80" fmla="*/ 1688122 w 3316305"/>
              <a:gd name="connsiteY80" fmla="*/ 2473960 h 3825240"/>
              <a:gd name="connsiteX81" fmla="*/ 1774482 w 3316305"/>
              <a:gd name="connsiteY81" fmla="*/ 2641600 h 3825240"/>
              <a:gd name="connsiteX82" fmla="*/ 1718602 w 3316305"/>
              <a:gd name="connsiteY82" fmla="*/ 2763520 h 3825240"/>
              <a:gd name="connsiteX83" fmla="*/ 1677962 w 3316305"/>
              <a:gd name="connsiteY83" fmla="*/ 2834640 h 3825240"/>
              <a:gd name="connsiteX84" fmla="*/ 1738922 w 3316305"/>
              <a:gd name="connsiteY84" fmla="*/ 2951480 h 3825240"/>
              <a:gd name="connsiteX85" fmla="*/ 1667802 w 3316305"/>
              <a:gd name="connsiteY85" fmla="*/ 3068320 h 3825240"/>
              <a:gd name="connsiteX86" fmla="*/ 1479842 w 3316305"/>
              <a:gd name="connsiteY86" fmla="*/ 3124200 h 3825240"/>
              <a:gd name="connsiteX87" fmla="*/ 1195362 w 3316305"/>
              <a:gd name="connsiteY87" fmla="*/ 3246120 h 3825240"/>
              <a:gd name="connsiteX88" fmla="*/ 1007402 w 3316305"/>
              <a:gd name="connsiteY88" fmla="*/ 3317240 h 3825240"/>
              <a:gd name="connsiteX89" fmla="*/ 875322 w 3316305"/>
              <a:gd name="connsiteY89" fmla="*/ 3291840 h 3825240"/>
              <a:gd name="connsiteX90" fmla="*/ 783882 w 3316305"/>
              <a:gd name="connsiteY90" fmla="*/ 3291840 h 3825240"/>
              <a:gd name="connsiteX91" fmla="*/ 707682 w 3316305"/>
              <a:gd name="connsiteY91" fmla="*/ 3378200 h 3825240"/>
              <a:gd name="connsiteX92" fmla="*/ 753402 w 3316305"/>
              <a:gd name="connsiteY92" fmla="*/ 3495040 h 3825240"/>
              <a:gd name="connsiteX93" fmla="*/ 992162 w 3316305"/>
              <a:gd name="connsiteY93" fmla="*/ 3581400 h 3825240"/>
              <a:gd name="connsiteX94" fmla="*/ 1149642 w 3316305"/>
              <a:gd name="connsiteY94" fmla="*/ 3596640 h 3825240"/>
              <a:gd name="connsiteX95" fmla="*/ 1251242 w 3316305"/>
              <a:gd name="connsiteY95" fmla="*/ 3647440 h 3825240"/>
              <a:gd name="connsiteX96" fmla="*/ 1276642 w 3316305"/>
              <a:gd name="connsiteY96" fmla="*/ 3784600 h 3825240"/>
              <a:gd name="connsiteX97" fmla="*/ 1241082 w 3316305"/>
              <a:gd name="connsiteY97" fmla="*/ 3825240 h 3825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316305" h="3825240">
                <a:moveTo>
                  <a:pt x="804202" y="0"/>
                </a:moveTo>
                <a:cubicBezTo>
                  <a:pt x="802085" y="50800"/>
                  <a:pt x="799969" y="101600"/>
                  <a:pt x="794042" y="152400"/>
                </a:cubicBezTo>
                <a:cubicBezTo>
                  <a:pt x="788115" y="203200"/>
                  <a:pt x="771182" y="260773"/>
                  <a:pt x="768642" y="304800"/>
                </a:cubicBezTo>
                <a:cubicBezTo>
                  <a:pt x="766102" y="348827"/>
                  <a:pt x="807589" y="372533"/>
                  <a:pt x="778802" y="416560"/>
                </a:cubicBezTo>
                <a:cubicBezTo>
                  <a:pt x="750015" y="460587"/>
                  <a:pt x="639102" y="509693"/>
                  <a:pt x="595922" y="568960"/>
                </a:cubicBezTo>
                <a:cubicBezTo>
                  <a:pt x="552742" y="628227"/>
                  <a:pt x="539195" y="706120"/>
                  <a:pt x="519722" y="772160"/>
                </a:cubicBezTo>
                <a:cubicBezTo>
                  <a:pt x="500249" y="838200"/>
                  <a:pt x="502789" y="908473"/>
                  <a:pt x="479082" y="965200"/>
                </a:cubicBezTo>
                <a:cubicBezTo>
                  <a:pt x="455375" y="1021927"/>
                  <a:pt x="419815" y="1053253"/>
                  <a:pt x="377482" y="1112520"/>
                </a:cubicBezTo>
                <a:cubicBezTo>
                  <a:pt x="335149" y="1171787"/>
                  <a:pt x="275035" y="1268307"/>
                  <a:pt x="225082" y="1320800"/>
                </a:cubicBezTo>
                <a:cubicBezTo>
                  <a:pt x="175129" y="1373293"/>
                  <a:pt x="110782" y="1391920"/>
                  <a:pt x="77762" y="1427480"/>
                </a:cubicBezTo>
                <a:cubicBezTo>
                  <a:pt x="44742" y="1463040"/>
                  <a:pt x="39662" y="1499447"/>
                  <a:pt x="26962" y="1534160"/>
                </a:cubicBezTo>
                <a:cubicBezTo>
                  <a:pt x="14262" y="1568873"/>
                  <a:pt x="1562" y="1615440"/>
                  <a:pt x="1562" y="1635760"/>
                </a:cubicBezTo>
                <a:cubicBezTo>
                  <a:pt x="1562" y="1656080"/>
                  <a:pt x="-9445" y="1669627"/>
                  <a:pt x="26962" y="1656080"/>
                </a:cubicBezTo>
                <a:cubicBezTo>
                  <a:pt x="63369" y="1642533"/>
                  <a:pt x="220002" y="1554480"/>
                  <a:pt x="220002" y="1554480"/>
                </a:cubicBezTo>
                <a:cubicBezTo>
                  <a:pt x="301282" y="1511300"/>
                  <a:pt x="424895" y="1439333"/>
                  <a:pt x="514642" y="1397000"/>
                </a:cubicBezTo>
                <a:cubicBezTo>
                  <a:pt x="604389" y="1354667"/>
                  <a:pt x="687362" y="1349587"/>
                  <a:pt x="758482" y="1300480"/>
                </a:cubicBezTo>
                <a:cubicBezTo>
                  <a:pt x="829602" y="1251373"/>
                  <a:pt x="903262" y="1137073"/>
                  <a:pt x="941362" y="1102360"/>
                </a:cubicBezTo>
                <a:cubicBezTo>
                  <a:pt x="979462" y="1067647"/>
                  <a:pt x="965069" y="1082887"/>
                  <a:pt x="987082" y="1092200"/>
                </a:cubicBezTo>
                <a:cubicBezTo>
                  <a:pt x="1009095" y="1101513"/>
                  <a:pt x="1044655" y="1137920"/>
                  <a:pt x="1073442" y="1158240"/>
                </a:cubicBezTo>
                <a:cubicBezTo>
                  <a:pt x="1102229" y="1178560"/>
                  <a:pt x="1131862" y="1216660"/>
                  <a:pt x="1159802" y="1214120"/>
                </a:cubicBezTo>
                <a:cubicBezTo>
                  <a:pt x="1187742" y="1211580"/>
                  <a:pt x="1199595" y="1175173"/>
                  <a:pt x="1241082" y="1143000"/>
                </a:cubicBezTo>
                <a:cubicBezTo>
                  <a:pt x="1282569" y="1110827"/>
                  <a:pt x="1365542" y="1059180"/>
                  <a:pt x="1408722" y="1021080"/>
                </a:cubicBezTo>
                <a:cubicBezTo>
                  <a:pt x="1451902" y="982980"/>
                  <a:pt x="1463755" y="923713"/>
                  <a:pt x="1500162" y="914400"/>
                </a:cubicBezTo>
                <a:cubicBezTo>
                  <a:pt x="1536569" y="905087"/>
                  <a:pt x="1589909" y="937260"/>
                  <a:pt x="1627162" y="965200"/>
                </a:cubicBezTo>
                <a:cubicBezTo>
                  <a:pt x="1664415" y="993140"/>
                  <a:pt x="1698282" y="1039707"/>
                  <a:pt x="1723682" y="1082040"/>
                </a:cubicBezTo>
                <a:cubicBezTo>
                  <a:pt x="1749082" y="1124373"/>
                  <a:pt x="1761782" y="1193800"/>
                  <a:pt x="1779562" y="1219200"/>
                </a:cubicBezTo>
                <a:cubicBezTo>
                  <a:pt x="1797342" y="1244600"/>
                  <a:pt x="1813429" y="1259840"/>
                  <a:pt x="1830362" y="1234440"/>
                </a:cubicBezTo>
                <a:cubicBezTo>
                  <a:pt x="1847295" y="1209040"/>
                  <a:pt x="1861689" y="1112520"/>
                  <a:pt x="1881162" y="1066800"/>
                </a:cubicBezTo>
                <a:cubicBezTo>
                  <a:pt x="1900635" y="1021080"/>
                  <a:pt x="1921802" y="975360"/>
                  <a:pt x="1947202" y="960120"/>
                </a:cubicBezTo>
                <a:cubicBezTo>
                  <a:pt x="1972602" y="944880"/>
                  <a:pt x="2003929" y="964353"/>
                  <a:pt x="2033562" y="975360"/>
                </a:cubicBezTo>
                <a:cubicBezTo>
                  <a:pt x="2063195" y="986367"/>
                  <a:pt x="2097909" y="1022773"/>
                  <a:pt x="2125002" y="1026160"/>
                </a:cubicBezTo>
                <a:cubicBezTo>
                  <a:pt x="2152095" y="1029547"/>
                  <a:pt x="2183422" y="1030393"/>
                  <a:pt x="2196122" y="995680"/>
                </a:cubicBezTo>
                <a:cubicBezTo>
                  <a:pt x="2208822" y="960967"/>
                  <a:pt x="2183422" y="866140"/>
                  <a:pt x="2201202" y="817880"/>
                </a:cubicBezTo>
                <a:cubicBezTo>
                  <a:pt x="2218982" y="769620"/>
                  <a:pt x="2262162" y="737447"/>
                  <a:pt x="2302802" y="706120"/>
                </a:cubicBezTo>
                <a:cubicBezTo>
                  <a:pt x="2343442" y="674793"/>
                  <a:pt x="2428955" y="618067"/>
                  <a:pt x="2445042" y="629920"/>
                </a:cubicBezTo>
                <a:cubicBezTo>
                  <a:pt x="2461129" y="641773"/>
                  <a:pt x="2390855" y="728133"/>
                  <a:pt x="2399322" y="777240"/>
                </a:cubicBezTo>
                <a:cubicBezTo>
                  <a:pt x="2407789" y="826347"/>
                  <a:pt x="2452662" y="882227"/>
                  <a:pt x="2495842" y="924560"/>
                </a:cubicBezTo>
                <a:cubicBezTo>
                  <a:pt x="2539022" y="966893"/>
                  <a:pt x="2618609" y="1005840"/>
                  <a:pt x="2658402" y="1031240"/>
                </a:cubicBezTo>
                <a:cubicBezTo>
                  <a:pt x="2698195" y="1056640"/>
                  <a:pt x="2726982" y="1046480"/>
                  <a:pt x="2734602" y="1076960"/>
                </a:cubicBezTo>
                <a:cubicBezTo>
                  <a:pt x="2742222" y="1107440"/>
                  <a:pt x="2711742" y="1176020"/>
                  <a:pt x="2704122" y="1214120"/>
                </a:cubicBezTo>
                <a:cubicBezTo>
                  <a:pt x="2696502" y="1252220"/>
                  <a:pt x="2664329" y="1289473"/>
                  <a:pt x="2688882" y="1305560"/>
                </a:cubicBezTo>
                <a:cubicBezTo>
                  <a:pt x="2713435" y="1321647"/>
                  <a:pt x="2808262" y="1311487"/>
                  <a:pt x="2851442" y="1310640"/>
                </a:cubicBezTo>
                <a:cubicBezTo>
                  <a:pt x="2894622" y="1309793"/>
                  <a:pt x="2919175" y="1287780"/>
                  <a:pt x="2947962" y="1300480"/>
                </a:cubicBezTo>
                <a:cubicBezTo>
                  <a:pt x="2976749" y="1313180"/>
                  <a:pt x="2993682" y="1354667"/>
                  <a:pt x="3024162" y="1386840"/>
                </a:cubicBezTo>
                <a:cubicBezTo>
                  <a:pt x="3054642" y="1419013"/>
                  <a:pt x="3094435" y="1466427"/>
                  <a:pt x="3130842" y="1493520"/>
                </a:cubicBezTo>
                <a:cubicBezTo>
                  <a:pt x="3167249" y="1520613"/>
                  <a:pt x="3212122" y="1524847"/>
                  <a:pt x="3242602" y="1549400"/>
                </a:cubicBezTo>
                <a:cubicBezTo>
                  <a:pt x="3273082" y="1573953"/>
                  <a:pt x="3328962" y="1609513"/>
                  <a:pt x="3313722" y="1640840"/>
                </a:cubicBezTo>
                <a:cubicBezTo>
                  <a:pt x="3298482" y="1672167"/>
                  <a:pt x="3202808" y="1717887"/>
                  <a:pt x="3151162" y="1737360"/>
                </a:cubicBezTo>
                <a:cubicBezTo>
                  <a:pt x="3099516" y="1756833"/>
                  <a:pt x="3037709" y="1759373"/>
                  <a:pt x="3003842" y="1757680"/>
                </a:cubicBezTo>
                <a:cubicBezTo>
                  <a:pt x="2969975" y="1755987"/>
                  <a:pt x="2977595" y="1722967"/>
                  <a:pt x="2947962" y="1727200"/>
                </a:cubicBezTo>
                <a:cubicBezTo>
                  <a:pt x="2918329" y="1731433"/>
                  <a:pt x="2896315" y="1794087"/>
                  <a:pt x="2826042" y="1783080"/>
                </a:cubicBezTo>
                <a:cubicBezTo>
                  <a:pt x="2755769" y="1772073"/>
                  <a:pt x="2588129" y="1688253"/>
                  <a:pt x="2526322" y="1661160"/>
                </a:cubicBezTo>
                <a:cubicBezTo>
                  <a:pt x="2464515" y="1634067"/>
                  <a:pt x="2483142" y="1625600"/>
                  <a:pt x="2455202" y="1620520"/>
                </a:cubicBezTo>
                <a:cubicBezTo>
                  <a:pt x="2427262" y="1615440"/>
                  <a:pt x="2384929" y="1623907"/>
                  <a:pt x="2358682" y="1630680"/>
                </a:cubicBezTo>
                <a:cubicBezTo>
                  <a:pt x="2332435" y="1637453"/>
                  <a:pt x="2340055" y="1644227"/>
                  <a:pt x="2297722" y="1661160"/>
                </a:cubicBezTo>
                <a:cubicBezTo>
                  <a:pt x="2255389" y="1678093"/>
                  <a:pt x="2144475" y="1699260"/>
                  <a:pt x="2104682" y="1732280"/>
                </a:cubicBezTo>
                <a:cubicBezTo>
                  <a:pt x="2064889" y="1765300"/>
                  <a:pt x="2065735" y="1829647"/>
                  <a:pt x="2058962" y="1859280"/>
                </a:cubicBezTo>
                <a:cubicBezTo>
                  <a:pt x="2052189" y="1888913"/>
                  <a:pt x="2068275" y="1902460"/>
                  <a:pt x="2064042" y="1910080"/>
                </a:cubicBezTo>
                <a:cubicBezTo>
                  <a:pt x="2059809" y="1917700"/>
                  <a:pt x="2054729" y="1930400"/>
                  <a:pt x="2033562" y="1905000"/>
                </a:cubicBezTo>
                <a:cubicBezTo>
                  <a:pt x="2012395" y="1879600"/>
                  <a:pt x="1976835" y="1788160"/>
                  <a:pt x="1937042" y="1757680"/>
                </a:cubicBezTo>
                <a:cubicBezTo>
                  <a:pt x="1897249" y="1727200"/>
                  <a:pt x="1839675" y="1740747"/>
                  <a:pt x="1794802" y="1722120"/>
                </a:cubicBezTo>
                <a:cubicBezTo>
                  <a:pt x="1749929" y="1703493"/>
                  <a:pt x="1710135" y="1678940"/>
                  <a:pt x="1667802" y="1645920"/>
                </a:cubicBezTo>
                <a:cubicBezTo>
                  <a:pt x="1625469" y="1612900"/>
                  <a:pt x="1588215" y="1544320"/>
                  <a:pt x="1540802" y="1524000"/>
                </a:cubicBezTo>
                <a:cubicBezTo>
                  <a:pt x="1493389" y="1503680"/>
                  <a:pt x="1429042" y="1504527"/>
                  <a:pt x="1383322" y="1524000"/>
                </a:cubicBezTo>
                <a:cubicBezTo>
                  <a:pt x="1337602" y="1543473"/>
                  <a:pt x="1305429" y="1608667"/>
                  <a:pt x="1266482" y="1640840"/>
                </a:cubicBezTo>
                <a:cubicBezTo>
                  <a:pt x="1227535" y="1673013"/>
                  <a:pt x="1199595" y="1703493"/>
                  <a:pt x="1149642" y="1717040"/>
                </a:cubicBezTo>
                <a:cubicBezTo>
                  <a:pt x="1099689" y="1730587"/>
                  <a:pt x="1020102" y="1718733"/>
                  <a:pt x="966762" y="1722120"/>
                </a:cubicBezTo>
                <a:cubicBezTo>
                  <a:pt x="913422" y="1725507"/>
                  <a:pt x="879555" y="1711113"/>
                  <a:pt x="829602" y="1737360"/>
                </a:cubicBezTo>
                <a:cubicBezTo>
                  <a:pt x="779649" y="1763607"/>
                  <a:pt x="712762" y="1835573"/>
                  <a:pt x="667042" y="1879600"/>
                </a:cubicBezTo>
                <a:cubicBezTo>
                  <a:pt x="621322" y="1923627"/>
                  <a:pt x="560362" y="1960880"/>
                  <a:pt x="555282" y="2001520"/>
                </a:cubicBezTo>
                <a:cubicBezTo>
                  <a:pt x="550202" y="2042160"/>
                  <a:pt x="588302" y="2098040"/>
                  <a:pt x="636562" y="2123440"/>
                </a:cubicBezTo>
                <a:cubicBezTo>
                  <a:pt x="684822" y="2148840"/>
                  <a:pt x="783882" y="2141220"/>
                  <a:pt x="844842" y="2153920"/>
                </a:cubicBezTo>
                <a:cubicBezTo>
                  <a:pt x="905802" y="2166620"/>
                  <a:pt x="971842" y="2174240"/>
                  <a:pt x="1002322" y="2199640"/>
                </a:cubicBezTo>
                <a:cubicBezTo>
                  <a:pt x="1032802" y="2225040"/>
                  <a:pt x="1043809" y="2259753"/>
                  <a:pt x="1027722" y="2306320"/>
                </a:cubicBezTo>
                <a:cubicBezTo>
                  <a:pt x="1011635" y="2352887"/>
                  <a:pt x="921042" y="2420620"/>
                  <a:pt x="905802" y="2479040"/>
                </a:cubicBezTo>
                <a:cubicBezTo>
                  <a:pt x="890562" y="2537460"/>
                  <a:pt x="906649" y="2607733"/>
                  <a:pt x="936282" y="2656840"/>
                </a:cubicBezTo>
                <a:cubicBezTo>
                  <a:pt x="965915" y="2705947"/>
                  <a:pt x="1026875" y="2755900"/>
                  <a:pt x="1083602" y="2773680"/>
                </a:cubicBezTo>
                <a:cubicBezTo>
                  <a:pt x="1140329" y="2791460"/>
                  <a:pt x="1225842" y="2791460"/>
                  <a:pt x="1276642" y="2763520"/>
                </a:cubicBezTo>
                <a:cubicBezTo>
                  <a:pt x="1327442" y="2735580"/>
                  <a:pt x="1333369" y="2652607"/>
                  <a:pt x="1388402" y="2606040"/>
                </a:cubicBezTo>
                <a:cubicBezTo>
                  <a:pt x="1443435" y="2559473"/>
                  <a:pt x="1556889" y="2506133"/>
                  <a:pt x="1606842" y="2484120"/>
                </a:cubicBezTo>
                <a:cubicBezTo>
                  <a:pt x="1656795" y="2462107"/>
                  <a:pt x="1660182" y="2447713"/>
                  <a:pt x="1688122" y="2473960"/>
                </a:cubicBezTo>
                <a:cubicBezTo>
                  <a:pt x="1716062" y="2500207"/>
                  <a:pt x="1769402" y="2593340"/>
                  <a:pt x="1774482" y="2641600"/>
                </a:cubicBezTo>
                <a:cubicBezTo>
                  <a:pt x="1779562" y="2689860"/>
                  <a:pt x="1734689" y="2731347"/>
                  <a:pt x="1718602" y="2763520"/>
                </a:cubicBezTo>
                <a:cubicBezTo>
                  <a:pt x="1702515" y="2795693"/>
                  <a:pt x="1674575" y="2803313"/>
                  <a:pt x="1677962" y="2834640"/>
                </a:cubicBezTo>
                <a:cubicBezTo>
                  <a:pt x="1681349" y="2865967"/>
                  <a:pt x="1740615" y="2912533"/>
                  <a:pt x="1738922" y="2951480"/>
                </a:cubicBezTo>
                <a:cubicBezTo>
                  <a:pt x="1737229" y="2990427"/>
                  <a:pt x="1710982" y="3039533"/>
                  <a:pt x="1667802" y="3068320"/>
                </a:cubicBezTo>
                <a:cubicBezTo>
                  <a:pt x="1624622" y="3097107"/>
                  <a:pt x="1558582" y="3094567"/>
                  <a:pt x="1479842" y="3124200"/>
                </a:cubicBezTo>
                <a:cubicBezTo>
                  <a:pt x="1401102" y="3153833"/>
                  <a:pt x="1274102" y="3213947"/>
                  <a:pt x="1195362" y="3246120"/>
                </a:cubicBezTo>
                <a:cubicBezTo>
                  <a:pt x="1116622" y="3278293"/>
                  <a:pt x="1060742" y="3309620"/>
                  <a:pt x="1007402" y="3317240"/>
                </a:cubicBezTo>
                <a:cubicBezTo>
                  <a:pt x="954062" y="3324860"/>
                  <a:pt x="912575" y="3296073"/>
                  <a:pt x="875322" y="3291840"/>
                </a:cubicBezTo>
                <a:cubicBezTo>
                  <a:pt x="838069" y="3287607"/>
                  <a:pt x="811822" y="3277447"/>
                  <a:pt x="783882" y="3291840"/>
                </a:cubicBezTo>
                <a:cubicBezTo>
                  <a:pt x="755942" y="3306233"/>
                  <a:pt x="712762" y="3344333"/>
                  <a:pt x="707682" y="3378200"/>
                </a:cubicBezTo>
                <a:cubicBezTo>
                  <a:pt x="702602" y="3412067"/>
                  <a:pt x="705989" y="3461173"/>
                  <a:pt x="753402" y="3495040"/>
                </a:cubicBezTo>
                <a:cubicBezTo>
                  <a:pt x="800815" y="3528907"/>
                  <a:pt x="926122" y="3564467"/>
                  <a:pt x="992162" y="3581400"/>
                </a:cubicBezTo>
                <a:cubicBezTo>
                  <a:pt x="1058202" y="3598333"/>
                  <a:pt x="1106462" y="3585633"/>
                  <a:pt x="1149642" y="3596640"/>
                </a:cubicBezTo>
                <a:cubicBezTo>
                  <a:pt x="1192822" y="3607647"/>
                  <a:pt x="1230075" y="3616113"/>
                  <a:pt x="1251242" y="3647440"/>
                </a:cubicBezTo>
                <a:cubicBezTo>
                  <a:pt x="1272409" y="3678767"/>
                  <a:pt x="1278335" y="3754967"/>
                  <a:pt x="1276642" y="3784600"/>
                </a:cubicBezTo>
                <a:cubicBezTo>
                  <a:pt x="1274949" y="3814233"/>
                  <a:pt x="1258015" y="3819736"/>
                  <a:pt x="1241082" y="382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eeform 236"/>
          <p:cNvSpPr/>
          <p:nvPr/>
        </p:nvSpPr>
        <p:spPr>
          <a:xfrm>
            <a:off x="1761571" y="4942840"/>
            <a:ext cx="3570433" cy="3926840"/>
          </a:xfrm>
          <a:custGeom>
            <a:avLst/>
            <a:gdLst>
              <a:gd name="connsiteX0" fmla="*/ 1149269 w 3570433"/>
              <a:gd name="connsiteY0" fmla="*/ 3926840 h 3926840"/>
              <a:gd name="connsiteX1" fmla="*/ 1093389 w 3570433"/>
              <a:gd name="connsiteY1" fmla="*/ 3738880 h 3926840"/>
              <a:gd name="connsiteX2" fmla="*/ 940989 w 3570433"/>
              <a:gd name="connsiteY2" fmla="*/ 3627120 h 3926840"/>
              <a:gd name="connsiteX3" fmla="*/ 707309 w 3570433"/>
              <a:gd name="connsiteY3" fmla="*/ 3591560 h 3926840"/>
              <a:gd name="connsiteX4" fmla="*/ 570149 w 3570433"/>
              <a:gd name="connsiteY4" fmla="*/ 3530600 h 3926840"/>
              <a:gd name="connsiteX5" fmla="*/ 671749 w 3570433"/>
              <a:gd name="connsiteY5" fmla="*/ 3489960 h 3926840"/>
              <a:gd name="connsiteX6" fmla="*/ 905429 w 3570433"/>
              <a:gd name="connsiteY6" fmla="*/ 3423920 h 3926840"/>
              <a:gd name="connsiteX7" fmla="*/ 1093389 w 3570433"/>
              <a:gd name="connsiteY7" fmla="*/ 3327400 h 3926840"/>
              <a:gd name="connsiteX8" fmla="*/ 1240709 w 3570433"/>
              <a:gd name="connsiteY8" fmla="*/ 3266440 h 3926840"/>
              <a:gd name="connsiteX9" fmla="*/ 1474389 w 3570433"/>
              <a:gd name="connsiteY9" fmla="*/ 3296920 h 3926840"/>
              <a:gd name="connsiteX10" fmla="*/ 1525189 w 3570433"/>
              <a:gd name="connsiteY10" fmla="*/ 3266440 h 3926840"/>
              <a:gd name="connsiteX11" fmla="*/ 1535349 w 3570433"/>
              <a:gd name="connsiteY11" fmla="*/ 3154680 h 3926840"/>
              <a:gd name="connsiteX12" fmla="*/ 1596309 w 3570433"/>
              <a:gd name="connsiteY12" fmla="*/ 2992120 h 3926840"/>
              <a:gd name="connsiteX13" fmla="*/ 1581069 w 3570433"/>
              <a:gd name="connsiteY13" fmla="*/ 2890520 h 3926840"/>
              <a:gd name="connsiteX14" fmla="*/ 1601389 w 3570433"/>
              <a:gd name="connsiteY14" fmla="*/ 2829560 h 3926840"/>
              <a:gd name="connsiteX15" fmla="*/ 1667429 w 3570433"/>
              <a:gd name="connsiteY15" fmla="*/ 2788920 h 3926840"/>
              <a:gd name="connsiteX16" fmla="*/ 1504869 w 3570433"/>
              <a:gd name="connsiteY16" fmla="*/ 2555240 h 3926840"/>
              <a:gd name="connsiteX17" fmla="*/ 1530269 w 3570433"/>
              <a:gd name="connsiteY17" fmla="*/ 2397760 h 3926840"/>
              <a:gd name="connsiteX18" fmla="*/ 1657269 w 3570433"/>
              <a:gd name="connsiteY18" fmla="*/ 2336800 h 3926840"/>
              <a:gd name="connsiteX19" fmla="*/ 1941749 w 3570433"/>
              <a:gd name="connsiteY19" fmla="*/ 2204720 h 3926840"/>
              <a:gd name="connsiteX20" fmla="*/ 1926509 w 3570433"/>
              <a:gd name="connsiteY20" fmla="*/ 1930400 h 3926840"/>
              <a:gd name="connsiteX21" fmla="*/ 2134789 w 3570433"/>
              <a:gd name="connsiteY21" fmla="*/ 1823720 h 3926840"/>
              <a:gd name="connsiteX22" fmla="*/ 2393869 w 3570433"/>
              <a:gd name="connsiteY22" fmla="*/ 1925320 h 3926840"/>
              <a:gd name="connsiteX23" fmla="*/ 2673269 w 3570433"/>
              <a:gd name="connsiteY23" fmla="*/ 1915160 h 3926840"/>
              <a:gd name="connsiteX24" fmla="*/ 3074589 w 3570433"/>
              <a:gd name="connsiteY24" fmla="*/ 1899920 h 3926840"/>
              <a:gd name="connsiteX25" fmla="*/ 3166029 w 3570433"/>
              <a:gd name="connsiteY25" fmla="*/ 2072640 h 3926840"/>
              <a:gd name="connsiteX26" fmla="*/ 3353989 w 3570433"/>
              <a:gd name="connsiteY26" fmla="*/ 2108200 h 3926840"/>
              <a:gd name="connsiteX27" fmla="*/ 3445429 w 3570433"/>
              <a:gd name="connsiteY27" fmla="*/ 2047240 h 3926840"/>
              <a:gd name="connsiteX28" fmla="*/ 3547029 w 3570433"/>
              <a:gd name="connsiteY28" fmla="*/ 2047240 h 3926840"/>
              <a:gd name="connsiteX29" fmla="*/ 3557189 w 3570433"/>
              <a:gd name="connsiteY29" fmla="*/ 1950720 h 3926840"/>
              <a:gd name="connsiteX30" fmla="*/ 3389549 w 3570433"/>
              <a:gd name="connsiteY30" fmla="*/ 1884680 h 3926840"/>
              <a:gd name="connsiteX31" fmla="*/ 3328589 w 3570433"/>
              <a:gd name="connsiteY31" fmla="*/ 1717040 h 3926840"/>
              <a:gd name="connsiteX32" fmla="*/ 3094909 w 3570433"/>
              <a:gd name="connsiteY32" fmla="*/ 1640840 h 3926840"/>
              <a:gd name="connsiteX33" fmla="*/ 2952669 w 3570433"/>
              <a:gd name="connsiteY33" fmla="*/ 1559560 h 3926840"/>
              <a:gd name="connsiteX34" fmla="*/ 2840909 w 3570433"/>
              <a:gd name="connsiteY34" fmla="*/ 1483360 h 3926840"/>
              <a:gd name="connsiteX35" fmla="*/ 2739309 w 3570433"/>
              <a:gd name="connsiteY35" fmla="*/ 1310640 h 3926840"/>
              <a:gd name="connsiteX36" fmla="*/ 2541189 w 3570433"/>
              <a:gd name="connsiteY36" fmla="*/ 1280160 h 3926840"/>
              <a:gd name="connsiteX37" fmla="*/ 2551349 w 3570433"/>
              <a:gd name="connsiteY37" fmla="*/ 1092200 h 3926840"/>
              <a:gd name="connsiteX38" fmla="*/ 2444669 w 3570433"/>
              <a:gd name="connsiteY38" fmla="*/ 1046480 h 3926840"/>
              <a:gd name="connsiteX39" fmla="*/ 2251629 w 3570433"/>
              <a:gd name="connsiteY39" fmla="*/ 944880 h 3926840"/>
              <a:gd name="connsiteX40" fmla="*/ 2231309 w 3570433"/>
              <a:gd name="connsiteY40" fmla="*/ 873760 h 3926840"/>
              <a:gd name="connsiteX41" fmla="*/ 2343069 w 3570433"/>
              <a:gd name="connsiteY41" fmla="*/ 670560 h 3926840"/>
              <a:gd name="connsiteX42" fmla="*/ 2302429 w 3570433"/>
              <a:gd name="connsiteY42" fmla="*/ 553720 h 3926840"/>
              <a:gd name="connsiteX43" fmla="*/ 2038269 w 3570433"/>
              <a:gd name="connsiteY43" fmla="*/ 726440 h 3926840"/>
              <a:gd name="connsiteX44" fmla="*/ 1784269 w 3570433"/>
              <a:gd name="connsiteY44" fmla="*/ 960120 h 3926840"/>
              <a:gd name="connsiteX45" fmla="*/ 1621709 w 3570433"/>
              <a:gd name="connsiteY45" fmla="*/ 949960 h 3926840"/>
              <a:gd name="connsiteX46" fmla="*/ 1530269 w 3570433"/>
              <a:gd name="connsiteY46" fmla="*/ 1107440 h 3926840"/>
              <a:gd name="connsiteX47" fmla="*/ 1311829 w 3570433"/>
              <a:gd name="connsiteY47" fmla="*/ 985520 h 3926840"/>
              <a:gd name="connsiteX48" fmla="*/ 1169589 w 3570433"/>
              <a:gd name="connsiteY48" fmla="*/ 960120 h 3926840"/>
              <a:gd name="connsiteX49" fmla="*/ 1007029 w 3570433"/>
              <a:gd name="connsiteY49" fmla="*/ 1071880 h 3926840"/>
              <a:gd name="connsiteX50" fmla="*/ 829229 w 3570433"/>
              <a:gd name="connsiteY50" fmla="*/ 1112520 h 3926840"/>
              <a:gd name="connsiteX51" fmla="*/ 732709 w 3570433"/>
              <a:gd name="connsiteY51" fmla="*/ 1132840 h 3926840"/>
              <a:gd name="connsiteX52" fmla="*/ 626029 w 3570433"/>
              <a:gd name="connsiteY52" fmla="*/ 1168400 h 3926840"/>
              <a:gd name="connsiteX53" fmla="*/ 519349 w 3570433"/>
              <a:gd name="connsiteY53" fmla="*/ 1275080 h 3926840"/>
              <a:gd name="connsiteX54" fmla="*/ 422829 w 3570433"/>
              <a:gd name="connsiteY54" fmla="*/ 1361440 h 3926840"/>
              <a:gd name="connsiteX55" fmla="*/ 270429 w 3570433"/>
              <a:gd name="connsiteY55" fmla="*/ 1437640 h 3926840"/>
              <a:gd name="connsiteX56" fmla="*/ 128189 w 3570433"/>
              <a:gd name="connsiteY56" fmla="*/ 1452880 h 3926840"/>
              <a:gd name="connsiteX57" fmla="*/ 1189 w 3570433"/>
              <a:gd name="connsiteY57" fmla="*/ 1508760 h 3926840"/>
              <a:gd name="connsiteX58" fmla="*/ 72309 w 3570433"/>
              <a:gd name="connsiteY58" fmla="*/ 1356360 h 3926840"/>
              <a:gd name="connsiteX59" fmla="*/ 199309 w 3570433"/>
              <a:gd name="connsiteY59" fmla="*/ 1163320 h 3926840"/>
              <a:gd name="connsiteX60" fmla="*/ 285669 w 3570433"/>
              <a:gd name="connsiteY60" fmla="*/ 970280 h 3926840"/>
              <a:gd name="connsiteX61" fmla="*/ 336469 w 3570433"/>
              <a:gd name="connsiteY61" fmla="*/ 751840 h 3926840"/>
              <a:gd name="connsiteX62" fmla="*/ 610789 w 3570433"/>
              <a:gd name="connsiteY62" fmla="*/ 563880 h 3926840"/>
              <a:gd name="connsiteX63" fmla="*/ 610789 w 3570433"/>
              <a:gd name="connsiteY63" fmla="*/ 452120 h 3926840"/>
              <a:gd name="connsiteX64" fmla="*/ 600629 w 3570433"/>
              <a:gd name="connsiteY64" fmla="*/ 259080 h 3926840"/>
              <a:gd name="connsiteX65" fmla="*/ 580309 w 3570433"/>
              <a:gd name="connsiteY65" fmla="*/ 71120 h 3926840"/>
              <a:gd name="connsiteX66" fmla="*/ 570149 w 3570433"/>
              <a:gd name="connsiteY66" fmla="*/ 0 h 392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570433" h="3926840">
                <a:moveTo>
                  <a:pt x="1149269" y="3926840"/>
                </a:moveTo>
                <a:cubicBezTo>
                  <a:pt x="1138685" y="3857836"/>
                  <a:pt x="1128102" y="3788833"/>
                  <a:pt x="1093389" y="3738880"/>
                </a:cubicBezTo>
                <a:cubicBezTo>
                  <a:pt x="1058676" y="3688927"/>
                  <a:pt x="1005336" y="3651673"/>
                  <a:pt x="940989" y="3627120"/>
                </a:cubicBezTo>
                <a:cubicBezTo>
                  <a:pt x="876642" y="3602567"/>
                  <a:pt x="769116" y="3607647"/>
                  <a:pt x="707309" y="3591560"/>
                </a:cubicBezTo>
                <a:cubicBezTo>
                  <a:pt x="645502" y="3575473"/>
                  <a:pt x="576076" y="3547533"/>
                  <a:pt x="570149" y="3530600"/>
                </a:cubicBezTo>
                <a:cubicBezTo>
                  <a:pt x="564222" y="3513667"/>
                  <a:pt x="615869" y="3507740"/>
                  <a:pt x="671749" y="3489960"/>
                </a:cubicBezTo>
                <a:cubicBezTo>
                  <a:pt x="727629" y="3472180"/>
                  <a:pt x="835156" y="3451013"/>
                  <a:pt x="905429" y="3423920"/>
                </a:cubicBezTo>
                <a:cubicBezTo>
                  <a:pt x="975702" y="3396827"/>
                  <a:pt x="1037509" y="3353647"/>
                  <a:pt x="1093389" y="3327400"/>
                </a:cubicBezTo>
                <a:cubicBezTo>
                  <a:pt x="1149269" y="3301153"/>
                  <a:pt x="1177209" y="3271520"/>
                  <a:pt x="1240709" y="3266440"/>
                </a:cubicBezTo>
                <a:cubicBezTo>
                  <a:pt x="1304209" y="3261360"/>
                  <a:pt x="1426976" y="3296920"/>
                  <a:pt x="1474389" y="3296920"/>
                </a:cubicBezTo>
                <a:cubicBezTo>
                  <a:pt x="1521802" y="3296920"/>
                  <a:pt x="1515029" y="3290147"/>
                  <a:pt x="1525189" y="3266440"/>
                </a:cubicBezTo>
                <a:cubicBezTo>
                  <a:pt x="1535349" y="3242733"/>
                  <a:pt x="1523496" y="3200400"/>
                  <a:pt x="1535349" y="3154680"/>
                </a:cubicBezTo>
                <a:cubicBezTo>
                  <a:pt x="1547202" y="3108960"/>
                  <a:pt x="1588689" y="3036147"/>
                  <a:pt x="1596309" y="2992120"/>
                </a:cubicBezTo>
                <a:cubicBezTo>
                  <a:pt x="1603929" y="2948093"/>
                  <a:pt x="1580222" y="2917613"/>
                  <a:pt x="1581069" y="2890520"/>
                </a:cubicBezTo>
                <a:cubicBezTo>
                  <a:pt x="1581916" y="2863427"/>
                  <a:pt x="1586996" y="2846493"/>
                  <a:pt x="1601389" y="2829560"/>
                </a:cubicBezTo>
                <a:cubicBezTo>
                  <a:pt x="1615782" y="2812627"/>
                  <a:pt x="1683516" y="2834640"/>
                  <a:pt x="1667429" y="2788920"/>
                </a:cubicBezTo>
                <a:cubicBezTo>
                  <a:pt x="1651342" y="2743200"/>
                  <a:pt x="1527729" y="2620433"/>
                  <a:pt x="1504869" y="2555240"/>
                </a:cubicBezTo>
                <a:cubicBezTo>
                  <a:pt x="1482009" y="2490047"/>
                  <a:pt x="1504869" y="2434167"/>
                  <a:pt x="1530269" y="2397760"/>
                </a:cubicBezTo>
                <a:cubicBezTo>
                  <a:pt x="1555669" y="2361353"/>
                  <a:pt x="1657269" y="2336800"/>
                  <a:pt x="1657269" y="2336800"/>
                </a:cubicBezTo>
                <a:cubicBezTo>
                  <a:pt x="1725849" y="2304627"/>
                  <a:pt x="1896876" y="2272453"/>
                  <a:pt x="1941749" y="2204720"/>
                </a:cubicBezTo>
                <a:cubicBezTo>
                  <a:pt x="1986622" y="2136987"/>
                  <a:pt x="1894336" y="1993900"/>
                  <a:pt x="1926509" y="1930400"/>
                </a:cubicBezTo>
                <a:cubicBezTo>
                  <a:pt x="1958682" y="1866900"/>
                  <a:pt x="2056896" y="1824567"/>
                  <a:pt x="2134789" y="1823720"/>
                </a:cubicBezTo>
                <a:cubicBezTo>
                  <a:pt x="2212682" y="1822873"/>
                  <a:pt x="2304122" y="1910080"/>
                  <a:pt x="2393869" y="1925320"/>
                </a:cubicBezTo>
                <a:cubicBezTo>
                  <a:pt x="2483616" y="1940560"/>
                  <a:pt x="2673269" y="1915160"/>
                  <a:pt x="2673269" y="1915160"/>
                </a:cubicBezTo>
                <a:cubicBezTo>
                  <a:pt x="2786722" y="1910927"/>
                  <a:pt x="2992462" y="1873673"/>
                  <a:pt x="3074589" y="1899920"/>
                </a:cubicBezTo>
                <a:cubicBezTo>
                  <a:pt x="3156716" y="1926167"/>
                  <a:pt x="3119462" y="2037927"/>
                  <a:pt x="3166029" y="2072640"/>
                </a:cubicBezTo>
                <a:cubicBezTo>
                  <a:pt x="3212596" y="2107353"/>
                  <a:pt x="3307422" y="2112433"/>
                  <a:pt x="3353989" y="2108200"/>
                </a:cubicBezTo>
                <a:cubicBezTo>
                  <a:pt x="3400556" y="2103967"/>
                  <a:pt x="3413256" y="2057400"/>
                  <a:pt x="3445429" y="2047240"/>
                </a:cubicBezTo>
                <a:cubicBezTo>
                  <a:pt x="3477602" y="2037080"/>
                  <a:pt x="3528402" y="2063327"/>
                  <a:pt x="3547029" y="2047240"/>
                </a:cubicBezTo>
                <a:cubicBezTo>
                  <a:pt x="3565656" y="2031153"/>
                  <a:pt x="3583436" y="1977813"/>
                  <a:pt x="3557189" y="1950720"/>
                </a:cubicBezTo>
                <a:cubicBezTo>
                  <a:pt x="3530942" y="1923627"/>
                  <a:pt x="3427649" y="1923627"/>
                  <a:pt x="3389549" y="1884680"/>
                </a:cubicBezTo>
                <a:cubicBezTo>
                  <a:pt x="3351449" y="1845733"/>
                  <a:pt x="3377696" y="1757680"/>
                  <a:pt x="3328589" y="1717040"/>
                </a:cubicBezTo>
                <a:cubicBezTo>
                  <a:pt x="3279482" y="1676400"/>
                  <a:pt x="3157562" y="1667087"/>
                  <a:pt x="3094909" y="1640840"/>
                </a:cubicBezTo>
                <a:cubicBezTo>
                  <a:pt x="3032256" y="1614593"/>
                  <a:pt x="2995002" y="1585807"/>
                  <a:pt x="2952669" y="1559560"/>
                </a:cubicBezTo>
                <a:cubicBezTo>
                  <a:pt x="2910336" y="1533313"/>
                  <a:pt x="2876469" y="1524847"/>
                  <a:pt x="2840909" y="1483360"/>
                </a:cubicBezTo>
                <a:cubicBezTo>
                  <a:pt x="2805349" y="1441873"/>
                  <a:pt x="2789262" y="1344507"/>
                  <a:pt x="2739309" y="1310640"/>
                </a:cubicBezTo>
                <a:cubicBezTo>
                  <a:pt x="2689356" y="1276773"/>
                  <a:pt x="2572516" y="1316567"/>
                  <a:pt x="2541189" y="1280160"/>
                </a:cubicBezTo>
                <a:cubicBezTo>
                  <a:pt x="2509862" y="1243753"/>
                  <a:pt x="2567436" y="1131147"/>
                  <a:pt x="2551349" y="1092200"/>
                </a:cubicBezTo>
                <a:cubicBezTo>
                  <a:pt x="2535262" y="1053253"/>
                  <a:pt x="2494622" y="1071033"/>
                  <a:pt x="2444669" y="1046480"/>
                </a:cubicBezTo>
                <a:cubicBezTo>
                  <a:pt x="2394716" y="1021927"/>
                  <a:pt x="2287189" y="973667"/>
                  <a:pt x="2251629" y="944880"/>
                </a:cubicBezTo>
                <a:cubicBezTo>
                  <a:pt x="2216069" y="916093"/>
                  <a:pt x="2216069" y="919480"/>
                  <a:pt x="2231309" y="873760"/>
                </a:cubicBezTo>
                <a:cubicBezTo>
                  <a:pt x="2246549" y="828040"/>
                  <a:pt x="2331216" y="723900"/>
                  <a:pt x="2343069" y="670560"/>
                </a:cubicBezTo>
                <a:cubicBezTo>
                  <a:pt x="2354922" y="617220"/>
                  <a:pt x="2353229" y="544407"/>
                  <a:pt x="2302429" y="553720"/>
                </a:cubicBezTo>
                <a:cubicBezTo>
                  <a:pt x="2251629" y="563033"/>
                  <a:pt x="2124629" y="658707"/>
                  <a:pt x="2038269" y="726440"/>
                </a:cubicBezTo>
                <a:cubicBezTo>
                  <a:pt x="1951909" y="794173"/>
                  <a:pt x="1853696" y="922867"/>
                  <a:pt x="1784269" y="960120"/>
                </a:cubicBezTo>
                <a:cubicBezTo>
                  <a:pt x="1714842" y="997373"/>
                  <a:pt x="1664042" y="925407"/>
                  <a:pt x="1621709" y="949960"/>
                </a:cubicBezTo>
                <a:cubicBezTo>
                  <a:pt x="1579376" y="974513"/>
                  <a:pt x="1581916" y="1101513"/>
                  <a:pt x="1530269" y="1107440"/>
                </a:cubicBezTo>
                <a:cubicBezTo>
                  <a:pt x="1478622" y="1113367"/>
                  <a:pt x="1371942" y="1010073"/>
                  <a:pt x="1311829" y="985520"/>
                </a:cubicBezTo>
                <a:cubicBezTo>
                  <a:pt x="1251716" y="960967"/>
                  <a:pt x="1220389" y="945727"/>
                  <a:pt x="1169589" y="960120"/>
                </a:cubicBezTo>
                <a:cubicBezTo>
                  <a:pt x="1118789" y="974513"/>
                  <a:pt x="1063756" y="1046480"/>
                  <a:pt x="1007029" y="1071880"/>
                </a:cubicBezTo>
                <a:cubicBezTo>
                  <a:pt x="950302" y="1097280"/>
                  <a:pt x="874949" y="1102360"/>
                  <a:pt x="829229" y="1112520"/>
                </a:cubicBezTo>
                <a:cubicBezTo>
                  <a:pt x="783509" y="1122680"/>
                  <a:pt x="766576" y="1123527"/>
                  <a:pt x="732709" y="1132840"/>
                </a:cubicBezTo>
                <a:cubicBezTo>
                  <a:pt x="698842" y="1142153"/>
                  <a:pt x="661589" y="1144693"/>
                  <a:pt x="626029" y="1168400"/>
                </a:cubicBezTo>
                <a:cubicBezTo>
                  <a:pt x="590469" y="1192107"/>
                  <a:pt x="553216" y="1242907"/>
                  <a:pt x="519349" y="1275080"/>
                </a:cubicBezTo>
                <a:cubicBezTo>
                  <a:pt x="485482" y="1307253"/>
                  <a:pt x="464316" y="1334347"/>
                  <a:pt x="422829" y="1361440"/>
                </a:cubicBezTo>
                <a:cubicBezTo>
                  <a:pt x="381342" y="1388533"/>
                  <a:pt x="319536" y="1422400"/>
                  <a:pt x="270429" y="1437640"/>
                </a:cubicBezTo>
                <a:cubicBezTo>
                  <a:pt x="221322" y="1452880"/>
                  <a:pt x="173062" y="1441027"/>
                  <a:pt x="128189" y="1452880"/>
                </a:cubicBezTo>
                <a:cubicBezTo>
                  <a:pt x="83316" y="1464733"/>
                  <a:pt x="10502" y="1524847"/>
                  <a:pt x="1189" y="1508760"/>
                </a:cubicBezTo>
                <a:cubicBezTo>
                  <a:pt x="-8124" y="1492673"/>
                  <a:pt x="39289" y="1413933"/>
                  <a:pt x="72309" y="1356360"/>
                </a:cubicBezTo>
                <a:cubicBezTo>
                  <a:pt x="105329" y="1298787"/>
                  <a:pt x="163749" y="1227667"/>
                  <a:pt x="199309" y="1163320"/>
                </a:cubicBezTo>
                <a:cubicBezTo>
                  <a:pt x="234869" y="1098973"/>
                  <a:pt x="262809" y="1038860"/>
                  <a:pt x="285669" y="970280"/>
                </a:cubicBezTo>
                <a:cubicBezTo>
                  <a:pt x="308529" y="901700"/>
                  <a:pt x="282282" y="819573"/>
                  <a:pt x="336469" y="751840"/>
                </a:cubicBezTo>
                <a:cubicBezTo>
                  <a:pt x="390656" y="684107"/>
                  <a:pt x="565069" y="613833"/>
                  <a:pt x="610789" y="563880"/>
                </a:cubicBezTo>
                <a:cubicBezTo>
                  <a:pt x="656509" y="513927"/>
                  <a:pt x="612482" y="502920"/>
                  <a:pt x="610789" y="452120"/>
                </a:cubicBezTo>
                <a:cubicBezTo>
                  <a:pt x="609096" y="401320"/>
                  <a:pt x="605709" y="322580"/>
                  <a:pt x="600629" y="259080"/>
                </a:cubicBezTo>
                <a:cubicBezTo>
                  <a:pt x="595549" y="195580"/>
                  <a:pt x="585389" y="114300"/>
                  <a:pt x="580309" y="71120"/>
                </a:cubicBezTo>
                <a:cubicBezTo>
                  <a:pt x="575229" y="27940"/>
                  <a:pt x="570996" y="20320"/>
                  <a:pt x="57014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/>
          <p:cNvSpPr/>
          <p:nvPr/>
        </p:nvSpPr>
        <p:spPr>
          <a:xfrm>
            <a:off x="1792603" y="1300480"/>
            <a:ext cx="1213894" cy="3627120"/>
          </a:xfrm>
          <a:custGeom>
            <a:avLst/>
            <a:gdLst>
              <a:gd name="connsiteX0" fmla="*/ 549277 w 1213894"/>
              <a:gd name="connsiteY0" fmla="*/ 3627120 h 3627120"/>
              <a:gd name="connsiteX1" fmla="*/ 559437 w 1213894"/>
              <a:gd name="connsiteY1" fmla="*/ 3576320 h 3627120"/>
              <a:gd name="connsiteX2" fmla="*/ 757557 w 1213894"/>
              <a:gd name="connsiteY2" fmla="*/ 3576320 h 3627120"/>
              <a:gd name="connsiteX3" fmla="*/ 874397 w 1213894"/>
              <a:gd name="connsiteY3" fmla="*/ 3510280 h 3627120"/>
              <a:gd name="connsiteX4" fmla="*/ 925197 w 1213894"/>
              <a:gd name="connsiteY4" fmla="*/ 3469640 h 3627120"/>
              <a:gd name="connsiteX5" fmla="*/ 1001397 w 1213894"/>
              <a:gd name="connsiteY5" fmla="*/ 3444240 h 3627120"/>
              <a:gd name="connsiteX6" fmla="*/ 1143637 w 1213894"/>
              <a:gd name="connsiteY6" fmla="*/ 3423920 h 3627120"/>
              <a:gd name="connsiteX7" fmla="*/ 1179197 w 1213894"/>
              <a:gd name="connsiteY7" fmla="*/ 3403600 h 3627120"/>
              <a:gd name="connsiteX8" fmla="*/ 1108077 w 1213894"/>
              <a:gd name="connsiteY8" fmla="*/ 3398520 h 3627120"/>
              <a:gd name="connsiteX9" fmla="*/ 854077 w 1213894"/>
              <a:gd name="connsiteY9" fmla="*/ 3403600 h 3627120"/>
              <a:gd name="connsiteX10" fmla="*/ 721997 w 1213894"/>
              <a:gd name="connsiteY10" fmla="*/ 3368040 h 3627120"/>
              <a:gd name="connsiteX11" fmla="*/ 513717 w 1213894"/>
              <a:gd name="connsiteY11" fmla="*/ 3246120 h 3627120"/>
              <a:gd name="connsiteX12" fmla="*/ 407037 w 1213894"/>
              <a:gd name="connsiteY12" fmla="*/ 3134360 h 3627120"/>
              <a:gd name="connsiteX13" fmla="*/ 401957 w 1213894"/>
              <a:gd name="connsiteY13" fmla="*/ 3042920 h 3627120"/>
              <a:gd name="connsiteX14" fmla="*/ 457837 w 1213894"/>
              <a:gd name="connsiteY14" fmla="*/ 2921000 h 3627120"/>
              <a:gd name="connsiteX15" fmla="*/ 640717 w 1213894"/>
              <a:gd name="connsiteY15" fmla="*/ 2804160 h 3627120"/>
              <a:gd name="connsiteX16" fmla="*/ 808357 w 1213894"/>
              <a:gd name="connsiteY16" fmla="*/ 2682240 h 3627120"/>
              <a:gd name="connsiteX17" fmla="*/ 859157 w 1213894"/>
              <a:gd name="connsiteY17" fmla="*/ 2611120 h 3627120"/>
              <a:gd name="connsiteX18" fmla="*/ 1031877 w 1213894"/>
              <a:gd name="connsiteY18" fmla="*/ 2641600 h 3627120"/>
              <a:gd name="connsiteX19" fmla="*/ 1113157 w 1213894"/>
              <a:gd name="connsiteY19" fmla="*/ 2397760 h 3627120"/>
              <a:gd name="connsiteX20" fmla="*/ 1189357 w 1213894"/>
              <a:gd name="connsiteY20" fmla="*/ 2148840 h 3627120"/>
              <a:gd name="connsiteX21" fmla="*/ 1204597 w 1213894"/>
              <a:gd name="connsiteY21" fmla="*/ 2098040 h 3627120"/>
              <a:gd name="connsiteX22" fmla="*/ 1057277 w 1213894"/>
              <a:gd name="connsiteY22" fmla="*/ 1950720 h 3627120"/>
              <a:gd name="connsiteX23" fmla="*/ 1016637 w 1213894"/>
              <a:gd name="connsiteY23" fmla="*/ 1706880 h 3627120"/>
              <a:gd name="connsiteX24" fmla="*/ 996317 w 1213894"/>
              <a:gd name="connsiteY24" fmla="*/ 1442720 h 3627120"/>
              <a:gd name="connsiteX25" fmla="*/ 970917 w 1213894"/>
              <a:gd name="connsiteY25" fmla="*/ 1402080 h 3627120"/>
              <a:gd name="connsiteX26" fmla="*/ 823597 w 1213894"/>
              <a:gd name="connsiteY26" fmla="*/ 1452880 h 3627120"/>
              <a:gd name="connsiteX27" fmla="*/ 549277 w 1213894"/>
              <a:gd name="connsiteY27" fmla="*/ 1290320 h 3627120"/>
              <a:gd name="connsiteX28" fmla="*/ 544197 w 1213894"/>
              <a:gd name="connsiteY28" fmla="*/ 1082040 h 3627120"/>
              <a:gd name="connsiteX29" fmla="*/ 412117 w 1213894"/>
              <a:gd name="connsiteY29" fmla="*/ 924560 h 3627120"/>
              <a:gd name="connsiteX30" fmla="*/ 280037 w 1213894"/>
              <a:gd name="connsiteY30" fmla="*/ 868680 h 3627120"/>
              <a:gd name="connsiteX31" fmla="*/ 188597 w 1213894"/>
              <a:gd name="connsiteY31" fmla="*/ 706120 h 3627120"/>
              <a:gd name="connsiteX32" fmla="*/ 10797 w 1213894"/>
              <a:gd name="connsiteY32" fmla="*/ 624840 h 3627120"/>
              <a:gd name="connsiteX33" fmla="*/ 20957 w 1213894"/>
              <a:gd name="connsiteY33" fmla="*/ 482600 h 3627120"/>
              <a:gd name="connsiteX34" fmla="*/ 31117 w 1213894"/>
              <a:gd name="connsiteY34" fmla="*/ 289560 h 3627120"/>
              <a:gd name="connsiteX35" fmla="*/ 71757 w 1213894"/>
              <a:gd name="connsiteY35" fmla="*/ 162560 h 3627120"/>
              <a:gd name="connsiteX36" fmla="*/ 188597 w 1213894"/>
              <a:gd name="connsiteY36" fmla="*/ 101600 h 3627120"/>
              <a:gd name="connsiteX37" fmla="*/ 269877 w 1213894"/>
              <a:gd name="connsiteY37" fmla="*/ 0 h 362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3894" h="3627120">
                <a:moveTo>
                  <a:pt x="549277" y="3627120"/>
                </a:moveTo>
                <a:cubicBezTo>
                  <a:pt x="537000" y="3605953"/>
                  <a:pt x="524724" y="3584787"/>
                  <a:pt x="559437" y="3576320"/>
                </a:cubicBezTo>
                <a:cubicBezTo>
                  <a:pt x="594150" y="3567853"/>
                  <a:pt x="705064" y="3587327"/>
                  <a:pt x="757557" y="3576320"/>
                </a:cubicBezTo>
                <a:cubicBezTo>
                  <a:pt x="810050" y="3565313"/>
                  <a:pt x="846457" y="3528060"/>
                  <a:pt x="874397" y="3510280"/>
                </a:cubicBezTo>
                <a:cubicBezTo>
                  <a:pt x="902337" y="3492500"/>
                  <a:pt x="904030" y="3480647"/>
                  <a:pt x="925197" y="3469640"/>
                </a:cubicBezTo>
                <a:cubicBezTo>
                  <a:pt x="946364" y="3458633"/>
                  <a:pt x="964990" y="3451860"/>
                  <a:pt x="1001397" y="3444240"/>
                </a:cubicBezTo>
                <a:cubicBezTo>
                  <a:pt x="1037804" y="3436620"/>
                  <a:pt x="1114004" y="3430693"/>
                  <a:pt x="1143637" y="3423920"/>
                </a:cubicBezTo>
                <a:cubicBezTo>
                  <a:pt x="1173270" y="3417147"/>
                  <a:pt x="1185124" y="3407833"/>
                  <a:pt x="1179197" y="3403600"/>
                </a:cubicBezTo>
                <a:cubicBezTo>
                  <a:pt x="1173270" y="3399367"/>
                  <a:pt x="1162264" y="3398520"/>
                  <a:pt x="1108077" y="3398520"/>
                </a:cubicBezTo>
                <a:cubicBezTo>
                  <a:pt x="1053890" y="3398520"/>
                  <a:pt x="918424" y="3408680"/>
                  <a:pt x="854077" y="3403600"/>
                </a:cubicBezTo>
                <a:cubicBezTo>
                  <a:pt x="789730" y="3398520"/>
                  <a:pt x="778724" y="3394287"/>
                  <a:pt x="721997" y="3368040"/>
                </a:cubicBezTo>
                <a:cubicBezTo>
                  <a:pt x="665270" y="3341793"/>
                  <a:pt x="566210" y="3285067"/>
                  <a:pt x="513717" y="3246120"/>
                </a:cubicBezTo>
                <a:cubicBezTo>
                  <a:pt x="461224" y="3207173"/>
                  <a:pt x="425664" y="3168227"/>
                  <a:pt x="407037" y="3134360"/>
                </a:cubicBezTo>
                <a:cubicBezTo>
                  <a:pt x="388410" y="3100493"/>
                  <a:pt x="393490" y="3078480"/>
                  <a:pt x="401957" y="3042920"/>
                </a:cubicBezTo>
                <a:cubicBezTo>
                  <a:pt x="410424" y="3007360"/>
                  <a:pt x="418044" y="2960793"/>
                  <a:pt x="457837" y="2921000"/>
                </a:cubicBezTo>
                <a:cubicBezTo>
                  <a:pt x="497630" y="2881207"/>
                  <a:pt x="582297" y="2843953"/>
                  <a:pt x="640717" y="2804160"/>
                </a:cubicBezTo>
                <a:cubicBezTo>
                  <a:pt x="699137" y="2764367"/>
                  <a:pt x="771950" y="2714413"/>
                  <a:pt x="808357" y="2682240"/>
                </a:cubicBezTo>
                <a:cubicBezTo>
                  <a:pt x="844764" y="2650067"/>
                  <a:pt x="821904" y="2617893"/>
                  <a:pt x="859157" y="2611120"/>
                </a:cubicBezTo>
                <a:cubicBezTo>
                  <a:pt x="896410" y="2604347"/>
                  <a:pt x="989544" y="2677160"/>
                  <a:pt x="1031877" y="2641600"/>
                </a:cubicBezTo>
                <a:cubicBezTo>
                  <a:pt x="1074210" y="2606040"/>
                  <a:pt x="1086910" y="2479887"/>
                  <a:pt x="1113157" y="2397760"/>
                </a:cubicBezTo>
                <a:cubicBezTo>
                  <a:pt x="1139404" y="2315633"/>
                  <a:pt x="1174117" y="2198793"/>
                  <a:pt x="1189357" y="2148840"/>
                </a:cubicBezTo>
                <a:cubicBezTo>
                  <a:pt x="1204597" y="2098887"/>
                  <a:pt x="1226610" y="2131060"/>
                  <a:pt x="1204597" y="2098040"/>
                </a:cubicBezTo>
                <a:cubicBezTo>
                  <a:pt x="1182584" y="2065020"/>
                  <a:pt x="1088604" y="2015913"/>
                  <a:pt x="1057277" y="1950720"/>
                </a:cubicBezTo>
                <a:cubicBezTo>
                  <a:pt x="1025950" y="1885527"/>
                  <a:pt x="1026797" y="1791547"/>
                  <a:pt x="1016637" y="1706880"/>
                </a:cubicBezTo>
                <a:cubicBezTo>
                  <a:pt x="1006477" y="1622213"/>
                  <a:pt x="1003937" y="1493520"/>
                  <a:pt x="996317" y="1442720"/>
                </a:cubicBezTo>
                <a:cubicBezTo>
                  <a:pt x="988697" y="1391920"/>
                  <a:pt x="999704" y="1400387"/>
                  <a:pt x="970917" y="1402080"/>
                </a:cubicBezTo>
                <a:cubicBezTo>
                  <a:pt x="942130" y="1403773"/>
                  <a:pt x="893870" y="1471507"/>
                  <a:pt x="823597" y="1452880"/>
                </a:cubicBezTo>
                <a:cubicBezTo>
                  <a:pt x="753324" y="1434253"/>
                  <a:pt x="595844" y="1352127"/>
                  <a:pt x="549277" y="1290320"/>
                </a:cubicBezTo>
                <a:cubicBezTo>
                  <a:pt x="502710" y="1228513"/>
                  <a:pt x="567057" y="1143000"/>
                  <a:pt x="544197" y="1082040"/>
                </a:cubicBezTo>
                <a:cubicBezTo>
                  <a:pt x="521337" y="1021080"/>
                  <a:pt x="456144" y="960120"/>
                  <a:pt x="412117" y="924560"/>
                </a:cubicBezTo>
                <a:cubicBezTo>
                  <a:pt x="368090" y="889000"/>
                  <a:pt x="317290" y="905087"/>
                  <a:pt x="280037" y="868680"/>
                </a:cubicBezTo>
                <a:cubicBezTo>
                  <a:pt x="242784" y="832273"/>
                  <a:pt x="233470" y="746760"/>
                  <a:pt x="188597" y="706120"/>
                </a:cubicBezTo>
                <a:cubicBezTo>
                  <a:pt x="143724" y="665480"/>
                  <a:pt x="38737" y="662093"/>
                  <a:pt x="10797" y="624840"/>
                </a:cubicBezTo>
                <a:cubicBezTo>
                  <a:pt x="-17143" y="587587"/>
                  <a:pt x="17570" y="538480"/>
                  <a:pt x="20957" y="482600"/>
                </a:cubicBezTo>
                <a:cubicBezTo>
                  <a:pt x="24344" y="426720"/>
                  <a:pt x="22650" y="342900"/>
                  <a:pt x="31117" y="289560"/>
                </a:cubicBezTo>
                <a:cubicBezTo>
                  <a:pt x="39584" y="236220"/>
                  <a:pt x="45510" y="193887"/>
                  <a:pt x="71757" y="162560"/>
                </a:cubicBezTo>
                <a:cubicBezTo>
                  <a:pt x="98004" y="131233"/>
                  <a:pt x="155577" y="128693"/>
                  <a:pt x="188597" y="101600"/>
                </a:cubicBezTo>
                <a:cubicBezTo>
                  <a:pt x="221617" y="74507"/>
                  <a:pt x="245747" y="37253"/>
                  <a:pt x="269877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/>
          <p:cNvSpPr/>
          <p:nvPr/>
        </p:nvSpPr>
        <p:spPr>
          <a:xfrm>
            <a:off x="2998690" y="1300480"/>
            <a:ext cx="532784" cy="295853"/>
          </a:xfrm>
          <a:custGeom>
            <a:avLst/>
            <a:gdLst>
              <a:gd name="connsiteX0" fmla="*/ 69630 w 532784"/>
              <a:gd name="connsiteY0" fmla="*/ 0 h 295853"/>
              <a:gd name="connsiteX1" fmla="*/ 3590 w 532784"/>
              <a:gd name="connsiteY1" fmla="*/ 147320 h 295853"/>
              <a:gd name="connsiteX2" fmla="*/ 28990 w 532784"/>
              <a:gd name="connsiteY2" fmla="*/ 264160 h 295853"/>
              <a:gd name="connsiteX3" fmla="*/ 196630 w 532784"/>
              <a:gd name="connsiteY3" fmla="*/ 294640 h 295853"/>
              <a:gd name="connsiteX4" fmla="*/ 343950 w 532784"/>
              <a:gd name="connsiteY4" fmla="*/ 233680 h 295853"/>
              <a:gd name="connsiteX5" fmla="*/ 389670 w 532784"/>
              <a:gd name="connsiteY5" fmla="*/ 121920 h 295853"/>
              <a:gd name="connsiteX6" fmla="*/ 511590 w 532784"/>
              <a:gd name="connsiteY6" fmla="*/ 25400 h 295853"/>
              <a:gd name="connsiteX7" fmla="*/ 531910 w 532784"/>
              <a:gd name="connsiteY7" fmla="*/ 0 h 295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784" h="295853">
                <a:moveTo>
                  <a:pt x="69630" y="0"/>
                </a:moveTo>
                <a:cubicBezTo>
                  <a:pt x="39996" y="51646"/>
                  <a:pt x="10363" y="103293"/>
                  <a:pt x="3590" y="147320"/>
                </a:cubicBezTo>
                <a:cubicBezTo>
                  <a:pt x="-3183" y="191347"/>
                  <a:pt x="-3183" y="239607"/>
                  <a:pt x="28990" y="264160"/>
                </a:cubicBezTo>
                <a:cubicBezTo>
                  <a:pt x="61163" y="288713"/>
                  <a:pt x="144137" y="299720"/>
                  <a:pt x="196630" y="294640"/>
                </a:cubicBezTo>
                <a:cubicBezTo>
                  <a:pt x="249123" y="289560"/>
                  <a:pt x="311777" y="262467"/>
                  <a:pt x="343950" y="233680"/>
                </a:cubicBezTo>
                <a:cubicBezTo>
                  <a:pt x="376123" y="204893"/>
                  <a:pt x="361730" y="156633"/>
                  <a:pt x="389670" y="121920"/>
                </a:cubicBezTo>
                <a:cubicBezTo>
                  <a:pt x="417610" y="87207"/>
                  <a:pt x="487883" y="45720"/>
                  <a:pt x="511590" y="25400"/>
                </a:cubicBezTo>
                <a:cubicBezTo>
                  <a:pt x="535297" y="5080"/>
                  <a:pt x="533603" y="2540"/>
                  <a:pt x="5319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/>
          <p:cNvSpPr/>
          <p:nvPr/>
        </p:nvSpPr>
        <p:spPr>
          <a:xfrm>
            <a:off x="3117071" y="1290320"/>
            <a:ext cx="301769" cy="193056"/>
          </a:xfrm>
          <a:custGeom>
            <a:avLst/>
            <a:gdLst>
              <a:gd name="connsiteX0" fmla="*/ 78249 w 301769"/>
              <a:gd name="connsiteY0" fmla="*/ 10160 h 193056"/>
              <a:gd name="connsiteX1" fmla="*/ 2049 w 301769"/>
              <a:gd name="connsiteY1" fmla="*/ 132080 h 193056"/>
              <a:gd name="connsiteX2" fmla="*/ 32529 w 301769"/>
              <a:gd name="connsiteY2" fmla="*/ 193040 h 193056"/>
              <a:gd name="connsiteX3" fmla="*/ 144289 w 301769"/>
              <a:gd name="connsiteY3" fmla="*/ 127000 h 193056"/>
              <a:gd name="connsiteX4" fmla="*/ 230649 w 301769"/>
              <a:gd name="connsiteY4" fmla="*/ 76200 h 193056"/>
              <a:gd name="connsiteX5" fmla="*/ 301769 w 301769"/>
              <a:gd name="connsiteY5" fmla="*/ 0 h 1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69" h="193056">
                <a:moveTo>
                  <a:pt x="78249" y="10160"/>
                </a:moveTo>
                <a:cubicBezTo>
                  <a:pt x="43959" y="55880"/>
                  <a:pt x="9669" y="101600"/>
                  <a:pt x="2049" y="132080"/>
                </a:cubicBezTo>
                <a:cubicBezTo>
                  <a:pt x="-5571" y="162560"/>
                  <a:pt x="8822" y="193887"/>
                  <a:pt x="32529" y="193040"/>
                </a:cubicBezTo>
                <a:cubicBezTo>
                  <a:pt x="56236" y="192193"/>
                  <a:pt x="144289" y="127000"/>
                  <a:pt x="144289" y="127000"/>
                </a:cubicBezTo>
                <a:cubicBezTo>
                  <a:pt x="177309" y="107527"/>
                  <a:pt x="204402" y="97367"/>
                  <a:pt x="230649" y="76200"/>
                </a:cubicBezTo>
                <a:cubicBezTo>
                  <a:pt x="256896" y="55033"/>
                  <a:pt x="279332" y="27516"/>
                  <a:pt x="30176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/>
          <p:cNvSpPr/>
          <p:nvPr/>
        </p:nvSpPr>
        <p:spPr>
          <a:xfrm>
            <a:off x="5473558" y="6373367"/>
            <a:ext cx="313832" cy="340294"/>
          </a:xfrm>
          <a:custGeom>
            <a:avLst/>
            <a:gdLst>
              <a:gd name="connsiteX0" fmla="*/ 99202 w 313832"/>
              <a:gd name="connsiteY0" fmla="*/ 306833 h 340294"/>
              <a:gd name="connsiteX1" fmla="*/ 297322 w 313832"/>
              <a:gd name="connsiteY1" fmla="*/ 337313 h 340294"/>
              <a:gd name="connsiteX2" fmla="*/ 256682 w 313832"/>
              <a:gd name="connsiteY2" fmla="*/ 235713 h 340294"/>
              <a:gd name="connsiteX3" fmla="*/ 307482 w 313832"/>
              <a:gd name="connsiteY3" fmla="*/ 159513 h 340294"/>
              <a:gd name="connsiteX4" fmla="*/ 307482 w 313832"/>
              <a:gd name="connsiteY4" fmla="*/ 62993 h 340294"/>
              <a:gd name="connsiteX5" fmla="*/ 256682 w 313832"/>
              <a:gd name="connsiteY5" fmla="*/ 2033 h 340294"/>
              <a:gd name="connsiteX6" fmla="*/ 78882 w 313832"/>
              <a:gd name="connsiteY6" fmla="*/ 22353 h 340294"/>
              <a:gd name="connsiteX7" fmla="*/ 2682 w 313832"/>
              <a:gd name="connsiteY7" fmla="*/ 98553 h 340294"/>
              <a:gd name="connsiteX8" fmla="*/ 23002 w 313832"/>
              <a:gd name="connsiteY8" fmla="*/ 240793 h 340294"/>
              <a:gd name="connsiteX9" fmla="*/ 99202 w 313832"/>
              <a:gd name="connsiteY9" fmla="*/ 306833 h 34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3832" h="340294">
                <a:moveTo>
                  <a:pt x="99202" y="306833"/>
                </a:moveTo>
                <a:cubicBezTo>
                  <a:pt x="144922" y="322920"/>
                  <a:pt x="271075" y="349166"/>
                  <a:pt x="297322" y="337313"/>
                </a:cubicBezTo>
                <a:cubicBezTo>
                  <a:pt x="323569" y="325460"/>
                  <a:pt x="254989" y="265346"/>
                  <a:pt x="256682" y="235713"/>
                </a:cubicBezTo>
                <a:cubicBezTo>
                  <a:pt x="258375" y="206080"/>
                  <a:pt x="299015" y="188300"/>
                  <a:pt x="307482" y="159513"/>
                </a:cubicBezTo>
                <a:cubicBezTo>
                  <a:pt x="315949" y="130726"/>
                  <a:pt x="315949" y="89240"/>
                  <a:pt x="307482" y="62993"/>
                </a:cubicBezTo>
                <a:cubicBezTo>
                  <a:pt x="299015" y="36746"/>
                  <a:pt x="294782" y="8806"/>
                  <a:pt x="256682" y="2033"/>
                </a:cubicBezTo>
                <a:cubicBezTo>
                  <a:pt x="218582" y="-4740"/>
                  <a:pt x="121215" y="6266"/>
                  <a:pt x="78882" y="22353"/>
                </a:cubicBezTo>
                <a:cubicBezTo>
                  <a:pt x="36549" y="38440"/>
                  <a:pt x="11995" y="62146"/>
                  <a:pt x="2682" y="98553"/>
                </a:cubicBezTo>
                <a:cubicBezTo>
                  <a:pt x="-6631" y="134960"/>
                  <a:pt x="10302" y="209466"/>
                  <a:pt x="23002" y="240793"/>
                </a:cubicBezTo>
                <a:cubicBezTo>
                  <a:pt x="35702" y="272120"/>
                  <a:pt x="53482" y="290746"/>
                  <a:pt x="99202" y="30683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4992804" y="569855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77"/>
          <p:cNvSpPr/>
          <p:nvPr/>
        </p:nvSpPr>
        <p:spPr>
          <a:xfrm>
            <a:off x="3823253" y="8549875"/>
            <a:ext cx="102998" cy="243608"/>
          </a:xfrm>
          <a:custGeom>
            <a:avLst/>
            <a:gdLst>
              <a:gd name="connsiteX0" fmla="*/ 49612 w 102998"/>
              <a:gd name="connsiteY0" fmla="*/ 30245 h 243608"/>
              <a:gd name="connsiteX1" fmla="*/ 49612 w 102998"/>
              <a:gd name="connsiteY1" fmla="*/ 98825 h 243608"/>
              <a:gd name="connsiteX2" fmla="*/ 82 w 102998"/>
              <a:gd name="connsiteY2" fmla="*/ 167405 h 243608"/>
              <a:gd name="connsiteX3" fmla="*/ 62947 w 102998"/>
              <a:gd name="connsiteY3" fmla="*/ 230270 h 243608"/>
              <a:gd name="connsiteX4" fmla="*/ 91522 w 102998"/>
              <a:gd name="connsiteY4" fmla="*/ 235985 h 243608"/>
              <a:gd name="connsiteX5" fmla="*/ 102952 w 102998"/>
              <a:gd name="connsiteY5" fmla="*/ 142640 h 243608"/>
              <a:gd name="connsiteX6" fmla="*/ 95332 w 102998"/>
              <a:gd name="connsiteY6" fmla="*/ 102635 h 243608"/>
              <a:gd name="connsiteX7" fmla="*/ 89617 w 102998"/>
              <a:gd name="connsiteY7" fmla="*/ 62630 h 243608"/>
              <a:gd name="connsiteX8" fmla="*/ 93427 w 102998"/>
              <a:gd name="connsiteY8" fmla="*/ 1670 h 243608"/>
              <a:gd name="connsiteX9" fmla="*/ 49612 w 102998"/>
              <a:gd name="connsiteY9" fmla="*/ 30245 h 24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98" h="243608">
                <a:moveTo>
                  <a:pt x="49612" y="30245"/>
                </a:moveTo>
                <a:cubicBezTo>
                  <a:pt x="42309" y="46438"/>
                  <a:pt x="57867" y="75965"/>
                  <a:pt x="49612" y="98825"/>
                </a:cubicBezTo>
                <a:cubicBezTo>
                  <a:pt x="41357" y="121685"/>
                  <a:pt x="-2140" y="145498"/>
                  <a:pt x="82" y="167405"/>
                </a:cubicBezTo>
                <a:cubicBezTo>
                  <a:pt x="2304" y="189312"/>
                  <a:pt x="47707" y="218840"/>
                  <a:pt x="62947" y="230270"/>
                </a:cubicBezTo>
                <a:cubicBezTo>
                  <a:pt x="78187" y="241700"/>
                  <a:pt x="84855" y="250590"/>
                  <a:pt x="91522" y="235985"/>
                </a:cubicBezTo>
                <a:cubicBezTo>
                  <a:pt x="98190" y="221380"/>
                  <a:pt x="102317" y="164865"/>
                  <a:pt x="102952" y="142640"/>
                </a:cubicBezTo>
                <a:cubicBezTo>
                  <a:pt x="103587" y="120415"/>
                  <a:pt x="97554" y="115970"/>
                  <a:pt x="95332" y="102635"/>
                </a:cubicBezTo>
                <a:cubicBezTo>
                  <a:pt x="93110" y="89300"/>
                  <a:pt x="89934" y="79457"/>
                  <a:pt x="89617" y="62630"/>
                </a:cubicBezTo>
                <a:cubicBezTo>
                  <a:pt x="89300" y="45803"/>
                  <a:pt x="98189" y="9290"/>
                  <a:pt x="93427" y="1670"/>
                </a:cubicBezTo>
                <a:cubicBezTo>
                  <a:pt x="88665" y="-5950"/>
                  <a:pt x="56915" y="14052"/>
                  <a:pt x="49612" y="302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3921819" y="7445958"/>
            <a:ext cx="346578" cy="546869"/>
          </a:xfrm>
          <a:custGeom>
            <a:avLst/>
            <a:gdLst>
              <a:gd name="connsiteX0" fmla="*/ 59631 w 346578"/>
              <a:gd name="connsiteY0" fmla="*/ 539802 h 546869"/>
              <a:gd name="connsiteX1" fmla="*/ 120591 w 346578"/>
              <a:gd name="connsiteY1" fmla="*/ 532182 h 546869"/>
              <a:gd name="connsiteX2" fmla="*/ 154881 w 346578"/>
              <a:gd name="connsiteY2" fmla="*/ 429312 h 546869"/>
              <a:gd name="connsiteX3" fmla="*/ 208221 w 346578"/>
              <a:gd name="connsiteY3" fmla="*/ 383592 h 546869"/>
              <a:gd name="connsiteX4" fmla="*/ 238701 w 346578"/>
              <a:gd name="connsiteY4" fmla="*/ 311202 h 546869"/>
              <a:gd name="connsiteX5" fmla="*/ 318711 w 346578"/>
              <a:gd name="connsiteY5" fmla="*/ 250242 h 546869"/>
              <a:gd name="connsiteX6" fmla="*/ 341571 w 346578"/>
              <a:gd name="connsiteY6" fmla="*/ 200712 h 546869"/>
              <a:gd name="connsiteX7" fmla="*/ 231081 w 346578"/>
              <a:gd name="connsiteY7" fmla="*/ 55932 h 546869"/>
              <a:gd name="connsiteX8" fmla="*/ 173931 w 346578"/>
              <a:gd name="connsiteY8" fmla="*/ 2592 h 546869"/>
              <a:gd name="connsiteX9" fmla="*/ 93921 w 346578"/>
              <a:gd name="connsiteY9" fmla="*/ 14022 h 546869"/>
              <a:gd name="connsiteX10" fmla="*/ 2481 w 346578"/>
              <a:gd name="connsiteY10" fmla="*/ 63552 h 546869"/>
              <a:gd name="connsiteX11" fmla="*/ 29151 w 346578"/>
              <a:gd name="connsiteY11" fmla="*/ 181662 h 546869"/>
              <a:gd name="connsiteX12" fmla="*/ 63441 w 346578"/>
              <a:gd name="connsiteY12" fmla="*/ 242622 h 546869"/>
              <a:gd name="connsiteX13" fmla="*/ 67251 w 346578"/>
              <a:gd name="connsiteY13" fmla="*/ 315012 h 546869"/>
              <a:gd name="connsiteX14" fmla="*/ 82491 w 346578"/>
              <a:gd name="connsiteY14" fmla="*/ 410262 h 546869"/>
              <a:gd name="connsiteX15" fmla="*/ 63441 w 346578"/>
              <a:gd name="connsiteY15" fmla="*/ 444552 h 546869"/>
              <a:gd name="connsiteX16" fmla="*/ 82491 w 346578"/>
              <a:gd name="connsiteY16" fmla="*/ 471222 h 546869"/>
              <a:gd name="connsiteX17" fmla="*/ 59631 w 346578"/>
              <a:gd name="connsiteY17" fmla="*/ 539802 h 54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6578" h="546869">
                <a:moveTo>
                  <a:pt x="59631" y="539802"/>
                </a:moveTo>
                <a:cubicBezTo>
                  <a:pt x="65981" y="549962"/>
                  <a:pt x="104716" y="550597"/>
                  <a:pt x="120591" y="532182"/>
                </a:cubicBezTo>
                <a:cubicBezTo>
                  <a:pt x="136466" y="513767"/>
                  <a:pt x="140276" y="454077"/>
                  <a:pt x="154881" y="429312"/>
                </a:cubicBezTo>
                <a:cubicBezTo>
                  <a:pt x="169486" y="404547"/>
                  <a:pt x="194251" y="403277"/>
                  <a:pt x="208221" y="383592"/>
                </a:cubicBezTo>
                <a:cubicBezTo>
                  <a:pt x="222191" y="363907"/>
                  <a:pt x="220286" y="333427"/>
                  <a:pt x="238701" y="311202"/>
                </a:cubicBezTo>
                <a:cubicBezTo>
                  <a:pt x="257116" y="288977"/>
                  <a:pt x="301566" y="268657"/>
                  <a:pt x="318711" y="250242"/>
                </a:cubicBezTo>
                <a:cubicBezTo>
                  <a:pt x="335856" y="231827"/>
                  <a:pt x="356176" y="233097"/>
                  <a:pt x="341571" y="200712"/>
                </a:cubicBezTo>
                <a:cubicBezTo>
                  <a:pt x="326966" y="168327"/>
                  <a:pt x="259021" y="88952"/>
                  <a:pt x="231081" y="55932"/>
                </a:cubicBezTo>
                <a:cubicBezTo>
                  <a:pt x="203141" y="22912"/>
                  <a:pt x="196791" y="9577"/>
                  <a:pt x="173931" y="2592"/>
                </a:cubicBezTo>
                <a:cubicBezTo>
                  <a:pt x="151071" y="-4393"/>
                  <a:pt x="122496" y="3862"/>
                  <a:pt x="93921" y="14022"/>
                </a:cubicBezTo>
                <a:cubicBezTo>
                  <a:pt x="65346" y="24182"/>
                  <a:pt x="13276" y="35612"/>
                  <a:pt x="2481" y="63552"/>
                </a:cubicBezTo>
                <a:cubicBezTo>
                  <a:pt x="-8314" y="91492"/>
                  <a:pt x="18991" y="151817"/>
                  <a:pt x="29151" y="181662"/>
                </a:cubicBezTo>
                <a:cubicBezTo>
                  <a:pt x="39311" y="211507"/>
                  <a:pt x="57091" y="220397"/>
                  <a:pt x="63441" y="242622"/>
                </a:cubicBezTo>
                <a:cubicBezTo>
                  <a:pt x="69791" y="264847"/>
                  <a:pt x="64076" y="287072"/>
                  <a:pt x="67251" y="315012"/>
                </a:cubicBezTo>
                <a:cubicBezTo>
                  <a:pt x="70426" y="342952"/>
                  <a:pt x="83126" y="388672"/>
                  <a:pt x="82491" y="410262"/>
                </a:cubicBezTo>
                <a:cubicBezTo>
                  <a:pt x="81856" y="431852"/>
                  <a:pt x="63441" y="434392"/>
                  <a:pt x="63441" y="444552"/>
                </a:cubicBezTo>
                <a:cubicBezTo>
                  <a:pt x="63441" y="454712"/>
                  <a:pt x="86936" y="461697"/>
                  <a:pt x="82491" y="471222"/>
                </a:cubicBezTo>
                <a:cubicBezTo>
                  <a:pt x="78046" y="480747"/>
                  <a:pt x="53281" y="529642"/>
                  <a:pt x="59631" y="5398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681738" y="7326428"/>
            <a:ext cx="675075" cy="1556371"/>
          </a:xfrm>
          <a:custGeom>
            <a:avLst/>
            <a:gdLst>
              <a:gd name="connsiteX0" fmla="*/ 280662 w 675075"/>
              <a:gd name="connsiteY0" fmla="*/ 1535632 h 1556371"/>
              <a:gd name="connsiteX1" fmla="*/ 341622 w 675075"/>
              <a:gd name="connsiteY1" fmla="*/ 1329892 h 1556371"/>
              <a:gd name="connsiteX2" fmla="*/ 353052 w 675075"/>
              <a:gd name="connsiteY2" fmla="*/ 1196542 h 1556371"/>
              <a:gd name="connsiteX3" fmla="*/ 490212 w 675075"/>
              <a:gd name="connsiteY3" fmla="*/ 1105102 h 1556371"/>
              <a:gd name="connsiteX4" fmla="*/ 345432 w 675075"/>
              <a:gd name="connsiteY4" fmla="*/ 937462 h 1556371"/>
              <a:gd name="connsiteX5" fmla="*/ 368292 w 675075"/>
              <a:gd name="connsiteY5" fmla="*/ 815542 h 1556371"/>
              <a:gd name="connsiteX6" fmla="*/ 486402 w 675075"/>
              <a:gd name="connsiteY6" fmla="*/ 644092 h 1556371"/>
              <a:gd name="connsiteX7" fmla="*/ 509262 w 675075"/>
              <a:gd name="connsiteY7" fmla="*/ 567892 h 1556371"/>
              <a:gd name="connsiteX8" fmla="*/ 650232 w 675075"/>
              <a:gd name="connsiteY8" fmla="*/ 465022 h 1556371"/>
              <a:gd name="connsiteX9" fmla="*/ 669282 w 675075"/>
              <a:gd name="connsiteY9" fmla="*/ 331672 h 1556371"/>
              <a:gd name="connsiteX10" fmla="*/ 585462 w 675075"/>
              <a:gd name="connsiteY10" fmla="*/ 171652 h 1556371"/>
              <a:gd name="connsiteX11" fmla="*/ 581652 w 675075"/>
              <a:gd name="connsiteY11" fmla="*/ 64972 h 1556371"/>
              <a:gd name="connsiteX12" fmla="*/ 554982 w 675075"/>
              <a:gd name="connsiteY12" fmla="*/ 202 h 1556371"/>
              <a:gd name="connsiteX13" fmla="*/ 436872 w 675075"/>
              <a:gd name="connsiteY13" fmla="*/ 45922 h 1556371"/>
              <a:gd name="connsiteX14" fmla="*/ 307332 w 675075"/>
              <a:gd name="connsiteY14" fmla="*/ 84022 h 1556371"/>
              <a:gd name="connsiteX15" fmla="*/ 227322 w 675075"/>
              <a:gd name="connsiteY15" fmla="*/ 110692 h 1556371"/>
              <a:gd name="connsiteX16" fmla="*/ 181602 w 675075"/>
              <a:gd name="connsiteY16" fmla="*/ 217372 h 1556371"/>
              <a:gd name="connsiteX17" fmla="*/ 185412 w 675075"/>
              <a:gd name="connsiteY17" fmla="*/ 407872 h 1556371"/>
              <a:gd name="connsiteX18" fmla="*/ 196842 w 675075"/>
              <a:gd name="connsiteY18" fmla="*/ 529792 h 1556371"/>
              <a:gd name="connsiteX19" fmla="*/ 154932 w 675075"/>
              <a:gd name="connsiteY19" fmla="*/ 705052 h 1556371"/>
              <a:gd name="connsiteX20" fmla="*/ 208272 w 675075"/>
              <a:gd name="connsiteY20" fmla="*/ 933652 h 1556371"/>
              <a:gd name="connsiteX21" fmla="*/ 113022 w 675075"/>
              <a:gd name="connsiteY21" fmla="*/ 1150822 h 1556371"/>
              <a:gd name="connsiteX22" fmla="*/ 44442 w 675075"/>
              <a:gd name="connsiteY22" fmla="*/ 1227022 h 1556371"/>
              <a:gd name="connsiteX23" fmla="*/ 59682 w 675075"/>
              <a:gd name="connsiteY23" fmla="*/ 1307032 h 1556371"/>
              <a:gd name="connsiteX24" fmla="*/ 17772 w 675075"/>
              <a:gd name="connsiteY24" fmla="*/ 1497532 h 1556371"/>
              <a:gd name="connsiteX25" fmla="*/ 21582 w 675075"/>
              <a:gd name="connsiteY25" fmla="*/ 1543252 h 1556371"/>
              <a:gd name="connsiteX26" fmla="*/ 280662 w 675075"/>
              <a:gd name="connsiteY26" fmla="*/ 1535632 h 155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5075" h="1556371">
                <a:moveTo>
                  <a:pt x="280662" y="1535632"/>
                </a:moveTo>
                <a:cubicBezTo>
                  <a:pt x="334002" y="1500072"/>
                  <a:pt x="329557" y="1386407"/>
                  <a:pt x="341622" y="1329892"/>
                </a:cubicBezTo>
                <a:cubicBezTo>
                  <a:pt x="353687" y="1273377"/>
                  <a:pt x="328287" y="1234007"/>
                  <a:pt x="353052" y="1196542"/>
                </a:cubicBezTo>
                <a:cubicBezTo>
                  <a:pt x="377817" y="1159077"/>
                  <a:pt x="491482" y="1148282"/>
                  <a:pt x="490212" y="1105102"/>
                </a:cubicBezTo>
                <a:cubicBezTo>
                  <a:pt x="488942" y="1061922"/>
                  <a:pt x="365752" y="985722"/>
                  <a:pt x="345432" y="937462"/>
                </a:cubicBezTo>
                <a:cubicBezTo>
                  <a:pt x="325112" y="889202"/>
                  <a:pt x="344797" y="864437"/>
                  <a:pt x="368292" y="815542"/>
                </a:cubicBezTo>
                <a:cubicBezTo>
                  <a:pt x="391787" y="766647"/>
                  <a:pt x="462907" y="685367"/>
                  <a:pt x="486402" y="644092"/>
                </a:cubicBezTo>
                <a:cubicBezTo>
                  <a:pt x="509897" y="602817"/>
                  <a:pt x="481957" y="597737"/>
                  <a:pt x="509262" y="567892"/>
                </a:cubicBezTo>
                <a:cubicBezTo>
                  <a:pt x="536567" y="538047"/>
                  <a:pt x="623562" y="504392"/>
                  <a:pt x="650232" y="465022"/>
                </a:cubicBezTo>
                <a:cubicBezTo>
                  <a:pt x="676902" y="425652"/>
                  <a:pt x="680077" y="380567"/>
                  <a:pt x="669282" y="331672"/>
                </a:cubicBezTo>
                <a:cubicBezTo>
                  <a:pt x="658487" y="282777"/>
                  <a:pt x="600067" y="216102"/>
                  <a:pt x="585462" y="171652"/>
                </a:cubicBezTo>
                <a:cubicBezTo>
                  <a:pt x="570857" y="127202"/>
                  <a:pt x="586732" y="93547"/>
                  <a:pt x="581652" y="64972"/>
                </a:cubicBezTo>
                <a:cubicBezTo>
                  <a:pt x="576572" y="36397"/>
                  <a:pt x="579112" y="3377"/>
                  <a:pt x="554982" y="202"/>
                </a:cubicBezTo>
                <a:cubicBezTo>
                  <a:pt x="530852" y="-2973"/>
                  <a:pt x="478147" y="31952"/>
                  <a:pt x="436872" y="45922"/>
                </a:cubicBezTo>
                <a:cubicBezTo>
                  <a:pt x="395597" y="59892"/>
                  <a:pt x="342257" y="73227"/>
                  <a:pt x="307332" y="84022"/>
                </a:cubicBezTo>
                <a:cubicBezTo>
                  <a:pt x="272407" y="94817"/>
                  <a:pt x="248277" y="88467"/>
                  <a:pt x="227322" y="110692"/>
                </a:cubicBezTo>
                <a:cubicBezTo>
                  <a:pt x="206367" y="132917"/>
                  <a:pt x="188587" y="167842"/>
                  <a:pt x="181602" y="217372"/>
                </a:cubicBezTo>
                <a:cubicBezTo>
                  <a:pt x="174617" y="266902"/>
                  <a:pt x="182872" y="355802"/>
                  <a:pt x="185412" y="407872"/>
                </a:cubicBezTo>
                <a:cubicBezTo>
                  <a:pt x="187952" y="459942"/>
                  <a:pt x="201922" y="480262"/>
                  <a:pt x="196842" y="529792"/>
                </a:cubicBezTo>
                <a:cubicBezTo>
                  <a:pt x="191762" y="579322"/>
                  <a:pt x="153027" y="637742"/>
                  <a:pt x="154932" y="705052"/>
                </a:cubicBezTo>
                <a:cubicBezTo>
                  <a:pt x="156837" y="772362"/>
                  <a:pt x="215257" y="859357"/>
                  <a:pt x="208272" y="933652"/>
                </a:cubicBezTo>
                <a:cubicBezTo>
                  <a:pt x="201287" y="1007947"/>
                  <a:pt x="140327" y="1101927"/>
                  <a:pt x="113022" y="1150822"/>
                </a:cubicBezTo>
                <a:cubicBezTo>
                  <a:pt x="85717" y="1199717"/>
                  <a:pt x="53332" y="1200987"/>
                  <a:pt x="44442" y="1227022"/>
                </a:cubicBezTo>
                <a:cubicBezTo>
                  <a:pt x="35552" y="1253057"/>
                  <a:pt x="64127" y="1261947"/>
                  <a:pt x="59682" y="1307032"/>
                </a:cubicBezTo>
                <a:cubicBezTo>
                  <a:pt x="55237" y="1352117"/>
                  <a:pt x="24122" y="1458162"/>
                  <a:pt x="17772" y="1497532"/>
                </a:cubicBezTo>
                <a:cubicBezTo>
                  <a:pt x="11422" y="1536902"/>
                  <a:pt x="-20963" y="1534362"/>
                  <a:pt x="21582" y="1543252"/>
                </a:cubicBezTo>
                <a:cubicBezTo>
                  <a:pt x="64127" y="1552142"/>
                  <a:pt x="227322" y="1571192"/>
                  <a:pt x="280662" y="153563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3282492" y="7203544"/>
            <a:ext cx="1211941" cy="1685596"/>
          </a:xfrm>
          <a:custGeom>
            <a:avLst/>
            <a:gdLst>
              <a:gd name="connsiteX0" fmla="*/ 782778 w 1211941"/>
              <a:gd name="connsiteY0" fmla="*/ 1673756 h 1685596"/>
              <a:gd name="connsiteX1" fmla="*/ 794208 w 1211941"/>
              <a:gd name="connsiteY1" fmla="*/ 1548026 h 1685596"/>
              <a:gd name="connsiteX2" fmla="*/ 897078 w 1211941"/>
              <a:gd name="connsiteY2" fmla="*/ 1353716 h 1685596"/>
              <a:gd name="connsiteX3" fmla="*/ 999948 w 1211941"/>
              <a:gd name="connsiteY3" fmla="*/ 1269896 h 1685596"/>
              <a:gd name="connsiteX4" fmla="*/ 958038 w 1211941"/>
              <a:gd name="connsiteY4" fmla="*/ 1109876 h 1685596"/>
              <a:gd name="connsiteX5" fmla="*/ 885648 w 1211941"/>
              <a:gd name="connsiteY5" fmla="*/ 1007006 h 1685596"/>
              <a:gd name="connsiteX6" fmla="*/ 984708 w 1211941"/>
              <a:gd name="connsiteY6" fmla="*/ 866036 h 1685596"/>
              <a:gd name="connsiteX7" fmla="*/ 988518 w 1211941"/>
              <a:gd name="connsiteY7" fmla="*/ 755546 h 1685596"/>
              <a:gd name="connsiteX8" fmla="*/ 1156158 w 1211941"/>
              <a:gd name="connsiteY8" fmla="*/ 652676 h 1685596"/>
              <a:gd name="connsiteX9" fmla="*/ 1167588 w 1211941"/>
              <a:gd name="connsiteY9" fmla="*/ 446936 h 1685596"/>
              <a:gd name="connsiteX10" fmla="*/ 1110438 w 1211941"/>
              <a:gd name="connsiteY10" fmla="*/ 302156 h 1685596"/>
              <a:gd name="connsiteX11" fmla="*/ 1106628 w 1211941"/>
              <a:gd name="connsiteY11" fmla="*/ 130706 h 1685596"/>
              <a:gd name="connsiteX12" fmla="*/ 1175208 w 1211941"/>
              <a:gd name="connsiteY12" fmla="*/ 46886 h 1685596"/>
              <a:gd name="connsiteX13" fmla="*/ 1205688 w 1211941"/>
              <a:gd name="connsiteY13" fmla="*/ 1166 h 1685596"/>
              <a:gd name="connsiteX14" fmla="*/ 1053288 w 1211941"/>
              <a:gd name="connsiteY14" fmla="*/ 12596 h 1685596"/>
              <a:gd name="connsiteX15" fmla="*/ 885648 w 1211941"/>
              <a:gd name="connsiteY15" fmla="*/ 27836 h 1685596"/>
              <a:gd name="connsiteX16" fmla="*/ 813258 w 1211941"/>
              <a:gd name="connsiteY16" fmla="*/ 54506 h 1685596"/>
              <a:gd name="connsiteX17" fmla="*/ 725628 w 1211941"/>
              <a:gd name="connsiteY17" fmla="*/ 126896 h 1685596"/>
              <a:gd name="connsiteX18" fmla="*/ 569418 w 1211941"/>
              <a:gd name="connsiteY18" fmla="*/ 218336 h 1685596"/>
              <a:gd name="connsiteX19" fmla="*/ 512268 w 1211941"/>
              <a:gd name="connsiteY19" fmla="*/ 309776 h 1685596"/>
              <a:gd name="connsiteX20" fmla="*/ 512268 w 1211941"/>
              <a:gd name="connsiteY20" fmla="*/ 412646 h 1685596"/>
              <a:gd name="connsiteX21" fmla="*/ 493218 w 1211941"/>
              <a:gd name="connsiteY21" fmla="*/ 843176 h 1685596"/>
              <a:gd name="connsiteX22" fmla="*/ 466548 w 1211941"/>
              <a:gd name="connsiteY22" fmla="*/ 1155596 h 1685596"/>
              <a:gd name="connsiteX23" fmla="*/ 409398 w 1211941"/>
              <a:gd name="connsiteY23" fmla="*/ 1250846 h 1685596"/>
              <a:gd name="connsiteX24" fmla="*/ 264618 w 1211941"/>
              <a:gd name="connsiteY24" fmla="*/ 1300376 h 1685596"/>
              <a:gd name="connsiteX25" fmla="*/ 245568 w 1211941"/>
              <a:gd name="connsiteY25" fmla="*/ 1338476 h 1685596"/>
              <a:gd name="connsiteX26" fmla="*/ 55068 w 1211941"/>
              <a:gd name="connsiteY26" fmla="*/ 1365146 h 1685596"/>
              <a:gd name="connsiteX27" fmla="*/ 5538 w 1211941"/>
              <a:gd name="connsiteY27" fmla="*/ 1399436 h 1685596"/>
              <a:gd name="connsiteX28" fmla="*/ 161748 w 1211941"/>
              <a:gd name="connsiteY28" fmla="*/ 1471826 h 1685596"/>
              <a:gd name="connsiteX29" fmla="*/ 279858 w 1211941"/>
              <a:gd name="connsiteY29" fmla="*/ 1437536 h 1685596"/>
              <a:gd name="connsiteX30" fmla="*/ 291288 w 1211941"/>
              <a:gd name="connsiteY30" fmla="*/ 1426106 h 1685596"/>
              <a:gd name="connsiteX31" fmla="*/ 352248 w 1211941"/>
              <a:gd name="connsiteY31" fmla="*/ 1448966 h 1685596"/>
              <a:gd name="connsiteX32" fmla="*/ 348438 w 1211941"/>
              <a:gd name="connsiteY32" fmla="*/ 1567076 h 1685596"/>
              <a:gd name="connsiteX33" fmla="*/ 302718 w 1211941"/>
              <a:gd name="connsiteY33" fmla="*/ 1669946 h 1685596"/>
              <a:gd name="connsiteX34" fmla="*/ 782778 w 1211941"/>
              <a:gd name="connsiteY34" fmla="*/ 1673756 h 168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1941" h="1685596">
                <a:moveTo>
                  <a:pt x="782778" y="1673756"/>
                </a:moveTo>
                <a:cubicBezTo>
                  <a:pt x="864693" y="1653436"/>
                  <a:pt x="775158" y="1601366"/>
                  <a:pt x="794208" y="1548026"/>
                </a:cubicBezTo>
                <a:cubicBezTo>
                  <a:pt x="813258" y="1494686"/>
                  <a:pt x="862788" y="1400071"/>
                  <a:pt x="897078" y="1353716"/>
                </a:cubicBezTo>
                <a:cubicBezTo>
                  <a:pt x="931368" y="1307361"/>
                  <a:pt x="989788" y="1310536"/>
                  <a:pt x="999948" y="1269896"/>
                </a:cubicBezTo>
                <a:cubicBezTo>
                  <a:pt x="1010108" y="1229256"/>
                  <a:pt x="977088" y="1153691"/>
                  <a:pt x="958038" y="1109876"/>
                </a:cubicBezTo>
                <a:cubicBezTo>
                  <a:pt x="938988" y="1066061"/>
                  <a:pt x="881203" y="1047646"/>
                  <a:pt x="885648" y="1007006"/>
                </a:cubicBezTo>
                <a:cubicBezTo>
                  <a:pt x="890093" y="966366"/>
                  <a:pt x="967563" y="907946"/>
                  <a:pt x="984708" y="866036"/>
                </a:cubicBezTo>
                <a:cubicBezTo>
                  <a:pt x="1001853" y="824126"/>
                  <a:pt x="959943" y="791106"/>
                  <a:pt x="988518" y="755546"/>
                </a:cubicBezTo>
                <a:cubicBezTo>
                  <a:pt x="1017093" y="719986"/>
                  <a:pt x="1126313" y="704111"/>
                  <a:pt x="1156158" y="652676"/>
                </a:cubicBezTo>
                <a:cubicBezTo>
                  <a:pt x="1186003" y="601241"/>
                  <a:pt x="1175208" y="505356"/>
                  <a:pt x="1167588" y="446936"/>
                </a:cubicBezTo>
                <a:cubicBezTo>
                  <a:pt x="1159968" y="388516"/>
                  <a:pt x="1120598" y="354861"/>
                  <a:pt x="1110438" y="302156"/>
                </a:cubicBezTo>
                <a:cubicBezTo>
                  <a:pt x="1100278" y="249451"/>
                  <a:pt x="1095833" y="173251"/>
                  <a:pt x="1106628" y="130706"/>
                </a:cubicBezTo>
                <a:cubicBezTo>
                  <a:pt x="1117423" y="88161"/>
                  <a:pt x="1158698" y="68476"/>
                  <a:pt x="1175208" y="46886"/>
                </a:cubicBezTo>
                <a:cubicBezTo>
                  <a:pt x="1191718" y="25296"/>
                  <a:pt x="1226008" y="6881"/>
                  <a:pt x="1205688" y="1166"/>
                </a:cubicBezTo>
                <a:cubicBezTo>
                  <a:pt x="1185368" y="-4549"/>
                  <a:pt x="1053288" y="12596"/>
                  <a:pt x="1053288" y="12596"/>
                </a:cubicBezTo>
                <a:cubicBezTo>
                  <a:pt x="999948" y="17041"/>
                  <a:pt x="925653" y="20851"/>
                  <a:pt x="885648" y="27836"/>
                </a:cubicBezTo>
                <a:cubicBezTo>
                  <a:pt x="845643" y="34821"/>
                  <a:pt x="839928" y="37996"/>
                  <a:pt x="813258" y="54506"/>
                </a:cubicBezTo>
                <a:cubicBezTo>
                  <a:pt x="786588" y="71016"/>
                  <a:pt x="766268" y="99591"/>
                  <a:pt x="725628" y="126896"/>
                </a:cubicBezTo>
                <a:cubicBezTo>
                  <a:pt x="684988" y="154201"/>
                  <a:pt x="604978" y="187856"/>
                  <a:pt x="569418" y="218336"/>
                </a:cubicBezTo>
                <a:cubicBezTo>
                  <a:pt x="533858" y="248816"/>
                  <a:pt x="521793" y="277391"/>
                  <a:pt x="512268" y="309776"/>
                </a:cubicBezTo>
                <a:cubicBezTo>
                  <a:pt x="502743" y="342161"/>
                  <a:pt x="515443" y="323746"/>
                  <a:pt x="512268" y="412646"/>
                </a:cubicBezTo>
                <a:cubicBezTo>
                  <a:pt x="509093" y="501546"/>
                  <a:pt x="500838" y="719351"/>
                  <a:pt x="493218" y="843176"/>
                </a:cubicBezTo>
                <a:cubicBezTo>
                  <a:pt x="485598" y="967001"/>
                  <a:pt x="480518" y="1087651"/>
                  <a:pt x="466548" y="1155596"/>
                </a:cubicBezTo>
                <a:cubicBezTo>
                  <a:pt x="452578" y="1223541"/>
                  <a:pt x="443053" y="1226716"/>
                  <a:pt x="409398" y="1250846"/>
                </a:cubicBezTo>
                <a:cubicBezTo>
                  <a:pt x="375743" y="1274976"/>
                  <a:pt x="291923" y="1285771"/>
                  <a:pt x="264618" y="1300376"/>
                </a:cubicBezTo>
                <a:cubicBezTo>
                  <a:pt x="237313" y="1314981"/>
                  <a:pt x="280493" y="1327681"/>
                  <a:pt x="245568" y="1338476"/>
                </a:cubicBezTo>
                <a:cubicBezTo>
                  <a:pt x="210643" y="1349271"/>
                  <a:pt x="95073" y="1354986"/>
                  <a:pt x="55068" y="1365146"/>
                </a:cubicBezTo>
                <a:cubicBezTo>
                  <a:pt x="15063" y="1375306"/>
                  <a:pt x="-12242" y="1381656"/>
                  <a:pt x="5538" y="1399436"/>
                </a:cubicBezTo>
                <a:cubicBezTo>
                  <a:pt x="23318" y="1417216"/>
                  <a:pt x="116028" y="1465476"/>
                  <a:pt x="161748" y="1471826"/>
                </a:cubicBezTo>
                <a:cubicBezTo>
                  <a:pt x="207468" y="1478176"/>
                  <a:pt x="258268" y="1445156"/>
                  <a:pt x="279858" y="1437536"/>
                </a:cubicBezTo>
                <a:cubicBezTo>
                  <a:pt x="301448" y="1429916"/>
                  <a:pt x="279223" y="1424201"/>
                  <a:pt x="291288" y="1426106"/>
                </a:cubicBezTo>
                <a:cubicBezTo>
                  <a:pt x="303353" y="1428011"/>
                  <a:pt x="342723" y="1425471"/>
                  <a:pt x="352248" y="1448966"/>
                </a:cubicBezTo>
                <a:cubicBezTo>
                  <a:pt x="361773" y="1472461"/>
                  <a:pt x="356693" y="1530246"/>
                  <a:pt x="348438" y="1567076"/>
                </a:cubicBezTo>
                <a:cubicBezTo>
                  <a:pt x="340183" y="1603906"/>
                  <a:pt x="230963" y="1654706"/>
                  <a:pt x="302718" y="1669946"/>
                </a:cubicBezTo>
                <a:cubicBezTo>
                  <a:pt x="374473" y="1685186"/>
                  <a:pt x="700863" y="1694076"/>
                  <a:pt x="782778" y="16737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smtClean="0"/>
          </a:p>
        </p:txBody>
      </p:sp>
      <p:sp>
        <p:nvSpPr>
          <p:cNvPr id="94" name="Freeform 93"/>
          <p:cNvSpPr/>
          <p:nvPr/>
        </p:nvSpPr>
        <p:spPr>
          <a:xfrm>
            <a:off x="3166582" y="7082313"/>
            <a:ext cx="1540823" cy="1803066"/>
          </a:xfrm>
          <a:custGeom>
            <a:avLst/>
            <a:gdLst>
              <a:gd name="connsiteX0" fmla="*/ 971078 w 1540823"/>
              <a:gd name="connsiteY0" fmla="*/ 1783556 h 1804648"/>
              <a:gd name="connsiteX1" fmla="*/ 1005368 w 1540823"/>
              <a:gd name="connsiteY1" fmla="*/ 1551146 h 1804648"/>
              <a:gd name="connsiteX2" fmla="*/ 1173008 w 1540823"/>
              <a:gd name="connsiteY2" fmla="*/ 1497806 h 1804648"/>
              <a:gd name="connsiteX3" fmla="*/ 1176818 w 1540823"/>
              <a:gd name="connsiteY3" fmla="*/ 1375886 h 1804648"/>
              <a:gd name="connsiteX4" fmla="*/ 1157768 w 1540823"/>
              <a:gd name="connsiteY4" fmla="*/ 1238726 h 1804648"/>
              <a:gd name="connsiteX5" fmla="*/ 1146338 w 1540823"/>
              <a:gd name="connsiteY5" fmla="*/ 1128236 h 1804648"/>
              <a:gd name="connsiteX6" fmla="*/ 1249208 w 1540823"/>
              <a:gd name="connsiteY6" fmla="*/ 1071086 h 1804648"/>
              <a:gd name="connsiteX7" fmla="*/ 1279688 w 1540823"/>
              <a:gd name="connsiteY7" fmla="*/ 907256 h 1804648"/>
              <a:gd name="connsiteX8" fmla="*/ 1390178 w 1540823"/>
              <a:gd name="connsiteY8" fmla="*/ 815816 h 1804648"/>
              <a:gd name="connsiteX9" fmla="*/ 1355888 w 1540823"/>
              <a:gd name="connsiteY9" fmla="*/ 636746 h 1804648"/>
              <a:gd name="connsiteX10" fmla="*/ 1397798 w 1540823"/>
              <a:gd name="connsiteY10" fmla="*/ 549116 h 1804648"/>
              <a:gd name="connsiteX11" fmla="*/ 1363508 w 1540823"/>
              <a:gd name="connsiteY11" fmla="*/ 427196 h 1804648"/>
              <a:gd name="connsiteX12" fmla="*/ 1428278 w 1540823"/>
              <a:gd name="connsiteY12" fmla="*/ 347186 h 1804648"/>
              <a:gd name="connsiteX13" fmla="*/ 1401608 w 1540823"/>
              <a:gd name="connsiteY13" fmla="*/ 263366 h 1804648"/>
              <a:gd name="connsiteX14" fmla="*/ 1470188 w 1540823"/>
              <a:gd name="connsiteY14" fmla="*/ 133826 h 1804648"/>
              <a:gd name="connsiteX15" fmla="*/ 1504478 w 1540823"/>
              <a:gd name="connsiteY15" fmla="*/ 107156 h 1804648"/>
              <a:gd name="connsiteX16" fmla="*/ 1534958 w 1540823"/>
              <a:gd name="connsiteY16" fmla="*/ 107156 h 1804648"/>
              <a:gd name="connsiteX17" fmla="*/ 1534958 w 1540823"/>
              <a:gd name="connsiteY17" fmla="*/ 38576 h 1804648"/>
              <a:gd name="connsiteX18" fmla="*/ 1473998 w 1540823"/>
              <a:gd name="connsiteY18" fmla="*/ 4286 h 1804648"/>
              <a:gd name="connsiteX19" fmla="*/ 1432088 w 1540823"/>
              <a:gd name="connsiteY19" fmla="*/ 4286 h 1804648"/>
              <a:gd name="connsiteX20" fmla="*/ 1291118 w 1540823"/>
              <a:gd name="connsiteY20" fmla="*/ 38576 h 1804648"/>
              <a:gd name="connsiteX21" fmla="*/ 1138718 w 1540823"/>
              <a:gd name="connsiteY21" fmla="*/ 61436 h 1804648"/>
              <a:gd name="connsiteX22" fmla="*/ 1020608 w 1540823"/>
              <a:gd name="connsiteY22" fmla="*/ 69056 h 1804648"/>
              <a:gd name="connsiteX23" fmla="*/ 902498 w 1540823"/>
              <a:gd name="connsiteY23" fmla="*/ 72866 h 1804648"/>
              <a:gd name="connsiteX24" fmla="*/ 807248 w 1540823"/>
              <a:gd name="connsiteY24" fmla="*/ 152876 h 1804648"/>
              <a:gd name="connsiteX25" fmla="*/ 727238 w 1540823"/>
              <a:gd name="connsiteY25" fmla="*/ 259556 h 1804648"/>
              <a:gd name="connsiteX26" fmla="*/ 593888 w 1540823"/>
              <a:gd name="connsiteY26" fmla="*/ 305276 h 1804648"/>
              <a:gd name="connsiteX27" fmla="*/ 536738 w 1540823"/>
              <a:gd name="connsiteY27" fmla="*/ 419576 h 1804648"/>
              <a:gd name="connsiteX28" fmla="*/ 559598 w 1540823"/>
              <a:gd name="connsiteY28" fmla="*/ 602456 h 1804648"/>
              <a:gd name="connsiteX29" fmla="*/ 529118 w 1540823"/>
              <a:gd name="connsiteY29" fmla="*/ 796766 h 1804648"/>
              <a:gd name="connsiteX30" fmla="*/ 559598 w 1540823"/>
              <a:gd name="connsiteY30" fmla="*/ 899636 h 1804648"/>
              <a:gd name="connsiteX31" fmla="*/ 506258 w 1540823"/>
              <a:gd name="connsiteY31" fmla="*/ 1055846 h 1804648"/>
              <a:gd name="connsiteX32" fmla="*/ 513878 w 1540823"/>
              <a:gd name="connsiteY32" fmla="*/ 1246346 h 1804648"/>
              <a:gd name="connsiteX33" fmla="*/ 464348 w 1540823"/>
              <a:gd name="connsiteY33" fmla="*/ 1330166 h 1804648"/>
              <a:gd name="connsiteX34" fmla="*/ 323378 w 1540823"/>
              <a:gd name="connsiteY34" fmla="*/ 1391126 h 1804648"/>
              <a:gd name="connsiteX35" fmla="*/ 94778 w 1540823"/>
              <a:gd name="connsiteY35" fmla="*/ 1440656 h 1804648"/>
              <a:gd name="connsiteX36" fmla="*/ 10958 w 1540823"/>
              <a:gd name="connsiteY36" fmla="*/ 1459706 h 1804648"/>
              <a:gd name="connsiteX37" fmla="*/ 10958 w 1540823"/>
              <a:gd name="connsiteY37" fmla="*/ 1554956 h 1804648"/>
              <a:gd name="connsiteX38" fmla="*/ 102398 w 1540823"/>
              <a:gd name="connsiteY38" fmla="*/ 1669256 h 1804648"/>
              <a:gd name="connsiteX39" fmla="*/ 277658 w 1540823"/>
              <a:gd name="connsiteY39" fmla="*/ 1680686 h 1804648"/>
              <a:gd name="connsiteX40" fmla="*/ 338618 w 1540823"/>
              <a:gd name="connsiteY40" fmla="*/ 1734026 h 1804648"/>
              <a:gd name="connsiteX41" fmla="*/ 277658 w 1540823"/>
              <a:gd name="connsiteY41" fmla="*/ 1787366 h 1804648"/>
              <a:gd name="connsiteX42" fmla="*/ 971078 w 1540823"/>
              <a:gd name="connsiteY42" fmla="*/ 1783556 h 1804648"/>
              <a:gd name="connsiteX0" fmla="*/ 971078 w 1540823"/>
              <a:gd name="connsiteY0" fmla="*/ 1783556 h 1794991"/>
              <a:gd name="connsiteX1" fmla="*/ 997748 w 1540823"/>
              <a:gd name="connsiteY1" fmla="*/ 1692116 h 1794991"/>
              <a:gd name="connsiteX2" fmla="*/ 1005368 w 1540823"/>
              <a:gd name="connsiteY2" fmla="*/ 1551146 h 1794991"/>
              <a:gd name="connsiteX3" fmla="*/ 1173008 w 1540823"/>
              <a:gd name="connsiteY3" fmla="*/ 1497806 h 1794991"/>
              <a:gd name="connsiteX4" fmla="*/ 1176818 w 1540823"/>
              <a:gd name="connsiteY4" fmla="*/ 1375886 h 1794991"/>
              <a:gd name="connsiteX5" fmla="*/ 1157768 w 1540823"/>
              <a:gd name="connsiteY5" fmla="*/ 1238726 h 1794991"/>
              <a:gd name="connsiteX6" fmla="*/ 1146338 w 1540823"/>
              <a:gd name="connsiteY6" fmla="*/ 1128236 h 1794991"/>
              <a:gd name="connsiteX7" fmla="*/ 1249208 w 1540823"/>
              <a:gd name="connsiteY7" fmla="*/ 1071086 h 1794991"/>
              <a:gd name="connsiteX8" fmla="*/ 1279688 w 1540823"/>
              <a:gd name="connsiteY8" fmla="*/ 907256 h 1794991"/>
              <a:gd name="connsiteX9" fmla="*/ 1390178 w 1540823"/>
              <a:gd name="connsiteY9" fmla="*/ 815816 h 1794991"/>
              <a:gd name="connsiteX10" fmla="*/ 1355888 w 1540823"/>
              <a:gd name="connsiteY10" fmla="*/ 636746 h 1794991"/>
              <a:gd name="connsiteX11" fmla="*/ 1397798 w 1540823"/>
              <a:gd name="connsiteY11" fmla="*/ 549116 h 1794991"/>
              <a:gd name="connsiteX12" fmla="*/ 1363508 w 1540823"/>
              <a:gd name="connsiteY12" fmla="*/ 427196 h 1794991"/>
              <a:gd name="connsiteX13" fmla="*/ 1428278 w 1540823"/>
              <a:gd name="connsiteY13" fmla="*/ 347186 h 1794991"/>
              <a:gd name="connsiteX14" fmla="*/ 1401608 w 1540823"/>
              <a:gd name="connsiteY14" fmla="*/ 263366 h 1794991"/>
              <a:gd name="connsiteX15" fmla="*/ 1470188 w 1540823"/>
              <a:gd name="connsiteY15" fmla="*/ 133826 h 1794991"/>
              <a:gd name="connsiteX16" fmla="*/ 1504478 w 1540823"/>
              <a:gd name="connsiteY16" fmla="*/ 107156 h 1794991"/>
              <a:gd name="connsiteX17" fmla="*/ 1534958 w 1540823"/>
              <a:gd name="connsiteY17" fmla="*/ 107156 h 1794991"/>
              <a:gd name="connsiteX18" fmla="*/ 1534958 w 1540823"/>
              <a:gd name="connsiteY18" fmla="*/ 38576 h 1794991"/>
              <a:gd name="connsiteX19" fmla="*/ 1473998 w 1540823"/>
              <a:gd name="connsiteY19" fmla="*/ 4286 h 1794991"/>
              <a:gd name="connsiteX20" fmla="*/ 1432088 w 1540823"/>
              <a:gd name="connsiteY20" fmla="*/ 4286 h 1794991"/>
              <a:gd name="connsiteX21" fmla="*/ 1291118 w 1540823"/>
              <a:gd name="connsiteY21" fmla="*/ 38576 h 1794991"/>
              <a:gd name="connsiteX22" fmla="*/ 1138718 w 1540823"/>
              <a:gd name="connsiteY22" fmla="*/ 61436 h 1794991"/>
              <a:gd name="connsiteX23" fmla="*/ 1020608 w 1540823"/>
              <a:gd name="connsiteY23" fmla="*/ 69056 h 1794991"/>
              <a:gd name="connsiteX24" fmla="*/ 902498 w 1540823"/>
              <a:gd name="connsiteY24" fmla="*/ 72866 h 1794991"/>
              <a:gd name="connsiteX25" fmla="*/ 807248 w 1540823"/>
              <a:gd name="connsiteY25" fmla="*/ 152876 h 1794991"/>
              <a:gd name="connsiteX26" fmla="*/ 727238 w 1540823"/>
              <a:gd name="connsiteY26" fmla="*/ 259556 h 1794991"/>
              <a:gd name="connsiteX27" fmla="*/ 593888 w 1540823"/>
              <a:gd name="connsiteY27" fmla="*/ 305276 h 1794991"/>
              <a:gd name="connsiteX28" fmla="*/ 536738 w 1540823"/>
              <a:gd name="connsiteY28" fmla="*/ 419576 h 1794991"/>
              <a:gd name="connsiteX29" fmla="*/ 559598 w 1540823"/>
              <a:gd name="connsiteY29" fmla="*/ 602456 h 1794991"/>
              <a:gd name="connsiteX30" fmla="*/ 529118 w 1540823"/>
              <a:gd name="connsiteY30" fmla="*/ 796766 h 1794991"/>
              <a:gd name="connsiteX31" fmla="*/ 559598 w 1540823"/>
              <a:gd name="connsiteY31" fmla="*/ 899636 h 1794991"/>
              <a:gd name="connsiteX32" fmla="*/ 506258 w 1540823"/>
              <a:gd name="connsiteY32" fmla="*/ 1055846 h 1794991"/>
              <a:gd name="connsiteX33" fmla="*/ 513878 w 1540823"/>
              <a:gd name="connsiteY33" fmla="*/ 1246346 h 1794991"/>
              <a:gd name="connsiteX34" fmla="*/ 464348 w 1540823"/>
              <a:gd name="connsiteY34" fmla="*/ 1330166 h 1794991"/>
              <a:gd name="connsiteX35" fmla="*/ 323378 w 1540823"/>
              <a:gd name="connsiteY35" fmla="*/ 1391126 h 1794991"/>
              <a:gd name="connsiteX36" fmla="*/ 94778 w 1540823"/>
              <a:gd name="connsiteY36" fmla="*/ 1440656 h 1794991"/>
              <a:gd name="connsiteX37" fmla="*/ 10958 w 1540823"/>
              <a:gd name="connsiteY37" fmla="*/ 1459706 h 1794991"/>
              <a:gd name="connsiteX38" fmla="*/ 10958 w 1540823"/>
              <a:gd name="connsiteY38" fmla="*/ 1554956 h 1794991"/>
              <a:gd name="connsiteX39" fmla="*/ 102398 w 1540823"/>
              <a:gd name="connsiteY39" fmla="*/ 1669256 h 1794991"/>
              <a:gd name="connsiteX40" fmla="*/ 277658 w 1540823"/>
              <a:gd name="connsiteY40" fmla="*/ 1680686 h 1794991"/>
              <a:gd name="connsiteX41" fmla="*/ 338618 w 1540823"/>
              <a:gd name="connsiteY41" fmla="*/ 1734026 h 1794991"/>
              <a:gd name="connsiteX42" fmla="*/ 277658 w 1540823"/>
              <a:gd name="connsiteY42" fmla="*/ 1787366 h 1794991"/>
              <a:gd name="connsiteX43" fmla="*/ 971078 w 1540823"/>
              <a:gd name="connsiteY43" fmla="*/ 1783556 h 1794991"/>
              <a:gd name="connsiteX0" fmla="*/ 971078 w 1540823"/>
              <a:gd name="connsiteY0" fmla="*/ 1783556 h 1791602"/>
              <a:gd name="connsiteX1" fmla="*/ 997748 w 1540823"/>
              <a:gd name="connsiteY1" fmla="*/ 1692116 h 1791602"/>
              <a:gd name="connsiteX2" fmla="*/ 1005368 w 1540823"/>
              <a:gd name="connsiteY2" fmla="*/ 1551146 h 1791602"/>
              <a:gd name="connsiteX3" fmla="*/ 1173008 w 1540823"/>
              <a:gd name="connsiteY3" fmla="*/ 1497806 h 1791602"/>
              <a:gd name="connsiteX4" fmla="*/ 1176818 w 1540823"/>
              <a:gd name="connsiteY4" fmla="*/ 1375886 h 1791602"/>
              <a:gd name="connsiteX5" fmla="*/ 1157768 w 1540823"/>
              <a:gd name="connsiteY5" fmla="*/ 1238726 h 1791602"/>
              <a:gd name="connsiteX6" fmla="*/ 1146338 w 1540823"/>
              <a:gd name="connsiteY6" fmla="*/ 1128236 h 1791602"/>
              <a:gd name="connsiteX7" fmla="*/ 1249208 w 1540823"/>
              <a:gd name="connsiteY7" fmla="*/ 1071086 h 1791602"/>
              <a:gd name="connsiteX8" fmla="*/ 1279688 w 1540823"/>
              <a:gd name="connsiteY8" fmla="*/ 907256 h 1791602"/>
              <a:gd name="connsiteX9" fmla="*/ 1390178 w 1540823"/>
              <a:gd name="connsiteY9" fmla="*/ 815816 h 1791602"/>
              <a:gd name="connsiteX10" fmla="*/ 1355888 w 1540823"/>
              <a:gd name="connsiteY10" fmla="*/ 636746 h 1791602"/>
              <a:gd name="connsiteX11" fmla="*/ 1397798 w 1540823"/>
              <a:gd name="connsiteY11" fmla="*/ 549116 h 1791602"/>
              <a:gd name="connsiteX12" fmla="*/ 1363508 w 1540823"/>
              <a:gd name="connsiteY12" fmla="*/ 427196 h 1791602"/>
              <a:gd name="connsiteX13" fmla="*/ 1428278 w 1540823"/>
              <a:gd name="connsiteY13" fmla="*/ 347186 h 1791602"/>
              <a:gd name="connsiteX14" fmla="*/ 1401608 w 1540823"/>
              <a:gd name="connsiteY14" fmla="*/ 263366 h 1791602"/>
              <a:gd name="connsiteX15" fmla="*/ 1470188 w 1540823"/>
              <a:gd name="connsiteY15" fmla="*/ 133826 h 1791602"/>
              <a:gd name="connsiteX16" fmla="*/ 1504478 w 1540823"/>
              <a:gd name="connsiteY16" fmla="*/ 107156 h 1791602"/>
              <a:gd name="connsiteX17" fmla="*/ 1534958 w 1540823"/>
              <a:gd name="connsiteY17" fmla="*/ 107156 h 1791602"/>
              <a:gd name="connsiteX18" fmla="*/ 1534958 w 1540823"/>
              <a:gd name="connsiteY18" fmla="*/ 38576 h 1791602"/>
              <a:gd name="connsiteX19" fmla="*/ 1473998 w 1540823"/>
              <a:gd name="connsiteY19" fmla="*/ 4286 h 1791602"/>
              <a:gd name="connsiteX20" fmla="*/ 1432088 w 1540823"/>
              <a:gd name="connsiteY20" fmla="*/ 4286 h 1791602"/>
              <a:gd name="connsiteX21" fmla="*/ 1291118 w 1540823"/>
              <a:gd name="connsiteY21" fmla="*/ 38576 h 1791602"/>
              <a:gd name="connsiteX22" fmla="*/ 1138718 w 1540823"/>
              <a:gd name="connsiteY22" fmla="*/ 61436 h 1791602"/>
              <a:gd name="connsiteX23" fmla="*/ 1020608 w 1540823"/>
              <a:gd name="connsiteY23" fmla="*/ 69056 h 1791602"/>
              <a:gd name="connsiteX24" fmla="*/ 902498 w 1540823"/>
              <a:gd name="connsiteY24" fmla="*/ 72866 h 1791602"/>
              <a:gd name="connsiteX25" fmla="*/ 807248 w 1540823"/>
              <a:gd name="connsiteY25" fmla="*/ 152876 h 1791602"/>
              <a:gd name="connsiteX26" fmla="*/ 727238 w 1540823"/>
              <a:gd name="connsiteY26" fmla="*/ 259556 h 1791602"/>
              <a:gd name="connsiteX27" fmla="*/ 593888 w 1540823"/>
              <a:gd name="connsiteY27" fmla="*/ 305276 h 1791602"/>
              <a:gd name="connsiteX28" fmla="*/ 536738 w 1540823"/>
              <a:gd name="connsiteY28" fmla="*/ 419576 h 1791602"/>
              <a:gd name="connsiteX29" fmla="*/ 559598 w 1540823"/>
              <a:gd name="connsiteY29" fmla="*/ 602456 h 1791602"/>
              <a:gd name="connsiteX30" fmla="*/ 529118 w 1540823"/>
              <a:gd name="connsiteY30" fmla="*/ 796766 h 1791602"/>
              <a:gd name="connsiteX31" fmla="*/ 559598 w 1540823"/>
              <a:gd name="connsiteY31" fmla="*/ 899636 h 1791602"/>
              <a:gd name="connsiteX32" fmla="*/ 506258 w 1540823"/>
              <a:gd name="connsiteY32" fmla="*/ 1055846 h 1791602"/>
              <a:gd name="connsiteX33" fmla="*/ 513878 w 1540823"/>
              <a:gd name="connsiteY33" fmla="*/ 1246346 h 1791602"/>
              <a:gd name="connsiteX34" fmla="*/ 464348 w 1540823"/>
              <a:gd name="connsiteY34" fmla="*/ 1330166 h 1791602"/>
              <a:gd name="connsiteX35" fmla="*/ 323378 w 1540823"/>
              <a:gd name="connsiteY35" fmla="*/ 1391126 h 1791602"/>
              <a:gd name="connsiteX36" fmla="*/ 94778 w 1540823"/>
              <a:gd name="connsiteY36" fmla="*/ 1440656 h 1791602"/>
              <a:gd name="connsiteX37" fmla="*/ 10958 w 1540823"/>
              <a:gd name="connsiteY37" fmla="*/ 1459706 h 1791602"/>
              <a:gd name="connsiteX38" fmla="*/ 10958 w 1540823"/>
              <a:gd name="connsiteY38" fmla="*/ 1554956 h 1791602"/>
              <a:gd name="connsiteX39" fmla="*/ 102398 w 1540823"/>
              <a:gd name="connsiteY39" fmla="*/ 1669256 h 1791602"/>
              <a:gd name="connsiteX40" fmla="*/ 277658 w 1540823"/>
              <a:gd name="connsiteY40" fmla="*/ 1680686 h 1791602"/>
              <a:gd name="connsiteX41" fmla="*/ 338618 w 1540823"/>
              <a:gd name="connsiteY41" fmla="*/ 1734026 h 1791602"/>
              <a:gd name="connsiteX42" fmla="*/ 277658 w 1540823"/>
              <a:gd name="connsiteY42" fmla="*/ 1787366 h 1791602"/>
              <a:gd name="connsiteX43" fmla="*/ 971078 w 1540823"/>
              <a:gd name="connsiteY43" fmla="*/ 1783556 h 1791602"/>
              <a:gd name="connsiteX0" fmla="*/ 971078 w 1540823"/>
              <a:gd name="connsiteY0" fmla="*/ 1783556 h 1809569"/>
              <a:gd name="connsiteX1" fmla="*/ 997748 w 1540823"/>
              <a:gd name="connsiteY1" fmla="*/ 1692116 h 1809569"/>
              <a:gd name="connsiteX2" fmla="*/ 1005368 w 1540823"/>
              <a:gd name="connsiteY2" fmla="*/ 1551146 h 1809569"/>
              <a:gd name="connsiteX3" fmla="*/ 1173008 w 1540823"/>
              <a:gd name="connsiteY3" fmla="*/ 1497806 h 1809569"/>
              <a:gd name="connsiteX4" fmla="*/ 1176818 w 1540823"/>
              <a:gd name="connsiteY4" fmla="*/ 1375886 h 1809569"/>
              <a:gd name="connsiteX5" fmla="*/ 1157768 w 1540823"/>
              <a:gd name="connsiteY5" fmla="*/ 1238726 h 1809569"/>
              <a:gd name="connsiteX6" fmla="*/ 1146338 w 1540823"/>
              <a:gd name="connsiteY6" fmla="*/ 1128236 h 1809569"/>
              <a:gd name="connsiteX7" fmla="*/ 1249208 w 1540823"/>
              <a:gd name="connsiteY7" fmla="*/ 1071086 h 1809569"/>
              <a:gd name="connsiteX8" fmla="*/ 1279688 w 1540823"/>
              <a:gd name="connsiteY8" fmla="*/ 907256 h 1809569"/>
              <a:gd name="connsiteX9" fmla="*/ 1390178 w 1540823"/>
              <a:gd name="connsiteY9" fmla="*/ 815816 h 1809569"/>
              <a:gd name="connsiteX10" fmla="*/ 1355888 w 1540823"/>
              <a:gd name="connsiteY10" fmla="*/ 636746 h 1809569"/>
              <a:gd name="connsiteX11" fmla="*/ 1397798 w 1540823"/>
              <a:gd name="connsiteY11" fmla="*/ 549116 h 1809569"/>
              <a:gd name="connsiteX12" fmla="*/ 1363508 w 1540823"/>
              <a:gd name="connsiteY12" fmla="*/ 427196 h 1809569"/>
              <a:gd name="connsiteX13" fmla="*/ 1428278 w 1540823"/>
              <a:gd name="connsiteY13" fmla="*/ 347186 h 1809569"/>
              <a:gd name="connsiteX14" fmla="*/ 1401608 w 1540823"/>
              <a:gd name="connsiteY14" fmla="*/ 263366 h 1809569"/>
              <a:gd name="connsiteX15" fmla="*/ 1470188 w 1540823"/>
              <a:gd name="connsiteY15" fmla="*/ 133826 h 1809569"/>
              <a:gd name="connsiteX16" fmla="*/ 1504478 w 1540823"/>
              <a:gd name="connsiteY16" fmla="*/ 107156 h 1809569"/>
              <a:gd name="connsiteX17" fmla="*/ 1534958 w 1540823"/>
              <a:gd name="connsiteY17" fmla="*/ 107156 h 1809569"/>
              <a:gd name="connsiteX18" fmla="*/ 1534958 w 1540823"/>
              <a:gd name="connsiteY18" fmla="*/ 38576 h 1809569"/>
              <a:gd name="connsiteX19" fmla="*/ 1473998 w 1540823"/>
              <a:gd name="connsiteY19" fmla="*/ 4286 h 1809569"/>
              <a:gd name="connsiteX20" fmla="*/ 1432088 w 1540823"/>
              <a:gd name="connsiteY20" fmla="*/ 4286 h 1809569"/>
              <a:gd name="connsiteX21" fmla="*/ 1291118 w 1540823"/>
              <a:gd name="connsiteY21" fmla="*/ 38576 h 1809569"/>
              <a:gd name="connsiteX22" fmla="*/ 1138718 w 1540823"/>
              <a:gd name="connsiteY22" fmla="*/ 61436 h 1809569"/>
              <a:gd name="connsiteX23" fmla="*/ 1020608 w 1540823"/>
              <a:gd name="connsiteY23" fmla="*/ 69056 h 1809569"/>
              <a:gd name="connsiteX24" fmla="*/ 902498 w 1540823"/>
              <a:gd name="connsiteY24" fmla="*/ 72866 h 1809569"/>
              <a:gd name="connsiteX25" fmla="*/ 807248 w 1540823"/>
              <a:gd name="connsiteY25" fmla="*/ 152876 h 1809569"/>
              <a:gd name="connsiteX26" fmla="*/ 727238 w 1540823"/>
              <a:gd name="connsiteY26" fmla="*/ 259556 h 1809569"/>
              <a:gd name="connsiteX27" fmla="*/ 593888 w 1540823"/>
              <a:gd name="connsiteY27" fmla="*/ 305276 h 1809569"/>
              <a:gd name="connsiteX28" fmla="*/ 536738 w 1540823"/>
              <a:gd name="connsiteY28" fmla="*/ 419576 h 1809569"/>
              <a:gd name="connsiteX29" fmla="*/ 559598 w 1540823"/>
              <a:gd name="connsiteY29" fmla="*/ 602456 h 1809569"/>
              <a:gd name="connsiteX30" fmla="*/ 529118 w 1540823"/>
              <a:gd name="connsiteY30" fmla="*/ 796766 h 1809569"/>
              <a:gd name="connsiteX31" fmla="*/ 559598 w 1540823"/>
              <a:gd name="connsiteY31" fmla="*/ 899636 h 1809569"/>
              <a:gd name="connsiteX32" fmla="*/ 506258 w 1540823"/>
              <a:gd name="connsiteY32" fmla="*/ 1055846 h 1809569"/>
              <a:gd name="connsiteX33" fmla="*/ 513878 w 1540823"/>
              <a:gd name="connsiteY33" fmla="*/ 1246346 h 1809569"/>
              <a:gd name="connsiteX34" fmla="*/ 464348 w 1540823"/>
              <a:gd name="connsiteY34" fmla="*/ 1330166 h 1809569"/>
              <a:gd name="connsiteX35" fmla="*/ 323378 w 1540823"/>
              <a:gd name="connsiteY35" fmla="*/ 1391126 h 1809569"/>
              <a:gd name="connsiteX36" fmla="*/ 94778 w 1540823"/>
              <a:gd name="connsiteY36" fmla="*/ 1440656 h 1809569"/>
              <a:gd name="connsiteX37" fmla="*/ 10958 w 1540823"/>
              <a:gd name="connsiteY37" fmla="*/ 1459706 h 1809569"/>
              <a:gd name="connsiteX38" fmla="*/ 10958 w 1540823"/>
              <a:gd name="connsiteY38" fmla="*/ 1554956 h 1809569"/>
              <a:gd name="connsiteX39" fmla="*/ 102398 w 1540823"/>
              <a:gd name="connsiteY39" fmla="*/ 1669256 h 1809569"/>
              <a:gd name="connsiteX40" fmla="*/ 277658 w 1540823"/>
              <a:gd name="connsiteY40" fmla="*/ 1680686 h 1809569"/>
              <a:gd name="connsiteX41" fmla="*/ 338618 w 1540823"/>
              <a:gd name="connsiteY41" fmla="*/ 1734026 h 1809569"/>
              <a:gd name="connsiteX42" fmla="*/ 456728 w 1540823"/>
              <a:gd name="connsiteY42" fmla="*/ 1806416 h 1809569"/>
              <a:gd name="connsiteX43" fmla="*/ 971078 w 1540823"/>
              <a:gd name="connsiteY43" fmla="*/ 1783556 h 1809569"/>
              <a:gd name="connsiteX0" fmla="*/ 971078 w 1540823"/>
              <a:gd name="connsiteY0" fmla="*/ 1783556 h 1803066"/>
              <a:gd name="connsiteX1" fmla="*/ 997748 w 1540823"/>
              <a:gd name="connsiteY1" fmla="*/ 1692116 h 1803066"/>
              <a:gd name="connsiteX2" fmla="*/ 1005368 w 1540823"/>
              <a:gd name="connsiteY2" fmla="*/ 1551146 h 1803066"/>
              <a:gd name="connsiteX3" fmla="*/ 1173008 w 1540823"/>
              <a:gd name="connsiteY3" fmla="*/ 1497806 h 1803066"/>
              <a:gd name="connsiteX4" fmla="*/ 1176818 w 1540823"/>
              <a:gd name="connsiteY4" fmla="*/ 1375886 h 1803066"/>
              <a:gd name="connsiteX5" fmla="*/ 1157768 w 1540823"/>
              <a:gd name="connsiteY5" fmla="*/ 1238726 h 1803066"/>
              <a:gd name="connsiteX6" fmla="*/ 1146338 w 1540823"/>
              <a:gd name="connsiteY6" fmla="*/ 1128236 h 1803066"/>
              <a:gd name="connsiteX7" fmla="*/ 1249208 w 1540823"/>
              <a:gd name="connsiteY7" fmla="*/ 1071086 h 1803066"/>
              <a:gd name="connsiteX8" fmla="*/ 1279688 w 1540823"/>
              <a:gd name="connsiteY8" fmla="*/ 907256 h 1803066"/>
              <a:gd name="connsiteX9" fmla="*/ 1390178 w 1540823"/>
              <a:gd name="connsiteY9" fmla="*/ 815816 h 1803066"/>
              <a:gd name="connsiteX10" fmla="*/ 1355888 w 1540823"/>
              <a:gd name="connsiteY10" fmla="*/ 636746 h 1803066"/>
              <a:gd name="connsiteX11" fmla="*/ 1397798 w 1540823"/>
              <a:gd name="connsiteY11" fmla="*/ 549116 h 1803066"/>
              <a:gd name="connsiteX12" fmla="*/ 1363508 w 1540823"/>
              <a:gd name="connsiteY12" fmla="*/ 427196 h 1803066"/>
              <a:gd name="connsiteX13" fmla="*/ 1428278 w 1540823"/>
              <a:gd name="connsiteY13" fmla="*/ 347186 h 1803066"/>
              <a:gd name="connsiteX14" fmla="*/ 1401608 w 1540823"/>
              <a:gd name="connsiteY14" fmla="*/ 263366 h 1803066"/>
              <a:gd name="connsiteX15" fmla="*/ 1470188 w 1540823"/>
              <a:gd name="connsiteY15" fmla="*/ 133826 h 1803066"/>
              <a:gd name="connsiteX16" fmla="*/ 1504478 w 1540823"/>
              <a:gd name="connsiteY16" fmla="*/ 107156 h 1803066"/>
              <a:gd name="connsiteX17" fmla="*/ 1534958 w 1540823"/>
              <a:gd name="connsiteY17" fmla="*/ 107156 h 1803066"/>
              <a:gd name="connsiteX18" fmla="*/ 1534958 w 1540823"/>
              <a:gd name="connsiteY18" fmla="*/ 38576 h 1803066"/>
              <a:gd name="connsiteX19" fmla="*/ 1473998 w 1540823"/>
              <a:gd name="connsiteY19" fmla="*/ 4286 h 1803066"/>
              <a:gd name="connsiteX20" fmla="*/ 1432088 w 1540823"/>
              <a:gd name="connsiteY20" fmla="*/ 4286 h 1803066"/>
              <a:gd name="connsiteX21" fmla="*/ 1291118 w 1540823"/>
              <a:gd name="connsiteY21" fmla="*/ 38576 h 1803066"/>
              <a:gd name="connsiteX22" fmla="*/ 1138718 w 1540823"/>
              <a:gd name="connsiteY22" fmla="*/ 61436 h 1803066"/>
              <a:gd name="connsiteX23" fmla="*/ 1020608 w 1540823"/>
              <a:gd name="connsiteY23" fmla="*/ 69056 h 1803066"/>
              <a:gd name="connsiteX24" fmla="*/ 902498 w 1540823"/>
              <a:gd name="connsiteY24" fmla="*/ 72866 h 1803066"/>
              <a:gd name="connsiteX25" fmla="*/ 807248 w 1540823"/>
              <a:gd name="connsiteY25" fmla="*/ 152876 h 1803066"/>
              <a:gd name="connsiteX26" fmla="*/ 727238 w 1540823"/>
              <a:gd name="connsiteY26" fmla="*/ 259556 h 1803066"/>
              <a:gd name="connsiteX27" fmla="*/ 593888 w 1540823"/>
              <a:gd name="connsiteY27" fmla="*/ 305276 h 1803066"/>
              <a:gd name="connsiteX28" fmla="*/ 536738 w 1540823"/>
              <a:gd name="connsiteY28" fmla="*/ 419576 h 1803066"/>
              <a:gd name="connsiteX29" fmla="*/ 559598 w 1540823"/>
              <a:gd name="connsiteY29" fmla="*/ 602456 h 1803066"/>
              <a:gd name="connsiteX30" fmla="*/ 529118 w 1540823"/>
              <a:gd name="connsiteY30" fmla="*/ 796766 h 1803066"/>
              <a:gd name="connsiteX31" fmla="*/ 559598 w 1540823"/>
              <a:gd name="connsiteY31" fmla="*/ 899636 h 1803066"/>
              <a:gd name="connsiteX32" fmla="*/ 506258 w 1540823"/>
              <a:gd name="connsiteY32" fmla="*/ 1055846 h 1803066"/>
              <a:gd name="connsiteX33" fmla="*/ 513878 w 1540823"/>
              <a:gd name="connsiteY33" fmla="*/ 1246346 h 1803066"/>
              <a:gd name="connsiteX34" fmla="*/ 464348 w 1540823"/>
              <a:gd name="connsiteY34" fmla="*/ 1330166 h 1803066"/>
              <a:gd name="connsiteX35" fmla="*/ 323378 w 1540823"/>
              <a:gd name="connsiteY35" fmla="*/ 1391126 h 1803066"/>
              <a:gd name="connsiteX36" fmla="*/ 94778 w 1540823"/>
              <a:gd name="connsiteY36" fmla="*/ 1440656 h 1803066"/>
              <a:gd name="connsiteX37" fmla="*/ 10958 w 1540823"/>
              <a:gd name="connsiteY37" fmla="*/ 1459706 h 1803066"/>
              <a:gd name="connsiteX38" fmla="*/ 10958 w 1540823"/>
              <a:gd name="connsiteY38" fmla="*/ 1554956 h 1803066"/>
              <a:gd name="connsiteX39" fmla="*/ 102398 w 1540823"/>
              <a:gd name="connsiteY39" fmla="*/ 1669256 h 1803066"/>
              <a:gd name="connsiteX40" fmla="*/ 277658 w 1540823"/>
              <a:gd name="connsiteY40" fmla="*/ 1680686 h 1803066"/>
              <a:gd name="connsiteX41" fmla="*/ 338618 w 1540823"/>
              <a:gd name="connsiteY41" fmla="*/ 1734026 h 1803066"/>
              <a:gd name="connsiteX42" fmla="*/ 319568 w 1540823"/>
              <a:gd name="connsiteY42" fmla="*/ 1798796 h 1803066"/>
              <a:gd name="connsiteX43" fmla="*/ 971078 w 1540823"/>
              <a:gd name="connsiteY43" fmla="*/ 1783556 h 180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0823" h="1803066">
                <a:moveTo>
                  <a:pt x="971078" y="1783556"/>
                </a:moveTo>
                <a:cubicBezTo>
                  <a:pt x="1084108" y="1765776"/>
                  <a:pt x="992033" y="1730851"/>
                  <a:pt x="997748" y="1692116"/>
                </a:cubicBezTo>
                <a:cubicBezTo>
                  <a:pt x="1003463" y="1653381"/>
                  <a:pt x="976158" y="1583531"/>
                  <a:pt x="1005368" y="1551146"/>
                </a:cubicBezTo>
                <a:cubicBezTo>
                  <a:pt x="1034578" y="1518761"/>
                  <a:pt x="1144433" y="1527016"/>
                  <a:pt x="1173008" y="1497806"/>
                </a:cubicBezTo>
                <a:cubicBezTo>
                  <a:pt x="1201583" y="1468596"/>
                  <a:pt x="1179358" y="1419066"/>
                  <a:pt x="1176818" y="1375886"/>
                </a:cubicBezTo>
                <a:cubicBezTo>
                  <a:pt x="1174278" y="1332706"/>
                  <a:pt x="1162848" y="1280001"/>
                  <a:pt x="1157768" y="1238726"/>
                </a:cubicBezTo>
                <a:cubicBezTo>
                  <a:pt x="1152688" y="1197451"/>
                  <a:pt x="1131098" y="1156176"/>
                  <a:pt x="1146338" y="1128236"/>
                </a:cubicBezTo>
                <a:cubicBezTo>
                  <a:pt x="1161578" y="1100296"/>
                  <a:pt x="1226983" y="1107916"/>
                  <a:pt x="1249208" y="1071086"/>
                </a:cubicBezTo>
                <a:cubicBezTo>
                  <a:pt x="1271433" y="1034256"/>
                  <a:pt x="1256193" y="949801"/>
                  <a:pt x="1279688" y="907256"/>
                </a:cubicBezTo>
                <a:cubicBezTo>
                  <a:pt x="1303183" y="864711"/>
                  <a:pt x="1377478" y="860901"/>
                  <a:pt x="1390178" y="815816"/>
                </a:cubicBezTo>
                <a:cubicBezTo>
                  <a:pt x="1402878" y="770731"/>
                  <a:pt x="1354618" y="681196"/>
                  <a:pt x="1355888" y="636746"/>
                </a:cubicBezTo>
                <a:cubicBezTo>
                  <a:pt x="1357158" y="592296"/>
                  <a:pt x="1396528" y="584041"/>
                  <a:pt x="1397798" y="549116"/>
                </a:cubicBezTo>
                <a:cubicBezTo>
                  <a:pt x="1399068" y="514191"/>
                  <a:pt x="1358428" y="460851"/>
                  <a:pt x="1363508" y="427196"/>
                </a:cubicBezTo>
                <a:cubicBezTo>
                  <a:pt x="1368588" y="393541"/>
                  <a:pt x="1421928" y="374491"/>
                  <a:pt x="1428278" y="347186"/>
                </a:cubicBezTo>
                <a:cubicBezTo>
                  <a:pt x="1434628" y="319881"/>
                  <a:pt x="1394623" y="298926"/>
                  <a:pt x="1401608" y="263366"/>
                </a:cubicBezTo>
                <a:cubicBezTo>
                  <a:pt x="1408593" y="227806"/>
                  <a:pt x="1453043" y="159861"/>
                  <a:pt x="1470188" y="133826"/>
                </a:cubicBezTo>
                <a:cubicBezTo>
                  <a:pt x="1487333" y="107791"/>
                  <a:pt x="1493683" y="111601"/>
                  <a:pt x="1504478" y="107156"/>
                </a:cubicBezTo>
                <a:cubicBezTo>
                  <a:pt x="1515273" y="102711"/>
                  <a:pt x="1529878" y="118586"/>
                  <a:pt x="1534958" y="107156"/>
                </a:cubicBezTo>
                <a:cubicBezTo>
                  <a:pt x="1540038" y="95726"/>
                  <a:pt x="1545118" y="55721"/>
                  <a:pt x="1534958" y="38576"/>
                </a:cubicBezTo>
                <a:cubicBezTo>
                  <a:pt x="1524798" y="21431"/>
                  <a:pt x="1491143" y="10001"/>
                  <a:pt x="1473998" y="4286"/>
                </a:cubicBezTo>
                <a:cubicBezTo>
                  <a:pt x="1456853" y="-1429"/>
                  <a:pt x="1462568" y="-1429"/>
                  <a:pt x="1432088" y="4286"/>
                </a:cubicBezTo>
                <a:cubicBezTo>
                  <a:pt x="1401608" y="10001"/>
                  <a:pt x="1340013" y="29051"/>
                  <a:pt x="1291118" y="38576"/>
                </a:cubicBezTo>
                <a:cubicBezTo>
                  <a:pt x="1242223" y="48101"/>
                  <a:pt x="1183803" y="56356"/>
                  <a:pt x="1138718" y="61436"/>
                </a:cubicBezTo>
                <a:cubicBezTo>
                  <a:pt x="1093633" y="66516"/>
                  <a:pt x="1059978" y="67151"/>
                  <a:pt x="1020608" y="69056"/>
                </a:cubicBezTo>
                <a:cubicBezTo>
                  <a:pt x="981238" y="70961"/>
                  <a:pt x="938058" y="58896"/>
                  <a:pt x="902498" y="72866"/>
                </a:cubicBezTo>
                <a:cubicBezTo>
                  <a:pt x="866938" y="86836"/>
                  <a:pt x="836458" y="121761"/>
                  <a:pt x="807248" y="152876"/>
                </a:cubicBezTo>
                <a:cubicBezTo>
                  <a:pt x="778038" y="183991"/>
                  <a:pt x="762798" y="234156"/>
                  <a:pt x="727238" y="259556"/>
                </a:cubicBezTo>
                <a:cubicBezTo>
                  <a:pt x="691678" y="284956"/>
                  <a:pt x="625638" y="278606"/>
                  <a:pt x="593888" y="305276"/>
                </a:cubicBezTo>
                <a:cubicBezTo>
                  <a:pt x="562138" y="331946"/>
                  <a:pt x="542453" y="370046"/>
                  <a:pt x="536738" y="419576"/>
                </a:cubicBezTo>
                <a:cubicBezTo>
                  <a:pt x="531023" y="469106"/>
                  <a:pt x="560868" y="539591"/>
                  <a:pt x="559598" y="602456"/>
                </a:cubicBezTo>
                <a:cubicBezTo>
                  <a:pt x="558328" y="665321"/>
                  <a:pt x="529118" y="747236"/>
                  <a:pt x="529118" y="796766"/>
                </a:cubicBezTo>
                <a:cubicBezTo>
                  <a:pt x="529118" y="846296"/>
                  <a:pt x="563408" y="856456"/>
                  <a:pt x="559598" y="899636"/>
                </a:cubicBezTo>
                <a:cubicBezTo>
                  <a:pt x="555788" y="942816"/>
                  <a:pt x="513878" y="998061"/>
                  <a:pt x="506258" y="1055846"/>
                </a:cubicBezTo>
                <a:cubicBezTo>
                  <a:pt x="498638" y="1113631"/>
                  <a:pt x="520863" y="1200626"/>
                  <a:pt x="513878" y="1246346"/>
                </a:cubicBezTo>
                <a:cubicBezTo>
                  <a:pt x="506893" y="1292066"/>
                  <a:pt x="496098" y="1306036"/>
                  <a:pt x="464348" y="1330166"/>
                </a:cubicBezTo>
                <a:cubicBezTo>
                  <a:pt x="432598" y="1354296"/>
                  <a:pt x="384973" y="1372711"/>
                  <a:pt x="323378" y="1391126"/>
                </a:cubicBezTo>
                <a:cubicBezTo>
                  <a:pt x="261783" y="1409541"/>
                  <a:pt x="94778" y="1440656"/>
                  <a:pt x="94778" y="1440656"/>
                </a:cubicBezTo>
                <a:cubicBezTo>
                  <a:pt x="42708" y="1452086"/>
                  <a:pt x="24928" y="1440656"/>
                  <a:pt x="10958" y="1459706"/>
                </a:cubicBezTo>
                <a:cubicBezTo>
                  <a:pt x="-3012" y="1478756"/>
                  <a:pt x="-4282" y="1520031"/>
                  <a:pt x="10958" y="1554956"/>
                </a:cubicBezTo>
                <a:cubicBezTo>
                  <a:pt x="26198" y="1589881"/>
                  <a:pt x="57948" y="1648301"/>
                  <a:pt x="102398" y="1669256"/>
                </a:cubicBezTo>
                <a:cubicBezTo>
                  <a:pt x="146848" y="1690211"/>
                  <a:pt x="238288" y="1669891"/>
                  <a:pt x="277658" y="1680686"/>
                </a:cubicBezTo>
                <a:cubicBezTo>
                  <a:pt x="317028" y="1691481"/>
                  <a:pt x="338618" y="1716246"/>
                  <a:pt x="338618" y="1734026"/>
                </a:cubicBezTo>
                <a:cubicBezTo>
                  <a:pt x="338618" y="1751806"/>
                  <a:pt x="210348" y="1789271"/>
                  <a:pt x="319568" y="1798796"/>
                </a:cubicBezTo>
                <a:cubicBezTo>
                  <a:pt x="428788" y="1808321"/>
                  <a:pt x="858048" y="1801336"/>
                  <a:pt x="971078" y="17835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81756" y="7584144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2823932" y="6971973"/>
            <a:ext cx="185907" cy="122697"/>
          </a:xfrm>
          <a:custGeom>
            <a:avLst/>
            <a:gdLst>
              <a:gd name="connsiteX0" fmla="*/ 75478 w 185907"/>
              <a:gd name="connsiteY0" fmla="*/ 7947 h 122697"/>
              <a:gd name="connsiteX1" fmla="*/ 22138 w 185907"/>
              <a:gd name="connsiteY1" fmla="*/ 53667 h 122697"/>
              <a:gd name="connsiteX2" fmla="*/ 3088 w 185907"/>
              <a:gd name="connsiteY2" fmla="*/ 80337 h 122697"/>
              <a:gd name="connsiteX3" fmla="*/ 83098 w 185907"/>
              <a:gd name="connsiteY3" fmla="*/ 122247 h 122697"/>
              <a:gd name="connsiteX4" fmla="*/ 125008 w 185907"/>
              <a:gd name="connsiteY4" fmla="*/ 103197 h 122697"/>
              <a:gd name="connsiteX5" fmla="*/ 166918 w 185907"/>
              <a:gd name="connsiteY5" fmla="*/ 114627 h 122697"/>
              <a:gd name="connsiteX6" fmla="*/ 182158 w 185907"/>
              <a:gd name="connsiteY6" fmla="*/ 49857 h 122697"/>
              <a:gd name="connsiteX7" fmla="*/ 182158 w 185907"/>
              <a:gd name="connsiteY7" fmla="*/ 11757 h 122697"/>
              <a:gd name="connsiteX8" fmla="*/ 140248 w 185907"/>
              <a:gd name="connsiteY8" fmla="*/ 327 h 122697"/>
              <a:gd name="connsiteX9" fmla="*/ 75478 w 185907"/>
              <a:gd name="connsiteY9" fmla="*/ 7947 h 122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5907" h="122697">
                <a:moveTo>
                  <a:pt x="75478" y="7947"/>
                </a:moveTo>
                <a:cubicBezTo>
                  <a:pt x="55793" y="16837"/>
                  <a:pt x="34203" y="41602"/>
                  <a:pt x="22138" y="53667"/>
                </a:cubicBezTo>
                <a:cubicBezTo>
                  <a:pt x="10073" y="65732"/>
                  <a:pt x="-7072" y="68907"/>
                  <a:pt x="3088" y="80337"/>
                </a:cubicBezTo>
                <a:cubicBezTo>
                  <a:pt x="13248" y="91767"/>
                  <a:pt x="62778" y="118437"/>
                  <a:pt x="83098" y="122247"/>
                </a:cubicBezTo>
                <a:cubicBezTo>
                  <a:pt x="103418" y="126057"/>
                  <a:pt x="111038" y="104467"/>
                  <a:pt x="125008" y="103197"/>
                </a:cubicBezTo>
                <a:cubicBezTo>
                  <a:pt x="138978" y="101927"/>
                  <a:pt x="157393" y="123517"/>
                  <a:pt x="166918" y="114627"/>
                </a:cubicBezTo>
                <a:cubicBezTo>
                  <a:pt x="176443" y="105737"/>
                  <a:pt x="179618" y="67002"/>
                  <a:pt x="182158" y="49857"/>
                </a:cubicBezTo>
                <a:cubicBezTo>
                  <a:pt x="184698" y="32712"/>
                  <a:pt x="189143" y="20012"/>
                  <a:pt x="182158" y="11757"/>
                </a:cubicBezTo>
                <a:cubicBezTo>
                  <a:pt x="175173" y="3502"/>
                  <a:pt x="156123" y="962"/>
                  <a:pt x="140248" y="327"/>
                </a:cubicBezTo>
                <a:cubicBezTo>
                  <a:pt x="124373" y="-308"/>
                  <a:pt x="95163" y="-943"/>
                  <a:pt x="75478" y="794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2672084" y="6884578"/>
            <a:ext cx="479287" cy="327833"/>
          </a:xfrm>
          <a:custGeom>
            <a:avLst/>
            <a:gdLst>
              <a:gd name="connsiteX0" fmla="*/ 124456 w 479287"/>
              <a:gd name="connsiteY0" fmla="*/ 68672 h 327833"/>
              <a:gd name="connsiteX1" fmla="*/ 6346 w 479287"/>
              <a:gd name="connsiteY1" fmla="*/ 122012 h 327833"/>
              <a:gd name="connsiteX2" fmla="*/ 25396 w 479287"/>
              <a:gd name="connsiteY2" fmla="*/ 186782 h 327833"/>
              <a:gd name="connsiteX3" fmla="*/ 105406 w 479287"/>
              <a:gd name="connsiteY3" fmla="*/ 274412 h 327833"/>
              <a:gd name="connsiteX4" fmla="*/ 265426 w 479287"/>
              <a:gd name="connsiteY4" fmla="*/ 327752 h 327833"/>
              <a:gd name="connsiteX5" fmla="*/ 337816 w 479287"/>
              <a:gd name="connsiteY5" fmla="*/ 262982 h 327833"/>
              <a:gd name="connsiteX6" fmla="*/ 440686 w 479287"/>
              <a:gd name="connsiteY6" fmla="*/ 205832 h 327833"/>
              <a:gd name="connsiteX7" fmla="*/ 478786 w 479287"/>
              <a:gd name="connsiteY7" fmla="*/ 129632 h 327833"/>
              <a:gd name="connsiteX8" fmla="*/ 417826 w 479287"/>
              <a:gd name="connsiteY8" fmla="*/ 72482 h 327833"/>
              <a:gd name="connsiteX9" fmla="*/ 349246 w 479287"/>
              <a:gd name="connsiteY9" fmla="*/ 22952 h 327833"/>
              <a:gd name="connsiteX10" fmla="*/ 295906 w 479287"/>
              <a:gd name="connsiteY10" fmla="*/ 92 h 327833"/>
              <a:gd name="connsiteX11" fmla="*/ 170176 w 479287"/>
              <a:gd name="connsiteY11" fmla="*/ 30572 h 327833"/>
              <a:gd name="connsiteX12" fmla="*/ 124456 w 479287"/>
              <a:gd name="connsiteY12" fmla="*/ 68672 h 32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9287" h="327833">
                <a:moveTo>
                  <a:pt x="124456" y="68672"/>
                </a:moveTo>
                <a:cubicBezTo>
                  <a:pt x="97151" y="83912"/>
                  <a:pt x="22856" y="102327"/>
                  <a:pt x="6346" y="122012"/>
                </a:cubicBezTo>
                <a:cubicBezTo>
                  <a:pt x="-10164" y="141697"/>
                  <a:pt x="8886" y="161382"/>
                  <a:pt x="25396" y="186782"/>
                </a:cubicBezTo>
                <a:cubicBezTo>
                  <a:pt x="41906" y="212182"/>
                  <a:pt x="65401" y="250917"/>
                  <a:pt x="105406" y="274412"/>
                </a:cubicBezTo>
                <a:cubicBezTo>
                  <a:pt x="145411" y="297907"/>
                  <a:pt x="226691" y="329657"/>
                  <a:pt x="265426" y="327752"/>
                </a:cubicBezTo>
                <a:cubicBezTo>
                  <a:pt x="304161" y="325847"/>
                  <a:pt x="308606" y="283302"/>
                  <a:pt x="337816" y="262982"/>
                </a:cubicBezTo>
                <a:cubicBezTo>
                  <a:pt x="367026" y="242662"/>
                  <a:pt x="417191" y="228057"/>
                  <a:pt x="440686" y="205832"/>
                </a:cubicBezTo>
                <a:cubicBezTo>
                  <a:pt x="464181" y="183607"/>
                  <a:pt x="482596" y="151857"/>
                  <a:pt x="478786" y="129632"/>
                </a:cubicBezTo>
                <a:cubicBezTo>
                  <a:pt x="474976" y="107407"/>
                  <a:pt x="439416" y="90262"/>
                  <a:pt x="417826" y="72482"/>
                </a:cubicBezTo>
                <a:cubicBezTo>
                  <a:pt x="396236" y="54702"/>
                  <a:pt x="369566" y="35017"/>
                  <a:pt x="349246" y="22952"/>
                </a:cubicBezTo>
                <a:cubicBezTo>
                  <a:pt x="328926" y="10887"/>
                  <a:pt x="325751" y="-1178"/>
                  <a:pt x="295906" y="92"/>
                </a:cubicBezTo>
                <a:cubicBezTo>
                  <a:pt x="266061" y="1362"/>
                  <a:pt x="203831" y="19777"/>
                  <a:pt x="170176" y="30572"/>
                </a:cubicBezTo>
                <a:cubicBezTo>
                  <a:pt x="136521" y="41367"/>
                  <a:pt x="151761" y="53432"/>
                  <a:pt x="124456" y="6867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2485006" y="6793218"/>
            <a:ext cx="816801" cy="516792"/>
          </a:xfrm>
          <a:custGeom>
            <a:avLst/>
            <a:gdLst>
              <a:gd name="connsiteX0" fmla="*/ 330584 w 816801"/>
              <a:gd name="connsiteY0" fmla="*/ 72402 h 516792"/>
              <a:gd name="connsiteX1" fmla="*/ 204854 w 816801"/>
              <a:gd name="connsiteY1" fmla="*/ 118122 h 516792"/>
              <a:gd name="connsiteX2" fmla="*/ 140084 w 816801"/>
              <a:gd name="connsiteY2" fmla="*/ 118122 h 516792"/>
              <a:gd name="connsiteX3" fmla="*/ 71504 w 816801"/>
              <a:gd name="connsiteY3" fmla="*/ 156222 h 516792"/>
              <a:gd name="connsiteX4" fmla="*/ 2924 w 816801"/>
              <a:gd name="connsiteY4" fmla="*/ 171462 h 516792"/>
              <a:gd name="connsiteX5" fmla="*/ 174374 w 816801"/>
              <a:gd name="connsiteY5" fmla="*/ 350532 h 516792"/>
              <a:gd name="connsiteX6" fmla="*/ 265814 w 816801"/>
              <a:gd name="connsiteY6" fmla="*/ 464832 h 516792"/>
              <a:gd name="connsiteX7" fmla="*/ 300104 w 816801"/>
              <a:gd name="connsiteY7" fmla="*/ 499122 h 516792"/>
              <a:gd name="connsiteX8" fmla="*/ 494414 w 816801"/>
              <a:gd name="connsiteY8" fmla="*/ 506742 h 516792"/>
              <a:gd name="connsiteX9" fmla="*/ 688724 w 816801"/>
              <a:gd name="connsiteY9" fmla="*/ 358152 h 516792"/>
              <a:gd name="connsiteX10" fmla="*/ 787784 w 816801"/>
              <a:gd name="connsiteY10" fmla="*/ 236232 h 516792"/>
              <a:gd name="connsiteX11" fmla="*/ 806834 w 816801"/>
              <a:gd name="connsiteY11" fmla="*/ 186702 h 516792"/>
              <a:gd name="connsiteX12" fmla="*/ 646814 w 816801"/>
              <a:gd name="connsiteY12" fmla="*/ 114312 h 516792"/>
              <a:gd name="connsiteX13" fmla="*/ 574424 w 816801"/>
              <a:gd name="connsiteY13" fmla="*/ 41922 h 516792"/>
              <a:gd name="connsiteX14" fmla="*/ 505844 w 816801"/>
              <a:gd name="connsiteY14" fmla="*/ 12 h 516792"/>
              <a:gd name="connsiteX15" fmla="*/ 330584 w 816801"/>
              <a:gd name="connsiteY15" fmla="*/ 72402 h 516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6801" h="516792">
                <a:moveTo>
                  <a:pt x="330584" y="72402"/>
                </a:moveTo>
                <a:cubicBezTo>
                  <a:pt x="280419" y="92087"/>
                  <a:pt x="236604" y="110502"/>
                  <a:pt x="204854" y="118122"/>
                </a:cubicBezTo>
                <a:cubicBezTo>
                  <a:pt x="173104" y="125742"/>
                  <a:pt x="162309" y="111772"/>
                  <a:pt x="140084" y="118122"/>
                </a:cubicBezTo>
                <a:cubicBezTo>
                  <a:pt x="117859" y="124472"/>
                  <a:pt x="94364" y="147332"/>
                  <a:pt x="71504" y="156222"/>
                </a:cubicBezTo>
                <a:cubicBezTo>
                  <a:pt x="48644" y="165112"/>
                  <a:pt x="-14221" y="139077"/>
                  <a:pt x="2924" y="171462"/>
                </a:cubicBezTo>
                <a:cubicBezTo>
                  <a:pt x="20069" y="203847"/>
                  <a:pt x="130559" y="301637"/>
                  <a:pt x="174374" y="350532"/>
                </a:cubicBezTo>
                <a:cubicBezTo>
                  <a:pt x="218189" y="399427"/>
                  <a:pt x="244859" y="440067"/>
                  <a:pt x="265814" y="464832"/>
                </a:cubicBezTo>
                <a:cubicBezTo>
                  <a:pt x="286769" y="489597"/>
                  <a:pt x="262004" y="492137"/>
                  <a:pt x="300104" y="499122"/>
                </a:cubicBezTo>
                <a:cubicBezTo>
                  <a:pt x="338204" y="506107"/>
                  <a:pt x="429644" y="530237"/>
                  <a:pt x="494414" y="506742"/>
                </a:cubicBezTo>
                <a:cubicBezTo>
                  <a:pt x="559184" y="483247"/>
                  <a:pt x="639829" y="403237"/>
                  <a:pt x="688724" y="358152"/>
                </a:cubicBezTo>
                <a:cubicBezTo>
                  <a:pt x="737619" y="313067"/>
                  <a:pt x="768099" y="264807"/>
                  <a:pt x="787784" y="236232"/>
                </a:cubicBezTo>
                <a:cubicBezTo>
                  <a:pt x="807469" y="207657"/>
                  <a:pt x="830329" y="207022"/>
                  <a:pt x="806834" y="186702"/>
                </a:cubicBezTo>
                <a:cubicBezTo>
                  <a:pt x="783339" y="166382"/>
                  <a:pt x="685549" y="138442"/>
                  <a:pt x="646814" y="114312"/>
                </a:cubicBezTo>
                <a:cubicBezTo>
                  <a:pt x="608079" y="90182"/>
                  <a:pt x="597919" y="60972"/>
                  <a:pt x="574424" y="41922"/>
                </a:cubicBezTo>
                <a:cubicBezTo>
                  <a:pt x="550929" y="22872"/>
                  <a:pt x="543944" y="-623"/>
                  <a:pt x="505844" y="12"/>
                </a:cubicBezTo>
                <a:cubicBezTo>
                  <a:pt x="467744" y="647"/>
                  <a:pt x="380749" y="52717"/>
                  <a:pt x="330584" y="724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2925804" y="70047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2600807" y="1423077"/>
            <a:ext cx="4064121" cy="4886987"/>
          </a:xfrm>
          <a:custGeom>
            <a:avLst/>
            <a:gdLst>
              <a:gd name="connsiteX0" fmla="*/ 2185938 w 4064121"/>
              <a:gd name="connsiteY0" fmla="*/ 4797614 h 4886987"/>
              <a:gd name="connsiteX1" fmla="*/ 2442248 w 4064121"/>
              <a:gd name="connsiteY1" fmla="*/ 4866887 h 4886987"/>
              <a:gd name="connsiteX2" fmla="*/ 2553084 w 4064121"/>
              <a:gd name="connsiteY2" fmla="*/ 4880741 h 4886987"/>
              <a:gd name="connsiteX3" fmla="*/ 2608502 w 4064121"/>
              <a:gd name="connsiteY3" fmla="*/ 4776832 h 4886987"/>
              <a:gd name="connsiteX4" fmla="*/ 2560011 w 4064121"/>
              <a:gd name="connsiteY4" fmla="*/ 4665996 h 4886987"/>
              <a:gd name="connsiteX5" fmla="*/ 2629284 w 4064121"/>
              <a:gd name="connsiteY5" fmla="*/ 4555159 h 4886987"/>
              <a:gd name="connsiteX6" fmla="*/ 2740120 w 4064121"/>
              <a:gd name="connsiteY6" fmla="*/ 4298850 h 4886987"/>
              <a:gd name="connsiteX7" fmla="*/ 2809393 w 4064121"/>
              <a:gd name="connsiteY7" fmla="*/ 4174159 h 4886987"/>
              <a:gd name="connsiteX8" fmla="*/ 2767829 w 4064121"/>
              <a:gd name="connsiteY8" fmla="*/ 4014832 h 4886987"/>
              <a:gd name="connsiteX9" fmla="*/ 2684702 w 4064121"/>
              <a:gd name="connsiteY9" fmla="*/ 3883214 h 4886987"/>
              <a:gd name="connsiteX10" fmla="*/ 2878666 w 4064121"/>
              <a:gd name="connsiteY10" fmla="*/ 3668468 h 4886987"/>
              <a:gd name="connsiteX11" fmla="*/ 2920229 w 4064121"/>
              <a:gd name="connsiteY11" fmla="*/ 3564559 h 4886987"/>
              <a:gd name="connsiteX12" fmla="*/ 3086484 w 4064121"/>
              <a:gd name="connsiteY12" fmla="*/ 3737741 h 4886987"/>
              <a:gd name="connsiteX13" fmla="*/ 3211175 w 4064121"/>
              <a:gd name="connsiteY13" fmla="*/ 3903996 h 4886987"/>
              <a:gd name="connsiteX14" fmla="*/ 3356648 w 4064121"/>
              <a:gd name="connsiteY14" fmla="*/ 3751596 h 4886987"/>
              <a:gd name="connsiteX15" fmla="*/ 3425920 w 4064121"/>
              <a:gd name="connsiteY15" fmla="*/ 3626905 h 4886987"/>
              <a:gd name="connsiteX16" fmla="*/ 3529829 w 4064121"/>
              <a:gd name="connsiteY16" fmla="*/ 3682323 h 4886987"/>
              <a:gd name="connsiteX17" fmla="*/ 3481338 w 4064121"/>
              <a:gd name="connsiteY17" fmla="*/ 3869359 h 4886987"/>
              <a:gd name="connsiteX18" fmla="*/ 3502120 w 4064121"/>
              <a:gd name="connsiteY18" fmla="*/ 4035614 h 4886987"/>
              <a:gd name="connsiteX19" fmla="*/ 3633738 w 4064121"/>
              <a:gd name="connsiteY19" fmla="*/ 4049468 h 4886987"/>
              <a:gd name="connsiteX20" fmla="*/ 3661448 w 4064121"/>
              <a:gd name="connsiteY20" fmla="*/ 3924778 h 4886987"/>
              <a:gd name="connsiteX21" fmla="*/ 3689157 w 4064121"/>
              <a:gd name="connsiteY21" fmla="*/ 3737741 h 4886987"/>
              <a:gd name="connsiteX22" fmla="*/ 3793066 w 4064121"/>
              <a:gd name="connsiteY22" fmla="*/ 3682323 h 4886987"/>
              <a:gd name="connsiteX23" fmla="*/ 3883120 w 4064121"/>
              <a:gd name="connsiteY23" fmla="*/ 3619978 h 4886987"/>
              <a:gd name="connsiteX24" fmla="*/ 3903902 w 4064121"/>
              <a:gd name="connsiteY24" fmla="*/ 3488359 h 4886987"/>
              <a:gd name="connsiteX25" fmla="*/ 3876193 w 4064121"/>
              <a:gd name="connsiteY25" fmla="*/ 3391378 h 4886987"/>
              <a:gd name="connsiteX26" fmla="*/ 3910829 w 4064121"/>
              <a:gd name="connsiteY26" fmla="*/ 3232050 h 4886987"/>
              <a:gd name="connsiteX27" fmla="*/ 4035520 w 4064121"/>
              <a:gd name="connsiteY27" fmla="*/ 3155850 h 4886987"/>
              <a:gd name="connsiteX28" fmla="*/ 4028593 w 4064121"/>
              <a:gd name="connsiteY28" fmla="*/ 3045014 h 4886987"/>
              <a:gd name="connsiteX29" fmla="*/ 3966248 w 4064121"/>
              <a:gd name="connsiteY29" fmla="*/ 2934178 h 4886987"/>
              <a:gd name="connsiteX30" fmla="*/ 4056302 w 4064121"/>
              <a:gd name="connsiteY30" fmla="*/ 2802559 h 4886987"/>
              <a:gd name="connsiteX31" fmla="*/ 4056302 w 4064121"/>
              <a:gd name="connsiteY31" fmla="*/ 2650159 h 4886987"/>
              <a:gd name="connsiteX32" fmla="*/ 4028593 w 4064121"/>
              <a:gd name="connsiteY32" fmla="*/ 2601668 h 4886987"/>
              <a:gd name="connsiteX33" fmla="*/ 3869266 w 4064121"/>
              <a:gd name="connsiteY33" fmla="*/ 2532396 h 4886987"/>
              <a:gd name="connsiteX34" fmla="*/ 3668375 w 4064121"/>
              <a:gd name="connsiteY34" fmla="*/ 2546250 h 4886987"/>
              <a:gd name="connsiteX35" fmla="*/ 3509048 w 4064121"/>
              <a:gd name="connsiteY35" fmla="*/ 2657087 h 4886987"/>
              <a:gd name="connsiteX36" fmla="*/ 3460557 w 4064121"/>
              <a:gd name="connsiteY36" fmla="*/ 2698650 h 4886987"/>
              <a:gd name="connsiteX37" fmla="*/ 3328938 w 4064121"/>
              <a:gd name="connsiteY37" fmla="*/ 2677868 h 4886987"/>
              <a:gd name="connsiteX38" fmla="*/ 3259666 w 4064121"/>
              <a:gd name="connsiteY38" fmla="*/ 2525468 h 4886987"/>
              <a:gd name="connsiteX39" fmla="*/ 3107266 w 4064121"/>
              <a:gd name="connsiteY39" fmla="*/ 2449268 h 4886987"/>
              <a:gd name="connsiteX40" fmla="*/ 2947938 w 4064121"/>
              <a:gd name="connsiteY40" fmla="*/ 2359214 h 4886987"/>
              <a:gd name="connsiteX41" fmla="*/ 2850957 w 4064121"/>
              <a:gd name="connsiteY41" fmla="*/ 2227596 h 4886987"/>
              <a:gd name="connsiteX42" fmla="*/ 2906375 w 4064121"/>
              <a:gd name="connsiteY42" fmla="*/ 2172178 h 4886987"/>
              <a:gd name="connsiteX43" fmla="*/ 3079557 w 4064121"/>
              <a:gd name="connsiteY43" fmla="*/ 2095978 h 4886987"/>
              <a:gd name="connsiteX44" fmla="*/ 3148829 w 4064121"/>
              <a:gd name="connsiteY44" fmla="*/ 2061341 h 4886987"/>
              <a:gd name="connsiteX45" fmla="*/ 3079557 w 4064121"/>
              <a:gd name="connsiteY45" fmla="*/ 1936650 h 4886987"/>
              <a:gd name="connsiteX46" fmla="*/ 3065702 w 4064121"/>
              <a:gd name="connsiteY46" fmla="*/ 1832741 h 4886987"/>
              <a:gd name="connsiteX47" fmla="*/ 3155757 w 4064121"/>
              <a:gd name="connsiteY47" fmla="*/ 1728832 h 4886987"/>
              <a:gd name="connsiteX48" fmla="*/ 3197320 w 4064121"/>
              <a:gd name="connsiteY48" fmla="*/ 1666487 h 4886987"/>
              <a:gd name="connsiteX49" fmla="*/ 3072629 w 4064121"/>
              <a:gd name="connsiteY49" fmla="*/ 1659559 h 4886987"/>
              <a:gd name="connsiteX50" fmla="*/ 2947938 w 4064121"/>
              <a:gd name="connsiteY50" fmla="*/ 1687268 h 4886987"/>
              <a:gd name="connsiteX51" fmla="*/ 2857884 w 4064121"/>
              <a:gd name="connsiteY51" fmla="*/ 1548723 h 4886987"/>
              <a:gd name="connsiteX52" fmla="*/ 2830175 w 4064121"/>
              <a:gd name="connsiteY52" fmla="*/ 1361687 h 4886987"/>
              <a:gd name="connsiteX53" fmla="*/ 2601575 w 4064121"/>
              <a:gd name="connsiteY53" fmla="*/ 1340905 h 4886987"/>
              <a:gd name="connsiteX54" fmla="*/ 2483811 w 4064121"/>
              <a:gd name="connsiteY54" fmla="*/ 1410178 h 4886987"/>
              <a:gd name="connsiteX55" fmla="*/ 2386829 w 4064121"/>
              <a:gd name="connsiteY55" fmla="*/ 1410178 h 4886987"/>
              <a:gd name="connsiteX56" fmla="*/ 2248284 w 4064121"/>
              <a:gd name="connsiteY56" fmla="*/ 1368614 h 4886987"/>
              <a:gd name="connsiteX57" fmla="*/ 2185938 w 4064121"/>
              <a:gd name="connsiteY57" fmla="*/ 1340905 h 4886987"/>
              <a:gd name="connsiteX58" fmla="*/ 2130520 w 4064121"/>
              <a:gd name="connsiteY58" fmla="*/ 1430959 h 4886987"/>
              <a:gd name="connsiteX59" fmla="*/ 2088957 w 4064121"/>
              <a:gd name="connsiteY59" fmla="*/ 1624923 h 4886987"/>
              <a:gd name="connsiteX60" fmla="*/ 2033538 w 4064121"/>
              <a:gd name="connsiteY60" fmla="*/ 1666487 h 4886987"/>
              <a:gd name="connsiteX61" fmla="*/ 1964266 w 4064121"/>
              <a:gd name="connsiteY61" fmla="*/ 1721905 h 4886987"/>
              <a:gd name="connsiteX62" fmla="*/ 1853429 w 4064121"/>
              <a:gd name="connsiteY62" fmla="*/ 1652632 h 4886987"/>
              <a:gd name="connsiteX63" fmla="*/ 1839575 w 4064121"/>
              <a:gd name="connsiteY63" fmla="*/ 1534868 h 4886987"/>
              <a:gd name="connsiteX64" fmla="*/ 1777229 w 4064121"/>
              <a:gd name="connsiteY64" fmla="*/ 1396323 h 4886987"/>
              <a:gd name="connsiteX65" fmla="*/ 1701029 w 4064121"/>
              <a:gd name="connsiteY65" fmla="*/ 1257778 h 4886987"/>
              <a:gd name="connsiteX66" fmla="*/ 1680248 w 4064121"/>
              <a:gd name="connsiteY66" fmla="*/ 1112305 h 4886987"/>
              <a:gd name="connsiteX67" fmla="*/ 1645611 w 4064121"/>
              <a:gd name="connsiteY67" fmla="*/ 1001468 h 4886987"/>
              <a:gd name="connsiteX68" fmla="*/ 1645611 w 4064121"/>
              <a:gd name="connsiteY68" fmla="*/ 911414 h 4886987"/>
              <a:gd name="connsiteX69" fmla="*/ 1673320 w 4064121"/>
              <a:gd name="connsiteY69" fmla="*/ 786723 h 4886987"/>
              <a:gd name="connsiteX70" fmla="*/ 1604048 w 4064121"/>
              <a:gd name="connsiteY70" fmla="*/ 717450 h 4886987"/>
              <a:gd name="connsiteX71" fmla="*/ 1513993 w 4064121"/>
              <a:gd name="connsiteY71" fmla="*/ 613541 h 4886987"/>
              <a:gd name="connsiteX72" fmla="*/ 1423938 w 4064121"/>
              <a:gd name="connsiteY72" fmla="*/ 419578 h 4886987"/>
              <a:gd name="connsiteX73" fmla="*/ 1520920 w 4064121"/>
              <a:gd name="connsiteY73" fmla="*/ 260250 h 4886987"/>
              <a:gd name="connsiteX74" fmla="*/ 1590193 w 4064121"/>
              <a:gd name="connsiteY74" fmla="*/ 121705 h 4886987"/>
              <a:gd name="connsiteX75" fmla="*/ 1610975 w 4064121"/>
              <a:gd name="connsiteY75" fmla="*/ 52432 h 4886987"/>
              <a:gd name="connsiteX76" fmla="*/ 1548629 w 4064121"/>
              <a:gd name="connsiteY76" fmla="*/ 3941 h 4886987"/>
              <a:gd name="connsiteX77" fmla="*/ 1444720 w 4064121"/>
              <a:gd name="connsiteY77" fmla="*/ 17796 h 4886987"/>
              <a:gd name="connsiteX78" fmla="*/ 1361593 w 4064121"/>
              <a:gd name="connsiteY78" fmla="*/ 135559 h 4886987"/>
              <a:gd name="connsiteX79" fmla="*/ 1313102 w 4064121"/>
              <a:gd name="connsiteY79" fmla="*/ 225614 h 4886987"/>
              <a:gd name="connsiteX80" fmla="*/ 1285393 w 4064121"/>
              <a:gd name="connsiteY80" fmla="*/ 371087 h 4886987"/>
              <a:gd name="connsiteX81" fmla="*/ 1112211 w 4064121"/>
              <a:gd name="connsiteY81" fmla="*/ 461141 h 4886987"/>
              <a:gd name="connsiteX82" fmla="*/ 1091429 w 4064121"/>
              <a:gd name="connsiteY82" fmla="*/ 585832 h 4886987"/>
              <a:gd name="connsiteX83" fmla="*/ 1167629 w 4064121"/>
              <a:gd name="connsiteY83" fmla="*/ 752087 h 4886987"/>
              <a:gd name="connsiteX84" fmla="*/ 1105284 w 4064121"/>
              <a:gd name="connsiteY84" fmla="*/ 925268 h 4886987"/>
              <a:gd name="connsiteX85" fmla="*/ 1049866 w 4064121"/>
              <a:gd name="connsiteY85" fmla="*/ 1008396 h 4886987"/>
              <a:gd name="connsiteX86" fmla="*/ 911320 w 4064121"/>
              <a:gd name="connsiteY86" fmla="*/ 1015323 h 4886987"/>
              <a:gd name="connsiteX87" fmla="*/ 793557 w 4064121"/>
              <a:gd name="connsiteY87" fmla="*/ 952978 h 4886987"/>
              <a:gd name="connsiteX88" fmla="*/ 668866 w 4064121"/>
              <a:gd name="connsiteY88" fmla="*/ 952978 h 4886987"/>
              <a:gd name="connsiteX89" fmla="*/ 641157 w 4064121"/>
              <a:gd name="connsiteY89" fmla="*/ 1008396 h 4886987"/>
              <a:gd name="connsiteX90" fmla="*/ 731211 w 4064121"/>
              <a:gd name="connsiteY90" fmla="*/ 1146941 h 4886987"/>
              <a:gd name="connsiteX91" fmla="*/ 779702 w 4064121"/>
              <a:gd name="connsiteY91" fmla="*/ 1243923 h 4886987"/>
              <a:gd name="connsiteX92" fmla="*/ 966738 w 4064121"/>
              <a:gd name="connsiteY92" fmla="*/ 1368614 h 4886987"/>
              <a:gd name="connsiteX93" fmla="*/ 1015229 w 4064121"/>
              <a:gd name="connsiteY93" fmla="*/ 1500232 h 4886987"/>
              <a:gd name="connsiteX94" fmla="*/ 1084502 w 4064121"/>
              <a:gd name="connsiteY94" fmla="*/ 1597214 h 4886987"/>
              <a:gd name="connsiteX95" fmla="*/ 1167629 w 4064121"/>
              <a:gd name="connsiteY95" fmla="*/ 1638778 h 4886987"/>
              <a:gd name="connsiteX96" fmla="*/ 1209193 w 4064121"/>
              <a:gd name="connsiteY96" fmla="*/ 1742687 h 4886987"/>
              <a:gd name="connsiteX97" fmla="*/ 1223048 w 4064121"/>
              <a:gd name="connsiteY97" fmla="*/ 1791178 h 4886987"/>
              <a:gd name="connsiteX98" fmla="*/ 1126066 w 4064121"/>
              <a:gd name="connsiteY98" fmla="*/ 1881232 h 4886987"/>
              <a:gd name="connsiteX99" fmla="*/ 1209193 w 4064121"/>
              <a:gd name="connsiteY99" fmla="*/ 1992068 h 4886987"/>
              <a:gd name="connsiteX100" fmla="*/ 1306175 w 4064121"/>
              <a:gd name="connsiteY100" fmla="*/ 2109832 h 4886987"/>
              <a:gd name="connsiteX101" fmla="*/ 1354666 w 4064121"/>
              <a:gd name="connsiteY101" fmla="*/ 2186032 h 4886987"/>
              <a:gd name="connsiteX102" fmla="*/ 1216120 w 4064121"/>
              <a:gd name="connsiteY102" fmla="*/ 2213741 h 4886987"/>
              <a:gd name="connsiteX103" fmla="*/ 1063720 w 4064121"/>
              <a:gd name="connsiteY103" fmla="*/ 2213741 h 4886987"/>
              <a:gd name="connsiteX104" fmla="*/ 1084502 w 4064121"/>
              <a:gd name="connsiteY104" fmla="*/ 2435414 h 4886987"/>
              <a:gd name="connsiteX105" fmla="*/ 1105284 w 4064121"/>
              <a:gd name="connsiteY105" fmla="*/ 2553178 h 4886987"/>
              <a:gd name="connsiteX106" fmla="*/ 1015229 w 4064121"/>
              <a:gd name="connsiteY106" fmla="*/ 2643232 h 4886987"/>
              <a:gd name="connsiteX107" fmla="*/ 939029 w 4064121"/>
              <a:gd name="connsiteY107" fmla="*/ 2712505 h 4886987"/>
              <a:gd name="connsiteX108" fmla="*/ 932102 w 4064121"/>
              <a:gd name="connsiteY108" fmla="*/ 2774850 h 4886987"/>
              <a:gd name="connsiteX109" fmla="*/ 1091429 w 4064121"/>
              <a:gd name="connsiteY109" fmla="*/ 2878759 h 4886987"/>
              <a:gd name="connsiteX110" fmla="*/ 1098357 w 4064121"/>
              <a:gd name="connsiteY110" fmla="*/ 2989596 h 4886987"/>
              <a:gd name="connsiteX111" fmla="*/ 1042938 w 4064121"/>
              <a:gd name="connsiteY111" fmla="*/ 2996523 h 4886987"/>
              <a:gd name="connsiteX112" fmla="*/ 918248 w 4064121"/>
              <a:gd name="connsiteY112" fmla="*/ 3003450 h 4886987"/>
              <a:gd name="connsiteX113" fmla="*/ 814338 w 4064121"/>
              <a:gd name="connsiteY113" fmla="*/ 3010378 h 4886987"/>
              <a:gd name="connsiteX114" fmla="*/ 738138 w 4064121"/>
              <a:gd name="connsiteY114" fmla="*/ 3065796 h 4886987"/>
              <a:gd name="connsiteX115" fmla="*/ 689648 w 4064121"/>
              <a:gd name="connsiteY115" fmla="*/ 3086578 h 4886987"/>
              <a:gd name="connsiteX116" fmla="*/ 814338 w 4064121"/>
              <a:gd name="connsiteY116" fmla="*/ 3322105 h 4886987"/>
              <a:gd name="connsiteX117" fmla="*/ 918248 w 4064121"/>
              <a:gd name="connsiteY117" fmla="*/ 3287468 h 4886987"/>
              <a:gd name="connsiteX118" fmla="*/ 1070648 w 4064121"/>
              <a:gd name="connsiteY118" fmla="*/ 3211268 h 4886987"/>
              <a:gd name="connsiteX119" fmla="*/ 1070648 w 4064121"/>
              <a:gd name="connsiteY119" fmla="*/ 3211268 h 4886987"/>
              <a:gd name="connsiteX120" fmla="*/ 1126066 w 4064121"/>
              <a:gd name="connsiteY120" fmla="*/ 3266687 h 4886987"/>
              <a:gd name="connsiteX121" fmla="*/ 1084502 w 4064121"/>
              <a:gd name="connsiteY121" fmla="*/ 3398305 h 4886987"/>
              <a:gd name="connsiteX122" fmla="*/ 1056793 w 4064121"/>
              <a:gd name="connsiteY122" fmla="*/ 3453723 h 4886987"/>
              <a:gd name="connsiteX123" fmla="*/ 1167629 w 4064121"/>
              <a:gd name="connsiteY123" fmla="*/ 3516068 h 4886987"/>
              <a:gd name="connsiteX124" fmla="*/ 1126066 w 4064121"/>
              <a:gd name="connsiteY124" fmla="*/ 3585341 h 4886987"/>
              <a:gd name="connsiteX125" fmla="*/ 1091429 w 4064121"/>
              <a:gd name="connsiteY125" fmla="*/ 3606123 h 4886987"/>
              <a:gd name="connsiteX126" fmla="*/ 973666 w 4064121"/>
              <a:gd name="connsiteY126" fmla="*/ 3543778 h 4886987"/>
              <a:gd name="connsiteX127" fmla="*/ 855902 w 4064121"/>
              <a:gd name="connsiteY127" fmla="*/ 3529923 h 4886987"/>
              <a:gd name="connsiteX128" fmla="*/ 738138 w 4064121"/>
              <a:gd name="connsiteY128" fmla="*/ 3557632 h 4886987"/>
              <a:gd name="connsiteX129" fmla="*/ 585738 w 4064121"/>
              <a:gd name="connsiteY129" fmla="*/ 3550705 h 4886987"/>
              <a:gd name="connsiteX130" fmla="*/ 474902 w 4064121"/>
              <a:gd name="connsiteY130" fmla="*/ 3585341 h 4886987"/>
              <a:gd name="connsiteX131" fmla="*/ 350211 w 4064121"/>
              <a:gd name="connsiteY131" fmla="*/ 3647687 h 4886987"/>
              <a:gd name="connsiteX132" fmla="*/ 218593 w 4064121"/>
              <a:gd name="connsiteY132" fmla="*/ 3606123 h 4886987"/>
              <a:gd name="connsiteX133" fmla="*/ 156248 w 4064121"/>
              <a:gd name="connsiteY133" fmla="*/ 3682323 h 4886987"/>
              <a:gd name="connsiteX134" fmla="*/ 80048 w 4064121"/>
              <a:gd name="connsiteY134" fmla="*/ 3730814 h 4886987"/>
              <a:gd name="connsiteX135" fmla="*/ 3848 w 4064121"/>
              <a:gd name="connsiteY135" fmla="*/ 3751596 h 4886987"/>
              <a:gd name="connsiteX136" fmla="*/ 17702 w 4064121"/>
              <a:gd name="connsiteY136" fmla="*/ 3897068 h 4886987"/>
              <a:gd name="connsiteX137" fmla="*/ 73120 w 4064121"/>
              <a:gd name="connsiteY137" fmla="*/ 4084105 h 4886987"/>
              <a:gd name="connsiteX138" fmla="*/ 86975 w 4064121"/>
              <a:gd name="connsiteY138" fmla="*/ 4250359 h 4886987"/>
              <a:gd name="connsiteX139" fmla="*/ 183957 w 4064121"/>
              <a:gd name="connsiteY139" fmla="*/ 4291923 h 4886987"/>
              <a:gd name="connsiteX140" fmla="*/ 343284 w 4064121"/>
              <a:gd name="connsiteY140" fmla="*/ 4305778 h 4886987"/>
              <a:gd name="connsiteX141" fmla="*/ 530320 w 4064121"/>
              <a:gd name="connsiteY141" fmla="*/ 4312705 h 4886987"/>
              <a:gd name="connsiteX142" fmla="*/ 655011 w 4064121"/>
              <a:gd name="connsiteY142" fmla="*/ 4236505 h 4886987"/>
              <a:gd name="connsiteX143" fmla="*/ 793557 w 4064121"/>
              <a:gd name="connsiteY143" fmla="*/ 4167232 h 4886987"/>
              <a:gd name="connsiteX144" fmla="*/ 918248 w 4064121"/>
              <a:gd name="connsiteY144" fmla="*/ 4174159 h 4886987"/>
              <a:gd name="connsiteX145" fmla="*/ 1070648 w 4064121"/>
              <a:gd name="connsiteY145" fmla="*/ 3980196 h 4886987"/>
              <a:gd name="connsiteX146" fmla="*/ 1209193 w 4064121"/>
              <a:gd name="connsiteY146" fmla="*/ 3876287 h 4886987"/>
              <a:gd name="connsiteX147" fmla="*/ 1306175 w 4064121"/>
              <a:gd name="connsiteY147" fmla="*/ 3758523 h 4886987"/>
              <a:gd name="connsiteX148" fmla="*/ 1368520 w 4064121"/>
              <a:gd name="connsiteY148" fmla="*/ 3682323 h 4886987"/>
              <a:gd name="connsiteX149" fmla="*/ 1430866 w 4064121"/>
              <a:gd name="connsiteY149" fmla="*/ 3654614 h 4886987"/>
              <a:gd name="connsiteX150" fmla="*/ 1444720 w 4064121"/>
              <a:gd name="connsiteY150" fmla="*/ 3606123 h 4886987"/>
              <a:gd name="connsiteX151" fmla="*/ 1617902 w 4064121"/>
              <a:gd name="connsiteY151" fmla="*/ 3626905 h 4886987"/>
              <a:gd name="connsiteX152" fmla="*/ 1763375 w 4064121"/>
              <a:gd name="connsiteY152" fmla="*/ 3654614 h 4886987"/>
              <a:gd name="connsiteX153" fmla="*/ 1818793 w 4064121"/>
              <a:gd name="connsiteY153" fmla="*/ 3696178 h 4886987"/>
              <a:gd name="connsiteX154" fmla="*/ 1832648 w 4064121"/>
              <a:gd name="connsiteY154" fmla="*/ 3827796 h 4886987"/>
              <a:gd name="connsiteX155" fmla="*/ 1832648 w 4064121"/>
              <a:gd name="connsiteY155" fmla="*/ 4084105 h 4886987"/>
              <a:gd name="connsiteX156" fmla="*/ 1832648 w 4064121"/>
              <a:gd name="connsiteY156" fmla="*/ 4236505 h 4886987"/>
              <a:gd name="connsiteX157" fmla="*/ 1825720 w 4064121"/>
              <a:gd name="connsiteY157" fmla="*/ 4271141 h 4886987"/>
              <a:gd name="connsiteX158" fmla="*/ 1915775 w 4064121"/>
              <a:gd name="connsiteY158" fmla="*/ 4264214 h 4886987"/>
              <a:gd name="connsiteX159" fmla="*/ 2012757 w 4064121"/>
              <a:gd name="connsiteY159" fmla="*/ 4174159 h 4886987"/>
              <a:gd name="connsiteX160" fmla="*/ 2137448 w 4064121"/>
              <a:gd name="connsiteY160" fmla="*/ 4097959 h 4886987"/>
              <a:gd name="connsiteX161" fmla="*/ 2192866 w 4064121"/>
              <a:gd name="connsiteY161" fmla="*/ 4188014 h 4886987"/>
              <a:gd name="connsiteX162" fmla="*/ 2179011 w 4064121"/>
              <a:gd name="connsiteY162" fmla="*/ 4284996 h 4886987"/>
              <a:gd name="connsiteX163" fmla="*/ 2075102 w 4064121"/>
              <a:gd name="connsiteY163" fmla="*/ 4437396 h 4886987"/>
              <a:gd name="connsiteX164" fmla="*/ 2054320 w 4064121"/>
              <a:gd name="connsiteY164" fmla="*/ 4569014 h 4886987"/>
              <a:gd name="connsiteX165" fmla="*/ 2088957 w 4064121"/>
              <a:gd name="connsiteY165" fmla="*/ 4665996 h 4886987"/>
              <a:gd name="connsiteX166" fmla="*/ 2185938 w 4064121"/>
              <a:gd name="connsiteY166" fmla="*/ 4797614 h 488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064121" h="4886987">
                <a:moveTo>
                  <a:pt x="2185938" y="4797614"/>
                </a:moveTo>
                <a:cubicBezTo>
                  <a:pt x="2244820" y="4831096"/>
                  <a:pt x="2381057" y="4853033"/>
                  <a:pt x="2442248" y="4866887"/>
                </a:cubicBezTo>
                <a:cubicBezTo>
                  <a:pt x="2503439" y="4880741"/>
                  <a:pt x="2525375" y="4895750"/>
                  <a:pt x="2553084" y="4880741"/>
                </a:cubicBezTo>
                <a:cubicBezTo>
                  <a:pt x="2580793" y="4865732"/>
                  <a:pt x="2607348" y="4812623"/>
                  <a:pt x="2608502" y="4776832"/>
                </a:cubicBezTo>
                <a:cubicBezTo>
                  <a:pt x="2609656" y="4741041"/>
                  <a:pt x="2556547" y="4702941"/>
                  <a:pt x="2560011" y="4665996"/>
                </a:cubicBezTo>
                <a:cubicBezTo>
                  <a:pt x="2563475" y="4629050"/>
                  <a:pt x="2599266" y="4616350"/>
                  <a:pt x="2629284" y="4555159"/>
                </a:cubicBezTo>
                <a:cubicBezTo>
                  <a:pt x="2659302" y="4493968"/>
                  <a:pt x="2710102" y="4362350"/>
                  <a:pt x="2740120" y="4298850"/>
                </a:cubicBezTo>
                <a:cubicBezTo>
                  <a:pt x="2770138" y="4235350"/>
                  <a:pt x="2804775" y="4221495"/>
                  <a:pt x="2809393" y="4174159"/>
                </a:cubicBezTo>
                <a:cubicBezTo>
                  <a:pt x="2814011" y="4126823"/>
                  <a:pt x="2788611" y="4063323"/>
                  <a:pt x="2767829" y="4014832"/>
                </a:cubicBezTo>
                <a:cubicBezTo>
                  <a:pt x="2747047" y="3966341"/>
                  <a:pt x="2666229" y="3940941"/>
                  <a:pt x="2684702" y="3883214"/>
                </a:cubicBezTo>
                <a:cubicBezTo>
                  <a:pt x="2703175" y="3825487"/>
                  <a:pt x="2839412" y="3721577"/>
                  <a:pt x="2878666" y="3668468"/>
                </a:cubicBezTo>
                <a:cubicBezTo>
                  <a:pt x="2917920" y="3615359"/>
                  <a:pt x="2885593" y="3553014"/>
                  <a:pt x="2920229" y="3564559"/>
                </a:cubicBezTo>
                <a:cubicBezTo>
                  <a:pt x="2954865" y="3576104"/>
                  <a:pt x="3037993" y="3681168"/>
                  <a:pt x="3086484" y="3737741"/>
                </a:cubicBezTo>
                <a:cubicBezTo>
                  <a:pt x="3134975" y="3794314"/>
                  <a:pt x="3166148" y="3901687"/>
                  <a:pt x="3211175" y="3903996"/>
                </a:cubicBezTo>
                <a:cubicBezTo>
                  <a:pt x="3256202" y="3906305"/>
                  <a:pt x="3320857" y="3797778"/>
                  <a:pt x="3356648" y="3751596"/>
                </a:cubicBezTo>
                <a:cubicBezTo>
                  <a:pt x="3392439" y="3705414"/>
                  <a:pt x="3397057" y="3638450"/>
                  <a:pt x="3425920" y="3626905"/>
                </a:cubicBezTo>
                <a:cubicBezTo>
                  <a:pt x="3454783" y="3615360"/>
                  <a:pt x="3520593" y="3641914"/>
                  <a:pt x="3529829" y="3682323"/>
                </a:cubicBezTo>
                <a:cubicBezTo>
                  <a:pt x="3539065" y="3722732"/>
                  <a:pt x="3485956" y="3810477"/>
                  <a:pt x="3481338" y="3869359"/>
                </a:cubicBezTo>
                <a:cubicBezTo>
                  <a:pt x="3476720" y="3928241"/>
                  <a:pt x="3476720" y="4005596"/>
                  <a:pt x="3502120" y="4035614"/>
                </a:cubicBezTo>
                <a:cubicBezTo>
                  <a:pt x="3527520" y="4065632"/>
                  <a:pt x="3607183" y="4067941"/>
                  <a:pt x="3633738" y="4049468"/>
                </a:cubicBezTo>
                <a:cubicBezTo>
                  <a:pt x="3660293" y="4030995"/>
                  <a:pt x="3652212" y="3976732"/>
                  <a:pt x="3661448" y="3924778"/>
                </a:cubicBezTo>
                <a:cubicBezTo>
                  <a:pt x="3670684" y="3872824"/>
                  <a:pt x="3667221" y="3778150"/>
                  <a:pt x="3689157" y="3737741"/>
                </a:cubicBezTo>
                <a:cubicBezTo>
                  <a:pt x="3711093" y="3697332"/>
                  <a:pt x="3760739" y="3701950"/>
                  <a:pt x="3793066" y="3682323"/>
                </a:cubicBezTo>
                <a:cubicBezTo>
                  <a:pt x="3825393" y="3662696"/>
                  <a:pt x="3864647" y="3652305"/>
                  <a:pt x="3883120" y="3619978"/>
                </a:cubicBezTo>
                <a:cubicBezTo>
                  <a:pt x="3901593" y="3587651"/>
                  <a:pt x="3905056" y="3526459"/>
                  <a:pt x="3903902" y="3488359"/>
                </a:cubicBezTo>
                <a:cubicBezTo>
                  <a:pt x="3902748" y="3450259"/>
                  <a:pt x="3875039" y="3434096"/>
                  <a:pt x="3876193" y="3391378"/>
                </a:cubicBezTo>
                <a:cubicBezTo>
                  <a:pt x="3877347" y="3348660"/>
                  <a:pt x="3884275" y="3271305"/>
                  <a:pt x="3910829" y="3232050"/>
                </a:cubicBezTo>
                <a:cubicBezTo>
                  <a:pt x="3937384" y="3192795"/>
                  <a:pt x="4015893" y="3187023"/>
                  <a:pt x="4035520" y="3155850"/>
                </a:cubicBezTo>
                <a:cubicBezTo>
                  <a:pt x="4055147" y="3124677"/>
                  <a:pt x="4040138" y="3081959"/>
                  <a:pt x="4028593" y="3045014"/>
                </a:cubicBezTo>
                <a:cubicBezTo>
                  <a:pt x="4017048" y="3008069"/>
                  <a:pt x="3961630" y="2974587"/>
                  <a:pt x="3966248" y="2934178"/>
                </a:cubicBezTo>
                <a:cubicBezTo>
                  <a:pt x="3970866" y="2893769"/>
                  <a:pt x="4041293" y="2849895"/>
                  <a:pt x="4056302" y="2802559"/>
                </a:cubicBezTo>
                <a:cubicBezTo>
                  <a:pt x="4071311" y="2755223"/>
                  <a:pt x="4060920" y="2683641"/>
                  <a:pt x="4056302" y="2650159"/>
                </a:cubicBezTo>
                <a:cubicBezTo>
                  <a:pt x="4051684" y="2616677"/>
                  <a:pt x="4059766" y="2621295"/>
                  <a:pt x="4028593" y="2601668"/>
                </a:cubicBezTo>
                <a:cubicBezTo>
                  <a:pt x="3997420" y="2582041"/>
                  <a:pt x="3929302" y="2541632"/>
                  <a:pt x="3869266" y="2532396"/>
                </a:cubicBezTo>
                <a:cubicBezTo>
                  <a:pt x="3809230" y="2523160"/>
                  <a:pt x="3728411" y="2525468"/>
                  <a:pt x="3668375" y="2546250"/>
                </a:cubicBezTo>
                <a:cubicBezTo>
                  <a:pt x="3608339" y="2567032"/>
                  <a:pt x="3543684" y="2631687"/>
                  <a:pt x="3509048" y="2657087"/>
                </a:cubicBezTo>
                <a:cubicBezTo>
                  <a:pt x="3474412" y="2682487"/>
                  <a:pt x="3490575" y="2695187"/>
                  <a:pt x="3460557" y="2698650"/>
                </a:cubicBezTo>
                <a:cubicBezTo>
                  <a:pt x="3430539" y="2702113"/>
                  <a:pt x="3362420" y="2706732"/>
                  <a:pt x="3328938" y="2677868"/>
                </a:cubicBezTo>
                <a:cubicBezTo>
                  <a:pt x="3295456" y="2649004"/>
                  <a:pt x="3296611" y="2563568"/>
                  <a:pt x="3259666" y="2525468"/>
                </a:cubicBezTo>
                <a:cubicBezTo>
                  <a:pt x="3222721" y="2487368"/>
                  <a:pt x="3159221" y="2476977"/>
                  <a:pt x="3107266" y="2449268"/>
                </a:cubicBezTo>
                <a:cubicBezTo>
                  <a:pt x="3055311" y="2421559"/>
                  <a:pt x="2990656" y="2396159"/>
                  <a:pt x="2947938" y="2359214"/>
                </a:cubicBezTo>
                <a:cubicBezTo>
                  <a:pt x="2905220" y="2322269"/>
                  <a:pt x="2857884" y="2258769"/>
                  <a:pt x="2850957" y="2227596"/>
                </a:cubicBezTo>
                <a:cubicBezTo>
                  <a:pt x="2844030" y="2196423"/>
                  <a:pt x="2868275" y="2194114"/>
                  <a:pt x="2906375" y="2172178"/>
                </a:cubicBezTo>
                <a:cubicBezTo>
                  <a:pt x="2944475" y="2150242"/>
                  <a:pt x="3039148" y="2114451"/>
                  <a:pt x="3079557" y="2095978"/>
                </a:cubicBezTo>
                <a:cubicBezTo>
                  <a:pt x="3119966" y="2077505"/>
                  <a:pt x="3148829" y="2087896"/>
                  <a:pt x="3148829" y="2061341"/>
                </a:cubicBezTo>
                <a:cubicBezTo>
                  <a:pt x="3148829" y="2034786"/>
                  <a:pt x="3093411" y="1974750"/>
                  <a:pt x="3079557" y="1936650"/>
                </a:cubicBezTo>
                <a:cubicBezTo>
                  <a:pt x="3065703" y="1898550"/>
                  <a:pt x="3053002" y="1867377"/>
                  <a:pt x="3065702" y="1832741"/>
                </a:cubicBezTo>
                <a:cubicBezTo>
                  <a:pt x="3078402" y="1798105"/>
                  <a:pt x="3133821" y="1756541"/>
                  <a:pt x="3155757" y="1728832"/>
                </a:cubicBezTo>
                <a:cubicBezTo>
                  <a:pt x="3177693" y="1701123"/>
                  <a:pt x="3211175" y="1678032"/>
                  <a:pt x="3197320" y="1666487"/>
                </a:cubicBezTo>
                <a:cubicBezTo>
                  <a:pt x="3183465" y="1654942"/>
                  <a:pt x="3114193" y="1656095"/>
                  <a:pt x="3072629" y="1659559"/>
                </a:cubicBezTo>
                <a:cubicBezTo>
                  <a:pt x="3031065" y="1663023"/>
                  <a:pt x="2983729" y="1705741"/>
                  <a:pt x="2947938" y="1687268"/>
                </a:cubicBezTo>
                <a:cubicBezTo>
                  <a:pt x="2912147" y="1668795"/>
                  <a:pt x="2877511" y="1602986"/>
                  <a:pt x="2857884" y="1548723"/>
                </a:cubicBezTo>
                <a:cubicBezTo>
                  <a:pt x="2838257" y="1494460"/>
                  <a:pt x="2872893" y="1396323"/>
                  <a:pt x="2830175" y="1361687"/>
                </a:cubicBezTo>
                <a:cubicBezTo>
                  <a:pt x="2787457" y="1327051"/>
                  <a:pt x="2659302" y="1332823"/>
                  <a:pt x="2601575" y="1340905"/>
                </a:cubicBezTo>
                <a:cubicBezTo>
                  <a:pt x="2543848" y="1348987"/>
                  <a:pt x="2519602" y="1398633"/>
                  <a:pt x="2483811" y="1410178"/>
                </a:cubicBezTo>
                <a:cubicBezTo>
                  <a:pt x="2448020" y="1421723"/>
                  <a:pt x="2426083" y="1417105"/>
                  <a:pt x="2386829" y="1410178"/>
                </a:cubicBezTo>
                <a:cubicBezTo>
                  <a:pt x="2347575" y="1403251"/>
                  <a:pt x="2281766" y="1380159"/>
                  <a:pt x="2248284" y="1368614"/>
                </a:cubicBezTo>
                <a:cubicBezTo>
                  <a:pt x="2214802" y="1357069"/>
                  <a:pt x="2205565" y="1330514"/>
                  <a:pt x="2185938" y="1340905"/>
                </a:cubicBezTo>
                <a:cubicBezTo>
                  <a:pt x="2166311" y="1351296"/>
                  <a:pt x="2146683" y="1383623"/>
                  <a:pt x="2130520" y="1430959"/>
                </a:cubicBezTo>
                <a:cubicBezTo>
                  <a:pt x="2114357" y="1478295"/>
                  <a:pt x="2105121" y="1585669"/>
                  <a:pt x="2088957" y="1624923"/>
                </a:cubicBezTo>
                <a:cubicBezTo>
                  <a:pt x="2072793" y="1664177"/>
                  <a:pt x="2054320" y="1650323"/>
                  <a:pt x="2033538" y="1666487"/>
                </a:cubicBezTo>
                <a:cubicBezTo>
                  <a:pt x="2012756" y="1682651"/>
                  <a:pt x="1994284" y="1724214"/>
                  <a:pt x="1964266" y="1721905"/>
                </a:cubicBezTo>
                <a:cubicBezTo>
                  <a:pt x="1934248" y="1719596"/>
                  <a:pt x="1874211" y="1683805"/>
                  <a:pt x="1853429" y="1652632"/>
                </a:cubicBezTo>
                <a:cubicBezTo>
                  <a:pt x="1832647" y="1621459"/>
                  <a:pt x="1852275" y="1577586"/>
                  <a:pt x="1839575" y="1534868"/>
                </a:cubicBezTo>
                <a:cubicBezTo>
                  <a:pt x="1826875" y="1492150"/>
                  <a:pt x="1800320" y="1442505"/>
                  <a:pt x="1777229" y="1396323"/>
                </a:cubicBezTo>
                <a:cubicBezTo>
                  <a:pt x="1754138" y="1350141"/>
                  <a:pt x="1717192" y="1305114"/>
                  <a:pt x="1701029" y="1257778"/>
                </a:cubicBezTo>
                <a:cubicBezTo>
                  <a:pt x="1684866" y="1210442"/>
                  <a:pt x="1689484" y="1155023"/>
                  <a:pt x="1680248" y="1112305"/>
                </a:cubicBezTo>
                <a:cubicBezTo>
                  <a:pt x="1671012" y="1069587"/>
                  <a:pt x="1651384" y="1034950"/>
                  <a:pt x="1645611" y="1001468"/>
                </a:cubicBezTo>
                <a:cubicBezTo>
                  <a:pt x="1639838" y="967986"/>
                  <a:pt x="1640993" y="947205"/>
                  <a:pt x="1645611" y="911414"/>
                </a:cubicBezTo>
                <a:cubicBezTo>
                  <a:pt x="1650229" y="875623"/>
                  <a:pt x="1680247" y="819050"/>
                  <a:pt x="1673320" y="786723"/>
                </a:cubicBezTo>
                <a:cubicBezTo>
                  <a:pt x="1666393" y="754396"/>
                  <a:pt x="1630602" y="746314"/>
                  <a:pt x="1604048" y="717450"/>
                </a:cubicBezTo>
                <a:cubicBezTo>
                  <a:pt x="1577494" y="688586"/>
                  <a:pt x="1544011" y="663186"/>
                  <a:pt x="1513993" y="613541"/>
                </a:cubicBezTo>
                <a:cubicBezTo>
                  <a:pt x="1483975" y="563896"/>
                  <a:pt x="1422784" y="478460"/>
                  <a:pt x="1423938" y="419578"/>
                </a:cubicBezTo>
                <a:cubicBezTo>
                  <a:pt x="1425092" y="360696"/>
                  <a:pt x="1493211" y="309895"/>
                  <a:pt x="1520920" y="260250"/>
                </a:cubicBezTo>
                <a:cubicBezTo>
                  <a:pt x="1548629" y="210604"/>
                  <a:pt x="1575184" y="156341"/>
                  <a:pt x="1590193" y="121705"/>
                </a:cubicBezTo>
                <a:cubicBezTo>
                  <a:pt x="1605202" y="87069"/>
                  <a:pt x="1617902" y="72059"/>
                  <a:pt x="1610975" y="52432"/>
                </a:cubicBezTo>
                <a:cubicBezTo>
                  <a:pt x="1604048" y="32805"/>
                  <a:pt x="1576338" y="9714"/>
                  <a:pt x="1548629" y="3941"/>
                </a:cubicBezTo>
                <a:cubicBezTo>
                  <a:pt x="1520920" y="-1832"/>
                  <a:pt x="1475893" y="-4140"/>
                  <a:pt x="1444720" y="17796"/>
                </a:cubicBezTo>
                <a:cubicBezTo>
                  <a:pt x="1413547" y="39732"/>
                  <a:pt x="1383529" y="100923"/>
                  <a:pt x="1361593" y="135559"/>
                </a:cubicBezTo>
                <a:cubicBezTo>
                  <a:pt x="1339657" y="170195"/>
                  <a:pt x="1325802" y="186359"/>
                  <a:pt x="1313102" y="225614"/>
                </a:cubicBezTo>
                <a:cubicBezTo>
                  <a:pt x="1300402" y="264869"/>
                  <a:pt x="1318875" y="331833"/>
                  <a:pt x="1285393" y="371087"/>
                </a:cubicBezTo>
                <a:cubicBezTo>
                  <a:pt x="1251911" y="410341"/>
                  <a:pt x="1144538" y="425350"/>
                  <a:pt x="1112211" y="461141"/>
                </a:cubicBezTo>
                <a:cubicBezTo>
                  <a:pt x="1079884" y="496932"/>
                  <a:pt x="1082193" y="537341"/>
                  <a:pt x="1091429" y="585832"/>
                </a:cubicBezTo>
                <a:cubicBezTo>
                  <a:pt x="1100665" y="634323"/>
                  <a:pt x="1165320" y="695514"/>
                  <a:pt x="1167629" y="752087"/>
                </a:cubicBezTo>
                <a:cubicBezTo>
                  <a:pt x="1169938" y="808660"/>
                  <a:pt x="1124911" y="882550"/>
                  <a:pt x="1105284" y="925268"/>
                </a:cubicBezTo>
                <a:cubicBezTo>
                  <a:pt x="1085657" y="967986"/>
                  <a:pt x="1082193" y="993387"/>
                  <a:pt x="1049866" y="1008396"/>
                </a:cubicBezTo>
                <a:cubicBezTo>
                  <a:pt x="1017539" y="1023405"/>
                  <a:pt x="954038" y="1024559"/>
                  <a:pt x="911320" y="1015323"/>
                </a:cubicBezTo>
                <a:cubicBezTo>
                  <a:pt x="868602" y="1006087"/>
                  <a:pt x="833966" y="963369"/>
                  <a:pt x="793557" y="952978"/>
                </a:cubicBezTo>
                <a:cubicBezTo>
                  <a:pt x="753148" y="942587"/>
                  <a:pt x="694266" y="943742"/>
                  <a:pt x="668866" y="952978"/>
                </a:cubicBezTo>
                <a:cubicBezTo>
                  <a:pt x="643466" y="962214"/>
                  <a:pt x="630766" y="976069"/>
                  <a:pt x="641157" y="1008396"/>
                </a:cubicBezTo>
                <a:cubicBezTo>
                  <a:pt x="651548" y="1040723"/>
                  <a:pt x="708120" y="1107686"/>
                  <a:pt x="731211" y="1146941"/>
                </a:cubicBezTo>
                <a:cubicBezTo>
                  <a:pt x="754302" y="1186196"/>
                  <a:pt x="740448" y="1206978"/>
                  <a:pt x="779702" y="1243923"/>
                </a:cubicBezTo>
                <a:cubicBezTo>
                  <a:pt x="818956" y="1280868"/>
                  <a:pt x="927483" y="1325896"/>
                  <a:pt x="966738" y="1368614"/>
                </a:cubicBezTo>
                <a:cubicBezTo>
                  <a:pt x="1005992" y="1411332"/>
                  <a:pt x="995602" y="1462132"/>
                  <a:pt x="1015229" y="1500232"/>
                </a:cubicBezTo>
                <a:cubicBezTo>
                  <a:pt x="1034856" y="1538332"/>
                  <a:pt x="1059102" y="1574123"/>
                  <a:pt x="1084502" y="1597214"/>
                </a:cubicBezTo>
                <a:cubicBezTo>
                  <a:pt x="1109902" y="1620305"/>
                  <a:pt x="1146847" y="1614533"/>
                  <a:pt x="1167629" y="1638778"/>
                </a:cubicBezTo>
                <a:cubicBezTo>
                  <a:pt x="1188411" y="1663023"/>
                  <a:pt x="1199957" y="1717287"/>
                  <a:pt x="1209193" y="1742687"/>
                </a:cubicBezTo>
                <a:cubicBezTo>
                  <a:pt x="1218429" y="1768087"/>
                  <a:pt x="1236902" y="1768087"/>
                  <a:pt x="1223048" y="1791178"/>
                </a:cubicBezTo>
                <a:cubicBezTo>
                  <a:pt x="1209193" y="1814269"/>
                  <a:pt x="1128375" y="1847750"/>
                  <a:pt x="1126066" y="1881232"/>
                </a:cubicBezTo>
                <a:cubicBezTo>
                  <a:pt x="1123757" y="1914714"/>
                  <a:pt x="1179175" y="1953968"/>
                  <a:pt x="1209193" y="1992068"/>
                </a:cubicBezTo>
                <a:cubicBezTo>
                  <a:pt x="1239211" y="2030168"/>
                  <a:pt x="1281930" y="2077505"/>
                  <a:pt x="1306175" y="2109832"/>
                </a:cubicBezTo>
                <a:cubicBezTo>
                  <a:pt x="1330420" y="2142159"/>
                  <a:pt x="1369675" y="2168714"/>
                  <a:pt x="1354666" y="2186032"/>
                </a:cubicBezTo>
                <a:cubicBezTo>
                  <a:pt x="1339657" y="2203350"/>
                  <a:pt x="1264611" y="2209123"/>
                  <a:pt x="1216120" y="2213741"/>
                </a:cubicBezTo>
                <a:cubicBezTo>
                  <a:pt x="1167629" y="2218359"/>
                  <a:pt x="1085656" y="2176796"/>
                  <a:pt x="1063720" y="2213741"/>
                </a:cubicBezTo>
                <a:cubicBezTo>
                  <a:pt x="1041784" y="2250686"/>
                  <a:pt x="1077575" y="2378841"/>
                  <a:pt x="1084502" y="2435414"/>
                </a:cubicBezTo>
                <a:cubicBezTo>
                  <a:pt x="1091429" y="2491987"/>
                  <a:pt x="1116829" y="2518542"/>
                  <a:pt x="1105284" y="2553178"/>
                </a:cubicBezTo>
                <a:cubicBezTo>
                  <a:pt x="1093739" y="2587814"/>
                  <a:pt x="1042938" y="2616677"/>
                  <a:pt x="1015229" y="2643232"/>
                </a:cubicBezTo>
                <a:cubicBezTo>
                  <a:pt x="987520" y="2669786"/>
                  <a:pt x="952883" y="2690569"/>
                  <a:pt x="939029" y="2712505"/>
                </a:cubicBezTo>
                <a:cubicBezTo>
                  <a:pt x="925175" y="2734441"/>
                  <a:pt x="906702" y="2747141"/>
                  <a:pt x="932102" y="2774850"/>
                </a:cubicBezTo>
                <a:cubicBezTo>
                  <a:pt x="957502" y="2802559"/>
                  <a:pt x="1063720" y="2842968"/>
                  <a:pt x="1091429" y="2878759"/>
                </a:cubicBezTo>
                <a:cubicBezTo>
                  <a:pt x="1119138" y="2914550"/>
                  <a:pt x="1106439" y="2969969"/>
                  <a:pt x="1098357" y="2989596"/>
                </a:cubicBezTo>
                <a:cubicBezTo>
                  <a:pt x="1090275" y="3009223"/>
                  <a:pt x="1072956" y="2994214"/>
                  <a:pt x="1042938" y="2996523"/>
                </a:cubicBezTo>
                <a:cubicBezTo>
                  <a:pt x="1012920" y="2998832"/>
                  <a:pt x="918248" y="3003450"/>
                  <a:pt x="918248" y="3003450"/>
                </a:cubicBezTo>
                <a:cubicBezTo>
                  <a:pt x="880148" y="3005759"/>
                  <a:pt x="844356" y="2999987"/>
                  <a:pt x="814338" y="3010378"/>
                </a:cubicBezTo>
                <a:cubicBezTo>
                  <a:pt x="784320" y="3020769"/>
                  <a:pt x="758920" y="3053096"/>
                  <a:pt x="738138" y="3065796"/>
                </a:cubicBezTo>
                <a:cubicBezTo>
                  <a:pt x="717356" y="3078496"/>
                  <a:pt x="676948" y="3043860"/>
                  <a:pt x="689648" y="3086578"/>
                </a:cubicBezTo>
                <a:cubicBezTo>
                  <a:pt x="702348" y="3129296"/>
                  <a:pt x="776238" y="3288623"/>
                  <a:pt x="814338" y="3322105"/>
                </a:cubicBezTo>
                <a:cubicBezTo>
                  <a:pt x="852438" y="3355587"/>
                  <a:pt x="875530" y="3305941"/>
                  <a:pt x="918248" y="3287468"/>
                </a:cubicBezTo>
                <a:cubicBezTo>
                  <a:pt x="960966" y="3268995"/>
                  <a:pt x="1070648" y="3211268"/>
                  <a:pt x="1070648" y="3211268"/>
                </a:cubicBezTo>
                <a:lnTo>
                  <a:pt x="1070648" y="3211268"/>
                </a:lnTo>
                <a:cubicBezTo>
                  <a:pt x="1079884" y="3220504"/>
                  <a:pt x="1123757" y="3235514"/>
                  <a:pt x="1126066" y="3266687"/>
                </a:cubicBezTo>
                <a:cubicBezTo>
                  <a:pt x="1128375" y="3297860"/>
                  <a:pt x="1096047" y="3367132"/>
                  <a:pt x="1084502" y="3398305"/>
                </a:cubicBezTo>
                <a:cubicBezTo>
                  <a:pt x="1072957" y="3429478"/>
                  <a:pt x="1042939" y="3434096"/>
                  <a:pt x="1056793" y="3453723"/>
                </a:cubicBezTo>
                <a:cubicBezTo>
                  <a:pt x="1070647" y="3473350"/>
                  <a:pt x="1156083" y="3494132"/>
                  <a:pt x="1167629" y="3516068"/>
                </a:cubicBezTo>
                <a:cubicBezTo>
                  <a:pt x="1179175" y="3538004"/>
                  <a:pt x="1138766" y="3570332"/>
                  <a:pt x="1126066" y="3585341"/>
                </a:cubicBezTo>
                <a:cubicBezTo>
                  <a:pt x="1113366" y="3600350"/>
                  <a:pt x="1116829" y="3613050"/>
                  <a:pt x="1091429" y="3606123"/>
                </a:cubicBezTo>
                <a:cubicBezTo>
                  <a:pt x="1066029" y="3599196"/>
                  <a:pt x="1012920" y="3556478"/>
                  <a:pt x="973666" y="3543778"/>
                </a:cubicBezTo>
                <a:cubicBezTo>
                  <a:pt x="934412" y="3531078"/>
                  <a:pt x="895157" y="3527614"/>
                  <a:pt x="855902" y="3529923"/>
                </a:cubicBezTo>
                <a:cubicBezTo>
                  <a:pt x="816647" y="3532232"/>
                  <a:pt x="783165" y="3554168"/>
                  <a:pt x="738138" y="3557632"/>
                </a:cubicBezTo>
                <a:cubicBezTo>
                  <a:pt x="693111" y="3561096"/>
                  <a:pt x="629611" y="3546087"/>
                  <a:pt x="585738" y="3550705"/>
                </a:cubicBezTo>
                <a:cubicBezTo>
                  <a:pt x="541865" y="3555323"/>
                  <a:pt x="514156" y="3569177"/>
                  <a:pt x="474902" y="3585341"/>
                </a:cubicBezTo>
                <a:cubicBezTo>
                  <a:pt x="435648" y="3601505"/>
                  <a:pt x="392929" y="3644223"/>
                  <a:pt x="350211" y="3647687"/>
                </a:cubicBezTo>
                <a:cubicBezTo>
                  <a:pt x="307493" y="3651151"/>
                  <a:pt x="250920" y="3600350"/>
                  <a:pt x="218593" y="3606123"/>
                </a:cubicBezTo>
                <a:cubicBezTo>
                  <a:pt x="186266" y="3611896"/>
                  <a:pt x="179339" y="3661541"/>
                  <a:pt x="156248" y="3682323"/>
                </a:cubicBezTo>
                <a:cubicBezTo>
                  <a:pt x="133157" y="3703105"/>
                  <a:pt x="105448" y="3719268"/>
                  <a:pt x="80048" y="3730814"/>
                </a:cubicBezTo>
                <a:cubicBezTo>
                  <a:pt x="54648" y="3742360"/>
                  <a:pt x="14239" y="3723887"/>
                  <a:pt x="3848" y="3751596"/>
                </a:cubicBezTo>
                <a:cubicBezTo>
                  <a:pt x="-6543" y="3779305"/>
                  <a:pt x="6157" y="3841650"/>
                  <a:pt x="17702" y="3897068"/>
                </a:cubicBezTo>
                <a:cubicBezTo>
                  <a:pt x="29247" y="3952486"/>
                  <a:pt x="61575" y="4025223"/>
                  <a:pt x="73120" y="4084105"/>
                </a:cubicBezTo>
                <a:cubicBezTo>
                  <a:pt x="84665" y="4142987"/>
                  <a:pt x="68502" y="4215723"/>
                  <a:pt x="86975" y="4250359"/>
                </a:cubicBezTo>
                <a:cubicBezTo>
                  <a:pt x="105448" y="4284995"/>
                  <a:pt x="141239" y="4282687"/>
                  <a:pt x="183957" y="4291923"/>
                </a:cubicBezTo>
                <a:cubicBezTo>
                  <a:pt x="226675" y="4301159"/>
                  <a:pt x="285557" y="4302314"/>
                  <a:pt x="343284" y="4305778"/>
                </a:cubicBezTo>
                <a:cubicBezTo>
                  <a:pt x="401011" y="4309242"/>
                  <a:pt x="478366" y="4324250"/>
                  <a:pt x="530320" y="4312705"/>
                </a:cubicBezTo>
                <a:cubicBezTo>
                  <a:pt x="582274" y="4301160"/>
                  <a:pt x="611138" y="4260750"/>
                  <a:pt x="655011" y="4236505"/>
                </a:cubicBezTo>
                <a:cubicBezTo>
                  <a:pt x="698884" y="4212260"/>
                  <a:pt x="749684" y="4177623"/>
                  <a:pt x="793557" y="4167232"/>
                </a:cubicBezTo>
                <a:cubicBezTo>
                  <a:pt x="837430" y="4156841"/>
                  <a:pt x="872066" y="4205332"/>
                  <a:pt x="918248" y="4174159"/>
                </a:cubicBezTo>
                <a:cubicBezTo>
                  <a:pt x="964430" y="4142986"/>
                  <a:pt x="1022157" y="4029841"/>
                  <a:pt x="1070648" y="3980196"/>
                </a:cubicBezTo>
                <a:cubicBezTo>
                  <a:pt x="1119139" y="3930551"/>
                  <a:pt x="1169939" y="3913232"/>
                  <a:pt x="1209193" y="3876287"/>
                </a:cubicBezTo>
                <a:cubicBezTo>
                  <a:pt x="1248447" y="3839342"/>
                  <a:pt x="1306175" y="3758523"/>
                  <a:pt x="1306175" y="3758523"/>
                </a:cubicBezTo>
                <a:cubicBezTo>
                  <a:pt x="1332729" y="3726196"/>
                  <a:pt x="1347738" y="3699641"/>
                  <a:pt x="1368520" y="3682323"/>
                </a:cubicBezTo>
                <a:cubicBezTo>
                  <a:pt x="1389302" y="3665005"/>
                  <a:pt x="1418166" y="3667314"/>
                  <a:pt x="1430866" y="3654614"/>
                </a:cubicBezTo>
                <a:cubicBezTo>
                  <a:pt x="1443566" y="3641914"/>
                  <a:pt x="1413547" y="3610741"/>
                  <a:pt x="1444720" y="3606123"/>
                </a:cubicBezTo>
                <a:cubicBezTo>
                  <a:pt x="1475893" y="3601505"/>
                  <a:pt x="1564793" y="3618823"/>
                  <a:pt x="1617902" y="3626905"/>
                </a:cubicBezTo>
                <a:cubicBezTo>
                  <a:pt x="1671011" y="3634987"/>
                  <a:pt x="1729893" y="3643069"/>
                  <a:pt x="1763375" y="3654614"/>
                </a:cubicBezTo>
                <a:cubicBezTo>
                  <a:pt x="1796857" y="3666159"/>
                  <a:pt x="1807247" y="3667314"/>
                  <a:pt x="1818793" y="3696178"/>
                </a:cubicBezTo>
                <a:cubicBezTo>
                  <a:pt x="1830338" y="3725042"/>
                  <a:pt x="1830339" y="3763142"/>
                  <a:pt x="1832648" y="3827796"/>
                </a:cubicBezTo>
                <a:cubicBezTo>
                  <a:pt x="1834957" y="3892450"/>
                  <a:pt x="1832648" y="4084105"/>
                  <a:pt x="1832648" y="4084105"/>
                </a:cubicBezTo>
                <a:cubicBezTo>
                  <a:pt x="1832648" y="4152223"/>
                  <a:pt x="1833803" y="4205332"/>
                  <a:pt x="1832648" y="4236505"/>
                </a:cubicBezTo>
                <a:cubicBezTo>
                  <a:pt x="1831493" y="4267678"/>
                  <a:pt x="1811866" y="4266523"/>
                  <a:pt x="1825720" y="4271141"/>
                </a:cubicBezTo>
                <a:cubicBezTo>
                  <a:pt x="1839574" y="4275759"/>
                  <a:pt x="1884602" y="4280378"/>
                  <a:pt x="1915775" y="4264214"/>
                </a:cubicBezTo>
                <a:cubicBezTo>
                  <a:pt x="1946948" y="4248050"/>
                  <a:pt x="1975812" y="4201868"/>
                  <a:pt x="2012757" y="4174159"/>
                </a:cubicBezTo>
                <a:cubicBezTo>
                  <a:pt x="2049702" y="4146450"/>
                  <a:pt x="2107430" y="4095650"/>
                  <a:pt x="2137448" y="4097959"/>
                </a:cubicBezTo>
                <a:cubicBezTo>
                  <a:pt x="2167466" y="4100268"/>
                  <a:pt x="2185939" y="4156841"/>
                  <a:pt x="2192866" y="4188014"/>
                </a:cubicBezTo>
                <a:cubicBezTo>
                  <a:pt x="2199793" y="4219187"/>
                  <a:pt x="2198638" y="4243432"/>
                  <a:pt x="2179011" y="4284996"/>
                </a:cubicBezTo>
                <a:cubicBezTo>
                  <a:pt x="2159384" y="4326560"/>
                  <a:pt x="2095884" y="4390060"/>
                  <a:pt x="2075102" y="4437396"/>
                </a:cubicBezTo>
                <a:cubicBezTo>
                  <a:pt x="2054320" y="4484732"/>
                  <a:pt x="2052011" y="4530914"/>
                  <a:pt x="2054320" y="4569014"/>
                </a:cubicBezTo>
                <a:cubicBezTo>
                  <a:pt x="2056629" y="4607114"/>
                  <a:pt x="2060093" y="4629051"/>
                  <a:pt x="2088957" y="4665996"/>
                </a:cubicBezTo>
                <a:cubicBezTo>
                  <a:pt x="2117821" y="4702941"/>
                  <a:pt x="2127056" y="4764132"/>
                  <a:pt x="2185938" y="479761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685115" y="5031723"/>
            <a:ext cx="1118088" cy="643159"/>
          </a:xfrm>
          <a:custGeom>
            <a:avLst/>
            <a:gdLst>
              <a:gd name="connsiteX0" fmla="*/ 1069467 w 1118088"/>
              <a:gd name="connsiteY0" fmla="*/ 66750 h 643159"/>
              <a:gd name="connsiteX1" fmla="*/ 1117958 w 1118088"/>
              <a:gd name="connsiteY1" fmla="*/ 122168 h 643159"/>
              <a:gd name="connsiteX2" fmla="*/ 1055612 w 1118088"/>
              <a:gd name="connsiteY2" fmla="*/ 219150 h 643159"/>
              <a:gd name="connsiteX3" fmla="*/ 951703 w 1118088"/>
              <a:gd name="connsiteY3" fmla="*/ 364622 h 643159"/>
              <a:gd name="connsiteX4" fmla="*/ 854721 w 1118088"/>
              <a:gd name="connsiteY4" fmla="*/ 468532 h 643159"/>
              <a:gd name="connsiteX5" fmla="*/ 771594 w 1118088"/>
              <a:gd name="connsiteY5" fmla="*/ 510095 h 643159"/>
              <a:gd name="connsiteX6" fmla="*/ 626121 w 1118088"/>
              <a:gd name="connsiteY6" fmla="*/ 510095 h 643159"/>
              <a:gd name="connsiteX7" fmla="*/ 501430 w 1118088"/>
              <a:gd name="connsiteY7" fmla="*/ 572441 h 643159"/>
              <a:gd name="connsiteX8" fmla="*/ 446012 w 1118088"/>
              <a:gd name="connsiteY8" fmla="*/ 627859 h 643159"/>
              <a:gd name="connsiteX9" fmla="*/ 258976 w 1118088"/>
              <a:gd name="connsiteY9" fmla="*/ 641713 h 643159"/>
              <a:gd name="connsiteX10" fmla="*/ 85794 w 1118088"/>
              <a:gd name="connsiteY10" fmla="*/ 600150 h 643159"/>
              <a:gd name="connsiteX11" fmla="*/ 16521 w 1118088"/>
              <a:gd name="connsiteY11" fmla="*/ 454677 h 643159"/>
              <a:gd name="connsiteX12" fmla="*/ 23449 w 1118088"/>
              <a:gd name="connsiteY12" fmla="*/ 205295 h 643159"/>
              <a:gd name="connsiteX13" fmla="*/ 265903 w 1118088"/>
              <a:gd name="connsiteY13" fmla="*/ 73677 h 643159"/>
              <a:gd name="connsiteX14" fmla="*/ 591485 w 1118088"/>
              <a:gd name="connsiteY14" fmla="*/ 11332 h 643159"/>
              <a:gd name="connsiteX15" fmla="*/ 799303 w 1118088"/>
              <a:gd name="connsiteY15" fmla="*/ 4404 h 643159"/>
              <a:gd name="connsiteX16" fmla="*/ 903212 w 1118088"/>
              <a:gd name="connsiteY16" fmla="*/ 59822 h 643159"/>
              <a:gd name="connsiteX17" fmla="*/ 986340 w 1118088"/>
              <a:gd name="connsiteY17" fmla="*/ 101386 h 643159"/>
              <a:gd name="connsiteX18" fmla="*/ 1069467 w 1118088"/>
              <a:gd name="connsiteY18" fmla="*/ 66750 h 64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8088" h="643159">
                <a:moveTo>
                  <a:pt x="1069467" y="66750"/>
                </a:moveTo>
                <a:cubicBezTo>
                  <a:pt x="1091403" y="70214"/>
                  <a:pt x="1120267" y="96768"/>
                  <a:pt x="1117958" y="122168"/>
                </a:cubicBezTo>
                <a:cubicBezTo>
                  <a:pt x="1115649" y="147568"/>
                  <a:pt x="1083321" y="178741"/>
                  <a:pt x="1055612" y="219150"/>
                </a:cubicBezTo>
                <a:cubicBezTo>
                  <a:pt x="1027903" y="259559"/>
                  <a:pt x="985185" y="323058"/>
                  <a:pt x="951703" y="364622"/>
                </a:cubicBezTo>
                <a:cubicBezTo>
                  <a:pt x="918221" y="406186"/>
                  <a:pt x="884739" y="444287"/>
                  <a:pt x="854721" y="468532"/>
                </a:cubicBezTo>
                <a:cubicBezTo>
                  <a:pt x="824703" y="492777"/>
                  <a:pt x="809694" y="503168"/>
                  <a:pt x="771594" y="510095"/>
                </a:cubicBezTo>
                <a:cubicBezTo>
                  <a:pt x="733494" y="517022"/>
                  <a:pt x="671148" y="499704"/>
                  <a:pt x="626121" y="510095"/>
                </a:cubicBezTo>
                <a:cubicBezTo>
                  <a:pt x="581094" y="520486"/>
                  <a:pt x="531448" y="552814"/>
                  <a:pt x="501430" y="572441"/>
                </a:cubicBezTo>
                <a:cubicBezTo>
                  <a:pt x="471412" y="592068"/>
                  <a:pt x="486421" y="616314"/>
                  <a:pt x="446012" y="627859"/>
                </a:cubicBezTo>
                <a:cubicBezTo>
                  <a:pt x="405603" y="639404"/>
                  <a:pt x="319012" y="646331"/>
                  <a:pt x="258976" y="641713"/>
                </a:cubicBezTo>
                <a:cubicBezTo>
                  <a:pt x="198940" y="637095"/>
                  <a:pt x="126203" y="631323"/>
                  <a:pt x="85794" y="600150"/>
                </a:cubicBezTo>
                <a:cubicBezTo>
                  <a:pt x="45385" y="568977"/>
                  <a:pt x="26912" y="520486"/>
                  <a:pt x="16521" y="454677"/>
                </a:cubicBezTo>
                <a:cubicBezTo>
                  <a:pt x="6130" y="388868"/>
                  <a:pt x="-18115" y="268795"/>
                  <a:pt x="23449" y="205295"/>
                </a:cubicBezTo>
                <a:cubicBezTo>
                  <a:pt x="65013" y="141795"/>
                  <a:pt x="171230" y="106004"/>
                  <a:pt x="265903" y="73677"/>
                </a:cubicBezTo>
                <a:cubicBezTo>
                  <a:pt x="360576" y="41350"/>
                  <a:pt x="502585" y="22877"/>
                  <a:pt x="591485" y="11332"/>
                </a:cubicBezTo>
                <a:cubicBezTo>
                  <a:pt x="680385" y="-214"/>
                  <a:pt x="747348" y="-3678"/>
                  <a:pt x="799303" y="4404"/>
                </a:cubicBezTo>
                <a:cubicBezTo>
                  <a:pt x="851257" y="12486"/>
                  <a:pt x="872039" y="43658"/>
                  <a:pt x="903212" y="59822"/>
                </a:cubicBezTo>
                <a:cubicBezTo>
                  <a:pt x="934385" y="75986"/>
                  <a:pt x="959785" y="100231"/>
                  <a:pt x="986340" y="101386"/>
                </a:cubicBezTo>
                <a:cubicBezTo>
                  <a:pt x="1012895" y="102541"/>
                  <a:pt x="1047531" y="63286"/>
                  <a:pt x="1069467" y="667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2754257" y="5116688"/>
            <a:ext cx="859087" cy="512284"/>
          </a:xfrm>
          <a:custGeom>
            <a:avLst/>
            <a:gdLst>
              <a:gd name="connsiteX0" fmla="*/ 644263 w 859087"/>
              <a:gd name="connsiteY0" fmla="*/ 142 h 512284"/>
              <a:gd name="connsiteX1" fmla="*/ 514723 w 859087"/>
              <a:gd name="connsiteY1" fmla="*/ 7762 h 512284"/>
              <a:gd name="connsiteX2" fmla="*/ 404233 w 859087"/>
              <a:gd name="connsiteY2" fmla="*/ 7762 h 512284"/>
              <a:gd name="connsiteX3" fmla="*/ 267073 w 859087"/>
              <a:gd name="connsiteY3" fmla="*/ 53482 h 512284"/>
              <a:gd name="connsiteX4" fmla="*/ 114673 w 859087"/>
              <a:gd name="connsiteY4" fmla="*/ 122062 h 512284"/>
              <a:gd name="connsiteX5" fmla="*/ 4183 w 859087"/>
              <a:gd name="connsiteY5" fmla="*/ 198262 h 512284"/>
              <a:gd name="connsiteX6" fmla="*/ 30853 w 859087"/>
              <a:gd name="connsiteY6" fmla="*/ 365902 h 512284"/>
              <a:gd name="connsiteX7" fmla="*/ 103243 w 859087"/>
              <a:gd name="connsiteY7" fmla="*/ 484012 h 512284"/>
              <a:gd name="connsiteX8" fmla="*/ 350893 w 859087"/>
              <a:gd name="connsiteY8" fmla="*/ 506872 h 512284"/>
              <a:gd name="connsiteX9" fmla="*/ 499483 w 859087"/>
              <a:gd name="connsiteY9" fmla="*/ 404002 h 512284"/>
              <a:gd name="connsiteX10" fmla="*/ 640453 w 859087"/>
              <a:gd name="connsiteY10" fmla="*/ 369712 h 512284"/>
              <a:gd name="connsiteX11" fmla="*/ 781423 w 859087"/>
              <a:gd name="connsiteY11" fmla="*/ 316372 h 512284"/>
              <a:gd name="connsiteX12" fmla="*/ 846193 w 859087"/>
              <a:gd name="connsiteY12" fmla="*/ 190642 h 512284"/>
              <a:gd name="connsiteX13" fmla="*/ 850003 w 859087"/>
              <a:gd name="connsiteY13" fmla="*/ 110632 h 512284"/>
              <a:gd name="connsiteX14" fmla="*/ 747133 w 859087"/>
              <a:gd name="connsiteY14" fmla="*/ 15382 h 512284"/>
              <a:gd name="connsiteX15" fmla="*/ 644263 w 859087"/>
              <a:gd name="connsiteY15" fmla="*/ 142 h 51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9087" h="512284">
                <a:moveTo>
                  <a:pt x="644263" y="142"/>
                </a:moveTo>
                <a:cubicBezTo>
                  <a:pt x="605528" y="-1128"/>
                  <a:pt x="554728" y="6492"/>
                  <a:pt x="514723" y="7762"/>
                </a:cubicBezTo>
                <a:cubicBezTo>
                  <a:pt x="474718" y="9032"/>
                  <a:pt x="445508" y="142"/>
                  <a:pt x="404233" y="7762"/>
                </a:cubicBezTo>
                <a:cubicBezTo>
                  <a:pt x="362958" y="15382"/>
                  <a:pt x="315333" y="34432"/>
                  <a:pt x="267073" y="53482"/>
                </a:cubicBezTo>
                <a:cubicBezTo>
                  <a:pt x="218813" y="72532"/>
                  <a:pt x="158488" y="97932"/>
                  <a:pt x="114673" y="122062"/>
                </a:cubicBezTo>
                <a:cubicBezTo>
                  <a:pt x="70858" y="146192"/>
                  <a:pt x="18153" y="157622"/>
                  <a:pt x="4183" y="198262"/>
                </a:cubicBezTo>
                <a:cubicBezTo>
                  <a:pt x="-9787" y="238902"/>
                  <a:pt x="14343" y="318277"/>
                  <a:pt x="30853" y="365902"/>
                </a:cubicBezTo>
                <a:cubicBezTo>
                  <a:pt x="47363" y="413527"/>
                  <a:pt x="49903" y="460517"/>
                  <a:pt x="103243" y="484012"/>
                </a:cubicBezTo>
                <a:cubicBezTo>
                  <a:pt x="156583" y="507507"/>
                  <a:pt x="284853" y="520207"/>
                  <a:pt x="350893" y="506872"/>
                </a:cubicBezTo>
                <a:cubicBezTo>
                  <a:pt x="416933" y="493537"/>
                  <a:pt x="451223" y="426862"/>
                  <a:pt x="499483" y="404002"/>
                </a:cubicBezTo>
                <a:cubicBezTo>
                  <a:pt x="547743" y="381142"/>
                  <a:pt x="593463" y="384317"/>
                  <a:pt x="640453" y="369712"/>
                </a:cubicBezTo>
                <a:cubicBezTo>
                  <a:pt x="687443" y="355107"/>
                  <a:pt x="747133" y="346217"/>
                  <a:pt x="781423" y="316372"/>
                </a:cubicBezTo>
                <a:cubicBezTo>
                  <a:pt x="815713" y="286527"/>
                  <a:pt x="834763" y="224932"/>
                  <a:pt x="846193" y="190642"/>
                </a:cubicBezTo>
                <a:cubicBezTo>
                  <a:pt x="857623" y="156352"/>
                  <a:pt x="866513" y="139842"/>
                  <a:pt x="850003" y="110632"/>
                </a:cubicBezTo>
                <a:cubicBezTo>
                  <a:pt x="833493" y="81422"/>
                  <a:pt x="775073" y="35067"/>
                  <a:pt x="747133" y="15382"/>
                </a:cubicBezTo>
                <a:cubicBezTo>
                  <a:pt x="719193" y="-4303"/>
                  <a:pt x="682998" y="1412"/>
                  <a:pt x="644263" y="14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2834578" y="5207837"/>
            <a:ext cx="686405" cy="360616"/>
          </a:xfrm>
          <a:custGeom>
            <a:avLst/>
            <a:gdLst>
              <a:gd name="connsiteX0" fmla="*/ 415410 w 686405"/>
              <a:gd name="connsiteY0" fmla="*/ 8335 h 360616"/>
              <a:gd name="connsiteX1" fmla="*/ 293490 w 686405"/>
              <a:gd name="connsiteY1" fmla="*/ 4525 h 360616"/>
              <a:gd name="connsiteX2" fmla="*/ 171570 w 686405"/>
              <a:gd name="connsiteY2" fmla="*/ 80725 h 360616"/>
              <a:gd name="connsiteX3" fmla="*/ 80130 w 686405"/>
              <a:gd name="connsiteY3" fmla="*/ 153115 h 360616"/>
              <a:gd name="connsiteX4" fmla="*/ 120 w 686405"/>
              <a:gd name="connsiteY4" fmla="*/ 179785 h 360616"/>
              <a:gd name="connsiteX5" fmla="*/ 64890 w 686405"/>
              <a:gd name="connsiteY5" fmla="*/ 351235 h 360616"/>
              <a:gd name="connsiteX6" fmla="*/ 175380 w 686405"/>
              <a:gd name="connsiteY6" fmla="*/ 339805 h 360616"/>
              <a:gd name="connsiteX7" fmla="*/ 255390 w 686405"/>
              <a:gd name="connsiteY7" fmla="*/ 355045 h 360616"/>
              <a:gd name="connsiteX8" fmla="*/ 384930 w 686405"/>
              <a:gd name="connsiteY8" fmla="*/ 236935 h 360616"/>
              <a:gd name="connsiteX9" fmla="*/ 560190 w 686405"/>
              <a:gd name="connsiteY9" fmla="*/ 206455 h 360616"/>
              <a:gd name="connsiteX10" fmla="*/ 617340 w 686405"/>
              <a:gd name="connsiteY10" fmla="*/ 183595 h 360616"/>
              <a:gd name="connsiteX11" fmla="*/ 647820 w 686405"/>
              <a:gd name="connsiteY11" fmla="*/ 141685 h 360616"/>
              <a:gd name="connsiteX12" fmla="*/ 682110 w 686405"/>
              <a:gd name="connsiteY12" fmla="*/ 122635 h 360616"/>
              <a:gd name="connsiteX13" fmla="*/ 678300 w 686405"/>
              <a:gd name="connsiteY13" fmla="*/ 54055 h 360616"/>
              <a:gd name="connsiteX14" fmla="*/ 613530 w 686405"/>
              <a:gd name="connsiteY14" fmla="*/ 8335 h 360616"/>
              <a:gd name="connsiteX15" fmla="*/ 506850 w 686405"/>
              <a:gd name="connsiteY15" fmla="*/ 4525 h 360616"/>
              <a:gd name="connsiteX16" fmla="*/ 415410 w 686405"/>
              <a:gd name="connsiteY16" fmla="*/ 8335 h 36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6405" h="360616">
                <a:moveTo>
                  <a:pt x="415410" y="8335"/>
                </a:moveTo>
                <a:cubicBezTo>
                  <a:pt x="379850" y="8335"/>
                  <a:pt x="334130" y="-7540"/>
                  <a:pt x="293490" y="4525"/>
                </a:cubicBezTo>
                <a:cubicBezTo>
                  <a:pt x="252850" y="16590"/>
                  <a:pt x="207130" y="55960"/>
                  <a:pt x="171570" y="80725"/>
                </a:cubicBezTo>
                <a:cubicBezTo>
                  <a:pt x="136010" y="105490"/>
                  <a:pt x="108705" y="136605"/>
                  <a:pt x="80130" y="153115"/>
                </a:cubicBezTo>
                <a:cubicBezTo>
                  <a:pt x="51555" y="169625"/>
                  <a:pt x="2660" y="146765"/>
                  <a:pt x="120" y="179785"/>
                </a:cubicBezTo>
                <a:cubicBezTo>
                  <a:pt x="-2420" y="212805"/>
                  <a:pt x="35680" y="324565"/>
                  <a:pt x="64890" y="351235"/>
                </a:cubicBezTo>
                <a:cubicBezTo>
                  <a:pt x="94100" y="377905"/>
                  <a:pt x="143630" y="339170"/>
                  <a:pt x="175380" y="339805"/>
                </a:cubicBezTo>
                <a:cubicBezTo>
                  <a:pt x="207130" y="340440"/>
                  <a:pt x="220465" y="372190"/>
                  <a:pt x="255390" y="355045"/>
                </a:cubicBezTo>
                <a:cubicBezTo>
                  <a:pt x="290315" y="337900"/>
                  <a:pt x="334130" y="261700"/>
                  <a:pt x="384930" y="236935"/>
                </a:cubicBezTo>
                <a:cubicBezTo>
                  <a:pt x="435730" y="212170"/>
                  <a:pt x="521455" y="215345"/>
                  <a:pt x="560190" y="206455"/>
                </a:cubicBezTo>
                <a:cubicBezTo>
                  <a:pt x="598925" y="197565"/>
                  <a:pt x="602735" y="194390"/>
                  <a:pt x="617340" y="183595"/>
                </a:cubicBezTo>
                <a:cubicBezTo>
                  <a:pt x="631945" y="172800"/>
                  <a:pt x="637025" y="151845"/>
                  <a:pt x="647820" y="141685"/>
                </a:cubicBezTo>
                <a:cubicBezTo>
                  <a:pt x="658615" y="131525"/>
                  <a:pt x="677030" y="137240"/>
                  <a:pt x="682110" y="122635"/>
                </a:cubicBezTo>
                <a:cubicBezTo>
                  <a:pt x="687190" y="108030"/>
                  <a:pt x="689730" y="73105"/>
                  <a:pt x="678300" y="54055"/>
                </a:cubicBezTo>
                <a:cubicBezTo>
                  <a:pt x="666870" y="35005"/>
                  <a:pt x="642105" y="16590"/>
                  <a:pt x="613530" y="8335"/>
                </a:cubicBezTo>
                <a:cubicBezTo>
                  <a:pt x="584955" y="80"/>
                  <a:pt x="543045" y="3255"/>
                  <a:pt x="506850" y="4525"/>
                </a:cubicBezTo>
                <a:cubicBezTo>
                  <a:pt x="470655" y="5795"/>
                  <a:pt x="450970" y="8335"/>
                  <a:pt x="415410" y="833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2040311" y="1300962"/>
            <a:ext cx="4645219" cy="5127119"/>
          </a:xfrm>
          <a:custGeom>
            <a:avLst/>
            <a:gdLst>
              <a:gd name="connsiteX0" fmla="*/ 2762673 w 4645219"/>
              <a:gd name="connsiteY0" fmla="*/ 5007377 h 5127119"/>
              <a:gd name="connsiteX1" fmla="*/ 3067473 w 4645219"/>
              <a:gd name="connsiteY1" fmla="*/ 5106437 h 5127119"/>
              <a:gd name="connsiteX2" fmla="*/ 3197013 w 4645219"/>
              <a:gd name="connsiteY2" fmla="*/ 5106437 h 5127119"/>
              <a:gd name="connsiteX3" fmla="*/ 3235113 w 4645219"/>
              <a:gd name="connsiteY3" fmla="*/ 4885457 h 5127119"/>
              <a:gd name="connsiteX4" fmla="*/ 3227493 w 4645219"/>
              <a:gd name="connsiteY4" fmla="*/ 4771157 h 5127119"/>
              <a:gd name="connsiteX5" fmla="*/ 3379893 w 4645219"/>
              <a:gd name="connsiteY5" fmla="*/ 4512077 h 5127119"/>
              <a:gd name="connsiteX6" fmla="*/ 3463713 w 4645219"/>
              <a:gd name="connsiteY6" fmla="*/ 4336817 h 5127119"/>
              <a:gd name="connsiteX7" fmla="*/ 3433233 w 4645219"/>
              <a:gd name="connsiteY7" fmla="*/ 4146317 h 5127119"/>
              <a:gd name="connsiteX8" fmla="*/ 3364653 w 4645219"/>
              <a:gd name="connsiteY8" fmla="*/ 4016777 h 5127119"/>
              <a:gd name="connsiteX9" fmla="*/ 3417993 w 4645219"/>
              <a:gd name="connsiteY9" fmla="*/ 3978677 h 5127119"/>
              <a:gd name="connsiteX10" fmla="*/ 3631353 w 4645219"/>
              <a:gd name="connsiteY10" fmla="*/ 4131077 h 5127119"/>
              <a:gd name="connsiteX11" fmla="*/ 3684693 w 4645219"/>
              <a:gd name="connsiteY11" fmla="*/ 4184417 h 5127119"/>
              <a:gd name="connsiteX12" fmla="*/ 3837093 w 4645219"/>
              <a:gd name="connsiteY12" fmla="*/ 4138697 h 5127119"/>
              <a:gd name="connsiteX13" fmla="*/ 3928533 w 4645219"/>
              <a:gd name="connsiteY13" fmla="*/ 4321577 h 5127119"/>
              <a:gd name="connsiteX14" fmla="*/ 4111413 w 4645219"/>
              <a:gd name="connsiteY14" fmla="*/ 4298717 h 5127119"/>
              <a:gd name="connsiteX15" fmla="*/ 4324773 w 4645219"/>
              <a:gd name="connsiteY15" fmla="*/ 4230137 h 5127119"/>
              <a:gd name="connsiteX16" fmla="*/ 4362873 w 4645219"/>
              <a:gd name="connsiteY16" fmla="*/ 4092977 h 5127119"/>
              <a:gd name="connsiteX17" fmla="*/ 4568613 w 4645219"/>
              <a:gd name="connsiteY17" fmla="*/ 4024397 h 5127119"/>
              <a:gd name="connsiteX18" fmla="*/ 4621953 w 4645219"/>
              <a:gd name="connsiteY18" fmla="*/ 3887237 h 5127119"/>
              <a:gd name="connsiteX19" fmla="*/ 4553373 w 4645219"/>
              <a:gd name="connsiteY19" fmla="*/ 3711977 h 5127119"/>
              <a:gd name="connsiteX20" fmla="*/ 4500033 w 4645219"/>
              <a:gd name="connsiteY20" fmla="*/ 3513857 h 5127119"/>
              <a:gd name="connsiteX21" fmla="*/ 4637193 w 4645219"/>
              <a:gd name="connsiteY21" fmla="*/ 3369077 h 5127119"/>
              <a:gd name="connsiteX22" fmla="*/ 4614333 w 4645219"/>
              <a:gd name="connsiteY22" fmla="*/ 2690897 h 5127119"/>
              <a:gd name="connsiteX23" fmla="*/ 4492413 w 4645219"/>
              <a:gd name="connsiteY23" fmla="*/ 2591837 h 5127119"/>
              <a:gd name="connsiteX24" fmla="*/ 4378113 w 4645219"/>
              <a:gd name="connsiteY24" fmla="*/ 2538497 h 5127119"/>
              <a:gd name="connsiteX25" fmla="*/ 4294293 w 4645219"/>
              <a:gd name="connsiteY25" fmla="*/ 2591837 h 5127119"/>
              <a:gd name="connsiteX26" fmla="*/ 4172373 w 4645219"/>
              <a:gd name="connsiteY26" fmla="*/ 2637557 h 5127119"/>
              <a:gd name="connsiteX27" fmla="*/ 4042833 w 4645219"/>
              <a:gd name="connsiteY27" fmla="*/ 2706137 h 5127119"/>
              <a:gd name="connsiteX28" fmla="*/ 3981873 w 4645219"/>
              <a:gd name="connsiteY28" fmla="*/ 2744237 h 5127119"/>
              <a:gd name="connsiteX29" fmla="*/ 3913293 w 4645219"/>
              <a:gd name="connsiteY29" fmla="*/ 2728997 h 5127119"/>
              <a:gd name="connsiteX30" fmla="*/ 3882813 w 4645219"/>
              <a:gd name="connsiteY30" fmla="*/ 2568977 h 5127119"/>
              <a:gd name="connsiteX31" fmla="*/ 3814233 w 4645219"/>
              <a:gd name="connsiteY31" fmla="*/ 2530877 h 5127119"/>
              <a:gd name="connsiteX32" fmla="*/ 3692313 w 4645219"/>
              <a:gd name="connsiteY32" fmla="*/ 2500397 h 5127119"/>
              <a:gd name="connsiteX33" fmla="*/ 3578013 w 4645219"/>
              <a:gd name="connsiteY33" fmla="*/ 2431817 h 5127119"/>
              <a:gd name="connsiteX34" fmla="*/ 3600873 w 4645219"/>
              <a:gd name="connsiteY34" fmla="*/ 2347997 h 5127119"/>
              <a:gd name="connsiteX35" fmla="*/ 3745653 w 4645219"/>
              <a:gd name="connsiteY35" fmla="*/ 2271797 h 5127119"/>
              <a:gd name="connsiteX36" fmla="*/ 3814233 w 4645219"/>
              <a:gd name="connsiteY36" fmla="*/ 2203217 h 5127119"/>
              <a:gd name="connsiteX37" fmla="*/ 3760893 w 4645219"/>
              <a:gd name="connsiteY37" fmla="*/ 2104157 h 5127119"/>
              <a:gd name="connsiteX38" fmla="*/ 3699933 w 4645219"/>
              <a:gd name="connsiteY38" fmla="*/ 2043197 h 5127119"/>
              <a:gd name="connsiteX39" fmla="*/ 3821853 w 4645219"/>
              <a:gd name="connsiteY39" fmla="*/ 1944137 h 5127119"/>
              <a:gd name="connsiteX40" fmla="*/ 3859953 w 4645219"/>
              <a:gd name="connsiteY40" fmla="*/ 1814597 h 5127119"/>
              <a:gd name="connsiteX41" fmla="*/ 3806613 w 4645219"/>
              <a:gd name="connsiteY41" fmla="*/ 1738397 h 5127119"/>
              <a:gd name="connsiteX42" fmla="*/ 3684693 w 4645219"/>
              <a:gd name="connsiteY42" fmla="*/ 1723157 h 5127119"/>
              <a:gd name="connsiteX43" fmla="*/ 3578013 w 4645219"/>
              <a:gd name="connsiteY43" fmla="*/ 1723157 h 5127119"/>
              <a:gd name="connsiteX44" fmla="*/ 3501813 w 4645219"/>
              <a:gd name="connsiteY44" fmla="*/ 1669817 h 5127119"/>
              <a:gd name="connsiteX45" fmla="*/ 3486573 w 4645219"/>
              <a:gd name="connsiteY45" fmla="*/ 1517417 h 5127119"/>
              <a:gd name="connsiteX46" fmla="*/ 3486573 w 4645219"/>
              <a:gd name="connsiteY46" fmla="*/ 1441217 h 5127119"/>
              <a:gd name="connsiteX47" fmla="*/ 3433233 w 4645219"/>
              <a:gd name="connsiteY47" fmla="*/ 1418357 h 5127119"/>
              <a:gd name="connsiteX48" fmla="*/ 3334173 w 4645219"/>
              <a:gd name="connsiteY48" fmla="*/ 1418357 h 5127119"/>
              <a:gd name="connsiteX49" fmla="*/ 3143673 w 4645219"/>
              <a:gd name="connsiteY49" fmla="*/ 1387877 h 5127119"/>
              <a:gd name="connsiteX50" fmla="*/ 3067473 w 4645219"/>
              <a:gd name="connsiteY50" fmla="*/ 1387877 h 5127119"/>
              <a:gd name="connsiteX51" fmla="*/ 3006513 w 4645219"/>
              <a:gd name="connsiteY51" fmla="*/ 1471697 h 5127119"/>
              <a:gd name="connsiteX52" fmla="*/ 2869353 w 4645219"/>
              <a:gd name="connsiteY52" fmla="*/ 1433597 h 5127119"/>
              <a:gd name="connsiteX53" fmla="*/ 2770293 w 4645219"/>
              <a:gd name="connsiteY53" fmla="*/ 1372637 h 5127119"/>
              <a:gd name="connsiteX54" fmla="*/ 2716953 w 4645219"/>
              <a:gd name="connsiteY54" fmla="*/ 1357397 h 5127119"/>
              <a:gd name="connsiteX55" fmla="*/ 2648373 w 4645219"/>
              <a:gd name="connsiteY55" fmla="*/ 1380257 h 5127119"/>
              <a:gd name="connsiteX56" fmla="*/ 2633133 w 4645219"/>
              <a:gd name="connsiteY56" fmla="*/ 1525037 h 5127119"/>
              <a:gd name="connsiteX57" fmla="*/ 2572173 w 4645219"/>
              <a:gd name="connsiteY57" fmla="*/ 1639337 h 5127119"/>
              <a:gd name="connsiteX58" fmla="*/ 2556933 w 4645219"/>
              <a:gd name="connsiteY58" fmla="*/ 1692677 h 5127119"/>
              <a:gd name="connsiteX59" fmla="*/ 2465493 w 4645219"/>
              <a:gd name="connsiteY59" fmla="*/ 1662197 h 5127119"/>
              <a:gd name="connsiteX60" fmla="*/ 2396913 w 4645219"/>
              <a:gd name="connsiteY60" fmla="*/ 1532657 h 5127119"/>
              <a:gd name="connsiteX61" fmla="*/ 2351193 w 4645219"/>
              <a:gd name="connsiteY61" fmla="*/ 1387877 h 5127119"/>
              <a:gd name="connsiteX62" fmla="*/ 2335953 w 4645219"/>
              <a:gd name="connsiteY62" fmla="*/ 1151657 h 5127119"/>
              <a:gd name="connsiteX63" fmla="*/ 2313093 w 4645219"/>
              <a:gd name="connsiteY63" fmla="*/ 1075457 h 5127119"/>
              <a:gd name="connsiteX64" fmla="*/ 2297853 w 4645219"/>
              <a:gd name="connsiteY64" fmla="*/ 1029737 h 5127119"/>
              <a:gd name="connsiteX65" fmla="*/ 2351193 w 4645219"/>
              <a:gd name="connsiteY65" fmla="*/ 862097 h 5127119"/>
              <a:gd name="connsiteX66" fmla="*/ 2358813 w 4645219"/>
              <a:gd name="connsiteY66" fmla="*/ 770657 h 5127119"/>
              <a:gd name="connsiteX67" fmla="*/ 2259753 w 4645219"/>
              <a:gd name="connsiteY67" fmla="*/ 740177 h 5127119"/>
              <a:gd name="connsiteX68" fmla="*/ 2114973 w 4645219"/>
              <a:gd name="connsiteY68" fmla="*/ 679217 h 5127119"/>
              <a:gd name="connsiteX69" fmla="*/ 2054013 w 4645219"/>
              <a:gd name="connsiteY69" fmla="*/ 564917 h 5127119"/>
              <a:gd name="connsiteX70" fmla="*/ 2145453 w 4645219"/>
              <a:gd name="connsiteY70" fmla="*/ 412517 h 5127119"/>
              <a:gd name="connsiteX71" fmla="*/ 2252133 w 4645219"/>
              <a:gd name="connsiteY71" fmla="*/ 237257 h 5127119"/>
              <a:gd name="connsiteX72" fmla="*/ 2221653 w 4645219"/>
              <a:gd name="connsiteY72" fmla="*/ 23897 h 5127119"/>
              <a:gd name="connsiteX73" fmla="*/ 1886373 w 4645219"/>
              <a:gd name="connsiteY73" fmla="*/ 23897 h 5127119"/>
              <a:gd name="connsiteX74" fmla="*/ 1833033 w 4645219"/>
              <a:gd name="connsiteY74" fmla="*/ 191537 h 5127119"/>
              <a:gd name="connsiteX75" fmla="*/ 1733973 w 4645219"/>
              <a:gd name="connsiteY75" fmla="*/ 336317 h 5127119"/>
              <a:gd name="connsiteX76" fmla="*/ 1764453 w 4645219"/>
              <a:gd name="connsiteY76" fmla="*/ 412517 h 5127119"/>
              <a:gd name="connsiteX77" fmla="*/ 1642533 w 4645219"/>
              <a:gd name="connsiteY77" fmla="*/ 526817 h 5127119"/>
              <a:gd name="connsiteX78" fmla="*/ 1482513 w 4645219"/>
              <a:gd name="connsiteY78" fmla="*/ 572537 h 5127119"/>
              <a:gd name="connsiteX79" fmla="*/ 1551093 w 4645219"/>
              <a:gd name="connsiteY79" fmla="*/ 724937 h 5127119"/>
              <a:gd name="connsiteX80" fmla="*/ 1604433 w 4645219"/>
              <a:gd name="connsiteY80" fmla="*/ 846857 h 5127119"/>
              <a:gd name="connsiteX81" fmla="*/ 1612053 w 4645219"/>
              <a:gd name="connsiteY81" fmla="*/ 953537 h 5127119"/>
              <a:gd name="connsiteX82" fmla="*/ 1474893 w 4645219"/>
              <a:gd name="connsiteY82" fmla="*/ 984017 h 5127119"/>
              <a:gd name="connsiteX83" fmla="*/ 1337733 w 4645219"/>
              <a:gd name="connsiteY83" fmla="*/ 976397 h 5127119"/>
              <a:gd name="connsiteX84" fmla="*/ 1147233 w 4645219"/>
              <a:gd name="connsiteY84" fmla="*/ 968777 h 5127119"/>
              <a:gd name="connsiteX85" fmla="*/ 1002453 w 4645219"/>
              <a:gd name="connsiteY85" fmla="*/ 923057 h 5127119"/>
              <a:gd name="connsiteX86" fmla="*/ 880533 w 4645219"/>
              <a:gd name="connsiteY86" fmla="*/ 839237 h 5127119"/>
              <a:gd name="connsiteX87" fmla="*/ 750993 w 4645219"/>
              <a:gd name="connsiteY87" fmla="*/ 648737 h 5127119"/>
              <a:gd name="connsiteX88" fmla="*/ 651933 w 4645219"/>
              <a:gd name="connsiteY88" fmla="*/ 549677 h 5127119"/>
              <a:gd name="connsiteX89" fmla="*/ 453813 w 4645219"/>
              <a:gd name="connsiteY89" fmla="*/ 473477 h 5127119"/>
              <a:gd name="connsiteX90" fmla="*/ 255693 w 4645219"/>
              <a:gd name="connsiteY90" fmla="*/ 397277 h 5127119"/>
              <a:gd name="connsiteX91" fmla="*/ 133773 w 4645219"/>
              <a:gd name="connsiteY91" fmla="*/ 321077 h 5127119"/>
              <a:gd name="connsiteX92" fmla="*/ 80433 w 4645219"/>
              <a:gd name="connsiteY92" fmla="*/ 328697 h 5127119"/>
              <a:gd name="connsiteX93" fmla="*/ 42333 w 4645219"/>
              <a:gd name="connsiteY93" fmla="*/ 427757 h 5127119"/>
              <a:gd name="connsiteX94" fmla="*/ 4233 w 4645219"/>
              <a:gd name="connsiteY94" fmla="*/ 503957 h 5127119"/>
              <a:gd name="connsiteX95" fmla="*/ 149013 w 4645219"/>
              <a:gd name="connsiteY95" fmla="*/ 610637 h 5127119"/>
              <a:gd name="connsiteX96" fmla="*/ 324273 w 4645219"/>
              <a:gd name="connsiteY96" fmla="*/ 656357 h 5127119"/>
              <a:gd name="connsiteX97" fmla="*/ 453813 w 4645219"/>
              <a:gd name="connsiteY97" fmla="*/ 724937 h 5127119"/>
              <a:gd name="connsiteX98" fmla="*/ 491913 w 4645219"/>
              <a:gd name="connsiteY98" fmla="*/ 755417 h 5127119"/>
              <a:gd name="connsiteX99" fmla="*/ 491913 w 4645219"/>
              <a:gd name="connsiteY99" fmla="*/ 816377 h 5127119"/>
              <a:gd name="connsiteX100" fmla="*/ 636693 w 4645219"/>
              <a:gd name="connsiteY100" fmla="*/ 892577 h 5127119"/>
              <a:gd name="connsiteX101" fmla="*/ 819573 w 4645219"/>
              <a:gd name="connsiteY101" fmla="*/ 991637 h 5127119"/>
              <a:gd name="connsiteX102" fmla="*/ 933873 w 4645219"/>
              <a:gd name="connsiteY102" fmla="*/ 999257 h 5127119"/>
              <a:gd name="connsiteX103" fmla="*/ 1002453 w 4645219"/>
              <a:gd name="connsiteY103" fmla="*/ 1052597 h 5127119"/>
              <a:gd name="connsiteX104" fmla="*/ 1010073 w 4645219"/>
              <a:gd name="connsiteY104" fmla="*/ 1151657 h 5127119"/>
              <a:gd name="connsiteX105" fmla="*/ 1162473 w 4645219"/>
              <a:gd name="connsiteY105" fmla="*/ 1258337 h 5127119"/>
              <a:gd name="connsiteX106" fmla="*/ 1253913 w 4645219"/>
              <a:gd name="connsiteY106" fmla="*/ 1403117 h 5127119"/>
              <a:gd name="connsiteX107" fmla="*/ 1421553 w 4645219"/>
              <a:gd name="connsiteY107" fmla="*/ 1593617 h 5127119"/>
              <a:gd name="connsiteX108" fmla="*/ 1398693 w 4645219"/>
              <a:gd name="connsiteY108" fmla="*/ 1791737 h 5127119"/>
              <a:gd name="connsiteX109" fmla="*/ 1535853 w 4645219"/>
              <a:gd name="connsiteY109" fmla="*/ 1898417 h 5127119"/>
              <a:gd name="connsiteX110" fmla="*/ 1520613 w 4645219"/>
              <a:gd name="connsiteY110" fmla="*/ 2066057 h 5127119"/>
              <a:gd name="connsiteX111" fmla="*/ 1726353 w 4645219"/>
              <a:gd name="connsiteY111" fmla="*/ 2210837 h 5127119"/>
              <a:gd name="connsiteX112" fmla="*/ 1520613 w 4645219"/>
              <a:gd name="connsiteY112" fmla="*/ 2302277 h 5127119"/>
              <a:gd name="connsiteX113" fmla="*/ 1490133 w 4645219"/>
              <a:gd name="connsiteY113" fmla="*/ 2325137 h 5127119"/>
              <a:gd name="connsiteX114" fmla="*/ 1490133 w 4645219"/>
              <a:gd name="connsiteY114" fmla="*/ 2576597 h 5127119"/>
              <a:gd name="connsiteX115" fmla="*/ 1467273 w 4645219"/>
              <a:gd name="connsiteY115" fmla="*/ 2706137 h 5127119"/>
              <a:gd name="connsiteX116" fmla="*/ 1368213 w 4645219"/>
              <a:gd name="connsiteY116" fmla="*/ 2797577 h 5127119"/>
              <a:gd name="connsiteX117" fmla="*/ 1215813 w 4645219"/>
              <a:gd name="connsiteY117" fmla="*/ 2812817 h 5127119"/>
              <a:gd name="connsiteX118" fmla="*/ 1185333 w 4645219"/>
              <a:gd name="connsiteY118" fmla="*/ 2911877 h 5127119"/>
              <a:gd name="connsiteX119" fmla="*/ 1253913 w 4645219"/>
              <a:gd name="connsiteY119" fmla="*/ 3003317 h 5127119"/>
              <a:gd name="connsiteX120" fmla="*/ 1383453 w 4645219"/>
              <a:gd name="connsiteY120" fmla="*/ 3056657 h 5127119"/>
              <a:gd name="connsiteX121" fmla="*/ 1322493 w 4645219"/>
              <a:gd name="connsiteY121" fmla="*/ 3094757 h 5127119"/>
              <a:gd name="connsiteX122" fmla="*/ 1139613 w 4645219"/>
              <a:gd name="connsiteY122" fmla="*/ 3049037 h 5127119"/>
              <a:gd name="connsiteX123" fmla="*/ 1055793 w 4645219"/>
              <a:gd name="connsiteY123" fmla="*/ 3071897 h 5127119"/>
              <a:gd name="connsiteX124" fmla="*/ 956733 w 4645219"/>
              <a:gd name="connsiteY124" fmla="*/ 3064277 h 5127119"/>
              <a:gd name="connsiteX125" fmla="*/ 888153 w 4645219"/>
              <a:gd name="connsiteY125" fmla="*/ 3079517 h 5127119"/>
              <a:gd name="connsiteX126" fmla="*/ 758613 w 4645219"/>
              <a:gd name="connsiteY126" fmla="*/ 3125237 h 5127119"/>
              <a:gd name="connsiteX127" fmla="*/ 743373 w 4645219"/>
              <a:gd name="connsiteY127" fmla="*/ 3193817 h 5127119"/>
              <a:gd name="connsiteX128" fmla="*/ 888153 w 4645219"/>
              <a:gd name="connsiteY128" fmla="*/ 3224297 h 5127119"/>
              <a:gd name="connsiteX129" fmla="*/ 1131993 w 4645219"/>
              <a:gd name="connsiteY129" fmla="*/ 3292877 h 5127119"/>
              <a:gd name="connsiteX130" fmla="*/ 1292013 w 4645219"/>
              <a:gd name="connsiteY130" fmla="*/ 3437657 h 5127119"/>
              <a:gd name="connsiteX131" fmla="*/ 1391073 w 4645219"/>
              <a:gd name="connsiteY131" fmla="*/ 3574817 h 5127119"/>
              <a:gd name="connsiteX132" fmla="*/ 1292013 w 4645219"/>
              <a:gd name="connsiteY132" fmla="*/ 3612917 h 5127119"/>
              <a:gd name="connsiteX133" fmla="*/ 1170093 w 4645219"/>
              <a:gd name="connsiteY133" fmla="*/ 3620537 h 5127119"/>
              <a:gd name="connsiteX134" fmla="*/ 1086273 w 4645219"/>
              <a:gd name="connsiteY134" fmla="*/ 3620537 h 5127119"/>
              <a:gd name="connsiteX135" fmla="*/ 1010073 w 4645219"/>
              <a:gd name="connsiteY135" fmla="*/ 3658637 h 5127119"/>
              <a:gd name="connsiteX136" fmla="*/ 941493 w 4645219"/>
              <a:gd name="connsiteY136" fmla="*/ 3666257 h 5127119"/>
              <a:gd name="connsiteX137" fmla="*/ 911013 w 4645219"/>
              <a:gd name="connsiteY137" fmla="*/ 3696737 h 5127119"/>
              <a:gd name="connsiteX138" fmla="*/ 834813 w 4645219"/>
              <a:gd name="connsiteY138" fmla="*/ 3651017 h 5127119"/>
              <a:gd name="connsiteX139" fmla="*/ 781473 w 4645219"/>
              <a:gd name="connsiteY139" fmla="*/ 3651017 h 5127119"/>
              <a:gd name="connsiteX140" fmla="*/ 712893 w 4645219"/>
              <a:gd name="connsiteY140" fmla="*/ 3681497 h 5127119"/>
              <a:gd name="connsiteX141" fmla="*/ 629073 w 4645219"/>
              <a:gd name="connsiteY141" fmla="*/ 3772937 h 5127119"/>
              <a:gd name="connsiteX142" fmla="*/ 514773 w 4645219"/>
              <a:gd name="connsiteY142" fmla="*/ 3795797 h 5127119"/>
              <a:gd name="connsiteX143" fmla="*/ 469053 w 4645219"/>
              <a:gd name="connsiteY143" fmla="*/ 3871997 h 5127119"/>
              <a:gd name="connsiteX144" fmla="*/ 461433 w 4645219"/>
              <a:gd name="connsiteY144" fmla="*/ 3971057 h 5127119"/>
              <a:gd name="connsiteX145" fmla="*/ 530013 w 4645219"/>
              <a:gd name="connsiteY145" fmla="*/ 4047257 h 5127119"/>
              <a:gd name="connsiteX146" fmla="*/ 560493 w 4645219"/>
              <a:gd name="connsiteY146" fmla="*/ 4115837 h 5127119"/>
              <a:gd name="connsiteX147" fmla="*/ 545253 w 4645219"/>
              <a:gd name="connsiteY147" fmla="*/ 4336817 h 5127119"/>
              <a:gd name="connsiteX148" fmla="*/ 491913 w 4645219"/>
              <a:gd name="connsiteY148" fmla="*/ 4420637 h 5127119"/>
              <a:gd name="connsiteX149" fmla="*/ 484293 w 4645219"/>
              <a:gd name="connsiteY149" fmla="*/ 4496837 h 5127119"/>
              <a:gd name="connsiteX150" fmla="*/ 674793 w 4645219"/>
              <a:gd name="connsiteY150" fmla="*/ 4496837 h 5127119"/>
              <a:gd name="connsiteX151" fmla="*/ 842433 w 4645219"/>
              <a:gd name="connsiteY151" fmla="*/ 4466357 h 5127119"/>
              <a:gd name="connsiteX152" fmla="*/ 1040553 w 4645219"/>
              <a:gd name="connsiteY152" fmla="*/ 4496837 h 5127119"/>
              <a:gd name="connsiteX153" fmla="*/ 1124373 w 4645219"/>
              <a:gd name="connsiteY153" fmla="*/ 4504457 h 5127119"/>
              <a:gd name="connsiteX154" fmla="*/ 1276773 w 4645219"/>
              <a:gd name="connsiteY154" fmla="*/ 4382537 h 5127119"/>
              <a:gd name="connsiteX155" fmla="*/ 1490133 w 4645219"/>
              <a:gd name="connsiteY155" fmla="*/ 4374917 h 5127119"/>
              <a:gd name="connsiteX156" fmla="*/ 1558713 w 4645219"/>
              <a:gd name="connsiteY156" fmla="*/ 4283477 h 5127119"/>
              <a:gd name="connsiteX157" fmla="*/ 1756833 w 4645219"/>
              <a:gd name="connsiteY157" fmla="*/ 4100597 h 5127119"/>
              <a:gd name="connsiteX158" fmla="*/ 1947333 w 4645219"/>
              <a:gd name="connsiteY158" fmla="*/ 3871997 h 5127119"/>
              <a:gd name="connsiteX159" fmla="*/ 2031153 w 4645219"/>
              <a:gd name="connsiteY159" fmla="*/ 3811037 h 5127119"/>
              <a:gd name="connsiteX160" fmla="*/ 2236893 w 4645219"/>
              <a:gd name="connsiteY160" fmla="*/ 3818657 h 5127119"/>
              <a:gd name="connsiteX161" fmla="*/ 2305473 w 4645219"/>
              <a:gd name="connsiteY161" fmla="*/ 3902477 h 5127119"/>
              <a:gd name="connsiteX162" fmla="*/ 2335953 w 4645219"/>
              <a:gd name="connsiteY162" fmla="*/ 4123457 h 5127119"/>
              <a:gd name="connsiteX163" fmla="*/ 2267373 w 4645219"/>
              <a:gd name="connsiteY163" fmla="*/ 4313957 h 5127119"/>
              <a:gd name="connsiteX164" fmla="*/ 2236893 w 4645219"/>
              <a:gd name="connsiteY164" fmla="*/ 4451117 h 5127119"/>
              <a:gd name="connsiteX165" fmla="*/ 2427393 w 4645219"/>
              <a:gd name="connsiteY165" fmla="*/ 4527317 h 5127119"/>
              <a:gd name="connsiteX166" fmla="*/ 2503593 w 4645219"/>
              <a:gd name="connsiteY166" fmla="*/ 4519697 h 5127119"/>
              <a:gd name="connsiteX167" fmla="*/ 2518833 w 4645219"/>
              <a:gd name="connsiteY167" fmla="*/ 4595897 h 5127119"/>
              <a:gd name="connsiteX168" fmla="*/ 2526453 w 4645219"/>
              <a:gd name="connsiteY168" fmla="*/ 4733057 h 5127119"/>
              <a:gd name="connsiteX169" fmla="*/ 2633133 w 4645219"/>
              <a:gd name="connsiteY169" fmla="*/ 4900697 h 5127119"/>
              <a:gd name="connsiteX170" fmla="*/ 2762673 w 4645219"/>
              <a:gd name="connsiteY170" fmla="*/ 5007377 h 5127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645219" h="5127119">
                <a:moveTo>
                  <a:pt x="2762673" y="5007377"/>
                </a:moveTo>
                <a:cubicBezTo>
                  <a:pt x="2835063" y="5041667"/>
                  <a:pt x="2995083" y="5089927"/>
                  <a:pt x="3067473" y="5106437"/>
                </a:cubicBezTo>
                <a:cubicBezTo>
                  <a:pt x="3139863" y="5122947"/>
                  <a:pt x="3169073" y="5143267"/>
                  <a:pt x="3197013" y="5106437"/>
                </a:cubicBezTo>
                <a:cubicBezTo>
                  <a:pt x="3224953" y="5069607"/>
                  <a:pt x="3230033" y="4941337"/>
                  <a:pt x="3235113" y="4885457"/>
                </a:cubicBezTo>
                <a:cubicBezTo>
                  <a:pt x="3240193" y="4829577"/>
                  <a:pt x="3203363" y="4833387"/>
                  <a:pt x="3227493" y="4771157"/>
                </a:cubicBezTo>
                <a:cubicBezTo>
                  <a:pt x="3251623" y="4708927"/>
                  <a:pt x="3340523" y="4584467"/>
                  <a:pt x="3379893" y="4512077"/>
                </a:cubicBezTo>
                <a:cubicBezTo>
                  <a:pt x="3419263" y="4439687"/>
                  <a:pt x="3454823" y="4397777"/>
                  <a:pt x="3463713" y="4336817"/>
                </a:cubicBezTo>
                <a:cubicBezTo>
                  <a:pt x="3472603" y="4275857"/>
                  <a:pt x="3449743" y="4199657"/>
                  <a:pt x="3433233" y="4146317"/>
                </a:cubicBezTo>
                <a:cubicBezTo>
                  <a:pt x="3416723" y="4092977"/>
                  <a:pt x="3367193" y="4044717"/>
                  <a:pt x="3364653" y="4016777"/>
                </a:cubicBezTo>
                <a:cubicBezTo>
                  <a:pt x="3362113" y="3988837"/>
                  <a:pt x="3373543" y="3959627"/>
                  <a:pt x="3417993" y="3978677"/>
                </a:cubicBezTo>
                <a:cubicBezTo>
                  <a:pt x="3462443" y="3997727"/>
                  <a:pt x="3586903" y="4096787"/>
                  <a:pt x="3631353" y="4131077"/>
                </a:cubicBezTo>
                <a:cubicBezTo>
                  <a:pt x="3675803" y="4165367"/>
                  <a:pt x="3650403" y="4183147"/>
                  <a:pt x="3684693" y="4184417"/>
                </a:cubicBezTo>
                <a:cubicBezTo>
                  <a:pt x="3718983" y="4185687"/>
                  <a:pt x="3796453" y="4115837"/>
                  <a:pt x="3837093" y="4138697"/>
                </a:cubicBezTo>
                <a:cubicBezTo>
                  <a:pt x="3877733" y="4161557"/>
                  <a:pt x="3882813" y="4294907"/>
                  <a:pt x="3928533" y="4321577"/>
                </a:cubicBezTo>
                <a:cubicBezTo>
                  <a:pt x="3974253" y="4348247"/>
                  <a:pt x="4045373" y="4313957"/>
                  <a:pt x="4111413" y="4298717"/>
                </a:cubicBezTo>
                <a:cubicBezTo>
                  <a:pt x="4177453" y="4283477"/>
                  <a:pt x="4282863" y="4264427"/>
                  <a:pt x="4324773" y="4230137"/>
                </a:cubicBezTo>
                <a:cubicBezTo>
                  <a:pt x="4366683" y="4195847"/>
                  <a:pt x="4322233" y="4127267"/>
                  <a:pt x="4362873" y="4092977"/>
                </a:cubicBezTo>
                <a:cubicBezTo>
                  <a:pt x="4403513" y="4058687"/>
                  <a:pt x="4525433" y="4058687"/>
                  <a:pt x="4568613" y="4024397"/>
                </a:cubicBezTo>
                <a:cubicBezTo>
                  <a:pt x="4611793" y="3990107"/>
                  <a:pt x="4624493" y="3939307"/>
                  <a:pt x="4621953" y="3887237"/>
                </a:cubicBezTo>
                <a:cubicBezTo>
                  <a:pt x="4619413" y="3835167"/>
                  <a:pt x="4573693" y="3774207"/>
                  <a:pt x="4553373" y="3711977"/>
                </a:cubicBezTo>
                <a:cubicBezTo>
                  <a:pt x="4533053" y="3649747"/>
                  <a:pt x="4486063" y="3571007"/>
                  <a:pt x="4500033" y="3513857"/>
                </a:cubicBezTo>
                <a:cubicBezTo>
                  <a:pt x="4514003" y="3456707"/>
                  <a:pt x="4618143" y="3506237"/>
                  <a:pt x="4637193" y="3369077"/>
                </a:cubicBezTo>
                <a:cubicBezTo>
                  <a:pt x="4656243" y="3231917"/>
                  <a:pt x="4638463" y="2820437"/>
                  <a:pt x="4614333" y="2690897"/>
                </a:cubicBezTo>
                <a:cubicBezTo>
                  <a:pt x="4590203" y="2561357"/>
                  <a:pt x="4531783" y="2617237"/>
                  <a:pt x="4492413" y="2591837"/>
                </a:cubicBezTo>
                <a:cubicBezTo>
                  <a:pt x="4453043" y="2566437"/>
                  <a:pt x="4411133" y="2538497"/>
                  <a:pt x="4378113" y="2538497"/>
                </a:cubicBezTo>
                <a:cubicBezTo>
                  <a:pt x="4345093" y="2538497"/>
                  <a:pt x="4328583" y="2575327"/>
                  <a:pt x="4294293" y="2591837"/>
                </a:cubicBezTo>
                <a:cubicBezTo>
                  <a:pt x="4260003" y="2608347"/>
                  <a:pt x="4214283" y="2618507"/>
                  <a:pt x="4172373" y="2637557"/>
                </a:cubicBezTo>
                <a:cubicBezTo>
                  <a:pt x="4130463" y="2656607"/>
                  <a:pt x="4074583" y="2688357"/>
                  <a:pt x="4042833" y="2706137"/>
                </a:cubicBezTo>
                <a:cubicBezTo>
                  <a:pt x="4011083" y="2723917"/>
                  <a:pt x="4003463" y="2740427"/>
                  <a:pt x="3981873" y="2744237"/>
                </a:cubicBezTo>
                <a:cubicBezTo>
                  <a:pt x="3960283" y="2748047"/>
                  <a:pt x="3929803" y="2758207"/>
                  <a:pt x="3913293" y="2728997"/>
                </a:cubicBezTo>
                <a:cubicBezTo>
                  <a:pt x="3896783" y="2699787"/>
                  <a:pt x="3899323" y="2601997"/>
                  <a:pt x="3882813" y="2568977"/>
                </a:cubicBezTo>
                <a:cubicBezTo>
                  <a:pt x="3866303" y="2535957"/>
                  <a:pt x="3845983" y="2542307"/>
                  <a:pt x="3814233" y="2530877"/>
                </a:cubicBezTo>
                <a:cubicBezTo>
                  <a:pt x="3782483" y="2519447"/>
                  <a:pt x="3731683" y="2516907"/>
                  <a:pt x="3692313" y="2500397"/>
                </a:cubicBezTo>
                <a:cubicBezTo>
                  <a:pt x="3652943" y="2483887"/>
                  <a:pt x="3593253" y="2457217"/>
                  <a:pt x="3578013" y="2431817"/>
                </a:cubicBezTo>
                <a:cubicBezTo>
                  <a:pt x="3562773" y="2406417"/>
                  <a:pt x="3572933" y="2374667"/>
                  <a:pt x="3600873" y="2347997"/>
                </a:cubicBezTo>
                <a:cubicBezTo>
                  <a:pt x="3628813" y="2321327"/>
                  <a:pt x="3710093" y="2295927"/>
                  <a:pt x="3745653" y="2271797"/>
                </a:cubicBezTo>
                <a:cubicBezTo>
                  <a:pt x="3781213" y="2247667"/>
                  <a:pt x="3811693" y="2231157"/>
                  <a:pt x="3814233" y="2203217"/>
                </a:cubicBezTo>
                <a:cubicBezTo>
                  <a:pt x="3816773" y="2175277"/>
                  <a:pt x="3779943" y="2130827"/>
                  <a:pt x="3760893" y="2104157"/>
                </a:cubicBezTo>
                <a:cubicBezTo>
                  <a:pt x="3741843" y="2077487"/>
                  <a:pt x="3689773" y="2069867"/>
                  <a:pt x="3699933" y="2043197"/>
                </a:cubicBezTo>
                <a:cubicBezTo>
                  <a:pt x="3710093" y="2016527"/>
                  <a:pt x="3795183" y="1982237"/>
                  <a:pt x="3821853" y="1944137"/>
                </a:cubicBezTo>
                <a:cubicBezTo>
                  <a:pt x="3848523" y="1906037"/>
                  <a:pt x="3862493" y="1848887"/>
                  <a:pt x="3859953" y="1814597"/>
                </a:cubicBezTo>
                <a:cubicBezTo>
                  <a:pt x="3857413" y="1780307"/>
                  <a:pt x="3835823" y="1753637"/>
                  <a:pt x="3806613" y="1738397"/>
                </a:cubicBezTo>
                <a:cubicBezTo>
                  <a:pt x="3777403" y="1723157"/>
                  <a:pt x="3722793" y="1725697"/>
                  <a:pt x="3684693" y="1723157"/>
                </a:cubicBezTo>
                <a:cubicBezTo>
                  <a:pt x="3646593" y="1720617"/>
                  <a:pt x="3608493" y="1732047"/>
                  <a:pt x="3578013" y="1723157"/>
                </a:cubicBezTo>
                <a:cubicBezTo>
                  <a:pt x="3547533" y="1714267"/>
                  <a:pt x="3517053" y="1704107"/>
                  <a:pt x="3501813" y="1669817"/>
                </a:cubicBezTo>
                <a:cubicBezTo>
                  <a:pt x="3486573" y="1635527"/>
                  <a:pt x="3489113" y="1555517"/>
                  <a:pt x="3486573" y="1517417"/>
                </a:cubicBezTo>
                <a:cubicBezTo>
                  <a:pt x="3484033" y="1479317"/>
                  <a:pt x="3495463" y="1457727"/>
                  <a:pt x="3486573" y="1441217"/>
                </a:cubicBezTo>
                <a:cubicBezTo>
                  <a:pt x="3477683" y="1424707"/>
                  <a:pt x="3458633" y="1422167"/>
                  <a:pt x="3433233" y="1418357"/>
                </a:cubicBezTo>
                <a:cubicBezTo>
                  <a:pt x="3407833" y="1414547"/>
                  <a:pt x="3382433" y="1423437"/>
                  <a:pt x="3334173" y="1418357"/>
                </a:cubicBezTo>
                <a:cubicBezTo>
                  <a:pt x="3285913" y="1413277"/>
                  <a:pt x="3188123" y="1392957"/>
                  <a:pt x="3143673" y="1387877"/>
                </a:cubicBezTo>
                <a:cubicBezTo>
                  <a:pt x="3099223" y="1382797"/>
                  <a:pt x="3090333" y="1373907"/>
                  <a:pt x="3067473" y="1387877"/>
                </a:cubicBezTo>
                <a:cubicBezTo>
                  <a:pt x="3044613" y="1401847"/>
                  <a:pt x="3039533" y="1464077"/>
                  <a:pt x="3006513" y="1471697"/>
                </a:cubicBezTo>
                <a:cubicBezTo>
                  <a:pt x="2973493" y="1479317"/>
                  <a:pt x="2908723" y="1450107"/>
                  <a:pt x="2869353" y="1433597"/>
                </a:cubicBezTo>
                <a:cubicBezTo>
                  <a:pt x="2829983" y="1417087"/>
                  <a:pt x="2795693" y="1385337"/>
                  <a:pt x="2770293" y="1372637"/>
                </a:cubicBezTo>
                <a:cubicBezTo>
                  <a:pt x="2744893" y="1359937"/>
                  <a:pt x="2737273" y="1356127"/>
                  <a:pt x="2716953" y="1357397"/>
                </a:cubicBezTo>
                <a:cubicBezTo>
                  <a:pt x="2696633" y="1358667"/>
                  <a:pt x="2662343" y="1352317"/>
                  <a:pt x="2648373" y="1380257"/>
                </a:cubicBezTo>
                <a:cubicBezTo>
                  <a:pt x="2634403" y="1408197"/>
                  <a:pt x="2645833" y="1481857"/>
                  <a:pt x="2633133" y="1525037"/>
                </a:cubicBezTo>
                <a:cubicBezTo>
                  <a:pt x="2620433" y="1568217"/>
                  <a:pt x="2584873" y="1611397"/>
                  <a:pt x="2572173" y="1639337"/>
                </a:cubicBezTo>
                <a:cubicBezTo>
                  <a:pt x="2559473" y="1667277"/>
                  <a:pt x="2574713" y="1688867"/>
                  <a:pt x="2556933" y="1692677"/>
                </a:cubicBezTo>
                <a:cubicBezTo>
                  <a:pt x="2539153" y="1696487"/>
                  <a:pt x="2492163" y="1688867"/>
                  <a:pt x="2465493" y="1662197"/>
                </a:cubicBezTo>
                <a:cubicBezTo>
                  <a:pt x="2438823" y="1635527"/>
                  <a:pt x="2415963" y="1578377"/>
                  <a:pt x="2396913" y="1532657"/>
                </a:cubicBezTo>
                <a:cubicBezTo>
                  <a:pt x="2377863" y="1486937"/>
                  <a:pt x="2361353" y="1451377"/>
                  <a:pt x="2351193" y="1387877"/>
                </a:cubicBezTo>
                <a:cubicBezTo>
                  <a:pt x="2341033" y="1324377"/>
                  <a:pt x="2342303" y="1203727"/>
                  <a:pt x="2335953" y="1151657"/>
                </a:cubicBezTo>
                <a:cubicBezTo>
                  <a:pt x="2329603" y="1099587"/>
                  <a:pt x="2319443" y="1095777"/>
                  <a:pt x="2313093" y="1075457"/>
                </a:cubicBezTo>
                <a:cubicBezTo>
                  <a:pt x="2306743" y="1055137"/>
                  <a:pt x="2291503" y="1065297"/>
                  <a:pt x="2297853" y="1029737"/>
                </a:cubicBezTo>
                <a:cubicBezTo>
                  <a:pt x="2304203" y="994177"/>
                  <a:pt x="2341033" y="905277"/>
                  <a:pt x="2351193" y="862097"/>
                </a:cubicBezTo>
                <a:cubicBezTo>
                  <a:pt x="2361353" y="818917"/>
                  <a:pt x="2374053" y="790977"/>
                  <a:pt x="2358813" y="770657"/>
                </a:cubicBezTo>
                <a:cubicBezTo>
                  <a:pt x="2343573" y="750337"/>
                  <a:pt x="2300393" y="755417"/>
                  <a:pt x="2259753" y="740177"/>
                </a:cubicBezTo>
                <a:cubicBezTo>
                  <a:pt x="2219113" y="724937"/>
                  <a:pt x="2149263" y="708427"/>
                  <a:pt x="2114973" y="679217"/>
                </a:cubicBezTo>
                <a:cubicBezTo>
                  <a:pt x="2080683" y="650007"/>
                  <a:pt x="2048933" y="609367"/>
                  <a:pt x="2054013" y="564917"/>
                </a:cubicBezTo>
                <a:cubicBezTo>
                  <a:pt x="2059093" y="520467"/>
                  <a:pt x="2112433" y="467127"/>
                  <a:pt x="2145453" y="412517"/>
                </a:cubicBezTo>
                <a:cubicBezTo>
                  <a:pt x="2178473" y="357907"/>
                  <a:pt x="2239433" y="302027"/>
                  <a:pt x="2252133" y="237257"/>
                </a:cubicBezTo>
                <a:cubicBezTo>
                  <a:pt x="2264833" y="172487"/>
                  <a:pt x="2282613" y="59457"/>
                  <a:pt x="2221653" y="23897"/>
                </a:cubicBezTo>
                <a:cubicBezTo>
                  <a:pt x="2160693" y="-11663"/>
                  <a:pt x="1951143" y="-4043"/>
                  <a:pt x="1886373" y="23897"/>
                </a:cubicBezTo>
                <a:cubicBezTo>
                  <a:pt x="1821603" y="51837"/>
                  <a:pt x="1858433" y="139467"/>
                  <a:pt x="1833033" y="191537"/>
                </a:cubicBezTo>
                <a:cubicBezTo>
                  <a:pt x="1807633" y="243607"/>
                  <a:pt x="1745403" y="299487"/>
                  <a:pt x="1733973" y="336317"/>
                </a:cubicBezTo>
                <a:cubicBezTo>
                  <a:pt x="1722543" y="373147"/>
                  <a:pt x="1779693" y="380767"/>
                  <a:pt x="1764453" y="412517"/>
                </a:cubicBezTo>
                <a:cubicBezTo>
                  <a:pt x="1749213" y="444267"/>
                  <a:pt x="1689523" y="500147"/>
                  <a:pt x="1642533" y="526817"/>
                </a:cubicBezTo>
                <a:cubicBezTo>
                  <a:pt x="1595543" y="553487"/>
                  <a:pt x="1497753" y="539517"/>
                  <a:pt x="1482513" y="572537"/>
                </a:cubicBezTo>
                <a:cubicBezTo>
                  <a:pt x="1467273" y="605557"/>
                  <a:pt x="1530773" y="679217"/>
                  <a:pt x="1551093" y="724937"/>
                </a:cubicBezTo>
                <a:cubicBezTo>
                  <a:pt x="1571413" y="770657"/>
                  <a:pt x="1594273" y="808757"/>
                  <a:pt x="1604433" y="846857"/>
                </a:cubicBezTo>
                <a:cubicBezTo>
                  <a:pt x="1614593" y="884957"/>
                  <a:pt x="1633643" y="930677"/>
                  <a:pt x="1612053" y="953537"/>
                </a:cubicBezTo>
                <a:cubicBezTo>
                  <a:pt x="1590463" y="976397"/>
                  <a:pt x="1520613" y="980207"/>
                  <a:pt x="1474893" y="984017"/>
                </a:cubicBezTo>
                <a:cubicBezTo>
                  <a:pt x="1429173" y="987827"/>
                  <a:pt x="1337733" y="976397"/>
                  <a:pt x="1337733" y="976397"/>
                </a:cubicBezTo>
                <a:cubicBezTo>
                  <a:pt x="1283123" y="973857"/>
                  <a:pt x="1203113" y="977667"/>
                  <a:pt x="1147233" y="968777"/>
                </a:cubicBezTo>
                <a:cubicBezTo>
                  <a:pt x="1091353" y="959887"/>
                  <a:pt x="1046903" y="944647"/>
                  <a:pt x="1002453" y="923057"/>
                </a:cubicBezTo>
                <a:cubicBezTo>
                  <a:pt x="958003" y="901467"/>
                  <a:pt x="922443" y="884957"/>
                  <a:pt x="880533" y="839237"/>
                </a:cubicBezTo>
                <a:cubicBezTo>
                  <a:pt x="838623" y="793517"/>
                  <a:pt x="789093" y="696997"/>
                  <a:pt x="750993" y="648737"/>
                </a:cubicBezTo>
                <a:cubicBezTo>
                  <a:pt x="712893" y="600477"/>
                  <a:pt x="701463" y="578887"/>
                  <a:pt x="651933" y="549677"/>
                </a:cubicBezTo>
                <a:cubicBezTo>
                  <a:pt x="602403" y="520467"/>
                  <a:pt x="453813" y="473477"/>
                  <a:pt x="453813" y="473477"/>
                </a:cubicBezTo>
                <a:cubicBezTo>
                  <a:pt x="387773" y="448077"/>
                  <a:pt x="309033" y="422677"/>
                  <a:pt x="255693" y="397277"/>
                </a:cubicBezTo>
                <a:cubicBezTo>
                  <a:pt x="202353" y="371877"/>
                  <a:pt x="162983" y="332507"/>
                  <a:pt x="133773" y="321077"/>
                </a:cubicBezTo>
                <a:cubicBezTo>
                  <a:pt x="104563" y="309647"/>
                  <a:pt x="95673" y="310917"/>
                  <a:pt x="80433" y="328697"/>
                </a:cubicBezTo>
                <a:cubicBezTo>
                  <a:pt x="65193" y="346477"/>
                  <a:pt x="55033" y="398547"/>
                  <a:pt x="42333" y="427757"/>
                </a:cubicBezTo>
                <a:cubicBezTo>
                  <a:pt x="29633" y="456967"/>
                  <a:pt x="-13547" y="473477"/>
                  <a:pt x="4233" y="503957"/>
                </a:cubicBezTo>
                <a:cubicBezTo>
                  <a:pt x="22013" y="534437"/>
                  <a:pt x="95673" y="585237"/>
                  <a:pt x="149013" y="610637"/>
                </a:cubicBezTo>
                <a:cubicBezTo>
                  <a:pt x="202353" y="636037"/>
                  <a:pt x="273473" y="637307"/>
                  <a:pt x="324273" y="656357"/>
                </a:cubicBezTo>
                <a:cubicBezTo>
                  <a:pt x="375073" y="675407"/>
                  <a:pt x="425873" y="708427"/>
                  <a:pt x="453813" y="724937"/>
                </a:cubicBezTo>
                <a:cubicBezTo>
                  <a:pt x="481753" y="741447"/>
                  <a:pt x="485563" y="740177"/>
                  <a:pt x="491913" y="755417"/>
                </a:cubicBezTo>
                <a:cubicBezTo>
                  <a:pt x="498263" y="770657"/>
                  <a:pt x="467783" y="793517"/>
                  <a:pt x="491913" y="816377"/>
                </a:cubicBezTo>
                <a:cubicBezTo>
                  <a:pt x="516043" y="839237"/>
                  <a:pt x="636693" y="892577"/>
                  <a:pt x="636693" y="892577"/>
                </a:cubicBezTo>
                <a:cubicBezTo>
                  <a:pt x="691303" y="921787"/>
                  <a:pt x="770043" y="973857"/>
                  <a:pt x="819573" y="991637"/>
                </a:cubicBezTo>
                <a:cubicBezTo>
                  <a:pt x="869103" y="1009417"/>
                  <a:pt x="903393" y="989097"/>
                  <a:pt x="933873" y="999257"/>
                </a:cubicBezTo>
                <a:cubicBezTo>
                  <a:pt x="964353" y="1009417"/>
                  <a:pt x="989753" y="1027197"/>
                  <a:pt x="1002453" y="1052597"/>
                </a:cubicBezTo>
                <a:cubicBezTo>
                  <a:pt x="1015153" y="1077997"/>
                  <a:pt x="983403" y="1117367"/>
                  <a:pt x="1010073" y="1151657"/>
                </a:cubicBezTo>
                <a:cubicBezTo>
                  <a:pt x="1036743" y="1185947"/>
                  <a:pt x="1121833" y="1216427"/>
                  <a:pt x="1162473" y="1258337"/>
                </a:cubicBezTo>
                <a:cubicBezTo>
                  <a:pt x="1203113" y="1300247"/>
                  <a:pt x="1210733" y="1347237"/>
                  <a:pt x="1253913" y="1403117"/>
                </a:cubicBezTo>
                <a:cubicBezTo>
                  <a:pt x="1297093" y="1458997"/>
                  <a:pt x="1397423" y="1528847"/>
                  <a:pt x="1421553" y="1593617"/>
                </a:cubicBezTo>
                <a:cubicBezTo>
                  <a:pt x="1445683" y="1658387"/>
                  <a:pt x="1379643" y="1740937"/>
                  <a:pt x="1398693" y="1791737"/>
                </a:cubicBezTo>
                <a:cubicBezTo>
                  <a:pt x="1417743" y="1842537"/>
                  <a:pt x="1515533" y="1852697"/>
                  <a:pt x="1535853" y="1898417"/>
                </a:cubicBezTo>
                <a:cubicBezTo>
                  <a:pt x="1556173" y="1944137"/>
                  <a:pt x="1488863" y="2013987"/>
                  <a:pt x="1520613" y="2066057"/>
                </a:cubicBezTo>
                <a:cubicBezTo>
                  <a:pt x="1552363" y="2118127"/>
                  <a:pt x="1726353" y="2171467"/>
                  <a:pt x="1726353" y="2210837"/>
                </a:cubicBezTo>
                <a:cubicBezTo>
                  <a:pt x="1726353" y="2250207"/>
                  <a:pt x="1559983" y="2283227"/>
                  <a:pt x="1520613" y="2302277"/>
                </a:cubicBezTo>
                <a:cubicBezTo>
                  <a:pt x="1481243" y="2321327"/>
                  <a:pt x="1495213" y="2279417"/>
                  <a:pt x="1490133" y="2325137"/>
                </a:cubicBezTo>
                <a:cubicBezTo>
                  <a:pt x="1485053" y="2370857"/>
                  <a:pt x="1493943" y="2513097"/>
                  <a:pt x="1490133" y="2576597"/>
                </a:cubicBezTo>
                <a:cubicBezTo>
                  <a:pt x="1486323" y="2640097"/>
                  <a:pt x="1487593" y="2669307"/>
                  <a:pt x="1467273" y="2706137"/>
                </a:cubicBezTo>
                <a:cubicBezTo>
                  <a:pt x="1446953" y="2742967"/>
                  <a:pt x="1410123" y="2779797"/>
                  <a:pt x="1368213" y="2797577"/>
                </a:cubicBezTo>
                <a:cubicBezTo>
                  <a:pt x="1326303" y="2815357"/>
                  <a:pt x="1246293" y="2793767"/>
                  <a:pt x="1215813" y="2812817"/>
                </a:cubicBezTo>
                <a:cubicBezTo>
                  <a:pt x="1185333" y="2831867"/>
                  <a:pt x="1178983" y="2880127"/>
                  <a:pt x="1185333" y="2911877"/>
                </a:cubicBezTo>
                <a:cubicBezTo>
                  <a:pt x="1191683" y="2943627"/>
                  <a:pt x="1220893" y="2979187"/>
                  <a:pt x="1253913" y="3003317"/>
                </a:cubicBezTo>
                <a:cubicBezTo>
                  <a:pt x="1286933" y="3027447"/>
                  <a:pt x="1372023" y="3041417"/>
                  <a:pt x="1383453" y="3056657"/>
                </a:cubicBezTo>
                <a:cubicBezTo>
                  <a:pt x="1394883" y="3071897"/>
                  <a:pt x="1363133" y="3096027"/>
                  <a:pt x="1322493" y="3094757"/>
                </a:cubicBezTo>
                <a:cubicBezTo>
                  <a:pt x="1281853" y="3093487"/>
                  <a:pt x="1184063" y="3052847"/>
                  <a:pt x="1139613" y="3049037"/>
                </a:cubicBezTo>
                <a:cubicBezTo>
                  <a:pt x="1095163" y="3045227"/>
                  <a:pt x="1086273" y="3069357"/>
                  <a:pt x="1055793" y="3071897"/>
                </a:cubicBezTo>
                <a:cubicBezTo>
                  <a:pt x="1025313" y="3074437"/>
                  <a:pt x="984673" y="3063007"/>
                  <a:pt x="956733" y="3064277"/>
                </a:cubicBezTo>
                <a:cubicBezTo>
                  <a:pt x="928793" y="3065547"/>
                  <a:pt x="921173" y="3069357"/>
                  <a:pt x="888153" y="3079517"/>
                </a:cubicBezTo>
                <a:cubicBezTo>
                  <a:pt x="855133" y="3089677"/>
                  <a:pt x="782743" y="3106187"/>
                  <a:pt x="758613" y="3125237"/>
                </a:cubicBezTo>
                <a:cubicBezTo>
                  <a:pt x="734483" y="3144287"/>
                  <a:pt x="721783" y="3177307"/>
                  <a:pt x="743373" y="3193817"/>
                </a:cubicBezTo>
                <a:cubicBezTo>
                  <a:pt x="764963" y="3210327"/>
                  <a:pt x="823383" y="3207787"/>
                  <a:pt x="888153" y="3224297"/>
                </a:cubicBezTo>
                <a:cubicBezTo>
                  <a:pt x="952923" y="3240807"/>
                  <a:pt x="1064683" y="3257317"/>
                  <a:pt x="1131993" y="3292877"/>
                </a:cubicBezTo>
                <a:cubicBezTo>
                  <a:pt x="1199303" y="3328437"/>
                  <a:pt x="1248833" y="3390667"/>
                  <a:pt x="1292013" y="3437657"/>
                </a:cubicBezTo>
                <a:cubicBezTo>
                  <a:pt x="1335193" y="3484647"/>
                  <a:pt x="1391073" y="3545607"/>
                  <a:pt x="1391073" y="3574817"/>
                </a:cubicBezTo>
                <a:cubicBezTo>
                  <a:pt x="1391073" y="3604027"/>
                  <a:pt x="1328843" y="3605297"/>
                  <a:pt x="1292013" y="3612917"/>
                </a:cubicBezTo>
                <a:cubicBezTo>
                  <a:pt x="1255183" y="3620537"/>
                  <a:pt x="1204383" y="3619267"/>
                  <a:pt x="1170093" y="3620537"/>
                </a:cubicBezTo>
                <a:cubicBezTo>
                  <a:pt x="1135803" y="3621807"/>
                  <a:pt x="1112943" y="3614187"/>
                  <a:pt x="1086273" y="3620537"/>
                </a:cubicBezTo>
                <a:cubicBezTo>
                  <a:pt x="1059603" y="3626887"/>
                  <a:pt x="1034203" y="3651017"/>
                  <a:pt x="1010073" y="3658637"/>
                </a:cubicBezTo>
                <a:cubicBezTo>
                  <a:pt x="985943" y="3666257"/>
                  <a:pt x="958003" y="3659907"/>
                  <a:pt x="941493" y="3666257"/>
                </a:cubicBezTo>
                <a:cubicBezTo>
                  <a:pt x="924983" y="3672607"/>
                  <a:pt x="928793" y="3699277"/>
                  <a:pt x="911013" y="3696737"/>
                </a:cubicBezTo>
                <a:cubicBezTo>
                  <a:pt x="893233" y="3694197"/>
                  <a:pt x="856403" y="3658637"/>
                  <a:pt x="834813" y="3651017"/>
                </a:cubicBezTo>
                <a:cubicBezTo>
                  <a:pt x="813223" y="3643397"/>
                  <a:pt x="801793" y="3645937"/>
                  <a:pt x="781473" y="3651017"/>
                </a:cubicBezTo>
                <a:cubicBezTo>
                  <a:pt x="761153" y="3656097"/>
                  <a:pt x="738293" y="3661177"/>
                  <a:pt x="712893" y="3681497"/>
                </a:cubicBezTo>
                <a:cubicBezTo>
                  <a:pt x="687493" y="3701817"/>
                  <a:pt x="662093" y="3753887"/>
                  <a:pt x="629073" y="3772937"/>
                </a:cubicBezTo>
                <a:cubicBezTo>
                  <a:pt x="596053" y="3791987"/>
                  <a:pt x="541443" y="3779287"/>
                  <a:pt x="514773" y="3795797"/>
                </a:cubicBezTo>
                <a:cubicBezTo>
                  <a:pt x="488103" y="3812307"/>
                  <a:pt x="477943" y="3842787"/>
                  <a:pt x="469053" y="3871997"/>
                </a:cubicBezTo>
                <a:cubicBezTo>
                  <a:pt x="460163" y="3901207"/>
                  <a:pt x="451273" y="3941847"/>
                  <a:pt x="461433" y="3971057"/>
                </a:cubicBezTo>
                <a:cubicBezTo>
                  <a:pt x="471593" y="4000267"/>
                  <a:pt x="513503" y="4023127"/>
                  <a:pt x="530013" y="4047257"/>
                </a:cubicBezTo>
                <a:cubicBezTo>
                  <a:pt x="546523" y="4071387"/>
                  <a:pt x="557953" y="4067577"/>
                  <a:pt x="560493" y="4115837"/>
                </a:cubicBezTo>
                <a:cubicBezTo>
                  <a:pt x="563033" y="4164097"/>
                  <a:pt x="556683" y="4286017"/>
                  <a:pt x="545253" y="4336817"/>
                </a:cubicBezTo>
                <a:cubicBezTo>
                  <a:pt x="533823" y="4387617"/>
                  <a:pt x="502073" y="4393967"/>
                  <a:pt x="491913" y="4420637"/>
                </a:cubicBezTo>
                <a:cubicBezTo>
                  <a:pt x="481753" y="4447307"/>
                  <a:pt x="453813" y="4484137"/>
                  <a:pt x="484293" y="4496837"/>
                </a:cubicBezTo>
                <a:cubicBezTo>
                  <a:pt x="514773" y="4509537"/>
                  <a:pt x="615103" y="4501917"/>
                  <a:pt x="674793" y="4496837"/>
                </a:cubicBezTo>
                <a:cubicBezTo>
                  <a:pt x="734483" y="4491757"/>
                  <a:pt x="781473" y="4466357"/>
                  <a:pt x="842433" y="4466357"/>
                </a:cubicBezTo>
                <a:cubicBezTo>
                  <a:pt x="903393" y="4466357"/>
                  <a:pt x="993563" y="4490487"/>
                  <a:pt x="1040553" y="4496837"/>
                </a:cubicBezTo>
                <a:cubicBezTo>
                  <a:pt x="1087543" y="4503187"/>
                  <a:pt x="1085003" y="4523507"/>
                  <a:pt x="1124373" y="4504457"/>
                </a:cubicBezTo>
                <a:cubicBezTo>
                  <a:pt x="1163743" y="4485407"/>
                  <a:pt x="1215813" y="4404127"/>
                  <a:pt x="1276773" y="4382537"/>
                </a:cubicBezTo>
                <a:cubicBezTo>
                  <a:pt x="1337733" y="4360947"/>
                  <a:pt x="1443143" y="4391427"/>
                  <a:pt x="1490133" y="4374917"/>
                </a:cubicBezTo>
                <a:cubicBezTo>
                  <a:pt x="1537123" y="4358407"/>
                  <a:pt x="1514263" y="4329197"/>
                  <a:pt x="1558713" y="4283477"/>
                </a:cubicBezTo>
                <a:cubicBezTo>
                  <a:pt x="1603163" y="4237757"/>
                  <a:pt x="1692063" y="4169177"/>
                  <a:pt x="1756833" y="4100597"/>
                </a:cubicBezTo>
                <a:cubicBezTo>
                  <a:pt x="1821603" y="4032017"/>
                  <a:pt x="1901613" y="3920257"/>
                  <a:pt x="1947333" y="3871997"/>
                </a:cubicBezTo>
                <a:cubicBezTo>
                  <a:pt x="1993053" y="3823737"/>
                  <a:pt x="1982893" y="3819927"/>
                  <a:pt x="2031153" y="3811037"/>
                </a:cubicBezTo>
                <a:cubicBezTo>
                  <a:pt x="2079413" y="3802147"/>
                  <a:pt x="2191173" y="3803417"/>
                  <a:pt x="2236893" y="3818657"/>
                </a:cubicBezTo>
                <a:cubicBezTo>
                  <a:pt x="2282613" y="3833897"/>
                  <a:pt x="2288963" y="3851677"/>
                  <a:pt x="2305473" y="3902477"/>
                </a:cubicBezTo>
                <a:cubicBezTo>
                  <a:pt x="2321983" y="3953277"/>
                  <a:pt x="2342303" y="4054877"/>
                  <a:pt x="2335953" y="4123457"/>
                </a:cubicBezTo>
                <a:cubicBezTo>
                  <a:pt x="2329603" y="4192037"/>
                  <a:pt x="2283883" y="4259347"/>
                  <a:pt x="2267373" y="4313957"/>
                </a:cubicBezTo>
                <a:cubicBezTo>
                  <a:pt x="2250863" y="4368567"/>
                  <a:pt x="2210223" y="4415557"/>
                  <a:pt x="2236893" y="4451117"/>
                </a:cubicBezTo>
                <a:cubicBezTo>
                  <a:pt x="2263563" y="4486677"/>
                  <a:pt x="2382943" y="4515887"/>
                  <a:pt x="2427393" y="4527317"/>
                </a:cubicBezTo>
                <a:cubicBezTo>
                  <a:pt x="2471843" y="4538747"/>
                  <a:pt x="2488353" y="4508267"/>
                  <a:pt x="2503593" y="4519697"/>
                </a:cubicBezTo>
                <a:cubicBezTo>
                  <a:pt x="2518833" y="4531127"/>
                  <a:pt x="2515023" y="4560337"/>
                  <a:pt x="2518833" y="4595897"/>
                </a:cubicBezTo>
                <a:cubicBezTo>
                  <a:pt x="2522643" y="4631457"/>
                  <a:pt x="2507403" y="4682257"/>
                  <a:pt x="2526453" y="4733057"/>
                </a:cubicBezTo>
                <a:cubicBezTo>
                  <a:pt x="2545503" y="4783857"/>
                  <a:pt x="2589953" y="4852437"/>
                  <a:pt x="2633133" y="4900697"/>
                </a:cubicBezTo>
                <a:cubicBezTo>
                  <a:pt x="2676313" y="4948957"/>
                  <a:pt x="2690283" y="4973087"/>
                  <a:pt x="2762673" y="500737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4540452" y="3423178"/>
            <a:ext cx="1232195" cy="1487935"/>
          </a:xfrm>
          <a:custGeom>
            <a:avLst/>
            <a:gdLst>
              <a:gd name="connsiteX0" fmla="*/ 431598 w 1232195"/>
              <a:gd name="connsiteY0" fmla="*/ 13442 h 1487935"/>
              <a:gd name="connsiteX1" fmla="*/ 332538 w 1232195"/>
              <a:gd name="connsiteY1" fmla="*/ 97262 h 1487935"/>
              <a:gd name="connsiteX2" fmla="*/ 313488 w 1232195"/>
              <a:gd name="connsiteY2" fmla="*/ 188702 h 1487935"/>
              <a:gd name="connsiteX3" fmla="*/ 237288 w 1232195"/>
              <a:gd name="connsiteY3" fmla="*/ 238232 h 1487935"/>
              <a:gd name="connsiteX4" fmla="*/ 142038 w 1232195"/>
              <a:gd name="connsiteY4" fmla="*/ 306812 h 1487935"/>
              <a:gd name="connsiteX5" fmla="*/ 96318 w 1232195"/>
              <a:gd name="connsiteY5" fmla="*/ 417302 h 1487935"/>
              <a:gd name="connsiteX6" fmla="*/ 202998 w 1232195"/>
              <a:gd name="connsiteY6" fmla="*/ 539222 h 1487935"/>
              <a:gd name="connsiteX7" fmla="*/ 202998 w 1232195"/>
              <a:gd name="connsiteY7" fmla="*/ 619232 h 1487935"/>
              <a:gd name="connsiteX8" fmla="*/ 195378 w 1232195"/>
              <a:gd name="connsiteY8" fmla="*/ 703052 h 1487935"/>
              <a:gd name="connsiteX9" fmla="*/ 111558 w 1232195"/>
              <a:gd name="connsiteY9" fmla="*/ 775442 h 1487935"/>
              <a:gd name="connsiteX10" fmla="*/ 16308 w 1232195"/>
              <a:gd name="connsiteY10" fmla="*/ 798302 h 1487935"/>
              <a:gd name="connsiteX11" fmla="*/ 12498 w 1232195"/>
              <a:gd name="connsiteY11" fmla="*/ 889742 h 1487935"/>
              <a:gd name="connsiteX12" fmla="*/ 142038 w 1232195"/>
              <a:gd name="connsiteY12" fmla="*/ 958322 h 1487935"/>
              <a:gd name="connsiteX13" fmla="*/ 279198 w 1232195"/>
              <a:gd name="connsiteY13" fmla="*/ 924032 h 1487935"/>
              <a:gd name="connsiteX14" fmla="*/ 397308 w 1232195"/>
              <a:gd name="connsiteY14" fmla="*/ 954512 h 1487935"/>
              <a:gd name="connsiteX15" fmla="*/ 443028 w 1232195"/>
              <a:gd name="connsiteY15" fmla="*/ 1068812 h 1487935"/>
              <a:gd name="connsiteX16" fmla="*/ 423978 w 1232195"/>
              <a:gd name="connsiteY16" fmla="*/ 1186922 h 1487935"/>
              <a:gd name="connsiteX17" fmla="*/ 347778 w 1232195"/>
              <a:gd name="connsiteY17" fmla="*/ 1301222 h 1487935"/>
              <a:gd name="connsiteX18" fmla="*/ 313488 w 1232195"/>
              <a:gd name="connsiteY18" fmla="*/ 1407902 h 1487935"/>
              <a:gd name="connsiteX19" fmla="*/ 359208 w 1232195"/>
              <a:gd name="connsiteY19" fmla="*/ 1487912 h 1487935"/>
              <a:gd name="connsiteX20" fmla="*/ 458268 w 1232195"/>
              <a:gd name="connsiteY20" fmla="*/ 1400282 h 1487935"/>
              <a:gd name="connsiteX21" fmla="*/ 500178 w 1232195"/>
              <a:gd name="connsiteY21" fmla="*/ 1263122 h 1487935"/>
              <a:gd name="connsiteX22" fmla="*/ 656388 w 1232195"/>
              <a:gd name="connsiteY22" fmla="*/ 1103102 h 1487935"/>
              <a:gd name="connsiteX23" fmla="*/ 766878 w 1232195"/>
              <a:gd name="connsiteY23" fmla="*/ 969752 h 1487935"/>
              <a:gd name="connsiteX24" fmla="*/ 892608 w 1232195"/>
              <a:gd name="connsiteY24" fmla="*/ 946892 h 1487935"/>
              <a:gd name="connsiteX25" fmla="*/ 1075488 w 1232195"/>
              <a:gd name="connsiteY25" fmla="*/ 1004042 h 1487935"/>
              <a:gd name="connsiteX26" fmla="*/ 1205028 w 1232195"/>
              <a:gd name="connsiteY26" fmla="*/ 1061192 h 1487935"/>
              <a:gd name="connsiteX27" fmla="*/ 1212648 w 1232195"/>
              <a:gd name="connsiteY27" fmla="*/ 950702 h 1487935"/>
              <a:gd name="connsiteX28" fmla="*/ 987858 w 1232195"/>
              <a:gd name="connsiteY28" fmla="*/ 725912 h 1487935"/>
              <a:gd name="connsiteX29" fmla="*/ 751638 w 1232195"/>
              <a:gd name="connsiteY29" fmla="*/ 562082 h 1487935"/>
              <a:gd name="connsiteX30" fmla="*/ 652578 w 1232195"/>
              <a:gd name="connsiteY30" fmla="*/ 447782 h 1487935"/>
              <a:gd name="connsiteX31" fmla="*/ 610668 w 1232195"/>
              <a:gd name="connsiteY31" fmla="*/ 314432 h 1487935"/>
              <a:gd name="connsiteX32" fmla="*/ 553518 w 1232195"/>
              <a:gd name="connsiteY32" fmla="*/ 219182 h 1487935"/>
              <a:gd name="connsiteX33" fmla="*/ 545898 w 1232195"/>
              <a:gd name="connsiteY33" fmla="*/ 93452 h 1487935"/>
              <a:gd name="connsiteX34" fmla="*/ 561138 w 1232195"/>
              <a:gd name="connsiteY34" fmla="*/ 55352 h 1487935"/>
              <a:gd name="connsiteX35" fmla="*/ 526848 w 1232195"/>
              <a:gd name="connsiteY35" fmla="*/ 5822 h 1487935"/>
              <a:gd name="connsiteX36" fmla="*/ 431598 w 1232195"/>
              <a:gd name="connsiteY36" fmla="*/ 13442 h 1487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2195" h="1487935">
                <a:moveTo>
                  <a:pt x="431598" y="13442"/>
                </a:moveTo>
                <a:cubicBezTo>
                  <a:pt x="399213" y="28682"/>
                  <a:pt x="352223" y="68052"/>
                  <a:pt x="332538" y="97262"/>
                </a:cubicBezTo>
                <a:cubicBezTo>
                  <a:pt x="312853" y="126472"/>
                  <a:pt x="329363" y="165207"/>
                  <a:pt x="313488" y="188702"/>
                </a:cubicBezTo>
                <a:cubicBezTo>
                  <a:pt x="297613" y="212197"/>
                  <a:pt x="265863" y="218547"/>
                  <a:pt x="237288" y="238232"/>
                </a:cubicBezTo>
                <a:cubicBezTo>
                  <a:pt x="208713" y="257917"/>
                  <a:pt x="165533" y="276967"/>
                  <a:pt x="142038" y="306812"/>
                </a:cubicBezTo>
                <a:cubicBezTo>
                  <a:pt x="118543" y="336657"/>
                  <a:pt x="86158" y="378567"/>
                  <a:pt x="96318" y="417302"/>
                </a:cubicBezTo>
                <a:cubicBezTo>
                  <a:pt x="106478" y="456037"/>
                  <a:pt x="185218" y="505567"/>
                  <a:pt x="202998" y="539222"/>
                </a:cubicBezTo>
                <a:cubicBezTo>
                  <a:pt x="220778" y="572877"/>
                  <a:pt x="204268" y="591927"/>
                  <a:pt x="202998" y="619232"/>
                </a:cubicBezTo>
                <a:cubicBezTo>
                  <a:pt x="201728" y="646537"/>
                  <a:pt x="210618" y="677017"/>
                  <a:pt x="195378" y="703052"/>
                </a:cubicBezTo>
                <a:cubicBezTo>
                  <a:pt x="180138" y="729087"/>
                  <a:pt x="141403" y="759567"/>
                  <a:pt x="111558" y="775442"/>
                </a:cubicBezTo>
                <a:cubicBezTo>
                  <a:pt x="81713" y="791317"/>
                  <a:pt x="32818" y="779252"/>
                  <a:pt x="16308" y="798302"/>
                </a:cubicBezTo>
                <a:cubicBezTo>
                  <a:pt x="-202" y="817352"/>
                  <a:pt x="-8457" y="863072"/>
                  <a:pt x="12498" y="889742"/>
                </a:cubicBezTo>
                <a:cubicBezTo>
                  <a:pt x="33453" y="916412"/>
                  <a:pt x="97588" y="952607"/>
                  <a:pt x="142038" y="958322"/>
                </a:cubicBezTo>
                <a:cubicBezTo>
                  <a:pt x="186488" y="964037"/>
                  <a:pt x="236653" y="924667"/>
                  <a:pt x="279198" y="924032"/>
                </a:cubicBezTo>
                <a:cubicBezTo>
                  <a:pt x="321743" y="923397"/>
                  <a:pt x="370003" y="930382"/>
                  <a:pt x="397308" y="954512"/>
                </a:cubicBezTo>
                <a:cubicBezTo>
                  <a:pt x="424613" y="978642"/>
                  <a:pt x="438583" y="1030077"/>
                  <a:pt x="443028" y="1068812"/>
                </a:cubicBezTo>
                <a:cubicBezTo>
                  <a:pt x="447473" y="1107547"/>
                  <a:pt x="439853" y="1148187"/>
                  <a:pt x="423978" y="1186922"/>
                </a:cubicBezTo>
                <a:cubicBezTo>
                  <a:pt x="408103" y="1225657"/>
                  <a:pt x="366193" y="1264392"/>
                  <a:pt x="347778" y="1301222"/>
                </a:cubicBezTo>
                <a:cubicBezTo>
                  <a:pt x="329363" y="1338052"/>
                  <a:pt x="311583" y="1376787"/>
                  <a:pt x="313488" y="1407902"/>
                </a:cubicBezTo>
                <a:cubicBezTo>
                  <a:pt x="315393" y="1439017"/>
                  <a:pt x="335078" y="1489182"/>
                  <a:pt x="359208" y="1487912"/>
                </a:cubicBezTo>
                <a:cubicBezTo>
                  <a:pt x="383338" y="1486642"/>
                  <a:pt x="434773" y="1437747"/>
                  <a:pt x="458268" y="1400282"/>
                </a:cubicBezTo>
                <a:cubicBezTo>
                  <a:pt x="481763" y="1362817"/>
                  <a:pt x="467158" y="1312652"/>
                  <a:pt x="500178" y="1263122"/>
                </a:cubicBezTo>
                <a:cubicBezTo>
                  <a:pt x="533198" y="1213592"/>
                  <a:pt x="611938" y="1151997"/>
                  <a:pt x="656388" y="1103102"/>
                </a:cubicBezTo>
                <a:cubicBezTo>
                  <a:pt x="700838" y="1054207"/>
                  <a:pt x="727508" y="995787"/>
                  <a:pt x="766878" y="969752"/>
                </a:cubicBezTo>
                <a:cubicBezTo>
                  <a:pt x="806248" y="943717"/>
                  <a:pt x="841173" y="941177"/>
                  <a:pt x="892608" y="946892"/>
                </a:cubicBezTo>
                <a:cubicBezTo>
                  <a:pt x="944043" y="952607"/>
                  <a:pt x="1023418" y="984992"/>
                  <a:pt x="1075488" y="1004042"/>
                </a:cubicBezTo>
                <a:cubicBezTo>
                  <a:pt x="1127558" y="1023092"/>
                  <a:pt x="1182168" y="1070082"/>
                  <a:pt x="1205028" y="1061192"/>
                </a:cubicBezTo>
                <a:cubicBezTo>
                  <a:pt x="1227888" y="1052302"/>
                  <a:pt x="1248843" y="1006582"/>
                  <a:pt x="1212648" y="950702"/>
                </a:cubicBezTo>
                <a:cubicBezTo>
                  <a:pt x="1176453" y="894822"/>
                  <a:pt x="1064693" y="790682"/>
                  <a:pt x="987858" y="725912"/>
                </a:cubicBezTo>
                <a:cubicBezTo>
                  <a:pt x="911023" y="661142"/>
                  <a:pt x="807518" y="608437"/>
                  <a:pt x="751638" y="562082"/>
                </a:cubicBezTo>
                <a:cubicBezTo>
                  <a:pt x="695758" y="515727"/>
                  <a:pt x="676073" y="489057"/>
                  <a:pt x="652578" y="447782"/>
                </a:cubicBezTo>
                <a:cubicBezTo>
                  <a:pt x="629083" y="406507"/>
                  <a:pt x="627178" y="352532"/>
                  <a:pt x="610668" y="314432"/>
                </a:cubicBezTo>
                <a:cubicBezTo>
                  <a:pt x="594158" y="276332"/>
                  <a:pt x="564313" y="256012"/>
                  <a:pt x="553518" y="219182"/>
                </a:cubicBezTo>
                <a:cubicBezTo>
                  <a:pt x="542723" y="182352"/>
                  <a:pt x="544628" y="120757"/>
                  <a:pt x="545898" y="93452"/>
                </a:cubicBezTo>
                <a:cubicBezTo>
                  <a:pt x="547168" y="66147"/>
                  <a:pt x="564313" y="69957"/>
                  <a:pt x="561138" y="55352"/>
                </a:cubicBezTo>
                <a:cubicBezTo>
                  <a:pt x="557963" y="40747"/>
                  <a:pt x="542723" y="15347"/>
                  <a:pt x="526848" y="5822"/>
                </a:cubicBezTo>
                <a:cubicBezTo>
                  <a:pt x="510973" y="-3703"/>
                  <a:pt x="463983" y="-1798"/>
                  <a:pt x="431598" y="13442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Freeform 52"/>
          <p:cNvSpPr/>
          <p:nvPr/>
        </p:nvSpPr>
        <p:spPr>
          <a:xfrm>
            <a:off x="4237132" y="3120390"/>
            <a:ext cx="1802971" cy="1958354"/>
          </a:xfrm>
          <a:custGeom>
            <a:avLst/>
            <a:gdLst>
              <a:gd name="connsiteX0" fmla="*/ 468218 w 1802971"/>
              <a:gd name="connsiteY0" fmla="*/ 1897380 h 1958354"/>
              <a:gd name="connsiteX1" fmla="*/ 582518 w 1802971"/>
              <a:gd name="connsiteY1" fmla="*/ 1927860 h 1958354"/>
              <a:gd name="connsiteX2" fmla="*/ 647288 w 1802971"/>
              <a:gd name="connsiteY2" fmla="*/ 1958340 h 1958354"/>
              <a:gd name="connsiteX3" fmla="*/ 700628 w 1802971"/>
              <a:gd name="connsiteY3" fmla="*/ 1931670 h 1958354"/>
              <a:gd name="connsiteX4" fmla="*/ 769208 w 1802971"/>
              <a:gd name="connsiteY4" fmla="*/ 1916430 h 1958354"/>
              <a:gd name="connsiteX5" fmla="*/ 879698 w 1802971"/>
              <a:gd name="connsiteY5" fmla="*/ 1764030 h 1958354"/>
              <a:gd name="connsiteX6" fmla="*/ 898748 w 1802971"/>
              <a:gd name="connsiteY6" fmla="*/ 1607820 h 1958354"/>
              <a:gd name="connsiteX7" fmla="*/ 982568 w 1802971"/>
              <a:gd name="connsiteY7" fmla="*/ 1516380 h 1958354"/>
              <a:gd name="connsiteX8" fmla="*/ 1035908 w 1802971"/>
              <a:gd name="connsiteY8" fmla="*/ 1402080 h 1958354"/>
              <a:gd name="connsiteX9" fmla="*/ 1112108 w 1802971"/>
              <a:gd name="connsiteY9" fmla="*/ 1333500 h 1958354"/>
              <a:gd name="connsiteX10" fmla="*/ 1222598 w 1802971"/>
              <a:gd name="connsiteY10" fmla="*/ 1314450 h 1958354"/>
              <a:gd name="connsiteX11" fmla="*/ 1314038 w 1802971"/>
              <a:gd name="connsiteY11" fmla="*/ 1344930 h 1958354"/>
              <a:gd name="connsiteX12" fmla="*/ 1428338 w 1802971"/>
              <a:gd name="connsiteY12" fmla="*/ 1440180 h 1958354"/>
              <a:gd name="connsiteX13" fmla="*/ 1531208 w 1802971"/>
              <a:gd name="connsiteY13" fmla="*/ 1535430 h 1958354"/>
              <a:gd name="connsiteX14" fmla="*/ 1634078 w 1802971"/>
              <a:gd name="connsiteY14" fmla="*/ 1440180 h 1958354"/>
              <a:gd name="connsiteX15" fmla="*/ 1782668 w 1802971"/>
              <a:gd name="connsiteY15" fmla="*/ 1375410 h 1958354"/>
              <a:gd name="connsiteX16" fmla="*/ 1786478 w 1802971"/>
              <a:gd name="connsiteY16" fmla="*/ 1318260 h 1958354"/>
              <a:gd name="connsiteX17" fmla="*/ 1641698 w 1802971"/>
              <a:gd name="connsiteY17" fmla="*/ 1226820 h 1958354"/>
              <a:gd name="connsiteX18" fmla="*/ 1489298 w 1802971"/>
              <a:gd name="connsiteY18" fmla="*/ 1108710 h 1958354"/>
              <a:gd name="connsiteX19" fmla="*/ 1413098 w 1802971"/>
              <a:gd name="connsiteY19" fmla="*/ 1024890 h 1958354"/>
              <a:gd name="connsiteX20" fmla="*/ 1291178 w 1802971"/>
              <a:gd name="connsiteY20" fmla="*/ 948690 h 1958354"/>
              <a:gd name="connsiteX21" fmla="*/ 1020668 w 1802971"/>
              <a:gd name="connsiteY21" fmla="*/ 750570 h 1958354"/>
              <a:gd name="connsiteX22" fmla="*/ 1005428 w 1802971"/>
              <a:gd name="connsiteY22" fmla="*/ 617220 h 1958354"/>
              <a:gd name="connsiteX23" fmla="*/ 921608 w 1802971"/>
              <a:gd name="connsiteY23" fmla="*/ 506730 h 1958354"/>
              <a:gd name="connsiteX24" fmla="*/ 952088 w 1802971"/>
              <a:gd name="connsiteY24" fmla="*/ 373380 h 1958354"/>
              <a:gd name="connsiteX25" fmla="*/ 1009238 w 1802971"/>
              <a:gd name="connsiteY25" fmla="*/ 274320 h 1958354"/>
              <a:gd name="connsiteX26" fmla="*/ 955898 w 1802971"/>
              <a:gd name="connsiteY26" fmla="*/ 87630 h 1958354"/>
              <a:gd name="connsiteX27" fmla="*/ 910178 w 1802971"/>
              <a:gd name="connsiteY27" fmla="*/ 0 h 1958354"/>
              <a:gd name="connsiteX28" fmla="*/ 799688 w 1802971"/>
              <a:gd name="connsiteY28" fmla="*/ 87630 h 1958354"/>
              <a:gd name="connsiteX29" fmla="*/ 738728 w 1802971"/>
              <a:gd name="connsiteY29" fmla="*/ 156210 h 1958354"/>
              <a:gd name="connsiteX30" fmla="*/ 731108 w 1802971"/>
              <a:gd name="connsiteY30" fmla="*/ 209550 h 1958354"/>
              <a:gd name="connsiteX31" fmla="*/ 658718 w 1802971"/>
              <a:gd name="connsiteY31" fmla="*/ 274320 h 1958354"/>
              <a:gd name="connsiteX32" fmla="*/ 563468 w 1802971"/>
              <a:gd name="connsiteY32" fmla="*/ 335280 h 1958354"/>
              <a:gd name="connsiteX33" fmla="*/ 491078 w 1802971"/>
              <a:gd name="connsiteY33" fmla="*/ 438150 h 1958354"/>
              <a:gd name="connsiteX34" fmla="*/ 475838 w 1802971"/>
              <a:gd name="connsiteY34" fmla="*/ 487680 h 1958354"/>
              <a:gd name="connsiteX35" fmla="*/ 365348 w 1802971"/>
              <a:gd name="connsiteY35" fmla="*/ 567690 h 1958354"/>
              <a:gd name="connsiteX36" fmla="*/ 270098 w 1802971"/>
              <a:gd name="connsiteY36" fmla="*/ 693420 h 1958354"/>
              <a:gd name="connsiteX37" fmla="*/ 228188 w 1802971"/>
              <a:gd name="connsiteY37" fmla="*/ 842010 h 1958354"/>
              <a:gd name="connsiteX38" fmla="*/ 258668 w 1802971"/>
              <a:gd name="connsiteY38" fmla="*/ 979170 h 1958354"/>
              <a:gd name="connsiteX39" fmla="*/ 193898 w 1802971"/>
              <a:gd name="connsiteY39" fmla="*/ 1043940 h 1958354"/>
              <a:gd name="connsiteX40" fmla="*/ 98648 w 1802971"/>
              <a:gd name="connsiteY40" fmla="*/ 1097280 h 1958354"/>
              <a:gd name="connsiteX41" fmla="*/ 52928 w 1802971"/>
              <a:gd name="connsiteY41" fmla="*/ 1211580 h 1958354"/>
              <a:gd name="connsiteX42" fmla="*/ 3398 w 1802971"/>
              <a:gd name="connsiteY42" fmla="*/ 1257300 h 1958354"/>
              <a:gd name="connsiteX43" fmla="*/ 18638 w 1802971"/>
              <a:gd name="connsiteY43" fmla="*/ 1398270 h 1958354"/>
              <a:gd name="connsiteX44" fmla="*/ 132938 w 1802971"/>
              <a:gd name="connsiteY44" fmla="*/ 1497330 h 1958354"/>
              <a:gd name="connsiteX45" fmla="*/ 205328 w 1802971"/>
              <a:gd name="connsiteY45" fmla="*/ 1504950 h 1958354"/>
              <a:gd name="connsiteX46" fmla="*/ 323438 w 1802971"/>
              <a:gd name="connsiteY46" fmla="*/ 1436370 h 1958354"/>
              <a:gd name="connsiteX47" fmla="*/ 411068 w 1802971"/>
              <a:gd name="connsiteY47" fmla="*/ 1405890 h 1958354"/>
              <a:gd name="connsiteX48" fmla="*/ 548228 w 1802971"/>
              <a:gd name="connsiteY48" fmla="*/ 1360170 h 1958354"/>
              <a:gd name="connsiteX49" fmla="*/ 593948 w 1802971"/>
              <a:gd name="connsiteY49" fmla="*/ 1337310 h 1958354"/>
              <a:gd name="connsiteX50" fmla="*/ 658718 w 1802971"/>
              <a:gd name="connsiteY50" fmla="*/ 1421130 h 1958354"/>
              <a:gd name="connsiteX51" fmla="*/ 620618 w 1802971"/>
              <a:gd name="connsiteY51" fmla="*/ 1504950 h 1958354"/>
              <a:gd name="connsiteX52" fmla="*/ 536798 w 1802971"/>
              <a:gd name="connsiteY52" fmla="*/ 1584960 h 1958354"/>
              <a:gd name="connsiteX53" fmla="*/ 521558 w 1802971"/>
              <a:gd name="connsiteY53" fmla="*/ 1737360 h 1958354"/>
              <a:gd name="connsiteX54" fmla="*/ 525368 w 1802971"/>
              <a:gd name="connsiteY54" fmla="*/ 1813560 h 1958354"/>
              <a:gd name="connsiteX55" fmla="*/ 468218 w 1802971"/>
              <a:gd name="connsiteY55" fmla="*/ 1897380 h 195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02971" h="1958354">
                <a:moveTo>
                  <a:pt x="468218" y="1897380"/>
                </a:moveTo>
                <a:cubicBezTo>
                  <a:pt x="477743" y="1916430"/>
                  <a:pt x="552673" y="1917700"/>
                  <a:pt x="582518" y="1927860"/>
                </a:cubicBezTo>
                <a:cubicBezTo>
                  <a:pt x="612363" y="1938020"/>
                  <a:pt x="627603" y="1957705"/>
                  <a:pt x="647288" y="1958340"/>
                </a:cubicBezTo>
                <a:cubicBezTo>
                  <a:pt x="666973" y="1958975"/>
                  <a:pt x="680308" y="1938655"/>
                  <a:pt x="700628" y="1931670"/>
                </a:cubicBezTo>
                <a:cubicBezTo>
                  <a:pt x="720948" y="1924685"/>
                  <a:pt x="739363" y="1944370"/>
                  <a:pt x="769208" y="1916430"/>
                </a:cubicBezTo>
                <a:cubicBezTo>
                  <a:pt x="799053" y="1888490"/>
                  <a:pt x="858108" y="1815465"/>
                  <a:pt x="879698" y="1764030"/>
                </a:cubicBezTo>
                <a:cubicBezTo>
                  <a:pt x="901288" y="1712595"/>
                  <a:pt x="881603" y="1649095"/>
                  <a:pt x="898748" y="1607820"/>
                </a:cubicBezTo>
                <a:cubicBezTo>
                  <a:pt x="915893" y="1566545"/>
                  <a:pt x="959708" y="1550670"/>
                  <a:pt x="982568" y="1516380"/>
                </a:cubicBezTo>
                <a:cubicBezTo>
                  <a:pt x="1005428" y="1482090"/>
                  <a:pt x="1014318" y="1432560"/>
                  <a:pt x="1035908" y="1402080"/>
                </a:cubicBezTo>
                <a:cubicBezTo>
                  <a:pt x="1057498" y="1371600"/>
                  <a:pt x="1080993" y="1348105"/>
                  <a:pt x="1112108" y="1333500"/>
                </a:cubicBezTo>
                <a:cubicBezTo>
                  <a:pt x="1143223" y="1318895"/>
                  <a:pt x="1188943" y="1312545"/>
                  <a:pt x="1222598" y="1314450"/>
                </a:cubicBezTo>
                <a:cubicBezTo>
                  <a:pt x="1256253" y="1316355"/>
                  <a:pt x="1279748" y="1323975"/>
                  <a:pt x="1314038" y="1344930"/>
                </a:cubicBezTo>
                <a:cubicBezTo>
                  <a:pt x="1348328" y="1365885"/>
                  <a:pt x="1392143" y="1408430"/>
                  <a:pt x="1428338" y="1440180"/>
                </a:cubicBezTo>
                <a:cubicBezTo>
                  <a:pt x="1464533" y="1471930"/>
                  <a:pt x="1496918" y="1535430"/>
                  <a:pt x="1531208" y="1535430"/>
                </a:cubicBezTo>
                <a:cubicBezTo>
                  <a:pt x="1565498" y="1535430"/>
                  <a:pt x="1592168" y="1466850"/>
                  <a:pt x="1634078" y="1440180"/>
                </a:cubicBezTo>
                <a:cubicBezTo>
                  <a:pt x="1675988" y="1413510"/>
                  <a:pt x="1757268" y="1395730"/>
                  <a:pt x="1782668" y="1375410"/>
                </a:cubicBezTo>
                <a:cubicBezTo>
                  <a:pt x="1808068" y="1355090"/>
                  <a:pt x="1809973" y="1343025"/>
                  <a:pt x="1786478" y="1318260"/>
                </a:cubicBezTo>
                <a:cubicBezTo>
                  <a:pt x="1762983" y="1293495"/>
                  <a:pt x="1691228" y="1261745"/>
                  <a:pt x="1641698" y="1226820"/>
                </a:cubicBezTo>
                <a:cubicBezTo>
                  <a:pt x="1592168" y="1191895"/>
                  <a:pt x="1527398" y="1142365"/>
                  <a:pt x="1489298" y="1108710"/>
                </a:cubicBezTo>
                <a:cubicBezTo>
                  <a:pt x="1451198" y="1075055"/>
                  <a:pt x="1446118" y="1051560"/>
                  <a:pt x="1413098" y="1024890"/>
                </a:cubicBezTo>
                <a:cubicBezTo>
                  <a:pt x="1380078" y="998220"/>
                  <a:pt x="1356583" y="994410"/>
                  <a:pt x="1291178" y="948690"/>
                </a:cubicBezTo>
                <a:cubicBezTo>
                  <a:pt x="1225773" y="902970"/>
                  <a:pt x="1068293" y="805815"/>
                  <a:pt x="1020668" y="750570"/>
                </a:cubicBezTo>
                <a:cubicBezTo>
                  <a:pt x="973043" y="695325"/>
                  <a:pt x="1021938" y="657860"/>
                  <a:pt x="1005428" y="617220"/>
                </a:cubicBezTo>
                <a:cubicBezTo>
                  <a:pt x="988918" y="576580"/>
                  <a:pt x="930498" y="547370"/>
                  <a:pt x="921608" y="506730"/>
                </a:cubicBezTo>
                <a:cubicBezTo>
                  <a:pt x="912718" y="466090"/>
                  <a:pt x="937483" y="412115"/>
                  <a:pt x="952088" y="373380"/>
                </a:cubicBezTo>
                <a:cubicBezTo>
                  <a:pt x="966693" y="334645"/>
                  <a:pt x="1008603" y="321945"/>
                  <a:pt x="1009238" y="274320"/>
                </a:cubicBezTo>
                <a:cubicBezTo>
                  <a:pt x="1009873" y="226695"/>
                  <a:pt x="972408" y="133350"/>
                  <a:pt x="955898" y="87630"/>
                </a:cubicBezTo>
                <a:cubicBezTo>
                  <a:pt x="939388" y="41910"/>
                  <a:pt x="936213" y="0"/>
                  <a:pt x="910178" y="0"/>
                </a:cubicBezTo>
                <a:cubicBezTo>
                  <a:pt x="884143" y="0"/>
                  <a:pt x="828263" y="61595"/>
                  <a:pt x="799688" y="87630"/>
                </a:cubicBezTo>
                <a:cubicBezTo>
                  <a:pt x="771113" y="113665"/>
                  <a:pt x="750158" y="135890"/>
                  <a:pt x="738728" y="156210"/>
                </a:cubicBezTo>
                <a:cubicBezTo>
                  <a:pt x="727298" y="176530"/>
                  <a:pt x="744443" y="189865"/>
                  <a:pt x="731108" y="209550"/>
                </a:cubicBezTo>
                <a:cubicBezTo>
                  <a:pt x="717773" y="229235"/>
                  <a:pt x="686658" y="253365"/>
                  <a:pt x="658718" y="274320"/>
                </a:cubicBezTo>
                <a:cubicBezTo>
                  <a:pt x="630778" y="295275"/>
                  <a:pt x="591408" y="307975"/>
                  <a:pt x="563468" y="335280"/>
                </a:cubicBezTo>
                <a:cubicBezTo>
                  <a:pt x="535528" y="362585"/>
                  <a:pt x="505683" y="412750"/>
                  <a:pt x="491078" y="438150"/>
                </a:cubicBezTo>
                <a:cubicBezTo>
                  <a:pt x="476473" y="463550"/>
                  <a:pt x="496793" y="466090"/>
                  <a:pt x="475838" y="487680"/>
                </a:cubicBezTo>
                <a:cubicBezTo>
                  <a:pt x="454883" y="509270"/>
                  <a:pt x="399638" y="533400"/>
                  <a:pt x="365348" y="567690"/>
                </a:cubicBezTo>
                <a:cubicBezTo>
                  <a:pt x="331058" y="601980"/>
                  <a:pt x="292958" y="647700"/>
                  <a:pt x="270098" y="693420"/>
                </a:cubicBezTo>
                <a:cubicBezTo>
                  <a:pt x="247238" y="739140"/>
                  <a:pt x="230093" y="794385"/>
                  <a:pt x="228188" y="842010"/>
                </a:cubicBezTo>
                <a:cubicBezTo>
                  <a:pt x="226283" y="889635"/>
                  <a:pt x="264383" y="945515"/>
                  <a:pt x="258668" y="979170"/>
                </a:cubicBezTo>
                <a:cubicBezTo>
                  <a:pt x="252953" y="1012825"/>
                  <a:pt x="220568" y="1024255"/>
                  <a:pt x="193898" y="1043940"/>
                </a:cubicBezTo>
                <a:cubicBezTo>
                  <a:pt x="167228" y="1063625"/>
                  <a:pt x="122143" y="1069340"/>
                  <a:pt x="98648" y="1097280"/>
                </a:cubicBezTo>
                <a:cubicBezTo>
                  <a:pt x="75153" y="1125220"/>
                  <a:pt x="68803" y="1184910"/>
                  <a:pt x="52928" y="1211580"/>
                </a:cubicBezTo>
                <a:cubicBezTo>
                  <a:pt x="37053" y="1238250"/>
                  <a:pt x="9113" y="1226185"/>
                  <a:pt x="3398" y="1257300"/>
                </a:cubicBezTo>
                <a:cubicBezTo>
                  <a:pt x="-2317" y="1288415"/>
                  <a:pt x="-2952" y="1358265"/>
                  <a:pt x="18638" y="1398270"/>
                </a:cubicBezTo>
                <a:cubicBezTo>
                  <a:pt x="40228" y="1438275"/>
                  <a:pt x="101823" y="1479550"/>
                  <a:pt x="132938" y="1497330"/>
                </a:cubicBezTo>
                <a:cubicBezTo>
                  <a:pt x="164053" y="1515110"/>
                  <a:pt x="173578" y="1515110"/>
                  <a:pt x="205328" y="1504950"/>
                </a:cubicBezTo>
                <a:cubicBezTo>
                  <a:pt x="237078" y="1494790"/>
                  <a:pt x="289148" y="1452880"/>
                  <a:pt x="323438" y="1436370"/>
                </a:cubicBezTo>
                <a:cubicBezTo>
                  <a:pt x="357728" y="1419860"/>
                  <a:pt x="411068" y="1405890"/>
                  <a:pt x="411068" y="1405890"/>
                </a:cubicBezTo>
                <a:cubicBezTo>
                  <a:pt x="448533" y="1393190"/>
                  <a:pt x="517748" y="1371600"/>
                  <a:pt x="548228" y="1360170"/>
                </a:cubicBezTo>
                <a:cubicBezTo>
                  <a:pt x="578708" y="1348740"/>
                  <a:pt x="575533" y="1327150"/>
                  <a:pt x="593948" y="1337310"/>
                </a:cubicBezTo>
                <a:cubicBezTo>
                  <a:pt x="612363" y="1347470"/>
                  <a:pt x="654273" y="1393190"/>
                  <a:pt x="658718" y="1421130"/>
                </a:cubicBezTo>
                <a:cubicBezTo>
                  <a:pt x="663163" y="1449070"/>
                  <a:pt x="640938" y="1477645"/>
                  <a:pt x="620618" y="1504950"/>
                </a:cubicBezTo>
                <a:cubicBezTo>
                  <a:pt x="600298" y="1532255"/>
                  <a:pt x="553308" y="1546225"/>
                  <a:pt x="536798" y="1584960"/>
                </a:cubicBezTo>
                <a:cubicBezTo>
                  <a:pt x="520288" y="1623695"/>
                  <a:pt x="523463" y="1699260"/>
                  <a:pt x="521558" y="1737360"/>
                </a:cubicBezTo>
                <a:cubicBezTo>
                  <a:pt x="519653" y="1775460"/>
                  <a:pt x="532353" y="1790065"/>
                  <a:pt x="525368" y="1813560"/>
                </a:cubicBezTo>
                <a:cubicBezTo>
                  <a:pt x="518383" y="1837055"/>
                  <a:pt x="458693" y="1878330"/>
                  <a:pt x="468218" y="18973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068769" y="3013407"/>
            <a:ext cx="2257409" cy="2223101"/>
          </a:xfrm>
          <a:custGeom>
            <a:avLst/>
            <a:gdLst>
              <a:gd name="connsiteX0" fmla="*/ 606101 w 2257409"/>
              <a:gd name="connsiteY0" fmla="*/ 1775763 h 2223101"/>
              <a:gd name="connsiteX1" fmla="*/ 594671 w 2257409"/>
              <a:gd name="connsiteY1" fmla="*/ 1859583 h 2223101"/>
              <a:gd name="connsiteX2" fmla="*/ 522281 w 2257409"/>
              <a:gd name="connsiteY2" fmla="*/ 1916733 h 2223101"/>
              <a:gd name="connsiteX3" fmla="*/ 487991 w 2257409"/>
              <a:gd name="connsiteY3" fmla="*/ 1973883 h 2223101"/>
              <a:gd name="connsiteX4" fmla="*/ 590861 w 2257409"/>
              <a:gd name="connsiteY4" fmla="*/ 2133903 h 2223101"/>
              <a:gd name="connsiteX5" fmla="*/ 670871 w 2257409"/>
              <a:gd name="connsiteY5" fmla="*/ 2099613 h 2223101"/>
              <a:gd name="connsiteX6" fmla="*/ 804221 w 2257409"/>
              <a:gd name="connsiteY6" fmla="*/ 2183433 h 2223101"/>
              <a:gd name="connsiteX7" fmla="*/ 899471 w 2257409"/>
              <a:gd name="connsiteY7" fmla="*/ 2221533 h 2223101"/>
              <a:gd name="connsiteX8" fmla="*/ 956621 w 2257409"/>
              <a:gd name="connsiteY8" fmla="*/ 2133903 h 2223101"/>
              <a:gd name="connsiteX9" fmla="*/ 1128071 w 2257409"/>
              <a:gd name="connsiteY9" fmla="*/ 2008173 h 2223101"/>
              <a:gd name="connsiteX10" fmla="*/ 1166171 w 2257409"/>
              <a:gd name="connsiteY10" fmla="*/ 1840533 h 2223101"/>
              <a:gd name="connsiteX11" fmla="*/ 1227131 w 2257409"/>
              <a:gd name="connsiteY11" fmla="*/ 1699563 h 2223101"/>
              <a:gd name="connsiteX12" fmla="*/ 1284281 w 2257409"/>
              <a:gd name="connsiteY12" fmla="*/ 1581453 h 2223101"/>
              <a:gd name="connsiteX13" fmla="*/ 1341431 w 2257409"/>
              <a:gd name="connsiteY13" fmla="*/ 1509063 h 2223101"/>
              <a:gd name="connsiteX14" fmla="*/ 1375721 w 2257409"/>
              <a:gd name="connsiteY14" fmla="*/ 1493823 h 2223101"/>
              <a:gd name="connsiteX15" fmla="*/ 1482401 w 2257409"/>
              <a:gd name="connsiteY15" fmla="*/ 1543353 h 2223101"/>
              <a:gd name="connsiteX16" fmla="*/ 1638611 w 2257409"/>
              <a:gd name="connsiteY16" fmla="*/ 1722423 h 2223101"/>
              <a:gd name="connsiteX17" fmla="*/ 1752911 w 2257409"/>
              <a:gd name="connsiteY17" fmla="*/ 1798623 h 2223101"/>
              <a:gd name="connsiteX18" fmla="*/ 1871021 w 2257409"/>
              <a:gd name="connsiteY18" fmla="*/ 1710993 h 2223101"/>
              <a:gd name="connsiteX19" fmla="*/ 1996751 w 2257409"/>
              <a:gd name="connsiteY19" fmla="*/ 1638603 h 2223101"/>
              <a:gd name="connsiteX20" fmla="*/ 2145341 w 2257409"/>
              <a:gd name="connsiteY20" fmla="*/ 1520493 h 2223101"/>
              <a:gd name="connsiteX21" fmla="*/ 2255831 w 2257409"/>
              <a:gd name="connsiteY21" fmla="*/ 1387143 h 2223101"/>
              <a:gd name="connsiteX22" fmla="*/ 2202491 w 2257409"/>
              <a:gd name="connsiteY22" fmla="*/ 1345233 h 2223101"/>
              <a:gd name="connsiteX23" fmla="*/ 2092001 w 2257409"/>
              <a:gd name="connsiteY23" fmla="*/ 1364283 h 2223101"/>
              <a:gd name="connsiteX24" fmla="*/ 1882451 w 2257409"/>
              <a:gd name="connsiteY24" fmla="*/ 1280463 h 2223101"/>
              <a:gd name="connsiteX25" fmla="*/ 1650041 w 2257409"/>
              <a:gd name="connsiteY25" fmla="*/ 1128063 h 2223101"/>
              <a:gd name="connsiteX26" fmla="*/ 1516691 w 2257409"/>
              <a:gd name="connsiteY26" fmla="*/ 1029003 h 2223101"/>
              <a:gd name="connsiteX27" fmla="*/ 1360481 w 2257409"/>
              <a:gd name="connsiteY27" fmla="*/ 941373 h 2223101"/>
              <a:gd name="connsiteX28" fmla="*/ 1261421 w 2257409"/>
              <a:gd name="connsiteY28" fmla="*/ 861363 h 2223101"/>
              <a:gd name="connsiteX29" fmla="*/ 1181411 w 2257409"/>
              <a:gd name="connsiteY29" fmla="*/ 640383 h 2223101"/>
              <a:gd name="connsiteX30" fmla="*/ 1173791 w 2257409"/>
              <a:gd name="connsiteY30" fmla="*/ 560373 h 2223101"/>
              <a:gd name="connsiteX31" fmla="*/ 1238561 w 2257409"/>
              <a:gd name="connsiteY31" fmla="*/ 449883 h 2223101"/>
              <a:gd name="connsiteX32" fmla="*/ 1261421 w 2257409"/>
              <a:gd name="connsiteY32" fmla="*/ 331773 h 2223101"/>
              <a:gd name="connsiteX33" fmla="*/ 1200461 w 2257409"/>
              <a:gd name="connsiteY33" fmla="*/ 137463 h 2223101"/>
              <a:gd name="connsiteX34" fmla="*/ 1158551 w 2257409"/>
              <a:gd name="connsiteY34" fmla="*/ 42213 h 2223101"/>
              <a:gd name="connsiteX35" fmla="*/ 1048061 w 2257409"/>
              <a:gd name="connsiteY35" fmla="*/ 303 h 2223101"/>
              <a:gd name="connsiteX36" fmla="*/ 918521 w 2257409"/>
              <a:gd name="connsiteY36" fmla="*/ 61263 h 2223101"/>
              <a:gd name="connsiteX37" fmla="*/ 891851 w 2257409"/>
              <a:gd name="connsiteY37" fmla="*/ 137463 h 2223101"/>
              <a:gd name="connsiteX38" fmla="*/ 731831 w 2257409"/>
              <a:gd name="connsiteY38" fmla="*/ 228903 h 2223101"/>
              <a:gd name="connsiteX39" fmla="*/ 743261 w 2257409"/>
              <a:gd name="connsiteY39" fmla="*/ 335583 h 2223101"/>
              <a:gd name="connsiteX40" fmla="*/ 598481 w 2257409"/>
              <a:gd name="connsiteY40" fmla="*/ 434643 h 2223101"/>
              <a:gd name="connsiteX41" fmla="*/ 541331 w 2257409"/>
              <a:gd name="connsiteY41" fmla="*/ 560373 h 2223101"/>
              <a:gd name="connsiteX42" fmla="*/ 526091 w 2257409"/>
              <a:gd name="connsiteY42" fmla="*/ 583233 h 2223101"/>
              <a:gd name="connsiteX43" fmla="*/ 491801 w 2257409"/>
              <a:gd name="connsiteY43" fmla="*/ 579423 h 2223101"/>
              <a:gd name="connsiteX44" fmla="*/ 472751 w 2257409"/>
              <a:gd name="connsiteY44" fmla="*/ 640383 h 2223101"/>
              <a:gd name="connsiteX45" fmla="*/ 381311 w 2257409"/>
              <a:gd name="connsiteY45" fmla="*/ 705153 h 2223101"/>
              <a:gd name="connsiteX46" fmla="*/ 339401 w 2257409"/>
              <a:gd name="connsiteY46" fmla="*/ 827073 h 2223101"/>
              <a:gd name="connsiteX47" fmla="*/ 312731 w 2257409"/>
              <a:gd name="connsiteY47" fmla="*/ 899463 h 2223101"/>
              <a:gd name="connsiteX48" fmla="*/ 160331 w 2257409"/>
              <a:gd name="connsiteY48" fmla="*/ 956613 h 2223101"/>
              <a:gd name="connsiteX49" fmla="*/ 106991 w 2257409"/>
              <a:gd name="connsiteY49" fmla="*/ 1002333 h 2223101"/>
              <a:gd name="connsiteX50" fmla="*/ 80321 w 2257409"/>
              <a:gd name="connsiteY50" fmla="*/ 1048053 h 2223101"/>
              <a:gd name="connsiteX51" fmla="*/ 311 w 2257409"/>
              <a:gd name="connsiteY51" fmla="*/ 1082343 h 2223101"/>
              <a:gd name="connsiteX52" fmla="*/ 53651 w 2257409"/>
              <a:gd name="connsiteY52" fmla="*/ 1230933 h 2223101"/>
              <a:gd name="connsiteX53" fmla="*/ 80321 w 2257409"/>
              <a:gd name="connsiteY53" fmla="*/ 1444293 h 2223101"/>
              <a:gd name="connsiteX54" fmla="*/ 57461 w 2257409"/>
              <a:gd name="connsiteY54" fmla="*/ 1600503 h 2223101"/>
              <a:gd name="connsiteX55" fmla="*/ 15551 w 2257409"/>
              <a:gd name="connsiteY55" fmla="*/ 1699563 h 2223101"/>
              <a:gd name="connsiteX56" fmla="*/ 145091 w 2257409"/>
              <a:gd name="connsiteY56" fmla="*/ 1798623 h 2223101"/>
              <a:gd name="connsiteX57" fmla="*/ 270821 w 2257409"/>
              <a:gd name="connsiteY57" fmla="*/ 1802433 h 2223101"/>
              <a:gd name="connsiteX58" fmla="*/ 289871 w 2257409"/>
              <a:gd name="connsiteY58" fmla="*/ 1756713 h 2223101"/>
              <a:gd name="connsiteX59" fmla="*/ 392741 w 2257409"/>
              <a:gd name="connsiteY59" fmla="*/ 1756713 h 2223101"/>
              <a:gd name="connsiteX60" fmla="*/ 499421 w 2257409"/>
              <a:gd name="connsiteY60" fmla="*/ 1714803 h 2223101"/>
              <a:gd name="connsiteX61" fmla="*/ 545141 w 2257409"/>
              <a:gd name="connsiteY61" fmla="*/ 1684323 h 2223101"/>
              <a:gd name="connsiteX62" fmla="*/ 575621 w 2257409"/>
              <a:gd name="connsiteY62" fmla="*/ 1661463 h 2223101"/>
              <a:gd name="connsiteX63" fmla="*/ 617531 w 2257409"/>
              <a:gd name="connsiteY63" fmla="*/ 1680513 h 2223101"/>
              <a:gd name="connsiteX64" fmla="*/ 590861 w 2257409"/>
              <a:gd name="connsiteY64" fmla="*/ 1650033 h 2223101"/>
              <a:gd name="connsiteX65" fmla="*/ 613721 w 2257409"/>
              <a:gd name="connsiteY65" fmla="*/ 1684323 h 2223101"/>
              <a:gd name="connsiteX66" fmla="*/ 606101 w 2257409"/>
              <a:gd name="connsiteY66" fmla="*/ 1775763 h 222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57409" h="2223101">
                <a:moveTo>
                  <a:pt x="606101" y="1775763"/>
                </a:moveTo>
                <a:cubicBezTo>
                  <a:pt x="602926" y="1804973"/>
                  <a:pt x="608641" y="1836088"/>
                  <a:pt x="594671" y="1859583"/>
                </a:cubicBezTo>
                <a:cubicBezTo>
                  <a:pt x="580701" y="1883078"/>
                  <a:pt x="540061" y="1897683"/>
                  <a:pt x="522281" y="1916733"/>
                </a:cubicBezTo>
                <a:cubicBezTo>
                  <a:pt x="504501" y="1935783"/>
                  <a:pt x="476561" y="1937688"/>
                  <a:pt x="487991" y="1973883"/>
                </a:cubicBezTo>
                <a:cubicBezTo>
                  <a:pt x="499421" y="2010078"/>
                  <a:pt x="560381" y="2112948"/>
                  <a:pt x="590861" y="2133903"/>
                </a:cubicBezTo>
                <a:cubicBezTo>
                  <a:pt x="621341" y="2154858"/>
                  <a:pt x="635311" y="2091358"/>
                  <a:pt x="670871" y="2099613"/>
                </a:cubicBezTo>
                <a:cubicBezTo>
                  <a:pt x="706431" y="2107868"/>
                  <a:pt x="766121" y="2163113"/>
                  <a:pt x="804221" y="2183433"/>
                </a:cubicBezTo>
                <a:cubicBezTo>
                  <a:pt x="842321" y="2203753"/>
                  <a:pt x="874071" y="2229788"/>
                  <a:pt x="899471" y="2221533"/>
                </a:cubicBezTo>
                <a:cubicBezTo>
                  <a:pt x="924871" y="2213278"/>
                  <a:pt x="918521" y="2169463"/>
                  <a:pt x="956621" y="2133903"/>
                </a:cubicBezTo>
                <a:cubicBezTo>
                  <a:pt x="994721" y="2098343"/>
                  <a:pt x="1093146" y="2057068"/>
                  <a:pt x="1128071" y="2008173"/>
                </a:cubicBezTo>
                <a:cubicBezTo>
                  <a:pt x="1162996" y="1959278"/>
                  <a:pt x="1149661" y="1891968"/>
                  <a:pt x="1166171" y="1840533"/>
                </a:cubicBezTo>
                <a:cubicBezTo>
                  <a:pt x="1182681" y="1789098"/>
                  <a:pt x="1207446" y="1742743"/>
                  <a:pt x="1227131" y="1699563"/>
                </a:cubicBezTo>
                <a:cubicBezTo>
                  <a:pt x="1246816" y="1656383"/>
                  <a:pt x="1265231" y="1613203"/>
                  <a:pt x="1284281" y="1581453"/>
                </a:cubicBezTo>
                <a:cubicBezTo>
                  <a:pt x="1303331" y="1549703"/>
                  <a:pt x="1326191" y="1523668"/>
                  <a:pt x="1341431" y="1509063"/>
                </a:cubicBezTo>
                <a:cubicBezTo>
                  <a:pt x="1356671" y="1494458"/>
                  <a:pt x="1352226" y="1488108"/>
                  <a:pt x="1375721" y="1493823"/>
                </a:cubicBezTo>
                <a:cubicBezTo>
                  <a:pt x="1399216" y="1499538"/>
                  <a:pt x="1438586" y="1505253"/>
                  <a:pt x="1482401" y="1543353"/>
                </a:cubicBezTo>
                <a:cubicBezTo>
                  <a:pt x="1526216" y="1581453"/>
                  <a:pt x="1593526" y="1679878"/>
                  <a:pt x="1638611" y="1722423"/>
                </a:cubicBezTo>
                <a:cubicBezTo>
                  <a:pt x="1683696" y="1764968"/>
                  <a:pt x="1714176" y="1800528"/>
                  <a:pt x="1752911" y="1798623"/>
                </a:cubicBezTo>
                <a:cubicBezTo>
                  <a:pt x="1791646" y="1796718"/>
                  <a:pt x="1830381" y="1737663"/>
                  <a:pt x="1871021" y="1710993"/>
                </a:cubicBezTo>
                <a:cubicBezTo>
                  <a:pt x="1911661" y="1684323"/>
                  <a:pt x="1951031" y="1670353"/>
                  <a:pt x="1996751" y="1638603"/>
                </a:cubicBezTo>
                <a:cubicBezTo>
                  <a:pt x="2042471" y="1606853"/>
                  <a:pt x="2102161" y="1562403"/>
                  <a:pt x="2145341" y="1520493"/>
                </a:cubicBezTo>
                <a:cubicBezTo>
                  <a:pt x="2188521" y="1478583"/>
                  <a:pt x="2246306" y="1416353"/>
                  <a:pt x="2255831" y="1387143"/>
                </a:cubicBezTo>
                <a:cubicBezTo>
                  <a:pt x="2265356" y="1357933"/>
                  <a:pt x="2229796" y="1349043"/>
                  <a:pt x="2202491" y="1345233"/>
                </a:cubicBezTo>
                <a:cubicBezTo>
                  <a:pt x="2175186" y="1341423"/>
                  <a:pt x="2145341" y="1375078"/>
                  <a:pt x="2092001" y="1364283"/>
                </a:cubicBezTo>
                <a:cubicBezTo>
                  <a:pt x="2038661" y="1353488"/>
                  <a:pt x="1956111" y="1319833"/>
                  <a:pt x="1882451" y="1280463"/>
                </a:cubicBezTo>
                <a:cubicBezTo>
                  <a:pt x="1808791" y="1241093"/>
                  <a:pt x="1711001" y="1169973"/>
                  <a:pt x="1650041" y="1128063"/>
                </a:cubicBezTo>
                <a:cubicBezTo>
                  <a:pt x="1589081" y="1086153"/>
                  <a:pt x="1564951" y="1060118"/>
                  <a:pt x="1516691" y="1029003"/>
                </a:cubicBezTo>
                <a:cubicBezTo>
                  <a:pt x="1468431" y="997888"/>
                  <a:pt x="1403026" y="969313"/>
                  <a:pt x="1360481" y="941373"/>
                </a:cubicBezTo>
                <a:cubicBezTo>
                  <a:pt x="1317936" y="913433"/>
                  <a:pt x="1291266" y="911528"/>
                  <a:pt x="1261421" y="861363"/>
                </a:cubicBezTo>
                <a:cubicBezTo>
                  <a:pt x="1231576" y="811198"/>
                  <a:pt x="1196016" y="690548"/>
                  <a:pt x="1181411" y="640383"/>
                </a:cubicBezTo>
                <a:cubicBezTo>
                  <a:pt x="1166806" y="590218"/>
                  <a:pt x="1164266" y="592123"/>
                  <a:pt x="1173791" y="560373"/>
                </a:cubicBezTo>
                <a:cubicBezTo>
                  <a:pt x="1183316" y="528623"/>
                  <a:pt x="1223956" y="487983"/>
                  <a:pt x="1238561" y="449883"/>
                </a:cubicBezTo>
                <a:cubicBezTo>
                  <a:pt x="1253166" y="411783"/>
                  <a:pt x="1267771" y="383843"/>
                  <a:pt x="1261421" y="331773"/>
                </a:cubicBezTo>
                <a:cubicBezTo>
                  <a:pt x="1255071" y="279703"/>
                  <a:pt x="1217606" y="185723"/>
                  <a:pt x="1200461" y="137463"/>
                </a:cubicBezTo>
                <a:cubicBezTo>
                  <a:pt x="1183316" y="89203"/>
                  <a:pt x="1183951" y="65073"/>
                  <a:pt x="1158551" y="42213"/>
                </a:cubicBezTo>
                <a:cubicBezTo>
                  <a:pt x="1133151" y="19353"/>
                  <a:pt x="1088066" y="-2872"/>
                  <a:pt x="1048061" y="303"/>
                </a:cubicBezTo>
                <a:cubicBezTo>
                  <a:pt x="1008056" y="3478"/>
                  <a:pt x="944556" y="38403"/>
                  <a:pt x="918521" y="61263"/>
                </a:cubicBezTo>
                <a:cubicBezTo>
                  <a:pt x="892486" y="84123"/>
                  <a:pt x="922966" y="109523"/>
                  <a:pt x="891851" y="137463"/>
                </a:cubicBezTo>
                <a:cubicBezTo>
                  <a:pt x="860736" y="165403"/>
                  <a:pt x="756596" y="195883"/>
                  <a:pt x="731831" y="228903"/>
                </a:cubicBezTo>
                <a:cubicBezTo>
                  <a:pt x="707066" y="261923"/>
                  <a:pt x="765486" y="301293"/>
                  <a:pt x="743261" y="335583"/>
                </a:cubicBezTo>
                <a:cubicBezTo>
                  <a:pt x="721036" y="369873"/>
                  <a:pt x="632136" y="397178"/>
                  <a:pt x="598481" y="434643"/>
                </a:cubicBezTo>
                <a:cubicBezTo>
                  <a:pt x="564826" y="472108"/>
                  <a:pt x="553396" y="535608"/>
                  <a:pt x="541331" y="560373"/>
                </a:cubicBezTo>
                <a:cubicBezTo>
                  <a:pt x="529266" y="585138"/>
                  <a:pt x="534346" y="580058"/>
                  <a:pt x="526091" y="583233"/>
                </a:cubicBezTo>
                <a:cubicBezTo>
                  <a:pt x="517836" y="586408"/>
                  <a:pt x="500691" y="569898"/>
                  <a:pt x="491801" y="579423"/>
                </a:cubicBezTo>
                <a:cubicBezTo>
                  <a:pt x="482911" y="588948"/>
                  <a:pt x="491166" y="619428"/>
                  <a:pt x="472751" y="640383"/>
                </a:cubicBezTo>
                <a:cubicBezTo>
                  <a:pt x="454336" y="661338"/>
                  <a:pt x="403536" y="674038"/>
                  <a:pt x="381311" y="705153"/>
                </a:cubicBezTo>
                <a:cubicBezTo>
                  <a:pt x="359086" y="736268"/>
                  <a:pt x="350831" y="794688"/>
                  <a:pt x="339401" y="827073"/>
                </a:cubicBezTo>
                <a:cubicBezTo>
                  <a:pt x="327971" y="859458"/>
                  <a:pt x="342576" y="877873"/>
                  <a:pt x="312731" y="899463"/>
                </a:cubicBezTo>
                <a:cubicBezTo>
                  <a:pt x="282886" y="921053"/>
                  <a:pt x="194621" y="939468"/>
                  <a:pt x="160331" y="956613"/>
                </a:cubicBezTo>
                <a:cubicBezTo>
                  <a:pt x="126041" y="973758"/>
                  <a:pt x="120326" y="987093"/>
                  <a:pt x="106991" y="1002333"/>
                </a:cubicBezTo>
                <a:cubicBezTo>
                  <a:pt x="93656" y="1017573"/>
                  <a:pt x="98101" y="1034718"/>
                  <a:pt x="80321" y="1048053"/>
                </a:cubicBezTo>
                <a:cubicBezTo>
                  <a:pt x="62541" y="1061388"/>
                  <a:pt x="4756" y="1051863"/>
                  <a:pt x="311" y="1082343"/>
                </a:cubicBezTo>
                <a:cubicBezTo>
                  <a:pt x="-4134" y="1112823"/>
                  <a:pt x="40316" y="1170608"/>
                  <a:pt x="53651" y="1230933"/>
                </a:cubicBezTo>
                <a:cubicBezTo>
                  <a:pt x="66986" y="1291258"/>
                  <a:pt x="79686" y="1382698"/>
                  <a:pt x="80321" y="1444293"/>
                </a:cubicBezTo>
                <a:cubicBezTo>
                  <a:pt x="80956" y="1505888"/>
                  <a:pt x="68256" y="1557958"/>
                  <a:pt x="57461" y="1600503"/>
                </a:cubicBezTo>
                <a:cubicBezTo>
                  <a:pt x="46666" y="1643048"/>
                  <a:pt x="946" y="1666543"/>
                  <a:pt x="15551" y="1699563"/>
                </a:cubicBezTo>
                <a:cubicBezTo>
                  <a:pt x="30156" y="1732583"/>
                  <a:pt x="102546" y="1781478"/>
                  <a:pt x="145091" y="1798623"/>
                </a:cubicBezTo>
                <a:cubicBezTo>
                  <a:pt x="187636" y="1815768"/>
                  <a:pt x="246691" y="1809418"/>
                  <a:pt x="270821" y="1802433"/>
                </a:cubicBezTo>
                <a:cubicBezTo>
                  <a:pt x="294951" y="1795448"/>
                  <a:pt x="269551" y="1764333"/>
                  <a:pt x="289871" y="1756713"/>
                </a:cubicBezTo>
                <a:cubicBezTo>
                  <a:pt x="310191" y="1749093"/>
                  <a:pt x="357816" y="1763698"/>
                  <a:pt x="392741" y="1756713"/>
                </a:cubicBezTo>
                <a:cubicBezTo>
                  <a:pt x="427666" y="1749728"/>
                  <a:pt x="474021" y="1726868"/>
                  <a:pt x="499421" y="1714803"/>
                </a:cubicBezTo>
                <a:cubicBezTo>
                  <a:pt x="524821" y="1702738"/>
                  <a:pt x="532441" y="1693213"/>
                  <a:pt x="545141" y="1684323"/>
                </a:cubicBezTo>
                <a:cubicBezTo>
                  <a:pt x="557841" y="1675433"/>
                  <a:pt x="563556" y="1662098"/>
                  <a:pt x="575621" y="1661463"/>
                </a:cubicBezTo>
                <a:cubicBezTo>
                  <a:pt x="587686" y="1660828"/>
                  <a:pt x="614991" y="1682418"/>
                  <a:pt x="617531" y="1680513"/>
                </a:cubicBezTo>
                <a:cubicBezTo>
                  <a:pt x="620071" y="1678608"/>
                  <a:pt x="591496" y="1649398"/>
                  <a:pt x="590861" y="1650033"/>
                </a:cubicBezTo>
                <a:cubicBezTo>
                  <a:pt x="590226" y="1650668"/>
                  <a:pt x="610546" y="1663368"/>
                  <a:pt x="613721" y="1684323"/>
                </a:cubicBezTo>
                <a:cubicBezTo>
                  <a:pt x="616896" y="1705278"/>
                  <a:pt x="609276" y="1746553"/>
                  <a:pt x="606101" y="177576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3738839" y="2219411"/>
            <a:ext cx="2747655" cy="3628587"/>
          </a:xfrm>
          <a:custGeom>
            <a:avLst/>
            <a:gdLst>
              <a:gd name="connsiteX0" fmla="*/ 1224321 w 2747655"/>
              <a:gd name="connsiteY0" fmla="*/ 3622589 h 3663603"/>
              <a:gd name="connsiteX1" fmla="*/ 1305601 w 2747655"/>
              <a:gd name="connsiteY1" fmla="*/ 3597189 h 3663603"/>
              <a:gd name="connsiteX2" fmla="*/ 1412281 w 2747655"/>
              <a:gd name="connsiteY2" fmla="*/ 3460029 h 3663603"/>
              <a:gd name="connsiteX3" fmla="*/ 1437681 w 2747655"/>
              <a:gd name="connsiteY3" fmla="*/ 3292389 h 3663603"/>
              <a:gd name="connsiteX4" fmla="*/ 1376721 w 2747655"/>
              <a:gd name="connsiteY4" fmla="*/ 3195869 h 3663603"/>
              <a:gd name="connsiteX5" fmla="*/ 1356401 w 2747655"/>
              <a:gd name="connsiteY5" fmla="*/ 3124749 h 3663603"/>
              <a:gd name="connsiteX6" fmla="*/ 1381801 w 2747655"/>
              <a:gd name="connsiteY6" fmla="*/ 3028229 h 3663603"/>
              <a:gd name="connsiteX7" fmla="*/ 1381801 w 2747655"/>
              <a:gd name="connsiteY7" fmla="*/ 2972349 h 3663603"/>
              <a:gd name="connsiteX8" fmla="*/ 1559601 w 2747655"/>
              <a:gd name="connsiteY8" fmla="*/ 2830109 h 3663603"/>
              <a:gd name="connsiteX9" fmla="*/ 1620561 w 2747655"/>
              <a:gd name="connsiteY9" fmla="*/ 2530389 h 3663603"/>
              <a:gd name="connsiteX10" fmla="*/ 1666281 w 2747655"/>
              <a:gd name="connsiteY10" fmla="*/ 2362749 h 3663603"/>
              <a:gd name="connsiteX11" fmla="*/ 1732321 w 2747655"/>
              <a:gd name="connsiteY11" fmla="*/ 2327189 h 3663603"/>
              <a:gd name="connsiteX12" fmla="*/ 1935521 w 2747655"/>
              <a:gd name="connsiteY12" fmla="*/ 2606589 h 3663603"/>
              <a:gd name="connsiteX13" fmla="*/ 2011721 w 2747655"/>
              <a:gd name="connsiteY13" fmla="*/ 2723429 h 3663603"/>
              <a:gd name="connsiteX14" fmla="*/ 2159041 w 2747655"/>
              <a:gd name="connsiteY14" fmla="*/ 2637069 h 3663603"/>
              <a:gd name="connsiteX15" fmla="*/ 2296201 w 2747655"/>
              <a:gd name="connsiteY15" fmla="*/ 2596429 h 3663603"/>
              <a:gd name="connsiteX16" fmla="*/ 2509561 w 2747655"/>
              <a:gd name="connsiteY16" fmla="*/ 2489749 h 3663603"/>
              <a:gd name="connsiteX17" fmla="*/ 2626401 w 2747655"/>
              <a:gd name="connsiteY17" fmla="*/ 2317029 h 3663603"/>
              <a:gd name="connsiteX18" fmla="*/ 2697521 w 2747655"/>
              <a:gd name="connsiteY18" fmla="*/ 2230669 h 3663603"/>
              <a:gd name="connsiteX19" fmla="*/ 2667041 w 2747655"/>
              <a:gd name="connsiteY19" fmla="*/ 2108749 h 3663603"/>
              <a:gd name="connsiteX20" fmla="*/ 2728001 w 2747655"/>
              <a:gd name="connsiteY20" fmla="*/ 1966509 h 3663603"/>
              <a:gd name="connsiteX21" fmla="*/ 2743241 w 2747655"/>
              <a:gd name="connsiteY21" fmla="*/ 1880149 h 3663603"/>
              <a:gd name="connsiteX22" fmla="*/ 2656881 w 2747655"/>
              <a:gd name="connsiteY22" fmla="*/ 1844589 h 3663603"/>
              <a:gd name="connsiteX23" fmla="*/ 2550201 w 2747655"/>
              <a:gd name="connsiteY23" fmla="*/ 1941109 h 3663603"/>
              <a:gd name="connsiteX24" fmla="*/ 2494321 w 2747655"/>
              <a:gd name="connsiteY24" fmla="*/ 2057949 h 3663603"/>
              <a:gd name="connsiteX25" fmla="*/ 2357161 w 2747655"/>
              <a:gd name="connsiteY25" fmla="*/ 2068109 h 3663603"/>
              <a:gd name="connsiteX26" fmla="*/ 2164121 w 2747655"/>
              <a:gd name="connsiteY26" fmla="*/ 1930949 h 3663603"/>
              <a:gd name="connsiteX27" fmla="*/ 1986321 w 2747655"/>
              <a:gd name="connsiteY27" fmla="*/ 1819189 h 3663603"/>
              <a:gd name="connsiteX28" fmla="*/ 1859321 w 2747655"/>
              <a:gd name="connsiteY28" fmla="*/ 1722669 h 3663603"/>
              <a:gd name="connsiteX29" fmla="*/ 1666281 w 2747655"/>
              <a:gd name="connsiteY29" fmla="*/ 1656629 h 3663603"/>
              <a:gd name="connsiteX30" fmla="*/ 1585001 w 2747655"/>
              <a:gd name="connsiteY30" fmla="*/ 1539789 h 3663603"/>
              <a:gd name="connsiteX31" fmla="*/ 1554521 w 2747655"/>
              <a:gd name="connsiteY31" fmla="*/ 1387389 h 3663603"/>
              <a:gd name="connsiteX32" fmla="*/ 1645961 w 2747655"/>
              <a:gd name="connsiteY32" fmla="*/ 1250229 h 3663603"/>
              <a:gd name="connsiteX33" fmla="*/ 1732321 w 2747655"/>
              <a:gd name="connsiteY33" fmla="*/ 1174029 h 3663603"/>
              <a:gd name="connsiteX34" fmla="*/ 1747561 w 2747655"/>
              <a:gd name="connsiteY34" fmla="*/ 1123229 h 3663603"/>
              <a:gd name="connsiteX35" fmla="*/ 1635801 w 2747655"/>
              <a:gd name="connsiteY35" fmla="*/ 1047029 h 3663603"/>
              <a:gd name="connsiteX36" fmla="*/ 1590081 w 2747655"/>
              <a:gd name="connsiteY36" fmla="*/ 914949 h 3663603"/>
              <a:gd name="connsiteX37" fmla="*/ 1534201 w 2747655"/>
              <a:gd name="connsiteY37" fmla="*/ 762549 h 3663603"/>
              <a:gd name="connsiteX38" fmla="*/ 1412281 w 2747655"/>
              <a:gd name="connsiteY38" fmla="*/ 726989 h 3663603"/>
              <a:gd name="connsiteX39" fmla="*/ 1148121 w 2747655"/>
              <a:gd name="connsiteY39" fmla="*/ 772709 h 3663603"/>
              <a:gd name="connsiteX40" fmla="*/ 1148121 w 2747655"/>
              <a:gd name="connsiteY40" fmla="*/ 869229 h 3663603"/>
              <a:gd name="connsiteX41" fmla="*/ 1077001 w 2747655"/>
              <a:gd name="connsiteY41" fmla="*/ 950509 h 3663603"/>
              <a:gd name="connsiteX42" fmla="*/ 985561 w 2747655"/>
              <a:gd name="connsiteY42" fmla="*/ 1047029 h 3663603"/>
              <a:gd name="connsiteX43" fmla="*/ 894121 w 2747655"/>
              <a:gd name="connsiteY43" fmla="*/ 1138469 h 3663603"/>
              <a:gd name="connsiteX44" fmla="*/ 833161 w 2747655"/>
              <a:gd name="connsiteY44" fmla="*/ 1189269 h 3663603"/>
              <a:gd name="connsiteX45" fmla="*/ 777281 w 2747655"/>
              <a:gd name="connsiteY45" fmla="*/ 1194349 h 3663603"/>
              <a:gd name="connsiteX46" fmla="*/ 635041 w 2747655"/>
              <a:gd name="connsiteY46" fmla="*/ 1082589 h 3663603"/>
              <a:gd name="connsiteX47" fmla="*/ 533441 w 2747655"/>
              <a:gd name="connsiteY47" fmla="*/ 955589 h 3663603"/>
              <a:gd name="connsiteX48" fmla="*/ 543601 w 2747655"/>
              <a:gd name="connsiteY48" fmla="*/ 803189 h 3663603"/>
              <a:gd name="connsiteX49" fmla="*/ 538521 w 2747655"/>
              <a:gd name="connsiteY49" fmla="*/ 655869 h 3663603"/>
              <a:gd name="connsiteX50" fmla="*/ 421681 w 2747655"/>
              <a:gd name="connsiteY50" fmla="*/ 554269 h 3663603"/>
              <a:gd name="connsiteX51" fmla="*/ 401361 w 2747655"/>
              <a:gd name="connsiteY51" fmla="*/ 549189 h 3663603"/>
              <a:gd name="connsiteX52" fmla="*/ 315001 w 2747655"/>
              <a:gd name="connsiteY52" fmla="*/ 376469 h 3663603"/>
              <a:gd name="connsiteX53" fmla="*/ 294681 w 2747655"/>
              <a:gd name="connsiteY53" fmla="*/ 218989 h 3663603"/>
              <a:gd name="connsiteX54" fmla="*/ 294681 w 2747655"/>
              <a:gd name="connsiteY54" fmla="*/ 117389 h 3663603"/>
              <a:gd name="connsiteX55" fmla="*/ 284521 w 2747655"/>
              <a:gd name="connsiteY55" fmla="*/ 15789 h 3663603"/>
              <a:gd name="connsiteX56" fmla="*/ 259121 w 2747655"/>
              <a:gd name="connsiteY56" fmla="*/ 10709 h 3663603"/>
              <a:gd name="connsiteX57" fmla="*/ 162601 w 2747655"/>
              <a:gd name="connsiteY57" fmla="*/ 117389 h 3663603"/>
              <a:gd name="connsiteX58" fmla="*/ 127041 w 2747655"/>
              <a:gd name="connsiteY58" fmla="*/ 249469 h 3663603"/>
              <a:gd name="connsiteX59" fmla="*/ 41 w 2747655"/>
              <a:gd name="connsiteY59" fmla="*/ 371389 h 3663603"/>
              <a:gd name="connsiteX60" fmla="*/ 111801 w 2747655"/>
              <a:gd name="connsiteY60" fmla="*/ 478069 h 3663603"/>
              <a:gd name="connsiteX61" fmla="*/ 198161 w 2747655"/>
              <a:gd name="connsiteY61" fmla="*/ 559349 h 3663603"/>
              <a:gd name="connsiteX62" fmla="*/ 228641 w 2747655"/>
              <a:gd name="connsiteY62" fmla="*/ 737149 h 3663603"/>
              <a:gd name="connsiteX63" fmla="*/ 360721 w 2747655"/>
              <a:gd name="connsiteY63" fmla="*/ 1041949 h 3663603"/>
              <a:gd name="connsiteX64" fmla="*/ 548681 w 2747655"/>
              <a:gd name="connsiteY64" fmla="*/ 1290869 h 3663603"/>
              <a:gd name="connsiteX65" fmla="*/ 635041 w 2747655"/>
              <a:gd name="connsiteY65" fmla="*/ 1336589 h 3663603"/>
              <a:gd name="connsiteX66" fmla="*/ 645201 w 2747655"/>
              <a:gd name="connsiteY66" fmla="*/ 1372149 h 3663603"/>
              <a:gd name="connsiteX67" fmla="*/ 579161 w 2747655"/>
              <a:gd name="connsiteY67" fmla="*/ 1428029 h 3663603"/>
              <a:gd name="connsiteX68" fmla="*/ 538521 w 2747655"/>
              <a:gd name="connsiteY68" fmla="*/ 1468669 h 3663603"/>
              <a:gd name="connsiteX69" fmla="*/ 563921 w 2747655"/>
              <a:gd name="connsiteY69" fmla="*/ 1544869 h 3663603"/>
              <a:gd name="connsiteX70" fmla="*/ 502961 w 2747655"/>
              <a:gd name="connsiteY70" fmla="*/ 1651549 h 3663603"/>
              <a:gd name="connsiteX71" fmla="*/ 350561 w 2747655"/>
              <a:gd name="connsiteY71" fmla="*/ 1753149 h 3663603"/>
              <a:gd name="connsiteX72" fmla="*/ 238801 w 2747655"/>
              <a:gd name="connsiteY72" fmla="*/ 1824269 h 3663603"/>
              <a:gd name="connsiteX73" fmla="*/ 198161 w 2747655"/>
              <a:gd name="connsiteY73" fmla="*/ 1839509 h 3663603"/>
              <a:gd name="connsiteX74" fmla="*/ 162601 w 2747655"/>
              <a:gd name="connsiteY74" fmla="*/ 1941109 h 3663603"/>
              <a:gd name="connsiteX75" fmla="*/ 152441 w 2747655"/>
              <a:gd name="connsiteY75" fmla="*/ 2022389 h 3663603"/>
              <a:gd name="connsiteX76" fmla="*/ 284521 w 2747655"/>
              <a:gd name="connsiteY76" fmla="*/ 2108749 h 3663603"/>
              <a:gd name="connsiteX77" fmla="*/ 304841 w 2747655"/>
              <a:gd name="connsiteY77" fmla="*/ 2159549 h 3663603"/>
              <a:gd name="connsiteX78" fmla="*/ 345481 w 2747655"/>
              <a:gd name="connsiteY78" fmla="*/ 2286549 h 3663603"/>
              <a:gd name="connsiteX79" fmla="*/ 228641 w 2747655"/>
              <a:gd name="connsiteY79" fmla="*/ 2372909 h 3663603"/>
              <a:gd name="connsiteX80" fmla="*/ 188001 w 2747655"/>
              <a:gd name="connsiteY80" fmla="*/ 2454189 h 3663603"/>
              <a:gd name="connsiteX81" fmla="*/ 218481 w 2747655"/>
              <a:gd name="connsiteY81" fmla="*/ 2586269 h 3663603"/>
              <a:gd name="connsiteX82" fmla="*/ 335321 w 2747655"/>
              <a:gd name="connsiteY82" fmla="*/ 2667549 h 3663603"/>
              <a:gd name="connsiteX83" fmla="*/ 609641 w 2747655"/>
              <a:gd name="connsiteY83" fmla="*/ 2723429 h 3663603"/>
              <a:gd name="connsiteX84" fmla="*/ 680761 w 2747655"/>
              <a:gd name="connsiteY84" fmla="*/ 2733589 h 3663603"/>
              <a:gd name="connsiteX85" fmla="*/ 767121 w 2747655"/>
              <a:gd name="connsiteY85" fmla="*/ 2885989 h 3663603"/>
              <a:gd name="connsiteX86" fmla="*/ 833161 w 2747655"/>
              <a:gd name="connsiteY86" fmla="*/ 2982509 h 3663603"/>
              <a:gd name="connsiteX87" fmla="*/ 934761 w 2747655"/>
              <a:gd name="connsiteY87" fmla="*/ 3053629 h 3663603"/>
              <a:gd name="connsiteX88" fmla="*/ 1016041 w 2747655"/>
              <a:gd name="connsiteY88" fmla="*/ 2997749 h 3663603"/>
              <a:gd name="connsiteX89" fmla="*/ 1097321 w 2747655"/>
              <a:gd name="connsiteY89" fmla="*/ 3053629 h 3663603"/>
              <a:gd name="connsiteX90" fmla="*/ 1219241 w 2747655"/>
              <a:gd name="connsiteY90" fmla="*/ 3170469 h 3663603"/>
              <a:gd name="connsiteX91" fmla="*/ 1275121 w 2747655"/>
              <a:gd name="connsiteY91" fmla="*/ 3358429 h 3663603"/>
              <a:gd name="connsiteX92" fmla="*/ 1178601 w 2747655"/>
              <a:gd name="connsiteY92" fmla="*/ 3510829 h 3663603"/>
              <a:gd name="connsiteX93" fmla="*/ 1259881 w 2747655"/>
              <a:gd name="connsiteY93" fmla="*/ 3658149 h 3663603"/>
              <a:gd name="connsiteX94" fmla="*/ 1224321 w 2747655"/>
              <a:gd name="connsiteY94" fmla="*/ 3622589 h 3663603"/>
              <a:gd name="connsiteX0" fmla="*/ 1224321 w 2747655"/>
              <a:gd name="connsiteY0" fmla="*/ 3622589 h 3628587"/>
              <a:gd name="connsiteX1" fmla="*/ 1305601 w 2747655"/>
              <a:gd name="connsiteY1" fmla="*/ 3597189 h 3628587"/>
              <a:gd name="connsiteX2" fmla="*/ 1412281 w 2747655"/>
              <a:gd name="connsiteY2" fmla="*/ 3460029 h 3628587"/>
              <a:gd name="connsiteX3" fmla="*/ 1437681 w 2747655"/>
              <a:gd name="connsiteY3" fmla="*/ 3292389 h 3628587"/>
              <a:gd name="connsiteX4" fmla="*/ 1376721 w 2747655"/>
              <a:gd name="connsiteY4" fmla="*/ 3195869 h 3628587"/>
              <a:gd name="connsiteX5" fmla="*/ 1356401 w 2747655"/>
              <a:gd name="connsiteY5" fmla="*/ 3124749 h 3628587"/>
              <a:gd name="connsiteX6" fmla="*/ 1381801 w 2747655"/>
              <a:gd name="connsiteY6" fmla="*/ 3028229 h 3628587"/>
              <a:gd name="connsiteX7" fmla="*/ 1381801 w 2747655"/>
              <a:gd name="connsiteY7" fmla="*/ 2972349 h 3628587"/>
              <a:gd name="connsiteX8" fmla="*/ 1559601 w 2747655"/>
              <a:gd name="connsiteY8" fmla="*/ 2830109 h 3628587"/>
              <a:gd name="connsiteX9" fmla="*/ 1620561 w 2747655"/>
              <a:gd name="connsiteY9" fmla="*/ 2530389 h 3628587"/>
              <a:gd name="connsiteX10" fmla="*/ 1666281 w 2747655"/>
              <a:gd name="connsiteY10" fmla="*/ 2362749 h 3628587"/>
              <a:gd name="connsiteX11" fmla="*/ 1732321 w 2747655"/>
              <a:gd name="connsiteY11" fmla="*/ 2327189 h 3628587"/>
              <a:gd name="connsiteX12" fmla="*/ 1935521 w 2747655"/>
              <a:gd name="connsiteY12" fmla="*/ 2606589 h 3628587"/>
              <a:gd name="connsiteX13" fmla="*/ 2011721 w 2747655"/>
              <a:gd name="connsiteY13" fmla="*/ 2723429 h 3628587"/>
              <a:gd name="connsiteX14" fmla="*/ 2159041 w 2747655"/>
              <a:gd name="connsiteY14" fmla="*/ 2637069 h 3628587"/>
              <a:gd name="connsiteX15" fmla="*/ 2296201 w 2747655"/>
              <a:gd name="connsiteY15" fmla="*/ 2596429 h 3628587"/>
              <a:gd name="connsiteX16" fmla="*/ 2509561 w 2747655"/>
              <a:gd name="connsiteY16" fmla="*/ 2489749 h 3628587"/>
              <a:gd name="connsiteX17" fmla="*/ 2626401 w 2747655"/>
              <a:gd name="connsiteY17" fmla="*/ 2317029 h 3628587"/>
              <a:gd name="connsiteX18" fmla="*/ 2697521 w 2747655"/>
              <a:gd name="connsiteY18" fmla="*/ 2230669 h 3628587"/>
              <a:gd name="connsiteX19" fmla="*/ 2667041 w 2747655"/>
              <a:gd name="connsiteY19" fmla="*/ 2108749 h 3628587"/>
              <a:gd name="connsiteX20" fmla="*/ 2728001 w 2747655"/>
              <a:gd name="connsiteY20" fmla="*/ 1966509 h 3628587"/>
              <a:gd name="connsiteX21" fmla="*/ 2743241 w 2747655"/>
              <a:gd name="connsiteY21" fmla="*/ 1880149 h 3628587"/>
              <a:gd name="connsiteX22" fmla="*/ 2656881 w 2747655"/>
              <a:gd name="connsiteY22" fmla="*/ 1844589 h 3628587"/>
              <a:gd name="connsiteX23" fmla="*/ 2550201 w 2747655"/>
              <a:gd name="connsiteY23" fmla="*/ 1941109 h 3628587"/>
              <a:gd name="connsiteX24" fmla="*/ 2494321 w 2747655"/>
              <a:gd name="connsiteY24" fmla="*/ 2057949 h 3628587"/>
              <a:gd name="connsiteX25" fmla="*/ 2357161 w 2747655"/>
              <a:gd name="connsiteY25" fmla="*/ 2068109 h 3628587"/>
              <a:gd name="connsiteX26" fmla="*/ 2164121 w 2747655"/>
              <a:gd name="connsiteY26" fmla="*/ 1930949 h 3628587"/>
              <a:gd name="connsiteX27" fmla="*/ 1986321 w 2747655"/>
              <a:gd name="connsiteY27" fmla="*/ 1819189 h 3628587"/>
              <a:gd name="connsiteX28" fmla="*/ 1859321 w 2747655"/>
              <a:gd name="connsiteY28" fmla="*/ 1722669 h 3628587"/>
              <a:gd name="connsiteX29" fmla="*/ 1666281 w 2747655"/>
              <a:gd name="connsiteY29" fmla="*/ 1656629 h 3628587"/>
              <a:gd name="connsiteX30" fmla="*/ 1585001 w 2747655"/>
              <a:gd name="connsiteY30" fmla="*/ 1539789 h 3628587"/>
              <a:gd name="connsiteX31" fmla="*/ 1554521 w 2747655"/>
              <a:gd name="connsiteY31" fmla="*/ 1387389 h 3628587"/>
              <a:gd name="connsiteX32" fmla="*/ 1645961 w 2747655"/>
              <a:gd name="connsiteY32" fmla="*/ 1250229 h 3628587"/>
              <a:gd name="connsiteX33" fmla="*/ 1732321 w 2747655"/>
              <a:gd name="connsiteY33" fmla="*/ 1174029 h 3628587"/>
              <a:gd name="connsiteX34" fmla="*/ 1747561 w 2747655"/>
              <a:gd name="connsiteY34" fmla="*/ 1123229 h 3628587"/>
              <a:gd name="connsiteX35" fmla="*/ 1635801 w 2747655"/>
              <a:gd name="connsiteY35" fmla="*/ 1047029 h 3628587"/>
              <a:gd name="connsiteX36" fmla="*/ 1590081 w 2747655"/>
              <a:gd name="connsiteY36" fmla="*/ 914949 h 3628587"/>
              <a:gd name="connsiteX37" fmla="*/ 1534201 w 2747655"/>
              <a:gd name="connsiteY37" fmla="*/ 762549 h 3628587"/>
              <a:gd name="connsiteX38" fmla="*/ 1412281 w 2747655"/>
              <a:gd name="connsiteY38" fmla="*/ 726989 h 3628587"/>
              <a:gd name="connsiteX39" fmla="*/ 1148121 w 2747655"/>
              <a:gd name="connsiteY39" fmla="*/ 772709 h 3628587"/>
              <a:gd name="connsiteX40" fmla="*/ 1148121 w 2747655"/>
              <a:gd name="connsiteY40" fmla="*/ 869229 h 3628587"/>
              <a:gd name="connsiteX41" fmla="*/ 1077001 w 2747655"/>
              <a:gd name="connsiteY41" fmla="*/ 950509 h 3628587"/>
              <a:gd name="connsiteX42" fmla="*/ 985561 w 2747655"/>
              <a:gd name="connsiteY42" fmla="*/ 1047029 h 3628587"/>
              <a:gd name="connsiteX43" fmla="*/ 894121 w 2747655"/>
              <a:gd name="connsiteY43" fmla="*/ 1138469 h 3628587"/>
              <a:gd name="connsiteX44" fmla="*/ 833161 w 2747655"/>
              <a:gd name="connsiteY44" fmla="*/ 1189269 h 3628587"/>
              <a:gd name="connsiteX45" fmla="*/ 777281 w 2747655"/>
              <a:gd name="connsiteY45" fmla="*/ 1194349 h 3628587"/>
              <a:gd name="connsiteX46" fmla="*/ 635041 w 2747655"/>
              <a:gd name="connsiteY46" fmla="*/ 1082589 h 3628587"/>
              <a:gd name="connsiteX47" fmla="*/ 533441 w 2747655"/>
              <a:gd name="connsiteY47" fmla="*/ 955589 h 3628587"/>
              <a:gd name="connsiteX48" fmla="*/ 543601 w 2747655"/>
              <a:gd name="connsiteY48" fmla="*/ 803189 h 3628587"/>
              <a:gd name="connsiteX49" fmla="*/ 538521 w 2747655"/>
              <a:gd name="connsiteY49" fmla="*/ 655869 h 3628587"/>
              <a:gd name="connsiteX50" fmla="*/ 421681 w 2747655"/>
              <a:gd name="connsiteY50" fmla="*/ 554269 h 3628587"/>
              <a:gd name="connsiteX51" fmla="*/ 401361 w 2747655"/>
              <a:gd name="connsiteY51" fmla="*/ 549189 h 3628587"/>
              <a:gd name="connsiteX52" fmla="*/ 315001 w 2747655"/>
              <a:gd name="connsiteY52" fmla="*/ 376469 h 3628587"/>
              <a:gd name="connsiteX53" fmla="*/ 294681 w 2747655"/>
              <a:gd name="connsiteY53" fmla="*/ 218989 h 3628587"/>
              <a:gd name="connsiteX54" fmla="*/ 294681 w 2747655"/>
              <a:gd name="connsiteY54" fmla="*/ 117389 h 3628587"/>
              <a:gd name="connsiteX55" fmla="*/ 284521 w 2747655"/>
              <a:gd name="connsiteY55" fmla="*/ 15789 h 3628587"/>
              <a:gd name="connsiteX56" fmla="*/ 259121 w 2747655"/>
              <a:gd name="connsiteY56" fmla="*/ 10709 h 3628587"/>
              <a:gd name="connsiteX57" fmla="*/ 162601 w 2747655"/>
              <a:gd name="connsiteY57" fmla="*/ 117389 h 3628587"/>
              <a:gd name="connsiteX58" fmla="*/ 127041 w 2747655"/>
              <a:gd name="connsiteY58" fmla="*/ 249469 h 3628587"/>
              <a:gd name="connsiteX59" fmla="*/ 41 w 2747655"/>
              <a:gd name="connsiteY59" fmla="*/ 371389 h 3628587"/>
              <a:gd name="connsiteX60" fmla="*/ 111801 w 2747655"/>
              <a:gd name="connsiteY60" fmla="*/ 478069 h 3628587"/>
              <a:gd name="connsiteX61" fmla="*/ 198161 w 2747655"/>
              <a:gd name="connsiteY61" fmla="*/ 559349 h 3628587"/>
              <a:gd name="connsiteX62" fmla="*/ 228641 w 2747655"/>
              <a:gd name="connsiteY62" fmla="*/ 737149 h 3628587"/>
              <a:gd name="connsiteX63" fmla="*/ 360721 w 2747655"/>
              <a:gd name="connsiteY63" fmla="*/ 1041949 h 3628587"/>
              <a:gd name="connsiteX64" fmla="*/ 548681 w 2747655"/>
              <a:gd name="connsiteY64" fmla="*/ 1290869 h 3628587"/>
              <a:gd name="connsiteX65" fmla="*/ 635041 w 2747655"/>
              <a:gd name="connsiteY65" fmla="*/ 1336589 h 3628587"/>
              <a:gd name="connsiteX66" fmla="*/ 645201 w 2747655"/>
              <a:gd name="connsiteY66" fmla="*/ 1372149 h 3628587"/>
              <a:gd name="connsiteX67" fmla="*/ 579161 w 2747655"/>
              <a:gd name="connsiteY67" fmla="*/ 1428029 h 3628587"/>
              <a:gd name="connsiteX68" fmla="*/ 538521 w 2747655"/>
              <a:gd name="connsiteY68" fmla="*/ 1468669 h 3628587"/>
              <a:gd name="connsiteX69" fmla="*/ 563921 w 2747655"/>
              <a:gd name="connsiteY69" fmla="*/ 1544869 h 3628587"/>
              <a:gd name="connsiteX70" fmla="*/ 502961 w 2747655"/>
              <a:gd name="connsiteY70" fmla="*/ 1651549 h 3628587"/>
              <a:gd name="connsiteX71" fmla="*/ 350561 w 2747655"/>
              <a:gd name="connsiteY71" fmla="*/ 1753149 h 3628587"/>
              <a:gd name="connsiteX72" fmla="*/ 238801 w 2747655"/>
              <a:gd name="connsiteY72" fmla="*/ 1824269 h 3628587"/>
              <a:gd name="connsiteX73" fmla="*/ 198161 w 2747655"/>
              <a:gd name="connsiteY73" fmla="*/ 1839509 h 3628587"/>
              <a:gd name="connsiteX74" fmla="*/ 162601 w 2747655"/>
              <a:gd name="connsiteY74" fmla="*/ 1941109 h 3628587"/>
              <a:gd name="connsiteX75" fmla="*/ 152441 w 2747655"/>
              <a:gd name="connsiteY75" fmla="*/ 2022389 h 3628587"/>
              <a:gd name="connsiteX76" fmla="*/ 284521 w 2747655"/>
              <a:gd name="connsiteY76" fmla="*/ 2108749 h 3628587"/>
              <a:gd name="connsiteX77" fmla="*/ 304841 w 2747655"/>
              <a:gd name="connsiteY77" fmla="*/ 2159549 h 3628587"/>
              <a:gd name="connsiteX78" fmla="*/ 345481 w 2747655"/>
              <a:gd name="connsiteY78" fmla="*/ 2286549 h 3628587"/>
              <a:gd name="connsiteX79" fmla="*/ 228641 w 2747655"/>
              <a:gd name="connsiteY79" fmla="*/ 2372909 h 3628587"/>
              <a:gd name="connsiteX80" fmla="*/ 188001 w 2747655"/>
              <a:gd name="connsiteY80" fmla="*/ 2454189 h 3628587"/>
              <a:gd name="connsiteX81" fmla="*/ 218481 w 2747655"/>
              <a:gd name="connsiteY81" fmla="*/ 2586269 h 3628587"/>
              <a:gd name="connsiteX82" fmla="*/ 335321 w 2747655"/>
              <a:gd name="connsiteY82" fmla="*/ 2667549 h 3628587"/>
              <a:gd name="connsiteX83" fmla="*/ 609641 w 2747655"/>
              <a:gd name="connsiteY83" fmla="*/ 2723429 h 3628587"/>
              <a:gd name="connsiteX84" fmla="*/ 680761 w 2747655"/>
              <a:gd name="connsiteY84" fmla="*/ 2733589 h 3628587"/>
              <a:gd name="connsiteX85" fmla="*/ 767121 w 2747655"/>
              <a:gd name="connsiteY85" fmla="*/ 2885989 h 3628587"/>
              <a:gd name="connsiteX86" fmla="*/ 833161 w 2747655"/>
              <a:gd name="connsiteY86" fmla="*/ 2982509 h 3628587"/>
              <a:gd name="connsiteX87" fmla="*/ 934761 w 2747655"/>
              <a:gd name="connsiteY87" fmla="*/ 3053629 h 3628587"/>
              <a:gd name="connsiteX88" fmla="*/ 1016041 w 2747655"/>
              <a:gd name="connsiteY88" fmla="*/ 2997749 h 3628587"/>
              <a:gd name="connsiteX89" fmla="*/ 1097321 w 2747655"/>
              <a:gd name="connsiteY89" fmla="*/ 3053629 h 3628587"/>
              <a:gd name="connsiteX90" fmla="*/ 1219241 w 2747655"/>
              <a:gd name="connsiteY90" fmla="*/ 3170469 h 3628587"/>
              <a:gd name="connsiteX91" fmla="*/ 1275121 w 2747655"/>
              <a:gd name="connsiteY91" fmla="*/ 3358429 h 3628587"/>
              <a:gd name="connsiteX92" fmla="*/ 1178601 w 2747655"/>
              <a:gd name="connsiteY92" fmla="*/ 3510829 h 3628587"/>
              <a:gd name="connsiteX93" fmla="*/ 1224321 w 2747655"/>
              <a:gd name="connsiteY93" fmla="*/ 3622589 h 36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747655" h="3628587">
                <a:moveTo>
                  <a:pt x="1224321" y="3622589"/>
                </a:moveTo>
                <a:cubicBezTo>
                  <a:pt x="1245488" y="3636982"/>
                  <a:pt x="1274274" y="3624282"/>
                  <a:pt x="1305601" y="3597189"/>
                </a:cubicBezTo>
                <a:cubicBezTo>
                  <a:pt x="1336928" y="3570096"/>
                  <a:pt x="1390268" y="3510829"/>
                  <a:pt x="1412281" y="3460029"/>
                </a:cubicBezTo>
                <a:cubicBezTo>
                  <a:pt x="1434294" y="3409229"/>
                  <a:pt x="1443608" y="3336416"/>
                  <a:pt x="1437681" y="3292389"/>
                </a:cubicBezTo>
                <a:cubicBezTo>
                  <a:pt x="1431754" y="3248362"/>
                  <a:pt x="1390268" y="3223809"/>
                  <a:pt x="1376721" y="3195869"/>
                </a:cubicBezTo>
                <a:cubicBezTo>
                  <a:pt x="1363174" y="3167929"/>
                  <a:pt x="1355554" y="3152689"/>
                  <a:pt x="1356401" y="3124749"/>
                </a:cubicBezTo>
                <a:cubicBezTo>
                  <a:pt x="1357248" y="3096809"/>
                  <a:pt x="1377568" y="3053629"/>
                  <a:pt x="1381801" y="3028229"/>
                </a:cubicBezTo>
                <a:cubicBezTo>
                  <a:pt x="1386034" y="3002829"/>
                  <a:pt x="1352168" y="3005369"/>
                  <a:pt x="1381801" y="2972349"/>
                </a:cubicBezTo>
                <a:cubicBezTo>
                  <a:pt x="1411434" y="2939329"/>
                  <a:pt x="1519808" y="2903769"/>
                  <a:pt x="1559601" y="2830109"/>
                </a:cubicBezTo>
                <a:cubicBezTo>
                  <a:pt x="1599394" y="2756449"/>
                  <a:pt x="1602781" y="2608282"/>
                  <a:pt x="1620561" y="2530389"/>
                </a:cubicBezTo>
                <a:cubicBezTo>
                  <a:pt x="1638341" y="2452496"/>
                  <a:pt x="1647654" y="2396616"/>
                  <a:pt x="1666281" y="2362749"/>
                </a:cubicBezTo>
                <a:cubicBezTo>
                  <a:pt x="1684908" y="2328882"/>
                  <a:pt x="1687448" y="2286549"/>
                  <a:pt x="1732321" y="2327189"/>
                </a:cubicBezTo>
                <a:cubicBezTo>
                  <a:pt x="1777194" y="2367829"/>
                  <a:pt x="1888954" y="2540549"/>
                  <a:pt x="1935521" y="2606589"/>
                </a:cubicBezTo>
                <a:cubicBezTo>
                  <a:pt x="1982088" y="2672629"/>
                  <a:pt x="1974468" y="2718349"/>
                  <a:pt x="2011721" y="2723429"/>
                </a:cubicBezTo>
                <a:cubicBezTo>
                  <a:pt x="2048974" y="2728509"/>
                  <a:pt x="2111628" y="2658236"/>
                  <a:pt x="2159041" y="2637069"/>
                </a:cubicBezTo>
                <a:cubicBezTo>
                  <a:pt x="2206454" y="2615902"/>
                  <a:pt x="2237781" y="2620982"/>
                  <a:pt x="2296201" y="2596429"/>
                </a:cubicBezTo>
                <a:cubicBezTo>
                  <a:pt x="2354621" y="2571876"/>
                  <a:pt x="2454528" y="2536316"/>
                  <a:pt x="2509561" y="2489749"/>
                </a:cubicBezTo>
                <a:cubicBezTo>
                  <a:pt x="2564594" y="2443182"/>
                  <a:pt x="2595074" y="2360209"/>
                  <a:pt x="2626401" y="2317029"/>
                </a:cubicBezTo>
                <a:cubicBezTo>
                  <a:pt x="2657728" y="2273849"/>
                  <a:pt x="2690748" y="2265382"/>
                  <a:pt x="2697521" y="2230669"/>
                </a:cubicBezTo>
                <a:cubicBezTo>
                  <a:pt x="2704294" y="2195956"/>
                  <a:pt x="2661961" y="2152776"/>
                  <a:pt x="2667041" y="2108749"/>
                </a:cubicBezTo>
                <a:cubicBezTo>
                  <a:pt x="2672121" y="2064722"/>
                  <a:pt x="2715301" y="2004609"/>
                  <a:pt x="2728001" y="1966509"/>
                </a:cubicBezTo>
                <a:cubicBezTo>
                  <a:pt x="2740701" y="1928409"/>
                  <a:pt x="2755094" y="1900469"/>
                  <a:pt x="2743241" y="1880149"/>
                </a:cubicBezTo>
                <a:cubicBezTo>
                  <a:pt x="2731388" y="1859829"/>
                  <a:pt x="2689054" y="1834429"/>
                  <a:pt x="2656881" y="1844589"/>
                </a:cubicBezTo>
                <a:cubicBezTo>
                  <a:pt x="2624708" y="1854749"/>
                  <a:pt x="2577294" y="1905549"/>
                  <a:pt x="2550201" y="1941109"/>
                </a:cubicBezTo>
                <a:cubicBezTo>
                  <a:pt x="2523108" y="1976669"/>
                  <a:pt x="2526494" y="2036782"/>
                  <a:pt x="2494321" y="2057949"/>
                </a:cubicBezTo>
                <a:cubicBezTo>
                  <a:pt x="2462148" y="2079116"/>
                  <a:pt x="2412194" y="2089276"/>
                  <a:pt x="2357161" y="2068109"/>
                </a:cubicBezTo>
                <a:cubicBezTo>
                  <a:pt x="2302128" y="2046942"/>
                  <a:pt x="2225928" y="1972436"/>
                  <a:pt x="2164121" y="1930949"/>
                </a:cubicBezTo>
                <a:cubicBezTo>
                  <a:pt x="2102314" y="1889462"/>
                  <a:pt x="2037121" y="1853902"/>
                  <a:pt x="1986321" y="1819189"/>
                </a:cubicBezTo>
                <a:cubicBezTo>
                  <a:pt x="1935521" y="1784476"/>
                  <a:pt x="1912661" y="1749762"/>
                  <a:pt x="1859321" y="1722669"/>
                </a:cubicBezTo>
                <a:cubicBezTo>
                  <a:pt x="1805981" y="1695576"/>
                  <a:pt x="1712001" y="1687109"/>
                  <a:pt x="1666281" y="1656629"/>
                </a:cubicBezTo>
                <a:cubicBezTo>
                  <a:pt x="1620561" y="1626149"/>
                  <a:pt x="1603628" y="1584662"/>
                  <a:pt x="1585001" y="1539789"/>
                </a:cubicBezTo>
                <a:cubicBezTo>
                  <a:pt x="1566374" y="1494916"/>
                  <a:pt x="1544361" y="1435649"/>
                  <a:pt x="1554521" y="1387389"/>
                </a:cubicBezTo>
                <a:cubicBezTo>
                  <a:pt x="1564681" y="1339129"/>
                  <a:pt x="1616328" y="1285789"/>
                  <a:pt x="1645961" y="1250229"/>
                </a:cubicBezTo>
                <a:cubicBezTo>
                  <a:pt x="1675594" y="1214669"/>
                  <a:pt x="1715388" y="1195196"/>
                  <a:pt x="1732321" y="1174029"/>
                </a:cubicBezTo>
                <a:cubicBezTo>
                  <a:pt x="1749254" y="1152862"/>
                  <a:pt x="1763648" y="1144396"/>
                  <a:pt x="1747561" y="1123229"/>
                </a:cubicBezTo>
                <a:cubicBezTo>
                  <a:pt x="1731474" y="1102062"/>
                  <a:pt x="1662048" y="1081742"/>
                  <a:pt x="1635801" y="1047029"/>
                </a:cubicBezTo>
                <a:cubicBezTo>
                  <a:pt x="1609554" y="1012316"/>
                  <a:pt x="1607014" y="962362"/>
                  <a:pt x="1590081" y="914949"/>
                </a:cubicBezTo>
                <a:cubicBezTo>
                  <a:pt x="1573148" y="867536"/>
                  <a:pt x="1563834" y="793876"/>
                  <a:pt x="1534201" y="762549"/>
                </a:cubicBezTo>
                <a:cubicBezTo>
                  <a:pt x="1504568" y="731222"/>
                  <a:pt x="1476628" y="725296"/>
                  <a:pt x="1412281" y="726989"/>
                </a:cubicBezTo>
                <a:cubicBezTo>
                  <a:pt x="1347934" y="728682"/>
                  <a:pt x="1192148" y="749002"/>
                  <a:pt x="1148121" y="772709"/>
                </a:cubicBezTo>
                <a:cubicBezTo>
                  <a:pt x="1104094" y="796416"/>
                  <a:pt x="1159974" y="839596"/>
                  <a:pt x="1148121" y="869229"/>
                </a:cubicBezTo>
                <a:cubicBezTo>
                  <a:pt x="1136268" y="898862"/>
                  <a:pt x="1104094" y="920876"/>
                  <a:pt x="1077001" y="950509"/>
                </a:cubicBezTo>
                <a:cubicBezTo>
                  <a:pt x="1049908" y="980142"/>
                  <a:pt x="1016041" y="1015702"/>
                  <a:pt x="985561" y="1047029"/>
                </a:cubicBezTo>
                <a:cubicBezTo>
                  <a:pt x="955081" y="1078356"/>
                  <a:pt x="919521" y="1114762"/>
                  <a:pt x="894121" y="1138469"/>
                </a:cubicBezTo>
                <a:cubicBezTo>
                  <a:pt x="868721" y="1162176"/>
                  <a:pt x="852634" y="1179956"/>
                  <a:pt x="833161" y="1189269"/>
                </a:cubicBezTo>
                <a:cubicBezTo>
                  <a:pt x="813688" y="1198582"/>
                  <a:pt x="810301" y="1212129"/>
                  <a:pt x="777281" y="1194349"/>
                </a:cubicBezTo>
                <a:cubicBezTo>
                  <a:pt x="744261" y="1176569"/>
                  <a:pt x="675681" y="1122382"/>
                  <a:pt x="635041" y="1082589"/>
                </a:cubicBezTo>
                <a:cubicBezTo>
                  <a:pt x="594401" y="1042796"/>
                  <a:pt x="548681" y="1002156"/>
                  <a:pt x="533441" y="955589"/>
                </a:cubicBezTo>
                <a:cubicBezTo>
                  <a:pt x="518201" y="909022"/>
                  <a:pt x="542754" y="853142"/>
                  <a:pt x="543601" y="803189"/>
                </a:cubicBezTo>
                <a:cubicBezTo>
                  <a:pt x="544448" y="753236"/>
                  <a:pt x="558841" y="697356"/>
                  <a:pt x="538521" y="655869"/>
                </a:cubicBezTo>
                <a:cubicBezTo>
                  <a:pt x="518201" y="614382"/>
                  <a:pt x="444541" y="572049"/>
                  <a:pt x="421681" y="554269"/>
                </a:cubicBezTo>
                <a:cubicBezTo>
                  <a:pt x="398821" y="536489"/>
                  <a:pt x="419141" y="578822"/>
                  <a:pt x="401361" y="549189"/>
                </a:cubicBezTo>
                <a:cubicBezTo>
                  <a:pt x="383581" y="519556"/>
                  <a:pt x="332781" y="431502"/>
                  <a:pt x="315001" y="376469"/>
                </a:cubicBezTo>
                <a:cubicBezTo>
                  <a:pt x="297221" y="321436"/>
                  <a:pt x="298068" y="262169"/>
                  <a:pt x="294681" y="218989"/>
                </a:cubicBezTo>
                <a:cubicBezTo>
                  <a:pt x="291294" y="175809"/>
                  <a:pt x="296374" y="151256"/>
                  <a:pt x="294681" y="117389"/>
                </a:cubicBezTo>
                <a:cubicBezTo>
                  <a:pt x="292988" y="83522"/>
                  <a:pt x="290448" y="33569"/>
                  <a:pt x="284521" y="15789"/>
                </a:cubicBezTo>
                <a:cubicBezTo>
                  <a:pt x="278594" y="-1991"/>
                  <a:pt x="279441" y="-6224"/>
                  <a:pt x="259121" y="10709"/>
                </a:cubicBezTo>
                <a:cubicBezTo>
                  <a:pt x="238801" y="27642"/>
                  <a:pt x="184614" y="77596"/>
                  <a:pt x="162601" y="117389"/>
                </a:cubicBezTo>
                <a:cubicBezTo>
                  <a:pt x="140588" y="157182"/>
                  <a:pt x="154134" y="207136"/>
                  <a:pt x="127041" y="249469"/>
                </a:cubicBezTo>
                <a:cubicBezTo>
                  <a:pt x="99948" y="291802"/>
                  <a:pt x="2581" y="333289"/>
                  <a:pt x="41" y="371389"/>
                </a:cubicBezTo>
                <a:cubicBezTo>
                  <a:pt x="-2499" y="409489"/>
                  <a:pt x="111801" y="478069"/>
                  <a:pt x="111801" y="478069"/>
                </a:cubicBezTo>
                <a:cubicBezTo>
                  <a:pt x="144821" y="509396"/>
                  <a:pt x="178688" y="516169"/>
                  <a:pt x="198161" y="559349"/>
                </a:cubicBezTo>
                <a:cubicBezTo>
                  <a:pt x="217634" y="602529"/>
                  <a:pt x="201548" y="656716"/>
                  <a:pt x="228641" y="737149"/>
                </a:cubicBezTo>
                <a:cubicBezTo>
                  <a:pt x="255734" y="817582"/>
                  <a:pt x="307381" y="949662"/>
                  <a:pt x="360721" y="1041949"/>
                </a:cubicBezTo>
                <a:cubicBezTo>
                  <a:pt x="414061" y="1134236"/>
                  <a:pt x="502961" y="1241762"/>
                  <a:pt x="548681" y="1290869"/>
                </a:cubicBezTo>
                <a:cubicBezTo>
                  <a:pt x="594401" y="1339976"/>
                  <a:pt x="618954" y="1323042"/>
                  <a:pt x="635041" y="1336589"/>
                </a:cubicBezTo>
                <a:cubicBezTo>
                  <a:pt x="651128" y="1350136"/>
                  <a:pt x="654514" y="1356909"/>
                  <a:pt x="645201" y="1372149"/>
                </a:cubicBezTo>
                <a:cubicBezTo>
                  <a:pt x="635888" y="1387389"/>
                  <a:pt x="596941" y="1411942"/>
                  <a:pt x="579161" y="1428029"/>
                </a:cubicBezTo>
                <a:cubicBezTo>
                  <a:pt x="561381" y="1444116"/>
                  <a:pt x="541061" y="1449196"/>
                  <a:pt x="538521" y="1468669"/>
                </a:cubicBezTo>
                <a:cubicBezTo>
                  <a:pt x="535981" y="1488142"/>
                  <a:pt x="569848" y="1514389"/>
                  <a:pt x="563921" y="1544869"/>
                </a:cubicBezTo>
                <a:cubicBezTo>
                  <a:pt x="557994" y="1575349"/>
                  <a:pt x="538521" y="1616836"/>
                  <a:pt x="502961" y="1651549"/>
                </a:cubicBezTo>
                <a:cubicBezTo>
                  <a:pt x="467401" y="1686262"/>
                  <a:pt x="394588" y="1724362"/>
                  <a:pt x="350561" y="1753149"/>
                </a:cubicBezTo>
                <a:cubicBezTo>
                  <a:pt x="306534" y="1781936"/>
                  <a:pt x="264201" y="1809876"/>
                  <a:pt x="238801" y="1824269"/>
                </a:cubicBezTo>
                <a:cubicBezTo>
                  <a:pt x="213401" y="1838662"/>
                  <a:pt x="210861" y="1820036"/>
                  <a:pt x="198161" y="1839509"/>
                </a:cubicBezTo>
                <a:cubicBezTo>
                  <a:pt x="185461" y="1858982"/>
                  <a:pt x="170221" y="1910629"/>
                  <a:pt x="162601" y="1941109"/>
                </a:cubicBezTo>
                <a:cubicBezTo>
                  <a:pt x="154981" y="1971589"/>
                  <a:pt x="132121" y="1994449"/>
                  <a:pt x="152441" y="2022389"/>
                </a:cubicBezTo>
                <a:cubicBezTo>
                  <a:pt x="172761" y="2050329"/>
                  <a:pt x="259121" y="2085889"/>
                  <a:pt x="284521" y="2108749"/>
                </a:cubicBezTo>
                <a:cubicBezTo>
                  <a:pt x="309921" y="2131609"/>
                  <a:pt x="294681" y="2129916"/>
                  <a:pt x="304841" y="2159549"/>
                </a:cubicBezTo>
                <a:cubicBezTo>
                  <a:pt x="315001" y="2189182"/>
                  <a:pt x="358181" y="2250989"/>
                  <a:pt x="345481" y="2286549"/>
                </a:cubicBezTo>
                <a:cubicBezTo>
                  <a:pt x="332781" y="2322109"/>
                  <a:pt x="254888" y="2344969"/>
                  <a:pt x="228641" y="2372909"/>
                </a:cubicBezTo>
                <a:cubicBezTo>
                  <a:pt x="202394" y="2400849"/>
                  <a:pt x="189694" y="2418629"/>
                  <a:pt x="188001" y="2454189"/>
                </a:cubicBezTo>
                <a:cubicBezTo>
                  <a:pt x="186308" y="2489749"/>
                  <a:pt x="193928" y="2550709"/>
                  <a:pt x="218481" y="2586269"/>
                </a:cubicBezTo>
                <a:cubicBezTo>
                  <a:pt x="243034" y="2621829"/>
                  <a:pt x="270128" y="2644689"/>
                  <a:pt x="335321" y="2667549"/>
                </a:cubicBezTo>
                <a:cubicBezTo>
                  <a:pt x="400514" y="2690409"/>
                  <a:pt x="552068" y="2712422"/>
                  <a:pt x="609641" y="2723429"/>
                </a:cubicBezTo>
                <a:cubicBezTo>
                  <a:pt x="667214" y="2734436"/>
                  <a:pt x="654514" y="2706496"/>
                  <a:pt x="680761" y="2733589"/>
                </a:cubicBezTo>
                <a:cubicBezTo>
                  <a:pt x="707008" y="2760682"/>
                  <a:pt x="741721" y="2844502"/>
                  <a:pt x="767121" y="2885989"/>
                </a:cubicBezTo>
                <a:cubicBezTo>
                  <a:pt x="792521" y="2927476"/>
                  <a:pt x="805221" y="2954569"/>
                  <a:pt x="833161" y="2982509"/>
                </a:cubicBezTo>
                <a:cubicBezTo>
                  <a:pt x="861101" y="3010449"/>
                  <a:pt x="904281" y="3051089"/>
                  <a:pt x="934761" y="3053629"/>
                </a:cubicBezTo>
                <a:cubicBezTo>
                  <a:pt x="965241" y="3056169"/>
                  <a:pt x="988948" y="2997749"/>
                  <a:pt x="1016041" y="2997749"/>
                </a:cubicBezTo>
                <a:cubicBezTo>
                  <a:pt x="1043134" y="2997749"/>
                  <a:pt x="1063454" y="3024842"/>
                  <a:pt x="1097321" y="3053629"/>
                </a:cubicBezTo>
                <a:cubicBezTo>
                  <a:pt x="1131188" y="3082416"/>
                  <a:pt x="1189608" y="3119669"/>
                  <a:pt x="1219241" y="3170469"/>
                </a:cubicBezTo>
                <a:cubicBezTo>
                  <a:pt x="1248874" y="3221269"/>
                  <a:pt x="1281894" y="3301702"/>
                  <a:pt x="1275121" y="3358429"/>
                </a:cubicBezTo>
                <a:cubicBezTo>
                  <a:pt x="1268348" y="3415156"/>
                  <a:pt x="1181141" y="3460876"/>
                  <a:pt x="1178601" y="3510829"/>
                </a:cubicBezTo>
                <a:cubicBezTo>
                  <a:pt x="1170134" y="3554856"/>
                  <a:pt x="1203154" y="3608196"/>
                  <a:pt x="1224321" y="362258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3519544" y="1921833"/>
            <a:ext cx="3078642" cy="4258652"/>
          </a:xfrm>
          <a:custGeom>
            <a:avLst/>
            <a:gdLst>
              <a:gd name="connsiteX0" fmla="*/ 1370956 w 3078642"/>
              <a:gd name="connsiteY0" fmla="*/ 4218450 h 4258652"/>
              <a:gd name="connsiteX1" fmla="*/ 1486780 w 3078642"/>
              <a:gd name="connsiteY1" fmla="*/ 4255026 h 4258652"/>
              <a:gd name="connsiteX2" fmla="*/ 1529452 w 3078642"/>
              <a:gd name="connsiteY2" fmla="*/ 4242834 h 4258652"/>
              <a:gd name="connsiteX3" fmla="*/ 1474588 w 3078642"/>
              <a:gd name="connsiteY3" fmla="*/ 4127010 h 4258652"/>
              <a:gd name="connsiteX4" fmla="*/ 1486780 w 3078642"/>
              <a:gd name="connsiteY4" fmla="*/ 4041666 h 4258652"/>
              <a:gd name="connsiteX5" fmla="*/ 1620892 w 3078642"/>
              <a:gd name="connsiteY5" fmla="*/ 3956322 h 4258652"/>
              <a:gd name="connsiteX6" fmla="*/ 1779388 w 3078642"/>
              <a:gd name="connsiteY6" fmla="*/ 3621042 h 4258652"/>
              <a:gd name="connsiteX7" fmla="*/ 1663564 w 3078642"/>
              <a:gd name="connsiteY7" fmla="*/ 3450354 h 4258652"/>
              <a:gd name="connsiteX8" fmla="*/ 1663564 w 3078642"/>
              <a:gd name="connsiteY8" fmla="*/ 3328434 h 4258652"/>
              <a:gd name="connsiteX9" fmla="*/ 1797676 w 3078642"/>
              <a:gd name="connsiteY9" fmla="*/ 3182130 h 4258652"/>
              <a:gd name="connsiteX10" fmla="*/ 1895212 w 3078642"/>
              <a:gd name="connsiteY10" fmla="*/ 2993154 h 4258652"/>
              <a:gd name="connsiteX11" fmla="*/ 1950076 w 3078642"/>
              <a:gd name="connsiteY11" fmla="*/ 2810274 h 4258652"/>
              <a:gd name="connsiteX12" fmla="*/ 2011036 w 3078642"/>
              <a:gd name="connsiteY12" fmla="*/ 2816370 h 4258652"/>
              <a:gd name="connsiteX13" fmla="*/ 2114668 w 3078642"/>
              <a:gd name="connsiteY13" fmla="*/ 3029730 h 4258652"/>
              <a:gd name="connsiteX14" fmla="*/ 2212204 w 3078642"/>
              <a:gd name="connsiteY14" fmla="*/ 3236994 h 4258652"/>
              <a:gd name="connsiteX15" fmla="*/ 2334124 w 3078642"/>
              <a:gd name="connsiteY15" fmla="*/ 3255282 h 4258652"/>
              <a:gd name="connsiteX16" fmla="*/ 2419468 w 3078642"/>
              <a:gd name="connsiteY16" fmla="*/ 3072402 h 4258652"/>
              <a:gd name="connsiteX17" fmla="*/ 2529196 w 3078642"/>
              <a:gd name="connsiteY17" fmla="*/ 3017538 h 4258652"/>
              <a:gd name="connsiteX18" fmla="*/ 2675500 w 3078642"/>
              <a:gd name="connsiteY18" fmla="*/ 3041922 h 4258652"/>
              <a:gd name="connsiteX19" fmla="*/ 2754748 w 3078642"/>
              <a:gd name="connsiteY19" fmla="*/ 3139458 h 4258652"/>
              <a:gd name="connsiteX20" fmla="*/ 2870572 w 3078642"/>
              <a:gd name="connsiteY20" fmla="*/ 3060210 h 4258652"/>
              <a:gd name="connsiteX21" fmla="*/ 2821804 w 3078642"/>
              <a:gd name="connsiteY21" fmla="*/ 2895618 h 4258652"/>
              <a:gd name="connsiteX22" fmla="*/ 2870572 w 3078642"/>
              <a:gd name="connsiteY22" fmla="*/ 2761506 h 4258652"/>
              <a:gd name="connsiteX23" fmla="*/ 2992492 w 3078642"/>
              <a:gd name="connsiteY23" fmla="*/ 2590818 h 4258652"/>
              <a:gd name="connsiteX24" fmla="*/ 2974204 w 3078642"/>
              <a:gd name="connsiteY24" fmla="*/ 2414034 h 4258652"/>
              <a:gd name="connsiteX25" fmla="*/ 3065644 w 3078642"/>
              <a:gd name="connsiteY25" fmla="*/ 2267730 h 4258652"/>
              <a:gd name="connsiteX26" fmla="*/ 3065644 w 3078642"/>
              <a:gd name="connsiteY26" fmla="*/ 2182386 h 4258652"/>
              <a:gd name="connsiteX27" fmla="*/ 2949820 w 3078642"/>
              <a:gd name="connsiteY27" fmla="*/ 2097042 h 4258652"/>
              <a:gd name="connsiteX28" fmla="*/ 2705980 w 3078642"/>
              <a:gd name="connsiteY28" fmla="*/ 2164098 h 4258652"/>
              <a:gd name="connsiteX29" fmla="*/ 2645020 w 3078642"/>
              <a:gd name="connsiteY29" fmla="*/ 2292114 h 4258652"/>
              <a:gd name="connsiteX30" fmla="*/ 2547484 w 3078642"/>
              <a:gd name="connsiteY30" fmla="*/ 2292114 h 4258652"/>
              <a:gd name="connsiteX31" fmla="*/ 2358508 w 3078642"/>
              <a:gd name="connsiteY31" fmla="*/ 2182386 h 4258652"/>
              <a:gd name="connsiteX32" fmla="*/ 2230492 w 3078642"/>
              <a:gd name="connsiteY32" fmla="*/ 2066562 h 4258652"/>
              <a:gd name="connsiteX33" fmla="*/ 2102476 w 3078642"/>
              <a:gd name="connsiteY33" fmla="*/ 1987314 h 4258652"/>
              <a:gd name="connsiteX34" fmla="*/ 1956172 w 3078642"/>
              <a:gd name="connsiteY34" fmla="*/ 1932450 h 4258652"/>
              <a:gd name="connsiteX35" fmla="*/ 1858636 w 3078642"/>
              <a:gd name="connsiteY35" fmla="*/ 1749570 h 4258652"/>
              <a:gd name="connsiteX36" fmla="*/ 1828156 w 3078642"/>
              <a:gd name="connsiteY36" fmla="*/ 1706898 h 4258652"/>
              <a:gd name="connsiteX37" fmla="*/ 1986652 w 3078642"/>
              <a:gd name="connsiteY37" fmla="*/ 1554498 h 4258652"/>
              <a:gd name="connsiteX38" fmla="*/ 2065900 w 3078642"/>
              <a:gd name="connsiteY38" fmla="*/ 1524018 h 4258652"/>
              <a:gd name="connsiteX39" fmla="*/ 2065900 w 3078642"/>
              <a:gd name="connsiteY39" fmla="*/ 1371618 h 4258652"/>
              <a:gd name="connsiteX40" fmla="*/ 2011036 w 3078642"/>
              <a:gd name="connsiteY40" fmla="*/ 1328946 h 4258652"/>
              <a:gd name="connsiteX41" fmla="*/ 1889116 w 3078642"/>
              <a:gd name="connsiteY41" fmla="*/ 1310658 h 4258652"/>
              <a:gd name="connsiteX42" fmla="*/ 1864732 w 3078642"/>
              <a:gd name="connsiteY42" fmla="*/ 1286274 h 4258652"/>
              <a:gd name="connsiteX43" fmla="*/ 1870828 w 3078642"/>
              <a:gd name="connsiteY43" fmla="*/ 1121682 h 4258652"/>
              <a:gd name="connsiteX44" fmla="*/ 1822060 w 3078642"/>
              <a:gd name="connsiteY44" fmla="*/ 1030242 h 4258652"/>
              <a:gd name="connsiteX45" fmla="*/ 1791580 w 3078642"/>
              <a:gd name="connsiteY45" fmla="*/ 963186 h 4258652"/>
              <a:gd name="connsiteX46" fmla="*/ 1736716 w 3078642"/>
              <a:gd name="connsiteY46" fmla="*/ 938802 h 4258652"/>
              <a:gd name="connsiteX47" fmla="*/ 1511164 w 3078642"/>
              <a:gd name="connsiteY47" fmla="*/ 999762 h 4258652"/>
              <a:gd name="connsiteX48" fmla="*/ 1419724 w 3078642"/>
              <a:gd name="connsiteY48" fmla="*/ 999762 h 4258652"/>
              <a:gd name="connsiteX49" fmla="*/ 1316092 w 3078642"/>
              <a:gd name="connsiteY49" fmla="*/ 957090 h 4258652"/>
              <a:gd name="connsiteX50" fmla="*/ 1279516 w 3078642"/>
              <a:gd name="connsiteY50" fmla="*/ 1060722 h 4258652"/>
              <a:gd name="connsiteX51" fmla="*/ 1255132 w 3078642"/>
              <a:gd name="connsiteY51" fmla="*/ 1158258 h 4258652"/>
              <a:gd name="connsiteX52" fmla="*/ 1163692 w 3078642"/>
              <a:gd name="connsiteY52" fmla="*/ 1231410 h 4258652"/>
              <a:gd name="connsiteX53" fmla="*/ 1121020 w 3078642"/>
              <a:gd name="connsiteY53" fmla="*/ 1328946 h 4258652"/>
              <a:gd name="connsiteX54" fmla="*/ 1023484 w 3078642"/>
              <a:gd name="connsiteY54" fmla="*/ 1365522 h 4258652"/>
              <a:gd name="connsiteX55" fmla="*/ 907660 w 3078642"/>
              <a:gd name="connsiteY55" fmla="*/ 1292370 h 4258652"/>
              <a:gd name="connsiteX56" fmla="*/ 816220 w 3078642"/>
              <a:gd name="connsiteY56" fmla="*/ 1066818 h 4258652"/>
              <a:gd name="connsiteX57" fmla="*/ 810124 w 3078642"/>
              <a:gd name="connsiteY57" fmla="*/ 932706 h 4258652"/>
              <a:gd name="connsiteX58" fmla="*/ 688204 w 3078642"/>
              <a:gd name="connsiteY58" fmla="*/ 810786 h 4258652"/>
              <a:gd name="connsiteX59" fmla="*/ 627244 w 3078642"/>
              <a:gd name="connsiteY59" fmla="*/ 566946 h 4258652"/>
              <a:gd name="connsiteX60" fmla="*/ 621148 w 3078642"/>
              <a:gd name="connsiteY60" fmla="*/ 347490 h 4258652"/>
              <a:gd name="connsiteX61" fmla="*/ 547996 w 3078642"/>
              <a:gd name="connsiteY61" fmla="*/ 201186 h 4258652"/>
              <a:gd name="connsiteX62" fmla="*/ 474844 w 3078642"/>
              <a:gd name="connsiteY62" fmla="*/ 73170 h 4258652"/>
              <a:gd name="connsiteX63" fmla="*/ 383404 w 3078642"/>
              <a:gd name="connsiteY63" fmla="*/ 18 h 4258652"/>
              <a:gd name="connsiteX64" fmla="*/ 322444 w 3078642"/>
              <a:gd name="connsiteY64" fmla="*/ 79266 h 4258652"/>
              <a:gd name="connsiteX65" fmla="*/ 328540 w 3078642"/>
              <a:gd name="connsiteY65" fmla="*/ 256050 h 4258652"/>
              <a:gd name="connsiteX66" fmla="*/ 255388 w 3078642"/>
              <a:gd name="connsiteY66" fmla="*/ 493794 h 4258652"/>
              <a:gd name="connsiteX67" fmla="*/ 54220 w 3078642"/>
              <a:gd name="connsiteY67" fmla="*/ 634002 h 4258652"/>
              <a:gd name="connsiteX68" fmla="*/ 5452 w 3078642"/>
              <a:gd name="connsiteY68" fmla="*/ 676674 h 4258652"/>
              <a:gd name="connsiteX69" fmla="*/ 17644 w 3078642"/>
              <a:gd name="connsiteY69" fmla="*/ 682770 h 4258652"/>
              <a:gd name="connsiteX70" fmla="*/ 151756 w 3078642"/>
              <a:gd name="connsiteY70" fmla="*/ 810786 h 4258652"/>
              <a:gd name="connsiteX71" fmla="*/ 267580 w 3078642"/>
              <a:gd name="connsiteY71" fmla="*/ 963186 h 4258652"/>
              <a:gd name="connsiteX72" fmla="*/ 401692 w 3078642"/>
              <a:gd name="connsiteY72" fmla="*/ 1182642 h 4258652"/>
              <a:gd name="connsiteX73" fmla="*/ 419980 w 3078642"/>
              <a:gd name="connsiteY73" fmla="*/ 1414290 h 4258652"/>
              <a:gd name="connsiteX74" fmla="*/ 432172 w 3078642"/>
              <a:gd name="connsiteY74" fmla="*/ 1511826 h 4258652"/>
              <a:gd name="connsiteX75" fmla="*/ 566284 w 3078642"/>
              <a:gd name="connsiteY75" fmla="*/ 1578882 h 4258652"/>
              <a:gd name="connsiteX76" fmla="*/ 615052 w 3078642"/>
              <a:gd name="connsiteY76" fmla="*/ 1621554 h 4258652"/>
              <a:gd name="connsiteX77" fmla="*/ 602860 w 3078642"/>
              <a:gd name="connsiteY77" fmla="*/ 1780050 h 4258652"/>
              <a:gd name="connsiteX78" fmla="*/ 505324 w 3078642"/>
              <a:gd name="connsiteY78" fmla="*/ 1841010 h 4258652"/>
              <a:gd name="connsiteX79" fmla="*/ 377308 w 3078642"/>
              <a:gd name="connsiteY79" fmla="*/ 1841010 h 4258652"/>
              <a:gd name="connsiteX80" fmla="*/ 322444 w 3078642"/>
              <a:gd name="connsiteY80" fmla="*/ 1901970 h 4258652"/>
              <a:gd name="connsiteX81" fmla="*/ 365116 w 3078642"/>
              <a:gd name="connsiteY81" fmla="*/ 2017794 h 4258652"/>
              <a:gd name="connsiteX82" fmla="*/ 298060 w 3078642"/>
              <a:gd name="connsiteY82" fmla="*/ 2151906 h 4258652"/>
              <a:gd name="connsiteX83" fmla="*/ 237100 w 3078642"/>
              <a:gd name="connsiteY83" fmla="*/ 2206770 h 4258652"/>
              <a:gd name="connsiteX84" fmla="*/ 182236 w 3078642"/>
              <a:gd name="connsiteY84" fmla="*/ 2212866 h 4258652"/>
              <a:gd name="connsiteX85" fmla="*/ 170044 w 3078642"/>
              <a:gd name="connsiteY85" fmla="*/ 2261634 h 4258652"/>
              <a:gd name="connsiteX86" fmla="*/ 243196 w 3078642"/>
              <a:gd name="connsiteY86" fmla="*/ 2322594 h 4258652"/>
              <a:gd name="connsiteX87" fmla="*/ 279772 w 3078642"/>
              <a:gd name="connsiteY87" fmla="*/ 2523762 h 4258652"/>
              <a:gd name="connsiteX88" fmla="*/ 322444 w 3078642"/>
              <a:gd name="connsiteY88" fmla="*/ 2572530 h 4258652"/>
              <a:gd name="connsiteX89" fmla="*/ 377308 w 3078642"/>
              <a:gd name="connsiteY89" fmla="*/ 2572530 h 4258652"/>
              <a:gd name="connsiteX90" fmla="*/ 304156 w 3078642"/>
              <a:gd name="connsiteY90" fmla="*/ 2773698 h 4258652"/>
              <a:gd name="connsiteX91" fmla="*/ 316348 w 3078642"/>
              <a:gd name="connsiteY91" fmla="*/ 2938290 h 4258652"/>
              <a:gd name="connsiteX92" fmla="*/ 444364 w 3078642"/>
              <a:gd name="connsiteY92" fmla="*/ 3060210 h 4258652"/>
              <a:gd name="connsiteX93" fmla="*/ 651628 w 3078642"/>
              <a:gd name="connsiteY93" fmla="*/ 3066306 h 4258652"/>
              <a:gd name="connsiteX94" fmla="*/ 895468 w 3078642"/>
              <a:gd name="connsiteY94" fmla="*/ 3127266 h 4258652"/>
              <a:gd name="connsiteX95" fmla="*/ 968620 w 3078642"/>
              <a:gd name="connsiteY95" fmla="*/ 3230898 h 4258652"/>
              <a:gd name="connsiteX96" fmla="*/ 1005196 w 3078642"/>
              <a:gd name="connsiteY96" fmla="*/ 3480834 h 4258652"/>
              <a:gd name="connsiteX97" fmla="*/ 1005196 w 3078642"/>
              <a:gd name="connsiteY97" fmla="*/ 3560082 h 4258652"/>
              <a:gd name="connsiteX98" fmla="*/ 1060060 w 3078642"/>
              <a:gd name="connsiteY98" fmla="*/ 3584466 h 4258652"/>
              <a:gd name="connsiteX99" fmla="*/ 1151500 w 3078642"/>
              <a:gd name="connsiteY99" fmla="*/ 3493026 h 4258652"/>
              <a:gd name="connsiteX100" fmla="*/ 1218556 w 3078642"/>
              <a:gd name="connsiteY100" fmla="*/ 3413778 h 4258652"/>
              <a:gd name="connsiteX101" fmla="*/ 1279516 w 3078642"/>
              <a:gd name="connsiteY101" fmla="*/ 3444258 h 4258652"/>
              <a:gd name="connsiteX102" fmla="*/ 1383148 w 3078642"/>
              <a:gd name="connsiteY102" fmla="*/ 3627138 h 4258652"/>
              <a:gd name="connsiteX103" fmla="*/ 1370956 w 3078642"/>
              <a:gd name="connsiteY103" fmla="*/ 3767346 h 4258652"/>
              <a:gd name="connsiteX104" fmla="*/ 1297804 w 3078642"/>
              <a:gd name="connsiteY104" fmla="*/ 3889266 h 4258652"/>
              <a:gd name="connsiteX105" fmla="*/ 1236844 w 3078642"/>
              <a:gd name="connsiteY105" fmla="*/ 3998994 h 4258652"/>
              <a:gd name="connsiteX106" fmla="*/ 1236844 w 3078642"/>
              <a:gd name="connsiteY106" fmla="*/ 4084338 h 4258652"/>
              <a:gd name="connsiteX107" fmla="*/ 1279516 w 3078642"/>
              <a:gd name="connsiteY107" fmla="*/ 4175778 h 4258652"/>
              <a:gd name="connsiteX108" fmla="*/ 1413628 w 3078642"/>
              <a:gd name="connsiteY108" fmla="*/ 4248930 h 42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078642" h="4258652">
                <a:moveTo>
                  <a:pt x="1370956" y="4218450"/>
                </a:moveTo>
                <a:cubicBezTo>
                  <a:pt x="1415660" y="4234706"/>
                  <a:pt x="1460364" y="4250962"/>
                  <a:pt x="1486780" y="4255026"/>
                </a:cubicBezTo>
                <a:cubicBezTo>
                  <a:pt x="1513196" y="4259090"/>
                  <a:pt x="1531484" y="4264170"/>
                  <a:pt x="1529452" y="4242834"/>
                </a:cubicBezTo>
                <a:cubicBezTo>
                  <a:pt x="1527420" y="4221498"/>
                  <a:pt x="1481700" y="4160538"/>
                  <a:pt x="1474588" y="4127010"/>
                </a:cubicBezTo>
                <a:cubicBezTo>
                  <a:pt x="1467476" y="4093482"/>
                  <a:pt x="1462396" y="4070114"/>
                  <a:pt x="1486780" y="4041666"/>
                </a:cubicBezTo>
                <a:cubicBezTo>
                  <a:pt x="1511164" y="4013218"/>
                  <a:pt x="1572124" y="4026426"/>
                  <a:pt x="1620892" y="3956322"/>
                </a:cubicBezTo>
                <a:cubicBezTo>
                  <a:pt x="1669660" y="3886218"/>
                  <a:pt x="1772276" y="3705370"/>
                  <a:pt x="1779388" y="3621042"/>
                </a:cubicBezTo>
                <a:cubicBezTo>
                  <a:pt x="1786500" y="3536714"/>
                  <a:pt x="1682868" y="3499122"/>
                  <a:pt x="1663564" y="3450354"/>
                </a:cubicBezTo>
                <a:cubicBezTo>
                  <a:pt x="1644260" y="3401586"/>
                  <a:pt x="1641212" y="3373138"/>
                  <a:pt x="1663564" y="3328434"/>
                </a:cubicBezTo>
                <a:cubicBezTo>
                  <a:pt x="1685916" y="3283730"/>
                  <a:pt x="1759068" y="3238010"/>
                  <a:pt x="1797676" y="3182130"/>
                </a:cubicBezTo>
                <a:cubicBezTo>
                  <a:pt x="1836284" y="3126250"/>
                  <a:pt x="1869812" y="3055130"/>
                  <a:pt x="1895212" y="2993154"/>
                </a:cubicBezTo>
                <a:cubicBezTo>
                  <a:pt x="1920612" y="2931178"/>
                  <a:pt x="1930772" y="2839738"/>
                  <a:pt x="1950076" y="2810274"/>
                </a:cubicBezTo>
                <a:cubicBezTo>
                  <a:pt x="1969380" y="2780810"/>
                  <a:pt x="1983604" y="2779794"/>
                  <a:pt x="2011036" y="2816370"/>
                </a:cubicBezTo>
                <a:cubicBezTo>
                  <a:pt x="2038468" y="2852946"/>
                  <a:pt x="2081140" y="2959626"/>
                  <a:pt x="2114668" y="3029730"/>
                </a:cubicBezTo>
                <a:cubicBezTo>
                  <a:pt x="2148196" y="3099834"/>
                  <a:pt x="2175628" y="3199402"/>
                  <a:pt x="2212204" y="3236994"/>
                </a:cubicBezTo>
                <a:cubicBezTo>
                  <a:pt x="2248780" y="3274586"/>
                  <a:pt x="2299580" y="3282714"/>
                  <a:pt x="2334124" y="3255282"/>
                </a:cubicBezTo>
                <a:cubicBezTo>
                  <a:pt x="2368668" y="3227850"/>
                  <a:pt x="2386956" y="3112026"/>
                  <a:pt x="2419468" y="3072402"/>
                </a:cubicBezTo>
                <a:cubicBezTo>
                  <a:pt x="2451980" y="3032778"/>
                  <a:pt x="2486524" y="3022618"/>
                  <a:pt x="2529196" y="3017538"/>
                </a:cubicBezTo>
                <a:cubicBezTo>
                  <a:pt x="2571868" y="3012458"/>
                  <a:pt x="2637908" y="3021602"/>
                  <a:pt x="2675500" y="3041922"/>
                </a:cubicBezTo>
                <a:cubicBezTo>
                  <a:pt x="2713092" y="3062242"/>
                  <a:pt x="2722236" y="3136410"/>
                  <a:pt x="2754748" y="3139458"/>
                </a:cubicBezTo>
                <a:cubicBezTo>
                  <a:pt x="2787260" y="3142506"/>
                  <a:pt x="2859396" y="3100850"/>
                  <a:pt x="2870572" y="3060210"/>
                </a:cubicBezTo>
                <a:cubicBezTo>
                  <a:pt x="2881748" y="3019570"/>
                  <a:pt x="2821804" y="2945402"/>
                  <a:pt x="2821804" y="2895618"/>
                </a:cubicBezTo>
                <a:cubicBezTo>
                  <a:pt x="2821804" y="2845834"/>
                  <a:pt x="2842124" y="2812306"/>
                  <a:pt x="2870572" y="2761506"/>
                </a:cubicBezTo>
                <a:cubicBezTo>
                  <a:pt x="2899020" y="2710706"/>
                  <a:pt x="2975220" y="2648730"/>
                  <a:pt x="2992492" y="2590818"/>
                </a:cubicBezTo>
                <a:cubicBezTo>
                  <a:pt x="3009764" y="2532906"/>
                  <a:pt x="2962012" y="2467882"/>
                  <a:pt x="2974204" y="2414034"/>
                </a:cubicBezTo>
                <a:cubicBezTo>
                  <a:pt x="2986396" y="2360186"/>
                  <a:pt x="3050404" y="2306338"/>
                  <a:pt x="3065644" y="2267730"/>
                </a:cubicBezTo>
                <a:cubicBezTo>
                  <a:pt x="3080884" y="2229122"/>
                  <a:pt x="3084948" y="2210834"/>
                  <a:pt x="3065644" y="2182386"/>
                </a:cubicBezTo>
                <a:cubicBezTo>
                  <a:pt x="3046340" y="2153938"/>
                  <a:pt x="3009764" y="2100090"/>
                  <a:pt x="2949820" y="2097042"/>
                </a:cubicBezTo>
                <a:cubicBezTo>
                  <a:pt x="2889876" y="2093994"/>
                  <a:pt x="2756780" y="2131586"/>
                  <a:pt x="2705980" y="2164098"/>
                </a:cubicBezTo>
                <a:cubicBezTo>
                  <a:pt x="2655180" y="2196610"/>
                  <a:pt x="2671436" y="2270778"/>
                  <a:pt x="2645020" y="2292114"/>
                </a:cubicBezTo>
                <a:cubicBezTo>
                  <a:pt x="2618604" y="2313450"/>
                  <a:pt x="2595236" y="2310402"/>
                  <a:pt x="2547484" y="2292114"/>
                </a:cubicBezTo>
                <a:cubicBezTo>
                  <a:pt x="2499732" y="2273826"/>
                  <a:pt x="2411340" y="2219978"/>
                  <a:pt x="2358508" y="2182386"/>
                </a:cubicBezTo>
                <a:cubicBezTo>
                  <a:pt x="2305676" y="2144794"/>
                  <a:pt x="2273164" y="2099074"/>
                  <a:pt x="2230492" y="2066562"/>
                </a:cubicBezTo>
                <a:cubicBezTo>
                  <a:pt x="2187820" y="2034050"/>
                  <a:pt x="2148196" y="2009666"/>
                  <a:pt x="2102476" y="1987314"/>
                </a:cubicBezTo>
                <a:cubicBezTo>
                  <a:pt x="2056756" y="1964962"/>
                  <a:pt x="1996812" y="1972074"/>
                  <a:pt x="1956172" y="1932450"/>
                </a:cubicBezTo>
                <a:cubicBezTo>
                  <a:pt x="1915532" y="1892826"/>
                  <a:pt x="1879972" y="1787162"/>
                  <a:pt x="1858636" y="1749570"/>
                </a:cubicBezTo>
                <a:cubicBezTo>
                  <a:pt x="1837300" y="1711978"/>
                  <a:pt x="1806820" y="1739410"/>
                  <a:pt x="1828156" y="1706898"/>
                </a:cubicBezTo>
                <a:cubicBezTo>
                  <a:pt x="1849492" y="1674386"/>
                  <a:pt x="1947028" y="1584978"/>
                  <a:pt x="1986652" y="1554498"/>
                </a:cubicBezTo>
                <a:cubicBezTo>
                  <a:pt x="2026276" y="1524018"/>
                  <a:pt x="2052692" y="1554498"/>
                  <a:pt x="2065900" y="1524018"/>
                </a:cubicBezTo>
                <a:cubicBezTo>
                  <a:pt x="2079108" y="1493538"/>
                  <a:pt x="2075044" y="1404130"/>
                  <a:pt x="2065900" y="1371618"/>
                </a:cubicBezTo>
                <a:cubicBezTo>
                  <a:pt x="2056756" y="1339106"/>
                  <a:pt x="2040500" y="1339106"/>
                  <a:pt x="2011036" y="1328946"/>
                </a:cubicBezTo>
                <a:cubicBezTo>
                  <a:pt x="1981572" y="1318786"/>
                  <a:pt x="1913500" y="1317770"/>
                  <a:pt x="1889116" y="1310658"/>
                </a:cubicBezTo>
                <a:cubicBezTo>
                  <a:pt x="1864732" y="1303546"/>
                  <a:pt x="1867780" y="1317770"/>
                  <a:pt x="1864732" y="1286274"/>
                </a:cubicBezTo>
                <a:cubicBezTo>
                  <a:pt x="1861684" y="1254778"/>
                  <a:pt x="1877940" y="1164354"/>
                  <a:pt x="1870828" y="1121682"/>
                </a:cubicBezTo>
                <a:cubicBezTo>
                  <a:pt x="1863716" y="1079010"/>
                  <a:pt x="1835268" y="1056658"/>
                  <a:pt x="1822060" y="1030242"/>
                </a:cubicBezTo>
                <a:cubicBezTo>
                  <a:pt x="1808852" y="1003826"/>
                  <a:pt x="1805804" y="978426"/>
                  <a:pt x="1791580" y="963186"/>
                </a:cubicBezTo>
                <a:cubicBezTo>
                  <a:pt x="1777356" y="947946"/>
                  <a:pt x="1783452" y="932706"/>
                  <a:pt x="1736716" y="938802"/>
                </a:cubicBezTo>
                <a:cubicBezTo>
                  <a:pt x="1689980" y="944898"/>
                  <a:pt x="1563996" y="989602"/>
                  <a:pt x="1511164" y="999762"/>
                </a:cubicBezTo>
                <a:cubicBezTo>
                  <a:pt x="1458332" y="1009922"/>
                  <a:pt x="1452236" y="1006874"/>
                  <a:pt x="1419724" y="999762"/>
                </a:cubicBezTo>
                <a:cubicBezTo>
                  <a:pt x="1387212" y="992650"/>
                  <a:pt x="1339460" y="946930"/>
                  <a:pt x="1316092" y="957090"/>
                </a:cubicBezTo>
                <a:cubicBezTo>
                  <a:pt x="1292724" y="967250"/>
                  <a:pt x="1289676" y="1027194"/>
                  <a:pt x="1279516" y="1060722"/>
                </a:cubicBezTo>
                <a:cubicBezTo>
                  <a:pt x="1269356" y="1094250"/>
                  <a:pt x="1274436" y="1129810"/>
                  <a:pt x="1255132" y="1158258"/>
                </a:cubicBezTo>
                <a:cubicBezTo>
                  <a:pt x="1235828" y="1186706"/>
                  <a:pt x="1186044" y="1202962"/>
                  <a:pt x="1163692" y="1231410"/>
                </a:cubicBezTo>
                <a:cubicBezTo>
                  <a:pt x="1141340" y="1259858"/>
                  <a:pt x="1144388" y="1306594"/>
                  <a:pt x="1121020" y="1328946"/>
                </a:cubicBezTo>
                <a:cubicBezTo>
                  <a:pt x="1097652" y="1351298"/>
                  <a:pt x="1059044" y="1371618"/>
                  <a:pt x="1023484" y="1365522"/>
                </a:cubicBezTo>
                <a:cubicBezTo>
                  <a:pt x="987924" y="1359426"/>
                  <a:pt x="942204" y="1342154"/>
                  <a:pt x="907660" y="1292370"/>
                </a:cubicBezTo>
                <a:cubicBezTo>
                  <a:pt x="873116" y="1242586"/>
                  <a:pt x="832476" y="1126762"/>
                  <a:pt x="816220" y="1066818"/>
                </a:cubicBezTo>
                <a:cubicBezTo>
                  <a:pt x="799964" y="1006874"/>
                  <a:pt x="831460" y="975378"/>
                  <a:pt x="810124" y="932706"/>
                </a:cubicBezTo>
                <a:cubicBezTo>
                  <a:pt x="788788" y="890034"/>
                  <a:pt x="718684" y="871746"/>
                  <a:pt x="688204" y="810786"/>
                </a:cubicBezTo>
                <a:cubicBezTo>
                  <a:pt x="657724" y="749826"/>
                  <a:pt x="638420" y="644162"/>
                  <a:pt x="627244" y="566946"/>
                </a:cubicBezTo>
                <a:cubicBezTo>
                  <a:pt x="616068" y="489730"/>
                  <a:pt x="634356" y="408450"/>
                  <a:pt x="621148" y="347490"/>
                </a:cubicBezTo>
                <a:cubicBezTo>
                  <a:pt x="607940" y="286530"/>
                  <a:pt x="572380" y="246906"/>
                  <a:pt x="547996" y="201186"/>
                </a:cubicBezTo>
                <a:cubicBezTo>
                  <a:pt x="523612" y="155466"/>
                  <a:pt x="502276" y="106698"/>
                  <a:pt x="474844" y="73170"/>
                </a:cubicBezTo>
                <a:cubicBezTo>
                  <a:pt x="447412" y="39642"/>
                  <a:pt x="408804" y="-998"/>
                  <a:pt x="383404" y="18"/>
                </a:cubicBezTo>
                <a:cubicBezTo>
                  <a:pt x="358004" y="1034"/>
                  <a:pt x="331588" y="36594"/>
                  <a:pt x="322444" y="79266"/>
                </a:cubicBezTo>
                <a:cubicBezTo>
                  <a:pt x="313300" y="121938"/>
                  <a:pt x="339716" y="186962"/>
                  <a:pt x="328540" y="256050"/>
                </a:cubicBezTo>
                <a:cubicBezTo>
                  <a:pt x="317364" y="325138"/>
                  <a:pt x="301108" y="430802"/>
                  <a:pt x="255388" y="493794"/>
                </a:cubicBezTo>
                <a:cubicBezTo>
                  <a:pt x="209668" y="556786"/>
                  <a:pt x="95876" y="603522"/>
                  <a:pt x="54220" y="634002"/>
                </a:cubicBezTo>
                <a:cubicBezTo>
                  <a:pt x="12564" y="664482"/>
                  <a:pt x="11548" y="668546"/>
                  <a:pt x="5452" y="676674"/>
                </a:cubicBezTo>
                <a:cubicBezTo>
                  <a:pt x="-644" y="684802"/>
                  <a:pt x="-6740" y="660418"/>
                  <a:pt x="17644" y="682770"/>
                </a:cubicBezTo>
                <a:cubicBezTo>
                  <a:pt x="42028" y="705122"/>
                  <a:pt x="110100" y="764050"/>
                  <a:pt x="151756" y="810786"/>
                </a:cubicBezTo>
                <a:cubicBezTo>
                  <a:pt x="193412" y="857522"/>
                  <a:pt x="225924" y="901210"/>
                  <a:pt x="267580" y="963186"/>
                </a:cubicBezTo>
                <a:cubicBezTo>
                  <a:pt x="309236" y="1025162"/>
                  <a:pt x="376292" y="1107458"/>
                  <a:pt x="401692" y="1182642"/>
                </a:cubicBezTo>
                <a:cubicBezTo>
                  <a:pt x="427092" y="1257826"/>
                  <a:pt x="414900" y="1359426"/>
                  <a:pt x="419980" y="1414290"/>
                </a:cubicBezTo>
                <a:cubicBezTo>
                  <a:pt x="425060" y="1469154"/>
                  <a:pt x="407788" y="1484394"/>
                  <a:pt x="432172" y="1511826"/>
                </a:cubicBezTo>
                <a:cubicBezTo>
                  <a:pt x="456556" y="1539258"/>
                  <a:pt x="535804" y="1560594"/>
                  <a:pt x="566284" y="1578882"/>
                </a:cubicBezTo>
                <a:cubicBezTo>
                  <a:pt x="596764" y="1597170"/>
                  <a:pt x="608956" y="1588026"/>
                  <a:pt x="615052" y="1621554"/>
                </a:cubicBezTo>
                <a:cubicBezTo>
                  <a:pt x="621148" y="1655082"/>
                  <a:pt x="621148" y="1743474"/>
                  <a:pt x="602860" y="1780050"/>
                </a:cubicBezTo>
                <a:cubicBezTo>
                  <a:pt x="584572" y="1816626"/>
                  <a:pt x="542916" y="1830850"/>
                  <a:pt x="505324" y="1841010"/>
                </a:cubicBezTo>
                <a:cubicBezTo>
                  <a:pt x="467732" y="1851170"/>
                  <a:pt x="407788" y="1830850"/>
                  <a:pt x="377308" y="1841010"/>
                </a:cubicBezTo>
                <a:cubicBezTo>
                  <a:pt x="346828" y="1851170"/>
                  <a:pt x="324476" y="1872506"/>
                  <a:pt x="322444" y="1901970"/>
                </a:cubicBezTo>
                <a:cubicBezTo>
                  <a:pt x="320412" y="1931434"/>
                  <a:pt x="369180" y="1976138"/>
                  <a:pt x="365116" y="2017794"/>
                </a:cubicBezTo>
                <a:cubicBezTo>
                  <a:pt x="361052" y="2059450"/>
                  <a:pt x="319396" y="2120410"/>
                  <a:pt x="298060" y="2151906"/>
                </a:cubicBezTo>
                <a:cubicBezTo>
                  <a:pt x="276724" y="2183402"/>
                  <a:pt x="256404" y="2196610"/>
                  <a:pt x="237100" y="2206770"/>
                </a:cubicBezTo>
                <a:cubicBezTo>
                  <a:pt x="217796" y="2216930"/>
                  <a:pt x="193412" y="2203722"/>
                  <a:pt x="182236" y="2212866"/>
                </a:cubicBezTo>
                <a:cubicBezTo>
                  <a:pt x="171060" y="2222010"/>
                  <a:pt x="159884" y="2243346"/>
                  <a:pt x="170044" y="2261634"/>
                </a:cubicBezTo>
                <a:cubicBezTo>
                  <a:pt x="180204" y="2279922"/>
                  <a:pt x="224908" y="2278906"/>
                  <a:pt x="243196" y="2322594"/>
                </a:cubicBezTo>
                <a:cubicBezTo>
                  <a:pt x="261484" y="2366282"/>
                  <a:pt x="266564" y="2482106"/>
                  <a:pt x="279772" y="2523762"/>
                </a:cubicBezTo>
                <a:cubicBezTo>
                  <a:pt x="292980" y="2565418"/>
                  <a:pt x="306188" y="2564402"/>
                  <a:pt x="322444" y="2572530"/>
                </a:cubicBezTo>
                <a:cubicBezTo>
                  <a:pt x="338700" y="2580658"/>
                  <a:pt x="380356" y="2539002"/>
                  <a:pt x="377308" y="2572530"/>
                </a:cubicBezTo>
                <a:cubicBezTo>
                  <a:pt x="374260" y="2606058"/>
                  <a:pt x="314316" y="2712738"/>
                  <a:pt x="304156" y="2773698"/>
                </a:cubicBezTo>
                <a:cubicBezTo>
                  <a:pt x="293996" y="2834658"/>
                  <a:pt x="292980" y="2890538"/>
                  <a:pt x="316348" y="2938290"/>
                </a:cubicBezTo>
                <a:cubicBezTo>
                  <a:pt x="339716" y="2986042"/>
                  <a:pt x="388484" y="3038874"/>
                  <a:pt x="444364" y="3060210"/>
                </a:cubicBezTo>
                <a:cubicBezTo>
                  <a:pt x="500244" y="3081546"/>
                  <a:pt x="576444" y="3055130"/>
                  <a:pt x="651628" y="3066306"/>
                </a:cubicBezTo>
                <a:cubicBezTo>
                  <a:pt x="726812" y="3077482"/>
                  <a:pt x="842636" y="3099834"/>
                  <a:pt x="895468" y="3127266"/>
                </a:cubicBezTo>
                <a:cubicBezTo>
                  <a:pt x="948300" y="3154698"/>
                  <a:pt x="950332" y="3171970"/>
                  <a:pt x="968620" y="3230898"/>
                </a:cubicBezTo>
                <a:cubicBezTo>
                  <a:pt x="986908" y="3289826"/>
                  <a:pt x="999100" y="3425970"/>
                  <a:pt x="1005196" y="3480834"/>
                </a:cubicBezTo>
                <a:cubicBezTo>
                  <a:pt x="1011292" y="3535698"/>
                  <a:pt x="996052" y="3542810"/>
                  <a:pt x="1005196" y="3560082"/>
                </a:cubicBezTo>
                <a:cubicBezTo>
                  <a:pt x="1014340" y="3577354"/>
                  <a:pt x="1035676" y="3595642"/>
                  <a:pt x="1060060" y="3584466"/>
                </a:cubicBezTo>
                <a:cubicBezTo>
                  <a:pt x="1084444" y="3573290"/>
                  <a:pt x="1125084" y="3521474"/>
                  <a:pt x="1151500" y="3493026"/>
                </a:cubicBezTo>
                <a:cubicBezTo>
                  <a:pt x="1177916" y="3464578"/>
                  <a:pt x="1197220" y="3421906"/>
                  <a:pt x="1218556" y="3413778"/>
                </a:cubicBezTo>
                <a:cubicBezTo>
                  <a:pt x="1239892" y="3405650"/>
                  <a:pt x="1252084" y="3408698"/>
                  <a:pt x="1279516" y="3444258"/>
                </a:cubicBezTo>
                <a:cubicBezTo>
                  <a:pt x="1306948" y="3479818"/>
                  <a:pt x="1367908" y="3573290"/>
                  <a:pt x="1383148" y="3627138"/>
                </a:cubicBezTo>
                <a:cubicBezTo>
                  <a:pt x="1398388" y="3680986"/>
                  <a:pt x="1385180" y="3723658"/>
                  <a:pt x="1370956" y="3767346"/>
                </a:cubicBezTo>
                <a:cubicBezTo>
                  <a:pt x="1356732" y="3811034"/>
                  <a:pt x="1320156" y="3850658"/>
                  <a:pt x="1297804" y="3889266"/>
                </a:cubicBezTo>
                <a:cubicBezTo>
                  <a:pt x="1275452" y="3927874"/>
                  <a:pt x="1247004" y="3966482"/>
                  <a:pt x="1236844" y="3998994"/>
                </a:cubicBezTo>
                <a:cubicBezTo>
                  <a:pt x="1226684" y="4031506"/>
                  <a:pt x="1229732" y="4054874"/>
                  <a:pt x="1236844" y="4084338"/>
                </a:cubicBezTo>
                <a:cubicBezTo>
                  <a:pt x="1243956" y="4113802"/>
                  <a:pt x="1250052" y="4148346"/>
                  <a:pt x="1279516" y="4175778"/>
                </a:cubicBezTo>
                <a:cubicBezTo>
                  <a:pt x="1308980" y="4203210"/>
                  <a:pt x="1393308" y="4242834"/>
                  <a:pt x="1413628" y="424893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2990309" y="2849433"/>
            <a:ext cx="231210" cy="214417"/>
          </a:xfrm>
          <a:custGeom>
            <a:avLst/>
            <a:gdLst>
              <a:gd name="connsiteX0" fmla="*/ 231046 w 231210"/>
              <a:gd name="connsiteY0" fmla="*/ 30927 h 214417"/>
              <a:gd name="connsiteX1" fmla="*/ 162466 w 231210"/>
              <a:gd name="connsiteY1" fmla="*/ 4257 h 214417"/>
              <a:gd name="connsiteX2" fmla="*/ 135796 w 231210"/>
              <a:gd name="connsiteY2" fmla="*/ 9972 h 214417"/>
              <a:gd name="connsiteX3" fmla="*/ 93886 w 231210"/>
              <a:gd name="connsiteY3" fmla="*/ 447 h 214417"/>
              <a:gd name="connsiteX4" fmla="*/ 57691 w 231210"/>
              <a:gd name="connsiteY4" fmla="*/ 27117 h 214417"/>
              <a:gd name="connsiteX5" fmla="*/ 27211 w 231210"/>
              <a:gd name="connsiteY5" fmla="*/ 38547 h 214417"/>
              <a:gd name="connsiteX6" fmla="*/ 4351 w 231210"/>
              <a:gd name="connsiteY6" fmla="*/ 99507 h 214417"/>
              <a:gd name="connsiteX7" fmla="*/ 6256 w 231210"/>
              <a:gd name="connsiteY7" fmla="*/ 181422 h 214417"/>
              <a:gd name="connsiteX8" fmla="*/ 67216 w 231210"/>
              <a:gd name="connsiteY8" fmla="*/ 213807 h 214417"/>
              <a:gd name="connsiteX9" fmla="*/ 122461 w 231210"/>
              <a:gd name="connsiteY9" fmla="*/ 156657 h 214417"/>
              <a:gd name="connsiteX10" fmla="*/ 183421 w 231210"/>
              <a:gd name="connsiteY10" fmla="*/ 112842 h 214417"/>
              <a:gd name="connsiteX11" fmla="*/ 181516 w 231210"/>
              <a:gd name="connsiteY11" fmla="*/ 67122 h 214417"/>
              <a:gd name="connsiteX12" fmla="*/ 231046 w 231210"/>
              <a:gd name="connsiteY12" fmla="*/ 30927 h 214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1210" h="214417">
                <a:moveTo>
                  <a:pt x="231046" y="30927"/>
                </a:moveTo>
                <a:cubicBezTo>
                  <a:pt x="227871" y="20450"/>
                  <a:pt x="178341" y="7749"/>
                  <a:pt x="162466" y="4257"/>
                </a:cubicBezTo>
                <a:cubicBezTo>
                  <a:pt x="146591" y="765"/>
                  <a:pt x="147226" y="10607"/>
                  <a:pt x="135796" y="9972"/>
                </a:cubicBezTo>
                <a:cubicBezTo>
                  <a:pt x="124366" y="9337"/>
                  <a:pt x="106903" y="-2410"/>
                  <a:pt x="93886" y="447"/>
                </a:cubicBezTo>
                <a:cubicBezTo>
                  <a:pt x="80869" y="3304"/>
                  <a:pt x="68803" y="20767"/>
                  <a:pt x="57691" y="27117"/>
                </a:cubicBezTo>
                <a:cubicBezTo>
                  <a:pt x="46579" y="33467"/>
                  <a:pt x="36101" y="26482"/>
                  <a:pt x="27211" y="38547"/>
                </a:cubicBezTo>
                <a:cubicBezTo>
                  <a:pt x="18321" y="50612"/>
                  <a:pt x="7843" y="75695"/>
                  <a:pt x="4351" y="99507"/>
                </a:cubicBezTo>
                <a:cubicBezTo>
                  <a:pt x="858" y="123320"/>
                  <a:pt x="-4221" y="162372"/>
                  <a:pt x="6256" y="181422"/>
                </a:cubicBezTo>
                <a:cubicBezTo>
                  <a:pt x="16733" y="200472"/>
                  <a:pt x="47848" y="217935"/>
                  <a:pt x="67216" y="213807"/>
                </a:cubicBezTo>
                <a:cubicBezTo>
                  <a:pt x="86583" y="209680"/>
                  <a:pt x="103093" y="173485"/>
                  <a:pt x="122461" y="156657"/>
                </a:cubicBezTo>
                <a:cubicBezTo>
                  <a:pt x="141829" y="139829"/>
                  <a:pt x="173579" y="127764"/>
                  <a:pt x="183421" y="112842"/>
                </a:cubicBezTo>
                <a:cubicBezTo>
                  <a:pt x="193263" y="97920"/>
                  <a:pt x="172626" y="81409"/>
                  <a:pt x="181516" y="67122"/>
                </a:cubicBezTo>
                <a:cubicBezTo>
                  <a:pt x="190406" y="52835"/>
                  <a:pt x="234221" y="41404"/>
                  <a:pt x="231046" y="3092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4897232" y="3821894"/>
            <a:ext cx="598474" cy="642966"/>
          </a:xfrm>
          <a:custGeom>
            <a:avLst/>
            <a:gdLst>
              <a:gd name="connsiteX0" fmla="*/ 110539 w 599377"/>
              <a:gd name="connsiteY0" fmla="*/ 4298 h 640980"/>
              <a:gd name="connsiteX1" fmla="*/ 53389 w 599377"/>
              <a:gd name="connsiteY1" fmla="*/ 38588 h 640980"/>
              <a:gd name="connsiteX2" fmla="*/ 91489 w 599377"/>
              <a:gd name="connsiteY2" fmla="*/ 130028 h 640980"/>
              <a:gd name="connsiteX3" fmla="*/ 41959 w 599377"/>
              <a:gd name="connsiteY3" fmla="*/ 187178 h 640980"/>
              <a:gd name="connsiteX4" fmla="*/ 49 w 599377"/>
              <a:gd name="connsiteY4" fmla="*/ 301478 h 640980"/>
              <a:gd name="connsiteX5" fmla="*/ 38149 w 599377"/>
              <a:gd name="connsiteY5" fmla="*/ 377678 h 640980"/>
              <a:gd name="connsiteX6" fmla="*/ 201979 w 599377"/>
              <a:gd name="connsiteY6" fmla="*/ 533888 h 640980"/>
              <a:gd name="connsiteX7" fmla="*/ 274369 w 599377"/>
              <a:gd name="connsiteY7" fmla="*/ 640568 h 640980"/>
              <a:gd name="connsiteX8" fmla="*/ 373429 w 599377"/>
              <a:gd name="connsiteY8" fmla="*/ 568178 h 640980"/>
              <a:gd name="connsiteX9" fmla="*/ 407719 w 599377"/>
              <a:gd name="connsiteY9" fmla="*/ 503408 h 640980"/>
              <a:gd name="connsiteX10" fmla="*/ 598219 w 599377"/>
              <a:gd name="connsiteY10" fmla="*/ 431018 h 640980"/>
              <a:gd name="connsiteX11" fmla="*/ 480109 w 599377"/>
              <a:gd name="connsiteY11" fmla="*/ 255758 h 640980"/>
              <a:gd name="connsiteX12" fmla="*/ 327709 w 599377"/>
              <a:gd name="connsiteY12" fmla="*/ 130028 h 640980"/>
              <a:gd name="connsiteX13" fmla="*/ 110539 w 599377"/>
              <a:gd name="connsiteY13" fmla="*/ 4298 h 640980"/>
              <a:gd name="connsiteX0" fmla="*/ 110539 w 598474"/>
              <a:gd name="connsiteY0" fmla="*/ 4298 h 640980"/>
              <a:gd name="connsiteX1" fmla="*/ 53389 w 598474"/>
              <a:gd name="connsiteY1" fmla="*/ 38588 h 640980"/>
              <a:gd name="connsiteX2" fmla="*/ 91489 w 598474"/>
              <a:gd name="connsiteY2" fmla="*/ 130028 h 640980"/>
              <a:gd name="connsiteX3" fmla="*/ 41959 w 598474"/>
              <a:gd name="connsiteY3" fmla="*/ 187178 h 640980"/>
              <a:gd name="connsiteX4" fmla="*/ 49 w 598474"/>
              <a:gd name="connsiteY4" fmla="*/ 301478 h 640980"/>
              <a:gd name="connsiteX5" fmla="*/ 38149 w 598474"/>
              <a:gd name="connsiteY5" fmla="*/ 377678 h 640980"/>
              <a:gd name="connsiteX6" fmla="*/ 201979 w 598474"/>
              <a:gd name="connsiteY6" fmla="*/ 533888 h 640980"/>
              <a:gd name="connsiteX7" fmla="*/ 274369 w 598474"/>
              <a:gd name="connsiteY7" fmla="*/ 640568 h 640980"/>
              <a:gd name="connsiteX8" fmla="*/ 373429 w 598474"/>
              <a:gd name="connsiteY8" fmla="*/ 568178 h 640980"/>
              <a:gd name="connsiteX9" fmla="*/ 407719 w 598474"/>
              <a:gd name="connsiteY9" fmla="*/ 503408 h 640980"/>
              <a:gd name="connsiteX10" fmla="*/ 598219 w 598474"/>
              <a:gd name="connsiteY10" fmla="*/ 431018 h 640980"/>
              <a:gd name="connsiteX11" fmla="*/ 445819 w 598474"/>
              <a:gd name="connsiteY11" fmla="*/ 270998 h 640980"/>
              <a:gd name="connsiteX12" fmla="*/ 327709 w 598474"/>
              <a:gd name="connsiteY12" fmla="*/ 130028 h 640980"/>
              <a:gd name="connsiteX13" fmla="*/ 110539 w 598474"/>
              <a:gd name="connsiteY13" fmla="*/ 4298 h 640980"/>
              <a:gd name="connsiteX0" fmla="*/ 110539 w 598474"/>
              <a:gd name="connsiteY0" fmla="*/ 6284 h 642966"/>
              <a:gd name="connsiteX1" fmla="*/ 53389 w 598474"/>
              <a:gd name="connsiteY1" fmla="*/ 40574 h 642966"/>
              <a:gd name="connsiteX2" fmla="*/ 91489 w 598474"/>
              <a:gd name="connsiteY2" fmla="*/ 132014 h 642966"/>
              <a:gd name="connsiteX3" fmla="*/ 41959 w 598474"/>
              <a:gd name="connsiteY3" fmla="*/ 189164 h 642966"/>
              <a:gd name="connsiteX4" fmla="*/ 49 w 598474"/>
              <a:gd name="connsiteY4" fmla="*/ 303464 h 642966"/>
              <a:gd name="connsiteX5" fmla="*/ 38149 w 598474"/>
              <a:gd name="connsiteY5" fmla="*/ 379664 h 642966"/>
              <a:gd name="connsiteX6" fmla="*/ 201979 w 598474"/>
              <a:gd name="connsiteY6" fmla="*/ 535874 h 642966"/>
              <a:gd name="connsiteX7" fmla="*/ 274369 w 598474"/>
              <a:gd name="connsiteY7" fmla="*/ 642554 h 642966"/>
              <a:gd name="connsiteX8" fmla="*/ 373429 w 598474"/>
              <a:gd name="connsiteY8" fmla="*/ 570164 h 642966"/>
              <a:gd name="connsiteX9" fmla="*/ 407719 w 598474"/>
              <a:gd name="connsiteY9" fmla="*/ 505394 h 642966"/>
              <a:gd name="connsiteX10" fmla="*/ 598219 w 598474"/>
              <a:gd name="connsiteY10" fmla="*/ 433004 h 642966"/>
              <a:gd name="connsiteX11" fmla="*/ 445819 w 598474"/>
              <a:gd name="connsiteY11" fmla="*/ 272984 h 642966"/>
              <a:gd name="connsiteX12" fmla="*/ 301039 w 598474"/>
              <a:gd name="connsiteY12" fmla="*/ 162494 h 642966"/>
              <a:gd name="connsiteX13" fmla="*/ 110539 w 598474"/>
              <a:gd name="connsiteY13" fmla="*/ 6284 h 64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8474" h="642966">
                <a:moveTo>
                  <a:pt x="110539" y="6284"/>
                </a:moveTo>
                <a:cubicBezTo>
                  <a:pt x="69264" y="-14036"/>
                  <a:pt x="56564" y="19619"/>
                  <a:pt x="53389" y="40574"/>
                </a:cubicBezTo>
                <a:cubicBezTo>
                  <a:pt x="50214" y="61529"/>
                  <a:pt x="93394" y="107249"/>
                  <a:pt x="91489" y="132014"/>
                </a:cubicBezTo>
                <a:cubicBezTo>
                  <a:pt x="89584" y="156779"/>
                  <a:pt x="57199" y="160589"/>
                  <a:pt x="41959" y="189164"/>
                </a:cubicBezTo>
                <a:cubicBezTo>
                  <a:pt x="26719" y="217739"/>
                  <a:pt x="684" y="271714"/>
                  <a:pt x="49" y="303464"/>
                </a:cubicBezTo>
                <a:cubicBezTo>
                  <a:pt x="-586" y="335214"/>
                  <a:pt x="4494" y="340929"/>
                  <a:pt x="38149" y="379664"/>
                </a:cubicBezTo>
                <a:cubicBezTo>
                  <a:pt x="71804" y="418399"/>
                  <a:pt x="162609" y="492059"/>
                  <a:pt x="201979" y="535874"/>
                </a:cubicBezTo>
                <a:cubicBezTo>
                  <a:pt x="241349" y="579689"/>
                  <a:pt x="245794" y="636839"/>
                  <a:pt x="274369" y="642554"/>
                </a:cubicBezTo>
                <a:cubicBezTo>
                  <a:pt x="302944" y="648269"/>
                  <a:pt x="351204" y="593024"/>
                  <a:pt x="373429" y="570164"/>
                </a:cubicBezTo>
                <a:cubicBezTo>
                  <a:pt x="395654" y="547304"/>
                  <a:pt x="370254" y="528254"/>
                  <a:pt x="407719" y="505394"/>
                </a:cubicBezTo>
                <a:cubicBezTo>
                  <a:pt x="445184" y="482534"/>
                  <a:pt x="591869" y="471739"/>
                  <a:pt x="598219" y="433004"/>
                </a:cubicBezTo>
                <a:cubicBezTo>
                  <a:pt x="604569" y="394269"/>
                  <a:pt x="490904" y="323149"/>
                  <a:pt x="445819" y="272984"/>
                </a:cubicBezTo>
                <a:cubicBezTo>
                  <a:pt x="400734" y="222819"/>
                  <a:pt x="356919" y="206944"/>
                  <a:pt x="301039" y="162494"/>
                </a:cubicBezTo>
                <a:cubicBezTo>
                  <a:pt x="245159" y="118044"/>
                  <a:pt x="151814" y="26604"/>
                  <a:pt x="110539" y="6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5078647" y="4065300"/>
            <a:ext cx="182973" cy="205113"/>
          </a:xfrm>
          <a:custGeom>
            <a:avLst/>
            <a:gdLst>
              <a:gd name="connsiteX0" fmla="*/ 22943 w 182973"/>
              <a:gd name="connsiteY0" fmla="*/ 3780 h 205113"/>
              <a:gd name="connsiteX1" fmla="*/ 83 w 182973"/>
              <a:gd name="connsiteY1" fmla="*/ 114270 h 205113"/>
              <a:gd name="connsiteX2" fmla="*/ 26753 w 182973"/>
              <a:gd name="connsiteY2" fmla="*/ 198090 h 205113"/>
              <a:gd name="connsiteX3" fmla="*/ 129623 w 182973"/>
              <a:gd name="connsiteY3" fmla="*/ 190470 h 205113"/>
              <a:gd name="connsiteX4" fmla="*/ 182963 w 182973"/>
              <a:gd name="connsiteY4" fmla="*/ 110460 h 205113"/>
              <a:gd name="connsiteX5" fmla="*/ 125813 w 182973"/>
              <a:gd name="connsiteY5" fmla="*/ 34260 h 205113"/>
              <a:gd name="connsiteX6" fmla="*/ 22943 w 182973"/>
              <a:gd name="connsiteY6" fmla="*/ 3780 h 20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973" h="205113">
                <a:moveTo>
                  <a:pt x="22943" y="3780"/>
                </a:moveTo>
                <a:cubicBezTo>
                  <a:pt x="1988" y="17115"/>
                  <a:pt x="-552" y="81885"/>
                  <a:pt x="83" y="114270"/>
                </a:cubicBezTo>
                <a:cubicBezTo>
                  <a:pt x="718" y="146655"/>
                  <a:pt x="5163" y="185390"/>
                  <a:pt x="26753" y="198090"/>
                </a:cubicBezTo>
                <a:cubicBezTo>
                  <a:pt x="48343" y="210790"/>
                  <a:pt x="103588" y="205075"/>
                  <a:pt x="129623" y="190470"/>
                </a:cubicBezTo>
                <a:cubicBezTo>
                  <a:pt x="155658" y="175865"/>
                  <a:pt x="183598" y="136495"/>
                  <a:pt x="182963" y="110460"/>
                </a:cubicBezTo>
                <a:cubicBezTo>
                  <a:pt x="182328" y="84425"/>
                  <a:pt x="151213" y="53310"/>
                  <a:pt x="125813" y="34260"/>
                </a:cubicBezTo>
                <a:cubicBezTo>
                  <a:pt x="100413" y="15210"/>
                  <a:pt x="43898" y="-9555"/>
                  <a:pt x="22943" y="37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5144802" y="41400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ChangeAspect="1"/>
          </p:cNvSpPr>
          <p:nvPr/>
        </p:nvSpPr>
        <p:spPr>
          <a:xfrm>
            <a:off x="4916672" y="3578165"/>
            <a:ext cx="142311" cy="175895"/>
          </a:xfrm>
          <a:custGeom>
            <a:avLst/>
            <a:gdLst>
              <a:gd name="connsiteX0" fmla="*/ 79971 w 122814"/>
              <a:gd name="connsiteY0" fmla="*/ 39 h 152610"/>
              <a:gd name="connsiteX1" fmla="*/ 8534 w 122814"/>
              <a:gd name="connsiteY1" fmla="*/ 38139 h 152610"/>
              <a:gd name="connsiteX2" fmla="*/ 18059 w 122814"/>
              <a:gd name="connsiteY2" fmla="*/ 81001 h 152610"/>
              <a:gd name="connsiteX3" fmla="*/ 1390 w 122814"/>
              <a:gd name="connsiteY3" fmla="*/ 121483 h 152610"/>
              <a:gd name="connsiteX4" fmla="*/ 10915 w 122814"/>
              <a:gd name="connsiteY4" fmla="*/ 150058 h 152610"/>
              <a:gd name="connsiteX5" fmla="*/ 89496 w 122814"/>
              <a:gd name="connsiteY5" fmla="*/ 145295 h 152610"/>
              <a:gd name="connsiteX6" fmla="*/ 118071 w 122814"/>
              <a:gd name="connsiteY6" fmla="*/ 97670 h 152610"/>
              <a:gd name="connsiteX7" fmla="*/ 120452 w 122814"/>
              <a:gd name="connsiteY7" fmla="*/ 45283 h 152610"/>
              <a:gd name="connsiteX8" fmla="*/ 79971 w 122814"/>
              <a:gd name="connsiteY8" fmla="*/ 39 h 152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14" h="152610">
                <a:moveTo>
                  <a:pt x="79971" y="39"/>
                </a:moveTo>
                <a:cubicBezTo>
                  <a:pt x="61318" y="-1152"/>
                  <a:pt x="18853" y="24645"/>
                  <a:pt x="8534" y="38139"/>
                </a:cubicBezTo>
                <a:cubicBezTo>
                  <a:pt x="-1785" y="51633"/>
                  <a:pt x="19250" y="67110"/>
                  <a:pt x="18059" y="81001"/>
                </a:cubicBezTo>
                <a:cubicBezTo>
                  <a:pt x="16868" y="94892"/>
                  <a:pt x="2581" y="109974"/>
                  <a:pt x="1390" y="121483"/>
                </a:cubicBezTo>
                <a:cubicBezTo>
                  <a:pt x="199" y="132992"/>
                  <a:pt x="-3769" y="146089"/>
                  <a:pt x="10915" y="150058"/>
                </a:cubicBezTo>
                <a:cubicBezTo>
                  <a:pt x="25599" y="154027"/>
                  <a:pt x="71637" y="154026"/>
                  <a:pt x="89496" y="145295"/>
                </a:cubicBezTo>
                <a:cubicBezTo>
                  <a:pt x="107355" y="136564"/>
                  <a:pt x="112912" y="114339"/>
                  <a:pt x="118071" y="97670"/>
                </a:cubicBezTo>
                <a:cubicBezTo>
                  <a:pt x="123230" y="81001"/>
                  <a:pt x="124421" y="59174"/>
                  <a:pt x="120452" y="45283"/>
                </a:cubicBezTo>
                <a:cubicBezTo>
                  <a:pt x="116483" y="31392"/>
                  <a:pt x="98624" y="1230"/>
                  <a:pt x="79971" y="39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972450" y="366209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Freeform 165"/>
          <p:cNvSpPr/>
          <p:nvPr/>
        </p:nvSpPr>
        <p:spPr>
          <a:xfrm>
            <a:off x="234063" y="7667055"/>
            <a:ext cx="256043" cy="390042"/>
          </a:xfrm>
          <a:custGeom>
            <a:avLst/>
            <a:gdLst>
              <a:gd name="connsiteX0" fmla="*/ 8310 w 264101"/>
              <a:gd name="connsiteY0" fmla="*/ 32005 h 400521"/>
              <a:gd name="connsiteX1" fmla="*/ 113085 w 264101"/>
              <a:gd name="connsiteY1" fmla="*/ 14860 h 400521"/>
              <a:gd name="connsiteX2" fmla="*/ 200715 w 264101"/>
              <a:gd name="connsiteY2" fmla="*/ 12955 h 400521"/>
              <a:gd name="connsiteX3" fmla="*/ 254055 w 264101"/>
              <a:gd name="connsiteY3" fmla="*/ 45340 h 400521"/>
              <a:gd name="connsiteX4" fmla="*/ 263580 w 264101"/>
              <a:gd name="connsiteY4" fmla="*/ 79630 h 400521"/>
              <a:gd name="connsiteX5" fmla="*/ 246435 w 264101"/>
              <a:gd name="connsiteY5" fmla="*/ 146305 h 400521"/>
              <a:gd name="connsiteX6" fmla="*/ 202620 w 264101"/>
              <a:gd name="connsiteY6" fmla="*/ 212980 h 400521"/>
              <a:gd name="connsiteX7" fmla="*/ 153090 w 264101"/>
              <a:gd name="connsiteY7" fmla="*/ 283465 h 400521"/>
              <a:gd name="connsiteX8" fmla="*/ 95940 w 264101"/>
              <a:gd name="connsiteY8" fmla="*/ 312040 h 400521"/>
              <a:gd name="connsiteX9" fmla="*/ 15930 w 264101"/>
              <a:gd name="connsiteY9" fmla="*/ 388240 h 400521"/>
              <a:gd name="connsiteX10" fmla="*/ 8310 w 264101"/>
              <a:gd name="connsiteY10" fmla="*/ 32005 h 400521"/>
              <a:gd name="connsiteX0" fmla="*/ 252 w 256043"/>
              <a:gd name="connsiteY0" fmla="*/ 21526 h 390042"/>
              <a:gd name="connsiteX1" fmla="*/ 105027 w 256043"/>
              <a:gd name="connsiteY1" fmla="*/ 4381 h 390042"/>
              <a:gd name="connsiteX2" fmla="*/ 192657 w 256043"/>
              <a:gd name="connsiteY2" fmla="*/ 2476 h 390042"/>
              <a:gd name="connsiteX3" fmla="*/ 245997 w 256043"/>
              <a:gd name="connsiteY3" fmla="*/ 34861 h 390042"/>
              <a:gd name="connsiteX4" fmla="*/ 255522 w 256043"/>
              <a:gd name="connsiteY4" fmla="*/ 69151 h 390042"/>
              <a:gd name="connsiteX5" fmla="*/ 238377 w 256043"/>
              <a:gd name="connsiteY5" fmla="*/ 135826 h 390042"/>
              <a:gd name="connsiteX6" fmla="*/ 194562 w 256043"/>
              <a:gd name="connsiteY6" fmla="*/ 202501 h 390042"/>
              <a:gd name="connsiteX7" fmla="*/ 145032 w 256043"/>
              <a:gd name="connsiteY7" fmla="*/ 272986 h 390042"/>
              <a:gd name="connsiteX8" fmla="*/ 87882 w 256043"/>
              <a:gd name="connsiteY8" fmla="*/ 301561 h 390042"/>
              <a:gd name="connsiteX9" fmla="*/ 7872 w 256043"/>
              <a:gd name="connsiteY9" fmla="*/ 377761 h 390042"/>
              <a:gd name="connsiteX10" fmla="*/ 252 w 256043"/>
              <a:gd name="connsiteY10" fmla="*/ 21526 h 39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043" h="390042">
                <a:moveTo>
                  <a:pt x="252" y="21526"/>
                </a:moveTo>
                <a:cubicBezTo>
                  <a:pt x="-2605" y="20256"/>
                  <a:pt x="72960" y="7556"/>
                  <a:pt x="105027" y="4381"/>
                </a:cubicBezTo>
                <a:cubicBezTo>
                  <a:pt x="137094" y="1206"/>
                  <a:pt x="169162" y="-2604"/>
                  <a:pt x="192657" y="2476"/>
                </a:cubicBezTo>
                <a:cubicBezTo>
                  <a:pt x="216152" y="7556"/>
                  <a:pt x="235520" y="23749"/>
                  <a:pt x="245997" y="34861"/>
                </a:cubicBezTo>
                <a:cubicBezTo>
                  <a:pt x="256474" y="45973"/>
                  <a:pt x="256792" y="52324"/>
                  <a:pt x="255522" y="69151"/>
                </a:cubicBezTo>
                <a:cubicBezTo>
                  <a:pt x="254252" y="85978"/>
                  <a:pt x="248537" y="113601"/>
                  <a:pt x="238377" y="135826"/>
                </a:cubicBezTo>
                <a:cubicBezTo>
                  <a:pt x="228217" y="158051"/>
                  <a:pt x="210119" y="179641"/>
                  <a:pt x="194562" y="202501"/>
                </a:cubicBezTo>
                <a:cubicBezTo>
                  <a:pt x="179005" y="225361"/>
                  <a:pt x="162812" y="256476"/>
                  <a:pt x="145032" y="272986"/>
                </a:cubicBezTo>
                <a:cubicBezTo>
                  <a:pt x="127252" y="289496"/>
                  <a:pt x="110742" y="284099"/>
                  <a:pt x="87882" y="301561"/>
                </a:cubicBezTo>
                <a:cubicBezTo>
                  <a:pt x="65022" y="319023"/>
                  <a:pt x="21524" y="425703"/>
                  <a:pt x="7872" y="377761"/>
                </a:cubicBezTo>
                <a:cubicBezTo>
                  <a:pt x="-5780" y="329819"/>
                  <a:pt x="3109" y="22796"/>
                  <a:pt x="252" y="21526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Freeform 167"/>
          <p:cNvSpPr/>
          <p:nvPr/>
        </p:nvSpPr>
        <p:spPr>
          <a:xfrm>
            <a:off x="236578" y="7552920"/>
            <a:ext cx="442014" cy="600779"/>
          </a:xfrm>
          <a:custGeom>
            <a:avLst/>
            <a:gdLst>
              <a:gd name="connsiteX0" fmla="*/ 13030 w 447781"/>
              <a:gd name="connsiteY0" fmla="*/ 628515 h 659565"/>
              <a:gd name="connsiteX1" fmla="*/ 87325 w 447781"/>
              <a:gd name="connsiteY1" fmla="*/ 571365 h 659565"/>
              <a:gd name="connsiteX2" fmla="*/ 213055 w 447781"/>
              <a:gd name="connsiteY2" fmla="*/ 495165 h 659565"/>
              <a:gd name="connsiteX3" fmla="*/ 317830 w 447781"/>
              <a:gd name="connsiteY3" fmla="*/ 388485 h 659565"/>
              <a:gd name="connsiteX4" fmla="*/ 418795 w 447781"/>
              <a:gd name="connsiteY4" fmla="*/ 197985 h 659565"/>
              <a:gd name="connsiteX5" fmla="*/ 445465 w 447781"/>
              <a:gd name="connsiteY5" fmla="*/ 131310 h 659565"/>
              <a:gd name="connsiteX6" fmla="*/ 371170 w 447781"/>
              <a:gd name="connsiteY6" fmla="*/ 77970 h 659565"/>
              <a:gd name="connsiteX7" fmla="*/ 314020 w 447781"/>
              <a:gd name="connsiteY7" fmla="*/ 83685 h 659565"/>
              <a:gd name="connsiteX8" fmla="*/ 188290 w 447781"/>
              <a:gd name="connsiteY8" fmla="*/ 34155 h 659565"/>
              <a:gd name="connsiteX9" fmla="*/ 89230 w 447781"/>
              <a:gd name="connsiteY9" fmla="*/ 34155 h 659565"/>
              <a:gd name="connsiteX10" fmla="*/ 7315 w 447781"/>
              <a:gd name="connsiteY10" fmla="*/ 47490 h 659565"/>
              <a:gd name="connsiteX11" fmla="*/ 13030 w 447781"/>
              <a:gd name="connsiteY11" fmla="*/ 628515 h 659565"/>
              <a:gd name="connsiteX0" fmla="*/ 9816 w 444567"/>
              <a:gd name="connsiteY0" fmla="*/ 598575 h 629625"/>
              <a:gd name="connsiteX1" fmla="*/ 84111 w 444567"/>
              <a:gd name="connsiteY1" fmla="*/ 541425 h 629625"/>
              <a:gd name="connsiteX2" fmla="*/ 209841 w 444567"/>
              <a:gd name="connsiteY2" fmla="*/ 465225 h 629625"/>
              <a:gd name="connsiteX3" fmla="*/ 314616 w 444567"/>
              <a:gd name="connsiteY3" fmla="*/ 358545 h 629625"/>
              <a:gd name="connsiteX4" fmla="*/ 415581 w 444567"/>
              <a:gd name="connsiteY4" fmla="*/ 168045 h 629625"/>
              <a:gd name="connsiteX5" fmla="*/ 442251 w 444567"/>
              <a:gd name="connsiteY5" fmla="*/ 101370 h 629625"/>
              <a:gd name="connsiteX6" fmla="*/ 367956 w 444567"/>
              <a:gd name="connsiteY6" fmla="*/ 48030 h 629625"/>
              <a:gd name="connsiteX7" fmla="*/ 310806 w 444567"/>
              <a:gd name="connsiteY7" fmla="*/ 53745 h 629625"/>
              <a:gd name="connsiteX8" fmla="*/ 185076 w 444567"/>
              <a:gd name="connsiteY8" fmla="*/ 4215 h 629625"/>
              <a:gd name="connsiteX9" fmla="*/ 86016 w 444567"/>
              <a:gd name="connsiteY9" fmla="*/ 4215 h 629625"/>
              <a:gd name="connsiteX10" fmla="*/ 4101 w 444567"/>
              <a:gd name="connsiteY10" fmla="*/ 17550 h 629625"/>
              <a:gd name="connsiteX11" fmla="*/ 9816 w 444567"/>
              <a:gd name="connsiteY11" fmla="*/ 598575 h 629625"/>
              <a:gd name="connsiteX0" fmla="*/ 7263 w 442014"/>
              <a:gd name="connsiteY0" fmla="*/ 598575 h 600779"/>
              <a:gd name="connsiteX1" fmla="*/ 81558 w 442014"/>
              <a:gd name="connsiteY1" fmla="*/ 541425 h 600779"/>
              <a:gd name="connsiteX2" fmla="*/ 207288 w 442014"/>
              <a:gd name="connsiteY2" fmla="*/ 465225 h 600779"/>
              <a:gd name="connsiteX3" fmla="*/ 312063 w 442014"/>
              <a:gd name="connsiteY3" fmla="*/ 358545 h 600779"/>
              <a:gd name="connsiteX4" fmla="*/ 413028 w 442014"/>
              <a:gd name="connsiteY4" fmla="*/ 168045 h 600779"/>
              <a:gd name="connsiteX5" fmla="*/ 439698 w 442014"/>
              <a:gd name="connsiteY5" fmla="*/ 101370 h 600779"/>
              <a:gd name="connsiteX6" fmla="*/ 365403 w 442014"/>
              <a:gd name="connsiteY6" fmla="*/ 48030 h 600779"/>
              <a:gd name="connsiteX7" fmla="*/ 308253 w 442014"/>
              <a:gd name="connsiteY7" fmla="*/ 53745 h 600779"/>
              <a:gd name="connsiteX8" fmla="*/ 182523 w 442014"/>
              <a:gd name="connsiteY8" fmla="*/ 4215 h 600779"/>
              <a:gd name="connsiteX9" fmla="*/ 83463 w 442014"/>
              <a:gd name="connsiteY9" fmla="*/ 4215 h 600779"/>
              <a:gd name="connsiteX10" fmla="*/ 1548 w 442014"/>
              <a:gd name="connsiteY10" fmla="*/ 17550 h 600779"/>
              <a:gd name="connsiteX11" fmla="*/ 7263 w 442014"/>
              <a:gd name="connsiteY11" fmla="*/ 598575 h 60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014" h="600779">
                <a:moveTo>
                  <a:pt x="7263" y="598575"/>
                </a:moveTo>
                <a:cubicBezTo>
                  <a:pt x="9168" y="611592"/>
                  <a:pt x="48221" y="563650"/>
                  <a:pt x="81558" y="541425"/>
                </a:cubicBezTo>
                <a:cubicBezTo>
                  <a:pt x="114895" y="519200"/>
                  <a:pt x="168871" y="495705"/>
                  <a:pt x="207288" y="465225"/>
                </a:cubicBezTo>
                <a:cubicBezTo>
                  <a:pt x="245705" y="434745"/>
                  <a:pt x="277773" y="408075"/>
                  <a:pt x="312063" y="358545"/>
                </a:cubicBezTo>
                <a:cubicBezTo>
                  <a:pt x="346353" y="309015"/>
                  <a:pt x="391756" y="210907"/>
                  <a:pt x="413028" y="168045"/>
                </a:cubicBezTo>
                <a:cubicBezTo>
                  <a:pt x="434300" y="125183"/>
                  <a:pt x="447636" y="121372"/>
                  <a:pt x="439698" y="101370"/>
                </a:cubicBezTo>
                <a:cubicBezTo>
                  <a:pt x="431761" y="81367"/>
                  <a:pt x="387310" y="55967"/>
                  <a:pt x="365403" y="48030"/>
                </a:cubicBezTo>
                <a:cubicBezTo>
                  <a:pt x="343496" y="40093"/>
                  <a:pt x="338733" y="61047"/>
                  <a:pt x="308253" y="53745"/>
                </a:cubicBezTo>
                <a:cubicBezTo>
                  <a:pt x="277773" y="46442"/>
                  <a:pt x="219988" y="12470"/>
                  <a:pt x="182523" y="4215"/>
                </a:cubicBezTo>
                <a:cubicBezTo>
                  <a:pt x="145058" y="-4040"/>
                  <a:pt x="113625" y="1993"/>
                  <a:pt x="83463" y="4215"/>
                </a:cubicBezTo>
                <a:cubicBezTo>
                  <a:pt x="53301" y="6437"/>
                  <a:pt x="6628" y="13105"/>
                  <a:pt x="1548" y="17550"/>
                </a:cubicBezTo>
                <a:cubicBezTo>
                  <a:pt x="-3532" y="21995"/>
                  <a:pt x="5358" y="585558"/>
                  <a:pt x="7263" y="5985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 169"/>
          <p:cNvSpPr/>
          <p:nvPr/>
        </p:nvSpPr>
        <p:spPr>
          <a:xfrm>
            <a:off x="236160" y="7440331"/>
            <a:ext cx="561343" cy="863867"/>
          </a:xfrm>
          <a:custGeom>
            <a:avLst/>
            <a:gdLst>
              <a:gd name="connsiteX0" fmla="*/ 22224 w 566361"/>
              <a:gd name="connsiteY0" fmla="*/ 898493 h 946046"/>
              <a:gd name="connsiteX1" fmla="*/ 100329 w 566361"/>
              <a:gd name="connsiteY1" fmla="*/ 833723 h 946046"/>
              <a:gd name="connsiteX2" fmla="*/ 167004 w 566361"/>
              <a:gd name="connsiteY2" fmla="*/ 755618 h 946046"/>
              <a:gd name="connsiteX3" fmla="*/ 254634 w 566361"/>
              <a:gd name="connsiteY3" fmla="*/ 704183 h 946046"/>
              <a:gd name="connsiteX4" fmla="*/ 302259 w 566361"/>
              <a:gd name="connsiteY4" fmla="*/ 667988 h 946046"/>
              <a:gd name="connsiteX5" fmla="*/ 407034 w 566361"/>
              <a:gd name="connsiteY5" fmla="*/ 624173 h 946046"/>
              <a:gd name="connsiteX6" fmla="*/ 559434 w 566361"/>
              <a:gd name="connsiteY6" fmla="*/ 435578 h 946046"/>
              <a:gd name="connsiteX7" fmla="*/ 542289 w 566361"/>
              <a:gd name="connsiteY7" fmla="*/ 311753 h 946046"/>
              <a:gd name="connsiteX8" fmla="*/ 559434 w 566361"/>
              <a:gd name="connsiteY8" fmla="*/ 264128 h 946046"/>
              <a:gd name="connsiteX9" fmla="*/ 544194 w 566361"/>
              <a:gd name="connsiteY9" fmla="*/ 153638 h 946046"/>
              <a:gd name="connsiteX10" fmla="*/ 458469 w 566361"/>
              <a:gd name="connsiteY10" fmla="*/ 92678 h 946046"/>
              <a:gd name="connsiteX11" fmla="*/ 349884 w 566361"/>
              <a:gd name="connsiteY11" fmla="*/ 79343 h 946046"/>
              <a:gd name="connsiteX12" fmla="*/ 233679 w 566361"/>
              <a:gd name="connsiteY12" fmla="*/ 35528 h 946046"/>
              <a:gd name="connsiteX13" fmla="*/ 100329 w 566361"/>
              <a:gd name="connsiteY13" fmla="*/ 54578 h 946046"/>
              <a:gd name="connsiteX14" fmla="*/ 5079 w 566361"/>
              <a:gd name="connsiteY14" fmla="*/ 64103 h 946046"/>
              <a:gd name="connsiteX15" fmla="*/ 22224 w 566361"/>
              <a:gd name="connsiteY15" fmla="*/ 898493 h 946046"/>
              <a:gd name="connsiteX0" fmla="*/ 20615 w 564752"/>
              <a:gd name="connsiteY0" fmla="*/ 898493 h 898796"/>
              <a:gd name="connsiteX1" fmla="*/ 98720 w 564752"/>
              <a:gd name="connsiteY1" fmla="*/ 833723 h 898796"/>
              <a:gd name="connsiteX2" fmla="*/ 165395 w 564752"/>
              <a:gd name="connsiteY2" fmla="*/ 755618 h 898796"/>
              <a:gd name="connsiteX3" fmla="*/ 253025 w 564752"/>
              <a:gd name="connsiteY3" fmla="*/ 704183 h 898796"/>
              <a:gd name="connsiteX4" fmla="*/ 300650 w 564752"/>
              <a:gd name="connsiteY4" fmla="*/ 667988 h 898796"/>
              <a:gd name="connsiteX5" fmla="*/ 405425 w 564752"/>
              <a:gd name="connsiteY5" fmla="*/ 624173 h 898796"/>
              <a:gd name="connsiteX6" fmla="*/ 557825 w 564752"/>
              <a:gd name="connsiteY6" fmla="*/ 435578 h 898796"/>
              <a:gd name="connsiteX7" fmla="*/ 540680 w 564752"/>
              <a:gd name="connsiteY7" fmla="*/ 311753 h 898796"/>
              <a:gd name="connsiteX8" fmla="*/ 557825 w 564752"/>
              <a:gd name="connsiteY8" fmla="*/ 264128 h 898796"/>
              <a:gd name="connsiteX9" fmla="*/ 542585 w 564752"/>
              <a:gd name="connsiteY9" fmla="*/ 153638 h 898796"/>
              <a:gd name="connsiteX10" fmla="*/ 456860 w 564752"/>
              <a:gd name="connsiteY10" fmla="*/ 92678 h 898796"/>
              <a:gd name="connsiteX11" fmla="*/ 348275 w 564752"/>
              <a:gd name="connsiteY11" fmla="*/ 79343 h 898796"/>
              <a:gd name="connsiteX12" fmla="*/ 232070 w 564752"/>
              <a:gd name="connsiteY12" fmla="*/ 35528 h 898796"/>
              <a:gd name="connsiteX13" fmla="*/ 98720 w 564752"/>
              <a:gd name="connsiteY13" fmla="*/ 54578 h 898796"/>
              <a:gd name="connsiteX14" fmla="*/ 3470 w 564752"/>
              <a:gd name="connsiteY14" fmla="*/ 64103 h 898796"/>
              <a:gd name="connsiteX15" fmla="*/ 20615 w 564752"/>
              <a:gd name="connsiteY15" fmla="*/ 898493 h 898796"/>
              <a:gd name="connsiteX0" fmla="*/ 17206 w 561343"/>
              <a:gd name="connsiteY0" fmla="*/ 863564 h 863867"/>
              <a:gd name="connsiteX1" fmla="*/ 95311 w 561343"/>
              <a:gd name="connsiteY1" fmla="*/ 798794 h 863867"/>
              <a:gd name="connsiteX2" fmla="*/ 161986 w 561343"/>
              <a:gd name="connsiteY2" fmla="*/ 720689 h 863867"/>
              <a:gd name="connsiteX3" fmla="*/ 249616 w 561343"/>
              <a:gd name="connsiteY3" fmla="*/ 669254 h 863867"/>
              <a:gd name="connsiteX4" fmla="*/ 297241 w 561343"/>
              <a:gd name="connsiteY4" fmla="*/ 633059 h 863867"/>
              <a:gd name="connsiteX5" fmla="*/ 402016 w 561343"/>
              <a:gd name="connsiteY5" fmla="*/ 589244 h 863867"/>
              <a:gd name="connsiteX6" fmla="*/ 554416 w 561343"/>
              <a:gd name="connsiteY6" fmla="*/ 400649 h 863867"/>
              <a:gd name="connsiteX7" fmla="*/ 537271 w 561343"/>
              <a:gd name="connsiteY7" fmla="*/ 276824 h 863867"/>
              <a:gd name="connsiteX8" fmla="*/ 554416 w 561343"/>
              <a:gd name="connsiteY8" fmla="*/ 229199 h 863867"/>
              <a:gd name="connsiteX9" fmla="*/ 539176 w 561343"/>
              <a:gd name="connsiteY9" fmla="*/ 118709 h 863867"/>
              <a:gd name="connsiteX10" fmla="*/ 453451 w 561343"/>
              <a:gd name="connsiteY10" fmla="*/ 57749 h 863867"/>
              <a:gd name="connsiteX11" fmla="*/ 344866 w 561343"/>
              <a:gd name="connsiteY11" fmla="*/ 44414 h 863867"/>
              <a:gd name="connsiteX12" fmla="*/ 228661 w 561343"/>
              <a:gd name="connsiteY12" fmla="*/ 599 h 863867"/>
              <a:gd name="connsiteX13" fmla="*/ 95311 w 561343"/>
              <a:gd name="connsiteY13" fmla="*/ 19649 h 863867"/>
              <a:gd name="connsiteX14" fmla="*/ 61 w 561343"/>
              <a:gd name="connsiteY14" fmla="*/ 29174 h 863867"/>
              <a:gd name="connsiteX15" fmla="*/ 17206 w 561343"/>
              <a:gd name="connsiteY15" fmla="*/ 863564 h 863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1343" h="863867">
                <a:moveTo>
                  <a:pt x="17206" y="863564"/>
                </a:moveTo>
                <a:cubicBezTo>
                  <a:pt x="19746" y="868009"/>
                  <a:pt x="71181" y="822606"/>
                  <a:pt x="95311" y="798794"/>
                </a:cubicBezTo>
                <a:cubicBezTo>
                  <a:pt x="119441" y="774982"/>
                  <a:pt x="136269" y="742279"/>
                  <a:pt x="161986" y="720689"/>
                </a:cubicBezTo>
                <a:cubicBezTo>
                  <a:pt x="187704" y="699099"/>
                  <a:pt x="227074" y="683859"/>
                  <a:pt x="249616" y="669254"/>
                </a:cubicBezTo>
                <a:cubicBezTo>
                  <a:pt x="272158" y="654649"/>
                  <a:pt x="271841" y="646394"/>
                  <a:pt x="297241" y="633059"/>
                </a:cubicBezTo>
                <a:cubicBezTo>
                  <a:pt x="322641" y="619724"/>
                  <a:pt x="359154" y="627979"/>
                  <a:pt x="402016" y="589244"/>
                </a:cubicBezTo>
                <a:cubicBezTo>
                  <a:pt x="444878" y="550509"/>
                  <a:pt x="531874" y="452719"/>
                  <a:pt x="554416" y="400649"/>
                </a:cubicBezTo>
                <a:cubicBezTo>
                  <a:pt x="576959" y="348579"/>
                  <a:pt x="537271" y="305399"/>
                  <a:pt x="537271" y="276824"/>
                </a:cubicBezTo>
                <a:cubicBezTo>
                  <a:pt x="537271" y="248249"/>
                  <a:pt x="554099" y="255551"/>
                  <a:pt x="554416" y="229199"/>
                </a:cubicBezTo>
                <a:cubicBezTo>
                  <a:pt x="554733" y="202847"/>
                  <a:pt x="556003" y="147284"/>
                  <a:pt x="539176" y="118709"/>
                </a:cubicBezTo>
                <a:cubicBezTo>
                  <a:pt x="522349" y="90134"/>
                  <a:pt x="485836" y="70131"/>
                  <a:pt x="453451" y="57749"/>
                </a:cubicBezTo>
                <a:cubicBezTo>
                  <a:pt x="421066" y="45367"/>
                  <a:pt x="382331" y="53939"/>
                  <a:pt x="344866" y="44414"/>
                </a:cubicBezTo>
                <a:cubicBezTo>
                  <a:pt x="307401" y="34889"/>
                  <a:pt x="270254" y="4726"/>
                  <a:pt x="228661" y="599"/>
                </a:cubicBezTo>
                <a:cubicBezTo>
                  <a:pt x="187069" y="-3529"/>
                  <a:pt x="133411" y="14886"/>
                  <a:pt x="95311" y="19649"/>
                </a:cubicBezTo>
                <a:cubicBezTo>
                  <a:pt x="57211" y="24411"/>
                  <a:pt x="-2162" y="15839"/>
                  <a:pt x="61" y="29174"/>
                </a:cubicBezTo>
                <a:cubicBezTo>
                  <a:pt x="2284" y="42509"/>
                  <a:pt x="14666" y="859119"/>
                  <a:pt x="17206" y="86356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 170"/>
          <p:cNvSpPr/>
          <p:nvPr/>
        </p:nvSpPr>
        <p:spPr>
          <a:xfrm>
            <a:off x="236132" y="7402315"/>
            <a:ext cx="739824" cy="989223"/>
          </a:xfrm>
          <a:custGeom>
            <a:avLst/>
            <a:gdLst>
              <a:gd name="connsiteX0" fmla="*/ 17018 w 745324"/>
              <a:gd name="connsiteY0" fmla="*/ 1038854 h 1091623"/>
              <a:gd name="connsiteX1" fmla="*/ 106553 w 745324"/>
              <a:gd name="connsiteY1" fmla="*/ 953129 h 1091623"/>
              <a:gd name="connsiteX2" fmla="*/ 199898 w 745324"/>
              <a:gd name="connsiteY2" fmla="*/ 854069 h 1091623"/>
              <a:gd name="connsiteX3" fmla="*/ 276098 w 745324"/>
              <a:gd name="connsiteY3" fmla="*/ 810254 h 1091623"/>
              <a:gd name="connsiteX4" fmla="*/ 308483 w 745324"/>
              <a:gd name="connsiteY4" fmla="*/ 775964 h 1091623"/>
              <a:gd name="connsiteX5" fmla="*/ 405638 w 745324"/>
              <a:gd name="connsiteY5" fmla="*/ 758819 h 1091623"/>
              <a:gd name="connsiteX6" fmla="*/ 531368 w 745324"/>
              <a:gd name="connsiteY6" fmla="*/ 673094 h 1091623"/>
              <a:gd name="connsiteX7" fmla="*/ 742823 w 745324"/>
              <a:gd name="connsiteY7" fmla="*/ 473069 h 1091623"/>
              <a:gd name="connsiteX8" fmla="*/ 643763 w 745324"/>
              <a:gd name="connsiteY8" fmla="*/ 377819 h 1091623"/>
              <a:gd name="connsiteX9" fmla="*/ 586613 w 745324"/>
              <a:gd name="connsiteY9" fmla="*/ 145409 h 1091623"/>
              <a:gd name="connsiteX10" fmla="*/ 438023 w 745324"/>
              <a:gd name="connsiteY10" fmla="*/ 82544 h 1091623"/>
              <a:gd name="connsiteX11" fmla="*/ 279908 w 745324"/>
              <a:gd name="connsiteY11" fmla="*/ 50159 h 1091623"/>
              <a:gd name="connsiteX12" fmla="*/ 89408 w 745324"/>
              <a:gd name="connsiteY12" fmla="*/ 63494 h 1091623"/>
              <a:gd name="connsiteX13" fmla="*/ 5588 w 745324"/>
              <a:gd name="connsiteY13" fmla="*/ 74924 h 1091623"/>
              <a:gd name="connsiteX14" fmla="*/ 17018 w 745324"/>
              <a:gd name="connsiteY14" fmla="*/ 1038854 h 1091623"/>
              <a:gd name="connsiteX0" fmla="*/ 12810 w 741116"/>
              <a:gd name="connsiteY0" fmla="*/ 989210 h 1041979"/>
              <a:gd name="connsiteX1" fmla="*/ 102345 w 741116"/>
              <a:gd name="connsiteY1" fmla="*/ 903485 h 1041979"/>
              <a:gd name="connsiteX2" fmla="*/ 195690 w 741116"/>
              <a:gd name="connsiteY2" fmla="*/ 804425 h 1041979"/>
              <a:gd name="connsiteX3" fmla="*/ 271890 w 741116"/>
              <a:gd name="connsiteY3" fmla="*/ 760610 h 1041979"/>
              <a:gd name="connsiteX4" fmla="*/ 304275 w 741116"/>
              <a:gd name="connsiteY4" fmla="*/ 726320 h 1041979"/>
              <a:gd name="connsiteX5" fmla="*/ 401430 w 741116"/>
              <a:gd name="connsiteY5" fmla="*/ 709175 h 1041979"/>
              <a:gd name="connsiteX6" fmla="*/ 527160 w 741116"/>
              <a:gd name="connsiteY6" fmla="*/ 623450 h 1041979"/>
              <a:gd name="connsiteX7" fmla="*/ 738615 w 741116"/>
              <a:gd name="connsiteY7" fmla="*/ 423425 h 1041979"/>
              <a:gd name="connsiteX8" fmla="*/ 639555 w 741116"/>
              <a:gd name="connsiteY8" fmla="*/ 328175 h 1041979"/>
              <a:gd name="connsiteX9" fmla="*/ 582405 w 741116"/>
              <a:gd name="connsiteY9" fmla="*/ 95765 h 1041979"/>
              <a:gd name="connsiteX10" fmla="*/ 433815 w 741116"/>
              <a:gd name="connsiteY10" fmla="*/ 32900 h 1041979"/>
              <a:gd name="connsiteX11" fmla="*/ 275700 w 741116"/>
              <a:gd name="connsiteY11" fmla="*/ 515 h 1041979"/>
              <a:gd name="connsiteX12" fmla="*/ 85200 w 741116"/>
              <a:gd name="connsiteY12" fmla="*/ 13850 h 1041979"/>
              <a:gd name="connsiteX13" fmla="*/ 1380 w 741116"/>
              <a:gd name="connsiteY13" fmla="*/ 25280 h 1041979"/>
              <a:gd name="connsiteX14" fmla="*/ 12810 w 741116"/>
              <a:gd name="connsiteY14" fmla="*/ 989210 h 1041979"/>
              <a:gd name="connsiteX0" fmla="*/ 11518 w 739824"/>
              <a:gd name="connsiteY0" fmla="*/ 989210 h 989223"/>
              <a:gd name="connsiteX1" fmla="*/ 101053 w 739824"/>
              <a:gd name="connsiteY1" fmla="*/ 903485 h 989223"/>
              <a:gd name="connsiteX2" fmla="*/ 194398 w 739824"/>
              <a:gd name="connsiteY2" fmla="*/ 804425 h 989223"/>
              <a:gd name="connsiteX3" fmla="*/ 270598 w 739824"/>
              <a:gd name="connsiteY3" fmla="*/ 760610 h 989223"/>
              <a:gd name="connsiteX4" fmla="*/ 302983 w 739824"/>
              <a:gd name="connsiteY4" fmla="*/ 726320 h 989223"/>
              <a:gd name="connsiteX5" fmla="*/ 400138 w 739824"/>
              <a:gd name="connsiteY5" fmla="*/ 709175 h 989223"/>
              <a:gd name="connsiteX6" fmla="*/ 525868 w 739824"/>
              <a:gd name="connsiteY6" fmla="*/ 623450 h 989223"/>
              <a:gd name="connsiteX7" fmla="*/ 737323 w 739824"/>
              <a:gd name="connsiteY7" fmla="*/ 423425 h 989223"/>
              <a:gd name="connsiteX8" fmla="*/ 638263 w 739824"/>
              <a:gd name="connsiteY8" fmla="*/ 328175 h 989223"/>
              <a:gd name="connsiteX9" fmla="*/ 581113 w 739824"/>
              <a:gd name="connsiteY9" fmla="*/ 95765 h 989223"/>
              <a:gd name="connsiteX10" fmla="*/ 432523 w 739824"/>
              <a:gd name="connsiteY10" fmla="*/ 32900 h 989223"/>
              <a:gd name="connsiteX11" fmla="*/ 274408 w 739824"/>
              <a:gd name="connsiteY11" fmla="*/ 515 h 989223"/>
              <a:gd name="connsiteX12" fmla="*/ 83908 w 739824"/>
              <a:gd name="connsiteY12" fmla="*/ 13850 h 989223"/>
              <a:gd name="connsiteX13" fmla="*/ 88 w 739824"/>
              <a:gd name="connsiteY13" fmla="*/ 25280 h 989223"/>
              <a:gd name="connsiteX14" fmla="*/ 11518 w 739824"/>
              <a:gd name="connsiteY14" fmla="*/ 989210 h 9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9824" h="989223">
                <a:moveTo>
                  <a:pt x="11518" y="989210"/>
                </a:moveTo>
                <a:cubicBezTo>
                  <a:pt x="11201" y="985083"/>
                  <a:pt x="70573" y="934282"/>
                  <a:pt x="101053" y="903485"/>
                </a:cubicBezTo>
                <a:cubicBezTo>
                  <a:pt x="131533" y="872688"/>
                  <a:pt x="166141" y="828237"/>
                  <a:pt x="194398" y="804425"/>
                </a:cubicBezTo>
                <a:cubicBezTo>
                  <a:pt x="222656" y="780612"/>
                  <a:pt x="252501" y="773627"/>
                  <a:pt x="270598" y="760610"/>
                </a:cubicBezTo>
                <a:cubicBezTo>
                  <a:pt x="288695" y="747593"/>
                  <a:pt x="281393" y="734892"/>
                  <a:pt x="302983" y="726320"/>
                </a:cubicBezTo>
                <a:cubicBezTo>
                  <a:pt x="324573" y="717748"/>
                  <a:pt x="362991" y="726320"/>
                  <a:pt x="400138" y="709175"/>
                </a:cubicBezTo>
                <a:cubicBezTo>
                  <a:pt x="437285" y="692030"/>
                  <a:pt x="469671" y="671075"/>
                  <a:pt x="525868" y="623450"/>
                </a:cubicBezTo>
                <a:cubicBezTo>
                  <a:pt x="582065" y="575825"/>
                  <a:pt x="718591" y="472637"/>
                  <a:pt x="737323" y="423425"/>
                </a:cubicBezTo>
                <a:cubicBezTo>
                  <a:pt x="756055" y="374213"/>
                  <a:pt x="664298" y="382785"/>
                  <a:pt x="638263" y="328175"/>
                </a:cubicBezTo>
                <a:cubicBezTo>
                  <a:pt x="612228" y="273565"/>
                  <a:pt x="615403" y="144977"/>
                  <a:pt x="581113" y="95765"/>
                </a:cubicBezTo>
                <a:cubicBezTo>
                  <a:pt x="546823" y="46553"/>
                  <a:pt x="483641" y="48775"/>
                  <a:pt x="432523" y="32900"/>
                </a:cubicBezTo>
                <a:cubicBezTo>
                  <a:pt x="381406" y="17025"/>
                  <a:pt x="332510" y="3690"/>
                  <a:pt x="274408" y="515"/>
                </a:cubicBezTo>
                <a:cubicBezTo>
                  <a:pt x="216306" y="-2660"/>
                  <a:pt x="129628" y="9722"/>
                  <a:pt x="83908" y="13850"/>
                </a:cubicBezTo>
                <a:cubicBezTo>
                  <a:pt x="38188" y="17977"/>
                  <a:pt x="1358" y="21470"/>
                  <a:pt x="88" y="25280"/>
                </a:cubicBezTo>
                <a:cubicBezTo>
                  <a:pt x="-1182" y="29090"/>
                  <a:pt x="11835" y="993337"/>
                  <a:pt x="11518" y="9892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 171"/>
          <p:cNvSpPr/>
          <p:nvPr/>
        </p:nvSpPr>
        <p:spPr>
          <a:xfrm>
            <a:off x="229642" y="7343454"/>
            <a:ext cx="849069" cy="1366215"/>
          </a:xfrm>
          <a:custGeom>
            <a:avLst/>
            <a:gdLst>
              <a:gd name="connsiteX0" fmla="*/ 13194 w 851875"/>
              <a:gd name="connsiteY0" fmla="*/ 1437024 h 1540141"/>
              <a:gd name="connsiteX1" fmla="*/ 77964 w 851875"/>
              <a:gd name="connsiteY1" fmla="*/ 1435119 h 1540141"/>
              <a:gd name="connsiteX2" fmla="*/ 135114 w 851875"/>
              <a:gd name="connsiteY2" fmla="*/ 1320819 h 1540141"/>
              <a:gd name="connsiteX3" fmla="*/ 91299 w 851875"/>
              <a:gd name="connsiteY3" fmla="*/ 1160799 h 1540141"/>
              <a:gd name="connsiteX4" fmla="*/ 266559 w 851875"/>
              <a:gd name="connsiteY4" fmla="*/ 964584 h 1540141"/>
              <a:gd name="connsiteX5" fmla="*/ 519924 w 851875"/>
              <a:gd name="connsiteY5" fmla="*/ 848379 h 1540141"/>
              <a:gd name="connsiteX6" fmla="*/ 674229 w 851875"/>
              <a:gd name="connsiteY6" fmla="*/ 732174 h 1540141"/>
              <a:gd name="connsiteX7" fmla="*/ 794244 w 851875"/>
              <a:gd name="connsiteY7" fmla="*/ 636924 h 1540141"/>
              <a:gd name="connsiteX8" fmla="*/ 849489 w 851875"/>
              <a:gd name="connsiteY8" fmla="*/ 560724 h 1540141"/>
              <a:gd name="connsiteX9" fmla="*/ 719949 w 851875"/>
              <a:gd name="connsiteY9" fmla="*/ 410229 h 1540141"/>
              <a:gd name="connsiteX10" fmla="*/ 630414 w 851875"/>
              <a:gd name="connsiteY10" fmla="*/ 196869 h 1540141"/>
              <a:gd name="connsiteX11" fmla="*/ 479919 w 851875"/>
              <a:gd name="connsiteY11" fmla="*/ 132099 h 1540141"/>
              <a:gd name="connsiteX12" fmla="*/ 317994 w 851875"/>
              <a:gd name="connsiteY12" fmla="*/ 86379 h 1540141"/>
              <a:gd name="connsiteX13" fmla="*/ 226554 w 851875"/>
              <a:gd name="connsiteY13" fmla="*/ 88284 h 1540141"/>
              <a:gd name="connsiteX14" fmla="*/ 135114 w 851875"/>
              <a:gd name="connsiteY14" fmla="*/ 120669 h 1540141"/>
              <a:gd name="connsiteX15" fmla="*/ 62724 w 851875"/>
              <a:gd name="connsiteY15" fmla="*/ 114954 h 1540141"/>
              <a:gd name="connsiteX16" fmla="*/ 3669 w 851875"/>
              <a:gd name="connsiteY16" fmla="*/ 95904 h 1540141"/>
              <a:gd name="connsiteX17" fmla="*/ 13194 w 851875"/>
              <a:gd name="connsiteY17" fmla="*/ 1437024 h 1540141"/>
              <a:gd name="connsiteX0" fmla="*/ 10388 w 849069"/>
              <a:gd name="connsiteY0" fmla="*/ 1354776 h 1457893"/>
              <a:gd name="connsiteX1" fmla="*/ 75158 w 849069"/>
              <a:gd name="connsiteY1" fmla="*/ 1352871 h 1457893"/>
              <a:gd name="connsiteX2" fmla="*/ 132308 w 849069"/>
              <a:gd name="connsiteY2" fmla="*/ 1238571 h 1457893"/>
              <a:gd name="connsiteX3" fmla="*/ 88493 w 849069"/>
              <a:gd name="connsiteY3" fmla="*/ 1078551 h 1457893"/>
              <a:gd name="connsiteX4" fmla="*/ 263753 w 849069"/>
              <a:gd name="connsiteY4" fmla="*/ 882336 h 1457893"/>
              <a:gd name="connsiteX5" fmla="*/ 517118 w 849069"/>
              <a:gd name="connsiteY5" fmla="*/ 766131 h 1457893"/>
              <a:gd name="connsiteX6" fmla="*/ 671423 w 849069"/>
              <a:gd name="connsiteY6" fmla="*/ 649926 h 1457893"/>
              <a:gd name="connsiteX7" fmla="*/ 791438 w 849069"/>
              <a:gd name="connsiteY7" fmla="*/ 554676 h 1457893"/>
              <a:gd name="connsiteX8" fmla="*/ 846683 w 849069"/>
              <a:gd name="connsiteY8" fmla="*/ 478476 h 1457893"/>
              <a:gd name="connsiteX9" fmla="*/ 717143 w 849069"/>
              <a:gd name="connsiteY9" fmla="*/ 327981 h 1457893"/>
              <a:gd name="connsiteX10" fmla="*/ 627608 w 849069"/>
              <a:gd name="connsiteY10" fmla="*/ 114621 h 1457893"/>
              <a:gd name="connsiteX11" fmla="*/ 477113 w 849069"/>
              <a:gd name="connsiteY11" fmla="*/ 49851 h 1457893"/>
              <a:gd name="connsiteX12" fmla="*/ 315188 w 849069"/>
              <a:gd name="connsiteY12" fmla="*/ 4131 h 1457893"/>
              <a:gd name="connsiteX13" fmla="*/ 223748 w 849069"/>
              <a:gd name="connsiteY13" fmla="*/ 6036 h 1457893"/>
              <a:gd name="connsiteX14" fmla="*/ 132308 w 849069"/>
              <a:gd name="connsiteY14" fmla="*/ 38421 h 1457893"/>
              <a:gd name="connsiteX15" fmla="*/ 59918 w 849069"/>
              <a:gd name="connsiteY15" fmla="*/ 32706 h 1457893"/>
              <a:gd name="connsiteX16" fmla="*/ 863 w 849069"/>
              <a:gd name="connsiteY16" fmla="*/ 13656 h 1457893"/>
              <a:gd name="connsiteX17" fmla="*/ 10388 w 849069"/>
              <a:gd name="connsiteY17" fmla="*/ 1354776 h 1457893"/>
              <a:gd name="connsiteX0" fmla="*/ 10388 w 849069"/>
              <a:gd name="connsiteY0" fmla="*/ 1354776 h 1366215"/>
              <a:gd name="connsiteX1" fmla="*/ 75158 w 849069"/>
              <a:gd name="connsiteY1" fmla="*/ 1352871 h 1366215"/>
              <a:gd name="connsiteX2" fmla="*/ 132308 w 849069"/>
              <a:gd name="connsiteY2" fmla="*/ 1238571 h 1366215"/>
              <a:gd name="connsiteX3" fmla="*/ 88493 w 849069"/>
              <a:gd name="connsiteY3" fmla="*/ 1078551 h 1366215"/>
              <a:gd name="connsiteX4" fmla="*/ 263753 w 849069"/>
              <a:gd name="connsiteY4" fmla="*/ 882336 h 1366215"/>
              <a:gd name="connsiteX5" fmla="*/ 517118 w 849069"/>
              <a:gd name="connsiteY5" fmla="*/ 766131 h 1366215"/>
              <a:gd name="connsiteX6" fmla="*/ 671423 w 849069"/>
              <a:gd name="connsiteY6" fmla="*/ 649926 h 1366215"/>
              <a:gd name="connsiteX7" fmla="*/ 791438 w 849069"/>
              <a:gd name="connsiteY7" fmla="*/ 554676 h 1366215"/>
              <a:gd name="connsiteX8" fmla="*/ 846683 w 849069"/>
              <a:gd name="connsiteY8" fmla="*/ 478476 h 1366215"/>
              <a:gd name="connsiteX9" fmla="*/ 717143 w 849069"/>
              <a:gd name="connsiteY9" fmla="*/ 327981 h 1366215"/>
              <a:gd name="connsiteX10" fmla="*/ 627608 w 849069"/>
              <a:gd name="connsiteY10" fmla="*/ 114621 h 1366215"/>
              <a:gd name="connsiteX11" fmla="*/ 477113 w 849069"/>
              <a:gd name="connsiteY11" fmla="*/ 49851 h 1366215"/>
              <a:gd name="connsiteX12" fmla="*/ 315188 w 849069"/>
              <a:gd name="connsiteY12" fmla="*/ 4131 h 1366215"/>
              <a:gd name="connsiteX13" fmla="*/ 223748 w 849069"/>
              <a:gd name="connsiteY13" fmla="*/ 6036 h 1366215"/>
              <a:gd name="connsiteX14" fmla="*/ 132308 w 849069"/>
              <a:gd name="connsiteY14" fmla="*/ 38421 h 1366215"/>
              <a:gd name="connsiteX15" fmla="*/ 59918 w 849069"/>
              <a:gd name="connsiteY15" fmla="*/ 32706 h 1366215"/>
              <a:gd name="connsiteX16" fmla="*/ 863 w 849069"/>
              <a:gd name="connsiteY16" fmla="*/ 13656 h 1366215"/>
              <a:gd name="connsiteX17" fmla="*/ 10388 w 849069"/>
              <a:gd name="connsiteY17" fmla="*/ 1354776 h 136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49069" h="1366215">
                <a:moveTo>
                  <a:pt x="10388" y="1354776"/>
                </a:moveTo>
                <a:cubicBezTo>
                  <a:pt x="18960" y="1368428"/>
                  <a:pt x="54838" y="1372238"/>
                  <a:pt x="75158" y="1352871"/>
                </a:cubicBezTo>
                <a:cubicBezTo>
                  <a:pt x="95478" y="1333504"/>
                  <a:pt x="130086" y="1284291"/>
                  <a:pt x="132308" y="1238571"/>
                </a:cubicBezTo>
                <a:cubicBezTo>
                  <a:pt x="134530" y="1192851"/>
                  <a:pt x="66586" y="1137923"/>
                  <a:pt x="88493" y="1078551"/>
                </a:cubicBezTo>
                <a:cubicBezTo>
                  <a:pt x="110400" y="1019179"/>
                  <a:pt x="192316" y="934406"/>
                  <a:pt x="263753" y="882336"/>
                </a:cubicBezTo>
                <a:cubicBezTo>
                  <a:pt x="335190" y="830266"/>
                  <a:pt x="449173" y="804866"/>
                  <a:pt x="517118" y="766131"/>
                </a:cubicBezTo>
                <a:cubicBezTo>
                  <a:pt x="585063" y="727396"/>
                  <a:pt x="625703" y="685168"/>
                  <a:pt x="671423" y="649926"/>
                </a:cubicBezTo>
                <a:cubicBezTo>
                  <a:pt x="717143" y="614684"/>
                  <a:pt x="762228" y="583251"/>
                  <a:pt x="791438" y="554676"/>
                </a:cubicBezTo>
                <a:cubicBezTo>
                  <a:pt x="820648" y="526101"/>
                  <a:pt x="859066" y="516258"/>
                  <a:pt x="846683" y="478476"/>
                </a:cubicBezTo>
                <a:cubicBezTo>
                  <a:pt x="834301" y="440693"/>
                  <a:pt x="753656" y="388624"/>
                  <a:pt x="717143" y="327981"/>
                </a:cubicBezTo>
                <a:cubicBezTo>
                  <a:pt x="680630" y="267338"/>
                  <a:pt x="667613" y="160976"/>
                  <a:pt x="627608" y="114621"/>
                </a:cubicBezTo>
                <a:cubicBezTo>
                  <a:pt x="587603" y="68266"/>
                  <a:pt x="529183" y="68266"/>
                  <a:pt x="477113" y="49851"/>
                </a:cubicBezTo>
                <a:cubicBezTo>
                  <a:pt x="425043" y="31436"/>
                  <a:pt x="357416" y="11433"/>
                  <a:pt x="315188" y="4131"/>
                </a:cubicBezTo>
                <a:cubicBezTo>
                  <a:pt x="272961" y="-3172"/>
                  <a:pt x="254228" y="321"/>
                  <a:pt x="223748" y="6036"/>
                </a:cubicBezTo>
                <a:cubicBezTo>
                  <a:pt x="193268" y="11751"/>
                  <a:pt x="159613" y="33976"/>
                  <a:pt x="132308" y="38421"/>
                </a:cubicBezTo>
                <a:cubicBezTo>
                  <a:pt x="105003" y="42866"/>
                  <a:pt x="81826" y="36833"/>
                  <a:pt x="59918" y="32706"/>
                </a:cubicBezTo>
                <a:cubicBezTo>
                  <a:pt x="38011" y="28578"/>
                  <a:pt x="-6757" y="15879"/>
                  <a:pt x="863" y="13656"/>
                </a:cubicBezTo>
                <a:cubicBezTo>
                  <a:pt x="8483" y="11433"/>
                  <a:pt x="1816" y="1341124"/>
                  <a:pt x="10388" y="135477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Freeform 175"/>
          <p:cNvSpPr/>
          <p:nvPr/>
        </p:nvSpPr>
        <p:spPr>
          <a:xfrm>
            <a:off x="233096" y="7294520"/>
            <a:ext cx="927049" cy="1508042"/>
          </a:xfrm>
          <a:custGeom>
            <a:avLst/>
            <a:gdLst>
              <a:gd name="connsiteX0" fmla="*/ 14576 w 935117"/>
              <a:gd name="connsiteY0" fmla="*/ 1588576 h 1708733"/>
              <a:gd name="connsiteX1" fmla="*/ 106016 w 935117"/>
              <a:gd name="connsiteY1" fmla="*/ 1603816 h 1708733"/>
              <a:gd name="connsiteX2" fmla="*/ 205076 w 935117"/>
              <a:gd name="connsiteY2" fmla="*/ 1464116 h 1708733"/>
              <a:gd name="connsiteX3" fmla="*/ 174596 w 935117"/>
              <a:gd name="connsiteY3" fmla="*/ 1296476 h 1708733"/>
              <a:gd name="connsiteX4" fmla="*/ 192376 w 935117"/>
              <a:gd name="connsiteY4" fmla="*/ 1189796 h 1708733"/>
              <a:gd name="connsiteX5" fmla="*/ 291436 w 935117"/>
              <a:gd name="connsiteY5" fmla="*/ 1095816 h 1708733"/>
              <a:gd name="connsiteX6" fmla="*/ 413356 w 935117"/>
              <a:gd name="connsiteY6" fmla="*/ 1070416 h 1708733"/>
              <a:gd name="connsiteX7" fmla="*/ 540356 w 935117"/>
              <a:gd name="connsiteY7" fmla="*/ 976436 h 1708733"/>
              <a:gd name="connsiteX8" fmla="*/ 758796 w 935117"/>
              <a:gd name="connsiteY8" fmla="*/ 806256 h 1708733"/>
              <a:gd name="connsiteX9" fmla="*/ 878176 w 935117"/>
              <a:gd name="connsiteY9" fmla="*/ 702116 h 1708733"/>
              <a:gd name="connsiteX10" fmla="*/ 901036 w 935117"/>
              <a:gd name="connsiteY10" fmla="*/ 651316 h 1708733"/>
              <a:gd name="connsiteX11" fmla="*/ 926436 w 935117"/>
              <a:gd name="connsiteY11" fmla="*/ 605596 h 1708733"/>
              <a:gd name="connsiteX12" fmla="*/ 916276 w 935117"/>
              <a:gd name="connsiteY12" fmla="*/ 544636 h 1708733"/>
              <a:gd name="connsiteX13" fmla="*/ 725776 w 935117"/>
              <a:gd name="connsiteY13" fmla="*/ 382076 h 1708733"/>
              <a:gd name="connsiteX14" fmla="*/ 695296 w 935117"/>
              <a:gd name="connsiteY14" fmla="*/ 275396 h 1708733"/>
              <a:gd name="connsiteX15" fmla="*/ 647036 w 935117"/>
              <a:gd name="connsiteY15" fmla="*/ 214436 h 1708733"/>
              <a:gd name="connsiteX16" fmla="*/ 471776 w 935117"/>
              <a:gd name="connsiteY16" fmla="*/ 148396 h 1708733"/>
              <a:gd name="connsiteX17" fmla="*/ 332076 w 935117"/>
              <a:gd name="connsiteY17" fmla="*/ 122996 h 1708733"/>
              <a:gd name="connsiteX18" fmla="*/ 238096 w 935117"/>
              <a:gd name="connsiteY18" fmla="*/ 112836 h 1708733"/>
              <a:gd name="connsiteX19" fmla="*/ 133956 w 935117"/>
              <a:gd name="connsiteY19" fmla="*/ 125536 h 1708733"/>
              <a:gd name="connsiteX20" fmla="*/ 55216 w 935117"/>
              <a:gd name="connsiteY20" fmla="*/ 122996 h 1708733"/>
              <a:gd name="connsiteX21" fmla="*/ 4416 w 935117"/>
              <a:gd name="connsiteY21" fmla="*/ 105216 h 1708733"/>
              <a:gd name="connsiteX22" fmla="*/ 14576 w 935117"/>
              <a:gd name="connsiteY22" fmla="*/ 1588576 h 1708733"/>
              <a:gd name="connsiteX0" fmla="*/ 12932 w 933473"/>
              <a:gd name="connsiteY0" fmla="*/ 1588576 h 1610358"/>
              <a:gd name="connsiteX1" fmla="*/ 104372 w 933473"/>
              <a:gd name="connsiteY1" fmla="*/ 1603816 h 1610358"/>
              <a:gd name="connsiteX2" fmla="*/ 203432 w 933473"/>
              <a:gd name="connsiteY2" fmla="*/ 1464116 h 1610358"/>
              <a:gd name="connsiteX3" fmla="*/ 172952 w 933473"/>
              <a:gd name="connsiteY3" fmla="*/ 1296476 h 1610358"/>
              <a:gd name="connsiteX4" fmla="*/ 190732 w 933473"/>
              <a:gd name="connsiteY4" fmla="*/ 1189796 h 1610358"/>
              <a:gd name="connsiteX5" fmla="*/ 289792 w 933473"/>
              <a:gd name="connsiteY5" fmla="*/ 1095816 h 1610358"/>
              <a:gd name="connsiteX6" fmla="*/ 411712 w 933473"/>
              <a:gd name="connsiteY6" fmla="*/ 1070416 h 1610358"/>
              <a:gd name="connsiteX7" fmla="*/ 538712 w 933473"/>
              <a:gd name="connsiteY7" fmla="*/ 976436 h 1610358"/>
              <a:gd name="connsiteX8" fmla="*/ 757152 w 933473"/>
              <a:gd name="connsiteY8" fmla="*/ 806256 h 1610358"/>
              <a:gd name="connsiteX9" fmla="*/ 876532 w 933473"/>
              <a:gd name="connsiteY9" fmla="*/ 702116 h 1610358"/>
              <a:gd name="connsiteX10" fmla="*/ 899392 w 933473"/>
              <a:gd name="connsiteY10" fmla="*/ 651316 h 1610358"/>
              <a:gd name="connsiteX11" fmla="*/ 924792 w 933473"/>
              <a:gd name="connsiteY11" fmla="*/ 605596 h 1610358"/>
              <a:gd name="connsiteX12" fmla="*/ 914632 w 933473"/>
              <a:gd name="connsiteY12" fmla="*/ 544636 h 1610358"/>
              <a:gd name="connsiteX13" fmla="*/ 724132 w 933473"/>
              <a:gd name="connsiteY13" fmla="*/ 382076 h 1610358"/>
              <a:gd name="connsiteX14" fmla="*/ 693652 w 933473"/>
              <a:gd name="connsiteY14" fmla="*/ 275396 h 1610358"/>
              <a:gd name="connsiteX15" fmla="*/ 645392 w 933473"/>
              <a:gd name="connsiteY15" fmla="*/ 214436 h 1610358"/>
              <a:gd name="connsiteX16" fmla="*/ 470132 w 933473"/>
              <a:gd name="connsiteY16" fmla="*/ 148396 h 1610358"/>
              <a:gd name="connsiteX17" fmla="*/ 330432 w 933473"/>
              <a:gd name="connsiteY17" fmla="*/ 122996 h 1610358"/>
              <a:gd name="connsiteX18" fmla="*/ 236452 w 933473"/>
              <a:gd name="connsiteY18" fmla="*/ 112836 h 1610358"/>
              <a:gd name="connsiteX19" fmla="*/ 132312 w 933473"/>
              <a:gd name="connsiteY19" fmla="*/ 125536 h 1610358"/>
              <a:gd name="connsiteX20" fmla="*/ 53572 w 933473"/>
              <a:gd name="connsiteY20" fmla="*/ 122996 h 1610358"/>
              <a:gd name="connsiteX21" fmla="*/ 2772 w 933473"/>
              <a:gd name="connsiteY21" fmla="*/ 105216 h 1610358"/>
              <a:gd name="connsiteX22" fmla="*/ 12932 w 933473"/>
              <a:gd name="connsiteY22" fmla="*/ 1588576 h 1610358"/>
              <a:gd name="connsiteX0" fmla="*/ 10744 w 931285"/>
              <a:gd name="connsiteY0" fmla="*/ 1486260 h 1508042"/>
              <a:gd name="connsiteX1" fmla="*/ 102184 w 931285"/>
              <a:gd name="connsiteY1" fmla="*/ 1501500 h 1508042"/>
              <a:gd name="connsiteX2" fmla="*/ 201244 w 931285"/>
              <a:gd name="connsiteY2" fmla="*/ 1361800 h 1508042"/>
              <a:gd name="connsiteX3" fmla="*/ 170764 w 931285"/>
              <a:gd name="connsiteY3" fmla="*/ 1194160 h 1508042"/>
              <a:gd name="connsiteX4" fmla="*/ 188544 w 931285"/>
              <a:gd name="connsiteY4" fmla="*/ 1087480 h 1508042"/>
              <a:gd name="connsiteX5" fmla="*/ 287604 w 931285"/>
              <a:gd name="connsiteY5" fmla="*/ 993500 h 1508042"/>
              <a:gd name="connsiteX6" fmla="*/ 409524 w 931285"/>
              <a:gd name="connsiteY6" fmla="*/ 968100 h 1508042"/>
              <a:gd name="connsiteX7" fmla="*/ 536524 w 931285"/>
              <a:gd name="connsiteY7" fmla="*/ 874120 h 1508042"/>
              <a:gd name="connsiteX8" fmla="*/ 754964 w 931285"/>
              <a:gd name="connsiteY8" fmla="*/ 703940 h 1508042"/>
              <a:gd name="connsiteX9" fmla="*/ 874344 w 931285"/>
              <a:gd name="connsiteY9" fmla="*/ 599800 h 1508042"/>
              <a:gd name="connsiteX10" fmla="*/ 897204 w 931285"/>
              <a:gd name="connsiteY10" fmla="*/ 549000 h 1508042"/>
              <a:gd name="connsiteX11" fmla="*/ 922604 w 931285"/>
              <a:gd name="connsiteY11" fmla="*/ 503280 h 1508042"/>
              <a:gd name="connsiteX12" fmla="*/ 912444 w 931285"/>
              <a:gd name="connsiteY12" fmla="*/ 442320 h 1508042"/>
              <a:gd name="connsiteX13" fmla="*/ 721944 w 931285"/>
              <a:gd name="connsiteY13" fmla="*/ 279760 h 1508042"/>
              <a:gd name="connsiteX14" fmla="*/ 691464 w 931285"/>
              <a:gd name="connsiteY14" fmla="*/ 173080 h 1508042"/>
              <a:gd name="connsiteX15" fmla="*/ 643204 w 931285"/>
              <a:gd name="connsiteY15" fmla="*/ 112120 h 1508042"/>
              <a:gd name="connsiteX16" fmla="*/ 467944 w 931285"/>
              <a:gd name="connsiteY16" fmla="*/ 46080 h 1508042"/>
              <a:gd name="connsiteX17" fmla="*/ 328244 w 931285"/>
              <a:gd name="connsiteY17" fmla="*/ 20680 h 1508042"/>
              <a:gd name="connsiteX18" fmla="*/ 234264 w 931285"/>
              <a:gd name="connsiteY18" fmla="*/ 10520 h 1508042"/>
              <a:gd name="connsiteX19" fmla="*/ 130124 w 931285"/>
              <a:gd name="connsiteY19" fmla="*/ 23220 h 1508042"/>
              <a:gd name="connsiteX20" fmla="*/ 51384 w 931285"/>
              <a:gd name="connsiteY20" fmla="*/ 20680 h 1508042"/>
              <a:gd name="connsiteX21" fmla="*/ 584 w 931285"/>
              <a:gd name="connsiteY21" fmla="*/ 2900 h 1508042"/>
              <a:gd name="connsiteX22" fmla="*/ 10744 w 931285"/>
              <a:gd name="connsiteY22" fmla="*/ 1486260 h 1508042"/>
              <a:gd name="connsiteX0" fmla="*/ 10744 w 927049"/>
              <a:gd name="connsiteY0" fmla="*/ 1486260 h 1508042"/>
              <a:gd name="connsiteX1" fmla="*/ 102184 w 927049"/>
              <a:gd name="connsiteY1" fmla="*/ 1501500 h 1508042"/>
              <a:gd name="connsiteX2" fmla="*/ 201244 w 927049"/>
              <a:gd name="connsiteY2" fmla="*/ 1361800 h 1508042"/>
              <a:gd name="connsiteX3" fmla="*/ 170764 w 927049"/>
              <a:gd name="connsiteY3" fmla="*/ 1194160 h 1508042"/>
              <a:gd name="connsiteX4" fmla="*/ 188544 w 927049"/>
              <a:gd name="connsiteY4" fmla="*/ 1087480 h 1508042"/>
              <a:gd name="connsiteX5" fmla="*/ 287604 w 927049"/>
              <a:gd name="connsiteY5" fmla="*/ 993500 h 1508042"/>
              <a:gd name="connsiteX6" fmla="*/ 409524 w 927049"/>
              <a:gd name="connsiteY6" fmla="*/ 968100 h 1508042"/>
              <a:gd name="connsiteX7" fmla="*/ 536524 w 927049"/>
              <a:gd name="connsiteY7" fmla="*/ 874120 h 1508042"/>
              <a:gd name="connsiteX8" fmla="*/ 754964 w 927049"/>
              <a:gd name="connsiteY8" fmla="*/ 703940 h 1508042"/>
              <a:gd name="connsiteX9" fmla="*/ 874344 w 927049"/>
              <a:gd name="connsiteY9" fmla="*/ 599800 h 1508042"/>
              <a:gd name="connsiteX10" fmla="*/ 897204 w 927049"/>
              <a:gd name="connsiteY10" fmla="*/ 549000 h 1508042"/>
              <a:gd name="connsiteX11" fmla="*/ 922604 w 927049"/>
              <a:gd name="connsiteY11" fmla="*/ 503280 h 1508042"/>
              <a:gd name="connsiteX12" fmla="*/ 912444 w 927049"/>
              <a:gd name="connsiteY12" fmla="*/ 442320 h 1508042"/>
              <a:gd name="connsiteX13" fmla="*/ 785444 w 927049"/>
              <a:gd name="connsiteY13" fmla="*/ 386440 h 1508042"/>
              <a:gd name="connsiteX14" fmla="*/ 721944 w 927049"/>
              <a:gd name="connsiteY14" fmla="*/ 279760 h 1508042"/>
              <a:gd name="connsiteX15" fmla="*/ 691464 w 927049"/>
              <a:gd name="connsiteY15" fmla="*/ 173080 h 1508042"/>
              <a:gd name="connsiteX16" fmla="*/ 643204 w 927049"/>
              <a:gd name="connsiteY16" fmla="*/ 112120 h 1508042"/>
              <a:gd name="connsiteX17" fmla="*/ 467944 w 927049"/>
              <a:gd name="connsiteY17" fmla="*/ 46080 h 1508042"/>
              <a:gd name="connsiteX18" fmla="*/ 328244 w 927049"/>
              <a:gd name="connsiteY18" fmla="*/ 20680 h 1508042"/>
              <a:gd name="connsiteX19" fmla="*/ 234264 w 927049"/>
              <a:gd name="connsiteY19" fmla="*/ 10520 h 1508042"/>
              <a:gd name="connsiteX20" fmla="*/ 130124 w 927049"/>
              <a:gd name="connsiteY20" fmla="*/ 23220 h 1508042"/>
              <a:gd name="connsiteX21" fmla="*/ 51384 w 927049"/>
              <a:gd name="connsiteY21" fmla="*/ 20680 h 1508042"/>
              <a:gd name="connsiteX22" fmla="*/ 584 w 927049"/>
              <a:gd name="connsiteY22" fmla="*/ 2900 h 1508042"/>
              <a:gd name="connsiteX23" fmla="*/ 10744 w 927049"/>
              <a:gd name="connsiteY23" fmla="*/ 1486260 h 150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27049" h="1508042">
                <a:moveTo>
                  <a:pt x="10744" y="1486260"/>
                </a:moveTo>
                <a:cubicBezTo>
                  <a:pt x="20057" y="1487107"/>
                  <a:pt x="70434" y="1522243"/>
                  <a:pt x="102184" y="1501500"/>
                </a:cubicBezTo>
                <a:cubicBezTo>
                  <a:pt x="133934" y="1480757"/>
                  <a:pt x="189814" y="1413023"/>
                  <a:pt x="201244" y="1361800"/>
                </a:cubicBezTo>
                <a:cubicBezTo>
                  <a:pt x="212674" y="1310577"/>
                  <a:pt x="172881" y="1239880"/>
                  <a:pt x="170764" y="1194160"/>
                </a:cubicBezTo>
                <a:cubicBezTo>
                  <a:pt x="168647" y="1148440"/>
                  <a:pt x="169071" y="1120923"/>
                  <a:pt x="188544" y="1087480"/>
                </a:cubicBezTo>
                <a:cubicBezTo>
                  <a:pt x="208017" y="1054037"/>
                  <a:pt x="250774" y="1013397"/>
                  <a:pt x="287604" y="993500"/>
                </a:cubicBezTo>
                <a:cubicBezTo>
                  <a:pt x="324434" y="973603"/>
                  <a:pt x="368037" y="987997"/>
                  <a:pt x="409524" y="968100"/>
                </a:cubicBezTo>
                <a:cubicBezTo>
                  <a:pt x="451011" y="948203"/>
                  <a:pt x="478951" y="918147"/>
                  <a:pt x="536524" y="874120"/>
                </a:cubicBezTo>
                <a:cubicBezTo>
                  <a:pt x="594097" y="830093"/>
                  <a:pt x="698661" y="749660"/>
                  <a:pt x="754964" y="703940"/>
                </a:cubicBezTo>
                <a:cubicBezTo>
                  <a:pt x="811267" y="658220"/>
                  <a:pt x="850637" y="625623"/>
                  <a:pt x="874344" y="599800"/>
                </a:cubicBezTo>
                <a:cubicBezTo>
                  <a:pt x="898051" y="573977"/>
                  <a:pt x="889161" y="565087"/>
                  <a:pt x="897204" y="549000"/>
                </a:cubicBezTo>
                <a:cubicBezTo>
                  <a:pt x="905247" y="532913"/>
                  <a:pt x="920064" y="521060"/>
                  <a:pt x="922604" y="503280"/>
                </a:cubicBezTo>
                <a:cubicBezTo>
                  <a:pt x="925144" y="485500"/>
                  <a:pt x="935304" y="461793"/>
                  <a:pt x="912444" y="442320"/>
                </a:cubicBezTo>
                <a:cubicBezTo>
                  <a:pt x="889584" y="422847"/>
                  <a:pt x="817194" y="413533"/>
                  <a:pt x="785444" y="386440"/>
                </a:cubicBezTo>
                <a:cubicBezTo>
                  <a:pt x="753694" y="359347"/>
                  <a:pt x="737607" y="315320"/>
                  <a:pt x="721944" y="279760"/>
                </a:cubicBezTo>
                <a:cubicBezTo>
                  <a:pt x="706281" y="244200"/>
                  <a:pt x="704587" y="201020"/>
                  <a:pt x="691464" y="173080"/>
                </a:cubicBezTo>
                <a:cubicBezTo>
                  <a:pt x="678341" y="145140"/>
                  <a:pt x="680457" y="133287"/>
                  <a:pt x="643204" y="112120"/>
                </a:cubicBezTo>
                <a:cubicBezTo>
                  <a:pt x="605951" y="90953"/>
                  <a:pt x="520437" y="61320"/>
                  <a:pt x="467944" y="46080"/>
                </a:cubicBezTo>
                <a:cubicBezTo>
                  <a:pt x="415451" y="30840"/>
                  <a:pt x="367191" y="26607"/>
                  <a:pt x="328244" y="20680"/>
                </a:cubicBezTo>
                <a:cubicBezTo>
                  <a:pt x="289297" y="14753"/>
                  <a:pt x="267284" y="10097"/>
                  <a:pt x="234264" y="10520"/>
                </a:cubicBezTo>
                <a:cubicBezTo>
                  <a:pt x="201244" y="10943"/>
                  <a:pt x="160604" y="21527"/>
                  <a:pt x="130124" y="23220"/>
                </a:cubicBezTo>
                <a:cubicBezTo>
                  <a:pt x="99644" y="24913"/>
                  <a:pt x="72974" y="24067"/>
                  <a:pt x="51384" y="20680"/>
                </a:cubicBezTo>
                <a:cubicBezTo>
                  <a:pt x="29794" y="17293"/>
                  <a:pt x="-4919" y="-8530"/>
                  <a:pt x="584" y="2900"/>
                </a:cubicBezTo>
                <a:cubicBezTo>
                  <a:pt x="6087" y="14330"/>
                  <a:pt x="1431" y="1485413"/>
                  <a:pt x="10744" y="148626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Freeform 163"/>
          <p:cNvSpPr/>
          <p:nvPr/>
        </p:nvSpPr>
        <p:spPr>
          <a:xfrm>
            <a:off x="224244" y="7780020"/>
            <a:ext cx="107760" cy="143040"/>
          </a:xfrm>
          <a:custGeom>
            <a:avLst/>
            <a:gdLst>
              <a:gd name="connsiteX0" fmla="*/ 2451 w 107760"/>
              <a:gd name="connsiteY0" fmla="*/ 20955 h 143040"/>
              <a:gd name="connsiteX1" fmla="*/ 61506 w 107760"/>
              <a:gd name="connsiteY1" fmla="*/ 15240 h 143040"/>
              <a:gd name="connsiteX2" fmla="*/ 82461 w 107760"/>
              <a:gd name="connsiteY2" fmla="*/ 0 h 143040"/>
              <a:gd name="connsiteX3" fmla="*/ 101511 w 107760"/>
              <a:gd name="connsiteY3" fmla="*/ 15240 h 143040"/>
              <a:gd name="connsiteX4" fmla="*/ 107226 w 107760"/>
              <a:gd name="connsiteY4" fmla="*/ 51435 h 143040"/>
              <a:gd name="connsiteX5" fmla="*/ 90081 w 107760"/>
              <a:gd name="connsiteY5" fmla="*/ 89535 h 143040"/>
              <a:gd name="connsiteX6" fmla="*/ 72936 w 107760"/>
              <a:gd name="connsiteY6" fmla="*/ 93345 h 143040"/>
              <a:gd name="connsiteX7" fmla="*/ 63411 w 107760"/>
              <a:gd name="connsiteY7" fmla="*/ 121920 h 143040"/>
              <a:gd name="connsiteX8" fmla="*/ 15786 w 107760"/>
              <a:gd name="connsiteY8" fmla="*/ 137160 h 143040"/>
              <a:gd name="connsiteX9" fmla="*/ 2451 w 107760"/>
              <a:gd name="connsiteY9" fmla="*/ 20955 h 143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760" h="143040">
                <a:moveTo>
                  <a:pt x="2451" y="20955"/>
                </a:moveTo>
                <a:cubicBezTo>
                  <a:pt x="10071" y="635"/>
                  <a:pt x="48171" y="18732"/>
                  <a:pt x="61506" y="15240"/>
                </a:cubicBezTo>
                <a:cubicBezTo>
                  <a:pt x="74841" y="11748"/>
                  <a:pt x="75794" y="0"/>
                  <a:pt x="82461" y="0"/>
                </a:cubicBezTo>
                <a:cubicBezTo>
                  <a:pt x="89128" y="0"/>
                  <a:pt x="97384" y="6667"/>
                  <a:pt x="101511" y="15240"/>
                </a:cubicBezTo>
                <a:cubicBezTo>
                  <a:pt x="105639" y="23813"/>
                  <a:pt x="109131" y="39053"/>
                  <a:pt x="107226" y="51435"/>
                </a:cubicBezTo>
                <a:cubicBezTo>
                  <a:pt x="105321" y="63817"/>
                  <a:pt x="95796" y="82550"/>
                  <a:pt x="90081" y="89535"/>
                </a:cubicBezTo>
                <a:cubicBezTo>
                  <a:pt x="84366" y="96520"/>
                  <a:pt x="77381" y="87948"/>
                  <a:pt x="72936" y="93345"/>
                </a:cubicBezTo>
                <a:cubicBezTo>
                  <a:pt x="68491" y="98743"/>
                  <a:pt x="72936" y="114617"/>
                  <a:pt x="63411" y="121920"/>
                </a:cubicBezTo>
                <a:cubicBezTo>
                  <a:pt x="53886" y="129223"/>
                  <a:pt x="24994" y="154305"/>
                  <a:pt x="15786" y="137160"/>
                </a:cubicBezTo>
                <a:cubicBezTo>
                  <a:pt x="6579" y="120015"/>
                  <a:pt x="-5169" y="41275"/>
                  <a:pt x="2451" y="2095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227254" y="7715020"/>
            <a:ext cx="199116" cy="264983"/>
          </a:xfrm>
          <a:custGeom>
            <a:avLst/>
            <a:gdLst>
              <a:gd name="connsiteX0" fmla="*/ 12776 w 199116"/>
              <a:gd name="connsiteY0" fmla="*/ 255500 h 264983"/>
              <a:gd name="connsiteX1" fmla="*/ 88976 w 199116"/>
              <a:gd name="connsiteY1" fmla="*/ 215495 h 264983"/>
              <a:gd name="connsiteX2" fmla="*/ 144221 w 199116"/>
              <a:gd name="connsiteY2" fmla="*/ 173585 h 264983"/>
              <a:gd name="connsiteX3" fmla="*/ 195656 w 199116"/>
              <a:gd name="connsiteY3" fmla="*/ 103100 h 264983"/>
              <a:gd name="connsiteX4" fmla="*/ 189941 w 199116"/>
              <a:gd name="connsiteY4" fmla="*/ 26900 h 264983"/>
              <a:gd name="connsiteX5" fmla="*/ 153746 w 199116"/>
              <a:gd name="connsiteY5" fmla="*/ 4040 h 264983"/>
              <a:gd name="connsiteX6" fmla="*/ 100406 w 199116"/>
              <a:gd name="connsiteY6" fmla="*/ 5945 h 264983"/>
              <a:gd name="connsiteX7" fmla="*/ 8966 w 199116"/>
              <a:gd name="connsiteY7" fmla="*/ 23090 h 264983"/>
              <a:gd name="connsiteX8" fmla="*/ 12776 w 199116"/>
              <a:gd name="connsiteY8" fmla="*/ 255500 h 26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16" h="264983">
                <a:moveTo>
                  <a:pt x="12776" y="255500"/>
                </a:moveTo>
                <a:cubicBezTo>
                  <a:pt x="26111" y="287568"/>
                  <a:pt x="67068" y="229148"/>
                  <a:pt x="88976" y="215495"/>
                </a:cubicBezTo>
                <a:cubicBezTo>
                  <a:pt x="110884" y="201842"/>
                  <a:pt x="126441" y="192317"/>
                  <a:pt x="144221" y="173585"/>
                </a:cubicBezTo>
                <a:cubicBezTo>
                  <a:pt x="162001" y="154852"/>
                  <a:pt x="188036" y="127547"/>
                  <a:pt x="195656" y="103100"/>
                </a:cubicBezTo>
                <a:cubicBezTo>
                  <a:pt x="203276" y="78653"/>
                  <a:pt x="196926" y="43410"/>
                  <a:pt x="189941" y="26900"/>
                </a:cubicBezTo>
                <a:cubicBezTo>
                  <a:pt x="182956" y="10390"/>
                  <a:pt x="168669" y="7532"/>
                  <a:pt x="153746" y="4040"/>
                </a:cubicBezTo>
                <a:cubicBezTo>
                  <a:pt x="138824" y="547"/>
                  <a:pt x="124536" y="2770"/>
                  <a:pt x="100406" y="5945"/>
                </a:cubicBezTo>
                <a:cubicBezTo>
                  <a:pt x="76276" y="9120"/>
                  <a:pt x="23888" y="-18185"/>
                  <a:pt x="8966" y="23090"/>
                </a:cubicBezTo>
                <a:cubicBezTo>
                  <a:pt x="-5956" y="64365"/>
                  <a:pt x="-559" y="223432"/>
                  <a:pt x="12776" y="25550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Oval 162"/>
          <p:cNvSpPr/>
          <p:nvPr/>
        </p:nvSpPr>
        <p:spPr>
          <a:xfrm>
            <a:off x="394792" y="78229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Freeform 197"/>
          <p:cNvSpPr/>
          <p:nvPr/>
        </p:nvSpPr>
        <p:spPr>
          <a:xfrm>
            <a:off x="236157" y="3765407"/>
            <a:ext cx="413984" cy="1389523"/>
          </a:xfrm>
          <a:custGeom>
            <a:avLst/>
            <a:gdLst>
              <a:gd name="connsiteX0" fmla="*/ 4511 w 433672"/>
              <a:gd name="connsiteY0" fmla="*/ 1393333 h 1393333"/>
              <a:gd name="connsiteX1" fmla="*/ 122621 w 433672"/>
              <a:gd name="connsiteY1" fmla="*/ 1271413 h 1393333"/>
              <a:gd name="connsiteX2" fmla="*/ 202631 w 433672"/>
              <a:gd name="connsiteY2" fmla="*/ 1134253 h 1393333"/>
              <a:gd name="connsiteX3" fmla="*/ 244541 w 433672"/>
              <a:gd name="connsiteY3" fmla="*/ 901843 h 1393333"/>
              <a:gd name="connsiteX4" fmla="*/ 229301 w 433672"/>
              <a:gd name="connsiteY4" fmla="*/ 699913 h 1393333"/>
              <a:gd name="connsiteX5" fmla="*/ 202631 w 433672"/>
              <a:gd name="connsiteY5" fmla="*/ 608473 h 1393333"/>
              <a:gd name="connsiteX6" fmla="*/ 198821 w 433672"/>
              <a:gd name="connsiteY6" fmla="*/ 475123 h 1393333"/>
              <a:gd name="connsiteX7" fmla="*/ 244541 w 433672"/>
              <a:gd name="connsiteY7" fmla="*/ 334153 h 1393333"/>
              <a:gd name="connsiteX8" fmla="*/ 229301 w 433672"/>
              <a:gd name="connsiteY8" fmla="*/ 223663 h 1393333"/>
              <a:gd name="connsiteX9" fmla="*/ 381701 w 433672"/>
              <a:gd name="connsiteY9" fmla="*/ 105553 h 1393333"/>
              <a:gd name="connsiteX10" fmla="*/ 423611 w 433672"/>
              <a:gd name="connsiteY10" fmla="*/ 40783 h 1393333"/>
              <a:gd name="connsiteX11" fmla="*/ 210251 w 433672"/>
              <a:gd name="connsiteY11" fmla="*/ 10303 h 1393333"/>
              <a:gd name="connsiteX12" fmla="*/ 88331 w 433672"/>
              <a:gd name="connsiteY12" fmla="*/ 6493 h 1393333"/>
              <a:gd name="connsiteX13" fmla="*/ 19751 w 433672"/>
              <a:gd name="connsiteY13" fmla="*/ 94123 h 1393333"/>
              <a:gd name="connsiteX14" fmla="*/ 76901 w 433672"/>
              <a:gd name="connsiteY14" fmla="*/ 395113 h 1393333"/>
              <a:gd name="connsiteX15" fmla="*/ 122621 w 433672"/>
              <a:gd name="connsiteY15" fmla="*/ 513223 h 1393333"/>
              <a:gd name="connsiteX16" fmla="*/ 95951 w 433672"/>
              <a:gd name="connsiteY16" fmla="*/ 593233 h 1393333"/>
              <a:gd name="connsiteX17" fmla="*/ 76901 w 433672"/>
              <a:gd name="connsiteY17" fmla="*/ 738013 h 1393333"/>
              <a:gd name="connsiteX18" fmla="*/ 23561 w 433672"/>
              <a:gd name="connsiteY18" fmla="*/ 856123 h 1393333"/>
              <a:gd name="connsiteX19" fmla="*/ 61661 w 433672"/>
              <a:gd name="connsiteY19" fmla="*/ 947563 h 1393333"/>
              <a:gd name="connsiteX20" fmla="*/ 111191 w 433672"/>
              <a:gd name="connsiteY20" fmla="*/ 978043 h 1393333"/>
              <a:gd name="connsiteX21" fmla="*/ 73091 w 433672"/>
              <a:gd name="connsiteY21" fmla="*/ 1149493 h 1393333"/>
              <a:gd name="connsiteX22" fmla="*/ 27371 w 433672"/>
              <a:gd name="connsiteY22" fmla="*/ 1271413 h 1393333"/>
              <a:gd name="connsiteX23" fmla="*/ 4511 w 433672"/>
              <a:gd name="connsiteY23" fmla="*/ 1393333 h 1393333"/>
              <a:gd name="connsiteX0" fmla="*/ 19113 w 413984"/>
              <a:gd name="connsiteY0" fmla="*/ 1389523 h 1389523"/>
              <a:gd name="connsiteX1" fmla="*/ 102933 w 413984"/>
              <a:gd name="connsiteY1" fmla="*/ 1271413 h 1389523"/>
              <a:gd name="connsiteX2" fmla="*/ 182943 w 413984"/>
              <a:gd name="connsiteY2" fmla="*/ 1134253 h 1389523"/>
              <a:gd name="connsiteX3" fmla="*/ 224853 w 413984"/>
              <a:gd name="connsiteY3" fmla="*/ 901843 h 1389523"/>
              <a:gd name="connsiteX4" fmla="*/ 209613 w 413984"/>
              <a:gd name="connsiteY4" fmla="*/ 699913 h 1389523"/>
              <a:gd name="connsiteX5" fmla="*/ 182943 w 413984"/>
              <a:gd name="connsiteY5" fmla="*/ 608473 h 1389523"/>
              <a:gd name="connsiteX6" fmla="*/ 179133 w 413984"/>
              <a:gd name="connsiteY6" fmla="*/ 475123 h 1389523"/>
              <a:gd name="connsiteX7" fmla="*/ 224853 w 413984"/>
              <a:gd name="connsiteY7" fmla="*/ 334153 h 1389523"/>
              <a:gd name="connsiteX8" fmla="*/ 209613 w 413984"/>
              <a:gd name="connsiteY8" fmla="*/ 223663 h 1389523"/>
              <a:gd name="connsiteX9" fmla="*/ 362013 w 413984"/>
              <a:gd name="connsiteY9" fmla="*/ 105553 h 1389523"/>
              <a:gd name="connsiteX10" fmla="*/ 403923 w 413984"/>
              <a:gd name="connsiteY10" fmla="*/ 40783 h 1389523"/>
              <a:gd name="connsiteX11" fmla="*/ 190563 w 413984"/>
              <a:gd name="connsiteY11" fmla="*/ 10303 h 1389523"/>
              <a:gd name="connsiteX12" fmla="*/ 68643 w 413984"/>
              <a:gd name="connsiteY12" fmla="*/ 6493 h 1389523"/>
              <a:gd name="connsiteX13" fmla="*/ 63 w 413984"/>
              <a:gd name="connsiteY13" fmla="*/ 94123 h 1389523"/>
              <a:gd name="connsiteX14" fmla="*/ 57213 w 413984"/>
              <a:gd name="connsiteY14" fmla="*/ 395113 h 1389523"/>
              <a:gd name="connsiteX15" fmla="*/ 102933 w 413984"/>
              <a:gd name="connsiteY15" fmla="*/ 513223 h 1389523"/>
              <a:gd name="connsiteX16" fmla="*/ 76263 w 413984"/>
              <a:gd name="connsiteY16" fmla="*/ 593233 h 1389523"/>
              <a:gd name="connsiteX17" fmla="*/ 57213 w 413984"/>
              <a:gd name="connsiteY17" fmla="*/ 738013 h 1389523"/>
              <a:gd name="connsiteX18" fmla="*/ 3873 w 413984"/>
              <a:gd name="connsiteY18" fmla="*/ 856123 h 1389523"/>
              <a:gd name="connsiteX19" fmla="*/ 41973 w 413984"/>
              <a:gd name="connsiteY19" fmla="*/ 947563 h 1389523"/>
              <a:gd name="connsiteX20" fmla="*/ 91503 w 413984"/>
              <a:gd name="connsiteY20" fmla="*/ 978043 h 1389523"/>
              <a:gd name="connsiteX21" fmla="*/ 53403 w 413984"/>
              <a:gd name="connsiteY21" fmla="*/ 1149493 h 1389523"/>
              <a:gd name="connsiteX22" fmla="*/ 7683 w 413984"/>
              <a:gd name="connsiteY22" fmla="*/ 1271413 h 1389523"/>
              <a:gd name="connsiteX23" fmla="*/ 19113 w 413984"/>
              <a:gd name="connsiteY23" fmla="*/ 1389523 h 138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3984" h="1389523">
                <a:moveTo>
                  <a:pt x="19113" y="1389523"/>
                </a:moveTo>
                <a:cubicBezTo>
                  <a:pt x="34988" y="1389523"/>
                  <a:pt x="75628" y="1313958"/>
                  <a:pt x="102933" y="1271413"/>
                </a:cubicBezTo>
                <a:cubicBezTo>
                  <a:pt x="130238" y="1228868"/>
                  <a:pt x="162623" y="1195848"/>
                  <a:pt x="182943" y="1134253"/>
                </a:cubicBezTo>
                <a:cubicBezTo>
                  <a:pt x="203263" y="1072658"/>
                  <a:pt x="220408" y="974233"/>
                  <a:pt x="224853" y="901843"/>
                </a:cubicBezTo>
                <a:cubicBezTo>
                  <a:pt x="229298" y="829453"/>
                  <a:pt x="216598" y="748808"/>
                  <a:pt x="209613" y="699913"/>
                </a:cubicBezTo>
                <a:cubicBezTo>
                  <a:pt x="202628" y="651018"/>
                  <a:pt x="188023" y="645938"/>
                  <a:pt x="182943" y="608473"/>
                </a:cubicBezTo>
                <a:cubicBezTo>
                  <a:pt x="177863" y="571008"/>
                  <a:pt x="172148" y="520843"/>
                  <a:pt x="179133" y="475123"/>
                </a:cubicBezTo>
                <a:cubicBezTo>
                  <a:pt x="186118" y="429403"/>
                  <a:pt x="219773" y="376063"/>
                  <a:pt x="224853" y="334153"/>
                </a:cubicBezTo>
                <a:cubicBezTo>
                  <a:pt x="229933" y="292243"/>
                  <a:pt x="186753" y="261763"/>
                  <a:pt x="209613" y="223663"/>
                </a:cubicBezTo>
                <a:cubicBezTo>
                  <a:pt x="232473" y="185563"/>
                  <a:pt x="329628" y="136033"/>
                  <a:pt x="362013" y="105553"/>
                </a:cubicBezTo>
                <a:cubicBezTo>
                  <a:pt x="394398" y="75073"/>
                  <a:pt x="432498" y="56658"/>
                  <a:pt x="403923" y="40783"/>
                </a:cubicBezTo>
                <a:cubicBezTo>
                  <a:pt x="375348" y="24908"/>
                  <a:pt x="246443" y="16018"/>
                  <a:pt x="190563" y="10303"/>
                </a:cubicBezTo>
                <a:cubicBezTo>
                  <a:pt x="134683" y="4588"/>
                  <a:pt x="100393" y="-7477"/>
                  <a:pt x="68643" y="6493"/>
                </a:cubicBezTo>
                <a:cubicBezTo>
                  <a:pt x="36893" y="20463"/>
                  <a:pt x="1968" y="29353"/>
                  <a:pt x="63" y="94123"/>
                </a:cubicBezTo>
                <a:cubicBezTo>
                  <a:pt x="-1842" y="158893"/>
                  <a:pt x="40068" y="325263"/>
                  <a:pt x="57213" y="395113"/>
                </a:cubicBezTo>
                <a:cubicBezTo>
                  <a:pt x="74358" y="464963"/>
                  <a:pt x="99758" y="480203"/>
                  <a:pt x="102933" y="513223"/>
                </a:cubicBezTo>
                <a:cubicBezTo>
                  <a:pt x="106108" y="546243"/>
                  <a:pt x="83883" y="555768"/>
                  <a:pt x="76263" y="593233"/>
                </a:cubicBezTo>
                <a:cubicBezTo>
                  <a:pt x="68643" y="630698"/>
                  <a:pt x="69278" y="694198"/>
                  <a:pt x="57213" y="738013"/>
                </a:cubicBezTo>
                <a:cubicBezTo>
                  <a:pt x="45148" y="781828"/>
                  <a:pt x="6413" y="821198"/>
                  <a:pt x="3873" y="856123"/>
                </a:cubicBezTo>
                <a:cubicBezTo>
                  <a:pt x="1333" y="891048"/>
                  <a:pt x="27368" y="927243"/>
                  <a:pt x="41973" y="947563"/>
                </a:cubicBezTo>
                <a:cubicBezTo>
                  <a:pt x="56578" y="967883"/>
                  <a:pt x="89598" y="944388"/>
                  <a:pt x="91503" y="978043"/>
                </a:cubicBezTo>
                <a:cubicBezTo>
                  <a:pt x="93408" y="1011698"/>
                  <a:pt x="67373" y="1100598"/>
                  <a:pt x="53403" y="1149493"/>
                </a:cubicBezTo>
                <a:cubicBezTo>
                  <a:pt x="39433" y="1198388"/>
                  <a:pt x="13398" y="1231408"/>
                  <a:pt x="7683" y="1271413"/>
                </a:cubicBezTo>
                <a:cubicBezTo>
                  <a:pt x="1968" y="1311418"/>
                  <a:pt x="3238" y="1389523"/>
                  <a:pt x="19113" y="138952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/>
          <p:cNvSpPr/>
          <p:nvPr/>
        </p:nvSpPr>
        <p:spPr>
          <a:xfrm>
            <a:off x="232001" y="3681684"/>
            <a:ext cx="651493" cy="1563737"/>
          </a:xfrm>
          <a:custGeom>
            <a:avLst/>
            <a:gdLst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11839 w 651493"/>
              <a:gd name="connsiteY0" fmla="*/ 1560875 h 1677752"/>
              <a:gd name="connsiteX1" fmla="*/ 118519 w 651493"/>
              <a:gd name="connsiteY1" fmla="*/ 1541825 h 1677752"/>
              <a:gd name="connsiteX2" fmla="*/ 202339 w 651493"/>
              <a:gd name="connsiteY2" fmla="*/ 1343705 h 1677752"/>
              <a:gd name="connsiteX3" fmla="*/ 343309 w 651493"/>
              <a:gd name="connsiteY3" fmla="*/ 1210355 h 1677752"/>
              <a:gd name="connsiteX4" fmla="*/ 400459 w 651493"/>
              <a:gd name="connsiteY4" fmla="*/ 1157015 h 1677752"/>
              <a:gd name="connsiteX5" fmla="*/ 415699 w 651493"/>
              <a:gd name="connsiteY5" fmla="*/ 1092245 h 1677752"/>
              <a:gd name="connsiteX6" fmla="*/ 316639 w 651493"/>
              <a:gd name="connsiteY6" fmla="*/ 996995 h 1677752"/>
              <a:gd name="connsiteX7" fmla="*/ 312829 w 651493"/>
              <a:gd name="connsiteY7" fmla="*/ 779825 h 1677752"/>
              <a:gd name="connsiteX8" fmla="*/ 282349 w 651493"/>
              <a:gd name="connsiteY8" fmla="*/ 650285 h 1677752"/>
              <a:gd name="connsiteX9" fmla="*/ 339499 w 651493"/>
              <a:gd name="connsiteY9" fmla="*/ 330245 h 1677752"/>
              <a:gd name="connsiteX10" fmla="*/ 590959 w 651493"/>
              <a:gd name="connsiteY10" fmla="*/ 181655 h 1677752"/>
              <a:gd name="connsiteX11" fmla="*/ 648109 w 651493"/>
              <a:gd name="connsiteY11" fmla="*/ 113075 h 1677752"/>
              <a:gd name="connsiteX12" fmla="*/ 522379 w 651493"/>
              <a:gd name="connsiteY12" fmla="*/ 2585 h 1677752"/>
              <a:gd name="connsiteX13" fmla="*/ 309019 w 651493"/>
              <a:gd name="connsiteY13" fmla="*/ 33065 h 1677752"/>
              <a:gd name="connsiteX14" fmla="*/ 145189 w 651493"/>
              <a:gd name="connsiteY14" fmla="*/ 10205 h 1677752"/>
              <a:gd name="connsiteX15" fmla="*/ 409 w 651493"/>
              <a:gd name="connsiteY15" fmla="*/ 6395 h 1677752"/>
              <a:gd name="connsiteX16" fmla="*/ 11839 w 651493"/>
              <a:gd name="connsiteY16" fmla="*/ 1560875 h 1677752"/>
              <a:gd name="connsiteX0" fmla="*/ 11839 w 651493"/>
              <a:gd name="connsiteY0" fmla="*/ 1560875 h 1563737"/>
              <a:gd name="connsiteX1" fmla="*/ 118519 w 651493"/>
              <a:gd name="connsiteY1" fmla="*/ 1541825 h 1563737"/>
              <a:gd name="connsiteX2" fmla="*/ 202339 w 651493"/>
              <a:gd name="connsiteY2" fmla="*/ 1343705 h 1563737"/>
              <a:gd name="connsiteX3" fmla="*/ 343309 w 651493"/>
              <a:gd name="connsiteY3" fmla="*/ 1210355 h 1563737"/>
              <a:gd name="connsiteX4" fmla="*/ 400459 w 651493"/>
              <a:gd name="connsiteY4" fmla="*/ 1157015 h 1563737"/>
              <a:gd name="connsiteX5" fmla="*/ 415699 w 651493"/>
              <a:gd name="connsiteY5" fmla="*/ 1092245 h 1563737"/>
              <a:gd name="connsiteX6" fmla="*/ 316639 w 651493"/>
              <a:gd name="connsiteY6" fmla="*/ 996995 h 1563737"/>
              <a:gd name="connsiteX7" fmla="*/ 312829 w 651493"/>
              <a:gd name="connsiteY7" fmla="*/ 779825 h 1563737"/>
              <a:gd name="connsiteX8" fmla="*/ 282349 w 651493"/>
              <a:gd name="connsiteY8" fmla="*/ 650285 h 1563737"/>
              <a:gd name="connsiteX9" fmla="*/ 339499 w 651493"/>
              <a:gd name="connsiteY9" fmla="*/ 330245 h 1563737"/>
              <a:gd name="connsiteX10" fmla="*/ 590959 w 651493"/>
              <a:gd name="connsiteY10" fmla="*/ 181655 h 1563737"/>
              <a:gd name="connsiteX11" fmla="*/ 648109 w 651493"/>
              <a:gd name="connsiteY11" fmla="*/ 113075 h 1563737"/>
              <a:gd name="connsiteX12" fmla="*/ 522379 w 651493"/>
              <a:gd name="connsiteY12" fmla="*/ 2585 h 1563737"/>
              <a:gd name="connsiteX13" fmla="*/ 309019 w 651493"/>
              <a:gd name="connsiteY13" fmla="*/ 33065 h 1563737"/>
              <a:gd name="connsiteX14" fmla="*/ 145189 w 651493"/>
              <a:gd name="connsiteY14" fmla="*/ 10205 h 1563737"/>
              <a:gd name="connsiteX15" fmla="*/ 409 w 651493"/>
              <a:gd name="connsiteY15" fmla="*/ 6395 h 1563737"/>
              <a:gd name="connsiteX16" fmla="*/ 11839 w 651493"/>
              <a:gd name="connsiteY16" fmla="*/ 1560875 h 15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51493" h="1563737">
                <a:moveTo>
                  <a:pt x="11839" y="1560875"/>
                </a:moveTo>
                <a:cubicBezTo>
                  <a:pt x="31524" y="1557700"/>
                  <a:pt x="86769" y="1578020"/>
                  <a:pt x="118519" y="1541825"/>
                </a:cubicBezTo>
                <a:cubicBezTo>
                  <a:pt x="150269" y="1505630"/>
                  <a:pt x="164874" y="1398950"/>
                  <a:pt x="202339" y="1343705"/>
                </a:cubicBezTo>
                <a:cubicBezTo>
                  <a:pt x="239804" y="1288460"/>
                  <a:pt x="343309" y="1210355"/>
                  <a:pt x="343309" y="1210355"/>
                </a:cubicBezTo>
                <a:cubicBezTo>
                  <a:pt x="376329" y="1179240"/>
                  <a:pt x="388394" y="1176700"/>
                  <a:pt x="400459" y="1157015"/>
                </a:cubicBezTo>
                <a:cubicBezTo>
                  <a:pt x="412524" y="1137330"/>
                  <a:pt x="429669" y="1118915"/>
                  <a:pt x="415699" y="1092245"/>
                </a:cubicBezTo>
                <a:cubicBezTo>
                  <a:pt x="401729" y="1065575"/>
                  <a:pt x="333784" y="1049065"/>
                  <a:pt x="316639" y="996995"/>
                </a:cubicBezTo>
                <a:cubicBezTo>
                  <a:pt x="299494" y="944925"/>
                  <a:pt x="318544" y="837610"/>
                  <a:pt x="312829" y="779825"/>
                </a:cubicBezTo>
                <a:cubicBezTo>
                  <a:pt x="307114" y="722040"/>
                  <a:pt x="277904" y="725215"/>
                  <a:pt x="282349" y="650285"/>
                </a:cubicBezTo>
                <a:cubicBezTo>
                  <a:pt x="286794" y="575355"/>
                  <a:pt x="288064" y="408350"/>
                  <a:pt x="339499" y="330245"/>
                </a:cubicBezTo>
                <a:cubicBezTo>
                  <a:pt x="390934" y="252140"/>
                  <a:pt x="539524" y="217850"/>
                  <a:pt x="590959" y="181655"/>
                </a:cubicBezTo>
                <a:cubicBezTo>
                  <a:pt x="642394" y="145460"/>
                  <a:pt x="659539" y="142920"/>
                  <a:pt x="648109" y="113075"/>
                </a:cubicBezTo>
                <a:cubicBezTo>
                  <a:pt x="636679" y="83230"/>
                  <a:pt x="578894" y="15920"/>
                  <a:pt x="522379" y="2585"/>
                </a:cubicBezTo>
                <a:cubicBezTo>
                  <a:pt x="465864" y="-10750"/>
                  <a:pt x="371884" y="31795"/>
                  <a:pt x="309019" y="33065"/>
                </a:cubicBezTo>
                <a:cubicBezTo>
                  <a:pt x="246154" y="34335"/>
                  <a:pt x="196624" y="14650"/>
                  <a:pt x="145189" y="10205"/>
                </a:cubicBezTo>
                <a:cubicBezTo>
                  <a:pt x="93754" y="5760"/>
                  <a:pt x="-7211" y="-5670"/>
                  <a:pt x="409" y="6395"/>
                </a:cubicBezTo>
                <a:cubicBezTo>
                  <a:pt x="8029" y="18460"/>
                  <a:pt x="-7846" y="1564050"/>
                  <a:pt x="11839" y="15608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Freeform 200"/>
          <p:cNvSpPr/>
          <p:nvPr/>
        </p:nvSpPr>
        <p:spPr>
          <a:xfrm>
            <a:off x="228600" y="3360165"/>
            <a:ext cx="891517" cy="2078059"/>
          </a:xfrm>
          <a:custGeom>
            <a:avLst/>
            <a:gdLst>
              <a:gd name="connsiteX0" fmla="*/ 0 w 891517"/>
              <a:gd name="connsiteY0" fmla="*/ 270765 h 2078059"/>
              <a:gd name="connsiteX1" fmla="*/ 255270 w 891517"/>
              <a:gd name="connsiteY1" fmla="*/ 198375 h 2078059"/>
              <a:gd name="connsiteX2" fmla="*/ 411480 w 891517"/>
              <a:gd name="connsiteY2" fmla="*/ 213615 h 2078059"/>
              <a:gd name="connsiteX3" fmla="*/ 537210 w 891517"/>
              <a:gd name="connsiteY3" fmla="*/ 42165 h 2078059"/>
              <a:gd name="connsiteX4" fmla="*/ 651510 w 891517"/>
              <a:gd name="connsiteY4" fmla="*/ 255 h 2078059"/>
              <a:gd name="connsiteX5" fmla="*/ 693420 w 891517"/>
              <a:gd name="connsiteY5" fmla="*/ 53595 h 2078059"/>
              <a:gd name="connsiteX6" fmla="*/ 621030 w 891517"/>
              <a:gd name="connsiteY6" fmla="*/ 186945 h 2078059"/>
              <a:gd name="connsiteX7" fmla="*/ 662940 w 891517"/>
              <a:gd name="connsiteY7" fmla="*/ 297435 h 2078059"/>
              <a:gd name="connsiteX8" fmla="*/ 815340 w 891517"/>
              <a:gd name="connsiteY8" fmla="*/ 369825 h 2078059"/>
              <a:gd name="connsiteX9" fmla="*/ 834390 w 891517"/>
              <a:gd name="connsiteY9" fmla="*/ 484125 h 2078059"/>
              <a:gd name="connsiteX10" fmla="*/ 758190 w 891517"/>
              <a:gd name="connsiteY10" fmla="*/ 628905 h 2078059"/>
              <a:gd name="connsiteX11" fmla="*/ 689610 w 891517"/>
              <a:gd name="connsiteY11" fmla="*/ 670815 h 2078059"/>
              <a:gd name="connsiteX12" fmla="*/ 579120 w 891517"/>
              <a:gd name="connsiteY12" fmla="*/ 655575 h 2078059"/>
              <a:gd name="connsiteX13" fmla="*/ 464820 w 891517"/>
              <a:gd name="connsiteY13" fmla="*/ 712725 h 2078059"/>
              <a:gd name="connsiteX14" fmla="*/ 449580 w 891517"/>
              <a:gd name="connsiteY14" fmla="*/ 865125 h 2078059"/>
              <a:gd name="connsiteX15" fmla="*/ 392430 w 891517"/>
              <a:gd name="connsiteY15" fmla="*/ 975615 h 2078059"/>
              <a:gd name="connsiteX16" fmla="*/ 419100 w 891517"/>
              <a:gd name="connsiteY16" fmla="*/ 1040385 h 2078059"/>
              <a:gd name="connsiteX17" fmla="*/ 632460 w 891517"/>
              <a:gd name="connsiteY17" fmla="*/ 1044195 h 2078059"/>
              <a:gd name="connsiteX18" fmla="*/ 742950 w 891517"/>
              <a:gd name="connsiteY18" fmla="*/ 1025145 h 2078059"/>
              <a:gd name="connsiteX19" fmla="*/ 880110 w 891517"/>
              <a:gd name="connsiteY19" fmla="*/ 1055625 h 2078059"/>
              <a:gd name="connsiteX20" fmla="*/ 876300 w 891517"/>
              <a:gd name="connsiteY20" fmla="*/ 1166115 h 2078059"/>
              <a:gd name="connsiteX21" fmla="*/ 815340 w 891517"/>
              <a:gd name="connsiteY21" fmla="*/ 1238505 h 2078059"/>
              <a:gd name="connsiteX22" fmla="*/ 750570 w 891517"/>
              <a:gd name="connsiteY22" fmla="*/ 1295655 h 2078059"/>
              <a:gd name="connsiteX23" fmla="*/ 666750 w 891517"/>
              <a:gd name="connsiteY23" fmla="*/ 1299465 h 2078059"/>
              <a:gd name="connsiteX24" fmla="*/ 567690 w 891517"/>
              <a:gd name="connsiteY24" fmla="*/ 1345185 h 2078059"/>
              <a:gd name="connsiteX25" fmla="*/ 571500 w 891517"/>
              <a:gd name="connsiteY25" fmla="*/ 1497585 h 2078059"/>
              <a:gd name="connsiteX26" fmla="*/ 350520 w 891517"/>
              <a:gd name="connsiteY26" fmla="*/ 1665225 h 2078059"/>
              <a:gd name="connsiteX27" fmla="*/ 320040 w 891517"/>
              <a:gd name="connsiteY27" fmla="*/ 1703325 h 2078059"/>
              <a:gd name="connsiteX28" fmla="*/ 312420 w 891517"/>
              <a:gd name="connsiteY28" fmla="*/ 1794765 h 2078059"/>
              <a:gd name="connsiteX29" fmla="*/ 392430 w 891517"/>
              <a:gd name="connsiteY29" fmla="*/ 1832865 h 2078059"/>
              <a:gd name="connsiteX30" fmla="*/ 445770 w 891517"/>
              <a:gd name="connsiteY30" fmla="*/ 1890015 h 2078059"/>
              <a:gd name="connsiteX31" fmla="*/ 388620 w 891517"/>
              <a:gd name="connsiteY31" fmla="*/ 1928115 h 2078059"/>
              <a:gd name="connsiteX32" fmla="*/ 308610 w 891517"/>
              <a:gd name="connsiteY32" fmla="*/ 1935735 h 2078059"/>
              <a:gd name="connsiteX33" fmla="*/ 213360 w 891517"/>
              <a:gd name="connsiteY33" fmla="*/ 1920495 h 2078059"/>
              <a:gd name="connsiteX34" fmla="*/ 72390 w 891517"/>
              <a:gd name="connsiteY34" fmla="*/ 2076705 h 2078059"/>
              <a:gd name="connsiteX35" fmla="*/ 3810 w 891517"/>
              <a:gd name="connsiteY35" fmla="*/ 2000505 h 207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1517" h="2078059">
                <a:moveTo>
                  <a:pt x="0" y="270765"/>
                </a:moveTo>
                <a:cubicBezTo>
                  <a:pt x="93345" y="239332"/>
                  <a:pt x="186690" y="207900"/>
                  <a:pt x="255270" y="198375"/>
                </a:cubicBezTo>
                <a:cubicBezTo>
                  <a:pt x="323850" y="188850"/>
                  <a:pt x="364490" y="239650"/>
                  <a:pt x="411480" y="213615"/>
                </a:cubicBezTo>
                <a:cubicBezTo>
                  <a:pt x="458470" y="187580"/>
                  <a:pt x="497205" y="77725"/>
                  <a:pt x="537210" y="42165"/>
                </a:cubicBezTo>
                <a:cubicBezTo>
                  <a:pt x="577215" y="6605"/>
                  <a:pt x="625475" y="-1650"/>
                  <a:pt x="651510" y="255"/>
                </a:cubicBezTo>
                <a:cubicBezTo>
                  <a:pt x="677545" y="2160"/>
                  <a:pt x="698500" y="22480"/>
                  <a:pt x="693420" y="53595"/>
                </a:cubicBezTo>
                <a:cubicBezTo>
                  <a:pt x="688340" y="84710"/>
                  <a:pt x="626110" y="146305"/>
                  <a:pt x="621030" y="186945"/>
                </a:cubicBezTo>
                <a:cubicBezTo>
                  <a:pt x="615950" y="227585"/>
                  <a:pt x="630555" y="266955"/>
                  <a:pt x="662940" y="297435"/>
                </a:cubicBezTo>
                <a:cubicBezTo>
                  <a:pt x="695325" y="327915"/>
                  <a:pt x="786765" y="338710"/>
                  <a:pt x="815340" y="369825"/>
                </a:cubicBezTo>
                <a:cubicBezTo>
                  <a:pt x="843915" y="400940"/>
                  <a:pt x="843915" y="440945"/>
                  <a:pt x="834390" y="484125"/>
                </a:cubicBezTo>
                <a:cubicBezTo>
                  <a:pt x="824865" y="527305"/>
                  <a:pt x="782320" y="597790"/>
                  <a:pt x="758190" y="628905"/>
                </a:cubicBezTo>
                <a:cubicBezTo>
                  <a:pt x="734060" y="660020"/>
                  <a:pt x="719455" y="666370"/>
                  <a:pt x="689610" y="670815"/>
                </a:cubicBezTo>
                <a:cubicBezTo>
                  <a:pt x="659765" y="675260"/>
                  <a:pt x="616585" y="648590"/>
                  <a:pt x="579120" y="655575"/>
                </a:cubicBezTo>
                <a:cubicBezTo>
                  <a:pt x="541655" y="662560"/>
                  <a:pt x="486410" y="677800"/>
                  <a:pt x="464820" y="712725"/>
                </a:cubicBezTo>
                <a:cubicBezTo>
                  <a:pt x="443230" y="747650"/>
                  <a:pt x="461645" y="821310"/>
                  <a:pt x="449580" y="865125"/>
                </a:cubicBezTo>
                <a:cubicBezTo>
                  <a:pt x="437515" y="908940"/>
                  <a:pt x="397510" y="946405"/>
                  <a:pt x="392430" y="975615"/>
                </a:cubicBezTo>
                <a:cubicBezTo>
                  <a:pt x="387350" y="1004825"/>
                  <a:pt x="379095" y="1028955"/>
                  <a:pt x="419100" y="1040385"/>
                </a:cubicBezTo>
                <a:cubicBezTo>
                  <a:pt x="459105" y="1051815"/>
                  <a:pt x="578485" y="1046735"/>
                  <a:pt x="632460" y="1044195"/>
                </a:cubicBezTo>
                <a:cubicBezTo>
                  <a:pt x="686435" y="1041655"/>
                  <a:pt x="701675" y="1023240"/>
                  <a:pt x="742950" y="1025145"/>
                </a:cubicBezTo>
                <a:cubicBezTo>
                  <a:pt x="784225" y="1027050"/>
                  <a:pt x="857885" y="1032130"/>
                  <a:pt x="880110" y="1055625"/>
                </a:cubicBezTo>
                <a:cubicBezTo>
                  <a:pt x="902335" y="1079120"/>
                  <a:pt x="887095" y="1135635"/>
                  <a:pt x="876300" y="1166115"/>
                </a:cubicBezTo>
                <a:cubicBezTo>
                  <a:pt x="865505" y="1196595"/>
                  <a:pt x="836295" y="1216915"/>
                  <a:pt x="815340" y="1238505"/>
                </a:cubicBezTo>
                <a:cubicBezTo>
                  <a:pt x="794385" y="1260095"/>
                  <a:pt x="775335" y="1285495"/>
                  <a:pt x="750570" y="1295655"/>
                </a:cubicBezTo>
                <a:cubicBezTo>
                  <a:pt x="725805" y="1305815"/>
                  <a:pt x="697230" y="1291210"/>
                  <a:pt x="666750" y="1299465"/>
                </a:cubicBezTo>
                <a:cubicBezTo>
                  <a:pt x="636270" y="1307720"/>
                  <a:pt x="583565" y="1312165"/>
                  <a:pt x="567690" y="1345185"/>
                </a:cubicBezTo>
                <a:cubicBezTo>
                  <a:pt x="551815" y="1378205"/>
                  <a:pt x="607695" y="1444245"/>
                  <a:pt x="571500" y="1497585"/>
                </a:cubicBezTo>
                <a:cubicBezTo>
                  <a:pt x="535305" y="1550925"/>
                  <a:pt x="392430" y="1630935"/>
                  <a:pt x="350520" y="1665225"/>
                </a:cubicBezTo>
                <a:cubicBezTo>
                  <a:pt x="308610" y="1699515"/>
                  <a:pt x="326390" y="1681735"/>
                  <a:pt x="320040" y="1703325"/>
                </a:cubicBezTo>
                <a:cubicBezTo>
                  <a:pt x="313690" y="1724915"/>
                  <a:pt x="300355" y="1773175"/>
                  <a:pt x="312420" y="1794765"/>
                </a:cubicBezTo>
                <a:cubicBezTo>
                  <a:pt x="324485" y="1816355"/>
                  <a:pt x="370205" y="1816990"/>
                  <a:pt x="392430" y="1832865"/>
                </a:cubicBezTo>
                <a:cubicBezTo>
                  <a:pt x="414655" y="1848740"/>
                  <a:pt x="446405" y="1874140"/>
                  <a:pt x="445770" y="1890015"/>
                </a:cubicBezTo>
                <a:cubicBezTo>
                  <a:pt x="445135" y="1905890"/>
                  <a:pt x="411480" y="1920495"/>
                  <a:pt x="388620" y="1928115"/>
                </a:cubicBezTo>
                <a:cubicBezTo>
                  <a:pt x="365760" y="1935735"/>
                  <a:pt x="337820" y="1937005"/>
                  <a:pt x="308610" y="1935735"/>
                </a:cubicBezTo>
                <a:cubicBezTo>
                  <a:pt x="279400" y="1934465"/>
                  <a:pt x="252730" y="1897000"/>
                  <a:pt x="213360" y="1920495"/>
                </a:cubicBezTo>
                <a:cubicBezTo>
                  <a:pt x="173990" y="1943990"/>
                  <a:pt x="107315" y="2063370"/>
                  <a:pt x="72390" y="2076705"/>
                </a:cubicBezTo>
                <a:cubicBezTo>
                  <a:pt x="37465" y="2090040"/>
                  <a:pt x="3810" y="2000505"/>
                  <a:pt x="3810" y="200050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Freeform 205"/>
          <p:cNvSpPr/>
          <p:nvPr/>
        </p:nvSpPr>
        <p:spPr>
          <a:xfrm>
            <a:off x="207821" y="2826715"/>
            <a:ext cx="1091582" cy="3076305"/>
          </a:xfrm>
          <a:custGeom>
            <a:avLst/>
            <a:gdLst>
              <a:gd name="connsiteX0" fmla="*/ 26348 w 1086991"/>
              <a:gd name="connsiteY0" fmla="*/ 602284 h 3182416"/>
              <a:gd name="connsiteX1" fmla="*/ 122868 w 1086991"/>
              <a:gd name="connsiteY1" fmla="*/ 475284 h 3182416"/>
              <a:gd name="connsiteX2" fmla="*/ 224468 w 1086991"/>
              <a:gd name="connsiteY2" fmla="*/ 399084 h 3182416"/>
              <a:gd name="connsiteX3" fmla="*/ 336228 w 1086991"/>
              <a:gd name="connsiteY3" fmla="*/ 307644 h 3182416"/>
              <a:gd name="connsiteX4" fmla="*/ 376868 w 1086991"/>
              <a:gd name="connsiteY4" fmla="*/ 261924 h 3182416"/>
              <a:gd name="connsiteX5" fmla="*/ 341308 w 1086991"/>
              <a:gd name="connsiteY5" fmla="*/ 165404 h 3182416"/>
              <a:gd name="connsiteX6" fmla="*/ 366708 w 1086991"/>
              <a:gd name="connsiteY6" fmla="*/ 104444 h 3182416"/>
              <a:gd name="connsiteX7" fmla="*/ 397188 w 1086991"/>
              <a:gd name="connsiteY7" fmla="*/ 73964 h 3182416"/>
              <a:gd name="connsiteX8" fmla="*/ 422588 w 1086991"/>
              <a:gd name="connsiteY8" fmla="*/ 18084 h 3182416"/>
              <a:gd name="connsiteX9" fmla="*/ 453068 w 1086991"/>
              <a:gd name="connsiteY9" fmla="*/ 18084 h 3182416"/>
              <a:gd name="connsiteX10" fmla="*/ 569908 w 1086991"/>
              <a:gd name="connsiteY10" fmla="*/ 231444 h 3182416"/>
              <a:gd name="connsiteX11" fmla="*/ 747708 w 1086991"/>
              <a:gd name="connsiteY11" fmla="*/ 439724 h 3182416"/>
              <a:gd name="connsiteX12" fmla="*/ 925508 w 1086991"/>
              <a:gd name="connsiteY12" fmla="*/ 729284 h 3182416"/>
              <a:gd name="connsiteX13" fmla="*/ 1057588 w 1086991"/>
              <a:gd name="connsiteY13" fmla="*/ 820724 h 3182416"/>
              <a:gd name="connsiteX14" fmla="*/ 976308 w 1086991"/>
              <a:gd name="connsiteY14" fmla="*/ 952804 h 3182416"/>
              <a:gd name="connsiteX15" fmla="*/ 935668 w 1086991"/>
              <a:gd name="connsiteY15" fmla="*/ 1023924 h 3182416"/>
              <a:gd name="connsiteX16" fmla="*/ 910268 w 1086991"/>
              <a:gd name="connsiteY16" fmla="*/ 1176324 h 3182416"/>
              <a:gd name="connsiteX17" fmla="*/ 854388 w 1086991"/>
              <a:gd name="connsiteY17" fmla="*/ 1323644 h 3182416"/>
              <a:gd name="connsiteX18" fmla="*/ 859468 w 1086991"/>
              <a:gd name="connsiteY18" fmla="*/ 1415084 h 3182416"/>
              <a:gd name="connsiteX19" fmla="*/ 955988 w 1086991"/>
              <a:gd name="connsiteY19" fmla="*/ 1547164 h 3182416"/>
              <a:gd name="connsiteX20" fmla="*/ 1032188 w 1086991"/>
              <a:gd name="connsiteY20" fmla="*/ 1669084 h 3182416"/>
              <a:gd name="connsiteX21" fmla="*/ 1082988 w 1086991"/>
              <a:gd name="connsiteY21" fmla="*/ 1826564 h 3182416"/>
              <a:gd name="connsiteX22" fmla="*/ 1072828 w 1086991"/>
              <a:gd name="connsiteY22" fmla="*/ 1999284 h 3182416"/>
              <a:gd name="connsiteX23" fmla="*/ 986468 w 1086991"/>
              <a:gd name="connsiteY23" fmla="*/ 2100884 h 3182416"/>
              <a:gd name="connsiteX24" fmla="*/ 884868 w 1086991"/>
              <a:gd name="connsiteY24" fmla="*/ 2172004 h 3182416"/>
              <a:gd name="connsiteX25" fmla="*/ 854388 w 1086991"/>
              <a:gd name="connsiteY25" fmla="*/ 2349804 h 3182416"/>
              <a:gd name="connsiteX26" fmla="*/ 849308 w 1086991"/>
              <a:gd name="connsiteY26" fmla="*/ 2537764 h 3182416"/>
              <a:gd name="connsiteX27" fmla="*/ 773108 w 1086991"/>
              <a:gd name="connsiteY27" fmla="*/ 2578404 h 3182416"/>
              <a:gd name="connsiteX28" fmla="*/ 605468 w 1086991"/>
              <a:gd name="connsiteY28" fmla="*/ 2578404 h 3182416"/>
              <a:gd name="connsiteX29" fmla="*/ 432748 w 1086991"/>
              <a:gd name="connsiteY29" fmla="*/ 2654604 h 3182416"/>
              <a:gd name="connsiteX30" fmla="*/ 356548 w 1086991"/>
              <a:gd name="connsiteY30" fmla="*/ 2725724 h 3182416"/>
              <a:gd name="connsiteX31" fmla="*/ 366708 w 1086991"/>
              <a:gd name="connsiteY31" fmla="*/ 2817164 h 3182416"/>
              <a:gd name="connsiteX32" fmla="*/ 437828 w 1086991"/>
              <a:gd name="connsiteY32" fmla="*/ 2893364 h 3182416"/>
              <a:gd name="connsiteX33" fmla="*/ 381948 w 1086991"/>
              <a:gd name="connsiteY33" fmla="*/ 3020364 h 3182416"/>
              <a:gd name="connsiteX34" fmla="*/ 315908 w 1086991"/>
              <a:gd name="connsiteY34" fmla="*/ 3076244 h 3182416"/>
              <a:gd name="connsiteX35" fmla="*/ 183828 w 1086991"/>
              <a:gd name="connsiteY35" fmla="*/ 3030524 h 3182416"/>
              <a:gd name="connsiteX36" fmla="*/ 11108 w 1086991"/>
              <a:gd name="connsiteY36" fmla="*/ 2994964 h 3182416"/>
              <a:gd name="connsiteX37" fmla="*/ 26348 w 1086991"/>
              <a:gd name="connsiteY37" fmla="*/ 602284 h 3182416"/>
              <a:gd name="connsiteX0" fmla="*/ 37633 w 1098276"/>
              <a:gd name="connsiteY0" fmla="*/ 602284 h 3076305"/>
              <a:gd name="connsiteX1" fmla="*/ 134153 w 1098276"/>
              <a:gd name="connsiteY1" fmla="*/ 475284 h 3076305"/>
              <a:gd name="connsiteX2" fmla="*/ 235753 w 1098276"/>
              <a:gd name="connsiteY2" fmla="*/ 399084 h 3076305"/>
              <a:gd name="connsiteX3" fmla="*/ 347513 w 1098276"/>
              <a:gd name="connsiteY3" fmla="*/ 307644 h 3076305"/>
              <a:gd name="connsiteX4" fmla="*/ 388153 w 1098276"/>
              <a:gd name="connsiteY4" fmla="*/ 261924 h 3076305"/>
              <a:gd name="connsiteX5" fmla="*/ 352593 w 1098276"/>
              <a:gd name="connsiteY5" fmla="*/ 165404 h 3076305"/>
              <a:gd name="connsiteX6" fmla="*/ 377993 w 1098276"/>
              <a:gd name="connsiteY6" fmla="*/ 104444 h 3076305"/>
              <a:gd name="connsiteX7" fmla="*/ 408473 w 1098276"/>
              <a:gd name="connsiteY7" fmla="*/ 73964 h 3076305"/>
              <a:gd name="connsiteX8" fmla="*/ 433873 w 1098276"/>
              <a:gd name="connsiteY8" fmla="*/ 18084 h 3076305"/>
              <a:gd name="connsiteX9" fmla="*/ 464353 w 1098276"/>
              <a:gd name="connsiteY9" fmla="*/ 18084 h 3076305"/>
              <a:gd name="connsiteX10" fmla="*/ 581193 w 1098276"/>
              <a:gd name="connsiteY10" fmla="*/ 231444 h 3076305"/>
              <a:gd name="connsiteX11" fmla="*/ 758993 w 1098276"/>
              <a:gd name="connsiteY11" fmla="*/ 439724 h 3076305"/>
              <a:gd name="connsiteX12" fmla="*/ 936793 w 1098276"/>
              <a:gd name="connsiteY12" fmla="*/ 729284 h 3076305"/>
              <a:gd name="connsiteX13" fmla="*/ 1068873 w 1098276"/>
              <a:gd name="connsiteY13" fmla="*/ 820724 h 3076305"/>
              <a:gd name="connsiteX14" fmla="*/ 987593 w 1098276"/>
              <a:gd name="connsiteY14" fmla="*/ 952804 h 3076305"/>
              <a:gd name="connsiteX15" fmla="*/ 946953 w 1098276"/>
              <a:gd name="connsiteY15" fmla="*/ 1023924 h 3076305"/>
              <a:gd name="connsiteX16" fmla="*/ 921553 w 1098276"/>
              <a:gd name="connsiteY16" fmla="*/ 1176324 h 3076305"/>
              <a:gd name="connsiteX17" fmla="*/ 865673 w 1098276"/>
              <a:gd name="connsiteY17" fmla="*/ 1323644 h 3076305"/>
              <a:gd name="connsiteX18" fmla="*/ 870753 w 1098276"/>
              <a:gd name="connsiteY18" fmla="*/ 1415084 h 3076305"/>
              <a:gd name="connsiteX19" fmla="*/ 967273 w 1098276"/>
              <a:gd name="connsiteY19" fmla="*/ 1547164 h 3076305"/>
              <a:gd name="connsiteX20" fmla="*/ 1043473 w 1098276"/>
              <a:gd name="connsiteY20" fmla="*/ 1669084 h 3076305"/>
              <a:gd name="connsiteX21" fmla="*/ 1094273 w 1098276"/>
              <a:gd name="connsiteY21" fmla="*/ 1826564 h 3076305"/>
              <a:gd name="connsiteX22" fmla="*/ 1084113 w 1098276"/>
              <a:gd name="connsiteY22" fmla="*/ 1999284 h 3076305"/>
              <a:gd name="connsiteX23" fmla="*/ 997753 w 1098276"/>
              <a:gd name="connsiteY23" fmla="*/ 2100884 h 3076305"/>
              <a:gd name="connsiteX24" fmla="*/ 896153 w 1098276"/>
              <a:gd name="connsiteY24" fmla="*/ 2172004 h 3076305"/>
              <a:gd name="connsiteX25" fmla="*/ 865673 w 1098276"/>
              <a:gd name="connsiteY25" fmla="*/ 2349804 h 3076305"/>
              <a:gd name="connsiteX26" fmla="*/ 860593 w 1098276"/>
              <a:gd name="connsiteY26" fmla="*/ 2537764 h 3076305"/>
              <a:gd name="connsiteX27" fmla="*/ 784393 w 1098276"/>
              <a:gd name="connsiteY27" fmla="*/ 2578404 h 3076305"/>
              <a:gd name="connsiteX28" fmla="*/ 616753 w 1098276"/>
              <a:gd name="connsiteY28" fmla="*/ 2578404 h 3076305"/>
              <a:gd name="connsiteX29" fmla="*/ 444033 w 1098276"/>
              <a:gd name="connsiteY29" fmla="*/ 2654604 h 3076305"/>
              <a:gd name="connsiteX30" fmla="*/ 367833 w 1098276"/>
              <a:gd name="connsiteY30" fmla="*/ 2725724 h 3076305"/>
              <a:gd name="connsiteX31" fmla="*/ 377993 w 1098276"/>
              <a:gd name="connsiteY31" fmla="*/ 2817164 h 3076305"/>
              <a:gd name="connsiteX32" fmla="*/ 449113 w 1098276"/>
              <a:gd name="connsiteY32" fmla="*/ 2893364 h 3076305"/>
              <a:gd name="connsiteX33" fmla="*/ 393233 w 1098276"/>
              <a:gd name="connsiteY33" fmla="*/ 3020364 h 3076305"/>
              <a:gd name="connsiteX34" fmla="*/ 327193 w 1098276"/>
              <a:gd name="connsiteY34" fmla="*/ 3076244 h 3076305"/>
              <a:gd name="connsiteX35" fmla="*/ 195113 w 1098276"/>
              <a:gd name="connsiteY35" fmla="*/ 3030524 h 3076305"/>
              <a:gd name="connsiteX36" fmla="*/ 22393 w 1098276"/>
              <a:gd name="connsiteY36" fmla="*/ 2994964 h 3076305"/>
              <a:gd name="connsiteX37" fmla="*/ 37633 w 1098276"/>
              <a:gd name="connsiteY37" fmla="*/ 602284 h 3076305"/>
              <a:gd name="connsiteX0" fmla="*/ 30939 w 1091582"/>
              <a:gd name="connsiteY0" fmla="*/ 602284 h 3076305"/>
              <a:gd name="connsiteX1" fmla="*/ 127459 w 1091582"/>
              <a:gd name="connsiteY1" fmla="*/ 475284 h 3076305"/>
              <a:gd name="connsiteX2" fmla="*/ 229059 w 1091582"/>
              <a:gd name="connsiteY2" fmla="*/ 399084 h 3076305"/>
              <a:gd name="connsiteX3" fmla="*/ 340819 w 1091582"/>
              <a:gd name="connsiteY3" fmla="*/ 307644 h 3076305"/>
              <a:gd name="connsiteX4" fmla="*/ 381459 w 1091582"/>
              <a:gd name="connsiteY4" fmla="*/ 261924 h 3076305"/>
              <a:gd name="connsiteX5" fmla="*/ 345899 w 1091582"/>
              <a:gd name="connsiteY5" fmla="*/ 165404 h 3076305"/>
              <a:gd name="connsiteX6" fmla="*/ 371299 w 1091582"/>
              <a:gd name="connsiteY6" fmla="*/ 104444 h 3076305"/>
              <a:gd name="connsiteX7" fmla="*/ 401779 w 1091582"/>
              <a:gd name="connsiteY7" fmla="*/ 73964 h 3076305"/>
              <a:gd name="connsiteX8" fmla="*/ 427179 w 1091582"/>
              <a:gd name="connsiteY8" fmla="*/ 18084 h 3076305"/>
              <a:gd name="connsiteX9" fmla="*/ 457659 w 1091582"/>
              <a:gd name="connsiteY9" fmla="*/ 18084 h 3076305"/>
              <a:gd name="connsiteX10" fmla="*/ 574499 w 1091582"/>
              <a:gd name="connsiteY10" fmla="*/ 231444 h 3076305"/>
              <a:gd name="connsiteX11" fmla="*/ 752299 w 1091582"/>
              <a:gd name="connsiteY11" fmla="*/ 439724 h 3076305"/>
              <a:gd name="connsiteX12" fmla="*/ 930099 w 1091582"/>
              <a:gd name="connsiteY12" fmla="*/ 729284 h 3076305"/>
              <a:gd name="connsiteX13" fmla="*/ 1062179 w 1091582"/>
              <a:gd name="connsiteY13" fmla="*/ 820724 h 3076305"/>
              <a:gd name="connsiteX14" fmla="*/ 980899 w 1091582"/>
              <a:gd name="connsiteY14" fmla="*/ 952804 h 3076305"/>
              <a:gd name="connsiteX15" fmla="*/ 940259 w 1091582"/>
              <a:gd name="connsiteY15" fmla="*/ 1023924 h 3076305"/>
              <a:gd name="connsiteX16" fmla="*/ 914859 w 1091582"/>
              <a:gd name="connsiteY16" fmla="*/ 1176324 h 3076305"/>
              <a:gd name="connsiteX17" fmla="*/ 858979 w 1091582"/>
              <a:gd name="connsiteY17" fmla="*/ 1323644 h 3076305"/>
              <a:gd name="connsiteX18" fmla="*/ 864059 w 1091582"/>
              <a:gd name="connsiteY18" fmla="*/ 1415084 h 3076305"/>
              <a:gd name="connsiteX19" fmla="*/ 960579 w 1091582"/>
              <a:gd name="connsiteY19" fmla="*/ 1547164 h 3076305"/>
              <a:gd name="connsiteX20" fmla="*/ 1036779 w 1091582"/>
              <a:gd name="connsiteY20" fmla="*/ 1669084 h 3076305"/>
              <a:gd name="connsiteX21" fmla="*/ 1087579 w 1091582"/>
              <a:gd name="connsiteY21" fmla="*/ 1826564 h 3076305"/>
              <a:gd name="connsiteX22" fmla="*/ 1077419 w 1091582"/>
              <a:gd name="connsiteY22" fmla="*/ 1999284 h 3076305"/>
              <a:gd name="connsiteX23" fmla="*/ 991059 w 1091582"/>
              <a:gd name="connsiteY23" fmla="*/ 2100884 h 3076305"/>
              <a:gd name="connsiteX24" fmla="*/ 889459 w 1091582"/>
              <a:gd name="connsiteY24" fmla="*/ 2172004 h 3076305"/>
              <a:gd name="connsiteX25" fmla="*/ 858979 w 1091582"/>
              <a:gd name="connsiteY25" fmla="*/ 2349804 h 3076305"/>
              <a:gd name="connsiteX26" fmla="*/ 853899 w 1091582"/>
              <a:gd name="connsiteY26" fmla="*/ 2537764 h 3076305"/>
              <a:gd name="connsiteX27" fmla="*/ 777699 w 1091582"/>
              <a:gd name="connsiteY27" fmla="*/ 2578404 h 3076305"/>
              <a:gd name="connsiteX28" fmla="*/ 610059 w 1091582"/>
              <a:gd name="connsiteY28" fmla="*/ 2578404 h 3076305"/>
              <a:gd name="connsiteX29" fmla="*/ 437339 w 1091582"/>
              <a:gd name="connsiteY29" fmla="*/ 2654604 h 3076305"/>
              <a:gd name="connsiteX30" fmla="*/ 361139 w 1091582"/>
              <a:gd name="connsiteY30" fmla="*/ 2725724 h 3076305"/>
              <a:gd name="connsiteX31" fmla="*/ 371299 w 1091582"/>
              <a:gd name="connsiteY31" fmla="*/ 2817164 h 3076305"/>
              <a:gd name="connsiteX32" fmla="*/ 442419 w 1091582"/>
              <a:gd name="connsiteY32" fmla="*/ 2893364 h 3076305"/>
              <a:gd name="connsiteX33" fmla="*/ 386539 w 1091582"/>
              <a:gd name="connsiteY33" fmla="*/ 3020364 h 3076305"/>
              <a:gd name="connsiteX34" fmla="*/ 320499 w 1091582"/>
              <a:gd name="connsiteY34" fmla="*/ 3076244 h 3076305"/>
              <a:gd name="connsiteX35" fmla="*/ 188419 w 1091582"/>
              <a:gd name="connsiteY35" fmla="*/ 3030524 h 3076305"/>
              <a:gd name="connsiteX36" fmla="*/ 15699 w 1091582"/>
              <a:gd name="connsiteY36" fmla="*/ 2994964 h 3076305"/>
              <a:gd name="connsiteX37" fmla="*/ 30939 w 1091582"/>
              <a:gd name="connsiteY37" fmla="*/ 602284 h 3076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1582" h="3076305">
                <a:moveTo>
                  <a:pt x="30939" y="602284"/>
                </a:moveTo>
                <a:cubicBezTo>
                  <a:pt x="8926" y="593817"/>
                  <a:pt x="94439" y="509151"/>
                  <a:pt x="127459" y="475284"/>
                </a:cubicBezTo>
                <a:cubicBezTo>
                  <a:pt x="160479" y="441417"/>
                  <a:pt x="193499" y="427024"/>
                  <a:pt x="229059" y="399084"/>
                </a:cubicBezTo>
                <a:cubicBezTo>
                  <a:pt x="264619" y="371144"/>
                  <a:pt x="315419" y="330504"/>
                  <a:pt x="340819" y="307644"/>
                </a:cubicBezTo>
                <a:cubicBezTo>
                  <a:pt x="366219" y="284784"/>
                  <a:pt x="380612" y="285631"/>
                  <a:pt x="381459" y="261924"/>
                </a:cubicBezTo>
                <a:cubicBezTo>
                  <a:pt x="382306" y="238217"/>
                  <a:pt x="347592" y="191651"/>
                  <a:pt x="345899" y="165404"/>
                </a:cubicBezTo>
                <a:cubicBezTo>
                  <a:pt x="344206" y="139157"/>
                  <a:pt x="361986" y="119684"/>
                  <a:pt x="371299" y="104444"/>
                </a:cubicBezTo>
                <a:cubicBezTo>
                  <a:pt x="380612" y="89204"/>
                  <a:pt x="392466" y="88357"/>
                  <a:pt x="401779" y="73964"/>
                </a:cubicBezTo>
                <a:cubicBezTo>
                  <a:pt x="411092" y="59571"/>
                  <a:pt x="417866" y="27397"/>
                  <a:pt x="427179" y="18084"/>
                </a:cubicBezTo>
                <a:cubicBezTo>
                  <a:pt x="436492" y="8771"/>
                  <a:pt x="433106" y="-17476"/>
                  <a:pt x="457659" y="18084"/>
                </a:cubicBezTo>
                <a:cubicBezTo>
                  <a:pt x="482212" y="53644"/>
                  <a:pt x="525392" y="161171"/>
                  <a:pt x="574499" y="231444"/>
                </a:cubicBezTo>
                <a:cubicBezTo>
                  <a:pt x="623606" y="301717"/>
                  <a:pt x="693032" y="356751"/>
                  <a:pt x="752299" y="439724"/>
                </a:cubicBezTo>
                <a:cubicBezTo>
                  <a:pt x="811566" y="522697"/>
                  <a:pt x="878452" y="665784"/>
                  <a:pt x="930099" y="729284"/>
                </a:cubicBezTo>
                <a:cubicBezTo>
                  <a:pt x="981746" y="792784"/>
                  <a:pt x="1053712" y="783471"/>
                  <a:pt x="1062179" y="820724"/>
                </a:cubicBezTo>
                <a:cubicBezTo>
                  <a:pt x="1070646" y="857977"/>
                  <a:pt x="1001219" y="918937"/>
                  <a:pt x="980899" y="952804"/>
                </a:cubicBezTo>
                <a:cubicBezTo>
                  <a:pt x="960579" y="986671"/>
                  <a:pt x="951266" y="986671"/>
                  <a:pt x="940259" y="1023924"/>
                </a:cubicBezTo>
                <a:cubicBezTo>
                  <a:pt x="929252" y="1061177"/>
                  <a:pt x="928406" y="1126371"/>
                  <a:pt x="914859" y="1176324"/>
                </a:cubicBezTo>
                <a:cubicBezTo>
                  <a:pt x="901312" y="1226277"/>
                  <a:pt x="867446" y="1283851"/>
                  <a:pt x="858979" y="1323644"/>
                </a:cubicBezTo>
                <a:cubicBezTo>
                  <a:pt x="850512" y="1363437"/>
                  <a:pt x="847126" y="1377831"/>
                  <a:pt x="864059" y="1415084"/>
                </a:cubicBezTo>
                <a:cubicBezTo>
                  <a:pt x="880992" y="1452337"/>
                  <a:pt x="931792" y="1504831"/>
                  <a:pt x="960579" y="1547164"/>
                </a:cubicBezTo>
                <a:cubicBezTo>
                  <a:pt x="989366" y="1589497"/>
                  <a:pt x="1015612" y="1622517"/>
                  <a:pt x="1036779" y="1669084"/>
                </a:cubicBezTo>
                <a:cubicBezTo>
                  <a:pt x="1057946" y="1715651"/>
                  <a:pt x="1080806" y="1771531"/>
                  <a:pt x="1087579" y="1826564"/>
                </a:cubicBezTo>
                <a:cubicBezTo>
                  <a:pt x="1094352" y="1881597"/>
                  <a:pt x="1093506" y="1953564"/>
                  <a:pt x="1077419" y="1999284"/>
                </a:cubicBezTo>
                <a:cubicBezTo>
                  <a:pt x="1061332" y="2045004"/>
                  <a:pt x="1022386" y="2072097"/>
                  <a:pt x="991059" y="2100884"/>
                </a:cubicBezTo>
                <a:cubicBezTo>
                  <a:pt x="959732" y="2129671"/>
                  <a:pt x="911472" y="2130517"/>
                  <a:pt x="889459" y="2172004"/>
                </a:cubicBezTo>
                <a:cubicBezTo>
                  <a:pt x="867446" y="2213491"/>
                  <a:pt x="864906" y="2288844"/>
                  <a:pt x="858979" y="2349804"/>
                </a:cubicBezTo>
                <a:cubicBezTo>
                  <a:pt x="853052" y="2410764"/>
                  <a:pt x="867446" y="2499664"/>
                  <a:pt x="853899" y="2537764"/>
                </a:cubicBezTo>
                <a:cubicBezTo>
                  <a:pt x="840352" y="2575864"/>
                  <a:pt x="818339" y="2571631"/>
                  <a:pt x="777699" y="2578404"/>
                </a:cubicBezTo>
                <a:cubicBezTo>
                  <a:pt x="737059" y="2585177"/>
                  <a:pt x="666786" y="2565704"/>
                  <a:pt x="610059" y="2578404"/>
                </a:cubicBezTo>
                <a:cubicBezTo>
                  <a:pt x="553332" y="2591104"/>
                  <a:pt x="478826" y="2630051"/>
                  <a:pt x="437339" y="2654604"/>
                </a:cubicBezTo>
                <a:cubicBezTo>
                  <a:pt x="395852" y="2679157"/>
                  <a:pt x="372146" y="2698631"/>
                  <a:pt x="361139" y="2725724"/>
                </a:cubicBezTo>
                <a:cubicBezTo>
                  <a:pt x="350132" y="2752817"/>
                  <a:pt x="357752" y="2789224"/>
                  <a:pt x="371299" y="2817164"/>
                </a:cubicBezTo>
                <a:cubicBezTo>
                  <a:pt x="384846" y="2845104"/>
                  <a:pt x="439879" y="2859497"/>
                  <a:pt x="442419" y="2893364"/>
                </a:cubicBezTo>
                <a:cubicBezTo>
                  <a:pt x="444959" y="2927231"/>
                  <a:pt x="406859" y="2989884"/>
                  <a:pt x="386539" y="3020364"/>
                </a:cubicBezTo>
                <a:cubicBezTo>
                  <a:pt x="366219" y="3050844"/>
                  <a:pt x="353519" y="3074551"/>
                  <a:pt x="320499" y="3076244"/>
                </a:cubicBezTo>
                <a:cubicBezTo>
                  <a:pt x="287479" y="3077937"/>
                  <a:pt x="239219" y="3044071"/>
                  <a:pt x="188419" y="3030524"/>
                </a:cubicBezTo>
                <a:cubicBezTo>
                  <a:pt x="137619" y="3016977"/>
                  <a:pt x="65652" y="3016131"/>
                  <a:pt x="15699" y="2994964"/>
                </a:cubicBezTo>
                <a:cubicBezTo>
                  <a:pt x="-34254" y="2973797"/>
                  <a:pt x="52952" y="610751"/>
                  <a:pt x="30939" y="602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reeform 206"/>
          <p:cNvSpPr/>
          <p:nvPr/>
        </p:nvSpPr>
        <p:spPr>
          <a:xfrm>
            <a:off x="211816" y="3191820"/>
            <a:ext cx="1011519" cy="2624712"/>
          </a:xfrm>
          <a:custGeom>
            <a:avLst/>
            <a:gdLst>
              <a:gd name="connsiteX0" fmla="*/ 20320 w 1011519"/>
              <a:gd name="connsiteY0" fmla="*/ 2553378 h 2624712"/>
              <a:gd name="connsiteX1" fmla="*/ 254000 w 1011519"/>
              <a:gd name="connsiteY1" fmla="*/ 2624498 h 2624712"/>
              <a:gd name="connsiteX2" fmla="*/ 330200 w 1011519"/>
              <a:gd name="connsiteY2" fmla="*/ 2533058 h 2624712"/>
              <a:gd name="connsiteX3" fmla="*/ 254000 w 1011519"/>
              <a:gd name="connsiteY3" fmla="*/ 2385738 h 2624712"/>
              <a:gd name="connsiteX4" fmla="*/ 208280 w 1011519"/>
              <a:gd name="connsiteY4" fmla="*/ 2319698 h 2624712"/>
              <a:gd name="connsiteX5" fmla="*/ 269240 w 1011519"/>
              <a:gd name="connsiteY5" fmla="*/ 2243498 h 2624712"/>
              <a:gd name="connsiteX6" fmla="*/ 579120 w 1011519"/>
              <a:gd name="connsiteY6" fmla="*/ 2167298 h 2624712"/>
              <a:gd name="connsiteX7" fmla="*/ 756920 w 1011519"/>
              <a:gd name="connsiteY7" fmla="*/ 2070778 h 2624712"/>
              <a:gd name="connsiteX8" fmla="*/ 756920 w 1011519"/>
              <a:gd name="connsiteY8" fmla="*/ 1725338 h 2624712"/>
              <a:gd name="connsiteX9" fmla="*/ 873760 w 1011519"/>
              <a:gd name="connsiteY9" fmla="*/ 1669458 h 2624712"/>
              <a:gd name="connsiteX10" fmla="*/ 914400 w 1011519"/>
              <a:gd name="connsiteY10" fmla="*/ 1547538 h 2624712"/>
              <a:gd name="connsiteX11" fmla="*/ 919480 w 1011519"/>
              <a:gd name="connsiteY11" fmla="*/ 1471338 h 2624712"/>
              <a:gd name="connsiteX12" fmla="*/ 1010920 w 1011519"/>
              <a:gd name="connsiteY12" fmla="*/ 1354498 h 2624712"/>
              <a:gd name="connsiteX13" fmla="*/ 868680 w 1011519"/>
              <a:gd name="connsiteY13" fmla="*/ 1146218 h 2624712"/>
              <a:gd name="connsiteX14" fmla="*/ 772160 w 1011519"/>
              <a:gd name="connsiteY14" fmla="*/ 983658 h 2624712"/>
              <a:gd name="connsiteX15" fmla="*/ 807720 w 1011519"/>
              <a:gd name="connsiteY15" fmla="*/ 846498 h 2624712"/>
              <a:gd name="connsiteX16" fmla="*/ 904240 w 1011519"/>
              <a:gd name="connsiteY16" fmla="*/ 658538 h 2624712"/>
              <a:gd name="connsiteX17" fmla="*/ 914400 w 1011519"/>
              <a:gd name="connsiteY17" fmla="*/ 511218 h 2624712"/>
              <a:gd name="connsiteX18" fmla="*/ 868680 w 1011519"/>
              <a:gd name="connsiteY18" fmla="*/ 435018 h 2624712"/>
              <a:gd name="connsiteX19" fmla="*/ 772160 w 1011519"/>
              <a:gd name="connsiteY19" fmla="*/ 363898 h 2624712"/>
              <a:gd name="connsiteX20" fmla="*/ 777240 w 1011519"/>
              <a:gd name="connsiteY20" fmla="*/ 277538 h 2624712"/>
              <a:gd name="connsiteX21" fmla="*/ 721360 w 1011519"/>
              <a:gd name="connsiteY21" fmla="*/ 114978 h 2624712"/>
              <a:gd name="connsiteX22" fmla="*/ 563880 w 1011519"/>
              <a:gd name="connsiteY22" fmla="*/ 18458 h 2624712"/>
              <a:gd name="connsiteX23" fmla="*/ 487680 w 1011519"/>
              <a:gd name="connsiteY23" fmla="*/ 3218 h 2624712"/>
              <a:gd name="connsiteX24" fmla="*/ 386080 w 1011519"/>
              <a:gd name="connsiteY24" fmla="*/ 59098 h 2624712"/>
              <a:gd name="connsiteX25" fmla="*/ 320040 w 1011519"/>
              <a:gd name="connsiteY25" fmla="*/ 231818 h 2624712"/>
              <a:gd name="connsiteX26" fmla="*/ 254000 w 1011519"/>
              <a:gd name="connsiteY26" fmla="*/ 206418 h 2624712"/>
              <a:gd name="connsiteX27" fmla="*/ 177800 w 1011519"/>
              <a:gd name="connsiteY27" fmla="*/ 267378 h 2624712"/>
              <a:gd name="connsiteX28" fmla="*/ 91440 w 1011519"/>
              <a:gd name="connsiteY28" fmla="*/ 323258 h 2624712"/>
              <a:gd name="connsiteX29" fmla="*/ 0 w 1011519"/>
              <a:gd name="connsiteY29" fmla="*/ 353738 h 262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11519" h="2624712">
                <a:moveTo>
                  <a:pt x="20320" y="2553378"/>
                </a:moveTo>
                <a:cubicBezTo>
                  <a:pt x="111336" y="2590631"/>
                  <a:pt x="202353" y="2627885"/>
                  <a:pt x="254000" y="2624498"/>
                </a:cubicBezTo>
                <a:cubicBezTo>
                  <a:pt x="305647" y="2621111"/>
                  <a:pt x="330200" y="2572851"/>
                  <a:pt x="330200" y="2533058"/>
                </a:cubicBezTo>
                <a:cubicBezTo>
                  <a:pt x="330200" y="2493265"/>
                  <a:pt x="274320" y="2421298"/>
                  <a:pt x="254000" y="2385738"/>
                </a:cubicBezTo>
                <a:cubicBezTo>
                  <a:pt x="233680" y="2350178"/>
                  <a:pt x="205740" y="2343405"/>
                  <a:pt x="208280" y="2319698"/>
                </a:cubicBezTo>
                <a:cubicBezTo>
                  <a:pt x="210820" y="2295991"/>
                  <a:pt x="207434" y="2268898"/>
                  <a:pt x="269240" y="2243498"/>
                </a:cubicBezTo>
                <a:cubicBezTo>
                  <a:pt x="331046" y="2218098"/>
                  <a:pt x="497840" y="2196085"/>
                  <a:pt x="579120" y="2167298"/>
                </a:cubicBezTo>
                <a:cubicBezTo>
                  <a:pt x="660400" y="2138511"/>
                  <a:pt x="727287" y="2144438"/>
                  <a:pt x="756920" y="2070778"/>
                </a:cubicBezTo>
                <a:cubicBezTo>
                  <a:pt x="786553" y="1997118"/>
                  <a:pt x="737447" y="1792225"/>
                  <a:pt x="756920" y="1725338"/>
                </a:cubicBezTo>
                <a:cubicBezTo>
                  <a:pt x="776393" y="1658451"/>
                  <a:pt x="847513" y="1699091"/>
                  <a:pt x="873760" y="1669458"/>
                </a:cubicBezTo>
                <a:cubicBezTo>
                  <a:pt x="900007" y="1639825"/>
                  <a:pt x="906780" y="1580558"/>
                  <a:pt x="914400" y="1547538"/>
                </a:cubicBezTo>
                <a:cubicBezTo>
                  <a:pt x="922020" y="1514518"/>
                  <a:pt x="903393" y="1503511"/>
                  <a:pt x="919480" y="1471338"/>
                </a:cubicBezTo>
                <a:cubicBezTo>
                  <a:pt x="935567" y="1439165"/>
                  <a:pt x="1019387" y="1408685"/>
                  <a:pt x="1010920" y="1354498"/>
                </a:cubicBezTo>
                <a:cubicBezTo>
                  <a:pt x="1002453" y="1300311"/>
                  <a:pt x="908473" y="1208025"/>
                  <a:pt x="868680" y="1146218"/>
                </a:cubicBezTo>
                <a:cubicBezTo>
                  <a:pt x="828887" y="1084411"/>
                  <a:pt x="782320" y="1033611"/>
                  <a:pt x="772160" y="983658"/>
                </a:cubicBezTo>
                <a:cubicBezTo>
                  <a:pt x="762000" y="933705"/>
                  <a:pt x="785707" y="900685"/>
                  <a:pt x="807720" y="846498"/>
                </a:cubicBezTo>
                <a:cubicBezTo>
                  <a:pt x="829733" y="792311"/>
                  <a:pt x="886460" y="714418"/>
                  <a:pt x="904240" y="658538"/>
                </a:cubicBezTo>
                <a:cubicBezTo>
                  <a:pt x="922020" y="602658"/>
                  <a:pt x="920327" y="548471"/>
                  <a:pt x="914400" y="511218"/>
                </a:cubicBezTo>
                <a:cubicBezTo>
                  <a:pt x="908473" y="473965"/>
                  <a:pt x="892387" y="459571"/>
                  <a:pt x="868680" y="435018"/>
                </a:cubicBezTo>
                <a:cubicBezTo>
                  <a:pt x="844973" y="410465"/>
                  <a:pt x="787400" y="390145"/>
                  <a:pt x="772160" y="363898"/>
                </a:cubicBezTo>
                <a:cubicBezTo>
                  <a:pt x="756920" y="337651"/>
                  <a:pt x="785707" y="319025"/>
                  <a:pt x="777240" y="277538"/>
                </a:cubicBezTo>
                <a:cubicBezTo>
                  <a:pt x="768773" y="236051"/>
                  <a:pt x="756920" y="158158"/>
                  <a:pt x="721360" y="114978"/>
                </a:cubicBezTo>
                <a:cubicBezTo>
                  <a:pt x="685800" y="71798"/>
                  <a:pt x="602827" y="37085"/>
                  <a:pt x="563880" y="18458"/>
                </a:cubicBezTo>
                <a:cubicBezTo>
                  <a:pt x="524933" y="-169"/>
                  <a:pt x="517313" y="-3555"/>
                  <a:pt x="487680" y="3218"/>
                </a:cubicBezTo>
                <a:cubicBezTo>
                  <a:pt x="458047" y="9991"/>
                  <a:pt x="414020" y="20998"/>
                  <a:pt x="386080" y="59098"/>
                </a:cubicBezTo>
                <a:cubicBezTo>
                  <a:pt x="358140" y="97198"/>
                  <a:pt x="342053" y="207265"/>
                  <a:pt x="320040" y="231818"/>
                </a:cubicBezTo>
                <a:cubicBezTo>
                  <a:pt x="298027" y="256371"/>
                  <a:pt x="277707" y="200491"/>
                  <a:pt x="254000" y="206418"/>
                </a:cubicBezTo>
                <a:cubicBezTo>
                  <a:pt x="230293" y="212345"/>
                  <a:pt x="204893" y="247905"/>
                  <a:pt x="177800" y="267378"/>
                </a:cubicBezTo>
                <a:cubicBezTo>
                  <a:pt x="150707" y="286851"/>
                  <a:pt x="121073" y="308865"/>
                  <a:pt x="91440" y="323258"/>
                </a:cubicBezTo>
                <a:cubicBezTo>
                  <a:pt x="61807" y="337651"/>
                  <a:pt x="11853" y="346118"/>
                  <a:pt x="0" y="35373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Freeform 207"/>
          <p:cNvSpPr/>
          <p:nvPr/>
        </p:nvSpPr>
        <p:spPr>
          <a:xfrm>
            <a:off x="208280" y="2696955"/>
            <a:ext cx="1163741" cy="3338619"/>
          </a:xfrm>
          <a:custGeom>
            <a:avLst/>
            <a:gdLst>
              <a:gd name="connsiteX0" fmla="*/ 0 w 1163741"/>
              <a:gd name="connsiteY0" fmla="*/ 488205 h 3338619"/>
              <a:gd name="connsiteX1" fmla="*/ 71120 w 1163741"/>
              <a:gd name="connsiteY1" fmla="*/ 371365 h 3338619"/>
              <a:gd name="connsiteX2" fmla="*/ 91440 w 1163741"/>
              <a:gd name="connsiteY2" fmla="*/ 300245 h 3338619"/>
              <a:gd name="connsiteX3" fmla="*/ 203200 w 1163741"/>
              <a:gd name="connsiteY3" fmla="*/ 290085 h 3338619"/>
              <a:gd name="connsiteX4" fmla="*/ 360680 w 1163741"/>
              <a:gd name="connsiteY4" fmla="*/ 137685 h 3338619"/>
              <a:gd name="connsiteX5" fmla="*/ 482600 w 1163741"/>
              <a:gd name="connsiteY5" fmla="*/ 525 h 3338619"/>
              <a:gd name="connsiteX6" fmla="*/ 579120 w 1163741"/>
              <a:gd name="connsiteY6" fmla="*/ 97045 h 3338619"/>
              <a:gd name="connsiteX7" fmla="*/ 574040 w 1163741"/>
              <a:gd name="connsiteY7" fmla="*/ 259605 h 3338619"/>
              <a:gd name="connsiteX8" fmla="*/ 695960 w 1163741"/>
              <a:gd name="connsiteY8" fmla="*/ 442485 h 3338619"/>
              <a:gd name="connsiteX9" fmla="*/ 868680 w 1163741"/>
              <a:gd name="connsiteY9" fmla="*/ 554245 h 3338619"/>
              <a:gd name="connsiteX10" fmla="*/ 939800 w 1163741"/>
              <a:gd name="connsiteY10" fmla="*/ 777765 h 3338619"/>
              <a:gd name="connsiteX11" fmla="*/ 1061720 w 1163741"/>
              <a:gd name="connsiteY11" fmla="*/ 864125 h 3338619"/>
              <a:gd name="connsiteX12" fmla="*/ 1127760 w 1163741"/>
              <a:gd name="connsiteY12" fmla="*/ 899685 h 3338619"/>
              <a:gd name="connsiteX13" fmla="*/ 1066800 w 1163741"/>
              <a:gd name="connsiteY13" fmla="*/ 1036845 h 3338619"/>
              <a:gd name="connsiteX14" fmla="*/ 1016000 w 1163741"/>
              <a:gd name="connsiteY14" fmla="*/ 1189245 h 3338619"/>
              <a:gd name="connsiteX15" fmla="*/ 995680 w 1163741"/>
              <a:gd name="connsiteY15" fmla="*/ 1301005 h 3338619"/>
              <a:gd name="connsiteX16" fmla="*/ 934720 w 1163741"/>
              <a:gd name="connsiteY16" fmla="*/ 1392445 h 3338619"/>
              <a:gd name="connsiteX17" fmla="*/ 909320 w 1163741"/>
              <a:gd name="connsiteY17" fmla="*/ 1483885 h 3338619"/>
              <a:gd name="connsiteX18" fmla="*/ 1000760 w 1163741"/>
              <a:gd name="connsiteY18" fmla="*/ 1692165 h 3338619"/>
              <a:gd name="connsiteX19" fmla="*/ 1127760 w 1163741"/>
              <a:gd name="connsiteY19" fmla="*/ 1869965 h 3338619"/>
              <a:gd name="connsiteX20" fmla="*/ 1143000 w 1163741"/>
              <a:gd name="connsiteY20" fmla="*/ 2078245 h 3338619"/>
              <a:gd name="connsiteX21" fmla="*/ 1158240 w 1163741"/>
              <a:gd name="connsiteY21" fmla="*/ 2179845 h 3338619"/>
              <a:gd name="connsiteX22" fmla="*/ 1041400 w 1163741"/>
              <a:gd name="connsiteY22" fmla="*/ 2311925 h 3338619"/>
              <a:gd name="connsiteX23" fmla="*/ 970280 w 1163741"/>
              <a:gd name="connsiteY23" fmla="*/ 2383045 h 3338619"/>
              <a:gd name="connsiteX24" fmla="*/ 939800 w 1163741"/>
              <a:gd name="connsiteY24" fmla="*/ 2596405 h 3338619"/>
              <a:gd name="connsiteX25" fmla="*/ 949960 w 1163741"/>
              <a:gd name="connsiteY25" fmla="*/ 2718325 h 3338619"/>
              <a:gd name="connsiteX26" fmla="*/ 894080 w 1163741"/>
              <a:gd name="connsiteY26" fmla="*/ 2764045 h 3338619"/>
              <a:gd name="connsiteX27" fmla="*/ 741680 w 1163741"/>
              <a:gd name="connsiteY27" fmla="*/ 2748805 h 3338619"/>
              <a:gd name="connsiteX28" fmla="*/ 614680 w 1163741"/>
              <a:gd name="connsiteY28" fmla="*/ 2753885 h 3338619"/>
              <a:gd name="connsiteX29" fmla="*/ 472440 w 1163741"/>
              <a:gd name="connsiteY29" fmla="*/ 2814845 h 3338619"/>
              <a:gd name="connsiteX30" fmla="*/ 426720 w 1163741"/>
              <a:gd name="connsiteY30" fmla="*/ 2916445 h 3338619"/>
              <a:gd name="connsiteX31" fmla="*/ 528320 w 1163741"/>
              <a:gd name="connsiteY31" fmla="*/ 3079005 h 3338619"/>
              <a:gd name="connsiteX32" fmla="*/ 441960 w 1163741"/>
              <a:gd name="connsiteY32" fmla="*/ 3180605 h 3338619"/>
              <a:gd name="connsiteX33" fmla="*/ 406400 w 1163741"/>
              <a:gd name="connsiteY33" fmla="*/ 3312685 h 3338619"/>
              <a:gd name="connsiteX34" fmla="*/ 350520 w 1163741"/>
              <a:gd name="connsiteY34" fmla="*/ 3338085 h 3338619"/>
              <a:gd name="connsiteX35" fmla="*/ 254000 w 1163741"/>
              <a:gd name="connsiteY35" fmla="*/ 3302525 h 3338619"/>
              <a:gd name="connsiteX36" fmla="*/ 167640 w 1163741"/>
              <a:gd name="connsiteY36" fmla="*/ 3226325 h 3338619"/>
              <a:gd name="connsiteX37" fmla="*/ 50800 w 1163741"/>
              <a:gd name="connsiteY37" fmla="*/ 3200925 h 333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3741" h="3338619">
                <a:moveTo>
                  <a:pt x="0" y="488205"/>
                </a:moveTo>
                <a:cubicBezTo>
                  <a:pt x="27940" y="445448"/>
                  <a:pt x="55880" y="402692"/>
                  <a:pt x="71120" y="371365"/>
                </a:cubicBezTo>
                <a:cubicBezTo>
                  <a:pt x="86360" y="340038"/>
                  <a:pt x="69427" y="313792"/>
                  <a:pt x="91440" y="300245"/>
                </a:cubicBezTo>
                <a:cubicBezTo>
                  <a:pt x="113453" y="286698"/>
                  <a:pt x="158327" y="317178"/>
                  <a:pt x="203200" y="290085"/>
                </a:cubicBezTo>
                <a:cubicBezTo>
                  <a:pt x="248073" y="262992"/>
                  <a:pt x="314113" y="185945"/>
                  <a:pt x="360680" y="137685"/>
                </a:cubicBezTo>
                <a:cubicBezTo>
                  <a:pt x="407247" y="89425"/>
                  <a:pt x="446193" y="7298"/>
                  <a:pt x="482600" y="525"/>
                </a:cubicBezTo>
                <a:cubicBezTo>
                  <a:pt x="519007" y="-6248"/>
                  <a:pt x="563880" y="53865"/>
                  <a:pt x="579120" y="97045"/>
                </a:cubicBezTo>
                <a:cubicBezTo>
                  <a:pt x="594360" y="140225"/>
                  <a:pt x="554567" y="202032"/>
                  <a:pt x="574040" y="259605"/>
                </a:cubicBezTo>
                <a:cubicBezTo>
                  <a:pt x="593513" y="317178"/>
                  <a:pt x="646853" y="393378"/>
                  <a:pt x="695960" y="442485"/>
                </a:cubicBezTo>
                <a:cubicBezTo>
                  <a:pt x="745067" y="491592"/>
                  <a:pt x="828040" y="498365"/>
                  <a:pt x="868680" y="554245"/>
                </a:cubicBezTo>
                <a:cubicBezTo>
                  <a:pt x="909320" y="610125"/>
                  <a:pt x="907627" y="726118"/>
                  <a:pt x="939800" y="777765"/>
                </a:cubicBezTo>
                <a:cubicBezTo>
                  <a:pt x="971973" y="829412"/>
                  <a:pt x="1030393" y="843805"/>
                  <a:pt x="1061720" y="864125"/>
                </a:cubicBezTo>
                <a:cubicBezTo>
                  <a:pt x="1093047" y="884445"/>
                  <a:pt x="1126913" y="870898"/>
                  <a:pt x="1127760" y="899685"/>
                </a:cubicBezTo>
                <a:cubicBezTo>
                  <a:pt x="1128607" y="928472"/>
                  <a:pt x="1085427" y="988585"/>
                  <a:pt x="1066800" y="1036845"/>
                </a:cubicBezTo>
                <a:cubicBezTo>
                  <a:pt x="1048173" y="1085105"/>
                  <a:pt x="1027853" y="1145218"/>
                  <a:pt x="1016000" y="1189245"/>
                </a:cubicBezTo>
                <a:cubicBezTo>
                  <a:pt x="1004147" y="1233272"/>
                  <a:pt x="1009227" y="1267138"/>
                  <a:pt x="995680" y="1301005"/>
                </a:cubicBezTo>
                <a:cubicBezTo>
                  <a:pt x="982133" y="1334872"/>
                  <a:pt x="949113" y="1361965"/>
                  <a:pt x="934720" y="1392445"/>
                </a:cubicBezTo>
                <a:cubicBezTo>
                  <a:pt x="920327" y="1422925"/>
                  <a:pt x="898313" y="1433932"/>
                  <a:pt x="909320" y="1483885"/>
                </a:cubicBezTo>
                <a:cubicBezTo>
                  <a:pt x="920327" y="1533838"/>
                  <a:pt x="964353" y="1627818"/>
                  <a:pt x="1000760" y="1692165"/>
                </a:cubicBezTo>
                <a:cubicBezTo>
                  <a:pt x="1037167" y="1756512"/>
                  <a:pt x="1104053" y="1805618"/>
                  <a:pt x="1127760" y="1869965"/>
                </a:cubicBezTo>
                <a:cubicBezTo>
                  <a:pt x="1151467" y="1934312"/>
                  <a:pt x="1137920" y="2026598"/>
                  <a:pt x="1143000" y="2078245"/>
                </a:cubicBezTo>
                <a:cubicBezTo>
                  <a:pt x="1148080" y="2129892"/>
                  <a:pt x="1175173" y="2140898"/>
                  <a:pt x="1158240" y="2179845"/>
                </a:cubicBezTo>
                <a:cubicBezTo>
                  <a:pt x="1141307" y="2218792"/>
                  <a:pt x="1072727" y="2278058"/>
                  <a:pt x="1041400" y="2311925"/>
                </a:cubicBezTo>
                <a:cubicBezTo>
                  <a:pt x="1010073" y="2345792"/>
                  <a:pt x="987213" y="2335632"/>
                  <a:pt x="970280" y="2383045"/>
                </a:cubicBezTo>
                <a:cubicBezTo>
                  <a:pt x="953347" y="2430458"/>
                  <a:pt x="943187" y="2540525"/>
                  <a:pt x="939800" y="2596405"/>
                </a:cubicBezTo>
                <a:cubicBezTo>
                  <a:pt x="936413" y="2652285"/>
                  <a:pt x="957580" y="2690385"/>
                  <a:pt x="949960" y="2718325"/>
                </a:cubicBezTo>
                <a:cubicBezTo>
                  <a:pt x="942340" y="2746265"/>
                  <a:pt x="928793" y="2758965"/>
                  <a:pt x="894080" y="2764045"/>
                </a:cubicBezTo>
                <a:cubicBezTo>
                  <a:pt x="859367" y="2769125"/>
                  <a:pt x="788247" y="2750498"/>
                  <a:pt x="741680" y="2748805"/>
                </a:cubicBezTo>
                <a:cubicBezTo>
                  <a:pt x="695113" y="2747112"/>
                  <a:pt x="659553" y="2742878"/>
                  <a:pt x="614680" y="2753885"/>
                </a:cubicBezTo>
                <a:cubicBezTo>
                  <a:pt x="569807" y="2764892"/>
                  <a:pt x="503767" y="2787752"/>
                  <a:pt x="472440" y="2814845"/>
                </a:cubicBezTo>
                <a:cubicBezTo>
                  <a:pt x="441113" y="2841938"/>
                  <a:pt x="417407" y="2872418"/>
                  <a:pt x="426720" y="2916445"/>
                </a:cubicBezTo>
                <a:cubicBezTo>
                  <a:pt x="436033" y="2960472"/>
                  <a:pt x="525780" y="3034978"/>
                  <a:pt x="528320" y="3079005"/>
                </a:cubicBezTo>
                <a:cubicBezTo>
                  <a:pt x="530860" y="3123032"/>
                  <a:pt x="462280" y="3141658"/>
                  <a:pt x="441960" y="3180605"/>
                </a:cubicBezTo>
                <a:cubicBezTo>
                  <a:pt x="421640" y="3219552"/>
                  <a:pt x="421640" y="3286438"/>
                  <a:pt x="406400" y="3312685"/>
                </a:cubicBezTo>
                <a:cubicBezTo>
                  <a:pt x="391160" y="3338932"/>
                  <a:pt x="375920" y="3339778"/>
                  <a:pt x="350520" y="3338085"/>
                </a:cubicBezTo>
                <a:cubicBezTo>
                  <a:pt x="325120" y="3336392"/>
                  <a:pt x="284480" y="3321152"/>
                  <a:pt x="254000" y="3302525"/>
                </a:cubicBezTo>
                <a:cubicBezTo>
                  <a:pt x="223520" y="3283898"/>
                  <a:pt x="201507" y="3243258"/>
                  <a:pt x="167640" y="3226325"/>
                </a:cubicBezTo>
                <a:cubicBezTo>
                  <a:pt x="133773" y="3209392"/>
                  <a:pt x="92286" y="3205158"/>
                  <a:pt x="50800" y="320092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5" name="Picture 2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18" y="55356"/>
            <a:ext cx="913923" cy="10384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28009" y="1287780"/>
            <a:ext cx="6436919" cy="7608077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5118052" y="4458846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262" name="TextBox 261"/>
          <p:cNvSpPr txBox="1"/>
          <p:nvPr/>
        </p:nvSpPr>
        <p:spPr>
          <a:xfrm rot="18907809">
            <a:off x="782644" y="6086087"/>
            <a:ext cx="7425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3" name="TextBox 262"/>
          <p:cNvSpPr txBox="1"/>
          <p:nvPr/>
        </p:nvSpPr>
        <p:spPr>
          <a:xfrm rot="18989399">
            <a:off x="1220548" y="6035274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67357" y="1308835"/>
            <a:ext cx="1696126" cy="7530566"/>
            <a:chOff x="601647" y="1411705"/>
            <a:chExt cx="1696126" cy="7530566"/>
          </a:xfrm>
        </p:grpSpPr>
        <p:grpSp>
          <p:nvGrpSpPr>
            <p:cNvPr id="197" name="Group 196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192" name="Freeform 191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265" name="Freeform 264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3" name="Freeform 272"/>
          <p:cNvSpPr/>
          <p:nvPr/>
        </p:nvSpPr>
        <p:spPr>
          <a:xfrm>
            <a:off x="2224895" y="1800440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reeform 273"/>
          <p:cNvSpPr>
            <a:spLocks noChangeAspect="1"/>
          </p:cNvSpPr>
          <p:nvPr/>
        </p:nvSpPr>
        <p:spPr>
          <a:xfrm>
            <a:off x="2554539" y="1912346"/>
            <a:ext cx="237458" cy="23351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solidFill>
            <a:srgbClr val="FBFBF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3176146" y="1287379"/>
            <a:ext cx="517549" cy="974558"/>
          </a:xfrm>
          <a:custGeom>
            <a:avLst/>
            <a:gdLst>
              <a:gd name="connsiteX0" fmla="*/ 517549 w 517549"/>
              <a:gd name="connsiteY0" fmla="*/ 974558 h 974558"/>
              <a:gd name="connsiteX1" fmla="*/ 325043 w 517549"/>
              <a:gd name="connsiteY1" fmla="*/ 818147 h 974558"/>
              <a:gd name="connsiteX2" fmla="*/ 96443 w 517549"/>
              <a:gd name="connsiteY2" fmla="*/ 697832 h 974558"/>
              <a:gd name="connsiteX3" fmla="*/ 72380 w 517549"/>
              <a:gd name="connsiteY3" fmla="*/ 505326 h 974558"/>
              <a:gd name="connsiteX4" fmla="*/ 191 w 517549"/>
              <a:gd name="connsiteY4" fmla="*/ 288758 h 974558"/>
              <a:gd name="connsiteX5" fmla="*/ 96443 w 517549"/>
              <a:gd name="connsiteY5" fmla="*/ 0 h 97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7549" h="974558">
                <a:moveTo>
                  <a:pt x="517549" y="974558"/>
                </a:moveTo>
                <a:cubicBezTo>
                  <a:pt x="456388" y="919413"/>
                  <a:pt x="395227" y="864268"/>
                  <a:pt x="325043" y="818147"/>
                </a:cubicBezTo>
                <a:cubicBezTo>
                  <a:pt x="254859" y="772026"/>
                  <a:pt x="138553" y="749969"/>
                  <a:pt x="96443" y="697832"/>
                </a:cubicBezTo>
                <a:cubicBezTo>
                  <a:pt x="54333" y="645695"/>
                  <a:pt x="88422" y="573505"/>
                  <a:pt x="72380" y="505326"/>
                </a:cubicBezTo>
                <a:cubicBezTo>
                  <a:pt x="56338" y="437147"/>
                  <a:pt x="-3820" y="372979"/>
                  <a:pt x="191" y="288758"/>
                </a:cubicBezTo>
                <a:cubicBezTo>
                  <a:pt x="4201" y="204537"/>
                  <a:pt x="50322" y="102268"/>
                  <a:pt x="9644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1044537" y="183828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2061210" y="2610723"/>
            <a:ext cx="1127760" cy="673497"/>
          </a:xfrm>
          <a:custGeom>
            <a:avLst/>
            <a:gdLst>
              <a:gd name="connsiteX0" fmla="*/ 0 w 1127760"/>
              <a:gd name="connsiteY0" fmla="*/ 673497 h 673497"/>
              <a:gd name="connsiteX1" fmla="*/ 281940 w 1127760"/>
              <a:gd name="connsiteY1" fmla="*/ 235347 h 673497"/>
              <a:gd name="connsiteX2" fmla="*/ 609600 w 1127760"/>
              <a:gd name="connsiteY2" fmla="*/ 223917 h 673497"/>
              <a:gd name="connsiteX3" fmla="*/ 773430 w 1127760"/>
              <a:gd name="connsiteY3" fmla="*/ 2937 h 673497"/>
              <a:gd name="connsiteX4" fmla="*/ 1127760 w 1127760"/>
              <a:gd name="connsiteY4" fmla="*/ 117237 h 67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760" h="673497">
                <a:moveTo>
                  <a:pt x="0" y="673497"/>
                </a:moveTo>
                <a:cubicBezTo>
                  <a:pt x="90170" y="491887"/>
                  <a:pt x="180340" y="310277"/>
                  <a:pt x="281940" y="235347"/>
                </a:cubicBezTo>
                <a:cubicBezTo>
                  <a:pt x="383540" y="160417"/>
                  <a:pt x="527685" y="262652"/>
                  <a:pt x="609600" y="223917"/>
                </a:cubicBezTo>
                <a:cubicBezTo>
                  <a:pt x="691515" y="185182"/>
                  <a:pt x="687070" y="20717"/>
                  <a:pt x="773430" y="2937"/>
                </a:cubicBezTo>
                <a:cubicBezTo>
                  <a:pt x="859790" y="-14843"/>
                  <a:pt x="993775" y="51197"/>
                  <a:pt x="1127760" y="117237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2232660" y="3322244"/>
            <a:ext cx="1615440" cy="259156"/>
          </a:xfrm>
          <a:custGeom>
            <a:avLst/>
            <a:gdLst>
              <a:gd name="connsiteX0" fmla="*/ 0 w 1615440"/>
              <a:gd name="connsiteY0" fmla="*/ 137236 h 259156"/>
              <a:gd name="connsiteX1" fmla="*/ 285750 w 1615440"/>
              <a:gd name="connsiteY1" fmla="*/ 76 h 259156"/>
              <a:gd name="connsiteX2" fmla="*/ 533400 w 1615440"/>
              <a:gd name="connsiteY2" fmla="*/ 118186 h 259156"/>
              <a:gd name="connsiteX3" fmla="*/ 880110 w 1615440"/>
              <a:gd name="connsiteY3" fmla="*/ 144856 h 259156"/>
              <a:gd name="connsiteX4" fmla="*/ 1078230 w 1615440"/>
              <a:gd name="connsiteY4" fmla="*/ 148666 h 259156"/>
              <a:gd name="connsiteX5" fmla="*/ 1322070 w 1615440"/>
              <a:gd name="connsiteY5" fmla="*/ 148666 h 259156"/>
              <a:gd name="connsiteX6" fmla="*/ 1615440 w 1615440"/>
              <a:gd name="connsiteY6" fmla="*/ 259156 h 2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440" h="259156">
                <a:moveTo>
                  <a:pt x="0" y="137236"/>
                </a:moveTo>
                <a:cubicBezTo>
                  <a:pt x="98425" y="70243"/>
                  <a:pt x="196850" y="3251"/>
                  <a:pt x="285750" y="76"/>
                </a:cubicBezTo>
                <a:cubicBezTo>
                  <a:pt x="374650" y="-3099"/>
                  <a:pt x="434340" y="94056"/>
                  <a:pt x="533400" y="118186"/>
                </a:cubicBezTo>
                <a:cubicBezTo>
                  <a:pt x="632460" y="142316"/>
                  <a:pt x="789305" y="139776"/>
                  <a:pt x="880110" y="144856"/>
                </a:cubicBezTo>
                <a:cubicBezTo>
                  <a:pt x="970915" y="149936"/>
                  <a:pt x="1078230" y="148666"/>
                  <a:pt x="1078230" y="148666"/>
                </a:cubicBezTo>
                <a:cubicBezTo>
                  <a:pt x="1151890" y="149301"/>
                  <a:pt x="1232535" y="130251"/>
                  <a:pt x="1322070" y="148666"/>
                </a:cubicBezTo>
                <a:cubicBezTo>
                  <a:pt x="1411605" y="167081"/>
                  <a:pt x="1513522" y="213118"/>
                  <a:pt x="1615440" y="25915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893570" y="4697730"/>
            <a:ext cx="2026920" cy="365760"/>
          </a:xfrm>
          <a:custGeom>
            <a:avLst/>
            <a:gdLst>
              <a:gd name="connsiteX0" fmla="*/ 0 w 2026920"/>
              <a:gd name="connsiteY0" fmla="*/ 0 h 365760"/>
              <a:gd name="connsiteX1" fmla="*/ 236220 w 2026920"/>
              <a:gd name="connsiteY1" fmla="*/ 15240 h 365760"/>
              <a:gd name="connsiteX2" fmla="*/ 552450 w 2026920"/>
              <a:gd name="connsiteY2" fmla="*/ 91440 h 365760"/>
              <a:gd name="connsiteX3" fmla="*/ 849630 w 2026920"/>
              <a:gd name="connsiteY3" fmla="*/ 41910 h 365760"/>
              <a:gd name="connsiteX4" fmla="*/ 1043940 w 2026920"/>
              <a:gd name="connsiteY4" fmla="*/ 15240 h 365760"/>
              <a:gd name="connsiteX5" fmla="*/ 1268730 w 2026920"/>
              <a:gd name="connsiteY5" fmla="*/ 72390 h 365760"/>
              <a:gd name="connsiteX6" fmla="*/ 1459230 w 2026920"/>
              <a:gd name="connsiteY6" fmla="*/ 144780 h 365760"/>
              <a:gd name="connsiteX7" fmla="*/ 1611630 w 2026920"/>
              <a:gd name="connsiteY7" fmla="*/ 201930 h 365760"/>
              <a:gd name="connsiteX8" fmla="*/ 2026920 w 2026920"/>
              <a:gd name="connsiteY8" fmla="*/ 36576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6920" h="365760">
                <a:moveTo>
                  <a:pt x="0" y="0"/>
                </a:moveTo>
                <a:cubicBezTo>
                  <a:pt x="72072" y="0"/>
                  <a:pt x="144145" y="0"/>
                  <a:pt x="236220" y="15240"/>
                </a:cubicBezTo>
                <a:cubicBezTo>
                  <a:pt x="328295" y="30480"/>
                  <a:pt x="450215" y="86995"/>
                  <a:pt x="552450" y="91440"/>
                </a:cubicBezTo>
                <a:cubicBezTo>
                  <a:pt x="654685" y="95885"/>
                  <a:pt x="767715" y="54610"/>
                  <a:pt x="849630" y="41910"/>
                </a:cubicBezTo>
                <a:cubicBezTo>
                  <a:pt x="931545" y="29210"/>
                  <a:pt x="974090" y="10160"/>
                  <a:pt x="1043940" y="15240"/>
                </a:cubicBezTo>
                <a:cubicBezTo>
                  <a:pt x="1113790" y="20320"/>
                  <a:pt x="1199515" y="50800"/>
                  <a:pt x="1268730" y="72390"/>
                </a:cubicBezTo>
                <a:cubicBezTo>
                  <a:pt x="1337945" y="93980"/>
                  <a:pt x="1459230" y="144780"/>
                  <a:pt x="1459230" y="144780"/>
                </a:cubicBezTo>
                <a:lnTo>
                  <a:pt x="1611630" y="201930"/>
                </a:lnTo>
                <a:lnTo>
                  <a:pt x="2026920" y="365760"/>
                </a:ln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3348990" y="4518660"/>
            <a:ext cx="400050" cy="316230"/>
          </a:xfrm>
          <a:custGeom>
            <a:avLst/>
            <a:gdLst>
              <a:gd name="connsiteX0" fmla="*/ 0 w 400050"/>
              <a:gd name="connsiteY0" fmla="*/ 316230 h 316230"/>
              <a:gd name="connsiteX1" fmla="*/ 243840 w 400050"/>
              <a:gd name="connsiteY1" fmla="*/ 220980 h 316230"/>
              <a:gd name="connsiteX2" fmla="*/ 369570 w 400050"/>
              <a:gd name="connsiteY2" fmla="*/ 95250 h 316230"/>
              <a:gd name="connsiteX3" fmla="*/ 400050 w 400050"/>
              <a:gd name="connsiteY3" fmla="*/ 0 h 31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050" h="316230">
                <a:moveTo>
                  <a:pt x="0" y="316230"/>
                </a:moveTo>
                <a:cubicBezTo>
                  <a:pt x="91122" y="287020"/>
                  <a:pt x="182245" y="257810"/>
                  <a:pt x="243840" y="220980"/>
                </a:cubicBezTo>
                <a:cubicBezTo>
                  <a:pt x="305435" y="184150"/>
                  <a:pt x="343535" y="132080"/>
                  <a:pt x="369570" y="95250"/>
                </a:cubicBezTo>
                <a:cubicBezTo>
                  <a:pt x="395605" y="58420"/>
                  <a:pt x="397827" y="29210"/>
                  <a:pt x="400050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28600" y="6316579"/>
            <a:ext cx="830179" cy="290901"/>
          </a:xfrm>
          <a:custGeom>
            <a:avLst/>
            <a:gdLst>
              <a:gd name="connsiteX0" fmla="*/ 0 w 830179"/>
              <a:gd name="connsiteY0" fmla="*/ 0 h 290901"/>
              <a:gd name="connsiteX1" fmla="*/ 300789 w 830179"/>
              <a:gd name="connsiteY1" fmla="*/ 204537 h 290901"/>
              <a:gd name="connsiteX2" fmla="*/ 541421 w 830179"/>
              <a:gd name="connsiteY2" fmla="*/ 288758 h 290901"/>
              <a:gd name="connsiteX3" fmla="*/ 830179 w 830179"/>
              <a:gd name="connsiteY3" fmla="*/ 264695 h 290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179" h="290901">
                <a:moveTo>
                  <a:pt x="0" y="0"/>
                </a:moveTo>
                <a:cubicBezTo>
                  <a:pt x="105276" y="78205"/>
                  <a:pt x="210552" y="156411"/>
                  <a:pt x="300789" y="204537"/>
                </a:cubicBezTo>
                <a:cubicBezTo>
                  <a:pt x="391026" y="252663"/>
                  <a:pt x="453189" y="278732"/>
                  <a:pt x="541421" y="288758"/>
                </a:cubicBezTo>
                <a:cubicBezTo>
                  <a:pt x="629653" y="298784"/>
                  <a:pt x="780047" y="270711"/>
                  <a:pt x="830179" y="2646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36884" y="5486400"/>
            <a:ext cx="1299411" cy="649705"/>
          </a:xfrm>
          <a:custGeom>
            <a:avLst/>
            <a:gdLst>
              <a:gd name="connsiteX0" fmla="*/ 0 w 1299411"/>
              <a:gd name="connsiteY0" fmla="*/ 0 h 649705"/>
              <a:gd name="connsiteX1" fmla="*/ 673769 w 1299411"/>
              <a:gd name="connsiteY1" fmla="*/ 156411 h 649705"/>
              <a:gd name="connsiteX2" fmla="*/ 914400 w 1299411"/>
              <a:gd name="connsiteY2" fmla="*/ 288758 h 649705"/>
              <a:gd name="connsiteX3" fmla="*/ 1299411 w 1299411"/>
              <a:gd name="connsiteY3" fmla="*/ 649705 h 64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11" h="649705">
                <a:moveTo>
                  <a:pt x="0" y="0"/>
                </a:moveTo>
                <a:cubicBezTo>
                  <a:pt x="260684" y="54142"/>
                  <a:pt x="521369" y="108285"/>
                  <a:pt x="673769" y="156411"/>
                </a:cubicBezTo>
                <a:cubicBezTo>
                  <a:pt x="826169" y="204537"/>
                  <a:pt x="810126" y="206542"/>
                  <a:pt x="914400" y="288758"/>
                </a:cubicBezTo>
                <a:cubicBezTo>
                  <a:pt x="1018674" y="370974"/>
                  <a:pt x="1233237" y="591552"/>
                  <a:pt x="1299411" y="64970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876926" y="7483642"/>
            <a:ext cx="1335506" cy="590380"/>
          </a:xfrm>
          <a:custGeom>
            <a:avLst/>
            <a:gdLst>
              <a:gd name="connsiteX0" fmla="*/ 0 w 1335506"/>
              <a:gd name="connsiteY0" fmla="*/ 481263 h 590380"/>
              <a:gd name="connsiteX1" fmla="*/ 324853 w 1335506"/>
              <a:gd name="connsiteY1" fmla="*/ 589547 h 590380"/>
              <a:gd name="connsiteX2" fmla="*/ 625642 w 1335506"/>
              <a:gd name="connsiteY2" fmla="*/ 529390 h 590380"/>
              <a:gd name="connsiteX3" fmla="*/ 1070811 w 1335506"/>
              <a:gd name="connsiteY3" fmla="*/ 493295 h 590380"/>
              <a:gd name="connsiteX4" fmla="*/ 1335506 w 1335506"/>
              <a:gd name="connsiteY4" fmla="*/ 0 h 59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506" h="590380">
                <a:moveTo>
                  <a:pt x="0" y="481263"/>
                </a:moveTo>
                <a:cubicBezTo>
                  <a:pt x="110289" y="531394"/>
                  <a:pt x="220579" y="581526"/>
                  <a:pt x="324853" y="589547"/>
                </a:cubicBezTo>
                <a:cubicBezTo>
                  <a:pt x="429127" y="597568"/>
                  <a:pt x="501316" y="545432"/>
                  <a:pt x="625642" y="529390"/>
                </a:cubicBezTo>
                <a:cubicBezTo>
                  <a:pt x="749968" y="513348"/>
                  <a:pt x="952500" y="581527"/>
                  <a:pt x="1070811" y="493295"/>
                </a:cubicBezTo>
                <a:cubicBezTo>
                  <a:pt x="1189122" y="405063"/>
                  <a:pt x="1262314" y="202531"/>
                  <a:pt x="133550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588168" y="8566484"/>
            <a:ext cx="1263316" cy="213017"/>
          </a:xfrm>
          <a:custGeom>
            <a:avLst/>
            <a:gdLst>
              <a:gd name="connsiteX0" fmla="*/ 0 w 1263316"/>
              <a:gd name="connsiteY0" fmla="*/ 0 h 213017"/>
              <a:gd name="connsiteX1" fmla="*/ 481264 w 1263316"/>
              <a:gd name="connsiteY1" fmla="*/ 180474 h 213017"/>
              <a:gd name="connsiteX2" fmla="*/ 938464 w 1263316"/>
              <a:gd name="connsiteY2" fmla="*/ 204537 h 213017"/>
              <a:gd name="connsiteX3" fmla="*/ 1263316 w 1263316"/>
              <a:gd name="connsiteY3" fmla="*/ 84221 h 21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3316" h="213017">
                <a:moveTo>
                  <a:pt x="0" y="0"/>
                </a:moveTo>
                <a:cubicBezTo>
                  <a:pt x="162426" y="73192"/>
                  <a:pt x="324853" y="146385"/>
                  <a:pt x="481264" y="180474"/>
                </a:cubicBezTo>
                <a:cubicBezTo>
                  <a:pt x="637675" y="214563"/>
                  <a:pt x="808122" y="220579"/>
                  <a:pt x="938464" y="204537"/>
                </a:cubicBezTo>
                <a:cubicBezTo>
                  <a:pt x="1068806" y="188495"/>
                  <a:pt x="1213185" y="112295"/>
                  <a:pt x="1263316" y="8422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1636295" y="6338020"/>
            <a:ext cx="3729789" cy="820769"/>
          </a:xfrm>
          <a:custGeom>
            <a:avLst/>
            <a:gdLst>
              <a:gd name="connsiteX0" fmla="*/ 0 w 2646947"/>
              <a:gd name="connsiteY0" fmla="*/ 820769 h 820769"/>
              <a:gd name="connsiteX1" fmla="*/ 108284 w 2646947"/>
              <a:gd name="connsiteY1" fmla="*/ 568106 h 820769"/>
              <a:gd name="connsiteX2" fmla="*/ 372979 w 2646947"/>
              <a:gd name="connsiteY2" fmla="*/ 471854 h 820769"/>
              <a:gd name="connsiteX3" fmla="*/ 637673 w 2646947"/>
              <a:gd name="connsiteY3" fmla="*/ 243254 h 820769"/>
              <a:gd name="connsiteX4" fmla="*/ 1070810 w 2646947"/>
              <a:gd name="connsiteY4" fmla="*/ 122938 h 820769"/>
              <a:gd name="connsiteX5" fmla="*/ 1407694 w 2646947"/>
              <a:gd name="connsiteY5" fmla="*/ 2622 h 820769"/>
              <a:gd name="connsiteX6" fmla="*/ 1624263 w 2646947"/>
              <a:gd name="connsiteY6" fmla="*/ 243254 h 820769"/>
              <a:gd name="connsiteX7" fmla="*/ 1864894 w 2646947"/>
              <a:gd name="connsiteY7" fmla="*/ 255285 h 820769"/>
              <a:gd name="connsiteX8" fmla="*/ 2225842 w 2646947"/>
              <a:gd name="connsiteY8" fmla="*/ 50748 h 820769"/>
              <a:gd name="connsiteX9" fmla="*/ 2646947 w 2646947"/>
              <a:gd name="connsiteY9" fmla="*/ 255285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3729789 w 3729789"/>
              <a:gd name="connsiteY9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729789 w 3729789"/>
              <a:gd name="connsiteY10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200400 w 3729789"/>
              <a:gd name="connsiteY10" fmla="*/ 363569 h 820769"/>
              <a:gd name="connsiteX11" fmla="*/ 3729789 w 3729789"/>
              <a:gd name="connsiteY11" fmla="*/ 664358 h 82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29789" h="820769">
                <a:moveTo>
                  <a:pt x="0" y="820769"/>
                </a:moveTo>
                <a:cubicBezTo>
                  <a:pt x="23060" y="723514"/>
                  <a:pt x="46121" y="626259"/>
                  <a:pt x="108284" y="568106"/>
                </a:cubicBezTo>
                <a:cubicBezTo>
                  <a:pt x="170447" y="509953"/>
                  <a:pt x="284747" y="525996"/>
                  <a:pt x="372979" y="471854"/>
                </a:cubicBezTo>
                <a:cubicBezTo>
                  <a:pt x="461211" y="417712"/>
                  <a:pt x="521368" y="301407"/>
                  <a:pt x="637673" y="243254"/>
                </a:cubicBezTo>
                <a:cubicBezTo>
                  <a:pt x="753978" y="185101"/>
                  <a:pt x="942473" y="163043"/>
                  <a:pt x="1070810" y="122938"/>
                </a:cubicBezTo>
                <a:cubicBezTo>
                  <a:pt x="1199147" y="82833"/>
                  <a:pt x="1315452" y="-17431"/>
                  <a:pt x="1407694" y="2622"/>
                </a:cubicBezTo>
                <a:cubicBezTo>
                  <a:pt x="1499936" y="22675"/>
                  <a:pt x="1548063" y="201143"/>
                  <a:pt x="1624263" y="243254"/>
                </a:cubicBezTo>
                <a:cubicBezTo>
                  <a:pt x="1700463" y="285364"/>
                  <a:pt x="1764631" y="287369"/>
                  <a:pt x="1864894" y="255285"/>
                </a:cubicBezTo>
                <a:cubicBezTo>
                  <a:pt x="1965157" y="223201"/>
                  <a:pt x="2081463" y="36711"/>
                  <a:pt x="2225842" y="50748"/>
                </a:cubicBezTo>
                <a:cubicBezTo>
                  <a:pt x="2370221" y="64785"/>
                  <a:pt x="2578768" y="269322"/>
                  <a:pt x="2731168" y="339506"/>
                </a:cubicBezTo>
                <a:cubicBezTo>
                  <a:pt x="2883568" y="409690"/>
                  <a:pt x="3033963" y="309427"/>
                  <a:pt x="3200400" y="363569"/>
                </a:cubicBezTo>
                <a:cubicBezTo>
                  <a:pt x="3366837" y="417711"/>
                  <a:pt x="3631531" y="632274"/>
                  <a:pt x="3729789" y="664358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862137" y="5269832"/>
            <a:ext cx="276726" cy="1082842"/>
          </a:xfrm>
          <a:custGeom>
            <a:avLst/>
            <a:gdLst>
              <a:gd name="connsiteX0" fmla="*/ 0 w 276726"/>
              <a:gd name="connsiteY0" fmla="*/ 1082842 h 1082842"/>
              <a:gd name="connsiteX1" fmla="*/ 156410 w 276726"/>
              <a:gd name="connsiteY1" fmla="*/ 806115 h 1082842"/>
              <a:gd name="connsiteX2" fmla="*/ 12031 w 276726"/>
              <a:gd name="connsiteY2" fmla="*/ 529389 h 1082842"/>
              <a:gd name="connsiteX3" fmla="*/ 180474 w 276726"/>
              <a:gd name="connsiteY3" fmla="*/ 276726 h 1082842"/>
              <a:gd name="connsiteX4" fmla="*/ 276726 w 276726"/>
              <a:gd name="connsiteY4" fmla="*/ 0 h 108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726" h="1082842">
                <a:moveTo>
                  <a:pt x="0" y="1082842"/>
                </a:moveTo>
                <a:cubicBezTo>
                  <a:pt x="77202" y="990599"/>
                  <a:pt x="154405" y="898357"/>
                  <a:pt x="156410" y="806115"/>
                </a:cubicBezTo>
                <a:cubicBezTo>
                  <a:pt x="158415" y="713873"/>
                  <a:pt x="8020" y="617620"/>
                  <a:pt x="12031" y="529389"/>
                </a:cubicBezTo>
                <a:cubicBezTo>
                  <a:pt x="16042" y="441157"/>
                  <a:pt x="136358" y="364957"/>
                  <a:pt x="180474" y="276726"/>
                </a:cubicBezTo>
                <a:cubicBezTo>
                  <a:pt x="224590" y="188494"/>
                  <a:pt x="250658" y="94247"/>
                  <a:pt x="27672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271211" y="1287379"/>
            <a:ext cx="710738" cy="517358"/>
          </a:xfrm>
          <a:custGeom>
            <a:avLst/>
            <a:gdLst>
              <a:gd name="connsiteX0" fmla="*/ 0 w 710738"/>
              <a:gd name="connsiteY0" fmla="*/ 517358 h 517358"/>
              <a:gd name="connsiteX1" fmla="*/ 469231 w 710738"/>
              <a:gd name="connsiteY1" fmla="*/ 336884 h 517358"/>
              <a:gd name="connsiteX2" fmla="*/ 673768 w 710738"/>
              <a:gd name="connsiteY2" fmla="*/ 144379 h 517358"/>
              <a:gd name="connsiteX3" fmla="*/ 709863 w 710738"/>
              <a:gd name="connsiteY3" fmla="*/ 0 h 51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738" h="517358">
                <a:moveTo>
                  <a:pt x="0" y="517358"/>
                </a:moveTo>
                <a:cubicBezTo>
                  <a:pt x="178468" y="458202"/>
                  <a:pt x="356936" y="399047"/>
                  <a:pt x="469231" y="336884"/>
                </a:cubicBezTo>
                <a:cubicBezTo>
                  <a:pt x="581526" y="274721"/>
                  <a:pt x="633663" y="200526"/>
                  <a:pt x="673768" y="144379"/>
                </a:cubicBezTo>
                <a:cubicBezTo>
                  <a:pt x="713873" y="88232"/>
                  <a:pt x="711868" y="44116"/>
                  <a:pt x="70986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543304" y="2322096"/>
            <a:ext cx="365579" cy="1046748"/>
          </a:xfrm>
          <a:custGeom>
            <a:avLst/>
            <a:gdLst>
              <a:gd name="connsiteX0" fmla="*/ 4631 w 798715"/>
              <a:gd name="connsiteY0" fmla="*/ 1459831 h 1459831"/>
              <a:gd name="connsiteX1" fmla="*/ 4631 w 798715"/>
              <a:gd name="connsiteY1" fmla="*/ 1014663 h 1459831"/>
              <a:gd name="connsiteX2" fmla="*/ 52757 w 798715"/>
              <a:gd name="connsiteY2" fmla="*/ 653715 h 1459831"/>
              <a:gd name="connsiteX3" fmla="*/ 353547 w 798715"/>
              <a:gd name="connsiteY3" fmla="*/ 449178 h 1459831"/>
              <a:gd name="connsiteX4" fmla="*/ 461831 w 798715"/>
              <a:gd name="connsiteY4" fmla="*/ 292768 h 1459831"/>
              <a:gd name="connsiteX5" fmla="*/ 521989 w 798715"/>
              <a:gd name="connsiteY5" fmla="*/ 40105 h 1459831"/>
              <a:gd name="connsiteX6" fmla="*/ 798715 w 798715"/>
              <a:gd name="connsiteY6" fmla="*/ 4010 h 1459831"/>
              <a:gd name="connsiteX0" fmla="*/ 4631 w 521989"/>
              <a:gd name="connsiteY0" fmla="*/ 1419726 h 1419726"/>
              <a:gd name="connsiteX1" fmla="*/ 4631 w 521989"/>
              <a:gd name="connsiteY1" fmla="*/ 974558 h 1419726"/>
              <a:gd name="connsiteX2" fmla="*/ 52757 w 521989"/>
              <a:gd name="connsiteY2" fmla="*/ 613610 h 1419726"/>
              <a:gd name="connsiteX3" fmla="*/ 353547 w 521989"/>
              <a:gd name="connsiteY3" fmla="*/ 409073 h 1419726"/>
              <a:gd name="connsiteX4" fmla="*/ 461831 w 521989"/>
              <a:gd name="connsiteY4" fmla="*/ 252663 h 1419726"/>
              <a:gd name="connsiteX5" fmla="*/ 521989 w 521989"/>
              <a:gd name="connsiteY5" fmla="*/ 0 h 1419726"/>
              <a:gd name="connsiteX0" fmla="*/ 4631 w 461831"/>
              <a:gd name="connsiteY0" fmla="*/ 1167063 h 1167063"/>
              <a:gd name="connsiteX1" fmla="*/ 4631 w 461831"/>
              <a:gd name="connsiteY1" fmla="*/ 721895 h 1167063"/>
              <a:gd name="connsiteX2" fmla="*/ 52757 w 461831"/>
              <a:gd name="connsiteY2" fmla="*/ 360947 h 1167063"/>
              <a:gd name="connsiteX3" fmla="*/ 353547 w 461831"/>
              <a:gd name="connsiteY3" fmla="*/ 156410 h 1167063"/>
              <a:gd name="connsiteX4" fmla="*/ 461831 w 461831"/>
              <a:gd name="connsiteY4" fmla="*/ 0 h 1167063"/>
              <a:gd name="connsiteX0" fmla="*/ 4631 w 353547"/>
              <a:gd name="connsiteY0" fmla="*/ 1010653 h 1010653"/>
              <a:gd name="connsiteX1" fmla="*/ 4631 w 353547"/>
              <a:gd name="connsiteY1" fmla="*/ 565485 h 1010653"/>
              <a:gd name="connsiteX2" fmla="*/ 52757 w 353547"/>
              <a:gd name="connsiteY2" fmla="*/ 204537 h 1010653"/>
              <a:gd name="connsiteX3" fmla="*/ 353547 w 353547"/>
              <a:gd name="connsiteY3" fmla="*/ 0 h 1010653"/>
              <a:gd name="connsiteX0" fmla="*/ 8310 w 573794"/>
              <a:gd name="connsiteY0" fmla="*/ 1407695 h 1407695"/>
              <a:gd name="connsiteX1" fmla="*/ 8310 w 573794"/>
              <a:gd name="connsiteY1" fmla="*/ 962527 h 1407695"/>
              <a:gd name="connsiteX2" fmla="*/ 56436 w 573794"/>
              <a:gd name="connsiteY2" fmla="*/ 601579 h 1407695"/>
              <a:gd name="connsiteX3" fmla="*/ 573794 w 573794"/>
              <a:gd name="connsiteY3" fmla="*/ 0 h 1407695"/>
              <a:gd name="connsiteX0" fmla="*/ 4632 w 570116"/>
              <a:gd name="connsiteY0" fmla="*/ 1407695 h 1407695"/>
              <a:gd name="connsiteX1" fmla="*/ 4632 w 570116"/>
              <a:gd name="connsiteY1" fmla="*/ 962527 h 1407695"/>
              <a:gd name="connsiteX2" fmla="*/ 52758 w 570116"/>
              <a:gd name="connsiteY2" fmla="*/ 601579 h 1407695"/>
              <a:gd name="connsiteX3" fmla="*/ 485895 w 570116"/>
              <a:gd name="connsiteY3" fmla="*/ 240631 h 1407695"/>
              <a:gd name="connsiteX4" fmla="*/ 570116 w 570116"/>
              <a:gd name="connsiteY4" fmla="*/ 0 h 1407695"/>
              <a:gd name="connsiteX0" fmla="*/ 4632 w 485895"/>
              <a:gd name="connsiteY0" fmla="*/ 1167064 h 1167064"/>
              <a:gd name="connsiteX1" fmla="*/ 4632 w 485895"/>
              <a:gd name="connsiteY1" fmla="*/ 721896 h 1167064"/>
              <a:gd name="connsiteX2" fmla="*/ 52758 w 485895"/>
              <a:gd name="connsiteY2" fmla="*/ 360948 h 1167064"/>
              <a:gd name="connsiteX3" fmla="*/ 485895 w 485895"/>
              <a:gd name="connsiteY3" fmla="*/ 0 h 1167064"/>
              <a:gd name="connsiteX0" fmla="*/ 4632 w 365579"/>
              <a:gd name="connsiteY0" fmla="*/ 1046748 h 1046748"/>
              <a:gd name="connsiteX1" fmla="*/ 4632 w 365579"/>
              <a:gd name="connsiteY1" fmla="*/ 601580 h 1046748"/>
              <a:gd name="connsiteX2" fmla="*/ 52758 w 365579"/>
              <a:gd name="connsiteY2" fmla="*/ 240632 h 1046748"/>
              <a:gd name="connsiteX3" fmla="*/ 365579 w 365579"/>
              <a:gd name="connsiteY3" fmla="*/ 0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579" h="1046748">
                <a:moveTo>
                  <a:pt x="4632" y="1046748"/>
                </a:moveTo>
                <a:cubicBezTo>
                  <a:pt x="621" y="891340"/>
                  <a:pt x="-3389" y="735933"/>
                  <a:pt x="4632" y="601580"/>
                </a:cubicBezTo>
                <a:cubicBezTo>
                  <a:pt x="12653" y="467227"/>
                  <a:pt x="-7400" y="340895"/>
                  <a:pt x="52758" y="240632"/>
                </a:cubicBezTo>
                <a:cubicBezTo>
                  <a:pt x="112916" y="140369"/>
                  <a:pt x="279353" y="100263"/>
                  <a:pt x="365579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920916" y="1323474"/>
            <a:ext cx="683099" cy="986589"/>
          </a:xfrm>
          <a:custGeom>
            <a:avLst/>
            <a:gdLst>
              <a:gd name="connsiteX0" fmla="*/ 0 w 1094873"/>
              <a:gd name="connsiteY0" fmla="*/ 854242 h 854242"/>
              <a:gd name="connsiteX1" fmla="*/ 192505 w 1094873"/>
              <a:gd name="connsiteY1" fmla="*/ 733926 h 854242"/>
              <a:gd name="connsiteX2" fmla="*/ 505326 w 1094873"/>
              <a:gd name="connsiteY2" fmla="*/ 649705 h 854242"/>
              <a:gd name="connsiteX3" fmla="*/ 854242 w 1094873"/>
              <a:gd name="connsiteY3" fmla="*/ 649705 h 854242"/>
              <a:gd name="connsiteX4" fmla="*/ 998621 w 1094873"/>
              <a:gd name="connsiteY4" fmla="*/ 180474 h 854242"/>
              <a:gd name="connsiteX5" fmla="*/ 1094873 w 1094873"/>
              <a:gd name="connsiteY5" fmla="*/ 0 h 854242"/>
              <a:gd name="connsiteX0" fmla="*/ 14842 w 917210"/>
              <a:gd name="connsiteY0" fmla="*/ 1022684 h 1022684"/>
              <a:gd name="connsiteX1" fmla="*/ 14842 w 917210"/>
              <a:gd name="connsiteY1" fmla="*/ 733926 h 1022684"/>
              <a:gd name="connsiteX2" fmla="*/ 327663 w 917210"/>
              <a:gd name="connsiteY2" fmla="*/ 649705 h 1022684"/>
              <a:gd name="connsiteX3" fmla="*/ 676579 w 917210"/>
              <a:gd name="connsiteY3" fmla="*/ 649705 h 1022684"/>
              <a:gd name="connsiteX4" fmla="*/ 820958 w 917210"/>
              <a:gd name="connsiteY4" fmla="*/ 180474 h 1022684"/>
              <a:gd name="connsiteX5" fmla="*/ 917210 w 917210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806116 w 902368"/>
              <a:gd name="connsiteY4" fmla="*/ 180474 h 1022684"/>
              <a:gd name="connsiteX5" fmla="*/ 902368 w 902368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685800 w 902368"/>
              <a:gd name="connsiteY4" fmla="*/ 168442 h 1022684"/>
              <a:gd name="connsiteX5" fmla="*/ 902368 w 902368"/>
              <a:gd name="connsiteY5" fmla="*/ 0 h 1022684"/>
              <a:gd name="connsiteX0" fmla="*/ 0 w 702343"/>
              <a:gd name="connsiteY0" fmla="*/ 986589 h 986589"/>
              <a:gd name="connsiteX1" fmla="*/ 156411 w 702343"/>
              <a:gd name="connsiteY1" fmla="*/ 697831 h 986589"/>
              <a:gd name="connsiteX2" fmla="*/ 312821 w 702343"/>
              <a:gd name="connsiteY2" fmla="*/ 613610 h 986589"/>
              <a:gd name="connsiteX3" fmla="*/ 661737 w 702343"/>
              <a:gd name="connsiteY3" fmla="*/ 613610 h 986589"/>
              <a:gd name="connsiteX4" fmla="*/ 685800 w 702343"/>
              <a:gd name="connsiteY4" fmla="*/ 132347 h 986589"/>
              <a:gd name="connsiteX5" fmla="*/ 577516 w 702343"/>
              <a:gd name="connsiteY5" fmla="*/ 0 h 986589"/>
              <a:gd name="connsiteX0" fmla="*/ 0 w 683099"/>
              <a:gd name="connsiteY0" fmla="*/ 986589 h 986589"/>
              <a:gd name="connsiteX1" fmla="*/ 156411 w 683099"/>
              <a:gd name="connsiteY1" fmla="*/ 697831 h 986589"/>
              <a:gd name="connsiteX2" fmla="*/ 312821 w 683099"/>
              <a:gd name="connsiteY2" fmla="*/ 613610 h 986589"/>
              <a:gd name="connsiteX3" fmla="*/ 661737 w 683099"/>
              <a:gd name="connsiteY3" fmla="*/ 613610 h 986589"/>
              <a:gd name="connsiteX4" fmla="*/ 637673 w 683099"/>
              <a:gd name="connsiteY4" fmla="*/ 156410 h 986589"/>
              <a:gd name="connsiteX5" fmla="*/ 577516 w 683099"/>
              <a:gd name="connsiteY5" fmla="*/ 0 h 98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099" h="986589">
                <a:moveTo>
                  <a:pt x="0" y="986589"/>
                </a:moveTo>
                <a:cubicBezTo>
                  <a:pt x="54142" y="943476"/>
                  <a:pt x="104274" y="759994"/>
                  <a:pt x="156411" y="697831"/>
                </a:cubicBezTo>
                <a:cubicBezTo>
                  <a:pt x="208548" y="635668"/>
                  <a:pt x="228600" y="627647"/>
                  <a:pt x="312821" y="613610"/>
                </a:cubicBezTo>
                <a:cubicBezTo>
                  <a:pt x="397042" y="599573"/>
                  <a:pt x="607595" y="689810"/>
                  <a:pt x="661737" y="613610"/>
                </a:cubicBezTo>
                <a:cubicBezTo>
                  <a:pt x="715879" y="537410"/>
                  <a:pt x="651710" y="258678"/>
                  <a:pt x="637673" y="156410"/>
                </a:cubicBezTo>
                <a:cubicBezTo>
                  <a:pt x="623636" y="54142"/>
                  <a:pt x="549442" y="36095"/>
                  <a:pt x="577516" y="0"/>
                </a:cubicBezTo>
              </a:path>
            </a:pathLst>
          </a:custGeom>
          <a:noFill/>
          <a:ln w="19050"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5618747" y="1876926"/>
            <a:ext cx="677992" cy="2213811"/>
          </a:xfrm>
          <a:custGeom>
            <a:avLst/>
            <a:gdLst>
              <a:gd name="connsiteX0" fmla="*/ 0 w 674368"/>
              <a:gd name="connsiteY0" fmla="*/ 0 h 1888958"/>
              <a:gd name="connsiteX1" fmla="*/ 108285 w 674368"/>
              <a:gd name="connsiteY1" fmla="*/ 372979 h 1888958"/>
              <a:gd name="connsiteX2" fmla="*/ 312821 w 674368"/>
              <a:gd name="connsiteY2" fmla="*/ 637674 h 1888958"/>
              <a:gd name="connsiteX3" fmla="*/ 505327 w 674368"/>
              <a:gd name="connsiteY3" fmla="*/ 902369 h 1888958"/>
              <a:gd name="connsiteX4" fmla="*/ 673769 w 674368"/>
              <a:gd name="connsiteY4" fmla="*/ 1359569 h 1888958"/>
              <a:gd name="connsiteX5" fmla="*/ 445169 w 674368"/>
              <a:gd name="connsiteY5" fmla="*/ 1888958 h 1888958"/>
              <a:gd name="connsiteX0" fmla="*/ 0 w 677992"/>
              <a:gd name="connsiteY0" fmla="*/ 0 h 2213811"/>
              <a:gd name="connsiteX1" fmla="*/ 108285 w 677992"/>
              <a:gd name="connsiteY1" fmla="*/ 372979 h 2213811"/>
              <a:gd name="connsiteX2" fmla="*/ 312821 w 677992"/>
              <a:gd name="connsiteY2" fmla="*/ 637674 h 2213811"/>
              <a:gd name="connsiteX3" fmla="*/ 505327 w 677992"/>
              <a:gd name="connsiteY3" fmla="*/ 902369 h 2213811"/>
              <a:gd name="connsiteX4" fmla="*/ 673769 w 677992"/>
              <a:gd name="connsiteY4" fmla="*/ 1359569 h 2213811"/>
              <a:gd name="connsiteX5" fmla="*/ 324854 w 677992"/>
              <a:gd name="connsiteY5" fmla="*/ 2213811 h 221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92" h="2213811">
                <a:moveTo>
                  <a:pt x="0" y="0"/>
                </a:moveTo>
                <a:cubicBezTo>
                  <a:pt x="28074" y="133350"/>
                  <a:pt x="56148" y="266700"/>
                  <a:pt x="108285" y="372979"/>
                </a:cubicBezTo>
                <a:cubicBezTo>
                  <a:pt x="160422" y="479258"/>
                  <a:pt x="246647" y="549442"/>
                  <a:pt x="312821" y="637674"/>
                </a:cubicBezTo>
                <a:cubicBezTo>
                  <a:pt x="378995" y="725906"/>
                  <a:pt x="445169" y="782053"/>
                  <a:pt x="505327" y="902369"/>
                </a:cubicBezTo>
                <a:cubicBezTo>
                  <a:pt x="565485" y="1022685"/>
                  <a:pt x="703848" y="1140995"/>
                  <a:pt x="673769" y="1359569"/>
                </a:cubicBezTo>
                <a:cubicBezTo>
                  <a:pt x="643690" y="1578143"/>
                  <a:pt x="434141" y="2031332"/>
                  <a:pt x="324854" y="221381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4559968" y="1959563"/>
            <a:ext cx="565485" cy="194090"/>
          </a:xfrm>
          <a:custGeom>
            <a:avLst/>
            <a:gdLst>
              <a:gd name="connsiteX0" fmla="*/ 0 w 565485"/>
              <a:gd name="connsiteY0" fmla="*/ 194090 h 194090"/>
              <a:gd name="connsiteX1" fmla="*/ 240632 w 565485"/>
              <a:gd name="connsiteY1" fmla="*/ 121900 h 194090"/>
              <a:gd name="connsiteX2" fmla="*/ 336885 w 565485"/>
              <a:gd name="connsiteY2" fmla="*/ 13616 h 194090"/>
              <a:gd name="connsiteX3" fmla="*/ 565485 w 565485"/>
              <a:gd name="connsiteY3" fmla="*/ 1584 h 19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5485" h="194090">
                <a:moveTo>
                  <a:pt x="0" y="194090"/>
                </a:moveTo>
                <a:cubicBezTo>
                  <a:pt x="92242" y="173034"/>
                  <a:pt x="184485" y="151979"/>
                  <a:pt x="240632" y="121900"/>
                </a:cubicBezTo>
                <a:cubicBezTo>
                  <a:pt x="296779" y="91821"/>
                  <a:pt x="282743" y="33669"/>
                  <a:pt x="336885" y="13616"/>
                </a:cubicBezTo>
                <a:cubicBezTo>
                  <a:pt x="391027" y="-6437"/>
                  <a:pt x="565485" y="1584"/>
                  <a:pt x="565485" y="1584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5450305" y="3681663"/>
            <a:ext cx="709863" cy="24325"/>
          </a:xfrm>
          <a:custGeom>
            <a:avLst/>
            <a:gdLst>
              <a:gd name="connsiteX0" fmla="*/ 0 w 709863"/>
              <a:gd name="connsiteY0" fmla="*/ 0 h 24325"/>
              <a:gd name="connsiteX1" fmla="*/ 372979 w 709863"/>
              <a:gd name="connsiteY1" fmla="*/ 24063 h 24325"/>
              <a:gd name="connsiteX2" fmla="*/ 709863 w 709863"/>
              <a:gd name="connsiteY2" fmla="*/ 12032 h 2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63" h="24325">
                <a:moveTo>
                  <a:pt x="0" y="0"/>
                </a:moveTo>
                <a:cubicBezTo>
                  <a:pt x="127334" y="11029"/>
                  <a:pt x="254669" y="22058"/>
                  <a:pt x="372979" y="24063"/>
                </a:cubicBezTo>
                <a:cubicBezTo>
                  <a:pt x="491289" y="26068"/>
                  <a:pt x="657726" y="16043"/>
                  <a:pt x="709863" y="12032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Freeform 271"/>
          <p:cNvSpPr/>
          <p:nvPr/>
        </p:nvSpPr>
        <p:spPr>
          <a:xfrm>
            <a:off x="2595504" y="1987255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3228548" y="2996992"/>
            <a:ext cx="642227" cy="314754"/>
            <a:chOff x="3228548" y="2996992"/>
            <a:chExt cx="642227" cy="314754"/>
          </a:xfrm>
        </p:grpSpPr>
        <p:grpSp>
          <p:nvGrpSpPr>
            <p:cNvPr id="47" name="Group 46"/>
            <p:cNvGrpSpPr>
              <a:grpSpLocks noChangeAspect="1"/>
            </p:cNvGrpSpPr>
            <p:nvPr/>
          </p:nvGrpSpPr>
          <p:grpSpPr>
            <a:xfrm>
              <a:off x="3230339" y="2996992"/>
              <a:ext cx="106972" cy="87728"/>
              <a:chOff x="3190536" y="2921691"/>
              <a:chExt cx="205094" cy="168192"/>
            </a:xfrm>
          </p:grpSpPr>
          <p:sp>
            <p:nvSpPr>
              <p:cNvPr id="45" name="Rectangle 44"/>
              <p:cNvSpPr>
                <a:spLocks noChangeAspect="1"/>
              </p:cNvSpPr>
              <p:nvPr/>
            </p:nvSpPr>
            <p:spPr>
              <a:xfrm>
                <a:off x="3190536" y="299349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>
                <a:spLocks/>
              </p:cNvSpPr>
              <p:nvPr/>
            </p:nvSpPr>
            <p:spPr>
              <a:xfrm>
                <a:off x="3238915" y="3005436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ectangle 333"/>
              <p:cNvSpPr>
                <a:spLocks noChangeAspect="1"/>
              </p:cNvSpPr>
              <p:nvPr/>
            </p:nvSpPr>
            <p:spPr>
              <a:xfrm>
                <a:off x="3238463" y="306776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ectangle 334"/>
              <p:cNvSpPr>
                <a:spLocks noChangeAspect="1"/>
              </p:cNvSpPr>
              <p:nvPr/>
            </p:nvSpPr>
            <p:spPr>
              <a:xfrm>
                <a:off x="3242651" y="295352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335"/>
              <p:cNvSpPr>
                <a:spLocks noChangeAspect="1"/>
              </p:cNvSpPr>
              <p:nvPr/>
            </p:nvSpPr>
            <p:spPr>
              <a:xfrm>
                <a:off x="3190983" y="2921691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336"/>
              <p:cNvSpPr>
                <a:spLocks/>
              </p:cNvSpPr>
              <p:nvPr/>
            </p:nvSpPr>
            <p:spPr>
              <a:xfrm>
                <a:off x="3307156" y="3001281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338"/>
              <p:cNvSpPr>
                <a:spLocks/>
              </p:cNvSpPr>
              <p:nvPr/>
            </p:nvSpPr>
            <p:spPr>
              <a:xfrm>
                <a:off x="3295161" y="2982391"/>
                <a:ext cx="34781" cy="2221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339"/>
              <p:cNvSpPr>
                <a:spLocks noChangeAspect="1"/>
              </p:cNvSpPr>
              <p:nvPr/>
            </p:nvSpPr>
            <p:spPr>
              <a:xfrm>
                <a:off x="3309792" y="3067893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340"/>
              <p:cNvSpPr>
                <a:spLocks noChangeAspect="1"/>
              </p:cNvSpPr>
              <p:nvPr/>
            </p:nvSpPr>
            <p:spPr>
              <a:xfrm>
                <a:off x="3372897" y="303605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2" name="TextBox 341"/>
            <p:cNvSpPr txBox="1"/>
            <p:nvPr/>
          </p:nvSpPr>
          <p:spPr>
            <a:xfrm>
              <a:off x="3228548" y="3034747"/>
              <a:ext cx="642227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Village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3155989" y="2116666"/>
            <a:ext cx="795282" cy="427588"/>
            <a:chOff x="3214216" y="2115703"/>
            <a:chExt cx="795282" cy="427588"/>
          </a:xfrm>
        </p:grpSpPr>
        <p:sp>
          <p:nvSpPr>
            <p:cNvPr id="343" name="TextBox 342"/>
            <p:cNvSpPr txBox="1"/>
            <p:nvPr/>
          </p:nvSpPr>
          <p:spPr>
            <a:xfrm>
              <a:off x="3214216" y="2115703"/>
              <a:ext cx="795282" cy="338554"/>
            </a:xfrm>
            <a:prstGeom prst="rect">
              <a:avLst/>
            </a:prstGeom>
            <a:solidFill>
              <a:srgbClr val="D2D19E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CP site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3324827" y="2428991"/>
              <a:ext cx="110259" cy="1143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5" name="Rectangle 354"/>
          <p:cNvSpPr/>
          <p:nvPr/>
        </p:nvSpPr>
        <p:spPr>
          <a:xfrm>
            <a:off x="2485006" y="1796405"/>
            <a:ext cx="3010700" cy="4145944"/>
          </a:xfrm>
          <a:prstGeom prst="rect">
            <a:avLst/>
          </a:prstGeom>
          <a:noFill/>
          <a:ln>
            <a:solidFill>
              <a:srgbClr val="5554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Rounded Rectangle 301"/>
          <p:cNvSpPr/>
          <p:nvPr/>
        </p:nvSpPr>
        <p:spPr>
          <a:xfrm>
            <a:off x="5960948" y="376795"/>
            <a:ext cx="748961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10A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8" name="Group 337"/>
          <p:cNvGrpSpPr/>
          <p:nvPr/>
        </p:nvGrpSpPr>
        <p:grpSpPr>
          <a:xfrm>
            <a:off x="5698721" y="211514"/>
            <a:ext cx="295274" cy="716519"/>
            <a:chOff x="-140214" y="691801"/>
            <a:chExt cx="295274" cy="716519"/>
          </a:xfrm>
        </p:grpSpPr>
        <p:grpSp>
          <p:nvGrpSpPr>
            <p:cNvPr id="347" name="Group 346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356" name="Freeform 355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8" name="TextBox 347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58" name="Freeform 357"/>
          <p:cNvSpPr>
            <a:spLocks noChangeAspect="1"/>
          </p:cNvSpPr>
          <p:nvPr/>
        </p:nvSpPr>
        <p:spPr>
          <a:xfrm rot="6221244">
            <a:off x="5433354" y="6937448"/>
            <a:ext cx="471153" cy="251149"/>
          </a:xfrm>
          <a:custGeom>
            <a:avLst/>
            <a:gdLst>
              <a:gd name="connsiteX0" fmla="*/ 85887 w 85915"/>
              <a:gd name="connsiteY0" fmla="*/ 24765 h 53640"/>
              <a:gd name="connsiteX1" fmla="*/ 30642 w 85915"/>
              <a:gd name="connsiteY1" fmla="*/ 0 h 53640"/>
              <a:gd name="connsiteX2" fmla="*/ 162 w 85915"/>
              <a:gd name="connsiteY2" fmla="*/ 24765 h 53640"/>
              <a:gd name="connsiteX3" fmla="*/ 23022 w 85915"/>
              <a:gd name="connsiteY3" fmla="*/ 53340 h 53640"/>
              <a:gd name="connsiteX4" fmla="*/ 85887 w 85915"/>
              <a:gd name="connsiteY4" fmla="*/ 24765 h 53640"/>
              <a:gd name="connsiteX0" fmla="*/ 214488 w 214496"/>
              <a:gd name="connsiteY0" fmla="*/ 1035 h 112876"/>
              <a:gd name="connsiteX1" fmla="*/ 33150 w 214496"/>
              <a:gd name="connsiteY1" fmla="*/ 56398 h 112876"/>
              <a:gd name="connsiteX2" fmla="*/ 2670 w 214496"/>
              <a:gd name="connsiteY2" fmla="*/ 81163 h 112876"/>
              <a:gd name="connsiteX3" fmla="*/ 25530 w 214496"/>
              <a:gd name="connsiteY3" fmla="*/ 109738 h 112876"/>
              <a:gd name="connsiteX4" fmla="*/ 214488 w 214496"/>
              <a:gd name="connsiteY4" fmla="*/ 1035 h 112876"/>
              <a:gd name="connsiteX0" fmla="*/ 212058 w 214330"/>
              <a:gd name="connsiteY0" fmla="*/ 682 h 111863"/>
              <a:gd name="connsiteX1" fmla="*/ 30720 w 214330"/>
              <a:gd name="connsiteY1" fmla="*/ 56045 h 111863"/>
              <a:gd name="connsiteX2" fmla="*/ 240 w 214330"/>
              <a:gd name="connsiteY2" fmla="*/ 80810 h 111863"/>
              <a:gd name="connsiteX3" fmla="*/ 23100 w 214330"/>
              <a:gd name="connsiteY3" fmla="*/ 109385 h 111863"/>
              <a:gd name="connsiteX4" fmla="*/ 125591 w 214330"/>
              <a:gd name="connsiteY4" fmla="*/ 98071 h 111863"/>
              <a:gd name="connsiteX5" fmla="*/ 212058 w 214330"/>
              <a:gd name="connsiteY5" fmla="*/ 682 h 111863"/>
              <a:gd name="connsiteX0" fmla="*/ 212058 w 214362"/>
              <a:gd name="connsiteY0" fmla="*/ 829 h 112010"/>
              <a:gd name="connsiteX1" fmla="*/ 29908 w 214362"/>
              <a:gd name="connsiteY1" fmla="*/ 52860 h 112010"/>
              <a:gd name="connsiteX2" fmla="*/ 240 w 214362"/>
              <a:gd name="connsiteY2" fmla="*/ 80957 h 112010"/>
              <a:gd name="connsiteX3" fmla="*/ 23100 w 214362"/>
              <a:gd name="connsiteY3" fmla="*/ 109532 h 112010"/>
              <a:gd name="connsiteX4" fmla="*/ 125591 w 214362"/>
              <a:gd name="connsiteY4" fmla="*/ 98218 h 112010"/>
              <a:gd name="connsiteX5" fmla="*/ 212058 w 214362"/>
              <a:gd name="connsiteY5" fmla="*/ 829 h 112010"/>
              <a:gd name="connsiteX0" fmla="*/ 212058 w 212058"/>
              <a:gd name="connsiteY0" fmla="*/ 1856 h 113037"/>
              <a:gd name="connsiteX1" fmla="*/ 125349 w 212058"/>
              <a:gd name="connsiteY1" fmla="*/ 36649 h 113037"/>
              <a:gd name="connsiteX2" fmla="*/ 29908 w 212058"/>
              <a:gd name="connsiteY2" fmla="*/ 53887 h 113037"/>
              <a:gd name="connsiteX3" fmla="*/ 240 w 212058"/>
              <a:gd name="connsiteY3" fmla="*/ 81984 h 113037"/>
              <a:gd name="connsiteX4" fmla="*/ 23100 w 212058"/>
              <a:gd name="connsiteY4" fmla="*/ 110559 h 113037"/>
              <a:gd name="connsiteX5" fmla="*/ 125591 w 212058"/>
              <a:gd name="connsiteY5" fmla="*/ 99245 h 113037"/>
              <a:gd name="connsiteX6" fmla="*/ 212058 w 212058"/>
              <a:gd name="connsiteY6" fmla="*/ 1856 h 11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058" h="113037">
                <a:moveTo>
                  <a:pt x="212058" y="1856"/>
                </a:moveTo>
                <a:cubicBezTo>
                  <a:pt x="212018" y="-8577"/>
                  <a:pt x="155707" y="27977"/>
                  <a:pt x="125349" y="36649"/>
                </a:cubicBezTo>
                <a:cubicBezTo>
                  <a:pt x="94991" y="45321"/>
                  <a:pt x="50760" y="46331"/>
                  <a:pt x="29908" y="53887"/>
                </a:cubicBezTo>
                <a:cubicBezTo>
                  <a:pt x="9056" y="61443"/>
                  <a:pt x="1510" y="73094"/>
                  <a:pt x="240" y="81984"/>
                </a:cubicBezTo>
                <a:cubicBezTo>
                  <a:pt x="-1030" y="90874"/>
                  <a:pt x="2208" y="107682"/>
                  <a:pt x="23100" y="110559"/>
                </a:cubicBezTo>
                <a:cubicBezTo>
                  <a:pt x="43992" y="113436"/>
                  <a:pt x="94098" y="117362"/>
                  <a:pt x="125591" y="99245"/>
                </a:cubicBezTo>
                <a:cubicBezTo>
                  <a:pt x="157084" y="81128"/>
                  <a:pt x="212098" y="12289"/>
                  <a:pt x="212058" y="1856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Freeform 358"/>
          <p:cNvSpPr/>
          <p:nvPr/>
        </p:nvSpPr>
        <p:spPr>
          <a:xfrm>
            <a:off x="4776537" y="8085221"/>
            <a:ext cx="424803" cy="806116"/>
          </a:xfrm>
          <a:custGeom>
            <a:avLst/>
            <a:gdLst>
              <a:gd name="connsiteX0" fmla="*/ 0 w 424803"/>
              <a:gd name="connsiteY0" fmla="*/ 0 h 806116"/>
              <a:gd name="connsiteX1" fmla="*/ 240631 w 424803"/>
              <a:gd name="connsiteY1" fmla="*/ 240632 h 806116"/>
              <a:gd name="connsiteX2" fmla="*/ 348916 w 424803"/>
              <a:gd name="connsiteY2" fmla="*/ 421105 h 806116"/>
              <a:gd name="connsiteX3" fmla="*/ 421105 w 424803"/>
              <a:gd name="connsiteY3" fmla="*/ 637674 h 806116"/>
              <a:gd name="connsiteX4" fmla="*/ 421105 w 424803"/>
              <a:gd name="connsiteY4" fmla="*/ 806116 h 80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4803" h="806116">
                <a:moveTo>
                  <a:pt x="0" y="0"/>
                </a:moveTo>
                <a:cubicBezTo>
                  <a:pt x="91239" y="85224"/>
                  <a:pt x="182478" y="170448"/>
                  <a:pt x="240631" y="240632"/>
                </a:cubicBezTo>
                <a:cubicBezTo>
                  <a:pt x="298784" y="310816"/>
                  <a:pt x="318837" y="354931"/>
                  <a:pt x="348916" y="421105"/>
                </a:cubicBezTo>
                <a:cubicBezTo>
                  <a:pt x="378995" y="487279"/>
                  <a:pt x="409073" y="573505"/>
                  <a:pt x="421105" y="637674"/>
                </a:cubicBezTo>
                <a:cubicBezTo>
                  <a:pt x="433137" y="701843"/>
                  <a:pt x="411079" y="780048"/>
                  <a:pt x="421105" y="80611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6204987" y="7050505"/>
            <a:ext cx="436445" cy="1864895"/>
          </a:xfrm>
          <a:custGeom>
            <a:avLst/>
            <a:gdLst>
              <a:gd name="connsiteX0" fmla="*/ 75497 w 436445"/>
              <a:gd name="connsiteY0" fmla="*/ 0 h 1864895"/>
              <a:gd name="connsiteX1" fmla="*/ 3308 w 436445"/>
              <a:gd name="connsiteY1" fmla="*/ 168442 h 1864895"/>
              <a:gd name="connsiteX2" fmla="*/ 27371 w 436445"/>
              <a:gd name="connsiteY2" fmla="*/ 397042 h 1864895"/>
              <a:gd name="connsiteX3" fmla="*/ 159718 w 436445"/>
              <a:gd name="connsiteY3" fmla="*/ 709863 h 1864895"/>
              <a:gd name="connsiteX4" fmla="*/ 268002 w 436445"/>
              <a:gd name="connsiteY4" fmla="*/ 998621 h 1864895"/>
              <a:gd name="connsiteX5" fmla="*/ 376287 w 436445"/>
              <a:gd name="connsiteY5" fmla="*/ 1215190 h 1864895"/>
              <a:gd name="connsiteX6" fmla="*/ 292066 w 436445"/>
              <a:gd name="connsiteY6" fmla="*/ 1383632 h 1864895"/>
              <a:gd name="connsiteX7" fmla="*/ 328160 w 436445"/>
              <a:gd name="connsiteY7" fmla="*/ 1684421 h 1864895"/>
              <a:gd name="connsiteX8" fmla="*/ 436445 w 436445"/>
              <a:gd name="connsiteY8" fmla="*/ 1864895 h 186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445" h="1864895">
                <a:moveTo>
                  <a:pt x="75497" y="0"/>
                </a:moveTo>
                <a:cubicBezTo>
                  <a:pt x="43413" y="51134"/>
                  <a:pt x="11329" y="102268"/>
                  <a:pt x="3308" y="168442"/>
                </a:cubicBezTo>
                <a:cubicBezTo>
                  <a:pt x="-4713" y="234616"/>
                  <a:pt x="1303" y="306805"/>
                  <a:pt x="27371" y="397042"/>
                </a:cubicBezTo>
                <a:cubicBezTo>
                  <a:pt x="53439" y="487279"/>
                  <a:pt x="119613" y="609600"/>
                  <a:pt x="159718" y="709863"/>
                </a:cubicBezTo>
                <a:cubicBezTo>
                  <a:pt x="199823" y="810126"/>
                  <a:pt x="231907" y="914400"/>
                  <a:pt x="268002" y="998621"/>
                </a:cubicBezTo>
                <a:cubicBezTo>
                  <a:pt x="304097" y="1082842"/>
                  <a:pt x="372276" y="1151022"/>
                  <a:pt x="376287" y="1215190"/>
                </a:cubicBezTo>
                <a:cubicBezTo>
                  <a:pt x="380298" y="1279358"/>
                  <a:pt x="300087" y="1305427"/>
                  <a:pt x="292066" y="1383632"/>
                </a:cubicBezTo>
                <a:cubicBezTo>
                  <a:pt x="284045" y="1461837"/>
                  <a:pt x="304097" y="1604211"/>
                  <a:pt x="328160" y="1684421"/>
                </a:cubicBezTo>
                <a:cubicBezTo>
                  <a:pt x="352223" y="1764632"/>
                  <a:pt x="394334" y="1814763"/>
                  <a:pt x="436445" y="18648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1" name="Rounded Rectangle 360"/>
          <p:cNvSpPr/>
          <p:nvPr/>
        </p:nvSpPr>
        <p:spPr>
          <a:xfrm>
            <a:off x="3133135" y="5499302"/>
            <a:ext cx="247225" cy="135394"/>
          </a:xfrm>
          <a:prstGeom prst="roundRect">
            <a:avLst/>
          </a:prstGeom>
          <a:solidFill>
            <a:srgbClr val="D2D1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1035097" y="1720195"/>
            <a:ext cx="530915" cy="369332"/>
            <a:chOff x="1033004" y="1862796"/>
            <a:chExt cx="530915" cy="369332"/>
          </a:xfrm>
        </p:grpSpPr>
        <p:sp>
          <p:nvSpPr>
            <p:cNvPr id="362" name="Rounded Rectangle 361"/>
            <p:cNvSpPr/>
            <p:nvPr/>
          </p:nvSpPr>
          <p:spPr>
            <a:xfrm>
              <a:off x="1120840" y="1940142"/>
              <a:ext cx="247225" cy="135394"/>
            </a:xfrm>
            <a:prstGeom prst="roundRect">
              <a:avLst/>
            </a:prstGeom>
            <a:solidFill>
              <a:srgbClr val="E1E0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033004" y="186279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636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76982" y="7716717"/>
            <a:ext cx="646331" cy="369332"/>
            <a:chOff x="355916" y="7801381"/>
            <a:chExt cx="646331" cy="369332"/>
          </a:xfrm>
        </p:grpSpPr>
        <p:sp>
          <p:nvSpPr>
            <p:cNvPr id="365" name="Rounded Rectangle 364"/>
            <p:cNvSpPr/>
            <p:nvPr/>
          </p:nvSpPr>
          <p:spPr>
            <a:xfrm>
              <a:off x="447251" y="7874952"/>
              <a:ext cx="322856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55916" y="7801381"/>
              <a:ext cx="64633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1017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2973873" y="6893310"/>
            <a:ext cx="530915" cy="369332"/>
            <a:chOff x="2964241" y="7018128"/>
            <a:chExt cx="530915" cy="369332"/>
          </a:xfrm>
        </p:grpSpPr>
        <p:sp>
          <p:nvSpPr>
            <p:cNvPr id="366" name="Rounded Rectangle 365"/>
            <p:cNvSpPr/>
            <p:nvPr/>
          </p:nvSpPr>
          <p:spPr>
            <a:xfrm>
              <a:off x="3068820" y="7096136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964241" y="7018128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812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4082655" y="7460583"/>
            <a:ext cx="530915" cy="369332"/>
            <a:chOff x="4081206" y="7477214"/>
            <a:chExt cx="530915" cy="369332"/>
          </a:xfrm>
        </p:grpSpPr>
        <p:sp>
          <p:nvSpPr>
            <p:cNvPr id="367" name="Rounded Rectangle 366"/>
            <p:cNvSpPr/>
            <p:nvPr/>
          </p:nvSpPr>
          <p:spPr>
            <a:xfrm>
              <a:off x="4165986" y="755392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4081206" y="7477214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859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04" name="TextBox 103"/>
          <p:cNvSpPr txBox="1"/>
          <p:nvPr/>
        </p:nvSpPr>
        <p:spPr>
          <a:xfrm>
            <a:off x="5218717" y="7371236"/>
            <a:ext cx="492443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769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25" name="Group 1024"/>
          <p:cNvGrpSpPr/>
          <p:nvPr/>
        </p:nvGrpSpPr>
        <p:grpSpPr>
          <a:xfrm>
            <a:off x="4980162" y="5534766"/>
            <a:ext cx="530915" cy="369332"/>
            <a:chOff x="4978475" y="5550004"/>
            <a:chExt cx="530915" cy="369332"/>
          </a:xfrm>
        </p:grpSpPr>
        <p:sp>
          <p:nvSpPr>
            <p:cNvPr id="369" name="Rounded Rectangle 368"/>
            <p:cNvSpPr/>
            <p:nvPr/>
          </p:nvSpPr>
          <p:spPr>
            <a:xfrm>
              <a:off x="5039777" y="5674624"/>
              <a:ext cx="446449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4978475" y="5550004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0" name="Group 369"/>
          <p:cNvGrpSpPr/>
          <p:nvPr/>
        </p:nvGrpSpPr>
        <p:grpSpPr>
          <a:xfrm>
            <a:off x="4599703" y="8127850"/>
            <a:ext cx="1981435" cy="694158"/>
            <a:chOff x="-3783439" y="4249739"/>
            <a:chExt cx="1981435" cy="694158"/>
          </a:xfrm>
          <a:solidFill>
            <a:schemeClr val="bg1"/>
          </a:solidFill>
        </p:grpSpPr>
        <p:sp>
          <p:nvSpPr>
            <p:cNvPr id="371" name="Rectangle 370"/>
            <p:cNvSpPr/>
            <p:nvPr/>
          </p:nvSpPr>
          <p:spPr>
            <a:xfrm>
              <a:off x="-3783439" y="4249739"/>
              <a:ext cx="1981435" cy="6738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2" name="Group 371"/>
            <p:cNvGrpSpPr/>
            <p:nvPr/>
          </p:nvGrpSpPr>
          <p:grpSpPr>
            <a:xfrm>
              <a:off x="-3772793" y="4282474"/>
              <a:ext cx="1970789" cy="661423"/>
              <a:chOff x="-3780687" y="4266177"/>
              <a:chExt cx="1970789" cy="661423"/>
            </a:xfrm>
            <a:grpFill/>
          </p:grpSpPr>
          <p:grpSp>
            <p:nvGrpSpPr>
              <p:cNvPr id="373" name="Group 372"/>
              <p:cNvGrpSpPr/>
              <p:nvPr/>
            </p:nvGrpSpPr>
            <p:grpSpPr>
              <a:xfrm>
                <a:off x="-3780687" y="4266177"/>
                <a:ext cx="1970789" cy="315450"/>
                <a:chOff x="5289326" y="7864620"/>
                <a:chExt cx="2055553" cy="315450"/>
              </a:xfrm>
              <a:grpFill/>
            </p:grpSpPr>
            <p:grpSp>
              <p:nvGrpSpPr>
                <p:cNvPr id="375" name="Group 374"/>
                <p:cNvGrpSpPr/>
                <p:nvPr/>
              </p:nvGrpSpPr>
              <p:grpSpPr>
                <a:xfrm>
                  <a:off x="5427344" y="8086725"/>
                  <a:ext cx="1529717" cy="93345"/>
                  <a:chOff x="5427344" y="8086725"/>
                  <a:chExt cx="1529717" cy="93345"/>
                </a:xfrm>
                <a:grpFill/>
              </p:grpSpPr>
              <p:grpSp>
                <p:nvGrpSpPr>
                  <p:cNvPr id="378" name="Group 377"/>
                  <p:cNvGrpSpPr/>
                  <p:nvPr/>
                </p:nvGrpSpPr>
                <p:grpSpPr>
                  <a:xfrm>
                    <a:off x="5435942" y="8133347"/>
                    <a:ext cx="1519213" cy="45719"/>
                    <a:chOff x="5426242" y="8133347"/>
                    <a:chExt cx="1522396" cy="46723"/>
                  </a:xfrm>
                  <a:grpFill/>
                </p:grpSpPr>
                <p:sp>
                  <p:nvSpPr>
                    <p:cNvPr id="381" name="Rectangle 380"/>
                    <p:cNvSpPr/>
                    <p:nvPr/>
                  </p:nvSpPr>
                  <p:spPr>
                    <a:xfrm>
                      <a:off x="5426242" y="8133347"/>
                      <a:ext cx="761198" cy="46723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2" name="Rectangle 381"/>
                    <p:cNvSpPr/>
                    <p:nvPr/>
                  </p:nvSpPr>
                  <p:spPr>
                    <a:xfrm>
                      <a:off x="6187440" y="8133347"/>
                      <a:ext cx="761198" cy="46723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9" name="Freeform 378"/>
                  <p:cNvSpPr/>
                  <p:nvPr/>
                </p:nvSpPr>
                <p:spPr>
                  <a:xfrm>
                    <a:off x="5427344" y="8086725"/>
                    <a:ext cx="1086" cy="91910"/>
                  </a:xfrm>
                  <a:custGeom>
                    <a:avLst/>
                    <a:gdLst>
                      <a:gd name="connsiteX0" fmla="*/ 0 w 3810"/>
                      <a:gd name="connsiteY0" fmla="*/ 0 h 173355"/>
                      <a:gd name="connsiteX1" fmla="*/ 3810 w 3810"/>
                      <a:gd name="connsiteY1" fmla="*/ 173355 h 173355"/>
                      <a:gd name="connsiteX0" fmla="*/ 0 w 10000"/>
                      <a:gd name="connsiteY0" fmla="*/ 0 h 7912"/>
                      <a:gd name="connsiteX1" fmla="*/ 10000 w 10000"/>
                      <a:gd name="connsiteY1" fmla="*/ 7912 h 7912"/>
                      <a:gd name="connsiteX0" fmla="*/ 0 w 2850"/>
                      <a:gd name="connsiteY0" fmla="*/ 0 h 6701"/>
                      <a:gd name="connsiteX1" fmla="*/ 2850 w 2850"/>
                      <a:gd name="connsiteY1" fmla="*/ 6701 h 6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0" h="6701">
                        <a:moveTo>
                          <a:pt x="0" y="0"/>
                        </a:moveTo>
                        <a:cubicBezTo>
                          <a:pt x="3333" y="3333"/>
                          <a:pt x="-483" y="3368"/>
                          <a:pt x="2850" y="6701"/>
                        </a:cubicBez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reeform 379"/>
                  <p:cNvSpPr/>
                  <p:nvPr/>
                </p:nvSpPr>
                <p:spPr>
                  <a:xfrm>
                    <a:off x="6955156" y="8105775"/>
                    <a:ext cx="1905" cy="74295"/>
                  </a:xfrm>
                  <a:custGeom>
                    <a:avLst/>
                    <a:gdLst>
                      <a:gd name="connsiteX0" fmla="*/ 0 w 7620"/>
                      <a:gd name="connsiteY0" fmla="*/ 0 h 74295"/>
                      <a:gd name="connsiteX1" fmla="*/ 7620 w 7620"/>
                      <a:gd name="connsiteY1" fmla="*/ 74295 h 74295"/>
                      <a:gd name="connsiteX0" fmla="*/ 0 w 2500"/>
                      <a:gd name="connsiteY0" fmla="*/ 0 h 10000"/>
                      <a:gd name="connsiteX1" fmla="*/ 2500 w 2500"/>
                      <a:gd name="connsiteY1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0" h="10000">
                        <a:moveTo>
                          <a:pt x="0" y="0"/>
                        </a:moveTo>
                        <a:lnTo>
                          <a:pt x="2500" y="10000"/>
                        </a:ln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6" name="TextBox 375"/>
                <p:cNvSpPr txBox="1"/>
                <p:nvPr/>
              </p:nvSpPr>
              <p:spPr>
                <a:xfrm>
                  <a:off x="6577120" y="7871289"/>
                  <a:ext cx="767759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1000 m</a:t>
                  </a:r>
                  <a:endParaRPr lang="en-US" sz="1400" b="1" dirty="0"/>
                </a:p>
              </p:txBody>
            </p:sp>
            <p:sp>
              <p:nvSpPr>
                <p:cNvPr id="377" name="TextBox 376"/>
                <p:cNvSpPr txBox="1"/>
                <p:nvPr/>
              </p:nvSpPr>
              <p:spPr>
                <a:xfrm>
                  <a:off x="5289326" y="7864620"/>
                  <a:ext cx="276038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0</a:t>
                  </a:r>
                  <a:endParaRPr lang="en-US" sz="1400" b="1" dirty="0"/>
                </a:p>
              </p:txBody>
            </p:sp>
          </p:grpSp>
          <p:sp>
            <p:nvSpPr>
              <p:cNvPr id="374" name="TextBox 373"/>
              <p:cNvSpPr txBox="1"/>
              <p:nvPr/>
            </p:nvSpPr>
            <p:spPr>
              <a:xfrm>
                <a:off x="-3680183" y="4619823"/>
                <a:ext cx="1769780" cy="30777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/>
                  <a:t>Contour Interval 25m</a:t>
                </a:r>
                <a:endParaRPr lang="en-US" sz="1400" b="1" dirty="0"/>
              </a:p>
            </p:txBody>
          </p:sp>
        </p:grpSp>
      </p:grpSp>
      <p:grpSp>
        <p:nvGrpSpPr>
          <p:cNvPr id="383" name="Group 382"/>
          <p:cNvGrpSpPr/>
          <p:nvPr/>
        </p:nvGrpSpPr>
        <p:grpSpPr>
          <a:xfrm>
            <a:off x="3422390" y="3390693"/>
            <a:ext cx="1134354" cy="440157"/>
            <a:chOff x="7575481" y="2785676"/>
            <a:chExt cx="1134354" cy="440157"/>
          </a:xfrm>
        </p:grpSpPr>
        <p:sp>
          <p:nvSpPr>
            <p:cNvPr id="384" name="Freeform 383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7575481" y="2785676"/>
              <a:ext cx="1134354" cy="440157"/>
              <a:chOff x="7128149" y="2913896"/>
              <a:chExt cx="1134354" cy="440157"/>
            </a:xfrm>
          </p:grpSpPr>
          <p:grpSp>
            <p:nvGrpSpPr>
              <p:cNvPr id="386" name="Group 385"/>
              <p:cNvGrpSpPr/>
              <p:nvPr/>
            </p:nvGrpSpPr>
            <p:grpSpPr>
              <a:xfrm>
                <a:off x="7486139" y="3015499"/>
                <a:ext cx="776364" cy="338554"/>
                <a:chOff x="7507923" y="3014810"/>
                <a:chExt cx="776364" cy="338554"/>
              </a:xfrm>
            </p:grpSpPr>
            <p:sp>
              <p:nvSpPr>
                <p:cNvPr id="397" name="Rectangle 396"/>
                <p:cNvSpPr/>
                <p:nvPr/>
              </p:nvSpPr>
              <p:spPr>
                <a:xfrm>
                  <a:off x="7578803" y="3062268"/>
                  <a:ext cx="365027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TextBox 397"/>
                <p:cNvSpPr txBox="1"/>
                <p:nvPr/>
              </p:nvSpPr>
              <p:spPr>
                <a:xfrm>
                  <a:off x="7507923" y="3014810"/>
                  <a:ext cx="77636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387" name="Group 386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88" name="Group 387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92" name="Freeform 391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93" name="Group 392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94" name="Rectangle 393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Freeform 394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6" name="Freeform 395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89" name="Group 388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90" name="Block Arc 389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1" name="Block Arc 390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399" name="Group 398"/>
          <p:cNvGrpSpPr/>
          <p:nvPr/>
        </p:nvGrpSpPr>
        <p:grpSpPr>
          <a:xfrm>
            <a:off x="2748185" y="6410741"/>
            <a:ext cx="1046188" cy="386124"/>
            <a:chOff x="7575481" y="2785676"/>
            <a:chExt cx="1046188" cy="386124"/>
          </a:xfrm>
        </p:grpSpPr>
        <p:sp>
          <p:nvSpPr>
            <p:cNvPr id="400" name="Freeform 399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7575481" y="2785676"/>
              <a:ext cx="1046188" cy="386124"/>
              <a:chOff x="7128149" y="2913896"/>
              <a:chExt cx="1046188" cy="386124"/>
            </a:xfrm>
          </p:grpSpPr>
          <p:grpSp>
            <p:nvGrpSpPr>
              <p:cNvPr id="402" name="Group 401"/>
              <p:cNvGrpSpPr/>
              <p:nvPr/>
            </p:nvGrpSpPr>
            <p:grpSpPr>
              <a:xfrm>
                <a:off x="7462957" y="2961466"/>
                <a:ext cx="711380" cy="338554"/>
                <a:chOff x="7484741" y="2960777"/>
                <a:chExt cx="711380" cy="338554"/>
              </a:xfrm>
            </p:grpSpPr>
            <p:sp>
              <p:nvSpPr>
                <p:cNvPr id="413" name="Rectangle 412"/>
                <p:cNvSpPr/>
                <p:nvPr/>
              </p:nvSpPr>
              <p:spPr>
                <a:xfrm>
                  <a:off x="7578803" y="3062268"/>
                  <a:ext cx="510303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TextBox 413"/>
                <p:cNvSpPr txBox="1"/>
                <p:nvPr/>
              </p:nvSpPr>
              <p:spPr>
                <a:xfrm>
                  <a:off x="7484741" y="2960777"/>
                  <a:ext cx="71138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1-506</a:t>
                  </a:r>
                </a:p>
              </p:txBody>
            </p:sp>
          </p:grpSp>
          <p:grpSp>
            <p:nvGrpSpPr>
              <p:cNvPr id="403" name="Group 402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404" name="Group 403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408" name="Freeform 407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09" name="Group 408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410" name="Rectangle 409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1" name="Freeform 410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2" name="Freeform 411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05" name="Group 404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406" name="Block Arc 405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7" name="Block Arc 406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02" name="Freeform 101"/>
          <p:cNvSpPr/>
          <p:nvPr/>
        </p:nvSpPr>
        <p:spPr>
          <a:xfrm>
            <a:off x="3344692" y="5160609"/>
            <a:ext cx="1203759" cy="1771650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43602"/>
              <a:gd name="connsiteY0" fmla="*/ 1183907 h 1771650"/>
              <a:gd name="connsiteX1" fmla="*/ 876902 w 1143602"/>
              <a:gd name="connsiteY1" fmla="*/ 152400 h 1771650"/>
              <a:gd name="connsiteX2" fmla="*/ 781652 w 1143602"/>
              <a:gd name="connsiteY2" fmla="*/ 121920 h 1771650"/>
              <a:gd name="connsiteX3" fmla="*/ 1029302 w 1143602"/>
              <a:gd name="connsiteY3" fmla="*/ 0 h 1771650"/>
              <a:gd name="connsiteX4" fmla="*/ 1143602 w 1143602"/>
              <a:gd name="connsiteY4" fmla="*/ 266700 h 1771650"/>
              <a:gd name="connsiteX5" fmla="*/ 1067402 w 1143602"/>
              <a:gd name="connsiteY5" fmla="*/ 240030 h 1771650"/>
              <a:gd name="connsiteX6" fmla="*/ 610202 w 1143602"/>
              <a:gd name="connsiteY6" fmla="*/ 1771650 h 1771650"/>
              <a:gd name="connsiteX0" fmla="*/ 0 w 1203759"/>
              <a:gd name="connsiteY0" fmla="*/ 1075623 h 1771650"/>
              <a:gd name="connsiteX1" fmla="*/ 937059 w 1203759"/>
              <a:gd name="connsiteY1" fmla="*/ 152400 h 1771650"/>
              <a:gd name="connsiteX2" fmla="*/ 841809 w 1203759"/>
              <a:gd name="connsiteY2" fmla="*/ 121920 h 1771650"/>
              <a:gd name="connsiteX3" fmla="*/ 1089459 w 1203759"/>
              <a:gd name="connsiteY3" fmla="*/ 0 h 1771650"/>
              <a:gd name="connsiteX4" fmla="*/ 1203759 w 1203759"/>
              <a:gd name="connsiteY4" fmla="*/ 266700 h 1771650"/>
              <a:gd name="connsiteX5" fmla="*/ 1127559 w 1203759"/>
              <a:gd name="connsiteY5" fmla="*/ 240030 h 1771650"/>
              <a:gd name="connsiteX6" fmla="*/ 670359 w 1203759"/>
              <a:gd name="connsiteY6" fmla="*/ 1771650 h 17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3759" h="1771650">
                <a:moveTo>
                  <a:pt x="0" y="1075623"/>
                </a:moveTo>
                <a:lnTo>
                  <a:pt x="937059" y="152400"/>
                </a:lnTo>
                <a:lnTo>
                  <a:pt x="841809" y="121920"/>
                </a:lnTo>
                <a:lnTo>
                  <a:pt x="1089459" y="0"/>
                </a:lnTo>
                <a:lnTo>
                  <a:pt x="1203759" y="266700"/>
                </a:lnTo>
                <a:lnTo>
                  <a:pt x="1127559" y="240030"/>
                </a:lnTo>
                <a:lnTo>
                  <a:pt x="670359" y="1771650"/>
                </a:lnTo>
              </a:path>
            </a:pathLst>
          </a:custGeom>
          <a:solidFill>
            <a:srgbClr val="0000FF">
              <a:alpha val="43137"/>
            </a:srgbClr>
          </a:solidFill>
          <a:ln w="38100">
            <a:solidFill>
              <a:srgbClr val="4171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TextBox 286"/>
          <p:cNvSpPr txBox="1"/>
          <p:nvPr/>
        </p:nvSpPr>
        <p:spPr>
          <a:xfrm>
            <a:off x="1145528" y="42222"/>
            <a:ext cx="4643452" cy="120032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Hamburger Hill</a:t>
            </a:r>
          </a:p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19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May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Setting the Conditions for Success</a:t>
            </a:r>
          </a:p>
        </p:txBody>
      </p:sp>
      <p:sp>
        <p:nvSpPr>
          <p:cNvPr id="322" name="Freeform 321"/>
          <p:cNvSpPr/>
          <p:nvPr/>
        </p:nvSpPr>
        <p:spPr>
          <a:xfrm>
            <a:off x="4172035" y="3029227"/>
            <a:ext cx="1511687" cy="1867131"/>
          </a:xfrm>
          <a:custGeom>
            <a:avLst/>
            <a:gdLst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20392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20391 w 1361878"/>
              <a:gd name="connsiteY26" fmla="*/ 736729 h 1583904"/>
              <a:gd name="connsiteX27" fmla="*/ 311427 w 1361878"/>
              <a:gd name="connsiteY27" fmla="*/ 405034 h 1583904"/>
              <a:gd name="connsiteX0" fmla="*/ 311427 w 1361878"/>
              <a:gd name="connsiteY0" fmla="*/ 405034 h 1663640"/>
              <a:gd name="connsiteX1" fmla="*/ 526580 w 1361878"/>
              <a:gd name="connsiteY1" fmla="*/ 279528 h 1663640"/>
              <a:gd name="connsiteX2" fmla="*/ 607262 w 1361878"/>
              <a:gd name="connsiteY2" fmla="*/ 145058 h 1663640"/>
              <a:gd name="connsiteX3" fmla="*/ 714839 w 1361878"/>
              <a:gd name="connsiteY3" fmla="*/ 37481 h 1663640"/>
              <a:gd name="connsiteX4" fmla="*/ 876203 w 1361878"/>
              <a:gd name="connsiteY4" fmla="*/ 1622 h 1663640"/>
              <a:gd name="connsiteX5" fmla="*/ 1028603 w 1361878"/>
              <a:gd name="connsiteY5" fmla="*/ 82305 h 1663640"/>
              <a:gd name="connsiteX6" fmla="*/ 1001709 w 1361878"/>
              <a:gd name="connsiteY6" fmla="*/ 252634 h 1663640"/>
              <a:gd name="connsiteX7" fmla="*/ 885168 w 1361878"/>
              <a:gd name="connsiteY7" fmla="*/ 413999 h 1663640"/>
              <a:gd name="connsiteX8" fmla="*/ 903098 w 1361878"/>
              <a:gd name="connsiteY8" fmla="*/ 629152 h 1663640"/>
              <a:gd name="connsiteX9" fmla="*/ 1001709 w 1361878"/>
              <a:gd name="connsiteY9" fmla="*/ 817411 h 1663640"/>
              <a:gd name="connsiteX10" fmla="*/ 1234792 w 1361878"/>
              <a:gd name="connsiteY10" fmla="*/ 951881 h 1663640"/>
              <a:gd name="connsiteX11" fmla="*/ 1360298 w 1361878"/>
              <a:gd name="connsiteY11" fmla="*/ 1113246 h 1663640"/>
              <a:gd name="connsiteX12" fmla="*/ 1288580 w 1361878"/>
              <a:gd name="connsiteY12" fmla="*/ 1193928 h 1663640"/>
              <a:gd name="connsiteX13" fmla="*/ 1055498 w 1361878"/>
              <a:gd name="connsiteY13" fmla="*/ 1184963 h 1663640"/>
              <a:gd name="connsiteX14" fmla="*/ 983780 w 1361878"/>
              <a:gd name="connsiteY14" fmla="*/ 1283575 h 1663640"/>
              <a:gd name="connsiteX15" fmla="*/ 759662 w 1361878"/>
              <a:gd name="connsiteY15" fmla="*/ 1651128 h 1663640"/>
              <a:gd name="connsiteX16" fmla="*/ 678980 w 1361878"/>
              <a:gd name="connsiteY16" fmla="*/ 1561481 h 1663640"/>
              <a:gd name="connsiteX17" fmla="*/ 678980 w 1361878"/>
              <a:gd name="connsiteY17" fmla="*/ 1400116 h 1663640"/>
              <a:gd name="connsiteX18" fmla="*/ 589333 w 1361878"/>
              <a:gd name="connsiteY18" fmla="*/ 1238752 h 1663640"/>
              <a:gd name="connsiteX19" fmla="*/ 427968 w 1361878"/>
              <a:gd name="connsiteY19" fmla="*/ 1328399 h 1663640"/>
              <a:gd name="connsiteX20" fmla="*/ 347286 w 1361878"/>
              <a:gd name="connsiteY20" fmla="*/ 1444940 h 1663640"/>
              <a:gd name="connsiteX21" fmla="*/ 230745 w 1361878"/>
              <a:gd name="connsiteY21" fmla="*/ 1543552 h 1663640"/>
              <a:gd name="connsiteX22" fmla="*/ 42486 w 1361878"/>
              <a:gd name="connsiteY22" fmla="*/ 1516658 h 1663640"/>
              <a:gd name="connsiteX23" fmla="*/ 6627 w 1361878"/>
              <a:gd name="connsiteY23" fmla="*/ 1373222 h 1663640"/>
              <a:gd name="connsiteX24" fmla="*/ 141098 w 1361878"/>
              <a:gd name="connsiteY24" fmla="*/ 1175999 h 1663640"/>
              <a:gd name="connsiteX25" fmla="*/ 356250 w 1361878"/>
              <a:gd name="connsiteY25" fmla="*/ 951881 h 1663640"/>
              <a:gd name="connsiteX26" fmla="*/ 320391 w 1361878"/>
              <a:gd name="connsiteY26" fmla="*/ 736729 h 1663640"/>
              <a:gd name="connsiteX27" fmla="*/ 311427 w 1361878"/>
              <a:gd name="connsiteY27" fmla="*/ 405034 h 166364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589333 w 1361878"/>
              <a:gd name="connsiteY18" fmla="*/ 1238752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419003 w 1361878"/>
              <a:gd name="connsiteY25" fmla="*/ 924987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61878" h="1682100">
                <a:moveTo>
                  <a:pt x="311427" y="405034"/>
                </a:moveTo>
                <a:cubicBezTo>
                  <a:pt x="345792" y="328834"/>
                  <a:pt x="477274" y="322857"/>
                  <a:pt x="526580" y="279528"/>
                </a:cubicBezTo>
                <a:cubicBezTo>
                  <a:pt x="575886" y="236199"/>
                  <a:pt x="575886" y="185399"/>
                  <a:pt x="607262" y="145058"/>
                </a:cubicBezTo>
                <a:cubicBezTo>
                  <a:pt x="638638" y="104717"/>
                  <a:pt x="670016" y="61387"/>
                  <a:pt x="714839" y="37481"/>
                </a:cubicBezTo>
                <a:cubicBezTo>
                  <a:pt x="759663" y="13575"/>
                  <a:pt x="823909" y="-5849"/>
                  <a:pt x="876203" y="1622"/>
                </a:cubicBezTo>
                <a:cubicBezTo>
                  <a:pt x="928497" y="9093"/>
                  <a:pt x="1007685" y="40470"/>
                  <a:pt x="1028603" y="82305"/>
                </a:cubicBezTo>
                <a:cubicBezTo>
                  <a:pt x="1049521" y="124140"/>
                  <a:pt x="1025615" y="197352"/>
                  <a:pt x="1001709" y="252634"/>
                </a:cubicBezTo>
                <a:cubicBezTo>
                  <a:pt x="977803" y="307916"/>
                  <a:pt x="901603" y="351246"/>
                  <a:pt x="885168" y="413999"/>
                </a:cubicBezTo>
                <a:cubicBezTo>
                  <a:pt x="868733" y="476752"/>
                  <a:pt x="883675" y="561917"/>
                  <a:pt x="903098" y="629152"/>
                </a:cubicBezTo>
                <a:cubicBezTo>
                  <a:pt x="922521" y="696387"/>
                  <a:pt x="946427" y="763623"/>
                  <a:pt x="1001709" y="817411"/>
                </a:cubicBezTo>
                <a:cubicBezTo>
                  <a:pt x="1056991" y="871199"/>
                  <a:pt x="1175027" y="902575"/>
                  <a:pt x="1234792" y="951881"/>
                </a:cubicBezTo>
                <a:cubicBezTo>
                  <a:pt x="1294557" y="1001187"/>
                  <a:pt x="1351333" y="1072905"/>
                  <a:pt x="1360298" y="1113246"/>
                </a:cubicBezTo>
                <a:cubicBezTo>
                  <a:pt x="1369263" y="1153587"/>
                  <a:pt x="1339380" y="1181975"/>
                  <a:pt x="1288580" y="1193928"/>
                </a:cubicBezTo>
                <a:cubicBezTo>
                  <a:pt x="1237780" y="1205881"/>
                  <a:pt x="1106298" y="1170022"/>
                  <a:pt x="1055498" y="1184963"/>
                </a:cubicBezTo>
                <a:cubicBezTo>
                  <a:pt x="1004698" y="1199904"/>
                  <a:pt x="1033086" y="1205881"/>
                  <a:pt x="983780" y="1283575"/>
                </a:cubicBezTo>
                <a:cubicBezTo>
                  <a:pt x="934474" y="1361269"/>
                  <a:pt x="816439" y="1592857"/>
                  <a:pt x="759662" y="1651128"/>
                </a:cubicBezTo>
                <a:cubicBezTo>
                  <a:pt x="702886" y="1709399"/>
                  <a:pt x="656568" y="1675034"/>
                  <a:pt x="643121" y="1633199"/>
                </a:cubicBezTo>
                <a:cubicBezTo>
                  <a:pt x="629674" y="1591364"/>
                  <a:pt x="683462" y="1449422"/>
                  <a:pt x="678980" y="1400116"/>
                </a:cubicBezTo>
                <a:cubicBezTo>
                  <a:pt x="674498" y="1350810"/>
                  <a:pt x="658062" y="1349316"/>
                  <a:pt x="616227" y="1337363"/>
                </a:cubicBezTo>
                <a:cubicBezTo>
                  <a:pt x="574392" y="1325410"/>
                  <a:pt x="472792" y="1310470"/>
                  <a:pt x="427968" y="1328399"/>
                </a:cubicBezTo>
                <a:cubicBezTo>
                  <a:pt x="383145" y="1346329"/>
                  <a:pt x="380156" y="1409081"/>
                  <a:pt x="347286" y="1444940"/>
                </a:cubicBezTo>
                <a:cubicBezTo>
                  <a:pt x="314416" y="1480799"/>
                  <a:pt x="281545" y="1531599"/>
                  <a:pt x="230745" y="1543552"/>
                </a:cubicBezTo>
                <a:cubicBezTo>
                  <a:pt x="179945" y="1555505"/>
                  <a:pt x="79839" y="1545046"/>
                  <a:pt x="42486" y="1516658"/>
                </a:cubicBezTo>
                <a:cubicBezTo>
                  <a:pt x="5133" y="1488270"/>
                  <a:pt x="-9808" y="1429998"/>
                  <a:pt x="6627" y="1373222"/>
                </a:cubicBezTo>
                <a:cubicBezTo>
                  <a:pt x="23062" y="1316446"/>
                  <a:pt x="72369" y="1250705"/>
                  <a:pt x="141098" y="1175999"/>
                </a:cubicBezTo>
                <a:cubicBezTo>
                  <a:pt x="209827" y="1101293"/>
                  <a:pt x="389121" y="995210"/>
                  <a:pt x="419003" y="924987"/>
                </a:cubicBezTo>
                <a:cubicBezTo>
                  <a:pt x="448885" y="854764"/>
                  <a:pt x="338320" y="823388"/>
                  <a:pt x="320391" y="736729"/>
                </a:cubicBezTo>
                <a:cubicBezTo>
                  <a:pt x="302462" y="650070"/>
                  <a:pt x="277062" y="481234"/>
                  <a:pt x="311427" y="405034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5" name="Group 414"/>
          <p:cNvGrpSpPr/>
          <p:nvPr/>
        </p:nvGrpSpPr>
        <p:grpSpPr>
          <a:xfrm>
            <a:off x="4533865" y="3704572"/>
            <a:ext cx="838738" cy="936518"/>
            <a:chOff x="4536588" y="4416640"/>
            <a:chExt cx="838738" cy="936518"/>
          </a:xfrm>
        </p:grpSpPr>
        <p:grpSp>
          <p:nvGrpSpPr>
            <p:cNvPr id="416" name="Group 415"/>
            <p:cNvGrpSpPr/>
            <p:nvPr/>
          </p:nvGrpSpPr>
          <p:grpSpPr>
            <a:xfrm>
              <a:off x="4536588" y="4416640"/>
              <a:ext cx="838738" cy="936518"/>
              <a:chOff x="3807983" y="1676946"/>
              <a:chExt cx="838738" cy="936518"/>
            </a:xfrm>
          </p:grpSpPr>
          <p:grpSp>
            <p:nvGrpSpPr>
              <p:cNvPr id="418" name="Group 417"/>
              <p:cNvGrpSpPr/>
              <p:nvPr/>
            </p:nvGrpSpPr>
            <p:grpSpPr>
              <a:xfrm>
                <a:off x="3807983" y="1676946"/>
                <a:ext cx="685276" cy="936518"/>
                <a:chOff x="4346446" y="1059359"/>
                <a:chExt cx="685276" cy="936518"/>
              </a:xfrm>
            </p:grpSpPr>
            <p:sp>
              <p:nvSpPr>
                <p:cNvPr id="420" name="TextBox 419"/>
                <p:cNvSpPr txBox="1"/>
                <p:nvPr/>
              </p:nvSpPr>
              <p:spPr>
                <a:xfrm>
                  <a:off x="4487109" y="1059359"/>
                  <a:ext cx="429926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/>
                    <a:t>III</a:t>
                  </a:r>
                  <a:endParaRPr lang="en-US" sz="2400" b="1" dirty="0"/>
                </a:p>
              </p:txBody>
            </p:sp>
            <p:grpSp>
              <p:nvGrpSpPr>
                <p:cNvPr id="421" name="Group 420"/>
                <p:cNvGrpSpPr/>
                <p:nvPr/>
              </p:nvGrpSpPr>
              <p:grpSpPr>
                <a:xfrm>
                  <a:off x="4346446" y="1296892"/>
                  <a:ext cx="685276" cy="698985"/>
                  <a:chOff x="3946529" y="2221296"/>
                  <a:chExt cx="685276" cy="698985"/>
                </a:xfrm>
              </p:grpSpPr>
              <p:sp>
                <p:nvSpPr>
                  <p:cNvPr id="422" name="Diamond 421"/>
                  <p:cNvSpPr/>
                  <p:nvPr/>
                </p:nvSpPr>
                <p:spPr>
                  <a:xfrm>
                    <a:off x="3946529" y="2221296"/>
                    <a:ext cx="685276" cy="698985"/>
                  </a:xfrm>
                  <a:prstGeom prst="diamond">
                    <a:avLst/>
                  </a:prstGeom>
                  <a:solidFill>
                    <a:srgbClr val="FF0000"/>
                  </a:solidFill>
                  <a:ln w="19050">
                    <a:solidFill>
                      <a:schemeClr val="tx1"/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4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23" name="Freeform 422"/>
                  <p:cNvSpPr/>
                  <p:nvPr/>
                </p:nvSpPr>
                <p:spPr>
                  <a:xfrm>
                    <a:off x="4103370" y="2377440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Freeform 423"/>
                  <p:cNvSpPr/>
                  <p:nvPr/>
                </p:nvSpPr>
                <p:spPr>
                  <a:xfrm rot="16200000">
                    <a:off x="4109102" y="2393143"/>
                    <a:ext cx="354330" cy="342900"/>
                  </a:xfrm>
                  <a:custGeom>
                    <a:avLst/>
                    <a:gdLst>
                      <a:gd name="connsiteX0" fmla="*/ 0 w 354330"/>
                      <a:gd name="connsiteY0" fmla="*/ 342900 h 342900"/>
                      <a:gd name="connsiteX1" fmla="*/ 354330 w 354330"/>
                      <a:gd name="connsiteY1" fmla="*/ 0 h 34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330" h="342900">
                        <a:moveTo>
                          <a:pt x="0" y="342900"/>
                        </a:moveTo>
                        <a:lnTo>
                          <a:pt x="354330" y="0"/>
                        </a:lnTo>
                      </a:path>
                    </a:pathLst>
                  </a:custGeom>
                  <a:no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19" name="TextBox 418"/>
              <p:cNvSpPr txBox="1"/>
              <p:nvPr/>
            </p:nvSpPr>
            <p:spPr>
              <a:xfrm>
                <a:off x="4461990" y="2076531"/>
                <a:ext cx="1847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17" name="TextBox 416"/>
            <p:cNvSpPr txBox="1"/>
            <p:nvPr/>
          </p:nvSpPr>
          <p:spPr>
            <a:xfrm>
              <a:off x="5132182" y="4751301"/>
              <a:ext cx="1847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 sz="2400" b="1" dirty="0"/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5020130" y="3501195"/>
            <a:ext cx="530915" cy="369332"/>
            <a:chOff x="5008842" y="3505695"/>
            <a:chExt cx="530915" cy="369332"/>
          </a:xfrm>
        </p:grpSpPr>
        <p:sp>
          <p:nvSpPr>
            <p:cNvPr id="364" name="Rounded Rectangle 363"/>
            <p:cNvSpPr/>
            <p:nvPr/>
          </p:nvSpPr>
          <p:spPr>
            <a:xfrm>
              <a:off x="5058077" y="3625404"/>
              <a:ext cx="412811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5008842" y="3505695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6" name="Group 1025"/>
          <p:cNvGrpSpPr/>
          <p:nvPr/>
        </p:nvGrpSpPr>
        <p:grpSpPr>
          <a:xfrm>
            <a:off x="5129992" y="3974578"/>
            <a:ext cx="530915" cy="369332"/>
            <a:chOff x="5129992" y="3974578"/>
            <a:chExt cx="530915" cy="369332"/>
          </a:xfrm>
        </p:grpSpPr>
        <p:sp>
          <p:nvSpPr>
            <p:cNvPr id="363" name="Rounded Rectangle 362"/>
            <p:cNvSpPr/>
            <p:nvPr/>
          </p:nvSpPr>
          <p:spPr>
            <a:xfrm>
              <a:off x="5197473" y="4101041"/>
              <a:ext cx="444860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129992" y="3974578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25" name="Freeform 424"/>
          <p:cNvSpPr/>
          <p:nvPr/>
        </p:nvSpPr>
        <p:spPr>
          <a:xfrm rot="5802038">
            <a:off x="4107435" y="2866203"/>
            <a:ext cx="552658" cy="963290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079" h="963290">
                <a:moveTo>
                  <a:pt x="0" y="688256"/>
                </a:moveTo>
                <a:lnTo>
                  <a:pt x="363379" y="152400"/>
                </a:lnTo>
                <a:lnTo>
                  <a:pt x="268129" y="121920"/>
                </a:lnTo>
                <a:lnTo>
                  <a:pt x="515779" y="0"/>
                </a:lnTo>
                <a:lnTo>
                  <a:pt x="630079" y="266700"/>
                </a:lnTo>
                <a:lnTo>
                  <a:pt x="553879" y="240030"/>
                </a:lnTo>
                <a:lnTo>
                  <a:pt x="334577" y="963290"/>
                </a:lnTo>
              </a:path>
            </a:pathLst>
          </a:custGeom>
          <a:solidFill>
            <a:srgbClr val="0000FF">
              <a:alpha val="43137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8" name="Group 277"/>
          <p:cNvGrpSpPr/>
          <p:nvPr/>
        </p:nvGrpSpPr>
        <p:grpSpPr>
          <a:xfrm>
            <a:off x="5592237" y="1873051"/>
            <a:ext cx="1064964" cy="394930"/>
            <a:chOff x="7575481" y="2785676"/>
            <a:chExt cx="1064964" cy="394930"/>
          </a:xfrm>
        </p:grpSpPr>
        <p:sp>
          <p:nvSpPr>
            <p:cNvPr id="279" name="Freeform 278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0" name="Group 279"/>
            <p:cNvGrpSpPr/>
            <p:nvPr/>
          </p:nvGrpSpPr>
          <p:grpSpPr>
            <a:xfrm>
              <a:off x="7575481" y="2785676"/>
              <a:ext cx="1064964" cy="394930"/>
              <a:chOff x="7128149" y="2913896"/>
              <a:chExt cx="1064964" cy="394930"/>
            </a:xfrm>
          </p:grpSpPr>
          <p:grpSp>
            <p:nvGrpSpPr>
              <p:cNvPr id="281" name="Group 280"/>
              <p:cNvGrpSpPr/>
              <p:nvPr/>
            </p:nvGrpSpPr>
            <p:grpSpPr>
              <a:xfrm>
                <a:off x="7473961" y="2970272"/>
                <a:ext cx="719152" cy="338554"/>
                <a:chOff x="7495745" y="2969583"/>
                <a:chExt cx="719152" cy="338554"/>
              </a:xfrm>
            </p:grpSpPr>
            <p:sp>
              <p:nvSpPr>
                <p:cNvPr id="293" name="Rectangle 292"/>
                <p:cNvSpPr/>
                <p:nvPr/>
              </p:nvSpPr>
              <p:spPr>
                <a:xfrm>
                  <a:off x="7578803" y="3062268"/>
                  <a:ext cx="482014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TextBox 293"/>
                <p:cNvSpPr txBox="1"/>
                <p:nvPr/>
              </p:nvSpPr>
              <p:spPr>
                <a:xfrm>
                  <a:off x="7495745" y="2969583"/>
                  <a:ext cx="71915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2-501</a:t>
                  </a:r>
                </a:p>
              </p:txBody>
            </p:sp>
          </p:grpSp>
          <p:grpSp>
            <p:nvGrpSpPr>
              <p:cNvPr id="282" name="Group 281"/>
              <p:cNvGrpSpPr/>
              <p:nvPr/>
            </p:nvGrpSpPr>
            <p:grpSpPr>
              <a:xfrm>
                <a:off x="7128149" y="2913896"/>
                <a:ext cx="401100" cy="364691"/>
                <a:chOff x="7128149" y="2913896"/>
                <a:chExt cx="401100" cy="364691"/>
              </a:xfrm>
            </p:grpSpPr>
            <p:grpSp>
              <p:nvGrpSpPr>
                <p:cNvPr id="283" name="Group 282"/>
                <p:cNvGrpSpPr/>
                <p:nvPr/>
              </p:nvGrpSpPr>
              <p:grpSpPr>
                <a:xfrm>
                  <a:off x="7128149" y="2913896"/>
                  <a:ext cx="401100" cy="364691"/>
                  <a:chOff x="7117556" y="3330886"/>
                  <a:chExt cx="401100" cy="364691"/>
                </a:xfrm>
              </p:grpSpPr>
              <p:sp>
                <p:nvSpPr>
                  <p:cNvPr id="288" name="Freeform 287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9" name="Group 288"/>
                  <p:cNvGrpSpPr/>
                  <p:nvPr/>
                </p:nvGrpSpPr>
                <p:grpSpPr>
                  <a:xfrm>
                    <a:off x="7117556" y="3399145"/>
                    <a:ext cx="401100" cy="296432"/>
                    <a:chOff x="7117556" y="3399145"/>
                    <a:chExt cx="401100" cy="296432"/>
                  </a:xfrm>
                </p:grpSpPr>
                <p:sp>
                  <p:nvSpPr>
                    <p:cNvPr id="290" name="Rectangle 289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" name="Freeform 290"/>
                    <p:cNvSpPr/>
                    <p:nvPr/>
                  </p:nvSpPr>
                  <p:spPr>
                    <a:xfrm>
                      <a:off x="7125273" y="3400778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" name="Freeform 291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84" name="Group 283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285" name="Block Arc 284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6" name="Block Arc 285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295" name="Group 294"/>
          <p:cNvGrpSpPr/>
          <p:nvPr/>
        </p:nvGrpSpPr>
        <p:grpSpPr>
          <a:xfrm>
            <a:off x="5611213" y="6047431"/>
            <a:ext cx="1169668" cy="584775"/>
            <a:chOff x="7750960" y="3413310"/>
            <a:chExt cx="1169668" cy="584775"/>
          </a:xfrm>
        </p:grpSpPr>
        <p:sp>
          <p:nvSpPr>
            <p:cNvPr id="296" name="Freeform 295"/>
            <p:cNvSpPr/>
            <p:nvPr/>
          </p:nvSpPr>
          <p:spPr>
            <a:xfrm>
              <a:off x="7973846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7" name="Group 296"/>
            <p:cNvGrpSpPr/>
            <p:nvPr/>
          </p:nvGrpSpPr>
          <p:grpSpPr>
            <a:xfrm>
              <a:off x="8073464" y="3413310"/>
              <a:ext cx="847164" cy="584775"/>
              <a:chOff x="8086861" y="3571445"/>
              <a:chExt cx="847164" cy="584775"/>
            </a:xfrm>
          </p:grpSpPr>
          <p:sp>
            <p:nvSpPr>
              <p:cNvPr id="304" name="Rectangle 303"/>
              <p:cNvSpPr/>
              <p:nvPr/>
            </p:nvSpPr>
            <p:spPr>
              <a:xfrm>
                <a:off x="8149361" y="3633550"/>
                <a:ext cx="610875" cy="458512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TextBox 304"/>
              <p:cNvSpPr txBox="1"/>
              <p:nvPr/>
            </p:nvSpPr>
            <p:spPr>
              <a:xfrm>
                <a:off x="8086861" y="3571445"/>
                <a:ext cx="84716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ARVN</a:t>
                </a:r>
              </a:p>
              <a:p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2/3</a:t>
                </a:r>
              </a:p>
            </p:txBody>
          </p:sp>
        </p:grpSp>
        <p:sp>
          <p:nvSpPr>
            <p:cNvPr id="298" name="Freeform 297"/>
            <p:cNvSpPr/>
            <p:nvPr/>
          </p:nvSpPr>
          <p:spPr>
            <a:xfrm>
              <a:off x="7935747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9" name="Group 298"/>
            <p:cNvGrpSpPr/>
            <p:nvPr/>
          </p:nvGrpSpPr>
          <p:grpSpPr>
            <a:xfrm>
              <a:off x="7750960" y="3535980"/>
              <a:ext cx="400527" cy="297657"/>
              <a:chOff x="7117556" y="3397091"/>
              <a:chExt cx="400527" cy="297657"/>
            </a:xfrm>
          </p:grpSpPr>
          <p:sp>
            <p:nvSpPr>
              <p:cNvPr id="300" name="Rectangle 299"/>
              <p:cNvSpPr/>
              <p:nvPr/>
            </p:nvSpPr>
            <p:spPr>
              <a:xfrm>
                <a:off x="7118351" y="3399145"/>
                <a:ext cx="397042" cy="29468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Freeform 300"/>
              <p:cNvSpPr/>
              <p:nvPr/>
            </p:nvSpPr>
            <p:spPr>
              <a:xfrm>
                <a:off x="7124700" y="3397091"/>
                <a:ext cx="393383" cy="294799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Freeform 302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06" name="Freeform 305"/>
          <p:cNvSpPr/>
          <p:nvPr/>
        </p:nvSpPr>
        <p:spPr>
          <a:xfrm rot="11885271">
            <a:off x="5263362" y="2287137"/>
            <a:ext cx="630079" cy="963290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079" h="963290">
                <a:moveTo>
                  <a:pt x="0" y="688256"/>
                </a:moveTo>
                <a:lnTo>
                  <a:pt x="363379" y="152400"/>
                </a:lnTo>
                <a:lnTo>
                  <a:pt x="268129" y="121920"/>
                </a:lnTo>
                <a:lnTo>
                  <a:pt x="515779" y="0"/>
                </a:lnTo>
                <a:lnTo>
                  <a:pt x="630079" y="266700"/>
                </a:lnTo>
                <a:lnTo>
                  <a:pt x="553879" y="240030"/>
                </a:lnTo>
                <a:lnTo>
                  <a:pt x="334577" y="963290"/>
                </a:lnTo>
              </a:path>
            </a:pathLst>
          </a:custGeom>
          <a:solidFill>
            <a:srgbClr val="0000FF">
              <a:alpha val="43137"/>
            </a:srgbClr>
          </a:solidFill>
          <a:ln w="38100">
            <a:solidFill>
              <a:srgbClr val="4171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 306"/>
          <p:cNvSpPr/>
          <p:nvPr/>
        </p:nvSpPr>
        <p:spPr>
          <a:xfrm rot="17898872">
            <a:off x="5433217" y="5002640"/>
            <a:ext cx="740063" cy="1157275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  <a:gd name="connsiteX0" fmla="*/ 0 w 740063"/>
              <a:gd name="connsiteY0" fmla="*/ 788512 h 963290"/>
              <a:gd name="connsiteX1" fmla="*/ 473363 w 740063"/>
              <a:gd name="connsiteY1" fmla="*/ 152400 h 963290"/>
              <a:gd name="connsiteX2" fmla="*/ 378113 w 740063"/>
              <a:gd name="connsiteY2" fmla="*/ 121920 h 963290"/>
              <a:gd name="connsiteX3" fmla="*/ 625763 w 740063"/>
              <a:gd name="connsiteY3" fmla="*/ 0 h 963290"/>
              <a:gd name="connsiteX4" fmla="*/ 740063 w 740063"/>
              <a:gd name="connsiteY4" fmla="*/ 266700 h 963290"/>
              <a:gd name="connsiteX5" fmla="*/ 663863 w 740063"/>
              <a:gd name="connsiteY5" fmla="*/ 240030 h 963290"/>
              <a:gd name="connsiteX6" fmla="*/ 444561 w 740063"/>
              <a:gd name="connsiteY6" fmla="*/ 963290 h 963290"/>
              <a:gd name="connsiteX0" fmla="*/ 0 w 740063"/>
              <a:gd name="connsiteY0" fmla="*/ 788512 h 1157275"/>
              <a:gd name="connsiteX1" fmla="*/ 473363 w 740063"/>
              <a:gd name="connsiteY1" fmla="*/ 152400 h 1157275"/>
              <a:gd name="connsiteX2" fmla="*/ 378113 w 740063"/>
              <a:gd name="connsiteY2" fmla="*/ 121920 h 1157275"/>
              <a:gd name="connsiteX3" fmla="*/ 625763 w 740063"/>
              <a:gd name="connsiteY3" fmla="*/ 0 h 1157275"/>
              <a:gd name="connsiteX4" fmla="*/ 740063 w 740063"/>
              <a:gd name="connsiteY4" fmla="*/ 266700 h 1157275"/>
              <a:gd name="connsiteX5" fmla="*/ 663863 w 740063"/>
              <a:gd name="connsiteY5" fmla="*/ 240030 h 1157275"/>
              <a:gd name="connsiteX6" fmla="*/ 262075 w 740063"/>
              <a:gd name="connsiteY6" fmla="*/ 1157275 h 11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0063" h="1157275">
                <a:moveTo>
                  <a:pt x="0" y="788512"/>
                </a:moveTo>
                <a:lnTo>
                  <a:pt x="473363" y="152400"/>
                </a:lnTo>
                <a:lnTo>
                  <a:pt x="378113" y="121920"/>
                </a:lnTo>
                <a:lnTo>
                  <a:pt x="625763" y="0"/>
                </a:lnTo>
                <a:lnTo>
                  <a:pt x="740063" y="266700"/>
                </a:lnTo>
                <a:lnTo>
                  <a:pt x="663863" y="240030"/>
                </a:lnTo>
                <a:lnTo>
                  <a:pt x="262075" y="1157275"/>
                </a:lnTo>
              </a:path>
            </a:pathLst>
          </a:custGeom>
          <a:solidFill>
            <a:srgbClr val="0000FF">
              <a:alpha val="43137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19121" y="2923343"/>
            <a:ext cx="2721446" cy="2070061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131328" y="2921964"/>
            <a:ext cx="24672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1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2-501</a:t>
            </a:r>
            <a:r>
              <a:rPr lang="en-US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st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&amp; 2/3 ARVN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136384" y="1760215"/>
            <a:ext cx="3873493" cy="2184285"/>
            <a:chOff x="136384" y="1760215"/>
            <a:chExt cx="3873493" cy="2184285"/>
          </a:xfrm>
        </p:grpSpPr>
        <p:grpSp>
          <p:nvGrpSpPr>
            <p:cNvPr id="38" name="Group 37"/>
            <p:cNvGrpSpPr/>
            <p:nvPr/>
          </p:nvGrpSpPr>
          <p:grpSpPr>
            <a:xfrm>
              <a:off x="2783246" y="1760215"/>
              <a:ext cx="1226631" cy="792104"/>
              <a:chOff x="2842840" y="1748730"/>
              <a:chExt cx="1226631" cy="792104"/>
            </a:xfrm>
          </p:grpSpPr>
          <p:grpSp>
            <p:nvGrpSpPr>
              <p:cNvPr id="308" name="Group 307"/>
              <p:cNvGrpSpPr/>
              <p:nvPr/>
            </p:nvGrpSpPr>
            <p:grpSpPr>
              <a:xfrm>
                <a:off x="2842840" y="1748730"/>
                <a:ext cx="1226631" cy="388943"/>
                <a:chOff x="7128149" y="2913896"/>
                <a:chExt cx="1226631" cy="388943"/>
              </a:xfrm>
            </p:grpSpPr>
            <p:grpSp>
              <p:nvGrpSpPr>
                <p:cNvPr id="309" name="Group 308"/>
                <p:cNvGrpSpPr/>
                <p:nvPr/>
              </p:nvGrpSpPr>
              <p:grpSpPr>
                <a:xfrm>
                  <a:off x="7449497" y="2933507"/>
                  <a:ext cx="905283" cy="369332"/>
                  <a:chOff x="7471281" y="2932818"/>
                  <a:chExt cx="905283" cy="369332"/>
                </a:xfrm>
              </p:grpSpPr>
              <p:sp>
                <p:nvSpPr>
                  <p:cNvPr id="320" name="Rectangle 319"/>
                  <p:cNvSpPr/>
                  <p:nvPr/>
                </p:nvSpPr>
                <p:spPr>
                  <a:xfrm>
                    <a:off x="7558088" y="3063850"/>
                    <a:ext cx="649525" cy="151307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" name="TextBox 320"/>
                  <p:cNvSpPr txBox="1"/>
                  <p:nvPr/>
                </p:nvSpPr>
                <p:spPr>
                  <a:xfrm>
                    <a:off x="7471281" y="2932818"/>
                    <a:ext cx="905283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A</a:t>
                    </a:r>
                    <a:r>
                      <a:rPr lang="en-US" sz="14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/2-506</a:t>
                    </a:r>
                  </a:p>
                </p:txBody>
              </p:sp>
            </p:grpSp>
            <p:grpSp>
              <p:nvGrpSpPr>
                <p:cNvPr id="310" name="Group 309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311" name="Group 310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315" name="Freeform 314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16" name="Group 315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317" name="Rectangle 316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8" name="Freeform 317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9" name="Freeform 318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12" name="Group 311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313" name="Block Arc 312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14" name="Block Arc 313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4" name="Freeform 323"/>
              <p:cNvSpPr/>
              <p:nvPr/>
            </p:nvSpPr>
            <p:spPr>
              <a:xfrm rot="19034022" flipH="1">
                <a:off x="2949688" y="2018719"/>
                <a:ext cx="128524" cy="522115"/>
              </a:xfrm>
              <a:custGeom>
                <a:avLst/>
                <a:gdLst>
                  <a:gd name="connsiteX0" fmla="*/ 0 w 0"/>
                  <a:gd name="connsiteY0" fmla="*/ 0 h 320040"/>
                  <a:gd name="connsiteX1" fmla="*/ 0 w 0"/>
                  <a:gd name="connsiteY1" fmla="*/ 320040 h 320040"/>
                  <a:gd name="connsiteX0" fmla="*/ 3175 w 3175"/>
                  <a:gd name="connsiteY0" fmla="*/ 0 h 12784"/>
                  <a:gd name="connsiteX1" fmla="*/ 0 w 3175"/>
                  <a:gd name="connsiteY1" fmla="*/ 12784 h 12784"/>
                  <a:gd name="connsiteX0" fmla="*/ 21748 w 21748"/>
                  <a:gd name="connsiteY0" fmla="*/ 0 h 8582"/>
                  <a:gd name="connsiteX1" fmla="*/ 0 w 21748"/>
                  <a:gd name="connsiteY1" fmla="*/ 8582 h 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748" h="8582">
                    <a:moveTo>
                      <a:pt x="21748" y="0"/>
                    </a:moveTo>
                    <a:cubicBezTo>
                      <a:pt x="21748" y="2607"/>
                      <a:pt x="0" y="5975"/>
                      <a:pt x="0" y="8582"/>
                    </a:cubicBezTo>
                  </a:path>
                </a:pathLst>
              </a:custGeom>
              <a:noFill/>
              <a:ln w="57150">
                <a:solidFill>
                  <a:srgbClr val="0000FF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8" name="TextBox 327"/>
            <p:cNvSpPr txBox="1"/>
            <p:nvPr/>
          </p:nvSpPr>
          <p:spPr>
            <a:xfrm>
              <a:off x="136384" y="3575168"/>
              <a:ext cx="2123259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A/2-506</a:t>
              </a:r>
              <a:r>
                <a:rPr lang="en-US" b="1" baseline="30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</a:t>
              </a: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</p:txBody>
        </p:sp>
      </p:grpSp>
      <p:sp>
        <p:nvSpPr>
          <p:cNvPr id="330" name="Freeform 329"/>
          <p:cNvSpPr/>
          <p:nvPr/>
        </p:nvSpPr>
        <p:spPr>
          <a:xfrm rot="1484453">
            <a:off x="2737810" y="4689421"/>
            <a:ext cx="1131570" cy="1508760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80981 w 1131570"/>
              <a:gd name="connsiteY6" fmla="*/ 1377631 h 1508760"/>
              <a:gd name="connsiteX0" fmla="*/ 0 w 1131570"/>
              <a:gd name="connsiteY0" fmla="*/ 1508760 h 1939446"/>
              <a:gd name="connsiteX1" fmla="*/ 864870 w 1131570"/>
              <a:gd name="connsiteY1" fmla="*/ 152400 h 1939446"/>
              <a:gd name="connsiteX2" fmla="*/ 769620 w 1131570"/>
              <a:gd name="connsiteY2" fmla="*/ 121920 h 1939446"/>
              <a:gd name="connsiteX3" fmla="*/ 1017270 w 1131570"/>
              <a:gd name="connsiteY3" fmla="*/ 0 h 1939446"/>
              <a:gd name="connsiteX4" fmla="*/ 1131570 w 1131570"/>
              <a:gd name="connsiteY4" fmla="*/ 266700 h 1939446"/>
              <a:gd name="connsiteX5" fmla="*/ 1055370 w 1131570"/>
              <a:gd name="connsiteY5" fmla="*/ 240030 h 1939446"/>
              <a:gd name="connsiteX6" fmla="*/ 751074 w 1131570"/>
              <a:gd name="connsiteY6" fmla="*/ 1939446 h 1939446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919765 w 1131570"/>
              <a:gd name="connsiteY6" fmla="*/ 1456170 h 1508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1570" h="1508760">
                <a:moveTo>
                  <a:pt x="0" y="1508760"/>
                </a:moveTo>
                <a:lnTo>
                  <a:pt x="864870" y="152400"/>
                </a:lnTo>
                <a:lnTo>
                  <a:pt x="769620" y="121920"/>
                </a:lnTo>
                <a:lnTo>
                  <a:pt x="1017270" y="0"/>
                </a:lnTo>
                <a:lnTo>
                  <a:pt x="1131570" y="266700"/>
                </a:lnTo>
                <a:lnTo>
                  <a:pt x="1055370" y="240030"/>
                </a:lnTo>
                <a:cubicBezTo>
                  <a:pt x="902970" y="750570"/>
                  <a:pt x="1072165" y="945630"/>
                  <a:pt x="919765" y="1456170"/>
                </a:cubicBezTo>
              </a:path>
            </a:pathLst>
          </a:custGeom>
          <a:solidFill>
            <a:srgbClr val="0000FF">
              <a:alpha val="43137"/>
            </a:srgbClr>
          </a:solidFill>
          <a:ln w="38100">
            <a:solidFill>
              <a:srgbClr val="4171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Freeform 331"/>
          <p:cNvSpPr/>
          <p:nvPr/>
        </p:nvSpPr>
        <p:spPr>
          <a:xfrm rot="3731754">
            <a:off x="3633248" y="3775324"/>
            <a:ext cx="552658" cy="963290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079" h="963290">
                <a:moveTo>
                  <a:pt x="0" y="688256"/>
                </a:moveTo>
                <a:lnTo>
                  <a:pt x="363379" y="152400"/>
                </a:lnTo>
                <a:lnTo>
                  <a:pt x="268129" y="121920"/>
                </a:lnTo>
                <a:lnTo>
                  <a:pt x="515779" y="0"/>
                </a:lnTo>
                <a:lnTo>
                  <a:pt x="630079" y="266700"/>
                </a:lnTo>
                <a:lnTo>
                  <a:pt x="553879" y="240030"/>
                </a:lnTo>
                <a:lnTo>
                  <a:pt x="334577" y="963290"/>
                </a:lnTo>
              </a:path>
            </a:pathLst>
          </a:custGeom>
          <a:solidFill>
            <a:srgbClr val="0000FF">
              <a:alpha val="43137"/>
            </a:srgb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5" name="Group 114"/>
          <p:cNvGrpSpPr/>
          <p:nvPr/>
        </p:nvGrpSpPr>
        <p:grpSpPr>
          <a:xfrm>
            <a:off x="2982442" y="5272344"/>
            <a:ext cx="415498" cy="276999"/>
            <a:chOff x="4055436" y="7478684"/>
            <a:chExt cx="415498" cy="276999"/>
          </a:xfrm>
        </p:grpSpPr>
        <p:sp>
          <p:nvSpPr>
            <p:cNvPr id="116" name="TextBox 115"/>
            <p:cNvSpPr txBox="1"/>
            <p:nvPr/>
          </p:nvSpPr>
          <p:spPr>
            <a:xfrm>
              <a:off x="4055436" y="7478684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904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TextBox 343"/>
          <p:cNvSpPr txBox="1"/>
          <p:nvPr/>
        </p:nvSpPr>
        <p:spPr>
          <a:xfrm>
            <a:off x="127705" y="4239268"/>
            <a:ext cx="2449925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Maj. Montgomery</a:t>
            </a:r>
          </a:p>
        </p:txBody>
      </p:sp>
      <p:sp>
        <p:nvSpPr>
          <p:cNvPr id="350" name="Freeform 349"/>
          <p:cNvSpPr/>
          <p:nvPr/>
        </p:nvSpPr>
        <p:spPr>
          <a:xfrm>
            <a:off x="3912870" y="2399416"/>
            <a:ext cx="333036" cy="750447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/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1" name="TextBox 350"/>
          <p:cNvSpPr txBox="1"/>
          <p:nvPr/>
        </p:nvSpPr>
        <p:spPr>
          <a:xfrm>
            <a:off x="3888462" y="2272933"/>
            <a:ext cx="710451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Delta</a:t>
            </a:r>
            <a:endParaRPr lang="en-US" dirty="0"/>
          </a:p>
        </p:txBody>
      </p:sp>
      <p:sp>
        <p:nvSpPr>
          <p:cNvPr id="352" name="TextBox 351"/>
          <p:cNvSpPr txBox="1"/>
          <p:nvPr/>
        </p:nvSpPr>
        <p:spPr>
          <a:xfrm>
            <a:off x="2377124" y="2481990"/>
            <a:ext cx="78739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Bravo</a:t>
            </a:r>
            <a:endParaRPr lang="en-US" dirty="0"/>
          </a:p>
        </p:txBody>
      </p:sp>
      <p:grpSp>
        <p:nvGrpSpPr>
          <p:cNvPr id="43" name="Group 42"/>
          <p:cNvGrpSpPr/>
          <p:nvPr/>
        </p:nvGrpSpPr>
        <p:grpSpPr>
          <a:xfrm>
            <a:off x="2708178" y="4098655"/>
            <a:ext cx="1851663" cy="369332"/>
            <a:chOff x="2731767" y="4099074"/>
            <a:chExt cx="1851663" cy="369332"/>
          </a:xfrm>
        </p:grpSpPr>
        <p:sp>
          <p:nvSpPr>
            <p:cNvPr id="349" name="TextBox 348"/>
            <p:cNvSpPr txBox="1"/>
            <p:nvPr/>
          </p:nvSpPr>
          <p:spPr>
            <a:xfrm>
              <a:off x="2731767" y="4099074"/>
              <a:ext cx="787395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Alpha</a:t>
              </a:r>
              <a:endParaRPr lang="en-US" dirty="0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3589020" y="4179570"/>
              <a:ext cx="994410" cy="83820"/>
            </a:xfrm>
            <a:custGeom>
              <a:avLst/>
              <a:gdLst>
                <a:gd name="connsiteX0" fmla="*/ 0 w 994410"/>
                <a:gd name="connsiteY0" fmla="*/ 83820 h 83820"/>
                <a:gd name="connsiteX1" fmla="*/ 994410 w 994410"/>
                <a:gd name="connsiteY1" fmla="*/ 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94410" h="83820">
                  <a:moveTo>
                    <a:pt x="0" y="83820"/>
                  </a:moveTo>
                  <a:lnTo>
                    <a:pt x="994410" y="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3394880" y="2668117"/>
            <a:ext cx="1561930" cy="759467"/>
            <a:chOff x="3394880" y="2668117"/>
            <a:chExt cx="1561930" cy="759467"/>
          </a:xfrm>
        </p:grpSpPr>
        <p:sp>
          <p:nvSpPr>
            <p:cNvPr id="354" name="TextBox 353"/>
            <p:cNvSpPr txBox="1"/>
            <p:nvPr/>
          </p:nvSpPr>
          <p:spPr>
            <a:xfrm>
              <a:off x="3394880" y="2668117"/>
              <a:ext cx="955711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A/506</a:t>
              </a:r>
              <a:r>
                <a:rPr lang="en-US" b="1" baseline="30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</a:t>
              </a: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lang="en-US" dirty="0"/>
            </a:p>
          </p:txBody>
        </p:sp>
        <p:sp>
          <p:nvSpPr>
            <p:cNvPr id="37" name="Freeform 36"/>
            <p:cNvSpPr/>
            <p:nvPr/>
          </p:nvSpPr>
          <p:spPr>
            <a:xfrm>
              <a:off x="3981450" y="3040380"/>
              <a:ext cx="975360" cy="387204"/>
            </a:xfrm>
            <a:custGeom>
              <a:avLst/>
              <a:gdLst>
                <a:gd name="connsiteX0" fmla="*/ 0 w 975360"/>
                <a:gd name="connsiteY0" fmla="*/ 0 h 387204"/>
                <a:gd name="connsiteX1" fmla="*/ 613410 w 975360"/>
                <a:gd name="connsiteY1" fmla="*/ 354330 h 387204"/>
                <a:gd name="connsiteX2" fmla="*/ 975360 w 975360"/>
                <a:gd name="connsiteY2" fmla="*/ 350520 h 38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5360" h="387204">
                  <a:moveTo>
                    <a:pt x="0" y="0"/>
                  </a:moveTo>
                  <a:cubicBezTo>
                    <a:pt x="225425" y="147955"/>
                    <a:pt x="450850" y="295910"/>
                    <a:pt x="613410" y="354330"/>
                  </a:cubicBezTo>
                  <a:cubicBezTo>
                    <a:pt x="775970" y="412750"/>
                    <a:pt x="875665" y="381635"/>
                    <a:pt x="975360" y="35052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`</a:t>
              </a:r>
              <a:endParaRPr lang="en-US" dirty="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23584" y="3136033"/>
            <a:ext cx="4547451" cy="1817594"/>
            <a:chOff x="123584" y="3136033"/>
            <a:chExt cx="4547451" cy="1817594"/>
          </a:xfrm>
        </p:grpSpPr>
        <p:sp>
          <p:nvSpPr>
            <p:cNvPr id="345" name="TextBox 344"/>
            <p:cNvSpPr txBox="1"/>
            <p:nvPr/>
          </p:nvSpPr>
          <p:spPr>
            <a:xfrm>
              <a:off x="123584" y="4584295"/>
              <a:ext cx="244992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Honeycutt’s Plan</a:t>
              </a:r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3457731" y="3136033"/>
              <a:ext cx="1213304" cy="734955"/>
              <a:chOff x="3518383" y="3098961"/>
              <a:chExt cx="1213304" cy="734955"/>
            </a:xfrm>
          </p:grpSpPr>
          <p:sp>
            <p:nvSpPr>
              <p:cNvPr id="353" name="Freeform 352"/>
              <p:cNvSpPr/>
              <p:nvPr/>
            </p:nvSpPr>
            <p:spPr>
              <a:xfrm rot="19034022" flipH="1">
                <a:off x="4529052" y="3162130"/>
                <a:ext cx="202635" cy="671786"/>
              </a:xfrm>
              <a:custGeom>
                <a:avLst/>
                <a:gdLst>
                  <a:gd name="connsiteX0" fmla="*/ 0 w 0"/>
                  <a:gd name="connsiteY0" fmla="*/ 0 h 320040"/>
                  <a:gd name="connsiteX1" fmla="*/ 0 w 0"/>
                  <a:gd name="connsiteY1" fmla="*/ 320040 h 320040"/>
                  <a:gd name="connsiteX0" fmla="*/ 29448 w 29448"/>
                  <a:gd name="connsiteY0" fmla="*/ 0 h 10166"/>
                  <a:gd name="connsiteX1" fmla="*/ 0 w 29448"/>
                  <a:gd name="connsiteY1" fmla="*/ 10166 h 10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448" h="10166">
                    <a:moveTo>
                      <a:pt x="29448" y="0"/>
                    </a:moveTo>
                    <a:cubicBezTo>
                      <a:pt x="29448" y="3333"/>
                      <a:pt x="0" y="6833"/>
                      <a:pt x="0" y="10166"/>
                    </a:cubicBezTo>
                  </a:path>
                </a:pathLst>
              </a:custGeom>
              <a:noFill/>
              <a:ln w="57150">
                <a:solidFill>
                  <a:srgbClr val="0000FF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TextBox 345"/>
              <p:cNvSpPr txBox="1"/>
              <p:nvPr/>
            </p:nvSpPr>
            <p:spPr>
              <a:xfrm>
                <a:off x="3518383" y="3098961"/>
                <a:ext cx="928459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Charlie</a:t>
                </a:r>
                <a:endParaRPr lang="en-US" dirty="0"/>
              </a:p>
            </p:txBody>
          </p:sp>
        </p:grpSp>
      </p:grpSp>
      <p:sp>
        <p:nvSpPr>
          <p:cNvPr id="329" name="TextBox 328"/>
          <p:cNvSpPr txBox="1"/>
          <p:nvPr/>
        </p:nvSpPr>
        <p:spPr>
          <a:xfrm>
            <a:off x="143234" y="3906343"/>
            <a:ext cx="1347709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3-187</a:t>
            </a:r>
            <a:r>
              <a:rPr lang="en-US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127705" y="3254766"/>
            <a:ext cx="4409018" cy="3705871"/>
            <a:chOff x="127705" y="3254766"/>
            <a:chExt cx="4409018" cy="3705871"/>
          </a:xfrm>
        </p:grpSpPr>
        <p:sp>
          <p:nvSpPr>
            <p:cNvPr id="327" name="TextBox 326"/>
            <p:cNvSpPr txBox="1"/>
            <p:nvPr/>
          </p:nvSpPr>
          <p:spPr>
            <a:xfrm>
              <a:off x="127705" y="3254766"/>
              <a:ext cx="2789836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1-506</a:t>
              </a:r>
              <a:r>
                <a:rPr lang="en-US" b="1" baseline="30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</a:t>
              </a:r>
              <a:r>
                <a:rPr lang="en-US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2726082" y="4717799"/>
              <a:ext cx="1810641" cy="2242838"/>
              <a:chOff x="7886348" y="4066510"/>
              <a:chExt cx="1810641" cy="2242838"/>
            </a:xfrm>
            <a:noFill/>
          </p:grpSpPr>
          <p:sp>
            <p:nvSpPr>
              <p:cNvPr id="426" name="Freeform 425"/>
              <p:cNvSpPr/>
              <p:nvPr/>
            </p:nvSpPr>
            <p:spPr>
              <a:xfrm>
                <a:off x="8493230" y="4537698"/>
                <a:ext cx="1203759" cy="1771650"/>
              </a:xfrm>
              <a:custGeom>
                <a:avLst/>
                <a:gdLst>
                  <a:gd name="connsiteX0" fmla="*/ 0 w 1131570"/>
                  <a:gd name="connsiteY0" fmla="*/ 1508760 h 1771650"/>
                  <a:gd name="connsiteX1" fmla="*/ 864870 w 1131570"/>
                  <a:gd name="connsiteY1" fmla="*/ 152400 h 1771650"/>
                  <a:gd name="connsiteX2" fmla="*/ 769620 w 1131570"/>
                  <a:gd name="connsiteY2" fmla="*/ 121920 h 1771650"/>
                  <a:gd name="connsiteX3" fmla="*/ 1017270 w 1131570"/>
                  <a:gd name="connsiteY3" fmla="*/ 0 h 1771650"/>
                  <a:gd name="connsiteX4" fmla="*/ 1131570 w 1131570"/>
                  <a:gd name="connsiteY4" fmla="*/ 266700 h 1771650"/>
                  <a:gd name="connsiteX5" fmla="*/ 1055370 w 1131570"/>
                  <a:gd name="connsiteY5" fmla="*/ 240030 h 1771650"/>
                  <a:gd name="connsiteX6" fmla="*/ 598170 w 1131570"/>
                  <a:gd name="connsiteY6" fmla="*/ 1771650 h 1771650"/>
                  <a:gd name="connsiteX0" fmla="*/ 0 w 1143602"/>
                  <a:gd name="connsiteY0" fmla="*/ 1183907 h 1771650"/>
                  <a:gd name="connsiteX1" fmla="*/ 876902 w 1143602"/>
                  <a:gd name="connsiteY1" fmla="*/ 152400 h 1771650"/>
                  <a:gd name="connsiteX2" fmla="*/ 781652 w 1143602"/>
                  <a:gd name="connsiteY2" fmla="*/ 121920 h 1771650"/>
                  <a:gd name="connsiteX3" fmla="*/ 1029302 w 1143602"/>
                  <a:gd name="connsiteY3" fmla="*/ 0 h 1771650"/>
                  <a:gd name="connsiteX4" fmla="*/ 1143602 w 1143602"/>
                  <a:gd name="connsiteY4" fmla="*/ 266700 h 1771650"/>
                  <a:gd name="connsiteX5" fmla="*/ 1067402 w 1143602"/>
                  <a:gd name="connsiteY5" fmla="*/ 240030 h 1771650"/>
                  <a:gd name="connsiteX6" fmla="*/ 610202 w 1143602"/>
                  <a:gd name="connsiteY6" fmla="*/ 1771650 h 1771650"/>
                  <a:gd name="connsiteX0" fmla="*/ 0 w 1203759"/>
                  <a:gd name="connsiteY0" fmla="*/ 1075623 h 1771650"/>
                  <a:gd name="connsiteX1" fmla="*/ 937059 w 1203759"/>
                  <a:gd name="connsiteY1" fmla="*/ 152400 h 1771650"/>
                  <a:gd name="connsiteX2" fmla="*/ 841809 w 1203759"/>
                  <a:gd name="connsiteY2" fmla="*/ 121920 h 1771650"/>
                  <a:gd name="connsiteX3" fmla="*/ 1089459 w 1203759"/>
                  <a:gd name="connsiteY3" fmla="*/ 0 h 1771650"/>
                  <a:gd name="connsiteX4" fmla="*/ 1203759 w 1203759"/>
                  <a:gd name="connsiteY4" fmla="*/ 266700 h 1771650"/>
                  <a:gd name="connsiteX5" fmla="*/ 1127559 w 1203759"/>
                  <a:gd name="connsiteY5" fmla="*/ 240030 h 1771650"/>
                  <a:gd name="connsiteX6" fmla="*/ 670359 w 1203759"/>
                  <a:gd name="connsiteY6" fmla="*/ 1771650 h 177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3759" h="1771650">
                    <a:moveTo>
                      <a:pt x="0" y="1075623"/>
                    </a:moveTo>
                    <a:lnTo>
                      <a:pt x="937059" y="152400"/>
                    </a:lnTo>
                    <a:lnTo>
                      <a:pt x="841809" y="121920"/>
                    </a:lnTo>
                    <a:lnTo>
                      <a:pt x="1089459" y="0"/>
                    </a:lnTo>
                    <a:lnTo>
                      <a:pt x="1203759" y="266700"/>
                    </a:lnTo>
                    <a:lnTo>
                      <a:pt x="1127559" y="240030"/>
                    </a:lnTo>
                    <a:lnTo>
                      <a:pt x="670359" y="1771650"/>
                    </a:lnTo>
                  </a:path>
                </a:pathLst>
              </a:custGeom>
              <a:grpFill/>
              <a:ln w="57150">
                <a:solidFill>
                  <a:srgbClr val="0033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" name="Freeform 426"/>
              <p:cNvSpPr/>
              <p:nvPr/>
            </p:nvSpPr>
            <p:spPr>
              <a:xfrm rot="1484453">
                <a:off x="7886348" y="4066510"/>
                <a:ext cx="1131570" cy="1508760"/>
              </a:xfrm>
              <a:custGeom>
                <a:avLst/>
                <a:gdLst>
                  <a:gd name="connsiteX0" fmla="*/ 0 w 1131570"/>
                  <a:gd name="connsiteY0" fmla="*/ 1508760 h 1771650"/>
                  <a:gd name="connsiteX1" fmla="*/ 864870 w 1131570"/>
                  <a:gd name="connsiteY1" fmla="*/ 152400 h 1771650"/>
                  <a:gd name="connsiteX2" fmla="*/ 769620 w 1131570"/>
                  <a:gd name="connsiteY2" fmla="*/ 121920 h 1771650"/>
                  <a:gd name="connsiteX3" fmla="*/ 1017270 w 1131570"/>
                  <a:gd name="connsiteY3" fmla="*/ 0 h 1771650"/>
                  <a:gd name="connsiteX4" fmla="*/ 1131570 w 1131570"/>
                  <a:gd name="connsiteY4" fmla="*/ 266700 h 1771650"/>
                  <a:gd name="connsiteX5" fmla="*/ 1055370 w 1131570"/>
                  <a:gd name="connsiteY5" fmla="*/ 240030 h 1771650"/>
                  <a:gd name="connsiteX6" fmla="*/ 598170 w 1131570"/>
                  <a:gd name="connsiteY6" fmla="*/ 1771650 h 1771650"/>
                  <a:gd name="connsiteX0" fmla="*/ 0 w 1131570"/>
                  <a:gd name="connsiteY0" fmla="*/ 1508760 h 1508760"/>
                  <a:gd name="connsiteX1" fmla="*/ 864870 w 1131570"/>
                  <a:gd name="connsiteY1" fmla="*/ 152400 h 1508760"/>
                  <a:gd name="connsiteX2" fmla="*/ 769620 w 1131570"/>
                  <a:gd name="connsiteY2" fmla="*/ 121920 h 1508760"/>
                  <a:gd name="connsiteX3" fmla="*/ 1017270 w 1131570"/>
                  <a:gd name="connsiteY3" fmla="*/ 0 h 1508760"/>
                  <a:gd name="connsiteX4" fmla="*/ 1131570 w 1131570"/>
                  <a:gd name="connsiteY4" fmla="*/ 266700 h 1508760"/>
                  <a:gd name="connsiteX5" fmla="*/ 1055370 w 1131570"/>
                  <a:gd name="connsiteY5" fmla="*/ 240030 h 1508760"/>
                  <a:gd name="connsiteX6" fmla="*/ 880981 w 1131570"/>
                  <a:gd name="connsiteY6" fmla="*/ 1377631 h 1508760"/>
                  <a:gd name="connsiteX0" fmla="*/ 0 w 1131570"/>
                  <a:gd name="connsiteY0" fmla="*/ 1508760 h 1939446"/>
                  <a:gd name="connsiteX1" fmla="*/ 864870 w 1131570"/>
                  <a:gd name="connsiteY1" fmla="*/ 152400 h 1939446"/>
                  <a:gd name="connsiteX2" fmla="*/ 769620 w 1131570"/>
                  <a:gd name="connsiteY2" fmla="*/ 121920 h 1939446"/>
                  <a:gd name="connsiteX3" fmla="*/ 1017270 w 1131570"/>
                  <a:gd name="connsiteY3" fmla="*/ 0 h 1939446"/>
                  <a:gd name="connsiteX4" fmla="*/ 1131570 w 1131570"/>
                  <a:gd name="connsiteY4" fmla="*/ 266700 h 1939446"/>
                  <a:gd name="connsiteX5" fmla="*/ 1055370 w 1131570"/>
                  <a:gd name="connsiteY5" fmla="*/ 240030 h 1939446"/>
                  <a:gd name="connsiteX6" fmla="*/ 751074 w 1131570"/>
                  <a:gd name="connsiteY6" fmla="*/ 1939446 h 1939446"/>
                  <a:gd name="connsiteX0" fmla="*/ 0 w 1131570"/>
                  <a:gd name="connsiteY0" fmla="*/ 1508760 h 1508760"/>
                  <a:gd name="connsiteX1" fmla="*/ 864870 w 1131570"/>
                  <a:gd name="connsiteY1" fmla="*/ 152400 h 1508760"/>
                  <a:gd name="connsiteX2" fmla="*/ 769620 w 1131570"/>
                  <a:gd name="connsiteY2" fmla="*/ 121920 h 1508760"/>
                  <a:gd name="connsiteX3" fmla="*/ 1017270 w 1131570"/>
                  <a:gd name="connsiteY3" fmla="*/ 0 h 1508760"/>
                  <a:gd name="connsiteX4" fmla="*/ 1131570 w 1131570"/>
                  <a:gd name="connsiteY4" fmla="*/ 266700 h 1508760"/>
                  <a:gd name="connsiteX5" fmla="*/ 1055370 w 1131570"/>
                  <a:gd name="connsiteY5" fmla="*/ 240030 h 1508760"/>
                  <a:gd name="connsiteX6" fmla="*/ 919765 w 1131570"/>
                  <a:gd name="connsiteY6" fmla="*/ 1456170 h 150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1570" h="1508760">
                    <a:moveTo>
                      <a:pt x="0" y="1508760"/>
                    </a:moveTo>
                    <a:lnTo>
                      <a:pt x="864870" y="152400"/>
                    </a:lnTo>
                    <a:lnTo>
                      <a:pt x="769620" y="121920"/>
                    </a:lnTo>
                    <a:lnTo>
                      <a:pt x="1017270" y="0"/>
                    </a:lnTo>
                    <a:lnTo>
                      <a:pt x="1131570" y="266700"/>
                    </a:lnTo>
                    <a:lnTo>
                      <a:pt x="1055370" y="240030"/>
                    </a:lnTo>
                    <a:cubicBezTo>
                      <a:pt x="902970" y="750570"/>
                      <a:pt x="1072165" y="945630"/>
                      <a:pt x="919765" y="1456170"/>
                    </a:cubicBezTo>
                  </a:path>
                </a:pathLst>
              </a:custGeom>
              <a:grpFill/>
              <a:ln w="57150">
                <a:solidFill>
                  <a:srgbClr val="0033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30325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51" grpId="0" animBg="1"/>
      <p:bldP spid="352" grpId="0" animBg="1"/>
      <p:bldP spid="32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667" t="19868" r="19824" b="35016"/>
          <a:stretch/>
        </p:blipFill>
        <p:spPr>
          <a:xfrm>
            <a:off x="519976" y="1031378"/>
            <a:ext cx="5718202" cy="7905865"/>
          </a:xfrm>
          <a:prstGeom prst="rect">
            <a:avLst/>
          </a:prstGeom>
          <a:solidFill>
            <a:srgbClr val="000000"/>
          </a:solidFill>
          <a:ln w="57150">
            <a:solidFill>
              <a:schemeClr val="tx1"/>
            </a:solidFill>
          </a:ln>
        </p:spPr>
      </p:pic>
      <p:sp>
        <p:nvSpPr>
          <p:cNvPr id="303" name="Freeform 302"/>
          <p:cNvSpPr>
            <a:spLocks noChangeAspect="1"/>
          </p:cNvSpPr>
          <p:nvPr/>
        </p:nvSpPr>
        <p:spPr>
          <a:xfrm>
            <a:off x="3213099" y="2261611"/>
            <a:ext cx="596112" cy="1343300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>
              <a:alpha val="69804"/>
            </a:srgbClr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2" name="Freeform 431"/>
          <p:cNvSpPr>
            <a:spLocks noChangeAspect="1"/>
          </p:cNvSpPr>
          <p:nvPr/>
        </p:nvSpPr>
        <p:spPr>
          <a:xfrm>
            <a:off x="3662558" y="3227482"/>
            <a:ext cx="2602710" cy="3715591"/>
          </a:xfrm>
          <a:custGeom>
            <a:avLst/>
            <a:gdLst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20392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20391 w 1361878"/>
              <a:gd name="connsiteY26" fmla="*/ 736729 h 1583904"/>
              <a:gd name="connsiteX27" fmla="*/ 311427 w 1361878"/>
              <a:gd name="connsiteY27" fmla="*/ 405034 h 1583904"/>
              <a:gd name="connsiteX0" fmla="*/ 311427 w 1361878"/>
              <a:gd name="connsiteY0" fmla="*/ 405034 h 1663640"/>
              <a:gd name="connsiteX1" fmla="*/ 526580 w 1361878"/>
              <a:gd name="connsiteY1" fmla="*/ 279528 h 1663640"/>
              <a:gd name="connsiteX2" fmla="*/ 607262 w 1361878"/>
              <a:gd name="connsiteY2" fmla="*/ 145058 h 1663640"/>
              <a:gd name="connsiteX3" fmla="*/ 714839 w 1361878"/>
              <a:gd name="connsiteY3" fmla="*/ 37481 h 1663640"/>
              <a:gd name="connsiteX4" fmla="*/ 876203 w 1361878"/>
              <a:gd name="connsiteY4" fmla="*/ 1622 h 1663640"/>
              <a:gd name="connsiteX5" fmla="*/ 1028603 w 1361878"/>
              <a:gd name="connsiteY5" fmla="*/ 82305 h 1663640"/>
              <a:gd name="connsiteX6" fmla="*/ 1001709 w 1361878"/>
              <a:gd name="connsiteY6" fmla="*/ 252634 h 1663640"/>
              <a:gd name="connsiteX7" fmla="*/ 885168 w 1361878"/>
              <a:gd name="connsiteY7" fmla="*/ 413999 h 1663640"/>
              <a:gd name="connsiteX8" fmla="*/ 903098 w 1361878"/>
              <a:gd name="connsiteY8" fmla="*/ 629152 h 1663640"/>
              <a:gd name="connsiteX9" fmla="*/ 1001709 w 1361878"/>
              <a:gd name="connsiteY9" fmla="*/ 817411 h 1663640"/>
              <a:gd name="connsiteX10" fmla="*/ 1234792 w 1361878"/>
              <a:gd name="connsiteY10" fmla="*/ 951881 h 1663640"/>
              <a:gd name="connsiteX11" fmla="*/ 1360298 w 1361878"/>
              <a:gd name="connsiteY11" fmla="*/ 1113246 h 1663640"/>
              <a:gd name="connsiteX12" fmla="*/ 1288580 w 1361878"/>
              <a:gd name="connsiteY12" fmla="*/ 1193928 h 1663640"/>
              <a:gd name="connsiteX13" fmla="*/ 1055498 w 1361878"/>
              <a:gd name="connsiteY13" fmla="*/ 1184963 h 1663640"/>
              <a:gd name="connsiteX14" fmla="*/ 983780 w 1361878"/>
              <a:gd name="connsiteY14" fmla="*/ 1283575 h 1663640"/>
              <a:gd name="connsiteX15" fmla="*/ 759662 w 1361878"/>
              <a:gd name="connsiteY15" fmla="*/ 1651128 h 1663640"/>
              <a:gd name="connsiteX16" fmla="*/ 678980 w 1361878"/>
              <a:gd name="connsiteY16" fmla="*/ 1561481 h 1663640"/>
              <a:gd name="connsiteX17" fmla="*/ 678980 w 1361878"/>
              <a:gd name="connsiteY17" fmla="*/ 1400116 h 1663640"/>
              <a:gd name="connsiteX18" fmla="*/ 589333 w 1361878"/>
              <a:gd name="connsiteY18" fmla="*/ 1238752 h 1663640"/>
              <a:gd name="connsiteX19" fmla="*/ 427968 w 1361878"/>
              <a:gd name="connsiteY19" fmla="*/ 1328399 h 1663640"/>
              <a:gd name="connsiteX20" fmla="*/ 347286 w 1361878"/>
              <a:gd name="connsiteY20" fmla="*/ 1444940 h 1663640"/>
              <a:gd name="connsiteX21" fmla="*/ 230745 w 1361878"/>
              <a:gd name="connsiteY21" fmla="*/ 1543552 h 1663640"/>
              <a:gd name="connsiteX22" fmla="*/ 42486 w 1361878"/>
              <a:gd name="connsiteY22" fmla="*/ 1516658 h 1663640"/>
              <a:gd name="connsiteX23" fmla="*/ 6627 w 1361878"/>
              <a:gd name="connsiteY23" fmla="*/ 1373222 h 1663640"/>
              <a:gd name="connsiteX24" fmla="*/ 141098 w 1361878"/>
              <a:gd name="connsiteY24" fmla="*/ 1175999 h 1663640"/>
              <a:gd name="connsiteX25" fmla="*/ 356250 w 1361878"/>
              <a:gd name="connsiteY25" fmla="*/ 951881 h 1663640"/>
              <a:gd name="connsiteX26" fmla="*/ 320391 w 1361878"/>
              <a:gd name="connsiteY26" fmla="*/ 736729 h 1663640"/>
              <a:gd name="connsiteX27" fmla="*/ 311427 w 1361878"/>
              <a:gd name="connsiteY27" fmla="*/ 405034 h 166364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589333 w 1361878"/>
              <a:gd name="connsiteY18" fmla="*/ 1238752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419003 w 1361878"/>
              <a:gd name="connsiteY25" fmla="*/ 924987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5752"/>
              <a:gd name="connsiteY0" fmla="*/ 405034 h 1682100"/>
              <a:gd name="connsiteX1" fmla="*/ 526580 w 1365752"/>
              <a:gd name="connsiteY1" fmla="*/ 279528 h 1682100"/>
              <a:gd name="connsiteX2" fmla="*/ 607262 w 1365752"/>
              <a:gd name="connsiteY2" fmla="*/ 145058 h 1682100"/>
              <a:gd name="connsiteX3" fmla="*/ 714839 w 1365752"/>
              <a:gd name="connsiteY3" fmla="*/ 37481 h 1682100"/>
              <a:gd name="connsiteX4" fmla="*/ 876203 w 1365752"/>
              <a:gd name="connsiteY4" fmla="*/ 1622 h 1682100"/>
              <a:gd name="connsiteX5" fmla="*/ 1028603 w 1365752"/>
              <a:gd name="connsiteY5" fmla="*/ 82305 h 1682100"/>
              <a:gd name="connsiteX6" fmla="*/ 1001709 w 1365752"/>
              <a:gd name="connsiteY6" fmla="*/ 252634 h 1682100"/>
              <a:gd name="connsiteX7" fmla="*/ 885168 w 1365752"/>
              <a:gd name="connsiteY7" fmla="*/ 413999 h 1682100"/>
              <a:gd name="connsiteX8" fmla="*/ 903098 w 1365752"/>
              <a:gd name="connsiteY8" fmla="*/ 629152 h 1682100"/>
              <a:gd name="connsiteX9" fmla="*/ 1001709 w 1365752"/>
              <a:gd name="connsiteY9" fmla="*/ 817411 h 1682100"/>
              <a:gd name="connsiteX10" fmla="*/ 1163983 w 1365752"/>
              <a:gd name="connsiteY10" fmla="*/ 908306 h 1682100"/>
              <a:gd name="connsiteX11" fmla="*/ 1360298 w 1365752"/>
              <a:gd name="connsiteY11" fmla="*/ 1113246 h 1682100"/>
              <a:gd name="connsiteX12" fmla="*/ 1288580 w 1365752"/>
              <a:gd name="connsiteY12" fmla="*/ 1193928 h 1682100"/>
              <a:gd name="connsiteX13" fmla="*/ 1055498 w 1365752"/>
              <a:gd name="connsiteY13" fmla="*/ 1184963 h 1682100"/>
              <a:gd name="connsiteX14" fmla="*/ 983780 w 1365752"/>
              <a:gd name="connsiteY14" fmla="*/ 1283575 h 1682100"/>
              <a:gd name="connsiteX15" fmla="*/ 759662 w 1365752"/>
              <a:gd name="connsiteY15" fmla="*/ 1651128 h 1682100"/>
              <a:gd name="connsiteX16" fmla="*/ 643121 w 1365752"/>
              <a:gd name="connsiteY16" fmla="*/ 1633199 h 1682100"/>
              <a:gd name="connsiteX17" fmla="*/ 678980 w 1365752"/>
              <a:gd name="connsiteY17" fmla="*/ 1400116 h 1682100"/>
              <a:gd name="connsiteX18" fmla="*/ 616227 w 1365752"/>
              <a:gd name="connsiteY18" fmla="*/ 1337363 h 1682100"/>
              <a:gd name="connsiteX19" fmla="*/ 427968 w 1365752"/>
              <a:gd name="connsiteY19" fmla="*/ 1328399 h 1682100"/>
              <a:gd name="connsiteX20" fmla="*/ 347286 w 1365752"/>
              <a:gd name="connsiteY20" fmla="*/ 1444940 h 1682100"/>
              <a:gd name="connsiteX21" fmla="*/ 230745 w 1365752"/>
              <a:gd name="connsiteY21" fmla="*/ 1543552 h 1682100"/>
              <a:gd name="connsiteX22" fmla="*/ 42486 w 1365752"/>
              <a:gd name="connsiteY22" fmla="*/ 1516658 h 1682100"/>
              <a:gd name="connsiteX23" fmla="*/ 6627 w 1365752"/>
              <a:gd name="connsiteY23" fmla="*/ 1373222 h 1682100"/>
              <a:gd name="connsiteX24" fmla="*/ 141098 w 1365752"/>
              <a:gd name="connsiteY24" fmla="*/ 1175999 h 1682100"/>
              <a:gd name="connsiteX25" fmla="*/ 419003 w 1365752"/>
              <a:gd name="connsiteY25" fmla="*/ 924987 h 1682100"/>
              <a:gd name="connsiteX26" fmla="*/ 320391 w 1365752"/>
              <a:gd name="connsiteY26" fmla="*/ 736729 h 1682100"/>
              <a:gd name="connsiteX27" fmla="*/ 311427 w 1365752"/>
              <a:gd name="connsiteY27" fmla="*/ 405034 h 1682100"/>
              <a:gd name="connsiteX0" fmla="*/ 311427 w 1360369"/>
              <a:gd name="connsiteY0" fmla="*/ 405034 h 1682100"/>
              <a:gd name="connsiteX1" fmla="*/ 526580 w 1360369"/>
              <a:gd name="connsiteY1" fmla="*/ 279528 h 1682100"/>
              <a:gd name="connsiteX2" fmla="*/ 607262 w 1360369"/>
              <a:gd name="connsiteY2" fmla="*/ 145058 h 1682100"/>
              <a:gd name="connsiteX3" fmla="*/ 714839 w 1360369"/>
              <a:gd name="connsiteY3" fmla="*/ 37481 h 1682100"/>
              <a:gd name="connsiteX4" fmla="*/ 876203 w 1360369"/>
              <a:gd name="connsiteY4" fmla="*/ 1622 h 1682100"/>
              <a:gd name="connsiteX5" fmla="*/ 1028603 w 1360369"/>
              <a:gd name="connsiteY5" fmla="*/ 82305 h 1682100"/>
              <a:gd name="connsiteX6" fmla="*/ 1001709 w 1360369"/>
              <a:gd name="connsiteY6" fmla="*/ 252634 h 1682100"/>
              <a:gd name="connsiteX7" fmla="*/ 885168 w 1360369"/>
              <a:gd name="connsiteY7" fmla="*/ 413999 h 1682100"/>
              <a:gd name="connsiteX8" fmla="*/ 903098 w 1360369"/>
              <a:gd name="connsiteY8" fmla="*/ 629152 h 1682100"/>
              <a:gd name="connsiteX9" fmla="*/ 1001709 w 1360369"/>
              <a:gd name="connsiteY9" fmla="*/ 817411 h 1682100"/>
              <a:gd name="connsiteX10" fmla="*/ 1163983 w 1360369"/>
              <a:gd name="connsiteY10" fmla="*/ 908306 h 1682100"/>
              <a:gd name="connsiteX11" fmla="*/ 1360298 w 1360369"/>
              <a:gd name="connsiteY11" fmla="*/ 1113246 h 1682100"/>
              <a:gd name="connsiteX12" fmla="*/ 1185090 w 1360369"/>
              <a:gd name="connsiteY12" fmla="*/ 1193928 h 1682100"/>
              <a:gd name="connsiteX13" fmla="*/ 1055498 w 1360369"/>
              <a:gd name="connsiteY13" fmla="*/ 1184963 h 1682100"/>
              <a:gd name="connsiteX14" fmla="*/ 983780 w 1360369"/>
              <a:gd name="connsiteY14" fmla="*/ 1283575 h 1682100"/>
              <a:gd name="connsiteX15" fmla="*/ 759662 w 1360369"/>
              <a:gd name="connsiteY15" fmla="*/ 1651128 h 1682100"/>
              <a:gd name="connsiteX16" fmla="*/ 643121 w 1360369"/>
              <a:gd name="connsiteY16" fmla="*/ 1633199 h 1682100"/>
              <a:gd name="connsiteX17" fmla="*/ 678980 w 1360369"/>
              <a:gd name="connsiteY17" fmla="*/ 1400116 h 1682100"/>
              <a:gd name="connsiteX18" fmla="*/ 616227 w 1360369"/>
              <a:gd name="connsiteY18" fmla="*/ 1337363 h 1682100"/>
              <a:gd name="connsiteX19" fmla="*/ 427968 w 1360369"/>
              <a:gd name="connsiteY19" fmla="*/ 1328399 h 1682100"/>
              <a:gd name="connsiteX20" fmla="*/ 347286 w 1360369"/>
              <a:gd name="connsiteY20" fmla="*/ 1444940 h 1682100"/>
              <a:gd name="connsiteX21" fmla="*/ 230745 w 1360369"/>
              <a:gd name="connsiteY21" fmla="*/ 1543552 h 1682100"/>
              <a:gd name="connsiteX22" fmla="*/ 42486 w 1360369"/>
              <a:gd name="connsiteY22" fmla="*/ 1516658 h 1682100"/>
              <a:gd name="connsiteX23" fmla="*/ 6627 w 1360369"/>
              <a:gd name="connsiteY23" fmla="*/ 1373222 h 1682100"/>
              <a:gd name="connsiteX24" fmla="*/ 141098 w 1360369"/>
              <a:gd name="connsiteY24" fmla="*/ 1175999 h 1682100"/>
              <a:gd name="connsiteX25" fmla="*/ 419003 w 1360369"/>
              <a:gd name="connsiteY25" fmla="*/ 924987 h 1682100"/>
              <a:gd name="connsiteX26" fmla="*/ 320391 w 1360369"/>
              <a:gd name="connsiteY26" fmla="*/ 736729 h 1682100"/>
              <a:gd name="connsiteX27" fmla="*/ 311427 w 1360369"/>
              <a:gd name="connsiteY27" fmla="*/ 405034 h 1682100"/>
              <a:gd name="connsiteX0" fmla="*/ 311427 w 1194465"/>
              <a:gd name="connsiteY0" fmla="*/ 405034 h 1682100"/>
              <a:gd name="connsiteX1" fmla="*/ 526580 w 1194465"/>
              <a:gd name="connsiteY1" fmla="*/ 279528 h 1682100"/>
              <a:gd name="connsiteX2" fmla="*/ 607262 w 1194465"/>
              <a:gd name="connsiteY2" fmla="*/ 145058 h 1682100"/>
              <a:gd name="connsiteX3" fmla="*/ 714839 w 1194465"/>
              <a:gd name="connsiteY3" fmla="*/ 37481 h 1682100"/>
              <a:gd name="connsiteX4" fmla="*/ 876203 w 1194465"/>
              <a:gd name="connsiteY4" fmla="*/ 1622 h 1682100"/>
              <a:gd name="connsiteX5" fmla="*/ 1028603 w 1194465"/>
              <a:gd name="connsiteY5" fmla="*/ 82305 h 1682100"/>
              <a:gd name="connsiteX6" fmla="*/ 1001709 w 1194465"/>
              <a:gd name="connsiteY6" fmla="*/ 252634 h 1682100"/>
              <a:gd name="connsiteX7" fmla="*/ 885168 w 1194465"/>
              <a:gd name="connsiteY7" fmla="*/ 413999 h 1682100"/>
              <a:gd name="connsiteX8" fmla="*/ 903098 w 1194465"/>
              <a:gd name="connsiteY8" fmla="*/ 629152 h 1682100"/>
              <a:gd name="connsiteX9" fmla="*/ 1001709 w 1194465"/>
              <a:gd name="connsiteY9" fmla="*/ 817411 h 1682100"/>
              <a:gd name="connsiteX10" fmla="*/ 1163983 w 1194465"/>
              <a:gd name="connsiteY10" fmla="*/ 908306 h 1682100"/>
              <a:gd name="connsiteX11" fmla="*/ 1185090 w 1194465"/>
              <a:gd name="connsiteY11" fmla="*/ 1193928 h 1682100"/>
              <a:gd name="connsiteX12" fmla="*/ 1055498 w 1194465"/>
              <a:gd name="connsiteY12" fmla="*/ 1184963 h 1682100"/>
              <a:gd name="connsiteX13" fmla="*/ 983780 w 1194465"/>
              <a:gd name="connsiteY13" fmla="*/ 1283575 h 1682100"/>
              <a:gd name="connsiteX14" fmla="*/ 759662 w 1194465"/>
              <a:gd name="connsiteY14" fmla="*/ 1651128 h 1682100"/>
              <a:gd name="connsiteX15" fmla="*/ 643121 w 1194465"/>
              <a:gd name="connsiteY15" fmla="*/ 1633199 h 1682100"/>
              <a:gd name="connsiteX16" fmla="*/ 678980 w 1194465"/>
              <a:gd name="connsiteY16" fmla="*/ 1400116 h 1682100"/>
              <a:gd name="connsiteX17" fmla="*/ 616227 w 1194465"/>
              <a:gd name="connsiteY17" fmla="*/ 1337363 h 1682100"/>
              <a:gd name="connsiteX18" fmla="*/ 427968 w 1194465"/>
              <a:gd name="connsiteY18" fmla="*/ 1328399 h 1682100"/>
              <a:gd name="connsiteX19" fmla="*/ 347286 w 1194465"/>
              <a:gd name="connsiteY19" fmla="*/ 1444940 h 1682100"/>
              <a:gd name="connsiteX20" fmla="*/ 230745 w 1194465"/>
              <a:gd name="connsiteY20" fmla="*/ 1543552 h 1682100"/>
              <a:gd name="connsiteX21" fmla="*/ 42486 w 1194465"/>
              <a:gd name="connsiteY21" fmla="*/ 1516658 h 1682100"/>
              <a:gd name="connsiteX22" fmla="*/ 6627 w 1194465"/>
              <a:gd name="connsiteY22" fmla="*/ 1373222 h 1682100"/>
              <a:gd name="connsiteX23" fmla="*/ 141098 w 1194465"/>
              <a:gd name="connsiteY23" fmla="*/ 1175999 h 1682100"/>
              <a:gd name="connsiteX24" fmla="*/ 419003 w 1194465"/>
              <a:gd name="connsiteY24" fmla="*/ 924987 h 1682100"/>
              <a:gd name="connsiteX25" fmla="*/ 320391 w 1194465"/>
              <a:gd name="connsiteY25" fmla="*/ 736729 h 1682100"/>
              <a:gd name="connsiteX26" fmla="*/ 311427 w 1194465"/>
              <a:gd name="connsiteY26" fmla="*/ 405034 h 1682100"/>
              <a:gd name="connsiteX0" fmla="*/ 311427 w 1178278"/>
              <a:gd name="connsiteY0" fmla="*/ 405034 h 1682100"/>
              <a:gd name="connsiteX1" fmla="*/ 526580 w 1178278"/>
              <a:gd name="connsiteY1" fmla="*/ 279528 h 1682100"/>
              <a:gd name="connsiteX2" fmla="*/ 607262 w 1178278"/>
              <a:gd name="connsiteY2" fmla="*/ 145058 h 1682100"/>
              <a:gd name="connsiteX3" fmla="*/ 714839 w 1178278"/>
              <a:gd name="connsiteY3" fmla="*/ 37481 h 1682100"/>
              <a:gd name="connsiteX4" fmla="*/ 876203 w 1178278"/>
              <a:gd name="connsiteY4" fmla="*/ 1622 h 1682100"/>
              <a:gd name="connsiteX5" fmla="*/ 1028603 w 1178278"/>
              <a:gd name="connsiteY5" fmla="*/ 82305 h 1682100"/>
              <a:gd name="connsiteX6" fmla="*/ 1001709 w 1178278"/>
              <a:gd name="connsiteY6" fmla="*/ 252634 h 1682100"/>
              <a:gd name="connsiteX7" fmla="*/ 885168 w 1178278"/>
              <a:gd name="connsiteY7" fmla="*/ 413999 h 1682100"/>
              <a:gd name="connsiteX8" fmla="*/ 903098 w 1178278"/>
              <a:gd name="connsiteY8" fmla="*/ 629152 h 1682100"/>
              <a:gd name="connsiteX9" fmla="*/ 1001709 w 1178278"/>
              <a:gd name="connsiteY9" fmla="*/ 817411 h 1682100"/>
              <a:gd name="connsiteX10" fmla="*/ 1163983 w 1178278"/>
              <a:gd name="connsiteY10" fmla="*/ 908306 h 1682100"/>
              <a:gd name="connsiteX11" fmla="*/ 1157856 w 1178278"/>
              <a:gd name="connsiteY11" fmla="*/ 1199375 h 1682100"/>
              <a:gd name="connsiteX12" fmla="*/ 1055498 w 1178278"/>
              <a:gd name="connsiteY12" fmla="*/ 1184963 h 1682100"/>
              <a:gd name="connsiteX13" fmla="*/ 983780 w 1178278"/>
              <a:gd name="connsiteY13" fmla="*/ 1283575 h 1682100"/>
              <a:gd name="connsiteX14" fmla="*/ 759662 w 1178278"/>
              <a:gd name="connsiteY14" fmla="*/ 1651128 h 1682100"/>
              <a:gd name="connsiteX15" fmla="*/ 643121 w 1178278"/>
              <a:gd name="connsiteY15" fmla="*/ 1633199 h 1682100"/>
              <a:gd name="connsiteX16" fmla="*/ 678980 w 1178278"/>
              <a:gd name="connsiteY16" fmla="*/ 1400116 h 1682100"/>
              <a:gd name="connsiteX17" fmla="*/ 616227 w 1178278"/>
              <a:gd name="connsiteY17" fmla="*/ 1337363 h 1682100"/>
              <a:gd name="connsiteX18" fmla="*/ 427968 w 1178278"/>
              <a:gd name="connsiteY18" fmla="*/ 1328399 h 1682100"/>
              <a:gd name="connsiteX19" fmla="*/ 347286 w 1178278"/>
              <a:gd name="connsiteY19" fmla="*/ 1444940 h 1682100"/>
              <a:gd name="connsiteX20" fmla="*/ 230745 w 1178278"/>
              <a:gd name="connsiteY20" fmla="*/ 1543552 h 1682100"/>
              <a:gd name="connsiteX21" fmla="*/ 42486 w 1178278"/>
              <a:gd name="connsiteY21" fmla="*/ 1516658 h 1682100"/>
              <a:gd name="connsiteX22" fmla="*/ 6627 w 1178278"/>
              <a:gd name="connsiteY22" fmla="*/ 1373222 h 1682100"/>
              <a:gd name="connsiteX23" fmla="*/ 141098 w 1178278"/>
              <a:gd name="connsiteY23" fmla="*/ 1175999 h 1682100"/>
              <a:gd name="connsiteX24" fmla="*/ 419003 w 1178278"/>
              <a:gd name="connsiteY24" fmla="*/ 924987 h 1682100"/>
              <a:gd name="connsiteX25" fmla="*/ 320391 w 1178278"/>
              <a:gd name="connsiteY25" fmla="*/ 736729 h 1682100"/>
              <a:gd name="connsiteX26" fmla="*/ 311427 w 1178278"/>
              <a:gd name="connsiteY26" fmla="*/ 405034 h 168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78278" h="1682100">
                <a:moveTo>
                  <a:pt x="311427" y="405034"/>
                </a:moveTo>
                <a:cubicBezTo>
                  <a:pt x="345792" y="328834"/>
                  <a:pt x="477274" y="322857"/>
                  <a:pt x="526580" y="279528"/>
                </a:cubicBezTo>
                <a:cubicBezTo>
                  <a:pt x="575886" y="236199"/>
                  <a:pt x="575886" y="185399"/>
                  <a:pt x="607262" y="145058"/>
                </a:cubicBezTo>
                <a:cubicBezTo>
                  <a:pt x="638638" y="104717"/>
                  <a:pt x="670016" y="61387"/>
                  <a:pt x="714839" y="37481"/>
                </a:cubicBezTo>
                <a:cubicBezTo>
                  <a:pt x="759663" y="13575"/>
                  <a:pt x="823909" y="-5849"/>
                  <a:pt x="876203" y="1622"/>
                </a:cubicBezTo>
                <a:cubicBezTo>
                  <a:pt x="928497" y="9093"/>
                  <a:pt x="1007685" y="40470"/>
                  <a:pt x="1028603" y="82305"/>
                </a:cubicBezTo>
                <a:cubicBezTo>
                  <a:pt x="1049521" y="124140"/>
                  <a:pt x="1025615" y="197352"/>
                  <a:pt x="1001709" y="252634"/>
                </a:cubicBezTo>
                <a:cubicBezTo>
                  <a:pt x="977803" y="307916"/>
                  <a:pt x="901603" y="351246"/>
                  <a:pt x="885168" y="413999"/>
                </a:cubicBezTo>
                <a:cubicBezTo>
                  <a:pt x="868733" y="476752"/>
                  <a:pt x="883675" y="561917"/>
                  <a:pt x="903098" y="629152"/>
                </a:cubicBezTo>
                <a:cubicBezTo>
                  <a:pt x="922521" y="696387"/>
                  <a:pt x="958228" y="770885"/>
                  <a:pt x="1001709" y="817411"/>
                </a:cubicBezTo>
                <a:cubicBezTo>
                  <a:pt x="1045190" y="863937"/>
                  <a:pt x="1137959" y="844645"/>
                  <a:pt x="1163983" y="908306"/>
                </a:cubicBezTo>
                <a:cubicBezTo>
                  <a:pt x="1190008" y="971967"/>
                  <a:pt x="1175937" y="1153266"/>
                  <a:pt x="1157856" y="1199375"/>
                </a:cubicBezTo>
                <a:cubicBezTo>
                  <a:pt x="1139775" y="1245484"/>
                  <a:pt x="1084511" y="1170930"/>
                  <a:pt x="1055498" y="1184963"/>
                </a:cubicBezTo>
                <a:cubicBezTo>
                  <a:pt x="1026485" y="1198996"/>
                  <a:pt x="1033086" y="1205881"/>
                  <a:pt x="983780" y="1283575"/>
                </a:cubicBezTo>
                <a:cubicBezTo>
                  <a:pt x="934474" y="1361269"/>
                  <a:pt x="816439" y="1592857"/>
                  <a:pt x="759662" y="1651128"/>
                </a:cubicBezTo>
                <a:cubicBezTo>
                  <a:pt x="702886" y="1709399"/>
                  <a:pt x="656568" y="1675034"/>
                  <a:pt x="643121" y="1633199"/>
                </a:cubicBezTo>
                <a:cubicBezTo>
                  <a:pt x="629674" y="1591364"/>
                  <a:pt x="683462" y="1449422"/>
                  <a:pt x="678980" y="1400116"/>
                </a:cubicBezTo>
                <a:cubicBezTo>
                  <a:pt x="674498" y="1350810"/>
                  <a:pt x="658062" y="1349316"/>
                  <a:pt x="616227" y="1337363"/>
                </a:cubicBezTo>
                <a:cubicBezTo>
                  <a:pt x="574392" y="1325410"/>
                  <a:pt x="472792" y="1310470"/>
                  <a:pt x="427968" y="1328399"/>
                </a:cubicBezTo>
                <a:cubicBezTo>
                  <a:pt x="383145" y="1346329"/>
                  <a:pt x="380156" y="1409081"/>
                  <a:pt x="347286" y="1444940"/>
                </a:cubicBezTo>
                <a:cubicBezTo>
                  <a:pt x="314416" y="1480799"/>
                  <a:pt x="281545" y="1531599"/>
                  <a:pt x="230745" y="1543552"/>
                </a:cubicBezTo>
                <a:cubicBezTo>
                  <a:pt x="179945" y="1555505"/>
                  <a:pt x="79839" y="1545046"/>
                  <a:pt x="42486" y="1516658"/>
                </a:cubicBezTo>
                <a:cubicBezTo>
                  <a:pt x="5133" y="1488270"/>
                  <a:pt x="-9808" y="1429998"/>
                  <a:pt x="6627" y="1373222"/>
                </a:cubicBezTo>
                <a:cubicBezTo>
                  <a:pt x="23062" y="1316446"/>
                  <a:pt x="72369" y="1250705"/>
                  <a:pt x="141098" y="1175999"/>
                </a:cubicBezTo>
                <a:cubicBezTo>
                  <a:pt x="209827" y="1101293"/>
                  <a:pt x="389121" y="995210"/>
                  <a:pt x="419003" y="924987"/>
                </a:cubicBezTo>
                <a:cubicBezTo>
                  <a:pt x="448885" y="854764"/>
                  <a:pt x="338320" y="823388"/>
                  <a:pt x="320391" y="736729"/>
                </a:cubicBezTo>
                <a:cubicBezTo>
                  <a:pt x="302462" y="650070"/>
                  <a:pt x="277062" y="481234"/>
                  <a:pt x="311427" y="405034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Freeform 284"/>
          <p:cNvSpPr/>
          <p:nvPr/>
        </p:nvSpPr>
        <p:spPr>
          <a:xfrm rot="2803620">
            <a:off x="5172402" y="4094939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Freeform 283"/>
          <p:cNvSpPr/>
          <p:nvPr/>
        </p:nvSpPr>
        <p:spPr>
          <a:xfrm>
            <a:off x="5030129" y="4366809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1391963" y="1826291"/>
            <a:ext cx="244835" cy="16910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686524" y="1266369"/>
            <a:ext cx="349154" cy="34336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980538">
            <a:off x="1819809" y="2195443"/>
            <a:ext cx="596489" cy="271672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  <a:gd name="connsiteX0" fmla="*/ 228622 w 385918"/>
              <a:gd name="connsiteY0" fmla="*/ 5644 h 380013"/>
              <a:gd name="connsiteX1" fmla="*/ 178615 w 385918"/>
              <a:gd name="connsiteY1" fmla="*/ 22313 h 380013"/>
              <a:gd name="connsiteX2" fmla="*/ 95272 w 385918"/>
              <a:gd name="connsiteY2" fmla="*/ 3263 h 380013"/>
              <a:gd name="connsiteX3" fmla="*/ 33359 w 385918"/>
              <a:gd name="connsiteY3" fmla="*/ 38982 h 380013"/>
              <a:gd name="connsiteX4" fmla="*/ 22 w 385918"/>
              <a:gd name="connsiteY4" fmla="*/ 110419 h 380013"/>
              <a:gd name="connsiteX5" fmla="*/ 28597 w 385918"/>
              <a:gd name="connsiteY5" fmla="*/ 203288 h 380013"/>
              <a:gd name="connsiteX6" fmla="*/ 52409 w 385918"/>
              <a:gd name="connsiteY6" fmla="*/ 319969 h 380013"/>
              <a:gd name="connsiteX7" fmla="*/ 171472 w 385918"/>
              <a:gd name="connsiteY7" fmla="*/ 379500 h 380013"/>
              <a:gd name="connsiteX8" fmla="*/ 259578 w 385918"/>
              <a:gd name="connsiteY8" fmla="*/ 348544 h 380013"/>
              <a:gd name="connsiteX9" fmla="*/ 304822 w 385918"/>
              <a:gd name="connsiteY9" fmla="*/ 343782 h 380013"/>
              <a:gd name="connsiteX10" fmla="*/ 366734 w 385918"/>
              <a:gd name="connsiteY10" fmla="*/ 303300 h 380013"/>
              <a:gd name="connsiteX11" fmla="*/ 385784 w 385918"/>
              <a:gd name="connsiteY11" fmla="*/ 234244 h 380013"/>
              <a:gd name="connsiteX12" fmla="*/ 359590 w 385918"/>
              <a:gd name="connsiteY12" fmla="*/ 165188 h 380013"/>
              <a:gd name="connsiteX13" fmla="*/ 364353 w 385918"/>
              <a:gd name="connsiteY13" fmla="*/ 127088 h 380013"/>
              <a:gd name="connsiteX14" fmla="*/ 347684 w 385918"/>
              <a:gd name="connsiteY14" fmla="*/ 86607 h 380013"/>
              <a:gd name="connsiteX15" fmla="*/ 338159 w 385918"/>
              <a:gd name="connsiteY15" fmla="*/ 36600 h 380013"/>
              <a:gd name="connsiteX16" fmla="*/ 285772 w 385918"/>
              <a:gd name="connsiteY16" fmla="*/ 3263 h 380013"/>
              <a:gd name="connsiteX17" fmla="*/ 228622 w 385918"/>
              <a:gd name="connsiteY17" fmla="*/ 5644 h 3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5918" h="380013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28597" y="290600"/>
                  <a:pt x="52409" y="319969"/>
                </a:cubicBezTo>
                <a:cubicBezTo>
                  <a:pt x="76221" y="349338"/>
                  <a:pt x="136944" y="374738"/>
                  <a:pt x="171472" y="379500"/>
                </a:cubicBezTo>
                <a:cubicBezTo>
                  <a:pt x="206000" y="384263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>
            <a:spLocks noChangeAspect="1"/>
          </p:cNvSpPr>
          <p:nvPr/>
        </p:nvSpPr>
        <p:spPr>
          <a:xfrm>
            <a:off x="1870903" y="225247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>
            <a:spLocks noChangeAspect="1"/>
          </p:cNvSpPr>
          <p:nvPr/>
        </p:nvSpPr>
        <p:spPr>
          <a:xfrm>
            <a:off x="2008784" y="2390357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>
            <a:spLocks noChangeAspect="1"/>
          </p:cNvSpPr>
          <p:nvPr/>
        </p:nvSpPr>
        <p:spPr>
          <a:xfrm>
            <a:off x="2078242" y="24466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>
            <a:spLocks noChangeAspect="1"/>
          </p:cNvSpPr>
          <p:nvPr/>
        </p:nvSpPr>
        <p:spPr>
          <a:xfrm>
            <a:off x="2168704" y="24923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>
            <a:spLocks noChangeAspect="1"/>
          </p:cNvSpPr>
          <p:nvPr/>
        </p:nvSpPr>
        <p:spPr>
          <a:xfrm>
            <a:off x="1929057" y="232896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>
            <a:spLocks noChangeAspect="1"/>
          </p:cNvSpPr>
          <p:nvPr/>
        </p:nvSpPr>
        <p:spPr>
          <a:xfrm>
            <a:off x="2259165" y="251934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>
            <a:spLocks noChangeAspect="1"/>
          </p:cNvSpPr>
          <p:nvPr/>
        </p:nvSpPr>
        <p:spPr>
          <a:xfrm>
            <a:off x="2323024" y="24439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>
            <a:spLocks noChangeAspect="1"/>
          </p:cNvSpPr>
          <p:nvPr/>
        </p:nvSpPr>
        <p:spPr>
          <a:xfrm>
            <a:off x="2336053" y="2304921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>
            <a:spLocks noChangeAspect="1"/>
          </p:cNvSpPr>
          <p:nvPr/>
        </p:nvSpPr>
        <p:spPr>
          <a:xfrm>
            <a:off x="2277092" y="22549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>
            <a:spLocks noChangeAspect="1"/>
          </p:cNvSpPr>
          <p:nvPr/>
        </p:nvSpPr>
        <p:spPr>
          <a:xfrm>
            <a:off x="2187069" y="219725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>
            <a:spLocks noChangeAspect="1"/>
          </p:cNvSpPr>
          <p:nvPr/>
        </p:nvSpPr>
        <p:spPr>
          <a:xfrm>
            <a:off x="2124839" y="215760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>
            <a:spLocks noChangeAspect="1"/>
          </p:cNvSpPr>
          <p:nvPr/>
        </p:nvSpPr>
        <p:spPr>
          <a:xfrm>
            <a:off x="1949850" y="2107911"/>
            <a:ext cx="62125" cy="61394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>
            <a:spLocks noChangeAspect="1"/>
          </p:cNvSpPr>
          <p:nvPr/>
        </p:nvSpPr>
        <p:spPr>
          <a:xfrm>
            <a:off x="1870903" y="211423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>
            <a:spLocks noChangeAspect="1"/>
          </p:cNvSpPr>
          <p:nvPr/>
        </p:nvSpPr>
        <p:spPr>
          <a:xfrm>
            <a:off x="2034848" y="210632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>
            <a:spLocks noChangeAspect="1"/>
          </p:cNvSpPr>
          <p:nvPr/>
        </p:nvSpPr>
        <p:spPr>
          <a:xfrm rot="2423014">
            <a:off x="2025531" y="2262440"/>
            <a:ext cx="240892" cy="9448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2221161" y="2400055"/>
            <a:ext cx="88756" cy="1013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>
            <a:spLocks noChangeAspect="1"/>
          </p:cNvSpPr>
          <p:nvPr/>
        </p:nvSpPr>
        <p:spPr>
          <a:xfrm>
            <a:off x="1882741" y="3341842"/>
            <a:ext cx="44332" cy="3515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>
            <a:spLocks noChangeAspect="1"/>
          </p:cNvSpPr>
          <p:nvPr/>
        </p:nvSpPr>
        <p:spPr>
          <a:xfrm>
            <a:off x="1965731" y="3365678"/>
            <a:ext cx="44332" cy="3515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>
            <a:spLocks noChangeAspect="1"/>
          </p:cNvSpPr>
          <p:nvPr/>
        </p:nvSpPr>
        <p:spPr>
          <a:xfrm>
            <a:off x="1890238" y="3429464"/>
            <a:ext cx="44332" cy="3515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>
            <a:spLocks noChangeAspect="1"/>
          </p:cNvSpPr>
          <p:nvPr/>
        </p:nvSpPr>
        <p:spPr>
          <a:xfrm>
            <a:off x="1975037" y="3456828"/>
            <a:ext cx="35649" cy="2827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>
            <a:spLocks noChangeAspect="1"/>
          </p:cNvSpPr>
          <p:nvPr/>
        </p:nvSpPr>
        <p:spPr>
          <a:xfrm>
            <a:off x="1870905" y="3505474"/>
            <a:ext cx="44332" cy="3515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12-Point Star 54"/>
          <p:cNvSpPr/>
          <p:nvPr/>
        </p:nvSpPr>
        <p:spPr>
          <a:xfrm>
            <a:off x="1543409" y="3252425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12-Point Star 61"/>
          <p:cNvSpPr/>
          <p:nvPr/>
        </p:nvSpPr>
        <p:spPr>
          <a:xfrm>
            <a:off x="1905407" y="2228097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1516608" y="1777195"/>
            <a:ext cx="413644" cy="12727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491043"/>
              <a:gd name="connsiteY0" fmla="*/ 307977 h 2299186"/>
              <a:gd name="connsiteX1" fmla="*/ 457200 w 2491043"/>
              <a:gd name="connsiteY1" fmla="*/ 167300 h 2299186"/>
              <a:gd name="connsiteX2" fmla="*/ 738554 w 2491043"/>
              <a:gd name="connsiteY2" fmla="*/ 26623 h 2299186"/>
              <a:gd name="connsiteX3" fmla="*/ 923250 w 2491043"/>
              <a:gd name="connsiteY3" fmla="*/ 1866 h 2299186"/>
              <a:gd name="connsiteX4" fmla="*/ 1090246 w 2491043"/>
              <a:gd name="connsiteY4" fmla="*/ 53000 h 2299186"/>
              <a:gd name="connsiteX5" fmla="*/ 1389184 w 2491043"/>
              <a:gd name="connsiteY5" fmla="*/ 431070 h 2299186"/>
              <a:gd name="connsiteX6" fmla="*/ 1459523 w 2491043"/>
              <a:gd name="connsiteY6" fmla="*/ 694839 h 2299186"/>
              <a:gd name="connsiteX7" fmla="*/ 1732084 w 2491043"/>
              <a:gd name="connsiteY7" fmla="*/ 791554 h 2299186"/>
              <a:gd name="connsiteX8" fmla="*/ 2013438 w 2491043"/>
              <a:gd name="connsiteY8" fmla="*/ 782762 h 2299186"/>
              <a:gd name="connsiteX9" fmla="*/ 2004646 w 2491043"/>
              <a:gd name="connsiteY9" fmla="*/ 1090493 h 2299186"/>
              <a:gd name="connsiteX10" fmla="*/ 2242038 w 2491043"/>
              <a:gd name="connsiteY10" fmla="*/ 1565277 h 2299186"/>
              <a:gd name="connsiteX11" fmla="*/ 2338754 w 2491043"/>
              <a:gd name="connsiteY11" fmla="*/ 1705954 h 2299186"/>
              <a:gd name="connsiteX12" fmla="*/ 2391507 w 2491043"/>
              <a:gd name="connsiteY12" fmla="*/ 2110400 h 2299186"/>
              <a:gd name="connsiteX13" fmla="*/ 2491043 w 2491043"/>
              <a:gd name="connsiteY13" fmla="*/ 2299186 h 2299186"/>
              <a:gd name="connsiteX0" fmla="*/ 0 w 2491043"/>
              <a:gd name="connsiteY0" fmla="*/ 311402 h 2302611"/>
              <a:gd name="connsiteX1" fmla="*/ 457200 w 2491043"/>
              <a:gd name="connsiteY1" fmla="*/ 170725 h 2302611"/>
              <a:gd name="connsiteX2" fmla="*/ 738554 w 2491043"/>
              <a:gd name="connsiteY2" fmla="*/ 30048 h 2302611"/>
              <a:gd name="connsiteX3" fmla="*/ 923250 w 2491043"/>
              <a:gd name="connsiteY3" fmla="*/ 5291 h 2302611"/>
              <a:gd name="connsiteX4" fmla="*/ 1074453 w 2491043"/>
              <a:gd name="connsiteY4" fmla="*/ 103801 h 2302611"/>
              <a:gd name="connsiteX5" fmla="*/ 1389184 w 2491043"/>
              <a:gd name="connsiteY5" fmla="*/ 434495 h 2302611"/>
              <a:gd name="connsiteX6" fmla="*/ 1459523 w 2491043"/>
              <a:gd name="connsiteY6" fmla="*/ 698264 h 2302611"/>
              <a:gd name="connsiteX7" fmla="*/ 1732084 w 2491043"/>
              <a:gd name="connsiteY7" fmla="*/ 794979 h 2302611"/>
              <a:gd name="connsiteX8" fmla="*/ 2013438 w 2491043"/>
              <a:gd name="connsiteY8" fmla="*/ 786187 h 2302611"/>
              <a:gd name="connsiteX9" fmla="*/ 2004646 w 2491043"/>
              <a:gd name="connsiteY9" fmla="*/ 1093918 h 2302611"/>
              <a:gd name="connsiteX10" fmla="*/ 2242038 w 2491043"/>
              <a:gd name="connsiteY10" fmla="*/ 1568702 h 2302611"/>
              <a:gd name="connsiteX11" fmla="*/ 2338754 w 2491043"/>
              <a:gd name="connsiteY11" fmla="*/ 1709379 h 2302611"/>
              <a:gd name="connsiteX12" fmla="*/ 2391507 w 2491043"/>
              <a:gd name="connsiteY12" fmla="*/ 2113825 h 2302611"/>
              <a:gd name="connsiteX13" fmla="*/ 2491043 w 2491043"/>
              <a:gd name="connsiteY13" fmla="*/ 2302611 h 2302611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389184 w 2491043"/>
              <a:gd name="connsiteY5" fmla="*/ 432200 h 2300316"/>
              <a:gd name="connsiteX6" fmla="*/ 1459523 w 2491043"/>
              <a:gd name="connsiteY6" fmla="*/ 695969 h 2300316"/>
              <a:gd name="connsiteX7" fmla="*/ 1732084 w 2491043"/>
              <a:gd name="connsiteY7" fmla="*/ 792684 h 2300316"/>
              <a:gd name="connsiteX8" fmla="*/ 2013438 w 2491043"/>
              <a:gd name="connsiteY8" fmla="*/ 783892 h 2300316"/>
              <a:gd name="connsiteX9" fmla="*/ 2004646 w 2491043"/>
              <a:gd name="connsiteY9" fmla="*/ 1091623 h 2300316"/>
              <a:gd name="connsiteX10" fmla="*/ 2242038 w 2491043"/>
              <a:gd name="connsiteY10" fmla="*/ 1566407 h 2300316"/>
              <a:gd name="connsiteX11" fmla="*/ 2338754 w 2491043"/>
              <a:gd name="connsiteY11" fmla="*/ 1707084 h 2300316"/>
              <a:gd name="connsiteX12" fmla="*/ 2391507 w 2491043"/>
              <a:gd name="connsiteY12" fmla="*/ 2111530 h 2300316"/>
              <a:gd name="connsiteX13" fmla="*/ 2491043 w 2491043"/>
              <a:gd name="connsiteY13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389184 w 2491043"/>
              <a:gd name="connsiteY6" fmla="*/ 432200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441824 w 2491043"/>
              <a:gd name="connsiteY6" fmla="*/ 463783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391507"/>
              <a:gd name="connsiteY0" fmla="*/ 309107 h 2111530"/>
              <a:gd name="connsiteX1" fmla="*/ 457200 w 2391507"/>
              <a:gd name="connsiteY1" fmla="*/ 168430 h 2111530"/>
              <a:gd name="connsiteX2" fmla="*/ 738554 w 2391507"/>
              <a:gd name="connsiteY2" fmla="*/ 27753 h 2111530"/>
              <a:gd name="connsiteX3" fmla="*/ 923250 w 2391507"/>
              <a:gd name="connsiteY3" fmla="*/ 2996 h 2111530"/>
              <a:gd name="connsiteX4" fmla="*/ 1142885 w 2391507"/>
              <a:gd name="connsiteY4" fmla="*/ 69923 h 2111530"/>
              <a:gd name="connsiteX5" fmla="*/ 1410901 w 2391507"/>
              <a:gd name="connsiteY5" fmla="*/ 307554 h 2111530"/>
              <a:gd name="connsiteX6" fmla="*/ 1441824 w 2391507"/>
              <a:gd name="connsiteY6" fmla="*/ 463783 h 2111530"/>
              <a:gd name="connsiteX7" fmla="*/ 1459523 w 2391507"/>
              <a:gd name="connsiteY7" fmla="*/ 695969 h 2111530"/>
              <a:gd name="connsiteX8" fmla="*/ 1732084 w 2391507"/>
              <a:gd name="connsiteY8" fmla="*/ 792684 h 2111530"/>
              <a:gd name="connsiteX9" fmla="*/ 2013438 w 2391507"/>
              <a:gd name="connsiteY9" fmla="*/ 783892 h 2111530"/>
              <a:gd name="connsiteX10" fmla="*/ 2004646 w 2391507"/>
              <a:gd name="connsiteY10" fmla="*/ 1091623 h 2111530"/>
              <a:gd name="connsiteX11" fmla="*/ 2242038 w 2391507"/>
              <a:gd name="connsiteY11" fmla="*/ 1566407 h 2111530"/>
              <a:gd name="connsiteX12" fmla="*/ 2338754 w 2391507"/>
              <a:gd name="connsiteY12" fmla="*/ 1707084 h 2111530"/>
              <a:gd name="connsiteX13" fmla="*/ 2391507 w 2391507"/>
              <a:gd name="connsiteY13" fmla="*/ 2111530 h 2111530"/>
              <a:gd name="connsiteX0" fmla="*/ 0 w 2338753"/>
              <a:gd name="connsiteY0" fmla="*/ 309107 h 1707084"/>
              <a:gd name="connsiteX1" fmla="*/ 457200 w 2338753"/>
              <a:gd name="connsiteY1" fmla="*/ 168430 h 1707084"/>
              <a:gd name="connsiteX2" fmla="*/ 738554 w 2338753"/>
              <a:gd name="connsiteY2" fmla="*/ 27753 h 1707084"/>
              <a:gd name="connsiteX3" fmla="*/ 923250 w 2338753"/>
              <a:gd name="connsiteY3" fmla="*/ 2996 h 1707084"/>
              <a:gd name="connsiteX4" fmla="*/ 1142885 w 2338753"/>
              <a:gd name="connsiteY4" fmla="*/ 69923 h 1707084"/>
              <a:gd name="connsiteX5" fmla="*/ 1410901 w 2338753"/>
              <a:gd name="connsiteY5" fmla="*/ 307554 h 1707084"/>
              <a:gd name="connsiteX6" fmla="*/ 1441824 w 2338753"/>
              <a:gd name="connsiteY6" fmla="*/ 463783 h 1707084"/>
              <a:gd name="connsiteX7" fmla="*/ 1459523 w 2338753"/>
              <a:gd name="connsiteY7" fmla="*/ 695969 h 1707084"/>
              <a:gd name="connsiteX8" fmla="*/ 1732084 w 2338753"/>
              <a:gd name="connsiteY8" fmla="*/ 792684 h 1707084"/>
              <a:gd name="connsiteX9" fmla="*/ 2013438 w 2338753"/>
              <a:gd name="connsiteY9" fmla="*/ 783892 h 1707084"/>
              <a:gd name="connsiteX10" fmla="*/ 2004646 w 2338753"/>
              <a:gd name="connsiteY10" fmla="*/ 1091623 h 1707084"/>
              <a:gd name="connsiteX11" fmla="*/ 2242038 w 2338753"/>
              <a:gd name="connsiteY11" fmla="*/ 1566407 h 1707084"/>
              <a:gd name="connsiteX12" fmla="*/ 2338754 w 2338753"/>
              <a:gd name="connsiteY12" fmla="*/ 1707084 h 1707084"/>
              <a:gd name="connsiteX0" fmla="*/ 0 w 2242039"/>
              <a:gd name="connsiteY0" fmla="*/ 309107 h 1566407"/>
              <a:gd name="connsiteX1" fmla="*/ 457200 w 2242039"/>
              <a:gd name="connsiteY1" fmla="*/ 168430 h 1566407"/>
              <a:gd name="connsiteX2" fmla="*/ 738554 w 2242039"/>
              <a:gd name="connsiteY2" fmla="*/ 27753 h 1566407"/>
              <a:gd name="connsiteX3" fmla="*/ 923250 w 2242039"/>
              <a:gd name="connsiteY3" fmla="*/ 2996 h 1566407"/>
              <a:gd name="connsiteX4" fmla="*/ 1142885 w 2242039"/>
              <a:gd name="connsiteY4" fmla="*/ 69923 h 1566407"/>
              <a:gd name="connsiteX5" fmla="*/ 1410901 w 2242039"/>
              <a:gd name="connsiteY5" fmla="*/ 307554 h 1566407"/>
              <a:gd name="connsiteX6" fmla="*/ 1441824 w 2242039"/>
              <a:gd name="connsiteY6" fmla="*/ 463783 h 1566407"/>
              <a:gd name="connsiteX7" fmla="*/ 1459523 w 2242039"/>
              <a:gd name="connsiteY7" fmla="*/ 695969 h 1566407"/>
              <a:gd name="connsiteX8" fmla="*/ 1732084 w 2242039"/>
              <a:gd name="connsiteY8" fmla="*/ 792684 h 1566407"/>
              <a:gd name="connsiteX9" fmla="*/ 2013438 w 2242039"/>
              <a:gd name="connsiteY9" fmla="*/ 783892 h 1566407"/>
              <a:gd name="connsiteX10" fmla="*/ 2004646 w 2242039"/>
              <a:gd name="connsiteY10" fmla="*/ 1091623 h 1566407"/>
              <a:gd name="connsiteX11" fmla="*/ 2242038 w 2242039"/>
              <a:gd name="connsiteY11" fmla="*/ 1566407 h 1566407"/>
              <a:gd name="connsiteX0" fmla="*/ 0 w 2026318"/>
              <a:gd name="connsiteY0" fmla="*/ 309107 h 1091623"/>
              <a:gd name="connsiteX1" fmla="*/ 457200 w 2026318"/>
              <a:gd name="connsiteY1" fmla="*/ 168430 h 1091623"/>
              <a:gd name="connsiteX2" fmla="*/ 738554 w 2026318"/>
              <a:gd name="connsiteY2" fmla="*/ 27753 h 1091623"/>
              <a:gd name="connsiteX3" fmla="*/ 923250 w 2026318"/>
              <a:gd name="connsiteY3" fmla="*/ 2996 h 1091623"/>
              <a:gd name="connsiteX4" fmla="*/ 1142885 w 2026318"/>
              <a:gd name="connsiteY4" fmla="*/ 69923 h 1091623"/>
              <a:gd name="connsiteX5" fmla="*/ 1410901 w 2026318"/>
              <a:gd name="connsiteY5" fmla="*/ 307554 h 1091623"/>
              <a:gd name="connsiteX6" fmla="*/ 1441824 w 2026318"/>
              <a:gd name="connsiteY6" fmla="*/ 463783 h 1091623"/>
              <a:gd name="connsiteX7" fmla="*/ 1459523 w 2026318"/>
              <a:gd name="connsiteY7" fmla="*/ 695969 h 1091623"/>
              <a:gd name="connsiteX8" fmla="*/ 1732084 w 2026318"/>
              <a:gd name="connsiteY8" fmla="*/ 792684 h 1091623"/>
              <a:gd name="connsiteX9" fmla="*/ 2013438 w 2026318"/>
              <a:gd name="connsiteY9" fmla="*/ 783892 h 1091623"/>
              <a:gd name="connsiteX10" fmla="*/ 2004646 w 2026318"/>
              <a:gd name="connsiteY10" fmla="*/ 1091623 h 1091623"/>
              <a:gd name="connsiteX0" fmla="*/ 0 w 2013438"/>
              <a:gd name="connsiteY0" fmla="*/ 309107 h 794661"/>
              <a:gd name="connsiteX1" fmla="*/ 457200 w 2013438"/>
              <a:gd name="connsiteY1" fmla="*/ 168430 h 794661"/>
              <a:gd name="connsiteX2" fmla="*/ 738554 w 2013438"/>
              <a:gd name="connsiteY2" fmla="*/ 27753 h 794661"/>
              <a:gd name="connsiteX3" fmla="*/ 923250 w 2013438"/>
              <a:gd name="connsiteY3" fmla="*/ 2996 h 794661"/>
              <a:gd name="connsiteX4" fmla="*/ 1142885 w 2013438"/>
              <a:gd name="connsiteY4" fmla="*/ 69923 h 794661"/>
              <a:gd name="connsiteX5" fmla="*/ 1410901 w 2013438"/>
              <a:gd name="connsiteY5" fmla="*/ 307554 h 794661"/>
              <a:gd name="connsiteX6" fmla="*/ 1441824 w 2013438"/>
              <a:gd name="connsiteY6" fmla="*/ 463783 h 794661"/>
              <a:gd name="connsiteX7" fmla="*/ 1459523 w 2013438"/>
              <a:gd name="connsiteY7" fmla="*/ 695969 h 794661"/>
              <a:gd name="connsiteX8" fmla="*/ 1732084 w 2013438"/>
              <a:gd name="connsiteY8" fmla="*/ 792684 h 794661"/>
              <a:gd name="connsiteX9" fmla="*/ 2013438 w 2013438"/>
              <a:gd name="connsiteY9" fmla="*/ 783892 h 794661"/>
              <a:gd name="connsiteX0" fmla="*/ 0 w 1732084"/>
              <a:gd name="connsiteY0" fmla="*/ 309107 h 792684"/>
              <a:gd name="connsiteX1" fmla="*/ 457200 w 1732084"/>
              <a:gd name="connsiteY1" fmla="*/ 168430 h 792684"/>
              <a:gd name="connsiteX2" fmla="*/ 738554 w 1732084"/>
              <a:gd name="connsiteY2" fmla="*/ 27753 h 792684"/>
              <a:gd name="connsiteX3" fmla="*/ 923250 w 1732084"/>
              <a:gd name="connsiteY3" fmla="*/ 2996 h 792684"/>
              <a:gd name="connsiteX4" fmla="*/ 1142885 w 1732084"/>
              <a:gd name="connsiteY4" fmla="*/ 69923 h 792684"/>
              <a:gd name="connsiteX5" fmla="*/ 1410901 w 1732084"/>
              <a:gd name="connsiteY5" fmla="*/ 307554 h 792684"/>
              <a:gd name="connsiteX6" fmla="*/ 1441824 w 1732084"/>
              <a:gd name="connsiteY6" fmla="*/ 463783 h 792684"/>
              <a:gd name="connsiteX7" fmla="*/ 1459523 w 1732084"/>
              <a:gd name="connsiteY7" fmla="*/ 695969 h 792684"/>
              <a:gd name="connsiteX8" fmla="*/ 1732084 w 1732084"/>
              <a:gd name="connsiteY8" fmla="*/ 792684 h 792684"/>
              <a:gd name="connsiteX0" fmla="*/ 0 w 1459523"/>
              <a:gd name="connsiteY0" fmla="*/ 309107 h 695969"/>
              <a:gd name="connsiteX1" fmla="*/ 457200 w 1459523"/>
              <a:gd name="connsiteY1" fmla="*/ 168430 h 695969"/>
              <a:gd name="connsiteX2" fmla="*/ 738554 w 1459523"/>
              <a:gd name="connsiteY2" fmla="*/ 27753 h 695969"/>
              <a:gd name="connsiteX3" fmla="*/ 923250 w 1459523"/>
              <a:gd name="connsiteY3" fmla="*/ 2996 h 695969"/>
              <a:gd name="connsiteX4" fmla="*/ 1142885 w 1459523"/>
              <a:gd name="connsiteY4" fmla="*/ 69923 h 695969"/>
              <a:gd name="connsiteX5" fmla="*/ 1410901 w 1459523"/>
              <a:gd name="connsiteY5" fmla="*/ 307554 h 695969"/>
              <a:gd name="connsiteX6" fmla="*/ 1441824 w 1459523"/>
              <a:gd name="connsiteY6" fmla="*/ 463783 h 695969"/>
              <a:gd name="connsiteX7" fmla="*/ 1459523 w 1459523"/>
              <a:gd name="connsiteY7" fmla="*/ 695969 h 695969"/>
              <a:gd name="connsiteX0" fmla="*/ 0 w 1441824"/>
              <a:gd name="connsiteY0" fmla="*/ 309107 h 463783"/>
              <a:gd name="connsiteX1" fmla="*/ 457200 w 1441824"/>
              <a:gd name="connsiteY1" fmla="*/ 168430 h 463783"/>
              <a:gd name="connsiteX2" fmla="*/ 738554 w 1441824"/>
              <a:gd name="connsiteY2" fmla="*/ 27753 h 463783"/>
              <a:gd name="connsiteX3" fmla="*/ 923250 w 1441824"/>
              <a:gd name="connsiteY3" fmla="*/ 2996 h 463783"/>
              <a:gd name="connsiteX4" fmla="*/ 1142885 w 1441824"/>
              <a:gd name="connsiteY4" fmla="*/ 69923 h 463783"/>
              <a:gd name="connsiteX5" fmla="*/ 1410901 w 1441824"/>
              <a:gd name="connsiteY5" fmla="*/ 307554 h 463783"/>
              <a:gd name="connsiteX6" fmla="*/ 1441824 w 1441824"/>
              <a:gd name="connsiteY6" fmla="*/ 463783 h 463783"/>
              <a:gd name="connsiteX0" fmla="*/ 0 w 1410901"/>
              <a:gd name="connsiteY0" fmla="*/ 309107 h 309107"/>
              <a:gd name="connsiteX1" fmla="*/ 457200 w 1410901"/>
              <a:gd name="connsiteY1" fmla="*/ 168430 h 309107"/>
              <a:gd name="connsiteX2" fmla="*/ 738554 w 1410901"/>
              <a:gd name="connsiteY2" fmla="*/ 27753 h 309107"/>
              <a:gd name="connsiteX3" fmla="*/ 923250 w 1410901"/>
              <a:gd name="connsiteY3" fmla="*/ 2996 h 309107"/>
              <a:gd name="connsiteX4" fmla="*/ 1142885 w 1410901"/>
              <a:gd name="connsiteY4" fmla="*/ 69923 h 309107"/>
              <a:gd name="connsiteX5" fmla="*/ 1410901 w 1410901"/>
              <a:gd name="connsiteY5" fmla="*/ 307554 h 309107"/>
              <a:gd name="connsiteX0" fmla="*/ 0 w 1142885"/>
              <a:gd name="connsiteY0" fmla="*/ 309107 h 309107"/>
              <a:gd name="connsiteX1" fmla="*/ 457200 w 1142885"/>
              <a:gd name="connsiteY1" fmla="*/ 168430 h 309107"/>
              <a:gd name="connsiteX2" fmla="*/ 738554 w 1142885"/>
              <a:gd name="connsiteY2" fmla="*/ 27753 h 309107"/>
              <a:gd name="connsiteX3" fmla="*/ 923250 w 1142885"/>
              <a:gd name="connsiteY3" fmla="*/ 2996 h 309107"/>
              <a:gd name="connsiteX4" fmla="*/ 1142885 w 1142885"/>
              <a:gd name="connsiteY4" fmla="*/ 69923 h 309107"/>
              <a:gd name="connsiteX0" fmla="*/ 0 w 923251"/>
              <a:gd name="connsiteY0" fmla="*/ 309107 h 309107"/>
              <a:gd name="connsiteX1" fmla="*/ 457200 w 923251"/>
              <a:gd name="connsiteY1" fmla="*/ 168430 h 309107"/>
              <a:gd name="connsiteX2" fmla="*/ 738554 w 923251"/>
              <a:gd name="connsiteY2" fmla="*/ 27753 h 309107"/>
              <a:gd name="connsiteX3" fmla="*/ 923250 w 923251"/>
              <a:gd name="connsiteY3" fmla="*/ 2996 h 309107"/>
              <a:gd name="connsiteX0" fmla="*/ 0 w 738554"/>
              <a:gd name="connsiteY0" fmla="*/ 281354 h 281354"/>
              <a:gd name="connsiteX1" fmla="*/ 457200 w 738554"/>
              <a:gd name="connsiteY1" fmla="*/ 140677 h 281354"/>
              <a:gd name="connsiteX2" fmla="*/ 738554 w 738554"/>
              <a:gd name="connsiteY2" fmla="*/ 0 h 281354"/>
              <a:gd name="connsiteX0" fmla="*/ 0 w 457200"/>
              <a:gd name="connsiteY0" fmla="*/ 140676 h 140676"/>
              <a:gd name="connsiteX1" fmla="*/ 457200 w 457200"/>
              <a:gd name="connsiteY1" fmla="*/ -1 h 14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7200" h="140676">
                <a:moveTo>
                  <a:pt x="0" y="140676"/>
                </a:moveTo>
                <a:cubicBezTo>
                  <a:pt x="167054" y="93783"/>
                  <a:pt x="334108" y="46891"/>
                  <a:pt x="457200" y="-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 rot="16200000">
            <a:off x="3079028" y="2398712"/>
            <a:ext cx="422886" cy="243562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 rot="15063963">
            <a:off x="3309475" y="3176343"/>
            <a:ext cx="769137" cy="334707"/>
          </a:xfrm>
          <a:custGeom>
            <a:avLst/>
            <a:gdLst>
              <a:gd name="connsiteX0" fmla="*/ 0 w 768300"/>
              <a:gd name="connsiteY0" fmla="*/ 121781 h 243562"/>
              <a:gd name="connsiteX1" fmla="*/ 384150 w 768300"/>
              <a:gd name="connsiteY1" fmla="*/ 0 h 243562"/>
              <a:gd name="connsiteX2" fmla="*/ 768300 w 768300"/>
              <a:gd name="connsiteY2" fmla="*/ 121781 h 243562"/>
              <a:gd name="connsiteX3" fmla="*/ 384150 w 768300"/>
              <a:gd name="connsiteY3" fmla="*/ 243562 h 243562"/>
              <a:gd name="connsiteX4" fmla="*/ 0 w 768300"/>
              <a:gd name="connsiteY4" fmla="*/ 121781 h 243562"/>
              <a:gd name="connsiteX0" fmla="*/ 837 w 769137"/>
              <a:gd name="connsiteY0" fmla="*/ 121781 h 334707"/>
              <a:gd name="connsiteX1" fmla="*/ 384987 w 769137"/>
              <a:gd name="connsiteY1" fmla="*/ 0 h 334707"/>
              <a:gd name="connsiteX2" fmla="*/ 769137 w 769137"/>
              <a:gd name="connsiteY2" fmla="*/ 121781 h 334707"/>
              <a:gd name="connsiteX3" fmla="*/ 474559 w 769137"/>
              <a:gd name="connsiteY3" fmla="*/ 334707 h 334707"/>
              <a:gd name="connsiteX4" fmla="*/ 837 w 769137"/>
              <a:gd name="connsiteY4" fmla="*/ 121781 h 3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137" h="334707">
                <a:moveTo>
                  <a:pt x="837" y="121781"/>
                </a:moveTo>
                <a:cubicBezTo>
                  <a:pt x="-14092" y="65997"/>
                  <a:pt x="172827" y="0"/>
                  <a:pt x="384987" y="0"/>
                </a:cubicBezTo>
                <a:cubicBezTo>
                  <a:pt x="597147" y="0"/>
                  <a:pt x="769137" y="54523"/>
                  <a:pt x="769137" y="121781"/>
                </a:cubicBezTo>
                <a:cubicBezTo>
                  <a:pt x="769137" y="189039"/>
                  <a:pt x="686719" y="334707"/>
                  <a:pt x="474559" y="334707"/>
                </a:cubicBezTo>
                <a:cubicBezTo>
                  <a:pt x="262399" y="334707"/>
                  <a:pt x="15766" y="177565"/>
                  <a:pt x="837" y="121781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925533" y="1553232"/>
            <a:ext cx="1372504" cy="87302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202822"/>
              <a:gd name="connsiteY0" fmla="*/ 0 h 1162706"/>
              <a:gd name="connsiteX1" fmla="*/ 198407 w 2202822"/>
              <a:gd name="connsiteY1" fmla="*/ 232913 h 1162706"/>
              <a:gd name="connsiteX2" fmla="*/ 500332 w 2202822"/>
              <a:gd name="connsiteY2" fmla="*/ 301924 h 1162706"/>
              <a:gd name="connsiteX3" fmla="*/ 681487 w 2202822"/>
              <a:gd name="connsiteY3" fmla="*/ 439947 h 1162706"/>
              <a:gd name="connsiteX4" fmla="*/ 819509 w 2202822"/>
              <a:gd name="connsiteY4" fmla="*/ 621102 h 1162706"/>
              <a:gd name="connsiteX5" fmla="*/ 1017917 w 2202822"/>
              <a:gd name="connsiteY5" fmla="*/ 707366 h 1162706"/>
              <a:gd name="connsiteX6" fmla="*/ 1255085 w 2202822"/>
              <a:gd name="connsiteY6" fmla="*/ 750619 h 1162706"/>
              <a:gd name="connsiteX7" fmla="*/ 1517022 w 2202822"/>
              <a:gd name="connsiteY7" fmla="*/ 964931 h 1162706"/>
              <a:gd name="connsiteX8" fmla="*/ 1771815 w 2202822"/>
              <a:gd name="connsiteY8" fmla="*/ 981600 h 1162706"/>
              <a:gd name="connsiteX9" fmla="*/ 1969459 w 2202822"/>
              <a:gd name="connsiteY9" fmla="*/ 1157812 h 1162706"/>
              <a:gd name="connsiteX10" fmla="*/ 2202822 w 2202822"/>
              <a:gd name="connsiteY10" fmla="*/ 1031606 h 1162706"/>
              <a:gd name="connsiteX0" fmla="*/ 0 w 1969459"/>
              <a:gd name="connsiteY0" fmla="*/ 0 h 1157812"/>
              <a:gd name="connsiteX1" fmla="*/ 198407 w 1969459"/>
              <a:gd name="connsiteY1" fmla="*/ 232913 h 1157812"/>
              <a:gd name="connsiteX2" fmla="*/ 500332 w 1969459"/>
              <a:gd name="connsiteY2" fmla="*/ 301924 h 1157812"/>
              <a:gd name="connsiteX3" fmla="*/ 681487 w 1969459"/>
              <a:gd name="connsiteY3" fmla="*/ 439947 h 1157812"/>
              <a:gd name="connsiteX4" fmla="*/ 819509 w 1969459"/>
              <a:gd name="connsiteY4" fmla="*/ 621102 h 1157812"/>
              <a:gd name="connsiteX5" fmla="*/ 1017917 w 1969459"/>
              <a:gd name="connsiteY5" fmla="*/ 707366 h 1157812"/>
              <a:gd name="connsiteX6" fmla="*/ 1255085 w 1969459"/>
              <a:gd name="connsiteY6" fmla="*/ 750619 h 1157812"/>
              <a:gd name="connsiteX7" fmla="*/ 1517022 w 1969459"/>
              <a:gd name="connsiteY7" fmla="*/ 964931 h 1157812"/>
              <a:gd name="connsiteX8" fmla="*/ 1771815 w 1969459"/>
              <a:gd name="connsiteY8" fmla="*/ 981600 h 1157812"/>
              <a:gd name="connsiteX9" fmla="*/ 1969459 w 1969459"/>
              <a:gd name="connsiteY9" fmla="*/ 1157812 h 1157812"/>
              <a:gd name="connsiteX0" fmla="*/ 0 w 1771815"/>
              <a:gd name="connsiteY0" fmla="*/ 0 h 990629"/>
              <a:gd name="connsiteX1" fmla="*/ 198407 w 1771815"/>
              <a:gd name="connsiteY1" fmla="*/ 232913 h 990629"/>
              <a:gd name="connsiteX2" fmla="*/ 500332 w 1771815"/>
              <a:gd name="connsiteY2" fmla="*/ 301924 h 990629"/>
              <a:gd name="connsiteX3" fmla="*/ 681487 w 1771815"/>
              <a:gd name="connsiteY3" fmla="*/ 439947 h 990629"/>
              <a:gd name="connsiteX4" fmla="*/ 819509 w 1771815"/>
              <a:gd name="connsiteY4" fmla="*/ 621102 h 990629"/>
              <a:gd name="connsiteX5" fmla="*/ 1017917 w 1771815"/>
              <a:gd name="connsiteY5" fmla="*/ 707366 h 990629"/>
              <a:gd name="connsiteX6" fmla="*/ 1255085 w 1771815"/>
              <a:gd name="connsiteY6" fmla="*/ 750619 h 990629"/>
              <a:gd name="connsiteX7" fmla="*/ 1517022 w 1771815"/>
              <a:gd name="connsiteY7" fmla="*/ 964931 h 990629"/>
              <a:gd name="connsiteX8" fmla="*/ 1771815 w 1771815"/>
              <a:gd name="connsiteY8" fmla="*/ 981600 h 990629"/>
              <a:gd name="connsiteX0" fmla="*/ 0 w 1517022"/>
              <a:gd name="connsiteY0" fmla="*/ 0 h 964931"/>
              <a:gd name="connsiteX1" fmla="*/ 198407 w 1517022"/>
              <a:gd name="connsiteY1" fmla="*/ 232913 h 964931"/>
              <a:gd name="connsiteX2" fmla="*/ 500332 w 1517022"/>
              <a:gd name="connsiteY2" fmla="*/ 301924 h 964931"/>
              <a:gd name="connsiteX3" fmla="*/ 681487 w 1517022"/>
              <a:gd name="connsiteY3" fmla="*/ 439947 h 964931"/>
              <a:gd name="connsiteX4" fmla="*/ 819509 w 1517022"/>
              <a:gd name="connsiteY4" fmla="*/ 621102 h 964931"/>
              <a:gd name="connsiteX5" fmla="*/ 1017917 w 1517022"/>
              <a:gd name="connsiteY5" fmla="*/ 707366 h 964931"/>
              <a:gd name="connsiteX6" fmla="*/ 1255085 w 1517022"/>
              <a:gd name="connsiteY6" fmla="*/ 750619 h 964931"/>
              <a:gd name="connsiteX7" fmla="*/ 1517022 w 1517022"/>
              <a:gd name="connsiteY7" fmla="*/ 964931 h 96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7022" h="964931">
                <a:moveTo>
                  <a:pt x="0" y="0"/>
                </a:moveTo>
                <a:cubicBezTo>
                  <a:pt x="57509" y="91296"/>
                  <a:pt x="115018" y="182592"/>
                  <a:pt x="198407" y="232913"/>
                </a:cubicBezTo>
                <a:cubicBezTo>
                  <a:pt x="281796" y="283234"/>
                  <a:pt x="419819" y="267418"/>
                  <a:pt x="500332" y="301924"/>
                </a:cubicBezTo>
                <a:cubicBezTo>
                  <a:pt x="580845" y="336430"/>
                  <a:pt x="628291" y="386751"/>
                  <a:pt x="681487" y="439947"/>
                </a:cubicBezTo>
                <a:cubicBezTo>
                  <a:pt x="734683" y="493143"/>
                  <a:pt x="763437" y="576532"/>
                  <a:pt x="819509" y="621102"/>
                </a:cubicBezTo>
                <a:cubicBezTo>
                  <a:pt x="875581" y="665672"/>
                  <a:pt x="945321" y="685780"/>
                  <a:pt x="1017917" y="707366"/>
                </a:cubicBezTo>
                <a:cubicBezTo>
                  <a:pt x="1090513" y="728952"/>
                  <a:pt x="1165551" y="726345"/>
                  <a:pt x="1255085" y="750619"/>
                </a:cubicBezTo>
                <a:cubicBezTo>
                  <a:pt x="1344619" y="774893"/>
                  <a:pt x="1394388" y="910162"/>
                  <a:pt x="1517022" y="96493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0" name="Group 129"/>
          <p:cNvGrpSpPr/>
          <p:nvPr/>
        </p:nvGrpSpPr>
        <p:grpSpPr>
          <a:xfrm>
            <a:off x="2468058" y="2479964"/>
            <a:ext cx="1006791" cy="743409"/>
            <a:chOff x="7575481" y="2785676"/>
            <a:chExt cx="1006791" cy="598680"/>
          </a:xfrm>
        </p:grpSpPr>
        <p:sp>
          <p:nvSpPr>
            <p:cNvPr id="144" name="Freeform 143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" name="Group 145"/>
            <p:cNvGrpSpPr/>
            <p:nvPr/>
          </p:nvGrpSpPr>
          <p:grpSpPr>
            <a:xfrm>
              <a:off x="7575481" y="2785676"/>
              <a:ext cx="1006791" cy="598680"/>
              <a:chOff x="7128149" y="2913896"/>
              <a:chExt cx="1006791" cy="598680"/>
            </a:xfrm>
          </p:grpSpPr>
          <p:grpSp>
            <p:nvGrpSpPr>
              <p:cNvPr id="162" name="Group 161"/>
              <p:cNvGrpSpPr/>
              <p:nvPr/>
            </p:nvGrpSpPr>
            <p:grpSpPr>
              <a:xfrm>
                <a:off x="7489672" y="2927801"/>
                <a:ext cx="645268" cy="584775"/>
                <a:chOff x="7511456" y="2927112"/>
                <a:chExt cx="645268" cy="584775"/>
              </a:xfrm>
            </p:grpSpPr>
            <p:sp>
              <p:nvSpPr>
                <p:cNvPr id="173" name="Rectangle 172"/>
                <p:cNvSpPr/>
                <p:nvPr/>
              </p:nvSpPr>
              <p:spPr>
                <a:xfrm>
                  <a:off x="7578803" y="2955968"/>
                  <a:ext cx="419379" cy="332725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7511456" y="2927112"/>
                  <a:ext cx="645268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163" name="Group 162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64" name="Group 163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68" name="Freeform 167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69" name="Group 168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70" name="Rectangle 169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solidFill>
                      <a:srgbClr val="5B9BD5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" name="Freeform 170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" name="Freeform 171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65" name="Group 164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66" name="Block Arc 165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7" name="Block Arc 166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75" name="Freeform 174"/>
          <p:cNvSpPr/>
          <p:nvPr/>
        </p:nvSpPr>
        <p:spPr>
          <a:xfrm>
            <a:off x="2064389" y="2272022"/>
            <a:ext cx="422910" cy="1360170"/>
          </a:xfrm>
          <a:custGeom>
            <a:avLst/>
            <a:gdLst>
              <a:gd name="connsiteX0" fmla="*/ 411480 w 422910"/>
              <a:gd name="connsiteY0" fmla="*/ 354330 h 1074420"/>
              <a:gd name="connsiteX1" fmla="*/ 422910 w 422910"/>
              <a:gd name="connsiteY1" fmla="*/ 1074420 h 1074420"/>
              <a:gd name="connsiteX2" fmla="*/ 0 w 422910"/>
              <a:gd name="connsiteY2" fmla="*/ 0 h 1074420"/>
              <a:gd name="connsiteX0" fmla="*/ 411480 w 422910"/>
              <a:gd name="connsiteY0" fmla="*/ 354330 h 1360170"/>
              <a:gd name="connsiteX1" fmla="*/ 422910 w 422910"/>
              <a:gd name="connsiteY1" fmla="*/ 1360170 h 1360170"/>
              <a:gd name="connsiteX2" fmla="*/ 0 w 422910"/>
              <a:gd name="connsiteY2" fmla="*/ 0 h 1360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910" h="1360170">
                <a:moveTo>
                  <a:pt x="411480" y="354330"/>
                </a:moveTo>
                <a:lnTo>
                  <a:pt x="422910" y="136017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7" name="Group 176"/>
          <p:cNvGrpSpPr/>
          <p:nvPr/>
        </p:nvGrpSpPr>
        <p:grpSpPr>
          <a:xfrm>
            <a:off x="3446668" y="3325386"/>
            <a:ext cx="1269656" cy="421072"/>
            <a:chOff x="7128149" y="2913896"/>
            <a:chExt cx="1269656" cy="421072"/>
          </a:xfrm>
        </p:grpSpPr>
        <p:grpSp>
          <p:nvGrpSpPr>
            <p:cNvPr id="179" name="Group 178"/>
            <p:cNvGrpSpPr/>
            <p:nvPr/>
          </p:nvGrpSpPr>
          <p:grpSpPr>
            <a:xfrm>
              <a:off x="7440233" y="2965636"/>
              <a:ext cx="957572" cy="369332"/>
              <a:chOff x="7462017" y="2964947"/>
              <a:chExt cx="957572" cy="369332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7558088" y="3063850"/>
                <a:ext cx="727521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TextBox 190"/>
              <p:cNvSpPr txBox="1"/>
              <p:nvPr/>
            </p:nvSpPr>
            <p:spPr>
              <a:xfrm>
                <a:off x="7462017" y="2964947"/>
                <a:ext cx="9575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80" name="Group 179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81" name="Group 180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85" name="Freeform 184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6" name="Group 185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87" name="Rectangle 186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Freeform 187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Freeform 188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2" name="Group 181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83" name="Block Arc 182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4" name="Block Arc 183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176" name="Rounded Rectangle 175"/>
          <p:cNvSpPr/>
          <p:nvPr/>
        </p:nvSpPr>
        <p:spPr>
          <a:xfrm>
            <a:off x="6014815" y="319379"/>
            <a:ext cx="683165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10B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5590942" y="5313030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981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5265198" y="4555208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937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110478" y="1490212"/>
            <a:ext cx="1981435" cy="698183"/>
            <a:chOff x="4097720" y="8205925"/>
            <a:chExt cx="1981435" cy="698183"/>
          </a:xfrm>
        </p:grpSpPr>
        <p:sp>
          <p:nvSpPr>
            <p:cNvPr id="63" name="Oval 62"/>
            <p:cNvSpPr/>
            <p:nvPr/>
          </p:nvSpPr>
          <p:spPr>
            <a:xfrm>
              <a:off x="5107008" y="8763216"/>
              <a:ext cx="277241" cy="936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ounded Rectangle 200"/>
            <p:cNvSpPr/>
            <p:nvPr/>
          </p:nvSpPr>
          <p:spPr>
            <a:xfrm>
              <a:off x="5394286" y="8511648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5320993" y="8430120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4097720" y="8209950"/>
              <a:ext cx="1981435" cy="6738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4491157" y="8546791"/>
              <a:ext cx="1234400" cy="72414"/>
              <a:chOff x="5426242" y="8133347"/>
              <a:chExt cx="1522396" cy="46723"/>
            </a:xfrm>
            <a:solidFill>
              <a:schemeClr val="bg1"/>
            </a:solidFill>
          </p:grpSpPr>
          <p:sp>
            <p:nvSpPr>
              <p:cNvPr id="20" name="Rectangle 19"/>
              <p:cNvSpPr/>
              <p:nvPr/>
            </p:nvSpPr>
            <p:spPr>
              <a:xfrm>
                <a:off x="5426242" y="8133347"/>
                <a:ext cx="761198" cy="46723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187440" y="8133347"/>
                <a:ext cx="761198" cy="4672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4484171" y="8472946"/>
              <a:ext cx="882" cy="145576"/>
            </a:xfrm>
            <a:custGeom>
              <a:avLst/>
              <a:gdLst>
                <a:gd name="connsiteX0" fmla="*/ 0 w 3810"/>
                <a:gd name="connsiteY0" fmla="*/ 0 h 173355"/>
                <a:gd name="connsiteX1" fmla="*/ 3810 w 3810"/>
                <a:gd name="connsiteY1" fmla="*/ 173355 h 173355"/>
                <a:gd name="connsiteX0" fmla="*/ 0 w 10000"/>
                <a:gd name="connsiteY0" fmla="*/ 0 h 7912"/>
                <a:gd name="connsiteX1" fmla="*/ 10000 w 10000"/>
                <a:gd name="connsiteY1" fmla="*/ 7912 h 7912"/>
                <a:gd name="connsiteX0" fmla="*/ 0 w 2850"/>
                <a:gd name="connsiteY0" fmla="*/ 0 h 6701"/>
                <a:gd name="connsiteX1" fmla="*/ 2850 w 2850"/>
                <a:gd name="connsiteY1" fmla="*/ 6701 h 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0" h="6701">
                  <a:moveTo>
                    <a:pt x="0" y="0"/>
                  </a:moveTo>
                  <a:cubicBezTo>
                    <a:pt x="3333" y="3333"/>
                    <a:pt x="-483" y="3368"/>
                    <a:pt x="2850" y="6701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5725558" y="8503119"/>
              <a:ext cx="1548" cy="117676"/>
            </a:xfrm>
            <a:custGeom>
              <a:avLst/>
              <a:gdLst>
                <a:gd name="connsiteX0" fmla="*/ 0 w 7620"/>
                <a:gd name="connsiteY0" fmla="*/ 0 h 74295"/>
                <a:gd name="connsiteX1" fmla="*/ 7620 w 7620"/>
                <a:gd name="connsiteY1" fmla="*/ 74295 h 74295"/>
                <a:gd name="connsiteX0" fmla="*/ 0 w 2500"/>
                <a:gd name="connsiteY0" fmla="*/ 0 h 10000"/>
                <a:gd name="connsiteX1" fmla="*/ 2500 w 25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" h="10000">
                  <a:moveTo>
                    <a:pt x="0" y="0"/>
                  </a:moveTo>
                  <a:lnTo>
                    <a:pt x="2500" y="1000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379928" y="8249252"/>
              <a:ext cx="60465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500m</a:t>
              </a:r>
              <a:endParaRPr lang="en-US" sz="1400" b="1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351843" y="8205925"/>
              <a:ext cx="26465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08870" y="8596331"/>
              <a:ext cx="17697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Contour Interval 25m</a:t>
              </a:r>
              <a:endParaRPr lang="en-US" sz="1400" b="1" dirty="0"/>
            </a:p>
          </p:txBody>
        </p:sp>
      </p:grpSp>
      <p:sp>
        <p:nvSpPr>
          <p:cNvPr id="292" name="12-Point Star 291"/>
          <p:cNvSpPr/>
          <p:nvPr/>
        </p:nvSpPr>
        <p:spPr>
          <a:xfrm>
            <a:off x="2659388" y="2055639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/>
          <p:cNvSpPr/>
          <p:nvPr/>
        </p:nvSpPr>
        <p:spPr>
          <a:xfrm>
            <a:off x="1935022" y="1577577"/>
            <a:ext cx="892067" cy="67318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934307"/>
              <a:gd name="connsiteY0" fmla="*/ 228851 h 2171950"/>
              <a:gd name="connsiteX1" fmla="*/ 281354 w 1934307"/>
              <a:gd name="connsiteY1" fmla="*/ 88174 h 2171950"/>
              <a:gd name="connsiteX2" fmla="*/ 492369 w 1934307"/>
              <a:gd name="connsiteY2" fmla="*/ 251 h 2171950"/>
              <a:gd name="connsiteX3" fmla="*/ 633046 w 1934307"/>
              <a:gd name="connsiteY3" fmla="*/ 114551 h 2171950"/>
              <a:gd name="connsiteX4" fmla="*/ 931984 w 1934307"/>
              <a:gd name="connsiteY4" fmla="*/ 492621 h 2171950"/>
              <a:gd name="connsiteX5" fmla="*/ 1002323 w 1934307"/>
              <a:gd name="connsiteY5" fmla="*/ 756390 h 2171950"/>
              <a:gd name="connsiteX6" fmla="*/ 1274884 w 1934307"/>
              <a:gd name="connsiteY6" fmla="*/ 853105 h 2171950"/>
              <a:gd name="connsiteX7" fmla="*/ 1556238 w 1934307"/>
              <a:gd name="connsiteY7" fmla="*/ 844313 h 2171950"/>
              <a:gd name="connsiteX8" fmla="*/ 1547446 w 1934307"/>
              <a:gd name="connsiteY8" fmla="*/ 1152044 h 2171950"/>
              <a:gd name="connsiteX9" fmla="*/ 1784838 w 1934307"/>
              <a:gd name="connsiteY9" fmla="*/ 1626828 h 2171950"/>
              <a:gd name="connsiteX10" fmla="*/ 1881554 w 1934307"/>
              <a:gd name="connsiteY10" fmla="*/ 1767505 h 2171950"/>
              <a:gd name="connsiteX11" fmla="*/ 1934307 w 1934307"/>
              <a:gd name="connsiteY11" fmla="*/ 2171951 h 2171950"/>
              <a:gd name="connsiteX0" fmla="*/ 0 w 1881554"/>
              <a:gd name="connsiteY0" fmla="*/ 228851 h 1767505"/>
              <a:gd name="connsiteX1" fmla="*/ 281354 w 1881554"/>
              <a:gd name="connsiteY1" fmla="*/ 88174 h 1767505"/>
              <a:gd name="connsiteX2" fmla="*/ 492369 w 1881554"/>
              <a:gd name="connsiteY2" fmla="*/ 251 h 1767505"/>
              <a:gd name="connsiteX3" fmla="*/ 633046 w 1881554"/>
              <a:gd name="connsiteY3" fmla="*/ 114551 h 1767505"/>
              <a:gd name="connsiteX4" fmla="*/ 931984 w 1881554"/>
              <a:gd name="connsiteY4" fmla="*/ 492621 h 1767505"/>
              <a:gd name="connsiteX5" fmla="*/ 1002323 w 1881554"/>
              <a:gd name="connsiteY5" fmla="*/ 756390 h 1767505"/>
              <a:gd name="connsiteX6" fmla="*/ 1274884 w 1881554"/>
              <a:gd name="connsiteY6" fmla="*/ 853105 h 1767505"/>
              <a:gd name="connsiteX7" fmla="*/ 1556238 w 1881554"/>
              <a:gd name="connsiteY7" fmla="*/ 844313 h 1767505"/>
              <a:gd name="connsiteX8" fmla="*/ 1547446 w 1881554"/>
              <a:gd name="connsiteY8" fmla="*/ 1152044 h 1767505"/>
              <a:gd name="connsiteX9" fmla="*/ 1784838 w 1881554"/>
              <a:gd name="connsiteY9" fmla="*/ 1626828 h 1767505"/>
              <a:gd name="connsiteX10" fmla="*/ 1881554 w 1881554"/>
              <a:gd name="connsiteY10" fmla="*/ 1767505 h 1767505"/>
              <a:gd name="connsiteX0" fmla="*/ 0 w 1784838"/>
              <a:gd name="connsiteY0" fmla="*/ 228851 h 1626828"/>
              <a:gd name="connsiteX1" fmla="*/ 281354 w 1784838"/>
              <a:gd name="connsiteY1" fmla="*/ 88174 h 1626828"/>
              <a:gd name="connsiteX2" fmla="*/ 492369 w 1784838"/>
              <a:gd name="connsiteY2" fmla="*/ 251 h 1626828"/>
              <a:gd name="connsiteX3" fmla="*/ 633046 w 1784838"/>
              <a:gd name="connsiteY3" fmla="*/ 114551 h 1626828"/>
              <a:gd name="connsiteX4" fmla="*/ 931984 w 1784838"/>
              <a:gd name="connsiteY4" fmla="*/ 492621 h 1626828"/>
              <a:gd name="connsiteX5" fmla="*/ 1002323 w 1784838"/>
              <a:gd name="connsiteY5" fmla="*/ 756390 h 1626828"/>
              <a:gd name="connsiteX6" fmla="*/ 1274884 w 1784838"/>
              <a:gd name="connsiteY6" fmla="*/ 853105 h 1626828"/>
              <a:gd name="connsiteX7" fmla="*/ 1556238 w 1784838"/>
              <a:gd name="connsiteY7" fmla="*/ 844313 h 1626828"/>
              <a:gd name="connsiteX8" fmla="*/ 1547446 w 1784838"/>
              <a:gd name="connsiteY8" fmla="*/ 1152044 h 1626828"/>
              <a:gd name="connsiteX9" fmla="*/ 1784838 w 1784838"/>
              <a:gd name="connsiteY9" fmla="*/ 1626828 h 1626828"/>
              <a:gd name="connsiteX0" fmla="*/ 0 w 1569119"/>
              <a:gd name="connsiteY0" fmla="*/ 228851 h 1152044"/>
              <a:gd name="connsiteX1" fmla="*/ 281354 w 1569119"/>
              <a:gd name="connsiteY1" fmla="*/ 88174 h 1152044"/>
              <a:gd name="connsiteX2" fmla="*/ 492369 w 1569119"/>
              <a:gd name="connsiteY2" fmla="*/ 251 h 1152044"/>
              <a:gd name="connsiteX3" fmla="*/ 633046 w 1569119"/>
              <a:gd name="connsiteY3" fmla="*/ 114551 h 1152044"/>
              <a:gd name="connsiteX4" fmla="*/ 931984 w 1569119"/>
              <a:gd name="connsiteY4" fmla="*/ 492621 h 1152044"/>
              <a:gd name="connsiteX5" fmla="*/ 1002323 w 1569119"/>
              <a:gd name="connsiteY5" fmla="*/ 756390 h 1152044"/>
              <a:gd name="connsiteX6" fmla="*/ 1274884 w 1569119"/>
              <a:gd name="connsiteY6" fmla="*/ 853105 h 1152044"/>
              <a:gd name="connsiteX7" fmla="*/ 1556238 w 1569119"/>
              <a:gd name="connsiteY7" fmla="*/ 844313 h 1152044"/>
              <a:gd name="connsiteX8" fmla="*/ 1547446 w 1569119"/>
              <a:gd name="connsiteY8" fmla="*/ 1152044 h 1152044"/>
              <a:gd name="connsiteX0" fmla="*/ 0 w 1556238"/>
              <a:gd name="connsiteY0" fmla="*/ 228851 h 855082"/>
              <a:gd name="connsiteX1" fmla="*/ 281354 w 1556238"/>
              <a:gd name="connsiteY1" fmla="*/ 88174 h 855082"/>
              <a:gd name="connsiteX2" fmla="*/ 492369 w 1556238"/>
              <a:gd name="connsiteY2" fmla="*/ 251 h 855082"/>
              <a:gd name="connsiteX3" fmla="*/ 633046 w 1556238"/>
              <a:gd name="connsiteY3" fmla="*/ 114551 h 855082"/>
              <a:gd name="connsiteX4" fmla="*/ 931984 w 1556238"/>
              <a:gd name="connsiteY4" fmla="*/ 492621 h 855082"/>
              <a:gd name="connsiteX5" fmla="*/ 1002323 w 1556238"/>
              <a:gd name="connsiteY5" fmla="*/ 756390 h 855082"/>
              <a:gd name="connsiteX6" fmla="*/ 1274884 w 1556238"/>
              <a:gd name="connsiteY6" fmla="*/ 853105 h 855082"/>
              <a:gd name="connsiteX7" fmla="*/ 1556238 w 1556238"/>
              <a:gd name="connsiteY7" fmla="*/ 844313 h 855082"/>
              <a:gd name="connsiteX0" fmla="*/ 0 w 1274884"/>
              <a:gd name="connsiteY0" fmla="*/ 228851 h 853104"/>
              <a:gd name="connsiteX1" fmla="*/ 281354 w 1274884"/>
              <a:gd name="connsiteY1" fmla="*/ 88174 h 853104"/>
              <a:gd name="connsiteX2" fmla="*/ 492369 w 1274884"/>
              <a:gd name="connsiteY2" fmla="*/ 251 h 853104"/>
              <a:gd name="connsiteX3" fmla="*/ 633046 w 1274884"/>
              <a:gd name="connsiteY3" fmla="*/ 114551 h 853104"/>
              <a:gd name="connsiteX4" fmla="*/ 931984 w 1274884"/>
              <a:gd name="connsiteY4" fmla="*/ 492621 h 853104"/>
              <a:gd name="connsiteX5" fmla="*/ 1002323 w 1274884"/>
              <a:gd name="connsiteY5" fmla="*/ 756390 h 853104"/>
              <a:gd name="connsiteX6" fmla="*/ 1274884 w 1274884"/>
              <a:gd name="connsiteY6" fmla="*/ 853105 h 853104"/>
              <a:gd name="connsiteX0" fmla="*/ 0 w 1002323"/>
              <a:gd name="connsiteY0" fmla="*/ 228851 h 756389"/>
              <a:gd name="connsiteX1" fmla="*/ 281354 w 1002323"/>
              <a:gd name="connsiteY1" fmla="*/ 88174 h 756389"/>
              <a:gd name="connsiteX2" fmla="*/ 492369 w 1002323"/>
              <a:gd name="connsiteY2" fmla="*/ 251 h 756389"/>
              <a:gd name="connsiteX3" fmla="*/ 633046 w 1002323"/>
              <a:gd name="connsiteY3" fmla="*/ 114551 h 756389"/>
              <a:gd name="connsiteX4" fmla="*/ 931984 w 1002323"/>
              <a:gd name="connsiteY4" fmla="*/ 492621 h 756389"/>
              <a:gd name="connsiteX5" fmla="*/ 1002323 w 1002323"/>
              <a:gd name="connsiteY5" fmla="*/ 756390 h 756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2323" h="756389">
                <a:moveTo>
                  <a:pt x="0" y="228851"/>
                </a:moveTo>
                <a:cubicBezTo>
                  <a:pt x="123092" y="181959"/>
                  <a:pt x="199293" y="126274"/>
                  <a:pt x="281354" y="88174"/>
                </a:cubicBezTo>
                <a:cubicBezTo>
                  <a:pt x="363416" y="50074"/>
                  <a:pt x="433754" y="-4145"/>
                  <a:pt x="492369" y="251"/>
                </a:cubicBezTo>
                <a:cubicBezTo>
                  <a:pt x="550984" y="4647"/>
                  <a:pt x="559777" y="32489"/>
                  <a:pt x="633046" y="114551"/>
                </a:cubicBezTo>
                <a:cubicBezTo>
                  <a:pt x="706315" y="196613"/>
                  <a:pt x="870438" y="385648"/>
                  <a:pt x="931984" y="492621"/>
                </a:cubicBezTo>
                <a:cubicBezTo>
                  <a:pt x="993530" y="599594"/>
                  <a:pt x="945173" y="696309"/>
                  <a:pt x="1002323" y="75639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 310"/>
          <p:cNvSpPr/>
          <p:nvPr/>
        </p:nvSpPr>
        <p:spPr>
          <a:xfrm>
            <a:off x="3255286" y="2489312"/>
            <a:ext cx="247582" cy="477930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606670"/>
              <a:gd name="connsiteY0" fmla="*/ 26400 h 940800"/>
              <a:gd name="connsiteX1" fmla="*/ 281354 w 606670"/>
              <a:gd name="connsiteY1" fmla="*/ 17608 h 940800"/>
              <a:gd name="connsiteX2" fmla="*/ 272562 w 606670"/>
              <a:gd name="connsiteY2" fmla="*/ 325339 h 940800"/>
              <a:gd name="connsiteX3" fmla="*/ 509954 w 606670"/>
              <a:gd name="connsiteY3" fmla="*/ 800123 h 940800"/>
              <a:gd name="connsiteX4" fmla="*/ 606670 w 606670"/>
              <a:gd name="connsiteY4" fmla="*/ 940800 h 940800"/>
              <a:gd name="connsiteX0" fmla="*/ 18254 w 343570"/>
              <a:gd name="connsiteY0" fmla="*/ 0 h 923192"/>
              <a:gd name="connsiteX1" fmla="*/ 9462 w 343570"/>
              <a:gd name="connsiteY1" fmla="*/ 307731 h 923192"/>
              <a:gd name="connsiteX2" fmla="*/ 246854 w 343570"/>
              <a:gd name="connsiteY2" fmla="*/ 782515 h 923192"/>
              <a:gd name="connsiteX3" fmla="*/ 343570 w 343570"/>
              <a:gd name="connsiteY3" fmla="*/ 923192 h 923192"/>
              <a:gd name="connsiteX0" fmla="*/ 0 w 334108"/>
              <a:gd name="connsiteY0" fmla="*/ 0 h 615461"/>
              <a:gd name="connsiteX1" fmla="*/ 237392 w 334108"/>
              <a:gd name="connsiteY1" fmla="*/ 474784 h 615461"/>
              <a:gd name="connsiteX2" fmla="*/ 334108 w 334108"/>
              <a:gd name="connsiteY2" fmla="*/ 615461 h 615461"/>
              <a:gd name="connsiteX0" fmla="*/ 0 w 398322"/>
              <a:gd name="connsiteY0" fmla="*/ 0 h 786697"/>
              <a:gd name="connsiteX1" fmla="*/ 301606 w 398322"/>
              <a:gd name="connsiteY1" fmla="*/ 646020 h 786697"/>
              <a:gd name="connsiteX2" fmla="*/ 398322 w 398322"/>
              <a:gd name="connsiteY2" fmla="*/ 786697 h 786697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86264 w 433105"/>
              <a:gd name="connsiteY1" fmla="*/ 311726 h 837533"/>
              <a:gd name="connsiteX2" fmla="*/ 336389 w 433105"/>
              <a:gd name="connsiteY2" fmla="*/ 696856 h 837533"/>
              <a:gd name="connsiteX3" fmla="*/ 433105 w 433105"/>
              <a:gd name="connsiteY3" fmla="*/ 837533 h 837533"/>
              <a:gd name="connsiteX0" fmla="*/ 0 w 388290"/>
              <a:gd name="connsiteY0" fmla="*/ 0 h 692598"/>
              <a:gd name="connsiteX1" fmla="*/ 41449 w 388290"/>
              <a:gd name="connsiteY1" fmla="*/ 166791 h 692598"/>
              <a:gd name="connsiteX2" fmla="*/ 291574 w 388290"/>
              <a:gd name="connsiteY2" fmla="*/ 551921 h 692598"/>
              <a:gd name="connsiteX3" fmla="*/ 388290 w 388290"/>
              <a:gd name="connsiteY3" fmla="*/ 692598 h 69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8290" h="692598">
                <a:moveTo>
                  <a:pt x="0" y="0"/>
                </a:moveTo>
                <a:cubicBezTo>
                  <a:pt x="21958" y="46157"/>
                  <a:pt x="-14616" y="50648"/>
                  <a:pt x="41449" y="166791"/>
                </a:cubicBezTo>
                <a:cubicBezTo>
                  <a:pt x="97514" y="282934"/>
                  <a:pt x="241348" y="458490"/>
                  <a:pt x="291574" y="551921"/>
                </a:cubicBezTo>
                <a:cubicBezTo>
                  <a:pt x="347259" y="654498"/>
                  <a:pt x="363379" y="601744"/>
                  <a:pt x="388290" y="692598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Oval 341"/>
          <p:cNvSpPr/>
          <p:nvPr/>
        </p:nvSpPr>
        <p:spPr>
          <a:xfrm rot="13701354">
            <a:off x="3743682" y="40245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 rot="2446373">
            <a:off x="3366815" y="4090682"/>
            <a:ext cx="9802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87"/>
          <p:cNvSpPr>
            <a:spLocks noChangeAspect="1"/>
          </p:cNvSpPr>
          <p:nvPr/>
        </p:nvSpPr>
        <p:spPr>
          <a:xfrm rot="16012665">
            <a:off x="4295175" y="4309449"/>
            <a:ext cx="213409" cy="244719"/>
          </a:xfrm>
          <a:custGeom>
            <a:avLst/>
            <a:gdLst>
              <a:gd name="connsiteX0" fmla="*/ 0 w 560323"/>
              <a:gd name="connsiteY0" fmla="*/ 307258 h 614515"/>
              <a:gd name="connsiteX1" fmla="*/ 280162 w 560323"/>
              <a:gd name="connsiteY1" fmla="*/ 0 h 614515"/>
              <a:gd name="connsiteX2" fmla="*/ 560324 w 560323"/>
              <a:gd name="connsiteY2" fmla="*/ 307258 h 614515"/>
              <a:gd name="connsiteX3" fmla="*/ 280162 w 560323"/>
              <a:gd name="connsiteY3" fmla="*/ 614516 h 614515"/>
              <a:gd name="connsiteX4" fmla="*/ 0 w 560323"/>
              <a:gd name="connsiteY4" fmla="*/ 307258 h 614515"/>
              <a:gd name="connsiteX0" fmla="*/ 3482 w 563806"/>
              <a:gd name="connsiteY0" fmla="*/ 309790 h 617048"/>
              <a:gd name="connsiteX1" fmla="*/ 136728 w 563806"/>
              <a:gd name="connsiteY1" fmla="*/ 171400 h 617048"/>
              <a:gd name="connsiteX2" fmla="*/ 283644 w 563806"/>
              <a:gd name="connsiteY2" fmla="*/ 2532 h 617048"/>
              <a:gd name="connsiteX3" fmla="*/ 563806 w 563806"/>
              <a:gd name="connsiteY3" fmla="*/ 309790 h 617048"/>
              <a:gd name="connsiteX4" fmla="*/ 283644 w 563806"/>
              <a:gd name="connsiteY4" fmla="*/ 617048 h 617048"/>
              <a:gd name="connsiteX5" fmla="*/ 3482 w 563806"/>
              <a:gd name="connsiteY5" fmla="*/ 309790 h 617048"/>
              <a:gd name="connsiteX0" fmla="*/ 3482 w 566799"/>
              <a:gd name="connsiteY0" fmla="*/ 366298 h 673556"/>
              <a:gd name="connsiteX1" fmla="*/ 136728 w 566799"/>
              <a:gd name="connsiteY1" fmla="*/ 227908 h 673556"/>
              <a:gd name="connsiteX2" fmla="*/ 283644 w 566799"/>
              <a:gd name="connsiteY2" fmla="*/ 59040 h 673556"/>
              <a:gd name="connsiteX3" fmla="*/ 438652 w 566799"/>
              <a:gd name="connsiteY3" fmla="*/ 20873 h 673556"/>
              <a:gd name="connsiteX4" fmla="*/ 563806 w 566799"/>
              <a:gd name="connsiteY4" fmla="*/ 366298 h 673556"/>
              <a:gd name="connsiteX5" fmla="*/ 283644 w 566799"/>
              <a:gd name="connsiteY5" fmla="*/ 673556 h 673556"/>
              <a:gd name="connsiteX6" fmla="*/ 3482 w 566799"/>
              <a:gd name="connsiteY6" fmla="*/ 366298 h 673556"/>
              <a:gd name="connsiteX0" fmla="*/ 3482 w 591774"/>
              <a:gd name="connsiteY0" fmla="*/ 366298 h 678166"/>
              <a:gd name="connsiteX1" fmla="*/ 136728 w 591774"/>
              <a:gd name="connsiteY1" fmla="*/ 227908 h 678166"/>
              <a:gd name="connsiteX2" fmla="*/ 283644 w 591774"/>
              <a:gd name="connsiteY2" fmla="*/ 59040 h 678166"/>
              <a:gd name="connsiteX3" fmla="*/ 438652 w 591774"/>
              <a:gd name="connsiteY3" fmla="*/ 20873 h 678166"/>
              <a:gd name="connsiteX4" fmla="*/ 563806 w 591774"/>
              <a:gd name="connsiteY4" fmla="*/ 366298 h 678166"/>
              <a:gd name="connsiteX5" fmla="*/ 568048 w 591774"/>
              <a:gd name="connsiteY5" fmla="*/ 538457 h 678166"/>
              <a:gd name="connsiteX6" fmla="*/ 283644 w 591774"/>
              <a:gd name="connsiteY6" fmla="*/ 673556 h 678166"/>
              <a:gd name="connsiteX7" fmla="*/ 3482 w 591774"/>
              <a:gd name="connsiteY7" fmla="*/ 366298 h 678166"/>
              <a:gd name="connsiteX0" fmla="*/ 3482 w 583021"/>
              <a:gd name="connsiteY0" fmla="*/ 366298 h 680059"/>
              <a:gd name="connsiteX1" fmla="*/ 136728 w 583021"/>
              <a:gd name="connsiteY1" fmla="*/ 227908 h 680059"/>
              <a:gd name="connsiteX2" fmla="*/ 283644 w 583021"/>
              <a:gd name="connsiteY2" fmla="*/ 59040 h 680059"/>
              <a:gd name="connsiteX3" fmla="*/ 438652 w 583021"/>
              <a:gd name="connsiteY3" fmla="*/ 20873 h 680059"/>
              <a:gd name="connsiteX4" fmla="*/ 563806 w 583021"/>
              <a:gd name="connsiteY4" fmla="*/ 366298 h 680059"/>
              <a:gd name="connsiteX5" fmla="*/ 568048 w 583021"/>
              <a:gd name="connsiteY5" fmla="*/ 538457 h 680059"/>
              <a:gd name="connsiteX6" fmla="*/ 378266 w 583021"/>
              <a:gd name="connsiteY6" fmla="*/ 572963 h 680059"/>
              <a:gd name="connsiteX7" fmla="*/ 283644 w 583021"/>
              <a:gd name="connsiteY7" fmla="*/ 673556 h 680059"/>
              <a:gd name="connsiteX8" fmla="*/ 3482 w 583021"/>
              <a:gd name="connsiteY8" fmla="*/ 366298 h 680059"/>
              <a:gd name="connsiteX0" fmla="*/ 3482 w 577008"/>
              <a:gd name="connsiteY0" fmla="*/ 366298 h 680059"/>
              <a:gd name="connsiteX1" fmla="*/ 136728 w 577008"/>
              <a:gd name="connsiteY1" fmla="*/ 227908 h 680059"/>
              <a:gd name="connsiteX2" fmla="*/ 283644 w 577008"/>
              <a:gd name="connsiteY2" fmla="*/ 59040 h 680059"/>
              <a:gd name="connsiteX3" fmla="*/ 438652 w 577008"/>
              <a:gd name="connsiteY3" fmla="*/ 20873 h 680059"/>
              <a:gd name="connsiteX4" fmla="*/ 537927 w 577008"/>
              <a:gd name="connsiteY4" fmla="*/ 340418 h 680059"/>
              <a:gd name="connsiteX5" fmla="*/ 568048 w 577008"/>
              <a:gd name="connsiteY5" fmla="*/ 538457 h 680059"/>
              <a:gd name="connsiteX6" fmla="*/ 378266 w 577008"/>
              <a:gd name="connsiteY6" fmla="*/ 572963 h 680059"/>
              <a:gd name="connsiteX7" fmla="*/ 283644 w 577008"/>
              <a:gd name="connsiteY7" fmla="*/ 673556 h 680059"/>
              <a:gd name="connsiteX8" fmla="*/ 3482 w 577008"/>
              <a:gd name="connsiteY8" fmla="*/ 366298 h 680059"/>
              <a:gd name="connsiteX0" fmla="*/ 3482 w 589164"/>
              <a:gd name="connsiteY0" fmla="*/ 366298 h 680059"/>
              <a:gd name="connsiteX1" fmla="*/ 136728 w 589164"/>
              <a:gd name="connsiteY1" fmla="*/ 227908 h 680059"/>
              <a:gd name="connsiteX2" fmla="*/ 283644 w 589164"/>
              <a:gd name="connsiteY2" fmla="*/ 59040 h 680059"/>
              <a:gd name="connsiteX3" fmla="*/ 438652 w 589164"/>
              <a:gd name="connsiteY3" fmla="*/ 20873 h 680059"/>
              <a:gd name="connsiteX4" fmla="*/ 537927 w 589164"/>
              <a:gd name="connsiteY4" fmla="*/ 340418 h 680059"/>
              <a:gd name="connsiteX5" fmla="*/ 568048 w 589164"/>
              <a:gd name="connsiteY5" fmla="*/ 538457 h 680059"/>
              <a:gd name="connsiteX6" fmla="*/ 378266 w 589164"/>
              <a:gd name="connsiteY6" fmla="*/ 572963 h 680059"/>
              <a:gd name="connsiteX7" fmla="*/ 283644 w 589164"/>
              <a:gd name="connsiteY7" fmla="*/ 673556 h 680059"/>
              <a:gd name="connsiteX8" fmla="*/ 3482 w 589164"/>
              <a:gd name="connsiteY8" fmla="*/ 366298 h 680059"/>
              <a:gd name="connsiteX0" fmla="*/ 2517 w 588199"/>
              <a:gd name="connsiteY0" fmla="*/ 366298 h 674490"/>
              <a:gd name="connsiteX1" fmla="*/ 135763 w 588199"/>
              <a:gd name="connsiteY1" fmla="*/ 227908 h 674490"/>
              <a:gd name="connsiteX2" fmla="*/ 282679 w 588199"/>
              <a:gd name="connsiteY2" fmla="*/ 59040 h 674490"/>
              <a:gd name="connsiteX3" fmla="*/ 437687 w 588199"/>
              <a:gd name="connsiteY3" fmla="*/ 20873 h 674490"/>
              <a:gd name="connsiteX4" fmla="*/ 536962 w 588199"/>
              <a:gd name="connsiteY4" fmla="*/ 340418 h 674490"/>
              <a:gd name="connsiteX5" fmla="*/ 567083 w 588199"/>
              <a:gd name="connsiteY5" fmla="*/ 538457 h 674490"/>
              <a:gd name="connsiteX6" fmla="*/ 377301 w 588199"/>
              <a:gd name="connsiteY6" fmla="*/ 572963 h 674490"/>
              <a:gd name="connsiteX7" fmla="*/ 282679 w 588199"/>
              <a:gd name="connsiteY7" fmla="*/ 673556 h 674490"/>
              <a:gd name="connsiteX8" fmla="*/ 66751 w 588199"/>
              <a:gd name="connsiteY8" fmla="*/ 607468 h 674490"/>
              <a:gd name="connsiteX9" fmla="*/ 2517 w 588199"/>
              <a:gd name="connsiteY9" fmla="*/ 366298 h 67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8199" h="674490">
                <a:moveTo>
                  <a:pt x="2517" y="366298"/>
                </a:moveTo>
                <a:cubicBezTo>
                  <a:pt x="14019" y="303038"/>
                  <a:pt x="89069" y="279118"/>
                  <a:pt x="135763" y="227908"/>
                </a:cubicBezTo>
                <a:cubicBezTo>
                  <a:pt x="182457" y="176698"/>
                  <a:pt x="232358" y="93546"/>
                  <a:pt x="282679" y="59040"/>
                </a:cubicBezTo>
                <a:cubicBezTo>
                  <a:pt x="333000" y="24534"/>
                  <a:pt x="390993" y="-30337"/>
                  <a:pt x="437687" y="20873"/>
                </a:cubicBezTo>
                <a:cubicBezTo>
                  <a:pt x="484381" y="72083"/>
                  <a:pt x="519709" y="265656"/>
                  <a:pt x="536962" y="340418"/>
                </a:cubicBezTo>
                <a:cubicBezTo>
                  <a:pt x="605974" y="406554"/>
                  <a:pt x="593693" y="492511"/>
                  <a:pt x="567083" y="538457"/>
                </a:cubicBezTo>
                <a:cubicBezTo>
                  <a:pt x="540473" y="584403"/>
                  <a:pt x="424702" y="550447"/>
                  <a:pt x="377301" y="572963"/>
                </a:cubicBezTo>
                <a:cubicBezTo>
                  <a:pt x="329900" y="595479"/>
                  <a:pt x="334437" y="667805"/>
                  <a:pt x="282679" y="673556"/>
                </a:cubicBezTo>
                <a:cubicBezTo>
                  <a:pt x="230921" y="679307"/>
                  <a:pt x="113445" y="658678"/>
                  <a:pt x="66751" y="607468"/>
                </a:cubicBezTo>
                <a:cubicBezTo>
                  <a:pt x="20057" y="556258"/>
                  <a:pt x="-8985" y="429558"/>
                  <a:pt x="2517" y="366298"/>
                </a:cubicBezTo>
                <a:close/>
              </a:path>
            </a:pathLst>
          </a:custGeom>
          <a:solidFill>
            <a:srgbClr val="FFFFFF">
              <a:alpha val="61176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Oval 299"/>
          <p:cNvSpPr/>
          <p:nvPr/>
        </p:nvSpPr>
        <p:spPr>
          <a:xfrm rot="20603155">
            <a:off x="2646317" y="2107563"/>
            <a:ext cx="415991" cy="239595"/>
          </a:xfrm>
          <a:prstGeom prst="ellipse">
            <a:avLst/>
          </a:prstGeom>
          <a:solidFill>
            <a:srgbClr val="3366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 306"/>
          <p:cNvSpPr/>
          <p:nvPr/>
        </p:nvSpPr>
        <p:spPr>
          <a:xfrm>
            <a:off x="2835142" y="2252876"/>
            <a:ext cx="428690" cy="213983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782515"/>
              <a:gd name="connsiteY0" fmla="*/ 0 h 870438"/>
              <a:gd name="connsiteX1" fmla="*/ 272561 w 782515"/>
              <a:gd name="connsiteY1" fmla="*/ 96715 h 870438"/>
              <a:gd name="connsiteX2" fmla="*/ 553915 w 782515"/>
              <a:gd name="connsiteY2" fmla="*/ 87923 h 870438"/>
              <a:gd name="connsiteX3" fmla="*/ 545123 w 782515"/>
              <a:gd name="connsiteY3" fmla="*/ 395654 h 870438"/>
              <a:gd name="connsiteX4" fmla="*/ 782515 w 782515"/>
              <a:gd name="connsiteY4" fmla="*/ 870438 h 870438"/>
              <a:gd name="connsiteX0" fmla="*/ 0 w 566796"/>
              <a:gd name="connsiteY0" fmla="*/ 0 h 395654"/>
              <a:gd name="connsiteX1" fmla="*/ 272561 w 566796"/>
              <a:gd name="connsiteY1" fmla="*/ 96715 h 395654"/>
              <a:gd name="connsiteX2" fmla="*/ 553915 w 566796"/>
              <a:gd name="connsiteY2" fmla="*/ 87923 h 395654"/>
              <a:gd name="connsiteX3" fmla="*/ 545123 w 566796"/>
              <a:gd name="connsiteY3" fmla="*/ 395654 h 395654"/>
              <a:gd name="connsiteX0" fmla="*/ 0 w 553915"/>
              <a:gd name="connsiteY0" fmla="*/ 0 h 98692"/>
              <a:gd name="connsiteX1" fmla="*/ 272561 w 553915"/>
              <a:gd name="connsiteY1" fmla="*/ 96715 h 98692"/>
              <a:gd name="connsiteX2" fmla="*/ 553915 w 553915"/>
              <a:gd name="connsiteY2" fmla="*/ 87923 h 98692"/>
              <a:gd name="connsiteX0" fmla="*/ 0 w 422813"/>
              <a:gd name="connsiteY0" fmla="*/ 0 h 154812"/>
              <a:gd name="connsiteX1" fmla="*/ 272561 w 422813"/>
              <a:gd name="connsiteY1" fmla="*/ 96715 h 154812"/>
              <a:gd name="connsiteX2" fmla="*/ 422813 w 422813"/>
              <a:gd name="connsiteY2" fmla="*/ 154812 h 154812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81675 w 481675"/>
              <a:gd name="connsiteY2" fmla="*/ 240430 h 240430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40611 w 481675"/>
              <a:gd name="connsiteY2" fmla="*/ 133239 h 240430"/>
              <a:gd name="connsiteX3" fmla="*/ 481675 w 481675"/>
              <a:gd name="connsiteY3" fmla="*/ 240430 h 24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1675" h="240430">
                <a:moveTo>
                  <a:pt x="0" y="0"/>
                </a:moveTo>
                <a:cubicBezTo>
                  <a:pt x="57150" y="60081"/>
                  <a:pt x="199126" y="74509"/>
                  <a:pt x="272561" y="96715"/>
                </a:cubicBezTo>
                <a:cubicBezTo>
                  <a:pt x="345996" y="118921"/>
                  <a:pt x="405759" y="109287"/>
                  <a:pt x="440611" y="133239"/>
                </a:cubicBezTo>
                <a:cubicBezTo>
                  <a:pt x="475463" y="157192"/>
                  <a:pt x="465912" y="227024"/>
                  <a:pt x="481675" y="24043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/>
          <p:cNvSpPr/>
          <p:nvPr/>
        </p:nvSpPr>
        <p:spPr>
          <a:xfrm>
            <a:off x="2405831" y="2462271"/>
            <a:ext cx="904127" cy="21353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602800"/>
              <a:gd name="connsiteY0" fmla="*/ -1 h 1051184"/>
              <a:gd name="connsiteX1" fmla="*/ 301925 w 2602800"/>
              <a:gd name="connsiteY1" fmla="*/ 69010 h 1051184"/>
              <a:gd name="connsiteX2" fmla="*/ 483080 w 2602800"/>
              <a:gd name="connsiteY2" fmla="*/ 207033 h 1051184"/>
              <a:gd name="connsiteX3" fmla="*/ 621102 w 2602800"/>
              <a:gd name="connsiteY3" fmla="*/ 388188 h 1051184"/>
              <a:gd name="connsiteX4" fmla="*/ 819510 w 2602800"/>
              <a:gd name="connsiteY4" fmla="*/ 474452 h 1051184"/>
              <a:gd name="connsiteX5" fmla="*/ 1056678 w 2602800"/>
              <a:gd name="connsiteY5" fmla="*/ 517705 h 1051184"/>
              <a:gd name="connsiteX6" fmla="*/ 1318615 w 2602800"/>
              <a:gd name="connsiteY6" fmla="*/ 732017 h 1051184"/>
              <a:gd name="connsiteX7" fmla="*/ 1573408 w 2602800"/>
              <a:gd name="connsiteY7" fmla="*/ 748686 h 1051184"/>
              <a:gd name="connsiteX8" fmla="*/ 1771052 w 2602800"/>
              <a:gd name="connsiteY8" fmla="*/ 924898 h 1051184"/>
              <a:gd name="connsiteX9" fmla="*/ 2004415 w 2602800"/>
              <a:gd name="connsiteY9" fmla="*/ 798692 h 1051184"/>
              <a:gd name="connsiteX10" fmla="*/ 2602800 w 2602800"/>
              <a:gd name="connsiteY10" fmla="*/ 1051184 h 1051184"/>
              <a:gd name="connsiteX0" fmla="*/ 0 w 2300875"/>
              <a:gd name="connsiteY0" fmla="*/ 0 h 982174"/>
              <a:gd name="connsiteX1" fmla="*/ 181155 w 2300875"/>
              <a:gd name="connsiteY1" fmla="*/ 138023 h 982174"/>
              <a:gd name="connsiteX2" fmla="*/ 319177 w 2300875"/>
              <a:gd name="connsiteY2" fmla="*/ 319178 h 982174"/>
              <a:gd name="connsiteX3" fmla="*/ 517585 w 2300875"/>
              <a:gd name="connsiteY3" fmla="*/ 405442 h 982174"/>
              <a:gd name="connsiteX4" fmla="*/ 754753 w 2300875"/>
              <a:gd name="connsiteY4" fmla="*/ 448695 h 982174"/>
              <a:gd name="connsiteX5" fmla="*/ 1016690 w 2300875"/>
              <a:gd name="connsiteY5" fmla="*/ 663007 h 982174"/>
              <a:gd name="connsiteX6" fmla="*/ 1271483 w 2300875"/>
              <a:gd name="connsiteY6" fmla="*/ 679676 h 982174"/>
              <a:gd name="connsiteX7" fmla="*/ 1469127 w 2300875"/>
              <a:gd name="connsiteY7" fmla="*/ 855888 h 982174"/>
              <a:gd name="connsiteX8" fmla="*/ 1702490 w 2300875"/>
              <a:gd name="connsiteY8" fmla="*/ 729682 h 982174"/>
              <a:gd name="connsiteX9" fmla="*/ 2300875 w 2300875"/>
              <a:gd name="connsiteY9" fmla="*/ 982174 h 982174"/>
              <a:gd name="connsiteX0" fmla="*/ 0 w 2119720"/>
              <a:gd name="connsiteY0" fmla="*/ 1 h 844152"/>
              <a:gd name="connsiteX1" fmla="*/ 138022 w 2119720"/>
              <a:gd name="connsiteY1" fmla="*/ 181156 h 844152"/>
              <a:gd name="connsiteX2" fmla="*/ 336430 w 2119720"/>
              <a:gd name="connsiteY2" fmla="*/ 267420 h 844152"/>
              <a:gd name="connsiteX3" fmla="*/ 573598 w 2119720"/>
              <a:gd name="connsiteY3" fmla="*/ 310673 h 844152"/>
              <a:gd name="connsiteX4" fmla="*/ 835535 w 2119720"/>
              <a:gd name="connsiteY4" fmla="*/ 524985 h 844152"/>
              <a:gd name="connsiteX5" fmla="*/ 1090328 w 2119720"/>
              <a:gd name="connsiteY5" fmla="*/ 541654 h 844152"/>
              <a:gd name="connsiteX6" fmla="*/ 1287972 w 2119720"/>
              <a:gd name="connsiteY6" fmla="*/ 717866 h 844152"/>
              <a:gd name="connsiteX7" fmla="*/ 1521335 w 2119720"/>
              <a:gd name="connsiteY7" fmla="*/ 591660 h 844152"/>
              <a:gd name="connsiteX8" fmla="*/ 2119720 w 2119720"/>
              <a:gd name="connsiteY8" fmla="*/ 844152 h 844152"/>
              <a:gd name="connsiteX0" fmla="*/ -1 w 1981697"/>
              <a:gd name="connsiteY0" fmla="*/ 0 h 662996"/>
              <a:gd name="connsiteX1" fmla="*/ 198407 w 1981697"/>
              <a:gd name="connsiteY1" fmla="*/ 86264 h 662996"/>
              <a:gd name="connsiteX2" fmla="*/ 435575 w 1981697"/>
              <a:gd name="connsiteY2" fmla="*/ 129517 h 662996"/>
              <a:gd name="connsiteX3" fmla="*/ 697512 w 1981697"/>
              <a:gd name="connsiteY3" fmla="*/ 343829 h 662996"/>
              <a:gd name="connsiteX4" fmla="*/ 952305 w 1981697"/>
              <a:gd name="connsiteY4" fmla="*/ 360498 h 662996"/>
              <a:gd name="connsiteX5" fmla="*/ 1149949 w 1981697"/>
              <a:gd name="connsiteY5" fmla="*/ 536710 h 662996"/>
              <a:gd name="connsiteX6" fmla="*/ 1383312 w 1981697"/>
              <a:gd name="connsiteY6" fmla="*/ 410504 h 662996"/>
              <a:gd name="connsiteX7" fmla="*/ 1981697 w 1981697"/>
              <a:gd name="connsiteY7" fmla="*/ 662996 h 662996"/>
              <a:gd name="connsiteX0" fmla="*/ 0 w 1783290"/>
              <a:gd name="connsiteY0" fmla="*/ 0 h 576732"/>
              <a:gd name="connsiteX1" fmla="*/ 237168 w 1783290"/>
              <a:gd name="connsiteY1" fmla="*/ 43253 h 576732"/>
              <a:gd name="connsiteX2" fmla="*/ 499105 w 1783290"/>
              <a:gd name="connsiteY2" fmla="*/ 257565 h 576732"/>
              <a:gd name="connsiteX3" fmla="*/ 753898 w 1783290"/>
              <a:gd name="connsiteY3" fmla="*/ 274234 h 576732"/>
              <a:gd name="connsiteX4" fmla="*/ 951542 w 1783290"/>
              <a:gd name="connsiteY4" fmla="*/ 450446 h 576732"/>
              <a:gd name="connsiteX5" fmla="*/ 1184905 w 1783290"/>
              <a:gd name="connsiteY5" fmla="*/ 324240 h 576732"/>
              <a:gd name="connsiteX6" fmla="*/ 1783290 w 1783290"/>
              <a:gd name="connsiteY6" fmla="*/ 576732 h 576732"/>
              <a:gd name="connsiteX0" fmla="*/ -1 w 1546121"/>
              <a:gd name="connsiteY0" fmla="*/ 0 h 533479"/>
              <a:gd name="connsiteX1" fmla="*/ 261936 w 1546121"/>
              <a:gd name="connsiteY1" fmla="*/ 214312 h 533479"/>
              <a:gd name="connsiteX2" fmla="*/ 516729 w 1546121"/>
              <a:gd name="connsiteY2" fmla="*/ 230981 h 533479"/>
              <a:gd name="connsiteX3" fmla="*/ 714373 w 1546121"/>
              <a:gd name="connsiteY3" fmla="*/ 407193 h 533479"/>
              <a:gd name="connsiteX4" fmla="*/ 947736 w 1546121"/>
              <a:gd name="connsiteY4" fmla="*/ 280987 h 533479"/>
              <a:gd name="connsiteX5" fmla="*/ 1546121 w 1546121"/>
              <a:gd name="connsiteY5" fmla="*/ 533479 h 533479"/>
              <a:gd name="connsiteX0" fmla="*/ 0 w 1284185"/>
              <a:gd name="connsiteY0" fmla="*/ 0 h 319167"/>
              <a:gd name="connsiteX1" fmla="*/ 254793 w 1284185"/>
              <a:gd name="connsiteY1" fmla="*/ 16669 h 319167"/>
              <a:gd name="connsiteX2" fmla="*/ 452437 w 1284185"/>
              <a:gd name="connsiteY2" fmla="*/ 192881 h 319167"/>
              <a:gd name="connsiteX3" fmla="*/ 685800 w 1284185"/>
              <a:gd name="connsiteY3" fmla="*/ 66675 h 319167"/>
              <a:gd name="connsiteX4" fmla="*/ 1284185 w 1284185"/>
              <a:gd name="connsiteY4" fmla="*/ 319167 h 319167"/>
              <a:gd name="connsiteX0" fmla="*/ 0 w 1029392"/>
              <a:gd name="connsiteY0" fmla="*/ 0 h 302498"/>
              <a:gd name="connsiteX1" fmla="*/ 197644 w 1029392"/>
              <a:gd name="connsiteY1" fmla="*/ 176212 h 302498"/>
              <a:gd name="connsiteX2" fmla="*/ 431007 w 1029392"/>
              <a:gd name="connsiteY2" fmla="*/ 50006 h 302498"/>
              <a:gd name="connsiteX3" fmla="*/ 1029392 w 1029392"/>
              <a:gd name="connsiteY3" fmla="*/ 302498 h 302498"/>
              <a:gd name="connsiteX0" fmla="*/ 0 w 1164577"/>
              <a:gd name="connsiteY0" fmla="*/ 5020 h 253444"/>
              <a:gd name="connsiteX1" fmla="*/ 332829 w 1164577"/>
              <a:gd name="connsiteY1" fmla="*/ 127158 h 253444"/>
              <a:gd name="connsiteX2" fmla="*/ 566192 w 1164577"/>
              <a:gd name="connsiteY2" fmla="*/ 952 h 253444"/>
              <a:gd name="connsiteX3" fmla="*/ 1164577 w 1164577"/>
              <a:gd name="connsiteY3" fmla="*/ 253444 h 253444"/>
              <a:gd name="connsiteX0" fmla="*/ 0 w 1015873"/>
              <a:gd name="connsiteY0" fmla="*/ 5020 h 239925"/>
              <a:gd name="connsiteX1" fmla="*/ 332829 w 1015873"/>
              <a:gd name="connsiteY1" fmla="*/ 127158 h 239925"/>
              <a:gd name="connsiteX2" fmla="*/ 566192 w 1015873"/>
              <a:gd name="connsiteY2" fmla="*/ 952 h 239925"/>
              <a:gd name="connsiteX3" fmla="*/ 1015873 w 1015873"/>
              <a:gd name="connsiteY3" fmla="*/ 239925 h 23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5873" h="239925">
                <a:moveTo>
                  <a:pt x="0" y="5020"/>
                </a:moveTo>
                <a:cubicBezTo>
                  <a:pt x="82153" y="18911"/>
                  <a:pt x="238464" y="127836"/>
                  <a:pt x="332829" y="127158"/>
                </a:cubicBezTo>
                <a:cubicBezTo>
                  <a:pt x="427194" y="126480"/>
                  <a:pt x="451014" y="-12769"/>
                  <a:pt x="566192" y="952"/>
                </a:cubicBezTo>
                <a:cubicBezTo>
                  <a:pt x="681371" y="14673"/>
                  <a:pt x="945541" y="232951"/>
                  <a:pt x="1015873" y="239925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3599358" y="3755094"/>
            <a:ext cx="199869" cy="159224"/>
          </a:xfrm>
          <a:custGeom>
            <a:avLst/>
            <a:gdLst>
              <a:gd name="connsiteX0" fmla="*/ 536331 w 589085"/>
              <a:gd name="connsiteY0" fmla="*/ 0 h 984739"/>
              <a:gd name="connsiteX1" fmla="*/ 589085 w 589085"/>
              <a:gd name="connsiteY1" fmla="*/ 237392 h 984739"/>
              <a:gd name="connsiteX2" fmla="*/ 439616 w 589085"/>
              <a:gd name="connsiteY2" fmla="*/ 501162 h 984739"/>
              <a:gd name="connsiteX3" fmla="*/ 228600 w 589085"/>
              <a:gd name="connsiteY3" fmla="*/ 677008 h 984739"/>
              <a:gd name="connsiteX4" fmla="*/ 0 w 589085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439616 w 536331"/>
              <a:gd name="connsiteY2" fmla="*/ 5011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149104 w 536331"/>
              <a:gd name="connsiteY2" fmla="*/ 3487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50618 w 550618"/>
              <a:gd name="connsiteY0" fmla="*/ 0 h 984739"/>
              <a:gd name="connsiteX1" fmla="*/ 341435 w 550618"/>
              <a:gd name="connsiteY1" fmla="*/ 218342 h 984739"/>
              <a:gd name="connsiteX2" fmla="*/ 163391 w 550618"/>
              <a:gd name="connsiteY2" fmla="*/ 348762 h 984739"/>
              <a:gd name="connsiteX3" fmla="*/ 0 w 550618"/>
              <a:gd name="connsiteY3" fmla="*/ 448408 h 984739"/>
              <a:gd name="connsiteX4" fmla="*/ 14287 w 550618"/>
              <a:gd name="connsiteY4" fmla="*/ 984739 h 984739"/>
              <a:gd name="connsiteX0" fmla="*/ 555381 w 555381"/>
              <a:gd name="connsiteY0" fmla="*/ 0 h 460864"/>
              <a:gd name="connsiteX1" fmla="*/ 346198 w 555381"/>
              <a:gd name="connsiteY1" fmla="*/ 218342 h 460864"/>
              <a:gd name="connsiteX2" fmla="*/ 168154 w 555381"/>
              <a:gd name="connsiteY2" fmla="*/ 348762 h 460864"/>
              <a:gd name="connsiteX3" fmla="*/ 4763 w 555381"/>
              <a:gd name="connsiteY3" fmla="*/ 448408 h 460864"/>
              <a:gd name="connsiteX4" fmla="*/ 0 w 555381"/>
              <a:gd name="connsiteY4" fmla="*/ 460864 h 460864"/>
              <a:gd name="connsiteX0" fmla="*/ 555381 w 555381"/>
              <a:gd name="connsiteY0" fmla="*/ 1958 h 462822"/>
              <a:gd name="connsiteX1" fmla="*/ 467457 w 555381"/>
              <a:gd name="connsiteY1" fmla="*/ 4881 h 462822"/>
              <a:gd name="connsiteX2" fmla="*/ 346198 w 555381"/>
              <a:gd name="connsiteY2" fmla="*/ 220300 h 462822"/>
              <a:gd name="connsiteX3" fmla="*/ 168154 w 555381"/>
              <a:gd name="connsiteY3" fmla="*/ 350720 h 462822"/>
              <a:gd name="connsiteX4" fmla="*/ 4763 w 555381"/>
              <a:gd name="connsiteY4" fmla="*/ 450366 h 462822"/>
              <a:gd name="connsiteX5" fmla="*/ 0 w 555381"/>
              <a:gd name="connsiteY5" fmla="*/ 462822 h 462822"/>
              <a:gd name="connsiteX0" fmla="*/ 578527 w 578527"/>
              <a:gd name="connsiteY0" fmla="*/ 4365 h 462478"/>
              <a:gd name="connsiteX1" fmla="*/ 467457 w 578527"/>
              <a:gd name="connsiteY1" fmla="*/ 4537 h 462478"/>
              <a:gd name="connsiteX2" fmla="*/ 346198 w 578527"/>
              <a:gd name="connsiteY2" fmla="*/ 219956 h 462478"/>
              <a:gd name="connsiteX3" fmla="*/ 168154 w 578527"/>
              <a:gd name="connsiteY3" fmla="*/ 350376 h 462478"/>
              <a:gd name="connsiteX4" fmla="*/ 4763 w 578527"/>
              <a:gd name="connsiteY4" fmla="*/ 450022 h 462478"/>
              <a:gd name="connsiteX5" fmla="*/ 0 w 578527"/>
              <a:gd name="connsiteY5" fmla="*/ 462478 h 462478"/>
              <a:gd name="connsiteX0" fmla="*/ 573763 w 573763"/>
              <a:gd name="connsiteY0" fmla="*/ 4365 h 450022"/>
              <a:gd name="connsiteX1" fmla="*/ 462693 w 573763"/>
              <a:gd name="connsiteY1" fmla="*/ 4537 h 450022"/>
              <a:gd name="connsiteX2" fmla="*/ 341434 w 573763"/>
              <a:gd name="connsiteY2" fmla="*/ 219956 h 450022"/>
              <a:gd name="connsiteX3" fmla="*/ 163390 w 573763"/>
              <a:gd name="connsiteY3" fmla="*/ 350376 h 450022"/>
              <a:gd name="connsiteX4" fmla="*/ -1 w 573763"/>
              <a:gd name="connsiteY4" fmla="*/ 450022 h 450022"/>
              <a:gd name="connsiteX0" fmla="*/ 410373 w 410373"/>
              <a:gd name="connsiteY0" fmla="*/ 4365 h 350376"/>
              <a:gd name="connsiteX1" fmla="*/ 299303 w 410373"/>
              <a:gd name="connsiteY1" fmla="*/ 4537 h 350376"/>
              <a:gd name="connsiteX2" fmla="*/ 178044 w 410373"/>
              <a:gd name="connsiteY2" fmla="*/ 219956 h 350376"/>
              <a:gd name="connsiteX3" fmla="*/ 0 w 410373"/>
              <a:gd name="connsiteY3" fmla="*/ 350376 h 350376"/>
              <a:gd name="connsiteX0" fmla="*/ 232329 w 232329"/>
              <a:gd name="connsiteY0" fmla="*/ 4365 h 219956"/>
              <a:gd name="connsiteX1" fmla="*/ 121259 w 232329"/>
              <a:gd name="connsiteY1" fmla="*/ 4537 h 219956"/>
              <a:gd name="connsiteX2" fmla="*/ 0 w 232329"/>
              <a:gd name="connsiteY2" fmla="*/ 219956 h 21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329" h="219956">
                <a:moveTo>
                  <a:pt x="232329" y="4365"/>
                </a:moveTo>
                <a:cubicBezTo>
                  <a:pt x="215366" y="20010"/>
                  <a:pt x="138222" y="-11108"/>
                  <a:pt x="121259" y="4537"/>
                </a:cubicBezTo>
                <a:lnTo>
                  <a:pt x="0" y="219956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3522557" y="3000108"/>
            <a:ext cx="809625" cy="1376363"/>
          </a:xfrm>
          <a:custGeom>
            <a:avLst/>
            <a:gdLst>
              <a:gd name="connsiteX0" fmla="*/ 0 w 533400"/>
              <a:gd name="connsiteY0" fmla="*/ 0 h 1095375"/>
              <a:gd name="connsiteX1" fmla="*/ 80963 w 533400"/>
              <a:gd name="connsiteY1" fmla="*/ 152400 h 1095375"/>
              <a:gd name="connsiteX2" fmla="*/ 114300 w 533400"/>
              <a:gd name="connsiteY2" fmla="*/ 261938 h 1095375"/>
              <a:gd name="connsiteX3" fmla="*/ 128588 w 533400"/>
              <a:gd name="connsiteY3" fmla="*/ 400050 h 1095375"/>
              <a:gd name="connsiteX4" fmla="*/ 166688 w 533400"/>
              <a:gd name="connsiteY4" fmla="*/ 490538 h 1095375"/>
              <a:gd name="connsiteX5" fmla="*/ 233363 w 533400"/>
              <a:gd name="connsiteY5" fmla="*/ 604838 h 1095375"/>
              <a:gd name="connsiteX6" fmla="*/ 266700 w 533400"/>
              <a:gd name="connsiteY6" fmla="*/ 695325 h 1095375"/>
              <a:gd name="connsiteX7" fmla="*/ 314325 w 533400"/>
              <a:gd name="connsiteY7" fmla="*/ 823913 h 1095375"/>
              <a:gd name="connsiteX8" fmla="*/ 347663 w 533400"/>
              <a:gd name="connsiteY8" fmla="*/ 919163 h 1095375"/>
              <a:gd name="connsiteX9" fmla="*/ 442913 w 533400"/>
              <a:gd name="connsiteY9" fmla="*/ 1004888 h 1095375"/>
              <a:gd name="connsiteX10" fmla="*/ 533400 w 533400"/>
              <a:gd name="connsiteY10" fmla="*/ 1095375 h 1095375"/>
              <a:gd name="connsiteX0" fmla="*/ 0 w 809625"/>
              <a:gd name="connsiteY0" fmla="*/ 0 h 1376363"/>
              <a:gd name="connsiteX1" fmla="*/ 80963 w 809625"/>
              <a:gd name="connsiteY1" fmla="*/ 152400 h 1376363"/>
              <a:gd name="connsiteX2" fmla="*/ 114300 w 809625"/>
              <a:gd name="connsiteY2" fmla="*/ 261938 h 1376363"/>
              <a:gd name="connsiteX3" fmla="*/ 128588 w 809625"/>
              <a:gd name="connsiteY3" fmla="*/ 400050 h 1376363"/>
              <a:gd name="connsiteX4" fmla="*/ 166688 w 809625"/>
              <a:gd name="connsiteY4" fmla="*/ 490538 h 1376363"/>
              <a:gd name="connsiteX5" fmla="*/ 233363 w 809625"/>
              <a:gd name="connsiteY5" fmla="*/ 604838 h 1376363"/>
              <a:gd name="connsiteX6" fmla="*/ 266700 w 809625"/>
              <a:gd name="connsiteY6" fmla="*/ 695325 h 1376363"/>
              <a:gd name="connsiteX7" fmla="*/ 314325 w 809625"/>
              <a:gd name="connsiteY7" fmla="*/ 823913 h 1376363"/>
              <a:gd name="connsiteX8" fmla="*/ 347663 w 809625"/>
              <a:gd name="connsiteY8" fmla="*/ 919163 h 1376363"/>
              <a:gd name="connsiteX9" fmla="*/ 442913 w 809625"/>
              <a:gd name="connsiteY9" fmla="*/ 1004888 h 1376363"/>
              <a:gd name="connsiteX10" fmla="*/ 809625 w 809625"/>
              <a:gd name="connsiteY10" fmla="*/ 1376363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9625" h="1376363">
                <a:moveTo>
                  <a:pt x="0" y="0"/>
                </a:moveTo>
                <a:cubicBezTo>
                  <a:pt x="30956" y="54372"/>
                  <a:pt x="61913" y="108744"/>
                  <a:pt x="80963" y="152400"/>
                </a:cubicBezTo>
                <a:cubicBezTo>
                  <a:pt x="100013" y="196056"/>
                  <a:pt x="106363" y="220663"/>
                  <a:pt x="114300" y="261938"/>
                </a:cubicBezTo>
                <a:cubicBezTo>
                  <a:pt x="122237" y="303213"/>
                  <a:pt x="119857" y="361950"/>
                  <a:pt x="128588" y="400050"/>
                </a:cubicBezTo>
                <a:cubicBezTo>
                  <a:pt x="137319" y="438150"/>
                  <a:pt x="149226" y="456407"/>
                  <a:pt x="166688" y="490538"/>
                </a:cubicBezTo>
                <a:cubicBezTo>
                  <a:pt x="184150" y="524669"/>
                  <a:pt x="216694" y="570707"/>
                  <a:pt x="233363" y="604838"/>
                </a:cubicBezTo>
                <a:cubicBezTo>
                  <a:pt x="250032" y="638969"/>
                  <a:pt x="266700" y="695325"/>
                  <a:pt x="266700" y="695325"/>
                </a:cubicBezTo>
                <a:cubicBezTo>
                  <a:pt x="280194" y="731838"/>
                  <a:pt x="300831" y="786607"/>
                  <a:pt x="314325" y="823913"/>
                </a:cubicBezTo>
                <a:cubicBezTo>
                  <a:pt x="327819" y="861219"/>
                  <a:pt x="326232" y="889001"/>
                  <a:pt x="347663" y="919163"/>
                </a:cubicBezTo>
                <a:cubicBezTo>
                  <a:pt x="369094" y="949325"/>
                  <a:pt x="365919" y="928688"/>
                  <a:pt x="442913" y="1004888"/>
                </a:cubicBezTo>
                <a:cubicBezTo>
                  <a:pt x="519907" y="1081088"/>
                  <a:pt x="779859" y="1345804"/>
                  <a:pt x="809625" y="1376363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/>
          <p:cNvGrpSpPr/>
          <p:nvPr/>
        </p:nvGrpSpPr>
        <p:grpSpPr>
          <a:xfrm>
            <a:off x="2509681" y="3001392"/>
            <a:ext cx="1322085" cy="397950"/>
            <a:chOff x="2509681" y="3001392"/>
            <a:chExt cx="1322085" cy="397950"/>
          </a:xfrm>
        </p:grpSpPr>
        <p:grpSp>
          <p:nvGrpSpPr>
            <p:cNvPr id="131" name="Group 130"/>
            <p:cNvGrpSpPr/>
            <p:nvPr/>
          </p:nvGrpSpPr>
          <p:grpSpPr>
            <a:xfrm>
              <a:off x="2825685" y="3030010"/>
              <a:ext cx="1006081" cy="369332"/>
              <a:chOff x="7454422" y="2930103"/>
              <a:chExt cx="1006081" cy="369332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7557249" y="3047598"/>
                <a:ext cx="734046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7454422" y="2930103"/>
                <a:ext cx="100608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2509681" y="3001392"/>
              <a:ext cx="400527" cy="363862"/>
              <a:chOff x="7128149" y="2913896"/>
              <a:chExt cx="400527" cy="36386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37" name="Freeform 136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37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33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35" name="Block Arc 134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Block Arc 135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195" name="TextBox 194"/>
          <p:cNvSpPr txBox="1"/>
          <p:nvPr/>
        </p:nvSpPr>
        <p:spPr>
          <a:xfrm>
            <a:off x="1544779" y="42222"/>
            <a:ext cx="3844962" cy="120032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Hamburger Hill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 May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Seventh Assault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Up Hill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937</a:t>
            </a:r>
          </a:p>
        </p:txBody>
      </p:sp>
      <p:sp>
        <p:nvSpPr>
          <p:cNvPr id="6" name="Freeform 5"/>
          <p:cNvSpPr/>
          <p:nvPr/>
        </p:nvSpPr>
        <p:spPr>
          <a:xfrm>
            <a:off x="4232614" y="4206611"/>
            <a:ext cx="523875" cy="54149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30542"/>
              <a:gd name="connsiteX1" fmla="*/ 588168 w 590550"/>
              <a:gd name="connsiteY1" fmla="*/ 50006 h 530542"/>
              <a:gd name="connsiteX2" fmla="*/ 516731 w 590550"/>
              <a:gd name="connsiteY2" fmla="*/ 45243 h 530542"/>
              <a:gd name="connsiteX3" fmla="*/ 511968 w 590550"/>
              <a:gd name="connsiteY3" fmla="*/ 104775 h 530542"/>
              <a:gd name="connsiteX4" fmla="*/ 576262 w 590550"/>
              <a:gd name="connsiteY4" fmla="*/ 111918 h 530542"/>
              <a:gd name="connsiteX5" fmla="*/ 564356 w 590550"/>
              <a:gd name="connsiteY5" fmla="*/ 188118 h 530542"/>
              <a:gd name="connsiteX6" fmla="*/ 500062 w 590550"/>
              <a:gd name="connsiteY6" fmla="*/ 185737 h 530542"/>
              <a:gd name="connsiteX7" fmla="*/ 488156 w 590550"/>
              <a:gd name="connsiteY7" fmla="*/ 257175 h 530542"/>
              <a:gd name="connsiteX8" fmla="*/ 550068 w 590550"/>
              <a:gd name="connsiteY8" fmla="*/ 278606 h 530542"/>
              <a:gd name="connsiteX9" fmla="*/ 502443 w 590550"/>
              <a:gd name="connsiteY9" fmla="*/ 352425 h 530542"/>
              <a:gd name="connsiteX10" fmla="*/ 419100 w 590550"/>
              <a:gd name="connsiteY10" fmla="*/ 314325 h 530542"/>
              <a:gd name="connsiteX11" fmla="*/ 388143 w 590550"/>
              <a:gd name="connsiteY11" fmla="*/ 378618 h 530542"/>
              <a:gd name="connsiteX12" fmla="*/ 464343 w 590550"/>
              <a:gd name="connsiteY12" fmla="*/ 416718 h 530542"/>
              <a:gd name="connsiteX13" fmla="*/ 347662 w 590550"/>
              <a:gd name="connsiteY13" fmla="*/ 488156 h 530542"/>
              <a:gd name="connsiteX14" fmla="*/ 302418 w 590550"/>
              <a:gd name="connsiteY14" fmla="*/ 416718 h 530542"/>
              <a:gd name="connsiteX15" fmla="*/ 238125 w 590550"/>
              <a:gd name="connsiteY15" fmla="*/ 433387 h 530542"/>
              <a:gd name="connsiteX16" fmla="*/ 254793 w 590550"/>
              <a:gd name="connsiteY16" fmla="*/ 507206 h 530542"/>
              <a:gd name="connsiteX17" fmla="*/ 147637 w 590550"/>
              <a:gd name="connsiteY17" fmla="*/ 530542 h 530542"/>
              <a:gd name="connsiteX18" fmla="*/ 152400 w 590550"/>
              <a:gd name="connsiteY18" fmla="*/ 419100 h 530542"/>
              <a:gd name="connsiteX19" fmla="*/ 73818 w 590550"/>
              <a:gd name="connsiteY19" fmla="*/ 409575 h 530542"/>
              <a:gd name="connsiteX20" fmla="*/ 66675 w 590550"/>
              <a:gd name="connsiteY20" fmla="*/ 488156 h 530542"/>
              <a:gd name="connsiteX21" fmla="*/ 0 w 590550"/>
              <a:gd name="connsiteY21" fmla="*/ 483393 h 530542"/>
              <a:gd name="connsiteX0" fmla="*/ 590550 w 590550"/>
              <a:gd name="connsiteY0" fmla="*/ 0 h 530542"/>
              <a:gd name="connsiteX1" fmla="*/ 588168 w 590550"/>
              <a:gd name="connsiteY1" fmla="*/ 50006 h 530542"/>
              <a:gd name="connsiteX2" fmla="*/ 516731 w 590550"/>
              <a:gd name="connsiteY2" fmla="*/ 45243 h 530542"/>
              <a:gd name="connsiteX3" fmla="*/ 511968 w 590550"/>
              <a:gd name="connsiteY3" fmla="*/ 104775 h 530542"/>
              <a:gd name="connsiteX4" fmla="*/ 576262 w 590550"/>
              <a:gd name="connsiteY4" fmla="*/ 111918 h 530542"/>
              <a:gd name="connsiteX5" fmla="*/ 564356 w 590550"/>
              <a:gd name="connsiteY5" fmla="*/ 188118 h 530542"/>
              <a:gd name="connsiteX6" fmla="*/ 500062 w 590550"/>
              <a:gd name="connsiteY6" fmla="*/ 185737 h 530542"/>
              <a:gd name="connsiteX7" fmla="*/ 488156 w 590550"/>
              <a:gd name="connsiteY7" fmla="*/ 257175 h 530542"/>
              <a:gd name="connsiteX8" fmla="*/ 550068 w 590550"/>
              <a:gd name="connsiteY8" fmla="*/ 278606 h 530542"/>
              <a:gd name="connsiteX9" fmla="*/ 502443 w 590550"/>
              <a:gd name="connsiteY9" fmla="*/ 352425 h 530542"/>
              <a:gd name="connsiteX10" fmla="*/ 419100 w 590550"/>
              <a:gd name="connsiteY10" fmla="*/ 314325 h 530542"/>
              <a:gd name="connsiteX11" fmla="*/ 388143 w 590550"/>
              <a:gd name="connsiteY11" fmla="*/ 378618 h 530542"/>
              <a:gd name="connsiteX12" fmla="*/ 464343 w 590550"/>
              <a:gd name="connsiteY12" fmla="*/ 416718 h 530542"/>
              <a:gd name="connsiteX13" fmla="*/ 347662 w 590550"/>
              <a:gd name="connsiteY13" fmla="*/ 488156 h 530542"/>
              <a:gd name="connsiteX14" fmla="*/ 302418 w 590550"/>
              <a:gd name="connsiteY14" fmla="*/ 416718 h 530542"/>
              <a:gd name="connsiteX15" fmla="*/ 238125 w 590550"/>
              <a:gd name="connsiteY15" fmla="*/ 433387 h 530542"/>
              <a:gd name="connsiteX16" fmla="*/ 254793 w 590550"/>
              <a:gd name="connsiteY16" fmla="*/ 507206 h 530542"/>
              <a:gd name="connsiteX17" fmla="*/ 147637 w 590550"/>
              <a:gd name="connsiteY17" fmla="*/ 530542 h 530542"/>
              <a:gd name="connsiteX18" fmla="*/ 152400 w 590550"/>
              <a:gd name="connsiteY18" fmla="*/ 445770 h 530542"/>
              <a:gd name="connsiteX19" fmla="*/ 73818 w 590550"/>
              <a:gd name="connsiteY19" fmla="*/ 409575 h 530542"/>
              <a:gd name="connsiteX20" fmla="*/ 66675 w 590550"/>
              <a:gd name="connsiteY20" fmla="*/ 488156 h 530542"/>
              <a:gd name="connsiteX21" fmla="*/ 0 w 590550"/>
              <a:gd name="connsiteY21" fmla="*/ 483393 h 530542"/>
              <a:gd name="connsiteX0" fmla="*/ 590550 w 590550"/>
              <a:gd name="connsiteY0" fmla="*/ 0 h 541496"/>
              <a:gd name="connsiteX1" fmla="*/ 588168 w 590550"/>
              <a:gd name="connsiteY1" fmla="*/ 50006 h 541496"/>
              <a:gd name="connsiteX2" fmla="*/ 516731 w 590550"/>
              <a:gd name="connsiteY2" fmla="*/ 45243 h 541496"/>
              <a:gd name="connsiteX3" fmla="*/ 511968 w 590550"/>
              <a:gd name="connsiteY3" fmla="*/ 104775 h 541496"/>
              <a:gd name="connsiteX4" fmla="*/ 576262 w 590550"/>
              <a:gd name="connsiteY4" fmla="*/ 111918 h 541496"/>
              <a:gd name="connsiteX5" fmla="*/ 564356 w 590550"/>
              <a:gd name="connsiteY5" fmla="*/ 188118 h 541496"/>
              <a:gd name="connsiteX6" fmla="*/ 500062 w 590550"/>
              <a:gd name="connsiteY6" fmla="*/ 185737 h 541496"/>
              <a:gd name="connsiteX7" fmla="*/ 488156 w 590550"/>
              <a:gd name="connsiteY7" fmla="*/ 257175 h 541496"/>
              <a:gd name="connsiteX8" fmla="*/ 550068 w 590550"/>
              <a:gd name="connsiteY8" fmla="*/ 278606 h 541496"/>
              <a:gd name="connsiteX9" fmla="*/ 502443 w 590550"/>
              <a:gd name="connsiteY9" fmla="*/ 352425 h 541496"/>
              <a:gd name="connsiteX10" fmla="*/ 419100 w 590550"/>
              <a:gd name="connsiteY10" fmla="*/ 314325 h 541496"/>
              <a:gd name="connsiteX11" fmla="*/ 388143 w 590550"/>
              <a:gd name="connsiteY11" fmla="*/ 378618 h 541496"/>
              <a:gd name="connsiteX12" fmla="*/ 464343 w 590550"/>
              <a:gd name="connsiteY12" fmla="*/ 416718 h 541496"/>
              <a:gd name="connsiteX13" fmla="*/ 347662 w 590550"/>
              <a:gd name="connsiteY13" fmla="*/ 488156 h 541496"/>
              <a:gd name="connsiteX14" fmla="*/ 302418 w 590550"/>
              <a:gd name="connsiteY14" fmla="*/ 416718 h 541496"/>
              <a:gd name="connsiteX15" fmla="*/ 238125 w 590550"/>
              <a:gd name="connsiteY15" fmla="*/ 433387 h 541496"/>
              <a:gd name="connsiteX16" fmla="*/ 254793 w 590550"/>
              <a:gd name="connsiteY16" fmla="*/ 507206 h 541496"/>
              <a:gd name="connsiteX17" fmla="*/ 147637 w 590550"/>
              <a:gd name="connsiteY17" fmla="*/ 530542 h 541496"/>
              <a:gd name="connsiteX18" fmla="*/ 152400 w 590550"/>
              <a:gd name="connsiteY18" fmla="*/ 445770 h 541496"/>
              <a:gd name="connsiteX19" fmla="*/ 73818 w 590550"/>
              <a:gd name="connsiteY19" fmla="*/ 409575 h 541496"/>
              <a:gd name="connsiteX20" fmla="*/ 66675 w 590550"/>
              <a:gd name="connsiteY20" fmla="*/ 541496 h 541496"/>
              <a:gd name="connsiteX21" fmla="*/ 0 w 590550"/>
              <a:gd name="connsiteY21" fmla="*/ 483393 h 541496"/>
              <a:gd name="connsiteX0" fmla="*/ 523875 w 523875"/>
              <a:gd name="connsiteY0" fmla="*/ 0 h 541496"/>
              <a:gd name="connsiteX1" fmla="*/ 521493 w 523875"/>
              <a:gd name="connsiteY1" fmla="*/ 50006 h 541496"/>
              <a:gd name="connsiteX2" fmla="*/ 450056 w 523875"/>
              <a:gd name="connsiteY2" fmla="*/ 45243 h 541496"/>
              <a:gd name="connsiteX3" fmla="*/ 445293 w 523875"/>
              <a:gd name="connsiteY3" fmla="*/ 104775 h 541496"/>
              <a:gd name="connsiteX4" fmla="*/ 509587 w 523875"/>
              <a:gd name="connsiteY4" fmla="*/ 111918 h 541496"/>
              <a:gd name="connsiteX5" fmla="*/ 497681 w 523875"/>
              <a:gd name="connsiteY5" fmla="*/ 188118 h 541496"/>
              <a:gd name="connsiteX6" fmla="*/ 433387 w 523875"/>
              <a:gd name="connsiteY6" fmla="*/ 185737 h 541496"/>
              <a:gd name="connsiteX7" fmla="*/ 421481 w 523875"/>
              <a:gd name="connsiteY7" fmla="*/ 257175 h 541496"/>
              <a:gd name="connsiteX8" fmla="*/ 483393 w 523875"/>
              <a:gd name="connsiteY8" fmla="*/ 278606 h 541496"/>
              <a:gd name="connsiteX9" fmla="*/ 435768 w 523875"/>
              <a:gd name="connsiteY9" fmla="*/ 352425 h 541496"/>
              <a:gd name="connsiteX10" fmla="*/ 352425 w 523875"/>
              <a:gd name="connsiteY10" fmla="*/ 314325 h 541496"/>
              <a:gd name="connsiteX11" fmla="*/ 321468 w 523875"/>
              <a:gd name="connsiteY11" fmla="*/ 378618 h 541496"/>
              <a:gd name="connsiteX12" fmla="*/ 397668 w 523875"/>
              <a:gd name="connsiteY12" fmla="*/ 416718 h 541496"/>
              <a:gd name="connsiteX13" fmla="*/ 280987 w 523875"/>
              <a:gd name="connsiteY13" fmla="*/ 488156 h 541496"/>
              <a:gd name="connsiteX14" fmla="*/ 235743 w 523875"/>
              <a:gd name="connsiteY14" fmla="*/ 416718 h 541496"/>
              <a:gd name="connsiteX15" fmla="*/ 171450 w 523875"/>
              <a:gd name="connsiteY15" fmla="*/ 433387 h 541496"/>
              <a:gd name="connsiteX16" fmla="*/ 188118 w 523875"/>
              <a:gd name="connsiteY16" fmla="*/ 507206 h 541496"/>
              <a:gd name="connsiteX17" fmla="*/ 80962 w 523875"/>
              <a:gd name="connsiteY17" fmla="*/ 530542 h 541496"/>
              <a:gd name="connsiteX18" fmla="*/ 85725 w 523875"/>
              <a:gd name="connsiteY18" fmla="*/ 445770 h 541496"/>
              <a:gd name="connsiteX19" fmla="*/ 7143 w 523875"/>
              <a:gd name="connsiteY19" fmla="*/ 409575 h 541496"/>
              <a:gd name="connsiteX20" fmla="*/ 0 w 523875"/>
              <a:gd name="connsiteY20" fmla="*/ 541496 h 541496"/>
              <a:gd name="connsiteX0" fmla="*/ 523875 w 523875"/>
              <a:gd name="connsiteY0" fmla="*/ 0 h 541496"/>
              <a:gd name="connsiteX1" fmla="*/ 521493 w 523875"/>
              <a:gd name="connsiteY1" fmla="*/ 50006 h 541496"/>
              <a:gd name="connsiteX2" fmla="*/ 450056 w 523875"/>
              <a:gd name="connsiteY2" fmla="*/ 45243 h 541496"/>
              <a:gd name="connsiteX3" fmla="*/ 445293 w 523875"/>
              <a:gd name="connsiteY3" fmla="*/ 104775 h 541496"/>
              <a:gd name="connsiteX4" fmla="*/ 509587 w 523875"/>
              <a:gd name="connsiteY4" fmla="*/ 111918 h 541496"/>
              <a:gd name="connsiteX5" fmla="*/ 497681 w 523875"/>
              <a:gd name="connsiteY5" fmla="*/ 188118 h 541496"/>
              <a:gd name="connsiteX6" fmla="*/ 433387 w 523875"/>
              <a:gd name="connsiteY6" fmla="*/ 185737 h 541496"/>
              <a:gd name="connsiteX7" fmla="*/ 421481 w 523875"/>
              <a:gd name="connsiteY7" fmla="*/ 257175 h 541496"/>
              <a:gd name="connsiteX8" fmla="*/ 483393 w 523875"/>
              <a:gd name="connsiteY8" fmla="*/ 278606 h 541496"/>
              <a:gd name="connsiteX9" fmla="*/ 435768 w 523875"/>
              <a:gd name="connsiteY9" fmla="*/ 352425 h 541496"/>
              <a:gd name="connsiteX10" fmla="*/ 352425 w 523875"/>
              <a:gd name="connsiteY10" fmla="*/ 314325 h 541496"/>
              <a:gd name="connsiteX11" fmla="*/ 321468 w 523875"/>
              <a:gd name="connsiteY11" fmla="*/ 378618 h 541496"/>
              <a:gd name="connsiteX12" fmla="*/ 397668 w 523875"/>
              <a:gd name="connsiteY12" fmla="*/ 416718 h 541496"/>
              <a:gd name="connsiteX13" fmla="*/ 280987 w 523875"/>
              <a:gd name="connsiteY13" fmla="*/ 488156 h 541496"/>
              <a:gd name="connsiteX14" fmla="*/ 235743 w 523875"/>
              <a:gd name="connsiteY14" fmla="*/ 416718 h 541496"/>
              <a:gd name="connsiteX15" fmla="*/ 171450 w 523875"/>
              <a:gd name="connsiteY15" fmla="*/ 433387 h 541496"/>
              <a:gd name="connsiteX16" fmla="*/ 188118 w 523875"/>
              <a:gd name="connsiteY16" fmla="*/ 507206 h 541496"/>
              <a:gd name="connsiteX17" fmla="*/ 80962 w 523875"/>
              <a:gd name="connsiteY17" fmla="*/ 530542 h 541496"/>
              <a:gd name="connsiteX18" fmla="*/ 85725 w 523875"/>
              <a:gd name="connsiteY18" fmla="*/ 445770 h 541496"/>
              <a:gd name="connsiteX19" fmla="*/ 7143 w 523875"/>
              <a:gd name="connsiteY19" fmla="*/ 443865 h 541496"/>
              <a:gd name="connsiteX20" fmla="*/ 0 w 523875"/>
              <a:gd name="connsiteY20" fmla="*/ 541496 h 54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3875" h="541496">
                <a:moveTo>
                  <a:pt x="523875" y="0"/>
                </a:moveTo>
                <a:lnTo>
                  <a:pt x="521493" y="50006"/>
                </a:lnTo>
                <a:lnTo>
                  <a:pt x="450056" y="45243"/>
                </a:lnTo>
                <a:lnTo>
                  <a:pt x="445293" y="104775"/>
                </a:lnTo>
                <a:lnTo>
                  <a:pt x="509587" y="111918"/>
                </a:lnTo>
                <a:lnTo>
                  <a:pt x="497681" y="188118"/>
                </a:lnTo>
                <a:lnTo>
                  <a:pt x="433387" y="185737"/>
                </a:lnTo>
                <a:lnTo>
                  <a:pt x="421481" y="257175"/>
                </a:lnTo>
                <a:lnTo>
                  <a:pt x="483393" y="278606"/>
                </a:lnTo>
                <a:lnTo>
                  <a:pt x="435768" y="352425"/>
                </a:lnTo>
                <a:lnTo>
                  <a:pt x="352425" y="314325"/>
                </a:lnTo>
                <a:lnTo>
                  <a:pt x="321468" y="378618"/>
                </a:lnTo>
                <a:lnTo>
                  <a:pt x="397668" y="416718"/>
                </a:lnTo>
                <a:lnTo>
                  <a:pt x="280987" y="488156"/>
                </a:lnTo>
                <a:lnTo>
                  <a:pt x="235743" y="416718"/>
                </a:lnTo>
                <a:lnTo>
                  <a:pt x="171450" y="433387"/>
                </a:lnTo>
                <a:lnTo>
                  <a:pt x="188118" y="507206"/>
                </a:lnTo>
                <a:lnTo>
                  <a:pt x="80962" y="530542"/>
                </a:lnTo>
                <a:lnTo>
                  <a:pt x="85725" y="445770"/>
                </a:lnTo>
                <a:lnTo>
                  <a:pt x="7143" y="443865"/>
                </a:lnTo>
                <a:lnTo>
                  <a:pt x="0" y="541496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 rot="16012665">
            <a:off x="4519640" y="4482713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/>
          <p:cNvSpPr/>
          <p:nvPr/>
        </p:nvSpPr>
        <p:spPr>
          <a:xfrm rot="16012665">
            <a:off x="4601769" y="4275582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832022" y="4857612"/>
            <a:ext cx="247650" cy="547687"/>
          </a:xfrm>
          <a:custGeom>
            <a:avLst/>
            <a:gdLst>
              <a:gd name="connsiteX0" fmla="*/ 671513 w 671513"/>
              <a:gd name="connsiteY0" fmla="*/ 0 h 1085850"/>
              <a:gd name="connsiteX1" fmla="*/ 666750 w 671513"/>
              <a:gd name="connsiteY1" fmla="*/ 76200 h 1085850"/>
              <a:gd name="connsiteX2" fmla="*/ 571500 w 671513"/>
              <a:gd name="connsiteY2" fmla="*/ 76200 h 1085850"/>
              <a:gd name="connsiteX3" fmla="*/ 581025 w 671513"/>
              <a:gd name="connsiteY3" fmla="*/ 157163 h 1085850"/>
              <a:gd name="connsiteX4" fmla="*/ 661988 w 671513"/>
              <a:gd name="connsiteY4" fmla="*/ 161925 h 1085850"/>
              <a:gd name="connsiteX5" fmla="*/ 671513 w 671513"/>
              <a:gd name="connsiteY5" fmla="*/ 300038 h 1085850"/>
              <a:gd name="connsiteX6" fmla="*/ 576263 w 671513"/>
              <a:gd name="connsiteY6" fmla="*/ 300038 h 1085850"/>
              <a:gd name="connsiteX7" fmla="*/ 571500 w 671513"/>
              <a:gd name="connsiteY7" fmla="*/ 376238 h 1085850"/>
              <a:gd name="connsiteX8" fmla="*/ 652463 w 671513"/>
              <a:gd name="connsiteY8" fmla="*/ 395288 h 1085850"/>
              <a:gd name="connsiteX9" fmla="*/ 666750 w 671513"/>
              <a:gd name="connsiteY9" fmla="*/ 495300 h 1085850"/>
              <a:gd name="connsiteX10" fmla="*/ 561975 w 671513"/>
              <a:gd name="connsiteY10" fmla="*/ 490538 h 1085850"/>
              <a:gd name="connsiteX11" fmla="*/ 571500 w 671513"/>
              <a:gd name="connsiteY11" fmla="*/ 566738 h 1085850"/>
              <a:gd name="connsiteX12" fmla="*/ 652463 w 671513"/>
              <a:gd name="connsiteY12" fmla="*/ 595313 h 1085850"/>
              <a:gd name="connsiteX13" fmla="*/ 604838 w 671513"/>
              <a:gd name="connsiteY13" fmla="*/ 681038 h 1085850"/>
              <a:gd name="connsiteX14" fmla="*/ 495300 w 671513"/>
              <a:gd name="connsiteY14" fmla="*/ 619125 h 1085850"/>
              <a:gd name="connsiteX15" fmla="*/ 452438 w 671513"/>
              <a:gd name="connsiteY15" fmla="*/ 704850 h 1085850"/>
              <a:gd name="connsiteX16" fmla="*/ 519113 w 671513"/>
              <a:gd name="connsiteY16" fmla="*/ 757238 h 1085850"/>
              <a:gd name="connsiteX17" fmla="*/ 423863 w 671513"/>
              <a:gd name="connsiteY17" fmla="*/ 847725 h 1085850"/>
              <a:gd name="connsiteX18" fmla="*/ 376238 w 671513"/>
              <a:gd name="connsiteY18" fmla="*/ 766763 h 1085850"/>
              <a:gd name="connsiteX19" fmla="*/ 266700 w 671513"/>
              <a:gd name="connsiteY19" fmla="*/ 814388 h 1085850"/>
              <a:gd name="connsiteX20" fmla="*/ 323850 w 671513"/>
              <a:gd name="connsiteY20" fmla="*/ 876300 h 1085850"/>
              <a:gd name="connsiteX21" fmla="*/ 204788 w 671513"/>
              <a:gd name="connsiteY21" fmla="*/ 952500 h 1085850"/>
              <a:gd name="connsiteX22" fmla="*/ 171450 w 671513"/>
              <a:gd name="connsiteY22" fmla="*/ 871538 h 1085850"/>
              <a:gd name="connsiteX23" fmla="*/ 38100 w 671513"/>
              <a:gd name="connsiteY23" fmla="*/ 938213 h 1085850"/>
              <a:gd name="connsiteX24" fmla="*/ 90488 w 671513"/>
              <a:gd name="connsiteY24" fmla="*/ 1019175 h 1085850"/>
              <a:gd name="connsiteX25" fmla="*/ 0 w 671513"/>
              <a:gd name="connsiteY25" fmla="*/ 1085850 h 1085850"/>
              <a:gd name="connsiteX0" fmla="*/ 633413 w 633413"/>
              <a:gd name="connsiteY0" fmla="*/ 0 h 1019175"/>
              <a:gd name="connsiteX1" fmla="*/ 628650 w 633413"/>
              <a:gd name="connsiteY1" fmla="*/ 76200 h 1019175"/>
              <a:gd name="connsiteX2" fmla="*/ 533400 w 633413"/>
              <a:gd name="connsiteY2" fmla="*/ 76200 h 1019175"/>
              <a:gd name="connsiteX3" fmla="*/ 542925 w 633413"/>
              <a:gd name="connsiteY3" fmla="*/ 157163 h 1019175"/>
              <a:gd name="connsiteX4" fmla="*/ 623888 w 633413"/>
              <a:gd name="connsiteY4" fmla="*/ 161925 h 1019175"/>
              <a:gd name="connsiteX5" fmla="*/ 633413 w 633413"/>
              <a:gd name="connsiteY5" fmla="*/ 300038 h 1019175"/>
              <a:gd name="connsiteX6" fmla="*/ 538163 w 633413"/>
              <a:gd name="connsiteY6" fmla="*/ 300038 h 1019175"/>
              <a:gd name="connsiteX7" fmla="*/ 533400 w 633413"/>
              <a:gd name="connsiteY7" fmla="*/ 376238 h 1019175"/>
              <a:gd name="connsiteX8" fmla="*/ 614363 w 633413"/>
              <a:gd name="connsiteY8" fmla="*/ 395288 h 1019175"/>
              <a:gd name="connsiteX9" fmla="*/ 628650 w 633413"/>
              <a:gd name="connsiteY9" fmla="*/ 495300 h 1019175"/>
              <a:gd name="connsiteX10" fmla="*/ 523875 w 633413"/>
              <a:gd name="connsiteY10" fmla="*/ 490538 h 1019175"/>
              <a:gd name="connsiteX11" fmla="*/ 533400 w 633413"/>
              <a:gd name="connsiteY11" fmla="*/ 566738 h 1019175"/>
              <a:gd name="connsiteX12" fmla="*/ 614363 w 633413"/>
              <a:gd name="connsiteY12" fmla="*/ 595313 h 1019175"/>
              <a:gd name="connsiteX13" fmla="*/ 566738 w 633413"/>
              <a:gd name="connsiteY13" fmla="*/ 681038 h 1019175"/>
              <a:gd name="connsiteX14" fmla="*/ 457200 w 633413"/>
              <a:gd name="connsiteY14" fmla="*/ 619125 h 1019175"/>
              <a:gd name="connsiteX15" fmla="*/ 414338 w 633413"/>
              <a:gd name="connsiteY15" fmla="*/ 704850 h 1019175"/>
              <a:gd name="connsiteX16" fmla="*/ 481013 w 633413"/>
              <a:gd name="connsiteY16" fmla="*/ 757238 h 1019175"/>
              <a:gd name="connsiteX17" fmla="*/ 385763 w 633413"/>
              <a:gd name="connsiteY17" fmla="*/ 847725 h 1019175"/>
              <a:gd name="connsiteX18" fmla="*/ 338138 w 633413"/>
              <a:gd name="connsiteY18" fmla="*/ 766763 h 1019175"/>
              <a:gd name="connsiteX19" fmla="*/ 228600 w 633413"/>
              <a:gd name="connsiteY19" fmla="*/ 814388 h 1019175"/>
              <a:gd name="connsiteX20" fmla="*/ 285750 w 633413"/>
              <a:gd name="connsiteY20" fmla="*/ 876300 h 1019175"/>
              <a:gd name="connsiteX21" fmla="*/ 166688 w 633413"/>
              <a:gd name="connsiteY21" fmla="*/ 952500 h 1019175"/>
              <a:gd name="connsiteX22" fmla="*/ 133350 w 633413"/>
              <a:gd name="connsiteY22" fmla="*/ 871538 h 1019175"/>
              <a:gd name="connsiteX23" fmla="*/ 0 w 633413"/>
              <a:gd name="connsiteY23" fmla="*/ 938213 h 1019175"/>
              <a:gd name="connsiteX24" fmla="*/ 52388 w 633413"/>
              <a:gd name="connsiteY24" fmla="*/ 1019175 h 1019175"/>
              <a:gd name="connsiteX0" fmla="*/ 633413 w 633413"/>
              <a:gd name="connsiteY0" fmla="*/ 0 h 952500"/>
              <a:gd name="connsiteX1" fmla="*/ 628650 w 633413"/>
              <a:gd name="connsiteY1" fmla="*/ 76200 h 952500"/>
              <a:gd name="connsiteX2" fmla="*/ 533400 w 633413"/>
              <a:gd name="connsiteY2" fmla="*/ 76200 h 952500"/>
              <a:gd name="connsiteX3" fmla="*/ 542925 w 633413"/>
              <a:gd name="connsiteY3" fmla="*/ 157163 h 952500"/>
              <a:gd name="connsiteX4" fmla="*/ 623888 w 633413"/>
              <a:gd name="connsiteY4" fmla="*/ 161925 h 952500"/>
              <a:gd name="connsiteX5" fmla="*/ 633413 w 633413"/>
              <a:gd name="connsiteY5" fmla="*/ 300038 h 952500"/>
              <a:gd name="connsiteX6" fmla="*/ 538163 w 633413"/>
              <a:gd name="connsiteY6" fmla="*/ 300038 h 952500"/>
              <a:gd name="connsiteX7" fmla="*/ 533400 w 633413"/>
              <a:gd name="connsiteY7" fmla="*/ 376238 h 952500"/>
              <a:gd name="connsiteX8" fmla="*/ 614363 w 633413"/>
              <a:gd name="connsiteY8" fmla="*/ 395288 h 952500"/>
              <a:gd name="connsiteX9" fmla="*/ 628650 w 633413"/>
              <a:gd name="connsiteY9" fmla="*/ 495300 h 952500"/>
              <a:gd name="connsiteX10" fmla="*/ 523875 w 633413"/>
              <a:gd name="connsiteY10" fmla="*/ 490538 h 952500"/>
              <a:gd name="connsiteX11" fmla="*/ 533400 w 633413"/>
              <a:gd name="connsiteY11" fmla="*/ 566738 h 952500"/>
              <a:gd name="connsiteX12" fmla="*/ 614363 w 633413"/>
              <a:gd name="connsiteY12" fmla="*/ 595313 h 952500"/>
              <a:gd name="connsiteX13" fmla="*/ 566738 w 633413"/>
              <a:gd name="connsiteY13" fmla="*/ 681038 h 952500"/>
              <a:gd name="connsiteX14" fmla="*/ 457200 w 633413"/>
              <a:gd name="connsiteY14" fmla="*/ 619125 h 952500"/>
              <a:gd name="connsiteX15" fmla="*/ 414338 w 633413"/>
              <a:gd name="connsiteY15" fmla="*/ 704850 h 952500"/>
              <a:gd name="connsiteX16" fmla="*/ 481013 w 633413"/>
              <a:gd name="connsiteY16" fmla="*/ 757238 h 952500"/>
              <a:gd name="connsiteX17" fmla="*/ 385763 w 633413"/>
              <a:gd name="connsiteY17" fmla="*/ 847725 h 952500"/>
              <a:gd name="connsiteX18" fmla="*/ 338138 w 633413"/>
              <a:gd name="connsiteY18" fmla="*/ 766763 h 952500"/>
              <a:gd name="connsiteX19" fmla="*/ 228600 w 633413"/>
              <a:gd name="connsiteY19" fmla="*/ 814388 h 952500"/>
              <a:gd name="connsiteX20" fmla="*/ 285750 w 633413"/>
              <a:gd name="connsiteY20" fmla="*/ 876300 h 952500"/>
              <a:gd name="connsiteX21" fmla="*/ 166688 w 633413"/>
              <a:gd name="connsiteY21" fmla="*/ 952500 h 952500"/>
              <a:gd name="connsiteX22" fmla="*/ 133350 w 633413"/>
              <a:gd name="connsiteY22" fmla="*/ 871538 h 952500"/>
              <a:gd name="connsiteX23" fmla="*/ 0 w 633413"/>
              <a:gd name="connsiteY23" fmla="*/ 938213 h 952500"/>
              <a:gd name="connsiteX0" fmla="*/ 500063 w 500063"/>
              <a:gd name="connsiteY0" fmla="*/ 0 h 952500"/>
              <a:gd name="connsiteX1" fmla="*/ 495300 w 500063"/>
              <a:gd name="connsiteY1" fmla="*/ 76200 h 952500"/>
              <a:gd name="connsiteX2" fmla="*/ 400050 w 500063"/>
              <a:gd name="connsiteY2" fmla="*/ 76200 h 952500"/>
              <a:gd name="connsiteX3" fmla="*/ 409575 w 500063"/>
              <a:gd name="connsiteY3" fmla="*/ 157163 h 952500"/>
              <a:gd name="connsiteX4" fmla="*/ 490538 w 500063"/>
              <a:gd name="connsiteY4" fmla="*/ 161925 h 952500"/>
              <a:gd name="connsiteX5" fmla="*/ 500063 w 500063"/>
              <a:gd name="connsiteY5" fmla="*/ 300038 h 952500"/>
              <a:gd name="connsiteX6" fmla="*/ 404813 w 500063"/>
              <a:gd name="connsiteY6" fmla="*/ 300038 h 952500"/>
              <a:gd name="connsiteX7" fmla="*/ 400050 w 500063"/>
              <a:gd name="connsiteY7" fmla="*/ 376238 h 952500"/>
              <a:gd name="connsiteX8" fmla="*/ 481013 w 500063"/>
              <a:gd name="connsiteY8" fmla="*/ 395288 h 952500"/>
              <a:gd name="connsiteX9" fmla="*/ 495300 w 500063"/>
              <a:gd name="connsiteY9" fmla="*/ 495300 h 952500"/>
              <a:gd name="connsiteX10" fmla="*/ 390525 w 500063"/>
              <a:gd name="connsiteY10" fmla="*/ 490538 h 952500"/>
              <a:gd name="connsiteX11" fmla="*/ 400050 w 500063"/>
              <a:gd name="connsiteY11" fmla="*/ 566738 h 952500"/>
              <a:gd name="connsiteX12" fmla="*/ 481013 w 500063"/>
              <a:gd name="connsiteY12" fmla="*/ 595313 h 952500"/>
              <a:gd name="connsiteX13" fmla="*/ 433388 w 500063"/>
              <a:gd name="connsiteY13" fmla="*/ 681038 h 952500"/>
              <a:gd name="connsiteX14" fmla="*/ 323850 w 500063"/>
              <a:gd name="connsiteY14" fmla="*/ 619125 h 952500"/>
              <a:gd name="connsiteX15" fmla="*/ 280988 w 500063"/>
              <a:gd name="connsiteY15" fmla="*/ 704850 h 952500"/>
              <a:gd name="connsiteX16" fmla="*/ 347663 w 500063"/>
              <a:gd name="connsiteY16" fmla="*/ 757238 h 952500"/>
              <a:gd name="connsiteX17" fmla="*/ 252413 w 500063"/>
              <a:gd name="connsiteY17" fmla="*/ 847725 h 952500"/>
              <a:gd name="connsiteX18" fmla="*/ 204788 w 500063"/>
              <a:gd name="connsiteY18" fmla="*/ 766763 h 952500"/>
              <a:gd name="connsiteX19" fmla="*/ 95250 w 500063"/>
              <a:gd name="connsiteY19" fmla="*/ 814388 h 952500"/>
              <a:gd name="connsiteX20" fmla="*/ 152400 w 500063"/>
              <a:gd name="connsiteY20" fmla="*/ 876300 h 952500"/>
              <a:gd name="connsiteX21" fmla="*/ 33338 w 500063"/>
              <a:gd name="connsiteY21" fmla="*/ 952500 h 952500"/>
              <a:gd name="connsiteX22" fmla="*/ 0 w 500063"/>
              <a:gd name="connsiteY22" fmla="*/ 871538 h 952500"/>
              <a:gd name="connsiteX0" fmla="*/ 466725 w 466725"/>
              <a:gd name="connsiteY0" fmla="*/ 0 h 952500"/>
              <a:gd name="connsiteX1" fmla="*/ 461962 w 466725"/>
              <a:gd name="connsiteY1" fmla="*/ 76200 h 952500"/>
              <a:gd name="connsiteX2" fmla="*/ 366712 w 466725"/>
              <a:gd name="connsiteY2" fmla="*/ 76200 h 952500"/>
              <a:gd name="connsiteX3" fmla="*/ 376237 w 466725"/>
              <a:gd name="connsiteY3" fmla="*/ 157163 h 952500"/>
              <a:gd name="connsiteX4" fmla="*/ 457200 w 466725"/>
              <a:gd name="connsiteY4" fmla="*/ 161925 h 952500"/>
              <a:gd name="connsiteX5" fmla="*/ 466725 w 466725"/>
              <a:gd name="connsiteY5" fmla="*/ 300038 h 952500"/>
              <a:gd name="connsiteX6" fmla="*/ 371475 w 466725"/>
              <a:gd name="connsiteY6" fmla="*/ 300038 h 952500"/>
              <a:gd name="connsiteX7" fmla="*/ 366712 w 466725"/>
              <a:gd name="connsiteY7" fmla="*/ 376238 h 952500"/>
              <a:gd name="connsiteX8" fmla="*/ 447675 w 466725"/>
              <a:gd name="connsiteY8" fmla="*/ 395288 h 952500"/>
              <a:gd name="connsiteX9" fmla="*/ 461962 w 466725"/>
              <a:gd name="connsiteY9" fmla="*/ 495300 h 952500"/>
              <a:gd name="connsiteX10" fmla="*/ 357187 w 466725"/>
              <a:gd name="connsiteY10" fmla="*/ 490538 h 952500"/>
              <a:gd name="connsiteX11" fmla="*/ 366712 w 466725"/>
              <a:gd name="connsiteY11" fmla="*/ 566738 h 952500"/>
              <a:gd name="connsiteX12" fmla="*/ 447675 w 466725"/>
              <a:gd name="connsiteY12" fmla="*/ 595313 h 952500"/>
              <a:gd name="connsiteX13" fmla="*/ 400050 w 466725"/>
              <a:gd name="connsiteY13" fmla="*/ 681038 h 952500"/>
              <a:gd name="connsiteX14" fmla="*/ 290512 w 466725"/>
              <a:gd name="connsiteY14" fmla="*/ 619125 h 952500"/>
              <a:gd name="connsiteX15" fmla="*/ 247650 w 466725"/>
              <a:gd name="connsiteY15" fmla="*/ 704850 h 952500"/>
              <a:gd name="connsiteX16" fmla="*/ 314325 w 466725"/>
              <a:gd name="connsiteY16" fmla="*/ 757238 h 952500"/>
              <a:gd name="connsiteX17" fmla="*/ 219075 w 466725"/>
              <a:gd name="connsiteY17" fmla="*/ 847725 h 952500"/>
              <a:gd name="connsiteX18" fmla="*/ 171450 w 466725"/>
              <a:gd name="connsiteY18" fmla="*/ 766763 h 952500"/>
              <a:gd name="connsiteX19" fmla="*/ 61912 w 466725"/>
              <a:gd name="connsiteY19" fmla="*/ 814388 h 952500"/>
              <a:gd name="connsiteX20" fmla="*/ 119062 w 466725"/>
              <a:gd name="connsiteY20" fmla="*/ 876300 h 952500"/>
              <a:gd name="connsiteX21" fmla="*/ 0 w 466725"/>
              <a:gd name="connsiteY21" fmla="*/ 952500 h 952500"/>
              <a:gd name="connsiteX0" fmla="*/ 404813 w 404813"/>
              <a:gd name="connsiteY0" fmla="*/ 0 h 876300"/>
              <a:gd name="connsiteX1" fmla="*/ 400050 w 404813"/>
              <a:gd name="connsiteY1" fmla="*/ 76200 h 876300"/>
              <a:gd name="connsiteX2" fmla="*/ 304800 w 404813"/>
              <a:gd name="connsiteY2" fmla="*/ 76200 h 876300"/>
              <a:gd name="connsiteX3" fmla="*/ 314325 w 404813"/>
              <a:gd name="connsiteY3" fmla="*/ 157163 h 876300"/>
              <a:gd name="connsiteX4" fmla="*/ 395288 w 404813"/>
              <a:gd name="connsiteY4" fmla="*/ 161925 h 876300"/>
              <a:gd name="connsiteX5" fmla="*/ 404813 w 404813"/>
              <a:gd name="connsiteY5" fmla="*/ 300038 h 876300"/>
              <a:gd name="connsiteX6" fmla="*/ 309563 w 404813"/>
              <a:gd name="connsiteY6" fmla="*/ 300038 h 876300"/>
              <a:gd name="connsiteX7" fmla="*/ 304800 w 404813"/>
              <a:gd name="connsiteY7" fmla="*/ 376238 h 876300"/>
              <a:gd name="connsiteX8" fmla="*/ 385763 w 404813"/>
              <a:gd name="connsiteY8" fmla="*/ 395288 h 876300"/>
              <a:gd name="connsiteX9" fmla="*/ 400050 w 404813"/>
              <a:gd name="connsiteY9" fmla="*/ 495300 h 876300"/>
              <a:gd name="connsiteX10" fmla="*/ 295275 w 404813"/>
              <a:gd name="connsiteY10" fmla="*/ 490538 h 876300"/>
              <a:gd name="connsiteX11" fmla="*/ 304800 w 404813"/>
              <a:gd name="connsiteY11" fmla="*/ 566738 h 876300"/>
              <a:gd name="connsiteX12" fmla="*/ 385763 w 404813"/>
              <a:gd name="connsiteY12" fmla="*/ 595313 h 876300"/>
              <a:gd name="connsiteX13" fmla="*/ 338138 w 404813"/>
              <a:gd name="connsiteY13" fmla="*/ 681038 h 876300"/>
              <a:gd name="connsiteX14" fmla="*/ 228600 w 404813"/>
              <a:gd name="connsiteY14" fmla="*/ 619125 h 876300"/>
              <a:gd name="connsiteX15" fmla="*/ 185738 w 404813"/>
              <a:gd name="connsiteY15" fmla="*/ 704850 h 876300"/>
              <a:gd name="connsiteX16" fmla="*/ 252413 w 404813"/>
              <a:gd name="connsiteY16" fmla="*/ 757238 h 876300"/>
              <a:gd name="connsiteX17" fmla="*/ 157163 w 404813"/>
              <a:gd name="connsiteY17" fmla="*/ 847725 h 876300"/>
              <a:gd name="connsiteX18" fmla="*/ 109538 w 404813"/>
              <a:gd name="connsiteY18" fmla="*/ 766763 h 876300"/>
              <a:gd name="connsiteX19" fmla="*/ 0 w 404813"/>
              <a:gd name="connsiteY19" fmla="*/ 814388 h 876300"/>
              <a:gd name="connsiteX20" fmla="*/ 57150 w 404813"/>
              <a:gd name="connsiteY20" fmla="*/ 876300 h 876300"/>
              <a:gd name="connsiteX0" fmla="*/ 404813 w 404813"/>
              <a:gd name="connsiteY0" fmla="*/ 0 h 847725"/>
              <a:gd name="connsiteX1" fmla="*/ 400050 w 404813"/>
              <a:gd name="connsiteY1" fmla="*/ 76200 h 847725"/>
              <a:gd name="connsiteX2" fmla="*/ 304800 w 404813"/>
              <a:gd name="connsiteY2" fmla="*/ 76200 h 847725"/>
              <a:gd name="connsiteX3" fmla="*/ 314325 w 404813"/>
              <a:gd name="connsiteY3" fmla="*/ 157163 h 847725"/>
              <a:gd name="connsiteX4" fmla="*/ 395288 w 404813"/>
              <a:gd name="connsiteY4" fmla="*/ 161925 h 847725"/>
              <a:gd name="connsiteX5" fmla="*/ 404813 w 404813"/>
              <a:gd name="connsiteY5" fmla="*/ 300038 h 847725"/>
              <a:gd name="connsiteX6" fmla="*/ 309563 w 404813"/>
              <a:gd name="connsiteY6" fmla="*/ 300038 h 847725"/>
              <a:gd name="connsiteX7" fmla="*/ 304800 w 404813"/>
              <a:gd name="connsiteY7" fmla="*/ 376238 h 847725"/>
              <a:gd name="connsiteX8" fmla="*/ 385763 w 404813"/>
              <a:gd name="connsiteY8" fmla="*/ 395288 h 847725"/>
              <a:gd name="connsiteX9" fmla="*/ 400050 w 404813"/>
              <a:gd name="connsiteY9" fmla="*/ 495300 h 847725"/>
              <a:gd name="connsiteX10" fmla="*/ 295275 w 404813"/>
              <a:gd name="connsiteY10" fmla="*/ 490538 h 847725"/>
              <a:gd name="connsiteX11" fmla="*/ 304800 w 404813"/>
              <a:gd name="connsiteY11" fmla="*/ 566738 h 847725"/>
              <a:gd name="connsiteX12" fmla="*/ 385763 w 404813"/>
              <a:gd name="connsiteY12" fmla="*/ 595313 h 847725"/>
              <a:gd name="connsiteX13" fmla="*/ 338138 w 404813"/>
              <a:gd name="connsiteY13" fmla="*/ 681038 h 847725"/>
              <a:gd name="connsiteX14" fmla="*/ 228600 w 404813"/>
              <a:gd name="connsiteY14" fmla="*/ 619125 h 847725"/>
              <a:gd name="connsiteX15" fmla="*/ 185738 w 404813"/>
              <a:gd name="connsiteY15" fmla="*/ 704850 h 847725"/>
              <a:gd name="connsiteX16" fmla="*/ 252413 w 404813"/>
              <a:gd name="connsiteY16" fmla="*/ 757238 h 847725"/>
              <a:gd name="connsiteX17" fmla="*/ 157163 w 404813"/>
              <a:gd name="connsiteY17" fmla="*/ 847725 h 847725"/>
              <a:gd name="connsiteX18" fmla="*/ 109538 w 404813"/>
              <a:gd name="connsiteY18" fmla="*/ 766763 h 847725"/>
              <a:gd name="connsiteX19" fmla="*/ 0 w 404813"/>
              <a:gd name="connsiteY19" fmla="*/ 814388 h 847725"/>
              <a:gd name="connsiteX0" fmla="*/ 295275 w 295275"/>
              <a:gd name="connsiteY0" fmla="*/ 0 h 847725"/>
              <a:gd name="connsiteX1" fmla="*/ 290512 w 295275"/>
              <a:gd name="connsiteY1" fmla="*/ 76200 h 847725"/>
              <a:gd name="connsiteX2" fmla="*/ 195262 w 295275"/>
              <a:gd name="connsiteY2" fmla="*/ 76200 h 847725"/>
              <a:gd name="connsiteX3" fmla="*/ 204787 w 295275"/>
              <a:gd name="connsiteY3" fmla="*/ 157163 h 847725"/>
              <a:gd name="connsiteX4" fmla="*/ 285750 w 295275"/>
              <a:gd name="connsiteY4" fmla="*/ 161925 h 847725"/>
              <a:gd name="connsiteX5" fmla="*/ 295275 w 295275"/>
              <a:gd name="connsiteY5" fmla="*/ 300038 h 847725"/>
              <a:gd name="connsiteX6" fmla="*/ 200025 w 295275"/>
              <a:gd name="connsiteY6" fmla="*/ 300038 h 847725"/>
              <a:gd name="connsiteX7" fmla="*/ 195262 w 295275"/>
              <a:gd name="connsiteY7" fmla="*/ 376238 h 847725"/>
              <a:gd name="connsiteX8" fmla="*/ 276225 w 295275"/>
              <a:gd name="connsiteY8" fmla="*/ 395288 h 847725"/>
              <a:gd name="connsiteX9" fmla="*/ 290512 w 295275"/>
              <a:gd name="connsiteY9" fmla="*/ 495300 h 847725"/>
              <a:gd name="connsiteX10" fmla="*/ 185737 w 295275"/>
              <a:gd name="connsiteY10" fmla="*/ 490538 h 847725"/>
              <a:gd name="connsiteX11" fmla="*/ 195262 w 295275"/>
              <a:gd name="connsiteY11" fmla="*/ 566738 h 847725"/>
              <a:gd name="connsiteX12" fmla="*/ 276225 w 295275"/>
              <a:gd name="connsiteY12" fmla="*/ 595313 h 847725"/>
              <a:gd name="connsiteX13" fmla="*/ 228600 w 295275"/>
              <a:gd name="connsiteY13" fmla="*/ 681038 h 847725"/>
              <a:gd name="connsiteX14" fmla="*/ 119062 w 295275"/>
              <a:gd name="connsiteY14" fmla="*/ 619125 h 847725"/>
              <a:gd name="connsiteX15" fmla="*/ 76200 w 295275"/>
              <a:gd name="connsiteY15" fmla="*/ 704850 h 847725"/>
              <a:gd name="connsiteX16" fmla="*/ 142875 w 295275"/>
              <a:gd name="connsiteY16" fmla="*/ 757238 h 847725"/>
              <a:gd name="connsiteX17" fmla="*/ 47625 w 295275"/>
              <a:gd name="connsiteY17" fmla="*/ 847725 h 847725"/>
              <a:gd name="connsiteX18" fmla="*/ 0 w 295275"/>
              <a:gd name="connsiteY18" fmla="*/ 766763 h 847725"/>
              <a:gd name="connsiteX0" fmla="*/ 247650 w 247650"/>
              <a:gd name="connsiteY0" fmla="*/ 0 h 847725"/>
              <a:gd name="connsiteX1" fmla="*/ 242887 w 247650"/>
              <a:gd name="connsiteY1" fmla="*/ 76200 h 847725"/>
              <a:gd name="connsiteX2" fmla="*/ 147637 w 247650"/>
              <a:gd name="connsiteY2" fmla="*/ 76200 h 847725"/>
              <a:gd name="connsiteX3" fmla="*/ 157162 w 247650"/>
              <a:gd name="connsiteY3" fmla="*/ 157163 h 847725"/>
              <a:gd name="connsiteX4" fmla="*/ 238125 w 247650"/>
              <a:gd name="connsiteY4" fmla="*/ 161925 h 847725"/>
              <a:gd name="connsiteX5" fmla="*/ 247650 w 247650"/>
              <a:gd name="connsiteY5" fmla="*/ 300038 h 847725"/>
              <a:gd name="connsiteX6" fmla="*/ 152400 w 247650"/>
              <a:gd name="connsiteY6" fmla="*/ 300038 h 847725"/>
              <a:gd name="connsiteX7" fmla="*/ 147637 w 247650"/>
              <a:gd name="connsiteY7" fmla="*/ 376238 h 847725"/>
              <a:gd name="connsiteX8" fmla="*/ 228600 w 247650"/>
              <a:gd name="connsiteY8" fmla="*/ 395288 h 847725"/>
              <a:gd name="connsiteX9" fmla="*/ 242887 w 247650"/>
              <a:gd name="connsiteY9" fmla="*/ 495300 h 847725"/>
              <a:gd name="connsiteX10" fmla="*/ 138112 w 247650"/>
              <a:gd name="connsiteY10" fmla="*/ 490538 h 847725"/>
              <a:gd name="connsiteX11" fmla="*/ 147637 w 247650"/>
              <a:gd name="connsiteY11" fmla="*/ 566738 h 847725"/>
              <a:gd name="connsiteX12" fmla="*/ 228600 w 247650"/>
              <a:gd name="connsiteY12" fmla="*/ 595313 h 847725"/>
              <a:gd name="connsiteX13" fmla="*/ 180975 w 247650"/>
              <a:gd name="connsiteY13" fmla="*/ 681038 h 847725"/>
              <a:gd name="connsiteX14" fmla="*/ 71437 w 247650"/>
              <a:gd name="connsiteY14" fmla="*/ 619125 h 847725"/>
              <a:gd name="connsiteX15" fmla="*/ 28575 w 247650"/>
              <a:gd name="connsiteY15" fmla="*/ 704850 h 847725"/>
              <a:gd name="connsiteX16" fmla="*/ 95250 w 247650"/>
              <a:gd name="connsiteY16" fmla="*/ 757238 h 847725"/>
              <a:gd name="connsiteX17" fmla="*/ 0 w 247650"/>
              <a:gd name="connsiteY17" fmla="*/ 847725 h 847725"/>
              <a:gd name="connsiteX0" fmla="*/ 242887 w 247650"/>
              <a:gd name="connsiteY0" fmla="*/ 0 h 771525"/>
              <a:gd name="connsiteX1" fmla="*/ 147637 w 247650"/>
              <a:gd name="connsiteY1" fmla="*/ 0 h 771525"/>
              <a:gd name="connsiteX2" fmla="*/ 157162 w 247650"/>
              <a:gd name="connsiteY2" fmla="*/ 80963 h 771525"/>
              <a:gd name="connsiteX3" fmla="*/ 238125 w 247650"/>
              <a:gd name="connsiteY3" fmla="*/ 85725 h 771525"/>
              <a:gd name="connsiteX4" fmla="*/ 247650 w 247650"/>
              <a:gd name="connsiteY4" fmla="*/ 223838 h 771525"/>
              <a:gd name="connsiteX5" fmla="*/ 152400 w 247650"/>
              <a:gd name="connsiteY5" fmla="*/ 223838 h 771525"/>
              <a:gd name="connsiteX6" fmla="*/ 147637 w 247650"/>
              <a:gd name="connsiteY6" fmla="*/ 300038 h 771525"/>
              <a:gd name="connsiteX7" fmla="*/ 228600 w 247650"/>
              <a:gd name="connsiteY7" fmla="*/ 319088 h 771525"/>
              <a:gd name="connsiteX8" fmla="*/ 242887 w 247650"/>
              <a:gd name="connsiteY8" fmla="*/ 419100 h 771525"/>
              <a:gd name="connsiteX9" fmla="*/ 138112 w 247650"/>
              <a:gd name="connsiteY9" fmla="*/ 414338 h 771525"/>
              <a:gd name="connsiteX10" fmla="*/ 147637 w 247650"/>
              <a:gd name="connsiteY10" fmla="*/ 490538 h 771525"/>
              <a:gd name="connsiteX11" fmla="*/ 228600 w 247650"/>
              <a:gd name="connsiteY11" fmla="*/ 519113 h 771525"/>
              <a:gd name="connsiteX12" fmla="*/ 180975 w 247650"/>
              <a:gd name="connsiteY12" fmla="*/ 604838 h 771525"/>
              <a:gd name="connsiteX13" fmla="*/ 71437 w 247650"/>
              <a:gd name="connsiteY13" fmla="*/ 542925 h 771525"/>
              <a:gd name="connsiteX14" fmla="*/ 28575 w 247650"/>
              <a:gd name="connsiteY14" fmla="*/ 628650 h 771525"/>
              <a:gd name="connsiteX15" fmla="*/ 95250 w 247650"/>
              <a:gd name="connsiteY15" fmla="*/ 681038 h 771525"/>
              <a:gd name="connsiteX16" fmla="*/ 0 w 247650"/>
              <a:gd name="connsiteY16" fmla="*/ 771525 h 771525"/>
              <a:gd name="connsiteX0" fmla="*/ 147637 w 247650"/>
              <a:gd name="connsiteY0" fmla="*/ 0 h 771525"/>
              <a:gd name="connsiteX1" fmla="*/ 157162 w 247650"/>
              <a:gd name="connsiteY1" fmla="*/ 80963 h 771525"/>
              <a:gd name="connsiteX2" fmla="*/ 238125 w 247650"/>
              <a:gd name="connsiteY2" fmla="*/ 85725 h 771525"/>
              <a:gd name="connsiteX3" fmla="*/ 247650 w 247650"/>
              <a:gd name="connsiteY3" fmla="*/ 223838 h 771525"/>
              <a:gd name="connsiteX4" fmla="*/ 152400 w 247650"/>
              <a:gd name="connsiteY4" fmla="*/ 223838 h 771525"/>
              <a:gd name="connsiteX5" fmla="*/ 147637 w 247650"/>
              <a:gd name="connsiteY5" fmla="*/ 300038 h 771525"/>
              <a:gd name="connsiteX6" fmla="*/ 228600 w 247650"/>
              <a:gd name="connsiteY6" fmla="*/ 319088 h 771525"/>
              <a:gd name="connsiteX7" fmla="*/ 242887 w 247650"/>
              <a:gd name="connsiteY7" fmla="*/ 419100 h 771525"/>
              <a:gd name="connsiteX8" fmla="*/ 138112 w 247650"/>
              <a:gd name="connsiteY8" fmla="*/ 414338 h 771525"/>
              <a:gd name="connsiteX9" fmla="*/ 147637 w 247650"/>
              <a:gd name="connsiteY9" fmla="*/ 490538 h 771525"/>
              <a:gd name="connsiteX10" fmla="*/ 228600 w 247650"/>
              <a:gd name="connsiteY10" fmla="*/ 519113 h 771525"/>
              <a:gd name="connsiteX11" fmla="*/ 180975 w 247650"/>
              <a:gd name="connsiteY11" fmla="*/ 604838 h 771525"/>
              <a:gd name="connsiteX12" fmla="*/ 71437 w 247650"/>
              <a:gd name="connsiteY12" fmla="*/ 542925 h 771525"/>
              <a:gd name="connsiteX13" fmla="*/ 28575 w 247650"/>
              <a:gd name="connsiteY13" fmla="*/ 628650 h 771525"/>
              <a:gd name="connsiteX14" fmla="*/ 95250 w 247650"/>
              <a:gd name="connsiteY14" fmla="*/ 681038 h 771525"/>
              <a:gd name="connsiteX15" fmla="*/ 0 w 247650"/>
              <a:gd name="connsiteY15" fmla="*/ 771525 h 771525"/>
              <a:gd name="connsiteX0" fmla="*/ 157162 w 247650"/>
              <a:gd name="connsiteY0" fmla="*/ 0 h 690562"/>
              <a:gd name="connsiteX1" fmla="*/ 238125 w 247650"/>
              <a:gd name="connsiteY1" fmla="*/ 4762 h 690562"/>
              <a:gd name="connsiteX2" fmla="*/ 247650 w 247650"/>
              <a:gd name="connsiteY2" fmla="*/ 142875 h 690562"/>
              <a:gd name="connsiteX3" fmla="*/ 152400 w 247650"/>
              <a:gd name="connsiteY3" fmla="*/ 142875 h 690562"/>
              <a:gd name="connsiteX4" fmla="*/ 147637 w 247650"/>
              <a:gd name="connsiteY4" fmla="*/ 219075 h 690562"/>
              <a:gd name="connsiteX5" fmla="*/ 228600 w 247650"/>
              <a:gd name="connsiteY5" fmla="*/ 238125 h 690562"/>
              <a:gd name="connsiteX6" fmla="*/ 242887 w 247650"/>
              <a:gd name="connsiteY6" fmla="*/ 338137 h 690562"/>
              <a:gd name="connsiteX7" fmla="*/ 138112 w 247650"/>
              <a:gd name="connsiteY7" fmla="*/ 333375 h 690562"/>
              <a:gd name="connsiteX8" fmla="*/ 147637 w 247650"/>
              <a:gd name="connsiteY8" fmla="*/ 409575 h 690562"/>
              <a:gd name="connsiteX9" fmla="*/ 228600 w 247650"/>
              <a:gd name="connsiteY9" fmla="*/ 438150 h 690562"/>
              <a:gd name="connsiteX10" fmla="*/ 180975 w 247650"/>
              <a:gd name="connsiteY10" fmla="*/ 523875 h 690562"/>
              <a:gd name="connsiteX11" fmla="*/ 71437 w 247650"/>
              <a:gd name="connsiteY11" fmla="*/ 461962 h 690562"/>
              <a:gd name="connsiteX12" fmla="*/ 28575 w 247650"/>
              <a:gd name="connsiteY12" fmla="*/ 547687 h 690562"/>
              <a:gd name="connsiteX13" fmla="*/ 95250 w 247650"/>
              <a:gd name="connsiteY13" fmla="*/ 600075 h 690562"/>
              <a:gd name="connsiteX14" fmla="*/ 0 w 247650"/>
              <a:gd name="connsiteY14" fmla="*/ 690562 h 690562"/>
              <a:gd name="connsiteX0" fmla="*/ 238125 w 247650"/>
              <a:gd name="connsiteY0" fmla="*/ 0 h 685800"/>
              <a:gd name="connsiteX1" fmla="*/ 247650 w 247650"/>
              <a:gd name="connsiteY1" fmla="*/ 138113 h 685800"/>
              <a:gd name="connsiteX2" fmla="*/ 152400 w 247650"/>
              <a:gd name="connsiteY2" fmla="*/ 138113 h 685800"/>
              <a:gd name="connsiteX3" fmla="*/ 147637 w 247650"/>
              <a:gd name="connsiteY3" fmla="*/ 214313 h 685800"/>
              <a:gd name="connsiteX4" fmla="*/ 228600 w 247650"/>
              <a:gd name="connsiteY4" fmla="*/ 233363 h 685800"/>
              <a:gd name="connsiteX5" fmla="*/ 242887 w 247650"/>
              <a:gd name="connsiteY5" fmla="*/ 333375 h 685800"/>
              <a:gd name="connsiteX6" fmla="*/ 138112 w 247650"/>
              <a:gd name="connsiteY6" fmla="*/ 328613 h 685800"/>
              <a:gd name="connsiteX7" fmla="*/ 147637 w 247650"/>
              <a:gd name="connsiteY7" fmla="*/ 404813 h 685800"/>
              <a:gd name="connsiteX8" fmla="*/ 228600 w 247650"/>
              <a:gd name="connsiteY8" fmla="*/ 433388 h 685800"/>
              <a:gd name="connsiteX9" fmla="*/ 180975 w 247650"/>
              <a:gd name="connsiteY9" fmla="*/ 519113 h 685800"/>
              <a:gd name="connsiteX10" fmla="*/ 71437 w 247650"/>
              <a:gd name="connsiteY10" fmla="*/ 457200 h 685800"/>
              <a:gd name="connsiteX11" fmla="*/ 28575 w 247650"/>
              <a:gd name="connsiteY11" fmla="*/ 542925 h 685800"/>
              <a:gd name="connsiteX12" fmla="*/ 95250 w 247650"/>
              <a:gd name="connsiteY12" fmla="*/ 595313 h 685800"/>
              <a:gd name="connsiteX13" fmla="*/ 0 w 247650"/>
              <a:gd name="connsiteY13" fmla="*/ 685800 h 685800"/>
              <a:gd name="connsiteX0" fmla="*/ 247650 w 247650"/>
              <a:gd name="connsiteY0" fmla="*/ 0 h 547687"/>
              <a:gd name="connsiteX1" fmla="*/ 152400 w 247650"/>
              <a:gd name="connsiteY1" fmla="*/ 0 h 547687"/>
              <a:gd name="connsiteX2" fmla="*/ 147637 w 247650"/>
              <a:gd name="connsiteY2" fmla="*/ 76200 h 547687"/>
              <a:gd name="connsiteX3" fmla="*/ 228600 w 247650"/>
              <a:gd name="connsiteY3" fmla="*/ 95250 h 547687"/>
              <a:gd name="connsiteX4" fmla="*/ 242887 w 247650"/>
              <a:gd name="connsiteY4" fmla="*/ 195262 h 547687"/>
              <a:gd name="connsiteX5" fmla="*/ 138112 w 247650"/>
              <a:gd name="connsiteY5" fmla="*/ 190500 h 547687"/>
              <a:gd name="connsiteX6" fmla="*/ 147637 w 247650"/>
              <a:gd name="connsiteY6" fmla="*/ 266700 h 547687"/>
              <a:gd name="connsiteX7" fmla="*/ 228600 w 247650"/>
              <a:gd name="connsiteY7" fmla="*/ 295275 h 547687"/>
              <a:gd name="connsiteX8" fmla="*/ 180975 w 247650"/>
              <a:gd name="connsiteY8" fmla="*/ 381000 h 547687"/>
              <a:gd name="connsiteX9" fmla="*/ 71437 w 247650"/>
              <a:gd name="connsiteY9" fmla="*/ 319087 h 547687"/>
              <a:gd name="connsiteX10" fmla="*/ 28575 w 247650"/>
              <a:gd name="connsiteY10" fmla="*/ 404812 h 547687"/>
              <a:gd name="connsiteX11" fmla="*/ 95250 w 247650"/>
              <a:gd name="connsiteY11" fmla="*/ 457200 h 547687"/>
              <a:gd name="connsiteX12" fmla="*/ 0 w 247650"/>
              <a:gd name="connsiteY12" fmla="*/ 547687 h 54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650" h="547687">
                <a:moveTo>
                  <a:pt x="247650" y="0"/>
                </a:moveTo>
                <a:lnTo>
                  <a:pt x="152400" y="0"/>
                </a:lnTo>
                <a:lnTo>
                  <a:pt x="147637" y="76200"/>
                </a:lnTo>
                <a:lnTo>
                  <a:pt x="228600" y="95250"/>
                </a:lnTo>
                <a:lnTo>
                  <a:pt x="242887" y="195262"/>
                </a:lnTo>
                <a:lnTo>
                  <a:pt x="138112" y="190500"/>
                </a:lnTo>
                <a:lnTo>
                  <a:pt x="147637" y="266700"/>
                </a:lnTo>
                <a:lnTo>
                  <a:pt x="228600" y="295275"/>
                </a:lnTo>
                <a:lnTo>
                  <a:pt x="180975" y="381000"/>
                </a:lnTo>
                <a:lnTo>
                  <a:pt x="71437" y="319087"/>
                </a:lnTo>
                <a:lnTo>
                  <a:pt x="28575" y="404812"/>
                </a:lnTo>
                <a:lnTo>
                  <a:pt x="95250" y="457200"/>
                </a:lnTo>
                <a:lnTo>
                  <a:pt x="0" y="547687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4" name="Group 273"/>
          <p:cNvGrpSpPr/>
          <p:nvPr/>
        </p:nvGrpSpPr>
        <p:grpSpPr>
          <a:xfrm>
            <a:off x="4730105" y="4535775"/>
            <a:ext cx="685276" cy="936518"/>
            <a:chOff x="4346446" y="1059359"/>
            <a:chExt cx="685276" cy="936518"/>
          </a:xfrm>
        </p:grpSpPr>
        <p:sp>
          <p:nvSpPr>
            <p:cNvPr id="276" name="TextBox 275"/>
            <p:cNvSpPr txBox="1"/>
            <p:nvPr/>
          </p:nvSpPr>
          <p:spPr>
            <a:xfrm>
              <a:off x="4480693" y="1059359"/>
              <a:ext cx="42992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/>
                <a:t>III</a:t>
              </a:r>
              <a:endParaRPr lang="en-US" sz="2400" b="1" dirty="0"/>
            </a:p>
          </p:txBody>
        </p:sp>
        <p:grpSp>
          <p:nvGrpSpPr>
            <p:cNvPr id="277" name="Group 276"/>
            <p:cNvGrpSpPr/>
            <p:nvPr/>
          </p:nvGrpSpPr>
          <p:grpSpPr>
            <a:xfrm>
              <a:off x="4346446" y="1296892"/>
              <a:ext cx="685276" cy="698985"/>
              <a:chOff x="3946529" y="2221296"/>
              <a:chExt cx="685276" cy="698985"/>
            </a:xfrm>
          </p:grpSpPr>
          <p:sp>
            <p:nvSpPr>
              <p:cNvPr id="278" name="Diamond 277"/>
              <p:cNvSpPr/>
              <p:nvPr/>
            </p:nvSpPr>
            <p:spPr>
              <a:xfrm>
                <a:off x="3946529" y="2221296"/>
                <a:ext cx="685276" cy="698985"/>
              </a:xfrm>
              <a:prstGeom prst="diamond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" name="Freeform 278"/>
              <p:cNvSpPr/>
              <p:nvPr/>
            </p:nvSpPr>
            <p:spPr>
              <a:xfrm>
                <a:off x="4103370" y="2377440"/>
                <a:ext cx="354330" cy="342900"/>
              </a:xfrm>
              <a:custGeom>
                <a:avLst/>
                <a:gdLst>
                  <a:gd name="connsiteX0" fmla="*/ 0 w 354330"/>
                  <a:gd name="connsiteY0" fmla="*/ 342900 h 342900"/>
                  <a:gd name="connsiteX1" fmla="*/ 354330 w 354330"/>
                  <a:gd name="connsiteY1" fmla="*/ 0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4330" h="342900">
                    <a:moveTo>
                      <a:pt x="0" y="342900"/>
                    </a:moveTo>
                    <a:lnTo>
                      <a:pt x="354330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Freeform 279"/>
              <p:cNvSpPr/>
              <p:nvPr/>
            </p:nvSpPr>
            <p:spPr>
              <a:xfrm rot="16200000">
                <a:off x="4109102" y="2393143"/>
                <a:ext cx="354330" cy="342900"/>
              </a:xfrm>
              <a:custGeom>
                <a:avLst/>
                <a:gdLst>
                  <a:gd name="connsiteX0" fmla="*/ 0 w 354330"/>
                  <a:gd name="connsiteY0" fmla="*/ 342900 h 342900"/>
                  <a:gd name="connsiteX1" fmla="*/ 354330 w 354330"/>
                  <a:gd name="connsiteY1" fmla="*/ 0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4330" h="342900">
                    <a:moveTo>
                      <a:pt x="0" y="342900"/>
                    </a:moveTo>
                    <a:lnTo>
                      <a:pt x="354330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5" name="TextBox 274"/>
          <p:cNvSpPr txBox="1"/>
          <p:nvPr/>
        </p:nvSpPr>
        <p:spPr>
          <a:xfrm>
            <a:off x="5421375" y="494679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3" name="Oval 252"/>
          <p:cNvSpPr/>
          <p:nvPr/>
        </p:nvSpPr>
        <p:spPr>
          <a:xfrm rot="16200000">
            <a:off x="2646565" y="6124447"/>
            <a:ext cx="239278" cy="236405"/>
          </a:xfrm>
          <a:custGeom>
            <a:avLst/>
            <a:gdLst>
              <a:gd name="connsiteX0" fmla="*/ 0 w 229463"/>
              <a:gd name="connsiteY0" fmla="*/ 118197 h 236394"/>
              <a:gd name="connsiteX1" fmla="*/ 114732 w 229463"/>
              <a:gd name="connsiteY1" fmla="*/ 0 h 236394"/>
              <a:gd name="connsiteX2" fmla="*/ 229464 w 229463"/>
              <a:gd name="connsiteY2" fmla="*/ 118197 h 236394"/>
              <a:gd name="connsiteX3" fmla="*/ 114732 w 229463"/>
              <a:gd name="connsiteY3" fmla="*/ 236394 h 236394"/>
              <a:gd name="connsiteX4" fmla="*/ 0 w 229463"/>
              <a:gd name="connsiteY4" fmla="*/ 118197 h 236394"/>
              <a:gd name="connsiteX0" fmla="*/ 0 w 231381"/>
              <a:gd name="connsiteY0" fmla="*/ 118197 h 238346"/>
              <a:gd name="connsiteX1" fmla="*/ 114732 w 231381"/>
              <a:gd name="connsiteY1" fmla="*/ 0 h 238346"/>
              <a:gd name="connsiteX2" fmla="*/ 229464 w 231381"/>
              <a:gd name="connsiteY2" fmla="*/ 118197 h 238346"/>
              <a:gd name="connsiteX3" fmla="*/ 170763 w 231381"/>
              <a:gd name="connsiteY3" fmla="*/ 186642 h 238346"/>
              <a:gd name="connsiteX4" fmla="*/ 114732 w 231381"/>
              <a:gd name="connsiteY4" fmla="*/ 236394 h 238346"/>
              <a:gd name="connsiteX5" fmla="*/ 0 w 231381"/>
              <a:gd name="connsiteY5" fmla="*/ 118197 h 238346"/>
              <a:gd name="connsiteX0" fmla="*/ 7897 w 239278"/>
              <a:gd name="connsiteY0" fmla="*/ 118197 h 236405"/>
              <a:gd name="connsiteX1" fmla="*/ 122629 w 239278"/>
              <a:gd name="connsiteY1" fmla="*/ 0 h 236405"/>
              <a:gd name="connsiteX2" fmla="*/ 237361 w 239278"/>
              <a:gd name="connsiteY2" fmla="*/ 118197 h 236405"/>
              <a:gd name="connsiteX3" fmla="*/ 178660 w 239278"/>
              <a:gd name="connsiteY3" fmla="*/ 186642 h 236405"/>
              <a:gd name="connsiteX4" fmla="*/ 122629 w 239278"/>
              <a:gd name="connsiteY4" fmla="*/ 236394 h 236405"/>
              <a:gd name="connsiteX5" fmla="*/ 22450 w 239278"/>
              <a:gd name="connsiteY5" fmla="*/ 190452 h 236405"/>
              <a:gd name="connsiteX6" fmla="*/ 7897 w 239278"/>
              <a:gd name="connsiteY6" fmla="*/ 118197 h 236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9278" h="236405">
                <a:moveTo>
                  <a:pt x="7897" y="118197"/>
                </a:moveTo>
                <a:cubicBezTo>
                  <a:pt x="24593" y="86455"/>
                  <a:pt x="59264" y="0"/>
                  <a:pt x="122629" y="0"/>
                </a:cubicBezTo>
                <a:cubicBezTo>
                  <a:pt x="185994" y="0"/>
                  <a:pt x="224848" y="83916"/>
                  <a:pt x="237361" y="118197"/>
                </a:cubicBezTo>
                <a:cubicBezTo>
                  <a:pt x="249874" y="152478"/>
                  <a:pt x="197782" y="166942"/>
                  <a:pt x="178660" y="186642"/>
                </a:cubicBezTo>
                <a:cubicBezTo>
                  <a:pt x="159538" y="206342"/>
                  <a:pt x="148664" y="235759"/>
                  <a:pt x="122629" y="236394"/>
                </a:cubicBezTo>
                <a:cubicBezTo>
                  <a:pt x="96594" y="237029"/>
                  <a:pt x="41572" y="210152"/>
                  <a:pt x="22450" y="190452"/>
                </a:cubicBezTo>
                <a:cubicBezTo>
                  <a:pt x="3328" y="170752"/>
                  <a:pt x="-8799" y="149939"/>
                  <a:pt x="7897" y="118197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Freeform 253"/>
          <p:cNvSpPr/>
          <p:nvPr/>
        </p:nvSpPr>
        <p:spPr>
          <a:xfrm rot="20767822">
            <a:off x="2547793" y="6018524"/>
            <a:ext cx="348912" cy="434326"/>
          </a:xfrm>
          <a:custGeom>
            <a:avLst/>
            <a:gdLst>
              <a:gd name="connsiteX0" fmla="*/ 0 w 155276"/>
              <a:gd name="connsiteY0" fmla="*/ 0 h 163902"/>
              <a:gd name="connsiteX1" fmla="*/ 155276 w 155276"/>
              <a:gd name="connsiteY1" fmla="*/ 163902 h 163902"/>
              <a:gd name="connsiteX0" fmla="*/ 0 w 167706"/>
              <a:gd name="connsiteY0" fmla="*/ 0 h 208760"/>
              <a:gd name="connsiteX1" fmla="*/ 167706 w 167706"/>
              <a:gd name="connsiteY1" fmla="*/ 208760 h 208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7706" h="208760">
                <a:moveTo>
                  <a:pt x="0" y="0"/>
                </a:moveTo>
                <a:lnTo>
                  <a:pt x="167706" y="208760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Freeform 254"/>
          <p:cNvSpPr/>
          <p:nvPr/>
        </p:nvSpPr>
        <p:spPr>
          <a:xfrm rot="20767822">
            <a:off x="2085004" y="5720552"/>
            <a:ext cx="555285" cy="129853"/>
          </a:xfrm>
          <a:custGeom>
            <a:avLst/>
            <a:gdLst>
              <a:gd name="connsiteX0" fmla="*/ 0 w 155276"/>
              <a:gd name="connsiteY0" fmla="*/ 0 h 163902"/>
              <a:gd name="connsiteX1" fmla="*/ 155276 w 155276"/>
              <a:gd name="connsiteY1" fmla="*/ 163902 h 163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5276" h="163902">
                <a:moveTo>
                  <a:pt x="0" y="0"/>
                </a:moveTo>
                <a:lnTo>
                  <a:pt x="155276" y="163902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Freeform 255"/>
          <p:cNvSpPr/>
          <p:nvPr/>
        </p:nvSpPr>
        <p:spPr>
          <a:xfrm rot="20767822">
            <a:off x="2404871" y="5108829"/>
            <a:ext cx="750480" cy="863860"/>
          </a:xfrm>
          <a:custGeom>
            <a:avLst/>
            <a:gdLst>
              <a:gd name="connsiteX0" fmla="*/ 0 w 155276"/>
              <a:gd name="connsiteY0" fmla="*/ 0 h 163902"/>
              <a:gd name="connsiteX1" fmla="*/ 155276 w 155276"/>
              <a:gd name="connsiteY1" fmla="*/ 163902 h 163902"/>
              <a:gd name="connsiteX0" fmla="*/ 0 w 171900"/>
              <a:gd name="connsiteY0" fmla="*/ 0 h 101368"/>
              <a:gd name="connsiteX1" fmla="*/ 171900 w 171900"/>
              <a:gd name="connsiteY1" fmla="*/ 101368 h 101368"/>
              <a:gd name="connsiteX0" fmla="*/ 0 w 119256"/>
              <a:gd name="connsiteY0" fmla="*/ 724064 h 724064"/>
              <a:gd name="connsiteX1" fmla="*/ 119256 w 119256"/>
              <a:gd name="connsiteY1" fmla="*/ 0 h 724064"/>
              <a:gd name="connsiteX0" fmla="*/ 0 w 145139"/>
              <a:gd name="connsiteY0" fmla="*/ 866746 h 866746"/>
              <a:gd name="connsiteX1" fmla="*/ 145139 w 145139"/>
              <a:gd name="connsiteY1" fmla="*/ 0 h 866746"/>
              <a:gd name="connsiteX0" fmla="*/ 0 w 112771"/>
              <a:gd name="connsiteY0" fmla="*/ 652120 h 652120"/>
              <a:gd name="connsiteX1" fmla="*/ 112771 w 112771"/>
              <a:gd name="connsiteY1" fmla="*/ 0 h 65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771" h="652120">
                <a:moveTo>
                  <a:pt x="0" y="652120"/>
                </a:moveTo>
                <a:cubicBezTo>
                  <a:pt x="39752" y="410765"/>
                  <a:pt x="73019" y="241355"/>
                  <a:pt x="112771" y="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Oval 256"/>
          <p:cNvSpPr/>
          <p:nvPr/>
        </p:nvSpPr>
        <p:spPr>
          <a:xfrm>
            <a:off x="2232573" y="6079277"/>
            <a:ext cx="309757" cy="195767"/>
          </a:xfrm>
          <a:custGeom>
            <a:avLst/>
            <a:gdLst>
              <a:gd name="connsiteX0" fmla="*/ 0 w 304746"/>
              <a:gd name="connsiteY0" fmla="*/ 106547 h 213093"/>
              <a:gd name="connsiteX1" fmla="*/ 152373 w 304746"/>
              <a:gd name="connsiteY1" fmla="*/ 0 h 213093"/>
              <a:gd name="connsiteX2" fmla="*/ 304746 w 304746"/>
              <a:gd name="connsiteY2" fmla="*/ 106547 h 213093"/>
              <a:gd name="connsiteX3" fmla="*/ 152373 w 304746"/>
              <a:gd name="connsiteY3" fmla="*/ 213094 h 213093"/>
              <a:gd name="connsiteX4" fmla="*/ 0 w 304746"/>
              <a:gd name="connsiteY4" fmla="*/ 106547 h 213093"/>
              <a:gd name="connsiteX0" fmla="*/ 4 w 304750"/>
              <a:gd name="connsiteY0" fmla="*/ 79877 h 186424"/>
              <a:gd name="connsiteX1" fmla="*/ 148567 w 304750"/>
              <a:gd name="connsiteY1" fmla="*/ 0 h 186424"/>
              <a:gd name="connsiteX2" fmla="*/ 304750 w 304750"/>
              <a:gd name="connsiteY2" fmla="*/ 79877 h 186424"/>
              <a:gd name="connsiteX3" fmla="*/ 152377 w 304750"/>
              <a:gd name="connsiteY3" fmla="*/ 186424 h 186424"/>
              <a:gd name="connsiteX4" fmla="*/ 4 w 304750"/>
              <a:gd name="connsiteY4" fmla="*/ 79877 h 186424"/>
              <a:gd name="connsiteX0" fmla="*/ 3 w 309738"/>
              <a:gd name="connsiteY0" fmla="*/ 89548 h 196095"/>
              <a:gd name="connsiteX1" fmla="*/ 148566 w 309738"/>
              <a:gd name="connsiteY1" fmla="*/ 9671 h 196095"/>
              <a:gd name="connsiteX2" fmla="*/ 262959 w 309738"/>
              <a:gd name="connsiteY2" fmla="*/ 10235 h 196095"/>
              <a:gd name="connsiteX3" fmla="*/ 304749 w 309738"/>
              <a:gd name="connsiteY3" fmla="*/ 89548 h 196095"/>
              <a:gd name="connsiteX4" fmla="*/ 152376 w 309738"/>
              <a:gd name="connsiteY4" fmla="*/ 196095 h 196095"/>
              <a:gd name="connsiteX5" fmla="*/ 3 w 309738"/>
              <a:gd name="connsiteY5" fmla="*/ 89548 h 196095"/>
              <a:gd name="connsiteX0" fmla="*/ 1429 w 311164"/>
              <a:gd name="connsiteY0" fmla="*/ 88415 h 194962"/>
              <a:gd name="connsiteX1" fmla="*/ 81504 w 311164"/>
              <a:gd name="connsiteY1" fmla="*/ 5293 h 194962"/>
              <a:gd name="connsiteX2" fmla="*/ 149992 w 311164"/>
              <a:gd name="connsiteY2" fmla="*/ 8538 h 194962"/>
              <a:gd name="connsiteX3" fmla="*/ 264385 w 311164"/>
              <a:gd name="connsiteY3" fmla="*/ 9102 h 194962"/>
              <a:gd name="connsiteX4" fmla="*/ 306175 w 311164"/>
              <a:gd name="connsiteY4" fmla="*/ 88415 h 194962"/>
              <a:gd name="connsiteX5" fmla="*/ 153802 w 311164"/>
              <a:gd name="connsiteY5" fmla="*/ 194962 h 194962"/>
              <a:gd name="connsiteX6" fmla="*/ 1429 w 311164"/>
              <a:gd name="connsiteY6" fmla="*/ 88415 h 194962"/>
              <a:gd name="connsiteX0" fmla="*/ 22 w 309757"/>
              <a:gd name="connsiteY0" fmla="*/ 88415 h 195767"/>
              <a:gd name="connsiteX1" fmla="*/ 80097 w 309757"/>
              <a:gd name="connsiteY1" fmla="*/ 5293 h 195767"/>
              <a:gd name="connsiteX2" fmla="*/ 148585 w 309757"/>
              <a:gd name="connsiteY2" fmla="*/ 8538 h 195767"/>
              <a:gd name="connsiteX3" fmla="*/ 262978 w 309757"/>
              <a:gd name="connsiteY3" fmla="*/ 9102 h 195767"/>
              <a:gd name="connsiteX4" fmla="*/ 304768 w 309757"/>
              <a:gd name="connsiteY4" fmla="*/ 88415 h 195767"/>
              <a:gd name="connsiteX5" fmla="*/ 152395 w 309757"/>
              <a:gd name="connsiteY5" fmla="*/ 194962 h 195767"/>
              <a:gd name="connsiteX6" fmla="*/ 87717 w 309757"/>
              <a:gd name="connsiteY6" fmla="*/ 134832 h 195767"/>
              <a:gd name="connsiteX7" fmla="*/ 22 w 309757"/>
              <a:gd name="connsiteY7" fmla="*/ 88415 h 195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757" h="195767">
                <a:moveTo>
                  <a:pt x="22" y="88415"/>
                </a:moveTo>
                <a:cubicBezTo>
                  <a:pt x="-1248" y="66825"/>
                  <a:pt x="55337" y="18606"/>
                  <a:pt x="80097" y="5293"/>
                </a:cubicBezTo>
                <a:cubicBezTo>
                  <a:pt x="104858" y="-8020"/>
                  <a:pt x="118105" y="7903"/>
                  <a:pt x="148585" y="8538"/>
                </a:cubicBezTo>
                <a:cubicBezTo>
                  <a:pt x="179065" y="9173"/>
                  <a:pt x="236948" y="-4211"/>
                  <a:pt x="262978" y="9102"/>
                </a:cubicBezTo>
                <a:cubicBezTo>
                  <a:pt x="289008" y="22415"/>
                  <a:pt x="322564" y="61883"/>
                  <a:pt x="304768" y="88415"/>
                </a:cubicBezTo>
                <a:cubicBezTo>
                  <a:pt x="286972" y="114947"/>
                  <a:pt x="188570" y="187226"/>
                  <a:pt x="152395" y="194962"/>
                </a:cubicBezTo>
                <a:cubicBezTo>
                  <a:pt x="116220" y="202698"/>
                  <a:pt x="113113" y="152590"/>
                  <a:pt x="87717" y="134832"/>
                </a:cubicBezTo>
                <a:cubicBezTo>
                  <a:pt x="62322" y="117074"/>
                  <a:pt x="1292" y="110005"/>
                  <a:pt x="22" y="88415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Freeform 257"/>
          <p:cNvSpPr/>
          <p:nvPr/>
        </p:nvSpPr>
        <p:spPr>
          <a:xfrm>
            <a:off x="2938587" y="6354078"/>
            <a:ext cx="1085850" cy="121091"/>
          </a:xfrm>
          <a:custGeom>
            <a:avLst/>
            <a:gdLst>
              <a:gd name="connsiteX0" fmla="*/ 0 w 5091112"/>
              <a:gd name="connsiteY0" fmla="*/ 781050 h 1095375"/>
              <a:gd name="connsiteX1" fmla="*/ 190500 w 5091112"/>
              <a:gd name="connsiteY1" fmla="*/ 852488 h 1095375"/>
              <a:gd name="connsiteX2" fmla="*/ 652462 w 5091112"/>
              <a:gd name="connsiteY2" fmla="*/ 852488 h 1095375"/>
              <a:gd name="connsiteX3" fmla="*/ 1019175 w 5091112"/>
              <a:gd name="connsiteY3" fmla="*/ 742950 h 1095375"/>
              <a:gd name="connsiteX4" fmla="*/ 1395412 w 5091112"/>
              <a:gd name="connsiteY4" fmla="*/ 719138 h 1095375"/>
              <a:gd name="connsiteX5" fmla="*/ 1809750 w 5091112"/>
              <a:gd name="connsiteY5" fmla="*/ 909638 h 1095375"/>
              <a:gd name="connsiteX6" fmla="*/ 2095500 w 5091112"/>
              <a:gd name="connsiteY6" fmla="*/ 1095375 h 1095375"/>
              <a:gd name="connsiteX7" fmla="*/ 2547937 w 5091112"/>
              <a:gd name="connsiteY7" fmla="*/ 909638 h 1095375"/>
              <a:gd name="connsiteX8" fmla="*/ 2886075 w 5091112"/>
              <a:gd name="connsiteY8" fmla="*/ 766763 h 1095375"/>
              <a:gd name="connsiteX9" fmla="*/ 3376612 w 5091112"/>
              <a:gd name="connsiteY9" fmla="*/ 642938 h 1095375"/>
              <a:gd name="connsiteX10" fmla="*/ 3771900 w 5091112"/>
              <a:gd name="connsiteY10" fmla="*/ 623888 h 1095375"/>
              <a:gd name="connsiteX11" fmla="*/ 4262437 w 5091112"/>
              <a:gd name="connsiteY11" fmla="*/ 557213 h 1095375"/>
              <a:gd name="connsiteX12" fmla="*/ 4657725 w 5091112"/>
              <a:gd name="connsiteY12" fmla="*/ 319088 h 1095375"/>
              <a:gd name="connsiteX13" fmla="*/ 4876800 w 5091112"/>
              <a:gd name="connsiteY13" fmla="*/ 66675 h 1095375"/>
              <a:gd name="connsiteX14" fmla="*/ 5091112 w 5091112"/>
              <a:gd name="connsiteY14" fmla="*/ 0 h 1095375"/>
              <a:gd name="connsiteX0" fmla="*/ 0 w 4876800"/>
              <a:gd name="connsiteY0" fmla="*/ 714375 h 1028700"/>
              <a:gd name="connsiteX1" fmla="*/ 190500 w 4876800"/>
              <a:gd name="connsiteY1" fmla="*/ 785813 h 1028700"/>
              <a:gd name="connsiteX2" fmla="*/ 652462 w 4876800"/>
              <a:gd name="connsiteY2" fmla="*/ 785813 h 1028700"/>
              <a:gd name="connsiteX3" fmla="*/ 1019175 w 4876800"/>
              <a:gd name="connsiteY3" fmla="*/ 676275 h 1028700"/>
              <a:gd name="connsiteX4" fmla="*/ 1395412 w 4876800"/>
              <a:gd name="connsiteY4" fmla="*/ 652463 h 1028700"/>
              <a:gd name="connsiteX5" fmla="*/ 1809750 w 4876800"/>
              <a:gd name="connsiteY5" fmla="*/ 842963 h 1028700"/>
              <a:gd name="connsiteX6" fmla="*/ 2095500 w 4876800"/>
              <a:gd name="connsiteY6" fmla="*/ 1028700 h 1028700"/>
              <a:gd name="connsiteX7" fmla="*/ 2547937 w 4876800"/>
              <a:gd name="connsiteY7" fmla="*/ 842963 h 1028700"/>
              <a:gd name="connsiteX8" fmla="*/ 2886075 w 4876800"/>
              <a:gd name="connsiteY8" fmla="*/ 700088 h 1028700"/>
              <a:gd name="connsiteX9" fmla="*/ 3376612 w 4876800"/>
              <a:gd name="connsiteY9" fmla="*/ 576263 h 1028700"/>
              <a:gd name="connsiteX10" fmla="*/ 3771900 w 4876800"/>
              <a:gd name="connsiteY10" fmla="*/ 557213 h 1028700"/>
              <a:gd name="connsiteX11" fmla="*/ 4262437 w 4876800"/>
              <a:gd name="connsiteY11" fmla="*/ 490538 h 1028700"/>
              <a:gd name="connsiteX12" fmla="*/ 4657725 w 4876800"/>
              <a:gd name="connsiteY12" fmla="*/ 252413 h 1028700"/>
              <a:gd name="connsiteX13" fmla="*/ 4876800 w 4876800"/>
              <a:gd name="connsiteY13" fmla="*/ 0 h 1028700"/>
              <a:gd name="connsiteX0" fmla="*/ 0 w 4657725"/>
              <a:gd name="connsiteY0" fmla="*/ 461962 h 776287"/>
              <a:gd name="connsiteX1" fmla="*/ 190500 w 4657725"/>
              <a:gd name="connsiteY1" fmla="*/ 533400 h 776287"/>
              <a:gd name="connsiteX2" fmla="*/ 652462 w 4657725"/>
              <a:gd name="connsiteY2" fmla="*/ 533400 h 776287"/>
              <a:gd name="connsiteX3" fmla="*/ 1019175 w 4657725"/>
              <a:gd name="connsiteY3" fmla="*/ 423862 h 776287"/>
              <a:gd name="connsiteX4" fmla="*/ 1395412 w 4657725"/>
              <a:gd name="connsiteY4" fmla="*/ 400050 h 776287"/>
              <a:gd name="connsiteX5" fmla="*/ 1809750 w 4657725"/>
              <a:gd name="connsiteY5" fmla="*/ 590550 h 776287"/>
              <a:gd name="connsiteX6" fmla="*/ 2095500 w 4657725"/>
              <a:gd name="connsiteY6" fmla="*/ 776287 h 776287"/>
              <a:gd name="connsiteX7" fmla="*/ 2547937 w 4657725"/>
              <a:gd name="connsiteY7" fmla="*/ 590550 h 776287"/>
              <a:gd name="connsiteX8" fmla="*/ 2886075 w 4657725"/>
              <a:gd name="connsiteY8" fmla="*/ 447675 h 776287"/>
              <a:gd name="connsiteX9" fmla="*/ 3376612 w 4657725"/>
              <a:gd name="connsiteY9" fmla="*/ 323850 h 776287"/>
              <a:gd name="connsiteX10" fmla="*/ 3771900 w 4657725"/>
              <a:gd name="connsiteY10" fmla="*/ 304800 h 776287"/>
              <a:gd name="connsiteX11" fmla="*/ 4262437 w 4657725"/>
              <a:gd name="connsiteY11" fmla="*/ 238125 h 776287"/>
              <a:gd name="connsiteX12" fmla="*/ 4657725 w 4657725"/>
              <a:gd name="connsiteY12" fmla="*/ 0 h 776287"/>
              <a:gd name="connsiteX0" fmla="*/ 0 w 4262437"/>
              <a:gd name="connsiteY0" fmla="*/ 223837 h 538162"/>
              <a:gd name="connsiteX1" fmla="*/ 190500 w 4262437"/>
              <a:gd name="connsiteY1" fmla="*/ 295275 h 538162"/>
              <a:gd name="connsiteX2" fmla="*/ 652462 w 4262437"/>
              <a:gd name="connsiteY2" fmla="*/ 295275 h 538162"/>
              <a:gd name="connsiteX3" fmla="*/ 1019175 w 4262437"/>
              <a:gd name="connsiteY3" fmla="*/ 185737 h 538162"/>
              <a:gd name="connsiteX4" fmla="*/ 1395412 w 4262437"/>
              <a:gd name="connsiteY4" fmla="*/ 161925 h 538162"/>
              <a:gd name="connsiteX5" fmla="*/ 1809750 w 4262437"/>
              <a:gd name="connsiteY5" fmla="*/ 352425 h 538162"/>
              <a:gd name="connsiteX6" fmla="*/ 2095500 w 4262437"/>
              <a:gd name="connsiteY6" fmla="*/ 538162 h 538162"/>
              <a:gd name="connsiteX7" fmla="*/ 2547937 w 4262437"/>
              <a:gd name="connsiteY7" fmla="*/ 352425 h 538162"/>
              <a:gd name="connsiteX8" fmla="*/ 2886075 w 4262437"/>
              <a:gd name="connsiteY8" fmla="*/ 209550 h 538162"/>
              <a:gd name="connsiteX9" fmla="*/ 3376612 w 4262437"/>
              <a:gd name="connsiteY9" fmla="*/ 85725 h 538162"/>
              <a:gd name="connsiteX10" fmla="*/ 3771900 w 4262437"/>
              <a:gd name="connsiteY10" fmla="*/ 66675 h 538162"/>
              <a:gd name="connsiteX11" fmla="*/ 4262437 w 4262437"/>
              <a:gd name="connsiteY11" fmla="*/ 0 h 538162"/>
              <a:gd name="connsiteX0" fmla="*/ 0 w 3771900"/>
              <a:gd name="connsiteY0" fmla="*/ 157162 h 471487"/>
              <a:gd name="connsiteX1" fmla="*/ 190500 w 3771900"/>
              <a:gd name="connsiteY1" fmla="*/ 228600 h 471487"/>
              <a:gd name="connsiteX2" fmla="*/ 652462 w 3771900"/>
              <a:gd name="connsiteY2" fmla="*/ 228600 h 471487"/>
              <a:gd name="connsiteX3" fmla="*/ 1019175 w 3771900"/>
              <a:gd name="connsiteY3" fmla="*/ 119062 h 471487"/>
              <a:gd name="connsiteX4" fmla="*/ 1395412 w 3771900"/>
              <a:gd name="connsiteY4" fmla="*/ 95250 h 471487"/>
              <a:gd name="connsiteX5" fmla="*/ 1809750 w 3771900"/>
              <a:gd name="connsiteY5" fmla="*/ 285750 h 471487"/>
              <a:gd name="connsiteX6" fmla="*/ 2095500 w 3771900"/>
              <a:gd name="connsiteY6" fmla="*/ 471487 h 471487"/>
              <a:gd name="connsiteX7" fmla="*/ 2547937 w 3771900"/>
              <a:gd name="connsiteY7" fmla="*/ 285750 h 471487"/>
              <a:gd name="connsiteX8" fmla="*/ 2886075 w 3771900"/>
              <a:gd name="connsiteY8" fmla="*/ 142875 h 471487"/>
              <a:gd name="connsiteX9" fmla="*/ 3376612 w 3771900"/>
              <a:gd name="connsiteY9" fmla="*/ 19050 h 471487"/>
              <a:gd name="connsiteX10" fmla="*/ 3771900 w 3771900"/>
              <a:gd name="connsiteY10" fmla="*/ 0 h 471487"/>
              <a:gd name="connsiteX0" fmla="*/ 0 w 3817620"/>
              <a:gd name="connsiteY0" fmla="*/ 141916 h 456241"/>
              <a:gd name="connsiteX1" fmla="*/ 190500 w 3817620"/>
              <a:gd name="connsiteY1" fmla="*/ 213354 h 456241"/>
              <a:gd name="connsiteX2" fmla="*/ 652462 w 3817620"/>
              <a:gd name="connsiteY2" fmla="*/ 213354 h 456241"/>
              <a:gd name="connsiteX3" fmla="*/ 1019175 w 3817620"/>
              <a:gd name="connsiteY3" fmla="*/ 103816 h 456241"/>
              <a:gd name="connsiteX4" fmla="*/ 1395412 w 3817620"/>
              <a:gd name="connsiteY4" fmla="*/ 80004 h 456241"/>
              <a:gd name="connsiteX5" fmla="*/ 1809750 w 3817620"/>
              <a:gd name="connsiteY5" fmla="*/ 270504 h 456241"/>
              <a:gd name="connsiteX6" fmla="*/ 2095500 w 3817620"/>
              <a:gd name="connsiteY6" fmla="*/ 456241 h 456241"/>
              <a:gd name="connsiteX7" fmla="*/ 2547937 w 3817620"/>
              <a:gd name="connsiteY7" fmla="*/ 270504 h 456241"/>
              <a:gd name="connsiteX8" fmla="*/ 2886075 w 3817620"/>
              <a:gd name="connsiteY8" fmla="*/ 127629 h 456241"/>
              <a:gd name="connsiteX9" fmla="*/ 3376612 w 3817620"/>
              <a:gd name="connsiteY9" fmla="*/ 3804 h 456241"/>
              <a:gd name="connsiteX10" fmla="*/ 3817620 w 3817620"/>
              <a:gd name="connsiteY10" fmla="*/ 277362 h 456241"/>
              <a:gd name="connsiteX0" fmla="*/ 0 w 3859369"/>
              <a:gd name="connsiteY0" fmla="*/ 275025 h 589350"/>
              <a:gd name="connsiteX1" fmla="*/ 190500 w 3859369"/>
              <a:gd name="connsiteY1" fmla="*/ 346463 h 589350"/>
              <a:gd name="connsiteX2" fmla="*/ 652462 w 3859369"/>
              <a:gd name="connsiteY2" fmla="*/ 346463 h 589350"/>
              <a:gd name="connsiteX3" fmla="*/ 1019175 w 3859369"/>
              <a:gd name="connsiteY3" fmla="*/ 236925 h 589350"/>
              <a:gd name="connsiteX4" fmla="*/ 1395412 w 3859369"/>
              <a:gd name="connsiteY4" fmla="*/ 213113 h 589350"/>
              <a:gd name="connsiteX5" fmla="*/ 1809750 w 3859369"/>
              <a:gd name="connsiteY5" fmla="*/ 403613 h 589350"/>
              <a:gd name="connsiteX6" fmla="*/ 2095500 w 3859369"/>
              <a:gd name="connsiteY6" fmla="*/ 589350 h 589350"/>
              <a:gd name="connsiteX7" fmla="*/ 2547937 w 3859369"/>
              <a:gd name="connsiteY7" fmla="*/ 403613 h 589350"/>
              <a:gd name="connsiteX8" fmla="*/ 2886075 w 3859369"/>
              <a:gd name="connsiteY8" fmla="*/ 260738 h 589350"/>
              <a:gd name="connsiteX9" fmla="*/ 3376612 w 3859369"/>
              <a:gd name="connsiteY9" fmla="*/ 136913 h 589350"/>
              <a:gd name="connsiteX10" fmla="*/ 3835397 w 3859369"/>
              <a:gd name="connsiteY10" fmla="*/ 9496 h 589350"/>
              <a:gd name="connsiteX11" fmla="*/ 3817620 w 3859369"/>
              <a:gd name="connsiteY11" fmla="*/ 410471 h 589350"/>
              <a:gd name="connsiteX0" fmla="*/ 0 w 3881628"/>
              <a:gd name="connsiteY0" fmla="*/ 275025 h 589350"/>
              <a:gd name="connsiteX1" fmla="*/ 190500 w 3881628"/>
              <a:gd name="connsiteY1" fmla="*/ 346463 h 589350"/>
              <a:gd name="connsiteX2" fmla="*/ 652462 w 3881628"/>
              <a:gd name="connsiteY2" fmla="*/ 346463 h 589350"/>
              <a:gd name="connsiteX3" fmla="*/ 1019175 w 3881628"/>
              <a:gd name="connsiteY3" fmla="*/ 236925 h 589350"/>
              <a:gd name="connsiteX4" fmla="*/ 1395412 w 3881628"/>
              <a:gd name="connsiteY4" fmla="*/ 213113 h 589350"/>
              <a:gd name="connsiteX5" fmla="*/ 1809750 w 3881628"/>
              <a:gd name="connsiteY5" fmla="*/ 403613 h 589350"/>
              <a:gd name="connsiteX6" fmla="*/ 2095500 w 3881628"/>
              <a:gd name="connsiteY6" fmla="*/ 589350 h 589350"/>
              <a:gd name="connsiteX7" fmla="*/ 2547937 w 3881628"/>
              <a:gd name="connsiteY7" fmla="*/ 403613 h 589350"/>
              <a:gd name="connsiteX8" fmla="*/ 2886075 w 3881628"/>
              <a:gd name="connsiteY8" fmla="*/ 260738 h 589350"/>
              <a:gd name="connsiteX9" fmla="*/ 3376612 w 3881628"/>
              <a:gd name="connsiteY9" fmla="*/ 136913 h 589350"/>
              <a:gd name="connsiteX10" fmla="*/ 3835397 w 3881628"/>
              <a:gd name="connsiteY10" fmla="*/ 9496 h 589350"/>
              <a:gd name="connsiteX11" fmla="*/ 3881628 w 3881628"/>
              <a:gd name="connsiteY11" fmla="*/ 410471 h 589350"/>
              <a:gd name="connsiteX0" fmla="*/ 0 w 3835397"/>
              <a:gd name="connsiteY0" fmla="*/ 275025 h 589350"/>
              <a:gd name="connsiteX1" fmla="*/ 190500 w 3835397"/>
              <a:gd name="connsiteY1" fmla="*/ 346463 h 589350"/>
              <a:gd name="connsiteX2" fmla="*/ 652462 w 3835397"/>
              <a:gd name="connsiteY2" fmla="*/ 346463 h 589350"/>
              <a:gd name="connsiteX3" fmla="*/ 1019175 w 3835397"/>
              <a:gd name="connsiteY3" fmla="*/ 236925 h 589350"/>
              <a:gd name="connsiteX4" fmla="*/ 1395412 w 3835397"/>
              <a:gd name="connsiteY4" fmla="*/ 213113 h 589350"/>
              <a:gd name="connsiteX5" fmla="*/ 1809750 w 3835397"/>
              <a:gd name="connsiteY5" fmla="*/ 403613 h 589350"/>
              <a:gd name="connsiteX6" fmla="*/ 2095500 w 3835397"/>
              <a:gd name="connsiteY6" fmla="*/ 589350 h 589350"/>
              <a:gd name="connsiteX7" fmla="*/ 2547937 w 3835397"/>
              <a:gd name="connsiteY7" fmla="*/ 403613 h 589350"/>
              <a:gd name="connsiteX8" fmla="*/ 2886075 w 3835397"/>
              <a:gd name="connsiteY8" fmla="*/ 260738 h 589350"/>
              <a:gd name="connsiteX9" fmla="*/ 3376612 w 3835397"/>
              <a:gd name="connsiteY9" fmla="*/ 136913 h 589350"/>
              <a:gd name="connsiteX10" fmla="*/ 3835397 w 3835397"/>
              <a:gd name="connsiteY10" fmla="*/ 9496 h 589350"/>
              <a:gd name="connsiteX0" fmla="*/ 0 w 3376612"/>
              <a:gd name="connsiteY0" fmla="*/ 138112 h 452437"/>
              <a:gd name="connsiteX1" fmla="*/ 190500 w 3376612"/>
              <a:gd name="connsiteY1" fmla="*/ 209550 h 452437"/>
              <a:gd name="connsiteX2" fmla="*/ 652462 w 3376612"/>
              <a:gd name="connsiteY2" fmla="*/ 209550 h 452437"/>
              <a:gd name="connsiteX3" fmla="*/ 1019175 w 3376612"/>
              <a:gd name="connsiteY3" fmla="*/ 100012 h 452437"/>
              <a:gd name="connsiteX4" fmla="*/ 1395412 w 3376612"/>
              <a:gd name="connsiteY4" fmla="*/ 76200 h 452437"/>
              <a:gd name="connsiteX5" fmla="*/ 1809750 w 3376612"/>
              <a:gd name="connsiteY5" fmla="*/ 266700 h 452437"/>
              <a:gd name="connsiteX6" fmla="*/ 2095500 w 3376612"/>
              <a:gd name="connsiteY6" fmla="*/ 452437 h 452437"/>
              <a:gd name="connsiteX7" fmla="*/ 2547937 w 3376612"/>
              <a:gd name="connsiteY7" fmla="*/ 266700 h 452437"/>
              <a:gd name="connsiteX8" fmla="*/ 2886075 w 3376612"/>
              <a:gd name="connsiteY8" fmla="*/ 123825 h 452437"/>
              <a:gd name="connsiteX9" fmla="*/ 3376612 w 3376612"/>
              <a:gd name="connsiteY9" fmla="*/ 0 h 452437"/>
              <a:gd name="connsiteX0" fmla="*/ 0 w 2886075"/>
              <a:gd name="connsiteY0" fmla="*/ 73231 h 387556"/>
              <a:gd name="connsiteX1" fmla="*/ 190500 w 2886075"/>
              <a:gd name="connsiteY1" fmla="*/ 144669 h 387556"/>
              <a:gd name="connsiteX2" fmla="*/ 652462 w 2886075"/>
              <a:gd name="connsiteY2" fmla="*/ 144669 h 387556"/>
              <a:gd name="connsiteX3" fmla="*/ 1019175 w 2886075"/>
              <a:gd name="connsiteY3" fmla="*/ 35131 h 387556"/>
              <a:gd name="connsiteX4" fmla="*/ 1395412 w 2886075"/>
              <a:gd name="connsiteY4" fmla="*/ 11319 h 387556"/>
              <a:gd name="connsiteX5" fmla="*/ 1809750 w 2886075"/>
              <a:gd name="connsiteY5" fmla="*/ 201819 h 387556"/>
              <a:gd name="connsiteX6" fmla="*/ 2095500 w 2886075"/>
              <a:gd name="connsiteY6" fmla="*/ 387556 h 387556"/>
              <a:gd name="connsiteX7" fmla="*/ 2547937 w 2886075"/>
              <a:gd name="connsiteY7" fmla="*/ 201819 h 387556"/>
              <a:gd name="connsiteX8" fmla="*/ 2886075 w 2886075"/>
              <a:gd name="connsiteY8" fmla="*/ 58944 h 387556"/>
              <a:gd name="connsiteX0" fmla="*/ 0 w 3343275"/>
              <a:gd name="connsiteY0" fmla="*/ 73231 h 387556"/>
              <a:gd name="connsiteX1" fmla="*/ 190500 w 3343275"/>
              <a:gd name="connsiteY1" fmla="*/ 144669 h 387556"/>
              <a:gd name="connsiteX2" fmla="*/ 652462 w 3343275"/>
              <a:gd name="connsiteY2" fmla="*/ 144669 h 387556"/>
              <a:gd name="connsiteX3" fmla="*/ 1019175 w 3343275"/>
              <a:gd name="connsiteY3" fmla="*/ 35131 h 387556"/>
              <a:gd name="connsiteX4" fmla="*/ 1395412 w 3343275"/>
              <a:gd name="connsiteY4" fmla="*/ 11319 h 387556"/>
              <a:gd name="connsiteX5" fmla="*/ 1809750 w 3343275"/>
              <a:gd name="connsiteY5" fmla="*/ 201819 h 387556"/>
              <a:gd name="connsiteX6" fmla="*/ 2095500 w 3343275"/>
              <a:gd name="connsiteY6" fmla="*/ 387556 h 387556"/>
              <a:gd name="connsiteX7" fmla="*/ 2547937 w 3343275"/>
              <a:gd name="connsiteY7" fmla="*/ 201819 h 387556"/>
              <a:gd name="connsiteX8" fmla="*/ 3343275 w 3343275"/>
              <a:gd name="connsiteY8" fmla="*/ 68088 h 387556"/>
              <a:gd name="connsiteX0" fmla="*/ 0 w 3343275"/>
              <a:gd name="connsiteY0" fmla="*/ 94553 h 408878"/>
              <a:gd name="connsiteX1" fmla="*/ 190500 w 3343275"/>
              <a:gd name="connsiteY1" fmla="*/ 165991 h 408878"/>
              <a:gd name="connsiteX2" fmla="*/ 652462 w 3343275"/>
              <a:gd name="connsiteY2" fmla="*/ 165991 h 408878"/>
              <a:gd name="connsiteX3" fmla="*/ 1019175 w 3343275"/>
              <a:gd name="connsiteY3" fmla="*/ 56453 h 408878"/>
              <a:gd name="connsiteX4" fmla="*/ 1395412 w 3343275"/>
              <a:gd name="connsiteY4" fmla="*/ 32641 h 408878"/>
              <a:gd name="connsiteX5" fmla="*/ 1809750 w 3343275"/>
              <a:gd name="connsiteY5" fmla="*/ 223141 h 408878"/>
              <a:gd name="connsiteX6" fmla="*/ 2095500 w 3343275"/>
              <a:gd name="connsiteY6" fmla="*/ 408878 h 408878"/>
              <a:gd name="connsiteX7" fmla="*/ 2547937 w 3343275"/>
              <a:gd name="connsiteY7" fmla="*/ 223141 h 408878"/>
              <a:gd name="connsiteX8" fmla="*/ 2957574 w 3343275"/>
              <a:gd name="connsiteY8" fmla="*/ 2759 h 408878"/>
              <a:gd name="connsiteX9" fmla="*/ 3343275 w 3343275"/>
              <a:gd name="connsiteY9" fmla="*/ 89410 h 408878"/>
              <a:gd name="connsiteX0" fmla="*/ 0 w 3334131"/>
              <a:gd name="connsiteY0" fmla="*/ 93666 h 407991"/>
              <a:gd name="connsiteX1" fmla="*/ 190500 w 3334131"/>
              <a:gd name="connsiteY1" fmla="*/ 165104 h 407991"/>
              <a:gd name="connsiteX2" fmla="*/ 652462 w 3334131"/>
              <a:gd name="connsiteY2" fmla="*/ 165104 h 407991"/>
              <a:gd name="connsiteX3" fmla="*/ 1019175 w 3334131"/>
              <a:gd name="connsiteY3" fmla="*/ 55566 h 407991"/>
              <a:gd name="connsiteX4" fmla="*/ 1395412 w 3334131"/>
              <a:gd name="connsiteY4" fmla="*/ 31754 h 407991"/>
              <a:gd name="connsiteX5" fmla="*/ 1809750 w 3334131"/>
              <a:gd name="connsiteY5" fmla="*/ 222254 h 407991"/>
              <a:gd name="connsiteX6" fmla="*/ 2095500 w 3334131"/>
              <a:gd name="connsiteY6" fmla="*/ 407991 h 407991"/>
              <a:gd name="connsiteX7" fmla="*/ 2547937 w 3334131"/>
              <a:gd name="connsiteY7" fmla="*/ 222254 h 407991"/>
              <a:gd name="connsiteX8" fmla="*/ 2957574 w 3334131"/>
              <a:gd name="connsiteY8" fmla="*/ 1872 h 407991"/>
              <a:gd name="connsiteX9" fmla="*/ 3334131 w 3334131"/>
              <a:gd name="connsiteY9" fmla="*/ 152531 h 407991"/>
              <a:gd name="connsiteX0" fmla="*/ 0 w 2957574"/>
              <a:gd name="connsiteY0" fmla="*/ 91794 h 406119"/>
              <a:gd name="connsiteX1" fmla="*/ 190500 w 2957574"/>
              <a:gd name="connsiteY1" fmla="*/ 163232 h 406119"/>
              <a:gd name="connsiteX2" fmla="*/ 652462 w 2957574"/>
              <a:gd name="connsiteY2" fmla="*/ 163232 h 406119"/>
              <a:gd name="connsiteX3" fmla="*/ 1019175 w 2957574"/>
              <a:gd name="connsiteY3" fmla="*/ 53694 h 406119"/>
              <a:gd name="connsiteX4" fmla="*/ 1395412 w 2957574"/>
              <a:gd name="connsiteY4" fmla="*/ 29882 h 406119"/>
              <a:gd name="connsiteX5" fmla="*/ 1809750 w 2957574"/>
              <a:gd name="connsiteY5" fmla="*/ 220382 h 406119"/>
              <a:gd name="connsiteX6" fmla="*/ 2095500 w 2957574"/>
              <a:gd name="connsiteY6" fmla="*/ 406119 h 406119"/>
              <a:gd name="connsiteX7" fmla="*/ 2547937 w 2957574"/>
              <a:gd name="connsiteY7" fmla="*/ 220382 h 406119"/>
              <a:gd name="connsiteX8" fmla="*/ 2957574 w 2957574"/>
              <a:gd name="connsiteY8" fmla="*/ 0 h 406119"/>
              <a:gd name="connsiteX0" fmla="*/ 0 w 2547937"/>
              <a:gd name="connsiteY0" fmla="*/ 73231 h 387556"/>
              <a:gd name="connsiteX1" fmla="*/ 190500 w 2547937"/>
              <a:gd name="connsiteY1" fmla="*/ 144669 h 387556"/>
              <a:gd name="connsiteX2" fmla="*/ 652462 w 2547937"/>
              <a:gd name="connsiteY2" fmla="*/ 144669 h 387556"/>
              <a:gd name="connsiteX3" fmla="*/ 1019175 w 2547937"/>
              <a:gd name="connsiteY3" fmla="*/ 35131 h 387556"/>
              <a:gd name="connsiteX4" fmla="*/ 1395412 w 2547937"/>
              <a:gd name="connsiteY4" fmla="*/ 11319 h 387556"/>
              <a:gd name="connsiteX5" fmla="*/ 1809750 w 2547937"/>
              <a:gd name="connsiteY5" fmla="*/ 201819 h 387556"/>
              <a:gd name="connsiteX6" fmla="*/ 2095500 w 2547937"/>
              <a:gd name="connsiteY6" fmla="*/ 387556 h 387556"/>
              <a:gd name="connsiteX7" fmla="*/ 2547937 w 2547937"/>
              <a:gd name="connsiteY7" fmla="*/ 201819 h 387556"/>
              <a:gd name="connsiteX0" fmla="*/ 0 w 2095501"/>
              <a:gd name="connsiteY0" fmla="*/ 73231 h 387556"/>
              <a:gd name="connsiteX1" fmla="*/ 190500 w 2095501"/>
              <a:gd name="connsiteY1" fmla="*/ 144669 h 387556"/>
              <a:gd name="connsiteX2" fmla="*/ 652462 w 2095501"/>
              <a:gd name="connsiteY2" fmla="*/ 144669 h 387556"/>
              <a:gd name="connsiteX3" fmla="*/ 1019175 w 2095501"/>
              <a:gd name="connsiteY3" fmla="*/ 35131 h 387556"/>
              <a:gd name="connsiteX4" fmla="*/ 1395412 w 2095501"/>
              <a:gd name="connsiteY4" fmla="*/ 11319 h 387556"/>
              <a:gd name="connsiteX5" fmla="*/ 1809750 w 2095501"/>
              <a:gd name="connsiteY5" fmla="*/ 201819 h 387556"/>
              <a:gd name="connsiteX6" fmla="*/ 2095500 w 2095501"/>
              <a:gd name="connsiteY6" fmla="*/ 387556 h 387556"/>
              <a:gd name="connsiteX0" fmla="*/ 0 w 1809749"/>
              <a:gd name="connsiteY0" fmla="*/ 73231 h 201819"/>
              <a:gd name="connsiteX1" fmla="*/ 190500 w 1809749"/>
              <a:gd name="connsiteY1" fmla="*/ 144669 h 201819"/>
              <a:gd name="connsiteX2" fmla="*/ 652462 w 1809749"/>
              <a:gd name="connsiteY2" fmla="*/ 144669 h 201819"/>
              <a:gd name="connsiteX3" fmla="*/ 1019175 w 1809749"/>
              <a:gd name="connsiteY3" fmla="*/ 35131 h 201819"/>
              <a:gd name="connsiteX4" fmla="*/ 1395412 w 1809749"/>
              <a:gd name="connsiteY4" fmla="*/ 11319 h 201819"/>
              <a:gd name="connsiteX5" fmla="*/ 1809750 w 1809749"/>
              <a:gd name="connsiteY5" fmla="*/ 201819 h 201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9749" h="201819">
                <a:moveTo>
                  <a:pt x="0" y="73231"/>
                </a:moveTo>
                <a:cubicBezTo>
                  <a:pt x="40878" y="102997"/>
                  <a:pt x="81756" y="132763"/>
                  <a:pt x="190500" y="144669"/>
                </a:cubicBezTo>
                <a:cubicBezTo>
                  <a:pt x="299244" y="156575"/>
                  <a:pt x="514350" y="162925"/>
                  <a:pt x="652462" y="144669"/>
                </a:cubicBezTo>
                <a:cubicBezTo>
                  <a:pt x="790575" y="126413"/>
                  <a:pt x="895350" y="57356"/>
                  <a:pt x="1019175" y="35131"/>
                </a:cubicBezTo>
                <a:cubicBezTo>
                  <a:pt x="1143000" y="12906"/>
                  <a:pt x="1263650" y="-16462"/>
                  <a:pt x="1395412" y="11319"/>
                </a:cubicBezTo>
                <a:cubicBezTo>
                  <a:pt x="1527175" y="39100"/>
                  <a:pt x="1693069" y="139113"/>
                  <a:pt x="1809750" y="201819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Oval 83"/>
          <p:cNvSpPr/>
          <p:nvPr/>
        </p:nvSpPr>
        <p:spPr>
          <a:xfrm rot="956910">
            <a:off x="4024688" y="5987735"/>
            <a:ext cx="319996" cy="270232"/>
          </a:xfrm>
          <a:custGeom>
            <a:avLst/>
            <a:gdLst>
              <a:gd name="connsiteX0" fmla="*/ 0 w 519929"/>
              <a:gd name="connsiteY0" fmla="*/ 223086 h 446172"/>
              <a:gd name="connsiteX1" fmla="*/ 259965 w 519929"/>
              <a:gd name="connsiteY1" fmla="*/ 0 h 446172"/>
              <a:gd name="connsiteX2" fmla="*/ 519930 w 519929"/>
              <a:gd name="connsiteY2" fmla="*/ 223086 h 446172"/>
              <a:gd name="connsiteX3" fmla="*/ 259965 w 519929"/>
              <a:gd name="connsiteY3" fmla="*/ 446172 h 446172"/>
              <a:gd name="connsiteX4" fmla="*/ 0 w 519929"/>
              <a:gd name="connsiteY4" fmla="*/ 223086 h 446172"/>
              <a:gd name="connsiteX0" fmla="*/ 0 w 525280"/>
              <a:gd name="connsiteY0" fmla="*/ 223086 h 448041"/>
              <a:gd name="connsiteX1" fmla="*/ 259965 w 525280"/>
              <a:gd name="connsiteY1" fmla="*/ 0 h 448041"/>
              <a:gd name="connsiteX2" fmla="*/ 519930 w 525280"/>
              <a:gd name="connsiteY2" fmla="*/ 223086 h 448041"/>
              <a:gd name="connsiteX3" fmla="*/ 399497 w 525280"/>
              <a:gd name="connsiteY3" fmla="*/ 324194 h 448041"/>
              <a:gd name="connsiteX4" fmla="*/ 259965 w 525280"/>
              <a:gd name="connsiteY4" fmla="*/ 446172 h 448041"/>
              <a:gd name="connsiteX5" fmla="*/ 0 w 525280"/>
              <a:gd name="connsiteY5" fmla="*/ 223086 h 448041"/>
              <a:gd name="connsiteX0" fmla="*/ 2396 w 527676"/>
              <a:gd name="connsiteY0" fmla="*/ 229747 h 454702"/>
              <a:gd name="connsiteX1" fmla="*/ 140206 w 527676"/>
              <a:gd name="connsiteY1" fmla="*/ 73777 h 454702"/>
              <a:gd name="connsiteX2" fmla="*/ 262361 w 527676"/>
              <a:gd name="connsiteY2" fmla="*/ 6661 h 454702"/>
              <a:gd name="connsiteX3" fmla="*/ 522326 w 527676"/>
              <a:gd name="connsiteY3" fmla="*/ 229747 h 454702"/>
              <a:gd name="connsiteX4" fmla="*/ 401893 w 527676"/>
              <a:gd name="connsiteY4" fmla="*/ 330855 h 454702"/>
              <a:gd name="connsiteX5" fmla="*/ 262361 w 527676"/>
              <a:gd name="connsiteY5" fmla="*/ 452833 h 454702"/>
              <a:gd name="connsiteX6" fmla="*/ 2396 w 527676"/>
              <a:gd name="connsiteY6" fmla="*/ 229747 h 454702"/>
              <a:gd name="connsiteX0" fmla="*/ 2396 w 522347"/>
              <a:gd name="connsiteY0" fmla="*/ 225247 h 450202"/>
              <a:gd name="connsiteX1" fmla="*/ 140206 w 522347"/>
              <a:gd name="connsiteY1" fmla="*/ 69277 h 450202"/>
              <a:gd name="connsiteX2" fmla="*/ 262361 w 522347"/>
              <a:gd name="connsiteY2" fmla="*/ 2161 h 450202"/>
              <a:gd name="connsiteX3" fmla="*/ 462714 w 522347"/>
              <a:gd name="connsiteY3" fmla="*/ 36549 h 450202"/>
              <a:gd name="connsiteX4" fmla="*/ 522326 w 522347"/>
              <a:gd name="connsiteY4" fmla="*/ 225247 h 450202"/>
              <a:gd name="connsiteX5" fmla="*/ 401893 w 522347"/>
              <a:gd name="connsiteY5" fmla="*/ 326355 h 450202"/>
              <a:gd name="connsiteX6" fmla="*/ 262361 w 522347"/>
              <a:gd name="connsiteY6" fmla="*/ 448333 h 450202"/>
              <a:gd name="connsiteX7" fmla="*/ 2396 w 522347"/>
              <a:gd name="connsiteY7" fmla="*/ 225247 h 450202"/>
              <a:gd name="connsiteX0" fmla="*/ 13375 w 533326"/>
              <a:gd name="connsiteY0" fmla="*/ 225247 h 450387"/>
              <a:gd name="connsiteX1" fmla="*/ 151185 w 533326"/>
              <a:gd name="connsiteY1" fmla="*/ 69277 h 450387"/>
              <a:gd name="connsiteX2" fmla="*/ 273340 w 533326"/>
              <a:gd name="connsiteY2" fmla="*/ 2161 h 450387"/>
              <a:gd name="connsiteX3" fmla="*/ 473693 w 533326"/>
              <a:gd name="connsiteY3" fmla="*/ 36549 h 450387"/>
              <a:gd name="connsiteX4" fmla="*/ 533305 w 533326"/>
              <a:gd name="connsiteY4" fmla="*/ 225247 h 450387"/>
              <a:gd name="connsiteX5" fmla="*/ 412872 w 533326"/>
              <a:gd name="connsiteY5" fmla="*/ 326355 h 450387"/>
              <a:gd name="connsiteX6" fmla="*/ 273340 w 533326"/>
              <a:gd name="connsiteY6" fmla="*/ 448333 h 450387"/>
              <a:gd name="connsiteX7" fmla="*/ 34759 w 533326"/>
              <a:gd name="connsiteY7" fmla="*/ 389830 h 450387"/>
              <a:gd name="connsiteX8" fmla="*/ 13375 w 533326"/>
              <a:gd name="connsiteY8" fmla="*/ 225247 h 45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326" h="450387">
                <a:moveTo>
                  <a:pt x="13375" y="225247"/>
                </a:moveTo>
                <a:cubicBezTo>
                  <a:pt x="32779" y="171822"/>
                  <a:pt x="107858" y="106458"/>
                  <a:pt x="151185" y="69277"/>
                </a:cubicBezTo>
                <a:cubicBezTo>
                  <a:pt x="194512" y="32096"/>
                  <a:pt x="219589" y="7616"/>
                  <a:pt x="273340" y="2161"/>
                </a:cubicBezTo>
                <a:cubicBezTo>
                  <a:pt x="327091" y="-3294"/>
                  <a:pt x="430366" y="-632"/>
                  <a:pt x="473693" y="36549"/>
                </a:cubicBezTo>
                <a:cubicBezTo>
                  <a:pt x="517020" y="73730"/>
                  <a:pt x="531776" y="185233"/>
                  <a:pt x="533305" y="225247"/>
                </a:cubicBezTo>
                <a:cubicBezTo>
                  <a:pt x="534834" y="265261"/>
                  <a:pt x="456199" y="289174"/>
                  <a:pt x="412872" y="326355"/>
                </a:cubicBezTo>
                <a:cubicBezTo>
                  <a:pt x="369545" y="363536"/>
                  <a:pt x="336359" y="437754"/>
                  <a:pt x="273340" y="448333"/>
                </a:cubicBezTo>
                <a:cubicBezTo>
                  <a:pt x="210321" y="458912"/>
                  <a:pt x="78086" y="427011"/>
                  <a:pt x="34759" y="389830"/>
                </a:cubicBezTo>
                <a:cubicBezTo>
                  <a:pt x="-8568" y="352649"/>
                  <a:pt x="-6029" y="278672"/>
                  <a:pt x="13375" y="225247"/>
                </a:cubicBezTo>
                <a:close/>
              </a:path>
            </a:pathLst>
          </a:custGeom>
          <a:noFill/>
          <a:ln w="25400"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Freeform 262"/>
          <p:cNvSpPr>
            <a:spLocks noChangeAspect="1"/>
          </p:cNvSpPr>
          <p:nvPr/>
        </p:nvSpPr>
        <p:spPr>
          <a:xfrm rot="956910">
            <a:off x="3645763" y="6418330"/>
            <a:ext cx="346533" cy="349448"/>
          </a:xfrm>
          <a:custGeom>
            <a:avLst/>
            <a:gdLst>
              <a:gd name="connsiteX0" fmla="*/ 259793 w 288417"/>
              <a:gd name="connsiteY0" fmla="*/ 24111 h 290842"/>
              <a:gd name="connsiteX1" fmla="*/ 166924 w 288417"/>
              <a:gd name="connsiteY1" fmla="*/ 24111 h 290842"/>
              <a:gd name="connsiteX2" fmla="*/ 71674 w 288417"/>
              <a:gd name="connsiteY2" fmla="*/ 299 h 290842"/>
              <a:gd name="connsiteX3" fmla="*/ 55005 w 288417"/>
              <a:gd name="connsiteY3" fmla="*/ 43161 h 290842"/>
              <a:gd name="connsiteX4" fmla="*/ 4999 w 288417"/>
              <a:gd name="connsiteY4" fmla="*/ 74118 h 290842"/>
              <a:gd name="connsiteX5" fmla="*/ 4999 w 288417"/>
              <a:gd name="connsiteY5" fmla="*/ 155080 h 290842"/>
              <a:gd name="connsiteX6" fmla="*/ 33574 w 288417"/>
              <a:gd name="connsiteY6" fmla="*/ 250330 h 290842"/>
              <a:gd name="connsiteX7" fmla="*/ 64530 w 288417"/>
              <a:gd name="connsiteY7" fmla="*/ 290811 h 290842"/>
              <a:gd name="connsiteX8" fmla="*/ 152636 w 288417"/>
              <a:gd name="connsiteY8" fmla="*/ 257474 h 290842"/>
              <a:gd name="connsiteX9" fmla="*/ 243124 w 288417"/>
              <a:gd name="connsiteY9" fmla="*/ 281286 h 290842"/>
              <a:gd name="connsiteX10" fmla="*/ 276461 w 288417"/>
              <a:gd name="connsiteY10" fmla="*/ 221755 h 290842"/>
              <a:gd name="connsiteX11" fmla="*/ 266936 w 288417"/>
              <a:gd name="connsiteY11" fmla="*/ 166986 h 290842"/>
              <a:gd name="connsiteX12" fmla="*/ 288368 w 288417"/>
              <a:gd name="connsiteY12" fmla="*/ 78880 h 290842"/>
              <a:gd name="connsiteX13" fmla="*/ 259793 w 288417"/>
              <a:gd name="connsiteY13" fmla="*/ 24111 h 290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8417" h="290842">
                <a:moveTo>
                  <a:pt x="259793" y="24111"/>
                </a:moveTo>
                <a:cubicBezTo>
                  <a:pt x="239552" y="14983"/>
                  <a:pt x="198277" y="28080"/>
                  <a:pt x="166924" y="24111"/>
                </a:cubicBezTo>
                <a:cubicBezTo>
                  <a:pt x="135571" y="20142"/>
                  <a:pt x="90327" y="-2876"/>
                  <a:pt x="71674" y="299"/>
                </a:cubicBezTo>
                <a:cubicBezTo>
                  <a:pt x="53021" y="3474"/>
                  <a:pt x="66117" y="30858"/>
                  <a:pt x="55005" y="43161"/>
                </a:cubicBezTo>
                <a:cubicBezTo>
                  <a:pt x="43893" y="55464"/>
                  <a:pt x="13333" y="55465"/>
                  <a:pt x="4999" y="74118"/>
                </a:cubicBezTo>
                <a:cubicBezTo>
                  <a:pt x="-3335" y="92771"/>
                  <a:pt x="237" y="125711"/>
                  <a:pt x="4999" y="155080"/>
                </a:cubicBezTo>
                <a:cubicBezTo>
                  <a:pt x="9761" y="184449"/>
                  <a:pt x="23652" y="227708"/>
                  <a:pt x="33574" y="250330"/>
                </a:cubicBezTo>
                <a:cubicBezTo>
                  <a:pt x="43496" y="272952"/>
                  <a:pt x="44686" y="289620"/>
                  <a:pt x="64530" y="290811"/>
                </a:cubicBezTo>
                <a:cubicBezTo>
                  <a:pt x="84374" y="292002"/>
                  <a:pt x="122870" y="259061"/>
                  <a:pt x="152636" y="257474"/>
                </a:cubicBezTo>
                <a:cubicBezTo>
                  <a:pt x="182402" y="255887"/>
                  <a:pt x="222486" y="287239"/>
                  <a:pt x="243124" y="281286"/>
                </a:cubicBezTo>
                <a:cubicBezTo>
                  <a:pt x="263762" y="275333"/>
                  <a:pt x="272492" y="240805"/>
                  <a:pt x="276461" y="221755"/>
                </a:cubicBezTo>
                <a:cubicBezTo>
                  <a:pt x="280430" y="202705"/>
                  <a:pt x="264952" y="190799"/>
                  <a:pt x="266936" y="166986"/>
                </a:cubicBezTo>
                <a:cubicBezTo>
                  <a:pt x="268921" y="143174"/>
                  <a:pt x="289558" y="100708"/>
                  <a:pt x="288368" y="78880"/>
                </a:cubicBezTo>
                <a:cubicBezTo>
                  <a:pt x="287178" y="57052"/>
                  <a:pt x="280034" y="33239"/>
                  <a:pt x="259793" y="24111"/>
                </a:cubicBezTo>
                <a:close/>
              </a:path>
            </a:pathLst>
          </a:custGeom>
          <a:noFill/>
          <a:ln w="25400"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Oval 83"/>
          <p:cNvSpPr/>
          <p:nvPr/>
        </p:nvSpPr>
        <p:spPr>
          <a:xfrm rot="13117243">
            <a:off x="2221057" y="6169160"/>
            <a:ext cx="319996" cy="270232"/>
          </a:xfrm>
          <a:custGeom>
            <a:avLst/>
            <a:gdLst>
              <a:gd name="connsiteX0" fmla="*/ 0 w 519929"/>
              <a:gd name="connsiteY0" fmla="*/ 223086 h 446172"/>
              <a:gd name="connsiteX1" fmla="*/ 259965 w 519929"/>
              <a:gd name="connsiteY1" fmla="*/ 0 h 446172"/>
              <a:gd name="connsiteX2" fmla="*/ 519930 w 519929"/>
              <a:gd name="connsiteY2" fmla="*/ 223086 h 446172"/>
              <a:gd name="connsiteX3" fmla="*/ 259965 w 519929"/>
              <a:gd name="connsiteY3" fmla="*/ 446172 h 446172"/>
              <a:gd name="connsiteX4" fmla="*/ 0 w 519929"/>
              <a:gd name="connsiteY4" fmla="*/ 223086 h 446172"/>
              <a:gd name="connsiteX0" fmla="*/ 0 w 525280"/>
              <a:gd name="connsiteY0" fmla="*/ 223086 h 448041"/>
              <a:gd name="connsiteX1" fmla="*/ 259965 w 525280"/>
              <a:gd name="connsiteY1" fmla="*/ 0 h 448041"/>
              <a:gd name="connsiteX2" fmla="*/ 519930 w 525280"/>
              <a:gd name="connsiteY2" fmla="*/ 223086 h 448041"/>
              <a:gd name="connsiteX3" fmla="*/ 399497 w 525280"/>
              <a:gd name="connsiteY3" fmla="*/ 324194 h 448041"/>
              <a:gd name="connsiteX4" fmla="*/ 259965 w 525280"/>
              <a:gd name="connsiteY4" fmla="*/ 446172 h 448041"/>
              <a:gd name="connsiteX5" fmla="*/ 0 w 525280"/>
              <a:gd name="connsiteY5" fmla="*/ 223086 h 448041"/>
              <a:gd name="connsiteX0" fmla="*/ 2396 w 527676"/>
              <a:gd name="connsiteY0" fmla="*/ 229747 h 454702"/>
              <a:gd name="connsiteX1" fmla="*/ 140206 w 527676"/>
              <a:gd name="connsiteY1" fmla="*/ 73777 h 454702"/>
              <a:gd name="connsiteX2" fmla="*/ 262361 w 527676"/>
              <a:gd name="connsiteY2" fmla="*/ 6661 h 454702"/>
              <a:gd name="connsiteX3" fmla="*/ 522326 w 527676"/>
              <a:gd name="connsiteY3" fmla="*/ 229747 h 454702"/>
              <a:gd name="connsiteX4" fmla="*/ 401893 w 527676"/>
              <a:gd name="connsiteY4" fmla="*/ 330855 h 454702"/>
              <a:gd name="connsiteX5" fmla="*/ 262361 w 527676"/>
              <a:gd name="connsiteY5" fmla="*/ 452833 h 454702"/>
              <a:gd name="connsiteX6" fmla="*/ 2396 w 527676"/>
              <a:gd name="connsiteY6" fmla="*/ 229747 h 454702"/>
              <a:gd name="connsiteX0" fmla="*/ 2396 w 522347"/>
              <a:gd name="connsiteY0" fmla="*/ 225247 h 450202"/>
              <a:gd name="connsiteX1" fmla="*/ 140206 w 522347"/>
              <a:gd name="connsiteY1" fmla="*/ 69277 h 450202"/>
              <a:gd name="connsiteX2" fmla="*/ 262361 w 522347"/>
              <a:gd name="connsiteY2" fmla="*/ 2161 h 450202"/>
              <a:gd name="connsiteX3" fmla="*/ 462714 w 522347"/>
              <a:gd name="connsiteY3" fmla="*/ 36549 h 450202"/>
              <a:gd name="connsiteX4" fmla="*/ 522326 w 522347"/>
              <a:gd name="connsiteY4" fmla="*/ 225247 h 450202"/>
              <a:gd name="connsiteX5" fmla="*/ 401893 w 522347"/>
              <a:gd name="connsiteY5" fmla="*/ 326355 h 450202"/>
              <a:gd name="connsiteX6" fmla="*/ 262361 w 522347"/>
              <a:gd name="connsiteY6" fmla="*/ 448333 h 450202"/>
              <a:gd name="connsiteX7" fmla="*/ 2396 w 522347"/>
              <a:gd name="connsiteY7" fmla="*/ 225247 h 450202"/>
              <a:gd name="connsiteX0" fmla="*/ 13375 w 533326"/>
              <a:gd name="connsiteY0" fmla="*/ 225247 h 450387"/>
              <a:gd name="connsiteX1" fmla="*/ 151185 w 533326"/>
              <a:gd name="connsiteY1" fmla="*/ 69277 h 450387"/>
              <a:gd name="connsiteX2" fmla="*/ 273340 w 533326"/>
              <a:gd name="connsiteY2" fmla="*/ 2161 h 450387"/>
              <a:gd name="connsiteX3" fmla="*/ 473693 w 533326"/>
              <a:gd name="connsiteY3" fmla="*/ 36549 h 450387"/>
              <a:gd name="connsiteX4" fmla="*/ 533305 w 533326"/>
              <a:gd name="connsiteY4" fmla="*/ 225247 h 450387"/>
              <a:gd name="connsiteX5" fmla="*/ 412872 w 533326"/>
              <a:gd name="connsiteY5" fmla="*/ 326355 h 450387"/>
              <a:gd name="connsiteX6" fmla="*/ 273340 w 533326"/>
              <a:gd name="connsiteY6" fmla="*/ 448333 h 450387"/>
              <a:gd name="connsiteX7" fmla="*/ 34759 w 533326"/>
              <a:gd name="connsiteY7" fmla="*/ 389830 h 450387"/>
              <a:gd name="connsiteX8" fmla="*/ 13375 w 533326"/>
              <a:gd name="connsiteY8" fmla="*/ 225247 h 45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326" h="450387">
                <a:moveTo>
                  <a:pt x="13375" y="225247"/>
                </a:moveTo>
                <a:cubicBezTo>
                  <a:pt x="32779" y="171822"/>
                  <a:pt x="107858" y="106458"/>
                  <a:pt x="151185" y="69277"/>
                </a:cubicBezTo>
                <a:cubicBezTo>
                  <a:pt x="194512" y="32096"/>
                  <a:pt x="219589" y="7616"/>
                  <a:pt x="273340" y="2161"/>
                </a:cubicBezTo>
                <a:cubicBezTo>
                  <a:pt x="327091" y="-3294"/>
                  <a:pt x="430366" y="-632"/>
                  <a:pt x="473693" y="36549"/>
                </a:cubicBezTo>
                <a:cubicBezTo>
                  <a:pt x="517020" y="73730"/>
                  <a:pt x="531776" y="185233"/>
                  <a:pt x="533305" y="225247"/>
                </a:cubicBezTo>
                <a:cubicBezTo>
                  <a:pt x="534834" y="265261"/>
                  <a:pt x="456199" y="289174"/>
                  <a:pt x="412872" y="326355"/>
                </a:cubicBezTo>
                <a:cubicBezTo>
                  <a:pt x="369545" y="363536"/>
                  <a:pt x="336359" y="437754"/>
                  <a:pt x="273340" y="448333"/>
                </a:cubicBezTo>
                <a:cubicBezTo>
                  <a:pt x="210321" y="458912"/>
                  <a:pt x="78086" y="427011"/>
                  <a:pt x="34759" y="389830"/>
                </a:cubicBezTo>
                <a:cubicBezTo>
                  <a:pt x="-8568" y="352649"/>
                  <a:pt x="-6029" y="278672"/>
                  <a:pt x="13375" y="225247"/>
                </a:cubicBezTo>
                <a:close/>
              </a:path>
            </a:pathLst>
          </a:custGeom>
          <a:noFill/>
          <a:ln w="19050"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2514939" y="5970452"/>
            <a:ext cx="967748" cy="688482"/>
            <a:chOff x="2514939" y="5970452"/>
            <a:chExt cx="967748" cy="688482"/>
          </a:xfrm>
        </p:grpSpPr>
        <p:grpSp>
          <p:nvGrpSpPr>
            <p:cNvPr id="230" name="Group 229"/>
            <p:cNvGrpSpPr/>
            <p:nvPr/>
          </p:nvGrpSpPr>
          <p:grpSpPr>
            <a:xfrm>
              <a:off x="2837419" y="6074159"/>
              <a:ext cx="645268" cy="584775"/>
              <a:chOff x="7472413" y="3016914"/>
              <a:chExt cx="645268" cy="584775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7558088" y="3063850"/>
                <a:ext cx="464343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7472413" y="3016914"/>
                <a:ext cx="645268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A/3-187</a:t>
                </a: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2514939" y="5970452"/>
              <a:ext cx="400527" cy="363862"/>
              <a:chOff x="7128149" y="2913896"/>
              <a:chExt cx="400527" cy="363862"/>
            </a:xfrm>
          </p:grpSpPr>
          <p:grpSp>
            <p:nvGrpSpPr>
              <p:cNvPr id="232" name="Group 231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36" name="Freeform 235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3" name="Group 232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34" name="Block Arc 233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" name="Block Arc 234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288" name="Freeform 287"/>
          <p:cNvSpPr/>
          <p:nvPr/>
        </p:nvSpPr>
        <p:spPr>
          <a:xfrm>
            <a:off x="2449841" y="4422570"/>
            <a:ext cx="1037783" cy="608626"/>
          </a:xfrm>
          <a:custGeom>
            <a:avLst/>
            <a:gdLst>
              <a:gd name="connsiteX0" fmla="*/ 0 w 1621536"/>
              <a:gd name="connsiteY0" fmla="*/ 0 h 950976"/>
              <a:gd name="connsiteX1" fmla="*/ 914400 w 1621536"/>
              <a:gd name="connsiteY1" fmla="*/ 950976 h 950976"/>
              <a:gd name="connsiteX2" fmla="*/ 1621536 w 1621536"/>
              <a:gd name="connsiteY2" fmla="*/ 914400 h 95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1536" h="950976">
                <a:moveTo>
                  <a:pt x="0" y="0"/>
                </a:moveTo>
                <a:lnTo>
                  <a:pt x="914400" y="950976"/>
                </a:lnTo>
                <a:lnTo>
                  <a:pt x="1621536" y="914400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481263" y="2454442"/>
            <a:ext cx="1973179" cy="1973179"/>
          </a:xfrm>
          <a:custGeom>
            <a:avLst/>
            <a:gdLst>
              <a:gd name="connsiteX0" fmla="*/ 0 w 1973179"/>
              <a:gd name="connsiteY0" fmla="*/ 0 h 1973179"/>
              <a:gd name="connsiteX1" fmla="*/ 565484 w 1973179"/>
              <a:gd name="connsiteY1" fmla="*/ 216569 h 1973179"/>
              <a:gd name="connsiteX2" fmla="*/ 1191126 w 1973179"/>
              <a:gd name="connsiteY2" fmla="*/ 770021 h 1973179"/>
              <a:gd name="connsiteX3" fmla="*/ 1431758 w 1973179"/>
              <a:gd name="connsiteY3" fmla="*/ 986590 h 1973179"/>
              <a:gd name="connsiteX4" fmla="*/ 1528011 w 1973179"/>
              <a:gd name="connsiteY4" fmla="*/ 1118937 h 1973179"/>
              <a:gd name="connsiteX5" fmla="*/ 1768642 w 1973179"/>
              <a:gd name="connsiteY5" fmla="*/ 1479884 h 1973179"/>
              <a:gd name="connsiteX6" fmla="*/ 1804737 w 1973179"/>
              <a:gd name="connsiteY6" fmla="*/ 1696453 h 1973179"/>
              <a:gd name="connsiteX7" fmla="*/ 1973179 w 1973179"/>
              <a:gd name="connsiteY7" fmla="*/ 1973179 h 197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179" h="1973179">
                <a:moveTo>
                  <a:pt x="0" y="0"/>
                </a:moveTo>
                <a:cubicBezTo>
                  <a:pt x="183481" y="44116"/>
                  <a:pt x="366963" y="88232"/>
                  <a:pt x="565484" y="216569"/>
                </a:cubicBezTo>
                <a:cubicBezTo>
                  <a:pt x="764005" y="344906"/>
                  <a:pt x="1046747" y="641684"/>
                  <a:pt x="1191126" y="770021"/>
                </a:cubicBezTo>
                <a:cubicBezTo>
                  <a:pt x="1335505" y="898358"/>
                  <a:pt x="1375611" y="928437"/>
                  <a:pt x="1431758" y="986590"/>
                </a:cubicBezTo>
                <a:cubicBezTo>
                  <a:pt x="1487905" y="1044743"/>
                  <a:pt x="1471864" y="1036721"/>
                  <a:pt x="1528011" y="1118937"/>
                </a:cubicBezTo>
                <a:cubicBezTo>
                  <a:pt x="1584158" y="1201153"/>
                  <a:pt x="1722521" y="1383631"/>
                  <a:pt x="1768642" y="1479884"/>
                </a:cubicBezTo>
                <a:cubicBezTo>
                  <a:pt x="1814763" y="1576137"/>
                  <a:pt x="1770648" y="1614237"/>
                  <a:pt x="1804737" y="1696453"/>
                </a:cubicBezTo>
                <a:cubicBezTo>
                  <a:pt x="1838826" y="1778669"/>
                  <a:pt x="1906002" y="1875924"/>
                  <a:pt x="1973179" y="1973179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ounded Rectangle 292"/>
          <p:cNvSpPr/>
          <p:nvPr/>
        </p:nvSpPr>
        <p:spPr>
          <a:xfrm>
            <a:off x="4200081" y="5917571"/>
            <a:ext cx="247225" cy="135394"/>
          </a:xfrm>
          <a:prstGeom prst="roundRect">
            <a:avLst/>
          </a:prstGeom>
          <a:solidFill>
            <a:srgbClr val="C7C5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TextBox 293"/>
          <p:cNvSpPr txBox="1"/>
          <p:nvPr/>
        </p:nvSpPr>
        <p:spPr>
          <a:xfrm>
            <a:off x="4121090" y="5851156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900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Oval 56"/>
          <p:cNvSpPr>
            <a:spLocks noChangeAspect="1"/>
          </p:cNvSpPr>
          <p:nvPr/>
        </p:nvSpPr>
        <p:spPr>
          <a:xfrm>
            <a:off x="4115296" y="6074592"/>
            <a:ext cx="54932" cy="547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Freeform 295"/>
          <p:cNvSpPr/>
          <p:nvPr/>
        </p:nvSpPr>
        <p:spPr>
          <a:xfrm rot="19567787">
            <a:off x="3561666" y="6086519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 rot="3221186">
            <a:off x="3841756" y="3695066"/>
            <a:ext cx="9826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82687" y="3473579"/>
            <a:ext cx="2335758" cy="2986446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TextBox 208"/>
          <p:cNvSpPr txBox="1"/>
          <p:nvPr/>
        </p:nvSpPr>
        <p:spPr>
          <a:xfrm>
            <a:off x="81199" y="3549199"/>
            <a:ext cx="2391169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68275" indent="-168275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0530: Stand to &amp; NVA Harassment</a:t>
            </a:r>
          </a:p>
        </p:txBody>
      </p:sp>
      <p:sp>
        <p:nvSpPr>
          <p:cNvPr id="287" name="Oval 286"/>
          <p:cNvSpPr/>
          <p:nvPr/>
        </p:nvSpPr>
        <p:spPr>
          <a:xfrm rot="13701354">
            <a:off x="3896082" y="41769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Freeform 289"/>
          <p:cNvSpPr/>
          <p:nvPr/>
        </p:nvSpPr>
        <p:spPr>
          <a:xfrm>
            <a:off x="4332068" y="4438605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4853618" y="4072794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Freeform 258"/>
          <p:cNvSpPr/>
          <p:nvPr/>
        </p:nvSpPr>
        <p:spPr>
          <a:xfrm rot="17218993">
            <a:off x="4438976" y="5734519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Freeform 281"/>
          <p:cNvSpPr/>
          <p:nvPr/>
        </p:nvSpPr>
        <p:spPr>
          <a:xfrm rot="21335072">
            <a:off x="4310586" y="5447399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Freeform 297"/>
          <p:cNvSpPr/>
          <p:nvPr/>
        </p:nvSpPr>
        <p:spPr>
          <a:xfrm rot="16624936">
            <a:off x="4712328" y="5838884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Freeform 308"/>
          <p:cNvSpPr/>
          <p:nvPr/>
        </p:nvSpPr>
        <p:spPr>
          <a:xfrm rot="9331704" flipH="1">
            <a:off x="4935156" y="5993893"/>
            <a:ext cx="112091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9" name="Group 88"/>
          <p:cNvGrpSpPr/>
          <p:nvPr/>
        </p:nvGrpSpPr>
        <p:grpSpPr>
          <a:xfrm>
            <a:off x="2951315" y="4227169"/>
            <a:ext cx="1747569" cy="2189671"/>
            <a:chOff x="2951315" y="4227169"/>
            <a:chExt cx="1747569" cy="2189671"/>
          </a:xfrm>
        </p:grpSpPr>
        <p:sp>
          <p:nvSpPr>
            <p:cNvPr id="289" name="Freeform 288"/>
            <p:cNvSpPr/>
            <p:nvPr/>
          </p:nvSpPr>
          <p:spPr>
            <a:xfrm rot="16639580" flipH="1">
              <a:off x="3382563" y="5858288"/>
              <a:ext cx="127304" cy="989800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  <a:gd name="connsiteX0" fmla="*/ 4 w 4865"/>
                <a:gd name="connsiteY0" fmla="*/ 0 h 10000"/>
                <a:gd name="connsiteX1" fmla="*/ 4827 w 4865"/>
                <a:gd name="connsiteY1" fmla="*/ 3709 h 10000"/>
                <a:gd name="connsiteX2" fmla="*/ 4 w 4865"/>
                <a:gd name="connsiteY2" fmla="*/ 10000 h 10000"/>
                <a:gd name="connsiteX0" fmla="*/ 14 w 6109"/>
                <a:gd name="connsiteY0" fmla="*/ 0 h 10000"/>
                <a:gd name="connsiteX1" fmla="*/ 5991 w 6109"/>
                <a:gd name="connsiteY1" fmla="*/ 3649 h 10000"/>
                <a:gd name="connsiteX2" fmla="*/ 14 w 6109"/>
                <a:gd name="connsiteY2" fmla="*/ 10000 h 10000"/>
                <a:gd name="connsiteX0" fmla="*/ 8146 w 17954"/>
                <a:gd name="connsiteY0" fmla="*/ 0 h 10000"/>
                <a:gd name="connsiteX1" fmla="*/ 17930 w 17954"/>
                <a:gd name="connsiteY1" fmla="*/ 3649 h 10000"/>
                <a:gd name="connsiteX2" fmla="*/ 180 w 17954"/>
                <a:gd name="connsiteY2" fmla="*/ 7133 h 10000"/>
                <a:gd name="connsiteX3" fmla="*/ 8146 w 17954"/>
                <a:gd name="connsiteY3" fmla="*/ 10000 h 10000"/>
                <a:gd name="connsiteX0" fmla="*/ 8286 w 18094"/>
                <a:gd name="connsiteY0" fmla="*/ 0 h 8403"/>
                <a:gd name="connsiteX1" fmla="*/ 18070 w 18094"/>
                <a:gd name="connsiteY1" fmla="*/ 3649 h 8403"/>
                <a:gd name="connsiteX2" fmla="*/ 320 w 18094"/>
                <a:gd name="connsiteY2" fmla="*/ 7133 h 8403"/>
                <a:gd name="connsiteX3" fmla="*/ 3460 w 18094"/>
                <a:gd name="connsiteY3" fmla="*/ 8403 h 8403"/>
                <a:gd name="connsiteX0" fmla="*/ 4594 w 10015"/>
                <a:gd name="connsiteY0" fmla="*/ 0 h 10326"/>
                <a:gd name="connsiteX1" fmla="*/ 10002 w 10015"/>
                <a:gd name="connsiteY1" fmla="*/ 4342 h 10326"/>
                <a:gd name="connsiteX2" fmla="*/ 192 w 10015"/>
                <a:gd name="connsiteY2" fmla="*/ 8489 h 10326"/>
                <a:gd name="connsiteX3" fmla="*/ 1660 w 10015"/>
                <a:gd name="connsiteY3" fmla="*/ 10326 h 10326"/>
                <a:gd name="connsiteX0" fmla="*/ 4578 w 9999"/>
                <a:gd name="connsiteY0" fmla="*/ 0 h 12202"/>
                <a:gd name="connsiteX1" fmla="*/ 9986 w 9999"/>
                <a:gd name="connsiteY1" fmla="*/ 4342 h 12202"/>
                <a:gd name="connsiteX2" fmla="*/ 176 w 9999"/>
                <a:gd name="connsiteY2" fmla="*/ 8489 h 12202"/>
                <a:gd name="connsiteX3" fmla="*/ 1940 w 9999"/>
                <a:gd name="connsiteY3" fmla="*/ 12202 h 1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9" h="12202">
                  <a:moveTo>
                    <a:pt x="4578" y="0"/>
                  </a:moveTo>
                  <a:cubicBezTo>
                    <a:pt x="4244" y="1654"/>
                    <a:pt x="10321" y="2688"/>
                    <a:pt x="9986" y="4342"/>
                  </a:cubicBezTo>
                  <a:cubicBezTo>
                    <a:pt x="10192" y="5777"/>
                    <a:pt x="1077" y="7230"/>
                    <a:pt x="176" y="8489"/>
                  </a:cubicBezTo>
                  <a:cubicBezTo>
                    <a:pt x="-726" y="9748"/>
                    <a:pt x="2146" y="11652"/>
                    <a:pt x="1940" y="12202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 rot="20624437">
              <a:off x="4367052" y="4227169"/>
              <a:ext cx="331832" cy="246240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390" h="274320">
                  <a:moveTo>
                    <a:pt x="0" y="0"/>
                  </a:moveTo>
                  <a:cubicBezTo>
                    <a:pt x="48260" y="43180"/>
                    <a:pt x="96520" y="86360"/>
                    <a:pt x="160020" y="125730"/>
                  </a:cubicBezTo>
                  <a:cubicBezTo>
                    <a:pt x="223520" y="165100"/>
                    <a:pt x="332105" y="211455"/>
                    <a:pt x="381000" y="236220"/>
                  </a:cubicBezTo>
                  <a:cubicBezTo>
                    <a:pt x="429895" y="260985"/>
                    <a:pt x="453390" y="274320"/>
                    <a:pt x="453390" y="27432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 326"/>
            <p:cNvSpPr/>
            <p:nvPr/>
          </p:nvSpPr>
          <p:spPr>
            <a:xfrm rot="20624437">
              <a:off x="4074755" y="4414410"/>
              <a:ext cx="331832" cy="246240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390" h="274320">
                  <a:moveTo>
                    <a:pt x="0" y="0"/>
                  </a:moveTo>
                  <a:cubicBezTo>
                    <a:pt x="48260" y="43180"/>
                    <a:pt x="96520" y="86360"/>
                    <a:pt x="160020" y="125730"/>
                  </a:cubicBezTo>
                  <a:cubicBezTo>
                    <a:pt x="223520" y="165100"/>
                    <a:pt x="332105" y="211455"/>
                    <a:pt x="381000" y="236220"/>
                  </a:cubicBezTo>
                  <a:cubicBezTo>
                    <a:pt x="429895" y="260985"/>
                    <a:pt x="453390" y="274320"/>
                    <a:pt x="453390" y="27432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83" y="-2060"/>
            <a:ext cx="811091" cy="921562"/>
          </a:xfrm>
          <a:prstGeom prst="rect">
            <a:avLst/>
          </a:prstGeom>
        </p:spPr>
      </p:pic>
      <p:grpSp>
        <p:nvGrpSpPr>
          <p:cNvPr id="196" name="Group 195"/>
          <p:cNvGrpSpPr/>
          <p:nvPr/>
        </p:nvGrpSpPr>
        <p:grpSpPr>
          <a:xfrm>
            <a:off x="5824464" y="365249"/>
            <a:ext cx="106680" cy="505368"/>
            <a:chOff x="-53340" y="902952"/>
            <a:chExt cx="106680" cy="505368"/>
          </a:xfrm>
        </p:grpSpPr>
        <p:sp>
          <p:nvSpPr>
            <p:cNvPr id="198" name="Freeform 197"/>
            <p:cNvSpPr/>
            <p:nvPr/>
          </p:nvSpPr>
          <p:spPr>
            <a:xfrm>
              <a:off x="0" y="902952"/>
              <a:ext cx="0" cy="424427"/>
            </a:xfrm>
            <a:custGeom>
              <a:avLst/>
              <a:gdLst>
                <a:gd name="connsiteX0" fmla="*/ 0 w 0"/>
                <a:gd name="connsiteY0" fmla="*/ 0 h 938464"/>
                <a:gd name="connsiteX1" fmla="*/ 0 w 0"/>
                <a:gd name="connsiteY1" fmla="*/ 938464 h 938464"/>
                <a:gd name="connsiteX0" fmla="*/ 0 w 0"/>
                <a:gd name="connsiteY0" fmla="*/ 0 h 6410"/>
                <a:gd name="connsiteX1" fmla="*/ -12032 w 0"/>
                <a:gd name="connsiteY1" fmla="*/ 6410 h 6410"/>
                <a:gd name="connsiteX0" fmla="*/ 0 w 0"/>
                <a:gd name="connsiteY0" fmla="*/ 0 h 10032"/>
                <a:gd name="connsiteX1" fmla="*/ 17145 w 0"/>
                <a:gd name="connsiteY1" fmla="*/ 10032 h 10032"/>
                <a:gd name="connsiteX0" fmla="*/ 0 w 0"/>
                <a:gd name="connsiteY0" fmla="*/ 0 h 10000"/>
                <a:gd name="connsiteX1" fmla="*/ 0 w 0"/>
                <a:gd name="connsiteY1" fmla="*/ 10000 h 10000"/>
                <a:gd name="connsiteX0" fmla="*/ 0 w 0"/>
                <a:gd name="connsiteY0" fmla="*/ 0 h 7033"/>
                <a:gd name="connsiteX1" fmla="*/ 3810 w 0"/>
                <a:gd name="connsiteY1" fmla="*/ 7033 h 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7033">
                  <a:moveTo>
                    <a:pt x="0" y="0"/>
                  </a:moveTo>
                  <a:lnTo>
                    <a:pt x="3810" y="7033"/>
                  </a:lnTo>
                </a:path>
              </a:pathLst>
            </a:custGeom>
            <a:noFill/>
            <a:ln w="381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rapezoid 45"/>
            <p:cNvSpPr/>
            <p:nvPr/>
          </p:nvSpPr>
          <p:spPr>
            <a:xfrm>
              <a:off x="-53340" y="1283020"/>
              <a:ext cx="106680" cy="125300"/>
            </a:xfrm>
            <a:custGeom>
              <a:avLst/>
              <a:gdLst>
                <a:gd name="connsiteX0" fmla="*/ 0 w 106680"/>
                <a:gd name="connsiteY0" fmla="*/ 119585 h 119585"/>
                <a:gd name="connsiteX1" fmla="*/ 26670 w 106680"/>
                <a:gd name="connsiteY1" fmla="*/ 0 h 119585"/>
                <a:gd name="connsiteX2" fmla="*/ 80010 w 106680"/>
                <a:gd name="connsiteY2" fmla="*/ 0 h 119585"/>
                <a:gd name="connsiteX3" fmla="*/ 106680 w 106680"/>
                <a:gd name="connsiteY3" fmla="*/ 119585 h 119585"/>
                <a:gd name="connsiteX4" fmla="*/ 0 w 106680"/>
                <a:gd name="connsiteY4" fmla="*/ 119585 h 119585"/>
                <a:gd name="connsiteX0" fmla="*/ 0 w 106680"/>
                <a:gd name="connsiteY0" fmla="*/ 123395 h 123395"/>
                <a:gd name="connsiteX1" fmla="*/ 40005 w 106680"/>
                <a:gd name="connsiteY1" fmla="*/ 0 h 123395"/>
                <a:gd name="connsiteX2" fmla="*/ 80010 w 106680"/>
                <a:gd name="connsiteY2" fmla="*/ 3810 h 123395"/>
                <a:gd name="connsiteX3" fmla="*/ 106680 w 106680"/>
                <a:gd name="connsiteY3" fmla="*/ 123395 h 123395"/>
                <a:gd name="connsiteX4" fmla="*/ 0 w 106680"/>
                <a:gd name="connsiteY4" fmla="*/ 123395 h 123395"/>
                <a:gd name="connsiteX0" fmla="*/ 0 w 106680"/>
                <a:gd name="connsiteY0" fmla="*/ 125300 h 125300"/>
                <a:gd name="connsiteX1" fmla="*/ 40005 w 106680"/>
                <a:gd name="connsiteY1" fmla="*/ 1905 h 125300"/>
                <a:gd name="connsiteX2" fmla="*/ 66675 w 106680"/>
                <a:gd name="connsiteY2" fmla="*/ 0 h 125300"/>
                <a:gd name="connsiteX3" fmla="*/ 106680 w 106680"/>
                <a:gd name="connsiteY3" fmla="*/ 125300 h 125300"/>
                <a:gd name="connsiteX4" fmla="*/ 0 w 106680"/>
                <a:gd name="connsiteY4" fmla="*/ 125300 h 12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80" h="125300">
                  <a:moveTo>
                    <a:pt x="0" y="125300"/>
                  </a:moveTo>
                  <a:lnTo>
                    <a:pt x="40005" y="1905"/>
                  </a:lnTo>
                  <a:lnTo>
                    <a:pt x="66675" y="0"/>
                  </a:lnTo>
                  <a:lnTo>
                    <a:pt x="106680" y="125300"/>
                  </a:lnTo>
                  <a:lnTo>
                    <a:pt x="0" y="12530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7" name="TextBox 196"/>
          <p:cNvSpPr txBox="1"/>
          <p:nvPr/>
        </p:nvSpPr>
        <p:spPr>
          <a:xfrm>
            <a:off x="5737590" y="154098"/>
            <a:ext cx="295274" cy="27699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endParaRPr lang="en-US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Freeform 259"/>
          <p:cNvSpPr/>
          <p:nvPr/>
        </p:nvSpPr>
        <p:spPr>
          <a:xfrm>
            <a:off x="1302984" y="7731590"/>
            <a:ext cx="690010" cy="246476"/>
          </a:xfrm>
          <a:custGeom>
            <a:avLst/>
            <a:gdLst>
              <a:gd name="connsiteX0" fmla="*/ 364972 w 690010"/>
              <a:gd name="connsiteY0" fmla="*/ 49789 h 246476"/>
              <a:gd name="connsiteX1" fmla="*/ 243052 w 690010"/>
              <a:gd name="connsiteY1" fmla="*/ 30739 h 246476"/>
              <a:gd name="connsiteX2" fmla="*/ 132562 w 690010"/>
              <a:gd name="connsiteY2" fmla="*/ 87889 h 246476"/>
              <a:gd name="connsiteX3" fmla="*/ 105892 w 690010"/>
              <a:gd name="connsiteY3" fmla="*/ 114559 h 246476"/>
              <a:gd name="connsiteX4" fmla="*/ 67792 w 690010"/>
              <a:gd name="connsiteY4" fmla="*/ 141229 h 246476"/>
              <a:gd name="connsiteX5" fmla="*/ 14452 w 690010"/>
              <a:gd name="connsiteY5" fmla="*/ 179329 h 246476"/>
              <a:gd name="connsiteX6" fmla="*/ 18262 w 690010"/>
              <a:gd name="connsiteY6" fmla="*/ 244099 h 246476"/>
              <a:gd name="connsiteX7" fmla="*/ 216382 w 690010"/>
              <a:gd name="connsiteY7" fmla="*/ 228859 h 246476"/>
              <a:gd name="connsiteX8" fmla="*/ 288772 w 690010"/>
              <a:gd name="connsiteY8" fmla="*/ 194569 h 246476"/>
              <a:gd name="connsiteX9" fmla="*/ 422122 w 690010"/>
              <a:gd name="connsiteY9" fmla="*/ 225049 h 246476"/>
              <a:gd name="connsiteX10" fmla="*/ 593572 w 690010"/>
              <a:gd name="connsiteY10" fmla="*/ 205999 h 246476"/>
              <a:gd name="connsiteX11" fmla="*/ 654532 w 690010"/>
              <a:gd name="connsiteY11" fmla="*/ 110749 h 246476"/>
              <a:gd name="connsiteX12" fmla="*/ 688822 w 690010"/>
              <a:gd name="connsiteY12" fmla="*/ 42169 h 246476"/>
              <a:gd name="connsiteX13" fmla="*/ 612622 w 690010"/>
              <a:gd name="connsiteY13" fmla="*/ 259 h 246476"/>
              <a:gd name="connsiteX14" fmla="*/ 490702 w 690010"/>
              <a:gd name="connsiteY14" fmla="*/ 61219 h 246476"/>
              <a:gd name="connsiteX15" fmla="*/ 456412 w 690010"/>
              <a:gd name="connsiteY15" fmla="*/ 23119 h 246476"/>
              <a:gd name="connsiteX16" fmla="*/ 364972 w 690010"/>
              <a:gd name="connsiteY16" fmla="*/ 49789 h 24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90010" h="246476">
                <a:moveTo>
                  <a:pt x="364972" y="49789"/>
                </a:moveTo>
                <a:cubicBezTo>
                  <a:pt x="329412" y="51059"/>
                  <a:pt x="281787" y="24389"/>
                  <a:pt x="243052" y="30739"/>
                </a:cubicBezTo>
                <a:cubicBezTo>
                  <a:pt x="204317" y="37089"/>
                  <a:pt x="155422" y="73919"/>
                  <a:pt x="132562" y="87889"/>
                </a:cubicBezTo>
                <a:cubicBezTo>
                  <a:pt x="109702" y="101859"/>
                  <a:pt x="116687" y="105669"/>
                  <a:pt x="105892" y="114559"/>
                </a:cubicBezTo>
                <a:cubicBezTo>
                  <a:pt x="95097" y="123449"/>
                  <a:pt x="67792" y="141229"/>
                  <a:pt x="67792" y="141229"/>
                </a:cubicBezTo>
                <a:cubicBezTo>
                  <a:pt x="52552" y="152024"/>
                  <a:pt x="22707" y="162184"/>
                  <a:pt x="14452" y="179329"/>
                </a:cubicBezTo>
                <a:cubicBezTo>
                  <a:pt x="6197" y="196474"/>
                  <a:pt x="-15393" y="235844"/>
                  <a:pt x="18262" y="244099"/>
                </a:cubicBezTo>
                <a:cubicBezTo>
                  <a:pt x="51917" y="252354"/>
                  <a:pt x="171297" y="237114"/>
                  <a:pt x="216382" y="228859"/>
                </a:cubicBezTo>
                <a:cubicBezTo>
                  <a:pt x="261467" y="220604"/>
                  <a:pt x="254482" y="195204"/>
                  <a:pt x="288772" y="194569"/>
                </a:cubicBezTo>
                <a:cubicBezTo>
                  <a:pt x="323062" y="193934"/>
                  <a:pt x="371322" y="223144"/>
                  <a:pt x="422122" y="225049"/>
                </a:cubicBezTo>
                <a:cubicBezTo>
                  <a:pt x="472922" y="226954"/>
                  <a:pt x="554837" y="225049"/>
                  <a:pt x="593572" y="205999"/>
                </a:cubicBezTo>
                <a:cubicBezTo>
                  <a:pt x="632307" y="186949"/>
                  <a:pt x="638657" y="138054"/>
                  <a:pt x="654532" y="110749"/>
                </a:cubicBezTo>
                <a:cubicBezTo>
                  <a:pt x="670407" y="83444"/>
                  <a:pt x="695807" y="60584"/>
                  <a:pt x="688822" y="42169"/>
                </a:cubicBezTo>
                <a:cubicBezTo>
                  <a:pt x="681837" y="23754"/>
                  <a:pt x="645642" y="-2916"/>
                  <a:pt x="612622" y="259"/>
                </a:cubicBezTo>
                <a:cubicBezTo>
                  <a:pt x="579602" y="3434"/>
                  <a:pt x="516737" y="57409"/>
                  <a:pt x="490702" y="61219"/>
                </a:cubicBezTo>
                <a:cubicBezTo>
                  <a:pt x="464667" y="65029"/>
                  <a:pt x="472287" y="28834"/>
                  <a:pt x="456412" y="23119"/>
                </a:cubicBezTo>
                <a:cubicBezTo>
                  <a:pt x="440537" y="17404"/>
                  <a:pt x="400532" y="48519"/>
                  <a:pt x="364972" y="49789"/>
                </a:cubicBezTo>
                <a:close/>
              </a:path>
            </a:pathLst>
          </a:custGeom>
          <a:noFill/>
          <a:ln w="15875">
            <a:solidFill>
              <a:srgbClr val="8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ounded Rectangle 263"/>
          <p:cNvSpPr/>
          <p:nvPr/>
        </p:nvSpPr>
        <p:spPr>
          <a:xfrm>
            <a:off x="1661944" y="7782743"/>
            <a:ext cx="247225" cy="135394"/>
          </a:xfrm>
          <a:prstGeom prst="roundRect">
            <a:avLst/>
          </a:prstGeom>
          <a:solidFill>
            <a:srgbClr val="C7C5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TextBox 264"/>
          <p:cNvSpPr txBox="1"/>
          <p:nvPr/>
        </p:nvSpPr>
        <p:spPr>
          <a:xfrm>
            <a:off x="1582953" y="7716328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904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8" name="TextBox 307"/>
          <p:cNvSpPr txBox="1"/>
          <p:nvPr/>
        </p:nvSpPr>
        <p:spPr>
          <a:xfrm>
            <a:off x="43453" y="4056775"/>
            <a:ext cx="2349142" cy="83099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68275" indent="-168275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Objective Prep</a:t>
            </a:r>
          </a:p>
          <a:p>
            <a:pPr marL="53975" lvl="1" indent="233363">
              <a:buFont typeface="Courier New" panose="02070309020205020404" pitchFamily="49" charset="0"/>
              <a:buChar char="o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0630-0830: Air</a:t>
            </a:r>
          </a:p>
          <a:p>
            <a:pPr marL="53975" lvl="1" indent="233363">
              <a:buFont typeface="Courier New" panose="02070309020205020404" pitchFamily="49" charset="0"/>
              <a:buChar char="o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0830-1000: Arty</a:t>
            </a:r>
          </a:p>
        </p:txBody>
      </p:sp>
      <p:grpSp>
        <p:nvGrpSpPr>
          <p:cNvPr id="76" name="Group 75"/>
          <p:cNvGrpSpPr/>
          <p:nvPr/>
        </p:nvGrpSpPr>
        <p:grpSpPr>
          <a:xfrm>
            <a:off x="3988870" y="7164499"/>
            <a:ext cx="1395008" cy="1675588"/>
            <a:chOff x="3988870" y="7164499"/>
            <a:chExt cx="1395008" cy="1675588"/>
          </a:xfrm>
        </p:grpSpPr>
        <p:grpSp>
          <p:nvGrpSpPr>
            <p:cNvPr id="375" name="Group 374"/>
            <p:cNvGrpSpPr/>
            <p:nvPr/>
          </p:nvGrpSpPr>
          <p:grpSpPr>
            <a:xfrm>
              <a:off x="3988870" y="8463456"/>
              <a:ext cx="1395008" cy="376631"/>
              <a:chOff x="7575481" y="2785676"/>
              <a:chExt cx="1395008" cy="376631"/>
            </a:xfrm>
          </p:grpSpPr>
          <p:sp>
            <p:nvSpPr>
              <p:cNvPr id="376" name="Freeform 375"/>
              <p:cNvSpPr/>
              <p:nvPr/>
            </p:nvSpPr>
            <p:spPr>
              <a:xfrm>
                <a:off x="7815034" y="2785676"/>
                <a:ext cx="0" cy="114300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7" name="Group 376"/>
              <p:cNvGrpSpPr/>
              <p:nvPr/>
            </p:nvGrpSpPr>
            <p:grpSpPr>
              <a:xfrm>
                <a:off x="7575481" y="2785676"/>
                <a:ext cx="1395008" cy="376631"/>
                <a:chOff x="7128149" y="2913896"/>
                <a:chExt cx="1395008" cy="376631"/>
              </a:xfrm>
            </p:grpSpPr>
            <p:grpSp>
              <p:nvGrpSpPr>
                <p:cNvPr id="378" name="Group 377"/>
                <p:cNvGrpSpPr/>
                <p:nvPr/>
              </p:nvGrpSpPr>
              <p:grpSpPr>
                <a:xfrm>
                  <a:off x="7462972" y="2951973"/>
                  <a:ext cx="1060185" cy="338554"/>
                  <a:chOff x="7484756" y="2951284"/>
                  <a:chExt cx="1060185" cy="338554"/>
                </a:xfrm>
              </p:grpSpPr>
              <p:sp>
                <p:nvSpPr>
                  <p:cNvPr id="389" name="Rectangle 388"/>
                  <p:cNvSpPr/>
                  <p:nvPr/>
                </p:nvSpPr>
                <p:spPr>
                  <a:xfrm>
                    <a:off x="7578803" y="3062268"/>
                    <a:ext cx="840126" cy="151307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TextBox 389"/>
                  <p:cNvSpPr txBox="1"/>
                  <p:nvPr/>
                </p:nvSpPr>
                <p:spPr>
                  <a:xfrm>
                    <a:off x="7484756" y="2951284"/>
                    <a:ext cx="1060185" cy="33855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6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1-506 (-)</a:t>
                    </a:r>
                  </a:p>
                </p:txBody>
              </p:sp>
            </p:grpSp>
            <p:grpSp>
              <p:nvGrpSpPr>
                <p:cNvPr id="379" name="Group 378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380" name="Group 379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384" name="Freeform 383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85" name="Group 384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386" name="Rectangle 385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7" name="Freeform 386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8" name="Freeform 387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81" name="Group 380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382" name="Block Arc 381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83" name="Block Arc 382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405" name="Freeform 404"/>
            <p:cNvSpPr/>
            <p:nvPr/>
          </p:nvSpPr>
          <p:spPr>
            <a:xfrm rot="994432">
              <a:off x="4194277" y="7164499"/>
              <a:ext cx="628366" cy="1263386"/>
            </a:xfrm>
            <a:custGeom>
              <a:avLst/>
              <a:gdLst>
                <a:gd name="connsiteX0" fmla="*/ 0 w 1131570"/>
                <a:gd name="connsiteY0" fmla="*/ 1508760 h 1771650"/>
                <a:gd name="connsiteX1" fmla="*/ 864870 w 1131570"/>
                <a:gd name="connsiteY1" fmla="*/ 152400 h 1771650"/>
                <a:gd name="connsiteX2" fmla="*/ 769620 w 1131570"/>
                <a:gd name="connsiteY2" fmla="*/ 121920 h 1771650"/>
                <a:gd name="connsiteX3" fmla="*/ 1017270 w 1131570"/>
                <a:gd name="connsiteY3" fmla="*/ 0 h 1771650"/>
                <a:gd name="connsiteX4" fmla="*/ 1131570 w 1131570"/>
                <a:gd name="connsiteY4" fmla="*/ 266700 h 1771650"/>
                <a:gd name="connsiteX5" fmla="*/ 1055370 w 1131570"/>
                <a:gd name="connsiteY5" fmla="*/ 240030 h 1771650"/>
                <a:gd name="connsiteX6" fmla="*/ 598170 w 1131570"/>
                <a:gd name="connsiteY6" fmla="*/ 1771650 h 1771650"/>
                <a:gd name="connsiteX0" fmla="*/ 0 w 1131570"/>
                <a:gd name="connsiteY0" fmla="*/ 1508760 h 1508760"/>
                <a:gd name="connsiteX1" fmla="*/ 864870 w 1131570"/>
                <a:gd name="connsiteY1" fmla="*/ 152400 h 1508760"/>
                <a:gd name="connsiteX2" fmla="*/ 769620 w 1131570"/>
                <a:gd name="connsiteY2" fmla="*/ 121920 h 1508760"/>
                <a:gd name="connsiteX3" fmla="*/ 1017270 w 1131570"/>
                <a:gd name="connsiteY3" fmla="*/ 0 h 1508760"/>
                <a:gd name="connsiteX4" fmla="*/ 1131570 w 1131570"/>
                <a:gd name="connsiteY4" fmla="*/ 266700 h 1508760"/>
                <a:gd name="connsiteX5" fmla="*/ 1055370 w 1131570"/>
                <a:gd name="connsiteY5" fmla="*/ 240030 h 1508760"/>
                <a:gd name="connsiteX6" fmla="*/ 836068 w 1131570"/>
                <a:gd name="connsiteY6" fmla="*/ 963290 h 1508760"/>
                <a:gd name="connsiteX0" fmla="*/ 0 w 630079"/>
                <a:gd name="connsiteY0" fmla="*/ 688256 h 963290"/>
                <a:gd name="connsiteX1" fmla="*/ 363379 w 630079"/>
                <a:gd name="connsiteY1" fmla="*/ 152400 h 963290"/>
                <a:gd name="connsiteX2" fmla="*/ 268129 w 630079"/>
                <a:gd name="connsiteY2" fmla="*/ 121920 h 963290"/>
                <a:gd name="connsiteX3" fmla="*/ 515779 w 630079"/>
                <a:gd name="connsiteY3" fmla="*/ 0 h 963290"/>
                <a:gd name="connsiteX4" fmla="*/ 630079 w 630079"/>
                <a:gd name="connsiteY4" fmla="*/ 266700 h 963290"/>
                <a:gd name="connsiteX5" fmla="*/ 553879 w 630079"/>
                <a:gd name="connsiteY5" fmla="*/ 240030 h 963290"/>
                <a:gd name="connsiteX6" fmla="*/ 334577 w 630079"/>
                <a:gd name="connsiteY6" fmla="*/ 963290 h 963290"/>
                <a:gd name="connsiteX0" fmla="*/ 0 w 455882"/>
                <a:gd name="connsiteY0" fmla="*/ 430357 h 963290"/>
                <a:gd name="connsiteX1" fmla="*/ 189182 w 455882"/>
                <a:gd name="connsiteY1" fmla="*/ 152400 h 963290"/>
                <a:gd name="connsiteX2" fmla="*/ 93932 w 455882"/>
                <a:gd name="connsiteY2" fmla="*/ 121920 h 963290"/>
                <a:gd name="connsiteX3" fmla="*/ 341582 w 455882"/>
                <a:gd name="connsiteY3" fmla="*/ 0 h 963290"/>
                <a:gd name="connsiteX4" fmla="*/ 455882 w 455882"/>
                <a:gd name="connsiteY4" fmla="*/ 266700 h 963290"/>
                <a:gd name="connsiteX5" fmla="*/ 379682 w 455882"/>
                <a:gd name="connsiteY5" fmla="*/ 240030 h 963290"/>
                <a:gd name="connsiteX6" fmla="*/ 160380 w 455882"/>
                <a:gd name="connsiteY6" fmla="*/ 963290 h 963290"/>
                <a:gd name="connsiteX0" fmla="*/ 0 w 455882"/>
                <a:gd name="connsiteY0" fmla="*/ 430357 h 748027"/>
                <a:gd name="connsiteX1" fmla="*/ 189182 w 455882"/>
                <a:gd name="connsiteY1" fmla="*/ 152400 h 748027"/>
                <a:gd name="connsiteX2" fmla="*/ 93932 w 455882"/>
                <a:gd name="connsiteY2" fmla="*/ 121920 h 748027"/>
                <a:gd name="connsiteX3" fmla="*/ 341582 w 455882"/>
                <a:gd name="connsiteY3" fmla="*/ 0 h 748027"/>
                <a:gd name="connsiteX4" fmla="*/ 455882 w 455882"/>
                <a:gd name="connsiteY4" fmla="*/ 266700 h 748027"/>
                <a:gd name="connsiteX5" fmla="*/ 379682 w 455882"/>
                <a:gd name="connsiteY5" fmla="*/ 240030 h 748027"/>
                <a:gd name="connsiteX6" fmla="*/ 248002 w 455882"/>
                <a:gd name="connsiteY6" fmla="*/ 748027 h 748027"/>
                <a:gd name="connsiteX0" fmla="*/ 0 w 455882"/>
                <a:gd name="connsiteY0" fmla="*/ 430357 h 950844"/>
                <a:gd name="connsiteX1" fmla="*/ 189182 w 455882"/>
                <a:gd name="connsiteY1" fmla="*/ 152400 h 950844"/>
                <a:gd name="connsiteX2" fmla="*/ 93932 w 455882"/>
                <a:gd name="connsiteY2" fmla="*/ 121920 h 950844"/>
                <a:gd name="connsiteX3" fmla="*/ 341582 w 455882"/>
                <a:gd name="connsiteY3" fmla="*/ 0 h 950844"/>
                <a:gd name="connsiteX4" fmla="*/ 455882 w 455882"/>
                <a:gd name="connsiteY4" fmla="*/ 266700 h 950844"/>
                <a:gd name="connsiteX5" fmla="*/ 379682 w 455882"/>
                <a:gd name="connsiteY5" fmla="*/ 240030 h 950844"/>
                <a:gd name="connsiteX6" fmla="*/ 253416 w 455882"/>
                <a:gd name="connsiteY6" fmla="*/ 950844 h 950844"/>
                <a:gd name="connsiteX0" fmla="*/ 0 w 527599"/>
                <a:gd name="connsiteY0" fmla="*/ 1287279 h 1287279"/>
                <a:gd name="connsiteX1" fmla="*/ 260899 w 527599"/>
                <a:gd name="connsiteY1" fmla="*/ 152400 h 1287279"/>
                <a:gd name="connsiteX2" fmla="*/ 165649 w 527599"/>
                <a:gd name="connsiteY2" fmla="*/ 121920 h 1287279"/>
                <a:gd name="connsiteX3" fmla="*/ 413299 w 527599"/>
                <a:gd name="connsiteY3" fmla="*/ 0 h 1287279"/>
                <a:gd name="connsiteX4" fmla="*/ 527599 w 527599"/>
                <a:gd name="connsiteY4" fmla="*/ 266700 h 1287279"/>
                <a:gd name="connsiteX5" fmla="*/ 451399 w 527599"/>
                <a:gd name="connsiteY5" fmla="*/ 240030 h 1287279"/>
                <a:gd name="connsiteX6" fmla="*/ 325133 w 527599"/>
                <a:gd name="connsiteY6" fmla="*/ 950844 h 1287279"/>
                <a:gd name="connsiteX0" fmla="*/ 0 w 527599"/>
                <a:gd name="connsiteY0" fmla="*/ 1287279 h 1287279"/>
                <a:gd name="connsiteX1" fmla="*/ 260899 w 527599"/>
                <a:gd name="connsiteY1" fmla="*/ 152400 h 1287279"/>
                <a:gd name="connsiteX2" fmla="*/ 165649 w 527599"/>
                <a:gd name="connsiteY2" fmla="*/ 121920 h 1287279"/>
                <a:gd name="connsiteX3" fmla="*/ 413299 w 527599"/>
                <a:gd name="connsiteY3" fmla="*/ 0 h 1287279"/>
                <a:gd name="connsiteX4" fmla="*/ 527599 w 527599"/>
                <a:gd name="connsiteY4" fmla="*/ 266700 h 1287279"/>
                <a:gd name="connsiteX5" fmla="*/ 451399 w 527599"/>
                <a:gd name="connsiteY5" fmla="*/ 240030 h 1287279"/>
                <a:gd name="connsiteX6" fmla="*/ 440934 w 527599"/>
                <a:gd name="connsiteY6" fmla="*/ 816425 h 1287279"/>
                <a:gd name="connsiteX0" fmla="*/ 0 w 424200"/>
                <a:gd name="connsiteY0" fmla="*/ 1427484 h 1427485"/>
                <a:gd name="connsiteX1" fmla="*/ 157500 w 424200"/>
                <a:gd name="connsiteY1" fmla="*/ 152400 h 1427485"/>
                <a:gd name="connsiteX2" fmla="*/ 62250 w 424200"/>
                <a:gd name="connsiteY2" fmla="*/ 121920 h 1427485"/>
                <a:gd name="connsiteX3" fmla="*/ 309900 w 424200"/>
                <a:gd name="connsiteY3" fmla="*/ 0 h 1427485"/>
                <a:gd name="connsiteX4" fmla="*/ 424200 w 424200"/>
                <a:gd name="connsiteY4" fmla="*/ 266700 h 1427485"/>
                <a:gd name="connsiteX5" fmla="*/ 348000 w 424200"/>
                <a:gd name="connsiteY5" fmla="*/ 240030 h 1427485"/>
                <a:gd name="connsiteX6" fmla="*/ 337535 w 424200"/>
                <a:gd name="connsiteY6" fmla="*/ 816425 h 1427485"/>
                <a:gd name="connsiteX0" fmla="*/ 0 w 424200"/>
                <a:gd name="connsiteY0" fmla="*/ 1427484 h 1988527"/>
                <a:gd name="connsiteX1" fmla="*/ 157500 w 424200"/>
                <a:gd name="connsiteY1" fmla="*/ 152400 h 1988527"/>
                <a:gd name="connsiteX2" fmla="*/ 62250 w 424200"/>
                <a:gd name="connsiteY2" fmla="*/ 121920 h 1988527"/>
                <a:gd name="connsiteX3" fmla="*/ 309900 w 424200"/>
                <a:gd name="connsiteY3" fmla="*/ 0 h 1988527"/>
                <a:gd name="connsiteX4" fmla="*/ 424200 w 424200"/>
                <a:gd name="connsiteY4" fmla="*/ 266700 h 1988527"/>
                <a:gd name="connsiteX5" fmla="*/ 348000 w 424200"/>
                <a:gd name="connsiteY5" fmla="*/ 240030 h 1988527"/>
                <a:gd name="connsiteX6" fmla="*/ 358649 w 424200"/>
                <a:gd name="connsiteY6" fmla="*/ 1988527 h 1988527"/>
                <a:gd name="connsiteX0" fmla="*/ 0 w 628366"/>
                <a:gd name="connsiteY0" fmla="*/ 1757768 h 1988527"/>
                <a:gd name="connsiteX1" fmla="*/ 361666 w 628366"/>
                <a:gd name="connsiteY1" fmla="*/ 152400 h 1988527"/>
                <a:gd name="connsiteX2" fmla="*/ 266416 w 628366"/>
                <a:gd name="connsiteY2" fmla="*/ 121920 h 1988527"/>
                <a:gd name="connsiteX3" fmla="*/ 514066 w 628366"/>
                <a:gd name="connsiteY3" fmla="*/ 0 h 1988527"/>
                <a:gd name="connsiteX4" fmla="*/ 628366 w 628366"/>
                <a:gd name="connsiteY4" fmla="*/ 266700 h 1988527"/>
                <a:gd name="connsiteX5" fmla="*/ 552166 w 628366"/>
                <a:gd name="connsiteY5" fmla="*/ 240030 h 1988527"/>
                <a:gd name="connsiteX6" fmla="*/ 562815 w 628366"/>
                <a:gd name="connsiteY6" fmla="*/ 1988527 h 198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366" h="1988527">
                  <a:moveTo>
                    <a:pt x="0" y="1757768"/>
                  </a:moveTo>
                  <a:lnTo>
                    <a:pt x="361666" y="152400"/>
                  </a:lnTo>
                  <a:lnTo>
                    <a:pt x="266416" y="121920"/>
                  </a:lnTo>
                  <a:lnTo>
                    <a:pt x="514066" y="0"/>
                  </a:lnTo>
                  <a:lnTo>
                    <a:pt x="628366" y="266700"/>
                  </a:lnTo>
                  <a:lnTo>
                    <a:pt x="552166" y="240030"/>
                  </a:lnTo>
                  <a:cubicBezTo>
                    <a:pt x="555716" y="822862"/>
                    <a:pt x="559265" y="1405695"/>
                    <a:pt x="562815" y="1988527"/>
                  </a:cubicBezTo>
                </a:path>
              </a:pathLst>
            </a:custGeom>
            <a:solidFill>
              <a:srgbClr val="0000FF">
                <a:alpha val="43137"/>
              </a:srgbClr>
            </a:solidFill>
            <a:ln w="38100"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74" name="TextBox 373"/>
          <p:cNvSpPr txBox="1"/>
          <p:nvPr/>
        </p:nvSpPr>
        <p:spPr>
          <a:xfrm>
            <a:off x="5257866" y="8220443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872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88" name="Group 87"/>
          <p:cNvGrpSpPr/>
          <p:nvPr/>
        </p:nvGrpSpPr>
        <p:grpSpPr>
          <a:xfrm>
            <a:off x="1534109" y="7281490"/>
            <a:ext cx="2697059" cy="1147042"/>
            <a:chOff x="1534109" y="7281490"/>
            <a:chExt cx="2697059" cy="1147042"/>
          </a:xfrm>
        </p:grpSpPr>
        <p:grpSp>
          <p:nvGrpSpPr>
            <p:cNvPr id="391" name="Group 390"/>
            <p:cNvGrpSpPr/>
            <p:nvPr/>
          </p:nvGrpSpPr>
          <p:grpSpPr>
            <a:xfrm>
              <a:off x="1534109" y="8008589"/>
              <a:ext cx="1338329" cy="419943"/>
              <a:chOff x="2514939" y="5970452"/>
              <a:chExt cx="1338329" cy="419943"/>
            </a:xfrm>
          </p:grpSpPr>
          <p:grpSp>
            <p:nvGrpSpPr>
              <p:cNvPr id="392" name="Group 391"/>
              <p:cNvGrpSpPr/>
              <p:nvPr/>
            </p:nvGrpSpPr>
            <p:grpSpPr>
              <a:xfrm>
                <a:off x="2825450" y="6021063"/>
                <a:ext cx="1027818" cy="369332"/>
                <a:chOff x="7460444" y="2963818"/>
                <a:chExt cx="1027818" cy="369332"/>
              </a:xfrm>
            </p:grpSpPr>
            <p:sp>
              <p:nvSpPr>
                <p:cNvPr id="403" name="Rectangle 402"/>
                <p:cNvSpPr/>
                <p:nvPr/>
              </p:nvSpPr>
              <p:spPr>
                <a:xfrm>
                  <a:off x="7558088" y="3063850"/>
                  <a:ext cx="763355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TextBox 403"/>
                <p:cNvSpPr txBox="1"/>
                <p:nvPr/>
              </p:nvSpPr>
              <p:spPr>
                <a:xfrm>
                  <a:off x="7460444" y="2963818"/>
                  <a:ext cx="1027818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B</a:t>
                  </a:r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/1-506</a:t>
                  </a:r>
                </a:p>
              </p:txBody>
            </p:sp>
          </p:grpSp>
          <p:grpSp>
            <p:nvGrpSpPr>
              <p:cNvPr id="393" name="Group 392"/>
              <p:cNvGrpSpPr/>
              <p:nvPr/>
            </p:nvGrpSpPr>
            <p:grpSpPr>
              <a:xfrm>
                <a:off x="2514939" y="5970452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94" name="Group 393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98" name="Freeform 397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99" name="Group 398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400" name="Rectangle 399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1" name="Freeform 400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2" name="Freeform 401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95" name="Group 394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96" name="Block Arc 395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7" name="Block Arc 396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406" name="Freeform 405"/>
            <p:cNvSpPr/>
            <p:nvPr/>
          </p:nvSpPr>
          <p:spPr>
            <a:xfrm rot="3728310">
              <a:off x="2966849" y="6451851"/>
              <a:ext cx="434679" cy="2093958"/>
            </a:xfrm>
            <a:custGeom>
              <a:avLst/>
              <a:gdLst>
                <a:gd name="connsiteX0" fmla="*/ 0 w 1131570"/>
                <a:gd name="connsiteY0" fmla="*/ 1508760 h 1771650"/>
                <a:gd name="connsiteX1" fmla="*/ 864870 w 1131570"/>
                <a:gd name="connsiteY1" fmla="*/ 152400 h 1771650"/>
                <a:gd name="connsiteX2" fmla="*/ 769620 w 1131570"/>
                <a:gd name="connsiteY2" fmla="*/ 121920 h 1771650"/>
                <a:gd name="connsiteX3" fmla="*/ 1017270 w 1131570"/>
                <a:gd name="connsiteY3" fmla="*/ 0 h 1771650"/>
                <a:gd name="connsiteX4" fmla="*/ 1131570 w 1131570"/>
                <a:gd name="connsiteY4" fmla="*/ 266700 h 1771650"/>
                <a:gd name="connsiteX5" fmla="*/ 1055370 w 1131570"/>
                <a:gd name="connsiteY5" fmla="*/ 240030 h 1771650"/>
                <a:gd name="connsiteX6" fmla="*/ 598170 w 1131570"/>
                <a:gd name="connsiteY6" fmla="*/ 1771650 h 1771650"/>
                <a:gd name="connsiteX0" fmla="*/ 0 w 1131570"/>
                <a:gd name="connsiteY0" fmla="*/ 1508760 h 1508760"/>
                <a:gd name="connsiteX1" fmla="*/ 864870 w 1131570"/>
                <a:gd name="connsiteY1" fmla="*/ 152400 h 1508760"/>
                <a:gd name="connsiteX2" fmla="*/ 769620 w 1131570"/>
                <a:gd name="connsiteY2" fmla="*/ 121920 h 1508760"/>
                <a:gd name="connsiteX3" fmla="*/ 1017270 w 1131570"/>
                <a:gd name="connsiteY3" fmla="*/ 0 h 1508760"/>
                <a:gd name="connsiteX4" fmla="*/ 1131570 w 1131570"/>
                <a:gd name="connsiteY4" fmla="*/ 266700 h 1508760"/>
                <a:gd name="connsiteX5" fmla="*/ 1055370 w 1131570"/>
                <a:gd name="connsiteY5" fmla="*/ 240030 h 1508760"/>
                <a:gd name="connsiteX6" fmla="*/ 836068 w 1131570"/>
                <a:gd name="connsiteY6" fmla="*/ 963290 h 1508760"/>
                <a:gd name="connsiteX0" fmla="*/ 0 w 630079"/>
                <a:gd name="connsiteY0" fmla="*/ 688256 h 963290"/>
                <a:gd name="connsiteX1" fmla="*/ 363379 w 630079"/>
                <a:gd name="connsiteY1" fmla="*/ 152400 h 963290"/>
                <a:gd name="connsiteX2" fmla="*/ 268129 w 630079"/>
                <a:gd name="connsiteY2" fmla="*/ 121920 h 963290"/>
                <a:gd name="connsiteX3" fmla="*/ 515779 w 630079"/>
                <a:gd name="connsiteY3" fmla="*/ 0 h 963290"/>
                <a:gd name="connsiteX4" fmla="*/ 630079 w 630079"/>
                <a:gd name="connsiteY4" fmla="*/ 266700 h 963290"/>
                <a:gd name="connsiteX5" fmla="*/ 553879 w 630079"/>
                <a:gd name="connsiteY5" fmla="*/ 240030 h 963290"/>
                <a:gd name="connsiteX6" fmla="*/ 334577 w 630079"/>
                <a:gd name="connsiteY6" fmla="*/ 963290 h 963290"/>
                <a:gd name="connsiteX0" fmla="*/ 0 w 455882"/>
                <a:gd name="connsiteY0" fmla="*/ 430357 h 963290"/>
                <a:gd name="connsiteX1" fmla="*/ 189182 w 455882"/>
                <a:gd name="connsiteY1" fmla="*/ 152400 h 963290"/>
                <a:gd name="connsiteX2" fmla="*/ 93932 w 455882"/>
                <a:gd name="connsiteY2" fmla="*/ 121920 h 963290"/>
                <a:gd name="connsiteX3" fmla="*/ 341582 w 455882"/>
                <a:gd name="connsiteY3" fmla="*/ 0 h 963290"/>
                <a:gd name="connsiteX4" fmla="*/ 455882 w 455882"/>
                <a:gd name="connsiteY4" fmla="*/ 266700 h 963290"/>
                <a:gd name="connsiteX5" fmla="*/ 379682 w 455882"/>
                <a:gd name="connsiteY5" fmla="*/ 240030 h 963290"/>
                <a:gd name="connsiteX6" fmla="*/ 160380 w 455882"/>
                <a:gd name="connsiteY6" fmla="*/ 963290 h 963290"/>
                <a:gd name="connsiteX0" fmla="*/ 0 w 455882"/>
                <a:gd name="connsiteY0" fmla="*/ 430357 h 748027"/>
                <a:gd name="connsiteX1" fmla="*/ 189182 w 455882"/>
                <a:gd name="connsiteY1" fmla="*/ 152400 h 748027"/>
                <a:gd name="connsiteX2" fmla="*/ 93932 w 455882"/>
                <a:gd name="connsiteY2" fmla="*/ 121920 h 748027"/>
                <a:gd name="connsiteX3" fmla="*/ 341582 w 455882"/>
                <a:gd name="connsiteY3" fmla="*/ 0 h 748027"/>
                <a:gd name="connsiteX4" fmla="*/ 455882 w 455882"/>
                <a:gd name="connsiteY4" fmla="*/ 266700 h 748027"/>
                <a:gd name="connsiteX5" fmla="*/ 379682 w 455882"/>
                <a:gd name="connsiteY5" fmla="*/ 240030 h 748027"/>
                <a:gd name="connsiteX6" fmla="*/ 248002 w 455882"/>
                <a:gd name="connsiteY6" fmla="*/ 748027 h 748027"/>
                <a:gd name="connsiteX0" fmla="*/ 0 w 455882"/>
                <a:gd name="connsiteY0" fmla="*/ 430357 h 950844"/>
                <a:gd name="connsiteX1" fmla="*/ 189182 w 455882"/>
                <a:gd name="connsiteY1" fmla="*/ 152400 h 950844"/>
                <a:gd name="connsiteX2" fmla="*/ 93932 w 455882"/>
                <a:gd name="connsiteY2" fmla="*/ 121920 h 950844"/>
                <a:gd name="connsiteX3" fmla="*/ 341582 w 455882"/>
                <a:gd name="connsiteY3" fmla="*/ 0 h 950844"/>
                <a:gd name="connsiteX4" fmla="*/ 455882 w 455882"/>
                <a:gd name="connsiteY4" fmla="*/ 266700 h 950844"/>
                <a:gd name="connsiteX5" fmla="*/ 379682 w 455882"/>
                <a:gd name="connsiteY5" fmla="*/ 240030 h 950844"/>
                <a:gd name="connsiteX6" fmla="*/ 253416 w 455882"/>
                <a:gd name="connsiteY6" fmla="*/ 950844 h 950844"/>
                <a:gd name="connsiteX0" fmla="*/ 0 w 527599"/>
                <a:gd name="connsiteY0" fmla="*/ 1287279 h 1287279"/>
                <a:gd name="connsiteX1" fmla="*/ 260899 w 527599"/>
                <a:gd name="connsiteY1" fmla="*/ 152400 h 1287279"/>
                <a:gd name="connsiteX2" fmla="*/ 165649 w 527599"/>
                <a:gd name="connsiteY2" fmla="*/ 121920 h 1287279"/>
                <a:gd name="connsiteX3" fmla="*/ 413299 w 527599"/>
                <a:gd name="connsiteY3" fmla="*/ 0 h 1287279"/>
                <a:gd name="connsiteX4" fmla="*/ 527599 w 527599"/>
                <a:gd name="connsiteY4" fmla="*/ 266700 h 1287279"/>
                <a:gd name="connsiteX5" fmla="*/ 451399 w 527599"/>
                <a:gd name="connsiteY5" fmla="*/ 240030 h 1287279"/>
                <a:gd name="connsiteX6" fmla="*/ 325133 w 527599"/>
                <a:gd name="connsiteY6" fmla="*/ 950844 h 1287279"/>
                <a:gd name="connsiteX0" fmla="*/ 0 w 527599"/>
                <a:gd name="connsiteY0" fmla="*/ 1287279 h 1287279"/>
                <a:gd name="connsiteX1" fmla="*/ 260899 w 527599"/>
                <a:gd name="connsiteY1" fmla="*/ 152400 h 1287279"/>
                <a:gd name="connsiteX2" fmla="*/ 165649 w 527599"/>
                <a:gd name="connsiteY2" fmla="*/ 121920 h 1287279"/>
                <a:gd name="connsiteX3" fmla="*/ 413299 w 527599"/>
                <a:gd name="connsiteY3" fmla="*/ 0 h 1287279"/>
                <a:gd name="connsiteX4" fmla="*/ 527599 w 527599"/>
                <a:gd name="connsiteY4" fmla="*/ 266700 h 1287279"/>
                <a:gd name="connsiteX5" fmla="*/ 451399 w 527599"/>
                <a:gd name="connsiteY5" fmla="*/ 240030 h 1287279"/>
                <a:gd name="connsiteX6" fmla="*/ 440934 w 527599"/>
                <a:gd name="connsiteY6" fmla="*/ 816425 h 1287279"/>
                <a:gd name="connsiteX0" fmla="*/ 0 w 424200"/>
                <a:gd name="connsiteY0" fmla="*/ 1427484 h 1427485"/>
                <a:gd name="connsiteX1" fmla="*/ 157500 w 424200"/>
                <a:gd name="connsiteY1" fmla="*/ 152400 h 1427485"/>
                <a:gd name="connsiteX2" fmla="*/ 62250 w 424200"/>
                <a:gd name="connsiteY2" fmla="*/ 121920 h 1427485"/>
                <a:gd name="connsiteX3" fmla="*/ 309900 w 424200"/>
                <a:gd name="connsiteY3" fmla="*/ 0 h 1427485"/>
                <a:gd name="connsiteX4" fmla="*/ 424200 w 424200"/>
                <a:gd name="connsiteY4" fmla="*/ 266700 h 1427485"/>
                <a:gd name="connsiteX5" fmla="*/ 348000 w 424200"/>
                <a:gd name="connsiteY5" fmla="*/ 240030 h 1427485"/>
                <a:gd name="connsiteX6" fmla="*/ 337535 w 424200"/>
                <a:gd name="connsiteY6" fmla="*/ 816425 h 1427485"/>
                <a:gd name="connsiteX0" fmla="*/ 0 w 424200"/>
                <a:gd name="connsiteY0" fmla="*/ 1427484 h 1988527"/>
                <a:gd name="connsiteX1" fmla="*/ 157500 w 424200"/>
                <a:gd name="connsiteY1" fmla="*/ 152400 h 1988527"/>
                <a:gd name="connsiteX2" fmla="*/ 62250 w 424200"/>
                <a:gd name="connsiteY2" fmla="*/ 121920 h 1988527"/>
                <a:gd name="connsiteX3" fmla="*/ 309900 w 424200"/>
                <a:gd name="connsiteY3" fmla="*/ 0 h 1988527"/>
                <a:gd name="connsiteX4" fmla="*/ 424200 w 424200"/>
                <a:gd name="connsiteY4" fmla="*/ 266700 h 1988527"/>
                <a:gd name="connsiteX5" fmla="*/ 348000 w 424200"/>
                <a:gd name="connsiteY5" fmla="*/ 240030 h 1988527"/>
                <a:gd name="connsiteX6" fmla="*/ 358649 w 424200"/>
                <a:gd name="connsiteY6" fmla="*/ 1988527 h 1988527"/>
                <a:gd name="connsiteX0" fmla="*/ 0 w 628366"/>
                <a:gd name="connsiteY0" fmla="*/ 1757768 h 1988527"/>
                <a:gd name="connsiteX1" fmla="*/ 361666 w 628366"/>
                <a:gd name="connsiteY1" fmla="*/ 152400 h 1988527"/>
                <a:gd name="connsiteX2" fmla="*/ 266416 w 628366"/>
                <a:gd name="connsiteY2" fmla="*/ 121920 h 1988527"/>
                <a:gd name="connsiteX3" fmla="*/ 514066 w 628366"/>
                <a:gd name="connsiteY3" fmla="*/ 0 h 1988527"/>
                <a:gd name="connsiteX4" fmla="*/ 628366 w 628366"/>
                <a:gd name="connsiteY4" fmla="*/ 266700 h 1988527"/>
                <a:gd name="connsiteX5" fmla="*/ 552166 w 628366"/>
                <a:gd name="connsiteY5" fmla="*/ 240030 h 1988527"/>
                <a:gd name="connsiteX6" fmla="*/ 562815 w 628366"/>
                <a:gd name="connsiteY6" fmla="*/ 1988527 h 1988527"/>
                <a:gd name="connsiteX0" fmla="*/ 0 w 739238"/>
                <a:gd name="connsiteY0" fmla="*/ 1757768 h 1988527"/>
                <a:gd name="connsiteX1" fmla="*/ 361666 w 739238"/>
                <a:gd name="connsiteY1" fmla="*/ 152400 h 1988527"/>
                <a:gd name="connsiteX2" fmla="*/ 266416 w 739238"/>
                <a:gd name="connsiteY2" fmla="*/ 121920 h 1988527"/>
                <a:gd name="connsiteX3" fmla="*/ 514066 w 739238"/>
                <a:gd name="connsiteY3" fmla="*/ 0 h 1988527"/>
                <a:gd name="connsiteX4" fmla="*/ 739238 w 739238"/>
                <a:gd name="connsiteY4" fmla="*/ 203275 h 1988527"/>
                <a:gd name="connsiteX5" fmla="*/ 552166 w 739238"/>
                <a:gd name="connsiteY5" fmla="*/ 240030 h 1988527"/>
                <a:gd name="connsiteX6" fmla="*/ 562815 w 739238"/>
                <a:gd name="connsiteY6" fmla="*/ 1988527 h 1988527"/>
                <a:gd name="connsiteX0" fmla="*/ 0 w 787736"/>
                <a:gd name="connsiteY0" fmla="*/ 1757768 h 1988527"/>
                <a:gd name="connsiteX1" fmla="*/ 361666 w 787736"/>
                <a:gd name="connsiteY1" fmla="*/ 152400 h 1988527"/>
                <a:gd name="connsiteX2" fmla="*/ 266416 w 787736"/>
                <a:gd name="connsiteY2" fmla="*/ 121920 h 1988527"/>
                <a:gd name="connsiteX3" fmla="*/ 514066 w 787736"/>
                <a:gd name="connsiteY3" fmla="*/ 0 h 1988527"/>
                <a:gd name="connsiteX4" fmla="*/ 787736 w 787736"/>
                <a:gd name="connsiteY4" fmla="*/ 224891 h 1988527"/>
                <a:gd name="connsiteX5" fmla="*/ 552166 w 787736"/>
                <a:gd name="connsiteY5" fmla="*/ 240030 h 1988527"/>
                <a:gd name="connsiteX6" fmla="*/ 562815 w 787736"/>
                <a:gd name="connsiteY6" fmla="*/ 1988527 h 1988527"/>
                <a:gd name="connsiteX0" fmla="*/ 0 w 787736"/>
                <a:gd name="connsiteY0" fmla="*/ 1757768 h 1988527"/>
                <a:gd name="connsiteX1" fmla="*/ 349886 w 787736"/>
                <a:gd name="connsiteY1" fmla="*/ 210527 h 1988527"/>
                <a:gd name="connsiteX2" fmla="*/ 266416 w 787736"/>
                <a:gd name="connsiteY2" fmla="*/ 121920 h 1988527"/>
                <a:gd name="connsiteX3" fmla="*/ 514066 w 787736"/>
                <a:gd name="connsiteY3" fmla="*/ 0 h 1988527"/>
                <a:gd name="connsiteX4" fmla="*/ 787736 w 787736"/>
                <a:gd name="connsiteY4" fmla="*/ 224891 h 1988527"/>
                <a:gd name="connsiteX5" fmla="*/ 552166 w 787736"/>
                <a:gd name="connsiteY5" fmla="*/ 240030 h 1988527"/>
                <a:gd name="connsiteX6" fmla="*/ 562815 w 787736"/>
                <a:gd name="connsiteY6" fmla="*/ 1988527 h 1988527"/>
                <a:gd name="connsiteX0" fmla="*/ 0 w 787736"/>
                <a:gd name="connsiteY0" fmla="*/ 1757768 h 1988527"/>
                <a:gd name="connsiteX1" fmla="*/ 349886 w 787736"/>
                <a:gd name="connsiteY1" fmla="*/ 210527 h 1988527"/>
                <a:gd name="connsiteX2" fmla="*/ 166008 w 787736"/>
                <a:gd name="connsiteY2" fmla="*/ 229169 h 1988527"/>
                <a:gd name="connsiteX3" fmla="*/ 514066 w 787736"/>
                <a:gd name="connsiteY3" fmla="*/ 0 h 1988527"/>
                <a:gd name="connsiteX4" fmla="*/ 787736 w 787736"/>
                <a:gd name="connsiteY4" fmla="*/ 224891 h 1988527"/>
                <a:gd name="connsiteX5" fmla="*/ 552166 w 787736"/>
                <a:gd name="connsiteY5" fmla="*/ 240030 h 1988527"/>
                <a:gd name="connsiteX6" fmla="*/ 562815 w 787736"/>
                <a:gd name="connsiteY6" fmla="*/ 1988527 h 1988527"/>
                <a:gd name="connsiteX0" fmla="*/ 0 w 787957"/>
                <a:gd name="connsiteY0" fmla="*/ 1757768 h 1988527"/>
                <a:gd name="connsiteX1" fmla="*/ 349886 w 787957"/>
                <a:gd name="connsiteY1" fmla="*/ 210527 h 1988527"/>
                <a:gd name="connsiteX2" fmla="*/ 166008 w 787957"/>
                <a:gd name="connsiteY2" fmla="*/ 229169 h 1988527"/>
                <a:gd name="connsiteX3" fmla="*/ 514066 w 787957"/>
                <a:gd name="connsiteY3" fmla="*/ 0 h 1988527"/>
                <a:gd name="connsiteX4" fmla="*/ 787736 w 787957"/>
                <a:gd name="connsiteY4" fmla="*/ 224891 h 1988527"/>
                <a:gd name="connsiteX5" fmla="*/ 552166 w 787957"/>
                <a:gd name="connsiteY5" fmla="*/ 240030 h 1988527"/>
                <a:gd name="connsiteX6" fmla="*/ 562815 w 787957"/>
                <a:gd name="connsiteY6" fmla="*/ 1988527 h 198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7957" h="1988527">
                  <a:moveTo>
                    <a:pt x="0" y="1757768"/>
                  </a:moveTo>
                  <a:lnTo>
                    <a:pt x="349886" y="210527"/>
                  </a:lnTo>
                  <a:lnTo>
                    <a:pt x="166008" y="229169"/>
                  </a:lnTo>
                  <a:lnTo>
                    <a:pt x="514066" y="0"/>
                  </a:lnTo>
                  <a:cubicBezTo>
                    <a:pt x="605289" y="74964"/>
                    <a:pt x="795341" y="222313"/>
                    <a:pt x="787736" y="224891"/>
                  </a:cubicBezTo>
                  <a:cubicBezTo>
                    <a:pt x="762336" y="216001"/>
                    <a:pt x="577566" y="248920"/>
                    <a:pt x="552166" y="240030"/>
                  </a:cubicBezTo>
                  <a:cubicBezTo>
                    <a:pt x="555716" y="822862"/>
                    <a:pt x="559265" y="1405695"/>
                    <a:pt x="562815" y="1988527"/>
                  </a:cubicBezTo>
                </a:path>
              </a:pathLst>
            </a:custGeom>
            <a:solidFill>
              <a:srgbClr val="0000FF">
                <a:alpha val="43137"/>
              </a:srgbClr>
            </a:solidFill>
            <a:ln w="38100"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-190601" y="2723570"/>
            <a:ext cx="7038651" cy="4784518"/>
            <a:chOff x="-61763" y="2704111"/>
            <a:chExt cx="7038651" cy="4784518"/>
          </a:xfrm>
        </p:grpSpPr>
        <p:sp>
          <p:nvSpPr>
            <p:cNvPr id="312" name="TextBox 311"/>
            <p:cNvSpPr txBox="1"/>
            <p:nvPr/>
          </p:nvSpPr>
          <p:spPr>
            <a:xfrm>
              <a:off x="43453" y="4836708"/>
              <a:ext cx="2349142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168275" indent="-168275">
                <a:buFont typeface="Arial" panose="020B0604020202020204" pitchFamily="34" charset="0"/>
                <a:buChar char="•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1000: Brigade Attack</a:t>
              </a:r>
            </a:p>
          </p:txBody>
        </p:sp>
        <p:grpSp>
          <p:nvGrpSpPr>
            <p:cNvPr id="74" name="Group 73"/>
            <p:cNvGrpSpPr/>
            <p:nvPr/>
          </p:nvGrpSpPr>
          <p:grpSpPr>
            <a:xfrm>
              <a:off x="5775262" y="2704111"/>
              <a:ext cx="1109877" cy="1219558"/>
              <a:chOff x="5775262" y="2704111"/>
              <a:chExt cx="1109877" cy="1219558"/>
            </a:xfrm>
          </p:grpSpPr>
          <p:grpSp>
            <p:nvGrpSpPr>
              <p:cNvPr id="313" name="Group 312"/>
              <p:cNvGrpSpPr/>
              <p:nvPr/>
            </p:nvGrpSpPr>
            <p:grpSpPr>
              <a:xfrm>
                <a:off x="5775262" y="2704111"/>
                <a:ext cx="1109877" cy="398427"/>
                <a:chOff x="7575481" y="2785676"/>
                <a:chExt cx="1109877" cy="398427"/>
              </a:xfrm>
            </p:grpSpPr>
            <p:sp>
              <p:nvSpPr>
                <p:cNvPr id="314" name="Freeform 313"/>
                <p:cNvSpPr/>
                <p:nvPr/>
              </p:nvSpPr>
              <p:spPr>
                <a:xfrm>
                  <a:off x="7815034" y="278567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5" name="Group 314"/>
                <p:cNvGrpSpPr/>
                <p:nvPr/>
              </p:nvGrpSpPr>
              <p:grpSpPr>
                <a:xfrm>
                  <a:off x="7575481" y="2785676"/>
                  <a:ext cx="1109877" cy="398427"/>
                  <a:chOff x="7128149" y="2913896"/>
                  <a:chExt cx="1109877" cy="398427"/>
                </a:xfrm>
              </p:grpSpPr>
              <p:grpSp>
                <p:nvGrpSpPr>
                  <p:cNvPr id="316" name="Group 315"/>
                  <p:cNvGrpSpPr/>
                  <p:nvPr/>
                </p:nvGrpSpPr>
                <p:grpSpPr>
                  <a:xfrm>
                    <a:off x="7513278" y="2973769"/>
                    <a:ext cx="724748" cy="338554"/>
                    <a:chOff x="7535062" y="2973080"/>
                    <a:chExt cx="724748" cy="338554"/>
                  </a:xfrm>
                </p:grpSpPr>
                <p:sp>
                  <p:nvSpPr>
                    <p:cNvPr id="359" name="Rectangle 358"/>
                    <p:cNvSpPr/>
                    <p:nvPr/>
                  </p:nvSpPr>
                  <p:spPr>
                    <a:xfrm>
                      <a:off x="7578803" y="3062268"/>
                      <a:ext cx="623388" cy="151307"/>
                    </a:xfrm>
                    <a:prstGeom prst="rect">
                      <a:avLst/>
                    </a:prstGeom>
                    <a:solidFill>
                      <a:srgbClr val="D2D19E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1" name="TextBox 360"/>
                    <p:cNvSpPr txBox="1"/>
                    <p:nvPr/>
                  </p:nvSpPr>
                  <p:spPr>
                    <a:xfrm>
                      <a:off x="7535062" y="2973080"/>
                      <a:ext cx="724748" cy="338554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US" sz="1600" b="1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2-501</a:t>
                      </a:r>
                    </a:p>
                  </p:txBody>
                </p:sp>
              </p:grpSp>
              <p:grpSp>
                <p:nvGrpSpPr>
                  <p:cNvPr id="317" name="Group 316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28149" y="2913896"/>
                    <a:chExt cx="400527" cy="363862"/>
                  </a:xfrm>
                </p:grpSpPr>
                <p:grpSp>
                  <p:nvGrpSpPr>
                    <p:cNvPr id="318" name="Group 317"/>
                    <p:cNvGrpSpPr/>
                    <p:nvPr/>
                  </p:nvGrpSpPr>
                  <p:grpSpPr>
                    <a:xfrm>
                      <a:off x="7128149" y="2913896"/>
                      <a:ext cx="400527" cy="363862"/>
                      <a:chOff x="7117556" y="3330886"/>
                      <a:chExt cx="400527" cy="363862"/>
                    </a:xfrm>
                  </p:grpSpPr>
                  <p:sp>
                    <p:nvSpPr>
                      <p:cNvPr id="322" name="Freeform 321"/>
                      <p:cNvSpPr/>
                      <p:nvPr/>
                    </p:nvSpPr>
                    <p:spPr>
                      <a:xfrm>
                        <a:off x="7319010" y="3330886"/>
                        <a:ext cx="0" cy="114300"/>
                      </a:xfrm>
                      <a:custGeom>
                        <a:avLst/>
                        <a:gdLst>
                          <a:gd name="connsiteX0" fmla="*/ 0 w 0"/>
                          <a:gd name="connsiteY0" fmla="*/ 0 h 114300"/>
                          <a:gd name="connsiteX1" fmla="*/ 0 w 0"/>
                          <a:gd name="connsiteY1" fmla="*/ 114300 h 1143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h="114300">
                            <a:moveTo>
                              <a:pt x="0" y="0"/>
                            </a:moveTo>
                            <a:lnTo>
                              <a:pt x="0" y="114300"/>
                            </a:lnTo>
                          </a:path>
                        </a:pathLst>
                      </a:custGeom>
                      <a:noFill/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grpSp>
                    <p:nvGrpSpPr>
                      <p:cNvPr id="323" name="Group 322"/>
                      <p:cNvGrpSpPr/>
                      <p:nvPr/>
                    </p:nvGrpSpPr>
                    <p:grpSpPr>
                      <a:xfrm>
                        <a:off x="7117556" y="3397091"/>
                        <a:ext cx="400527" cy="297657"/>
                        <a:chOff x="7117556" y="3397091"/>
                        <a:chExt cx="400527" cy="297657"/>
                      </a:xfrm>
                    </p:grpSpPr>
                    <p:sp>
                      <p:nvSpPr>
                        <p:cNvPr id="325" name="Rectangle 324"/>
                        <p:cNvSpPr/>
                        <p:nvPr/>
                      </p:nvSpPr>
                      <p:spPr>
                        <a:xfrm>
                          <a:off x="7118351" y="3399145"/>
                          <a:ext cx="397042" cy="294680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28" name="Freeform 327"/>
                        <p:cNvSpPr/>
                        <p:nvPr/>
                      </p:nvSpPr>
                      <p:spPr>
                        <a:xfrm>
                          <a:off x="7124700" y="3397091"/>
                          <a:ext cx="393383" cy="294799"/>
                        </a:xfrm>
                        <a:custGeom>
                          <a:avLst/>
                          <a:gdLst>
                            <a:gd name="connsiteX0" fmla="*/ 0 w 388620"/>
                            <a:gd name="connsiteY0" fmla="*/ 297180 h 297180"/>
                            <a:gd name="connsiteX1" fmla="*/ 388620 w 388620"/>
                            <a:gd name="connsiteY1" fmla="*/ 0 h 297180"/>
                            <a:gd name="connsiteX0" fmla="*/ 0 w 393383"/>
                            <a:gd name="connsiteY0" fmla="*/ 294799 h 294799"/>
                            <a:gd name="connsiteX1" fmla="*/ 393383 w 393383"/>
                            <a:gd name="connsiteY1" fmla="*/ 0 h 2947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393383" h="294799">
                              <a:moveTo>
                                <a:pt x="0" y="294799"/>
                              </a:moveTo>
                              <a:cubicBezTo>
                                <a:pt x="129540" y="195739"/>
                                <a:pt x="263843" y="99060"/>
                                <a:pt x="393383" y="0"/>
                              </a:cubicBezTo>
                            </a:path>
                          </a:pathLst>
                        </a:custGeom>
                        <a:noFill/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33" name="Freeform 332"/>
                        <p:cNvSpPr/>
                        <p:nvPr/>
                      </p:nvSpPr>
                      <p:spPr>
                        <a:xfrm>
                          <a:off x="7117556" y="3399472"/>
                          <a:ext cx="400050" cy="295276"/>
                        </a:xfrm>
                        <a:custGeom>
                          <a:avLst/>
                          <a:gdLst>
                            <a:gd name="connsiteX0" fmla="*/ 0 w 400050"/>
                            <a:gd name="connsiteY0" fmla="*/ 0 h 304800"/>
                            <a:gd name="connsiteX1" fmla="*/ 400050 w 400050"/>
                            <a:gd name="connsiteY1" fmla="*/ 304800 h 304800"/>
                            <a:gd name="connsiteX0" fmla="*/ 0 w 392907"/>
                            <a:gd name="connsiteY0" fmla="*/ 0 h 300038"/>
                            <a:gd name="connsiteX1" fmla="*/ 392907 w 392907"/>
                            <a:gd name="connsiteY1" fmla="*/ 300038 h 300038"/>
                            <a:gd name="connsiteX0" fmla="*/ 0 w 400050"/>
                            <a:gd name="connsiteY0" fmla="*/ 0 h 295276"/>
                            <a:gd name="connsiteX1" fmla="*/ 400050 w 400050"/>
                            <a:gd name="connsiteY1" fmla="*/ 295276 h 295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400050" h="295276">
                              <a:moveTo>
                                <a:pt x="0" y="0"/>
                              </a:moveTo>
                              <a:lnTo>
                                <a:pt x="400050" y="295276"/>
                              </a:lnTo>
                            </a:path>
                          </a:pathLst>
                        </a:custGeom>
                        <a:noFill/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319" name="Group 318"/>
                    <p:cNvGrpSpPr/>
                    <p:nvPr/>
                  </p:nvGrpSpPr>
                  <p:grpSpPr>
                    <a:xfrm>
                      <a:off x="7264556" y="3215157"/>
                      <a:ext cx="130968" cy="56311"/>
                      <a:chOff x="7259794" y="3215157"/>
                      <a:chExt cx="130968" cy="56311"/>
                    </a:xfrm>
                  </p:grpSpPr>
                  <p:sp>
                    <p:nvSpPr>
                      <p:cNvPr id="320" name="Block Arc 319"/>
                      <p:cNvSpPr/>
                      <p:nvPr/>
                    </p:nvSpPr>
                    <p:spPr>
                      <a:xfrm>
                        <a:off x="7259794" y="3215157"/>
                        <a:ext cx="71437" cy="56311"/>
                      </a:xfrm>
                      <a:prstGeom prst="blockArc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321" name="Block Arc 320"/>
                      <p:cNvSpPr/>
                      <p:nvPr/>
                    </p:nvSpPr>
                    <p:spPr>
                      <a:xfrm>
                        <a:off x="7319325" y="3215157"/>
                        <a:ext cx="71437" cy="56311"/>
                      </a:xfrm>
                      <a:prstGeom prst="blockArc">
                        <a:avLst/>
                      </a:prstGeom>
                      <a:solidFill>
                        <a:schemeClr val="tx1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372" name="Freeform 371"/>
              <p:cNvSpPr/>
              <p:nvPr/>
            </p:nvSpPr>
            <p:spPr>
              <a:xfrm rot="11885271">
                <a:off x="5867850" y="2990824"/>
                <a:ext cx="481828" cy="932845"/>
              </a:xfrm>
              <a:custGeom>
                <a:avLst/>
                <a:gdLst>
                  <a:gd name="connsiteX0" fmla="*/ 0 w 1131570"/>
                  <a:gd name="connsiteY0" fmla="*/ 1508760 h 1771650"/>
                  <a:gd name="connsiteX1" fmla="*/ 864870 w 1131570"/>
                  <a:gd name="connsiteY1" fmla="*/ 152400 h 1771650"/>
                  <a:gd name="connsiteX2" fmla="*/ 769620 w 1131570"/>
                  <a:gd name="connsiteY2" fmla="*/ 121920 h 1771650"/>
                  <a:gd name="connsiteX3" fmla="*/ 1017270 w 1131570"/>
                  <a:gd name="connsiteY3" fmla="*/ 0 h 1771650"/>
                  <a:gd name="connsiteX4" fmla="*/ 1131570 w 1131570"/>
                  <a:gd name="connsiteY4" fmla="*/ 266700 h 1771650"/>
                  <a:gd name="connsiteX5" fmla="*/ 1055370 w 1131570"/>
                  <a:gd name="connsiteY5" fmla="*/ 240030 h 1771650"/>
                  <a:gd name="connsiteX6" fmla="*/ 598170 w 1131570"/>
                  <a:gd name="connsiteY6" fmla="*/ 1771650 h 1771650"/>
                  <a:gd name="connsiteX0" fmla="*/ 0 w 1131570"/>
                  <a:gd name="connsiteY0" fmla="*/ 1508760 h 1508760"/>
                  <a:gd name="connsiteX1" fmla="*/ 864870 w 1131570"/>
                  <a:gd name="connsiteY1" fmla="*/ 152400 h 1508760"/>
                  <a:gd name="connsiteX2" fmla="*/ 769620 w 1131570"/>
                  <a:gd name="connsiteY2" fmla="*/ 121920 h 1508760"/>
                  <a:gd name="connsiteX3" fmla="*/ 1017270 w 1131570"/>
                  <a:gd name="connsiteY3" fmla="*/ 0 h 1508760"/>
                  <a:gd name="connsiteX4" fmla="*/ 1131570 w 1131570"/>
                  <a:gd name="connsiteY4" fmla="*/ 266700 h 1508760"/>
                  <a:gd name="connsiteX5" fmla="*/ 1055370 w 1131570"/>
                  <a:gd name="connsiteY5" fmla="*/ 240030 h 1508760"/>
                  <a:gd name="connsiteX6" fmla="*/ 836068 w 1131570"/>
                  <a:gd name="connsiteY6" fmla="*/ 963290 h 1508760"/>
                  <a:gd name="connsiteX0" fmla="*/ 0 w 630079"/>
                  <a:gd name="connsiteY0" fmla="*/ 688256 h 963290"/>
                  <a:gd name="connsiteX1" fmla="*/ 363379 w 630079"/>
                  <a:gd name="connsiteY1" fmla="*/ 152400 h 963290"/>
                  <a:gd name="connsiteX2" fmla="*/ 268129 w 630079"/>
                  <a:gd name="connsiteY2" fmla="*/ 121920 h 963290"/>
                  <a:gd name="connsiteX3" fmla="*/ 515779 w 630079"/>
                  <a:gd name="connsiteY3" fmla="*/ 0 h 963290"/>
                  <a:gd name="connsiteX4" fmla="*/ 630079 w 630079"/>
                  <a:gd name="connsiteY4" fmla="*/ 266700 h 963290"/>
                  <a:gd name="connsiteX5" fmla="*/ 553879 w 630079"/>
                  <a:gd name="connsiteY5" fmla="*/ 240030 h 963290"/>
                  <a:gd name="connsiteX6" fmla="*/ 334577 w 630079"/>
                  <a:gd name="connsiteY6" fmla="*/ 963290 h 963290"/>
                  <a:gd name="connsiteX0" fmla="*/ 0 w 455882"/>
                  <a:gd name="connsiteY0" fmla="*/ 430357 h 963290"/>
                  <a:gd name="connsiteX1" fmla="*/ 189182 w 455882"/>
                  <a:gd name="connsiteY1" fmla="*/ 152400 h 963290"/>
                  <a:gd name="connsiteX2" fmla="*/ 93932 w 455882"/>
                  <a:gd name="connsiteY2" fmla="*/ 121920 h 963290"/>
                  <a:gd name="connsiteX3" fmla="*/ 341582 w 455882"/>
                  <a:gd name="connsiteY3" fmla="*/ 0 h 963290"/>
                  <a:gd name="connsiteX4" fmla="*/ 455882 w 455882"/>
                  <a:gd name="connsiteY4" fmla="*/ 266700 h 963290"/>
                  <a:gd name="connsiteX5" fmla="*/ 379682 w 455882"/>
                  <a:gd name="connsiteY5" fmla="*/ 240030 h 963290"/>
                  <a:gd name="connsiteX6" fmla="*/ 160380 w 455882"/>
                  <a:gd name="connsiteY6" fmla="*/ 963290 h 963290"/>
                  <a:gd name="connsiteX0" fmla="*/ 0 w 455882"/>
                  <a:gd name="connsiteY0" fmla="*/ 430357 h 748027"/>
                  <a:gd name="connsiteX1" fmla="*/ 189182 w 455882"/>
                  <a:gd name="connsiteY1" fmla="*/ 152400 h 748027"/>
                  <a:gd name="connsiteX2" fmla="*/ 93932 w 455882"/>
                  <a:gd name="connsiteY2" fmla="*/ 121920 h 748027"/>
                  <a:gd name="connsiteX3" fmla="*/ 341582 w 455882"/>
                  <a:gd name="connsiteY3" fmla="*/ 0 h 748027"/>
                  <a:gd name="connsiteX4" fmla="*/ 455882 w 455882"/>
                  <a:gd name="connsiteY4" fmla="*/ 266700 h 748027"/>
                  <a:gd name="connsiteX5" fmla="*/ 379682 w 455882"/>
                  <a:gd name="connsiteY5" fmla="*/ 240030 h 748027"/>
                  <a:gd name="connsiteX6" fmla="*/ 248002 w 455882"/>
                  <a:gd name="connsiteY6" fmla="*/ 748027 h 748027"/>
                  <a:gd name="connsiteX0" fmla="*/ 0 w 481828"/>
                  <a:gd name="connsiteY0" fmla="*/ 438832 h 748027"/>
                  <a:gd name="connsiteX1" fmla="*/ 215128 w 481828"/>
                  <a:gd name="connsiteY1" fmla="*/ 152400 h 748027"/>
                  <a:gd name="connsiteX2" fmla="*/ 119878 w 481828"/>
                  <a:gd name="connsiteY2" fmla="*/ 121920 h 748027"/>
                  <a:gd name="connsiteX3" fmla="*/ 367528 w 481828"/>
                  <a:gd name="connsiteY3" fmla="*/ 0 h 748027"/>
                  <a:gd name="connsiteX4" fmla="*/ 481828 w 481828"/>
                  <a:gd name="connsiteY4" fmla="*/ 266700 h 748027"/>
                  <a:gd name="connsiteX5" fmla="*/ 405628 w 481828"/>
                  <a:gd name="connsiteY5" fmla="*/ 240030 h 748027"/>
                  <a:gd name="connsiteX6" fmla="*/ 273948 w 481828"/>
                  <a:gd name="connsiteY6" fmla="*/ 748027 h 748027"/>
                  <a:gd name="connsiteX0" fmla="*/ 0 w 481828"/>
                  <a:gd name="connsiteY0" fmla="*/ 438832 h 932845"/>
                  <a:gd name="connsiteX1" fmla="*/ 215128 w 481828"/>
                  <a:gd name="connsiteY1" fmla="*/ 152400 h 932845"/>
                  <a:gd name="connsiteX2" fmla="*/ 119878 w 481828"/>
                  <a:gd name="connsiteY2" fmla="*/ 121920 h 932845"/>
                  <a:gd name="connsiteX3" fmla="*/ 367528 w 481828"/>
                  <a:gd name="connsiteY3" fmla="*/ 0 h 932845"/>
                  <a:gd name="connsiteX4" fmla="*/ 481828 w 481828"/>
                  <a:gd name="connsiteY4" fmla="*/ 266700 h 932845"/>
                  <a:gd name="connsiteX5" fmla="*/ 405628 w 481828"/>
                  <a:gd name="connsiteY5" fmla="*/ 240030 h 932845"/>
                  <a:gd name="connsiteX6" fmla="*/ 147668 w 481828"/>
                  <a:gd name="connsiteY6" fmla="*/ 932845 h 93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1828" h="932845">
                    <a:moveTo>
                      <a:pt x="0" y="438832"/>
                    </a:moveTo>
                    <a:lnTo>
                      <a:pt x="215128" y="152400"/>
                    </a:lnTo>
                    <a:lnTo>
                      <a:pt x="119878" y="121920"/>
                    </a:lnTo>
                    <a:lnTo>
                      <a:pt x="367528" y="0"/>
                    </a:lnTo>
                    <a:lnTo>
                      <a:pt x="481828" y="266700"/>
                    </a:lnTo>
                    <a:lnTo>
                      <a:pt x="405628" y="240030"/>
                    </a:lnTo>
                    <a:lnTo>
                      <a:pt x="147668" y="932845"/>
                    </a:lnTo>
                  </a:path>
                </a:pathLst>
              </a:custGeom>
              <a:solidFill>
                <a:srgbClr val="0000FF">
                  <a:alpha val="43137"/>
                </a:srgbClr>
              </a:solidFill>
              <a:ln w="38100">
                <a:solidFill>
                  <a:srgbClr val="41719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71" name="Group 70"/>
            <p:cNvGrpSpPr/>
            <p:nvPr/>
          </p:nvGrpSpPr>
          <p:grpSpPr>
            <a:xfrm>
              <a:off x="5728491" y="6005337"/>
              <a:ext cx="1248397" cy="1483292"/>
              <a:chOff x="5728491" y="6005337"/>
              <a:chExt cx="1248397" cy="1483292"/>
            </a:xfrm>
          </p:grpSpPr>
          <p:grpSp>
            <p:nvGrpSpPr>
              <p:cNvPr id="362" name="Group 361"/>
              <p:cNvGrpSpPr/>
              <p:nvPr/>
            </p:nvGrpSpPr>
            <p:grpSpPr>
              <a:xfrm>
                <a:off x="5728491" y="6903854"/>
                <a:ext cx="1248397" cy="584775"/>
                <a:chOff x="7750960" y="3392986"/>
                <a:chExt cx="1248397" cy="584775"/>
              </a:xfrm>
            </p:grpSpPr>
            <p:sp>
              <p:nvSpPr>
                <p:cNvPr id="363" name="Freeform 362"/>
                <p:cNvSpPr/>
                <p:nvPr/>
              </p:nvSpPr>
              <p:spPr>
                <a:xfrm>
                  <a:off x="7973846" y="3469775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64" name="Group 363"/>
                <p:cNvGrpSpPr/>
                <p:nvPr/>
              </p:nvGrpSpPr>
              <p:grpSpPr>
                <a:xfrm>
                  <a:off x="8113526" y="3392986"/>
                  <a:ext cx="885831" cy="584775"/>
                  <a:chOff x="8126923" y="3551121"/>
                  <a:chExt cx="885831" cy="584775"/>
                </a:xfrm>
              </p:grpSpPr>
              <p:sp>
                <p:nvSpPr>
                  <p:cNvPr id="370" name="Rectangle 369"/>
                  <p:cNvSpPr/>
                  <p:nvPr/>
                </p:nvSpPr>
                <p:spPr>
                  <a:xfrm>
                    <a:off x="8191342" y="3588065"/>
                    <a:ext cx="623044" cy="496321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1" name="TextBox 370"/>
                  <p:cNvSpPr txBox="1"/>
                  <p:nvPr/>
                </p:nvSpPr>
                <p:spPr>
                  <a:xfrm>
                    <a:off x="8126923" y="3551121"/>
                    <a:ext cx="885831" cy="584775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6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ARVN</a:t>
                    </a:r>
                  </a:p>
                  <a:p>
                    <a:r>
                      <a:rPr lang="en-US" sz="16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2/3</a:t>
                    </a:r>
                  </a:p>
                </p:txBody>
              </p:sp>
            </p:grpSp>
            <p:sp>
              <p:nvSpPr>
                <p:cNvPr id="365" name="Freeform 364"/>
                <p:cNvSpPr/>
                <p:nvPr/>
              </p:nvSpPr>
              <p:spPr>
                <a:xfrm>
                  <a:off x="7935747" y="3469775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66" name="Group 365"/>
                <p:cNvGrpSpPr/>
                <p:nvPr/>
              </p:nvGrpSpPr>
              <p:grpSpPr>
                <a:xfrm>
                  <a:off x="7750960" y="3535980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367" name="Rectangle 366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" name="Freeform 367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" name="Freeform 368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73" name="Freeform 372"/>
              <p:cNvSpPr/>
              <p:nvPr/>
            </p:nvSpPr>
            <p:spPr>
              <a:xfrm rot="19155327">
                <a:off x="5922641" y="6005337"/>
                <a:ext cx="424200" cy="906935"/>
              </a:xfrm>
              <a:custGeom>
                <a:avLst/>
                <a:gdLst>
                  <a:gd name="connsiteX0" fmla="*/ 0 w 1131570"/>
                  <a:gd name="connsiteY0" fmla="*/ 1508760 h 1771650"/>
                  <a:gd name="connsiteX1" fmla="*/ 864870 w 1131570"/>
                  <a:gd name="connsiteY1" fmla="*/ 152400 h 1771650"/>
                  <a:gd name="connsiteX2" fmla="*/ 769620 w 1131570"/>
                  <a:gd name="connsiteY2" fmla="*/ 121920 h 1771650"/>
                  <a:gd name="connsiteX3" fmla="*/ 1017270 w 1131570"/>
                  <a:gd name="connsiteY3" fmla="*/ 0 h 1771650"/>
                  <a:gd name="connsiteX4" fmla="*/ 1131570 w 1131570"/>
                  <a:gd name="connsiteY4" fmla="*/ 266700 h 1771650"/>
                  <a:gd name="connsiteX5" fmla="*/ 1055370 w 1131570"/>
                  <a:gd name="connsiteY5" fmla="*/ 240030 h 1771650"/>
                  <a:gd name="connsiteX6" fmla="*/ 598170 w 1131570"/>
                  <a:gd name="connsiteY6" fmla="*/ 1771650 h 1771650"/>
                  <a:gd name="connsiteX0" fmla="*/ 0 w 1131570"/>
                  <a:gd name="connsiteY0" fmla="*/ 1508760 h 1508760"/>
                  <a:gd name="connsiteX1" fmla="*/ 864870 w 1131570"/>
                  <a:gd name="connsiteY1" fmla="*/ 152400 h 1508760"/>
                  <a:gd name="connsiteX2" fmla="*/ 769620 w 1131570"/>
                  <a:gd name="connsiteY2" fmla="*/ 121920 h 1508760"/>
                  <a:gd name="connsiteX3" fmla="*/ 1017270 w 1131570"/>
                  <a:gd name="connsiteY3" fmla="*/ 0 h 1508760"/>
                  <a:gd name="connsiteX4" fmla="*/ 1131570 w 1131570"/>
                  <a:gd name="connsiteY4" fmla="*/ 266700 h 1508760"/>
                  <a:gd name="connsiteX5" fmla="*/ 1055370 w 1131570"/>
                  <a:gd name="connsiteY5" fmla="*/ 240030 h 1508760"/>
                  <a:gd name="connsiteX6" fmla="*/ 836068 w 1131570"/>
                  <a:gd name="connsiteY6" fmla="*/ 963290 h 1508760"/>
                  <a:gd name="connsiteX0" fmla="*/ 0 w 630079"/>
                  <a:gd name="connsiteY0" fmla="*/ 688256 h 963290"/>
                  <a:gd name="connsiteX1" fmla="*/ 363379 w 630079"/>
                  <a:gd name="connsiteY1" fmla="*/ 152400 h 963290"/>
                  <a:gd name="connsiteX2" fmla="*/ 268129 w 630079"/>
                  <a:gd name="connsiteY2" fmla="*/ 121920 h 963290"/>
                  <a:gd name="connsiteX3" fmla="*/ 515779 w 630079"/>
                  <a:gd name="connsiteY3" fmla="*/ 0 h 963290"/>
                  <a:gd name="connsiteX4" fmla="*/ 630079 w 630079"/>
                  <a:gd name="connsiteY4" fmla="*/ 266700 h 963290"/>
                  <a:gd name="connsiteX5" fmla="*/ 553879 w 630079"/>
                  <a:gd name="connsiteY5" fmla="*/ 240030 h 963290"/>
                  <a:gd name="connsiteX6" fmla="*/ 334577 w 630079"/>
                  <a:gd name="connsiteY6" fmla="*/ 963290 h 963290"/>
                  <a:gd name="connsiteX0" fmla="*/ 0 w 455882"/>
                  <a:gd name="connsiteY0" fmla="*/ 430357 h 963290"/>
                  <a:gd name="connsiteX1" fmla="*/ 189182 w 455882"/>
                  <a:gd name="connsiteY1" fmla="*/ 152400 h 963290"/>
                  <a:gd name="connsiteX2" fmla="*/ 93932 w 455882"/>
                  <a:gd name="connsiteY2" fmla="*/ 121920 h 963290"/>
                  <a:gd name="connsiteX3" fmla="*/ 341582 w 455882"/>
                  <a:gd name="connsiteY3" fmla="*/ 0 h 963290"/>
                  <a:gd name="connsiteX4" fmla="*/ 455882 w 455882"/>
                  <a:gd name="connsiteY4" fmla="*/ 266700 h 963290"/>
                  <a:gd name="connsiteX5" fmla="*/ 379682 w 455882"/>
                  <a:gd name="connsiteY5" fmla="*/ 240030 h 963290"/>
                  <a:gd name="connsiteX6" fmla="*/ 160380 w 455882"/>
                  <a:gd name="connsiteY6" fmla="*/ 963290 h 963290"/>
                  <a:gd name="connsiteX0" fmla="*/ 0 w 455882"/>
                  <a:gd name="connsiteY0" fmla="*/ 430357 h 748027"/>
                  <a:gd name="connsiteX1" fmla="*/ 189182 w 455882"/>
                  <a:gd name="connsiteY1" fmla="*/ 152400 h 748027"/>
                  <a:gd name="connsiteX2" fmla="*/ 93932 w 455882"/>
                  <a:gd name="connsiteY2" fmla="*/ 121920 h 748027"/>
                  <a:gd name="connsiteX3" fmla="*/ 341582 w 455882"/>
                  <a:gd name="connsiteY3" fmla="*/ 0 h 748027"/>
                  <a:gd name="connsiteX4" fmla="*/ 455882 w 455882"/>
                  <a:gd name="connsiteY4" fmla="*/ 266700 h 748027"/>
                  <a:gd name="connsiteX5" fmla="*/ 379682 w 455882"/>
                  <a:gd name="connsiteY5" fmla="*/ 240030 h 748027"/>
                  <a:gd name="connsiteX6" fmla="*/ 248002 w 455882"/>
                  <a:gd name="connsiteY6" fmla="*/ 748027 h 748027"/>
                  <a:gd name="connsiteX0" fmla="*/ 0 w 455882"/>
                  <a:gd name="connsiteY0" fmla="*/ 430357 h 950844"/>
                  <a:gd name="connsiteX1" fmla="*/ 189182 w 455882"/>
                  <a:gd name="connsiteY1" fmla="*/ 152400 h 950844"/>
                  <a:gd name="connsiteX2" fmla="*/ 93932 w 455882"/>
                  <a:gd name="connsiteY2" fmla="*/ 121920 h 950844"/>
                  <a:gd name="connsiteX3" fmla="*/ 341582 w 455882"/>
                  <a:gd name="connsiteY3" fmla="*/ 0 h 950844"/>
                  <a:gd name="connsiteX4" fmla="*/ 455882 w 455882"/>
                  <a:gd name="connsiteY4" fmla="*/ 266700 h 950844"/>
                  <a:gd name="connsiteX5" fmla="*/ 379682 w 455882"/>
                  <a:gd name="connsiteY5" fmla="*/ 240030 h 950844"/>
                  <a:gd name="connsiteX6" fmla="*/ 253416 w 455882"/>
                  <a:gd name="connsiteY6" fmla="*/ 950844 h 950844"/>
                  <a:gd name="connsiteX0" fmla="*/ 0 w 527599"/>
                  <a:gd name="connsiteY0" fmla="*/ 1287279 h 1287279"/>
                  <a:gd name="connsiteX1" fmla="*/ 260899 w 527599"/>
                  <a:gd name="connsiteY1" fmla="*/ 152400 h 1287279"/>
                  <a:gd name="connsiteX2" fmla="*/ 165649 w 527599"/>
                  <a:gd name="connsiteY2" fmla="*/ 121920 h 1287279"/>
                  <a:gd name="connsiteX3" fmla="*/ 413299 w 527599"/>
                  <a:gd name="connsiteY3" fmla="*/ 0 h 1287279"/>
                  <a:gd name="connsiteX4" fmla="*/ 527599 w 527599"/>
                  <a:gd name="connsiteY4" fmla="*/ 266700 h 1287279"/>
                  <a:gd name="connsiteX5" fmla="*/ 451399 w 527599"/>
                  <a:gd name="connsiteY5" fmla="*/ 240030 h 1287279"/>
                  <a:gd name="connsiteX6" fmla="*/ 325133 w 527599"/>
                  <a:gd name="connsiteY6" fmla="*/ 950844 h 1287279"/>
                  <a:gd name="connsiteX0" fmla="*/ 0 w 527599"/>
                  <a:gd name="connsiteY0" fmla="*/ 1287279 h 1287279"/>
                  <a:gd name="connsiteX1" fmla="*/ 260899 w 527599"/>
                  <a:gd name="connsiteY1" fmla="*/ 152400 h 1287279"/>
                  <a:gd name="connsiteX2" fmla="*/ 165649 w 527599"/>
                  <a:gd name="connsiteY2" fmla="*/ 121920 h 1287279"/>
                  <a:gd name="connsiteX3" fmla="*/ 413299 w 527599"/>
                  <a:gd name="connsiteY3" fmla="*/ 0 h 1287279"/>
                  <a:gd name="connsiteX4" fmla="*/ 527599 w 527599"/>
                  <a:gd name="connsiteY4" fmla="*/ 266700 h 1287279"/>
                  <a:gd name="connsiteX5" fmla="*/ 451399 w 527599"/>
                  <a:gd name="connsiteY5" fmla="*/ 240030 h 1287279"/>
                  <a:gd name="connsiteX6" fmla="*/ 440934 w 527599"/>
                  <a:gd name="connsiteY6" fmla="*/ 816425 h 1287279"/>
                  <a:gd name="connsiteX0" fmla="*/ 0 w 424200"/>
                  <a:gd name="connsiteY0" fmla="*/ 1427484 h 1427485"/>
                  <a:gd name="connsiteX1" fmla="*/ 157500 w 424200"/>
                  <a:gd name="connsiteY1" fmla="*/ 152400 h 1427485"/>
                  <a:gd name="connsiteX2" fmla="*/ 62250 w 424200"/>
                  <a:gd name="connsiteY2" fmla="*/ 121920 h 1427485"/>
                  <a:gd name="connsiteX3" fmla="*/ 309900 w 424200"/>
                  <a:gd name="connsiteY3" fmla="*/ 0 h 1427485"/>
                  <a:gd name="connsiteX4" fmla="*/ 424200 w 424200"/>
                  <a:gd name="connsiteY4" fmla="*/ 266700 h 1427485"/>
                  <a:gd name="connsiteX5" fmla="*/ 348000 w 424200"/>
                  <a:gd name="connsiteY5" fmla="*/ 240030 h 1427485"/>
                  <a:gd name="connsiteX6" fmla="*/ 337535 w 424200"/>
                  <a:gd name="connsiteY6" fmla="*/ 816425 h 142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4200" h="1427485">
                    <a:moveTo>
                      <a:pt x="0" y="1427484"/>
                    </a:moveTo>
                    <a:lnTo>
                      <a:pt x="157500" y="152400"/>
                    </a:lnTo>
                    <a:lnTo>
                      <a:pt x="62250" y="121920"/>
                    </a:lnTo>
                    <a:lnTo>
                      <a:pt x="309900" y="0"/>
                    </a:lnTo>
                    <a:lnTo>
                      <a:pt x="424200" y="266700"/>
                    </a:lnTo>
                    <a:lnTo>
                      <a:pt x="348000" y="240030"/>
                    </a:lnTo>
                    <a:lnTo>
                      <a:pt x="337535" y="816425"/>
                    </a:lnTo>
                  </a:path>
                </a:pathLst>
              </a:custGeom>
              <a:solidFill>
                <a:srgbClr val="0000FF">
                  <a:alpha val="43137"/>
                </a:srgbClr>
              </a:solidFill>
              <a:ln w="38100">
                <a:solidFill>
                  <a:srgbClr val="41719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07" name="TextBox 406"/>
            <p:cNvSpPr txBox="1"/>
            <p:nvPr/>
          </p:nvSpPr>
          <p:spPr>
            <a:xfrm>
              <a:off x="-61763" y="5092652"/>
              <a:ext cx="2349142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177800" lvl="1" indent="279400">
                <a:buFont typeface="Courier New" panose="02070309020205020404" pitchFamily="49" charset="0"/>
                <a:buChar char="o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2-501 &amp; 2/3 ARVN</a:t>
              </a: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-76208" y="5603130"/>
            <a:ext cx="2483715" cy="555590"/>
            <a:chOff x="-76208" y="5603130"/>
            <a:chExt cx="2483715" cy="555590"/>
          </a:xfrm>
        </p:grpSpPr>
        <p:sp>
          <p:nvSpPr>
            <p:cNvPr id="408" name="TextBox 407"/>
            <p:cNvSpPr txBox="1"/>
            <p:nvPr/>
          </p:nvSpPr>
          <p:spPr>
            <a:xfrm>
              <a:off x="32340" y="5603130"/>
              <a:ext cx="2349142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168275" indent="-168275">
                <a:buFont typeface="Arial" panose="020B0604020202020204" pitchFamily="34" charset="0"/>
                <a:buChar char="•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3-187 (Initial Advance)</a:t>
              </a:r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-76208" y="5820166"/>
              <a:ext cx="2483715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177800" lvl="1" indent="279400">
                <a:buFont typeface="Courier New" panose="02070309020205020404" pitchFamily="49" charset="0"/>
                <a:buChar char="o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1010: 1</a:t>
              </a:r>
              <a:r>
                <a:rPr lang="en-US" sz="1600" b="1" baseline="30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st</a:t>
              </a: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Bunker line</a:t>
              </a:r>
            </a:p>
          </p:txBody>
        </p:sp>
      </p:grpSp>
      <p:sp>
        <p:nvSpPr>
          <p:cNvPr id="410" name="TextBox 409"/>
          <p:cNvSpPr txBox="1"/>
          <p:nvPr/>
        </p:nvSpPr>
        <p:spPr>
          <a:xfrm>
            <a:off x="-58915" y="5334219"/>
            <a:ext cx="23491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77800" lvl="1" indent="279400">
              <a:buFont typeface="Courier New" panose="02070309020205020404" pitchFamily="49" charset="0"/>
              <a:buChar char="o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1-506</a:t>
            </a:r>
          </a:p>
        </p:txBody>
      </p:sp>
      <p:sp>
        <p:nvSpPr>
          <p:cNvPr id="411" name="TextBox 410"/>
          <p:cNvSpPr txBox="1"/>
          <p:nvPr/>
        </p:nvSpPr>
        <p:spPr>
          <a:xfrm>
            <a:off x="-77884" y="6067998"/>
            <a:ext cx="2483715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77800" lvl="1" indent="279400">
              <a:buFont typeface="Courier New" panose="02070309020205020404" pitchFamily="49" charset="0"/>
              <a:buChar char="o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1030: 2d Bunker line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3301305" y="4177396"/>
            <a:ext cx="1216301" cy="409022"/>
            <a:chOff x="3574874" y="3621284"/>
            <a:chExt cx="1216301" cy="409022"/>
          </a:xfrm>
        </p:grpSpPr>
        <p:grpSp>
          <p:nvGrpSpPr>
            <p:cNvPr id="216" name="Group 215"/>
            <p:cNvGrpSpPr/>
            <p:nvPr/>
          </p:nvGrpSpPr>
          <p:grpSpPr>
            <a:xfrm>
              <a:off x="3864316" y="3660974"/>
              <a:ext cx="926859" cy="369332"/>
              <a:chOff x="7423216" y="2955587"/>
              <a:chExt cx="926859" cy="369332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7558088" y="3063850"/>
                <a:ext cx="695500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7423216" y="2955587"/>
                <a:ext cx="92685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3574874" y="3621284"/>
              <a:ext cx="400527" cy="363862"/>
              <a:chOff x="7128149" y="2913896"/>
              <a:chExt cx="400527" cy="363862"/>
            </a:xfrm>
          </p:grpSpPr>
          <p:grpSp>
            <p:nvGrpSpPr>
              <p:cNvPr id="218" name="Group 217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22" name="Freeform 221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3" name="Group 222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reeform 225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9" name="Group 218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20" name="Block Arc 219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1" name="Block Arc 220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16" name="Group 415"/>
          <p:cNvGrpSpPr/>
          <p:nvPr/>
        </p:nvGrpSpPr>
        <p:grpSpPr>
          <a:xfrm>
            <a:off x="3793116" y="3822119"/>
            <a:ext cx="1287585" cy="407922"/>
            <a:chOff x="3574874" y="3621284"/>
            <a:chExt cx="1287585" cy="407922"/>
          </a:xfrm>
        </p:grpSpPr>
        <p:grpSp>
          <p:nvGrpSpPr>
            <p:cNvPr id="417" name="Group 416"/>
            <p:cNvGrpSpPr/>
            <p:nvPr/>
          </p:nvGrpSpPr>
          <p:grpSpPr>
            <a:xfrm>
              <a:off x="3899096" y="3659874"/>
              <a:ext cx="963363" cy="369332"/>
              <a:chOff x="7457996" y="2954487"/>
              <a:chExt cx="963363" cy="369332"/>
            </a:xfrm>
          </p:grpSpPr>
          <p:sp>
            <p:nvSpPr>
              <p:cNvPr id="428" name="Rectangle 427"/>
              <p:cNvSpPr/>
              <p:nvPr/>
            </p:nvSpPr>
            <p:spPr>
              <a:xfrm>
                <a:off x="7558088" y="3063850"/>
                <a:ext cx="772351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" name="TextBox 428"/>
              <p:cNvSpPr txBox="1"/>
              <p:nvPr/>
            </p:nvSpPr>
            <p:spPr>
              <a:xfrm>
                <a:off x="7457996" y="2954487"/>
                <a:ext cx="96336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/2-506</a:t>
                </a:r>
              </a:p>
            </p:txBody>
          </p:sp>
        </p:grpSp>
        <p:grpSp>
          <p:nvGrpSpPr>
            <p:cNvPr id="418" name="Group 417"/>
            <p:cNvGrpSpPr/>
            <p:nvPr/>
          </p:nvGrpSpPr>
          <p:grpSpPr>
            <a:xfrm>
              <a:off x="3574874" y="3621284"/>
              <a:ext cx="400527" cy="363862"/>
              <a:chOff x="7128149" y="2913896"/>
              <a:chExt cx="400527" cy="363862"/>
            </a:xfrm>
          </p:grpSpPr>
          <p:grpSp>
            <p:nvGrpSpPr>
              <p:cNvPr id="419" name="Group 418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423" name="Freeform 422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4" name="Group 423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425" name="Rectangle 424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Freeform 425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Freeform 426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20" name="Group 419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421" name="Block Arc 420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22" name="Block Arc 421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91" name="Group 90"/>
          <p:cNvGrpSpPr/>
          <p:nvPr/>
        </p:nvGrpSpPr>
        <p:grpSpPr>
          <a:xfrm>
            <a:off x="4433476" y="4213582"/>
            <a:ext cx="462255" cy="2247938"/>
            <a:chOff x="4433476" y="4213582"/>
            <a:chExt cx="462255" cy="2247938"/>
          </a:xfrm>
        </p:grpSpPr>
        <p:sp>
          <p:nvSpPr>
            <p:cNvPr id="331" name="Freeform 330"/>
            <p:cNvSpPr/>
            <p:nvPr/>
          </p:nvSpPr>
          <p:spPr>
            <a:xfrm rot="18779501">
              <a:off x="4243981" y="6084004"/>
              <a:ext cx="567011" cy="188021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  <a:gd name="connsiteX0" fmla="*/ 0 w 784773"/>
                <a:gd name="connsiteY0" fmla="*/ 0 h 320889"/>
                <a:gd name="connsiteX1" fmla="*/ 160020 w 784773"/>
                <a:gd name="connsiteY1" fmla="*/ 125730 h 320889"/>
                <a:gd name="connsiteX2" fmla="*/ 381000 w 784773"/>
                <a:gd name="connsiteY2" fmla="*/ 236220 h 320889"/>
                <a:gd name="connsiteX3" fmla="*/ 784773 w 784773"/>
                <a:gd name="connsiteY3" fmla="*/ 320889 h 320889"/>
                <a:gd name="connsiteX0" fmla="*/ 0 w 745935"/>
                <a:gd name="connsiteY0" fmla="*/ 0 h 309715"/>
                <a:gd name="connsiteX1" fmla="*/ 160020 w 745935"/>
                <a:gd name="connsiteY1" fmla="*/ 125730 h 309715"/>
                <a:gd name="connsiteX2" fmla="*/ 381000 w 745935"/>
                <a:gd name="connsiteY2" fmla="*/ 236220 h 309715"/>
                <a:gd name="connsiteX3" fmla="*/ 745935 w 745935"/>
                <a:gd name="connsiteY3" fmla="*/ 309715 h 309715"/>
                <a:gd name="connsiteX0" fmla="*/ 0 w 903552"/>
                <a:gd name="connsiteY0" fmla="*/ 0 h 335301"/>
                <a:gd name="connsiteX1" fmla="*/ 317637 w 903552"/>
                <a:gd name="connsiteY1" fmla="*/ 151316 h 335301"/>
                <a:gd name="connsiteX2" fmla="*/ 538617 w 903552"/>
                <a:gd name="connsiteY2" fmla="*/ 261806 h 335301"/>
                <a:gd name="connsiteX3" fmla="*/ 903552 w 903552"/>
                <a:gd name="connsiteY3" fmla="*/ 335301 h 335301"/>
                <a:gd name="connsiteX0" fmla="*/ 0 w 903552"/>
                <a:gd name="connsiteY0" fmla="*/ 0 h 335301"/>
                <a:gd name="connsiteX1" fmla="*/ 296551 w 903552"/>
                <a:gd name="connsiteY1" fmla="*/ 171812 h 335301"/>
                <a:gd name="connsiteX2" fmla="*/ 538617 w 903552"/>
                <a:gd name="connsiteY2" fmla="*/ 261806 h 335301"/>
                <a:gd name="connsiteX3" fmla="*/ 903552 w 903552"/>
                <a:gd name="connsiteY3" fmla="*/ 335301 h 335301"/>
                <a:gd name="connsiteX0" fmla="*/ 0 w 969493"/>
                <a:gd name="connsiteY0" fmla="*/ 0 h 412188"/>
                <a:gd name="connsiteX1" fmla="*/ 362492 w 969493"/>
                <a:gd name="connsiteY1" fmla="*/ 248699 h 412188"/>
                <a:gd name="connsiteX2" fmla="*/ 604558 w 969493"/>
                <a:gd name="connsiteY2" fmla="*/ 338693 h 412188"/>
                <a:gd name="connsiteX3" fmla="*/ 969493 w 969493"/>
                <a:gd name="connsiteY3" fmla="*/ 412188 h 412188"/>
                <a:gd name="connsiteX0" fmla="*/ -1 w 758258"/>
                <a:gd name="connsiteY0" fmla="*/ 0 h 228144"/>
                <a:gd name="connsiteX1" fmla="*/ 151257 w 758258"/>
                <a:gd name="connsiteY1" fmla="*/ 64655 h 228144"/>
                <a:gd name="connsiteX2" fmla="*/ 393323 w 758258"/>
                <a:gd name="connsiteY2" fmla="*/ 154649 h 228144"/>
                <a:gd name="connsiteX3" fmla="*/ 758258 w 758258"/>
                <a:gd name="connsiteY3" fmla="*/ 228144 h 228144"/>
                <a:gd name="connsiteX0" fmla="*/ 0 w 607001"/>
                <a:gd name="connsiteY0" fmla="*/ 0 h 163489"/>
                <a:gd name="connsiteX1" fmla="*/ 242066 w 607001"/>
                <a:gd name="connsiteY1" fmla="*/ 89994 h 163489"/>
                <a:gd name="connsiteX2" fmla="*/ 607001 w 607001"/>
                <a:gd name="connsiteY2" fmla="*/ 163489 h 16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001" h="163489">
                  <a:moveTo>
                    <a:pt x="0" y="0"/>
                  </a:moveTo>
                  <a:cubicBezTo>
                    <a:pt x="65554" y="25775"/>
                    <a:pt x="193171" y="65229"/>
                    <a:pt x="242066" y="89994"/>
                  </a:cubicBezTo>
                  <a:cubicBezTo>
                    <a:pt x="290961" y="114759"/>
                    <a:pt x="607001" y="163489"/>
                    <a:pt x="607001" y="163489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 429"/>
            <p:cNvSpPr/>
            <p:nvPr/>
          </p:nvSpPr>
          <p:spPr>
            <a:xfrm rot="18861179">
              <a:off x="4721683" y="4254250"/>
              <a:ext cx="214715" cy="133380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  <a:gd name="connsiteX0" fmla="*/ 0 w 293370"/>
                <a:gd name="connsiteY0" fmla="*/ 0 h 148590"/>
                <a:gd name="connsiteX1" fmla="*/ 220980 w 293370"/>
                <a:gd name="connsiteY1" fmla="*/ 110490 h 148590"/>
                <a:gd name="connsiteX2" fmla="*/ 293370 w 293370"/>
                <a:gd name="connsiteY2" fmla="*/ 148590 h 14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370" h="148590">
                  <a:moveTo>
                    <a:pt x="0" y="0"/>
                  </a:moveTo>
                  <a:cubicBezTo>
                    <a:pt x="63500" y="39370"/>
                    <a:pt x="172085" y="85725"/>
                    <a:pt x="220980" y="110490"/>
                  </a:cubicBezTo>
                  <a:cubicBezTo>
                    <a:pt x="269875" y="135255"/>
                    <a:pt x="293370" y="148590"/>
                    <a:pt x="293370" y="14859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 430"/>
            <p:cNvSpPr/>
            <p:nvPr/>
          </p:nvSpPr>
          <p:spPr>
            <a:xfrm rot="18861179">
              <a:off x="4569254" y="4503427"/>
              <a:ext cx="256480" cy="252398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  <a:gd name="connsiteX0" fmla="*/ 0 w 293370"/>
                <a:gd name="connsiteY0" fmla="*/ 0 h 148590"/>
                <a:gd name="connsiteX1" fmla="*/ 220980 w 293370"/>
                <a:gd name="connsiteY1" fmla="*/ 110490 h 148590"/>
                <a:gd name="connsiteX2" fmla="*/ 293370 w 293370"/>
                <a:gd name="connsiteY2" fmla="*/ 148590 h 148590"/>
                <a:gd name="connsiteX0" fmla="*/ 0 w 350434"/>
                <a:gd name="connsiteY0" fmla="*/ 0 h 281180"/>
                <a:gd name="connsiteX1" fmla="*/ 278044 w 350434"/>
                <a:gd name="connsiteY1" fmla="*/ 243080 h 281180"/>
                <a:gd name="connsiteX2" fmla="*/ 350434 w 350434"/>
                <a:gd name="connsiteY2" fmla="*/ 281180 h 281180"/>
                <a:gd name="connsiteX0" fmla="*/ 0 w 350434"/>
                <a:gd name="connsiteY0" fmla="*/ 0 h 281180"/>
                <a:gd name="connsiteX1" fmla="*/ 85829 w 350434"/>
                <a:gd name="connsiteY1" fmla="*/ 169697 h 281180"/>
                <a:gd name="connsiteX2" fmla="*/ 278044 w 350434"/>
                <a:gd name="connsiteY2" fmla="*/ 243080 h 281180"/>
                <a:gd name="connsiteX3" fmla="*/ 350434 w 350434"/>
                <a:gd name="connsiteY3" fmla="*/ 281180 h 28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434" h="281180">
                  <a:moveTo>
                    <a:pt x="0" y="0"/>
                  </a:moveTo>
                  <a:cubicBezTo>
                    <a:pt x="23639" y="18864"/>
                    <a:pt x="39488" y="129184"/>
                    <a:pt x="85829" y="169697"/>
                  </a:cubicBezTo>
                  <a:cubicBezTo>
                    <a:pt x="132170" y="210210"/>
                    <a:pt x="243277" y="215081"/>
                    <a:pt x="278044" y="243080"/>
                  </a:cubicBezTo>
                  <a:cubicBezTo>
                    <a:pt x="326939" y="267845"/>
                    <a:pt x="350434" y="281180"/>
                    <a:pt x="350434" y="28118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484565" y="4242269"/>
            <a:ext cx="1025422" cy="1474490"/>
            <a:chOff x="4484565" y="4242269"/>
            <a:chExt cx="1025422" cy="1474490"/>
          </a:xfrm>
        </p:grpSpPr>
        <p:sp>
          <p:nvSpPr>
            <p:cNvPr id="434" name="Explosion 1 433"/>
            <p:cNvSpPr/>
            <p:nvPr/>
          </p:nvSpPr>
          <p:spPr>
            <a:xfrm>
              <a:off x="5275385" y="5431206"/>
              <a:ext cx="234602" cy="257032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Explosion 1 434"/>
            <p:cNvSpPr/>
            <p:nvPr/>
          </p:nvSpPr>
          <p:spPr>
            <a:xfrm>
              <a:off x="4484565" y="5459727"/>
              <a:ext cx="234602" cy="257032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Explosion 1 432"/>
            <p:cNvSpPr/>
            <p:nvPr/>
          </p:nvSpPr>
          <p:spPr>
            <a:xfrm>
              <a:off x="5027958" y="4242269"/>
              <a:ext cx="234602" cy="257032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6" name="Freeform 285"/>
          <p:cNvSpPr/>
          <p:nvPr/>
        </p:nvSpPr>
        <p:spPr>
          <a:xfrm>
            <a:off x="4925040" y="5199605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Freeform 290"/>
          <p:cNvSpPr/>
          <p:nvPr/>
        </p:nvSpPr>
        <p:spPr>
          <a:xfrm rot="18674375">
            <a:off x="5064608" y="5526551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Freeform 294"/>
          <p:cNvSpPr/>
          <p:nvPr/>
        </p:nvSpPr>
        <p:spPr>
          <a:xfrm rot="18674375">
            <a:off x="5325473" y="5767920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Freeform 296"/>
          <p:cNvSpPr/>
          <p:nvPr/>
        </p:nvSpPr>
        <p:spPr>
          <a:xfrm rot="13943405">
            <a:off x="5733138" y="5662807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Freeform 300"/>
          <p:cNvSpPr/>
          <p:nvPr/>
        </p:nvSpPr>
        <p:spPr>
          <a:xfrm rot="9515077">
            <a:off x="5600429" y="3652458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Freeform 301"/>
          <p:cNvSpPr/>
          <p:nvPr/>
        </p:nvSpPr>
        <p:spPr>
          <a:xfrm rot="1381480">
            <a:off x="5348673" y="3582966"/>
            <a:ext cx="145403" cy="438075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  <a:gd name="connsiteX0" fmla="*/ 72390 w 145403"/>
              <a:gd name="connsiteY0" fmla="*/ 377772 h 377772"/>
              <a:gd name="connsiteX1" fmla="*/ 68580 w 145403"/>
              <a:gd name="connsiteY1" fmla="*/ 332052 h 377772"/>
              <a:gd name="connsiteX2" fmla="*/ 11430 w 145403"/>
              <a:gd name="connsiteY2" fmla="*/ 332052 h 377772"/>
              <a:gd name="connsiteX3" fmla="*/ 11430 w 145403"/>
              <a:gd name="connsiteY3" fmla="*/ 244422 h 377772"/>
              <a:gd name="connsiteX4" fmla="*/ 68580 w 145403"/>
              <a:gd name="connsiteY4" fmla="*/ 244422 h 377772"/>
              <a:gd name="connsiteX5" fmla="*/ 72390 w 145403"/>
              <a:gd name="connsiteY5" fmla="*/ 179652 h 377772"/>
              <a:gd name="connsiteX6" fmla="*/ 0 w 145403"/>
              <a:gd name="connsiteY6" fmla="*/ 175842 h 377772"/>
              <a:gd name="connsiteX7" fmla="*/ 15240 w 145403"/>
              <a:gd name="connsiteY7" fmla="*/ 88212 h 377772"/>
              <a:gd name="connsiteX8" fmla="*/ 83820 w 145403"/>
              <a:gd name="connsiteY8" fmla="*/ 88212 h 377772"/>
              <a:gd name="connsiteX9" fmla="*/ 145403 w 145403"/>
              <a:gd name="connsiteY9" fmla="*/ 0 h 377772"/>
              <a:gd name="connsiteX0" fmla="*/ 72390 w 145403"/>
              <a:gd name="connsiteY0" fmla="*/ 377772 h 377772"/>
              <a:gd name="connsiteX1" fmla="*/ 68580 w 145403"/>
              <a:gd name="connsiteY1" fmla="*/ 332052 h 377772"/>
              <a:gd name="connsiteX2" fmla="*/ 11430 w 145403"/>
              <a:gd name="connsiteY2" fmla="*/ 332052 h 377772"/>
              <a:gd name="connsiteX3" fmla="*/ 11430 w 145403"/>
              <a:gd name="connsiteY3" fmla="*/ 244422 h 377772"/>
              <a:gd name="connsiteX4" fmla="*/ 68580 w 145403"/>
              <a:gd name="connsiteY4" fmla="*/ 244422 h 377772"/>
              <a:gd name="connsiteX5" fmla="*/ 72390 w 145403"/>
              <a:gd name="connsiteY5" fmla="*/ 179652 h 377772"/>
              <a:gd name="connsiteX6" fmla="*/ 0 w 145403"/>
              <a:gd name="connsiteY6" fmla="*/ 175842 h 377772"/>
              <a:gd name="connsiteX7" fmla="*/ 15240 w 145403"/>
              <a:gd name="connsiteY7" fmla="*/ 88212 h 377772"/>
              <a:gd name="connsiteX8" fmla="*/ 83820 w 145403"/>
              <a:gd name="connsiteY8" fmla="*/ 88212 h 377772"/>
              <a:gd name="connsiteX9" fmla="*/ 84107 w 145403"/>
              <a:gd name="connsiteY9" fmla="*/ 26127 h 377772"/>
              <a:gd name="connsiteX10" fmla="*/ 145403 w 145403"/>
              <a:gd name="connsiteY10" fmla="*/ 0 h 377772"/>
              <a:gd name="connsiteX0" fmla="*/ 72390 w 145403"/>
              <a:gd name="connsiteY0" fmla="*/ 383284 h 383284"/>
              <a:gd name="connsiteX1" fmla="*/ 68580 w 145403"/>
              <a:gd name="connsiteY1" fmla="*/ 337564 h 383284"/>
              <a:gd name="connsiteX2" fmla="*/ 11430 w 145403"/>
              <a:gd name="connsiteY2" fmla="*/ 337564 h 383284"/>
              <a:gd name="connsiteX3" fmla="*/ 11430 w 145403"/>
              <a:gd name="connsiteY3" fmla="*/ 249934 h 383284"/>
              <a:gd name="connsiteX4" fmla="*/ 68580 w 145403"/>
              <a:gd name="connsiteY4" fmla="*/ 249934 h 383284"/>
              <a:gd name="connsiteX5" fmla="*/ 72390 w 145403"/>
              <a:gd name="connsiteY5" fmla="*/ 185164 h 383284"/>
              <a:gd name="connsiteX6" fmla="*/ 0 w 145403"/>
              <a:gd name="connsiteY6" fmla="*/ 181354 h 383284"/>
              <a:gd name="connsiteX7" fmla="*/ 15240 w 145403"/>
              <a:gd name="connsiteY7" fmla="*/ 93724 h 383284"/>
              <a:gd name="connsiteX8" fmla="*/ 83820 w 145403"/>
              <a:gd name="connsiteY8" fmla="*/ 93724 h 383284"/>
              <a:gd name="connsiteX9" fmla="*/ 84107 w 145403"/>
              <a:gd name="connsiteY9" fmla="*/ 31639 h 383284"/>
              <a:gd name="connsiteX10" fmla="*/ 145403 w 145403"/>
              <a:gd name="connsiteY10" fmla="*/ 5512 h 383284"/>
              <a:gd name="connsiteX0" fmla="*/ 72390 w 145403"/>
              <a:gd name="connsiteY0" fmla="*/ 438075 h 438075"/>
              <a:gd name="connsiteX1" fmla="*/ 68580 w 145403"/>
              <a:gd name="connsiteY1" fmla="*/ 392355 h 438075"/>
              <a:gd name="connsiteX2" fmla="*/ 11430 w 145403"/>
              <a:gd name="connsiteY2" fmla="*/ 392355 h 438075"/>
              <a:gd name="connsiteX3" fmla="*/ 11430 w 145403"/>
              <a:gd name="connsiteY3" fmla="*/ 304725 h 438075"/>
              <a:gd name="connsiteX4" fmla="*/ 68580 w 145403"/>
              <a:gd name="connsiteY4" fmla="*/ 304725 h 438075"/>
              <a:gd name="connsiteX5" fmla="*/ 72390 w 145403"/>
              <a:gd name="connsiteY5" fmla="*/ 239955 h 438075"/>
              <a:gd name="connsiteX6" fmla="*/ 0 w 145403"/>
              <a:gd name="connsiteY6" fmla="*/ 236145 h 438075"/>
              <a:gd name="connsiteX7" fmla="*/ 15240 w 145403"/>
              <a:gd name="connsiteY7" fmla="*/ 148515 h 438075"/>
              <a:gd name="connsiteX8" fmla="*/ 83820 w 145403"/>
              <a:gd name="connsiteY8" fmla="*/ 148515 h 438075"/>
              <a:gd name="connsiteX9" fmla="*/ 84107 w 145403"/>
              <a:gd name="connsiteY9" fmla="*/ 86430 h 438075"/>
              <a:gd name="connsiteX10" fmla="*/ 111634 w 145403"/>
              <a:gd name="connsiteY10" fmla="*/ 215 h 438075"/>
              <a:gd name="connsiteX11" fmla="*/ 145403 w 145403"/>
              <a:gd name="connsiteY11" fmla="*/ 60303 h 438075"/>
              <a:gd name="connsiteX0" fmla="*/ 72390 w 145403"/>
              <a:gd name="connsiteY0" fmla="*/ 438075 h 438075"/>
              <a:gd name="connsiteX1" fmla="*/ 68580 w 145403"/>
              <a:gd name="connsiteY1" fmla="*/ 392355 h 438075"/>
              <a:gd name="connsiteX2" fmla="*/ 11430 w 145403"/>
              <a:gd name="connsiteY2" fmla="*/ 392355 h 438075"/>
              <a:gd name="connsiteX3" fmla="*/ 11430 w 145403"/>
              <a:gd name="connsiteY3" fmla="*/ 304725 h 438075"/>
              <a:gd name="connsiteX4" fmla="*/ 68580 w 145403"/>
              <a:gd name="connsiteY4" fmla="*/ 304725 h 438075"/>
              <a:gd name="connsiteX5" fmla="*/ 72390 w 145403"/>
              <a:gd name="connsiteY5" fmla="*/ 239955 h 438075"/>
              <a:gd name="connsiteX6" fmla="*/ 0 w 145403"/>
              <a:gd name="connsiteY6" fmla="*/ 236145 h 438075"/>
              <a:gd name="connsiteX7" fmla="*/ 15240 w 145403"/>
              <a:gd name="connsiteY7" fmla="*/ 148515 h 438075"/>
              <a:gd name="connsiteX8" fmla="*/ 83820 w 145403"/>
              <a:gd name="connsiteY8" fmla="*/ 148515 h 438075"/>
              <a:gd name="connsiteX9" fmla="*/ 22175 w 145403"/>
              <a:gd name="connsiteY9" fmla="*/ 52723 h 438075"/>
              <a:gd name="connsiteX10" fmla="*/ 111634 w 145403"/>
              <a:gd name="connsiteY10" fmla="*/ 215 h 438075"/>
              <a:gd name="connsiteX11" fmla="*/ 145403 w 145403"/>
              <a:gd name="connsiteY11" fmla="*/ 60303 h 438075"/>
              <a:gd name="connsiteX0" fmla="*/ 72390 w 145403"/>
              <a:gd name="connsiteY0" fmla="*/ 438075 h 438075"/>
              <a:gd name="connsiteX1" fmla="*/ 68580 w 145403"/>
              <a:gd name="connsiteY1" fmla="*/ 392355 h 438075"/>
              <a:gd name="connsiteX2" fmla="*/ 11430 w 145403"/>
              <a:gd name="connsiteY2" fmla="*/ 392355 h 438075"/>
              <a:gd name="connsiteX3" fmla="*/ 11430 w 145403"/>
              <a:gd name="connsiteY3" fmla="*/ 304725 h 438075"/>
              <a:gd name="connsiteX4" fmla="*/ 68580 w 145403"/>
              <a:gd name="connsiteY4" fmla="*/ 304725 h 438075"/>
              <a:gd name="connsiteX5" fmla="*/ 72390 w 145403"/>
              <a:gd name="connsiteY5" fmla="*/ 239955 h 438075"/>
              <a:gd name="connsiteX6" fmla="*/ 0 w 145403"/>
              <a:gd name="connsiteY6" fmla="*/ 236145 h 438075"/>
              <a:gd name="connsiteX7" fmla="*/ 15240 w 145403"/>
              <a:gd name="connsiteY7" fmla="*/ 148515 h 438075"/>
              <a:gd name="connsiteX8" fmla="*/ 83820 w 145403"/>
              <a:gd name="connsiteY8" fmla="*/ 148515 h 438075"/>
              <a:gd name="connsiteX9" fmla="*/ 88426 w 145403"/>
              <a:gd name="connsiteY9" fmla="*/ 109269 h 438075"/>
              <a:gd name="connsiteX10" fmla="*/ 22175 w 145403"/>
              <a:gd name="connsiteY10" fmla="*/ 52723 h 438075"/>
              <a:gd name="connsiteX11" fmla="*/ 111634 w 145403"/>
              <a:gd name="connsiteY11" fmla="*/ 215 h 438075"/>
              <a:gd name="connsiteX12" fmla="*/ 145403 w 145403"/>
              <a:gd name="connsiteY12" fmla="*/ 60303 h 43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5403" h="438075">
                <a:moveTo>
                  <a:pt x="72390" y="438075"/>
                </a:moveTo>
                <a:lnTo>
                  <a:pt x="68580" y="392355"/>
                </a:lnTo>
                <a:lnTo>
                  <a:pt x="11430" y="392355"/>
                </a:lnTo>
                <a:lnTo>
                  <a:pt x="11430" y="304725"/>
                </a:lnTo>
                <a:lnTo>
                  <a:pt x="68580" y="304725"/>
                </a:lnTo>
                <a:lnTo>
                  <a:pt x="72390" y="239955"/>
                </a:lnTo>
                <a:lnTo>
                  <a:pt x="0" y="236145"/>
                </a:lnTo>
                <a:lnTo>
                  <a:pt x="15240" y="148515"/>
                </a:lnTo>
                <a:lnTo>
                  <a:pt x="83820" y="148515"/>
                </a:lnTo>
                <a:cubicBezTo>
                  <a:pt x="89187" y="139702"/>
                  <a:pt x="98700" y="125234"/>
                  <a:pt x="88426" y="109269"/>
                </a:cubicBezTo>
                <a:cubicBezTo>
                  <a:pt x="78152" y="93304"/>
                  <a:pt x="11477" y="68627"/>
                  <a:pt x="22175" y="52723"/>
                </a:cubicBezTo>
                <a:cubicBezTo>
                  <a:pt x="28410" y="36641"/>
                  <a:pt x="101418" y="4570"/>
                  <a:pt x="111634" y="215"/>
                </a:cubicBezTo>
                <a:cubicBezTo>
                  <a:pt x="121850" y="-4140"/>
                  <a:pt x="141375" y="58923"/>
                  <a:pt x="145403" y="60303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5181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" grpId="0"/>
      <p:bldP spid="410" grpId="0"/>
      <p:bldP spid="41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667" t="19868" r="19824" b="35016"/>
          <a:stretch/>
        </p:blipFill>
        <p:spPr>
          <a:xfrm>
            <a:off x="519976" y="1031378"/>
            <a:ext cx="5718202" cy="7905865"/>
          </a:xfrm>
          <a:prstGeom prst="rect">
            <a:avLst/>
          </a:prstGeom>
          <a:solidFill>
            <a:srgbClr val="000000"/>
          </a:solidFill>
          <a:ln w="57150">
            <a:solidFill>
              <a:schemeClr val="tx1"/>
            </a:solidFill>
          </a:ln>
        </p:spPr>
      </p:pic>
      <p:sp>
        <p:nvSpPr>
          <p:cNvPr id="415" name="Freeform 414"/>
          <p:cNvSpPr>
            <a:spLocks noChangeAspect="1"/>
          </p:cNvSpPr>
          <p:nvPr/>
        </p:nvSpPr>
        <p:spPr>
          <a:xfrm>
            <a:off x="3254660" y="2358596"/>
            <a:ext cx="596112" cy="1343300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>
              <a:alpha val="69804"/>
            </a:srgbClr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2" name="Freeform 431"/>
          <p:cNvSpPr>
            <a:spLocks noChangeAspect="1"/>
          </p:cNvSpPr>
          <p:nvPr/>
        </p:nvSpPr>
        <p:spPr>
          <a:xfrm>
            <a:off x="3662558" y="3227482"/>
            <a:ext cx="2602710" cy="3715591"/>
          </a:xfrm>
          <a:custGeom>
            <a:avLst/>
            <a:gdLst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20392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239709 w 1361878"/>
              <a:gd name="connsiteY25" fmla="*/ 96981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74180 w 1361878"/>
              <a:gd name="connsiteY26" fmla="*/ 754658 h 1583904"/>
              <a:gd name="connsiteX27" fmla="*/ 311427 w 1361878"/>
              <a:gd name="connsiteY27" fmla="*/ 405034 h 1583904"/>
              <a:gd name="connsiteX0" fmla="*/ 311427 w 1361878"/>
              <a:gd name="connsiteY0" fmla="*/ 405034 h 1583904"/>
              <a:gd name="connsiteX1" fmla="*/ 526580 w 1361878"/>
              <a:gd name="connsiteY1" fmla="*/ 279528 h 1583904"/>
              <a:gd name="connsiteX2" fmla="*/ 607262 w 1361878"/>
              <a:gd name="connsiteY2" fmla="*/ 145058 h 1583904"/>
              <a:gd name="connsiteX3" fmla="*/ 714839 w 1361878"/>
              <a:gd name="connsiteY3" fmla="*/ 37481 h 1583904"/>
              <a:gd name="connsiteX4" fmla="*/ 876203 w 1361878"/>
              <a:gd name="connsiteY4" fmla="*/ 1622 h 1583904"/>
              <a:gd name="connsiteX5" fmla="*/ 1028603 w 1361878"/>
              <a:gd name="connsiteY5" fmla="*/ 82305 h 1583904"/>
              <a:gd name="connsiteX6" fmla="*/ 1001709 w 1361878"/>
              <a:gd name="connsiteY6" fmla="*/ 252634 h 1583904"/>
              <a:gd name="connsiteX7" fmla="*/ 885168 w 1361878"/>
              <a:gd name="connsiteY7" fmla="*/ 413999 h 1583904"/>
              <a:gd name="connsiteX8" fmla="*/ 903098 w 1361878"/>
              <a:gd name="connsiteY8" fmla="*/ 629152 h 1583904"/>
              <a:gd name="connsiteX9" fmla="*/ 1001709 w 1361878"/>
              <a:gd name="connsiteY9" fmla="*/ 817411 h 1583904"/>
              <a:gd name="connsiteX10" fmla="*/ 1234792 w 1361878"/>
              <a:gd name="connsiteY10" fmla="*/ 951881 h 1583904"/>
              <a:gd name="connsiteX11" fmla="*/ 1360298 w 1361878"/>
              <a:gd name="connsiteY11" fmla="*/ 1113246 h 1583904"/>
              <a:gd name="connsiteX12" fmla="*/ 1288580 w 1361878"/>
              <a:gd name="connsiteY12" fmla="*/ 1193928 h 1583904"/>
              <a:gd name="connsiteX13" fmla="*/ 1055498 w 1361878"/>
              <a:gd name="connsiteY13" fmla="*/ 1184963 h 1583904"/>
              <a:gd name="connsiteX14" fmla="*/ 983780 w 1361878"/>
              <a:gd name="connsiteY14" fmla="*/ 1283575 h 1583904"/>
              <a:gd name="connsiteX15" fmla="*/ 741733 w 1361878"/>
              <a:gd name="connsiteY15" fmla="*/ 1552516 h 1583904"/>
              <a:gd name="connsiteX16" fmla="*/ 678980 w 1361878"/>
              <a:gd name="connsiteY16" fmla="*/ 1561481 h 1583904"/>
              <a:gd name="connsiteX17" fmla="*/ 678980 w 1361878"/>
              <a:gd name="connsiteY17" fmla="*/ 1400116 h 1583904"/>
              <a:gd name="connsiteX18" fmla="*/ 589333 w 1361878"/>
              <a:gd name="connsiteY18" fmla="*/ 1238752 h 1583904"/>
              <a:gd name="connsiteX19" fmla="*/ 427968 w 1361878"/>
              <a:gd name="connsiteY19" fmla="*/ 1328399 h 1583904"/>
              <a:gd name="connsiteX20" fmla="*/ 347286 w 1361878"/>
              <a:gd name="connsiteY20" fmla="*/ 1444940 h 1583904"/>
              <a:gd name="connsiteX21" fmla="*/ 230745 w 1361878"/>
              <a:gd name="connsiteY21" fmla="*/ 1543552 h 1583904"/>
              <a:gd name="connsiteX22" fmla="*/ 42486 w 1361878"/>
              <a:gd name="connsiteY22" fmla="*/ 1516658 h 1583904"/>
              <a:gd name="connsiteX23" fmla="*/ 6627 w 1361878"/>
              <a:gd name="connsiteY23" fmla="*/ 1373222 h 1583904"/>
              <a:gd name="connsiteX24" fmla="*/ 141098 w 1361878"/>
              <a:gd name="connsiteY24" fmla="*/ 1175999 h 1583904"/>
              <a:gd name="connsiteX25" fmla="*/ 356250 w 1361878"/>
              <a:gd name="connsiteY25" fmla="*/ 951881 h 1583904"/>
              <a:gd name="connsiteX26" fmla="*/ 320391 w 1361878"/>
              <a:gd name="connsiteY26" fmla="*/ 736729 h 1583904"/>
              <a:gd name="connsiteX27" fmla="*/ 311427 w 1361878"/>
              <a:gd name="connsiteY27" fmla="*/ 405034 h 1583904"/>
              <a:gd name="connsiteX0" fmla="*/ 311427 w 1361878"/>
              <a:gd name="connsiteY0" fmla="*/ 405034 h 1663640"/>
              <a:gd name="connsiteX1" fmla="*/ 526580 w 1361878"/>
              <a:gd name="connsiteY1" fmla="*/ 279528 h 1663640"/>
              <a:gd name="connsiteX2" fmla="*/ 607262 w 1361878"/>
              <a:gd name="connsiteY2" fmla="*/ 145058 h 1663640"/>
              <a:gd name="connsiteX3" fmla="*/ 714839 w 1361878"/>
              <a:gd name="connsiteY3" fmla="*/ 37481 h 1663640"/>
              <a:gd name="connsiteX4" fmla="*/ 876203 w 1361878"/>
              <a:gd name="connsiteY4" fmla="*/ 1622 h 1663640"/>
              <a:gd name="connsiteX5" fmla="*/ 1028603 w 1361878"/>
              <a:gd name="connsiteY5" fmla="*/ 82305 h 1663640"/>
              <a:gd name="connsiteX6" fmla="*/ 1001709 w 1361878"/>
              <a:gd name="connsiteY6" fmla="*/ 252634 h 1663640"/>
              <a:gd name="connsiteX7" fmla="*/ 885168 w 1361878"/>
              <a:gd name="connsiteY7" fmla="*/ 413999 h 1663640"/>
              <a:gd name="connsiteX8" fmla="*/ 903098 w 1361878"/>
              <a:gd name="connsiteY8" fmla="*/ 629152 h 1663640"/>
              <a:gd name="connsiteX9" fmla="*/ 1001709 w 1361878"/>
              <a:gd name="connsiteY9" fmla="*/ 817411 h 1663640"/>
              <a:gd name="connsiteX10" fmla="*/ 1234792 w 1361878"/>
              <a:gd name="connsiteY10" fmla="*/ 951881 h 1663640"/>
              <a:gd name="connsiteX11" fmla="*/ 1360298 w 1361878"/>
              <a:gd name="connsiteY11" fmla="*/ 1113246 h 1663640"/>
              <a:gd name="connsiteX12" fmla="*/ 1288580 w 1361878"/>
              <a:gd name="connsiteY12" fmla="*/ 1193928 h 1663640"/>
              <a:gd name="connsiteX13" fmla="*/ 1055498 w 1361878"/>
              <a:gd name="connsiteY13" fmla="*/ 1184963 h 1663640"/>
              <a:gd name="connsiteX14" fmla="*/ 983780 w 1361878"/>
              <a:gd name="connsiteY14" fmla="*/ 1283575 h 1663640"/>
              <a:gd name="connsiteX15" fmla="*/ 759662 w 1361878"/>
              <a:gd name="connsiteY15" fmla="*/ 1651128 h 1663640"/>
              <a:gd name="connsiteX16" fmla="*/ 678980 w 1361878"/>
              <a:gd name="connsiteY16" fmla="*/ 1561481 h 1663640"/>
              <a:gd name="connsiteX17" fmla="*/ 678980 w 1361878"/>
              <a:gd name="connsiteY17" fmla="*/ 1400116 h 1663640"/>
              <a:gd name="connsiteX18" fmla="*/ 589333 w 1361878"/>
              <a:gd name="connsiteY18" fmla="*/ 1238752 h 1663640"/>
              <a:gd name="connsiteX19" fmla="*/ 427968 w 1361878"/>
              <a:gd name="connsiteY19" fmla="*/ 1328399 h 1663640"/>
              <a:gd name="connsiteX20" fmla="*/ 347286 w 1361878"/>
              <a:gd name="connsiteY20" fmla="*/ 1444940 h 1663640"/>
              <a:gd name="connsiteX21" fmla="*/ 230745 w 1361878"/>
              <a:gd name="connsiteY21" fmla="*/ 1543552 h 1663640"/>
              <a:gd name="connsiteX22" fmla="*/ 42486 w 1361878"/>
              <a:gd name="connsiteY22" fmla="*/ 1516658 h 1663640"/>
              <a:gd name="connsiteX23" fmla="*/ 6627 w 1361878"/>
              <a:gd name="connsiteY23" fmla="*/ 1373222 h 1663640"/>
              <a:gd name="connsiteX24" fmla="*/ 141098 w 1361878"/>
              <a:gd name="connsiteY24" fmla="*/ 1175999 h 1663640"/>
              <a:gd name="connsiteX25" fmla="*/ 356250 w 1361878"/>
              <a:gd name="connsiteY25" fmla="*/ 951881 h 1663640"/>
              <a:gd name="connsiteX26" fmla="*/ 320391 w 1361878"/>
              <a:gd name="connsiteY26" fmla="*/ 736729 h 1663640"/>
              <a:gd name="connsiteX27" fmla="*/ 311427 w 1361878"/>
              <a:gd name="connsiteY27" fmla="*/ 405034 h 166364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589333 w 1361878"/>
              <a:gd name="connsiteY18" fmla="*/ 1238752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356250 w 1361878"/>
              <a:gd name="connsiteY25" fmla="*/ 951881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1878"/>
              <a:gd name="connsiteY0" fmla="*/ 405034 h 1682100"/>
              <a:gd name="connsiteX1" fmla="*/ 526580 w 1361878"/>
              <a:gd name="connsiteY1" fmla="*/ 279528 h 1682100"/>
              <a:gd name="connsiteX2" fmla="*/ 607262 w 1361878"/>
              <a:gd name="connsiteY2" fmla="*/ 145058 h 1682100"/>
              <a:gd name="connsiteX3" fmla="*/ 714839 w 1361878"/>
              <a:gd name="connsiteY3" fmla="*/ 37481 h 1682100"/>
              <a:gd name="connsiteX4" fmla="*/ 876203 w 1361878"/>
              <a:gd name="connsiteY4" fmla="*/ 1622 h 1682100"/>
              <a:gd name="connsiteX5" fmla="*/ 1028603 w 1361878"/>
              <a:gd name="connsiteY5" fmla="*/ 82305 h 1682100"/>
              <a:gd name="connsiteX6" fmla="*/ 1001709 w 1361878"/>
              <a:gd name="connsiteY6" fmla="*/ 252634 h 1682100"/>
              <a:gd name="connsiteX7" fmla="*/ 885168 w 1361878"/>
              <a:gd name="connsiteY7" fmla="*/ 413999 h 1682100"/>
              <a:gd name="connsiteX8" fmla="*/ 903098 w 1361878"/>
              <a:gd name="connsiteY8" fmla="*/ 629152 h 1682100"/>
              <a:gd name="connsiteX9" fmla="*/ 1001709 w 1361878"/>
              <a:gd name="connsiteY9" fmla="*/ 817411 h 1682100"/>
              <a:gd name="connsiteX10" fmla="*/ 1234792 w 1361878"/>
              <a:gd name="connsiteY10" fmla="*/ 951881 h 1682100"/>
              <a:gd name="connsiteX11" fmla="*/ 1360298 w 1361878"/>
              <a:gd name="connsiteY11" fmla="*/ 1113246 h 1682100"/>
              <a:gd name="connsiteX12" fmla="*/ 1288580 w 1361878"/>
              <a:gd name="connsiteY12" fmla="*/ 1193928 h 1682100"/>
              <a:gd name="connsiteX13" fmla="*/ 1055498 w 1361878"/>
              <a:gd name="connsiteY13" fmla="*/ 1184963 h 1682100"/>
              <a:gd name="connsiteX14" fmla="*/ 983780 w 1361878"/>
              <a:gd name="connsiteY14" fmla="*/ 1283575 h 1682100"/>
              <a:gd name="connsiteX15" fmla="*/ 759662 w 1361878"/>
              <a:gd name="connsiteY15" fmla="*/ 1651128 h 1682100"/>
              <a:gd name="connsiteX16" fmla="*/ 643121 w 1361878"/>
              <a:gd name="connsiteY16" fmla="*/ 1633199 h 1682100"/>
              <a:gd name="connsiteX17" fmla="*/ 678980 w 1361878"/>
              <a:gd name="connsiteY17" fmla="*/ 1400116 h 1682100"/>
              <a:gd name="connsiteX18" fmla="*/ 616227 w 1361878"/>
              <a:gd name="connsiteY18" fmla="*/ 1337363 h 1682100"/>
              <a:gd name="connsiteX19" fmla="*/ 427968 w 1361878"/>
              <a:gd name="connsiteY19" fmla="*/ 1328399 h 1682100"/>
              <a:gd name="connsiteX20" fmla="*/ 347286 w 1361878"/>
              <a:gd name="connsiteY20" fmla="*/ 1444940 h 1682100"/>
              <a:gd name="connsiteX21" fmla="*/ 230745 w 1361878"/>
              <a:gd name="connsiteY21" fmla="*/ 1543552 h 1682100"/>
              <a:gd name="connsiteX22" fmla="*/ 42486 w 1361878"/>
              <a:gd name="connsiteY22" fmla="*/ 1516658 h 1682100"/>
              <a:gd name="connsiteX23" fmla="*/ 6627 w 1361878"/>
              <a:gd name="connsiteY23" fmla="*/ 1373222 h 1682100"/>
              <a:gd name="connsiteX24" fmla="*/ 141098 w 1361878"/>
              <a:gd name="connsiteY24" fmla="*/ 1175999 h 1682100"/>
              <a:gd name="connsiteX25" fmla="*/ 419003 w 1361878"/>
              <a:gd name="connsiteY25" fmla="*/ 924987 h 1682100"/>
              <a:gd name="connsiteX26" fmla="*/ 320391 w 1361878"/>
              <a:gd name="connsiteY26" fmla="*/ 736729 h 1682100"/>
              <a:gd name="connsiteX27" fmla="*/ 311427 w 1361878"/>
              <a:gd name="connsiteY27" fmla="*/ 405034 h 1682100"/>
              <a:gd name="connsiteX0" fmla="*/ 311427 w 1365752"/>
              <a:gd name="connsiteY0" fmla="*/ 405034 h 1682100"/>
              <a:gd name="connsiteX1" fmla="*/ 526580 w 1365752"/>
              <a:gd name="connsiteY1" fmla="*/ 279528 h 1682100"/>
              <a:gd name="connsiteX2" fmla="*/ 607262 w 1365752"/>
              <a:gd name="connsiteY2" fmla="*/ 145058 h 1682100"/>
              <a:gd name="connsiteX3" fmla="*/ 714839 w 1365752"/>
              <a:gd name="connsiteY3" fmla="*/ 37481 h 1682100"/>
              <a:gd name="connsiteX4" fmla="*/ 876203 w 1365752"/>
              <a:gd name="connsiteY4" fmla="*/ 1622 h 1682100"/>
              <a:gd name="connsiteX5" fmla="*/ 1028603 w 1365752"/>
              <a:gd name="connsiteY5" fmla="*/ 82305 h 1682100"/>
              <a:gd name="connsiteX6" fmla="*/ 1001709 w 1365752"/>
              <a:gd name="connsiteY6" fmla="*/ 252634 h 1682100"/>
              <a:gd name="connsiteX7" fmla="*/ 885168 w 1365752"/>
              <a:gd name="connsiteY7" fmla="*/ 413999 h 1682100"/>
              <a:gd name="connsiteX8" fmla="*/ 903098 w 1365752"/>
              <a:gd name="connsiteY8" fmla="*/ 629152 h 1682100"/>
              <a:gd name="connsiteX9" fmla="*/ 1001709 w 1365752"/>
              <a:gd name="connsiteY9" fmla="*/ 817411 h 1682100"/>
              <a:gd name="connsiteX10" fmla="*/ 1163983 w 1365752"/>
              <a:gd name="connsiteY10" fmla="*/ 908306 h 1682100"/>
              <a:gd name="connsiteX11" fmla="*/ 1360298 w 1365752"/>
              <a:gd name="connsiteY11" fmla="*/ 1113246 h 1682100"/>
              <a:gd name="connsiteX12" fmla="*/ 1288580 w 1365752"/>
              <a:gd name="connsiteY12" fmla="*/ 1193928 h 1682100"/>
              <a:gd name="connsiteX13" fmla="*/ 1055498 w 1365752"/>
              <a:gd name="connsiteY13" fmla="*/ 1184963 h 1682100"/>
              <a:gd name="connsiteX14" fmla="*/ 983780 w 1365752"/>
              <a:gd name="connsiteY14" fmla="*/ 1283575 h 1682100"/>
              <a:gd name="connsiteX15" fmla="*/ 759662 w 1365752"/>
              <a:gd name="connsiteY15" fmla="*/ 1651128 h 1682100"/>
              <a:gd name="connsiteX16" fmla="*/ 643121 w 1365752"/>
              <a:gd name="connsiteY16" fmla="*/ 1633199 h 1682100"/>
              <a:gd name="connsiteX17" fmla="*/ 678980 w 1365752"/>
              <a:gd name="connsiteY17" fmla="*/ 1400116 h 1682100"/>
              <a:gd name="connsiteX18" fmla="*/ 616227 w 1365752"/>
              <a:gd name="connsiteY18" fmla="*/ 1337363 h 1682100"/>
              <a:gd name="connsiteX19" fmla="*/ 427968 w 1365752"/>
              <a:gd name="connsiteY19" fmla="*/ 1328399 h 1682100"/>
              <a:gd name="connsiteX20" fmla="*/ 347286 w 1365752"/>
              <a:gd name="connsiteY20" fmla="*/ 1444940 h 1682100"/>
              <a:gd name="connsiteX21" fmla="*/ 230745 w 1365752"/>
              <a:gd name="connsiteY21" fmla="*/ 1543552 h 1682100"/>
              <a:gd name="connsiteX22" fmla="*/ 42486 w 1365752"/>
              <a:gd name="connsiteY22" fmla="*/ 1516658 h 1682100"/>
              <a:gd name="connsiteX23" fmla="*/ 6627 w 1365752"/>
              <a:gd name="connsiteY23" fmla="*/ 1373222 h 1682100"/>
              <a:gd name="connsiteX24" fmla="*/ 141098 w 1365752"/>
              <a:gd name="connsiteY24" fmla="*/ 1175999 h 1682100"/>
              <a:gd name="connsiteX25" fmla="*/ 419003 w 1365752"/>
              <a:gd name="connsiteY25" fmla="*/ 924987 h 1682100"/>
              <a:gd name="connsiteX26" fmla="*/ 320391 w 1365752"/>
              <a:gd name="connsiteY26" fmla="*/ 736729 h 1682100"/>
              <a:gd name="connsiteX27" fmla="*/ 311427 w 1365752"/>
              <a:gd name="connsiteY27" fmla="*/ 405034 h 1682100"/>
              <a:gd name="connsiteX0" fmla="*/ 311427 w 1360369"/>
              <a:gd name="connsiteY0" fmla="*/ 405034 h 1682100"/>
              <a:gd name="connsiteX1" fmla="*/ 526580 w 1360369"/>
              <a:gd name="connsiteY1" fmla="*/ 279528 h 1682100"/>
              <a:gd name="connsiteX2" fmla="*/ 607262 w 1360369"/>
              <a:gd name="connsiteY2" fmla="*/ 145058 h 1682100"/>
              <a:gd name="connsiteX3" fmla="*/ 714839 w 1360369"/>
              <a:gd name="connsiteY3" fmla="*/ 37481 h 1682100"/>
              <a:gd name="connsiteX4" fmla="*/ 876203 w 1360369"/>
              <a:gd name="connsiteY4" fmla="*/ 1622 h 1682100"/>
              <a:gd name="connsiteX5" fmla="*/ 1028603 w 1360369"/>
              <a:gd name="connsiteY5" fmla="*/ 82305 h 1682100"/>
              <a:gd name="connsiteX6" fmla="*/ 1001709 w 1360369"/>
              <a:gd name="connsiteY6" fmla="*/ 252634 h 1682100"/>
              <a:gd name="connsiteX7" fmla="*/ 885168 w 1360369"/>
              <a:gd name="connsiteY7" fmla="*/ 413999 h 1682100"/>
              <a:gd name="connsiteX8" fmla="*/ 903098 w 1360369"/>
              <a:gd name="connsiteY8" fmla="*/ 629152 h 1682100"/>
              <a:gd name="connsiteX9" fmla="*/ 1001709 w 1360369"/>
              <a:gd name="connsiteY9" fmla="*/ 817411 h 1682100"/>
              <a:gd name="connsiteX10" fmla="*/ 1163983 w 1360369"/>
              <a:gd name="connsiteY10" fmla="*/ 908306 h 1682100"/>
              <a:gd name="connsiteX11" fmla="*/ 1360298 w 1360369"/>
              <a:gd name="connsiteY11" fmla="*/ 1113246 h 1682100"/>
              <a:gd name="connsiteX12" fmla="*/ 1185090 w 1360369"/>
              <a:gd name="connsiteY12" fmla="*/ 1193928 h 1682100"/>
              <a:gd name="connsiteX13" fmla="*/ 1055498 w 1360369"/>
              <a:gd name="connsiteY13" fmla="*/ 1184963 h 1682100"/>
              <a:gd name="connsiteX14" fmla="*/ 983780 w 1360369"/>
              <a:gd name="connsiteY14" fmla="*/ 1283575 h 1682100"/>
              <a:gd name="connsiteX15" fmla="*/ 759662 w 1360369"/>
              <a:gd name="connsiteY15" fmla="*/ 1651128 h 1682100"/>
              <a:gd name="connsiteX16" fmla="*/ 643121 w 1360369"/>
              <a:gd name="connsiteY16" fmla="*/ 1633199 h 1682100"/>
              <a:gd name="connsiteX17" fmla="*/ 678980 w 1360369"/>
              <a:gd name="connsiteY17" fmla="*/ 1400116 h 1682100"/>
              <a:gd name="connsiteX18" fmla="*/ 616227 w 1360369"/>
              <a:gd name="connsiteY18" fmla="*/ 1337363 h 1682100"/>
              <a:gd name="connsiteX19" fmla="*/ 427968 w 1360369"/>
              <a:gd name="connsiteY19" fmla="*/ 1328399 h 1682100"/>
              <a:gd name="connsiteX20" fmla="*/ 347286 w 1360369"/>
              <a:gd name="connsiteY20" fmla="*/ 1444940 h 1682100"/>
              <a:gd name="connsiteX21" fmla="*/ 230745 w 1360369"/>
              <a:gd name="connsiteY21" fmla="*/ 1543552 h 1682100"/>
              <a:gd name="connsiteX22" fmla="*/ 42486 w 1360369"/>
              <a:gd name="connsiteY22" fmla="*/ 1516658 h 1682100"/>
              <a:gd name="connsiteX23" fmla="*/ 6627 w 1360369"/>
              <a:gd name="connsiteY23" fmla="*/ 1373222 h 1682100"/>
              <a:gd name="connsiteX24" fmla="*/ 141098 w 1360369"/>
              <a:gd name="connsiteY24" fmla="*/ 1175999 h 1682100"/>
              <a:gd name="connsiteX25" fmla="*/ 419003 w 1360369"/>
              <a:gd name="connsiteY25" fmla="*/ 924987 h 1682100"/>
              <a:gd name="connsiteX26" fmla="*/ 320391 w 1360369"/>
              <a:gd name="connsiteY26" fmla="*/ 736729 h 1682100"/>
              <a:gd name="connsiteX27" fmla="*/ 311427 w 1360369"/>
              <a:gd name="connsiteY27" fmla="*/ 405034 h 1682100"/>
              <a:gd name="connsiteX0" fmla="*/ 311427 w 1194465"/>
              <a:gd name="connsiteY0" fmla="*/ 405034 h 1682100"/>
              <a:gd name="connsiteX1" fmla="*/ 526580 w 1194465"/>
              <a:gd name="connsiteY1" fmla="*/ 279528 h 1682100"/>
              <a:gd name="connsiteX2" fmla="*/ 607262 w 1194465"/>
              <a:gd name="connsiteY2" fmla="*/ 145058 h 1682100"/>
              <a:gd name="connsiteX3" fmla="*/ 714839 w 1194465"/>
              <a:gd name="connsiteY3" fmla="*/ 37481 h 1682100"/>
              <a:gd name="connsiteX4" fmla="*/ 876203 w 1194465"/>
              <a:gd name="connsiteY4" fmla="*/ 1622 h 1682100"/>
              <a:gd name="connsiteX5" fmla="*/ 1028603 w 1194465"/>
              <a:gd name="connsiteY5" fmla="*/ 82305 h 1682100"/>
              <a:gd name="connsiteX6" fmla="*/ 1001709 w 1194465"/>
              <a:gd name="connsiteY6" fmla="*/ 252634 h 1682100"/>
              <a:gd name="connsiteX7" fmla="*/ 885168 w 1194465"/>
              <a:gd name="connsiteY7" fmla="*/ 413999 h 1682100"/>
              <a:gd name="connsiteX8" fmla="*/ 903098 w 1194465"/>
              <a:gd name="connsiteY8" fmla="*/ 629152 h 1682100"/>
              <a:gd name="connsiteX9" fmla="*/ 1001709 w 1194465"/>
              <a:gd name="connsiteY9" fmla="*/ 817411 h 1682100"/>
              <a:gd name="connsiteX10" fmla="*/ 1163983 w 1194465"/>
              <a:gd name="connsiteY10" fmla="*/ 908306 h 1682100"/>
              <a:gd name="connsiteX11" fmla="*/ 1185090 w 1194465"/>
              <a:gd name="connsiteY11" fmla="*/ 1193928 h 1682100"/>
              <a:gd name="connsiteX12" fmla="*/ 1055498 w 1194465"/>
              <a:gd name="connsiteY12" fmla="*/ 1184963 h 1682100"/>
              <a:gd name="connsiteX13" fmla="*/ 983780 w 1194465"/>
              <a:gd name="connsiteY13" fmla="*/ 1283575 h 1682100"/>
              <a:gd name="connsiteX14" fmla="*/ 759662 w 1194465"/>
              <a:gd name="connsiteY14" fmla="*/ 1651128 h 1682100"/>
              <a:gd name="connsiteX15" fmla="*/ 643121 w 1194465"/>
              <a:gd name="connsiteY15" fmla="*/ 1633199 h 1682100"/>
              <a:gd name="connsiteX16" fmla="*/ 678980 w 1194465"/>
              <a:gd name="connsiteY16" fmla="*/ 1400116 h 1682100"/>
              <a:gd name="connsiteX17" fmla="*/ 616227 w 1194465"/>
              <a:gd name="connsiteY17" fmla="*/ 1337363 h 1682100"/>
              <a:gd name="connsiteX18" fmla="*/ 427968 w 1194465"/>
              <a:gd name="connsiteY18" fmla="*/ 1328399 h 1682100"/>
              <a:gd name="connsiteX19" fmla="*/ 347286 w 1194465"/>
              <a:gd name="connsiteY19" fmla="*/ 1444940 h 1682100"/>
              <a:gd name="connsiteX20" fmla="*/ 230745 w 1194465"/>
              <a:gd name="connsiteY20" fmla="*/ 1543552 h 1682100"/>
              <a:gd name="connsiteX21" fmla="*/ 42486 w 1194465"/>
              <a:gd name="connsiteY21" fmla="*/ 1516658 h 1682100"/>
              <a:gd name="connsiteX22" fmla="*/ 6627 w 1194465"/>
              <a:gd name="connsiteY22" fmla="*/ 1373222 h 1682100"/>
              <a:gd name="connsiteX23" fmla="*/ 141098 w 1194465"/>
              <a:gd name="connsiteY23" fmla="*/ 1175999 h 1682100"/>
              <a:gd name="connsiteX24" fmla="*/ 419003 w 1194465"/>
              <a:gd name="connsiteY24" fmla="*/ 924987 h 1682100"/>
              <a:gd name="connsiteX25" fmla="*/ 320391 w 1194465"/>
              <a:gd name="connsiteY25" fmla="*/ 736729 h 1682100"/>
              <a:gd name="connsiteX26" fmla="*/ 311427 w 1194465"/>
              <a:gd name="connsiteY26" fmla="*/ 405034 h 1682100"/>
              <a:gd name="connsiteX0" fmla="*/ 311427 w 1178278"/>
              <a:gd name="connsiteY0" fmla="*/ 405034 h 1682100"/>
              <a:gd name="connsiteX1" fmla="*/ 526580 w 1178278"/>
              <a:gd name="connsiteY1" fmla="*/ 279528 h 1682100"/>
              <a:gd name="connsiteX2" fmla="*/ 607262 w 1178278"/>
              <a:gd name="connsiteY2" fmla="*/ 145058 h 1682100"/>
              <a:gd name="connsiteX3" fmla="*/ 714839 w 1178278"/>
              <a:gd name="connsiteY3" fmla="*/ 37481 h 1682100"/>
              <a:gd name="connsiteX4" fmla="*/ 876203 w 1178278"/>
              <a:gd name="connsiteY4" fmla="*/ 1622 h 1682100"/>
              <a:gd name="connsiteX5" fmla="*/ 1028603 w 1178278"/>
              <a:gd name="connsiteY5" fmla="*/ 82305 h 1682100"/>
              <a:gd name="connsiteX6" fmla="*/ 1001709 w 1178278"/>
              <a:gd name="connsiteY6" fmla="*/ 252634 h 1682100"/>
              <a:gd name="connsiteX7" fmla="*/ 885168 w 1178278"/>
              <a:gd name="connsiteY7" fmla="*/ 413999 h 1682100"/>
              <a:gd name="connsiteX8" fmla="*/ 903098 w 1178278"/>
              <a:gd name="connsiteY8" fmla="*/ 629152 h 1682100"/>
              <a:gd name="connsiteX9" fmla="*/ 1001709 w 1178278"/>
              <a:gd name="connsiteY9" fmla="*/ 817411 h 1682100"/>
              <a:gd name="connsiteX10" fmla="*/ 1163983 w 1178278"/>
              <a:gd name="connsiteY10" fmla="*/ 908306 h 1682100"/>
              <a:gd name="connsiteX11" fmla="*/ 1157856 w 1178278"/>
              <a:gd name="connsiteY11" fmla="*/ 1199375 h 1682100"/>
              <a:gd name="connsiteX12" fmla="*/ 1055498 w 1178278"/>
              <a:gd name="connsiteY12" fmla="*/ 1184963 h 1682100"/>
              <a:gd name="connsiteX13" fmla="*/ 983780 w 1178278"/>
              <a:gd name="connsiteY13" fmla="*/ 1283575 h 1682100"/>
              <a:gd name="connsiteX14" fmla="*/ 759662 w 1178278"/>
              <a:gd name="connsiteY14" fmla="*/ 1651128 h 1682100"/>
              <a:gd name="connsiteX15" fmla="*/ 643121 w 1178278"/>
              <a:gd name="connsiteY15" fmla="*/ 1633199 h 1682100"/>
              <a:gd name="connsiteX16" fmla="*/ 678980 w 1178278"/>
              <a:gd name="connsiteY16" fmla="*/ 1400116 h 1682100"/>
              <a:gd name="connsiteX17" fmla="*/ 616227 w 1178278"/>
              <a:gd name="connsiteY17" fmla="*/ 1337363 h 1682100"/>
              <a:gd name="connsiteX18" fmla="*/ 427968 w 1178278"/>
              <a:gd name="connsiteY18" fmla="*/ 1328399 h 1682100"/>
              <a:gd name="connsiteX19" fmla="*/ 347286 w 1178278"/>
              <a:gd name="connsiteY19" fmla="*/ 1444940 h 1682100"/>
              <a:gd name="connsiteX20" fmla="*/ 230745 w 1178278"/>
              <a:gd name="connsiteY20" fmla="*/ 1543552 h 1682100"/>
              <a:gd name="connsiteX21" fmla="*/ 42486 w 1178278"/>
              <a:gd name="connsiteY21" fmla="*/ 1516658 h 1682100"/>
              <a:gd name="connsiteX22" fmla="*/ 6627 w 1178278"/>
              <a:gd name="connsiteY22" fmla="*/ 1373222 h 1682100"/>
              <a:gd name="connsiteX23" fmla="*/ 141098 w 1178278"/>
              <a:gd name="connsiteY23" fmla="*/ 1175999 h 1682100"/>
              <a:gd name="connsiteX24" fmla="*/ 419003 w 1178278"/>
              <a:gd name="connsiteY24" fmla="*/ 924987 h 1682100"/>
              <a:gd name="connsiteX25" fmla="*/ 320391 w 1178278"/>
              <a:gd name="connsiteY25" fmla="*/ 736729 h 1682100"/>
              <a:gd name="connsiteX26" fmla="*/ 311427 w 1178278"/>
              <a:gd name="connsiteY26" fmla="*/ 405034 h 168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78278" h="1682100">
                <a:moveTo>
                  <a:pt x="311427" y="405034"/>
                </a:moveTo>
                <a:cubicBezTo>
                  <a:pt x="345792" y="328834"/>
                  <a:pt x="477274" y="322857"/>
                  <a:pt x="526580" y="279528"/>
                </a:cubicBezTo>
                <a:cubicBezTo>
                  <a:pt x="575886" y="236199"/>
                  <a:pt x="575886" y="185399"/>
                  <a:pt x="607262" y="145058"/>
                </a:cubicBezTo>
                <a:cubicBezTo>
                  <a:pt x="638638" y="104717"/>
                  <a:pt x="670016" y="61387"/>
                  <a:pt x="714839" y="37481"/>
                </a:cubicBezTo>
                <a:cubicBezTo>
                  <a:pt x="759663" y="13575"/>
                  <a:pt x="823909" y="-5849"/>
                  <a:pt x="876203" y="1622"/>
                </a:cubicBezTo>
                <a:cubicBezTo>
                  <a:pt x="928497" y="9093"/>
                  <a:pt x="1007685" y="40470"/>
                  <a:pt x="1028603" y="82305"/>
                </a:cubicBezTo>
                <a:cubicBezTo>
                  <a:pt x="1049521" y="124140"/>
                  <a:pt x="1025615" y="197352"/>
                  <a:pt x="1001709" y="252634"/>
                </a:cubicBezTo>
                <a:cubicBezTo>
                  <a:pt x="977803" y="307916"/>
                  <a:pt x="901603" y="351246"/>
                  <a:pt x="885168" y="413999"/>
                </a:cubicBezTo>
                <a:cubicBezTo>
                  <a:pt x="868733" y="476752"/>
                  <a:pt x="883675" y="561917"/>
                  <a:pt x="903098" y="629152"/>
                </a:cubicBezTo>
                <a:cubicBezTo>
                  <a:pt x="922521" y="696387"/>
                  <a:pt x="958228" y="770885"/>
                  <a:pt x="1001709" y="817411"/>
                </a:cubicBezTo>
                <a:cubicBezTo>
                  <a:pt x="1045190" y="863937"/>
                  <a:pt x="1137959" y="844645"/>
                  <a:pt x="1163983" y="908306"/>
                </a:cubicBezTo>
                <a:cubicBezTo>
                  <a:pt x="1190008" y="971967"/>
                  <a:pt x="1175937" y="1153266"/>
                  <a:pt x="1157856" y="1199375"/>
                </a:cubicBezTo>
                <a:cubicBezTo>
                  <a:pt x="1139775" y="1245484"/>
                  <a:pt x="1084511" y="1170930"/>
                  <a:pt x="1055498" y="1184963"/>
                </a:cubicBezTo>
                <a:cubicBezTo>
                  <a:pt x="1026485" y="1198996"/>
                  <a:pt x="1033086" y="1205881"/>
                  <a:pt x="983780" y="1283575"/>
                </a:cubicBezTo>
                <a:cubicBezTo>
                  <a:pt x="934474" y="1361269"/>
                  <a:pt x="816439" y="1592857"/>
                  <a:pt x="759662" y="1651128"/>
                </a:cubicBezTo>
                <a:cubicBezTo>
                  <a:pt x="702886" y="1709399"/>
                  <a:pt x="656568" y="1675034"/>
                  <a:pt x="643121" y="1633199"/>
                </a:cubicBezTo>
                <a:cubicBezTo>
                  <a:pt x="629674" y="1591364"/>
                  <a:pt x="683462" y="1449422"/>
                  <a:pt x="678980" y="1400116"/>
                </a:cubicBezTo>
                <a:cubicBezTo>
                  <a:pt x="674498" y="1350810"/>
                  <a:pt x="658062" y="1349316"/>
                  <a:pt x="616227" y="1337363"/>
                </a:cubicBezTo>
                <a:cubicBezTo>
                  <a:pt x="574392" y="1325410"/>
                  <a:pt x="472792" y="1310470"/>
                  <a:pt x="427968" y="1328399"/>
                </a:cubicBezTo>
                <a:cubicBezTo>
                  <a:pt x="383145" y="1346329"/>
                  <a:pt x="380156" y="1409081"/>
                  <a:pt x="347286" y="1444940"/>
                </a:cubicBezTo>
                <a:cubicBezTo>
                  <a:pt x="314416" y="1480799"/>
                  <a:pt x="281545" y="1531599"/>
                  <a:pt x="230745" y="1543552"/>
                </a:cubicBezTo>
                <a:cubicBezTo>
                  <a:pt x="179945" y="1555505"/>
                  <a:pt x="79839" y="1545046"/>
                  <a:pt x="42486" y="1516658"/>
                </a:cubicBezTo>
                <a:cubicBezTo>
                  <a:pt x="5133" y="1488270"/>
                  <a:pt x="-9808" y="1429998"/>
                  <a:pt x="6627" y="1373222"/>
                </a:cubicBezTo>
                <a:cubicBezTo>
                  <a:pt x="23062" y="1316446"/>
                  <a:pt x="72369" y="1250705"/>
                  <a:pt x="141098" y="1175999"/>
                </a:cubicBezTo>
                <a:cubicBezTo>
                  <a:pt x="209827" y="1101293"/>
                  <a:pt x="389121" y="995210"/>
                  <a:pt x="419003" y="924987"/>
                </a:cubicBezTo>
                <a:cubicBezTo>
                  <a:pt x="448885" y="854764"/>
                  <a:pt x="338320" y="823388"/>
                  <a:pt x="320391" y="736729"/>
                </a:cubicBezTo>
                <a:cubicBezTo>
                  <a:pt x="302462" y="650070"/>
                  <a:pt x="277062" y="481234"/>
                  <a:pt x="311427" y="405034"/>
                </a:cubicBezTo>
                <a:close/>
              </a:path>
            </a:pathLst>
          </a:custGeom>
          <a:solidFill>
            <a:srgbClr val="FFFFFF">
              <a:alpha val="40000"/>
            </a:srgbClr>
          </a:solidFill>
          <a:ln w="1905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1391963" y="1826291"/>
            <a:ext cx="244835" cy="16910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686524" y="1266369"/>
            <a:ext cx="349154" cy="34336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980538">
            <a:off x="1819809" y="2195443"/>
            <a:ext cx="596489" cy="271672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  <a:gd name="connsiteX0" fmla="*/ 228622 w 385918"/>
              <a:gd name="connsiteY0" fmla="*/ 5644 h 380013"/>
              <a:gd name="connsiteX1" fmla="*/ 178615 w 385918"/>
              <a:gd name="connsiteY1" fmla="*/ 22313 h 380013"/>
              <a:gd name="connsiteX2" fmla="*/ 95272 w 385918"/>
              <a:gd name="connsiteY2" fmla="*/ 3263 h 380013"/>
              <a:gd name="connsiteX3" fmla="*/ 33359 w 385918"/>
              <a:gd name="connsiteY3" fmla="*/ 38982 h 380013"/>
              <a:gd name="connsiteX4" fmla="*/ 22 w 385918"/>
              <a:gd name="connsiteY4" fmla="*/ 110419 h 380013"/>
              <a:gd name="connsiteX5" fmla="*/ 28597 w 385918"/>
              <a:gd name="connsiteY5" fmla="*/ 203288 h 380013"/>
              <a:gd name="connsiteX6" fmla="*/ 52409 w 385918"/>
              <a:gd name="connsiteY6" fmla="*/ 319969 h 380013"/>
              <a:gd name="connsiteX7" fmla="*/ 171472 w 385918"/>
              <a:gd name="connsiteY7" fmla="*/ 379500 h 380013"/>
              <a:gd name="connsiteX8" fmla="*/ 259578 w 385918"/>
              <a:gd name="connsiteY8" fmla="*/ 348544 h 380013"/>
              <a:gd name="connsiteX9" fmla="*/ 304822 w 385918"/>
              <a:gd name="connsiteY9" fmla="*/ 343782 h 380013"/>
              <a:gd name="connsiteX10" fmla="*/ 366734 w 385918"/>
              <a:gd name="connsiteY10" fmla="*/ 303300 h 380013"/>
              <a:gd name="connsiteX11" fmla="*/ 385784 w 385918"/>
              <a:gd name="connsiteY11" fmla="*/ 234244 h 380013"/>
              <a:gd name="connsiteX12" fmla="*/ 359590 w 385918"/>
              <a:gd name="connsiteY12" fmla="*/ 165188 h 380013"/>
              <a:gd name="connsiteX13" fmla="*/ 364353 w 385918"/>
              <a:gd name="connsiteY13" fmla="*/ 127088 h 380013"/>
              <a:gd name="connsiteX14" fmla="*/ 347684 w 385918"/>
              <a:gd name="connsiteY14" fmla="*/ 86607 h 380013"/>
              <a:gd name="connsiteX15" fmla="*/ 338159 w 385918"/>
              <a:gd name="connsiteY15" fmla="*/ 36600 h 380013"/>
              <a:gd name="connsiteX16" fmla="*/ 285772 w 385918"/>
              <a:gd name="connsiteY16" fmla="*/ 3263 h 380013"/>
              <a:gd name="connsiteX17" fmla="*/ 228622 w 385918"/>
              <a:gd name="connsiteY17" fmla="*/ 5644 h 3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5918" h="380013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28597" y="290600"/>
                  <a:pt x="52409" y="319969"/>
                </a:cubicBezTo>
                <a:cubicBezTo>
                  <a:pt x="76221" y="349338"/>
                  <a:pt x="136944" y="374738"/>
                  <a:pt x="171472" y="379500"/>
                </a:cubicBezTo>
                <a:cubicBezTo>
                  <a:pt x="206000" y="384263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>
            <a:spLocks noChangeAspect="1"/>
          </p:cNvSpPr>
          <p:nvPr/>
        </p:nvSpPr>
        <p:spPr>
          <a:xfrm>
            <a:off x="1870903" y="225247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>
            <a:spLocks noChangeAspect="1"/>
          </p:cNvSpPr>
          <p:nvPr/>
        </p:nvSpPr>
        <p:spPr>
          <a:xfrm>
            <a:off x="2008784" y="2390357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>
            <a:spLocks noChangeAspect="1"/>
          </p:cNvSpPr>
          <p:nvPr/>
        </p:nvSpPr>
        <p:spPr>
          <a:xfrm>
            <a:off x="2078242" y="24466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>
            <a:spLocks noChangeAspect="1"/>
          </p:cNvSpPr>
          <p:nvPr/>
        </p:nvSpPr>
        <p:spPr>
          <a:xfrm>
            <a:off x="2168704" y="24923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>
            <a:spLocks noChangeAspect="1"/>
          </p:cNvSpPr>
          <p:nvPr/>
        </p:nvSpPr>
        <p:spPr>
          <a:xfrm>
            <a:off x="1929057" y="232896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>
            <a:spLocks noChangeAspect="1"/>
          </p:cNvSpPr>
          <p:nvPr/>
        </p:nvSpPr>
        <p:spPr>
          <a:xfrm>
            <a:off x="2259165" y="251934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>
            <a:spLocks noChangeAspect="1"/>
          </p:cNvSpPr>
          <p:nvPr/>
        </p:nvSpPr>
        <p:spPr>
          <a:xfrm>
            <a:off x="2323024" y="244391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>
            <a:spLocks noChangeAspect="1"/>
          </p:cNvSpPr>
          <p:nvPr/>
        </p:nvSpPr>
        <p:spPr>
          <a:xfrm>
            <a:off x="2336053" y="2304921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>
            <a:spLocks noChangeAspect="1"/>
          </p:cNvSpPr>
          <p:nvPr/>
        </p:nvSpPr>
        <p:spPr>
          <a:xfrm>
            <a:off x="2277092" y="225494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>
            <a:spLocks noChangeAspect="1"/>
          </p:cNvSpPr>
          <p:nvPr/>
        </p:nvSpPr>
        <p:spPr>
          <a:xfrm>
            <a:off x="2187069" y="219725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>
            <a:spLocks noChangeAspect="1"/>
          </p:cNvSpPr>
          <p:nvPr/>
        </p:nvSpPr>
        <p:spPr>
          <a:xfrm>
            <a:off x="2124839" y="215760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>
            <a:spLocks noChangeAspect="1"/>
          </p:cNvSpPr>
          <p:nvPr/>
        </p:nvSpPr>
        <p:spPr>
          <a:xfrm>
            <a:off x="1949850" y="2107911"/>
            <a:ext cx="62125" cy="61394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>
            <a:spLocks noChangeAspect="1"/>
          </p:cNvSpPr>
          <p:nvPr/>
        </p:nvSpPr>
        <p:spPr>
          <a:xfrm>
            <a:off x="1870903" y="211423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>
            <a:spLocks noChangeAspect="1"/>
          </p:cNvSpPr>
          <p:nvPr/>
        </p:nvSpPr>
        <p:spPr>
          <a:xfrm>
            <a:off x="2034848" y="210632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>
            <a:spLocks noChangeAspect="1"/>
          </p:cNvSpPr>
          <p:nvPr/>
        </p:nvSpPr>
        <p:spPr>
          <a:xfrm rot="2423014">
            <a:off x="2025531" y="2262440"/>
            <a:ext cx="240892" cy="9448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2221161" y="2400055"/>
            <a:ext cx="88756" cy="1013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1882741" y="3341842"/>
            <a:ext cx="127322" cy="122778"/>
            <a:chOff x="1882741" y="3341842"/>
            <a:chExt cx="127322" cy="122778"/>
          </a:xfrm>
        </p:grpSpPr>
        <p:sp>
          <p:nvSpPr>
            <p:cNvPr id="48" name="Rectangle 47"/>
            <p:cNvSpPr>
              <a:spLocks noChangeAspect="1"/>
            </p:cNvSpPr>
            <p:nvPr/>
          </p:nvSpPr>
          <p:spPr>
            <a:xfrm>
              <a:off x="1882741" y="3341842"/>
              <a:ext cx="44332" cy="3515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>
              <a:spLocks noChangeAspect="1"/>
            </p:cNvSpPr>
            <p:nvPr/>
          </p:nvSpPr>
          <p:spPr>
            <a:xfrm>
              <a:off x="1965731" y="3365678"/>
              <a:ext cx="44332" cy="3515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>
              <a:spLocks noChangeAspect="1"/>
            </p:cNvSpPr>
            <p:nvPr/>
          </p:nvSpPr>
          <p:spPr>
            <a:xfrm>
              <a:off x="1890238" y="3429464"/>
              <a:ext cx="44332" cy="3515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1" name="Rectangle 50"/>
          <p:cNvSpPr>
            <a:spLocks noChangeAspect="1"/>
          </p:cNvSpPr>
          <p:nvPr/>
        </p:nvSpPr>
        <p:spPr>
          <a:xfrm>
            <a:off x="1974748" y="2762137"/>
            <a:ext cx="35649" cy="2827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>
            <a:spLocks noChangeAspect="1"/>
          </p:cNvSpPr>
          <p:nvPr/>
        </p:nvSpPr>
        <p:spPr>
          <a:xfrm>
            <a:off x="1870616" y="2810783"/>
            <a:ext cx="44332" cy="3515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12-Point Star 54"/>
          <p:cNvSpPr/>
          <p:nvPr/>
        </p:nvSpPr>
        <p:spPr>
          <a:xfrm>
            <a:off x="1543409" y="3252425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12-Point Star 61"/>
          <p:cNvSpPr/>
          <p:nvPr/>
        </p:nvSpPr>
        <p:spPr>
          <a:xfrm>
            <a:off x="1905407" y="2228097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1516608" y="1777195"/>
            <a:ext cx="413644" cy="12727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491043"/>
              <a:gd name="connsiteY0" fmla="*/ 307977 h 2299186"/>
              <a:gd name="connsiteX1" fmla="*/ 457200 w 2491043"/>
              <a:gd name="connsiteY1" fmla="*/ 167300 h 2299186"/>
              <a:gd name="connsiteX2" fmla="*/ 738554 w 2491043"/>
              <a:gd name="connsiteY2" fmla="*/ 26623 h 2299186"/>
              <a:gd name="connsiteX3" fmla="*/ 923250 w 2491043"/>
              <a:gd name="connsiteY3" fmla="*/ 1866 h 2299186"/>
              <a:gd name="connsiteX4" fmla="*/ 1090246 w 2491043"/>
              <a:gd name="connsiteY4" fmla="*/ 53000 h 2299186"/>
              <a:gd name="connsiteX5" fmla="*/ 1389184 w 2491043"/>
              <a:gd name="connsiteY5" fmla="*/ 431070 h 2299186"/>
              <a:gd name="connsiteX6" fmla="*/ 1459523 w 2491043"/>
              <a:gd name="connsiteY6" fmla="*/ 694839 h 2299186"/>
              <a:gd name="connsiteX7" fmla="*/ 1732084 w 2491043"/>
              <a:gd name="connsiteY7" fmla="*/ 791554 h 2299186"/>
              <a:gd name="connsiteX8" fmla="*/ 2013438 w 2491043"/>
              <a:gd name="connsiteY8" fmla="*/ 782762 h 2299186"/>
              <a:gd name="connsiteX9" fmla="*/ 2004646 w 2491043"/>
              <a:gd name="connsiteY9" fmla="*/ 1090493 h 2299186"/>
              <a:gd name="connsiteX10" fmla="*/ 2242038 w 2491043"/>
              <a:gd name="connsiteY10" fmla="*/ 1565277 h 2299186"/>
              <a:gd name="connsiteX11" fmla="*/ 2338754 w 2491043"/>
              <a:gd name="connsiteY11" fmla="*/ 1705954 h 2299186"/>
              <a:gd name="connsiteX12" fmla="*/ 2391507 w 2491043"/>
              <a:gd name="connsiteY12" fmla="*/ 2110400 h 2299186"/>
              <a:gd name="connsiteX13" fmla="*/ 2491043 w 2491043"/>
              <a:gd name="connsiteY13" fmla="*/ 2299186 h 2299186"/>
              <a:gd name="connsiteX0" fmla="*/ 0 w 2491043"/>
              <a:gd name="connsiteY0" fmla="*/ 311402 h 2302611"/>
              <a:gd name="connsiteX1" fmla="*/ 457200 w 2491043"/>
              <a:gd name="connsiteY1" fmla="*/ 170725 h 2302611"/>
              <a:gd name="connsiteX2" fmla="*/ 738554 w 2491043"/>
              <a:gd name="connsiteY2" fmla="*/ 30048 h 2302611"/>
              <a:gd name="connsiteX3" fmla="*/ 923250 w 2491043"/>
              <a:gd name="connsiteY3" fmla="*/ 5291 h 2302611"/>
              <a:gd name="connsiteX4" fmla="*/ 1074453 w 2491043"/>
              <a:gd name="connsiteY4" fmla="*/ 103801 h 2302611"/>
              <a:gd name="connsiteX5" fmla="*/ 1389184 w 2491043"/>
              <a:gd name="connsiteY5" fmla="*/ 434495 h 2302611"/>
              <a:gd name="connsiteX6" fmla="*/ 1459523 w 2491043"/>
              <a:gd name="connsiteY6" fmla="*/ 698264 h 2302611"/>
              <a:gd name="connsiteX7" fmla="*/ 1732084 w 2491043"/>
              <a:gd name="connsiteY7" fmla="*/ 794979 h 2302611"/>
              <a:gd name="connsiteX8" fmla="*/ 2013438 w 2491043"/>
              <a:gd name="connsiteY8" fmla="*/ 786187 h 2302611"/>
              <a:gd name="connsiteX9" fmla="*/ 2004646 w 2491043"/>
              <a:gd name="connsiteY9" fmla="*/ 1093918 h 2302611"/>
              <a:gd name="connsiteX10" fmla="*/ 2242038 w 2491043"/>
              <a:gd name="connsiteY10" fmla="*/ 1568702 h 2302611"/>
              <a:gd name="connsiteX11" fmla="*/ 2338754 w 2491043"/>
              <a:gd name="connsiteY11" fmla="*/ 1709379 h 2302611"/>
              <a:gd name="connsiteX12" fmla="*/ 2391507 w 2491043"/>
              <a:gd name="connsiteY12" fmla="*/ 2113825 h 2302611"/>
              <a:gd name="connsiteX13" fmla="*/ 2491043 w 2491043"/>
              <a:gd name="connsiteY13" fmla="*/ 2302611 h 2302611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389184 w 2491043"/>
              <a:gd name="connsiteY5" fmla="*/ 432200 h 2300316"/>
              <a:gd name="connsiteX6" fmla="*/ 1459523 w 2491043"/>
              <a:gd name="connsiteY6" fmla="*/ 695969 h 2300316"/>
              <a:gd name="connsiteX7" fmla="*/ 1732084 w 2491043"/>
              <a:gd name="connsiteY7" fmla="*/ 792684 h 2300316"/>
              <a:gd name="connsiteX8" fmla="*/ 2013438 w 2491043"/>
              <a:gd name="connsiteY8" fmla="*/ 783892 h 2300316"/>
              <a:gd name="connsiteX9" fmla="*/ 2004646 w 2491043"/>
              <a:gd name="connsiteY9" fmla="*/ 1091623 h 2300316"/>
              <a:gd name="connsiteX10" fmla="*/ 2242038 w 2491043"/>
              <a:gd name="connsiteY10" fmla="*/ 1566407 h 2300316"/>
              <a:gd name="connsiteX11" fmla="*/ 2338754 w 2491043"/>
              <a:gd name="connsiteY11" fmla="*/ 1707084 h 2300316"/>
              <a:gd name="connsiteX12" fmla="*/ 2391507 w 2491043"/>
              <a:gd name="connsiteY12" fmla="*/ 2111530 h 2300316"/>
              <a:gd name="connsiteX13" fmla="*/ 2491043 w 2491043"/>
              <a:gd name="connsiteY13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389184 w 2491043"/>
              <a:gd name="connsiteY6" fmla="*/ 432200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441824 w 2491043"/>
              <a:gd name="connsiteY6" fmla="*/ 463783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391507"/>
              <a:gd name="connsiteY0" fmla="*/ 309107 h 2111530"/>
              <a:gd name="connsiteX1" fmla="*/ 457200 w 2391507"/>
              <a:gd name="connsiteY1" fmla="*/ 168430 h 2111530"/>
              <a:gd name="connsiteX2" fmla="*/ 738554 w 2391507"/>
              <a:gd name="connsiteY2" fmla="*/ 27753 h 2111530"/>
              <a:gd name="connsiteX3" fmla="*/ 923250 w 2391507"/>
              <a:gd name="connsiteY3" fmla="*/ 2996 h 2111530"/>
              <a:gd name="connsiteX4" fmla="*/ 1142885 w 2391507"/>
              <a:gd name="connsiteY4" fmla="*/ 69923 h 2111530"/>
              <a:gd name="connsiteX5" fmla="*/ 1410901 w 2391507"/>
              <a:gd name="connsiteY5" fmla="*/ 307554 h 2111530"/>
              <a:gd name="connsiteX6" fmla="*/ 1441824 w 2391507"/>
              <a:gd name="connsiteY6" fmla="*/ 463783 h 2111530"/>
              <a:gd name="connsiteX7" fmla="*/ 1459523 w 2391507"/>
              <a:gd name="connsiteY7" fmla="*/ 695969 h 2111530"/>
              <a:gd name="connsiteX8" fmla="*/ 1732084 w 2391507"/>
              <a:gd name="connsiteY8" fmla="*/ 792684 h 2111530"/>
              <a:gd name="connsiteX9" fmla="*/ 2013438 w 2391507"/>
              <a:gd name="connsiteY9" fmla="*/ 783892 h 2111530"/>
              <a:gd name="connsiteX10" fmla="*/ 2004646 w 2391507"/>
              <a:gd name="connsiteY10" fmla="*/ 1091623 h 2111530"/>
              <a:gd name="connsiteX11" fmla="*/ 2242038 w 2391507"/>
              <a:gd name="connsiteY11" fmla="*/ 1566407 h 2111530"/>
              <a:gd name="connsiteX12" fmla="*/ 2338754 w 2391507"/>
              <a:gd name="connsiteY12" fmla="*/ 1707084 h 2111530"/>
              <a:gd name="connsiteX13" fmla="*/ 2391507 w 2391507"/>
              <a:gd name="connsiteY13" fmla="*/ 2111530 h 2111530"/>
              <a:gd name="connsiteX0" fmla="*/ 0 w 2338753"/>
              <a:gd name="connsiteY0" fmla="*/ 309107 h 1707084"/>
              <a:gd name="connsiteX1" fmla="*/ 457200 w 2338753"/>
              <a:gd name="connsiteY1" fmla="*/ 168430 h 1707084"/>
              <a:gd name="connsiteX2" fmla="*/ 738554 w 2338753"/>
              <a:gd name="connsiteY2" fmla="*/ 27753 h 1707084"/>
              <a:gd name="connsiteX3" fmla="*/ 923250 w 2338753"/>
              <a:gd name="connsiteY3" fmla="*/ 2996 h 1707084"/>
              <a:gd name="connsiteX4" fmla="*/ 1142885 w 2338753"/>
              <a:gd name="connsiteY4" fmla="*/ 69923 h 1707084"/>
              <a:gd name="connsiteX5" fmla="*/ 1410901 w 2338753"/>
              <a:gd name="connsiteY5" fmla="*/ 307554 h 1707084"/>
              <a:gd name="connsiteX6" fmla="*/ 1441824 w 2338753"/>
              <a:gd name="connsiteY6" fmla="*/ 463783 h 1707084"/>
              <a:gd name="connsiteX7" fmla="*/ 1459523 w 2338753"/>
              <a:gd name="connsiteY7" fmla="*/ 695969 h 1707084"/>
              <a:gd name="connsiteX8" fmla="*/ 1732084 w 2338753"/>
              <a:gd name="connsiteY8" fmla="*/ 792684 h 1707084"/>
              <a:gd name="connsiteX9" fmla="*/ 2013438 w 2338753"/>
              <a:gd name="connsiteY9" fmla="*/ 783892 h 1707084"/>
              <a:gd name="connsiteX10" fmla="*/ 2004646 w 2338753"/>
              <a:gd name="connsiteY10" fmla="*/ 1091623 h 1707084"/>
              <a:gd name="connsiteX11" fmla="*/ 2242038 w 2338753"/>
              <a:gd name="connsiteY11" fmla="*/ 1566407 h 1707084"/>
              <a:gd name="connsiteX12" fmla="*/ 2338754 w 2338753"/>
              <a:gd name="connsiteY12" fmla="*/ 1707084 h 1707084"/>
              <a:gd name="connsiteX0" fmla="*/ 0 w 2242039"/>
              <a:gd name="connsiteY0" fmla="*/ 309107 h 1566407"/>
              <a:gd name="connsiteX1" fmla="*/ 457200 w 2242039"/>
              <a:gd name="connsiteY1" fmla="*/ 168430 h 1566407"/>
              <a:gd name="connsiteX2" fmla="*/ 738554 w 2242039"/>
              <a:gd name="connsiteY2" fmla="*/ 27753 h 1566407"/>
              <a:gd name="connsiteX3" fmla="*/ 923250 w 2242039"/>
              <a:gd name="connsiteY3" fmla="*/ 2996 h 1566407"/>
              <a:gd name="connsiteX4" fmla="*/ 1142885 w 2242039"/>
              <a:gd name="connsiteY4" fmla="*/ 69923 h 1566407"/>
              <a:gd name="connsiteX5" fmla="*/ 1410901 w 2242039"/>
              <a:gd name="connsiteY5" fmla="*/ 307554 h 1566407"/>
              <a:gd name="connsiteX6" fmla="*/ 1441824 w 2242039"/>
              <a:gd name="connsiteY6" fmla="*/ 463783 h 1566407"/>
              <a:gd name="connsiteX7" fmla="*/ 1459523 w 2242039"/>
              <a:gd name="connsiteY7" fmla="*/ 695969 h 1566407"/>
              <a:gd name="connsiteX8" fmla="*/ 1732084 w 2242039"/>
              <a:gd name="connsiteY8" fmla="*/ 792684 h 1566407"/>
              <a:gd name="connsiteX9" fmla="*/ 2013438 w 2242039"/>
              <a:gd name="connsiteY9" fmla="*/ 783892 h 1566407"/>
              <a:gd name="connsiteX10" fmla="*/ 2004646 w 2242039"/>
              <a:gd name="connsiteY10" fmla="*/ 1091623 h 1566407"/>
              <a:gd name="connsiteX11" fmla="*/ 2242038 w 2242039"/>
              <a:gd name="connsiteY11" fmla="*/ 1566407 h 1566407"/>
              <a:gd name="connsiteX0" fmla="*/ 0 w 2026318"/>
              <a:gd name="connsiteY0" fmla="*/ 309107 h 1091623"/>
              <a:gd name="connsiteX1" fmla="*/ 457200 w 2026318"/>
              <a:gd name="connsiteY1" fmla="*/ 168430 h 1091623"/>
              <a:gd name="connsiteX2" fmla="*/ 738554 w 2026318"/>
              <a:gd name="connsiteY2" fmla="*/ 27753 h 1091623"/>
              <a:gd name="connsiteX3" fmla="*/ 923250 w 2026318"/>
              <a:gd name="connsiteY3" fmla="*/ 2996 h 1091623"/>
              <a:gd name="connsiteX4" fmla="*/ 1142885 w 2026318"/>
              <a:gd name="connsiteY4" fmla="*/ 69923 h 1091623"/>
              <a:gd name="connsiteX5" fmla="*/ 1410901 w 2026318"/>
              <a:gd name="connsiteY5" fmla="*/ 307554 h 1091623"/>
              <a:gd name="connsiteX6" fmla="*/ 1441824 w 2026318"/>
              <a:gd name="connsiteY6" fmla="*/ 463783 h 1091623"/>
              <a:gd name="connsiteX7" fmla="*/ 1459523 w 2026318"/>
              <a:gd name="connsiteY7" fmla="*/ 695969 h 1091623"/>
              <a:gd name="connsiteX8" fmla="*/ 1732084 w 2026318"/>
              <a:gd name="connsiteY8" fmla="*/ 792684 h 1091623"/>
              <a:gd name="connsiteX9" fmla="*/ 2013438 w 2026318"/>
              <a:gd name="connsiteY9" fmla="*/ 783892 h 1091623"/>
              <a:gd name="connsiteX10" fmla="*/ 2004646 w 2026318"/>
              <a:gd name="connsiteY10" fmla="*/ 1091623 h 1091623"/>
              <a:gd name="connsiteX0" fmla="*/ 0 w 2013438"/>
              <a:gd name="connsiteY0" fmla="*/ 309107 h 794661"/>
              <a:gd name="connsiteX1" fmla="*/ 457200 w 2013438"/>
              <a:gd name="connsiteY1" fmla="*/ 168430 h 794661"/>
              <a:gd name="connsiteX2" fmla="*/ 738554 w 2013438"/>
              <a:gd name="connsiteY2" fmla="*/ 27753 h 794661"/>
              <a:gd name="connsiteX3" fmla="*/ 923250 w 2013438"/>
              <a:gd name="connsiteY3" fmla="*/ 2996 h 794661"/>
              <a:gd name="connsiteX4" fmla="*/ 1142885 w 2013438"/>
              <a:gd name="connsiteY4" fmla="*/ 69923 h 794661"/>
              <a:gd name="connsiteX5" fmla="*/ 1410901 w 2013438"/>
              <a:gd name="connsiteY5" fmla="*/ 307554 h 794661"/>
              <a:gd name="connsiteX6" fmla="*/ 1441824 w 2013438"/>
              <a:gd name="connsiteY6" fmla="*/ 463783 h 794661"/>
              <a:gd name="connsiteX7" fmla="*/ 1459523 w 2013438"/>
              <a:gd name="connsiteY7" fmla="*/ 695969 h 794661"/>
              <a:gd name="connsiteX8" fmla="*/ 1732084 w 2013438"/>
              <a:gd name="connsiteY8" fmla="*/ 792684 h 794661"/>
              <a:gd name="connsiteX9" fmla="*/ 2013438 w 2013438"/>
              <a:gd name="connsiteY9" fmla="*/ 783892 h 794661"/>
              <a:gd name="connsiteX0" fmla="*/ 0 w 1732084"/>
              <a:gd name="connsiteY0" fmla="*/ 309107 h 792684"/>
              <a:gd name="connsiteX1" fmla="*/ 457200 w 1732084"/>
              <a:gd name="connsiteY1" fmla="*/ 168430 h 792684"/>
              <a:gd name="connsiteX2" fmla="*/ 738554 w 1732084"/>
              <a:gd name="connsiteY2" fmla="*/ 27753 h 792684"/>
              <a:gd name="connsiteX3" fmla="*/ 923250 w 1732084"/>
              <a:gd name="connsiteY3" fmla="*/ 2996 h 792684"/>
              <a:gd name="connsiteX4" fmla="*/ 1142885 w 1732084"/>
              <a:gd name="connsiteY4" fmla="*/ 69923 h 792684"/>
              <a:gd name="connsiteX5" fmla="*/ 1410901 w 1732084"/>
              <a:gd name="connsiteY5" fmla="*/ 307554 h 792684"/>
              <a:gd name="connsiteX6" fmla="*/ 1441824 w 1732084"/>
              <a:gd name="connsiteY6" fmla="*/ 463783 h 792684"/>
              <a:gd name="connsiteX7" fmla="*/ 1459523 w 1732084"/>
              <a:gd name="connsiteY7" fmla="*/ 695969 h 792684"/>
              <a:gd name="connsiteX8" fmla="*/ 1732084 w 1732084"/>
              <a:gd name="connsiteY8" fmla="*/ 792684 h 792684"/>
              <a:gd name="connsiteX0" fmla="*/ 0 w 1459523"/>
              <a:gd name="connsiteY0" fmla="*/ 309107 h 695969"/>
              <a:gd name="connsiteX1" fmla="*/ 457200 w 1459523"/>
              <a:gd name="connsiteY1" fmla="*/ 168430 h 695969"/>
              <a:gd name="connsiteX2" fmla="*/ 738554 w 1459523"/>
              <a:gd name="connsiteY2" fmla="*/ 27753 h 695969"/>
              <a:gd name="connsiteX3" fmla="*/ 923250 w 1459523"/>
              <a:gd name="connsiteY3" fmla="*/ 2996 h 695969"/>
              <a:gd name="connsiteX4" fmla="*/ 1142885 w 1459523"/>
              <a:gd name="connsiteY4" fmla="*/ 69923 h 695969"/>
              <a:gd name="connsiteX5" fmla="*/ 1410901 w 1459523"/>
              <a:gd name="connsiteY5" fmla="*/ 307554 h 695969"/>
              <a:gd name="connsiteX6" fmla="*/ 1441824 w 1459523"/>
              <a:gd name="connsiteY6" fmla="*/ 463783 h 695969"/>
              <a:gd name="connsiteX7" fmla="*/ 1459523 w 1459523"/>
              <a:gd name="connsiteY7" fmla="*/ 695969 h 695969"/>
              <a:gd name="connsiteX0" fmla="*/ 0 w 1441824"/>
              <a:gd name="connsiteY0" fmla="*/ 309107 h 463783"/>
              <a:gd name="connsiteX1" fmla="*/ 457200 w 1441824"/>
              <a:gd name="connsiteY1" fmla="*/ 168430 h 463783"/>
              <a:gd name="connsiteX2" fmla="*/ 738554 w 1441824"/>
              <a:gd name="connsiteY2" fmla="*/ 27753 h 463783"/>
              <a:gd name="connsiteX3" fmla="*/ 923250 w 1441824"/>
              <a:gd name="connsiteY3" fmla="*/ 2996 h 463783"/>
              <a:gd name="connsiteX4" fmla="*/ 1142885 w 1441824"/>
              <a:gd name="connsiteY4" fmla="*/ 69923 h 463783"/>
              <a:gd name="connsiteX5" fmla="*/ 1410901 w 1441824"/>
              <a:gd name="connsiteY5" fmla="*/ 307554 h 463783"/>
              <a:gd name="connsiteX6" fmla="*/ 1441824 w 1441824"/>
              <a:gd name="connsiteY6" fmla="*/ 463783 h 463783"/>
              <a:gd name="connsiteX0" fmla="*/ 0 w 1410901"/>
              <a:gd name="connsiteY0" fmla="*/ 309107 h 309107"/>
              <a:gd name="connsiteX1" fmla="*/ 457200 w 1410901"/>
              <a:gd name="connsiteY1" fmla="*/ 168430 h 309107"/>
              <a:gd name="connsiteX2" fmla="*/ 738554 w 1410901"/>
              <a:gd name="connsiteY2" fmla="*/ 27753 h 309107"/>
              <a:gd name="connsiteX3" fmla="*/ 923250 w 1410901"/>
              <a:gd name="connsiteY3" fmla="*/ 2996 h 309107"/>
              <a:gd name="connsiteX4" fmla="*/ 1142885 w 1410901"/>
              <a:gd name="connsiteY4" fmla="*/ 69923 h 309107"/>
              <a:gd name="connsiteX5" fmla="*/ 1410901 w 1410901"/>
              <a:gd name="connsiteY5" fmla="*/ 307554 h 309107"/>
              <a:gd name="connsiteX0" fmla="*/ 0 w 1142885"/>
              <a:gd name="connsiteY0" fmla="*/ 309107 h 309107"/>
              <a:gd name="connsiteX1" fmla="*/ 457200 w 1142885"/>
              <a:gd name="connsiteY1" fmla="*/ 168430 h 309107"/>
              <a:gd name="connsiteX2" fmla="*/ 738554 w 1142885"/>
              <a:gd name="connsiteY2" fmla="*/ 27753 h 309107"/>
              <a:gd name="connsiteX3" fmla="*/ 923250 w 1142885"/>
              <a:gd name="connsiteY3" fmla="*/ 2996 h 309107"/>
              <a:gd name="connsiteX4" fmla="*/ 1142885 w 1142885"/>
              <a:gd name="connsiteY4" fmla="*/ 69923 h 309107"/>
              <a:gd name="connsiteX0" fmla="*/ 0 w 923251"/>
              <a:gd name="connsiteY0" fmla="*/ 309107 h 309107"/>
              <a:gd name="connsiteX1" fmla="*/ 457200 w 923251"/>
              <a:gd name="connsiteY1" fmla="*/ 168430 h 309107"/>
              <a:gd name="connsiteX2" fmla="*/ 738554 w 923251"/>
              <a:gd name="connsiteY2" fmla="*/ 27753 h 309107"/>
              <a:gd name="connsiteX3" fmla="*/ 923250 w 923251"/>
              <a:gd name="connsiteY3" fmla="*/ 2996 h 309107"/>
              <a:gd name="connsiteX0" fmla="*/ 0 w 738554"/>
              <a:gd name="connsiteY0" fmla="*/ 281354 h 281354"/>
              <a:gd name="connsiteX1" fmla="*/ 457200 w 738554"/>
              <a:gd name="connsiteY1" fmla="*/ 140677 h 281354"/>
              <a:gd name="connsiteX2" fmla="*/ 738554 w 738554"/>
              <a:gd name="connsiteY2" fmla="*/ 0 h 281354"/>
              <a:gd name="connsiteX0" fmla="*/ 0 w 457200"/>
              <a:gd name="connsiteY0" fmla="*/ 140676 h 140676"/>
              <a:gd name="connsiteX1" fmla="*/ 457200 w 457200"/>
              <a:gd name="connsiteY1" fmla="*/ -1 h 14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7200" h="140676">
                <a:moveTo>
                  <a:pt x="0" y="140676"/>
                </a:moveTo>
                <a:cubicBezTo>
                  <a:pt x="167054" y="93783"/>
                  <a:pt x="334108" y="46891"/>
                  <a:pt x="457200" y="-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 rot="16200000">
            <a:off x="3079028" y="2398712"/>
            <a:ext cx="422886" cy="243562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 rot="15063963">
            <a:off x="3309475" y="3176343"/>
            <a:ext cx="769137" cy="334707"/>
          </a:xfrm>
          <a:custGeom>
            <a:avLst/>
            <a:gdLst>
              <a:gd name="connsiteX0" fmla="*/ 0 w 768300"/>
              <a:gd name="connsiteY0" fmla="*/ 121781 h 243562"/>
              <a:gd name="connsiteX1" fmla="*/ 384150 w 768300"/>
              <a:gd name="connsiteY1" fmla="*/ 0 h 243562"/>
              <a:gd name="connsiteX2" fmla="*/ 768300 w 768300"/>
              <a:gd name="connsiteY2" fmla="*/ 121781 h 243562"/>
              <a:gd name="connsiteX3" fmla="*/ 384150 w 768300"/>
              <a:gd name="connsiteY3" fmla="*/ 243562 h 243562"/>
              <a:gd name="connsiteX4" fmla="*/ 0 w 768300"/>
              <a:gd name="connsiteY4" fmla="*/ 121781 h 243562"/>
              <a:gd name="connsiteX0" fmla="*/ 837 w 769137"/>
              <a:gd name="connsiteY0" fmla="*/ 121781 h 334707"/>
              <a:gd name="connsiteX1" fmla="*/ 384987 w 769137"/>
              <a:gd name="connsiteY1" fmla="*/ 0 h 334707"/>
              <a:gd name="connsiteX2" fmla="*/ 769137 w 769137"/>
              <a:gd name="connsiteY2" fmla="*/ 121781 h 334707"/>
              <a:gd name="connsiteX3" fmla="*/ 474559 w 769137"/>
              <a:gd name="connsiteY3" fmla="*/ 334707 h 334707"/>
              <a:gd name="connsiteX4" fmla="*/ 837 w 769137"/>
              <a:gd name="connsiteY4" fmla="*/ 121781 h 3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137" h="334707">
                <a:moveTo>
                  <a:pt x="837" y="121781"/>
                </a:moveTo>
                <a:cubicBezTo>
                  <a:pt x="-14092" y="65997"/>
                  <a:pt x="172827" y="0"/>
                  <a:pt x="384987" y="0"/>
                </a:cubicBezTo>
                <a:cubicBezTo>
                  <a:pt x="597147" y="0"/>
                  <a:pt x="769137" y="54523"/>
                  <a:pt x="769137" y="121781"/>
                </a:cubicBezTo>
                <a:cubicBezTo>
                  <a:pt x="769137" y="189039"/>
                  <a:pt x="686719" y="334707"/>
                  <a:pt x="474559" y="334707"/>
                </a:cubicBezTo>
                <a:cubicBezTo>
                  <a:pt x="262399" y="334707"/>
                  <a:pt x="15766" y="177565"/>
                  <a:pt x="837" y="121781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925533" y="1553232"/>
            <a:ext cx="1372504" cy="87302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202822"/>
              <a:gd name="connsiteY0" fmla="*/ 0 h 1162706"/>
              <a:gd name="connsiteX1" fmla="*/ 198407 w 2202822"/>
              <a:gd name="connsiteY1" fmla="*/ 232913 h 1162706"/>
              <a:gd name="connsiteX2" fmla="*/ 500332 w 2202822"/>
              <a:gd name="connsiteY2" fmla="*/ 301924 h 1162706"/>
              <a:gd name="connsiteX3" fmla="*/ 681487 w 2202822"/>
              <a:gd name="connsiteY3" fmla="*/ 439947 h 1162706"/>
              <a:gd name="connsiteX4" fmla="*/ 819509 w 2202822"/>
              <a:gd name="connsiteY4" fmla="*/ 621102 h 1162706"/>
              <a:gd name="connsiteX5" fmla="*/ 1017917 w 2202822"/>
              <a:gd name="connsiteY5" fmla="*/ 707366 h 1162706"/>
              <a:gd name="connsiteX6" fmla="*/ 1255085 w 2202822"/>
              <a:gd name="connsiteY6" fmla="*/ 750619 h 1162706"/>
              <a:gd name="connsiteX7" fmla="*/ 1517022 w 2202822"/>
              <a:gd name="connsiteY7" fmla="*/ 964931 h 1162706"/>
              <a:gd name="connsiteX8" fmla="*/ 1771815 w 2202822"/>
              <a:gd name="connsiteY8" fmla="*/ 981600 h 1162706"/>
              <a:gd name="connsiteX9" fmla="*/ 1969459 w 2202822"/>
              <a:gd name="connsiteY9" fmla="*/ 1157812 h 1162706"/>
              <a:gd name="connsiteX10" fmla="*/ 2202822 w 2202822"/>
              <a:gd name="connsiteY10" fmla="*/ 1031606 h 1162706"/>
              <a:gd name="connsiteX0" fmla="*/ 0 w 1969459"/>
              <a:gd name="connsiteY0" fmla="*/ 0 h 1157812"/>
              <a:gd name="connsiteX1" fmla="*/ 198407 w 1969459"/>
              <a:gd name="connsiteY1" fmla="*/ 232913 h 1157812"/>
              <a:gd name="connsiteX2" fmla="*/ 500332 w 1969459"/>
              <a:gd name="connsiteY2" fmla="*/ 301924 h 1157812"/>
              <a:gd name="connsiteX3" fmla="*/ 681487 w 1969459"/>
              <a:gd name="connsiteY3" fmla="*/ 439947 h 1157812"/>
              <a:gd name="connsiteX4" fmla="*/ 819509 w 1969459"/>
              <a:gd name="connsiteY4" fmla="*/ 621102 h 1157812"/>
              <a:gd name="connsiteX5" fmla="*/ 1017917 w 1969459"/>
              <a:gd name="connsiteY5" fmla="*/ 707366 h 1157812"/>
              <a:gd name="connsiteX6" fmla="*/ 1255085 w 1969459"/>
              <a:gd name="connsiteY6" fmla="*/ 750619 h 1157812"/>
              <a:gd name="connsiteX7" fmla="*/ 1517022 w 1969459"/>
              <a:gd name="connsiteY7" fmla="*/ 964931 h 1157812"/>
              <a:gd name="connsiteX8" fmla="*/ 1771815 w 1969459"/>
              <a:gd name="connsiteY8" fmla="*/ 981600 h 1157812"/>
              <a:gd name="connsiteX9" fmla="*/ 1969459 w 1969459"/>
              <a:gd name="connsiteY9" fmla="*/ 1157812 h 1157812"/>
              <a:gd name="connsiteX0" fmla="*/ 0 w 1771815"/>
              <a:gd name="connsiteY0" fmla="*/ 0 h 990629"/>
              <a:gd name="connsiteX1" fmla="*/ 198407 w 1771815"/>
              <a:gd name="connsiteY1" fmla="*/ 232913 h 990629"/>
              <a:gd name="connsiteX2" fmla="*/ 500332 w 1771815"/>
              <a:gd name="connsiteY2" fmla="*/ 301924 h 990629"/>
              <a:gd name="connsiteX3" fmla="*/ 681487 w 1771815"/>
              <a:gd name="connsiteY3" fmla="*/ 439947 h 990629"/>
              <a:gd name="connsiteX4" fmla="*/ 819509 w 1771815"/>
              <a:gd name="connsiteY4" fmla="*/ 621102 h 990629"/>
              <a:gd name="connsiteX5" fmla="*/ 1017917 w 1771815"/>
              <a:gd name="connsiteY5" fmla="*/ 707366 h 990629"/>
              <a:gd name="connsiteX6" fmla="*/ 1255085 w 1771815"/>
              <a:gd name="connsiteY6" fmla="*/ 750619 h 990629"/>
              <a:gd name="connsiteX7" fmla="*/ 1517022 w 1771815"/>
              <a:gd name="connsiteY7" fmla="*/ 964931 h 990629"/>
              <a:gd name="connsiteX8" fmla="*/ 1771815 w 1771815"/>
              <a:gd name="connsiteY8" fmla="*/ 981600 h 990629"/>
              <a:gd name="connsiteX0" fmla="*/ 0 w 1517022"/>
              <a:gd name="connsiteY0" fmla="*/ 0 h 964931"/>
              <a:gd name="connsiteX1" fmla="*/ 198407 w 1517022"/>
              <a:gd name="connsiteY1" fmla="*/ 232913 h 964931"/>
              <a:gd name="connsiteX2" fmla="*/ 500332 w 1517022"/>
              <a:gd name="connsiteY2" fmla="*/ 301924 h 964931"/>
              <a:gd name="connsiteX3" fmla="*/ 681487 w 1517022"/>
              <a:gd name="connsiteY3" fmla="*/ 439947 h 964931"/>
              <a:gd name="connsiteX4" fmla="*/ 819509 w 1517022"/>
              <a:gd name="connsiteY4" fmla="*/ 621102 h 964931"/>
              <a:gd name="connsiteX5" fmla="*/ 1017917 w 1517022"/>
              <a:gd name="connsiteY5" fmla="*/ 707366 h 964931"/>
              <a:gd name="connsiteX6" fmla="*/ 1255085 w 1517022"/>
              <a:gd name="connsiteY6" fmla="*/ 750619 h 964931"/>
              <a:gd name="connsiteX7" fmla="*/ 1517022 w 1517022"/>
              <a:gd name="connsiteY7" fmla="*/ 964931 h 96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7022" h="964931">
                <a:moveTo>
                  <a:pt x="0" y="0"/>
                </a:moveTo>
                <a:cubicBezTo>
                  <a:pt x="57509" y="91296"/>
                  <a:pt x="115018" y="182592"/>
                  <a:pt x="198407" y="232913"/>
                </a:cubicBezTo>
                <a:cubicBezTo>
                  <a:pt x="281796" y="283234"/>
                  <a:pt x="419819" y="267418"/>
                  <a:pt x="500332" y="301924"/>
                </a:cubicBezTo>
                <a:cubicBezTo>
                  <a:pt x="580845" y="336430"/>
                  <a:pt x="628291" y="386751"/>
                  <a:pt x="681487" y="439947"/>
                </a:cubicBezTo>
                <a:cubicBezTo>
                  <a:pt x="734683" y="493143"/>
                  <a:pt x="763437" y="576532"/>
                  <a:pt x="819509" y="621102"/>
                </a:cubicBezTo>
                <a:cubicBezTo>
                  <a:pt x="875581" y="665672"/>
                  <a:pt x="945321" y="685780"/>
                  <a:pt x="1017917" y="707366"/>
                </a:cubicBezTo>
                <a:cubicBezTo>
                  <a:pt x="1090513" y="728952"/>
                  <a:pt x="1165551" y="726345"/>
                  <a:pt x="1255085" y="750619"/>
                </a:cubicBezTo>
                <a:cubicBezTo>
                  <a:pt x="1344619" y="774893"/>
                  <a:pt x="1394388" y="910162"/>
                  <a:pt x="1517022" y="96493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0" name="Group 129"/>
          <p:cNvGrpSpPr/>
          <p:nvPr/>
        </p:nvGrpSpPr>
        <p:grpSpPr>
          <a:xfrm>
            <a:off x="2628048" y="2496927"/>
            <a:ext cx="976374" cy="584775"/>
            <a:chOff x="7575481" y="2715525"/>
            <a:chExt cx="976374" cy="584775"/>
          </a:xfrm>
        </p:grpSpPr>
        <p:sp>
          <p:nvSpPr>
            <p:cNvPr id="144" name="Freeform 143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" name="Group 145"/>
            <p:cNvGrpSpPr/>
            <p:nvPr/>
          </p:nvGrpSpPr>
          <p:grpSpPr>
            <a:xfrm>
              <a:off x="7575481" y="2715525"/>
              <a:ext cx="976374" cy="584775"/>
              <a:chOff x="7128149" y="2843745"/>
              <a:chExt cx="976374" cy="584775"/>
            </a:xfrm>
          </p:grpSpPr>
          <p:grpSp>
            <p:nvGrpSpPr>
              <p:cNvPr id="162" name="Group 161"/>
              <p:cNvGrpSpPr/>
              <p:nvPr/>
            </p:nvGrpSpPr>
            <p:grpSpPr>
              <a:xfrm>
                <a:off x="7459255" y="2843745"/>
                <a:ext cx="645268" cy="584775"/>
                <a:chOff x="7481039" y="2843056"/>
                <a:chExt cx="645268" cy="584775"/>
              </a:xfrm>
            </p:grpSpPr>
            <p:sp>
              <p:nvSpPr>
                <p:cNvPr id="173" name="Rectangle 172"/>
                <p:cNvSpPr/>
                <p:nvPr/>
              </p:nvSpPr>
              <p:spPr>
                <a:xfrm>
                  <a:off x="7578803" y="2938946"/>
                  <a:ext cx="464041" cy="414916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TextBox 173"/>
                <p:cNvSpPr txBox="1"/>
                <p:nvPr/>
              </p:nvSpPr>
              <p:spPr>
                <a:xfrm>
                  <a:off x="7481039" y="2843056"/>
                  <a:ext cx="645268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163" name="Group 162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64" name="Group 163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68" name="Freeform 167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69" name="Group 168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70" name="Rectangle 169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solidFill>
                      <a:srgbClr val="5B9BD5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" name="Freeform 170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" name="Freeform 171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65" name="Group 164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66" name="Block Arc 165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7" name="Block Arc 166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75" name="Freeform 174"/>
          <p:cNvSpPr/>
          <p:nvPr/>
        </p:nvSpPr>
        <p:spPr>
          <a:xfrm>
            <a:off x="2162326" y="2331412"/>
            <a:ext cx="496062" cy="1287018"/>
          </a:xfrm>
          <a:custGeom>
            <a:avLst/>
            <a:gdLst>
              <a:gd name="connsiteX0" fmla="*/ 411480 w 422910"/>
              <a:gd name="connsiteY0" fmla="*/ 354330 h 1074420"/>
              <a:gd name="connsiteX1" fmla="*/ 422910 w 422910"/>
              <a:gd name="connsiteY1" fmla="*/ 1074420 h 1074420"/>
              <a:gd name="connsiteX2" fmla="*/ 0 w 422910"/>
              <a:gd name="connsiteY2" fmla="*/ 0 h 1074420"/>
              <a:gd name="connsiteX0" fmla="*/ 411480 w 422910"/>
              <a:gd name="connsiteY0" fmla="*/ 354330 h 1360170"/>
              <a:gd name="connsiteX1" fmla="*/ 422910 w 422910"/>
              <a:gd name="connsiteY1" fmla="*/ 1360170 h 1360170"/>
              <a:gd name="connsiteX2" fmla="*/ 0 w 422910"/>
              <a:gd name="connsiteY2" fmla="*/ 0 h 1360170"/>
              <a:gd name="connsiteX0" fmla="*/ 484632 w 496062"/>
              <a:gd name="connsiteY0" fmla="*/ 281178 h 1287018"/>
              <a:gd name="connsiteX1" fmla="*/ 496062 w 496062"/>
              <a:gd name="connsiteY1" fmla="*/ 1287018 h 1287018"/>
              <a:gd name="connsiteX2" fmla="*/ 0 w 496062"/>
              <a:gd name="connsiteY2" fmla="*/ 0 h 1287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6062" h="1287018">
                <a:moveTo>
                  <a:pt x="484632" y="281178"/>
                </a:moveTo>
                <a:lnTo>
                  <a:pt x="496062" y="1287018"/>
                </a:lnTo>
                <a:cubicBezTo>
                  <a:pt x="355092" y="833628"/>
                  <a:pt x="140970" y="453390"/>
                  <a:pt x="0" y="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7" name="Group 176"/>
          <p:cNvGrpSpPr/>
          <p:nvPr/>
        </p:nvGrpSpPr>
        <p:grpSpPr>
          <a:xfrm>
            <a:off x="3446668" y="3325386"/>
            <a:ext cx="1292118" cy="396607"/>
            <a:chOff x="7128149" y="2913896"/>
            <a:chExt cx="1292118" cy="396607"/>
          </a:xfrm>
        </p:grpSpPr>
        <p:grpSp>
          <p:nvGrpSpPr>
            <p:cNvPr id="179" name="Group 178"/>
            <p:cNvGrpSpPr/>
            <p:nvPr/>
          </p:nvGrpSpPr>
          <p:grpSpPr>
            <a:xfrm>
              <a:off x="7451013" y="2941171"/>
              <a:ext cx="969254" cy="369332"/>
              <a:chOff x="7472797" y="2940482"/>
              <a:chExt cx="969254" cy="369332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7558088" y="3063850"/>
                <a:ext cx="801450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TextBox 190"/>
              <p:cNvSpPr txBox="1"/>
              <p:nvPr/>
            </p:nvSpPr>
            <p:spPr>
              <a:xfrm>
                <a:off x="7472797" y="2940482"/>
                <a:ext cx="96925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80" name="Group 179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81" name="Group 180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85" name="Freeform 184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6" name="Group 185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87" name="Rectangle 186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Freeform 187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Freeform 188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2" name="Group 181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83" name="Block Arc 182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4" name="Block Arc 183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176" name="Rounded Rectangle 175"/>
          <p:cNvSpPr/>
          <p:nvPr/>
        </p:nvSpPr>
        <p:spPr>
          <a:xfrm>
            <a:off x="6014815" y="319379"/>
            <a:ext cx="683165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10C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4" name="Rounded Rectangle 203"/>
          <p:cNvSpPr/>
          <p:nvPr/>
        </p:nvSpPr>
        <p:spPr>
          <a:xfrm>
            <a:off x="5647841" y="5549553"/>
            <a:ext cx="247225" cy="135394"/>
          </a:xfrm>
          <a:prstGeom prst="roundRect">
            <a:avLst/>
          </a:prstGeom>
          <a:solidFill>
            <a:srgbClr val="C7C5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TextBox 204"/>
          <p:cNvSpPr txBox="1"/>
          <p:nvPr/>
        </p:nvSpPr>
        <p:spPr>
          <a:xfrm>
            <a:off x="5564601" y="5505374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981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5281200" y="4550820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937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184624" y="1306870"/>
            <a:ext cx="1981435" cy="698183"/>
            <a:chOff x="4097720" y="8205925"/>
            <a:chExt cx="1981435" cy="698183"/>
          </a:xfrm>
        </p:grpSpPr>
        <p:sp>
          <p:nvSpPr>
            <p:cNvPr id="63" name="Oval 62"/>
            <p:cNvSpPr/>
            <p:nvPr/>
          </p:nvSpPr>
          <p:spPr>
            <a:xfrm>
              <a:off x="5107008" y="8763216"/>
              <a:ext cx="277241" cy="936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ounded Rectangle 200"/>
            <p:cNvSpPr/>
            <p:nvPr/>
          </p:nvSpPr>
          <p:spPr>
            <a:xfrm>
              <a:off x="5394286" y="8511648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5320993" y="8430120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4097720" y="8209950"/>
              <a:ext cx="1981435" cy="6738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4491157" y="8546791"/>
              <a:ext cx="1234400" cy="72414"/>
              <a:chOff x="5426242" y="8133347"/>
              <a:chExt cx="1522396" cy="46723"/>
            </a:xfrm>
            <a:solidFill>
              <a:schemeClr val="bg1"/>
            </a:solidFill>
          </p:grpSpPr>
          <p:sp>
            <p:nvSpPr>
              <p:cNvPr id="20" name="Rectangle 19"/>
              <p:cNvSpPr/>
              <p:nvPr/>
            </p:nvSpPr>
            <p:spPr>
              <a:xfrm>
                <a:off x="5426242" y="8133347"/>
                <a:ext cx="761198" cy="46723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187440" y="8133347"/>
                <a:ext cx="761198" cy="4672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4484171" y="8472946"/>
              <a:ext cx="882" cy="145576"/>
            </a:xfrm>
            <a:custGeom>
              <a:avLst/>
              <a:gdLst>
                <a:gd name="connsiteX0" fmla="*/ 0 w 3810"/>
                <a:gd name="connsiteY0" fmla="*/ 0 h 173355"/>
                <a:gd name="connsiteX1" fmla="*/ 3810 w 3810"/>
                <a:gd name="connsiteY1" fmla="*/ 173355 h 173355"/>
                <a:gd name="connsiteX0" fmla="*/ 0 w 10000"/>
                <a:gd name="connsiteY0" fmla="*/ 0 h 7912"/>
                <a:gd name="connsiteX1" fmla="*/ 10000 w 10000"/>
                <a:gd name="connsiteY1" fmla="*/ 7912 h 7912"/>
                <a:gd name="connsiteX0" fmla="*/ 0 w 2850"/>
                <a:gd name="connsiteY0" fmla="*/ 0 h 6701"/>
                <a:gd name="connsiteX1" fmla="*/ 2850 w 2850"/>
                <a:gd name="connsiteY1" fmla="*/ 6701 h 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0" h="6701">
                  <a:moveTo>
                    <a:pt x="0" y="0"/>
                  </a:moveTo>
                  <a:cubicBezTo>
                    <a:pt x="3333" y="3333"/>
                    <a:pt x="-483" y="3368"/>
                    <a:pt x="2850" y="6701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5725558" y="8503119"/>
              <a:ext cx="1548" cy="117676"/>
            </a:xfrm>
            <a:custGeom>
              <a:avLst/>
              <a:gdLst>
                <a:gd name="connsiteX0" fmla="*/ 0 w 7620"/>
                <a:gd name="connsiteY0" fmla="*/ 0 h 74295"/>
                <a:gd name="connsiteX1" fmla="*/ 7620 w 7620"/>
                <a:gd name="connsiteY1" fmla="*/ 74295 h 74295"/>
                <a:gd name="connsiteX0" fmla="*/ 0 w 2500"/>
                <a:gd name="connsiteY0" fmla="*/ 0 h 10000"/>
                <a:gd name="connsiteX1" fmla="*/ 2500 w 25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" h="10000">
                  <a:moveTo>
                    <a:pt x="0" y="0"/>
                  </a:moveTo>
                  <a:lnTo>
                    <a:pt x="2500" y="1000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379928" y="8249252"/>
              <a:ext cx="60465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500m</a:t>
              </a:r>
              <a:endParaRPr lang="en-US" sz="1400" b="1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351843" y="8205925"/>
              <a:ext cx="26465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208870" y="8596331"/>
              <a:ext cx="17697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Contour Interval 25m</a:t>
              </a:r>
              <a:endParaRPr lang="en-US" sz="1400" b="1" dirty="0"/>
            </a:p>
          </p:txBody>
        </p:sp>
      </p:grpSp>
      <p:sp>
        <p:nvSpPr>
          <p:cNvPr id="292" name="12-Point Star 291"/>
          <p:cNvSpPr/>
          <p:nvPr/>
        </p:nvSpPr>
        <p:spPr>
          <a:xfrm>
            <a:off x="2659388" y="2055639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/>
          <p:cNvSpPr/>
          <p:nvPr/>
        </p:nvSpPr>
        <p:spPr>
          <a:xfrm>
            <a:off x="1935022" y="1577577"/>
            <a:ext cx="892067" cy="67318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934307"/>
              <a:gd name="connsiteY0" fmla="*/ 228851 h 2171950"/>
              <a:gd name="connsiteX1" fmla="*/ 281354 w 1934307"/>
              <a:gd name="connsiteY1" fmla="*/ 88174 h 2171950"/>
              <a:gd name="connsiteX2" fmla="*/ 492369 w 1934307"/>
              <a:gd name="connsiteY2" fmla="*/ 251 h 2171950"/>
              <a:gd name="connsiteX3" fmla="*/ 633046 w 1934307"/>
              <a:gd name="connsiteY3" fmla="*/ 114551 h 2171950"/>
              <a:gd name="connsiteX4" fmla="*/ 931984 w 1934307"/>
              <a:gd name="connsiteY4" fmla="*/ 492621 h 2171950"/>
              <a:gd name="connsiteX5" fmla="*/ 1002323 w 1934307"/>
              <a:gd name="connsiteY5" fmla="*/ 756390 h 2171950"/>
              <a:gd name="connsiteX6" fmla="*/ 1274884 w 1934307"/>
              <a:gd name="connsiteY6" fmla="*/ 853105 h 2171950"/>
              <a:gd name="connsiteX7" fmla="*/ 1556238 w 1934307"/>
              <a:gd name="connsiteY7" fmla="*/ 844313 h 2171950"/>
              <a:gd name="connsiteX8" fmla="*/ 1547446 w 1934307"/>
              <a:gd name="connsiteY8" fmla="*/ 1152044 h 2171950"/>
              <a:gd name="connsiteX9" fmla="*/ 1784838 w 1934307"/>
              <a:gd name="connsiteY9" fmla="*/ 1626828 h 2171950"/>
              <a:gd name="connsiteX10" fmla="*/ 1881554 w 1934307"/>
              <a:gd name="connsiteY10" fmla="*/ 1767505 h 2171950"/>
              <a:gd name="connsiteX11" fmla="*/ 1934307 w 1934307"/>
              <a:gd name="connsiteY11" fmla="*/ 2171951 h 2171950"/>
              <a:gd name="connsiteX0" fmla="*/ 0 w 1881554"/>
              <a:gd name="connsiteY0" fmla="*/ 228851 h 1767505"/>
              <a:gd name="connsiteX1" fmla="*/ 281354 w 1881554"/>
              <a:gd name="connsiteY1" fmla="*/ 88174 h 1767505"/>
              <a:gd name="connsiteX2" fmla="*/ 492369 w 1881554"/>
              <a:gd name="connsiteY2" fmla="*/ 251 h 1767505"/>
              <a:gd name="connsiteX3" fmla="*/ 633046 w 1881554"/>
              <a:gd name="connsiteY3" fmla="*/ 114551 h 1767505"/>
              <a:gd name="connsiteX4" fmla="*/ 931984 w 1881554"/>
              <a:gd name="connsiteY4" fmla="*/ 492621 h 1767505"/>
              <a:gd name="connsiteX5" fmla="*/ 1002323 w 1881554"/>
              <a:gd name="connsiteY5" fmla="*/ 756390 h 1767505"/>
              <a:gd name="connsiteX6" fmla="*/ 1274884 w 1881554"/>
              <a:gd name="connsiteY6" fmla="*/ 853105 h 1767505"/>
              <a:gd name="connsiteX7" fmla="*/ 1556238 w 1881554"/>
              <a:gd name="connsiteY7" fmla="*/ 844313 h 1767505"/>
              <a:gd name="connsiteX8" fmla="*/ 1547446 w 1881554"/>
              <a:gd name="connsiteY8" fmla="*/ 1152044 h 1767505"/>
              <a:gd name="connsiteX9" fmla="*/ 1784838 w 1881554"/>
              <a:gd name="connsiteY9" fmla="*/ 1626828 h 1767505"/>
              <a:gd name="connsiteX10" fmla="*/ 1881554 w 1881554"/>
              <a:gd name="connsiteY10" fmla="*/ 1767505 h 1767505"/>
              <a:gd name="connsiteX0" fmla="*/ 0 w 1784838"/>
              <a:gd name="connsiteY0" fmla="*/ 228851 h 1626828"/>
              <a:gd name="connsiteX1" fmla="*/ 281354 w 1784838"/>
              <a:gd name="connsiteY1" fmla="*/ 88174 h 1626828"/>
              <a:gd name="connsiteX2" fmla="*/ 492369 w 1784838"/>
              <a:gd name="connsiteY2" fmla="*/ 251 h 1626828"/>
              <a:gd name="connsiteX3" fmla="*/ 633046 w 1784838"/>
              <a:gd name="connsiteY3" fmla="*/ 114551 h 1626828"/>
              <a:gd name="connsiteX4" fmla="*/ 931984 w 1784838"/>
              <a:gd name="connsiteY4" fmla="*/ 492621 h 1626828"/>
              <a:gd name="connsiteX5" fmla="*/ 1002323 w 1784838"/>
              <a:gd name="connsiteY5" fmla="*/ 756390 h 1626828"/>
              <a:gd name="connsiteX6" fmla="*/ 1274884 w 1784838"/>
              <a:gd name="connsiteY6" fmla="*/ 853105 h 1626828"/>
              <a:gd name="connsiteX7" fmla="*/ 1556238 w 1784838"/>
              <a:gd name="connsiteY7" fmla="*/ 844313 h 1626828"/>
              <a:gd name="connsiteX8" fmla="*/ 1547446 w 1784838"/>
              <a:gd name="connsiteY8" fmla="*/ 1152044 h 1626828"/>
              <a:gd name="connsiteX9" fmla="*/ 1784838 w 1784838"/>
              <a:gd name="connsiteY9" fmla="*/ 1626828 h 1626828"/>
              <a:gd name="connsiteX0" fmla="*/ 0 w 1569119"/>
              <a:gd name="connsiteY0" fmla="*/ 228851 h 1152044"/>
              <a:gd name="connsiteX1" fmla="*/ 281354 w 1569119"/>
              <a:gd name="connsiteY1" fmla="*/ 88174 h 1152044"/>
              <a:gd name="connsiteX2" fmla="*/ 492369 w 1569119"/>
              <a:gd name="connsiteY2" fmla="*/ 251 h 1152044"/>
              <a:gd name="connsiteX3" fmla="*/ 633046 w 1569119"/>
              <a:gd name="connsiteY3" fmla="*/ 114551 h 1152044"/>
              <a:gd name="connsiteX4" fmla="*/ 931984 w 1569119"/>
              <a:gd name="connsiteY4" fmla="*/ 492621 h 1152044"/>
              <a:gd name="connsiteX5" fmla="*/ 1002323 w 1569119"/>
              <a:gd name="connsiteY5" fmla="*/ 756390 h 1152044"/>
              <a:gd name="connsiteX6" fmla="*/ 1274884 w 1569119"/>
              <a:gd name="connsiteY6" fmla="*/ 853105 h 1152044"/>
              <a:gd name="connsiteX7" fmla="*/ 1556238 w 1569119"/>
              <a:gd name="connsiteY7" fmla="*/ 844313 h 1152044"/>
              <a:gd name="connsiteX8" fmla="*/ 1547446 w 1569119"/>
              <a:gd name="connsiteY8" fmla="*/ 1152044 h 1152044"/>
              <a:gd name="connsiteX0" fmla="*/ 0 w 1556238"/>
              <a:gd name="connsiteY0" fmla="*/ 228851 h 855082"/>
              <a:gd name="connsiteX1" fmla="*/ 281354 w 1556238"/>
              <a:gd name="connsiteY1" fmla="*/ 88174 h 855082"/>
              <a:gd name="connsiteX2" fmla="*/ 492369 w 1556238"/>
              <a:gd name="connsiteY2" fmla="*/ 251 h 855082"/>
              <a:gd name="connsiteX3" fmla="*/ 633046 w 1556238"/>
              <a:gd name="connsiteY3" fmla="*/ 114551 h 855082"/>
              <a:gd name="connsiteX4" fmla="*/ 931984 w 1556238"/>
              <a:gd name="connsiteY4" fmla="*/ 492621 h 855082"/>
              <a:gd name="connsiteX5" fmla="*/ 1002323 w 1556238"/>
              <a:gd name="connsiteY5" fmla="*/ 756390 h 855082"/>
              <a:gd name="connsiteX6" fmla="*/ 1274884 w 1556238"/>
              <a:gd name="connsiteY6" fmla="*/ 853105 h 855082"/>
              <a:gd name="connsiteX7" fmla="*/ 1556238 w 1556238"/>
              <a:gd name="connsiteY7" fmla="*/ 844313 h 855082"/>
              <a:gd name="connsiteX0" fmla="*/ 0 w 1274884"/>
              <a:gd name="connsiteY0" fmla="*/ 228851 h 853104"/>
              <a:gd name="connsiteX1" fmla="*/ 281354 w 1274884"/>
              <a:gd name="connsiteY1" fmla="*/ 88174 h 853104"/>
              <a:gd name="connsiteX2" fmla="*/ 492369 w 1274884"/>
              <a:gd name="connsiteY2" fmla="*/ 251 h 853104"/>
              <a:gd name="connsiteX3" fmla="*/ 633046 w 1274884"/>
              <a:gd name="connsiteY3" fmla="*/ 114551 h 853104"/>
              <a:gd name="connsiteX4" fmla="*/ 931984 w 1274884"/>
              <a:gd name="connsiteY4" fmla="*/ 492621 h 853104"/>
              <a:gd name="connsiteX5" fmla="*/ 1002323 w 1274884"/>
              <a:gd name="connsiteY5" fmla="*/ 756390 h 853104"/>
              <a:gd name="connsiteX6" fmla="*/ 1274884 w 1274884"/>
              <a:gd name="connsiteY6" fmla="*/ 853105 h 853104"/>
              <a:gd name="connsiteX0" fmla="*/ 0 w 1002323"/>
              <a:gd name="connsiteY0" fmla="*/ 228851 h 756389"/>
              <a:gd name="connsiteX1" fmla="*/ 281354 w 1002323"/>
              <a:gd name="connsiteY1" fmla="*/ 88174 h 756389"/>
              <a:gd name="connsiteX2" fmla="*/ 492369 w 1002323"/>
              <a:gd name="connsiteY2" fmla="*/ 251 h 756389"/>
              <a:gd name="connsiteX3" fmla="*/ 633046 w 1002323"/>
              <a:gd name="connsiteY3" fmla="*/ 114551 h 756389"/>
              <a:gd name="connsiteX4" fmla="*/ 931984 w 1002323"/>
              <a:gd name="connsiteY4" fmla="*/ 492621 h 756389"/>
              <a:gd name="connsiteX5" fmla="*/ 1002323 w 1002323"/>
              <a:gd name="connsiteY5" fmla="*/ 756390 h 756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2323" h="756389">
                <a:moveTo>
                  <a:pt x="0" y="228851"/>
                </a:moveTo>
                <a:cubicBezTo>
                  <a:pt x="123092" y="181959"/>
                  <a:pt x="199293" y="126274"/>
                  <a:pt x="281354" y="88174"/>
                </a:cubicBezTo>
                <a:cubicBezTo>
                  <a:pt x="363416" y="50074"/>
                  <a:pt x="433754" y="-4145"/>
                  <a:pt x="492369" y="251"/>
                </a:cubicBezTo>
                <a:cubicBezTo>
                  <a:pt x="550984" y="4647"/>
                  <a:pt x="559777" y="32489"/>
                  <a:pt x="633046" y="114551"/>
                </a:cubicBezTo>
                <a:cubicBezTo>
                  <a:pt x="706315" y="196613"/>
                  <a:pt x="870438" y="385648"/>
                  <a:pt x="931984" y="492621"/>
                </a:cubicBezTo>
                <a:cubicBezTo>
                  <a:pt x="993530" y="599594"/>
                  <a:pt x="945173" y="696309"/>
                  <a:pt x="1002323" y="75639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 310"/>
          <p:cNvSpPr/>
          <p:nvPr/>
        </p:nvSpPr>
        <p:spPr>
          <a:xfrm>
            <a:off x="3255286" y="2489312"/>
            <a:ext cx="247582" cy="477930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606670"/>
              <a:gd name="connsiteY0" fmla="*/ 26400 h 940800"/>
              <a:gd name="connsiteX1" fmla="*/ 281354 w 606670"/>
              <a:gd name="connsiteY1" fmla="*/ 17608 h 940800"/>
              <a:gd name="connsiteX2" fmla="*/ 272562 w 606670"/>
              <a:gd name="connsiteY2" fmla="*/ 325339 h 940800"/>
              <a:gd name="connsiteX3" fmla="*/ 509954 w 606670"/>
              <a:gd name="connsiteY3" fmla="*/ 800123 h 940800"/>
              <a:gd name="connsiteX4" fmla="*/ 606670 w 606670"/>
              <a:gd name="connsiteY4" fmla="*/ 940800 h 940800"/>
              <a:gd name="connsiteX0" fmla="*/ 18254 w 343570"/>
              <a:gd name="connsiteY0" fmla="*/ 0 h 923192"/>
              <a:gd name="connsiteX1" fmla="*/ 9462 w 343570"/>
              <a:gd name="connsiteY1" fmla="*/ 307731 h 923192"/>
              <a:gd name="connsiteX2" fmla="*/ 246854 w 343570"/>
              <a:gd name="connsiteY2" fmla="*/ 782515 h 923192"/>
              <a:gd name="connsiteX3" fmla="*/ 343570 w 343570"/>
              <a:gd name="connsiteY3" fmla="*/ 923192 h 923192"/>
              <a:gd name="connsiteX0" fmla="*/ 0 w 334108"/>
              <a:gd name="connsiteY0" fmla="*/ 0 h 615461"/>
              <a:gd name="connsiteX1" fmla="*/ 237392 w 334108"/>
              <a:gd name="connsiteY1" fmla="*/ 474784 h 615461"/>
              <a:gd name="connsiteX2" fmla="*/ 334108 w 334108"/>
              <a:gd name="connsiteY2" fmla="*/ 615461 h 615461"/>
              <a:gd name="connsiteX0" fmla="*/ 0 w 398322"/>
              <a:gd name="connsiteY0" fmla="*/ 0 h 786697"/>
              <a:gd name="connsiteX1" fmla="*/ 301606 w 398322"/>
              <a:gd name="connsiteY1" fmla="*/ 646020 h 786697"/>
              <a:gd name="connsiteX2" fmla="*/ 398322 w 398322"/>
              <a:gd name="connsiteY2" fmla="*/ 786697 h 786697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86264 w 433105"/>
              <a:gd name="connsiteY1" fmla="*/ 311726 h 837533"/>
              <a:gd name="connsiteX2" fmla="*/ 336389 w 433105"/>
              <a:gd name="connsiteY2" fmla="*/ 696856 h 837533"/>
              <a:gd name="connsiteX3" fmla="*/ 433105 w 433105"/>
              <a:gd name="connsiteY3" fmla="*/ 837533 h 837533"/>
              <a:gd name="connsiteX0" fmla="*/ 0 w 388290"/>
              <a:gd name="connsiteY0" fmla="*/ 0 h 692598"/>
              <a:gd name="connsiteX1" fmla="*/ 41449 w 388290"/>
              <a:gd name="connsiteY1" fmla="*/ 166791 h 692598"/>
              <a:gd name="connsiteX2" fmla="*/ 291574 w 388290"/>
              <a:gd name="connsiteY2" fmla="*/ 551921 h 692598"/>
              <a:gd name="connsiteX3" fmla="*/ 388290 w 388290"/>
              <a:gd name="connsiteY3" fmla="*/ 692598 h 69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8290" h="692598">
                <a:moveTo>
                  <a:pt x="0" y="0"/>
                </a:moveTo>
                <a:cubicBezTo>
                  <a:pt x="21958" y="46157"/>
                  <a:pt x="-14616" y="50648"/>
                  <a:pt x="41449" y="166791"/>
                </a:cubicBezTo>
                <a:cubicBezTo>
                  <a:pt x="97514" y="282934"/>
                  <a:pt x="241348" y="458490"/>
                  <a:pt x="291574" y="551921"/>
                </a:cubicBezTo>
                <a:cubicBezTo>
                  <a:pt x="347259" y="654498"/>
                  <a:pt x="363379" y="601744"/>
                  <a:pt x="388290" y="692598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Oval 341"/>
          <p:cNvSpPr/>
          <p:nvPr/>
        </p:nvSpPr>
        <p:spPr>
          <a:xfrm rot="13701354">
            <a:off x="3743682" y="40245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 rot="2446373">
            <a:off x="3366815" y="4090682"/>
            <a:ext cx="9802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347" name="Oval 87"/>
          <p:cNvSpPr>
            <a:spLocks noChangeAspect="1"/>
          </p:cNvSpPr>
          <p:nvPr/>
        </p:nvSpPr>
        <p:spPr>
          <a:xfrm rot="16012665">
            <a:off x="4295175" y="4309449"/>
            <a:ext cx="213409" cy="244719"/>
          </a:xfrm>
          <a:custGeom>
            <a:avLst/>
            <a:gdLst>
              <a:gd name="connsiteX0" fmla="*/ 0 w 560323"/>
              <a:gd name="connsiteY0" fmla="*/ 307258 h 614515"/>
              <a:gd name="connsiteX1" fmla="*/ 280162 w 560323"/>
              <a:gd name="connsiteY1" fmla="*/ 0 h 614515"/>
              <a:gd name="connsiteX2" fmla="*/ 560324 w 560323"/>
              <a:gd name="connsiteY2" fmla="*/ 307258 h 614515"/>
              <a:gd name="connsiteX3" fmla="*/ 280162 w 560323"/>
              <a:gd name="connsiteY3" fmla="*/ 614516 h 614515"/>
              <a:gd name="connsiteX4" fmla="*/ 0 w 560323"/>
              <a:gd name="connsiteY4" fmla="*/ 307258 h 614515"/>
              <a:gd name="connsiteX0" fmla="*/ 3482 w 563806"/>
              <a:gd name="connsiteY0" fmla="*/ 309790 h 617048"/>
              <a:gd name="connsiteX1" fmla="*/ 136728 w 563806"/>
              <a:gd name="connsiteY1" fmla="*/ 171400 h 617048"/>
              <a:gd name="connsiteX2" fmla="*/ 283644 w 563806"/>
              <a:gd name="connsiteY2" fmla="*/ 2532 h 617048"/>
              <a:gd name="connsiteX3" fmla="*/ 563806 w 563806"/>
              <a:gd name="connsiteY3" fmla="*/ 309790 h 617048"/>
              <a:gd name="connsiteX4" fmla="*/ 283644 w 563806"/>
              <a:gd name="connsiteY4" fmla="*/ 617048 h 617048"/>
              <a:gd name="connsiteX5" fmla="*/ 3482 w 563806"/>
              <a:gd name="connsiteY5" fmla="*/ 309790 h 617048"/>
              <a:gd name="connsiteX0" fmla="*/ 3482 w 566799"/>
              <a:gd name="connsiteY0" fmla="*/ 366298 h 673556"/>
              <a:gd name="connsiteX1" fmla="*/ 136728 w 566799"/>
              <a:gd name="connsiteY1" fmla="*/ 227908 h 673556"/>
              <a:gd name="connsiteX2" fmla="*/ 283644 w 566799"/>
              <a:gd name="connsiteY2" fmla="*/ 59040 h 673556"/>
              <a:gd name="connsiteX3" fmla="*/ 438652 w 566799"/>
              <a:gd name="connsiteY3" fmla="*/ 20873 h 673556"/>
              <a:gd name="connsiteX4" fmla="*/ 563806 w 566799"/>
              <a:gd name="connsiteY4" fmla="*/ 366298 h 673556"/>
              <a:gd name="connsiteX5" fmla="*/ 283644 w 566799"/>
              <a:gd name="connsiteY5" fmla="*/ 673556 h 673556"/>
              <a:gd name="connsiteX6" fmla="*/ 3482 w 566799"/>
              <a:gd name="connsiteY6" fmla="*/ 366298 h 673556"/>
              <a:gd name="connsiteX0" fmla="*/ 3482 w 591774"/>
              <a:gd name="connsiteY0" fmla="*/ 366298 h 678166"/>
              <a:gd name="connsiteX1" fmla="*/ 136728 w 591774"/>
              <a:gd name="connsiteY1" fmla="*/ 227908 h 678166"/>
              <a:gd name="connsiteX2" fmla="*/ 283644 w 591774"/>
              <a:gd name="connsiteY2" fmla="*/ 59040 h 678166"/>
              <a:gd name="connsiteX3" fmla="*/ 438652 w 591774"/>
              <a:gd name="connsiteY3" fmla="*/ 20873 h 678166"/>
              <a:gd name="connsiteX4" fmla="*/ 563806 w 591774"/>
              <a:gd name="connsiteY4" fmla="*/ 366298 h 678166"/>
              <a:gd name="connsiteX5" fmla="*/ 568048 w 591774"/>
              <a:gd name="connsiteY5" fmla="*/ 538457 h 678166"/>
              <a:gd name="connsiteX6" fmla="*/ 283644 w 591774"/>
              <a:gd name="connsiteY6" fmla="*/ 673556 h 678166"/>
              <a:gd name="connsiteX7" fmla="*/ 3482 w 591774"/>
              <a:gd name="connsiteY7" fmla="*/ 366298 h 678166"/>
              <a:gd name="connsiteX0" fmla="*/ 3482 w 583021"/>
              <a:gd name="connsiteY0" fmla="*/ 366298 h 680059"/>
              <a:gd name="connsiteX1" fmla="*/ 136728 w 583021"/>
              <a:gd name="connsiteY1" fmla="*/ 227908 h 680059"/>
              <a:gd name="connsiteX2" fmla="*/ 283644 w 583021"/>
              <a:gd name="connsiteY2" fmla="*/ 59040 h 680059"/>
              <a:gd name="connsiteX3" fmla="*/ 438652 w 583021"/>
              <a:gd name="connsiteY3" fmla="*/ 20873 h 680059"/>
              <a:gd name="connsiteX4" fmla="*/ 563806 w 583021"/>
              <a:gd name="connsiteY4" fmla="*/ 366298 h 680059"/>
              <a:gd name="connsiteX5" fmla="*/ 568048 w 583021"/>
              <a:gd name="connsiteY5" fmla="*/ 538457 h 680059"/>
              <a:gd name="connsiteX6" fmla="*/ 378266 w 583021"/>
              <a:gd name="connsiteY6" fmla="*/ 572963 h 680059"/>
              <a:gd name="connsiteX7" fmla="*/ 283644 w 583021"/>
              <a:gd name="connsiteY7" fmla="*/ 673556 h 680059"/>
              <a:gd name="connsiteX8" fmla="*/ 3482 w 583021"/>
              <a:gd name="connsiteY8" fmla="*/ 366298 h 680059"/>
              <a:gd name="connsiteX0" fmla="*/ 3482 w 577008"/>
              <a:gd name="connsiteY0" fmla="*/ 366298 h 680059"/>
              <a:gd name="connsiteX1" fmla="*/ 136728 w 577008"/>
              <a:gd name="connsiteY1" fmla="*/ 227908 h 680059"/>
              <a:gd name="connsiteX2" fmla="*/ 283644 w 577008"/>
              <a:gd name="connsiteY2" fmla="*/ 59040 h 680059"/>
              <a:gd name="connsiteX3" fmla="*/ 438652 w 577008"/>
              <a:gd name="connsiteY3" fmla="*/ 20873 h 680059"/>
              <a:gd name="connsiteX4" fmla="*/ 537927 w 577008"/>
              <a:gd name="connsiteY4" fmla="*/ 340418 h 680059"/>
              <a:gd name="connsiteX5" fmla="*/ 568048 w 577008"/>
              <a:gd name="connsiteY5" fmla="*/ 538457 h 680059"/>
              <a:gd name="connsiteX6" fmla="*/ 378266 w 577008"/>
              <a:gd name="connsiteY6" fmla="*/ 572963 h 680059"/>
              <a:gd name="connsiteX7" fmla="*/ 283644 w 577008"/>
              <a:gd name="connsiteY7" fmla="*/ 673556 h 680059"/>
              <a:gd name="connsiteX8" fmla="*/ 3482 w 577008"/>
              <a:gd name="connsiteY8" fmla="*/ 366298 h 680059"/>
              <a:gd name="connsiteX0" fmla="*/ 3482 w 589164"/>
              <a:gd name="connsiteY0" fmla="*/ 366298 h 680059"/>
              <a:gd name="connsiteX1" fmla="*/ 136728 w 589164"/>
              <a:gd name="connsiteY1" fmla="*/ 227908 h 680059"/>
              <a:gd name="connsiteX2" fmla="*/ 283644 w 589164"/>
              <a:gd name="connsiteY2" fmla="*/ 59040 h 680059"/>
              <a:gd name="connsiteX3" fmla="*/ 438652 w 589164"/>
              <a:gd name="connsiteY3" fmla="*/ 20873 h 680059"/>
              <a:gd name="connsiteX4" fmla="*/ 537927 w 589164"/>
              <a:gd name="connsiteY4" fmla="*/ 340418 h 680059"/>
              <a:gd name="connsiteX5" fmla="*/ 568048 w 589164"/>
              <a:gd name="connsiteY5" fmla="*/ 538457 h 680059"/>
              <a:gd name="connsiteX6" fmla="*/ 378266 w 589164"/>
              <a:gd name="connsiteY6" fmla="*/ 572963 h 680059"/>
              <a:gd name="connsiteX7" fmla="*/ 283644 w 589164"/>
              <a:gd name="connsiteY7" fmla="*/ 673556 h 680059"/>
              <a:gd name="connsiteX8" fmla="*/ 3482 w 589164"/>
              <a:gd name="connsiteY8" fmla="*/ 366298 h 680059"/>
              <a:gd name="connsiteX0" fmla="*/ 2517 w 588199"/>
              <a:gd name="connsiteY0" fmla="*/ 366298 h 674490"/>
              <a:gd name="connsiteX1" fmla="*/ 135763 w 588199"/>
              <a:gd name="connsiteY1" fmla="*/ 227908 h 674490"/>
              <a:gd name="connsiteX2" fmla="*/ 282679 w 588199"/>
              <a:gd name="connsiteY2" fmla="*/ 59040 h 674490"/>
              <a:gd name="connsiteX3" fmla="*/ 437687 w 588199"/>
              <a:gd name="connsiteY3" fmla="*/ 20873 h 674490"/>
              <a:gd name="connsiteX4" fmla="*/ 536962 w 588199"/>
              <a:gd name="connsiteY4" fmla="*/ 340418 h 674490"/>
              <a:gd name="connsiteX5" fmla="*/ 567083 w 588199"/>
              <a:gd name="connsiteY5" fmla="*/ 538457 h 674490"/>
              <a:gd name="connsiteX6" fmla="*/ 377301 w 588199"/>
              <a:gd name="connsiteY6" fmla="*/ 572963 h 674490"/>
              <a:gd name="connsiteX7" fmla="*/ 282679 w 588199"/>
              <a:gd name="connsiteY7" fmla="*/ 673556 h 674490"/>
              <a:gd name="connsiteX8" fmla="*/ 66751 w 588199"/>
              <a:gd name="connsiteY8" fmla="*/ 607468 h 674490"/>
              <a:gd name="connsiteX9" fmla="*/ 2517 w 588199"/>
              <a:gd name="connsiteY9" fmla="*/ 366298 h 67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8199" h="674490">
                <a:moveTo>
                  <a:pt x="2517" y="366298"/>
                </a:moveTo>
                <a:cubicBezTo>
                  <a:pt x="14019" y="303038"/>
                  <a:pt x="89069" y="279118"/>
                  <a:pt x="135763" y="227908"/>
                </a:cubicBezTo>
                <a:cubicBezTo>
                  <a:pt x="182457" y="176698"/>
                  <a:pt x="232358" y="93546"/>
                  <a:pt x="282679" y="59040"/>
                </a:cubicBezTo>
                <a:cubicBezTo>
                  <a:pt x="333000" y="24534"/>
                  <a:pt x="390993" y="-30337"/>
                  <a:pt x="437687" y="20873"/>
                </a:cubicBezTo>
                <a:cubicBezTo>
                  <a:pt x="484381" y="72083"/>
                  <a:pt x="519709" y="265656"/>
                  <a:pt x="536962" y="340418"/>
                </a:cubicBezTo>
                <a:cubicBezTo>
                  <a:pt x="605974" y="406554"/>
                  <a:pt x="593693" y="492511"/>
                  <a:pt x="567083" y="538457"/>
                </a:cubicBezTo>
                <a:cubicBezTo>
                  <a:pt x="540473" y="584403"/>
                  <a:pt x="424702" y="550447"/>
                  <a:pt x="377301" y="572963"/>
                </a:cubicBezTo>
                <a:cubicBezTo>
                  <a:pt x="329900" y="595479"/>
                  <a:pt x="334437" y="667805"/>
                  <a:pt x="282679" y="673556"/>
                </a:cubicBezTo>
                <a:cubicBezTo>
                  <a:pt x="230921" y="679307"/>
                  <a:pt x="113445" y="658678"/>
                  <a:pt x="66751" y="607468"/>
                </a:cubicBezTo>
                <a:cubicBezTo>
                  <a:pt x="20057" y="556258"/>
                  <a:pt x="-8985" y="429558"/>
                  <a:pt x="2517" y="366298"/>
                </a:cubicBezTo>
                <a:close/>
              </a:path>
            </a:pathLst>
          </a:custGeom>
          <a:solidFill>
            <a:srgbClr val="FFFFFF">
              <a:alpha val="61176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Oval 299"/>
          <p:cNvSpPr/>
          <p:nvPr/>
        </p:nvSpPr>
        <p:spPr>
          <a:xfrm rot="20603155">
            <a:off x="2646317" y="2107563"/>
            <a:ext cx="415991" cy="239595"/>
          </a:xfrm>
          <a:prstGeom prst="ellipse">
            <a:avLst/>
          </a:prstGeom>
          <a:solidFill>
            <a:srgbClr val="3366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 306"/>
          <p:cNvSpPr/>
          <p:nvPr/>
        </p:nvSpPr>
        <p:spPr>
          <a:xfrm>
            <a:off x="2835142" y="2252876"/>
            <a:ext cx="428690" cy="213983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782515"/>
              <a:gd name="connsiteY0" fmla="*/ 0 h 870438"/>
              <a:gd name="connsiteX1" fmla="*/ 272561 w 782515"/>
              <a:gd name="connsiteY1" fmla="*/ 96715 h 870438"/>
              <a:gd name="connsiteX2" fmla="*/ 553915 w 782515"/>
              <a:gd name="connsiteY2" fmla="*/ 87923 h 870438"/>
              <a:gd name="connsiteX3" fmla="*/ 545123 w 782515"/>
              <a:gd name="connsiteY3" fmla="*/ 395654 h 870438"/>
              <a:gd name="connsiteX4" fmla="*/ 782515 w 782515"/>
              <a:gd name="connsiteY4" fmla="*/ 870438 h 870438"/>
              <a:gd name="connsiteX0" fmla="*/ 0 w 566796"/>
              <a:gd name="connsiteY0" fmla="*/ 0 h 395654"/>
              <a:gd name="connsiteX1" fmla="*/ 272561 w 566796"/>
              <a:gd name="connsiteY1" fmla="*/ 96715 h 395654"/>
              <a:gd name="connsiteX2" fmla="*/ 553915 w 566796"/>
              <a:gd name="connsiteY2" fmla="*/ 87923 h 395654"/>
              <a:gd name="connsiteX3" fmla="*/ 545123 w 566796"/>
              <a:gd name="connsiteY3" fmla="*/ 395654 h 395654"/>
              <a:gd name="connsiteX0" fmla="*/ 0 w 553915"/>
              <a:gd name="connsiteY0" fmla="*/ 0 h 98692"/>
              <a:gd name="connsiteX1" fmla="*/ 272561 w 553915"/>
              <a:gd name="connsiteY1" fmla="*/ 96715 h 98692"/>
              <a:gd name="connsiteX2" fmla="*/ 553915 w 553915"/>
              <a:gd name="connsiteY2" fmla="*/ 87923 h 98692"/>
              <a:gd name="connsiteX0" fmla="*/ 0 w 422813"/>
              <a:gd name="connsiteY0" fmla="*/ 0 h 154812"/>
              <a:gd name="connsiteX1" fmla="*/ 272561 w 422813"/>
              <a:gd name="connsiteY1" fmla="*/ 96715 h 154812"/>
              <a:gd name="connsiteX2" fmla="*/ 422813 w 422813"/>
              <a:gd name="connsiteY2" fmla="*/ 154812 h 154812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81675 w 481675"/>
              <a:gd name="connsiteY2" fmla="*/ 240430 h 240430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40611 w 481675"/>
              <a:gd name="connsiteY2" fmla="*/ 133239 h 240430"/>
              <a:gd name="connsiteX3" fmla="*/ 481675 w 481675"/>
              <a:gd name="connsiteY3" fmla="*/ 240430 h 24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1675" h="240430">
                <a:moveTo>
                  <a:pt x="0" y="0"/>
                </a:moveTo>
                <a:cubicBezTo>
                  <a:pt x="57150" y="60081"/>
                  <a:pt x="199126" y="74509"/>
                  <a:pt x="272561" y="96715"/>
                </a:cubicBezTo>
                <a:cubicBezTo>
                  <a:pt x="345996" y="118921"/>
                  <a:pt x="405759" y="109287"/>
                  <a:pt x="440611" y="133239"/>
                </a:cubicBezTo>
                <a:cubicBezTo>
                  <a:pt x="475463" y="157192"/>
                  <a:pt x="465912" y="227024"/>
                  <a:pt x="481675" y="24043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/>
          <p:cNvSpPr/>
          <p:nvPr/>
        </p:nvSpPr>
        <p:spPr>
          <a:xfrm>
            <a:off x="2405831" y="2462271"/>
            <a:ext cx="904127" cy="21353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602800"/>
              <a:gd name="connsiteY0" fmla="*/ -1 h 1051184"/>
              <a:gd name="connsiteX1" fmla="*/ 301925 w 2602800"/>
              <a:gd name="connsiteY1" fmla="*/ 69010 h 1051184"/>
              <a:gd name="connsiteX2" fmla="*/ 483080 w 2602800"/>
              <a:gd name="connsiteY2" fmla="*/ 207033 h 1051184"/>
              <a:gd name="connsiteX3" fmla="*/ 621102 w 2602800"/>
              <a:gd name="connsiteY3" fmla="*/ 388188 h 1051184"/>
              <a:gd name="connsiteX4" fmla="*/ 819510 w 2602800"/>
              <a:gd name="connsiteY4" fmla="*/ 474452 h 1051184"/>
              <a:gd name="connsiteX5" fmla="*/ 1056678 w 2602800"/>
              <a:gd name="connsiteY5" fmla="*/ 517705 h 1051184"/>
              <a:gd name="connsiteX6" fmla="*/ 1318615 w 2602800"/>
              <a:gd name="connsiteY6" fmla="*/ 732017 h 1051184"/>
              <a:gd name="connsiteX7" fmla="*/ 1573408 w 2602800"/>
              <a:gd name="connsiteY7" fmla="*/ 748686 h 1051184"/>
              <a:gd name="connsiteX8" fmla="*/ 1771052 w 2602800"/>
              <a:gd name="connsiteY8" fmla="*/ 924898 h 1051184"/>
              <a:gd name="connsiteX9" fmla="*/ 2004415 w 2602800"/>
              <a:gd name="connsiteY9" fmla="*/ 798692 h 1051184"/>
              <a:gd name="connsiteX10" fmla="*/ 2602800 w 2602800"/>
              <a:gd name="connsiteY10" fmla="*/ 1051184 h 1051184"/>
              <a:gd name="connsiteX0" fmla="*/ 0 w 2300875"/>
              <a:gd name="connsiteY0" fmla="*/ 0 h 982174"/>
              <a:gd name="connsiteX1" fmla="*/ 181155 w 2300875"/>
              <a:gd name="connsiteY1" fmla="*/ 138023 h 982174"/>
              <a:gd name="connsiteX2" fmla="*/ 319177 w 2300875"/>
              <a:gd name="connsiteY2" fmla="*/ 319178 h 982174"/>
              <a:gd name="connsiteX3" fmla="*/ 517585 w 2300875"/>
              <a:gd name="connsiteY3" fmla="*/ 405442 h 982174"/>
              <a:gd name="connsiteX4" fmla="*/ 754753 w 2300875"/>
              <a:gd name="connsiteY4" fmla="*/ 448695 h 982174"/>
              <a:gd name="connsiteX5" fmla="*/ 1016690 w 2300875"/>
              <a:gd name="connsiteY5" fmla="*/ 663007 h 982174"/>
              <a:gd name="connsiteX6" fmla="*/ 1271483 w 2300875"/>
              <a:gd name="connsiteY6" fmla="*/ 679676 h 982174"/>
              <a:gd name="connsiteX7" fmla="*/ 1469127 w 2300875"/>
              <a:gd name="connsiteY7" fmla="*/ 855888 h 982174"/>
              <a:gd name="connsiteX8" fmla="*/ 1702490 w 2300875"/>
              <a:gd name="connsiteY8" fmla="*/ 729682 h 982174"/>
              <a:gd name="connsiteX9" fmla="*/ 2300875 w 2300875"/>
              <a:gd name="connsiteY9" fmla="*/ 982174 h 982174"/>
              <a:gd name="connsiteX0" fmla="*/ 0 w 2119720"/>
              <a:gd name="connsiteY0" fmla="*/ 1 h 844152"/>
              <a:gd name="connsiteX1" fmla="*/ 138022 w 2119720"/>
              <a:gd name="connsiteY1" fmla="*/ 181156 h 844152"/>
              <a:gd name="connsiteX2" fmla="*/ 336430 w 2119720"/>
              <a:gd name="connsiteY2" fmla="*/ 267420 h 844152"/>
              <a:gd name="connsiteX3" fmla="*/ 573598 w 2119720"/>
              <a:gd name="connsiteY3" fmla="*/ 310673 h 844152"/>
              <a:gd name="connsiteX4" fmla="*/ 835535 w 2119720"/>
              <a:gd name="connsiteY4" fmla="*/ 524985 h 844152"/>
              <a:gd name="connsiteX5" fmla="*/ 1090328 w 2119720"/>
              <a:gd name="connsiteY5" fmla="*/ 541654 h 844152"/>
              <a:gd name="connsiteX6" fmla="*/ 1287972 w 2119720"/>
              <a:gd name="connsiteY6" fmla="*/ 717866 h 844152"/>
              <a:gd name="connsiteX7" fmla="*/ 1521335 w 2119720"/>
              <a:gd name="connsiteY7" fmla="*/ 591660 h 844152"/>
              <a:gd name="connsiteX8" fmla="*/ 2119720 w 2119720"/>
              <a:gd name="connsiteY8" fmla="*/ 844152 h 844152"/>
              <a:gd name="connsiteX0" fmla="*/ -1 w 1981697"/>
              <a:gd name="connsiteY0" fmla="*/ 0 h 662996"/>
              <a:gd name="connsiteX1" fmla="*/ 198407 w 1981697"/>
              <a:gd name="connsiteY1" fmla="*/ 86264 h 662996"/>
              <a:gd name="connsiteX2" fmla="*/ 435575 w 1981697"/>
              <a:gd name="connsiteY2" fmla="*/ 129517 h 662996"/>
              <a:gd name="connsiteX3" fmla="*/ 697512 w 1981697"/>
              <a:gd name="connsiteY3" fmla="*/ 343829 h 662996"/>
              <a:gd name="connsiteX4" fmla="*/ 952305 w 1981697"/>
              <a:gd name="connsiteY4" fmla="*/ 360498 h 662996"/>
              <a:gd name="connsiteX5" fmla="*/ 1149949 w 1981697"/>
              <a:gd name="connsiteY5" fmla="*/ 536710 h 662996"/>
              <a:gd name="connsiteX6" fmla="*/ 1383312 w 1981697"/>
              <a:gd name="connsiteY6" fmla="*/ 410504 h 662996"/>
              <a:gd name="connsiteX7" fmla="*/ 1981697 w 1981697"/>
              <a:gd name="connsiteY7" fmla="*/ 662996 h 662996"/>
              <a:gd name="connsiteX0" fmla="*/ 0 w 1783290"/>
              <a:gd name="connsiteY0" fmla="*/ 0 h 576732"/>
              <a:gd name="connsiteX1" fmla="*/ 237168 w 1783290"/>
              <a:gd name="connsiteY1" fmla="*/ 43253 h 576732"/>
              <a:gd name="connsiteX2" fmla="*/ 499105 w 1783290"/>
              <a:gd name="connsiteY2" fmla="*/ 257565 h 576732"/>
              <a:gd name="connsiteX3" fmla="*/ 753898 w 1783290"/>
              <a:gd name="connsiteY3" fmla="*/ 274234 h 576732"/>
              <a:gd name="connsiteX4" fmla="*/ 951542 w 1783290"/>
              <a:gd name="connsiteY4" fmla="*/ 450446 h 576732"/>
              <a:gd name="connsiteX5" fmla="*/ 1184905 w 1783290"/>
              <a:gd name="connsiteY5" fmla="*/ 324240 h 576732"/>
              <a:gd name="connsiteX6" fmla="*/ 1783290 w 1783290"/>
              <a:gd name="connsiteY6" fmla="*/ 576732 h 576732"/>
              <a:gd name="connsiteX0" fmla="*/ -1 w 1546121"/>
              <a:gd name="connsiteY0" fmla="*/ 0 h 533479"/>
              <a:gd name="connsiteX1" fmla="*/ 261936 w 1546121"/>
              <a:gd name="connsiteY1" fmla="*/ 214312 h 533479"/>
              <a:gd name="connsiteX2" fmla="*/ 516729 w 1546121"/>
              <a:gd name="connsiteY2" fmla="*/ 230981 h 533479"/>
              <a:gd name="connsiteX3" fmla="*/ 714373 w 1546121"/>
              <a:gd name="connsiteY3" fmla="*/ 407193 h 533479"/>
              <a:gd name="connsiteX4" fmla="*/ 947736 w 1546121"/>
              <a:gd name="connsiteY4" fmla="*/ 280987 h 533479"/>
              <a:gd name="connsiteX5" fmla="*/ 1546121 w 1546121"/>
              <a:gd name="connsiteY5" fmla="*/ 533479 h 533479"/>
              <a:gd name="connsiteX0" fmla="*/ 0 w 1284185"/>
              <a:gd name="connsiteY0" fmla="*/ 0 h 319167"/>
              <a:gd name="connsiteX1" fmla="*/ 254793 w 1284185"/>
              <a:gd name="connsiteY1" fmla="*/ 16669 h 319167"/>
              <a:gd name="connsiteX2" fmla="*/ 452437 w 1284185"/>
              <a:gd name="connsiteY2" fmla="*/ 192881 h 319167"/>
              <a:gd name="connsiteX3" fmla="*/ 685800 w 1284185"/>
              <a:gd name="connsiteY3" fmla="*/ 66675 h 319167"/>
              <a:gd name="connsiteX4" fmla="*/ 1284185 w 1284185"/>
              <a:gd name="connsiteY4" fmla="*/ 319167 h 319167"/>
              <a:gd name="connsiteX0" fmla="*/ 0 w 1029392"/>
              <a:gd name="connsiteY0" fmla="*/ 0 h 302498"/>
              <a:gd name="connsiteX1" fmla="*/ 197644 w 1029392"/>
              <a:gd name="connsiteY1" fmla="*/ 176212 h 302498"/>
              <a:gd name="connsiteX2" fmla="*/ 431007 w 1029392"/>
              <a:gd name="connsiteY2" fmla="*/ 50006 h 302498"/>
              <a:gd name="connsiteX3" fmla="*/ 1029392 w 1029392"/>
              <a:gd name="connsiteY3" fmla="*/ 302498 h 302498"/>
              <a:gd name="connsiteX0" fmla="*/ 0 w 1164577"/>
              <a:gd name="connsiteY0" fmla="*/ 5020 h 253444"/>
              <a:gd name="connsiteX1" fmla="*/ 332829 w 1164577"/>
              <a:gd name="connsiteY1" fmla="*/ 127158 h 253444"/>
              <a:gd name="connsiteX2" fmla="*/ 566192 w 1164577"/>
              <a:gd name="connsiteY2" fmla="*/ 952 h 253444"/>
              <a:gd name="connsiteX3" fmla="*/ 1164577 w 1164577"/>
              <a:gd name="connsiteY3" fmla="*/ 253444 h 253444"/>
              <a:gd name="connsiteX0" fmla="*/ 0 w 1015873"/>
              <a:gd name="connsiteY0" fmla="*/ 5020 h 239925"/>
              <a:gd name="connsiteX1" fmla="*/ 332829 w 1015873"/>
              <a:gd name="connsiteY1" fmla="*/ 127158 h 239925"/>
              <a:gd name="connsiteX2" fmla="*/ 566192 w 1015873"/>
              <a:gd name="connsiteY2" fmla="*/ 952 h 239925"/>
              <a:gd name="connsiteX3" fmla="*/ 1015873 w 1015873"/>
              <a:gd name="connsiteY3" fmla="*/ 239925 h 23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5873" h="239925">
                <a:moveTo>
                  <a:pt x="0" y="5020"/>
                </a:moveTo>
                <a:cubicBezTo>
                  <a:pt x="82153" y="18911"/>
                  <a:pt x="238464" y="127836"/>
                  <a:pt x="332829" y="127158"/>
                </a:cubicBezTo>
                <a:cubicBezTo>
                  <a:pt x="427194" y="126480"/>
                  <a:pt x="451014" y="-12769"/>
                  <a:pt x="566192" y="952"/>
                </a:cubicBezTo>
                <a:cubicBezTo>
                  <a:pt x="681371" y="14673"/>
                  <a:pt x="945541" y="232951"/>
                  <a:pt x="1015873" y="239925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3599358" y="3755094"/>
            <a:ext cx="199869" cy="159224"/>
          </a:xfrm>
          <a:custGeom>
            <a:avLst/>
            <a:gdLst>
              <a:gd name="connsiteX0" fmla="*/ 536331 w 589085"/>
              <a:gd name="connsiteY0" fmla="*/ 0 h 984739"/>
              <a:gd name="connsiteX1" fmla="*/ 589085 w 589085"/>
              <a:gd name="connsiteY1" fmla="*/ 237392 h 984739"/>
              <a:gd name="connsiteX2" fmla="*/ 439616 w 589085"/>
              <a:gd name="connsiteY2" fmla="*/ 501162 h 984739"/>
              <a:gd name="connsiteX3" fmla="*/ 228600 w 589085"/>
              <a:gd name="connsiteY3" fmla="*/ 677008 h 984739"/>
              <a:gd name="connsiteX4" fmla="*/ 0 w 589085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439616 w 536331"/>
              <a:gd name="connsiteY2" fmla="*/ 5011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149104 w 536331"/>
              <a:gd name="connsiteY2" fmla="*/ 3487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50618 w 550618"/>
              <a:gd name="connsiteY0" fmla="*/ 0 h 984739"/>
              <a:gd name="connsiteX1" fmla="*/ 341435 w 550618"/>
              <a:gd name="connsiteY1" fmla="*/ 218342 h 984739"/>
              <a:gd name="connsiteX2" fmla="*/ 163391 w 550618"/>
              <a:gd name="connsiteY2" fmla="*/ 348762 h 984739"/>
              <a:gd name="connsiteX3" fmla="*/ 0 w 550618"/>
              <a:gd name="connsiteY3" fmla="*/ 448408 h 984739"/>
              <a:gd name="connsiteX4" fmla="*/ 14287 w 550618"/>
              <a:gd name="connsiteY4" fmla="*/ 984739 h 984739"/>
              <a:gd name="connsiteX0" fmla="*/ 555381 w 555381"/>
              <a:gd name="connsiteY0" fmla="*/ 0 h 460864"/>
              <a:gd name="connsiteX1" fmla="*/ 346198 w 555381"/>
              <a:gd name="connsiteY1" fmla="*/ 218342 h 460864"/>
              <a:gd name="connsiteX2" fmla="*/ 168154 w 555381"/>
              <a:gd name="connsiteY2" fmla="*/ 348762 h 460864"/>
              <a:gd name="connsiteX3" fmla="*/ 4763 w 555381"/>
              <a:gd name="connsiteY3" fmla="*/ 448408 h 460864"/>
              <a:gd name="connsiteX4" fmla="*/ 0 w 555381"/>
              <a:gd name="connsiteY4" fmla="*/ 460864 h 460864"/>
              <a:gd name="connsiteX0" fmla="*/ 555381 w 555381"/>
              <a:gd name="connsiteY0" fmla="*/ 1958 h 462822"/>
              <a:gd name="connsiteX1" fmla="*/ 467457 w 555381"/>
              <a:gd name="connsiteY1" fmla="*/ 4881 h 462822"/>
              <a:gd name="connsiteX2" fmla="*/ 346198 w 555381"/>
              <a:gd name="connsiteY2" fmla="*/ 220300 h 462822"/>
              <a:gd name="connsiteX3" fmla="*/ 168154 w 555381"/>
              <a:gd name="connsiteY3" fmla="*/ 350720 h 462822"/>
              <a:gd name="connsiteX4" fmla="*/ 4763 w 555381"/>
              <a:gd name="connsiteY4" fmla="*/ 450366 h 462822"/>
              <a:gd name="connsiteX5" fmla="*/ 0 w 555381"/>
              <a:gd name="connsiteY5" fmla="*/ 462822 h 462822"/>
              <a:gd name="connsiteX0" fmla="*/ 578527 w 578527"/>
              <a:gd name="connsiteY0" fmla="*/ 4365 h 462478"/>
              <a:gd name="connsiteX1" fmla="*/ 467457 w 578527"/>
              <a:gd name="connsiteY1" fmla="*/ 4537 h 462478"/>
              <a:gd name="connsiteX2" fmla="*/ 346198 w 578527"/>
              <a:gd name="connsiteY2" fmla="*/ 219956 h 462478"/>
              <a:gd name="connsiteX3" fmla="*/ 168154 w 578527"/>
              <a:gd name="connsiteY3" fmla="*/ 350376 h 462478"/>
              <a:gd name="connsiteX4" fmla="*/ 4763 w 578527"/>
              <a:gd name="connsiteY4" fmla="*/ 450022 h 462478"/>
              <a:gd name="connsiteX5" fmla="*/ 0 w 578527"/>
              <a:gd name="connsiteY5" fmla="*/ 462478 h 462478"/>
              <a:gd name="connsiteX0" fmla="*/ 573763 w 573763"/>
              <a:gd name="connsiteY0" fmla="*/ 4365 h 450022"/>
              <a:gd name="connsiteX1" fmla="*/ 462693 w 573763"/>
              <a:gd name="connsiteY1" fmla="*/ 4537 h 450022"/>
              <a:gd name="connsiteX2" fmla="*/ 341434 w 573763"/>
              <a:gd name="connsiteY2" fmla="*/ 219956 h 450022"/>
              <a:gd name="connsiteX3" fmla="*/ 163390 w 573763"/>
              <a:gd name="connsiteY3" fmla="*/ 350376 h 450022"/>
              <a:gd name="connsiteX4" fmla="*/ -1 w 573763"/>
              <a:gd name="connsiteY4" fmla="*/ 450022 h 450022"/>
              <a:gd name="connsiteX0" fmla="*/ 410373 w 410373"/>
              <a:gd name="connsiteY0" fmla="*/ 4365 h 350376"/>
              <a:gd name="connsiteX1" fmla="*/ 299303 w 410373"/>
              <a:gd name="connsiteY1" fmla="*/ 4537 h 350376"/>
              <a:gd name="connsiteX2" fmla="*/ 178044 w 410373"/>
              <a:gd name="connsiteY2" fmla="*/ 219956 h 350376"/>
              <a:gd name="connsiteX3" fmla="*/ 0 w 410373"/>
              <a:gd name="connsiteY3" fmla="*/ 350376 h 350376"/>
              <a:gd name="connsiteX0" fmla="*/ 232329 w 232329"/>
              <a:gd name="connsiteY0" fmla="*/ 4365 h 219956"/>
              <a:gd name="connsiteX1" fmla="*/ 121259 w 232329"/>
              <a:gd name="connsiteY1" fmla="*/ 4537 h 219956"/>
              <a:gd name="connsiteX2" fmla="*/ 0 w 232329"/>
              <a:gd name="connsiteY2" fmla="*/ 219956 h 21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329" h="219956">
                <a:moveTo>
                  <a:pt x="232329" y="4365"/>
                </a:moveTo>
                <a:cubicBezTo>
                  <a:pt x="215366" y="20010"/>
                  <a:pt x="138222" y="-11108"/>
                  <a:pt x="121259" y="4537"/>
                </a:cubicBezTo>
                <a:lnTo>
                  <a:pt x="0" y="219956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3522557" y="3000108"/>
            <a:ext cx="809625" cy="1376363"/>
          </a:xfrm>
          <a:custGeom>
            <a:avLst/>
            <a:gdLst>
              <a:gd name="connsiteX0" fmla="*/ 0 w 533400"/>
              <a:gd name="connsiteY0" fmla="*/ 0 h 1095375"/>
              <a:gd name="connsiteX1" fmla="*/ 80963 w 533400"/>
              <a:gd name="connsiteY1" fmla="*/ 152400 h 1095375"/>
              <a:gd name="connsiteX2" fmla="*/ 114300 w 533400"/>
              <a:gd name="connsiteY2" fmla="*/ 261938 h 1095375"/>
              <a:gd name="connsiteX3" fmla="*/ 128588 w 533400"/>
              <a:gd name="connsiteY3" fmla="*/ 400050 h 1095375"/>
              <a:gd name="connsiteX4" fmla="*/ 166688 w 533400"/>
              <a:gd name="connsiteY4" fmla="*/ 490538 h 1095375"/>
              <a:gd name="connsiteX5" fmla="*/ 233363 w 533400"/>
              <a:gd name="connsiteY5" fmla="*/ 604838 h 1095375"/>
              <a:gd name="connsiteX6" fmla="*/ 266700 w 533400"/>
              <a:gd name="connsiteY6" fmla="*/ 695325 h 1095375"/>
              <a:gd name="connsiteX7" fmla="*/ 314325 w 533400"/>
              <a:gd name="connsiteY7" fmla="*/ 823913 h 1095375"/>
              <a:gd name="connsiteX8" fmla="*/ 347663 w 533400"/>
              <a:gd name="connsiteY8" fmla="*/ 919163 h 1095375"/>
              <a:gd name="connsiteX9" fmla="*/ 442913 w 533400"/>
              <a:gd name="connsiteY9" fmla="*/ 1004888 h 1095375"/>
              <a:gd name="connsiteX10" fmla="*/ 533400 w 533400"/>
              <a:gd name="connsiteY10" fmla="*/ 1095375 h 1095375"/>
              <a:gd name="connsiteX0" fmla="*/ 0 w 809625"/>
              <a:gd name="connsiteY0" fmla="*/ 0 h 1376363"/>
              <a:gd name="connsiteX1" fmla="*/ 80963 w 809625"/>
              <a:gd name="connsiteY1" fmla="*/ 152400 h 1376363"/>
              <a:gd name="connsiteX2" fmla="*/ 114300 w 809625"/>
              <a:gd name="connsiteY2" fmla="*/ 261938 h 1376363"/>
              <a:gd name="connsiteX3" fmla="*/ 128588 w 809625"/>
              <a:gd name="connsiteY3" fmla="*/ 400050 h 1376363"/>
              <a:gd name="connsiteX4" fmla="*/ 166688 w 809625"/>
              <a:gd name="connsiteY4" fmla="*/ 490538 h 1376363"/>
              <a:gd name="connsiteX5" fmla="*/ 233363 w 809625"/>
              <a:gd name="connsiteY5" fmla="*/ 604838 h 1376363"/>
              <a:gd name="connsiteX6" fmla="*/ 266700 w 809625"/>
              <a:gd name="connsiteY6" fmla="*/ 695325 h 1376363"/>
              <a:gd name="connsiteX7" fmla="*/ 314325 w 809625"/>
              <a:gd name="connsiteY7" fmla="*/ 823913 h 1376363"/>
              <a:gd name="connsiteX8" fmla="*/ 347663 w 809625"/>
              <a:gd name="connsiteY8" fmla="*/ 919163 h 1376363"/>
              <a:gd name="connsiteX9" fmla="*/ 442913 w 809625"/>
              <a:gd name="connsiteY9" fmla="*/ 1004888 h 1376363"/>
              <a:gd name="connsiteX10" fmla="*/ 809625 w 809625"/>
              <a:gd name="connsiteY10" fmla="*/ 1376363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9625" h="1376363">
                <a:moveTo>
                  <a:pt x="0" y="0"/>
                </a:moveTo>
                <a:cubicBezTo>
                  <a:pt x="30956" y="54372"/>
                  <a:pt x="61913" y="108744"/>
                  <a:pt x="80963" y="152400"/>
                </a:cubicBezTo>
                <a:cubicBezTo>
                  <a:pt x="100013" y="196056"/>
                  <a:pt x="106363" y="220663"/>
                  <a:pt x="114300" y="261938"/>
                </a:cubicBezTo>
                <a:cubicBezTo>
                  <a:pt x="122237" y="303213"/>
                  <a:pt x="119857" y="361950"/>
                  <a:pt x="128588" y="400050"/>
                </a:cubicBezTo>
                <a:cubicBezTo>
                  <a:pt x="137319" y="438150"/>
                  <a:pt x="149226" y="456407"/>
                  <a:pt x="166688" y="490538"/>
                </a:cubicBezTo>
                <a:cubicBezTo>
                  <a:pt x="184150" y="524669"/>
                  <a:pt x="216694" y="570707"/>
                  <a:pt x="233363" y="604838"/>
                </a:cubicBezTo>
                <a:cubicBezTo>
                  <a:pt x="250032" y="638969"/>
                  <a:pt x="266700" y="695325"/>
                  <a:pt x="266700" y="695325"/>
                </a:cubicBezTo>
                <a:cubicBezTo>
                  <a:pt x="280194" y="731838"/>
                  <a:pt x="300831" y="786607"/>
                  <a:pt x="314325" y="823913"/>
                </a:cubicBezTo>
                <a:cubicBezTo>
                  <a:pt x="327819" y="861219"/>
                  <a:pt x="326232" y="889001"/>
                  <a:pt x="347663" y="919163"/>
                </a:cubicBezTo>
                <a:cubicBezTo>
                  <a:pt x="369094" y="949325"/>
                  <a:pt x="365919" y="928688"/>
                  <a:pt x="442913" y="1004888"/>
                </a:cubicBezTo>
                <a:cubicBezTo>
                  <a:pt x="519907" y="1081088"/>
                  <a:pt x="779859" y="1345804"/>
                  <a:pt x="809625" y="1376363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/>
          <p:cNvGrpSpPr/>
          <p:nvPr/>
        </p:nvGrpSpPr>
        <p:grpSpPr>
          <a:xfrm>
            <a:off x="2655985" y="3001392"/>
            <a:ext cx="1282891" cy="409833"/>
            <a:chOff x="2509681" y="3001392"/>
            <a:chExt cx="1282891" cy="409833"/>
          </a:xfrm>
        </p:grpSpPr>
        <p:grpSp>
          <p:nvGrpSpPr>
            <p:cNvPr id="131" name="Group 130"/>
            <p:cNvGrpSpPr/>
            <p:nvPr/>
          </p:nvGrpSpPr>
          <p:grpSpPr>
            <a:xfrm>
              <a:off x="2835156" y="3041893"/>
              <a:ext cx="957416" cy="369332"/>
              <a:chOff x="7463893" y="2941986"/>
              <a:chExt cx="957416" cy="369332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7558088" y="3063850"/>
                <a:ext cx="764504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7463893" y="2941986"/>
                <a:ext cx="95741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2509681" y="3001392"/>
              <a:ext cx="400527" cy="363862"/>
              <a:chOff x="7128149" y="2913896"/>
              <a:chExt cx="400527" cy="36386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37" name="Freeform 136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37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33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35" name="Block Arc 134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Block Arc 135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195" name="TextBox 194"/>
          <p:cNvSpPr txBox="1"/>
          <p:nvPr/>
        </p:nvSpPr>
        <p:spPr>
          <a:xfrm>
            <a:off x="1874196" y="42222"/>
            <a:ext cx="3186130" cy="120032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Hamburger Hill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 May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Hamburger Hill Taken</a:t>
            </a:r>
          </a:p>
        </p:txBody>
      </p:sp>
      <p:sp>
        <p:nvSpPr>
          <p:cNvPr id="6" name="Freeform 5"/>
          <p:cNvSpPr/>
          <p:nvPr/>
        </p:nvSpPr>
        <p:spPr>
          <a:xfrm>
            <a:off x="4232614" y="4206611"/>
            <a:ext cx="523875" cy="54149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30542"/>
              <a:gd name="connsiteX1" fmla="*/ 588168 w 590550"/>
              <a:gd name="connsiteY1" fmla="*/ 50006 h 530542"/>
              <a:gd name="connsiteX2" fmla="*/ 516731 w 590550"/>
              <a:gd name="connsiteY2" fmla="*/ 45243 h 530542"/>
              <a:gd name="connsiteX3" fmla="*/ 511968 w 590550"/>
              <a:gd name="connsiteY3" fmla="*/ 104775 h 530542"/>
              <a:gd name="connsiteX4" fmla="*/ 576262 w 590550"/>
              <a:gd name="connsiteY4" fmla="*/ 111918 h 530542"/>
              <a:gd name="connsiteX5" fmla="*/ 564356 w 590550"/>
              <a:gd name="connsiteY5" fmla="*/ 188118 h 530542"/>
              <a:gd name="connsiteX6" fmla="*/ 500062 w 590550"/>
              <a:gd name="connsiteY6" fmla="*/ 185737 h 530542"/>
              <a:gd name="connsiteX7" fmla="*/ 488156 w 590550"/>
              <a:gd name="connsiteY7" fmla="*/ 257175 h 530542"/>
              <a:gd name="connsiteX8" fmla="*/ 550068 w 590550"/>
              <a:gd name="connsiteY8" fmla="*/ 278606 h 530542"/>
              <a:gd name="connsiteX9" fmla="*/ 502443 w 590550"/>
              <a:gd name="connsiteY9" fmla="*/ 352425 h 530542"/>
              <a:gd name="connsiteX10" fmla="*/ 419100 w 590550"/>
              <a:gd name="connsiteY10" fmla="*/ 314325 h 530542"/>
              <a:gd name="connsiteX11" fmla="*/ 388143 w 590550"/>
              <a:gd name="connsiteY11" fmla="*/ 378618 h 530542"/>
              <a:gd name="connsiteX12" fmla="*/ 464343 w 590550"/>
              <a:gd name="connsiteY12" fmla="*/ 416718 h 530542"/>
              <a:gd name="connsiteX13" fmla="*/ 347662 w 590550"/>
              <a:gd name="connsiteY13" fmla="*/ 488156 h 530542"/>
              <a:gd name="connsiteX14" fmla="*/ 302418 w 590550"/>
              <a:gd name="connsiteY14" fmla="*/ 416718 h 530542"/>
              <a:gd name="connsiteX15" fmla="*/ 238125 w 590550"/>
              <a:gd name="connsiteY15" fmla="*/ 433387 h 530542"/>
              <a:gd name="connsiteX16" fmla="*/ 254793 w 590550"/>
              <a:gd name="connsiteY16" fmla="*/ 507206 h 530542"/>
              <a:gd name="connsiteX17" fmla="*/ 147637 w 590550"/>
              <a:gd name="connsiteY17" fmla="*/ 530542 h 530542"/>
              <a:gd name="connsiteX18" fmla="*/ 152400 w 590550"/>
              <a:gd name="connsiteY18" fmla="*/ 419100 h 530542"/>
              <a:gd name="connsiteX19" fmla="*/ 73818 w 590550"/>
              <a:gd name="connsiteY19" fmla="*/ 409575 h 530542"/>
              <a:gd name="connsiteX20" fmla="*/ 66675 w 590550"/>
              <a:gd name="connsiteY20" fmla="*/ 488156 h 530542"/>
              <a:gd name="connsiteX21" fmla="*/ 0 w 590550"/>
              <a:gd name="connsiteY21" fmla="*/ 483393 h 530542"/>
              <a:gd name="connsiteX0" fmla="*/ 590550 w 590550"/>
              <a:gd name="connsiteY0" fmla="*/ 0 h 530542"/>
              <a:gd name="connsiteX1" fmla="*/ 588168 w 590550"/>
              <a:gd name="connsiteY1" fmla="*/ 50006 h 530542"/>
              <a:gd name="connsiteX2" fmla="*/ 516731 w 590550"/>
              <a:gd name="connsiteY2" fmla="*/ 45243 h 530542"/>
              <a:gd name="connsiteX3" fmla="*/ 511968 w 590550"/>
              <a:gd name="connsiteY3" fmla="*/ 104775 h 530542"/>
              <a:gd name="connsiteX4" fmla="*/ 576262 w 590550"/>
              <a:gd name="connsiteY4" fmla="*/ 111918 h 530542"/>
              <a:gd name="connsiteX5" fmla="*/ 564356 w 590550"/>
              <a:gd name="connsiteY5" fmla="*/ 188118 h 530542"/>
              <a:gd name="connsiteX6" fmla="*/ 500062 w 590550"/>
              <a:gd name="connsiteY6" fmla="*/ 185737 h 530542"/>
              <a:gd name="connsiteX7" fmla="*/ 488156 w 590550"/>
              <a:gd name="connsiteY7" fmla="*/ 257175 h 530542"/>
              <a:gd name="connsiteX8" fmla="*/ 550068 w 590550"/>
              <a:gd name="connsiteY8" fmla="*/ 278606 h 530542"/>
              <a:gd name="connsiteX9" fmla="*/ 502443 w 590550"/>
              <a:gd name="connsiteY9" fmla="*/ 352425 h 530542"/>
              <a:gd name="connsiteX10" fmla="*/ 419100 w 590550"/>
              <a:gd name="connsiteY10" fmla="*/ 314325 h 530542"/>
              <a:gd name="connsiteX11" fmla="*/ 388143 w 590550"/>
              <a:gd name="connsiteY11" fmla="*/ 378618 h 530542"/>
              <a:gd name="connsiteX12" fmla="*/ 464343 w 590550"/>
              <a:gd name="connsiteY12" fmla="*/ 416718 h 530542"/>
              <a:gd name="connsiteX13" fmla="*/ 347662 w 590550"/>
              <a:gd name="connsiteY13" fmla="*/ 488156 h 530542"/>
              <a:gd name="connsiteX14" fmla="*/ 302418 w 590550"/>
              <a:gd name="connsiteY14" fmla="*/ 416718 h 530542"/>
              <a:gd name="connsiteX15" fmla="*/ 238125 w 590550"/>
              <a:gd name="connsiteY15" fmla="*/ 433387 h 530542"/>
              <a:gd name="connsiteX16" fmla="*/ 254793 w 590550"/>
              <a:gd name="connsiteY16" fmla="*/ 507206 h 530542"/>
              <a:gd name="connsiteX17" fmla="*/ 147637 w 590550"/>
              <a:gd name="connsiteY17" fmla="*/ 530542 h 530542"/>
              <a:gd name="connsiteX18" fmla="*/ 152400 w 590550"/>
              <a:gd name="connsiteY18" fmla="*/ 445770 h 530542"/>
              <a:gd name="connsiteX19" fmla="*/ 73818 w 590550"/>
              <a:gd name="connsiteY19" fmla="*/ 409575 h 530542"/>
              <a:gd name="connsiteX20" fmla="*/ 66675 w 590550"/>
              <a:gd name="connsiteY20" fmla="*/ 488156 h 530542"/>
              <a:gd name="connsiteX21" fmla="*/ 0 w 590550"/>
              <a:gd name="connsiteY21" fmla="*/ 483393 h 530542"/>
              <a:gd name="connsiteX0" fmla="*/ 590550 w 590550"/>
              <a:gd name="connsiteY0" fmla="*/ 0 h 541496"/>
              <a:gd name="connsiteX1" fmla="*/ 588168 w 590550"/>
              <a:gd name="connsiteY1" fmla="*/ 50006 h 541496"/>
              <a:gd name="connsiteX2" fmla="*/ 516731 w 590550"/>
              <a:gd name="connsiteY2" fmla="*/ 45243 h 541496"/>
              <a:gd name="connsiteX3" fmla="*/ 511968 w 590550"/>
              <a:gd name="connsiteY3" fmla="*/ 104775 h 541496"/>
              <a:gd name="connsiteX4" fmla="*/ 576262 w 590550"/>
              <a:gd name="connsiteY4" fmla="*/ 111918 h 541496"/>
              <a:gd name="connsiteX5" fmla="*/ 564356 w 590550"/>
              <a:gd name="connsiteY5" fmla="*/ 188118 h 541496"/>
              <a:gd name="connsiteX6" fmla="*/ 500062 w 590550"/>
              <a:gd name="connsiteY6" fmla="*/ 185737 h 541496"/>
              <a:gd name="connsiteX7" fmla="*/ 488156 w 590550"/>
              <a:gd name="connsiteY7" fmla="*/ 257175 h 541496"/>
              <a:gd name="connsiteX8" fmla="*/ 550068 w 590550"/>
              <a:gd name="connsiteY8" fmla="*/ 278606 h 541496"/>
              <a:gd name="connsiteX9" fmla="*/ 502443 w 590550"/>
              <a:gd name="connsiteY9" fmla="*/ 352425 h 541496"/>
              <a:gd name="connsiteX10" fmla="*/ 419100 w 590550"/>
              <a:gd name="connsiteY10" fmla="*/ 314325 h 541496"/>
              <a:gd name="connsiteX11" fmla="*/ 388143 w 590550"/>
              <a:gd name="connsiteY11" fmla="*/ 378618 h 541496"/>
              <a:gd name="connsiteX12" fmla="*/ 464343 w 590550"/>
              <a:gd name="connsiteY12" fmla="*/ 416718 h 541496"/>
              <a:gd name="connsiteX13" fmla="*/ 347662 w 590550"/>
              <a:gd name="connsiteY13" fmla="*/ 488156 h 541496"/>
              <a:gd name="connsiteX14" fmla="*/ 302418 w 590550"/>
              <a:gd name="connsiteY14" fmla="*/ 416718 h 541496"/>
              <a:gd name="connsiteX15" fmla="*/ 238125 w 590550"/>
              <a:gd name="connsiteY15" fmla="*/ 433387 h 541496"/>
              <a:gd name="connsiteX16" fmla="*/ 254793 w 590550"/>
              <a:gd name="connsiteY16" fmla="*/ 507206 h 541496"/>
              <a:gd name="connsiteX17" fmla="*/ 147637 w 590550"/>
              <a:gd name="connsiteY17" fmla="*/ 530542 h 541496"/>
              <a:gd name="connsiteX18" fmla="*/ 152400 w 590550"/>
              <a:gd name="connsiteY18" fmla="*/ 445770 h 541496"/>
              <a:gd name="connsiteX19" fmla="*/ 73818 w 590550"/>
              <a:gd name="connsiteY19" fmla="*/ 409575 h 541496"/>
              <a:gd name="connsiteX20" fmla="*/ 66675 w 590550"/>
              <a:gd name="connsiteY20" fmla="*/ 541496 h 541496"/>
              <a:gd name="connsiteX21" fmla="*/ 0 w 590550"/>
              <a:gd name="connsiteY21" fmla="*/ 483393 h 541496"/>
              <a:gd name="connsiteX0" fmla="*/ 523875 w 523875"/>
              <a:gd name="connsiteY0" fmla="*/ 0 h 541496"/>
              <a:gd name="connsiteX1" fmla="*/ 521493 w 523875"/>
              <a:gd name="connsiteY1" fmla="*/ 50006 h 541496"/>
              <a:gd name="connsiteX2" fmla="*/ 450056 w 523875"/>
              <a:gd name="connsiteY2" fmla="*/ 45243 h 541496"/>
              <a:gd name="connsiteX3" fmla="*/ 445293 w 523875"/>
              <a:gd name="connsiteY3" fmla="*/ 104775 h 541496"/>
              <a:gd name="connsiteX4" fmla="*/ 509587 w 523875"/>
              <a:gd name="connsiteY4" fmla="*/ 111918 h 541496"/>
              <a:gd name="connsiteX5" fmla="*/ 497681 w 523875"/>
              <a:gd name="connsiteY5" fmla="*/ 188118 h 541496"/>
              <a:gd name="connsiteX6" fmla="*/ 433387 w 523875"/>
              <a:gd name="connsiteY6" fmla="*/ 185737 h 541496"/>
              <a:gd name="connsiteX7" fmla="*/ 421481 w 523875"/>
              <a:gd name="connsiteY7" fmla="*/ 257175 h 541496"/>
              <a:gd name="connsiteX8" fmla="*/ 483393 w 523875"/>
              <a:gd name="connsiteY8" fmla="*/ 278606 h 541496"/>
              <a:gd name="connsiteX9" fmla="*/ 435768 w 523875"/>
              <a:gd name="connsiteY9" fmla="*/ 352425 h 541496"/>
              <a:gd name="connsiteX10" fmla="*/ 352425 w 523875"/>
              <a:gd name="connsiteY10" fmla="*/ 314325 h 541496"/>
              <a:gd name="connsiteX11" fmla="*/ 321468 w 523875"/>
              <a:gd name="connsiteY11" fmla="*/ 378618 h 541496"/>
              <a:gd name="connsiteX12" fmla="*/ 397668 w 523875"/>
              <a:gd name="connsiteY12" fmla="*/ 416718 h 541496"/>
              <a:gd name="connsiteX13" fmla="*/ 280987 w 523875"/>
              <a:gd name="connsiteY13" fmla="*/ 488156 h 541496"/>
              <a:gd name="connsiteX14" fmla="*/ 235743 w 523875"/>
              <a:gd name="connsiteY14" fmla="*/ 416718 h 541496"/>
              <a:gd name="connsiteX15" fmla="*/ 171450 w 523875"/>
              <a:gd name="connsiteY15" fmla="*/ 433387 h 541496"/>
              <a:gd name="connsiteX16" fmla="*/ 188118 w 523875"/>
              <a:gd name="connsiteY16" fmla="*/ 507206 h 541496"/>
              <a:gd name="connsiteX17" fmla="*/ 80962 w 523875"/>
              <a:gd name="connsiteY17" fmla="*/ 530542 h 541496"/>
              <a:gd name="connsiteX18" fmla="*/ 85725 w 523875"/>
              <a:gd name="connsiteY18" fmla="*/ 445770 h 541496"/>
              <a:gd name="connsiteX19" fmla="*/ 7143 w 523875"/>
              <a:gd name="connsiteY19" fmla="*/ 409575 h 541496"/>
              <a:gd name="connsiteX20" fmla="*/ 0 w 523875"/>
              <a:gd name="connsiteY20" fmla="*/ 541496 h 541496"/>
              <a:gd name="connsiteX0" fmla="*/ 523875 w 523875"/>
              <a:gd name="connsiteY0" fmla="*/ 0 h 541496"/>
              <a:gd name="connsiteX1" fmla="*/ 521493 w 523875"/>
              <a:gd name="connsiteY1" fmla="*/ 50006 h 541496"/>
              <a:gd name="connsiteX2" fmla="*/ 450056 w 523875"/>
              <a:gd name="connsiteY2" fmla="*/ 45243 h 541496"/>
              <a:gd name="connsiteX3" fmla="*/ 445293 w 523875"/>
              <a:gd name="connsiteY3" fmla="*/ 104775 h 541496"/>
              <a:gd name="connsiteX4" fmla="*/ 509587 w 523875"/>
              <a:gd name="connsiteY4" fmla="*/ 111918 h 541496"/>
              <a:gd name="connsiteX5" fmla="*/ 497681 w 523875"/>
              <a:gd name="connsiteY5" fmla="*/ 188118 h 541496"/>
              <a:gd name="connsiteX6" fmla="*/ 433387 w 523875"/>
              <a:gd name="connsiteY6" fmla="*/ 185737 h 541496"/>
              <a:gd name="connsiteX7" fmla="*/ 421481 w 523875"/>
              <a:gd name="connsiteY7" fmla="*/ 257175 h 541496"/>
              <a:gd name="connsiteX8" fmla="*/ 483393 w 523875"/>
              <a:gd name="connsiteY8" fmla="*/ 278606 h 541496"/>
              <a:gd name="connsiteX9" fmla="*/ 435768 w 523875"/>
              <a:gd name="connsiteY9" fmla="*/ 352425 h 541496"/>
              <a:gd name="connsiteX10" fmla="*/ 352425 w 523875"/>
              <a:gd name="connsiteY10" fmla="*/ 314325 h 541496"/>
              <a:gd name="connsiteX11" fmla="*/ 321468 w 523875"/>
              <a:gd name="connsiteY11" fmla="*/ 378618 h 541496"/>
              <a:gd name="connsiteX12" fmla="*/ 397668 w 523875"/>
              <a:gd name="connsiteY12" fmla="*/ 416718 h 541496"/>
              <a:gd name="connsiteX13" fmla="*/ 280987 w 523875"/>
              <a:gd name="connsiteY13" fmla="*/ 488156 h 541496"/>
              <a:gd name="connsiteX14" fmla="*/ 235743 w 523875"/>
              <a:gd name="connsiteY14" fmla="*/ 416718 h 541496"/>
              <a:gd name="connsiteX15" fmla="*/ 171450 w 523875"/>
              <a:gd name="connsiteY15" fmla="*/ 433387 h 541496"/>
              <a:gd name="connsiteX16" fmla="*/ 188118 w 523875"/>
              <a:gd name="connsiteY16" fmla="*/ 507206 h 541496"/>
              <a:gd name="connsiteX17" fmla="*/ 80962 w 523875"/>
              <a:gd name="connsiteY17" fmla="*/ 530542 h 541496"/>
              <a:gd name="connsiteX18" fmla="*/ 85725 w 523875"/>
              <a:gd name="connsiteY18" fmla="*/ 445770 h 541496"/>
              <a:gd name="connsiteX19" fmla="*/ 7143 w 523875"/>
              <a:gd name="connsiteY19" fmla="*/ 443865 h 541496"/>
              <a:gd name="connsiteX20" fmla="*/ 0 w 523875"/>
              <a:gd name="connsiteY20" fmla="*/ 541496 h 54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3875" h="541496">
                <a:moveTo>
                  <a:pt x="523875" y="0"/>
                </a:moveTo>
                <a:lnTo>
                  <a:pt x="521493" y="50006"/>
                </a:lnTo>
                <a:lnTo>
                  <a:pt x="450056" y="45243"/>
                </a:lnTo>
                <a:lnTo>
                  <a:pt x="445293" y="104775"/>
                </a:lnTo>
                <a:lnTo>
                  <a:pt x="509587" y="111918"/>
                </a:lnTo>
                <a:lnTo>
                  <a:pt x="497681" y="188118"/>
                </a:lnTo>
                <a:lnTo>
                  <a:pt x="433387" y="185737"/>
                </a:lnTo>
                <a:lnTo>
                  <a:pt x="421481" y="257175"/>
                </a:lnTo>
                <a:lnTo>
                  <a:pt x="483393" y="278606"/>
                </a:lnTo>
                <a:lnTo>
                  <a:pt x="435768" y="352425"/>
                </a:lnTo>
                <a:lnTo>
                  <a:pt x="352425" y="314325"/>
                </a:lnTo>
                <a:lnTo>
                  <a:pt x="321468" y="378618"/>
                </a:lnTo>
                <a:lnTo>
                  <a:pt x="397668" y="416718"/>
                </a:lnTo>
                <a:lnTo>
                  <a:pt x="280987" y="488156"/>
                </a:lnTo>
                <a:lnTo>
                  <a:pt x="235743" y="416718"/>
                </a:lnTo>
                <a:lnTo>
                  <a:pt x="171450" y="433387"/>
                </a:lnTo>
                <a:lnTo>
                  <a:pt x="188118" y="507206"/>
                </a:lnTo>
                <a:lnTo>
                  <a:pt x="80962" y="530542"/>
                </a:lnTo>
                <a:lnTo>
                  <a:pt x="85725" y="445770"/>
                </a:lnTo>
                <a:lnTo>
                  <a:pt x="7143" y="443865"/>
                </a:lnTo>
                <a:lnTo>
                  <a:pt x="0" y="541496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 rot="16012665">
            <a:off x="4519640" y="4482713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/>
          <p:cNvSpPr/>
          <p:nvPr/>
        </p:nvSpPr>
        <p:spPr>
          <a:xfrm rot="16012665">
            <a:off x="4601769" y="4275582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832022" y="4857612"/>
            <a:ext cx="247650" cy="547687"/>
          </a:xfrm>
          <a:custGeom>
            <a:avLst/>
            <a:gdLst>
              <a:gd name="connsiteX0" fmla="*/ 671513 w 671513"/>
              <a:gd name="connsiteY0" fmla="*/ 0 h 1085850"/>
              <a:gd name="connsiteX1" fmla="*/ 666750 w 671513"/>
              <a:gd name="connsiteY1" fmla="*/ 76200 h 1085850"/>
              <a:gd name="connsiteX2" fmla="*/ 571500 w 671513"/>
              <a:gd name="connsiteY2" fmla="*/ 76200 h 1085850"/>
              <a:gd name="connsiteX3" fmla="*/ 581025 w 671513"/>
              <a:gd name="connsiteY3" fmla="*/ 157163 h 1085850"/>
              <a:gd name="connsiteX4" fmla="*/ 661988 w 671513"/>
              <a:gd name="connsiteY4" fmla="*/ 161925 h 1085850"/>
              <a:gd name="connsiteX5" fmla="*/ 671513 w 671513"/>
              <a:gd name="connsiteY5" fmla="*/ 300038 h 1085850"/>
              <a:gd name="connsiteX6" fmla="*/ 576263 w 671513"/>
              <a:gd name="connsiteY6" fmla="*/ 300038 h 1085850"/>
              <a:gd name="connsiteX7" fmla="*/ 571500 w 671513"/>
              <a:gd name="connsiteY7" fmla="*/ 376238 h 1085850"/>
              <a:gd name="connsiteX8" fmla="*/ 652463 w 671513"/>
              <a:gd name="connsiteY8" fmla="*/ 395288 h 1085850"/>
              <a:gd name="connsiteX9" fmla="*/ 666750 w 671513"/>
              <a:gd name="connsiteY9" fmla="*/ 495300 h 1085850"/>
              <a:gd name="connsiteX10" fmla="*/ 561975 w 671513"/>
              <a:gd name="connsiteY10" fmla="*/ 490538 h 1085850"/>
              <a:gd name="connsiteX11" fmla="*/ 571500 w 671513"/>
              <a:gd name="connsiteY11" fmla="*/ 566738 h 1085850"/>
              <a:gd name="connsiteX12" fmla="*/ 652463 w 671513"/>
              <a:gd name="connsiteY12" fmla="*/ 595313 h 1085850"/>
              <a:gd name="connsiteX13" fmla="*/ 604838 w 671513"/>
              <a:gd name="connsiteY13" fmla="*/ 681038 h 1085850"/>
              <a:gd name="connsiteX14" fmla="*/ 495300 w 671513"/>
              <a:gd name="connsiteY14" fmla="*/ 619125 h 1085850"/>
              <a:gd name="connsiteX15" fmla="*/ 452438 w 671513"/>
              <a:gd name="connsiteY15" fmla="*/ 704850 h 1085850"/>
              <a:gd name="connsiteX16" fmla="*/ 519113 w 671513"/>
              <a:gd name="connsiteY16" fmla="*/ 757238 h 1085850"/>
              <a:gd name="connsiteX17" fmla="*/ 423863 w 671513"/>
              <a:gd name="connsiteY17" fmla="*/ 847725 h 1085850"/>
              <a:gd name="connsiteX18" fmla="*/ 376238 w 671513"/>
              <a:gd name="connsiteY18" fmla="*/ 766763 h 1085850"/>
              <a:gd name="connsiteX19" fmla="*/ 266700 w 671513"/>
              <a:gd name="connsiteY19" fmla="*/ 814388 h 1085850"/>
              <a:gd name="connsiteX20" fmla="*/ 323850 w 671513"/>
              <a:gd name="connsiteY20" fmla="*/ 876300 h 1085850"/>
              <a:gd name="connsiteX21" fmla="*/ 204788 w 671513"/>
              <a:gd name="connsiteY21" fmla="*/ 952500 h 1085850"/>
              <a:gd name="connsiteX22" fmla="*/ 171450 w 671513"/>
              <a:gd name="connsiteY22" fmla="*/ 871538 h 1085850"/>
              <a:gd name="connsiteX23" fmla="*/ 38100 w 671513"/>
              <a:gd name="connsiteY23" fmla="*/ 938213 h 1085850"/>
              <a:gd name="connsiteX24" fmla="*/ 90488 w 671513"/>
              <a:gd name="connsiteY24" fmla="*/ 1019175 h 1085850"/>
              <a:gd name="connsiteX25" fmla="*/ 0 w 671513"/>
              <a:gd name="connsiteY25" fmla="*/ 1085850 h 1085850"/>
              <a:gd name="connsiteX0" fmla="*/ 633413 w 633413"/>
              <a:gd name="connsiteY0" fmla="*/ 0 h 1019175"/>
              <a:gd name="connsiteX1" fmla="*/ 628650 w 633413"/>
              <a:gd name="connsiteY1" fmla="*/ 76200 h 1019175"/>
              <a:gd name="connsiteX2" fmla="*/ 533400 w 633413"/>
              <a:gd name="connsiteY2" fmla="*/ 76200 h 1019175"/>
              <a:gd name="connsiteX3" fmla="*/ 542925 w 633413"/>
              <a:gd name="connsiteY3" fmla="*/ 157163 h 1019175"/>
              <a:gd name="connsiteX4" fmla="*/ 623888 w 633413"/>
              <a:gd name="connsiteY4" fmla="*/ 161925 h 1019175"/>
              <a:gd name="connsiteX5" fmla="*/ 633413 w 633413"/>
              <a:gd name="connsiteY5" fmla="*/ 300038 h 1019175"/>
              <a:gd name="connsiteX6" fmla="*/ 538163 w 633413"/>
              <a:gd name="connsiteY6" fmla="*/ 300038 h 1019175"/>
              <a:gd name="connsiteX7" fmla="*/ 533400 w 633413"/>
              <a:gd name="connsiteY7" fmla="*/ 376238 h 1019175"/>
              <a:gd name="connsiteX8" fmla="*/ 614363 w 633413"/>
              <a:gd name="connsiteY8" fmla="*/ 395288 h 1019175"/>
              <a:gd name="connsiteX9" fmla="*/ 628650 w 633413"/>
              <a:gd name="connsiteY9" fmla="*/ 495300 h 1019175"/>
              <a:gd name="connsiteX10" fmla="*/ 523875 w 633413"/>
              <a:gd name="connsiteY10" fmla="*/ 490538 h 1019175"/>
              <a:gd name="connsiteX11" fmla="*/ 533400 w 633413"/>
              <a:gd name="connsiteY11" fmla="*/ 566738 h 1019175"/>
              <a:gd name="connsiteX12" fmla="*/ 614363 w 633413"/>
              <a:gd name="connsiteY12" fmla="*/ 595313 h 1019175"/>
              <a:gd name="connsiteX13" fmla="*/ 566738 w 633413"/>
              <a:gd name="connsiteY13" fmla="*/ 681038 h 1019175"/>
              <a:gd name="connsiteX14" fmla="*/ 457200 w 633413"/>
              <a:gd name="connsiteY14" fmla="*/ 619125 h 1019175"/>
              <a:gd name="connsiteX15" fmla="*/ 414338 w 633413"/>
              <a:gd name="connsiteY15" fmla="*/ 704850 h 1019175"/>
              <a:gd name="connsiteX16" fmla="*/ 481013 w 633413"/>
              <a:gd name="connsiteY16" fmla="*/ 757238 h 1019175"/>
              <a:gd name="connsiteX17" fmla="*/ 385763 w 633413"/>
              <a:gd name="connsiteY17" fmla="*/ 847725 h 1019175"/>
              <a:gd name="connsiteX18" fmla="*/ 338138 w 633413"/>
              <a:gd name="connsiteY18" fmla="*/ 766763 h 1019175"/>
              <a:gd name="connsiteX19" fmla="*/ 228600 w 633413"/>
              <a:gd name="connsiteY19" fmla="*/ 814388 h 1019175"/>
              <a:gd name="connsiteX20" fmla="*/ 285750 w 633413"/>
              <a:gd name="connsiteY20" fmla="*/ 876300 h 1019175"/>
              <a:gd name="connsiteX21" fmla="*/ 166688 w 633413"/>
              <a:gd name="connsiteY21" fmla="*/ 952500 h 1019175"/>
              <a:gd name="connsiteX22" fmla="*/ 133350 w 633413"/>
              <a:gd name="connsiteY22" fmla="*/ 871538 h 1019175"/>
              <a:gd name="connsiteX23" fmla="*/ 0 w 633413"/>
              <a:gd name="connsiteY23" fmla="*/ 938213 h 1019175"/>
              <a:gd name="connsiteX24" fmla="*/ 52388 w 633413"/>
              <a:gd name="connsiteY24" fmla="*/ 1019175 h 1019175"/>
              <a:gd name="connsiteX0" fmla="*/ 633413 w 633413"/>
              <a:gd name="connsiteY0" fmla="*/ 0 h 952500"/>
              <a:gd name="connsiteX1" fmla="*/ 628650 w 633413"/>
              <a:gd name="connsiteY1" fmla="*/ 76200 h 952500"/>
              <a:gd name="connsiteX2" fmla="*/ 533400 w 633413"/>
              <a:gd name="connsiteY2" fmla="*/ 76200 h 952500"/>
              <a:gd name="connsiteX3" fmla="*/ 542925 w 633413"/>
              <a:gd name="connsiteY3" fmla="*/ 157163 h 952500"/>
              <a:gd name="connsiteX4" fmla="*/ 623888 w 633413"/>
              <a:gd name="connsiteY4" fmla="*/ 161925 h 952500"/>
              <a:gd name="connsiteX5" fmla="*/ 633413 w 633413"/>
              <a:gd name="connsiteY5" fmla="*/ 300038 h 952500"/>
              <a:gd name="connsiteX6" fmla="*/ 538163 w 633413"/>
              <a:gd name="connsiteY6" fmla="*/ 300038 h 952500"/>
              <a:gd name="connsiteX7" fmla="*/ 533400 w 633413"/>
              <a:gd name="connsiteY7" fmla="*/ 376238 h 952500"/>
              <a:gd name="connsiteX8" fmla="*/ 614363 w 633413"/>
              <a:gd name="connsiteY8" fmla="*/ 395288 h 952500"/>
              <a:gd name="connsiteX9" fmla="*/ 628650 w 633413"/>
              <a:gd name="connsiteY9" fmla="*/ 495300 h 952500"/>
              <a:gd name="connsiteX10" fmla="*/ 523875 w 633413"/>
              <a:gd name="connsiteY10" fmla="*/ 490538 h 952500"/>
              <a:gd name="connsiteX11" fmla="*/ 533400 w 633413"/>
              <a:gd name="connsiteY11" fmla="*/ 566738 h 952500"/>
              <a:gd name="connsiteX12" fmla="*/ 614363 w 633413"/>
              <a:gd name="connsiteY12" fmla="*/ 595313 h 952500"/>
              <a:gd name="connsiteX13" fmla="*/ 566738 w 633413"/>
              <a:gd name="connsiteY13" fmla="*/ 681038 h 952500"/>
              <a:gd name="connsiteX14" fmla="*/ 457200 w 633413"/>
              <a:gd name="connsiteY14" fmla="*/ 619125 h 952500"/>
              <a:gd name="connsiteX15" fmla="*/ 414338 w 633413"/>
              <a:gd name="connsiteY15" fmla="*/ 704850 h 952500"/>
              <a:gd name="connsiteX16" fmla="*/ 481013 w 633413"/>
              <a:gd name="connsiteY16" fmla="*/ 757238 h 952500"/>
              <a:gd name="connsiteX17" fmla="*/ 385763 w 633413"/>
              <a:gd name="connsiteY17" fmla="*/ 847725 h 952500"/>
              <a:gd name="connsiteX18" fmla="*/ 338138 w 633413"/>
              <a:gd name="connsiteY18" fmla="*/ 766763 h 952500"/>
              <a:gd name="connsiteX19" fmla="*/ 228600 w 633413"/>
              <a:gd name="connsiteY19" fmla="*/ 814388 h 952500"/>
              <a:gd name="connsiteX20" fmla="*/ 285750 w 633413"/>
              <a:gd name="connsiteY20" fmla="*/ 876300 h 952500"/>
              <a:gd name="connsiteX21" fmla="*/ 166688 w 633413"/>
              <a:gd name="connsiteY21" fmla="*/ 952500 h 952500"/>
              <a:gd name="connsiteX22" fmla="*/ 133350 w 633413"/>
              <a:gd name="connsiteY22" fmla="*/ 871538 h 952500"/>
              <a:gd name="connsiteX23" fmla="*/ 0 w 633413"/>
              <a:gd name="connsiteY23" fmla="*/ 938213 h 952500"/>
              <a:gd name="connsiteX0" fmla="*/ 500063 w 500063"/>
              <a:gd name="connsiteY0" fmla="*/ 0 h 952500"/>
              <a:gd name="connsiteX1" fmla="*/ 495300 w 500063"/>
              <a:gd name="connsiteY1" fmla="*/ 76200 h 952500"/>
              <a:gd name="connsiteX2" fmla="*/ 400050 w 500063"/>
              <a:gd name="connsiteY2" fmla="*/ 76200 h 952500"/>
              <a:gd name="connsiteX3" fmla="*/ 409575 w 500063"/>
              <a:gd name="connsiteY3" fmla="*/ 157163 h 952500"/>
              <a:gd name="connsiteX4" fmla="*/ 490538 w 500063"/>
              <a:gd name="connsiteY4" fmla="*/ 161925 h 952500"/>
              <a:gd name="connsiteX5" fmla="*/ 500063 w 500063"/>
              <a:gd name="connsiteY5" fmla="*/ 300038 h 952500"/>
              <a:gd name="connsiteX6" fmla="*/ 404813 w 500063"/>
              <a:gd name="connsiteY6" fmla="*/ 300038 h 952500"/>
              <a:gd name="connsiteX7" fmla="*/ 400050 w 500063"/>
              <a:gd name="connsiteY7" fmla="*/ 376238 h 952500"/>
              <a:gd name="connsiteX8" fmla="*/ 481013 w 500063"/>
              <a:gd name="connsiteY8" fmla="*/ 395288 h 952500"/>
              <a:gd name="connsiteX9" fmla="*/ 495300 w 500063"/>
              <a:gd name="connsiteY9" fmla="*/ 495300 h 952500"/>
              <a:gd name="connsiteX10" fmla="*/ 390525 w 500063"/>
              <a:gd name="connsiteY10" fmla="*/ 490538 h 952500"/>
              <a:gd name="connsiteX11" fmla="*/ 400050 w 500063"/>
              <a:gd name="connsiteY11" fmla="*/ 566738 h 952500"/>
              <a:gd name="connsiteX12" fmla="*/ 481013 w 500063"/>
              <a:gd name="connsiteY12" fmla="*/ 595313 h 952500"/>
              <a:gd name="connsiteX13" fmla="*/ 433388 w 500063"/>
              <a:gd name="connsiteY13" fmla="*/ 681038 h 952500"/>
              <a:gd name="connsiteX14" fmla="*/ 323850 w 500063"/>
              <a:gd name="connsiteY14" fmla="*/ 619125 h 952500"/>
              <a:gd name="connsiteX15" fmla="*/ 280988 w 500063"/>
              <a:gd name="connsiteY15" fmla="*/ 704850 h 952500"/>
              <a:gd name="connsiteX16" fmla="*/ 347663 w 500063"/>
              <a:gd name="connsiteY16" fmla="*/ 757238 h 952500"/>
              <a:gd name="connsiteX17" fmla="*/ 252413 w 500063"/>
              <a:gd name="connsiteY17" fmla="*/ 847725 h 952500"/>
              <a:gd name="connsiteX18" fmla="*/ 204788 w 500063"/>
              <a:gd name="connsiteY18" fmla="*/ 766763 h 952500"/>
              <a:gd name="connsiteX19" fmla="*/ 95250 w 500063"/>
              <a:gd name="connsiteY19" fmla="*/ 814388 h 952500"/>
              <a:gd name="connsiteX20" fmla="*/ 152400 w 500063"/>
              <a:gd name="connsiteY20" fmla="*/ 876300 h 952500"/>
              <a:gd name="connsiteX21" fmla="*/ 33338 w 500063"/>
              <a:gd name="connsiteY21" fmla="*/ 952500 h 952500"/>
              <a:gd name="connsiteX22" fmla="*/ 0 w 500063"/>
              <a:gd name="connsiteY22" fmla="*/ 871538 h 952500"/>
              <a:gd name="connsiteX0" fmla="*/ 466725 w 466725"/>
              <a:gd name="connsiteY0" fmla="*/ 0 h 952500"/>
              <a:gd name="connsiteX1" fmla="*/ 461962 w 466725"/>
              <a:gd name="connsiteY1" fmla="*/ 76200 h 952500"/>
              <a:gd name="connsiteX2" fmla="*/ 366712 w 466725"/>
              <a:gd name="connsiteY2" fmla="*/ 76200 h 952500"/>
              <a:gd name="connsiteX3" fmla="*/ 376237 w 466725"/>
              <a:gd name="connsiteY3" fmla="*/ 157163 h 952500"/>
              <a:gd name="connsiteX4" fmla="*/ 457200 w 466725"/>
              <a:gd name="connsiteY4" fmla="*/ 161925 h 952500"/>
              <a:gd name="connsiteX5" fmla="*/ 466725 w 466725"/>
              <a:gd name="connsiteY5" fmla="*/ 300038 h 952500"/>
              <a:gd name="connsiteX6" fmla="*/ 371475 w 466725"/>
              <a:gd name="connsiteY6" fmla="*/ 300038 h 952500"/>
              <a:gd name="connsiteX7" fmla="*/ 366712 w 466725"/>
              <a:gd name="connsiteY7" fmla="*/ 376238 h 952500"/>
              <a:gd name="connsiteX8" fmla="*/ 447675 w 466725"/>
              <a:gd name="connsiteY8" fmla="*/ 395288 h 952500"/>
              <a:gd name="connsiteX9" fmla="*/ 461962 w 466725"/>
              <a:gd name="connsiteY9" fmla="*/ 495300 h 952500"/>
              <a:gd name="connsiteX10" fmla="*/ 357187 w 466725"/>
              <a:gd name="connsiteY10" fmla="*/ 490538 h 952500"/>
              <a:gd name="connsiteX11" fmla="*/ 366712 w 466725"/>
              <a:gd name="connsiteY11" fmla="*/ 566738 h 952500"/>
              <a:gd name="connsiteX12" fmla="*/ 447675 w 466725"/>
              <a:gd name="connsiteY12" fmla="*/ 595313 h 952500"/>
              <a:gd name="connsiteX13" fmla="*/ 400050 w 466725"/>
              <a:gd name="connsiteY13" fmla="*/ 681038 h 952500"/>
              <a:gd name="connsiteX14" fmla="*/ 290512 w 466725"/>
              <a:gd name="connsiteY14" fmla="*/ 619125 h 952500"/>
              <a:gd name="connsiteX15" fmla="*/ 247650 w 466725"/>
              <a:gd name="connsiteY15" fmla="*/ 704850 h 952500"/>
              <a:gd name="connsiteX16" fmla="*/ 314325 w 466725"/>
              <a:gd name="connsiteY16" fmla="*/ 757238 h 952500"/>
              <a:gd name="connsiteX17" fmla="*/ 219075 w 466725"/>
              <a:gd name="connsiteY17" fmla="*/ 847725 h 952500"/>
              <a:gd name="connsiteX18" fmla="*/ 171450 w 466725"/>
              <a:gd name="connsiteY18" fmla="*/ 766763 h 952500"/>
              <a:gd name="connsiteX19" fmla="*/ 61912 w 466725"/>
              <a:gd name="connsiteY19" fmla="*/ 814388 h 952500"/>
              <a:gd name="connsiteX20" fmla="*/ 119062 w 466725"/>
              <a:gd name="connsiteY20" fmla="*/ 876300 h 952500"/>
              <a:gd name="connsiteX21" fmla="*/ 0 w 466725"/>
              <a:gd name="connsiteY21" fmla="*/ 952500 h 952500"/>
              <a:gd name="connsiteX0" fmla="*/ 404813 w 404813"/>
              <a:gd name="connsiteY0" fmla="*/ 0 h 876300"/>
              <a:gd name="connsiteX1" fmla="*/ 400050 w 404813"/>
              <a:gd name="connsiteY1" fmla="*/ 76200 h 876300"/>
              <a:gd name="connsiteX2" fmla="*/ 304800 w 404813"/>
              <a:gd name="connsiteY2" fmla="*/ 76200 h 876300"/>
              <a:gd name="connsiteX3" fmla="*/ 314325 w 404813"/>
              <a:gd name="connsiteY3" fmla="*/ 157163 h 876300"/>
              <a:gd name="connsiteX4" fmla="*/ 395288 w 404813"/>
              <a:gd name="connsiteY4" fmla="*/ 161925 h 876300"/>
              <a:gd name="connsiteX5" fmla="*/ 404813 w 404813"/>
              <a:gd name="connsiteY5" fmla="*/ 300038 h 876300"/>
              <a:gd name="connsiteX6" fmla="*/ 309563 w 404813"/>
              <a:gd name="connsiteY6" fmla="*/ 300038 h 876300"/>
              <a:gd name="connsiteX7" fmla="*/ 304800 w 404813"/>
              <a:gd name="connsiteY7" fmla="*/ 376238 h 876300"/>
              <a:gd name="connsiteX8" fmla="*/ 385763 w 404813"/>
              <a:gd name="connsiteY8" fmla="*/ 395288 h 876300"/>
              <a:gd name="connsiteX9" fmla="*/ 400050 w 404813"/>
              <a:gd name="connsiteY9" fmla="*/ 495300 h 876300"/>
              <a:gd name="connsiteX10" fmla="*/ 295275 w 404813"/>
              <a:gd name="connsiteY10" fmla="*/ 490538 h 876300"/>
              <a:gd name="connsiteX11" fmla="*/ 304800 w 404813"/>
              <a:gd name="connsiteY11" fmla="*/ 566738 h 876300"/>
              <a:gd name="connsiteX12" fmla="*/ 385763 w 404813"/>
              <a:gd name="connsiteY12" fmla="*/ 595313 h 876300"/>
              <a:gd name="connsiteX13" fmla="*/ 338138 w 404813"/>
              <a:gd name="connsiteY13" fmla="*/ 681038 h 876300"/>
              <a:gd name="connsiteX14" fmla="*/ 228600 w 404813"/>
              <a:gd name="connsiteY14" fmla="*/ 619125 h 876300"/>
              <a:gd name="connsiteX15" fmla="*/ 185738 w 404813"/>
              <a:gd name="connsiteY15" fmla="*/ 704850 h 876300"/>
              <a:gd name="connsiteX16" fmla="*/ 252413 w 404813"/>
              <a:gd name="connsiteY16" fmla="*/ 757238 h 876300"/>
              <a:gd name="connsiteX17" fmla="*/ 157163 w 404813"/>
              <a:gd name="connsiteY17" fmla="*/ 847725 h 876300"/>
              <a:gd name="connsiteX18" fmla="*/ 109538 w 404813"/>
              <a:gd name="connsiteY18" fmla="*/ 766763 h 876300"/>
              <a:gd name="connsiteX19" fmla="*/ 0 w 404813"/>
              <a:gd name="connsiteY19" fmla="*/ 814388 h 876300"/>
              <a:gd name="connsiteX20" fmla="*/ 57150 w 404813"/>
              <a:gd name="connsiteY20" fmla="*/ 876300 h 876300"/>
              <a:gd name="connsiteX0" fmla="*/ 404813 w 404813"/>
              <a:gd name="connsiteY0" fmla="*/ 0 h 847725"/>
              <a:gd name="connsiteX1" fmla="*/ 400050 w 404813"/>
              <a:gd name="connsiteY1" fmla="*/ 76200 h 847725"/>
              <a:gd name="connsiteX2" fmla="*/ 304800 w 404813"/>
              <a:gd name="connsiteY2" fmla="*/ 76200 h 847725"/>
              <a:gd name="connsiteX3" fmla="*/ 314325 w 404813"/>
              <a:gd name="connsiteY3" fmla="*/ 157163 h 847725"/>
              <a:gd name="connsiteX4" fmla="*/ 395288 w 404813"/>
              <a:gd name="connsiteY4" fmla="*/ 161925 h 847725"/>
              <a:gd name="connsiteX5" fmla="*/ 404813 w 404813"/>
              <a:gd name="connsiteY5" fmla="*/ 300038 h 847725"/>
              <a:gd name="connsiteX6" fmla="*/ 309563 w 404813"/>
              <a:gd name="connsiteY6" fmla="*/ 300038 h 847725"/>
              <a:gd name="connsiteX7" fmla="*/ 304800 w 404813"/>
              <a:gd name="connsiteY7" fmla="*/ 376238 h 847725"/>
              <a:gd name="connsiteX8" fmla="*/ 385763 w 404813"/>
              <a:gd name="connsiteY8" fmla="*/ 395288 h 847725"/>
              <a:gd name="connsiteX9" fmla="*/ 400050 w 404813"/>
              <a:gd name="connsiteY9" fmla="*/ 495300 h 847725"/>
              <a:gd name="connsiteX10" fmla="*/ 295275 w 404813"/>
              <a:gd name="connsiteY10" fmla="*/ 490538 h 847725"/>
              <a:gd name="connsiteX11" fmla="*/ 304800 w 404813"/>
              <a:gd name="connsiteY11" fmla="*/ 566738 h 847725"/>
              <a:gd name="connsiteX12" fmla="*/ 385763 w 404813"/>
              <a:gd name="connsiteY12" fmla="*/ 595313 h 847725"/>
              <a:gd name="connsiteX13" fmla="*/ 338138 w 404813"/>
              <a:gd name="connsiteY13" fmla="*/ 681038 h 847725"/>
              <a:gd name="connsiteX14" fmla="*/ 228600 w 404813"/>
              <a:gd name="connsiteY14" fmla="*/ 619125 h 847725"/>
              <a:gd name="connsiteX15" fmla="*/ 185738 w 404813"/>
              <a:gd name="connsiteY15" fmla="*/ 704850 h 847725"/>
              <a:gd name="connsiteX16" fmla="*/ 252413 w 404813"/>
              <a:gd name="connsiteY16" fmla="*/ 757238 h 847725"/>
              <a:gd name="connsiteX17" fmla="*/ 157163 w 404813"/>
              <a:gd name="connsiteY17" fmla="*/ 847725 h 847725"/>
              <a:gd name="connsiteX18" fmla="*/ 109538 w 404813"/>
              <a:gd name="connsiteY18" fmla="*/ 766763 h 847725"/>
              <a:gd name="connsiteX19" fmla="*/ 0 w 404813"/>
              <a:gd name="connsiteY19" fmla="*/ 814388 h 847725"/>
              <a:gd name="connsiteX0" fmla="*/ 295275 w 295275"/>
              <a:gd name="connsiteY0" fmla="*/ 0 h 847725"/>
              <a:gd name="connsiteX1" fmla="*/ 290512 w 295275"/>
              <a:gd name="connsiteY1" fmla="*/ 76200 h 847725"/>
              <a:gd name="connsiteX2" fmla="*/ 195262 w 295275"/>
              <a:gd name="connsiteY2" fmla="*/ 76200 h 847725"/>
              <a:gd name="connsiteX3" fmla="*/ 204787 w 295275"/>
              <a:gd name="connsiteY3" fmla="*/ 157163 h 847725"/>
              <a:gd name="connsiteX4" fmla="*/ 285750 w 295275"/>
              <a:gd name="connsiteY4" fmla="*/ 161925 h 847725"/>
              <a:gd name="connsiteX5" fmla="*/ 295275 w 295275"/>
              <a:gd name="connsiteY5" fmla="*/ 300038 h 847725"/>
              <a:gd name="connsiteX6" fmla="*/ 200025 w 295275"/>
              <a:gd name="connsiteY6" fmla="*/ 300038 h 847725"/>
              <a:gd name="connsiteX7" fmla="*/ 195262 w 295275"/>
              <a:gd name="connsiteY7" fmla="*/ 376238 h 847725"/>
              <a:gd name="connsiteX8" fmla="*/ 276225 w 295275"/>
              <a:gd name="connsiteY8" fmla="*/ 395288 h 847725"/>
              <a:gd name="connsiteX9" fmla="*/ 290512 w 295275"/>
              <a:gd name="connsiteY9" fmla="*/ 495300 h 847725"/>
              <a:gd name="connsiteX10" fmla="*/ 185737 w 295275"/>
              <a:gd name="connsiteY10" fmla="*/ 490538 h 847725"/>
              <a:gd name="connsiteX11" fmla="*/ 195262 w 295275"/>
              <a:gd name="connsiteY11" fmla="*/ 566738 h 847725"/>
              <a:gd name="connsiteX12" fmla="*/ 276225 w 295275"/>
              <a:gd name="connsiteY12" fmla="*/ 595313 h 847725"/>
              <a:gd name="connsiteX13" fmla="*/ 228600 w 295275"/>
              <a:gd name="connsiteY13" fmla="*/ 681038 h 847725"/>
              <a:gd name="connsiteX14" fmla="*/ 119062 w 295275"/>
              <a:gd name="connsiteY14" fmla="*/ 619125 h 847725"/>
              <a:gd name="connsiteX15" fmla="*/ 76200 w 295275"/>
              <a:gd name="connsiteY15" fmla="*/ 704850 h 847725"/>
              <a:gd name="connsiteX16" fmla="*/ 142875 w 295275"/>
              <a:gd name="connsiteY16" fmla="*/ 757238 h 847725"/>
              <a:gd name="connsiteX17" fmla="*/ 47625 w 295275"/>
              <a:gd name="connsiteY17" fmla="*/ 847725 h 847725"/>
              <a:gd name="connsiteX18" fmla="*/ 0 w 295275"/>
              <a:gd name="connsiteY18" fmla="*/ 766763 h 847725"/>
              <a:gd name="connsiteX0" fmla="*/ 247650 w 247650"/>
              <a:gd name="connsiteY0" fmla="*/ 0 h 847725"/>
              <a:gd name="connsiteX1" fmla="*/ 242887 w 247650"/>
              <a:gd name="connsiteY1" fmla="*/ 76200 h 847725"/>
              <a:gd name="connsiteX2" fmla="*/ 147637 w 247650"/>
              <a:gd name="connsiteY2" fmla="*/ 76200 h 847725"/>
              <a:gd name="connsiteX3" fmla="*/ 157162 w 247650"/>
              <a:gd name="connsiteY3" fmla="*/ 157163 h 847725"/>
              <a:gd name="connsiteX4" fmla="*/ 238125 w 247650"/>
              <a:gd name="connsiteY4" fmla="*/ 161925 h 847725"/>
              <a:gd name="connsiteX5" fmla="*/ 247650 w 247650"/>
              <a:gd name="connsiteY5" fmla="*/ 300038 h 847725"/>
              <a:gd name="connsiteX6" fmla="*/ 152400 w 247650"/>
              <a:gd name="connsiteY6" fmla="*/ 300038 h 847725"/>
              <a:gd name="connsiteX7" fmla="*/ 147637 w 247650"/>
              <a:gd name="connsiteY7" fmla="*/ 376238 h 847725"/>
              <a:gd name="connsiteX8" fmla="*/ 228600 w 247650"/>
              <a:gd name="connsiteY8" fmla="*/ 395288 h 847725"/>
              <a:gd name="connsiteX9" fmla="*/ 242887 w 247650"/>
              <a:gd name="connsiteY9" fmla="*/ 495300 h 847725"/>
              <a:gd name="connsiteX10" fmla="*/ 138112 w 247650"/>
              <a:gd name="connsiteY10" fmla="*/ 490538 h 847725"/>
              <a:gd name="connsiteX11" fmla="*/ 147637 w 247650"/>
              <a:gd name="connsiteY11" fmla="*/ 566738 h 847725"/>
              <a:gd name="connsiteX12" fmla="*/ 228600 w 247650"/>
              <a:gd name="connsiteY12" fmla="*/ 595313 h 847725"/>
              <a:gd name="connsiteX13" fmla="*/ 180975 w 247650"/>
              <a:gd name="connsiteY13" fmla="*/ 681038 h 847725"/>
              <a:gd name="connsiteX14" fmla="*/ 71437 w 247650"/>
              <a:gd name="connsiteY14" fmla="*/ 619125 h 847725"/>
              <a:gd name="connsiteX15" fmla="*/ 28575 w 247650"/>
              <a:gd name="connsiteY15" fmla="*/ 704850 h 847725"/>
              <a:gd name="connsiteX16" fmla="*/ 95250 w 247650"/>
              <a:gd name="connsiteY16" fmla="*/ 757238 h 847725"/>
              <a:gd name="connsiteX17" fmla="*/ 0 w 247650"/>
              <a:gd name="connsiteY17" fmla="*/ 847725 h 847725"/>
              <a:gd name="connsiteX0" fmla="*/ 242887 w 247650"/>
              <a:gd name="connsiteY0" fmla="*/ 0 h 771525"/>
              <a:gd name="connsiteX1" fmla="*/ 147637 w 247650"/>
              <a:gd name="connsiteY1" fmla="*/ 0 h 771525"/>
              <a:gd name="connsiteX2" fmla="*/ 157162 w 247650"/>
              <a:gd name="connsiteY2" fmla="*/ 80963 h 771525"/>
              <a:gd name="connsiteX3" fmla="*/ 238125 w 247650"/>
              <a:gd name="connsiteY3" fmla="*/ 85725 h 771525"/>
              <a:gd name="connsiteX4" fmla="*/ 247650 w 247650"/>
              <a:gd name="connsiteY4" fmla="*/ 223838 h 771525"/>
              <a:gd name="connsiteX5" fmla="*/ 152400 w 247650"/>
              <a:gd name="connsiteY5" fmla="*/ 223838 h 771525"/>
              <a:gd name="connsiteX6" fmla="*/ 147637 w 247650"/>
              <a:gd name="connsiteY6" fmla="*/ 300038 h 771525"/>
              <a:gd name="connsiteX7" fmla="*/ 228600 w 247650"/>
              <a:gd name="connsiteY7" fmla="*/ 319088 h 771525"/>
              <a:gd name="connsiteX8" fmla="*/ 242887 w 247650"/>
              <a:gd name="connsiteY8" fmla="*/ 419100 h 771525"/>
              <a:gd name="connsiteX9" fmla="*/ 138112 w 247650"/>
              <a:gd name="connsiteY9" fmla="*/ 414338 h 771525"/>
              <a:gd name="connsiteX10" fmla="*/ 147637 w 247650"/>
              <a:gd name="connsiteY10" fmla="*/ 490538 h 771525"/>
              <a:gd name="connsiteX11" fmla="*/ 228600 w 247650"/>
              <a:gd name="connsiteY11" fmla="*/ 519113 h 771525"/>
              <a:gd name="connsiteX12" fmla="*/ 180975 w 247650"/>
              <a:gd name="connsiteY12" fmla="*/ 604838 h 771525"/>
              <a:gd name="connsiteX13" fmla="*/ 71437 w 247650"/>
              <a:gd name="connsiteY13" fmla="*/ 542925 h 771525"/>
              <a:gd name="connsiteX14" fmla="*/ 28575 w 247650"/>
              <a:gd name="connsiteY14" fmla="*/ 628650 h 771525"/>
              <a:gd name="connsiteX15" fmla="*/ 95250 w 247650"/>
              <a:gd name="connsiteY15" fmla="*/ 681038 h 771525"/>
              <a:gd name="connsiteX16" fmla="*/ 0 w 247650"/>
              <a:gd name="connsiteY16" fmla="*/ 771525 h 771525"/>
              <a:gd name="connsiteX0" fmla="*/ 147637 w 247650"/>
              <a:gd name="connsiteY0" fmla="*/ 0 h 771525"/>
              <a:gd name="connsiteX1" fmla="*/ 157162 w 247650"/>
              <a:gd name="connsiteY1" fmla="*/ 80963 h 771525"/>
              <a:gd name="connsiteX2" fmla="*/ 238125 w 247650"/>
              <a:gd name="connsiteY2" fmla="*/ 85725 h 771525"/>
              <a:gd name="connsiteX3" fmla="*/ 247650 w 247650"/>
              <a:gd name="connsiteY3" fmla="*/ 223838 h 771525"/>
              <a:gd name="connsiteX4" fmla="*/ 152400 w 247650"/>
              <a:gd name="connsiteY4" fmla="*/ 223838 h 771525"/>
              <a:gd name="connsiteX5" fmla="*/ 147637 w 247650"/>
              <a:gd name="connsiteY5" fmla="*/ 300038 h 771525"/>
              <a:gd name="connsiteX6" fmla="*/ 228600 w 247650"/>
              <a:gd name="connsiteY6" fmla="*/ 319088 h 771525"/>
              <a:gd name="connsiteX7" fmla="*/ 242887 w 247650"/>
              <a:gd name="connsiteY7" fmla="*/ 419100 h 771525"/>
              <a:gd name="connsiteX8" fmla="*/ 138112 w 247650"/>
              <a:gd name="connsiteY8" fmla="*/ 414338 h 771525"/>
              <a:gd name="connsiteX9" fmla="*/ 147637 w 247650"/>
              <a:gd name="connsiteY9" fmla="*/ 490538 h 771525"/>
              <a:gd name="connsiteX10" fmla="*/ 228600 w 247650"/>
              <a:gd name="connsiteY10" fmla="*/ 519113 h 771525"/>
              <a:gd name="connsiteX11" fmla="*/ 180975 w 247650"/>
              <a:gd name="connsiteY11" fmla="*/ 604838 h 771525"/>
              <a:gd name="connsiteX12" fmla="*/ 71437 w 247650"/>
              <a:gd name="connsiteY12" fmla="*/ 542925 h 771525"/>
              <a:gd name="connsiteX13" fmla="*/ 28575 w 247650"/>
              <a:gd name="connsiteY13" fmla="*/ 628650 h 771525"/>
              <a:gd name="connsiteX14" fmla="*/ 95250 w 247650"/>
              <a:gd name="connsiteY14" fmla="*/ 681038 h 771525"/>
              <a:gd name="connsiteX15" fmla="*/ 0 w 247650"/>
              <a:gd name="connsiteY15" fmla="*/ 771525 h 771525"/>
              <a:gd name="connsiteX0" fmla="*/ 157162 w 247650"/>
              <a:gd name="connsiteY0" fmla="*/ 0 h 690562"/>
              <a:gd name="connsiteX1" fmla="*/ 238125 w 247650"/>
              <a:gd name="connsiteY1" fmla="*/ 4762 h 690562"/>
              <a:gd name="connsiteX2" fmla="*/ 247650 w 247650"/>
              <a:gd name="connsiteY2" fmla="*/ 142875 h 690562"/>
              <a:gd name="connsiteX3" fmla="*/ 152400 w 247650"/>
              <a:gd name="connsiteY3" fmla="*/ 142875 h 690562"/>
              <a:gd name="connsiteX4" fmla="*/ 147637 w 247650"/>
              <a:gd name="connsiteY4" fmla="*/ 219075 h 690562"/>
              <a:gd name="connsiteX5" fmla="*/ 228600 w 247650"/>
              <a:gd name="connsiteY5" fmla="*/ 238125 h 690562"/>
              <a:gd name="connsiteX6" fmla="*/ 242887 w 247650"/>
              <a:gd name="connsiteY6" fmla="*/ 338137 h 690562"/>
              <a:gd name="connsiteX7" fmla="*/ 138112 w 247650"/>
              <a:gd name="connsiteY7" fmla="*/ 333375 h 690562"/>
              <a:gd name="connsiteX8" fmla="*/ 147637 w 247650"/>
              <a:gd name="connsiteY8" fmla="*/ 409575 h 690562"/>
              <a:gd name="connsiteX9" fmla="*/ 228600 w 247650"/>
              <a:gd name="connsiteY9" fmla="*/ 438150 h 690562"/>
              <a:gd name="connsiteX10" fmla="*/ 180975 w 247650"/>
              <a:gd name="connsiteY10" fmla="*/ 523875 h 690562"/>
              <a:gd name="connsiteX11" fmla="*/ 71437 w 247650"/>
              <a:gd name="connsiteY11" fmla="*/ 461962 h 690562"/>
              <a:gd name="connsiteX12" fmla="*/ 28575 w 247650"/>
              <a:gd name="connsiteY12" fmla="*/ 547687 h 690562"/>
              <a:gd name="connsiteX13" fmla="*/ 95250 w 247650"/>
              <a:gd name="connsiteY13" fmla="*/ 600075 h 690562"/>
              <a:gd name="connsiteX14" fmla="*/ 0 w 247650"/>
              <a:gd name="connsiteY14" fmla="*/ 690562 h 690562"/>
              <a:gd name="connsiteX0" fmla="*/ 238125 w 247650"/>
              <a:gd name="connsiteY0" fmla="*/ 0 h 685800"/>
              <a:gd name="connsiteX1" fmla="*/ 247650 w 247650"/>
              <a:gd name="connsiteY1" fmla="*/ 138113 h 685800"/>
              <a:gd name="connsiteX2" fmla="*/ 152400 w 247650"/>
              <a:gd name="connsiteY2" fmla="*/ 138113 h 685800"/>
              <a:gd name="connsiteX3" fmla="*/ 147637 w 247650"/>
              <a:gd name="connsiteY3" fmla="*/ 214313 h 685800"/>
              <a:gd name="connsiteX4" fmla="*/ 228600 w 247650"/>
              <a:gd name="connsiteY4" fmla="*/ 233363 h 685800"/>
              <a:gd name="connsiteX5" fmla="*/ 242887 w 247650"/>
              <a:gd name="connsiteY5" fmla="*/ 333375 h 685800"/>
              <a:gd name="connsiteX6" fmla="*/ 138112 w 247650"/>
              <a:gd name="connsiteY6" fmla="*/ 328613 h 685800"/>
              <a:gd name="connsiteX7" fmla="*/ 147637 w 247650"/>
              <a:gd name="connsiteY7" fmla="*/ 404813 h 685800"/>
              <a:gd name="connsiteX8" fmla="*/ 228600 w 247650"/>
              <a:gd name="connsiteY8" fmla="*/ 433388 h 685800"/>
              <a:gd name="connsiteX9" fmla="*/ 180975 w 247650"/>
              <a:gd name="connsiteY9" fmla="*/ 519113 h 685800"/>
              <a:gd name="connsiteX10" fmla="*/ 71437 w 247650"/>
              <a:gd name="connsiteY10" fmla="*/ 457200 h 685800"/>
              <a:gd name="connsiteX11" fmla="*/ 28575 w 247650"/>
              <a:gd name="connsiteY11" fmla="*/ 542925 h 685800"/>
              <a:gd name="connsiteX12" fmla="*/ 95250 w 247650"/>
              <a:gd name="connsiteY12" fmla="*/ 595313 h 685800"/>
              <a:gd name="connsiteX13" fmla="*/ 0 w 247650"/>
              <a:gd name="connsiteY13" fmla="*/ 685800 h 685800"/>
              <a:gd name="connsiteX0" fmla="*/ 247650 w 247650"/>
              <a:gd name="connsiteY0" fmla="*/ 0 h 547687"/>
              <a:gd name="connsiteX1" fmla="*/ 152400 w 247650"/>
              <a:gd name="connsiteY1" fmla="*/ 0 h 547687"/>
              <a:gd name="connsiteX2" fmla="*/ 147637 w 247650"/>
              <a:gd name="connsiteY2" fmla="*/ 76200 h 547687"/>
              <a:gd name="connsiteX3" fmla="*/ 228600 w 247650"/>
              <a:gd name="connsiteY3" fmla="*/ 95250 h 547687"/>
              <a:gd name="connsiteX4" fmla="*/ 242887 w 247650"/>
              <a:gd name="connsiteY4" fmla="*/ 195262 h 547687"/>
              <a:gd name="connsiteX5" fmla="*/ 138112 w 247650"/>
              <a:gd name="connsiteY5" fmla="*/ 190500 h 547687"/>
              <a:gd name="connsiteX6" fmla="*/ 147637 w 247650"/>
              <a:gd name="connsiteY6" fmla="*/ 266700 h 547687"/>
              <a:gd name="connsiteX7" fmla="*/ 228600 w 247650"/>
              <a:gd name="connsiteY7" fmla="*/ 295275 h 547687"/>
              <a:gd name="connsiteX8" fmla="*/ 180975 w 247650"/>
              <a:gd name="connsiteY8" fmla="*/ 381000 h 547687"/>
              <a:gd name="connsiteX9" fmla="*/ 71437 w 247650"/>
              <a:gd name="connsiteY9" fmla="*/ 319087 h 547687"/>
              <a:gd name="connsiteX10" fmla="*/ 28575 w 247650"/>
              <a:gd name="connsiteY10" fmla="*/ 404812 h 547687"/>
              <a:gd name="connsiteX11" fmla="*/ 95250 w 247650"/>
              <a:gd name="connsiteY11" fmla="*/ 457200 h 547687"/>
              <a:gd name="connsiteX12" fmla="*/ 0 w 247650"/>
              <a:gd name="connsiteY12" fmla="*/ 547687 h 54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650" h="547687">
                <a:moveTo>
                  <a:pt x="247650" y="0"/>
                </a:moveTo>
                <a:lnTo>
                  <a:pt x="152400" y="0"/>
                </a:lnTo>
                <a:lnTo>
                  <a:pt x="147637" y="76200"/>
                </a:lnTo>
                <a:lnTo>
                  <a:pt x="228600" y="95250"/>
                </a:lnTo>
                <a:lnTo>
                  <a:pt x="242887" y="195262"/>
                </a:lnTo>
                <a:lnTo>
                  <a:pt x="138112" y="190500"/>
                </a:lnTo>
                <a:lnTo>
                  <a:pt x="147637" y="266700"/>
                </a:lnTo>
                <a:lnTo>
                  <a:pt x="228600" y="295275"/>
                </a:lnTo>
                <a:lnTo>
                  <a:pt x="180975" y="381000"/>
                </a:lnTo>
                <a:lnTo>
                  <a:pt x="71437" y="319087"/>
                </a:lnTo>
                <a:lnTo>
                  <a:pt x="28575" y="404812"/>
                </a:lnTo>
                <a:lnTo>
                  <a:pt x="95250" y="457200"/>
                </a:lnTo>
                <a:lnTo>
                  <a:pt x="0" y="547687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74" name="Group 273"/>
          <p:cNvGrpSpPr/>
          <p:nvPr/>
        </p:nvGrpSpPr>
        <p:grpSpPr>
          <a:xfrm>
            <a:off x="4730105" y="4535775"/>
            <a:ext cx="685276" cy="936518"/>
            <a:chOff x="4346446" y="1059359"/>
            <a:chExt cx="685276" cy="936518"/>
          </a:xfrm>
        </p:grpSpPr>
        <p:sp>
          <p:nvSpPr>
            <p:cNvPr id="276" name="TextBox 275"/>
            <p:cNvSpPr txBox="1"/>
            <p:nvPr/>
          </p:nvSpPr>
          <p:spPr>
            <a:xfrm>
              <a:off x="4480693" y="1059359"/>
              <a:ext cx="42992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/>
                <a:t>III</a:t>
              </a:r>
              <a:endParaRPr lang="en-US" sz="2400" b="1" dirty="0"/>
            </a:p>
          </p:txBody>
        </p:sp>
        <p:grpSp>
          <p:nvGrpSpPr>
            <p:cNvPr id="277" name="Group 276"/>
            <p:cNvGrpSpPr/>
            <p:nvPr/>
          </p:nvGrpSpPr>
          <p:grpSpPr>
            <a:xfrm>
              <a:off x="4346446" y="1296892"/>
              <a:ext cx="685276" cy="698985"/>
              <a:chOff x="3946529" y="2221296"/>
              <a:chExt cx="685276" cy="698985"/>
            </a:xfrm>
          </p:grpSpPr>
          <p:sp>
            <p:nvSpPr>
              <p:cNvPr id="278" name="Diamond 277"/>
              <p:cNvSpPr/>
              <p:nvPr/>
            </p:nvSpPr>
            <p:spPr>
              <a:xfrm>
                <a:off x="3946529" y="2221296"/>
                <a:ext cx="685276" cy="698985"/>
              </a:xfrm>
              <a:prstGeom prst="diamond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9" name="Freeform 278"/>
              <p:cNvSpPr/>
              <p:nvPr/>
            </p:nvSpPr>
            <p:spPr>
              <a:xfrm>
                <a:off x="4103370" y="2377440"/>
                <a:ext cx="354330" cy="342900"/>
              </a:xfrm>
              <a:custGeom>
                <a:avLst/>
                <a:gdLst>
                  <a:gd name="connsiteX0" fmla="*/ 0 w 354330"/>
                  <a:gd name="connsiteY0" fmla="*/ 342900 h 342900"/>
                  <a:gd name="connsiteX1" fmla="*/ 354330 w 354330"/>
                  <a:gd name="connsiteY1" fmla="*/ 0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4330" h="342900">
                    <a:moveTo>
                      <a:pt x="0" y="342900"/>
                    </a:moveTo>
                    <a:lnTo>
                      <a:pt x="354330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Freeform 279"/>
              <p:cNvSpPr/>
              <p:nvPr/>
            </p:nvSpPr>
            <p:spPr>
              <a:xfrm rot="16200000">
                <a:off x="4109102" y="2393143"/>
                <a:ext cx="354330" cy="342900"/>
              </a:xfrm>
              <a:custGeom>
                <a:avLst/>
                <a:gdLst>
                  <a:gd name="connsiteX0" fmla="*/ 0 w 354330"/>
                  <a:gd name="connsiteY0" fmla="*/ 342900 h 342900"/>
                  <a:gd name="connsiteX1" fmla="*/ 354330 w 354330"/>
                  <a:gd name="connsiteY1" fmla="*/ 0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4330" h="342900">
                    <a:moveTo>
                      <a:pt x="0" y="342900"/>
                    </a:moveTo>
                    <a:lnTo>
                      <a:pt x="354330" y="0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5" name="TextBox 274"/>
          <p:cNvSpPr txBox="1"/>
          <p:nvPr/>
        </p:nvSpPr>
        <p:spPr>
          <a:xfrm>
            <a:off x="5421375" y="494679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3" name="Oval 252"/>
          <p:cNvSpPr/>
          <p:nvPr/>
        </p:nvSpPr>
        <p:spPr>
          <a:xfrm rot="16200000">
            <a:off x="2646565" y="6124447"/>
            <a:ext cx="239278" cy="236405"/>
          </a:xfrm>
          <a:custGeom>
            <a:avLst/>
            <a:gdLst>
              <a:gd name="connsiteX0" fmla="*/ 0 w 229463"/>
              <a:gd name="connsiteY0" fmla="*/ 118197 h 236394"/>
              <a:gd name="connsiteX1" fmla="*/ 114732 w 229463"/>
              <a:gd name="connsiteY1" fmla="*/ 0 h 236394"/>
              <a:gd name="connsiteX2" fmla="*/ 229464 w 229463"/>
              <a:gd name="connsiteY2" fmla="*/ 118197 h 236394"/>
              <a:gd name="connsiteX3" fmla="*/ 114732 w 229463"/>
              <a:gd name="connsiteY3" fmla="*/ 236394 h 236394"/>
              <a:gd name="connsiteX4" fmla="*/ 0 w 229463"/>
              <a:gd name="connsiteY4" fmla="*/ 118197 h 236394"/>
              <a:gd name="connsiteX0" fmla="*/ 0 w 231381"/>
              <a:gd name="connsiteY0" fmla="*/ 118197 h 238346"/>
              <a:gd name="connsiteX1" fmla="*/ 114732 w 231381"/>
              <a:gd name="connsiteY1" fmla="*/ 0 h 238346"/>
              <a:gd name="connsiteX2" fmla="*/ 229464 w 231381"/>
              <a:gd name="connsiteY2" fmla="*/ 118197 h 238346"/>
              <a:gd name="connsiteX3" fmla="*/ 170763 w 231381"/>
              <a:gd name="connsiteY3" fmla="*/ 186642 h 238346"/>
              <a:gd name="connsiteX4" fmla="*/ 114732 w 231381"/>
              <a:gd name="connsiteY4" fmla="*/ 236394 h 238346"/>
              <a:gd name="connsiteX5" fmla="*/ 0 w 231381"/>
              <a:gd name="connsiteY5" fmla="*/ 118197 h 238346"/>
              <a:gd name="connsiteX0" fmla="*/ 7897 w 239278"/>
              <a:gd name="connsiteY0" fmla="*/ 118197 h 236405"/>
              <a:gd name="connsiteX1" fmla="*/ 122629 w 239278"/>
              <a:gd name="connsiteY1" fmla="*/ 0 h 236405"/>
              <a:gd name="connsiteX2" fmla="*/ 237361 w 239278"/>
              <a:gd name="connsiteY2" fmla="*/ 118197 h 236405"/>
              <a:gd name="connsiteX3" fmla="*/ 178660 w 239278"/>
              <a:gd name="connsiteY3" fmla="*/ 186642 h 236405"/>
              <a:gd name="connsiteX4" fmla="*/ 122629 w 239278"/>
              <a:gd name="connsiteY4" fmla="*/ 236394 h 236405"/>
              <a:gd name="connsiteX5" fmla="*/ 22450 w 239278"/>
              <a:gd name="connsiteY5" fmla="*/ 190452 h 236405"/>
              <a:gd name="connsiteX6" fmla="*/ 7897 w 239278"/>
              <a:gd name="connsiteY6" fmla="*/ 118197 h 236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9278" h="236405">
                <a:moveTo>
                  <a:pt x="7897" y="118197"/>
                </a:moveTo>
                <a:cubicBezTo>
                  <a:pt x="24593" y="86455"/>
                  <a:pt x="59264" y="0"/>
                  <a:pt x="122629" y="0"/>
                </a:cubicBezTo>
                <a:cubicBezTo>
                  <a:pt x="185994" y="0"/>
                  <a:pt x="224848" y="83916"/>
                  <a:pt x="237361" y="118197"/>
                </a:cubicBezTo>
                <a:cubicBezTo>
                  <a:pt x="249874" y="152478"/>
                  <a:pt x="197782" y="166942"/>
                  <a:pt x="178660" y="186642"/>
                </a:cubicBezTo>
                <a:cubicBezTo>
                  <a:pt x="159538" y="206342"/>
                  <a:pt x="148664" y="235759"/>
                  <a:pt x="122629" y="236394"/>
                </a:cubicBezTo>
                <a:cubicBezTo>
                  <a:pt x="96594" y="237029"/>
                  <a:pt x="41572" y="210152"/>
                  <a:pt x="22450" y="190452"/>
                </a:cubicBezTo>
                <a:cubicBezTo>
                  <a:pt x="3328" y="170752"/>
                  <a:pt x="-8799" y="149939"/>
                  <a:pt x="7897" y="118197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4" name="Freeform 253"/>
          <p:cNvSpPr/>
          <p:nvPr/>
        </p:nvSpPr>
        <p:spPr>
          <a:xfrm rot="20767822">
            <a:off x="2547793" y="6018524"/>
            <a:ext cx="348912" cy="434326"/>
          </a:xfrm>
          <a:custGeom>
            <a:avLst/>
            <a:gdLst>
              <a:gd name="connsiteX0" fmla="*/ 0 w 155276"/>
              <a:gd name="connsiteY0" fmla="*/ 0 h 163902"/>
              <a:gd name="connsiteX1" fmla="*/ 155276 w 155276"/>
              <a:gd name="connsiteY1" fmla="*/ 163902 h 163902"/>
              <a:gd name="connsiteX0" fmla="*/ 0 w 167706"/>
              <a:gd name="connsiteY0" fmla="*/ 0 h 208760"/>
              <a:gd name="connsiteX1" fmla="*/ 167706 w 167706"/>
              <a:gd name="connsiteY1" fmla="*/ 208760 h 208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7706" h="208760">
                <a:moveTo>
                  <a:pt x="0" y="0"/>
                </a:moveTo>
                <a:lnTo>
                  <a:pt x="167706" y="208760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5" name="Freeform 254"/>
          <p:cNvSpPr/>
          <p:nvPr/>
        </p:nvSpPr>
        <p:spPr>
          <a:xfrm rot="20767822">
            <a:off x="2085004" y="5720552"/>
            <a:ext cx="555285" cy="129853"/>
          </a:xfrm>
          <a:custGeom>
            <a:avLst/>
            <a:gdLst>
              <a:gd name="connsiteX0" fmla="*/ 0 w 155276"/>
              <a:gd name="connsiteY0" fmla="*/ 0 h 163902"/>
              <a:gd name="connsiteX1" fmla="*/ 155276 w 155276"/>
              <a:gd name="connsiteY1" fmla="*/ 163902 h 163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5276" h="163902">
                <a:moveTo>
                  <a:pt x="0" y="0"/>
                </a:moveTo>
                <a:lnTo>
                  <a:pt x="155276" y="163902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Freeform 255"/>
          <p:cNvSpPr/>
          <p:nvPr/>
        </p:nvSpPr>
        <p:spPr>
          <a:xfrm rot="20767822">
            <a:off x="2404871" y="5108829"/>
            <a:ext cx="750480" cy="863860"/>
          </a:xfrm>
          <a:custGeom>
            <a:avLst/>
            <a:gdLst>
              <a:gd name="connsiteX0" fmla="*/ 0 w 155276"/>
              <a:gd name="connsiteY0" fmla="*/ 0 h 163902"/>
              <a:gd name="connsiteX1" fmla="*/ 155276 w 155276"/>
              <a:gd name="connsiteY1" fmla="*/ 163902 h 163902"/>
              <a:gd name="connsiteX0" fmla="*/ 0 w 171900"/>
              <a:gd name="connsiteY0" fmla="*/ 0 h 101368"/>
              <a:gd name="connsiteX1" fmla="*/ 171900 w 171900"/>
              <a:gd name="connsiteY1" fmla="*/ 101368 h 101368"/>
              <a:gd name="connsiteX0" fmla="*/ 0 w 119256"/>
              <a:gd name="connsiteY0" fmla="*/ 724064 h 724064"/>
              <a:gd name="connsiteX1" fmla="*/ 119256 w 119256"/>
              <a:gd name="connsiteY1" fmla="*/ 0 h 724064"/>
              <a:gd name="connsiteX0" fmla="*/ 0 w 145139"/>
              <a:gd name="connsiteY0" fmla="*/ 866746 h 866746"/>
              <a:gd name="connsiteX1" fmla="*/ 145139 w 145139"/>
              <a:gd name="connsiteY1" fmla="*/ 0 h 866746"/>
              <a:gd name="connsiteX0" fmla="*/ 0 w 112771"/>
              <a:gd name="connsiteY0" fmla="*/ 652120 h 652120"/>
              <a:gd name="connsiteX1" fmla="*/ 112771 w 112771"/>
              <a:gd name="connsiteY1" fmla="*/ 0 h 65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771" h="652120">
                <a:moveTo>
                  <a:pt x="0" y="652120"/>
                </a:moveTo>
                <a:cubicBezTo>
                  <a:pt x="39752" y="410765"/>
                  <a:pt x="73019" y="241355"/>
                  <a:pt x="112771" y="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7" name="Oval 256"/>
          <p:cNvSpPr/>
          <p:nvPr/>
        </p:nvSpPr>
        <p:spPr>
          <a:xfrm>
            <a:off x="2232573" y="6079277"/>
            <a:ext cx="309757" cy="195767"/>
          </a:xfrm>
          <a:custGeom>
            <a:avLst/>
            <a:gdLst>
              <a:gd name="connsiteX0" fmla="*/ 0 w 304746"/>
              <a:gd name="connsiteY0" fmla="*/ 106547 h 213093"/>
              <a:gd name="connsiteX1" fmla="*/ 152373 w 304746"/>
              <a:gd name="connsiteY1" fmla="*/ 0 h 213093"/>
              <a:gd name="connsiteX2" fmla="*/ 304746 w 304746"/>
              <a:gd name="connsiteY2" fmla="*/ 106547 h 213093"/>
              <a:gd name="connsiteX3" fmla="*/ 152373 w 304746"/>
              <a:gd name="connsiteY3" fmla="*/ 213094 h 213093"/>
              <a:gd name="connsiteX4" fmla="*/ 0 w 304746"/>
              <a:gd name="connsiteY4" fmla="*/ 106547 h 213093"/>
              <a:gd name="connsiteX0" fmla="*/ 4 w 304750"/>
              <a:gd name="connsiteY0" fmla="*/ 79877 h 186424"/>
              <a:gd name="connsiteX1" fmla="*/ 148567 w 304750"/>
              <a:gd name="connsiteY1" fmla="*/ 0 h 186424"/>
              <a:gd name="connsiteX2" fmla="*/ 304750 w 304750"/>
              <a:gd name="connsiteY2" fmla="*/ 79877 h 186424"/>
              <a:gd name="connsiteX3" fmla="*/ 152377 w 304750"/>
              <a:gd name="connsiteY3" fmla="*/ 186424 h 186424"/>
              <a:gd name="connsiteX4" fmla="*/ 4 w 304750"/>
              <a:gd name="connsiteY4" fmla="*/ 79877 h 186424"/>
              <a:gd name="connsiteX0" fmla="*/ 3 w 309738"/>
              <a:gd name="connsiteY0" fmla="*/ 89548 h 196095"/>
              <a:gd name="connsiteX1" fmla="*/ 148566 w 309738"/>
              <a:gd name="connsiteY1" fmla="*/ 9671 h 196095"/>
              <a:gd name="connsiteX2" fmla="*/ 262959 w 309738"/>
              <a:gd name="connsiteY2" fmla="*/ 10235 h 196095"/>
              <a:gd name="connsiteX3" fmla="*/ 304749 w 309738"/>
              <a:gd name="connsiteY3" fmla="*/ 89548 h 196095"/>
              <a:gd name="connsiteX4" fmla="*/ 152376 w 309738"/>
              <a:gd name="connsiteY4" fmla="*/ 196095 h 196095"/>
              <a:gd name="connsiteX5" fmla="*/ 3 w 309738"/>
              <a:gd name="connsiteY5" fmla="*/ 89548 h 196095"/>
              <a:gd name="connsiteX0" fmla="*/ 1429 w 311164"/>
              <a:gd name="connsiteY0" fmla="*/ 88415 h 194962"/>
              <a:gd name="connsiteX1" fmla="*/ 81504 w 311164"/>
              <a:gd name="connsiteY1" fmla="*/ 5293 h 194962"/>
              <a:gd name="connsiteX2" fmla="*/ 149992 w 311164"/>
              <a:gd name="connsiteY2" fmla="*/ 8538 h 194962"/>
              <a:gd name="connsiteX3" fmla="*/ 264385 w 311164"/>
              <a:gd name="connsiteY3" fmla="*/ 9102 h 194962"/>
              <a:gd name="connsiteX4" fmla="*/ 306175 w 311164"/>
              <a:gd name="connsiteY4" fmla="*/ 88415 h 194962"/>
              <a:gd name="connsiteX5" fmla="*/ 153802 w 311164"/>
              <a:gd name="connsiteY5" fmla="*/ 194962 h 194962"/>
              <a:gd name="connsiteX6" fmla="*/ 1429 w 311164"/>
              <a:gd name="connsiteY6" fmla="*/ 88415 h 194962"/>
              <a:gd name="connsiteX0" fmla="*/ 22 w 309757"/>
              <a:gd name="connsiteY0" fmla="*/ 88415 h 195767"/>
              <a:gd name="connsiteX1" fmla="*/ 80097 w 309757"/>
              <a:gd name="connsiteY1" fmla="*/ 5293 h 195767"/>
              <a:gd name="connsiteX2" fmla="*/ 148585 w 309757"/>
              <a:gd name="connsiteY2" fmla="*/ 8538 h 195767"/>
              <a:gd name="connsiteX3" fmla="*/ 262978 w 309757"/>
              <a:gd name="connsiteY3" fmla="*/ 9102 h 195767"/>
              <a:gd name="connsiteX4" fmla="*/ 304768 w 309757"/>
              <a:gd name="connsiteY4" fmla="*/ 88415 h 195767"/>
              <a:gd name="connsiteX5" fmla="*/ 152395 w 309757"/>
              <a:gd name="connsiteY5" fmla="*/ 194962 h 195767"/>
              <a:gd name="connsiteX6" fmla="*/ 87717 w 309757"/>
              <a:gd name="connsiteY6" fmla="*/ 134832 h 195767"/>
              <a:gd name="connsiteX7" fmla="*/ 22 w 309757"/>
              <a:gd name="connsiteY7" fmla="*/ 88415 h 195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757" h="195767">
                <a:moveTo>
                  <a:pt x="22" y="88415"/>
                </a:moveTo>
                <a:cubicBezTo>
                  <a:pt x="-1248" y="66825"/>
                  <a:pt x="55337" y="18606"/>
                  <a:pt x="80097" y="5293"/>
                </a:cubicBezTo>
                <a:cubicBezTo>
                  <a:pt x="104858" y="-8020"/>
                  <a:pt x="118105" y="7903"/>
                  <a:pt x="148585" y="8538"/>
                </a:cubicBezTo>
                <a:cubicBezTo>
                  <a:pt x="179065" y="9173"/>
                  <a:pt x="236948" y="-4211"/>
                  <a:pt x="262978" y="9102"/>
                </a:cubicBezTo>
                <a:cubicBezTo>
                  <a:pt x="289008" y="22415"/>
                  <a:pt x="322564" y="61883"/>
                  <a:pt x="304768" y="88415"/>
                </a:cubicBezTo>
                <a:cubicBezTo>
                  <a:pt x="286972" y="114947"/>
                  <a:pt x="188570" y="187226"/>
                  <a:pt x="152395" y="194962"/>
                </a:cubicBezTo>
                <a:cubicBezTo>
                  <a:pt x="116220" y="202698"/>
                  <a:pt x="113113" y="152590"/>
                  <a:pt x="87717" y="134832"/>
                </a:cubicBezTo>
                <a:cubicBezTo>
                  <a:pt x="62322" y="117074"/>
                  <a:pt x="1292" y="110005"/>
                  <a:pt x="22" y="88415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Freeform 257"/>
          <p:cNvSpPr/>
          <p:nvPr/>
        </p:nvSpPr>
        <p:spPr>
          <a:xfrm>
            <a:off x="2938587" y="6354078"/>
            <a:ext cx="1085850" cy="121091"/>
          </a:xfrm>
          <a:custGeom>
            <a:avLst/>
            <a:gdLst>
              <a:gd name="connsiteX0" fmla="*/ 0 w 5091112"/>
              <a:gd name="connsiteY0" fmla="*/ 781050 h 1095375"/>
              <a:gd name="connsiteX1" fmla="*/ 190500 w 5091112"/>
              <a:gd name="connsiteY1" fmla="*/ 852488 h 1095375"/>
              <a:gd name="connsiteX2" fmla="*/ 652462 w 5091112"/>
              <a:gd name="connsiteY2" fmla="*/ 852488 h 1095375"/>
              <a:gd name="connsiteX3" fmla="*/ 1019175 w 5091112"/>
              <a:gd name="connsiteY3" fmla="*/ 742950 h 1095375"/>
              <a:gd name="connsiteX4" fmla="*/ 1395412 w 5091112"/>
              <a:gd name="connsiteY4" fmla="*/ 719138 h 1095375"/>
              <a:gd name="connsiteX5" fmla="*/ 1809750 w 5091112"/>
              <a:gd name="connsiteY5" fmla="*/ 909638 h 1095375"/>
              <a:gd name="connsiteX6" fmla="*/ 2095500 w 5091112"/>
              <a:gd name="connsiteY6" fmla="*/ 1095375 h 1095375"/>
              <a:gd name="connsiteX7" fmla="*/ 2547937 w 5091112"/>
              <a:gd name="connsiteY7" fmla="*/ 909638 h 1095375"/>
              <a:gd name="connsiteX8" fmla="*/ 2886075 w 5091112"/>
              <a:gd name="connsiteY8" fmla="*/ 766763 h 1095375"/>
              <a:gd name="connsiteX9" fmla="*/ 3376612 w 5091112"/>
              <a:gd name="connsiteY9" fmla="*/ 642938 h 1095375"/>
              <a:gd name="connsiteX10" fmla="*/ 3771900 w 5091112"/>
              <a:gd name="connsiteY10" fmla="*/ 623888 h 1095375"/>
              <a:gd name="connsiteX11" fmla="*/ 4262437 w 5091112"/>
              <a:gd name="connsiteY11" fmla="*/ 557213 h 1095375"/>
              <a:gd name="connsiteX12" fmla="*/ 4657725 w 5091112"/>
              <a:gd name="connsiteY12" fmla="*/ 319088 h 1095375"/>
              <a:gd name="connsiteX13" fmla="*/ 4876800 w 5091112"/>
              <a:gd name="connsiteY13" fmla="*/ 66675 h 1095375"/>
              <a:gd name="connsiteX14" fmla="*/ 5091112 w 5091112"/>
              <a:gd name="connsiteY14" fmla="*/ 0 h 1095375"/>
              <a:gd name="connsiteX0" fmla="*/ 0 w 4876800"/>
              <a:gd name="connsiteY0" fmla="*/ 714375 h 1028700"/>
              <a:gd name="connsiteX1" fmla="*/ 190500 w 4876800"/>
              <a:gd name="connsiteY1" fmla="*/ 785813 h 1028700"/>
              <a:gd name="connsiteX2" fmla="*/ 652462 w 4876800"/>
              <a:gd name="connsiteY2" fmla="*/ 785813 h 1028700"/>
              <a:gd name="connsiteX3" fmla="*/ 1019175 w 4876800"/>
              <a:gd name="connsiteY3" fmla="*/ 676275 h 1028700"/>
              <a:gd name="connsiteX4" fmla="*/ 1395412 w 4876800"/>
              <a:gd name="connsiteY4" fmla="*/ 652463 h 1028700"/>
              <a:gd name="connsiteX5" fmla="*/ 1809750 w 4876800"/>
              <a:gd name="connsiteY5" fmla="*/ 842963 h 1028700"/>
              <a:gd name="connsiteX6" fmla="*/ 2095500 w 4876800"/>
              <a:gd name="connsiteY6" fmla="*/ 1028700 h 1028700"/>
              <a:gd name="connsiteX7" fmla="*/ 2547937 w 4876800"/>
              <a:gd name="connsiteY7" fmla="*/ 842963 h 1028700"/>
              <a:gd name="connsiteX8" fmla="*/ 2886075 w 4876800"/>
              <a:gd name="connsiteY8" fmla="*/ 700088 h 1028700"/>
              <a:gd name="connsiteX9" fmla="*/ 3376612 w 4876800"/>
              <a:gd name="connsiteY9" fmla="*/ 576263 h 1028700"/>
              <a:gd name="connsiteX10" fmla="*/ 3771900 w 4876800"/>
              <a:gd name="connsiteY10" fmla="*/ 557213 h 1028700"/>
              <a:gd name="connsiteX11" fmla="*/ 4262437 w 4876800"/>
              <a:gd name="connsiteY11" fmla="*/ 490538 h 1028700"/>
              <a:gd name="connsiteX12" fmla="*/ 4657725 w 4876800"/>
              <a:gd name="connsiteY12" fmla="*/ 252413 h 1028700"/>
              <a:gd name="connsiteX13" fmla="*/ 4876800 w 4876800"/>
              <a:gd name="connsiteY13" fmla="*/ 0 h 1028700"/>
              <a:gd name="connsiteX0" fmla="*/ 0 w 4657725"/>
              <a:gd name="connsiteY0" fmla="*/ 461962 h 776287"/>
              <a:gd name="connsiteX1" fmla="*/ 190500 w 4657725"/>
              <a:gd name="connsiteY1" fmla="*/ 533400 h 776287"/>
              <a:gd name="connsiteX2" fmla="*/ 652462 w 4657725"/>
              <a:gd name="connsiteY2" fmla="*/ 533400 h 776287"/>
              <a:gd name="connsiteX3" fmla="*/ 1019175 w 4657725"/>
              <a:gd name="connsiteY3" fmla="*/ 423862 h 776287"/>
              <a:gd name="connsiteX4" fmla="*/ 1395412 w 4657725"/>
              <a:gd name="connsiteY4" fmla="*/ 400050 h 776287"/>
              <a:gd name="connsiteX5" fmla="*/ 1809750 w 4657725"/>
              <a:gd name="connsiteY5" fmla="*/ 590550 h 776287"/>
              <a:gd name="connsiteX6" fmla="*/ 2095500 w 4657725"/>
              <a:gd name="connsiteY6" fmla="*/ 776287 h 776287"/>
              <a:gd name="connsiteX7" fmla="*/ 2547937 w 4657725"/>
              <a:gd name="connsiteY7" fmla="*/ 590550 h 776287"/>
              <a:gd name="connsiteX8" fmla="*/ 2886075 w 4657725"/>
              <a:gd name="connsiteY8" fmla="*/ 447675 h 776287"/>
              <a:gd name="connsiteX9" fmla="*/ 3376612 w 4657725"/>
              <a:gd name="connsiteY9" fmla="*/ 323850 h 776287"/>
              <a:gd name="connsiteX10" fmla="*/ 3771900 w 4657725"/>
              <a:gd name="connsiteY10" fmla="*/ 304800 h 776287"/>
              <a:gd name="connsiteX11" fmla="*/ 4262437 w 4657725"/>
              <a:gd name="connsiteY11" fmla="*/ 238125 h 776287"/>
              <a:gd name="connsiteX12" fmla="*/ 4657725 w 4657725"/>
              <a:gd name="connsiteY12" fmla="*/ 0 h 776287"/>
              <a:gd name="connsiteX0" fmla="*/ 0 w 4262437"/>
              <a:gd name="connsiteY0" fmla="*/ 223837 h 538162"/>
              <a:gd name="connsiteX1" fmla="*/ 190500 w 4262437"/>
              <a:gd name="connsiteY1" fmla="*/ 295275 h 538162"/>
              <a:gd name="connsiteX2" fmla="*/ 652462 w 4262437"/>
              <a:gd name="connsiteY2" fmla="*/ 295275 h 538162"/>
              <a:gd name="connsiteX3" fmla="*/ 1019175 w 4262437"/>
              <a:gd name="connsiteY3" fmla="*/ 185737 h 538162"/>
              <a:gd name="connsiteX4" fmla="*/ 1395412 w 4262437"/>
              <a:gd name="connsiteY4" fmla="*/ 161925 h 538162"/>
              <a:gd name="connsiteX5" fmla="*/ 1809750 w 4262437"/>
              <a:gd name="connsiteY5" fmla="*/ 352425 h 538162"/>
              <a:gd name="connsiteX6" fmla="*/ 2095500 w 4262437"/>
              <a:gd name="connsiteY6" fmla="*/ 538162 h 538162"/>
              <a:gd name="connsiteX7" fmla="*/ 2547937 w 4262437"/>
              <a:gd name="connsiteY7" fmla="*/ 352425 h 538162"/>
              <a:gd name="connsiteX8" fmla="*/ 2886075 w 4262437"/>
              <a:gd name="connsiteY8" fmla="*/ 209550 h 538162"/>
              <a:gd name="connsiteX9" fmla="*/ 3376612 w 4262437"/>
              <a:gd name="connsiteY9" fmla="*/ 85725 h 538162"/>
              <a:gd name="connsiteX10" fmla="*/ 3771900 w 4262437"/>
              <a:gd name="connsiteY10" fmla="*/ 66675 h 538162"/>
              <a:gd name="connsiteX11" fmla="*/ 4262437 w 4262437"/>
              <a:gd name="connsiteY11" fmla="*/ 0 h 538162"/>
              <a:gd name="connsiteX0" fmla="*/ 0 w 3771900"/>
              <a:gd name="connsiteY0" fmla="*/ 157162 h 471487"/>
              <a:gd name="connsiteX1" fmla="*/ 190500 w 3771900"/>
              <a:gd name="connsiteY1" fmla="*/ 228600 h 471487"/>
              <a:gd name="connsiteX2" fmla="*/ 652462 w 3771900"/>
              <a:gd name="connsiteY2" fmla="*/ 228600 h 471487"/>
              <a:gd name="connsiteX3" fmla="*/ 1019175 w 3771900"/>
              <a:gd name="connsiteY3" fmla="*/ 119062 h 471487"/>
              <a:gd name="connsiteX4" fmla="*/ 1395412 w 3771900"/>
              <a:gd name="connsiteY4" fmla="*/ 95250 h 471487"/>
              <a:gd name="connsiteX5" fmla="*/ 1809750 w 3771900"/>
              <a:gd name="connsiteY5" fmla="*/ 285750 h 471487"/>
              <a:gd name="connsiteX6" fmla="*/ 2095500 w 3771900"/>
              <a:gd name="connsiteY6" fmla="*/ 471487 h 471487"/>
              <a:gd name="connsiteX7" fmla="*/ 2547937 w 3771900"/>
              <a:gd name="connsiteY7" fmla="*/ 285750 h 471487"/>
              <a:gd name="connsiteX8" fmla="*/ 2886075 w 3771900"/>
              <a:gd name="connsiteY8" fmla="*/ 142875 h 471487"/>
              <a:gd name="connsiteX9" fmla="*/ 3376612 w 3771900"/>
              <a:gd name="connsiteY9" fmla="*/ 19050 h 471487"/>
              <a:gd name="connsiteX10" fmla="*/ 3771900 w 3771900"/>
              <a:gd name="connsiteY10" fmla="*/ 0 h 471487"/>
              <a:gd name="connsiteX0" fmla="*/ 0 w 3817620"/>
              <a:gd name="connsiteY0" fmla="*/ 141916 h 456241"/>
              <a:gd name="connsiteX1" fmla="*/ 190500 w 3817620"/>
              <a:gd name="connsiteY1" fmla="*/ 213354 h 456241"/>
              <a:gd name="connsiteX2" fmla="*/ 652462 w 3817620"/>
              <a:gd name="connsiteY2" fmla="*/ 213354 h 456241"/>
              <a:gd name="connsiteX3" fmla="*/ 1019175 w 3817620"/>
              <a:gd name="connsiteY3" fmla="*/ 103816 h 456241"/>
              <a:gd name="connsiteX4" fmla="*/ 1395412 w 3817620"/>
              <a:gd name="connsiteY4" fmla="*/ 80004 h 456241"/>
              <a:gd name="connsiteX5" fmla="*/ 1809750 w 3817620"/>
              <a:gd name="connsiteY5" fmla="*/ 270504 h 456241"/>
              <a:gd name="connsiteX6" fmla="*/ 2095500 w 3817620"/>
              <a:gd name="connsiteY6" fmla="*/ 456241 h 456241"/>
              <a:gd name="connsiteX7" fmla="*/ 2547937 w 3817620"/>
              <a:gd name="connsiteY7" fmla="*/ 270504 h 456241"/>
              <a:gd name="connsiteX8" fmla="*/ 2886075 w 3817620"/>
              <a:gd name="connsiteY8" fmla="*/ 127629 h 456241"/>
              <a:gd name="connsiteX9" fmla="*/ 3376612 w 3817620"/>
              <a:gd name="connsiteY9" fmla="*/ 3804 h 456241"/>
              <a:gd name="connsiteX10" fmla="*/ 3817620 w 3817620"/>
              <a:gd name="connsiteY10" fmla="*/ 277362 h 456241"/>
              <a:gd name="connsiteX0" fmla="*/ 0 w 3859369"/>
              <a:gd name="connsiteY0" fmla="*/ 275025 h 589350"/>
              <a:gd name="connsiteX1" fmla="*/ 190500 w 3859369"/>
              <a:gd name="connsiteY1" fmla="*/ 346463 h 589350"/>
              <a:gd name="connsiteX2" fmla="*/ 652462 w 3859369"/>
              <a:gd name="connsiteY2" fmla="*/ 346463 h 589350"/>
              <a:gd name="connsiteX3" fmla="*/ 1019175 w 3859369"/>
              <a:gd name="connsiteY3" fmla="*/ 236925 h 589350"/>
              <a:gd name="connsiteX4" fmla="*/ 1395412 w 3859369"/>
              <a:gd name="connsiteY4" fmla="*/ 213113 h 589350"/>
              <a:gd name="connsiteX5" fmla="*/ 1809750 w 3859369"/>
              <a:gd name="connsiteY5" fmla="*/ 403613 h 589350"/>
              <a:gd name="connsiteX6" fmla="*/ 2095500 w 3859369"/>
              <a:gd name="connsiteY6" fmla="*/ 589350 h 589350"/>
              <a:gd name="connsiteX7" fmla="*/ 2547937 w 3859369"/>
              <a:gd name="connsiteY7" fmla="*/ 403613 h 589350"/>
              <a:gd name="connsiteX8" fmla="*/ 2886075 w 3859369"/>
              <a:gd name="connsiteY8" fmla="*/ 260738 h 589350"/>
              <a:gd name="connsiteX9" fmla="*/ 3376612 w 3859369"/>
              <a:gd name="connsiteY9" fmla="*/ 136913 h 589350"/>
              <a:gd name="connsiteX10" fmla="*/ 3835397 w 3859369"/>
              <a:gd name="connsiteY10" fmla="*/ 9496 h 589350"/>
              <a:gd name="connsiteX11" fmla="*/ 3817620 w 3859369"/>
              <a:gd name="connsiteY11" fmla="*/ 410471 h 589350"/>
              <a:gd name="connsiteX0" fmla="*/ 0 w 3881628"/>
              <a:gd name="connsiteY0" fmla="*/ 275025 h 589350"/>
              <a:gd name="connsiteX1" fmla="*/ 190500 w 3881628"/>
              <a:gd name="connsiteY1" fmla="*/ 346463 h 589350"/>
              <a:gd name="connsiteX2" fmla="*/ 652462 w 3881628"/>
              <a:gd name="connsiteY2" fmla="*/ 346463 h 589350"/>
              <a:gd name="connsiteX3" fmla="*/ 1019175 w 3881628"/>
              <a:gd name="connsiteY3" fmla="*/ 236925 h 589350"/>
              <a:gd name="connsiteX4" fmla="*/ 1395412 w 3881628"/>
              <a:gd name="connsiteY4" fmla="*/ 213113 h 589350"/>
              <a:gd name="connsiteX5" fmla="*/ 1809750 w 3881628"/>
              <a:gd name="connsiteY5" fmla="*/ 403613 h 589350"/>
              <a:gd name="connsiteX6" fmla="*/ 2095500 w 3881628"/>
              <a:gd name="connsiteY6" fmla="*/ 589350 h 589350"/>
              <a:gd name="connsiteX7" fmla="*/ 2547937 w 3881628"/>
              <a:gd name="connsiteY7" fmla="*/ 403613 h 589350"/>
              <a:gd name="connsiteX8" fmla="*/ 2886075 w 3881628"/>
              <a:gd name="connsiteY8" fmla="*/ 260738 h 589350"/>
              <a:gd name="connsiteX9" fmla="*/ 3376612 w 3881628"/>
              <a:gd name="connsiteY9" fmla="*/ 136913 h 589350"/>
              <a:gd name="connsiteX10" fmla="*/ 3835397 w 3881628"/>
              <a:gd name="connsiteY10" fmla="*/ 9496 h 589350"/>
              <a:gd name="connsiteX11" fmla="*/ 3881628 w 3881628"/>
              <a:gd name="connsiteY11" fmla="*/ 410471 h 589350"/>
              <a:gd name="connsiteX0" fmla="*/ 0 w 3835397"/>
              <a:gd name="connsiteY0" fmla="*/ 275025 h 589350"/>
              <a:gd name="connsiteX1" fmla="*/ 190500 w 3835397"/>
              <a:gd name="connsiteY1" fmla="*/ 346463 h 589350"/>
              <a:gd name="connsiteX2" fmla="*/ 652462 w 3835397"/>
              <a:gd name="connsiteY2" fmla="*/ 346463 h 589350"/>
              <a:gd name="connsiteX3" fmla="*/ 1019175 w 3835397"/>
              <a:gd name="connsiteY3" fmla="*/ 236925 h 589350"/>
              <a:gd name="connsiteX4" fmla="*/ 1395412 w 3835397"/>
              <a:gd name="connsiteY4" fmla="*/ 213113 h 589350"/>
              <a:gd name="connsiteX5" fmla="*/ 1809750 w 3835397"/>
              <a:gd name="connsiteY5" fmla="*/ 403613 h 589350"/>
              <a:gd name="connsiteX6" fmla="*/ 2095500 w 3835397"/>
              <a:gd name="connsiteY6" fmla="*/ 589350 h 589350"/>
              <a:gd name="connsiteX7" fmla="*/ 2547937 w 3835397"/>
              <a:gd name="connsiteY7" fmla="*/ 403613 h 589350"/>
              <a:gd name="connsiteX8" fmla="*/ 2886075 w 3835397"/>
              <a:gd name="connsiteY8" fmla="*/ 260738 h 589350"/>
              <a:gd name="connsiteX9" fmla="*/ 3376612 w 3835397"/>
              <a:gd name="connsiteY9" fmla="*/ 136913 h 589350"/>
              <a:gd name="connsiteX10" fmla="*/ 3835397 w 3835397"/>
              <a:gd name="connsiteY10" fmla="*/ 9496 h 589350"/>
              <a:gd name="connsiteX0" fmla="*/ 0 w 3376612"/>
              <a:gd name="connsiteY0" fmla="*/ 138112 h 452437"/>
              <a:gd name="connsiteX1" fmla="*/ 190500 w 3376612"/>
              <a:gd name="connsiteY1" fmla="*/ 209550 h 452437"/>
              <a:gd name="connsiteX2" fmla="*/ 652462 w 3376612"/>
              <a:gd name="connsiteY2" fmla="*/ 209550 h 452437"/>
              <a:gd name="connsiteX3" fmla="*/ 1019175 w 3376612"/>
              <a:gd name="connsiteY3" fmla="*/ 100012 h 452437"/>
              <a:gd name="connsiteX4" fmla="*/ 1395412 w 3376612"/>
              <a:gd name="connsiteY4" fmla="*/ 76200 h 452437"/>
              <a:gd name="connsiteX5" fmla="*/ 1809750 w 3376612"/>
              <a:gd name="connsiteY5" fmla="*/ 266700 h 452437"/>
              <a:gd name="connsiteX6" fmla="*/ 2095500 w 3376612"/>
              <a:gd name="connsiteY6" fmla="*/ 452437 h 452437"/>
              <a:gd name="connsiteX7" fmla="*/ 2547937 w 3376612"/>
              <a:gd name="connsiteY7" fmla="*/ 266700 h 452437"/>
              <a:gd name="connsiteX8" fmla="*/ 2886075 w 3376612"/>
              <a:gd name="connsiteY8" fmla="*/ 123825 h 452437"/>
              <a:gd name="connsiteX9" fmla="*/ 3376612 w 3376612"/>
              <a:gd name="connsiteY9" fmla="*/ 0 h 452437"/>
              <a:gd name="connsiteX0" fmla="*/ 0 w 2886075"/>
              <a:gd name="connsiteY0" fmla="*/ 73231 h 387556"/>
              <a:gd name="connsiteX1" fmla="*/ 190500 w 2886075"/>
              <a:gd name="connsiteY1" fmla="*/ 144669 h 387556"/>
              <a:gd name="connsiteX2" fmla="*/ 652462 w 2886075"/>
              <a:gd name="connsiteY2" fmla="*/ 144669 h 387556"/>
              <a:gd name="connsiteX3" fmla="*/ 1019175 w 2886075"/>
              <a:gd name="connsiteY3" fmla="*/ 35131 h 387556"/>
              <a:gd name="connsiteX4" fmla="*/ 1395412 w 2886075"/>
              <a:gd name="connsiteY4" fmla="*/ 11319 h 387556"/>
              <a:gd name="connsiteX5" fmla="*/ 1809750 w 2886075"/>
              <a:gd name="connsiteY5" fmla="*/ 201819 h 387556"/>
              <a:gd name="connsiteX6" fmla="*/ 2095500 w 2886075"/>
              <a:gd name="connsiteY6" fmla="*/ 387556 h 387556"/>
              <a:gd name="connsiteX7" fmla="*/ 2547937 w 2886075"/>
              <a:gd name="connsiteY7" fmla="*/ 201819 h 387556"/>
              <a:gd name="connsiteX8" fmla="*/ 2886075 w 2886075"/>
              <a:gd name="connsiteY8" fmla="*/ 58944 h 387556"/>
              <a:gd name="connsiteX0" fmla="*/ 0 w 3343275"/>
              <a:gd name="connsiteY0" fmla="*/ 73231 h 387556"/>
              <a:gd name="connsiteX1" fmla="*/ 190500 w 3343275"/>
              <a:gd name="connsiteY1" fmla="*/ 144669 h 387556"/>
              <a:gd name="connsiteX2" fmla="*/ 652462 w 3343275"/>
              <a:gd name="connsiteY2" fmla="*/ 144669 h 387556"/>
              <a:gd name="connsiteX3" fmla="*/ 1019175 w 3343275"/>
              <a:gd name="connsiteY3" fmla="*/ 35131 h 387556"/>
              <a:gd name="connsiteX4" fmla="*/ 1395412 w 3343275"/>
              <a:gd name="connsiteY4" fmla="*/ 11319 h 387556"/>
              <a:gd name="connsiteX5" fmla="*/ 1809750 w 3343275"/>
              <a:gd name="connsiteY5" fmla="*/ 201819 h 387556"/>
              <a:gd name="connsiteX6" fmla="*/ 2095500 w 3343275"/>
              <a:gd name="connsiteY6" fmla="*/ 387556 h 387556"/>
              <a:gd name="connsiteX7" fmla="*/ 2547937 w 3343275"/>
              <a:gd name="connsiteY7" fmla="*/ 201819 h 387556"/>
              <a:gd name="connsiteX8" fmla="*/ 3343275 w 3343275"/>
              <a:gd name="connsiteY8" fmla="*/ 68088 h 387556"/>
              <a:gd name="connsiteX0" fmla="*/ 0 w 3343275"/>
              <a:gd name="connsiteY0" fmla="*/ 94553 h 408878"/>
              <a:gd name="connsiteX1" fmla="*/ 190500 w 3343275"/>
              <a:gd name="connsiteY1" fmla="*/ 165991 h 408878"/>
              <a:gd name="connsiteX2" fmla="*/ 652462 w 3343275"/>
              <a:gd name="connsiteY2" fmla="*/ 165991 h 408878"/>
              <a:gd name="connsiteX3" fmla="*/ 1019175 w 3343275"/>
              <a:gd name="connsiteY3" fmla="*/ 56453 h 408878"/>
              <a:gd name="connsiteX4" fmla="*/ 1395412 w 3343275"/>
              <a:gd name="connsiteY4" fmla="*/ 32641 h 408878"/>
              <a:gd name="connsiteX5" fmla="*/ 1809750 w 3343275"/>
              <a:gd name="connsiteY5" fmla="*/ 223141 h 408878"/>
              <a:gd name="connsiteX6" fmla="*/ 2095500 w 3343275"/>
              <a:gd name="connsiteY6" fmla="*/ 408878 h 408878"/>
              <a:gd name="connsiteX7" fmla="*/ 2547937 w 3343275"/>
              <a:gd name="connsiteY7" fmla="*/ 223141 h 408878"/>
              <a:gd name="connsiteX8" fmla="*/ 2957574 w 3343275"/>
              <a:gd name="connsiteY8" fmla="*/ 2759 h 408878"/>
              <a:gd name="connsiteX9" fmla="*/ 3343275 w 3343275"/>
              <a:gd name="connsiteY9" fmla="*/ 89410 h 408878"/>
              <a:gd name="connsiteX0" fmla="*/ 0 w 3334131"/>
              <a:gd name="connsiteY0" fmla="*/ 93666 h 407991"/>
              <a:gd name="connsiteX1" fmla="*/ 190500 w 3334131"/>
              <a:gd name="connsiteY1" fmla="*/ 165104 h 407991"/>
              <a:gd name="connsiteX2" fmla="*/ 652462 w 3334131"/>
              <a:gd name="connsiteY2" fmla="*/ 165104 h 407991"/>
              <a:gd name="connsiteX3" fmla="*/ 1019175 w 3334131"/>
              <a:gd name="connsiteY3" fmla="*/ 55566 h 407991"/>
              <a:gd name="connsiteX4" fmla="*/ 1395412 w 3334131"/>
              <a:gd name="connsiteY4" fmla="*/ 31754 h 407991"/>
              <a:gd name="connsiteX5" fmla="*/ 1809750 w 3334131"/>
              <a:gd name="connsiteY5" fmla="*/ 222254 h 407991"/>
              <a:gd name="connsiteX6" fmla="*/ 2095500 w 3334131"/>
              <a:gd name="connsiteY6" fmla="*/ 407991 h 407991"/>
              <a:gd name="connsiteX7" fmla="*/ 2547937 w 3334131"/>
              <a:gd name="connsiteY7" fmla="*/ 222254 h 407991"/>
              <a:gd name="connsiteX8" fmla="*/ 2957574 w 3334131"/>
              <a:gd name="connsiteY8" fmla="*/ 1872 h 407991"/>
              <a:gd name="connsiteX9" fmla="*/ 3334131 w 3334131"/>
              <a:gd name="connsiteY9" fmla="*/ 152531 h 407991"/>
              <a:gd name="connsiteX0" fmla="*/ 0 w 2957574"/>
              <a:gd name="connsiteY0" fmla="*/ 91794 h 406119"/>
              <a:gd name="connsiteX1" fmla="*/ 190500 w 2957574"/>
              <a:gd name="connsiteY1" fmla="*/ 163232 h 406119"/>
              <a:gd name="connsiteX2" fmla="*/ 652462 w 2957574"/>
              <a:gd name="connsiteY2" fmla="*/ 163232 h 406119"/>
              <a:gd name="connsiteX3" fmla="*/ 1019175 w 2957574"/>
              <a:gd name="connsiteY3" fmla="*/ 53694 h 406119"/>
              <a:gd name="connsiteX4" fmla="*/ 1395412 w 2957574"/>
              <a:gd name="connsiteY4" fmla="*/ 29882 h 406119"/>
              <a:gd name="connsiteX5" fmla="*/ 1809750 w 2957574"/>
              <a:gd name="connsiteY5" fmla="*/ 220382 h 406119"/>
              <a:gd name="connsiteX6" fmla="*/ 2095500 w 2957574"/>
              <a:gd name="connsiteY6" fmla="*/ 406119 h 406119"/>
              <a:gd name="connsiteX7" fmla="*/ 2547937 w 2957574"/>
              <a:gd name="connsiteY7" fmla="*/ 220382 h 406119"/>
              <a:gd name="connsiteX8" fmla="*/ 2957574 w 2957574"/>
              <a:gd name="connsiteY8" fmla="*/ 0 h 406119"/>
              <a:gd name="connsiteX0" fmla="*/ 0 w 2547937"/>
              <a:gd name="connsiteY0" fmla="*/ 73231 h 387556"/>
              <a:gd name="connsiteX1" fmla="*/ 190500 w 2547937"/>
              <a:gd name="connsiteY1" fmla="*/ 144669 h 387556"/>
              <a:gd name="connsiteX2" fmla="*/ 652462 w 2547937"/>
              <a:gd name="connsiteY2" fmla="*/ 144669 h 387556"/>
              <a:gd name="connsiteX3" fmla="*/ 1019175 w 2547937"/>
              <a:gd name="connsiteY3" fmla="*/ 35131 h 387556"/>
              <a:gd name="connsiteX4" fmla="*/ 1395412 w 2547937"/>
              <a:gd name="connsiteY4" fmla="*/ 11319 h 387556"/>
              <a:gd name="connsiteX5" fmla="*/ 1809750 w 2547937"/>
              <a:gd name="connsiteY5" fmla="*/ 201819 h 387556"/>
              <a:gd name="connsiteX6" fmla="*/ 2095500 w 2547937"/>
              <a:gd name="connsiteY6" fmla="*/ 387556 h 387556"/>
              <a:gd name="connsiteX7" fmla="*/ 2547937 w 2547937"/>
              <a:gd name="connsiteY7" fmla="*/ 201819 h 387556"/>
              <a:gd name="connsiteX0" fmla="*/ 0 w 2095501"/>
              <a:gd name="connsiteY0" fmla="*/ 73231 h 387556"/>
              <a:gd name="connsiteX1" fmla="*/ 190500 w 2095501"/>
              <a:gd name="connsiteY1" fmla="*/ 144669 h 387556"/>
              <a:gd name="connsiteX2" fmla="*/ 652462 w 2095501"/>
              <a:gd name="connsiteY2" fmla="*/ 144669 h 387556"/>
              <a:gd name="connsiteX3" fmla="*/ 1019175 w 2095501"/>
              <a:gd name="connsiteY3" fmla="*/ 35131 h 387556"/>
              <a:gd name="connsiteX4" fmla="*/ 1395412 w 2095501"/>
              <a:gd name="connsiteY4" fmla="*/ 11319 h 387556"/>
              <a:gd name="connsiteX5" fmla="*/ 1809750 w 2095501"/>
              <a:gd name="connsiteY5" fmla="*/ 201819 h 387556"/>
              <a:gd name="connsiteX6" fmla="*/ 2095500 w 2095501"/>
              <a:gd name="connsiteY6" fmla="*/ 387556 h 387556"/>
              <a:gd name="connsiteX0" fmla="*/ 0 w 1809749"/>
              <a:gd name="connsiteY0" fmla="*/ 73231 h 201819"/>
              <a:gd name="connsiteX1" fmla="*/ 190500 w 1809749"/>
              <a:gd name="connsiteY1" fmla="*/ 144669 h 201819"/>
              <a:gd name="connsiteX2" fmla="*/ 652462 w 1809749"/>
              <a:gd name="connsiteY2" fmla="*/ 144669 h 201819"/>
              <a:gd name="connsiteX3" fmla="*/ 1019175 w 1809749"/>
              <a:gd name="connsiteY3" fmla="*/ 35131 h 201819"/>
              <a:gd name="connsiteX4" fmla="*/ 1395412 w 1809749"/>
              <a:gd name="connsiteY4" fmla="*/ 11319 h 201819"/>
              <a:gd name="connsiteX5" fmla="*/ 1809750 w 1809749"/>
              <a:gd name="connsiteY5" fmla="*/ 201819 h 201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9749" h="201819">
                <a:moveTo>
                  <a:pt x="0" y="73231"/>
                </a:moveTo>
                <a:cubicBezTo>
                  <a:pt x="40878" y="102997"/>
                  <a:pt x="81756" y="132763"/>
                  <a:pt x="190500" y="144669"/>
                </a:cubicBezTo>
                <a:cubicBezTo>
                  <a:pt x="299244" y="156575"/>
                  <a:pt x="514350" y="162925"/>
                  <a:pt x="652462" y="144669"/>
                </a:cubicBezTo>
                <a:cubicBezTo>
                  <a:pt x="790575" y="126413"/>
                  <a:pt x="895350" y="57356"/>
                  <a:pt x="1019175" y="35131"/>
                </a:cubicBezTo>
                <a:cubicBezTo>
                  <a:pt x="1143000" y="12906"/>
                  <a:pt x="1263650" y="-16462"/>
                  <a:pt x="1395412" y="11319"/>
                </a:cubicBezTo>
                <a:cubicBezTo>
                  <a:pt x="1527175" y="39100"/>
                  <a:pt x="1693069" y="139113"/>
                  <a:pt x="1809750" y="201819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2" name="Oval 83"/>
          <p:cNvSpPr/>
          <p:nvPr/>
        </p:nvSpPr>
        <p:spPr>
          <a:xfrm rot="956910">
            <a:off x="4024688" y="5987735"/>
            <a:ext cx="319996" cy="270232"/>
          </a:xfrm>
          <a:custGeom>
            <a:avLst/>
            <a:gdLst>
              <a:gd name="connsiteX0" fmla="*/ 0 w 519929"/>
              <a:gd name="connsiteY0" fmla="*/ 223086 h 446172"/>
              <a:gd name="connsiteX1" fmla="*/ 259965 w 519929"/>
              <a:gd name="connsiteY1" fmla="*/ 0 h 446172"/>
              <a:gd name="connsiteX2" fmla="*/ 519930 w 519929"/>
              <a:gd name="connsiteY2" fmla="*/ 223086 h 446172"/>
              <a:gd name="connsiteX3" fmla="*/ 259965 w 519929"/>
              <a:gd name="connsiteY3" fmla="*/ 446172 h 446172"/>
              <a:gd name="connsiteX4" fmla="*/ 0 w 519929"/>
              <a:gd name="connsiteY4" fmla="*/ 223086 h 446172"/>
              <a:gd name="connsiteX0" fmla="*/ 0 w 525280"/>
              <a:gd name="connsiteY0" fmla="*/ 223086 h 448041"/>
              <a:gd name="connsiteX1" fmla="*/ 259965 w 525280"/>
              <a:gd name="connsiteY1" fmla="*/ 0 h 448041"/>
              <a:gd name="connsiteX2" fmla="*/ 519930 w 525280"/>
              <a:gd name="connsiteY2" fmla="*/ 223086 h 448041"/>
              <a:gd name="connsiteX3" fmla="*/ 399497 w 525280"/>
              <a:gd name="connsiteY3" fmla="*/ 324194 h 448041"/>
              <a:gd name="connsiteX4" fmla="*/ 259965 w 525280"/>
              <a:gd name="connsiteY4" fmla="*/ 446172 h 448041"/>
              <a:gd name="connsiteX5" fmla="*/ 0 w 525280"/>
              <a:gd name="connsiteY5" fmla="*/ 223086 h 448041"/>
              <a:gd name="connsiteX0" fmla="*/ 2396 w 527676"/>
              <a:gd name="connsiteY0" fmla="*/ 229747 h 454702"/>
              <a:gd name="connsiteX1" fmla="*/ 140206 w 527676"/>
              <a:gd name="connsiteY1" fmla="*/ 73777 h 454702"/>
              <a:gd name="connsiteX2" fmla="*/ 262361 w 527676"/>
              <a:gd name="connsiteY2" fmla="*/ 6661 h 454702"/>
              <a:gd name="connsiteX3" fmla="*/ 522326 w 527676"/>
              <a:gd name="connsiteY3" fmla="*/ 229747 h 454702"/>
              <a:gd name="connsiteX4" fmla="*/ 401893 w 527676"/>
              <a:gd name="connsiteY4" fmla="*/ 330855 h 454702"/>
              <a:gd name="connsiteX5" fmla="*/ 262361 w 527676"/>
              <a:gd name="connsiteY5" fmla="*/ 452833 h 454702"/>
              <a:gd name="connsiteX6" fmla="*/ 2396 w 527676"/>
              <a:gd name="connsiteY6" fmla="*/ 229747 h 454702"/>
              <a:gd name="connsiteX0" fmla="*/ 2396 w 522347"/>
              <a:gd name="connsiteY0" fmla="*/ 225247 h 450202"/>
              <a:gd name="connsiteX1" fmla="*/ 140206 w 522347"/>
              <a:gd name="connsiteY1" fmla="*/ 69277 h 450202"/>
              <a:gd name="connsiteX2" fmla="*/ 262361 w 522347"/>
              <a:gd name="connsiteY2" fmla="*/ 2161 h 450202"/>
              <a:gd name="connsiteX3" fmla="*/ 462714 w 522347"/>
              <a:gd name="connsiteY3" fmla="*/ 36549 h 450202"/>
              <a:gd name="connsiteX4" fmla="*/ 522326 w 522347"/>
              <a:gd name="connsiteY4" fmla="*/ 225247 h 450202"/>
              <a:gd name="connsiteX5" fmla="*/ 401893 w 522347"/>
              <a:gd name="connsiteY5" fmla="*/ 326355 h 450202"/>
              <a:gd name="connsiteX6" fmla="*/ 262361 w 522347"/>
              <a:gd name="connsiteY6" fmla="*/ 448333 h 450202"/>
              <a:gd name="connsiteX7" fmla="*/ 2396 w 522347"/>
              <a:gd name="connsiteY7" fmla="*/ 225247 h 450202"/>
              <a:gd name="connsiteX0" fmla="*/ 13375 w 533326"/>
              <a:gd name="connsiteY0" fmla="*/ 225247 h 450387"/>
              <a:gd name="connsiteX1" fmla="*/ 151185 w 533326"/>
              <a:gd name="connsiteY1" fmla="*/ 69277 h 450387"/>
              <a:gd name="connsiteX2" fmla="*/ 273340 w 533326"/>
              <a:gd name="connsiteY2" fmla="*/ 2161 h 450387"/>
              <a:gd name="connsiteX3" fmla="*/ 473693 w 533326"/>
              <a:gd name="connsiteY3" fmla="*/ 36549 h 450387"/>
              <a:gd name="connsiteX4" fmla="*/ 533305 w 533326"/>
              <a:gd name="connsiteY4" fmla="*/ 225247 h 450387"/>
              <a:gd name="connsiteX5" fmla="*/ 412872 w 533326"/>
              <a:gd name="connsiteY5" fmla="*/ 326355 h 450387"/>
              <a:gd name="connsiteX6" fmla="*/ 273340 w 533326"/>
              <a:gd name="connsiteY6" fmla="*/ 448333 h 450387"/>
              <a:gd name="connsiteX7" fmla="*/ 34759 w 533326"/>
              <a:gd name="connsiteY7" fmla="*/ 389830 h 450387"/>
              <a:gd name="connsiteX8" fmla="*/ 13375 w 533326"/>
              <a:gd name="connsiteY8" fmla="*/ 225247 h 45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326" h="450387">
                <a:moveTo>
                  <a:pt x="13375" y="225247"/>
                </a:moveTo>
                <a:cubicBezTo>
                  <a:pt x="32779" y="171822"/>
                  <a:pt x="107858" y="106458"/>
                  <a:pt x="151185" y="69277"/>
                </a:cubicBezTo>
                <a:cubicBezTo>
                  <a:pt x="194512" y="32096"/>
                  <a:pt x="219589" y="7616"/>
                  <a:pt x="273340" y="2161"/>
                </a:cubicBezTo>
                <a:cubicBezTo>
                  <a:pt x="327091" y="-3294"/>
                  <a:pt x="430366" y="-632"/>
                  <a:pt x="473693" y="36549"/>
                </a:cubicBezTo>
                <a:cubicBezTo>
                  <a:pt x="517020" y="73730"/>
                  <a:pt x="531776" y="185233"/>
                  <a:pt x="533305" y="225247"/>
                </a:cubicBezTo>
                <a:cubicBezTo>
                  <a:pt x="534834" y="265261"/>
                  <a:pt x="456199" y="289174"/>
                  <a:pt x="412872" y="326355"/>
                </a:cubicBezTo>
                <a:cubicBezTo>
                  <a:pt x="369545" y="363536"/>
                  <a:pt x="336359" y="437754"/>
                  <a:pt x="273340" y="448333"/>
                </a:cubicBezTo>
                <a:cubicBezTo>
                  <a:pt x="210321" y="458912"/>
                  <a:pt x="78086" y="427011"/>
                  <a:pt x="34759" y="389830"/>
                </a:cubicBezTo>
                <a:cubicBezTo>
                  <a:pt x="-8568" y="352649"/>
                  <a:pt x="-6029" y="278672"/>
                  <a:pt x="13375" y="225247"/>
                </a:cubicBezTo>
                <a:close/>
              </a:path>
            </a:pathLst>
          </a:custGeom>
          <a:noFill/>
          <a:ln w="25400"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3" name="Freeform 262"/>
          <p:cNvSpPr>
            <a:spLocks noChangeAspect="1"/>
          </p:cNvSpPr>
          <p:nvPr/>
        </p:nvSpPr>
        <p:spPr>
          <a:xfrm rot="956910">
            <a:off x="3645763" y="6418330"/>
            <a:ext cx="346533" cy="349448"/>
          </a:xfrm>
          <a:custGeom>
            <a:avLst/>
            <a:gdLst>
              <a:gd name="connsiteX0" fmla="*/ 259793 w 288417"/>
              <a:gd name="connsiteY0" fmla="*/ 24111 h 290842"/>
              <a:gd name="connsiteX1" fmla="*/ 166924 w 288417"/>
              <a:gd name="connsiteY1" fmla="*/ 24111 h 290842"/>
              <a:gd name="connsiteX2" fmla="*/ 71674 w 288417"/>
              <a:gd name="connsiteY2" fmla="*/ 299 h 290842"/>
              <a:gd name="connsiteX3" fmla="*/ 55005 w 288417"/>
              <a:gd name="connsiteY3" fmla="*/ 43161 h 290842"/>
              <a:gd name="connsiteX4" fmla="*/ 4999 w 288417"/>
              <a:gd name="connsiteY4" fmla="*/ 74118 h 290842"/>
              <a:gd name="connsiteX5" fmla="*/ 4999 w 288417"/>
              <a:gd name="connsiteY5" fmla="*/ 155080 h 290842"/>
              <a:gd name="connsiteX6" fmla="*/ 33574 w 288417"/>
              <a:gd name="connsiteY6" fmla="*/ 250330 h 290842"/>
              <a:gd name="connsiteX7" fmla="*/ 64530 w 288417"/>
              <a:gd name="connsiteY7" fmla="*/ 290811 h 290842"/>
              <a:gd name="connsiteX8" fmla="*/ 152636 w 288417"/>
              <a:gd name="connsiteY8" fmla="*/ 257474 h 290842"/>
              <a:gd name="connsiteX9" fmla="*/ 243124 w 288417"/>
              <a:gd name="connsiteY9" fmla="*/ 281286 h 290842"/>
              <a:gd name="connsiteX10" fmla="*/ 276461 w 288417"/>
              <a:gd name="connsiteY10" fmla="*/ 221755 h 290842"/>
              <a:gd name="connsiteX11" fmla="*/ 266936 w 288417"/>
              <a:gd name="connsiteY11" fmla="*/ 166986 h 290842"/>
              <a:gd name="connsiteX12" fmla="*/ 288368 w 288417"/>
              <a:gd name="connsiteY12" fmla="*/ 78880 h 290842"/>
              <a:gd name="connsiteX13" fmla="*/ 259793 w 288417"/>
              <a:gd name="connsiteY13" fmla="*/ 24111 h 290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8417" h="290842">
                <a:moveTo>
                  <a:pt x="259793" y="24111"/>
                </a:moveTo>
                <a:cubicBezTo>
                  <a:pt x="239552" y="14983"/>
                  <a:pt x="198277" y="28080"/>
                  <a:pt x="166924" y="24111"/>
                </a:cubicBezTo>
                <a:cubicBezTo>
                  <a:pt x="135571" y="20142"/>
                  <a:pt x="90327" y="-2876"/>
                  <a:pt x="71674" y="299"/>
                </a:cubicBezTo>
                <a:cubicBezTo>
                  <a:pt x="53021" y="3474"/>
                  <a:pt x="66117" y="30858"/>
                  <a:pt x="55005" y="43161"/>
                </a:cubicBezTo>
                <a:cubicBezTo>
                  <a:pt x="43893" y="55464"/>
                  <a:pt x="13333" y="55465"/>
                  <a:pt x="4999" y="74118"/>
                </a:cubicBezTo>
                <a:cubicBezTo>
                  <a:pt x="-3335" y="92771"/>
                  <a:pt x="237" y="125711"/>
                  <a:pt x="4999" y="155080"/>
                </a:cubicBezTo>
                <a:cubicBezTo>
                  <a:pt x="9761" y="184449"/>
                  <a:pt x="23652" y="227708"/>
                  <a:pt x="33574" y="250330"/>
                </a:cubicBezTo>
                <a:cubicBezTo>
                  <a:pt x="43496" y="272952"/>
                  <a:pt x="44686" y="289620"/>
                  <a:pt x="64530" y="290811"/>
                </a:cubicBezTo>
                <a:cubicBezTo>
                  <a:pt x="84374" y="292002"/>
                  <a:pt x="122870" y="259061"/>
                  <a:pt x="152636" y="257474"/>
                </a:cubicBezTo>
                <a:cubicBezTo>
                  <a:pt x="182402" y="255887"/>
                  <a:pt x="222486" y="287239"/>
                  <a:pt x="243124" y="281286"/>
                </a:cubicBezTo>
                <a:cubicBezTo>
                  <a:pt x="263762" y="275333"/>
                  <a:pt x="272492" y="240805"/>
                  <a:pt x="276461" y="221755"/>
                </a:cubicBezTo>
                <a:cubicBezTo>
                  <a:pt x="280430" y="202705"/>
                  <a:pt x="264952" y="190799"/>
                  <a:pt x="266936" y="166986"/>
                </a:cubicBezTo>
                <a:cubicBezTo>
                  <a:pt x="268921" y="143174"/>
                  <a:pt x="289558" y="100708"/>
                  <a:pt x="288368" y="78880"/>
                </a:cubicBezTo>
                <a:cubicBezTo>
                  <a:pt x="287178" y="57052"/>
                  <a:pt x="280034" y="33239"/>
                  <a:pt x="259793" y="24111"/>
                </a:cubicBezTo>
                <a:close/>
              </a:path>
            </a:pathLst>
          </a:custGeom>
          <a:noFill/>
          <a:ln w="25400"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1" name="Oval 83"/>
          <p:cNvSpPr/>
          <p:nvPr/>
        </p:nvSpPr>
        <p:spPr>
          <a:xfrm rot="13117243">
            <a:off x="2221057" y="6169160"/>
            <a:ext cx="319996" cy="270232"/>
          </a:xfrm>
          <a:custGeom>
            <a:avLst/>
            <a:gdLst>
              <a:gd name="connsiteX0" fmla="*/ 0 w 519929"/>
              <a:gd name="connsiteY0" fmla="*/ 223086 h 446172"/>
              <a:gd name="connsiteX1" fmla="*/ 259965 w 519929"/>
              <a:gd name="connsiteY1" fmla="*/ 0 h 446172"/>
              <a:gd name="connsiteX2" fmla="*/ 519930 w 519929"/>
              <a:gd name="connsiteY2" fmla="*/ 223086 h 446172"/>
              <a:gd name="connsiteX3" fmla="*/ 259965 w 519929"/>
              <a:gd name="connsiteY3" fmla="*/ 446172 h 446172"/>
              <a:gd name="connsiteX4" fmla="*/ 0 w 519929"/>
              <a:gd name="connsiteY4" fmla="*/ 223086 h 446172"/>
              <a:gd name="connsiteX0" fmla="*/ 0 w 525280"/>
              <a:gd name="connsiteY0" fmla="*/ 223086 h 448041"/>
              <a:gd name="connsiteX1" fmla="*/ 259965 w 525280"/>
              <a:gd name="connsiteY1" fmla="*/ 0 h 448041"/>
              <a:gd name="connsiteX2" fmla="*/ 519930 w 525280"/>
              <a:gd name="connsiteY2" fmla="*/ 223086 h 448041"/>
              <a:gd name="connsiteX3" fmla="*/ 399497 w 525280"/>
              <a:gd name="connsiteY3" fmla="*/ 324194 h 448041"/>
              <a:gd name="connsiteX4" fmla="*/ 259965 w 525280"/>
              <a:gd name="connsiteY4" fmla="*/ 446172 h 448041"/>
              <a:gd name="connsiteX5" fmla="*/ 0 w 525280"/>
              <a:gd name="connsiteY5" fmla="*/ 223086 h 448041"/>
              <a:gd name="connsiteX0" fmla="*/ 2396 w 527676"/>
              <a:gd name="connsiteY0" fmla="*/ 229747 h 454702"/>
              <a:gd name="connsiteX1" fmla="*/ 140206 w 527676"/>
              <a:gd name="connsiteY1" fmla="*/ 73777 h 454702"/>
              <a:gd name="connsiteX2" fmla="*/ 262361 w 527676"/>
              <a:gd name="connsiteY2" fmla="*/ 6661 h 454702"/>
              <a:gd name="connsiteX3" fmla="*/ 522326 w 527676"/>
              <a:gd name="connsiteY3" fmla="*/ 229747 h 454702"/>
              <a:gd name="connsiteX4" fmla="*/ 401893 w 527676"/>
              <a:gd name="connsiteY4" fmla="*/ 330855 h 454702"/>
              <a:gd name="connsiteX5" fmla="*/ 262361 w 527676"/>
              <a:gd name="connsiteY5" fmla="*/ 452833 h 454702"/>
              <a:gd name="connsiteX6" fmla="*/ 2396 w 527676"/>
              <a:gd name="connsiteY6" fmla="*/ 229747 h 454702"/>
              <a:gd name="connsiteX0" fmla="*/ 2396 w 522347"/>
              <a:gd name="connsiteY0" fmla="*/ 225247 h 450202"/>
              <a:gd name="connsiteX1" fmla="*/ 140206 w 522347"/>
              <a:gd name="connsiteY1" fmla="*/ 69277 h 450202"/>
              <a:gd name="connsiteX2" fmla="*/ 262361 w 522347"/>
              <a:gd name="connsiteY2" fmla="*/ 2161 h 450202"/>
              <a:gd name="connsiteX3" fmla="*/ 462714 w 522347"/>
              <a:gd name="connsiteY3" fmla="*/ 36549 h 450202"/>
              <a:gd name="connsiteX4" fmla="*/ 522326 w 522347"/>
              <a:gd name="connsiteY4" fmla="*/ 225247 h 450202"/>
              <a:gd name="connsiteX5" fmla="*/ 401893 w 522347"/>
              <a:gd name="connsiteY5" fmla="*/ 326355 h 450202"/>
              <a:gd name="connsiteX6" fmla="*/ 262361 w 522347"/>
              <a:gd name="connsiteY6" fmla="*/ 448333 h 450202"/>
              <a:gd name="connsiteX7" fmla="*/ 2396 w 522347"/>
              <a:gd name="connsiteY7" fmla="*/ 225247 h 450202"/>
              <a:gd name="connsiteX0" fmla="*/ 13375 w 533326"/>
              <a:gd name="connsiteY0" fmla="*/ 225247 h 450387"/>
              <a:gd name="connsiteX1" fmla="*/ 151185 w 533326"/>
              <a:gd name="connsiteY1" fmla="*/ 69277 h 450387"/>
              <a:gd name="connsiteX2" fmla="*/ 273340 w 533326"/>
              <a:gd name="connsiteY2" fmla="*/ 2161 h 450387"/>
              <a:gd name="connsiteX3" fmla="*/ 473693 w 533326"/>
              <a:gd name="connsiteY3" fmla="*/ 36549 h 450387"/>
              <a:gd name="connsiteX4" fmla="*/ 533305 w 533326"/>
              <a:gd name="connsiteY4" fmla="*/ 225247 h 450387"/>
              <a:gd name="connsiteX5" fmla="*/ 412872 w 533326"/>
              <a:gd name="connsiteY5" fmla="*/ 326355 h 450387"/>
              <a:gd name="connsiteX6" fmla="*/ 273340 w 533326"/>
              <a:gd name="connsiteY6" fmla="*/ 448333 h 450387"/>
              <a:gd name="connsiteX7" fmla="*/ 34759 w 533326"/>
              <a:gd name="connsiteY7" fmla="*/ 389830 h 450387"/>
              <a:gd name="connsiteX8" fmla="*/ 13375 w 533326"/>
              <a:gd name="connsiteY8" fmla="*/ 225247 h 45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326" h="450387">
                <a:moveTo>
                  <a:pt x="13375" y="225247"/>
                </a:moveTo>
                <a:cubicBezTo>
                  <a:pt x="32779" y="171822"/>
                  <a:pt x="107858" y="106458"/>
                  <a:pt x="151185" y="69277"/>
                </a:cubicBezTo>
                <a:cubicBezTo>
                  <a:pt x="194512" y="32096"/>
                  <a:pt x="219589" y="7616"/>
                  <a:pt x="273340" y="2161"/>
                </a:cubicBezTo>
                <a:cubicBezTo>
                  <a:pt x="327091" y="-3294"/>
                  <a:pt x="430366" y="-632"/>
                  <a:pt x="473693" y="36549"/>
                </a:cubicBezTo>
                <a:cubicBezTo>
                  <a:pt x="517020" y="73730"/>
                  <a:pt x="531776" y="185233"/>
                  <a:pt x="533305" y="225247"/>
                </a:cubicBezTo>
                <a:cubicBezTo>
                  <a:pt x="534834" y="265261"/>
                  <a:pt x="456199" y="289174"/>
                  <a:pt x="412872" y="326355"/>
                </a:cubicBezTo>
                <a:cubicBezTo>
                  <a:pt x="369545" y="363536"/>
                  <a:pt x="336359" y="437754"/>
                  <a:pt x="273340" y="448333"/>
                </a:cubicBezTo>
                <a:cubicBezTo>
                  <a:pt x="210321" y="458912"/>
                  <a:pt x="78086" y="427011"/>
                  <a:pt x="34759" y="389830"/>
                </a:cubicBezTo>
                <a:cubicBezTo>
                  <a:pt x="-8568" y="352649"/>
                  <a:pt x="-6029" y="278672"/>
                  <a:pt x="13375" y="225247"/>
                </a:cubicBezTo>
                <a:close/>
              </a:path>
            </a:pathLst>
          </a:custGeom>
          <a:noFill/>
          <a:ln w="19050"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2514939" y="5907610"/>
            <a:ext cx="1320704" cy="426704"/>
            <a:chOff x="2514939" y="5907610"/>
            <a:chExt cx="1320704" cy="426704"/>
          </a:xfrm>
        </p:grpSpPr>
        <p:grpSp>
          <p:nvGrpSpPr>
            <p:cNvPr id="230" name="Group 229"/>
            <p:cNvGrpSpPr/>
            <p:nvPr/>
          </p:nvGrpSpPr>
          <p:grpSpPr>
            <a:xfrm>
              <a:off x="2818239" y="5907610"/>
              <a:ext cx="1017404" cy="369332"/>
              <a:chOff x="7453233" y="2850365"/>
              <a:chExt cx="1017404" cy="369332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7561466" y="2985685"/>
                <a:ext cx="719512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7453233" y="2850365"/>
                <a:ext cx="1017404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2514939" y="5970452"/>
              <a:ext cx="400527" cy="363862"/>
              <a:chOff x="7128149" y="2913896"/>
              <a:chExt cx="400527" cy="363862"/>
            </a:xfrm>
          </p:grpSpPr>
          <p:grpSp>
            <p:nvGrpSpPr>
              <p:cNvPr id="232" name="Group 231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36" name="Freeform 235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3" name="Group 232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34" name="Block Arc 233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" name="Block Arc 234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288" name="Freeform 287"/>
          <p:cNvSpPr/>
          <p:nvPr/>
        </p:nvSpPr>
        <p:spPr>
          <a:xfrm>
            <a:off x="2449841" y="4422570"/>
            <a:ext cx="1037783" cy="608626"/>
          </a:xfrm>
          <a:custGeom>
            <a:avLst/>
            <a:gdLst>
              <a:gd name="connsiteX0" fmla="*/ 0 w 1621536"/>
              <a:gd name="connsiteY0" fmla="*/ 0 h 950976"/>
              <a:gd name="connsiteX1" fmla="*/ 914400 w 1621536"/>
              <a:gd name="connsiteY1" fmla="*/ 950976 h 950976"/>
              <a:gd name="connsiteX2" fmla="*/ 1621536 w 1621536"/>
              <a:gd name="connsiteY2" fmla="*/ 914400 h 95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1536" h="950976">
                <a:moveTo>
                  <a:pt x="0" y="0"/>
                </a:moveTo>
                <a:lnTo>
                  <a:pt x="914400" y="950976"/>
                </a:lnTo>
                <a:lnTo>
                  <a:pt x="1621536" y="914400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481263" y="2454442"/>
            <a:ext cx="1973179" cy="1973179"/>
          </a:xfrm>
          <a:custGeom>
            <a:avLst/>
            <a:gdLst>
              <a:gd name="connsiteX0" fmla="*/ 0 w 1973179"/>
              <a:gd name="connsiteY0" fmla="*/ 0 h 1973179"/>
              <a:gd name="connsiteX1" fmla="*/ 565484 w 1973179"/>
              <a:gd name="connsiteY1" fmla="*/ 216569 h 1973179"/>
              <a:gd name="connsiteX2" fmla="*/ 1191126 w 1973179"/>
              <a:gd name="connsiteY2" fmla="*/ 770021 h 1973179"/>
              <a:gd name="connsiteX3" fmla="*/ 1431758 w 1973179"/>
              <a:gd name="connsiteY3" fmla="*/ 986590 h 1973179"/>
              <a:gd name="connsiteX4" fmla="*/ 1528011 w 1973179"/>
              <a:gd name="connsiteY4" fmla="*/ 1118937 h 1973179"/>
              <a:gd name="connsiteX5" fmla="*/ 1768642 w 1973179"/>
              <a:gd name="connsiteY5" fmla="*/ 1479884 h 1973179"/>
              <a:gd name="connsiteX6" fmla="*/ 1804737 w 1973179"/>
              <a:gd name="connsiteY6" fmla="*/ 1696453 h 1973179"/>
              <a:gd name="connsiteX7" fmla="*/ 1973179 w 1973179"/>
              <a:gd name="connsiteY7" fmla="*/ 1973179 h 1973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179" h="1973179">
                <a:moveTo>
                  <a:pt x="0" y="0"/>
                </a:moveTo>
                <a:cubicBezTo>
                  <a:pt x="183481" y="44116"/>
                  <a:pt x="366963" y="88232"/>
                  <a:pt x="565484" y="216569"/>
                </a:cubicBezTo>
                <a:cubicBezTo>
                  <a:pt x="764005" y="344906"/>
                  <a:pt x="1046747" y="641684"/>
                  <a:pt x="1191126" y="770021"/>
                </a:cubicBezTo>
                <a:cubicBezTo>
                  <a:pt x="1335505" y="898358"/>
                  <a:pt x="1375611" y="928437"/>
                  <a:pt x="1431758" y="986590"/>
                </a:cubicBezTo>
                <a:cubicBezTo>
                  <a:pt x="1487905" y="1044743"/>
                  <a:pt x="1471864" y="1036721"/>
                  <a:pt x="1528011" y="1118937"/>
                </a:cubicBezTo>
                <a:cubicBezTo>
                  <a:pt x="1584158" y="1201153"/>
                  <a:pt x="1722521" y="1383631"/>
                  <a:pt x="1768642" y="1479884"/>
                </a:cubicBezTo>
                <a:cubicBezTo>
                  <a:pt x="1814763" y="1576137"/>
                  <a:pt x="1770648" y="1614237"/>
                  <a:pt x="1804737" y="1696453"/>
                </a:cubicBezTo>
                <a:cubicBezTo>
                  <a:pt x="1838826" y="1778669"/>
                  <a:pt x="1906002" y="1875924"/>
                  <a:pt x="1973179" y="1973179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TextBox 293"/>
          <p:cNvSpPr txBox="1"/>
          <p:nvPr/>
        </p:nvSpPr>
        <p:spPr>
          <a:xfrm>
            <a:off x="4111684" y="6027640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900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Oval 56"/>
          <p:cNvSpPr>
            <a:spLocks noChangeAspect="1"/>
          </p:cNvSpPr>
          <p:nvPr/>
        </p:nvSpPr>
        <p:spPr>
          <a:xfrm>
            <a:off x="4115296" y="6074592"/>
            <a:ext cx="54932" cy="547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Freeform 295"/>
          <p:cNvSpPr/>
          <p:nvPr/>
        </p:nvSpPr>
        <p:spPr>
          <a:xfrm rot="19567787">
            <a:off x="3561666" y="6086519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 rot="3221186">
            <a:off x="3841757" y="3695065"/>
            <a:ext cx="9826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Rectangle 83"/>
          <p:cNvSpPr/>
          <p:nvPr/>
        </p:nvSpPr>
        <p:spPr>
          <a:xfrm>
            <a:off x="82397" y="2778886"/>
            <a:ext cx="2377703" cy="4563239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TextBox 208"/>
          <p:cNvSpPr txBox="1"/>
          <p:nvPr/>
        </p:nvSpPr>
        <p:spPr>
          <a:xfrm>
            <a:off x="69219" y="2854508"/>
            <a:ext cx="2391169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68275" indent="-168275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2-501 &amp; 2/3 ARVN</a:t>
            </a:r>
          </a:p>
        </p:txBody>
      </p:sp>
      <p:sp>
        <p:nvSpPr>
          <p:cNvPr id="287" name="Oval 286"/>
          <p:cNvSpPr/>
          <p:nvPr/>
        </p:nvSpPr>
        <p:spPr>
          <a:xfrm rot="13701354">
            <a:off x="3896082" y="417697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Freeform 289"/>
          <p:cNvSpPr/>
          <p:nvPr/>
        </p:nvSpPr>
        <p:spPr>
          <a:xfrm>
            <a:off x="4332068" y="4438605"/>
            <a:ext cx="590550" cy="507206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507206">
                <a:moveTo>
                  <a:pt x="590550" y="0"/>
                </a:moveTo>
                <a:lnTo>
                  <a:pt x="588168" y="50006"/>
                </a:lnTo>
                <a:lnTo>
                  <a:pt x="516731" y="45243"/>
                </a:lnTo>
                <a:lnTo>
                  <a:pt x="511968" y="104775"/>
                </a:lnTo>
                <a:lnTo>
                  <a:pt x="576262" y="111918"/>
                </a:lnTo>
                <a:lnTo>
                  <a:pt x="564356" y="188118"/>
                </a:lnTo>
                <a:lnTo>
                  <a:pt x="500062" y="185737"/>
                </a:lnTo>
                <a:lnTo>
                  <a:pt x="488156" y="257175"/>
                </a:lnTo>
                <a:lnTo>
                  <a:pt x="550068" y="278606"/>
                </a:lnTo>
                <a:lnTo>
                  <a:pt x="502443" y="352425"/>
                </a:lnTo>
                <a:lnTo>
                  <a:pt x="419100" y="314325"/>
                </a:lnTo>
                <a:lnTo>
                  <a:pt x="388143" y="378618"/>
                </a:lnTo>
                <a:lnTo>
                  <a:pt x="464343" y="416718"/>
                </a:lnTo>
                <a:lnTo>
                  <a:pt x="347662" y="488156"/>
                </a:lnTo>
                <a:lnTo>
                  <a:pt x="302418" y="416718"/>
                </a:lnTo>
                <a:lnTo>
                  <a:pt x="238125" y="433387"/>
                </a:lnTo>
                <a:lnTo>
                  <a:pt x="254793" y="507206"/>
                </a:lnTo>
                <a:lnTo>
                  <a:pt x="147637" y="500062"/>
                </a:lnTo>
                <a:lnTo>
                  <a:pt x="152400" y="419100"/>
                </a:lnTo>
                <a:lnTo>
                  <a:pt x="73818" y="409575"/>
                </a:lnTo>
                <a:lnTo>
                  <a:pt x="66675" y="488156"/>
                </a:lnTo>
                <a:lnTo>
                  <a:pt x="0" y="483393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4853618" y="4072794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9" name="Freeform 258"/>
          <p:cNvSpPr/>
          <p:nvPr/>
        </p:nvSpPr>
        <p:spPr>
          <a:xfrm rot="17218993">
            <a:off x="4438976" y="5734519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2" name="Freeform 281"/>
          <p:cNvSpPr/>
          <p:nvPr/>
        </p:nvSpPr>
        <p:spPr>
          <a:xfrm rot="21335072">
            <a:off x="4310586" y="5447399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Freeform 297"/>
          <p:cNvSpPr/>
          <p:nvPr/>
        </p:nvSpPr>
        <p:spPr>
          <a:xfrm rot="16624936">
            <a:off x="4712328" y="5838884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Freeform 308"/>
          <p:cNvSpPr/>
          <p:nvPr/>
        </p:nvSpPr>
        <p:spPr>
          <a:xfrm rot="9331704" flipH="1">
            <a:off x="4935156" y="5993893"/>
            <a:ext cx="112091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9" name="Group 88"/>
          <p:cNvGrpSpPr/>
          <p:nvPr/>
        </p:nvGrpSpPr>
        <p:grpSpPr>
          <a:xfrm>
            <a:off x="2983891" y="4239127"/>
            <a:ext cx="1727213" cy="2114253"/>
            <a:chOff x="2971671" y="4227169"/>
            <a:chExt cx="1727213" cy="2114253"/>
          </a:xfrm>
        </p:grpSpPr>
        <p:sp>
          <p:nvSpPr>
            <p:cNvPr id="289" name="Freeform 288"/>
            <p:cNvSpPr/>
            <p:nvPr/>
          </p:nvSpPr>
          <p:spPr>
            <a:xfrm rot="16639580" flipH="1">
              <a:off x="3255970" y="5756282"/>
              <a:ext cx="300841" cy="869440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  <a:gd name="connsiteX0" fmla="*/ 4 w 4865"/>
                <a:gd name="connsiteY0" fmla="*/ 0 h 10000"/>
                <a:gd name="connsiteX1" fmla="*/ 4827 w 4865"/>
                <a:gd name="connsiteY1" fmla="*/ 3709 h 10000"/>
                <a:gd name="connsiteX2" fmla="*/ 4 w 4865"/>
                <a:gd name="connsiteY2" fmla="*/ 10000 h 10000"/>
                <a:gd name="connsiteX0" fmla="*/ 14 w 6109"/>
                <a:gd name="connsiteY0" fmla="*/ 0 h 10000"/>
                <a:gd name="connsiteX1" fmla="*/ 5991 w 6109"/>
                <a:gd name="connsiteY1" fmla="*/ 3649 h 10000"/>
                <a:gd name="connsiteX2" fmla="*/ 14 w 6109"/>
                <a:gd name="connsiteY2" fmla="*/ 10000 h 10000"/>
                <a:gd name="connsiteX0" fmla="*/ 8146 w 17954"/>
                <a:gd name="connsiteY0" fmla="*/ 0 h 10000"/>
                <a:gd name="connsiteX1" fmla="*/ 17930 w 17954"/>
                <a:gd name="connsiteY1" fmla="*/ 3649 h 10000"/>
                <a:gd name="connsiteX2" fmla="*/ 180 w 17954"/>
                <a:gd name="connsiteY2" fmla="*/ 7133 h 10000"/>
                <a:gd name="connsiteX3" fmla="*/ 8146 w 17954"/>
                <a:gd name="connsiteY3" fmla="*/ 10000 h 10000"/>
                <a:gd name="connsiteX0" fmla="*/ 8286 w 18094"/>
                <a:gd name="connsiteY0" fmla="*/ 0 h 8403"/>
                <a:gd name="connsiteX1" fmla="*/ 18070 w 18094"/>
                <a:gd name="connsiteY1" fmla="*/ 3649 h 8403"/>
                <a:gd name="connsiteX2" fmla="*/ 320 w 18094"/>
                <a:gd name="connsiteY2" fmla="*/ 7133 h 8403"/>
                <a:gd name="connsiteX3" fmla="*/ 3460 w 18094"/>
                <a:gd name="connsiteY3" fmla="*/ 8403 h 8403"/>
                <a:gd name="connsiteX0" fmla="*/ 4594 w 10015"/>
                <a:gd name="connsiteY0" fmla="*/ 0 h 10326"/>
                <a:gd name="connsiteX1" fmla="*/ 10002 w 10015"/>
                <a:gd name="connsiteY1" fmla="*/ 4342 h 10326"/>
                <a:gd name="connsiteX2" fmla="*/ 192 w 10015"/>
                <a:gd name="connsiteY2" fmla="*/ 8489 h 10326"/>
                <a:gd name="connsiteX3" fmla="*/ 1660 w 10015"/>
                <a:gd name="connsiteY3" fmla="*/ 10326 h 10326"/>
                <a:gd name="connsiteX0" fmla="*/ 4578 w 9999"/>
                <a:gd name="connsiteY0" fmla="*/ 0 h 12202"/>
                <a:gd name="connsiteX1" fmla="*/ 9986 w 9999"/>
                <a:gd name="connsiteY1" fmla="*/ 4342 h 12202"/>
                <a:gd name="connsiteX2" fmla="*/ 176 w 9999"/>
                <a:gd name="connsiteY2" fmla="*/ 8489 h 12202"/>
                <a:gd name="connsiteX3" fmla="*/ 1940 w 9999"/>
                <a:gd name="connsiteY3" fmla="*/ 12202 h 12202"/>
                <a:gd name="connsiteX0" fmla="*/ 23631 w 29053"/>
                <a:gd name="connsiteY0" fmla="*/ 0 h 8784"/>
                <a:gd name="connsiteX1" fmla="*/ 29040 w 29053"/>
                <a:gd name="connsiteY1" fmla="*/ 3558 h 8784"/>
                <a:gd name="connsiteX2" fmla="*/ 19229 w 29053"/>
                <a:gd name="connsiteY2" fmla="*/ 6957 h 8784"/>
                <a:gd name="connsiteX3" fmla="*/ 0 w 29053"/>
                <a:gd name="connsiteY3" fmla="*/ 8784 h 8784"/>
                <a:gd name="connsiteX0" fmla="*/ 8134 w 10000"/>
                <a:gd name="connsiteY0" fmla="*/ 0 h 10000"/>
                <a:gd name="connsiteX1" fmla="*/ 9996 w 10000"/>
                <a:gd name="connsiteY1" fmla="*/ 4051 h 10000"/>
                <a:gd name="connsiteX2" fmla="*/ 4214 w 10000"/>
                <a:gd name="connsiteY2" fmla="*/ 7082 h 10000"/>
                <a:gd name="connsiteX3" fmla="*/ 0 w 10000"/>
                <a:gd name="connsiteY3" fmla="*/ 10000 h 10000"/>
                <a:gd name="connsiteX0" fmla="*/ 8134 w 8134"/>
                <a:gd name="connsiteY0" fmla="*/ 0 h 10000"/>
                <a:gd name="connsiteX1" fmla="*/ 8034 w 8134"/>
                <a:gd name="connsiteY1" fmla="*/ 3944 h 10000"/>
                <a:gd name="connsiteX2" fmla="*/ 4214 w 8134"/>
                <a:gd name="connsiteY2" fmla="*/ 7082 h 10000"/>
                <a:gd name="connsiteX3" fmla="*/ 0 w 8134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4" h="10000">
                  <a:moveTo>
                    <a:pt x="8134" y="0"/>
                  </a:moveTo>
                  <a:cubicBezTo>
                    <a:pt x="8019" y="1544"/>
                    <a:pt x="8149" y="2401"/>
                    <a:pt x="8034" y="3944"/>
                  </a:cubicBezTo>
                  <a:cubicBezTo>
                    <a:pt x="8104" y="5282"/>
                    <a:pt x="4524" y="5907"/>
                    <a:pt x="4214" y="7082"/>
                  </a:cubicBezTo>
                  <a:cubicBezTo>
                    <a:pt x="3903" y="8257"/>
                    <a:pt x="71" y="9487"/>
                    <a:pt x="0" y="1000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 11"/>
            <p:cNvSpPr/>
            <p:nvPr/>
          </p:nvSpPr>
          <p:spPr>
            <a:xfrm rot="20624437">
              <a:off x="4367052" y="4227169"/>
              <a:ext cx="331832" cy="246240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390" h="274320">
                  <a:moveTo>
                    <a:pt x="0" y="0"/>
                  </a:moveTo>
                  <a:cubicBezTo>
                    <a:pt x="48260" y="43180"/>
                    <a:pt x="96520" y="86360"/>
                    <a:pt x="160020" y="125730"/>
                  </a:cubicBezTo>
                  <a:cubicBezTo>
                    <a:pt x="223520" y="165100"/>
                    <a:pt x="332105" y="211455"/>
                    <a:pt x="381000" y="236220"/>
                  </a:cubicBezTo>
                  <a:cubicBezTo>
                    <a:pt x="429895" y="260985"/>
                    <a:pt x="453390" y="274320"/>
                    <a:pt x="453390" y="27432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 326"/>
            <p:cNvSpPr/>
            <p:nvPr/>
          </p:nvSpPr>
          <p:spPr>
            <a:xfrm rot="20624437">
              <a:off x="4074755" y="4414410"/>
              <a:ext cx="331832" cy="246240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390" h="274320">
                  <a:moveTo>
                    <a:pt x="0" y="0"/>
                  </a:moveTo>
                  <a:cubicBezTo>
                    <a:pt x="48260" y="43180"/>
                    <a:pt x="96520" y="86360"/>
                    <a:pt x="160020" y="125730"/>
                  </a:cubicBezTo>
                  <a:cubicBezTo>
                    <a:pt x="223520" y="165100"/>
                    <a:pt x="332105" y="211455"/>
                    <a:pt x="381000" y="236220"/>
                  </a:cubicBezTo>
                  <a:cubicBezTo>
                    <a:pt x="429895" y="260985"/>
                    <a:pt x="453390" y="274320"/>
                    <a:pt x="453390" y="274320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83" y="-2060"/>
            <a:ext cx="811091" cy="921562"/>
          </a:xfrm>
          <a:prstGeom prst="rect">
            <a:avLst/>
          </a:prstGeom>
        </p:spPr>
      </p:pic>
      <p:grpSp>
        <p:nvGrpSpPr>
          <p:cNvPr id="196" name="Group 195"/>
          <p:cNvGrpSpPr/>
          <p:nvPr/>
        </p:nvGrpSpPr>
        <p:grpSpPr>
          <a:xfrm>
            <a:off x="5824464" y="365249"/>
            <a:ext cx="106680" cy="505368"/>
            <a:chOff x="-53340" y="902952"/>
            <a:chExt cx="106680" cy="505368"/>
          </a:xfrm>
        </p:grpSpPr>
        <p:sp>
          <p:nvSpPr>
            <p:cNvPr id="198" name="Freeform 197"/>
            <p:cNvSpPr/>
            <p:nvPr/>
          </p:nvSpPr>
          <p:spPr>
            <a:xfrm>
              <a:off x="0" y="902952"/>
              <a:ext cx="0" cy="424427"/>
            </a:xfrm>
            <a:custGeom>
              <a:avLst/>
              <a:gdLst>
                <a:gd name="connsiteX0" fmla="*/ 0 w 0"/>
                <a:gd name="connsiteY0" fmla="*/ 0 h 938464"/>
                <a:gd name="connsiteX1" fmla="*/ 0 w 0"/>
                <a:gd name="connsiteY1" fmla="*/ 938464 h 938464"/>
                <a:gd name="connsiteX0" fmla="*/ 0 w 0"/>
                <a:gd name="connsiteY0" fmla="*/ 0 h 6410"/>
                <a:gd name="connsiteX1" fmla="*/ -12032 w 0"/>
                <a:gd name="connsiteY1" fmla="*/ 6410 h 6410"/>
                <a:gd name="connsiteX0" fmla="*/ 0 w 0"/>
                <a:gd name="connsiteY0" fmla="*/ 0 h 10032"/>
                <a:gd name="connsiteX1" fmla="*/ 17145 w 0"/>
                <a:gd name="connsiteY1" fmla="*/ 10032 h 10032"/>
                <a:gd name="connsiteX0" fmla="*/ 0 w 0"/>
                <a:gd name="connsiteY0" fmla="*/ 0 h 10000"/>
                <a:gd name="connsiteX1" fmla="*/ 0 w 0"/>
                <a:gd name="connsiteY1" fmla="*/ 10000 h 10000"/>
                <a:gd name="connsiteX0" fmla="*/ 0 w 0"/>
                <a:gd name="connsiteY0" fmla="*/ 0 h 7033"/>
                <a:gd name="connsiteX1" fmla="*/ 3810 w 0"/>
                <a:gd name="connsiteY1" fmla="*/ 7033 h 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7033">
                  <a:moveTo>
                    <a:pt x="0" y="0"/>
                  </a:moveTo>
                  <a:lnTo>
                    <a:pt x="3810" y="7033"/>
                  </a:lnTo>
                </a:path>
              </a:pathLst>
            </a:custGeom>
            <a:noFill/>
            <a:ln w="3810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rapezoid 45"/>
            <p:cNvSpPr/>
            <p:nvPr/>
          </p:nvSpPr>
          <p:spPr>
            <a:xfrm>
              <a:off x="-53340" y="1283020"/>
              <a:ext cx="106680" cy="125300"/>
            </a:xfrm>
            <a:custGeom>
              <a:avLst/>
              <a:gdLst>
                <a:gd name="connsiteX0" fmla="*/ 0 w 106680"/>
                <a:gd name="connsiteY0" fmla="*/ 119585 h 119585"/>
                <a:gd name="connsiteX1" fmla="*/ 26670 w 106680"/>
                <a:gd name="connsiteY1" fmla="*/ 0 h 119585"/>
                <a:gd name="connsiteX2" fmla="*/ 80010 w 106680"/>
                <a:gd name="connsiteY2" fmla="*/ 0 h 119585"/>
                <a:gd name="connsiteX3" fmla="*/ 106680 w 106680"/>
                <a:gd name="connsiteY3" fmla="*/ 119585 h 119585"/>
                <a:gd name="connsiteX4" fmla="*/ 0 w 106680"/>
                <a:gd name="connsiteY4" fmla="*/ 119585 h 119585"/>
                <a:gd name="connsiteX0" fmla="*/ 0 w 106680"/>
                <a:gd name="connsiteY0" fmla="*/ 123395 h 123395"/>
                <a:gd name="connsiteX1" fmla="*/ 40005 w 106680"/>
                <a:gd name="connsiteY1" fmla="*/ 0 h 123395"/>
                <a:gd name="connsiteX2" fmla="*/ 80010 w 106680"/>
                <a:gd name="connsiteY2" fmla="*/ 3810 h 123395"/>
                <a:gd name="connsiteX3" fmla="*/ 106680 w 106680"/>
                <a:gd name="connsiteY3" fmla="*/ 123395 h 123395"/>
                <a:gd name="connsiteX4" fmla="*/ 0 w 106680"/>
                <a:gd name="connsiteY4" fmla="*/ 123395 h 123395"/>
                <a:gd name="connsiteX0" fmla="*/ 0 w 106680"/>
                <a:gd name="connsiteY0" fmla="*/ 125300 h 125300"/>
                <a:gd name="connsiteX1" fmla="*/ 40005 w 106680"/>
                <a:gd name="connsiteY1" fmla="*/ 1905 h 125300"/>
                <a:gd name="connsiteX2" fmla="*/ 66675 w 106680"/>
                <a:gd name="connsiteY2" fmla="*/ 0 h 125300"/>
                <a:gd name="connsiteX3" fmla="*/ 106680 w 106680"/>
                <a:gd name="connsiteY3" fmla="*/ 125300 h 125300"/>
                <a:gd name="connsiteX4" fmla="*/ 0 w 106680"/>
                <a:gd name="connsiteY4" fmla="*/ 125300 h 12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80" h="125300">
                  <a:moveTo>
                    <a:pt x="0" y="125300"/>
                  </a:moveTo>
                  <a:lnTo>
                    <a:pt x="40005" y="1905"/>
                  </a:lnTo>
                  <a:lnTo>
                    <a:pt x="66675" y="0"/>
                  </a:lnTo>
                  <a:lnTo>
                    <a:pt x="106680" y="125300"/>
                  </a:lnTo>
                  <a:lnTo>
                    <a:pt x="0" y="12530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7" name="TextBox 196"/>
          <p:cNvSpPr txBox="1"/>
          <p:nvPr/>
        </p:nvSpPr>
        <p:spPr>
          <a:xfrm>
            <a:off x="5737590" y="154098"/>
            <a:ext cx="295274" cy="27699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endParaRPr lang="en-US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Freeform 259"/>
          <p:cNvSpPr/>
          <p:nvPr/>
        </p:nvSpPr>
        <p:spPr>
          <a:xfrm>
            <a:off x="1302984" y="7731590"/>
            <a:ext cx="690010" cy="246476"/>
          </a:xfrm>
          <a:custGeom>
            <a:avLst/>
            <a:gdLst>
              <a:gd name="connsiteX0" fmla="*/ 364972 w 690010"/>
              <a:gd name="connsiteY0" fmla="*/ 49789 h 246476"/>
              <a:gd name="connsiteX1" fmla="*/ 243052 w 690010"/>
              <a:gd name="connsiteY1" fmla="*/ 30739 h 246476"/>
              <a:gd name="connsiteX2" fmla="*/ 132562 w 690010"/>
              <a:gd name="connsiteY2" fmla="*/ 87889 h 246476"/>
              <a:gd name="connsiteX3" fmla="*/ 105892 w 690010"/>
              <a:gd name="connsiteY3" fmla="*/ 114559 h 246476"/>
              <a:gd name="connsiteX4" fmla="*/ 67792 w 690010"/>
              <a:gd name="connsiteY4" fmla="*/ 141229 h 246476"/>
              <a:gd name="connsiteX5" fmla="*/ 14452 w 690010"/>
              <a:gd name="connsiteY5" fmla="*/ 179329 h 246476"/>
              <a:gd name="connsiteX6" fmla="*/ 18262 w 690010"/>
              <a:gd name="connsiteY6" fmla="*/ 244099 h 246476"/>
              <a:gd name="connsiteX7" fmla="*/ 216382 w 690010"/>
              <a:gd name="connsiteY7" fmla="*/ 228859 h 246476"/>
              <a:gd name="connsiteX8" fmla="*/ 288772 w 690010"/>
              <a:gd name="connsiteY8" fmla="*/ 194569 h 246476"/>
              <a:gd name="connsiteX9" fmla="*/ 422122 w 690010"/>
              <a:gd name="connsiteY9" fmla="*/ 225049 h 246476"/>
              <a:gd name="connsiteX10" fmla="*/ 593572 w 690010"/>
              <a:gd name="connsiteY10" fmla="*/ 205999 h 246476"/>
              <a:gd name="connsiteX11" fmla="*/ 654532 w 690010"/>
              <a:gd name="connsiteY11" fmla="*/ 110749 h 246476"/>
              <a:gd name="connsiteX12" fmla="*/ 688822 w 690010"/>
              <a:gd name="connsiteY12" fmla="*/ 42169 h 246476"/>
              <a:gd name="connsiteX13" fmla="*/ 612622 w 690010"/>
              <a:gd name="connsiteY13" fmla="*/ 259 h 246476"/>
              <a:gd name="connsiteX14" fmla="*/ 490702 w 690010"/>
              <a:gd name="connsiteY14" fmla="*/ 61219 h 246476"/>
              <a:gd name="connsiteX15" fmla="*/ 456412 w 690010"/>
              <a:gd name="connsiteY15" fmla="*/ 23119 h 246476"/>
              <a:gd name="connsiteX16" fmla="*/ 364972 w 690010"/>
              <a:gd name="connsiteY16" fmla="*/ 49789 h 24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90010" h="246476">
                <a:moveTo>
                  <a:pt x="364972" y="49789"/>
                </a:moveTo>
                <a:cubicBezTo>
                  <a:pt x="329412" y="51059"/>
                  <a:pt x="281787" y="24389"/>
                  <a:pt x="243052" y="30739"/>
                </a:cubicBezTo>
                <a:cubicBezTo>
                  <a:pt x="204317" y="37089"/>
                  <a:pt x="155422" y="73919"/>
                  <a:pt x="132562" y="87889"/>
                </a:cubicBezTo>
                <a:cubicBezTo>
                  <a:pt x="109702" y="101859"/>
                  <a:pt x="116687" y="105669"/>
                  <a:pt x="105892" y="114559"/>
                </a:cubicBezTo>
                <a:cubicBezTo>
                  <a:pt x="95097" y="123449"/>
                  <a:pt x="67792" y="141229"/>
                  <a:pt x="67792" y="141229"/>
                </a:cubicBezTo>
                <a:cubicBezTo>
                  <a:pt x="52552" y="152024"/>
                  <a:pt x="22707" y="162184"/>
                  <a:pt x="14452" y="179329"/>
                </a:cubicBezTo>
                <a:cubicBezTo>
                  <a:pt x="6197" y="196474"/>
                  <a:pt x="-15393" y="235844"/>
                  <a:pt x="18262" y="244099"/>
                </a:cubicBezTo>
                <a:cubicBezTo>
                  <a:pt x="51917" y="252354"/>
                  <a:pt x="171297" y="237114"/>
                  <a:pt x="216382" y="228859"/>
                </a:cubicBezTo>
                <a:cubicBezTo>
                  <a:pt x="261467" y="220604"/>
                  <a:pt x="254482" y="195204"/>
                  <a:pt x="288772" y="194569"/>
                </a:cubicBezTo>
                <a:cubicBezTo>
                  <a:pt x="323062" y="193934"/>
                  <a:pt x="371322" y="223144"/>
                  <a:pt x="422122" y="225049"/>
                </a:cubicBezTo>
                <a:cubicBezTo>
                  <a:pt x="472922" y="226954"/>
                  <a:pt x="554837" y="225049"/>
                  <a:pt x="593572" y="205999"/>
                </a:cubicBezTo>
                <a:cubicBezTo>
                  <a:pt x="632307" y="186949"/>
                  <a:pt x="638657" y="138054"/>
                  <a:pt x="654532" y="110749"/>
                </a:cubicBezTo>
                <a:cubicBezTo>
                  <a:pt x="670407" y="83444"/>
                  <a:pt x="695807" y="60584"/>
                  <a:pt x="688822" y="42169"/>
                </a:cubicBezTo>
                <a:cubicBezTo>
                  <a:pt x="681837" y="23754"/>
                  <a:pt x="645642" y="-2916"/>
                  <a:pt x="612622" y="259"/>
                </a:cubicBezTo>
                <a:cubicBezTo>
                  <a:pt x="579602" y="3434"/>
                  <a:pt x="516737" y="57409"/>
                  <a:pt x="490702" y="61219"/>
                </a:cubicBezTo>
                <a:cubicBezTo>
                  <a:pt x="464667" y="65029"/>
                  <a:pt x="472287" y="28834"/>
                  <a:pt x="456412" y="23119"/>
                </a:cubicBezTo>
                <a:cubicBezTo>
                  <a:pt x="440537" y="17404"/>
                  <a:pt x="400532" y="48519"/>
                  <a:pt x="364972" y="49789"/>
                </a:cubicBezTo>
                <a:close/>
              </a:path>
            </a:pathLst>
          </a:custGeom>
          <a:noFill/>
          <a:ln w="15875">
            <a:solidFill>
              <a:srgbClr val="80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ounded Rectangle 263"/>
          <p:cNvSpPr/>
          <p:nvPr/>
        </p:nvSpPr>
        <p:spPr>
          <a:xfrm>
            <a:off x="1661944" y="7782743"/>
            <a:ext cx="247225" cy="135394"/>
          </a:xfrm>
          <a:prstGeom prst="roundRect">
            <a:avLst/>
          </a:prstGeom>
          <a:solidFill>
            <a:srgbClr val="C7C5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TextBox 264"/>
          <p:cNvSpPr txBox="1"/>
          <p:nvPr/>
        </p:nvSpPr>
        <p:spPr>
          <a:xfrm>
            <a:off x="1582953" y="7716328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904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8" name="TextBox 307"/>
          <p:cNvSpPr txBox="1"/>
          <p:nvPr/>
        </p:nvSpPr>
        <p:spPr>
          <a:xfrm>
            <a:off x="69219" y="3082338"/>
            <a:ext cx="23491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68275" indent="-168275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1-506</a:t>
            </a:r>
          </a:p>
        </p:txBody>
      </p:sp>
      <p:grpSp>
        <p:nvGrpSpPr>
          <p:cNvPr id="375" name="Group 374"/>
          <p:cNvGrpSpPr/>
          <p:nvPr/>
        </p:nvGrpSpPr>
        <p:grpSpPr>
          <a:xfrm>
            <a:off x="4277814" y="8511938"/>
            <a:ext cx="1353831" cy="395704"/>
            <a:chOff x="7575481" y="2785676"/>
            <a:chExt cx="1353831" cy="395704"/>
          </a:xfrm>
        </p:grpSpPr>
        <p:sp>
          <p:nvSpPr>
            <p:cNvPr id="376" name="Freeform 375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7" name="Group 376"/>
            <p:cNvGrpSpPr/>
            <p:nvPr/>
          </p:nvGrpSpPr>
          <p:grpSpPr>
            <a:xfrm>
              <a:off x="7575481" y="2785676"/>
              <a:ext cx="1353831" cy="395704"/>
              <a:chOff x="7128149" y="2913896"/>
              <a:chExt cx="1353831" cy="395704"/>
            </a:xfrm>
          </p:grpSpPr>
          <p:grpSp>
            <p:nvGrpSpPr>
              <p:cNvPr id="378" name="Group 377"/>
              <p:cNvGrpSpPr/>
              <p:nvPr/>
            </p:nvGrpSpPr>
            <p:grpSpPr>
              <a:xfrm>
                <a:off x="7469942" y="2971046"/>
                <a:ext cx="1012038" cy="338554"/>
                <a:chOff x="7491726" y="2970357"/>
                <a:chExt cx="1012038" cy="338554"/>
              </a:xfrm>
            </p:grpSpPr>
            <p:sp>
              <p:nvSpPr>
                <p:cNvPr id="389" name="Rectangle 388"/>
                <p:cNvSpPr/>
                <p:nvPr/>
              </p:nvSpPr>
              <p:spPr>
                <a:xfrm>
                  <a:off x="7578803" y="3062268"/>
                  <a:ext cx="760148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TextBox 389"/>
                <p:cNvSpPr txBox="1"/>
                <p:nvPr/>
              </p:nvSpPr>
              <p:spPr>
                <a:xfrm>
                  <a:off x="7491726" y="2970357"/>
                  <a:ext cx="101203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1-506 (-)</a:t>
                  </a:r>
                </a:p>
              </p:txBody>
            </p:sp>
          </p:grpSp>
          <p:grpSp>
            <p:nvGrpSpPr>
              <p:cNvPr id="379" name="Group 378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80" name="Group 379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84" name="Freeform 383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85" name="Group 384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86" name="Rectangle 385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7" name="Freeform 386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8" name="Freeform 387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81" name="Group 380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82" name="Block Arc 381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3" name="Block Arc 382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374" name="TextBox 373"/>
          <p:cNvSpPr txBox="1"/>
          <p:nvPr/>
        </p:nvSpPr>
        <p:spPr>
          <a:xfrm>
            <a:off x="5257866" y="8220443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872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91" name="Group 390"/>
          <p:cNvGrpSpPr/>
          <p:nvPr/>
        </p:nvGrpSpPr>
        <p:grpSpPr>
          <a:xfrm>
            <a:off x="1192411" y="8531853"/>
            <a:ext cx="1425720" cy="423485"/>
            <a:chOff x="2514939" y="5970452"/>
            <a:chExt cx="1425720" cy="423485"/>
          </a:xfrm>
        </p:grpSpPr>
        <p:grpSp>
          <p:nvGrpSpPr>
            <p:cNvPr id="392" name="Group 391"/>
            <p:cNvGrpSpPr/>
            <p:nvPr/>
          </p:nvGrpSpPr>
          <p:grpSpPr>
            <a:xfrm>
              <a:off x="2834803" y="6024605"/>
              <a:ext cx="1105856" cy="369332"/>
              <a:chOff x="7469797" y="2967360"/>
              <a:chExt cx="1105856" cy="369332"/>
            </a:xfrm>
          </p:grpSpPr>
          <p:sp>
            <p:nvSpPr>
              <p:cNvPr id="403" name="Rectangle 402"/>
              <p:cNvSpPr/>
              <p:nvPr/>
            </p:nvSpPr>
            <p:spPr>
              <a:xfrm>
                <a:off x="7558088" y="3063850"/>
                <a:ext cx="841591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TextBox 403"/>
              <p:cNvSpPr txBox="1"/>
              <p:nvPr/>
            </p:nvSpPr>
            <p:spPr>
              <a:xfrm>
                <a:off x="7469797" y="2967360"/>
                <a:ext cx="110585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B/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1-506</a:t>
                </a:r>
              </a:p>
            </p:txBody>
          </p:sp>
        </p:grpSp>
        <p:grpSp>
          <p:nvGrpSpPr>
            <p:cNvPr id="393" name="Group 392"/>
            <p:cNvGrpSpPr/>
            <p:nvPr/>
          </p:nvGrpSpPr>
          <p:grpSpPr>
            <a:xfrm>
              <a:off x="2514939" y="5970452"/>
              <a:ext cx="400527" cy="363862"/>
              <a:chOff x="7128149" y="2913896"/>
              <a:chExt cx="400527" cy="363862"/>
            </a:xfrm>
          </p:grpSpPr>
          <p:grpSp>
            <p:nvGrpSpPr>
              <p:cNvPr id="394" name="Group 393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398" name="Freeform 397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9" name="Group 398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400" name="Rectangle 399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Freeform 400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Freeform 401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5" name="Group 394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396" name="Block Arc 395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7" name="Block Arc 396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9" name="Group 8"/>
          <p:cNvGrpSpPr/>
          <p:nvPr/>
        </p:nvGrpSpPr>
        <p:grpSpPr>
          <a:xfrm>
            <a:off x="1664332" y="7212981"/>
            <a:ext cx="3447255" cy="1411614"/>
            <a:chOff x="1664332" y="7212981"/>
            <a:chExt cx="3447255" cy="1411614"/>
          </a:xfrm>
        </p:grpSpPr>
        <p:sp>
          <p:nvSpPr>
            <p:cNvPr id="405" name="Freeform 404"/>
            <p:cNvSpPr/>
            <p:nvPr/>
          </p:nvSpPr>
          <p:spPr>
            <a:xfrm rot="994432">
              <a:off x="4483221" y="7212981"/>
              <a:ext cx="628366" cy="1263386"/>
            </a:xfrm>
            <a:custGeom>
              <a:avLst/>
              <a:gdLst>
                <a:gd name="connsiteX0" fmla="*/ 0 w 1131570"/>
                <a:gd name="connsiteY0" fmla="*/ 1508760 h 1771650"/>
                <a:gd name="connsiteX1" fmla="*/ 864870 w 1131570"/>
                <a:gd name="connsiteY1" fmla="*/ 152400 h 1771650"/>
                <a:gd name="connsiteX2" fmla="*/ 769620 w 1131570"/>
                <a:gd name="connsiteY2" fmla="*/ 121920 h 1771650"/>
                <a:gd name="connsiteX3" fmla="*/ 1017270 w 1131570"/>
                <a:gd name="connsiteY3" fmla="*/ 0 h 1771650"/>
                <a:gd name="connsiteX4" fmla="*/ 1131570 w 1131570"/>
                <a:gd name="connsiteY4" fmla="*/ 266700 h 1771650"/>
                <a:gd name="connsiteX5" fmla="*/ 1055370 w 1131570"/>
                <a:gd name="connsiteY5" fmla="*/ 240030 h 1771650"/>
                <a:gd name="connsiteX6" fmla="*/ 598170 w 1131570"/>
                <a:gd name="connsiteY6" fmla="*/ 1771650 h 1771650"/>
                <a:gd name="connsiteX0" fmla="*/ 0 w 1131570"/>
                <a:gd name="connsiteY0" fmla="*/ 1508760 h 1508760"/>
                <a:gd name="connsiteX1" fmla="*/ 864870 w 1131570"/>
                <a:gd name="connsiteY1" fmla="*/ 152400 h 1508760"/>
                <a:gd name="connsiteX2" fmla="*/ 769620 w 1131570"/>
                <a:gd name="connsiteY2" fmla="*/ 121920 h 1508760"/>
                <a:gd name="connsiteX3" fmla="*/ 1017270 w 1131570"/>
                <a:gd name="connsiteY3" fmla="*/ 0 h 1508760"/>
                <a:gd name="connsiteX4" fmla="*/ 1131570 w 1131570"/>
                <a:gd name="connsiteY4" fmla="*/ 266700 h 1508760"/>
                <a:gd name="connsiteX5" fmla="*/ 1055370 w 1131570"/>
                <a:gd name="connsiteY5" fmla="*/ 240030 h 1508760"/>
                <a:gd name="connsiteX6" fmla="*/ 836068 w 1131570"/>
                <a:gd name="connsiteY6" fmla="*/ 963290 h 1508760"/>
                <a:gd name="connsiteX0" fmla="*/ 0 w 630079"/>
                <a:gd name="connsiteY0" fmla="*/ 688256 h 963290"/>
                <a:gd name="connsiteX1" fmla="*/ 363379 w 630079"/>
                <a:gd name="connsiteY1" fmla="*/ 152400 h 963290"/>
                <a:gd name="connsiteX2" fmla="*/ 268129 w 630079"/>
                <a:gd name="connsiteY2" fmla="*/ 121920 h 963290"/>
                <a:gd name="connsiteX3" fmla="*/ 515779 w 630079"/>
                <a:gd name="connsiteY3" fmla="*/ 0 h 963290"/>
                <a:gd name="connsiteX4" fmla="*/ 630079 w 630079"/>
                <a:gd name="connsiteY4" fmla="*/ 266700 h 963290"/>
                <a:gd name="connsiteX5" fmla="*/ 553879 w 630079"/>
                <a:gd name="connsiteY5" fmla="*/ 240030 h 963290"/>
                <a:gd name="connsiteX6" fmla="*/ 334577 w 630079"/>
                <a:gd name="connsiteY6" fmla="*/ 963290 h 963290"/>
                <a:gd name="connsiteX0" fmla="*/ 0 w 455882"/>
                <a:gd name="connsiteY0" fmla="*/ 430357 h 963290"/>
                <a:gd name="connsiteX1" fmla="*/ 189182 w 455882"/>
                <a:gd name="connsiteY1" fmla="*/ 152400 h 963290"/>
                <a:gd name="connsiteX2" fmla="*/ 93932 w 455882"/>
                <a:gd name="connsiteY2" fmla="*/ 121920 h 963290"/>
                <a:gd name="connsiteX3" fmla="*/ 341582 w 455882"/>
                <a:gd name="connsiteY3" fmla="*/ 0 h 963290"/>
                <a:gd name="connsiteX4" fmla="*/ 455882 w 455882"/>
                <a:gd name="connsiteY4" fmla="*/ 266700 h 963290"/>
                <a:gd name="connsiteX5" fmla="*/ 379682 w 455882"/>
                <a:gd name="connsiteY5" fmla="*/ 240030 h 963290"/>
                <a:gd name="connsiteX6" fmla="*/ 160380 w 455882"/>
                <a:gd name="connsiteY6" fmla="*/ 963290 h 963290"/>
                <a:gd name="connsiteX0" fmla="*/ 0 w 455882"/>
                <a:gd name="connsiteY0" fmla="*/ 430357 h 748027"/>
                <a:gd name="connsiteX1" fmla="*/ 189182 w 455882"/>
                <a:gd name="connsiteY1" fmla="*/ 152400 h 748027"/>
                <a:gd name="connsiteX2" fmla="*/ 93932 w 455882"/>
                <a:gd name="connsiteY2" fmla="*/ 121920 h 748027"/>
                <a:gd name="connsiteX3" fmla="*/ 341582 w 455882"/>
                <a:gd name="connsiteY3" fmla="*/ 0 h 748027"/>
                <a:gd name="connsiteX4" fmla="*/ 455882 w 455882"/>
                <a:gd name="connsiteY4" fmla="*/ 266700 h 748027"/>
                <a:gd name="connsiteX5" fmla="*/ 379682 w 455882"/>
                <a:gd name="connsiteY5" fmla="*/ 240030 h 748027"/>
                <a:gd name="connsiteX6" fmla="*/ 248002 w 455882"/>
                <a:gd name="connsiteY6" fmla="*/ 748027 h 748027"/>
                <a:gd name="connsiteX0" fmla="*/ 0 w 455882"/>
                <a:gd name="connsiteY0" fmla="*/ 430357 h 950844"/>
                <a:gd name="connsiteX1" fmla="*/ 189182 w 455882"/>
                <a:gd name="connsiteY1" fmla="*/ 152400 h 950844"/>
                <a:gd name="connsiteX2" fmla="*/ 93932 w 455882"/>
                <a:gd name="connsiteY2" fmla="*/ 121920 h 950844"/>
                <a:gd name="connsiteX3" fmla="*/ 341582 w 455882"/>
                <a:gd name="connsiteY3" fmla="*/ 0 h 950844"/>
                <a:gd name="connsiteX4" fmla="*/ 455882 w 455882"/>
                <a:gd name="connsiteY4" fmla="*/ 266700 h 950844"/>
                <a:gd name="connsiteX5" fmla="*/ 379682 w 455882"/>
                <a:gd name="connsiteY5" fmla="*/ 240030 h 950844"/>
                <a:gd name="connsiteX6" fmla="*/ 253416 w 455882"/>
                <a:gd name="connsiteY6" fmla="*/ 950844 h 950844"/>
                <a:gd name="connsiteX0" fmla="*/ 0 w 527599"/>
                <a:gd name="connsiteY0" fmla="*/ 1287279 h 1287279"/>
                <a:gd name="connsiteX1" fmla="*/ 260899 w 527599"/>
                <a:gd name="connsiteY1" fmla="*/ 152400 h 1287279"/>
                <a:gd name="connsiteX2" fmla="*/ 165649 w 527599"/>
                <a:gd name="connsiteY2" fmla="*/ 121920 h 1287279"/>
                <a:gd name="connsiteX3" fmla="*/ 413299 w 527599"/>
                <a:gd name="connsiteY3" fmla="*/ 0 h 1287279"/>
                <a:gd name="connsiteX4" fmla="*/ 527599 w 527599"/>
                <a:gd name="connsiteY4" fmla="*/ 266700 h 1287279"/>
                <a:gd name="connsiteX5" fmla="*/ 451399 w 527599"/>
                <a:gd name="connsiteY5" fmla="*/ 240030 h 1287279"/>
                <a:gd name="connsiteX6" fmla="*/ 325133 w 527599"/>
                <a:gd name="connsiteY6" fmla="*/ 950844 h 1287279"/>
                <a:gd name="connsiteX0" fmla="*/ 0 w 527599"/>
                <a:gd name="connsiteY0" fmla="*/ 1287279 h 1287279"/>
                <a:gd name="connsiteX1" fmla="*/ 260899 w 527599"/>
                <a:gd name="connsiteY1" fmla="*/ 152400 h 1287279"/>
                <a:gd name="connsiteX2" fmla="*/ 165649 w 527599"/>
                <a:gd name="connsiteY2" fmla="*/ 121920 h 1287279"/>
                <a:gd name="connsiteX3" fmla="*/ 413299 w 527599"/>
                <a:gd name="connsiteY3" fmla="*/ 0 h 1287279"/>
                <a:gd name="connsiteX4" fmla="*/ 527599 w 527599"/>
                <a:gd name="connsiteY4" fmla="*/ 266700 h 1287279"/>
                <a:gd name="connsiteX5" fmla="*/ 451399 w 527599"/>
                <a:gd name="connsiteY5" fmla="*/ 240030 h 1287279"/>
                <a:gd name="connsiteX6" fmla="*/ 440934 w 527599"/>
                <a:gd name="connsiteY6" fmla="*/ 816425 h 1287279"/>
                <a:gd name="connsiteX0" fmla="*/ 0 w 424200"/>
                <a:gd name="connsiteY0" fmla="*/ 1427484 h 1427485"/>
                <a:gd name="connsiteX1" fmla="*/ 157500 w 424200"/>
                <a:gd name="connsiteY1" fmla="*/ 152400 h 1427485"/>
                <a:gd name="connsiteX2" fmla="*/ 62250 w 424200"/>
                <a:gd name="connsiteY2" fmla="*/ 121920 h 1427485"/>
                <a:gd name="connsiteX3" fmla="*/ 309900 w 424200"/>
                <a:gd name="connsiteY3" fmla="*/ 0 h 1427485"/>
                <a:gd name="connsiteX4" fmla="*/ 424200 w 424200"/>
                <a:gd name="connsiteY4" fmla="*/ 266700 h 1427485"/>
                <a:gd name="connsiteX5" fmla="*/ 348000 w 424200"/>
                <a:gd name="connsiteY5" fmla="*/ 240030 h 1427485"/>
                <a:gd name="connsiteX6" fmla="*/ 337535 w 424200"/>
                <a:gd name="connsiteY6" fmla="*/ 816425 h 1427485"/>
                <a:gd name="connsiteX0" fmla="*/ 0 w 424200"/>
                <a:gd name="connsiteY0" fmla="*/ 1427484 h 1988527"/>
                <a:gd name="connsiteX1" fmla="*/ 157500 w 424200"/>
                <a:gd name="connsiteY1" fmla="*/ 152400 h 1988527"/>
                <a:gd name="connsiteX2" fmla="*/ 62250 w 424200"/>
                <a:gd name="connsiteY2" fmla="*/ 121920 h 1988527"/>
                <a:gd name="connsiteX3" fmla="*/ 309900 w 424200"/>
                <a:gd name="connsiteY3" fmla="*/ 0 h 1988527"/>
                <a:gd name="connsiteX4" fmla="*/ 424200 w 424200"/>
                <a:gd name="connsiteY4" fmla="*/ 266700 h 1988527"/>
                <a:gd name="connsiteX5" fmla="*/ 348000 w 424200"/>
                <a:gd name="connsiteY5" fmla="*/ 240030 h 1988527"/>
                <a:gd name="connsiteX6" fmla="*/ 358649 w 424200"/>
                <a:gd name="connsiteY6" fmla="*/ 1988527 h 1988527"/>
                <a:gd name="connsiteX0" fmla="*/ 0 w 628366"/>
                <a:gd name="connsiteY0" fmla="*/ 1757768 h 1988527"/>
                <a:gd name="connsiteX1" fmla="*/ 361666 w 628366"/>
                <a:gd name="connsiteY1" fmla="*/ 152400 h 1988527"/>
                <a:gd name="connsiteX2" fmla="*/ 266416 w 628366"/>
                <a:gd name="connsiteY2" fmla="*/ 121920 h 1988527"/>
                <a:gd name="connsiteX3" fmla="*/ 514066 w 628366"/>
                <a:gd name="connsiteY3" fmla="*/ 0 h 1988527"/>
                <a:gd name="connsiteX4" fmla="*/ 628366 w 628366"/>
                <a:gd name="connsiteY4" fmla="*/ 266700 h 1988527"/>
                <a:gd name="connsiteX5" fmla="*/ 552166 w 628366"/>
                <a:gd name="connsiteY5" fmla="*/ 240030 h 1988527"/>
                <a:gd name="connsiteX6" fmla="*/ 562815 w 628366"/>
                <a:gd name="connsiteY6" fmla="*/ 1988527 h 198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366" h="1988527">
                  <a:moveTo>
                    <a:pt x="0" y="1757768"/>
                  </a:moveTo>
                  <a:lnTo>
                    <a:pt x="361666" y="152400"/>
                  </a:lnTo>
                  <a:lnTo>
                    <a:pt x="266416" y="121920"/>
                  </a:lnTo>
                  <a:lnTo>
                    <a:pt x="514066" y="0"/>
                  </a:lnTo>
                  <a:lnTo>
                    <a:pt x="628366" y="266700"/>
                  </a:lnTo>
                  <a:lnTo>
                    <a:pt x="552166" y="240030"/>
                  </a:lnTo>
                  <a:cubicBezTo>
                    <a:pt x="555716" y="822862"/>
                    <a:pt x="559265" y="1405695"/>
                    <a:pt x="562815" y="1988527"/>
                  </a:cubicBezTo>
                </a:path>
              </a:pathLst>
            </a:custGeom>
            <a:solidFill>
              <a:srgbClr val="0000FF">
                <a:alpha val="43137"/>
              </a:srgbClr>
            </a:solidFill>
            <a:ln w="38100"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6" name="Freeform 405"/>
            <p:cNvSpPr/>
            <p:nvPr/>
          </p:nvSpPr>
          <p:spPr>
            <a:xfrm rot="731260">
              <a:off x="1664332" y="7361209"/>
              <a:ext cx="479754" cy="1263386"/>
            </a:xfrm>
            <a:custGeom>
              <a:avLst/>
              <a:gdLst>
                <a:gd name="connsiteX0" fmla="*/ 0 w 1131570"/>
                <a:gd name="connsiteY0" fmla="*/ 1508760 h 1771650"/>
                <a:gd name="connsiteX1" fmla="*/ 864870 w 1131570"/>
                <a:gd name="connsiteY1" fmla="*/ 152400 h 1771650"/>
                <a:gd name="connsiteX2" fmla="*/ 769620 w 1131570"/>
                <a:gd name="connsiteY2" fmla="*/ 121920 h 1771650"/>
                <a:gd name="connsiteX3" fmla="*/ 1017270 w 1131570"/>
                <a:gd name="connsiteY3" fmla="*/ 0 h 1771650"/>
                <a:gd name="connsiteX4" fmla="*/ 1131570 w 1131570"/>
                <a:gd name="connsiteY4" fmla="*/ 266700 h 1771650"/>
                <a:gd name="connsiteX5" fmla="*/ 1055370 w 1131570"/>
                <a:gd name="connsiteY5" fmla="*/ 240030 h 1771650"/>
                <a:gd name="connsiteX6" fmla="*/ 598170 w 1131570"/>
                <a:gd name="connsiteY6" fmla="*/ 1771650 h 1771650"/>
                <a:gd name="connsiteX0" fmla="*/ 0 w 1131570"/>
                <a:gd name="connsiteY0" fmla="*/ 1508760 h 1508760"/>
                <a:gd name="connsiteX1" fmla="*/ 864870 w 1131570"/>
                <a:gd name="connsiteY1" fmla="*/ 152400 h 1508760"/>
                <a:gd name="connsiteX2" fmla="*/ 769620 w 1131570"/>
                <a:gd name="connsiteY2" fmla="*/ 121920 h 1508760"/>
                <a:gd name="connsiteX3" fmla="*/ 1017270 w 1131570"/>
                <a:gd name="connsiteY3" fmla="*/ 0 h 1508760"/>
                <a:gd name="connsiteX4" fmla="*/ 1131570 w 1131570"/>
                <a:gd name="connsiteY4" fmla="*/ 266700 h 1508760"/>
                <a:gd name="connsiteX5" fmla="*/ 1055370 w 1131570"/>
                <a:gd name="connsiteY5" fmla="*/ 240030 h 1508760"/>
                <a:gd name="connsiteX6" fmla="*/ 836068 w 1131570"/>
                <a:gd name="connsiteY6" fmla="*/ 963290 h 1508760"/>
                <a:gd name="connsiteX0" fmla="*/ 0 w 630079"/>
                <a:gd name="connsiteY0" fmla="*/ 688256 h 963290"/>
                <a:gd name="connsiteX1" fmla="*/ 363379 w 630079"/>
                <a:gd name="connsiteY1" fmla="*/ 152400 h 963290"/>
                <a:gd name="connsiteX2" fmla="*/ 268129 w 630079"/>
                <a:gd name="connsiteY2" fmla="*/ 121920 h 963290"/>
                <a:gd name="connsiteX3" fmla="*/ 515779 w 630079"/>
                <a:gd name="connsiteY3" fmla="*/ 0 h 963290"/>
                <a:gd name="connsiteX4" fmla="*/ 630079 w 630079"/>
                <a:gd name="connsiteY4" fmla="*/ 266700 h 963290"/>
                <a:gd name="connsiteX5" fmla="*/ 553879 w 630079"/>
                <a:gd name="connsiteY5" fmla="*/ 240030 h 963290"/>
                <a:gd name="connsiteX6" fmla="*/ 334577 w 630079"/>
                <a:gd name="connsiteY6" fmla="*/ 963290 h 963290"/>
                <a:gd name="connsiteX0" fmla="*/ 0 w 455882"/>
                <a:gd name="connsiteY0" fmla="*/ 430357 h 963290"/>
                <a:gd name="connsiteX1" fmla="*/ 189182 w 455882"/>
                <a:gd name="connsiteY1" fmla="*/ 152400 h 963290"/>
                <a:gd name="connsiteX2" fmla="*/ 93932 w 455882"/>
                <a:gd name="connsiteY2" fmla="*/ 121920 h 963290"/>
                <a:gd name="connsiteX3" fmla="*/ 341582 w 455882"/>
                <a:gd name="connsiteY3" fmla="*/ 0 h 963290"/>
                <a:gd name="connsiteX4" fmla="*/ 455882 w 455882"/>
                <a:gd name="connsiteY4" fmla="*/ 266700 h 963290"/>
                <a:gd name="connsiteX5" fmla="*/ 379682 w 455882"/>
                <a:gd name="connsiteY5" fmla="*/ 240030 h 963290"/>
                <a:gd name="connsiteX6" fmla="*/ 160380 w 455882"/>
                <a:gd name="connsiteY6" fmla="*/ 963290 h 963290"/>
                <a:gd name="connsiteX0" fmla="*/ 0 w 455882"/>
                <a:gd name="connsiteY0" fmla="*/ 430357 h 748027"/>
                <a:gd name="connsiteX1" fmla="*/ 189182 w 455882"/>
                <a:gd name="connsiteY1" fmla="*/ 152400 h 748027"/>
                <a:gd name="connsiteX2" fmla="*/ 93932 w 455882"/>
                <a:gd name="connsiteY2" fmla="*/ 121920 h 748027"/>
                <a:gd name="connsiteX3" fmla="*/ 341582 w 455882"/>
                <a:gd name="connsiteY3" fmla="*/ 0 h 748027"/>
                <a:gd name="connsiteX4" fmla="*/ 455882 w 455882"/>
                <a:gd name="connsiteY4" fmla="*/ 266700 h 748027"/>
                <a:gd name="connsiteX5" fmla="*/ 379682 w 455882"/>
                <a:gd name="connsiteY5" fmla="*/ 240030 h 748027"/>
                <a:gd name="connsiteX6" fmla="*/ 248002 w 455882"/>
                <a:gd name="connsiteY6" fmla="*/ 748027 h 748027"/>
                <a:gd name="connsiteX0" fmla="*/ 0 w 455882"/>
                <a:gd name="connsiteY0" fmla="*/ 430357 h 950844"/>
                <a:gd name="connsiteX1" fmla="*/ 189182 w 455882"/>
                <a:gd name="connsiteY1" fmla="*/ 152400 h 950844"/>
                <a:gd name="connsiteX2" fmla="*/ 93932 w 455882"/>
                <a:gd name="connsiteY2" fmla="*/ 121920 h 950844"/>
                <a:gd name="connsiteX3" fmla="*/ 341582 w 455882"/>
                <a:gd name="connsiteY3" fmla="*/ 0 h 950844"/>
                <a:gd name="connsiteX4" fmla="*/ 455882 w 455882"/>
                <a:gd name="connsiteY4" fmla="*/ 266700 h 950844"/>
                <a:gd name="connsiteX5" fmla="*/ 379682 w 455882"/>
                <a:gd name="connsiteY5" fmla="*/ 240030 h 950844"/>
                <a:gd name="connsiteX6" fmla="*/ 253416 w 455882"/>
                <a:gd name="connsiteY6" fmla="*/ 950844 h 950844"/>
                <a:gd name="connsiteX0" fmla="*/ 0 w 527599"/>
                <a:gd name="connsiteY0" fmla="*/ 1287279 h 1287279"/>
                <a:gd name="connsiteX1" fmla="*/ 260899 w 527599"/>
                <a:gd name="connsiteY1" fmla="*/ 152400 h 1287279"/>
                <a:gd name="connsiteX2" fmla="*/ 165649 w 527599"/>
                <a:gd name="connsiteY2" fmla="*/ 121920 h 1287279"/>
                <a:gd name="connsiteX3" fmla="*/ 413299 w 527599"/>
                <a:gd name="connsiteY3" fmla="*/ 0 h 1287279"/>
                <a:gd name="connsiteX4" fmla="*/ 527599 w 527599"/>
                <a:gd name="connsiteY4" fmla="*/ 266700 h 1287279"/>
                <a:gd name="connsiteX5" fmla="*/ 451399 w 527599"/>
                <a:gd name="connsiteY5" fmla="*/ 240030 h 1287279"/>
                <a:gd name="connsiteX6" fmla="*/ 325133 w 527599"/>
                <a:gd name="connsiteY6" fmla="*/ 950844 h 1287279"/>
                <a:gd name="connsiteX0" fmla="*/ 0 w 527599"/>
                <a:gd name="connsiteY0" fmla="*/ 1287279 h 1287279"/>
                <a:gd name="connsiteX1" fmla="*/ 260899 w 527599"/>
                <a:gd name="connsiteY1" fmla="*/ 152400 h 1287279"/>
                <a:gd name="connsiteX2" fmla="*/ 165649 w 527599"/>
                <a:gd name="connsiteY2" fmla="*/ 121920 h 1287279"/>
                <a:gd name="connsiteX3" fmla="*/ 413299 w 527599"/>
                <a:gd name="connsiteY3" fmla="*/ 0 h 1287279"/>
                <a:gd name="connsiteX4" fmla="*/ 527599 w 527599"/>
                <a:gd name="connsiteY4" fmla="*/ 266700 h 1287279"/>
                <a:gd name="connsiteX5" fmla="*/ 451399 w 527599"/>
                <a:gd name="connsiteY5" fmla="*/ 240030 h 1287279"/>
                <a:gd name="connsiteX6" fmla="*/ 440934 w 527599"/>
                <a:gd name="connsiteY6" fmla="*/ 816425 h 1287279"/>
                <a:gd name="connsiteX0" fmla="*/ 0 w 424200"/>
                <a:gd name="connsiteY0" fmla="*/ 1427484 h 1427485"/>
                <a:gd name="connsiteX1" fmla="*/ 157500 w 424200"/>
                <a:gd name="connsiteY1" fmla="*/ 152400 h 1427485"/>
                <a:gd name="connsiteX2" fmla="*/ 62250 w 424200"/>
                <a:gd name="connsiteY2" fmla="*/ 121920 h 1427485"/>
                <a:gd name="connsiteX3" fmla="*/ 309900 w 424200"/>
                <a:gd name="connsiteY3" fmla="*/ 0 h 1427485"/>
                <a:gd name="connsiteX4" fmla="*/ 424200 w 424200"/>
                <a:gd name="connsiteY4" fmla="*/ 266700 h 1427485"/>
                <a:gd name="connsiteX5" fmla="*/ 348000 w 424200"/>
                <a:gd name="connsiteY5" fmla="*/ 240030 h 1427485"/>
                <a:gd name="connsiteX6" fmla="*/ 337535 w 424200"/>
                <a:gd name="connsiteY6" fmla="*/ 816425 h 1427485"/>
                <a:gd name="connsiteX0" fmla="*/ 0 w 424200"/>
                <a:gd name="connsiteY0" fmla="*/ 1427484 h 1988527"/>
                <a:gd name="connsiteX1" fmla="*/ 157500 w 424200"/>
                <a:gd name="connsiteY1" fmla="*/ 152400 h 1988527"/>
                <a:gd name="connsiteX2" fmla="*/ 62250 w 424200"/>
                <a:gd name="connsiteY2" fmla="*/ 121920 h 1988527"/>
                <a:gd name="connsiteX3" fmla="*/ 309900 w 424200"/>
                <a:gd name="connsiteY3" fmla="*/ 0 h 1988527"/>
                <a:gd name="connsiteX4" fmla="*/ 424200 w 424200"/>
                <a:gd name="connsiteY4" fmla="*/ 266700 h 1988527"/>
                <a:gd name="connsiteX5" fmla="*/ 348000 w 424200"/>
                <a:gd name="connsiteY5" fmla="*/ 240030 h 1988527"/>
                <a:gd name="connsiteX6" fmla="*/ 358649 w 424200"/>
                <a:gd name="connsiteY6" fmla="*/ 1988527 h 1988527"/>
                <a:gd name="connsiteX0" fmla="*/ 0 w 628366"/>
                <a:gd name="connsiteY0" fmla="*/ 1757768 h 1988527"/>
                <a:gd name="connsiteX1" fmla="*/ 361666 w 628366"/>
                <a:gd name="connsiteY1" fmla="*/ 152400 h 1988527"/>
                <a:gd name="connsiteX2" fmla="*/ 266416 w 628366"/>
                <a:gd name="connsiteY2" fmla="*/ 121920 h 1988527"/>
                <a:gd name="connsiteX3" fmla="*/ 514066 w 628366"/>
                <a:gd name="connsiteY3" fmla="*/ 0 h 1988527"/>
                <a:gd name="connsiteX4" fmla="*/ 628366 w 628366"/>
                <a:gd name="connsiteY4" fmla="*/ 266700 h 1988527"/>
                <a:gd name="connsiteX5" fmla="*/ 552166 w 628366"/>
                <a:gd name="connsiteY5" fmla="*/ 240030 h 1988527"/>
                <a:gd name="connsiteX6" fmla="*/ 562815 w 628366"/>
                <a:gd name="connsiteY6" fmla="*/ 1988527 h 198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366" h="1988527">
                  <a:moveTo>
                    <a:pt x="0" y="1757768"/>
                  </a:moveTo>
                  <a:lnTo>
                    <a:pt x="361666" y="152400"/>
                  </a:lnTo>
                  <a:lnTo>
                    <a:pt x="266416" y="121920"/>
                  </a:lnTo>
                  <a:lnTo>
                    <a:pt x="514066" y="0"/>
                  </a:lnTo>
                  <a:lnTo>
                    <a:pt x="628366" y="266700"/>
                  </a:lnTo>
                  <a:lnTo>
                    <a:pt x="552166" y="240030"/>
                  </a:lnTo>
                  <a:cubicBezTo>
                    <a:pt x="555716" y="822862"/>
                    <a:pt x="559265" y="1405695"/>
                    <a:pt x="562815" y="1988527"/>
                  </a:cubicBezTo>
                </a:path>
              </a:pathLst>
            </a:custGeom>
            <a:solidFill>
              <a:srgbClr val="0000FF">
                <a:alpha val="43137"/>
              </a:srgbClr>
            </a:solidFill>
            <a:ln w="38100"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13" name="Group 312"/>
          <p:cNvGrpSpPr/>
          <p:nvPr/>
        </p:nvGrpSpPr>
        <p:grpSpPr>
          <a:xfrm>
            <a:off x="5775262" y="2653522"/>
            <a:ext cx="1049843" cy="584775"/>
            <a:chOff x="7575481" y="2735087"/>
            <a:chExt cx="1049843" cy="584775"/>
          </a:xfrm>
        </p:grpSpPr>
        <p:sp>
          <p:nvSpPr>
            <p:cNvPr id="314" name="Freeform 313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5" name="Group 314"/>
            <p:cNvGrpSpPr/>
            <p:nvPr/>
          </p:nvGrpSpPr>
          <p:grpSpPr>
            <a:xfrm>
              <a:off x="7575481" y="2735087"/>
              <a:ext cx="1049843" cy="584775"/>
              <a:chOff x="7128149" y="2863307"/>
              <a:chExt cx="1049843" cy="584775"/>
            </a:xfrm>
          </p:grpSpPr>
          <p:grpSp>
            <p:nvGrpSpPr>
              <p:cNvPr id="316" name="Group 315"/>
              <p:cNvGrpSpPr/>
              <p:nvPr/>
            </p:nvGrpSpPr>
            <p:grpSpPr>
              <a:xfrm>
                <a:off x="7532724" y="2863307"/>
                <a:ext cx="645268" cy="584775"/>
                <a:chOff x="7554508" y="2862618"/>
                <a:chExt cx="645268" cy="584775"/>
              </a:xfrm>
            </p:grpSpPr>
            <p:sp>
              <p:nvSpPr>
                <p:cNvPr id="359" name="Rectangle 358"/>
                <p:cNvSpPr/>
                <p:nvPr/>
              </p:nvSpPr>
              <p:spPr>
                <a:xfrm>
                  <a:off x="7578803" y="2935264"/>
                  <a:ext cx="507119" cy="45408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TextBox 360"/>
                <p:cNvSpPr txBox="1"/>
                <p:nvPr/>
              </p:nvSpPr>
              <p:spPr>
                <a:xfrm>
                  <a:off x="7554508" y="2862618"/>
                  <a:ext cx="645268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2-501</a:t>
                  </a:r>
                </a:p>
              </p:txBody>
            </p:sp>
          </p:grpSp>
          <p:grpSp>
            <p:nvGrpSpPr>
              <p:cNvPr id="317" name="Group 316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18" name="Group 317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22" name="Freeform 321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23" name="Group 322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25" name="Rectangle 324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8" name="Freeform 327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3" name="Freeform 332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19" name="Group 318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20" name="Block Arc 319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1" name="Block Arc 320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24" name="Group 23"/>
          <p:cNvGrpSpPr/>
          <p:nvPr/>
        </p:nvGrpSpPr>
        <p:grpSpPr>
          <a:xfrm>
            <a:off x="3304673" y="4211703"/>
            <a:ext cx="1343389" cy="410773"/>
            <a:chOff x="3574874" y="3621284"/>
            <a:chExt cx="1343389" cy="410773"/>
          </a:xfrm>
        </p:grpSpPr>
        <p:grpSp>
          <p:nvGrpSpPr>
            <p:cNvPr id="216" name="Group 215"/>
            <p:cNvGrpSpPr/>
            <p:nvPr/>
          </p:nvGrpSpPr>
          <p:grpSpPr>
            <a:xfrm>
              <a:off x="3929463" y="3662725"/>
              <a:ext cx="988800" cy="369332"/>
              <a:chOff x="7488363" y="2957338"/>
              <a:chExt cx="988800" cy="369332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7558088" y="3063850"/>
                <a:ext cx="766525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7488363" y="2957338"/>
                <a:ext cx="988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3574874" y="3621284"/>
              <a:ext cx="400527" cy="363862"/>
              <a:chOff x="7128149" y="2913896"/>
              <a:chExt cx="400527" cy="363862"/>
            </a:xfrm>
          </p:grpSpPr>
          <p:grpSp>
            <p:nvGrpSpPr>
              <p:cNvPr id="218" name="Group 217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22" name="Freeform 221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3" name="Group 222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reeform 225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9" name="Group 218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20" name="Block Arc 219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1" name="Block Arc 220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16" name="Group 415"/>
          <p:cNvGrpSpPr/>
          <p:nvPr/>
        </p:nvGrpSpPr>
        <p:grpSpPr>
          <a:xfrm>
            <a:off x="3793116" y="3822119"/>
            <a:ext cx="1332510" cy="402590"/>
            <a:chOff x="3574874" y="3621284"/>
            <a:chExt cx="1332510" cy="402590"/>
          </a:xfrm>
        </p:grpSpPr>
        <p:grpSp>
          <p:nvGrpSpPr>
            <p:cNvPr id="417" name="Group 416"/>
            <p:cNvGrpSpPr/>
            <p:nvPr/>
          </p:nvGrpSpPr>
          <p:grpSpPr>
            <a:xfrm>
              <a:off x="3890221" y="3654542"/>
              <a:ext cx="1017163" cy="369332"/>
              <a:chOff x="7449121" y="2949155"/>
              <a:chExt cx="1017163" cy="369332"/>
            </a:xfrm>
          </p:grpSpPr>
          <p:sp>
            <p:nvSpPr>
              <p:cNvPr id="428" name="Rectangle 427"/>
              <p:cNvSpPr/>
              <p:nvPr/>
            </p:nvSpPr>
            <p:spPr>
              <a:xfrm>
                <a:off x="7558088" y="3063850"/>
                <a:ext cx="820042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" name="TextBox 428"/>
              <p:cNvSpPr txBox="1"/>
              <p:nvPr/>
            </p:nvSpPr>
            <p:spPr>
              <a:xfrm>
                <a:off x="7449121" y="2949155"/>
                <a:ext cx="101716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/2-506</a:t>
                </a:r>
              </a:p>
            </p:txBody>
          </p:sp>
        </p:grpSp>
        <p:grpSp>
          <p:nvGrpSpPr>
            <p:cNvPr id="418" name="Group 417"/>
            <p:cNvGrpSpPr/>
            <p:nvPr/>
          </p:nvGrpSpPr>
          <p:grpSpPr>
            <a:xfrm>
              <a:off x="3574874" y="3621284"/>
              <a:ext cx="400527" cy="363862"/>
              <a:chOff x="7128149" y="2913896"/>
              <a:chExt cx="400527" cy="363862"/>
            </a:xfrm>
          </p:grpSpPr>
          <p:grpSp>
            <p:nvGrpSpPr>
              <p:cNvPr id="419" name="Group 418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423" name="Freeform 422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4" name="Group 423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425" name="Rectangle 424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Freeform 425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Freeform 426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20" name="Group 419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421" name="Block Arc 420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22" name="Block Arc 421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6" name="Group 25"/>
          <p:cNvGrpSpPr/>
          <p:nvPr/>
        </p:nvGrpSpPr>
        <p:grpSpPr>
          <a:xfrm>
            <a:off x="4494079" y="4251524"/>
            <a:ext cx="1034414" cy="1500726"/>
            <a:chOff x="4484565" y="4242269"/>
            <a:chExt cx="1034414" cy="1500726"/>
          </a:xfrm>
        </p:grpSpPr>
        <p:sp>
          <p:nvSpPr>
            <p:cNvPr id="433" name="Explosion 1 432"/>
            <p:cNvSpPr/>
            <p:nvPr/>
          </p:nvSpPr>
          <p:spPr>
            <a:xfrm>
              <a:off x="5027958" y="4242269"/>
              <a:ext cx="234602" cy="257032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Explosion 1 433"/>
            <p:cNvSpPr/>
            <p:nvPr/>
          </p:nvSpPr>
          <p:spPr>
            <a:xfrm>
              <a:off x="5284377" y="5485963"/>
              <a:ext cx="234602" cy="257032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Explosion 1 434"/>
            <p:cNvSpPr/>
            <p:nvPr/>
          </p:nvSpPr>
          <p:spPr>
            <a:xfrm>
              <a:off x="4484565" y="5459727"/>
              <a:ext cx="234602" cy="257032"/>
            </a:xfrm>
            <a:prstGeom prst="irregularSeal1">
              <a:avLst/>
            </a:prstGeom>
            <a:solidFill>
              <a:srgbClr val="FF0000"/>
            </a:solidFill>
            <a:ln w="190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3" name="Freeform 302"/>
          <p:cNvSpPr/>
          <p:nvPr/>
        </p:nvSpPr>
        <p:spPr>
          <a:xfrm rot="19844397">
            <a:off x="4826627" y="6597166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Freeform 303"/>
          <p:cNvSpPr/>
          <p:nvPr/>
        </p:nvSpPr>
        <p:spPr>
          <a:xfrm rot="16624936">
            <a:off x="5044213" y="6839238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Freeform 305"/>
          <p:cNvSpPr/>
          <p:nvPr/>
        </p:nvSpPr>
        <p:spPr>
          <a:xfrm rot="3262416" flipH="1">
            <a:off x="5334611" y="6763572"/>
            <a:ext cx="112091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Freeform 323"/>
          <p:cNvSpPr/>
          <p:nvPr/>
        </p:nvSpPr>
        <p:spPr>
          <a:xfrm rot="18553322">
            <a:off x="4572795" y="7273750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325"/>
          <p:cNvSpPr/>
          <p:nvPr/>
        </p:nvSpPr>
        <p:spPr>
          <a:xfrm rot="16624936">
            <a:off x="4856356" y="7479359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Freeform 328"/>
          <p:cNvSpPr/>
          <p:nvPr/>
        </p:nvSpPr>
        <p:spPr>
          <a:xfrm rot="5214011" flipH="1">
            <a:off x="5208473" y="7502459"/>
            <a:ext cx="112091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Freeform 329"/>
          <p:cNvSpPr/>
          <p:nvPr/>
        </p:nvSpPr>
        <p:spPr>
          <a:xfrm rot="20369425">
            <a:off x="5014454" y="8168232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Freeform 331"/>
          <p:cNvSpPr/>
          <p:nvPr/>
        </p:nvSpPr>
        <p:spPr>
          <a:xfrm rot="16624936">
            <a:off x="5213321" y="8416687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Freeform 333"/>
          <p:cNvSpPr/>
          <p:nvPr/>
        </p:nvSpPr>
        <p:spPr>
          <a:xfrm rot="3729108" flipH="1">
            <a:off x="5543916" y="8375203"/>
            <a:ext cx="112091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Freeform 334"/>
          <p:cNvSpPr/>
          <p:nvPr/>
        </p:nvSpPr>
        <p:spPr>
          <a:xfrm rot="20369425">
            <a:off x="1314324" y="7660451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6" name="Freeform 335"/>
          <p:cNvSpPr/>
          <p:nvPr/>
        </p:nvSpPr>
        <p:spPr>
          <a:xfrm rot="16624936">
            <a:off x="1513191" y="7908906"/>
            <a:ext cx="102394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7" name="Freeform 336"/>
          <p:cNvSpPr/>
          <p:nvPr/>
        </p:nvSpPr>
        <p:spPr>
          <a:xfrm rot="3729108" flipH="1">
            <a:off x="1843786" y="7867422"/>
            <a:ext cx="112091" cy="352425"/>
          </a:xfrm>
          <a:custGeom>
            <a:avLst/>
            <a:gdLst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64343 w 590550"/>
              <a:gd name="connsiteY12" fmla="*/ 416718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19100 w 590550"/>
              <a:gd name="connsiteY10" fmla="*/ 314325 h 507206"/>
              <a:gd name="connsiteX11" fmla="*/ 388143 w 590550"/>
              <a:gd name="connsiteY11" fmla="*/ 378618 h 507206"/>
              <a:gd name="connsiteX12" fmla="*/ 439131 w 590550"/>
              <a:gd name="connsiteY12" fmla="*/ 437311 h 507206"/>
              <a:gd name="connsiteX13" fmla="*/ 347662 w 590550"/>
              <a:gd name="connsiteY13" fmla="*/ 488156 h 507206"/>
              <a:gd name="connsiteX14" fmla="*/ 302418 w 590550"/>
              <a:gd name="connsiteY14" fmla="*/ 416718 h 507206"/>
              <a:gd name="connsiteX15" fmla="*/ 238125 w 590550"/>
              <a:gd name="connsiteY15" fmla="*/ 433387 h 507206"/>
              <a:gd name="connsiteX16" fmla="*/ 254793 w 590550"/>
              <a:gd name="connsiteY16" fmla="*/ 507206 h 507206"/>
              <a:gd name="connsiteX17" fmla="*/ 147637 w 590550"/>
              <a:gd name="connsiteY17" fmla="*/ 500062 h 507206"/>
              <a:gd name="connsiteX18" fmla="*/ 152400 w 590550"/>
              <a:gd name="connsiteY18" fmla="*/ 419100 h 507206"/>
              <a:gd name="connsiteX19" fmla="*/ 73818 w 590550"/>
              <a:gd name="connsiteY19" fmla="*/ 409575 h 507206"/>
              <a:gd name="connsiteX20" fmla="*/ 66675 w 590550"/>
              <a:gd name="connsiteY20" fmla="*/ 488156 h 507206"/>
              <a:gd name="connsiteX21" fmla="*/ 0 w 590550"/>
              <a:gd name="connsiteY21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88143 w 590550"/>
              <a:gd name="connsiteY10" fmla="*/ 378618 h 507206"/>
              <a:gd name="connsiteX11" fmla="*/ 439131 w 590550"/>
              <a:gd name="connsiteY11" fmla="*/ 437311 h 507206"/>
              <a:gd name="connsiteX12" fmla="*/ 347662 w 590550"/>
              <a:gd name="connsiteY12" fmla="*/ 488156 h 507206"/>
              <a:gd name="connsiteX13" fmla="*/ 302418 w 590550"/>
              <a:gd name="connsiteY13" fmla="*/ 416718 h 507206"/>
              <a:gd name="connsiteX14" fmla="*/ 238125 w 590550"/>
              <a:gd name="connsiteY14" fmla="*/ 433387 h 507206"/>
              <a:gd name="connsiteX15" fmla="*/ 254793 w 590550"/>
              <a:gd name="connsiteY15" fmla="*/ 507206 h 507206"/>
              <a:gd name="connsiteX16" fmla="*/ 147637 w 590550"/>
              <a:gd name="connsiteY16" fmla="*/ 500062 h 507206"/>
              <a:gd name="connsiteX17" fmla="*/ 152400 w 590550"/>
              <a:gd name="connsiteY17" fmla="*/ 419100 h 507206"/>
              <a:gd name="connsiteX18" fmla="*/ 73818 w 590550"/>
              <a:gd name="connsiteY18" fmla="*/ 409575 h 507206"/>
              <a:gd name="connsiteX19" fmla="*/ 66675 w 590550"/>
              <a:gd name="connsiteY19" fmla="*/ 488156 h 507206"/>
              <a:gd name="connsiteX20" fmla="*/ 0 w 590550"/>
              <a:gd name="connsiteY20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439131 w 590550"/>
              <a:gd name="connsiteY10" fmla="*/ 437311 h 507206"/>
              <a:gd name="connsiteX11" fmla="*/ 347662 w 590550"/>
              <a:gd name="connsiteY11" fmla="*/ 488156 h 507206"/>
              <a:gd name="connsiteX12" fmla="*/ 302418 w 590550"/>
              <a:gd name="connsiteY12" fmla="*/ 416718 h 507206"/>
              <a:gd name="connsiteX13" fmla="*/ 238125 w 590550"/>
              <a:gd name="connsiteY13" fmla="*/ 433387 h 507206"/>
              <a:gd name="connsiteX14" fmla="*/ 254793 w 590550"/>
              <a:gd name="connsiteY14" fmla="*/ 507206 h 507206"/>
              <a:gd name="connsiteX15" fmla="*/ 147637 w 590550"/>
              <a:gd name="connsiteY15" fmla="*/ 500062 h 507206"/>
              <a:gd name="connsiteX16" fmla="*/ 152400 w 590550"/>
              <a:gd name="connsiteY16" fmla="*/ 419100 h 507206"/>
              <a:gd name="connsiteX17" fmla="*/ 73818 w 590550"/>
              <a:gd name="connsiteY17" fmla="*/ 409575 h 507206"/>
              <a:gd name="connsiteX18" fmla="*/ 66675 w 590550"/>
              <a:gd name="connsiteY18" fmla="*/ 488156 h 507206"/>
              <a:gd name="connsiteX19" fmla="*/ 0 w 590550"/>
              <a:gd name="connsiteY19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47662 w 590550"/>
              <a:gd name="connsiteY10" fmla="*/ 488156 h 507206"/>
              <a:gd name="connsiteX11" fmla="*/ 302418 w 590550"/>
              <a:gd name="connsiteY11" fmla="*/ 416718 h 507206"/>
              <a:gd name="connsiteX12" fmla="*/ 238125 w 590550"/>
              <a:gd name="connsiteY12" fmla="*/ 433387 h 507206"/>
              <a:gd name="connsiteX13" fmla="*/ 254793 w 590550"/>
              <a:gd name="connsiteY13" fmla="*/ 507206 h 507206"/>
              <a:gd name="connsiteX14" fmla="*/ 147637 w 590550"/>
              <a:gd name="connsiteY14" fmla="*/ 500062 h 507206"/>
              <a:gd name="connsiteX15" fmla="*/ 152400 w 590550"/>
              <a:gd name="connsiteY15" fmla="*/ 419100 h 507206"/>
              <a:gd name="connsiteX16" fmla="*/ 73818 w 590550"/>
              <a:gd name="connsiteY16" fmla="*/ 409575 h 507206"/>
              <a:gd name="connsiteX17" fmla="*/ 66675 w 590550"/>
              <a:gd name="connsiteY17" fmla="*/ 488156 h 507206"/>
              <a:gd name="connsiteX18" fmla="*/ 0 w 590550"/>
              <a:gd name="connsiteY18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302418 w 590550"/>
              <a:gd name="connsiteY10" fmla="*/ 416718 h 507206"/>
              <a:gd name="connsiteX11" fmla="*/ 238125 w 590550"/>
              <a:gd name="connsiteY11" fmla="*/ 433387 h 507206"/>
              <a:gd name="connsiteX12" fmla="*/ 254793 w 590550"/>
              <a:gd name="connsiteY12" fmla="*/ 507206 h 507206"/>
              <a:gd name="connsiteX13" fmla="*/ 147637 w 590550"/>
              <a:gd name="connsiteY13" fmla="*/ 500062 h 507206"/>
              <a:gd name="connsiteX14" fmla="*/ 152400 w 590550"/>
              <a:gd name="connsiteY14" fmla="*/ 419100 h 507206"/>
              <a:gd name="connsiteX15" fmla="*/ 73818 w 590550"/>
              <a:gd name="connsiteY15" fmla="*/ 409575 h 507206"/>
              <a:gd name="connsiteX16" fmla="*/ 66675 w 590550"/>
              <a:gd name="connsiteY16" fmla="*/ 488156 h 507206"/>
              <a:gd name="connsiteX17" fmla="*/ 0 w 590550"/>
              <a:gd name="connsiteY17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38125 w 590550"/>
              <a:gd name="connsiteY10" fmla="*/ 433387 h 507206"/>
              <a:gd name="connsiteX11" fmla="*/ 254793 w 590550"/>
              <a:gd name="connsiteY11" fmla="*/ 507206 h 507206"/>
              <a:gd name="connsiteX12" fmla="*/ 147637 w 590550"/>
              <a:gd name="connsiteY12" fmla="*/ 500062 h 507206"/>
              <a:gd name="connsiteX13" fmla="*/ 152400 w 590550"/>
              <a:gd name="connsiteY13" fmla="*/ 419100 h 507206"/>
              <a:gd name="connsiteX14" fmla="*/ 73818 w 590550"/>
              <a:gd name="connsiteY14" fmla="*/ 409575 h 507206"/>
              <a:gd name="connsiteX15" fmla="*/ 66675 w 590550"/>
              <a:gd name="connsiteY15" fmla="*/ 488156 h 507206"/>
              <a:gd name="connsiteX16" fmla="*/ 0 w 590550"/>
              <a:gd name="connsiteY16" fmla="*/ 483393 h 507206"/>
              <a:gd name="connsiteX0" fmla="*/ 590550 w 590550"/>
              <a:gd name="connsiteY0" fmla="*/ 0 h 507206"/>
              <a:gd name="connsiteX1" fmla="*/ 588168 w 590550"/>
              <a:gd name="connsiteY1" fmla="*/ 50006 h 507206"/>
              <a:gd name="connsiteX2" fmla="*/ 516731 w 590550"/>
              <a:gd name="connsiteY2" fmla="*/ 45243 h 507206"/>
              <a:gd name="connsiteX3" fmla="*/ 511968 w 590550"/>
              <a:gd name="connsiteY3" fmla="*/ 104775 h 507206"/>
              <a:gd name="connsiteX4" fmla="*/ 576262 w 590550"/>
              <a:gd name="connsiteY4" fmla="*/ 111918 h 507206"/>
              <a:gd name="connsiteX5" fmla="*/ 564356 w 590550"/>
              <a:gd name="connsiteY5" fmla="*/ 188118 h 507206"/>
              <a:gd name="connsiteX6" fmla="*/ 500062 w 590550"/>
              <a:gd name="connsiteY6" fmla="*/ 185737 h 507206"/>
              <a:gd name="connsiteX7" fmla="*/ 488156 w 590550"/>
              <a:gd name="connsiteY7" fmla="*/ 257175 h 507206"/>
              <a:gd name="connsiteX8" fmla="*/ 550068 w 590550"/>
              <a:gd name="connsiteY8" fmla="*/ 278606 h 507206"/>
              <a:gd name="connsiteX9" fmla="*/ 502443 w 590550"/>
              <a:gd name="connsiteY9" fmla="*/ 352425 h 507206"/>
              <a:gd name="connsiteX10" fmla="*/ 254793 w 590550"/>
              <a:gd name="connsiteY10" fmla="*/ 507206 h 507206"/>
              <a:gd name="connsiteX11" fmla="*/ 147637 w 590550"/>
              <a:gd name="connsiteY11" fmla="*/ 500062 h 507206"/>
              <a:gd name="connsiteX12" fmla="*/ 152400 w 590550"/>
              <a:gd name="connsiteY12" fmla="*/ 419100 h 507206"/>
              <a:gd name="connsiteX13" fmla="*/ 73818 w 590550"/>
              <a:gd name="connsiteY13" fmla="*/ 409575 h 507206"/>
              <a:gd name="connsiteX14" fmla="*/ 66675 w 590550"/>
              <a:gd name="connsiteY14" fmla="*/ 488156 h 507206"/>
              <a:gd name="connsiteX15" fmla="*/ 0 w 590550"/>
              <a:gd name="connsiteY15" fmla="*/ 483393 h 507206"/>
              <a:gd name="connsiteX0" fmla="*/ 590550 w 590550"/>
              <a:gd name="connsiteY0" fmla="*/ 0 h 500062"/>
              <a:gd name="connsiteX1" fmla="*/ 588168 w 590550"/>
              <a:gd name="connsiteY1" fmla="*/ 50006 h 500062"/>
              <a:gd name="connsiteX2" fmla="*/ 516731 w 590550"/>
              <a:gd name="connsiteY2" fmla="*/ 45243 h 500062"/>
              <a:gd name="connsiteX3" fmla="*/ 511968 w 590550"/>
              <a:gd name="connsiteY3" fmla="*/ 104775 h 500062"/>
              <a:gd name="connsiteX4" fmla="*/ 576262 w 590550"/>
              <a:gd name="connsiteY4" fmla="*/ 111918 h 500062"/>
              <a:gd name="connsiteX5" fmla="*/ 564356 w 590550"/>
              <a:gd name="connsiteY5" fmla="*/ 188118 h 500062"/>
              <a:gd name="connsiteX6" fmla="*/ 500062 w 590550"/>
              <a:gd name="connsiteY6" fmla="*/ 185737 h 500062"/>
              <a:gd name="connsiteX7" fmla="*/ 488156 w 590550"/>
              <a:gd name="connsiteY7" fmla="*/ 257175 h 500062"/>
              <a:gd name="connsiteX8" fmla="*/ 550068 w 590550"/>
              <a:gd name="connsiteY8" fmla="*/ 278606 h 500062"/>
              <a:gd name="connsiteX9" fmla="*/ 502443 w 590550"/>
              <a:gd name="connsiteY9" fmla="*/ 352425 h 500062"/>
              <a:gd name="connsiteX10" fmla="*/ 147637 w 590550"/>
              <a:gd name="connsiteY10" fmla="*/ 500062 h 500062"/>
              <a:gd name="connsiteX11" fmla="*/ 152400 w 590550"/>
              <a:gd name="connsiteY11" fmla="*/ 419100 h 500062"/>
              <a:gd name="connsiteX12" fmla="*/ 73818 w 590550"/>
              <a:gd name="connsiteY12" fmla="*/ 409575 h 500062"/>
              <a:gd name="connsiteX13" fmla="*/ 66675 w 590550"/>
              <a:gd name="connsiteY13" fmla="*/ 488156 h 500062"/>
              <a:gd name="connsiteX14" fmla="*/ 0 w 590550"/>
              <a:gd name="connsiteY14" fmla="*/ 483393 h 500062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152400 w 590550"/>
              <a:gd name="connsiteY10" fmla="*/ 419100 h 488156"/>
              <a:gd name="connsiteX11" fmla="*/ 73818 w 590550"/>
              <a:gd name="connsiteY11" fmla="*/ 409575 h 488156"/>
              <a:gd name="connsiteX12" fmla="*/ 66675 w 590550"/>
              <a:gd name="connsiteY12" fmla="*/ 488156 h 488156"/>
              <a:gd name="connsiteX13" fmla="*/ 0 w 590550"/>
              <a:gd name="connsiteY13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73818 w 590550"/>
              <a:gd name="connsiteY10" fmla="*/ 409575 h 488156"/>
              <a:gd name="connsiteX11" fmla="*/ 66675 w 590550"/>
              <a:gd name="connsiteY11" fmla="*/ 488156 h 488156"/>
              <a:gd name="connsiteX12" fmla="*/ 0 w 590550"/>
              <a:gd name="connsiteY12" fmla="*/ 483393 h 488156"/>
              <a:gd name="connsiteX0" fmla="*/ 590550 w 590550"/>
              <a:gd name="connsiteY0" fmla="*/ 0 h 488156"/>
              <a:gd name="connsiteX1" fmla="*/ 588168 w 590550"/>
              <a:gd name="connsiteY1" fmla="*/ 50006 h 488156"/>
              <a:gd name="connsiteX2" fmla="*/ 516731 w 590550"/>
              <a:gd name="connsiteY2" fmla="*/ 45243 h 488156"/>
              <a:gd name="connsiteX3" fmla="*/ 511968 w 590550"/>
              <a:gd name="connsiteY3" fmla="*/ 104775 h 488156"/>
              <a:gd name="connsiteX4" fmla="*/ 576262 w 590550"/>
              <a:gd name="connsiteY4" fmla="*/ 111918 h 488156"/>
              <a:gd name="connsiteX5" fmla="*/ 564356 w 590550"/>
              <a:gd name="connsiteY5" fmla="*/ 188118 h 488156"/>
              <a:gd name="connsiteX6" fmla="*/ 500062 w 590550"/>
              <a:gd name="connsiteY6" fmla="*/ 185737 h 488156"/>
              <a:gd name="connsiteX7" fmla="*/ 488156 w 590550"/>
              <a:gd name="connsiteY7" fmla="*/ 257175 h 488156"/>
              <a:gd name="connsiteX8" fmla="*/ 550068 w 590550"/>
              <a:gd name="connsiteY8" fmla="*/ 278606 h 488156"/>
              <a:gd name="connsiteX9" fmla="*/ 502443 w 590550"/>
              <a:gd name="connsiteY9" fmla="*/ 352425 h 488156"/>
              <a:gd name="connsiteX10" fmla="*/ 66675 w 590550"/>
              <a:gd name="connsiteY10" fmla="*/ 488156 h 488156"/>
              <a:gd name="connsiteX11" fmla="*/ 0 w 590550"/>
              <a:gd name="connsiteY11" fmla="*/ 483393 h 488156"/>
              <a:gd name="connsiteX0" fmla="*/ 590550 w 590550"/>
              <a:gd name="connsiteY0" fmla="*/ 0 h 483393"/>
              <a:gd name="connsiteX1" fmla="*/ 588168 w 590550"/>
              <a:gd name="connsiteY1" fmla="*/ 50006 h 483393"/>
              <a:gd name="connsiteX2" fmla="*/ 516731 w 590550"/>
              <a:gd name="connsiteY2" fmla="*/ 45243 h 483393"/>
              <a:gd name="connsiteX3" fmla="*/ 511968 w 590550"/>
              <a:gd name="connsiteY3" fmla="*/ 104775 h 483393"/>
              <a:gd name="connsiteX4" fmla="*/ 576262 w 590550"/>
              <a:gd name="connsiteY4" fmla="*/ 111918 h 483393"/>
              <a:gd name="connsiteX5" fmla="*/ 564356 w 590550"/>
              <a:gd name="connsiteY5" fmla="*/ 188118 h 483393"/>
              <a:gd name="connsiteX6" fmla="*/ 500062 w 590550"/>
              <a:gd name="connsiteY6" fmla="*/ 185737 h 483393"/>
              <a:gd name="connsiteX7" fmla="*/ 488156 w 590550"/>
              <a:gd name="connsiteY7" fmla="*/ 257175 h 483393"/>
              <a:gd name="connsiteX8" fmla="*/ 550068 w 590550"/>
              <a:gd name="connsiteY8" fmla="*/ 278606 h 483393"/>
              <a:gd name="connsiteX9" fmla="*/ 502443 w 590550"/>
              <a:gd name="connsiteY9" fmla="*/ 352425 h 483393"/>
              <a:gd name="connsiteX10" fmla="*/ 0 w 590550"/>
              <a:gd name="connsiteY10" fmla="*/ 483393 h 483393"/>
              <a:gd name="connsiteX0" fmla="*/ 102394 w 102394"/>
              <a:gd name="connsiteY0" fmla="*/ 0 h 352425"/>
              <a:gd name="connsiteX1" fmla="*/ 100012 w 102394"/>
              <a:gd name="connsiteY1" fmla="*/ 50006 h 352425"/>
              <a:gd name="connsiteX2" fmla="*/ 28575 w 102394"/>
              <a:gd name="connsiteY2" fmla="*/ 45243 h 352425"/>
              <a:gd name="connsiteX3" fmla="*/ 23812 w 102394"/>
              <a:gd name="connsiteY3" fmla="*/ 104775 h 352425"/>
              <a:gd name="connsiteX4" fmla="*/ 88106 w 102394"/>
              <a:gd name="connsiteY4" fmla="*/ 111918 h 352425"/>
              <a:gd name="connsiteX5" fmla="*/ 76200 w 102394"/>
              <a:gd name="connsiteY5" fmla="*/ 188118 h 352425"/>
              <a:gd name="connsiteX6" fmla="*/ 11906 w 102394"/>
              <a:gd name="connsiteY6" fmla="*/ 185737 h 352425"/>
              <a:gd name="connsiteX7" fmla="*/ 0 w 102394"/>
              <a:gd name="connsiteY7" fmla="*/ 257175 h 352425"/>
              <a:gd name="connsiteX8" fmla="*/ 61912 w 102394"/>
              <a:gd name="connsiteY8" fmla="*/ 278606 h 352425"/>
              <a:gd name="connsiteX9" fmla="*/ 14287 w 102394"/>
              <a:gd name="connsiteY9" fmla="*/ 352425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394" h="352425">
                <a:moveTo>
                  <a:pt x="102394" y="0"/>
                </a:moveTo>
                <a:lnTo>
                  <a:pt x="100012" y="50006"/>
                </a:lnTo>
                <a:lnTo>
                  <a:pt x="28575" y="45243"/>
                </a:lnTo>
                <a:lnTo>
                  <a:pt x="23812" y="104775"/>
                </a:lnTo>
                <a:lnTo>
                  <a:pt x="88106" y="111918"/>
                </a:lnTo>
                <a:lnTo>
                  <a:pt x="76200" y="188118"/>
                </a:lnTo>
                <a:lnTo>
                  <a:pt x="11906" y="185737"/>
                </a:lnTo>
                <a:lnTo>
                  <a:pt x="0" y="257175"/>
                </a:lnTo>
                <a:lnTo>
                  <a:pt x="61912" y="278606"/>
                </a:lnTo>
                <a:lnTo>
                  <a:pt x="14287" y="352425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8" name="TextBox 337"/>
          <p:cNvSpPr txBox="1"/>
          <p:nvPr/>
        </p:nvSpPr>
        <p:spPr>
          <a:xfrm>
            <a:off x="63823" y="3345451"/>
            <a:ext cx="23491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68275" indent="-168275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3-187:</a:t>
            </a:r>
          </a:p>
        </p:txBody>
      </p:sp>
      <p:sp>
        <p:nvSpPr>
          <p:cNvPr id="350" name="TextBox 349"/>
          <p:cNvSpPr txBox="1"/>
          <p:nvPr/>
        </p:nvSpPr>
        <p:spPr>
          <a:xfrm>
            <a:off x="38018" y="4359593"/>
            <a:ext cx="23491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68275" indent="-168275">
              <a:buFont typeface="Arial" panose="020B0604020202020204" pitchFamily="34" charset="0"/>
              <a:buChar char="•"/>
            </a:pPr>
            <a:endParaRPr lang="en-US" sz="16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1" name="TextBox 350"/>
          <p:cNvSpPr txBox="1"/>
          <p:nvPr/>
        </p:nvSpPr>
        <p:spPr>
          <a:xfrm>
            <a:off x="-71080" y="4796078"/>
            <a:ext cx="2452400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77800" lvl="1" indent="163513">
              <a:buFont typeface="Courier New" panose="02070309020205020404" pitchFamily="49" charset="0"/>
              <a:buChar char="o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1215: </a:t>
            </a:r>
            <a:r>
              <a:rPr lang="en-US" sz="1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Cpt</a:t>
            </a: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Harkins</a:t>
            </a:r>
          </a:p>
        </p:txBody>
      </p:sp>
      <p:grpSp>
        <p:nvGrpSpPr>
          <p:cNvPr id="47" name="Group 46"/>
          <p:cNvGrpSpPr/>
          <p:nvPr/>
        </p:nvGrpSpPr>
        <p:grpSpPr>
          <a:xfrm>
            <a:off x="45361" y="4561311"/>
            <a:ext cx="4138060" cy="1620316"/>
            <a:chOff x="45361" y="4561311"/>
            <a:chExt cx="4138060" cy="1620316"/>
          </a:xfrm>
        </p:grpSpPr>
        <p:sp>
          <p:nvSpPr>
            <p:cNvPr id="331" name="Freeform 330"/>
            <p:cNvSpPr/>
            <p:nvPr/>
          </p:nvSpPr>
          <p:spPr>
            <a:xfrm rot="18779501">
              <a:off x="3805905" y="5804111"/>
              <a:ext cx="567011" cy="188021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  <a:gd name="connsiteX0" fmla="*/ 0 w 784773"/>
                <a:gd name="connsiteY0" fmla="*/ 0 h 320889"/>
                <a:gd name="connsiteX1" fmla="*/ 160020 w 784773"/>
                <a:gd name="connsiteY1" fmla="*/ 125730 h 320889"/>
                <a:gd name="connsiteX2" fmla="*/ 381000 w 784773"/>
                <a:gd name="connsiteY2" fmla="*/ 236220 h 320889"/>
                <a:gd name="connsiteX3" fmla="*/ 784773 w 784773"/>
                <a:gd name="connsiteY3" fmla="*/ 320889 h 320889"/>
                <a:gd name="connsiteX0" fmla="*/ 0 w 745935"/>
                <a:gd name="connsiteY0" fmla="*/ 0 h 309715"/>
                <a:gd name="connsiteX1" fmla="*/ 160020 w 745935"/>
                <a:gd name="connsiteY1" fmla="*/ 125730 h 309715"/>
                <a:gd name="connsiteX2" fmla="*/ 381000 w 745935"/>
                <a:gd name="connsiteY2" fmla="*/ 236220 h 309715"/>
                <a:gd name="connsiteX3" fmla="*/ 745935 w 745935"/>
                <a:gd name="connsiteY3" fmla="*/ 309715 h 309715"/>
                <a:gd name="connsiteX0" fmla="*/ 0 w 903552"/>
                <a:gd name="connsiteY0" fmla="*/ 0 h 335301"/>
                <a:gd name="connsiteX1" fmla="*/ 317637 w 903552"/>
                <a:gd name="connsiteY1" fmla="*/ 151316 h 335301"/>
                <a:gd name="connsiteX2" fmla="*/ 538617 w 903552"/>
                <a:gd name="connsiteY2" fmla="*/ 261806 h 335301"/>
                <a:gd name="connsiteX3" fmla="*/ 903552 w 903552"/>
                <a:gd name="connsiteY3" fmla="*/ 335301 h 335301"/>
                <a:gd name="connsiteX0" fmla="*/ 0 w 903552"/>
                <a:gd name="connsiteY0" fmla="*/ 0 h 335301"/>
                <a:gd name="connsiteX1" fmla="*/ 296551 w 903552"/>
                <a:gd name="connsiteY1" fmla="*/ 171812 h 335301"/>
                <a:gd name="connsiteX2" fmla="*/ 538617 w 903552"/>
                <a:gd name="connsiteY2" fmla="*/ 261806 h 335301"/>
                <a:gd name="connsiteX3" fmla="*/ 903552 w 903552"/>
                <a:gd name="connsiteY3" fmla="*/ 335301 h 335301"/>
                <a:gd name="connsiteX0" fmla="*/ 0 w 969493"/>
                <a:gd name="connsiteY0" fmla="*/ 0 h 412188"/>
                <a:gd name="connsiteX1" fmla="*/ 362492 w 969493"/>
                <a:gd name="connsiteY1" fmla="*/ 248699 h 412188"/>
                <a:gd name="connsiteX2" fmla="*/ 604558 w 969493"/>
                <a:gd name="connsiteY2" fmla="*/ 338693 h 412188"/>
                <a:gd name="connsiteX3" fmla="*/ 969493 w 969493"/>
                <a:gd name="connsiteY3" fmla="*/ 412188 h 412188"/>
                <a:gd name="connsiteX0" fmla="*/ -1 w 758258"/>
                <a:gd name="connsiteY0" fmla="*/ 0 h 228144"/>
                <a:gd name="connsiteX1" fmla="*/ 151257 w 758258"/>
                <a:gd name="connsiteY1" fmla="*/ 64655 h 228144"/>
                <a:gd name="connsiteX2" fmla="*/ 393323 w 758258"/>
                <a:gd name="connsiteY2" fmla="*/ 154649 h 228144"/>
                <a:gd name="connsiteX3" fmla="*/ 758258 w 758258"/>
                <a:gd name="connsiteY3" fmla="*/ 228144 h 228144"/>
                <a:gd name="connsiteX0" fmla="*/ 0 w 607001"/>
                <a:gd name="connsiteY0" fmla="*/ 0 h 163489"/>
                <a:gd name="connsiteX1" fmla="*/ 242066 w 607001"/>
                <a:gd name="connsiteY1" fmla="*/ 89994 h 163489"/>
                <a:gd name="connsiteX2" fmla="*/ 607001 w 607001"/>
                <a:gd name="connsiteY2" fmla="*/ 163489 h 16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001" h="163489">
                  <a:moveTo>
                    <a:pt x="0" y="0"/>
                  </a:moveTo>
                  <a:cubicBezTo>
                    <a:pt x="65554" y="25775"/>
                    <a:pt x="193171" y="65229"/>
                    <a:pt x="242066" y="89994"/>
                  </a:cubicBezTo>
                  <a:cubicBezTo>
                    <a:pt x="290961" y="114759"/>
                    <a:pt x="607001" y="163489"/>
                    <a:pt x="607001" y="163489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45361" y="4561311"/>
              <a:ext cx="2349142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168275" indent="-168275">
                <a:buFont typeface="Arial" panose="020B0604020202020204" pitchFamily="34" charset="0"/>
                <a:buChar char="•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3-187: Alpha’s Fight</a:t>
              </a:r>
            </a:p>
          </p:txBody>
        </p:sp>
      </p:grpSp>
      <p:sp>
        <p:nvSpPr>
          <p:cNvPr id="353" name="TextBox 352"/>
          <p:cNvSpPr txBox="1"/>
          <p:nvPr/>
        </p:nvSpPr>
        <p:spPr>
          <a:xfrm>
            <a:off x="-65860" y="5008050"/>
            <a:ext cx="2458343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77800" lvl="1" indent="163513">
              <a:buFont typeface="Courier New" panose="02070309020205020404" pitchFamily="49" charset="0"/>
              <a:buChar char="o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1230: </a:t>
            </a:r>
            <a:r>
              <a:rPr lang="en-US" sz="1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Jackson &amp; </a:t>
            </a:r>
            <a:r>
              <a:rPr lang="en-US" sz="1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Vallone</a:t>
            </a:r>
            <a:r>
              <a:rPr lang="en-US" sz="1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pSp>
        <p:nvGrpSpPr>
          <p:cNvPr id="58" name="Group 57"/>
          <p:cNvGrpSpPr/>
          <p:nvPr/>
        </p:nvGrpSpPr>
        <p:grpSpPr>
          <a:xfrm>
            <a:off x="49397" y="4096452"/>
            <a:ext cx="5029028" cy="563981"/>
            <a:chOff x="49397" y="4096452"/>
            <a:chExt cx="5029028" cy="563981"/>
          </a:xfrm>
        </p:grpSpPr>
        <p:sp>
          <p:nvSpPr>
            <p:cNvPr id="430" name="Freeform 429"/>
            <p:cNvSpPr/>
            <p:nvPr/>
          </p:nvSpPr>
          <p:spPr>
            <a:xfrm rot="18861179">
              <a:off x="4732444" y="4162604"/>
              <a:ext cx="412134" cy="279829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  <a:gd name="connsiteX0" fmla="*/ 0 w 293370"/>
                <a:gd name="connsiteY0" fmla="*/ 0 h 148590"/>
                <a:gd name="connsiteX1" fmla="*/ 220980 w 293370"/>
                <a:gd name="connsiteY1" fmla="*/ 110490 h 148590"/>
                <a:gd name="connsiteX2" fmla="*/ 293370 w 293370"/>
                <a:gd name="connsiteY2" fmla="*/ 148590 h 148590"/>
                <a:gd name="connsiteX0" fmla="*/ 0 w 293370"/>
                <a:gd name="connsiteY0" fmla="*/ 0 h 148590"/>
                <a:gd name="connsiteX1" fmla="*/ 160860 w 293370"/>
                <a:gd name="connsiteY1" fmla="*/ 16649 h 148590"/>
                <a:gd name="connsiteX2" fmla="*/ 220980 w 293370"/>
                <a:gd name="connsiteY2" fmla="*/ 110490 h 148590"/>
                <a:gd name="connsiteX3" fmla="*/ 293370 w 293370"/>
                <a:gd name="connsiteY3" fmla="*/ 148590 h 148590"/>
                <a:gd name="connsiteX0" fmla="*/ 0 w 293462"/>
                <a:gd name="connsiteY0" fmla="*/ 0 h 148590"/>
                <a:gd name="connsiteX1" fmla="*/ 160860 w 293462"/>
                <a:gd name="connsiteY1" fmla="*/ 16649 h 148590"/>
                <a:gd name="connsiteX2" fmla="*/ 248713 w 293462"/>
                <a:gd name="connsiteY2" fmla="*/ 98734 h 148590"/>
                <a:gd name="connsiteX3" fmla="*/ 293370 w 293462"/>
                <a:gd name="connsiteY3" fmla="*/ 148590 h 148590"/>
                <a:gd name="connsiteX0" fmla="*/ 0 w 281157"/>
                <a:gd name="connsiteY0" fmla="*/ 0 h 155943"/>
                <a:gd name="connsiteX1" fmla="*/ 160860 w 281157"/>
                <a:gd name="connsiteY1" fmla="*/ 16649 h 155943"/>
                <a:gd name="connsiteX2" fmla="*/ 248713 w 281157"/>
                <a:gd name="connsiteY2" fmla="*/ 98734 h 155943"/>
                <a:gd name="connsiteX3" fmla="*/ 276726 w 281157"/>
                <a:gd name="connsiteY3" fmla="*/ 155943 h 15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157" h="155943">
                  <a:moveTo>
                    <a:pt x="0" y="0"/>
                  </a:moveTo>
                  <a:cubicBezTo>
                    <a:pt x="21038" y="10354"/>
                    <a:pt x="124030" y="-1766"/>
                    <a:pt x="160860" y="16649"/>
                  </a:cubicBezTo>
                  <a:cubicBezTo>
                    <a:pt x="197690" y="35064"/>
                    <a:pt x="220856" y="84323"/>
                    <a:pt x="248713" y="98734"/>
                  </a:cubicBezTo>
                  <a:cubicBezTo>
                    <a:pt x="297608" y="123499"/>
                    <a:pt x="276726" y="155943"/>
                    <a:pt x="276726" y="155943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49397" y="4321879"/>
              <a:ext cx="2349142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168275" indent="-168275">
                <a:buFont typeface="Arial" panose="020B0604020202020204" pitchFamily="34" charset="0"/>
                <a:buChar char="•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A/2-506 (</a:t>
              </a:r>
              <a:r>
                <a:rPr lang="en-US" sz="16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Wiknik</a:t>
              </a: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)</a:t>
              </a:r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845989" y="1326294"/>
            <a:ext cx="2322701" cy="92333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“…seemed </a:t>
            </a:r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 be enjoying the </a:t>
            </a:r>
            <a:r>
              <a:rPr lang="en-US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payback.” 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8" name="TextBox 357"/>
          <p:cNvSpPr txBox="1"/>
          <p:nvPr/>
        </p:nvSpPr>
        <p:spPr>
          <a:xfrm>
            <a:off x="86527" y="6231804"/>
            <a:ext cx="23491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285750" indent="-285750">
              <a:buFont typeface="Courier New" panose="02070309020205020404" pitchFamily="49" charset="0"/>
              <a:buChar char="o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1500: 1-506 &amp; ARVN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5361" y="6538597"/>
            <a:ext cx="2478568" cy="804590"/>
            <a:chOff x="75361" y="6538597"/>
            <a:chExt cx="2478568" cy="804590"/>
          </a:xfrm>
        </p:grpSpPr>
        <p:sp>
          <p:nvSpPr>
            <p:cNvPr id="412" name="TextBox 411"/>
            <p:cNvSpPr txBox="1"/>
            <p:nvPr/>
          </p:nvSpPr>
          <p:spPr>
            <a:xfrm>
              <a:off x="75361" y="6538597"/>
              <a:ext cx="2460497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Courier New" panose="02070309020205020404" pitchFamily="49" charset="0"/>
                <a:buChar char="o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1530: Enemy on the run </a:t>
              </a:r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93432" y="7004633"/>
              <a:ext cx="2460497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Courier New" panose="02070309020205020404" pitchFamily="49" charset="0"/>
                <a:buChar char="o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1655: Hill secured</a:t>
              </a:r>
            </a:p>
          </p:txBody>
        </p:sp>
      </p:grpSp>
      <p:sp>
        <p:nvSpPr>
          <p:cNvPr id="349" name="Freeform 348"/>
          <p:cNvSpPr/>
          <p:nvPr/>
        </p:nvSpPr>
        <p:spPr>
          <a:xfrm>
            <a:off x="5030129" y="4366809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-65859" y="3340331"/>
            <a:ext cx="5131697" cy="1522056"/>
            <a:chOff x="-65859" y="3340331"/>
            <a:chExt cx="5131697" cy="1522056"/>
          </a:xfrm>
        </p:grpSpPr>
        <p:grpSp>
          <p:nvGrpSpPr>
            <p:cNvPr id="14" name="Group 13"/>
            <p:cNvGrpSpPr/>
            <p:nvPr/>
          </p:nvGrpSpPr>
          <p:grpSpPr>
            <a:xfrm>
              <a:off x="-65859" y="3340331"/>
              <a:ext cx="3243102" cy="1101028"/>
              <a:chOff x="-65859" y="3340331"/>
              <a:chExt cx="3243102" cy="1101028"/>
            </a:xfrm>
          </p:grpSpPr>
          <p:sp>
            <p:nvSpPr>
              <p:cNvPr id="407" name="TextBox 406"/>
              <p:cNvSpPr txBox="1"/>
              <p:nvPr/>
            </p:nvSpPr>
            <p:spPr>
              <a:xfrm>
                <a:off x="-52618" y="3580218"/>
                <a:ext cx="2452400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177800" lvl="1" indent="163513">
                  <a:buFont typeface="Courier New" panose="02070309020205020404" pitchFamily="49" charset="0"/>
                  <a:buChar char="o"/>
                </a:pPr>
                <a:r>
                  <a:rPr lang="en-US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1040: TIC</a:t>
                </a:r>
              </a:p>
            </p:txBody>
          </p:sp>
          <p:sp>
            <p:nvSpPr>
              <p:cNvPr id="339" name="TextBox 338"/>
              <p:cNvSpPr txBox="1"/>
              <p:nvPr/>
            </p:nvSpPr>
            <p:spPr>
              <a:xfrm>
                <a:off x="-47931" y="3817586"/>
                <a:ext cx="2452400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177800" lvl="1" indent="163513">
                  <a:buFont typeface="Courier New" panose="02070309020205020404" pitchFamily="49" charset="0"/>
                  <a:buChar char="o"/>
                </a:pPr>
                <a:r>
                  <a:rPr lang="en-US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1145: 2d Bunker line</a:t>
                </a:r>
              </a:p>
            </p:txBody>
          </p:sp>
          <p:sp>
            <p:nvSpPr>
              <p:cNvPr id="340" name="TextBox 339"/>
              <p:cNvSpPr txBox="1"/>
              <p:nvPr/>
            </p:nvSpPr>
            <p:spPr>
              <a:xfrm>
                <a:off x="-65859" y="4102805"/>
                <a:ext cx="2452400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177800" lvl="1" indent="163513">
                  <a:buFont typeface="Courier New" panose="02070309020205020404" pitchFamily="49" charset="0"/>
                  <a:buChar char="o"/>
                </a:pPr>
                <a:r>
                  <a:rPr lang="en-US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1200: King of the Hill</a:t>
                </a:r>
              </a:p>
            </p:txBody>
          </p:sp>
          <p:sp>
            <p:nvSpPr>
              <p:cNvPr id="305" name="TextBox 304"/>
              <p:cNvSpPr txBox="1"/>
              <p:nvPr/>
            </p:nvSpPr>
            <p:spPr>
              <a:xfrm>
                <a:off x="828101" y="3340331"/>
                <a:ext cx="2349142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Charlie’s Fight</a:t>
                </a:r>
              </a:p>
            </p:txBody>
          </p:sp>
        </p:grpSp>
        <p:sp>
          <p:nvSpPr>
            <p:cNvPr id="431" name="Freeform 430"/>
            <p:cNvSpPr/>
            <p:nvPr/>
          </p:nvSpPr>
          <p:spPr>
            <a:xfrm rot="18861179">
              <a:off x="4580492" y="4377041"/>
              <a:ext cx="535970" cy="434722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  <a:gd name="connsiteX0" fmla="*/ 0 w 293370"/>
                <a:gd name="connsiteY0" fmla="*/ 0 h 148590"/>
                <a:gd name="connsiteX1" fmla="*/ 220980 w 293370"/>
                <a:gd name="connsiteY1" fmla="*/ 110490 h 148590"/>
                <a:gd name="connsiteX2" fmla="*/ 293370 w 293370"/>
                <a:gd name="connsiteY2" fmla="*/ 148590 h 148590"/>
                <a:gd name="connsiteX0" fmla="*/ 0 w 350434"/>
                <a:gd name="connsiteY0" fmla="*/ 0 h 281180"/>
                <a:gd name="connsiteX1" fmla="*/ 278044 w 350434"/>
                <a:gd name="connsiteY1" fmla="*/ 243080 h 281180"/>
                <a:gd name="connsiteX2" fmla="*/ 350434 w 350434"/>
                <a:gd name="connsiteY2" fmla="*/ 281180 h 281180"/>
                <a:gd name="connsiteX0" fmla="*/ 0 w 350434"/>
                <a:gd name="connsiteY0" fmla="*/ 0 h 281180"/>
                <a:gd name="connsiteX1" fmla="*/ 85829 w 350434"/>
                <a:gd name="connsiteY1" fmla="*/ 169697 h 281180"/>
                <a:gd name="connsiteX2" fmla="*/ 278044 w 350434"/>
                <a:gd name="connsiteY2" fmla="*/ 243080 h 281180"/>
                <a:gd name="connsiteX3" fmla="*/ 350434 w 350434"/>
                <a:gd name="connsiteY3" fmla="*/ 281180 h 281180"/>
                <a:gd name="connsiteX0" fmla="*/ 0 w 732307"/>
                <a:gd name="connsiteY0" fmla="*/ 0 h 484295"/>
                <a:gd name="connsiteX1" fmla="*/ 85829 w 732307"/>
                <a:gd name="connsiteY1" fmla="*/ 169697 h 484295"/>
                <a:gd name="connsiteX2" fmla="*/ 278044 w 732307"/>
                <a:gd name="connsiteY2" fmla="*/ 243080 h 484295"/>
                <a:gd name="connsiteX3" fmla="*/ 732307 w 732307"/>
                <a:gd name="connsiteY3" fmla="*/ 484295 h 484295"/>
                <a:gd name="connsiteX0" fmla="*/ 0 w 732307"/>
                <a:gd name="connsiteY0" fmla="*/ 0 h 484295"/>
                <a:gd name="connsiteX1" fmla="*/ 85829 w 732307"/>
                <a:gd name="connsiteY1" fmla="*/ 169697 h 484295"/>
                <a:gd name="connsiteX2" fmla="*/ 278044 w 732307"/>
                <a:gd name="connsiteY2" fmla="*/ 243080 h 484295"/>
                <a:gd name="connsiteX3" fmla="*/ 416289 w 732307"/>
                <a:gd name="connsiteY3" fmla="*/ 293797 h 484295"/>
                <a:gd name="connsiteX4" fmla="*/ 732307 w 732307"/>
                <a:gd name="connsiteY4" fmla="*/ 484295 h 48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307" h="484295">
                  <a:moveTo>
                    <a:pt x="0" y="0"/>
                  </a:moveTo>
                  <a:cubicBezTo>
                    <a:pt x="23639" y="18864"/>
                    <a:pt x="39488" y="129184"/>
                    <a:pt x="85829" y="169697"/>
                  </a:cubicBezTo>
                  <a:cubicBezTo>
                    <a:pt x="132170" y="210210"/>
                    <a:pt x="225766" y="219671"/>
                    <a:pt x="278044" y="243080"/>
                  </a:cubicBezTo>
                  <a:cubicBezTo>
                    <a:pt x="330322" y="266489"/>
                    <a:pt x="340579" y="253595"/>
                    <a:pt x="416289" y="293797"/>
                  </a:cubicBezTo>
                  <a:cubicBezTo>
                    <a:pt x="492000" y="334000"/>
                    <a:pt x="676839" y="455271"/>
                    <a:pt x="732307" y="484295"/>
                  </a:cubicBezTo>
                </a:path>
              </a:pathLst>
            </a:custGeom>
            <a:noFill/>
            <a:ln w="57150">
              <a:solidFill>
                <a:srgbClr val="0000FF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23249" y="4206876"/>
            <a:ext cx="5356493" cy="2154755"/>
            <a:chOff x="123249" y="4206876"/>
            <a:chExt cx="5356493" cy="2154755"/>
          </a:xfrm>
        </p:grpSpPr>
        <p:sp>
          <p:nvSpPr>
            <p:cNvPr id="356" name="TextBox 355"/>
            <p:cNvSpPr txBox="1"/>
            <p:nvPr/>
          </p:nvSpPr>
          <p:spPr>
            <a:xfrm>
              <a:off x="123249" y="5776856"/>
              <a:ext cx="2233859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285750" indent="-285750">
                <a:buFont typeface="Courier New" panose="02070309020205020404" pitchFamily="49" charset="0"/>
                <a:buChar char="o"/>
              </a:pP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1400:NVA counterattacks</a:t>
              </a:r>
            </a:p>
          </p:txBody>
        </p:sp>
        <p:sp>
          <p:nvSpPr>
            <p:cNvPr id="312" name="Freeform 311"/>
            <p:cNvSpPr/>
            <p:nvPr/>
          </p:nvSpPr>
          <p:spPr>
            <a:xfrm rot="18861179" flipV="1">
              <a:off x="5254759" y="4573351"/>
              <a:ext cx="79039" cy="370926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  <a:gd name="connsiteX0" fmla="*/ 0 w 293370"/>
                <a:gd name="connsiteY0" fmla="*/ 0 h 148590"/>
                <a:gd name="connsiteX1" fmla="*/ 220980 w 293370"/>
                <a:gd name="connsiteY1" fmla="*/ 110490 h 148590"/>
                <a:gd name="connsiteX2" fmla="*/ 293370 w 293370"/>
                <a:gd name="connsiteY2" fmla="*/ 148590 h 14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370" h="148590">
                  <a:moveTo>
                    <a:pt x="0" y="0"/>
                  </a:moveTo>
                  <a:cubicBezTo>
                    <a:pt x="63500" y="39370"/>
                    <a:pt x="172085" y="85725"/>
                    <a:pt x="220980" y="110490"/>
                  </a:cubicBezTo>
                  <a:cubicBezTo>
                    <a:pt x="269875" y="135255"/>
                    <a:pt x="293370" y="148590"/>
                    <a:pt x="293370" y="148590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 340"/>
            <p:cNvSpPr/>
            <p:nvPr/>
          </p:nvSpPr>
          <p:spPr>
            <a:xfrm rot="12716167" flipV="1">
              <a:off x="5315237" y="4206876"/>
              <a:ext cx="79039" cy="370926"/>
            </a:xfrm>
            <a:custGeom>
              <a:avLst/>
              <a:gdLst>
                <a:gd name="connsiteX0" fmla="*/ 0 w 453390"/>
                <a:gd name="connsiteY0" fmla="*/ 0 h 274320"/>
                <a:gd name="connsiteX1" fmla="*/ 160020 w 453390"/>
                <a:gd name="connsiteY1" fmla="*/ 125730 h 274320"/>
                <a:gd name="connsiteX2" fmla="*/ 381000 w 453390"/>
                <a:gd name="connsiteY2" fmla="*/ 236220 h 274320"/>
                <a:gd name="connsiteX3" fmla="*/ 453390 w 453390"/>
                <a:gd name="connsiteY3" fmla="*/ 274320 h 274320"/>
                <a:gd name="connsiteX0" fmla="*/ 0 w 293370"/>
                <a:gd name="connsiteY0" fmla="*/ 0 h 148590"/>
                <a:gd name="connsiteX1" fmla="*/ 220980 w 293370"/>
                <a:gd name="connsiteY1" fmla="*/ 110490 h 148590"/>
                <a:gd name="connsiteX2" fmla="*/ 293370 w 293370"/>
                <a:gd name="connsiteY2" fmla="*/ 148590 h 14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3370" h="148590">
                  <a:moveTo>
                    <a:pt x="0" y="0"/>
                  </a:moveTo>
                  <a:cubicBezTo>
                    <a:pt x="63500" y="39370"/>
                    <a:pt x="172085" y="85725"/>
                    <a:pt x="220980" y="110490"/>
                  </a:cubicBezTo>
                  <a:cubicBezTo>
                    <a:pt x="269875" y="135255"/>
                    <a:pt x="293370" y="148590"/>
                    <a:pt x="293370" y="148590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0" name="Freeform 59"/>
          <p:cNvSpPr/>
          <p:nvPr/>
        </p:nvSpPr>
        <p:spPr>
          <a:xfrm>
            <a:off x="2514600" y="6280484"/>
            <a:ext cx="2286000" cy="2575536"/>
          </a:xfrm>
          <a:custGeom>
            <a:avLst/>
            <a:gdLst>
              <a:gd name="connsiteX0" fmla="*/ 2286000 w 2286000"/>
              <a:gd name="connsiteY0" fmla="*/ 0 h 2575536"/>
              <a:gd name="connsiteX1" fmla="*/ 1937084 w 2286000"/>
              <a:gd name="connsiteY1" fmla="*/ 469232 h 2575536"/>
              <a:gd name="connsiteX2" fmla="*/ 1359568 w 2286000"/>
              <a:gd name="connsiteY2" fmla="*/ 1010653 h 2575536"/>
              <a:gd name="connsiteX3" fmla="*/ 1070811 w 2286000"/>
              <a:gd name="connsiteY3" fmla="*/ 1720516 h 2575536"/>
              <a:gd name="connsiteX4" fmla="*/ 385011 w 2286000"/>
              <a:gd name="connsiteY4" fmla="*/ 2490537 h 2575536"/>
              <a:gd name="connsiteX5" fmla="*/ 0 w 2286000"/>
              <a:gd name="connsiteY5" fmla="*/ 2562727 h 2575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86000" h="2575536">
                <a:moveTo>
                  <a:pt x="2286000" y="0"/>
                </a:moveTo>
                <a:cubicBezTo>
                  <a:pt x="2188744" y="150395"/>
                  <a:pt x="2091489" y="300790"/>
                  <a:pt x="1937084" y="469232"/>
                </a:cubicBezTo>
                <a:cubicBezTo>
                  <a:pt x="1782679" y="637674"/>
                  <a:pt x="1503947" y="802106"/>
                  <a:pt x="1359568" y="1010653"/>
                </a:cubicBezTo>
                <a:cubicBezTo>
                  <a:pt x="1215189" y="1219200"/>
                  <a:pt x="1233237" y="1473869"/>
                  <a:pt x="1070811" y="1720516"/>
                </a:cubicBezTo>
                <a:cubicBezTo>
                  <a:pt x="908385" y="1967163"/>
                  <a:pt x="563480" y="2350168"/>
                  <a:pt x="385011" y="2490537"/>
                </a:cubicBezTo>
                <a:cubicBezTo>
                  <a:pt x="206542" y="2630906"/>
                  <a:pt x="62163" y="2552701"/>
                  <a:pt x="0" y="2562727"/>
                </a:cubicBezTo>
              </a:path>
            </a:pathLst>
          </a:custGeom>
          <a:noFill/>
          <a:ln w="76200">
            <a:solidFill>
              <a:srgbClr val="FF0000"/>
            </a:solidFill>
            <a:prstDash val="sysDot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4" name="Freeform 343"/>
          <p:cNvSpPr/>
          <p:nvPr/>
        </p:nvSpPr>
        <p:spPr>
          <a:xfrm rot="2803620">
            <a:off x="5172402" y="4094939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4" name="Freeform 353"/>
          <p:cNvSpPr/>
          <p:nvPr/>
        </p:nvSpPr>
        <p:spPr>
          <a:xfrm>
            <a:off x="4925040" y="5199605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8" name="Freeform 407"/>
          <p:cNvSpPr/>
          <p:nvPr/>
        </p:nvSpPr>
        <p:spPr>
          <a:xfrm rot="18674375">
            <a:off x="5064608" y="5526551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9" name="Freeform 408"/>
          <p:cNvSpPr/>
          <p:nvPr/>
        </p:nvSpPr>
        <p:spPr>
          <a:xfrm rot="18674375">
            <a:off x="5325473" y="5767920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0" name="Freeform 409"/>
          <p:cNvSpPr/>
          <p:nvPr/>
        </p:nvSpPr>
        <p:spPr>
          <a:xfrm rot="13943405">
            <a:off x="5733138" y="5662807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1" name="Freeform 410"/>
          <p:cNvSpPr/>
          <p:nvPr/>
        </p:nvSpPr>
        <p:spPr>
          <a:xfrm rot="9515077">
            <a:off x="5600429" y="3652458"/>
            <a:ext cx="83820" cy="361950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820" h="361950">
                <a:moveTo>
                  <a:pt x="72390" y="361950"/>
                </a:moveTo>
                <a:lnTo>
                  <a:pt x="68580" y="316230"/>
                </a:lnTo>
                <a:lnTo>
                  <a:pt x="11430" y="316230"/>
                </a:lnTo>
                <a:lnTo>
                  <a:pt x="11430" y="228600"/>
                </a:lnTo>
                <a:lnTo>
                  <a:pt x="68580" y="228600"/>
                </a:lnTo>
                <a:lnTo>
                  <a:pt x="72390" y="163830"/>
                </a:lnTo>
                <a:lnTo>
                  <a:pt x="0" y="160020"/>
                </a:lnTo>
                <a:lnTo>
                  <a:pt x="15240" y="72390"/>
                </a:lnTo>
                <a:lnTo>
                  <a:pt x="83820" y="72390"/>
                </a:lnTo>
                <a:lnTo>
                  <a:pt x="83820" y="0"/>
                </a:ln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Freeform 413"/>
          <p:cNvSpPr/>
          <p:nvPr/>
        </p:nvSpPr>
        <p:spPr>
          <a:xfrm rot="1381480">
            <a:off x="5348673" y="3582966"/>
            <a:ext cx="145403" cy="438075"/>
          </a:xfrm>
          <a:custGeom>
            <a:avLst/>
            <a:gdLst>
              <a:gd name="connsiteX0" fmla="*/ 72390 w 83820"/>
              <a:gd name="connsiteY0" fmla="*/ 361950 h 361950"/>
              <a:gd name="connsiteX1" fmla="*/ 68580 w 83820"/>
              <a:gd name="connsiteY1" fmla="*/ 316230 h 361950"/>
              <a:gd name="connsiteX2" fmla="*/ 11430 w 83820"/>
              <a:gd name="connsiteY2" fmla="*/ 316230 h 361950"/>
              <a:gd name="connsiteX3" fmla="*/ 11430 w 83820"/>
              <a:gd name="connsiteY3" fmla="*/ 228600 h 361950"/>
              <a:gd name="connsiteX4" fmla="*/ 68580 w 83820"/>
              <a:gd name="connsiteY4" fmla="*/ 228600 h 361950"/>
              <a:gd name="connsiteX5" fmla="*/ 72390 w 83820"/>
              <a:gd name="connsiteY5" fmla="*/ 163830 h 361950"/>
              <a:gd name="connsiteX6" fmla="*/ 0 w 83820"/>
              <a:gd name="connsiteY6" fmla="*/ 160020 h 361950"/>
              <a:gd name="connsiteX7" fmla="*/ 15240 w 83820"/>
              <a:gd name="connsiteY7" fmla="*/ 72390 h 361950"/>
              <a:gd name="connsiteX8" fmla="*/ 83820 w 83820"/>
              <a:gd name="connsiteY8" fmla="*/ 72390 h 361950"/>
              <a:gd name="connsiteX9" fmla="*/ 83820 w 83820"/>
              <a:gd name="connsiteY9" fmla="*/ 0 h 361950"/>
              <a:gd name="connsiteX0" fmla="*/ 72390 w 145403"/>
              <a:gd name="connsiteY0" fmla="*/ 377772 h 377772"/>
              <a:gd name="connsiteX1" fmla="*/ 68580 w 145403"/>
              <a:gd name="connsiteY1" fmla="*/ 332052 h 377772"/>
              <a:gd name="connsiteX2" fmla="*/ 11430 w 145403"/>
              <a:gd name="connsiteY2" fmla="*/ 332052 h 377772"/>
              <a:gd name="connsiteX3" fmla="*/ 11430 w 145403"/>
              <a:gd name="connsiteY3" fmla="*/ 244422 h 377772"/>
              <a:gd name="connsiteX4" fmla="*/ 68580 w 145403"/>
              <a:gd name="connsiteY4" fmla="*/ 244422 h 377772"/>
              <a:gd name="connsiteX5" fmla="*/ 72390 w 145403"/>
              <a:gd name="connsiteY5" fmla="*/ 179652 h 377772"/>
              <a:gd name="connsiteX6" fmla="*/ 0 w 145403"/>
              <a:gd name="connsiteY6" fmla="*/ 175842 h 377772"/>
              <a:gd name="connsiteX7" fmla="*/ 15240 w 145403"/>
              <a:gd name="connsiteY7" fmla="*/ 88212 h 377772"/>
              <a:gd name="connsiteX8" fmla="*/ 83820 w 145403"/>
              <a:gd name="connsiteY8" fmla="*/ 88212 h 377772"/>
              <a:gd name="connsiteX9" fmla="*/ 145403 w 145403"/>
              <a:gd name="connsiteY9" fmla="*/ 0 h 377772"/>
              <a:gd name="connsiteX0" fmla="*/ 72390 w 145403"/>
              <a:gd name="connsiteY0" fmla="*/ 377772 h 377772"/>
              <a:gd name="connsiteX1" fmla="*/ 68580 w 145403"/>
              <a:gd name="connsiteY1" fmla="*/ 332052 h 377772"/>
              <a:gd name="connsiteX2" fmla="*/ 11430 w 145403"/>
              <a:gd name="connsiteY2" fmla="*/ 332052 h 377772"/>
              <a:gd name="connsiteX3" fmla="*/ 11430 w 145403"/>
              <a:gd name="connsiteY3" fmla="*/ 244422 h 377772"/>
              <a:gd name="connsiteX4" fmla="*/ 68580 w 145403"/>
              <a:gd name="connsiteY4" fmla="*/ 244422 h 377772"/>
              <a:gd name="connsiteX5" fmla="*/ 72390 w 145403"/>
              <a:gd name="connsiteY5" fmla="*/ 179652 h 377772"/>
              <a:gd name="connsiteX6" fmla="*/ 0 w 145403"/>
              <a:gd name="connsiteY6" fmla="*/ 175842 h 377772"/>
              <a:gd name="connsiteX7" fmla="*/ 15240 w 145403"/>
              <a:gd name="connsiteY7" fmla="*/ 88212 h 377772"/>
              <a:gd name="connsiteX8" fmla="*/ 83820 w 145403"/>
              <a:gd name="connsiteY8" fmla="*/ 88212 h 377772"/>
              <a:gd name="connsiteX9" fmla="*/ 84107 w 145403"/>
              <a:gd name="connsiteY9" fmla="*/ 26127 h 377772"/>
              <a:gd name="connsiteX10" fmla="*/ 145403 w 145403"/>
              <a:gd name="connsiteY10" fmla="*/ 0 h 377772"/>
              <a:gd name="connsiteX0" fmla="*/ 72390 w 145403"/>
              <a:gd name="connsiteY0" fmla="*/ 383284 h 383284"/>
              <a:gd name="connsiteX1" fmla="*/ 68580 w 145403"/>
              <a:gd name="connsiteY1" fmla="*/ 337564 h 383284"/>
              <a:gd name="connsiteX2" fmla="*/ 11430 w 145403"/>
              <a:gd name="connsiteY2" fmla="*/ 337564 h 383284"/>
              <a:gd name="connsiteX3" fmla="*/ 11430 w 145403"/>
              <a:gd name="connsiteY3" fmla="*/ 249934 h 383284"/>
              <a:gd name="connsiteX4" fmla="*/ 68580 w 145403"/>
              <a:gd name="connsiteY4" fmla="*/ 249934 h 383284"/>
              <a:gd name="connsiteX5" fmla="*/ 72390 w 145403"/>
              <a:gd name="connsiteY5" fmla="*/ 185164 h 383284"/>
              <a:gd name="connsiteX6" fmla="*/ 0 w 145403"/>
              <a:gd name="connsiteY6" fmla="*/ 181354 h 383284"/>
              <a:gd name="connsiteX7" fmla="*/ 15240 w 145403"/>
              <a:gd name="connsiteY7" fmla="*/ 93724 h 383284"/>
              <a:gd name="connsiteX8" fmla="*/ 83820 w 145403"/>
              <a:gd name="connsiteY8" fmla="*/ 93724 h 383284"/>
              <a:gd name="connsiteX9" fmla="*/ 84107 w 145403"/>
              <a:gd name="connsiteY9" fmla="*/ 31639 h 383284"/>
              <a:gd name="connsiteX10" fmla="*/ 145403 w 145403"/>
              <a:gd name="connsiteY10" fmla="*/ 5512 h 383284"/>
              <a:gd name="connsiteX0" fmla="*/ 72390 w 145403"/>
              <a:gd name="connsiteY0" fmla="*/ 438075 h 438075"/>
              <a:gd name="connsiteX1" fmla="*/ 68580 w 145403"/>
              <a:gd name="connsiteY1" fmla="*/ 392355 h 438075"/>
              <a:gd name="connsiteX2" fmla="*/ 11430 w 145403"/>
              <a:gd name="connsiteY2" fmla="*/ 392355 h 438075"/>
              <a:gd name="connsiteX3" fmla="*/ 11430 w 145403"/>
              <a:gd name="connsiteY3" fmla="*/ 304725 h 438075"/>
              <a:gd name="connsiteX4" fmla="*/ 68580 w 145403"/>
              <a:gd name="connsiteY4" fmla="*/ 304725 h 438075"/>
              <a:gd name="connsiteX5" fmla="*/ 72390 w 145403"/>
              <a:gd name="connsiteY5" fmla="*/ 239955 h 438075"/>
              <a:gd name="connsiteX6" fmla="*/ 0 w 145403"/>
              <a:gd name="connsiteY6" fmla="*/ 236145 h 438075"/>
              <a:gd name="connsiteX7" fmla="*/ 15240 w 145403"/>
              <a:gd name="connsiteY7" fmla="*/ 148515 h 438075"/>
              <a:gd name="connsiteX8" fmla="*/ 83820 w 145403"/>
              <a:gd name="connsiteY8" fmla="*/ 148515 h 438075"/>
              <a:gd name="connsiteX9" fmla="*/ 84107 w 145403"/>
              <a:gd name="connsiteY9" fmla="*/ 86430 h 438075"/>
              <a:gd name="connsiteX10" fmla="*/ 111634 w 145403"/>
              <a:gd name="connsiteY10" fmla="*/ 215 h 438075"/>
              <a:gd name="connsiteX11" fmla="*/ 145403 w 145403"/>
              <a:gd name="connsiteY11" fmla="*/ 60303 h 438075"/>
              <a:gd name="connsiteX0" fmla="*/ 72390 w 145403"/>
              <a:gd name="connsiteY0" fmla="*/ 438075 h 438075"/>
              <a:gd name="connsiteX1" fmla="*/ 68580 w 145403"/>
              <a:gd name="connsiteY1" fmla="*/ 392355 h 438075"/>
              <a:gd name="connsiteX2" fmla="*/ 11430 w 145403"/>
              <a:gd name="connsiteY2" fmla="*/ 392355 h 438075"/>
              <a:gd name="connsiteX3" fmla="*/ 11430 w 145403"/>
              <a:gd name="connsiteY3" fmla="*/ 304725 h 438075"/>
              <a:gd name="connsiteX4" fmla="*/ 68580 w 145403"/>
              <a:gd name="connsiteY4" fmla="*/ 304725 h 438075"/>
              <a:gd name="connsiteX5" fmla="*/ 72390 w 145403"/>
              <a:gd name="connsiteY5" fmla="*/ 239955 h 438075"/>
              <a:gd name="connsiteX6" fmla="*/ 0 w 145403"/>
              <a:gd name="connsiteY6" fmla="*/ 236145 h 438075"/>
              <a:gd name="connsiteX7" fmla="*/ 15240 w 145403"/>
              <a:gd name="connsiteY7" fmla="*/ 148515 h 438075"/>
              <a:gd name="connsiteX8" fmla="*/ 83820 w 145403"/>
              <a:gd name="connsiteY8" fmla="*/ 148515 h 438075"/>
              <a:gd name="connsiteX9" fmla="*/ 22175 w 145403"/>
              <a:gd name="connsiteY9" fmla="*/ 52723 h 438075"/>
              <a:gd name="connsiteX10" fmla="*/ 111634 w 145403"/>
              <a:gd name="connsiteY10" fmla="*/ 215 h 438075"/>
              <a:gd name="connsiteX11" fmla="*/ 145403 w 145403"/>
              <a:gd name="connsiteY11" fmla="*/ 60303 h 438075"/>
              <a:gd name="connsiteX0" fmla="*/ 72390 w 145403"/>
              <a:gd name="connsiteY0" fmla="*/ 438075 h 438075"/>
              <a:gd name="connsiteX1" fmla="*/ 68580 w 145403"/>
              <a:gd name="connsiteY1" fmla="*/ 392355 h 438075"/>
              <a:gd name="connsiteX2" fmla="*/ 11430 w 145403"/>
              <a:gd name="connsiteY2" fmla="*/ 392355 h 438075"/>
              <a:gd name="connsiteX3" fmla="*/ 11430 w 145403"/>
              <a:gd name="connsiteY3" fmla="*/ 304725 h 438075"/>
              <a:gd name="connsiteX4" fmla="*/ 68580 w 145403"/>
              <a:gd name="connsiteY4" fmla="*/ 304725 h 438075"/>
              <a:gd name="connsiteX5" fmla="*/ 72390 w 145403"/>
              <a:gd name="connsiteY5" fmla="*/ 239955 h 438075"/>
              <a:gd name="connsiteX6" fmla="*/ 0 w 145403"/>
              <a:gd name="connsiteY6" fmla="*/ 236145 h 438075"/>
              <a:gd name="connsiteX7" fmla="*/ 15240 w 145403"/>
              <a:gd name="connsiteY7" fmla="*/ 148515 h 438075"/>
              <a:gd name="connsiteX8" fmla="*/ 83820 w 145403"/>
              <a:gd name="connsiteY8" fmla="*/ 148515 h 438075"/>
              <a:gd name="connsiteX9" fmla="*/ 88426 w 145403"/>
              <a:gd name="connsiteY9" fmla="*/ 109269 h 438075"/>
              <a:gd name="connsiteX10" fmla="*/ 22175 w 145403"/>
              <a:gd name="connsiteY10" fmla="*/ 52723 h 438075"/>
              <a:gd name="connsiteX11" fmla="*/ 111634 w 145403"/>
              <a:gd name="connsiteY11" fmla="*/ 215 h 438075"/>
              <a:gd name="connsiteX12" fmla="*/ 145403 w 145403"/>
              <a:gd name="connsiteY12" fmla="*/ 60303 h 43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5403" h="438075">
                <a:moveTo>
                  <a:pt x="72390" y="438075"/>
                </a:moveTo>
                <a:lnTo>
                  <a:pt x="68580" y="392355"/>
                </a:lnTo>
                <a:lnTo>
                  <a:pt x="11430" y="392355"/>
                </a:lnTo>
                <a:lnTo>
                  <a:pt x="11430" y="304725"/>
                </a:lnTo>
                <a:lnTo>
                  <a:pt x="68580" y="304725"/>
                </a:lnTo>
                <a:lnTo>
                  <a:pt x="72390" y="239955"/>
                </a:lnTo>
                <a:lnTo>
                  <a:pt x="0" y="236145"/>
                </a:lnTo>
                <a:lnTo>
                  <a:pt x="15240" y="148515"/>
                </a:lnTo>
                <a:lnTo>
                  <a:pt x="83820" y="148515"/>
                </a:lnTo>
                <a:cubicBezTo>
                  <a:pt x="89187" y="139702"/>
                  <a:pt x="98700" y="125234"/>
                  <a:pt x="88426" y="109269"/>
                </a:cubicBezTo>
                <a:cubicBezTo>
                  <a:pt x="78152" y="93304"/>
                  <a:pt x="11477" y="68627"/>
                  <a:pt x="22175" y="52723"/>
                </a:cubicBezTo>
                <a:cubicBezTo>
                  <a:pt x="28410" y="36641"/>
                  <a:pt x="101418" y="4570"/>
                  <a:pt x="111634" y="215"/>
                </a:cubicBezTo>
                <a:cubicBezTo>
                  <a:pt x="121850" y="-4140"/>
                  <a:pt x="141375" y="58923"/>
                  <a:pt x="145403" y="60303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2" name="Freeform 371"/>
          <p:cNvSpPr/>
          <p:nvPr/>
        </p:nvSpPr>
        <p:spPr>
          <a:xfrm rot="11885271">
            <a:off x="5586279" y="2995726"/>
            <a:ext cx="664319" cy="1278596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  <a:gd name="connsiteX0" fmla="*/ 0 w 455882"/>
              <a:gd name="connsiteY0" fmla="*/ 430357 h 963290"/>
              <a:gd name="connsiteX1" fmla="*/ 189182 w 455882"/>
              <a:gd name="connsiteY1" fmla="*/ 152400 h 963290"/>
              <a:gd name="connsiteX2" fmla="*/ 93932 w 455882"/>
              <a:gd name="connsiteY2" fmla="*/ 121920 h 963290"/>
              <a:gd name="connsiteX3" fmla="*/ 341582 w 455882"/>
              <a:gd name="connsiteY3" fmla="*/ 0 h 963290"/>
              <a:gd name="connsiteX4" fmla="*/ 455882 w 455882"/>
              <a:gd name="connsiteY4" fmla="*/ 266700 h 963290"/>
              <a:gd name="connsiteX5" fmla="*/ 379682 w 455882"/>
              <a:gd name="connsiteY5" fmla="*/ 240030 h 963290"/>
              <a:gd name="connsiteX6" fmla="*/ 160380 w 455882"/>
              <a:gd name="connsiteY6" fmla="*/ 963290 h 963290"/>
              <a:gd name="connsiteX0" fmla="*/ 0 w 455882"/>
              <a:gd name="connsiteY0" fmla="*/ 430357 h 748027"/>
              <a:gd name="connsiteX1" fmla="*/ 189182 w 455882"/>
              <a:gd name="connsiteY1" fmla="*/ 152400 h 748027"/>
              <a:gd name="connsiteX2" fmla="*/ 93932 w 455882"/>
              <a:gd name="connsiteY2" fmla="*/ 121920 h 748027"/>
              <a:gd name="connsiteX3" fmla="*/ 341582 w 455882"/>
              <a:gd name="connsiteY3" fmla="*/ 0 h 748027"/>
              <a:gd name="connsiteX4" fmla="*/ 455882 w 455882"/>
              <a:gd name="connsiteY4" fmla="*/ 266700 h 748027"/>
              <a:gd name="connsiteX5" fmla="*/ 379682 w 455882"/>
              <a:gd name="connsiteY5" fmla="*/ 240030 h 748027"/>
              <a:gd name="connsiteX6" fmla="*/ 248002 w 455882"/>
              <a:gd name="connsiteY6" fmla="*/ 748027 h 748027"/>
              <a:gd name="connsiteX0" fmla="*/ 0 w 481828"/>
              <a:gd name="connsiteY0" fmla="*/ 438832 h 748027"/>
              <a:gd name="connsiteX1" fmla="*/ 215128 w 481828"/>
              <a:gd name="connsiteY1" fmla="*/ 152400 h 748027"/>
              <a:gd name="connsiteX2" fmla="*/ 119878 w 481828"/>
              <a:gd name="connsiteY2" fmla="*/ 121920 h 748027"/>
              <a:gd name="connsiteX3" fmla="*/ 367528 w 481828"/>
              <a:gd name="connsiteY3" fmla="*/ 0 h 748027"/>
              <a:gd name="connsiteX4" fmla="*/ 481828 w 481828"/>
              <a:gd name="connsiteY4" fmla="*/ 266700 h 748027"/>
              <a:gd name="connsiteX5" fmla="*/ 405628 w 481828"/>
              <a:gd name="connsiteY5" fmla="*/ 240030 h 748027"/>
              <a:gd name="connsiteX6" fmla="*/ 273948 w 481828"/>
              <a:gd name="connsiteY6" fmla="*/ 748027 h 748027"/>
              <a:gd name="connsiteX0" fmla="*/ 0 w 481828"/>
              <a:gd name="connsiteY0" fmla="*/ 438832 h 932845"/>
              <a:gd name="connsiteX1" fmla="*/ 215128 w 481828"/>
              <a:gd name="connsiteY1" fmla="*/ 152400 h 932845"/>
              <a:gd name="connsiteX2" fmla="*/ 119878 w 481828"/>
              <a:gd name="connsiteY2" fmla="*/ 121920 h 932845"/>
              <a:gd name="connsiteX3" fmla="*/ 367528 w 481828"/>
              <a:gd name="connsiteY3" fmla="*/ 0 h 932845"/>
              <a:gd name="connsiteX4" fmla="*/ 481828 w 481828"/>
              <a:gd name="connsiteY4" fmla="*/ 266700 h 932845"/>
              <a:gd name="connsiteX5" fmla="*/ 405628 w 481828"/>
              <a:gd name="connsiteY5" fmla="*/ 240030 h 932845"/>
              <a:gd name="connsiteX6" fmla="*/ 147668 w 481828"/>
              <a:gd name="connsiteY6" fmla="*/ 932845 h 932845"/>
              <a:gd name="connsiteX0" fmla="*/ 33640 w 515468"/>
              <a:gd name="connsiteY0" fmla="*/ 438832 h 1199594"/>
              <a:gd name="connsiteX1" fmla="*/ 248768 w 515468"/>
              <a:gd name="connsiteY1" fmla="*/ 152400 h 1199594"/>
              <a:gd name="connsiteX2" fmla="*/ 153518 w 515468"/>
              <a:gd name="connsiteY2" fmla="*/ 121920 h 1199594"/>
              <a:gd name="connsiteX3" fmla="*/ 401168 w 515468"/>
              <a:gd name="connsiteY3" fmla="*/ 0 h 1199594"/>
              <a:gd name="connsiteX4" fmla="*/ 515468 w 515468"/>
              <a:gd name="connsiteY4" fmla="*/ 266700 h 1199594"/>
              <a:gd name="connsiteX5" fmla="*/ 439268 w 515468"/>
              <a:gd name="connsiteY5" fmla="*/ 240030 h 1199594"/>
              <a:gd name="connsiteX6" fmla="*/ 0 w 515468"/>
              <a:gd name="connsiteY6" fmla="*/ 1199594 h 1199594"/>
              <a:gd name="connsiteX0" fmla="*/ 0 w 735978"/>
              <a:gd name="connsiteY0" fmla="*/ 737764 h 1199594"/>
              <a:gd name="connsiteX1" fmla="*/ 469278 w 735978"/>
              <a:gd name="connsiteY1" fmla="*/ 152400 h 1199594"/>
              <a:gd name="connsiteX2" fmla="*/ 374028 w 735978"/>
              <a:gd name="connsiteY2" fmla="*/ 121920 h 1199594"/>
              <a:gd name="connsiteX3" fmla="*/ 621678 w 735978"/>
              <a:gd name="connsiteY3" fmla="*/ 0 h 1199594"/>
              <a:gd name="connsiteX4" fmla="*/ 735978 w 735978"/>
              <a:gd name="connsiteY4" fmla="*/ 266700 h 1199594"/>
              <a:gd name="connsiteX5" fmla="*/ 659778 w 735978"/>
              <a:gd name="connsiteY5" fmla="*/ 240030 h 1199594"/>
              <a:gd name="connsiteX6" fmla="*/ 220510 w 735978"/>
              <a:gd name="connsiteY6" fmla="*/ 1199594 h 119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5978" h="1199594">
                <a:moveTo>
                  <a:pt x="0" y="737764"/>
                </a:moveTo>
                <a:lnTo>
                  <a:pt x="469278" y="152400"/>
                </a:lnTo>
                <a:lnTo>
                  <a:pt x="374028" y="121920"/>
                </a:lnTo>
                <a:lnTo>
                  <a:pt x="621678" y="0"/>
                </a:lnTo>
                <a:lnTo>
                  <a:pt x="735978" y="266700"/>
                </a:lnTo>
                <a:lnTo>
                  <a:pt x="659778" y="240030"/>
                </a:lnTo>
                <a:cubicBezTo>
                  <a:pt x="573791" y="470968"/>
                  <a:pt x="306497" y="968656"/>
                  <a:pt x="220510" y="1199594"/>
                </a:cubicBezTo>
              </a:path>
            </a:pathLst>
          </a:custGeom>
          <a:solidFill>
            <a:srgbClr val="0000FF">
              <a:alpha val="43137"/>
            </a:srgbClr>
          </a:solidFill>
          <a:ln w="38100">
            <a:solidFill>
              <a:srgbClr val="4171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Freeform 372"/>
          <p:cNvSpPr/>
          <p:nvPr/>
        </p:nvSpPr>
        <p:spPr>
          <a:xfrm rot="19155327">
            <a:off x="5797885" y="5803243"/>
            <a:ext cx="542847" cy="1287493"/>
          </a:xfrm>
          <a:custGeom>
            <a:avLst/>
            <a:gdLst>
              <a:gd name="connsiteX0" fmla="*/ 0 w 1131570"/>
              <a:gd name="connsiteY0" fmla="*/ 1508760 h 1771650"/>
              <a:gd name="connsiteX1" fmla="*/ 864870 w 1131570"/>
              <a:gd name="connsiteY1" fmla="*/ 152400 h 1771650"/>
              <a:gd name="connsiteX2" fmla="*/ 769620 w 1131570"/>
              <a:gd name="connsiteY2" fmla="*/ 121920 h 1771650"/>
              <a:gd name="connsiteX3" fmla="*/ 1017270 w 1131570"/>
              <a:gd name="connsiteY3" fmla="*/ 0 h 1771650"/>
              <a:gd name="connsiteX4" fmla="*/ 1131570 w 1131570"/>
              <a:gd name="connsiteY4" fmla="*/ 266700 h 1771650"/>
              <a:gd name="connsiteX5" fmla="*/ 1055370 w 1131570"/>
              <a:gd name="connsiteY5" fmla="*/ 240030 h 1771650"/>
              <a:gd name="connsiteX6" fmla="*/ 598170 w 1131570"/>
              <a:gd name="connsiteY6" fmla="*/ 1771650 h 1771650"/>
              <a:gd name="connsiteX0" fmla="*/ 0 w 1131570"/>
              <a:gd name="connsiteY0" fmla="*/ 1508760 h 1508760"/>
              <a:gd name="connsiteX1" fmla="*/ 864870 w 1131570"/>
              <a:gd name="connsiteY1" fmla="*/ 152400 h 1508760"/>
              <a:gd name="connsiteX2" fmla="*/ 769620 w 1131570"/>
              <a:gd name="connsiteY2" fmla="*/ 121920 h 1508760"/>
              <a:gd name="connsiteX3" fmla="*/ 1017270 w 1131570"/>
              <a:gd name="connsiteY3" fmla="*/ 0 h 1508760"/>
              <a:gd name="connsiteX4" fmla="*/ 1131570 w 1131570"/>
              <a:gd name="connsiteY4" fmla="*/ 266700 h 1508760"/>
              <a:gd name="connsiteX5" fmla="*/ 1055370 w 1131570"/>
              <a:gd name="connsiteY5" fmla="*/ 240030 h 1508760"/>
              <a:gd name="connsiteX6" fmla="*/ 836068 w 1131570"/>
              <a:gd name="connsiteY6" fmla="*/ 963290 h 1508760"/>
              <a:gd name="connsiteX0" fmla="*/ 0 w 630079"/>
              <a:gd name="connsiteY0" fmla="*/ 688256 h 963290"/>
              <a:gd name="connsiteX1" fmla="*/ 363379 w 630079"/>
              <a:gd name="connsiteY1" fmla="*/ 152400 h 963290"/>
              <a:gd name="connsiteX2" fmla="*/ 268129 w 630079"/>
              <a:gd name="connsiteY2" fmla="*/ 121920 h 963290"/>
              <a:gd name="connsiteX3" fmla="*/ 515779 w 630079"/>
              <a:gd name="connsiteY3" fmla="*/ 0 h 963290"/>
              <a:gd name="connsiteX4" fmla="*/ 630079 w 630079"/>
              <a:gd name="connsiteY4" fmla="*/ 266700 h 963290"/>
              <a:gd name="connsiteX5" fmla="*/ 553879 w 630079"/>
              <a:gd name="connsiteY5" fmla="*/ 240030 h 963290"/>
              <a:gd name="connsiteX6" fmla="*/ 334577 w 630079"/>
              <a:gd name="connsiteY6" fmla="*/ 963290 h 963290"/>
              <a:gd name="connsiteX0" fmla="*/ 0 w 455882"/>
              <a:gd name="connsiteY0" fmla="*/ 430357 h 963290"/>
              <a:gd name="connsiteX1" fmla="*/ 189182 w 455882"/>
              <a:gd name="connsiteY1" fmla="*/ 152400 h 963290"/>
              <a:gd name="connsiteX2" fmla="*/ 93932 w 455882"/>
              <a:gd name="connsiteY2" fmla="*/ 121920 h 963290"/>
              <a:gd name="connsiteX3" fmla="*/ 341582 w 455882"/>
              <a:gd name="connsiteY3" fmla="*/ 0 h 963290"/>
              <a:gd name="connsiteX4" fmla="*/ 455882 w 455882"/>
              <a:gd name="connsiteY4" fmla="*/ 266700 h 963290"/>
              <a:gd name="connsiteX5" fmla="*/ 379682 w 455882"/>
              <a:gd name="connsiteY5" fmla="*/ 240030 h 963290"/>
              <a:gd name="connsiteX6" fmla="*/ 160380 w 455882"/>
              <a:gd name="connsiteY6" fmla="*/ 963290 h 963290"/>
              <a:gd name="connsiteX0" fmla="*/ 0 w 455882"/>
              <a:gd name="connsiteY0" fmla="*/ 430357 h 748027"/>
              <a:gd name="connsiteX1" fmla="*/ 189182 w 455882"/>
              <a:gd name="connsiteY1" fmla="*/ 152400 h 748027"/>
              <a:gd name="connsiteX2" fmla="*/ 93932 w 455882"/>
              <a:gd name="connsiteY2" fmla="*/ 121920 h 748027"/>
              <a:gd name="connsiteX3" fmla="*/ 341582 w 455882"/>
              <a:gd name="connsiteY3" fmla="*/ 0 h 748027"/>
              <a:gd name="connsiteX4" fmla="*/ 455882 w 455882"/>
              <a:gd name="connsiteY4" fmla="*/ 266700 h 748027"/>
              <a:gd name="connsiteX5" fmla="*/ 379682 w 455882"/>
              <a:gd name="connsiteY5" fmla="*/ 240030 h 748027"/>
              <a:gd name="connsiteX6" fmla="*/ 248002 w 455882"/>
              <a:gd name="connsiteY6" fmla="*/ 748027 h 748027"/>
              <a:gd name="connsiteX0" fmla="*/ 0 w 455882"/>
              <a:gd name="connsiteY0" fmla="*/ 430357 h 950844"/>
              <a:gd name="connsiteX1" fmla="*/ 189182 w 455882"/>
              <a:gd name="connsiteY1" fmla="*/ 152400 h 950844"/>
              <a:gd name="connsiteX2" fmla="*/ 93932 w 455882"/>
              <a:gd name="connsiteY2" fmla="*/ 121920 h 950844"/>
              <a:gd name="connsiteX3" fmla="*/ 341582 w 455882"/>
              <a:gd name="connsiteY3" fmla="*/ 0 h 950844"/>
              <a:gd name="connsiteX4" fmla="*/ 455882 w 455882"/>
              <a:gd name="connsiteY4" fmla="*/ 266700 h 950844"/>
              <a:gd name="connsiteX5" fmla="*/ 379682 w 455882"/>
              <a:gd name="connsiteY5" fmla="*/ 240030 h 950844"/>
              <a:gd name="connsiteX6" fmla="*/ 253416 w 455882"/>
              <a:gd name="connsiteY6" fmla="*/ 950844 h 950844"/>
              <a:gd name="connsiteX0" fmla="*/ 0 w 527599"/>
              <a:gd name="connsiteY0" fmla="*/ 1287279 h 1287279"/>
              <a:gd name="connsiteX1" fmla="*/ 260899 w 527599"/>
              <a:gd name="connsiteY1" fmla="*/ 152400 h 1287279"/>
              <a:gd name="connsiteX2" fmla="*/ 165649 w 527599"/>
              <a:gd name="connsiteY2" fmla="*/ 121920 h 1287279"/>
              <a:gd name="connsiteX3" fmla="*/ 413299 w 527599"/>
              <a:gd name="connsiteY3" fmla="*/ 0 h 1287279"/>
              <a:gd name="connsiteX4" fmla="*/ 527599 w 527599"/>
              <a:gd name="connsiteY4" fmla="*/ 266700 h 1287279"/>
              <a:gd name="connsiteX5" fmla="*/ 451399 w 527599"/>
              <a:gd name="connsiteY5" fmla="*/ 240030 h 1287279"/>
              <a:gd name="connsiteX6" fmla="*/ 325133 w 527599"/>
              <a:gd name="connsiteY6" fmla="*/ 950844 h 1287279"/>
              <a:gd name="connsiteX0" fmla="*/ 0 w 527599"/>
              <a:gd name="connsiteY0" fmla="*/ 1287279 h 1287279"/>
              <a:gd name="connsiteX1" fmla="*/ 260899 w 527599"/>
              <a:gd name="connsiteY1" fmla="*/ 152400 h 1287279"/>
              <a:gd name="connsiteX2" fmla="*/ 165649 w 527599"/>
              <a:gd name="connsiteY2" fmla="*/ 121920 h 1287279"/>
              <a:gd name="connsiteX3" fmla="*/ 413299 w 527599"/>
              <a:gd name="connsiteY3" fmla="*/ 0 h 1287279"/>
              <a:gd name="connsiteX4" fmla="*/ 527599 w 527599"/>
              <a:gd name="connsiteY4" fmla="*/ 266700 h 1287279"/>
              <a:gd name="connsiteX5" fmla="*/ 451399 w 527599"/>
              <a:gd name="connsiteY5" fmla="*/ 240030 h 1287279"/>
              <a:gd name="connsiteX6" fmla="*/ 440934 w 527599"/>
              <a:gd name="connsiteY6" fmla="*/ 816425 h 1287279"/>
              <a:gd name="connsiteX0" fmla="*/ 0 w 424200"/>
              <a:gd name="connsiteY0" fmla="*/ 1427484 h 1427485"/>
              <a:gd name="connsiteX1" fmla="*/ 157500 w 424200"/>
              <a:gd name="connsiteY1" fmla="*/ 152400 h 1427485"/>
              <a:gd name="connsiteX2" fmla="*/ 62250 w 424200"/>
              <a:gd name="connsiteY2" fmla="*/ 121920 h 1427485"/>
              <a:gd name="connsiteX3" fmla="*/ 309900 w 424200"/>
              <a:gd name="connsiteY3" fmla="*/ 0 h 1427485"/>
              <a:gd name="connsiteX4" fmla="*/ 424200 w 424200"/>
              <a:gd name="connsiteY4" fmla="*/ 266700 h 1427485"/>
              <a:gd name="connsiteX5" fmla="*/ 348000 w 424200"/>
              <a:gd name="connsiteY5" fmla="*/ 240030 h 1427485"/>
              <a:gd name="connsiteX6" fmla="*/ 337535 w 424200"/>
              <a:gd name="connsiteY6" fmla="*/ 816425 h 1427485"/>
              <a:gd name="connsiteX0" fmla="*/ 0 w 542847"/>
              <a:gd name="connsiteY0" fmla="*/ 2026470 h 2026470"/>
              <a:gd name="connsiteX1" fmla="*/ 276147 w 542847"/>
              <a:gd name="connsiteY1" fmla="*/ 152400 h 2026470"/>
              <a:gd name="connsiteX2" fmla="*/ 180897 w 542847"/>
              <a:gd name="connsiteY2" fmla="*/ 121920 h 2026470"/>
              <a:gd name="connsiteX3" fmla="*/ 428547 w 542847"/>
              <a:gd name="connsiteY3" fmla="*/ 0 h 2026470"/>
              <a:gd name="connsiteX4" fmla="*/ 542847 w 542847"/>
              <a:gd name="connsiteY4" fmla="*/ 266700 h 2026470"/>
              <a:gd name="connsiteX5" fmla="*/ 466647 w 542847"/>
              <a:gd name="connsiteY5" fmla="*/ 240030 h 2026470"/>
              <a:gd name="connsiteX6" fmla="*/ 456182 w 542847"/>
              <a:gd name="connsiteY6" fmla="*/ 816425 h 2026470"/>
              <a:gd name="connsiteX0" fmla="*/ 0 w 542847"/>
              <a:gd name="connsiteY0" fmla="*/ 2026470 h 2026470"/>
              <a:gd name="connsiteX1" fmla="*/ 276147 w 542847"/>
              <a:gd name="connsiteY1" fmla="*/ 152400 h 2026470"/>
              <a:gd name="connsiteX2" fmla="*/ 180897 w 542847"/>
              <a:gd name="connsiteY2" fmla="*/ 121920 h 2026470"/>
              <a:gd name="connsiteX3" fmla="*/ 428547 w 542847"/>
              <a:gd name="connsiteY3" fmla="*/ 0 h 2026470"/>
              <a:gd name="connsiteX4" fmla="*/ 542847 w 542847"/>
              <a:gd name="connsiteY4" fmla="*/ 266700 h 2026470"/>
              <a:gd name="connsiteX5" fmla="*/ 466647 w 542847"/>
              <a:gd name="connsiteY5" fmla="*/ 240030 h 2026470"/>
              <a:gd name="connsiteX6" fmla="*/ 461019 w 542847"/>
              <a:gd name="connsiteY6" fmla="*/ 1101602 h 2026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847" h="2026470">
                <a:moveTo>
                  <a:pt x="0" y="2026470"/>
                </a:moveTo>
                <a:lnTo>
                  <a:pt x="276147" y="152400"/>
                </a:lnTo>
                <a:lnTo>
                  <a:pt x="180897" y="121920"/>
                </a:lnTo>
                <a:lnTo>
                  <a:pt x="428547" y="0"/>
                </a:lnTo>
                <a:lnTo>
                  <a:pt x="542847" y="266700"/>
                </a:lnTo>
                <a:lnTo>
                  <a:pt x="466647" y="240030"/>
                </a:lnTo>
                <a:lnTo>
                  <a:pt x="461019" y="1101602"/>
                </a:lnTo>
              </a:path>
            </a:pathLst>
          </a:custGeom>
          <a:solidFill>
            <a:srgbClr val="0000FF">
              <a:alpha val="43137"/>
            </a:srgbClr>
          </a:solidFill>
          <a:ln w="38100">
            <a:solidFill>
              <a:srgbClr val="41719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6" name="Freeform 435"/>
          <p:cNvSpPr/>
          <p:nvPr/>
        </p:nvSpPr>
        <p:spPr>
          <a:xfrm rot="18779501">
            <a:off x="3958305" y="5956511"/>
            <a:ext cx="567011" cy="188021"/>
          </a:xfrm>
          <a:custGeom>
            <a:avLst/>
            <a:gdLst>
              <a:gd name="connsiteX0" fmla="*/ 0 w 453390"/>
              <a:gd name="connsiteY0" fmla="*/ 0 h 274320"/>
              <a:gd name="connsiteX1" fmla="*/ 160020 w 453390"/>
              <a:gd name="connsiteY1" fmla="*/ 125730 h 274320"/>
              <a:gd name="connsiteX2" fmla="*/ 381000 w 453390"/>
              <a:gd name="connsiteY2" fmla="*/ 236220 h 274320"/>
              <a:gd name="connsiteX3" fmla="*/ 453390 w 453390"/>
              <a:gd name="connsiteY3" fmla="*/ 274320 h 274320"/>
              <a:gd name="connsiteX0" fmla="*/ 0 w 784773"/>
              <a:gd name="connsiteY0" fmla="*/ 0 h 320889"/>
              <a:gd name="connsiteX1" fmla="*/ 160020 w 784773"/>
              <a:gd name="connsiteY1" fmla="*/ 125730 h 320889"/>
              <a:gd name="connsiteX2" fmla="*/ 381000 w 784773"/>
              <a:gd name="connsiteY2" fmla="*/ 236220 h 320889"/>
              <a:gd name="connsiteX3" fmla="*/ 784773 w 784773"/>
              <a:gd name="connsiteY3" fmla="*/ 320889 h 320889"/>
              <a:gd name="connsiteX0" fmla="*/ 0 w 745935"/>
              <a:gd name="connsiteY0" fmla="*/ 0 h 309715"/>
              <a:gd name="connsiteX1" fmla="*/ 160020 w 745935"/>
              <a:gd name="connsiteY1" fmla="*/ 125730 h 309715"/>
              <a:gd name="connsiteX2" fmla="*/ 381000 w 745935"/>
              <a:gd name="connsiteY2" fmla="*/ 236220 h 309715"/>
              <a:gd name="connsiteX3" fmla="*/ 745935 w 745935"/>
              <a:gd name="connsiteY3" fmla="*/ 309715 h 309715"/>
              <a:gd name="connsiteX0" fmla="*/ 0 w 903552"/>
              <a:gd name="connsiteY0" fmla="*/ 0 h 335301"/>
              <a:gd name="connsiteX1" fmla="*/ 317637 w 903552"/>
              <a:gd name="connsiteY1" fmla="*/ 151316 h 335301"/>
              <a:gd name="connsiteX2" fmla="*/ 538617 w 903552"/>
              <a:gd name="connsiteY2" fmla="*/ 261806 h 335301"/>
              <a:gd name="connsiteX3" fmla="*/ 903552 w 903552"/>
              <a:gd name="connsiteY3" fmla="*/ 335301 h 335301"/>
              <a:gd name="connsiteX0" fmla="*/ 0 w 903552"/>
              <a:gd name="connsiteY0" fmla="*/ 0 h 335301"/>
              <a:gd name="connsiteX1" fmla="*/ 296551 w 903552"/>
              <a:gd name="connsiteY1" fmla="*/ 171812 h 335301"/>
              <a:gd name="connsiteX2" fmla="*/ 538617 w 903552"/>
              <a:gd name="connsiteY2" fmla="*/ 261806 h 335301"/>
              <a:gd name="connsiteX3" fmla="*/ 903552 w 903552"/>
              <a:gd name="connsiteY3" fmla="*/ 335301 h 335301"/>
              <a:gd name="connsiteX0" fmla="*/ 0 w 969493"/>
              <a:gd name="connsiteY0" fmla="*/ 0 h 412188"/>
              <a:gd name="connsiteX1" fmla="*/ 362492 w 969493"/>
              <a:gd name="connsiteY1" fmla="*/ 248699 h 412188"/>
              <a:gd name="connsiteX2" fmla="*/ 604558 w 969493"/>
              <a:gd name="connsiteY2" fmla="*/ 338693 h 412188"/>
              <a:gd name="connsiteX3" fmla="*/ 969493 w 969493"/>
              <a:gd name="connsiteY3" fmla="*/ 412188 h 412188"/>
              <a:gd name="connsiteX0" fmla="*/ -1 w 758258"/>
              <a:gd name="connsiteY0" fmla="*/ 0 h 228144"/>
              <a:gd name="connsiteX1" fmla="*/ 151257 w 758258"/>
              <a:gd name="connsiteY1" fmla="*/ 64655 h 228144"/>
              <a:gd name="connsiteX2" fmla="*/ 393323 w 758258"/>
              <a:gd name="connsiteY2" fmla="*/ 154649 h 228144"/>
              <a:gd name="connsiteX3" fmla="*/ 758258 w 758258"/>
              <a:gd name="connsiteY3" fmla="*/ 228144 h 228144"/>
              <a:gd name="connsiteX0" fmla="*/ 0 w 607001"/>
              <a:gd name="connsiteY0" fmla="*/ 0 h 163489"/>
              <a:gd name="connsiteX1" fmla="*/ 242066 w 607001"/>
              <a:gd name="connsiteY1" fmla="*/ 89994 h 163489"/>
              <a:gd name="connsiteX2" fmla="*/ 607001 w 607001"/>
              <a:gd name="connsiteY2" fmla="*/ 163489 h 163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7001" h="163489">
                <a:moveTo>
                  <a:pt x="0" y="0"/>
                </a:moveTo>
                <a:cubicBezTo>
                  <a:pt x="65554" y="25775"/>
                  <a:pt x="193171" y="65229"/>
                  <a:pt x="242066" y="89994"/>
                </a:cubicBezTo>
                <a:cubicBezTo>
                  <a:pt x="290961" y="114759"/>
                  <a:pt x="607001" y="163489"/>
                  <a:pt x="607001" y="163489"/>
                </a:cubicBezTo>
              </a:path>
            </a:pathLst>
          </a:custGeom>
          <a:noFill/>
          <a:ln w="5715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7" name="Freeform 436"/>
          <p:cNvSpPr/>
          <p:nvPr/>
        </p:nvSpPr>
        <p:spPr>
          <a:xfrm rot="18779501">
            <a:off x="4511976" y="5401684"/>
            <a:ext cx="1019934" cy="455953"/>
          </a:xfrm>
          <a:custGeom>
            <a:avLst/>
            <a:gdLst>
              <a:gd name="connsiteX0" fmla="*/ 0 w 453390"/>
              <a:gd name="connsiteY0" fmla="*/ 0 h 274320"/>
              <a:gd name="connsiteX1" fmla="*/ 160020 w 453390"/>
              <a:gd name="connsiteY1" fmla="*/ 125730 h 274320"/>
              <a:gd name="connsiteX2" fmla="*/ 381000 w 453390"/>
              <a:gd name="connsiteY2" fmla="*/ 236220 h 274320"/>
              <a:gd name="connsiteX3" fmla="*/ 453390 w 453390"/>
              <a:gd name="connsiteY3" fmla="*/ 274320 h 274320"/>
              <a:gd name="connsiteX0" fmla="*/ 0 w 784773"/>
              <a:gd name="connsiteY0" fmla="*/ 0 h 320889"/>
              <a:gd name="connsiteX1" fmla="*/ 160020 w 784773"/>
              <a:gd name="connsiteY1" fmla="*/ 125730 h 320889"/>
              <a:gd name="connsiteX2" fmla="*/ 381000 w 784773"/>
              <a:gd name="connsiteY2" fmla="*/ 236220 h 320889"/>
              <a:gd name="connsiteX3" fmla="*/ 784773 w 784773"/>
              <a:gd name="connsiteY3" fmla="*/ 320889 h 320889"/>
              <a:gd name="connsiteX0" fmla="*/ 0 w 745935"/>
              <a:gd name="connsiteY0" fmla="*/ 0 h 309715"/>
              <a:gd name="connsiteX1" fmla="*/ 160020 w 745935"/>
              <a:gd name="connsiteY1" fmla="*/ 125730 h 309715"/>
              <a:gd name="connsiteX2" fmla="*/ 381000 w 745935"/>
              <a:gd name="connsiteY2" fmla="*/ 236220 h 309715"/>
              <a:gd name="connsiteX3" fmla="*/ 745935 w 745935"/>
              <a:gd name="connsiteY3" fmla="*/ 309715 h 309715"/>
              <a:gd name="connsiteX0" fmla="*/ 0 w 903552"/>
              <a:gd name="connsiteY0" fmla="*/ 0 h 335301"/>
              <a:gd name="connsiteX1" fmla="*/ 317637 w 903552"/>
              <a:gd name="connsiteY1" fmla="*/ 151316 h 335301"/>
              <a:gd name="connsiteX2" fmla="*/ 538617 w 903552"/>
              <a:gd name="connsiteY2" fmla="*/ 261806 h 335301"/>
              <a:gd name="connsiteX3" fmla="*/ 903552 w 903552"/>
              <a:gd name="connsiteY3" fmla="*/ 335301 h 335301"/>
              <a:gd name="connsiteX0" fmla="*/ 0 w 903552"/>
              <a:gd name="connsiteY0" fmla="*/ 0 h 335301"/>
              <a:gd name="connsiteX1" fmla="*/ 296551 w 903552"/>
              <a:gd name="connsiteY1" fmla="*/ 171812 h 335301"/>
              <a:gd name="connsiteX2" fmla="*/ 538617 w 903552"/>
              <a:gd name="connsiteY2" fmla="*/ 261806 h 335301"/>
              <a:gd name="connsiteX3" fmla="*/ 903552 w 903552"/>
              <a:gd name="connsiteY3" fmla="*/ 335301 h 335301"/>
              <a:gd name="connsiteX0" fmla="*/ 0 w 969493"/>
              <a:gd name="connsiteY0" fmla="*/ 0 h 412188"/>
              <a:gd name="connsiteX1" fmla="*/ 362492 w 969493"/>
              <a:gd name="connsiteY1" fmla="*/ 248699 h 412188"/>
              <a:gd name="connsiteX2" fmla="*/ 604558 w 969493"/>
              <a:gd name="connsiteY2" fmla="*/ 338693 h 412188"/>
              <a:gd name="connsiteX3" fmla="*/ 969493 w 969493"/>
              <a:gd name="connsiteY3" fmla="*/ 412188 h 412188"/>
              <a:gd name="connsiteX0" fmla="*/ -1 w 758258"/>
              <a:gd name="connsiteY0" fmla="*/ 0 h 228144"/>
              <a:gd name="connsiteX1" fmla="*/ 151257 w 758258"/>
              <a:gd name="connsiteY1" fmla="*/ 64655 h 228144"/>
              <a:gd name="connsiteX2" fmla="*/ 393323 w 758258"/>
              <a:gd name="connsiteY2" fmla="*/ 154649 h 228144"/>
              <a:gd name="connsiteX3" fmla="*/ 758258 w 758258"/>
              <a:gd name="connsiteY3" fmla="*/ 228144 h 228144"/>
              <a:gd name="connsiteX0" fmla="*/ 0 w 607001"/>
              <a:gd name="connsiteY0" fmla="*/ 0 h 163489"/>
              <a:gd name="connsiteX1" fmla="*/ 242066 w 607001"/>
              <a:gd name="connsiteY1" fmla="*/ 89994 h 163489"/>
              <a:gd name="connsiteX2" fmla="*/ 607001 w 607001"/>
              <a:gd name="connsiteY2" fmla="*/ 163489 h 163489"/>
              <a:gd name="connsiteX0" fmla="*/ 0 w 1091868"/>
              <a:gd name="connsiteY0" fmla="*/ 0 h 396463"/>
              <a:gd name="connsiteX1" fmla="*/ 242066 w 1091868"/>
              <a:gd name="connsiteY1" fmla="*/ 89994 h 396463"/>
              <a:gd name="connsiteX2" fmla="*/ 1091868 w 1091868"/>
              <a:gd name="connsiteY2" fmla="*/ 396463 h 396463"/>
              <a:gd name="connsiteX0" fmla="*/ 0 w 1091868"/>
              <a:gd name="connsiteY0" fmla="*/ 0 h 396463"/>
              <a:gd name="connsiteX1" fmla="*/ 242066 w 1091868"/>
              <a:gd name="connsiteY1" fmla="*/ 89994 h 396463"/>
              <a:gd name="connsiteX2" fmla="*/ 865301 w 1091868"/>
              <a:gd name="connsiteY2" fmla="*/ 220931 h 396463"/>
              <a:gd name="connsiteX3" fmla="*/ 1091868 w 1091868"/>
              <a:gd name="connsiteY3" fmla="*/ 396463 h 396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1868" h="396463">
                <a:moveTo>
                  <a:pt x="0" y="0"/>
                </a:moveTo>
                <a:cubicBezTo>
                  <a:pt x="65554" y="25775"/>
                  <a:pt x="193171" y="65229"/>
                  <a:pt x="242066" y="89994"/>
                </a:cubicBezTo>
                <a:cubicBezTo>
                  <a:pt x="374214" y="138973"/>
                  <a:pt x="723667" y="169853"/>
                  <a:pt x="865301" y="220931"/>
                </a:cubicBezTo>
                <a:cubicBezTo>
                  <a:pt x="1006935" y="272009"/>
                  <a:pt x="1042039" y="379365"/>
                  <a:pt x="1091868" y="396463"/>
                </a:cubicBezTo>
              </a:path>
            </a:pathLst>
          </a:custGeom>
          <a:noFill/>
          <a:ln w="57150">
            <a:solidFill>
              <a:srgbClr val="0000FF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8" name="Freeform 437"/>
          <p:cNvSpPr/>
          <p:nvPr/>
        </p:nvSpPr>
        <p:spPr>
          <a:xfrm rot="10800000" flipV="1">
            <a:off x="5536440" y="5008050"/>
            <a:ext cx="79039" cy="370926"/>
          </a:xfrm>
          <a:custGeom>
            <a:avLst/>
            <a:gdLst>
              <a:gd name="connsiteX0" fmla="*/ 0 w 453390"/>
              <a:gd name="connsiteY0" fmla="*/ 0 h 274320"/>
              <a:gd name="connsiteX1" fmla="*/ 160020 w 453390"/>
              <a:gd name="connsiteY1" fmla="*/ 125730 h 274320"/>
              <a:gd name="connsiteX2" fmla="*/ 381000 w 453390"/>
              <a:gd name="connsiteY2" fmla="*/ 236220 h 274320"/>
              <a:gd name="connsiteX3" fmla="*/ 453390 w 453390"/>
              <a:gd name="connsiteY3" fmla="*/ 274320 h 274320"/>
              <a:gd name="connsiteX0" fmla="*/ 0 w 293370"/>
              <a:gd name="connsiteY0" fmla="*/ 0 h 148590"/>
              <a:gd name="connsiteX1" fmla="*/ 220980 w 293370"/>
              <a:gd name="connsiteY1" fmla="*/ 110490 h 148590"/>
              <a:gd name="connsiteX2" fmla="*/ 293370 w 293370"/>
              <a:gd name="connsiteY2" fmla="*/ 148590 h 1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3370" h="148590">
                <a:moveTo>
                  <a:pt x="0" y="0"/>
                </a:moveTo>
                <a:cubicBezTo>
                  <a:pt x="63500" y="39370"/>
                  <a:pt x="172085" y="85725"/>
                  <a:pt x="220980" y="110490"/>
                </a:cubicBezTo>
                <a:cubicBezTo>
                  <a:pt x="269875" y="135255"/>
                  <a:pt x="293370" y="148590"/>
                  <a:pt x="293370" y="148590"/>
                </a:cubicBezTo>
              </a:path>
            </a:pathLst>
          </a:custGeom>
          <a:noFill/>
          <a:ln w="571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2" name="Group 361"/>
          <p:cNvGrpSpPr/>
          <p:nvPr/>
        </p:nvGrpSpPr>
        <p:grpSpPr>
          <a:xfrm>
            <a:off x="5583811" y="6785947"/>
            <a:ext cx="1148776" cy="607490"/>
            <a:chOff x="7750960" y="3469775"/>
            <a:chExt cx="1148776" cy="607490"/>
          </a:xfrm>
        </p:grpSpPr>
        <p:sp>
          <p:nvSpPr>
            <p:cNvPr id="363" name="Freeform 362"/>
            <p:cNvSpPr/>
            <p:nvPr/>
          </p:nvSpPr>
          <p:spPr>
            <a:xfrm>
              <a:off x="7973846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4" name="Group 363"/>
            <p:cNvGrpSpPr/>
            <p:nvPr/>
          </p:nvGrpSpPr>
          <p:grpSpPr>
            <a:xfrm>
              <a:off x="8104349" y="3492490"/>
              <a:ext cx="795387" cy="584775"/>
              <a:chOff x="8117746" y="3650625"/>
              <a:chExt cx="795387" cy="584775"/>
            </a:xfrm>
          </p:grpSpPr>
          <p:sp>
            <p:nvSpPr>
              <p:cNvPr id="370" name="Rectangle 369"/>
              <p:cNvSpPr/>
              <p:nvPr/>
            </p:nvSpPr>
            <p:spPr>
              <a:xfrm>
                <a:off x="8213455" y="3700691"/>
                <a:ext cx="591644" cy="487482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" name="TextBox 370"/>
              <p:cNvSpPr txBox="1"/>
              <p:nvPr/>
            </p:nvSpPr>
            <p:spPr>
              <a:xfrm>
                <a:off x="8117746" y="3650625"/>
                <a:ext cx="79538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ARVN</a:t>
                </a:r>
              </a:p>
              <a:p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2/3</a:t>
                </a:r>
              </a:p>
            </p:txBody>
          </p:sp>
        </p:grpSp>
        <p:sp>
          <p:nvSpPr>
            <p:cNvPr id="365" name="Freeform 364"/>
            <p:cNvSpPr/>
            <p:nvPr/>
          </p:nvSpPr>
          <p:spPr>
            <a:xfrm>
              <a:off x="7935747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6" name="Group 365"/>
            <p:cNvGrpSpPr/>
            <p:nvPr/>
          </p:nvGrpSpPr>
          <p:grpSpPr>
            <a:xfrm>
              <a:off x="7750960" y="3535980"/>
              <a:ext cx="400527" cy="297657"/>
              <a:chOff x="7117556" y="3397091"/>
              <a:chExt cx="400527" cy="297657"/>
            </a:xfrm>
          </p:grpSpPr>
          <p:sp>
            <p:nvSpPr>
              <p:cNvPr id="367" name="Rectangle 366"/>
              <p:cNvSpPr/>
              <p:nvPr/>
            </p:nvSpPr>
            <p:spPr>
              <a:xfrm>
                <a:off x="7118351" y="3399145"/>
                <a:ext cx="397042" cy="29468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Freeform 367"/>
              <p:cNvSpPr/>
              <p:nvPr/>
            </p:nvSpPr>
            <p:spPr>
              <a:xfrm>
                <a:off x="7124700" y="3397091"/>
                <a:ext cx="393383" cy="294799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Freeform 368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39" name="TextBox 438"/>
          <p:cNvSpPr txBox="1"/>
          <p:nvPr/>
        </p:nvSpPr>
        <p:spPr>
          <a:xfrm>
            <a:off x="38309" y="5498785"/>
            <a:ext cx="234914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168275" indent="-168275">
              <a:buFont typeface="Arial" panose="020B0604020202020204" pitchFamily="34" charset="0"/>
              <a:buChar char="•"/>
            </a:pPr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Securing the Hill</a:t>
            </a:r>
          </a:p>
        </p:txBody>
      </p:sp>
    </p:spTree>
    <p:extLst>
      <p:ext uri="{BB962C8B-B14F-4D97-AF65-F5344CB8AC3E}">
        <p14:creationId xmlns:p14="http://schemas.microsoft.com/office/powerpoint/2010/main" val="849065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51" grpId="0"/>
      <p:bldP spid="353" grpId="0"/>
      <p:bldP spid="358" grpId="0"/>
      <p:bldP spid="60" grpId="0" animBg="1"/>
      <p:bldP spid="437" grpId="0" animBg="1"/>
      <p:bldP spid="438" grpId="0" animBg="1"/>
      <p:bldP spid="43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6014815" y="195643"/>
            <a:ext cx="683165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047660" y="197111"/>
            <a:ext cx="2762680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Was it Worth It?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83" y="-2060"/>
            <a:ext cx="811091" cy="921562"/>
          </a:xfrm>
          <a:prstGeom prst="rect">
            <a:avLst/>
          </a:prstGeom>
        </p:spPr>
      </p:pic>
      <p:pic>
        <p:nvPicPr>
          <p:cNvPr id="8" name="Picture 2" descr="https://upload.wikimedia.org/wikipedia/commons/thumb/2/22/Soldiers_of_the_101st_Airborne_Division_inspect_damage_in_the_surrounding_area_of_Dong_Ap_Bia_during_Operation_Apache_Snow%2C_May_1969.jpg/1024px-Soldiers_of_the_101st_Airborne_Division_inspect_damage_in_the_surrounding_area_of_Dong_Ap_Bia_during_Operation_Apache_Snow%2C_May_1969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35" r="21067"/>
          <a:stretch/>
        </p:blipFill>
        <p:spPr bwMode="auto">
          <a:xfrm>
            <a:off x="349399" y="1050331"/>
            <a:ext cx="6159686" cy="7937257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https://www.vietnamjourneys.com/PL_HamHillSign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84" t="31890" r="44671" b="11268"/>
          <a:stretch/>
        </p:blipFill>
        <p:spPr bwMode="auto">
          <a:xfrm>
            <a:off x="490534" y="1358362"/>
            <a:ext cx="2515600" cy="3271736"/>
          </a:xfrm>
          <a:prstGeom prst="rect">
            <a:avLst/>
          </a:prstGeom>
          <a:noFill/>
          <a:ln w="5715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2" descr="LIFE magazine, June 27, 1969, featuring a portrait of U.S. Army specialist William C. Gearing, Jr., one of 242 American servicemen killed in a single week of fighting during the Vietnam War.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1134925"/>
            <a:ext cx="2840624" cy="3660597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ectangle 18"/>
          <p:cNvSpPr/>
          <p:nvPr/>
        </p:nvSpPr>
        <p:spPr>
          <a:xfrm>
            <a:off x="720701" y="4998796"/>
            <a:ext cx="2285433" cy="954107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29</a:t>
            </a:r>
            <a:r>
              <a:rPr lang="en-US" sz="2000" b="1" baseline="30000" dirty="0">
                <a:latin typeface="Times New Roman" panose="02020603050405020304" pitchFamily="18" charset="0"/>
                <a:ea typeface="Calibri" panose="020F0502020204030204" pitchFamily="34" charset="0"/>
              </a:rPr>
              <a:t>th</a:t>
            </a:r>
            <a:r>
              <a:rPr lang="en-US" sz="2000" b="1" dirty="0">
                <a:latin typeface="Times New Roman" panose="02020603050405020304" pitchFamily="18" charset="0"/>
                <a:ea typeface="Calibri" panose="020F0502020204030204" pitchFamily="34" charset="0"/>
              </a:rPr>
              <a:t> NVA </a:t>
            </a:r>
            <a:r>
              <a:rPr lang="en-US" sz="2000" b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Regiment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ea typeface="Calibri" panose="020F0502020204030204" pitchFamily="34" charset="0"/>
              </a:rPr>
              <a:t>50 to 80% Losses 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</a:rPr>
              <a:t>(</a:t>
            </a:r>
            <a:r>
              <a:rPr lang="en-US" b="1" dirty="0" err="1" smtClean="0">
                <a:latin typeface="Times New Roman" panose="02020603050405020304" pitchFamily="18" charset="0"/>
              </a:rPr>
              <a:t>Pvt</a:t>
            </a:r>
            <a:r>
              <a:rPr lang="en-US" b="1" dirty="0">
                <a:latin typeface="Times New Roman" panose="02020603050405020304" pitchFamily="18" charset="0"/>
              </a:rPr>
              <a:t> Pham Van </a:t>
            </a:r>
            <a:r>
              <a:rPr lang="en-US" b="1" dirty="0" smtClean="0">
                <a:latin typeface="Times New Roman" panose="02020603050405020304" pitchFamily="18" charset="0"/>
              </a:rPr>
              <a:t>Hai)</a:t>
            </a:r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3723647" y="4960522"/>
            <a:ext cx="2736647" cy="2954655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Third Brigade </a:t>
            </a:r>
          </a:p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101</a:t>
            </a:r>
            <a:r>
              <a:rPr lang="en-US" sz="2000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st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Airborne Division</a:t>
            </a:r>
          </a:p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70 dead and 372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wounded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/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98974" y="5867262"/>
            <a:ext cx="2649285" cy="20313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Rakkasans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36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KIA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255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WIA Evac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50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WIA RTD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MIA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% (102 men)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Fratricide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90534" y="8139516"/>
            <a:ext cx="5736763" cy="830997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Maximum Pressure  -  Protective Reaction</a:t>
            </a:r>
          </a:p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Vietnamization of the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16855" y="6010522"/>
            <a:ext cx="3309560" cy="646331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“They failed and they suffered”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Jay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Sharbutt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90534" y="6714472"/>
            <a:ext cx="2801413" cy="92333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“Senseless and irresponsible madness”</a:t>
            </a:r>
          </a:p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Sen. Edward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Kennedy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76471" y="7718379"/>
            <a:ext cx="3538276" cy="369332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 &amp; 17 June Army Announcement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281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  <p:bldP spid="22" grpId="0" animBg="1"/>
      <p:bldP spid="23" grpId="0" animBg="1"/>
      <p:bldP spid="29" grpId="0" animBg="1"/>
      <p:bldP spid="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602" y="134538"/>
            <a:ext cx="745991" cy="84759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90662" y="97696"/>
            <a:ext cx="526522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Operation Apache Snow</a:t>
            </a:r>
          </a:p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May and 7 June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1969) 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Third Brigade, 101</a:t>
            </a:r>
            <a:r>
              <a:rPr lang="en-US" sz="2400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st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Airborne Division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(Airmobile)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5870423" y="259934"/>
            <a:ext cx="827305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1C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92602" y="1723341"/>
            <a:ext cx="6505126" cy="7329219"/>
          </a:xfrm>
          <a:prstGeom prst="rect">
            <a:avLst/>
          </a:prstGeom>
          <a:solidFill>
            <a:srgbClr val="EFEFDD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39648" y="3974128"/>
            <a:ext cx="4904884" cy="5111663"/>
          </a:xfrm>
          <a:custGeom>
            <a:avLst/>
            <a:gdLst>
              <a:gd name="connsiteX0" fmla="*/ 220406 w 5566431"/>
              <a:gd name="connsiteY0" fmla="*/ 2844997 h 8018983"/>
              <a:gd name="connsiteX1" fmla="*/ 883346 w 5566431"/>
              <a:gd name="connsiteY1" fmla="*/ 2993587 h 8018983"/>
              <a:gd name="connsiteX2" fmla="*/ 1569146 w 5566431"/>
              <a:gd name="connsiteY2" fmla="*/ 2662117 h 8018983"/>
              <a:gd name="connsiteX3" fmla="*/ 1797746 w 5566431"/>
              <a:gd name="connsiteY3" fmla="*/ 2364937 h 8018983"/>
              <a:gd name="connsiteX4" fmla="*/ 2049206 w 5566431"/>
              <a:gd name="connsiteY4" fmla="*/ 2536387 h 8018983"/>
              <a:gd name="connsiteX5" fmla="*/ 2369246 w 5566431"/>
              <a:gd name="connsiteY5" fmla="*/ 2810707 h 8018983"/>
              <a:gd name="connsiteX6" fmla="*/ 2700716 w 5566431"/>
              <a:gd name="connsiteY6" fmla="*/ 2833567 h 8018983"/>
              <a:gd name="connsiteX7" fmla="*/ 3032186 w 5566431"/>
              <a:gd name="connsiteY7" fmla="*/ 3027877 h 8018983"/>
              <a:gd name="connsiteX8" fmla="*/ 2872166 w 5566431"/>
              <a:gd name="connsiteY8" fmla="*/ 3210757 h 8018983"/>
              <a:gd name="connsiteX9" fmla="*/ 3089336 w 5566431"/>
              <a:gd name="connsiteY9" fmla="*/ 3485077 h 8018983"/>
              <a:gd name="connsiteX10" fmla="*/ 3077906 w 5566431"/>
              <a:gd name="connsiteY10" fmla="*/ 3633667 h 8018983"/>
              <a:gd name="connsiteX11" fmla="*/ 3432236 w 5566431"/>
              <a:gd name="connsiteY11" fmla="*/ 3885127 h 8018983"/>
              <a:gd name="connsiteX12" fmla="*/ 3797996 w 5566431"/>
              <a:gd name="connsiteY12" fmla="*/ 4239457 h 8018983"/>
              <a:gd name="connsiteX13" fmla="*/ 3866576 w 5566431"/>
              <a:gd name="connsiteY13" fmla="*/ 4570927 h 8018983"/>
              <a:gd name="connsiteX14" fmla="*/ 3637976 w 5566431"/>
              <a:gd name="connsiteY14" fmla="*/ 4696657 h 8018983"/>
              <a:gd name="connsiteX15" fmla="*/ 2997896 w 5566431"/>
              <a:gd name="connsiteY15" fmla="*/ 4582357 h 8018983"/>
              <a:gd name="connsiteX16" fmla="*/ 2574986 w 5566431"/>
              <a:gd name="connsiteY16" fmla="*/ 4959547 h 8018983"/>
              <a:gd name="connsiteX17" fmla="*/ 2483546 w 5566431"/>
              <a:gd name="connsiteY17" fmla="*/ 5336737 h 8018983"/>
              <a:gd name="connsiteX18" fmla="*/ 2780726 w 5566431"/>
              <a:gd name="connsiteY18" fmla="*/ 5439607 h 8018983"/>
              <a:gd name="connsiteX19" fmla="*/ 2975036 w 5566431"/>
              <a:gd name="connsiteY19" fmla="*/ 5245297 h 8018983"/>
              <a:gd name="connsiteX20" fmla="*/ 3546536 w 5566431"/>
              <a:gd name="connsiteY20" fmla="*/ 5085277 h 8018983"/>
              <a:gd name="connsiteX21" fmla="*/ 4175186 w 5566431"/>
              <a:gd name="connsiteY21" fmla="*/ 5508187 h 8018983"/>
              <a:gd name="connsiteX22" fmla="*/ 4563806 w 5566431"/>
              <a:gd name="connsiteY22" fmla="*/ 5736787 h 8018983"/>
              <a:gd name="connsiteX23" fmla="*/ 4906706 w 5566431"/>
              <a:gd name="connsiteY23" fmla="*/ 5988247 h 8018983"/>
              <a:gd name="connsiteX24" fmla="*/ 4815266 w 5566431"/>
              <a:gd name="connsiteY24" fmla="*/ 6171127 h 8018983"/>
              <a:gd name="connsiteX25" fmla="*/ 4769546 w 5566431"/>
              <a:gd name="connsiteY25" fmla="*/ 6548317 h 8018983"/>
              <a:gd name="connsiteX26" fmla="*/ 5043866 w 5566431"/>
              <a:gd name="connsiteY26" fmla="*/ 7051237 h 8018983"/>
              <a:gd name="connsiteX27" fmla="*/ 5249606 w 5566431"/>
              <a:gd name="connsiteY27" fmla="*/ 7428427 h 8018983"/>
              <a:gd name="connsiteX28" fmla="*/ 334706 w 5566431"/>
              <a:gd name="connsiteY28" fmla="*/ 7474147 h 8018983"/>
              <a:gd name="connsiteX29" fmla="*/ 414716 w 5566431"/>
              <a:gd name="connsiteY29" fmla="*/ 124657 h 8018983"/>
              <a:gd name="connsiteX30" fmla="*/ 220406 w 5566431"/>
              <a:gd name="connsiteY30" fmla="*/ 2844997 h 8018983"/>
              <a:gd name="connsiteX0" fmla="*/ 314672 w 5660697"/>
              <a:gd name="connsiteY0" fmla="*/ 482513 h 5656499"/>
              <a:gd name="connsiteX1" fmla="*/ 977612 w 5660697"/>
              <a:gd name="connsiteY1" fmla="*/ 631103 h 5656499"/>
              <a:gd name="connsiteX2" fmla="*/ 1663412 w 5660697"/>
              <a:gd name="connsiteY2" fmla="*/ 299633 h 5656499"/>
              <a:gd name="connsiteX3" fmla="*/ 1892012 w 5660697"/>
              <a:gd name="connsiteY3" fmla="*/ 2453 h 5656499"/>
              <a:gd name="connsiteX4" fmla="*/ 2143472 w 5660697"/>
              <a:gd name="connsiteY4" fmla="*/ 173903 h 5656499"/>
              <a:gd name="connsiteX5" fmla="*/ 2463512 w 5660697"/>
              <a:gd name="connsiteY5" fmla="*/ 448223 h 5656499"/>
              <a:gd name="connsiteX6" fmla="*/ 2794982 w 5660697"/>
              <a:gd name="connsiteY6" fmla="*/ 471083 h 5656499"/>
              <a:gd name="connsiteX7" fmla="*/ 3126452 w 5660697"/>
              <a:gd name="connsiteY7" fmla="*/ 665393 h 5656499"/>
              <a:gd name="connsiteX8" fmla="*/ 2966432 w 5660697"/>
              <a:gd name="connsiteY8" fmla="*/ 848273 h 5656499"/>
              <a:gd name="connsiteX9" fmla="*/ 3183602 w 5660697"/>
              <a:gd name="connsiteY9" fmla="*/ 1122593 h 5656499"/>
              <a:gd name="connsiteX10" fmla="*/ 3172172 w 5660697"/>
              <a:gd name="connsiteY10" fmla="*/ 1271183 h 5656499"/>
              <a:gd name="connsiteX11" fmla="*/ 3526502 w 5660697"/>
              <a:gd name="connsiteY11" fmla="*/ 1522643 h 5656499"/>
              <a:gd name="connsiteX12" fmla="*/ 3892262 w 5660697"/>
              <a:gd name="connsiteY12" fmla="*/ 1876973 h 5656499"/>
              <a:gd name="connsiteX13" fmla="*/ 3960842 w 5660697"/>
              <a:gd name="connsiteY13" fmla="*/ 2208443 h 5656499"/>
              <a:gd name="connsiteX14" fmla="*/ 3732242 w 5660697"/>
              <a:gd name="connsiteY14" fmla="*/ 2334173 h 5656499"/>
              <a:gd name="connsiteX15" fmla="*/ 3092162 w 5660697"/>
              <a:gd name="connsiteY15" fmla="*/ 2219873 h 5656499"/>
              <a:gd name="connsiteX16" fmla="*/ 2669252 w 5660697"/>
              <a:gd name="connsiteY16" fmla="*/ 2597063 h 5656499"/>
              <a:gd name="connsiteX17" fmla="*/ 2577812 w 5660697"/>
              <a:gd name="connsiteY17" fmla="*/ 2974253 h 5656499"/>
              <a:gd name="connsiteX18" fmla="*/ 2874992 w 5660697"/>
              <a:gd name="connsiteY18" fmla="*/ 3077123 h 5656499"/>
              <a:gd name="connsiteX19" fmla="*/ 3069302 w 5660697"/>
              <a:gd name="connsiteY19" fmla="*/ 2882813 h 5656499"/>
              <a:gd name="connsiteX20" fmla="*/ 3640802 w 5660697"/>
              <a:gd name="connsiteY20" fmla="*/ 2722793 h 5656499"/>
              <a:gd name="connsiteX21" fmla="*/ 4269452 w 5660697"/>
              <a:gd name="connsiteY21" fmla="*/ 3145703 h 5656499"/>
              <a:gd name="connsiteX22" fmla="*/ 4658072 w 5660697"/>
              <a:gd name="connsiteY22" fmla="*/ 3374303 h 5656499"/>
              <a:gd name="connsiteX23" fmla="*/ 5000972 w 5660697"/>
              <a:gd name="connsiteY23" fmla="*/ 3625763 h 5656499"/>
              <a:gd name="connsiteX24" fmla="*/ 4909532 w 5660697"/>
              <a:gd name="connsiteY24" fmla="*/ 3808643 h 5656499"/>
              <a:gd name="connsiteX25" fmla="*/ 4863812 w 5660697"/>
              <a:gd name="connsiteY25" fmla="*/ 4185833 h 5656499"/>
              <a:gd name="connsiteX26" fmla="*/ 5138132 w 5660697"/>
              <a:gd name="connsiteY26" fmla="*/ 4688753 h 5656499"/>
              <a:gd name="connsiteX27" fmla="*/ 5343872 w 5660697"/>
              <a:gd name="connsiteY27" fmla="*/ 5065943 h 5656499"/>
              <a:gd name="connsiteX28" fmla="*/ 428972 w 5660697"/>
              <a:gd name="connsiteY28" fmla="*/ 5111663 h 5656499"/>
              <a:gd name="connsiteX29" fmla="*/ 314672 w 5660697"/>
              <a:gd name="connsiteY29" fmla="*/ 482513 h 5656499"/>
              <a:gd name="connsiteX0" fmla="*/ 418461 w 5615896"/>
              <a:gd name="connsiteY0" fmla="*/ 345353 h 5656499"/>
              <a:gd name="connsiteX1" fmla="*/ 932811 w 5615896"/>
              <a:gd name="connsiteY1" fmla="*/ 631103 h 5656499"/>
              <a:gd name="connsiteX2" fmla="*/ 1618611 w 5615896"/>
              <a:gd name="connsiteY2" fmla="*/ 299633 h 5656499"/>
              <a:gd name="connsiteX3" fmla="*/ 1847211 w 5615896"/>
              <a:gd name="connsiteY3" fmla="*/ 2453 h 5656499"/>
              <a:gd name="connsiteX4" fmla="*/ 2098671 w 5615896"/>
              <a:gd name="connsiteY4" fmla="*/ 173903 h 5656499"/>
              <a:gd name="connsiteX5" fmla="*/ 2418711 w 5615896"/>
              <a:gd name="connsiteY5" fmla="*/ 448223 h 5656499"/>
              <a:gd name="connsiteX6" fmla="*/ 2750181 w 5615896"/>
              <a:gd name="connsiteY6" fmla="*/ 471083 h 5656499"/>
              <a:gd name="connsiteX7" fmla="*/ 3081651 w 5615896"/>
              <a:gd name="connsiteY7" fmla="*/ 665393 h 5656499"/>
              <a:gd name="connsiteX8" fmla="*/ 2921631 w 5615896"/>
              <a:gd name="connsiteY8" fmla="*/ 848273 h 5656499"/>
              <a:gd name="connsiteX9" fmla="*/ 3138801 w 5615896"/>
              <a:gd name="connsiteY9" fmla="*/ 1122593 h 5656499"/>
              <a:gd name="connsiteX10" fmla="*/ 3127371 w 5615896"/>
              <a:gd name="connsiteY10" fmla="*/ 1271183 h 5656499"/>
              <a:gd name="connsiteX11" fmla="*/ 3481701 w 5615896"/>
              <a:gd name="connsiteY11" fmla="*/ 1522643 h 5656499"/>
              <a:gd name="connsiteX12" fmla="*/ 3847461 w 5615896"/>
              <a:gd name="connsiteY12" fmla="*/ 1876973 h 5656499"/>
              <a:gd name="connsiteX13" fmla="*/ 3916041 w 5615896"/>
              <a:gd name="connsiteY13" fmla="*/ 2208443 h 5656499"/>
              <a:gd name="connsiteX14" fmla="*/ 3687441 w 5615896"/>
              <a:gd name="connsiteY14" fmla="*/ 2334173 h 5656499"/>
              <a:gd name="connsiteX15" fmla="*/ 3047361 w 5615896"/>
              <a:gd name="connsiteY15" fmla="*/ 2219873 h 5656499"/>
              <a:gd name="connsiteX16" fmla="*/ 2624451 w 5615896"/>
              <a:gd name="connsiteY16" fmla="*/ 2597063 h 5656499"/>
              <a:gd name="connsiteX17" fmla="*/ 2533011 w 5615896"/>
              <a:gd name="connsiteY17" fmla="*/ 2974253 h 5656499"/>
              <a:gd name="connsiteX18" fmla="*/ 2830191 w 5615896"/>
              <a:gd name="connsiteY18" fmla="*/ 3077123 h 5656499"/>
              <a:gd name="connsiteX19" fmla="*/ 3024501 w 5615896"/>
              <a:gd name="connsiteY19" fmla="*/ 2882813 h 5656499"/>
              <a:gd name="connsiteX20" fmla="*/ 3596001 w 5615896"/>
              <a:gd name="connsiteY20" fmla="*/ 2722793 h 5656499"/>
              <a:gd name="connsiteX21" fmla="*/ 4224651 w 5615896"/>
              <a:gd name="connsiteY21" fmla="*/ 3145703 h 5656499"/>
              <a:gd name="connsiteX22" fmla="*/ 4613271 w 5615896"/>
              <a:gd name="connsiteY22" fmla="*/ 3374303 h 5656499"/>
              <a:gd name="connsiteX23" fmla="*/ 4956171 w 5615896"/>
              <a:gd name="connsiteY23" fmla="*/ 3625763 h 5656499"/>
              <a:gd name="connsiteX24" fmla="*/ 4864731 w 5615896"/>
              <a:gd name="connsiteY24" fmla="*/ 3808643 h 5656499"/>
              <a:gd name="connsiteX25" fmla="*/ 4819011 w 5615896"/>
              <a:gd name="connsiteY25" fmla="*/ 4185833 h 5656499"/>
              <a:gd name="connsiteX26" fmla="*/ 5093331 w 5615896"/>
              <a:gd name="connsiteY26" fmla="*/ 4688753 h 5656499"/>
              <a:gd name="connsiteX27" fmla="*/ 5299071 w 5615896"/>
              <a:gd name="connsiteY27" fmla="*/ 5065943 h 5656499"/>
              <a:gd name="connsiteX28" fmla="*/ 384171 w 5615896"/>
              <a:gd name="connsiteY28" fmla="*/ 5111663 h 5656499"/>
              <a:gd name="connsiteX29" fmla="*/ 418461 w 5615896"/>
              <a:gd name="connsiteY29" fmla="*/ 345353 h 5656499"/>
              <a:gd name="connsiteX0" fmla="*/ 403065 w 5600500"/>
              <a:gd name="connsiteY0" fmla="*/ 345353 h 5656499"/>
              <a:gd name="connsiteX1" fmla="*/ 917415 w 5600500"/>
              <a:gd name="connsiteY1" fmla="*/ 631103 h 5656499"/>
              <a:gd name="connsiteX2" fmla="*/ 1603215 w 5600500"/>
              <a:gd name="connsiteY2" fmla="*/ 299633 h 5656499"/>
              <a:gd name="connsiteX3" fmla="*/ 1831815 w 5600500"/>
              <a:gd name="connsiteY3" fmla="*/ 2453 h 5656499"/>
              <a:gd name="connsiteX4" fmla="*/ 2083275 w 5600500"/>
              <a:gd name="connsiteY4" fmla="*/ 173903 h 5656499"/>
              <a:gd name="connsiteX5" fmla="*/ 2403315 w 5600500"/>
              <a:gd name="connsiteY5" fmla="*/ 448223 h 5656499"/>
              <a:gd name="connsiteX6" fmla="*/ 2734785 w 5600500"/>
              <a:gd name="connsiteY6" fmla="*/ 471083 h 5656499"/>
              <a:gd name="connsiteX7" fmla="*/ 3066255 w 5600500"/>
              <a:gd name="connsiteY7" fmla="*/ 665393 h 5656499"/>
              <a:gd name="connsiteX8" fmla="*/ 2906235 w 5600500"/>
              <a:gd name="connsiteY8" fmla="*/ 848273 h 5656499"/>
              <a:gd name="connsiteX9" fmla="*/ 3123405 w 5600500"/>
              <a:gd name="connsiteY9" fmla="*/ 1122593 h 5656499"/>
              <a:gd name="connsiteX10" fmla="*/ 3111975 w 5600500"/>
              <a:gd name="connsiteY10" fmla="*/ 1271183 h 5656499"/>
              <a:gd name="connsiteX11" fmla="*/ 3466305 w 5600500"/>
              <a:gd name="connsiteY11" fmla="*/ 1522643 h 5656499"/>
              <a:gd name="connsiteX12" fmla="*/ 3832065 w 5600500"/>
              <a:gd name="connsiteY12" fmla="*/ 1876973 h 5656499"/>
              <a:gd name="connsiteX13" fmla="*/ 3900645 w 5600500"/>
              <a:gd name="connsiteY13" fmla="*/ 2208443 h 5656499"/>
              <a:gd name="connsiteX14" fmla="*/ 3672045 w 5600500"/>
              <a:gd name="connsiteY14" fmla="*/ 2334173 h 5656499"/>
              <a:gd name="connsiteX15" fmla="*/ 3031965 w 5600500"/>
              <a:gd name="connsiteY15" fmla="*/ 2219873 h 5656499"/>
              <a:gd name="connsiteX16" fmla="*/ 2609055 w 5600500"/>
              <a:gd name="connsiteY16" fmla="*/ 2597063 h 5656499"/>
              <a:gd name="connsiteX17" fmla="*/ 2517615 w 5600500"/>
              <a:gd name="connsiteY17" fmla="*/ 2974253 h 5656499"/>
              <a:gd name="connsiteX18" fmla="*/ 2814795 w 5600500"/>
              <a:gd name="connsiteY18" fmla="*/ 3077123 h 5656499"/>
              <a:gd name="connsiteX19" fmla="*/ 3009105 w 5600500"/>
              <a:gd name="connsiteY19" fmla="*/ 2882813 h 5656499"/>
              <a:gd name="connsiteX20" fmla="*/ 3580605 w 5600500"/>
              <a:gd name="connsiteY20" fmla="*/ 2722793 h 5656499"/>
              <a:gd name="connsiteX21" fmla="*/ 4209255 w 5600500"/>
              <a:gd name="connsiteY21" fmla="*/ 3145703 h 5656499"/>
              <a:gd name="connsiteX22" fmla="*/ 4597875 w 5600500"/>
              <a:gd name="connsiteY22" fmla="*/ 3374303 h 5656499"/>
              <a:gd name="connsiteX23" fmla="*/ 4940775 w 5600500"/>
              <a:gd name="connsiteY23" fmla="*/ 3625763 h 5656499"/>
              <a:gd name="connsiteX24" fmla="*/ 4849335 w 5600500"/>
              <a:gd name="connsiteY24" fmla="*/ 3808643 h 5656499"/>
              <a:gd name="connsiteX25" fmla="*/ 4803615 w 5600500"/>
              <a:gd name="connsiteY25" fmla="*/ 4185833 h 5656499"/>
              <a:gd name="connsiteX26" fmla="*/ 5077935 w 5600500"/>
              <a:gd name="connsiteY26" fmla="*/ 4688753 h 5656499"/>
              <a:gd name="connsiteX27" fmla="*/ 5283675 w 5600500"/>
              <a:gd name="connsiteY27" fmla="*/ 5065943 h 5656499"/>
              <a:gd name="connsiteX28" fmla="*/ 368775 w 5600500"/>
              <a:gd name="connsiteY28" fmla="*/ 5111663 h 5656499"/>
              <a:gd name="connsiteX29" fmla="*/ 403065 w 5600500"/>
              <a:gd name="connsiteY29" fmla="*/ 345353 h 5656499"/>
              <a:gd name="connsiteX0" fmla="*/ 34290 w 5231725"/>
              <a:gd name="connsiteY0" fmla="*/ 345353 h 5656499"/>
              <a:gd name="connsiteX1" fmla="*/ 548640 w 5231725"/>
              <a:gd name="connsiteY1" fmla="*/ 631103 h 5656499"/>
              <a:gd name="connsiteX2" fmla="*/ 1234440 w 5231725"/>
              <a:gd name="connsiteY2" fmla="*/ 299633 h 5656499"/>
              <a:gd name="connsiteX3" fmla="*/ 1463040 w 5231725"/>
              <a:gd name="connsiteY3" fmla="*/ 2453 h 5656499"/>
              <a:gd name="connsiteX4" fmla="*/ 1714500 w 5231725"/>
              <a:gd name="connsiteY4" fmla="*/ 173903 h 5656499"/>
              <a:gd name="connsiteX5" fmla="*/ 2034540 w 5231725"/>
              <a:gd name="connsiteY5" fmla="*/ 448223 h 5656499"/>
              <a:gd name="connsiteX6" fmla="*/ 2366010 w 5231725"/>
              <a:gd name="connsiteY6" fmla="*/ 471083 h 5656499"/>
              <a:gd name="connsiteX7" fmla="*/ 2697480 w 5231725"/>
              <a:gd name="connsiteY7" fmla="*/ 665393 h 5656499"/>
              <a:gd name="connsiteX8" fmla="*/ 2537460 w 5231725"/>
              <a:gd name="connsiteY8" fmla="*/ 848273 h 5656499"/>
              <a:gd name="connsiteX9" fmla="*/ 2754630 w 5231725"/>
              <a:gd name="connsiteY9" fmla="*/ 1122593 h 5656499"/>
              <a:gd name="connsiteX10" fmla="*/ 2743200 w 5231725"/>
              <a:gd name="connsiteY10" fmla="*/ 1271183 h 5656499"/>
              <a:gd name="connsiteX11" fmla="*/ 3097530 w 5231725"/>
              <a:gd name="connsiteY11" fmla="*/ 1522643 h 5656499"/>
              <a:gd name="connsiteX12" fmla="*/ 3463290 w 5231725"/>
              <a:gd name="connsiteY12" fmla="*/ 1876973 h 5656499"/>
              <a:gd name="connsiteX13" fmla="*/ 3531870 w 5231725"/>
              <a:gd name="connsiteY13" fmla="*/ 2208443 h 5656499"/>
              <a:gd name="connsiteX14" fmla="*/ 3303270 w 5231725"/>
              <a:gd name="connsiteY14" fmla="*/ 2334173 h 5656499"/>
              <a:gd name="connsiteX15" fmla="*/ 2663190 w 5231725"/>
              <a:gd name="connsiteY15" fmla="*/ 2219873 h 5656499"/>
              <a:gd name="connsiteX16" fmla="*/ 2240280 w 5231725"/>
              <a:gd name="connsiteY16" fmla="*/ 2597063 h 5656499"/>
              <a:gd name="connsiteX17" fmla="*/ 2148840 w 5231725"/>
              <a:gd name="connsiteY17" fmla="*/ 2974253 h 5656499"/>
              <a:gd name="connsiteX18" fmla="*/ 2446020 w 5231725"/>
              <a:gd name="connsiteY18" fmla="*/ 3077123 h 5656499"/>
              <a:gd name="connsiteX19" fmla="*/ 2640330 w 5231725"/>
              <a:gd name="connsiteY19" fmla="*/ 2882813 h 5656499"/>
              <a:gd name="connsiteX20" fmla="*/ 3211830 w 5231725"/>
              <a:gd name="connsiteY20" fmla="*/ 2722793 h 5656499"/>
              <a:gd name="connsiteX21" fmla="*/ 3840480 w 5231725"/>
              <a:gd name="connsiteY21" fmla="*/ 3145703 h 5656499"/>
              <a:gd name="connsiteX22" fmla="*/ 4229100 w 5231725"/>
              <a:gd name="connsiteY22" fmla="*/ 3374303 h 5656499"/>
              <a:gd name="connsiteX23" fmla="*/ 4572000 w 5231725"/>
              <a:gd name="connsiteY23" fmla="*/ 3625763 h 5656499"/>
              <a:gd name="connsiteX24" fmla="*/ 4480560 w 5231725"/>
              <a:gd name="connsiteY24" fmla="*/ 3808643 h 5656499"/>
              <a:gd name="connsiteX25" fmla="*/ 4434840 w 5231725"/>
              <a:gd name="connsiteY25" fmla="*/ 4185833 h 5656499"/>
              <a:gd name="connsiteX26" fmla="*/ 4709160 w 5231725"/>
              <a:gd name="connsiteY26" fmla="*/ 4688753 h 5656499"/>
              <a:gd name="connsiteX27" fmla="*/ 4914900 w 5231725"/>
              <a:gd name="connsiteY27" fmla="*/ 5065943 h 5656499"/>
              <a:gd name="connsiteX28" fmla="*/ 0 w 5231725"/>
              <a:gd name="connsiteY28" fmla="*/ 5111663 h 5656499"/>
              <a:gd name="connsiteX29" fmla="*/ 34290 w 5231725"/>
              <a:gd name="connsiteY29" fmla="*/ 345353 h 5656499"/>
              <a:gd name="connsiteX0" fmla="*/ 34290 w 4914902"/>
              <a:gd name="connsiteY0" fmla="*/ 345353 h 5639045"/>
              <a:gd name="connsiteX1" fmla="*/ 548640 w 4914902"/>
              <a:gd name="connsiteY1" fmla="*/ 631103 h 5639045"/>
              <a:gd name="connsiteX2" fmla="*/ 1234440 w 4914902"/>
              <a:gd name="connsiteY2" fmla="*/ 299633 h 5639045"/>
              <a:gd name="connsiteX3" fmla="*/ 1463040 w 4914902"/>
              <a:gd name="connsiteY3" fmla="*/ 2453 h 5639045"/>
              <a:gd name="connsiteX4" fmla="*/ 1714500 w 4914902"/>
              <a:gd name="connsiteY4" fmla="*/ 173903 h 5639045"/>
              <a:gd name="connsiteX5" fmla="*/ 2034540 w 4914902"/>
              <a:gd name="connsiteY5" fmla="*/ 448223 h 5639045"/>
              <a:gd name="connsiteX6" fmla="*/ 2366010 w 4914902"/>
              <a:gd name="connsiteY6" fmla="*/ 471083 h 5639045"/>
              <a:gd name="connsiteX7" fmla="*/ 2697480 w 4914902"/>
              <a:gd name="connsiteY7" fmla="*/ 665393 h 5639045"/>
              <a:gd name="connsiteX8" fmla="*/ 2537460 w 4914902"/>
              <a:gd name="connsiteY8" fmla="*/ 848273 h 5639045"/>
              <a:gd name="connsiteX9" fmla="*/ 2754630 w 4914902"/>
              <a:gd name="connsiteY9" fmla="*/ 1122593 h 5639045"/>
              <a:gd name="connsiteX10" fmla="*/ 2743200 w 4914902"/>
              <a:gd name="connsiteY10" fmla="*/ 1271183 h 5639045"/>
              <a:gd name="connsiteX11" fmla="*/ 3097530 w 4914902"/>
              <a:gd name="connsiteY11" fmla="*/ 1522643 h 5639045"/>
              <a:gd name="connsiteX12" fmla="*/ 3463290 w 4914902"/>
              <a:gd name="connsiteY12" fmla="*/ 1876973 h 5639045"/>
              <a:gd name="connsiteX13" fmla="*/ 3531870 w 4914902"/>
              <a:gd name="connsiteY13" fmla="*/ 2208443 h 5639045"/>
              <a:gd name="connsiteX14" fmla="*/ 3303270 w 4914902"/>
              <a:gd name="connsiteY14" fmla="*/ 2334173 h 5639045"/>
              <a:gd name="connsiteX15" fmla="*/ 2663190 w 4914902"/>
              <a:gd name="connsiteY15" fmla="*/ 2219873 h 5639045"/>
              <a:gd name="connsiteX16" fmla="*/ 2240280 w 4914902"/>
              <a:gd name="connsiteY16" fmla="*/ 2597063 h 5639045"/>
              <a:gd name="connsiteX17" fmla="*/ 2148840 w 4914902"/>
              <a:gd name="connsiteY17" fmla="*/ 2974253 h 5639045"/>
              <a:gd name="connsiteX18" fmla="*/ 2446020 w 4914902"/>
              <a:gd name="connsiteY18" fmla="*/ 3077123 h 5639045"/>
              <a:gd name="connsiteX19" fmla="*/ 2640330 w 4914902"/>
              <a:gd name="connsiteY19" fmla="*/ 2882813 h 5639045"/>
              <a:gd name="connsiteX20" fmla="*/ 3211830 w 4914902"/>
              <a:gd name="connsiteY20" fmla="*/ 2722793 h 5639045"/>
              <a:gd name="connsiteX21" fmla="*/ 3840480 w 4914902"/>
              <a:gd name="connsiteY21" fmla="*/ 3145703 h 5639045"/>
              <a:gd name="connsiteX22" fmla="*/ 4229100 w 4914902"/>
              <a:gd name="connsiteY22" fmla="*/ 3374303 h 5639045"/>
              <a:gd name="connsiteX23" fmla="*/ 4572000 w 4914902"/>
              <a:gd name="connsiteY23" fmla="*/ 3625763 h 5639045"/>
              <a:gd name="connsiteX24" fmla="*/ 4480560 w 4914902"/>
              <a:gd name="connsiteY24" fmla="*/ 3808643 h 5639045"/>
              <a:gd name="connsiteX25" fmla="*/ 4434840 w 4914902"/>
              <a:gd name="connsiteY25" fmla="*/ 4185833 h 5639045"/>
              <a:gd name="connsiteX26" fmla="*/ 4709160 w 4914902"/>
              <a:gd name="connsiteY26" fmla="*/ 4688753 h 5639045"/>
              <a:gd name="connsiteX27" fmla="*/ 4914900 w 4914902"/>
              <a:gd name="connsiteY27" fmla="*/ 5065943 h 5639045"/>
              <a:gd name="connsiteX28" fmla="*/ 0 w 4914902"/>
              <a:gd name="connsiteY28" fmla="*/ 5111663 h 5639045"/>
              <a:gd name="connsiteX29" fmla="*/ 34290 w 4914902"/>
              <a:gd name="connsiteY29" fmla="*/ 345353 h 5639045"/>
              <a:gd name="connsiteX0" fmla="*/ 44586 w 5241182"/>
              <a:gd name="connsiteY0" fmla="*/ 345353 h 5656499"/>
              <a:gd name="connsiteX1" fmla="*/ 558936 w 5241182"/>
              <a:gd name="connsiteY1" fmla="*/ 631103 h 5656499"/>
              <a:gd name="connsiteX2" fmla="*/ 1244736 w 5241182"/>
              <a:gd name="connsiteY2" fmla="*/ 299633 h 5656499"/>
              <a:gd name="connsiteX3" fmla="*/ 1473336 w 5241182"/>
              <a:gd name="connsiteY3" fmla="*/ 2453 h 5656499"/>
              <a:gd name="connsiteX4" fmla="*/ 1724796 w 5241182"/>
              <a:gd name="connsiteY4" fmla="*/ 173903 h 5656499"/>
              <a:gd name="connsiteX5" fmla="*/ 2044836 w 5241182"/>
              <a:gd name="connsiteY5" fmla="*/ 448223 h 5656499"/>
              <a:gd name="connsiteX6" fmla="*/ 2376306 w 5241182"/>
              <a:gd name="connsiteY6" fmla="*/ 471083 h 5656499"/>
              <a:gd name="connsiteX7" fmla="*/ 2707776 w 5241182"/>
              <a:gd name="connsiteY7" fmla="*/ 665393 h 5656499"/>
              <a:gd name="connsiteX8" fmla="*/ 2547756 w 5241182"/>
              <a:gd name="connsiteY8" fmla="*/ 848273 h 5656499"/>
              <a:gd name="connsiteX9" fmla="*/ 2764926 w 5241182"/>
              <a:gd name="connsiteY9" fmla="*/ 1122593 h 5656499"/>
              <a:gd name="connsiteX10" fmla="*/ 2753496 w 5241182"/>
              <a:gd name="connsiteY10" fmla="*/ 1271183 h 5656499"/>
              <a:gd name="connsiteX11" fmla="*/ 3107826 w 5241182"/>
              <a:gd name="connsiteY11" fmla="*/ 1522643 h 5656499"/>
              <a:gd name="connsiteX12" fmla="*/ 3473586 w 5241182"/>
              <a:gd name="connsiteY12" fmla="*/ 1876973 h 5656499"/>
              <a:gd name="connsiteX13" fmla="*/ 3542166 w 5241182"/>
              <a:gd name="connsiteY13" fmla="*/ 2208443 h 5656499"/>
              <a:gd name="connsiteX14" fmla="*/ 3313566 w 5241182"/>
              <a:gd name="connsiteY14" fmla="*/ 2334173 h 5656499"/>
              <a:gd name="connsiteX15" fmla="*/ 2673486 w 5241182"/>
              <a:gd name="connsiteY15" fmla="*/ 2219873 h 5656499"/>
              <a:gd name="connsiteX16" fmla="*/ 2250576 w 5241182"/>
              <a:gd name="connsiteY16" fmla="*/ 2597063 h 5656499"/>
              <a:gd name="connsiteX17" fmla="*/ 2159136 w 5241182"/>
              <a:gd name="connsiteY17" fmla="*/ 2974253 h 5656499"/>
              <a:gd name="connsiteX18" fmla="*/ 2456316 w 5241182"/>
              <a:gd name="connsiteY18" fmla="*/ 3077123 h 5656499"/>
              <a:gd name="connsiteX19" fmla="*/ 2650626 w 5241182"/>
              <a:gd name="connsiteY19" fmla="*/ 2882813 h 5656499"/>
              <a:gd name="connsiteX20" fmla="*/ 3222126 w 5241182"/>
              <a:gd name="connsiteY20" fmla="*/ 2722793 h 5656499"/>
              <a:gd name="connsiteX21" fmla="*/ 3850776 w 5241182"/>
              <a:gd name="connsiteY21" fmla="*/ 3145703 h 5656499"/>
              <a:gd name="connsiteX22" fmla="*/ 4239396 w 5241182"/>
              <a:gd name="connsiteY22" fmla="*/ 3374303 h 5656499"/>
              <a:gd name="connsiteX23" fmla="*/ 4582296 w 5241182"/>
              <a:gd name="connsiteY23" fmla="*/ 3625763 h 5656499"/>
              <a:gd name="connsiteX24" fmla="*/ 4490856 w 5241182"/>
              <a:gd name="connsiteY24" fmla="*/ 3808643 h 5656499"/>
              <a:gd name="connsiteX25" fmla="*/ 4445136 w 5241182"/>
              <a:gd name="connsiteY25" fmla="*/ 4185833 h 5656499"/>
              <a:gd name="connsiteX26" fmla="*/ 4719456 w 5241182"/>
              <a:gd name="connsiteY26" fmla="*/ 4688753 h 5656499"/>
              <a:gd name="connsiteX27" fmla="*/ 4925196 w 5241182"/>
              <a:gd name="connsiteY27" fmla="*/ 5065943 h 5656499"/>
              <a:gd name="connsiteX28" fmla="*/ 21726 w 5241182"/>
              <a:gd name="connsiteY28" fmla="*/ 5111663 h 5656499"/>
              <a:gd name="connsiteX29" fmla="*/ 44586 w 5241182"/>
              <a:gd name="connsiteY29" fmla="*/ 345353 h 5656499"/>
              <a:gd name="connsiteX0" fmla="*/ 44586 w 5241182"/>
              <a:gd name="connsiteY0" fmla="*/ 345353 h 5113462"/>
              <a:gd name="connsiteX1" fmla="*/ 558936 w 5241182"/>
              <a:gd name="connsiteY1" fmla="*/ 631103 h 5113462"/>
              <a:gd name="connsiteX2" fmla="*/ 1244736 w 5241182"/>
              <a:gd name="connsiteY2" fmla="*/ 299633 h 5113462"/>
              <a:gd name="connsiteX3" fmla="*/ 1473336 w 5241182"/>
              <a:gd name="connsiteY3" fmla="*/ 2453 h 5113462"/>
              <a:gd name="connsiteX4" fmla="*/ 1724796 w 5241182"/>
              <a:gd name="connsiteY4" fmla="*/ 173903 h 5113462"/>
              <a:gd name="connsiteX5" fmla="*/ 2044836 w 5241182"/>
              <a:gd name="connsiteY5" fmla="*/ 448223 h 5113462"/>
              <a:gd name="connsiteX6" fmla="*/ 2376306 w 5241182"/>
              <a:gd name="connsiteY6" fmla="*/ 471083 h 5113462"/>
              <a:gd name="connsiteX7" fmla="*/ 2707776 w 5241182"/>
              <a:gd name="connsiteY7" fmla="*/ 665393 h 5113462"/>
              <a:gd name="connsiteX8" fmla="*/ 2547756 w 5241182"/>
              <a:gd name="connsiteY8" fmla="*/ 848273 h 5113462"/>
              <a:gd name="connsiteX9" fmla="*/ 2764926 w 5241182"/>
              <a:gd name="connsiteY9" fmla="*/ 1122593 h 5113462"/>
              <a:gd name="connsiteX10" fmla="*/ 2753496 w 5241182"/>
              <a:gd name="connsiteY10" fmla="*/ 1271183 h 5113462"/>
              <a:gd name="connsiteX11" fmla="*/ 3107826 w 5241182"/>
              <a:gd name="connsiteY11" fmla="*/ 1522643 h 5113462"/>
              <a:gd name="connsiteX12" fmla="*/ 3473586 w 5241182"/>
              <a:gd name="connsiteY12" fmla="*/ 1876973 h 5113462"/>
              <a:gd name="connsiteX13" fmla="*/ 3542166 w 5241182"/>
              <a:gd name="connsiteY13" fmla="*/ 2208443 h 5113462"/>
              <a:gd name="connsiteX14" fmla="*/ 3313566 w 5241182"/>
              <a:gd name="connsiteY14" fmla="*/ 2334173 h 5113462"/>
              <a:gd name="connsiteX15" fmla="*/ 2673486 w 5241182"/>
              <a:gd name="connsiteY15" fmla="*/ 2219873 h 5113462"/>
              <a:gd name="connsiteX16" fmla="*/ 2250576 w 5241182"/>
              <a:gd name="connsiteY16" fmla="*/ 2597063 h 5113462"/>
              <a:gd name="connsiteX17" fmla="*/ 2159136 w 5241182"/>
              <a:gd name="connsiteY17" fmla="*/ 2974253 h 5113462"/>
              <a:gd name="connsiteX18" fmla="*/ 2456316 w 5241182"/>
              <a:gd name="connsiteY18" fmla="*/ 3077123 h 5113462"/>
              <a:gd name="connsiteX19" fmla="*/ 2650626 w 5241182"/>
              <a:gd name="connsiteY19" fmla="*/ 2882813 h 5113462"/>
              <a:gd name="connsiteX20" fmla="*/ 3222126 w 5241182"/>
              <a:gd name="connsiteY20" fmla="*/ 2722793 h 5113462"/>
              <a:gd name="connsiteX21" fmla="*/ 3850776 w 5241182"/>
              <a:gd name="connsiteY21" fmla="*/ 3145703 h 5113462"/>
              <a:gd name="connsiteX22" fmla="*/ 4239396 w 5241182"/>
              <a:gd name="connsiteY22" fmla="*/ 3374303 h 5113462"/>
              <a:gd name="connsiteX23" fmla="*/ 4582296 w 5241182"/>
              <a:gd name="connsiteY23" fmla="*/ 3625763 h 5113462"/>
              <a:gd name="connsiteX24" fmla="*/ 4490856 w 5241182"/>
              <a:gd name="connsiteY24" fmla="*/ 3808643 h 5113462"/>
              <a:gd name="connsiteX25" fmla="*/ 4445136 w 5241182"/>
              <a:gd name="connsiteY25" fmla="*/ 4185833 h 5113462"/>
              <a:gd name="connsiteX26" fmla="*/ 4719456 w 5241182"/>
              <a:gd name="connsiteY26" fmla="*/ 4688753 h 5113462"/>
              <a:gd name="connsiteX27" fmla="*/ 4925196 w 5241182"/>
              <a:gd name="connsiteY27" fmla="*/ 5065943 h 5113462"/>
              <a:gd name="connsiteX28" fmla="*/ 21726 w 5241182"/>
              <a:gd name="connsiteY28" fmla="*/ 5111663 h 5113462"/>
              <a:gd name="connsiteX29" fmla="*/ 44586 w 5241182"/>
              <a:gd name="connsiteY29" fmla="*/ 345353 h 5113462"/>
              <a:gd name="connsiteX0" fmla="*/ 44586 w 5241182"/>
              <a:gd name="connsiteY0" fmla="*/ 345353 h 5113462"/>
              <a:gd name="connsiteX1" fmla="*/ 558936 w 5241182"/>
              <a:gd name="connsiteY1" fmla="*/ 631103 h 5113462"/>
              <a:gd name="connsiteX2" fmla="*/ 1244736 w 5241182"/>
              <a:gd name="connsiteY2" fmla="*/ 299633 h 5113462"/>
              <a:gd name="connsiteX3" fmla="*/ 1473336 w 5241182"/>
              <a:gd name="connsiteY3" fmla="*/ 2453 h 5113462"/>
              <a:gd name="connsiteX4" fmla="*/ 1724796 w 5241182"/>
              <a:gd name="connsiteY4" fmla="*/ 173903 h 5113462"/>
              <a:gd name="connsiteX5" fmla="*/ 2044836 w 5241182"/>
              <a:gd name="connsiteY5" fmla="*/ 448223 h 5113462"/>
              <a:gd name="connsiteX6" fmla="*/ 2376306 w 5241182"/>
              <a:gd name="connsiteY6" fmla="*/ 471083 h 5113462"/>
              <a:gd name="connsiteX7" fmla="*/ 2707776 w 5241182"/>
              <a:gd name="connsiteY7" fmla="*/ 665393 h 5113462"/>
              <a:gd name="connsiteX8" fmla="*/ 2547756 w 5241182"/>
              <a:gd name="connsiteY8" fmla="*/ 848273 h 5113462"/>
              <a:gd name="connsiteX9" fmla="*/ 2764926 w 5241182"/>
              <a:gd name="connsiteY9" fmla="*/ 1122593 h 5113462"/>
              <a:gd name="connsiteX10" fmla="*/ 2753496 w 5241182"/>
              <a:gd name="connsiteY10" fmla="*/ 1271183 h 5113462"/>
              <a:gd name="connsiteX11" fmla="*/ 3107826 w 5241182"/>
              <a:gd name="connsiteY11" fmla="*/ 1522643 h 5113462"/>
              <a:gd name="connsiteX12" fmla="*/ 3473586 w 5241182"/>
              <a:gd name="connsiteY12" fmla="*/ 1876973 h 5113462"/>
              <a:gd name="connsiteX13" fmla="*/ 3542166 w 5241182"/>
              <a:gd name="connsiteY13" fmla="*/ 2208443 h 5113462"/>
              <a:gd name="connsiteX14" fmla="*/ 3313566 w 5241182"/>
              <a:gd name="connsiteY14" fmla="*/ 2334173 h 5113462"/>
              <a:gd name="connsiteX15" fmla="*/ 2673486 w 5241182"/>
              <a:gd name="connsiteY15" fmla="*/ 2219873 h 5113462"/>
              <a:gd name="connsiteX16" fmla="*/ 2250576 w 5241182"/>
              <a:gd name="connsiteY16" fmla="*/ 2597063 h 5113462"/>
              <a:gd name="connsiteX17" fmla="*/ 2159136 w 5241182"/>
              <a:gd name="connsiteY17" fmla="*/ 2974253 h 5113462"/>
              <a:gd name="connsiteX18" fmla="*/ 2456316 w 5241182"/>
              <a:gd name="connsiteY18" fmla="*/ 3077123 h 5113462"/>
              <a:gd name="connsiteX19" fmla="*/ 2650626 w 5241182"/>
              <a:gd name="connsiteY19" fmla="*/ 2882813 h 5113462"/>
              <a:gd name="connsiteX20" fmla="*/ 3222126 w 5241182"/>
              <a:gd name="connsiteY20" fmla="*/ 2722793 h 5113462"/>
              <a:gd name="connsiteX21" fmla="*/ 3850776 w 5241182"/>
              <a:gd name="connsiteY21" fmla="*/ 3145703 h 5113462"/>
              <a:gd name="connsiteX22" fmla="*/ 4239396 w 5241182"/>
              <a:gd name="connsiteY22" fmla="*/ 3374303 h 5113462"/>
              <a:gd name="connsiteX23" fmla="*/ 4582296 w 5241182"/>
              <a:gd name="connsiteY23" fmla="*/ 3625763 h 5113462"/>
              <a:gd name="connsiteX24" fmla="*/ 4490856 w 5241182"/>
              <a:gd name="connsiteY24" fmla="*/ 3808643 h 5113462"/>
              <a:gd name="connsiteX25" fmla="*/ 4445136 w 5241182"/>
              <a:gd name="connsiteY25" fmla="*/ 4185833 h 5113462"/>
              <a:gd name="connsiteX26" fmla="*/ 4719456 w 5241182"/>
              <a:gd name="connsiteY26" fmla="*/ 4688753 h 5113462"/>
              <a:gd name="connsiteX27" fmla="*/ 4925196 w 5241182"/>
              <a:gd name="connsiteY27" fmla="*/ 5065943 h 5113462"/>
              <a:gd name="connsiteX28" fmla="*/ 21726 w 5241182"/>
              <a:gd name="connsiteY28" fmla="*/ 5111663 h 5113462"/>
              <a:gd name="connsiteX29" fmla="*/ 44586 w 5241182"/>
              <a:gd name="connsiteY29" fmla="*/ 345353 h 5113462"/>
              <a:gd name="connsiteX0" fmla="*/ 22860 w 5219456"/>
              <a:gd name="connsiteY0" fmla="*/ 345353 h 5113462"/>
              <a:gd name="connsiteX1" fmla="*/ 537210 w 5219456"/>
              <a:gd name="connsiteY1" fmla="*/ 631103 h 5113462"/>
              <a:gd name="connsiteX2" fmla="*/ 1223010 w 5219456"/>
              <a:gd name="connsiteY2" fmla="*/ 299633 h 5113462"/>
              <a:gd name="connsiteX3" fmla="*/ 1451610 w 5219456"/>
              <a:gd name="connsiteY3" fmla="*/ 2453 h 5113462"/>
              <a:gd name="connsiteX4" fmla="*/ 1703070 w 5219456"/>
              <a:gd name="connsiteY4" fmla="*/ 173903 h 5113462"/>
              <a:gd name="connsiteX5" fmla="*/ 2023110 w 5219456"/>
              <a:gd name="connsiteY5" fmla="*/ 448223 h 5113462"/>
              <a:gd name="connsiteX6" fmla="*/ 2354580 w 5219456"/>
              <a:gd name="connsiteY6" fmla="*/ 471083 h 5113462"/>
              <a:gd name="connsiteX7" fmla="*/ 2686050 w 5219456"/>
              <a:gd name="connsiteY7" fmla="*/ 665393 h 5113462"/>
              <a:gd name="connsiteX8" fmla="*/ 2526030 w 5219456"/>
              <a:gd name="connsiteY8" fmla="*/ 848273 h 5113462"/>
              <a:gd name="connsiteX9" fmla="*/ 2743200 w 5219456"/>
              <a:gd name="connsiteY9" fmla="*/ 1122593 h 5113462"/>
              <a:gd name="connsiteX10" fmla="*/ 2731770 w 5219456"/>
              <a:gd name="connsiteY10" fmla="*/ 1271183 h 5113462"/>
              <a:gd name="connsiteX11" fmla="*/ 3086100 w 5219456"/>
              <a:gd name="connsiteY11" fmla="*/ 1522643 h 5113462"/>
              <a:gd name="connsiteX12" fmla="*/ 3451860 w 5219456"/>
              <a:gd name="connsiteY12" fmla="*/ 1876973 h 5113462"/>
              <a:gd name="connsiteX13" fmla="*/ 3520440 w 5219456"/>
              <a:gd name="connsiteY13" fmla="*/ 2208443 h 5113462"/>
              <a:gd name="connsiteX14" fmla="*/ 3291840 w 5219456"/>
              <a:gd name="connsiteY14" fmla="*/ 2334173 h 5113462"/>
              <a:gd name="connsiteX15" fmla="*/ 2651760 w 5219456"/>
              <a:gd name="connsiteY15" fmla="*/ 2219873 h 5113462"/>
              <a:gd name="connsiteX16" fmla="*/ 2228850 w 5219456"/>
              <a:gd name="connsiteY16" fmla="*/ 2597063 h 5113462"/>
              <a:gd name="connsiteX17" fmla="*/ 2137410 w 5219456"/>
              <a:gd name="connsiteY17" fmla="*/ 2974253 h 5113462"/>
              <a:gd name="connsiteX18" fmla="*/ 2434590 w 5219456"/>
              <a:gd name="connsiteY18" fmla="*/ 3077123 h 5113462"/>
              <a:gd name="connsiteX19" fmla="*/ 2628900 w 5219456"/>
              <a:gd name="connsiteY19" fmla="*/ 2882813 h 5113462"/>
              <a:gd name="connsiteX20" fmla="*/ 3200400 w 5219456"/>
              <a:gd name="connsiteY20" fmla="*/ 2722793 h 5113462"/>
              <a:gd name="connsiteX21" fmla="*/ 3829050 w 5219456"/>
              <a:gd name="connsiteY21" fmla="*/ 3145703 h 5113462"/>
              <a:gd name="connsiteX22" fmla="*/ 4217670 w 5219456"/>
              <a:gd name="connsiteY22" fmla="*/ 3374303 h 5113462"/>
              <a:gd name="connsiteX23" fmla="*/ 4560570 w 5219456"/>
              <a:gd name="connsiteY23" fmla="*/ 3625763 h 5113462"/>
              <a:gd name="connsiteX24" fmla="*/ 4469130 w 5219456"/>
              <a:gd name="connsiteY24" fmla="*/ 3808643 h 5113462"/>
              <a:gd name="connsiteX25" fmla="*/ 4423410 w 5219456"/>
              <a:gd name="connsiteY25" fmla="*/ 4185833 h 5113462"/>
              <a:gd name="connsiteX26" fmla="*/ 4697730 w 5219456"/>
              <a:gd name="connsiteY26" fmla="*/ 4688753 h 5113462"/>
              <a:gd name="connsiteX27" fmla="*/ 4903470 w 5219456"/>
              <a:gd name="connsiteY27" fmla="*/ 5065943 h 5113462"/>
              <a:gd name="connsiteX28" fmla="*/ 0 w 5219456"/>
              <a:gd name="connsiteY28" fmla="*/ 5111663 h 5113462"/>
              <a:gd name="connsiteX29" fmla="*/ 22860 w 5219456"/>
              <a:gd name="connsiteY29" fmla="*/ 345353 h 5113462"/>
              <a:gd name="connsiteX0" fmla="*/ 44586 w 5241182"/>
              <a:gd name="connsiteY0" fmla="*/ 345353 h 5113462"/>
              <a:gd name="connsiteX1" fmla="*/ 558936 w 5241182"/>
              <a:gd name="connsiteY1" fmla="*/ 631103 h 5113462"/>
              <a:gd name="connsiteX2" fmla="*/ 1244736 w 5241182"/>
              <a:gd name="connsiteY2" fmla="*/ 299633 h 5113462"/>
              <a:gd name="connsiteX3" fmla="*/ 1473336 w 5241182"/>
              <a:gd name="connsiteY3" fmla="*/ 2453 h 5113462"/>
              <a:gd name="connsiteX4" fmla="*/ 1724796 w 5241182"/>
              <a:gd name="connsiteY4" fmla="*/ 173903 h 5113462"/>
              <a:gd name="connsiteX5" fmla="*/ 2044836 w 5241182"/>
              <a:gd name="connsiteY5" fmla="*/ 448223 h 5113462"/>
              <a:gd name="connsiteX6" fmla="*/ 2376306 w 5241182"/>
              <a:gd name="connsiteY6" fmla="*/ 471083 h 5113462"/>
              <a:gd name="connsiteX7" fmla="*/ 2707776 w 5241182"/>
              <a:gd name="connsiteY7" fmla="*/ 665393 h 5113462"/>
              <a:gd name="connsiteX8" fmla="*/ 2547756 w 5241182"/>
              <a:gd name="connsiteY8" fmla="*/ 848273 h 5113462"/>
              <a:gd name="connsiteX9" fmla="*/ 2764926 w 5241182"/>
              <a:gd name="connsiteY9" fmla="*/ 1122593 h 5113462"/>
              <a:gd name="connsiteX10" fmla="*/ 2753496 w 5241182"/>
              <a:gd name="connsiteY10" fmla="*/ 1271183 h 5113462"/>
              <a:gd name="connsiteX11" fmla="*/ 3107826 w 5241182"/>
              <a:gd name="connsiteY11" fmla="*/ 1522643 h 5113462"/>
              <a:gd name="connsiteX12" fmla="*/ 3473586 w 5241182"/>
              <a:gd name="connsiteY12" fmla="*/ 1876973 h 5113462"/>
              <a:gd name="connsiteX13" fmla="*/ 3542166 w 5241182"/>
              <a:gd name="connsiteY13" fmla="*/ 2208443 h 5113462"/>
              <a:gd name="connsiteX14" fmla="*/ 3313566 w 5241182"/>
              <a:gd name="connsiteY14" fmla="*/ 2334173 h 5113462"/>
              <a:gd name="connsiteX15" fmla="*/ 2673486 w 5241182"/>
              <a:gd name="connsiteY15" fmla="*/ 2219873 h 5113462"/>
              <a:gd name="connsiteX16" fmla="*/ 2250576 w 5241182"/>
              <a:gd name="connsiteY16" fmla="*/ 2597063 h 5113462"/>
              <a:gd name="connsiteX17" fmla="*/ 2159136 w 5241182"/>
              <a:gd name="connsiteY17" fmla="*/ 2974253 h 5113462"/>
              <a:gd name="connsiteX18" fmla="*/ 2456316 w 5241182"/>
              <a:gd name="connsiteY18" fmla="*/ 3077123 h 5113462"/>
              <a:gd name="connsiteX19" fmla="*/ 2650626 w 5241182"/>
              <a:gd name="connsiteY19" fmla="*/ 2882813 h 5113462"/>
              <a:gd name="connsiteX20" fmla="*/ 3222126 w 5241182"/>
              <a:gd name="connsiteY20" fmla="*/ 2722793 h 5113462"/>
              <a:gd name="connsiteX21" fmla="*/ 3850776 w 5241182"/>
              <a:gd name="connsiteY21" fmla="*/ 3145703 h 5113462"/>
              <a:gd name="connsiteX22" fmla="*/ 4239396 w 5241182"/>
              <a:gd name="connsiteY22" fmla="*/ 3374303 h 5113462"/>
              <a:gd name="connsiteX23" fmla="*/ 4582296 w 5241182"/>
              <a:gd name="connsiteY23" fmla="*/ 3625763 h 5113462"/>
              <a:gd name="connsiteX24" fmla="*/ 4490856 w 5241182"/>
              <a:gd name="connsiteY24" fmla="*/ 3808643 h 5113462"/>
              <a:gd name="connsiteX25" fmla="*/ 4445136 w 5241182"/>
              <a:gd name="connsiteY25" fmla="*/ 4185833 h 5113462"/>
              <a:gd name="connsiteX26" fmla="*/ 4719456 w 5241182"/>
              <a:gd name="connsiteY26" fmla="*/ 4688753 h 5113462"/>
              <a:gd name="connsiteX27" fmla="*/ 4925196 w 5241182"/>
              <a:gd name="connsiteY27" fmla="*/ 5065943 h 5113462"/>
              <a:gd name="connsiteX28" fmla="*/ 21726 w 5241182"/>
              <a:gd name="connsiteY28" fmla="*/ 5111663 h 5113462"/>
              <a:gd name="connsiteX29" fmla="*/ 44586 w 5241182"/>
              <a:gd name="connsiteY29" fmla="*/ 345353 h 5113462"/>
              <a:gd name="connsiteX0" fmla="*/ 44586 w 4926610"/>
              <a:gd name="connsiteY0" fmla="*/ 345353 h 5113462"/>
              <a:gd name="connsiteX1" fmla="*/ 558936 w 4926610"/>
              <a:gd name="connsiteY1" fmla="*/ 631103 h 5113462"/>
              <a:gd name="connsiteX2" fmla="*/ 1244736 w 4926610"/>
              <a:gd name="connsiteY2" fmla="*/ 299633 h 5113462"/>
              <a:gd name="connsiteX3" fmla="*/ 1473336 w 4926610"/>
              <a:gd name="connsiteY3" fmla="*/ 2453 h 5113462"/>
              <a:gd name="connsiteX4" fmla="*/ 1724796 w 4926610"/>
              <a:gd name="connsiteY4" fmla="*/ 173903 h 5113462"/>
              <a:gd name="connsiteX5" fmla="*/ 2044836 w 4926610"/>
              <a:gd name="connsiteY5" fmla="*/ 448223 h 5113462"/>
              <a:gd name="connsiteX6" fmla="*/ 2376306 w 4926610"/>
              <a:gd name="connsiteY6" fmla="*/ 471083 h 5113462"/>
              <a:gd name="connsiteX7" fmla="*/ 2707776 w 4926610"/>
              <a:gd name="connsiteY7" fmla="*/ 665393 h 5113462"/>
              <a:gd name="connsiteX8" fmla="*/ 2547756 w 4926610"/>
              <a:gd name="connsiteY8" fmla="*/ 848273 h 5113462"/>
              <a:gd name="connsiteX9" fmla="*/ 2764926 w 4926610"/>
              <a:gd name="connsiteY9" fmla="*/ 1122593 h 5113462"/>
              <a:gd name="connsiteX10" fmla="*/ 2753496 w 4926610"/>
              <a:gd name="connsiteY10" fmla="*/ 1271183 h 5113462"/>
              <a:gd name="connsiteX11" fmla="*/ 3107826 w 4926610"/>
              <a:gd name="connsiteY11" fmla="*/ 1522643 h 5113462"/>
              <a:gd name="connsiteX12" fmla="*/ 3473586 w 4926610"/>
              <a:gd name="connsiteY12" fmla="*/ 1876973 h 5113462"/>
              <a:gd name="connsiteX13" fmla="*/ 3542166 w 4926610"/>
              <a:gd name="connsiteY13" fmla="*/ 2208443 h 5113462"/>
              <a:gd name="connsiteX14" fmla="*/ 3313566 w 4926610"/>
              <a:gd name="connsiteY14" fmla="*/ 2334173 h 5113462"/>
              <a:gd name="connsiteX15" fmla="*/ 2673486 w 4926610"/>
              <a:gd name="connsiteY15" fmla="*/ 2219873 h 5113462"/>
              <a:gd name="connsiteX16" fmla="*/ 2250576 w 4926610"/>
              <a:gd name="connsiteY16" fmla="*/ 2597063 h 5113462"/>
              <a:gd name="connsiteX17" fmla="*/ 2159136 w 4926610"/>
              <a:gd name="connsiteY17" fmla="*/ 2974253 h 5113462"/>
              <a:gd name="connsiteX18" fmla="*/ 2456316 w 4926610"/>
              <a:gd name="connsiteY18" fmla="*/ 3077123 h 5113462"/>
              <a:gd name="connsiteX19" fmla="*/ 2650626 w 4926610"/>
              <a:gd name="connsiteY19" fmla="*/ 2882813 h 5113462"/>
              <a:gd name="connsiteX20" fmla="*/ 3222126 w 4926610"/>
              <a:gd name="connsiteY20" fmla="*/ 2722793 h 5113462"/>
              <a:gd name="connsiteX21" fmla="*/ 3850776 w 4926610"/>
              <a:gd name="connsiteY21" fmla="*/ 3145703 h 5113462"/>
              <a:gd name="connsiteX22" fmla="*/ 4239396 w 4926610"/>
              <a:gd name="connsiteY22" fmla="*/ 3374303 h 5113462"/>
              <a:gd name="connsiteX23" fmla="*/ 4582296 w 4926610"/>
              <a:gd name="connsiteY23" fmla="*/ 3625763 h 5113462"/>
              <a:gd name="connsiteX24" fmla="*/ 4490856 w 4926610"/>
              <a:gd name="connsiteY24" fmla="*/ 3808643 h 5113462"/>
              <a:gd name="connsiteX25" fmla="*/ 4445136 w 4926610"/>
              <a:gd name="connsiteY25" fmla="*/ 4185833 h 5113462"/>
              <a:gd name="connsiteX26" fmla="*/ 4719456 w 4926610"/>
              <a:gd name="connsiteY26" fmla="*/ 4688753 h 5113462"/>
              <a:gd name="connsiteX27" fmla="*/ 4925196 w 4926610"/>
              <a:gd name="connsiteY27" fmla="*/ 5065943 h 5113462"/>
              <a:gd name="connsiteX28" fmla="*/ 21726 w 4926610"/>
              <a:gd name="connsiteY28" fmla="*/ 5111663 h 5113462"/>
              <a:gd name="connsiteX29" fmla="*/ 44586 w 4926610"/>
              <a:gd name="connsiteY29" fmla="*/ 345353 h 5113462"/>
              <a:gd name="connsiteX0" fmla="*/ 44586 w 4926610"/>
              <a:gd name="connsiteY0" fmla="*/ 345353 h 5111663"/>
              <a:gd name="connsiteX1" fmla="*/ 558936 w 4926610"/>
              <a:gd name="connsiteY1" fmla="*/ 631103 h 5111663"/>
              <a:gd name="connsiteX2" fmla="*/ 1244736 w 4926610"/>
              <a:gd name="connsiteY2" fmla="*/ 299633 h 5111663"/>
              <a:gd name="connsiteX3" fmla="*/ 1473336 w 4926610"/>
              <a:gd name="connsiteY3" fmla="*/ 2453 h 5111663"/>
              <a:gd name="connsiteX4" fmla="*/ 1724796 w 4926610"/>
              <a:gd name="connsiteY4" fmla="*/ 173903 h 5111663"/>
              <a:gd name="connsiteX5" fmla="*/ 2044836 w 4926610"/>
              <a:gd name="connsiteY5" fmla="*/ 448223 h 5111663"/>
              <a:gd name="connsiteX6" fmla="*/ 2376306 w 4926610"/>
              <a:gd name="connsiteY6" fmla="*/ 471083 h 5111663"/>
              <a:gd name="connsiteX7" fmla="*/ 2707776 w 4926610"/>
              <a:gd name="connsiteY7" fmla="*/ 665393 h 5111663"/>
              <a:gd name="connsiteX8" fmla="*/ 2547756 w 4926610"/>
              <a:gd name="connsiteY8" fmla="*/ 848273 h 5111663"/>
              <a:gd name="connsiteX9" fmla="*/ 2764926 w 4926610"/>
              <a:gd name="connsiteY9" fmla="*/ 1122593 h 5111663"/>
              <a:gd name="connsiteX10" fmla="*/ 2753496 w 4926610"/>
              <a:gd name="connsiteY10" fmla="*/ 1271183 h 5111663"/>
              <a:gd name="connsiteX11" fmla="*/ 3107826 w 4926610"/>
              <a:gd name="connsiteY11" fmla="*/ 1522643 h 5111663"/>
              <a:gd name="connsiteX12" fmla="*/ 3473586 w 4926610"/>
              <a:gd name="connsiteY12" fmla="*/ 1876973 h 5111663"/>
              <a:gd name="connsiteX13" fmla="*/ 3542166 w 4926610"/>
              <a:gd name="connsiteY13" fmla="*/ 2208443 h 5111663"/>
              <a:gd name="connsiteX14" fmla="*/ 3313566 w 4926610"/>
              <a:gd name="connsiteY14" fmla="*/ 2334173 h 5111663"/>
              <a:gd name="connsiteX15" fmla="*/ 2673486 w 4926610"/>
              <a:gd name="connsiteY15" fmla="*/ 2219873 h 5111663"/>
              <a:gd name="connsiteX16" fmla="*/ 2250576 w 4926610"/>
              <a:gd name="connsiteY16" fmla="*/ 2597063 h 5111663"/>
              <a:gd name="connsiteX17" fmla="*/ 2159136 w 4926610"/>
              <a:gd name="connsiteY17" fmla="*/ 2974253 h 5111663"/>
              <a:gd name="connsiteX18" fmla="*/ 2456316 w 4926610"/>
              <a:gd name="connsiteY18" fmla="*/ 3077123 h 5111663"/>
              <a:gd name="connsiteX19" fmla="*/ 2650626 w 4926610"/>
              <a:gd name="connsiteY19" fmla="*/ 2882813 h 5111663"/>
              <a:gd name="connsiteX20" fmla="*/ 3222126 w 4926610"/>
              <a:gd name="connsiteY20" fmla="*/ 2722793 h 5111663"/>
              <a:gd name="connsiteX21" fmla="*/ 3850776 w 4926610"/>
              <a:gd name="connsiteY21" fmla="*/ 3145703 h 5111663"/>
              <a:gd name="connsiteX22" fmla="*/ 4239396 w 4926610"/>
              <a:gd name="connsiteY22" fmla="*/ 3374303 h 5111663"/>
              <a:gd name="connsiteX23" fmla="*/ 4582296 w 4926610"/>
              <a:gd name="connsiteY23" fmla="*/ 3625763 h 5111663"/>
              <a:gd name="connsiteX24" fmla="*/ 4490856 w 4926610"/>
              <a:gd name="connsiteY24" fmla="*/ 3808643 h 5111663"/>
              <a:gd name="connsiteX25" fmla="*/ 4445136 w 4926610"/>
              <a:gd name="connsiteY25" fmla="*/ 4185833 h 5111663"/>
              <a:gd name="connsiteX26" fmla="*/ 4719456 w 4926610"/>
              <a:gd name="connsiteY26" fmla="*/ 4688753 h 5111663"/>
              <a:gd name="connsiteX27" fmla="*/ 4925196 w 4926610"/>
              <a:gd name="connsiteY27" fmla="*/ 5065943 h 5111663"/>
              <a:gd name="connsiteX28" fmla="*/ 21726 w 4926610"/>
              <a:gd name="connsiteY28" fmla="*/ 5111663 h 5111663"/>
              <a:gd name="connsiteX29" fmla="*/ 44586 w 4926610"/>
              <a:gd name="connsiteY29" fmla="*/ 345353 h 5111663"/>
              <a:gd name="connsiteX0" fmla="*/ 25083 w 4907107"/>
              <a:gd name="connsiteY0" fmla="*/ 345353 h 5111663"/>
              <a:gd name="connsiteX1" fmla="*/ 539433 w 4907107"/>
              <a:gd name="connsiteY1" fmla="*/ 631103 h 5111663"/>
              <a:gd name="connsiteX2" fmla="*/ 1225233 w 4907107"/>
              <a:gd name="connsiteY2" fmla="*/ 299633 h 5111663"/>
              <a:gd name="connsiteX3" fmla="*/ 1453833 w 4907107"/>
              <a:gd name="connsiteY3" fmla="*/ 2453 h 5111663"/>
              <a:gd name="connsiteX4" fmla="*/ 1705293 w 4907107"/>
              <a:gd name="connsiteY4" fmla="*/ 173903 h 5111663"/>
              <a:gd name="connsiteX5" fmla="*/ 2025333 w 4907107"/>
              <a:gd name="connsiteY5" fmla="*/ 448223 h 5111663"/>
              <a:gd name="connsiteX6" fmla="*/ 2356803 w 4907107"/>
              <a:gd name="connsiteY6" fmla="*/ 471083 h 5111663"/>
              <a:gd name="connsiteX7" fmla="*/ 2688273 w 4907107"/>
              <a:gd name="connsiteY7" fmla="*/ 665393 h 5111663"/>
              <a:gd name="connsiteX8" fmla="*/ 2528253 w 4907107"/>
              <a:gd name="connsiteY8" fmla="*/ 848273 h 5111663"/>
              <a:gd name="connsiteX9" fmla="*/ 2745423 w 4907107"/>
              <a:gd name="connsiteY9" fmla="*/ 1122593 h 5111663"/>
              <a:gd name="connsiteX10" fmla="*/ 2733993 w 4907107"/>
              <a:gd name="connsiteY10" fmla="*/ 1271183 h 5111663"/>
              <a:gd name="connsiteX11" fmla="*/ 3088323 w 4907107"/>
              <a:gd name="connsiteY11" fmla="*/ 1522643 h 5111663"/>
              <a:gd name="connsiteX12" fmla="*/ 3454083 w 4907107"/>
              <a:gd name="connsiteY12" fmla="*/ 1876973 h 5111663"/>
              <a:gd name="connsiteX13" fmla="*/ 3522663 w 4907107"/>
              <a:gd name="connsiteY13" fmla="*/ 2208443 h 5111663"/>
              <a:gd name="connsiteX14" fmla="*/ 3294063 w 4907107"/>
              <a:gd name="connsiteY14" fmla="*/ 2334173 h 5111663"/>
              <a:gd name="connsiteX15" fmla="*/ 2653983 w 4907107"/>
              <a:gd name="connsiteY15" fmla="*/ 2219873 h 5111663"/>
              <a:gd name="connsiteX16" fmla="*/ 2231073 w 4907107"/>
              <a:gd name="connsiteY16" fmla="*/ 2597063 h 5111663"/>
              <a:gd name="connsiteX17" fmla="*/ 2139633 w 4907107"/>
              <a:gd name="connsiteY17" fmla="*/ 2974253 h 5111663"/>
              <a:gd name="connsiteX18" fmla="*/ 2436813 w 4907107"/>
              <a:gd name="connsiteY18" fmla="*/ 3077123 h 5111663"/>
              <a:gd name="connsiteX19" fmla="*/ 2631123 w 4907107"/>
              <a:gd name="connsiteY19" fmla="*/ 2882813 h 5111663"/>
              <a:gd name="connsiteX20" fmla="*/ 3202623 w 4907107"/>
              <a:gd name="connsiteY20" fmla="*/ 2722793 h 5111663"/>
              <a:gd name="connsiteX21" fmla="*/ 3831273 w 4907107"/>
              <a:gd name="connsiteY21" fmla="*/ 3145703 h 5111663"/>
              <a:gd name="connsiteX22" fmla="*/ 4219893 w 4907107"/>
              <a:gd name="connsiteY22" fmla="*/ 3374303 h 5111663"/>
              <a:gd name="connsiteX23" fmla="*/ 4562793 w 4907107"/>
              <a:gd name="connsiteY23" fmla="*/ 3625763 h 5111663"/>
              <a:gd name="connsiteX24" fmla="*/ 4471353 w 4907107"/>
              <a:gd name="connsiteY24" fmla="*/ 3808643 h 5111663"/>
              <a:gd name="connsiteX25" fmla="*/ 4425633 w 4907107"/>
              <a:gd name="connsiteY25" fmla="*/ 4185833 h 5111663"/>
              <a:gd name="connsiteX26" fmla="*/ 4699953 w 4907107"/>
              <a:gd name="connsiteY26" fmla="*/ 4688753 h 5111663"/>
              <a:gd name="connsiteX27" fmla="*/ 4905693 w 4907107"/>
              <a:gd name="connsiteY27" fmla="*/ 5065943 h 5111663"/>
              <a:gd name="connsiteX28" fmla="*/ 2223 w 4907107"/>
              <a:gd name="connsiteY28" fmla="*/ 5111663 h 5111663"/>
              <a:gd name="connsiteX29" fmla="*/ 25083 w 4907107"/>
              <a:gd name="connsiteY29" fmla="*/ 345353 h 5111663"/>
              <a:gd name="connsiteX0" fmla="*/ 45720 w 4904884"/>
              <a:gd name="connsiteY0" fmla="*/ 356783 h 5111663"/>
              <a:gd name="connsiteX1" fmla="*/ 537210 w 4904884"/>
              <a:gd name="connsiteY1" fmla="*/ 631103 h 5111663"/>
              <a:gd name="connsiteX2" fmla="*/ 1223010 w 4904884"/>
              <a:gd name="connsiteY2" fmla="*/ 299633 h 5111663"/>
              <a:gd name="connsiteX3" fmla="*/ 1451610 w 4904884"/>
              <a:gd name="connsiteY3" fmla="*/ 2453 h 5111663"/>
              <a:gd name="connsiteX4" fmla="*/ 1703070 w 4904884"/>
              <a:gd name="connsiteY4" fmla="*/ 173903 h 5111663"/>
              <a:gd name="connsiteX5" fmla="*/ 2023110 w 4904884"/>
              <a:gd name="connsiteY5" fmla="*/ 448223 h 5111663"/>
              <a:gd name="connsiteX6" fmla="*/ 2354580 w 4904884"/>
              <a:gd name="connsiteY6" fmla="*/ 471083 h 5111663"/>
              <a:gd name="connsiteX7" fmla="*/ 2686050 w 4904884"/>
              <a:gd name="connsiteY7" fmla="*/ 665393 h 5111663"/>
              <a:gd name="connsiteX8" fmla="*/ 2526030 w 4904884"/>
              <a:gd name="connsiteY8" fmla="*/ 848273 h 5111663"/>
              <a:gd name="connsiteX9" fmla="*/ 2743200 w 4904884"/>
              <a:gd name="connsiteY9" fmla="*/ 1122593 h 5111663"/>
              <a:gd name="connsiteX10" fmla="*/ 2731770 w 4904884"/>
              <a:gd name="connsiteY10" fmla="*/ 1271183 h 5111663"/>
              <a:gd name="connsiteX11" fmla="*/ 3086100 w 4904884"/>
              <a:gd name="connsiteY11" fmla="*/ 1522643 h 5111663"/>
              <a:gd name="connsiteX12" fmla="*/ 3451860 w 4904884"/>
              <a:gd name="connsiteY12" fmla="*/ 1876973 h 5111663"/>
              <a:gd name="connsiteX13" fmla="*/ 3520440 w 4904884"/>
              <a:gd name="connsiteY13" fmla="*/ 2208443 h 5111663"/>
              <a:gd name="connsiteX14" fmla="*/ 3291840 w 4904884"/>
              <a:gd name="connsiteY14" fmla="*/ 2334173 h 5111663"/>
              <a:gd name="connsiteX15" fmla="*/ 2651760 w 4904884"/>
              <a:gd name="connsiteY15" fmla="*/ 2219873 h 5111663"/>
              <a:gd name="connsiteX16" fmla="*/ 2228850 w 4904884"/>
              <a:gd name="connsiteY16" fmla="*/ 2597063 h 5111663"/>
              <a:gd name="connsiteX17" fmla="*/ 2137410 w 4904884"/>
              <a:gd name="connsiteY17" fmla="*/ 2974253 h 5111663"/>
              <a:gd name="connsiteX18" fmla="*/ 2434590 w 4904884"/>
              <a:gd name="connsiteY18" fmla="*/ 3077123 h 5111663"/>
              <a:gd name="connsiteX19" fmla="*/ 2628900 w 4904884"/>
              <a:gd name="connsiteY19" fmla="*/ 2882813 h 5111663"/>
              <a:gd name="connsiteX20" fmla="*/ 3200400 w 4904884"/>
              <a:gd name="connsiteY20" fmla="*/ 2722793 h 5111663"/>
              <a:gd name="connsiteX21" fmla="*/ 3829050 w 4904884"/>
              <a:gd name="connsiteY21" fmla="*/ 3145703 h 5111663"/>
              <a:gd name="connsiteX22" fmla="*/ 4217670 w 4904884"/>
              <a:gd name="connsiteY22" fmla="*/ 3374303 h 5111663"/>
              <a:gd name="connsiteX23" fmla="*/ 4560570 w 4904884"/>
              <a:gd name="connsiteY23" fmla="*/ 3625763 h 5111663"/>
              <a:gd name="connsiteX24" fmla="*/ 4469130 w 4904884"/>
              <a:gd name="connsiteY24" fmla="*/ 3808643 h 5111663"/>
              <a:gd name="connsiteX25" fmla="*/ 4423410 w 4904884"/>
              <a:gd name="connsiteY25" fmla="*/ 4185833 h 5111663"/>
              <a:gd name="connsiteX26" fmla="*/ 4697730 w 4904884"/>
              <a:gd name="connsiteY26" fmla="*/ 4688753 h 5111663"/>
              <a:gd name="connsiteX27" fmla="*/ 4903470 w 4904884"/>
              <a:gd name="connsiteY27" fmla="*/ 5065943 h 5111663"/>
              <a:gd name="connsiteX28" fmla="*/ 0 w 4904884"/>
              <a:gd name="connsiteY28" fmla="*/ 5111663 h 5111663"/>
              <a:gd name="connsiteX29" fmla="*/ 45720 w 4904884"/>
              <a:gd name="connsiteY29" fmla="*/ 356783 h 5111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04884" h="5111663">
                <a:moveTo>
                  <a:pt x="45720" y="356783"/>
                </a:moveTo>
                <a:cubicBezTo>
                  <a:pt x="89535" y="364403"/>
                  <a:pt x="340995" y="640628"/>
                  <a:pt x="537210" y="631103"/>
                </a:cubicBezTo>
                <a:cubicBezTo>
                  <a:pt x="733425" y="621578"/>
                  <a:pt x="1070610" y="404408"/>
                  <a:pt x="1223010" y="299633"/>
                </a:cubicBezTo>
                <a:cubicBezTo>
                  <a:pt x="1375410" y="194858"/>
                  <a:pt x="1371600" y="23408"/>
                  <a:pt x="1451610" y="2453"/>
                </a:cubicBezTo>
                <a:cubicBezTo>
                  <a:pt x="1531620" y="-18502"/>
                  <a:pt x="1607820" y="99608"/>
                  <a:pt x="1703070" y="173903"/>
                </a:cubicBezTo>
                <a:cubicBezTo>
                  <a:pt x="1798320" y="248198"/>
                  <a:pt x="1914525" y="398693"/>
                  <a:pt x="2023110" y="448223"/>
                </a:cubicBezTo>
                <a:cubicBezTo>
                  <a:pt x="2131695" y="497753"/>
                  <a:pt x="2244090" y="434888"/>
                  <a:pt x="2354580" y="471083"/>
                </a:cubicBezTo>
                <a:cubicBezTo>
                  <a:pt x="2465070" y="507278"/>
                  <a:pt x="2657475" y="602528"/>
                  <a:pt x="2686050" y="665393"/>
                </a:cubicBezTo>
                <a:cubicBezTo>
                  <a:pt x="2714625" y="728258"/>
                  <a:pt x="2516505" y="772073"/>
                  <a:pt x="2526030" y="848273"/>
                </a:cubicBezTo>
                <a:cubicBezTo>
                  <a:pt x="2535555" y="924473"/>
                  <a:pt x="2708910" y="1052108"/>
                  <a:pt x="2743200" y="1122593"/>
                </a:cubicBezTo>
                <a:cubicBezTo>
                  <a:pt x="2777490" y="1193078"/>
                  <a:pt x="2674620" y="1204508"/>
                  <a:pt x="2731770" y="1271183"/>
                </a:cubicBezTo>
                <a:cubicBezTo>
                  <a:pt x="2788920" y="1337858"/>
                  <a:pt x="2966085" y="1421678"/>
                  <a:pt x="3086100" y="1522643"/>
                </a:cubicBezTo>
                <a:cubicBezTo>
                  <a:pt x="3206115" y="1623608"/>
                  <a:pt x="3379470" y="1762673"/>
                  <a:pt x="3451860" y="1876973"/>
                </a:cubicBezTo>
                <a:cubicBezTo>
                  <a:pt x="3524250" y="1991273"/>
                  <a:pt x="3547110" y="2132243"/>
                  <a:pt x="3520440" y="2208443"/>
                </a:cubicBezTo>
                <a:cubicBezTo>
                  <a:pt x="3493770" y="2284643"/>
                  <a:pt x="3436620" y="2332268"/>
                  <a:pt x="3291840" y="2334173"/>
                </a:cubicBezTo>
                <a:cubicBezTo>
                  <a:pt x="3147060" y="2336078"/>
                  <a:pt x="2828925" y="2176058"/>
                  <a:pt x="2651760" y="2219873"/>
                </a:cubicBezTo>
                <a:cubicBezTo>
                  <a:pt x="2474595" y="2263688"/>
                  <a:pt x="2314575" y="2471333"/>
                  <a:pt x="2228850" y="2597063"/>
                </a:cubicBezTo>
                <a:cubicBezTo>
                  <a:pt x="2143125" y="2722793"/>
                  <a:pt x="2103120" y="2894243"/>
                  <a:pt x="2137410" y="2974253"/>
                </a:cubicBezTo>
                <a:cubicBezTo>
                  <a:pt x="2171700" y="3054263"/>
                  <a:pt x="2352675" y="3092363"/>
                  <a:pt x="2434590" y="3077123"/>
                </a:cubicBezTo>
                <a:cubicBezTo>
                  <a:pt x="2516505" y="3061883"/>
                  <a:pt x="2501265" y="2941868"/>
                  <a:pt x="2628900" y="2882813"/>
                </a:cubicBezTo>
                <a:cubicBezTo>
                  <a:pt x="2756535" y="2823758"/>
                  <a:pt x="3000375" y="2678978"/>
                  <a:pt x="3200400" y="2722793"/>
                </a:cubicBezTo>
                <a:cubicBezTo>
                  <a:pt x="3400425" y="2766608"/>
                  <a:pt x="3659505" y="3037118"/>
                  <a:pt x="3829050" y="3145703"/>
                </a:cubicBezTo>
                <a:cubicBezTo>
                  <a:pt x="3998595" y="3254288"/>
                  <a:pt x="4095750" y="3294293"/>
                  <a:pt x="4217670" y="3374303"/>
                </a:cubicBezTo>
                <a:cubicBezTo>
                  <a:pt x="4339590" y="3454313"/>
                  <a:pt x="4518660" y="3553373"/>
                  <a:pt x="4560570" y="3625763"/>
                </a:cubicBezTo>
                <a:cubicBezTo>
                  <a:pt x="4602480" y="3698153"/>
                  <a:pt x="4491990" y="3715298"/>
                  <a:pt x="4469130" y="3808643"/>
                </a:cubicBezTo>
                <a:cubicBezTo>
                  <a:pt x="4446270" y="3901988"/>
                  <a:pt x="4385310" y="4039148"/>
                  <a:pt x="4423410" y="4185833"/>
                </a:cubicBezTo>
                <a:cubicBezTo>
                  <a:pt x="4461510" y="4332518"/>
                  <a:pt x="4697730" y="4688753"/>
                  <a:pt x="4697730" y="4688753"/>
                </a:cubicBezTo>
                <a:cubicBezTo>
                  <a:pt x="4777740" y="4835438"/>
                  <a:pt x="4920615" y="5041178"/>
                  <a:pt x="4903470" y="5065943"/>
                </a:cubicBezTo>
                <a:cubicBezTo>
                  <a:pt x="4966335" y="5044988"/>
                  <a:pt x="51435" y="5105948"/>
                  <a:pt x="0" y="5111663"/>
                </a:cubicBezTo>
                <a:cubicBezTo>
                  <a:pt x="7620" y="5113568"/>
                  <a:pt x="1905" y="349163"/>
                  <a:pt x="45720" y="356783"/>
                </a:cubicBezTo>
                <a:close/>
              </a:path>
            </a:pathLst>
          </a:custGeom>
          <a:solidFill>
            <a:srgbClr val="C7C58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Freeform 15"/>
          <p:cNvSpPr/>
          <p:nvPr/>
        </p:nvSpPr>
        <p:spPr>
          <a:xfrm>
            <a:off x="5015618" y="4468882"/>
            <a:ext cx="1694037" cy="3703813"/>
          </a:xfrm>
          <a:custGeom>
            <a:avLst/>
            <a:gdLst>
              <a:gd name="connsiteX0" fmla="*/ 1659502 w 1746798"/>
              <a:gd name="connsiteY0" fmla="*/ 2263386 h 3744370"/>
              <a:gd name="connsiteX1" fmla="*/ 1350892 w 1746798"/>
              <a:gd name="connsiteY1" fmla="*/ 1120386 h 3744370"/>
              <a:gd name="connsiteX2" fmla="*/ 1316602 w 1746798"/>
              <a:gd name="connsiteY2" fmla="*/ 457446 h 3744370"/>
              <a:gd name="connsiteX3" fmla="*/ 1030852 w 1746798"/>
              <a:gd name="connsiteY3" fmla="*/ 171696 h 3744370"/>
              <a:gd name="connsiteX4" fmla="*/ 516502 w 1746798"/>
              <a:gd name="connsiteY4" fmla="*/ 246 h 3744370"/>
              <a:gd name="connsiteX5" fmla="*/ 299332 w 1746798"/>
              <a:gd name="connsiteY5" fmla="*/ 148836 h 3744370"/>
              <a:gd name="connsiteX6" fmla="*/ 276472 w 1746798"/>
              <a:gd name="connsiteY6" fmla="*/ 674616 h 3744370"/>
              <a:gd name="connsiteX7" fmla="*/ 219322 w 1746798"/>
              <a:gd name="connsiteY7" fmla="*/ 1223256 h 3744370"/>
              <a:gd name="connsiteX8" fmla="*/ 2152 w 1746798"/>
              <a:gd name="connsiteY8" fmla="*/ 1577586 h 3744370"/>
              <a:gd name="connsiteX9" fmla="*/ 367912 w 1746798"/>
              <a:gd name="connsiteY9" fmla="*/ 2297676 h 3744370"/>
              <a:gd name="connsiteX10" fmla="*/ 619372 w 1746798"/>
              <a:gd name="connsiteY10" fmla="*/ 2503416 h 3744370"/>
              <a:gd name="connsiteX11" fmla="*/ 802252 w 1746798"/>
              <a:gd name="connsiteY11" fmla="*/ 2892036 h 3744370"/>
              <a:gd name="connsiteX12" fmla="*/ 1042282 w 1746798"/>
              <a:gd name="connsiteY12" fmla="*/ 3314946 h 3744370"/>
              <a:gd name="connsiteX13" fmla="*/ 1693792 w 1746798"/>
              <a:gd name="connsiteY13" fmla="*/ 3703566 h 3744370"/>
              <a:gd name="connsiteX14" fmla="*/ 1659502 w 1746798"/>
              <a:gd name="connsiteY14" fmla="*/ 2263386 h 3744370"/>
              <a:gd name="connsiteX0" fmla="*/ 1659502 w 1746798"/>
              <a:gd name="connsiteY0" fmla="*/ 2263386 h 3744370"/>
              <a:gd name="connsiteX1" fmla="*/ 1350892 w 1746798"/>
              <a:gd name="connsiteY1" fmla="*/ 1120386 h 3744370"/>
              <a:gd name="connsiteX2" fmla="*/ 1316602 w 1746798"/>
              <a:gd name="connsiteY2" fmla="*/ 457446 h 3744370"/>
              <a:gd name="connsiteX3" fmla="*/ 1030852 w 1746798"/>
              <a:gd name="connsiteY3" fmla="*/ 171696 h 3744370"/>
              <a:gd name="connsiteX4" fmla="*/ 516502 w 1746798"/>
              <a:gd name="connsiteY4" fmla="*/ 246 h 3744370"/>
              <a:gd name="connsiteX5" fmla="*/ 299332 w 1746798"/>
              <a:gd name="connsiteY5" fmla="*/ 148836 h 3744370"/>
              <a:gd name="connsiteX6" fmla="*/ 276472 w 1746798"/>
              <a:gd name="connsiteY6" fmla="*/ 674616 h 3744370"/>
              <a:gd name="connsiteX7" fmla="*/ 219322 w 1746798"/>
              <a:gd name="connsiteY7" fmla="*/ 1223256 h 3744370"/>
              <a:gd name="connsiteX8" fmla="*/ 2152 w 1746798"/>
              <a:gd name="connsiteY8" fmla="*/ 1577586 h 3744370"/>
              <a:gd name="connsiteX9" fmla="*/ 367912 w 1746798"/>
              <a:gd name="connsiteY9" fmla="*/ 2297676 h 3744370"/>
              <a:gd name="connsiteX10" fmla="*/ 619372 w 1746798"/>
              <a:gd name="connsiteY10" fmla="*/ 2503416 h 3744370"/>
              <a:gd name="connsiteX11" fmla="*/ 802252 w 1746798"/>
              <a:gd name="connsiteY11" fmla="*/ 2892036 h 3744370"/>
              <a:gd name="connsiteX12" fmla="*/ 1042282 w 1746798"/>
              <a:gd name="connsiteY12" fmla="*/ 3314946 h 3744370"/>
              <a:gd name="connsiteX13" fmla="*/ 1693792 w 1746798"/>
              <a:gd name="connsiteY13" fmla="*/ 3703566 h 3744370"/>
              <a:gd name="connsiteX14" fmla="*/ 1659502 w 1746798"/>
              <a:gd name="connsiteY14" fmla="*/ 2263386 h 3744370"/>
              <a:gd name="connsiteX0" fmla="*/ 1659502 w 1716176"/>
              <a:gd name="connsiteY0" fmla="*/ 2263386 h 3733205"/>
              <a:gd name="connsiteX1" fmla="*/ 1350892 w 1716176"/>
              <a:gd name="connsiteY1" fmla="*/ 1120386 h 3733205"/>
              <a:gd name="connsiteX2" fmla="*/ 1316602 w 1716176"/>
              <a:gd name="connsiteY2" fmla="*/ 457446 h 3733205"/>
              <a:gd name="connsiteX3" fmla="*/ 1030852 w 1716176"/>
              <a:gd name="connsiteY3" fmla="*/ 171696 h 3733205"/>
              <a:gd name="connsiteX4" fmla="*/ 516502 w 1716176"/>
              <a:gd name="connsiteY4" fmla="*/ 246 h 3733205"/>
              <a:gd name="connsiteX5" fmla="*/ 299332 w 1716176"/>
              <a:gd name="connsiteY5" fmla="*/ 148836 h 3733205"/>
              <a:gd name="connsiteX6" fmla="*/ 276472 w 1716176"/>
              <a:gd name="connsiteY6" fmla="*/ 674616 h 3733205"/>
              <a:gd name="connsiteX7" fmla="*/ 219322 w 1716176"/>
              <a:gd name="connsiteY7" fmla="*/ 1223256 h 3733205"/>
              <a:gd name="connsiteX8" fmla="*/ 2152 w 1716176"/>
              <a:gd name="connsiteY8" fmla="*/ 1577586 h 3733205"/>
              <a:gd name="connsiteX9" fmla="*/ 367912 w 1716176"/>
              <a:gd name="connsiteY9" fmla="*/ 2297676 h 3733205"/>
              <a:gd name="connsiteX10" fmla="*/ 619372 w 1716176"/>
              <a:gd name="connsiteY10" fmla="*/ 2503416 h 3733205"/>
              <a:gd name="connsiteX11" fmla="*/ 802252 w 1716176"/>
              <a:gd name="connsiteY11" fmla="*/ 2892036 h 3733205"/>
              <a:gd name="connsiteX12" fmla="*/ 1042282 w 1716176"/>
              <a:gd name="connsiteY12" fmla="*/ 3314946 h 3733205"/>
              <a:gd name="connsiteX13" fmla="*/ 1693792 w 1716176"/>
              <a:gd name="connsiteY13" fmla="*/ 3703566 h 3733205"/>
              <a:gd name="connsiteX14" fmla="*/ 1659502 w 1716176"/>
              <a:gd name="connsiteY14" fmla="*/ 2263386 h 3733205"/>
              <a:gd name="connsiteX0" fmla="*/ 1659502 w 1718113"/>
              <a:gd name="connsiteY0" fmla="*/ 2263386 h 3813333"/>
              <a:gd name="connsiteX1" fmla="*/ 1350892 w 1718113"/>
              <a:gd name="connsiteY1" fmla="*/ 1120386 h 3813333"/>
              <a:gd name="connsiteX2" fmla="*/ 1316602 w 1718113"/>
              <a:gd name="connsiteY2" fmla="*/ 457446 h 3813333"/>
              <a:gd name="connsiteX3" fmla="*/ 1030852 w 1718113"/>
              <a:gd name="connsiteY3" fmla="*/ 171696 h 3813333"/>
              <a:gd name="connsiteX4" fmla="*/ 516502 w 1718113"/>
              <a:gd name="connsiteY4" fmla="*/ 246 h 3813333"/>
              <a:gd name="connsiteX5" fmla="*/ 299332 w 1718113"/>
              <a:gd name="connsiteY5" fmla="*/ 148836 h 3813333"/>
              <a:gd name="connsiteX6" fmla="*/ 276472 w 1718113"/>
              <a:gd name="connsiteY6" fmla="*/ 674616 h 3813333"/>
              <a:gd name="connsiteX7" fmla="*/ 219322 w 1718113"/>
              <a:gd name="connsiteY7" fmla="*/ 1223256 h 3813333"/>
              <a:gd name="connsiteX8" fmla="*/ 2152 w 1718113"/>
              <a:gd name="connsiteY8" fmla="*/ 1577586 h 3813333"/>
              <a:gd name="connsiteX9" fmla="*/ 367912 w 1718113"/>
              <a:gd name="connsiteY9" fmla="*/ 2297676 h 3813333"/>
              <a:gd name="connsiteX10" fmla="*/ 619372 w 1718113"/>
              <a:gd name="connsiteY10" fmla="*/ 2503416 h 3813333"/>
              <a:gd name="connsiteX11" fmla="*/ 802252 w 1718113"/>
              <a:gd name="connsiteY11" fmla="*/ 2892036 h 3813333"/>
              <a:gd name="connsiteX12" fmla="*/ 1042282 w 1718113"/>
              <a:gd name="connsiteY12" fmla="*/ 3314946 h 3813333"/>
              <a:gd name="connsiteX13" fmla="*/ 1385182 w 1718113"/>
              <a:gd name="connsiteY13" fmla="*/ 3669277 h 3813333"/>
              <a:gd name="connsiteX14" fmla="*/ 1693792 w 1718113"/>
              <a:gd name="connsiteY14" fmla="*/ 3703566 h 3813333"/>
              <a:gd name="connsiteX15" fmla="*/ 1659502 w 1718113"/>
              <a:gd name="connsiteY15" fmla="*/ 2263386 h 3813333"/>
              <a:gd name="connsiteX0" fmla="*/ 1659502 w 1705647"/>
              <a:gd name="connsiteY0" fmla="*/ 2263386 h 3813333"/>
              <a:gd name="connsiteX1" fmla="*/ 1350892 w 1705647"/>
              <a:gd name="connsiteY1" fmla="*/ 1120386 h 3813333"/>
              <a:gd name="connsiteX2" fmla="*/ 1316602 w 1705647"/>
              <a:gd name="connsiteY2" fmla="*/ 457446 h 3813333"/>
              <a:gd name="connsiteX3" fmla="*/ 1030852 w 1705647"/>
              <a:gd name="connsiteY3" fmla="*/ 171696 h 3813333"/>
              <a:gd name="connsiteX4" fmla="*/ 516502 w 1705647"/>
              <a:gd name="connsiteY4" fmla="*/ 246 h 3813333"/>
              <a:gd name="connsiteX5" fmla="*/ 299332 w 1705647"/>
              <a:gd name="connsiteY5" fmla="*/ 148836 h 3813333"/>
              <a:gd name="connsiteX6" fmla="*/ 276472 w 1705647"/>
              <a:gd name="connsiteY6" fmla="*/ 674616 h 3813333"/>
              <a:gd name="connsiteX7" fmla="*/ 219322 w 1705647"/>
              <a:gd name="connsiteY7" fmla="*/ 1223256 h 3813333"/>
              <a:gd name="connsiteX8" fmla="*/ 2152 w 1705647"/>
              <a:gd name="connsiteY8" fmla="*/ 1577586 h 3813333"/>
              <a:gd name="connsiteX9" fmla="*/ 367912 w 1705647"/>
              <a:gd name="connsiteY9" fmla="*/ 2297676 h 3813333"/>
              <a:gd name="connsiteX10" fmla="*/ 619372 w 1705647"/>
              <a:gd name="connsiteY10" fmla="*/ 2503416 h 3813333"/>
              <a:gd name="connsiteX11" fmla="*/ 802252 w 1705647"/>
              <a:gd name="connsiteY11" fmla="*/ 2892036 h 3813333"/>
              <a:gd name="connsiteX12" fmla="*/ 1042282 w 1705647"/>
              <a:gd name="connsiteY12" fmla="*/ 3314946 h 3813333"/>
              <a:gd name="connsiteX13" fmla="*/ 1385182 w 1705647"/>
              <a:gd name="connsiteY13" fmla="*/ 3669277 h 3813333"/>
              <a:gd name="connsiteX14" fmla="*/ 1693792 w 1705647"/>
              <a:gd name="connsiteY14" fmla="*/ 3703566 h 3813333"/>
              <a:gd name="connsiteX15" fmla="*/ 1659502 w 1705647"/>
              <a:gd name="connsiteY15" fmla="*/ 2263386 h 3813333"/>
              <a:gd name="connsiteX0" fmla="*/ 1659502 w 1784293"/>
              <a:gd name="connsiteY0" fmla="*/ 2263386 h 3712978"/>
              <a:gd name="connsiteX1" fmla="*/ 1350892 w 1784293"/>
              <a:gd name="connsiteY1" fmla="*/ 1120386 h 3712978"/>
              <a:gd name="connsiteX2" fmla="*/ 1316602 w 1784293"/>
              <a:gd name="connsiteY2" fmla="*/ 457446 h 3712978"/>
              <a:gd name="connsiteX3" fmla="*/ 1030852 w 1784293"/>
              <a:gd name="connsiteY3" fmla="*/ 171696 h 3712978"/>
              <a:gd name="connsiteX4" fmla="*/ 516502 w 1784293"/>
              <a:gd name="connsiteY4" fmla="*/ 246 h 3712978"/>
              <a:gd name="connsiteX5" fmla="*/ 299332 w 1784293"/>
              <a:gd name="connsiteY5" fmla="*/ 148836 h 3712978"/>
              <a:gd name="connsiteX6" fmla="*/ 276472 w 1784293"/>
              <a:gd name="connsiteY6" fmla="*/ 674616 h 3712978"/>
              <a:gd name="connsiteX7" fmla="*/ 219322 w 1784293"/>
              <a:gd name="connsiteY7" fmla="*/ 1223256 h 3712978"/>
              <a:gd name="connsiteX8" fmla="*/ 2152 w 1784293"/>
              <a:gd name="connsiteY8" fmla="*/ 1577586 h 3712978"/>
              <a:gd name="connsiteX9" fmla="*/ 367912 w 1784293"/>
              <a:gd name="connsiteY9" fmla="*/ 2297676 h 3712978"/>
              <a:gd name="connsiteX10" fmla="*/ 619372 w 1784293"/>
              <a:gd name="connsiteY10" fmla="*/ 2503416 h 3712978"/>
              <a:gd name="connsiteX11" fmla="*/ 802252 w 1784293"/>
              <a:gd name="connsiteY11" fmla="*/ 2892036 h 3712978"/>
              <a:gd name="connsiteX12" fmla="*/ 1042282 w 1784293"/>
              <a:gd name="connsiteY12" fmla="*/ 3314946 h 3712978"/>
              <a:gd name="connsiteX13" fmla="*/ 1385182 w 1784293"/>
              <a:gd name="connsiteY13" fmla="*/ 3669277 h 3712978"/>
              <a:gd name="connsiteX14" fmla="*/ 1693792 w 1784293"/>
              <a:gd name="connsiteY14" fmla="*/ 3703566 h 3712978"/>
              <a:gd name="connsiteX15" fmla="*/ 1659502 w 1784293"/>
              <a:gd name="connsiteY15" fmla="*/ 2263386 h 3712978"/>
              <a:gd name="connsiteX0" fmla="*/ 1659502 w 1694037"/>
              <a:gd name="connsiteY0" fmla="*/ 2263386 h 3703813"/>
              <a:gd name="connsiteX1" fmla="*/ 1350892 w 1694037"/>
              <a:gd name="connsiteY1" fmla="*/ 1120386 h 3703813"/>
              <a:gd name="connsiteX2" fmla="*/ 1316602 w 1694037"/>
              <a:gd name="connsiteY2" fmla="*/ 457446 h 3703813"/>
              <a:gd name="connsiteX3" fmla="*/ 1030852 w 1694037"/>
              <a:gd name="connsiteY3" fmla="*/ 171696 h 3703813"/>
              <a:gd name="connsiteX4" fmla="*/ 516502 w 1694037"/>
              <a:gd name="connsiteY4" fmla="*/ 246 h 3703813"/>
              <a:gd name="connsiteX5" fmla="*/ 299332 w 1694037"/>
              <a:gd name="connsiteY5" fmla="*/ 148836 h 3703813"/>
              <a:gd name="connsiteX6" fmla="*/ 276472 w 1694037"/>
              <a:gd name="connsiteY6" fmla="*/ 674616 h 3703813"/>
              <a:gd name="connsiteX7" fmla="*/ 219322 w 1694037"/>
              <a:gd name="connsiteY7" fmla="*/ 1223256 h 3703813"/>
              <a:gd name="connsiteX8" fmla="*/ 2152 w 1694037"/>
              <a:gd name="connsiteY8" fmla="*/ 1577586 h 3703813"/>
              <a:gd name="connsiteX9" fmla="*/ 367912 w 1694037"/>
              <a:gd name="connsiteY9" fmla="*/ 2297676 h 3703813"/>
              <a:gd name="connsiteX10" fmla="*/ 619372 w 1694037"/>
              <a:gd name="connsiteY10" fmla="*/ 2503416 h 3703813"/>
              <a:gd name="connsiteX11" fmla="*/ 802252 w 1694037"/>
              <a:gd name="connsiteY11" fmla="*/ 2892036 h 3703813"/>
              <a:gd name="connsiteX12" fmla="*/ 1042282 w 1694037"/>
              <a:gd name="connsiteY12" fmla="*/ 3314946 h 3703813"/>
              <a:gd name="connsiteX13" fmla="*/ 1385182 w 1694037"/>
              <a:gd name="connsiteY13" fmla="*/ 3669277 h 3703813"/>
              <a:gd name="connsiteX14" fmla="*/ 1693792 w 1694037"/>
              <a:gd name="connsiteY14" fmla="*/ 3703566 h 3703813"/>
              <a:gd name="connsiteX15" fmla="*/ 1659502 w 1694037"/>
              <a:gd name="connsiteY15" fmla="*/ 2263386 h 3703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94037" h="3703813">
                <a:moveTo>
                  <a:pt x="1659502" y="2263386"/>
                </a:moveTo>
                <a:cubicBezTo>
                  <a:pt x="1682362" y="2267196"/>
                  <a:pt x="1408042" y="1421376"/>
                  <a:pt x="1350892" y="1120386"/>
                </a:cubicBezTo>
                <a:cubicBezTo>
                  <a:pt x="1293742" y="819396"/>
                  <a:pt x="1369942" y="615561"/>
                  <a:pt x="1316602" y="457446"/>
                </a:cubicBezTo>
                <a:cubicBezTo>
                  <a:pt x="1263262" y="299331"/>
                  <a:pt x="1164202" y="247896"/>
                  <a:pt x="1030852" y="171696"/>
                </a:cubicBezTo>
                <a:cubicBezTo>
                  <a:pt x="897502" y="95496"/>
                  <a:pt x="638422" y="4056"/>
                  <a:pt x="516502" y="246"/>
                </a:cubicBezTo>
                <a:cubicBezTo>
                  <a:pt x="394582" y="-3564"/>
                  <a:pt x="339337" y="36441"/>
                  <a:pt x="299332" y="148836"/>
                </a:cubicBezTo>
                <a:cubicBezTo>
                  <a:pt x="259327" y="261231"/>
                  <a:pt x="289807" y="495546"/>
                  <a:pt x="276472" y="674616"/>
                </a:cubicBezTo>
                <a:cubicBezTo>
                  <a:pt x="263137" y="853686"/>
                  <a:pt x="265042" y="1072761"/>
                  <a:pt x="219322" y="1223256"/>
                </a:cubicBezTo>
                <a:cubicBezTo>
                  <a:pt x="173602" y="1373751"/>
                  <a:pt x="-22613" y="1398516"/>
                  <a:pt x="2152" y="1577586"/>
                </a:cubicBezTo>
                <a:cubicBezTo>
                  <a:pt x="26917" y="1756656"/>
                  <a:pt x="265042" y="2143371"/>
                  <a:pt x="367912" y="2297676"/>
                </a:cubicBezTo>
                <a:cubicBezTo>
                  <a:pt x="470782" y="2451981"/>
                  <a:pt x="546982" y="2404356"/>
                  <a:pt x="619372" y="2503416"/>
                </a:cubicBezTo>
                <a:cubicBezTo>
                  <a:pt x="691762" y="2602476"/>
                  <a:pt x="731767" y="2756781"/>
                  <a:pt x="802252" y="2892036"/>
                </a:cubicBezTo>
                <a:cubicBezTo>
                  <a:pt x="872737" y="3027291"/>
                  <a:pt x="935602" y="3198741"/>
                  <a:pt x="1042282" y="3314946"/>
                </a:cubicBezTo>
                <a:cubicBezTo>
                  <a:pt x="1148962" y="3431151"/>
                  <a:pt x="1276597" y="3604507"/>
                  <a:pt x="1385182" y="3669277"/>
                </a:cubicBezTo>
                <a:cubicBezTo>
                  <a:pt x="1493767" y="3734047"/>
                  <a:pt x="1702182" y="3681547"/>
                  <a:pt x="1693792" y="3703566"/>
                </a:cubicBezTo>
                <a:cubicBezTo>
                  <a:pt x="1685368" y="3725675"/>
                  <a:pt x="1636642" y="2259576"/>
                  <a:pt x="1659502" y="2263386"/>
                </a:cubicBezTo>
                <a:close/>
              </a:path>
            </a:pathLst>
          </a:custGeom>
          <a:solidFill>
            <a:srgbClr val="C7C58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860618" y="1713485"/>
            <a:ext cx="3147293" cy="3689304"/>
          </a:xfrm>
          <a:custGeom>
            <a:avLst/>
            <a:gdLst>
              <a:gd name="connsiteX0" fmla="*/ 104527 w 3259220"/>
              <a:gd name="connsiteY0" fmla="*/ 53354 h 3742109"/>
              <a:gd name="connsiteX1" fmla="*/ 104527 w 3259220"/>
              <a:gd name="connsiteY1" fmla="*/ 670574 h 3742109"/>
              <a:gd name="connsiteX2" fmla="*/ 516007 w 3259220"/>
              <a:gd name="connsiteY2" fmla="*/ 1299224 h 3742109"/>
              <a:gd name="connsiteX3" fmla="*/ 984637 w 3259220"/>
              <a:gd name="connsiteY3" fmla="*/ 1744994 h 3742109"/>
              <a:gd name="connsiteX4" fmla="*/ 1384687 w 3259220"/>
              <a:gd name="connsiteY4" fmla="*/ 2053604 h 3742109"/>
              <a:gd name="connsiteX5" fmla="*/ 1819027 w 3259220"/>
              <a:gd name="connsiteY5" fmla="*/ 2613674 h 3742109"/>
              <a:gd name="connsiteX6" fmla="*/ 2436247 w 3259220"/>
              <a:gd name="connsiteY6" fmla="*/ 3116594 h 3742109"/>
              <a:gd name="connsiteX7" fmla="*/ 2687707 w 3259220"/>
              <a:gd name="connsiteY7" fmla="*/ 3733814 h 3742109"/>
              <a:gd name="connsiteX8" fmla="*/ 2962027 w 3259220"/>
              <a:gd name="connsiteY8" fmla="*/ 3425204 h 3742109"/>
              <a:gd name="connsiteX9" fmla="*/ 3259207 w 3259220"/>
              <a:gd name="connsiteY9" fmla="*/ 2762264 h 3742109"/>
              <a:gd name="connsiteX10" fmla="*/ 2950597 w 3259220"/>
              <a:gd name="connsiteY10" fmla="*/ 2293634 h 3742109"/>
              <a:gd name="connsiteX11" fmla="*/ 2550547 w 3259220"/>
              <a:gd name="connsiteY11" fmla="*/ 1744994 h 3742109"/>
              <a:gd name="connsiteX12" fmla="*/ 1990477 w 3259220"/>
              <a:gd name="connsiteY12" fmla="*/ 1642124 h 3742109"/>
              <a:gd name="connsiteX13" fmla="*/ 1636147 w 3259220"/>
              <a:gd name="connsiteY13" fmla="*/ 990614 h 3742109"/>
              <a:gd name="connsiteX14" fmla="*/ 1476127 w 3259220"/>
              <a:gd name="connsiteY14" fmla="*/ 350534 h 3742109"/>
              <a:gd name="connsiteX15" fmla="*/ 1281817 w 3259220"/>
              <a:gd name="connsiteY15" fmla="*/ 64784 h 3742109"/>
              <a:gd name="connsiteX16" fmla="*/ 104527 w 3259220"/>
              <a:gd name="connsiteY16" fmla="*/ 53354 h 3742109"/>
              <a:gd name="connsiteX0" fmla="*/ 104527 w 3259220"/>
              <a:gd name="connsiteY0" fmla="*/ 38231 h 3726986"/>
              <a:gd name="connsiteX1" fmla="*/ 104527 w 3259220"/>
              <a:gd name="connsiteY1" fmla="*/ 655451 h 3726986"/>
              <a:gd name="connsiteX2" fmla="*/ 516007 w 3259220"/>
              <a:gd name="connsiteY2" fmla="*/ 1284101 h 3726986"/>
              <a:gd name="connsiteX3" fmla="*/ 984637 w 3259220"/>
              <a:gd name="connsiteY3" fmla="*/ 1729871 h 3726986"/>
              <a:gd name="connsiteX4" fmla="*/ 1384687 w 3259220"/>
              <a:gd name="connsiteY4" fmla="*/ 2038481 h 3726986"/>
              <a:gd name="connsiteX5" fmla="*/ 1819027 w 3259220"/>
              <a:gd name="connsiteY5" fmla="*/ 2598551 h 3726986"/>
              <a:gd name="connsiteX6" fmla="*/ 2436247 w 3259220"/>
              <a:gd name="connsiteY6" fmla="*/ 3101471 h 3726986"/>
              <a:gd name="connsiteX7" fmla="*/ 2687707 w 3259220"/>
              <a:gd name="connsiteY7" fmla="*/ 3718691 h 3726986"/>
              <a:gd name="connsiteX8" fmla="*/ 2962027 w 3259220"/>
              <a:gd name="connsiteY8" fmla="*/ 3410081 h 3726986"/>
              <a:gd name="connsiteX9" fmla="*/ 3259207 w 3259220"/>
              <a:gd name="connsiteY9" fmla="*/ 2747141 h 3726986"/>
              <a:gd name="connsiteX10" fmla="*/ 2950597 w 3259220"/>
              <a:gd name="connsiteY10" fmla="*/ 2278511 h 3726986"/>
              <a:gd name="connsiteX11" fmla="*/ 2550547 w 3259220"/>
              <a:gd name="connsiteY11" fmla="*/ 1729871 h 3726986"/>
              <a:gd name="connsiteX12" fmla="*/ 1990477 w 3259220"/>
              <a:gd name="connsiteY12" fmla="*/ 1627001 h 3726986"/>
              <a:gd name="connsiteX13" fmla="*/ 1636147 w 3259220"/>
              <a:gd name="connsiteY13" fmla="*/ 975491 h 3726986"/>
              <a:gd name="connsiteX14" fmla="*/ 1476127 w 3259220"/>
              <a:gd name="connsiteY14" fmla="*/ 335411 h 3726986"/>
              <a:gd name="connsiteX15" fmla="*/ 1281817 w 3259220"/>
              <a:gd name="connsiteY15" fmla="*/ 49661 h 3726986"/>
              <a:gd name="connsiteX16" fmla="*/ 104527 w 3259220"/>
              <a:gd name="connsiteY16" fmla="*/ 38231 h 3726986"/>
              <a:gd name="connsiteX0" fmla="*/ 36761 w 3191454"/>
              <a:gd name="connsiteY0" fmla="*/ 1016 h 3689771"/>
              <a:gd name="connsiteX1" fmla="*/ 36761 w 3191454"/>
              <a:gd name="connsiteY1" fmla="*/ 618236 h 3689771"/>
              <a:gd name="connsiteX2" fmla="*/ 448241 w 3191454"/>
              <a:gd name="connsiteY2" fmla="*/ 1246886 h 3689771"/>
              <a:gd name="connsiteX3" fmla="*/ 916871 w 3191454"/>
              <a:gd name="connsiteY3" fmla="*/ 1692656 h 3689771"/>
              <a:gd name="connsiteX4" fmla="*/ 1316921 w 3191454"/>
              <a:gd name="connsiteY4" fmla="*/ 2001266 h 3689771"/>
              <a:gd name="connsiteX5" fmla="*/ 1751261 w 3191454"/>
              <a:gd name="connsiteY5" fmla="*/ 2561336 h 3689771"/>
              <a:gd name="connsiteX6" fmla="*/ 2368481 w 3191454"/>
              <a:gd name="connsiteY6" fmla="*/ 3064256 h 3689771"/>
              <a:gd name="connsiteX7" fmla="*/ 2619941 w 3191454"/>
              <a:gd name="connsiteY7" fmla="*/ 3681476 h 3689771"/>
              <a:gd name="connsiteX8" fmla="*/ 2894261 w 3191454"/>
              <a:gd name="connsiteY8" fmla="*/ 3372866 h 3689771"/>
              <a:gd name="connsiteX9" fmla="*/ 3191441 w 3191454"/>
              <a:gd name="connsiteY9" fmla="*/ 2709926 h 3689771"/>
              <a:gd name="connsiteX10" fmla="*/ 2882831 w 3191454"/>
              <a:gd name="connsiteY10" fmla="*/ 2241296 h 3689771"/>
              <a:gd name="connsiteX11" fmla="*/ 2482781 w 3191454"/>
              <a:gd name="connsiteY11" fmla="*/ 1692656 h 3689771"/>
              <a:gd name="connsiteX12" fmla="*/ 1922711 w 3191454"/>
              <a:gd name="connsiteY12" fmla="*/ 1589786 h 3689771"/>
              <a:gd name="connsiteX13" fmla="*/ 1568381 w 3191454"/>
              <a:gd name="connsiteY13" fmla="*/ 938276 h 3689771"/>
              <a:gd name="connsiteX14" fmla="*/ 1408361 w 3191454"/>
              <a:gd name="connsiteY14" fmla="*/ 298196 h 3689771"/>
              <a:gd name="connsiteX15" fmla="*/ 1214051 w 3191454"/>
              <a:gd name="connsiteY15" fmla="*/ 12446 h 3689771"/>
              <a:gd name="connsiteX16" fmla="*/ 36761 w 3191454"/>
              <a:gd name="connsiteY16" fmla="*/ 1016 h 3689771"/>
              <a:gd name="connsiteX0" fmla="*/ 36761 w 3192628"/>
              <a:gd name="connsiteY0" fmla="*/ 1016 h 3689304"/>
              <a:gd name="connsiteX1" fmla="*/ 36761 w 3192628"/>
              <a:gd name="connsiteY1" fmla="*/ 618236 h 3689304"/>
              <a:gd name="connsiteX2" fmla="*/ 448241 w 3192628"/>
              <a:gd name="connsiteY2" fmla="*/ 1246886 h 3689304"/>
              <a:gd name="connsiteX3" fmla="*/ 916871 w 3192628"/>
              <a:gd name="connsiteY3" fmla="*/ 1692656 h 3689304"/>
              <a:gd name="connsiteX4" fmla="*/ 1316921 w 3192628"/>
              <a:gd name="connsiteY4" fmla="*/ 2001266 h 3689304"/>
              <a:gd name="connsiteX5" fmla="*/ 1751261 w 3192628"/>
              <a:gd name="connsiteY5" fmla="*/ 2561336 h 3689304"/>
              <a:gd name="connsiteX6" fmla="*/ 2368481 w 3192628"/>
              <a:gd name="connsiteY6" fmla="*/ 3064256 h 3689304"/>
              <a:gd name="connsiteX7" fmla="*/ 2619941 w 3192628"/>
              <a:gd name="connsiteY7" fmla="*/ 3681476 h 3689304"/>
              <a:gd name="connsiteX8" fmla="*/ 2894261 w 3192628"/>
              <a:gd name="connsiteY8" fmla="*/ 3372866 h 3689304"/>
              <a:gd name="connsiteX9" fmla="*/ 2985701 w 3192628"/>
              <a:gd name="connsiteY9" fmla="*/ 2801365 h 3689304"/>
              <a:gd name="connsiteX10" fmla="*/ 3191441 w 3192628"/>
              <a:gd name="connsiteY10" fmla="*/ 2709926 h 3689304"/>
              <a:gd name="connsiteX11" fmla="*/ 2882831 w 3192628"/>
              <a:gd name="connsiteY11" fmla="*/ 2241296 h 3689304"/>
              <a:gd name="connsiteX12" fmla="*/ 2482781 w 3192628"/>
              <a:gd name="connsiteY12" fmla="*/ 1692656 h 3689304"/>
              <a:gd name="connsiteX13" fmla="*/ 1922711 w 3192628"/>
              <a:gd name="connsiteY13" fmla="*/ 1589786 h 3689304"/>
              <a:gd name="connsiteX14" fmla="*/ 1568381 w 3192628"/>
              <a:gd name="connsiteY14" fmla="*/ 938276 h 3689304"/>
              <a:gd name="connsiteX15" fmla="*/ 1408361 w 3192628"/>
              <a:gd name="connsiteY15" fmla="*/ 298196 h 3689304"/>
              <a:gd name="connsiteX16" fmla="*/ 1214051 w 3192628"/>
              <a:gd name="connsiteY16" fmla="*/ 12446 h 3689304"/>
              <a:gd name="connsiteX17" fmla="*/ 36761 w 3192628"/>
              <a:gd name="connsiteY17" fmla="*/ 1016 h 3689304"/>
              <a:gd name="connsiteX0" fmla="*/ 36761 w 3147293"/>
              <a:gd name="connsiteY0" fmla="*/ 1016 h 3689304"/>
              <a:gd name="connsiteX1" fmla="*/ 36761 w 3147293"/>
              <a:gd name="connsiteY1" fmla="*/ 618236 h 3689304"/>
              <a:gd name="connsiteX2" fmla="*/ 448241 w 3147293"/>
              <a:gd name="connsiteY2" fmla="*/ 1246886 h 3689304"/>
              <a:gd name="connsiteX3" fmla="*/ 916871 w 3147293"/>
              <a:gd name="connsiteY3" fmla="*/ 1692656 h 3689304"/>
              <a:gd name="connsiteX4" fmla="*/ 1316921 w 3147293"/>
              <a:gd name="connsiteY4" fmla="*/ 2001266 h 3689304"/>
              <a:gd name="connsiteX5" fmla="*/ 1751261 w 3147293"/>
              <a:gd name="connsiteY5" fmla="*/ 2561336 h 3689304"/>
              <a:gd name="connsiteX6" fmla="*/ 2368481 w 3147293"/>
              <a:gd name="connsiteY6" fmla="*/ 3064256 h 3689304"/>
              <a:gd name="connsiteX7" fmla="*/ 2619941 w 3147293"/>
              <a:gd name="connsiteY7" fmla="*/ 3681476 h 3689304"/>
              <a:gd name="connsiteX8" fmla="*/ 2894261 w 3147293"/>
              <a:gd name="connsiteY8" fmla="*/ 3372866 h 3689304"/>
              <a:gd name="connsiteX9" fmla="*/ 2985701 w 3147293"/>
              <a:gd name="connsiteY9" fmla="*/ 2801365 h 3689304"/>
              <a:gd name="connsiteX10" fmla="*/ 3145721 w 3147293"/>
              <a:gd name="connsiteY10" fmla="*/ 2641346 h 3689304"/>
              <a:gd name="connsiteX11" fmla="*/ 2882831 w 3147293"/>
              <a:gd name="connsiteY11" fmla="*/ 2241296 h 3689304"/>
              <a:gd name="connsiteX12" fmla="*/ 2482781 w 3147293"/>
              <a:gd name="connsiteY12" fmla="*/ 1692656 h 3689304"/>
              <a:gd name="connsiteX13" fmla="*/ 1922711 w 3147293"/>
              <a:gd name="connsiteY13" fmla="*/ 1589786 h 3689304"/>
              <a:gd name="connsiteX14" fmla="*/ 1568381 w 3147293"/>
              <a:gd name="connsiteY14" fmla="*/ 938276 h 3689304"/>
              <a:gd name="connsiteX15" fmla="*/ 1408361 w 3147293"/>
              <a:gd name="connsiteY15" fmla="*/ 298196 h 3689304"/>
              <a:gd name="connsiteX16" fmla="*/ 1214051 w 3147293"/>
              <a:gd name="connsiteY16" fmla="*/ 12446 h 3689304"/>
              <a:gd name="connsiteX17" fmla="*/ 36761 w 3147293"/>
              <a:gd name="connsiteY17" fmla="*/ 1016 h 368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47293" h="3689304">
                <a:moveTo>
                  <a:pt x="36761" y="1016"/>
                </a:moveTo>
                <a:cubicBezTo>
                  <a:pt x="11996" y="-23749"/>
                  <a:pt x="-31819" y="410591"/>
                  <a:pt x="36761" y="618236"/>
                </a:cubicBezTo>
                <a:cubicBezTo>
                  <a:pt x="105341" y="825881"/>
                  <a:pt x="301556" y="1067816"/>
                  <a:pt x="448241" y="1246886"/>
                </a:cubicBezTo>
                <a:cubicBezTo>
                  <a:pt x="594926" y="1425956"/>
                  <a:pt x="772091" y="1566926"/>
                  <a:pt x="916871" y="1692656"/>
                </a:cubicBezTo>
                <a:cubicBezTo>
                  <a:pt x="1061651" y="1818386"/>
                  <a:pt x="1177856" y="1856486"/>
                  <a:pt x="1316921" y="2001266"/>
                </a:cubicBezTo>
                <a:cubicBezTo>
                  <a:pt x="1455986" y="2146046"/>
                  <a:pt x="1576001" y="2384171"/>
                  <a:pt x="1751261" y="2561336"/>
                </a:cubicBezTo>
                <a:cubicBezTo>
                  <a:pt x="1926521" y="2738501"/>
                  <a:pt x="2223701" y="2877566"/>
                  <a:pt x="2368481" y="3064256"/>
                </a:cubicBezTo>
                <a:cubicBezTo>
                  <a:pt x="2513261" y="3250946"/>
                  <a:pt x="2532311" y="3630041"/>
                  <a:pt x="2619941" y="3681476"/>
                </a:cubicBezTo>
                <a:cubicBezTo>
                  <a:pt x="2707571" y="3732911"/>
                  <a:pt x="2833301" y="3519551"/>
                  <a:pt x="2894261" y="3372866"/>
                </a:cubicBezTo>
                <a:cubicBezTo>
                  <a:pt x="2955221" y="3226181"/>
                  <a:pt x="2936171" y="2911855"/>
                  <a:pt x="2985701" y="2801365"/>
                </a:cubicBezTo>
                <a:cubicBezTo>
                  <a:pt x="3035231" y="2690875"/>
                  <a:pt x="3162866" y="2734691"/>
                  <a:pt x="3145721" y="2641346"/>
                </a:cubicBezTo>
                <a:cubicBezTo>
                  <a:pt x="3128576" y="2548001"/>
                  <a:pt x="2993321" y="2399411"/>
                  <a:pt x="2882831" y="2241296"/>
                </a:cubicBezTo>
                <a:cubicBezTo>
                  <a:pt x="2772341" y="2083181"/>
                  <a:pt x="2642801" y="1801241"/>
                  <a:pt x="2482781" y="1692656"/>
                </a:cubicBezTo>
                <a:cubicBezTo>
                  <a:pt x="2322761" y="1584071"/>
                  <a:pt x="2075111" y="1715516"/>
                  <a:pt x="1922711" y="1589786"/>
                </a:cubicBezTo>
                <a:cubicBezTo>
                  <a:pt x="1770311" y="1464056"/>
                  <a:pt x="1654106" y="1153541"/>
                  <a:pt x="1568381" y="938276"/>
                </a:cubicBezTo>
                <a:cubicBezTo>
                  <a:pt x="1482656" y="723011"/>
                  <a:pt x="1467416" y="452501"/>
                  <a:pt x="1408361" y="298196"/>
                </a:cubicBezTo>
                <a:cubicBezTo>
                  <a:pt x="1349306" y="143891"/>
                  <a:pt x="1202621" y="-8509"/>
                  <a:pt x="1214051" y="12446"/>
                </a:cubicBezTo>
                <a:cubicBezTo>
                  <a:pt x="1225481" y="33401"/>
                  <a:pt x="61526" y="25781"/>
                  <a:pt x="36761" y="1016"/>
                </a:cubicBezTo>
                <a:close/>
              </a:path>
            </a:pathLst>
          </a:custGeom>
          <a:solidFill>
            <a:srgbClr val="C7C58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171450" y="4111351"/>
            <a:ext cx="5132436" cy="4952639"/>
          </a:xfrm>
          <a:custGeom>
            <a:avLst/>
            <a:gdLst>
              <a:gd name="connsiteX0" fmla="*/ 0 w 5303886"/>
              <a:gd name="connsiteY0" fmla="*/ 3449 h 4952639"/>
              <a:gd name="connsiteX1" fmla="*/ 262890 w 5303886"/>
              <a:gd name="connsiteY1" fmla="*/ 14879 h 4952639"/>
              <a:gd name="connsiteX2" fmla="*/ 331470 w 5303886"/>
              <a:gd name="connsiteY2" fmla="*/ 129179 h 4952639"/>
              <a:gd name="connsiteX3" fmla="*/ 502920 w 5303886"/>
              <a:gd name="connsiteY3" fmla="*/ 140609 h 4952639"/>
              <a:gd name="connsiteX4" fmla="*/ 674370 w 5303886"/>
              <a:gd name="connsiteY4" fmla="*/ 140609 h 4952639"/>
              <a:gd name="connsiteX5" fmla="*/ 800100 w 5303886"/>
              <a:gd name="connsiteY5" fmla="*/ 277769 h 4952639"/>
              <a:gd name="connsiteX6" fmla="*/ 971550 w 5303886"/>
              <a:gd name="connsiteY6" fmla="*/ 220619 h 4952639"/>
              <a:gd name="connsiteX7" fmla="*/ 1154430 w 5303886"/>
              <a:gd name="connsiteY7" fmla="*/ 266339 h 4952639"/>
              <a:gd name="connsiteX8" fmla="*/ 1451610 w 5303886"/>
              <a:gd name="connsiteY8" fmla="*/ 3449 h 4952639"/>
              <a:gd name="connsiteX9" fmla="*/ 1714500 w 5303886"/>
              <a:gd name="connsiteY9" fmla="*/ 140609 h 4952639"/>
              <a:gd name="connsiteX10" fmla="*/ 2125980 w 5303886"/>
              <a:gd name="connsiteY10" fmla="*/ 483509 h 4952639"/>
              <a:gd name="connsiteX11" fmla="*/ 2548890 w 5303886"/>
              <a:gd name="connsiteY11" fmla="*/ 803549 h 4952639"/>
              <a:gd name="connsiteX12" fmla="*/ 2606040 w 5303886"/>
              <a:gd name="connsiteY12" fmla="*/ 1112159 h 4952639"/>
              <a:gd name="connsiteX13" fmla="*/ 2583180 w 5303886"/>
              <a:gd name="connsiteY13" fmla="*/ 1546499 h 4952639"/>
              <a:gd name="connsiteX14" fmla="*/ 2560320 w 5303886"/>
              <a:gd name="connsiteY14" fmla="*/ 1935119 h 4952639"/>
              <a:gd name="connsiteX15" fmla="*/ 2480310 w 5303886"/>
              <a:gd name="connsiteY15" fmla="*/ 2003699 h 4952639"/>
              <a:gd name="connsiteX16" fmla="*/ 2514600 w 5303886"/>
              <a:gd name="connsiteY16" fmla="*/ 2152289 h 4952639"/>
              <a:gd name="connsiteX17" fmla="*/ 2537460 w 5303886"/>
              <a:gd name="connsiteY17" fmla="*/ 2380889 h 4952639"/>
              <a:gd name="connsiteX18" fmla="*/ 2434590 w 5303886"/>
              <a:gd name="connsiteY18" fmla="*/ 2655209 h 4952639"/>
              <a:gd name="connsiteX19" fmla="*/ 2708910 w 5303886"/>
              <a:gd name="connsiteY19" fmla="*/ 2975249 h 4952639"/>
              <a:gd name="connsiteX20" fmla="*/ 3280410 w 5303886"/>
              <a:gd name="connsiteY20" fmla="*/ 3352439 h 4952639"/>
              <a:gd name="connsiteX21" fmla="*/ 3931920 w 5303886"/>
              <a:gd name="connsiteY21" fmla="*/ 3443879 h 4952639"/>
              <a:gd name="connsiteX22" fmla="*/ 4343400 w 5303886"/>
              <a:gd name="connsiteY22" fmla="*/ 3478169 h 4952639"/>
              <a:gd name="connsiteX23" fmla="*/ 4743450 w 5303886"/>
              <a:gd name="connsiteY23" fmla="*/ 3683909 h 4952639"/>
              <a:gd name="connsiteX24" fmla="*/ 4663440 w 5303886"/>
              <a:gd name="connsiteY24" fmla="*/ 3821069 h 4952639"/>
              <a:gd name="connsiteX25" fmla="*/ 4892040 w 5303886"/>
              <a:gd name="connsiteY25" fmla="*/ 4198259 h 4952639"/>
              <a:gd name="connsiteX26" fmla="*/ 5154930 w 5303886"/>
              <a:gd name="connsiteY26" fmla="*/ 4506869 h 4952639"/>
              <a:gd name="connsiteX27" fmla="*/ 5280660 w 5303886"/>
              <a:gd name="connsiteY27" fmla="*/ 4769759 h 4952639"/>
              <a:gd name="connsiteX28" fmla="*/ 5303520 w 5303886"/>
              <a:gd name="connsiteY28" fmla="*/ 4952639 h 4952639"/>
              <a:gd name="connsiteX0" fmla="*/ 0 w 5132436"/>
              <a:gd name="connsiteY0" fmla="*/ 14879 h 4952639"/>
              <a:gd name="connsiteX1" fmla="*/ 91440 w 5132436"/>
              <a:gd name="connsiteY1" fmla="*/ 14879 h 4952639"/>
              <a:gd name="connsiteX2" fmla="*/ 160020 w 5132436"/>
              <a:gd name="connsiteY2" fmla="*/ 129179 h 4952639"/>
              <a:gd name="connsiteX3" fmla="*/ 331470 w 5132436"/>
              <a:gd name="connsiteY3" fmla="*/ 140609 h 4952639"/>
              <a:gd name="connsiteX4" fmla="*/ 502920 w 5132436"/>
              <a:gd name="connsiteY4" fmla="*/ 140609 h 4952639"/>
              <a:gd name="connsiteX5" fmla="*/ 628650 w 5132436"/>
              <a:gd name="connsiteY5" fmla="*/ 277769 h 4952639"/>
              <a:gd name="connsiteX6" fmla="*/ 800100 w 5132436"/>
              <a:gd name="connsiteY6" fmla="*/ 220619 h 4952639"/>
              <a:gd name="connsiteX7" fmla="*/ 982980 w 5132436"/>
              <a:gd name="connsiteY7" fmla="*/ 266339 h 4952639"/>
              <a:gd name="connsiteX8" fmla="*/ 1280160 w 5132436"/>
              <a:gd name="connsiteY8" fmla="*/ 3449 h 4952639"/>
              <a:gd name="connsiteX9" fmla="*/ 1543050 w 5132436"/>
              <a:gd name="connsiteY9" fmla="*/ 140609 h 4952639"/>
              <a:gd name="connsiteX10" fmla="*/ 1954530 w 5132436"/>
              <a:gd name="connsiteY10" fmla="*/ 483509 h 4952639"/>
              <a:gd name="connsiteX11" fmla="*/ 2377440 w 5132436"/>
              <a:gd name="connsiteY11" fmla="*/ 803549 h 4952639"/>
              <a:gd name="connsiteX12" fmla="*/ 2434590 w 5132436"/>
              <a:gd name="connsiteY12" fmla="*/ 1112159 h 4952639"/>
              <a:gd name="connsiteX13" fmla="*/ 2411730 w 5132436"/>
              <a:gd name="connsiteY13" fmla="*/ 1546499 h 4952639"/>
              <a:gd name="connsiteX14" fmla="*/ 2388870 w 5132436"/>
              <a:gd name="connsiteY14" fmla="*/ 1935119 h 4952639"/>
              <a:gd name="connsiteX15" fmla="*/ 2308860 w 5132436"/>
              <a:gd name="connsiteY15" fmla="*/ 2003699 h 4952639"/>
              <a:gd name="connsiteX16" fmla="*/ 2343150 w 5132436"/>
              <a:gd name="connsiteY16" fmla="*/ 2152289 h 4952639"/>
              <a:gd name="connsiteX17" fmla="*/ 2366010 w 5132436"/>
              <a:gd name="connsiteY17" fmla="*/ 2380889 h 4952639"/>
              <a:gd name="connsiteX18" fmla="*/ 2263140 w 5132436"/>
              <a:gd name="connsiteY18" fmla="*/ 2655209 h 4952639"/>
              <a:gd name="connsiteX19" fmla="*/ 2537460 w 5132436"/>
              <a:gd name="connsiteY19" fmla="*/ 2975249 h 4952639"/>
              <a:gd name="connsiteX20" fmla="*/ 3108960 w 5132436"/>
              <a:gd name="connsiteY20" fmla="*/ 3352439 h 4952639"/>
              <a:gd name="connsiteX21" fmla="*/ 3760470 w 5132436"/>
              <a:gd name="connsiteY21" fmla="*/ 3443879 h 4952639"/>
              <a:gd name="connsiteX22" fmla="*/ 4171950 w 5132436"/>
              <a:gd name="connsiteY22" fmla="*/ 3478169 h 4952639"/>
              <a:gd name="connsiteX23" fmla="*/ 4572000 w 5132436"/>
              <a:gd name="connsiteY23" fmla="*/ 3683909 h 4952639"/>
              <a:gd name="connsiteX24" fmla="*/ 4491990 w 5132436"/>
              <a:gd name="connsiteY24" fmla="*/ 3821069 h 4952639"/>
              <a:gd name="connsiteX25" fmla="*/ 4720590 w 5132436"/>
              <a:gd name="connsiteY25" fmla="*/ 4198259 h 4952639"/>
              <a:gd name="connsiteX26" fmla="*/ 4983480 w 5132436"/>
              <a:gd name="connsiteY26" fmla="*/ 4506869 h 4952639"/>
              <a:gd name="connsiteX27" fmla="*/ 5109210 w 5132436"/>
              <a:gd name="connsiteY27" fmla="*/ 4769759 h 4952639"/>
              <a:gd name="connsiteX28" fmla="*/ 5132070 w 5132436"/>
              <a:gd name="connsiteY28" fmla="*/ 4952639 h 4952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32436" h="4952639">
                <a:moveTo>
                  <a:pt x="0" y="14879"/>
                </a:moveTo>
                <a:cubicBezTo>
                  <a:pt x="87630" y="18689"/>
                  <a:pt x="3810" y="11069"/>
                  <a:pt x="91440" y="14879"/>
                </a:cubicBezTo>
                <a:cubicBezTo>
                  <a:pt x="146685" y="35834"/>
                  <a:pt x="120015" y="108224"/>
                  <a:pt x="160020" y="129179"/>
                </a:cubicBezTo>
                <a:cubicBezTo>
                  <a:pt x="200025" y="150134"/>
                  <a:pt x="274320" y="138704"/>
                  <a:pt x="331470" y="140609"/>
                </a:cubicBezTo>
                <a:cubicBezTo>
                  <a:pt x="388620" y="142514"/>
                  <a:pt x="453390" y="117749"/>
                  <a:pt x="502920" y="140609"/>
                </a:cubicBezTo>
                <a:cubicBezTo>
                  <a:pt x="552450" y="163469"/>
                  <a:pt x="579120" y="264434"/>
                  <a:pt x="628650" y="277769"/>
                </a:cubicBezTo>
                <a:cubicBezTo>
                  <a:pt x="678180" y="291104"/>
                  <a:pt x="741045" y="222524"/>
                  <a:pt x="800100" y="220619"/>
                </a:cubicBezTo>
                <a:cubicBezTo>
                  <a:pt x="859155" y="218714"/>
                  <a:pt x="902970" y="302534"/>
                  <a:pt x="982980" y="266339"/>
                </a:cubicBezTo>
                <a:cubicBezTo>
                  <a:pt x="1062990" y="230144"/>
                  <a:pt x="1186815" y="24404"/>
                  <a:pt x="1280160" y="3449"/>
                </a:cubicBezTo>
                <a:cubicBezTo>
                  <a:pt x="1373505" y="-17506"/>
                  <a:pt x="1430655" y="60599"/>
                  <a:pt x="1543050" y="140609"/>
                </a:cubicBezTo>
                <a:cubicBezTo>
                  <a:pt x="1655445" y="220619"/>
                  <a:pt x="1815465" y="373019"/>
                  <a:pt x="1954530" y="483509"/>
                </a:cubicBezTo>
                <a:cubicBezTo>
                  <a:pt x="2093595" y="593999"/>
                  <a:pt x="2297430" y="698774"/>
                  <a:pt x="2377440" y="803549"/>
                </a:cubicBezTo>
                <a:cubicBezTo>
                  <a:pt x="2457450" y="908324"/>
                  <a:pt x="2428875" y="988334"/>
                  <a:pt x="2434590" y="1112159"/>
                </a:cubicBezTo>
                <a:cubicBezTo>
                  <a:pt x="2440305" y="1235984"/>
                  <a:pt x="2419350" y="1409339"/>
                  <a:pt x="2411730" y="1546499"/>
                </a:cubicBezTo>
                <a:cubicBezTo>
                  <a:pt x="2404110" y="1683659"/>
                  <a:pt x="2406015" y="1858919"/>
                  <a:pt x="2388870" y="1935119"/>
                </a:cubicBezTo>
                <a:cubicBezTo>
                  <a:pt x="2371725" y="2011319"/>
                  <a:pt x="2316480" y="1967504"/>
                  <a:pt x="2308860" y="2003699"/>
                </a:cubicBezTo>
                <a:cubicBezTo>
                  <a:pt x="2301240" y="2039894"/>
                  <a:pt x="2333625" y="2089424"/>
                  <a:pt x="2343150" y="2152289"/>
                </a:cubicBezTo>
                <a:cubicBezTo>
                  <a:pt x="2352675" y="2215154"/>
                  <a:pt x="2379345" y="2297069"/>
                  <a:pt x="2366010" y="2380889"/>
                </a:cubicBezTo>
                <a:cubicBezTo>
                  <a:pt x="2352675" y="2464709"/>
                  <a:pt x="2234565" y="2556149"/>
                  <a:pt x="2263140" y="2655209"/>
                </a:cubicBezTo>
                <a:cubicBezTo>
                  <a:pt x="2291715" y="2754269"/>
                  <a:pt x="2396490" y="2859044"/>
                  <a:pt x="2537460" y="2975249"/>
                </a:cubicBezTo>
                <a:cubicBezTo>
                  <a:pt x="2678430" y="3091454"/>
                  <a:pt x="2905125" y="3274334"/>
                  <a:pt x="3108960" y="3352439"/>
                </a:cubicBezTo>
                <a:cubicBezTo>
                  <a:pt x="3312795" y="3430544"/>
                  <a:pt x="3583305" y="3422924"/>
                  <a:pt x="3760470" y="3443879"/>
                </a:cubicBezTo>
                <a:cubicBezTo>
                  <a:pt x="3937635" y="3464834"/>
                  <a:pt x="4036695" y="3438164"/>
                  <a:pt x="4171950" y="3478169"/>
                </a:cubicBezTo>
                <a:cubicBezTo>
                  <a:pt x="4307205" y="3518174"/>
                  <a:pt x="4518660" y="3626759"/>
                  <a:pt x="4572000" y="3683909"/>
                </a:cubicBezTo>
                <a:cubicBezTo>
                  <a:pt x="4625340" y="3741059"/>
                  <a:pt x="4467225" y="3735344"/>
                  <a:pt x="4491990" y="3821069"/>
                </a:cubicBezTo>
                <a:cubicBezTo>
                  <a:pt x="4516755" y="3906794"/>
                  <a:pt x="4638675" y="4083959"/>
                  <a:pt x="4720590" y="4198259"/>
                </a:cubicBezTo>
                <a:cubicBezTo>
                  <a:pt x="4802505" y="4312559"/>
                  <a:pt x="4918710" y="4411619"/>
                  <a:pt x="4983480" y="4506869"/>
                </a:cubicBezTo>
                <a:cubicBezTo>
                  <a:pt x="5048250" y="4602119"/>
                  <a:pt x="5084445" y="4695464"/>
                  <a:pt x="5109210" y="4769759"/>
                </a:cubicBezTo>
                <a:cubicBezTo>
                  <a:pt x="5133975" y="4844054"/>
                  <a:pt x="5133022" y="4898346"/>
                  <a:pt x="5132070" y="4952639"/>
                </a:cubicBezTo>
              </a:path>
            </a:pathLst>
          </a:cu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197232" y="4594860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5415195" y="4361084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4001685" y="6075416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3445165" y="3553131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1773775" y="3211120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2303365" y="2872235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>
            <a:spLocks noChangeAspect="1"/>
          </p:cNvSpPr>
          <p:nvPr/>
        </p:nvSpPr>
        <p:spPr>
          <a:xfrm>
            <a:off x="2651943" y="6033594"/>
            <a:ext cx="80284" cy="83644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>
            <a:spLocks noChangeAspect="1"/>
          </p:cNvSpPr>
          <p:nvPr/>
        </p:nvSpPr>
        <p:spPr>
          <a:xfrm>
            <a:off x="2815773" y="5254834"/>
            <a:ext cx="80284" cy="83644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>
            <a:spLocks noChangeAspect="1"/>
          </p:cNvSpPr>
          <p:nvPr/>
        </p:nvSpPr>
        <p:spPr>
          <a:xfrm>
            <a:off x="2483684" y="4697730"/>
            <a:ext cx="80284" cy="83644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ounded Rectangle 28"/>
          <p:cNvSpPr>
            <a:spLocks noChangeAspect="1"/>
          </p:cNvSpPr>
          <p:nvPr/>
        </p:nvSpPr>
        <p:spPr>
          <a:xfrm>
            <a:off x="1722617" y="4135690"/>
            <a:ext cx="80284" cy="83644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ounded Rectangle 29"/>
          <p:cNvSpPr>
            <a:spLocks noChangeAspect="1"/>
          </p:cNvSpPr>
          <p:nvPr/>
        </p:nvSpPr>
        <p:spPr>
          <a:xfrm>
            <a:off x="857747" y="4162360"/>
            <a:ext cx="80284" cy="83644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393976" y="5596359"/>
            <a:ext cx="11031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LZ RED (1)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03121" y="4607405"/>
            <a:ext cx="720069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LZ 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498997" y="4435441"/>
            <a:ext cx="11993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LZ Green (3)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66275" y="3986617"/>
            <a:ext cx="5597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LZ 6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336399" y="6290529"/>
            <a:ext cx="12971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</a:t>
            </a:r>
            <a:r>
              <a:rPr lang="en-US" sz="1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Currahee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458354" y="4829135"/>
            <a:ext cx="14232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Berchtesgaden 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860713" y="3930084"/>
            <a:ext cx="1165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Cannon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712449" y="4769944"/>
            <a:ext cx="9781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Blaze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422189" y="2795071"/>
            <a:ext cx="11673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Bradley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57844" y="3003751"/>
            <a:ext cx="971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Tiger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4616364" y="4729939"/>
            <a:ext cx="86843" cy="10287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41"/>
          <p:cNvSpPr/>
          <p:nvPr/>
        </p:nvSpPr>
        <p:spPr>
          <a:xfrm>
            <a:off x="2537460" y="3246120"/>
            <a:ext cx="3497580" cy="5795010"/>
          </a:xfrm>
          <a:custGeom>
            <a:avLst/>
            <a:gdLst>
              <a:gd name="connsiteX0" fmla="*/ 0 w 3497580"/>
              <a:gd name="connsiteY0" fmla="*/ 0 h 5795010"/>
              <a:gd name="connsiteX1" fmla="*/ 194310 w 3497580"/>
              <a:gd name="connsiteY1" fmla="*/ 342900 h 5795010"/>
              <a:gd name="connsiteX2" fmla="*/ 514350 w 3497580"/>
              <a:gd name="connsiteY2" fmla="*/ 548640 h 5795010"/>
              <a:gd name="connsiteX3" fmla="*/ 594360 w 3497580"/>
              <a:gd name="connsiteY3" fmla="*/ 788670 h 5795010"/>
              <a:gd name="connsiteX4" fmla="*/ 731520 w 3497580"/>
              <a:gd name="connsiteY4" fmla="*/ 891540 h 5795010"/>
              <a:gd name="connsiteX5" fmla="*/ 891540 w 3497580"/>
              <a:gd name="connsiteY5" fmla="*/ 914400 h 5795010"/>
              <a:gd name="connsiteX6" fmla="*/ 1062990 w 3497580"/>
              <a:gd name="connsiteY6" fmla="*/ 1165860 h 5795010"/>
              <a:gd name="connsiteX7" fmla="*/ 1177290 w 3497580"/>
              <a:gd name="connsiteY7" fmla="*/ 1577340 h 5795010"/>
              <a:gd name="connsiteX8" fmla="*/ 1565910 w 3497580"/>
              <a:gd name="connsiteY8" fmla="*/ 2125980 h 5795010"/>
              <a:gd name="connsiteX9" fmla="*/ 1943100 w 3497580"/>
              <a:gd name="connsiteY9" fmla="*/ 2423160 h 5795010"/>
              <a:gd name="connsiteX10" fmla="*/ 2228850 w 3497580"/>
              <a:gd name="connsiteY10" fmla="*/ 2903220 h 5795010"/>
              <a:gd name="connsiteX11" fmla="*/ 2400300 w 3497580"/>
              <a:gd name="connsiteY11" fmla="*/ 3394710 h 5795010"/>
              <a:gd name="connsiteX12" fmla="*/ 2686050 w 3497580"/>
              <a:gd name="connsiteY12" fmla="*/ 3794760 h 5795010"/>
              <a:gd name="connsiteX13" fmla="*/ 2868930 w 3497580"/>
              <a:gd name="connsiteY13" fmla="*/ 3977640 h 5795010"/>
              <a:gd name="connsiteX14" fmla="*/ 2994660 w 3497580"/>
              <a:gd name="connsiteY14" fmla="*/ 4229100 h 5795010"/>
              <a:gd name="connsiteX15" fmla="*/ 3040380 w 3497580"/>
              <a:gd name="connsiteY15" fmla="*/ 4720590 h 5795010"/>
              <a:gd name="connsiteX16" fmla="*/ 3086100 w 3497580"/>
              <a:gd name="connsiteY16" fmla="*/ 4960620 h 5795010"/>
              <a:gd name="connsiteX17" fmla="*/ 3348990 w 3497580"/>
              <a:gd name="connsiteY17" fmla="*/ 5417820 h 5795010"/>
              <a:gd name="connsiteX18" fmla="*/ 3497580 w 3497580"/>
              <a:gd name="connsiteY18" fmla="*/ 5795010 h 5795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97580" h="5795010">
                <a:moveTo>
                  <a:pt x="0" y="0"/>
                </a:moveTo>
                <a:cubicBezTo>
                  <a:pt x="54292" y="125730"/>
                  <a:pt x="108585" y="251460"/>
                  <a:pt x="194310" y="342900"/>
                </a:cubicBezTo>
                <a:cubicBezTo>
                  <a:pt x="280035" y="434340"/>
                  <a:pt x="447675" y="474345"/>
                  <a:pt x="514350" y="548640"/>
                </a:cubicBezTo>
                <a:cubicBezTo>
                  <a:pt x="581025" y="622935"/>
                  <a:pt x="558165" y="731520"/>
                  <a:pt x="594360" y="788670"/>
                </a:cubicBezTo>
                <a:cubicBezTo>
                  <a:pt x="630555" y="845820"/>
                  <a:pt x="681990" y="870585"/>
                  <a:pt x="731520" y="891540"/>
                </a:cubicBezTo>
                <a:cubicBezTo>
                  <a:pt x="781050" y="912495"/>
                  <a:pt x="836295" y="868680"/>
                  <a:pt x="891540" y="914400"/>
                </a:cubicBezTo>
                <a:cubicBezTo>
                  <a:pt x="946785" y="960120"/>
                  <a:pt x="1015365" y="1055370"/>
                  <a:pt x="1062990" y="1165860"/>
                </a:cubicBezTo>
                <a:cubicBezTo>
                  <a:pt x="1110615" y="1276350"/>
                  <a:pt x="1093470" y="1417320"/>
                  <a:pt x="1177290" y="1577340"/>
                </a:cubicBezTo>
                <a:cubicBezTo>
                  <a:pt x="1261110" y="1737360"/>
                  <a:pt x="1438275" y="1985010"/>
                  <a:pt x="1565910" y="2125980"/>
                </a:cubicBezTo>
                <a:cubicBezTo>
                  <a:pt x="1693545" y="2266950"/>
                  <a:pt x="1832610" y="2293620"/>
                  <a:pt x="1943100" y="2423160"/>
                </a:cubicBezTo>
                <a:cubicBezTo>
                  <a:pt x="2053590" y="2552700"/>
                  <a:pt x="2152650" y="2741295"/>
                  <a:pt x="2228850" y="2903220"/>
                </a:cubicBezTo>
                <a:cubicBezTo>
                  <a:pt x="2305050" y="3065145"/>
                  <a:pt x="2324100" y="3246120"/>
                  <a:pt x="2400300" y="3394710"/>
                </a:cubicBezTo>
                <a:cubicBezTo>
                  <a:pt x="2476500" y="3543300"/>
                  <a:pt x="2607945" y="3697605"/>
                  <a:pt x="2686050" y="3794760"/>
                </a:cubicBezTo>
                <a:cubicBezTo>
                  <a:pt x="2764155" y="3891915"/>
                  <a:pt x="2817495" y="3905250"/>
                  <a:pt x="2868930" y="3977640"/>
                </a:cubicBezTo>
                <a:cubicBezTo>
                  <a:pt x="2920365" y="4050030"/>
                  <a:pt x="2966085" y="4105275"/>
                  <a:pt x="2994660" y="4229100"/>
                </a:cubicBezTo>
                <a:cubicBezTo>
                  <a:pt x="3023235" y="4352925"/>
                  <a:pt x="3025140" y="4598670"/>
                  <a:pt x="3040380" y="4720590"/>
                </a:cubicBezTo>
                <a:cubicBezTo>
                  <a:pt x="3055620" y="4842510"/>
                  <a:pt x="3034665" y="4844415"/>
                  <a:pt x="3086100" y="4960620"/>
                </a:cubicBezTo>
                <a:cubicBezTo>
                  <a:pt x="3137535" y="5076825"/>
                  <a:pt x="3280410" y="5278755"/>
                  <a:pt x="3348990" y="5417820"/>
                </a:cubicBezTo>
                <a:cubicBezTo>
                  <a:pt x="3417570" y="5556885"/>
                  <a:pt x="3457575" y="5675947"/>
                  <a:pt x="3497580" y="5795010"/>
                </a:cubicBezTo>
              </a:path>
            </a:pathLst>
          </a:custGeom>
          <a:noFill/>
          <a:ln w="381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/>
          <p:nvPr/>
        </p:nvSpPr>
        <p:spPr>
          <a:xfrm>
            <a:off x="4480560" y="3771900"/>
            <a:ext cx="2240280" cy="1893178"/>
          </a:xfrm>
          <a:custGeom>
            <a:avLst/>
            <a:gdLst>
              <a:gd name="connsiteX0" fmla="*/ 0 w 2240280"/>
              <a:gd name="connsiteY0" fmla="*/ 1885950 h 1893178"/>
              <a:gd name="connsiteX1" fmla="*/ 297180 w 2240280"/>
              <a:gd name="connsiteY1" fmla="*/ 1805940 h 1893178"/>
              <a:gd name="connsiteX2" fmla="*/ 468630 w 2240280"/>
              <a:gd name="connsiteY2" fmla="*/ 1268730 h 1893178"/>
              <a:gd name="connsiteX3" fmla="*/ 468630 w 2240280"/>
              <a:gd name="connsiteY3" fmla="*/ 742950 h 1893178"/>
              <a:gd name="connsiteX4" fmla="*/ 594360 w 2240280"/>
              <a:gd name="connsiteY4" fmla="*/ 651510 h 1893178"/>
              <a:gd name="connsiteX5" fmla="*/ 765810 w 2240280"/>
              <a:gd name="connsiteY5" fmla="*/ 560070 h 1893178"/>
              <a:gd name="connsiteX6" fmla="*/ 937260 w 2240280"/>
              <a:gd name="connsiteY6" fmla="*/ 605790 h 1893178"/>
              <a:gd name="connsiteX7" fmla="*/ 1074420 w 2240280"/>
              <a:gd name="connsiteY7" fmla="*/ 514350 h 1893178"/>
              <a:gd name="connsiteX8" fmla="*/ 1257300 w 2240280"/>
              <a:gd name="connsiteY8" fmla="*/ 491490 h 1893178"/>
              <a:gd name="connsiteX9" fmla="*/ 1394460 w 2240280"/>
              <a:gd name="connsiteY9" fmla="*/ 571500 h 1893178"/>
              <a:gd name="connsiteX10" fmla="*/ 1543050 w 2240280"/>
              <a:gd name="connsiteY10" fmla="*/ 480060 h 1893178"/>
              <a:gd name="connsiteX11" fmla="*/ 1828800 w 2240280"/>
              <a:gd name="connsiteY11" fmla="*/ 502920 h 1893178"/>
              <a:gd name="connsiteX12" fmla="*/ 1874520 w 2240280"/>
              <a:gd name="connsiteY12" fmla="*/ 605790 h 1893178"/>
              <a:gd name="connsiteX13" fmla="*/ 2023110 w 2240280"/>
              <a:gd name="connsiteY13" fmla="*/ 674370 h 1893178"/>
              <a:gd name="connsiteX14" fmla="*/ 2080260 w 2240280"/>
              <a:gd name="connsiteY14" fmla="*/ 514350 h 1893178"/>
              <a:gd name="connsiteX15" fmla="*/ 2011680 w 2240280"/>
              <a:gd name="connsiteY15" fmla="*/ 388620 h 1893178"/>
              <a:gd name="connsiteX16" fmla="*/ 2034540 w 2240280"/>
              <a:gd name="connsiteY16" fmla="*/ 297180 h 1893178"/>
              <a:gd name="connsiteX17" fmla="*/ 2240280 w 2240280"/>
              <a:gd name="connsiteY17" fmla="*/ 0 h 189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40280" h="1893178">
                <a:moveTo>
                  <a:pt x="0" y="1885950"/>
                </a:moveTo>
                <a:cubicBezTo>
                  <a:pt x="109537" y="1897380"/>
                  <a:pt x="219075" y="1908810"/>
                  <a:pt x="297180" y="1805940"/>
                </a:cubicBezTo>
                <a:cubicBezTo>
                  <a:pt x="375285" y="1703070"/>
                  <a:pt x="440055" y="1445895"/>
                  <a:pt x="468630" y="1268730"/>
                </a:cubicBezTo>
                <a:cubicBezTo>
                  <a:pt x="497205" y="1091565"/>
                  <a:pt x="447675" y="845820"/>
                  <a:pt x="468630" y="742950"/>
                </a:cubicBezTo>
                <a:cubicBezTo>
                  <a:pt x="489585" y="640080"/>
                  <a:pt x="544830" y="681990"/>
                  <a:pt x="594360" y="651510"/>
                </a:cubicBezTo>
                <a:cubicBezTo>
                  <a:pt x="643890" y="621030"/>
                  <a:pt x="708660" y="567690"/>
                  <a:pt x="765810" y="560070"/>
                </a:cubicBezTo>
                <a:cubicBezTo>
                  <a:pt x="822960" y="552450"/>
                  <a:pt x="885825" y="613410"/>
                  <a:pt x="937260" y="605790"/>
                </a:cubicBezTo>
                <a:cubicBezTo>
                  <a:pt x="988695" y="598170"/>
                  <a:pt x="1021080" y="533400"/>
                  <a:pt x="1074420" y="514350"/>
                </a:cubicBezTo>
                <a:cubicBezTo>
                  <a:pt x="1127760" y="495300"/>
                  <a:pt x="1203960" y="481965"/>
                  <a:pt x="1257300" y="491490"/>
                </a:cubicBezTo>
                <a:cubicBezTo>
                  <a:pt x="1310640" y="501015"/>
                  <a:pt x="1346835" y="573405"/>
                  <a:pt x="1394460" y="571500"/>
                </a:cubicBezTo>
                <a:cubicBezTo>
                  <a:pt x="1442085" y="569595"/>
                  <a:pt x="1470660" y="491490"/>
                  <a:pt x="1543050" y="480060"/>
                </a:cubicBezTo>
                <a:cubicBezTo>
                  <a:pt x="1615440" y="468630"/>
                  <a:pt x="1773555" y="481965"/>
                  <a:pt x="1828800" y="502920"/>
                </a:cubicBezTo>
                <a:cubicBezTo>
                  <a:pt x="1884045" y="523875"/>
                  <a:pt x="1842135" y="577215"/>
                  <a:pt x="1874520" y="605790"/>
                </a:cubicBezTo>
                <a:cubicBezTo>
                  <a:pt x="1906905" y="634365"/>
                  <a:pt x="1988820" y="689610"/>
                  <a:pt x="2023110" y="674370"/>
                </a:cubicBezTo>
                <a:cubicBezTo>
                  <a:pt x="2057400" y="659130"/>
                  <a:pt x="2082165" y="561975"/>
                  <a:pt x="2080260" y="514350"/>
                </a:cubicBezTo>
                <a:cubicBezTo>
                  <a:pt x="2078355" y="466725"/>
                  <a:pt x="2019300" y="424815"/>
                  <a:pt x="2011680" y="388620"/>
                </a:cubicBezTo>
                <a:cubicBezTo>
                  <a:pt x="2004060" y="352425"/>
                  <a:pt x="1996440" y="361950"/>
                  <a:pt x="2034540" y="297180"/>
                </a:cubicBezTo>
                <a:cubicBezTo>
                  <a:pt x="2072640" y="232410"/>
                  <a:pt x="2240280" y="0"/>
                  <a:pt x="2240280" y="0"/>
                </a:cubicBezTo>
              </a:path>
            </a:pathLst>
          </a:custGeom>
          <a:noFill/>
          <a:ln w="38100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43"/>
          <p:cNvSpPr/>
          <p:nvPr/>
        </p:nvSpPr>
        <p:spPr>
          <a:xfrm>
            <a:off x="194310" y="3166082"/>
            <a:ext cx="2343150" cy="1283025"/>
          </a:xfrm>
          <a:custGeom>
            <a:avLst/>
            <a:gdLst>
              <a:gd name="connsiteX0" fmla="*/ 2343150 w 2343150"/>
              <a:gd name="connsiteY0" fmla="*/ 102898 h 1283025"/>
              <a:gd name="connsiteX1" fmla="*/ 2297430 w 2343150"/>
              <a:gd name="connsiteY1" fmla="*/ 57178 h 1283025"/>
              <a:gd name="connsiteX2" fmla="*/ 2137410 w 2343150"/>
              <a:gd name="connsiteY2" fmla="*/ 102898 h 1283025"/>
              <a:gd name="connsiteX3" fmla="*/ 1931670 w 2343150"/>
              <a:gd name="connsiteY3" fmla="*/ 28 h 1283025"/>
              <a:gd name="connsiteX4" fmla="*/ 1874520 w 2343150"/>
              <a:gd name="connsiteY4" fmla="*/ 114328 h 1283025"/>
              <a:gd name="connsiteX5" fmla="*/ 1691640 w 2343150"/>
              <a:gd name="connsiteY5" fmla="*/ 251488 h 1283025"/>
              <a:gd name="connsiteX6" fmla="*/ 1383030 w 2343150"/>
              <a:gd name="connsiteY6" fmla="*/ 194338 h 1283025"/>
              <a:gd name="connsiteX7" fmla="*/ 1245870 w 2343150"/>
              <a:gd name="connsiteY7" fmla="*/ 102898 h 1283025"/>
              <a:gd name="connsiteX8" fmla="*/ 1177290 w 2343150"/>
              <a:gd name="connsiteY8" fmla="*/ 457228 h 1283025"/>
              <a:gd name="connsiteX9" fmla="*/ 1268730 w 2343150"/>
              <a:gd name="connsiteY9" fmla="*/ 720118 h 1283025"/>
              <a:gd name="connsiteX10" fmla="*/ 1211580 w 2343150"/>
              <a:gd name="connsiteY10" fmla="*/ 914428 h 1283025"/>
              <a:gd name="connsiteX11" fmla="*/ 1005840 w 2343150"/>
              <a:gd name="connsiteY11" fmla="*/ 1051588 h 1283025"/>
              <a:gd name="connsiteX12" fmla="*/ 777240 w 2343150"/>
              <a:gd name="connsiteY12" fmla="*/ 1051588 h 1283025"/>
              <a:gd name="connsiteX13" fmla="*/ 560070 w 2343150"/>
              <a:gd name="connsiteY13" fmla="*/ 1108738 h 1283025"/>
              <a:gd name="connsiteX14" fmla="*/ 342900 w 2343150"/>
              <a:gd name="connsiteY14" fmla="*/ 1200178 h 1283025"/>
              <a:gd name="connsiteX15" fmla="*/ 91440 w 2343150"/>
              <a:gd name="connsiteY15" fmla="*/ 1280188 h 1283025"/>
              <a:gd name="connsiteX16" fmla="*/ 0 w 2343150"/>
              <a:gd name="connsiteY16" fmla="*/ 1257328 h 128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43150" h="1283025">
                <a:moveTo>
                  <a:pt x="2343150" y="102898"/>
                </a:moveTo>
                <a:cubicBezTo>
                  <a:pt x="2337435" y="80038"/>
                  <a:pt x="2331720" y="57178"/>
                  <a:pt x="2297430" y="57178"/>
                </a:cubicBezTo>
                <a:cubicBezTo>
                  <a:pt x="2263140" y="57178"/>
                  <a:pt x="2198370" y="112423"/>
                  <a:pt x="2137410" y="102898"/>
                </a:cubicBezTo>
                <a:cubicBezTo>
                  <a:pt x="2076450" y="93373"/>
                  <a:pt x="1975485" y="-1877"/>
                  <a:pt x="1931670" y="28"/>
                </a:cubicBezTo>
                <a:cubicBezTo>
                  <a:pt x="1887855" y="1933"/>
                  <a:pt x="1914525" y="72418"/>
                  <a:pt x="1874520" y="114328"/>
                </a:cubicBezTo>
                <a:cubicBezTo>
                  <a:pt x="1834515" y="156238"/>
                  <a:pt x="1773555" y="238153"/>
                  <a:pt x="1691640" y="251488"/>
                </a:cubicBezTo>
                <a:cubicBezTo>
                  <a:pt x="1609725" y="264823"/>
                  <a:pt x="1457325" y="219103"/>
                  <a:pt x="1383030" y="194338"/>
                </a:cubicBezTo>
                <a:cubicBezTo>
                  <a:pt x="1308735" y="169573"/>
                  <a:pt x="1280160" y="59083"/>
                  <a:pt x="1245870" y="102898"/>
                </a:cubicBezTo>
                <a:cubicBezTo>
                  <a:pt x="1211580" y="146713"/>
                  <a:pt x="1173480" y="354358"/>
                  <a:pt x="1177290" y="457228"/>
                </a:cubicBezTo>
                <a:cubicBezTo>
                  <a:pt x="1181100" y="560098"/>
                  <a:pt x="1263015" y="643918"/>
                  <a:pt x="1268730" y="720118"/>
                </a:cubicBezTo>
                <a:cubicBezTo>
                  <a:pt x="1274445" y="796318"/>
                  <a:pt x="1255395" y="859183"/>
                  <a:pt x="1211580" y="914428"/>
                </a:cubicBezTo>
                <a:cubicBezTo>
                  <a:pt x="1167765" y="969673"/>
                  <a:pt x="1078230" y="1028728"/>
                  <a:pt x="1005840" y="1051588"/>
                </a:cubicBezTo>
                <a:cubicBezTo>
                  <a:pt x="933450" y="1074448"/>
                  <a:pt x="851535" y="1042063"/>
                  <a:pt x="777240" y="1051588"/>
                </a:cubicBezTo>
                <a:cubicBezTo>
                  <a:pt x="702945" y="1061113"/>
                  <a:pt x="632460" y="1083973"/>
                  <a:pt x="560070" y="1108738"/>
                </a:cubicBezTo>
                <a:cubicBezTo>
                  <a:pt x="487680" y="1133503"/>
                  <a:pt x="421005" y="1171603"/>
                  <a:pt x="342900" y="1200178"/>
                </a:cubicBezTo>
                <a:cubicBezTo>
                  <a:pt x="264795" y="1228753"/>
                  <a:pt x="148590" y="1270663"/>
                  <a:pt x="91440" y="1280188"/>
                </a:cubicBezTo>
                <a:cubicBezTo>
                  <a:pt x="34290" y="1289713"/>
                  <a:pt x="17145" y="1273520"/>
                  <a:pt x="0" y="1257328"/>
                </a:cubicBezTo>
              </a:path>
            </a:pathLst>
          </a:custGeom>
          <a:noFill/>
          <a:ln w="28575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" name="Group 44"/>
          <p:cNvGrpSpPr/>
          <p:nvPr/>
        </p:nvGrpSpPr>
        <p:grpSpPr>
          <a:xfrm>
            <a:off x="4687546" y="6332358"/>
            <a:ext cx="381836" cy="297628"/>
            <a:chOff x="4315551" y="3755259"/>
            <a:chExt cx="381836" cy="297628"/>
          </a:xfrm>
        </p:grpSpPr>
        <p:sp>
          <p:nvSpPr>
            <p:cNvPr id="46" name="Oval 45"/>
            <p:cNvSpPr/>
            <p:nvPr/>
          </p:nvSpPr>
          <p:spPr>
            <a:xfrm>
              <a:off x="4354382" y="3755259"/>
              <a:ext cx="297628" cy="29762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315551" y="3785952"/>
              <a:ext cx="38183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b="1" dirty="0" smtClean="0"/>
                <a:t>548</a:t>
              </a:r>
              <a:endParaRPr lang="en-US" sz="1000" b="1" dirty="0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5902700" y="4154498"/>
            <a:ext cx="381836" cy="297628"/>
            <a:chOff x="4315551" y="3755259"/>
            <a:chExt cx="381836" cy="297628"/>
          </a:xfrm>
        </p:grpSpPr>
        <p:sp>
          <p:nvSpPr>
            <p:cNvPr id="49" name="Oval 48"/>
            <p:cNvSpPr/>
            <p:nvPr/>
          </p:nvSpPr>
          <p:spPr>
            <a:xfrm>
              <a:off x="4354382" y="3755259"/>
              <a:ext cx="297628" cy="29762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315551" y="3785952"/>
              <a:ext cx="38183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b="1" dirty="0" smtClean="0"/>
                <a:t>547</a:t>
              </a:r>
              <a:endParaRPr lang="en-US" sz="1000" b="1" dirty="0"/>
            </a:p>
          </p:txBody>
        </p:sp>
      </p:grpSp>
      <p:sp>
        <p:nvSpPr>
          <p:cNvPr id="51" name="TextBox 50"/>
          <p:cNvSpPr txBox="1"/>
          <p:nvPr/>
        </p:nvSpPr>
        <p:spPr>
          <a:xfrm rot="2443335">
            <a:off x="3332914" y="5581608"/>
            <a:ext cx="171008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20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Shau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Valley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2" name="Group 51"/>
          <p:cNvGrpSpPr>
            <a:grpSpLocks/>
          </p:cNvGrpSpPr>
          <p:nvPr/>
        </p:nvGrpSpPr>
        <p:grpSpPr>
          <a:xfrm>
            <a:off x="4381028" y="4620576"/>
            <a:ext cx="242101" cy="78212"/>
            <a:chOff x="778637" y="3425430"/>
            <a:chExt cx="4103618" cy="1223508"/>
          </a:xfrm>
        </p:grpSpPr>
        <p:sp>
          <p:nvSpPr>
            <p:cNvPr id="53" name="Oval 52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ounded Rectangle 60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ounded Rectangle 61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" name="Group 62"/>
          <p:cNvGrpSpPr>
            <a:grpSpLocks/>
          </p:cNvGrpSpPr>
          <p:nvPr/>
        </p:nvGrpSpPr>
        <p:grpSpPr>
          <a:xfrm>
            <a:off x="4082171" y="6208275"/>
            <a:ext cx="242101" cy="78212"/>
            <a:chOff x="778637" y="3425430"/>
            <a:chExt cx="4103618" cy="1223508"/>
          </a:xfrm>
        </p:grpSpPr>
        <p:sp>
          <p:nvSpPr>
            <p:cNvPr id="64" name="Oval 63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ectangle 69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ed Rectangle 71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ounded Rectangle 72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4" name="Group 73"/>
          <p:cNvGrpSpPr>
            <a:grpSpLocks/>
          </p:cNvGrpSpPr>
          <p:nvPr/>
        </p:nvGrpSpPr>
        <p:grpSpPr>
          <a:xfrm>
            <a:off x="3412946" y="3439888"/>
            <a:ext cx="242101" cy="78212"/>
            <a:chOff x="778637" y="3425430"/>
            <a:chExt cx="4103618" cy="1223508"/>
          </a:xfrm>
        </p:grpSpPr>
        <p:sp>
          <p:nvSpPr>
            <p:cNvPr id="75" name="Oval 74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76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ectangle 79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ounded Rectangle 82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ounded Rectangle 83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" name="Group 84"/>
          <p:cNvGrpSpPr>
            <a:grpSpLocks/>
          </p:cNvGrpSpPr>
          <p:nvPr/>
        </p:nvGrpSpPr>
        <p:grpSpPr>
          <a:xfrm>
            <a:off x="2241038" y="2701849"/>
            <a:ext cx="242101" cy="78212"/>
            <a:chOff x="778637" y="3425430"/>
            <a:chExt cx="4103618" cy="1223508"/>
          </a:xfrm>
        </p:grpSpPr>
        <p:sp>
          <p:nvSpPr>
            <p:cNvPr id="86" name="Oval 85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87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ectangle 89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ectangle 90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91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ounded Rectangle 94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/>
          <p:cNvGrpSpPr>
            <a:grpSpLocks/>
          </p:cNvGrpSpPr>
          <p:nvPr/>
        </p:nvGrpSpPr>
        <p:grpSpPr>
          <a:xfrm>
            <a:off x="1813346" y="3105146"/>
            <a:ext cx="242101" cy="78212"/>
            <a:chOff x="778637" y="3425430"/>
            <a:chExt cx="4103618" cy="1223508"/>
          </a:xfrm>
        </p:grpSpPr>
        <p:sp>
          <p:nvSpPr>
            <p:cNvPr id="97" name="Oval 96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 102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ounded Rectangle 104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ounded Rectangle 105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/>
          <p:cNvGrpSpPr>
            <a:grpSpLocks/>
          </p:cNvGrpSpPr>
          <p:nvPr/>
        </p:nvGrpSpPr>
        <p:grpSpPr>
          <a:xfrm>
            <a:off x="5447150" y="4554760"/>
            <a:ext cx="242101" cy="78212"/>
            <a:chOff x="778637" y="3425430"/>
            <a:chExt cx="4103618" cy="1223508"/>
          </a:xfrm>
        </p:grpSpPr>
        <p:sp>
          <p:nvSpPr>
            <p:cNvPr id="108" name="Oval 107"/>
            <p:cNvSpPr/>
            <p:nvPr/>
          </p:nvSpPr>
          <p:spPr>
            <a:xfrm>
              <a:off x="1920241" y="3928845"/>
              <a:ext cx="720083" cy="72009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4"/>
            <p:cNvSpPr/>
            <p:nvPr/>
          </p:nvSpPr>
          <p:spPr>
            <a:xfrm rot="305226">
              <a:off x="2524679" y="4080842"/>
              <a:ext cx="2357576" cy="161417"/>
            </a:xfrm>
            <a:custGeom>
              <a:avLst/>
              <a:gdLst>
                <a:gd name="connsiteX0" fmla="*/ 0 w 2343150"/>
                <a:gd name="connsiteY0" fmla="*/ 0 h 161417"/>
                <a:gd name="connsiteX1" fmla="*/ 2343150 w 2343150"/>
                <a:gd name="connsiteY1" fmla="*/ 0 h 161417"/>
                <a:gd name="connsiteX2" fmla="*/ 2343150 w 2343150"/>
                <a:gd name="connsiteY2" fmla="*/ 161417 h 161417"/>
                <a:gd name="connsiteX3" fmla="*/ 0 w 2343150"/>
                <a:gd name="connsiteY3" fmla="*/ 161417 h 161417"/>
                <a:gd name="connsiteX4" fmla="*/ 0 w 2343150"/>
                <a:gd name="connsiteY4" fmla="*/ 0 h 161417"/>
                <a:gd name="connsiteX0" fmla="*/ 0 w 2357576"/>
                <a:gd name="connsiteY0" fmla="*/ 0 h 161417"/>
                <a:gd name="connsiteX1" fmla="*/ 2357576 w 2357576"/>
                <a:gd name="connsiteY1" fmla="*/ 33141 h 161417"/>
                <a:gd name="connsiteX2" fmla="*/ 2343150 w 2357576"/>
                <a:gd name="connsiteY2" fmla="*/ 161417 h 161417"/>
                <a:gd name="connsiteX3" fmla="*/ 0 w 2357576"/>
                <a:gd name="connsiteY3" fmla="*/ 161417 h 161417"/>
                <a:gd name="connsiteX4" fmla="*/ 0 w 2357576"/>
                <a:gd name="connsiteY4" fmla="*/ 0 h 16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576" h="161417">
                  <a:moveTo>
                    <a:pt x="0" y="0"/>
                  </a:moveTo>
                  <a:lnTo>
                    <a:pt x="2357576" y="33141"/>
                  </a:lnTo>
                  <a:lnTo>
                    <a:pt x="2343150" y="161417"/>
                  </a:lnTo>
                  <a:lnTo>
                    <a:pt x="0" y="161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 109"/>
            <p:cNvSpPr/>
            <p:nvPr/>
          </p:nvSpPr>
          <p:spPr>
            <a:xfrm>
              <a:off x="4469130" y="4229100"/>
              <a:ext cx="262890" cy="297180"/>
            </a:xfrm>
            <a:custGeom>
              <a:avLst/>
              <a:gdLst>
                <a:gd name="connsiteX0" fmla="*/ 0 w 262890"/>
                <a:gd name="connsiteY0" fmla="*/ 0 h 297180"/>
                <a:gd name="connsiteX1" fmla="*/ 262890 w 262890"/>
                <a:gd name="connsiteY1" fmla="*/ 297180 h 297180"/>
                <a:gd name="connsiteX2" fmla="*/ 228600 w 262890"/>
                <a:gd name="connsiteY2" fmla="*/ 22860 h 29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890" h="297180">
                  <a:moveTo>
                    <a:pt x="0" y="0"/>
                  </a:moveTo>
                  <a:lnTo>
                    <a:pt x="262890" y="297180"/>
                  </a:lnTo>
                  <a:lnTo>
                    <a:pt x="228600" y="22860"/>
                  </a:lnTo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 rot="829611">
              <a:off x="778637" y="3537852"/>
              <a:ext cx="1611630" cy="831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 rot="829611">
              <a:off x="1421793" y="3518591"/>
              <a:ext cx="1066781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 rot="829611">
              <a:off x="1409313" y="3822971"/>
              <a:ext cx="1928127" cy="10883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 rot="858091">
              <a:off x="2317139" y="3667626"/>
              <a:ext cx="606981" cy="19643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/>
            <p:cNvSpPr/>
            <p:nvPr/>
          </p:nvSpPr>
          <p:spPr>
            <a:xfrm>
              <a:off x="2795588" y="3954780"/>
              <a:ext cx="192881" cy="18187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ounded Rectangle 115"/>
            <p:cNvSpPr/>
            <p:nvPr/>
          </p:nvSpPr>
          <p:spPr>
            <a:xfrm rot="339746">
              <a:off x="2522282" y="3425430"/>
              <a:ext cx="58532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ounded Rectangle 116"/>
            <p:cNvSpPr/>
            <p:nvPr/>
          </p:nvSpPr>
          <p:spPr>
            <a:xfrm rot="339746">
              <a:off x="2251051" y="3455759"/>
              <a:ext cx="45719" cy="241029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394264" y="4471717"/>
            <a:ext cx="73858" cy="390277"/>
            <a:chOff x="6371481" y="4423480"/>
            <a:chExt cx="73858" cy="390277"/>
          </a:xfrm>
        </p:grpSpPr>
        <p:sp>
          <p:nvSpPr>
            <p:cNvPr id="3" name="Oval 2"/>
            <p:cNvSpPr/>
            <p:nvPr/>
          </p:nvSpPr>
          <p:spPr>
            <a:xfrm>
              <a:off x="6371481" y="4522164"/>
              <a:ext cx="73858" cy="14822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6390542" y="4635269"/>
              <a:ext cx="22896" cy="17848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 rot="18905100">
              <a:off x="6414700" y="4427734"/>
              <a:ext cx="10340" cy="35412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 rot="2694900" flipH="1">
              <a:off x="6396381" y="4423480"/>
              <a:ext cx="10340" cy="35412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876681" y="2939086"/>
            <a:ext cx="1032184" cy="479497"/>
            <a:chOff x="8327726" y="3463676"/>
            <a:chExt cx="1032184" cy="479497"/>
          </a:xfrm>
        </p:grpSpPr>
        <p:grpSp>
          <p:nvGrpSpPr>
            <p:cNvPr id="121" name="Group 120"/>
            <p:cNvGrpSpPr/>
            <p:nvPr/>
          </p:nvGrpSpPr>
          <p:grpSpPr>
            <a:xfrm>
              <a:off x="8327726" y="3604619"/>
              <a:ext cx="1032184" cy="338554"/>
              <a:chOff x="7128149" y="2965384"/>
              <a:chExt cx="1032184" cy="338554"/>
            </a:xfrm>
          </p:grpSpPr>
          <p:grpSp>
            <p:nvGrpSpPr>
              <p:cNvPr id="123" name="Group 122"/>
              <p:cNvGrpSpPr/>
              <p:nvPr/>
            </p:nvGrpSpPr>
            <p:grpSpPr>
              <a:xfrm>
                <a:off x="7439360" y="2965384"/>
                <a:ext cx="720973" cy="338554"/>
                <a:chOff x="7461144" y="2964695"/>
                <a:chExt cx="720973" cy="338554"/>
              </a:xfrm>
            </p:grpSpPr>
            <p:sp>
              <p:nvSpPr>
                <p:cNvPr id="134" name="Rectangle 133"/>
                <p:cNvSpPr/>
                <p:nvPr/>
              </p:nvSpPr>
              <p:spPr>
                <a:xfrm>
                  <a:off x="7549247" y="3051398"/>
                  <a:ext cx="530480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TextBox 134"/>
                <p:cNvSpPr txBox="1"/>
                <p:nvPr/>
              </p:nvSpPr>
              <p:spPr>
                <a:xfrm>
                  <a:off x="7461144" y="2964695"/>
                  <a:ext cx="72097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3/101</a:t>
                  </a:r>
                </a:p>
              </p:txBody>
            </p:sp>
          </p:grpSp>
          <p:grpSp>
            <p:nvGrpSpPr>
              <p:cNvPr id="124" name="Group 123"/>
              <p:cNvGrpSpPr/>
              <p:nvPr/>
            </p:nvGrpSpPr>
            <p:grpSpPr>
              <a:xfrm>
                <a:off x="7128149" y="2980101"/>
                <a:ext cx="400527" cy="297657"/>
                <a:chOff x="7128149" y="2980101"/>
                <a:chExt cx="400527" cy="297657"/>
              </a:xfrm>
            </p:grpSpPr>
            <p:grpSp>
              <p:nvGrpSpPr>
                <p:cNvPr id="130" name="Group 129"/>
                <p:cNvGrpSpPr/>
                <p:nvPr/>
              </p:nvGrpSpPr>
              <p:grpSpPr>
                <a:xfrm>
                  <a:off x="7128149" y="298010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Freeform 131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Freeform 132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6" name="Group 125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27" name="Block Arc 126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8" name="Block Arc 127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11" name="TextBox 10"/>
            <p:cNvSpPr txBox="1"/>
            <p:nvPr/>
          </p:nvSpPr>
          <p:spPr>
            <a:xfrm>
              <a:off x="8400756" y="3463676"/>
              <a:ext cx="261610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endParaRPr lang="en-US" sz="9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12"/>
          <p:cNvSpPr/>
          <p:nvPr/>
        </p:nvSpPr>
        <p:spPr>
          <a:xfrm>
            <a:off x="4697730" y="3097530"/>
            <a:ext cx="182880" cy="1577340"/>
          </a:xfrm>
          <a:custGeom>
            <a:avLst/>
            <a:gdLst>
              <a:gd name="connsiteX0" fmla="*/ 182880 w 182880"/>
              <a:gd name="connsiteY0" fmla="*/ 0 h 1577340"/>
              <a:gd name="connsiteX1" fmla="*/ 182880 w 182880"/>
              <a:gd name="connsiteY1" fmla="*/ 571500 h 1577340"/>
              <a:gd name="connsiteX2" fmla="*/ 0 w 182880"/>
              <a:gd name="connsiteY2" fmla="*/ 1577340 h 1577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880" h="1577340">
                <a:moveTo>
                  <a:pt x="182880" y="0"/>
                </a:moveTo>
                <a:lnTo>
                  <a:pt x="182880" y="571500"/>
                </a:lnTo>
                <a:lnTo>
                  <a:pt x="0" y="157734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6" name="Group 135"/>
          <p:cNvGrpSpPr/>
          <p:nvPr/>
        </p:nvGrpSpPr>
        <p:grpSpPr>
          <a:xfrm>
            <a:off x="3323274" y="4748611"/>
            <a:ext cx="1063712" cy="399143"/>
            <a:chOff x="7575481" y="2785676"/>
            <a:chExt cx="1063712" cy="399143"/>
          </a:xfrm>
        </p:grpSpPr>
        <p:sp>
          <p:nvSpPr>
            <p:cNvPr id="137" name="Freeform 136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" name="Group 137"/>
            <p:cNvGrpSpPr/>
            <p:nvPr/>
          </p:nvGrpSpPr>
          <p:grpSpPr>
            <a:xfrm>
              <a:off x="7575481" y="2785676"/>
              <a:ext cx="1063712" cy="399143"/>
              <a:chOff x="7128149" y="2913896"/>
              <a:chExt cx="1063712" cy="399143"/>
            </a:xfrm>
          </p:grpSpPr>
          <p:grpSp>
            <p:nvGrpSpPr>
              <p:cNvPr id="139" name="Group 138"/>
              <p:cNvGrpSpPr/>
              <p:nvPr/>
            </p:nvGrpSpPr>
            <p:grpSpPr>
              <a:xfrm>
                <a:off x="7489267" y="2974485"/>
                <a:ext cx="702594" cy="338554"/>
                <a:chOff x="7511051" y="2973796"/>
                <a:chExt cx="702594" cy="338554"/>
              </a:xfrm>
            </p:grpSpPr>
            <p:sp>
              <p:nvSpPr>
                <p:cNvPr id="150" name="Rectangle 149"/>
                <p:cNvSpPr/>
                <p:nvPr/>
              </p:nvSpPr>
              <p:spPr>
                <a:xfrm>
                  <a:off x="7578803" y="3062268"/>
                  <a:ext cx="509765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TextBox 150"/>
                <p:cNvSpPr txBox="1"/>
                <p:nvPr/>
              </p:nvSpPr>
              <p:spPr>
                <a:xfrm>
                  <a:off x="7511051" y="2973796"/>
                  <a:ext cx="70259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140" name="Group 139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41" name="Group 140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45" name="Freeform 144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46" name="Group 145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47" name="Rectangle 146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Freeform 147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" name="Freeform 148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42" name="Group 141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43" name="Block Arc 142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4" name="Block Arc 143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152" name="Group 151"/>
          <p:cNvGrpSpPr/>
          <p:nvPr/>
        </p:nvGrpSpPr>
        <p:grpSpPr>
          <a:xfrm>
            <a:off x="3166392" y="5715457"/>
            <a:ext cx="1083334" cy="386389"/>
            <a:chOff x="7575481" y="2785676"/>
            <a:chExt cx="1083334" cy="386389"/>
          </a:xfrm>
        </p:grpSpPr>
        <p:sp>
          <p:nvSpPr>
            <p:cNvPr id="153" name="Freeform 152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153"/>
            <p:cNvGrpSpPr/>
            <p:nvPr/>
          </p:nvGrpSpPr>
          <p:grpSpPr>
            <a:xfrm>
              <a:off x="7575481" y="2785676"/>
              <a:ext cx="1083334" cy="386389"/>
              <a:chOff x="7128149" y="2913896"/>
              <a:chExt cx="1083334" cy="386389"/>
            </a:xfrm>
          </p:grpSpPr>
          <p:grpSp>
            <p:nvGrpSpPr>
              <p:cNvPr id="155" name="Group 154"/>
              <p:cNvGrpSpPr/>
              <p:nvPr/>
            </p:nvGrpSpPr>
            <p:grpSpPr>
              <a:xfrm>
                <a:off x="7484173" y="2961731"/>
                <a:ext cx="727310" cy="338554"/>
                <a:chOff x="7505957" y="2961042"/>
                <a:chExt cx="727310" cy="338554"/>
              </a:xfrm>
            </p:grpSpPr>
            <p:sp>
              <p:nvSpPr>
                <p:cNvPr id="166" name="Rectangle 165"/>
                <p:cNvSpPr/>
                <p:nvPr/>
              </p:nvSpPr>
              <p:spPr>
                <a:xfrm>
                  <a:off x="7578803" y="3062268"/>
                  <a:ext cx="521909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TextBox 166"/>
                <p:cNvSpPr txBox="1"/>
                <p:nvPr/>
              </p:nvSpPr>
              <p:spPr>
                <a:xfrm>
                  <a:off x="7505957" y="2961042"/>
                  <a:ext cx="72731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1-506</a:t>
                  </a:r>
                </a:p>
              </p:txBody>
            </p:sp>
          </p:grpSp>
          <p:grpSp>
            <p:nvGrpSpPr>
              <p:cNvPr id="156" name="Group 155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57" name="Group 156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61" name="Freeform 160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62" name="Group 161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63" name="Rectangle 162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" name="Freeform 163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" name="Freeform 164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58" name="Group 157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59" name="Block Arc 158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Block Arc 159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168" name="Group 167"/>
          <p:cNvGrpSpPr/>
          <p:nvPr/>
        </p:nvGrpSpPr>
        <p:grpSpPr>
          <a:xfrm>
            <a:off x="2467484" y="3862968"/>
            <a:ext cx="1144504" cy="386899"/>
            <a:chOff x="7575481" y="2785676"/>
            <a:chExt cx="1144504" cy="386899"/>
          </a:xfrm>
        </p:grpSpPr>
        <p:sp>
          <p:nvSpPr>
            <p:cNvPr id="169" name="Freeform 168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0" name="Group 169"/>
            <p:cNvGrpSpPr/>
            <p:nvPr/>
          </p:nvGrpSpPr>
          <p:grpSpPr>
            <a:xfrm>
              <a:off x="7575481" y="2785676"/>
              <a:ext cx="1144504" cy="386899"/>
              <a:chOff x="7128149" y="2913896"/>
              <a:chExt cx="1144504" cy="386899"/>
            </a:xfrm>
          </p:grpSpPr>
          <p:grpSp>
            <p:nvGrpSpPr>
              <p:cNvPr id="171" name="Group 170"/>
              <p:cNvGrpSpPr/>
              <p:nvPr/>
            </p:nvGrpSpPr>
            <p:grpSpPr>
              <a:xfrm>
                <a:off x="7498852" y="2962241"/>
                <a:ext cx="773801" cy="338554"/>
                <a:chOff x="7520636" y="2961552"/>
                <a:chExt cx="773801" cy="338554"/>
              </a:xfrm>
            </p:grpSpPr>
            <p:sp>
              <p:nvSpPr>
                <p:cNvPr id="182" name="Rectangle 181"/>
                <p:cNvSpPr/>
                <p:nvPr/>
              </p:nvSpPr>
              <p:spPr>
                <a:xfrm>
                  <a:off x="7578803" y="3062268"/>
                  <a:ext cx="545702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TextBox 182"/>
                <p:cNvSpPr txBox="1"/>
                <p:nvPr/>
              </p:nvSpPr>
              <p:spPr>
                <a:xfrm>
                  <a:off x="7520636" y="2961552"/>
                  <a:ext cx="77380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2-501</a:t>
                  </a:r>
                </a:p>
              </p:txBody>
            </p:sp>
          </p:grpSp>
          <p:grpSp>
            <p:nvGrpSpPr>
              <p:cNvPr id="172" name="Group 171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73" name="Group 172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77" name="Freeform 176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78" name="Group 177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79" name="Rectangle 178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" name="Freeform 179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" name="Freeform 180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74" name="Group 173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75" name="Block Arc 174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6" name="Block Arc 175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233" name="Group 232"/>
          <p:cNvGrpSpPr/>
          <p:nvPr/>
        </p:nvGrpSpPr>
        <p:grpSpPr>
          <a:xfrm>
            <a:off x="2597400" y="2095725"/>
            <a:ext cx="1204181" cy="379398"/>
            <a:chOff x="7681563" y="3512962"/>
            <a:chExt cx="1204181" cy="379398"/>
          </a:xfrm>
        </p:grpSpPr>
        <p:sp>
          <p:nvSpPr>
            <p:cNvPr id="200" name="Freeform 199"/>
            <p:cNvSpPr/>
            <p:nvPr/>
          </p:nvSpPr>
          <p:spPr>
            <a:xfrm>
              <a:off x="7920180" y="3512962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 184"/>
            <p:cNvSpPr/>
            <p:nvPr/>
          </p:nvSpPr>
          <p:spPr>
            <a:xfrm>
              <a:off x="7887782" y="3512962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2" name="Group 231"/>
            <p:cNvGrpSpPr/>
            <p:nvPr/>
          </p:nvGrpSpPr>
          <p:grpSpPr>
            <a:xfrm>
              <a:off x="8047434" y="3584583"/>
              <a:ext cx="838310" cy="307777"/>
              <a:chOff x="8047434" y="3548452"/>
              <a:chExt cx="838310" cy="307777"/>
            </a:xfrm>
          </p:grpSpPr>
          <p:sp>
            <p:nvSpPr>
              <p:cNvPr id="198" name="Rectangle 197"/>
              <p:cNvSpPr/>
              <p:nvPr/>
            </p:nvSpPr>
            <p:spPr>
              <a:xfrm>
                <a:off x="8108548" y="3599802"/>
                <a:ext cx="422977" cy="143523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extBox 198"/>
              <p:cNvSpPr txBox="1"/>
              <p:nvPr/>
            </p:nvSpPr>
            <p:spPr>
              <a:xfrm>
                <a:off x="8047434" y="3548452"/>
                <a:ext cx="838310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ARVN</a:t>
                </a:r>
              </a:p>
            </p:txBody>
          </p:sp>
        </p:grpSp>
        <p:sp>
          <p:nvSpPr>
            <p:cNvPr id="193" name="Freeform 192"/>
            <p:cNvSpPr/>
            <p:nvPr/>
          </p:nvSpPr>
          <p:spPr>
            <a:xfrm>
              <a:off x="7849683" y="3512962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4" name="Group 193"/>
            <p:cNvGrpSpPr/>
            <p:nvPr/>
          </p:nvGrpSpPr>
          <p:grpSpPr>
            <a:xfrm>
              <a:off x="7681563" y="3579167"/>
              <a:ext cx="400527" cy="297657"/>
              <a:chOff x="7117556" y="3397091"/>
              <a:chExt cx="400527" cy="297657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7118351" y="3399145"/>
                <a:ext cx="397042" cy="29468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7124700" y="3397091"/>
                <a:ext cx="393383" cy="294799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Freeform 196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1" name="Group 200"/>
          <p:cNvGrpSpPr/>
          <p:nvPr/>
        </p:nvGrpSpPr>
        <p:grpSpPr>
          <a:xfrm>
            <a:off x="1773775" y="3469987"/>
            <a:ext cx="1213322" cy="523220"/>
            <a:chOff x="7750960" y="3436805"/>
            <a:chExt cx="1213322" cy="523220"/>
          </a:xfrm>
        </p:grpSpPr>
        <p:sp>
          <p:nvSpPr>
            <p:cNvPr id="203" name="Freeform 202"/>
            <p:cNvSpPr/>
            <p:nvPr/>
          </p:nvSpPr>
          <p:spPr>
            <a:xfrm>
              <a:off x="7973846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4" name="Group 203"/>
            <p:cNvGrpSpPr/>
            <p:nvPr/>
          </p:nvGrpSpPr>
          <p:grpSpPr>
            <a:xfrm>
              <a:off x="8130892" y="3436805"/>
              <a:ext cx="833390" cy="523220"/>
              <a:chOff x="8144289" y="3594940"/>
              <a:chExt cx="833390" cy="523220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8197268" y="3669033"/>
                <a:ext cx="575029" cy="368573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TextBox 210"/>
              <p:cNvSpPr txBox="1"/>
              <p:nvPr/>
            </p:nvSpPr>
            <p:spPr>
              <a:xfrm>
                <a:off x="8144289" y="3594940"/>
                <a:ext cx="83339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ARVN</a:t>
                </a:r>
              </a:p>
              <a:p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4-1</a:t>
                </a:r>
              </a:p>
            </p:txBody>
          </p:sp>
        </p:grpSp>
        <p:sp>
          <p:nvSpPr>
            <p:cNvPr id="205" name="Freeform 204"/>
            <p:cNvSpPr/>
            <p:nvPr/>
          </p:nvSpPr>
          <p:spPr>
            <a:xfrm>
              <a:off x="7935747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6" name="Group 205"/>
            <p:cNvGrpSpPr/>
            <p:nvPr/>
          </p:nvGrpSpPr>
          <p:grpSpPr>
            <a:xfrm>
              <a:off x="7750960" y="3535980"/>
              <a:ext cx="400527" cy="297657"/>
              <a:chOff x="7117556" y="3397091"/>
              <a:chExt cx="400527" cy="297657"/>
            </a:xfrm>
          </p:grpSpPr>
          <p:sp>
            <p:nvSpPr>
              <p:cNvPr id="207" name="Rectangle 206"/>
              <p:cNvSpPr/>
              <p:nvPr/>
            </p:nvSpPr>
            <p:spPr>
              <a:xfrm>
                <a:off x="7118351" y="3399145"/>
                <a:ext cx="397042" cy="29468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reeform 207"/>
              <p:cNvSpPr/>
              <p:nvPr/>
            </p:nvSpPr>
            <p:spPr>
              <a:xfrm>
                <a:off x="7124700" y="3397091"/>
                <a:ext cx="393383" cy="294799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Freeform 208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2" name="Group 211"/>
          <p:cNvGrpSpPr/>
          <p:nvPr/>
        </p:nvGrpSpPr>
        <p:grpSpPr>
          <a:xfrm>
            <a:off x="419752" y="3335906"/>
            <a:ext cx="1196015" cy="766427"/>
            <a:chOff x="7750960" y="3469775"/>
            <a:chExt cx="1038235" cy="766427"/>
          </a:xfrm>
        </p:grpSpPr>
        <p:sp>
          <p:nvSpPr>
            <p:cNvPr id="213" name="Freeform 212"/>
            <p:cNvSpPr/>
            <p:nvPr/>
          </p:nvSpPr>
          <p:spPr>
            <a:xfrm>
              <a:off x="7973846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8124268" y="3497538"/>
              <a:ext cx="664927" cy="738664"/>
              <a:chOff x="8137665" y="3655673"/>
              <a:chExt cx="664927" cy="738664"/>
            </a:xfrm>
          </p:grpSpPr>
          <p:sp>
            <p:nvSpPr>
              <p:cNvPr id="220" name="Rectangle 219"/>
              <p:cNvSpPr/>
              <p:nvPr/>
            </p:nvSpPr>
            <p:spPr>
              <a:xfrm>
                <a:off x="8191341" y="3714750"/>
                <a:ext cx="468998" cy="409158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8137665" y="3655673"/>
                <a:ext cx="664927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ARVN</a:t>
                </a:r>
              </a:p>
              <a:p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3-1</a:t>
                </a:r>
              </a:p>
            </p:txBody>
          </p:sp>
        </p:grpSp>
        <p:sp>
          <p:nvSpPr>
            <p:cNvPr id="215" name="Freeform 214"/>
            <p:cNvSpPr/>
            <p:nvPr/>
          </p:nvSpPr>
          <p:spPr>
            <a:xfrm>
              <a:off x="7935747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6" name="Group 215"/>
            <p:cNvGrpSpPr/>
            <p:nvPr/>
          </p:nvGrpSpPr>
          <p:grpSpPr>
            <a:xfrm>
              <a:off x="7750960" y="3535980"/>
              <a:ext cx="400527" cy="297657"/>
              <a:chOff x="7117556" y="3397091"/>
              <a:chExt cx="400527" cy="297657"/>
            </a:xfrm>
          </p:grpSpPr>
          <p:sp>
            <p:nvSpPr>
              <p:cNvPr id="217" name="Rectangle 216"/>
              <p:cNvSpPr/>
              <p:nvPr/>
            </p:nvSpPr>
            <p:spPr>
              <a:xfrm>
                <a:off x="7118351" y="3399145"/>
                <a:ext cx="397042" cy="29468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Freeform 217"/>
              <p:cNvSpPr/>
              <p:nvPr/>
            </p:nvSpPr>
            <p:spPr>
              <a:xfrm>
                <a:off x="7124700" y="3397091"/>
                <a:ext cx="393383" cy="294799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Freeform 218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2" name="Group 221"/>
          <p:cNvGrpSpPr/>
          <p:nvPr/>
        </p:nvGrpSpPr>
        <p:grpSpPr>
          <a:xfrm>
            <a:off x="1073866" y="2581105"/>
            <a:ext cx="1134685" cy="553998"/>
            <a:chOff x="7750960" y="3409291"/>
            <a:chExt cx="1134685" cy="553998"/>
          </a:xfrm>
        </p:grpSpPr>
        <p:sp>
          <p:nvSpPr>
            <p:cNvPr id="223" name="Freeform 222"/>
            <p:cNvSpPr/>
            <p:nvPr/>
          </p:nvSpPr>
          <p:spPr>
            <a:xfrm>
              <a:off x="7973846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4" name="Group 223"/>
            <p:cNvGrpSpPr/>
            <p:nvPr/>
          </p:nvGrpSpPr>
          <p:grpSpPr>
            <a:xfrm>
              <a:off x="8108993" y="3409291"/>
              <a:ext cx="776652" cy="553998"/>
              <a:chOff x="8122390" y="3567426"/>
              <a:chExt cx="776652" cy="553998"/>
            </a:xfrm>
          </p:grpSpPr>
          <p:sp>
            <p:nvSpPr>
              <p:cNvPr id="230" name="Rectangle 229"/>
              <p:cNvSpPr/>
              <p:nvPr/>
            </p:nvSpPr>
            <p:spPr>
              <a:xfrm>
                <a:off x="8191342" y="3645792"/>
                <a:ext cx="513380" cy="365098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TextBox 230"/>
              <p:cNvSpPr txBox="1"/>
              <p:nvPr/>
            </p:nvSpPr>
            <p:spPr>
              <a:xfrm>
                <a:off x="8122390" y="3567426"/>
                <a:ext cx="776652" cy="5539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ARVN</a:t>
                </a:r>
                <a:endParaRPr lang="en-US" sz="1600" b="1" dirty="0" smtClean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2-1</a:t>
                </a:r>
              </a:p>
            </p:txBody>
          </p:sp>
        </p:grpSp>
        <p:sp>
          <p:nvSpPr>
            <p:cNvPr id="225" name="Freeform 224"/>
            <p:cNvSpPr/>
            <p:nvPr/>
          </p:nvSpPr>
          <p:spPr>
            <a:xfrm>
              <a:off x="7935747" y="3469775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7750960" y="3535980"/>
              <a:ext cx="400527" cy="297657"/>
              <a:chOff x="7117556" y="3397091"/>
              <a:chExt cx="400527" cy="297657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7118351" y="3399145"/>
                <a:ext cx="397042" cy="29468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 227"/>
              <p:cNvSpPr/>
              <p:nvPr/>
            </p:nvSpPr>
            <p:spPr>
              <a:xfrm>
                <a:off x="7124700" y="3397091"/>
                <a:ext cx="393383" cy="294799"/>
              </a:xfrm>
              <a:custGeom>
                <a:avLst/>
                <a:gdLst>
                  <a:gd name="connsiteX0" fmla="*/ 0 w 388620"/>
                  <a:gd name="connsiteY0" fmla="*/ 297180 h 297180"/>
                  <a:gd name="connsiteX1" fmla="*/ 388620 w 388620"/>
                  <a:gd name="connsiteY1" fmla="*/ 0 h 297180"/>
                  <a:gd name="connsiteX0" fmla="*/ 0 w 393383"/>
                  <a:gd name="connsiteY0" fmla="*/ 294799 h 294799"/>
                  <a:gd name="connsiteX1" fmla="*/ 393383 w 393383"/>
                  <a:gd name="connsiteY1" fmla="*/ 0 h 29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3383" h="294799">
                    <a:moveTo>
                      <a:pt x="0" y="294799"/>
                    </a:moveTo>
                    <a:cubicBezTo>
                      <a:pt x="129540" y="195739"/>
                      <a:pt x="263843" y="99060"/>
                      <a:pt x="39338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Freeform 228"/>
              <p:cNvSpPr/>
              <p:nvPr/>
            </p:nvSpPr>
            <p:spPr>
              <a:xfrm>
                <a:off x="7117556" y="3399472"/>
                <a:ext cx="400050" cy="295276"/>
              </a:xfrm>
              <a:custGeom>
                <a:avLst/>
                <a:gdLst>
                  <a:gd name="connsiteX0" fmla="*/ 0 w 400050"/>
                  <a:gd name="connsiteY0" fmla="*/ 0 h 304800"/>
                  <a:gd name="connsiteX1" fmla="*/ 400050 w 400050"/>
                  <a:gd name="connsiteY1" fmla="*/ 304800 h 304800"/>
                  <a:gd name="connsiteX0" fmla="*/ 0 w 392907"/>
                  <a:gd name="connsiteY0" fmla="*/ 0 h 300038"/>
                  <a:gd name="connsiteX1" fmla="*/ 392907 w 392907"/>
                  <a:gd name="connsiteY1" fmla="*/ 300038 h 300038"/>
                  <a:gd name="connsiteX0" fmla="*/ 0 w 400050"/>
                  <a:gd name="connsiteY0" fmla="*/ 0 h 295276"/>
                  <a:gd name="connsiteX1" fmla="*/ 400050 w 400050"/>
                  <a:gd name="connsiteY1" fmla="*/ 295276 h 29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0050" h="295276">
                    <a:moveTo>
                      <a:pt x="0" y="0"/>
                    </a:moveTo>
                    <a:lnTo>
                      <a:pt x="400050" y="295276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4" name="Freeform 233"/>
          <p:cNvSpPr/>
          <p:nvPr/>
        </p:nvSpPr>
        <p:spPr>
          <a:xfrm>
            <a:off x="2434590" y="2160270"/>
            <a:ext cx="182880" cy="708660"/>
          </a:xfrm>
          <a:custGeom>
            <a:avLst/>
            <a:gdLst>
              <a:gd name="connsiteX0" fmla="*/ 160020 w 228600"/>
              <a:gd name="connsiteY0" fmla="*/ 0 h 708660"/>
              <a:gd name="connsiteX1" fmla="*/ 228600 w 228600"/>
              <a:gd name="connsiteY1" fmla="*/ 560070 h 708660"/>
              <a:gd name="connsiteX2" fmla="*/ 0 w 228600"/>
              <a:gd name="connsiteY2" fmla="*/ 708660 h 708660"/>
              <a:gd name="connsiteX0" fmla="*/ 160020 w 182880"/>
              <a:gd name="connsiteY0" fmla="*/ 0 h 708660"/>
              <a:gd name="connsiteX1" fmla="*/ 182880 w 182880"/>
              <a:gd name="connsiteY1" fmla="*/ 548640 h 708660"/>
              <a:gd name="connsiteX2" fmla="*/ 0 w 182880"/>
              <a:gd name="connsiteY2" fmla="*/ 708660 h 7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880" h="708660">
                <a:moveTo>
                  <a:pt x="160020" y="0"/>
                </a:moveTo>
                <a:lnTo>
                  <a:pt x="182880" y="548640"/>
                </a:lnTo>
                <a:lnTo>
                  <a:pt x="0" y="70866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TextBox 234"/>
          <p:cNvSpPr txBox="1"/>
          <p:nvPr/>
        </p:nvSpPr>
        <p:spPr>
          <a:xfrm>
            <a:off x="3248825" y="3694697"/>
            <a:ext cx="12568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FSB Airborne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TextBox 235"/>
          <p:cNvSpPr txBox="1"/>
          <p:nvPr/>
        </p:nvSpPr>
        <p:spPr>
          <a:xfrm>
            <a:off x="1811148" y="4162062"/>
            <a:ext cx="5597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LZ 4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7" name="TextBox 236"/>
          <p:cNvSpPr txBox="1"/>
          <p:nvPr/>
        </p:nvSpPr>
        <p:spPr>
          <a:xfrm rot="1554185">
            <a:off x="2484659" y="7255779"/>
            <a:ext cx="7425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 rot="1554185">
            <a:off x="2638088" y="6786920"/>
            <a:ext cx="117371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Freeform 238"/>
          <p:cNvSpPr/>
          <p:nvPr/>
        </p:nvSpPr>
        <p:spPr>
          <a:xfrm rot="20317720" flipH="1">
            <a:off x="706855" y="3765245"/>
            <a:ext cx="116756" cy="345867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/>
          <p:cNvSpPr/>
          <p:nvPr/>
        </p:nvSpPr>
        <p:spPr>
          <a:xfrm rot="2482053" flipH="1">
            <a:off x="1852329" y="3835580"/>
            <a:ext cx="116756" cy="345867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Freeform 240"/>
          <p:cNvSpPr/>
          <p:nvPr/>
        </p:nvSpPr>
        <p:spPr>
          <a:xfrm rot="610330" flipH="1">
            <a:off x="2367931" y="4283647"/>
            <a:ext cx="116756" cy="345867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/>
          <p:cNvSpPr/>
          <p:nvPr/>
        </p:nvSpPr>
        <p:spPr>
          <a:xfrm rot="4539861" flipH="1">
            <a:off x="3010841" y="4946986"/>
            <a:ext cx="225279" cy="318557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3" name="Freeform 242"/>
          <p:cNvSpPr/>
          <p:nvPr/>
        </p:nvSpPr>
        <p:spPr>
          <a:xfrm rot="4312569" flipH="1">
            <a:off x="2883830" y="5766382"/>
            <a:ext cx="116756" cy="345867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ectangle 243"/>
          <p:cNvSpPr/>
          <p:nvPr/>
        </p:nvSpPr>
        <p:spPr>
          <a:xfrm>
            <a:off x="192601" y="1740096"/>
            <a:ext cx="6471055" cy="7301033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5" name="Group 244"/>
          <p:cNvGrpSpPr/>
          <p:nvPr/>
        </p:nvGrpSpPr>
        <p:grpSpPr>
          <a:xfrm>
            <a:off x="677193" y="8188639"/>
            <a:ext cx="2892524" cy="757958"/>
            <a:chOff x="5289326" y="7836676"/>
            <a:chExt cx="1965971" cy="757958"/>
          </a:xfrm>
        </p:grpSpPr>
        <p:grpSp>
          <p:nvGrpSpPr>
            <p:cNvPr id="246" name="Group 245"/>
            <p:cNvGrpSpPr/>
            <p:nvPr/>
          </p:nvGrpSpPr>
          <p:grpSpPr>
            <a:xfrm>
              <a:off x="5427345" y="8086725"/>
              <a:ext cx="1529716" cy="167640"/>
              <a:chOff x="5427345" y="8086725"/>
              <a:chExt cx="1529716" cy="167640"/>
            </a:xfrm>
          </p:grpSpPr>
          <p:grpSp>
            <p:nvGrpSpPr>
              <p:cNvPr id="250" name="Group 249"/>
              <p:cNvGrpSpPr/>
              <p:nvPr/>
            </p:nvGrpSpPr>
            <p:grpSpPr>
              <a:xfrm>
                <a:off x="5435942" y="8133347"/>
                <a:ext cx="1519213" cy="45719"/>
                <a:chOff x="5426242" y="8133347"/>
                <a:chExt cx="1522396" cy="46723"/>
              </a:xfrm>
            </p:grpSpPr>
            <p:sp>
              <p:nvSpPr>
                <p:cNvPr id="258" name="Rectangle 257"/>
                <p:cNvSpPr/>
                <p:nvPr/>
              </p:nvSpPr>
              <p:spPr>
                <a:xfrm>
                  <a:off x="5426242" y="8133347"/>
                  <a:ext cx="761198" cy="46723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Rectangle 258"/>
                <p:cNvSpPr/>
                <p:nvPr/>
              </p:nvSpPr>
              <p:spPr>
                <a:xfrm>
                  <a:off x="6187440" y="8133347"/>
                  <a:ext cx="761198" cy="4672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1" name="Group 250"/>
              <p:cNvGrpSpPr/>
              <p:nvPr/>
            </p:nvGrpSpPr>
            <p:grpSpPr>
              <a:xfrm>
                <a:off x="5903595" y="8179066"/>
                <a:ext cx="936810" cy="45719"/>
                <a:chOff x="5426242" y="8133347"/>
                <a:chExt cx="1522396" cy="46723"/>
              </a:xfrm>
            </p:grpSpPr>
            <p:sp>
              <p:nvSpPr>
                <p:cNvPr id="256" name="Rectangle 255"/>
                <p:cNvSpPr/>
                <p:nvPr/>
              </p:nvSpPr>
              <p:spPr>
                <a:xfrm>
                  <a:off x="5426242" y="8133347"/>
                  <a:ext cx="761198" cy="46723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Rectangle 256"/>
                <p:cNvSpPr/>
                <p:nvPr/>
              </p:nvSpPr>
              <p:spPr>
                <a:xfrm>
                  <a:off x="6187440" y="8133347"/>
                  <a:ext cx="761198" cy="4672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2" name="Rectangle 251"/>
              <p:cNvSpPr/>
              <p:nvPr/>
            </p:nvSpPr>
            <p:spPr>
              <a:xfrm>
                <a:off x="5435190" y="8179066"/>
                <a:ext cx="468405" cy="4571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Freeform 252"/>
              <p:cNvSpPr/>
              <p:nvPr/>
            </p:nvSpPr>
            <p:spPr>
              <a:xfrm>
                <a:off x="5427345" y="8086725"/>
                <a:ext cx="3810" cy="137158"/>
              </a:xfrm>
              <a:custGeom>
                <a:avLst/>
                <a:gdLst>
                  <a:gd name="connsiteX0" fmla="*/ 0 w 3810"/>
                  <a:gd name="connsiteY0" fmla="*/ 0 h 173355"/>
                  <a:gd name="connsiteX1" fmla="*/ 3810 w 3810"/>
                  <a:gd name="connsiteY1" fmla="*/ 173355 h 173355"/>
                  <a:gd name="connsiteX0" fmla="*/ 0 w 10000"/>
                  <a:gd name="connsiteY0" fmla="*/ 0 h 7912"/>
                  <a:gd name="connsiteX1" fmla="*/ 10000 w 10000"/>
                  <a:gd name="connsiteY1" fmla="*/ 7912 h 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7912">
                    <a:moveTo>
                      <a:pt x="0" y="0"/>
                    </a:moveTo>
                    <a:lnTo>
                      <a:pt x="10000" y="7912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Freeform 253"/>
              <p:cNvSpPr/>
              <p:nvPr/>
            </p:nvSpPr>
            <p:spPr>
              <a:xfrm>
                <a:off x="6844664" y="8180070"/>
                <a:ext cx="1905" cy="74295"/>
              </a:xfrm>
              <a:custGeom>
                <a:avLst/>
                <a:gdLst>
                  <a:gd name="connsiteX0" fmla="*/ 0 w 7620"/>
                  <a:gd name="connsiteY0" fmla="*/ 0 h 74295"/>
                  <a:gd name="connsiteX1" fmla="*/ 7620 w 7620"/>
                  <a:gd name="connsiteY1" fmla="*/ 74295 h 74295"/>
                  <a:gd name="connsiteX0" fmla="*/ 0 w 2500"/>
                  <a:gd name="connsiteY0" fmla="*/ 0 h 10000"/>
                  <a:gd name="connsiteX1" fmla="*/ 2500 w 250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0" h="10000">
                    <a:moveTo>
                      <a:pt x="0" y="0"/>
                    </a:moveTo>
                    <a:lnTo>
                      <a:pt x="2500" y="1000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Freeform 254"/>
              <p:cNvSpPr/>
              <p:nvPr/>
            </p:nvSpPr>
            <p:spPr>
              <a:xfrm>
                <a:off x="6955156" y="8105775"/>
                <a:ext cx="1905" cy="74295"/>
              </a:xfrm>
              <a:custGeom>
                <a:avLst/>
                <a:gdLst>
                  <a:gd name="connsiteX0" fmla="*/ 0 w 7620"/>
                  <a:gd name="connsiteY0" fmla="*/ 0 h 74295"/>
                  <a:gd name="connsiteX1" fmla="*/ 7620 w 7620"/>
                  <a:gd name="connsiteY1" fmla="*/ 74295 h 74295"/>
                  <a:gd name="connsiteX0" fmla="*/ 0 w 2500"/>
                  <a:gd name="connsiteY0" fmla="*/ 0 h 10000"/>
                  <a:gd name="connsiteX1" fmla="*/ 2500 w 250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0" h="10000">
                    <a:moveTo>
                      <a:pt x="0" y="0"/>
                    </a:moveTo>
                    <a:lnTo>
                      <a:pt x="2500" y="1000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7" name="TextBox 246"/>
            <p:cNvSpPr txBox="1"/>
            <p:nvPr/>
          </p:nvSpPr>
          <p:spPr>
            <a:xfrm>
              <a:off x="6650397" y="7836676"/>
              <a:ext cx="6049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/>
                <a:t>10 miles</a:t>
              </a:r>
              <a:endParaRPr lang="en-US" sz="1600" b="1" dirty="0"/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6610639" y="8256080"/>
              <a:ext cx="4785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/>
                <a:t>15 km</a:t>
              </a:r>
              <a:endParaRPr lang="en-US" sz="1600" b="1" dirty="0"/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5289326" y="7864620"/>
              <a:ext cx="2760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91127" y="5955539"/>
            <a:ext cx="2069763" cy="2308324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“The North Vietnamese Army normally defended by evading.” </a:t>
            </a:r>
          </a:p>
        </p:txBody>
      </p:sp>
      <p:cxnSp>
        <p:nvCxnSpPr>
          <p:cNvPr id="14" name="Straight Arrow Connector 13"/>
          <p:cNvCxnSpPr>
            <a:stCxn id="32" idx="3"/>
          </p:cNvCxnSpPr>
          <p:nvPr/>
        </p:nvCxnSpPr>
        <p:spPr>
          <a:xfrm>
            <a:off x="1623190" y="4807460"/>
            <a:ext cx="1081751" cy="432061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3" name="Rectangle 262"/>
          <p:cNvSpPr/>
          <p:nvPr/>
        </p:nvSpPr>
        <p:spPr>
          <a:xfrm rot="16200000">
            <a:off x="2501360" y="5089100"/>
            <a:ext cx="731173" cy="710021"/>
          </a:xfrm>
          <a:prstGeom prst="rect">
            <a:avLst/>
          </a:prstGeom>
          <a:noFill/>
          <a:ln w="3810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66" name="Straight Arrow Connector 265"/>
          <p:cNvCxnSpPr/>
          <p:nvPr/>
        </p:nvCxnSpPr>
        <p:spPr>
          <a:xfrm>
            <a:off x="2171612" y="5325890"/>
            <a:ext cx="890321" cy="221806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TextBox 263"/>
          <p:cNvSpPr txBox="1"/>
          <p:nvPr/>
        </p:nvSpPr>
        <p:spPr>
          <a:xfrm>
            <a:off x="294101" y="5113403"/>
            <a:ext cx="1949765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Hamburger Hill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9" name="Rectangle 268"/>
          <p:cNvSpPr/>
          <p:nvPr/>
        </p:nvSpPr>
        <p:spPr>
          <a:xfrm>
            <a:off x="3718782" y="6688666"/>
            <a:ext cx="2926351" cy="1815882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sz="1600" b="1" dirty="0">
                <a:latin typeface="Arial" panose="020B0604020202020204" pitchFamily="34" charset="0"/>
              </a:rPr>
              <a:t>A/2-17 Cav</a:t>
            </a:r>
          </a:p>
          <a:p>
            <a:r>
              <a:rPr lang="en-US" sz="1600" b="1" dirty="0">
                <a:latin typeface="Arial" panose="020B0604020202020204" pitchFamily="34" charset="0"/>
              </a:rPr>
              <a:t>2-319 </a:t>
            </a:r>
            <a:r>
              <a:rPr lang="en-US" sz="1600" b="1" dirty="0" smtClean="0">
                <a:latin typeface="Arial" panose="020B0604020202020204" pitchFamily="34" charset="0"/>
              </a:rPr>
              <a:t>Arty [105] </a:t>
            </a:r>
            <a:r>
              <a:rPr lang="en-US" sz="1400" b="1" dirty="0" smtClean="0">
                <a:latin typeface="Arial" panose="020B0604020202020204" pitchFamily="34" charset="0"/>
              </a:rPr>
              <a:t>(DS)</a:t>
            </a:r>
            <a:endParaRPr lang="en-US" sz="1400" b="1" dirty="0">
              <a:latin typeface="Arial" panose="020B0604020202020204" pitchFamily="34" charset="0"/>
            </a:endParaRPr>
          </a:p>
          <a:p>
            <a:r>
              <a:rPr lang="en-US" sz="1600" b="1" dirty="0" smtClean="0">
                <a:latin typeface="Arial" panose="020B0604020202020204" pitchFamily="34" charset="0"/>
              </a:rPr>
              <a:t>B&amp;C/2-11 Arty [155] (</a:t>
            </a:r>
            <a:r>
              <a:rPr lang="en-US" sz="1400" b="1" dirty="0" smtClean="0">
                <a:latin typeface="Arial" panose="020B0604020202020204" pitchFamily="34" charset="0"/>
              </a:rPr>
              <a:t>GSR)</a:t>
            </a:r>
            <a:endParaRPr lang="en-US" sz="1600" b="1" dirty="0" smtClean="0">
              <a:latin typeface="Arial" panose="020B0604020202020204" pitchFamily="34" charset="0"/>
            </a:endParaRPr>
          </a:p>
          <a:p>
            <a:r>
              <a:rPr lang="en-US" sz="1600" b="1" dirty="0" smtClean="0">
                <a:latin typeface="Arial" panose="020B0604020202020204" pitchFamily="34" charset="0"/>
              </a:rPr>
              <a:t>A&amp;C/1-83 Arty [175/8”] </a:t>
            </a:r>
            <a:r>
              <a:rPr lang="en-US" sz="1400" b="1" dirty="0">
                <a:latin typeface="Arial" panose="020B0604020202020204" pitchFamily="34" charset="0"/>
              </a:rPr>
              <a:t>(GSR)</a:t>
            </a:r>
          </a:p>
          <a:p>
            <a:r>
              <a:rPr lang="en-US" sz="1600" b="1" dirty="0">
                <a:latin typeface="Arial" panose="020B0604020202020204" pitchFamily="34" charset="0"/>
              </a:rPr>
              <a:t>B/326 </a:t>
            </a:r>
            <a:r>
              <a:rPr lang="en-US" sz="1600" b="1" dirty="0" err="1" smtClean="0">
                <a:latin typeface="Arial" panose="020B0604020202020204" pitchFamily="34" charset="0"/>
              </a:rPr>
              <a:t>Engr</a:t>
            </a:r>
            <a:r>
              <a:rPr lang="en-US" sz="1600" b="1" dirty="0" smtClean="0">
                <a:latin typeface="Arial" panose="020B0604020202020204" pitchFamily="34" charset="0"/>
              </a:rPr>
              <a:t> (DS)</a:t>
            </a:r>
            <a:endParaRPr lang="en-US" sz="1600" b="1" dirty="0">
              <a:latin typeface="Arial" panose="020B0604020202020204" pitchFamily="34" charset="0"/>
            </a:endParaRPr>
          </a:p>
          <a:p>
            <a:r>
              <a:rPr lang="en-US" sz="1600" b="1" dirty="0">
                <a:latin typeface="Arial" panose="020B0604020202020204" pitchFamily="34" charset="0"/>
              </a:rPr>
              <a:t>A/l58 AHB </a:t>
            </a:r>
            <a:r>
              <a:rPr lang="en-US" sz="1600" b="1" dirty="0" smtClean="0">
                <a:latin typeface="Arial" panose="020B0604020202020204" pitchFamily="34" charset="0"/>
              </a:rPr>
              <a:t>(DS)</a:t>
            </a:r>
            <a:endParaRPr lang="en-US" sz="1600" b="1" dirty="0">
              <a:latin typeface="Arial" panose="020B0604020202020204" pitchFamily="34" charset="0"/>
            </a:endParaRPr>
          </a:p>
          <a:p>
            <a:r>
              <a:rPr lang="en-US" sz="1600" b="1" dirty="0">
                <a:latin typeface="Arial" panose="020B0604020202020204" pitchFamily="34" charset="0"/>
              </a:rPr>
              <a:t>A/l58 AHB (DS)</a:t>
            </a:r>
          </a:p>
        </p:txBody>
      </p:sp>
    </p:spTree>
    <p:extLst>
      <p:ext uri="{BB962C8B-B14F-4D97-AF65-F5344CB8AC3E}">
        <p14:creationId xmlns:p14="http://schemas.microsoft.com/office/powerpoint/2010/main" val="10461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Rectangle 254"/>
          <p:cNvSpPr/>
          <p:nvPr/>
        </p:nvSpPr>
        <p:spPr>
          <a:xfrm>
            <a:off x="208589" y="1316990"/>
            <a:ext cx="6501321" cy="7623173"/>
          </a:xfrm>
          <a:prstGeom prst="rect">
            <a:avLst/>
          </a:prstGeom>
          <a:solidFill>
            <a:srgbClr val="E1E0BE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3562158" y="6365585"/>
            <a:ext cx="81946" cy="147276"/>
          </a:xfrm>
          <a:custGeom>
            <a:avLst/>
            <a:gdLst>
              <a:gd name="connsiteX0" fmla="*/ 80202 w 81946"/>
              <a:gd name="connsiteY0" fmla="*/ 61885 h 147276"/>
              <a:gd name="connsiteX1" fmla="*/ 49722 w 81946"/>
              <a:gd name="connsiteY1" fmla="*/ 925 h 147276"/>
              <a:gd name="connsiteX2" fmla="*/ 19242 w 81946"/>
              <a:gd name="connsiteY2" fmla="*/ 27595 h 147276"/>
              <a:gd name="connsiteX3" fmla="*/ 192 w 81946"/>
              <a:gd name="connsiteY3" fmla="*/ 61885 h 147276"/>
              <a:gd name="connsiteX4" fmla="*/ 30672 w 81946"/>
              <a:gd name="connsiteY4" fmla="*/ 134275 h 147276"/>
              <a:gd name="connsiteX5" fmla="*/ 53532 w 81946"/>
              <a:gd name="connsiteY5" fmla="*/ 145705 h 147276"/>
              <a:gd name="connsiteX6" fmla="*/ 76392 w 81946"/>
              <a:gd name="connsiteY6" fmla="*/ 115225 h 147276"/>
              <a:gd name="connsiteX7" fmla="*/ 80202 w 81946"/>
              <a:gd name="connsiteY7" fmla="*/ 61885 h 14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946" h="147276">
                <a:moveTo>
                  <a:pt x="80202" y="61885"/>
                </a:moveTo>
                <a:cubicBezTo>
                  <a:pt x="75757" y="42835"/>
                  <a:pt x="59882" y="6640"/>
                  <a:pt x="49722" y="925"/>
                </a:cubicBezTo>
                <a:cubicBezTo>
                  <a:pt x="39562" y="-4790"/>
                  <a:pt x="27497" y="17435"/>
                  <a:pt x="19242" y="27595"/>
                </a:cubicBezTo>
                <a:cubicBezTo>
                  <a:pt x="10987" y="37755"/>
                  <a:pt x="-1713" y="44105"/>
                  <a:pt x="192" y="61885"/>
                </a:cubicBezTo>
                <a:cubicBezTo>
                  <a:pt x="2097" y="79665"/>
                  <a:pt x="21782" y="120305"/>
                  <a:pt x="30672" y="134275"/>
                </a:cubicBezTo>
                <a:cubicBezTo>
                  <a:pt x="39562" y="148245"/>
                  <a:pt x="45912" y="148880"/>
                  <a:pt x="53532" y="145705"/>
                </a:cubicBezTo>
                <a:cubicBezTo>
                  <a:pt x="61152" y="142530"/>
                  <a:pt x="73217" y="131735"/>
                  <a:pt x="76392" y="115225"/>
                </a:cubicBezTo>
                <a:cubicBezTo>
                  <a:pt x="79567" y="98715"/>
                  <a:pt x="84647" y="80935"/>
                  <a:pt x="80202" y="6188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>
            <a:off x="2341993" y="6708526"/>
            <a:ext cx="1037972" cy="784556"/>
          </a:xfrm>
          <a:custGeom>
            <a:avLst/>
            <a:gdLst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797447 w 1037972"/>
              <a:gd name="connsiteY19" fmla="*/ 77011 h 784483"/>
              <a:gd name="connsiteX20" fmla="*/ 686957 w 1037972"/>
              <a:gd name="connsiteY20" fmla="*/ 19861 h 784483"/>
              <a:gd name="connsiteX21" fmla="*/ 637427 w 1037972"/>
              <a:gd name="connsiteY21" fmla="*/ 811 h 784483"/>
              <a:gd name="connsiteX22" fmla="*/ 542177 w 1037972"/>
              <a:gd name="connsiteY22" fmla="*/ 42721 h 784483"/>
              <a:gd name="connsiteX23" fmla="*/ 439307 w 1037972"/>
              <a:gd name="connsiteY23" fmla="*/ 99871 h 784483"/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843167 w 1037972"/>
              <a:gd name="connsiteY19" fmla="*/ 137971 h 784483"/>
              <a:gd name="connsiteX20" fmla="*/ 797447 w 1037972"/>
              <a:gd name="connsiteY20" fmla="*/ 77011 h 784483"/>
              <a:gd name="connsiteX21" fmla="*/ 686957 w 1037972"/>
              <a:gd name="connsiteY21" fmla="*/ 19861 h 784483"/>
              <a:gd name="connsiteX22" fmla="*/ 637427 w 1037972"/>
              <a:gd name="connsiteY22" fmla="*/ 811 h 784483"/>
              <a:gd name="connsiteX23" fmla="*/ 542177 w 1037972"/>
              <a:gd name="connsiteY23" fmla="*/ 42721 h 784483"/>
              <a:gd name="connsiteX24" fmla="*/ 439307 w 1037972"/>
              <a:gd name="connsiteY24" fmla="*/ 99871 h 784483"/>
              <a:gd name="connsiteX0" fmla="*/ 439307 w 1037972"/>
              <a:gd name="connsiteY0" fmla="*/ 99944 h 784556"/>
              <a:gd name="connsiteX1" fmla="*/ 321197 w 1037972"/>
              <a:gd name="connsiteY1" fmla="*/ 149474 h 784556"/>
              <a:gd name="connsiteX2" fmla="*/ 222137 w 1037972"/>
              <a:gd name="connsiteY2" fmla="*/ 160904 h 784556"/>
              <a:gd name="connsiteX3" fmla="*/ 100217 w 1037972"/>
              <a:gd name="connsiteY3" fmla="*/ 206624 h 784556"/>
              <a:gd name="connsiteX4" fmla="*/ 4967 w 1037972"/>
              <a:gd name="connsiteY4" fmla="*/ 252344 h 784556"/>
              <a:gd name="connsiteX5" fmla="*/ 27827 w 1037972"/>
              <a:gd name="connsiteY5" fmla="*/ 343784 h 784556"/>
              <a:gd name="connsiteX6" fmla="*/ 149747 w 1037972"/>
              <a:gd name="connsiteY6" fmla="*/ 378074 h 784556"/>
              <a:gd name="connsiteX7" fmla="*/ 256427 w 1037972"/>
              <a:gd name="connsiteY7" fmla="*/ 465704 h 784556"/>
              <a:gd name="connsiteX8" fmla="*/ 294527 w 1037972"/>
              <a:gd name="connsiteY8" fmla="*/ 587624 h 784556"/>
              <a:gd name="connsiteX9" fmla="*/ 305957 w 1037972"/>
              <a:gd name="connsiteY9" fmla="*/ 705734 h 784556"/>
              <a:gd name="connsiteX10" fmla="*/ 336437 w 1037972"/>
              <a:gd name="connsiteY10" fmla="*/ 781934 h 784556"/>
              <a:gd name="connsiteX11" fmla="*/ 458357 w 1037972"/>
              <a:gd name="connsiteY11" fmla="*/ 759074 h 784556"/>
              <a:gd name="connsiteX12" fmla="*/ 568847 w 1037972"/>
              <a:gd name="connsiteY12" fmla="*/ 682874 h 784556"/>
              <a:gd name="connsiteX13" fmla="*/ 686957 w 1037972"/>
              <a:gd name="connsiteY13" fmla="*/ 682874 h 784556"/>
              <a:gd name="connsiteX14" fmla="*/ 816497 w 1037972"/>
              <a:gd name="connsiteY14" fmla="*/ 568574 h 784556"/>
              <a:gd name="connsiteX15" fmla="*/ 938417 w 1037972"/>
              <a:gd name="connsiteY15" fmla="*/ 458084 h 784556"/>
              <a:gd name="connsiteX16" fmla="*/ 1026047 w 1037972"/>
              <a:gd name="connsiteY16" fmla="*/ 347594 h 784556"/>
              <a:gd name="connsiteX17" fmla="*/ 1026047 w 1037972"/>
              <a:gd name="connsiteY17" fmla="*/ 237104 h 784556"/>
              <a:gd name="connsiteX18" fmla="*/ 923177 w 1037972"/>
              <a:gd name="connsiteY18" fmla="*/ 164714 h 784556"/>
              <a:gd name="connsiteX19" fmla="*/ 843167 w 1037972"/>
              <a:gd name="connsiteY19" fmla="*/ 138044 h 784556"/>
              <a:gd name="connsiteX20" fmla="*/ 774587 w 1037972"/>
              <a:gd name="connsiteY20" fmla="*/ 84704 h 784556"/>
              <a:gd name="connsiteX21" fmla="*/ 686957 w 1037972"/>
              <a:gd name="connsiteY21" fmla="*/ 19934 h 784556"/>
              <a:gd name="connsiteX22" fmla="*/ 637427 w 1037972"/>
              <a:gd name="connsiteY22" fmla="*/ 884 h 784556"/>
              <a:gd name="connsiteX23" fmla="*/ 542177 w 1037972"/>
              <a:gd name="connsiteY23" fmla="*/ 42794 h 784556"/>
              <a:gd name="connsiteX24" fmla="*/ 439307 w 1037972"/>
              <a:gd name="connsiteY24" fmla="*/ 99944 h 78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7972" h="784556">
                <a:moveTo>
                  <a:pt x="439307" y="99944"/>
                </a:moveTo>
                <a:cubicBezTo>
                  <a:pt x="402477" y="117724"/>
                  <a:pt x="357392" y="139314"/>
                  <a:pt x="321197" y="149474"/>
                </a:cubicBezTo>
                <a:cubicBezTo>
                  <a:pt x="285002" y="159634"/>
                  <a:pt x="258967" y="151379"/>
                  <a:pt x="222137" y="160904"/>
                </a:cubicBezTo>
                <a:cubicBezTo>
                  <a:pt x="185307" y="170429"/>
                  <a:pt x="136412" y="191384"/>
                  <a:pt x="100217" y="206624"/>
                </a:cubicBezTo>
                <a:cubicBezTo>
                  <a:pt x="64022" y="221864"/>
                  <a:pt x="17032" y="229484"/>
                  <a:pt x="4967" y="252344"/>
                </a:cubicBezTo>
                <a:cubicBezTo>
                  <a:pt x="-7098" y="275204"/>
                  <a:pt x="3697" y="322829"/>
                  <a:pt x="27827" y="343784"/>
                </a:cubicBezTo>
                <a:cubicBezTo>
                  <a:pt x="51957" y="364739"/>
                  <a:pt x="111647" y="357754"/>
                  <a:pt x="149747" y="378074"/>
                </a:cubicBezTo>
                <a:cubicBezTo>
                  <a:pt x="187847" y="398394"/>
                  <a:pt x="232297" y="430779"/>
                  <a:pt x="256427" y="465704"/>
                </a:cubicBezTo>
                <a:cubicBezTo>
                  <a:pt x="280557" y="500629"/>
                  <a:pt x="286272" y="547619"/>
                  <a:pt x="294527" y="587624"/>
                </a:cubicBezTo>
                <a:cubicBezTo>
                  <a:pt x="302782" y="627629"/>
                  <a:pt x="298972" y="673349"/>
                  <a:pt x="305957" y="705734"/>
                </a:cubicBezTo>
                <a:cubicBezTo>
                  <a:pt x="312942" y="738119"/>
                  <a:pt x="311037" y="773044"/>
                  <a:pt x="336437" y="781934"/>
                </a:cubicBezTo>
                <a:cubicBezTo>
                  <a:pt x="361837" y="790824"/>
                  <a:pt x="419622" y="775584"/>
                  <a:pt x="458357" y="759074"/>
                </a:cubicBezTo>
                <a:cubicBezTo>
                  <a:pt x="497092" y="742564"/>
                  <a:pt x="530747" y="695574"/>
                  <a:pt x="568847" y="682874"/>
                </a:cubicBezTo>
                <a:cubicBezTo>
                  <a:pt x="606947" y="670174"/>
                  <a:pt x="645682" y="701924"/>
                  <a:pt x="686957" y="682874"/>
                </a:cubicBezTo>
                <a:cubicBezTo>
                  <a:pt x="728232" y="663824"/>
                  <a:pt x="774587" y="606039"/>
                  <a:pt x="816497" y="568574"/>
                </a:cubicBezTo>
                <a:cubicBezTo>
                  <a:pt x="858407" y="531109"/>
                  <a:pt x="903492" y="494914"/>
                  <a:pt x="938417" y="458084"/>
                </a:cubicBezTo>
                <a:cubicBezTo>
                  <a:pt x="973342" y="421254"/>
                  <a:pt x="1011442" y="384424"/>
                  <a:pt x="1026047" y="347594"/>
                </a:cubicBezTo>
                <a:cubicBezTo>
                  <a:pt x="1040652" y="310764"/>
                  <a:pt x="1043192" y="267584"/>
                  <a:pt x="1026047" y="237104"/>
                </a:cubicBezTo>
                <a:cubicBezTo>
                  <a:pt x="1008902" y="206624"/>
                  <a:pt x="953657" y="181224"/>
                  <a:pt x="923177" y="164714"/>
                </a:cubicBezTo>
                <a:cubicBezTo>
                  <a:pt x="892697" y="148204"/>
                  <a:pt x="864122" y="152649"/>
                  <a:pt x="843167" y="138044"/>
                </a:cubicBezTo>
                <a:cubicBezTo>
                  <a:pt x="822212" y="123439"/>
                  <a:pt x="800622" y="104389"/>
                  <a:pt x="774587" y="84704"/>
                </a:cubicBezTo>
                <a:cubicBezTo>
                  <a:pt x="748552" y="65019"/>
                  <a:pt x="709817" y="33904"/>
                  <a:pt x="686957" y="19934"/>
                </a:cubicBezTo>
                <a:cubicBezTo>
                  <a:pt x="664097" y="5964"/>
                  <a:pt x="661557" y="-2926"/>
                  <a:pt x="637427" y="884"/>
                </a:cubicBezTo>
                <a:cubicBezTo>
                  <a:pt x="613297" y="4694"/>
                  <a:pt x="567577" y="29459"/>
                  <a:pt x="542177" y="42794"/>
                </a:cubicBezTo>
                <a:cubicBezTo>
                  <a:pt x="516777" y="56129"/>
                  <a:pt x="476137" y="82164"/>
                  <a:pt x="439307" y="9994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67" name="Freeform 66"/>
          <p:cNvSpPr/>
          <p:nvPr/>
        </p:nvSpPr>
        <p:spPr>
          <a:xfrm>
            <a:off x="2191441" y="6626701"/>
            <a:ext cx="1267810" cy="1089875"/>
          </a:xfrm>
          <a:custGeom>
            <a:avLst/>
            <a:gdLst>
              <a:gd name="connsiteX0" fmla="*/ 559379 w 1267810"/>
              <a:gd name="connsiteY0" fmla="*/ 158909 h 1089875"/>
              <a:gd name="connsiteX1" fmla="*/ 418409 w 1267810"/>
              <a:gd name="connsiteY1" fmla="*/ 185579 h 1089875"/>
              <a:gd name="connsiteX2" fmla="*/ 338399 w 1267810"/>
              <a:gd name="connsiteY2" fmla="*/ 208439 h 1089875"/>
              <a:gd name="connsiteX3" fmla="*/ 224099 w 1267810"/>
              <a:gd name="connsiteY3" fmla="*/ 216059 h 1089875"/>
              <a:gd name="connsiteX4" fmla="*/ 121229 w 1267810"/>
              <a:gd name="connsiteY4" fmla="*/ 261779 h 1089875"/>
              <a:gd name="connsiteX5" fmla="*/ 14549 w 1267810"/>
              <a:gd name="connsiteY5" fmla="*/ 417989 h 1089875"/>
              <a:gd name="connsiteX6" fmla="*/ 14549 w 1267810"/>
              <a:gd name="connsiteY6" fmla="*/ 459899 h 1089875"/>
              <a:gd name="connsiteX7" fmla="*/ 140279 w 1267810"/>
              <a:gd name="connsiteY7" fmla="*/ 486569 h 1089875"/>
              <a:gd name="connsiteX8" fmla="*/ 258389 w 1267810"/>
              <a:gd name="connsiteY8" fmla="*/ 539909 h 1089875"/>
              <a:gd name="connsiteX9" fmla="*/ 365069 w 1267810"/>
              <a:gd name="connsiteY9" fmla="*/ 593249 h 1089875"/>
              <a:gd name="connsiteX10" fmla="*/ 387929 w 1267810"/>
              <a:gd name="connsiteY10" fmla="*/ 692309 h 1089875"/>
              <a:gd name="connsiteX11" fmla="*/ 353639 w 1267810"/>
              <a:gd name="connsiteY11" fmla="*/ 814229 h 1089875"/>
              <a:gd name="connsiteX12" fmla="*/ 323159 w 1267810"/>
              <a:gd name="connsiteY12" fmla="*/ 882809 h 1089875"/>
              <a:gd name="connsiteX13" fmla="*/ 357449 w 1267810"/>
              <a:gd name="connsiteY13" fmla="*/ 989489 h 1089875"/>
              <a:gd name="connsiteX14" fmla="*/ 349829 w 1267810"/>
              <a:gd name="connsiteY14" fmla="*/ 1042829 h 1089875"/>
              <a:gd name="connsiteX15" fmla="*/ 490799 w 1267810"/>
              <a:gd name="connsiteY15" fmla="*/ 1088549 h 1089875"/>
              <a:gd name="connsiteX16" fmla="*/ 566999 w 1267810"/>
              <a:gd name="connsiteY16" fmla="*/ 989489 h 1089875"/>
              <a:gd name="connsiteX17" fmla="*/ 627959 w 1267810"/>
              <a:gd name="connsiteY17" fmla="*/ 924719 h 1089875"/>
              <a:gd name="connsiteX18" fmla="*/ 749879 w 1267810"/>
              <a:gd name="connsiteY18" fmla="*/ 852329 h 1089875"/>
              <a:gd name="connsiteX19" fmla="*/ 871799 w 1267810"/>
              <a:gd name="connsiteY19" fmla="*/ 840899 h 1089875"/>
              <a:gd name="connsiteX20" fmla="*/ 963239 w 1267810"/>
              <a:gd name="connsiteY20" fmla="*/ 764699 h 1089875"/>
              <a:gd name="connsiteX21" fmla="*/ 1008959 w 1267810"/>
              <a:gd name="connsiteY21" fmla="*/ 718979 h 1089875"/>
              <a:gd name="connsiteX22" fmla="*/ 1024199 w 1267810"/>
              <a:gd name="connsiteY22" fmla="*/ 692309 h 1089875"/>
              <a:gd name="connsiteX23" fmla="*/ 1073729 w 1267810"/>
              <a:gd name="connsiteY23" fmla="*/ 711359 h 1089875"/>
              <a:gd name="connsiteX24" fmla="*/ 1085159 w 1267810"/>
              <a:gd name="connsiteY24" fmla="*/ 658019 h 1089875"/>
              <a:gd name="connsiteX25" fmla="*/ 1108019 w 1267810"/>
              <a:gd name="connsiteY25" fmla="*/ 631349 h 1089875"/>
              <a:gd name="connsiteX26" fmla="*/ 1165169 w 1267810"/>
              <a:gd name="connsiteY26" fmla="*/ 623729 h 1089875"/>
              <a:gd name="connsiteX27" fmla="*/ 1165169 w 1267810"/>
              <a:gd name="connsiteY27" fmla="*/ 578009 h 1089875"/>
              <a:gd name="connsiteX28" fmla="*/ 1256609 w 1267810"/>
              <a:gd name="connsiteY28" fmla="*/ 448469 h 1089875"/>
              <a:gd name="connsiteX29" fmla="*/ 1252799 w 1267810"/>
              <a:gd name="connsiteY29" fmla="*/ 303689 h 1089875"/>
              <a:gd name="connsiteX30" fmla="*/ 1134689 w 1267810"/>
              <a:gd name="connsiteY30" fmla="*/ 189389 h 1089875"/>
              <a:gd name="connsiteX31" fmla="*/ 986099 w 1267810"/>
              <a:gd name="connsiteY31" fmla="*/ 124619 h 1089875"/>
              <a:gd name="connsiteX32" fmla="*/ 890849 w 1267810"/>
              <a:gd name="connsiteY32" fmla="*/ 52229 h 1089875"/>
              <a:gd name="connsiteX33" fmla="*/ 803219 w 1267810"/>
              <a:gd name="connsiteY33" fmla="*/ 6509 h 1089875"/>
              <a:gd name="connsiteX34" fmla="*/ 746069 w 1267810"/>
              <a:gd name="connsiteY34" fmla="*/ 2699 h 1089875"/>
              <a:gd name="connsiteX35" fmla="*/ 673679 w 1267810"/>
              <a:gd name="connsiteY35" fmla="*/ 29369 h 1089875"/>
              <a:gd name="connsiteX36" fmla="*/ 559379 w 1267810"/>
              <a:gd name="connsiteY36" fmla="*/ 158909 h 108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67810" h="1089875">
                <a:moveTo>
                  <a:pt x="559379" y="158909"/>
                </a:moveTo>
                <a:cubicBezTo>
                  <a:pt x="516834" y="184944"/>
                  <a:pt x="455239" y="177324"/>
                  <a:pt x="418409" y="185579"/>
                </a:cubicBezTo>
                <a:cubicBezTo>
                  <a:pt x="381579" y="193834"/>
                  <a:pt x="370784" y="203359"/>
                  <a:pt x="338399" y="208439"/>
                </a:cubicBezTo>
                <a:cubicBezTo>
                  <a:pt x="306014" y="213519"/>
                  <a:pt x="260294" y="207169"/>
                  <a:pt x="224099" y="216059"/>
                </a:cubicBezTo>
                <a:cubicBezTo>
                  <a:pt x="187904" y="224949"/>
                  <a:pt x="156154" y="228124"/>
                  <a:pt x="121229" y="261779"/>
                </a:cubicBezTo>
                <a:cubicBezTo>
                  <a:pt x="86304" y="295434"/>
                  <a:pt x="32329" y="384969"/>
                  <a:pt x="14549" y="417989"/>
                </a:cubicBezTo>
                <a:cubicBezTo>
                  <a:pt x="-3231" y="451009"/>
                  <a:pt x="-6406" y="448469"/>
                  <a:pt x="14549" y="459899"/>
                </a:cubicBezTo>
                <a:cubicBezTo>
                  <a:pt x="35504" y="471329"/>
                  <a:pt x="99639" y="473234"/>
                  <a:pt x="140279" y="486569"/>
                </a:cubicBezTo>
                <a:cubicBezTo>
                  <a:pt x="180919" y="499904"/>
                  <a:pt x="220924" y="522129"/>
                  <a:pt x="258389" y="539909"/>
                </a:cubicBezTo>
                <a:cubicBezTo>
                  <a:pt x="295854" y="557689"/>
                  <a:pt x="343479" y="567849"/>
                  <a:pt x="365069" y="593249"/>
                </a:cubicBezTo>
                <a:cubicBezTo>
                  <a:pt x="386659" y="618649"/>
                  <a:pt x="389834" y="655479"/>
                  <a:pt x="387929" y="692309"/>
                </a:cubicBezTo>
                <a:cubicBezTo>
                  <a:pt x="386024" y="729139"/>
                  <a:pt x="364434" y="782479"/>
                  <a:pt x="353639" y="814229"/>
                </a:cubicBezTo>
                <a:cubicBezTo>
                  <a:pt x="342844" y="845979"/>
                  <a:pt x="322524" y="853599"/>
                  <a:pt x="323159" y="882809"/>
                </a:cubicBezTo>
                <a:cubicBezTo>
                  <a:pt x="323794" y="912019"/>
                  <a:pt x="353004" y="962819"/>
                  <a:pt x="357449" y="989489"/>
                </a:cubicBezTo>
                <a:cubicBezTo>
                  <a:pt x="361894" y="1016159"/>
                  <a:pt x="327604" y="1026319"/>
                  <a:pt x="349829" y="1042829"/>
                </a:cubicBezTo>
                <a:cubicBezTo>
                  <a:pt x="372054" y="1059339"/>
                  <a:pt x="454604" y="1097439"/>
                  <a:pt x="490799" y="1088549"/>
                </a:cubicBezTo>
                <a:cubicBezTo>
                  <a:pt x="526994" y="1079659"/>
                  <a:pt x="544139" y="1016794"/>
                  <a:pt x="566999" y="989489"/>
                </a:cubicBezTo>
                <a:cubicBezTo>
                  <a:pt x="589859" y="962184"/>
                  <a:pt x="597479" y="947579"/>
                  <a:pt x="627959" y="924719"/>
                </a:cubicBezTo>
                <a:cubicBezTo>
                  <a:pt x="658439" y="901859"/>
                  <a:pt x="709239" y="866299"/>
                  <a:pt x="749879" y="852329"/>
                </a:cubicBezTo>
                <a:cubicBezTo>
                  <a:pt x="790519" y="838359"/>
                  <a:pt x="836239" y="855504"/>
                  <a:pt x="871799" y="840899"/>
                </a:cubicBezTo>
                <a:cubicBezTo>
                  <a:pt x="907359" y="826294"/>
                  <a:pt x="940379" y="785019"/>
                  <a:pt x="963239" y="764699"/>
                </a:cubicBezTo>
                <a:cubicBezTo>
                  <a:pt x="986099" y="744379"/>
                  <a:pt x="998799" y="731044"/>
                  <a:pt x="1008959" y="718979"/>
                </a:cubicBezTo>
                <a:cubicBezTo>
                  <a:pt x="1019119" y="706914"/>
                  <a:pt x="1013404" y="693579"/>
                  <a:pt x="1024199" y="692309"/>
                </a:cubicBezTo>
                <a:cubicBezTo>
                  <a:pt x="1034994" y="691039"/>
                  <a:pt x="1063569" y="717074"/>
                  <a:pt x="1073729" y="711359"/>
                </a:cubicBezTo>
                <a:cubicBezTo>
                  <a:pt x="1083889" y="705644"/>
                  <a:pt x="1079444" y="671354"/>
                  <a:pt x="1085159" y="658019"/>
                </a:cubicBezTo>
                <a:cubicBezTo>
                  <a:pt x="1090874" y="644684"/>
                  <a:pt x="1094684" y="637064"/>
                  <a:pt x="1108019" y="631349"/>
                </a:cubicBezTo>
                <a:cubicBezTo>
                  <a:pt x="1121354" y="625634"/>
                  <a:pt x="1155644" y="632619"/>
                  <a:pt x="1165169" y="623729"/>
                </a:cubicBezTo>
                <a:cubicBezTo>
                  <a:pt x="1174694" y="614839"/>
                  <a:pt x="1149929" y="607219"/>
                  <a:pt x="1165169" y="578009"/>
                </a:cubicBezTo>
                <a:cubicBezTo>
                  <a:pt x="1180409" y="548799"/>
                  <a:pt x="1242004" y="494189"/>
                  <a:pt x="1256609" y="448469"/>
                </a:cubicBezTo>
                <a:cubicBezTo>
                  <a:pt x="1271214" y="402749"/>
                  <a:pt x="1273119" y="346869"/>
                  <a:pt x="1252799" y="303689"/>
                </a:cubicBezTo>
                <a:cubicBezTo>
                  <a:pt x="1232479" y="260509"/>
                  <a:pt x="1179139" y="219234"/>
                  <a:pt x="1134689" y="189389"/>
                </a:cubicBezTo>
                <a:cubicBezTo>
                  <a:pt x="1090239" y="159544"/>
                  <a:pt x="1026739" y="147479"/>
                  <a:pt x="986099" y="124619"/>
                </a:cubicBezTo>
                <a:cubicBezTo>
                  <a:pt x="945459" y="101759"/>
                  <a:pt x="921329" y="71914"/>
                  <a:pt x="890849" y="52229"/>
                </a:cubicBezTo>
                <a:cubicBezTo>
                  <a:pt x="860369" y="32544"/>
                  <a:pt x="827349" y="14764"/>
                  <a:pt x="803219" y="6509"/>
                </a:cubicBezTo>
                <a:cubicBezTo>
                  <a:pt x="779089" y="-1746"/>
                  <a:pt x="767659" y="-1111"/>
                  <a:pt x="746069" y="2699"/>
                </a:cubicBezTo>
                <a:cubicBezTo>
                  <a:pt x="724479" y="6509"/>
                  <a:pt x="699714" y="7779"/>
                  <a:pt x="673679" y="29369"/>
                </a:cubicBezTo>
                <a:cubicBezTo>
                  <a:pt x="647644" y="50959"/>
                  <a:pt x="601924" y="132874"/>
                  <a:pt x="559379" y="158909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2633264" y="1997182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2262655" y="1796405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980751" y="1799875"/>
            <a:ext cx="326266" cy="124239"/>
          </a:xfrm>
          <a:custGeom>
            <a:avLst/>
            <a:gdLst>
              <a:gd name="connsiteX0" fmla="*/ 261113 w 326266"/>
              <a:gd name="connsiteY0" fmla="*/ 59237 h 124239"/>
              <a:gd name="connsiteX1" fmla="*/ 169673 w 326266"/>
              <a:gd name="connsiteY1" fmla="*/ 23042 h 124239"/>
              <a:gd name="connsiteX2" fmla="*/ 76328 w 326266"/>
              <a:gd name="connsiteY2" fmla="*/ 11612 h 124239"/>
              <a:gd name="connsiteX3" fmla="*/ 26798 w 326266"/>
              <a:gd name="connsiteY3" fmla="*/ 182 h 124239"/>
              <a:gd name="connsiteX4" fmla="*/ 128 w 326266"/>
              <a:gd name="connsiteY4" fmla="*/ 21137 h 124239"/>
              <a:gd name="connsiteX5" fmla="*/ 19178 w 326266"/>
              <a:gd name="connsiteY5" fmla="*/ 87812 h 124239"/>
              <a:gd name="connsiteX6" fmla="*/ 72518 w 326266"/>
              <a:gd name="connsiteY6" fmla="*/ 122102 h 124239"/>
              <a:gd name="connsiteX7" fmla="*/ 144908 w 326266"/>
              <a:gd name="connsiteY7" fmla="*/ 118292 h 124239"/>
              <a:gd name="connsiteX8" fmla="*/ 183008 w 326266"/>
              <a:gd name="connsiteY8" fmla="*/ 99242 h 124239"/>
              <a:gd name="connsiteX9" fmla="*/ 242063 w 326266"/>
              <a:gd name="connsiteY9" fmla="*/ 112577 h 124239"/>
              <a:gd name="connsiteX10" fmla="*/ 306833 w 326266"/>
              <a:gd name="connsiteY10" fmla="*/ 106862 h 124239"/>
              <a:gd name="connsiteX11" fmla="*/ 322073 w 326266"/>
              <a:gd name="connsiteY11" fmla="*/ 95432 h 124239"/>
              <a:gd name="connsiteX12" fmla="*/ 261113 w 326266"/>
              <a:gd name="connsiteY12" fmla="*/ 59237 h 124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6266" h="124239">
                <a:moveTo>
                  <a:pt x="261113" y="59237"/>
                </a:moveTo>
                <a:cubicBezTo>
                  <a:pt x="235713" y="47172"/>
                  <a:pt x="200470" y="30979"/>
                  <a:pt x="169673" y="23042"/>
                </a:cubicBezTo>
                <a:cubicBezTo>
                  <a:pt x="138876" y="15105"/>
                  <a:pt x="100140" y="15422"/>
                  <a:pt x="76328" y="11612"/>
                </a:cubicBezTo>
                <a:cubicBezTo>
                  <a:pt x="52516" y="7802"/>
                  <a:pt x="39498" y="-1405"/>
                  <a:pt x="26798" y="182"/>
                </a:cubicBezTo>
                <a:cubicBezTo>
                  <a:pt x="14098" y="1769"/>
                  <a:pt x="1398" y="6532"/>
                  <a:pt x="128" y="21137"/>
                </a:cubicBezTo>
                <a:cubicBezTo>
                  <a:pt x="-1142" y="35742"/>
                  <a:pt x="7113" y="70985"/>
                  <a:pt x="19178" y="87812"/>
                </a:cubicBezTo>
                <a:cubicBezTo>
                  <a:pt x="31243" y="104639"/>
                  <a:pt x="51563" y="117022"/>
                  <a:pt x="72518" y="122102"/>
                </a:cubicBezTo>
                <a:cubicBezTo>
                  <a:pt x="93473" y="127182"/>
                  <a:pt x="126493" y="122102"/>
                  <a:pt x="144908" y="118292"/>
                </a:cubicBezTo>
                <a:cubicBezTo>
                  <a:pt x="163323" y="114482"/>
                  <a:pt x="166816" y="100194"/>
                  <a:pt x="183008" y="99242"/>
                </a:cubicBezTo>
                <a:cubicBezTo>
                  <a:pt x="199200" y="98290"/>
                  <a:pt x="221426" y="111307"/>
                  <a:pt x="242063" y="112577"/>
                </a:cubicBezTo>
                <a:cubicBezTo>
                  <a:pt x="262700" y="113847"/>
                  <a:pt x="293498" y="109719"/>
                  <a:pt x="306833" y="106862"/>
                </a:cubicBezTo>
                <a:cubicBezTo>
                  <a:pt x="320168" y="104005"/>
                  <a:pt x="333185" y="104639"/>
                  <a:pt x="322073" y="95432"/>
                </a:cubicBezTo>
                <a:cubicBezTo>
                  <a:pt x="310961" y="86225"/>
                  <a:pt x="286513" y="71302"/>
                  <a:pt x="261113" y="5923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315432" y="5604503"/>
            <a:ext cx="142030" cy="107878"/>
          </a:xfrm>
          <a:custGeom>
            <a:avLst/>
            <a:gdLst>
              <a:gd name="connsiteX0" fmla="*/ 141768 w 142030"/>
              <a:gd name="connsiteY0" fmla="*/ 74302 h 107878"/>
              <a:gd name="connsiteX1" fmla="*/ 67473 w 142030"/>
              <a:gd name="connsiteY1" fmla="*/ 22867 h 107878"/>
              <a:gd name="connsiteX2" fmla="*/ 8418 w 142030"/>
              <a:gd name="connsiteY2" fmla="*/ 7 h 107878"/>
              <a:gd name="connsiteX3" fmla="*/ 798 w 142030"/>
              <a:gd name="connsiteY3" fmla="*/ 20962 h 107878"/>
              <a:gd name="connsiteX4" fmla="*/ 12228 w 142030"/>
              <a:gd name="connsiteY4" fmla="*/ 66682 h 107878"/>
              <a:gd name="connsiteX5" fmla="*/ 88428 w 142030"/>
              <a:gd name="connsiteY5" fmla="*/ 106687 h 107878"/>
              <a:gd name="connsiteX6" fmla="*/ 141768 w 142030"/>
              <a:gd name="connsiteY6" fmla="*/ 74302 h 10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030" h="107878">
                <a:moveTo>
                  <a:pt x="141768" y="74302"/>
                </a:moveTo>
                <a:cubicBezTo>
                  <a:pt x="138276" y="60332"/>
                  <a:pt x="89698" y="35250"/>
                  <a:pt x="67473" y="22867"/>
                </a:cubicBezTo>
                <a:cubicBezTo>
                  <a:pt x="45248" y="10484"/>
                  <a:pt x="19530" y="324"/>
                  <a:pt x="8418" y="7"/>
                </a:cubicBezTo>
                <a:cubicBezTo>
                  <a:pt x="-2694" y="-310"/>
                  <a:pt x="163" y="9850"/>
                  <a:pt x="798" y="20962"/>
                </a:cubicBezTo>
                <a:cubicBezTo>
                  <a:pt x="1433" y="32074"/>
                  <a:pt x="-2377" y="52394"/>
                  <a:pt x="12228" y="66682"/>
                </a:cubicBezTo>
                <a:cubicBezTo>
                  <a:pt x="26833" y="80970"/>
                  <a:pt x="63663" y="99702"/>
                  <a:pt x="88428" y="106687"/>
                </a:cubicBezTo>
                <a:cubicBezTo>
                  <a:pt x="113193" y="113672"/>
                  <a:pt x="145260" y="88272"/>
                  <a:pt x="141768" y="743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>
            <a:off x="1616192" y="5893230"/>
            <a:ext cx="56929" cy="133495"/>
          </a:xfrm>
          <a:custGeom>
            <a:avLst/>
            <a:gdLst>
              <a:gd name="connsiteX0" fmla="*/ 25318 w 56929"/>
              <a:gd name="connsiteY0" fmla="*/ 98 h 133495"/>
              <a:gd name="connsiteX1" fmla="*/ 553 w 56929"/>
              <a:gd name="connsiteY1" fmla="*/ 57248 h 133495"/>
              <a:gd name="connsiteX2" fmla="*/ 50083 w 56929"/>
              <a:gd name="connsiteY2" fmla="*/ 133448 h 133495"/>
              <a:gd name="connsiteX3" fmla="*/ 53893 w 56929"/>
              <a:gd name="connsiteY3" fmla="*/ 45818 h 133495"/>
              <a:gd name="connsiteX4" fmla="*/ 25318 w 56929"/>
              <a:gd name="connsiteY4" fmla="*/ 98 h 13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29" h="133495">
                <a:moveTo>
                  <a:pt x="25318" y="98"/>
                </a:moveTo>
                <a:cubicBezTo>
                  <a:pt x="16428" y="2003"/>
                  <a:pt x="-3574" y="35023"/>
                  <a:pt x="553" y="57248"/>
                </a:cubicBezTo>
                <a:cubicBezTo>
                  <a:pt x="4680" y="79473"/>
                  <a:pt x="41193" y="135353"/>
                  <a:pt x="50083" y="133448"/>
                </a:cubicBezTo>
                <a:cubicBezTo>
                  <a:pt x="58973" y="131543"/>
                  <a:pt x="58020" y="67408"/>
                  <a:pt x="53893" y="45818"/>
                </a:cubicBezTo>
                <a:cubicBezTo>
                  <a:pt x="49766" y="24228"/>
                  <a:pt x="34208" y="-1807"/>
                  <a:pt x="25318" y="9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6457606" y="7187000"/>
            <a:ext cx="200473" cy="158831"/>
          </a:xfrm>
          <a:custGeom>
            <a:avLst/>
            <a:gdLst>
              <a:gd name="connsiteX0" fmla="*/ 181319 w 200473"/>
              <a:gd name="connsiteY0" fmla="*/ 69145 h 158831"/>
              <a:gd name="connsiteX1" fmla="*/ 95594 w 200473"/>
              <a:gd name="connsiteY1" fmla="*/ 4375 h 158831"/>
              <a:gd name="connsiteX2" fmla="*/ 19394 w 200473"/>
              <a:gd name="connsiteY2" fmla="*/ 13900 h 158831"/>
              <a:gd name="connsiteX3" fmla="*/ 344 w 200473"/>
              <a:gd name="connsiteY3" fmla="*/ 78670 h 158831"/>
              <a:gd name="connsiteX4" fmla="*/ 11774 w 200473"/>
              <a:gd name="connsiteY4" fmla="*/ 135820 h 158831"/>
              <a:gd name="connsiteX5" fmla="*/ 65114 w 200473"/>
              <a:gd name="connsiteY5" fmla="*/ 158680 h 158831"/>
              <a:gd name="connsiteX6" fmla="*/ 107024 w 200473"/>
              <a:gd name="connsiteY6" fmla="*/ 126295 h 158831"/>
              <a:gd name="connsiteX7" fmla="*/ 169889 w 200473"/>
              <a:gd name="connsiteY7" fmla="*/ 124390 h 158831"/>
              <a:gd name="connsiteX8" fmla="*/ 198464 w 200473"/>
              <a:gd name="connsiteY8" fmla="*/ 132010 h 158831"/>
              <a:gd name="connsiteX9" fmla="*/ 181319 w 200473"/>
              <a:gd name="connsiteY9" fmla="*/ 69145 h 15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473" h="158831">
                <a:moveTo>
                  <a:pt x="181319" y="69145"/>
                </a:moveTo>
                <a:cubicBezTo>
                  <a:pt x="164174" y="47872"/>
                  <a:pt x="122582" y="13583"/>
                  <a:pt x="95594" y="4375"/>
                </a:cubicBezTo>
                <a:cubicBezTo>
                  <a:pt x="68606" y="-4833"/>
                  <a:pt x="35269" y="1518"/>
                  <a:pt x="19394" y="13900"/>
                </a:cubicBezTo>
                <a:cubicBezTo>
                  <a:pt x="3519" y="26282"/>
                  <a:pt x="1614" y="58350"/>
                  <a:pt x="344" y="78670"/>
                </a:cubicBezTo>
                <a:cubicBezTo>
                  <a:pt x="-926" y="98990"/>
                  <a:pt x="979" y="122485"/>
                  <a:pt x="11774" y="135820"/>
                </a:cubicBezTo>
                <a:cubicBezTo>
                  <a:pt x="22569" y="149155"/>
                  <a:pt x="49239" y="160268"/>
                  <a:pt x="65114" y="158680"/>
                </a:cubicBezTo>
                <a:cubicBezTo>
                  <a:pt x="80989" y="157093"/>
                  <a:pt x="89562" y="132010"/>
                  <a:pt x="107024" y="126295"/>
                </a:cubicBezTo>
                <a:cubicBezTo>
                  <a:pt x="124486" y="120580"/>
                  <a:pt x="154649" y="123438"/>
                  <a:pt x="169889" y="124390"/>
                </a:cubicBezTo>
                <a:cubicBezTo>
                  <a:pt x="185129" y="125343"/>
                  <a:pt x="193067" y="135820"/>
                  <a:pt x="198464" y="132010"/>
                </a:cubicBezTo>
                <a:cubicBezTo>
                  <a:pt x="203861" y="128200"/>
                  <a:pt x="198464" y="90418"/>
                  <a:pt x="181319" y="691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 80"/>
          <p:cNvSpPr/>
          <p:nvPr/>
        </p:nvSpPr>
        <p:spPr>
          <a:xfrm>
            <a:off x="4552682" y="5688324"/>
            <a:ext cx="129945" cy="126214"/>
          </a:xfrm>
          <a:custGeom>
            <a:avLst/>
            <a:gdLst>
              <a:gd name="connsiteX0" fmla="*/ 106948 w 129945"/>
              <a:gd name="connsiteY0" fmla="*/ 130 h 126337"/>
              <a:gd name="connsiteX1" fmla="*/ 26938 w 129945"/>
              <a:gd name="connsiteY1" fmla="*/ 43945 h 126337"/>
              <a:gd name="connsiteX2" fmla="*/ 268 w 129945"/>
              <a:gd name="connsiteY2" fmla="*/ 66805 h 126337"/>
              <a:gd name="connsiteX3" fmla="*/ 15508 w 129945"/>
              <a:gd name="connsiteY3" fmla="*/ 112525 h 126337"/>
              <a:gd name="connsiteX4" fmla="*/ 51703 w 129945"/>
              <a:gd name="connsiteY4" fmla="*/ 125860 h 126337"/>
              <a:gd name="connsiteX5" fmla="*/ 59323 w 129945"/>
              <a:gd name="connsiteY5" fmla="*/ 99190 h 126337"/>
              <a:gd name="connsiteX6" fmla="*/ 122188 w 129945"/>
              <a:gd name="connsiteY6" fmla="*/ 89665 h 126337"/>
              <a:gd name="connsiteX7" fmla="*/ 127903 w 129945"/>
              <a:gd name="connsiteY7" fmla="*/ 59185 h 126337"/>
              <a:gd name="connsiteX8" fmla="*/ 106948 w 129945"/>
              <a:gd name="connsiteY8" fmla="*/ 130 h 126337"/>
              <a:gd name="connsiteX0" fmla="*/ 106948 w 129945"/>
              <a:gd name="connsiteY0" fmla="*/ 7 h 126214"/>
              <a:gd name="connsiteX1" fmla="*/ 85993 w 129945"/>
              <a:gd name="connsiteY1" fmla="*/ 55252 h 126214"/>
              <a:gd name="connsiteX2" fmla="*/ 26938 w 129945"/>
              <a:gd name="connsiteY2" fmla="*/ 43822 h 126214"/>
              <a:gd name="connsiteX3" fmla="*/ 268 w 129945"/>
              <a:gd name="connsiteY3" fmla="*/ 66682 h 126214"/>
              <a:gd name="connsiteX4" fmla="*/ 15508 w 129945"/>
              <a:gd name="connsiteY4" fmla="*/ 112402 h 126214"/>
              <a:gd name="connsiteX5" fmla="*/ 51703 w 129945"/>
              <a:gd name="connsiteY5" fmla="*/ 125737 h 126214"/>
              <a:gd name="connsiteX6" fmla="*/ 59323 w 129945"/>
              <a:gd name="connsiteY6" fmla="*/ 99067 h 126214"/>
              <a:gd name="connsiteX7" fmla="*/ 122188 w 129945"/>
              <a:gd name="connsiteY7" fmla="*/ 89542 h 126214"/>
              <a:gd name="connsiteX8" fmla="*/ 127903 w 129945"/>
              <a:gd name="connsiteY8" fmla="*/ 59062 h 126214"/>
              <a:gd name="connsiteX9" fmla="*/ 106948 w 129945"/>
              <a:gd name="connsiteY9" fmla="*/ 7 h 12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945" h="126214">
                <a:moveTo>
                  <a:pt x="106948" y="7"/>
                </a:moveTo>
                <a:cubicBezTo>
                  <a:pt x="99963" y="-628"/>
                  <a:pt x="99328" y="47950"/>
                  <a:pt x="85993" y="55252"/>
                </a:cubicBezTo>
                <a:cubicBezTo>
                  <a:pt x="72658" y="62554"/>
                  <a:pt x="41226" y="41917"/>
                  <a:pt x="26938" y="43822"/>
                </a:cubicBezTo>
                <a:cubicBezTo>
                  <a:pt x="12651" y="45727"/>
                  <a:pt x="2173" y="55252"/>
                  <a:pt x="268" y="66682"/>
                </a:cubicBezTo>
                <a:cubicBezTo>
                  <a:pt x="-1637" y="78112"/>
                  <a:pt x="6935" y="102560"/>
                  <a:pt x="15508" y="112402"/>
                </a:cubicBezTo>
                <a:cubicBezTo>
                  <a:pt x="24080" y="122245"/>
                  <a:pt x="44401" y="127959"/>
                  <a:pt x="51703" y="125737"/>
                </a:cubicBezTo>
                <a:cubicBezTo>
                  <a:pt x="59005" y="123515"/>
                  <a:pt x="47576" y="105099"/>
                  <a:pt x="59323" y="99067"/>
                </a:cubicBezTo>
                <a:cubicBezTo>
                  <a:pt x="71070" y="93035"/>
                  <a:pt x="110758" y="96209"/>
                  <a:pt x="122188" y="89542"/>
                </a:cubicBezTo>
                <a:cubicBezTo>
                  <a:pt x="133618" y="82875"/>
                  <a:pt x="129490" y="72397"/>
                  <a:pt x="127903" y="59062"/>
                </a:cubicBezTo>
                <a:cubicBezTo>
                  <a:pt x="126316" y="45727"/>
                  <a:pt x="113933" y="642"/>
                  <a:pt x="106948" y="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6471578" y="5672609"/>
            <a:ext cx="195922" cy="246338"/>
          </a:xfrm>
          <a:custGeom>
            <a:avLst/>
            <a:gdLst>
              <a:gd name="connsiteX0" fmla="*/ 192112 w 195922"/>
              <a:gd name="connsiteY0" fmla="*/ 72871 h 246338"/>
              <a:gd name="connsiteX1" fmla="*/ 140677 w 195922"/>
              <a:gd name="connsiteY1" fmla="*/ 46201 h 246338"/>
              <a:gd name="connsiteX2" fmla="*/ 93052 w 195922"/>
              <a:gd name="connsiteY2" fmla="*/ 15721 h 246338"/>
              <a:gd name="connsiteX3" fmla="*/ 37807 w 195922"/>
              <a:gd name="connsiteY3" fmla="*/ 481 h 246338"/>
              <a:gd name="connsiteX4" fmla="*/ 3517 w 195922"/>
              <a:gd name="connsiteY4" fmla="*/ 32866 h 246338"/>
              <a:gd name="connsiteX5" fmla="*/ 5422 w 195922"/>
              <a:gd name="connsiteY5" fmla="*/ 112876 h 246338"/>
              <a:gd name="connsiteX6" fmla="*/ 41617 w 195922"/>
              <a:gd name="connsiteY6" fmla="*/ 185266 h 246338"/>
              <a:gd name="connsiteX7" fmla="*/ 93052 w 195922"/>
              <a:gd name="connsiteY7" fmla="*/ 230986 h 246338"/>
              <a:gd name="connsiteX8" fmla="*/ 131152 w 195922"/>
              <a:gd name="connsiteY8" fmla="*/ 246226 h 246338"/>
              <a:gd name="connsiteX9" fmla="*/ 195922 w 195922"/>
              <a:gd name="connsiteY9" fmla="*/ 236701 h 24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5922" h="246338">
                <a:moveTo>
                  <a:pt x="192112" y="72871"/>
                </a:moveTo>
                <a:cubicBezTo>
                  <a:pt x="174649" y="64298"/>
                  <a:pt x="157187" y="55726"/>
                  <a:pt x="140677" y="46201"/>
                </a:cubicBezTo>
                <a:cubicBezTo>
                  <a:pt x="124167" y="36676"/>
                  <a:pt x="110197" y="23341"/>
                  <a:pt x="93052" y="15721"/>
                </a:cubicBezTo>
                <a:cubicBezTo>
                  <a:pt x="75907" y="8101"/>
                  <a:pt x="52729" y="-2376"/>
                  <a:pt x="37807" y="481"/>
                </a:cubicBezTo>
                <a:cubicBezTo>
                  <a:pt x="22885" y="3338"/>
                  <a:pt x="8914" y="14134"/>
                  <a:pt x="3517" y="32866"/>
                </a:cubicBezTo>
                <a:cubicBezTo>
                  <a:pt x="-1880" y="51598"/>
                  <a:pt x="-928" y="87476"/>
                  <a:pt x="5422" y="112876"/>
                </a:cubicBezTo>
                <a:cubicBezTo>
                  <a:pt x="11772" y="138276"/>
                  <a:pt x="27012" y="165581"/>
                  <a:pt x="41617" y="185266"/>
                </a:cubicBezTo>
                <a:cubicBezTo>
                  <a:pt x="56222" y="204951"/>
                  <a:pt x="78130" y="220826"/>
                  <a:pt x="93052" y="230986"/>
                </a:cubicBezTo>
                <a:cubicBezTo>
                  <a:pt x="107974" y="241146"/>
                  <a:pt x="114007" y="245274"/>
                  <a:pt x="131152" y="246226"/>
                </a:cubicBezTo>
                <a:cubicBezTo>
                  <a:pt x="148297" y="247178"/>
                  <a:pt x="172109" y="241939"/>
                  <a:pt x="195922" y="2367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6063945" y="6477935"/>
            <a:ext cx="513961" cy="476175"/>
          </a:xfrm>
          <a:custGeom>
            <a:avLst/>
            <a:gdLst>
              <a:gd name="connsiteX0" fmla="*/ 272085 w 513961"/>
              <a:gd name="connsiteY0" fmla="*/ 61930 h 476175"/>
              <a:gd name="connsiteX1" fmla="*/ 161595 w 513961"/>
              <a:gd name="connsiteY1" fmla="*/ 141940 h 476175"/>
              <a:gd name="connsiteX2" fmla="*/ 96825 w 513961"/>
              <a:gd name="connsiteY2" fmla="*/ 193375 h 476175"/>
              <a:gd name="connsiteX3" fmla="*/ 43485 w 513961"/>
              <a:gd name="connsiteY3" fmla="*/ 250525 h 476175"/>
              <a:gd name="connsiteX4" fmla="*/ 32055 w 513961"/>
              <a:gd name="connsiteY4" fmla="*/ 321010 h 476175"/>
              <a:gd name="connsiteX5" fmla="*/ 3480 w 513961"/>
              <a:gd name="connsiteY5" fmla="*/ 399115 h 476175"/>
              <a:gd name="connsiteX6" fmla="*/ 9195 w 513961"/>
              <a:gd name="connsiteY6" fmla="*/ 446740 h 476175"/>
              <a:gd name="connsiteX7" fmla="*/ 81585 w 513961"/>
              <a:gd name="connsiteY7" fmla="*/ 475315 h 476175"/>
              <a:gd name="connsiteX8" fmla="*/ 176835 w 513961"/>
              <a:gd name="connsiteY8" fmla="*/ 414355 h 476175"/>
              <a:gd name="connsiteX9" fmla="*/ 251130 w 513961"/>
              <a:gd name="connsiteY9" fmla="*/ 401020 h 476175"/>
              <a:gd name="connsiteX10" fmla="*/ 342570 w 513961"/>
              <a:gd name="connsiteY10" fmla="*/ 399115 h 476175"/>
              <a:gd name="connsiteX11" fmla="*/ 413055 w 513961"/>
              <a:gd name="connsiteY11" fmla="*/ 313390 h 476175"/>
              <a:gd name="connsiteX12" fmla="*/ 437820 w 513961"/>
              <a:gd name="connsiteY12" fmla="*/ 254335 h 476175"/>
              <a:gd name="connsiteX13" fmla="*/ 500685 w 513961"/>
              <a:gd name="connsiteY13" fmla="*/ 246715 h 476175"/>
              <a:gd name="connsiteX14" fmla="*/ 512115 w 513961"/>
              <a:gd name="connsiteY14" fmla="*/ 140035 h 476175"/>
              <a:gd name="connsiteX15" fmla="*/ 474015 w 513961"/>
              <a:gd name="connsiteY15" fmla="*/ 58120 h 476175"/>
              <a:gd name="connsiteX16" fmla="*/ 439725 w 513961"/>
              <a:gd name="connsiteY16" fmla="*/ 2875 h 476175"/>
              <a:gd name="connsiteX17" fmla="*/ 346380 w 513961"/>
              <a:gd name="connsiteY17" fmla="*/ 10495 h 476175"/>
              <a:gd name="connsiteX18" fmla="*/ 272085 w 513961"/>
              <a:gd name="connsiteY18" fmla="*/ 61930 h 47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3961" h="476175">
                <a:moveTo>
                  <a:pt x="272085" y="61930"/>
                </a:moveTo>
                <a:cubicBezTo>
                  <a:pt x="241288" y="83837"/>
                  <a:pt x="190805" y="120033"/>
                  <a:pt x="161595" y="141940"/>
                </a:cubicBezTo>
                <a:cubicBezTo>
                  <a:pt x="132385" y="163847"/>
                  <a:pt x="116510" y="175277"/>
                  <a:pt x="96825" y="193375"/>
                </a:cubicBezTo>
                <a:cubicBezTo>
                  <a:pt x="77140" y="211473"/>
                  <a:pt x="54280" y="229253"/>
                  <a:pt x="43485" y="250525"/>
                </a:cubicBezTo>
                <a:cubicBezTo>
                  <a:pt x="32690" y="271797"/>
                  <a:pt x="38722" y="296245"/>
                  <a:pt x="32055" y="321010"/>
                </a:cubicBezTo>
                <a:cubicBezTo>
                  <a:pt x="25388" y="345775"/>
                  <a:pt x="7290" y="378160"/>
                  <a:pt x="3480" y="399115"/>
                </a:cubicBezTo>
                <a:cubicBezTo>
                  <a:pt x="-330" y="420070"/>
                  <a:pt x="-3822" y="434040"/>
                  <a:pt x="9195" y="446740"/>
                </a:cubicBezTo>
                <a:cubicBezTo>
                  <a:pt x="22212" y="459440"/>
                  <a:pt x="53645" y="480713"/>
                  <a:pt x="81585" y="475315"/>
                </a:cubicBezTo>
                <a:cubicBezTo>
                  <a:pt x="109525" y="469918"/>
                  <a:pt x="148577" y="426738"/>
                  <a:pt x="176835" y="414355"/>
                </a:cubicBezTo>
                <a:cubicBezTo>
                  <a:pt x="205092" y="401973"/>
                  <a:pt x="223508" y="403560"/>
                  <a:pt x="251130" y="401020"/>
                </a:cubicBezTo>
                <a:cubicBezTo>
                  <a:pt x="278752" y="398480"/>
                  <a:pt x="315583" y="413720"/>
                  <a:pt x="342570" y="399115"/>
                </a:cubicBezTo>
                <a:cubicBezTo>
                  <a:pt x="369557" y="384510"/>
                  <a:pt x="397180" y="337520"/>
                  <a:pt x="413055" y="313390"/>
                </a:cubicBezTo>
                <a:cubicBezTo>
                  <a:pt x="428930" y="289260"/>
                  <a:pt x="423215" y="265447"/>
                  <a:pt x="437820" y="254335"/>
                </a:cubicBezTo>
                <a:cubicBezTo>
                  <a:pt x="452425" y="243223"/>
                  <a:pt x="488303" y="265765"/>
                  <a:pt x="500685" y="246715"/>
                </a:cubicBezTo>
                <a:cubicBezTo>
                  <a:pt x="513067" y="227665"/>
                  <a:pt x="516560" y="171468"/>
                  <a:pt x="512115" y="140035"/>
                </a:cubicBezTo>
                <a:cubicBezTo>
                  <a:pt x="507670" y="108603"/>
                  <a:pt x="486080" y="80980"/>
                  <a:pt x="474015" y="58120"/>
                </a:cubicBezTo>
                <a:cubicBezTo>
                  <a:pt x="461950" y="35260"/>
                  <a:pt x="460997" y="10812"/>
                  <a:pt x="439725" y="2875"/>
                </a:cubicBezTo>
                <a:cubicBezTo>
                  <a:pt x="418453" y="-5062"/>
                  <a:pt x="371145" y="5415"/>
                  <a:pt x="346380" y="10495"/>
                </a:cubicBezTo>
                <a:cubicBezTo>
                  <a:pt x="321615" y="15575"/>
                  <a:pt x="302882" y="40023"/>
                  <a:pt x="272085" y="6193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4385219" y="6039948"/>
            <a:ext cx="2297522" cy="2841270"/>
          </a:xfrm>
          <a:custGeom>
            <a:avLst/>
            <a:gdLst>
              <a:gd name="connsiteX0" fmla="*/ 2450961 w 2450961"/>
              <a:gd name="connsiteY0" fmla="*/ 78912 h 2822112"/>
              <a:gd name="connsiteX1" fmla="*/ 2374761 w 2450961"/>
              <a:gd name="connsiteY1" fmla="*/ 40812 h 2822112"/>
              <a:gd name="connsiteX2" fmla="*/ 2294751 w 2450961"/>
              <a:gd name="connsiteY2" fmla="*/ 10332 h 2822112"/>
              <a:gd name="connsiteX3" fmla="*/ 2256651 w 2450961"/>
              <a:gd name="connsiteY3" fmla="*/ 14142 h 2822112"/>
              <a:gd name="connsiteX4" fmla="*/ 2306181 w 2450961"/>
              <a:gd name="connsiteY4" fmla="*/ 170352 h 2822112"/>
              <a:gd name="connsiteX5" fmla="*/ 2252841 w 2450961"/>
              <a:gd name="connsiteY5" fmla="*/ 273222 h 2822112"/>
              <a:gd name="connsiteX6" fmla="*/ 2169021 w 2450961"/>
              <a:gd name="connsiteY6" fmla="*/ 322752 h 2822112"/>
              <a:gd name="connsiteX7" fmla="*/ 2062341 w 2450961"/>
              <a:gd name="connsiteY7" fmla="*/ 284652 h 2822112"/>
              <a:gd name="connsiteX8" fmla="*/ 1951851 w 2450961"/>
              <a:gd name="connsiteY8" fmla="*/ 204642 h 2822112"/>
              <a:gd name="connsiteX9" fmla="*/ 1868031 w 2450961"/>
              <a:gd name="connsiteY9" fmla="*/ 124632 h 2822112"/>
              <a:gd name="connsiteX10" fmla="*/ 1826121 w 2450961"/>
              <a:gd name="connsiteY10" fmla="*/ 166542 h 2822112"/>
              <a:gd name="connsiteX11" fmla="*/ 1822311 w 2450961"/>
              <a:gd name="connsiteY11" fmla="*/ 235122 h 2822112"/>
              <a:gd name="connsiteX12" fmla="*/ 1883271 w 2450961"/>
              <a:gd name="connsiteY12" fmla="*/ 315132 h 2822112"/>
              <a:gd name="connsiteX13" fmla="*/ 1936611 w 2450961"/>
              <a:gd name="connsiteY13" fmla="*/ 414192 h 2822112"/>
              <a:gd name="connsiteX14" fmla="*/ 1948041 w 2450961"/>
              <a:gd name="connsiteY14" fmla="*/ 490392 h 2822112"/>
              <a:gd name="connsiteX15" fmla="*/ 1852791 w 2450961"/>
              <a:gd name="connsiteY15" fmla="*/ 539922 h 2822112"/>
              <a:gd name="connsiteX16" fmla="*/ 1807071 w 2450961"/>
              <a:gd name="connsiteY16" fmla="*/ 566592 h 2822112"/>
              <a:gd name="connsiteX17" fmla="*/ 1708011 w 2450961"/>
              <a:gd name="connsiteY17" fmla="*/ 505632 h 2822112"/>
              <a:gd name="connsiteX18" fmla="*/ 1662291 w 2450961"/>
              <a:gd name="connsiteY18" fmla="*/ 478962 h 2822112"/>
              <a:gd name="connsiteX19" fmla="*/ 1620381 w 2450961"/>
              <a:gd name="connsiteY19" fmla="*/ 543732 h 2822112"/>
              <a:gd name="connsiteX20" fmla="*/ 1635621 w 2450961"/>
              <a:gd name="connsiteY20" fmla="*/ 654222 h 2822112"/>
              <a:gd name="connsiteX21" fmla="*/ 1620381 w 2450961"/>
              <a:gd name="connsiteY21" fmla="*/ 825672 h 2822112"/>
              <a:gd name="connsiteX22" fmla="*/ 1570851 w 2450961"/>
              <a:gd name="connsiteY22" fmla="*/ 978072 h 2822112"/>
              <a:gd name="connsiteX23" fmla="*/ 1547991 w 2450961"/>
              <a:gd name="connsiteY23" fmla="*/ 1099992 h 2822112"/>
              <a:gd name="connsiteX24" fmla="*/ 1589901 w 2450961"/>
              <a:gd name="connsiteY24" fmla="*/ 1206672 h 2822112"/>
              <a:gd name="connsiteX25" fmla="*/ 1605141 w 2450961"/>
              <a:gd name="connsiteY25" fmla="*/ 1320972 h 2822112"/>
              <a:gd name="connsiteX26" fmla="*/ 1612761 w 2450961"/>
              <a:gd name="connsiteY26" fmla="*/ 1393362 h 2822112"/>
              <a:gd name="connsiteX27" fmla="*/ 1563231 w 2450961"/>
              <a:gd name="connsiteY27" fmla="*/ 1435272 h 2822112"/>
              <a:gd name="connsiteX28" fmla="*/ 1487031 w 2450961"/>
              <a:gd name="connsiteY28" fmla="*/ 1359072 h 2822112"/>
              <a:gd name="connsiteX29" fmla="*/ 1384161 w 2450961"/>
              <a:gd name="connsiteY29" fmla="*/ 1271442 h 2822112"/>
              <a:gd name="connsiteX30" fmla="*/ 1323201 w 2450961"/>
              <a:gd name="connsiteY30" fmla="*/ 1218102 h 2822112"/>
              <a:gd name="connsiteX31" fmla="*/ 1224141 w 2450961"/>
              <a:gd name="connsiteY31" fmla="*/ 1191432 h 2822112"/>
              <a:gd name="connsiteX32" fmla="*/ 1151751 w 2450961"/>
              <a:gd name="connsiteY32" fmla="*/ 1233342 h 2822112"/>
              <a:gd name="connsiteX33" fmla="*/ 1193661 w 2450961"/>
              <a:gd name="connsiteY33" fmla="*/ 1347642 h 2822112"/>
              <a:gd name="connsiteX34" fmla="*/ 1250811 w 2450961"/>
              <a:gd name="connsiteY34" fmla="*/ 1458132 h 2822112"/>
              <a:gd name="connsiteX35" fmla="*/ 1247001 w 2450961"/>
              <a:gd name="connsiteY35" fmla="*/ 1568622 h 2822112"/>
              <a:gd name="connsiteX36" fmla="*/ 1239381 w 2450961"/>
              <a:gd name="connsiteY36" fmla="*/ 1602912 h 2822112"/>
              <a:gd name="connsiteX37" fmla="*/ 1182231 w 2450961"/>
              <a:gd name="connsiteY37" fmla="*/ 1644822 h 2822112"/>
              <a:gd name="connsiteX38" fmla="*/ 1197471 w 2450961"/>
              <a:gd name="connsiteY38" fmla="*/ 1705782 h 2822112"/>
              <a:gd name="connsiteX39" fmla="*/ 1285101 w 2450961"/>
              <a:gd name="connsiteY39" fmla="*/ 1698162 h 2822112"/>
              <a:gd name="connsiteX40" fmla="*/ 1319391 w 2450961"/>
              <a:gd name="connsiteY40" fmla="*/ 1595292 h 2822112"/>
              <a:gd name="connsiteX41" fmla="*/ 1349871 w 2450961"/>
              <a:gd name="connsiteY41" fmla="*/ 1541952 h 2822112"/>
              <a:gd name="connsiteX42" fmla="*/ 1445121 w 2450961"/>
              <a:gd name="connsiteY42" fmla="*/ 1572432 h 2822112"/>
              <a:gd name="connsiteX43" fmla="*/ 1479411 w 2450961"/>
              <a:gd name="connsiteY43" fmla="*/ 1629582 h 2822112"/>
              <a:gd name="connsiteX44" fmla="*/ 1384161 w 2450961"/>
              <a:gd name="connsiteY44" fmla="*/ 1743882 h 2822112"/>
              <a:gd name="connsiteX45" fmla="*/ 1334631 w 2450961"/>
              <a:gd name="connsiteY45" fmla="*/ 1820082 h 2822112"/>
              <a:gd name="connsiteX46" fmla="*/ 1300341 w 2450961"/>
              <a:gd name="connsiteY46" fmla="*/ 1938192 h 2822112"/>
              <a:gd name="connsiteX47" fmla="*/ 1243191 w 2450961"/>
              <a:gd name="connsiteY47" fmla="*/ 2018202 h 2822112"/>
              <a:gd name="connsiteX48" fmla="*/ 1170801 w 2450961"/>
              <a:gd name="connsiteY48" fmla="*/ 2060112 h 2822112"/>
              <a:gd name="connsiteX49" fmla="*/ 1125081 w 2450961"/>
              <a:gd name="connsiteY49" fmla="*/ 2117262 h 2822112"/>
              <a:gd name="connsiteX50" fmla="*/ 1067931 w 2450961"/>
              <a:gd name="connsiteY50" fmla="*/ 2121072 h 2822112"/>
              <a:gd name="connsiteX51" fmla="*/ 980301 w 2450961"/>
              <a:gd name="connsiteY51" fmla="*/ 2060112 h 2822112"/>
              <a:gd name="connsiteX52" fmla="*/ 888861 w 2450961"/>
              <a:gd name="connsiteY52" fmla="*/ 2052492 h 2822112"/>
              <a:gd name="connsiteX53" fmla="*/ 763131 w 2450961"/>
              <a:gd name="connsiteY53" fmla="*/ 2063922 h 2822112"/>
              <a:gd name="connsiteX54" fmla="*/ 652641 w 2450961"/>
              <a:gd name="connsiteY54" fmla="*/ 2048682 h 2822112"/>
              <a:gd name="connsiteX55" fmla="*/ 568821 w 2450961"/>
              <a:gd name="connsiteY55" fmla="*/ 2041062 h 2822112"/>
              <a:gd name="connsiteX56" fmla="*/ 591681 w 2450961"/>
              <a:gd name="connsiteY56" fmla="*/ 2170602 h 2822112"/>
              <a:gd name="connsiteX57" fmla="*/ 599301 w 2450961"/>
              <a:gd name="connsiteY57" fmla="*/ 2292522 h 2822112"/>
              <a:gd name="connsiteX58" fmla="*/ 462141 w 2450961"/>
              <a:gd name="connsiteY58" fmla="*/ 2345862 h 2822112"/>
              <a:gd name="connsiteX59" fmla="*/ 359271 w 2450961"/>
              <a:gd name="connsiteY59" fmla="*/ 2372532 h 2822112"/>
              <a:gd name="connsiteX60" fmla="*/ 378321 w 2450961"/>
              <a:gd name="connsiteY60" fmla="*/ 2483022 h 2822112"/>
              <a:gd name="connsiteX61" fmla="*/ 416421 w 2450961"/>
              <a:gd name="connsiteY61" fmla="*/ 2543982 h 2822112"/>
              <a:gd name="connsiteX62" fmla="*/ 412611 w 2450961"/>
              <a:gd name="connsiteY62" fmla="*/ 2639232 h 2822112"/>
              <a:gd name="connsiteX63" fmla="*/ 347841 w 2450961"/>
              <a:gd name="connsiteY63" fmla="*/ 2715432 h 2822112"/>
              <a:gd name="connsiteX64" fmla="*/ 225921 w 2450961"/>
              <a:gd name="connsiteY64" fmla="*/ 2757342 h 2822112"/>
              <a:gd name="connsiteX65" fmla="*/ 153531 w 2450961"/>
              <a:gd name="connsiteY65" fmla="*/ 2822112 h 2822112"/>
              <a:gd name="connsiteX0" fmla="*/ 2372099 w 2543549"/>
              <a:gd name="connsiteY0" fmla="*/ 78912 h 2890692"/>
              <a:gd name="connsiteX1" fmla="*/ 2295899 w 2543549"/>
              <a:gd name="connsiteY1" fmla="*/ 40812 h 2890692"/>
              <a:gd name="connsiteX2" fmla="*/ 2215889 w 2543549"/>
              <a:gd name="connsiteY2" fmla="*/ 10332 h 2890692"/>
              <a:gd name="connsiteX3" fmla="*/ 2177789 w 2543549"/>
              <a:gd name="connsiteY3" fmla="*/ 14142 h 2890692"/>
              <a:gd name="connsiteX4" fmla="*/ 2227319 w 2543549"/>
              <a:gd name="connsiteY4" fmla="*/ 170352 h 2890692"/>
              <a:gd name="connsiteX5" fmla="*/ 2173979 w 2543549"/>
              <a:gd name="connsiteY5" fmla="*/ 273222 h 2890692"/>
              <a:gd name="connsiteX6" fmla="*/ 2090159 w 2543549"/>
              <a:gd name="connsiteY6" fmla="*/ 322752 h 2890692"/>
              <a:gd name="connsiteX7" fmla="*/ 1983479 w 2543549"/>
              <a:gd name="connsiteY7" fmla="*/ 284652 h 2890692"/>
              <a:gd name="connsiteX8" fmla="*/ 1872989 w 2543549"/>
              <a:gd name="connsiteY8" fmla="*/ 204642 h 2890692"/>
              <a:gd name="connsiteX9" fmla="*/ 1789169 w 2543549"/>
              <a:gd name="connsiteY9" fmla="*/ 124632 h 2890692"/>
              <a:gd name="connsiteX10" fmla="*/ 1747259 w 2543549"/>
              <a:gd name="connsiteY10" fmla="*/ 166542 h 2890692"/>
              <a:gd name="connsiteX11" fmla="*/ 1743449 w 2543549"/>
              <a:gd name="connsiteY11" fmla="*/ 235122 h 2890692"/>
              <a:gd name="connsiteX12" fmla="*/ 1804409 w 2543549"/>
              <a:gd name="connsiteY12" fmla="*/ 315132 h 2890692"/>
              <a:gd name="connsiteX13" fmla="*/ 1857749 w 2543549"/>
              <a:gd name="connsiteY13" fmla="*/ 414192 h 2890692"/>
              <a:gd name="connsiteX14" fmla="*/ 1869179 w 2543549"/>
              <a:gd name="connsiteY14" fmla="*/ 490392 h 2890692"/>
              <a:gd name="connsiteX15" fmla="*/ 1773929 w 2543549"/>
              <a:gd name="connsiteY15" fmla="*/ 539922 h 2890692"/>
              <a:gd name="connsiteX16" fmla="*/ 1728209 w 2543549"/>
              <a:gd name="connsiteY16" fmla="*/ 566592 h 2890692"/>
              <a:gd name="connsiteX17" fmla="*/ 1629149 w 2543549"/>
              <a:gd name="connsiteY17" fmla="*/ 505632 h 2890692"/>
              <a:gd name="connsiteX18" fmla="*/ 1583429 w 2543549"/>
              <a:gd name="connsiteY18" fmla="*/ 478962 h 2890692"/>
              <a:gd name="connsiteX19" fmla="*/ 1541519 w 2543549"/>
              <a:gd name="connsiteY19" fmla="*/ 543732 h 2890692"/>
              <a:gd name="connsiteX20" fmla="*/ 1556759 w 2543549"/>
              <a:gd name="connsiteY20" fmla="*/ 654222 h 2890692"/>
              <a:gd name="connsiteX21" fmla="*/ 1541519 w 2543549"/>
              <a:gd name="connsiteY21" fmla="*/ 825672 h 2890692"/>
              <a:gd name="connsiteX22" fmla="*/ 1491989 w 2543549"/>
              <a:gd name="connsiteY22" fmla="*/ 978072 h 2890692"/>
              <a:gd name="connsiteX23" fmla="*/ 1469129 w 2543549"/>
              <a:gd name="connsiteY23" fmla="*/ 1099992 h 2890692"/>
              <a:gd name="connsiteX24" fmla="*/ 1511039 w 2543549"/>
              <a:gd name="connsiteY24" fmla="*/ 1206672 h 2890692"/>
              <a:gd name="connsiteX25" fmla="*/ 1526279 w 2543549"/>
              <a:gd name="connsiteY25" fmla="*/ 1320972 h 2890692"/>
              <a:gd name="connsiteX26" fmla="*/ 1533899 w 2543549"/>
              <a:gd name="connsiteY26" fmla="*/ 1393362 h 2890692"/>
              <a:gd name="connsiteX27" fmla="*/ 1484369 w 2543549"/>
              <a:gd name="connsiteY27" fmla="*/ 1435272 h 2890692"/>
              <a:gd name="connsiteX28" fmla="*/ 1408169 w 2543549"/>
              <a:gd name="connsiteY28" fmla="*/ 1359072 h 2890692"/>
              <a:gd name="connsiteX29" fmla="*/ 1305299 w 2543549"/>
              <a:gd name="connsiteY29" fmla="*/ 1271442 h 2890692"/>
              <a:gd name="connsiteX30" fmla="*/ 1244339 w 2543549"/>
              <a:gd name="connsiteY30" fmla="*/ 1218102 h 2890692"/>
              <a:gd name="connsiteX31" fmla="*/ 1145279 w 2543549"/>
              <a:gd name="connsiteY31" fmla="*/ 1191432 h 2890692"/>
              <a:gd name="connsiteX32" fmla="*/ 1072889 w 2543549"/>
              <a:gd name="connsiteY32" fmla="*/ 1233342 h 2890692"/>
              <a:gd name="connsiteX33" fmla="*/ 1114799 w 2543549"/>
              <a:gd name="connsiteY33" fmla="*/ 1347642 h 2890692"/>
              <a:gd name="connsiteX34" fmla="*/ 1171949 w 2543549"/>
              <a:gd name="connsiteY34" fmla="*/ 1458132 h 2890692"/>
              <a:gd name="connsiteX35" fmla="*/ 1168139 w 2543549"/>
              <a:gd name="connsiteY35" fmla="*/ 1568622 h 2890692"/>
              <a:gd name="connsiteX36" fmla="*/ 1160519 w 2543549"/>
              <a:gd name="connsiteY36" fmla="*/ 1602912 h 2890692"/>
              <a:gd name="connsiteX37" fmla="*/ 1103369 w 2543549"/>
              <a:gd name="connsiteY37" fmla="*/ 1644822 h 2890692"/>
              <a:gd name="connsiteX38" fmla="*/ 1118609 w 2543549"/>
              <a:gd name="connsiteY38" fmla="*/ 1705782 h 2890692"/>
              <a:gd name="connsiteX39" fmla="*/ 1206239 w 2543549"/>
              <a:gd name="connsiteY39" fmla="*/ 1698162 h 2890692"/>
              <a:gd name="connsiteX40" fmla="*/ 1240529 w 2543549"/>
              <a:gd name="connsiteY40" fmla="*/ 1595292 h 2890692"/>
              <a:gd name="connsiteX41" fmla="*/ 1271009 w 2543549"/>
              <a:gd name="connsiteY41" fmla="*/ 1541952 h 2890692"/>
              <a:gd name="connsiteX42" fmla="*/ 1366259 w 2543549"/>
              <a:gd name="connsiteY42" fmla="*/ 1572432 h 2890692"/>
              <a:gd name="connsiteX43" fmla="*/ 1400549 w 2543549"/>
              <a:gd name="connsiteY43" fmla="*/ 1629582 h 2890692"/>
              <a:gd name="connsiteX44" fmla="*/ 1305299 w 2543549"/>
              <a:gd name="connsiteY44" fmla="*/ 1743882 h 2890692"/>
              <a:gd name="connsiteX45" fmla="*/ 1255769 w 2543549"/>
              <a:gd name="connsiteY45" fmla="*/ 1820082 h 2890692"/>
              <a:gd name="connsiteX46" fmla="*/ 1221479 w 2543549"/>
              <a:gd name="connsiteY46" fmla="*/ 1938192 h 2890692"/>
              <a:gd name="connsiteX47" fmla="*/ 1164329 w 2543549"/>
              <a:gd name="connsiteY47" fmla="*/ 2018202 h 2890692"/>
              <a:gd name="connsiteX48" fmla="*/ 1091939 w 2543549"/>
              <a:gd name="connsiteY48" fmla="*/ 2060112 h 2890692"/>
              <a:gd name="connsiteX49" fmla="*/ 1046219 w 2543549"/>
              <a:gd name="connsiteY49" fmla="*/ 2117262 h 2890692"/>
              <a:gd name="connsiteX50" fmla="*/ 989069 w 2543549"/>
              <a:gd name="connsiteY50" fmla="*/ 2121072 h 2890692"/>
              <a:gd name="connsiteX51" fmla="*/ 901439 w 2543549"/>
              <a:gd name="connsiteY51" fmla="*/ 2060112 h 2890692"/>
              <a:gd name="connsiteX52" fmla="*/ 809999 w 2543549"/>
              <a:gd name="connsiteY52" fmla="*/ 2052492 h 2890692"/>
              <a:gd name="connsiteX53" fmla="*/ 684269 w 2543549"/>
              <a:gd name="connsiteY53" fmla="*/ 2063922 h 2890692"/>
              <a:gd name="connsiteX54" fmla="*/ 573779 w 2543549"/>
              <a:gd name="connsiteY54" fmla="*/ 2048682 h 2890692"/>
              <a:gd name="connsiteX55" fmla="*/ 489959 w 2543549"/>
              <a:gd name="connsiteY55" fmla="*/ 2041062 h 2890692"/>
              <a:gd name="connsiteX56" fmla="*/ 512819 w 2543549"/>
              <a:gd name="connsiteY56" fmla="*/ 2170602 h 2890692"/>
              <a:gd name="connsiteX57" fmla="*/ 520439 w 2543549"/>
              <a:gd name="connsiteY57" fmla="*/ 2292522 h 2890692"/>
              <a:gd name="connsiteX58" fmla="*/ 383279 w 2543549"/>
              <a:gd name="connsiteY58" fmla="*/ 2345862 h 2890692"/>
              <a:gd name="connsiteX59" fmla="*/ 280409 w 2543549"/>
              <a:gd name="connsiteY59" fmla="*/ 2372532 h 2890692"/>
              <a:gd name="connsiteX60" fmla="*/ 299459 w 2543549"/>
              <a:gd name="connsiteY60" fmla="*/ 2483022 h 2890692"/>
              <a:gd name="connsiteX61" fmla="*/ 337559 w 2543549"/>
              <a:gd name="connsiteY61" fmla="*/ 2543982 h 2890692"/>
              <a:gd name="connsiteX62" fmla="*/ 333749 w 2543549"/>
              <a:gd name="connsiteY62" fmla="*/ 2639232 h 2890692"/>
              <a:gd name="connsiteX63" fmla="*/ 268979 w 2543549"/>
              <a:gd name="connsiteY63" fmla="*/ 2715432 h 2890692"/>
              <a:gd name="connsiteX64" fmla="*/ 147059 w 2543549"/>
              <a:gd name="connsiteY64" fmla="*/ 2757342 h 2890692"/>
              <a:gd name="connsiteX65" fmla="*/ 2543549 w 2543549"/>
              <a:gd name="connsiteY65" fmla="*/ 2890692 h 2890692"/>
              <a:gd name="connsiteX0" fmla="*/ 2359626 w 2585464"/>
              <a:gd name="connsiteY0" fmla="*/ 78912 h 2890692"/>
              <a:gd name="connsiteX1" fmla="*/ 2283426 w 2585464"/>
              <a:gd name="connsiteY1" fmla="*/ 40812 h 2890692"/>
              <a:gd name="connsiteX2" fmla="*/ 2203416 w 2585464"/>
              <a:gd name="connsiteY2" fmla="*/ 10332 h 2890692"/>
              <a:gd name="connsiteX3" fmla="*/ 2165316 w 2585464"/>
              <a:gd name="connsiteY3" fmla="*/ 14142 h 2890692"/>
              <a:gd name="connsiteX4" fmla="*/ 2214846 w 2585464"/>
              <a:gd name="connsiteY4" fmla="*/ 170352 h 2890692"/>
              <a:gd name="connsiteX5" fmla="*/ 2161506 w 2585464"/>
              <a:gd name="connsiteY5" fmla="*/ 273222 h 2890692"/>
              <a:gd name="connsiteX6" fmla="*/ 2077686 w 2585464"/>
              <a:gd name="connsiteY6" fmla="*/ 322752 h 2890692"/>
              <a:gd name="connsiteX7" fmla="*/ 1971006 w 2585464"/>
              <a:gd name="connsiteY7" fmla="*/ 284652 h 2890692"/>
              <a:gd name="connsiteX8" fmla="*/ 1860516 w 2585464"/>
              <a:gd name="connsiteY8" fmla="*/ 204642 h 2890692"/>
              <a:gd name="connsiteX9" fmla="*/ 1776696 w 2585464"/>
              <a:gd name="connsiteY9" fmla="*/ 124632 h 2890692"/>
              <a:gd name="connsiteX10" fmla="*/ 1734786 w 2585464"/>
              <a:gd name="connsiteY10" fmla="*/ 166542 h 2890692"/>
              <a:gd name="connsiteX11" fmla="*/ 1730976 w 2585464"/>
              <a:gd name="connsiteY11" fmla="*/ 235122 h 2890692"/>
              <a:gd name="connsiteX12" fmla="*/ 1791936 w 2585464"/>
              <a:gd name="connsiteY12" fmla="*/ 315132 h 2890692"/>
              <a:gd name="connsiteX13" fmla="*/ 1845276 w 2585464"/>
              <a:gd name="connsiteY13" fmla="*/ 414192 h 2890692"/>
              <a:gd name="connsiteX14" fmla="*/ 1856706 w 2585464"/>
              <a:gd name="connsiteY14" fmla="*/ 490392 h 2890692"/>
              <a:gd name="connsiteX15" fmla="*/ 1761456 w 2585464"/>
              <a:gd name="connsiteY15" fmla="*/ 539922 h 2890692"/>
              <a:gd name="connsiteX16" fmla="*/ 1715736 w 2585464"/>
              <a:gd name="connsiteY16" fmla="*/ 566592 h 2890692"/>
              <a:gd name="connsiteX17" fmla="*/ 1616676 w 2585464"/>
              <a:gd name="connsiteY17" fmla="*/ 505632 h 2890692"/>
              <a:gd name="connsiteX18" fmla="*/ 1570956 w 2585464"/>
              <a:gd name="connsiteY18" fmla="*/ 478962 h 2890692"/>
              <a:gd name="connsiteX19" fmla="*/ 1529046 w 2585464"/>
              <a:gd name="connsiteY19" fmla="*/ 543732 h 2890692"/>
              <a:gd name="connsiteX20" fmla="*/ 1544286 w 2585464"/>
              <a:gd name="connsiteY20" fmla="*/ 654222 h 2890692"/>
              <a:gd name="connsiteX21" fmla="*/ 1529046 w 2585464"/>
              <a:gd name="connsiteY21" fmla="*/ 825672 h 2890692"/>
              <a:gd name="connsiteX22" fmla="*/ 1479516 w 2585464"/>
              <a:gd name="connsiteY22" fmla="*/ 978072 h 2890692"/>
              <a:gd name="connsiteX23" fmla="*/ 1456656 w 2585464"/>
              <a:gd name="connsiteY23" fmla="*/ 1099992 h 2890692"/>
              <a:gd name="connsiteX24" fmla="*/ 1498566 w 2585464"/>
              <a:gd name="connsiteY24" fmla="*/ 1206672 h 2890692"/>
              <a:gd name="connsiteX25" fmla="*/ 1513806 w 2585464"/>
              <a:gd name="connsiteY25" fmla="*/ 1320972 h 2890692"/>
              <a:gd name="connsiteX26" fmla="*/ 1521426 w 2585464"/>
              <a:gd name="connsiteY26" fmla="*/ 1393362 h 2890692"/>
              <a:gd name="connsiteX27" fmla="*/ 1471896 w 2585464"/>
              <a:gd name="connsiteY27" fmla="*/ 1435272 h 2890692"/>
              <a:gd name="connsiteX28" fmla="*/ 1395696 w 2585464"/>
              <a:gd name="connsiteY28" fmla="*/ 1359072 h 2890692"/>
              <a:gd name="connsiteX29" fmla="*/ 1292826 w 2585464"/>
              <a:gd name="connsiteY29" fmla="*/ 1271442 h 2890692"/>
              <a:gd name="connsiteX30" fmla="*/ 1231866 w 2585464"/>
              <a:gd name="connsiteY30" fmla="*/ 1218102 h 2890692"/>
              <a:gd name="connsiteX31" fmla="*/ 1132806 w 2585464"/>
              <a:gd name="connsiteY31" fmla="*/ 1191432 h 2890692"/>
              <a:gd name="connsiteX32" fmla="*/ 1060416 w 2585464"/>
              <a:gd name="connsiteY32" fmla="*/ 1233342 h 2890692"/>
              <a:gd name="connsiteX33" fmla="*/ 1102326 w 2585464"/>
              <a:gd name="connsiteY33" fmla="*/ 1347642 h 2890692"/>
              <a:gd name="connsiteX34" fmla="*/ 1159476 w 2585464"/>
              <a:gd name="connsiteY34" fmla="*/ 1458132 h 2890692"/>
              <a:gd name="connsiteX35" fmla="*/ 1155666 w 2585464"/>
              <a:gd name="connsiteY35" fmla="*/ 1568622 h 2890692"/>
              <a:gd name="connsiteX36" fmla="*/ 1148046 w 2585464"/>
              <a:gd name="connsiteY36" fmla="*/ 1602912 h 2890692"/>
              <a:gd name="connsiteX37" fmla="*/ 1090896 w 2585464"/>
              <a:gd name="connsiteY37" fmla="*/ 1644822 h 2890692"/>
              <a:gd name="connsiteX38" fmla="*/ 1106136 w 2585464"/>
              <a:gd name="connsiteY38" fmla="*/ 1705782 h 2890692"/>
              <a:gd name="connsiteX39" fmla="*/ 1193766 w 2585464"/>
              <a:gd name="connsiteY39" fmla="*/ 1698162 h 2890692"/>
              <a:gd name="connsiteX40" fmla="*/ 1228056 w 2585464"/>
              <a:gd name="connsiteY40" fmla="*/ 1595292 h 2890692"/>
              <a:gd name="connsiteX41" fmla="*/ 1258536 w 2585464"/>
              <a:gd name="connsiteY41" fmla="*/ 1541952 h 2890692"/>
              <a:gd name="connsiteX42" fmla="*/ 1353786 w 2585464"/>
              <a:gd name="connsiteY42" fmla="*/ 1572432 h 2890692"/>
              <a:gd name="connsiteX43" fmla="*/ 1388076 w 2585464"/>
              <a:gd name="connsiteY43" fmla="*/ 1629582 h 2890692"/>
              <a:gd name="connsiteX44" fmla="*/ 1292826 w 2585464"/>
              <a:gd name="connsiteY44" fmla="*/ 1743882 h 2890692"/>
              <a:gd name="connsiteX45" fmla="*/ 1243296 w 2585464"/>
              <a:gd name="connsiteY45" fmla="*/ 1820082 h 2890692"/>
              <a:gd name="connsiteX46" fmla="*/ 1209006 w 2585464"/>
              <a:gd name="connsiteY46" fmla="*/ 1938192 h 2890692"/>
              <a:gd name="connsiteX47" fmla="*/ 1151856 w 2585464"/>
              <a:gd name="connsiteY47" fmla="*/ 2018202 h 2890692"/>
              <a:gd name="connsiteX48" fmla="*/ 1079466 w 2585464"/>
              <a:gd name="connsiteY48" fmla="*/ 2060112 h 2890692"/>
              <a:gd name="connsiteX49" fmla="*/ 1033746 w 2585464"/>
              <a:gd name="connsiteY49" fmla="*/ 2117262 h 2890692"/>
              <a:gd name="connsiteX50" fmla="*/ 976596 w 2585464"/>
              <a:gd name="connsiteY50" fmla="*/ 2121072 h 2890692"/>
              <a:gd name="connsiteX51" fmla="*/ 888966 w 2585464"/>
              <a:gd name="connsiteY51" fmla="*/ 2060112 h 2890692"/>
              <a:gd name="connsiteX52" fmla="*/ 797526 w 2585464"/>
              <a:gd name="connsiteY52" fmla="*/ 2052492 h 2890692"/>
              <a:gd name="connsiteX53" fmla="*/ 671796 w 2585464"/>
              <a:gd name="connsiteY53" fmla="*/ 2063922 h 2890692"/>
              <a:gd name="connsiteX54" fmla="*/ 561306 w 2585464"/>
              <a:gd name="connsiteY54" fmla="*/ 2048682 h 2890692"/>
              <a:gd name="connsiteX55" fmla="*/ 477486 w 2585464"/>
              <a:gd name="connsiteY55" fmla="*/ 2041062 h 2890692"/>
              <a:gd name="connsiteX56" fmla="*/ 500346 w 2585464"/>
              <a:gd name="connsiteY56" fmla="*/ 2170602 h 2890692"/>
              <a:gd name="connsiteX57" fmla="*/ 507966 w 2585464"/>
              <a:gd name="connsiteY57" fmla="*/ 2292522 h 2890692"/>
              <a:gd name="connsiteX58" fmla="*/ 370806 w 2585464"/>
              <a:gd name="connsiteY58" fmla="*/ 2345862 h 2890692"/>
              <a:gd name="connsiteX59" fmla="*/ 267936 w 2585464"/>
              <a:gd name="connsiteY59" fmla="*/ 2372532 h 2890692"/>
              <a:gd name="connsiteX60" fmla="*/ 286986 w 2585464"/>
              <a:gd name="connsiteY60" fmla="*/ 2483022 h 2890692"/>
              <a:gd name="connsiteX61" fmla="*/ 325086 w 2585464"/>
              <a:gd name="connsiteY61" fmla="*/ 2543982 h 2890692"/>
              <a:gd name="connsiteX62" fmla="*/ 321276 w 2585464"/>
              <a:gd name="connsiteY62" fmla="*/ 2639232 h 2890692"/>
              <a:gd name="connsiteX63" fmla="*/ 256506 w 2585464"/>
              <a:gd name="connsiteY63" fmla="*/ 2715432 h 2890692"/>
              <a:gd name="connsiteX64" fmla="*/ 134586 w 2585464"/>
              <a:gd name="connsiteY64" fmla="*/ 2757342 h 2890692"/>
              <a:gd name="connsiteX65" fmla="*/ 2359626 w 2585464"/>
              <a:gd name="connsiteY65" fmla="*/ 2841162 h 2890692"/>
              <a:gd name="connsiteX66" fmla="*/ 2531076 w 2585464"/>
              <a:gd name="connsiteY66" fmla="*/ 2890692 h 2890692"/>
              <a:gd name="connsiteX0" fmla="*/ 2407986 w 2633824"/>
              <a:gd name="connsiteY0" fmla="*/ 78912 h 2890692"/>
              <a:gd name="connsiteX1" fmla="*/ 2331786 w 2633824"/>
              <a:gd name="connsiteY1" fmla="*/ 40812 h 2890692"/>
              <a:gd name="connsiteX2" fmla="*/ 2251776 w 2633824"/>
              <a:gd name="connsiteY2" fmla="*/ 10332 h 2890692"/>
              <a:gd name="connsiteX3" fmla="*/ 2213676 w 2633824"/>
              <a:gd name="connsiteY3" fmla="*/ 14142 h 2890692"/>
              <a:gd name="connsiteX4" fmla="*/ 2263206 w 2633824"/>
              <a:gd name="connsiteY4" fmla="*/ 170352 h 2890692"/>
              <a:gd name="connsiteX5" fmla="*/ 2209866 w 2633824"/>
              <a:gd name="connsiteY5" fmla="*/ 273222 h 2890692"/>
              <a:gd name="connsiteX6" fmla="*/ 2126046 w 2633824"/>
              <a:gd name="connsiteY6" fmla="*/ 322752 h 2890692"/>
              <a:gd name="connsiteX7" fmla="*/ 2019366 w 2633824"/>
              <a:gd name="connsiteY7" fmla="*/ 284652 h 2890692"/>
              <a:gd name="connsiteX8" fmla="*/ 1908876 w 2633824"/>
              <a:gd name="connsiteY8" fmla="*/ 204642 h 2890692"/>
              <a:gd name="connsiteX9" fmla="*/ 1825056 w 2633824"/>
              <a:gd name="connsiteY9" fmla="*/ 124632 h 2890692"/>
              <a:gd name="connsiteX10" fmla="*/ 1783146 w 2633824"/>
              <a:gd name="connsiteY10" fmla="*/ 166542 h 2890692"/>
              <a:gd name="connsiteX11" fmla="*/ 1779336 w 2633824"/>
              <a:gd name="connsiteY11" fmla="*/ 235122 h 2890692"/>
              <a:gd name="connsiteX12" fmla="*/ 1840296 w 2633824"/>
              <a:gd name="connsiteY12" fmla="*/ 315132 h 2890692"/>
              <a:gd name="connsiteX13" fmla="*/ 1893636 w 2633824"/>
              <a:gd name="connsiteY13" fmla="*/ 414192 h 2890692"/>
              <a:gd name="connsiteX14" fmla="*/ 1905066 w 2633824"/>
              <a:gd name="connsiteY14" fmla="*/ 490392 h 2890692"/>
              <a:gd name="connsiteX15" fmla="*/ 1809816 w 2633824"/>
              <a:gd name="connsiteY15" fmla="*/ 539922 h 2890692"/>
              <a:gd name="connsiteX16" fmla="*/ 1764096 w 2633824"/>
              <a:gd name="connsiteY16" fmla="*/ 566592 h 2890692"/>
              <a:gd name="connsiteX17" fmla="*/ 1665036 w 2633824"/>
              <a:gd name="connsiteY17" fmla="*/ 505632 h 2890692"/>
              <a:gd name="connsiteX18" fmla="*/ 1619316 w 2633824"/>
              <a:gd name="connsiteY18" fmla="*/ 478962 h 2890692"/>
              <a:gd name="connsiteX19" fmla="*/ 1577406 w 2633824"/>
              <a:gd name="connsiteY19" fmla="*/ 543732 h 2890692"/>
              <a:gd name="connsiteX20" fmla="*/ 1592646 w 2633824"/>
              <a:gd name="connsiteY20" fmla="*/ 654222 h 2890692"/>
              <a:gd name="connsiteX21" fmla="*/ 1577406 w 2633824"/>
              <a:gd name="connsiteY21" fmla="*/ 825672 h 2890692"/>
              <a:gd name="connsiteX22" fmla="*/ 1527876 w 2633824"/>
              <a:gd name="connsiteY22" fmla="*/ 978072 h 2890692"/>
              <a:gd name="connsiteX23" fmla="*/ 1505016 w 2633824"/>
              <a:gd name="connsiteY23" fmla="*/ 1099992 h 2890692"/>
              <a:gd name="connsiteX24" fmla="*/ 1546926 w 2633824"/>
              <a:gd name="connsiteY24" fmla="*/ 1206672 h 2890692"/>
              <a:gd name="connsiteX25" fmla="*/ 1562166 w 2633824"/>
              <a:gd name="connsiteY25" fmla="*/ 1320972 h 2890692"/>
              <a:gd name="connsiteX26" fmla="*/ 1569786 w 2633824"/>
              <a:gd name="connsiteY26" fmla="*/ 1393362 h 2890692"/>
              <a:gd name="connsiteX27" fmla="*/ 1520256 w 2633824"/>
              <a:gd name="connsiteY27" fmla="*/ 1435272 h 2890692"/>
              <a:gd name="connsiteX28" fmla="*/ 1444056 w 2633824"/>
              <a:gd name="connsiteY28" fmla="*/ 1359072 h 2890692"/>
              <a:gd name="connsiteX29" fmla="*/ 1341186 w 2633824"/>
              <a:gd name="connsiteY29" fmla="*/ 1271442 h 2890692"/>
              <a:gd name="connsiteX30" fmla="*/ 1280226 w 2633824"/>
              <a:gd name="connsiteY30" fmla="*/ 1218102 h 2890692"/>
              <a:gd name="connsiteX31" fmla="*/ 1181166 w 2633824"/>
              <a:gd name="connsiteY31" fmla="*/ 1191432 h 2890692"/>
              <a:gd name="connsiteX32" fmla="*/ 1108776 w 2633824"/>
              <a:gd name="connsiteY32" fmla="*/ 1233342 h 2890692"/>
              <a:gd name="connsiteX33" fmla="*/ 1150686 w 2633824"/>
              <a:gd name="connsiteY33" fmla="*/ 1347642 h 2890692"/>
              <a:gd name="connsiteX34" fmla="*/ 1207836 w 2633824"/>
              <a:gd name="connsiteY34" fmla="*/ 1458132 h 2890692"/>
              <a:gd name="connsiteX35" fmla="*/ 1204026 w 2633824"/>
              <a:gd name="connsiteY35" fmla="*/ 1568622 h 2890692"/>
              <a:gd name="connsiteX36" fmla="*/ 1196406 w 2633824"/>
              <a:gd name="connsiteY36" fmla="*/ 1602912 h 2890692"/>
              <a:gd name="connsiteX37" fmla="*/ 1139256 w 2633824"/>
              <a:gd name="connsiteY37" fmla="*/ 1644822 h 2890692"/>
              <a:gd name="connsiteX38" fmla="*/ 1154496 w 2633824"/>
              <a:gd name="connsiteY38" fmla="*/ 1705782 h 2890692"/>
              <a:gd name="connsiteX39" fmla="*/ 1242126 w 2633824"/>
              <a:gd name="connsiteY39" fmla="*/ 1698162 h 2890692"/>
              <a:gd name="connsiteX40" fmla="*/ 1276416 w 2633824"/>
              <a:gd name="connsiteY40" fmla="*/ 1595292 h 2890692"/>
              <a:gd name="connsiteX41" fmla="*/ 1306896 w 2633824"/>
              <a:gd name="connsiteY41" fmla="*/ 1541952 h 2890692"/>
              <a:gd name="connsiteX42" fmla="*/ 1402146 w 2633824"/>
              <a:gd name="connsiteY42" fmla="*/ 1572432 h 2890692"/>
              <a:gd name="connsiteX43" fmla="*/ 1436436 w 2633824"/>
              <a:gd name="connsiteY43" fmla="*/ 1629582 h 2890692"/>
              <a:gd name="connsiteX44" fmla="*/ 1341186 w 2633824"/>
              <a:gd name="connsiteY44" fmla="*/ 1743882 h 2890692"/>
              <a:gd name="connsiteX45" fmla="*/ 1291656 w 2633824"/>
              <a:gd name="connsiteY45" fmla="*/ 1820082 h 2890692"/>
              <a:gd name="connsiteX46" fmla="*/ 1257366 w 2633824"/>
              <a:gd name="connsiteY46" fmla="*/ 1938192 h 2890692"/>
              <a:gd name="connsiteX47" fmla="*/ 1200216 w 2633824"/>
              <a:gd name="connsiteY47" fmla="*/ 2018202 h 2890692"/>
              <a:gd name="connsiteX48" fmla="*/ 1127826 w 2633824"/>
              <a:gd name="connsiteY48" fmla="*/ 2060112 h 2890692"/>
              <a:gd name="connsiteX49" fmla="*/ 1082106 w 2633824"/>
              <a:gd name="connsiteY49" fmla="*/ 2117262 h 2890692"/>
              <a:gd name="connsiteX50" fmla="*/ 1024956 w 2633824"/>
              <a:gd name="connsiteY50" fmla="*/ 2121072 h 2890692"/>
              <a:gd name="connsiteX51" fmla="*/ 937326 w 2633824"/>
              <a:gd name="connsiteY51" fmla="*/ 2060112 h 2890692"/>
              <a:gd name="connsiteX52" fmla="*/ 845886 w 2633824"/>
              <a:gd name="connsiteY52" fmla="*/ 2052492 h 2890692"/>
              <a:gd name="connsiteX53" fmla="*/ 720156 w 2633824"/>
              <a:gd name="connsiteY53" fmla="*/ 2063922 h 2890692"/>
              <a:gd name="connsiteX54" fmla="*/ 609666 w 2633824"/>
              <a:gd name="connsiteY54" fmla="*/ 2048682 h 2890692"/>
              <a:gd name="connsiteX55" fmla="*/ 525846 w 2633824"/>
              <a:gd name="connsiteY55" fmla="*/ 2041062 h 2890692"/>
              <a:gd name="connsiteX56" fmla="*/ 548706 w 2633824"/>
              <a:gd name="connsiteY56" fmla="*/ 2170602 h 2890692"/>
              <a:gd name="connsiteX57" fmla="*/ 556326 w 2633824"/>
              <a:gd name="connsiteY57" fmla="*/ 2292522 h 2890692"/>
              <a:gd name="connsiteX58" fmla="*/ 419166 w 2633824"/>
              <a:gd name="connsiteY58" fmla="*/ 2345862 h 2890692"/>
              <a:gd name="connsiteX59" fmla="*/ 316296 w 2633824"/>
              <a:gd name="connsiteY59" fmla="*/ 2372532 h 2890692"/>
              <a:gd name="connsiteX60" fmla="*/ 335346 w 2633824"/>
              <a:gd name="connsiteY60" fmla="*/ 2483022 h 2890692"/>
              <a:gd name="connsiteX61" fmla="*/ 373446 w 2633824"/>
              <a:gd name="connsiteY61" fmla="*/ 2543982 h 2890692"/>
              <a:gd name="connsiteX62" fmla="*/ 369636 w 2633824"/>
              <a:gd name="connsiteY62" fmla="*/ 2639232 h 2890692"/>
              <a:gd name="connsiteX63" fmla="*/ 304866 w 2633824"/>
              <a:gd name="connsiteY63" fmla="*/ 2715432 h 2890692"/>
              <a:gd name="connsiteX64" fmla="*/ 125796 w 2633824"/>
              <a:gd name="connsiteY64" fmla="*/ 2841162 h 2890692"/>
              <a:gd name="connsiteX65" fmla="*/ 2407986 w 2633824"/>
              <a:gd name="connsiteY65" fmla="*/ 2841162 h 2890692"/>
              <a:gd name="connsiteX66" fmla="*/ 2579436 w 2633824"/>
              <a:gd name="connsiteY66" fmla="*/ 2890692 h 2890692"/>
              <a:gd name="connsiteX0" fmla="*/ 2282282 w 2508120"/>
              <a:gd name="connsiteY0" fmla="*/ 78912 h 2890692"/>
              <a:gd name="connsiteX1" fmla="*/ 2206082 w 2508120"/>
              <a:gd name="connsiteY1" fmla="*/ 40812 h 2890692"/>
              <a:gd name="connsiteX2" fmla="*/ 2126072 w 2508120"/>
              <a:gd name="connsiteY2" fmla="*/ 10332 h 2890692"/>
              <a:gd name="connsiteX3" fmla="*/ 2087972 w 2508120"/>
              <a:gd name="connsiteY3" fmla="*/ 14142 h 2890692"/>
              <a:gd name="connsiteX4" fmla="*/ 2137502 w 2508120"/>
              <a:gd name="connsiteY4" fmla="*/ 170352 h 2890692"/>
              <a:gd name="connsiteX5" fmla="*/ 2084162 w 2508120"/>
              <a:gd name="connsiteY5" fmla="*/ 273222 h 2890692"/>
              <a:gd name="connsiteX6" fmla="*/ 2000342 w 2508120"/>
              <a:gd name="connsiteY6" fmla="*/ 322752 h 2890692"/>
              <a:gd name="connsiteX7" fmla="*/ 1893662 w 2508120"/>
              <a:gd name="connsiteY7" fmla="*/ 284652 h 2890692"/>
              <a:gd name="connsiteX8" fmla="*/ 1783172 w 2508120"/>
              <a:gd name="connsiteY8" fmla="*/ 204642 h 2890692"/>
              <a:gd name="connsiteX9" fmla="*/ 1699352 w 2508120"/>
              <a:gd name="connsiteY9" fmla="*/ 124632 h 2890692"/>
              <a:gd name="connsiteX10" fmla="*/ 1657442 w 2508120"/>
              <a:gd name="connsiteY10" fmla="*/ 166542 h 2890692"/>
              <a:gd name="connsiteX11" fmla="*/ 1653632 w 2508120"/>
              <a:gd name="connsiteY11" fmla="*/ 235122 h 2890692"/>
              <a:gd name="connsiteX12" fmla="*/ 1714592 w 2508120"/>
              <a:gd name="connsiteY12" fmla="*/ 315132 h 2890692"/>
              <a:gd name="connsiteX13" fmla="*/ 1767932 w 2508120"/>
              <a:gd name="connsiteY13" fmla="*/ 414192 h 2890692"/>
              <a:gd name="connsiteX14" fmla="*/ 1779362 w 2508120"/>
              <a:gd name="connsiteY14" fmla="*/ 490392 h 2890692"/>
              <a:gd name="connsiteX15" fmla="*/ 1684112 w 2508120"/>
              <a:gd name="connsiteY15" fmla="*/ 539922 h 2890692"/>
              <a:gd name="connsiteX16" fmla="*/ 1638392 w 2508120"/>
              <a:gd name="connsiteY16" fmla="*/ 566592 h 2890692"/>
              <a:gd name="connsiteX17" fmla="*/ 1539332 w 2508120"/>
              <a:gd name="connsiteY17" fmla="*/ 505632 h 2890692"/>
              <a:gd name="connsiteX18" fmla="*/ 1493612 w 2508120"/>
              <a:gd name="connsiteY18" fmla="*/ 478962 h 2890692"/>
              <a:gd name="connsiteX19" fmla="*/ 1451702 w 2508120"/>
              <a:gd name="connsiteY19" fmla="*/ 543732 h 2890692"/>
              <a:gd name="connsiteX20" fmla="*/ 1466942 w 2508120"/>
              <a:gd name="connsiteY20" fmla="*/ 654222 h 2890692"/>
              <a:gd name="connsiteX21" fmla="*/ 1451702 w 2508120"/>
              <a:gd name="connsiteY21" fmla="*/ 825672 h 2890692"/>
              <a:gd name="connsiteX22" fmla="*/ 1402172 w 2508120"/>
              <a:gd name="connsiteY22" fmla="*/ 978072 h 2890692"/>
              <a:gd name="connsiteX23" fmla="*/ 1379312 w 2508120"/>
              <a:gd name="connsiteY23" fmla="*/ 1099992 h 2890692"/>
              <a:gd name="connsiteX24" fmla="*/ 1421222 w 2508120"/>
              <a:gd name="connsiteY24" fmla="*/ 1206672 h 2890692"/>
              <a:gd name="connsiteX25" fmla="*/ 1436462 w 2508120"/>
              <a:gd name="connsiteY25" fmla="*/ 1320972 h 2890692"/>
              <a:gd name="connsiteX26" fmla="*/ 1444082 w 2508120"/>
              <a:gd name="connsiteY26" fmla="*/ 1393362 h 2890692"/>
              <a:gd name="connsiteX27" fmla="*/ 1394552 w 2508120"/>
              <a:gd name="connsiteY27" fmla="*/ 1435272 h 2890692"/>
              <a:gd name="connsiteX28" fmla="*/ 1318352 w 2508120"/>
              <a:gd name="connsiteY28" fmla="*/ 1359072 h 2890692"/>
              <a:gd name="connsiteX29" fmla="*/ 1215482 w 2508120"/>
              <a:gd name="connsiteY29" fmla="*/ 1271442 h 2890692"/>
              <a:gd name="connsiteX30" fmla="*/ 1154522 w 2508120"/>
              <a:gd name="connsiteY30" fmla="*/ 1218102 h 2890692"/>
              <a:gd name="connsiteX31" fmla="*/ 1055462 w 2508120"/>
              <a:gd name="connsiteY31" fmla="*/ 1191432 h 2890692"/>
              <a:gd name="connsiteX32" fmla="*/ 983072 w 2508120"/>
              <a:gd name="connsiteY32" fmla="*/ 1233342 h 2890692"/>
              <a:gd name="connsiteX33" fmla="*/ 1024982 w 2508120"/>
              <a:gd name="connsiteY33" fmla="*/ 1347642 h 2890692"/>
              <a:gd name="connsiteX34" fmla="*/ 1082132 w 2508120"/>
              <a:gd name="connsiteY34" fmla="*/ 1458132 h 2890692"/>
              <a:gd name="connsiteX35" fmla="*/ 1078322 w 2508120"/>
              <a:gd name="connsiteY35" fmla="*/ 1568622 h 2890692"/>
              <a:gd name="connsiteX36" fmla="*/ 1070702 w 2508120"/>
              <a:gd name="connsiteY36" fmla="*/ 1602912 h 2890692"/>
              <a:gd name="connsiteX37" fmla="*/ 1013552 w 2508120"/>
              <a:gd name="connsiteY37" fmla="*/ 1644822 h 2890692"/>
              <a:gd name="connsiteX38" fmla="*/ 1028792 w 2508120"/>
              <a:gd name="connsiteY38" fmla="*/ 1705782 h 2890692"/>
              <a:gd name="connsiteX39" fmla="*/ 1116422 w 2508120"/>
              <a:gd name="connsiteY39" fmla="*/ 1698162 h 2890692"/>
              <a:gd name="connsiteX40" fmla="*/ 1150712 w 2508120"/>
              <a:gd name="connsiteY40" fmla="*/ 1595292 h 2890692"/>
              <a:gd name="connsiteX41" fmla="*/ 1181192 w 2508120"/>
              <a:gd name="connsiteY41" fmla="*/ 1541952 h 2890692"/>
              <a:gd name="connsiteX42" fmla="*/ 1276442 w 2508120"/>
              <a:gd name="connsiteY42" fmla="*/ 1572432 h 2890692"/>
              <a:gd name="connsiteX43" fmla="*/ 1310732 w 2508120"/>
              <a:gd name="connsiteY43" fmla="*/ 1629582 h 2890692"/>
              <a:gd name="connsiteX44" fmla="*/ 1215482 w 2508120"/>
              <a:gd name="connsiteY44" fmla="*/ 1743882 h 2890692"/>
              <a:gd name="connsiteX45" fmla="*/ 1165952 w 2508120"/>
              <a:gd name="connsiteY45" fmla="*/ 1820082 h 2890692"/>
              <a:gd name="connsiteX46" fmla="*/ 1131662 w 2508120"/>
              <a:gd name="connsiteY46" fmla="*/ 1938192 h 2890692"/>
              <a:gd name="connsiteX47" fmla="*/ 1074512 w 2508120"/>
              <a:gd name="connsiteY47" fmla="*/ 2018202 h 2890692"/>
              <a:gd name="connsiteX48" fmla="*/ 1002122 w 2508120"/>
              <a:gd name="connsiteY48" fmla="*/ 2060112 h 2890692"/>
              <a:gd name="connsiteX49" fmla="*/ 956402 w 2508120"/>
              <a:gd name="connsiteY49" fmla="*/ 2117262 h 2890692"/>
              <a:gd name="connsiteX50" fmla="*/ 899252 w 2508120"/>
              <a:gd name="connsiteY50" fmla="*/ 2121072 h 2890692"/>
              <a:gd name="connsiteX51" fmla="*/ 811622 w 2508120"/>
              <a:gd name="connsiteY51" fmla="*/ 2060112 h 2890692"/>
              <a:gd name="connsiteX52" fmla="*/ 720182 w 2508120"/>
              <a:gd name="connsiteY52" fmla="*/ 2052492 h 2890692"/>
              <a:gd name="connsiteX53" fmla="*/ 594452 w 2508120"/>
              <a:gd name="connsiteY53" fmla="*/ 2063922 h 2890692"/>
              <a:gd name="connsiteX54" fmla="*/ 483962 w 2508120"/>
              <a:gd name="connsiteY54" fmla="*/ 2048682 h 2890692"/>
              <a:gd name="connsiteX55" fmla="*/ 400142 w 2508120"/>
              <a:gd name="connsiteY55" fmla="*/ 2041062 h 2890692"/>
              <a:gd name="connsiteX56" fmla="*/ 423002 w 2508120"/>
              <a:gd name="connsiteY56" fmla="*/ 2170602 h 2890692"/>
              <a:gd name="connsiteX57" fmla="*/ 430622 w 2508120"/>
              <a:gd name="connsiteY57" fmla="*/ 2292522 h 2890692"/>
              <a:gd name="connsiteX58" fmla="*/ 293462 w 2508120"/>
              <a:gd name="connsiteY58" fmla="*/ 2345862 h 2890692"/>
              <a:gd name="connsiteX59" fmla="*/ 190592 w 2508120"/>
              <a:gd name="connsiteY59" fmla="*/ 2372532 h 2890692"/>
              <a:gd name="connsiteX60" fmla="*/ 209642 w 2508120"/>
              <a:gd name="connsiteY60" fmla="*/ 2483022 h 2890692"/>
              <a:gd name="connsiteX61" fmla="*/ 247742 w 2508120"/>
              <a:gd name="connsiteY61" fmla="*/ 2543982 h 2890692"/>
              <a:gd name="connsiteX62" fmla="*/ 243932 w 2508120"/>
              <a:gd name="connsiteY62" fmla="*/ 2639232 h 2890692"/>
              <a:gd name="connsiteX63" fmla="*/ 179162 w 2508120"/>
              <a:gd name="connsiteY63" fmla="*/ 2715432 h 2890692"/>
              <a:gd name="connsiteX64" fmla="*/ 92 w 2508120"/>
              <a:gd name="connsiteY64" fmla="*/ 2841162 h 2890692"/>
              <a:gd name="connsiteX65" fmla="*/ 2282282 w 2508120"/>
              <a:gd name="connsiteY65" fmla="*/ 2841162 h 2890692"/>
              <a:gd name="connsiteX66" fmla="*/ 2453732 w 2508120"/>
              <a:gd name="connsiteY66" fmla="*/ 2890692 h 2890692"/>
              <a:gd name="connsiteX0" fmla="*/ 2282282 w 2456038"/>
              <a:gd name="connsiteY0" fmla="*/ 78912 h 2841294"/>
              <a:gd name="connsiteX1" fmla="*/ 2206082 w 2456038"/>
              <a:gd name="connsiteY1" fmla="*/ 40812 h 2841294"/>
              <a:gd name="connsiteX2" fmla="*/ 2126072 w 2456038"/>
              <a:gd name="connsiteY2" fmla="*/ 10332 h 2841294"/>
              <a:gd name="connsiteX3" fmla="*/ 2087972 w 2456038"/>
              <a:gd name="connsiteY3" fmla="*/ 14142 h 2841294"/>
              <a:gd name="connsiteX4" fmla="*/ 2137502 w 2456038"/>
              <a:gd name="connsiteY4" fmla="*/ 170352 h 2841294"/>
              <a:gd name="connsiteX5" fmla="*/ 2084162 w 2456038"/>
              <a:gd name="connsiteY5" fmla="*/ 273222 h 2841294"/>
              <a:gd name="connsiteX6" fmla="*/ 2000342 w 2456038"/>
              <a:gd name="connsiteY6" fmla="*/ 322752 h 2841294"/>
              <a:gd name="connsiteX7" fmla="*/ 1893662 w 2456038"/>
              <a:gd name="connsiteY7" fmla="*/ 284652 h 2841294"/>
              <a:gd name="connsiteX8" fmla="*/ 1783172 w 2456038"/>
              <a:gd name="connsiteY8" fmla="*/ 204642 h 2841294"/>
              <a:gd name="connsiteX9" fmla="*/ 1699352 w 2456038"/>
              <a:gd name="connsiteY9" fmla="*/ 124632 h 2841294"/>
              <a:gd name="connsiteX10" fmla="*/ 1657442 w 2456038"/>
              <a:gd name="connsiteY10" fmla="*/ 166542 h 2841294"/>
              <a:gd name="connsiteX11" fmla="*/ 1653632 w 2456038"/>
              <a:gd name="connsiteY11" fmla="*/ 235122 h 2841294"/>
              <a:gd name="connsiteX12" fmla="*/ 1714592 w 2456038"/>
              <a:gd name="connsiteY12" fmla="*/ 315132 h 2841294"/>
              <a:gd name="connsiteX13" fmla="*/ 1767932 w 2456038"/>
              <a:gd name="connsiteY13" fmla="*/ 414192 h 2841294"/>
              <a:gd name="connsiteX14" fmla="*/ 1779362 w 2456038"/>
              <a:gd name="connsiteY14" fmla="*/ 490392 h 2841294"/>
              <a:gd name="connsiteX15" fmla="*/ 1684112 w 2456038"/>
              <a:gd name="connsiteY15" fmla="*/ 539922 h 2841294"/>
              <a:gd name="connsiteX16" fmla="*/ 1638392 w 2456038"/>
              <a:gd name="connsiteY16" fmla="*/ 566592 h 2841294"/>
              <a:gd name="connsiteX17" fmla="*/ 1539332 w 2456038"/>
              <a:gd name="connsiteY17" fmla="*/ 505632 h 2841294"/>
              <a:gd name="connsiteX18" fmla="*/ 1493612 w 2456038"/>
              <a:gd name="connsiteY18" fmla="*/ 478962 h 2841294"/>
              <a:gd name="connsiteX19" fmla="*/ 1451702 w 2456038"/>
              <a:gd name="connsiteY19" fmla="*/ 543732 h 2841294"/>
              <a:gd name="connsiteX20" fmla="*/ 1466942 w 2456038"/>
              <a:gd name="connsiteY20" fmla="*/ 654222 h 2841294"/>
              <a:gd name="connsiteX21" fmla="*/ 1451702 w 2456038"/>
              <a:gd name="connsiteY21" fmla="*/ 825672 h 2841294"/>
              <a:gd name="connsiteX22" fmla="*/ 1402172 w 2456038"/>
              <a:gd name="connsiteY22" fmla="*/ 978072 h 2841294"/>
              <a:gd name="connsiteX23" fmla="*/ 1379312 w 2456038"/>
              <a:gd name="connsiteY23" fmla="*/ 1099992 h 2841294"/>
              <a:gd name="connsiteX24" fmla="*/ 1421222 w 2456038"/>
              <a:gd name="connsiteY24" fmla="*/ 1206672 h 2841294"/>
              <a:gd name="connsiteX25" fmla="*/ 1436462 w 2456038"/>
              <a:gd name="connsiteY25" fmla="*/ 1320972 h 2841294"/>
              <a:gd name="connsiteX26" fmla="*/ 1444082 w 2456038"/>
              <a:gd name="connsiteY26" fmla="*/ 1393362 h 2841294"/>
              <a:gd name="connsiteX27" fmla="*/ 1394552 w 2456038"/>
              <a:gd name="connsiteY27" fmla="*/ 1435272 h 2841294"/>
              <a:gd name="connsiteX28" fmla="*/ 1318352 w 2456038"/>
              <a:gd name="connsiteY28" fmla="*/ 1359072 h 2841294"/>
              <a:gd name="connsiteX29" fmla="*/ 1215482 w 2456038"/>
              <a:gd name="connsiteY29" fmla="*/ 1271442 h 2841294"/>
              <a:gd name="connsiteX30" fmla="*/ 1154522 w 2456038"/>
              <a:gd name="connsiteY30" fmla="*/ 1218102 h 2841294"/>
              <a:gd name="connsiteX31" fmla="*/ 1055462 w 2456038"/>
              <a:gd name="connsiteY31" fmla="*/ 1191432 h 2841294"/>
              <a:gd name="connsiteX32" fmla="*/ 983072 w 2456038"/>
              <a:gd name="connsiteY32" fmla="*/ 1233342 h 2841294"/>
              <a:gd name="connsiteX33" fmla="*/ 1024982 w 2456038"/>
              <a:gd name="connsiteY33" fmla="*/ 1347642 h 2841294"/>
              <a:gd name="connsiteX34" fmla="*/ 1082132 w 2456038"/>
              <a:gd name="connsiteY34" fmla="*/ 1458132 h 2841294"/>
              <a:gd name="connsiteX35" fmla="*/ 1078322 w 2456038"/>
              <a:gd name="connsiteY35" fmla="*/ 1568622 h 2841294"/>
              <a:gd name="connsiteX36" fmla="*/ 1070702 w 2456038"/>
              <a:gd name="connsiteY36" fmla="*/ 1602912 h 2841294"/>
              <a:gd name="connsiteX37" fmla="*/ 1013552 w 2456038"/>
              <a:gd name="connsiteY37" fmla="*/ 1644822 h 2841294"/>
              <a:gd name="connsiteX38" fmla="*/ 1028792 w 2456038"/>
              <a:gd name="connsiteY38" fmla="*/ 1705782 h 2841294"/>
              <a:gd name="connsiteX39" fmla="*/ 1116422 w 2456038"/>
              <a:gd name="connsiteY39" fmla="*/ 1698162 h 2841294"/>
              <a:gd name="connsiteX40" fmla="*/ 1150712 w 2456038"/>
              <a:gd name="connsiteY40" fmla="*/ 1595292 h 2841294"/>
              <a:gd name="connsiteX41" fmla="*/ 1181192 w 2456038"/>
              <a:gd name="connsiteY41" fmla="*/ 1541952 h 2841294"/>
              <a:gd name="connsiteX42" fmla="*/ 1276442 w 2456038"/>
              <a:gd name="connsiteY42" fmla="*/ 1572432 h 2841294"/>
              <a:gd name="connsiteX43" fmla="*/ 1310732 w 2456038"/>
              <a:gd name="connsiteY43" fmla="*/ 1629582 h 2841294"/>
              <a:gd name="connsiteX44" fmla="*/ 1215482 w 2456038"/>
              <a:gd name="connsiteY44" fmla="*/ 1743882 h 2841294"/>
              <a:gd name="connsiteX45" fmla="*/ 1165952 w 2456038"/>
              <a:gd name="connsiteY45" fmla="*/ 1820082 h 2841294"/>
              <a:gd name="connsiteX46" fmla="*/ 1131662 w 2456038"/>
              <a:gd name="connsiteY46" fmla="*/ 1938192 h 2841294"/>
              <a:gd name="connsiteX47" fmla="*/ 1074512 w 2456038"/>
              <a:gd name="connsiteY47" fmla="*/ 2018202 h 2841294"/>
              <a:gd name="connsiteX48" fmla="*/ 1002122 w 2456038"/>
              <a:gd name="connsiteY48" fmla="*/ 2060112 h 2841294"/>
              <a:gd name="connsiteX49" fmla="*/ 956402 w 2456038"/>
              <a:gd name="connsiteY49" fmla="*/ 2117262 h 2841294"/>
              <a:gd name="connsiteX50" fmla="*/ 899252 w 2456038"/>
              <a:gd name="connsiteY50" fmla="*/ 2121072 h 2841294"/>
              <a:gd name="connsiteX51" fmla="*/ 811622 w 2456038"/>
              <a:gd name="connsiteY51" fmla="*/ 2060112 h 2841294"/>
              <a:gd name="connsiteX52" fmla="*/ 720182 w 2456038"/>
              <a:gd name="connsiteY52" fmla="*/ 2052492 h 2841294"/>
              <a:gd name="connsiteX53" fmla="*/ 594452 w 2456038"/>
              <a:gd name="connsiteY53" fmla="*/ 2063922 h 2841294"/>
              <a:gd name="connsiteX54" fmla="*/ 483962 w 2456038"/>
              <a:gd name="connsiteY54" fmla="*/ 2048682 h 2841294"/>
              <a:gd name="connsiteX55" fmla="*/ 400142 w 2456038"/>
              <a:gd name="connsiteY55" fmla="*/ 2041062 h 2841294"/>
              <a:gd name="connsiteX56" fmla="*/ 423002 w 2456038"/>
              <a:gd name="connsiteY56" fmla="*/ 2170602 h 2841294"/>
              <a:gd name="connsiteX57" fmla="*/ 430622 w 2456038"/>
              <a:gd name="connsiteY57" fmla="*/ 2292522 h 2841294"/>
              <a:gd name="connsiteX58" fmla="*/ 293462 w 2456038"/>
              <a:gd name="connsiteY58" fmla="*/ 2345862 h 2841294"/>
              <a:gd name="connsiteX59" fmla="*/ 190592 w 2456038"/>
              <a:gd name="connsiteY59" fmla="*/ 2372532 h 2841294"/>
              <a:gd name="connsiteX60" fmla="*/ 209642 w 2456038"/>
              <a:gd name="connsiteY60" fmla="*/ 2483022 h 2841294"/>
              <a:gd name="connsiteX61" fmla="*/ 247742 w 2456038"/>
              <a:gd name="connsiteY61" fmla="*/ 2543982 h 2841294"/>
              <a:gd name="connsiteX62" fmla="*/ 243932 w 2456038"/>
              <a:gd name="connsiteY62" fmla="*/ 2639232 h 2841294"/>
              <a:gd name="connsiteX63" fmla="*/ 179162 w 2456038"/>
              <a:gd name="connsiteY63" fmla="*/ 2715432 h 2841294"/>
              <a:gd name="connsiteX64" fmla="*/ 92 w 2456038"/>
              <a:gd name="connsiteY64" fmla="*/ 2841162 h 2841294"/>
              <a:gd name="connsiteX65" fmla="*/ 2282282 w 2456038"/>
              <a:gd name="connsiteY65" fmla="*/ 2841162 h 2841294"/>
              <a:gd name="connsiteX66" fmla="*/ 2293712 w 2456038"/>
              <a:gd name="connsiteY66" fmla="*/ 86532 h 2841294"/>
              <a:gd name="connsiteX0" fmla="*/ 2282282 w 2293712"/>
              <a:gd name="connsiteY0" fmla="*/ 78912 h 2841270"/>
              <a:gd name="connsiteX1" fmla="*/ 2206082 w 2293712"/>
              <a:gd name="connsiteY1" fmla="*/ 40812 h 2841270"/>
              <a:gd name="connsiteX2" fmla="*/ 2126072 w 2293712"/>
              <a:gd name="connsiteY2" fmla="*/ 10332 h 2841270"/>
              <a:gd name="connsiteX3" fmla="*/ 2087972 w 2293712"/>
              <a:gd name="connsiteY3" fmla="*/ 14142 h 2841270"/>
              <a:gd name="connsiteX4" fmla="*/ 2137502 w 2293712"/>
              <a:gd name="connsiteY4" fmla="*/ 170352 h 2841270"/>
              <a:gd name="connsiteX5" fmla="*/ 2084162 w 2293712"/>
              <a:gd name="connsiteY5" fmla="*/ 273222 h 2841270"/>
              <a:gd name="connsiteX6" fmla="*/ 2000342 w 2293712"/>
              <a:gd name="connsiteY6" fmla="*/ 322752 h 2841270"/>
              <a:gd name="connsiteX7" fmla="*/ 1893662 w 2293712"/>
              <a:gd name="connsiteY7" fmla="*/ 284652 h 2841270"/>
              <a:gd name="connsiteX8" fmla="*/ 1783172 w 2293712"/>
              <a:gd name="connsiteY8" fmla="*/ 204642 h 2841270"/>
              <a:gd name="connsiteX9" fmla="*/ 1699352 w 2293712"/>
              <a:gd name="connsiteY9" fmla="*/ 124632 h 2841270"/>
              <a:gd name="connsiteX10" fmla="*/ 1657442 w 2293712"/>
              <a:gd name="connsiteY10" fmla="*/ 166542 h 2841270"/>
              <a:gd name="connsiteX11" fmla="*/ 1653632 w 2293712"/>
              <a:gd name="connsiteY11" fmla="*/ 235122 h 2841270"/>
              <a:gd name="connsiteX12" fmla="*/ 1714592 w 2293712"/>
              <a:gd name="connsiteY12" fmla="*/ 315132 h 2841270"/>
              <a:gd name="connsiteX13" fmla="*/ 1767932 w 2293712"/>
              <a:gd name="connsiteY13" fmla="*/ 414192 h 2841270"/>
              <a:gd name="connsiteX14" fmla="*/ 1779362 w 2293712"/>
              <a:gd name="connsiteY14" fmla="*/ 490392 h 2841270"/>
              <a:gd name="connsiteX15" fmla="*/ 1684112 w 2293712"/>
              <a:gd name="connsiteY15" fmla="*/ 539922 h 2841270"/>
              <a:gd name="connsiteX16" fmla="*/ 1638392 w 2293712"/>
              <a:gd name="connsiteY16" fmla="*/ 566592 h 2841270"/>
              <a:gd name="connsiteX17" fmla="*/ 1539332 w 2293712"/>
              <a:gd name="connsiteY17" fmla="*/ 505632 h 2841270"/>
              <a:gd name="connsiteX18" fmla="*/ 1493612 w 2293712"/>
              <a:gd name="connsiteY18" fmla="*/ 478962 h 2841270"/>
              <a:gd name="connsiteX19" fmla="*/ 1451702 w 2293712"/>
              <a:gd name="connsiteY19" fmla="*/ 543732 h 2841270"/>
              <a:gd name="connsiteX20" fmla="*/ 1466942 w 2293712"/>
              <a:gd name="connsiteY20" fmla="*/ 654222 h 2841270"/>
              <a:gd name="connsiteX21" fmla="*/ 1451702 w 2293712"/>
              <a:gd name="connsiteY21" fmla="*/ 825672 h 2841270"/>
              <a:gd name="connsiteX22" fmla="*/ 1402172 w 2293712"/>
              <a:gd name="connsiteY22" fmla="*/ 978072 h 2841270"/>
              <a:gd name="connsiteX23" fmla="*/ 1379312 w 2293712"/>
              <a:gd name="connsiteY23" fmla="*/ 1099992 h 2841270"/>
              <a:gd name="connsiteX24" fmla="*/ 1421222 w 2293712"/>
              <a:gd name="connsiteY24" fmla="*/ 1206672 h 2841270"/>
              <a:gd name="connsiteX25" fmla="*/ 1436462 w 2293712"/>
              <a:gd name="connsiteY25" fmla="*/ 1320972 h 2841270"/>
              <a:gd name="connsiteX26" fmla="*/ 1444082 w 2293712"/>
              <a:gd name="connsiteY26" fmla="*/ 1393362 h 2841270"/>
              <a:gd name="connsiteX27" fmla="*/ 1394552 w 2293712"/>
              <a:gd name="connsiteY27" fmla="*/ 1435272 h 2841270"/>
              <a:gd name="connsiteX28" fmla="*/ 1318352 w 2293712"/>
              <a:gd name="connsiteY28" fmla="*/ 1359072 h 2841270"/>
              <a:gd name="connsiteX29" fmla="*/ 1215482 w 2293712"/>
              <a:gd name="connsiteY29" fmla="*/ 1271442 h 2841270"/>
              <a:gd name="connsiteX30" fmla="*/ 1154522 w 2293712"/>
              <a:gd name="connsiteY30" fmla="*/ 1218102 h 2841270"/>
              <a:gd name="connsiteX31" fmla="*/ 1055462 w 2293712"/>
              <a:gd name="connsiteY31" fmla="*/ 1191432 h 2841270"/>
              <a:gd name="connsiteX32" fmla="*/ 983072 w 2293712"/>
              <a:gd name="connsiteY32" fmla="*/ 1233342 h 2841270"/>
              <a:gd name="connsiteX33" fmla="*/ 1024982 w 2293712"/>
              <a:gd name="connsiteY33" fmla="*/ 1347642 h 2841270"/>
              <a:gd name="connsiteX34" fmla="*/ 1082132 w 2293712"/>
              <a:gd name="connsiteY34" fmla="*/ 1458132 h 2841270"/>
              <a:gd name="connsiteX35" fmla="*/ 1078322 w 2293712"/>
              <a:gd name="connsiteY35" fmla="*/ 1568622 h 2841270"/>
              <a:gd name="connsiteX36" fmla="*/ 1070702 w 2293712"/>
              <a:gd name="connsiteY36" fmla="*/ 1602912 h 2841270"/>
              <a:gd name="connsiteX37" fmla="*/ 1013552 w 2293712"/>
              <a:gd name="connsiteY37" fmla="*/ 1644822 h 2841270"/>
              <a:gd name="connsiteX38" fmla="*/ 1028792 w 2293712"/>
              <a:gd name="connsiteY38" fmla="*/ 1705782 h 2841270"/>
              <a:gd name="connsiteX39" fmla="*/ 1116422 w 2293712"/>
              <a:gd name="connsiteY39" fmla="*/ 1698162 h 2841270"/>
              <a:gd name="connsiteX40" fmla="*/ 1150712 w 2293712"/>
              <a:gd name="connsiteY40" fmla="*/ 1595292 h 2841270"/>
              <a:gd name="connsiteX41" fmla="*/ 1181192 w 2293712"/>
              <a:gd name="connsiteY41" fmla="*/ 1541952 h 2841270"/>
              <a:gd name="connsiteX42" fmla="*/ 1276442 w 2293712"/>
              <a:gd name="connsiteY42" fmla="*/ 1572432 h 2841270"/>
              <a:gd name="connsiteX43" fmla="*/ 1310732 w 2293712"/>
              <a:gd name="connsiteY43" fmla="*/ 1629582 h 2841270"/>
              <a:gd name="connsiteX44" fmla="*/ 1215482 w 2293712"/>
              <a:gd name="connsiteY44" fmla="*/ 1743882 h 2841270"/>
              <a:gd name="connsiteX45" fmla="*/ 1165952 w 2293712"/>
              <a:gd name="connsiteY45" fmla="*/ 1820082 h 2841270"/>
              <a:gd name="connsiteX46" fmla="*/ 1131662 w 2293712"/>
              <a:gd name="connsiteY46" fmla="*/ 1938192 h 2841270"/>
              <a:gd name="connsiteX47" fmla="*/ 1074512 w 2293712"/>
              <a:gd name="connsiteY47" fmla="*/ 2018202 h 2841270"/>
              <a:gd name="connsiteX48" fmla="*/ 1002122 w 2293712"/>
              <a:gd name="connsiteY48" fmla="*/ 2060112 h 2841270"/>
              <a:gd name="connsiteX49" fmla="*/ 956402 w 2293712"/>
              <a:gd name="connsiteY49" fmla="*/ 2117262 h 2841270"/>
              <a:gd name="connsiteX50" fmla="*/ 899252 w 2293712"/>
              <a:gd name="connsiteY50" fmla="*/ 2121072 h 2841270"/>
              <a:gd name="connsiteX51" fmla="*/ 811622 w 2293712"/>
              <a:gd name="connsiteY51" fmla="*/ 2060112 h 2841270"/>
              <a:gd name="connsiteX52" fmla="*/ 720182 w 2293712"/>
              <a:gd name="connsiteY52" fmla="*/ 2052492 h 2841270"/>
              <a:gd name="connsiteX53" fmla="*/ 594452 w 2293712"/>
              <a:gd name="connsiteY53" fmla="*/ 2063922 h 2841270"/>
              <a:gd name="connsiteX54" fmla="*/ 483962 w 2293712"/>
              <a:gd name="connsiteY54" fmla="*/ 2048682 h 2841270"/>
              <a:gd name="connsiteX55" fmla="*/ 400142 w 2293712"/>
              <a:gd name="connsiteY55" fmla="*/ 2041062 h 2841270"/>
              <a:gd name="connsiteX56" fmla="*/ 423002 w 2293712"/>
              <a:gd name="connsiteY56" fmla="*/ 2170602 h 2841270"/>
              <a:gd name="connsiteX57" fmla="*/ 430622 w 2293712"/>
              <a:gd name="connsiteY57" fmla="*/ 2292522 h 2841270"/>
              <a:gd name="connsiteX58" fmla="*/ 293462 w 2293712"/>
              <a:gd name="connsiteY58" fmla="*/ 2345862 h 2841270"/>
              <a:gd name="connsiteX59" fmla="*/ 190592 w 2293712"/>
              <a:gd name="connsiteY59" fmla="*/ 2372532 h 2841270"/>
              <a:gd name="connsiteX60" fmla="*/ 209642 w 2293712"/>
              <a:gd name="connsiteY60" fmla="*/ 2483022 h 2841270"/>
              <a:gd name="connsiteX61" fmla="*/ 247742 w 2293712"/>
              <a:gd name="connsiteY61" fmla="*/ 2543982 h 2841270"/>
              <a:gd name="connsiteX62" fmla="*/ 243932 w 2293712"/>
              <a:gd name="connsiteY62" fmla="*/ 2639232 h 2841270"/>
              <a:gd name="connsiteX63" fmla="*/ 179162 w 2293712"/>
              <a:gd name="connsiteY63" fmla="*/ 2715432 h 2841270"/>
              <a:gd name="connsiteX64" fmla="*/ 92 w 2293712"/>
              <a:gd name="connsiteY64" fmla="*/ 2841162 h 2841270"/>
              <a:gd name="connsiteX65" fmla="*/ 2282282 w 2293712"/>
              <a:gd name="connsiteY65" fmla="*/ 2841162 h 2841270"/>
              <a:gd name="connsiteX66" fmla="*/ 2293712 w 2293712"/>
              <a:gd name="connsiteY66" fmla="*/ 86532 h 2841270"/>
              <a:gd name="connsiteX0" fmla="*/ 2282282 w 2297522"/>
              <a:gd name="connsiteY0" fmla="*/ 78912 h 2841270"/>
              <a:gd name="connsiteX1" fmla="*/ 2206082 w 2297522"/>
              <a:gd name="connsiteY1" fmla="*/ 40812 h 2841270"/>
              <a:gd name="connsiteX2" fmla="*/ 2126072 w 2297522"/>
              <a:gd name="connsiteY2" fmla="*/ 10332 h 2841270"/>
              <a:gd name="connsiteX3" fmla="*/ 2087972 w 2297522"/>
              <a:gd name="connsiteY3" fmla="*/ 14142 h 2841270"/>
              <a:gd name="connsiteX4" fmla="*/ 2137502 w 2297522"/>
              <a:gd name="connsiteY4" fmla="*/ 170352 h 2841270"/>
              <a:gd name="connsiteX5" fmla="*/ 2084162 w 2297522"/>
              <a:gd name="connsiteY5" fmla="*/ 273222 h 2841270"/>
              <a:gd name="connsiteX6" fmla="*/ 2000342 w 2297522"/>
              <a:gd name="connsiteY6" fmla="*/ 322752 h 2841270"/>
              <a:gd name="connsiteX7" fmla="*/ 1893662 w 2297522"/>
              <a:gd name="connsiteY7" fmla="*/ 284652 h 2841270"/>
              <a:gd name="connsiteX8" fmla="*/ 1783172 w 2297522"/>
              <a:gd name="connsiteY8" fmla="*/ 204642 h 2841270"/>
              <a:gd name="connsiteX9" fmla="*/ 1699352 w 2297522"/>
              <a:gd name="connsiteY9" fmla="*/ 124632 h 2841270"/>
              <a:gd name="connsiteX10" fmla="*/ 1657442 w 2297522"/>
              <a:gd name="connsiteY10" fmla="*/ 166542 h 2841270"/>
              <a:gd name="connsiteX11" fmla="*/ 1653632 w 2297522"/>
              <a:gd name="connsiteY11" fmla="*/ 235122 h 2841270"/>
              <a:gd name="connsiteX12" fmla="*/ 1714592 w 2297522"/>
              <a:gd name="connsiteY12" fmla="*/ 315132 h 2841270"/>
              <a:gd name="connsiteX13" fmla="*/ 1767932 w 2297522"/>
              <a:gd name="connsiteY13" fmla="*/ 414192 h 2841270"/>
              <a:gd name="connsiteX14" fmla="*/ 1779362 w 2297522"/>
              <a:gd name="connsiteY14" fmla="*/ 490392 h 2841270"/>
              <a:gd name="connsiteX15" fmla="*/ 1684112 w 2297522"/>
              <a:gd name="connsiteY15" fmla="*/ 539922 h 2841270"/>
              <a:gd name="connsiteX16" fmla="*/ 1638392 w 2297522"/>
              <a:gd name="connsiteY16" fmla="*/ 566592 h 2841270"/>
              <a:gd name="connsiteX17" fmla="*/ 1539332 w 2297522"/>
              <a:gd name="connsiteY17" fmla="*/ 505632 h 2841270"/>
              <a:gd name="connsiteX18" fmla="*/ 1493612 w 2297522"/>
              <a:gd name="connsiteY18" fmla="*/ 478962 h 2841270"/>
              <a:gd name="connsiteX19" fmla="*/ 1451702 w 2297522"/>
              <a:gd name="connsiteY19" fmla="*/ 543732 h 2841270"/>
              <a:gd name="connsiteX20" fmla="*/ 1466942 w 2297522"/>
              <a:gd name="connsiteY20" fmla="*/ 654222 h 2841270"/>
              <a:gd name="connsiteX21" fmla="*/ 1451702 w 2297522"/>
              <a:gd name="connsiteY21" fmla="*/ 825672 h 2841270"/>
              <a:gd name="connsiteX22" fmla="*/ 1402172 w 2297522"/>
              <a:gd name="connsiteY22" fmla="*/ 978072 h 2841270"/>
              <a:gd name="connsiteX23" fmla="*/ 1379312 w 2297522"/>
              <a:gd name="connsiteY23" fmla="*/ 1099992 h 2841270"/>
              <a:gd name="connsiteX24" fmla="*/ 1421222 w 2297522"/>
              <a:gd name="connsiteY24" fmla="*/ 1206672 h 2841270"/>
              <a:gd name="connsiteX25" fmla="*/ 1436462 w 2297522"/>
              <a:gd name="connsiteY25" fmla="*/ 1320972 h 2841270"/>
              <a:gd name="connsiteX26" fmla="*/ 1444082 w 2297522"/>
              <a:gd name="connsiteY26" fmla="*/ 1393362 h 2841270"/>
              <a:gd name="connsiteX27" fmla="*/ 1394552 w 2297522"/>
              <a:gd name="connsiteY27" fmla="*/ 1435272 h 2841270"/>
              <a:gd name="connsiteX28" fmla="*/ 1318352 w 2297522"/>
              <a:gd name="connsiteY28" fmla="*/ 1359072 h 2841270"/>
              <a:gd name="connsiteX29" fmla="*/ 1215482 w 2297522"/>
              <a:gd name="connsiteY29" fmla="*/ 1271442 h 2841270"/>
              <a:gd name="connsiteX30" fmla="*/ 1154522 w 2297522"/>
              <a:gd name="connsiteY30" fmla="*/ 1218102 h 2841270"/>
              <a:gd name="connsiteX31" fmla="*/ 1055462 w 2297522"/>
              <a:gd name="connsiteY31" fmla="*/ 1191432 h 2841270"/>
              <a:gd name="connsiteX32" fmla="*/ 983072 w 2297522"/>
              <a:gd name="connsiteY32" fmla="*/ 1233342 h 2841270"/>
              <a:gd name="connsiteX33" fmla="*/ 1024982 w 2297522"/>
              <a:gd name="connsiteY33" fmla="*/ 1347642 h 2841270"/>
              <a:gd name="connsiteX34" fmla="*/ 1082132 w 2297522"/>
              <a:gd name="connsiteY34" fmla="*/ 1458132 h 2841270"/>
              <a:gd name="connsiteX35" fmla="*/ 1078322 w 2297522"/>
              <a:gd name="connsiteY35" fmla="*/ 1568622 h 2841270"/>
              <a:gd name="connsiteX36" fmla="*/ 1070702 w 2297522"/>
              <a:gd name="connsiteY36" fmla="*/ 1602912 h 2841270"/>
              <a:gd name="connsiteX37" fmla="*/ 1013552 w 2297522"/>
              <a:gd name="connsiteY37" fmla="*/ 1644822 h 2841270"/>
              <a:gd name="connsiteX38" fmla="*/ 1028792 w 2297522"/>
              <a:gd name="connsiteY38" fmla="*/ 1705782 h 2841270"/>
              <a:gd name="connsiteX39" fmla="*/ 1116422 w 2297522"/>
              <a:gd name="connsiteY39" fmla="*/ 1698162 h 2841270"/>
              <a:gd name="connsiteX40" fmla="*/ 1150712 w 2297522"/>
              <a:gd name="connsiteY40" fmla="*/ 1595292 h 2841270"/>
              <a:gd name="connsiteX41" fmla="*/ 1181192 w 2297522"/>
              <a:gd name="connsiteY41" fmla="*/ 1541952 h 2841270"/>
              <a:gd name="connsiteX42" fmla="*/ 1276442 w 2297522"/>
              <a:gd name="connsiteY42" fmla="*/ 1572432 h 2841270"/>
              <a:gd name="connsiteX43" fmla="*/ 1310732 w 2297522"/>
              <a:gd name="connsiteY43" fmla="*/ 1629582 h 2841270"/>
              <a:gd name="connsiteX44" fmla="*/ 1215482 w 2297522"/>
              <a:gd name="connsiteY44" fmla="*/ 1743882 h 2841270"/>
              <a:gd name="connsiteX45" fmla="*/ 1165952 w 2297522"/>
              <a:gd name="connsiteY45" fmla="*/ 1820082 h 2841270"/>
              <a:gd name="connsiteX46" fmla="*/ 1131662 w 2297522"/>
              <a:gd name="connsiteY46" fmla="*/ 1938192 h 2841270"/>
              <a:gd name="connsiteX47" fmla="*/ 1074512 w 2297522"/>
              <a:gd name="connsiteY47" fmla="*/ 2018202 h 2841270"/>
              <a:gd name="connsiteX48" fmla="*/ 1002122 w 2297522"/>
              <a:gd name="connsiteY48" fmla="*/ 2060112 h 2841270"/>
              <a:gd name="connsiteX49" fmla="*/ 956402 w 2297522"/>
              <a:gd name="connsiteY49" fmla="*/ 2117262 h 2841270"/>
              <a:gd name="connsiteX50" fmla="*/ 899252 w 2297522"/>
              <a:gd name="connsiteY50" fmla="*/ 2121072 h 2841270"/>
              <a:gd name="connsiteX51" fmla="*/ 811622 w 2297522"/>
              <a:gd name="connsiteY51" fmla="*/ 2060112 h 2841270"/>
              <a:gd name="connsiteX52" fmla="*/ 720182 w 2297522"/>
              <a:gd name="connsiteY52" fmla="*/ 2052492 h 2841270"/>
              <a:gd name="connsiteX53" fmla="*/ 594452 w 2297522"/>
              <a:gd name="connsiteY53" fmla="*/ 2063922 h 2841270"/>
              <a:gd name="connsiteX54" fmla="*/ 483962 w 2297522"/>
              <a:gd name="connsiteY54" fmla="*/ 2048682 h 2841270"/>
              <a:gd name="connsiteX55" fmla="*/ 400142 w 2297522"/>
              <a:gd name="connsiteY55" fmla="*/ 2041062 h 2841270"/>
              <a:gd name="connsiteX56" fmla="*/ 423002 w 2297522"/>
              <a:gd name="connsiteY56" fmla="*/ 2170602 h 2841270"/>
              <a:gd name="connsiteX57" fmla="*/ 430622 w 2297522"/>
              <a:gd name="connsiteY57" fmla="*/ 2292522 h 2841270"/>
              <a:gd name="connsiteX58" fmla="*/ 293462 w 2297522"/>
              <a:gd name="connsiteY58" fmla="*/ 2345862 h 2841270"/>
              <a:gd name="connsiteX59" fmla="*/ 190592 w 2297522"/>
              <a:gd name="connsiteY59" fmla="*/ 2372532 h 2841270"/>
              <a:gd name="connsiteX60" fmla="*/ 209642 w 2297522"/>
              <a:gd name="connsiteY60" fmla="*/ 2483022 h 2841270"/>
              <a:gd name="connsiteX61" fmla="*/ 247742 w 2297522"/>
              <a:gd name="connsiteY61" fmla="*/ 2543982 h 2841270"/>
              <a:gd name="connsiteX62" fmla="*/ 243932 w 2297522"/>
              <a:gd name="connsiteY62" fmla="*/ 2639232 h 2841270"/>
              <a:gd name="connsiteX63" fmla="*/ 179162 w 2297522"/>
              <a:gd name="connsiteY63" fmla="*/ 2715432 h 2841270"/>
              <a:gd name="connsiteX64" fmla="*/ 92 w 2297522"/>
              <a:gd name="connsiteY64" fmla="*/ 2841162 h 2841270"/>
              <a:gd name="connsiteX65" fmla="*/ 2282282 w 2297522"/>
              <a:gd name="connsiteY65" fmla="*/ 2841162 h 2841270"/>
              <a:gd name="connsiteX66" fmla="*/ 2297522 w 2297522"/>
              <a:gd name="connsiteY66" fmla="*/ 75102 h 284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97522" h="2841270">
                <a:moveTo>
                  <a:pt x="2282282" y="78912"/>
                </a:moveTo>
                <a:cubicBezTo>
                  <a:pt x="2257199" y="65577"/>
                  <a:pt x="2232117" y="52242"/>
                  <a:pt x="2206082" y="40812"/>
                </a:cubicBezTo>
                <a:cubicBezTo>
                  <a:pt x="2180047" y="29382"/>
                  <a:pt x="2145757" y="14777"/>
                  <a:pt x="2126072" y="10332"/>
                </a:cubicBezTo>
                <a:cubicBezTo>
                  <a:pt x="2106387" y="5887"/>
                  <a:pt x="2086067" y="-12528"/>
                  <a:pt x="2087972" y="14142"/>
                </a:cubicBezTo>
                <a:cubicBezTo>
                  <a:pt x="2089877" y="40812"/>
                  <a:pt x="2138137" y="127172"/>
                  <a:pt x="2137502" y="170352"/>
                </a:cubicBezTo>
                <a:cubicBezTo>
                  <a:pt x="2136867" y="213532"/>
                  <a:pt x="2107022" y="247822"/>
                  <a:pt x="2084162" y="273222"/>
                </a:cubicBezTo>
                <a:cubicBezTo>
                  <a:pt x="2061302" y="298622"/>
                  <a:pt x="2032092" y="320847"/>
                  <a:pt x="2000342" y="322752"/>
                </a:cubicBezTo>
                <a:cubicBezTo>
                  <a:pt x="1968592" y="324657"/>
                  <a:pt x="1929857" y="304337"/>
                  <a:pt x="1893662" y="284652"/>
                </a:cubicBezTo>
                <a:cubicBezTo>
                  <a:pt x="1857467" y="264967"/>
                  <a:pt x="1815557" y="231312"/>
                  <a:pt x="1783172" y="204642"/>
                </a:cubicBezTo>
                <a:cubicBezTo>
                  <a:pt x="1750787" y="177972"/>
                  <a:pt x="1720307" y="130982"/>
                  <a:pt x="1699352" y="124632"/>
                </a:cubicBezTo>
                <a:cubicBezTo>
                  <a:pt x="1678397" y="118282"/>
                  <a:pt x="1665062" y="148127"/>
                  <a:pt x="1657442" y="166542"/>
                </a:cubicBezTo>
                <a:cubicBezTo>
                  <a:pt x="1649822" y="184957"/>
                  <a:pt x="1644107" y="210357"/>
                  <a:pt x="1653632" y="235122"/>
                </a:cubicBezTo>
                <a:cubicBezTo>
                  <a:pt x="1663157" y="259887"/>
                  <a:pt x="1695542" y="285287"/>
                  <a:pt x="1714592" y="315132"/>
                </a:cubicBezTo>
                <a:cubicBezTo>
                  <a:pt x="1733642" y="344977"/>
                  <a:pt x="1757137" y="384982"/>
                  <a:pt x="1767932" y="414192"/>
                </a:cubicBezTo>
                <a:cubicBezTo>
                  <a:pt x="1778727" y="443402"/>
                  <a:pt x="1793332" y="469437"/>
                  <a:pt x="1779362" y="490392"/>
                </a:cubicBezTo>
                <a:cubicBezTo>
                  <a:pt x="1765392" y="511347"/>
                  <a:pt x="1707607" y="527222"/>
                  <a:pt x="1684112" y="539922"/>
                </a:cubicBezTo>
                <a:cubicBezTo>
                  <a:pt x="1660617" y="552622"/>
                  <a:pt x="1662522" y="572307"/>
                  <a:pt x="1638392" y="566592"/>
                </a:cubicBezTo>
                <a:cubicBezTo>
                  <a:pt x="1614262" y="560877"/>
                  <a:pt x="1563462" y="520237"/>
                  <a:pt x="1539332" y="505632"/>
                </a:cubicBezTo>
                <a:cubicBezTo>
                  <a:pt x="1515202" y="491027"/>
                  <a:pt x="1508217" y="472612"/>
                  <a:pt x="1493612" y="478962"/>
                </a:cubicBezTo>
                <a:cubicBezTo>
                  <a:pt x="1479007" y="485312"/>
                  <a:pt x="1456147" y="514522"/>
                  <a:pt x="1451702" y="543732"/>
                </a:cubicBezTo>
                <a:cubicBezTo>
                  <a:pt x="1447257" y="572942"/>
                  <a:pt x="1466942" y="607232"/>
                  <a:pt x="1466942" y="654222"/>
                </a:cubicBezTo>
                <a:cubicBezTo>
                  <a:pt x="1466942" y="701212"/>
                  <a:pt x="1462497" y="771697"/>
                  <a:pt x="1451702" y="825672"/>
                </a:cubicBezTo>
                <a:cubicBezTo>
                  <a:pt x="1440907" y="879647"/>
                  <a:pt x="1414237" y="932352"/>
                  <a:pt x="1402172" y="978072"/>
                </a:cubicBezTo>
                <a:cubicBezTo>
                  <a:pt x="1390107" y="1023792"/>
                  <a:pt x="1376137" y="1061892"/>
                  <a:pt x="1379312" y="1099992"/>
                </a:cubicBezTo>
                <a:cubicBezTo>
                  <a:pt x="1382487" y="1138092"/>
                  <a:pt x="1411697" y="1169842"/>
                  <a:pt x="1421222" y="1206672"/>
                </a:cubicBezTo>
                <a:cubicBezTo>
                  <a:pt x="1430747" y="1243502"/>
                  <a:pt x="1432652" y="1289857"/>
                  <a:pt x="1436462" y="1320972"/>
                </a:cubicBezTo>
                <a:cubicBezTo>
                  <a:pt x="1440272" y="1352087"/>
                  <a:pt x="1451067" y="1374312"/>
                  <a:pt x="1444082" y="1393362"/>
                </a:cubicBezTo>
                <a:cubicBezTo>
                  <a:pt x="1437097" y="1412412"/>
                  <a:pt x="1415507" y="1440987"/>
                  <a:pt x="1394552" y="1435272"/>
                </a:cubicBezTo>
                <a:cubicBezTo>
                  <a:pt x="1373597" y="1429557"/>
                  <a:pt x="1348197" y="1386377"/>
                  <a:pt x="1318352" y="1359072"/>
                </a:cubicBezTo>
                <a:cubicBezTo>
                  <a:pt x="1288507" y="1331767"/>
                  <a:pt x="1242787" y="1294937"/>
                  <a:pt x="1215482" y="1271442"/>
                </a:cubicBezTo>
                <a:cubicBezTo>
                  <a:pt x="1188177" y="1247947"/>
                  <a:pt x="1181192" y="1231437"/>
                  <a:pt x="1154522" y="1218102"/>
                </a:cubicBezTo>
                <a:cubicBezTo>
                  <a:pt x="1127852" y="1204767"/>
                  <a:pt x="1084037" y="1188892"/>
                  <a:pt x="1055462" y="1191432"/>
                </a:cubicBezTo>
                <a:cubicBezTo>
                  <a:pt x="1026887" y="1193972"/>
                  <a:pt x="988152" y="1207307"/>
                  <a:pt x="983072" y="1233342"/>
                </a:cubicBezTo>
                <a:cubicBezTo>
                  <a:pt x="977992" y="1259377"/>
                  <a:pt x="1008472" y="1310177"/>
                  <a:pt x="1024982" y="1347642"/>
                </a:cubicBezTo>
                <a:cubicBezTo>
                  <a:pt x="1041492" y="1385107"/>
                  <a:pt x="1073242" y="1421302"/>
                  <a:pt x="1082132" y="1458132"/>
                </a:cubicBezTo>
                <a:cubicBezTo>
                  <a:pt x="1091022" y="1494962"/>
                  <a:pt x="1080227" y="1544492"/>
                  <a:pt x="1078322" y="1568622"/>
                </a:cubicBezTo>
                <a:cubicBezTo>
                  <a:pt x="1076417" y="1592752"/>
                  <a:pt x="1081497" y="1590212"/>
                  <a:pt x="1070702" y="1602912"/>
                </a:cubicBezTo>
                <a:cubicBezTo>
                  <a:pt x="1059907" y="1615612"/>
                  <a:pt x="1020537" y="1627677"/>
                  <a:pt x="1013552" y="1644822"/>
                </a:cubicBezTo>
                <a:cubicBezTo>
                  <a:pt x="1006567" y="1661967"/>
                  <a:pt x="1011647" y="1696892"/>
                  <a:pt x="1028792" y="1705782"/>
                </a:cubicBezTo>
                <a:cubicBezTo>
                  <a:pt x="1045937" y="1714672"/>
                  <a:pt x="1096102" y="1716577"/>
                  <a:pt x="1116422" y="1698162"/>
                </a:cubicBezTo>
                <a:cubicBezTo>
                  <a:pt x="1136742" y="1679747"/>
                  <a:pt x="1139917" y="1621327"/>
                  <a:pt x="1150712" y="1595292"/>
                </a:cubicBezTo>
                <a:cubicBezTo>
                  <a:pt x="1161507" y="1569257"/>
                  <a:pt x="1160237" y="1545762"/>
                  <a:pt x="1181192" y="1541952"/>
                </a:cubicBezTo>
                <a:cubicBezTo>
                  <a:pt x="1202147" y="1538142"/>
                  <a:pt x="1254852" y="1557827"/>
                  <a:pt x="1276442" y="1572432"/>
                </a:cubicBezTo>
                <a:cubicBezTo>
                  <a:pt x="1298032" y="1587037"/>
                  <a:pt x="1320892" y="1601007"/>
                  <a:pt x="1310732" y="1629582"/>
                </a:cubicBezTo>
                <a:cubicBezTo>
                  <a:pt x="1300572" y="1658157"/>
                  <a:pt x="1239612" y="1712132"/>
                  <a:pt x="1215482" y="1743882"/>
                </a:cubicBezTo>
                <a:cubicBezTo>
                  <a:pt x="1191352" y="1775632"/>
                  <a:pt x="1179922" y="1787697"/>
                  <a:pt x="1165952" y="1820082"/>
                </a:cubicBezTo>
                <a:cubicBezTo>
                  <a:pt x="1151982" y="1852467"/>
                  <a:pt x="1146902" y="1905172"/>
                  <a:pt x="1131662" y="1938192"/>
                </a:cubicBezTo>
                <a:cubicBezTo>
                  <a:pt x="1116422" y="1971212"/>
                  <a:pt x="1096102" y="1997882"/>
                  <a:pt x="1074512" y="2018202"/>
                </a:cubicBezTo>
                <a:cubicBezTo>
                  <a:pt x="1052922" y="2038522"/>
                  <a:pt x="1021807" y="2043602"/>
                  <a:pt x="1002122" y="2060112"/>
                </a:cubicBezTo>
                <a:cubicBezTo>
                  <a:pt x="982437" y="2076622"/>
                  <a:pt x="973547" y="2107102"/>
                  <a:pt x="956402" y="2117262"/>
                </a:cubicBezTo>
                <a:cubicBezTo>
                  <a:pt x="939257" y="2127422"/>
                  <a:pt x="923382" y="2130597"/>
                  <a:pt x="899252" y="2121072"/>
                </a:cubicBezTo>
                <a:cubicBezTo>
                  <a:pt x="875122" y="2111547"/>
                  <a:pt x="841467" y="2071542"/>
                  <a:pt x="811622" y="2060112"/>
                </a:cubicBezTo>
                <a:cubicBezTo>
                  <a:pt x="781777" y="2048682"/>
                  <a:pt x="756377" y="2051857"/>
                  <a:pt x="720182" y="2052492"/>
                </a:cubicBezTo>
                <a:cubicBezTo>
                  <a:pt x="683987" y="2053127"/>
                  <a:pt x="633822" y="2064557"/>
                  <a:pt x="594452" y="2063922"/>
                </a:cubicBezTo>
                <a:cubicBezTo>
                  <a:pt x="555082" y="2063287"/>
                  <a:pt x="516347" y="2052492"/>
                  <a:pt x="483962" y="2048682"/>
                </a:cubicBezTo>
                <a:cubicBezTo>
                  <a:pt x="451577" y="2044872"/>
                  <a:pt x="410302" y="2020742"/>
                  <a:pt x="400142" y="2041062"/>
                </a:cubicBezTo>
                <a:cubicBezTo>
                  <a:pt x="389982" y="2061382"/>
                  <a:pt x="417922" y="2128692"/>
                  <a:pt x="423002" y="2170602"/>
                </a:cubicBezTo>
                <a:cubicBezTo>
                  <a:pt x="428082" y="2212512"/>
                  <a:pt x="452212" y="2263312"/>
                  <a:pt x="430622" y="2292522"/>
                </a:cubicBezTo>
                <a:cubicBezTo>
                  <a:pt x="409032" y="2321732"/>
                  <a:pt x="333467" y="2332527"/>
                  <a:pt x="293462" y="2345862"/>
                </a:cubicBezTo>
                <a:cubicBezTo>
                  <a:pt x="253457" y="2359197"/>
                  <a:pt x="204562" y="2349672"/>
                  <a:pt x="190592" y="2372532"/>
                </a:cubicBezTo>
                <a:cubicBezTo>
                  <a:pt x="176622" y="2395392"/>
                  <a:pt x="200117" y="2454447"/>
                  <a:pt x="209642" y="2483022"/>
                </a:cubicBezTo>
                <a:cubicBezTo>
                  <a:pt x="219167" y="2511597"/>
                  <a:pt x="242027" y="2517947"/>
                  <a:pt x="247742" y="2543982"/>
                </a:cubicBezTo>
                <a:cubicBezTo>
                  <a:pt x="253457" y="2570017"/>
                  <a:pt x="255362" y="2610657"/>
                  <a:pt x="243932" y="2639232"/>
                </a:cubicBezTo>
                <a:cubicBezTo>
                  <a:pt x="232502" y="2667807"/>
                  <a:pt x="219802" y="2681777"/>
                  <a:pt x="179162" y="2715432"/>
                </a:cubicBezTo>
                <a:cubicBezTo>
                  <a:pt x="138522" y="2749087"/>
                  <a:pt x="15332" y="2839257"/>
                  <a:pt x="92" y="2841162"/>
                </a:cubicBezTo>
                <a:cubicBezTo>
                  <a:pt x="-15148" y="2843067"/>
                  <a:pt x="1882867" y="2818937"/>
                  <a:pt x="2282282" y="2841162"/>
                </a:cubicBezTo>
                <a:cubicBezTo>
                  <a:pt x="2266407" y="2832907"/>
                  <a:pt x="2267042" y="74467"/>
                  <a:pt x="2297522" y="75102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>
            <a:off x="4616865" y="7004323"/>
            <a:ext cx="2056952" cy="1880597"/>
          </a:xfrm>
          <a:custGeom>
            <a:avLst/>
            <a:gdLst>
              <a:gd name="connsiteX0" fmla="*/ 119324 w 2324083"/>
              <a:gd name="connsiteY0" fmla="*/ 1850117 h 1979149"/>
              <a:gd name="connsiteX1" fmla="*/ 245054 w 2324083"/>
              <a:gd name="connsiteY1" fmla="*/ 1712957 h 1979149"/>
              <a:gd name="connsiteX2" fmla="*/ 248864 w 2324083"/>
              <a:gd name="connsiteY2" fmla="*/ 1613897 h 1979149"/>
              <a:gd name="connsiteX3" fmla="*/ 248864 w 2324083"/>
              <a:gd name="connsiteY3" fmla="*/ 1457687 h 1979149"/>
              <a:gd name="connsiteX4" fmla="*/ 405074 w 2324083"/>
              <a:gd name="connsiteY4" fmla="*/ 1419587 h 1979149"/>
              <a:gd name="connsiteX5" fmla="*/ 420314 w 2324083"/>
              <a:gd name="connsiteY5" fmla="*/ 1270997 h 1979149"/>
              <a:gd name="connsiteX6" fmla="*/ 485084 w 2324083"/>
              <a:gd name="connsiteY6" fmla="*/ 1202417 h 1979149"/>
              <a:gd name="connsiteX7" fmla="*/ 595574 w 2324083"/>
              <a:gd name="connsiteY7" fmla="*/ 1198607 h 1979149"/>
              <a:gd name="connsiteX8" fmla="*/ 778454 w 2324083"/>
              <a:gd name="connsiteY8" fmla="*/ 1328147 h 1979149"/>
              <a:gd name="connsiteX9" fmla="*/ 904184 w 2324083"/>
              <a:gd name="connsiteY9" fmla="*/ 1297667 h 1979149"/>
              <a:gd name="connsiteX10" fmla="*/ 1014674 w 2324083"/>
              <a:gd name="connsiteY10" fmla="*/ 1206227 h 1979149"/>
              <a:gd name="connsiteX11" fmla="*/ 1224224 w 2324083"/>
              <a:gd name="connsiteY11" fmla="*/ 1328147 h 1979149"/>
              <a:gd name="connsiteX12" fmla="*/ 1250894 w 2324083"/>
              <a:gd name="connsiteY12" fmla="*/ 1244327 h 1979149"/>
              <a:gd name="connsiteX13" fmla="*/ 1174694 w 2324083"/>
              <a:gd name="connsiteY13" fmla="*/ 1118597 h 1979149"/>
              <a:gd name="connsiteX14" fmla="*/ 1144214 w 2324083"/>
              <a:gd name="connsiteY14" fmla="*/ 1015727 h 1979149"/>
              <a:gd name="connsiteX15" fmla="*/ 1216604 w 2324083"/>
              <a:gd name="connsiteY15" fmla="*/ 916667 h 1979149"/>
              <a:gd name="connsiteX16" fmla="*/ 1380434 w 2324083"/>
              <a:gd name="connsiteY16" fmla="*/ 962387 h 1979149"/>
              <a:gd name="connsiteX17" fmla="*/ 1414724 w 2324083"/>
              <a:gd name="connsiteY17" fmla="*/ 882377 h 1979149"/>
              <a:gd name="connsiteX18" fmla="*/ 1346144 w 2324083"/>
              <a:gd name="connsiteY18" fmla="*/ 768077 h 1979149"/>
              <a:gd name="connsiteX19" fmla="*/ 1399484 w 2324083"/>
              <a:gd name="connsiteY19" fmla="*/ 672827 h 1979149"/>
              <a:gd name="connsiteX20" fmla="*/ 1593794 w 2324083"/>
              <a:gd name="connsiteY20" fmla="*/ 520427 h 1979149"/>
              <a:gd name="connsiteX21" fmla="*/ 1609034 w 2324083"/>
              <a:gd name="connsiteY21" fmla="*/ 428987 h 1979149"/>
              <a:gd name="connsiteX22" fmla="*/ 1601414 w 2324083"/>
              <a:gd name="connsiteY22" fmla="*/ 314687 h 1979149"/>
              <a:gd name="connsiteX23" fmla="*/ 1601414 w 2324083"/>
              <a:gd name="connsiteY23" fmla="*/ 249917 h 1979149"/>
              <a:gd name="connsiteX24" fmla="*/ 1673804 w 2324083"/>
              <a:gd name="connsiteY24" fmla="*/ 208007 h 1979149"/>
              <a:gd name="connsiteX25" fmla="*/ 1658564 w 2324083"/>
              <a:gd name="connsiteY25" fmla="*/ 93707 h 1979149"/>
              <a:gd name="connsiteX26" fmla="*/ 1761434 w 2324083"/>
              <a:gd name="connsiteY26" fmla="*/ 2267 h 1979149"/>
              <a:gd name="connsiteX27" fmla="*/ 1871924 w 2324083"/>
              <a:gd name="connsiteY27" fmla="*/ 36557 h 1979149"/>
              <a:gd name="connsiteX28" fmla="*/ 1860494 w 2324083"/>
              <a:gd name="connsiteY28" fmla="*/ 131807 h 1979149"/>
              <a:gd name="connsiteX29" fmla="*/ 1761434 w 2324083"/>
              <a:gd name="connsiteY29" fmla="*/ 169907 h 1979149"/>
              <a:gd name="connsiteX30" fmla="*/ 1727144 w 2324083"/>
              <a:gd name="connsiteY30" fmla="*/ 204197 h 1979149"/>
              <a:gd name="connsiteX31" fmla="*/ 1818584 w 2324083"/>
              <a:gd name="connsiteY31" fmla="*/ 268967 h 1979149"/>
              <a:gd name="connsiteX32" fmla="*/ 1921454 w 2324083"/>
              <a:gd name="connsiteY32" fmla="*/ 413747 h 1979149"/>
              <a:gd name="connsiteX33" fmla="*/ 2031944 w 2324083"/>
              <a:gd name="connsiteY33" fmla="*/ 482327 h 1979149"/>
              <a:gd name="connsiteX34" fmla="*/ 2161484 w 2324083"/>
              <a:gd name="connsiteY34" fmla="*/ 520427 h 1979149"/>
              <a:gd name="connsiteX35" fmla="*/ 2169104 w 2324083"/>
              <a:gd name="connsiteY35" fmla="*/ 1880597 h 1979149"/>
              <a:gd name="connsiteX36" fmla="*/ 119324 w 2324083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170487"/>
              <a:gd name="connsiteY0" fmla="*/ 1850117 h 1883299"/>
              <a:gd name="connsiteX1" fmla="*/ 245054 w 2170487"/>
              <a:gd name="connsiteY1" fmla="*/ 1712957 h 1883299"/>
              <a:gd name="connsiteX2" fmla="*/ 248864 w 2170487"/>
              <a:gd name="connsiteY2" fmla="*/ 1613897 h 1883299"/>
              <a:gd name="connsiteX3" fmla="*/ 248864 w 2170487"/>
              <a:gd name="connsiteY3" fmla="*/ 1457687 h 1883299"/>
              <a:gd name="connsiteX4" fmla="*/ 405074 w 2170487"/>
              <a:gd name="connsiteY4" fmla="*/ 1419587 h 1883299"/>
              <a:gd name="connsiteX5" fmla="*/ 420314 w 2170487"/>
              <a:gd name="connsiteY5" fmla="*/ 1270997 h 1883299"/>
              <a:gd name="connsiteX6" fmla="*/ 485084 w 2170487"/>
              <a:gd name="connsiteY6" fmla="*/ 1202417 h 1883299"/>
              <a:gd name="connsiteX7" fmla="*/ 595574 w 2170487"/>
              <a:gd name="connsiteY7" fmla="*/ 1198607 h 1883299"/>
              <a:gd name="connsiteX8" fmla="*/ 778454 w 2170487"/>
              <a:gd name="connsiteY8" fmla="*/ 1328147 h 1883299"/>
              <a:gd name="connsiteX9" fmla="*/ 904184 w 2170487"/>
              <a:gd name="connsiteY9" fmla="*/ 1297667 h 1883299"/>
              <a:gd name="connsiteX10" fmla="*/ 1014674 w 2170487"/>
              <a:gd name="connsiteY10" fmla="*/ 1206227 h 1883299"/>
              <a:gd name="connsiteX11" fmla="*/ 1224224 w 2170487"/>
              <a:gd name="connsiteY11" fmla="*/ 1328147 h 1883299"/>
              <a:gd name="connsiteX12" fmla="*/ 1250894 w 2170487"/>
              <a:gd name="connsiteY12" fmla="*/ 1244327 h 1883299"/>
              <a:gd name="connsiteX13" fmla="*/ 1174694 w 2170487"/>
              <a:gd name="connsiteY13" fmla="*/ 1118597 h 1883299"/>
              <a:gd name="connsiteX14" fmla="*/ 1144214 w 2170487"/>
              <a:gd name="connsiteY14" fmla="*/ 1015727 h 1883299"/>
              <a:gd name="connsiteX15" fmla="*/ 1216604 w 2170487"/>
              <a:gd name="connsiteY15" fmla="*/ 916667 h 1883299"/>
              <a:gd name="connsiteX16" fmla="*/ 1380434 w 2170487"/>
              <a:gd name="connsiteY16" fmla="*/ 962387 h 1883299"/>
              <a:gd name="connsiteX17" fmla="*/ 1414724 w 2170487"/>
              <a:gd name="connsiteY17" fmla="*/ 882377 h 1883299"/>
              <a:gd name="connsiteX18" fmla="*/ 1346144 w 2170487"/>
              <a:gd name="connsiteY18" fmla="*/ 768077 h 1883299"/>
              <a:gd name="connsiteX19" fmla="*/ 1399484 w 2170487"/>
              <a:gd name="connsiteY19" fmla="*/ 672827 h 1883299"/>
              <a:gd name="connsiteX20" fmla="*/ 1593794 w 2170487"/>
              <a:gd name="connsiteY20" fmla="*/ 520427 h 1883299"/>
              <a:gd name="connsiteX21" fmla="*/ 1609034 w 2170487"/>
              <a:gd name="connsiteY21" fmla="*/ 428987 h 1883299"/>
              <a:gd name="connsiteX22" fmla="*/ 1601414 w 2170487"/>
              <a:gd name="connsiteY22" fmla="*/ 314687 h 1883299"/>
              <a:gd name="connsiteX23" fmla="*/ 1601414 w 2170487"/>
              <a:gd name="connsiteY23" fmla="*/ 249917 h 1883299"/>
              <a:gd name="connsiteX24" fmla="*/ 1673804 w 2170487"/>
              <a:gd name="connsiteY24" fmla="*/ 208007 h 1883299"/>
              <a:gd name="connsiteX25" fmla="*/ 1658564 w 2170487"/>
              <a:gd name="connsiteY25" fmla="*/ 93707 h 1883299"/>
              <a:gd name="connsiteX26" fmla="*/ 1761434 w 2170487"/>
              <a:gd name="connsiteY26" fmla="*/ 2267 h 1883299"/>
              <a:gd name="connsiteX27" fmla="*/ 1871924 w 2170487"/>
              <a:gd name="connsiteY27" fmla="*/ 36557 h 1883299"/>
              <a:gd name="connsiteX28" fmla="*/ 1860494 w 2170487"/>
              <a:gd name="connsiteY28" fmla="*/ 131807 h 1883299"/>
              <a:gd name="connsiteX29" fmla="*/ 1761434 w 2170487"/>
              <a:gd name="connsiteY29" fmla="*/ 169907 h 1883299"/>
              <a:gd name="connsiteX30" fmla="*/ 1727144 w 2170487"/>
              <a:gd name="connsiteY30" fmla="*/ 204197 h 1883299"/>
              <a:gd name="connsiteX31" fmla="*/ 1818584 w 2170487"/>
              <a:gd name="connsiteY31" fmla="*/ 268967 h 1883299"/>
              <a:gd name="connsiteX32" fmla="*/ 1921454 w 2170487"/>
              <a:gd name="connsiteY32" fmla="*/ 413747 h 1883299"/>
              <a:gd name="connsiteX33" fmla="*/ 2031944 w 2170487"/>
              <a:gd name="connsiteY33" fmla="*/ 482327 h 1883299"/>
              <a:gd name="connsiteX34" fmla="*/ 2161484 w 2170487"/>
              <a:gd name="connsiteY34" fmla="*/ 520427 h 1883299"/>
              <a:gd name="connsiteX35" fmla="*/ 2169104 w 2170487"/>
              <a:gd name="connsiteY35" fmla="*/ 1880597 h 1883299"/>
              <a:gd name="connsiteX36" fmla="*/ 119324 w 2170487"/>
              <a:gd name="connsiteY36" fmla="*/ 1850117 h 1883299"/>
              <a:gd name="connsiteX0" fmla="*/ 118736 w 2321104"/>
              <a:gd name="connsiteY0" fmla="*/ 1865357 h 1982500"/>
              <a:gd name="connsiteX1" fmla="*/ 248276 w 2321104"/>
              <a:gd name="connsiteY1" fmla="*/ 1712957 h 1982500"/>
              <a:gd name="connsiteX2" fmla="*/ 252086 w 2321104"/>
              <a:gd name="connsiteY2" fmla="*/ 1613897 h 1982500"/>
              <a:gd name="connsiteX3" fmla="*/ 252086 w 2321104"/>
              <a:gd name="connsiteY3" fmla="*/ 1457687 h 1982500"/>
              <a:gd name="connsiteX4" fmla="*/ 408296 w 2321104"/>
              <a:gd name="connsiteY4" fmla="*/ 1419587 h 1982500"/>
              <a:gd name="connsiteX5" fmla="*/ 423536 w 2321104"/>
              <a:gd name="connsiteY5" fmla="*/ 1270997 h 1982500"/>
              <a:gd name="connsiteX6" fmla="*/ 488306 w 2321104"/>
              <a:gd name="connsiteY6" fmla="*/ 1202417 h 1982500"/>
              <a:gd name="connsiteX7" fmla="*/ 598796 w 2321104"/>
              <a:gd name="connsiteY7" fmla="*/ 1198607 h 1982500"/>
              <a:gd name="connsiteX8" fmla="*/ 781676 w 2321104"/>
              <a:gd name="connsiteY8" fmla="*/ 1328147 h 1982500"/>
              <a:gd name="connsiteX9" fmla="*/ 907406 w 2321104"/>
              <a:gd name="connsiteY9" fmla="*/ 1297667 h 1982500"/>
              <a:gd name="connsiteX10" fmla="*/ 1017896 w 2321104"/>
              <a:gd name="connsiteY10" fmla="*/ 1206227 h 1982500"/>
              <a:gd name="connsiteX11" fmla="*/ 1227446 w 2321104"/>
              <a:gd name="connsiteY11" fmla="*/ 1328147 h 1982500"/>
              <a:gd name="connsiteX12" fmla="*/ 1254116 w 2321104"/>
              <a:gd name="connsiteY12" fmla="*/ 1244327 h 1982500"/>
              <a:gd name="connsiteX13" fmla="*/ 1177916 w 2321104"/>
              <a:gd name="connsiteY13" fmla="*/ 1118597 h 1982500"/>
              <a:gd name="connsiteX14" fmla="*/ 1147436 w 2321104"/>
              <a:gd name="connsiteY14" fmla="*/ 1015727 h 1982500"/>
              <a:gd name="connsiteX15" fmla="*/ 1219826 w 2321104"/>
              <a:gd name="connsiteY15" fmla="*/ 916667 h 1982500"/>
              <a:gd name="connsiteX16" fmla="*/ 1383656 w 2321104"/>
              <a:gd name="connsiteY16" fmla="*/ 962387 h 1982500"/>
              <a:gd name="connsiteX17" fmla="*/ 1417946 w 2321104"/>
              <a:gd name="connsiteY17" fmla="*/ 882377 h 1982500"/>
              <a:gd name="connsiteX18" fmla="*/ 1349366 w 2321104"/>
              <a:gd name="connsiteY18" fmla="*/ 768077 h 1982500"/>
              <a:gd name="connsiteX19" fmla="*/ 1402706 w 2321104"/>
              <a:gd name="connsiteY19" fmla="*/ 672827 h 1982500"/>
              <a:gd name="connsiteX20" fmla="*/ 1597016 w 2321104"/>
              <a:gd name="connsiteY20" fmla="*/ 520427 h 1982500"/>
              <a:gd name="connsiteX21" fmla="*/ 1612256 w 2321104"/>
              <a:gd name="connsiteY21" fmla="*/ 428987 h 1982500"/>
              <a:gd name="connsiteX22" fmla="*/ 1604636 w 2321104"/>
              <a:gd name="connsiteY22" fmla="*/ 314687 h 1982500"/>
              <a:gd name="connsiteX23" fmla="*/ 1604636 w 2321104"/>
              <a:gd name="connsiteY23" fmla="*/ 249917 h 1982500"/>
              <a:gd name="connsiteX24" fmla="*/ 1677026 w 2321104"/>
              <a:gd name="connsiteY24" fmla="*/ 208007 h 1982500"/>
              <a:gd name="connsiteX25" fmla="*/ 1661786 w 2321104"/>
              <a:gd name="connsiteY25" fmla="*/ 93707 h 1982500"/>
              <a:gd name="connsiteX26" fmla="*/ 1764656 w 2321104"/>
              <a:gd name="connsiteY26" fmla="*/ 2267 h 1982500"/>
              <a:gd name="connsiteX27" fmla="*/ 1875146 w 2321104"/>
              <a:gd name="connsiteY27" fmla="*/ 36557 h 1982500"/>
              <a:gd name="connsiteX28" fmla="*/ 1863716 w 2321104"/>
              <a:gd name="connsiteY28" fmla="*/ 131807 h 1982500"/>
              <a:gd name="connsiteX29" fmla="*/ 1764656 w 2321104"/>
              <a:gd name="connsiteY29" fmla="*/ 169907 h 1982500"/>
              <a:gd name="connsiteX30" fmla="*/ 1730366 w 2321104"/>
              <a:gd name="connsiteY30" fmla="*/ 204197 h 1982500"/>
              <a:gd name="connsiteX31" fmla="*/ 1821806 w 2321104"/>
              <a:gd name="connsiteY31" fmla="*/ 268967 h 1982500"/>
              <a:gd name="connsiteX32" fmla="*/ 1924676 w 2321104"/>
              <a:gd name="connsiteY32" fmla="*/ 413747 h 1982500"/>
              <a:gd name="connsiteX33" fmla="*/ 2035166 w 2321104"/>
              <a:gd name="connsiteY33" fmla="*/ 482327 h 1982500"/>
              <a:gd name="connsiteX34" fmla="*/ 2164706 w 2321104"/>
              <a:gd name="connsiteY34" fmla="*/ 520427 h 1982500"/>
              <a:gd name="connsiteX35" fmla="*/ 2172326 w 2321104"/>
              <a:gd name="connsiteY35" fmla="*/ 1880597 h 1982500"/>
              <a:gd name="connsiteX36" fmla="*/ 118736 w 2321104"/>
              <a:gd name="connsiteY36" fmla="*/ 1865357 h 1982500"/>
              <a:gd name="connsiteX0" fmla="*/ 855 w 2203223"/>
              <a:gd name="connsiteY0" fmla="*/ 1865357 h 1975112"/>
              <a:gd name="connsiteX1" fmla="*/ 130395 w 2203223"/>
              <a:gd name="connsiteY1" fmla="*/ 1712957 h 1975112"/>
              <a:gd name="connsiteX2" fmla="*/ 134205 w 2203223"/>
              <a:gd name="connsiteY2" fmla="*/ 1613897 h 1975112"/>
              <a:gd name="connsiteX3" fmla="*/ 134205 w 2203223"/>
              <a:gd name="connsiteY3" fmla="*/ 1457687 h 1975112"/>
              <a:gd name="connsiteX4" fmla="*/ 290415 w 2203223"/>
              <a:gd name="connsiteY4" fmla="*/ 1419587 h 1975112"/>
              <a:gd name="connsiteX5" fmla="*/ 305655 w 2203223"/>
              <a:gd name="connsiteY5" fmla="*/ 1270997 h 1975112"/>
              <a:gd name="connsiteX6" fmla="*/ 370425 w 2203223"/>
              <a:gd name="connsiteY6" fmla="*/ 1202417 h 1975112"/>
              <a:gd name="connsiteX7" fmla="*/ 480915 w 2203223"/>
              <a:gd name="connsiteY7" fmla="*/ 1198607 h 1975112"/>
              <a:gd name="connsiteX8" fmla="*/ 663795 w 2203223"/>
              <a:gd name="connsiteY8" fmla="*/ 1328147 h 1975112"/>
              <a:gd name="connsiteX9" fmla="*/ 789525 w 2203223"/>
              <a:gd name="connsiteY9" fmla="*/ 1297667 h 1975112"/>
              <a:gd name="connsiteX10" fmla="*/ 900015 w 2203223"/>
              <a:gd name="connsiteY10" fmla="*/ 1206227 h 1975112"/>
              <a:gd name="connsiteX11" fmla="*/ 1109565 w 2203223"/>
              <a:gd name="connsiteY11" fmla="*/ 1328147 h 1975112"/>
              <a:gd name="connsiteX12" fmla="*/ 1136235 w 2203223"/>
              <a:gd name="connsiteY12" fmla="*/ 1244327 h 1975112"/>
              <a:gd name="connsiteX13" fmla="*/ 1060035 w 2203223"/>
              <a:gd name="connsiteY13" fmla="*/ 1118597 h 1975112"/>
              <a:gd name="connsiteX14" fmla="*/ 1029555 w 2203223"/>
              <a:gd name="connsiteY14" fmla="*/ 1015727 h 1975112"/>
              <a:gd name="connsiteX15" fmla="*/ 1101945 w 2203223"/>
              <a:gd name="connsiteY15" fmla="*/ 916667 h 1975112"/>
              <a:gd name="connsiteX16" fmla="*/ 1265775 w 2203223"/>
              <a:gd name="connsiteY16" fmla="*/ 962387 h 1975112"/>
              <a:gd name="connsiteX17" fmla="*/ 1300065 w 2203223"/>
              <a:gd name="connsiteY17" fmla="*/ 882377 h 1975112"/>
              <a:gd name="connsiteX18" fmla="*/ 1231485 w 2203223"/>
              <a:gd name="connsiteY18" fmla="*/ 768077 h 1975112"/>
              <a:gd name="connsiteX19" fmla="*/ 1284825 w 2203223"/>
              <a:gd name="connsiteY19" fmla="*/ 672827 h 1975112"/>
              <a:gd name="connsiteX20" fmla="*/ 1479135 w 2203223"/>
              <a:gd name="connsiteY20" fmla="*/ 520427 h 1975112"/>
              <a:gd name="connsiteX21" fmla="*/ 1494375 w 2203223"/>
              <a:gd name="connsiteY21" fmla="*/ 428987 h 1975112"/>
              <a:gd name="connsiteX22" fmla="*/ 1486755 w 2203223"/>
              <a:gd name="connsiteY22" fmla="*/ 314687 h 1975112"/>
              <a:gd name="connsiteX23" fmla="*/ 1486755 w 2203223"/>
              <a:gd name="connsiteY23" fmla="*/ 249917 h 1975112"/>
              <a:gd name="connsiteX24" fmla="*/ 1559145 w 2203223"/>
              <a:gd name="connsiteY24" fmla="*/ 208007 h 1975112"/>
              <a:gd name="connsiteX25" fmla="*/ 1543905 w 2203223"/>
              <a:gd name="connsiteY25" fmla="*/ 93707 h 1975112"/>
              <a:gd name="connsiteX26" fmla="*/ 1646775 w 2203223"/>
              <a:gd name="connsiteY26" fmla="*/ 2267 h 1975112"/>
              <a:gd name="connsiteX27" fmla="*/ 1757265 w 2203223"/>
              <a:gd name="connsiteY27" fmla="*/ 36557 h 1975112"/>
              <a:gd name="connsiteX28" fmla="*/ 1745835 w 2203223"/>
              <a:gd name="connsiteY28" fmla="*/ 131807 h 1975112"/>
              <a:gd name="connsiteX29" fmla="*/ 1646775 w 2203223"/>
              <a:gd name="connsiteY29" fmla="*/ 169907 h 1975112"/>
              <a:gd name="connsiteX30" fmla="*/ 1612485 w 2203223"/>
              <a:gd name="connsiteY30" fmla="*/ 204197 h 1975112"/>
              <a:gd name="connsiteX31" fmla="*/ 1703925 w 2203223"/>
              <a:gd name="connsiteY31" fmla="*/ 268967 h 1975112"/>
              <a:gd name="connsiteX32" fmla="*/ 1806795 w 2203223"/>
              <a:gd name="connsiteY32" fmla="*/ 413747 h 1975112"/>
              <a:gd name="connsiteX33" fmla="*/ 1917285 w 2203223"/>
              <a:gd name="connsiteY33" fmla="*/ 482327 h 1975112"/>
              <a:gd name="connsiteX34" fmla="*/ 2046825 w 2203223"/>
              <a:gd name="connsiteY34" fmla="*/ 520427 h 1975112"/>
              <a:gd name="connsiteX35" fmla="*/ 2054445 w 2203223"/>
              <a:gd name="connsiteY35" fmla="*/ 1880597 h 1975112"/>
              <a:gd name="connsiteX36" fmla="*/ 855 w 2203223"/>
              <a:gd name="connsiteY36" fmla="*/ 1865357 h 1975112"/>
              <a:gd name="connsiteX0" fmla="*/ 855 w 2056952"/>
              <a:gd name="connsiteY0" fmla="*/ 1865357 h 1880597"/>
              <a:gd name="connsiteX1" fmla="*/ 130395 w 2056952"/>
              <a:gd name="connsiteY1" fmla="*/ 1712957 h 1880597"/>
              <a:gd name="connsiteX2" fmla="*/ 134205 w 2056952"/>
              <a:gd name="connsiteY2" fmla="*/ 1613897 h 1880597"/>
              <a:gd name="connsiteX3" fmla="*/ 134205 w 2056952"/>
              <a:gd name="connsiteY3" fmla="*/ 1457687 h 1880597"/>
              <a:gd name="connsiteX4" fmla="*/ 290415 w 2056952"/>
              <a:gd name="connsiteY4" fmla="*/ 1419587 h 1880597"/>
              <a:gd name="connsiteX5" fmla="*/ 305655 w 2056952"/>
              <a:gd name="connsiteY5" fmla="*/ 1270997 h 1880597"/>
              <a:gd name="connsiteX6" fmla="*/ 370425 w 2056952"/>
              <a:gd name="connsiteY6" fmla="*/ 1202417 h 1880597"/>
              <a:gd name="connsiteX7" fmla="*/ 480915 w 2056952"/>
              <a:gd name="connsiteY7" fmla="*/ 1198607 h 1880597"/>
              <a:gd name="connsiteX8" fmla="*/ 663795 w 2056952"/>
              <a:gd name="connsiteY8" fmla="*/ 1328147 h 1880597"/>
              <a:gd name="connsiteX9" fmla="*/ 789525 w 2056952"/>
              <a:gd name="connsiteY9" fmla="*/ 1297667 h 1880597"/>
              <a:gd name="connsiteX10" fmla="*/ 900015 w 2056952"/>
              <a:gd name="connsiteY10" fmla="*/ 1206227 h 1880597"/>
              <a:gd name="connsiteX11" fmla="*/ 1109565 w 2056952"/>
              <a:gd name="connsiteY11" fmla="*/ 1328147 h 1880597"/>
              <a:gd name="connsiteX12" fmla="*/ 1136235 w 2056952"/>
              <a:gd name="connsiteY12" fmla="*/ 1244327 h 1880597"/>
              <a:gd name="connsiteX13" fmla="*/ 1060035 w 2056952"/>
              <a:gd name="connsiteY13" fmla="*/ 1118597 h 1880597"/>
              <a:gd name="connsiteX14" fmla="*/ 1029555 w 2056952"/>
              <a:gd name="connsiteY14" fmla="*/ 1015727 h 1880597"/>
              <a:gd name="connsiteX15" fmla="*/ 1101945 w 2056952"/>
              <a:gd name="connsiteY15" fmla="*/ 916667 h 1880597"/>
              <a:gd name="connsiteX16" fmla="*/ 1265775 w 2056952"/>
              <a:gd name="connsiteY16" fmla="*/ 962387 h 1880597"/>
              <a:gd name="connsiteX17" fmla="*/ 1300065 w 2056952"/>
              <a:gd name="connsiteY17" fmla="*/ 882377 h 1880597"/>
              <a:gd name="connsiteX18" fmla="*/ 1231485 w 2056952"/>
              <a:gd name="connsiteY18" fmla="*/ 768077 h 1880597"/>
              <a:gd name="connsiteX19" fmla="*/ 1284825 w 2056952"/>
              <a:gd name="connsiteY19" fmla="*/ 672827 h 1880597"/>
              <a:gd name="connsiteX20" fmla="*/ 1479135 w 2056952"/>
              <a:gd name="connsiteY20" fmla="*/ 520427 h 1880597"/>
              <a:gd name="connsiteX21" fmla="*/ 1494375 w 2056952"/>
              <a:gd name="connsiteY21" fmla="*/ 428987 h 1880597"/>
              <a:gd name="connsiteX22" fmla="*/ 1486755 w 2056952"/>
              <a:gd name="connsiteY22" fmla="*/ 314687 h 1880597"/>
              <a:gd name="connsiteX23" fmla="*/ 1486755 w 2056952"/>
              <a:gd name="connsiteY23" fmla="*/ 249917 h 1880597"/>
              <a:gd name="connsiteX24" fmla="*/ 1559145 w 2056952"/>
              <a:gd name="connsiteY24" fmla="*/ 208007 h 1880597"/>
              <a:gd name="connsiteX25" fmla="*/ 1543905 w 2056952"/>
              <a:gd name="connsiteY25" fmla="*/ 93707 h 1880597"/>
              <a:gd name="connsiteX26" fmla="*/ 1646775 w 2056952"/>
              <a:gd name="connsiteY26" fmla="*/ 2267 h 1880597"/>
              <a:gd name="connsiteX27" fmla="*/ 1757265 w 2056952"/>
              <a:gd name="connsiteY27" fmla="*/ 36557 h 1880597"/>
              <a:gd name="connsiteX28" fmla="*/ 1745835 w 2056952"/>
              <a:gd name="connsiteY28" fmla="*/ 131807 h 1880597"/>
              <a:gd name="connsiteX29" fmla="*/ 1646775 w 2056952"/>
              <a:gd name="connsiteY29" fmla="*/ 169907 h 1880597"/>
              <a:gd name="connsiteX30" fmla="*/ 1612485 w 2056952"/>
              <a:gd name="connsiteY30" fmla="*/ 204197 h 1880597"/>
              <a:gd name="connsiteX31" fmla="*/ 1703925 w 2056952"/>
              <a:gd name="connsiteY31" fmla="*/ 268967 h 1880597"/>
              <a:gd name="connsiteX32" fmla="*/ 1806795 w 2056952"/>
              <a:gd name="connsiteY32" fmla="*/ 413747 h 1880597"/>
              <a:gd name="connsiteX33" fmla="*/ 1917285 w 2056952"/>
              <a:gd name="connsiteY33" fmla="*/ 482327 h 1880597"/>
              <a:gd name="connsiteX34" fmla="*/ 2046825 w 2056952"/>
              <a:gd name="connsiteY34" fmla="*/ 520427 h 1880597"/>
              <a:gd name="connsiteX35" fmla="*/ 2054445 w 2056952"/>
              <a:gd name="connsiteY35" fmla="*/ 1880597 h 1880597"/>
              <a:gd name="connsiteX36" fmla="*/ 855 w 2056952"/>
              <a:gd name="connsiteY36" fmla="*/ 1865357 h 188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952" h="1880597">
                <a:moveTo>
                  <a:pt x="855" y="1865357"/>
                </a:moveTo>
                <a:cubicBezTo>
                  <a:pt x="-11210" y="1871707"/>
                  <a:pt x="108170" y="1754867"/>
                  <a:pt x="130395" y="1712957"/>
                </a:cubicBezTo>
                <a:cubicBezTo>
                  <a:pt x="152620" y="1671047"/>
                  <a:pt x="133570" y="1656442"/>
                  <a:pt x="134205" y="1613897"/>
                </a:cubicBezTo>
                <a:cubicBezTo>
                  <a:pt x="134840" y="1571352"/>
                  <a:pt x="108170" y="1490072"/>
                  <a:pt x="134205" y="1457687"/>
                </a:cubicBezTo>
                <a:cubicBezTo>
                  <a:pt x="160240" y="1425302"/>
                  <a:pt x="261840" y="1450702"/>
                  <a:pt x="290415" y="1419587"/>
                </a:cubicBezTo>
                <a:cubicBezTo>
                  <a:pt x="318990" y="1388472"/>
                  <a:pt x="292320" y="1307192"/>
                  <a:pt x="305655" y="1270997"/>
                </a:cubicBezTo>
                <a:cubicBezTo>
                  <a:pt x="318990" y="1234802"/>
                  <a:pt x="341215" y="1214482"/>
                  <a:pt x="370425" y="1202417"/>
                </a:cubicBezTo>
                <a:cubicBezTo>
                  <a:pt x="399635" y="1190352"/>
                  <a:pt x="432020" y="1177652"/>
                  <a:pt x="480915" y="1198607"/>
                </a:cubicBezTo>
                <a:cubicBezTo>
                  <a:pt x="529810" y="1219562"/>
                  <a:pt x="612360" y="1311637"/>
                  <a:pt x="663795" y="1328147"/>
                </a:cubicBezTo>
                <a:cubicBezTo>
                  <a:pt x="715230" y="1344657"/>
                  <a:pt x="750155" y="1317987"/>
                  <a:pt x="789525" y="1297667"/>
                </a:cubicBezTo>
                <a:cubicBezTo>
                  <a:pt x="828895" y="1277347"/>
                  <a:pt x="846675" y="1201147"/>
                  <a:pt x="900015" y="1206227"/>
                </a:cubicBezTo>
                <a:cubicBezTo>
                  <a:pt x="953355" y="1211307"/>
                  <a:pt x="1070195" y="1321797"/>
                  <a:pt x="1109565" y="1328147"/>
                </a:cubicBezTo>
                <a:cubicBezTo>
                  <a:pt x="1148935" y="1334497"/>
                  <a:pt x="1144490" y="1279252"/>
                  <a:pt x="1136235" y="1244327"/>
                </a:cubicBezTo>
                <a:cubicBezTo>
                  <a:pt x="1127980" y="1209402"/>
                  <a:pt x="1077815" y="1156697"/>
                  <a:pt x="1060035" y="1118597"/>
                </a:cubicBezTo>
                <a:cubicBezTo>
                  <a:pt x="1042255" y="1080497"/>
                  <a:pt x="1022570" y="1049382"/>
                  <a:pt x="1029555" y="1015727"/>
                </a:cubicBezTo>
                <a:cubicBezTo>
                  <a:pt x="1036540" y="982072"/>
                  <a:pt x="1062575" y="925557"/>
                  <a:pt x="1101945" y="916667"/>
                </a:cubicBezTo>
                <a:cubicBezTo>
                  <a:pt x="1141315" y="907777"/>
                  <a:pt x="1232755" y="968102"/>
                  <a:pt x="1265775" y="962387"/>
                </a:cubicBezTo>
                <a:cubicBezTo>
                  <a:pt x="1298795" y="956672"/>
                  <a:pt x="1305780" y="914762"/>
                  <a:pt x="1300065" y="882377"/>
                </a:cubicBezTo>
                <a:cubicBezTo>
                  <a:pt x="1294350" y="849992"/>
                  <a:pt x="1234025" y="803002"/>
                  <a:pt x="1231485" y="768077"/>
                </a:cubicBezTo>
                <a:cubicBezTo>
                  <a:pt x="1228945" y="733152"/>
                  <a:pt x="1243550" y="714102"/>
                  <a:pt x="1284825" y="672827"/>
                </a:cubicBezTo>
                <a:cubicBezTo>
                  <a:pt x="1326100" y="631552"/>
                  <a:pt x="1444210" y="561067"/>
                  <a:pt x="1479135" y="520427"/>
                </a:cubicBezTo>
                <a:cubicBezTo>
                  <a:pt x="1514060" y="479787"/>
                  <a:pt x="1493105" y="463277"/>
                  <a:pt x="1494375" y="428987"/>
                </a:cubicBezTo>
                <a:cubicBezTo>
                  <a:pt x="1495645" y="394697"/>
                  <a:pt x="1488025" y="344532"/>
                  <a:pt x="1486755" y="314687"/>
                </a:cubicBezTo>
                <a:cubicBezTo>
                  <a:pt x="1485485" y="284842"/>
                  <a:pt x="1474690" y="267697"/>
                  <a:pt x="1486755" y="249917"/>
                </a:cubicBezTo>
                <a:cubicBezTo>
                  <a:pt x="1498820" y="232137"/>
                  <a:pt x="1549620" y="234042"/>
                  <a:pt x="1559145" y="208007"/>
                </a:cubicBezTo>
                <a:cubicBezTo>
                  <a:pt x="1568670" y="181972"/>
                  <a:pt x="1529300" y="127997"/>
                  <a:pt x="1543905" y="93707"/>
                </a:cubicBezTo>
                <a:cubicBezTo>
                  <a:pt x="1558510" y="59417"/>
                  <a:pt x="1611215" y="11792"/>
                  <a:pt x="1646775" y="2267"/>
                </a:cubicBezTo>
                <a:cubicBezTo>
                  <a:pt x="1682335" y="-7258"/>
                  <a:pt x="1740755" y="14967"/>
                  <a:pt x="1757265" y="36557"/>
                </a:cubicBezTo>
                <a:cubicBezTo>
                  <a:pt x="1773775" y="58147"/>
                  <a:pt x="1764250" y="109582"/>
                  <a:pt x="1745835" y="131807"/>
                </a:cubicBezTo>
                <a:cubicBezTo>
                  <a:pt x="1727420" y="154032"/>
                  <a:pt x="1669000" y="157842"/>
                  <a:pt x="1646775" y="169907"/>
                </a:cubicBezTo>
                <a:cubicBezTo>
                  <a:pt x="1624550" y="181972"/>
                  <a:pt x="1602960" y="187687"/>
                  <a:pt x="1612485" y="204197"/>
                </a:cubicBezTo>
                <a:cubicBezTo>
                  <a:pt x="1622010" y="220707"/>
                  <a:pt x="1671540" y="234042"/>
                  <a:pt x="1703925" y="268967"/>
                </a:cubicBezTo>
                <a:cubicBezTo>
                  <a:pt x="1736310" y="303892"/>
                  <a:pt x="1771235" y="378187"/>
                  <a:pt x="1806795" y="413747"/>
                </a:cubicBezTo>
                <a:cubicBezTo>
                  <a:pt x="1842355" y="449307"/>
                  <a:pt x="1877280" y="464547"/>
                  <a:pt x="1917285" y="482327"/>
                </a:cubicBezTo>
                <a:cubicBezTo>
                  <a:pt x="1957290" y="500107"/>
                  <a:pt x="2043015" y="527412"/>
                  <a:pt x="2046825" y="520427"/>
                </a:cubicBezTo>
                <a:cubicBezTo>
                  <a:pt x="2043015" y="532492"/>
                  <a:pt x="2063970" y="1881232"/>
                  <a:pt x="2054445" y="1880597"/>
                </a:cubicBezTo>
                <a:cubicBezTo>
                  <a:pt x="2044920" y="1879962"/>
                  <a:pt x="12920" y="1859007"/>
                  <a:pt x="855" y="186535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88"/>
          <p:cNvSpPr/>
          <p:nvPr/>
        </p:nvSpPr>
        <p:spPr>
          <a:xfrm>
            <a:off x="4662951" y="7363251"/>
            <a:ext cx="2020635" cy="1521307"/>
          </a:xfrm>
          <a:custGeom>
            <a:avLst/>
            <a:gdLst>
              <a:gd name="connsiteX0" fmla="*/ 2000738 w 2197550"/>
              <a:gd name="connsiteY0" fmla="*/ 451059 h 1616409"/>
              <a:gd name="connsiteX1" fmla="*/ 1920728 w 2197550"/>
              <a:gd name="connsiteY1" fmla="*/ 374859 h 1616409"/>
              <a:gd name="connsiteX2" fmla="*/ 1886438 w 2197550"/>
              <a:gd name="connsiteY2" fmla="*/ 287229 h 1616409"/>
              <a:gd name="connsiteX3" fmla="*/ 1775948 w 2197550"/>
              <a:gd name="connsiteY3" fmla="*/ 214839 h 1616409"/>
              <a:gd name="connsiteX4" fmla="*/ 1684508 w 2197550"/>
              <a:gd name="connsiteY4" fmla="*/ 96729 h 1616409"/>
              <a:gd name="connsiteX5" fmla="*/ 1615928 w 2197550"/>
              <a:gd name="connsiteY5" fmla="*/ 9099 h 1616409"/>
              <a:gd name="connsiteX6" fmla="*/ 1547348 w 2197550"/>
              <a:gd name="connsiteY6" fmla="*/ 28149 h 1616409"/>
              <a:gd name="connsiteX7" fmla="*/ 1589258 w 2197550"/>
              <a:gd name="connsiteY7" fmla="*/ 233889 h 1616409"/>
              <a:gd name="connsiteX8" fmla="*/ 1528298 w 2197550"/>
              <a:gd name="connsiteY8" fmla="*/ 390099 h 1616409"/>
              <a:gd name="connsiteX9" fmla="*/ 1478768 w 2197550"/>
              <a:gd name="connsiteY9" fmla="*/ 466299 h 1616409"/>
              <a:gd name="connsiteX10" fmla="*/ 1497818 w 2197550"/>
              <a:gd name="connsiteY10" fmla="*/ 595839 h 1616409"/>
              <a:gd name="connsiteX11" fmla="*/ 1360658 w 2197550"/>
              <a:gd name="connsiteY11" fmla="*/ 664419 h 1616409"/>
              <a:gd name="connsiteX12" fmla="*/ 1276838 w 2197550"/>
              <a:gd name="connsiteY12" fmla="*/ 732999 h 1616409"/>
              <a:gd name="connsiteX13" fmla="*/ 1135868 w 2197550"/>
              <a:gd name="connsiteY13" fmla="*/ 752049 h 1616409"/>
              <a:gd name="connsiteX14" fmla="*/ 1158728 w 2197550"/>
              <a:gd name="connsiteY14" fmla="*/ 870159 h 1616409"/>
              <a:gd name="connsiteX15" fmla="*/ 1280648 w 2197550"/>
              <a:gd name="connsiteY15" fmla="*/ 1075899 h 1616409"/>
              <a:gd name="connsiteX16" fmla="*/ 1234928 w 2197550"/>
              <a:gd name="connsiteY16" fmla="*/ 1220679 h 1616409"/>
              <a:gd name="connsiteX17" fmla="*/ 1128248 w 2197550"/>
              <a:gd name="connsiteY17" fmla="*/ 1235919 h 1616409"/>
              <a:gd name="connsiteX18" fmla="*/ 991088 w 2197550"/>
              <a:gd name="connsiteY18" fmla="*/ 1033989 h 1616409"/>
              <a:gd name="connsiteX19" fmla="*/ 933938 w 2197550"/>
              <a:gd name="connsiteY19" fmla="*/ 1003509 h 1616409"/>
              <a:gd name="connsiteX20" fmla="*/ 701528 w 2197550"/>
              <a:gd name="connsiteY20" fmla="*/ 1075899 h 1616409"/>
              <a:gd name="connsiteX21" fmla="*/ 602468 w 2197550"/>
              <a:gd name="connsiteY21" fmla="*/ 1102569 h 1616409"/>
              <a:gd name="connsiteX22" fmla="*/ 522458 w 2197550"/>
              <a:gd name="connsiteY22" fmla="*/ 1022559 h 1616409"/>
              <a:gd name="connsiteX23" fmla="*/ 434828 w 2197550"/>
              <a:gd name="connsiteY23" fmla="*/ 934929 h 1616409"/>
              <a:gd name="connsiteX24" fmla="*/ 358628 w 2197550"/>
              <a:gd name="connsiteY24" fmla="*/ 919689 h 1616409"/>
              <a:gd name="connsiteX25" fmla="*/ 335768 w 2197550"/>
              <a:gd name="connsiteY25" fmla="*/ 1064469 h 1616409"/>
              <a:gd name="connsiteX26" fmla="*/ 347198 w 2197550"/>
              <a:gd name="connsiteY26" fmla="*/ 1155909 h 1616409"/>
              <a:gd name="connsiteX27" fmla="*/ 190988 w 2197550"/>
              <a:gd name="connsiteY27" fmla="*/ 1209249 h 1616409"/>
              <a:gd name="connsiteX28" fmla="*/ 210038 w 2197550"/>
              <a:gd name="connsiteY28" fmla="*/ 1327359 h 1616409"/>
              <a:gd name="connsiteX29" fmla="*/ 251948 w 2197550"/>
              <a:gd name="connsiteY29" fmla="*/ 1403559 h 1616409"/>
              <a:gd name="connsiteX30" fmla="*/ 103358 w 2197550"/>
              <a:gd name="connsiteY30" fmla="*/ 1514049 h 1616409"/>
              <a:gd name="connsiteX31" fmla="*/ 2015978 w 2197550"/>
              <a:gd name="connsiteY31" fmla="*/ 1510239 h 1616409"/>
              <a:gd name="connsiteX32" fmla="*/ 2008358 w 2197550"/>
              <a:gd name="connsiteY32" fmla="*/ 150069 h 1616409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071530"/>
              <a:gd name="connsiteY0" fmla="*/ 451059 h 1520635"/>
              <a:gd name="connsiteX1" fmla="*/ 1920728 w 2071530"/>
              <a:gd name="connsiteY1" fmla="*/ 374859 h 1520635"/>
              <a:gd name="connsiteX2" fmla="*/ 1886438 w 2071530"/>
              <a:gd name="connsiteY2" fmla="*/ 287229 h 1520635"/>
              <a:gd name="connsiteX3" fmla="*/ 1775948 w 2071530"/>
              <a:gd name="connsiteY3" fmla="*/ 214839 h 1520635"/>
              <a:gd name="connsiteX4" fmla="*/ 1684508 w 2071530"/>
              <a:gd name="connsiteY4" fmla="*/ 96729 h 1520635"/>
              <a:gd name="connsiteX5" fmla="*/ 1615928 w 2071530"/>
              <a:gd name="connsiteY5" fmla="*/ 9099 h 1520635"/>
              <a:gd name="connsiteX6" fmla="*/ 1547348 w 2071530"/>
              <a:gd name="connsiteY6" fmla="*/ 28149 h 1520635"/>
              <a:gd name="connsiteX7" fmla="*/ 1589258 w 2071530"/>
              <a:gd name="connsiteY7" fmla="*/ 233889 h 1520635"/>
              <a:gd name="connsiteX8" fmla="*/ 1528298 w 2071530"/>
              <a:gd name="connsiteY8" fmla="*/ 390099 h 1520635"/>
              <a:gd name="connsiteX9" fmla="*/ 1478768 w 2071530"/>
              <a:gd name="connsiteY9" fmla="*/ 466299 h 1520635"/>
              <a:gd name="connsiteX10" fmla="*/ 1497818 w 2071530"/>
              <a:gd name="connsiteY10" fmla="*/ 595839 h 1520635"/>
              <a:gd name="connsiteX11" fmla="*/ 1360658 w 2071530"/>
              <a:gd name="connsiteY11" fmla="*/ 664419 h 1520635"/>
              <a:gd name="connsiteX12" fmla="*/ 1276838 w 2071530"/>
              <a:gd name="connsiteY12" fmla="*/ 732999 h 1520635"/>
              <a:gd name="connsiteX13" fmla="*/ 1135868 w 2071530"/>
              <a:gd name="connsiteY13" fmla="*/ 752049 h 1520635"/>
              <a:gd name="connsiteX14" fmla="*/ 1158728 w 2071530"/>
              <a:gd name="connsiteY14" fmla="*/ 870159 h 1520635"/>
              <a:gd name="connsiteX15" fmla="*/ 1280648 w 2071530"/>
              <a:gd name="connsiteY15" fmla="*/ 1075899 h 1520635"/>
              <a:gd name="connsiteX16" fmla="*/ 1234928 w 2071530"/>
              <a:gd name="connsiteY16" fmla="*/ 1220679 h 1520635"/>
              <a:gd name="connsiteX17" fmla="*/ 1128248 w 2071530"/>
              <a:gd name="connsiteY17" fmla="*/ 1235919 h 1520635"/>
              <a:gd name="connsiteX18" fmla="*/ 991088 w 2071530"/>
              <a:gd name="connsiteY18" fmla="*/ 1033989 h 1520635"/>
              <a:gd name="connsiteX19" fmla="*/ 933938 w 2071530"/>
              <a:gd name="connsiteY19" fmla="*/ 1003509 h 1520635"/>
              <a:gd name="connsiteX20" fmla="*/ 701528 w 2071530"/>
              <a:gd name="connsiteY20" fmla="*/ 1075899 h 1520635"/>
              <a:gd name="connsiteX21" fmla="*/ 602468 w 2071530"/>
              <a:gd name="connsiteY21" fmla="*/ 1102569 h 1520635"/>
              <a:gd name="connsiteX22" fmla="*/ 522458 w 2071530"/>
              <a:gd name="connsiteY22" fmla="*/ 1022559 h 1520635"/>
              <a:gd name="connsiteX23" fmla="*/ 434828 w 2071530"/>
              <a:gd name="connsiteY23" fmla="*/ 934929 h 1520635"/>
              <a:gd name="connsiteX24" fmla="*/ 358628 w 2071530"/>
              <a:gd name="connsiteY24" fmla="*/ 919689 h 1520635"/>
              <a:gd name="connsiteX25" fmla="*/ 335768 w 2071530"/>
              <a:gd name="connsiteY25" fmla="*/ 1064469 h 1520635"/>
              <a:gd name="connsiteX26" fmla="*/ 347198 w 2071530"/>
              <a:gd name="connsiteY26" fmla="*/ 1155909 h 1520635"/>
              <a:gd name="connsiteX27" fmla="*/ 190988 w 2071530"/>
              <a:gd name="connsiteY27" fmla="*/ 1209249 h 1520635"/>
              <a:gd name="connsiteX28" fmla="*/ 210038 w 2071530"/>
              <a:gd name="connsiteY28" fmla="*/ 1327359 h 1520635"/>
              <a:gd name="connsiteX29" fmla="*/ 251948 w 2071530"/>
              <a:gd name="connsiteY29" fmla="*/ 1403559 h 1520635"/>
              <a:gd name="connsiteX30" fmla="*/ 103358 w 2071530"/>
              <a:gd name="connsiteY30" fmla="*/ 1514049 h 1520635"/>
              <a:gd name="connsiteX31" fmla="*/ 2015978 w 2071530"/>
              <a:gd name="connsiteY31" fmla="*/ 1510239 h 1520635"/>
              <a:gd name="connsiteX32" fmla="*/ 1996928 w 2071530"/>
              <a:gd name="connsiteY32" fmla="*/ 454869 h 1520635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153620"/>
              <a:gd name="connsiteY0" fmla="*/ 451059 h 1593889"/>
              <a:gd name="connsiteX1" fmla="*/ 1920728 w 2153620"/>
              <a:gd name="connsiteY1" fmla="*/ 374859 h 1593889"/>
              <a:gd name="connsiteX2" fmla="*/ 1886438 w 2153620"/>
              <a:gd name="connsiteY2" fmla="*/ 287229 h 1593889"/>
              <a:gd name="connsiteX3" fmla="*/ 1775948 w 2153620"/>
              <a:gd name="connsiteY3" fmla="*/ 214839 h 1593889"/>
              <a:gd name="connsiteX4" fmla="*/ 1684508 w 2153620"/>
              <a:gd name="connsiteY4" fmla="*/ 96729 h 1593889"/>
              <a:gd name="connsiteX5" fmla="*/ 1615928 w 2153620"/>
              <a:gd name="connsiteY5" fmla="*/ 9099 h 1593889"/>
              <a:gd name="connsiteX6" fmla="*/ 1547348 w 2153620"/>
              <a:gd name="connsiteY6" fmla="*/ 28149 h 1593889"/>
              <a:gd name="connsiteX7" fmla="*/ 1589258 w 2153620"/>
              <a:gd name="connsiteY7" fmla="*/ 233889 h 1593889"/>
              <a:gd name="connsiteX8" fmla="*/ 1528298 w 2153620"/>
              <a:gd name="connsiteY8" fmla="*/ 390099 h 1593889"/>
              <a:gd name="connsiteX9" fmla="*/ 1478768 w 2153620"/>
              <a:gd name="connsiteY9" fmla="*/ 466299 h 1593889"/>
              <a:gd name="connsiteX10" fmla="*/ 1497818 w 2153620"/>
              <a:gd name="connsiteY10" fmla="*/ 595839 h 1593889"/>
              <a:gd name="connsiteX11" fmla="*/ 1360658 w 2153620"/>
              <a:gd name="connsiteY11" fmla="*/ 664419 h 1593889"/>
              <a:gd name="connsiteX12" fmla="*/ 1276838 w 2153620"/>
              <a:gd name="connsiteY12" fmla="*/ 732999 h 1593889"/>
              <a:gd name="connsiteX13" fmla="*/ 1135868 w 2153620"/>
              <a:gd name="connsiteY13" fmla="*/ 752049 h 1593889"/>
              <a:gd name="connsiteX14" fmla="*/ 1158728 w 2153620"/>
              <a:gd name="connsiteY14" fmla="*/ 870159 h 1593889"/>
              <a:gd name="connsiteX15" fmla="*/ 1280648 w 2153620"/>
              <a:gd name="connsiteY15" fmla="*/ 1075899 h 1593889"/>
              <a:gd name="connsiteX16" fmla="*/ 1234928 w 2153620"/>
              <a:gd name="connsiteY16" fmla="*/ 1220679 h 1593889"/>
              <a:gd name="connsiteX17" fmla="*/ 1128248 w 2153620"/>
              <a:gd name="connsiteY17" fmla="*/ 1235919 h 1593889"/>
              <a:gd name="connsiteX18" fmla="*/ 991088 w 2153620"/>
              <a:gd name="connsiteY18" fmla="*/ 1033989 h 1593889"/>
              <a:gd name="connsiteX19" fmla="*/ 933938 w 2153620"/>
              <a:gd name="connsiteY19" fmla="*/ 1003509 h 1593889"/>
              <a:gd name="connsiteX20" fmla="*/ 701528 w 2153620"/>
              <a:gd name="connsiteY20" fmla="*/ 1075899 h 1593889"/>
              <a:gd name="connsiteX21" fmla="*/ 602468 w 2153620"/>
              <a:gd name="connsiteY21" fmla="*/ 1102569 h 1593889"/>
              <a:gd name="connsiteX22" fmla="*/ 522458 w 2153620"/>
              <a:gd name="connsiteY22" fmla="*/ 1022559 h 1593889"/>
              <a:gd name="connsiteX23" fmla="*/ 434828 w 2153620"/>
              <a:gd name="connsiteY23" fmla="*/ 934929 h 1593889"/>
              <a:gd name="connsiteX24" fmla="*/ 358628 w 2153620"/>
              <a:gd name="connsiteY24" fmla="*/ 919689 h 1593889"/>
              <a:gd name="connsiteX25" fmla="*/ 335768 w 2153620"/>
              <a:gd name="connsiteY25" fmla="*/ 1064469 h 1593889"/>
              <a:gd name="connsiteX26" fmla="*/ 347198 w 2153620"/>
              <a:gd name="connsiteY26" fmla="*/ 1155909 h 1593889"/>
              <a:gd name="connsiteX27" fmla="*/ 190988 w 2153620"/>
              <a:gd name="connsiteY27" fmla="*/ 1209249 h 1593889"/>
              <a:gd name="connsiteX28" fmla="*/ 210038 w 2153620"/>
              <a:gd name="connsiteY28" fmla="*/ 1327359 h 1593889"/>
              <a:gd name="connsiteX29" fmla="*/ 251948 w 2153620"/>
              <a:gd name="connsiteY29" fmla="*/ 1403559 h 1593889"/>
              <a:gd name="connsiteX30" fmla="*/ 103358 w 2153620"/>
              <a:gd name="connsiteY30" fmla="*/ 1514049 h 1593889"/>
              <a:gd name="connsiteX31" fmla="*/ 2015978 w 2153620"/>
              <a:gd name="connsiteY31" fmla="*/ 1510239 h 1593889"/>
              <a:gd name="connsiteX32" fmla="*/ 1996928 w 2153620"/>
              <a:gd name="connsiteY32" fmla="*/ 454869 h 1593889"/>
              <a:gd name="connsiteX0" fmla="*/ 2000738 w 2020635"/>
              <a:gd name="connsiteY0" fmla="*/ 451059 h 1521307"/>
              <a:gd name="connsiteX1" fmla="*/ 1920728 w 2020635"/>
              <a:gd name="connsiteY1" fmla="*/ 374859 h 1521307"/>
              <a:gd name="connsiteX2" fmla="*/ 1886438 w 2020635"/>
              <a:gd name="connsiteY2" fmla="*/ 287229 h 1521307"/>
              <a:gd name="connsiteX3" fmla="*/ 1775948 w 2020635"/>
              <a:gd name="connsiteY3" fmla="*/ 214839 h 1521307"/>
              <a:gd name="connsiteX4" fmla="*/ 1684508 w 2020635"/>
              <a:gd name="connsiteY4" fmla="*/ 96729 h 1521307"/>
              <a:gd name="connsiteX5" fmla="*/ 1615928 w 2020635"/>
              <a:gd name="connsiteY5" fmla="*/ 9099 h 1521307"/>
              <a:gd name="connsiteX6" fmla="*/ 1547348 w 2020635"/>
              <a:gd name="connsiteY6" fmla="*/ 28149 h 1521307"/>
              <a:gd name="connsiteX7" fmla="*/ 1589258 w 2020635"/>
              <a:gd name="connsiteY7" fmla="*/ 233889 h 1521307"/>
              <a:gd name="connsiteX8" fmla="*/ 1528298 w 2020635"/>
              <a:gd name="connsiteY8" fmla="*/ 390099 h 1521307"/>
              <a:gd name="connsiteX9" fmla="*/ 1478768 w 2020635"/>
              <a:gd name="connsiteY9" fmla="*/ 466299 h 1521307"/>
              <a:gd name="connsiteX10" fmla="*/ 1497818 w 2020635"/>
              <a:gd name="connsiteY10" fmla="*/ 595839 h 1521307"/>
              <a:gd name="connsiteX11" fmla="*/ 1360658 w 2020635"/>
              <a:gd name="connsiteY11" fmla="*/ 664419 h 1521307"/>
              <a:gd name="connsiteX12" fmla="*/ 1276838 w 2020635"/>
              <a:gd name="connsiteY12" fmla="*/ 732999 h 1521307"/>
              <a:gd name="connsiteX13" fmla="*/ 1135868 w 2020635"/>
              <a:gd name="connsiteY13" fmla="*/ 752049 h 1521307"/>
              <a:gd name="connsiteX14" fmla="*/ 1158728 w 2020635"/>
              <a:gd name="connsiteY14" fmla="*/ 870159 h 1521307"/>
              <a:gd name="connsiteX15" fmla="*/ 1280648 w 2020635"/>
              <a:gd name="connsiteY15" fmla="*/ 1075899 h 1521307"/>
              <a:gd name="connsiteX16" fmla="*/ 1234928 w 2020635"/>
              <a:gd name="connsiteY16" fmla="*/ 1220679 h 1521307"/>
              <a:gd name="connsiteX17" fmla="*/ 1128248 w 2020635"/>
              <a:gd name="connsiteY17" fmla="*/ 1235919 h 1521307"/>
              <a:gd name="connsiteX18" fmla="*/ 991088 w 2020635"/>
              <a:gd name="connsiteY18" fmla="*/ 1033989 h 1521307"/>
              <a:gd name="connsiteX19" fmla="*/ 933938 w 2020635"/>
              <a:gd name="connsiteY19" fmla="*/ 1003509 h 1521307"/>
              <a:gd name="connsiteX20" fmla="*/ 701528 w 2020635"/>
              <a:gd name="connsiteY20" fmla="*/ 1075899 h 1521307"/>
              <a:gd name="connsiteX21" fmla="*/ 602468 w 2020635"/>
              <a:gd name="connsiteY21" fmla="*/ 1102569 h 1521307"/>
              <a:gd name="connsiteX22" fmla="*/ 522458 w 2020635"/>
              <a:gd name="connsiteY22" fmla="*/ 1022559 h 1521307"/>
              <a:gd name="connsiteX23" fmla="*/ 434828 w 2020635"/>
              <a:gd name="connsiteY23" fmla="*/ 934929 h 1521307"/>
              <a:gd name="connsiteX24" fmla="*/ 358628 w 2020635"/>
              <a:gd name="connsiteY24" fmla="*/ 919689 h 1521307"/>
              <a:gd name="connsiteX25" fmla="*/ 335768 w 2020635"/>
              <a:gd name="connsiteY25" fmla="*/ 1064469 h 1521307"/>
              <a:gd name="connsiteX26" fmla="*/ 347198 w 2020635"/>
              <a:gd name="connsiteY26" fmla="*/ 1155909 h 1521307"/>
              <a:gd name="connsiteX27" fmla="*/ 190988 w 2020635"/>
              <a:gd name="connsiteY27" fmla="*/ 1209249 h 1521307"/>
              <a:gd name="connsiteX28" fmla="*/ 210038 w 2020635"/>
              <a:gd name="connsiteY28" fmla="*/ 1327359 h 1521307"/>
              <a:gd name="connsiteX29" fmla="*/ 251948 w 2020635"/>
              <a:gd name="connsiteY29" fmla="*/ 1403559 h 1521307"/>
              <a:gd name="connsiteX30" fmla="*/ 103358 w 2020635"/>
              <a:gd name="connsiteY30" fmla="*/ 1514049 h 1521307"/>
              <a:gd name="connsiteX31" fmla="*/ 2015978 w 2020635"/>
              <a:gd name="connsiteY31" fmla="*/ 1510239 h 1521307"/>
              <a:gd name="connsiteX32" fmla="*/ 1996928 w 2020635"/>
              <a:gd name="connsiteY32" fmla="*/ 454869 h 1521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0635" h="1521307">
                <a:moveTo>
                  <a:pt x="2000738" y="451059"/>
                </a:moveTo>
                <a:cubicBezTo>
                  <a:pt x="1970258" y="426611"/>
                  <a:pt x="1939778" y="402164"/>
                  <a:pt x="1920728" y="374859"/>
                </a:cubicBezTo>
                <a:cubicBezTo>
                  <a:pt x="1901678" y="347554"/>
                  <a:pt x="1910568" y="313899"/>
                  <a:pt x="1886438" y="287229"/>
                </a:cubicBezTo>
                <a:cubicBezTo>
                  <a:pt x="1862308" y="260559"/>
                  <a:pt x="1809603" y="246589"/>
                  <a:pt x="1775948" y="214839"/>
                </a:cubicBezTo>
                <a:cubicBezTo>
                  <a:pt x="1742293" y="183089"/>
                  <a:pt x="1684508" y="96729"/>
                  <a:pt x="1684508" y="96729"/>
                </a:cubicBezTo>
                <a:cubicBezTo>
                  <a:pt x="1657838" y="62439"/>
                  <a:pt x="1638788" y="20529"/>
                  <a:pt x="1615928" y="9099"/>
                </a:cubicBezTo>
                <a:cubicBezTo>
                  <a:pt x="1593068" y="-2331"/>
                  <a:pt x="1551793" y="-9316"/>
                  <a:pt x="1547348" y="28149"/>
                </a:cubicBezTo>
                <a:cubicBezTo>
                  <a:pt x="1542903" y="65614"/>
                  <a:pt x="1592433" y="173564"/>
                  <a:pt x="1589258" y="233889"/>
                </a:cubicBezTo>
                <a:cubicBezTo>
                  <a:pt x="1586083" y="294214"/>
                  <a:pt x="1546713" y="351364"/>
                  <a:pt x="1528298" y="390099"/>
                </a:cubicBezTo>
                <a:cubicBezTo>
                  <a:pt x="1509883" y="428834"/>
                  <a:pt x="1483848" y="432009"/>
                  <a:pt x="1478768" y="466299"/>
                </a:cubicBezTo>
                <a:cubicBezTo>
                  <a:pt x="1473688" y="500589"/>
                  <a:pt x="1517503" y="562819"/>
                  <a:pt x="1497818" y="595839"/>
                </a:cubicBezTo>
                <a:cubicBezTo>
                  <a:pt x="1478133" y="628859"/>
                  <a:pt x="1397488" y="641559"/>
                  <a:pt x="1360658" y="664419"/>
                </a:cubicBezTo>
                <a:cubicBezTo>
                  <a:pt x="1323828" y="687279"/>
                  <a:pt x="1314303" y="718394"/>
                  <a:pt x="1276838" y="732999"/>
                </a:cubicBezTo>
                <a:cubicBezTo>
                  <a:pt x="1239373" y="747604"/>
                  <a:pt x="1155553" y="729189"/>
                  <a:pt x="1135868" y="752049"/>
                </a:cubicBezTo>
                <a:cubicBezTo>
                  <a:pt x="1116183" y="774909"/>
                  <a:pt x="1134598" y="816184"/>
                  <a:pt x="1158728" y="870159"/>
                </a:cubicBezTo>
                <a:cubicBezTo>
                  <a:pt x="1182858" y="924134"/>
                  <a:pt x="1267948" y="1017479"/>
                  <a:pt x="1280648" y="1075899"/>
                </a:cubicBezTo>
                <a:cubicBezTo>
                  <a:pt x="1293348" y="1134319"/>
                  <a:pt x="1260328" y="1194009"/>
                  <a:pt x="1234928" y="1220679"/>
                </a:cubicBezTo>
                <a:cubicBezTo>
                  <a:pt x="1209528" y="1247349"/>
                  <a:pt x="1168888" y="1267034"/>
                  <a:pt x="1128248" y="1235919"/>
                </a:cubicBezTo>
                <a:cubicBezTo>
                  <a:pt x="1087608" y="1204804"/>
                  <a:pt x="1023473" y="1072724"/>
                  <a:pt x="991088" y="1033989"/>
                </a:cubicBezTo>
                <a:cubicBezTo>
                  <a:pt x="958703" y="995254"/>
                  <a:pt x="982198" y="996524"/>
                  <a:pt x="933938" y="1003509"/>
                </a:cubicBezTo>
                <a:cubicBezTo>
                  <a:pt x="885678" y="1010494"/>
                  <a:pt x="756773" y="1059389"/>
                  <a:pt x="701528" y="1075899"/>
                </a:cubicBezTo>
                <a:cubicBezTo>
                  <a:pt x="646283" y="1092409"/>
                  <a:pt x="632313" y="1111459"/>
                  <a:pt x="602468" y="1102569"/>
                </a:cubicBezTo>
                <a:cubicBezTo>
                  <a:pt x="572623" y="1093679"/>
                  <a:pt x="522458" y="1022559"/>
                  <a:pt x="522458" y="1022559"/>
                </a:cubicBezTo>
                <a:cubicBezTo>
                  <a:pt x="494518" y="994619"/>
                  <a:pt x="462133" y="952074"/>
                  <a:pt x="434828" y="934929"/>
                </a:cubicBezTo>
                <a:cubicBezTo>
                  <a:pt x="407523" y="917784"/>
                  <a:pt x="375138" y="898099"/>
                  <a:pt x="358628" y="919689"/>
                </a:cubicBezTo>
                <a:cubicBezTo>
                  <a:pt x="342118" y="941279"/>
                  <a:pt x="337673" y="1025099"/>
                  <a:pt x="335768" y="1064469"/>
                </a:cubicBezTo>
                <a:cubicBezTo>
                  <a:pt x="333863" y="1103839"/>
                  <a:pt x="371328" y="1131779"/>
                  <a:pt x="347198" y="1155909"/>
                </a:cubicBezTo>
                <a:cubicBezTo>
                  <a:pt x="323068" y="1180039"/>
                  <a:pt x="213848" y="1180674"/>
                  <a:pt x="190988" y="1209249"/>
                </a:cubicBezTo>
                <a:cubicBezTo>
                  <a:pt x="168128" y="1237824"/>
                  <a:pt x="199878" y="1294974"/>
                  <a:pt x="210038" y="1327359"/>
                </a:cubicBezTo>
                <a:cubicBezTo>
                  <a:pt x="220198" y="1359744"/>
                  <a:pt x="269728" y="1372444"/>
                  <a:pt x="251948" y="1403559"/>
                </a:cubicBezTo>
                <a:cubicBezTo>
                  <a:pt x="234168" y="1434674"/>
                  <a:pt x="-190647" y="1496269"/>
                  <a:pt x="103358" y="1514049"/>
                </a:cubicBezTo>
                <a:cubicBezTo>
                  <a:pt x="397363" y="1531829"/>
                  <a:pt x="2001373" y="1511509"/>
                  <a:pt x="2015978" y="1510239"/>
                </a:cubicBezTo>
                <a:cubicBezTo>
                  <a:pt x="2030583" y="1508969"/>
                  <a:pt x="2007088" y="461219"/>
                  <a:pt x="1996928" y="45486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90" name="Freeform 89"/>
          <p:cNvSpPr/>
          <p:nvPr/>
        </p:nvSpPr>
        <p:spPr>
          <a:xfrm>
            <a:off x="5009395" y="7312377"/>
            <a:ext cx="260364" cy="502727"/>
          </a:xfrm>
          <a:custGeom>
            <a:avLst/>
            <a:gdLst>
              <a:gd name="connsiteX0" fmla="*/ 225545 w 260364"/>
              <a:gd name="connsiteY0" fmla="*/ 113313 h 502727"/>
              <a:gd name="connsiteX1" fmla="*/ 221735 w 260364"/>
              <a:gd name="connsiteY1" fmla="*/ 25683 h 502727"/>
              <a:gd name="connsiteX2" fmla="*/ 164585 w 260364"/>
              <a:gd name="connsiteY2" fmla="*/ 2823 h 502727"/>
              <a:gd name="connsiteX3" fmla="*/ 80765 w 260364"/>
              <a:gd name="connsiteY3" fmla="*/ 79023 h 502727"/>
              <a:gd name="connsiteX4" fmla="*/ 12185 w 260364"/>
              <a:gd name="connsiteY4" fmla="*/ 159033 h 502727"/>
              <a:gd name="connsiteX5" fmla="*/ 4565 w 260364"/>
              <a:gd name="connsiteY5" fmla="*/ 231423 h 502727"/>
              <a:gd name="connsiteX6" fmla="*/ 61715 w 260364"/>
              <a:gd name="connsiteY6" fmla="*/ 296193 h 502727"/>
              <a:gd name="connsiteX7" fmla="*/ 50285 w 260364"/>
              <a:gd name="connsiteY7" fmla="*/ 414303 h 502727"/>
              <a:gd name="connsiteX8" fmla="*/ 103625 w 260364"/>
              <a:gd name="connsiteY8" fmla="*/ 490503 h 502727"/>
              <a:gd name="connsiteX9" fmla="*/ 217925 w 260364"/>
              <a:gd name="connsiteY9" fmla="*/ 486693 h 502727"/>
              <a:gd name="connsiteX10" fmla="*/ 259835 w 260364"/>
              <a:gd name="connsiteY10" fmla="*/ 338103 h 502727"/>
              <a:gd name="connsiteX11" fmla="*/ 225545 w 260364"/>
              <a:gd name="connsiteY11" fmla="*/ 113313 h 50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364" h="502727">
                <a:moveTo>
                  <a:pt x="225545" y="113313"/>
                </a:moveTo>
                <a:cubicBezTo>
                  <a:pt x="219195" y="61243"/>
                  <a:pt x="231895" y="44098"/>
                  <a:pt x="221735" y="25683"/>
                </a:cubicBezTo>
                <a:cubicBezTo>
                  <a:pt x="211575" y="7268"/>
                  <a:pt x="188080" y="-6067"/>
                  <a:pt x="164585" y="2823"/>
                </a:cubicBezTo>
                <a:cubicBezTo>
                  <a:pt x="141090" y="11713"/>
                  <a:pt x="106165" y="52988"/>
                  <a:pt x="80765" y="79023"/>
                </a:cubicBezTo>
                <a:cubicBezTo>
                  <a:pt x="55365" y="105058"/>
                  <a:pt x="24885" y="133633"/>
                  <a:pt x="12185" y="159033"/>
                </a:cubicBezTo>
                <a:cubicBezTo>
                  <a:pt x="-515" y="184433"/>
                  <a:pt x="-3690" y="208563"/>
                  <a:pt x="4565" y="231423"/>
                </a:cubicBezTo>
                <a:cubicBezTo>
                  <a:pt x="12820" y="254283"/>
                  <a:pt x="54095" y="265713"/>
                  <a:pt x="61715" y="296193"/>
                </a:cubicBezTo>
                <a:cubicBezTo>
                  <a:pt x="69335" y="326673"/>
                  <a:pt x="43300" y="381918"/>
                  <a:pt x="50285" y="414303"/>
                </a:cubicBezTo>
                <a:cubicBezTo>
                  <a:pt x="57270" y="446688"/>
                  <a:pt x="75685" y="478438"/>
                  <a:pt x="103625" y="490503"/>
                </a:cubicBezTo>
                <a:cubicBezTo>
                  <a:pt x="131565" y="502568"/>
                  <a:pt x="191890" y="512093"/>
                  <a:pt x="217925" y="486693"/>
                </a:cubicBezTo>
                <a:cubicBezTo>
                  <a:pt x="243960" y="461293"/>
                  <a:pt x="254755" y="397793"/>
                  <a:pt x="259835" y="338103"/>
                </a:cubicBezTo>
                <a:cubicBezTo>
                  <a:pt x="264915" y="278413"/>
                  <a:pt x="231895" y="165383"/>
                  <a:pt x="225545" y="11331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3015489" y="7016076"/>
            <a:ext cx="1864204" cy="1868844"/>
          </a:xfrm>
          <a:custGeom>
            <a:avLst/>
            <a:gdLst>
              <a:gd name="connsiteX0" fmla="*/ 1221231 w 1864204"/>
              <a:gd name="connsiteY0" fmla="*/ 1826934 h 1869804"/>
              <a:gd name="connsiteX1" fmla="*/ 1228851 w 1864204"/>
              <a:gd name="connsiteY1" fmla="*/ 1678344 h 1869804"/>
              <a:gd name="connsiteX2" fmla="*/ 1350771 w 1864204"/>
              <a:gd name="connsiteY2" fmla="*/ 1647864 h 1869804"/>
              <a:gd name="connsiteX3" fmla="*/ 1404111 w 1864204"/>
              <a:gd name="connsiteY3" fmla="*/ 1647864 h 1869804"/>
              <a:gd name="connsiteX4" fmla="*/ 1426971 w 1864204"/>
              <a:gd name="connsiteY4" fmla="*/ 1594524 h 1869804"/>
              <a:gd name="connsiteX5" fmla="*/ 1415541 w 1864204"/>
              <a:gd name="connsiteY5" fmla="*/ 1434504 h 1869804"/>
              <a:gd name="connsiteX6" fmla="*/ 1388871 w 1864204"/>
              <a:gd name="connsiteY6" fmla="*/ 1266864 h 1869804"/>
              <a:gd name="connsiteX7" fmla="*/ 1556511 w 1864204"/>
              <a:gd name="connsiteY7" fmla="*/ 1175424 h 1869804"/>
              <a:gd name="connsiteX8" fmla="*/ 1548891 w 1864204"/>
              <a:gd name="connsiteY8" fmla="*/ 1007784 h 1869804"/>
              <a:gd name="connsiteX9" fmla="*/ 1640331 w 1864204"/>
              <a:gd name="connsiteY9" fmla="*/ 870624 h 1869804"/>
              <a:gd name="connsiteX10" fmla="*/ 1640331 w 1864204"/>
              <a:gd name="connsiteY10" fmla="*/ 786804 h 1869804"/>
              <a:gd name="connsiteX11" fmla="*/ 1693671 w 1864204"/>
              <a:gd name="connsiteY11" fmla="*/ 756324 h 1869804"/>
              <a:gd name="connsiteX12" fmla="*/ 1712721 w 1864204"/>
              <a:gd name="connsiteY12" fmla="*/ 706794 h 1869804"/>
              <a:gd name="connsiteX13" fmla="*/ 1647951 w 1864204"/>
              <a:gd name="connsiteY13" fmla="*/ 592494 h 1869804"/>
              <a:gd name="connsiteX14" fmla="*/ 1693671 w 1864204"/>
              <a:gd name="connsiteY14" fmla="*/ 485814 h 1869804"/>
              <a:gd name="connsiteX15" fmla="*/ 1766061 w 1864204"/>
              <a:gd name="connsiteY15" fmla="*/ 371514 h 1869804"/>
              <a:gd name="connsiteX16" fmla="*/ 1853691 w 1864204"/>
              <a:gd name="connsiteY16" fmla="*/ 211494 h 1869804"/>
              <a:gd name="connsiteX17" fmla="*/ 1846071 w 1864204"/>
              <a:gd name="connsiteY17" fmla="*/ 127674 h 1869804"/>
              <a:gd name="connsiteX18" fmla="*/ 1705101 w 1864204"/>
              <a:gd name="connsiteY18" fmla="*/ 43854 h 1869804"/>
              <a:gd name="connsiteX19" fmla="*/ 1621281 w 1864204"/>
              <a:gd name="connsiteY19" fmla="*/ 5754 h 1869804"/>
              <a:gd name="connsiteX20" fmla="*/ 1499361 w 1864204"/>
              <a:gd name="connsiteY20" fmla="*/ 5754 h 1869804"/>
              <a:gd name="connsiteX21" fmla="*/ 1312671 w 1864204"/>
              <a:gd name="connsiteY21" fmla="*/ 59094 h 1869804"/>
              <a:gd name="connsiteX22" fmla="*/ 1045971 w 1864204"/>
              <a:gd name="connsiteY22" fmla="*/ 78144 h 1869804"/>
              <a:gd name="connsiteX23" fmla="*/ 912621 w 1864204"/>
              <a:gd name="connsiteY23" fmla="*/ 173394 h 1869804"/>
              <a:gd name="connsiteX24" fmla="*/ 844041 w 1864204"/>
              <a:gd name="connsiteY24" fmla="*/ 280074 h 1869804"/>
              <a:gd name="connsiteX25" fmla="*/ 653541 w 1864204"/>
              <a:gd name="connsiteY25" fmla="*/ 367704 h 1869804"/>
              <a:gd name="connsiteX26" fmla="*/ 592581 w 1864204"/>
              <a:gd name="connsiteY26" fmla="*/ 527724 h 1869804"/>
              <a:gd name="connsiteX27" fmla="*/ 645921 w 1864204"/>
              <a:gd name="connsiteY27" fmla="*/ 744894 h 1869804"/>
              <a:gd name="connsiteX28" fmla="*/ 611631 w 1864204"/>
              <a:gd name="connsiteY28" fmla="*/ 992544 h 1869804"/>
              <a:gd name="connsiteX29" fmla="*/ 565911 w 1864204"/>
              <a:gd name="connsiteY29" fmla="*/ 1144944 h 1869804"/>
              <a:gd name="connsiteX30" fmla="*/ 569721 w 1864204"/>
              <a:gd name="connsiteY30" fmla="*/ 1293534 h 1869804"/>
              <a:gd name="connsiteX31" fmla="*/ 543051 w 1864204"/>
              <a:gd name="connsiteY31" fmla="*/ 1358304 h 1869804"/>
              <a:gd name="connsiteX32" fmla="*/ 371601 w 1864204"/>
              <a:gd name="connsiteY32" fmla="*/ 1438314 h 1869804"/>
              <a:gd name="connsiteX33" fmla="*/ 196341 w 1864204"/>
              <a:gd name="connsiteY33" fmla="*/ 1442124 h 1869804"/>
              <a:gd name="connsiteX34" fmla="*/ 32511 w 1864204"/>
              <a:gd name="connsiteY34" fmla="*/ 1396404 h 1869804"/>
              <a:gd name="connsiteX35" fmla="*/ 5841 w 1864204"/>
              <a:gd name="connsiteY35" fmla="*/ 1468794 h 1869804"/>
              <a:gd name="connsiteX36" fmla="*/ 108711 w 1864204"/>
              <a:gd name="connsiteY36" fmla="*/ 1720254 h 1869804"/>
              <a:gd name="connsiteX37" fmla="*/ 203961 w 1864204"/>
              <a:gd name="connsiteY37" fmla="*/ 1807884 h 1869804"/>
              <a:gd name="connsiteX38" fmla="*/ 291591 w 1864204"/>
              <a:gd name="connsiteY38" fmla="*/ 1830744 h 1869804"/>
              <a:gd name="connsiteX39" fmla="*/ 337311 w 1864204"/>
              <a:gd name="connsiteY39" fmla="*/ 1868844 h 1869804"/>
              <a:gd name="connsiteX40" fmla="*/ 1221231 w 1864204"/>
              <a:gd name="connsiteY40" fmla="*/ 1826934 h 186980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4204" h="1868844">
                <a:moveTo>
                  <a:pt x="1209801" y="1849794"/>
                </a:moveTo>
                <a:cubicBezTo>
                  <a:pt x="1221231" y="1867574"/>
                  <a:pt x="1205356" y="1711999"/>
                  <a:pt x="1228851" y="1678344"/>
                </a:cubicBezTo>
                <a:cubicBezTo>
                  <a:pt x="1252346" y="1644689"/>
                  <a:pt x="1321561" y="1652944"/>
                  <a:pt x="1350771" y="1647864"/>
                </a:cubicBezTo>
                <a:cubicBezTo>
                  <a:pt x="1379981" y="1642784"/>
                  <a:pt x="1391411" y="1656754"/>
                  <a:pt x="1404111" y="1647864"/>
                </a:cubicBezTo>
                <a:cubicBezTo>
                  <a:pt x="1416811" y="1638974"/>
                  <a:pt x="1425066" y="1630084"/>
                  <a:pt x="1426971" y="1594524"/>
                </a:cubicBezTo>
                <a:cubicBezTo>
                  <a:pt x="1428876" y="1558964"/>
                  <a:pt x="1421891" y="1489114"/>
                  <a:pt x="1415541" y="1434504"/>
                </a:cubicBezTo>
                <a:cubicBezTo>
                  <a:pt x="1409191" y="1379894"/>
                  <a:pt x="1365376" y="1310044"/>
                  <a:pt x="1388871" y="1266864"/>
                </a:cubicBezTo>
                <a:cubicBezTo>
                  <a:pt x="1412366" y="1223684"/>
                  <a:pt x="1529841" y="1218604"/>
                  <a:pt x="1556511" y="1175424"/>
                </a:cubicBezTo>
                <a:cubicBezTo>
                  <a:pt x="1583181" y="1132244"/>
                  <a:pt x="1534921" y="1058584"/>
                  <a:pt x="1548891" y="1007784"/>
                </a:cubicBezTo>
                <a:cubicBezTo>
                  <a:pt x="1562861" y="956984"/>
                  <a:pt x="1625091" y="907454"/>
                  <a:pt x="1640331" y="870624"/>
                </a:cubicBezTo>
                <a:cubicBezTo>
                  <a:pt x="1655571" y="833794"/>
                  <a:pt x="1631441" y="805854"/>
                  <a:pt x="1640331" y="786804"/>
                </a:cubicBezTo>
                <a:cubicBezTo>
                  <a:pt x="1649221" y="767754"/>
                  <a:pt x="1681606" y="769659"/>
                  <a:pt x="1693671" y="756324"/>
                </a:cubicBezTo>
                <a:cubicBezTo>
                  <a:pt x="1705736" y="742989"/>
                  <a:pt x="1720341" y="734099"/>
                  <a:pt x="1712721" y="706794"/>
                </a:cubicBezTo>
                <a:cubicBezTo>
                  <a:pt x="1705101" y="679489"/>
                  <a:pt x="1651126" y="629324"/>
                  <a:pt x="1647951" y="592494"/>
                </a:cubicBezTo>
                <a:cubicBezTo>
                  <a:pt x="1644776" y="555664"/>
                  <a:pt x="1673986" y="522644"/>
                  <a:pt x="1693671" y="485814"/>
                </a:cubicBezTo>
                <a:cubicBezTo>
                  <a:pt x="1713356" y="448984"/>
                  <a:pt x="1739391" y="417234"/>
                  <a:pt x="1766061" y="371514"/>
                </a:cubicBezTo>
                <a:cubicBezTo>
                  <a:pt x="1792731" y="325794"/>
                  <a:pt x="1840356" y="252134"/>
                  <a:pt x="1853691" y="211494"/>
                </a:cubicBezTo>
                <a:cubicBezTo>
                  <a:pt x="1867026" y="170854"/>
                  <a:pt x="1870836" y="155614"/>
                  <a:pt x="1846071" y="127674"/>
                </a:cubicBezTo>
                <a:cubicBezTo>
                  <a:pt x="1821306" y="99734"/>
                  <a:pt x="1742566" y="64174"/>
                  <a:pt x="1705101" y="43854"/>
                </a:cubicBezTo>
                <a:cubicBezTo>
                  <a:pt x="1667636" y="23534"/>
                  <a:pt x="1655571" y="12104"/>
                  <a:pt x="1621281" y="5754"/>
                </a:cubicBezTo>
                <a:cubicBezTo>
                  <a:pt x="1586991" y="-596"/>
                  <a:pt x="1550796" y="-3136"/>
                  <a:pt x="1499361" y="5754"/>
                </a:cubicBezTo>
                <a:cubicBezTo>
                  <a:pt x="1447926" y="14644"/>
                  <a:pt x="1388236" y="47029"/>
                  <a:pt x="1312671" y="59094"/>
                </a:cubicBezTo>
                <a:cubicBezTo>
                  <a:pt x="1237106" y="71159"/>
                  <a:pt x="1112646" y="59094"/>
                  <a:pt x="1045971" y="78144"/>
                </a:cubicBezTo>
                <a:cubicBezTo>
                  <a:pt x="979296" y="97194"/>
                  <a:pt x="946276" y="139739"/>
                  <a:pt x="912621" y="173394"/>
                </a:cubicBezTo>
                <a:cubicBezTo>
                  <a:pt x="878966" y="207049"/>
                  <a:pt x="887221" y="247689"/>
                  <a:pt x="844041" y="280074"/>
                </a:cubicBezTo>
                <a:cubicBezTo>
                  <a:pt x="800861" y="312459"/>
                  <a:pt x="695451" y="326429"/>
                  <a:pt x="653541" y="367704"/>
                </a:cubicBezTo>
                <a:cubicBezTo>
                  <a:pt x="611631" y="408979"/>
                  <a:pt x="593851" y="464859"/>
                  <a:pt x="592581" y="527724"/>
                </a:cubicBezTo>
                <a:cubicBezTo>
                  <a:pt x="591311" y="590589"/>
                  <a:pt x="642746" y="667424"/>
                  <a:pt x="645921" y="744894"/>
                </a:cubicBezTo>
                <a:cubicBezTo>
                  <a:pt x="649096" y="822364"/>
                  <a:pt x="624966" y="925869"/>
                  <a:pt x="611631" y="992544"/>
                </a:cubicBezTo>
                <a:cubicBezTo>
                  <a:pt x="598296" y="1059219"/>
                  <a:pt x="572896" y="1094779"/>
                  <a:pt x="565911" y="1144944"/>
                </a:cubicBezTo>
                <a:cubicBezTo>
                  <a:pt x="558926" y="1195109"/>
                  <a:pt x="573531" y="1257974"/>
                  <a:pt x="569721" y="1293534"/>
                </a:cubicBezTo>
                <a:cubicBezTo>
                  <a:pt x="565911" y="1329094"/>
                  <a:pt x="576071" y="1334174"/>
                  <a:pt x="543051" y="1358304"/>
                </a:cubicBezTo>
                <a:cubicBezTo>
                  <a:pt x="510031" y="1382434"/>
                  <a:pt x="429386" y="1424344"/>
                  <a:pt x="371601" y="1438314"/>
                </a:cubicBezTo>
                <a:cubicBezTo>
                  <a:pt x="313816" y="1452284"/>
                  <a:pt x="252856" y="1449109"/>
                  <a:pt x="196341" y="1442124"/>
                </a:cubicBezTo>
                <a:cubicBezTo>
                  <a:pt x="139826" y="1435139"/>
                  <a:pt x="64261" y="1391959"/>
                  <a:pt x="32511" y="1396404"/>
                </a:cubicBezTo>
                <a:cubicBezTo>
                  <a:pt x="761" y="1400849"/>
                  <a:pt x="-6859" y="1414819"/>
                  <a:pt x="5841" y="1468794"/>
                </a:cubicBezTo>
                <a:cubicBezTo>
                  <a:pt x="18541" y="1522769"/>
                  <a:pt x="75691" y="1663739"/>
                  <a:pt x="108711" y="1720254"/>
                </a:cubicBezTo>
                <a:cubicBezTo>
                  <a:pt x="141731" y="1776769"/>
                  <a:pt x="173481" y="1789469"/>
                  <a:pt x="203961" y="1807884"/>
                </a:cubicBezTo>
                <a:cubicBezTo>
                  <a:pt x="234441" y="1826299"/>
                  <a:pt x="269366" y="1820584"/>
                  <a:pt x="291591" y="1830744"/>
                </a:cubicBezTo>
                <a:cubicBezTo>
                  <a:pt x="313816" y="1840904"/>
                  <a:pt x="184276" y="1865669"/>
                  <a:pt x="337311" y="1868844"/>
                </a:cubicBezTo>
                <a:cubicBezTo>
                  <a:pt x="628141" y="1862494"/>
                  <a:pt x="1198371" y="1832014"/>
                  <a:pt x="1209801" y="184979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2864102" y="6955600"/>
            <a:ext cx="2134976" cy="1930911"/>
          </a:xfrm>
          <a:custGeom>
            <a:avLst/>
            <a:gdLst>
              <a:gd name="connsiteX0" fmla="*/ 1414528 w 2134976"/>
              <a:gd name="connsiteY0" fmla="*/ 1925510 h 1938263"/>
              <a:gd name="connsiteX1" fmla="*/ 1441198 w 2134976"/>
              <a:gd name="connsiteY1" fmla="*/ 1803590 h 1938263"/>
              <a:gd name="connsiteX2" fmla="*/ 1589788 w 2134976"/>
              <a:gd name="connsiteY2" fmla="*/ 1792160 h 1938263"/>
              <a:gd name="connsiteX3" fmla="*/ 1677418 w 2134976"/>
              <a:gd name="connsiteY3" fmla="*/ 1693100 h 1938263"/>
              <a:gd name="connsiteX4" fmla="*/ 1643128 w 2134976"/>
              <a:gd name="connsiteY4" fmla="*/ 1494980 h 1938263"/>
              <a:gd name="connsiteX5" fmla="*/ 1646938 w 2134976"/>
              <a:gd name="connsiteY5" fmla="*/ 1392110 h 1938263"/>
              <a:gd name="connsiteX6" fmla="*/ 1864108 w 2134976"/>
              <a:gd name="connsiteY6" fmla="*/ 1300670 h 1938263"/>
              <a:gd name="connsiteX7" fmla="*/ 1806958 w 2134976"/>
              <a:gd name="connsiteY7" fmla="*/ 1091120 h 1938263"/>
              <a:gd name="connsiteX8" fmla="*/ 1883158 w 2134976"/>
              <a:gd name="connsiteY8" fmla="*/ 969200 h 1938263"/>
              <a:gd name="connsiteX9" fmla="*/ 2066038 w 2134976"/>
              <a:gd name="connsiteY9" fmla="*/ 995870 h 1938263"/>
              <a:gd name="connsiteX10" fmla="*/ 2134618 w 2134976"/>
              <a:gd name="connsiteY10" fmla="*/ 973010 h 1938263"/>
              <a:gd name="connsiteX11" fmla="*/ 2088898 w 2134976"/>
              <a:gd name="connsiteY11" fmla="*/ 839660 h 1938263"/>
              <a:gd name="connsiteX12" fmla="*/ 2001268 w 2134976"/>
              <a:gd name="connsiteY12" fmla="*/ 687260 h 1938263"/>
              <a:gd name="connsiteX13" fmla="*/ 1993648 w 2134976"/>
              <a:gd name="connsiteY13" fmla="*/ 542480 h 1938263"/>
              <a:gd name="connsiteX14" fmla="*/ 2100328 w 2134976"/>
              <a:gd name="connsiteY14" fmla="*/ 420560 h 1938263"/>
              <a:gd name="connsiteX15" fmla="*/ 2077468 w 2134976"/>
              <a:gd name="connsiteY15" fmla="*/ 180530 h 1938263"/>
              <a:gd name="connsiteX16" fmla="*/ 1940308 w 2134976"/>
              <a:gd name="connsiteY16" fmla="*/ 77660 h 1938263"/>
              <a:gd name="connsiteX17" fmla="*/ 1818388 w 2134976"/>
              <a:gd name="connsiteY17" fmla="*/ 9080 h 1938263"/>
              <a:gd name="connsiteX18" fmla="*/ 1650748 w 2134976"/>
              <a:gd name="connsiteY18" fmla="*/ 5270 h 1938263"/>
              <a:gd name="connsiteX19" fmla="*/ 1460248 w 2134976"/>
              <a:gd name="connsiteY19" fmla="*/ 50990 h 1938263"/>
              <a:gd name="connsiteX20" fmla="*/ 1239268 w 2134976"/>
              <a:gd name="connsiteY20" fmla="*/ 62420 h 1938263"/>
              <a:gd name="connsiteX21" fmla="*/ 1090678 w 2134976"/>
              <a:gd name="connsiteY21" fmla="*/ 96710 h 1938263"/>
              <a:gd name="connsiteX22" fmla="*/ 1033528 w 2134976"/>
              <a:gd name="connsiteY22" fmla="*/ 123380 h 1938263"/>
              <a:gd name="connsiteX23" fmla="*/ 995428 w 2134976"/>
              <a:gd name="connsiteY23" fmla="*/ 241490 h 1938263"/>
              <a:gd name="connsiteX24" fmla="*/ 881128 w 2134976"/>
              <a:gd name="connsiteY24" fmla="*/ 321500 h 1938263"/>
              <a:gd name="connsiteX25" fmla="*/ 698248 w 2134976"/>
              <a:gd name="connsiteY25" fmla="*/ 420560 h 1938263"/>
              <a:gd name="connsiteX26" fmla="*/ 629668 w 2134976"/>
              <a:gd name="connsiteY26" fmla="*/ 561530 h 1938263"/>
              <a:gd name="connsiteX27" fmla="*/ 686818 w 2134976"/>
              <a:gd name="connsiteY27" fmla="*/ 664400 h 1938263"/>
              <a:gd name="connsiteX28" fmla="*/ 736348 w 2134976"/>
              <a:gd name="connsiteY28" fmla="*/ 790130 h 1938263"/>
              <a:gd name="connsiteX29" fmla="*/ 721108 w 2134976"/>
              <a:gd name="connsiteY29" fmla="*/ 908240 h 1938263"/>
              <a:gd name="connsiteX30" fmla="*/ 709678 w 2134976"/>
              <a:gd name="connsiteY30" fmla="*/ 1022540 h 1938263"/>
              <a:gd name="connsiteX31" fmla="*/ 686818 w 2134976"/>
              <a:gd name="connsiteY31" fmla="*/ 1117790 h 1938263"/>
              <a:gd name="connsiteX32" fmla="*/ 576328 w 2134976"/>
              <a:gd name="connsiteY32" fmla="*/ 1182560 h 1938263"/>
              <a:gd name="connsiteX33" fmla="*/ 618238 w 2134976"/>
              <a:gd name="connsiteY33" fmla="*/ 1319720 h 1938263"/>
              <a:gd name="connsiteX34" fmla="*/ 595378 w 2134976"/>
              <a:gd name="connsiteY34" fmla="*/ 1384490 h 1938263"/>
              <a:gd name="connsiteX35" fmla="*/ 503938 w 2134976"/>
              <a:gd name="connsiteY35" fmla="*/ 1426400 h 1938263"/>
              <a:gd name="connsiteX36" fmla="*/ 412498 w 2134976"/>
              <a:gd name="connsiteY36" fmla="*/ 1445450 h 1938263"/>
              <a:gd name="connsiteX37" fmla="*/ 252478 w 2134976"/>
              <a:gd name="connsiteY37" fmla="*/ 1422590 h 1938263"/>
              <a:gd name="connsiteX38" fmla="*/ 77218 w 2134976"/>
              <a:gd name="connsiteY38" fmla="*/ 1384490 h 1938263"/>
              <a:gd name="connsiteX39" fmla="*/ 20068 w 2134976"/>
              <a:gd name="connsiteY39" fmla="*/ 1411160 h 1938263"/>
              <a:gd name="connsiteX40" fmla="*/ 1018 w 2134976"/>
              <a:gd name="connsiteY40" fmla="*/ 1460690 h 1938263"/>
              <a:gd name="connsiteX41" fmla="*/ 46738 w 2134976"/>
              <a:gd name="connsiteY41" fmla="*/ 1521650 h 1938263"/>
              <a:gd name="connsiteX42" fmla="*/ 115318 w 2134976"/>
              <a:gd name="connsiteY42" fmla="*/ 1609280 h 1938263"/>
              <a:gd name="connsiteX43" fmla="*/ 126748 w 2134976"/>
              <a:gd name="connsiteY43" fmla="*/ 1696910 h 1938263"/>
              <a:gd name="connsiteX44" fmla="*/ 187708 w 2134976"/>
              <a:gd name="connsiteY44" fmla="*/ 1837880 h 1938263"/>
              <a:gd name="connsiteX45" fmla="*/ 260098 w 2134976"/>
              <a:gd name="connsiteY45" fmla="*/ 1925510 h 1938263"/>
              <a:gd name="connsiteX46" fmla="*/ 1414528 w 2134976"/>
              <a:gd name="connsiteY46" fmla="*/ 1925510 h 1938263"/>
              <a:gd name="connsiteX0" fmla="*/ 1414528 w 2134976"/>
              <a:gd name="connsiteY0" fmla="*/ 1925510 h 1930911"/>
              <a:gd name="connsiteX1" fmla="*/ 1441198 w 2134976"/>
              <a:gd name="connsiteY1" fmla="*/ 1803590 h 1930911"/>
              <a:gd name="connsiteX2" fmla="*/ 1589788 w 2134976"/>
              <a:gd name="connsiteY2" fmla="*/ 1792160 h 1930911"/>
              <a:gd name="connsiteX3" fmla="*/ 1677418 w 2134976"/>
              <a:gd name="connsiteY3" fmla="*/ 1693100 h 1930911"/>
              <a:gd name="connsiteX4" fmla="*/ 1643128 w 2134976"/>
              <a:gd name="connsiteY4" fmla="*/ 1494980 h 1930911"/>
              <a:gd name="connsiteX5" fmla="*/ 1646938 w 2134976"/>
              <a:gd name="connsiteY5" fmla="*/ 1392110 h 1930911"/>
              <a:gd name="connsiteX6" fmla="*/ 1864108 w 2134976"/>
              <a:gd name="connsiteY6" fmla="*/ 1300670 h 1930911"/>
              <a:gd name="connsiteX7" fmla="*/ 1806958 w 2134976"/>
              <a:gd name="connsiteY7" fmla="*/ 1091120 h 1930911"/>
              <a:gd name="connsiteX8" fmla="*/ 1883158 w 2134976"/>
              <a:gd name="connsiteY8" fmla="*/ 969200 h 1930911"/>
              <a:gd name="connsiteX9" fmla="*/ 2066038 w 2134976"/>
              <a:gd name="connsiteY9" fmla="*/ 995870 h 1930911"/>
              <a:gd name="connsiteX10" fmla="*/ 2134618 w 2134976"/>
              <a:gd name="connsiteY10" fmla="*/ 973010 h 1930911"/>
              <a:gd name="connsiteX11" fmla="*/ 2088898 w 2134976"/>
              <a:gd name="connsiteY11" fmla="*/ 839660 h 1930911"/>
              <a:gd name="connsiteX12" fmla="*/ 2001268 w 2134976"/>
              <a:gd name="connsiteY12" fmla="*/ 687260 h 1930911"/>
              <a:gd name="connsiteX13" fmla="*/ 1993648 w 2134976"/>
              <a:gd name="connsiteY13" fmla="*/ 542480 h 1930911"/>
              <a:gd name="connsiteX14" fmla="*/ 2100328 w 2134976"/>
              <a:gd name="connsiteY14" fmla="*/ 420560 h 1930911"/>
              <a:gd name="connsiteX15" fmla="*/ 2077468 w 2134976"/>
              <a:gd name="connsiteY15" fmla="*/ 180530 h 1930911"/>
              <a:gd name="connsiteX16" fmla="*/ 1940308 w 2134976"/>
              <a:gd name="connsiteY16" fmla="*/ 77660 h 1930911"/>
              <a:gd name="connsiteX17" fmla="*/ 1818388 w 2134976"/>
              <a:gd name="connsiteY17" fmla="*/ 9080 h 1930911"/>
              <a:gd name="connsiteX18" fmla="*/ 1650748 w 2134976"/>
              <a:gd name="connsiteY18" fmla="*/ 5270 h 1930911"/>
              <a:gd name="connsiteX19" fmla="*/ 1460248 w 2134976"/>
              <a:gd name="connsiteY19" fmla="*/ 50990 h 1930911"/>
              <a:gd name="connsiteX20" fmla="*/ 1239268 w 2134976"/>
              <a:gd name="connsiteY20" fmla="*/ 62420 h 1930911"/>
              <a:gd name="connsiteX21" fmla="*/ 1090678 w 2134976"/>
              <a:gd name="connsiteY21" fmla="*/ 96710 h 1930911"/>
              <a:gd name="connsiteX22" fmla="*/ 1033528 w 2134976"/>
              <a:gd name="connsiteY22" fmla="*/ 123380 h 1930911"/>
              <a:gd name="connsiteX23" fmla="*/ 995428 w 2134976"/>
              <a:gd name="connsiteY23" fmla="*/ 241490 h 1930911"/>
              <a:gd name="connsiteX24" fmla="*/ 881128 w 2134976"/>
              <a:gd name="connsiteY24" fmla="*/ 321500 h 1930911"/>
              <a:gd name="connsiteX25" fmla="*/ 698248 w 2134976"/>
              <a:gd name="connsiteY25" fmla="*/ 420560 h 1930911"/>
              <a:gd name="connsiteX26" fmla="*/ 629668 w 2134976"/>
              <a:gd name="connsiteY26" fmla="*/ 561530 h 1930911"/>
              <a:gd name="connsiteX27" fmla="*/ 686818 w 2134976"/>
              <a:gd name="connsiteY27" fmla="*/ 664400 h 1930911"/>
              <a:gd name="connsiteX28" fmla="*/ 736348 w 2134976"/>
              <a:gd name="connsiteY28" fmla="*/ 790130 h 1930911"/>
              <a:gd name="connsiteX29" fmla="*/ 721108 w 2134976"/>
              <a:gd name="connsiteY29" fmla="*/ 908240 h 1930911"/>
              <a:gd name="connsiteX30" fmla="*/ 709678 w 2134976"/>
              <a:gd name="connsiteY30" fmla="*/ 1022540 h 1930911"/>
              <a:gd name="connsiteX31" fmla="*/ 686818 w 2134976"/>
              <a:gd name="connsiteY31" fmla="*/ 1117790 h 1930911"/>
              <a:gd name="connsiteX32" fmla="*/ 576328 w 2134976"/>
              <a:gd name="connsiteY32" fmla="*/ 1182560 h 1930911"/>
              <a:gd name="connsiteX33" fmla="*/ 618238 w 2134976"/>
              <a:gd name="connsiteY33" fmla="*/ 1319720 h 1930911"/>
              <a:gd name="connsiteX34" fmla="*/ 595378 w 2134976"/>
              <a:gd name="connsiteY34" fmla="*/ 1384490 h 1930911"/>
              <a:gd name="connsiteX35" fmla="*/ 503938 w 2134976"/>
              <a:gd name="connsiteY35" fmla="*/ 1426400 h 1930911"/>
              <a:gd name="connsiteX36" fmla="*/ 412498 w 2134976"/>
              <a:gd name="connsiteY36" fmla="*/ 1445450 h 1930911"/>
              <a:gd name="connsiteX37" fmla="*/ 252478 w 2134976"/>
              <a:gd name="connsiteY37" fmla="*/ 1422590 h 1930911"/>
              <a:gd name="connsiteX38" fmla="*/ 77218 w 2134976"/>
              <a:gd name="connsiteY38" fmla="*/ 1384490 h 1930911"/>
              <a:gd name="connsiteX39" fmla="*/ 20068 w 2134976"/>
              <a:gd name="connsiteY39" fmla="*/ 1411160 h 1930911"/>
              <a:gd name="connsiteX40" fmla="*/ 1018 w 2134976"/>
              <a:gd name="connsiteY40" fmla="*/ 1460690 h 1930911"/>
              <a:gd name="connsiteX41" fmla="*/ 46738 w 2134976"/>
              <a:gd name="connsiteY41" fmla="*/ 1521650 h 1930911"/>
              <a:gd name="connsiteX42" fmla="*/ 115318 w 2134976"/>
              <a:gd name="connsiteY42" fmla="*/ 1609280 h 1930911"/>
              <a:gd name="connsiteX43" fmla="*/ 126748 w 2134976"/>
              <a:gd name="connsiteY43" fmla="*/ 1696910 h 1930911"/>
              <a:gd name="connsiteX44" fmla="*/ 187708 w 2134976"/>
              <a:gd name="connsiteY44" fmla="*/ 1837880 h 1930911"/>
              <a:gd name="connsiteX45" fmla="*/ 260098 w 2134976"/>
              <a:gd name="connsiteY45" fmla="*/ 1925510 h 1930911"/>
              <a:gd name="connsiteX46" fmla="*/ 1414528 w 2134976"/>
              <a:gd name="connsiteY46" fmla="*/ 1925510 h 193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34976" h="1930911">
                <a:moveTo>
                  <a:pt x="1414528" y="1925510"/>
                </a:moveTo>
                <a:cubicBezTo>
                  <a:pt x="1439928" y="1928050"/>
                  <a:pt x="1411988" y="1825815"/>
                  <a:pt x="1441198" y="1803590"/>
                </a:cubicBezTo>
                <a:cubicBezTo>
                  <a:pt x="1470408" y="1781365"/>
                  <a:pt x="1550418" y="1810575"/>
                  <a:pt x="1589788" y="1792160"/>
                </a:cubicBezTo>
                <a:cubicBezTo>
                  <a:pt x="1629158" y="1773745"/>
                  <a:pt x="1668528" y="1742630"/>
                  <a:pt x="1677418" y="1693100"/>
                </a:cubicBezTo>
                <a:cubicBezTo>
                  <a:pt x="1686308" y="1643570"/>
                  <a:pt x="1648208" y="1545145"/>
                  <a:pt x="1643128" y="1494980"/>
                </a:cubicBezTo>
                <a:cubicBezTo>
                  <a:pt x="1638048" y="1444815"/>
                  <a:pt x="1610108" y="1424495"/>
                  <a:pt x="1646938" y="1392110"/>
                </a:cubicBezTo>
                <a:cubicBezTo>
                  <a:pt x="1683768" y="1359725"/>
                  <a:pt x="1837438" y="1350835"/>
                  <a:pt x="1864108" y="1300670"/>
                </a:cubicBezTo>
                <a:cubicBezTo>
                  <a:pt x="1890778" y="1250505"/>
                  <a:pt x="1803783" y="1146365"/>
                  <a:pt x="1806958" y="1091120"/>
                </a:cubicBezTo>
                <a:cubicBezTo>
                  <a:pt x="1810133" y="1035875"/>
                  <a:pt x="1839978" y="985075"/>
                  <a:pt x="1883158" y="969200"/>
                </a:cubicBezTo>
                <a:cubicBezTo>
                  <a:pt x="1926338" y="953325"/>
                  <a:pt x="2024128" y="995235"/>
                  <a:pt x="2066038" y="995870"/>
                </a:cubicBezTo>
                <a:cubicBezTo>
                  <a:pt x="2107948" y="996505"/>
                  <a:pt x="2130808" y="999045"/>
                  <a:pt x="2134618" y="973010"/>
                </a:cubicBezTo>
                <a:cubicBezTo>
                  <a:pt x="2138428" y="946975"/>
                  <a:pt x="2111123" y="887285"/>
                  <a:pt x="2088898" y="839660"/>
                </a:cubicBezTo>
                <a:cubicBezTo>
                  <a:pt x="2066673" y="792035"/>
                  <a:pt x="2017143" y="736790"/>
                  <a:pt x="2001268" y="687260"/>
                </a:cubicBezTo>
                <a:cubicBezTo>
                  <a:pt x="1985393" y="637730"/>
                  <a:pt x="1977138" y="586930"/>
                  <a:pt x="1993648" y="542480"/>
                </a:cubicBezTo>
                <a:cubicBezTo>
                  <a:pt x="2010158" y="498030"/>
                  <a:pt x="2086358" y="480885"/>
                  <a:pt x="2100328" y="420560"/>
                </a:cubicBezTo>
                <a:cubicBezTo>
                  <a:pt x="2114298" y="360235"/>
                  <a:pt x="2104138" y="237680"/>
                  <a:pt x="2077468" y="180530"/>
                </a:cubicBezTo>
                <a:cubicBezTo>
                  <a:pt x="2050798" y="123380"/>
                  <a:pt x="1983488" y="106235"/>
                  <a:pt x="1940308" y="77660"/>
                </a:cubicBezTo>
                <a:cubicBezTo>
                  <a:pt x="1897128" y="49085"/>
                  <a:pt x="1866648" y="21145"/>
                  <a:pt x="1818388" y="9080"/>
                </a:cubicBezTo>
                <a:cubicBezTo>
                  <a:pt x="1770128" y="-2985"/>
                  <a:pt x="1710438" y="-1715"/>
                  <a:pt x="1650748" y="5270"/>
                </a:cubicBezTo>
                <a:cubicBezTo>
                  <a:pt x="1591058" y="12255"/>
                  <a:pt x="1528828" y="41465"/>
                  <a:pt x="1460248" y="50990"/>
                </a:cubicBezTo>
                <a:cubicBezTo>
                  <a:pt x="1391668" y="60515"/>
                  <a:pt x="1300863" y="54800"/>
                  <a:pt x="1239268" y="62420"/>
                </a:cubicBezTo>
                <a:cubicBezTo>
                  <a:pt x="1177673" y="70040"/>
                  <a:pt x="1124968" y="86550"/>
                  <a:pt x="1090678" y="96710"/>
                </a:cubicBezTo>
                <a:cubicBezTo>
                  <a:pt x="1056388" y="106870"/>
                  <a:pt x="1049403" y="99250"/>
                  <a:pt x="1033528" y="123380"/>
                </a:cubicBezTo>
                <a:cubicBezTo>
                  <a:pt x="1017653" y="147510"/>
                  <a:pt x="1020828" y="208470"/>
                  <a:pt x="995428" y="241490"/>
                </a:cubicBezTo>
                <a:cubicBezTo>
                  <a:pt x="970028" y="274510"/>
                  <a:pt x="930658" y="291655"/>
                  <a:pt x="881128" y="321500"/>
                </a:cubicBezTo>
                <a:cubicBezTo>
                  <a:pt x="831598" y="351345"/>
                  <a:pt x="740158" y="380555"/>
                  <a:pt x="698248" y="420560"/>
                </a:cubicBezTo>
                <a:cubicBezTo>
                  <a:pt x="656338" y="460565"/>
                  <a:pt x="631573" y="520890"/>
                  <a:pt x="629668" y="561530"/>
                </a:cubicBezTo>
                <a:cubicBezTo>
                  <a:pt x="627763" y="602170"/>
                  <a:pt x="669038" y="626300"/>
                  <a:pt x="686818" y="664400"/>
                </a:cubicBezTo>
                <a:cubicBezTo>
                  <a:pt x="704598" y="702500"/>
                  <a:pt x="730633" y="749490"/>
                  <a:pt x="736348" y="790130"/>
                </a:cubicBezTo>
                <a:cubicBezTo>
                  <a:pt x="742063" y="830770"/>
                  <a:pt x="725553" y="869505"/>
                  <a:pt x="721108" y="908240"/>
                </a:cubicBezTo>
                <a:cubicBezTo>
                  <a:pt x="716663" y="946975"/>
                  <a:pt x="715393" y="987615"/>
                  <a:pt x="709678" y="1022540"/>
                </a:cubicBezTo>
                <a:cubicBezTo>
                  <a:pt x="703963" y="1057465"/>
                  <a:pt x="709043" y="1091120"/>
                  <a:pt x="686818" y="1117790"/>
                </a:cubicBezTo>
                <a:cubicBezTo>
                  <a:pt x="664593" y="1144460"/>
                  <a:pt x="587758" y="1148905"/>
                  <a:pt x="576328" y="1182560"/>
                </a:cubicBezTo>
                <a:cubicBezTo>
                  <a:pt x="564898" y="1216215"/>
                  <a:pt x="615063" y="1286065"/>
                  <a:pt x="618238" y="1319720"/>
                </a:cubicBezTo>
                <a:cubicBezTo>
                  <a:pt x="621413" y="1353375"/>
                  <a:pt x="614428" y="1366710"/>
                  <a:pt x="595378" y="1384490"/>
                </a:cubicBezTo>
                <a:cubicBezTo>
                  <a:pt x="576328" y="1402270"/>
                  <a:pt x="534418" y="1416240"/>
                  <a:pt x="503938" y="1426400"/>
                </a:cubicBezTo>
                <a:cubicBezTo>
                  <a:pt x="473458" y="1436560"/>
                  <a:pt x="454408" y="1446085"/>
                  <a:pt x="412498" y="1445450"/>
                </a:cubicBezTo>
                <a:cubicBezTo>
                  <a:pt x="370588" y="1444815"/>
                  <a:pt x="308358" y="1432750"/>
                  <a:pt x="252478" y="1422590"/>
                </a:cubicBezTo>
                <a:cubicBezTo>
                  <a:pt x="196598" y="1412430"/>
                  <a:pt x="115953" y="1386395"/>
                  <a:pt x="77218" y="1384490"/>
                </a:cubicBezTo>
                <a:cubicBezTo>
                  <a:pt x="38483" y="1382585"/>
                  <a:pt x="32768" y="1398460"/>
                  <a:pt x="20068" y="1411160"/>
                </a:cubicBezTo>
                <a:cubicBezTo>
                  <a:pt x="7368" y="1423860"/>
                  <a:pt x="-3427" y="1442275"/>
                  <a:pt x="1018" y="1460690"/>
                </a:cubicBezTo>
                <a:cubicBezTo>
                  <a:pt x="5463" y="1479105"/>
                  <a:pt x="27688" y="1496885"/>
                  <a:pt x="46738" y="1521650"/>
                </a:cubicBezTo>
                <a:cubicBezTo>
                  <a:pt x="65788" y="1546415"/>
                  <a:pt x="101983" y="1580070"/>
                  <a:pt x="115318" y="1609280"/>
                </a:cubicBezTo>
                <a:cubicBezTo>
                  <a:pt x="128653" y="1638490"/>
                  <a:pt x="114683" y="1658810"/>
                  <a:pt x="126748" y="1696910"/>
                </a:cubicBezTo>
                <a:cubicBezTo>
                  <a:pt x="138813" y="1735010"/>
                  <a:pt x="165483" y="1799780"/>
                  <a:pt x="187708" y="1837880"/>
                </a:cubicBezTo>
                <a:cubicBezTo>
                  <a:pt x="209933" y="1875980"/>
                  <a:pt x="53088" y="1912175"/>
                  <a:pt x="260098" y="1925510"/>
                </a:cubicBezTo>
                <a:cubicBezTo>
                  <a:pt x="467108" y="1938845"/>
                  <a:pt x="1389128" y="1922970"/>
                  <a:pt x="1414528" y="19255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58231" y="7702956"/>
            <a:ext cx="1831950" cy="1187997"/>
          </a:xfrm>
          <a:custGeom>
            <a:avLst/>
            <a:gdLst>
              <a:gd name="connsiteX0" fmla="*/ 121439 w 1944808"/>
              <a:gd name="connsiteY0" fmla="*/ 1174343 h 1259614"/>
              <a:gd name="connsiteX1" fmla="*/ 148109 w 1944808"/>
              <a:gd name="connsiteY1" fmla="*/ 1040993 h 1259614"/>
              <a:gd name="connsiteX2" fmla="*/ 231929 w 1944808"/>
              <a:gd name="connsiteY2" fmla="*/ 926693 h 1259614"/>
              <a:gd name="connsiteX3" fmla="*/ 231929 w 1944808"/>
              <a:gd name="connsiteY3" fmla="*/ 865733 h 1259614"/>
              <a:gd name="connsiteX4" fmla="*/ 239549 w 1944808"/>
              <a:gd name="connsiteY4" fmla="*/ 797153 h 1259614"/>
              <a:gd name="connsiteX5" fmla="*/ 262409 w 1944808"/>
              <a:gd name="connsiteY5" fmla="*/ 724763 h 1259614"/>
              <a:gd name="connsiteX6" fmla="*/ 350039 w 1944808"/>
              <a:gd name="connsiteY6" fmla="*/ 869543 h 1259614"/>
              <a:gd name="connsiteX7" fmla="*/ 433859 w 1944808"/>
              <a:gd name="connsiteY7" fmla="*/ 941933 h 1259614"/>
              <a:gd name="connsiteX8" fmla="*/ 532919 w 1944808"/>
              <a:gd name="connsiteY8" fmla="*/ 915263 h 1259614"/>
              <a:gd name="connsiteX9" fmla="*/ 548159 w 1944808"/>
              <a:gd name="connsiteY9" fmla="*/ 861923 h 1259614"/>
              <a:gd name="connsiteX10" fmla="*/ 692939 w 1944808"/>
              <a:gd name="connsiteY10" fmla="*/ 835253 h 1259614"/>
              <a:gd name="connsiteX11" fmla="*/ 757709 w 1944808"/>
              <a:gd name="connsiteY11" fmla="*/ 835253 h 1259614"/>
              <a:gd name="connsiteX12" fmla="*/ 822479 w 1944808"/>
              <a:gd name="connsiteY12" fmla="*/ 922883 h 1259614"/>
              <a:gd name="connsiteX13" fmla="*/ 894869 w 1944808"/>
              <a:gd name="connsiteY13" fmla="*/ 1033373 h 1259614"/>
              <a:gd name="connsiteX14" fmla="*/ 1047269 w 1944808"/>
              <a:gd name="connsiteY14" fmla="*/ 1094333 h 1259614"/>
              <a:gd name="connsiteX15" fmla="*/ 1104419 w 1944808"/>
              <a:gd name="connsiteY15" fmla="*/ 1056233 h 1259614"/>
              <a:gd name="connsiteX16" fmla="*/ 1142519 w 1944808"/>
              <a:gd name="connsiteY16" fmla="*/ 1006703 h 1259614"/>
              <a:gd name="connsiteX17" fmla="*/ 1222529 w 1944808"/>
              <a:gd name="connsiteY17" fmla="*/ 941933 h 1259614"/>
              <a:gd name="connsiteX18" fmla="*/ 1192049 w 1944808"/>
              <a:gd name="connsiteY18" fmla="*/ 827633 h 1259614"/>
              <a:gd name="connsiteX19" fmla="*/ 1172999 w 1944808"/>
              <a:gd name="connsiteY19" fmla="*/ 736193 h 1259614"/>
              <a:gd name="connsiteX20" fmla="*/ 1172999 w 1944808"/>
              <a:gd name="connsiteY20" fmla="*/ 621893 h 1259614"/>
              <a:gd name="connsiteX21" fmla="*/ 1157759 w 1944808"/>
              <a:gd name="connsiteY21" fmla="*/ 549503 h 1259614"/>
              <a:gd name="connsiteX22" fmla="*/ 1279679 w 1944808"/>
              <a:gd name="connsiteY22" fmla="*/ 450443 h 1259614"/>
              <a:gd name="connsiteX23" fmla="*/ 1416839 w 1944808"/>
              <a:gd name="connsiteY23" fmla="*/ 564743 h 1259614"/>
              <a:gd name="connsiteX24" fmla="*/ 1485419 w 1944808"/>
              <a:gd name="connsiteY24" fmla="*/ 366623 h 1259614"/>
              <a:gd name="connsiteX25" fmla="*/ 1428269 w 1944808"/>
              <a:gd name="connsiteY25" fmla="*/ 191363 h 1259614"/>
              <a:gd name="connsiteX26" fmla="*/ 1473989 w 1944808"/>
              <a:gd name="connsiteY26" fmla="*/ 73253 h 1259614"/>
              <a:gd name="connsiteX27" fmla="*/ 1531139 w 1944808"/>
              <a:gd name="connsiteY27" fmla="*/ 863 h 1259614"/>
              <a:gd name="connsiteX28" fmla="*/ 1634009 w 1944808"/>
              <a:gd name="connsiteY28" fmla="*/ 42773 h 1259614"/>
              <a:gd name="connsiteX29" fmla="*/ 1706399 w 1944808"/>
              <a:gd name="connsiteY29" fmla="*/ 176123 h 1259614"/>
              <a:gd name="connsiteX30" fmla="*/ 1797839 w 1944808"/>
              <a:gd name="connsiteY30" fmla="*/ 214223 h 1259614"/>
              <a:gd name="connsiteX31" fmla="*/ 1824509 w 1944808"/>
              <a:gd name="connsiteY31" fmla="*/ 1185773 h 1259614"/>
              <a:gd name="connsiteX32" fmla="*/ 121439 w 1944808"/>
              <a:gd name="connsiteY32" fmla="*/ 1174343 h 1259614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31950" h="1187997">
                <a:moveTo>
                  <a:pt x="121439" y="1174343"/>
                </a:moveTo>
                <a:cubicBezTo>
                  <a:pt x="-157961" y="1150213"/>
                  <a:pt x="129694" y="1082268"/>
                  <a:pt x="148109" y="1040993"/>
                </a:cubicBezTo>
                <a:cubicBezTo>
                  <a:pt x="166524" y="999718"/>
                  <a:pt x="217959" y="955903"/>
                  <a:pt x="231929" y="926693"/>
                </a:cubicBezTo>
                <a:cubicBezTo>
                  <a:pt x="245899" y="897483"/>
                  <a:pt x="230659" y="887323"/>
                  <a:pt x="231929" y="865733"/>
                </a:cubicBezTo>
                <a:cubicBezTo>
                  <a:pt x="233199" y="844143"/>
                  <a:pt x="234469" y="820648"/>
                  <a:pt x="239549" y="797153"/>
                </a:cubicBezTo>
                <a:cubicBezTo>
                  <a:pt x="244629" y="773658"/>
                  <a:pt x="243994" y="712698"/>
                  <a:pt x="262409" y="724763"/>
                </a:cubicBezTo>
                <a:cubicBezTo>
                  <a:pt x="280824" y="736828"/>
                  <a:pt x="321464" y="833348"/>
                  <a:pt x="350039" y="869543"/>
                </a:cubicBezTo>
                <a:cubicBezTo>
                  <a:pt x="378614" y="905738"/>
                  <a:pt x="403379" y="934313"/>
                  <a:pt x="433859" y="941933"/>
                </a:cubicBezTo>
                <a:cubicBezTo>
                  <a:pt x="464339" y="949553"/>
                  <a:pt x="513869" y="928598"/>
                  <a:pt x="532919" y="915263"/>
                </a:cubicBezTo>
                <a:cubicBezTo>
                  <a:pt x="551969" y="901928"/>
                  <a:pt x="521489" y="875258"/>
                  <a:pt x="548159" y="861923"/>
                </a:cubicBezTo>
                <a:cubicBezTo>
                  <a:pt x="574829" y="848588"/>
                  <a:pt x="658014" y="839698"/>
                  <a:pt x="692939" y="835253"/>
                </a:cubicBezTo>
                <a:cubicBezTo>
                  <a:pt x="727864" y="830808"/>
                  <a:pt x="736119" y="820648"/>
                  <a:pt x="757709" y="835253"/>
                </a:cubicBezTo>
                <a:cubicBezTo>
                  <a:pt x="779299" y="849858"/>
                  <a:pt x="799619" y="889863"/>
                  <a:pt x="822479" y="922883"/>
                </a:cubicBezTo>
                <a:cubicBezTo>
                  <a:pt x="845339" y="955903"/>
                  <a:pt x="857404" y="1004798"/>
                  <a:pt x="894869" y="1033373"/>
                </a:cubicBezTo>
                <a:cubicBezTo>
                  <a:pt x="932334" y="1061948"/>
                  <a:pt x="1012344" y="1090523"/>
                  <a:pt x="1047269" y="1094333"/>
                </a:cubicBezTo>
                <a:cubicBezTo>
                  <a:pt x="1082194" y="1098143"/>
                  <a:pt x="1088544" y="1070838"/>
                  <a:pt x="1104419" y="1056233"/>
                </a:cubicBezTo>
                <a:cubicBezTo>
                  <a:pt x="1120294" y="1041628"/>
                  <a:pt x="1122834" y="1025753"/>
                  <a:pt x="1142519" y="1006703"/>
                </a:cubicBezTo>
                <a:cubicBezTo>
                  <a:pt x="1162204" y="987653"/>
                  <a:pt x="1214274" y="971778"/>
                  <a:pt x="1222529" y="941933"/>
                </a:cubicBezTo>
                <a:cubicBezTo>
                  <a:pt x="1230784" y="912088"/>
                  <a:pt x="1200304" y="861923"/>
                  <a:pt x="1192049" y="827633"/>
                </a:cubicBezTo>
                <a:cubicBezTo>
                  <a:pt x="1183794" y="793343"/>
                  <a:pt x="1176174" y="770483"/>
                  <a:pt x="1172999" y="736193"/>
                </a:cubicBezTo>
                <a:cubicBezTo>
                  <a:pt x="1169824" y="701903"/>
                  <a:pt x="1175539" y="653008"/>
                  <a:pt x="1172999" y="621893"/>
                </a:cubicBezTo>
                <a:cubicBezTo>
                  <a:pt x="1170459" y="590778"/>
                  <a:pt x="1139979" y="578078"/>
                  <a:pt x="1157759" y="549503"/>
                </a:cubicBezTo>
                <a:cubicBezTo>
                  <a:pt x="1175539" y="520928"/>
                  <a:pt x="1236499" y="447903"/>
                  <a:pt x="1279679" y="450443"/>
                </a:cubicBezTo>
                <a:cubicBezTo>
                  <a:pt x="1322859" y="452983"/>
                  <a:pt x="1382549" y="578713"/>
                  <a:pt x="1416839" y="564743"/>
                </a:cubicBezTo>
                <a:cubicBezTo>
                  <a:pt x="1451129" y="550773"/>
                  <a:pt x="1483514" y="428853"/>
                  <a:pt x="1485419" y="366623"/>
                </a:cubicBezTo>
                <a:cubicBezTo>
                  <a:pt x="1487324" y="304393"/>
                  <a:pt x="1430174" y="240258"/>
                  <a:pt x="1428269" y="191363"/>
                </a:cubicBezTo>
                <a:cubicBezTo>
                  <a:pt x="1426364" y="142468"/>
                  <a:pt x="1456844" y="105003"/>
                  <a:pt x="1473989" y="73253"/>
                </a:cubicBezTo>
                <a:cubicBezTo>
                  <a:pt x="1491134" y="41503"/>
                  <a:pt x="1504469" y="5943"/>
                  <a:pt x="1531139" y="863"/>
                </a:cubicBezTo>
                <a:cubicBezTo>
                  <a:pt x="1557809" y="-4217"/>
                  <a:pt x="1604799" y="13563"/>
                  <a:pt x="1634009" y="42773"/>
                </a:cubicBezTo>
                <a:cubicBezTo>
                  <a:pt x="1663219" y="71983"/>
                  <a:pt x="1679094" y="147548"/>
                  <a:pt x="1706399" y="176123"/>
                </a:cubicBezTo>
                <a:cubicBezTo>
                  <a:pt x="1733704" y="204698"/>
                  <a:pt x="1804824" y="213588"/>
                  <a:pt x="1797839" y="214223"/>
                </a:cubicBezTo>
                <a:cubicBezTo>
                  <a:pt x="1817524" y="382498"/>
                  <a:pt x="1845464" y="1188948"/>
                  <a:pt x="1824509" y="1185773"/>
                </a:cubicBezTo>
                <a:cubicBezTo>
                  <a:pt x="1803554" y="1182598"/>
                  <a:pt x="400839" y="1198473"/>
                  <a:pt x="121439" y="117434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120737" y="7966812"/>
            <a:ext cx="562194" cy="918385"/>
          </a:xfrm>
          <a:custGeom>
            <a:avLst/>
            <a:gdLst>
              <a:gd name="connsiteX0" fmla="*/ 550573 w 584045"/>
              <a:gd name="connsiteY0" fmla="*/ 60858 h 973941"/>
              <a:gd name="connsiteX1" fmla="*/ 470563 w 584045"/>
              <a:gd name="connsiteY1" fmla="*/ 60858 h 973941"/>
              <a:gd name="connsiteX2" fmla="*/ 379123 w 584045"/>
              <a:gd name="connsiteY2" fmla="*/ 11328 h 973941"/>
              <a:gd name="connsiteX3" fmla="*/ 314353 w 584045"/>
              <a:gd name="connsiteY3" fmla="*/ 22758 h 973941"/>
              <a:gd name="connsiteX4" fmla="*/ 367693 w 584045"/>
              <a:gd name="connsiteY4" fmla="*/ 194208 h 973941"/>
              <a:gd name="connsiteX5" fmla="*/ 352453 w 584045"/>
              <a:gd name="connsiteY5" fmla="*/ 300888 h 973941"/>
              <a:gd name="connsiteX6" fmla="*/ 302923 w 584045"/>
              <a:gd name="connsiteY6" fmla="*/ 365658 h 973941"/>
              <a:gd name="connsiteX7" fmla="*/ 268633 w 584045"/>
              <a:gd name="connsiteY7" fmla="*/ 415188 h 973941"/>
              <a:gd name="connsiteX8" fmla="*/ 192433 w 584045"/>
              <a:gd name="connsiteY8" fmla="*/ 434238 h 973941"/>
              <a:gd name="connsiteX9" fmla="*/ 93373 w 584045"/>
              <a:gd name="connsiteY9" fmla="*/ 430428 h 973941"/>
              <a:gd name="connsiteX10" fmla="*/ 1933 w 584045"/>
              <a:gd name="connsiteY10" fmla="*/ 426618 h 973941"/>
              <a:gd name="connsiteX11" fmla="*/ 36223 w 584045"/>
              <a:gd name="connsiteY11" fmla="*/ 582828 h 973941"/>
              <a:gd name="connsiteX12" fmla="*/ 97183 w 584045"/>
              <a:gd name="connsiteY12" fmla="*/ 666648 h 973941"/>
              <a:gd name="connsiteX13" fmla="*/ 211483 w 584045"/>
              <a:gd name="connsiteY13" fmla="*/ 666648 h 973941"/>
              <a:gd name="connsiteX14" fmla="*/ 245773 w 584045"/>
              <a:gd name="connsiteY14" fmla="*/ 727608 h 973941"/>
              <a:gd name="connsiteX15" fmla="*/ 219103 w 584045"/>
              <a:gd name="connsiteY15" fmla="*/ 902868 h 973941"/>
              <a:gd name="connsiteX16" fmla="*/ 558193 w 584045"/>
              <a:gd name="connsiteY16" fmla="*/ 906678 h 973941"/>
              <a:gd name="connsiteX17" fmla="*/ 550573 w 584045"/>
              <a:gd name="connsiteY17" fmla="*/ 60858 h 973941"/>
              <a:gd name="connsiteX0" fmla="*/ 550573 w 562194"/>
              <a:gd name="connsiteY0" fmla="*/ 60858 h 918385"/>
              <a:gd name="connsiteX1" fmla="*/ 470563 w 562194"/>
              <a:gd name="connsiteY1" fmla="*/ 60858 h 918385"/>
              <a:gd name="connsiteX2" fmla="*/ 379123 w 562194"/>
              <a:gd name="connsiteY2" fmla="*/ 11328 h 918385"/>
              <a:gd name="connsiteX3" fmla="*/ 314353 w 562194"/>
              <a:gd name="connsiteY3" fmla="*/ 22758 h 918385"/>
              <a:gd name="connsiteX4" fmla="*/ 367693 w 562194"/>
              <a:gd name="connsiteY4" fmla="*/ 194208 h 918385"/>
              <a:gd name="connsiteX5" fmla="*/ 352453 w 562194"/>
              <a:gd name="connsiteY5" fmla="*/ 300888 h 918385"/>
              <a:gd name="connsiteX6" fmla="*/ 302923 w 562194"/>
              <a:gd name="connsiteY6" fmla="*/ 365658 h 918385"/>
              <a:gd name="connsiteX7" fmla="*/ 268633 w 562194"/>
              <a:gd name="connsiteY7" fmla="*/ 415188 h 918385"/>
              <a:gd name="connsiteX8" fmla="*/ 192433 w 562194"/>
              <a:gd name="connsiteY8" fmla="*/ 434238 h 918385"/>
              <a:gd name="connsiteX9" fmla="*/ 93373 w 562194"/>
              <a:gd name="connsiteY9" fmla="*/ 430428 h 918385"/>
              <a:gd name="connsiteX10" fmla="*/ 1933 w 562194"/>
              <a:gd name="connsiteY10" fmla="*/ 426618 h 918385"/>
              <a:gd name="connsiteX11" fmla="*/ 36223 w 562194"/>
              <a:gd name="connsiteY11" fmla="*/ 582828 h 918385"/>
              <a:gd name="connsiteX12" fmla="*/ 97183 w 562194"/>
              <a:gd name="connsiteY12" fmla="*/ 666648 h 918385"/>
              <a:gd name="connsiteX13" fmla="*/ 211483 w 562194"/>
              <a:gd name="connsiteY13" fmla="*/ 666648 h 918385"/>
              <a:gd name="connsiteX14" fmla="*/ 245773 w 562194"/>
              <a:gd name="connsiteY14" fmla="*/ 727608 h 918385"/>
              <a:gd name="connsiteX15" fmla="*/ 219103 w 562194"/>
              <a:gd name="connsiteY15" fmla="*/ 902868 h 918385"/>
              <a:gd name="connsiteX16" fmla="*/ 558193 w 562194"/>
              <a:gd name="connsiteY16" fmla="*/ 906678 h 918385"/>
              <a:gd name="connsiteX17" fmla="*/ 550573 w 562194"/>
              <a:gd name="connsiteY17" fmla="*/ 60858 h 918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2194" h="918385">
                <a:moveTo>
                  <a:pt x="550573" y="60858"/>
                </a:moveTo>
                <a:cubicBezTo>
                  <a:pt x="535968" y="-80112"/>
                  <a:pt x="499138" y="69113"/>
                  <a:pt x="470563" y="60858"/>
                </a:cubicBezTo>
                <a:cubicBezTo>
                  <a:pt x="441988" y="52603"/>
                  <a:pt x="405158" y="17678"/>
                  <a:pt x="379123" y="11328"/>
                </a:cubicBezTo>
                <a:cubicBezTo>
                  <a:pt x="353088" y="4978"/>
                  <a:pt x="316258" y="-7722"/>
                  <a:pt x="314353" y="22758"/>
                </a:cubicBezTo>
                <a:cubicBezTo>
                  <a:pt x="312448" y="53238"/>
                  <a:pt x="361343" y="147853"/>
                  <a:pt x="367693" y="194208"/>
                </a:cubicBezTo>
                <a:cubicBezTo>
                  <a:pt x="374043" y="240563"/>
                  <a:pt x="363248" y="272313"/>
                  <a:pt x="352453" y="300888"/>
                </a:cubicBezTo>
                <a:cubicBezTo>
                  <a:pt x="341658" y="329463"/>
                  <a:pt x="316893" y="346608"/>
                  <a:pt x="302923" y="365658"/>
                </a:cubicBezTo>
                <a:cubicBezTo>
                  <a:pt x="288953" y="384708"/>
                  <a:pt x="287048" y="403758"/>
                  <a:pt x="268633" y="415188"/>
                </a:cubicBezTo>
                <a:cubicBezTo>
                  <a:pt x="250218" y="426618"/>
                  <a:pt x="221643" y="431698"/>
                  <a:pt x="192433" y="434238"/>
                </a:cubicBezTo>
                <a:cubicBezTo>
                  <a:pt x="163223" y="436778"/>
                  <a:pt x="93373" y="430428"/>
                  <a:pt x="93373" y="430428"/>
                </a:cubicBezTo>
                <a:cubicBezTo>
                  <a:pt x="61623" y="429158"/>
                  <a:pt x="11458" y="401218"/>
                  <a:pt x="1933" y="426618"/>
                </a:cubicBezTo>
                <a:cubicBezTo>
                  <a:pt x="-7592" y="452018"/>
                  <a:pt x="20348" y="542823"/>
                  <a:pt x="36223" y="582828"/>
                </a:cubicBezTo>
                <a:cubicBezTo>
                  <a:pt x="52098" y="622833"/>
                  <a:pt x="67973" y="652678"/>
                  <a:pt x="97183" y="666648"/>
                </a:cubicBezTo>
                <a:cubicBezTo>
                  <a:pt x="126393" y="680618"/>
                  <a:pt x="186718" y="656488"/>
                  <a:pt x="211483" y="666648"/>
                </a:cubicBezTo>
                <a:cubicBezTo>
                  <a:pt x="236248" y="676808"/>
                  <a:pt x="244503" y="688238"/>
                  <a:pt x="245773" y="727608"/>
                </a:cubicBezTo>
                <a:cubicBezTo>
                  <a:pt x="247043" y="766978"/>
                  <a:pt x="167033" y="873023"/>
                  <a:pt x="219103" y="902868"/>
                </a:cubicBezTo>
                <a:cubicBezTo>
                  <a:pt x="271173" y="932713"/>
                  <a:pt x="552478" y="911123"/>
                  <a:pt x="558193" y="906678"/>
                </a:cubicBezTo>
                <a:cubicBezTo>
                  <a:pt x="563908" y="902233"/>
                  <a:pt x="565178" y="201828"/>
                  <a:pt x="550573" y="6085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6381245" y="8447178"/>
            <a:ext cx="304136" cy="454060"/>
          </a:xfrm>
          <a:custGeom>
            <a:avLst/>
            <a:gdLst>
              <a:gd name="connsiteX0" fmla="*/ 91945 w 304136"/>
              <a:gd name="connsiteY0" fmla="*/ 422502 h 454060"/>
              <a:gd name="connsiteX1" fmla="*/ 118615 w 304136"/>
              <a:gd name="connsiteY1" fmla="*/ 262482 h 454060"/>
              <a:gd name="connsiteX2" fmla="*/ 69085 w 304136"/>
              <a:gd name="connsiteY2" fmla="*/ 167232 h 454060"/>
              <a:gd name="connsiteX3" fmla="*/ 505 w 304136"/>
              <a:gd name="connsiteY3" fmla="*/ 79602 h 454060"/>
              <a:gd name="connsiteX4" fmla="*/ 107185 w 304136"/>
              <a:gd name="connsiteY4" fmla="*/ 11022 h 454060"/>
              <a:gd name="connsiteX5" fmla="*/ 191005 w 304136"/>
              <a:gd name="connsiteY5" fmla="*/ 14832 h 454060"/>
              <a:gd name="connsiteX6" fmla="*/ 232915 w 304136"/>
              <a:gd name="connsiteY6" fmla="*/ 151992 h 454060"/>
              <a:gd name="connsiteX7" fmla="*/ 293875 w 304136"/>
              <a:gd name="connsiteY7" fmla="*/ 216762 h 454060"/>
              <a:gd name="connsiteX8" fmla="*/ 282445 w 304136"/>
              <a:gd name="connsiteY8" fmla="*/ 433932 h 454060"/>
              <a:gd name="connsiteX9" fmla="*/ 91945 w 304136"/>
              <a:gd name="connsiteY9" fmla="*/ 422502 h 45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136" h="454060">
                <a:moveTo>
                  <a:pt x="91945" y="422502"/>
                </a:moveTo>
                <a:cubicBezTo>
                  <a:pt x="64640" y="393927"/>
                  <a:pt x="122425" y="305027"/>
                  <a:pt x="118615" y="262482"/>
                </a:cubicBezTo>
                <a:cubicBezTo>
                  <a:pt x="114805" y="219937"/>
                  <a:pt x="88770" y="197712"/>
                  <a:pt x="69085" y="167232"/>
                </a:cubicBezTo>
                <a:cubicBezTo>
                  <a:pt x="49400" y="136752"/>
                  <a:pt x="-5845" y="105637"/>
                  <a:pt x="505" y="79602"/>
                </a:cubicBezTo>
                <a:cubicBezTo>
                  <a:pt x="6855" y="53567"/>
                  <a:pt x="75435" y="21817"/>
                  <a:pt x="107185" y="11022"/>
                </a:cubicBezTo>
                <a:cubicBezTo>
                  <a:pt x="138935" y="227"/>
                  <a:pt x="170050" y="-8663"/>
                  <a:pt x="191005" y="14832"/>
                </a:cubicBezTo>
                <a:cubicBezTo>
                  <a:pt x="211960" y="38327"/>
                  <a:pt x="215770" y="118337"/>
                  <a:pt x="232915" y="151992"/>
                </a:cubicBezTo>
                <a:cubicBezTo>
                  <a:pt x="250060" y="185647"/>
                  <a:pt x="285620" y="169772"/>
                  <a:pt x="293875" y="216762"/>
                </a:cubicBezTo>
                <a:cubicBezTo>
                  <a:pt x="302130" y="263752"/>
                  <a:pt x="316735" y="397102"/>
                  <a:pt x="282445" y="433932"/>
                </a:cubicBezTo>
                <a:cubicBezTo>
                  <a:pt x="248155" y="470762"/>
                  <a:pt x="119250" y="451077"/>
                  <a:pt x="91945" y="4225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5153061" y="7545037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7" name="Group 136"/>
          <p:cNvGrpSpPr/>
          <p:nvPr/>
        </p:nvGrpSpPr>
        <p:grpSpPr>
          <a:xfrm>
            <a:off x="2682313" y="1922231"/>
            <a:ext cx="415498" cy="276999"/>
            <a:chOff x="4055436" y="7478684"/>
            <a:chExt cx="415498" cy="276999"/>
          </a:xfrm>
        </p:grpSpPr>
        <p:sp>
          <p:nvSpPr>
            <p:cNvPr id="138" name="TextBox 137"/>
            <p:cNvSpPr txBox="1"/>
            <p:nvPr/>
          </p:nvSpPr>
          <p:spPr>
            <a:xfrm>
              <a:off x="4055436" y="7478684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885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2" name="Freeform 141"/>
          <p:cNvSpPr>
            <a:spLocks noChangeAspect="1"/>
          </p:cNvSpPr>
          <p:nvPr/>
        </p:nvSpPr>
        <p:spPr>
          <a:xfrm>
            <a:off x="1959621" y="1302232"/>
            <a:ext cx="4725721" cy="5245685"/>
          </a:xfrm>
          <a:custGeom>
            <a:avLst/>
            <a:gdLst>
              <a:gd name="connsiteX0" fmla="*/ 121937 w 4463432"/>
              <a:gd name="connsiteY0" fmla="*/ 0 h 4476065"/>
              <a:gd name="connsiteX1" fmla="*/ 243857 w 4463432"/>
              <a:gd name="connsiteY1" fmla="*/ 167640 h 4476065"/>
              <a:gd name="connsiteX2" fmla="*/ 464837 w 4463432"/>
              <a:gd name="connsiteY2" fmla="*/ 198120 h 4476065"/>
              <a:gd name="connsiteX3" fmla="*/ 716297 w 4463432"/>
              <a:gd name="connsiteY3" fmla="*/ 320040 h 4476065"/>
              <a:gd name="connsiteX4" fmla="*/ 693437 w 4463432"/>
              <a:gd name="connsiteY4" fmla="*/ 434340 h 4476065"/>
              <a:gd name="connsiteX5" fmla="*/ 861077 w 4463432"/>
              <a:gd name="connsiteY5" fmla="*/ 556260 h 4476065"/>
              <a:gd name="connsiteX6" fmla="*/ 899177 w 4463432"/>
              <a:gd name="connsiteY6" fmla="*/ 655320 h 4476065"/>
              <a:gd name="connsiteX7" fmla="*/ 739157 w 4463432"/>
              <a:gd name="connsiteY7" fmla="*/ 762000 h 4476065"/>
              <a:gd name="connsiteX8" fmla="*/ 685817 w 4463432"/>
              <a:gd name="connsiteY8" fmla="*/ 845820 h 4476065"/>
              <a:gd name="connsiteX9" fmla="*/ 769637 w 4463432"/>
              <a:gd name="connsiteY9" fmla="*/ 1028700 h 4476065"/>
              <a:gd name="connsiteX10" fmla="*/ 853457 w 4463432"/>
              <a:gd name="connsiteY10" fmla="*/ 1150620 h 4476065"/>
              <a:gd name="connsiteX11" fmla="*/ 1005857 w 4463432"/>
              <a:gd name="connsiteY11" fmla="*/ 1242060 h 4476065"/>
              <a:gd name="connsiteX12" fmla="*/ 1120157 w 4463432"/>
              <a:gd name="connsiteY12" fmla="*/ 1165860 h 4476065"/>
              <a:gd name="connsiteX13" fmla="*/ 1188737 w 4463432"/>
              <a:gd name="connsiteY13" fmla="*/ 1165860 h 4476065"/>
              <a:gd name="connsiteX14" fmla="*/ 1226837 w 4463432"/>
              <a:gd name="connsiteY14" fmla="*/ 1280160 h 4476065"/>
              <a:gd name="connsiteX15" fmla="*/ 1280177 w 4463432"/>
              <a:gd name="connsiteY15" fmla="*/ 1371600 h 4476065"/>
              <a:gd name="connsiteX16" fmla="*/ 1295417 w 4463432"/>
              <a:gd name="connsiteY16" fmla="*/ 1455420 h 4476065"/>
              <a:gd name="connsiteX17" fmla="*/ 1165877 w 4463432"/>
              <a:gd name="connsiteY17" fmla="*/ 1531620 h 4476065"/>
              <a:gd name="connsiteX18" fmla="*/ 1181117 w 4463432"/>
              <a:gd name="connsiteY18" fmla="*/ 1623060 h 4476065"/>
              <a:gd name="connsiteX19" fmla="*/ 1074437 w 4463432"/>
              <a:gd name="connsiteY19" fmla="*/ 1645920 h 4476065"/>
              <a:gd name="connsiteX20" fmla="*/ 952517 w 4463432"/>
              <a:gd name="connsiteY20" fmla="*/ 1592580 h 4476065"/>
              <a:gd name="connsiteX21" fmla="*/ 815357 w 4463432"/>
              <a:gd name="connsiteY21" fmla="*/ 1684020 h 4476065"/>
              <a:gd name="connsiteX22" fmla="*/ 868697 w 4463432"/>
              <a:gd name="connsiteY22" fmla="*/ 1798320 h 4476065"/>
              <a:gd name="connsiteX23" fmla="*/ 1066817 w 4463432"/>
              <a:gd name="connsiteY23" fmla="*/ 1859280 h 4476065"/>
              <a:gd name="connsiteX24" fmla="*/ 1150637 w 4463432"/>
              <a:gd name="connsiteY24" fmla="*/ 1874520 h 4476065"/>
              <a:gd name="connsiteX25" fmla="*/ 998237 w 4463432"/>
              <a:gd name="connsiteY25" fmla="*/ 1935480 h 4476065"/>
              <a:gd name="connsiteX26" fmla="*/ 883937 w 4463432"/>
              <a:gd name="connsiteY26" fmla="*/ 1996440 h 4476065"/>
              <a:gd name="connsiteX27" fmla="*/ 853457 w 4463432"/>
              <a:gd name="connsiteY27" fmla="*/ 2049780 h 4476065"/>
              <a:gd name="connsiteX28" fmla="*/ 883937 w 4463432"/>
              <a:gd name="connsiteY28" fmla="*/ 2148840 h 4476065"/>
              <a:gd name="connsiteX29" fmla="*/ 830597 w 4463432"/>
              <a:gd name="connsiteY29" fmla="*/ 2186940 h 4476065"/>
              <a:gd name="connsiteX30" fmla="*/ 678197 w 4463432"/>
              <a:gd name="connsiteY30" fmla="*/ 2118360 h 4476065"/>
              <a:gd name="connsiteX31" fmla="*/ 586757 w 4463432"/>
              <a:gd name="connsiteY31" fmla="*/ 2080260 h 4476065"/>
              <a:gd name="connsiteX32" fmla="*/ 457217 w 4463432"/>
              <a:gd name="connsiteY32" fmla="*/ 2087880 h 4476065"/>
              <a:gd name="connsiteX33" fmla="*/ 320057 w 4463432"/>
              <a:gd name="connsiteY33" fmla="*/ 2148840 h 4476065"/>
              <a:gd name="connsiteX34" fmla="*/ 213377 w 4463432"/>
              <a:gd name="connsiteY34" fmla="*/ 2186940 h 4476065"/>
              <a:gd name="connsiteX35" fmla="*/ 53357 w 4463432"/>
              <a:gd name="connsiteY35" fmla="*/ 2278380 h 4476065"/>
              <a:gd name="connsiteX36" fmla="*/ 190517 w 4463432"/>
              <a:gd name="connsiteY36" fmla="*/ 2438400 h 4476065"/>
              <a:gd name="connsiteX37" fmla="*/ 419117 w 4463432"/>
              <a:gd name="connsiteY37" fmla="*/ 2499360 h 4476065"/>
              <a:gd name="connsiteX38" fmla="*/ 632477 w 4463432"/>
              <a:gd name="connsiteY38" fmla="*/ 2514600 h 4476065"/>
              <a:gd name="connsiteX39" fmla="*/ 769637 w 4463432"/>
              <a:gd name="connsiteY39" fmla="*/ 2537460 h 4476065"/>
              <a:gd name="connsiteX40" fmla="*/ 929657 w 4463432"/>
              <a:gd name="connsiteY40" fmla="*/ 2575560 h 4476065"/>
              <a:gd name="connsiteX41" fmla="*/ 1089677 w 4463432"/>
              <a:gd name="connsiteY41" fmla="*/ 2705100 h 4476065"/>
              <a:gd name="connsiteX42" fmla="*/ 1059197 w 4463432"/>
              <a:gd name="connsiteY42" fmla="*/ 2758440 h 4476065"/>
              <a:gd name="connsiteX43" fmla="*/ 960137 w 4463432"/>
              <a:gd name="connsiteY43" fmla="*/ 2766060 h 4476065"/>
              <a:gd name="connsiteX44" fmla="*/ 731537 w 4463432"/>
              <a:gd name="connsiteY44" fmla="*/ 2788920 h 4476065"/>
              <a:gd name="connsiteX45" fmla="*/ 563897 w 4463432"/>
              <a:gd name="connsiteY45" fmla="*/ 2811780 h 4476065"/>
              <a:gd name="connsiteX46" fmla="*/ 457217 w 4463432"/>
              <a:gd name="connsiteY46" fmla="*/ 2872740 h 4476065"/>
              <a:gd name="connsiteX47" fmla="*/ 342917 w 4463432"/>
              <a:gd name="connsiteY47" fmla="*/ 2910840 h 4476065"/>
              <a:gd name="connsiteX48" fmla="*/ 289577 w 4463432"/>
              <a:gd name="connsiteY48" fmla="*/ 2910840 h 4476065"/>
              <a:gd name="connsiteX49" fmla="*/ 220997 w 4463432"/>
              <a:gd name="connsiteY49" fmla="*/ 2987040 h 4476065"/>
              <a:gd name="connsiteX50" fmla="*/ 228617 w 4463432"/>
              <a:gd name="connsiteY50" fmla="*/ 3200400 h 4476065"/>
              <a:gd name="connsiteX51" fmla="*/ 327677 w 4463432"/>
              <a:gd name="connsiteY51" fmla="*/ 3337560 h 4476065"/>
              <a:gd name="connsiteX52" fmla="*/ 335297 w 4463432"/>
              <a:gd name="connsiteY52" fmla="*/ 3467100 h 4476065"/>
              <a:gd name="connsiteX53" fmla="*/ 228617 w 4463432"/>
              <a:gd name="connsiteY53" fmla="*/ 3619500 h 4476065"/>
              <a:gd name="connsiteX54" fmla="*/ 53357 w 4463432"/>
              <a:gd name="connsiteY54" fmla="*/ 3741420 h 4476065"/>
              <a:gd name="connsiteX55" fmla="*/ 17 w 4463432"/>
              <a:gd name="connsiteY55" fmla="*/ 3863340 h 4476065"/>
              <a:gd name="connsiteX56" fmla="*/ 53357 w 4463432"/>
              <a:gd name="connsiteY56" fmla="*/ 3939540 h 4476065"/>
              <a:gd name="connsiteX57" fmla="*/ 335297 w 4463432"/>
              <a:gd name="connsiteY57" fmla="*/ 3810000 h 4476065"/>
              <a:gd name="connsiteX58" fmla="*/ 563897 w 4463432"/>
              <a:gd name="connsiteY58" fmla="*/ 3749040 h 4476065"/>
              <a:gd name="connsiteX59" fmla="*/ 723917 w 4463432"/>
              <a:gd name="connsiteY59" fmla="*/ 3741420 h 4476065"/>
              <a:gd name="connsiteX60" fmla="*/ 952517 w 4463432"/>
              <a:gd name="connsiteY60" fmla="*/ 3771900 h 4476065"/>
              <a:gd name="connsiteX61" fmla="*/ 1059197 w 4463432"/>
              <a:gd name="connsiteY61" fmla="*/ 3771900 h 4476065"/>
              <a:gd name="connsiteX62" fmla="*/ 1158257 w 4463432"/>
              <a:gd name="connsiteY62" fmla="*/ 3672840 h 4476065"/>
              <a:gd name="connsiteX63" fmla="*/ 1280177 w 4463432"/>
              <a:gd name="connsiteY63" fmla="*/ 3665220 h 4476065"/>
              <a:gd name="connsiteX64" fmla="*/ 1432577 w 4463432"/>
              <a:gd name="connsiteY64" fmla="*/ 3550920 h 4476065"/>
              <a:gd name="connsiteX65" fmla="*/ 1554497 w 4463432"/>
              <a:gd name="connsiteY65" fmla="*/ 3444240 h 4476065"/>
              <a:gd name="connsiteX66" fmla="*/ 1691657 w 4463432"/>
              <a:gd name="connsiteY66" fmla="*/ 3314700 h 4476065"/>
              <a:gd name="connsiteX67" fmla="*/ 1775477 w 4463432"/>
              <a:gd name="connsiteY67" fmla="*/ 3185160 h 4476065"/>
              <a:gd name="connsiteX68" fmla="*/ 1866917 w 4463432"/>
              <a:gd name="connsiteY68" fmla="*/ 3116580 h 4476065"/>
              <a:gd name="connsiteX69" fmla="*/ 1950737 w 4463432"/>
              <a:gd name="connsiteY69" fmla="*/ 3101340 h 4476065"/>
              <a:gd name="connsiteX70" fmla="*/ 2026937 w 4463432"/>
              <a:gd name="connsiteY70" fmla="*/ 3169920 h 4476065"/>
              <a:gd name="connsiteX71" fmla="*/ 2049797 w 4463432"/>
              <a:gd name="connsiteY71" fmla="*/ 3322320 h 4476065"/>
              <a:gd name="connsiteX72" fmla="*/ 2026937 w 4463432"/>
              <a:gd name="connsiteY72" fmla="*/ 3489960 h 4476065"/>
              <a:gd name="connsiteX73" fmla="*/ 1958357 w 4463432"/>
              <a:gd name="connsiteY73" fmla="*/ 3642360 h 4476065"/>
              <a:gd name="connsiteX74" fmla="*/ 1935497 w 4463432"/>
              <a:gd name="connsiteY74" fmla="*/ 3703320 h 4476065"/>
              <a:gd name="connsiteX75" fmla="*/ 2004077 w 4463432"/>
              <a:gd name="connsiteY75" fmla="*/ 3771900 h 4476065"/>
              <a:gd name="connsiteX76" fmla="*/ 2156477 w 4463432"/>
              <a:gd name="connsiteY76" fmla="*/ 3779520 h 4476065"/>
              <a:gd name="connsiteX77" fmla="*/ 2286017 w 4463432"/>
              <a:gd name="connsiteY77" fmla="*/ 3840480 h 4476065"/>
              <a:gd name="connsiteX78" fmla="*/ 2278397 w 4463432"/>
              <a:gd name="connsiteY78" fmla="*/ 3954780 h 4476065"/>
              <a:gd name="connsiteX79" fmla="*/ 2278397 w 4463432"/>
              <a:gd name="connsiteY79" fmla="*/ 4053840 h 4476065"/>
              <a:gd name="connsiteX80" fmla="*/ 2438417 w 4463432"/>
              <a:gd name="connsiteY80" fmla="*/ 4198620 h 4476065"/>
              <a:gd name="connsiteX81" fmla="*/ 2682257 w 4463432"/>
              <a:gd name="connsiteY81" fmla="*/ 4366260 h 4476065"/>
              <a:gd name="connsiteX82" fmla="*/ 2941337 w 4463432"/>
              <a:gd name="connsiteY82" fmla="*/ 4442460 h 4476065"/>
              <a:gd name="connsiteX83" fmla="*/ 3070877 w 4463432"/>
              <a:gd name="connsiteY83" fmla="*/ 4450080 h 4476065"/>
              <a:gd name="connsiteX84" fmla="*/ 3177557 w 4463432"/>
              <a:gd name="connsiteY84" fmla="*/ 4107180 h 4476065"/>
              <a:gd name="connsiteX85" fmla="*/ 3169937 w 4463432"/>
              <a:gd name="connsiteY85" fmla="*/ 3916680 h 4476065"/>
              <a:gd name="connsiteX86" fmla="*/ 3223277 w 4463432"/>
              <a:gd name="connsiteY86" fmla="*/ 3810000 h 4476065"/>
              <a:gd name="connsiteX87" fmla="*/ 3383297 w 4463432"/>
              <a:gd name="connsiteY87" fmla="*/ 3756660 h 4476065"/>
              <a:gd name="connsiteX88" fmla="*/ 3467117 w 4463432"/>
              <a:gd name="connsiteY88" fmla="*/ 3695700 h 4476065"/>
              <a:gd name="connsiteX89" fmla="*/ 3467117 w 4463432"/>
              <a:gd name="connsiteY89" fmla="*/ 3573780 h 4476065"/>
              <a:gd name="connsiteX90" fmla="*/ 3611897 w 4463432"/>
              <a:gd name="connsiteY90" fmla="*/ 3604260 h 4476065"/>
              <a:gd name="connsiteX91" fmla="*/ 3604277 w 4463432"/>
              <a:gd name="connsiteY91" fmla="*/ 3771900 h 4476065"/>
              <a:gd name="connsiteX92" fmla="*/ 3550937 w 4463432"/>
              <a:gd name="connsiteY92" fmla="*/ 3909060 h 4476065"/>
              <a:gd name="connsiteX93" fmla="*/ 3497597 w 4463432"/>
              <a:gd name="connsiteY93" fmla="*/ 3985260 h 4476065"/>
              <a:gd name="connsiteX94" fmla="*/ 3360437 w 4463432"/>
              <a:gd name="connsiteY94" fmla="*/ 3985260 h 4476065"/>
              <a:gd name="connsiteX95" fmla="*/ 3322337 w 4463432"/>
              <a:gd name="connsiteY95" fmla="*/ 4038600 h 4476065"/>
              <a:gd name="connsiteX96" fmla="*/ 3413777 w 4463432"/>
              <a:gd name="connsiteY96" fmla="*/ 4061460 h 4476065"/>
              <a:gd name="connsiteX97" fmla="*/ 3543317 w 4463432"/>
              <a:gd name="connsiteY97" fmla="*/ 4061460 h 4476065"/>
              <a:gd name="connsiteX98" fmla="*/ 3680477 w 4463432"/>
              <a:gd name="connsiteY98" fmla="*/ 4084320 h 4476065"/>
              <a:gd name="connsiteX99" fmla="*/ 3771917 w 4463432"/>
              <a:gd name="connsiteY99" fmla="*/ 3977640 h 4476065"/>
              <a:gd name="connsiteX100" fmla="*/ 3779537 w 4463432"/>
              <a:gd name="connsiteY100" fmla="*/ 3779520 h 4476065"/>
              <a:gd name="connsiteX101" fmla="*/ 3893837 w 4463432"/>
              <a:gd name="connsiteY101" fmla="*/ 3619500 h 4476065"/>
              <a:gd name="connsiteX102" fmla="*/ 4030997 w 4463432"/>
              <a:gd name="connsiteY102" fmla="*/ 3550920 h 4476065"/>
              <a:gd name="connsiteX103" fmla="*/ 4152917 w 4463432"/>
              <a:gd name="connsiteY103" fmla="*/ 3467100 h 4476065"/>
              <a:gd name="connsiteX104" fmla="*/ 4343417 w 4463432"/>
              <a:gd name="connsiteY104" fmla="*/ 3345180 h 4476065"/>
              <a:gd name="connsiteX105" fmla="*/ 4450097 w 4463432"/>
              <a:gd name="connsiteY105" fmla="*/ 3345180 h 4476065"/>
              <a:gd name="connsiteX106" fmla="*/ 4450097 w 4463432"/>
              <a:gd name="connsiteY106" fmla="*/ 1821180 h 4476065"/>
              <a:gd name="connsiteX107" fmla="*/ 4343417 w 4463432"/>
              <a:gd name="connsiteY107" fmla="*/ 1752600 h 4476065"/>
              <a:gd name="connsiteX108" fmla="*/ 4198637 w 4463432"/>
              <a:gd name="connsiteY108" fmla="*/ 1661160 h 4476065"/>
              <a:gd name="connsiteX109" fmla="*/ 4107197 w 4463432"/>
              <a:gd name="connsiteY109" fmla="*/ 1554480 h 4476065"/>
              <a:gd name="connsiteX110" fmla="*/ 4061477 w 4463432"/>
              <a:gd name="connsiteY110" fmla="*/ 1615440 h 4476065"/>
              <a:gd name="connsiteX111" fmla="*/ 4030997 w 4463432"/>
              <a:gd name="connsiteY111" fmla="*/ 1691640 h 4476065"/>
              <a:gd name="connsiteX112" fmla="*/ 3970037 w 4463432"/>
              <a:gd name="connsiteY112" fmla="*/ 1775460 h 4476065"/>
              <a:gd name="connsiteX113" fmla="*/ 3840497 w 4463432"/>
              <a:gd name="connsiteY113" fmla="*/ 1813560 h 4476065"/>
              <a:gd name="connsiteX114" fmla="*/ 3794777 w 4463432"/>
              <a:gd name="connsiteY114" fmla="*/ 1737360 h 4476065"/>
              <a:gd name="connsiteX115" fmla="*/ 3596657 w 4463432"/>
              <a:gd name="connsiteY115" fmla="*/ 1668780 h 4476065"/>
              <a:gd name="connsiteX116" fmla="*/ 3512837 w 4463432"/>
              <a:gd name="connsiteY116" fmla="*/ 1623060 h 4476065"/>
              <a:gd name="connsiteX117" fmla="*/ 3779537 w 4463432"/>
              <a:gd name="connsiteY117" fmla="*/ 1440180 h 4476065"/>
              <a:gd name="connsiteX118" fmla="*/ 3794777 w 4463432"/>
              <a:gd name="connsiteY118" fmla="*/ 1356360 h 4476065"/>
              <a:gd name="connsiteX119" fmla="*/ 3619517 w 4463432"/>
              <a:gd name="connsiteY119" fmla="*/ 1257300 h 4476065"/>
              <a:gd name="connsiteX120" fmla="*/ 3741437 w 4463432"/>
              <a:gd name="connsiteY120" fmla="*/ 1143000 h 4476065"/>
              <a:gd name="connsiteX121" fmla="*/ 3718577 w 4463432"/>
              <a:gd name="connsiteY121" fmla="*/ 975360 h 4476065"/>
              <a:gd name="connsiteX122" fmla="*/ 3672857 w 4463432"/>
              <a:gd name="connsiteY122" fmla="*/ 853440 h 4476065"/>
              <a:gd name="connsiteX123" fmla="*/ 3444257 w 4463432"/>
              <a:gd name="connsiteY123" fmla="*/ 899160 h 4476065"/>
              <a:gd name="connsiteX124" fmla="*/ 3352817 w 4463432"/>
              <a:gd name="connsiteY124" fmla="*/ 784860 h 4476065"/>
              <a:gd name="connsiteX125" fmla="*/ 3398537 w 4463432"/>
              <a:gd name="connsiteY125" fmla="*/ 624840 h 4476065"/>
              <a:gd name="connsiteX126" fmla="*/ 3360437 w 4463432"/>
              <a:gd name="connsiteY126" fmla="*/ 548640 h 4476065"/>
              <a:gd name="connsiteX127" fmla="*/ 3253757 w 4463432"/>
              <a:gd name="connsiteY127" fmla="*/ 579120 h 4476065"/>
              <a:gd name="connsiteX128" fmla="*/ 3108977 w 4463432"/>
              <a:gd name="connsiteY128" fmla="*/ 594360 h 4476065"/>
              <a:gd name="connsiteX129" fmla="*/ 3002297 w 4463432"/>
              <a:gd name="connsiteY129" fmla="*/ 487680 h 4476065"/>
              <a:gd name="connsiteX130" fmla="*/ 2910857 w 4463432"/>
              <a:gd name="connsiteY130" fmla="*/ 434340 h 4476065"/>
              <a:gd name="connsiteX131" fmla="*/ 2811797 w 4463432"/>
              <a:gd name="connsiteY131" fmla="*/ 563880 h 4476065"/>
              <a:gd name="connsiteX132" fmla="*/ 2773697 w 4463432"/>
              <a:gd name="connsiteY132" fmla="*/ 594360 h 4476065"/>
              <a:gd name="connsiteX133" fmla="*/ 2628917 w 4463432"/>
              <a:gd name="connsiteY133" fmla="*/ 510540 h 4476065"/>
              <a:gd name="connsiteX134" fmla="*/ 2545097 w 4463432"/>
              <a:gd name="connsiteY134" fmla="*/ 502920 h 4476065"/>
              <a:gd name="connsiteX135" fmla="*/ 2400317 w 4463432"/>
              <a:gd name="connsiteY135" fmla="*/ 541020 h 4476065"/>
              <a:gd name="connsiteX136" fmla="*/ 2392697 w 4463432"/>
              <a:gd name="connsiteY136" fmla="*/ 670560 h 4476065"/>
              <a:gd name="connsiteX137" fmla="*/ 2362217 w 4463432"/>
              <a:gd name="connsiteY137" fmla="*/ 754380 h 4476065"/>
              <a:gd name="connsiteX138" fmla="*/ 2217437 w 4463432"/>
              <a:gd name="connsiteY138" fmla="*/ 670560 h 4476065"/>
              <a:gd name="connsiteX139" fmla="*/ 2209817 w 4463432"/>
              <a:gd name="connsiteY139" fmla="*/ 525780 h 4476065"/>
              <a:gd name="connsiteX140" fmla="*/ 2232677 w 4463432"/>
              <a:gd name="connsiteY140" fmla="*/ 327660 h 4476065"/>
              <a:gd name="connsiteX141" fmla="*/ 2240297 w 4463432"/>
              <a:gd name="connsiteY141" fmla="*/ 175260 h 44760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25997 w 4463432"/>
              <a:gd name="connsiteY141" fmla="*/ 0 h 56571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41237 w 4463432"/>
              <a:gd name="connsiteY141" fmla="*/ 396240 h 5657165"/>
              <a:gd name="connsiteX142" fmla="*/ 2125997 w 4463432"/>
              <a:gd name="connsiteY142" fmla="*/ 0 h 5657165"/>
              <a:gd name="connsiteX0" fmla="*/ 769620 w 5111115"/>
              <a:gd name="connsiteY0" fmla="*/ 917242 h 5393307"/>
              <a:gd name="connsiteX1" fmla="*/ 891540 w 5111115"/>
              <a:gd name="connsiteY1" fmla="*/ 1084882 h 5393307"/>
              <a:gd name="connsiteX2" fmla="*/ 1112520 w 5111115"/>
              <a:gd name="connsiteY2" fmla="*/ 1115362 h 5393307"/>
              <a:gd name="connsiteX3" fmla="*/ 1363980 w 5111115"/>
              <a:gd name="connsiteY3" fmla="*/ 1237282 h 5393307"/>
              <a:gd name="connsiteX4" fmla="*/ 1341120 w 5111115"/>
              <a:gd name="connsiteY4" fmla="*/ 1351582 h 5393307"/>
              <a:gd name="connsiteX5" fmla="*/ 1508760 w 5111115"/>
              <a:gd name="connsiteY5" fmla="*/ 1473502 h 5393307"/>
              <a:gd name="connsiteX6" fmla="*/ 1546860 w 5111115"/>
              <a:gd name="connsiteY6" fmla="*/ 1572562 h 5393307"/>
              <a:gd name="connsiteX7" fmla="*/ 1386840 w 5111115"/>
              <a:gd name="connsiteY7" fmla="*/ 1679242 h 5393307"/>
              <a:gd name="connsiteX8" fmla="*/ 1333500 w 5111115"/>
              <a:gd name="connsiteY8" fmla="*/ 1763062 h 5393307"/>
              <a:gd name="connsiteX9" fmla="*/ 1417320 w 5111115"/>
              <a:gd name="connsiteY9" fmla="*/ 1945942 h 5393307"/>
              <a:gd name="connsiteX10" fmla="*/ 1501140 w 5111115"/>
              <a:gd name="connsiteY10" fmla="*/ 2067862 h 5393307"/>
              <a:gd name="connsiteX11" fmla="*/ 1653540 w 5111115"/>
              <a:gd name="connsiteY11" fmla="*/ 2159302 h 5393307"/>
              <a:gd name="connsiteX12" fmla="*/ 1767840 w 5111115"/>
              <a:gd name="connsiteY12" fmla="*/ 2083102 h 5393307"/>
              <a:gd name="connsiteX13" fmla="*/ 1836420 w 5111115"/>
              <a:gd name="connsiteY13" fmla="*/ 2083102 h 5393307"/>
              <a:gd name="connsiteX14" fmla="*/ 1874520 w 5111115"/>
              <a:gd name="connsiteY14" fmla="*/ 2197402 h 5393307"/>
              <a:gd name="connsiteX15" fmla="*/ 1927860 w 5111115"/>
              <a:gd name="connsiteY15" fmla="*/ 2288842 h 5393307"/>
              <a:gd name="connsiteX16" fmla="*/ 1943100 w 5111115"/>
              <a:gd name="connsiteY16" fmla="*/ 2372662 h 5393307"/>
              <a:gd name="connsiteX17" fmla="*/ 1813560 w 5111115"/>
              <a:gd name="connsiteY17" fmla="*/ 2448862 h 5393307"/>
              <a:gd name="connsiteX18" fmla="*/ 1828800 w 5111115"/>
              <a:gd name="connsiteY18" fmla="*/ 2540302 h 5393307"/>
              <a:gd name="connsiteX19" fmla="*/ 1722120 w 5111115"/>
              <a:gd name="connsiteY19" fmla="*/ 2563162 h 5393307"/>
              <a:gd name="connsiteX20" fmla="*/ 1600200 w 5111115"/>
              <a:gd name="connsiteY20" fmla="*/ 2509822 h 5393307"/>
              <a:gd name="connsiteX21" fmla="*/ 1463040 w 5111115"/>
              <a:gd name="connsiteY21" fmla="*/ 2601262 h 5393307"/>
              <a:gd name="connsiteX22" fmla="*/ 1516380 w 5111115"/>
              <a:gd name="connsiteY22" fmla="*/ 2715562 h 5393307"/>
              <a:gd name="connsiteX23" fmla="*/ 1714500 w 5111115"/>
              <a:gd name="connsiteY23" fmla="*/ 2776522 h 5393307"/>
              <a:gd name="connsiteX24" fmla="*/ 1798320 w 5111115"/>
              <a:gd name="connsiteY24" fmla="*/ 2791762 h 5393307"/>
              <a:gd name="connsiteX25" fmla="*/ 1645920 w 5111115"/>
              <a:gd name="connsiteY25" fmla="*/ 2852722 h 5393307"/>
              <a:gd name="connsiteX26" fmla="*/ 1531620 w 5111115"/>
              <a:gd name="connsiteY26" fmla="*/ 2913682 h 5393307"/>
              <a:gd name="connsiteX27" fmla="*/ 1501140 w 5111115"/>
              <a:gd name="connsiteY27" fmla="*/ 2967022 h 5393307"/>
              <a:gd name="connsiteX28" fmla="*/ 1531620 w 5111115"/>
              <a:gd name="connsiteY28" fmla="*/ 3066082 h 5393307"/>
              <a:gd name="connsiteX29" fmla="*/ 1478280 w 5111115"/>
              <a:gd name="connsiteY29" fmla="*/ 3104182 h 5393307"/>
              <a:gd name="connsiteX30" fmla="*/ 1325880 w 5111115"/>
              <a:gd name="connsiteY30" fmla="*/ 3035602 h 5393307"/>
              <a:gd name="connsiteX31" fmla="*/ 1234440 w 5111115"/>
              <a:gd name="connsiteY31" fmla="*/ 2997502 h 5393307"/>
              <a:gd name="connsiteX32" fmla="*/ 1104900 w 5111115"/>
              <a:gd name="connsiteY32" fmla="*/ 3005122 h 5393307"/>
              <a:gd name="connsiteX33" fmla="*/ 967740 w 5111115"/>
              <a:gd name="connsiteY33" fmla="*/ 3066082 h 5393307"/>
              <a:gd name="connsiteX34" fmla="*/ 861060 w 5111115"/>
              <a:gd name="connsiteY34" fmla="*/ 3104182 h 5393307"/>
              <a:gd name="connsiteX35" fmla="*/ 701040 w 5111115"/>
              <a:gd name="connsiteY35" fmla="*/ 3195622 h 5393307"/>
              <a:gd name="connsiteX36" fmla="*/ 838200 w 5111115"/>
              <a:gd name="connsiteY36" fmla="*/ 3355642 h 5393307"/>
              <a:gd name="connsiteX37" fmla="*/ 1066800 w 5111115"/>
              <a:gd name="connsiteY37" fmla="*/ 3416602 h 5393307"/>
              <a:gd name="connsiteX38" fmla="*/ 1280160 w 5111115"/>
              <a:gd name="connsiteY38" fmla="*/ 3431842 h 5393307"/>
              <a:gd name="connsiteX39" fmla="*/ 1417320 w 5111115"/>
              <a:gd name="connsiteY39" fmla="*/ 3454702 h 5393307"/>
              <a:gd name="connsiteX40" fmla="*/ 1577340 w 5111115"/>
              <a:gd name="connsiteY40" fmla="*/ 3492802 h 5393307"/>
              <a:gd name="connsiteX41" fmla="*/ 1737360 w 5111115"/>
              <a:gd name="connsiteY41" fmla="*/ 3622342 h 5393307"/>
              <a:gd name="connsiteX42" fmla="*/ 1706880 w 5111115"/>
              <a:gd name="connsiteY42" fmla="*/ 3675682 h 5393307"/>
              <a:gd name="connsiteX43" fmla="*/ 1607820 w 5111115"/>
              <a:gd name="connsiteY43" fmla="*/ 3683302 h 5393307"/>
              <a:gd name="connsiteX44" fmla="*/ 1379220 w 5111115"/>
              <a:gd name="connsiteY44" fmla="*/ 3706162 h 5393307"/>
              <a:gd name="connsiteX45" fmla="*/ 1211580 w 5111115"/>
              <a:gd name="connsiteY45" fmla="*/ 3729022 h 5393307"/>
              <a:gd name="connsiteX46" fmla="*/ 1104900 w 5111115"/>
              <a:gd name="connsiteY46" fmla="*/ 3789982 h 5393307"/>
              <a:gd name="connsiteX47" fmla="*/ 990600 w 5111115"/>
              <a:gd name="connsiteY47" fmla="*/ 3828082 h 5393307"/>
              <a:gd name="connsiteX48" fmla="*/ 937260 w 5111115"/>
              <a:gd name="connsiteY48" fmla="*/ 3828082 h 5393307"/>
              <a:gd name="connsiteX49" fmla="*/ 868680 w 5111115"/>
              <a:gd name="connsiteY49" fmla="*/ 3904282 h 5393307"/>
              <a:gd name="connsiteX50" fmla="*/ 876300 w 5111115"/>
              <a:gd name="connsiteY50" fmla="*/ 4117642 h 5393307"/>
              <a:gd name="connsiteX51" fmla="*/ 975360 w 5111115"/>
              <a:gd name="connsiteY51" fmla="*/ 4254802 h 5393307"/>
              <a:gd name="connsiteX52" fmla="*/ 982980 w 5111115"/>
              <a:gd name="connsiteY52" fmla="*/ 4384342 h 5393307"/>
              <a:gd name="connsiteX53" fmla="*/ 876300 w 5111115"/>
              <a:gd name="connsiteY53" fmla="*/ 4536742 h 5393307"/>
              <a:gd name="connsiteX54" fmla="*/ 701040 w 5111115"/>
              <a:gd name="connsiteY54" fmla="*/ 4658662 h 5393307"/>
              <a:gd name="connsiteX55" fmla="*/ 647700 w 5111115"/>
              <a:gd name="connsiteY55" fmla="*/ 4780582 h 5393307"/>
              <a:gd name="connsiteX56" fmla="*/ 701040 w 5111115"/>
              <a:gd name="connsiteY56" fmla="*/ 4856782 h 5393307"/>
              <a:gd name="connsiteX57" fmla="*/ 982980 w 5111115"/>
              <a:gd name="connsiteY57" fmla="*/ 4727242 h 5393307"/>
              <a:gd name="connsiteX58" fmla="*/ 1211580 w 5111115"/>
              <a:gd name="connsiteY58" fmla="*/ 4666282 h 5393307"/>
              <a:gd name="connsiteX59" fmla="*/ 1371600 w 5111115"/>
              <a:gd name="connsiteY59" fmla="*/ 4658662 h 5393307"/>
              <a:gd name="connsiteX60" fmla="*/ 1600200 w 5111115"/>
              <a:gd name="connsiteY60" fmla="*/ 4689142 h 5393307"/>
              <a:gd name="connsiteX61" fmla="*/ 1706880 w 5111115"/>
              <a:gd name="connsiteY61" fmla="*/ 4689142 h 5393307"/>
              <a:gd name="connsiteX62" fmla="*/ 1805940 w 5111115"/>
              <a:gd name="connsiteY62" fmla="*/ 4590082 h 5393307"/>
              <a:gd name="connsiteX63" fmla="*/ 1927860 w 5111115"/>
              <a:gd name="connsiteY63" fmla="*/ 4582462 h 5393307"/>
              <a:gd name="connsiteX64" fmla="*/ 2080260 w 5111115"/>
              <a:gd name="connsiteY64" fmla="*/ 4468162 h 5393307"/>
              <a:gd name="connsiteX65" fmla="*/ 2202180 w 5111115"/>
              <a:gd name="connsiteY65" fmla="*/ 4361482 h 5393307"/>
              <a:gd name="connsiteX66" fmla="*/ 2339340 w 5111115"/>
              <a:gd name="connsiteY66" fmla="*/ 4231942 h 5393307"/>
              <a:gd name="connsiteX67" fmla="*/ 2423160 w 5111115"/>
              <a:gd name="connsiteY67" fmla="*/ 4102402 h 5393307"/>
              <a:gd name="connsiteX68" fmla="*/ 2514600 w 5111115"/>
              <a:gd name="connsiteY68" fmla="*/ 4033822 h 5393307"/>
              <a:gd name="connsiteX69" fmla="*/ 2598420 w 5111115"/>
              <a:gd name="connsiteY69" fmla="*/ 4018582 h 5393307"/>
              <a:gd name="connsiteX70" fmla="*/ 2674620 w 5111115"/>
              <a:gd name="connsiteY70" fmla="*/ 4087162 h 5393307"/>
              <a:gd name="connsiteX71" fmla="*/ 2697480 w 5111115"/>
              <a:gd name="connsiteY71" fmla="*/ 4239562 h 5393307"/>
              <a:gd name="connsiteX72" fmla="*/ 2674620 w 5111115"/>
              <a:gd name="connsiteY72" fmla="*/ 4407202 h 5393307"/>
              <a:gd name="connsiteX73" fmla="*/ 2606040 w 5111115"/>
              <a:gd name="connsiteY73" fmla="*/ 4559602 h 5393307"/>
              <a:gd name="connsiteX74" fmla="*/ 2583180 w 5111115"/>
              <a:gd name="connsiteY74" fmla="*/ 4620562 h 5393307"/>
              <a:gd name="connsiteX75" fmla="*/ 2651760 w 5111115"/>
              <a:gd name="connsiteY75" fmla="*/ 4689142 h 5393307"/>
              <a:gd name="connsiteX76" fmla="*/ 2804160 w 5111115"/>
              <a:gd name="connsiteY76" fmla="*/ 4696762 h 5393307"/>
              <a:gd name="connsiteX77" fmla="*/ 2933700 w 5111115"/>
              <a:gd name="connsiteY77" fmla="*/ 4757722 h 5393307"/>
              <a:gd name="connsiteX78" fmla="*/ 2926080 w 5111115"/>
              <a:gd name="connsiteY78" fmla="*/ 4872022 h 5393307"/>
              <a:gd name="connsiteX79" fmla="*/ 2926080 w 5111115"/>
              <a:gd name="connsiteY79" fmla="*/ 4971082 h 5393307"/>
              <a:gd name="connsiteX80" fmla="*/ 3086100 w 5111115"/>
              <a:gd name="connsiteY80" fmla="*/ 5115862 h 5393307"/>
              <a:gd name="connsiteX81" fmla="*/ 3329940 w 5111115"/>
              <a:gd name="connsiteY81" fmla="*/ 5283502 h 5393307"/>
              <a:gd name="connsiteX82" fmla="*/ 3589020 w 5111115"/>
              <a:gd name="connsiteY82" fmla="*/ 5359702 h 5393307"/>
              <a:gd name="connsiteX83" fmla="*/ 3718560 w 5111115"/>
              <a:gd name="connsiteY83" fmla="*/ 5367322 h 5393307"/>
              <a:gd name="connsiteX84" fmla="*/ 3825240 w 5111115"/>
              <a:gd name="connsiteY84" fmla="*/ 5024422 h 5393307"/>
              <a:gd name="connsiteX85" fmla="*/ 3817620 w 5111115"/>
              <a:gd name="connsiteY85" fmla="*/ 4833922 h 5393307"/>
              <a:gd name="connsiteX86" fmla="*/ 3870960 w 5111115"/>
              <a:gd name="connsiteY86" fmla="*/ 4727242 h 5393307"/>
              <a:gd name="connsiteX87" fmla="*/ 4030980 w 5111115"/>
              <a:gd name="connsiteY87" fmla="*/ 4673902 h 5393307"/>
              <a:gd name="connsiteX88" fmla="*/ 4114800 w 5111115"/>
              <a:gd name="connsiteY88" fmla="*/ 4612942 h 5393307"/>
              <a:gd name="connsiteX89" fmla="*/ 4114800 w 5111115"/>
              <a:gd name="connsiteY89" fmla="*/ 4491022 h 5393307"/>
              <a:gd name="connsiteX90" fmla="*/ 4259580 w 5111115"/>
              <a:gd name="connsiteY90" fmla="*/ 4521502 h 5393307"/>
              <a:gd name="connsiteX91" fmla="*/ 4251960 w 5111115"/>
              <a:gd name="connsiteY91" fmla="*/ 4689142 h 5393307"/>
              <a:gd name="connsiteX92" fmla="*/ 4198620 w 5111115"/>
              <a:gd name="connsiteY92" fmla="*/ 4826302 h 5393307"/>
              <a:gd name="connsiteX93" fmla="*/ 4145280 w 5111115"/>
              <a:gd name="connsiteY93" fmla="*/ 4902502 h 5393307"/>
              <a:gd name="connsiteX94" fmla="*/ 4008120 w 5111115"/>
              <a:gd name="connsiteY94" fmla="*/ 4902502 h 5393307"/>
              <a:gd name="connsiteX95" fmla="*/ 3970020 w 5111115"/>
              <a:gd name="connsiteY95" fmla="*/ 4955842 h 5393307"/>
              <a:gd name="connsiteX96" fmla="*/ 4061460 w 5111115"/>
              <a:gd name="connsiteY96" fmla="*/ 4978702 h 5393307"/>
              <a:gd name="connsiteX97" fmla="*/ 4191000 w 5111115"/>
              <a:gd name="connsiteY97" fmla="*/ 4978702 h 5393307"/>
              <a:gd name="connsiteX98" fmla="*/ 4328160 w 5111115"/>
              <a:gd name="connsiteY98" fmla="*/ 5001562 h 5393307"/>
              <a:gd name="connsiteX99" fmla="*/ 4419600 w 5111115"/>
              <a:gd name="connsiteY99" fmla="*/ 4894882 h 5393307"/>
              <a:gd name="connsiteX100" fmla="*/ 4427220 w 5111115"/>
              <a:gd name="connsiteY100" fmla="*/ 4696762 h 5393307"/>
              <a:gd name="connsiteX101" fmla="*/ 4541520 w 5111115"/>
              <a:gd name="connsiteY101" fmla="*/ 4536742 h 5393307"/>
              <a:gd name="connsiteX102" fmla="*/ 4678680 w 5111115"/>
              <a:gd name="connsiteY102" fmla="*/ 4468162 h 5393307"/>
              <a:gd name="connsiteX103" fmla="*/ 4800600 w 5111115"/>
              <a:gd name="connsiteY103" fmla="*/ 4384342 h 5393307"/>
              <a:gd name="connsiteX104" fmla="*/ 4991100 w 5111115"/>
              <a:gd name="connsiteY104" fmla="*/ 4262422 h 5393307"/>
              <a:gd name="connsiteX105" fmla="*/ 5097780 w 5111115"/>
              <a:gd name="connsiteY105" fmla="*/ 4262422 h 5393307"/>
              <a:gd name="connsiteX106" fmla="*/ 5097780 w 5111115"/>
              <a:gd name="connsiteY106" fmla="*/ 2738422 h 5393307"/>
              <a:gd name="connsiteX107" fmla="*/ 4991100 w 5111115"/>
              <a:gd name="connsiteY107" fmla="*/ 2669842 h 5393307"/>
              <a:gd name="connsiteX108" fmla="*/ 4846320 w 5111115"/>
              <a:gd name="connsiteY108" fmla="*/ 2578402 h 5393307"/>
              <a:gd name="connsiteX109" fmla="*/ 4754880 w 5111115"/>
              <a:gd name="connsiteY109" fmla="*/ 2471722 h 5393307"/>
              <a:gd name="connsiteX110" fmla="*/ 4709160 w 5111115"/>
              <a:gd name="connsiteY110" fmla="*/ 2532682 h 5393307"/>
              <a:gd name="connsiteX111" fmla="*/ 4678680 w 5111115"/>
              <a:gd name="connsiteY111" fmla="*/ 2608882 h 5393307"/>
              <a:gd name="connsiteX112" fmla="*/ 4617720 w 5111115"/>
              <a:gd name="connsiteY112" fmla="*/ 2692702 h 5393307"/>
              <a:gd name="connsiteX113" fmla="*/ 4488180 w 5111115"/>
              <a:gd name="connsiteY113" fmla="*/ 2730802 h 5393307"/>
              <a:gd name="connsiteX114" fmla="*/ 4442460 w 5111115"/>
              <a:gd name="connsiteY114" fmla="*/ 2654602 h 5393307"/>
              <a:gd name="connsiteX115" fmla="*/ 4244340 w 5111115"/>
              <a:gd name="connsiteY115" fmla="*/ 2586022 h 5393307"/>
              <a:gd name="connsiteX116" fmla="*/ 4160520 w 5111115"/>
              <a:gd name="connsiteY116" fmla="*/ 2540302 h 5393307"/>
              <a:gd name="connsiteX117" fmla="*/ 4427220 w 5111115"/>
              <a:gd name="connsiteY117" fmla="*/ 2357422 h 5393307"/>
              <a:gd name="connsiteX118" fmla="*/ 4442460 w 5111115"/>
              <a:gd name="connsiteY118" fmla="*/ 2273602 h 5393307"/>
              <a:gd name="connsiteX119" fmla="*/ 4267200 w 5111115"/>
              <a:gd name="connsiteY119" fmla="*/ 2174542 h 5393307"/>
              <a:gd name="connsiteX120" fmla="*/ 4389120 w 5111115"/>
              <a:gd name="connsiteY120" fmla="*/ 2060242 h 5393307"/>
              <a:gd name="connsiteX121" fmla="*/ 4366260 w 5111115"/>
              <a:gd name="connsiteY121" fmla="*/ 1892602 h 5393307"/>
              <a:gd name="connsiteX122" fmla="*/ 4320540 w 5111115"/>
              <a:gd name="connsiteY122" fmla="*/ 1770682 h 5393307"/>
              <a:gd name="connsiteX123" fmla="*/ 4091940 w 5111115"/>
              <a:gd name="connsiteY123" fmla="*/ 1816402 h 5393307"/>
              <a:gd name="connsiteX124" fmla="*/ 4000500 w 5111115"/>
              <a:gd name="connsiteY124" fmla="*/ 1702102 h 5393307"/>
              <a:gd name="connsiteX125" fmla="*/ 4046220 w 5111115"/>
              <a:gd name="connsiteY125" fmla="*/ 1542082 h 5393307"/>
              <a:gd name="connsiteX126" fmla="*/ 4008120 w 5111115"/>
              <a:gd name="connsiteY126" fmla="*/ 1465882 h 5393307"/>
              <a:gd name="connsiteX127" fmla="*/ 3901440 w 5111115"/>
              <a:gd name="connsiteY127" fmla="*/ 1496362 h 5393307"/>
              <a:gd name="connsiteX128" fmla="*/ 3756660 w 5111115"/>
              <a:gd name="connsiteY128" fmla="*/ 1511602 h 5393307"/>
              <a:gd name="connsiteX129" fmla="*/ 3649980 w 5111115"/>
              <a:gd name="connsiteY129" fmla="*/ 1404922 h 5393307"/>
              <a:gd name="connsiteX130" fmla="*/ 3558540 w 5111115"/>
              <a:gd name="connsiteY130" fmla="*/ 1351582 h 5393307"/>
              <a:gd name="connsiteX131" fmla="*/ 3459480 w 5111115"/>
              <a:gd name="connsiteY131" fmla="*/ 1481122 h 5393307"/>
              <a:gd name="connsiteX132" fmla="*/ 3421380 w 5111115"/>
              <a:gd name="connsiteY132" fmla="*/ 1511602 h 5393307"/>
              <a:gd name="connsiteX133" fmla="*/ 3276600 w 5111115"/>
              <a:gd name="connsiteY133" fmla="*/ 1427782 h 5393307"/>
              <a:gd name="connsiteX134" fmla="*/ 3192780 w 5111115"/>
              <a:gd name="connsiteY134" fmla="*/ 1420162 h 5393307"/>
              <a:gd name="connsiteX135" fmla="*/ 3048000 w 5111115"/>
              <a:gd name="connsiteY135" fmla="*/ 1458262 h 5393307"/>
              <a:gd name="connsiteX136" fmla="*/ 3040380 w 5111115"/>
              <a:gd name="connsiteY136" fmla="*/ 1587802 h 5393307"/>
              <a:gd name="connsiteX137" fmla="*/ 3009900 w 5111115"/>
              <a:gd name="connsiteY137" fmla="*/ 1671622 h 5393307"/>
              <a:gd name="connsiteX138" fmla="*/ 2865120 w 5111115"/>
              <a:gd name="connsiteY138" fmla="*/ 1587802 h 5393307"/>
              <a:gd name="connsiteX139" fmla="*/ 2857500 w 5111115"/>
              <a:gd name="connsiteY139" fmla="*/ 1443022 h 5393307"/>
              <a:gd name="connsiteX140" fmla="*/ 2880360 w 5111115"/>
              <a:gd name="connsiteY140" fmla="*/ 1244902 h 5393307"/>
              <a:gd name="connsiteX141" fmla="*/ 2788920 w 5111115"/>
              <a:gd name="connsiteY141" fmla="*/ 132382 h 5393307"/>
              <a:gd name="connsiteX142" fmla="*/ 0 w 5111115"/>
              <a:gd name="connsiteY142" fmla="*/ 10462 h 5393307"/>
              <a:gd name="connsiteX0" fmla="*/ 769620 w 5111115"/>
              <a:gd name="connsiteY0" fmla="*/ 906780 h 5382845"/>
              <a:gd name="connsiteX1" fmla="*/ 891540 w 5111115"/>
              <a:gd name="connsiteY1" fmla="*/ 1074420 h 5382845"/>
              <a:gd name="connsiteX2" fmla="*/ 1112520 w 5111115"/>
              <a:gd name="connsiteY2" fmla="*/ 1104900 h 5382845"/>
              <a:gd name="connsiteX3" fmla="*/ 1363980 w 5111115"/>
              <a:gd name="connsiteY3" fmla="*/ 1226820 h 5382845"/>
              <a:gd name="connsiteX4" fmla="*/ 1341120 w 5111115"/>
              <a:gd name="connsiteY4" fmla="*/ 1341120 h 5382845"/>
              <a:gd name="connsiteX5" fmla="*/ 1508760 w 5111115"/>
              <a:gd name="connsiteY5" fmla="*/ 1463040 h 5382845"/>
              <a:gd name="connsiteX6" fmla="*/ 1546860 w 5111115"/>
              <a:gd name="connsiteY6" fmla="*/ 1562100 h 5382845"/>
              <a:gd name="connsiteX7" fmla="*/ 1386840 w 5111115"/>
              <a:gd name="connsiteY7" fmla="*/ 1668780 h 5382845"/>
              <a:gd name="connsiteX8" fmla="*/ 1333500 w 5111115"/>
              <a:gd name="connsiteY8" fmla="*/ 1752600 h 5382845"/>
              <a:gd name="connsiteX9" fmla="*/ 1417320 w 5111115"/>
              <a:gd name="connsiteY9" fmla="*/ 1935480 h 5382845"/>
              <a:gd name="connsiteX10" fmla="*/ 1501140 w 5111115"/>
              <a:gd name="connsiteY10" fmla="*/ 2057400 h 5382845"/>
              <a:gd name="connsiteX11" fmla="*/ 1653540 w 5111115"/>
              <a:gd name="connsiteY11" fmla="*/ 2148840 h 5382845"/>
              <a:gd name="connsiteX12" fmla="*/ 1767840 w 5111115"/>
              <a:gd name="connsiteY12" fmla="*/ 2072640 h 5382845"/>
              <a:gd name="connsiteX13" fmla="*/ 1836420 w 5111115"/>
              <a:gd name="connsiteY13" fmla="*/ 2072640 h 5382845"/>
              <a:gd name="connsiteX14" fmla="*/ 1874520 w 5111115"/>
              <a:gd name="connsiteY14" fmla="*/ 2186940 h 5382845"/>
              <a:gd name="connsiteX15" fmla="*/ 1927860 w 5111115"/>
              <a:gd name="connsiteY15" fmla="*/ 2278380 h 5382845"/>
              <a:gd name="connsiteX16" fmla="*/ 1943100 w 5111115"/>
              <a:gd name="connsiteY16" fmla="*/ 2362200 h 5382845"/>
              <a:gd name="connsiteX17" fmla="*/ 1813560 w 5111115"/>
              <a:gd name="connsiteY17" fmla="*/ 2438400 h 5382845"/>
              <a:gd name="connsiteX18" fmla="*/ 1828800 w 5111115"/>
              <a:gd name="connsiteY18" fmla="*/ 2529840 h 5382845"/>
              <a:gd name="connsiteX19" fmla="*/ 1722120 w 5111115"/>
              <a:gd name="connsiteY19" fmla="*/ 2552700 h 5382845"/>
              <a:gd name="connsiteX20" fmla="*/ 1600200 w 5111115"/>
              <a:gd name="connsiteY20" fmla="*/ 2499360 h 5382845"/>
              <a:gd name="connsiteX21" fmla="*/ 1463040 w 5111115"/>
              <a:gd name="connsiteY21" fmla="*/ 2590800 h 5382845"/>
              <a:gd name="connsiteX22" fmla="*/ 1516380 w 5111115"/>
              <a:gd name="connsiteY22" fmla="*/ 2705100 h 5382845"/>
              <a:gd name="connsiteX23" fmla="*/ 1714500 w 5111115"/>
              <a:gd name="connsiteY23" fmla="*/ 2766060 h 5382845"/>
              <a:gd name="connsiteX24" fmla="*/ 1798320 w 5111115"/>
              <a:gd name="connsiteY24" fmla="*/ 2781300 h 5382845"/>
              <a:gd name="connsiteX25" fmla="*/ 1645920 w 5111115"/>
              <a:gd name="connsiteY25" fmla="*/ 2842260 h 5382845"/>
              <a:gd name="connsiteX26" fmla="*/ 1531620 w 5111115"/>
              <a:gd name="connsiteY26" fmla="*/ 2903220 h 5382845"/>
              <a:gd name="connsiteX27" fmla="*/ 1501140 w 5111115"/>
              <a:gd name="connsiteY27" fmla="*/ 2956560 h 5382845"/>
              <a:gd name="connsiteX28" fmla="*/ 1531620 w 5111115"/>
              <a:gd name="connsiteY28" fmla="*/ 3055620 h 5382845"/>
              <a:gd name="connsiteX29" fmla="*/ 1478280 w 5111115"/>
              <a:gd name="connsiteY29" fmla="*/ 3093720 h 5382845"/>
              <a:gd name="connsiteX30" fmla="*/ 1325880 w 5111115"/>
              <a:gd name="connsiteY30" fmla="*/ 3025140 h 5382845"/>
              <a:gd name="connsiteX31" fmla="*/ 1234440 w 5111115"/>
              <a:gd name="connsiteY31" fmla="*/ 2987040 h 5382845"/>
              <a:gd name="connsiteX32" fmla="*/ 1104900 w 5111115"/>
              <a:gd name="connsiteY32" fmla="*/ 2994660 h 5382845"/>
              <a:gd name="connsiteX33" fmla="*/ 967740 w 5111115"/>
              <a:gd name="connsiteY33" fmla="*/ 3055620 h 5382845"/>
              <a:gd name="connsiteX34" fmla="*/ 861060 w 5111115"/>
              <a:gd name="connsiteY34" fmla="*/ 3093720 h 5382845"/>
              <a:gd name="connsiteX35" fmla="*/ 701040 w 5111115"/>
              <a:gd name="connsiteY35" fmla="*/ 3185160 h 5382845"/>
              <a:gd name="connsiteX36" fmla="*/ 838200 w 5111115"/>
              <a:gd name="connsiteY36" fmla="*/ 3345180 h 5382845"/>
              <a:gd name="connsiteX37" fmla="*/ 1066800 w 5111115"/>
              <a:gd name="connsiteY37" fmla="*/ 3406140 h 5382845"/>
              <a:gd name="connsiteX38" fmla="*/ 1280160 w 5111115"/>
              <a:gd name="connsiteY38" fmla="*/ 3421380 h 5382845"/>
              <a:gd name="connsiteX39" fmla="*/ 1417320 w 5111115"/>
              <a:gd name="connsiteY39" fmla="*/ 3444240 h 5382845"/>
              <a:gd name="connsiteX40" fmla="*/ 1577340 w 5111115"/>
              <a:gd name="connsiteY40" fmla="*/ 3482340 h 5382845"/>
              <a:gd name="connsiteX41" fmla="*/ 1737360 w 5111115"/>
              <a:gd name="connsiteY41" fmla="*/ 3611880 h 5382845"/>
              <a:gd name="connsiteX42" fmla="*/ 1706880 w 5111115"/>
              <a:gd name="connsiteY42" fmla="*/ 3665220 h 5382845"/>
              <a:gd name="connsiteX43" fmla="*/ 1607820 w 5111115"/>
              <a:gd name="connsiteY43" fmla="*/ 3672840 h 5382845"/>
              <a:gd name="connsiteX44" fmla="*/ 1379220 w 5111115"/>
              <a:gd name="connsiteY44" fmla="*/ 3695700 h 5382845"/>
              <a:gd name="connsiteX45" fmla="*/ 1211580 w 5111115"/>
              <a:gd name="connsiteY45" fmla="*/ 3718560 h 5382845"/>
              <a:gd name="connsiteX46" fmla="*/ 1104900 w 5111115"/>
              <a:gd name="connsiteY46" fmla="*/ 3779520 h 5382845"/>
              <a:gd name="connsiteX47" fmla="*/ 990600 w 5111115"/>
              <a:gd name="connsiteY47" fmla="*/ 3817620 h 5382845"/>
              <a:gd name="connsiteX48" fmla="*/ 937260 w 5111115"/>
              <a:gd name="connsiteY48" fmla="*/ 3817620 h 5382845"/>
              <a:gd name="connsiteX49" fmla="*/ 868680 w 5111115"/>
              <a:gd name="connsiteY49" fmla="*/ 3893820 h 5382845"/>
              <a:gd name="connsiteX50" fmla="*/ 876300 w 5111115"/>
              <a:gd name="connsiteY50" fmla="*/ 4107180 h 5382845"/>
              <a:gd name="connsiteX51" fmla="*/ 975360 w 5111115"/>
              <a:gd name="connsiteY51" fmla="*/ 4244340 h 5382845"/>
              <a:gd name="connsiteX52" fmla="*/ 982980 w 5111115"/>
              <a:gd name="connsiteY52" fmla="*/ 4373880 h 5382845"/>
              <a:gd name="connsiteX53" fmla="*/ 876300 w 5111115"/>
              <a:gd name="connsiteY53" fmla="*/ 4526280 h 5382845"/>
              <a:gd name="connsiteX54" fmla="*/ 701040 w 5111115"/>
              <a:gd name="connsiteY54" fmla="*/ 4648200 h 5382845"/>
              <a:gd name="connsiteX55" fmla="*/ 647700 w 5111115"/>
              <a:gd name="connsiteY55" fmla="*/ 4770120 h 5382845"/>
              <a:gd name="connsiteX56" fmla="*/ 701040 w 5111115"/>
              <a:gd name="connsiteY56" fmla="*/ 4846320 h 5382845"/>
              <a:gd name="connsiteX57" fmla="*/ 982980 w 5111115"/>
              <a:gd name="connsiteY57" fmla="*/ 4716780 h 5382845"/>
              <a:gd name="connsiteX58" fmla="*/ 1211580 w 5111115"/>
              <a:gd name="connsiteY58" fmla="*/ 4655820 h 5382845"/>
              <a:gd name="connsiteX59" fmla="*/ 1371600 w 5111115"/>
              <a:gd name="connsiteY59" fmla="*/ 4648200 h 5382845"/>
              <a:gd name="connsiteX60" fmla="*/ 1600200 w 5111115"/>
              <a:gd name="connsiteY60" fmla="*/ 4678680 h 5382845"/>
              <a:gd name="connsiteX61" fmla="*/ 1706880 w 5111115"/>
              <a:gd name="connsiteY61" fmla="*/ 4678680 h 5382845"/>
              <a:gd name="connsiteX62" fmla="*/ 1805940 w 5111115"/>
              <a:gd name="connsiteY62" fmla="*/ 4579620 h 5382845"/>
              <a:gd name="connsiteX63" fmla="*/ 1927860 w 5111115"/>
              <a:gd name="connsiteY63" fmla="*/ 4572000 h 5382845"/>
              <a:gd name="connsiteX64" fmla="*/ 2080260 w 5111115"/>
              <a:gd name="connsiteY64" fmla="*/ 4457700 h 5382845"/>
              <a:gd name="connsiteX65" fmla="*/ 2202180 w 5111115"/>
              <a:gd name="connsiteY65" fmla="*/ 4351020 h 5382845"/>
              <a:gd name="connsiteX66" fmla="*/ 2339340 w 5111115"/>
              <a:gd name="connsiteY66" fmla="*/ 4221480 h 5382845"/>
              <a:gd name="connsiteX67" fmla="*/ 2423160 w 5111115"/>
              <a:gd name="connsiteY67" fmla="*/ 4091940 h 5382845"/>
              <a:gd name="connsiteX68" fmla="*/ 2514600 w 5111115"/>
              <a:gd name="connsiteY68" fmla="*/ 4023360 h 5382845"/>
              <a:gd name="connsiteX69" fmla="*/ 2598420 w 5111115"/>
              <a:gd name="connsiteY69" fmla="*/ 4008120 h 5382845"/>
              <a:gd name="connsiteX70" fmla="*/ 2674620 w 5111115"/>
              <a:gd name="connsiteY70" fmla="*/ 4076700 h 5382845"/>
              <a:gd name="connsiteX71" fmla="*/ 2697480 w 5111115"/>
              <a:gd name="connsiteY71" fmla="*/ 4229100 h 5382845"/>
              <a:gd name="connsiteX72" fmla="*/ 2674620 w 5111115"/>
              <a:gd name="connsiteY72" fmla="*/ 4396740 h 5382845"/>
              <a:gd name="connsiteX73" fmla="*/ 2606040 w 5111115"/>
              <a:gd name="connsiteY73" fmla="*/ 4549140 h 5382845"/>
              <a:gd name="connsiteX74" fmla="*/ 2583180 w 5111115"/>
              <a:gd name="connsiteY74" fmla="*/ 4610100 h 5382845"/>
              <a:gd name="connsiteX75" fmla="*/ 2651760 w 5111115"/>
              <a:gd name="connsiteY75" fmla="*/ 4678680 h 5382845"/>
              <a:gd name="connsiteX76" fmla="*/ 2804160 w 5111115"/>
              <a:gd name="connsiteY76" fmla="*/ 4686300 h 5382845"/>
              <a:gd name="connsiteX77" fmla="*/ 2933700 w 5111115"/>
              <a:gd name="connsiteY77" fmla="*/ 4747260 h 5382845"/>
              <a:gd name="connsiteX78" fmla="*/ 2926080 w 5111115"/>
              <a:gd name="connsiteY78" fmla="*/ 4861560 h 5382845"/>
              <a:gd name="connsiteX79" fmla="*/ 2926080 w 5111115"/>
              <a:gd name="connsiteY79" fmla="*/ 4960620 h 5382845"/>
              <a:gd name="connsiteX80" fmla="*/ 3086100 w 5111115"/>
              <a:gd name="connsiteY80" fmla="*/ 5105400 h 5382845"/>
              <a:gd name="connsiteX81" fmla="*/ 3329940 w 5111115"/>
              <a:gd name="connsiteY81" fmla="*/ 5273040 h 5382845"/>
              <a:gd name="connsiteX82" fmla="*/ 3589020 w 5111115"/>
              <a:gd name="connsiteY82" fmla="*/ 5349240 h 5382845"/>
              <a:gd name="connsiteX83" fmla="*/ 3718560 w 5111115"/>
              <a:gd name="connsiteY83" fmla="*/ 5356860 h 5382845"/>
              <a:gd name="connsiteX84" fmla="*/ 3825240 w 5111115"/>
              <a:gd name="connsiteY84" fmla="*/ 5013960 h 5382845"/>
              <a:gd name="connsiteX85" fmla="*/ 3817620 w 5111115"/>
              <a:gd name="connsiteY85" fmla="*/ 4823460 h 5382845"/>
              <a:gd name="connsiteX86" fmla="*/ 3870960 w 5111115"/>
              <a:gd name="connsiteY86" fmla="*/ 4716780 h 5382845"/>
              <a:gd name="connsiteX87" fmla="*/ 4030980 w 5111115"/>
              <a:gd name="connsiteY87" fmla="*/ 4663440 h 5382845"/>
              <a:gd name="connsiteX88" fmla="*/ 4114800 w 5111115"/>
              <a:gd name="connsiteY88" fmla="*/ 4602480 h 5382845"/>
              <a:gd name="connsiteX89" fmla="*/ 4114800 w 5111115"/>
              <a:gd name="connsiteY89" fmla="*/ 4480560 h 5382845"/>
              <a:gd name="connsiteX90" fmla="*/ 4259580 w 5111115"/>
              <a:gd name="connsiteY90" fmla="*/ 4511040 h 5382845"/>
              <a:gd name="connsiteX91" fmla="*/ 4251960 w 5111115"/>
              <a:gd name="connsiteY91" fmla="*/ 4678680 h 5382845"/>
              <a:gd name="connsiteX92" fmla="*/ 4198620 w 5111115"/>
              <a:gd name="connsiteY92" fmla="*/ 4815840 h 5382845"/>
              <a:gd name="connsiteX93" fmla="*/ 4145280 w 5111115"/>
              <a:gd name="connsiteY93" fmla="*/ 4892040 h 5382845"/>
              <a:gd name="connsiteX94" fmla="*/ 4008120 w 5111115"/>
              <a:gd name="connsiteY94" fmla="*/ 4892040 h 5382845"/>
              <a:gd name="connsiteX95" fmla="*/ 3970020 w 5111115"/>
              <a:gd name="connsiteY95" fmla="*/ 4945380 h 5382845"/>
              <a:gd name="connsiteX96" fmla="*/ 4061460 w 5111115"/>
              <a:gd name="connsiteY96" fmla="*/ 4968240 h 5382845"/>
              <a:gd name="connsiteX97" fmla="*/ 4191000 w 5111115"/>
              <a:gd name="connsiteY97" fmla="*/ 4968240 h 5382845"/>
              <a:gd name="connsiteX98" fmla="*/ 4328160 w 5111115"/>
              <a:gd name="connsiteY98" fmla="*/ 4991100 h 5382845"/>
              <a:gd name="connsiteX99" fmla="*/ 4419600 w 5111115"/>
              <a:gd name="connsiteY99" fmla="*/ 4884420 h 5382845"/>
              <a:gd name="connsiteX100" fmla="*/ 4427220 w 5111115"/>
              <a:gd name="connsiteY100" fmla="*/ 4686300 h 5382845"/>
              <a:gd name="connsiteX101" fmla="*/ 4541520 w 5111115"/>
              <a:gd name="connsiteY101" fmla="*/ 4526280 h 5382845"/>
              <a:gd name="connsiteX102" fmla="*/ 4678680 w 5111115"/>
              <a:gd name="connsiteY102" fmla="*/ 4457700 h 5382845"/>
              <a:gd name="connsiteX103" fmla="*/ 4800600 w 5111115"/>
              <a:gd name="connsiteY103" fmla="*/ 4373880 h 5382845"/>
              <a:gd name="connsiteX104" fmla="*/ 4991100 w 5111115"/>
              <a:gd name="connsiteY104" fmla="*/ 4251960 h 5382845"/>
              <a:gd name="connsiteX105" fmla="*/ 5097780 w 5111115"/>
              <a:gd name="connsiteY105" fmla="*/ 4251960 h 5382845"/>
              <a:gd name="connsiteX106" fmla="*/ 5097780 w 5111115"/>
              <a:gd name="connsiteY106" fmla="*/ 2727960 h 5382845"/>
              <a:gd name="connsiteX107" fmla="*/ 4991100 w 5111115"/>
              <a:gd name="connsiteY107" fmla="*/ 2659380 h 5382845"/>
              <a:gd name="connsiteX108" fmla="*/ 4846320 w 5111115"/>
              <a:gd name="connsiteY108" fmla="*/ 2567940 h 5382845"/>
              <a:gd name="connsiteX109" fmla="*/ 4754880 w 5111115"/>
              <a:gd name="connsiteY109" fmla="*/ 2461260 h 5382845"/>
              <a:gd name="connsiteX110" fmla="*/ 4709160 w 5111115"/>
              <a:gd name="connsiteY110" fmla="*/ 2522220 h 5382845"/>
              <a:gd name="connsiteX111" fmla="*/ 4678680 w 5111115"/>
              <a:gd name="connsiteY111" fmla="*/ 2598420 h 5382845"/>
              <a:gd name="connsiteX112" fmla="*/ 4617720 w 5111115"/>
              <a:gd name="connsiteY112" fmla="*/ 2682240 h 5382845"/>
              <a:gd name="connsiteX113" fmla="*/ 4488180 w 5111115"/>
              <a:gd name="connsiteY113" fmla="*/ 2720340 h 5382845"/>
              <a:gd name="connsiteX114" fmla="*/ 4442460 w 5111115"/>
              <a:gd name="connsiteY114" fmla="*/ 2644140 h 5382845"/>
              <a:gd name="connsiteX115" fmla="*/ 4244340 w 5111115"/>
              <a:gd name="connsiteY115" fmla="*/ 2575560 h 5382845"/>
              <a:gd name="connsiteX116" fmla="*/ 4160520 w 5111115"/>
              <a:gd name="connsiteY116" fmla="*/ 2529840 h 5382845"/>
              <a:gd name="connsiteX117" fmla="*/ 4427220 w 5111115"/>
              <a:gd name="connsiteY117" fmla="*/ 2346960 h 5382845"/>
              <a:gd name="connsiteX118" fmla="*/ 4442460 w 5111115"/>
              <a:gd name="connsiteY118" fmla="*/ 2263140 h 5382845"/>
              <a:gd name="connsiteX119" fmla="*/ 4267200 w 5111115"/>
              <a:gd name="connsiteY119" fmla="*/ 2164080 h 5382845"/>
              <a:gd name="connsiteX120" fmla="*/ 4389120 w 5111115"/>
              <a:gd name="connsiteY120" fmla="*/ 2049780 h 5382845"/>
              <a:gd name="connsiteX121" fmla="*/ 4366260 w 5111115"/>
              <a:gd name="connsiteY121" fmla="*/ 1882140 h 5382845"/>
              <a:gd name="connsiteX122" fmla="*/ 4320540 w 5111115"/>
              <a:gd name="connsiteY122" fmla="*/ 1760220 h 5382845"/>
              <a:gd name="connsiteX123" fmla="*/ 4091940 w 5111115"/>
              <a:gd name="connsiteY123" fmla="*/ 1805940 h 5382845"/>
              <a:gd name="connsiteX124" fmla="*/ 4000500 w 5111115"/>
              <a:gd name="connsiteY124" fmla="*/ 1691640 h 5382845"/>
              <a:gd name="connsiteX125" fmla="*/ 4046220 w 5111115"/>
              <a:gd name="connsiteY125" fmla="*/ 1531620 h 5382845"/>
              <a:gd name="connsiteX126" fmla="*/ 4008120 w 5111115"/>
              <a:gd name="connsiteY126" fmla="*/ 1455420 h 5382845"/>
              <a:gd name="connsiteX127" fmla="*/ 3901440 w 5111115"/>
              <a:gd name="connsiteY127" fmla="*/ 1485900 h 5382845"/>
              <a:gd name="connsiteX128" fmla="*/ 3756660 w 5111115"/>
              <a:gd name="connsiteY128" fmla="*/ 1501140 h 5382845"/>
              <a:gd name="connsiteX129" fmla="*/ 3649980 w 5111115"/>
              <a:gd name="connsiteY129" fmla="*/ 1394460 h 5382845"/>
              <a:gd name="connsiteX130" fmla="*/ 3558540 w 5111115"/>
              <a:gd name="connsiteY130" fmla="*/ 1341120 h 5382845"/>
              <a:gd name="connsiteX131" fmla="*/ 3459480 w 5111115"/>
              <a:gd name="connsiteY131" fmla="*/ 1470660 h 5382845"/>
              <a:gd name="connsiteX132" fmla="*/ 3421380 w 5111115"/>
              <a:gd name="connsiteY132" fmla="*/ 1501140 h 5382845"/>
              <a:gd name="connsiteX133" fmla="*/ 3276600 w 5111115"/>
              <a:gd name="connsiteY133" fmla="*/ 1417320 h 5382845"/>
              <a:gd name="connsiteX134" fmla="*/ 3192780 w 5111115"/>
              <a:gd name="connsiteY134" fmla="*/ 1409700 h 5382845"/>
              <a:gd name="connsiteX135" fmla="*/ 3048000 w 5111115"/>
              <a:gd name="connsiteY135" fmla="*/ 1447800 h 5382845"/>
              <a:gd name="connsiteX136" fmla="*/ 3040380 w 5111115"/>
              <a:gd name="connsiteY136" fmla="*/ 1577340 h 5382845"/>
              <a:gd name="connsiteX137" fmla="*/ 3009900 w 5111115"/>
              <a:gd name="connsiteY137" fmla="*/ 1661160 h 5382845"/>
              <a:gd name="connsiteX138" fmla="*/ 2865120 w 5111115"/>
              <a:gd name="connsiteY138" fmla="*/ 1577340 h 5382845"/>
              <a:gd name="connsiteX139" fmla="*/ 2857500 w 5111115"/>
              <a:gd name="connsiteY139" fmla="*/ 1432560 h 5382845"/>
              <a:gd name="connsiteX140" fmla="*/ 2880360 w 5111115"/>
              <a:gd name="connsiteY140" fmla="*/ 1234440 h 5382845"/>
              <a:gd name="connsiteX141" fmla="*/ 2788920 w 5111115"/>
              <a:gd name="connsiteY141" fmla="*/ 121920 h 5382845"/>
              <a:gd name="connsiteX142" fmla="*/ 655321 w 5111115"/>
              <a:gd name="connsiteY142" fmla="*/ 137160 h 5382845"/>
              <a:gd name="connsiteX143" fmla="*/ 0 w 5111115"/>
              <a:gd name="connsiteY143" fmla="*/ 0 h 5382845"/>
              <a:gd name="connsiteX0" fmla="*/ 280961 w 4622456"/>
              <a:gd name="connsiteY0" fmla="*/ 867343 h 5343408"/>
              <a:gd name="connsiteX1" fmla="*/ 402881 w 4622456"/>
              <a:gd name="connsiteY1" fmla="*/ 1034983 h 5343408"/>
              <a:gd name="connsiteX2" fmla="*/ 623861 w 4622456"/>
              <a:gd name="connsiteY2" fmla="*/ 1065463 h 5343408"/>
              <a:gd name="connsiteX3" fmla="*/ 875321 w 4622456"/>
              <a:gd name="connsiteY3" fmla="*/ 1187383 h 5343408"/>
              <a:gd name="connsiteX4" fmla="*/ 852461 w 4622456"/>
              <a:gd name="connsiteY4" fmla="*/ 1301683 h 5343408"/>
              <a:gd name="connsiteX5" fmla="*/ 1020101 w 4622456"/>
              <a:gd name="connsiteY5" fmla="*/ 1423603 h 5343408"/>
              <a:gd name="connsiteX6" fmla="*/ 1058201 w 4622456"/>
              <a:gd name="connsiteY6" fmla="*/ 1522663 h 5343408"/>
              <a:gd name="connsiteX7" fmla="*/ 898181 w 4622456"/>
              <a:gd name="connsiteY7" fmla="*/ 1629343 h 5343408"/>
              <a:gd name="connsiteX8" fmla="*/ 844841 w 4622456"/>
              <a:gd name="connsiteY8" fmla="*/ 1713163 h 5343408"/>
              <a:gd name="connsiteX9" fmla="*/ 928661 w 4622456"/>
              <a:gd name="connsiteY9" fmla="*/ 1896043 h 5343408"/>
              <a:gd name="connsiteX10" fmla="*/ 1012481 w 4622456"/>
              <a:gd name="connsiteY10" fmla="*/ 2017963 h 5343408"/>
              <a:gd name="connsiteX11" fmla="*/ 1164881 w 4622456"/>
              <a:gd name="connsiteY11" fmla="*/ 2109403 h 5343408"/>
              <a:gd name="connsiteX12" fmla="*/ 1279181 w 4622456"/>
              <a:gd name="connsiteY12" fmla="*/ 2033203 h 5343408"/>
              <a:gd name="connsiteX13" fmla="*/ 1347761 w 4622456"/>
              <a:gd name="connsiteY13" fmla="*/ 2033203 h 5343408"/>
              <a:gd name="connsiteX14" fmla="*/ 1385861 w 4622456"/>
              <a:gd name="connsiteY14" fmla="*/ 2147503 h 5343408"/>
              <a:gd name="connsiteX15" fmla="*/ 1439201 w 4622456"/>
              <a:gd name="connsiteY15" fmla="*/ 2238943 h 5343408"/>
              <a:gd name="connsiteX16" fmla="*/ 1454441 w 4622456"/>
              <a:gd name="connsiteY16" fmla="*/ 2322763 h 5343408"/>
              <a:gd name="connsiteX17" fmla="*/ 1324901 w 4622456"/>
              <a:gd name="connsiteY17" fmla="*/ 2398963 h 5343408"/>
              <a:gd name="connsiteX18" fmla="*/ 1340141 w 4622456"/>
              <a:gd name="connsiteY18" fmla="*/ 2490403 h 5343408"/>
              <a:gd name="connsiteX19" fmla="*/ 1233461 w 4622456"/>
              <a:gd name="connsiteY19" fmla="*/ 2513263 h 5343408"/>
              <a:gd name="connsiteX20" fmla="*/ 1111541 w 4622456"/>
              <a:gd name="connsiteY20" fmla="*/ 2459923 h 5343408"/>
              <a:gd name="connsiteX21" fmla="*/ 974381 w 4622456"/>
              <a:gd name="connsiteY21" fmla="*/ 2551363 h 5343408"/>
              <a:gd name="connsiteX22" fmla="*/ 1027721 w 4622456"/>
              <a:gd name="connsiteY22" fmla="*/ 2665663 h 5343408"/>
              <a:gd name="connsiteX23" fmla="*/ 1225841 w 4622456"/>
              <a:gd name="connsiteY23" fmla="*/ 2726623 h 5343408"/>
              <a:gd name="connsiteX24" fmla="*/ 1309661 w 4622456"/>
              <a:gd name="connsiteY24" fmla="*/ 2741863 h 5343408"/>
              <a:gd name="connsiteX25" fmla="*/ 1157261 w 4622456"/>
              <a:gd name="connsiteY25" fmla="*/ 2802823 h 5343408"/>
              <a:gd name="connsiteX26" fmla="*/ 1042961 w 4622456"/>
              <a:gd name="connsiteY26" fmla="*/ 2863783 h 5343408"/>
              <a:gd name="connsiteX27" fmla="*/ 1012481 w 4622456"/>
              <a:gd name="connsiteY27" fmla="*/ 2917123 h 5343408"/>
              <a:gd name="connsiteX28" fmla="*/ 1042961 w 4622456"/>
              <a:gd name="connsiteY28" fmla="*/ 3016183 h 5343408"/>
              <a:gd name="connsiteX29" fmla="*/ 989621 w 4622456"/>
              <a:gd name="connsiteY29" fmla="*/ 3054283 h 5343408"/>
              <a:gd name="connsiteX30" fmla="*/ 837221 w 4622456"/>
              <a:gd name="connsiteY30" fmla="*/ 2985703 h 5343408"/>
              <a:gd name="connsiteX31" fmla="*/ 745781 w 4622456"/>
              <a:gd name="connsiteY31" fmla="*/ 2947603 h 5343408"/>
              <a:gd name="connsiteX32" fmla="*/ 616241 w 4622456"/>
              <a:gd name="connsiteY32" fmla="*/ 2955223 h 5343408"/>
              <a:gd name="connsiteX33" fmla="*/ 479081 w 4622456"/>
              <a:gd name="connsiteY33" fmla="*/ 3016183 h 5343408"/>
              <a:gd name="connsiteX34" fmla="*/ 372401 w 4622456"/>
              <a:gd name="connsiteY34" fmla="*/ 3054283 h 5343408"/>
              <a:gd name="connsiteX35" fmla="*/ 212381 w 4622456"/>
              <a:gd name="connsiteY35" fmla="*/ 3145723 h 5343408"/>
              <a:gd name="connsiteX36" fmla="*/ 349541 w 4622456"/>
              <a:gd name="connsiteY36" fmla="*/ 3305743 h 5343408"/>
              <a:gd name="connsiteX37" fmla="*/ 578141 w 4622456"/>
              <a:gd name="connsiteY37" fmla="*/ 3366703 h 5343408"/>
              <a:gd name="connsiteX38" fmla="*/ 791501 w 4622456"/>
              <a:gd name="connsiteY38" fmla="*/ 3381943 h 5343408"/>
              <a:gd name="connsiteX39" fmla="*/ 928661 w 4622456"/>
              <a:gd name="connsiteY39" fmla="*/ 3404803 h 5343408"/>
              <a:gd name="connsiteX40" fmla="*/ 1088681 w 4622456"/>
              <a:gd name="connsiteY40" fmla="*/ 3442903 h 5343408"/>
              <a:gd name="connsiteX41" fmla="*/ 1248701 w 4622456"/>
              <a:gd name="connsiteY41" fmla="*/ 3572443 h 5343408"/>
              <a:gd name="connsiteX42" fmla="*/ 1218221 w 4622456"/>
              <a:gd name="connsiteY42" fmla="*/ 3625783 h 5343408"/>
              <a:gd name="connsiteX43" fmla="*/ 1119161 w 4622456"/>
              <a:gd name="connsiteY43" fmla="*/ 3633403 h 5343408"/>
              <a:gd name="connsiteX44" fmla="*/ 890561 w 4622456"/>
              <a:gd name="connsiteY44" fmla="*/ 3656263 h 5343408"/>
              <a:gd name="connsiteX45" fmla="*/ 722921 w 4622456"/>
              <a:gd name="connsiteY45" fmla="*/ 3679123 h 5343408"/>
              <a:gd name="connsiteX46" fmla="*/ 616241 w 4622456"/>
              <a:gd name="connsiteY46" fmla="*/ 3740083 h 5343408"/>
              <a:gd name="connsiteX47" fmla="*/ 501941 w 4622456"/>
              <a:gd name="connsiteY47" fmla="*/ 3778183 h 5343408"/>
              <a:gd name="connsiteX48" fmla="*/ 448601 w 4622456"/>
              <a:gd name="connsiteY48" fmla="*/ 3778183 h 5343408"/>
              <a:gd name="connsiteX49" fmla="*/ 380021 w 4622456"/>
              <a:gd name="connsiteY49" fmla="*/ 3854383 h 5343408"/>
              <a:gd name="connsiteX50" fmla="*/ 387641 w 4622456"/>
              <a:gd name="connsiteY50" fmla="*/ 4067743 h 5343408"/>
              <a:gd name="connsiteX51" fmla="*/ 486701 w 4622456"/>
              <a:gd name="connsiteY51" fmla="*/ 4204903 h 5343408"/>
              <a:gd name="connsiteX52" fmla="*/ 494321 w 4622456"/>
              <a:gd name="connsiteY52" fmla="*/ 4334443 h 5343408"/>
              <a:gd name="connsiteX53" fmla="*/ 387641 w 4622456"/>
              <a:gd name="connsiteY53" fmla="*/ 4486843 h 5343408"/>
              <a:gd name="connsiteX54" fmla="*/ 212381 w 4622456"/>
              <a:gd name="connsiteY54" fmla="*/ 4608763 h 5343408"/>
              <a:gd name="connsiteX55" fmla="*/ 159041 w 4622456"/>
              <a:gd name="connsiteY55" fmla="*/ 4730683 h 5343408"/>
              <a:gd name="connsiteX56" fmla="*/ 212381 w 4622456"/>
              <a:gd name="connsiteY56" fmla="*/ 4806883 h 5343408"/>
              <a:gd name="connsiteX57" fmla="*/ 494321 w 4622456"/>
              <a:gd name="connsiteY57" fmla="*/ 4677343 h 5343408"/>
              <a:gd name="connsiteX58" fmla="*/ 722921 w 4622456"/>
              <a:gd name="connsiteY58" fmla="*/ 4616383 h 5343408"/>
              <a:gd name="connsiteX59" fmla="*/ 882941 w 4622456"/>
              <a:gd name="connsiteY59" fmla="*/ 4608763 h 5343408"/>
              <a:gd name="connsiteX60" fmla="*/ 1111541 w 4622456"/>
              <a:gd name="connsiteY60" fmla="*/ 4639243 h 5343408"/>
              <a:gd name="connsiteX61" fmla="*/ 1218221 w 4622456"/>
              <a:gd name="connsiteY61" fmla="*/ 4639243 h 5343408"/>
              <a:gd name="connsiteX62" fmla="*/ 1317281 w 4622456"/>
              <a:gd name="connsiteY62" fmla="*/ 4540183 h 5343408"/>
              <a:gd name="connsiteX63" fmla="*/ 1439201 w 4622456"/>
              <a:gd name="connsiteY63" fmla="*/ 4532563 h 5343408"/>
              <a:gd name="connsiteX64" fmla="*/ 1591601 w 4622456"/>
              <a:gd name="connsiteY64" fmla="*/ 4418263 h 5343408"/>
              <a:gd name="connsiteX65" fmla="*/ 1713521 w 4622456"/>
              <a:gd name="connsiteY65" fmla="*/ 4311583 h 5343408"/>
              <a:gd name="connsiteX66" fmla="*/ 1850681 w 4622456"/>
              <a:gd name="connsiteY66" fmla="*/ 4182043 h 5343408"/>
              <a:gd name="connsiteX67" fmla="*/ 1934501 w 4622456"/>
              <a:gd name="connsiteY67" fmla="*/ 4052503 h 5343408"/>
              <a:gd name="connsiteX68" fmla="*/ 2025941 w 4622456"/>
              <a:gd name="connsiteY68" fmla="*/ 3983923 h 5343408"/>
              <a:gd name="connsiteX69" fmla="*/ 2109761 w 4622456"/>
              <a:gd name="connsiteY69" fmla="*/ 3968683 h 5343408"/>
              <a:gd name="connsiteX70" fmla="*/ 2185961 w 4622456"/>
              <a:gd name="connsiteY70" fmla="*/ 4037263 h 5343408"/>
              <a:gd name="connsiteX71" fmla="*/ 2208821 w 4622456"/>
              <a:gd name="connsiteY71" fmla="*/ 4189663 h 5343408"/>
              <a:gd name="connsiteX72" fmla="*/ 2185961 w 4622456"/>
              <a:gd name="connsiteY72" fmla="*/ 4357303 h 5343408"/>
              <a:gd name="connsiteX73" fmla="*/ 2117381 w 4622456"/>
              <a:gd name="connsiteY73" fmla="*/ 4509703 h 5343408"/>
              <a:gd name="connsiteX74" fmla="*/ 2094521 w 4622456"/>
              <a:gd name="connsiteY74" fmla="*/ 4570663 h 5343408"/>
              <a:gd name="connsiteX75" fmla="*/ 2163101 w 4622456"/>
              <a:gd name="connsiteY75" fmla="*/ 4639243 h 5343408"/>
              <a:gd name="connsiteX76" fmla="*/ 2315501 w 4622456"/>
              <a:gd name="connsiteY76" fmla="*/ 4646863 h 5343408"/>
              <a:gd name="connsiteX77" fmla="*/ 2445041 w 4622456"/>
              <a:gd name="connsiteY77" fmla="*/ 4707823 h 5343408"/>
              <a:gd name="connsiteX78" fmla="*/ 2437421 w 4622456"/>
              <a:gd name="connsiteY78" fmla="*/ 4822123 h 5343408"/>
              <a:gd name="connsiteX79" fmla="*/ 2437421 w 4622456"/>
              <a:gd name="connsiteY79" fmla="*/ 4921183 h 5343408"/>
              <a:gd name="connsiteX80" fmla="*/ 2597441 w 4622456"/>
              <a:gd name="connsiteY80" fmla="*/ 5065963 h 5343408"/>
              <a:gd name="connsiteX81" fmla="*/ 2841281 w 4622456"/>
              <a:gd name="connsiteY81" fmla="*/ 5233603 h 5343408"/>
              <a:gd name="connsiteX82" fmla="*/ 3100361 w 4622456"/>
              <a:gd name="connsiteY82" fmla="*/ 5309803 h 5343408"/>
              <a:gd name="connsiteX83" fmla="*/ 3229901 w 4622456"/>
              <a:gd name="connsiteY83" fmla="*/ 5317423 h 5343408"/>
              <a:gd name="connsiteX84" fmla="*/ 3336581 w 4622456"/>
              <a:gd name="connsiteY84" fmla="*/ 4974523 h 5343408"/>
              <a:gd name="connsiteX85" fmla="*/ 3328961 w 4622456"/>
              <a:gd name="connsiteY85" fmla="*/ 4784023 h 5343408"/>
              <a:gd name="connsiteX86" fmla="*/ 3382301 w 4622456"/>
              <a:gd name="connsiteY86" fmla="*/ 4677343 h 5343408"/>
              <a:gd name="connsiteX87" fmla="*/ 3542321 w 4622456"/>
              <a:gd name="connsiteY87" fmla="*/ 4624003 h 5343408"/>
              <a:gd name="connsiteX88" fmla="*/ 3626141 w 4622456"/>
              <a:gd name="connsiteY88" fmla="*/ 4563043 h 5343408"/>
              <a:gd name="connsiteX89" fmla="*/ 3626141 w 4622456"/>
              <a:gd name="connsiteY89" fmla="*/ 4441123 h 5343408"/>
              <a:gd name="connsiteX90" fmla="*/ 3770921 w 4622456"/>
              <a:gd name="connsiteY90" fmla="*/ 4471603 h 5343408"/>
              <a:gd name="connsiteX91" fmla="*/ 3763301 w 4622456"/>
              <a:gd name="connsiteY91" fmla="*/ 4639243 h 5343408"/>
              <a:gd name="connsiteX92" fmla="*/ 3709961 w 4622456"/>
              <a:gd name="connsiteY92" fmla="*/ 4776403 h 5343408"/>
              <a:gd name="connsiteX93" fmla="*/ 3656621 w 4622456"/>
              <a:gd name="connsiteY93" fmla="*/ 4852603 h 5343408"/>
              <a:gd name="connsiteX94" fmla="*/ 3519461 w 4622456"/>
              <a:gd name="connsiteY94" fmla="*/ 4852603 h 5343408"/>
              <a:gd name="connsiteX95" fmla="*/ 3481361 w 4622456"/>
              <a:gd name="connsiteY95" fmla="*/ 4905943 h 5343408"/>
              <a:gd name="connsiteX96" fmla="*/ 3572801 w 4622456"/>
              <a:gd name="connsiteY96" fmla="*/ 4928803 h 5343408"/>
              <a:gd name="connsiteX97" fmla="*/ 3702341 w 4622456"/>
              <a:gd name="connsiteY97" fmla="*/ 4928803 h 5343408"/>
              <a:gd name="connsiteX98" fmla="*/ 3839501 w 4622456"/>
              <a:gd name="connsiteY98" fmla="*/ 4951663 h 5343408"/>
              <a:gd name="connsiteX99" fmla="*/ 3930941 w 4622456"/>
              <a:gd name="connsiteY99" fmla="*/ 4844983 h 5343408"/>
              <a:gd name="connsiteX100" fmla="*/ 3938561 w 4622456"/>
              <a:gd name="connsiteY100" fmla="*/ 4646863 h 5343408"/>
              <a:gd name="connsiteX101" fmla="*/ 4052861 w 4622456"/>
              <a:gd name="connsiteY101" fmla="*/ 4486843 h 5343408"/>
              <a:gd name="connsiteX102" fmla="*/ 4190021 w 4622456"/>
              <a:gd name="connsiteY102" fmla="*/ 4418263 h 5343408"/>
              <a:gd name="connsiteX103" fmla="*/ 4311941 w 4622456"/>
              <a:gd name="connsiteY103" fmla="*/ 4334443 h 5343408"/>
              <a:gd name="connsiteX104" fmla="*/ 4502441 w 4622456"/>
              <a:gd name="connsiteY104" fmla="*/ 4212523 h 5343408"/>
              <a:gd name="connsiteX105" fmla="*/ 4609121 w 4622456"/>
              <a:gd name="connsiteY105" fmla="*/ 4212523 h 5343408"/>
              <a:gd name="connsiteX106" fmla="*/ 4609121 w 4622456"/>
              <a:gd name="connsiteY106" fmla="*/ 2688523 h 5343408"/>
              <a:gd name="connsiteX107" fmla="*/ 4502441 w 4622456"/>
              <a:gd name="connsiteY107" fmla="*/ 2619943 h 5343408"/>
              <a:gd name="connsiteX108" fmla="*/ 4357661 w 4622456"/>
              <a:gd name="connsiteY108" fmla="*/ 2528503 h 5343408"/>
              <a:gd name="connsiteX109" fmla="*/ 4266221 w 4622456"/>
              <a:gd name="connsiteY109" fmla="*/ 2421823 h 5343408"/>
              <a:gd name="connsiteX110" fmla="*/ 4220501 w 4622456"/>
              <a:gd name="connsiteY110" fmla="*/ 2482783 h 5343408"/>
              <a:gd name="connsiteX111" fmla="*/ 4190021 w 4622456"/>
              <a:gd name="connsiteY111" fmla="*/ 2558983 h 5343408"/>
              <a:gd name="connsiteX112" fmla="*/ 4129061 w 4622456"/>
              <a:gd name="connsiteY112" fmla="*/ 2642803 h 5343408"/>
              <a:gd name="connsiteX113" fmla="*/ 3999521 w 4622456"/>
              <a:gd name="connsiteY113" fmla="*/ 2680903 h 5343408"/>
              <a:gd name="connsiteX114" fmla="*/ 3953801 w 4622456"/>
              <a:gd name="connsiteY114" fmla="*/ 2604703 h 5343408"/>
              <a:gd name="connsiteX115" fmla="*/ 3755681 w 4622456"/>
              <a:gd name="connsiteY115" fmla="*/ 2536123 h 5343408"/>
              <a:gd name="connsiteX116" fmla="*/ 3671861 w 4622456"/>
              <a:gd name="connsiteY116" fmla="*/ 2490403 h 5343408"/>
              <a:gd name="connsiteX117" fmla="*/ 3938561 w 4622456"/>
              <a:gd name="connsiteY117" fmla="*/ 2307523 h 5343408"/>
              <a:gd name="connsiteX118" fmla="*/ 3953801 w 4622456"/>
              <a:gd name="connsiteY118" fmla="*/ 2223703 h 5343408"/>
              <a:gd name="connsiteX119" fmla="*/ 3778541 w 4622456"/>
              <a:gd name="connsiteY119" fmla="*/ 2124643 h 5343408"/>
              <a:gd name="connsiteX120" fmla="*/ 3900461 w 4622456"/>
              <a:gd name="connsiteY120" fmla="*/ 2010343 h 5343408"/>
              <a:gd name="connsiteX121" fmla="*/ 3877601 w 4622456"/>
              <a:gd name="connsiteY121" fmla="*/ 1842703 h 5343408"/>
              <a:gd name="connsiteX122" fmla="*/ 3831881 w 4622456"/>
              <a:gd name="connsiteY122" fmla="*/ 1720783 h 5343408"/>
              <a:gd name="connsiteX123" fmla="*/ 3603281 w 4622456"/>
              <a:gd name="connsiteY123" fmla="*/ 1766503 h 5343408"/>
              <a:gd name="connsiteX124" fmla="*/ 3511841 w 4622456"/>
              <a:gd name="connsiteY124" fmla="*/ 1652203 h 5343408"/>
              <a:gd name="connsiteX125" fmla="*/ 3557561 w 4622456"/>
              <a:gd name="connsiteY125" fmla="*/ 1492183 h 5343408"/>
              <a:gd name="connsiteX126" fmla="*/ 3519461 w 4622456"/>
              <a:gd name="connsiteY126" fmla="*/ 1415983 h 5343408"/>
              <a:gd name="connsiteX127" fmla="*/ 3412781 w 4622456"/>
              <a:gd name="connsiteY127" fmla="*/ 1446463 h 5343408"/>
              <a:gd name="connsiteX128" fmla="*/ 3268001 w 4622456"/>
              <a:gd name="connsiteY128" fmla="*/ 1461703 h 5343408"/>
              <a:gd name="connsiteX129" fmla="*/ 3161321 w 4622456"/>
              <a:gd name="connsiteY129" fmla="*/ 1355023 h 5343408"/>
              <a:gd name="connsiteX130" fmla="*/ 3069881 w 4622456"/>
              <a:gd name="connsiteY130" fmla="*/ 1301683 h 5343408"/>
              <a:gd name="connsiteX131" fmla="*/ 2970821 w 4622456"/>
              <a:gd name="connsiteY131" fmla="*/ 1431223 h 5343408"/>
              <a:gd name="connsiteX132" fmla="*/ 2932721 w 4622456"/>
              <a:gd name="connsiteY132" fmla="*/ 1461703 h 5343408"/>
              <a:gd name="connsiteX133" fmla="*/ 2787941 w 4622456"/>
              <a:gd name="connsiteY133" fmla="*/ 1377883 h 5343408"/>
              <a:gd name="connsiteX134" fmla="*/ 2704121 w 4622456"/>
              <a:gd name="connsiteY134" fmla="*/ 1370263 h 5343408"/>
              <a:gd name="connsiteX135" fmla="*/ 2559341 w 4622456"/>
              <a:gd name="connsiteY135" fmla="*/ 1408363 h 5343408"/>
              <a:gd name="connsiteX136" fmla="*/ 2551721 w 4622456"/>
              <a:gd name="connsiteY136" fmla="*/ 1537903 h 5343408"/>
              <a:gd name="connsiteX137" fmla="*/ 2521241 w 4622456"/>
              <a:gd name="connsiteY137" fmla="*/ 1621723 h 5343408"/>
              <a:gd name="connsiteX138" fmla="*/ 2376461 w 4622456"/>
              <a:gd name="connsiteY138" fmla="*/ 1537903 h 5343408"/>
              <a:gd name="connsiteX139" fmla="*/ 2368841 w 4622456"/>
              <a:gd name="connsiteY139" fmla="*/ 1393123 h 5343408"/>
              <a:gd name="connsiteX140" fmla="*/ 2391701 w 4622456"/>
              <a:gd name="connsiteY140" fmla="*/ 1195003 h 5343408"/>
              <a:gd name="connsiteX141" fmla="*/ 2300261 w 4622456"/>
              <a:gd name="connsiteY141" fmla="*/ 82483 h 5343408"/>
              <a:gd name="connsiteX142" fmla="*/ 166662 w 4622456"/>
              <a:gd name="connsiteY142" fmla="*/ 97723 h 5343408"/>
              <a:gd name="connsiteX143" fmla="*/ 258101 w 4622456"/>
              <a:gd name="connsiteY143" fmla="*/ 874963 h 5343408"/>
              <a:gd name="connsiteX0" fmla="*/ 338396 w 4679891"/>
              <a:gd name="connsiteY0" fmla="*/ 889442 h 5365507"/>
              <a:gd name="connsiteX1" fmla="*/ 460316 w 4679891"/>
              <a:gd name="connsiteY1" fmla="*/ 1057082 h 5365507"/>
              <a:gd name="connsiteX2" fmla="*/ 681296 w 4679891"/>
              <a:gd name="connsiteY2" fmla="*/ 1087562 h 5365507"/>
              <a:gd name="connsiteX3" fmla="*/ 932756 w 4679891"/>
              <a:gd name="connsiteY3" fmla="*/ 1209482 h 5365507"/>
              <a:gd name="connsiteX4" fmla="*/ 909896 w 4679891"/>
              <a:gd name="connsiteY4" fmla="*/ 1323782 h 5365507"/>
              <a:gd name="connsiteX5" fmla="*/ 1077536 w 4679891"/>
              <a:gd name="connsiteY5" fmla="*/ 1445702 h 5365507"/>
              <a:gd name="connsiteX6" fmla="*/ 1115636 w 4679891"/>
              <a:gd name="connsiteY6" fmla="*/ 1544762 h 5365507"/>
              <a:gd name="connsiteX7" fmla="*/ 955616 w 4679891"/>
              <a:gd name="connsiteY7" fmla="*/ 1651442 h 5365507"/>
              <a:gd name="connsiteX8" fmla="*/ 902276 w 4679891"/>
              <a:gd name="connsiteY8" fmla="*/ 1735262 h 5365507"/>
              <a:gd name="connsiteX9" fmla="*/ 986096 w 4679891"/>
              <a:gd name="connsiteY9" fmla="*/ 1918142 h 5365507"/>
              <a:gd name="connsiteX10" fmla="*/ 1069916 w 4679891"/>
              <a:gd name="connsiteY10" fmla="*/ 2040062 h 5365507"/>
              <a:gd name="connsiteX11" fmla="*/ 1222316 w 4679891"/>
              <a:gd name="connsiteY11" fmla="*/ 2131502 h 5365507"/>
              <a:gd name="connsiteX12" fmla="*/ 1336616 w 4679891"/>
              <a:gd name="connsiteY12" fmla="*/ 2055302 h 5365507"/>
              <a:gd name="connsiteX13" fmla="*/ 1405196 w 4679891"/>
              <a:gd name="connsiteY13" fmla="*/ 2055302 h 5365507"/>
              <a:gd name="connsiteX14" fmla="*/ 1443296 w 4679891"/>
              <a:gd name="connsiteY14" fmla="*/ 2169602 h 5365507"/>
              <a:gd name="connsiteX15" fmla="*/ 1496636 w 4679891"/>
              <a:gd name="connsiteY15" fmla="*/ 2261042 h 5365507"/>
              <a:gd name="connsiteX16" fmla="*/ 1511876 w 4679891"/>
              <a:gd name="connsiteY16" fmla="*/ 2344862 h 5365507"/>
              <a:gd name="connsiteX17" fmla="*/ 1382336 w 4679891"/>
              <a:gd name="connsiteY17" fmla="*/ 2421062 h 5365507"/>
              <a:gd name="connsiteX18" fmla="*/ 1397576 w 4679891"/>
              <a:gd name="connsiteY18" fmla="*/ 2512502 h 5365507"/>
              <a:gd name="connsiteX19" fmla="*/ 1290896 w 4679891"/>
              <a:gd name="connsiteY19" fmla="*/ 2535362 h 5365507"/>
              <a:gd name="connsiteX20" fmla="*/ 1168976 w 4679891"/>
              <a:gd name="connsiteY20" fmla="*/ 2482022 h 5365507"/>
              <a:gd name="connsiteX21" fmla="*/ 1031816 w 4679891"/>
              <a:gd name="connsiteY21" fmla="*/ 2573462 h 5365507"/>
              <a:gd name="connsiteX22" fmla="*/ 1085156 w 4679891"/>
              <a:gd name="connsiteY22" fmla="*/ 2687762 h 5365507"/>
              <a:gd name="connsiteX23" fmla="*/ 1283276 w 4679891"/>
              <a:gd name="connsiteY23" fmla="*/ 2748722 h 5365507"/>
              <a:gd name="connsiteX24" fmla="*/ 1367096 w 4679891"/>
              <a:gd name="connsiteY24" fmla="*/ 2763962 h 5365507"/>
              <a:gd name="connsiteX25" fmla="*/ 1214696 w 4679891"/>
              <a:gd name="connsiteY25" fmla="*/ 2824922 h 5365507"/>
              <a:gd name="connsiteX26" fmla="*/ 1100396 w 4679891"/>
              <a:gd name="connsiteY26" fmla="*/ 2885882 h 5365507"/>
              <a:gd name="connsiteX27" fmla="*/ 1069916 w 4679891"/>
              <a:gd name="connsiteY27" fmla="*/ 2939222 h 5365507"/>
              <a:gd name="connsiteX28" fmla="*/ 1100396 w 4679891"/>
              <a:gd name="connsiteY28" fmla="*/ 3038282 h 5365507"/>
              <a:gd name="connsiteX29" fmla="*/ 1047056 w 4679891"/>
              <a:gd name="connsiteY29" fmla="*/ 3076382 h 5365507"/>
              <a:gd name="connsiteX30" fmla="*/ 894656 w 4679891"/>
              <a:gd name="connsiteY30" fmla="*/ 3007802 h 5365507"/>
              <a:gd name="connsiteX31" fmla="*/ 803216 w 4679891"/>
              <a:gd name="connsiteY31" fmla="*/ 2969702 h 5365507"/>
              <a:gd name="connsiteX32" fmla="*/ 673676 w 4679891"/>
              <a:gd name="connsiteY32" fmla="*/ 2977322 h 5365507"/>
              <a:gd name="connsiteX33" fmla="*/ 536516 w 4679891"/>
              <a:gd name="connsiteY33" fmla="*/ 3038282 h 5365507"/>
              <a:gd name="connsiteX34" fmla="*/ 429836 w 4679891"/>
              <a:gd name="connsiteY34" fmla="*/ 3076382 h 5365507"/>
              <a:gd name="connsiteX35" fmla="*/ 269816 w 4679891"/>
              <a:gd name="connsiteY35" fmla="*/ 3167822 h 5365507"/>
              <a:gd name="connsiteX36" fmla="*/ 406976 w 4679891"/>
              <a:gd name="connsiteY36" fmla="*/ 3327842 h 5365507"/>
              <a:gd name="connsiteX37" fmla="*/ 635576 w 4679891"/>
              <a:gd name="connsiteY37" fmla="*/ 3388802 h 5365507"/>
              <a:gd name="connsiteX38" fmla="*/ 848936 w 4679891"/>
              <a:gd name="connsiteY38" fmla="*/ 3404042 h 5365507"/>
              <a:gd name="connsiteX39" fmla="*/ 986096 w 4679891"/>
              <a:gd name="connsiteY39" fmla="*/ 3426902 h 5365507"/>
              <a:gd name="connsiteX40" fmla="*/ 1146116 w 4679891"/>
              <a:gd name="connsiteY40" fmla="*/ 3465002 h 5365507"/>
              <a:gd name="connsiteX41" fmla="*/ 1306136 w 4679891"/>
              <a:gd name="connsiteY41" fmla="*/ 3594542 h 5365507"/>
              <a:gd name="connsiteX42" fmla="*/ 1275656 w 4679891"/>
              <a:gd name="connsiteY42" fmla="*/ 3647882 h 5365507"/>
              <a:gd name="connsiteX43" fmla="*/ 1176596 w 4679891"/>
              <a:gd name="connsiteY43" fmla="*/ 3655502 h 5365507"/>
              <a:gd name="connsiteX44" fmla="*/ 947996 w 4679891"/>
              <a:gd name="connsiteY44" fmla="*/ 3678362 h 5365507"/>
              <a:gd name="connsiteX45" fmla="*/ 780356 w 4679891"/>
              <a:gd name="connsiteY45" fmla="*/ 3701222 h 5365507"/>
              <a:gd name="connsiteX46" fmla="*/ 673676 w 4679891"/>
              <a:gd name="connsiteY46" fmla="*/ 3762182 h 5365507"/>
              <a:gd name="connsiteX47" fmla="*/ 559376 w 4679891"/>
              <a:gd name="connsiteY47" fmla="*/ 3800282 h 5365507"/>
              <a:gd name="connsiteX48" fmla="*/ 506036 w 4679891"/>
              <a:gd name="connsiteY48" fmla="*/ 3800282 h 5365507"/>
              <a:gd name="connsiteX49" fmla="*/ 437456 w 4679891"/>
              <a:gd name="connsiteY49" fmla="*/ 3876482 h 5365507"/>
              <a:gd name="connsiteX50" fmla="*/ 445076 w 4679891"/>
              <a:gd name="connsiteY50" fmla="*/ 4089842 h 5365507"/>
              <a:gd name="connsiteX51" fmla="*/ 544136 w 4679891"/>
              <a:gd name="connsiteY51" fmla="*/ 4227002 h 5365507"/>
              <a:gd name="connsiteX52" fmla="*/ 551756 w 4679891"/>
              <a:gd name="connsiteY52" fmla="*/ 4356542 h 5365507"/>
              <a:gd name="connsiteX53" fmla="*/ 445076 w 4679891"/>
              <a:gd name="connsiteY53" fmla="*/ 4508942 h 5365507"/>
              <a:gd name="connsiteX54" fmla="*/ 269816 w 4679891"/>
              <a:gd name="connsiteY54" fmla="*/ 4630862 h 5365507"/>
              <a:gd name="connsiteX55" fmla="*/ 216476 w 4679891"/>
              <a:gd name="connsiteY55" fmla="*/ 4752782 h 5365507"/>
              <a:gd name="connsiteX56" fmla="*/ 269816 w 4679891"/>
              <a:gd name="connsiteY56" fmla="*/ 4828982 h 5365507"/>
              <a:gd name="connsiteX57" fmla="*/ 551756 w 4679891"/>
              <a:gd name="connsiteY57" fmla="*/ 4699442 h 5365507"/>
              <a:gd name="connsiteX58" fmla="*/ 780356 w 4679891"/>
              <a:gd name="connsiteY58" fmla="*/ 4638482 h 5365507"/>
              <a:gd name="connsiteX59" fmla="*/ 940376 w 4679891"/>
              <a:gd name="connsiteY59" fmla="*/ 4630862 h 5365507"/>
              <a:gd name="connsiteX60" fmla="*/ 1168976 w 4679891"/>
              <a:gd name="connsiteY60" fmla="*/ 4661342 h 5365507"/>
              <a:gd name="connsiteX61" fmla="*/ 1275656 w 4679891"/>
              <a:gd name="connsiteY61" fmla="*/ 4661342 h 5365507"/>
              <a:gd name="connsiteX62" fmla="*/ 1374716 w 4679891"/>
              <a:gd name="connsiteY62" fmla="*/ 4562282 h 5365507"/>
              <a:gd name="connsiteX63" fmla="*/ 1496636 w 4679891"/>
              <a:gd name="connsiteY63" fmla="*/ 4554662 h 5365507"/>
              <a:gd name="connsiteX64" fmla="*/ 1649036 w 4679891"/>
              <a:gd name="connsiteY64" fmla="*/ 4440362 h 5365507"/>
              <a:gd name="connsiteX65" fmla="*/ 1770956 w 4679891"/>
              <a:gd name="connsiteY65" fmla="*/ 4333682 h 5365507"/>
              <a:gd name="connsiteX66" fmla="*/ 1908116 w 4679891"/>
              <a:gd name="connsiteY66" fmla="*/ 4204142 h 5365507"/>
              <a:gd name="connsiteX67" fmla="*/ 1991936 w 4679891"/>
              <a:gd name="connsiteY67" fmla="*/ 4074602 h 5365507"/>
              <a:gd name="connsiteX68" fmla="*/ 2083376 w 4679891"/>
              <a:gd name="connsiteY68" fmla="*/ 4006022 h 5365507"/>
              <a:gd name="connsiteX69" fmla="*/ 2167196 w 4679891"/>
              <a:gd name="connsiteY69" fmla="*/ 3990782 h 5365507"/>
              <a:gd name="connsiteX70" fmla="*/ 2243396 w 4679891"/>
              <a:gd name="connsiteY70" fmla="*/ 4059362 h 5365507"/>
              <a:gd name="connsiteX71" fmla="*/ 2266256 w 4679891"/>
              <a:gd name="connsiteY71" fmla="*/ 4211762 h 5365507"/>
              <a:gd name="connsiteX72" fmla="*/ 2243396 w 4679891"/>
              <a:gd name="connsiteY72" fmla="*/ 4379402 h 5365507"/>
              <a:gd name="connsiteX73" fmla="*/ 2174816 w 4679891"/>
              <a:gd name="connsiteY73" fmla="*/ 4531802 h 5365507"/>
              <a:gd name="connsiteX74" fmla="*/ 2151956 w 4679891"/>
              <a:gd name="connsiteY74" fmla="*/ 4592762 h 5365507"/>
              <a:gd name="connsiteX75" fmla="*/ 2220536 w 4679891"/>
              <a:gd name="connsiteY75" fmla="*/ 4661342 h 5365507"/>
              <a:gd name="connsiteX76" fmla="*/ 2372936 w 4679891"/>
              <a:gd name="connsiteY76" fmla="*/ 4668962 h 5365507"/>
              <a:gd name="connsiteX77" fmla="*/ 2502476 w 4679891"/>
              <a:gd name="connsiteY77" fmla="*/ 4729922 h 5365507"/>
              <a:gd name="connsiteX78" fmla="*/ 2494856 w 4679891"/>
              <a:gd name="connsiteY78" fmla="*/ 4844222 h 5365507"/>
              <a:gd name="connsiteX79" fmla="*/ 2494856 w 4679891"/>
              <a:gd name="connsiteY79" fmla="*/ 4943282 h 5365507"/>
              <a:gd name="connsiteX80" fmla="*/ 2654876 w 4679891"/>
              <a:gd name="connsiteY80" fmla="*/ 5088062 h 5365507"/>
              <a:gd name="connsiteX81" fmla="*/ 2898716 w 4679891"/>
              <a:gd name="connsiteY81" fmla="*/ 5255702 h 5365507"/>
              <a:gd name="connsiteX82" fmla="*/ 3157796 w 4679891"/>
              <a:gd name="connsiteY82" fmla="*/ 5331902 h 5365507"/>
              <a:gd name="connsiteX83" fmla="*/ 3287336 w 4679891"/>
              <a:gd name="connsiteY83" fmla="*/ 5339522 h 5365507"/>
              <a:gd name="connsiteX84" fmla="*/ 3394016 w 4679891"/>
              <a:gd name="connsiteY84" fmla="*/ 4996622 h 5365507"/>
              <a:gd name="connsiteX85" fmla="*/ 3386396 w 4679891"/>
              <a:gd name="connsiteY85" fmla="*/ 4806122 h 5365507"/>
              <a:gd name="connsiteX86" fmla="*/ 3439736 w 4679891"/>
              <a:gd name="connsiteY86" fmla="*/ 4699442 h 5365507"/>
              <a:gd name="connsiteX87" fmla="*/ 3599756 w 4679891"/>
              <a:gd name="connsiteY87" fmla="*/ 4646102 h 5365507"/>
              <a:gd name="connsiteX88" fmla="*/ 3683576 w 4679891"/>
              <a:gd name="connsiteY88" fmla="*/ 4585142 h 5365507"/>
              <a:gd name="connsiteX89" fmla="*/ 3683576 w 4679891"/>
              <a:gd name="connsiteY89" fmla="*/ 4463222 h 5365507"/>
              <a:gd name="connsiteX90" fmla="*/ 3828356 w 4679891"/>
              <a:gd name="connsiteY90" fmla="*/ 4493702 h 5365507"/>
              <a:gd name="connsiteX91" fmla="*/ 3820736 w 4679891"/>
              <a:gd name="connsiteY91" fmla="*/ 4661342 h 5365507"/>
              <a:gd name="connsiteX92" fmla="*/ 3767396 w 4679891"/>
              <a:gd name="connsiteY92" fmla="*/ 4798502 h 5365507"/>
              <a:gd name="connsiteX93" fmla="*/ 3714056 w 4679891"/>
              <a:gd name="connsiteY93" fmla="*/ 4874702 h 5365507"/>
              <a:gd name="connsiteX94" fmla="*/ 3576896 w 4679891"/>
              <a:gd name="connsiteY94" fmla="*/ 4874702 h 5365507"/>
              <a:gd name="connsiteX95" fmla="*/ 3538796 w 4679891"/>
              <a:gd name="connsiteY95" fmla="*/ 4928042 h 5365507"/>
              <a:gd name="connsiteX96" fmla="*/ 3630236 w 4679891"/>
              <a:gd name="connsiteY96" fmla="*/ 4950902 h 5365507"/>
              <a:gd name="connsiteX97" fmla="*/ 3759776 w 4679891"/>
              <a:gd name="connsiteY97" fmla="*/ 4950902 h 5365507"/>
              <a:gd name="connsiteX98" fmla="*/ 3896936 w 4679891"/>
              <a:gd name="connsiteY98" fmla="*/ 4973762 h 5365507"/>
              <a:gd name="connsiteX99" fmla="*/ 3988376 w 4679891"/>
              <a:gd name="connsiteY99" fmla="*/ 4867082 h 5365507"/>
              <a:gd name="connsiteX100" fmla="*/ 3995996 w 4679891"/>
              <a:gd name="connsiteY100" fmla="*/ 4668962 h 5365507"/>
              <a:gd name="connsiteX101" fmla="*/ 4110296 w 4679891"/>
              <a:gd name="connsiteY101" fmla="*/ 4508942 h 5365507"/>
              <a:gd name="connsiteX102" fmla="*/ 4247456 w 4679891"/>
              <a:gd name="connsiteY102" fmla="*/ 4440362 h 5365507"/>
              <a:gd name="connsiteX103" fmla="*/ 4369376 w 4679891"/>
              <a:gd name="connsiteY103" fmla="*/ 4356542 h 5365507"/>
              <a:gd name="connsiteX104" fmla="*/ 4559876 w 4679891"/>
              <a:gd name="connsiteY104" fmla="*/ 4234622 h 5365507"/>
              <a:gd name="connsiteX105" fmla="*/ 4666556 w 4679891"/>
              <a:gd name="connsiteY105" fmla="*/ 4234622 h 5365507"/>
              <a:gd name="connsiteX106" fmla="*/ 4666556 w 4679891"/>
              <a:gd name="connsiteY106" fmla="*/ 2710622 h 5365507"/>
              <a:gd name="connsiteX107" fmla="*/ 4559876 w 4679891"/>
              <a:gd name="connsiteY107" fmla="*/ 2642042 h 5365507"/>
              <a:gd name="connsiteX108" fmla="*/ 4415096 w 4679891"/>
              <a:gd name="connsiteY108" fmla="*/ 2550602 h 5365507"/>
              <a:gd name="connsiteX109" fmla="*/ 4323656 w 4679891"/>
              <a:gd name="connsiteY109" fmla="*/ 2443922 h 5365507"/>
              <a:gd name="connsiteX110" fmla="*/ 4277936 w 4679891"/>
              <a:gd name="connsiteY110" fmla="*/ 2504882 h 5365507"/>
              <a:gd name="connsiteX111" fmla="*/ 4247456 w 4679891"/>
              <a:gd name="connsiteY111" fmla="*/ 2581082 h 5365507"/>
              <a:gd name="connsiteX112" fmla="*/ 4186496 w 4679891"/>
              <a:gd name="connsiteY112" fmla="*/ 2664902 h 5365507"/>
              <a:gd name="connsiteX113" fmla="*/ 4056956 w 4679891"/>
              <a:gd name="connsiteY113" fmla="*/ 2703002 h 5365507"/>
              <a:gd name="connsiteX114" fmla="*/ 4011236 w 4679891"/>
              <a:gd name="connsiteY114" fmla="*/ 2626802 h 5365507"/>
              <a:gd name="connsiteX115" fmla="*/ 3813116 w 4679891"/>
              <a:gd name="connsiteY115" fmla="*/ 2558222 h 5365507"/>
              <a:gd name="connsiteX116" fmla="*/ 3729296 w 4679891"/>
              <a:gd name="connsiteY116" fmla="*/ 2512502 h 5365507"/>
              <a:gd name="connsiteX117" fmla="*/ 3995996 w 4679891"/>
              <a:gd name="connsiteY117" fmla="*/ 2329622 h 5365507"/>
              <a:gd name="connsiteX118" fmla="*/ 4011236 w 4679891"/>
              <a:gd name="connsiteY118" fmla="*/ 2245802 h 5365507"/>
              <a:gd name="connsiteX119" fmla="*/ 3835976 w 4679891"/>
              <a:gd name="connsiteY119" fmla="*/ 2146742 h 5365507"/>
              <a:gd name="connsiteX120" fmla="*/ 3957896 w 4679891"/>
              <a:gd name="connsiteY120" fmla="*/ 2032442 h 5365507"/>
              <a:gd name="connsiteX121" fmla="*/ 3935036 w 4679891"/>
              <a:gd name="connsiteY121" fmla="*/ 1864802 h 5365507"/>
              <a:gd name="connsiteX122" fmla="*/ 3889316 w 4679891"/>
              <a:gd name="connsiteY122" fmla="*/ 1742882 h 5365507"/>
              <a:gd name="connsiteX123" fmla="*/ 3660716 w 4679891"/>
              <a:gd name="connsiteY123" fmla="*/ 1788602 h 5365507"/>
              <a:gd name="connsiteX124" fmla="*/ 3569276 w 4679891"/>
              <a:gd name="connsiteY124" fmla="*/ 1674302 h 5365507"/>
              <a:gd name="connsiteX125" fmla="*/ 3614996 w 4679891"/>
              <a:gd name="connsiteY125" fmla="*/ 1514282 h 5365507"/>
              <a:gd name="connsiteX126" fmla="*/ 3576896 w 4679891"/>
              <a:gd name="connsiteY126" fmla="*/ 1438082 h 5365507"/>
              <a:gd name="connsiteX127" fmla="*/ 3470216 w 4679891"/>
              <a:gd name="connsiteY127" fmla="*/ 1468562 h 5365507"/>
              <a:gd name="connsiteX128" fmla="*/ 3325436 w 4679891"/>
              <a:gd name="connsiteY128" fmla="*/ 1483802 h 5365507"/>
              <a:gd name="connsiteX129" fmla="*/ 3218756 w 4679891"/>
              <a:gd name="connsiteY129" fmla="*/ 1377122 h 5365507"/>
              <a:gd name="connsiteX130" fmla="*/ 3127316 w 4679891"/>
              <a:gd name="connsiteY130" fmla="*/ 1323782 h 5365507"/>
              <a:gd name="connsiteX131" fmla="*/ 3028256 w 4679891"/>
              <a:gd name="connsiteY131" fmla="*/ 1453322 h 5365507"/>
              <a:gd name="connsiteX132" fmla="*/ 2990156 w 4679891"/>
              <a:gd name="connsiteY132" fmla="*/ 1483802 h 5365507"/>
              <a:gd name="connsiteX133" fmla="*/ 2845376 w 4679891"/>
              <a:gd name="connsiteY133" fmla="*/ 1399982 h 5365507"/>
              <a:gd name="connsiteX134" fmla="*/ 2761556 w 4679891"/>
              <a:gd name="connsiteY134" fmla="*/ 1392362 h 5365507"/>
              <a:gd name="connsiteX135" fmla="*/ 2616776 w 4679891"/>
              <a:gd name="connsiteY135" fmla="*/ 1430462 h 5365507"/>
              <a:gd name="connsiteX136" fmla="*/ 2609156 w 4679891"/>
              <a:gd name="connsiteY136" fmla="*/ 1560002 h 5365507"/>
              <a:gd name="connsiteX137" fmla="*/ 2578676 w 4679891"/>
              <a:gd name="connsiteY137" fmla="*/ 1643822 h 5365507"/>
              <a:gd name="connsiteX138" fmla="*/ 2433896 w 4679891"/>
              <a:gd name="connsiteY138" fmla="*/ 1560002 h 5365507"/>
              <a:gd name="connsiteX139" fmla="*/ 2426276 w 4679891"/>
              <a:gd name="connsiteY139" fmla="*/ 1415222 h 5365507"/>
              <a:gd name="connsiteX140" fmla="*/ 2449136 w 4679891"/>
              <a:gd name="connsiteY140" fmla="*/ 1217102 h 5365507"/>
              <a:gd name="connsiteX141" fmla="*/ 2357696 w 4679891"/>
              <a:gd name="connsiteY141" fmla="*/ 104582 h 5365507"/>
              <a:gd name="connsiteX142" fmla="*/ 224097 w 4679891"/>
              <a:gd name="connsiteY142" fmla="*/ 119822 h 5365507"/>
              <a:gd name="connsiteX143" fmla="*/ 64076 w 4679891"/>
              <a:gd name="connsiteY143" fmla="*/ 729421 h 5365507"/>
              <a:gd name="connsiteX144" fmla="*/ 315536 w 4679891"/>
              <a:gd name="connsiteY144" fmla="*/ 897062 h 5365507"/>
              <a:gd name="connsiteX0" fmla="*/ 332545 w 4674040"/>
              <a:gd name="connsiteY0" fmla="*/ 889442 h 5365507"/>
              <a:gd name="connsiteX1" fmla="*/ 454465 w 4674040"/>
              <a:gd name="connsiteY1" fmla="*/ 1057082 h 5365507"/>
              <a:gd name="connsiteX2" fmla="*/ 675445 w 4674040"/>
              <a:gd name="connsiteY2" fmla="*/ 1087562 h 5365507"/>
              <a:gd name="connsiteX3" fmla="*/ 926905 w 4674040"/>
              <a:gd name="connsiteY3" fmla="*/ 1209482 h 5365507"/>
              <a:gd name="connsiteX4" fmla="*/ 904045 w 4674040"/>
              <a:gd name="connsiteY4" fmla="*/ 1323782 h 5365507"/>
              <a:gd name="connsiteX5" fmla="*/ 1071685 w 4674040"/>
              <a:gd name="connsiteY5" fmla="*/ 1445702 h 5365507"/>
              <a:gd name="connsiteX6" fmla="*/ 1109785 w 4674040"/>
              <a:gd name="connsiteY6" fmla="*/ 1544762 h 5365507"/>
              <a:gd name="connsiteX7" fmla="*/ 949765 w 4674040"/>
              <a:gd name="connsiteY7" fmla="*/ 1651442 h 5365507"/>
              <a:gd name="connsiteX8" fmla="*/ 896425 w 4674040"/>
              <a:gd name="connsiteY8" fmla="*/ 1735262 h 5365507"/>
              <a:gd name="connsiteX9" fmla="*/ 980245 w 4674040"/>
              <a:gd name="connsiteY9" fmla="*/ 1918142 h 5365507"/>
              <a:gd name="connsiteX10" fmla="*/ 1064065 w 4674040"/>
              <a:gd name="connsiteY10" fmla="*/ 2040062 h 5365507"/>
              <a:gd name="connsiteX11" fmla="*/ 1216465 w 4674040"/>
              <a:gd name="connsiteY11" fmla="*/ 2131502 h 5365507"/>
              <a:gd name="connsiteX12" fmla="*/ 1330765 w 4674040"/>
              <a:gd name="connsiteY12" fmla="*/ 2055302 h 5365507"/>
              <a:gd name="connsiteX13" fmla="*/ 1399345 w 4674040"/>
              <a:gd name="connsiteY13" fmla="*/ 2055302 h 5365507"/>
              <a:gd name="connsiteX14" fmla="*/ 1437445 w 4674040"/>
              <a:gd name="connsiteY14" fmla="*/ 2169602 h 5365507"/>
              <a:gd name="connsiteX15" fmla="*/ 1490785 w 4674040"/>
              <a:gd name="connsiteY15" fmla="*/ 2261042 h 5365507"/>
              <a:gd name="connsiteX16" fmla="*/ 1506025 w 4674040"/>
              <a:gd name="connsiteY16" fmla="*/ 2344862 h 5365507"/>
              <a:gd name="connsiteX17" fmla="*/ 1376485 w 4674040"/>
              <a:gd name="connsiteY17" fmla="*/ 2421062 h 5365507"/>
              <a:gd name="connsiteX18" fmla="*/ 1391725 w 4674040"/>
              <a:gd name="connsiteY18" fmla="*/ 2512502 h 5365507"/>
              <a:gd name="connsiteX19" fmla="*/ 1285045 w 4674040"/>
              <a:gd name="connsiteY19" fmla="*/ 2535362 h 5365507"/>
              <a:gd name="connsiteX20" fmla="*/ 1163125 w 4674040"/>
              <a:gd name="connsiteY20" fmla="*/ 2482022 h 5365507"/>
              <a:gd name="connsiteX21" fmla="*/ 1025965 w 4674040"/>
              <a:gd name="connsiteY21" fmla="*/ 2573462 h 5365507"/>
              <a:gd name="connsiteX22" fmla="*/ 1079305 w 4674040"/>
              <a:gd name="connsiteY22" fmla="*/ 2687762 h 5365507"/>
              <a:gd name="connsiteX23" fmla="*/ 1277425 w 4674040"/>
              <a:gd name="connsiteY23" fmla="*/ 2748722 h 5365507"/>
              <a:gd name="connsiteX24" fmla="*/ 1361245 w 4674040"/>
              <a:gd name="connsiteY24" fmla="*/ 2763962 h 5365507"/>
              <a:gd name="connsiteX25" fmla="*/ 1208845 w 4674040"/>
              <a:gd name="connsiteY25" fmla="*/ 2824922 h 5365507"/>
              <a:gd name="connsiteX26" fmla="*/ 1094545 w 4674040"/>
              <a:gd name="connsiteY26" fmla="*/ 2885882 h 5365507"/>
              <a:gd name="connsiteX27" fmla="*/ 1064065 w 4674040"/>
              <a:gd name="connsiteY27" fmla="*/ 2939222 h 5365507"/>
              <a:gd name="connsiteX28" fmla="*/ 1094545 w 4674040"/>
              <a:gd name="connsiteY28" fmla="*/ 3038282 h 5365507"/>
              <a:gd name="connsiteX29" fmla="*/ 1041205 w 4674040"/>
              <a:gd name="connsiteY29" fmla="*/ 3076382 h 5365507"/>
              <a:gd name="connsiteX30" fmla="*/ 888805 w 4674040"/>
              <a:gd name="connsiteY30" fmla="*/ 3007802 h 5365507"/>
              <a:gd name="connsiteX31" fmla="*/ 797365 w 4674040"/>
              <a:gd name="connsiteY31" fmla="*/ 2969702 h 5365507"/>
              <a:gd name="connsiteX32" fmla="*/ 667825 w 4674040"/>
              <a:gd name="connsiteY32" fmla="*/ 2977322 h 5365507"/>
              <a:gd name="connsiteX33" fmla="*/ 530665 w 4674040"/>
              <a:gd name="connsiteY33" fmla="*/ 3038282 h 5365507"/>
              <a:gd name="connsiteX34" fmla="*/ 423985 w 4674040"/>
              <a:gd name="connsiteY34" fmla="*/ 3076382 h 5365507"/>
              <a:gd name="connsiteX35" fmla="*/ 263965 w 4674040"/>
              <a:gd name="connsiteY35" fmla="*/ 3167822 h 5365507"/>
              <a:gd name="connsiteX36" fmla="*/ 401125 w 4674040"/>
              <a:gd name="connsiteY36" fmla="*/ 3327842 h 5365507"/>
              <a:gd name="connsiteX37" fmla="*/ 629725 w 4674040"/>
              <a:gd name="connsiteY37" fmla="*/ 3388802 h 5365507"/>
              <a:gd name="connsiteX38" fmla="*/ 843085 w 4674040"/>
              <a:gd name="connsiteY38" fmla="*/ 3404042 h 5365507"/>
              <a:gd name="connsiteX39" fmla="*/ 980245 w 4674040"/>
              <a:gd name="connsiteY39" fmla="*/ 3426902 h 5365507"/>
              <a:gd name="connsiteX40" fmla="*/ 1140265 w 4674040"/>
              <a:gd name="connsiteY40" fmla="*/ 3465002 h 5365507"/>
              <a:gd name="connsiteX41" fmla="*/ 1300285 w 4674040"/>
              <a:gd name="connsiteY41" fmla="*/ 3594542 h 5365507"/>
              <a:gd name="connsiteX42" fmla="*/ 1269805 w 4674040"/>
              <a:gd name="connsiteY42" fmla="*/ 3647882 h 5365507"/>
              <a:gd name="connsiteX43" fmla="*/ 1170745 w 4674040"/>
              <a:gd name="connsiteY43" fmla="*/ 3655502 h 5365507"/>
              <a:gd name="connsiteX44" fmla="*/ 942145 w 4674040"/>
              <a:gd name="connsiteY44" fmla="*/ 3678362 h 5365507"/>
              <a:gd name="connsiteX45" fmla="*/ 774505 w 4674040"/>
              <a:gd name="connsiteY45" fmla="*/ 3701222 h 5365507"/>
              <a:gd name="connsiteX46" fmla="*/ 667825 w 4674040"/>
              <a:gd name="connsiteY46" fmla="*/ 3762182 h 5365507"/>
              <a:gd name="connsiteX47" fmla="*/ 553525 w 4674040"/>
              <a:gd name="connsiteY47" fmla="*/ 3800282 h 5365507"/>
              <a:gd name="connsiteX48" fmla="*/ 500185 w 4674040"/>
              <a:gd name="connsiteY48" fmla="*/ 3800282 h 5365507"/>
              <a:gd name="connsiteX49" fmla="*/ 431605 w 4674040"/>
              <a:gd name="connsiteY49" fmla="*/ 3876482 h 5365507"/>
              <a:gd name="connsiteX50" fmla="*/ 439225 w 4674040"/>
              <a:gd name="connsiteY50" fmla="*/ 4089842 h 5365507"/>
              <a:gd name="connsiteX51" fmla="*/ 538285 w 4674040"/>
              <a:gd name="connsiteY51" fmla="*/ 4227002 h 5365507"/>
              <a:gd name="connsiteX52" fmla="*/ 545905 w 4674040"/>
              <a:gd name="connsiteY52" fmla="*/ 4356542 h 5365507"/>
              <a:gd name="connsiteX53" fmla="*/ 439225 w 4674040"/>
              <a:gd name="connsiteY53" fmla="*/ 4508942 h 5365507"/>
              <a:gd name="connsiteX54" fmla="*/ 263965 w 4674040"/>
              <a:gd name="connsiteY54" fmla="*/ 4630862 h 5365507"/>
              <a:gd name="connsiteX55" fmla="*/ 210625 w 4674040"/>
              <a:gd name="connsiteY55" fmla="*/ 4752782 h 5365507"/>
              <a:gd name="connsiteX56" fmla="*/ 263965 w 4674040"/>
              <a:gd name="connsiteY56" fmla="*/ 4828982 h 5365507"/>
              <a:gd name="connsiteX57" fmla="*/ 545905 w 4674040"/>
              <a:gd name="connsiteY57" fmla="*/ 4699442 h 5365507"/>
              <a:gd name="connsiteX58" fmla="*/ 774505 w 4674040"/>
              <a:gd name="connsiteY58" fmla="*/ 4638482 h 5365507"/>
              <a:gd name="connsiteX59" fmla="*/ 934525 w 4674040"/>
              <a:gd name="connsiteY59" fmla="*/ 4630862 h 5365507"/>
              <a:gd name="connsiteX60" fmla="*/ 1163125 w 4674040"/>
              <a:gd name="connsiteY60" fmla="*/ 4661342 h 5365507"/>
              <a:gd name="connsiteX61" fmla="*/ 1269805 w 4674040"/>
              <a:gd name="connsiteY61" fmla="*/ 4661342 h 5365507"/>
              <a:gd name="connsiteX62" fmla="*/ 1368865 w 4674040"/>
              <a:gd name="connsiteY62" fmla="*/ 4562282 h 5365507"/>
              <a:gd name="connsiteX63" fmla="*/ 1490785 w 4674040"/>
              <a:gd name="connsiteY63" fmla="*/ 4554662 h 5365507"/>
              <a:gd name="connsiteX64" fmla="*/ 1643185 w 4674040"/>
              <a:gd name="connsiteY64" fmla="*/ 4440362 h 5365507"/>
              <a:gd name="connsiteX65" fmla="*/ 1765105 w 4674040"/>
              <a:gd name="connsiteY65" fmla="*/ 4333682 h 5365507"/>
              <a:gd name="connsiteX66" fmla="*/ 1902265 w 4674040"/>
              <a:gd name="connsiteY66" fmla="*/ 4204142 h 5365507"/>
              <a:gd name="connsiteX67" fmla="*/ 1986085 w 4674040"/>
              <a:gd name="connsiteY67" fmla="*/ 4074602 h 5365507"/>
              <a:gd name="connsiteX68" fmla="*/ 2077525 w 4674040"/>
              <a:gd name="connsiteY68" fmla="*/ 4006022 h 5365507"/>
              <a:gd name="connsiteX69" fmla="*/ 2161345 w 4674040"/>
              <a:gd name="connsiteY69" fmla="*/ 3990782 h 5365507"/>
              <a:gd name="connsiteX70" fmla="*/ 2237545 w 4674040"/>
              <a:gd name="connsiteY70" fmla="*/ 4059362 h 5365507"/>
              <a:gd name="connsiteX71" fmla="*/ 2260405 w 4674040"/>
              <a:gd name="connsiteY71" fmla="*/ 4211762 h 5365507"/>
              <a:gd name="connsiteX72" fmla="*/ 2237545 w 4674040"/>
              <a:gd name="connsiteY72" fmla="*/ 4379402 h 5365507"/>
              <a:gd name="connsiteX73" fmla="*/ 2168965 w 4674040"/>
              <a:gd name="connsiteY73" fmla="*/ 4531802 h 5365507"/>
              <a:gd name="connsiteX74" fmla="*/ 2146105 w 4674040"/>
              <a:gd name="connsiteY74" fmla="*/ 4592762 h 5365507"/>
              <a:gd name="connsiteX75" fmla="*/ 2214685 w 4674040"/>
              <a:gd name="connsiteY75" fmla="*/ 4661342 h 5365507"/>
              <a:gd name="connsiteX76" fmla="*/ 2367085 w 4674040"/>
              <a:gd name="connsiteY76" fmla="*/ 4668962 h 5365507"/>
              <a:gd name="connsiteX77" fmla="*/ 2496625 w 4674040"/>
              <a:gd name="connsiteY77" fmla="*/ 4729922 h 5365507"/>
              <a:gd name="connsiteX78" fmla="*/ 2489005 w 4674040"/>
              <a:gd name="connsiteY78" fmla="*/ 4844222 h 5365507"/>
              <a:gd name="connsiteX79" fmla="*/ 2489005 w 4674040"/>
              <a:gd name="connsiteY79" fmla="*/ 4943282 h 5365507"/>
              <a:gd name="connsiteX80" fmla="*/ 2649025 w 4674040"/>
              <a:gd name="connsiteY80" fmla="*/ 5088062 h 5365507"/>
              <a:gd name="connsiteX81" fmla="*/ 2892865 w 4674040"/>
              <a:gd name="connsiteY81" fmla="*/ 5255702 h 5365507"/>
              <a:gd name="connsiteX82" fmla="*/ 3151945 w 4674040"/>
              <a:gd name="connsiteY82" fmla="*/ 5331902 h 5365507"/>
              <a:gd name="connsiteX83" fmla="*/ 3281485 w 4674040"/>
              <a:gd name="connsiteY83" fmla="*/ 5339522 h 5365507"/>
              <a:gd name="connsiteX84" fmla="*/ 3388165 w 4674040"/>
              <a:gd name="connsiteY84" fmla="*/ 4996622 h 5365507"/>
              <a:gd name="connsiteX85" fmla="*/ 3380545 w 4674040"/>
              <a:gd name="connsiteY85" fmla="*/ 4806122 h 5365507"/>
              <a:gd name="connsiteX86" fmla="*/ 3433885 w 4674040"/>
              <a:gd name="connsiteY86" fmla="*/ 4699442 h 5365507"/>
              <a:gd name="connsiteX87" fmla="*/ 3593905 w 4674040"/>
              <a:gd name="connsiteY87" fmla="*/ 4646102 h 5365507"/>
              <a:gd name="connsiteX88" fmla="*/ 3677725 w 4674040"/>
              <a:gd name="connsiteY88" fmla="*/ 4585142 h 5365507"/>
              <a:gd name="connsiteX89" fmla="*/ 3677725 w 4674040"/>
              <a:gd name="connsiteY89" fmla="*/ 4463222 h 5365507"/>
              <a:gd name="connsiteX90" fmla="*/ 3822505 w 4674040"/>
              <a:gd name="connsiteY90" fmla="*/ 4493702 h 5365507"/>
              <a:gd name="connsiteX91" fmla="*/ 3814885 w 4674040"/>
              <a:gd name="connsiteY91" fmla="*/ 4661342 h 5365507"/>
              <a:gd name="connsiteX92" fmla="*/ 3761545 w 4674040"/>
              <a:gd name="connsiteY92" fmla="*/ 4798502 h 5365507"/>
              <a:gd name="connsiteX93" fmla="*/ 3708205 w 4674040"/>
              <a:gd name="connsiteY93" fmla="*/ 4874702 h 5365507"/>
              <a:gd name="connsiteX94" fmla="*/ 3571045 w 4674040"/>
              <a:gd name="connsiteY94" fmla="*/ 4874702 h 5365507"/>
              <a:gd name="connsiteX95" fmla="*/ 3532945 w 4674040"/>
              <a:gd name="connsiteY95" fmla="*/ 4928042 h 5365507"/>
              <a:gd name="connsiteX96" fmla="*/ 3624385 w 4674040"/>
              <a:gd name="connsiteY96" fmla="*/ 4950902 h 5365507"/>
              <a:gd name="connsiteX97" fmla="*/ 3753925 w 4674040"/>
              <a:gd name="connsiteY97" fmla="*/ 4950902 h 5365507"/>
              <a:gd name="connsiteX98" fmla="*/ 3891085 w 4674040"/>
              <a:gd name="connsiteY98" fmla="*/ 4973762 h 5365507"/>
              <a:gd name="connsiteX99" fmla="*/ 3982525 w 4674040"/>
              <a:gd name="connsiteY99" fmla="*/ 4867082 h 5365507"/>
              <a:gd name="connsiteX100" fmla="*/ 3990145 w 4674040"/>
              <a:gd name="connsiteY100" fmla="*/ 4668962 h 5365507"/>
              <a:gd name="connsiteX101" fmla="*/ 4104445 w 4674040"/>
              <a:gd name="connsiteY101" fmla="*/ 4508942 h 5365507"/>
              <a:gd name="connsiteX102" fmla="*/ 4241605 w 4674040"/>
              <a:gd name="connsiteY102" fmla="*/ 4440362 h 5365507"/>
              <a:gd name="connsiteX103" fmla="*/ 4363525 w 4674040"/>
              <a:gd name="connsiteY103" fmla="*/ 4356542 h 5365507"/>
              <a:gd name="connsiteX104" fmla="*/ 4554025 w 4674040"/>
              <a:gd name="connsiteY104" fmla="*/ 4234622 h 5365507"/>
              <a:gd name="connsiteX105" fmla="*/ 4660705 w 4674040"/>
              <a:gd name="connsiteY105" fmla="*/ 4234622 h 5365507"/>
              <a:gd name="connsiteX106" fmla="*/ 4660705 w 4674040"/>
              <a:gd name="connsiteY106" fmla="*/ 2710622 h 5365507"/>
              <a:gd name="connsiteX107" fmla="*/ 4554025 w 4674040"/>
              <a:gd name="connsiteY107" fmla="*/ 2642042 h 5365507"/>
              <a:gd name="connsiteX108" fmla="*/ 4409245 w 4674040"/>
              <a:gd name="connsiteY108" fmla="*/ 2550602 h 5365507"/>
              <a:gd name="connsiteX109" fmla="*/ 4317805 w 4674040"/>
              <a:gd name="connsiteY109" fmla="*/ 2443922 h 5365507"/>
              <a:gd name="connsiteX110" fmla="*/ 4272085 w 4674040"/>
              <a:gd name="connsiteY110" fmla="*/ 2504882 h 5365507"/>
              <a:gd name="connsiteX111" fmla="*/ 4241605 w 4674040"/>
              <a:gd name="connsiteY111" fmla="*/ 2581082 h 5365507"/>
              <a:gd name="connsiteX112" fmla="*/ 4180645 w 4674040"/>
              <a:gd name="connsiteY112" fmla="*/ 2664902 h 5365507"/>
              <a:gd name="connsiteX113" fmla="*/ 4051105 w 4674040"/>
              <a:gd name="connsiteY113" fmla="*/ 2703002 h 5365507"/>
              <a:gd name="connsiteX114" fmla="*/ 4005385 w 4674040"/>
              <a:gd name="connsiteY114" fmla="*/ 2626802 h 5365507"/>
              <a:gd name="connsiteX115" fmla="*/ 3807265 w 4674040"/>
              <a:gd name="connsiteY115" fmla="*/ 2558222 h 5365507"/>
              <a:gd name="connsiteX116" fmla="*/ 3723445 w 4674040"/>
              <a:gd name="connsiteY116" fmla="*/ 2512502 h 5365507"/>
              <a:gd name="connsiteX117" fmla="*/ 3990145 w 4674040"/>
              <a:gd name="connsiteY117" fmla="*/ 2329622 h 5365507"/>
              <a:gd name="connsiteX118" fmla="*/ 4005385 w 4674040"/>
              <a:gd name="connsiteY118" fmla="*/ 2245802 h 5365507"/>
              <a:gd name="connsiteX119" fmla="*/ 3830125 w 4674040"/>
              <a:gd name="connsiteY119" fmla="*/ 2146742 h 5365507"/>
              <a:gd name="connsiteX120" fmla="*/ 3952045 w 4674040"/>
              <a:gd name="connsiteY120" fmla="*/ 2032442 h 5365507"/>
              <a:gd name="connsiteX121" fmla="*/ 3929185 w 4674040"/>
              <a:gd name="connsiteY121" fmla="*/ 1864802 h 5365507"/>
              <a:gd name="connsiteX122" fmla="*/ 3883465 w 4674040"/>
              <a:gd name="connsiteY122" fmla="*/ 1742882 h 5365507"/>
              <a:gd name="connsiteX123" fmla="*/ 3654865 w 4674040"/>
              <a:gd name="connsiteY123" fmla="*/ 1788602 h 5365507"/>
              <a:gd name="connsiteX124" fmla="*/ 3563425 w 4674040"/>
              <a:gd name="connsiteY124" fmla="*/ 1674302 h 5365507"/>
              <a:gd name="connsiteX125" fmla="*/ 3609145 w 4674040"/>
              <a:gd name="connsiteY125" fmla="*/ 1514282 h 5365507"/>
              <a:gd name="connsiteX126" fmla="*/ 3571045 w 4674040"/>
              <a:gd name="connsiteY126" fmla="*/ 1438082 h 5365507"/>
              <a:gd name="connsiteX127" fmla="*/ 3464365 w 4674040"/>
              <a:gd name="connsiteY127" fmla="*/ 1468562 h 5365507"/>
              <a:gd name="connsiteX128" fmla="*/ 3319585 w 4674040"/>
              <a:gd name="connsiteY128" fmla="*/ 1483802 h 5365507"/>
              <a:gd name="connsiteX129" fmla="*/ 3212905 w 4674040"/>
              <a:gd name="connsiteY129" fmla="*/ 1377122 h 5365507"/>
              <a:gd name="connsiteX130" fmla="*/ 3121465 w 4674040"/>
              <a:gd name="connsiteY130" fmla="*/ 1323782 h 5365507"/>
              <a:gd name="connsiteX131" fmla="*/ 3022405 w 4674040"/>
              <a:gd name="connsiteY131" fmla="*/ 1453322 h 5365507"/>
              <a:gd name="connsiteX132" fmla="*/ 2984305 w 4674040"/>
              <a:gd name="connsiteY132" fmla="*/ 1483802 h 5365507"/>
              <a:gd name="connsiteX133" fmla="*/ 2839525 w 4674040"/>
              <a:gd name="connsiteY133" fmla="*/ 1399982 h 5365507"/>
              <a:gd name="connsiteX134" fmla="*/ 2755705 w 4674040"/>
              <a:gd name="connsiteY134" fmla="*/ 1392362 h 5365507"/>
              <a:gd name="connsiteX135" fmla="*/ 2610925 w 4674040"/>
              <a:gd name="connsiteY135" fmla="*/ 1430462 h 5365507"/>
              <a:gd name="connsiteX136" fmla="*/ 2603305 w 4674040"/>
              <a:gd name="connsiteY136" fmla="*/ 1560002 h 5365507"/>
              <a:gd name="connsiteX137" fmla="*/ 2572825 w 4674040"/>
              <a:gd name="connsiteY137" fmla="*/ 1643822 h 5365507"/>
              <a:gd name="connsiteX138" fmla="*/ 2428045 w 4674040"/>
              <a:gd name="connsiteY138" fmla="*/ 1560002 h 5365507"/>
              <a:gd name="connsiteX139" fmla="*/ 2420425 w 4674040"/>
              <a:gd name="connsiteY139" fmla="*/ 1415222 h 5365507"/>
              <a:gd name="connsiteX140" fmla="*/ 2443285 w 4674040"/>
              <a:gd name="connsiteY140" fmla="*/ 1217102 h 5365507"/>
              <a:gd name="connsiteX141" fmla="*/ 2351845 w 4674040"/>
              <a:gd name="connsiteY141" fmla="*/ 104582 h 5365507"/>
              <a:gd name="connsiteX142" fmla="*/ 218246 w 4674040"/>
              <a:gd name="connsiteY142" fmla="*/ 119822 h 5365507"/>
              <a:gd name="connsiteX143" fmla="*/ 58225 w 4674040"/>
              <a:gd name="connsiteY143" fmla="*/ 729421 h 5365507"/>
              <a:gd name="connsiteX144" fmla="*/ 225866 w 4674040"/>
              <a:gd name="connsiteY144" fmla="*/ 820862 h 5365507"/>
              <a:gd name="connsiteX145" fmla="*/ 309685 w 4674040"/>
              <a:gd name="connsiteY145" fmla="*/ 897062 h 5365507"/>
              <a:gd name="connsiteX0" fmla="*/ 333311 w 4674806"/>
              <a:gd name="connsiteY0" fmla="*/ 893279 h 5369344"/>
              <a:gd name="connsiteX1" fmla="*/ 455231 w 4674806"/>
              <a:gd name="connsiteY1" fmla="*/ 1060919 h 5369344"/>
              <a:gd name="connsiteX2" fmla="*/ 676211 w 4674806"/>
              <a:gd name="connsiteY2" fmla="*/ 1091399 h 5369344"/>
              <a:gd name="connsiteX3" fmla="*/ 927671 w 4674806"/>
              <a:gd name="connsiteY3" fmla="*/ 1213319 h 5369344"/>
              <a:gd name="connsiteX4" fmla="*/ 904811 w 4674806"/>
              <a:gd name="connsiteY4" fmla="*/ 1327619 h 5369344"/>
              <a:gd name="connsiteX5" fmla="*/ 1072451 w 4674806"/>
              <a:gd name="connsiteY5" fmla="*/ 1449539 h 5369344"/>
              <a:gd name="connsiteX6" fmla="*/ 1110551 w 4674806"/>
              <a:gd name="connsiteY6" fmla="*/ 1548599 h 5369344"/>
              <a:gd name="connsiteX7" fmla="*/ 950531 w 4674806"/>
              <a:gd name="connsiteY7" fmla="*/ 1655279 h 5369344"/>
              <a:gd name="connsiteX8" fmla="*/ 897191 w 4674806"/>
              <a:gd name="connsiteY8" fmla="*/ 1739099 h 5369344"/>
              <a:gd name="connsiteX9" fmla="*/ 981011 w 4674806"/>
              <a:gd name="connsiteY9" fmla="*/ 1921979 h 5369344"/>
              <a:gd name="connsiteX10" fmla="*/ 1064831 w 4674806"/>
              <a:gd name="connsiteY10" fmla="*/ 2043899 h 5369344"/>
              <a:gd name="connsiteX11" fmla="*/ 1217231 w 4674806"/>
              <a:gd name="connsiteY11" fmla="*/ 2135339 h 5369344"/>
              <a:gd name="connsiteX12" fmla="*/ 1331531 w 4674806"/>
              <a:gd name="connsiteY12" fmla="*/ 2059139 h 5369344"/>
              <a:gd name="connsiteX13" fmla="*/ 1400111 w 4674806"/>
              <a:gd name="connsiteY13" fmla="*/ 2059139 h 5369344"/>
              <a:gd name="connsiteX14" fmla="*/ 1438211 w 4674806"/>
              <a:gd name="connsiteY14" fmla="*/ 2173439 h 5369344"/>
              <a:gd name="connsiteX15" fmla="*/ 1491551 w 4674806"/>
              <a:gd name="connsiteY15" fmla="*/ 2264879 h 5369344"/>
              <a:gd name="connsiteX16" fmla="*/ 1506791 w 4674806"/>
              <a:gd name="connsiteY16" fmla="*/ 2348699 h 5369344"/>
              <a:gd name="connsiteX17" fmla="*/ 1377251 w 4674806"/>
              <a:gd name="connsiteY17" fmla="*/ 2424899 h 5369344"/>
              <a:gd name="connsiteX18" fmla="*/ 1392491 w 4674806"/>
              <a:gd name="connsiteY18" fmla="*/ 2516339 h 5369344"/>
              <a:gd name="connsiteX19" fmla="*/ 1285811 w 4674806"/>
              <a:gd name="connsiteY19" fmla="*/ 2539199 h 5369344"/>
              <a:gd name="connsiteX20" fmla="*/ 1163891 w 4674806"/>
              <a:gd name="connsiteY20" fmla="*/ 2485859 h 5369344"/>
              <a:gd name="connsiteX21" fmla="*/ 1026731 w 4674806"/>
              <a:gd name="connsiteY21" fmla="*/ 2577299 h 5369344"/>
              <a:gd name="connsiteX22" fmla="*/ 1080071 w 4674806"/>
              <a:gd name="connsiteY22" fmla="*/ 2691599 h 5369344"/>
              <a:gd name="connsiteX23" fmla="*/ 1278191 w 4674806"/>
              <a:gd name="connsiteY23" fmla="*/ 2752559 h 5369344"/>
              <a:gd name="connsiteX24" fmla="*/ 1362011 w 4674806"/>
              <a:gd name="connsiteY24" fmla="*/ 2767799 h 5369344"/>
              <a:gd name="connsiteX25" fmla="*/ 1209611 w 4674806"/>
              <a:gd name="connsiteY25" fmla="*/ 2828759 h 5369344"/>
              <a:gd name="connsiteX26" fmla="*/ 1095311 w 4674806"/>
              <a:gd name="connsiteY26" fmla="*/ 2889719 h 5369344"/>
              <a:gd name="connsiteX27" fmla="*/ 1064831 w 4674806"/>
              <a:gd name="connsiteY27" fmla="*/ 2943059 h 5369344"/>
              <a:gd name="connsiteX28" fmla="*/ 1095311 w 4674806"/>
              <a:gd name="connsiteY28" fmla="*/ 3042119 h 5369344"/>
              <a:gd name="connsiteX29" fmla="*/ 1041971 w 4674806"/>
              <a:gd name="connsiteY29" fmla="*/ 3080219 h 5369344"/>
              <a:gd name="connsiteX30" fmla="*/ 889571 w 4674806"/>
              <a:gd name="connsiteY30" fmla="*/ 3011639 h 5369344"/>
              <a:gd name="connsiteX31" fmla="*/ 798131 w 4674806"/>
              <a:gd name="connsiteY31" fmla="*/ 2973539 h 5369344"/>
              <a:gd name="connsiteX32" fmla="*/ 668591 w 4674806"/>
              <a:gd name="connsiteY32" fmla="*/ 2981159 h 5369344"/>
              <a:gd name="connsiteX33" fmla="*/ 531431 w 4674806"/>
              <a:gd name="connsiteY33" fmla="*/ 3042119 h 5369344"/>
              <a:gd name="connsiteX34" fmla="*/ 424751 w 4674806"/>
              <a:gd name="connsiteY34" fmla="*/ 3080219 h 5369344"/>
              <a:gd name="connsiteX35" fmla="*/ 264731 w 4674806"/>
              <a:gd name="connsiteY35" fmla="*/ 3171659 h 5369344"/>
              <a:gd name="connsiteX36" fmla="*/ 401891 w 4674806"/>
              <a:gd name="connsiteY36" fmla="*/ 3331679 h 5369344"/>
              <a:gd name="connsiteX37" fmla="*/ 630491 w 4674806"/>
              <a:gd name="connsiteY37" fmla="*/ 3392639 h 5369344"/>
              <a:gd name="connsiteX38" fmla="*/ 843851 w 4674806"/>
              <a:gd name="connsiteY38" fmla="*/ 3407879 h 5369344"/>
              <a:gd name="connsiteX39" fmla="*/ 981011 w 4674806"/>
              <a:gd name="connsiteY39" fmla="*/ 3430739 h 5369344"/>
              <a:gd name="connsiteX40" fmla="*/ 1141031 w 4674806"/>
              <a:gd name="connsiteY40" fmla="*/ 3468839 h 5369344"/>
              <a:gd name="connsiteX41" fmla="*/ 1301051 w 4674806"/>
              <a:gd name="connsiteY41" fmla="*/ 3598379 h 5369344"/>
              <a:gd name="connsiteX42" fmla="*/ 1270571 w 4674806"/>
              <a:gd name="connsiteY42" fmla="*/ 3651719 h 5369344"/>
              <a:gd name="connsiteX43" fmla="*/ 1171511 w 4674806"/>
              <a:gd name="connsiteY43" fmla="*/ 3659339 h 5369344"/>
              <a:gd name="connsiteX44" fmla="*/ 942911 w 4674806"/>
              <a:gd name="connsiteY44" fmla="*/ 3682199 h 5369344"/>
              <a:gd name="connsiteX45" fmla="*/ 775271 w 4674806"/>
              <a:gd name="connsiteY45" fmla="*/ 3705059 h 5369344"/>
              <a:gd name="connsiteX46" fmla="*/ 668591 w 4674806"/>
              <a:gd name="connsiteY46" fmla="*/ 3766019 h 5369344"/>
              <a:gd name="connsiteX47" fmla="*/ 554291 w 4674806"/>
              <a:gd name="connsiteY47" fmla="*/ 3804119 h 5369344"/>
              <a:gd name="connsiteX48" fmla="*/ 500951 w 4674806"/>
              <a:gd name="connsiteY48" fmla="*/ 3804119 h 5369344"/>
              <a:gd name="connsiteX49" fmla="*/ 432371 w 4674806"/>
              <a:gd name="connsiteY49" fmla="*/ 3880319 h 5369344"/>
              <a:gd name="connsiteX50" fmla="*/ 439991 w 4674806"/>
              <a:gd name="connsiteY50" fmla="*/ 4093679 h 5369344"/>
              <a:gd name="connsiteX51" fmla="*/ 539051 w 4674806"/>
              <a:gd name="connsiteY51" fmla="*/ 4230839 h 5369344"/>
              <a:gd name="connsiteX52" fmla="*/ 546671 w 4674806"/>
              <a:gd name="connsiteY52" fmla="*/ 4360379 h 5369344"/>
              <a:gd name="connsiteX53" fmla="*/ 439991 w 4674806"/>
              <a:gd name="connsiteY53" fmla="*/ 4512779 h 5369344"/>
              <a:gd name="connsiteX54" fmla="*/ 264731 w 4674806"/>
              <a:gd name="connsiteY54" fmla="*/ 4634699 h 5369344"/>
              <a:gd name="connsiteX55" fmla="*/ 211391 w 4674806"/>
              <a:gd name="connsiteY55" fmla="*/ 4756619 h 5369344"/>
              <a:gd name="connsiteX56" fmla="*/ 264731 w 4674806"/>
              <a:gd name="connsiteY56" fmla="*/ 4832819 h 5369344"/>
              <a:gd name="connsiteX57" fmla="*/ 546671 w 4674806"/>
              <a:gd name="connsiteY57" fmla="*/ 4703279 h 5369344"/>
              <a:gd name="connsiteX58" fmla="*/ 775271 w 4674806"/>
              <a:gd name="connsiteY58" fmla="*/ 4642319 h 5369344"/>
              <a:gd name="connsiteX59" fmla="*/ 935291 w 4674806"/>
              <a:gd name="connsiteY59" fmla="*/ 4634699 h 5369344"/>
              <a:gd name="connsiteX60" fmla="*/ 1163891 w 4674806"/>
              <a:gd name="connsiteY60" fmla="*/ 4665179 h 5369344"/>
              <a:gd name="connsiteX61" fmla="*/ 1270571 w 4674806"/>
              <a:gd name="connsiteY61" fmla="*/ 4665179 h 5369344"/>
              <a:gd name="connsiteX62" fmla="*/ 1369631 w 4674806"/>
              <a:gd name="connsiteY62" fmla="*/ 4566119 h 5369344"/>
              <a:gd name="connsiteX63" fmla="*/ 1491551 w 4674806"/>
              <a:gd name="connsiteY63" fmla="*/ 4558499 h 5369344"/>
              <a:gd name="connsiteX64" fmla="*/ 1643951 w 4674806"/>
              <a:gd name="connsiteY64" fmla="*/ 4444199 h 5369344"/>
              <a:gd name="connsiteX65" fmla="*/ 1765871 w 4674806"/>
              <a:gd name="connsiteY65" fmla="*/ 4337519 h 5369344"/>
              <a:gd name="connsiteX66" fmla="*/ 1903031 w 4674806"/>
              <a:gd name="connsiteY66" fmla="*/ 4207979 h 5369344"/>
              <a:gd name="connsiteX67" fmla="*/ 1986851 w 4674806"/>
              <a:gd name="connsiteY67" fmla="*/ 4078439 h 5369344"/>
              <a:gd name="connsiteX68" fmla="*/ 2078291 w 4674806"/>
              <a:gd name="connsiteY68" fmla="*/ 4009859 h 5369344"/>
              <a:gd name="connsiteX69" fmla="*/ 2162111 w 4674806"/>
              <a:gd name="connsiteY69" fmla="*/ 3994619 h 5369344"/>
              <a:gd name="connsiteX70" fmla="*/ 2238311 w 4674806"/>
              <a:gd name="connsiteY70" fmla="*/ 4063199 h 5369344"/>
              <a:gd name="connsiteX71" fmla="*/ 2261171 w 4674806"/>
              <a:gd name="connsiteY71" fmla="*/ 4215599 h 5369344"/>
              <a:gd name="connsiteX72" fmla="*/ 2238311 w 4674806"/>
              <a:gd name="connsiteY72" fmla="*/ 4383239 h 5369344"/>
              <a:gd name="connsiteX73" fmla="*/ 2169731 w 4674806"/>
              <a:gd name="connsiteY73" fmla="*/ 4535639 h 5369344"/>
              <a:gd name="connsiteX74" fmla="*/ 2146871 w 4674806"/>
              <a:gd name="connsiteY74" fmla="*/ 4596599 h 5369344"/>
              <a:gd name="connsiteX75" fmla="*/ 2215451 w 4674806"/>
              <a:gd name="connsiteY75" fmla="*/ 4665179 h 5369344"/>
              <a:gd name="connsiteX76" fmla="*/ 2367851 w 4674806"/>
              <a:gd name="connsiteY76" fmla="*/ 4672799 h 5369344"/>
              <a:gd name="connsiteX77" fmla="*/ 2497391 w 4674806"/>
              <a:gd name="connsiteY77" fmla="*/ 4733759 h 5369344"/>
              <a:gd name="connsiteX78" fmla="*/ 2489771 w 4674806"/>
              <a:gd name="connsiteY78" fmla="*/ 4848059 h 5369344"/>
              <a:gd name="connsiteX79" fmla="*/ 2489771 w 4674806"/>
              <a:gd name="connsiteY79" fmla="*/ 4947119 h 5369344"/>
              <a:gd name="connsiteX80" fmla="*/ 2649791 w 4674806"/>
              <a:gd name="connsiteY80" fmla="*/ 5091899 h 5369344"/>
              <a:gd name="connsiteX81" fmla="*/ 2893631 w 4674806"/>
              <a:gd name="connsiteY81" fmla="*/ 5259539 h 5369344"/>
              <a:gd name="connsiteX82" fmla="*/ 3152711 w 4674806"/>
              <a:gd name="connsiteY82" fmla="*/ 5335739 h 5369344"/>
              <a:gd name="connsiteX83" fmla="*/ 3282251 w 4674806"/>
              <a:gd name="connsiteY83" fmla="*/ 5343359 h 5369344"/>
              <a:gd name="connsiteX84" fmla="*/ 3388931 w 4674806"/>
              <a:gd name="connsiteY84" fmla="*/ 5000459 h 5369344"/>
              <a:gd name="connsiteX85" fmla="*/ 3381311 w 4674806"/>
              <a:gd name="connsiteY85" fmla="*/ 4809959 h 5369344"/>
              <a:gd name="connsiteX86" fmla="*/ 3434651 w 4674806"/>
              <a:gd name="connsiteY86" fmla="*/ 4703279 h 5369344"/>
              <a:gd name="connsiteX87" fmla="*/ 3594671 w 4674806"/>
              <a:gd name="connsiteY87" fmla="*/ 4649939 h 5369344"/>
              <a:gd name="connsiteX88" fmla="*/ 3678491 w 4674806"/>
              <a:gd name="connsiteY88" fmla="*/ 4588979 h 5369344"/>
              <a:gd name="connsiteX89" fmla="*/ 3678491 w 4674806"/>
              <a:gd name="connsiteY89" fmla="*/ 4467059 h 5369344"/>
              <a:gd name="connsiteX90" fmla="*/ 3823271 w 4674806"/>
              <a:gd name="connsiteY90" fmla="*/ 4497539 h 5369344"/>
              <a:gd name="connsiteX91" fmla="*/ 3815651 w 4674806"/>
              <a:gd name="connsiteY91" fmla="*/ 4665179 h 5369344"/>
              <a:gd name="connsiteX92" fmla="*/ 3762311 w 4674806"/>
              <a:gd name="connsiteY92" fmla="*/ 4802339 h 5369344"/>
              <a:gd name="connsiteX93" fmla="*/ 3708971 w 4674806"/>
              <a:gd name="connsiteY93" fmla="*/ 4878539 h 5369344"/>
              <a:gd name="connsiteX94" fmla="*/ 3571811 w 4674806"/>
              <a:gd name="connsiteY94" fmla="*/ 4878539 h 5369344"/>
              <a:gd name="connsiteX95" fmla="*/ 3533711 w 4674806"/>
              <a:gd name="connsiteY95" fmla="*/ 4931879 h 5369344"/>
              <a:gd name="connsiteX96" fmla="*/ 3625151 w 4674806"/>
              <a:gd name="connsiteY96" fmla="*/ 4954739 h 5369344"/>
              <a:gd name="connsiteX97" fmla="*/ 3754691 w 4674806"/>
              <a:gd name="connsiteY97" fmla="*/ 4954739 h 5369344"/>
              <a:gd name="connsiteX98" fmla="*/ 3891851 w 4674806"/>
              <a:gd name="connsiteY98" fmla="*/ 4977599 h 5369344"/>
              <a:gd name="connsiteX99" fmla="*/ 3983291 w 4674806"/>
              <a:gd name="connsiteY99" fmla="*/ 4870919 h 5369344"/>
              <a:gd name="connsiteX100" fmla="*/ 3990911 w 4674806"/>
              <a:gd name="connsiteY100" fmla="*/ 4672799 h 5369344"/>
              <a:gd name="connsiteX101" fmla="*/ 4105211 w 4674806"/>
              <a:gd name="connsiteY101" fmla="*/ 4512779 h 5369344"/>
              <a:gd name="connsiteX102" fmla="*/ 4242371 w 4674806"/>
              <a:gd name="connsiteY102" fmla="*/ 4444199 h 5369344"/>
              <a:gd name="connsiteX103" fmla="*/ 4364291 w 4674806"/>
              <a:gd name="connsiteY103" fmla="*/ 4360379 h 5369344"/>
              <a:gd name="connsiteX104" fmla="*/ 4554791 w 4674806"/>
              <a:gd name="connsiteY104" fmla="*/ 4238459 h 5369344"/>
              <a:gd name="connsiteX105" fmla="*/ 4661471 w 4674806"/>
              <a:gd name="connsiteY105" fmla="*/ 4238459 h 5369344"/>
              <a:gd name="connsiteX106" fmla="*/ 4661471 w 4674806"/>
              <a:gd name="connsiteY106" fmla="*/ 2714459 h 5369344"/>
              <a:gd name="connsiteX107" fmla="*/ 4554791 w 4674806"/>
              <a:gd name="connsiteY107" fmla="*/ 2645879 h 5369344"/>
              <a:gd name="connsiteX108" fmla="*/ 4410011 w 4674806"/>
              <a:gd name="connsiteY108" fmla="*/ 2554439 h 5369344"/>
              <a:gd name="connsiteX109" fmla="*/ 4318571 w 4674806"/>
              <a:gd name="connsiteY109" fmla="*/ 2447759 h 5369344"/>
              <a:gd name="connsiteX110" fmla="*/ 4272851 w 4674806"/>
              <a:gd name="connsiteY110" fmla="*/ 2508719 h 5369344"/>
              <a:gd name="connsiteX111" fmla="*/ 4242371 w 4674806"/>
              <a:gd name="connsiteY111" fmla="*/ 2584919 h 5369344"/>
              <a:gd name="connsiteX112" fmla="*/ 4181411 w 4674806"/>
              <a:gd name="connsiteY112" fmla="*/ 2668739 h 5369344"/>
              <a:gd name="connsiteX113" fmla="*/ 4051871 w 4674806"/>
              <a:gd name="connsiteY113" fmla="*/ 2706839 h 5369344"/>
              <a:gd name="connsiteX114" fmla="*/ 4006151 w 4674806"/>
              <a:gd name="connsiteY114" fmla="*/ 2630639 h 5369344"/>
              <a:gd name="connsiteX115" fmla="*/ 3808031 w 4674806"/>
              <a:gd name="connsiteY115" fmla="*/ 2562059 h 5369344"/>
              <a:gd name="connsiteX116" fmla="*/ 3724211 w 4674806"/>
              <a:gd name="connsiteY116" fmla="*/ 2516339 h 5369344"/>
              <a:gd name="connsiteX117" fmla="*/ 3990911 w 4674806"/>
              <a:gd name="connsiteY117" fmla="*/ 2333459 h 5369344"/>
              <a:gd name="connsiteX118" fmla="*/ 4006151 w 4674806"/>
              <a:gd name="connsiteY118" fmla="*/ 2249639 h 5369344"/>
              <a:gd name="connsiteX119" fmla="*/ 3830891 w 4674806"/>
              <a:gd name="connsiteY119" fmla="*/ 2150579 h 5369344"/>
              <a:gd name="connsiteX120" fmla="*/ 3952811 w 4674806"/>
              <a:gd name="connsiteY120" fmla="*/ 2036279 h 5369344"/>
              <a:gd name="connsiteX121" fmla="*/ 3929951 w 4674806"/>
              <a:gd name="connsiteY121" fmla="*/ 1868639 h 5369344"/>
              <a:gd name="connsiteX122" fmla="*/ 3884231 w 4674806"/>
              <a:gd name="connsiteY122" fmla="*/ 1746719 h 5369344"/>
              <a:gd name="connsiteX123" fmla="*/ 3655631 w 4674806"/>
              <a:gd name="connsiteY123" fmla="*/ 1792439 h 5369344"/>
              <a:gd name="connsiteX124" fmla="*/ 3564191 w 4674806"/>
              <a:gd name="connsiteY124" fmla="*/ 1678139 h 5369344"/>
              <a:gd name="connsiteX125" fmla="*/ 3609911 w 4674806"/>
              <a:gd name="connsiteY125" fmla="*/ 1518119 h 5369344"/>
              <a:gd name="connsiteX126" fmla="*/ 3571811 w 4674806"/>
              <a:gd name="connsiteY126" fmla="*/ 1441919 h 5369344"/>
              <a:gd name="connsiteX127" fmla="*/ 3465131 w 4674806"/>
              <a:gd name="connsiteY127" fmla="*/ 1472399 h 5369344"/>
              <a:gd name="connsiteX128" fmla="*/ 3320351 w 4674806"/>
              <a:gd name="connsiteY128" fmla="*/ 1487639 h 5369344"/>
              <a:gd name="connsiteX129" fmla="*/ 3213671 w 4674806"/>
              <a:gd name="connsiteY129" fmla="*/ 1380959 h 5369344"/>
              <a:gd name="connsiteX130" fmla="*/ 3122231 w 4674806"/>
              <a:gd name="connsiteY130" fmla="*/ 1327619 h 5369344"/>
              <a:gd name="connsiteX131" fmla="*/ 3023171 w 4674806"/>
              <a:gd name="connsiteY131" fmla="*/ 1457159 h 5369344"/>
              <a:gd name="connsiteX132" fmla="*/ 2985071 w 4674806"/>
              <a:gd name="connsiteY132" fmla="*/ 1487639 h 5369344"/>
              <a:gd name="connsiteX133" fmla="*/ 2840291 w 4674806"/>
              <a:gd name="connsiteY133" fmla="*/ 1403819 h 5369344"/>
              <a:gd name="connsiteX134" fmla="*/ 2756471 w 4674806"/>
              <a:gd name="connsiteY134" fmla="*/ 1396199 h 5369344"/>
              <a:gd name="connsiteX135" fmla="*/ 2611691 w 4674806"/>
              <a:gd name="connsiteY135" fmla="*/ 1434299 h 5369344"/>
              <a:gd name="connsiteX136" fmla="*/ 2604071 w 4674806"/>
              <a:gd name="connsiteY136" fmla="*/ 1563839 h 5369344"/>
              <a:gd name="connsiteX137" fmla="*/ 2573591 w 4674806"/>
              <a:gd name="connsiteY137" fmla="*/ 1647659 h 5369344"/>
              <a:gd name="connsiteX138" fmla="*/ 2428811 w 4674806"/>
              <a:gd name="connsiteY138" fmla="*/ 1563839 h 5369344"/>
              <a:gd name="connsiteX139" fmla="*/ 2421191 w 4674806"/>
              <a:gd name="connsiteY139" fmla="*/ 1419059 h 5369344"/>
              <a:gd name="connsiteX140" fmla="*/ 2444051 w 4674806"/>
              <a:gd name="connsiteY140" fmla="*/ 1220939 h 5369344"/>
              <a:gd name="connsiteX141" fmla="*/ 2352611 w 4674806"/>
              <a:gd name="connsiteY141" fmla="*/ 108419 h 5369344"/>
              <a:gd name="connsiteX142" fmla="*/ 219012 w 4674806"/>
              <a:gd name="connsiteY142" fmla="*/ 123659 h 5369344"/>
              <a:gd name="connsiteX143" fmla="*/ 51371 w 4674806"/>
              <a:gd name="connsiteY143" fmla="*/ 649439 h 5369344"/>
              <a:gd name="connsiteX144" fmla="*/ 58991 w 4674806"/>
              <a:gd name="connsiteY144" fmla="*/ 733258 h 5369344"/>
              <a:gd name="connsiteX145" fmla="*/ 226632 w 4674806"/>
              <a:gd name="connsiteY145" fmla="*/ 824699 h 5369344"/>
              <a:gd name="connsiteX146" fmla="*/ 310451 w 4674806"/>
              <a:gd name="connsiteY146" fmla="*/ 900899 h 5369344"/>
              <a:gd name="connsiteX0" fmla="*/ 358889 w 4700384"/>
              <a:gd name="connsiteY0" fmla="*/ 893279 h 5369344"/>
              <a:gd name="connsiteX1" fmla="*/ 480809 w 4700384"/>
              <a:gd name="connsiteY1" fmla="*/ 1060919 h 5369344"/>
              <a:gd name="connsiteX2" fmla="*/ 701789 w 4700384"/>
              <a:gd name="connsiteY2" fmla="*/ 1091399 h 5369344"/>
              <a:gd name="connsiteX3" fmla="*/ 953249 w 4700384"/>
              <a:gd name="connsiteY3" fmla="*/ 1213319 h 5369344"/>
              <a:gd name="connsiteX4" fmla="*/ 930389 w 4700384"/>
              <a:gd name="connsiteY4" fmla="*/ 1327619 h 5369344"/>
              <a:gd name="connsiteX5" fmla="*/ 1098029 w 4700384"/>
              <a:gd name="connsiteY5" fmla="*/ 1449539 h 5369344"/>
              <a:gd name="connsiteX6" fmla="*/ 1136129 w 4700384"/>
              <a:gd name="connsiteY6" fmla="*/ 1548599 h 5369344"/>
              <a:gd name="connsiteX7" fmla="*/ 976109 w 4700384"/>
              <a:gd name="connsiteY7" fmla="*/ 1655279 h 5369344"/>
              <a:gd name="connsiteX8" fmla="*/ 922769 w 4700384"/>
              <a:gd name="connsiteY8" fmla="*/ 1739099 h 5369344"/>
              <a:gd name="connsiteX9" fmla="*/ 1006589 w 4700384"/>
              <a:gd name="connsiteY9" fmla="*/ 1921979 h 5369344"/>
              <a:gd name="connsiteX10" fmla="*/ 1090409 w 4700384"/>
              <a:gd name="connsiteY10" fmla="*/ 2043899 h 5369344"/>
              <a:gd name="connsiteX11" fmla="*/ 1242809 w 4700384"/>
              <a:gd name="connsiteY11" fmla="*/ 2135339 h 5369344"/>
              <a:gd name="connsiteX12" fmla="*/ 1357109 w 4700384"/>
              <a:gd name="connsiteY12" fmla="*/ 2059139 h 5369344"/>
              <a:gd name="connsiteX13" fmla="*/ 1425689 w 4700384"/>
              <a:gd name="connsiteY13" fmla="*/ 2059139 h 5369344"/>
              <a:gd name="connsiteX14" fmla="*/ 1463789 w 4700384"/>
              <a:gd name="connsiteY14" fmla="*/ 2173439 h 5369344"/>
              <a:gd name="connsiteX15" fmla="*/ 1517129 w 4700384"/>
              <a:gd name="connsiteY15" fmla="*/ 2264879 h 5369344"/>
              <a:gd name="connsiteX16" fmla="*/ 1532369 w 4700384"/>
              <a:gd name="connsiteY16" fmla="*/ 2348699 h 5369344"/>
              <a:gd name="connsiteX17" fmla="*/ 1402829 w 4700384"/>
              <a:gd name="connsiteY17" fmla="*/ 2424899 h 5369344"/>
              <a:gd name="connsiteX18" fmla="*/ 1418069 w 4700384"/>
              <a:gd name="connsiteY18" fmla="*/ 2516339 h 5369344"/>
              <a:gd name="connsiteX19" fmla="*/ 1311389 w 4700384"/>
              <a:gd name="connsiteY19" fmla="*/ 2539199 h 5369344"/>
              <a:gd name="connsiteX20" fmla="*/ 1189469 w 4700384"/>
              <a:gd name="connsiteY20" fmla="*/ 2485859 h 5369344"/>
              <a:gd name="connsiteX21" fmla="*/ 1052309 w 4700384"/>
              <a:gd name="connsiteY21" fmla="*/ 2577299 h 5369344"/>
              <a:gd name="connsiteX22" fmla="*/ 1105649 w 4700384"/>
              <a:gd name="connsiteY22" fmla="*/ 2691599 h 5369344"/>
              <a:gd name="connsiteX23" fmla="*/ 1303769 w 4700384"/>
              <a:gd name="connsiteY23" fmla="*/ 2752559 h 5369344"/>
              <a:gd name="connsiteX24" fmla="*/ 1387589 w 4700384"/>
              <a:gd name="connsiteY24" fmla="*/ 2767799 h 5369344"/>
              <a:gd name="connsiteX25" fmla="*/ 1235189 w 4700384"/>
              <a:gd name="connsiteY25" fmla="*/ 2828759 h 5369344"/>
              <a:gd name="connsiteX26" fmla="*/ 1120889 w 4700384"/>
              <a:gd name="connsiteY26" fmla="*/ 2889719 h 5369344"/>
              <a:gd name="connsiteX27" fmla="*/ 1090409 w 4700384"/>
              <a:gd name="connsiteY27" fmla="*/ 2943059 h 5369344"/>
              <a:gd name="connsiteX28" fmla="*/ 1120889 w 4700384"/>
              <a:gd name="connsiteY28" fmla="*/ 3042119 h 5369344"/>
              <a:gd name="connsiteX29" fmla="*/ 1067549 w 4700384"/>
              <a:gd name="connsiteY29" fmla="*/ 3080219 h 5369344"/>
              <a:gd name="connsiteX30" fmla="*/ 915149 w 4700384"/>
              <a:gd name="connsiteY30" fmla="*/ 3011639 h 5369344"/>
              <a:gd name="connsiteX31" fmla="*/ 823709 w 4700384"/>
              <a:gd name="connsiteY31" fmla="*/ 2973539 h 5369344"/>
              <a:gd name="connsiteX32" fmla="*/ 694169 w 4700384"/>
              <a:gd name="connsiteY32" fmla="*/ 2981159 h 5369344"/>
              <a:gd name="connsiteX33" fmla="*/ 557009 w 4700384"/>
              <a:gd name="connsiteY33" fmla="*/ 3042119 h 5369344"/>
              <a:gd name="connsiteX34" fmla="*/ 450329 w 4700384"/>
              <a:gd name="connsiteY34" fmla="*/ 3080219 h 5369344"/>
              <a:gd name="connsiteX35" fmla="*/ 290309 w 4700384"/>
              <a:gd name="connsiteY35" fmla="*/ 3171659 h 5369344"/>
              <a:gd name="connsiteX36" fmla="*/ 427469 w 4700384"/>
              <a:gd name="connsiteY36" fmla="*/ 3331679 h 5369344"/>
              <a:gd name="connsiteX37" fmla="*/ 656069 w 4700384"/>
              <a:gd name="connsiteY37" fmla="*/ 3392639 h 5369344"/>
              <a:gd name="connsiteX38" fmla="*/ 869429 w 4700384"/>
              <a:gd name="connsiteY38" fmla="*/ 3407879 h 5369344"/>
              <a:gd name="connsiteX39" fmla="*/ 1006589 w 4700384"/>
              <a:gd name="connsiteY39" fmla="*/ 3430739 h 5369344"/>
              <a:gd name="connsiteX40" fmla="*/ 1166609 w 4700384"/>
              <a:gd name="connsiteY40" fmla="*/ 3468839 h 5369344"/>
              <a:gd name="connsiteX41" fmla="*/ 1326629 w 4700384"/>
              <a:gd name="connsiteY41" fmla="*/ 3598379 h 5369344"/>
              <a:gd name="connsiteX42" fmla="*/ 1296149 w 4700384"/>
              <a:gd name="connsiteY42" fmla="*/ 3651719 h 5369344"/>
              <a:gd name="connsiteX43" fmla="*/ 1197089 w 4700384"/>
              <a:gd name="connsiteY43" fmla="*/ 3659339 h 5369344"/>
              <a:gd name="connsiteX44" fmla="*/ 968489 w 4700384"/>
              <a:gd name="connsiteY44" fmla="*/ 3682199 h 5369344"/>
              <a:gd name="connsiteX45" fmla="*/ 800849 w 4700384"/>
              <a:gd name="connsiteY45" fmla="*/ 3705059 h 5369344"/>
              <a:gd name="connsiteX46" fmla="*/ 694169 w 4700384"/>
              <a:gd name="connsiteY46" fmla="*/ 3766019 h 5369344"/>
              <a:gd name="connsiteX47" fmla="*/ 579869 w 4700384"/>
              <a:gd name="connsiteY47" fmla="*/ 3804119 h 5369344"/>
              <a:gd name="connsiteX48" fmla="*/ 526529 w 4700384"/>
              <a:gd name="connsiteY48" fmla="*/ 3804119 h 5369344"/>
              <a:gd name="connsiteX49" fmla="*/ 457949 w 4700384"/>
              <a:gd name="connsiteY49" fmla="*/ 3880319 h 5369344"/>
              <a:gd name="connsiteX50" fmla="*/ 465569 w 4700384"/>
              <a:gd name="connsiteY50" fmla="*/ 4093679 h 5369344"/>
              <a:gd name="connsiteX51" fmla="*/ 564629 w 4700384"/>
              <a:gd name="connsiteY51" fmla="*/ 4230839 h 5369344"/>
              <a:gd name="connsiteX52" fmla="*/ 572249 w 4700384"/>
              <a:gd name="connsiteY52" fmla="*/ 4360379 h 5369344"/>
              <a:gd name="connsiteX53" fmla="*/ 465569 w 4700384"/>
              <a:gd name="connsiteY53" fmla="*/ 4512779 h 5369344"/>
              <a:gd name="connsiteX54" fmla="*/ 290309 w 4700384"/>
              <a:gd name="connsiteY54" fmla="*/ 4634699 h 5369344"/>
              <a:gd name="connsiteX55" fmla="*/ 236969 w 4700384"/>
              <a:gd name="connsiteY55" fmla="*/ 4756619 h 5369344"/>
              <a:gd name="connsiteX56" fmla="*/ 290309 w 4700384"/>
              <a:gd name="connsiteY56" fmla="*/ 4832819 h 5369344"/>
              <a:gd name="connsiteX57" fmla="*/ 572249 w 4700384"/>
              <a:gd name="connsiteY57" fmla="*/ 4703279 h 5369344"/>
              <a:gd name="connsiteX58" fmla="*/ 800849 w 4700384"/>
              <a:gd name="connsiteY58" fmla="*/ 4642319 h 5369344"/>
              <a:gd name="connsiteX59" fmla="*/ 960869 w 4700384"/>
              <a:gd name="connsiteY59" fmla="*/ 4634699 h 5369344"/>
              <a:gd name="connsiteX60" fmla="*/ 1189469 w 4700384"/>
              <a:gd name="connsiteY60" fmla="*/ 4665179 h 5369344"/>
              <a:gd name="connsiteX61" fmla="*/ 1296149 w 4700384"/>
              <a:gd name="connsiteY61" fmla="*/ 4665179 h 5369344"/>
              <a:gd name="connsiteX62" fmla="*/ 1395209 w 4700384"/>
              <a:gd name="connsiteY62" fmla="*/ 4566119 h 5369344"/>
              <a:gd name="connsiteX63" fmla="*/ 1517129 w 4700384"/>
              <a:gd name="connsiteY63" fmla="*/ 4558499 h 5369344"/>
              <a:gd name="connsiteX64" fmla="*/ 1669529 w 4700384"/>
              <a:gd name="connsiteY64" fmla="*/ 4444199 h 5369344"/>
              <a:gd name="connsiteX65" fmla="*/ 1791449 w 4700384"/>
              <a:gd name="connsiteY65" fmla="*/ 4337519 h 5369344"/>
              <a:gd name="connsiteX66" fmla="*/ 1928609 w 4700384"/>
              <a:gd name="connsiteY66" fmla="*/ 4207979 h 5369344"/>
              <a:gd name="connsiteX67" fmla="*/ 2012429 w 4700384"/>
              <a:gd name="connsiteY67" fmla="*/ 4078439 h 5369344"/>
              <a:gd name="connsiteX68" fmla="*/ 2103869 w 4700384"/>
              <a:gd name="connsiteY68" fmla="*/ 4009859 h 5369344"/>
              <a:gd name="connsiteX69" fmla="*/ 2187689 w 4700384"/>
              <a:gd name="connsiteY69" fmla="*/ 3994619 h 5369344"/>
              <a:gd name="connsiteX70" fmla="*/ 2263889 w 4700384"/>
              <a:gd name="connsiteY70" fmla="*/ 4063199 h 5369344"/>
              <a:gd name="connsiteX71" fmla="*/ 2286749 w 4700384"/>
              <a:gd name="connsiteY71" fmla="*/ 4215599 h 5369344"/>
              <a:gd name="connsiteX72" fmla="*/ 2263889 w 4700384"/>
              <a:gd name="connsiteY72" fmla="*/ 4383239 h 5369344"/>
              <a:gd name="connsiteX73" fmla="*/ 2195309 w 4700384"/>
              <a:gd name="connsiteY73" fmla="*/ 4535639 h 5369344"/>
              <a:gd name="connsiteX74" fmla="*/ 2172449 w 4700384"/>
              <a:gd name="connsiteY74" fmla="*/ 4596599 h 5369344"/>
              <a:gd name="connsiteX75" fmla="*/ 2241029 w 4700384"/>
              <a:gd name="connsiteY75" fmla="*/ 4665179 h 5369344"/>
              <a:gd name="connsiteX76" fmla="*/ 2393429 w 4700384"/>
              <a:gd name="connsiteY76" fmla="*/ 4672799 h 5369344"/>
              <a:gd name="connsiteX77" fmla="*/ 2522969 w 4700384"/>
              <a:gd name="connsiteY77" fmla="*/ 4733759 h 5369344"/>
              <a:gd name="connsiteX78" fmla="*/ 2515349 w 4700384"/>
              <a:gd name="connsiteY78" fmla="*/ 4848059 h 5369344"/>
              <a:gd name="connsiteX79" fmla="*/ 2515349 w 4700384"/>
              <a:gd name="connsiteY79" fmla="*/ 4947119 h 5369344"/>
              <a:gd name="connsiteX80" fmla="*/ 2675369 w 4700384"/>
              <a:gd name="connsiteY80" fmla="*/ 5091899 h 5369344"/>
              <a:gd name="connsiteX81" fmla="*/ 2919209 w 4700384"/>
              <a:gd name="connsiteY81" fmla="*/ 5259539 h 5369344"/>
              <a:gd name="connsiteX82" fmla="*/ 3178289 w 4700384"/>
              <a:gd name="connsiteY82" fmla="*/ 5335739 h 5369344"/>
              <a:gd name="connsiteX83" fmla="*/ 3307829 w 4700384"/>
              <a:gd name="connsiteY83" fmla="*/ 5343359 h 5369344"/>
              <a:gd name="connsiteX84" fmla="*/ 3414509 w 4700384"/>
              <a:gd name="connsiteY84" fmla="*/ 5000459 h 5369344"/>
              <a:gd name="connsiteX85" fmla="*/ 3406889 w 4700384"/>
              <a:gd name="connsiteY85" fmla="*/ 4809959 h 5369344"/>
              <a:gd name="connsiteX86" fmla="*/ 3460229 w 4700384"/>
              <a:gd name="connsiteY86" fmla="*/ 4703279 h 5369344"/>
              <a:gd name="connsiteX87" fmla="*/ 3620249 w 4700384"/>
              <a:gd name="connsiteY87" fmla="*/ 4649939 h 5369344"/>
              <a:gd name="connsiteX88" fmla="*/ 3704069 w 4700384"/>
              <a:gd name="connsiteY88" fmla="*/ 4588979 h 5369344"/>
              <a:gd name="connsiteX89" fmla="*/ 3704069 w 4700384"/>
              <a:gd name="connsiteY89" fmla="*/ 4467059 h 5369344"/>
              <a:gd name="connsiteX90" fmla="*/ 3848849 w 4700384"/>
              <a:gd name="connsiteY90" fmla="*/ 4497539 h 5369344"/>
              <a:gd name="connsiteX91" fmla="*/ 3841229 w 4700384"/>
              <a:gd name="connsiteY91" fmla="*/ 4665179 h 5369344"/>
              <a:gd name="connsiteX92" fmla="*/ 3787889 w 4700384"/>
              <a:gd name="connsiteY92" fmla="*/ 4802339 h 5369344"/>
              <a:gd name="connsiteX93" fmla="*/ 3734549 w 4700384"/>
              <a:gd name="connsiteY93" fmla="*/ 4878539 h 5369344"/>
              <a:gd name="connsiteX94" fmla="*/ 3597389 w 4700384"/>
              <a:gd name="connsiteY94" fmla="*/ 4878539 h 5369344"/>
              <a:gd name="connsiteX95" fmla="*/ 3559289 w 4700384"/>
              <a:gd name="connsiteY95" fmla="*/ 4931879 h 5369344"/>
              <a:gd name="connsiteX96" fmla="*/ 3650729 w 4700384"/>
              <a:gd name="connsiteY96" fmla="*/ 4954739 h 5369344"/>
              <a:gd name="connsiteX97" fmla="*/ 3780269 w 4700384"/>
              <a:gd name="connsiteY97" fmla="*/ 4954739 h 5369344"/>
              <a:gd name="connsiteX98" fmla="*/ 3917429 w 4700384"/>
              <a:gd name="connsiteY98" fmla="*/ 4977599 h 5369344"/>
              <a:gd name="connsiteX99" fmla="*/ 4008869 w 4700384"/>
              <a:gd name="connsiteY99" fmla="*/ 4870919 h 5369344"/>
              <a:gd name="connsiteX100" fmla="*/ 4016489 w 4700384"/>
              <a:gd name="connsiteY100" fmla="*/ 4672799 h 5369344"/>
              <a:gd name="connsiteX101" fmla="*/ 4130789 w 4700384"/>
              <a:gd name="connsiteY101" fmla="*/ 4512779 h 5369344"/>
              <a:gd name="connsiteX102" fmla="*/ 4267949 w 4700384"/>
              <a:gd name="connsiteY102" fmla="*/ 4444199 h 5369344"/>
              <a:gd name="connsiteX103" fmla="*/ 4389869 w 4700384"/>
              <a:gd name="connsiteY103" fmla="*/ 4360379 h 5369344"/>
              <a:gd name="connsiteX104" fmla="*/ 4580369 w 4700384"/>
              <a:gd name="connsiteY104" fmla="*/ 4238459 h 5369344"/>
              <a:gd name="connsiteX105" fmla="*/ 4687049 w 4700384"/>
              <a:gd name="connsiteY105" fmla="*/ 4238459 h 5369344"/>
              <a:gd name="connsiteX106" fmla="*/ 4687049 w 4700384"/>
              <a:gd name="connsiteY106" fmla="*/ 2714459 h 5369344"/>
              <a:gd name="connsiteX107" fmla="*/ 4580369 w 4700384"/>
              <a:gd name="connsiteY107" fmla="*/ 2645879 h 5369344"/>
              <a:gd name="connsiteX108" fmla="*/ 4435589 w 4700384"/>
              <a:gd name="connsiteY108" fmla="*/ 2554439 h 5369344"/>
              <a:gd name="connsiteX109" fmla="*/ 4344149 w 4700384"/>
              <a:gd name="connsiteY109" fmla="*/ 2447759 h 5369344"/>
              <a:gd name="connsiteX110" fmla="*/ 4298429 w 4700384"/>
              <a:gd name="connsiteY110" fmla="*/ 2508719 h 5369344"/>
              <a:gd name="connsiteX111" fmla="*/ 4267949 w 4700384"/>
              <a:gd name="connsiteY111" fmla="*/ 2584919 h 5369344"/>
              <a:gd name="connsiteX112" fmla="*/ 4206989 w 4700384"/>
              <a:gd name="connsiteY112" fmla="*/ 2668739 h 5369344"/>
              <a:gd name="connsiteX113" fmla="*/ 4077449 w 4700384"/>
              <a:gd name="connsiteY113" fmla="*/ 2706839 h 5369344"/>
              <a:gd name="connsiteX114" fmla="*/ 4031729 w 4700384"/>
              <a:gd name="connsiteY114" fmla="*/ 2630639 h 5369344"/>
              <a:gd name="connsiteX115" fmla="*/ 3833609 w 4700384"/>
              <a:gd name="connsiteY115" fmla="*/ 2562059 h 5369344"/>
              <a:gd name="connsiteX116" fmla="*/ 3749789 w 4700384"/>
              <a:gd name="connsiteY116" fmla="*/ 2516339 h 5369344"/>
              <a:gd name="connsiteX117" fmla="*/ 4016489 w 4700384"/>
              <a:gd name="connsiteY117" fmla="*/ 2333459 h 5369344"/>
              <a:gd name="connsiteX118" fmla="*/ 4031729 w 4700384"/>
              <a:gd name="connsiteY118" fmla="*/ 2249639 h 5369344"/>
              <a:gd name="connsiteX119" fmla="*/ 3856469 w 4700384"/>
              <a:gd name="connsiteY119" fmla="*/ 2150579 h 5369344"/>
              <a:gd name="connsiteX120" fmla="*/ 3978389 w 4700384"/>
              <a:gd name="connsiteY120" fmla="*/ 2036279 h 5369344"/>
              <a:gd name="connsiteX121" fmla="*/ 3955529 w 4700384"/>
              <a:gd name="connsiteY121" fmla="*/ 1868639 h 5369344"/>
              <a:gd name="connsiteX122" fmla="*/ 3909809 w 4700384"/>
              <a:gd name="connsiteY122" fmla="*/ 1746719 h 5369344"/>
              <a:gd name="connsiteX123" fmla="*/ 3681209 w 4700384"/>
              <a:gd name="connsiteY123" fmla="*/ 1792439 h 5369344"/>
              <a:gd name="connsiteX124" fmla="*/ 3589769 w 4700384"/>
              <a:gd name="connsiteY124" fmla="*/ 1678139 h 5369344"/>
              <a:gd name="connsiteX125" fmla="*/ 3635489 w 4700384"/>
              <a:gd name="connsiteY125" fmla="*/ 1518119 h 5369344"/>
              <a:gd name="connsiteX126" fmla="*/ 3597389 w 4700384"/>
              <a:gd name="connsiteY126" fmla="*/ 1441919 h 5369344"/>
              <a:gd name="connsiteX127" fmla="*/ 3490709 w 4700384"/>
              <a:gd name="connsiteY127" fmla="*/ 1472399 h 5369344"/>
              <a:gd name="connsiteX128" fmla="*/ 3345929 w 4700384"/>
              <a:gd name="connsiteY128" fmla="*/ 1487639 h 5369344"/>
              <a:gd name="connsiteX129" fmla="*/ 3239249 w 4700384"/>
              <a:gd name="connsiteY129" fmla="*/ 1380959 h 5369344"/>
              <a:gd name="connsiteX130" fmla="*/ 3147809 w 4700384"/>
              <a:gd name="connsiteY130" fmla="*/ 1327619 h 5369344"/>
              <a:gd name="connsiteX131" fmla="*/ 3048749 w 4700384"/>
              <a:gd name="connsiteY131" fmla="*/ 1457159 h 5369344"/>
              <a:gd name="connsiteX132" fmla="*/ 3010649 w 4700384"/>
              <a:gd name="connsiteY132" fmla="*/ 1487639 h 5369344"/>
              <a:gd name="connsiteX133" fmla="*/ 2865869 w 4700384"/>
              <a:gd name="connsiteY133" fmla="*/ 1403819 h 5369344"/>
              <a:gd name="connsiteX134" fmla="*/ 2782049 w 4700384"/>
              <a:gd name="connsiteY134" fmla="*/ 1396199 h 5369344"/>
              <a:gd name="connsiteX135" fmla="*/ 2637269 w 4700384"/>
              <a:gd name="connsiteY135" fmla="*/ 1434299 h 5369344"/>
              <a:gd name="connsiteX136" fmla="*/ 2629649 w 4700384"/>
              <a:gd name="connsiteY136" fmla="*/ 1563839 h 5369344"/>
              <a:gd name="connsiteX137" fmla="*/ 2599169 w 4700384"/>
              <a:gd name="connsiteY137" fmla="*/ 1647659 h 5369344"/>
              <a:gd name="connsiteX138" fmla="*/ 2454389 w 4700384"/>
              <a:gd name="connsiteY138" fmla="*/ 1563839 h 5369344"/>
              <a:gd name="connsiteX139" fmla="*/ 2446769 w 4700384"/>
              <a:gd name="connsiteY139" fmla="*/ 1419059 h 5369344"/>
              <a:gd name="connsiteX140" fmla="*/ 2469629 w 4700384"/>
              <a:gd name="connsiteY140" fmla="*/ 1220939 h 5369344"/>
              <a:gd name="connsiteX141" fmla="*/ 2378189 w 4700384"/>
              <a:gd name="connsiteY141" fmla="*/ 108419 h 5369344"/>
              <a:gd name="connsiteX142" fmla="*/ 244590 w 4700384"/>
              <a:gd name="connsiteY142" fmla="*/ 123659 h 5369344"/>
              <a:gd name="connsiteX143" fmla="*/ 23609 w 4700384"/>
              <a:gd name="connsiteY143" fmla="*/ 657059 h 5369344"/>
              <a:gd name="connsiteX144" fmla="*/ 84569 w 4700384"/>
              <a:gd name="connsiteY144" fmla="*/ 733258 h 5369344"/>
              <a:gd name="connsiteX145" fmla="*/ 252210 w 4700384"/>
              <a:gd name="connsiteY145" fmla="*/ 824699 h 5369344"/>
              <a:gd name="connsiteX146" fmla="*/ 336029 w 4700384"/>
              <a:gd name="connsiteY146" fmla="*/ 900899 h 5369344"/>
              <a:gd name="connsiteX0" fmla="*/ 342079 w 4683574"/>
              <a:gd name="connsiteY0" fmla="*/ 888290 h 5364355"/>
              <a:gd name="connsiteX1" fmla="*/ 463999 w 4683574"/>
              <a:gd name="connsiteY1" fmla="*/ 1055930 h 5364355"/>
              <a:gd name="connsiteX2" fmla="*/ 684979 w 4683574"/>
              <a:gd name="connsiteY2" fmla="*/ 1086410 h 5364355"/>
              <a:gd name="connsiteX3" fmla="*/ 936439 w 4683574"/>
              <a:gd name="connsiteY3" fmla="*/ 1208330 h 5364355"/>
              <a:gd name="connsiteX4" fmla="*/ 913579 w 4683574"/>
              <a:gd name="connsiteY4" fmla="*/ 1322630 h 5364355"/>
              <a:gd name="connsiteX5" fmla="*/ 1081219 w 4683574"/>
              <a:gd name="connsiteY5" fmla="*/ 1444550 h 5364355"/>
              <a:gd name="connsiteX6" fmla="*/ 1119319 w 4683574"/>
              <a:gd name="connsiteY6" fmla="*/ 1543610 h 5364355"/>
              <a:gd name="connsiteX7" fmla="*/ 959299 w 4683574"/>
              <a:gd name="connsiteY7" fmla="*/ 1650290 h 5364355"/>
              <a:gd name="connsiteX8" fmla="*/ 905959 w 4683574"/>
              <a:gd name="connsiteY8" fmla="*/ 1734110 h 5364355"/>
              <a:gd name="connsiteX9" fmla="*/ 989779 w 4683574"/>
              <a:gd name="connsiteY9" fmla="*/ 1916990 h 5364355"/>
              <a:gd name="connsiteX10" fmla="*/ 1073599 w 4683574"/>
              <a:gd name="connsiteY10" fmla="*/ 2038910 h 5364355"/>
              <a:gd name="connsiteX11" fmla="*/ 1225999 w 4683574"/>
              <a:gd name="connsiteY11" fmla="*/ 2130350 h 5364355"/>
              <a:gd name="connsiteX12" fmla="*/ 1340299 w 4683574"/>
              <a:gd name="connsiteY12" fmla="*/ 2054150 h 5364355"/>
              <a:gd name="connsiteX13" fmla="*/ 1408879 w 4683574"/>
              <a:gd name="connsiteY13" fmla="*/ 2054150 h 5364355"/>
              <a:gd name="connsiteX14" fmla="*/ 1446979 w 4683574"/>
              <a:gd name="connsiteY14" fmla="*/ 2168450 h 5364355"/>
              <a:gd name="connsiteX15" fmla="*/ 1500319 w 4683574"/>
              <a:gd name="connsiteY15" fmla="*/ 2259890 h 5364355"/>
              <a:gd name="connsiteX16" fmla="*/ 1515559 w 4683574"/>
              <a:gd name="connsiteY16" fmla="*/ 2343710 h 5364355"/>
              <a:gd name="connsiteX17" fmla="*/ 1386019 w 4683574"/>
              <a:gd name="connsiteY17" fmla="*/ 2419910 h 5364355"/>
              <a:gd name="connsiteX18" fmla="*/ 1401259 w 4683574"/>
              <a:gd name="connsiteY18" fmla="*/ 2511350 h 5364355"/>
              <a:gd name="connsiteX19" fmla="*/ 1294579 w 4683574"/>
              <a:gd name="connsiteY19" fmla="*/ 2534210 h 5364355"/>
              <a:gd name="connsiteX20" fmla="*/ 1172659 w 4683574"/>
              <a:gd name="connsiteY20" fmla="*/ 2480870 h 5364355"/>
              <a:gd name="connsiteX21" fmla="*/ 1035499 w 4683574"/>
              <a:gd name="connsiteY21" fmla="*/ 2572310 h 5364355"/>
              <a:gd name="connsiteX22" fmla="*/ 1088839 w 4683574"/>
              <a:gd name="connsiteY22" fmla="*/ 2686610 h 5364355"/>
              <a:gd name="connsiteX23" fmla="*/ 1286959 w 4683574"/>
              <a:gd name="connsiteY23" fmla="*/ 2747570 h 5364355"/>
              <a:gd name="connsiteX24" fmla="*/ 1370779 w 4683574"/>
              <a:gd name="connsiteY24" fmla="*/ 2762810 h 5364355"/>
              <a:gd name="connsiteX25" fmla="*/ 1218379 w 4683574"/>
              <a:gd name="connsiteY25" fmla="*/ 2823770 h 5364355"/>
              <a:gd name="connsiteX26" fmla="*/ 1104079 w 4683574"/>
              <a:gd name="connsiteY26" fmla="*/ 2884730 h 5364355"/>
              <a:gd name="connsiteX27" fmla="*/ 1073599 w 4683574"/>
              <a:gd name="connsiteY27" fmla="*/ 2938070 h 5364355"/>
              <a:gd name="connsiteX28" fmla="*/ 1104079 w 4683574"/>
              <a:gd name="connsiteY28" fmla="*/ 3037130 h 5364355"/>
              <a:gd name="connsiteX29" fmla="*/ 1050739 w 4683574"/>
              <a:gd name="connsiteY29" fmla="*/ 3075230 h 5364355"/>
              <a:gd name="connsiteX30" fmla="*/ 898339 w 4683574"/>
              <a:gd name="connsiteY30" fmla="*/ 3006650 h 5364355"/>
              <a:gd name="connsiteX31" fmla="*/ 806899 w 4683574"/>
              <a:gd name="connsiteY31" fmla="*/ 2968550 h 5364355"/>
              <a:gd name="connsiteX32" fmla="*/ 677359 w 4683574"/>
              <a:gd name="connsiteY32" fmla="*/ 2976170 h 5364355"/>
              <a:gd name="connsiteX33" fmla="*/ 540199 w 4683574"/>
              <a:gd name="connsiteY33" fmla="*/ 3037130 h 5364355"/>
              <a:gd name="connsiteX34" fmla="*/ 433519 w 4683574"/>
              <a:gd name="connsiteY34" fmla="*/ 3075230 h 5364355"/>
              <a:gd name="connsiteX35" fmla="*/ 273499 w 4683574"/>
              <a:gd name="connsiteY35" fmla="*/ 3166670 h 5364355"/>
              <a:gd name="connsiteX36" fmla="*/ 410659 w 4683574"/>
              <a:gd name="connsiteY36" fmla="*/ 3326690 h 5364355"/>
              <a:gd name="connsiteX37" fmla="*/ 639259 w 4683574"/>
              <a:gd name="connsiteY37" fmla="*/ 3387650 h 5364355"/>
              <a:gd name="connsiteX38" fmla="*/ 852619 w 4683574"/>
              <a:gd name="connsiteY38" fmla="*/ 3402890 h 5364355"/>
              <a:gd name="connsiteX39" fmla="*/ 989779 w 4683574"/>
              <a:gd name="connsiteY39" fmla="*/ 3425750 h 5364355"/>
              <a:gd name="connsiteX40" fmla="*/ 1149799 w 4683574"/>
              <a:gd name="connsiteY40" fmla="*/ 3463850 h 5364355"/>
              <a:gd name="connsiteX41" fmla="*/ 1309819 w 4683574"/>
              <a:gd name="connsiteY41" fmla="*/ 3593390 h 5364355"/>
              <a:gd name="connsiteX42" fmla="*/ 1279339 w 4683574"/>
              <a:gd name="connsiteY42" fmla="*/ 3646730 h 5364355"/>
              <a:gd name="connsiteX43" fmla="*/ 1180279 w 4683574"/>
              <a:gd name="connsiteY43" fmla="*/ 3654350 h 5364355"/>
              <a:gd name="connsiteX44" fmla="*/ 951679 w 4683574"/>
              <a:gd name="connsiteY44" fmla="*/ 3677210 h 5364355"/>
              <a:gd name="connsiteX45" fmla="*/ 784039 w 4683574"/>
              <a:gd name="connsiteY45" fmla="*/ 3700070 h 5364355"/>
              <a:gd name="connsiteX46" fmla="*/ 677359 w 4683574"/>
              <a:gd name="connsiteY46" fmla="*/ 3761030 h 5364355"/>
              <a:gd name="connsiteX47" fmla="*/ 563059 w 4683574"/>
              <a:gd name="connsiteY47" fmla="*/ 3799130 h 5364355"/>
              <a:gd name="connsiteX48" fmla="*/ 509719 w 4683574"/>
              <a:gd name="connsiteY48" fmla="*/ 3799130 h 5364355"/>
              <a:gd name="connsiteX49" fmla="*/ 441139 w 4683574"/>
              <a:gd name="connsiteY49" fmla="*/ 3875330 h 5364355"/>
              <a:gd name="connsiteX50" fmla="*/ 448759 w 4683574"/>
              <a:gd name="connsiteY50" fmla="*/ 4088690 h 5364355"/>
              <a:gd name="connsiteX51" fmla="*/ 547819 w 4683574"/>
              <a:gd name="connsiteY51" fmla="*/ 4225850 h 5364355"/>
              <a:gd name="connsiteX52" fmla="*/ 555439 w 4683574"/>
              <a:gd name="connsiteY52" fmla="*/ 4355390 h 5364355"/>
              <a:gd name="connsiteX53" fmla="*/ 448759 w 4683574"/>
              <a:gd name="connsiteY53" fmla="*/ 4507790 h 5364355"/>
              <a:gd name="connsiteX54" fmla="*/ 273499 w 4683574"/>
              <a:gd name="connsiteY54" fmla="*/ 4629710 h 5364355"/>
              <a:gd name="connsiteX55" fmla="*/ 220159 w 4683574"/>
              <a:gd name="connsiteY55" fmla="*/ 4751630 h 5364355"/>
              <a:gd name="connsiteX56" fmla="*/ 273499 w 4683574"/>
              <a:gd name="connsiteY56" fmla="*/ 4827830 h 5364355"/>
              <a:gd name="connsiteX57" fmla="*/ 555439 w 4683574"/>
              <a:gd name="connsiteY57" fmla="*/ 4698290 h 5364355"/>
              <a:gd name="connsiteX58" fmla="*/ 784039 w 4683574"/>
              <a:gd name="connsiteY58" fmla="*/ 4637330 h 5364355"/>
              <a:gd name="connsiteX59" fmla="*/ 944059 w 4683574"/>
              <a:gd name="connsiteY59" fmla="*/ 4629710 h 5364355"/>
              <a:gd name="connsiteX60" fmla="*/ 1172659 w 4683574"/>
              <a:gd name="connsiteY60" fmla="*/ 4660190 h 5364355"/>
              <a:gd name="connsiteX61" fmla="*/ 1279339 w 4683574"/>
              <a:gd name="connsiteY61" fmla="*/ 4660190 h 5364355"/>
              <a:gd name="connsiteX62" fmla="*/ 1378399 w 4683574"/>
              <a:gd name="connsiteY62" fmla="*/ 4561130 h 5364355"/>
              <a:gd name="connsiteX63" fmla="*/ 1500319 w 4683574"/>
              <a:gd name="connsiteY63" fmla="*/ 4553510 h 5364355"/>
              <a:gd name="connsiteX64" fmla="*/ 1652719 w 4683574"/>
              <a:gd name="connsiteY64" fmla="*/ 4439210 h 5364355"/>
              <a:gd name="connsiteX65" fmla="*/ 1774639 w 4683574"/>
              <a:gd name="connsiteY65" fmla="*/ 4332530 h 5364355"/>
              <a:gd name="connsiteX66" fmla="*/ 1911799 w 4683574"/>
              <a:gd name="connsiteY66" fmla="*/ 4202990 h 5364355"/>
              <a:gd name="connsiteX67" fmla="*/ 1995619 w 4683574"/>
              <a:gd name="connsiteY67" fmla="*/ 4073450 h 5364355"/>
              <a:gd name="connsiteX68" fmla="*/ 2087059 w 4683574"/>
              <a:gd name="connsiteY68" fmla="*/ 4004870 h 5364355"/>
              <a:gd name="connsiteX69" fmla="*/ 2170879 w 4683574"/>
              <a:gd name="connsiteY69" fmla="*/ 3989630 h 5364355"/>
              <a:gd name="connsiteX70" fmla="*/ 2247079 w 4683574"/>
              <a:gd name="connsiteY70" fmla="*/ 4058210 h 5364355"/>
              <a:gd name="connsiteX71" fmla="*/ 2269939 w 4683574"/>
              <a:gd name="connsiteY71" fmla="*/ 4210610 h 5364355"/>
              <a:gd name="connsiteX72" fmla="*/ 2247079 w 4683574"/>
              <a:gd name="connsiteY72" fmla="*/ 4378250 h 5364355"/>
              <a:gd name="connsiteX73" fmla="*/ 2178499 w 4683574"/>
              <a:gd name="connsiteY73" fmla="*/ 4530650 h 5364355"/>
              <a:gd name="connsiteX74" fmla="*/ 2155639 w 4683574"/>
              <a:gd name="connsiteY74" fmla="*/ 4591610 h 5364355"/>
              <a:gd name="connsiteX75" fmla="*/ 2224219 w 4683574"/>
              <a:gd name="connsiteY75" fmla="*/ 4660190 h 5364355"/>
              <a:gd name="connsiteX76" fmla="*/ 2376619 w 4683574"/>
              <a:gd name="connsiteY76" fmla="*/ 4667810 h 5364355"/>
              <a:gd name="connsiteX77" fmla="*/ 2506159 w 4683574"/>
              <a:gd name="connsiteY77" fmla="*/ 4728770 h 5364355"/>
              <a:gd name="connsiteX78" fmla="*/ 2498539 w 4683574"/>
              <a:gd name="connsiteY78" fmla="*/ 4843070 h 5364355"/>
              <a:gd name="connsiteX79" fmla="*/ 2498539 w 4683574"/>
              <a:gd name="connsiteY79" fmla="*/ 4942130 h 5364355"/>
              <a:gd name="connsiteX80" fmla="*/ 2658559 w 4683574"/>
              <a:gd name="connsiteY80" fmla="*/ 5086910 h 5364355"/>
              <a:gd name="connsiteX81" fmla="*/ 2902399 w 4683574"/>
              <a:gd name="connsiteY81" fmla="*/ 5254550 h 5364355"/>
              <a:gd name="connsiteX82" fmla="*/ 3161479 w 4683574"/>
              <a:gd name="connsiteY82" fmla="*/ 5330750 h 5364355"/>
              <a:gd name="connsiteX83" fmla="*/ 3291019 w 4683574"/>
              <a:gd name="connsiteY83" fmla="*/ 5338370 h 5364355"/>
              <a:gd name="connsiteX84" fmla="*/ 3397699 w 4683574"/>
              <a:gd name="connsiteY84" fmla="*/ 4995470 h 5364355"/>
              <a:gd name="connsiteX85" fmla="*/ 3390079 w 4683574"/>
              <a:gd name="connsiteY85" fmla="*/ 4804970 h 5364355"/>
              <a:gd name="connsiteX86" fmla="*/ 3443419 w 4683574"/>
              <a:gd name="connsiteY86" fmla="*/ 4698290 h 5364355"/>
              <a:gd name="connsiteX87" fmla="*/ 3603439 w 4683574"/>
              <a:gd name="connsiteY87" fmla="*/ 4644950 h 5364355"/>
              <a:gd name="connsiteX88" fmla="*/ 3687259 w 4683574"/>
              <a:gd name="connsiteY88" fmla="*/ 4583990 h 5364355"/>
              <a:gd name="connsiteX89" fmla="*/ 3687259 w 4683574"/>
              <a:gd name="connsiteY89" fmla="*/ 4462070 h 5364355"/>
              <a:gd name="connsiteX90" fmla="*/ 3832039 w 4683574"/>
              <a:gd name="connsiteY90" fmla="*/ 4492550 h 5364355"/>
              <a:gd name="connsiteX91" fmla="*/ 3824419 w 4683574"/>
              <a:gd name="connsiteY91" fmla="*/ 4660190 h 5364355"/>
              <a:gd name="connsiteX92" fmla="*/ 3771079 w 4683574"/>
              <a:gd name="connsiteY92" fmla="*/ 4797350 h 5364355"/>
              <a:gd name="connsiteX93" fmla="*/ 3717739 w 4683574"/>
              <a:gd name="connsiteY93" fmla="*/ 4873550 h 5364355"/>
              <a:gd name="connsiteX94" fmla="*/ 3580579 w 4683574"/>
              <a:gd name="connsiteY94" fmla="*/ 4873550 h 5364355"/>
              <a:gd name="connsiteX95" fmla="*/ 3542479 w 4683574"/>
              <a:gd name="connsiteY95" fmla="*/ 4926890 h 5364355"/>
              <a:gd name="connsiteX96" fmla="*/ 3633919 w 4683574"/>
              <a:gd name="connsiteY96" fmla="*/ 4949750 h 5364355"/>
              <a:gd name="connsiteX97" fmla="*/ 3763459 w 4683574"/>
              <a:gd name="connsiteY97" fmla="*/ 4949750 h 5364355"/>
              <a:gd name="connsiteX98" fmla="*/ 3900619 w 4683574"/>
              <a:gd name="connsiteY98" fmla="*/ 4972610 h 5364355"/>
              <a:gd name="connsiteX99" fmla="*/ 3992059 w 4683574"/>
              <a:gd name="connsiteY99" fmla="*/ 4865930 h 5364355"/>
              <a:gd name="connsiteX100" fmla="*/ 3999679 w 4683574"/>
              <a:gd name="connsiteY100" fmla="*/ 4667810 h 5364355"/>
              <a:gd name="connsiteX101" fmla="*/ 4113979 w 4683574"/>
              <a:gd name="connsiteY101" fmla="*/ 4507790 h 5364355"/>
              <a:gd name="connsiteX102" fmla="*/ 4251139 w 4683574"/>
              <a:gd name="connsiteY102" fmla="*/ 4439210 h 5364355"/>
              <a:gd name="connsiteX103" fmla="*/ 4373059 w 4683574"/>
              <a:gd name="connsiteY103" fmla="*/ 4355390 h 5364355"/>
              <a:gd name="connsiteX104" fmla="*/ 4563559 w 4683574"/>
              <a:gd name="connsiteY104" fmla="*/ 4233470 h 5364355"/>
              <a:gd name="connsiteX105" fmla="*/ 4670239 w 4683574"/>
              <a:gd name="connsiteY105" fmla="*/ 4233470 h 5364355"/>
              <a:gd name="connsiteX106" fmla="*/ 4670239 w 4683574"/>
              <a:gd name="connsiteY106" fmla="*/ 2709470 h 5364355"/>
              <a:gd name="connsiteX107" fmla="*/ 4563559 w 4683574"/>
              <a:gd name="connsiteY107" fmla="*/ 2640890 h 5364355"/>
              <a:gd name="connsiteX108" fmla="*/ 4418779 w 4683574"/>
              <a:gd name="connsiteY108" fmla="*/ 2549450 h 5364355"/>
              <a:gd name="connsiteX109" fmla="*/ 4327339 w 4683574"/>
              <a:gd name="connsiteY109" fmla="*/ 2442770 h 5364355"/>
              <a:gd name="connsiteX110" fmla="*/ 4281619 w 4683574"/>
              <a:gd name="connsiteY110" fmla="*/ 2503730 h 5364355"/>
              <a:gd name="connsiteX111" fmla="*/ 4251139 w 4683574"/>
              <a:gd name="connsiteY111" fmla="*/ 2579930 h 5364355"/>
              <a:gd name="connsiteX112" fmla="*/ 4190179 w 4683574"/>
              <a:gd name="connsiteY112" fmla="*/ 2663750 h 5364355"/>
              <a:gd name="connsiteX113" fmla="*/ 4060639 w 4683574"/>
              <a:gd name="connsiteY113" fmla="*/ 2701850 h 5364355"/>
              <a:gd name="connsiteX114" fmla="*/ 4014919 w 4683574"/>
              <a:gd name="connsiteY114" fmla="*/ 2625650 h 5364355"/>
              <a:gd name="connsiteX115" fmla="*/ 3816799 w 4683574"/>
              <a:gd name="connsiteY115" fmla="*/ 2557070 h 5364355"/>
              <a:gd name="connsiteX116" fmla="*/ 3732979 w 4683574"/>
              <a:gd name="connsiteY116" fmla="*/ 2511350 h 5364355"/>
              <a:gd name="connsiteX117" fmla="*/ 3999679 w 4683574"/>
              <a:gd name="connsiteY117" fmla="*/ 2328470 h 5364355"/>
              <a:gd name="connsiteX118" fmla="*/ 4014919 w 4683574"/>
              <a:gd name="connsiteY118" fmla="*/ 2244650 h 5364355"/>
              <a:gd name="connsiteX119" fmla="*/ 3839659 w 4683574"/>
              <a:gd name="connsiteY119" fmla="*/ 2145590 h 5364355"/>
              <a:gd name="connsiteX120" fmla="*/ 3961579 w 4683574"/>
              <a:gd name="connsiteY120" fmla="*/ 2031290 h 5364355"/>
              <a:gd name="connsiteX121" fmla="*/ 3938719 w 4683574"/>
              <a:gd name="connsiteY121" fmla="*/ 1863650 h 5364355"/>
              <a:gd name="connsiteX122" fmla="*/ 3892999 w 4683574"/>
              <a:gd name="connsiteY122" fmla="*/ 1741730 h 5364355"/>
              <a:gd name="connsiteX123" fmla="*/ 3664399 w 4683574"/>
              <a:gd name="connsiteY123" fmla="*/ 1787450 h 5364355"/>
              <a:gd name="connsiteX124" fmla="*/ 3572959 w 4683574"/>
              <a:gd name="connsiteY124" fmla="*/ 1673150 h 5364355"/>
              <a:gd name="connsiteX125" fmla="*/ 3618679 w 4683574"/>
              <a:gd name="connsiteY125" fmla="*/ 1513130 h 5364355"/>
              <a:gd name="connsiteX126" fmla="*/ 3580579 w 4683574"/>
              <a:gd name="connsiteY126" fmla="*/ 1436930 h 5364355"/>
              <a:gd name="connsiteX127" fmla="*/ 3473899 w 4683574"/>
              <a:gd name="connsiteY127" fmla="*/ 1467410 h 5364355"/>
              <a:gd name="connsiteX128" fmla="*/ 3329119 w 4683574"/>
              <a:gd name="connsiteY128" fmla="*/ 1482650 h 5364355"/>
              <a:gd name="connsiteX129" fmla="*/ 3222439 w 4683574"/>
              <a:gd name="connsiteY129" fmla="*/ 1375970 h 5364355"/>
              <a:gd name="connsiteX130" fmla="*/ 3130999 w 4683574"/>
              <a:gd name="connsiteY130" fmla="*/ 1322630 h 5364355"/>
              <a:gd name="connsiteX131" fmla="*/ 3031939 w 4683574"/>
              <a:gd name="connsiteY131" fmla="*/ 1452170 h 5364355"/>
              <a:gd name="connsiteX132" fmla="*/ 2993839 w 4683574"/>
              <a:gd name="connsiteY132" fmla="*/ 1482650 h 5364355"/>
              <a:gd name="connsiteX133" fmla="*/ 2849059 w 4683574"/>
              <a:gd name="connsiteY133" fmla="*/ 1398830 h 5364355"/>
              <a:gd name="connsiteX134" fmla="*/ 2765239 w 4683574"/>
              <a:gd name="connsiteY134" fmla="*/ 1391210 h 5364355"/>
              <a:gd name="connsiteX135" fmla="*/ 2620459 w 4683574"/>
              <a:gd name="connsiteY135" fmla="*/ 1429310 h 5364355"/>
              <a:gd name="connsiteX136" fmla="*/ 2612839 w 4683574"/>
              <a:gd name="connsiteY136" fmla="*/ 1558850 h 5364355"/>
              <a:gd name="connsiteX137" fmla="*/ 2582359 w 4683574"/>
              <a:gd name="connsiteY137" fmla="*/ 1642670 h 5364355"/>
              <a:gd name="connsiteX138" fmla="*/ 2437579 w 4683574"/>
              <a:gd name="connsiteY138" fmla="*/ 1558850 h 5364355"/>
              <a:gd name="connsiteX139" fmla="*/ 2429959 w 4683574"/>
              <a:gd name="connsiteY139" fmla="*/ 1414070 h 5364355"/>
              <a:gd name="connsiteX140" fmla="*/ 2452819 w 4683574"/>
              <a:gd name="connsiteY140" fmla="*/ 1215950 h 5364355"/>
              <a:gd name="connsiteX141" fmla="*/ 2361379 w 4683574"/>
              <a:gd name="connsiteY141" fmla="*/ 103430 h 5364355"/>
              <a:gd name="connsiteX142" fmla="*/ 1881320 w 4683574"/>
              <a:gd name="connsiteY142" fmla="*/ 133910 h 5364355"/>
              <a:gd name="connsiteX143" fmla="*/ 6799 w 4683574"/>
              <a:gd name="connsiteY143" fmla="*/ 652070 h 5364355"/>
              <a:gd name="connsiteX144" fmla="*/ 67759 w 4683574"/>
              <a:gd name="connsiteY144" fmla="*/ 728269 h 5364355"/>
              <a:gd name="connsiteX145" fmla="*/ 235400 w 4683574"/>
              <a:gd name="connsiteY145" fmla="*/ 819710 h 5364355"/>
              <a:gd name="connsiteX146" fmla="*/ 319219 w 4683574"/>
              <a:gd name="connsiteY146" fmla="*/ 895910 h 5364355"/>
              <a:gd name="connsiteX0" fmla="*/ 408874 w 4750369"/>
              <a:gd name="connsiteY0" fmla="*/ 874630 h 5350695"/>
              <a:gd name="connsiteX1" fmla="*/ 530794 w 4750369"/>
              <a:gd name="connsiteY1" fmla="*/ 1042270 h 5350695"/>
              <a:gd name="connsiteX2" fmla="*/ 751774 w 4750369"/>
              <a:gd name="connsiteY2" fmla="*/ 1072750 h 5350695"/>
              <a:gd name="connsiteX3" fmla="*/ 1003234 w 4750369"/>
              <a:gd name="connsiteY3" fmla="*/ 1194670 h 5350695"/>
              <a:gd name="connsiteX4" fmla="*/ 980374 w 4750369"/>
              <a:gd name="connsiteY4" fmla="*/ 1308970 h 5350695"/>
              <a:gd name="connsiteX5" fmla="*/ 1148014 w 4750369"/>
              <a:gd name="connsiteY5" fmla="*/ 1430890 h 5350695"/>
              <a:gd name="connsiteX6" fmla="*/ 1186114 w 4750369"/>
              <a:gd name="connsiteY6" fmla="*/ 1529950 h 5350695"/>
              <a:gd name="connsiteX7" fmla="*/ 1026094 w 4750369"/>
              <a:gd name="connsiteY7" fmla="*/ 1636630 h 5350695"/>
              <a:gd name="connsiteX8" fmla="*/ 972754 w 4750369"/>
              <a:gd name="connsiteY8" fmla="*/ 1720450 h 5350695"/>
              <a:gd name="connsiteX9" fmla="*/ 1056574 w 4750369"/>
              <a:gd name="connsiteY9" fmla="*/ 1903330 h 5350695"/>
              <a:gd name="connsiteX10" fmla="*/ 1140394 w 4750369"/>
              <a:gd name="connsiteY10" fmla="*/ 2025250 h 5350695"/>
              <a:gd name="connsiteX11" fmla="*/ 1292794 w 4750369"/>
              <a:gd name="connsiteY11" fmla="*/ 2116690 h 5350695"/>
              <a:gd name="connsiteX12" fmla="*/ 1407094 w 4750369"/>
              <a:gd name="connsiteY12" fmla="*/ 2040490 h 5350695"/>
              <a:gd name="connsiteX13" fmla="*/ 1475674 w 4750369"/>
              <a:gd name="connsiteY13" fmla="*/ 2040490 h 5350695"/>
              <a:gd name="connsiteX14" fmla="*/ 1513774 w 4750369"/>
              <a:gd name="connsiteY14" fmla="*/ 2154790 h 5350695"/>
              <a:gd name="connsiteX15" fmla="*/ 1567114 w 4750369"/>
              <a:gd name="connsiteY15" fmla="*/ 2246230 h 5350695"/>
              <a:gd name="connsiteX16" fmla="*/ 1582354 w 4750369"/>
              <a:gd name="connsiteY16" fmla="*/ 2330050 h 5350695"/>
              <a:gd name="connsiteX17" fmla="*/ 1452814 w 4750369"/>
              <a:gd name="connsiteY17" fmla="*/ 2406250 h 5350695"/>
              <a:gd name="connsiteX18" fmla="*/ 1468054 w 4750369"/>
              <a:gd name="connsiteY18" fmla="*/ 2497690 h 5350695"/>
              <a:gd name="connsiteX19" fmla="*/ 1361374 w 4750369"/>
              <a:gd name="connsiteY19" fmla="*/ 2520550 h 5350695"/>
              <a:gd name="connsiteX20" fmla="*/ 1239454 w 4750369"/>
              <a:gd name="connsiteY20" fmla="*/ 2467210 h 5350695"/>
              <a:gd name="connsiteX21" fmla="*/ 1102294 w 4750369"/>
              <a:gd name="connsiteY21" fmla="*/ 2558650 h 5350695"/>
              <a:gd name="connsiteX22" fmla="*/ 1155634 w 4750369"/>
              <a:gd name="connsiteY22" fmla="*/ 2672950 h 5350695"/>
              <a:gd name="connsiteX23" fmla="*/ 1353754 w 4750369"/>
              <a:gd name="connsiteY23" fmla="*/ 2733910 h 5350695"/>
              <a:gd name="connsiteX24" fmla="*/ 1437574 w 4750369"/>
              <a:gd name="connsiteY24" fmla="*/ 2749150 h 5350695"/>
              <a:gd name="connsiteX25" fmla="*/ 1285174 w 4750369"/>
              <a:gd name="connsiteY25" fmla="*/ 2810110 h 5350695"/>
              <a:gd name="connsiteX26" fmla="*/ 1170874 w 4750369"/>
              <a:gd name="connsiteY26" fmla="*/ 2871070 h 5350695"/>
              <a:gd name="connsiteX27" fmla="*/ 1140394 w 4750369"/>
              <a:gd name="connsiteY27" fmla="*/ 2924410 h 5350695"/>
              <a:gd name="connsiteX28" fmla="*/ 1170874 w 4750369"/>
              <a:gd name="connsiteY28" fmla="*/ 3023470 h 5350695"/>
              <a:gd name="connsiteX29" fmla="*/ 1117534 w 4750369"/>
              <a:gd name="connsiteY29" fmla="*/ 3061570 h 5350695"/>
              <a:gd name="connsiteX30" fmla="*/ 965134 w 4750369"/>
              <a:gd name="connsiteY30" fmla="*/ 2992990 h 5350695"/>
              <a:gd name="connsiteX31" fmla="*/ 873694 w 4750369"/>
              <a:gd name="connsiteY31" fmla="*/ 2954890 h 5350695"/>
              <a:gd name="connsiteX32" fmla="*/ 744154 w 4750369"/>
              <a:gd name="connsiteY32" fmla="*/ 2962510 h 5350695"/>
              <a:gd name="connsiteX33" fmla="*/ 606994 w 4750369"/>
              <a:gd name="connsiteY33" fmla="*/ 3023470 h 5350695"/>
              <a:gd name="connsiteX34" fmla="*/ 500314 w 4750369"/>
              <a:gd name="connsiteY34" fmla="*/ 3061570 h 5350695"/>
              <a:gd name="connsiteX35" fmla="*/ 340294 w 4750369"/>
              <a:gd name="connsiteY35" fmla="*/ 3153010 h 5350695"/>
              <a:gd name="connsiteX36" fmla="*/ 477454 w 4750369"/>
              <a:gd name="connsiteY36" fmla="*/ 3313030 h 5350695"/>
              <a:gd name="connsiteX37" fmla="*/ 706054 w 4750369"/>
              <a:gd name="connsiteY37" fmla="*/ 3373990 h 5350695"/>
              <a:gd name="connsiteX38" fmla="*/ 919414 w 4750369"/>
              <a:gd name="connsiteY38" fmla="*/ 3389230 h 5350695"/>
              <a:gd name="connsiteX39" fmla="*/ 1056574 w 4750369"/>
              <a:gd name="connsiteY39" fmla="*/ 3412090 h 5350695"/>
              <a:gd name="connsiteX40" fmla="*/ 1216594 w 4750369"/>
              <a:gd name="connsiteY40" fmla="*/ 3450190 h 5350695"/>
              <a:gd name="connsiteX41" fmla="*/ 1376614 w 4750369"/>
              <a:gd name="connsiteY41" fmla="*/ 3579730 h 5350695"/>
              <a:gd name="connsiteX42" fmla="*/ 1346134 w 4750369"/>
              <a:gd name="connsiteY42" fmla="*/ 3633070 h 5350695"/>
              <a:gd name="connsiteX43" fmla="*/ 1247074 w 4750369"/>
              <a:gd name="connsiteY43" fmla="*/ 3640690 h 5350695"/>
              <a:gd name="connsiteX44" fmla="*/ 1018474 w 4750369"/>
              <a:gd name="connsiteY44" fmla="*/ 3663550 h 5350695"/>
              <a:gd name="connsiteX45" fmla="*/ 850834 w 4750369"/>
              <a:gd name="connsiteY45" fmla="*/ 3686410 h 5350695"/>
              <a:gd name="connsiteX46" fmla="*/ 744154 w 4750369"/>
              <a:gd name="connsiteY46" fmla="*/ 3747370 h 5350695"/>
              <a:gd name="connsiteX47" fmla="*/ 629854 w 4750369"/>
              <a:gd name="connsiteY47" fmla="*/ 3785470 h 5350695"/>
              <a:gd name="connsiteX48" fmla="*/ 576514 w 4750369"/>
              <a:gd name="connsiteY48" fmla="*/ 3785470 h 5350695"/>
              <a:gd name="connsiteX49" fmla="*/ 507934 w 4750369"/>
              <a:gd name="connsiteY49" fmla="*/ 3861670 h 5350695"/>
              <a:gd name="connsiteX50" fmla="*/ 515554 w 4750369"/>
              <a:gd name="connsiteY50" fmla="*/ 4075030 h 5350695"/>
              <a:gd name="connsiteX51" fmla="*/ 614614 w 4750369"/>
              <a:gd name="connsiteY51" fmla="*/ 4212190 h 5350695"/>
              <a:gd name="connsiteX52" fmla="*/ 622234 w 4750369"/>
              <a:gd name="connsiteY52" fmla="*/ 4341730 h 5350695"/>
              <a:gd name="connsiteX53" fmla="*/ 515554 w 4750369"/>
              <a:gd name="connsiteY53" fmla="*/ 4494130 h 5350695"/>
              <a:gd name="connsiteX54" fmla="*/ 340294 w 4750369"/>
              <a:gd name="connsiteY54" fmla="*/ 4616050 h 5350695"/>
              <a:gd name="connsiteX55" fmla="*/ 286954 w 4750369"/>
              <a:gd name="connsiteY55" fmla="*/ 4737970 h 5350695"/>
              <a:gd name="connsiteX56" fmla="*/ 340294 w 4750369"/>
              <a:gd name="connsiteY56" fmla="*/ 4814170 h 5350695"/>
              <a:gd name="connsiteX57" fmla="*/ 622234 w 4750369"/>
              <a:gd name="connsiteY57" fmla="*/ 4684630 h 5350695"/>
              <a:gd name="connsiteX58" fmla="*/ 850834 w 4750369"/>
              <a:gd name="connsiteY58" fmla="*/ 4623670 h 5350695"/>
              <a:gd name="connsiteX59" fmla="*/ 1010854 w 4750369"/>
              <a:gd name="connsiteY59" fmla="*/ 4616050 h 5350695"/>
              <a:gd name="connsiteX60" fmla="*/ 1239454 w 4750369"/>
              <a:gd name="connsiteY60" fmla="*/ 4646530 h 5350695"/>
              <a:gd name="connsiteX61" fmla="*/ 1346134 w 4750369"/>
              <a:gd name="connsiteY61" fmla="*/ 4646530 h 5350695"/>
              <a:gd name="connsiteX62" fmla="*/ 1445194 w 4750369"/>
              <a:gd name="connsiteY62" fmla="*/ 4547470 h 5350695"/>
              <a:gd name="connsiteX63" fmla="*/ 1567114 w 4750369"/>
              <a:gd name="connsiteY63" fmla="*/ 4539850 h 5350695"/>
              <a:gd name="connsiteX64" fmla="*/ 1719514 w 4750369"/>
              <a:gd name="connsiteY64" fmla="*/ 4425550 h 5350695"/>
              <a:gd name="connsiteX65" fmla="*/ 1841434 w 4750369"/>
              <a:gd name="connsiteY65" fmla="*/ 4318870 h 5350695"/>
              <a:gd name="connsiteX66" fmla="*/ 1978594 w 4750369"/>
              <a:gd name="connsiteY66" fmla="*/ 4189330 h 5350695"/>
              <a:gd name="connsiteX67" fmla="*/ 2062414 w 4750369"/>
              <a:gd name="connsiteY67" fmla="*/ 4059790 h 5350695"/>
              <a:gd name="connsiteX68" fmla="*/ 2153854 w 4750369"/>
              <a:gd name="connsiteY68" fmla="*/ 3991210 h 5350695"/>
              <a:gd name="connsiteX69" fmla="*/ 2237674 w 4750369"/>
              <a:gd name="connsiteY69" fmla="*/ 3975970 h 5350695"/>
              <a:gd name="connsiteX70" fmla="*/ 2313874 w 4750369"/>
              <a:gd name="connsiteY70" fmla="*/ 4044550 h 5350695"/>
              <a:gd name="connsiteX71" fmla="*/ 2336734 w 4750369"/>
              <a:gd name="connsiteY71" fmla="*/ 4196950 h 5350695"/>
              <a:gd name="connsiteX72" fmla="*/ 2313874 w 4750369"/>
              <a:gd name="connsiteY72" fmla="*/ 4364590 h 5350695"/>
              <a:gd name="connsiteX73" fmla="*/ 2245294 w 4750369"/>
              <a:gd name="connsiteY73" fmla="*/ 4516990 h 5350695"/>
              <a:gd name="connsiteX74" fmla="*/ 2222434 w 4750369"/>
              <a:gd name="connsiteY74" fmla="*/ 4577950 h 5350695"/>
              <a:gd name="connsiteX75" fmla="*/ 2291014 w 4750369"/>
              <a:gd name="connsiteY75" fmla="*/ 4646530 h 5350695"/>
              <a:gd name="connsiteX76" fmla="*/ 2443414 w 4750369"/>
              <a:gd name="connsiteY76" fmla="*/ 4654150 h 5350695"/>
              <a:gd name="connsiteX77" fmla="*/ 2572954 w 4750369"/>
              <a:gd name="connsiteY77" fmla="*/ 4715110 h 5350695"/>
              <a:gd name="connsiteX78" fmla="*/ 2565334 w 4750369"/>
              <a:gd name="connsiteY78" fmla="*/ 4829410 h 5350695"/>
              <a:gd name="connsiteX79" fmla="*/ 2565334 w 4750369"/>
              <a:gd name="connsiteY79" fmla="*/ 4928470 h 5350695"/>
              <a:gd name="connsiteX80" fmla="*/ 2725354 w 4750369"/>
              <a:gd name="connsiteY80" fmla="*/ 5073250 h 5350695"/>
              <a:gd name="connsiteX81" fmla="*/ 2969194 w 4750369"/>
              <a:gd name="connsiteY81" fmla="*/ 5240890 h 5350695"/>
              <a:gd name="connsiteX82" fmla="*/ 3228274 w 4750369"/>
              <a:gd name="connsiteY82" fmla="*/ 5317090 h 5350695"/>
              <a:gd name="connsiteX83" fmla="*/ 3357814 w 4750369"/>
              <a:gd name="connsiteY83" fmla="*/ 5324710 h 5350695"/>
              <a:gd name="connsiteX84" fmla="*/ 3464494 w 4750369"/>
              <a:gd name="connsiteY84" fmla="*/ 4981810 h 5350695"/>
              <a:gd name="connsiteX85" fmla="*/ 3456874 w 4750369"/>
              <a:gd name="connsiteY85" fmla="*/ 4791310 h 5350695"/>
              <a:gd name="connsiteX86" fmla="*/ 3510214 w 4750369"/>
              <a:gd name="connsiteY86" fmla="*/ 4684630 h 5350695"/>
              <a:gd name="connsiteX87" fmla="*/ 3670234 w 4750369"/>
              <a:gd name="connsiteY87" fmla="*/ 4631290 h 5350695"/>
              <a:gd name="connsiteX88" fmla="*/ 3754054 w 4750369"/>
              <a:gd name="connsiteY88" fmla="*/ 4570330 h 5350695"/>
              <a:gd name="connsiteX89" fmla="*/ 3754054 w 4750369"/>
              <a:gd name="connsiteY89" fmla="*/ 4448410 h 5350695"/>
              <a:gd name="connsiteX90" fmla="*/ 3898834 w 4750369"/>
              <a:gd name="connsiteY90" fmla="*/ 4478890 h 5350695"/>
              <a:gd name="connsiteX91" fmla="*/ 3891214 w 4750369"/>
              <a:gd name="connsiteY91" fmla="*/ 4646530 h 5350695"/>
              <a:gd name="connsiteX92" fmla="*/ 3837874 w 4750369"/>
              <a:gd name="connsiteY92" fmla="*/ 4783690 h 5350695"/>
              <a:gd name="connsiteX93" fmla="*/ 3784534 w 4750369"/>
              <a:gd name="connsiteY93" fmla="*/ 4859890 h 5350695"/>
              <a:gd name="connsiteX94" fmla="*/ 3647374 w 4750369"/>
              <a:gd name="connsiteY94" fmla="*/ 4859890 h 5350695"/>
              <a:gd name="connsiteX95" fmla="*/ 3609274 w 4750369"/>
              <a:gd name="connsiteY95" fmla="*/ 4913230 h 5350695"/>
              <a:gd name="connsiteX96" fmla="*/ 3700714 w 4750369"/>
              <a:gd name="connsiteY96" fmla="*/ 4936090 h 5350695"/>
              <a:gd name="connsiteX97" fmla="*/ 3830254 w 4750369"/>
              <a:gd name="connsiteY97" fmla="*/ 4936090 h 5350695"/>
              <a:gd name="connsiteX98" fmla="*/ 3967414 w 4750369"/>
              <a:gd name="connsiteY98" fmla="*/ 4958950 h 5350695"/>
              <a:gd name="connsiteX99" fmla="*/ 4058854 w 4750369"/>
              <a:gd name="connsiteY99" fmla="*/ 4852270 h 5350695"/>
              <a:gd name="connsiteX100" fmla="*/ 4066474 w 4750369"/>
              <a:gd name="connsiteY100" fmla="*/ 4654150 h 5350695"/>
              <a:gd name="connsiteX101" fmla="*/ 4180774 w 4750369"/>
              <a:gd name="connsiteY101" fmla="*/ 4494130 h 5350695"/>
              <a:gd name="connsiteX102" fmla="*/ 4317934 w 4750369"/>
              <a:gd name="connsiteY102" fmla="*/ 4425550 h 5350695"/>
              <a:gd name="connsiteX103" fmla="*/ 4439854 w 4750369"/>
              <a:gd name="connsiteY103" fmla="*/ 4341730 h 5350695"/>
              <a:gd name="connsiteX104" fmla="*/ 4630354 w 4750369"/>
              <a:gd name="connsiteY104" fmla="*/ 4219810 h 5350695"/>
              <a:gd name="connsiteX105" fmla="*/ 4737034 w 4750369"/>
              <a:gd name="connsiteY105" fmla="*/ 4219810 h 5350695"/>
              <a:gd name="connsiteX106" fmla="*/ 4737034 w 4750369"/>
              <a:gd name="connsiteY106" fmla="*/ 2695810 h 5350695"/>
              <a:gd name="connsiteX107" fmla="*/ 4630354 w 4750369"/>
              <a:gd name="connsiteY107" fmla="*/ 2627230 h 5350695"/>
              <a:gd name="connsiteX108" fmla="*/ 4485574 w 4750369"/>
              <a:gd name="connsiteY108" fmla="*/ 2535790 h 5350695"/>
              <a:gd name="connsiteX109" fmla="*/ 4394134 w 4750369"/>
              <a:gd name="connsiteY109" fmla="*/ 2429110 h 5350695"/>
              <a:gd name="connsiteX110" fmla="*/ 4348414 w 4750369"/>
              <a:gd name="connsiteY110" fmla="*/ 2490070 h 5350695"/>
              <a:gd name="connsiteX111" fmla="*/ 4317934 w 4750369"/>
              <a:gd name="connsiteY111" fmla="*/ 2566270 h 5350695"/>
              <a:gd name="connsiteX112" fmla="*/ 4256974 w 4750369"/>
              <a:gd name="connsiteY112" fmla="*/ 2650090 h 5350695"/>
              <a:gd name="connsiteX113" fmla="*/ 4127434 w 4750369"/>
              <a:gd name="connsiteY113" fmla="*/ 2688190 h 5350695"/>
              <a:gd name="connsiteX114" fmla="*/ 4081714 w 4750369"/>
              <a:gd name="connsiteY114" fmla="*/ 2611990 h 5350695"/>
              <a:gd name="connsiteX115" fmla="*/ 3883594 w 4750369"/>
              <a:gd name="connsiteY115" fmla="*/ 2543410 h 5350695"/>
              <a:gd name="connsiteX116" fmla="*/ 3799774 w 4750369"/>
              <a:gd name="connsiteY116" fmla="*/ 2497690 h 5350695"/>
              <a:gd name="connsiteX117" fmla="*/ 4066474 w 4750369"/>
              <a:gd name="connsiteY117" fmla="*/ 2314810 h 5350695"/>
              <a:gd name="connsiteX118" fmla="*/ 4081714 w 4750369"/>
              <a:gd name="connsiteY118" fmla="*/ 2230990 h 5350695"/>
              <a:gd name="connsiteX119" fmla="*/ 3906454 w 4750369"/>
              <a:gd name="connsiteY119" fmla="*/ 2131930 h 5350695"/>
              <a:gd name="connsiteX120" fmla="*/ 4028374 w 4750369"/>
              <a:gd name="connsiteY120" fmla="*/ 2017630 h 5350695"/>
              <a:gd name="connsiteX121" fmla="*/ 4005514 w 4750369"/>
              <a:gd name="connsiteY121" fmla="*/ 1849990 h 5350695"/>
              <a:gd name="connsiteX122" fmla="*/ 3959794 w 4750369"/>
              <a:gd name="connsiteY122" fmla="*/ 1728070 h 5350695"/>
              <a:gd name="connsiteX123" fmla="*/ 3731194 w 4750369"/>
              <a:gd name="connsiteY123" fmla="*/ 1773790 h 5350695"/>
              <a:gd name="connsiteX124" fmla="*/ 3639754 w 4750369"/>
              <a:gd name="connsiteY124" fmla="*/ 1659490 h 5350695"/>
              <a:gd name="connsiteX125" fmla="*/ 3685474 w 4750369"/>
              <a:gd name="connsiteY125" fmla="*/ 1499470 h 5350695"/>
              <a:gd name="connsiteX126" fmla="*/ 3647374 w 4750369"/>
              <a:gd name="connsiteY126" fmla="*/ 1423270 h 5350695"/>
              <a:gd name="connsiteX127" fmla="*/ 3540694 w 4750369"/>
              <a:gd name="connsiteY127" fmla="*/ 1453750 h 5350695"/>
              <a:gd name="connsiteX128" fmla="*/ 3395914 w 4750369"/>
              <a:gd name="connsiteY128" fmla="*/ 1468990 h 5350695"/>
              <a:gd name="connsiteX129" fmla="*/ 3289234 w 4750369"/>
              <a:gd name="connsiteY129" fmla="*/ 1362310 h 5350695"/>
              <a:gd name="connsiteX130" fmla="*/ 3197794 w 4750369"/>
              <a:gd name="connsiteY130" fmla="*/ 1308970 h 5350695"/>
              <a:gd name="connsiteX131" fmla="*/ 3098734 w 4750369"/>
              <a:gd name="connsiteY131" fmla="*/ 1438510 h 5350695"/>
              <a:gd name="connsiteX132" fmla="*/ 3060634 w 4750369"/>
              <a:gd name="connsiteY132" fmla="*/ 1468990 h 5350695"/>
              <a:gd name="connsiteX133" fmla="*/ 2915854 w 4750369"/>
              <a:gd name="connsiteY133" fmla="*/ 1385170 h 5350695"/>
              <a:gd name="connsiteX134" fmla="*/ 2832034 w 4750369"/>
              <a:gd name="connsiteY134" fmla="*/ 1377550 h 5350695"/>
              <a:gd name="connsiteX135" fmla="*/ 2687254 w 4750369"/>
              <a:gd name="connsiteY135" fmla="*/ 1415650 h 5350695"/>
              <a:gd name="connsiteX136" fmla="*/ 2679634 w 4750369"/>
              <a:gd name="connsiteY136" fmla="*/ 1545190 h 5350695"/>
              <a:gd name="connsiteX137" fmla="*/ 2649154 w 4750369"/>
              <a:gd name="connsiteY137" fmla="*/ 1629010 h 5350695"/>
              <a:gd name="connsiteX138" fmla="*/ 2504374 w 4750369"/>
              <a:gd name="connsiteY138" fmla="*/ 1545190 h 5350695"/>
              <a:gd name="connsiteX139" fmla="*/ 2496754 w 4750369"/>
              <a:gd name="connsiteY139" fmla="*/ 1400410 h 5350695"/>
              <a:gd name="connsiteX140" fmla="*/ 2519614 w 4750369"/>
              <a:gd name="connsiteY140" fmla="*/ 1202290 h 5350695"/>
              <a:gd name="connsiteX141" fmla="*/ 2428174 w 4750369"/>
              <a:gd name="connsiteY141" fmla="*/ 89770 h 5350695"/>
              <a:gd name="connsiteX142" fmla="*/ 1948115 w 4750369"/>
              <a:gd name="connsiteY142" fmla="*/ 120250 h 5350695"/>
              <a:gd name="connsiteX143" fmla="*/ 1582354 w 4750369"/>
              <a:gd name="connsiteY143" fmla="*/ 966070 h 5350695"/>
              <a:gd name="connsiteX144" fmla="*/ 73594 w 4750369"/>
              <a:gd name="connsiteY144" fmla="*/ 638410 h 5350695"/>
              <a:gd name="connsiteX145" fmla="*/ 134554 w 4750369"/>
              <a:gd name="connsiteY145" fmla="*/ 714609 h 5350695"/>
              <a:gd name="connsiteX146" fmla="*/ 302195 w 4750369"/>
              <a:gd name="connsiteY146" fmla="*/ 806050 h 5350695"/>
              <a:gd name="connsiteX147" fmla="*/ 386014 w 4750369"/>
              <a:gd name="connsiteY147" fmla="*/ 882250 h 5350695"/>
              <a:gd name="connsiteX0" fmla="*/ 386871 w 4728366"/>
              <a:gd name="connsiteY0" fmla="*/ 874630 h 5350695"/>
              <a:gd name="connsiteX1" fmla="*/ 508791 w 4728366"/>
              <a:gd name="connsiteY1" fmla="*/ 1042270 h 5350695"/>
              <a:gd name="connsiteX2" fmla="*/ 729771 w 4728366"/>
              <a:gd name="connsiteY2" fmla="*/ 1072750 h 5350695"/>
              <a:gd name="connsiteX3" fmla="*/ 981231 w 4728366"/>
              <a:gd name="connsiteY3" fmla="*/ 1194670 h 5350695"/>
              <a:gd name="connsiteX4" fmla="*/ 958371 w 4728366"/>
              <a:gd name="connsiteY4" fmla="*/ 1308970 h 5350695"/>
              <a:gd name="connsiteX5" fmla="*/ 1126011 w 4728366"/>
              <a:gd name="connsiteY5" fmla="*/ 1430890 h 5350695"/>
              <a:gd name="connsiteX6" fmla="*/ 1164111 w 4728366"/>
              <a:gd name="connsiteY6" fmla="*/ 1529950 h 5350695"/>
              <a:gd name="connsiteX7" fmla="*/ 1004091 w 4728366"/>
              <a:gd name="connsiteY7" fmla="*/ 1636630 h 5350695"/>
              <a:gd name="connsiteX8" fmla="*/ 950751 w 4728366"/>
              <a:gd name="connsiteY8" fmla="*/ 1720450 h 5350695"/>
              <a:gd name="connsiteX9" fmla="*/ 1034571 w 4728366"/>
              <a:gd name="connsiteY9" fmla="*/ 1903330 h 5350695"/>
              <a:gd name="connsiteX10" fmla="*/ 1118391 w 4728366"/>
              <a:gd name="connsiteY10" fmla="*/ 2025250 h 5350695"/>
              <a:gd name="connsiteX11" fmla="*/ 1270791 w 4728366"/>
              <a:gd name="connsiteY11" fmla="*/ 2116690 h 5350695"/>
              <a:gd name="connsiteX12" fmla="*/ 1385091 w 4728366"/>
              <a:gd name="connsiteY12" fmla="*/ 2040490 h 5350695"/>
              <a:gd name="connsiteX13" fmla="*/ 1453671 w 4728366"/>
              <a:gd name="connsiteY13" fmla="*/ 2040490 h 5350695"/>
              <a:gd name="connsiteX14" fmla="*/ 1491771 w 4728366"/>
              <a:gd name="connsiteY14" fmla="*/ 2154790 h 5350695"/>
              <a:gd name="connsiteX15" fmla="*/ 1545111 w 4728366"/>
              <a:gd name="connsiteY15" fmla="*/ 2246230 h 5350695"/>
              <a:gd name="connsiteX16" fmla="*/ 1560351 w 4728366"/>
              <a:gd name="connsiteY16" fmla="*/ 2330050 h 5350695"/>
              <a:gd name="connsiteX17" fmla="*/ 1430811 w 4728366"/>
              <a:gd name="connsiteY17" fmla="*/ 2406250 h 5350695"/>
              <a:gd name="connsiteX18" fmla="*/ 1446051 w 4728366"/>
              <a:gd name="connsiteY18" fmla="*/ 2497690 h 5350695"/>
              <a:gd name="connsiteX19" fmla="*/ 1339371 w 4728366"/>
              <a:gd name="connsiteY19" fmla="*/ 2520550 h 5350695"/>
              <a:gd name="connsiteX20" fmla="*/ 1217451 w 4728366"/>
              <a:gd name="connsiteY20" fmla="*/ 2467210 h 5350695"/>
              <a:gd name="connsiteX21" fmla="*/ 1080291 w 4728366"/>
              <a:gd name="connsiteY21" fmla="*/ 2558650 h 5350695"/>
              <a:gd name="connsiteX22" fmla="*/ 1133631 w 4728366"/>
              <a:gd name="connsiteY22" fmla="*/ 2672950 h 5350695"/>
              <a:gd name="connsiteX23" fmla="*/ 1331751 w 4728366"/>
              <a:gd name="connsiteY23" fmla="*/ 2733910 h 5350695"/>
              <a:gd name="connsiteX24" fmla="*/ 1415571 w 4728366"/>
              <a:gd name="connsiteY24" fmla="*/ 2749150 h 5350695"/>
              <a:gd name="connsiteX25" fmla="*/ 1263171 w 4728366"/>
              <a:gd name="connsiteY25" fmla="*/ 2810110 h 5350695"/>
              <a:gd name="connsiteX26" fmla="*/ 1148871 w 4728366"/>
              <a:gd name="connsiteY26" fmla="*/ 2871070 h 5350695"/>
              <a:gd name="connsiteX27" fmla="*/ 1118391 w 4728366"/>
              <a:gd name="connsiteY27" fmla="*/ 2924410 h 5350695"/>
              <a:gd name="connsiteX28" fmla="*/ 1148871 w 4728366"/>
              <a:gd name="connsiteY28" fmla="*/ 3023470 h 5350695"/>
              <a:gd name="connsiteX29" fmla="*/ 1095531 w 4728366"/>
              <a:gd name="connsiteY29" fmla="*/ 3061570 h 5350695"/>
              <a:gd name="connsiteX30" fmla="*/ 943131 w 4728366"/>
              <a:gd name="connsiteY30" fmla="*/ 2992990 h 5350695"/>
              <a:gd name="connsiteX31" fmla="*/ 851691 w 4728366"/>
              <a:gd name="connsiteY31" fmla="*/ 2954890 h 5350695"/>
              <a:gd name="connsiteX32" fmla="*/ 722151 w 4728366"/>
              <a:gd name="connsiteY32" fmla="*/ 2962510 h 5350695"/>
              <a:gd name="connsiteX33" fmla="*/ 584991 w 4728366"/>
              <a:gd name="connsiteY33" fmla="*/ 3023470 h 5350695"/>
              <a:gd name="connsiteX34" fmla="*/ 478311 w 4728366"/>
              <a:gd name="connsiteY34" fmla="*/ 3061570 h 5350695"/>
              <a:gd name="connsiteX35" fmla="*/ 318291 w 4728366"/>
              <a:gd name="connsiteY35" fmla="*/ 3153010 h 5350695"/>
              <a:gd name="connsiteX36" fmla="*/ 455451 w 4728366"/>
              <a:gd name="connsiteY36" fmla="*/ 3313030 h 5350695"/>
              <a:gd name="connsiteX37" fmla="*/ 684051 w 4728366"/>
              <a:gd name="connsiteY37" fmla="*/ 3373990 h 5350695"/>
              <a:gd name="connsiteX38" fmla="*/ 897411 w 4728366"/>
              <a:gd name="connsiteY38" fmla="*/ 3389230 h 5350695"/>
              <a:gd name="connsiteX39" fmla="*/ 1034571 w 4728366"/>
              <a:gd name="connsiteY39" fmla="*/ 3412090 h 5350695"/>
              <a:gd name="connsiteX40" fmla="*/ 1194591 w 4728366"/>
              <a:gd name="connsiteY40" fmla="*/ 3450190 h 5350695"/>
              <a:gd name="connsiteX41" fmla="*/ 1354611 w 4728366"/>
              <a:gd name="connsiteY41" fmla="*/ 3579730 h 5350695"/>
              <a:gd name="connsiteX42" fmla="*/ 1324131 w 4728366"/>
              <a:gd name="connsiteY42" fmla="*/ 3633070 h 5350695"/>
              <a:gd name="connsiteX43" fmla="*/ 1225071 w 4728366"/>
              <a:gd name="connsiteY43" fmla="*/ 3640690 h 5350695"/>
              <a:gd name="connsiteX44" fmla="*/ 996471 w 4728366"/>
              <a:gd name="connsiteY44" fmla="*/ 3663550 h 5350695"/>
              <a:gd name="connsiteX45" fmla="*/ 828831 w 4728366"/>
              <a:gd name="connsiteY45" fmla="*/ 3686410 h 5350695"/>
              <a:gd name="connsiteX46" fmla="*/ 722151 w 4728366"/>
              <a:gd name="connsiteY46" fmla="*/ 3747370 h 5350695"/>
              <a:gd name="connsiteX47" fmla="*/ 607851 w 4728366"/>
              <a:gd name="connsiteY47" fmla="*/ 3785470 h 5350695"/>
              <a:gd name="connsiteX48" fmla="*/ 554511 w 4728366"/>
              <a:gd name="connsiteY48" fmla="*/ 3785470 h 5350695"/>
              <a:gd name="connsiteX49" fmla="*/ 485931 w 4728366"/>
              <a:gd name="connsiteY49" fmla="*/ 3861670 h 5350695"/>
              <a:gd name="connsiteX50" fmla="*/ 493551 w 4728366"/>
              <a:gd name="connsiteY50" fmla="*/ 4075030 h 5350695"/>
              <a:gd name="connsiteX51" fmla="*/ 592611 w 4728366"/>
              <a:gd name="connsiteY51" fmla="*/ 4212190 h 5350695"/>
              <a:gd name="connsiteX52" fmla="*/ 600231 w 4728366"/>
              <a:gd name="connsiteY52" fmla="*/ 4341730 h 5350695"/>
              <a:gd name="connsiteX53" fmla="*/ 493551 w 4728366"/>
              <a:gd name="connsiteY53" fmla="*/ 4494130 h 5350695"/>
              <a:gd name="connsiteX54" fmla="*/ 318291 w 4728366"/>
              <a:gd name="connsiteY54" fmla="*/ 4616050 h 5350695"/>
              <a:gd name="connsiteX55" fmla="*/ 264951 w 4728366"/>
              <a:gd name="connsiteY55" fmla="*/ 4737970 h 5350695"/>
              <a:gd name="connsiteX56" fmla="*/ 318291 w 4728366"/>
              <a:gd name="connsiteY56" fmla="*/ 4814170 h 5350695"/>
              <a:gd name="connsiteX57" fmla="*/ 600231 w 4728366"/>
              <a:gd name="connsiteY57" fmla="*/ 4684630 h 5350695"/>
              <a:gd name="connsiteX58" fmla="*/ 828831 w 4728366"/>
              <a:gd name="connsiteY58" fmla="*/ 4623670 h 5350695"/>
              <a:gd name="connsiteX59" fmla="*/ 988851 w 4728366"/>
              <a:gd name="connsiteY59" fmla="*/ 4616050 h 5350695"/>
              <a:gd name="connsiteX60" fmla="*/ 1217451 w 4728366"/>
              <a:gd name="connsiteY60" fmla="*/ 4646530 h 5350695"/>
              <a:gd name="connsiteX61" fmla="*/ 1324131 w 4728366"/>
              <a:gd name="connsiteY61" fmla="*/ 4646530 h 5350695"/>
              <a:gd name="connsiteX62" fmla="*/ 1423191 w 4728366"/>
              <a:gd name="connsiteY62" fmla="*/ 4547470 h 5350695"/>
              <a:gd name="connsiteX63" fmla="*/ 1545111 w 4728366"/>
              <a:gd name="connsiteY63" fmla="*/ 4539850 h 5350695"/>
              <a:gd name="connsiteX64" fmla="*/ 1697511 w 4728366"/>
              <a:gd name="connsiteY64" fmla="*/ 4425550 h 5350695"/>
              <a:gd name="connsiteX65" fmla="*/ 1819431 w 4728366"/>
              <a:gd name="connsiteY65" fmla="*/ 4318870 h 5350695"/>
              <a:gd name="connsiteX66" fmla="*/ 1956591 w 4728366"/>
              <a:gd name="connsiteY66" fmla="*/ 4189330 h 5350695"/>
              <a:gd name="connsiteX67" fmla="*/ 2040411 w 4728366"/>
              <a:gd name="connsiteY67" fmla="*/ 4059790 h 5350695"/>
              <a:gd name="connsiteX68" fmla="*/ 2131851 w 4728366"/>
              <a:gd name="connsiteY68" fmla="*/ 3991210 h 5350695"/>
              <a:gd name="connsiteX69" fmla="*/ 2215671 w 4728366"/>
              <a:gd name="connsiteY69" fmla="*/ 3975970 h 5350695"/>
              <a:gd name="connsiteX70" fmla="*/ 2291871 w 4728366"/>
              <a:gd name="connsiteY70" fmla="*/ 4044550 h 5350695"/>
              <a:gd name="connsiteX71" fmla="*/ 2314731 w 4728366"/>
              <a:gd name="connsiteY71" fmla="*/ 4196950 h 5350695"/>
              <a:gd name="connsiteX72" fmla="*/ 2291871 w 4728366"/>
              <a:gd name="connsiteY72" fmla="*/ 4364590 h 5350695"/>
              <a:gd name="connsiteX73" fmla="*/ 2223291 w 4728366"/>
              <a:gd name="connsiteY73" fmla="*/ 4516990 h 5350695"/>
              <a:gd name="connsiteX74" fmla="*/ 2200431 w 4728366"/>
              <a:gd name="connsiteY74" fmla="*/ 4577950 h 5350695"/>
              <a:gd name="connsiteX75" fmla="*/ 2269011 w 4728366"/>
              <a:gd name="connsiteY75" fmla="*/ 4646530 h 5350695"/>
              <a:gd name="connsiteX76" fmla="*/ 2421411 w 4728366"/>
              <a:gd name="connsiteY76" fmla="*/ 4654150 h 5350695"/>
              <a:gd name="connsiteX77" fmla="*/ 2550951 w 4728366"/>
              <a:gd name="connsiteY77" fmla="*/ 4715110 h 5350695"/>
              <a:gd name="connsiteX78" fmla="*/ 2543331 w 4728366"/>
              <a:gd name="connsiteY78" fmla="*/ 4829410 h 5350695"/>
              <a:gd name="connsiteX79" fmla="*/ 2543331 w 4728366"/>
              <a:gd name="connsiteY79" fmla="*/ 4928470 h 5350695"/>
              <a:gd name="connsiteX80" fmla="*/ 2703351 w 4728366"/>
              <a:gd name="connsiteY80" fmla="*/ 5073250 h 5350695"/>
              <a:gd name="connsiteX81" fmla="*/ 2947191 w 4728366"/>
              <a:gd name="connsiteY81" fmla="*/ 5240890 h 5350695"/>
              <a:gd name="connsiteX82" fmla="*/ 3206271 w 4728366"/>
              <a:gd name="connsiteY82" fmla="*/ 5317090 h 5350695"/>
              <a:gd name="connsiteX83" fmla="*/ 3335811 w 4728366"/>
              <a:gd name="connsiteY83" fmla="*/ 5324710 h 5350695"/>
              <a:gd name="connsiteX84" fmla="*/ 3442491 w 4728366"/>
              <a:gd name="connsiteY84" fmla="*/ 4981810 h 5350695"/>
              <a:gd name="connsiteX85" fmla="*/ 3434871 w 4728366"/>
              <a:gd name="connsiteY85" fmla="*/ 4791310 h 5350695"/>
              <a:gd name="connsiteX86" fmla="*/ 3488211 w 4728366"/>
              <a:gd name="connsiteY86" fmla="*/ 4684630 h 5350695"/>
              <a:gd name="connsiteX87" fmla="*/ 3648231 w 4728366"/>
              <a:gd name="connsiteY87" fmla="*/ 4631290 h 5350695"/>
              <a:gd name="connsiteX88" fmla="*/ 3732051 w 4728366"/>
              <a:gd name="connsiteY88" fmla="*/ 4570330 h 5350695"/>
              <a:gd name="connsiteX89" fmla="*/ 3732051 w 4728366"/>
              <a:gd name="connsiteY89" fmla="*/ 4448410 h 5350695"/>
              <a:gd name="connsiteX90" fmla="*/ 3876831 w 4728366"/>
              <a:gd name="connsiteY90" fmla="*/ 4478890 h 5350695"/>
              <a:gd name="connsiteX91" fmla="*/ 3869211 w 4728366"/>
              <a:gd name="connsiteY91" fmla="*/ 4646530 h 5350695"/>
              <a:gd name="connsiteX92" fmla="*/ 3815871 w 4728366"/>
              <a:gd name="connsiteY92" fmla="*/ 4783690 h 5350695"/>
              <a:gd name="connsiteX93" fmla="*/ 3762531 w 4728366"/>
              <a:gd name="connsiteY93" fmla="*/ 4859890 h 5350695"/>
              <a:gd name="connsiteX94" fmla="*/ 3625371 w 4728366"/>
              <a:gd name="connsiteY94" fmla="*/ 4859890 h 5350695"/>
              <a:gd name="connsiteX95" fmla="*/ 3587271 w 4728366"/>
              <a:gd name="connsiteY95" fmla="*/ 4913230 h 5350695"/>
              <a:gd name="connsiteX96" fmla="*/ 3678711 w 4728366"/>
              <a:gd name="connsiteY96" fmla="*/ 4936090 h 5350695"/>
              <a:gd name="connsiteX97" fmla="*/ 3808251 w 4728366"/>
              <a:gd name="connsiteY97" fmla="*/ 4936090 h 5350695"/>
              <a:gd name="connsiteX98" fmla="*/ 3945411 w 4728366"/>
              <a:gd name="connsiteY98" fmla="*/ 4958950 h 5350695"/>
              <a:gd name="connsiteX99" fmla="*/ 4036851 w 4728366"/>
              <a:gd name="connsiteY99" fmla="*/ 4852270 h 5350695"/>
              <a:gd name="connsiteX100" fmla="*/ 4044471 w 4728366"/>
              <a:gd name="connsiteY100" fmla="*/ 4654150 h 5350695"/>
              <a:gd name="connsiteX101" fmla="*/ 4158771 w 4728366"/>
              <a:gd name="connsiteY101" fmla="*/ 4494130 h 5350695"/>
              <a:gd name="connsiteX102" fmla="*/ 4295931 w 4728366"/>
              <a:gd name="connsiteY102" fmla="*/ 4425550 h 5350695"/>
              <a:gd name="connsiteX103" fmla="*/ 4417851 w 4728366"/>
              <a:gd name="connsiteY103" fmla="*/ 4341730 h 5350695"/>
              <a:gd name="connsiteX104" fmla="*/ 4608351 w 4728366"/>
              <a:gd name="connsiteY104" fmla="*/ 4219810 h 5350695"/>
              <a:gd name="connsiteX105" fmla="*/ 4715031 w 4728366"/>
              <a:gd name="connsiteY105" fmla="*/ 4219810 h 5350695"/>
              <a:gd name="connsiteX106" fmla="*/ 4715031 w 4728366"/>
              <a:gd name="connsiteY106" fmla="*/ 2695810 h 5350695"/>
              <a:gd name="connsiteX107" fmla="*/ 4608351 w 4728366"/>
              <a:gd name="connsiteY107" fmla="*/ 2627230 h 5350695"/>
              <a:gd name="connsiteX108" fmla="*/ 4463571 w 4728366"/>
              <a:gd name="connsiteY108" fmla="*/ 2535790 h 5350695"/>
              <a:gd name="connsiteX109" fmla="*/ 4372131 w 4728366"/>
              <a:gd name="connsiteY109" fmla="*/ 2429110 h 5350695"/>
              <a:gd name="connsiteX110" fmla="*/ 4326411 w 4728366"/>
              <a:gd name="connsiteY110" fmla="*/ 2490070 h 5350695"/>
              <a:gd name="connsiteX111" fmla="*/ 4295931 w 4728366"/>
              <a:gd name="connsiteY111" fmla="*/ 2566270 h 5350695"/>
              <a:gd name="connsiteX112" fmla="*/ 4234971 w 4728366"/>
              <a:gd name="connsiteY112" fmla="*/ 2650090 h 5350695"/>
              <a:gd name="connsiteX113" fmla="*/ 4105431 w 4728366"/>
              <a:gd name="connsiteY113" fmla="*/ 2688190 h 5350695"/>
              <a:gd name="connsiteX114" fmla="*/ 4059711 w 4728366"/>
              <a:gd name="connsiteY114" fmla="*/ 2611990 h 5350695"/>
              <a:gd name="connsiteX115" fmla="*/ 3861591 w 4728366"/>
              <a:gd name="connsiteY115" fmla="*/ 2543410 h 5350695"/>
              <a:gd name="connsiteX116" fmla="*/ 3777771 w 4728366"/>
              <a:gd name="connsiteY116" fmla="*/ 2497690 h 5350695"/>
              <a:gd name="connsiteX117" fmla="*/ 4044471 w 4728366"/>
              <a:gd name="connsiteY117" fmla="*/ 2314810 h 5350695"/>
              <a:gd name="connsiteX118" fmla="*/ 4059711 w 4728366"/>
              <a:gd name="connsiteY118" fmla="*/ 2230990 h 5350695"/>
              <a:gd name="connsiteX119" fmla="*/ 3884451 w 4728366"/>
              <a:gd name="connsiteY119" fmla="*/ 2131930 h 5350695"/>
              <a:gd name="connsiteX120" fmla="*/ 4006371 w 4728366"/>
              <a:gd name="connsiteY120" fmla="*/ 2017630 h 5350695"/>
              <a:gd name="connsiteX121" fmla="*/ 3983511 w 4728366"/>
              <a:gd name="connsiteY121" fmla="*/ 1849990 h 5350695"/>
              <a:gd name="connsiteX122" fmla="*/ 3937791 w 4728366"/>
              <a:gd name="connsiteY122" fmla="*/ 1728070 h 5350695"/>
              <a:gd name="connsiteX123" fmla="*/ 3709191 w 4728366"/>
              <a:gd name="connsiteY123" fmla="*/ 1773790 h 5350695"/>
              <a:gd name="connsiteX124" fmla="*/ 3617751 w 4728366"/>
              <a:gd name="connsiteY124" fmla="*/ 1659490 h 5350695"/>
              <a:gd name="connsiteX125" fmla="*/ 3663471 w 4728366"/>
              <a:gd name="connsiteY125" fmla="*/ 1499470 h 5350695"/>
              <a:gd name="connsiteX126" fmla="*/ 3625371 w 4728366"/>
              <a:gd name="connsiteY126" fmla="*/ 1423270 h 5350695"/>
              <a:gd name="connsiteX127" fmla="*/ 3518691 w 4728366"/>
              <a:gd name="connsiteY127" fmla="*/ 1453750 h 5350695"/>
              <a:gd name="connsiteX128" fmla="*/ 3373911 w 4728366"/>
              <a:gd name="connsiteY128" fmla="*/ 1468990 h 5350695"/>
              <a:gd name="connsiteX129" fmla="*/ 3267231 w 4728366"/>
              <a:gd name="connsiteY129" fmla="*/ 1362310 h 5350695"/>
              <a:gd name="connsiteX130" fmla="*/ 3175791 w 4728366"/>
              <a:gd name="connsiteY130" fmla="*/ 1308970 h 5350695"/>
              <a:gd name="connsiteX131" fmla="*/ 3076731 w 4728366"/>
              <a:gd name="connsiteY131" fmla="*/ 1438510 h 5350695"/>
              <a:gd name="connsiteX132" fmla="*/ 3038631 w 4728366"/>
              <a:gd name="connsiteY132" fmla="*/ 1468990 h 5350695"/>
              <a:gd name="connsiteX133" fmla="*/ 2893851 w 4728366"/>
              <a:gd name="connsiteY133" fmla="*/ 1385170 h 5350695"/>
              <a:gd name="connsiteX134" fmla="*/ 2810031 w 4728366"/>
              <a:gd name="connsiteY134" fmla="*/ 1377550 h 5350695"/>
              <a:gd name="connsiteX135" fmla="*/ 2665251 w 4728366"/>
              <a:gd name="connsiteY135" fmla="*/ 1415650 h 5350695"/>
              <a:gd name="connsiteX136" fmla="*/ 2657631 w 4728366"/>
              <a:gd name="connsiteY136" fmla="*/ 1545190 h 5350695"/>
              <a:gd name="connsiteX137" fmla="*/ 2627151 w 4728366"/>
              <a:gd name="connsiteY137" fmla="*/ 1629010 h 5350695"/>
              <a:gd name="connsiteX138" fmla="*/ 2482371 w 4728366"/>
              <a:gd name="connsiteY138" fmla="*/ 1545190 h 5350695"/>
              <a:gd name="connsiteX139" fmla="*/ 2474751 w 4728366"/>
              <a:gd name="connsiteY139" fmla="*/ 1400410 h 5350695"/>
              <a:gd name="connsiteX140" fmla="*/ 2497611 w 4728366"/>
              <a:gd name="connsiteY140" fmla="*/ 1202290 h 5350695"/>
              <a:gd name="connsiteX141" fmla="*/ 2406171 w 4728366"/>
              <a:gd name="connsiteY141" fmla="*/ 89770 h 5350695"/>
              <a:gd name="connsiteX142" fmla="*/ 1926112 w 4728366"/>
              <a:gd name="connsiteY142" fmla="*/ 120250 h 5350695"/>
              <a:gd name="connsiteX143" fmla="*/ 1560351 w 4728366"/>
              <a:gd name="connsiteY143" fmla="*/ 966070 h 5350695"/>
              <a:gd name="connsiteX144" fmla="*/ 127792 w 4728366"/>
              <a:gd name="connsiteY144" fmla="*/ 425050 h 5350695"/>
              <a:gd name="connsiteX145" fmla="*/ 51591 w 4728366"/>
              <a:gd name="connsiteY145" fmla="*/ 638410 h 5350695"/>
              <a:gd name="connsiteX146" fmla="*/ 112551 w 4728366"/>
              <a:gd name="connsiteY146" fmla="*/ 714609 h 5350695"/>
              <a:gd name="connsiteX147" fmla="*/ 280192 w 4728366"/>
              <a:gd name="connsiteY147" fmla="*/ 806050 h 5350695"/>
              <a:gd name="connsiteX148" fmla="*/ 364011 w 4728366"/>
              <a:gd name="connsiteY148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227779 w 4683574"/>
              <a:gd name="connsiteY144" fmla="*/ 310750 h 5350695"/>
              <a:gd name="connsiteX145" fmla="*/ 83000 w 4683574"/>
              <a:gd name="connsiteY145" fmla="*/ 425050 h 5350695"/>
              <a:gd name="connsiteX146" fmla="*/ 6799 w 4683574"/>
              <a:gd name="connsiteY146" fmla="*/ 638410 h 5350695"/>
              <a:gd name="connsiteX147" fmla="*/ 67759 w 4683574"/>
              <a:gd name="connsiteY147" fmla="*/ 714609 h 5350695"/>
              <a:gd name="connsiteX148" fmla="*/ 235400 w 4683574"/>
              <a:gd name="connsiteY148" fmla="*/ 806050 h 5350695"/>
              <a:gd name="connsiteX149" fmla="*/ 319219 w 4683574"/>
              <a:gd name="connsiteY149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654499 w 4683574"/>
              <a:gd name="connsiteY144" fmla="*/ 531730 h 5350695"/>
              <a:gd name="connsiteX145" fmla="*/ 227779 w 4683574"/>
              <a:gd name="connsiteY145" fmla="*/ 310750 h 5350695"/>
              <a:gd name="connsiteX146" fmla="*/ 83000 w 4683574"/>
              <a:gd name="connsiteY146" fmla="*/ 425050 h 5350695"/>
              <a:gd name="connsiteX147" fmla="*/ 6799 w 4683574"/>
              <a:gd name="connsiteY147" fmla="*/ 638410 h 5350695"/>
              <a:gd name="connsiteX148" fmla="*/ 67759 w 4683574"/>
              <a:gd name="connsiteY148" fmla="*/ 714609 h 5350695"/>
              <a:gd name="connsiteX149" fmla="*/ 235400 w 4683574"/>
              <a:gd name="connsiteY149" fmla="*/ 806050 h 5350695"/>
              <a:gd name="connsiteX150" fmla="*/ 319219 w 4683574"/>
              <a:gd name="connsiteY150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1043119 w 4683574"/>
              <a:gd name="connsiteY144" fmla="*/ 874630 h 5350695"/>
              <a:gd name="connsiteX145" fmla="*/ 654499 w 4683574"/>
              <a:gd name="connsiteY145" fmla="*/ 531730 h 5350695"/>
              <a:gd name="connsiteX146" fmla="*/ 227779 w 4683574"/>
              <a:gd name="connsiteY146" fmla="*/ 310750 h 5350695"/>
              <a:gd name="connsiteX147" fmla="*/ 83000 w 4683574"/>
              <a:gd name="connsiteY147" fmla="*/ 425050 h 5350695"/>
              <a:gd name="connsiteX148" fmla="*/ 6799 w 4683574"/>
              <a:gd name="connsiteY148" fmla="*/ 638410 h 5350695"/>
              <a:gd name="connsiteX149" fmla="*/ 67759 w 4683574"/>
              <a:gd name="connsiteY149" fmla="*/ 714609 h 5350695"/>
              <a:gd name="connsiteX150" fmla="*/ 235400 w 4683574"/>
              <a:gd name="connsiteY150" fmla="*/ 806050 h 5350695"/>
              <a:gd name="connsiteX151" fmla="*/ 319219 w 4683574"/>
              <a:gd name="connsiteY151" fmla="*/ 882250 h 5350695"/>
              <a:gd name="connsiteX0" fmla="*/ 342079 w 4683574"/>
              <a:gd name="connsiteY0" fmla="*/ 895934 h 5371999"/>
              <a:gd name="connsiteX1" fmla="*/ 463999 w 4683574"/>
              <a:gd name="connsiteY1" fmla="*/ 1063574 h 5371999"/>
              <a:gd name="connsiteX2" fmla="*/ 684979 w 4683574"/>
              <a:gd name="connsiteY2" fmla="*/ 1094054 h 5371999"/>
              <a:gd name="connsiteX3" fmla="*/ 936439 w 4683574"/>
              <a:gd name="connsiteY3" fmla="*/ 1215974 h 5371999"/>
              <a:gd name="connsiteX4" fmla="*/ 913579 w 4683574"/>
              <a:gd name="connsiteY4" fmla="*/ 1330274 h 5371999"/>
              <a:gd name="connsiteX5" fmla="*/ 1081219 w 4683574"/>
              <a:gd name="connsiteY5" fmla="*/ 1452194 h 5371999"/>
              <a:gd name="connsiteX6" fmla="*/ 1119319 w 4683574"/>
              <a:gd name="connsiteY6" fmla="*/ 1551254 h 5371999"/>
              <a:gd name="connsiteX7" fmla="*/ 959299 w 4683574"/>
              <a:gd name="connsiteY7" fmla="*/ 1657934 h 5371999"/>
              <a:gd name="connsiteX8" fmla="*/ 905959 w 4683574"/>
              <a:gd name="connsiteY8" fmla="*/ 1741754 h 5371999"/>
              <a:gd name="connsiteX9" fmla="*/ 989779 w 4683574"/>
              <a:gd name="connsiteY9" fmla="*/ 1924634 h 5371999"/>
              <a:gd name="connsiteX10" fmla="*/ 1073599 w 4683574"/>
              <a:gd name="connsiteY10" fmla="*/ 2046554 h 5371999"/>
              <a:gd name="connsiteX11" fmla="*/ 1225999 w 4683574"/>
              <a:gd name="connsiteY11" fmla="*/ 2137994 h 5371999"/>
              <a:gd name="connsiteX12" fmla="*/ 1340299 w 4683574"/>
              <a:gd name="connsiteY12" fmla="*/ 2061794 h 5371999"/>
              <a:gd name="connsiteX13" fmla="*/ 1408879 w 4683574"/>
              <a:gd name="connsiteY13" fmla="*/ 2061794 h 5371999"/>
              <a:gd name="connsiteX14" fmla="*/ 1446979 w 4683574"/>
              <a:gd name="connsiteY14" fmla="*/ 2176094 h 5371999"/>
              <a:gd name="connsiteX15" fmla="*/ 1500319 w 4683574"/>
              <a:gd name="connsiteY15" fmla="*/ 2267534 h 5371999"/>
              <a:gd name="connsiteX16" fmla="*/ 1515559 w 4683574"/>
              <a:gd name="connsiteY16" fmla="*/ 2351354 h 5371999"/>
              <a:gd name="connsiteX17" fmla="*/ 1386019 w 4683574"/>
              <a:gd name="connsiteY17" fmla="*/ 2427554 h 5371999"/>
              <a:gd name="connsiteX18" fmla="*/ 1401259 w 4683574"/>
              <a:gd name="connsiteY18" fmla="*/ 2518994 h 5371999"/>
              <a:gd name="connsiteX19" fmla="*/ 1294579 w 4683574"/>
              <a:gd name="connsiteY19" fmla="*/ 2541854 h 5371999"/>
              <a:gd name="connsiteX20" fmla="*/ 1172659 w 4683574"/>
              <a:gd name="connsiteY20" fmla="*/ 2488514 h 5371999"/>
              <a:gd name="connsiteX21" fmla="*/ 1035499 w 4683574"/>
              <a:gd name="connsiteY21" fmla="*/ 2579954 h 5371999"/>
              <a:gd name="connsiteX22" fmla="*/ 1088839 w 4683574"/>
              <a:gd name="connsiteY22" fmla="*/ 2694254 h 5371999"/>
              <a:gd name="connsiteX23" fmla="*/ 1286959 w 4683574"/>
              <a:gd name="connsiteY23" fmla="*/ 2755214 h 5371999"/>
              <a:gd name="connsiteX24" fmla="*/ 1370779 w 4683574"/>
              <a:gd name="connsiteY24" fmla="*/ 2770454 h 5371999"/>
              <a:gd name="connsiteX25" fmla="*/ 1218379 w 4683574"/>
              <a:gd name="connsiteY25" fmla="*/ 2831414 h 5371999"/>
              <a:gd name="connsiteX26" fmla="*/ 1104079 w 4683574"/>
              <a:gd name="connsiteY26" fmla="*/ 2892374 h 5371999"/>
              <a:gd name="connsiteX27" fmla="*/ 1073599 w 4683574"/>
              <a:gd name="connsiteY27" fmla="*/ 2945714 h 5371999"/>
              <a:gd name="connsiteX28" fmla="*/ 1104079 w 4683574"/>
              <a:gd name="connsiteY28" fmla="*/ 3044774 h 5371999"/>
              <a:gd name="connsiteX29" fmla="*/ 1050739 w 4683574"/>
              <a:gd name="connsiteY29" fmla="*/ 3082874 h 5371999"/>
              <a:gd name="connsiteX30" fmla="*/ 898339 w 4683574"/>
              <a:gd name="connsiteY30" fmla="*/ 3014294 h 5371999"/>
              <a:gd name="connsiteX31" fmla="*/ 806899 w 4683574"/>
              <a:gd name="connsiteY31" fmla="*/ 2976194 h 5371999"/>
              <a:gd name="connsiteX32" fmla="*/ 677359 w 4683574"/>
              <a:gd name="connsiteY32" fmla="*/ 2983814 h 5371999"/>
              <a:gd name="connsiteX33" fmla="*/ 540199 w 4683574"/>
              <a:gd name="connsiteY33" fmla="*/ 3044774 h 5371999"/>
              <a:gd name="connsiteX34" fmla="*/ 433519 w 4683574"/>
              <a:gd name="connsiteY34" fmla="*/ 3082874 h 5371999"/>
              <a:gd name="connsiteX35" fmla="*/ 273499 w 4683574"/>
              <a:gd name="connsiteY35" fmla="*/ 3174314 h 5371999"/>
              <a:gd name="connsiteX36" fmla="*/ 410659 w 4683574"/>
              <a:gd name="connsiteY36" fmla="*/ 3334334 h 5371999"/>
              <a:gd name="connsiteX37" fmla="*/ 639259 w 4683574"/>
              <a:gd name="connsiteY37" fmla="*/ 3395294 h 5371999"/>
              <a:gd name="connsiteX38" fmla="*/ 852619 w 4683574"/>
              <a:gd name="connsiteY38" fmla="*/ 3410534 h 5371999"/>
              <a:gd name="connsiteX39" fmla="*/ 989779 w 4683574"/>
              <a:gd name="connsiteY39" fmla="*/ 3433394 h 5371999"/>
              <a:gd name="connsiteX40" fmla="*/ 1149799 w 4683574"/>
              <a:gd name="connsiteY40" fmla="*/ 3471494 h 5371999"/>
              <a:gd name="connsiteX41" fmla="*/ 1309819 w 4683574"/>
              <a:gd name="connsiteY41" fmla="*/ 3601034 h 5371999"/>
              <a:gd name="connsiteX42" fmla="*/ 1279339 w 4683574"/>
              <a:gd name="connsiteY42" fmla="*/ 3654374 h 5371999"/>
              <a:gd name="connsiteX43" fmla="*/ 1180279 w 4683574"/>
              <a:gd name="connsiteY43" fmla="*/ 3661994 h 5371999"/>
              <a:gd name="connsiteX44" fmla="*/ 951679 w 4683574"/>
              <a:gd name="connsiteY44" fmla="*/ 3684854 h 5371999"/>
              <a:gd name="connsiteX45" fmla="*/ 784039 w 4683574"/>
              <a:gd name="connsiteY45" fmla="*/ 3707714 h 5371999"/>
              <a:gd name="connsiteX46" fmla="*/ 677359 w 4683574"/>
              <a:gd name="connsiteY46" fmla="*/ 3768674 h 5371999"/>
              <a:gd name="connsiteX47" fmla="*/ 563059 w 4683574"/>
              <a:gd name="connsiteY47" fmla="*/ 3806774 h 5371999"/>
              <a:gd name="connsiteX48" fmla="*/ 509719 w 4683574"/>
              <a:gd name="connsiteY48" fmla="*/ 3806774 h 5371999"/>
              <a:gd name="connsiteX49" fmla="*/ 441139 w 4683574"/>
              <a:gd name="connsiteY49" fmla="*/ 3882974 h 5371999"/>
              <a:gd name="connsiteX50" fmla="*/ 448759 w 4683574"/>
              <a:gd name="connsiteY50" fmla="*/ 4096334 h 5371999"/>
              <a:gd name="connsiteX51" fmla="*/ 547819 w 4683574"/>
              <a:gd name="connsiteY51" fmla="*/ 4233494 h 5371999"/>
              <a:gd name="connsiteX52" fmla="*/ 555439 w 4683574"/>
              <a:gd name="connsiteY52" fmla="*/ 4363034 h 5371999"/>
              <a:gd name="connsiteX53" fmla="*/ 448759 w 4683574"/>
              <a:gd name="connsiteY53" fmla="*/ 4515434 h 5371999"/>
              <a:gd name="connsiteX54" fmla="*/ 273499 w 4683574"/>
              <a:gd name="connsiteY54" fmla="*/ 4637354 h 5371999"/>
              <a:gd name="connsiteX55" fmla="*/ 220159 w 4683574"/>
              <a:gd name="connsiteY55" fmla="*/ 4759274 h 5371999"/>
              <a:gd name="connsiteX56" fmla="*/ 273499 w 4683574"/>
              <a:gd name="connsiteY56" fmla="*/ 4835474 h 5371999"/>
              <a:gd name="connsiteX57" fmla="*/ 555439 w 4683574"/>
              <a:gd name="connsiteY57" fmla="*/ 4705934 h 5371999"/>
              <a:gd name="connsiteX58" fmla="*/ 784039 w 4683574"/>
              <a:gd name="connsiteY58" fmla="*/ 4644974 h 5371999"/>
              <a:gd name="connsiteX59" fmla="*/ 944059 w 4683574"/>
              <a:gd name="connsiteY59" fmla="*/ 4637354 h 5371999"/>
              <a:gd name="connsiteX60" fmla="*/ 1172659 w 4683574"/>
              <a:gd name="connsiteY60" fmla="*/ 4667834 h 5371999"/>
              <a:gd name="connsiteX61" fmla="*/ 1279339 w 4683574"/>
              <a:gd name="connsiteY61" fmla="*/ 4667834 h 5371999"/>
              <a:gd name="connsiteX62" fmla="*/ 1378399 w 4683574"/>
              <a:gd name="connsiteY62" fmla="*/ 4568774 h 5371999"/>
              <a:gd name="connsiteX63" fmla="*/ 1500319 w 4683574"/>
              <a:gd name="connsiteY63" fmla="*/ 4561154 h 5371999"/>
              <a:gd name="connsiteX64" fmla="*/ 1652719 w 4683574"/>
              <a:gd name="connsiteY64" fmla="*/ 4446854 h 5371999"/>
              <a:gd name="connsiteX65" fmla="*/ 1774639 w 4683574"/>
              <a:gd name="connsiteY65" fmla="*/ 4340174 h 5371999"/>
              <a:gd name="connsiteX66" fmla="*/ 1911799 w 4683574"/>
              <a:gd name="connsiteY66" fmla="*/ 4210634 h 5371999"/>
              <a:gd name="connsiteX67" fmla="*/ 1995619 w 4683574"/>
              <a:gd name="connsiteY67" fmla="*/ 4081094 h 5371999"/>
              <a:gd name="connsiteX68" fmla="*/ 2087059 w 4683574"/>
              <a:gd name="connsiteY68" fmla="*/ 4012514 h 5371999"/>
              <a:gd name="connsiteX69" fmla="*/ 2170879 w 4683574"/>
              <a:gd name="connsiteY69" fmla="*/ 3997274 h 5371999"/>
              <a:gd name="connsiteX70" fmla="*/ 2247079 w 4683574"/>
              <a:gd name="connsiteY70" fmla="*/ 4065854 h 5371999"/>
              <a:gd name="connsiteX71" fmla="*/ 2269939 w 4683574"/>
              <a:gd name="connsiteY71" fmla="*/ 4218254 h 5371999"/>
              <a:gd name="connsiteX72" fmla="*/ 2247079 w 4683574"/>
              <a:gd name="connsiteY72" fmla="*/ 4385894 h 5371999"/>
              <a:gd name="connsiteX73" fmla="*/ 2178499 w 4683574"/>
              <a:gd name="connsiteY73" fmla="*/ 4538294 h 5371999"/>
              <a:gd name="connsiteX74" fmla="*/ 2155639 w 4683574"/>
              <a:gd name="connsiteY74" fmla="*/ 4599254 h 5371999"/>
              <a:gd name="connsiteX75" fmla="*/ 2224219 w 4683574"/>
              <a:gd name="connsiteY75" fmla="*/ 4667834 h 5371999"/>
              <a:gd name="connsiteX76" fmla="*/ 2376619 w 4683574"/>
              <a:gd name="connsiteY76" fmla="*/ 4675454 h 5371999"/>
              <a:gd name="connsiteX77" fmla="*/ 2506159 w 4683574"/>
              <a:gd name="connsiteY77" fmla="*/ 4736414 h 5371999"/>
              <a:gd name="connsiteX78" fmla="*/ 2498539 w 4683574"/>
              <a:gd name="connsiteY78" fmla="*/ 4850714 h 5371999"/>
              <a:gd name="connsiteX79" fmla="*/ 2498539 w 4683574"/>
              <a:gd name="connsiteY79" fmla="*/ 4949774 h 5371999"/>
              <a:gd name="connsiteX80" fmla="*/ 2658559 w 4683574"/>
              <a:gd name="connsiteY80" fmla="*/ 5094554 h 5371999"/>
              <a:gd name="connsiteX81" fmla="*/ 2902399 w 4683574"/>
              <a:gd name="connsiteY81" fmla="*/ 5262194 h 5371999"/>
              <a:gd name="connsiteX82" fmla="*/ 3161479 w 4683574"/>
              <a:gd name="connsiteY82" fmla="*/ 5338394 h 5371999"/>
              <a:gd name="connsiteX83" fmla="*/ 3291019 w 4683574"/>
              <a:gd name="connsiteY83" fmla="*/ 5346014 h 5371999"/>
              <a:gd name="connsiteX84" fmla="*/ 3397699 w 4683574"/>
              <a:gd name="connsiteY84" fmla="*/ 5003114 h 5371999"/>
              <a:gd name="connsiteX85" fmla="*/ 3390079 w 4683574"/>
              <a:gd name="connsiteY85" fmla="*/ 4812614 h 5371999"/>
              <a:gd name="connsiteX86" fmla="*/ 3443419 w 4683574"/>
              <a:gd name="connsiteY86" fmla="*/ 4705934 h 5371999"/>
              <a:gd name="connsiteX87" fmla="*/ 3603439 w 4683574"/>
              <a:gd name="connsiteY87" fmla="*/ 4652594 h 5371999"/>
              <a:gd name="connsiteX88" fmla="*/ 3687259 w 4683574"/>
              <a:gd name="connsiteY88" fmla="*/ 4591634 h 5371999"/>
              <a:gd name="connsiteX89" fmla="*/ 3687259 w 4683574"/>
              <a:gd name="connsiteY89" fmla="*/ 4469714 h 5371999"/>
              <a:gd name="connsiteX90" fmla="*/ 3832039 w 4683574"/>
              <a:gd name="connsiteY90" fmla="*/ 4500194 h 5371999"/>
              <a:gd name="connsiteX91" fmla="*/ 3824419 w 4683574"/>
              <a:gd name="connsiteY91" fmla="*/ 4667834 h 5371999"/>
              <a:gd name="connsiteX92" fmla="*/ 3771079 w 4683574"/>
              <a:gd name="connsiteY92" fmla="*/ 4804994 h 5371999"/>
              <a:gd name="connsiteX93" fmla="*/ 3717739 w 4683574"/>
              <a:gd name="connsiteY93" fmla="*/ 4881194 h 5371999"/>
              <a:gd name="connsiteX94" fmla="*/ 3580579 w 4683574"/>
              <a:gd name="connsiteY94" fmla="*/ 4881194 h 5371999"/>
              <a:gd name="connsiteX95" fmla="*/ 3542479 w 4683574"/>
              <a:gd name="connsiteY95" fmla="*/ 4934534 h 5371999"/>
              <a:gd name="connsiteX96" fmla="*/ 3633919 w 4683574"/>
              <a:gd name="connsiteY96" fmla="*/ 4957394 h 5371999"/>
              <a:gd name="connsiteX97" fmla="*/ 3763459 w 4683574"/>
              <a:gd name="connsiteY97" fmla="*/ 4957394 h 5371999"/>
              <a:gd name="connsiteX98" fmla="*/ 3900619 w 4683574"/>
              <a:gd name="connsiteY98" fmla="*/ 4980254 h 5371999"/>
              <a:gd name="connsiteX99" fmla="*/ 3992059 w 4683574"/>
              <a:gd name="connsiteY99" fmla="*/ 4873574 h 5371999"/>
              <a:gd name="connsiteX100" fmla="*/ 3999679 w 4683574"/>
              <a:gd name="connsiteY100" fmla="*/ 4675454 h 5371999"/>
              <a:gd name="connsiteX101" fmla="*/ 4113979 w 4683574"/>
              <a:gd name="connsiteY101" fmla="*/ 4515434 h 5371999"/>
              <a:gd name="connsiteX102" fmla="*/ 4251139 w 4683574"/>
              <a:gd name="connsiteY102" fmla="*/ 4446854 h 5371999"/>
              <a:gd name="connsiteX103" fmla="*/ 4373059 w 4683574"/>
              <a:gd name="connsiteY103" fmla="*/ 4363034 h 5371999"/>
              <a:gd name="connsiteX104" fmla="*/ 4563559 w 4683574"/>
              <a:gd name="connsiteY104" fmla="*/ 4241114 h 5371999"/>
              <a:gd name="connsiteX105" fmla="*/ 4670239 w 4683574"/>
              <a:gd name="connsiteY105" fmla="*/ 4241114 h 5371999"/>
              <a:gd name="connsiteX106" fmla="*/ 4670239 w 4683574"/>
              <a:gd name="connsiteY106" fmla="*/ 2717114 h 5371999"/>
              <a:gd name="connsiteX107" fmla="*/ 4563559 w 4683574"/>
              <a:gd name="connsiteY107" fmla="*/ 2648534 h 5371999"/>
              <a:gd name="connsiteX108" fmla="*/ 4418779 w 4683574"/>
              <a:gd name="connsiteY108" fmla="*/ 2557094 h 5371999"/>
              <a:gd name="connsiteX109" fmla="*/ 4327339 w 4683574"/>
              <a:gd name="connsiteY109" fmla="*/ 2450414 h 5371999"/>
              <a:gd name="connsiteX110" fmla="*/ 4281619 w 4683574"/>
              <a:gd name="connsiteY110" fmla="*/ 2511374 h 5371999"/>
              <a:gd name="connsiteX111" fmla="*/ 4251139 w 4683574"/>
              <a:gd name="connsiteY111" fmla="*/ 2587574 h 5371999"/>
              <a:gd name="connsiteX112" fmla="*/ 4190179 w 4683574"/>
              <a:gd name="connsiteY112" fmla="*/ 2671394 h 5371999"/>
              <a:gd name="connsiteX113" fmla="*/ 4060639 w 4683574"/>
              <a:gd name="connsiteY113" fmla="*/ 2709494 h 5371999"/>
              <a:gd name="connsiteX114" fmla="*/ 4014919 w 4683574"/>
              <a:gd name="connsiteY114" fmla="*/ 2633294 h 5371999"/>
              <a:gd name="connsiteX115" fmla="*/ 3816799 w 4683574"/>
              <a:gd name="connsiteY115" fmla="*/ 2564714 h 5371999"/>
              <a:gd name="connsiteX116" fmla="*/ 3732979 w 4683574"/>
              <a:gd name="connsiteY116" fmla="*/ 2518994 h 5371999"/>
              <a:gd name="connsiteX117" fmla="*/ 3999679 w 4683574"/>
              <a:gd name="connsiteY117" fmla="*/ 2336114 h 5371999"/>
              <a:gd name="connsiteX118" fmla="*/ 4014919 w 4683574"/>
              <a:gd name="connsiteY118" fmla="*/ 2252294 h 5371999"/>
              <a:gd name="connsiteX119" fmla="*/ 3839659 w 4683574"/>
              <a:gd name="connsiteY119" fmla="*/ 2153234 h 5371999"/>
              <a:gd name="connsiteX120" fmla="*/ 3961579 w 4683574"/>
              <a:gd name="connsiteY120" fmla="*/ 2038934 h 5371999"/>
              <a:gd name="connsiteX121" fmla="*/ 3938719 w 4683574"/>
              <a:gd name="connsiteY121" fmla="*/ 1871294 h 5371999"/>
              <a:gd name="connsiteX122" fmla="*/ 3892999 w 4683574"/>
              <a:gd name="connsiteY122" fmla="*/ 1749374 h 5371999"/>
              <a:gd name="connsiteX123" fmla="*/ 3664399 w 4683574"/>
              <a:gd name="connsiteY123" fmla="*/ 1795094 h 5371999"/>
              <a:gd name="connsiteX124" fmla="*/ 3572959 w 4683574"/>
              <a:gd name="connsiteY124" fmla="*/ 1680794 h 5371999"/>
              <a:gd name="connsiteX125" fmla="*/ 3618679 w 4683574"/>
              <a:gd name="connsiteY125" fmla="*/ 1520774 h 5371999"/>
              <a:gd name="connsiteX126" fmla="*/ 3580579 w 4683574"/>
              <a:gd name="connsiteY126" fmla="*/ 1444574 h 5371999"/>
              <a:gd name="connsiteX127" fmla="*/ 3473899 w 4683574"/>
              <a:gd name="connsiteY127" fmla="*/ 1475054 h 5371999"/>
              <a:gd name="connsiteX128" fmla="*/ 3329119 w 4683574"/>
              <a:gd name="connsiteY128" fmla="*/ 1490294 h 5371999"/>
              <a:gd name="connsiteX129" fmla="*/ 3222439 w 4683574"/>
              <a:gd name="connsiteY129" fmla="*/ 1383614 h 5371999"/>
              <a:gd name="connsiteX130" fmla="*/ 3130999 w 4683574"/>
              <a:gd name="connsiteY130" fmla="*/ 1330274 h 5371999"/>
              <a:gd name="connsiteX131" fmla="*/ 3031939 w 4683574"/>
              <a:gd name="connsiteY131" fmla="*/ 1459814 h 5371999"/>
              <a:gd name="connsiteX132" fmla="*/ 2993839 w 4683574"/>
              <a:gd name="connsiteY132" fmla="*/ 1490294 h 5371999"/>
              <a:gd name="connsiteX133" fmla="*/ 2849059 w 4683574"/>
              <a:gd name="connsiteY133" fmla="*/ 1406474 h 5371999"/>
              <a:gd name="connsiteX134" fmla="*/ 2765239 w 4683574"/>
              <a:gd name="connsiteY134" fmla="*/ 1398854 h 5371999"/>
              <a:gd name="connsiteX135" fmla="*/ 2620459 w 4683574"/>
              <a:gd name="connsiteY135" fmla="*/ 1436954 h 5371999"/>
              <a:gd name="connsiteX136" fmla="*/ 2612839 w 4683574"/>
              <a:gd name="connsiteY136" fmla="*/ 1566494 h 5371999"/>
              <a:gd name="connsiteX137" fmla="*/ 2582359 w 4683574"/>
              <a:gd name="connsiteY137" fmla="*/ 1650314 h 5371999"/>
              <a:gd name="connsiteX138" fmla="*/ 2437579 w 4683574"/>
              <a:gd name="connsiteY138" fmla="*/ 1566494 h 5371999"/>
              <a:gd name="connsiteX139" fmla="*/ 2429959 w 4683574"/>
              <a:gd name="connsiteY139" fmla="*/ 1421714 h 5371999"/>
              <a:gd name="connsiteX140" fmla="*/ 2452819 w 4683574"/>
              <a:gd name="connsiteY140" fmla="*/ 1223594 h 5371999"/>
              <a:gd name="connsiteX141" fmla="*/ 2361379 w 4683574"/>
              <a:gd name="connsiteY141" fmla="*/ 111074 h 5371999"/>
              <a:gd name="connsiteX142" fmla="*/ 1881320 w 4683574"/>
              <a:gd name="connsiteY142" fmla="*/ 141554 h 5371999"/>
              <a:gd name="connsiteX143" fmla="*/ 1424119 w 4683574"/>
              <a:gd name="connsiteY143" fmla="*/ 613994 h 5371999"/>
              <a:gd name="connsiteX144" fmla="*/ 1515559 w 4683574"/>
              <a:gd name="connsiteY144" fmla="*/ 987374 h 5371999"/>
              <a:gd name="connsiteX145" fmla="*/ 1043119 w 4683574"/>
              <a:gd name="connsiteY145" fmla="*/ 895934 h 5371999"/>
              <a:gd name="connsiteX146" fmla="*/ 654499 w 4683574"/>
              <a:gd name="connsiteY146" fmla="*/ 553034 h 5371999"/>
              <a:gd name="connsiteX147" fmla="*/ 227779 w 4683574"/>
              <a:gd name="connsiteY147" fmla="*/ 332054 h 5371999"/>
              <a:gd name="connsiteX148" fmla="*/ 83000 w 4683574"/>
              <a:gd name="connsiteY148" fmla="*/ 446354 h 5371999"/>
              <a:gd name="connsiteX149" fmla="*/ 6799 w 4683574"/>
              <a:gd name="connsiteY149" fmla="*/ 659714 h 5371999"/>
              <a:gd name="connsiteX150" fmla="*/ 67759 w 4683574"/>
              <a:gd name="connsiteY150" fmla="*/ 735913 h 5371999"/>
              <a:gd name="connsiteX151" fmla="*/ 235400 w 4683574"/>
              <a:gd name="connsiteY151" fmla="*/ 827354 h 5371999"/>
              <a:gd name="connsiteX152" fmla="*/ 319219 w 4683574"/>
              <a:gd name="connsiteY152" fmla="*/ 903554 h 5371999"/>
              <a:gd name="connsiteX0" fmla="*/ 342079 w 4683574"/>
              <a:gd name="connsiteY0" fmla="*/ 878892 h 5354957"/>
              <a:gd name="connsiteX1" fmla="*/ 463999 w 4683574"/>
              <a:gd name="connsiteY1" fmla="*/ 1046532 h 5354957"/>
              <a:gd name="connsiteX2" fmla="*/ 684979 w 4683574"/>
              <a:gd name="connsiteY2" fmla="*/ 1077012 h 5354957"/>
              <a:gd name="connsiteX3" fmla="*/ 936439 w 4683574"/>
              <a:gd name="connsiteY3" fmla="*/ 1198932 h 5354957"/>
              <a:gd name="connsiteX4" fmla="*/ 913579 w 4683574"/>
              <a:gd name="connsiteY4" fmla="*/ 1313232 h 5354957"/>
              <a:gd name="connsiteX5" fmla="*/ 1081219 w 4683574"/>
              <a:gd name="connsiteY5" fmla="*/ 1435152 h 5354957"/>
              <a:gd name="connsiteX6" fmla="*/ 1119319 w 4683574"/>
              <a:gd name="connsiteY6" fmla="*/ 1534212 h 5354957"/>
              <a:gd name="connsiteX7" fmla="*/ 959299 w 4683574"/>
              <a:gd name="connsiteY7" fmla="*/ 1640892 h 5354957"/>
              <a:gd name="connsiteX8" fmla="*/ 905959 w 4683574"/>
              <a:gd name="connsiteY8" fmla="*/ 1724712 h 5354957"/>
              <a:gd name="connsiteX9" fmla="*/ 989779 w 4683574"/>
              <a:gd name="connsiteY9" fmla="*/ 1907592 h 5354957"/>
              <a:gd name="connsiteX10" fmla="*/ 1073599 w 4683574"/>
              <a:gd name="connsiteY10" fmla="*/ 2029512 h 5354957"/>
              <a:gd name="connsiteX11" fmla="*/ 1225999 w 4683574"/>
              <a:gd name="connsiteY11" fmla="*/ 2120952 h 5354957"/>
              <a:gd name="connsiteX12" fmla="*/ 1340299 w 4683574"/>
              <a:gd name="connsiteY12" fmla="*/ 2044752 h 5354957"/>
              <a:gd name="connsiteX13" fmla="*/ 1408879 w 4683574"/>
              <a:gd name="connsiteY13" fmla="*/ 2044752 h 5354957"/>
              <a:gd name="connsiteX14" fmla="*/ 1446979 w 4683574"/>
              <a:gd name="connsiteY14" fmla="*/ 2159052 h 5354957"/>
              <a:gd name="connsiteX15" fmla="*/ 1500319 w 4683574"/>
              <a:gd name="connsiteY15" fmla="*/ 2250492 h 5354957"/>
              <a:gd name="connsiteX16" fmla="*/ 1515559 w 4683574"/>
              <a:gd name="connsiteY16" fmla="*/ 2334312 h 5354957"/>
              <a:gd name="connsiteX17" fmla="*/ 1386019 w 4683574"/>
              <a:gd name="connsiteY17" fmla="*/ 2410512 h 5354957"/>
              <a:gd name="connsiteX18" fmla="*/ 1401259 w 4683574"/>
              <a:gd name="connsiteY18" fmla="*/ 2501952 h 5354957"/>
              <a:gd name="connsiteX19" fmla="*/ 1294579 w 4683574"/>
              <a:gd name="connsiteY19" fmla="*/ 2524812 h 5354957"/>
              <a:gd name="connsiteX20" fmla="*/ 1172659 w 4683574"/>
              <a:gd name="connsiteY20" fmla="*/ 2471472 h 5354957"/>
              <a:gd name="connsiteX21" fmla="*/ 1035499 w 4683574"/>
              <a:gd name="connsiteY21" fmla="*/ 2562912 h 5354957"/>
              <a:gd name="connsiteX22" fmla="*/ 1088839 w 4683574"/>
              <a:gd name="connsiteY22" fmla="*/ 2677212 h 5354957"/>
              <a:gd name="connsiteX23" fmla="*/ 1286959 w 4683574"/>
              <a:gd name="connsiteY23" fmla="*/ 2738172 h 5354957"/>
              <a:gd name="connsiteX24" fmla="*/ 1370779 w 4683574"/>
              <a:gd name="connsiteY24" fmla="*/ 2753412 h 5354957"/>
              <a:gd name="connsiteX25" fmla="*/ 1218379 w 4683574"/>
              <a:gd name="connsiteY25" fmla="*/ 2814372 h 5354957"/>
              <a:gd name="connsiteX26" fmla="*/ 1104079 w 4683574"/>
              <a:gd name="connsiteY26" fmla="*/ 2875332 h 5354957"/>
              <a:gd name="connsiteX27" fmla="*/ 1073599 w 4683574"/>
              <a:gd name="connsiteY27" fmla="*/ 2928672 h 5354957"/>
              <a:gd name="connsiteX28" fmla="*/ 1104079 w 4683574"/>
              <a:gd name="connsiteY28" fmla="*/ 3027732 h 5354957"/>
              <a:gd name="connsiteX29" fmla="*/ 1050739 w 4683574"/>
              <a:gd name="connsiteY29" fmla="*/ 3065832 h 5354957"/>
              <a:gd name="connsiteX30" fmla="*/ 898339 w 4683574"/>
              <a:gd name="connsiteY30" fmla="*/ 2997252 h 5354957"/>
              <a:gd name="connsiteX31" fmla="*/ 806899 w 4683574"/>
              <a:gd name="connsiteY31" fmla="*/ 2959152 h 5354957"/>
              <a:gd name="connsiteX32" fmla="*/ 677359 w 4683574"/>
              <a:gd name="connsiteY32" fmla="*/ 2966772 h 5354957"/>
              <a:gd name="connsiteX33" fmla="*/ 540199 w 4683574"/>
              <a:gd name="connsiteY33" fmla="*/ 3027732 h 5354957"/>
              <a:gd name="connsiteX34" fmla="*/ 433519 w 4683574"/>
              <a:gd name="connsiteY34" fmla="*/ 3065832 h 5354957"/>
              <a:gd name="connsiteX35" fmla="*/ 273499 w 4683574"/>
              <a:gd name="connsiteY35" fmla="*/ 3157272 h 5354957"/>
              <a:gd name="connsiteX36" fmla="*/ 410659 w 4683574"/>
              <a:gd name="connsiteY36" fmla="*/ 3317292 h 5354957"/>
              <a:gd name="connsiteX37" fmla="*/ 639259 w 4683574"/>
              <a:gd name="connsiteY37" fmla="*/ 3378252 h 5354957"/>
              <a:gd name="connsiteX38" fmla="*/ 852619 w 4683574"/>
              <a:gd name="connsiteY38" fmla="*/ 3393492 h 5354957"/>
              <a:gd name="connsiteX39" fmla="*/ 989779 w 4683574"/>
              <a:gd name="connsiteY39" fmla="*/ 3416352 h 5354957"/>
              <a:gd name="connsiteX40" fmla="*/ 1149799 w 4683574"/>
              <a:gd name="connsiteY40" fmla="*/ 3454452 h 5354957"/>
              <a:gd name="connsiteX41" fmla="*/ 1309819 w 4683574"/>
              <a:gd name="connsiteY41" fmla="*/ 3583992 h 5354957"/>
              <a:gd name="connsiteX42" fmla="*/ 1279339 w 4683574"/>
              <a:gd name="connsiteY42" fmla="*/ 3637332 h 5354957"/>
              <a:gd name="connsiteX43" fmla="*/ 1180279 w 4683574"/>
              <a:gd name="connsiteY43" fmla="*/ 3644952 h 5354957"/>
              <a:gd name="connsiteX44" fmla="*/ 951679 w 4683574"/>
              <a:gd name="connsiteY44" fmla="*/ 3667812 h 5354957"/>
              <a:gd name="connsiteX45" fmla="*/ 784039 w 4683574"/>
              <a:gd name="connsiteY45" fmla="*/ 3690672 h 5354957"/>
              <a:gd name="connsiteX46" fmla="*/ 677359 w 4683574"/>
              <a:gd name="connsiteY46" fmla="*/ 3751632 h 5354957"/>
              <a:gd name="connsiteX47" fmla="*/ 563059 w 4683574"/>
              <a:gd name="connsiteY47" fmla="*/ 3789732 h 5354957"/>
              <a:gd name="connsiteX48" fmla="*/ 509719 w 4683574"/>
              <a:gd name="connsiteY48" fmla="*/ 3789732 h 5354957"/>
              <a:gd name="connsiteX49" fmla="*/ 441139 w 4683574"/>
              <a:gd name="connsiteY49" fmla="*/ 3865932 h 5354957"/>
              <a:gd name="connsiteX50" fmla="*/ 448759 w 4683574"/>
              <a:gd name="connsiteY50" fmla="*/ 4079292 h 5354957"/>
              <a:gd name="connsiteX51" fmla="*/ 547819 w 4683574"/>
              <a:gd name="connsiteY51" fmla="*/ 4216452 h 5354957"/>
              <a:gd name="connsiteX52" fmla="*/ 555439 w 4683574"/>
              <a:gd name="connsiteY52" fmla="*/ 4345992 h 5354957"/>
              <a:gd name="connsiteX53" fmla="*/ 448759 w 4683574"/>
              <a:gd name="connsiteY53" fmla="*/ 4498392 h 5354957"/>
              <a:gd name="connsiteX54" fmla="*/ 273499 w 4683574"/>
              <a:gd name="connsiteY54" fmla="*/ 4620312 h 5354957"/>
              <a:gd name="connsiteX55" fmla="*/ 220159 w 4683574"/>
              <a:gd name="connsiteY55" fmla="*/ 4742232 h 5354957"/>
              <a:gd name="connsiteX56" fmla="*/ 273499 w 4683574"/>
              <a:gd name="connsiteY56" fmla="*/ 4818432 h 5354957"/>
              <a:gd name="connsiteX57" fmla="*/ 555439 w 4683574"/>
              <a:gd name="connsiteY57" fmla="*/ 4688892 h 5354957"/>
              <a:gd name="connsiteX58" fmla="*/ 784039 w 4683574"/>
              <a:gd name="connsiteY58" fmla="*/ 4627932 h 5354957"/>
              <a:gd name="connsiteX59" fmla="*/ 944059 w 4683574"/>
              <a:gd name="connsiteY59" fmla="*/ 4620312 h 5354957"/>
              <a:gd name="connsiteX60" fmla="*/ 1172659 w 4683574"/>
              <a:gd name="connsiteY60" fmla="*/ 4650792 h 5354957"/>
              <a:gd name="connsiteX61" fmla="*/ 1279339 w 4683574"/>
              <a:gd name="connsiteY61" fmla="*/ 4650792 h 5354957"/>
              <a:gd name="connsiteX62" fmla="*/ 1378399 w 4683574"/>
              <a:gd name="connsiteY62" fmla="*/ 4551732 h 5354957"/>
              <a:gd name="connsiteX63" fmla="*/ 1500319 w 4683574"/>
              <a:gd name="connsiteY63" fmla="*/ 4544112 h 5354957"/>
              <a:gd name="connsiteX64" fmla="*/ 1652719 w 4683574"/>
              <a:gd name="connsiteY64" fmla="*/ 4429812 h 5354957"/>
              <a:gd name="connsiteX65" fmla="*/ 1774639 w 4683574"/>
              <a:gd name="connsiteY65" fmla="*/ 4323132 h 5354957"/>
              <a:gd name="connsiteX66" fmla="*/ 1911799 w 4683574"/>
              <a:gd name="connsiteY66" fmla="*/ 4193592 h 5354957"/>
              <a:gd name="connsiteX67" fmla="*/ 1995619 w 4683574"/>
              <a:gd name="connsiteY67" fmla="*/ 4064052 h 5354957"/>
              <a:gd name="connsiteX68" fmla="*/ 2087059 w 4683574"/>
              <a:gd name="connsiteY68" fmla="*/ 3995472 h 5354957"/>
              <a:gd name="connsiteX69" fmla="*/ 2170879 w 4683574"/>
              <a:gd name="connsiteY69" fmla="*/ 3980232 h 5354957"/>
              <a:gd name="connsiteX70" fmla="*/ 2247079 w 4683574"/>
              <a:gd name="connsiteY70" fmla="*/ 4048812 h 5354957"/>
              <a:gd name="connsiteX71" fmla="*/ 2269939 w 4683574"/>
              <a:gd name="connsiteY71" fmla="*/ 4201212 h 5354957"/>
              <a:gd name="connsiteX72" fmla="*/ 2247079 w 4683574"/>
              <a:gd name="connsiteY72" fmla="*/ 4368852 h 5354957"/>
              <a:gd name="connsiteX73" fmla="*/ 2178499 w 4683574"/>
              <a:gd name="connsiteY73" fmla="*/ 4521252 h 5354957"/>
              <a:gd name="connsiteX74" fmla="*/ 2155639 w 4683574"/>
              <a:gd name="connsiteY74" fmla="*/ 4582212 h 5354957"/>
              <a:gd name="connsiteX75" fmla="*/ 2224219 w 4683574"/>
              <a:gd name="connsiteY75" fmla="*/ 4650792 h 5354957"/>
              <a:gd name="connsiteX76" fmla="*/ 2376619 w 4683574"/>
              <a:gd name="connsiteY76" fmla="*/ 4658412 h 5354957"/>
              <a:gd name="connsiteX77" fmla="*/ 2506159 w 4683574"/>
              <a:gd name="connsiteY77" fmla="*/ 4719372 h 5354957"/>
              <a:gd name="connsiteX78" fmla="*/ 2498539 w 4683574"/>
              <a:gd name="connsiteY78" fmla="*/ 4833672 h 5354957"/>
              <a:gd name="connsiteX79" fmla="*/ 2498539 w 4683574"/>
              <a:gd name="connsiteY79" fmla="*/ 4932732 h 5354957"/>
              <a:gd name="connsiteX80" fmla="*/ 2658559 w 4683574"/>
              <a:gd name="connsiteY80" fmla="*/ 5077512 h 5354957"/>
              <a:gd name="connsiteX81" fmla="*/ 2902399 w 4683574"/>
              <a:gd name="connsiteY81" fmla="*/ 5245152 h 5354957"/>
              <a:gd name="connsiteX82" fmla="*/ 3161479 w 4683574"/>
              <a:gd name="connsiteY82" fmla="*/ 5321352 h 5354957"/>
              <a:gd name="connsiteX83" fmla="*/ 3291019 w 4683574"/>
              <a:gd name="connsiteY83" fmla="*/ 5328972 h 5354957"/>
              <a:gd name="connsiteX84" fmla="*/ 3397699 w 4683574"/>
              <a:gd name="connsiteY84" fmla="*/ 4986072 h 5354957"/>
              <a:gd name="connsiteX85" fmla="*/ 3390079 w 4683574"/>
              <a:gd name="connsiteY85" fmla="*/ 4795572 h 5354957"/>
              <a:gd name="connsiteX86" fmla="*/ 3443419 w 4683574"/>
              <a:gd name="connsiteY86" fmla="*/ 4688892 h 5354957"/>
              <a:gd name="connsiteX87" fmla="*/ 3603439 w 4683574"/>
              <a:gd name="connsiteY87" fmla="*/ 4635552 h 5354957"/>
              <a:gd name="connsiteX88" fmla="*/ 3687259 w 4683574"/>
              <a:gd name="connsiteY88" fmla="*/ 4574592 h 5354957"/>
              <a:gd name="connsiteX89" fmla="*/ 3687259 w 4683574"/>
              <a:gd name="connsiteY89" fmla="*/ 4452672 h 5354957"/>
              <a:gd name="connsiteX90" fmla="*/ 3832039 w 4683574"/>
              <a:gd name="connsiteY90" fmla="*/ 4483152 h 5354957"/>
              <a:gd name="connsiteX91" fmla="*/ 3824419 w 4683574"/>
              <a:gd name="connsiteY91" fmla="*/ 4650792 h 5354957"/>
              <a:gd name="connsiteX92" fmla="*/ 3771079 w 4683574"/>
              <a:gd name="connsiteY92" fmla="*/ 4787952 h 5354957"/>
              <a:gd name="connsiteX93" fmla="*/ 3717739 w 4683574"/>
              <a:gd name="connsiteY93" fmla="*/ 4864152 h 5354957"/>
              <a:gd name="connsiteX94" fmla="*/ 3580579 w 4683574"/>
              <a:gd name="connsiteY94" fmla="*/ 4864152 h 5354957"/>
              <a:gd name="connsiteX95" fmla="*/ 3542479 w 4683574"/>
              <a:gd name="connsiteY95" fmla="*/ 4917492 h 5354957"/>
              <a:gd name="connsiteX96" fmla="*/ 3633919 w 4683574"/>
              <a:gd name="connsiteY96" fmla="*/ 4940352 h 5354957"/>
              <a:gd name="connsiteX97" fmla="*/ 3763459 w 4683574"/>
              <a:gd name="connsiteY97" fmla="*/ 4940352 h 5354957"/>
              <a:gd name="connsiteX98" fmla="*/ 3900619 w 4683574"/>
              <a:gd name="connsiteY98" fmla="*/ 4963212 h 5354957"/>
              <a:gd name="connsiteX99" fmla="*/ 3992059 w 4683574"/>
              <a:gd name="connsiteY99" fmla="*/ 4856532 h 5354957"/>
              <a:gd name="connsiteX100" fmla="*/ 3999679 w 4683574"/>
              <a:gd name="connsiteY100" fmla="*/ 4658412 h 5354957"/>
              <a:gd name="connsiteX101" fmla="*/ 4113979 w 4683574"/>
              <a:gd name="connsiteY101" fmla="*/ 4498392 h 5354957"/>
              <a:gd name="connsiteX102" fmla="*/ 4251139 w 4683574"/>
              <a:gd name="connsiteY102" fmla="*/ 4429812 h 5354957"/>
              <a:gd name="connsiteX103" fmla="*/ 4373059 w 4683574"/>
              <a:gd name="connsiteY103" fmla="*/ 4345992 h 5354957"/>
              <a:gd name="connsiteX104" fmla="*/ 4563559 w 4683574"/>
              <a:gd name="connsiteY104" fmla="*/ 4224072 h 5354957"/>
              <a:gd name="connsiteX105" fmla="*/ 4670239 w 4683574"/>
              <a:gd name="connsiteY105" fmla="*/ 4224072 h 5354957"/>
              <a:gd name="connsiteX106" fmla="*/ 4670239 w 4683574"/>
              <a:gd name="connsiteY106" fmla="*/ 2700072 h 5354957"/>
              <a:gd name="connsiteX107" fmla="*/ 4563559 w 4683574"/>
              <a:gd name="connsiteY107" fmla="*/ 2631492 h 5354957"/>
              <a:gd name="connsiteX108" fmla="*/ 4418779 w 4683574"/>
              <a:gd name="connsiteY108" fmla="*/ 2540052 h 5354957"/>
              <a:gd name="connsiteX109" fmla="*/ 4327339 w 4683574"/>
              <a:gd name="connsiteY109" fmla="*/ 2433372 h 5354957"/>
              <a:gd name="connsiteX110" fmla="*/ 4281619 w 4683574"/>
              <a:gd name="connsiteY110" fmla="*/ 2494332 h 5354957"/>
              <a:gd name="connsiteX111" fmla="*/ 4251139 w 4683574"/>
              <a:gd name="connsiteY111" fmla="*/ 2570532 h 5354957"/>
              <a:gd name="connsiteX112" fmla="*/ 4190179 w 4683574"/>
              <a:gd name="connsiteY112" fmla="*/ 2654352 h 5354957"/>
              <a:gd name="connsiteX113" fmla="*/ 4060639 w 4683574"/>
              <a:gd name="connsiteY113" fmla="*/ 2692452 h 5354957"/>
              <a:gd name="connsiteX114" fmla="*/ 4014919 w 4683574"/>
              <a:gd name="connsiteY114" fmla="*/ 2616252 h 5354957"/>
              <a:gd name="connsiteX115" fmla="*/ 3816799 w 4683574"/>
              <a:gd name="connsiteY115" fmla="*/ 2547672 h 5354957"/>
              <a:gd name="connsiteX116" fmla="*/ 3732979 w 4683574"/>
              <a:gd name="connsiteY116" fmla="*/ 2501952 h 5354957"/>
              <a:gd name="connsiteX117" fmla="*/ 3999679 w 4683574"/>
              <a:gd name="connsiteY117" fmla="*/ 2319072 h 5354957"/>
              <a:gd name="connsiteX118" fmla="*/ 4014919 w 4683574"/>
              <a:gd name="connsiteY118" fmla="*/ 2235252 h 5354957"/>
              <a:gd name="connsiteX119" fmla="*/ 3839659 w 4683574"/>
              <a:gd name="connsiteY119" fmla="*/ 2136192 h 5354957"/>
              <a:gd name="connsiteX120" fmla="*/ 3961579 w 4683574"/>
              <a:gd name="connsiteY120" fmla="*/ 2021892 h 5354957"/>
              <a:gd name="connsiteX121" fmla="*/ 3938719 w 4683574"/>
              <a:gd name="connsiteY121" fmla="*/ 1854252 h 5354957"/>
              <a:gd name="connsiteX122" fmla="*/ 3892999 w 4683574"/>
              <a:gd name="connsiteY122" fmla="*/ 1732332 h 5354957"/>
              <a:gd name="connsiteX123" fmla="*/ 3664399 w 4683574"/>
              <a:gd name="connsiteY123" fmla="*/ 1778052 h 5354957"/>
              <a:gd name="connsiteX124" fmla="*/ 3572959 w 4683574"/>
              <a:gd name="connsiteY124" fmla="*/ 1663752 h 5354957"/>
              <a:gd name="connsiteX125" fmla="*/ 3618679 w 4683574"/>
              <a:gd name="connsiteY125" fmla="*/ 1503732 h 5354957"/>
              <a:gd name="connsiteX126" fmla="*/ 3580579 w 4683574"/>
              <a:gd name="connsiteY126" fmla="*/ 1427532 h 5354957"/>
              <a:gd name="connsiteX127" fmla="*/ 3473899 w 4683574"/>
              <a:gd name="connsiteY127" fmla="*/ 1458012 h 5354957"/>
              <a:gd name="connsiteX128" fmla="*/ 3329119 w 4683574"/>
              <a:gd name="connsiteY128" fmla="*/ 1473252 h 5354957"/>
              <a:gd name="connsiteX129" fmla="*/ 3222439 w 4683574"/>
              <a:gd name="connsiteY129" fmla="*/ 1366572 h 5354957"/>
              <a:gd name="connsiteX130" fmla="*/ 3130999 w 4683574"/>
              <a:gd name="connsiteY130" fmla="*/ 1313232 h 5354957"/>
              <a:gd name="connsiteX131" fmla="*/ 3031939 w 4683574"/>
              <a:gd name="connsiteY131" fmla="*/ 1442772 h 5354957"/>
              <a:gd name="connsiteX132" fmla="*/ 2993839 w 4683574"/>
              <a:gd name="connsiteY132" fmla="*/ 1473252 h 5354957"/>
              <a:gd name="connsiteX133" fmla="*/ 2849059 w 4683574"/>
              <a:gd name="connsiteY133" fmla="*/ 1389432 h 5354957"/>
              <a:gd name="connsiteX134" fmla="*/ 2765239 w 4683574"/>
              <a:gd name="connsiteY134" fmla="*/ 1381812 h 5354957"/>
              <a:gd name="connsiteX135" fmla="*/ 2620459 w 4683574"/>
              <a:gd name="connsiteY135" fmla="*/ 1419912 h 5354957"/>
              <a:gd name="connsiteX136" fmla="*/ 2612839 w 4683574"/>
              <a:gd name="connsiteY136" fmla="*/ 1549452 h 5354957"/>
              <a:gd name="connsiteX137" fmla="*/ 2582359 w 4683574"/>
              <a:gd name="connsiteY137" fmla="*/ 1633272 h 5354957"/>
              <a:gd name="connsiteX138" fmla="*/ 2437579 w 4683574"/>
              <a:gd name="connsiteY138" fmla="*/ 1549452 h 5354957"/>
              <a:gd name="connsiteX139" fmla="*/ 2429959 w 4683574"/>
              <a:gd name="connsiteY139" fmla="*/ 1404672 h 5354957"/>
              <a:gd name="connsiteX140" fmla="*/ 2452819 w 4683574"/>
              <a:gd name="connsiteY140" fmla="*/ 1206552 h 5354957"/>
              <a:gd name="connsiteX141" fmla="*/ 2361379 w 4683574"/>
              <a:gd name="connsiteY141" fmla="*/ 94032 h 5354957"/>
              <a:gd name="connsiteX142" fmla="*/ 1881320 w 4683574"/>
              <a:gd name="connsiteY142" fmla="*/ 124512 h 5354957"/>
              <a:gd name="connsiteX143" fmla="*/ 1622239 w 4683574"/>
              <a:gd name="connsiteY143" fmla="*/ 482652 h 5354957"/>
              <a:gd name="connsiteX144" fmla="*/ 1424119 w 4683574"/>
              <a:gd name="connsiteY144" fmla="*/ 596952 h 5354957"/>
              <a:gd name="connsiteX145" fmla="*/ 1515559 w 4683574"/>
              <a:gd name="connsiteY145" fmla="*/ 970332 h 5354957"/>
              <a:gd name="connsiteX146" fmla="*/ 1043119 w 4683574"/>
              <a:gd name="connsiteY146" fmla="*/ 878892 h 5354957"/>
              <a:gd name="connsiteX147" fmla="*/ 654499 w 4683574"/>
              <a:gd name="connsiteY147" fmla="*/ 535992 h 5354957"/>
              <a:gd name="connsiteX148" fmla="*/ 227779 w 4683574"/>
              <a:gd name="connsiteY148" fmla="*/ 315012 h 5354957"/>
              <a:gd name="connsiteX149" fmla="*/ 83000 w 4683574"/>
              <a:gd name="connsiteY149" fmla="*/ 429312 h 5354957"/>
              <a:gd name="connsiteX150" fmla="*/ 6799 w 4683574"/>
              <a:gd name="connsiteY150" fmla="*/ 642672 h 5354957"/>
              <a:gd name="connsiteX151" fmla="*/ 67759 w 4683574"/>
              <a:gd name="connsiteY151" fmla="*/ 718871 h 5354957"/>
              <a:gd name="connsiteX152" fmla="*/ 235400 w 4683574"/>
              <a:gd name="connsiteY152" fmla="*/ 810312 h 5354957"/>
              <a:gd name="connsiteX153" fmla="*/ 319219 w 4683574"/>
              <a:gd name="connsiteY153" fmla="*/ 886512 h 5354957"/>
              <a:gd name="connsiteX0" fmla="*/ 342079 w 4683574"/>
              <a:gd name="connsiteY0" fmla="*/ 873272 h 5349337"/>
              <a:gd name="connsiteX1" fmla="*/ 463999 w 4683574"/>
              <a:gd name="connsiteY1" fmla="*/ 1040912 h 5349337"/>
              <a:gd name="connsiteX2" fmla="*/ 684979 w 4683574"/>
              <a:gd name="connsiteY2" fmla="*/ 1071392 h 5349337"/>
              <a:gd name="connsiteX3" fmla="*/ 936439 w 4683574"/>
              <a:gd name="connsiteY3" fmla="*/ 1193312 h 5349337"/>
              <a:gd name="connsiteX4" fmla="*/ 913579 w 4683574"/>
              <a:gd name="connsiteY4" fmla="*/ 1307612 h 5349337"/>
              <a:gd name="connsiteX5" fmla="*/ 1081219 w 4683574"/>
              <a:gd name="connsiteY5" fmla="*/ 1429532 h 5349337"/>
              <a:gd name="connsiteX6" fmla="*/ 1119319 w 4683574"/>
              <a:gd name="connsiteY6" fmla="*/ 1528592 h 5349337"/>
              <a:gd name="connsiteX7" fmla="*/ 959299 w 4683574"/>
              <a:gd name="connsiteY7" fmla="*/ 1635272 h 5349337"/>
              <a:gd name="connsiteX8" fmla="*/ 905959 w 4683574"/>
              <a:gd name="connsiteY8" fmla="*/ 1719092 h 5349337"/>
              <a:gd name="connsiteX9" fmla="*/ 989779 w 4683574"/>
              <a:gd name="connsiteY9" fmla="*/ 1901972 h 5349337"/>
              <a:gd name="connsiteX10" fmla="*/ 1073599 w 4683574"/>
              <a:gd name="connsiteY10" fmla="*/ 2023892 h 5349337"/>
              <a:gd name="connsiteX11" fmla="*/ 1225999 w 4683574"/>
              <a:gd name="connsiteY11" fmla="*/ 2115332 h 5349337"/>
              <a:gd name="connsiteX12" fmla="*/ 1340299 w 4683574"/>
              <a:gd name="connsiteY12" fmla="*/ 2039132 h 5349337"/>
              <a:gd name="connsiteX13" fmla="*/ 1408879 w 4683574"/>
              <a:gd name="connsiteY13" fmla="*/ 2039132 h 5349337"/>
              <a:gd name="connsiteX14" fmla="*/ 1446979 w 4683574"/>
              <a:gd name="connsiteY14" fmla="*/ 2153432 h 5349337"/>
              <a:gd name="connsiteX15" fmla="*/ 1500319 w 4683574"/>
              <a:gd name="connsiteY15" fmla="*/ 2244872 h 5349337"/>
              <a:gd name="connsiteX16" fmla="*/ 1515559 w 4683574"/>
              <a:gd name="connsiteY16" fmla="*/ 2328692 h 5349337"/>
              <a:gd name="connsiteX17" fmla="*/ 1386019 w 4683574"/>
              <a:gd name="connsiteY17" fmla="*/ 2404892 h 5349337"/>
              <a:gd name="connsiteX18" fmla="*/ 1401259 w 4683574"/>
              <a:gd name="connsiteY18" fmla="*/ 2496332 h 5349337"/>
              <a:gd name="connsiteX19" fmla="*/ 1294579 w 4683574"/>
              <a:gd name="connsiteY19" fmla="*/ 2519192 h 5349337"/>
              <a:gd name="connsiteX20" fmla="*/ 1172659 w 4683574"/>
              <a:gd name="connsiteY20" fmla="*/ 2465852 h 5349337"/>
              <a:gd name="connsiteX21" fmla="*/ 1035499 w 4683574"/>
              <a:gd name="connsiteY21" fmla="*/ 2557292 h 5349337"/>
              <a:gd name="connsiteX22" fmla="*/ 1088839 w 4683574"/>
              <a:gd name="connsiteY22" fmla="*/ 2671592 h 5349337"/>
              <a:gd name="connsiteX23" fmla="*/ 1286959 w 4683574"/>
              <a:gd name="connsiteY23" fmla="*/ 2732552 h 5349337"/>
              <a:gd name="connsiteX24" fmla="*/ 1370779 w 4683574"/>
              <a:gd name="connsiteY24" fmla="*/ 2747792 h 5349337"/>
              <a:gd name="connsiteX25" fmla="*/ 1218379 w 4683574"/>
              <a:gd name="connsiteY25" fmla="*/ 2808752 h 5349337"/>
              <a:gd name="connsiteX26" fmla="*/ 1104079 w 4683574"/>
              <a:gd name="connsiteY26" fmla="*/ 2869712 h 5349337"/>
              <a:gd name="connsiteX27" fmla="*/ 1073599 w 4683574"/>
              <a:gd name="connsiteY27" fmla="*/ 2923052 h 5349337"/>
              <a:gd name="connsiteX28" fmla="*/ 1104079 w 4683574"/>
              <a:gd name="connsiteY28" fmla="*/ 3022112 h 5349337"/>
              <a:gd name="connsiteX29" fmla="*/ 1050739 w 4683574"/>
              <a:gd name="connsiteY29" fmla="*/ 3060212 h 5349337"/>
              <a:gd name="connsiteX30" fmla="*/ 898339 w 4683574"/>
              <a:gd name="connsiteY30" fmla="*/ 2991632 h 5349337"/>
              <a:gd name="connsiteX31" fmla="*/ 806899 w 4683574"/>
              <a:gd name="connsiteY31" fmla="*/ 2953532 h 5349337"/>
              <a:gd name="connsiteX32" fmla="*/ 677359 w 4683574"/>
              <a:gd name="connsiteY32" fmla="*/ 2961152 h 5349337"/>
              <a:gd name="connsiteX33" fmla="*/ 540199 w 4683574"/>
              <a:gd name="connsiteY33" fmla="*/ 3022112 h 5349337"/>
              <a:gd name="connsiteX34" fmla="*/ 433519 w 4683574"/>
              <a:gd name="connsiteY34" fmla="*/ 3060212 h 5349337"/>
              <a:gd name="connsiteX35" fmla="*/ 273499 w 4683574"/>
              <a:gd name="connsiteY35" fmla="*/ 3151652 h 5349337"/>
              <a:gd name="connsiteX36" fmla="*/ 410659 w 4683574"/>
              <a:gd name="connsiteY36" fmla="*/ 3311672 h 5349337"/>
              <a:gd name="connsiteX37" fmla="*/ 639259 w 4683574"/>
              <a:gd name="connsiteY37" fmla="*/ 3372632 h 5349337"/>
              <a:gd name="connsiteX38" fmla="*/ 852619 w 4683574"/>
              <a:gd name="connsiteY38" fmla="*/ 3387872 h 5349337"/>
              <a:gd name="connsiteX39" fmla="*/ 989779 w 4683574"/>
              <a:gd name="connsiteY39" fmla="*/ 3410732 h 5349337"/>
              <a:gd name="connsiteX40" fmla="*/ 1149799 w 4683574"/>
              <a:gd name="connsiteY40" fmla="*/ 3448832 h 5349337"/>
              <a:gd name="connsiteX41" fmla="*/ 1309819 w 4683574"/>
              <a:gd name="connsiteY41" fmla="*/ 3578372 h 5349337"/>
              <a:gd name="connsiteX42" fmla="*/ 1279339 w 4683574"/>
              <a:gd name="connsiteY42" fmla="*/ 3631712 h 5349337"/>
              <a:gd name="connsiteX43" fmla="*/ 1180279 w 4683574"/>
              <a:gd name="connsiteY43" fmla="*/ 3639332 h 5349337"/>
              <a:gd name="connsiteX44" fmla="*/ 951679 w 4683574"/>
              <a:gd name="connsiteY44" fmla="*/ 3662192 h 5349337"/>
              <a:gd name="connsiteX45" fmla="*/ 784039 w 4683574"/>
              <a:gd name="connsiteY45" fmla="*/ 3685052 h 5349337"/>
              <a:gd name="connsiteX46" fmla="*/ 677359 w 4683574"/>
              <a:gd name="connsiteY46" fmla="*/ 3746012 h 5349337"/>
              <a:gd name="connsiteX47" fmla="*/ 563059 w 4683574"/>
              <a:gd name="connsiteY47" fmla="*/ 3784112 h 5349337"/>
              <a:gd name="connsiteX48" fmla="*/ 509719 w 4683574"/>
              <a:gd name="connsiteY48" fmla="*/ 3784112 h 5349337"/>
              <a:gd name="connsiteX49" fmla="*/ 441139 w 4683574"/>
              <a:gd name="connsiteY49" fmla="*/ 3860312 h 5349337"/>
              <a:gd name="connsiteX50" fmla="*/ 448759 w 4683574"/>
              <a:gd name="connsiteY50" fmla="*/ 4073672 h 5349337"/>
              <a:gd name="connsiteX51" fmla="*/ 547819 w 4683574"/>
              <a:gd name="connsiteY51" fmla="*/ 4210832 h 5349337"/>
              <a:gd name="connsiteX52" fmla="*/ 555439 w 4683574"/>
              <a:gd name="connsiteY52" fmla="*/ 4340372 h 5349337"/>
              <a:gd name="connsiteX53" fmla="*/ 448759 w 4683574"/>
              <a:gd name="connsiteY53" fmla="*/ 4492772 h 5349337"/>
              <a:gd name="connsiteX54" fmla="*/ 273499 w 4683574"/>
              <a:gd name="connsiteY54" fmla="*/ 4614692 h 5349337"/>
              <a:gd name="connsiteX55" fmla="*/ 220159 w 4683574"/>
              <a:gd name="connsiteY55" fmla="*/ 4736612 h 5349337"/>
              <a:gd name="connsiteX56" fmla="*/ 273499 w 4683574"/>
              <a:gd name="connsiteY56" fmla="*/ 4812812 h 5349337"/>
              <a:gd name="connsiteX57" fmla="*/ 555439 w 4683574"/>
              <a:gd name="connsiteY57" fmla="*/ 4683272 h 5349337"/>
              <a:gd name="connsiteX58" fmla="*/ 784039 w 4683574"/>
              <a:gd name="connsiteY58" fmla="*/ 4622312 h 5349337"/>
              <a:gd name="connsiteX59" fmla="*/ 944059 w 4683574"/>
              <a:gd name="connsiteY59" fmla="*/ 4614692 h 5349337"/>
              <a:gd name="connsiteX60" fmla="*/ 1172659 w 4683574"/>
              <a:gd name="connsiteY60" fmla="*/ 4645172 h 5349337"/>
              <a:gd name="connsiteX61" fmla="*/ 1279339 w 4683574"/>
              <a:gd name="connsiteY61" fmla="*/ 4645172 h 5349337"/>
              <a:gd name="connsiteX62" fmla="*/ 1378399 w 4683574"/>
              <a:gd name="connsiteY62" fmla="*/ 4546112 h 5349337"/>
              <a:gd name="connsiteX63" fmla="*/ 1500319 w 4683574"/>
              <a:gd name="connsiteY63" fmla="*/ 4538492 h 5349337"/>
              <a:gd name="connsiteX64" fmla="*/ 1652719 w 4683574"/>
              <a:gd name="connsiteY64" fmla="*/ 4424192 h 5349337"/>
              <a:gd name="connsiteX65" fmla="*/ 1774639 w 4683574"/>
              <a:gd name="connsiteY65" fmla="*/ 4317512 h 5349337"/>
              <a:gd name="connsiteX66" fmla="*/ 1911799 w 4683574"/>
              <a:gd name="connsiteY66" fmla="*/ 4187972 h 5349337"/>
              <a:gd name="connsiteX67" fmla="*/ 1995619 w 4683574"/>
              <a:gd name="connsiteY67" fmla="*/ 4058432 h 5349337"/>
              <a:gd name="connsiteX68" fmla="*/ 2087059 w 4683574"/>
              <a:gd name="connsiteY68" fmla="*/ 3989852 h 5349337"/>
              <a:gd name="connsiteX69" fmla="*/ 2170879 w 4683574"/>
              <a:gd name="connsiteY69" fmla="*/ 3974612 h 5349337"/>
              <a:gd name="connsiteX70" fmla="*/ 2247079 w 4683574"/>
              <a:gd name="connsiteY70" fmla="*/ 4043192 h 5349337"/>
              <a:gd name="connsiteX71" fmla="*/ 2269939 w 4683574"/>
              <a:gd name="connsiteY71" fmla="*/ 4195592 h 5349337"/>
              <a:gd name="connsiteX72" fmla="*/ 2247079 w 4683574"/>
              <a:gd name="connsiteY72" fmla="*/ 4363232 h 5349337"/>
              <a:gd name="connsiteX73" fmla="*/ 2178499 w 4683574"/>
              <a:gd name="connsiteY73" fmla="*/ 4515632 h 5349337"/>
              <a:gd name="connsiteX74" fmla="*/ 2155639 w 4683574"/>
              <a:gd name="connsiteY74" fmla="*/ 4576592 h 5349337"/>
              <a:gd name="connsiteX75" fmla="*/ 2224219 w 4683574"/>
              <a:gd name="connsiteY75" fmla="*/ 4645172 h 5349337"/>
              <a:gd name="connsiteX76" fmla="*/ 2376619 w 4683574"/>
              <a:gd name="connsiteY76" fmla="*/ 4652792 h 5349337"/>
              <a:gd name="connsiteX77" fmla="*/ 2506159 w 4683574"/>
              <a:gd name="connsiteY77" fmla="*/ 4713752 h 5349337"/>
              <a:gd name="connsiteX78" fmla="*/ 2498539 w 4683574"/>
              <a:gd name="connsiteY78" fmla="*/ 4828052 h 5349337"/>
              <a:gd name="connsiteX79" fmla="*/ 2498539 w 4683574"/>
              <a:gd name="connsiteY79" fmla="*/ 4927112 h 5349337"/>
              <a:gd name="connsiteX80" fmla="*/ 2658559 w 4683574"/>
              <a:gd name="connsiteY80" fmla="*/ 5071892 h 5349337"/>
              <a:gd name="connsiteX81" fmla="*/ 2902399 w 4683574"/>
              <a:gd name="connsiteY81" fmla="*/ 5239532 h 5349337"/>
              <a:gd name="connsiteX82" fmla="*/ 3161479 w 4683574"/>
              <a:gd name="connsiteY82" fmla="*/ 5315732 h 5349337"/>
              <a:gd name="connsiteX83" fmla="*/ 3291019 w 4683574"/>
              <a:gd name="connsiteY83" fmla="*/ 5323352 h 5349337"/>
              <a:gd name="connsiteX84" fmla="*/ 3397699 w 4683574"/>
              <a:gd name="connsiteY84" fmla="*/ 4980452 h 5349337"/>
              <a:gd name="connsiteX85" fmla="*/ 3390079 w 4683574"/>
              <a:gd name="connsiteY85" fmla="*/ 4789952 h 5349337"/>
              <a:gd name="connsiteX86" fmla="*/ 3443419 w 4683574"/>
              <a:gd name="connsiteY86" fmla="*/ 4683272 h 5349337"/>
              <a:gd name="connsiteX87" fmla="*/ 3603439 w 4683574"/>
              <a:gd name="connsiteY87" fmla="*/ 4629932 h 5349337"/>
              <a:gd name="connsiteX88" fmla="*/ 3687259 w 4683574"/>
              <a:gd name="connsiteY88" fmla="*/ 4568972 h 5349337"/>
              <a:gd name="connsiteX89" fmla="*/ 3687259 w 4683574"/>
              <a:gd name="connsiteY89" fmla="*/ 4447052 h 5349337"/>
              <a:gd name="connsiteX90" fmla="*/ 3832039 w 4683574"/>
              <a:gd name="connsiteY90" fmla="*/ 4477532 h 5349337"/>
              <a:gd name="connsiteX91" fmla="*/ 3824419 w 4683574"/>
              <a:gd name="connsiteY91" fmla="*/ 4645172 h 5349337"/>
              <a:gd name="connsiteX92" fmla="*/ 3771079 w 4683574"/>
              <a:gd name="connsiteY92" fmla="*/ 4782332 h 5349337"/>
              <a:gd name="connsiteX93" fmla="*/ 3717739 w 4683574"/>
              <a:gd name="connsiteY93" fmla="*/ 4858532 h 5349337"/>
              <a:gd name="connsiteX94" fmla="*/ 3580579 w 4683574"/>
              <a:gd name="connsiteY94" fmla="*/ 4858532 h 5349337"/>
              <a:gd name="connsiteX95" fmla="*/ 3542479 w 4683574"/>
              <a:gd name="connsiteY95" fmla="*/ 4911872 h 5349337"/>
              <a:gd name="connsiteX96" fmla="*/ 3633919 w 4683574"/>
              <a:gd name="connsiteY96" fmla="*/ 4934732 h 5349337"/>
              <a:gd name="connsiteX97" fmla="*/ 3763459 w 4683574"/>
              <a:gd name="connsiteY97" fmla="*/ 4934732 h 5349337"/>
              <a:gd name="connsiteX98" fmla="*/ 3900619 w 4683574"/>
              <a:gd name="connsiteY98" fmla="*/ 4957592 h 5349337"/>
              <a:gd name="connsiteX99" fmla="*/ 3992059 w 4683574"/>
              <a:gd name="connsiteY99" fmla="*/ 4850912 h 5349337"/>
              <a:gd name="connsiteX100" fmla="*/ 3999679 w 4683574"/>
              <a:gd name="connsiteY100" fmla="*/ 4652792 h 5349337"/>
              <a:gd name="connsiteX101" fmla="*/ 4113979 w 4683574"/>
              <a:gd name="connsiteY101" fmla="*/ 4492772 h 5349337"/>
              <a:gd name="connsiteX102" fmla="*/ 4251139 w 4683574"/>
              <a:gd name="connsiteY102" fmla="*/ 4424192 h 5349337"/>
              <a:gd name="connsiteX103" fmla="*/ 4373059 w 4683574"/>
              <a:gd name="connsiteY103" fmla="*/ 4340372 h 5349337"/>
              <a:gd name="connsiteX104" fmla="*/ 4563559 w 4683574"/>
              <a:gd name="connsiteY104" fmla="*/ 4218452 h 5349337"/>
              <a:gd name="connsiteX105" fmla="*/ 4670239 w 4683574"/>
              <a:gd name="connsiteY105" fmla="*/ 4218452 h 5349337"/>
              <a:gd name="connsiteX106" fmla="*/ 4670239 w 4683574"/>
              <a:gd name="connsiteY106" fmla="*/ 2694452 h 5349337"/>
              <a:gd name="connsiteX107" fmla="*/ 4563559 w 4683574"/>
              <a:gd name="connsiteY107" fmla="*/ 2625872 h 5349337"/>
              <a:gd name="connsiteX108" fmla="*/ 4418779 w 4683574"/>
              <a:gd name="connsiteY108" fmla="*/ 2534432 h 5349337"/>
              <a:gd name="connsiteX109" fmla="*/ 4327339 w 4683574"/>
              <a:gd name="connsiteY109" fmla="*/ 2427752 h 5349337"/>
              <a:gd name="connsiteX110" fmla="*/ 4281619 w 4683574"/>
              <a:gd name="connsiteY110" fmla="*/ 2488712 h 5349337"/>
              <a:gd name="connsiteX111" fmla="*/ 4251139 w 4683574"/>
              <a:gd name="connsiteY111" fmla="*/ 2564912 h 5349337"/>
              <a:gd name="connsiteX112" fmla="*/ 4190179 w 4683574"/>
              <a:gd name="connsiteY112" fmla="*/ 2648732 h 5349337"/>
              <a:gd name="connsiteX113" fmla="*/ 4060639 w 4683574"/>
              <a:gd name="connsiteY113" fmla="*/ 2686832 h 5349337"/>
              <a:gd name="connsiteX114" fmla="*/ 4014919 w 4683574"/>
              <a:gd name="connsiteY114" fmla="*/ 2610632 h 5349337"/>
              <a:gd name="connsiteX115" fmla="*/ 3816799 w 4683574"/>
              <a:gd name="connsiteY115" fmla="*/ 2542052 h 5349337"/>
              <a:gd name="connsiteX116" fmla="*/ 3732979 w 4683574"/>
              <a:gd name="connsiteY116" fmla="*/ 2496332 h 5349337"/>
              <a:gd name="connsiteX117" fmla="*/ 3999679 w 4683574"/>
              <a:gd name="connsiteY117" fmla="*/ 2313452 h 5349337"/>
              <a:gd name="connsiteX118" fmla="*/ 4014919 w 4683574"/>
              <a:gd name="connsiteY118" fmla="*/ 2229632 h 5349337"/>
              <a:gd name="connsiteX119" fmla="*/ 3839659 w 4683574"/>
              <a:gd name="connsiteY119" fmla="*/ 2130572 h 5349337"/>
              <a:gd name="connsiteX120" fmla="*/ 3961579 w 4683574"/>
              <a:gd name="connsiteY120" fmla="*/ 2016272 h 5349337"/>
              <a:gd name="connsiteX121" fmla="*/ 3938719 w 4683574"/>
              <a:gd name="connsiteY121" fmla="*/ 1848632 h 5349337"/>
              <a:gd name="connsiteX122" fmla="*/ 3892999 w 4683574"/>
              <a:gd name="connsiteY122" fmla="*/ 1726712 h 5349337"/>
              <a:gd name="connsiteX123" fmla="*/ 3664399 w 4683574"/>
              <a:gd name="connsiteY123" fmla="*/ 1772432 h 5349337"/>
              <a:gd name="connsiteX124" fmla="*/ 3572959 w 4683574"/>
              <a:gd name="connsiteY124" fmla="*/ 1658132 h 5349337"/>
              <a:gd name="connsiteX125" fmla="*/ 3618679 w 4683574"/>
              <a:gd name="connsiteY125" fmla="*/ 1498112 h 5349337"/>
              <a:gd name="connsiteX126" fmla="*/ 3580579 w 4683574"/>
              <a:gd name="connsiteY126" fmla="*/ 1421912 h 5349337"/>
              <a:gd name="connsiteX127" fmla="*/ 3473899 w 4683574"/>
              <a:gd name="connsiteY127" fmla="*/ 1452392 h 5349337"/>
              <a:gd name="connsiteX128" fmla="*/ 3329119 w 4683574"/>
              <a:gd name="connsiteY128" fmla="*/ 1467632 h 5349337"/>
              <a:gd name="connsiteX129" fmla="*/ 3222439 w 4683574"/>
              <a:gd name="connsiteY129" fmla="*/ 1360952 h 5349337"/>
              <a:gd name="connsiteX130" fmla="*/ 3130999 w 4683574"/>
              <a:gd name="connsiteY130" fmla="*/ 1307612 h 5349337"/>
              <a:gd name="connsiteX131" fmla="*/ 3031939 w 4683574"/>
              <a:gd name="connsiteY131" fmla="*/ 1437152 h 5349337"/>
              <a:gd name="connsiteX132" fmla="*/ 2993839 w 4683574"/>
              <a:gd name="connsiteY132" fmla="*/ 1467632 h 5349337"/>
              <a:gd name="connsiteX133" fmla="*/ 2849059 w 4683574"/>
              <a:gd name="connsiteY133" fmla="*/ 1383812 h 5349337"/>
              <a:gd name="connsiteX134" fmla="*/ 2765239 w 4683574"/>
              <a:gd name="connsiteY134" fmla="*/ 1376192 h 5349337"/>
              <a:gd name="connsiteX135" fmla="*/ 2620459 w 4683574"/>
              <a:gd name="connsiteY135" fmla="*/ 1414292 h 5349337"/>
              <a:gd name="connsiteX136" fmla="*/ 2612839 w 4683574"/>
              <a:gd name="connsiteY136" fmla="*/ 1543832 h 5349337"/>
              <a:gd name="connsiteX137" fmla="*/ 2582359 w 4683574"/>
              <a:gd name="connsiteY137" fmla="*/ 1627652 h 5349337"/>
              <a:gd name="connsiteX138" fmla="*/ 2437579 w 4683574"/>
              <a:gd name="connsiteY138" fmla="*/ 1543832 h 5349337"/>
              <a:gd name="connsiteX139" fmla="*/ 2429959 w 4683574"/>
              <a:gd name="connsiteY139" fmla="*/ 1399052 h 5349337"/>
              <a:gd name="connsiteX140" fmla="*/ 2452819 w 4683574"/>
              <a:gd name="connsiteY140" fmla="*/ 1200932 h 5349337"/>
              <a:gd name="connsiteX141" fmla="*/ 2361379 w 4683574"/>
              <a:gd name="connsiteY141" fmla="*/ 88412 h 5349337"/>
              <a:gd name="connsiteX142" fmla="*/ 1881320 w 4683574"/>
              <a:gd name="connsiteY142" fmla="*/ 118892 h 5349337"/>
              <a:gd name="connsiteX143" fmla="*/ 1767019 w 4683574"/>
              <a:gd name="connsiteY143" fmla="*/ 271292 h 5349337"/>
              <a:gd name="connsiteX144" fmla="*/ 1622239 w 4683574"/>
              <a:gd name="connsiteY144" fmla="*/ 477032 h 5349337"/>
              <a:gd name="connsiteX145" fmla="*/ 1424119 w 4683574"/>
              <a:gd name="connsiteY145" fmla="*/ 591332 h 5349337"/>
              <a:gd name="connsiteX146" fmla="*/ 1515559 w 4683574"/>
              <a:gd name="connsiteY146" fmla="*/ 964712 h 5349337"/>
              <a:gd name="connsiteX147" fmla="*/ 1043119 w 4683574"/>
              <a:gd name="connsiteY147" fmla="*/ 873272 h 5349337"/>
              <a:gd name="connsiteX148" fmla="*/ 654499 w 4683574"/>
              <a:gd name="connsiteY148" fmla="*/ 530372 h 5349337"/>
              <a:gd name="connsiteX149" fmla="*/ 227779 w 4683574"/>
              <a:gd name="connsiteY149" fmla="*/ 309392 h 5349337"/>
              <a:gd name="connsiteX150" fmla="*/ 83000 w 4683574"/>
              <a:gd name="connsiteY150" fmla="*/ 423692 h 5349337"/>
              <a:gd name="connsiteX151" fmla="*/ 6799 w 4683574"/>
              <a:gd name="connsiteY151" fmla="*/ 637052 h 5349337"/>
              <a:gd name="connsiteX152" fmla="*/ 67759 w 4683574"/>
              <a:gd name="connsiteY152" fmla="*/ 713251 h 5349337"/>
              <a:gd name="connsiteX153" fmla="*/ 235400 w 4683574"/>
              <a:gd name="connsiteY153" fmla="*/ 804692 h 5349337"/>
              <a:gd name="connsiteX154" fmla="*/ 319219 w 4683574"/>
              <a:gd name="connsiteY154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785117 h 5261182"/>
              <a:gd name="connsiteX1" fmla="*/ 483041 w 4702616"/>
              <a:gd name="connsiteY1" fmla="*/ 952757 h 5261182"/>
              <a:gd name="connsiteX2" fmla="*/ 704021 w 4702616"/>
              <a:gd name="connsiteY2" fmla="*/ 983237 h 5261182"/>
              <a:gd name="connsiteX3" fmla="*/ 955481 w 4702616"/>
              <a:gd name="connsiteY3" fmla="*/ 1105157 h 5261182"/>
              <a:gd name="connsiteX4" fmla="*/ 932621 w 4702616"/>
              <a:gd name="connsiteY4" fmla="*/ 1219457 h 5261182"/>
              <a:gd name="connsiteX5" fmla="*/ 1100261 w 4702616"/>
              <a:gd name="connsiteY5" fmla="*/ 1341377 h 5261182"/>
              <a:gd name="connsiteX6" fmla="*/ 1138361 w 4702616"/>
              <a:gd name="connsiteY6" fmla="*/ 1440437 h 5261182"/>
              <a:gd name="connsiteX7" fmla="*/ 978341 w 4702616"/>
              <a:gd name="connsiteY7" fmla="*/ 1547117 h 5261182"/>
              <a:gd name="connsiteX8" fmla="*/ 925001 w 4702616"/>
              <a:gd name="connsiteY8" fmla="*/ 1630937 h 5261182"/>
              <a:gd name="connsiteX9" fmla="*/ 1008821 w 4702616"/>
              <a:gd name="connsiteY9" fmla="*/ 1813817 h 5261182"/>
              <a:gd name="connsiteX10" fmla="*/ 1092641 w 4702616"/>
              <a:gd name="connsiteY10" fmla="*/ 1935737 h 5261182"/>
              <a:gd name="connsiteX11" fmla="*/ 1245041 w 4702616"/>
              <a:gd name="connsiteY11" fmla="*/ 2027177 h 5261182"/>
              <a:gd name="connsiteX12" fmla="*/ 1359341 w 4702616"/>
              <a:gd name="connsiteY12" fmla="*/ 1950977 h 5261182"/>
              <a:gd name="connsiteX13" fmla="*/ 1427921 w 4702616"/>
              <a:gd name="connsiteY13" fmla="*/ 1950977 h 5261182"/>
              <a:gd name="connsiteX14" fmla="*/ 1466021 w 4702616"/>
              <a:gd name="connsiteY14" fmla="*/ 2065277 h 5261182"/>
              <a:gd name="connsiteX15" fmla="*/ 1519361 w 4702616"/>
              <a:gd name="connsiteY15" fmla="*/ 2156717 h 5261182"/>
              <a:gd name="connsiteX16" fmla="*/ 1534601 w 4702616"/>
              <a:gd name="connsiteY16" fmla="*/ 2240537 h 5261182"/>
              <a:gd name="connsiteX17" fmla="*/ 1405061 w 4702616"/>
              <a:gd name="connsiteY17" fmla="*/ 2316737 h 5261182"/>
              <a:gd name="connsiteX18" fmla="*/ 1420301 w 4702616"/>
              <a:gd name="connsiteY18" fmla="*/ 2408177 h 5261182"/>
              <a:gd name="connsiteX19" fmla="*/ 1313621 w 4702616"/>
              <a:gd name="connsiteY19" fmla="*/ 2431037 h 5261182"/>
              <a:gd name="connsiteX20" fmla="*/ 1191701 w 4702616"/>
              <a:gd name="connsiteY20" fmla="*/ 2377697 h 5261182"/>
              <a:gd name="connsiteX21" fmla="*/ 1054541 w 4702616"/>
              <a:gd name="connsiteY21" fmla="*/ 2469137 h 5261182"/>
              <a:gd name="connsiteX22" fmla="*/ 1107881 w 4702616"/>
              <a:gd name="connsiteY22" fmla="*/ 2583437 h 5261182"/>
              <a:gd name="connsiteX23" fmla="*/ 1306001 w 4702616"/>
              <a:gd name="connsiteY23" fmla="*/ 2644397 h 5261182"/>
              <a:gd name="connsiteX24" fmla="*/ 1389821 w 4702616"/>
              <a:gd name="connsiteY24" fmla="*/ 2659637 h 5261182"/>
              <a:gd name="connsiteX25" fmla="*/ 1237421 w 4702616"/>
              <a:gd name="connsiteY25" fmla="*/ 2720597 h 5261182"/>
              <a:gd name="connsiteX26" fmla="*/ 1123121 w 4702616"/>
              <a:gd name="connsiteY26" fmla="*/ 2781557 h 5261182"/>
              <a:gd name="connsiteX27" fmla="*/ 1092641 w 4702616"/>
              <a:gd name="connsiteY27" fmla="*/ 2834897 h 5261182"/>
              <a:gd name="connsiteX28" fmla="*/ 1123121 w 4702616"/>
              <a:gd name="connsiteY28" fmla="*/ 2933957 h 5261182"/>
              <a:gd name="connsiteX29" fmla="*/ 1069781 w 4702616"/>
              <a:gd name="connsiteY29" fmla="*/ 2972057 h 5261182"/>
              <a:gd name="connsiteX30" fmla="*/ 917381 w 4702616"/>
              <a:gd name="connsiteY30" fmla="*/ 2903477 h 5261182"/>
              <a:gd name="connsiteX31" fmla="*/ 825941 w 4702616"/>
              <a:gd name="connsiteY31" fmla="*/ 2865377 h 5261182"/>
              <a:gd name="connsiteX32" fmla="*/ 696401 w 4702616"/>
              <a:gd name="connsiteY32" fmla="*/ 2872997 h 5261182"/>
              <a:gd name="connsiteX33" fmla="*/ 559241 w 4702616"/>
              <a:gd name="connsiteY33" fmla="*/ 2933957 h 5261182"/>
              <a:gd name="connsiteX34" fmla="*/ 452561 w 4702616"/>
              <a:gd name="connsiteY34" fmla="*/ 2972057 h 5261182"/>
              <a:gd name="connsiteX35" fmla="*/ 292541 w 4702616"/>
              <a:gd name="connsiteY35" fmla="*/ 3063497 h 5261182"/>
              <a:gd name="connsiteX36" fmla="*/ 429701 w 4702616"/>
              <a:gd name="connsiteY36" fmla="*/ 3223517 h 5261182"/>
              <a:gd name="connsiteX37" fmla="*/ 658301 w 4702616"/>
              <a:gd name="connsiteY37" fmla="*/ 3284477 h 5261182"/>
              <a:gd name="connsiteX38" fmla="*/ 871661 w 4702616"/>
              <a:gd name="connsiteY38" fmla="*/ 3299717 h 5261182"/>
              <a:gd name="connsiteX39" fmla="*/ 1008821 w 4702616"/>
              <a:gd name="connsiteY39" fmla="*/ 3322577 h 5261182"/>
              <a:gd name="connsiteX40" fmla="*/ 1168841 w 4702616"/>
              <a:gd name="connsiteY40" fmla="*/ 3360677 h 5261182"/>
              <a:gd name="connsiteX41" fmla="*/ 1328861 w 4702616"/>
              <a:gd name="connsiteY41" fmla="*/ 3490217 h 5261182"/>
              <a:gd name="connsiteX42" fmla="*/ 1298381 w 4702616"/>
              <a:gd name="connsiteY42" fmla="*/ 3543557 h 5261182"/>
              <a:gd name="connsiteX43" fmla="*/ 1199321 w 4702616"/>
              <a:gd name="connsiteY43" fmla="*/ 3551177 h 5261182"/>
              <a:gd name="connsiteX44" fmla="*/ 970721 w 4702616"/>
              <a:gd name="connsiteY44" fmla="*/ 3574037 h 5261182"/>
              <a:gd name="connsiteX45" fmla="*/ 803081 w 4702616"/>
              <a:gd name="connsiteY45" fmla="*/ 3596897 h 5261182"/>
              <a:gd name="connsiteX46" fmla="*/ 696401 w 4702616"/>
              <a:gd name="connsiteY46" fmla="*/ 3657857 h 5261182"/>
              <a:gd name="connsiteX47" fmla="*/ 582101 w 4702616"/>
              <a:gd name="connsiteY47" fmla="*/ 3695957 h 5261182"/>
              <a:gd name="connsiteX48" fmla="*/ 528761 w 4702616"/>
              <a:gd name="connsiteY48" fmla="*/ 3695957 h 5261182"/>
              <a:gd name="connsiteX49" fmla="*/ 460181 w 4702616"/>
              <a:gd name="connsiteY49" fmla="*/ 3772157 h 5261182"/>
              <a:gd name="connsiteX50" fmla="*/ 467801 w 4702616"/>
              <a:gd name="connsiteY50" fmla="*/ 3985517 h 5261182"/>
              <a:gd name="connsiteX51" fmla="*/ 566861 w 4702616"/>
              <a:gd name="connsiteY51" fmla="*/ 4122677 h 5261182"/>
              <a:gd name="connsiteX52" fmla="*/ 574481 w 4702616"/>
              <a:gd name="connsiteY52" fmla="*/ 4252217 h 5261182"/>
              <a:gd name="connsiteX53" fmla="*/ 467801 w 4702616"/>
              <a:gd name="connsiteY53" fmla="*/ 4404617 h 5261182"/>
              <a:gd name="connsiteX54" fmla="*/ 292541 w 4702616"/>
              <a:gd name="connsiteY54" fmla="*/ 4526537 h 5261182"/>
              <a:gd name="connsiteX55" fmla="*/ 239201 w 4702616"/>
              <a:gd name="connsiteY55" fmla="*/ 4648457 h 5261182"/>
              <a:gd name="connsiteX56" fmla="*/ 292541 w 4702616"/>
              <a:gd name="connsiteY56" fmla="*/ 4724657 h 5261182"/>
              <a:gd name="connsiteX57" fmla="*/ 574481 w 4702616"/>
              <a:gd name="connsiteY57" fmla="*/ 4595117 h 5261182"/>
              <a:gd name="connsiteX58" fmla="*/ 803081 w 4702616"/>
              <a:gd name="connsiteY58" fmla="*/ 4534157 h 5261182"/>
              <a:gd name="connsiteX59" fmla="*/ 963101 w 4702616"/>
              <a:gd name="connsiteY59" fmla="*/ 4526537 h 5261182"/>
              <a:gd name="connsiteX60" fmla="*/ 1191701 w 4702616"/>
              <a:gd name="connsiteY60" fmla="*/ 4557017 h 5261182"/>
              <a:gd name="connsiteX61" fmla="*/ 1298381 w 4702616"/>
              <a:gd name="connsiteY61" fmla="*/ 4557017 h 5261182"/>
              <a:gd name="connsiteX62" fmla="*/ 1397441 w 4702616"/>
              <a:gd name="connsiteY62" fmla="*/ 4457957 h 5261182"/>
              <a:gd name="connsiteX63" fmla="*/ 1519361 w 4702616"/>
              <a:gd name="connsiteY63" fmla="*/ 4450337 h 5261182"/>
              <a:gd name="connsiteX64" fmla="*/ 1671761 w 4702616"/>
              <a:gd name="connsiteY64" fmla="*/ 4336037 h 5261182"/>
              <a:gd name="connsiteX65" fmla="*/ 1793681 w 4702616"/>
              <a:gd name="connsiteY65" fmla="*/ 4229357 h 5261182"/>
              <a:gd name="connsiteX66" fmla="*/ 1930841 w 4702616"/>
              <a:gd name="connsiteY66" fmla="*/ 4099817 h 5261182"/>
              <a:gd name="connsiteX67" fmla="*/ 2014661 w 4702616"/>
              <a:gd name="connsiteY67" fmla="*/ 3970277 h 5261182"/>
              <a:gd name="connsiteX68" fmla="*/ 2106101 w 4702616"/>
              <a:gd name="connsiteY68" fmla="*/ 3901697 h 5261182"/>
              <a:gd name="connsiteX69" fmla="*/ 2189921 w 4702616"/>
              <a:gd name="connsiteY69" fmla="*/ 3886457 h 5261182"/>
              <a:gd name="connsiteX70" fmla="*/ 2266121 w 4702616"/>
              <a:gd name="connsiteY70" fmla="*/ 3955037 h 5261182"/>
              <a:gd name="connsiteX71" fmla="*/ 2288981 w 4702616"/>
              <a:gd name="connsiteY71" fmla="*/ 4107437 h 5261182"/>
              <a:gd name="connsiteX72" fmla="*/ 2266121 w 4702616"/>
              <a:gd name="connsiteY72" fmla="*/ 4275077 h 5261182"/>
              <a:gd name="connsiteX73" fmla="*/ 2197541 w 4702616"/>
              <a:gd name="connsiteY73" fmla="*/ 4427477 h 5261182"/>
              <a:gd name="connsiteX74" fmla="*/ 2174681 w 4702616"/>
              <a:gd name="connsiteY74" fmla="*/ 4488437 h 5261182"/>
              <a:gd name="connsiteX75" fmla="*/ 2243261 w 4702616"/>
              <a:gd name="connsiteY75" fmla="*/ 4557017 h 5261182"/>
              <a:gd name="connsiteX76" fmla="*/ 2395661 w 4702616"/>
              <a:gd name="connsiteY76" fmla="*/ 4564637 h 5261182"/>
              <a:gd name="connsiteX77" fmla="*/ 2525201 w 4702616"/>
              <a:gd name="connsiteY77" fmla="*/ 4625597 h 5261182"/>
              <a:gd name="connsiteX78" fmla="*/ 2517581 w 4702616"/>
              <a:gd name="connsiteY78" fmla="*/ 4739897 h 5261182"/>
              <a:gd name="connsiteX79" fmla="*/ 2517581 w 4702616"/>
              <a:gd name="connsiteY79" fmla="*/ 4838957 h 5261182"/>
              <a:gd name="connsiteX80" fmla="*/ 2677601 w 4702616"/>
              <a:gd name="connsiteY80" fmla="*/ 4983737 h 5261182"/>
              <a:gd name="connsiteX81" fmla="*/ 2921441 w 4702616"/>
              <a:gd name="connsiteY81" fmla="*/ 5151377 h 5261182"/>
              <a:gd name="connsiteX82" fmla="*/ 3180521 w 4702616"/>
              <a:gd name="connsiteY82" fmla="*/ 5227577 h 5261182"/>
              <a:gd name="connsiteX83" fmla="*/ 3310061 w 4702616"/>
              <a:gd name="connsiteY83" fmla="*/ 5235197 h 5261182"/>
              <a:gd name="connsiteX84" fmla="*/ 3416741 w 4702616"/>
              <a:gd name="connsiteY84" fmla="*/ 4892297 h 5261182"/>
              <a:gd name="connsiteX85" fmla="*/ 3409121 w 4702616"/>
              <a:gd name="connsiteY85" fmla="*/ 4701797 h 5261182"/>
              <a:gd name="connsiteX86" fmla="*/ 3462461 w 4702616"/>
              <a:gd name="connsiteY86" fmla="*/ 4595117 h 5261182"/>
              <a:gd name="connsiteX87" fmla="*/ 3622481 w 4702616"/>
              <a:gd name="connsiteY87" fmla="*/ 4541777 h 5261182"/>
              <a:gd name="connsiteX88" fmla="*/ 3706301 w 4702616"/>
              <a:gd name="connsiteY88" fmla="*/ 4480817 h 5261182"/>
              <a:gd name="connsiteX89" fmla="*/ 3706301 w 4702616"/>
              <a:gd name="connsiteY89" fmla="*/ 4358897 h 5261182"/>
              <a:gd name="connsiteX90" fmla="*/ 3851081 w 4702616"/>
              <a:gd name="connsiteY90" fmla="*/ 4389377 h 5261182"/>
              <a:gd name="connsiteX91" fmla="*/ 3843461 w 4702616"/>
              <a:gd name="connsiteY91" fmla="*/ 4557017 h 5261182"/>
              <a:gd name="connsiteX92" fmla="*/ 3790121 w 4702616"/>
              <a:gd name="connsiteY92" fmla="*/ 4694177 h 5261182"/>
              <a:gd name="connsiteX93" fmla="*/ 3736781 w 4702616"/>
              <a:gd name="connsiteY93" fmla="*/ 4770377 h 5261182"/>
              <a:gd name="connsiteX94" fmla="*/ 3599621 w 4702616"/>
              <a:gd name="connsiteY94" fmla="*/ 4770377 h 5261182"/>
              <a:gd name="connsiteX95" fmla="*/ 3561521 w 4702616"/>
              <a:gd name="connsiteY95" fmla="*/ 4823717 h 5261182"/>
              <a:gd name="connsiteX96" fmla="*/ 3652961 w 4702616"/>
              <a:gd name="connsiteY96" fmla="*/ 4846577 h 5261182"/>
              <a:gd name="connsiteX97" fmla="*/ 3782501 w 4702616"/>
              <a:gd name="connsiteY97" fmla="*/ 4846577 h 5261182"/>
              <a:gd name="connsiteX98" fmla="*/ 3919661 w 4702616"/>
              <a:gd name="connsiteY98" fmla="*/ 4869437 h 5261182"/>
              <a:gd name="connsiteX99" fmla="*/ 4011101 w 4702616"/>
              <a:gd name="connsiteY99" fmla="*/ 4762757 h 5261182"/>
              <a:gd name="connsiteX100" fmla="*/ 4018721 w 4702616"/>
              <a:gd name="connsiteY100" fmla="*/ 4564637 h 5261182"/>
              <a:gd name="connsiteX101" fmla="*/ 4133021 w 4702616"/>
              <a:gd name="connsiteY101" fmla="*/ 4404617 h 5261182"/>
              <a:gd name="connsiteX102" fmla="*/ 4270181 w 4702616"/>
              <a:gd name="connsiteY102" fmla="*/ 4336037 h 5261182"/>
              <a:gd name="connsiteX103" fmla="*/ 4392101 w 4702616"/>
              <a:gd name="connsiteY103" fmla="*/ 4252217 h 5261182"/>
              <a:gd name="connsiteX104" fmla="*/ 4582601 w 4702616"/>
              <a:gd name="connsiteY104" fmla="*/ 4130297 h 5261182"/>
              <a:gd name="connsiteX105" fmla="*/ 4689281 w 4702616"/>
              <a:gd name="connsiteY105" fmla="*/ 4130297 h 5261182"/>
              <a:gd name="connsiteX106" fmla="*/ 4689281 w 4702616"/>
              <a:gd name="connsiteY106" fmla="*/ 2606297 h 5261182"/>
              <a:gd name="connsiteX107" fmla="*/ 4582601 w 4702616"/>
              <a:gd name="connsiteY107" fmla="*/ 2537717 h 5261182"/>
              <a:gd name="connsiteX108" fmla="*/ 4437821 w 4702616"/>
              <a:gd name="connsiteY108" fmla="*/ 2446277 h 5261182"/>
              <a:gd name="connsiteX109" fmla="*/ 4346381 w 4702616"/>
              <a:gd name="connsiteY109" fmla="*/ 2339597 h 5261182"/>
              <a:gd name="connsiteX110" fmla="*/ 4300661 w 4702616"/>
              <a:gd name="connsiteY110" fmla="*/ 2400557 h 5261182"/>
              <a:gd name="connsiteX111" fmla="*/ 4270181 w 4702616"/>
              <a:gd name="connsiteY111" fmla="*/ 2476757 h 5261182"/>
              <a:gd name="connsiteX112" fmla="*/ 4209221 w 4702616"/>
              <a:gd name="connsiteY112" fmla="*/ 2560577 h 5261182"/>
              <a:gd name="connsiteX113" fmla="*/ 4079681 w 4702616"/>
              <a:gd name="connsiteY113" fmla="*/ 2598677 h 5261182"/>
              <a:gd name="connsiteX114" fmla="*/ 4033961 w 4702616"/>
              <a:gd name="connsiteY114" fmla="*/ 2522477 h 5261182"/>
              <a:gd name="connsiteX115" fmla="*/ 3835841 w 4702616"/>
              <a:gd name="connsiteY115" fmla="*/ 2453897 h 5261182"/>
              <a:gd name="connsiteX116" fmla="*/ 3752021 w 4702616"/>
              <a:gd name="connsiteY116" fmla="*/ 2408177 h 5261182"/>
              <a:gd name="connsiteX117" fmla="*/ 4018721 w 4702616"/>
              <a:gd name="connsiteY117" fmla="*/ 2225297 h 5261182"/>
              <a:gd name="connsiteX118" fmla="*/ 4033961 w 4702616"/>
              <a:gd name="connsiteY118" fmla="*/ 2141477 h 5261182"/>
              <a:gd name="connsiteX119" fmla="*/ 3858701 w 4702616"/>
              <a:gd name="connsiteY119" fmla="*/ 2042417 h 5261182"/>
              <a:gd name="connsiteX120" fmla="*/ 3980621 w 4702616"/>
              <a:gd name="connsiteY120" fmla="*/ 1928117 h 5261182"/>
              <a:gd name="connsiteX121" fmla="*/ 3957761 w 4702616"/>
              <a:gd name="connsiteY121" fmla="*/ 1760477 h 5261182"/>
              <a:gd name="connsiteX122" fmla="*/ 3912041 w 4702616"/>
              <a:gd name="connsiteY122" fmla="*/ 1638557 h 5261182"/>
              <a:gd name="connsiteX123" fmla="*/ 3683441 w 4702616"/>
              <a:gd name="connsiteY123" fmla="*/ 1684277 h 5261182"/>
              <a:gd name="connsiteX124" fmla="*/ 3592001 w 4702616"/>
              <a:gd name="connsiteY124" fmla="*/ 1569977 h 5261182"/>
              <a:gd name="connsiteX125" fmla="*/ 3637721 w 4702616"/>
              <a:gd name="connsiteY125" fmla="*/ 1409957 h 5261182"/>
              <a:gd name="connsiteX126" fmla="*/ 3599621 w 4702616"/>
              <a:gd name="connsiteY126" fmla="*/ 1333757 h 5261182"/>
              <a:gd name="connsiteX127" fmla="*/ 3492941 w 4702616"/>
              <a:gd name="connsiteY127" fmla="*/ 1364237 h 5261182"/>
              <a:gd name="connsiteX128" fmla="*/ 3348161 w 4702616"/>
              <a:gd name="connsiteY128" fmla="*/ 1379477 h 5261182"/>
              <a:gd name="connsiteX129" fmla="*/ 3241481 w 4702616"/>
              <a:gd name="connsiteY129" fmla="*/ 1272797 h 5261182"/>
              <a:gd name="connsiteX130" fmla="*/ 3150041 w 4702616"/>
              <a:gd name="connsiteY130" fmla="*/ 1219457 h 5261182"/>
              <a:gd name="connsiteX131" fmla="*/ 3050981 w 4702616"/>
              <a:gd name="connsiteY131" fmla="*/ 1348997 h 5261182"/>
              <a:gd name="connsiteX132" fmla="*/ 3012881 w 4702616"/>
              <a:gd name="connsiteY132" fmla="*/ 1379477 h 5261182"/>
              <a:gd name="connsiteX133" fmla="*/ 2868101 w 4702616"/>
              <a:gd name="connsiteY133" fmla="*/ 1295657 h 5261182"/>
              <a:gd name="connsiteX134" fmla="*/ 2784281 w 4702616"/>
              <a:gd name="connsiteY134" fmla="*/ 1288037 h 5261182"/>
              <a:gd name="connsiteX135" fmla="*/ 2639501 w 4702616"/>
              <a:gd name="connsiteY135" fmla="*/ 1326137 h 5261182"/>
              <a:gd name="connsiteX136" fmla="*/ 2631881 w 4702616"/>
              <a:gd name="connsiteY136" fmla="*/ 1455677 h 5261182"/>
              <a:gd name="connsiteX137" fmla="*/ 2601401 w 4702616"/>
              <a:gd name="connsiteY137" fmla="*/ 1539497 h 5261182"/>
              <a:gd name="connsiteX138" fmla="*/ 2456621 w 4702616"/>
              <a:gd name="connsiteY138" fmla="*/ 1455677 h 5261182"/>
              <a:gd name="connsiteX139" fmla="*/ 2449001 w 4702616"/>
              <a:gd name="connsiteY139" fmla="*/ 1310897 h 5261182"/>
              <a:gd name="connsiteX140" fmla="*/ 2471861 w 4702616"/>
              <a:gd name="connsiteY140" fmla="*/ 1112777 h 5261182"/>
              <a:gd name="connsiteX141" fmla="*/ 2380421 w 4702616"/>
              <a:gd name="connsiteY141" fmla="*/ 257 h 5261182"/>
              <a:gd name="connsiteX142" fmla="*/ 1900362 w 4702616"/>
              <a:gd name="connsiteY142" fmla="*/ 30737 h 5261182"/>
              <a:gd name="connsiteX143" fmla="*/ 1786061 w 4702616"/>
              <a:gd name="connsiteY143" fmla="*/ 183137 h 5261182"/>
              <a:gd name="connsiteX144" fmla="*/ 1641281 w 4702616"/>
              <a:gd name="connsiteY144" fmla="*/ 388877 h 5261182"/>
              <a:gd name="connsiteX145" fmla="*/ 1443161 w 4702616"/>
              <a:gd name="connsiteY145" fmla="*/ 503177 h 5261182"/>
              <a:gd name="connsiteX146" fmla="*/ 1534601 w 4702616"/>
              <a:gd name="connsiteY146" fmla="*/ 876557 h 5261182"/>
              <a:gd name="connsiteX147" fmla="*/ 1062161 w 4702616"/>
              <a:gd name="connsiteY147" fmla="*/ 785117 h 5261182"/>
              <a:gd name="connsiteX148" fmla="*/ 673541 w 4702616"/>
              <a:gd name="connsiteY148" fmla="*/ 442217 h 5261182"/>
              <a:gd name="connsiteX149" fmla="*/ 246821 w 4702616"/>
              <a:gd name="connsiteY149" fmla="*/ 221237 h 5261182"/>
              <a:gd name="connsiteX150" fmla="*/ 102042 w 4702616"/>
              <a:gd name="connsiteY150" fmla="*/ 335537 h 5261182"/>
              <a:gd name="connsiteX151" fmla="*/ 2981 w 4702616"/>
              <a:gd name="connsiteY151" fmla="*/ 419357 h 5261182"/>
              <a:gd name="connsiteX152" fmla="*/ 25841 w 4702616"/>
              <a:gd name="connsiteY152" fmla="*/ 548897 h 5261182"/>
              <a:gd name="connsiteX153" fmla="*/ 86801 w 4702616"/>
              <a:gd name="connsiteY153" fmla="*/ 625096 h 5261182"/>
              <a:gd name="connsiteX154" fmla="*/ 254442 w 4702616"/>
              <a:gd name="connsiteY154" fmla="*/ 716537 h 5261182"/>
              <a:gd name="connsiteX155" fmla="*/ 338261 w 4702616"/>
              <a:gd name="connsiteY155" fmla="*/ 792737 h 5261182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380421 w 4702616"/>
              <a:gd name="connsiteY142" fmla="*/ 0 h 5260925"/>
              <a:gd name="connsiteX143" fmla="*/ 1900362 w 4702616"/>
              <a:gd name="connsiteY143" fmla="*/ 30480 h 5260925"/>
              <a:gd name="connsiteX144" fmla="*/ 1786061 w 4702616"/>
              <a:gd name="connsiteY144" fmla="*/ 182880 h 5260925"/>
              <a:gd name="connsiteX145" fmla="*/ 1641281 w 4702616"/>
              <a:gd name="connsiteY145" fmla="*/ 388620 h 5260925"/>
              <a:gd name="connsiteX146" fmla="*/ 1443161 w 4702616"/>
              <a:gd name="connsiteY146" fmla="*/ 502920 h 5260925"/>
              <a:gd name="connsiteX147" fmla="*/ 1534601 w 4702616"/>
              <a:gd name="connsiteY147" fmla="*/ 876300 h 5260925"/>
              <a:gd name="connsiteX148" fmla="*/ 1062161 w 4702616"/>
              <a:gd name="connsiteY148" fmla="*/ 784860 h 5260925"/>
              <a:gd name="connsiteX149" fmla="*/ 673541 w 4702616"/>
              <a:gd name="connsiteY149" fmla="*/ 441960 h 5260925"/>
              <a:gd name="connsiteX150" fmla="*/ 246821 w 4702616"/>
              <a:gd name="connsiteY150" fmla="*/ 220980 h 5260925"/>
              <a:gd name="connsiteX151" fmla="*/ 102042 w 4702616"/>
              <a:gd name="connsiteY151" fmla="*/ 335280 h 5260925"/>
              <a:gd name="connsiteX152" fmla="*/ 2981 w 4702616"/>
              <a:gd name="connsiteY152" fmla="*/ 419100 h 5260925"/>
              <a:gd name="connsiteX153" fmla="*/ 25841 w 4702616"/>
              <a:gd name="connsiteY153" fmla="*/ 548640 h 5260925"/>
              <a:gd name="connsiteX154" fmla="*/ 86801 w 4702616"/>
              <a:gd name="connsiteY154" fmla="*/ 624839 h 5260925"/>
              <a:gd name="connsiteX155" fmla="*/ 254442 w 4702616"/>
              <a:gd name="connsiteY155" fmla="*/ 716280 h 5260925"/>
              <a:gd name="connsiteX156" fmla="*/ 338261 w 4702616"/>
              <a:gd name="connsiteY156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426141 w 4702616"/>
              <a:gd name="connsiteY142" fmla="*/ 243839 h 5260925"/>
              <a:gd name="connsiteX143" fmla="*/ 2380421 w 4702616"/>
              <a:gd name="connsiteY143" fmla="*/ 0 h 5260925"/>
              <a:gd name="connsiteX144" fmla="*/ 1900362 w 4702616"/>
              <a:gd name="connsiteY144" fmla="*/ 30480 h 5260925"/>
              <a:gd name="connsiteX145" fmla="*/ 1786061 w 4702616"/>
              <a:gd name="connsiteY145" fmla="*/ 182880 h 5260925"/>
              <a:gd name="connsiteX146" fmla="*/ 1641281 w 4702616"/>
              <a:gd name="connsiteY146" fmla="*/ 388620 h 5260925"/>
              <a:gd name="connsiteX147" fmla="*/ 1443161 w 4702616"/>
              <a:gd name="connsiteY147" fmla="*/ 502920 h 5260925"/>
              <a:gd name="connsiteX148" fmla="*/ 1534601 w 4702616"/>
              <a:gd name="connsiteY148" fmla="*/ 876300 h 5260925"/>
              <a:gd name="connsiteX149" fmla="*/ 1062161 w 4702616"/>
              <a:gd name="connsiteY149" fmla="*/ 784860 h 5260925"/>
              <a:gd name="connsiteX150" fmla="*/ 673541 w 4702616"/>
              <a:gd name="connsiteY150" fmla="*/ 441960 h 5260925"/>
              <a:gd name="connsiteX151" fmla="*/ 246821 w 4702616"/>
              <a:gd name="connsiteY151" fmla="*/ 220980 h 5260925"/>
              <a:gd name="connsiteX152" fmla="*/ 102042 w 4702616"/>
              <a:gd name="connsiteY152" fmla="*/ 335280 h 5260925"/>
              <a:gd name="connsiteX153" fmla="*/ 2981 w 4702616"/>
              <a:gd name="connsiteY153" fmla="*/ 419100 h 5260925"/>
              <a:gd name="connsiteX154" fmla="*/ 25841 w 4702616"/>
              <a:gd name="connsiteY154" fmla="*/ 548640 h 5260925"/>
              <a:gd name="connsiteX155" fmla="*/ 86801 w 4702616"/>
              <a:gd name="connsiteY155" fmla="*/ 624839 h 5260925"/>
              <a:gd name="connsiteX156" fmla="*/ 254442 w 4702616"/>
              <a:gd name="connsiteY156" fmla="*/ 716280 h 5260925"/>
              <a:gd name="connsiteX157" fmla="*/ 338261 w 4702616"/>
              <a:gd name="connsiteY157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700461 w 4702616"/>
              <a:gd name="connsiteY141" fmla="*/ 601979 h 5260925"/>
              <a:gd name="connsiteX142" fmla="*/ 2243261 w 4702616"/>
              <a:gd name="connsiteY142" fmla="*/ 594359 h 5260925"/>
              <a:gd name="connsiteX143" fmla="*/ 2426141 w 4702616"/>
              <a:gd name="connsiteY143" fmla="*/ 243839 h 5260925"/>
              <a:gd name="connsiteX144" fmla="*/ 2380421 w 4702616"/>
              <a:gd name="connsiteY144" fmla="*/ 0 h 5260925"/>
              <a:gd name="connsiteX145" fmla="*/ 1900362 w 4702616"/>
              <a:gd name="connsiteY145" fmla="*/ 30480 h 5260925"/>
              <a:gd name="connsiteX146" fmla="*/ 1786061 w 4702616"/>
              <a:gd name="connsiteY146" fmla="*/ 182880 h 5260925"/>
              <a:gd name="connsiteX147" fmla="*/ 1641281 w 4702616"/>
              <a:gd name="connsiteY147" fmla="*/ 388620 h 5260925"/>
              <a:gd name="connsiteX148" fmla="*/ 1443161 w 4702616"/>
              <a:gd name="connsiteY148" fmla="*/ 502920 h 5260925"/>
              <a:gd name="connsiteX149" fmla="*/ 1534601 w 4702616"/>
              <a:gd name="connsiteY149" fmla="*/ 876300 h 5260925"/>
              <a:gd name="connsiteX150" fmla="*/ 1062161 w 4702616"/>
              <a:gd name="connsiteY150" fmla="*/ 784860 h 5260925"/>
              <a:gd name="connsiteX151" fmla="*/ 673541 w 4702616"/>
              <a:gd name="connsiteY151" fmla="*/ 441960 h 5260925"/>
              <a:gd name="connsiteX152" fmla="*/ 246821 w 4702616"/>
              <a:gd name="connsiteY152" fmla="*/ 220980 h 5260925"/>
              <a:gd name="connsiteX153" fmla="*/ 102042 w 4702616"/>
              <a:gd name="connsiteY153" fmla="*/ 335280 h 5260925"/>
              <a:gd name="connsiteX154" fmla="*/ 2981 w 4702616"/>
              <a:gd name="connsiteY154" fmla="*/ 419100 h 5260925"/>
              <a:gd name="connsiteX155" fmla="*/ 25841 w 4702616"/>
              <a:gd name="connsiteY155" fmla="*/ 548640 h 5260925"/>
              <a:gd name="connsiteX156" fmla="*/ 86801 w 4702616"/>
              <a:gd name="connsiteY156" fmla="*/ 624839 h 5260925"/>
              <a:gd name="connsiteX157" fmla="*/ 254442 w 4702616"/>
              <a:gd name="connsiteY157" fmla="*/ 716280 h 5260925"/>
              <a:gd name="connsiteX158" fmla="*/ 338261 w 4702616"/>
              <a:gd name="connsiteY158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94721 w 4702616"/>
              <a:gd name="connsiteY138" fmla="*/ 144018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8976 w 4702616"/>
              <a:gd name="connsiteY143" fmla="*/ 622934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567111 w 4702616"/>
              <a:gd name="connsiteY143" fmla="*/ 561974 h 5245685"/>
              <a:gd name="connsiteX144" fmla="*/ 2248976 w 4702616"/>
              <a:gd name="connsiteY144" fmla="*/ 622934 h 5245685"/>
              <a:gd name="connsiteX145" fmla="*/ 2277551 w 4702616"/>
              <a:gd name="connsiteY145" fmla="*/ 457199 h 5245685"/>
              <a:gd name="connsiteX146" fmla="*/ 2426141 w 4702616"/>
              <a:gd name="connsiteY146" fmla="*/ 228599 h 5245685"/>
              <a:gd name="connsiteX147" fmla="*/ 2393756 w 4702616"/>
              <a:gd name="connsiteY147" fmla="*/ 64769 h 5245685"/>
              <a:gd name="connsiteX148" fmla="*/ 2391851 w 4702616"/>
              <a:gd name="connsiteY148" fmla="*/ 0 h 5245685"/>
              <a:gd name="connsiteX149" fmla="*/ 1900362 w 4702616"/>
              <a:gd name="connsiteY149" fmla="*/ 15240 h 5245685"/>
              <a:gd name="connsiteX150" fmla="*/ 1786061 w 4702616"/>
              <a:gd name="connsiteY150" fmla="*/ 167640 h 5245685"/>
              <a:gd name="connsiteX151" fmla="*/ 1641281 w 4702616"/>
              <a:gd name="connsiteY151" fmla="*/ 373380 h 5245685"/>
              <a:gd name="connsiteX152" fmla="*/ 1443161 w 4702616"/>
              <a:gd name="connsiteY152" fmla="*/ 487680 h 5245685"/>
              <a:gd name="connsiteX153" fmla="*/ 1534601 w 4702616"/>
              <a:gd name="connsiteY153" fmla="*/ 861060 h 5245685"/>
              <a:gd name="connsiteX154" fmla="*/ 1062161 w 4702616"/>
              <a:gd name="connsiteY154" fmla="*/ 769620 h 5245685"/>
              <a:gd name="connsiteX155" fmla="*/ 673541 w 4702616"/>
              <a:gd name="connsiteY155" fmla="*/ 426720 h 5245685"/>
              <a:gd name="connsiteX156" fmla="*/ 246821 w 4702616"/>
              <a:gd name="connsiteY156" fmla="*/ 205740 h 5245685"/>
              <a:gd name="connsiteX157" fmla="*/ 102042 w 4702616"/>
              <a:gd name="connsiteY157" fmla="*/ 320040 h 5245685"/>
              <a:gd name="connsiteX158" fmla="*/ 2981 w 4702616"/>
              <a:gd name="connsiteY158" fmla="*/ 403860 h 5245685"/>
              <a:gd name="connsiteX159" fmla="*/ 25841 w 4702616"/>
              <a:gd name="connsiteY159" fmla="*/ 533400 h 5245685"/>
              <a:gd name="connsiteX160" fmla="*/ 86801 w 4702616"/>
              <a:gd name="connsiteY160" fmla="*/ 609599 h 5245685"/>
              <a:gd name="connsiteX161" fmla="*/ 254442 w 4702616"/>
              <a:gd name="connsiteY161" fmla="*/ 701040 h 5245685"/>
              <a:gd name="connsiteX162" fmla="*/ 338261 w 4702616"/>
              <a:gd name="connsiteY162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652836 w 4702616"/>
              <a:gd name="connsiteY142" fmla="*/ 613409 h 5245685"/>
              <a:gd name="connsiteX143" fmla="*/ 2700461 w 4702616"/>
              <a:gd name="connsiteY143" fmla="*/ 586739 h 5245685"/>
              <a:gd name="connsiteX144" fmla="*/ 2567111 w 4702616"/>
              <a:gd name="connsiteY144" fmla="*/ 561974 h 5245685"/>
              <a:gd name="connsiteX145" fmla="*/ 2248976 w 4702616"/>
              <a:gd name="connsiteY145" fmla="*/ 622934 h 5245685"/>
              <a:gd name="connsiteX146" fmla="*/ 2277551 w 4702616"/>
              <a:gd name="connsiteY146" fmla="*/ 457199 h 5245685"/>
              <a:gd name="connsiteX147" fmla="*/ 2426141 w 4702616"/>
              <a:gd name="connsiteY147" fmla="*/ 228599 h 5245685"/>
              <a:gd name="connsiteX148" fmla="*/ 2393756 w 4702616"/>
              <a:gd name="connsiteY148" fmla="*/ 64769 h 5245685"/>
              <a:gd name="connsiteX149" fmla="*/ 2391851 w 4702616"/>
              <a:gd name="connsiteY149" fmla="*/ 0 h 5245685"/>
              <a:gd name="connsiteX150" fmla="*/ 1900362 w 4702616"/>
              <a:gd name="connsiteY150" fmla="*/ 15240 h 5245685"/>
              <a:gd name="connsiteX151" fmla="*/ 1786061 w 4702616"/>
              <a:gd name="connsiteY151" fmla="*/ 167640 h 5245685"/>
              <a:gd name="connsiteX152" fmla="*/ 1641281 w 4702616"/>
              <a:gd name="connsiteY152" fmla="*/ 373380 h 5245685"/>
              <a:gd name="connsiteX153" fmla="*/ 1443161 w 4702616"/>
              <a:gd name="connsiteY153" fmla="*/ 487680 h 5245685"/>
              <a:gd name="connsiteX154" fmla="*/ 1534601 w 4702616"/>
              <a:gd name="connsiteY154" fmla="*/ 861060 h 5245685"/>
              <a:gd name="connsiteX155" fmla="*/ 1062161 w 4702616"/>
              <a:gd name="connsiteY155" fmla="*/ 769620 h 5245685"/>
              <a:gd name="connsiteX156" fmla="*/ 673541 w 4702616"/>
              <a:gd name="connsiteY156" fmla="*/ 426720 h 5245685"/>
              <a:gd name="connsiteX157" fmla="*/ 246821 w 4702616"/>
              <a:gd name="connsiteY157" fmla="*/ 205740 h 5245685"/>
              <a:gd name="connsiteX158" fmla="*/ 102042 w 4702616"/>
              <a:gd name="connsiteY158" fmla="*/ 320040 h 5245685"/>
              <a:gd name="connsiteX159" fmla="*/ 2981 w 4702616"/>
              <a:gd name="connsiteY159" fmla="*/ 403860 h 5245685"/>
              <a:gd name="connsiteX160" fmla="*/ 25841 w 4702616"/>
              <a:gd name="connsiteY160" fmla="*/ 533400 h 5245685"/>
              <a:gd name="connsiteX161" fmla="*/ 86801 w 4702616"/>
              <a:gd name="connsiteY161" fmla="*/ 609599 h 5245685"/>
              <a:gd name="connsiteX162" fmla="*/ 254442 w 4702616"/>
              <a:gd name="connsiteY162" fmla="*/ 701040 h 5245685"/>
              <a:gd name="connsiteX163" fmla="*/ 338261 w 4702616"/>
              <a:gd name="connsiteY163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569016 w 4702616"/>
              <a:gd name="connsiteY142" fmla="*/ 699134 h 5245685"/>
              <a:gd name="connsiteX143" fmla="*/ 2652836 w 4702616"/>
              <a:gd name="connsiteY143" fmla="*/ 613409 h 5245685"/>
              <a:gd name="connsiteX144" fmla="*/ 2700461 w 4702616"/>
              <a:gd name="connsiteY144" fmla="*/ 586739 h 5245685"/>
              <a:gd name="connsiteX145" fmla="*/ 2567111 w 4702616"/>
              <a:gd name="connsiteY145" fmla="*/ 561974 h 5245685"/>
              <a:gd name="connsiteX146" fmla="*/ 2248976 w 4702616"/>
              <a:gd name="connsiteY146" fmla="*/ 622934 h 5245685"/>
              <a:gd name="connsiteX147" fmla="*/ 2277551 w 4702616"/>
              <a:gd name="connsiteY147" fmla="*/ 457199 h 5245685"/>
              <a:gd name="connsiteX148" fmla="*/ 2426141 w 4702616"/>
              <a:gd name="connsiteY148" fmla="*/ 228599 h 5245685"/>
              <a:gd name="connsiteX149" fmla="*/ 2393756 w 4702616"/>
              <a:gd name="connsiteY149" fmla="*/ 64769 h 5245685"/>
              <a:gd name="connsiteX150" fmla="*/ 2391851 w 4702616"/>
              <a:gd name="connsiteY150" fmla="*/ 0 h 5245685"/>
              <a:gd name="connsiteX151" fmla="*/ 1900362 w 4702616"/>
              <a:gd name="connsiteY151" fmla="*/ 15240 h 5245685"/>
              <a:gd name="connsiteX152" fmla="*/ 1786061 w 4702616"/>
              <a:gd name="connsiteY152" fmla="*/ 167640 h 5245685"/>
              <a:gd name="connsiteX153" fmla="*/ 1641281 w 4702616"/>
              <a:gd name="connsiteY153" fmla="*/ 373380 h 5245685"/>
              <a:gd name="connsiteX154" fmla="*/ 1443161 w 4702616"/>
              <a:gd name="connsiteY154" fmla="*/ 487680 h 5245685"/>
              <a:gd name="connsiteX155" fmla="*/ 1534601 w 4702616"/>
              <a:gd name="connsiteY155" fmla="*/ 861060 h 5245685"/>
              <a:gd name="connsiteX156" fmla="*/ 1062161 w 4702616"/>
              <a:gd name="connsiteY156" fmla="*/ 769620 h 5245685"/>
              <a:gd name="connsiteX157" fmla="*/ 673541 w 4702616"/>
              <a:gd name="connsiteY157" fmla="*/ 426720 h 5245685"/>
              <a:gd name="connsiteX158" fmla="*/ 246821 w 4702616"/>
              <a:gd name="connsiteY158" fmla="*/ 205740 h 5245685"/>
              <a:gd name="connsiteX159" fmla="*/ 102042 w 4702616"/>
              <a:gd name="connsiteY159" fmla="*/ 320040 h 5245685"/>
              <a:gd name="connsiteX160" fmla="*/ 2981 w 4702616"/>
              <a:gd name="connsiteY160" fmla="*/ 403860 h 5245685"/>
              <a:gd name="connsiteX161" fmla="*/ 25841 w 4702616"/>
              <a:gd name="connsiteY161" fmla="*/ 533400 h 5245685"/>
              <a:gd name="connsiteX162" fmla="*/ 86801 w 4702616"/>
              <a:gd name="connsiteY162" fmla="*/ 609599 h 5245685"/>
              <a:gd name="connsiteX163" fmla="*/ 254442 w 4702616"/>
              <a:gd name="connsiteY163" fmla="*/ 701040 h 5245685"/>
              <a:gd name="connsiteX164" fmla="*/ 338261 w 4702616"/>
              <a:gd name="connsiteY164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89006 w 4702616"/>
              <a:gd name="connsiteY139" fmla="*/ 131064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75172 h 5251237"/>
              <a:gd name="connsiteX1" fmla="*/ 483041 w 4702616"/>
              <a:gd name="connsiteY1" fmla="*/ 942812 h 5251237"/>
              <a:gd name="connsiteX2" fmla="*/ 704021 w 4702616"/>
              <a:gd name="connsiteY2" fmla="*/ 973292 h 5251237"/>
              <a:gd name="connsiteX3" fmla="*/ 955481 w 4702616"/>
              <a:gd name="connsiteY3" fmla="*/ 1095212 h 5251237"/>
              <a:gd name="connsiteX4" fmla="*/ 932621 w 4702616"/>
              <a:gd name="connsiteY4" fmla="*/ 1209512 h 5251237"/>
              <a:gd name="connsiteX5" fmla="*/ 1100261 w 4702616"/>
              <a:gd name="connsiteY5" fmla="*/ 1331432 h 5251237"/>
              <a:gd name="connsiteX6" fmla="*/ 1138361 w 4702616"/>
              <a:gd name="connsiteY6" fmla="*/ 1430492 h 5251237"/>
              <a:gd name="connsiteX7" fmla="*/ 978341 w 4702616"/>
              <a:gd name="connsiteY7" fmla="*/ 1537172 h 5251237"/>
              <a:gd name="connsiteX8" fmla="*/ 925001 w 4702616"/>
              <a:gd name="connsiteY8" fmla="*/ 1620992 h 5251237"/>
              <a:gd name="connsiteX9" fmla="*/ 1008821 w 4702616"/>
              <a:gd name="connsiteY9" fmla="*/ 1803872 h 5251237"/>
              <a:gd name="connsiteX10" fmla="*/ 1092641 w 4702616"/>
              <a:gd name="connsiteY10" fmla="*/ 1925792 h 5251237"/>
              <a:gd name="connsiteX11" fmla="*/ 1245041 w 4702616"/>
              <a:gd name="connsiteY11" fmla="*/ 2017232 h 5251237"/>
              <a:gd name="connsiteX12" fmla="*/ 1359341 w 4702616"/>
              <a:gd name="connsiteY12" fmla="*/ 1941032 h 5251237"/>
              <a:gd name="connsiteX13" fmla="*/ 1427921 w 4702616"/>
              <a:gd name="connsiteY13" fmla="*/ 1941032 h 5251237"/>
              <a:gd name="connsiteX14" fmla="*/ 1466021 w 4702616"/>
              <a:gd name="connsiteY14" fmla="*/ 2055332 h 5251237"/>
              <a:gd name="connsiteX15" fmla="*/ 1519361 w 4702616"/>
              <a:gd name="connsiteY15" fmla="*/ 2146772 h 5251237"/>
              <a:gd name="connsiteX16" fmla="*/ 1534601 w 4702616"/>
              <a:gd name="connsiteY16" fmla="*/ 2230592 h 5251237"/>
              <a:gd name="connsiteX17" fmla="*/ 1405061 w 4702616"/>
              <a:gd name="connsiteY17" fmla="*/ 2306792 h 5251237"/>
              <a:gd name="connsiteX18" fmla="*/ 1420301 w 4702616"/>
              <a:gd name="connsiteY18" fmla="*/ 2398232 h 5251237"/>
              <a:gd name="connsiteX19" fmla="*/ 1313621 w 4702616"/>
              <a:gd name="connsiteY19" fmla="*/ 2421092 h 5251237"/>
              <a:gd name="connsiteX20" fmla="*/ 1191701 w 4702616"/>
              <a:gd name="connsiteY20" fmla="*/ 2367752 h 5251237"/>
              <a:gd name="connsiteX21" fmla="*/ 1054541 w 4702616"/>
              <a:gd name="connsiteY21" fmla="*/ 2459192 h 5251237"/>
              <a:gd name="connsiteX22" fmla="*/ 1107881 w 4702616"/>
              <a:gd name="connsiteY22" fmla="*/ 2573492 h 5251237"/>
              <a:gd name="connsiteX23" fmla="*/ 1306001 w 4702616"/>
              <a:gd name="connsiteY23" fmla="*/ 2634452 h 5251237"/>
              <a:gd name="connsiteX24" fmla="*/ 1389821 w 4702616"/>
              <a:gd name="connsiteY24" fmla="*/ 2649692 h 5251237"/>
              <a:gd name="connsiteX25" fmla="*/ 1237421 w 4702616"/>
              <a:gd name="connsiteY25" fmla="*/ 2710652 h 5251237"/>
              <a:gd name="connsiteX26" fmla="*/ 1123121 w 4702616"/>
              <a:gd name="connsiteY26" fmla="*/ 2771612 h 5251237"/>
              <a:gd name="connsiteX27" fmla="*/ 1092641 w 4702616"/>
              <a:gd name="connsiteY27" fmla="*/ 2824952 h 5251237"/>
              <a:gd name="connsiteX28" fmla="*/ 1123121 w 4702616"/>
              <a:gd name="connsiteY28" fmla="*/ 2924012 h 5251237"/>
              <a:gd name="connsiteX29" fmla="*/ 1069781 w 4702616"/>
              <a:gd name="connsiteY29" fmla="*/ 2962112 h 5251237"/>
              <a:gd name="connsiteX30" fmla="*/ 917381 w 4702616"/>
              <a:gd name="connsiteY30" fmla="*/ 2893532 h 5251237"/>
              <a:gd name="connsiteX31" fmla="*/ 825941 w 4702616"/>
              <a:gd name="connsiteY31" fmla="*/ 2855432 h 5251237"/>
              <a:gd name="connsiteX32" fmla="*/ 696401 w 4702616"/>
              <a:gd name="connsiteY32" fmla="*/ 2863052 h 5251237"/>
              <a:gd name="connsiteX33" fmla="*/ 559241 w 4702616"/>
              <a:gd name="connsiteY33" fmla="*/ 2924012 h 5251237"/>
              <a:gd name="connsiteX34" fmla="*/ 452561 w 4702616"/>
              <a:gd name="connsiteY34" fmla="*/ 2962112 h 5251237"/>
              <a:gd name="connsiteX35" fmla="*/ 292541 w 4702616"/>
              <a:gd name="connsiteY35" fmla="*/ 3053552 h 5251237"/>
              <a:gd name="connsiteX36" fmla="*/ 429701 w 4702616"/>
              <a:gd name="connsiteY36" fmla="*/ 3213572 h 5251237"/>
              <a:gd name="connsiteX37" fmla="*/ 658301 w 4702616"/>
              <a:gd name="connsiteY37" fmla="*/ 3274532 h 5251237"/>
              <a:gd name="connsiteX38" fmla="*/ 871661 w 4702616"/>
              <a:gd name="connsiteY38" fmla="*/ 3289772 h 5251237"/>
              <a:gd name="connsiteX39" fmla="*/ 1008821 w 4702616"/>
              <a:gd name="connsiteY39" fmla="*/ 3312632 h 5251237"/>
              <a:gd name="connsiteX40" fmla="*/ 1168841 w 4702616"/>
              <a:gd name="connsiteY40" fmla="*/ 3350732 h 5251237"/>
              <a:gd name="connsiteX41" fmla="*/ 1328861 w 4702616"/>
              <a:gd name="connsiteY41" fmla="*/ 3480272 h 5251237"/>
              <a:gd name="connsiteX42" fmla="*/ 1298381 w 4702616"/>
              <a:gd name="connsiteY42" fmla="*/ 3533612 h 5251237"/>
              <a:gd name="connsiteX43" fmla="*/ 1199321 w 4702616"/>
              <a:gd name="connsiteY43" fmla="*/ 3541232 h 5251237"/>
              <a:gd name="connsiteX44" fmla="*/ 970721 w 4702616"/>
              <a:gd name="connsiteY44" fmla="*/ 3564092 h 5251237"/>
              <a:gd name="connsiteX45" fmla="*/ 803081 w 4702616"/>
              <a:gd name="connsiteY45" fmla="*/ 3586952 h 5251237"/>
              <a:gd name="connsiteX46" fmla="*/ 696401 w 4702616"/>
              <a:gd name="connsiteY46" fmla="*/ 3647912 h 5251237"/>
              <a:gd name="connsiteX47" fmla="*/ 582101 w 4702616"/>
              <a:gd name="connsiteY47" fmla="*/ 3686012 h 5251237"/>
              <a:gd name="connsiteX48" fmla="*/ 528761 w 4702616"/>
              <a:gd name="connsiteY48" fmla="*/ 3686012 h 5251237"/>
              <a:gd name="connsiteX49" fmla="*/ 460181 w 4702616"/>
              <a:gd name="connsiteY49" fmla="*/ 3762212 h 5251237"/>
              <a:gd name="connsiteX50" fmla="*/ 467801 w 4702616"/>
              <a:gd name="connsiteY50" fmla="*/ 3975572 h 5251237"/>
              <a:gd name="connsiteX51" fmla="*/ 566861 w 4702616"/>
              <a:gd name="connsiteY51" fmla="*/ 4112732 h 5251237"/>
              <a:gd name="connsiteX52" fmla="*/ 574481 w 4702616"/>
              <a:gd name="connsiteY52" fmla="*/ 4242272 h 5251237"/>
              <a:gd name="connsiteX53" fmla="*/ 467801 w 4702616"/>
              <a:gd name="connsiteY53" fmla="*/ 4394672 h 5251237"/>
              <a:gd name="connsiteX54" fmla="*/ 292541 w 4702616"/>
              <a:gd name="connsiteY54" fmla="*/ 4516592 h 5251237"/>
              <a:gd name="connsiteX55" fmla="*/ 239201 w 4702616"/>
              <a:gd name="connsiteY55" fmla="*/ 4638512 h 5251237"/>
              <a:gd name="connsiteX56" fmla="*/ 292541 w 4702616"/>
              <a:gd name="connsiteY56" fmla="*/ 4714712 h 5251237"/>
              <a:gd name="connsiteX57" fmla="*/ 574481 w 4702616"/>
              <a:gd name="connsiteY57" fmla="*/ 4585172 h 5251237"/>
              <a:gd name="connsiteX58" fmla="*/ 803081 w 4702616"/>
              <a:gd name="connsiteY58" fmla="*/ 4524212 h 5251237"/>
              <a:gd name="connsiteX59" fmla="*/ 963101 w 4702616"/>
              <a:gd name="connsiteY59" fmla="*/ 4516592 h 5251237"/>
              <a:gd name="connsiteX60" fmla="*/ 1191701 w 4702616"/>
              <a:gd name="connsiteY60" fmla="*/ 4547072 h 5251237"/>
              <a:gd name="connsiteX61" fmla="*/ 1298381 w 4702616"/>
              <a:gd name="connsiteY61" fmla="*/ 4547072 h 5251237"/>
              <a:gd name="connsiteX62" fmla="*/ 1397441 w 4702616"/>
              <a:gd name="connsiteY62" fmla="*/ 4448012 h 5251237"/>
              <a:gd name="connsiteX63" fmla="*/ 1519361 w 4702616"/>
              <a:gd name="connsiteY63" fmla="*/ 4440392 h 5251237"/>
              <a:gd name="connsiteX64" fmla="*/ 1671761 w 4702616"/>
              <a:gd name="connsiteY64" fmla="*/ 4326092 h 5251237"/>
              <a:gd name="connsiteX65" fmla="*/ 1793681 w 4702616"/>
              <a:gd name="connsiteY65" fmla="*/ 4219412 h 5251237"/>
              <a:gd name="connsiteX66" fmla="*/ 1930841 w 4702616"/>
              <a:gd name="connsiteY66" fmla="*/ 4089872 h 5251237"/>
              <a:gd name="connsiteX67" fmla="*/ 2014661 w 4702616"/>
              <a:gd name="connsiteY67" fmla="*/ 3960332 h 5251237"/>
              <a:gd name="connsiteX68" fmla="*/ 2106101 w 4702616"/>
              <a:gd name="connsiteY68" fmla="*/ 3891752 h 5251237"/>
              <a:gd name="connsiteX69" fmla="*/ 2189921 w 4702616"/>
              <a:gd name="connsiteY69" fmla="*/ 3876512 h 5251237"/>
              <a:gd name="connsiteX70" fmla="*/ 2266121 w 4702616"/>
              <a:gd name="connsiteY70" fmla="*/ 3945092 h 5251237"/>
              <a:gd name="connsiteX71" fmla="*/ 2288981 w 4702616"/>
              <a:gd name="connsiteY71" fmla="*/ 4097492 h 5251237"/>
              <a:gd name="connsiteX72" fmla="*/ 2266121 w 4702616"/>
              <a:gd name="connsiteY72" fmla="*/ 4265132 h 5251237"/>
              <a:gd name="connsiteX73" fmla="*/ 2197541 w 4702616"/>
              <a:gd name="connsiteY73" fmla="*/ 4417532 h 5251237"/>
              <a:gd name="connsiteX74" fmla="*/ 2174681 w 4702616"/>
              <a:gd name="connsiteY74" fmla="*/ 4478492 h 5251237"/>
              <a:gd name="connsiteX75" fmla="*/ 2243261 w 4702616"/>
              <a:gd name="connsiteY75" fmla="*/ 4547072 h 5251237"/>
              <a:gd name="connsiteX76" fmla="*/ 2395661 w 4702616"/>
              <a:gd name="connsiteY76" fmla="*/ 4554692 h 5251237"/>
              <a:gd name="connsiteX77" fmla="*/ 2525201 w 4702616"/>
              <a:gd name="connsiteY77" fmla="*/ 4615652 h 5251237"/>
              <a:gd name="connsiteX78" fmla="*/ 2517581 w 4702616"/>
              <a:gd name="connsiteY78" fmla="*/ 4729952 h 5251237"/>
              <a:gd name="connsiteX79" fmla="*/ 2517581 w 4702616"/>
              <a:gd name="connsiteY79" fmla="*/ 4829012 h 5251237"/>
              <a:gd name="connsiteX80" fmla="*/ 2677601 w 4702616"/>
              <a:gd name="connsiteY80" fmla="*/ 4973792 h 5251237"/>
              <a:gd name="connsiteX81" fmla="*/ 2921441 w 4702616"/>
              <a:gd name="connsiteY81" fmla="*/ 5141432 h 5251237"/>
              <a:gd name="connsiteX82" fmla="*/ 3180521 w 4702616"/>
              <a:gd name="connsiteY82" fmla="*/ 5217632 h 5251237"/>
              <a:gd name="connsiteX83" fmla="*/ 3310061 w 4702616"/>
              <a:gd name="connsiteY83" fmla="*/ 5225252 h 5251237"/>
              <a:gd name="connsiteX84" fmla="*/ 3416741 w 4702616"/>
              <a:gd name="connsiteY84" fmla="*/ 4882352 h 5251237"/>
              <a:gd name="connsiteX85" fmla="*/ 3409121 w 4702616"/>
              <a:gd name="connsiteY85" fmla="*/ 4691852 h 5251237"/>
              <a:gd name="connsiteX86" fmla="*/ 3462461 w 4702616"/>
              <a:gd name="connsiteY86" fmla="*/ 4585172 h 5251237"/>
              <a:gd name="connsiteX87" fmla="*/ 3622481 w 4702616"/>
              <a:gd name="connsiteY87" fmla="*/ 4531832 h 5251237"/>
              <a:gd name="connsiteX88" fmla="*/ 3706301 w 4702616"/>
              <a:gd name="connsiteY88" fmla="*/ 4470872 h 5251237"/>
              <a:gd name="connsiteX89" fmla="*/ 3706301 w 4702616"/>
              <a:gd name="connsiteY89" fmla="*/ 4348952 h 5251237"/>
              <a:gd name="connsiteX90" fmla="*/ 3851081 w 4702616"/>
              <a:gd name="connsiteY90" fmla="*/ 4379432 h 5251237"/>
              <a:gd name="connsiteX91" fmla="*/ 3843461 w 4702616"/>
              <a:gd name="connsiteY91" fmla="*/ 4547072 h 5251237"/>
              <a:gd name="connsiteX92" fmla="*/ 3790121 w 4702616"/>
              <a:gd name="connsiteY92" fmla="*/ 4684232 h 5251237"/>
              <a:gd name="connsiteX93" fmla="*/ 3736781 w 4702616"/>
              <a:gd name="connsiteY93" fmla="*/ 4760432 h 5251237"/>
              <a:gd name="connsiteX94" fmla="*/ 3599621 w 4702616"/>
              <a:gd name="connsiteY94" fmla="*/ 4760432 h 5251237"/>
              <a:gd name="connsiteX95" fmla="*/ 3561521 w 4702616"/>
              <a:gd name="connsiteY95" fmla="*/ 4813772 h 5251237"/>
              <a:gd name="connsiteX96" fmla="*/ 3652961 w 4702616"/>
              <a:gd name="connsiteY96" fmla="*/ 4836632 h 5251237"/>
              <a:gd name="connsiteX97" fmla="*/ 3782501 w 4702616"/>
              <a:gd name="connsiteY97" fmla="*/ 4836632 h 5251237"/>
              <a:gd name="connsiteX98" fmla="*/ 3919661 w 4702616"/>
              <a:gd name="connsiteY98" fmla="*/ 4859492 h 5251237"/>
              <a:gd name="connsiteX99" fmla="*/ 4011101 w 4702616"/>
              <a:gd name="connsiteY99" fmla="*/ 4752812 h 5251237"/>
              <a:gd name="connsiteX100" fmla="*/ 4018721 w 4702616"/>
              <a:gd name="connsiteY100" fmla="*/ 4554692 h 5251237"/>
              <a:gd name="connsiteX101" fmla="*/ 4133021 w 4702616"/>
              <a:gd name="connsiteY101" fmla="*/ 4394672 h 5251237"/>
              <a:gd name="connsiteX102" fmla="*/ 4270181 w 4702616"/>
              <a:gd name="connsiteY102" fmla="*/ 4326092 h 5251237"/>
              <a:gd name="connsiteX103" fmla="*/ 4392101 w 4702616"/>
              <a:gd name="connsiteY103" fmla="*/ 4242272 h 5251237"/>
              <a:gd name="connsiteX104" fmla="*/ 4582601 w 4702616"/>
              <a:gd name="connsiteY104" fmla="*/ 4120352 h 5251237"/>
              <a:gd name="connsiteX105" fmla="*/ 4689281 w 4702616"/>
              <a:gd name="connsiteY105" fmla="*/ 4120352 h 5251237"/>
              <a:gd name="connsiteX106" fmla="*/ 4689281 w 4702616"/>
              <a:gd name="connsiteY106" fmla="*/ 2596352 h 5251237"/>
              <a:gd name="connsiteX107" fmla="*/ 4582601 w 4702616"/>
              <a:gd name="connsiteY107" fmla="*/ 2527772 h 5251237"/>
              <a:gd name="connsiteX108" fmla="*/ 4437821 w 4702616"/>
              <a:gd name="connsiteY108" fmla="*/ 2436332 h 5251237"/>
              <a:gd name="connsiteX109" fmla="*/ 4346381 w 4702616"/>
              <a:gd name="connsiteY109" fmla="*/ 2329652 h 5251237"/>
              <a:gd name="connsiteX110" fmla="*/ 4300661 w 4702616"/>
              <a:gd name="connsiteY110" fmla="*/ 2390612 h 5251237"/>
              <a:gd name="connsiteX111" fmla="*/ 4270181 w 4702616"/>
              <a:gd name="connsiteY111" fmla="*/ 2466812 h 5251237"/>
              <a:gd name="connsiteX112" fmla="*/ 4209221 w 4702616"/>
              <a:gd name="connsiteY112" fmla="*/ 2550632 h 5251237"/>
              <a:gd name="connsiteX113" fmla="*/ 4079681 w 4702616"/>
              <a:gd name="connsiteY113" fmla="*/ 2588732 h 5251237"/>
              <a:gd name="connsiteX114" fmla="*/ 4033961 w 4702616"/>
              <a:gd name="connsiteY114" fmla="*/ 2512532 h 5251237"/>
              <a:gd name="connsiteX115" fmla="*/ 3835841 w 4702616"/>
              <a:gd name="connsiteY115" fmla="*/ 2443952 h 5251237"/>
              <a:gd name="connsiteX116" fmla="*/ 3752021 w 4702616"/>
              <a:gd name="connsiteY116" fmla="*/ 2398232 h 5251237"/>
              <a:gd name="connsiteX117" fmla="*/ 4018721 w 4702616"/>
              <a:gd name="connsiteY117" fmla="*/ 2215352 h 5251237"/>
              <a:gd name="connsiteX118" fmla="*/ 4033961 w 4702616"/>
              <a:gd name="connsiteY118" fmla="*/ 2131532 h 5251237"/>
              <a:gd name="connsiteX119" fmla="*/ 3858701 w 4702616"/>
              <a:gd name="connsiteY119" fmla="*/ 2032472 h 5251237"/>
              <a:gd name="connsiteX120" fmla="*/ 3980621 w 4702616"/>
              <a:gd name="connsiteY120" fmla="*/ 1918172 h 5251237"/>
              <a:gd name="connsiteX121" fmla="*/ 3957761 w 4702616"/>
              <a:gd name="connsiteY121" fmla="*/ 1750532 h 5251237"/>
              <a:gd name="connsiteX122" fmla="*/ 3912041 w 4702616"/>
              <a:gd name="connsiteY122" fmla="*/ 1628612 h 5251237"/>
              <a:gd name="connsiteX123" fmla="*/ 3683441 w 4702616"/>
              <a:gd name="connsiteY123" fmla="*/ 1674332 h 5251237"/>
              <a:gd name="connsiteX124" fmla="*/ 3592001 w 4702616"/>
              <a:gd name="connsiteY124" fmla="*/ 1560032 h 5251237"/>
              <a:gd name="connsiteX125" fmla="*/ 3637721 w 4702616"/>
              <a:gd name="connsiteY125" fmla="*/ 1400012 h 5251237"/>
              <a:gd name="connsiteX126" fmla="*/ 3599621 w 4702616"/>
              <a:gd name="connsiteY126" fmla="*/ 1323812 h 5251237"/>
              <a:gd name="connsiteX127" fmla="*/ 3492941 w 4702616"/>
              <a:gd name="connsiteY127" fmla="*/ 1354292 h 5251237"/>
              <a:gd name="connsiteX128" fmla="*/ 3348161 w 4702616"/>
              <a:gd name="connsiteY128" fmla="*/ 1369532 h 5251237"/>
              <a:gd name="connsiteX129" fmla="*/ 3241481 w 4702616"/>
              <a:gd name="connsiteY129" fmla="*/ 1262852 h 5251237"/>
              <a:gd name="connsiteX130" fmla="*/ 3150041 w 4702616"/>
              <a:gd name="connsiteY130" fmla="*/ 1209512 h 5251237"/>
              <a:gd name="connsiteX131" fmla="*/ 3077651 w 4702616"/>
              <a:gd name="connsiteY131" fmla="*/ 1337147 h 5251237"/>
              <a:gd name="connsiteX132" fmla="*/ 3020501 w 4702616"/>
              <a:gd name="connsiteY132" fmla="*/ 1382867 h 5251237"/>
              <a:gd name="connsiteX133" fmla="*/ 2868101 w 4702616"/>
              <a:gd name="connsiteY133" fmla="*/ 1285712 h 5251237"/>
              <a:gd name="connsiteX134" fmla="*/ 2784281 w 4702616"/>
              <a:gd name="connsiteY134" fmla="*/ 1278092 h 5251237"/>
              <a:gd name="connsiteX135" fmla="*/ 2694746 w 4702616"/>
              <a:gd name="connsiteY135" fmla="*/ 1329527 h 5251237"/>
              <a:gd name="connsiteX136" fmla="*/ 2631881 w 4702616"/>
              <a:gd name="connsiteY136" fmla="*/ 1445732 h 5251237"/>
              <a:gd name="connsiteX137" fmla="*/ 2601401 w 4702616"/>
              <a:gd name="connsiteY137" fmla="*/ 1529552 h 5251237"/>
              <a:gd name="connsiteX138" fmla="*/ 2551871 w 4702616"/>
              <a:gd name="connsiteY138" fmla="*/ 1544791 h 5251237"/>
              <a:gd name="connsiteX139" fmla="*/ 2494721 w 4702616"/>
              <a:gd name="connsiteY139" fmla="*/ 1430492 h 5251237"/>
              <a:gd name="connsiteX140" fmla="*/ 2489006 w 4702616"/>
              <a:gd name="connsiteY140" fmla="*/ 1316192 h 5251237"/>
              <a:gd name="connsiteX141" fmla="*/ 2471861 w 4702616"/>
              <a:gd name="connsiteY141" fmla="*/ 1102832 h 5251237"/>
              <a:gd name="connsiteX142" fmla="*/ 2475671 w 4702616"/>
              <a:gd name="connsiteY142" fmla="*/ 908521 h 5251237"/>
              <a:gd name="connsiteX143" fmla="*/ 2540441 w 4702616"/>
              <a:gd name="connsiteY143" fmla="*/ 775171 h 5251237"/>
              <a:gd name="connsiteX144" fmla="*/ 2569016 w 4702616"/>
              <a:gd name="connsiteY144" fmla="*/ 704686 h 5251237"/>
              <a:gd name="connsiteX145" fmla="*/ 2652836 w 4702616"/>
              <a:gd name="connsiteY145" fmla="*/ 618961 h 5251237"/>
              <a:gd name="connsiteX146" fmla="*/ 2700461 w 4702616"/>
              <a:gd name="connsiteY146" fmla="*/ 592291 h 5251237"/>
              <a:gd name="connsiteX147" fmla="*/ 2567111 w 4702616"/>
              <a:gd name="connsiteY147" fmla="*/ 567526 h 5251237"/>
              <a:gd name="connsiteX148" fmla="*/ 2248976 w 4702616"/>
              <a:gd name="connsiteY148" fmla="*/ 628486 h 5251237"/>
              <a:gd name="connsiteX149" fmla="*/ 2277551 w 4702616"/>
              <a:gd name="connsiteY149" fmla="*/ 462751 h 5251237"/>
              <a:gd name="connsiteX150" fmla="*/ 2426141 w 4702616"/>
              <a:gd name="connsiteY150" fmla="*/ 234151 h 5251237"/>
              <a:gd name="connsiteX151" fmla="*/ 2393756 w 4702616"/>
              <a:gd name="connsiteY151" fmla="*/ 70321 h 5251237"/>
              <a:gd name="connsiteX152" fmla="*/ 2391851 w 4702616"/>
              <a:gd name="connsiteY152" fmla="*/ 5552 h 5251237"/>
              <a:gd name="connsiteX153" fmla="*/ 1843212 w 4702616"/>
              <a:gd name="connsiteY153" fmla="*/ 9362 h 5251237"/>
              <a:gd name="connsiteX154" fmla="*/ 1786061 w 4702616"/>
              <a:gd name="connsiteY154" fmla="*/ 173192 h 5251237"/>
              <a:gd name="connsiteX155" fmla="*/ 1641281 w 4702616"/>
              <a:gd name="connsiteY155" fmla="*/ 378932 h 5251237"/>
              <a:gd name="connsiteX156" fmla="*/ 1443161 w 4702616"/>
              <a:gd name="connsiteY156" fmla="*/ 493232 h 5251237"/>
              <a:gd name="connsiteX157" fmla="*/ 1534601 w 4702616"/>
              <a:gd name="connsiteY157" fmla="*/ 866612 h 5251237"/>
              <a:gd name="connsiteX158" fmla="*/ 1062161 w 4702616"/>
              <a:gd name="connsiteY158" fmla="*/ 775172 h 5251237"/>
              <a:gd name="connsiteX159" fmla="*/ 673541 w 4702616"/>
              <a:gd name="connsiteY159" fmla="*/ 432272 h 5251237"/>
              <a:gd name="connsiteX160" fmla="*/ 246821 w 4702616"/>
              <a:gd name="connsiteY160" fmla="*/ 211292 h 5251237"/>
              <a:gd name="connsiteX161" fmla="*/ 102042 w 4702616"/>
              <a:gd name="connsiteY161" fmla="*/ 325592 h 5251237"/>
              <a:gd name="connsiteX162" fmla="*/ 2981 w 4702616"/>
              <a:gd name="connsiteY162" fmla="*/ 409412 h 5251237"/>
              <a:gd name="connsiteX163" fmla="*/ 25841 w 4702616"/>
              <a:gd name="connsiteY163" fmla="*/ 538952 h 5251237"/>
              <a:gd name="connsiteX164" fmla="*/ 86801 w 4702616"/>
              <a:gd name="connsiteY164" fmla="*/ 615151 h 5251237"/>
              <a:gd name="connsiteX165" fmla="*/ 254442 w 4702616"/>
              <a:gd name="connsiteY165" fmla="*/ 706592 h 5251237"/>
              <a:gd name="connsiteX166" fmla="*/ 338261 w 4702616"/>
              <a:gd name="connsiteY166" fmla="*/ 782792 h 5251237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062161 w 4702616"/>
              <a:gd name="connsiteY159" fmla="*/ 769620 h 5245685"/>
              <a:gd name="connsiteX160" fmla="*/ 673541 w 4702616"/>
              <a:gd name="connsiteY160" fmla="*/ 426720 h 5245685"/>
              <a:gd name="connsiteX161" fmla="*/ 246821 w 4702616"/>
              <a:gd name="connsiteY161" fmla="*/ 205740 h 5245685"/>
              <a:gd name="connsiteX162" fmla="*/ 102042 w 4702616"/>
              <a:gd name="connsiteY162" fmla="*/ 320040 h 5245685"/>
              <a:gd name="connsiteX163" fmla="*/ 2981 w 4702616"/>
              <a:gd name="connsiteY163" fmla="*/ 403860 h 5245685"/>
              <a:gd name="connsiteX164" fmla="*/ 25841 w 4702616"/>
              <a:gd name="connsiteY164" fmla="*/ 533400 h 5245685"/>
              <a:gd name="connsiteX165" fmla="*/ 86801 w 4702616"/>
              <a:gd name="connsiteY165" fmla="*/ 609599 h 5245685"/>
              <a:gd name="connsiteX166" fmla="*/ 254442 w 4702616"/>
              <a:gd name="connsiteY166" fmla="*/ 701040 h 5245685"/>
              <a:gd name="connsiteX167" fmla="*/ 338261 w 4702616"/>
              <a:gd name="connsiteY167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62161 w 4702616"/>
              <a:gd name="connsiteY161" fmla="*/ 769620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02042 w 4702616"/>
              <a:gd name="connsiteY165" fmla="*/ 320040 h 5245685"/>
              <a:gd name="connsiteX166" fmla="*/ 2981 w 4702616"/>
              <a:gd name="connsiteY166" fmla="*/ 403860 h 5245685"/>
              <a:gd name="connsiteX167" fmla="*/ 25841 w 4702616"/>
              <a:gd name="connsiteY167" fmla="*/ 533400 h 5245685"/>
              <a:gd name="connsiteX168" fmla="*/ 86801 w 4702616"/>
              <a:gd name="connsiteY168" fmla="*/ 609599 h 5245685"/>
              <a:gd name="connsiteX169" fmla="*/ 254442 w 4702616"/>
              <a:gd name="connsiteY169" fmla="*/ 701040 h 5245685"/>
              <a:gd name="connsiteX170" fmla="*/ 338261 w 4702616"/>
              <a:gd name="connsiteY17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02042 w 4702616"/>
              <a:gd name="connsiteY166" fmla="*/ 320040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39177 w 4702616"/>
              <a:gd name="connsiteY166" fmla="*/ 272415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17460 w 4702616"/>
              <a:gd name="connsiteY166" fmla="*/ 237008 h 5245685"/>
              <a:gd name="connsiteX167" fmla="*/ 39177 w 4702616"/>
              <a:gd name="connsiteY167" fmla="*/ 272415 h 5245685"/>
              <a:gd name="connsiteX168" fmla="*/ 2981 w 4702616"/>
              <a:gd name="connsiteY168" fmla="*/ 403860 h 5245685"/>
              <a:gd name="connsiteX169" fmla="*/ 25841 w 4702616"/>
              <a:gd name="connsiteY169" fmla="*/ 533400 h 5245685"/>
              <a:gd name="connsiteX170" fmla="*/ 86801 w 4702616"/>
              <a:gd name="connsiteY170" fmla="*/ 609599 h 5245685"/>
              <a:gd name="connsiteX171" fmla="*/ 254442 w 4702616"/>
              <a:gd name="connsiteY171" fmla="*/ 701040 h 5245685"/>
              <a:gd name="connsiteX172" fmla="*/ 338261 w 4702616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114744 w 4730559"/>
              <a:gd name="connsiteY170" fmla="*/ 609599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92874 w 4730559"/>
              <a:gd name="connsiteY172" fmla="*/ 763905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70194 w 4730559"/>
              <a:gd name="connsiteY172" fmla="*/ 728498 h 5245685"/>
              <a:gd name="connsiteX173" fmla="*/ 392874 w 4730559"/>
              <a:gd name="connsiteY173" fmla="*/ 763905 h 5245685"/>
              <a:gd name="connsiteX0" fmla="*/ 389064 w 4725721"/>
              <a:gd name="connsiteY0" fmla="*/ 769620 h 5245685"/>
              <a:gd name="connsiteX1" fmla="*/ 510984 w 4725721"/>
              <a:gd name="connsiteY1" fmla="*/ 937260 h 5245685"/>
              <a:gd name="connsiteX2" fmla="*/ 731964 w 4725721"/>
              <a:gd name="connsiteY2" fmla="*/ 967740 h 5245685"/>
              <a:gd name="connsiteX3" fmla="*/ 983424 w 4725721"/>
              <a:gd name="connsiteY3" fmla="*/ 1089660 h 5245685"/>
              <a:gd name="connsiteX4" fmla="*/ 960564 w 4725721"/>
              <a:gd name="connsiteY4" fmla="*/ 1203960 h 5245685"/>
              <a:gd name="connsiteX5" fmla="*/ 1128204 w 4725721"/>
              <a:gd name="connsiteY5" fmla="*/ 1325880 h 5245685"/>
              <a:gd name="connsiteX6" fmla="*/ 1166304 w 4725721"/>
              <a:gd name="connsiteY6" fmla="*/ 1424940 h 5245685"/>
              <a:gd name="connsiteX7" fmla="*/ 1006284 w 4725721"/>
              <a:gd name="connsiteY7" fmla="*/ 1531620 h 5245685"/>
              <a:gd name="connsiteX8" fmla="*/ 952944 w 4725721"/>
              <a:gd name="connsiteY8" fmla="*/ 1615440 h 5245685"/>
              <a:gd name="connsiteX9" fmla="*/ 1036764 w 4725721"/>
              <a:gd name="connsiteY9" fmla="*/ 1798320 h 5245685"/>
              <a:gd name="connsiteX10" fmla="*/ 1120584 w 4725721"/>
              <a:gd name="connsiteY10" fmla="*/ 1920240 h 5245685"/>
              <a:gd name="connsiteX11" fmla="*/ 1272984 w 4725721"/>
              <a:gd name="connsiteY11" fmla="*/ 2011680 h 5245685"/>
              <a:gd name="connsiteX12" fmla="*/ 1387284 w 4725721"/>
              <a:gd name="connsiteY12" fmla="*/ 1935480 h 5245685"/>
              <a:gd name="connsiteX13" fmla="*/ 1455864 w 4725721"/>
              <a:gd name="connsiteY13" fmla="*/ 1935480 h 5245685"/>
              <a:gd name="connsiteX14" fmla="*/ 1493964 w 4725721"/>
              <a:gd name="connsiteY14" fmla="*/ 2049780 h 5245685"/>
              <a:gd name="connsiteX15" fmla="*/ 1547304 w 4725721"/>
              <a:gd name="connsiteY15" fmla="*/ 2141220 h 5245685"/>
              <a:gd name="connsiteX16" fmla="*/ 1562544 w 4725721"/>
              <a:gd name="connsiteY16" fmla="*/ 2225040 h 5245685"/>
              <a:gd name="connsiteX17" fmla="*/ 1433004 w 4725721"/>
              <a:gd name="connsiteY17" fmla="*/ 2301240 h 5245685"/>
              <a:gd name="connsiteX18" fmla="*/ 1448244 w 4725721"/>
              <a:gd name="connsiteY18" fmla="*/ 2392680 h 5245685"/>
              <a:gd name="connsiteX19" fmla="*/ 1341564 w 4725721"/>
              <a:gd name="connsiteY19" fmla="*/ 2415540 h 5245685"/>
              <a:gd name="connsiteX20" fmla="*/ 1219644 w 4725721"/>
              <a:gd name="connsiteY20" fmla="*/ 2362200 h 5245685"/>
              <a:gd name="connsiteX21" fmla="*/ 1082484 w 4725721"/>
              <a:gd name="connsiteY21" fmla="*/ 2453640 h 5245685"/>
              <a:gd name="connsiteX22" fmla="*/ 1135824 w 4725721"/>
              <a:gd name="connsiteY22" fmla="*/ 2567940 h 5245685"/>
              <a:gd name="connsiteX23" fmla="*/ 1333944 w 4725721"/>
              <a:gd name="connsiteY23" fmla="*/ 2628900 h 5245685"/>
              <a:gd name="connsiteX24" fmla="*/ 1417764 w 4725721"/>
              <a:gd name="connsiteY24" fmla="*/ 2644140 h 5245685"/>
              <a:gd name="connsiteX25" fmla="*/ 1265364 w 4725721"/>
              <a:gd name="connsiteY25" fmla="*/ 2705100 h 5245685"/>
              <a:gd name="connsiteX26" fmla="*/ 1151064 w 4725721"/>
              <a:gd name="connsiteY26" fmla="*/ 2766060 h 5245685"/>
              <a:gd name="connsiteX27" fmla="*/ 1120584 w 4725721"/>
              <a:gd name="connsiteY27" fmla="*/ 2819400 h 5245685"/>
              <a:gd name="connsiteX28" fmla="*/ 1151064 w 4725721"/>
              <a:gd name="connsiteY28" fmla="*/ 2918460 h 5245685"/>
              <a:gd name="connsiteX29" fmla="*/ 1097724 w 4725721"/>
              <a:gd name="connsiteY29" fmla="*/ 2956560 h 5245685"/>
              <a:gd name="connsiteX30" fmla="*/ 945324 w 4725721"/>
              <a:gd name="connsiteY30" fmla="*/ 2887980 h 5245685"/>
              <a:gd name="connsiteX31" fmla="*/ 853884 w 4725721"/>
              <a:gd name="connsiteY31" fmla="*/ 2849880 h 5245685"/>
              <a:gd name="connsiteX32" fmla="*/ 724344 w 4725721"/>
              <a:gd name="connsiteY32" fmla="*/ 2857500 h 5245685"/>
              <a:gd name="connsiteX33" fmla="*/ 587184 w 4725721"/>
              <a:gd name="connsiteY33" fmla="*/ 2918460 h 5245685"/>
              <a:gd name="connsiteX34" fmla="*/ 480504 w 4725721"/>
              <a:gd name="connsiteY34" fmla="*/ 2956560 h 5245685"/>
              <a:gd name="connsiteX35" fmla="*/ 320484 w 4725721"/>
              <a:gd name="connsiteY35" fmla="*/ 3048000 h 5245685"/>
              <a:gd name="connsiteX36" fmla="*/ 457644 w 4725721"/>
              <a:gd name="connsiteY36" fmla="*/ 3208020 h 5245685"/>
              <a:gd name="connsiteX37" fmla="*/ 686244 w 4725721"/>
              <a:gd name="connsiteY37" fmla="*/ 3268980 h 5245685"/>
              <a:gd name="connsiteX38" fmla="*/ 899604 w 4725721"/>
              <a:gd name="connsiteY38" fmla="*/ 3284220 h 5245685"/>
              <a:gd name="connsiteX39" fmla="*/ 1036764 w 4725721"/>
              <a:gd name="connsiteY39" fmla="*/ 3307080 h 5245685"/>
              <a:gd name="connsiteX40" fmla="*/ 1196784 w 4725721"/>
              <a:gd name="connsiteY40" fmla="*/ 3345180 h 5245685"/>
              <a:gd name="connsiteX41" fmla="*/ 1356804 w 4725721"/>
              <a:gd name="connsiteY41" fmla="*/ 3474720 h 5245685"/>
              <a:gd name="connsiteX42" fmla="*/ 1326324 w 4725721"/>
              <a:gd name="connsiteY42" fmla="*/ 3528060 h 5245685"/>
              <a:gd name="connsiteX43" fmla="*/ 1227264 w 4725721"/>
              <a:gd name="connsiteY43" fmla="*/ 3535680 h 5245685"/>
              <a:gd name="connsiteX44" fmla="*/ 998664 w 4725721"/>
              <a:gd name="connsiteY44" fmla="*/ 3558540 h 5245685"/>
              <a:gd name="connsiteX45" fmla="*/ 831024 w 4725721"/>
              <a:gd name="connsiteY45" fmla="*/ 3581400 h 5245685"/>
              <a:gd name="connsiteX46" fmla="*/ 724344 w 4725721"/>
              <a:gd name="connsiteY46" fmla="*/ 3642360 h 5245685"/>
              <a:gd name="connsiteX47" fmla="*/ 610044 w 4725721"/>
              <a:gd name="connsiteY47" fmla="*/ 3680460 h 5245685"/>
              <a:gd name="connsiteX48" fmla="*/ 556704 w 4725721"/>
              <a:gd name="connsiteY48" fmla="*/ 3680460 h 5245685"/>
              <a:gd name="connsiteX49" fmla="*/ 488124 w 4725721"/>
              <a:gd name="connsiteY49" fmla="*/ 3756660 h 5245685"/>
              <a:gd name="connsiteX50" fmla="*/ 495744 w 4725721"/>
              <a:gd name="connsiteY50" fmla="*/ 3970020 h 5245685"/>
              <a:gd name="connsiteX51" fmla="*/ 594804 w 4725721"/>
              <a:gd name="connsiteY51" fmla="*/ 4107180 h 5245685"/>
              <a:gd name="connsiteX52" fmla="*/ 602424 w 4725721"/>
              <a:gd name="connsiteY52" fmla="*/ 4236720 h 5245685"/>
              <a:gd name="connsiteX53" fmla="*/ 495744 w 4725721"/>
              <a:gd name="connsiteY53" fmla="*/ 4389120 h 5245685"/>
              <a:gd name="connsiteX54" fmla="*/ 320484 w 4725721"/>
              <a:gd name="connsiteY54" fmla="*/ 4511040 h 5245685"/>
              <a:gd name="connsiteX55" fmla="*/ 267144 w 4725721"/>
              <a:gd name="connsiteY55" fmla="*/ 4632960 h 5245685"/>
              <a:gd name="connsiteX56" fmla="*/ 320484 w 4725721"/>
              <a:gd name="connsiteY56" fmla="*/ 4709160 h 5245685"/>
              <a:gd name="connsiteX57" fmla="*/ 602424 w 4725721"/>
              <a:gd name="connsiteY57" fmla="*/ 4579620 h 5245685"/>
              <a:gd name="connsiteX58" fmla="*/ 831024 w 4725721"/>
              <a:gd name="connsiteY58" fmla="*/ 4518660 h 5245685"/>
              <a:gd name="connsiteX59" fmla="*/ 991044 w 4725721"/>
              <a:gd name="connsiteY59" fmla="*/ 4511040 h 5245685"/>
              <a:gd name="connsiteX60" fmla="*/ 1219644 w 4725721"/>
              <a:gd name="connsiteY60" fmla="*/ 4541520 h 5245685"/>
              <a:gd name="connsiteX61" fmla="*/ 1326324 w 4725721"/>
              <a:gd name="connsiteY61" fmla="*/ 4541520 h 5245685"/>
              <a:gd name="connsiteX62" fmla="*/ 1425384 w 4725721"/>
              <a:gd name="connsiteY62" fmla="*/ 4442460 h 5245685"/>
              <a:gd name="connsiteX63" fmla="*/ 1547304 w 4725721"/>
              <a:gd name="connsiteY63" fmla="*/ 4434840 h 5245685"/>
              <a:gd name="connsiteX64" fmla="*/ 1699704 w 4725721"/>
              <a:gd name="connsiteY64" fmla="*/ 4320540 h 5245685"/>
              <a:gd name="connsiteX65" fmla="*/ 1821624 w 4725721"/>
              <a:gd name="connsiteY65" fmla="*/ 4213860 h 5245685"/>
              <a:gd name="connsiteX66" fmla="*/ 1958784 w 4725721"/>
              <a:gd name="connsiteY66" fmla="*/ 4084320 h 5245685"/>
              <a:gd name="connsiteX67" fmla="*/ 2042604 w 4725721"/>
              <a:gd name="connsiteY67" fmla="*/ 3954780 h 5245685"/>
              <a:gd name="connsiteX68" fmla="*/ 2134044 w 4725721"/>
              <a:gd name="connsiteY68" fmla="*/ 3886200 h 5245685"/>
              <a:gd name="connsiteX69" fmla="*/ 2217864 w 4725721"/>
              <a:gd name="connsiteY69" fmla="*/ 3870960 h 5245685"/>
              <a:gd name="connsiteX70" fmla="*/ 2294064 w 4725721"/>
              <a:gd name="connsiteY70" fmla="*/ 3939540 h 5245685"/>
              <a:gd name="connsiteX71" fmla="*/ 2316924 w 4725721"/>
              <a:gd name="connsiteY71" fmla="*/ 4091940 h 5245685"/>
              <a:gd name="connsiteX72" fmla="*/ 2294064 w 4725721"/>
              <a:gd name="connsiteY72" fmla="*/ 4259580 h 5245685"/>
              <a:gd name="connsiteX73" fmla="*/ 2225484 w 4725721"/>
              <a:gd name="connsiteY73" fmla="*/ 4411980 h 5245685"/>
              <a:gd name="connsiteX74" fmla="*/ 2202624 w 4725721"/>
              <a:gd name="connsiteY74" fmla="*/ 4472940 h 5245685"/>
              <a:gd name="connsiteX75" fmla="*/ 2271204 w 4725721"/>
              <a:gd name="connsiteY75" fmla="*/ 4541520 h 5245685"/>
              <a:gd name="connsiteX76" fmla="*/ 2423604 w 4725721"/>
              <a:gd name="connsiteY76" fmla="*/ 4549140 h 5245685"/>
              <a:gd name="connsiteX77" fmla="*/ 2553144 w 4725721"/>
              <a:gd name="connsiteY77" fmla="*/ 4610100 h 5245685"/>
              <a:gd name="connsiteX78" fmla="*/ 2545524 w 4725721"/>
              <a:gd name="connsiteY78" fmla="*/ 4724400 h 5245685"/>
              <a:gd name="connsiteX79" fmla="*/ 2545524 w 4725721"/>
              <a:gd name="connsiteY79" fmla="*/ 4823460 h 5245685"/>
              <a:gd name="connsiteX80" fmla="*/ 2705544 w 4725721"/>
              <a:gd name="connsiteY80" fmla="*/ 4968240 h 5245685"/>
              <a:gd name="connsiteX81" fmla="*/ 2949384 w 4725721"/>
              <a:gd name="connsiteY81" fmla="*/ 5135880 h 5245685"/>
              <a:gd name="connsiteX82" fmla="*/ 3208464 w 4725721"/>
              <a:gd name="connsiteY82" fmla="*/ 5212080 h 5245685"/>
              <a:gd name="connsiteX83" fmla="*/ 3338004 w 4725721"/>
              <a:gd name="connsiteY83" fmla="*/ 5219700 h 5245685"/>
              <a:gd name="connsiteX84" fmla="*/ 3444684 w 4725721"/>
              <a:gd name="connsiteY84" fmla="*/ 4876800 h 5245685"/>
              <a:gd name="connsiteX85" fmla="*/ 3437064 w 4725721"/>
              <a:gd name="connsiteY85" fmla="*/ 4686300 h 5245685"/>
              <a:gd name="connsiteX86" fmla="*/ 3490404 w 4725721"/>
              <a:gd name="connsiteY86" fmla="*/ 4579620 h 5245685"/>
              <a:gd name="connsiteX87" fmla="*/ 3650424 w 4725721"/>
              <a:gd name="connsiteY87" fmla="*/ 4526280 h 5245685"/>
              <a:gd name="connsiteX88" fmla="*/ 3734244 w 4725721"/>
              <a:gd name="connsiteY88" fmla="*/ 4465320 h 5245685"/>
              <a:gd name="connsiteX89" fmla="*/ 3734244 w 4725721"/>
              <a:gd name="connsiteY89" fmla="*/ 4343400 h 5245685"/>
              <a:gd name="connsiteX90" fmla="*/ 3879024 w 4725721"/>
              <a:gd name="connsiteY90" fmla="*/ 4373880 h 5245685"/>
              <a:gd name="connsiteX91" fmla="*/ 3871404 w 4725721"/>
              <a:gd name="connsiteY91" fmla="*/ 4541520 h 5245685"/>
              <a:gd name="connsiteX92" fmla="*/ 3818064 w 4725721"/>
              <a:gd name="connsiteY92" fmla="*/ 4678680 h 5245685"/>
              <a:gd name="connsiteX93" fmla="*/ 3764724 w 4725721"/>
              <a:gd name="connsiteY93" fmla="*/ 4754880 h 5245685"/>
              <a:gd name="connsiteX94" fmla="*/ 3627564 w 4725721"/>
              <a:gd name="connsiteY94" fmla="*/ 4754880 h 5245685"/>
              <a:gd name="connsiteX95" fmla="*/ 3589464 w 4725721"/>
              <a:gd name="connsiteY95" fmla="*/ 4808220 h 5245685"/>
              <a:gd name="connsiteX96" fmla="*/ 3680904 w 4725721"/>
              <a:gd name="connsiteY96" fmla="*/ 4831080 h 5245685"/>
              <a:gd name="connsiteX97" fmla="*/ 3810444 w 4725721"/>
              <a:gd name="connsiteY97" fmla="*/ 4831080 h 5245685"/>
              <a:gd name="connsiteX98" fmla="*/ 3947604 w 4725721"/>
              <a:gd name="connsiteY98" fmla="*/ 4853940 h 5245685"/>
              <a:gd name="connsiteX99" fmla="*/ 4039044 w 4725721"/>
              <a:gd name="connsiteY99" fmla="*/ 4747260 h 5245685"/>
              <a:gd name="connsiteX100" fmla="*/ 4046664 w 4725721"/>
              <a:gd name="connsiteY100" fmla="*/ 4549140 h 5245685"/>
              <a:gd name="connsiteX101" fmla="*/ 4160964 w 4725721"/>
              <a:gd name="connsiteY101" fmla="*/ 4389120 h 5245685"/>
              <a:gd name="connsiteX102" fmla="*/ 4298124 w 4725721"/>
              <a:gd name="connsiteY102" fmla="*/ 4320540 h 5245685"/>
              <a:gd name="connsiteX103" fmla="*/ 4420044 w 4725721"/>
              <a:gd name="connsiteY103" fmla="*/ 4236720 h 5245685"/>
              <a:gd name="connsiteX104" fmla="*/ 4610544 w 4725721"/>
              <a:gd name="connsiteY104" fmla="*/ 4114800 h 5245685"/>
              <a:gd name="connsiteX105" fmla="*/ 4717224 w 4725721"/>
              <a:gd name="connsiteY105" fmla="*/ 4114800 h 5245685"/>
              <a:gd name="connsiteX106" fmla="*/ 4717224 w 4725721"/>
              <a:gd name="connsiteY106" fmla="*/ 2590800 h 5245685"/>
              <a:gd name="connsiteX107" fmla="*/ 4610544 w 4725721"/>
              <a:gd name="connsiteY107" fmla="*/ 2522220 h 5245685"/>
              <a:gd name="connsiteX108" fmla="*/ 4465764 w 4725721"/>
              <a:gd name="connsiteY108" fmla="*/ 2430780 h 5245685"/>
              <a:gd name="connsiteX109" fmla="*/ 4374324 w 4725721"/>
              <a:gd name="connsiteY109" fmla="*/ 2324100 h 5245685"/>
              <a:gd name="connsiteX110" fmla="*/ 4328604 w 4725721"/>
              <a:gd name="connsiteY110" fmla="*/ 2385060 h 5245685"/>
              <a:gd name="connsiteX111" fmla="*/ 4298124 w 4725721"/>
              <a:gd name="connsiteY111" fmla="*/ 2461260 h 5245685"/>
              <a:gd name="connsiteX112" fmla="*/ 4237164 w 4725721"/>
              <a:gd name="connsiteY112" fmla="*/ 2545080 h 5245685"/>
              <a:gd name="connsiteX113" fmla="*/ 4107624 w 4725721"/>
              <a:gd name="connsiteY113" fmla="*/ 2583180 h 5245685"/>
              <a:gd name="connsiteX114" fmla="*/ 4061904 w 4725721"/>
              <a:gd name="connsiteY114" fmla="*/ 2506980 h 5245685"/>
              <a:gd name="connsiteX115" fmla="*/ 3863784 w 4725721"/>
              <a:gd name="connsiteY115" fmla="*/ 2438400 h 5245685"/>
              <a:gd name="connsiteX116" fmla="*/ 3779964 w 4725721"/>
              <a:gd name="connsiteY116" fmla="*/ 2392680 h 5245685"/>
              <a:gd name="connsiteX117" fmla="*/ 4046664 w 4725721"/>
              <a:gd name="connsiteY117" fmla="*/ 2209800 h 5245685"/>
              <a:gd name="connsiteX118" fmla="*/ 4061904 w 4725721"/>
              <a:gd name="connsiteY118" fmla="*/ 2125980 h 5245685"/>
              <a:gd name="connsiteX119" fmla="*/ 3886644 w 4725721"/>
              <a:gd name="connsiteY119" fmla="*/ 2026920 h 5245685"/>
              <a:gd name="connsiteX120" fmla="*/ 4008564 w 4725721"/>
              <a:gd name="connsiteY120" fmla="*/ 1912620 h 5245685"/>
              <a:gd name="connsiteX121" fmla="*/ 3985704 w 4725721"/>
              <a:gd name="connsiteY121" fmla="*/ 1744980 h 5245685"/>
              <a:gd name="connsiteX122" fmla="*/ 3939984 w 4725721"/>
              <a:gd name="connsiteY122" fmla="*/ 1623060 h 5245685"/>
              <a:gd name="connsiteX123" fmla="*/ 3711384 w 4725721"/>
              <a:gd name="connsiteY123" fmla="*/ 1668780 h 5245685"/>
              <a:gd name="connsiteX124" fmla="*/ 3619944 w 4725721"/>
              <a:gd name="connsiteY124" fmla="*/ 1554480 h 5245685"/>
              <a:gd name="connsiteX125" fmla="*/ 3665664 w 4725721"/>
              <a:gd name="connsiteY125" fmla="*/ 1394460 h 5245685"/>
              <a:gd name="connsiteX126" fmla="*/ 3627564 w 4725721"/>
              <a:gd name="connsiteY126" fmla="*/ 1318260 h 5245685"/>
              <a:gd name="connsiteX127" fmla="*/ 3520884 w 4725721"/>
              <a:gd name="connsiteY127" fmla="*/ 1348740 h 5245685"/>
              <a:gd name="connsiteX128" fmla="*/ 3376104 w 4725721"/>
              <a:gd name="connsiteY128" fmla="*/ 1363980 h 5245685"/>
              <a:gd name="connsiteX129" fmla="*/ 3269424 w 4725721"/>
              <a:gd name="connsiteY129" fmla="*/ 1257300 h 5245685"/>
              <a:gd name="connsiteX130" fmla="*/ 3177984 w 4725721"/>
              <a:gd name="connsiteY130" fmla="*/ 1203960 h 5245685"/>
              <a:gd name="connsiteX131" fmla="*/ 3105594 w 4725721"/>
              <a:gd name="connsiteY131" fmla="*/ 1331595 h 5245685"/>
              <a:gd name="connsiteX132" fmla="*/ 3048444 w 4725721"/>
              <a:gd name="connsiteY132" fmla="*/ 1377315 h 5245685"/>
              <a:gd name="connsiteX133" fmla="*/ 2896044 w 4725721"/>
              <a:gd name="connsiteY133" fmla="*/ 1280160 h 5245685"/>
              <a:gd name="connsiteX134" fmla="*/ 2812224 w 4725721"/>
              <a:gd name="connsiteY134" fmla="*/ 1272540 h 5245685"/>
              <a:gd name="connsiteX135" fmla="*/ 2722689 w 4725721"/>
              <a:gd name="connsiteY135" fmla="*/ 1323975 h 5245685"/>
              <a:gd name="connsiteX136" fmla="*/ 2659824 w 4725721"/>
              <a:gd name="connsiteY136" fmla="*/ 1440180 h 5245685"/>
              <a:gd name="connsiteX137" fmla="*/ 2629344 w 4725721"/>
              <a:gd name="connsiteY137" fmla="*/ 1524000 h 5245685"/>
              <a:gd name="connsiteX138" fmla="*/ 2579814 w 4725721"/>
              <a:gd name="connsiteY138" fmla="*/ 1539239 h 5245685"/>
              <a:gd name="connsiteX139" fmla="*/ 2522664 w 4725721"/>
              <a:gd name="connsiteY139" fmla="*/ 1424940 h 5245685"/>
              <a:gd name="connsiteX140" fmla="*/ 2516949 w 4725721"/>
              <a:gd name="connsiteY140" fmla="*/ 1310640 h 5245685"/>
              <a:gd name="connsiteX141" fmla="*/ 2499804 w 4725721"/>
              <a:gd name="connsiteY141" fmla="*/ 1097280 h 5245685"/>
              <a:gd name="connsiteX142" fmla="*/ 2503614 w 4725721"/>
              <a:gd name="connsiteY142" fmla="*/ 902969 h 5245685"/>
              <a:gd name="connsiteX143" fmla="*/ 2568384 w 4725721"/>
              <a:gd name="connsiteY143" fmla="*/ 769619 h 5245685"/>
              <a:gd name="connsiteX144" fmla="*/ 2596959 w 4725721"/>
              <a:gd name="connsiteY144" fmla="*/ 699134 h 5245685"/>
              <a:gd name="connsiteX145" fmla="*/ 2680779 w 4725721"/>
              <a:gd name="connsiteY145" fmla="*/ 613409 h 5245685"/>
              <a:gd name="connsiteX146" fmla="*/ 2728404 w 4725721"/>
              <a:gd name="connsiteY146" fmla="*/ 586739 h 5245685"/>
              <a:gd name="connsiteX147" fmla="*/ 2595054 w 4725721"/>
              <a:gd name="connsiteY147" fmla="*/ 561974 h 5245685"/>
              <a:gd name="connsiteX148" fmla="*/ 2276919 w 4725721"/>
              <a:gd name="connsiteY148" fmla="*/ 622934 h 5245685"/>
              <a:gd name="connsiteX149" fmla="*/ 2305494 w 4725721"/>
              <a:gd name="connsiteY149" fmla="*/ 457199 h 5245685"/>
              <a:gd name="connsiteX150" fmla="*/ 2454084 w 4725721"/>
              <a:gd name="connsiteY150" fmla="*/ 228599 h 5245685"/>
              <a:gd name="connsiteX151" fmla="*/ 2421699 w 4725721"/>
              <a:gd name="connsiteY151" fmla="*/ 64769 h 5245685"/>
              <a:gd name="connsiteX152" fmla="*/ 2419794 w 4725721"/>
              <a:gd name="connsiteY152" fmla="*/ 0 h 5245685"/>
              <a:gd name="connsiteX153" fmla="*/ 1871155 w 4725721"/>
              <a:gd name="connsiteY153" fmla="*/ 3810 h 5245685"/>
              <a:gd name="connsiteX154" fmla="*/ 1831149 w 4725721"/>
              <a:gd name="connsiteY154" fmla="*/ 173355 h 5245685"/>
              <a:gd name="connsiteX155" fmla="*/ 1673034 w 4725721"/>
              <a:gd name="connsiteY155" fmla="*/ 382905 h 5245685"/>
              <a:gd name="connsiteX156" fmla="*/ 1471104 w 4725721"/>
              <a:gd name="connsiteY156" fmla="*/ 487680 h 5245685"/>
              <a:gd name="connsiteX157" fmla="*/ 1492059 w 4725721"/>
              <a:gd name="connsiteY157" fmla="*/ 621029 h 5245685"/>
              <a:gd name="connsiteX158" fmla="*/ 1594929 w 4725721"/>
              <a:gd name="connsiteY158" fmla="*/ 822960 h 5245685"/>
              <a:gd name="connsiteX159" fmla="*/ 1438719 w 4725721"/>
              <a:gd name="connsiteY159" fmla="*/ 813434 h 5245685"/>
              <a:gd name="connsiteX160" fmla="*/ 1225538 w 4725721"/>
              <a:gd name="connsiteY160" fmla="*/ 852323 h 5245685"/>
              <a:gd name="connsiteX161" fmla="*/ 1063434 w 4725721"/>
              <a:gd name="connsiteY161" fmla="*/ 775335 h 5245685"/>
              <a:gd name="connsiteX162" fmla="*/ 701484 w 4725721"/>
              <a:gd name="connsiteY162" fmla="*/ 426720 h 5245685"/>
              <a:gd name="connsiteX163" fmla="*/ 417818 w 4725721"/>
              <a:gd name="connsiteY163" fmla="*/ 322733 h 5245685"/>
              <a:gd name="connsiteX164" fmla="*/ 274764 w 4725721"/>
              <a:gd name="connsiteY164" fmla="*/ 205740 h 5245685"/>
              <a:gd name="connsiteX165" fmla="*/ 181598 w 4725721"/>
              <a:gd name="connsiteY165" fmla="*/ 200813 h 5245685"/>
              <a:gd name="connsiteX166" fmla="*/ 145403 w 4725721"/>
              <a:gd name="connsiteY166" fmla="*/ 237008 h 5245685"/>
              <a:gd name="connsiteX167" fmla="*/ 67120 w 4725721"/>
              <a:gd name="connsiteY167" fmla="*/ 272415 h 5245685"/>
              <a:gd name="connsiteX168" fmla="*/ 30924 w 4725721"/>
              <a:gd name="connsiteY168" fmla="*/ 403860 h 5245685"/>
              <a:gd name="connsiteX169" fmla="*/ 444 w 4725721"/>
              <a:gd name="connsiteY169" fmla="*/ 561975 h 5245685"/>
              <a:gd name="connsiteX170" fmla="*/ 99504 w 4725721"/>
              <a:gd name="connsiteY170" fmla="*/ 653414 h 5245685"/>
              <a:gd name="connsiteX171" fmla="*/ 282385 w 4725721"/>
              <a:gd name="connsiteY171" fmla="*/ 701040 h 5245685"/>
              <a:gd name="connsiteX172" fmla="*/ 370194 w 4725721"/>
              <a:gd name="connsiteY172" fmla="*/ 728498 h 5245685"/>
              <a:gd name="connsiteX173" fmla="*/ 392874 w 4725721"/>
              <a:gd name="connsiteY173" fmla="*/ 763905 h 524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725721" h="5245685">
                <a:moveTo>
                  <a:pt x="389064" y="769620"/>
                </a:moveTo>
                <a:cubicBezTo>
                  <a:pt x="421449" y="836930"/>
                  <a:pt x="453834" y="904240"/>
                  <a:pt x="510984" y="937260"/>
                </a:cubicBezTo>
                <a:cubicBezTo>
                  <a:pt x="568134" y="970280"/>
                  <a:pt x="653224" y="942340"/>
                  <a:pt x="731964" y="967740"/>
                </a:cubicBezTo>
                <a:cubicBezTo>
                  <a:pt x="810704" y="993140"/>
                  <a:pt x="945324" y="1050290"/>
                  <a:pt x="983424" y="1089660"/>
                </a:cubicBezTo>
                <a:cubicBezTo>
                  <a:pt x="1021524" y="1129030"/>
                  <a:pt x="936434" y="1164590"/>
                  <a:pt x="960564" y="1203960"/>
                </a:cubicBezTo>
                <a:cubicBezTo>
                  <a:pt x="984694" y="1243330"/>
                  <a:pt x="1093914" y="1289050"/>
                  <a:pt x="1128204" y="1325880"/>
                </a:cubicBezTo>
                <a:cubicBezTo>
                  <a:pt x="1162494" y="1362710"/>
                  <a:pt x="1186624" y="1390650"/>
                  <a:pt x="1166304" y="1424940"/>
                </a:cubicBezTo>
                <a:cubicBezTo>
                  <a:pt x="1145984" y="1459230"/>
                  <a:pt x="1041844" y="1499870"/>
                  <a:pt x="1006284" y="1531620"/>
                </a:cubicBezTo>
                <a:cubicBezTo>
                  <a:pt x="970724" y="1563370"/>
                  <a:pt x="947864" y="1570990"/>
                  <a:pt x="952944" y="1615440"/>
                </a:cubicBezTo>
                <a:cubicBezTo>
                  <a:pt x="958024" y="1659890"/>
                  <a:pt x="1008824" y="1747520"/>
                  <a:pt x="1036764" y="1798320"/>
                </a:cubicBezTo>
                <a:cubicBezTo>
                  <a:pt x="1064704" y="1849120"/>
                  <a:pt x="1081214" y="1884680"/>
                  <a:pt x="1120584" y="1920240"/>
                </a:cubicBezTo>
                <a:cubicBezTo>
                  <a:pt x="1159954" y="1955800"/>
                  <a:pt x="1228534" y="2009140"/>
                  <a:pt x="1272984" y="2011680"/>
                </a:cubicBezTo>
                <a:cubicBezTo>
                  <a:pt x="1317434" y="2014220"/>
                  <a:pt x="1356804" y="1948180"/>
                  <a:pt x="1387284" y="1935480"/>
                </a:cubicBezTo>
                <a:cubicBezTo>
                  <a:pt x="1417764" y="1922780"/>
                  <a:pt x="1438084" y="1916430"/>
                  <a:pt x="1455864" y="1935480"/>
                </a:cubicBezTo>
                <a:cubicBezTo>
                  <a:pt x="1473644" y="1954530"/>
                  <a:pt x="1478724" y="2015490"/>
                  <a:pt x="1493964" y="2049780"/>
                </a:cubicBezTo>
                <a:cubicBezTo>
                  <a:pt x="1509204" y="2084070"/>
                  <a:pt x="1535874" y="2112010"/>
                  <a:pt x="1547304" y="2141220"/>
                </a:cubicBezTo>
                <a:cubicBezTo>
                  <a:pt x="1558734" y="2170430"/>
                  <a:pt x="1581594" y="2198370"/>
                  <a:pt x="1562544" y="2225040"/>
                </a:cubicBezTo>
                <a:cubicBezTo>
                  <a:pt x="1543494" y="2251710"/>
                  <a:pt x="1452054" y="2273300"/>
                  <a:pt x="1433004" y="2301240"/>
                </a:cubicBezTo>
                <a:cubicBezTo>
                  <a:pt x="1413954" y="2329180"/>
                  <a:pt x="1463484" y="2373630"/>
                  <a:pt x="1448244" y="2392680"/>
                </a:cubicBezTo>
                <a:cubicBezTo>
                  <a:pt x="1433004" y="2411730"/>
                  <a:pt x="1379664" y="2420620"/>
                  <a:pt x="1341564" y="2415540"/>
                </a:cubicBezTo>
                <a:cubicBezTo>
                  <a:pt x="1303464" y="2410460"/>
                  <a:pt x="1262824" y="2355850"/>
                  <a:pt x="1219644" y="2362200"/>
                </a:cubicBezTo>
                <a:cubicBezTo>
                  <a:pt x="1176464" y="2368550"/>
                  <a:pt x="1096454" y="2419350"/>
                  <a:pt x="1082484" y="2453640"/>
                </a:cubicBezTo>
                <a:cubicBezTo>
                  <a:pt x="1068514" y="2487930"/>
                  <a:pt x="1093914" y="2538730"/>
                  <a:pt x="1135824" y="2567940"/>
                </a:cubicBezTo>
                <a:cubicBezTo>
                  <a:pt x="1177734" y="2597150"/>
                  <a:pt x="1286954" y="2616200"/>
                  <a:pt x="1333944" y="2628900"/>
                </a:cubicBezTo>
                <a:cubicBezTo>
                  <a:pt x="1380934" y="2641600"/>
                  <a:pt x="1429194" y="2631440"/>
                  <a:pt x="1417764" y="2644140"/>
                </a:cubicBezTo>
                <a:cubicBezTo>
                  <a:pt x="1406334" y="2656840"/>
                  <a:pt x="1309814" y="2684780"/>
                  <a:pt x="1265364" y="2705100"/>
                </a:cubicBezTo>
                <a:cubicBezTo>
                  <a:pt x="1220914" y="2725420"/>
                  <a:pt x="1175194" y="2747010"/>
                  <a:pt x="1151064" y="2766060"/>
                </a:cubicBezTo>
                <a:cubicBezTo>
                  <a:pt x="1126934" y="2785110"/>
                  <a:pt x="1120584" y="2794000"/>
                  <a:pt x="1120584" y="2819400"/>
                </a:cubicBezTo>
                <a:cubicBezTo>
                  <a:pt x="1120584" y="2844800"/>
                  <a:pt x="1154874" y="2895600"/>
                  <a:pt x="1151064" y="2918460"/>
                </a:cubicBezTo>
                <a:cubicBezTo>
                  <a:pt x="1147254" y="2941320"/>
                  <a:pt x="1132014" y="2961640"/>
                  <a:pt x="1097724" y="2956560"/>
                </a:cubicBezTo>
                <a:cubicBezTo>
                  <a:pt x="1063434" y="2951480"/>
                  <a:pt x="985964" y="2905760"/>
                  <a:pt x="945324" y="2887980"/>
                </a:cubicBezTo>
                <a:cubicBezTo>
                  <a:pt x="904684" y="2870200"/>
                  <a:pt x="890714" y="2854960"/>
                  <a:pt x="853884" y="2849880"/>
                </a:cubicBezTo>
                <a:cubicBezTo>
                  <a:pt x="817054" y="2844800"/>
                  <a:pt x="768794" y="2846070"/>
                  <a:pt x="724344" y="2857500"/>
                </a:cubicBezTo>
                <a:cubicBezTo>
                  <a:pt x="679894" y="2868930"/>
                  <a:pt x="627824" y="2901950"/>
                  <a:pt x="587184" y="2918460"/>
                </a:cubicBezTo>
                <a:cubicBezTo>
                  <a:pt x="546544" y="2934970"/>
                  <a:pt x="524954" y="2934970"/>
                  <a:pt x="480504" y="2956560"/>
                </a:cubicBezTo>
                <a:cubicBezTo>
                  <a:pt x="436054" y="2978150"/>
                  <a:pt x="324294" y="3006090"/>
                  <a:pt x="320484" y="3048000"/>
                </a:cubicBezTo>
                <a:cubicBezTo>
                  <a:pt x="316674" y="3089910"/>
                  <a:pt x="396684" y="3171190"/>
                  <a:pt x="457644" y="3208020"/>
                </a:cubicBezTo>
                <a:cubicBezTo>
                  <a:pt x="518604" y="3244850"/>
                  <a:pt x="612584" y="3256280"/>
                  <a:pt x="686244" y="3268980"/>
                </a:cubicBezTo>
                <a:cubicBezTo>
                  <a:pt x="759904" y="3281680"/>
                  <a:pt x="841184" y="3277870"/>
                  <a:pt x="899604" y="3284220"/>
                </a:cubicBezTo>
                <a:cubicBezTo>
                  <a:pt x="958024" y="3290570"/>
                  <a:pt x="987234" y="3296920"/>
                  <a:pt x="1036764" y="3307080"/>
                </a:cubicBezTo>
                <a:cubicBezTo>
                  <a:pt x="1086294" y="3317240"/>
                  <a:pt x="1143444" y="3317240"/>
                  <a:pt x="1196784" y="3345180"/>
                </a:cubicBezTo>
                <a:cubicBezTo>
                  <a:pt x="1250124" y="3373120"/>
                  <a:pt x="1335214" y="3444240"/>
                  <a:pt x="1356804" y="3474720"/>
                </a:cubicBezTo>
                <a:cubicBezTo>
                  <a:pt x="1378394" y="3505200"/>
                  <a:pt x="1347914" y="3517900"/>
                  <a:pt x="1326324" y="3528060"/>
                </a:cubicBezTo>
                <a:cubicBezTo>
                  <a:pt x="1304734" y="3538220"/>
                  <a:pt x="1227264" y="3535680"/>
                  <a:pt x="1227264" y="3535680"/>
                </a:cubicBezTo>
                <a:lnTo>
                  <a:pt x="998664" y="3558540"/>
                </a:lnTo>
                <a:cubicBezTo>
                  <a:pt x="932624" y="3566160"/>
                  <a:pt x="876744" y="3567430"/>
                  <a:pt x="831024" y="3581400"/>
                </a:cubicBezTo>
                <a:cubicBezTo>
                  <a:pt x="785304" y="3595370"/>
                  <a:pt x="761174" y="3625850"/>
                  <a:pt x="724344" y="3642360"/>
                </a:cubicBezTo>
                <a:cubicBezTo>
                  <a:pt x="687514" y="3658870"/>
                  <a:pt x="637984" y="3674110"/>
                  <a:pt x="610044" y="3680460"/>
                </a:cubicBezTo>
                <a:cubicBezTo>
                  <a:pt x="582104" y="3686810"/>
                  <a:pt x="577024" y="3667760"/>
                  <a:pt x="556704" y="3680460"/>
                </a:cubicBezTo>
                <a:cubicBezTo>
                  <a:pt x="536384" y="3693160"/>
                  <a:pt x="498284" y="3708400"/>
                  <a:pt x="488124" y="3756660"/>
                </a:cubicBezTo>
                <a:cubicBezTo>
                  <a:pt x="477964" y="3804920"/>
                  <a:pt x="477964" y="3911600"/>
                  <a:pt x="495744" y="3970020"/>
                </a:cubicBezTo>
                <a:cubicBezTo>
                  <a:pt x="513524" y="4028440"/>
                  <a:pt x="577024" y="4062730"/>
                  <a:pt x="594804" y="4107180"/>
                </a:cubicBezTo>
                <a:cubicBezTo>
                  <a:pt x="612584" y="4151630"/>
                  <a:pt x="618934" y="4189730"/>
                  <a:pt x="602424" y="4236720"/>
                </a:cubicBezTo>
                <a:cubicBezTo>
                  <a:pt x="585914" y="4283710"/>
                  <a:pt x="542734" y="4343400"/>
                  <a:pt x="495744" y="4389120"/>
                </a:cubicBezTo>
                <a:cubicBezTo>
                  <a:pt x="448754" y="4434840"/>
                  <a:pt x="358584" y="4470400"/>
                  <a:pt x="320484" y="4511040"/>
                </a:cubicBezTo>
                <a:cubicBezTo>
                  <a:pt x="282384" y="4551680"/>
                  <a:pt x="267144" y="4599940"/>
                  <a:pt x="267144" y="4632960"/>
                </a:cubicBezTo>
                <a:cubicBezTo>
                  <a:pt x="267144" y="4665980"/>
                  <a:pt x="264604" y="4718050"/>
                  <a:pt x="320484" y="4709160"/>
                </a:cubicBezTo>
                <a:cubicBezTo>
                  <a:pt x="376364" y="4700270"/>
                  <a:pt x="517334" y="4611370"/>
                  <a:pt x="602424" y="4579620"/>
                </a:cubicBezTo>
                <a:cubicBezTo>
                  <a:pt x="687514" y="4547870"/>
                  <a:pt x="766254" y="4530090"/>
                  <a:pt x="831024" y="4518660"/>
                </a:cubicBezTo>
                <a:cubicBezTo>
                  <a:pt x="895794" y="4507230"/>
                  <a:pt x="926274" y="4507230"/>
                  <a:pt x="991044" y="4511040"/>
                </a:cubicBezTo>
                <a:cubicBezTo>
                  <a:pt x="1055814" y="4514850"/>
                  <a:pt x="1163764" y="4536440"/>
                  <a:pt x="1219644" y="4541520"/>
                </a:cubicBezTo>
                <a:cubicBezTo>
                  <a:pt x="1275524" y="4546600"/>
                  <a:pt x="1292034" y="4558030"/>
                  <a:pt x="1326324" y="4541520"/>
                </a:cubicBezTo>
                <a:cubicBezTo>
                  <a:pt x="1360614" y="4525010"/>
                  <a:pt x="1388554" y="4460240"/>
                  <a:pt x="1425384" y="4442460"/>
                </a:cubicBezTo>
                <a:cubicBezTo>
                  <a:pt x="1462214" y="4424680"/>
                  <a:pt x="1501584" y="4455160"/>
                  <a:pt x="1547304" y="4434840"/>
                </a:cubicBezTo>
                <a:cubicBezTo>
                  <a:pt x="1593024" y="4414520"/>
                  <a:pt x="1653984" y="4357370"/>
                  <a:pt x="1699704" y="4320540"/>
                </a:cubicBezTo>
                <a:cubicBezTo>
                  <a:pt x="1745424" y="4283710"/>
                  <a:pt x="1778444" y="4253230"/>
                  <a:pt x="1821624" y="4213860"/>
                </a:cubicBezTo>
                <a:cubicBezTo>
                  <a:pt x="1864804" y="4174490"/>
                  <a:pt x="1921954" y="4127500"/>
                  <a:pt x="1958784" y="4084320"/>
                </a:cubicBezTo>
                <a:cubicBezTo>
                  <a:pt x="1995614" y="4041140"/>
                  <a:pt x="2013394" y="3987800"/>
                  <a:pt x="2042604" y="3954780"/>
                </a:cubicBezTo>
                <a:cubicBezTo>
                  <a:pt x="2071814" y="3921760"/>
                  <a:pt x="2104834" y="3900170"/>
                  <a:pt x="2134044" y="3886200"/>
                </a:cubicBezTo>
                <a:cubicBezTo>
                  <a:pt x="2163254" y="3872230"/>
                  <a:pt x="2191194" y="3862070"/>
                  <a:pt x="2217864" y="3870960"/>
                </a:cubicBezTo>
                <a:cubicBezTo>
                  <a:pt x="2244534" y="3879850"/>
                  <a:pt x="2277554" y="3902710"/>
                  <a:pt x="2294064" y="3939540"/>
                </a:cubicBezTo>
                <a:cubicBezTo>
                  <a:pt x="2310574" y="3976370"/>
                  <a:pt x="2316924" y="4038600"/>
                  <a:pt x="2316924" y="4091940"/>
                </a:cubicBezTo>
                <a:cubicBezTo>
                  <a:pt x="2316924" y="4145280"/>
                  <a:pt x="2309304" y="4206240"/>
                  <a:pt x="2294064" y="4259580"/>
                </a:cubicBezTo>
                <a:cubicBezTo>
                  <a:pt x="2278824" y="4312920"/>
                  <a:pt x="2240724" y="4376420"/>
                  <a:pt x="2225484" y="4411980"/>
                </a:cubicBezTo>
                <a:cubicBezTo>
                  <a:pt x="2210244" y="4447540"/>
                  <a:pt x="2195004" y="4451350"/>
                  <a:pt x="2202624" y="4472940"/>
                </a:cubicBezTo>
                <a:cubicBezTo>
                  <a:pt x="2210244" y="4494530"/>
                  <a:pt x="2234374" y="4528820"/>
                  <a:pt x="2271204" y="4541520"/>
                </a:cubicBezTo>
                <a:cubicBezTo>
                  <a:pt x="2308034" y="4554220"/>
                  <a:pt x="2376614" y="4537710"/>
                  <a:pt x="2423604" y="4549140"/>
                </a:cubicBezTo>
                <a:cubicBezTo>
                  <a:pt x="2470594" y="4560570"/>
                  <a:pt x="2532824" y="4580890"/>
                  <a:pt x="2553144" y="4610100"/>
                </a:cubicBezTo>
                <a:cubicBezTo>
                  <a:pt x="2573464" y="4639310"/>
                  <a:pt x="2546794" y="4688840"/>
                  <a:pt x="2545524" y="4724400"/>
                </a:cubicBezTo>
                <a:cubicBezTo>
                  <a:pt x="2544254" y="4759960"/>
                  <a:pt x="2518854" y="4782820"/>
                  <a:pt x="2545524" y="4823460"/>
                </a:cubicBezTo>
                <a:cubicBezTo>
                  <a:pt x="2572194" y="4864100"/>
                  <a:pt x="2638234" y="4916170"/>
                  <a:pt x="2705544" y="4968240"/>
                </a:cubicBezTo>
                <a:cubicBezTo>
                  <a:pt x="2772854" y="5020310"/>
                  <a:pt x="2865564" y="5095240"/>
                  <a:pt x="2949384" y="5135880"/>
                </a:cubicBezTo>
                <a:cubicBezTo>
                  <a:pt x="3033204" y="5176520"/>
                  <a:pt x="3143694" y="5198110"/>
                  <a:pt x="3208464" y="5212080"/>
                </a:cubicBezTo>
                <a:cubicBezTo>
                  <a:pt x="3273234" y="5226050"/>
                  <a:pt x="3298634" y="5275580"/>
                  <a:pt x="3338004" y="5219700"/>
                </a:cubicBezTo>
                <a:cubicBezTo>
                  <a:pt x="3377374" y="5163820"/>
                  <a:pt x="3428174" y="4965700"/>
                  <a:pt x="3444684" y="4876800"/>
                </a:cubicBezTo>
                <a:cubicBezTo>
                  <a:pt x="3461194" y="4787900"/>
                  <a:pt x="3429444" y="4735830"/>
                  <a:pt x="3437064" y="4686300"/>
                </a:cubicBezTo>
                <a:cubicBezTo>
                  <a:pt x="3444684" y="4636770"/>
                  <a:pt x="3454844" y="4606290"/>
                  <a:pt x="3490404" y="4579620"/>
                </a:cubicBezTo>
                <a:cubicBezTo>
                  <a:pt x="3525964" y="4552950"/>
                  <a:pt x="3609784" y="4545330"/>
                  <a:pt x="3650424" y="4526280"/>
                </a:cubicBezTo>
                <a:cubicBezTo>
                  <a:pt x="3691064" y="4507230"/>
                  <a:pt x="3720274" y="4495800"/>
                  <a:pt x="3734244" y="4465320"/>
                </a:cubicBezTo>
                <a:cubicBezTo>
                  <a:pt x="3748214" y="4434840"/>
                  <a:pt x="3710114" y="4358640"/>
                  <a:pt x="3734244" y="4343400"/>
                </a:cubicBezTo>
                <a:cubicBezTo>
                  <a:pt x="3758374" y="4328160"/>
                  <a:pt x="3856164" y="4340860"/>
                  <a:pt x="3879024" y="4373880"/>
                </a:cubicBezTo>
                <a:cubicBezTo>
                  <a:pt x="3901884" y="4406900"/>
                  <a:pt x="3881564" y="4490720"/>
                  <a:pt x="3871404" y="4541520"/>
                </a:cubicBezTo>
                <a:cubicBezTo>
                  <a:pt x="3861244" y="4592320"/>
                  <a:pt x="3835844" y="4643120"/>
                  <a:pt x="3818064" y="4678680"/>
                </a:cubicBezTo>
                <a:cubicBezTo>
                  <a:pt x="3800284" y="4714240"/>
                  <a:pt x="3796474" y="4742180"/>
                  <a:pt x="3764724" y="4754880"/>
                </a:cubicBezTo>
                <a:cubicBezTo>
                  <a:pt x="3732974" y="4767580"/>
                  <a:pt x="3656774" y="4745990"/>
                  <a:pt x="3627564" y="4754880"/>
                </a:cubicBezTo>
                <a:cubicBezTo>
                  <a:pt x="3598354" y="4763770"/>
                  <a:pt x="3580574" y="4795520"/>
                  <a:pt x="3589464" y="4808220"/>
                </a:cubicBezTo>
                <a:cubicBezTo>
                  <a:pt x="3598354" y="4820920"/>
                  <a:pt x="3644074" y="4827270"/>
                  <a:pt x="3680904" y="4831080"/>
                </a:cubicBezTo>
                <a:cubicBezTo>
                  <a:pt x="3717734" y="4834890"/>
                  <a:pt x="3765994" y="4827270"/>
                  <a:pt x="3810444" y="4831080"/>
                </a:cubicBezTo>
                <a:cubicBezTo>
                  <a:pt x="3854894" y="4834890"/>
                  <a:pt x="3909504" y="4867910"/>
                  <a:pt x="3947604" y="4853940"/>
                </a:cubicBezTo>
                <a:cubicBezTo>
                  <a:pt x="3985704" y="4839970"/>
                  <a:pt x="4022534" y="4798060"/>
                  <a:pt x="4039044" y="4747260"/>
                </a:cubicBezTo>
                <a:cubicBezTo>
                  <a:pt x="4055554" y="4696460"/>
                  <a:pt x="4026344" y="4608830"/>
                  <a:pt x="4046664" y="4549140"/>
                </a:cubicBezTo>
                <a:cubicBezTo>
                  <a:pt x="4066984" y="4489450"/>
                  <a:pt x="4119054" y="4427220"/>
                  <a:pt x="4160964" y="4389120"/>
                </a:cubicBezTo>
                <a:cubicBezTo>
                  <a:pt x="4202874" y="4351020"/>
                  <a:pt x="4254944" y="4345940"/>
                  <a:pt x="4298124" y="4320540"/>
                </a:cubicBezTo>
                <a:cubicBezTo>
                  <a:pt x="4341304" y="4295140"/>
                  <a:pt x="4367974" y="4271010"/>
                  <a:pt x="4420044" y="4236720"/>
                </a:cubicBezTo>
                <a:cubicBezTo>
                  <a:pt x="4472114" y="4202430"/>
                  <a:pt x="4561014" y="4135120"/>
                  <a:pt x="4610544" y="4114800"/>
                </a:cubicBezTo>
                <a:cubicBezTo>
                  <a:pt x="4660074" y="4094480"/>
                  <a:pt x="4699444" y="4368800"/>
                  <a:pt x="4717224" y="4114800"/>
                </a:cubicBezTo>
                <a:cubicBezTo>
                  <a:pt x="4735004" y="3860800"/>
                  <a:pt x="4719764" y="2587625"/>
                  <a:pt x="4717224" y="2590800"/>
                </a:cubicBezTo>
                <a:cubicBezTo>
                  <a:pt x="4714684" y="2593975"/>
                  <a:pt x="4610544" y="2522220"/>
                  <a:pt x="4610544" y="2522220"/>
                </a:cubicBezTo>
                <a:cubicBezTo>
                  <a:pt x="4568634" y="2495550"/>
                  <a:pt x="4505134" y="2463800"/>
                  <a:pt x="4465764" y="2430780"/>
                </a:cubicBezTo>
                <a:cubicBezTo>
                  <a:pt x="4426394" y="2397760"/>
                  <a:pt x="4397184" y="2331720"/>
                  <a:pt x="4374324" y="2324100"/>
                </a:cubicBezTo>
                <a:cubicBezTo>
                  <a:pt x="4351464" y="2316480"/>
                  <a:pt x="4341304" y="2362200"/>
                  <a:pt x="4328604" y="2385060"/>
                </a:cubicBezTo>
                <a:cubicBezTo>
                  <a:pt x="4315904" y="2407920"/>
                  <a:pt x="4313364" y="2434590"/>
                  <a:pt x="4298124" y="2461260"/>
                </a:cubicBezTo>
                <a:cubicBezTo>
                  <a:pt x="4282884" y="2487930"/>
                  <a:pt x="4268914" y="2524760"/>
                  <a:pt x="4237164" y="2545080"/>
                </a:cubicBezTo>
                <a:cubicBezTo>
                  <a:pt x="4205414" y="2565400"/>
                  <a:pt x="4136834" y="2589530"/>
                  <a:pt x="4107624" y="2583180"/>
                </a:cubicBezTo>
                <a:cubicBezTo>
                  <a:pt x="4078414" y="2576830"/>
                  <a:pt x="4102544" y="2531110"/>
                  <a:pt x="4061904" y="2506980"/>
                </a:cubicBezTo>
                <a:cubicBezTo>
                  <a:pt x="4021264" y="2482850"/>
                  <a:pt x="3910774" y="2457450"/>
                  <a:pt x="3863784" y="2438400"/>
                </a:cubicBezTo>
                <a:cubicBezTo>
                  <a:pt x="3816794" y="2419350"/>
                  <a:pt x="3749484" y="2430780"/>
                  <a:pt x="3779964" y="2392680"/>
                </a:cubicBezTo>
                <a:cubicBezTo>
                  <a:pt x="3810444" y="2354580"/>
                  <a:pt x="3999674" y="2254250"/>
                  <a:pt x="4046664" y="2209800"/>
                </a:cubicBezTo>
                <a:cubicBezTo>
                  <a:pt x="4093654" y="2165350"/>
                  <a:pt x="4088574" y="2156460"/>
                  <a:pt x="4061904" y="2125980"/>
                </a:cubicBezTo>
                <a:cubicBezTo>
                  <a:pt x="4035234" y="2095500"/>
                  <a:pt x="3895534" y="2062480"/>
                  <a:pt x="3886644" y="2026920"/>
                </a:cubicBezTo>
                <a:cubicBezTo>
                  <a:pt x="3877754" y="1991360"/>
                  <a:pt x="3992054" y="1959610"/>
                  <a:pt x="4008564" y="1912620"/>
                </a:cubicBezTo>
                <a:cubicBezTo>
                  <a:pt x="4025074" y="1865630"/>
                  <a:pt x="3997134" y="1793240"/>
                  <a:pt x="3985704" y="1744980"/>
                </a:cubicBezTo>
                <a:cubicBezTo>
                  <a:pt x="3974274" y="1696720"/>
                  <a:pt x="3985704" y="1635760"/>
                  <a:pt x="3939984" y="1623060"/>
                </a:cubicBezTo>
                <a:cubicBezTo>
                  <a:pt x="3894264" y="1610360"/>
                  <a:pt x="3764724" y="1680210"/>
                  <a:pt x="3711384" y="1668780"/>
                </a:cubicBezTo>
                <a:cubicBezTo>
                  <a:pt x="3658044" y="1657350"/>
                  <a:pt x="3627564" y="1600200"/>
                  <a:pt x="3619944" y="1554480"/>
                </a:cubicBezTo>
                <a:cubicBezTo>
                  <a:pt x="3612324" y="1508760"/>
                  <a:pt x="3664394" y="1433830"/>
                  <a:pt x="3665664" y="1394460"/>
                </a:cubicBezTo>
                <a:cubicBezTo>
                  <a:pt x="3666934" y="1355090"/>
                  <a:pt x="3651694" y="1325880"/>
                  <a:pt x="3627564" y="1318260"/>
                </a:cubicBezTo>
                <a:cubicBezTo>
                  <a:pt x="3603434" y="1310640"/>
                  <a:pt x="3562794" y="1341120"/>
                  <a:pt x="3520884" y="1348740"/>
                </a:cubicBezTo>
                <a:cubicBezTo>
                  <a:pt x="3478974" y="1356360"/>
                  <a:pt x="3418014" y="1379220"/>
                  <a:pt x="3376104" y="1363980"/>
                </a:cubicBezTo>
                <a:cubicBezTo>
                  <a:pt x="3334194" y="1348740"/>
                  <a:pt x="3302444" y="1283970"/>
                  <a:pt x="3269424" y="1257300"/>
                </a:cubicBezTo>
                <a:cubicBezTo>
                  <a:pt x="3236404" y="1230630"/>
                  <a:pt x="3205289" y="1191578"/>
                  <a:pt x="3177984" y="1203960"/>
                </a:cubicBezTo>
                <a:cubicBezTo>
                  <a:pt x="3150679" y="1216343"/>
                  <a:pt x="3127184" y="1302703"/>
                  <a:pt x="3105594" y="1331595"/>
                </a:cubicBezTo>
                <a:cubicBezTo>
                  <a:pt x="3084004" y="1360487"/>
                  <a:pt x="3083369" y="1385888"/>
                  <a:pt x="3048444" y="1377315"/>
                </a:cubicBezTo>
                <a:cubicBezTo>
                  <a:pt x="3013519" y="1368743"/>
                  <a:pt x="2935414" y="1297622"/>
                  <a:pt x="2896044" y="1280160"/>
                </a:cubicBezTo>
                <a:cubicBezTo>
                  <a:pt x="2856674" y="1262698"/>
                  <a:pt x="2841116" y="1265238"/>
                  <a:pt x="2812224" y="1272540"/>
                </a:cubicBezTo>
                <a:cubicBezTo>
                  <a:pt x="2783332" y="1279842"/>
                  <a:pt x="2748089" y="1296035"/>
                  <a:pt x="2722689" y="1323975"/>
                </a:cubicBezTo>
                <a:cubicBezTo>
                  <a:pt x="2697289" y="1351915"/>
                  <a:pt x="2675382" y="1406842"/>
                  <a:pt x="2659824" y="1440180"/>
                </a:cubicBezTo>
                <a:cubicBezTo>
                  <a:pt x="2644266" y="1473518"/>
                  <a:pt x="2642679" y="1507490"/>
                  <a:pt x="2629344" y="1524000"/>
                </a:cubicBezTo>
                <a:cubicBezTo>
                  <a:pt x="2616009" y="1540510"/>
                  <a:pt x="2597594" y="1555749"/>
                  <a:pt x="2579814" y="1539239"/>
                </a:cubicBezTo>
                <a:cubicBezTo>
                  <a:pt x="2562034" y="1522729"/>
                  <a:pt x="2533141" y="1463040"/>
                  <a:pt x="2522664" y="1424940"/>
                </a:cubicBezTo>
                <a:cubicBezTo>
                  <a:pt x="2512187" y="1386840"/>
                  <a:pt x="2520759" y="1365250"/>
                  <a:pt x="2516949" y="1310640"/>
                </a:cubicBezTo>
                <a:cubicBezTo>
                  <a:pt x="2513139" y="1256030"/>
                  <a:pt x="2502026" y="1165225"/>
                  <a:pt x="2499804" y="1097280"/>
                </a:cubicBezTo>
                <a:cubicBezTo>
                  <a:pt x="2497582" y="1029335"/>
                  <a:pt x="2492184" y="957579"/>
                  <a:pt x="2503614" y="902969"/>
                </a:cubicBezTo>
                <a:cubicBezTo>
                  <a:pt x="2515044" y="848359"/>
                  <a:pt x="2558542" y="803592"/>
                  <a:pt x="2568384" y="769619"/>
                </a:cubicBezTo>
                <a:cubicBezTo>
                  <a:pt x="2578227" y="735647"/>
                  <a:pt x="2578227" y="725169"/>
                  <a:pt x="2596959" y="699134"/>
                </a:cubicBezTo>
                <a:cubicBezTo>
                  <a:pt x="2615691" y="673099"/>
                  <a:pt x="2660459" y="632141"/>
                  <a:pt x="2680779" y="613409"/>
                </a:cubicBezTo>
                <a:cubicBezTo>
                  <a:pt x="2701099" y="594677"/>
                  <a:pt x="2745231" y="597851"/>
                  <a:pt x="2728404" y="586739"/>
                </a:cubicBezTo>
                <a:cubicBezTo>
                  <a:pt x="2711577" y="575627"/>
                  <a:pt x="2670302" y="555942"/>
                  <a:pt x="2595054" y="561974"/>
                </a:cubicBezTo>
                <a:cubicBezTo>
                  <a:pt x="2519807" y="568007"/>
                  <a:pt x="2325179" y="643889"/>
                  <a:pt x="2276919" y="622934"/>
                </a:cubicBezTo>
                <a:cubicBezTo>
                  <a:pt x="2228659" y="601979"/>
                  <a:pt x="2275014" y="515619"/>
                  <a:pt x="2305494" y="457199"/>
                </a:cubicBezTo>
                <a:cubicBezTo>
                  <a:pt x="2335974" y="398779"/>
                  <a:pt x="2437892" y="294639"/>
                  <a:pt x="2454084" y="228599"/>
                </a:cubicBezTo>
                <a:cubicBezTo>
                  <a:pt x="2470276" y="162559"/>
                  <a:pt x="2427414" y="102869"/>
                  <a:pt x="2421699" y="64769"/>
                </a:cubicBezTo>
                <a:cubicBezTo>
                  <a:pt x="2427414" y="60959"/>
                  <a:pt x="2420746" y="2540"/>
                  <a:pt x="2419794" y="0"/>
                </a:cubicBezTo>
                <a:cubicBezTo>
                  <a:pt x="2408364" y="17780"/>
                  <a:pt x="1872425" y="3810"/>
                  <a:pt x="1871155" y="3810"/>
                </a:cubicBezTo>
                <a:cubicBezTo>
                  <a:pt x="1850835" y="5715"/>
                  <a:pt x="1874329" y="113665"/>
                  <a:pt x="1831149" y="173355"/>
                </a:cubicBezTo>
                <a:cubicBezTo>
                  <a:pt x="1787969" y="233045"/>
                  <a:pt x="1725104" y="325755"/>
                  <a:pt x="1673034" y="382905"/>
                </a:cubicBezTo>
                <a:cubicBezTo>
                  <a:pt x="1620964" y="440055"/>
                  <a:pt x="1499361" y="450850"/>
                  <a:pt x="1471104" y="487680"/>
                </a:cubicBezTo>
                <a:cubicBezTo>
                  <a:pt x="1442847" y="524510"/>
                  <a:pt x="1476819" y="558799"/>
                  <a:pt x="1492059" y="621029"/>
                </a:cubicBezTo>
                <a:cubicBezTo>
                  <a:pt x="1507299" y="683259"/>
                  <a:pt x="1607312" y="782320"/>
                  <a:pt x="1594929" y="822960"/>
                </a:cubicBezTo>
                <a:cubicBezTo>
                  <a:pt x="1582546" y="863600"/>
                  <a:pt x="1495522" y="815525"/>
                  <a:pt x="1438719" y="813434"/>
                </a:cubicBezTo>
                <a:cubicBezTo>
                  <a:pt x="1381916" y="811343"/>
                  <a:pt x="1283640" y="859625"/>
                  <a:pt x="1225538" y="852323"/>
                </a:cubicBezTo>
                <a:cubicBezTo>
                  <a:pt x="1167436" y="845021"/>
                  <a:pt x="1155539" y="839284"/>
                  <a:pt x="1063434" y="775335"/>
                </a:cubicBezTo>
                <a:cubicBezTo>
                  <a:pt x="971329" y="711386"/>
                  <a:pt x="800514" y="507869"/>
                  <a:pt x="701484" y="426720"/>
                </a:cubicBezTo>
                <a:cubicBezTo>
                  <a:pt x="602454" y="345571"/>
                  <a:pt x="488938" y="359563"/>
                  <a:pt x="417818" y="322733"/>
                </a:cubicBezTo>
                <a:cubicBezTo>
                  <a:pt x="346698" y="285903"/>
                  <a:pt x="311276" y="219075"/>
                  <a:pt x="274764" y="205740"/>
                </a:cubicBezTo>
                <a:cubicBezTo>
                  <a:pt x="238252" y="192405"/>
                  <a:pt x="204746" y="197824"/>
                  <a:pt x="181598" y="200813"/>
                </a:cubicBezTo>
                <a:cubicBezTo>
                  <a:pt x="158450" y="203802"/>
                  <a:pt x="164483" y="225074"/>
                  <a:pt x="145403" y="237008"/>
                </a:cubicBezTo>
                <a:cubicBezTo>
                  <a:pt x="126323" y="248942"/>
                  <a:pt x="84612" y="242384"/>
                  <a:pt x="67120" y="272415"/>
                </a:cubicBezTo>
                <a:cubicBezTo>
                  <a:pt x="49628" y="302446"/>
                  <a:pt x="43624" y="368300"/>
                  <a:pt x="30924" y="403860"/>
                </a:cubicBezTo>
                <a:cubicBezTo>
                  <a:pt x="18224" y="439420"/>
                  <a:pt x="-3366" y="530225"/>
                  <a:pt x="444" y="561975"/>
                </a:cubicBezTo>
                <a:cubicBezTo>
                  <a:pt x="4254" y="593725"/>
                  <a:pt x="70294" y="624204"/>
                  <a:pt x="99504" y="653414"/>
                </a:cubicBezTo>
                <a:cubicBezTo>
                  <a:pt x="128714" y="682624"/>
                  <a:pt x="240128" y="686621"/>
                  <a:pt x="282385" y="701040"/>
                </a:cubicBezTo>
                <a:cubicBezTo>
                  <a:pt x="324643" y="715459"/>
                  <a:pt x="351779" y="718021"/>
                  <a:pt x="370194" y="728498"/>
                </a:cubicBezTo>
                <a:cubicBezTo>
                  <a:pt x="388609" y="738976"/>
                  <a:pt x="386237" y="759909"/>
                  <a:pt x="392874" y="763905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1847942" y="1310719"/>
            <a:ext cx="4838791" cy="7584236"/>
          </a:xfrm>
          <a:custGeom>
            <a:avLst/>
            <a:gdLst>
              <a:gd name="connsiteX0" fmla="*/ 1855377 w 3673631"/>
              <a:gd name="connsiteY0" fmla="*/ 1034 h 5997974"/>
              <a:gd name="connsiteX1" fmla="*/ 1718217 w 3673631"/>
              <a:gd name="connsiteY1" fmla="*/ 69614 h 5997974"/>
              <a:gd name="connsiteX2" fmla="*/ 1664877 w 3673631"/>
              <a:gd name="connsiteY2" fmla="*/ 214394 h 5997974"/>
              <a:gd name="connsiteX3" fmla="*/ 1657257 w 3673631"/>
              <a:gd name="connsiteY3" fmla="*/ 305834 h 5997974"/>
              <a:gd name="connsiteX4" fmla="*/ 1535337 w 3673631"/>
              <a:gd name="connsiteY4" fmla="*/ 359174 h 5997974"/>
              <a:gd name="connsiteX5" fmla="*/ 1459137 w 3673631"/>
              <a:gd name="connsiteY5" fmla="*/ 488714 h 5997974"/>
              <a:gd name="connsiteX6" fmla="*/ 1497237 w 3673631"/>
              <a:gd name="connsiteY6" fmla="*/ 656354 h 5997974"/>
              <a:gd name="connsiteX7" fmla="*/ 1405797 w 3673631"/>
              <a:gd name="connsiteY7" fmla="*/ 740174 h 5997974"/>
              <a:gd name="connsiteX8" fmla="*/ 1299117 w 3673631"/>
              <a:gd name="connsiteY8" fmla="*/ 618254 h 5997974"/>
              <a:gd name="connsiteX9" fmla="*/ 1314357 w 3673631"/>
              <a:gd name="connsiteY9" fmla="*/ 503954 h 5997974"/>
              <a:gd name="connsiteX10" fmla="*/ 1337217 w 3673631"/>
              <a:gd name="connsiteY10" fmla="*/ 389654 h 5997974"/>
              <a:gd name="connsiteX11" fmla="*/ 1245777 w 3673631"/>
              <a:gd name="connsiteY11" fmla="*/ 351554 h 5997974"/>
              <a:gd name="connsiteX12" fmla="*/ 1078137 w 3673631"/>
              <a:gd name="connsiteY12" fmla="*/ 359174 h 5997974"/>
              <a:gd name="connsiteX13" fmla="*/ 910497 w 3673631"/>
              <a:gd name="connsiteY13" fmla="*/ 206774 h 5997974"/>
              <a:gd name="connsiteX14" fmla="*/ 780957 w 3673631"/>
              <a:gd name="connsiteY14" fmla="*/ 130574 h 5997974"/>
              <a:gd name="connsiteX15" fmla="*/ 666657 w 3673631"/>
              <a:gd name="connsiteY15" fmla="*/ 183914 h 5997974"/>
              <a:gd name="connsiteX16" fmla="*/ 590457 w 3673631"/>
              <a:gd name="connsiteY16" fmla="*/ 92474 h 5997974"/>
              <a:gd name="connsiteX17" fmla="*/ 521877 w 3673631"/>
              <a:gd name="connsiteY17" fmla="*/ 77234 h 5997974"/>
              <a:gd name="connsiteX18" fmla="*/ 445677 w 3673631"/>
              <a:gd name="connsiteY18" fmla="*/ 1034 h 5997974"/>
              <a:gd name="connsiteX19" fmla="*/ 323757 w 3673631"/>
              <a:gd name="connsiteY19" fmla="*/ 39134 h 5997974"/>
              <a:gd name="connsiteX20" fmla="*/ 247557 w 3673631"/>
              <a:gd name="connsiteY20" fmla="*/ 122954 h 5997974"/>
              <a:gd name="connsiteX21" fmla="*/ 95157 w 3673631"/>
              <a:gd name="connsiteY21" fmla="*/ 214394 h 5997974"/>
              <a:gd name="connsiteX22" fmla="*/ 18957 w 3673631"/>
              <a:gd name="connsiteY22" fmla="*/ 404894 h 5997974"/>
              <a:gd name="connsiteX23" fmla="*/ 11337 w 3673631"/>
              <a:gd name="connsiteY23" fmla="*/ 519194 h 5997974"/>
              <a:gd name="connsiteX24" fmla="*/ 156117 w 3673631"/>
              <a:gd name="connsiteY24" fmla="*/ 663974 h 5997974"/>
              <a:gd name="connsiteX25" fmla="*/ 407577 w 3673631"/>
              <a:gd name="connsiteY25" fmla="*/ 793514 h 5997974"/>
              <a:gd name="connsiteX26" fmla="*/ 499017 w 3673631"/>
              <a:gd name="connsiteY26" fmla="*/ 877334 h 5997974"/>
              <a:gd name="connsiteX27" fmla="*/ 681897 w 3673631"/>
              <a:gd name="connsiteY27" fmla="*/ 1037354 h 5997974"/>
              <a:gd name="connsiteX28" fmla="*/ 887637 w 3673631"/>
              <a:gd name="connsiteY28" fmla="*/ 1136414 h 5997974"/>
              <a:gd name="connsiteX29" fmla="*/ 1009557 w 3673631"/>
              <a:gd name="connsiteY29" fmla="*/ 1319294 h 5997974"/>
              <a:gd name="connsiteX30" fmla="*/ 1062897 w 3673631"/>
              <a:gd name="connsiteY30" fmla="*/ 1395494 h 5997974"/>
              <a:gd name="connsiteX31" fmla="*/ 1001937 w 3673631"/>
              <a:gd name="connsiteY31" fmla="*/ 1555514 h 5997974"/>
              <a:gd name="connsiteX32" fmla="*/ 1009557 w 3673631"/>
              <a:gd name="connsiteY32" fmla="*/ 1730774 h 5997974"/>
              <a:gd name="connsiteX33" fmla="*/ 1131477 w 3673631"/>
              <a:gd name="connsiteY33" fmla="*/ 1944134 h 5997974"/>
              <a:gd name="connsiteX34" fmla="*/ 1207677 w 3673631"/>
              <a:gd name="connsiteY34" fmla="*/ 2050814 h 5997974"/>
              <a:gd name="connsiteX35" fmla="*/ 1329597 w 3673631"/>
              <a:gd name="connsiteY35" fmla="*/ 2134634 h 5997974"/>
              <a:gd name="connsiteX36" fmla="*/ 1200057 w 3673631"/>
              <a:gd name="connsiteY36" fmla="*/ 2248934 h 5997974"/>
              <a:gd name="connsiteX37" fmla="*/ 1093377 w 3673631"/>
              <a:gd name="connsiteY37" fmla="*/ 2401334 h 5997974"/>
              <a:gd name="connsiteX38" fmla="*/ 1093377 w 3673631"/>
              <a:gd name="connsiteY38" fmla="*/ 2538494 h 5997974"/>
              <a:gd name="connsiteX39" fmla="*/ 1146717 w 3673631"/>
              <a:gd name="connsiteY39" fmla="*/ 2698514 h 5997974"/>
              <a:gd name="connsiteX40" fmla="*/ 1131477 w 3673631"/>
              <a:gd name="connsiteY40" fmla="*/ 2759474 h 5997974"/>
              <a:gd name="connsiteX41" fmla="*/ 971457 w 3673631"/>
              <a:gd name="connsiteY41" fmla="*/ 2713754 h 5997974"/>
              <a:gd name="connsiteX42" fmla="*/ 857157 w 3673631"/>
              <a:gd name="connsiteY42" fmla="*/ 2728994 h 5997974"/>
              <a:gd name="connsiteX43" fmla="*/ 712377 w 3673631"/>
              <a:gd name="connsiteY43" fmla="*/ 2789954 h 5997974"/>
              <a:gd name="connsiteX44" fmla="*/ 445677 w 3673631"/>
              <a:gd name="connsiteY44" fmla="*/ 2911874 h 5997974"/>
              <a:gd name="connsiteX45" fmla="*/ 407577 w 3673631"/>
              <a:gd name="connsiteY45" fmla="*/ 3049034 h 5997974"/>
              <a:gd name="connsiteX46" fmla="*/ 506637 w 3673631"/>
              <a:gd name="connsiteY46" fmla="*/ 3231914 h 5997974"/>
              <a:gd name="connsiteX47" fmla="*/ 750477 w 3673631"/>
              <a:gd name="connsiteY47" fmla="*/ 3315734 h 5997974"/>
              <a:gd name="connsiteX48" fmla="*/ 925737 w 3673631"/>
              <a:gd name="connsiteY48" fmla="*/ 3323354 h 5997974"/>
              <a:gd name="connsiteX49" fmla="*/ 1085757 w 3673631"/>
              <a:gd name="connsiteY49" fmla="*/ 3315734 h 5997974"/>
              <a:gd name="connsiteX50" fmla="*/ 1215297 w 3673631"/>
              <a:gd name="connsiteY50" fmla="*/ 3361454 h 5997974"/>
              <a:gd name="connsiteX51" fmla="*/ 1306737 w 3673631"/>
              <a:gd name="connsiteY51" fmla="*/ 3437654 h 5997974"/>
              <a:gd name="connsiteX52" fmla="*/ 1367697 w 3673631"/>
              <a:gd name="connsiteY52" fmla="*/ 3468134 h 5997974"/>
              <a:gd name="connsiteX53" fmla="*/ 1161957 w 3673631"/>
              <a:gd name="connsiteY53" fmla="*/ 3475754 h 5997974"/>
              <a:gd name="connsiteX54" fmla="*/ 948597 w 3673631"/>
              <a:gd name="connsiteY54" fmla="*/ 3521474 h 5997974"/>
              <a:gd name="connsiteX55" fmla="*/ 780957 w 3673631"/>
              <a:gd name="connsiteY55" fmla="*/ 3559574 h 5997974"/>
              <a:gd name="connsiteX56" fmla="*/ 659037 w 3673631"/>
              <a:gd name="connsiteY56" fmla="*/ 3597674 h 5997974"/>
              <a:gd name="connsiteX57" fmla="*/ 590457 w 3673631"/>
              <a:gd name="connsiteY57" fmla="*/ 3628154 h 5997974"/>
              <a:gd name="connsiteX58" fmla="*/ 537117 w 3673631"/>
              <a:gd name="connsiteY58" fmla="*/ 3788174 h 5997974"/>
              <a:gd name="connsiteX59" fmla="*/ 605697 w 3673631"/>
              <a:gd name="connsiteY59" fmla="*/ 4016774 h 5997974"/>
              <a:gd name="connsiteX60" fmla="*/ 643797 w 3673631"/>
              <a:gd name="connsiteY60" fmla="*/ 4131074 h 5997974"/>
              <a:gd name="connsiteX61" fmla="*/ 575217 w 3673631"/>
              <a:gd name="connsiteY61" fmla="*/ 4283474 h 5997974"/>
              <a:gd name="connsiteX62" fmla="*/ 384717 w 3673631"/>
              <a:gd name="connsiteY62" fmla="*/ 4382534 h 5997974"/>
              <a:gd name="connsiteX63" fmla="*/ 300897 w 3673631"/>
              <a:gd name="connsiteY63" fmla="*/ 4542554 h 5997974"/>
              <a:gd name="connsiteX64" fmla="*/ 217077 w 3673631"/>
              <a:gd name="connsiteY64" fmla="*/ 4694954 h 5997974"/>
              <a:gd name="connsiteX65" fmla="*/ 118017 w 3673631"/>
              <a:gd name="connsiteY65" fmla="*/ 4885454 h 5997974"/>
              <a:gd name="connsiteX66" fmla="*/ 125637 w 3673631"/>
              <a:gd name="connsiteY66" fmla="*/ 4976894 h 5997974"/>
              <a:gd name="connsiteX67" fmla="*/ 262797 w 3673631"/>
              <a:gd name="connsiteY67" fmla="*/ 4961654 h 5997974"/>
              <a:gd name="connsiteX68" fmla="*/ 422817 w 3673631"/>
              <a:gd name="connsiteY68" fmla="*/ 4832114 h 5997974"/>
              <a:gd name="connsiteX69" fmla="*/ 598077 w 3673631"/>
              <a:gd name="connsiteY69" fmla="*/ 4733054 h 5997974"/>
              <a:gd name="connsiteX70" fmla="*/ 841917 w 3673631"/>
              <a:gd name="connsiteY70" fmla="*/ 4633994 h 5997974"/>
              <a:gd name="connsiteX71" fmla="*/ 956217 w 3673631"/>
              <a:gd name="connsiteY71" fmla="*/ 4550174 h 5997974"/>
              <a:gd name="connsiteX72" fmla="*/ 1131477 w 3673631"/>
              <a:gd name="connsiteY72" fmla="*/ 4542554 h 5997974"/>
              <a:gd name="connsiteX73" fmla="*/ 1276257 w 3673631"/>
              <a:gd name="connsiteY73" fmla="*/ 4595894 h 5997974"/>
              <a:gd name="connsiteX74" fmla="*/ 1398177 w 3673631"/>
              <a:gd name="connsiteY74" fmla="*/ 4611134 h 5997974"/>
              <a:gd name="connsiteX75" fmla="*/ 1520097 w 3673631"/>
              <a:gd name="connsiteY75" fmla="*/ 4504454 h 5997974"/>
              <a:gd name="connsiteX76" fmla="*/ 1642017 w 3673631"/>
              <a:gd name="connsiteY76" fmla="*/ 4489214 h 5997974"/>
              <a:gd name="connsiteX77" fmla="*/ 1702977 w 3673631"/>
              <a:gd name="connsiteY77" fmla="*/ 4489214 h 5997974"/>
              <a:gd name="connsiteX78" fmla="*/ 1855377 w 3673631"/>
              <a:gd name="connsiteY78" fmla="*/ 4329194 h 5997974"/>
              <a:gd name="connsiteX79" fmla="*/ 2030637 w 3673631"/>
              <a:gd name="connsiteY79" fmla="*/ 4207274 h 5997974"/>
              <a:gd name="connsiteX80" fmla="*/ 2160177 w 3673631"/>
              <a:gd name="connsiteY80" fmla="*/ 4115834 h 5997974"/>
              <a:gd name="connsiteX81" fmla="*/ 2266857 w 3673631"/>
              <a:gd name="connsiteY81" fmla="*/ 3978674 h 5997974"/>
              <a:gd name="connsiteX82" fmla="*/ 2327817 w 3673631"/>
              <a:gd name="connsiteY82" fmla="*/ 4085354 h 5997974"/>
              <a:gd name="connsiteX83" fmla="*/ 2304957 w 3673631"/>
              <a:gd name="connsiteY83" fmla="*/ 4237754 h 5997974"/>
              <a:gd name="connsiteX84" fmla="*/ 2251617 w 3673631"/>
              <a:gd name="connsiteY84" fmla="*/ 4397774 h 5997974"/>
              <a:gd name="connsiteX85" fmla="*/ 2221137 w 3673631"/>
              <a:gd name="connsiteY85" fmla="*/ 4512074 h 5997974"/>
              <a:gd name="connsiteX86" fmla="*/ 2358297 w 3673631"/>
              <a:gd name="connsiteY86" fmla="*/ 4618754 h 5997974"/>
              <a:gd name="connsiteX87" fmla="*/ 2495457 w 3673631"/>
              <a:gd name="connsiteY87" fmla="*/ 4580654 h 5997974"/>
              <a:gd name="connsiteX88" fmla="*/ 2571657 w 3673631"/>
              <a:gd name="connsiteY88" fmla="*/ 4633994 h 5997974"/>
              <a:gd name="connsiteX89" fmla="*/ 2586897 w 3673631"/>
              <a:gd name="connsiteY89" fmla="*/ 4725434 h 5997974"/>
              <a:gd name="connsiteX90" fmla="*/ 2586897 w 3673631"/>
              <a:gd name="connsiteY90" fmla="*/ 4816874 h 5997974"/>
              <a:gd name="connsiteX91" fmla="*/ 2739297 w 3673631"/>
              <a:gd name="connsiteY91" fmla="*/ 4976894 h 5997974"/>
              <a:gd name="connsiteX92" fmla="*/ 2823117 w 3673631"/>
              <a:gd name="connsiteY92" fmla="*/ 5098814 h 5997974"/>
              <a:gd name="connsiteX93" fmla="*/ 3005997 w 3673631"/>
              <a:gd name="connsiteY93" fmla="*/ 5197874 h 5997974"/>
              <a:gd name="connsiteX94" fmla="*/ 3120297 w 3673631"/>
              <a:gd name="connsiteY94" fmla="*/ 5251214 h 5997974"/>
              <a:gd name="connsiteX95" fmla="*/ 3341277 w 3673631"/>
              <a:gd name="connsiteY95" fmla="*/ 5335034 h 5997974"/>
              <a:gd name="connsiteX96" fmla="*/ 3493677 w 3673631"/>
              <a:gd name="connsiteY96" fmla="*/ 5434094 h 5997974"/>
              <a:gd name="connsiteX97" fmla="*/ 3615597 w 3673631"/>
              <a:gd name="connsiteY97" fmla="*/ 5556014 h 5997974"/>
              <a:gd name="connsiteX98" fmla="*/ 3668937 w 3673631"/>
              <a:gd name="connsiteY98" fmla="*/ 5632214 h 5997974"/>
              <a:gd name="connsiteX99" fmla="*/ 3501297 w 3673631"/>
              <a:gd name="connsiteY99" fmla="*/ 5738894 h 5997974"/>
              <a:gd name="connsiteX100" fmla="*/ 3394617 w 3673631"/>
              <a:gd name="connsiteY100" fmla="*/ 5799854 h 5997974"/>
              <a:gd name="connsiteX101" fmla="*/ 3287937 w 3673631"/>
              <a:gd name="connsiteY101" fmla="*/ 5868434 h 5997974"/>
              <a:gd name="connsiteX102" fmla="*/ 3219357 w 3673631"/>
              <a:gd name="connsiteY102" fmla="*/ 5883674 h 5997974"/>
              <a:gd name="connsiteX103" fmla="*/ 3074577 w 3673631"/>
              <a:gd name="connsiteY103" fmla="*/ 5738894 h 5997974"/>
              <a:gd name="connsiteX104" fmla="*/ 2906937 w 3673631"/>
              <a:gd name="connsiteY104" fmla="*/ 5609354 h 5997974"/>
              <a:gd name="connsiteX105" fmla="*/ 2746917 w 3673631"/>
              <a:gd name="connsiteY105" fmla="*/ 5586494 h 5997974"/>
              <a:gd name="connsiteX106" fmla="*/ 2503077 w 3673631"/>
              <a:gd name="connsiteY106" fmla="*/ 5578874 h 5997974"/>
              <a:gd name="connsiteX107" fmla="*/ 2228757 w 3673631"/>
              <a:gd name="connsiteY107" fmla="*/ 5586494 h 5997974"/>
              <a:gd name="connsiteX108" fmla="*/ 2007777 w 3673631"/>
              <a:gd name="connsiteY108" fmla="*/ 5563634 h 5997974"/>
              <a:gd name="connsiteX109" fmla="*/ 1977297 w 3673631"/>
              <a:gd name="connsiteY109" fmla="*/ 5746514 h 5997974"/>
              <a:gd name="connsiteX110" fmla="*/ 1893477 w 3673631"/>
              <a:gd name="connsiteY110" fmla="*/ 5837954 h 5997974"/>
              <a:gd name="connsiteX111" fmla="*/ 1786797 w 3673631"/>
              <a:gd name="connsiteY111" fmla="*/ 5952254 h 5997974"/>
              <a:gd name="connsiteX112" fmla="*/ 1725837 w 3673631"/>
              <a:gd name="connsiteY112" fmla="*/ 5997974 h 5997974"/>
              <a:gd name="connsiteX0" fmla="*/ 1855377 w 3673631"/>
              <a:gd name="connsiteY0" fmla="*/ 1034 h 7575314"/>
              <a:gd name="connsiteX1" fmla="*/ 1718217 w 3673631"/>
              <a:gd name="connsiteY1" fmla="*/ 69614 h 7575314"/>
              <a:gd name="connsiteX2" fmla="*/ 1664877 w 3673631"/>
              <a:gd name="connsiteY2" fmla="*/ 214394 h 7575314"/>
              <a:gd name="connsiteX3" fmla="*/ 1657257 w 3673631"/>
              <a:gd name="connsiteY3" fmla="*/ 305834 h 7575314"/>
              <a:gd name="connsiteX4" fmla="*/ 1535337 w 3673631"/>
              <a:gd name="connsiteY4" fmla="*/ 359174 h 7575314"/>
              <a:gd name="connsiteX5" fmla="*/ 1459137 w 3673631"/>
              <a:gd name="connsiteY5" fmla="*/ 488714 h 7575314"/>
              <a:gd name="connsiteX6" fmla="*/ 1497237 w 3673631"/>
              <a:gd name="connsiteY6" fmla="*/ 656354 h 7575314"/>
              <a:gd name="connsiteX7" fmla="*/ 1405797 w 3673631"/>
              <a:gd name="connsiteY7" fmla="*/ 740174 h 7575314"/>
              <a:gd name="connsiteX8" fmla="*/ 1299117 w 3673631"/>
              <a:gd name="connsiteY8" fmla="*/ 618254 h 7575314"/>
              <a:gd name="connsiteX9" fmla="*/ 1314357 w 3673631"/>
              <a:gd name="connsiteY9" fmla="*/ 503954 h 7575314"/>
              <a:gd name="connsiteX10" fmla="*/ 1337217 w 3673631"/>
              <a:gd name="connsiteY10" fmla="*/ 389654 h 7575314"/>
              <a:gd name="connsiteX11" fmla="*/ 1245777 w 3673631"/>
              <a:gd name="connsiteY11" fmla="*/ 351554 h 7575314"/>
              <a:gd name="connsiteX12" fmla="*/ 1078137 w 3673631"/>
              <a:gd name="connsiteY12" fmla="*/ 359174 h 7575314"/>
              <a:gd name="connsiteX13" fmla="*/ 910497 w 3673631"/>
              <a:gd name="connsiteY13" fmla="*/ 206774 h 7575314"/>
              <a:gd name="connsiteX14" fmla="*/ 780957 w 3673631"/>
              <a:gd name="connsiteY14" fmla="*/ 130574 h 7575314"/>
              <a:gd name="connsiteX15" fmla="*/ 666657 w 3673631"/>
              <a:gd name="connsiteY15" fmla="*/ 183914 h 7575314"/>
              <a:gd name="connsiteX16" fmla="*/ 590457 w 3673631"/>
              <a:gd name="connsiteY16" fmla="*/ 92474 h 7575314"/>
              <a:gd name="connsiteX17" fmla="*/ 521877 w 3673631"/>
              <a:gd name="connsiteY17" fmla="*/ 77234 h 7575314"/>
              <a:gd name="connsiteX18" fmla="*/ 445677 w 3673631"/>
              <a:gd name="connsiteY18" fmla="*/ 1034 h 7575314"/>
              <a:gd name="connsiteX19" fmla="*/ 323757 w 3673631"/>
              <a:gd name="connsiteY19" fmla="*/ 39134 h 7575314"/>
              <a:gd name="connsiteX20" fmla="*/ 247557 w 3673631"/>
              <a:gd name="connsiteY20" fmla="*/ 122954 h 7575314"/>
              <a:gd name="connsiteX21" fmla="*/ 95157 w 3673631"/>
              <a:gd name="connsiteY21" fmla="*/ 214394 h 7575314"/>
              <a:gd name="connsiteX22" fmla="*/ 18957 w 3673631"/>
              <a:gd name="connsiteY22" fmla="*/ 404894 h 7575314"/>
              <a:gd name="connsiteX23" fmla="*/ 11337 w 3673631"/>
              <a:gd name="connsiteY23" fmla="*/ 519194 h 7575314"/>
              <a:gd name="connsiteX24" fmla="*/ 156117 w 3673631"/>
              <a:gd name="connsiteY24" fmla="*/ 663974 h 7575314"/>
              <a:gd name="connsiteX25" fmla="*/ 407577 w 3673631"/>
              <a:gd name="connsiteY25" fmla="*/ 793514 h 7575314"/>
              <a:gd name="connsiteX26" fmla="*/ 499017 w 3673631"/>
              <a:gd name="connsiteY26" fmla="*/ 877334 h 7575314"/>
              <a:gd name="connsiteX27" fmla="*/ 681897 w 3673631"/>
              <a:gd name="connsiteY27" fmla="*/ 1037354 h 7575314"/>
              <a:gd name="connsiteX28" fmla="*/ 887637 w 3673631"/>
              <a:gd name="connsiteY28" fmla="*/ 1136414 h 7575314"/>
              <a:gd name="connsiteX29" fmla="*/ 1009557 w 3673631"/>
              <a:gd name="connsiteY29" fmla="*/ 1319294 h 7575314"/>
              <a:gd name="connsiteX30" fmla="*/ 1062897 w 3673631"/>
              <a:gd name="connsiteY30" fmla="*/ 1395494 h 7575314"/>
              <a:gd name="connsiteX31" fmla="*/ 1001937 w 3673631"/>
              <a:gd name="connsiteY31" fmla="*/ 1555514 h 7575314"/>
              <a:gd name="connsiteX32" fmla="*/ 1009557 w 3673631"/>
              <a:gd name="connsiteY32" fmla="*/ 1730774 h 7575314"/>
              <a:gd name="connsiteX33" fmla="*/ 1131477 w 3673631"/>
              <a:gd name="connsiteY33" fmla="*/ 1944134 h 7575314"/>
              <a:gd name="connsiteX34" fmla="*/ 1207677 w 3673631"/>
              <a:gd name="connsiteY34" fmla="*/ 2050814 h 7575314"/>
              <a:gd name="connsiteX35" fmla="*/ 1329597 w 3673631"/>
              <a:gd name="connsiteY35" fmla="*/ 2134634 h 7575314"/>
              <a:gd name="connsiteX36" fmla="*/ 1200057 w 3673631"/>
              <a:gd name="connsiteY36" fmla="*/ 2248934 h 7575314"/>
              <a:gd name="connsiteX37" fmla="*/ 1093377 w 3673631"/>
              <a:gd name="connsiteY37" fmla="*/ 2401334 h 7575314"/>
              <a:gd name="connsiteX38" fmla="*/ 1093377 w 3673631"/>
              <a:gd name="connsiteY38" fmla="*/ 2538494 h 7575314"/>
              <a:gd name="connsiteX39" fmla="*/ 1146717 w 3673631"/>
              <a:gd name="connsiteY39" fmla="*/ 2698514 h 7575314"/>
              <a:gd name="connsiteX40" fmla="*/ 1131477 w 3673631"/>
              <a:gd name="connsiteY40" fmla="*/ 2759474 h 7575314"/>
              <a:gd name="connsiteX41" fmla="*/ 971457 w 3673631"/>
              <a:gd name="connsiteY41" fmla="*/ 2713754 h 7575314"/>
              <a:gd name="connsiteX42" fmla="*/ 857157 w 3673631"/>
              <a:gd name="connsiteY42" fmla="*/ 2728994 h 7575314"/>
              <a:gd name="connsiteX43" fmla="*/ 712377 w 3673631"/>
              <a:gd name="connsiteY43" fmla="*/ 2789954 h 7575314"/>
              <a:gd name="connsiteX44" fmla="*/ 445677 w 3673631"/>
              <a:gd name="connsiteY44" fmla="*/ 2911874 h 7575314"/>
              <a:gd name="connsiteX45" fmla="*/ 407577 w 3673631"/>
              <a:gd name="connsiteY45" fmla="*/ 3049034 h 7575314"/>
              <a:gd name="connsiteX46" fmla="*/ 506637 w 3673631"/>
              <a:gd name="connsiteY46" fmla="*/ 3231914 h 7575314"/>
              <a:gd name="connsiteX47" fmla="*/ 750477 w 3673631"/>
              <a:gd name="connsiteY47" fmla="*/ 3315734 h 7575314"/>
              <a:gd name="connsiteX48" fmla="*/ 925737 w 3673631"/>
              <a:gd name="connsiteY48" fmla="*/ 3323354 h 7575314"/>
              <a:gd name="connsiteX49" fmla="*/ 1085757 w 3673631"/>
              <a:gd name="connsiteY49" fmla="*/ 3315734 h 7575314"/>
              <a:gd name="connsiteX50" fmla="*/ 1215297 w 3673631"/>
              <a:gd name="connsiteY50" fmla="*/ 3361454 h 7575314"/>
              <a:gd name="connsiteX51" fmla="*/ 1306737 w 3673631"/>
              <a:gd name="connsiteY51" fmla="*/ 3437654 h 7575314"/>
              <a:gd name="connsiteX52" fmla="*/ 1367697 w 3673631"/>
              <a:gd name="connsiteY52" fmla="*/ 3468134 h 7575314"/>
              <a:gd name="connsiteX53" fmla="*/ 1161957 w 3673631"/>
              <a:gd name="connsiteY53" fmla="*/ 3475754 h 7575314"/>
              <a:gd name="connsiteX54" fmla="*/ 948597 w 3673631"/>
              <a:gd name="connsiteY54" fmla="*/ 3521474 h 7575314"/>
              <a:gd name="connsiteX55" fmla="*/ 780957 w 3673631"/>
              <a:gd name="connsiteY55" fmla="*/ 3559574 h 7575314"/>
              <a:gd name="connsiteX56" fmla="*/ 659037 w 3673631"/>
              <a:gd name="connsiteY56" fmla="*/ 3597674 h 7575314"/>
              <a:gd name="connsiteX57" fmla="*/ 590457 w 3673631"/>
              <a:gd name="connsiteY57" fmla="*/ 3628154 h 7575314"/>
              <a:gd name="connsiteX58" fmla="*/ 537117 w 3673631"/>
              <a:gd name="connsiteY58" fmla="*/ 3788174 h 7575314"/>
              <a:gd name="connsiteX59" fmla="*/ 605697 w 3673631"/>
              <a:gd name="connsiteY59" fmla="*/ 4016774 h 7575314"/>
              <a:gd name="connsiteX60" fmla="*/ 643797 w 3673631"/>
              <a:gd name="connsiteY60" fmla="*/ 4131074 h 7575314"/>
              <a:gd name="connsiteX61" fmla="*/ 575217 w 3673631"/>
              <a:gd name="connsiteY61" fmla="*/ 4283474 h 7575314"/>
              <a:gd name="connsiteX62" fmla="*/ 384717 w 3673631"/>
              <a:gd name="connsiteY62" fmla="*/ 4382534 h 7575314"/>
              <a:gd name="connsiteX63" fmla="*/ 300897 w 3673631"/>
              <a:gd name="connsiteY63" fmla="*/ 4542554 h 7575314"/>
              <a:gd name="connsiteX64" fmla="*/ 217077 w 3673631"/>
              <a:gd name="connsiteY64" fmla="*/ 4694954 h 7575314"/>
              <a:gd name="connsiteX65" fmla="*/ 118017 w 3673631"/>
              <a:gd name="connsiteY65" fmla="*/ 4885454 h 7575314"/>
              <a:gd name="connsiteX66" fmla="*/ 125637 w 3673631"/>
              <a:gd name="connsiteY66" fmla="*/ 4976894 h 7575314"/>
              <a:gd name="connsiteX67" fmla="*/ 262797 w 3673631"/>
              <a:gd name="connsiteY67" fmla="*/ 4961654 h 7575314"/>
              <a:gd name="connsiteX68" fmla="*/ 422817 w 3673631"/>
              <a:gd name="connsiteY68" fmla="*/ 4832114 h 7575314"/>
              <a:gd name="connsiteX69" fmla="*/ 598077 w 3673631"/>
              <a:gd name="connsiteY69" fmla="*/ 4733054 h 7575314"/>
              <a:gd name="connsiteX70" fmla="*/ 841917 w 3673631"/>
              <a:gd name="connsiteY70" fmla="*/ 4633994 h 7575314"/>
              <a:gd name="connsiteX71" fmla="*/ 956217 w 3673631"/>
              <a:gd name="connsiteY71" fmla="*/ 4550174 h 7575314"/>
              <a:gd name="connsiteX72" fmla="*/ 1131477 w 3673631"/>
              <a:gd name="connsiteY72" fmla="*/ 4542554 h 7575314"/>
              <a:gd name="connsiteX73" fmla="*/ 1276257 w 3673631"/>
              <a:gd name="connsiteY73" fmla="*/ 4595894 h 7575314"/>
              <a:gd name="connsiteX74" fmla="*/ 1398177 w 3673631"/>
              <a:gd name="connsiteY74" fmla="*/ 4611134 h 7575314"/>
              <a:gd name="connsiteX75" fmla="*/ 1520097 w 3673631"/>
              <a:gd name="connsiteY75" fmla="*/ 4504454 h 7575314"/>
              <a:gd name="connsiteX76" fmla="*/ 1642017 w 3673631"/>
              <a:gd name="connsiteY76" fmla="*/ 4489214 h 7575314"/>
              <a:gd name="connsiteX77" fmla="*/ 1702977 w 3673631"/>
              <a:gd name="connsiteY77" fmla="*/ 4489214 h 7575314"/>
              <a:gd name="connsiteX78" fmla="*/ 1855377 w 3673631"/>
              <a:gd name="connsiteY78" fmla="*/ 4329194 h 7575314"/>
              <a:gd name="connsiteX79" fmla="*/ 2030637 w 3673631"/>
              <a:gd name="connsiteY79" fmla="*/ 4207274 h 7575314"/>
              <a:gd name="connsiteX80" fmla="*/ 2160177 w 3673631"/>
              <a:gd name="connsiteY80" fmla="*/ 4115834 h 7575314"/>
              <a:gd name="connsiteX81" fmla="*/ 2266857 w 3673631"/>
              <a:gd name="connsiteY81" fmla="*/ 3978674 h 7575314"/>
              <a:gd name="connsiteX82" fmla="*/ 2327817 w 3673631"/>
              <a:gd name="connsiteY82" fmla="*/ 4085354 h 7575314"/>
              <a:gd name="connsiteX83" fmla="*/ 2304957 w 3673631"/>
              <a:gd name="connsiteY83" fmla="*/ 4237754 h 7575314"/>
              <a:gd name="connsiteX84" fmla="*/ 2251617 w 3673631"/>
              <a:gd name="connsiteY84" fmla="*/ 4397774 h 7575314"/>
              <a:gd name="connsiteX85" fmla="*/ 2221137 w 3673631"/>
              <a:gd name="connsiteY85" fmla="*/ 4512074 h 7575314"/>
              <a:gd name="connsiteX86" fmla="*/ 2358297 w 3673631"/>
              <a:gd name="connsiteY86" fmla="*/ 4618754 h 7575314"/>
              <a:gd name="connsiteX87" fmla="*/ 2495457 w 3673631"/>
              <a:gd name="connsiteY87" fmla="*/ 4580654 h 7575314"/>
              <a:gd name="connsiteX88" fmla="*/ 2571657 w 3673631"/>
              <a:gd name="connsiteY88" fmla="*/ 4633994 h 7575314"/>
              <a:gd name="connsiteX89" fmla="*/ 2586897 w 3673631"/>
              <a:gd name="connsiteY89" fmla="*/ 4725434 h 7575314"/>
              <a:gd name="connsiteX90" fmla="*/ 2586897 w 3673631"/>
              <a:gd name="connsiteY90" fmla="*/ 4816874 h 7575314"/>
              <a:gd name="connsiteX91" fmla="*/ 2739297 w 3673631"/>
              <a:gd name="connsiteY91" fmla="*/ 4976894 h 7575314"/>
              <a:gd name="connsiteX92" fmla="*/ 2823117 w 3673631"/>
              <a:gd name="connsiteY92" fmla="*/ 5098814 h 7575314"/>
              <a:gd name="connsiteX93" fmla="*/ 3005997 w 3673631"/>
              <a:gd name="connsiteY93" fmla="*/ 5197874 h 7575314"/>
              <a:gd name="connsiteX94" fmla="*/ 3120297 w 3673631"/>
              <a:gd name="connsiteY94" fmla="*/ 5251214 h 7575314"/>
              <a:gd name="connsiteX95" fmla="*/ 3341277 w 3673631"/>
              <a:gd name="connsiteY95" fmla="*/ 5335034 h 7575314"/>
              <a:gd name="connsiteX96" fmla="*/ 3493677 w 3673631"/>
              <a:gd name="connsiteY96" fmla="*/ 5434094 h 7575314"/>
              <a:gd name="connsiteX97" fmla="*/ 3615597 w 3673631"/>
              <a:gd name="connsiteY97" fmla="*/ 5556014 h 7575314"/>
              <a:gd name="connsiteX98" fmla="*/ 3668937 w 3673631"/>
              <a:gd name="connsiteY98" fmla="*/ 5632214 h 7575314"/>
              <a:gd name="connsiteX99" fmla="*/ 3501297 w 3673631"/>
              <a:gd name="connsiteY99" fmla="*/ 5738894 h 7575314"/>
              <a:gd name="connsiteX100" fmla="*/ 3394617 w 3673631"/>
              <a:gd name="connsiteY100" fmla="*/ 5799854 h 7575314"/>
              <a:gd name="connsiteX101" fmla="*/ 3287937 w 3673631"/>
              <a:gd name="connsiteY101" fmla="*/ 5868434 h 7575314"/>
              <a:gd name="connsiteX102" fmla="*/ 3219357 w 3673631"/>
              <a:gd name="connsiteY102" fmla="*/ 5883674 h 7575314"/>
              <a:gd name="connsiteX103" fmla="*/ 3074577 w 3673631"/>
              <a:gd name="connsiteY103" fmla="*/ 5738894 h 7575314"/>
              <a:gd name="connsiteX104" fmla="*/ 2906937 w 3673631"/>
              <a:gd name="connsiteY104" fmla="*/ 5609354 h 7575314"/>
              <a:gd name="connsiteX105" fmla="*/ 2746917 w 3673631"/>
              <a:gd name="connsiteY105" fmla="*/ 5586494 h 7575314"/>
              <a:gd name="connsiteX106" fmla="*/ 2503077 w 3673631"/>
              <a:gd name="connsiteY106" fmla="*/ 5578874 h 7575314"/>
              <a:gd name="connsiteX107" fmla="*/ 2228757 w 3673631"/>
              <a:gd name="connsiteY107" fmla="*/ 5586494 h 7575314"/>
              <a:gd name="connsiteX108" fmla="*/ 2007777 w 3673631"/>
              <a:gd name="connsiteY108" fmla="*/ 5563634 h 7575314"/>
              <a:gd name="connsiteX109" fmla="*/ 1977297 w 3673631"/>
              <a:gd name="connsiteY109" fmla="*/ 5746514 h 7575314"/>
              <a:gd name="connsiteX110" fmla="*/ 1893477 w 3673631"/>
              <a:gd name="connsiteY110" fmla="*/ 5837954 h 7575314"/>
              <a:gd name="connsiteX111" fmla="*/ 1786797 w 3673631"/>
              <a:gd name="connsiteY111" fmla="*/ 5952254 h 7575314"/>
              <a:gd name="connsiteX112" fmla="*/ 1139097 w 3673631"/>
              <a:gd name="connsiteY112" fmla="*/ 7575314 h 757531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062897 w 3673631"/>
              <a:gd name="connsiteY112" fmla="*/ 7781054 h 778105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146717 w 3673631"/>
              <a:gd name="connsiteY112" fmla="*/ 7567694 h 7781054"/>
              <a:gd name="connsiteX113" fmla="*/ 1062897 w 3673631"/>
              <a:gd name="connsiteY113" fmla="*/ 7781054 h 7781054"/>
              <a:gd name="connsiteX0" fmla="*/ 1855377 w 5429190"/>
              <a:gd name="connsiteY0" fmla="*/ 1034 h 7697940"/>
              <a:gd name="connsiteX1" fmla="*/ 1718217 w 5429190"/>
              <a:gd name="connsiteY1" fmla="*/ 69614 h 7697940"/>
              <a:gd name="connsiteX2" fmla="*/ 1664877 w 5429190"/>
              <a:gd name="connsiteY2" fmla="*/ 214394 h 7697940"/>
              <a:gd name="connsiteX3" fmla="*/ 1657257 w 5429190"/>
              <a:gd name="connsiteY3" fmla="*/ 305834 h 7697940"/>
              <a:gd name="connsiteX4" fmla="*/ 1535337 w 5429190"/>
              <a:gd name="connsiteY4" fmla="*/ 359174 h 7697940"/>
              <a:gd name="connsiteX5" fmla="*/ 1459137 w 5429190"/>
              <a:gd name="connsiteY5" fmla="*/ 488714 h 7697940"/>
              <a:gd name="connsiteX6" fmla="*/ 1497237 w 5429190"/>
              <a:gd name="connsiteY6" fmla="*/ 656354 h 7697940"/>
              <a:gd name="connsiteX7" fmla="*/ 1405797 w 5429190"/>
              <a:gd name="connsiteY7" fmla="*/ 740174 h 7697940"/>
              <a:gd name="connsiteX8" fmla="*/ 1299117 w 5429190"/>
              <a:gd name="connsiteY8" fmla="*/ 618254 h 7697940"/>
              <a:gd name="connsiteX9" fmla="*/ 1314357 w 5429190"/>
              <a:gd name="connsiteY9" fmla="*/ 503954 h 7697940"/>
              <a:gd name="connsiteX10" fmla="*/ 1337217 w 5429190"/>
              <a:gd name="connsiteY10" fmla="*/ 389654 h 7697940"/>
              <a:gd name="connsiteX11" fmla="*/ 1245777 w 5429190"/>
              <a:gd name="connsiteY11" fmla="*/ 351554 h 7697940"/>
              <a:gd name="connsiteX12" fmla="*/ 1078137 w 5429190"/>
              <a:gd name="connsiteY12" fmla="*/ 359174 h 7697940"/>
              <a:gd name="connsiteX13" fmla="*/ 910497 w 5429190"/>
              <a:gd name="connsiteY13" fmla="*/ 206774 h 7697940"/>
              <a:gd name="connsiteX14" fmla="*/ 780957 w 5429190"/>
              <a:gd name="connsiteY14" fmla="*/ 130574 h 7697940"/>
              <a:gd name="connsiteX15" fmla="*/ 666657 w 5429190"/>
              <a:gd name="connsiteY15" fmla="*/ 183914 h 7697940"/>
              <a:gd name="connsiteX16" fmla="*/ 590457 w 5429190"/>
              <a:gd name="connsiteY16" fmla="*/ 92474 h 7697940"/>
              <a:gd name="connsiteX17" fmla="*/ 521877 w 5429190"/>
              <a:gd name="connsiteY17" fmla="*/ 77234 h 7697940"/>
              <a:gd name="connsiteX18" fmla="*/ 445677 w 5429190"/>
              <a:gd name="connsiteY18" fmla="*/ 1034 h 7697940"/>
              <a:gd name="connsiteX19" fmla="*/ 323757 w 5429190"/>
              <a:gd name="connsiteY19" fmla="*/ 39134 h 7697940"/>
              <a:gd name="connsiteX20" fmla="*/ 247557 w 5429190"/>
              <a:gd name="connsiteY20" fmla="*/ 122954 h 7697940"/>
              <a:gd name="connsiteX21" fmla="*/ 95157 w 5429190"/>
              <a:gd name="connsiteY21" fmla="*/ 214394 h 7697940"/>
              <a:gd name="connsiteX22" fmla="*/ 18957 w 5429190"/>
              <a:gd name="connsiteY22" fmla="*/ 404894 h 7697940"/>
              <a:gd name="connsiteX23" fmla="*/ 11337 w 5429190"/>
              <a:gd name="connsiteY23" fmla="*/ 519194 h 7697940"/>
              <a:gd name="connsiteX24" fmla="*/ 156117 w 5429190"/>
              <a:gd name="connsiteY24" fmla="*/ 663974 h 7697940"/>
              <a:gd name="connsiteX25" fmla="*/ 407577 w 5429190"/>
              <a:gd name="connsiteY25" fmla="*/ 793514 h 7697940"/>
              <a:gd name="connsiteX26" fmla="*/ 499017 w 5429190"/>
              <a:gd name="connsiteY26" fmla="*/ 877334 h 7697940"/>
              <a:gd name="connsiteX27" fmla="*/ 681897 w 5429190"/>
              <a:gd name="connsiteY27" fmla="*/ 1037354 h 7697940"/>
              <a:gd name="connsiteX28" fmla="*/ 887637 w 5429190"/>
              <a:gd name="connsiteY28" fmla="*/ 1136414 h 7697940"/>
              <a:gd name="connsiteX29" fmla="*/ 1009557 w 5429190"/>
              <a:gd name="connsiteY29" fmla="*/ 1319294 h 7697940"/>
              <a:gd name="connsiteX30" fmla="*/ 1062897 w 5429190"/>
              <a:gd name="connsiteY30" fmla="*/ 1395494 h 7697940"/>
              <a:gd name="connsiteX31" fmla="*/ 1001937 w 5429190"/>
              <a:gd name="connsiteY31" fmla="*/ 1555514 h 7697940"/>
              <a:gd name="connsiteX32" fmla="*/ 1009557 w 5429190"/>
              <a:gd name="connsiteY32" fmla="*/ 1730774 h 7697940"/>
              <a:gd name="connsiteX33" fmla="*/ 1131477 w 5429190"/>
              <a:gd name="connsiteY33" fmla="*/ 1944134 h 7697940"/>
              <a:gd name="connsiteX34" fmla="*/ 1207677 w 5429190"/>
              <a:gd name="connsiteY34" fmla="*/ 2050814 h 7697940"/>
              <a:gd name="connsiteX35" fmla="*/ 1329597 w 5429190"/>
              <a:gd name="connsiteY35" fmla="*/ 2134634 h 7697940"/>
              <a:gd name="connsiteX36" fmla="*/ 1200057 w 5429190"/>
              <a:gd name="connsiteY36" fmla="*/ 2248934 h 7697940"/>
              <a:gd name="connsiteX37" fmla="*/ 1093377 w 5429190"/>
              <a:gd name="connsiteY37" fmla="*/ 2401334 h 7697940"/>
              <a:gd name="connsiteX38" fmla="*/ 1093377 w 5429190"/>
              <a:gd name="connsiteY38" fmla="*/ 2538494 h 7697940"/>
              <a:gd name="connsiteX39" fmla="*/ 1146717 w 5429190"/>
              <a:gd name="connsiteY39" fmla="*/ 2698514 h 7697940"/>
              <a:gd name="connsiteX40" fmla="*/ 1131477 w 5429190"/>
              <a:gd name="connsiteY40" fmla="*/ 2759474 h 7697940"/>
              <a:gd name="connsiteX41" fmla="*/ 971457 w 5429190"/>
              <a:gd name="connsiteY41" fmla="*/ 2713754 h 7697940"/>
              <a:gd name="connsiteX42" fmla="*/ 857157 w 5429190"/>
              <a:gd name="connsiteY42" fmla="*/ 2728994 h 7697940"/>
              <a:gd name="connsiteX43" fmla="*/ 712377 w 5429190"/>
              <a:gd name="connsiteY43" fmla="*/ 2789954 h 7697940"/>
              <a:gd name="connsiteX44" fmla="*/ 445677 w 5429190"/>
              <a:gd name="connsiteY44" fmla="*/ 2911874 h 7697940"/>
              <a:gd name="connsiteX45" fmla="*/ 407577 w 5429190"/>
              <a:gd name="connsiteY45" fmla="*/ 3049034 h 7697940"/>
              <a:gd name="connsiteX46" fmla="*/ 506637 w 5429190"/>
              <a:gd name="connsiteY46" fmla="*/ 3231914 h 7697940"/>
              <a:gd name="connsiteX47" fmla="*/ 750477 w 5429190"/>
              <a:gd name="connsiteY47" fmla="*/ 3315734 h 7697940"/>
              <a:gd name="connsiteX48" fmla="*/ 925737 w 5429190"/>
              <a:gd name="connsiteY48" fmla="*/ 3323354 h 7697940"/>
              <a:gd name="connsiteX49" fmla="*/ 1085757 w 5429190"/>
              <a:gd name="connsiteY49" fmla="*/ 3315734 h 7697940"/>
              <a:gd name="connsiteX50" fmla="*/ 1215297 w 5429190"/>
              <a:gd name="connsiteY50" fmla="*/ 3361454 h 7697940"/>
              <a:gd name="connsiteX51" fmla="*/ 1306737 w 5429190"/>
              <a:gd name="connsiteY51" fmla="*/ 3437654 h 7697940"/>
              <a:gd name="connsiteX52" fmla="*/ 1367697 w 5429190"/>
              <a:gd name="connsiteY52" fmla="*/ 3468134 h 7697940"/>
              <a:gd name="connsiteX53" fmla="*/ 1161957 w 5429190"/>
              <a:gd name="connsiteY53" fmla="*/ 3475754 h 7697940"/>
              <a:gd name="connsiteX54" fmla="*/ 948597 w 5429190"/>
              <a:gd name="connsiteY54" fmla="*/ 3521474 h 7697940"/>
              <a:gd name="connsiteX55" fmla="*/ 780957 w 5429190"/>
              <a:gd name="connsiteY55" fmla="*/ 3559574 h 7697940"/>
              <a:gd name="connsiteX56" fmla="*/ 659037 w 5429190"/>
              <a:gd name="connsiteY56" fmla="*/ 3597674 h 7697940"/>
              <a:gd name="connsiteX57" fmla="*/ 590457 w 5429190"/>
              <a:gd name="connsiteY57" fmla="*/ 3628154 h 7697940"/>
              <a:gd name="connsiteX58" fmla="*/ 537117 w 5429190"/>
              <a:gd name="connsiteY58" fmla="*/ 3788174 h 7697940"/>
              <a:gd name="connsiteX59" fmla="*/ 605697 w 5429190"/>
              <a:gd name="connsiteY59" fmla="*/ 4016774 h 7697940"/>
              <a:gd name="connsiteX60" fmla="*/ 643797 w 5429190"/>
              <a:gd name="connsiteY60" fmla="*/ 4131074 h 7697940"/>
              <a:gd name="connsiteX61" fmla="*/ 575217 w 5429190"/>
              <a:gd name="connsiteY61" fmla="*/ 4283474 h 7697940"/>
              <a:gd name="connsiteX62" fmla="*/ 384717 w 5429190"/>
              <a:gd name="connsiteY62" fmla="*/ 4382534 h 7697940"/>
              <a:gd name="connsiteX63" fmla="*/ 300897 w 5429190"/>
              <a:gd name="connsiteY63" fmla="*/ 4542554 h 7697940"/>
              <a:gd name="connsiteX64" fmla="*/ 217077 w 5429190"/>
              <a:gd name="connsiteY64" fmla="*/ 4694954 h 7697940"/>
              <a:gd name="connsiteX65" fmla="*/ 118017 w 5429190"/>
              <a:gd name="connsiteY65" fmla="*/ 4885454 h 7697940"/>
              <a:gd name="connsiteX66" fmla="*/ 125637 w 5429190"/>
              <a:gd name="connsiteY66" fmla="*/ 4976894 h 7697940"/>
              <a:gd name="connsiteX67" fmla="*/ 262797 w 5429190"/>
              <a:gd name="connsiteY67" fmla="*/ 4961654 h 7697940"/>
              <a:gd name="connsiteX68" fmla="*/ 422817 w 5429190"/>
              <a:gd name="connsiteY68" fmla="*/ 4832114 h 7697940"/>
              <a:gd name="connsiteX69" fmla="*/ 598077 w 5429190"/>
              <a:gd name="connsiteY69" fmla="*/ 4733054 h 7697940"/>
              <a:gd name="connsiteX70" fmla="*/ 841917 w 5429190"/>
              <a:gd name="connsiteY70" fmla="*/ 4633994 h 7697940"/>
              <a:gd name="connsiteX71" fmla="*/ 956217 w 5429190"/>
              <a:gd name="connsiteY71" fmla="*/ 4550174 h 7697940"/>
              <a:gd name="connsiteX72" fmla="*/ 1131477 w 5429190"/>
              <a:gd name="connsiteY72" fmla="*/ 4542554 h 7697940"/>
              <a:gd name="connsiteX73" fmla="*/ 1276257 w 5429190"/>
              <a:gd name="connsiteY73" fmla="*/ 4595894 h 7697940"/>
              <a:gd name="connsiteX74" fmla="*/ 1398177 w 5429190"/>
              <a:gd name="connsiteY74" fmla="*/ 4611134 h 7697940"/>
              <a:gd name="connsiteX75" fmla="*/ 1520097 w 5429190"/>
              <a:gd name="connsiteY75" fmla="*/ 4504454 h 7697940"/>
              <a:gd name="connsiteX76" fmla="*/ 1642017 w 5429190"/>
              <a:gd name="connsiteY76" fmla="*/ 4489214 h 7697940"/>
              <a:gd name="connsiteX77" fmla="*/ 1702977 w 5429190"/>
              <a:gd name="connsiteY77" fmla="*/ 4489214 h 7697940"/>
              <a:gd name="connsiteX78" fmla="*/ 1855377 w 5429190"/>
              <a:gd name="connsiteY78" fmla="*/ 4329194 h 7697940"/>
              <a:gd name="connsiteX79" fmla="*/ 2030637 w 5429190"/>
              <a:gd name="connsiteY79" fmla="*/ 4207274 h 7697940"/>
              <a:gd name="connsiteX80" fmla="*/ 2160177 w 5429190"/>
              <a:gd name="connsiteY80" fmla="*/ 4115834 h 7697940"/>
              <a:gd name="connsiteX81" fmla="*/ 2266857 w 5429190"/>
              <a:gd name="connsiteY81" fmla="*/ 3978674 h 7697940"/>
              <a:gd name="connsiteX82" fmla="*/ 2327817 w 5429190"/>
              <a:gd name="connsiteY82" fmla="*/ 4085354 h 7697940"/>
              <a:gd name="connsiteX83" fmla="*/ 2304957 w 5429190"/>
              <a:gd name="connsiteY83" fmla="*/ 4237754 h 7697940"/>
              <a:gd name="connsiteX84" fmla="*/ 2251617 w 5429190"/>
              <a:gd name="connsiteY84" fmla="*/ 4397774 h 7697940"/>
              <a:gd name="connsiteX85" fmla="*/ 2221137 w 5429190"/>
              <a:gd name="connsiteY85" fmla="*/ 4512074 h 7697940"/>
              <a:gd name="connsiteX86" fmla="*/ 2358297 w 5429190"/>
              <a:gd name="connsiteY86" fmla="*/ 4618754 h 7697940"/>
              <a:gd name="connsiteX87" fmla="*/ 2495457 w 5429190"/>
              <a:gd name="connsiteY87" fmla="*/ 4580654 h 7697940"/>
              <a:gd name="connsiteX88" fmla="*/ 2571657 w 5429190"/>
              <a:gd name="connsiteY88" fmla="*/ 4633994 h 7697940"/>
              <a:gd name="connsiteX89" fmla="*/ 2586897 w 5429190"/>
              <a:gd name="connsiteY89" fmla="*/ 4725434 h 7697940"/>
              <a:gd name="connsiteX90" fmla="*/ 2586897 w 5429190"/>
              <a:gd name="connsiteY90" fmla="*/ 4816874 h 7697940"/>
              <a:gd name="connsiteX91" fmla="*/ 2739297 w 5429190"/>
              <a:gd name="connsiteY91" fmla="*/ 4976894 h 7697940"/>
              <a:gd name="connsiteX92" fmla="*/ 2823117 w 5429190"/>
              <a:gd name="connsiteY92" fmla="*/ 5098814 h 7697940"/>
              <a:gd name="connsiteX93" fmla="*/ 3005997 w 5429190"/>
              <a:gd name="connsiteY93" fmla="*/ 5197874 h 7697940"/>
              <a:gd name="connsiteX94" fmla="*/ 3120297 w 5429190"/>
              <a:gd name="connsiteY94" fmla="*/ 5251214 h 7697940"/>
              <a:gd name="connsiteX95" fmla="*/ 3341277 w 5429190"/>
              <a:gd name="connsiteY95" fmla="*/ 5335034 h 7697940"/>
              <a:gd name="connsiteX96" fmla="*/ 3493677 w 5429190"/>
              <a:gd name="connsiteY96" fmla="*/ 5434094 h 7697940"/>
              <a:gd name="connsiteX97" fmla="*/ 3615597 w 5429190"/>
              <a:gd name="connsiteY97" fmla="*/ 5556014 h 7697940"/>
              <a:gd name="connsiteX98" fmla="*/ 3668937 w 5429190"/>
              <a:gd name="connsiteY98" fmla="*/ 5632214 h 7697940"/>
              <a:gd name="connsiteX99" fmla="*/ 3501297 w 5429190"/>
              <a:gd name="connsiteY99" fmla="*/ 5738894 h 7697940"/>
              <a:gd name="connsiteX100" fmla="*/ 3394617 w 5429190"/>
              <a:gd name="connsiteY100" fmla="*/ 5799854 h 7697940"/>
              <a:gd name="connsiteX101" fmla="*/ 3287937 w 5429190"/>
              <a:gd name="connsiteY101" fmla="*/ 5868434 h 7697940"/>
              <a:gd name="connsiteX102" fmla="*/ 3219357 w 5429190"/>
              <a:gd name="connsiteY102" fmla="*/ 5883674 h 7697940"/>
              <a:gd name="connsiteX103" fmla="*/ 3074577 w 5429190"/>
              <a:gd name="connsiteY103" fmla="*/ 5738894 h 7697940"/>
              <a:gd name="connsiteX104" fmla="*/ 2906937 w 5429190"/>
              <a:gd name="connsiteY104" fmla="*/ 5609354 h 7697940"/>
              <a:gd name="connsiteX105" fmla="*/ 2746917 w 5429190"/>
              <a:gd name="connsiteY105" fmla="*/ 5586494 h 7697940"/>
              <a:gd name="connsiteX106" fmla="*/ 2503077 w 5429190"/>
              <a:gd name="connsiteY106" fmla="*/ 5578874 h 7697940"/>
              <a:gd name="connsiteX107" fmla="*/ 2228757 w 5429190"/>
              <a:gd name="connsiteY107" fmla="*/ 5586494 h 7697940"/>
              <a:gd name="connsiteX108" fmla="*/ 2007777 w 5429190"/>
              <a:gd name="connsiteY108" fmla="*/ 5563634 h 7697940"/>
              <a:gd name="connsiteX109" fmla="*/ 1977297 w 5429190"/>
              <a:gd name="connsiteY109" fmla="*/ 5746514 h 7697940"/>
              <a:gd name="connsiteX110" fmla="*/ 1893477 w 5429190"/>
              <a:gd name="connsiteY110" fmla="*/ 5837954 h 7697940"/>
              <a:gd name="connsiteX111" fmla="*/ 1786797 w 5429190"/>
              <a:gd name="connsiteY111" fmla="*/ 5952254 h 7697940"/>
              <a:gd name="connsiteX112" fmla="*/ 1146717 w 5429190"/>
              <a:gd name="connsiteY112" fmla="*/ 7567694 h 7697940"/>
              <a:gd name="connsiteX113" fmla="*/ 5429157 w 5429190"/>
              <a:gd name="connsiteY113" fmla="*/ 7575314 h 7697940"/>
              <a:gd name="connsiteX0" fmla="*/ 1855377 w 5429157"/>
              <a:gd name="connsiteY0" fmla="*/ 1034 h 7691896"/>
              <a:gd name="connsiteX1" fmla="*/ 1718217 w 5429157"/>
              <a:gd name="connsiteY1" fmla="*/ 69614 h 7691896"/>
              <a:gd name="connsiteX2" fmla="*/ 1664877 w 5429157"/>
              <a:gd name="connsiteY2" fmla="*/ 214394 h 7691896"/>
              <a:gd name="connsiteX3" fmla="*/ 1657257 w 5429157"/>
              <a:gd name="connsiteY3" fmla="*/ 305834 h 7691896"/>
              <a:gd name="connsiteX4" fmla="*/ 1535337 w 5429157"/>
              <a:gd name="connsiteY4" fmla="*/ 359174 h 7691896"/>
              <a:gd name="connsiteX5" fmla="*/ 1459137 w 5429157"/>
              <a:gd name="connsiteY5" fmla="*/ 488714 h 7691896"/>
              <a:gd name="connsiteX6" fmla="*/ 1497237 w 5429157"/>
              <a:gd name="connsiteY6" fmla="*/ 656354 h 7691896"/>
              <a:gd name="connsiteX7" fmla="*/ 1405797 w 5429157"/>
              <a:gd name="connsiteY7" fmla="*/ 740174 h 7691896"/>
              <a:gd name="connsiteX8" fmla="*/ 1299117 w 5429157"/>
              <a:gd name="connsiteY8" fmla="*/ 618254 h 7691896"/>
              <a:gd name="connsiteX9" fmla="*/ 1314357 w 5429157"/>
              <a:gd name="connsiteY9" fmla="*/ 503954 h 7691896"/>
              <a:gd name="connsiteX10" fmla="*/ 1337217 w 5429157"/>
              <a:gd name="connsiteY10" fmla="*/ 389654 h 7691896"/>
              <a:gd name="connsiteX11" fmla="*/ 1245777 w 5429157"/>
              <a:gd name="connsiteY11" fmla="*/ 351554 h 7691896"/>
              <a:gd name="connsiteX12" fmla="*/ 1078137 w 5429157"/>
              <a:gd name="connsiteY12" fmla="*/ 359174 h 7691896"/>
              <a:gd name="connsiteX13" fmla="*/ 910497 w 5429157"/>
              <a:gd name="connsiteY13" fmla="*/ 206774 h 7691896"/>
              <a:gd name="connsiteX14" fmla="*/ 780957 w 5429157"/>
              <a:gd name="connsiteY14" fmla="*/ 130574 h 7691896"/>
              <a:gd name="connsiteX15" fmla="*/ 666657 w 5429157"/>
              <a:gd name="connsiteY15" fmla="*/ 183914 h 7691896"/>
              <a:gd name="connsiteX16" fmla="*/ 590457 w 5429157"/>
              <a:gd name="connsiteY16" fmla="*/ 92474 h 7691896"/>
              <a:gd name="connsiteX17" fmla="*/ 521877 w 5429157"/>
              <a:gd name="connsiteY17" fmla="*/ 77234 h 7691896"/>
              <a:gd name="connsiteX18" fmla="*/ 445677 w 5429157"/>
              <a:gd name="connsiteY18" fmla="*/ 1034 h 7691896"/>
              <a:gd name="connsiteX19" fmla="*/ 323757 w 5429157"/>
              <a:gd name="connsiteY19" fmla="*/ 39134 h 7691896"/>
              <a:gd name="connsiteX20" fmla="*/ 247557 w 5429157"/>
              <a:gd name="connsiteY20" fmla="*/ 122954 h 7691896"/>
              <a:gd name="connsiteX21" fmla="*/ 95157 w 5429157"/>
              <a:gd name="connsiteY21" fmla="*/ 214394 h 7691896"/>
              <a:gd name="connsiteX22" fmla="*/ 18957 w 5429157"/>
              <a:gd name="connsiteY22" fmla="*/ 404894 h 7691896"/>
              <a:gd name="connsiteX23" fmla="*/ 11337 w 5429157"/>
              <a:gd name="connsiteY23" fmla="*/ 519194 h 7691896"/>
              <a:gd name="connsiteX24" fmla="*/ 156117 w 5429157"/>
              <a:gd name="connsiteY24" fmla="*/ 663974 h 7691896"/>
              <a:gd name="connsiteX25" fmla="*/ 407577 w 5429157"/>
              <a:gd name="connsiteY25" fmla="*/ 793514 h 7691896"/>
              <a:gd name="connsiteX26" fmla="*/ 499017 w 5429157"/>
              <a:gd name="connsiteY26" fmla="*/ 877334 h 7691896"/>
              <a:gd name="connsiteX27" fmla="*/ 681897 w 5429157"/>
              <a:gd name="connsiteY27" fmla="*/ 1037354 h 7691896"/>
              <a:gd name="connsiteX28" fmla="*/ 887637 w 5429157"/>
              <a:gd name="connsiteY28" fmla="*/ 1136414 h 7691896"/>
              <a:gd name="connsiteX29" fmla="*/ 1009557 w 5429157"/>
              <a:gd name="connsiteY29" fmla="*/ 1319294 h 7691896"/>
              <a:gd name="connsiteX30" fmla="*/ 1062897 w 5429157"/>
              <a:gd name="connsiteY30" fmla="*/ 1395494 h 7691896"/>
              <a:gd name="connsiteX31" fmla="*/ 1001937 w 5429157"/>
              <a:gd name="connsiteY31" fmla="*/ 1555514 h 7691896"/>
              <a:gd name="connsiteX32" fmla="*/ 1009557 w 5429157"/>
              <a:gd name="connsiteY32" fmla="*/ 1730774 h 7691896"/>
              <a:gd name="connsiteX33" fmla="*/ 1131477 w 5429157"/>
              <a:gd name="connsiteY33" fmla="*/ 1944134 h 7691896"/>
              <a:gd name="connsiteX34" fmla="*/ 1207677 w 5429157"/>
              <a:gd name="connsiteY34" fmla="*/ 2050814 h 7691896"/>
              <a:gd name="connsiteX35" fmla="*/ 1329597 w 5429157"/>
              <a:gd name="connsiteY35" fmla="*/ 2134634 h 7691896"/>
              <a:gd name="connsiteX36" fmla="*/ 1200057 w 5429157"/>
              <a:gd name="connsiteY36" fmla="*/ 2248934 h 7691896"/>
              <a:gd name="connsiteX37" fmla="*/ 1093377 w 5429157"/>
              <a:gd name="connsiteY37" fmla="*/ 2401334 h 7691896"/>
              <a:gd name="connsiteX38" fmla="*/ 1093377 w 5429157"/>
              <a:gd name="connsiteY38" fmla="*/ 2538494 h 7691896"/>
              <a:gd name="connsiteX39" fmla="*/ 1146717 w 5429157"/>
              <a:gd name="connsiteY39" fmla="*/ 2698514 h 7691896"/>
              <a:gd name="connsiteX40" fmla="*/ 1131477 w 5429157"/>
              <a:gd name="connsiteY40" fmla="*/ 2759474 h 7691896"/>
              <a:gd name="connsiteX41" fmla="*/ 971457 w 5429157"/>
              <a:gd name="connsiteY41" fmla="*/ 2713754 h 7691896"/>
              <a:gd name="connsiteX42" fmla="*/ 857157 w 5429157"/>
              <a:gd name="connsiteY42" fmla="*/ 2728994 h 7691896"/>
              <a:gd name="connsiteX43" fmla="*/ 712377 w 5429157"/>
              <a:gd name="connsiteY43" fmla="*/ 2789954 h 7691896"/>
              <a:gd name="connsiteX44" fmla="*/ 445677 w 5429157"/>
              <a:gd name="connsiteY44" fmla="*/ 2911874 h 7691896"/>
              <a:gd name="connsiteX45" fmla="*/ 407577 w 5429157"/>
              <a:gd name="connsiteY45" fmla="*/ 3049034 h 7691896"/>
              <a:gd name="connsiteX46" fmla="*/ 506637 w 5429157"/>
              <a:gd name="connsiteY46" fmla="*/ 3231914 h 7691896"/>
              <a:gd name="connsiteX47" fmla="*/ 750477 w 5429157"/>
              <a:gd name="connsiteY47" fmla="*/ 3315734 h 7691896"/>
              <a:gd name="connsiteX48" fmla="*/ 925737 w 5429157"/>
              <a:gd name="connsiteY48" fmla="*/ 3323354 h 7691896"/>
              <a:gd name="connsiteX49" fmla="*/ 1085757 w 5429157"/>
              <a:gd name="connsiteY49" fmla="*/ 3315734 h 7691896"/>
              <a:gd name="connsiteX50" fmla="*/ 1215297 w 5429157"/>
              <a:gd name="connsiteY50" fmla="*/ 3361454 h 7691896"/>
              <a:gd name="connsiteX51" fmla="*/ 1306737 w 5429157"/>
              <a:gd name="connsiteY51" fmla="*/ 3437654 h 7691896"/>
              <a:gd name="connsiteX52" fmla="*/ 1367697 w 5429157"/>
              <a:gd name="connsiteY52" fmla="*/ 3468134 h 7691896"/>
              <a:gd name="connsiteX53" fmla="*/ 1161957 w 5429157"/>
              <a:gd name="connsiteY53" fmla="*/ 3475754 h 7691896"/>
              <a:gd name="connsiteX54" fmla="*/ 948597 w 5429157"/>
              <a:gd name="connsiteY54" fmla="*/ 3521474 h 7691896"/>
              <a:gd name="connsiteX55" fmla="*/ 780957 w 5429157"/>
              <a:gd name="connsiteY55" fmla="*/ 3559574 h 7691896"/>
              <a:gd name="connsiteX56" fmla="*/ 659037 w 5429157"/>
              <a:gd name="connsiteY56" fmla="*/ 3597674 h 7691896"/>
              <a:gd name="connsiteX57" fmla="*/ 590457 w 5429157"/>
              <a:gd name="connsiteY57" fmla="*/ 3628154 h 7691896"/>
              <a:gd name="connsiteX58" fmla="*/ 537117 w 5429157"/>
              <a:gd name="connsiteY58" fmla="*/ 3788174 h 7691896"/>
              <a:gd name="connsiteX59" fmla="*/ 605697 w 5429157"/>
              <a:gd name="connsiteY59" fmla="*/ 4016774 h 7691896"/>
              <a:gd name="connsiteX60" fmla="*/ 643797 w 5429157"/>
              <a:gd name="connsiteY60" fmla="*/ 4131074 h 7691896"/>
              <a:gd name="connsiteX61" fmla="*/ 575217 w 5429157"/>
              <a:gd name="connsiteY61" fmla="*/ 4283474 h 7691896"/>
              <a:gd name="connsiteX62" fmla="*/ 384717 w 5429157"/>
              <a:gd name="connsiteY62" fmla="*/ 4382534 h 7691896"/>
              <a:gd name="connsiteX63" fmla="*/ 300897 w 5429157"/>
              <a:gd name="connsiteY63" fmla="*/ 4542554 h 7691896"/>
              <a:gd name="connsiteX64" fmla="*/ 217077 w 5429157"/>
              <a:gd name="connsiteY64" fmla="*/ 4694954 h 7691896"/>
              <a:gd name="connsiteX65" fmla="*/ 118017 w 5429157"/>
              <a:gd name="connsiteY65" fmla="*/ 4885454 h 7691896"/>
              <a:gd name="connsiteX66" fmla="*/ 125637 w 5429157"/>
              <a:gd name="connsiteY66" fmla="*/ 4976894 h 7691896"/>
              <a:gd name="connsiteX67" fmla="*/ 262797 w 5429157"/>
              <a:gd name="connsiteY67" fmla="*/ 4961654 h 7691896"/>
              <a:gd name="connsiteX68" fmla="*/ 422817 w 5429157"/>
              <a:gd name="connsiteY68" fmla="*/ 4832114 h 7691896"/>
              <a:gd name="connsiteX69" fmla="*/ 598077 w 5429157"/>
              <a:gd name="connsiteY69" fmla="*/ 4733054 h 7691896"/>
              <a:gd name="connsiteX70" fmla="*/ 841917 w 5429157"/>
              <a:gd name="connsiteY70" fmla="*/ 4633994 h 7691896"/>
              <a:gd name="connsiteX71" fmla="*/ 956217 w 5429157"/>
              <a:gd name="connsiteY71" fmla="*/ 4550174 h 7691896"/>
              <a:gd name="connsiteX72" fmla="*/ 1131477 w 5429157"/>
              <a:gd name="connsiteY72" fmla="*/ 4542554 h 7691896"/>
              <a:gd name="connsiteX73" fmla="*/ 1276257 w 5429157"/>
              <a:gd name="connsiteY73" fmla="*/ 4595894 h 7691896"/>
              <a:gd name="connsiteX74" fmla="*/ 1398177 w 5429157"/>
              <a:gd name="connsiteY74" fmla="*/ 4611134 h 7691896"/>
              <a:gd name="connsiteX75" fmla="*/ 1520097 w 5429157"/>
              <a:gd name="connsiteY75" fmla="*/ 4504454 h 7691896"/>
              <a:gd name="connsiteX76" fmla="*/ 1642017 w 5429157"/>
              <a:gd name="connsiteY76" fmla="*/ 4489214 h 7691896"/>
              <a:gd name="connsiteX77" fmla="*/ 1702977 w 5429157"/>
              <a:gd name="connsiteY77" fmla="*/ 4489214 h 7691896"/>
              <a:gd name="connsiteX78" fmla="*/ 1855377 w 5429157"/>
              <a:gd name="connsiteY78" fmla="*/ 4329194 h 7691896"/>
              <a:gd name="connsiteX79" fmla="*/ 2030637 w 5429157"/>
              <a:gd name="connsiteY79" fmla="*/ 4207274 h 7691896"/>
              <a:gd name="connsiteX80" fmla="*/ 2160177 w 5429157"/>
              <a:gd name="connsiteY80" fmla="*/ 4115834 h 7691896"/>
              <a:gd name="connsiteX81" fmla="*/ 2266857 w 5429157"/>
              <a:gd name="connsiteY81" fmla="*/ 3978674 h 7691896"/>
              <a:gd name="connsiteX82" fmla="*/ 2327817 w 5429157"/>
              <a:gd name="connsiteY82" fmla="*/ 4085354 h 7691896"/>
              <a:gd name="connsiteX83" fmla="*/ 2304957 w 5429157"/>
              <a:gd name="connsiteY83" fmla="*/ 4237754 h 7691896"/>
              <a:gd name="connsiteX84" fmla="*/ 2251617 w 5429157"/>
              <a:gd name="connsiteY84" fmla="*/ 4397774 h 7691896"/>
              <a:gd name="connsiteX85" fmla="*/ 2221137 w 5429157"/>
              <a:gd name="connsiteY85" fmla="*/ 4512074 h 7691896"/>
              <a:gd name="connsiteX86" fmla="*/ 2358297 w 5429157"/>
              <a:gd name="connsiteY86" fmla="*/ 4618754 h 7691896"/>
              <a:gd name="connsiteX87" fmla="*/ 2495457 w 5429157"/>
              <a:gd name="connsiteY87" fmla="*/ 4580654 h 7691896"/>
              <a:gd name="connsiteX88" fmla="*/ 2571657 w 5429157"/>
              <a:gd name="connsiteY88" fmla="*/ 4633994 h 7691896"/>
              <a:gd name="connsiteX89" fmla="*/ 2586897 w 5429157"/>
              <a:gd name="connsiteY89" fmla="*/ 4725434 h 7691896"/>
              <a:gd name="connsiteX90" fmla="*/ 2586897 w 5429157"/>
              <a:gd name="connsiteY90" fmla="*/ 4816874 h 7691896"/>
              <a:gd name="connsiteX91" fmla="*/ 2739297 w 5429157"/>
              <a:gd name="connsiteY91" fmla="*/ 4976894 h 7691896"/>
              <a:gd name="connsiteX92" fmla="*/ 2823117 w 5429157"/>
              <a:gd name="connsiteY92" fmla="*/ 5098814 h 7691896"/>
              <a:gd name="connsiteX93" fmla="*/ 3005997 w 5429157"/>
              <a:gd name="connsiteY93" fmla="*/ 5197874 h 7691896"/>
              <a:gd name="connsiteX94" fmla="*/ 3120297 w 5429157"/>
              <a:gd name="connsiteY94" fmla="*/ 5251214 h 7691896"/>
              <a:gd name="connsiteX95" fmla="*/ 3341277 w 5429157"/>
              <a:gd name="connsiteY95" fmla="*/ 5335034 h 7691896"/>
              <a:gd name="connsiteX96" fmla="*/ 3493677 w 5429157"/>
              <a:gd name="connsiteY96" fmla="*/ 5434094 h 7691896"/>
              <a:gd name="connsiteX97" fmla="*/ 3615597 w 5429157"/>
              <a:gd name="connsiteY97" fmla="*/ 5556014 h 7691896"/>
              <a:gd name="connsiteX98" fmla="*/ 3668937 w 5429157"/>
              <a:gd name="connsiteY98" fmla="*/ 5632214 h 7691896"/>
              <a:gd name="connsiteX99" fmla="*/ 3501297 w 5429157"/>
              <a:gd name="connsiteY99" fmla="*/ 5738894 h 7691896"/>
              <a:gd name="connsiteX100" fmla="*/ 3394617 w 5429157"/>
              <a:gd name="connsiteY100" fmla="*/ 5799854 h 7691896"/>
              <a:gd name="connsiteX101" fmla="*/ 3287937 w 5429157"/>
              <a:gd name="connsiteY101" fmla="*/ 5868434 h 7691896"/>
              <a:gd name="connsiteX102" fmla="*/ 3219357 w 5429157"/>
              <a:gd name="connsiteY102" fmla="*/ 5883674 h 7691896"/>
              <a:gd name="connsiteX103" fmla="*/ 3074577 w 5429157"/>
              <a:gd name="connsiteY103" fmla="*/ 5738894 h 7691896"/>
              <a:gd name="connsiteX104" fmla="*/ 2906937 w 5429157"/>
              <a:gd name="connsiteY104" fmla="*/ 5609354 h 7691896"/>
              <a:gd name="connsiteX105" fmla="*/ 2746917 w 5429157"/>
              <a:gd name="connsiteY105" fmla="*/ 5586494 h 7691896"/>
              <a:gd name="connsiteX106" fmla="*/ 2503077 w 5429157"/>
              <a:gd name="connsiteY106" fmla="*/ 5578874 h 7691896"/>
              <a:gd name="connsiteX107" fmla="*/ 2228757 w 5429157"/>
              <a:gd name="connsiteY107" fmla="*/ 5586494 h 7691896"/>
              <a:gd name="connsiteX108" fmla="*/ 2007777 w 5429157"/>
              <a:gd name="connsiteY108" fmla="*/ 5563634 h 7691896"/>
              <a:gd name="connsiteX109" fmla="*/ 1977297 w 5429157"/>
              <a:gd name="connsiteY109" fmla="*/ 5746514 h 7691896"/>
              <a:gd name="connsiteX110" fmla="*/ 1893477 w 5429157"/>
              <a:gd name="connsiteY110" fmla="*/ 5837954 h 7691896"/>
              <a:gd name="connsiteX111" fmla="*/ 1786797 w 5429157"/>
              <a:gd name="connsiteY111" fmla="*/ 5952254 h 7691896"/>
              <a:gd name="connsiteX112" fmla="*/ 1146717 w 5429157"/>
              <a:gd name="connsiteY112" fmla="*/ 7567694 h 7691896"/>
              <a:gd name="connsiteX113" fmla="*/ 4865276 w 5429157"/>
              <a:gd name="connsiteY113" fmla="*/ 7575314 h 7691896"/>
              <a:gd name="connsiteX114" fmla="*/ 5429157 w 5429157"/>
              <a:gd name="connsiteY114" fmla="*/ 7575314 h 7691896"/>
              <a:gd name="connsiteX0" fmla="*/ 1855377 w 5558697"/>
              <a:gd name="connsiteY0" fmla="*/ 1034 h 7691896"/>
              <a:gd name="connsiteX1" fmla="*/ 1718217 w 5558697"/>
              <a:gd name="connsiteY1" fmla="*/ 69614 h 7691896"/>
              <a:gd name="connsiteX2" fmla="*/ 1664877 w 5558697"/>
              <a:gd name="connsiteY2" fmla="*/ 214394 h 7691896"/>
              <a:gd name="connsiteX3" fmla="*/ 1657257 w 5558697"/>
              <a:gd name="connsiteY3" fmla="*/ 305834 h 7691896"/>
              <a:gd name="connsiteX4" fmla="*/ 1535337 w 5558697"/>
              <a:gd name="connsiteY4" fmla="*/ 359174 h 7691896"/>
              <a:gd name="connsiteX5" fmla="*/ 1459137 w 5558697"/>
              <a:gd name="connsiteY5" fmla="*/ 488714 h 7691896"/>
              <a:gd name="connsiteX6" fmla="*/ 1497237 w 5558697"/>
              <a:gd name="connsiteY6" fmla="*/ 656354 h 7691896"/>
              <a:gd name="connsiteX7" fmla="*/ 1405797 w 5558697"/>
              <a:gd name="connsiteY7" fmla="*/ 740174 h 7691896"/>
              <a:gd name="connsiteX8" fmla="*/ 1299117 w 5558697"/>
              <a:gd name="connsiteY8" fmla="*/ 618254 h 7691896"/>
              <a:gd name="connsiteX9" fmla="*/ 1314357 w 5558697"/>
              <a:gd name="connsiteY9" fmla="*/ 503954 h 7691896"/>
              <a:gd name="connsiteX10" fmla="*/ 1337217 w 5558697"/>
              <a:gd name="connsiteY10" fmla="*/ 389654 h 7691896"/>
              <a:gd name="connsiteX11" fmla="*/ 1245777 w 5558697"/>
              <a:gd name="connsiteY11" fmla="*/ 351554 h 7691896"/>
              <a:gd name="connsiteX12" fmla="*/ 1078137 w 5558697"/>
              <a:gd name="connsiteY12" fmla="*/ 359174 h 7691896"/>
              <a:gd name="connsiteX13" fmla="*/ 910497 w 5558697"/>
              <a:gd name="connsiteY13" fmla="*/ 206774 h 7691896"/>
              <a:gd name="connsiteX14" fmla="*/ 780957 w 5558697"/>
              <a:gd name="connsiteY14" fmla="*/ 130574 h 7691896"/>
              <a:gd name="connsiteX15" fmla="*/ 666657 w 5558697"/>
              <a:gd name="connsiteY15" fmla="*/ 183914 h 7691896"/>
              <a:gd name="connsiteX16" fmla="*/ 590457 w 5558697"/>
              <a:gd name="connsiteY16" fmla="*/ 92474 h 7691896"/>
              <a:gd name="connsiteX17" fmla="*/ 521877 w 5558697"/>
              <a:gd name="connsiteY17" fmla="*/ 77234 h 7691896"/>
              <a:gd name="connsiteX18" fmla="*/ 445677 w 5558697"/>
              <a:gd name="connsiteY18" fmla="*/ 1034 h 7691896"/>
              <a:gd name="connsiteX19" fmla="*/ 323757 w 5558697"/>
              <a:gd name="connsiteY19" fmla="*/ 39134 h 7691896"/>
              <a:gd name="connsiteX20" fmla="*/ 247557 w 5558697"/>
              <a:gd name="connsiteY20" fmla="*/ 122954 h 7691896"/>
              <a:gd name="connsiteX21" fmla="*/ 95157 w 5558697"/>
              <a:gd name="connsiteY21" fmla="*/ 214394 h 7691896"/>
              <a:gd name="connsiteX22" fmla="*/ 18957 w 5558697"/>
              <a:gd name="connsiteY22" fmla="*/ 404894 h 7691896"/>
              <a:gd name="connsiteX23" fmla="*/ 11337 w 5558697"/>
              <a:gd name="connsiteY23" fmla="*/ 519194 h 7691896"/>
              <a:gd name="connsiteX24" fmla="*/ 156117 w 5558697"/>
              <a:gd name="connsiteY24" fmla="*/ 663974 h 7691896"/>
              <a:gd name="connsiteX25" fmla="*/ 407577 w 5558697"/>
              <a:gd name="connsiteY25" fmla="*/ 793514 h 7691896"/>
              <a:gd name="connsiteX26" fmla="*/ 499017 w 5558697"/>
              <a:gd name="connsiteY26" fmla="*/ 877334 h 7691896"/>
              <a:gd name="connsiteX27" fmla="*/ 681897 w 5558697"/>
              <a:gd name="connsiteY27" fmla="*/ 1037354 h 7691896"/>
              <a:gd name="connsiteX28" fmla="*/ 887637 w 5558697"/>
              <a:gd name="connsiteY28" fmla="*/ 1136414 h 7691896"/>
              <a:gd name="connsiteX29" fmla="*/ 1009557 w 5558697"/>
              <a:gd name="connsiteY29" fmla="*/ 1319294 h 7691896"/>
              <a:gd name="connsiteX30" fmla="*/ 1062897 w 5558697"/>
              <a:gd name="connsiteY30" fmla="*/ 1395494 h 7691896"/>
              <a:gd name="connsiteX31" fmla="*/ 1001937 w 5558697"/>
              <a:gd name="connsiteY31" fmla="*/ 1555514 h 7691896"/>
              <a:gd name="connsiteX32" fmla="*/ 1009557 w 5558697"/>
              <a:gd name="connsiteY32" fmla="*/ 1730774 h 7691896"/>
              <a:gd name="connsiteX33" fmla="*/ 1131477 w 5558697"/>
              <a:gd name="connsiteY33" fmla="*/ 1944134 h 7691896"/>
              <a:gd name="connsiteX34" fmla="*/ 1207677 w 5558697"/>
              <a:gd name="connsiteY34" fmla="*/ 2050814 h 7691896"/>
              <a:gd name="connsiteX35" fmla="*/ 1329597 w 5558697"/>
              <a:gd name="connsiteY35" fmla="*/ 2134634 h 7691896"/>
              <a:gd name="connsiteX36" fmla="*/ 1200057 w 5558697"/>
              <a:gd name="connsiteY36" fmla="*/ 2248934 h 7691896"/>
              <a:gd name="connsiteX37" fmla="*/ 1093377 w 5558697"/>
              <a:gd name="connsiteY37" fmla="*/ 2401334 h 7691896"/>
              <a:gd name="connsiteX38" fmla="*/ 1093377 w 5558697"/>
              <a:gd name="connsiteY38" fmla="*/ 2538494 h 7691896"/>
              <a:gd name="connsiteX39" fmla="*/ 1146717 w 5558697"/>
              <a:gd name="connsiteY39" fmla="*/ 2698514 h 7691896"/>
              <a:gd name="connsiteX40" fmla="*/ 1131477 w 5558697"/>
              <a:gd name="connsiteY40" fmla="*/ 2759474 h 7691896"/>
              <a:gd name="connsiteX41" fmla="*/ 971457 w 5558697"/>
              <a:gd name="connsiteY41" fmla="*/ 2713754 h 7691896"/>
              <a:gd name="connsiteX42" fmla="*/ 857157 w 5558697"/>
              <a:gd name="connsiteY42" fmla="*/ 2728994 h 7691896"/>
              <a:gd name="connsiteX43" fmla="*/ 712377 w 5558697"/>
              <a:gd name="connsiteY43" fmla="*/ 2789954 h 7691896"/>
              <a:gd name="connsiteX44" fmla="*/ 445677 w 5558697"/>
              <a:gd name="connsiteY44" fmla="*/ 2911874 h 7691896"/>
              <a:gd name="connsiteX45" fmla="*/ 407577 w 5558697"/>
              <a:gd name="connsiteY45" fmla="*/ 3049034 h 7691896"/>
              <a:gd name="connsiteX46" fmla="*/ 506637 w 5558697"/>
              <a:gd name="connsiteY46" fmla="*/ 3231914 h 7691896"/>
              <a:gd name="connsiteX47" fmla="*/ 750477 w 5558697"/>
              <a:gd name="connsiteY47" fmla="*/ 3315734 h 7691896"/>
              <a:gd name="connsiteX48" fmla="*/ 925737 w 5558697"/>
              <a:gd name="connsiteY48" fmla="*/ 3323354 h 7691896"/>
              <a:gd name="connsiteX49" fmla="*/ 1085757 w 5558697"/>
              <a:gd name="connsiteY49" fmla="*/ 3315734 h 7691896"/>
              <a:gd name="connsiteX50" fmla="*/ 1215297 w 5558697"/>
              <a:gd name="connsiteY50" fmla="*/ 3361454 h 7691896"/>
              <a:gd name="connsiteX51" fmla="*/ 1306737 w 5558697"/>
              <a:gd name="connsiteY51" fmla="*/ 3437654 h 7691896"/>
              <a:gd name="connsiteX52" fmla="*/ 1367697 w 5558697"/>
              <a:gd name="connsiteY52" fmla="*/ 3468134 h 7691896"/>
              <a:gd name="connsiteX53" fmla="*/ 1161957 w 5558697"/>
              <a:gd name="connsiteY53" fmla="*/ 3475754 h 7691896"/>
              <a:gd name="connsiteX54" fmla="*/ 948597 w 5558697"/>
              <a:gd name="connsiteY54" fmla="*/ 3521474 h 7691896"/>
              <a:gd name="connsiteX55" fmla="*/ 780957 w 5558697"/>
              <a:gd name="connsiteY55" fmla="*/ 3559574 h 7691896"/>
              <a:gd name="connsiteX56" fmla="*/ 659037 w 5558697"/>
              <a:gd name="connsiteY56" fmla="*/ 3597674 h 7691896"/>
              <a:gd name="connsiteX57" fmla="*/ 590457 w 5558697"/>
              <a:gd name="connsiteY57" fmla="*/ 3628154 h 7691896"/>
              <a:gd name="connsiteX58" fmla="*/ 537117 w 5558697"/>
              <a:gd name="connsiteY58" fmla="*/ 3788174 h 7691896"/>
              <a:gd name="connsiteX59" fmla="*/ 605697 w 5558697"/>
              <a:gd name="connsiteY59" fmla="*/ 4016774 h 7691896"/>
              <a:gd name="connsiteX60" fmla="*/ 643797 w 5558697"/>
              <a:gd name="connsiteY60" fmla="*/ 4131074 h 7691896"/>
              <a:gd name="connsiteX61" fmla="*/ 575217 w 5558697"/>
              <a:gd name="connsiteY61" fmla="*/ 4283474 h 7691896"/>
              <a:gd name="connsiteX62" fmla="*/ 384717 w 5558697"/>
              <a:gd name="connsiteY62" fmla="*/ 4382534 h 7691896"/>
              <a:gd name="connsiteX63" fmla="*/ 300897 w 5558697"/>
              <a:gd name="connsiteY63" fmla="*/ 4542554 h 7691896"/>
              <a:gd name="connsiteX64" fmla="*/ 217077 w 5558697"/>
              <a:gd name="connsiteY64" fmla="*/ 4694954 h 7691896"/>
              <a:gd name="connsiteX65" fmla="*/ 118017 w 5558697"/>
              <a:gd name="connsiteY65" fmla="*/ 4885454 h 7691896"/>
              <a:gd name="connsiteX66" fmla="*/ 125637 w 5558697"/>
              <a:gd name="connsiteY66" fmla="*/ 4976894 h 7691896"/>
              <a:gd name="connsiteX67" fmla="*/ 262797 w 5558697"/>
              <a:gd name="connsiteY67" fmla="*/ 4961654 h 7691896"/>
              <a:gd name="connsiteX68" fmla="*/ 422817 w 5558697"/>
              <a:gd name="connsiteY68" fmla="*/ 4832114 h 7691896"/>
              <a:gd name="connsiteX69" fmla="*/ 598077 w 5558697"/>
              <a:gd name="connsiteY69" fmla="*/ 4733054 h 7691896"/>
              <a:gd name="connsiteX70" fmla="*/ 841917 w 5558697"/>
              <a:gd name="connsiteY70" fmla="*/ 4633994 h 7691896"/>
              <a:gd name="connsiteX71" fmla="*/ 956217 w 5558697"/>
              <a:gd name="connsiteY71" fmla="*/ 4550174 h 7691896"/>
              <a:gd name="connsiteX72" fmla="*/ 1131477 w 5558697"/>
              <a:gd name="connsiteY72" fmla="*/ 4542554 h 7691896"/>
              <a:gd name="connsiteX73" fmla="*/ 1276257 w 5558697"/>
              <a:gd name="connsiteY73" fmla="*/ 4595894 h 7691896"/>
              <a:gd name="connsiteX74" fmla="*/ 1398177 w 5558697"/>
              <a:gd name="connsiteY74" fmla="*/ 4611134 h 7691896"/>
              <a:gd name="connsiteX75" fmla="*/ 1520097 w 5558697"/>
              <a:gd name="connsiteY75" fmla="*/ 4504454 h 7691896"/>
              <a:gd name="connsiteX76" fmla="*/ 1642017 w 5558697"/>
              <a:gd name="connsiteY76" fmla="*/ 4489214 h 7691896"/>
              <a:gd name="connsiteX77" fmla="*/ 1702977 w 5558697"/>
              <a:gd name="connsiteY77" fmla="*/ 4489214 h 7691896"/>
              <a:gd name="connsiteX78" fmla="*/ 1855377 w 5558697"/>
              <a:gd name="connsiteY78" fmla="*/ 4329194 h 7691896"/>
              <a:gd name="connsiteX79" fmla="*/ 2030637 w 5558697"/>
              <a:gd name="connsiteY79" fmla="*/ 4207274 h 7691896"/>
              <a:gd name="connsiteX80" fmla="*/ 2160177 w 5558697"/>
              <a:gd name="connsiteY80" fmla="*/ 4115834 h 7691896"/>
              <a:gd name="connsiteX81" fmla="*/ 2266857 w 5558697"/>
              <a:gd name="connsiteY81" fmla="*/ 3978674 h 7691896"/>
              <a:gd name="connsiteX82" fmla="*/ 2327817 w 5558697"/>
              <a:gd name="connsiteY82" fmla="*/ 4085354 h 7691896"/>
              <a:gd name="connsiteX83" fmla="*/ 2304957 w 5558697"/>
              <a:gd name="connsiteY83" fmla="*/ 4237754 h 7691896"/>
              <a:gd name="connsiteX84" fmla="*/ 2251617 w 5558697"/>
              <a:gd name="connsiteY84" fmla="*/ 4397774 h 7691896"/>
              <a:gd name="connsiteX85" fmla="*/ 2221137 w 5558697"/>
              <a:gd name="connsiteY85" fmla="*/ 4512074 h 7691896"/>
              <a:gd name="connsiteX86" fmla="*/ 2358297 w 5558697"/>
              <a:gd name="connsiteY86" fmla="*/ 4618754 h 7691896"/>
              <a:gd name="connsiteX87" fmla="*/ 2495457 w 5558697"/>
              <a:gd name="connsiteY87" fmla="*/ 4580654 h 7691896"/>
              <a:gd name="connsiteX88" fmla="*/ 2571657 w 5558697"/>
              <a:gd name="connsiteY88" fmla="*/ 4633994 h 7691896"/>
              <a:gd name="connsiteX89" fmla="*/ 2586897 w 5558697"/>
              <a:gd name="connsiteY89" fmla="*/ 4725434 h 7691896"/>
              <a:gd name="connsiteX90" fmla="*/ 2586897 w 5558697"/>
              <a:gd name="connsiteY90" fmla="*/ 4816874 h 7691896"/>
              <a:gd name="connsiteX91" fmla="*/ 2739297 w 5558697"/>
              <a:gd name="connsiteY91" fmla="*/ 4976894 h 7691896"/>
              <a:gd name="connsiteX92" fmla="*/ 2823117 w 5558697"/>
              <a:gd name="connsiteY92" fmla="*/ 5098814 h 7691896"/>
              <a:gd name="connsiteX93" fmla="*/ 3005997 w 5558697"/>
              <a:gd name="connsiteY93" fmla="*/ 5197874 h 7691896"/>
              <a:gd name="connsiteX94" fmla="*/ 3120297 w 5558697"/>
              <a:gd name="connsiteY94" fmla="*/ 5251214 h 7691896"/>
              <a:gd name="connsiteX95" fmla="*/ 3341277 w 5558697"/>
              <a:gd name="connsiteY95" fmla="*/ 5335034 h 7691896"/>
              <a:gd name="connsiteX96" fmla="*/ 3493677 w 5558697"/>
              <a:gd name="connsiteY96" fmla="*/ 5434094 h 7691896"/>
              <a:gd name="connsiteX97" fmla="*/ 3615597 w 5558697"/>
              <a:gd name="connsiteY97" fmla="*/ 5556014 h 7691896"/>
              <a:gd name="connsiteX98" fmla="*/ 3668937 w 5558697"/>
              <a:gd name="connsiteY98" fmla="*/ 5632214 h 7691896"/>
              <a:gd name="connsiteX99" fmla="*/ 3501297 w 5558697"/>
              <a:gd name="connsiteY99" fmla="*/ 5738894 h 7691896"/>
              <a:gd name="connsiteX100" fmla="*/ 3394617 w 5558697"/>
              <a:gd name="connsiteY100" fmla="*/ 5799854 h 7691896"/>
              <a:gd name="connsiteX101" fmla="*/ 3287937 w 5558697"/>
              <a:gd name="connsiteY101" fmla="*/ 5868434 h 7691896"/>
              <a:gd name="connsiteX102" fmla="*/ 3219357 w 5558697"/>
              <a:gd name="connsiteY102" fmla="*/ 5883674 h 7691896"/>
              <a:gd name="connsiteX103" fmla="*/ 3074577 w 5558697"/>
              <a:gd name="connsiteY103" fmla="*/ 5738894 h 7691896"/>
              <a:gd name="connsiteX104" fmla="*/ 2906937 w 5558697"/>
              <a:gd name="connsiteY104" fmla="*/ 5609354 h 7691896"/>
              <a:gd name="connsiteX105" fmla="*/ 2746917 w 5558697"/>
              <a:gd name="connsiteY105" fmla="*/ 5586494 h 7691896"/>
              <a:gd name="connsiteX106" fmla="*/ 2503077 w 5558697"/>
              <a:gd name="connsiteY106" fmla="*/ 5578874 h 7691896"/>
              <a:gd name="connsiteX107" fmla="*/ 2228757 w 5558697"/>
              <a:gd name="connsiteY107" fmla="*/ 5586494 h 7691896"/>
              <a:gd name="connsiteX108" fmla="*/ 2007777 w 5558697"/>
              <a:gd name="connsiteY108" fmla="*/ 5563634 h 7691896"/>
              <a:gd name="connsiteX109" fmla="*/ 1977297 w 5558697"/>
              <a:gd name="connsiteY109" fmla="*/ 5746514 h 7691896"/>
              <a:gd name="connsiteX110" fmla="*/ 1893477 w 5558697"/>
              <a:gd name="connsiteY110" fmla="*/ 5837954 h 7691896"/>
              <a:gd name="connsiteX111" fmla="*/ 1786797 w 5558697"/>
              <a:gd name="connsiteY111" fmla="*/ 5952254 h 7691896"/>
              <a:gd name="connsiteX112" fmla="*/ 1146717 w 5558697"/>
              <a:gd name="connsiteY112" fmla="*/ 7567694 h 7691896"/>
              <a:gd name="connsiteX113" fmla="*/ 4865276 w 5558697"/>
              <a:gd name="connsiteY113" fmla="*/ 7575314 h 7691896"/>
              <a:gd name="connsiteX114" fmla="*/ 5558697 w 5558697"/>
              <a:gd name="connsiteY114" fmla="*/ 2309894 h 7691896"/>
              <a:gd name="connsiteX0" fmla="*/ 1855377 w 5206951"/>
              <a:gd name="connsiteY0" fmla="*/ 1034 h 7691896"/>
              <a:gd name="connsiteX1" fmla="*/ 1718217 w 5206951"/>
              <a:gd name="connsiteY1" fmla="*/ 69614 h 7691896"/>
              <a:gd name="connsiteX2" fmla="*/ 1664877 w 5206951"/>
              <a:gd name="connsiteY2" fmla="*/ 214394 h 7691896"/>
              <a:gd name="connsiteX3" fmla="*/ 1657257 w 5206951"/>
              <a:gd name="connsiteY3" fmla="*/ 305834 h 7691896"/>
              <a:gd name="connsiteX4" fmla="*/ 1535337 w 5206951"/>
              <a:gd name="connsiteY4" fmla="*/ 359174 h 7691896"/>
              <a:gd name="connsiteX5" fmla="*/ 1459137 w 5206951"/>
              <a:gd name="connsiteY5" fmla="*/ 488714 h 7691896"/>
              <a:gd name="connsiteX6" fmla="*/ 1497237 w 5206951"/>
              <a:gd name="connsiteY6" fmla="*/ 656354 h 7691896"/>
              <a:gd name="connsiteX7" fmla="*/ 1405797 w 5206951"/>
              <a:gd name="connsiteY7" fmla="*/ 740174 h 7691896"/>
              <a:gd name="connsiteX8" fmla="*/ 1299117 w 5206951"/>
              <a:gd name="connsiteY8" fmla="*/ 618254 h 7691896"/>
              <a:gd name="connsiteX9" fmla="*/ 1314357 w 5206951"/>
              <a:gd name="connsiteY9" fmla="*/ 503954 h 7691896"/>
              <a:gd name="connsiteX10" fmla="*/ 1337217 w 5206951"/>
              <a:gd name="connsiteY10" fmla="*/ 389654 h 7691896"/>
              <a:gd name="connsiteX11" fmla="*/ 1245777 w 5206951"/>
              <a:gd name="connsiteY11" fmla="*/ 351554 h 7691896"/>
              <a:gd name="connsiteX12" fmla="*/ 1078137 w 5206951"/>
              <a:gd name="connsiteY12" fmla="*/ 359174 h 7691896"/>
              <a:gd name="connsiteX13" fmla="*/ 910497 w 5206951"/>
              <a:gd name="connsiteY13" fmla="*/ 206774 h 7691896"/>
              <a:gd name="connsiteX14" fmla="*/ 780957 w 5206951"/>
              <a:gd name="connsiteY14" fmla="*/ 130574 h 7691896"/>
              <a:gd name="connsiteX15" fmla="*/ 666657 w 5206951"/>
              <a:gd name="connsiteY15" fmla="*/ 183914 h 7691896"/>
              <a:gd name="connsiteX16" fmla="*/ 590457 w 5206951"/>
              <a:gd name="connsiteY16" fmla="*/ 92474 h 7691896"/>
              <a:gd name="connsiteX17" fmla="*/ 521877 w 5206951"/>
              <a:gd name="connsiteY17" fmla="*/ 77234 h 7691896"/>
              <a:gd name="connsiteX18" fmla="*/ 445677 w 5206951"/>
              <a:gd name="connsiteY18" fmla="*/ 1034 h 7691896"/>
              <a:gd name="connsiteX19" fmla="*/ 323757 w 5206951"/>
              <a:gd name="connsiteY19" fmla="*/ 39134 h 7691896"/>
              <a:gd name="connsiteX20" fmla="*/ 247557 w 5206951"/>
              <a:gd name="connsiteY20" fmla="*/ 122954 h 7691896"/>
              <a:gd name="connsiteX21" fmla="*/ 95157 w 5206951"/>
              <a:gd name="connsiteY21" fmla="*/ 214394 h 7691896"/>
              <a:gd name="connsiteX22" fmla="*/ 18957 w 5206951"/>
              <a:gd name="connsiteY22" fmla="*/ 404894 h 7691896"/>
              <a:gd name="connsiteX23" fmla="*/ 11337 w 5206951"/>
              <a:gd name="connsiteY23" fmla="*/ 519194 h 7691896"/>
              <a:gd name="connsiteX24" fmla="*/ 156117 w 5206951"/>
              <a:gd name="connsiteY24" fmla="*/ 663974 h 7691896"/>
              <a:gd name="connsiteX25" fmla="*/ 407577 w 5206951"/>
              <a:gd name="connsiteY25" fmla="*/ 793514 h 7691896"/>
              <a:gd name="connsiteX26" fmla="*/ 499017 w 5206951"/>
              <a:gd name="connsiteY26" fmla="*/ 877334 h 7691896"/>
              <a:gd name="connsiteX27" fmla="*/ 681897 w 5206951"/>
              <a:gd name="connsiteY27" fmla="*/ 1037354 h 7691896"/>
              <a:gd name="connsiteX28" fmla="*/ 887637 w 5206951"/>
              <a:gd name="connsiteY28" fmla="*/ 1136414 h 7691896"/>
              <a:gd name="connsiteX29" fmla="*/ 1009557 w 5206951"/>
              <a:gd name="connsiteY29" fmla="*/ 1319294 h 7691896"/>
              <a:gd name="connsiteX30" fmla="*/ 1062897 w 5206951"/>
              <a:gd name="connsiteY30" fmla="*/ 1395494 h 7691896"/>
              <a:gd name="connsiteX31" fmla="*/ 1001937 w 5206951"/>
              <a:gd name="connsiteY31" fmla="*/ 1555514 h 7691896"/>
              <a:gd name="connsiteX32" fmla="*/ 1009557 w 5206951"/>
              <a:gd name="connsiteY32" fmla="*/ 1730774 h 7691896"/>
              <a:gd name="connsiteX33" fmla="*/ 1131477 w 5206951"/>
              <a:gd name="connsiteY33" fmla="*/ 1944134 h 7691896"/>
              <a:gd name="connsiteX34" fmla="*/ 1207677 w 5206951"/>
              <a:gd name="connsiteY34" fmla="*/ 2050814 h 7691896"/>
              <a:gd name="connsiteX35" fmla="*/ 1329597 w 5206951"/>
              <a:gd name="connsiteY35" fmla="*/ 2134634 h 7691896"/>
              <a:gd name="connsiteX36" fmla="*/ 1200057 w 5206951"/>
              <a:gd name="connsiteY36" fmla="*/ 2248934 h 7691896"/>
              <a:gd name="connsiteX37" fmla="*/ 1093377 w 5206951"/>
              <a:gd name="connsiteY37" fmla="*/ 2401334 h 7691896"/>
              <a:gd name="connsiteX38" fmla="*/ 1093377 w 5206951"/>
              <a:gd name="connsiteY38" fmla="*/ 2538494 h 7691896"/>
              <a:gd name="connsiteX39" fmla="*/ 1146717 w 5206951"/>
              <a:gd name="connsiteY39" fmla="*/ 2698514 h 7691896"/>
              <a:gd name="connsiteX40" fmla="*/ 1131477 w 5206951"/>
              <a:gd name="connsiteY40" fmla="*/ 2759474 h 7691896"/>
              <a:gd name="connsiteX41" fmla="*/ 971457 w 5206951"/>
              <a:gd name="connsiteY41" fmla="*/ 2713754 h 7691896"/>
              <a:gd name="connsiteX42" fmla="*/ 857157 w 5206951"/>
              <a:gd name="connsiteY42" fmla="*/ 2728994 h 7691896"/>
              <a:gd name="connsiteX43" fmla="*/ 712377 w 5206951"/>
              <a:gd name="connsiteY43" fmla="*/ 2789954 h 7691896"/>
              <a:gd name="connsiteX44" fmla="*/ 445677 w 5206951"/>
              <a:gd name="connsiteY44" fmla="*/ 2911874 h 7691896"/>
              <a:gd name="connsiteX45" fmla="*/ 407577 w 5206951"/>
              <a:gd name="connsiteY45" fmla="*/ 3049034 h 7691896"/>
              <a:gd name="connsiteX46" fmla="*/ 506637 w 5206951"/>
              <a:gd name="connsiteY46" fmla="*/ 3231914 h 7691896"/>
              <a:gd name="connsiteX47" fmla="*/ 750477 w 5206951"/>
              <a:gd name="connsiteY47" fmla="*/ 3315734 h 7691896"/>
              <a:gd name="connsiteX48" fmla="*/ 925737 w 5206951"/>
              <a:gd name="connsiteY48" fmla="*/ 3323354 h 7691896"/>
              <a:gd name="connsiteX49" fmla="*/ 1085757 w 5206951"/>
              <a:gd name="connsiteY49" fmla="*/ 3315734 h 7691896"/>
              <a:gd name="connsiteX50" fmla="*/ 1215297 w 5206951"/>
              <a:gd name="connsiteY50" fmla="*/ 3361454 h 7691896"/>
              <a:gd name="connsiteX51" fmla="*/ 1306737 w 5206951"/>
              <a:gd name="connsiteY51" fmla="*/ 3437654 h 7691896"/>
              <a:gd name="connsiteX52" fmla="*/ 1367697 w 5206951"/>
              <a:gd name="connsiteY52" fmla="*/ 3468134 h 7691896"/>
              <a:gd name="connsiteX53" fmla="*/ 1161957 w 5206951"/>
              <a:gd name="connsiteY53" fmla="*/ 3475754 h 7691896"/>
              <a:gd name="connsiteX54" fmla="*/ 948597 w 5206951"/>
              <a:gd name="connsiteY54" fmla="*/ 3521474 h 7691896"/>
              <a:gd name="connsiteX55" fmla="*/ 780957 w 5206951"/>
              <a:gd name="connsiteY55" fmla="*/ 3559574 h 7691896"/>
              <a:gd name="connsiteX56" fmla="*/ 659037 w 5206951"/>
              <a:gd name="connsiteY56" fmla="*/ 3597674 h 7691896"/>
              <a:gd name="connsiteX57" fmla="*/ 590457 w 5206951"/>
              <a:gd name="connsiteY57" fmla="*/ 3628154 h 7691896"/>
              <a:gd name="connsiteX58" fmla="*/ 537117 w 5206951"/>
              <a:gd name="connsiteY58" fmla="*/ 3788174 h 7691896"/>
              <a:gd name="connsiteX59" fmla="*/ 605697 w 5206951"/>
              <a:gd name="connsiteY59" fmla="*/ 4016774 h 7691896"/>
              <a:gd name="connsiteX60" fmla="*/ 643797 w 5206951"/>
              <a:gd name="connsiteY60" fmla="*/ 4131074 h 7691896"/>
              <a:gd name="connsiteX61" fmla="*/ 575217 w 5206951"/>
              <a:gd name="connsiteY61" fmla="*/ 4283474 h 7691896"/>
              <a:gd name="connsiteX62" fmla="*/ 384717 w 5206951"/>
              <a:gd name="connsiteY62" fmla="*/ 4382534 h 7691896"/>
              <a:gd name="connsiteX63" fmla="*/ 300897 w 5206951"/>
              <a:gd name="connsiteY63" fmla="*/ 4542554 h 7691896"/>
              <a:gd name="connsiteX64" fmla="*/ 217077 w 5206951"/>
              <a:gd name="connsiteY64" fmla="*/ 4694954 h 7691896"/>
              <a:gd name="connsiteX65" fmla="*/ 118017 w 5206951"/>
              <a:gd name="connsiteY65" fmla="*/ 4885454 h 7691896"/>
              <a:gd name="connsiteX66" fmla="*/ 125637 w 5206951"/>
              <a:gd name="connsiteY66" fmla="*/ 4976894 h 7691896"/>
              <a:gd name="connsiteX67" fmla="*/ 262797 w 5206951"/>
              <a:gd name="connsiteY67" fmla="*/ 4961654 h 7691896"/>
              <a:gd name="connsiteX68" fmla="*/ 422817 w 5206951"/>
              <a:gd name="connsiteY68" fmla="*/ 4832114 h 7691896"/>
              <a:gd name="connsiteX69" fmla="*/ 598077 w 5206951"/>
              <a:gd name="connsiteY69" fmla="*/ 4733054 h 7691896"/>
              <a:gd name="connsiteX70" fmla="*/ 841917 w 5206951"/>
              <a:gd name="connsiteY70" fmla="*/ 4633994 h 7691896"/>
              <a:gd name="connsiteX71" fmla="*/ 956217 w 5206951"/>
              <a:gd name="connsiteY71" fmla="*/ 4550174 h 7691896"/>
              <a:gd name="connsiteX72" fmla="*/ 1131477 w 5206951"/>
              <a:gd name="connsiteY72" fmla="*/ 4542554 h 7691896"/>
              <a:gd name="connsiteX73" fmla="*/ 1276257 w 5206951"/>
              <a:gd name="connsiteY73" fmla="*/ 4595894 h 7691896"/>
              <a:gd name="connsiteX74" fmla="*/ 1398177 w 5206951"/>
              <a:gd name="connsiteY74" fmla="*/ 4611134 h 7691896"/>
              <a:gd name="connsiteX75" fmla="*/ 1520097 w 5206951"/>
              <a:gd name="connsiteY75" fmla="*/ 4504454 h 7691896"/>
              <a:gd name="connsiteX76" fmla="*/ 1642017 w 5206951"/>
              <a:gd name="connsiteY76" fmla="*/ 4489214 h 7691896"/>
              <a:gd name="connsiteX77" fmla="*/ 1702977 w 5206951"/>
              <a:gd name="connsiteY77" fmla="*/ 4489214 h 7691896"/>
              <a:gd name="connsiteX78" fmla="*/ 1855377 w 5206951"/>
              <a:gd name="connsiteY78" fmla="*/ 4329194 h 7691896"/>
              <a:gd name="connsiteX79" fmla="*/ 2030637 w 5206951"/>
              <a:gd name="connsiteY79" fmla="*/ 4207274 h 7691896"/>
              <a:gd name="connsiteX80" fmla="*/ 2160177 w 5206951"/>
              <a:gd name="connsiteY80" fmla="*/ 4115834 h 7691896"/>
              <a:gd name="connsiteX81" fmla="*/ 2266857 w 5206951"/>
              <a:gd name="connsiteY81" fmla="*/ 3978674 h 7691896"/>
              <a:gd name="connsiteX82" fmla="*/ 2327817 w 5206951"/>
              <a:gd name="connsiteY82" fmla="*/ 4085354 h 7691896"/>
              <a:gd name="connsiteX83" fmla="*/ 2304957 w 5206951"/>
              <a:gd name="connsiteY83" fmla="*/ 4237754 h 7691896"/>
              <a:gd name="connsiteX84" fmla="*/ 2251617 w 5206951"/>
              <a:gd name="connsiteY84" fmla="*/ 4397774 h 7691896"/>
              <a:gd name="connsiteX85" fmla="*/ 2221137 w 5206951"/>
              <a:gd name="connsiteY85" fmla="*/ 4512074 h 7691896"/>
              <a:gd name="connsiteX86" fmla="*/ 2358297 w 5206951"/>
              <a:gd name="connsiteY86" fmla="*/ 4618754 h 7691896"/>
              <a:gd name="connsiteX87" fmla="*/ 2495457 w 5206951"/>
              <a:gd name="connsiteY87" fmla="*/ 4580654 h 7691896"/>
              <a:gd name="connsiteX88" fmla="*/ 2571657 w 5206951"/>
              <a:gd name="connsiteY88" fmla="*/ 4633994 h 7691896"/>
              <a:gd name="connsiteX89" fmla="*/ 2586897 w 5206951"/>
              <a:gd name="connsiteY89" fmla="*/ 4725434 h 7691896"/>
              <a:gd name="connsiteX90" fmla="*/ 2586897 w 5206951"/>
              <a:gd name="connsiteY90" fmla="*/ 4816874 h 7691896"/>
              <a:gd name="connsiteX91" fmla="*/ 2739297 w 5206951"/>
              <a:gd name="connsiteY91" fmla="*/ 4976894 h 7691896"/>
              <a:gd name="connsiteX92" fmla="*/ 2823117 w 5206951"/>
              <a:gd name="connsiteY92" fmla="*/ 5098814 h 7691896"/>
              <a:gd name="connsiteX93" fmla="*/ 3005997 w 5206951"/>
              <a:gd name="connsiteY93" fmla="*/ 5197874 h 7691896"/>
              <a:gd name="connsiteX94" fmla="*/ 3120297 w 5206951"/>
              <a:gd name="connsiteY94" fmla="*/ 5251214 h 7691896"/>
              <a:gd name="connsiteX95" fmla="*/ 3341277 w 5206951"/>
              <a:gd name="connsiteY95" fmla="*/ 5335034 h 7691896"/>
              <a:gd name="connsiteX96" fmla="*/ 3493677 w 5206951"/>
              <a:gd name="connsiteY96" fmla="*/ 5434094 h 7691896"/>
              <a:gd name="connsiteX97" fmla="*/ 3615597 w 5206951"/>
              <a:gd name="connsiteY97" fmla="*/ 5556014 h 7691896"/>
              <a:gd name="connsiteX98" fmla="*/ 3668937 w 5206951"/>
              <a:gd name="connsiteY98" fmla="*/ 5632214 h 7691896"/>
              <a:gd name="connsiteX99" fmla="*/ 3501297 w 5206951"/>
              <a:gd name="connsiteY99" fmla="*/ 5738894 h 7691896"/>
              <a:gd name="connsiteX100" fmla="*/ 3394617 w 5206951"/>
              <a:gd name="connsiteY100" fmla="*/ 5799854 h 7691896"/>
              <a:gd name="connsiteX101" fmla="*/ 3287937 w 5206951"/>
              <a:gd name="connsiteY101" fmla="*/ 5868434 h 7691896"/>
              <a:gd name="connsiteX102" fmla="*/ 3219357 w 5206951"/>
              <a:gd name="connsiteY102" fmla="*/ 5883674 h 7691896"/>
              <a:gd name="connsiteX103" fmla="*/ 3074577 w 5206951"/>
              <a:gd name="connsiteY103" fmla="*/ 5738894 h 7691896"/>
              <a:gd name="connsiteX104" fmla="*/ 2906937 w 5206951"/>
              <a:gd name="connsiteY104" fmla="*/ 5609354 h 7691896"/>
              <a:gd name="connsiteX105" fmla="*/ 2746917 w 5206951"/>
              <a:gd name="connsiteY105" fmla="*/ 5586494 h 7691896"/>
              <a:gd name="connsiteX106" fmla="*/ 2503077 w 5206951"/>
              <a:gd name="connsiteY106" fmla="*/ 5578874 h 7691896"/>
              <a:gd name="connsiteX107" fmla="*/ 2228757 w 5206951"/>
              <a:gd name="connsiteY107" fmla="*/ 5586494 h 7691896"/>
              <a:gd name="connsiteX108" fmla="*/ 2007777 w 5206951"/>
              <a:gd name="connsiteY108" fmla="*/ 5563634 h 7691896"/>
              <a:gd name="connsiteX109" fmla="*/ 1977297 w 5206951"/>
              <a:gd name="connsiteY109" fmla="*/ 5746514 h 7691896"/>
              <a:gd name="connsiteX110" fmla="*/ 1893477 w 5206951"/>
              <a:gd name="connsiteY110" fmla="*/ 5837954 h 7691896"/>
              <a:gd name="connsiteX111" fmla="*/ 1786797 w 5206951"/>
              <a:gd name="connsiteY111" fmla="*/ 5952254 h 7691896"/>
              <a:gd name="connsiteX112" fmla="*/ 1146717 w 5206951"/>
              <a:gd name="connsiteY112" fmla="*/ 7567694 h 7691896"/>
              <a:gd name="connsiteX113" fmla="*/ 4865276 w 5206951"/>
              <a:gd name="connsiteY113" fmla="*/ 7575314 h 7691896"/>
              <a:gd name="connsiteX114" fmla="*/ 5032917 w 5206951"/>
              <a:gd name="connsiteY114" fmla="*/ 1867934 h 7691896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533400 h 8552267"/>
              <a:gd name="connsiteX1" fmla="*/ 1718217 w 5137822"/>
              <a:gd name="connsiteY1" fmla="*/ 601980 h 8552267"/>
              <a:gd name="connsiteX2" fmla="*/ 1664877 w 5137822"/>
              <a:gd name="connsiteY2" fmla="*/ 746760 h 8552267"/>
              <a:gd name="connsiteX3" fmla="*/ 1657257 w 5137822"/>
              <a:gd name="connsiteY3" fmla="*/ 838200 h 8552267"/>
              <a:gd name="connsiteX4" fmla="*/ 1535337 w 5137822"/>
              <a:gd name="connsiteY4" fmla="*/ 891540 h 8552267"/>
              <a:gd name="connsiteX5" fmla="*/ 1459137 w 5137822"/>
              <a:gd name="connsiteY5" fmla="*/ 1021080 h 8552267"/>
              <a:gd name="connsiteX6" fmla="*/ 1497237 w 5137822"/>
              <a:gd name="connsiteY6" fmla="*/ 1188720 h 8552267"/>
              <a:gd name="connsiteX7" fmla="*/ 1405797 w 5137822"/>
              <a:gd name="connsiteY7" fmla="*/ 1272540 h 8552267"/>
              <a:gd name="connsiteX8" fmla="*/ 1299117 w 5137822"/>
              <a:gd name="connsiteY8" fmla="*/ 1150620 h 8552267"/>
              <a:gd name="connsiteX9" fmla="*/ 1314357 w 5137822"/>
              <a:gd name="connsiteY9" fmla="*/ 1036320 h 8552267"/>
              <a:gd name="connsiteX10" fmla="*/ 1337217 w 5137822"/>
              <a:gd name="connsiteY10" fmla="*/ 922020 h 8552267"/>
              <a:gd name="connsiteX11" fmla="*/ 1245777 w 5137822"/>
              <a:gd name="connsiteY11" fmla="*/ 883920 h 8552267"/>
              <a:gd name="connsiteX12" fmla="*/ 1078137 w 5137822"/>
              <a:gd name="connsiteY12" fmla="*/ 891540 h 8552267"/>
              <a:gd name="connsiteX13" fmla="*/ 910497 w 5137822"/>
              <a:gd name="connsiteY13" fmla="*/ 739140 h 8552267"/>
              <a:gd name="connsiteX14" fmla="*/ 780957 w 5137822"/>
              <a:gd name="connsiteY14" fmla="*/ 662940 h 8552267"/>
              <a:gd name="connsiteX15" fmla="*/ 666657 w 5137822"/>
              <a:gd name="connsiteY15" fmla="*/ 716280 h 8552267"/>
              <a:gd name="connsiteX16" fmla="*/ 590457 w 5137822"/>
              <a:gd name="connsiteY16" fmla="*/ 624840 h 8552267"/>
              <a:gd name="connsiteX17" fmla="*/ 521877 w 5137822"/>
              <a:gd name="connsiteY17" fmla="*/ 609600 h 8552267"/>
              <a:gd name="connsiteX18" fmla="*/ 445677 w 5137822"/>
              <a:gd name="connsiteY18" fmla="*/ 533400 h 8552267"/>
              <a:gd name="connsiteX19" fmla="*/ 323757 w 5137822"/>
              <a:gd name="connsiteY19" fmla="*/ 571500 h 8552267"/>
              <a:gd name="connsiteX20" fmla="*/ 247557 w 5137822"/>
              <a:gd name="connsiteY20" fmla="*/ 655320 h 8552267"/>
              <a:gd name="connsiteX21" fmla="*/ 95157 w 5137822"/>
              <a:gd name="connsiteY21" fmla="*/ 746760 h 8552267"/>
              <a:gd name="connsiteX22" fmla="*/ 18957 w 5137822"/>
              <a:gd name="connsiteY22" fmla="*/ 937260 h 8552267"/>
              <a:gd name="connsiteX23" fmla="*/ 11337 w 5137822"/>
              <a:gd name="connsiteY23" fmla="*/ 1051560 h 8552267"/>
              <a:gd name="connsiteX24" fmla="*/ 156117 w 5137822"/>
              <a:gd name="connsiteY24" fmla="*/ 1196340 h 8552267"/>
              <a:gd name="connsiteX25" fmla="*/ 407577 w 5137822"/>
              <a:gd name="connsiteY25" fmla="*/ 1325880 h 8552267"/>
              <a:gd name="connsiteX26" fmla="*/ 499017 w 5137822"/>
              <a:gd name="connsiteY26" fmla="*/ 1409700 h 8552267"/>
              <a:gd name="connsiteX27" fmla="*/ 681897 w 5137822"/>
              <a:gd name="connsiteY27" fmla="*/ 1569720 h 8552267"/>
              <a:gd name="connsiteX28" fmla="*/ 887637 w 5137822"/>
              <a:gd name="connsiteY28" fmla="*/ 1668780 h 8552267"/>
              <a:gd name="connsiteX29" fmla="*/ 1009557 w 5137822"/>
              <a:gd name="connsiteY29" fmla="*/ 1851660 h 8552267"/>
              <a:gd name="connsiteX30" fmla="*/ 1062897 w 5137822"/>
              <a:gd name="connsiteY30" fmla="*/ 1927860 h 8552267"/>
              <a:gd name="connsiteX31" fmla="*/ 1001937 w 5137822"/>
              <a:gd name="connsiteY31" fmla="*/ 2087880 h 8552267"/>
              <a:gd name="connsiteX32" fmla="*/ 1009557 w 5137822"/>
              <a:gd name="connsiteY32" fmla="*/ 2263140 h 8552267"/>
              <a:gd name="connsiteX33" fmla="*/ 1131477 w 5137822"/>
              <a:gd name="connsiteY33" fmla="*/ 2476500 h 8552267"/>
              <a:gd name="connsiteX34" fmla="*/ 1207677 w 5137822"/>
              <a:gd name="connsiteY34" fmla="*/ 2583180 h 8552267"/>
              <a:gd name="connsiteX35" fmla="*/ 1329597 w 5137822"/>
              <a:gd name="connsiteY35" fmla="*/ 2667000 h 8552267"/>
              <a:gd name="connsiteX36" fmla="*/ 1200057 w 5137822"/>
              <a:gd name="connsiteY36" fmla="*/ 2781300 h 8552267"/>
              <a:gd name="connsiteX37" fmla="*/ 1093377 w 5137822"/>
              <a:gd name="connsiteY37" fmla="*/ 2933700 h 8552267"/>
              <a:gd name="connsiteX38" fmla="*/ 1093377 w 5137822"/>
              <a:gd name="connsiteY38" fmla="*/ 3070860 h 8552267"/>
              <a:gd name="connsiteX39" fmla="*/ 1146717 w 5137822"/>
              <a:gd name="connsiteY39" fmla="*/ 3230880 h 8552267"/>
              <a:gd name="connsiteX40" fmla="*/ 1131477 w 5137822"/>
              <a:gd name="connsiteY40" fmla="*/ 3291840 h 8552267"/>
              <a:gd name="connsiteX41" fmla="*/ 971457 w 5137822"/>
              <a:gd name="connsiteY41" fmla="*/ 3246120 h 8552267"/>
              <a:gd name="connsiteX42" fmla="*/ 857157 w 5137822"/>
              <a:gd name="connsiteY42" fmla="*/ 3261360 h 8552267"/>
              <a:gd name="connsiteX43" fmla="*/ 712377 w 5137822"/>
              <a:gd name="connsiteY43" fmla="*/ 3322320 h 8552267"/>
              <a:gd name="connsiteX44" fmla="*/ 445677 w 5137822"/>
              <a:gd name="connsiteY44" fmla="*/ 3444240 h 8552267"/>
              <a:gd name="connsiteX45" fmla="*/ 407577 w 5137822"/>
              <a:gd name="connsiteY45" fmla="*/ 3581400 h 8552267"/>
              <a:gd name="connsiteX46" fmla="*/ 506637 w 5137822"/>
              <a:gd name="connsiteY46" fmla="*/ 3764280 h 8552267"/>
              <a:gd name="connsiteX47" fmla="*/ 750477 w 5137822"/>
              <a:gd name="connsiteY47" fmla="*/ 3848100 h 8552267"/>
              <a:gd name="connsiteX48" fmla="*/ 925737 w 5137822"/>
              <a:gd name="connsiteY48" fmla="*/ 3855720 h 8552267"/>
              <a:gd name="connsiteX49" fmla="*/ 1085757 w 5137822"/>
              <a:gd name="connsiteY49" fmla="*/ 3848100 h 8552267"/>
              <a:gd name="connsiteX50" fmla="*/ 1215297 w 5137822"/>
              <a:gd name="connsiteY50" fmla="*/ 3893820 h 8552267"/>
              <a:gd name="connsiteX51" fmla="*/ 1306737 w 5137822"/>
              <a:gd name="connsiteY51" fmla="*/ 3970020 h 8552267"/>
              <a:gd name="connsiteX52" fmla="*/ 1367697 w 5137822"/>
              <a:gd name="connsiteY52" fmla="*/ 4000500 h 8552267"/>
              <a:gd name="connsiteX53" fmla="*/ 1161957 w 5137822"/>
              <a:gd name="connsiteY53" fmla="*/ 4008120 h 8552267"/>
              <a:gd name="connsiteX54" fmla="*/ 948597 w 5137822"/>
              <a:gd name="connsiteY54" fmla="*/ 4053840 h 8552267"/>
              <a:gd name="connsiteX55" fmla="*/ 780957 w 5137822"/>
              <a:gd name="connsiteY55" fmla="*/ 4091940 h 8552267"/>
              <a:gd name="connsiteX56" fmla="*/ 659037 w 5137822"/>
              <a:gd name="connsiteY56" fmla="*/ 4130040 h 8552267"/>
              <a:gd name="connsiteX57" fmla="*/ 590457 w 5137822"/>
              <a:gd name="connsiteY57" fmla="*/ 4160520 h 8552267"/>
              <a:gd name="connsiteX58" fmla="*/ 537117 w 5137822"/>
              <a:gd name="connsiteY58" fmla="*/ 4320540 h 8552267"/>
              <a:gd name="connsiteX59" fmla="*/ 605697 w 5137822"/>
              <a:gd name="connsiteY59" fmla="*/ 4549140 h 8552267"/>
              <a:gd name="connsiteX60" fmla="*/ 643797 w 5137822"/>
              <a:gd name="connsiteY60" fmla="*/ 4663440 h 8552267"/>
              <a:gd name="connsiteX61" fmla="*/ 575217 w 5137822"/>
              <a:gd name="connsiteY61" fmla="*/ 4815840 h 8552267"/>
              <a:gd name="connsiteX62" fmla="*/ 384717 w 5137822"/>
              <a:gd name="connsiteY62" fmla="*/ 4914900 h 8552267"/>
              <a:gd name="connsiteX63" fmla="*/ 300897 w 5137822"/>
              <a:gd name="connsiteY63" fmla="*/ 5074920 h 8552267"/>
              <a:gd name="connsiteX64" fmla="*/ 217077 w 5137822"/>
              <a:gd name="connsiteY64" fmla="*/ 5227320 h 8552267"/>
              <a:gd name="connsiteX65" fmla="*/ 118017 w 5137822"/>
              <a:gd name="connsiteY65" fmla="*/ 5417820 h 8552267"/>
              <a:gd name="connsiteX66" fmla="*/ 125637 w 5137822"/>
              <a:gd name="connsiteY66" fmla="*/ 5509260 h 8552267"/>
              <a:gd name="connsiteX67" fmla="*/ 262797 w 5137822"/>
              <a:gd name="connsiteY67" fmla="*/ 5494020 h 8552267"/>
              <a:gd name="connsiteX68" fmla="*/ 422817 w 5137822"/>
              <a:gd name="connsiteY68" fmla="*/ 5364480 h 8552267"/>
              <a:gd name="connsiteX69" fmla="*/ 598077 w 5137822"/>
              <a:gd name="connsiteY69" fmla="*/ 5265420 h 8552267"/>
              <a:gd name="connsiteX70" fmla="*/ 841917 w 5137822"/>
              <a:gd name="connsiteY70" fmla="*/ 5166360 h 8552267"/>
              <a:gd name="connsiteX71" fmla="*/ 956217 w 5137822"/>
              <a:gd name="connsiteY71" fmla="*/ 5082540 h 8552267"/>
              <a:gd name="connsiteX72" fmla="*/ 1131477 w 5137822"/>
              <a:gd name="connsiteY72" fmla="*/ 5074920 h 8552267"/>
              <a:gd name="connsiteX73" fmla="*/ 1276257 w 5137822"/>
              <a:gd name="connsiteY73" fmla="*/ 5128260 h 8552267"/>
              <a:gd name="connsiteX74" fmla="*/ 1398177 w 5137822"/>
              <a:gd name="connsiteY74" fmla="*/ 5143500 h 8552267"/>
              <a:gd name="connsiteX75" fmla="*/ 1520097 w 5137822"/>
              <a:gd name="connsiteY75" fmla="*/ 5036820 h 8552267"/>
              <a:gd name="connsiteX76" fmla="*/ 1642017 w 5137822"/>
              <a:gd name="connsiteY76" fmla="*/ 5021580 h 8552267"/>
              <a:gd name="connsiteX77" fmla="*/ 1702977 w 5137822"/>
              <a:gd name="connsiteY77" fmla="*/ 5021580 h 8552267"/>
              <a:gd name="connsiteX78" fmla="*/ 1855377 w 5137822"/>
              <a:gd name="connsiteY78" fmla="*/ 4861560 h 8552267"/>
              <a:gd name="connsiteX79" fmla="*/ 2030637 w 5137822"/>
              <a:gd name="connsiteY79" fmla="*/ 4739640 h 8552267"/>
              <a:gd name="connsiteX80" fmla="*/ 2160177 w 5137822"/>
              <a:gd name="connsiteY80" fmla="*/ 4648200 h 8552267"/>
              <a:gd name="connsiteX81" fmla="*/ 2266857 w 5137822"/>
              <a:gd name="connsiteY81" fmla="*/ 4511040 h 8552267"/>
              <a:gd name="connsiteX82" fmla="*/ 2327817 w 5137822"/>
              <a:gd name="connsiteY82" fmla="*/ 4617720 h 8552267"/>
              <a:gd name="connsiteX83" fmla="*/ 2304957 w 5137822"/>
              <a:gd name="connsiteY83" fmla="*/ 4770120 h 8552267"/>
              <a:gd name="connsiteX84" fmla="*/ 2251617 w 5137822"/>
              <a:gd name="connsiteY84" fmla="*/ 4930140 h 8552267"/>
              <a:gd name="connsiteX85" fmla="*/ 2221137 w 5137822"/>
              <a:gd name="connsiteY85" fmla="*/ 5044440 h 8552267"/>
              <a:gd name="connsiteX86" fmla="*/ 2358297 w 5137822"/>
              <a:gd name="connsiteY86" fmla="*/ 5151120 h 8552267"/>
              <a:gd name="connsiteX87" fmla="*/ 2495457 w 5137822"/>
              <a:gd name="connsiteY87" fmla="*/ 5113020 h 8552267"/>
              <a:gd name="connsiteX88" fmla="*/ 2571657 w 5137822"/>
              <a:gd name="connsiteY88" fmla="*/ 5166360 h 8552267"/>
              <a:gd name="connsiteX89" fmla="*/ 2586897 w 5137822"/>
              <a:gd name="connsiteY89" fmla="*/ 5257800 h 8552267"/>
              <a:gd name="connsiteX90" fmla="*/ 2586897 w 5137822"/>
              <a:gd name="connsiteY90" fmla="*/ 5349240 h 8552267"/>
              <a:gd name="connsiteX91" fmla="*/ 2739297 w 5137822"/>
              <a:gd name="connsiteY91" fmla="*/ 5509260 h 8552267"/>
              <a:gd name="connsiteX92" fmla="*/ 2823117 w 5137822"/>
              <a:gd name="connsiteY92" fmla="*/ 5631180 h 8552267"/>
              <a:gd name="connsiteX93" fmla="*/ 3005997 w 5137822"/>
              <a:gd name="connsiteY93" fmla="*/ 5730240 h 8552267"/>
              <a:gd name="connsiteX94" fmla="*/ 3120297 w 5137822"/>
              <a:gd name="connsiteY94" fmla="*/ 5783580 h 8552267"/>
              <a:gd name="connsiteX95" fmla="*/ 3341277 w 5137822"/>
              <a:gd name="connsiteY95" fmla="*/ 5867400 h 8552267"/>
              <a:gd name="connsiteX96" fmla="*/ 3493677 w 5137822"/>
              <a:gd name="connsiteY96" fmla="*/ 5966460 h 8552267"/>
              <a:gd name="connsiteX97" fmla="*/ 3615597 w 5137822"/>
              <a:gd name="connsiteY97" fmla="*/ 6088380 h 8552267"/>
              <a:gd name="connsiteX98" fmla="*/ 3668937 w 5137822"/>
              <a:gd name="connsiteY98" fmla="*/ 6164580 h 8552267"/>
              <a:gd name="connsiteX99" fmla="*/ 3501297 w 5137822"/>
              <a:gd name="connsiteY99" fmla="*/ 6271260 h 8552267"/>
              <a:gd name="connsiteX100" fmla="*/ 3394617 w 5137822"/>
              <a:gd name="connsiteY100" fmla="*/ 6332220 h 8552267"/>
              <a:gd name="connsiteX101" fmla="*/ 3287937 w 5137822"/>
              <a:gd name="connsiteY101" fmla="*/ 6400800 h 8552267"/>
              <a:gd name="connsiteX102" fmla="*/ 3219357 w 5137822"/>
              <a:gd name="connsiteY102" fmla="*/ 6416040 h 8552267"/>
              <a:gd name="connsiteX103" fmla="*/ 3074577 w 5137822"/>
              <a:gd name="connsiteY103" fmla="*/ 6271260 h 8552267"/>
              <a:gd name="connsiteX104" fmla="*/ 2906937 w 5137822"/>
              <a:gd name="connsiteY104" fmla="*/ 6141720 h 8552267"/>
              <a:gd name="connsiteX105" fmla="*/ 2746917 w 5137822"/>
              <a:gd name="connsiteY105" fmla="*/ 6118860 h 8552267"/>
              <a:gd name="connsiteX106" fmla="*/ 2503077 w 5137822"/>
              <a:gd name="connsiteY106" fmla="*/ 6111240 h 8552267"/>
              <a:gd name="connsiteX107" fmla="*/ 2228757 w 5137822"/>
              <a:gd name="connsiteY107" fmla="*/ 6118860 h 8552267"/>
              <a:gd name="connsiteX108" fmla="*/ 2007777 w 5137822"/>
              <a:gd name="connsiteY108" fmla="*/ 6096000 h 8552267"/>
              <a:gd name="connsiteX109" fmla="*/ 1977297 w 5137822"/>
              <a:gd name="connsiteY109" fmla="*/ 6278880 h 8552267"/>
              <a:gd name="connsiteX110" fmla="*/ 1893477 w 5137822"/>
              <a:gd name="connsiteY110" fmla="*/ 6370320 h 8552267"/>
              <a:gd name="connsiteX111" fmla="*/ 1786797 w 5137822"/>
              <a:gd name="connsiteY111" fmla="*/ 6484620 h 8552267"/>
              <a:gd name="connsiteX112" fmla="*/ 1146717 w 5137822"/>
              <a:gd name="connsiteY112" fmla="*/ 8100060 h 8552267"/>
              <a:gd name="connsiteX113" fmla="*/ 4865276 w 5137822"/>
              <a:gd name="connsiteY113" fmla="*/ 8107680 h 8552267"/>
              <a:gd name="connsiteX114" fmla="*/ 4827177 w 5137822"/>
              <a:gd name="connsiteY114" fmla="*/ 3017520 h 8552267"/>
              <a:gd name="connsiteX115" fmla="*/ 2061117 w 5137822"/>
              <a:gd name="connsiteY115" fmla="*/ 0 h 8552267"/>
              <a:gd name="connsiteX0" fmla="*/ 1855377 w 5239899"/>
              <a:gd name="connsiteY0" fmla="*/ 533400 h 8552267"/>
              <a:gd name="connsiteX1" fmla="*/ 1718217 w 5239899"/>
              <a:gd name="connsiteY1" fmla="*/ 601980 h 8552267"/>
              <a:gd name="connsiteX2" fmla="*/ 1664877 w 5239899"/>
              <a:gd name="connsiteY2" fmla="*/ 746760 h 8552267"/>
              <a:gd name="connsiteX3" fmla="*/ 1657257 w 5239899"/>
              <a:gd name="connsiteY3" fmla="*/ 838200 h 8552267"/>
              <a:gd name="connsiteX4" fmla="*/ 1535337 w 5239899"/>
              <a:gd name="connsiteY4" fmla="*/ 891540 h 8552267"/>
              <a:gd name="connsiteX5" fmla="*/ 1459137 w 5239899"/>
              <a:gd name="connsiteY5" fmla="*/ 1021080 h 8552267"/>
              <a:gd name="connsiteX6" fmla="*/ 1497237 w 5239899"/>
              <a:gd name="connsiteY6" fmla="*/ 1188720 h 8552267"/>
              <a:gd name="connsiteX7" fmla="*/ 1405797 w 5239899"/>
              <a:gd name="connsiteY7" fmla="*/ 1272540 h 8552267"/>
              <a:gd name="connsiteX8" fmla="*/ 1299117 w 5239899"/>
              <a:gd name="connsiteY8" fmla="*/ 1150620 h 8552267"/>
              <a:gd name="connsiteX9" fmla="*/ 1314357 w 5239899"/>
              <a:gd name="connsiteY9" fmla="*/ 1036320 h 8552267"/>
              <a:gd name="connsiteX10" fmla="*/ 1337217 w 5239899"/>
              <a:gd name="connsiteY10" fmla="*/ 922020 h 8552267"/>
              <a:gd name="connsiteX11" fmla="*/ 1245777 w 5239899"/>
              <a:gd name="connsiteY11" fmla="*/ 883920 h 8552267"/>
              <a:gd name="connsiteX12" fmla="*/ 1078137 w 5239899"/>
              <a:gd name="connsiteY12" fmla="*/ 891540 h 8552267"/>
              <a:gd name="connsiteX13" fmla="*/ 910497 w 5239899"/>
              <a:gd name="connsiteY13" fmla="*/ 739140 h 8552267"/>
              <a:gd name="connsiteX14" fmla="*/ 780957 w 5239899"/>
              <a:gd name="connsiteY14" fmla="*/ 662940 h 8552267"/>
              <a:gd name="connsiteX15" fmla="*/ 666657 w 5239899"/>
              <a:gd name="connsiteY15" fmla="*/ 716280 h 8552267"/>
              <a:gd name="connsiteX16" fmla="*/ 590457 w 5239899"/>
              <a:gd name="connsiteY16" fmla="*/ 624840 h 8552267"/>
              <a:gd name="connsiteX17" fmla="*/ 521877 w 5239899"/>
              <a:gd name="connsiteY17" fmla="*/ 609600 h 8552267"/>
              <a:gd name="connsiteX18" fmla="*/ 445677 w 5239899"/>
              <a:gd name="connsiteY18" fmla="*/ 533400 h 8552267"/>
              <a:gd name="connsiteX19" fmla="*/ 323757 w 5239899"/>
              <a:gd name="connsiteY19" fmla="*/ 571500 h 8552267"/>
              <a:gd name="connsiteX20" fmla="*/ 247557 w 5239899"/>
              <a:gd name="connsiteY20" fmla="*/ 655320 h 8552267"/>
              <a:gd name="connsiteX21" fmla="*/ 95157 w 5239899"/>
              <a:gd name="connsiteY21" fmla="*/ 746760 h 8552267"/>
              <a:gd name="connsiteX22" fmla="*/ 18957 w 5239899"/>
              <a:gd name="connsiteY22" fmla="*/ 937260 h 8552267"/>
              <a:gd name="connsiteX23" fmla="*/ 11337 w 5239899"/>
              <a:gd name="connsiteY23" fmla="*/ 1051560 h 8552267"/>
              <a:gd name="connsiteX24" fmla="*/ 156117 w 5239899"/>
              <a:gd name="connsiteY24" fmla="*/ 1196340 h 8552267"/>
              <a:gd name="connsiteX25" fmla="*/ 407577 w 5239899"/>
              <a:gd name="connsiteY25" fmla="*/ 1325880 h 8552267"/>
              <a:gd name="connsiteX26" fmla="*/ 499017 w 5239899"/>
              <a:gd name="connsiteY26" fmla="*/ 1409700 h 8552267"/>
              <a:gd name="connsiteX27" fmla="*/ 681897 w 5239899"/>
              <a:gd name="connsiteY27" fmla="*/ 1569720 h 8552267"/>
              <a:gd name="connsiteX28" fmla="*/ 887637 w 5239899"/>
              <a:gd name="connsiteY28" fmla="*/ 1668780 h 8552267"/>
              <a:gd name="connsiteX29" fmla="*/ 1009557 w 5239899"/>
              <a:gd name="connsiteY29" fmla="*/ 1851660 h 8552267"/>
              <a:gd name="connsiteX30" fmla="*/ 1062897 w 5239899"/>
              <a:gd name="connsiteY30" fmla="*/ 1927860 h 8552267"/>
              <a:gd name="connsiteX31" fmla="*/ 1001937 w 5239899"/>
              <a:gd name="connsiteY31" fmla="*/ 2087880 h 8552267"/>
              <a:gd name="connsiteX32" fmla="*/ 1009557 w 5239899"/>
              <a:gd name="connsiteY32" fmla="*/ 2263140 h 8552267"/>
              <a:gd name="connsiteX33" fmla="*/ 1131477 w 5239899"/>
              <a:gd name="connsiteY33" fmla="*/ 2476500 h 8552267"/>
              <a:gd name="connsiteX34" fmla="*/ 1207677 w 5239899"/>
              <a:gd name="connsiteY34" fmla="*/ 2583180 h 8552267"/>
              <a:gd name="connsiteX35" fmla="*/ 1329597 w 5239899"/>
              <a:gd name="connsiteY35" fmla="*/ 2667000 h 8552267"/>
              <a:gd name="connsiteX36" fmla="*/ 1200057 w 5239899"/>
              <a:gd name="connsiteY36" fmla="*/ 2781300 h 8552267"/>
              <a:gd name="connsiteX37" fmla="*/ 1093377 w 5239899"/>
              <a:gd name="connsiteY37" fmla="*/ 2933700 h 8552267"/>
              <a:gd name="connsiteX38" fmla="*/ 1093377 w 5239899"/>
              <a:gd name="connsiteY38" fmla="*/ 3070860 h 8552267"/>
              <a:gd name="connsiteX39" fmla="*/ 1146717 w 5239899"/>
              <a:gd name="connsiteY39" fmla="*/ 3230880 h 8552267"/>
              <a:gd name="connsiteX40" fmla="*/ 1131477 w 5239899"/>
              <a:gd name="connsiteY40" fmla="*/ 3291840 h 8552267"/>
              <a:gd name="connsiteX41" fmla="*/ 971457 w 5239899"/>
              <a:gd name="connsiteY41" fmla="*/ 3246120 h 8552267"/>
              <a:gd name="connsiteX42" fmla="*/ 857157 w 5239899"/>
              <a:gd name="connsiteY42" fmla="*/ 3261360 h 8552267"/>
              <a:gd name="connsiteX43" fmla="*/ 712377 w 5239899"/>
              <a:gd name="connsiteY43" fmla="*/ 3322320 h 8552267"/>
              <a:gd name="connsiteX44" fmla="*/ 445677 w 5239899"/>
              <a:gd name="connsiteY44" fmla="*/ 3444240 h 8552267"/>
              <a:gd name="connsiteX45" fmla="*/ 407577 w 5239899"/>
              <a:gd name="connsiteY45" fmla="*/ 3581400 h 8552267"/>
              <a:gd name="connsiteX46" fmla="*/ 506637 w 5239899"/>
              <a:gd name="connsiteY46" fmla="*/ 3764280 h 8552267"/>
              <a:gd name="connsiteX47" fmla="*/ 750477 w 5239899"/>
              <a:gd name="connsiteY47" fmla="*/ 3848100 h 8552267"/>
              <a:gd name="connsiteX48" fmla="*/ 925737 w 5239899"/>
              <a:gd name="connsiteY48" fmla="*/ 3855720 h 8552267"/>
              <a:gd name="connsiteX49" fmla="*/ 1085757 w 5239899"/>
              <a:gd name="connsiteY49" fmla="*/ 3848100 h 8552267"/>
              <a:gd name="connsiteX50" fmla="*/ 1215297 w 5239899"/>
              <a:gd name="connsiteY50" fmla="*/ 3893820 h 8552267"/>
              <a:gd name="connsiteX51" fmla="*/ 1306737 w 5239899"/>
              <a:gd name="connsiteY51" fmla="*/ 3970020 h 8552267"/>
              <a:gd name="connsiteX52" fmla="*/ 1367697 w 5239899"/>
              <a:gd name="connsiteY52" fmla="*/ 4000500 h 8552267"/>
              <a:gd name="connsiteX53" fmla="*/ 1161957 w 5239899"/>
              <a:gd name="connsiteY53" fmla="*/ 4008120 h 8552267"/>
              <a:gd name="connsiteX54" fmla="*/ 948597 w 5239899"/>
              <a:gd name="connsiteY54" fmla="*/ 4053840 h 8552267"/>
              <a:gd name="connsiteX55" fmla="*/ 780957 w 5239899"/>
              <a:gd name="connsiteY55" fmla="*/ 4091940 h 8552267"/>
              <a:gd name="connsiteX56" fmla="*/ 659037 w 5239899"/>
              <a:gd name="connsiteY56" fmla="*/ 4130040 h 8552267"/>
              <a:gd name="connsiteX57" fmla="*/ 590457 w 5239899"/>
              <a:gd name="connsiteY57" fmla="*/ 4160520 h 8552267"/>
              <a:gd name="connsiteX58" fmla="*/ 537117 w 5239899"/>
              <a:gd name="connsiteY58" fmla="*/ 4320540 h 8552267"/>
              <a:gd name="connsiteX59" fmla="*/ 605697 w 5239899"/>
              <a:gd name="connsiteY59" fmla="*/ 4549140 h 8552267"/>
              <a:gd name="connsiteX60" fmla="*/ 643797 w 5239899"/>
              <a:gd name="connsiteY60" fmla="*/ 4663440 h 8552267"/>
              <a:gd name="connsiteX61" fmla="*/ 575217 w 5239899"/>
              <a:gd name="connsiteY61" fmla="*/ 4815840 h 8552267"/>
              <a:gd name="connsiteX62" fmla="*/ 384717 w 5239899"/>
              <a:gd name="connsiteY62" fmla="*/ 4914900 h 8552267"/>
              <a:gd name="connsiteX63" fmla="*/ 300897 w 5239899"/>
              <a:gd name="connsiteY63" fmla="*/ 5074920 h 8552267"/>
              <a:gd name="connsiteX64" fmla="*/ 217077 w 5239899"/>
              <a:gd name="connsiteY64" fmla="*/ 5227320 h 8552267"/>
              <a:gd name="connsiteX65" fmla="*/ 118017 w 5239899"/>
              <a:gd name="connsiteY65" fmla="*/ 5417820 h 8552267"/>
              <a:gd name="connsiteX66" fmla="*/ 125637 w 5239899"/>
              <a:gd name="connsiteY66" fmla="*/ 5509260 h 8552267"/>
              <a:gd name="connsiteX67" fmla="*/ 262797 w 5239899"/>
              <a:gd name="connsiteY67" fmla="*/ 5494020 h 8552267"/>
              <a:gd name="connsiteX68" fmla="*/ 422817 w 5239899"/>
              <a:gd name="connsiteY68" fmla="*/ 5364480 h 8552267"/>
              <a:gd name="connsiteX69" fmla="*/ 598077 w 5239899"/>
              <a:gd name="connsiteY69" fmla="*/ 5265420 h 8552267"/>
              <a:gd name="connsiteX70" fmla="*/ 841917 w 5239899"/>
              <a:gd name="connsiteY70" fmla="*/ 5166360 h 8552267"/>
              <a:gd name="connsiteX71" fmla="*/ 956217 w 5239899"/>
              <a:gd name="connsiteY71" fmla="*/ 5082540 h 8552267"/>
              <a:gd name="connsiteX72" fmla="*/ 1131477 w 5239899"/>
              <a:gd name="connsiteY72" fmla="*/ 5074920 h 8552267"/>
              <a:gd name="connsiteX73" fmla="*/ 1276257 w 5239899"/>
              <a:gd name="connsiteY73" fmla="*/ 5128260 h 8552267"/>
              <a:gd name="connsiteX74" fmla="*/ 1398177 w 5239899"/>
              <a:gd name="connsiteY74" fmla="*/ 5143500 h 8552267"/>
              <a:gd name="connsiteX75" fmla="*/ 1520097 w 5239899"/>
              <a:gd name="connsiteY75" fmla="*/ 5036820 h 8552267"/>
              <a:gd name="connsiteX76" fmla="*/ 1642017 w 5239899"/>
              <a:gd name="connsiteY76" fmla="*/ 5021580 h 8552267"/>
              <a:gd name="connsiteX77" fmla="*/ 1702977 w 5239899"/>
              <a:gd name="connsiteY77" fmla="*/ 5021580 h 8552267"/>
              <a:gd name="connsiteX78" fmla="*/ 1855377 w 5239899"/>
              <a:gd name="connsiteY78" fmla="*/ 4861560 h 8552267"/>
              <a:gd name="connsiteX79" fmla="*/ 2030637 w 5239899"/>
              <a:gd name="connsiteY79" fmla="*/ 4739640 h 8552267"/>
              <a:gd name="connsiteX80" fmla="*/ 2160177 w 5239899"/>
              <a:gd name="connsiteY80" fmla="*/ 4648200 h 8552267"/>
              <a:gd name="connsiteX81" fmla="*/ 2266857 w 5239899"/>
              <a:gd name="connsiteY81" fmla="*/ 4511040 h 8552267"/>
              <a:gd name="connsiteX82" fmla="*/ 2327817 w 5239899"/>
              <a:gd name="connsiteY82" fmla="*/ 4617720 h 8552267"/>
              <a:gd name="connsiteX83" fmla="*/ 2304957 w 5239899"/>
              <a:gd name="connsiteY83" fmla="*/ 4770120 h 8552267"/>
              <a:gd name="connsiteX84" fmla="*/ 2251617 w 5239899"/>
              <a:gd name="connsiteY84" fmla="*/ 4930140 h 8552267"/>
              <a:gd name="connsiteX85" fmla="*/ 2221137 w 5239899"/>
              <a:gd name="connsiteY85" fmla="*/ 5044440 h 8552267"/>
              <a:gd name="connsiteX86" fmla="*/ 2358297 w 5239899"/>
              <a:gd name="connsiteY86" fmla="*/ 5151120 h 8552267"/>
              <a:gd name="connsiteX87" fmla="*/ 2495457 w 5239899"/>
              <a:gd name="connsiteY87" fmla="*/ 5113020 h 8552267"/>
              <a:gd name="connsiteX88" fmla="*/ 2571657 w 5239899"/>
              <a:gd name="connsiteY88" fmla="*/ 5166360 h 8552267"/>
              <a:gd name="connsiteX89" fmla="*/ 2586897 w 5239899"/>
              <a:gd name="connsiteY89" fmla="*/ 5257800 h 8552267"/>
              <a:gd name="connsiteX90" fmla="*/ 2586897 w 5239899"/>
              <a:gd name="connsiteY90" fmla="*/ 5349240 h 8552267"/>
              <a:gd name="connsiteX91" fmla="*/ 2739297 w 5239899"/>
              <a:gd name="connsiteY91" fmla="*/ 5509260 h 8552267"/>
              <a:gd name="connsiteX92" fmla="*/ 2823117 w 5239899"/>
              <a:gd name="connsiteY92" fmla="*/ 5631180 h 8552267"/>
              <a:gd name="connsiteX93" fmla="*/ 3005997 w 5239899"/>
              <a:gd name="connsiteY93" fmla="*/ 5730240 h 8552267"/>
              <a:gd name="connsiteX94" fmla="*/ 3120297 w 5239899"/>
              <a:gd name="connsiteY94" fmla="*/ 5783580 h 8552267"/>
              <a:gd name="connsiteX95" fmla="*/ 3341277 w 5239899"/>
              <a:gd name="connsiteY95" fmla="*/ 5867400 h 8552267"/>
              <a:gd name="connsiteX96" fmla="*/ 3493677 w 5239899"/>
              <a:gd name="connsiteY96" fmla="*/ 5966460 h 8552267"/>
              <a:gd name="connsiteX97" fmla="*/ 3615597 w 5239899"/>
              <a:gd name="connsiteY97" fmla="*/ 6088380 h 8552267"/>
              <a:gd name="connsiteX98" fmla="*/ 3668937 w 5239899"/>
              <a:gd name="connsiteY98" fmla="*/ 6164580 h 8552267"/>
              <a:gd name="connsiteX99" fmla="*/ 3501297 w 5239899"/>
              <a:gd name="connsiteY99" fmla="*/ 6271260 h 8552267"/>
              <a:gd name="connsiteX100" fmla="*/ 3394617 w 5239899"/>
              <a:gd name="connsiteY100" fmla="*/ 6332220 h 8552267"/>
              <a:gd name="connsiteX101" fmla="*/ 3287937 w 5239899"/>
              <a:gd name="connsiteY101" fmla="*/ 6400800 h 8552267"/>
              <a:gd name="connsiteX102" fmla="*/ 3219357 w 5239899"/>
              <a:gd name="connsiteY102" fmla="*/ 6416040 h 8552267"/>
              <a:gd name="connsiteX103" fmla="*/ 3074577 w 5239899"/>
              <a:gd name="connsiteY103" fmla="*/ 6271260 h 8552267"/>
              <a:gd name="connsiteX104" fmla="*/ 2906937 w 5239899"/>
              <a:gd name="connsiteY104" fmla="*/ 6141720 h 8552267"/>
              <a:gd name="connsiteX105" fmla="*/ 2746917 w 5239899"/>
              <a:gd name="connsiteY105" fmla="*/ 6118860 h 8552267"/>
              <a:gd name="connsiteX106" fmla="*/ 2503077 w 5239899"/>
              <a:gd name="connsiteY106" fmla="*/ 6111240 h 8552267"/>
              <a:gd name="connsiteX107" fmla="*/ 2228757 w 5239899"/>
              <a:gd name="connsiteY107" fmla="*/ 6118860 h 8552267"/>
              <a:gd name="connsiteX108" fmla="*/ 2007777 w 5239899"/>
              <a:gd name="connsiteY108" fmla="*/ 6096000 h 8552267"/>
              <a:gd name="connsiteX109" fmla="*/ 1977297 w 5239899"/>
              <a:gd name="connsiteY109" fmla="*/ 6278880 h 8552267"/>
              <a:gd name="connsiteX110" fmla="*/ 1893477 w 5239899"/>
              <a:gd name="connsiteY110" fmla="*/ 6370320 h 8552267"/>
              <a:gd name="connsiteX111" fmla="*/ 1786797 w 5239899"/>
              <a:gd name="connsiteY111" fmla="*/ 6484620 h 8552267"/>
              <a:gd name="connsiteX112" fmla="*/ 1146717 w 5239899"/>
              <a:gd name="connsiteY112" fmla="*/ 8100060 h 8552267"/>
              <a:gd name="connsiteX113" fmla="*/ 4865276 w 5239899"/>
              <a:gd name="connsiteY113" fmla="*/ 8107680 h 8552267"/>
              <a:gd name="connsiteX114" fmla="*/ 4827177 w 5239899"/>
              <a:gd name="connsiteY114" fmla="*/ 3017520 h 8552267"/>
              <a:gd name="connsiteX115" fmla="*/ 2617377 w 5239899"/>
              <a:gd name="connsiteY115" fmla="*/ 533400 h 8552267"/>
              <a:gd name="connsiteX116" fmla="*/ 2061117 w 5239899"/>
              <a:gd name="connsiteY116" fmla="*/ 0 h 8552267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2007777 w 5239899"/>
              <a:gd name="connsiteY108" fmla="*/ 576738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562007 w 5239899"/>
              <a:gd name="connsiteY112" fmla="*/ 6283641 h 8215318"/>
              <a:gd name="connsiteX113" fmla="*/ 1146717 w 5239899"/>
              <a:gd name="connsiteY113" fmla="*/ 7771446 h 8215318"/>
              <a:gd name="connsiteX114" fmla="*/ 4865276 w 5239899"/>
              <a:gd name="connsiteY114" fmla="*/ 7779066 h 8215318"/>
              <a:gd name="connsiteX115" fmla="*/ 4827177 w 5239899"/>
              <a:gd name="connsiteY115" fmla="*/ 2688906 h 8215318"/>
              <a:gd name="connsiteX116" fmla="*/ 2617377 w 5239899"/>
              <a:gd name="connsiteY116" fmla="*/ 204786 h 8215318"/>
              <a:gd name="connsiteX117" fmla="*/ 1855377 w 5239899"/>
              <a:gd name="connsiteY117" fmla="*/ 204786 h 8215318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672497 w 5239899"/>
              <a:gd name="connsiteY112" fmla="*/ 6215061 h 8215318"/>
              <a:gd name="connsiteX113" fmla="*/ 1562007 w 5239899"/>
              <a:gd name="connsiteY113" fmla="*/ 6283641 h 8215318"/>
              <a:gd name="connsiteX114" fmla="*/ 1146717 w 5239899"/>
              <a:gd name="connsiteY114" fmla="*/ 7771446 h 8215318"/>
              <a:gd name="connsiteX115" fmla="*/ 4865276 w 5239899"/>
              <a:gd name="connsiteY115" fmla="*/ 7779066 h 8215318"/>
              <a:gd name="connsiteX116" fmla="*/ 4827177 w 5239899"/>
              <a:gd name="connsiteY116" fmla="*/ 2688906 h 8215318"/>
              <a:gd name="connsiteX117" fmla="*/ 2617377 w 5239899"/>
              <a:gd name="connsiteY117" fmla="*/ 204786 h 8215318"/>
              <a:gd name="connsiteX118" fmla="*/ 1855377 w 5239899"/>
              <a:gd name="connsiteY118" fmla="*/ 204786 h 8215318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680117 w 5239899"/>
              <a:gd name="connsiteY114" fmla="*/ 6647496 h 8209700"/>
              <a:gd name="connsiteX115" fmla="*/ 1146717 w 5239899"/>
              <a:gd name="connsiteY115" fmla="*/ 7771446 h 8209700"/>
              <a:gd name="connsiteX116" fmla="*/ 4865276 w 5239899"/>
              <a:gd name="connsiteY116" fmla="*/ 7779066 h 8209700"/>
              <a:gd name="connsiteX117" fmla="*/ 4827177 w 5239899"/>
              <a:gd name="connsiteY117" fmla="*/ 2688906 h 8209700"/>
              <a:gd name="connsiteX118" fmla="*/ 2617377 w 5239899"/>
              <a:gd name="connsiteY118" fmla="*/ 204786 h 8209700"/>
              <a:gd name="connsiteX119" fmla="*/ 1855377 w 5239899"/>
              <a:gd name="connsiteY119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80117 w 5239899"/>
              <a:gd name="connsiteY115" fmla="*/ 6647496 h 8209700"/>
              <a:gd name="connsiteX116" fmla="*/ 1146717 w 5239899"/>
              <a:gd name="connsiteY116" fmla="*/ 7771446 h 8209700"/>
              <a:gd name="connsiteX117" fmla="*/ 4865276 w 5239899"/>
              <a:gd name="connsiteY117" fmla="*/ 7779066 h 8209700"/>
              <a:gd name="connsiteX118" fmla="*/ 4827177 w 5239899"/>
              <a:gd name="connsiteY118" fmla="*/ 2688906 h 8209700"/>
              <a:gd name="connsiteX119" fmla="*/ 2617377 w 5239899"/>
              <a:gd name="connsiteY119" fmla="*/ 204786 h 8209700"/>
              <a:gd name="connsiteX120" fmla="*/ 1855377 w 5239899"/>
              <a:gd name="connsiteY120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80117 w 5239899"/>
              <a:gd name="connsiteY116" fmla="*/ 664749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28682 w 5239899"/>
              <a:gd name="connsiteY116" fmla="*/ 679227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33482 w 5239899"/>
              <a:gd name="connsiteY109" fmla="*/ 592740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28682 w 5239899"/>
              <a:gd name="connsiteY118" fmla="*/ 6792276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510572 w 5239899"/>
              <a:gd name="connsiteY118" fmla="*/ 7015161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45827 w 5239899"/>
              <a:gd name="connsiteY118" fmla="*/ 6862761 h 8209700"/>
              <a:gd name="connsiteX119" fmla="*/ 1510572 w 5239899"/>
              <a:gd name="connsiteY119" fmla="*/ 7015161 h 8209700"/>
              <a:gd name="connsiteX120" fmla="*/ 1146717 w 5239899"/>
              <a:gd name="connsiteY120" fmla="*/ 7771446 h 8209700"/>
              <a:gd name="connsiteX121" fmla="*/ 4865276 w 5239899"/>
              <a:gd name="connsiteY121" fmla="*/ 7779066 h 8209700"/>
              <a:gd name="connsiteX122" fmla="*/ 4827177 w 5239899"/>
              <a:gd name="connsiteY122" fmla="*/ 2688906 h 8209700"/>
              <a:gd name="connsiteX123" fmla="*/ 2617377 w 5239899"/>
              <a:gd name="connsiteY123" fmla="*/ 204786 h 8209700"/>
              <a:gd name="connsiteX124" fmla="*/ 1855377 w 5239899"/>
              <a:gd name="connsiteY124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74402 w 5239899"/>
              <a:gd name="connsiteY117" fmla="*/ 6636066 h 8209700"/>
              <a:gd name="connsiteX118" fmla="*/ 1634397 w 5239899"/>
              <a:gd name="connsiteY118" fmla="*/ 6716076 h 8209700"/>
              <a:gd name="connsiteX119" fmla="*/ 1645827 w 5239899"/>
              <a:gd name="connsiteY119" fmla="*/ 6862761 h 8209700"/>
              <a:gd name="connsiteX120" fmla="*/ 1510572 w 5239899"/>
              <a:gd name="connsiteY120" fmla="*/ 7015161 h 8209700"/>
              <a:gd name="connsiteX121" fmla="*/ 1146717 w 5239899"/>
              <a:gd name="connsiteY121" fmla="*/ 7771446 h 8209700"/>
              <a:gd name="connsiteX122" fmla="*/ 4865276 w 5239899"/>
              <a:gd name="connsiteY122" fmla="*/ 7779066 h 8209700"/>
              <a:gd name="connsiteX123" fmla="*/ 4827177 w 5239899"/>
              <a:gd name="connsiteY123" fmla="*/ 2688906 h 8209700"/>
              <a:gd name="connsiteX124" fmla="*/ 2617377 w 5239899"/>
              <a:gd name="connsiteY124" fmla="*/ 204786 h 8209700"/>
              <a:gd name="connsiteX125" fmla="*/ 1855377 w 5239899"/>
              <a:gd name="connsiteY125" fmla="*/ 204786 h 8209700"/>
              <a:gd name="connsiteX0" fmla="*/ 1855377 w 5239899"/>
              <a:gd name="connsiteY0" fmla="*/ 204786 h 8182132"/>
              <a:gd name="connsiteX1" fmla="*/ 1718217 w 5239899"/>
              <a:gd name="connsiteY1" fmla="*/ 273366 h 8182132"/>
              <a:gd name="connsiteX2" fmla="*/ 1664877 w 5239899"/>
              <a:gd name="connsiteY2" fmla="*/ 418146 h 8182132"/>
              <a:gd name="connsiteX3" fmla="*/ 1657257 w 5239899"/>
              <a:gd name="connsiteY3" fmla="*/ 509586 h 8182132"/>
              <a:gd name="connsiteX4" fmla="*/ 1535337 w 5239899"/>
              <a:gd name="connsiteY4" fmla="*/ 562926 h 8182132"/>
              <a:gd name="connsiteX5" fmla="*/ 1459137 w 5239899"/>
              <a:gd name="connsiteY5" fmla="*/ 692466 h 8182132"/>
              <a:gd name="connsiteX6" fmla="*/ 1497237 w 5239899"/>
              <a:gd name="connsiteY6" fmla="*/ 860106 h 8182132"/>
              <a:gd name="connsiteX7" fmla="*/ 1405797 w 5239899"/>
              <a:gd name="connsiteY7" fmla="*/ 943926 h 8182132"/>
              <a:gd name="connsiteX8" fmla="*/ 1299117 w 5239899"/>
              <a:gd name="connsiteY8" fmla="*/ 822006 h 8182132"/>
              <a:gd name="connsiteX9" fmla="*/ 1314357 w 5239899"/>
              <a:gd name="connsiteY9" fmla="*/ 707706 h 8182132"/>
              <a:gd name="connsiteX10" fmla="*/ 1337217 w 5239899"/>
              <a:gd name="connsiteY10" fmla="*/ 593406 h 8182132"/>
              <a:gd name="connsiteX11" fmla="*/ 1245777 w 5239899"/>
              <a:gd name="connsiteY11" fmla="*/ 555306 h 8182132"/>
              <a:gd name="connsiteX12" fmla="*/ 1078137 w 5239899"/>
              <a:gd name="connsiteY12" fmla="*/ 562926 h 8182132"/>
              <a:gd name="connsiteX13" fmla="*/ 910497 w 5239899"/>
              <a:gd name="connsiteY13" fmla="*/ 410526 h 8182132"/>
              <a:gd name="connsiteX14" fmla="*/ 780957 w 5239899"/>
              <a:gd name="connsiteY14" fmla="*/ 334326 h 8182132"/>
              <a:gd name="connsiteX15" fmla="*/ 666657 w 5239899"/>
              <a:gd name="connsiteY15" fmla="*/ 387666 h 8182132"/>
              <a:gd name="connsiteX16" fmla="*/ 590457 w 5239899"/>
              <a:gd name="connsiteY16" fmla="*/ 296226 h 8182132"/>
              <a:gd name="connsiteX17" fmla="*/ 521877 w 5239899"/>
              <a:gd name="connsiteY17" fmla="*/ 280986 h 8182132"/>
              <a:gd name="connsiteX18" fmla="*/ 445677 w 5239899"/>
              <a:gd name="connsiteY18" fmla="*/ 204786 h 8182132"/>
              <a:gd name="connsiteX19" fmla="*/ 323757 w 5239899"/>
              <a:gd name="connsiteY19" fmla="*/ 242886 h 8182132"/>
              <a:gd name="connsiteX20" fmla="*/ 247557 w 5239899"/>
              <a:gd name="connsiteY20" fmla="*/ 326706 h 8182132"/>
              <a:gd name="connsiteX21" fmla="*/ 95157 w 5239899"/>
              <a:gd name="connsiteY21" fmla="*/ 418146 h 8182132"/>
              <a:gd name="connsiteX22" fmla="*/ 18957 w 5239899"/>
              <a:gd name="connsiteY22" fmla="*/ 608646 h 8182132"/>
              <a:gd name="connsiteX23" fmla="*/ 11337 w 5239899"/>
              <a:gd name="connsiteY23" fmla="*/ 722946 h 8182132"/>
              <a:gd name="connsiteX24" fmla="*/ 156117 w 5239899"/>
              <a:gd name="connsiteY24" fmla="*/ 867726 h 8182132"/>
              <a:gd name="connsiteX25" fmla="*/ 407577 w 5239899"/>
              <a:gd name="connsiteY25" fmla="*/ 997266 h 8182132"/>
              <a:gd name="connsiteX26" fmla="*/ 499017 w 5239899"/>
              <a:gd name="connsiteY26" fmla="*/ 1081086 h 8182132"/>
              <a:gd name="connsiteX27" fmla="*/ 681897 w 5239899"/>
              <a:gd name="connsiteY27" fmla="*/ 1241106 h 8182132"/>
              <a:gd name="connsiteX28" fmla="*/ 887637 w 5239899"/>
              <a:gd name="connsiteY28" fmla="*/ 1340166 h 8182132"/>
              <a:gd name="connsiteX29" fmla="*/ 1009557 w 5239899"/>
              <a:gd name="connsiteY29" fmla="*/ 1523046 h 8182132"/>
              <a:gd name="connsiteX30" fmla="*/ 1062897 w 5239899"/>
              <a:gd name="connsiteY30" fmla="*/ 1599246 h 8182132"/>
              <a:gd name="connsiteX31" fmla="*/ 1001937 w 5239899"/>
              <a:gd name="connsiteY31" fmla="*/ 1759266 h 8182132"/>
              <a:gd name="connsiteX32" fmla="*/ 1009557 w 5239899"/>
              <a:gd name="connsiteY32" fmla="*/ 1934526 h 8182132"/>
              <a:gd name="connsiteX33" fmla="*/ 1131477 w 5239899"/>
              <a:gd name="connsiteY33" fmla="*/ 2147886 h 8182132"/>
              <a:gd name="connsiteX34" fmla="*/ 1207677 w 5239899"/>
              <a:gd name="connsiteY34" fmla="*/ 2254566 h 8182132"/>
              <a:gd name="connsiteX35" fmla="*/ 1329597 w 5239899"/>
              <a:gd name="connsiteY35" fmla="*/ 2338386 h 8182132"/>
              <a:gd name="connsiteX36" fmla="*/ 1200057 w 5239899"/>
              <a:gd name="connsiteY36" fmla="*/ 2452686 h 8182132"/>
              <a:gd name="connsiteX37" fmla="*/ 1093377 w 5239899"/>
              <a:gd name="connsiteY37" fmla="*/ 2605086 h 8182132"/>
              <a:gd name="connsiteX38" fmla="*/ 1093377 w 5239899"/>
              <a:gd name="connsiteY38" fmla="*/ 2742246 h 8182132"/>
              <a:gd name="connsiteX39" fmla="*/ 1146717 w 5239899"/>
              <a:gd name="connsiteY39" fmla="*/ 2902266 h 8182132"/>
              <a:gd name="connsiteX40" fmla="*/ 1131477 w 5239899"/>
              <a:gd name="connsiteY40" fmla="*/ 2963226 h 8182132"/>
              <a:gd name="connsiteX41" fmla="*/ 971457 w 5239899"/>
              <a:gd name="connsiteY41" fmla="*/ 2917506 h 8182132"/>
              <a:gd name="connsiteX42" fmla="*/ 857157 w 5239899"/>
              <a:gd name="connsiteY42" fmla="*/ 2932746 h 8182132"/>
              <a:gd name="connsiteX43" fmla="*/ 712377 w 5239899"/>
              <a:gd name="connsiteY43" fmla="*/ 2993706 h 8182132"/>
              <a:gd name="connsiteX44" fmla="*/ 445677 w 5239899"/>
              <a:gd name="connsiteY44" fmla="*/ 3115626 h 8182132"/>
              <a:gd name="connsiteX45" fmla="*/ 407577 w 5239899"/>
              <a:gd name="connsiteY45" fmla="*/ 3252786 h 8182132"/>
              <a:gd name="connsiteX46" fmla="*/ 506637 w 5239899"/>
              <a:gd name="connsiteY46" fmla="*/ 3435666 h 8182132"/>
              <a:gd name="connsiteX47" fmla="*/ 750477 w 5239899"/>
              <a:gd name="connsiteY47" fmla="*/ 3519486 h 8182132"/>
              <a:gd name="connsiteX48" fmla="*/ 925737 w 5239899"/>
              <a:gd name="connsiteY48" fmla="*/ 3527106 h 8182132"/>
              <a:gd name="connsiteX49" fmla="*/ 1085757 w 5239899"/>
              <a:gd name="connsiteY49" fmla="*/ 3519486 h 8182132"/>
              <a:gd name="connsiteX50" fmla="*/ 1215297 w 5239899"/>
              <a:gd name="connsiteY50" fmla="*/ 3565206 h 8182132"/>
              <a:gd name="connsiteX51" fmla="*/ 1306737 w 5239899"/>
              <a:gd name="connsiteY51" fmla="*/ 3641406 h 8182132"/>
              <a:gd name="connsiteX52" fmla="*/ 1367697 w 5239899"/>
              <a:gd name="connsiteY52" fmla="*/ 3671886 h 8182132"/>
              <a:gd name="connsiteX53" fmla="*/ 1161957 w 5239899"/>
              <a:gd name="connsiteY53" fmla="*/ 3679506 h 8182132"/>
              <a:gd name="connsiteX54" fmla="*/ 948597 w 5239899"/>
              <a:gd name="connsiteY54" fmla="*/ 3725226 h 8182132"/>
              <a:gd name="connsiteX55" fmla="*/ 780957 w 5239899"/>
              <a:gd name="connsiteY55" fmla="*/ 3763326 h 8182132"/>
              <a:gd name="connsiteX56" fmla="*/ 659037 w 5239899"/>
              <a:gd name="connsiteY56" fmla="*/ 3801426 h 8182132"/>
              <a:gd name="connsiteX57" fmla="*/ 590457 w 5239899"/>
              <a:gd name="connsiteY57" fmla="*/ 3831906 h 8182132"/>
              <a:gd name="connsiteX58" fmla="*/ 537117 w 5239899"/>
              <a:gd name="connsiteY58" fmla="*/ 3991926 h 8182132"/>
              <a:gd name="connsiteX59" fmla="*/ 605697 w 5239899"/>
              <a:gd name="connsiteY59" fmla="*/ 4220526 h 8182132"/>
              <a:gd name="connsiteX60" fmla="*/ 643797 w 5239899"/>
              <a:gd name="connsiteY60" fmla="*/ 4334826 h 8182132"/>
              <a:gd name="connsiteX61" fmla="*/ 575217 w 5239899"/>
              <a:gd name="connsiteY61" fmla="*/ 4487226 h 8182132"/>
              <a:gd name="connsiteX62" fmla="*/ 384717 w 5239899"/>
              <a:gd name="connsiteY62" fmla="*/ 4586286 h 8182132"/>
              <a:gd name="connsiteX63" fmla="*/ 300897 w 5239899"/>
              <a:gd name="connsiteY63" fmla="*/ 4746306 h 8182132"/>
              <a:gd name="connsiteX64" fmla="*/ 217077 w 5239899"/>
              <a:gd name="connsiteY64" fmla="*/ 4898706 h 8182132"/>
              <a:gd name="connsiteX65" fmla="*/ 118017 w 5239899"/>
              <a:gd name="connsiteY65" fmla="*/ 5089206 h 8182132"/>
              <a:gd name="connsiteX66" fmla="*/ 125637 w 5239899"/>
              <a:gd name="connsiteY66" fmla="*/ 5180646 h 8182132"/>
              <a:gd name="connsiteX67" fmla="*/ 262797 w 5239899"/>
              <a:gd name="connsiteY67" fmla="*/ 5165406 h 8182132"/>
              <a:gd name="connsiteX68" fmla="*/ 422817 w 5239899"/>
              <a:gd name="connsiteY68" fmla="*/ 5035866 h 8182132"/>
              <a:gd name="connsiteX69" fmla="*/ 598077 w 5239899"/>
              <a:gd name="connsiteY69" fmla="*/ 4936806 h 8182132"/>
              <a:gd name="connsiteX70" fmla="*/ 841917 w 5239899"/>
              <a:gd name="connsiteY70" fmla="*/ 4837746 h 8182132"/>
              <a:gd name="connsiteX71" fmla="*/ 956217 w 5239899"/>
              <a:gd name="connsiteY71" fmla="*/ 4753926 h 8182132"/>
              <a:gd name="connsiteX72" fmla="*/ 1131477 w 5239899"/>
              <a:gd name="connsiteY72" fmla="*/ 4746306 h 8182132"/>
              <a:gd name="connsiteX73" fmla="*/ 1276257 w 5239899"/>
              <a:gd name="connsiteY73" fmla="*/ 4799646 h 8182132"/>
              <a:gd name="connsiteX74" fmla="*/ 1398177 w 5239899"/>
              <a:gd name="connsiteY74" fmla="*/ 4814886 h 8182132"/>
              <a:gd name="connsiteX75" fmla="*/ 1520097 w 5239899"/>
              <a:gd name="connsiteY75" fmla="*/ 4708206 h 8182132"/>
              <a:gd name="connsiteX76" fmla="*/ 1642017 w 5239899"/>
              <a:gd name="connsiteY76" fmla="*/ 4692966 h 8182132"/>
              <a:gd name="connsiteX77" fmla="*/ 1702977 w 5239899"/>
              <a:gd name="connsiteY77" fmla="*/ 4692966 h 8182132"/>
              <a:gd name="connsiteX78" fmla="*/ 1855377 w 5239899"/>
              <a:gd name="connsiteY78" fmla="*/ 4532946 h 8182132"/>
              <a:gd name="connsiteX79" fmla="*/ 2030637 w 5239899"/>
              <a:gd name="connsiteY79" fmla="*/ 4411026 h 8182132"/>
              <a:gd name="connsiteX80" fmla="*/ 2160177 w 5239899"/>
              <a:gd name="connsiteY80" fmla="*/ 4319586 h 8182132"/>
              <a:gd name="connsiteX81" fmla="*/ 2266857 w 5239899"/>
              <a:gd name="connsiteY81" fmla="*/ 4182426 h 8182132"/>
              <a:gd name="connsiteX82" fmla="*/ 2327817 w 5239899"/>
              <a:gd name="connsiteY82" fmla="*/ 4289106 h 8182132"/>
              <a:gd name="connsiteX83" fmla="*/ 2304957 w 5239899"/>
              <a:gd name="connsiteY83" fmla="*/ 4441506 h 8182132"/>
              <a:gd name="connsiteX84" fmla="*/ 2251617 w 5239899"/>
              <a:gd name="connsiteY84" fmla="*/ 4601526 h 8182132"/>
              <a:gd name="connsiteX85" fmla="*/ 2221137 w 5239899"/>
              <a:gd name="connsiteY85" fmla="*/ 4715826 h 8182132"/>
              <a:gd name="connsiteX86" fmla="*/ 2358297 w 5239899"/>
              <a:gd name="connsiteY86" fmla="*/ 4822506 h 8182132"/>
              <a:gd name="connsiteX87" fmla="*/ 2495457 w 5239899"/>
              <a:gd name="connsiteY87" fmla="*/ 4784406 h 8182132"/>
              <a:gd name="connsiteX88" fmla="*/ 2571657 w 5239899"/>
              <a:gd name="connsiteY88" fmla="*/ 4837746 h 8182132"/>
              <a:gd name="connsiteX89" fmla="*/ 2586897 w 5239899"/>
              <a:gd name="connsiteY89" fmla="*/ 4929186 h 8182132"/>
              <a:gd name="connsiteX90" fmla="*/ 2586897 w 5239899"/>
              <a:gd name="connsiteY90" fmla="*/ 5020626 h 8182132"/>
              <a:gd name="connsiteX91" fmla="*/ 2739297 w 5239899"/>
              <a:gd name="connsiteY91" fmla="*/ 5180646 h 8182132"/>
              <a:gd name="connsiteX92" fmla="*/ 2823117 w 5239899"/>
              <a:gd name="connsiteY92" fmla="*/ 5302566 h 8182132"/>
              <a:gd name="connsiteX93" fmla="*/ 3005997 w 5239899"/>
              <a:gd name="connsiteY93" fmla="*/ 5401626 h 8182132"/>
              <a:gd name="connsiteX94" fmla="*/ 3120297 w 5239899"/>
              <a:gd name="connsiteY94" fmla="*/ 5454966 h 8182132"/>
              <a:gd name="connsiteX95" fmla="*/ 3341277 w 5239899"/>
              <a:gd name="connsiteY95" fmla="*/ 5538786 h 8182132"/>
              <a:gd name="connsiteX96" fmla="*/ 3493677 w 5239899"/>
              <a:gd name="connsiteY96" fmla="*/ 5637846 h 8182132"/>
              <a:gd name="connsiteX97" fmla="*/ 3615597 w 5239899"/>
              <a:gd name="connsiteY97" fmla="*/ 5759766 h 8182132"/>
              <a:gd name="connsiteX98" fmla="*/ 3668937 w 5239899"/>
              <a:gd name="connsiteY98" fmla="*/ 5835966 h 8182132"/>
              <a:gd name="connsiteX99" fmla="*/ 3501297 w 5239899"/>
              <a:gd name="connsiteY99" fmla="*/ 5942646 h 8182132"/>
              <a:gd name="connsiteX100" fmla="*/ 3394617 w 5239899"/>
              <a:gd name="connsiteY100" fmla="*/ 6003606 h 8182132"/>
              <a:gd name="connsiteX101" fmla="*/ 3287937 w 5239899"/>
              <a:gd name="connsiteY101" fmla="*/ 6072186 h 8182132"/>
              <a:gd name="connsiteX102" fmla="*/ 3219357 w 5239899"/>
              <a:gd name="connsiteY102" fmla="*/ 6087426 h 8182132"/>
              <a:gd name="connsiteX103" fmla="*/ 3074577 w 5239899"/>
              <a:gd name="connsiteY103" fmla="*/ 5942646 h 8182132"/>
              <a:gd name="connsiteX104" fmla="*/ 2906937 w 5239899"/>
              <a:gd name="connsiteY104" fmla="*/ 5813106 h 8182132"/>
              <a:gd name="connsiteX105" fmla="*/ 2746917 w 5239899"/>
              <a:gd name="connsiteY105" fmla="*/ 5790246 h 8182132"/>
              <a:gd name="connsiteX106" fmla="*/ 2491647 w 5239899"/>
              <a:gd name="connsiteY106" fmla="*/ 5826441 h 8182132"/>
              <a:gd name="connsiteX107" fmla="*/ 2228757 w 5239899"/>
              <a:gd name="connsiteY107" fmla="*/ 5832156 h 8182132"/>
              <a:gd name="connsiteX108" fmla="*/ 2063022 w 5239899"/>
              <a:gd name="connsiteY108" fmla="*/ 5775006 h 8182132"/>
              <a:gd name="connsiteX109" fmla="*/ 1975392 w 5239899"/>
              <a:gd name="connsiteY109" fmla="*/ 5786436 h 8182132"/>
              <a:gd name="connsiteX110" fmla="*/ 1933482 w 5239899"/>
              <a:gd name="connsiteY110" fmla="*/ 5927406 h 8182132"/>
              <a:gd name="connsiteX111" fmla="*/ 1927767 w 5239899"/>
              <a:gd name="connsiteY111" fmla="*/ 6068376 h 8182132"/>
              <a:gd name="connsiteX112" fmla="*/ 1786797 w 5239899"/>
              <a:gd name="connsiteY112" fmla="*/ 6156006 h 8182132"/>
              <a:gd name="connsiteX113" fmla="*/ 1672497 w 5239899"/>
              <a:gd name="connsiteY113" fmla="*/ 6215061 h 8182132"/>
              <a:gd name="connsiteX114" fmla="*/ 1562007 w 5239899"/>
              <a:gd name="connsiteY114" fmla="*/ 6283641 h 8182132"/>
              <a:gd name="connsiteX115" fmla="*/ 1562007 w 5239899"/>
              <a:gd name="connsiteY115" fmla="*/ 6462711 h 8182132"/>
              <a:gd name="connsiteX116" fmla="*/ 1632492 w 5239899"/>
              <a:gd name="connsiteY116" fmla="*/ 6554151 h 8182132"/>
              <a:gd name="connsiteX117" fmla="*/ 1674402 w 5239899"/>
              <a:gd name="connsiteY117" fmla="*/ 6636066 h 8182132"/>
              <a:gd name="connsiteX118" fmla="*/ 1634397 w 5239899"/>
              <a:gd name="connsiteY118" fmla="*/ 6716076 h 8182132"/>
              <a:gd name="connsiteX119" fmla="*/ 1645827 w 5239899"/>
              <a:gd name="connsiteY119" fmla="*/ 6862761 h 8182132"/>
              <a:gd name="connsiteX120" fmla="*/ 1510572 w 5239899"/>
              <a:gd name="connsiteY120" fmla="*/ 7015161 h 8182132"/>
              <a:gd name="connsiteX121" fmla="*/ 1542957 w 5239899"/>
              <a:gd name="connsiteY121" fmla="*/ 7169466 h 8182132"/>
              <a:gd name="connsiteX122" fmla="*/ 1146717 w 5239899"/>
              <a:gd name="connsiteY122" fmla="*/ 7771446 h 8182132"/>
              <a:gd name="connsiteX123" fmla="*/ 4865276 w 5239899"/>
              <a:gd name="connsiteY123" fmla="*/ 7779066 h 8182132"/>
              <a:gd name="connsiteX124" fmla="*/ 4827177 w 5239899"/>
              <a:gd name="connsiteY124" fmla="*/ 2688906 h 8182132"/>
              <a:gd name="connsiteX125" fmla="*/ 2617377 w 5239899"/>
              <a:gd name="connsiteY125" fmla="*/ 204786 h 8182132"/>
              <a:gd name="connsiteX126" fmla="*/ 1855377 w 5239899"/>
              <a:gd name="connsiteY126" fmla="*/ 204786 h 8182132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853347 w 5239899"/>
              <a:gd name="connsiteY122" fmla="*/ 7319961 h 8173680"/>
              <a:gd name="connsiteX123" fmla="*/ 1146717 w 5239899"/>
              <a:gd name="connsiteY123" fmla="*/ 7771446 h 8173680"/>
              <a:gd name="connsiteX124" fmla="*/ 4865276 w 5239899"/>
              <a:gd name="connsiteY124" fmla="*/ 7779066 h 8173680"/>
              <a:gd name="connsiteX125" fmla="*/ 4827177 w 5239899"/>
              <a:gd name="connsiteY125" fmla="*/ 2688906 h 8173680"/>
              <a:gd name="connsiteX126" fmla="*/ 2617377 w 5239899"/>
              <a:gd name="connsiteY126" fmla="*/ 204786 h 8173680"/>
              <a:gd name="connsiteX127" fmla="*/ 1855377 w 5239899"/>
              <a:gd name="connsiteY127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142907 w 5239899"/>
              <a:gd name="connsiteY122" fmla="*/ 7159941 h 8173680"/>
              <a:gd name="connsiteX123" fmla="*/ 853347 w 5239899"/>
              <a:gd name="connsiteY123" fmla="*/ 7319961 h 8173680"/>
              <a:gd name="connsiteX124" fmla="*/ 1146717 w 5239899"/>
              <a:gd name="connsiteY124" fmla="*/ 7771446 h 8173680"/>
              <a:gd name="connsiteX125" fmla="*/ 4865276 w 5239899"/>
              <a:gd name="connsiteY125" fmla="*/ 7779066 h 8173680"/>
              <a:gd name="connsiteX126" fmla="*/ 4827177 w 5239899"/>
              <a:gd name="connsiteY126" fmla="*/ 2688906 h 8173680"/>
              <a:gd name="connsiteX127" fmla="*/ 2617377 w 5239899"/>
              <a:gd name="connsiteY127" fmla="*/ 204786 h 8173680"/>
              <a:gd name="connsiteX128" fmla="*/ 1855377 w 5239899"/>
              <a:gd name="connsiteY128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853347 w 5239899"/>
              <a:gd name="connsiteY124" fmla="*/ 7319961 h 8173680"/>
              <a:gd name="connsiteX125" fmla="*/ 1146717 w 5239899"/>
              <a:gd name="connsiteY125" fmla="*/ 7771446 h 8173680"/>
              <a:gd name="connsiteX126" fmla="*/ 4865276 w 5239899"/>
              <a:gd name="connsiteY126" fmla="*/ 7779066 h 8173680"/>
              <a:gd name="connsiteX127" fmla="*/ 4827177 w 5239899"/>
              <a:gd name="connsiteY127" fmla="*/ 2688906 h 8173680"/>
              <a:gd name="connsiteX128" fmla="*/ 2617377 w 5239899"/>
              <a:gd name="connsiteY128" fmla="*/ 204786 h 8173680"/>
              <a:gd name="connsiteX129" fmla="*/ 1855377 w 5239899"/>
              <a:gd name="connsiteY129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853347 w 5239899"/>
              <a:gd name="connsiteY125" fmla="*/ 7319961 h 8173680"/>
              <a:gd name="connsiteX126" fmla="*/ 1146717 w 5239899"/>
              <a:gd name="connsiteY126" fmla="*/ 7771446 h 8173680"/>
              <a:gd name="connsiteX127" fmla="*/ 4865276 w 5239899"/>
              <a:gd name="connsiteY127" fmla="*/ 7779066 h 8173680"/>
              <a:gd name="connsiteX128" fmla="*/ 4827177 w 5239899"/>
              <a:gd name="connsiteY128" fmla="*/ 2688906 h 8173680"/>
              <a:gd name="connsiteX129" fmla="*/ 2617377 w 5239899"/>
              <a:gd name="connsiteY129" fmla="*/ 204786 h 8173680"/>
              <a:gd name="connsiteX130" fmla="*/ 1855377 w 5239899"/>
              <a:gd name="connsiteY130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53347 w 5239899"/>
              <a:gd name="connsiteY126" fmla="*/ 731996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40012 w 5239899"/>
              <a:gd name="connsiteY126" fmla="*/ 738473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6048"/>
              <a:gd name="connsiteX1" fmla="*/ 1718217 w 5239899"/>
              <a:gd name="connsiteY1" fmla="*/ 273366 h 8156048"/>
              <a:gd name="connsiteX2" fmla="*/ 1664877 w 5239899"/>
              <a:gd name="connsiteY2" fmla="*/ 418146 h 8156048"/>
              <a:gd name="connsiteX3" fmla="*/ 1657257 w 5239899"/>
              <a:gd name="connsiteY3" fmla="*/ 509586 h 8156048"/>
              <a:gd name="connsiteX4" fmla="*/ 1535337 w 5239899"/>
              <a:gd name="connsiteY4" fmla="*/ 562926 h 8156048"/>
              <a:gd name="connsiteX5" fmla="*/ 1459137 w 5239899"/>
              <a:gd name="connsiteY5" fmla="*/ 692466 h 8156048"/>
              <a:gd name="connsiteX6" fmla="*/ 1497237 w 5239899"/>
              <a:gd name="connsiteY6" fmla="*/ 860106 h 8156048"/>
              <a:gd name="connsiteX7" fmla="*/ 1405797 w 5239899"/>
              <a:gd name="connsiteY7" fmla="*/ 943926 h 8156048"/>
              <a:gd name="connsiteX8" fmla="*/ 1299117 w 5239899"/>
              <a:gd name="connsiteY8" fmla="*/ 822006 h 8156048"/>
              <a:gd name="connsiteX9" fmla="*/ 1314357 w 5239899"/>
              <a:gd name="connsiteY9" fmla="*/ 707706 h 8156048"/>
              <a:gd name="connsiteX10" fmla="*/ 1337217 w 5239899"/>
              <a:gd name="connsiteY10" fmla="*/ 593406 h 8156048"/>
              <a:gd name="connsiteX11" fmla="*/ 1245777 w 5239899"/>
              <a:gd name="connsiteY11" fmla="*/ 555306 h 8156048"/>
              <a:gd name="connsiteX12" fmla="*/ 1078137 w 5239899"/>
              <a:gd name="connsiteY12" fmla="*/ 562926 h 8156048"/>
              <a:gd name="connsiteX13" fmla="*/ 910497 w 5239899"/>
              <a:gd name="connsiteY13" fmla="*/ 410526 h 8156048"/>
              <a:gd name="connsiteX14" fmla="*/ 780957 w 5239899"/>
              <a:gd name="connsiteY14" fmla="*/ 334326 h 8156048"/>
              <a:gd name="connsiteX15" fmla="*/ 666657 w 5239899"/>
              <a:gd name="connsiteY15" fmla="*/ 387666 h 8156048"/>
              <a:gd name="connsiteX16" fmla="*/ 590457 w 5239899"/>
              <a:gd name="connsiteY16" fmla="*/ 296226 h 8156048"/>
              <a:gd name="connsiteX17" fmla="*/ 521877 w 5239899"/>
              <a:gd name="connsiteY17" fmla="*/ 280986 h 8156048"/>
              <a:gd name="connsiteX18" fmla="*/ 445677 w 5239899"/>
              <a:gd name="connsiteY18" fmla="*/ 204786 h 8156048"/>
              <a:gd name="connsiteX19" fmla="*/ 323757 w 5239899"/>
              <a:gd name="connsiteY19" fmla="*/ 242886 h 8156048"/>
              <a:gd name="connsiteX20" fmla="*/ 247557 w 5239899"/>
              <a:gd name="connsiteY20" fmla="*/ 326706 h 8156048"/>
              <a:gd name="connsiteX21" fmla="*/ 95157 w 5239899"/>
              <a:gd name="connsiteY21" fmla="*/ 418146 h 8156048"/>
              <a:gd name="connsiteX22" fmla="*/ 18957 w 5239899"/>
              <a:gd name="connsiteY22" fmla="*/ 608646 h 8156048"/>
              <a:gd name="connsiteX23" fmla="*/ 11337 w 5239899"/>
              <a:gd name="connsiteY23" fmla="*/ 722946 h 8156048"/>
              <a:gd name="connsiteX24" fmla="*/ 156117 w 5239899"/>
              <a:gd name="connsiteY24" fmla="*/ 867726 h 8156048"/>
              <a:gd name="connsiteX25" fmla="*/ 407577 w 5239899"/>
              <a:gd name="connsiteY25" fmla="*/ 997266 h 8156048"/>
              <a:gd name="connsiteX26" fmla="*/ 499017 w 5239899"/>
              <a:gd name="connsiteY26" fmla="*/ 1081086 h 8156048"/>
              <a:gd name="connsiteX27" fmla="*/ 681897 w 5239899"/>
              <a:gd name="connsiteY27" fmla="*/ 1241106 h 8156048"/>
              <a:gd name="connsiteX28" fmla="*/ 887637 w 5239899"/>
              <a:gd name="connsiteY28" fmla="*/ 1340166 h 8156048"/>
              <a:gd name="connsiteX29" fmla="*/ 1009557 w 5239899"/>
              <a:gd name="connsiteY29" fmla="*/ 1523046 h 8156048"/>
              <a:gd name="connsiteX30" fmla="*/ 1062897 w 5239899"/>
              <a:gd name="connsiteY30" fmla="*/ 1599246 h 8156048"/>
              <a:gd name="connsiteX31" fmla="*/ 1001937 w 5239899"/>
              <a:gd name="connsiteY31" fmla="*/ 1759266 h 8156048"/>
              <a:gd name="connsiteX32" fmla="*/ 1009557 w 5239899"/>
              <a:gd name="connsiteY32" fmla="*/ 1934526 h 8156048"/>
              <a:gd name="connsiteX33" fmla="*/ 1131477 w 5239899"/>
              <a:gd name="connsiteY33" fmla="*/ 2147886 h 8156048"/>
              <a:gd name="connsiteX34" fmla="*/ 1207677 w 5239899"/>
              <a:gd name="connsiteY34" fmla="*/ 2254566 h 8156048"/>
              <a:gd name="connsiteX35" fmla="*/ 1329597 w 5239899"/>
              <a:gd name="connsiteY35" fmla="*/ 2338386 h 8156048"/>
              <a:gd name="connsiteX36" fmla="*/ 1200057 w 5239899"/>
              <a:gd name="connsiteY36" fmla="*/ 2452686 h 8156048"/>
              <a:gd name="connsiteX37" fmla="*/ 1093377 w 5239899"/>
              <a:gd name="connsiteY37" fmla="*/ 2605086 h 8156048"/>
              <a:gd name="connsiteX38" fmla="*/ 1093377 w 5239899"/>
              <a:gd name="connsiteY38" fmla="*/ 2742246 h 8156048"/>
              <a:gd name="connsiteX39" fmla="*/ 1146717 w 5239899"/>
              <a:gd name="connsiteY39" fmla="*/ 2902266 h 8156048"/>
              <a:gd name="connsiteX40" fmla="*/ 1131477 w 5239899"/>
              <a:gd name="connsiteY40" fmla="*/ 2963226 h 8156048"/>
              <a:gd name="connsiteX41" fmla="*/ 971457 w 5239899"/>
              <a:gd name="connsiteY41" fmla="*/ 2917506 h 8156048"/>
              <a:gd name="connsiteX42" fmla="*/ 857157 w 5239899"/>
              <a:gd name="connsiteY42" fmla="*/ 2932746 h 8156048"/>
              <a:gd name="connsiteX43" fmla="*/ 712377 w 5239899"/>
              <a:gd name="connsiteY43" fmla="*/ 2993706 h 8156048"/>
              <a:gd name="connsiteX44" fmla="*/ 445677 w 5239899"/>
              <a:gd name="connsiteY44" fmla="*/ 3115626 h 8156048"/>
              <a:gd name="connsiteX45" fmla="*/ 407577 w 5239899"/>
              <a:gd name="connsiteY45" fmla="*/ 3252786 h 8156048"/>
              <a:gd name="connsiteX46" fmla="*/ 506637 w 5239899"/>
              <a:gd name="connsiteY46" fmla="*/ 3435666 h 8156048"/>
              <a:gd name="connsiteX47" fmla="*/ 750477 w 5239899"/>
              <a:gd name="connsiteY47" fmla="*/ 3519486 h 8156048"/>
              <a:gd name="connsiteX48" fmla="*/ 925737 w 5239899"/>
              <a:gd name="connsiteY48" fmla="*/ 3527106 h 8156048"/>
              <a:gd name="connsiteX49" fmla="*/ 1085757 w 5239899"/>
              <a:gd name="connsiteY49" fmla="*/ 3519486 h 8156048"/>
              <a:gd name="connsiteX50" fmla="*/ 1215297 w 5239899"/>
              <a:gd name="connsiteY50" fmla="*/ 3565206 h 8156048"/>
              <a:gd name="connsiteX51" fmla="*/ 1306737 w 5239899"/>
              <a:gd name="connsiteY51" fmla="*/ 3641406 h 8156048"/>
              <a:gd name="connsiteX52" fmla="*/ 1367697 w 5239899"/>
              <a:gd name="connsiteY52" fmla="*/ 3671886 h 8156048"/>
              <a:gd name="connsiteX53" fmla="*/ 1161957 w 5239899"/>
              <a:gd name="connsiteY53" fmla="*/ 3679506 h 8156048"/>
              <a:gd name="connsiteX54" fmla="*/ 948597 w 5239899"/>
              <a:gd name="connsiteY54" fmla="*/ 3725226 h 8156048"/>
              <a:gd name="connsiteX55" fmla="*/ 780957 w 5239899"/>
              <a:gd name="connsiteY55" fmla="*/ 3763326 h 8156048"/>
              <a:gd name="connsiteX56" fmla="*/ 659037 w 5239899"/>
              <a:gd name="connsiteY56" fmla="*/ 3801426 h 8156048"/>
              <a:gd name="connsiteX57" fmla="*/ 590457 w 5239899"/>
              <a:gd name="connsiteY57" fmla="*/ 3831906 h 8156048"/>
              <a:gd name="connsiteX58" fmla="*/ 537117 w 5239899"/>
              <a:gd name="connsiteY58" fmla="*/ 3991926 h 8156048"/>
              <a:gd name="connsiteX59" fmla="*/ 605697 w 5239899"/>
              <a:gd name="connsiteY59" fmla="*/ 4220526 h 8156048"/>
              <a:gd name="connsiteX60" fmla="*/ 643797 w 5239899"/>
              <a:gd name="connsiteY60" fmla="*/ 4334826 h 8156048"/>
              <a:gd name="connsiteX61" fmla="*/ 575217 w 5239899"/>
              <a:gd name="connsiteY61" fmla="*/ 4487226 h 8156048"/>
              <a:gd name="connsiteX62" fmla="*/ 384717 w 5239899"/>
              <a:gd name="connsiteY62" fmla="*/ 4586286 h 8156048"/>
              <a:gd name="connsiteX63" fmla="*/ 300897 w 5239899"/>
              <a:gd name="connsiteY63" fmla="*/ 4746306 h 8156048"/>
              <a:gd name="connsiteX64" fmla="*/ 217077 w 5239899"/>
              <a:gd name="connsiteY64" fmla="*/ 4898706 h 8156048"/>
              <a:gd name="connsiteX65" fmla="*/ 118017 w 5239899"/>
              <a:gd name="connsiteY65" fmla="*/ 5089206 h 8156048"/>
              <a:gd name="connsiteX66" fmla="*/ 125637 w 5239899"/>
              <a:gd name="connsiteY66" fmla="*/ 5180646 h 8156048"/>
              <a:gd name="connsiteX67" fmla="*/ 262797 w 5239899"/>
              <a:gd name="connsiteY67" fmla="*/ 5165406 h 8156048"/>
              <a:gd name="connsiteX68" fmla="*/ 422817 w 5239899"/>
              <a:gd name="connsiteY68" fmla="*/ 5035866 h 8156048"/>
              <a:gd name="connsiteX69" fmla="*/ 598077 w 5239899"/>
              <a:gd name="connsiteY69" fmla="*/ 4936806 h 8156048"/>
              <a:gd name="connsiteX70" fmla="*/ 841917 w 5239899"/>
              <a:gd name="connsiteY70" fmla="*/ 4837746 h 8156048"/>
              <a:gd name="connsiteX71" fmla="*/ 956217 w 5239899"/>
              <a:gd name="connsiteY71" fmla="*/ 4753926 h 8156048"/>
              <a:gd name="connsiteX72" fmla="*/ 1131477 w 5239899"/>
              <a:gd name="connsiteY72" fmla="*/ 4746306 h 8156048"/>
              <a:gd name="connsiteX73" fmla="*/ 1276257 w 5239899"/>
              <a:gd name="connsiteY73" fmla="*/ 4799646 h 8156048"/>
              <a:gd name="connsiteX74" fmla="*/ 1398177 w 5239899"/>
              <a:gd name="connsiteY74" fmla="*/ 4814886 h 8156048"/>
              <a:gd name="connsiteX75" fmla="*/ 1520097 w 5239899"/>
              <a:gd name="connsiteY75" fmla="*/ 4708206 h 8156048"/>
              <a:gd name="connsiteX76" fmla="*/ 1642017 w 5239899"/>
              <a:gd name="connsiteY76" fmla="*/ 4692966 h 8156048"/>
              <a:gd name="connsiteX77" fmla="*/ 1702977 w 5239899"/>
              <a:gd name="connsiteY77" fmla="*/ 4692966 h 8156048"/>
              <a:gd name="connsiteX78" fmla="*/ 1855377 w 5239899"/>
              <a:gd name="connsiteY78" fmla="*/ 4532946 h 8156048"/>
              <a:gd name="connsiteX79" fmla="*/ 2030637 w 5239899"/>
              <a:gd name="connsiteY79" fmla="*/ 4411026 h 8156048"/>
              <a:gd name="connsiteX80" fmla="*/ 2160177 w 5239899"/>
              <a:gd name="connsiteY80" fmla="*/ 4319586 h 8156048"/>
              <a:gd name="connsiteX81" fmla="*/ 2266857 w 5239899"/>
              <a:gd name="connsiteY81" fmla="*/ 4182426 h 8156048"/>
              <a:gd name="connsiteX82" fmla="*/ 2327817 w 5239899"/>
              <a:gd name="connsiteY82" fmla="*/ 4289106 h 8156048"/>
              <a:gd name="connsiteX83" fmla="*/ 2304957 w 5239899"/>
              <a:gd name="connsiteY83" fmla="*/ 4441506 h 8156048"/>
              <a:gd name="connsiteX84" fmla="*/ 2251617 w 5239899"/>
              <a:gd name="connsiteY84" fmla="*/ 4601526 h 8156048"/>
              <a:gd name="connsiteX85" fmla="*/ 2221137 w 5239899"/>
              <a:gd name="connsiteY85" fmla="*/ 4715826 h 8156048"/>
              <a:gd name="connsiteX86" fmla="*/ 2358297 w 5239899"/>
              <a:gd name="connsiteY86" fmla="*/ 4822506 h 8156048"/>
              <a:gd name="connsiteX87" fmla="*/ 2495457 w 5239899"/>
              <a:gd name="connsiteY87" fmla="*/ 4784406 h 8156048"/>
              <a:gd name="connsiteX88" fmla="*/ 2571657 w 5239899"/>
              <a:gd name="connsiteY88" fmla="*/ 4837746 h 8156048"/>
              <a:gd name="connsiteX89" fmla="*/ 2586897 w 5239899"/>
              <a:gd name="connsiteY89" fmla="*/ 4929186 h 8156048"/>
              <a:gd name="connsiteX90" fmla="*/ 2586897 w 5239899"/>
              <a:gd name="connsiteY90" fmla="*/ 5020626 h 8156048"/>
              <a:gd name="connsiteX91" fmla="*/ 2739297 w 5239899"/>
              <a:gd name="connsiteY91" fmla="*/ 5180646 h 8156048"/>
              <a:gd name="connsiteX92" fmla="*/ 2823117 w 5239899"/>
              <a:gd name="connsiteY92" fmla="*/ 5302566 h 8156048"/>
              <a:gd name="connsiteX93" fmla="*/ 3005997 w 5239899"/>
              <a:gd name="connsiteY93" fmla="*/ 5401626 h 8156048"/>
              <a:gd name="connsiteX94" fmla="*/ 3120297 w 5239899"/>
              <a:gd name="connsiteY94" fmla="*/ 5454966 h 8156048"/>
              <a:gd name="connsiteX95" fmla="*/ 3341277 w 5239899"/>
              <a:gd name="connsiteY95" fmla="*/ 5538786 h 8156048"/>
              <a:gd name="connsiteX96" fmla="*/ 3493677 w 5239899"/>
              <a:gd name="connsiteY96" fmla="*/ 5637846 h 8156048"/>
              <a:gd name="connsiteX97" fmla="*/ 3615597 w 5239899"/>
              <a:gd name="connsiteY97" fmla="*/ 5759766 h 8156048"/>
              <a:gd name="connsiteX98" fmla="*/ 3668937 w 5239899"/>
              <a:gd name="connsiteY98" fmla="*/ 5835966 h 8156048"/>
              <a:gd name="connsiteX99" fmla="*/ 3501297 w 5239899"/>
              <a:gd name="connsiteY99" fmla="*/ 5942646 h 8156048"/>
              <a:gd name="connsiteX100" fmla="*/ 3394617 w 5239899"/>
              <a:gd name="connsiteY100" fmla="*/ 6003606 h 8156048"/>
              <a:gd name="connsiteX101" fmla="*/ 3287937 w 5239899"/>
              <a:gd name="connsiteY101" fmla="*/ 6072186 h 8156048"/>
              <a:gd name="connsiteX102" fmla="*/ 3219357 w 5239899"/>
              <a:gd name="connsiteY102" fmla="*/ 6087426 h 8156048"/>
              <a:gd name="connsiteX103" fmla="*/ 3074577 w 5239899"/>
              <a:gd name="connsiteY103" fmla="*/ 5942646 h 8156048"/>
              <a:gd name="connsiteX104" fmla="*/ 2906937 w 5239899"/>
              <a:gd name="connsiteY104" fmla="*/ 5813106 h 8156048"/>
              <a:gd name="connsiteX105" fmla="*/ 2746917 w 5239899"/>
              <a:gd name="connsiteY105" fmla="*/ 5790246 h 8156048"/>
              <a:gd name="connsiteX106" fmla="*/ 2491647 w 5239899"/>
              <a:gd name="connsiteY106" fmla="*/ 5826441 h 8156048"/>
              <a:gd name="connsiteX107" fmla="*/ 2228757 w 5239899"/>
              <a:gd name="connsiteY107" fmla="*/ 5832156 h 8156048"/>
              <a:gd name="connsiteX108" fmla="*/ 2063022 w 5239899"/>
              <a:gd name="connsiteY108" fmla="*/ 5775006 h 8156048"/>
              <a:gd name="connsiteX109" fmla="*/ 1975392 w 5239899"/>
              <a:gd name="connsiteY109" fmla="*/ 5786436 h 8156048"/>
              <a:gd name="connsiteX110" fmla="*/ 1933482 w 5239899"/>
              <a:gd name="connsiteY110" fmla="*/ 5927406 h 8156048"/>
              <a:gd name="connsiteX111" fmla="*/ 1927767 w 5239899"/>
              <a:gd name="connsiteY111" fmla="*/ 6068376 h 8156048"/>
              <a:gd name="connsiteX112" fmla="*/ 1786797 w 5239899"/>
              <a:gd name="connsiteY112" fmla="*/ 6156006 h 8156048"/>
              <a:gd name="connsiteX113" fmla="*/ 1672497 w 5239899"/>
              <a:gd name="connsiteY113" fmla="*/ 6215061 h 8156048"/>
              <a:gd name="connsiteX114" fmla="*/ 1562007 w 5239899"/>
              <a:gd name="connsiteY114" fmla="*/ 6283641 h 8156048"/>
              <a:gd name="connsiteX115" fmla="*/ 1562007 w 5239899"/>
              <a:gd name="connsiteY115" fmla="*/ 6462711 h 8156048"/>
              <a:gd name="connsiteX116" fmla="*/ 1632492 w 5239899"/>
              <a:gd name="connsiteY116" fmla="*/ 6554151 h 8156048"/>
              <a:gd name="connsiteX117" fmla="*/ 1674402 w 5239899"/>
              <a:gd name="connsiteY117" fmla="*/ 6636066 h 8156048"/>
              <a:gd name="connsiteX118" fmla="*/ 1634397 w 5239899"/>
              <a:gd name="connsiteY118" fmla="*/ 6716076 h 8156048"/>
              <a:gd name="connsiteX119" fmla="*/ 1645827 w 5239899"/>
              <a:gd name="connsiteY119" fmla="*/ 6862761 h 8156048"/>
              <a:gd name="connsiteX120" fmla="*/ 1510572 w 5239899"/>
              <a:gd name="connsiteY120" fmla="*/ 7015161 h 8156048"/>
              <a:gd name="connsiteX121" fmla="*/ 1542957 w 5239899"/>
              <a:gd name="connsiteY121" fmla="*/ 7169466 h 8156048"/>
              <a:gd name="connsiteX122" fmla="*/ 1382937 w 5239899"/>
              <a:gd name="connsiteY122" fmla="*/ 7209471 h 8156048"/>
              <a:gd name="connsiteX123" fmla="*/ 1142907 w 5239899"/>
              <a:gd name="connsiteY123" fmla="*/ 7159941 h 8156048"/>
              <a:gd name="connsiteX124" fmla="*/ 1041942 w 5239899"/>
              <a:gd name="connsiteY124" fmla="*/ 7182801 h 8156048"/>
              <a:gd name="connsiteX125" fmla="*/ 931452 w 5239899"/>
              <a:gd name="connsiteY125" fmla="*/ 7272336 h 8156048"/>
              <a:gd name="connsiteX126" fmla="*/ 840012 w 5239899"/>
              <a:gd name="connsiteY126" fmla="*/ 7384731 h 8156048"/>
              <a:gd name="connsiteX127" fmla="*/ 1070517 w 5239899"/>
              <a:gd name="connsiteY127" fmla="*/ 7476171 h 8156048"/>
              <a:gd name="connsiteX128" fmla="*/ 1093377 w 5239899"/>
              <a:gd name="connsiteY128" fmla="*/ 7598091 h 8156048"/>
              <a:gd name="connsiteX129" fmla="*/ 1146717 w 5239899"/>
              <a:gd name="connsiteY129" fmla="*/ 7771446 h 8156048"/>
              <a:gd name="connsiteX130" fmla="*/ 4865276 w 5239899"/>
              <a:gd name="connsiteY130" fmla="*/ 7779066 h 8156048"/>
              <a:gd name="connsiteX131" fmla="*/ 4827177 w 5239899"/>
              <a:gd name="connsiteY131" fmla="*/ 2688906 h 8156048"/>
              <a:gd name="connsiteX132" fmla="*/ 2617377 w 5239899"/>
              <a:gd name="connsiteY132" fmla="*/ 204786 h 8156048"/>
              <a:gd name="connsiteX133" fmla="*/ 1855377 w 5239899"/>
              <a:gd name="connsiteY133" fmla="*/ 204786 h 8156048"/>
              <a:gd name="connsiteX0" fmla="*/ 1855377 w 5220172"/>
              <a:gd name="connsiteY0" fmla="*/ 204786 h 8150400"/>
              <a:gd name="connsiteX1" fmla="*/ 1718217 w 5220172"/>
              <a:gd name="connsiteY1" fmla="*/ 273366 h 8150400"/>
              <a:gd name="connsiteX2" fmla="*/ 1664877 w 5220172"/>
              <a:gd name="connsiteY2" fmla="*/ 418146 h 8150400"/>
              <a:gd name="connsiteX3" fmla="*/ 1657257 w 5220172"/>
              <a:gd name="connsiteY3" fmla="*/ 509586 h 8150400"/>
              <a:gd name="connsiteX4" fmla="*/ 1535337 w 5220172"/>
              <a:gd name="connsiteY4" fmla="*/ 562926 h 8150400"/>
              <a:gd name="connsiteX5" fmla="*/ 1459137 w 5220172"/>
              <a:gd name="connsiteY5" fmla="*/ 692466 h 8150400"/>
              <a:gd name="connsiteX6" fmla="*/ 1497237 w 5220172"/>
              <a:gd name="connsiteY6" fmla="*/ 860106 h 8150400"/>
              <a:gd name="connsiteX7" fmla="*/ 1405797 w 5220172"/>
              <a:gd name="connsiteY7" fmla="*/ 943926 h 8150400"/>
              <a:gd name="connsiteX8" fmla="*/ 1299117 w 5220172"/>
              <a:gd name="connsiteY8" fmla="*/ 822006 h 8150400"/>
              <a:gd name="connsiteX9" fmla="*/ 1314357 w 5220172"/>
              <a:gd name="connsiteY9" fmla="*/ 707706 h 8150400"/>
              <a:gd name="connsiteX10" fmla="*/ 1337217 w 5220172"/>
              <a:gd name="connsiteY10" fmla="*/ 593406 h 8150400"/>
              <a:gd name="connsiteX11" fmla="*/ 1245777 w 5220172"/>
              <a:gd name="connsiteY11" fmla="*/ 555306 h 8150400"/>
              <a:gd name="connsiteX12" fmla="*/ 1078137 w 5220172"/>
              <a:gd name="connsiteY12" fmla="*/ 562926 h 8150400"/>
              <a:gd name="connsiteX13" fmla="*/ 910497 w 5220172"/>
              <a:gd name="connsiteY13" fmla="*/ 410526 h 8150400"/>
              <a:gd name="connsiteX14" fmla="*/ 780957 w 5220172"/>
              <a:gd name="connsiteY14" fmla="*/ 334326 h 8150400"/>
              <a:gd name="connsiteX15" fmla="*/ 666657 w 5220172"/>
              <a:gd name="connsiteY15" fmla="*/ 387666 h 8150400"/>
              <a:gd name="connsiteX16" fmla="*/ 590457 w 5220172"/>
              <a:gd name="connsiteY16" fmla="*/ 296226 h 8150400"/>
              <a:gd name="connsiteX17" fmla="*/ 521877 w 5220172"/>
              <a:gd name="connsiteY17" fmla="*/ 280986 h 8150400"/>
              <a:gd name="connsiteX18" fmla="*/ 445677 w 5220172"/>
              <a:gd name="connsiteY18" fmla="*/ 204786 h 8150400"/>
              <a:gd name="connsiteX19" fmla="*/ 323757 w 5220172"/>
              <a:gd name="connsiteY19" fmla="*/ 242886 h 8150400"/>
              <a:gd name="connsiteX20" fmla="*/ 247557 w 5220172"/>
              <a:gd name="connsiteY20" fmla="*/ 326706 h 8150400"/>
              <a:gd name="connsiteX21" fmla="*/ 95157 w 5220172"/>
              <a:gd name="connsiteY21" fmla="*/ 418146 h 8150400"/>
              <a:gd name="connsiteX22" fmla="*/ 18957 w 5220172"/>
              <a:gd name="connsiteY22" fmla="*/ 608646 h 8150400"/>
              <a:gd name="connsiteX23" fmla="*/ 11337 w 5220172"/>
              <a:gd name="connsiteY23" fmla="*/ 722946 h 8150400"/>
              <a:gd name="connsiteX24" fmla="*/ 156117 w 5220172"/>
              <a:gd name="connsiteY24" fmla="*/ 867726 h 8150400"/>
              <a:gd name="connsiteX25" fmla="*/ 407577 w 5220172"/>
              <a:gd name="connsiteY25" fmla="*/ 997266 h 8150400"/>
              <a:gd name="connsiteX26" fmla="*/ 499017 w 5220172"/>
              <a:gd name="connsiteY26" fmla="*/ 1081086 h 8150400"/>
              <a:gd name="connsiteX27" fmla="*/ 681897 w 5220172"/>
              <a:gd name="connsiteY27" fmla="*/ 1241106 h 8150400"/>
              <a:gd name="connsiteX28" fmla="*/ 887637 w 5220172"/>
              <a:gd name="connsiteY28" fmla="*/ 1340166 h 8150400"/>
              <a:gd name="connsiteX29" fmla="*/ 1009557 w 5220172"/>
              <a:gd name="connsiteY29" fmla="*/ 1523046 h 8150400"/>
              <a:gd name="connsiteX30" fmla="*/ 1062897 w 5220172"/>
              <a:gd name="connsiteY30" fmla="*/ 1599246 h 8150400"/>
              <a:gd name="connsiteX31" fmla="*/ 1001937 w 5220172"/>
              <a:gd name="connsiteY31" fmla="*/ 1759266 h 8150400"/>
              <a:gd name="connsiteX32" fmla="*/ 1009557 w 5220172"/>
              <a:gd name="connsiteY32" fmla="*/ 1934526 h 8150400"/>
              <a:gd name="connsiteX33" fmla="*/ 1131477 w 5220172"/>
              <a:gd name="connsiteY33" fmla="*/ 2147886 h 8150400"/>
              <a:gd name="connsiteX34" fmla="*/ 1207677 w 5220172"/>
              <a:gd name="connsiteY34" fmla="*/ 2254566 h 8150400"/>
              <a:gd name="connsiteX35" fmla="*/ 1329597 w 5220172"/>
              <a:gd name="connsiteY35" fmla="*/ 2338386 h 8150400"/>
              <a:gd name="connsiteX36" fmla="*/ 1200057 w 5220172"/>
              <a:gd name="connsiteY36" fmla="*/ 2452686 h 8150400"/>
              <a:gd name="connsiteX37" fmla="*/ 1093377 w 5220172"/>
              <a:gd name="connsiteY37" fmla="*/ 2605086 h 8150400"/>
              <a:gd name="connsiteX38" fmla="*/ 1093377 w 5220172"/>
              <a:gd name="connsiteY38" fmla="*/ 2742246 h 8150400"/>
              <a:gd name="connsiteX39" fmla="*/ 1146717 w 5220172"/>
              <a:gd name="connsiteY39" fmla="*/ 2902266 h 8150400"/>
              <a:gd name="connsiteX40" fmla="*/ 1131477 w 5220172"/>
              <a:gd name="connsiteY40" fmla="*/ 2963226 h 8150400"/>
              <a:gd name="connsiteX41" fmla="*/ 971457 w 5220172"/>
              <a:gd name="connsiteY41" fmla="*/ 2917506 h 8150400"/>
              <a:gd name="connsiteX42" fmla="*/ 857157 w 5220172"/>
              <a:gd name="connsiteY42" fmla="*/ 2932746 h 8150400"/>
              <a:gd name="connsiteX43" fmla="*/ 712377 w 5220172"/>
              <a:gd name="connsiteY43" fmla="*/ 2993706 h 8150400"/>
              <a:gd name="connsiteX44" fmla="*/ 445677 w 5220172"/>
              <a:gd name="connsiteY44" fmla="*/ 3115626 h 8150400"/>
              <a:gd name="connsiteX45" fmla="*/ 407577 w 5220172"/>
              <a:gd name="connsiteY45" fmla="*/ 3252786 h 8150400"/>
              <a:gd name="connsiteX46" fmla="*/ 506637 w 5220172"/>
              <a:gd name="connsiteY46" fmla="*/ 3435666 h 8150400"/>
              <a:gd name="connsiteX47" fmla="*/ 750477 w 5220172"/>
              <a:gd name="connsiteY47" fmla="*/ 3519486 h 8150400"/>
              <a:gd name="connsiteX48" fmla="*/ 925737 w 5220172"/>
              <a:gd name="connsiteY48" fmla="*/ 3527106 h 8150400"/>
              <a:gd name="connsiteX49" fmla="*/ 1085757 w 5220172"/>
              <a:gd name="connsiteY49" fmla="*/ 3519486 h 8150400"/>
              <a:gd name="connsiteX50" fmla="*/ 1215297 w 5220172"/>
              <a:gd name="connsiteY50" fmla="*/ 3565206 h 8150400"/>
              <a:gd name="connsiteX51" fmla="*/ 1306737 w 5220172"/>
              <a:gd name="connsiteY51" fmla="*/ 3641406 h 8150400"/>
              <a:gd name="connsiteX52" fmla="*/ 1367697 w 5220172"/>
              <a:gd name="connsiteY52" fmla="*/ 3671886 h 8150400"/>
              <a:gd name="connsiteX53" fmla="*/ 1161957 w 5220172"/>
              <a:gd name="connsiteY53" fmla="*/ 3679506 h 8150400"/>
              <a:gd name="connsiteX54" fmla="*/ 948597 w 5220172"/>
              <a:gd name="connsiteY54" fmla="*/ 3725226 h 8150400"/>
              <a:gd name="connsiteX55" fmla="*/ 780957 w 5220172"/>
              <a:gd name="connsiteY55" fmla="*/ 3763326 h 8150400"/>
              <a:gd name="connsiteX56" fmla="*/ 659037 w 5220172"/>
              <a:gd name="connsiteY56" fmla="*/ 3801426 h 8150400"/>
              <a:gd name="connsiteX57" fmla="*/ 590457 w 5220172"/>
              <a:gd name="connsiteY57" fmla="*/ 3831906 h 8150400"/>
              <a:gd name="connsiteX58" fmla="*/ 537117 w 5220172"/>
              <a:gd name="connsiteY58" fmla="*/ 3991926 h 8150400"/>
              <a:gd name="connsiteX59" fmla="*/ 605697 w 5220172"/>
              <a:gd name="connsiteY59" fmla="*/ 4220526 h 8150400"/>
              <a:gd name="connsiteX60" fmla="*/ 643797 w 5220172"/>
              <a:gd name="connsiteY60" fmla="*/ 4334826 h 8150400"/>
              <a:gd name="connsiteX61" fmla="*/ 575217 w 5220172"/>
              <a:gd name="connsiteY61" fmla="*/ 4487226 h 8150400"/>
              <a:gd name="connsiteX62" fmla="*/ 384717 w 5220172"/>
              <a:gd name="connsiteY62" fmla="*/ 4586286 h 8150400"/>
              <a:gd name="connsiteX63" fmla="*/ 300897 w 5220172"/>
              <a:gd name="connsiteY63" fmla="*/ 4746306 h 8150400"/>
              <a:gd name="connsiteX64" fmla="*/ 217077 w 5220172"/>
              <a:gd name="connsiteY64" fmla="*/ 4898706 h 8150400"/>
              <a:gd name="connsiteX65" fmla="*/ 118017 w 5220172"/>
              <a:gd name="connsiteY65" fmla="*/ 5089206 h 8150400"/>
              <a:gd name="connsiteX66" fmla="*/ 125637 w 5220172"/>
              <a:gd name="connsiteY66" fmla="*/ 5180646 h 8150400"/>
              <a:gd name="connsiteX67" fmla="*/ 262797 w 5220172"/>
              <a:gd name="connsiteY67" fmla="*/ 5165406 h 8150400"/>
              <a:gd name="connsiteX68" fmla="*/ 422817 w 5220172"/>
              <a:gd name="connsiteY68" fmla="*/ 5035866 h 8150400"/>
              <a:gd name="connsiteX69" fmla="*/ 598077 w 5220172"/>
              <a:gd name="connsiteY69" fmla="*/ 4936806 h 8150400"/>
              <a:gd name="connsiteX70" fmla="*/ 841917 w 5220172"/>
              <a:gd name="connsiteY70" fmla="*/ 4837746 h 8150400"/>
              <a:gd name="connsiteX71" fmla="*/ 956217 w 5220172"/>
              <a:gd name="connsiteY71" fmla="*/ 4753926 h 8150400"/>
              <a:gd name="connsiteX72" fmla="*/ 1131477 w 5220172"/>
              <a:gd name="connsiteY72" fmla="*/ 4746306 h 8150400"/>
              <a:gd name="connsiteX73" fmla="*/ 1276257 w 5220172"/>
              <a:gd name="connsiteY73" fmla="*/ 4799646 h 8150400"/>
              <a:gd name="connsiteX74" fmla="*/ 1398177 w 5220172"/>
              <a:gd name="connsiteY74" fmla="*/ 4814886 h 8150400"/>
              <a:gd name="connsiteX75" fmla="*/ 1520097 w 5220172"/>
              <a:gd name="connsiteY75" fmla="*/ 4708206 h 8150400"/>
              <a:gd name="connsiteX76" fmla="*/ 1642017 w 5220172"/>
              <a:gd name="connsiteY76" fmla="*/ 4692966 h 8150400"/>
              <a:gd name="connsiteX77" fmla="*/ 1702977 w 5220172"/>
              <a:gd name="connsiteY77" fmla="*/ 4692966 h 8150400"/>
              <a:gd name="connsiteX78" fmla="*/ 1855377 w 5220172"/>
              <a:gd name="connsiteY78" fmla="*/ 4532946 h 8150400"/>
              <a:gd name="connsiteX79" fmla="*/ 2030637 w 5220172"/>
              <a:gd name="connsiteY79" fmla="*/ 4411026 h 8150400"/>
              <a:gd name="connsiteX80" fmla="*/ 2160177 w 5220172"/>
              <a:gd name="connsiteY80" fmla="*/ 4319586 h 8150400"/>
              <a:gd name="connsiteX81" fmla="*/ 2266857 w 5220172"/>
              <a:gd name="connsiteY81" fmla="*/ 4182426 h 8150400"/>
              <a:gd name="connsiteX82" fmla="*/ 2327817 w 5220172"/>
              <a:gd name="connsiteY82" fmla="*/ 4289106 h 8150400"/>
              <a:gd name="connsiteX83" fmla="*/ 2304957 w 5220172"/>
              <a:gd name="connsiteY83" fmla="*/ 4441506 h 8150400"/>
              <a:gd name="connsiteX84" fmla="*/ 2251617 w 5220172"/>
              <a:gd name="connsiteY84" fmla="*/ 4601526 h 8150400"/>
              <a:gd name="connsiteX85" fmla="*/ 2221137 w 5220172"/>
              <a:gd name="connsiteY85" fmla="*/ 4715826 h 8150400"/>
              <a:gd name="connsiteX86" fmla="*/ 2358297 w 5220172"/>
              <a:gd name="connsiteY86" fmla="*/ 4822506 h 8150400"/>
              <a:gd name="connsiteX87" fmla="*/ 2495457 w 5220172"/>
              <a:gd name="connsiteY87" fmla="*/ 4784406 h 8150400"/>
              <a:gd name="connsiteX88" fmla="*/ 2571657 w 5220172"/>
              <a:gd name="connsiteY88" fmla="*/ 4837746 h 8150400"/>
              <a:gd name="connsiteX89" fmla="*/ 2586897 w 5220172"/>
              <a:gd name="connsiteY89" fmla="*/ 4929186 h 8150400"/>
              <a:gd name="connsiteX90" fmla="*/ 2586897 w 5220172"/>
              <a:gd name="connsiteY90" fmla="*/ 5020626 h 8150400"/>
              <a:gd name="connsiteX91" fmla="*/ 2739297 w 5220172"/>
              <a:gd name="connsiteY91" fmla="*/ 5180646 h 8150400"/>
              <a:gd name="connsiteX92" fmla="*/ 2823117 w 5220172"/>
              <a:gd name="connsiteY92" fmla="*/ 5302566 h 8150400"/>
              <a:gd name="connsiteX93" fmla="*/ 3005997 w 5220172"/>
              <a:gd name="connsiteY93" fmla="*/ 5401626 h 8150400"/>
              <a:gd name="connsiteX94" fmla="*/ 3120297 w 5220172"/>
              <a:gd name="connsiteY94" fmla="*/ 5454966 h 8150400"/>
              <a:gd name="connsiteX95" fmla="*/ 3341277 w 5220172"/>
              <a:gd name="connsiteY95" fmla="*/ 5538786 h 8150400"/>
              <a:gd name="connsiteX96" fmla="*/ 3493677 w 5220172"/>
              <a:gd name="connsiteY96" fmla="*/ 5637846 h 8150400"/>
              <a:gd name="connsiteX97" fmla="*/ 3615597 w 5220172"/>
              <a:gd name="connsiteY97" fmla="*/ 5759766 h 8150400"/>
              <a:gd name="connsiteX98" fmla="*/ 3668937 w 5220172"/>
              <a:gd name="connsiteY98" fmla="*/ 5835966 h 8150400"/>
              <a:gd name="connsiteX99" fmla="*/ 3501297 w 5220172"/>
              <a:gd name="connsiteY99" fmla="*/ 5942646 h 8150400"/>
              <a:gd name="connsiteX100" fmla="*/ 3394617 w 5220172"/>
              <a:gd name="connsiteY100" fmla="*/ 6003606 h 8150400"/>
              <a:gd name="connsiteX101" fmla="*/ 3287937 w 5220172"/>
              <a:gd name="connsiteY101" fmla="*/ 6072186 h 8150400"/>
              <a:gd name="connsiteX102" fmla="*/ 3219357 w 5220172"/>
              <a:gd name="connsiteY102" fmla="*/ 6087426 h 8150400"/>
              <a:gd name="connsiteX103" fmla="*/ 3074577 w 5220172"/>
              <a:gd name="connsiteY103" fmla="*/ 5942646 h 8150400"/>
              <a:gd name="connsiteX104" fmla="*/ 2906937 w 5220172"/>
              <a:gd name="connsiteY104" fmla="*/ 5813106 h 8150400"/>
              <a:gd name="connsiteX105" fmla="*/ 2746917 w 5220172"/>
              <a:gd name="connsiteY105" fmla="*/ 5790246 h 8150400"/>
              <a:gd name="connsiteX106" fmla="*/ 2491647 w 5220172"/>
              <a:gd name="connsiteY106" fmla="*/ 5826441 h 8150400"/>
              <a:gd name="connsiteX107" fmla="*/ 2228757 w 5220172"/>
              <a:gd name="connsiteY107" fmla="*/ 5832156 h 8150400"/>
              <a:gd name="connsiteX108" fmla="*/ 2063022 w 5220172"/>
              <a:gd name="connsiteY108" fmla="*/ 5775006 h 8150400"/>
              <a:gd name="connsiteX109" fmla="*/ 1975392 w 5220172"/>
              <a:gd name="connsiteY109" fmla="*/ 5786436 h 8150400"/>
              <a:gd name="connsiteX110" fmla="*/ 1933482 w 5220172"/>
              <a:gd name="connsiteY110" fmla="*/ 5927406 h 8150400"/>
              <a:gd name="connsiteX111" fmla="*/ 1927767 w 5220172"/>
              <a:gd name="connsiteY111" fmla="*/ 6068376 h 8150400"/>
              <a:gd name="connsiteX112" fmla="*/ 1786797 w 5220172"/>
              <a:gd name="connsiteY112" fmla="*/ 6156006 h 8150400"/>
              <a:gd name="connsiteX113" fmla="*/ 1672497 w 5220172"/>
              <a:gd name="connsiteY113" fmla="*/ 6215061 h 8150400"/>
              <a:gd name="connsiteX114" fmla="*/ 1562007 w 5220172"/>
              <a:gd name="connsiteY114" fmla="*/ 6283641 h 8150400"/>
              <a:gd name="connsiteX115" fmla="*/ 1562007 w 5220172"/>
              <a:gd name="connsiteY115" fmla="*/ 6462711 h 8150400"/>
              <a:gd name="connsiteX116" fmla="*/ 1632492 w 5220172"/>
              <a:gd name="connsiteY116" fmla="*/ 6554151 h 8150400"/>
              <a:gd name="connsiteX117" fmla="*/ 1674402 w 5220172"/>
              <a:gd name="connsiteY117" fmla="*/ 6636066 h 8150400"/>
              <a:gd name="connsiteX118" fmla="*/ 1634397 w 5220172"/>
              <a:gd name="connsiteY118" fmla="*/ 6716076 h 8150400"/>
              <a:gd name="connsiteX119" fmla="*/ 1645827 w 5220172"/>
              <a:gd name="connsiteY119" fmla="*/ 6862761 h 8150400"/>
              <a:gd name="connsiteX120" fmla="*/ 1510572 w 5220172"/>
              <a:gd name="connsiteY120" fmla="*/ 7015161 h 8150400"/>
              <a:gd name="connsiteX121" fmla="*/ 1542957 w 5220172"/>
              <a:gd name="connsiteY121" fmla="*/ 7169466 h 8150400"/>
              <a:gd name="connsiteX122" fmla="*/ 1382937 w 5220172"/>
              <a:gd name="connsiteY122" fmla="*/ 7209471 h 8150400"/>
              <a:gd name="connsiteX123" fmla="*/ 1142907 w 5220172"/>
              <a:gd name="connsiteY123" fmla="*/ 7159941 h 8150400"/>
              <a:gd name="connsiteX124" fmla="*/ 1041942 w 5220172"/>
              <a:gd name="connsiteY124" fmla="*/ 7182801 h 8150400"/>
              <a:gd name="connsiteX125" fmla="*/ 931452 w 5220172"/>
              <a:gd name="connsiteY125" fmla="*/ 7272336 h 8150400"/>
              <a:gd name="connsiteX126" fmla="*/ 840012 w 5220172"/>
              <a:gd name="connsiteY126" fmla="*/ 7384731 h 8150400"/>
              <a:gd name="connsiteX127" fmla="*/ 1070517 w 5220172"/>
              <a:gd name="connsiteY127" fmla="*/ 7476171 h 8150400"/>
              <a:gd name="connsiteX128" fmla="*/ 1093377 w 5220172"/>
              <a:gd name="connsiteY128" fmla="*/ 7598091 h 8150400"/>
              <a:gd name="connsiteX129" fmla="*/ 1146717 w 5220172"/>
              <a:gd name="connsiteY129" fmla="*/ 7771446 h 8150400"/>
              <a:gd name="connsiteX130" fmla="*/ 4832891 w 5220172"/>
              <a:gd name="connsiteY130" fmla="*/ 7771446 h 8150400"/>
              <a:gd name="connsiteX131" fmla="*/ 4827177 w 5220172"/>
              <a:gd name="connsiteY131" fmla="*/ 2688906 h 8150400"/>
              <a:gd name="connsiteX132" fmla="*/ 2617377 w 5220172"/>
              <a:gd name="connsiteY132" fmla="*/ 204786 h 8150400"/>
              <a:gd name="connsiteX133" fmla="*/ 1855377 w 5220172"/>
              <a:gd name="connsiteY133" fmla="*/ 204786 h 8150400"/>
              <a:gd name="connsiteX0" fmla="*/ 1855377 w 4996903"/>
              <a:gd name="connsiteY0" fmla="*/ 204786 h 8150400"/>
              <a:gd name="connsiteX1" fmla="*/ 1718217 w 4996903"/>
              <a:gd name="connsiteY1" fmla="*/ 273366 h 8150400"/>
              <a:gd name="connsiteX2" fmla="*/ 1664877 w 4996903"/>
              <a:gd name="connsiteY2" fmla="*/ 418146 h 8150400"/>
              <a:gd name="connsiteX3" fmla="*/ 1657257 w 4996903"/>
              <a:gd name="connsiteY3" fmla="*/ 509586 h 8150400"/>
              <a:gd name="connsiteX4" fmla="*/ 1535337 w 4996903"/>
              <a:gd name="connsiteY4" fmla="*/ 562926 h 8150400"/>
              <a:gd name="connsiteX5" fmla="*/ 1459137 w 4996903"/>
              <a:gd name="connsiteY5" fmla="*/ 692466 h 8150400"/>
              <a:gd name="connsiteX6" fmla="*/ 1497237 w 4996903"/>
              <a:gd name="connsiteY6" fmla="*/ 860106 h 8150400"/>
              <a:gd name="connsiteX7" fmla="*/ 1405797 w 4996903"/>
              <a:gd name="connsiteY7" fmla="*/ 943926 h 8150400"/>
              <a:gd name="connsiteX8" fmla="*/ 1299117 w 4996903"/>
              <a:gd name="connsiteY8" fmla="*/ 822006 h 8150400"/>
              <a:gd name="connsiteX9" fmla="*/ 1314357 w 4996903"/>
              <a:gd name="connsiteY9" fmla="*/ 707706 h 8150400"/>
              <a:gd name="connsiteX10" fmla="*/ 1337217 w 4996903"/>
              <a:gd name="connsiteY10" fmla="*/ 593406 h 8150400"/>
              <a:gd name="connsiteX11" fmla="*/ 1245777 w 4996903"/>
              <a:gd name="connsiteY11" fmla="*/ 555306 h 8150400"/>
              <a:gd name="connsiteX12" fmla="*/ 1078137 w 4996903"/>
              <a:gd name="connsiteY12" fmla="*/ 562926 h 8150400"/>
              <a:gd name="connsiteX13" fmla="*/ 910497 w 4996903"/>
              <a:gd name="connsiteY13" fmla="*/ 410526 h 8150400"/>
              <a:gd name="connsiteX14" fmla="*/ 780957 w 4996903"/>
              <a:gd name="connsiteY14" fmla="*/ 334326 h 8150400"/>
              <a:gd name="connsiteX15" fmla="*/ 666657 w 4996903"/>
              <a:gd name="connsiteY15" fmla="*/ 387666 h 8150400"/>
              <a:gd name="connsiteX16" fmla="*/ 590457 w 4996903"/>
              <a:gd name="connsiteY16" fmla="*/ 296226 h 8150400"/>
              <a:gd name="connsiteX17" fmla="*/ 521877 w 4996903"/>
              <a:gd name="connsiteY17" fmla="*/ 280986 h 8150400"/>
              <a:gd name="connsiteX18" fmla="*/ 445677 w 4996903"/>
              <a:gd name="connsiteY18" fmla="*/ 204786 h 8150400"/>
              <a:gd name="connsiteX19" fmla="*/ 323757 w 4996903"/>
              <a:gd name="connsiteY19" fmla="*/ 242886 h 8150400"/>
              <a:gd name="connsiteX20" fmla="*/ 247557 w 4996903"/>
              <a:gd name="connsiteY20" fmla="*/ 326706 h 8150400"/>
              <a:gd name="connsiteX21" fmla="*/ 95157 w 4996903"/>
              <a:gd name="connsiteY21" fmla="*/ 418146 h 8150400"/>
              <a:gd name="connsiteX22" fmla="*/ 18957 w 4996903"/>
              <a:gd name="connsiteY22" fmla="*/ 608646 h 8150400"/>
              <a:gd name="connsiteX23" fmla="*/ 11337 w 4996903"/>
              <a:gd name="connsiteY23" fmla="*/ 722946 h 8150400"/>
              <a:gd name="connsiteX24" fmla="*/ 156117 w 4996903"/>
              <a:gd name="connsiteY24" fmla="*/ 867726 h 8150400"/>
              <a:gd name="connsiteX25" fmla="*/ 407577 w 4996903"/>
              <a:gd name="connsiteY25" fmla="*/ 997266 h 8150400"/>
              <a:gd name="connsiteX26" fmla="*/ 499017 w 4996903"/>
              <a:gd name="connsiteY26" fmla="*/ 1081086 h 8150400"/>
              <a:gd name="connsiteX27" fmla="*/ 681897 w 4996903"/>
              <a:gd name="connsiteY27" fmla="*/ 1241106 h 8150400"/>
              <a:gd name="connsiteX28" fmla="*/ 887637 w 4996903"/>
              <a:gd name="connsiteY28" fmla="*/ 1340166 h 8150400"/>
              <a:gd name="connsiteX29" fmla="*/ 1009557 w 4996903"/>
              <a:gd name="connsiteY29" fmla="*/ 1523046 h 8150400"/>
              <a:gd name="connsiteX30" fmla="*/ 1062897 w 4996903"/>
              <a:gd name="connsiteY30" fmla="*/ 1599246 h 8150400"/>
              <a:gd name="connsiteX31" fmla="*/ 1001937 w 4996903"/>
              <a:gd name="connsiteY31" fmla="*/ 1759266 h 8150400"/>
              <a:gd name="connsiteX32" fmla="*/ 1009557 w 4996903"/>
              <a:gd name="connsiteY32" fmla="*/ 1934526 h 8150400"/>
              <a:gd name="connsiteX33" fmla="*/ 1131477 w 4996903"/>
              <a:gd name="connsiteY33" fmla="*/ 2147886 h 8150400"/>
              <a:gd name="connsiteX34" fmla="*/ 1207677 w 4996903"/>
              <a:gd name="connsiteY34" fmla="*/ 2254566 h 8150400"/>
              <a:gd name="connsiteX35" fmla="*/ 1329597 w 4996903"/>
              <a:gd name="connsiteY35" fmla="*/ 2338386 h 8150400"/>
              <a:gd name="connsiteX36" fmla="*/ 1200057 w 4996903"/>
              <a:gd name="connsiteY36" fmla="*/ 2452686 h 8150400"/>
              <a:gd name="connsiteX37" fmla="*/ 1093377 w 4996903"/>
              <a:gd name="connsiteY37" fmla="*/ 2605086 h 8150400"/>
              <a:gd name="connsiteX38" fmla="*/ 1093377 w 4996903"/>
              <a:gd name="connsiteY38" fmla="*/ 2742246 h 8150400"/>
              <a:gd name="connsiteX39" fmla="*/ 1146717 w 4996903"/>
              <a:gd name="connsiteY39" fmla="*/ 2902266 h 8150400"/>
              <a:gd name="connsiteX40" fmla="*/ 1131477 w 4996903"/>
              <a:gd name="connsiteY40" fmla="*/ 2963226 h 8150400"/>
              <a:gd name="connsiteX41" fmla="*/ 971457 w 4996903"/>
              <a:gd name="connsiteY41" fmla="*/ 2917506 h 8150400"/>
              <a:gd name="connsiteX42" fmla="*/ 857157 w 4996903"/>
              <a:gd name="connsiteY42" fmla="*/ 2932746 h 8150400"/>
              <a:gd name="connsiteX43" fmla="*/ 712377 w 4996903"/>
              <a:gd name="connsiteY43" fmla="*/ 2993706 h 8150400"/>
              <a:gd name="connsiteX44" fmla="*/ 445677 w 4996903"/>
              <a:gd name="connsiteY44" fmla="*/ 3115626 h 8150400"/>
              <a:gd name="connsiteX45" fmla="*/ 407577 w 4996903"/>
              <a:gd name="connsiteY45" fmla="*/ 3252786 h 8150400"/>
              <a:gd name="connsiteX46" fmla="*/ 506637 w 4996903"/>
              <a:gd name="connsiteY46" fmla="*/ 3435666 h 8150400"/>
              <a:gd name="connsiteX47" fmla="*/ 750477 w 4996903"/>
              <a:gd name="connsiteY47" fmla="*/ 3519486 h 8150400"/>
              <a:gd name="connsiteX48" fmla="*/ 925737 w 4996903"/>
              <a:gd name="connsiteY48" fmla="*/ 3527106 h 8150400"/>
              <a:gd name="connsiteX49" fmla="*/ 1085757 w 4996903"/>
              <a:gd name="connsiteY49" fmla="*/ 3519486 h 8150400"/>
              <a:gd name="connsiteX50" fmla="*/ 1215297 w 4996903"/>
              <a:gd name="connsiteY50" fmla="*/ 3565206 h 8150400"/>
              <a:gd name="connsiteX51" fmla="*/ 1306737 w 4996903"/>
              <a:gd name="connsiteY51" fmla="*/ 3641406 h 8150400"/>
              <a:gd name="connsiteX52" fmla="*/ 1367697 w 4996903"/>
              <a:gd name="connsiteY52" fmla="*/ 3671886 h 8150400"/>
              <a:gd name="connsiteX53" fmla="*/ 1161957 w 4996903"/>
              <a:gd name="connsiteY53" fmla="*/ 3679506 h 8150400"/>
              <a:gd name="connsiteX54" fmla="*/ 948597 w 4996903"/>
              <a:gd name="connsiteY54" fmla="*/ 3725226 h 8150400"/>
              <a:gd name="connsiteX55" fmla="*/ 780957 w 4996903"/>
              <a:gd name="connsiteY55" fmla="*/ 3763326 h 8150400"/>
              <a:gd name="connsiteX56" fmla="*/ 659037 w 4996903"/>
              <a:gd name="connsiteY56" fmla="*/ 3801426 h 8150400"/>
              <a:gd name="connsiteX57" fmla="*/ 590457 w 4996903"/>
              <a:gd name="connsiteY57" fmla="*/ 3831906 h 8150400"/>
              <a:gd name="connsiteX58" fmla="*/ 537117 w 4996903"/>
              <a:gd name="connsiteY58" fmla="*/ 3991926 h 8150400"/>
              <a:gd name="connsiteX59" fmla="*/ 605697 w 4996903"/>
              <a:gd name="connsiteY59" fmla="*/ 4220526 h 8150400"/>
              <a:gd name="connsiteX60" fmla="*/ 643797 w 4996903"/>
              <a:gd name="connsiteY60" fmla="*/ 4334826 h 8150400"/>
              <a:gd name="connsiteX61" fmla="*/ 575217 w 4996903"/>
              <a:gd name="connsiteY61" fmla="*/ 4487226 h 8150400"/>
              <a:gd name="connsiteX62" fmla="*/ 384717 w 4996903"/>
              <a:gd name="connsiteY62" fmla="*/ 4586286 h 8150400"/>
              <a:gd name="connsiteX63" fmla="*/ 300897 w 4996903"/>
              <a:gd name="connsiteY63" fmla="*/ 4746306 h 8150400"/>
              <a:gd name="connsiteX64" fmla="*/ 217077 w 4996903"/>
              <a:gd name="connsiteY64" fmla="*/ 4898706 h 8150400"/>
              <a:gd name="connsiteX65" fmla="*/ 118017 w 4996903"/>
              <a:gd name="connsiteY65" fmla="*/ 5089206 h 8150400"/>
              <a:gd name="connsiteX66" fmla="*/ 125637 w 4996903"/>
              <a:gd name="connsiteY66" fmla="*/ 5180646 h 8150400"/>
              <a:gd name="connsiteX67" fmla="*/ 262797 w 4996903"/>
              <a:gd name="connsiteY67" fmla="*/ 5165406 h 8150400"/>
              <a:gd name="connsiteX68" fmla="*/ 422817 w 4996903"/>
              <a:gd name="connsiteY68" fmla="*/ 5035866 h 8150400"/>
              <a:gd name="connsiteX69" fmla="*/ 598077 w 4996903"/>
              <a:gd name="connsiteY69" fmla="*/ 4936806 h 8150400"/>
              <a:gd name="connsiteX70" fmla="*/ 841917 w 4996903"/>
              <a:gd name="connsiteY70" fmla="*/ 4837746 h 8150400"/>
              <a:gd name="connsiteX71" fmla="*/ 956217 w 4996903"/>
              <a:gd name="connsiteY71" fmla="*/ 4753926 h 8150400"/>
              <a:gd name="connsiteX72" fmla="*/ 1131477 w 4996903"/>
              <a:gd name="connsiteY72" fmla="*/ 4746306 h 8150400"/>
              <a:gd name="connsiteX73" fmla="*/ 1276257 w 4996903"/>
              <a:gd name="connsiteY73" fmla="*/ 4799646 h 8150400"/>
              <a:gd name="connsiteX74" fmla="*/ 1398177 w 4996903"/>
              <a:gd name="connsiteY74" fmla="*/ 4814886 h 8150400"/>
              <a:gd name="connsiteX75" fmla="*/ 1520097 w 4996903"/>
              <a:gd name="connsiteY75" fmla="*/ 4708206 h 8150400"/>
              <a:gd name="connsiteX76" fmla="*/ 1642017 w 4996903"/>
              <a:gd name="connsiteY76" fmla="*/ 4692966 h 8150400"/>
              <a:gd name="connsiteX77" fmla="*/ 1702977 w 4996903"/>
              <a:gd name="connsiteY77" fmla="*/ 4692966 h 8150400"/>
              <a:gd name="connsiteX78" fmla="*/ 1855377 w 4996903"/>
              <a:gd name="connsiteY78" fmla="*/ 4532946 h 8150400"/>
              <a:gd name="connsiteX79" fmla="*/ 2030637 w 4996903"/>
              <a:gd name="connsiteY79" fmla="*/ 4411026 h 8150400"/>
              <a:gd name="connsiteX80" fmla="*/ 2160177 w 4996903"/>
              <a:gd name="connsiteY80" fmla="*/ 4319586 h 8150400"/>
              <a:gd name="connsiteX81" fmla="*/ 2266857 w 4996903"/>
              <a:gd name="connsiteY81" fmla="*/ 4182426 h 8150400"/>
              <a:gd name="connsiteX82" fmla="*/ 2327817 w 4996903"/>
              <a:gd name="connsiteY82" fmla="*/ 4289106 h 8150400"/>
              <a:gd name="connsiteX83" fmla="*/ 2304957 w 4996903"/>
              <a:gd name="connsiteY83" fmla="*/ 4441506 h 8150400"/>
              <a:gd name="connsiteX84" fmla="*/ 2251617 w 4996903"/>
              <a:gd name="connsiteY84" fmla="*/ 4601526 h 8150400"/>
              <a:gd name="connsiteX85" fmla="*/ 2221137 w 4996903"/>
              <a:gd name="connsiteY85" fmla="*/ 4715826 h 8150400"/>
              <a:gd name="connsiteX86" fmla="*/ 2358297 w 4996903"/>
              <a:gd name="connsiteY86" fmla="*/ 4822506 h 8150400"/>
              <a:gd name="connsiteX87" fmla="*/ 2495457 w 4996903"/>
              <a:gd name="connsiteY87" fmla="*/ 4784406 h 8150400"/>
              <a:gd name="connsiteX88" fmla="*/ 2571657 w 4996903"/>
              <a:gd name="connsiteY88" fmla="*/ 4837746 h 8150400"/>
              <a:gd name="connsiteX89" fmla="*/ 2586897 w 4996903"/>
              <a:gd name="connsiteY89" fmla="*/ 4929186 h 8150400"/>
              <a:gd name="connsiteX90" fmla="*/ 2586897 w 4996903"/>
              <a:gd name="connsiteY90" fmla="*/ 5020626 h 8150400"/>
              <a:gd name="connsiteX91" fmla="*/ 2739297 w 4996903"/>
              <a:gd name="connsiteY91" fmla="*/ 5180646 h 8150400"/>
              <a:gd name="connsiteX92" fmla="*/ 2823117 w 4996903"/>
              <a:gd name="connsiteY92" fmla="*/ 5302566 h 8150400"/>
              <a:gd name="connsiteX93" fmla="*/ 3005997 w 4996903"/>
              <a:gd name="connsiteY93" fmla="*/ 5401626 h 8150400"/>
              <a:gd name="connsiteX94" fmla="*/ 3120297 w 4996903"/>
              <a:gd name="connsiteY94" fmla="*/ 5454966 h 8150400"/>
              <a:gd name="connsiteX95" fmla="*/ 3341277 w 4996903"/>
              <a:gd name="connsiteY95" fmla="*/ 5538786 h 8150400"/>
              <a:gd name="connsiteX96" fmla="*/ 3493677 w 4996903"/>
              <a:gd name="connsiteY96" fmla="*/ 5637846 h 8150400"/>
              <a:gd name="connsiteX97" fmla="*/ 3615597 w 4996903"/>
              <a:gd name="connsiteY97" fmla="*/ 5759766 h 8150400"/>
              <a:gd name="connsiteX98" fmla="*/ 3668937 w 4996903"/>
              <a:gd name="connsiteY98" fmla="*/ 5835966 h 8150400"/>
              <a:gd name="connsiteX99" fmla="*/ 3501297 w 4996903"/>
              <a:gd name="connsiteY99" fmla="*/ 5942646 h 8150400"/>
              <a:gd name="connsiteX100" fmla="*/ 3394617 w 4996903"/>
              <a:gd name="connsiteY100" fmla="*/ 6003606 h 8150400"/>
              <a:gd name="connsiteX101" fmla="*/ 3287937 w 4996903"/>
              <a:gd name="connsiteY101" fmla="*/ 6072186 h 8150400"/>
              <a:gd name="connsiteX102" fmla="*/ 3219357 w 4996903"/>
              <a:gd name="connsiteY102" fmla="*/ 6087426 h 8150400"/>
              <a:gd name="connsiteX103" fmla="*/ 3074577 w 4996903"/>
              <a:gd name="connsiteY103" fmla="*/ 5942646 h 8150400"/>
              <a:gd name="connsiteX104" fmla="*/ 2906937 w 4996903"/>
              <a:gd name="connsiteY104" fmla="*/ 5813106 h 8150400"/>
              <a:gd name="connsiteX105" fmla="*/ 2746917 w 4996903"/>
              <a:gd name="connsiteY105" fmla="*/ 5790246 h 8150400"/>
              <a:gd name="connsiteX106" fmla="*/ 2491647 w 4996903"/>
              <a:gd name="connsiteY106" fmla="*/ 5826441 h 8150400"/>
              <a:gd name="connsiteX107" fmla="*/ 2228757 w 4996903"/>
              <a:gd name="connsiteY107" fmla="*/ 5832156 h 8150400"/>
              <a:gd name="connsiteX108" fmla="*/ 2063022 w 4996903"/>
              <a:gd name="connsiteY108" fmla="*/ 5775006 h 8150400"/>
              <a:gd name="connsiteX109" fmla="*/ 1975392 w 4996903"/>
              <a:gd name="connsiteY109" fmla="*/ 5786436 h 8150400"/>
              <a:gd name="connsiteX110" fmla="*/ 1933482 w 4996903"/>
              <a:gd name="connsiteY110" fmla="*/ 5927406 h 8150400"/>
              <a:gd name="connsiteX111" fmla="*/ 1927767 w 4996903"/>
              <a:gd name="connsiteY111" fmla="*/ 6068376 h 8150400"/>
              <a:gd name="connsiteX112" fmla="*/ 1786797 w 4996903"/>
              <a:gd name="connsiteY112" fmla="*/ 6156006 h 8150400"/>
              <a:gd name="connsiteX113" fmla="*/ 1672497 w 4996903"/>
              <a:gd name="connsiteY113" fmla="*/ 6215061 h 8150400"/>
              <a:gd name="connsiteX114" fmla="*/ 1562007 w 4996903"/>
              <a:gd name="connsiteY114" fmla="*/ 6283641 h 8150400"/>
              <a:gd name="connsiteX115" fmla="*/ 1562007 w 4996903"/>
              <a:gd name="connsiteY115" fmla="*/ 6462711 h 8150400"/>
              <a:gd name="connsiteX116" fmla="*/ 1632492 w 4996903"/>
              <a:gd name="connsiteY116" fmla="*/ 6554151 h 8150400"/>
              <a:gd name="connsiteX117" fmla="*/ 1674402 w 4996903"/>
              <a:gd name="connsiteY117" fmla="*/ 6636066 h 8150400"/>
              <a:gd name="connsiteX118" fmla="*/ 1634397 w 4996903"/>
              <a:gd name="connsiteY118" fmla="*/ 6716076 h 8150400"/>
              <a:gd name="connsiteX119" fmla="*/ 1645827 w 4996903"/>
              <a:gd name="connsiteY119" fmla="*/ 6862761 h 8150400"/>
              <a:gd name="connsiteX120" fmla="*/ 1510572 w 4996903"/>
              <a:gd name="connsiteY120" fmla="*/ 7015161 h 8150400"/>
              <a:gd name="connsiteX121" fmla="*/ 1542957 w 4996903"/>
              <a:gd name="connsiteY121" fmla="*/ 7169466 h 8150400"/>
              <a:gd name="connsiteX122" fmla="*/ 1382937 w 4996903"/>
              <a:gd name="connsiteY122" fmla="*/ 7209471 h 8150400"/>
              <a:gd name="connsiteX123" fmla="*/ 1142907 w 4996903"/>
              <a:gd name="connsiteY123" fmla="*/ 7159941 h 8150400"/>
              <a:gd name="connsiteX124" fmla="*/ 1041942 w 4996903"/>
              <a:gd name="connsiteY124" fmla="*/ 7182801 h 8150400"/>
              <a:gd name="connsiteX125" fmla="*/ 931452 w 4996903"/>
              <a:gd name="connsiteY125" fmla="*/ 7272336 h 8150400"/>
              <a:gd name="connsiteX126" fmla="*/ 840012 w 4996903"/>
              <a:gd name="connsiteY126" fmla="*/ 7384731 h 8150400"/>
              <a:gd name="connsiteX127" fmla="*/ 1070517 w 4996903"/>
              <a:gd name="connsiteY127" fmla="*/ 7476171 h 8150400"/>
              <a:gd name="connsiteX128" fmla="*/ 1093377 w 4996903"/>
              <a:gd name="connsiteY128" fmla="*/ 7598091 h 8150400"/>
              <a:gd name="connsiteX129" fmla="*/ 1146717 w 4996903"/>
              <a:gd name="connsiteY129" fmla="*/ 7771446 h 8150400"/>
              <a:gd name="connsiteX130" fmla="*/ 4832891 w 4996903"/>
              <a:gd name="connsiteY130" fmla="*/ 7771446 h 8150400"/>
              <a:gd name="connsiteX131" fmla="*/ 4827177 w 4996903"/>
              <a:gd name="connsiteY131" fmla="*/ 2688906 h 8150400"/>
              <a:gd name="connsiteX132" fmla="*/ 2617377 w 4996903"/>
              <a:gd name="connsiteY132" fmla="*/ 204786 h 8150400"/>
              <a:gd name="connsiteX133" fmla="*/ 1855377 w 4996903"/>
              <a:gd name="connsiteY133" fmla="*/ 204786 h 8150400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838791"/>
              <a:gd name="connsiteY0" fmla="*/ 204786 h 7781481"/>
              <a:gd name="connsiteX1" fmla="*/ 1718217 w 4838791"/>
              <a:gd name="connsiteY1" fmla="*/ 273366 h 7781481"/>
              <a:gd name="connsiteX2" fmla="*/ 1664877 w 4838791"/>
              <a:gd name="connsiteY2" fmla="*/ 418146 h 7781481"/>
              <a:gd name="connsiteX3" fmla="*/ 1657257 w 4838791"/>
              <a:gd name="connsiteY3" fmla="*/ 509586 h 7781481"/>
              <a:gd name="connsiteX4" fmla="*/ 1535337 w 4838791"/>
              <a:gd name="connsiteY4" fmla="*/ 562926 h 7781481"/>
              <a:gd name="connsiteX5" fmla="*/ 1459137 w 4838791"/>
              <a:gd name="connsiteY5" fmla="*/ 692466 h 7781481"/>
              <a:gd name="connsiteX6" fmla="*/ 1497237 w 4838791"/>
              <a:gd name="connsiteY6" fmla="*/ 860106 h 7781481"/>
              <a:gd name="connsiteX7" fmla="*/ 1405797 w 4838791"/>
              <a:gd name="connsiteY7" fmla="*/ 943926 h 7781481"/>
              <a:gd name="connsiteX8" fmla="*/ 1299117 w 4838791"/>
              <a:gd name="connsiteY8" fmla="*/ 822006 h 7781481"/>
              <a:gd name="connsiteX9" fmla="*/ 1314357 w 4838791"/>
              <a:gd name="connsiteY9" fmla="*/ 707706 h 7781481"/>
              <a:gd name="connsiteX10" fmla="*/ 1337217 w 4838791"/>
              <a:gd name="connsiteY10" fmla="*/ 593406 h 7781481"/>
              <a:gd name="connsiteX11" fmla="*/ 1245777 w 4838791"/>
              <a:gd name="connsiteY11" fmla="*/ 555306 h 7781481"/>
              <a:gd name="connsiteX12" fmla="*/ 1078137 w 4838791"/>
              <a:gd name="connsiteY12" fmla="*/ 562926 h 7781481"/>
              <a:gd name="connsiteX13" fmla="*/ 910497 w 4838791"/>
              <a:gd name="connsiteY13" fmla="*/ 410526 h 7781481"/>
              <a:gd name="connsiteX14" fmla="*/ 780957 w 4838791"/>
              <a:gd name="connsiteY14" fmla="*/ 334326 h 7781481"/>
              <a:gd name="connsiteX15" fmla="*/ 666657 w 4838791"/>
              <a:gd name="connsiteY15" fmla="*/ 387666 h 7781481"/>
              <a:gd name="connsiteX16" fmla="*/ 590457 w 4838791"/>
              <a:gd name="connsiteY16" fmla="*/ 296226 h 7781481"/>
              <a:gd name="connsiteX17" fmla="*/ 521877 w 4838791"/>
              <a:gd name="connsiteY17" fmla="*/ 280986 h 7781481"/>
              <a:gd name="connsiteX18" fmla="*/ 445677 w 4838791"/>
              <a:gd name="connsiteY18" fmla="*/ 204786 h 7781481"/>
              <a:gd name="connsiteX19" fmla="*/ 323757 w 4838791"/>
              <a:gd name="connsiteY19" fmla="*/ 242886 h 7781481"/>
              <a:gd name="connsiteX20" fmla="*/ 247557 w 4838791"/>
              <a:gd name="connsiteY20" fmla="*/ 326706 h 7781481"/>
              <a:gd name="connsiteX21" fmla="*/ 95157 w 4838791"/>
              <a:gd name="connsiteY21" fmla="*/ 418146 h 7781481"/>
              <a:gd name="connsiteX22" fmla="*/ 18957 w 4838791"/>
              <a:gd name="connsiteY22" fmla="*/ 608646 h 7781481"/>
              <a:gd name="connsiteX23" fmla="*/ 11337 w 4838791"/>
              <a:gd name="connsiteY23" fmla="*/ 722946 h 7781481"/>
              <a:gd name="connsiteX24" fmla="*/ 156117 w 4838791"/>
              <a:gd name="connsiteY24" fmla="*/ 867726 h 7781481"/>
              <a:gd name="connsiteX25" fmla="*/ 407577 w 4838791"/>
              <a:gd name="connsiteY25" fmla="*/ 997266 h 7781481"/>
              <a:gd name="connsiteX26" fmla="*/ 499017 w 4838791"/>
              <a:gd name="connsiteY26" fmla="*/ 1081086 h 7781481"/>
              <a:gd name="connsiteX27" fmla="*/ 681897 w 4838791"/>
              <a:gd name="connsiteY27" fmla="*/ 1241106 h 7781481"/>
              <a:gd name="connsiteX28" fmla="*/ 887637 w 4838791"/>
              <a:gd name="connsiteY28" fmla="*/ 1340166 h 7781481"/>
              <a:gd name="connsiteX29" fmla="*/ 1009557 w 4838791"/>
              <a:gd name="connsiteY29" fmla="*/ 1523046 h 7781481"/>
              <a:gd name="connsiteX30" fmla="*/ 1062897 w 4838791"/>
              <a:gd name="connsiteY30" fmla="*/ 1599246 h 7781481"/>
              <a:gd name="connsiteX31" fmla="*/ 1001937 w 4838791"/>
              <a:gd name="connsiteY31" fmla="*/ 1759266 h 7781481"/>
              <a:gd name="connsiteX32" fmla="*/ 1009557 w 4838791"/>
              <a:gd name="connsiteY32" fmla="*/ 1934526 h 7781481"/>
              <a:gd name="connsiteX33" fmla="*/ 1131477 w 4838791"/>
              <a:gd name="connsiteY33" fmla="*/ 2147886 h 7781481"/>
              <a:gd name="connsiteX34" fmla="*/ 1207677 w 4838791"/>
              <a:gd name="connsiteY34" fmla="*/ 2254566 h 7781481"/>
              <a:gd name="connsiteX35" fmla="*/ 1329597 w 4838791"/>
              <a:gd name="connsiteY35" fmla="*/ 2338386 h 7781481"/>
              <a:gd name="connsiteX36" fmla="*/ 1200057 w 4838791"/>
              <a:gd name="connsiteY36" fmla="*/ 2452686 h 7781481"/>
              <a:gd name="connsiteX37" fmla="*/ 1093377 w 4838791"/>
              <a:gd name="connsiteY37" fmla="*/ 2605086 h 7781481"/>
              <a:gd name="connsiteX38" fmla="*/ 1093377 w 4838791"/>
              <a:gd name="connsiteY38" fmla="*/ 2742246 h 7781481"/>
              <a:gd name="connsiteX39" fmla="*/ 1146717 w 4838791"/>
              <a:gd name="connsiteY39" fmla="*/ 2902266 h 7781481"/>
              <a:gd name="connsiteX40" fmla="*/ 1131477 w 4838791"/>
              <a:gd name="connsiteY40" fmla="*/ 2963226 h 7781481"/>
              <a:gd name="connsiteX41" fmla="*/ 971457 w 4838791"/>
              <a:gd name="connsiteY41" fmla="*/ 2917506 h 7781481"/>
              <a:gd name="connsiteX42" fmla="*/ 857157 w 4838791"/>
              <a:gd name="connsiteY42" fmla="*/ 2932746 h 7781481"/>
              <a:gd name="connsiteX43" fmla="*/ 712377 w 4838791"/>
              <a:gd name="connsiteY43" fmla="*/ 2993706 h 7781481"/>
              <a:gd name="connsiteX44" fmla="*/ 445677 w 4838791"/>
              <a:gd name="connsiteY44" fmla="*/ 3115626 h 7781481"/>
              <a:gd name="connsiteX45" fmla="*/ 407577 w 4838791"/>
              <a:gd name="connsiteY45" fmla="*/ 3252786 h 7781481"/>
              <a:gd name="connsiteX46" fmla="*/ 506637 w 4838791"/>
              <a:gd name="connsiteY46" fmla="*/ 3435666 h 7781481"/>
              <a:gd name="connsiteX47" fmla="*/ 750477 w 4838791"/>
              <a:gd name="connsiteY47" fmla="*/ 3519486 h 7781481"/>
              <a:gd name="connsiteX48" fmla="*/ 925737 w 4838791"/>
              <a:gd name="connsiteY48" fmla="*/ 3527106 h 7781481"/>
              <a:gd name="connsiteX49" fmla="*/ 1085757 w 4838791"/>
              <a:gd name="connsiteY49" fmla="*/ 3519486 h 7781481"/>
              <a:gd name="connsiteX50" fmla="*/ 1215297 w 4838791"/>
              <a:gd name="connsiteY50" fmla="*/ 3565206 h 7781481"/>
              <a:gd name="connsiteX51" fmla="*/ 1306737 w 4838791"/>
              <a:gd name="connsiteY51" fmla="*/ 3641406 h 7781481"/>
              <a:gd name="connsiteX52" fmla="*/ 1367697 w 4838791"/>
              <a:gd name="connsiteY52" fmla="*/ 3671886 h 7781481"/>
              <a:gd name="connsiteX53" fmla="*/ 1161957 w 4838791"/>
              <a:gd name="connsiteY53" fmla="*/ 3679506 h 7781481"/>
              <a:gd name="connsiteX54" fmla="*/ 948597 w 4838791"/>
              <a:gd name="connsiteY54" fmla="*/ 3725226 h 7781481"/>
              <a:gd name="connsiteX55" fmla="*/ 780957 w 4838791"/>
              <a:gd name="connsiteY55" fmla="*/ 3763326 h 7781481"/>
              <a:gd name="connsiteX56" fmla="*/ 659037 w 4838791"/>
              <a:gd name="connsiteY56" fmla="*/ 3801426 h 7781481"/>
              <a:gd name="connsiteX57" fmla="*/ 590457 w 4838791"/>
              <a:gd name="connsiteY57" fmla="*/ 3831906 h 7781481"/>
              <a:gd name="connsiteX58" fmla="*/ 537117 w 4838791"/>
              <a:gd name="connsiteY58" fmla="*/ 3991926 h 7781481"/>
              <a:gd name="connsiteX59" fmla="*/ 605697 w 4838791"/>
              <a:gd name="connsiteY59" fmla="*/ 4220526 h 7781481"/>
              <a:gd name="connsiteX60" fmla="*/ 643797 w 4838791"/>
              <a:gd name="connsiteY60" fmla="*/ 4334826 h 7781481"/>
              <a:gd name="connsiteX61" fmla="*/ 575217 w 4838791"/>
              <a:gd name="connsiteY61" fmla="*/ 4487226 h 7781481"/>
              <a:gd name="connsiteX62" fmla="*/ 384717 w 4838791"/>
              <a:gd name="connsiteY62" fmla="*/ 4586286 h 7781481"/>
              <a:gd name="connsiteX63" fmla="*/ 300897 w 4838791"/>
              <a:gd name="connsiteY63" fmla="*/ 4746306 h 7781481"/>
              <a:gd name="connsiteX64" fmla="*/ 217077 w 4838791"/>
              <a:gd name="connsiteY64" fmla="*/ 4898706 h 7781481"/>
              <a:gd name="connsiteX65" fmla="*/ 118017 w 4838791"/>
              <a:gd name="connsiteY65" fmla="*/ 5089206 h 7781481"/>
              <a:gd name="connsiteX66" fmla="*/ 125637 w 4838791"/>
              <a:gd name="connsiteY66" fmla="*/ 5180646 h 7781481"/>
              <a:gd name="connsiteX67" fmla="*/ 262797 w 4838791"/>
              <a:gd name="connsiteY67" fmla="*/ 5165406 h 7781481"/>
              <a:gd name="connsiteX68" fmla="*/ 422817 w 4838791"/>
              <a:gd name="connsiteY68" fmla="*/ 5035866 h 7781481"/>
              <a:gd name="connsiteX69" fmla="*/ 598077 w 4838791"/>
              <a:gd name="connsiteY69" fmla="*/ 4936806 h 7781481"/>
              <a:gd name="connsiteX70" fmla="*/ 841917 w 4838791"/>
              <a:gd name="connsiteY70" fmla="*/ 4837746 h 7781481"/>
              <a:gd name="connsiteX71" fmla="*/ 956217 w 4838791"/>
              <a:gd name="connsiteY71" fmla="*/ 4753926 h 7781481"/>
              <a:gd name="connsiteX72" fmla="*/ 1131477 w 4838791"/>
              <a:gd name="connsiteY72" fmla="*/ 4746306 h 7781481"/>
              <a:gd name="connsiteX73" fmla="*/ 1276257 w 4838791"/>
              <a:gd name="connsiteY73" fmla="*/ 4799646 h 7781481"/>
              <a:gd name="connsiteX74" fmla="*/ 1398177 w 4838791"/>
              <a:gd name="connsiteY74" fmla="*/ 4814886 h 7781481"/>
              <a:gd name="connsiteX75" fmla="*/ 1520097 w 4838791"/>
              <a:gd name="connsiteY75" fmla="*/ 4708206 h 7781481"/>
              <a:gd name="connsiteX76" fmla="*/ 1642017 w 4838791"/>
              <a:gd name="connsiteY76" fmla="*/ 4692966 h 7781481"/>
              <a:gd name="connsiteX77" fmla="*/ 1702977 w 4838791"/>
              <a:gd name="connsiteY77" fmla="*/ 4692966 h 7781481"/>
              <a:gd name="connsiteX78" fmla="*/ 1855377 w 4838791"/>
              <a:gd name="connsiteY78" fmla="*/ 4532946 h 7781481"/>
              <a:gd name="connsiteX79" fmla="*/ 2030637 w 4838791"/>
              <a:gd name="connsiteY79" fmla="*/ 4411026 h 7781481"/>
              <a:gd name="connsiteX80" fmla="*/ 2160177 w 4838791"/>
              <a:gd name="connsiteY80" fmla="*/ 4319586 h 7781481"/>
              <a:gd name="connsiteX81" fmla="*/ 2266857 w 4838791"/>
              <a:gd name="connsiteY81" fmla="*/ 4182426 h 7781481"/>
              <a:gd name="connsiteX82" fmla="*/ 2327817 w 4838791"/>
              <a:gd name="connsiteY82" fmla="*/ 4289106 h 7781481"/>
              <a:gd name="connsiteX83" fmla="*/ 2304957 w 4838791"/>
              <a:gd name="connsiteY83" fmla="*/ 4441506 h 7781481"/>
              <a:gd name="connsiteX84" fmla="*/ 2251617 w 4838791"/>
              <a:gd name="connsiteY84" fmla="*/ 4601526 h 7781481"/>
              <a:gd name="connsiteX85" fmla="*/ 2221137 w 4838791"/>
              <a:gd name="connsiteY85" fmla="*/ 4715826 h 7781481"/>
              <a:gd name="connsiteX86" fmla="*/ 2358297 w 4838791"/>
              <a:gd name="connsiteY86" fmla="*/ 4822506 h 7781481"/>
              <a:gd name="connsiteX87" fmla="*/ 2495457 w 4838791"/>
              <a:gd name="connsiteY87" fmla="*/ 4784406 h 7781481"/>
              <a:gd name="connsiteX88" fmla="*/ 2571657 w 4838791"/>
              <a:gd name="connsiteY88" fmla="*/ 4837746 h 7781481"/>
              <a:gd name="connsiteX89" fmla="*/ 2586897 w 4838791"/>
              <a:gd name="connsiteY89" fmla="*/ 4929186 h 7781481"/>
              <a:gd name="connsiteX90" fmla="*/ 2586897 w 4838791"/>
              <a:gd name="connsiteY90" fmla="*/ 5020626 h 7781481"/>
              <a:gd name="connsiteX91" fmla="*/ 2739297 w 4838791"/>
              <a:gd name="connsiteY91" fmla="*/ 5180646 h 7781481"/>
              <a:gd name="connsiteX92" fmla="*/ 2823117 w 4838791"/>
              <a:gd name="connsiteY92" fmla="*/ 5302566 h 7781481"/>
              <a:gd name="connsiteX93" fmla="*/ 3005997 w 4838791"/>
              <a:gd name="connsiteY93" fmla="*/ 5401626 h 7781481"/>
              <a:gd name="connsiteX94" fmla="*/ 3120297 w 4838791"/>
              <a:gd name="connsiteY94" fmla="*/ 5454966 h 7781481"/>
              <a:gd name="connsiteX95" fmla="*/ 3341277 w 4838791"/>
              <a:gd name="connsiteY95" fmla="*/ 5538786 h 7781481"/>
              <a:gd name="connsiteX96" fmla="*/ 3493677 w 4838791"/>
              <a:gd name="connsiteY96" fmla="*/ 5637846 h 7781481"/>
              <a:gd name="connsiteX97" fmla="*/ 3615597 w 4838791"/>
              <a:gd name="connsiteY97" fmla="*/ 5759766 h 7781481"/>
              <a:gd name="connsiteX98" fmla="*/ 3668937 w 4838791"/>
              <a:gd name="connsiteY98" fmla="*/ 5835966 h 7781481"/>
              <a:gd name="connsiteX99" fmla="*/ 3501297 w 4838791"/>
              <a:gd name="connsiteY99" fmla="*/ 5942646 h 7781481"/>
              <a:gd name="connsiteX100" fmla="*/ 3394617 w 4838791"/>
              <a:gd name="connsiteY100" fmla="*/ 6003606 h 7781481"/>
              <a:gd name="connsiteX101" fmla="*/ 3287937 w 4838791"/>
              <a:gd name="connsiteY101" fmla="*/ 6072186 h 7781481"/>
              <a:gd name="connsiteX102" fmla="*/ 3219357 w 4838791"/>
              <a:gd name="connsiteY102" fmla="*/ 6087426 h 7781481"/>
              <a:gd name="connsiteX103" fmla="*/ 3074577 w 4838791"/>
              <a:gd name="connsiteY103" fmla="*/ 5942646 h 7781481"/>
              <a:gd name="connsiteX104" fmla="*/ 2906937 w 4838791"/>
              <a:gd name="connsiteY104" fmla="*/ 5813106 h 7781481"/>
              <a:gd name="connsiteX105" fmla="*/ 2746917 w 4838791"/>
              <a:gd name="connsiteY105" fmla="*/ 5790246 h 7781481"/>
              <a:gd name="connsiteX106" fmla="*/ 2491647 w 4838791"/>
              <a:gd name="connsiteY106" fmla="*/ 5826441 h 7781481"/>
              <a:gd name="connsiteX107" fmla="*/ 2228757 w 4838791"/>
              <a:gd name="connsiteY107" fmla="*/ 5832156 h 7781481"/>
              <a:gd name="connsiteX108" fmla="*/ 2063022 w 4838791"/>
              <a:gd name="connsiteY108" fmla="*/ 5775006 h 7781481"/>
              <a:gd name="connsiteX109" fmla="*/ 1975392 w 4838791"/>
              <a:gd name="connsiteY109" fmla="*/ 5786436 h 7781481"/>
              <a:gd name="connsiteX110" fmla="*/ 1933482 w 4838791"/>
              <a:gd name="connsiteY110" fmla="*/ 5927406 h 7781481"/>
              <a:gd name="connsiteX111" fmla="*/ 1927767 w 4838791"/>
              <a:gd name="connsiteY111" fmla="*/ 6068376 h 7781481"/>
              <a:gd name="connsiteX112" fmla="*/ 1786797 w 4838791"/>
              <a:gd name="connsiteY112" fmla="*/ 6156006 h 7781481"/>
              <a:gd name="connsiteX113" fmla="*/ 1672497 w 4838791"/>
              <a:gd name="connsiteY113" fmla="*/ 6215061 h 7781481"/>
              <a:gd name="connsiteX114" fmla="*/ 1562007 w 4838791"/>
              <a:gd name="connsiteY114" fmla="*/ 6283641 h 7781481"/>
              <a:gd name="connsiteX115" fmla="*/ 1562007 w 4838791"/>
              <a:gd name="connsiteY115" fmla="*/ 6462711 h 7781481"/>
              <a:gd name="connsiteX116" fmla="*/ 1632492 w 4838791"/>
              <a:gd name="connsiteY116" fmla="*/ 6554151 h 7781481"/>
              <a:gd name="connsiteX117" fmla="*/ 1674402 w 4838791"/>
              <a:gd name="connsiteY117" fmla="*/ 6636066 h 7781481"/>
              <a:gd name="connsiteX118" fmla="*/ 1634397 w 4838791"/>
              <a:gd name="connsiteY118" fmla="*/ 6716076 h 7781481"/>
              <a:gd name="connsiteX119" fmla="*/ 1645827 w 4838791"/>
              <a:gd name="connsiteY119" fmla="*/ 6862761 h 7781481"/>
              <a:gd name="connsiteX120" fmla="*/ 1510572 w 4838791"/>
              <a:gd name="connsiteY120" fmla="*/ 7015161 h 7781481"/>
              <a:gd name="connsiteX121" fmla="*/ 1542957 w 4838791"/>
              <a:gd name="connsiteY121" fmla="*/ 7169466 h 7781481"/>
              <a:gd name="connsiteX122" fmla="*/ 1382937 w 4838791"/>
              <a:gd name="connsiteY122" fmla="*/ 7209471 h 7781481"/>
              <a:gd name="connsiteX123" fmla="*/ 1142907 w 4838791"/>
              <a:gd name="connsiteY123" fmla="*/ 7159941 h 7781481"/>
              <a:gd name="connsiteX124" fmla="*/ 1041942 w 4838791"/>
              <a:gd name="connsiteY124" fmla="*/ 7182801 h 7781481"/>
              <a:gd name="connsiteX125" fmla="*/ 931452 w 4838791"/>
              <a:gd name="connsiteY125" fmla="*/ 7272336 h 7781481"/>
              <a:gd name="connsiteX126" fmla="*/ 840012 w 4838791"/>
              <a:gd name="connsiteY126" fmla="*/ 7384731 h 7781481"/>
              <a:gd name="connsiteX127" fmla="*/ 1070517 w 4838791"/>
              <a:gd name="connsiteY127" fmla="*/ 7476171 h 7781481"/>
              <a:gd name="connsiteX128" fmla="*/ 1093377 w 4838791"/>
              <a:gd name="connsiteY128" fmla="*/ 7598091 h 7781481"/>
              <a:gd name="connsiteX129" fmla="*/ 1146717 w 4838791"/>
              <a:gd name="connsiteY129" fmla="*/ 7771446 h 7781481"/>
              <a:gd name="connsiteX130" fmla="*/ 4832891 w 4838791"/>
              <a:gd name="connsiteY130" fmla="*/ 7771446 h 7781481"/>
              <a:gd name="connsiteX131" fmla="*/ 4827177 w 4838791"/>
              <a:gd name="connsiteY131" fmla="*/ 2688906 h 7781481"/>
              <a:gd name="connsiteX132" fmla="*/ 2617377 w 4838791"/>
              <a:gd name="connsiteY132" fmla="*/ 204786 h 7781481"/>
              <a:gd name="connsiteX133" fmla="*/ 1855377 w 4838791"/>
              <a:gd name="connsiteY133" fmla="*/ 204786 h 7781481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617377 w 4838791"/>
              <a:gd name="connsiteY132" fmla="*/ 7541 h 7584236"/>
              <a:gd name="connsiteX133" fmla="*/ 1855377 w 4838791"/>
              <a:gd name="connsiteY13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588803 w 4838791"/>
              <a:gd name="connsiteY132" fmla="*/ 472361 h 7584236"/>
              <a:gd name="connsiteX133" fmla="*/ 2617377 w 4838791"/>
              <a:gd name="connsiteY133" fmla="*/ 7541 h 7584236"/>
              <a:gd name="connsiteX134" fmla="*/ 1855377 w 4838791"/>
              <a:gd name="connsiteY13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146968 w 4838791"/>
              <a:gd name="connsiteY132" fmla="*/ 415211 h 7584236"/>
              <a:gd name="connsiteX133" fmla="*/ 2588803 w 4838791"/>
              <a:gd name="connsiteY133" fmla="*/ 472361 h 7584236"/>
              <a:gd name="connsiteX134" fmla="*/ 2617377 w 4838791"/>
              <a:gd name="connsiteY134" fmla="*/ 7541 h 7584236"/>
              <a:gd name="connsiteX135" fmla="*/ 1855377 w 4838791"/>
              <a:gd name="connsiteY13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17377 w 4838791"/>
              <a:gd name="connsiteY136" fmla="*/ 7541 h 7584236"/>
              <a:gd name="connsiteX137" fmla="*/ 1855377 w 4838791"/>
              <a:gd name="connsiteY13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22203 w 4838791"/>
              <a:gd name="connsiteY134" fmla="*/ 40378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4588 w 4838791"/>
              <a:gd name="connsiteY134" fmla="*/ 455216 h 7584236"/>
              <a:gd name="connsiteX135" fmla="*/ 3122203 w 4838791"/>
              <a:gd name="connsiteY135" fmla="*/ 403781 h 7584236"/>
              <a:gd name="connsiteX136" fmla="*/ 2933608 w 4838791"/>
              <a:gd name="connsiteY136" fmla="*/ 451406 h 7584236"/>
              <a:gd name="connsiteX137" fmla="*/ 2588803 w 4838791"/>
              <a:gd name="connsiteY137" fmla="*/ 472361 h 7584236"/>
              <a:gd name="connsiteX138" fmla="*/ 2621188 w 4838791"/>
              <a:gd name="connsiteY138" fmla="*/ 295196 h 7584236"/>
              <a:gd name="connsiteX139" fmla="*/ 2706913 w 4838791"/>
              <a:gd name="connsiteY139" fmla="*/ 194231 h 7584236"/>
              <a:gd name="connsiteX140" fmla="*/ 2644048 w 4838791"/>
              <a:gd name="connsiteY140" fmla="*/ 85646 h 7584236"/>
              <a:gd name="connsiteX141" fmla="*/ 2621188 w 4838791"/>
              <a:gd name="connsiteY141" fmla="*/ 51356 h 7584236"/>
              <a:gd name="connsiteX142" fmla="*/ 2617377 w 4838791"/>
              <a:gd name="connsiteY142" fmla="*/ 7541 h 7584236"/>
              <a:gd name="connsiteX143" fmla="*/ 1855377 w 4838791"/>
              <a:gd name="connsiteY14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946943 w 4838791"/>
              <a:gd name="connsiteY133" fmla="*/ 61523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849788 w 4838791"/>
              <a:gd name="connsiteY134" fmla="*/ 681911 h 7584236"/>
              <a:gd name="connsiteX135" fmla="*/ 2971708 w 4838791"/>
              <a:gd name="connsiteY135" fmla="*/ 594281 h 7584236"/>
              <a:gd name="connsiteX136" fmla="*/ 3106963 w 4838791"/>
              <a:gd name="connsiteY136" fmla="*/ 497126 h 7584236"/>
              <a:gd name="connsiteX137" fmla="*/ 3154588 w 4838791"/>
              <a:gd name="connsiteY137" fmla="*/ 455216 h 7584236"/>
              <a:gd name="connsiteX138" fmla="*/ 3122203 w 4838791"/>
              <a:gd name="connsiteY138" fmla="*/ 403781 h 7584236"/>
              <a:gd name="connsiteX139" fmla="*/ 2933608 w 4838791"/>
              <a:gd name="connsiteY139" fmla="*/ 451406 h 7584236"/>
              <a:gd name="connsiteX140" fmla="*/ 2588803 w 4838791"/>
              <a:gd name="connsiteY140" fmla="*/ 472361 h 7584236"/>
              <a:gd name="connsiteX141" fmla="*/ 2621188 w 4838791"/>
              <a:gd name="connsiteY141" fmla="*/ 295196 h 7584236"/>
              <a:gd name="connsiteX142" fmla="*/ 2706913 w 4838791"/>
              <a:gd name="connsiteY142" fmla="*/ 194231 h 7584236"/>
              <a:gd name="connsiteX143" fmla="*/ 2644048 w 4838791"/>
              <a:gd name="connsiteY143" fmla="*/ 85646 h 7584236"/>
              <a:gd name="connsiteX144" fmla="*/ 2621188 w 4838791"/>
              <a:gd name="connsiteY144" fmla="*/ 51356 h 7584236"/>
              <a:gd name="connsiteX145" fmla="*/ 2617377 w 4838791"/>
              <a:gd name="connsiteY145" fmla="*/ 7541 h 7584236"/>
              <a:gd name="connsiteX146" fmla="*/ 1855377 w 4838791"/>
              <a:gd name="connsiteY14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2712628 w 4838791"/>
              <a:gd name="connsiteY133" fmla="*/ 1228646 h 7584236"/>
              <a:gd name="connsiteX134" fmla="*/ 2731678 w 4838791"/>
              <a:gd name="connsiteY134" fmla="*/ 800021 h 7584236"/>
              <a:gd name="connsiteX135" fmla="*/ 2849788 w 4838791"/>
              <a:gd name="connsiteY135" fmla="*/ 681911 h 7584236"/>
              <a:gd name="connsiteX136" fmla="*/ 2971708 w 4838791"/>
              <a:gd name="connsiteY136" fmla="*/ 594281 h 7584236"/>
              <a:gd name="connsiteX137" fmla="*/ 3106963 w 4838791"/>
              <a:gd name="connsiteY137" fmla="*/ 497126 h 7584236"/>
              <a:gd name="connsiteX138" fmla="*/ 3154588 w 4838791"/>
              <a:gd name="connsiteY138" fmla="*/ 455216 h 7584236"/>
              <a:gd name="connsiteX139" fmla="*/ 3122203 w 4838791"/>
              <a:gd name="connsiteY139" fmla="*/ 403781 h 7584236"/>
              <a:gd name="connsiteX140" fmla="*/ 2933608 w 4838791"/>
              <a:gd name="connsiteY140" fmla="*/ 451406 h 7584236"/>
              <a:gd name="connsiteX141" fmla="*/ 2588803 w 4838791"/>
              <a:gd name="connsiteY141" fmla="*/ 472361 h 7584236"/>
              <a:gd name="connsiteX142" fmla="*/ 2621188 w 4838791"/>
              <a:gd name="connsiteY142" fmla="*/ 295196 h 7584236"/>
              <a:gd name="connsiteX143" fmla="*/ 2706913 w 4838791"/>
              <a:gd name="connsiteY143" fmla="*/ 194231 h 7584236"/>
              <a:gd name="connsiteX144" fmla="*/ 2644048 w 4838791"/>
              <a:gd name="connsiteY144" fmla="*/ 85646 h 7584236"/>
              <a:gd name="connsiteX145" fmla="*/ 2621188 w 4838791"/>
              <a:gd name="connsiteY145" fmla="*/ 51356 h 7584236"/>
              <a:gd name="connsiteX146" fmla="*/ 2617377 w 4838791"/>
              <a:gd name="connsiteY146" fmla="*/ 7541 h 7584236"/>
              <a:gd name="connsiteX147" fmla="*/ 1855377 w 4838791"/>
              <a:gd name="connsiteY14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712628 w 4838791"/>
              <a:gd name="connsiteY134" fmla="*/ 1228646 h 7584236"/>
              <a:gd name="connsiteX135" fmla="*/ 2731678 w 4838791"/>
              <a:gd name="connsiteY135" fmla="*/ 800021 h 7584236"/>
              <a:gd name="connsiteX136" fmla="*/ 2849788 w 4838791"/>
              <a:gd name="connsiteY136" fmla="*/ 681911 h 7584236"/>
              <a:gd name="connsiteX137" fmla="*/ 2971708 w 4838791"/>
              <a:gd name="connsiteY137" fmla="*/ 594281 h 7584236"/>
              <a:gd name="connsiteX138" fmla="*/ 3106963 w 4838791"/>
              <a:gd name="connsiteY138" fmla="*/ 497126 h 7584236"/>
              <a:gd name="connsiteX139" fmla="*/ 3154588 w 4838791"/>
              <a:gd name="connsiteY139" fmla="*/ 455216 h 7584236"/>
              <a:gd name="connsiteX140" fmla="*/ 3122203 w 4838791"/>
              <a:gd name="connsiteY140" fmla="*/ 403781 h 7584236"/>
              <a:gd name="connsiteX141" fmla="*/ 2933608 w 4838791"/>
              <a:gd name="connsiteY141" fmla="*/ 451406 h 7584236"/>
              <a:gd name="connsiteX142" fmla="*/ 2588803 w 4838791"/>
              <a:gd name="connsiteY142" fmla="*/ 472361 h 7584236"/>
              <a:gd name="connsiteX143" fmla="*/ 2621188 w 4838791"/>
              <a:gd name="connsiteY143" fmla="*/ 295196 h 7584236"/>
              <a:gd name="connsiteX144" fmla="*/ 2706913 w 4838791"/>
              <a:gd name="connsiteY144" fmla="*/ 194231 h 7584236"/>
              <a:gd name="connsiteX145" fmla="*/ 2644048 w 4838791"/>
              <a:gd name="connsiteY145" fmla="*/ 85646 h 7584236"/>
              <a:gd name="connsiteX146" fmla="*/ 2621188 w 4838791"/>
              <a:gd name="connsiteY146" fmla="*/ 51356 h 7584236"/>
              <a:gd name="connsiteX147" fmla="*/ 2617377 w 4838791"/>
              <a:gd name="connsiteY147" fmla="*/ 7541 h 7584236"/>
              <a:gd name="connsiteX148" fmla="*/ 1855377 w 4838791"/>
              <a:gd name="connsiteY14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731678 w 4838791"/>
              <a:gd name="connsiteY136" fmla="*/ 800021 h 7584236"/>
              <a:gd name="connsiteX137" fmla="*/ 2849788 w 4838791"/>
              <a:gd name="connsiteY137" fmla="*/ 681911 h 7584236"/>
              <a:gd name="connsiteX138" fmla="*/ 2971708 w 4838791"/>
              <a:gd name="connsiteY138" fmla="*/ 594281 h 7584236"/>
              <a:gd name="connsiteX139" fmla="*/ 3106963 w 4838791"/>
              <a:gd name="connsiteY139" fmla="*/ 497126 h 7584236"/>
              <a:gd name="connsiteX140" fmla="*/ 3154588 w 4838791"/>
              <a:gd name="connsiteY140" fmla="*/ 455216 h 7584236"/>
              <a:gd name="connsiteX141" fmla="*/ 3122203 w 4838791"/>
              <a:gd name="connsiteY141" fmla="*/ 403781 h 7584236"/>
              <a:gd name="connsiteX142" fmla="*/ 2933608 w 4838791"/>
              <a:gd name="connsiteY142" fmla="*/ 451406 h 7584236"/>
              <a:gd name="connsiteX143" fmla="*/ 2588803 w 4838791"/>
              <a:gd name="connsiteY143" fmla="*/ 472361 h 7584236"/>
              <a:gd name="connsiteX144" fmla="*/ 2621188 w 4838791"/>
              <a:gd name="connsiteY144" fmla="*/ 295196 h 7584236"/>
              <a:gd name="connsiteX145" fmla="*/ 2706913 w 4838791"/>
              <a:gd name="connsiteY145" fmla="*/ 194231 h 7584236"/>
              <a:gd name="connsiteX146" fmla="*/ 2644048 w 4838791"/>
              <a:gd name="connsiteY146" fmla="*/ 85646 h 7584236"/>
              <a:gd name="connsiteX147" fmla="*/ 2621188 w 4838791"/>
              <a:gd name="connsiteY147" fmla="*/ 51356 h 7584236"/>
              <a:gd name="connsiteX148" fmla="*/ 2617377 w 4838791"/>
              <a:gd name="connsiteY148" fmla="*/ 7541 h 7584236"/>
              <a:gd name="connsiteX149" fmla="*/ 1855377 w 4838791"/>
              <a:gd name="connsiteY14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697388 w 4838791"/>
              <a:gd name="connsiteY136" fmla="*/ 990521 h 7584236"/>
              <a:gd name="connsiteX137" fmla="*/ 2731678 w 4838791"/>
              <a:gd name="connsiteY137" fmla="*/ 800021 h 7584236"/>
              <a:gd name="connsiteX138" fmla="*/ 2849788 w 4838791"/>
              <a:gd name="connsiteY138" fmla="*/ 681911 h 7584236"/>
              <a:gd name="connsiteX139" fmla="*/ 2971708 w 4838791"/>
              <a:gd name="connsiteY139" fmla="*/ 594281 h 7584236"/>
              <a:gd name="connsiteX140" fmla="*/ 3106963 w 4838791"/>
              <a:gd name="connsiteY140" fmla="*/ 497126 h 7584236"/>
              <a:gd name="connsiteX141" fmla="*/ 3154588 w 4838791"/>
              <a:gd name="connsiteY141" fmla="*/ 455216 h 7584236"/>
              <a:gd name="connsiteX142" fmla="*/ 3122203 w 4838791"/>
              <a:gd name="connsiteY142" fmla="*/ 403781 h 7584236"/>
              <a:gd name="connsiteX143" fmla="*/ 2933608 w 4838791"/>
              <a:gd name="connsiteY143" fmla="*/ 451406 h 7584236"/>
              <a:gd name="connsiteX144" fmla="*/ 2588803 w 4838791"/>
              <a:gd name="connsiteY144" fmla="*/ 472361 h 7584236"/>
              <a:gd name="connsiteX145" fmla="*/ 2621188 w 4838791"/>
              <a:gd name="connsiteY145" fmla="*/ 295196 h 7584236"/>
              <a:gd name="connsiteX146" fmla="*/ 2706913 w 4838791"/>
              <a:gd name="connsiteY146" fmla="*/ 194231 h 7584236"/>
              <a:gd name="connsiteX147" fmla="*/ 2644048 w 4838791"/>
              <a:gd name="connsiteY147" fmla="*/ 85646 h 7584236"/>
              <a:gd name="connsiteX148" fmla="*/ 2621188 w 4838791"/>
              <a:gd name="connsiteY148" fmla="*/ 51356 h 7584236"/>
              <a:gd name="connsiteX149" fmla="*/ 2617377 w 4838791"/>
              <a:gd name="connsiteY149" fmla="*/ 7541 h 7584236"/>
              <a:gd name="connsiteX150" fmla="*/ 1855377 w 4838791"/>
              <a:gd name="connsiteY15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88903 w 4838791"/>
              <a:gd name="connsiteY132" fmla="*/ 1135301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514633 w 4838791"/>
              <a:gd name="connsiteY132" fmla="*/ 1301036 h 7584236"/>
              <a:gd name="connsiteX133" fmla="*/ 3388903 w 4838791"/>
              <a:gd name="connsiteY133" fmla="*/ 1135301 h 7584236"/>
              <a:gd name="connsiteX134" fmla="*/ 3148873 w 4838791"/>
              <a:gd name="connsiteY134" fmla="*/ 1262936 h 7584236"/>
              <a:gd name="connsiteX135" fmla="*/ 2964088 w 4838791"/>
              <a:gd name="connsiteY135" fmla="*/ 1186736 h 7584236"/>
              <a:gd name="connsiteX136" fmla="*/ 2756443 w 4838791"/>
              <a:gd name="connsiteY136" fmla="*/ 1264841 h 7584236"/>
              <a:gd name="connsiteX137" fmla="*/ 2712628 w 4838791"/>
              <a:gd name="connsiteY137" fmla="*/ 1228646 h 7584236"/>
              <a:gd name="connsiteX138" fmla="*/ 2697388 w 4838791"/>
              <a:gd name="connsiteY138" fmla="*/ 990521 h 7584236"/>
              <a:gd name="connsiteX139" fmla="*/ 2731678 w 4838791"/>
              <a:gd name="connsiteY139" fmla="*/ 800021 h 7584236"/>
              <a:gd name="connsiteX140" fmla="*/ 2849788 w 4838791"/>
              <a:gd name="connsiteY140" fmla="*/ 681911 h 7584236"/>
              <a:gd name="connsiteX141" fmla="*/ 2971708 w 4838791"/>
              <a:gd name="connsiteY141" fmla="*/ 594281 h 7584236"/>
              <a:gd name="connsiteX142" fmla="*/ 3106963 w 4838791"/>
              <a:gd name="connsiteY142" fmla="*/ 497126 h 7584236"/>
              <a:gd name="connsiteX143" fmla="*/ 3154588 w 4838791"/>
              <a:gd name="connsiteY143" fmla="*/ 455216 h 7584236"/>
              <a:gd name="connsiteX144" fmla="*/ 3122203 w 4838791"/>
              <a:gd name="connsiteY144" fmla="*/ 403781 h 7584236"/>
              <a:gd name="connsiteX145" fmla="*/ 2933608 w 4838791"/>
              <a:gd name="connsiteY145" fmla="*/ 451406 h 7584236"/>
              <a:gd name="connsiteX146" fmla="*/ 2588803 w 4838791"/>
              <a:gd name="connsiteY146" fmla="*/ 472361 h 7584236"/>
              <a:gd name="connsiteX147" fmla="*/ 2621188 w 4838791"/>
              <a:gd name="connsiteY147" fmla="*/ 295196 h 7584236"/>
              <a:gd name="connsiteX148" fmla="*/ 2706913 w 4838791"/>
              <a:gd name="connsiteY148" fmla="*/ 194231 h 7584236"/>
              <a:gd name="connsiteX149" fmla="*/ 2644048 w 4838791"/>
              <a:gd name="connsiteY149" fmla="*/ 85646 h 7584236"/>
              <a:gd name="connsiteX150" fmla="*/ 2621188 w 4838791"/>
              <a:gd name="connsiteY150" fmla="*/ 51356 h 7584236"/>
              <a:gd name="connsiteX151" fmla="*/ 2617377 w 4838791"/>
              <a:gd name="connsiteY151" fmla="*/ 7541 h 7584236"/>
              <a:gd name="connsiteX152" fmla="*/ 1855377 w 4838791"/>
              <a:gd name="connsiteY15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15623 w 4838791"/>
              <a:gd name="connsiteY132" fmla="*/ 1253411 h 7584236"/>
              <a:gd name="connsiteX133" fmla="*/ 3514633 w 4838791"/>
              <a:gd name="connsiteY133" fmla="*/ 1301036 h 7584236"/>
              <a:gd name="connsiteX134" fmla="*/ 3388903 w 4838791"/>
              <a:gd name="connsiteY134" fmla="*/ 1135301 h 7584236"/>
              <a:gd name="connsiteX135" fmla="*/ 3148873 w 4838791"/>
              <a:gd name="connsiteY135" fmla="*/ 1262936 h 7584236"/>
              <a:gd name="connsiteX136" fmla="*/ 2964088 w 4838791"/>
              <a:gd name="connsiteY136" fmla="*/ 1186736 h 7584236"/>
              <a:gd name="connsiteX137" fmla="*/ 2756443 w 4838791"/>
              <a:gd name="connsiteY137" fmla="*/ 1264841 h 7584236"/>
              <a:gd name="connsiteX138" fmla="*/ 2712628 w 4838791"/>
              <a:gd name="connsiteY138" fmla="*/ 1228646 h 7584236"/>
              <a:gd name="connsiteX139" fmla="*/ 2697388 w 4838791"/>
              <a:gd name="connsiteY139" fmla="*/ 990521 h 7584236"/>
              <a:gd name="connsiteX140" fmla="*/ 2731678 w 4838791"/>
              <a:gd name="connsiteY140" fmla="*/ 800021 h 7584236"/>
              <a:gd name="connsiteX141" fmla="*/ 2849788 w 4838791"/>
              <a:gd name="connsiteY141" fmla="*/ 681911 h 7584236"/>
              <a:gd name="connsiteX142" fmla="*/ 2971708 w 4838791"/>
              <a:gd name="connsiteY142" fmla="*/ 594281 h 7584236"/>
              <a:gd name="connsiteX143" fmla="*/ 3106963 w 4838791"/>
              <a:gd name="connsiteY143" fmla="*/ 497126 h 7584236"/>
              <a:gd name="connsiteX144" fmla="*/ 3154588 w 4838791"/>
              <a:gd name="connsiteY144" fmla="*/ 455216 h 7584236"/>
              <a:gd name="connsiteX145" fmla="*/ 3122203 w 4838791"/>
              <a:gd name="connsiteY145" fmla="*/ 403781 h 7584236"/>
              <a:gd name="connsiteX146" fmla="*/ 2933608 w 4838791"/>
              <a:gd name="connsiteY146" fmla="*/ 451406 h 7584236"/>
              <a:gd name="connsiteX147" fmla="*/ 2588803 w 4838791"/>
              <a:gd name="connsiteY147" fmla="*/ 472361 h 7584236"/>
              <a:gd name="connsiteX148" fmla="*/ 2621188 w 4838791"/>
              <a:gd name="connsiteY148" fmla="*/ 295196 h 7584236"/>
              <a:gd name="connsiteX149" fmla="*/ 2706913 w 4838791"/>
              <a:gd name="connsiteY149" fmla="*/ 194231 h 7584236"/>
              <a:gd name="connsiteX150" fmla="*/ 2644048 w 4838791"/>
              <a:gd name="connsiteY150" fmla="*/ 85646 h 7584236"/>
              <a:gd name="connsiteX151" fmla="*/ 2621188 w 4838791"/>
              <a:gd name="connsiteY151" fmla="*/ 51356 h 7584236"/>
              <a:gd name="connsiteX152" fmla="*/ 2617377 w 4838791"/>
              <a:gd name="connsiteY152" fmla="*/ 7541 h 7584236"/>
              <a:gd name="connsiteX153" fmla="*/ 1855377 w 4838791"/>
              <a:gd name="connsiteY15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34673 w 4838791"/>
              <a:gd name="connsiteY132" fmla="*/ 1592501 h 7584236"/>
              <a:gd name="connsiteX133" fmla="*/ 3815623 w 4838791"/>
              <a:gd name="connsiteY133" fmla="*/ 1253411 h 7584236"/>
              <a:gd name="connsiteX134" fmla="*/ 3514633 w 4838791"/>
              <a:gd name="connsiteY134" fmla="*/ 1301036 h 7584236"/>
              <a:gd name="connsiteX135" fmla="*/ 3388903 w 4838791"/>
              <a:gd name="connsiteY135" fmla="*/ 1135301 h 7584236"/>
              <a:gd name="connsiteX136" fmla="*/ 3148873 w 4838791"/>
              <a:gd name="connsiteY136" fmla="*/ 1262936 h 7584236"/>
              <a:gd name="connsiteX137" fmla="*/ 2964088 w 4838791"/>
              <a:gd name="connsiteY137" fmla="*/ 1186736 h 7584236"/>
              <a:gd name="connsiteX138" fmla="*/ 2756443 w 4838791"/>
              <a:gd name="connsiteY138" fmla="*/ 1264841 h 7584236"/>
              <a:gd name="connsiteX139" fmla="*/ 2712628 w 4838791"/>
              <a:gd name="connsiteY139" fmla="*/ 1228646 h 7584236"/>
              <a:gd name="connsiteX140" fmla="*/ 2697388 w 4838791"/>
              <a:gd name="connsiteY140" fmla="*/ 990521 h 7584236"/>
              <a:gd name="connsiteX141" fmla="*/ 2731678 w 4838791"/>
              <a:gd name="connsiteY141" fmla="*/ 800021 h 7584236"/>
              <a:gd name="connsiteX142" fmla="*/ 2849788 w 4838791"/>
              <a:gd name="connsiteY142" fmla="*/ 681911 h 7584236"/>
              <a:gd name="connsiteX143" fmla="*/ 2971708 w 4838791"/>
              <a:gd name="connsiteY143" fmla="*/ 594281 h 7584236"/>
              <a:gd name="connsiteX144" fmla="*/ 3106963 w 4838791"/>
              <a:gd name="connsiteY144" fmla="*/ 497126 h 7584236"/>
              <a:gd name="connsiteX145" fmla="*/ 3154588 w 4838791"/>
              <a:gd name="connsiteY145" fmla="*/ 455216 h 7584236"/>
              <a:gd name="connsiteX146" fmla="*/ 3122203 w 4838791"/>
              <a:gd name="connsiteY146" fmla="*/ 403781 h 7584236"/>
              <a:gd name="connsiteX147" fmla="*/ 2933608 w 4838791"/>
              <a:gd name="connsiteY147" fmla="*/ 451406 h 7584236"/>
              <a:gd name="connsiteX148" fmla="*/ 2588803 w 4838791"/>
              <a:gd name="connsiteY148" fmla="*/ 472361 h 7584236"/>
              <a:gd name="connsiteX149" fmla="*/ 2621188 w 4838791"/>
              <a:gd name="connsiteY149" fmla="*/ 295196 h 7584236"/>
              <a:gd name="connsiteX150" fmla="*/ 2706913 w 4838791"/>
              <a:gd name="connsiteY150" fmla="*/ 194231 h 7584236"/>
              <a:gd name="connsiteX151" fmla="*/ 2644048 w 4838791"/>
              <a:gd name="connsiteY151" fmla="*/ 85646 h 7584236"/>
              <a:gd name="connsiteX152" fmla="*/ 2621188 w 4838791"/>
              <a:gd name="connsiteY152" fmla="*/ 51356 h 7584236"/>
              <a:gd name="connsiteX153" fmla="*/ 2617377 w 4838791"/>
              <a:gd name="connsiteY153" fmla="*/ 7541 h 7584236"/>
              <a:gd name="connsiteX154" fmla="*/ 1855377 w 4838791"/>
              <a:gd name="connsiteY15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082323 w 4838791"/>
              <a:gd name="connsiteY132" fmla="*/ 1533446 h 7584236"/>
              <a:gd name="connsiteX133" fmla="*/ 3834673 w 4838791"/>
              <a:gd name="connsiteY133" fmla="*/ 1592501 h 7584236"/>
              <a:gd name="connsiteX134" fmla="*/ 3815623 w 4838791"/>
              <a:gd name="connsiteY134" fmla="*/ 1253411 h 7584236"/>
              <a:gd name="connsiteX135" fmla="*/ 3514633 w 4838791"/>
              <a:gd name="connsiteY135" fmla="*/ 1301036 h 7584236"/>
              <a:gd name="connsiteX136" fmla="*/ 3388903 w 4838791"/>
              <a:gd name="connsiteY136" fmla="*/ 1135301 h 7584236"/>
              <a:gd name="connsiteX137" fmla="*/ 3148873 w 4838791"/>
              <a:gd name="connsiteY137" fmla="*/ 1262936 h 7584236"/>
              <a:gd name="connsiteX138" fmla="*/ 2964088 w 4838791"/>
              <a:gd name="connsiteY138" fmla="*/ 1186736 h 7584236"/>
              <a:gd name="connsiteX139" fmla="*/ 2756443 w 4838791"/>
              <a:gd name="connsiteY139" fmla="*/ 1264841 h 7584236"/>
              <a:gd name="connsiteX140" fmla="*/ 2712628 w 4838791"/>
              <a:gd name="connsiteY140" fmla="*/ 1228646 h 7584236"/>
              <a:gd name="connsiteX141" fmla="*/ 2697388 w 4838791"/>
              <a:gd name="connsiteY141" fmla="*/ 990521 h 7584236"/>
              <a:gd name="connsiteX142" fmla="*/ 2731678 w 4838791"/>
              <a:gd name="connsiteY142" fmla="*/ 800021 h 7584236"/>
              <a:gd name="connsiteX143" fmla="*/ 2849788 w 4838791"/>
              <a:gd name="connsiteY143" fmla="*/ 681911 h 7584236"/>
              <a:gd name="connsiteX144" fmla="*/ 2971708 w 4838791"/>
              <a:gd name="connsiteY144" fmla="*/ 594281 h 7584236"/>
              <a:gd name="connsiteX145" fmla="*/ 3106963 w 4838791"/>
              <a:gd name="connsiteY145" fmla="*/ 497126 h 7584236"/>
              <a:gd name="connsiteX146" fmla="*/ 3154588 w 4838791"/>
              <a:gd name="connsiteY146" fmla="*/ 455216 h 7584236"/>
              <a:gd name="connsiteX147" fmla="*/ 3122203 w 4838791"/>
              <a:gd name="connsiteY147" fmla="*/ 403781 h 7584236"/>
              <a:gd name="connsiteX148" fmla="*/ 2933608 w 4838791"/>
              <a:gd name="connsiteY148" fmla="*/ 451406 h 7584236"/>
              <a:gd name="connsiteX149" fmla="*/ 2588803 w 4838791"/>
              <a:gd name="connsiteY149" fmla="*/ 472361 h 7584236"/>
              <a:gd name="connsiteX150" fmla="*/ 2621188 w 4838791"/>
              <a:gd name="connsiteY150" fmla="*/ 295196 h 7584236"/>
              <a:gd name="connsiteX151" fmla="*/ 2706913 w 4838791"/>
              <a:gd name="connsiteY151" fmla="*/ 194231 h 7584236"/>
              <a:gd name="connsiteX152" fmla="*/ 2644048 w 4838791"/>
              <a:gd name="connsiteY152" fmla="*/ 85646 h 7584236"/>
              <a:gd name="connsiteX153" fmla="*/ 2621188 w 4838791"/>
              <a:gd name="connsiteY153" fmla="*/ 51356 h 7584236"/>
              <a:gd name="connsiteX154" fmla="*/ 2617377 w 4838791"/>
              <a:gd name="connsiteY154" fmla="*/ 7541 h 7584236"/>
              <a:gd name="connsiteX155" fmla="*/ 1855377 w 4838791"/>
              <a:gd name="connsiteY15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261393 w 4838791"/>
              <a:gd name="connsiteY132" fmla="*/ 1903016 h 7584236"/>
              <a:gd name="connsiteX133" fmla="*/ 4082323 w 4838791"/>
              <a:gd name="connsiteY133" fmla="*/ 1533446 h 7584236"/>
              <a:gd name="connsiteX134" fmla="*/ 3834673 w 4838791"/>
              <a:gd name="connsiteY134" fmla="*/ 1592501 h 7584236"/>
              <a:gd name="connsiteX135" fmla="*/ 3815623 w 4838791"/>
              <a:gd name="connsiteY135" fmla="*/ 1253411 h 7584236"/>
              <a:gd name="connsiteX136" fmla="*/ 3514633 w 4838791"/>
              <a:gd name="connsiteY136" fmla="*/ 1301036 h 7584236"/>
              <a:gd name="connsiteX137" fmla="*/ 3388903 w 4838791"/>
              <a:gd name="connsiteY137" fmla="*/ 1135301 h 7584236"/>
              <a:gd name="connsiteX138" fmla="*/ 3148873 w 4838791"/>
              <a:gd name="connsiteY138" fmla="*/ 1262936 h 7584236"/>
              <a:gd name="connsiteX139" fmla="*/ 2964088 w 4838791"/>
              <a:gd name="connsiteY139" fmla="*/ 1186736 h 7584236"/>
              <a:gd name="connsiteX140" fmla="*/ 2756443 w 4838791"/>
              <a:gd name="connsiteY140" fmla="*/ 1264841 h 7584236"/>
              <a:gd name="connsiteX141" fmla="*/ 2712628 w 4838791"/>
              <a:gd name="connsiteY141" fmla="*/ 1228646 h 7584236"/>
              <a:gd name="connsiteX142" fmla="*/ 2697388 w 4838791"/>
              <a:gd name="connsiteY142" fmla="*/ 990521 h 7584236"/>
              <a:gd name="connsiteX143" fmla="*/ 2731678 w 4838791"/>
              <a:gd name="connsiteY143" fmla="*/ 800021 h 7584236"/>
              <a:gd name="connsiteX144" fmla="*/ 2849788 w 4838791"/>
              <a:gd name="connsiteY144" fmla="*/ 681911 h 7584236"/>
              <a:gd name="connsiteX145" fmla="*/ 2971708 w 4838791"/>
              <a:gd name="connsiteY145" fmla="*/ 594281 h 7584236"/>
              <a:gd name="connsiteX146" fmla="*/ 3106963 w 4838791"/>
              <a:gd name="connsiteY146" fmla="*/ 497126 h 7584236"/>
              <a:gd name="connsiteX147" fmla="*/ 3154588 w 4838791"/>
              <a:gd name="connsiteY147" fmla="*/ 455216 h 7584236"/>
              <a:gd name="connsiteX148" fmla="*/ 3122203 w 4838791"/>
              <a:gd name="connsiteY148" fmla="*/ 403781 h 7584236"/>
              <a:gd name="connsiteX149" fmla="*/ 2933608 w 4838791"/>
              <a:gd name="connsiteY149" fmla="*/ 451406 h 7584236"/>
              <a:gd name="connsiteX150" fmla="*/ 2588803 w 4838791"/>
              <a:gd name="connsiteY150" fmla="*/ 472361 h 7584236"/>
              <a:gd name="connsiteX151" fmla="*/ 2621188 w 4838791"/>
              <a:gd name="connsiteY151" fmla="*/ 295196 h 7584236"/>
              <a:gd name="connsiteX152" fmla="*/ 2706913 w 4838791"/>
              <a:gd name="connsiteY152" fmla="*/ 194231 h 7584236"/>
              <a:gd name="connsiteX153" fmla="*/ 2644048 w 4838791"/>
              <a:gd name="connsiteY153" fmla="*/ 85646 h 7584236"/>
              <a:gd name="connsiteX154" fmla="*/ 2621188 w 4838791"/>
              <a:gd name="connsiteY154" fmla="*/ 51356 h 7584236"/>
              <a:gd name="connsiteX155" fmla="*/ 2617377 w 4838791"/>
              <a:gd name="connsiteY155" fmla="*/ 7541 h 7584236"/>
              <a:gd name="connsiteX156" fmla="*/ 1855377 w 4838791"/>
              <a:gd name="connsiteY15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198528 w 4838791"/>
              <a:gd name="connsiteY132" fmla="*/ 2447846 h 7584236"/>
              <a:gd name="connsiteX133" fmla="*/ 4261393 w 4838791"/>
              <a:gd name="connsiteY133" fmla="*/ 1903016 h 7584236"/>
              <a:gd name="connsiteX134" fmla="*/ 4082323 w 4838791"/>
              <a:gd name="connsiteY134" fmla="*/ 1533446 h 7584236"/>
              <a:gd name="connsiteX135" fmla="*/ 3834673 w 4838791"/>
              <a:gd name="connsiteY135" fmla="*/ 1592501 h 7584236"/>
              <a:gd name="connsiteX136" fmla="*/ 3815623 w 4838791"/>
              <a:gd name="connsiteY136" fmla="*/ 1253411 h 7584236"/>
              <a:gd name="connsiteX137" fmla="*/ 3514633 w 4838791"/>
              <a:gd name="connsiteY137" fmla="*/ 1301036 h 7584236"/>
              <a:gd name="connsiteX138" fmla="*/ 3388903 w 4838791"/>
              <a:gd name="connsiteY138" fmla="*/ 1135301 h 7584236"/>
              <a:gd name="connsiteX139" fmla="*/ 3148873 w 4838791"/>
              <a:gd name="connsiteY139" fmla="*/ 1262936 h 7584236"/>
              <a:gd name="connsiteX140" fmla="*/ 2964088 w 4838791"/>
              <a:gd name="connsiteY140" fmla="*/ 1186736 h 7584236"/>
              <a:gd name="connsiteX141" fmla="*/ 2756443 w 4838791"/>
              <a:gd name="connsiteY141" fmla="*/ 1264841 h 7584236"/>
              <a:gd name="connsiteX142" fmla="*/ 2712628 w 4838791"/>
              <a:gd name="connsiteY142" fmla="*/ 1228646 h 7584236"/>
              <a:gd name="connsiteX143" fmla="*/ 2697388 w 4838791"/>
              <a:gd name="connsiteY143" fmla="*/ 990521 h 7584236"/>
              <a:gd name="connsiteX144" fmla="*/ 2731678 w 4838791"/>
              <a:gd name="connsiteY144" fmla="*/ 800021 h 7584236"/>
              <a:gd name="connsiteX145" fmla="*/ 2849788 w 4838791"/>
              <a:gd name="connsiteY145" fmla="*/ 681911 h 7584236"/>
              <a:gd name="connsiteX146" fmla="*/ 2971708 w 4838791"/>
              <a:gd name="connsiteY146" fmla="*/ 594281 h 7584236"/>
              <a:gd name="connsiteX147" fmla="*/ 3106963 w 4838791"/>
              <a:gd name="connsiteY147" fmla="*/ 497126 h 7584236"/>
              <a:gd name="connsiteX148" fmla="*/ 3154588 w 4838791"/>
              <a:gd name="connsiteY148" fmla="*/ 455216 h 7584236"/>
              <a:gd name="connsiteX149" fmla="*/ 3122203 w 4838791"/>
              <a:gd name="connsiteY149" fmla="*/ 403781 h 7584236"/>
              <a:gd name="connsiteX150" fmla="*/ 2933608 w 4838791"/>
              <a:gd name="connsiteY150" fmla="*/ 451406 h 7584236"/>
              <a:gd name="connsiteX151" fmla="*/ 2588803 w 4838791"/>
              <a:gd name="connsiteY151" fmla="*/ 472361 h 7584236"/>
              <a:gd name="connsiteX152" fmla="*/ 2621188 w 4838791"/>
              <a:gd name="connsiteY152" fmla="*/ 295196 h 7584236"/>
              <a:gd name="connsiteX153" fmla="*/ 2706913 w 4838791"/>
              <a:gd name="connsiteY153" fmla="*/ 194231 h 7584236"/>
              <a:gd name="connsiteX154" fmla="*/ 2644048 w 4838791"/>
              <a:gd name="connsiteY154" fmla="*/ 85646 h 7584236"/>
              <a:gd name="connsiteX155" fmla="*/ 2621188 w 4838791"/>
              <a:gd name="connsiteY155" fmla="*/ 51356 h 7584236"/>
              <a:gd name="connsiteX156" fmla="*/ 2617377 w 4838791"/>
              <a:gd name="connsiteY156" fmla="*/ 7541 h 7584236"/>
              <a:gd name="connsiteX157" fmla="*/ 1855377 w 4838791"/>
              <a:gd name="connsiteY15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594768 w 4838791"/>
              <a:gd name="connsiteY132" fmla="*/ 2245916 h 7584236"/>
              <a:gd name="connsiteX133" fmla="*/ 4442368 w 4838791"/>
              <a:gd name="connsiteY133" fmla="*/ 2112566 h 7584236"/>
              <a:gd name="connsiteX134" fmla="*/ 4198528 w 4838791"/>
              <a:gd name="connsiteY134" fmla="*/ 2447846 h 7584236"/>
              <a:gd name="connsiteX135" fmla="*/ 4261393 w 4838791"/>
              <a:gd name="connsiteY135" fmla="*/ 1903016 h 7584236"/>
              <a:gd name="connsiteX136" fmla="*/ 4082323 w 4838791"/>
              <a:gd name="connsiteY136" fmla="*/ 1533446 h 7584236"/>
              <a:gd name="connsiteX137" fmla="*/ 3834673 w 4838791"/>
              <a:gd name="connsiteY137" fmla="*/ 1592501 h 7584236"/>
              <a:gd name="connsiteX138" fmla="*/ 3815623 w 4838791"/>
              <a:gd name="connsiteY138" fmla="*/ 1253411 h 7584236"/>
              <a:gd name="connsiteX139" fmla="*/ 3514633 w 4838791"/>
              <a:gd name="connsiteY139" fmla="*/ 1301036 h 7584236"/>
              <a:gd name="connsiteX140" fmla="*/ 3388903 w 4838791"/>
              <a:gd name="connsiteY140" fmla="*/ 1135301 h 7584236"/>
              <a:gd name="connsiteX141" fmla="*/ 3148873 w 4838791"/>
              <a:gd name="connsiteY141" fmla="*/ 1262936 h 7584236"/>
              <a:gd name="connsiteX142" fmla="*/ 2964088 w 4838791"/>
              <a:gd name="connsiteY142" fmla="*/ 1186736 h 7584236"/>
              <a:gd name="connsiteX143" fmla="*/ 2756443 w 4838791"/>
              <a:gd name="connsiteY143" fmla="*/ 1264841 h 7584236"/>
              <a:gd name="connsiteX144" fmla="*/ 2712628 w 4838791"/>
              <a:gd name="connsiteY144" fmla="*/ 1228646 h 7584236"/>
              <a:gd name="connsiteX145" fmla="*/ 2697388 w 4838791"/>
              <a:gd name="connsiteY145" fmla="*/ 990521 h 7584236"/>
              <a:gd name="connsiteX146" fmla="*/ 2731678 w 4838791"/>
              <a:gd name="connsiteY146" fmla="*/ 800021 h 7584236"/>
              <a:gd name="connsiteX147" fmla="*/ 2849788 w 4838791"/>
              <a:gd name="connsiteY147" fmla="*/ 681911 h 7584236"/>
              <a:gd name="connsiteX148" fmla="*/ 2971708 w 4838791"/>
              <a:gd name="connsiteY148" fmla="*/ 594281 h 7584236"/>
              <a:gd name="connsiteX149" fmla="*/ 3106963 w 4838791"/>
              <a:gd name="connsiteY149" fmla="*/ 497126 h 7584236"/>
              <a:gd name="connsiteX150" fmla="*/ 3154588 w 4838791"/>
              <a:gd name="connsiteY150" fmla="*/ 455216 h 7584236"/>
              <a:gd name="connsiteX151" fmla="*/ 3122203 w 4838791"/>
              <a:gd name="connsiteY151" fmla="*/ 403781 h 7584236"/>
              <a:gd name="connsiteX152" fmla="*/ 2933608 w 4838791"/>
              <a:gd name="connsiteY152" fmla="*/ 451406 h 7584236"/>
              <a:gd name="connsiteX153" fmla="*/ 2588803 w 4838791"/>
              <a:gd name="connsiteY153" fmla="*/ 472361 h 7584236"/>
              <a:gd name="connsiteX154" fmla="*/ 2621188 w 4838791"/>
              <a:gd name="connsiteY154" fmla="*/ 295196 h 7584236"/>
              <a:gd name="connsiteX155" fmla="*/ 2706913 w 4838791"/>
              <a:gd name="connsiteY155" fmla="*/ 194231 h 7584236"/>
              <a:gd name="connsiteX156" fmla="*/ 2644048 w 4838791"/>
              <a:gd name="connsiteY156" fmla="*/ 85646 h 7584236"/>
              <a:gd name="connsiteX157" fmla="*/ 2621188 w 4838791"/>
              <a:gd name="connsiteY157" fmla="*/ 51356 h 7584236"/>
              <a:gd name="connsiteX158" fmla="*/ 2617377 w 4838791"/>
              <a:gd name="connsiteY158" fmla="*/ 7541 h 7584236"/>
              <a:gd name="connsiteX159" fmla="*/ 1855377 w 4838791"/>
              <a:gd name="connsiteY15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295683 w 4838791"/>
              <a:gd name="connsiteY136" fmla="*/ 2352596 h 7584236"/>
              <a:gd name="connsiteX137" fmla="*/ 4198528 w 4838791"/>
              <a:gd name="connsiteY137" fmla="*/ 2447846 h 7584236"/>
              <a:gd name="connsiteX138" fmla="*/ 4261393 w 4838791"/>
              <a:gd name="connsiteY138" fmla="*/ 1903016 h 7584236"/>
              <a:gd name="connsiteX139" fmla="*/ 4082323 w 4838791"/>
              <a:gd name="connsiteY139" fmla="*/ 1533446 h 7584236"/>
              <a:gd name="connsiteX140" fmla="*/ 3834673 w 4838791"/>
              <a:gd name="connsiteY140" fmla="*/ 1592501 h 7584236"/>
              <a:gd name="connsiteX141" fmla="*/ 3815623 w 4838791"/>
              <a:gd name="connsiteY141" fmla="*/ 1253411 h 7584236"/>
              <a:gd name="connsiteX142" fmla="*/ 3514633 w 4838791"/>
              <a:gd name="connsiteY142" fmla="*/ 1301036 h 7584236"/>
              <a:gd name="connsiteX143" fmla="*/ 3388903 w 4838791"/>
              <a:gd name="connsiteY143" fmla="*/ 1135301 h 7584236"/>
              <a:gd name="connsiteX144" fmla="*/ 3148873 w 4838791"/>
              <a:gd name="connsiteY144" fmla="*/ 1262936 h 7584236"/>
              <a:gd name="connsiteX145" fmla="*/ 2964088 w 4838791"/>
              <a:gd name="connsiteY145" fmla="*/ 1186736 h 7584236"/>
              <a:gd name="connsiteX146" fmla="*/ 2756443 w 4838791"/>
              <a:gd name="connsiteY146" fmla="*/ 1264841 h 7584236"/>
              <a:gd name="connsiteX147" fmla="*/ 2712628 w 4838791"/>
              <a:gd name="connsiteY147" fmla="*/ 1228646 h 7584236"/>
              <a:gd name="connsiteX148" fmla="*/ 2697388 w 4838791"/>
              <a:gd name="connsiteY148" fmla="*/ 990521 h 7584236"/>
              <a:gd name="connsiteX149" fmla="*/ 2731678 w 4838791"/>
              <a:gd name="connsiteY149" fmla="*/ 800021 h 7584236"/>
              <a:gd name="connsiteX150" fmla="*/ 2849788 w 4838791"/>
              <a:gd name="connsiteY150" fmla="*/ 681911 h 7584236"/>
              <a:gd name="connsiteX151" fmla="*/ 2971708 w 4838791"/>
              <a:gd name="connsiteY151" fmla="*/ 594281 h 7584236"/>
              <a:gd name="connsiteX152" fmla="*/ 3106963 w 4838791"/>
              <a:gd name="connsiteY152" fmla="*/ 497126 h 7584236"/>
              <a:gd name="connsiteX153" fmla="*/ 3154588 w 4838791"/>
              <a:gd name="connsiteY153" fmla="*/ 455216 h 7584236"/>
              <a:gd name="connsiteX154" fmla="*/ 3122203 w 4838791"/>
              <a:gd name="connsiteY154" fmla="*/ 403781 h 7584236"/>
              <a:gd name="connsiteX155" fmla="*/ 2933608 w 4838791"/>
              <a:gd name="connsiteY155" fmla="*/ 451406 h 7584236"/>
              <a:gd name="connsiteX156" fmla="*/ 2588803 w 4838791"/>
              <a:gd name="connsiteY156" fmla="*/ 472361 h 7584236"/>
              <a:gd name="connsiteX157" fmla="*/ 2621188 w 4838791"/>
              <a:gd name="connsiteY157" fmla="*/ 295196 h 7584236"/>
              <a:gd name="connsiteX158" fmla="*/ 2706913 w 4838791"/>
              <a:gd name="connsiteY158" fmla="*/ 194231 h 7584236"/>
              <a:gd name="connsiteX159" fmla="*/ 2644048 w 4838791"/>
              <a:gd name="connsiteY159" fmla="*/ 85646 h 7584236"/>
              <a:gd name="connsiteX160" fmla="*/ 2621188 w 4838791"/>
              <a:gd name="connsiteY160" fmla="*/ 51356 h 7584236"/>
              <a:gd name="connsiteX161" fmla="*/ 2617377 w 4838791"/>
              <a:gd name="connsiteY161" fmla="*/ 7541 h 7584236"/>
              <a:gd name="connsiteX162" fmla="*/ 1855377 w 4838791"/>
              <a:gd name="connsiteY16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52833 w 4838791"/>
              <a:gd name="connsiteY136" fmla="*/ 2348786 h 7584236"/>
              <a:gd name="connsiteX137" fmla="*/ 4295683 w 4838791"/>
              <a:gd name="connsiteY137" fmla="*/ 2352596 h 7584236"/>
              <a:gd name="connsiteX138" fmla="*/ 4198528 w 4838791"/>
              <a:gd name="connsiteY138" fmla="*/ 2447846 h 7584236"/>
              <a:gd name="connsiteX139" fmla="*/ 4261393 w 4838791"/>
              <a:gd name="connsiteY139" fmla="*/ 1903016 h 7584236"/>
              <a:gd name="connsiteX140" fmla="*/ 4082323 w 4838791"/>
              <a:gd name="connsiteY140" fmla="*/ 1533446 h 7584236"/>
              <a:gd name="connsiteX141" fmla="*/ 3834673 w 4838791"/>
              <a:gd name="connsiteY141" fmla="*/ 1592501 h 7584236"/>
              <a:gd name="connsiteX142" fmla="*/ 3815623 w 4838791"/>
              <a:gd name="connsiteY142" fmla="*/ 1253411 h 7584236"/>
              <a:gd name="connsiteX143" fmla="*/ 3514633 w 4838791"/>
              <a:gd name="connsiteY143" fmla="*/ 1301036 h 7584236"/>
              <a:gd name="connsiteX144" fmla="*/ 3388903 w 4838791"/>
              <a:gd name="connsiteY144" fmla="*/ 1135301 h 7584236"/>
              <a:gd name="connsiteX145" fmla="*/ 3148873 w 4838791"/>
              <a:gd name="connsiteY145" fmla="*/ 1262936 h 7584236"/>
              <a:gd name="connsiteX146" fmla="*/ 2964088 w 4838791"/>
              <a:gd name="connsiteY146" fmla="*/ 1186736 h 7584236"/>
              <a:gd name="connsiteX147" fmla="*/ 2756443 w 4838791"/>
              <a:gd name="connsiteY147" fmla="*/ 1264841 h 7584236"/>
              <a:gd name="connsiteX148" fmla="*/ 2712628 w 4838791"/>
              <a:gd name="connsiteY148" fmla="*/ 1228646 h 7584236"/>
              <a:gd name="connsiteX149" fmla="*/ 2697388 w 4838791"/>
              <a:gd name="connsiteY149" fmla="*/ 990521 h 7584236"/>
              <a:gd name="connsiteX150" fmla="*/ 2731678 w 4838791"/>
              <a:gd name="connsiteY150" fmla="*/ 800021 h 7584236"/>
              <a:gd name="connsiteX151" fmla="*/ 2849788 w 4838791"/>
              <a:gd name="connsiteY151" fmla="*/ 681911 h 7584236"/>
              <a:gd name="connsiteX152" fmla="*/ 2971708 w 4838791"/>
              <a:gd name="connsiteY152" fmla="*/ 594281 h 7584236"/>
              <a:gd name="connsiteX153" fmla="*/ 3106963 w 4838791"/>
              <a:gd name="connsiteY153" fmla="*/ 497126 h 7584236"/>
              <a:gd name="connsiteX154" fmla="*/ 3154588 w 4838791"/>
              <a:gd name="connsiteY154" fmla="*/ 455216 h 7584236"/>
              <a:gd name="connsiteX155" fmla="*/ 3122203 w 4838791"/>
              <a:gd name="connsiteY155" fmla="*/ 403781 h 7584236"/>
              <a:gd name="connsiteX156" fmla="*/ 2933608 w 4838791"/>
              <a:gd name="connsiteY156" fmla="*/ 451406 h 7584236"/>
              <a:gd name="connsiteX157" fmla="*/ 2588803 w 4838791"/>
              <a:gd name="connsiteY157" fmla="*/ 472361 h 7584236"/>
              <a:gd name="connsiteX158" fmla="*/ 2621188 w 4838791"/>
              <a:gd name="connsiteY158" fmla="*/ 295196 h 7584236"/>
              <a:gd name="connsiteX159" fmla="*/ 2706913 w 4838791"/>
              <a:gd name="connsiteY159" fmla="*/ 194231 h 7584236"/>
              <a:gd name="connsiteX160" fmla="*/ 2644048 w 4838791"/>
              <a:gd name="connsiteY160" fmla="*/ 85646 h 7584236"/>
              <a:gd name="connsiteX161" fmla="*/ 2621188 w 4838791"/>
              <a:gd name="connsiteY161" fmla="*/ 51356 h 7584236"/>
              <a:gd name="connsiteX162" fmla="*/ 2617377 w 4838791"/>
              <a:gd name="connsiteY162" fmla="*/ 7541 h 7584236"/>
              <a:gd name="connsiteX163" fmla="*/ 1855377 w 4838791"/>
              <a:gd name="connsiteY16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98553 w 4838791"/>
              <a:gd name="connsiteY136" fmla="*/ 2297351 h 7584236"/>
              <a:gd name="connsiteX137" fmla="*/ 4352833 w 4838791"/>
              <a:gd name="connsiteY137" fmla="*/ 2348786 h 7584236"/>
              <a:gd name="connsiteX138" fmla="*/ 4295683 w 4838791"/>
              <a:gd name="connsiteY138" fmla="*/ 2352596 h 7584236"/>
              <a:gd name="connsiteX139" fmla="*/ 4198528 w 4838791"/>
              <a:gd name="connsiteY139" fmla="*/ 2447846 h 7584236"/>
              <a:gd name="connsiteX140" fmla="*/ 4261393 w 4838791"/>
              <a:gd name="connsiteY140" fmla="*/ 1903016 h 7584236"/>
              <a:gd name="connsiteX141" fmla="*/ 4082323 w 4838791"/>
              <a:gd name="connsiteY141" fmla="*/ 1533446 h 7584236"/>
              <a:gd name="connsiteX142" fmla="*/ 3834673 w 4838791"/>
              <a:gd name="connsiteY142" fmla="*/ 1592501 h 7584236"/>
              <a:gd name="connsiteX143" fmla="*/ 3815623 w 4838791"/>
              <a:gd name="connsiteY143" fmla="*/ 1253411 h 7584236"/>
              <a:gd name="connsiteX144" fmla="*/ 3514633 w 4838791"/>
              <a:gd name="connsiteY144" fmla="*/ 1301036 h 7584236"/>
              <a:gd name="connsiteX145" fmla="*/ 3388903 w 4838791"/>
              <a:gd name="connsiteY145" fmla="*/ 1135301 h 7584236"/>
              <a:gd name="connsiteX146" fmla="*/ 3148873 w 4838791"/>
              <a:gd name="connsiteY146" fmla="*/ 1262936 h 7584236"/>
              <a:gd name="connsiteX147" fmla="*/ 2964088 w 4838791"/>
              <a:gd name="connsiteY147" fmla="*/ 1186736 h 7584236"/>
              <a:gd name="connsiteX148" fmla="*/ 2756443 w 4838791"/>
              <a:gd name="connsiteY148" fmla="*/ 1264841 h 7584236"/>
              <a:gd name="connsiteX149" fmla="*/ 2712628 w 4838791"/>
              <a:gd name="connsiteY149" fmla="*/ 1228646 h 7584236"/>
              <a:gd name="connsiteX150" fmla="*/ 2697388 w 4838791"/>
              <a:gd name="connsiteY150" fmla="*/ 990521 h 7584236"/>
              <a:gd name="connsiteX151" fmla="*/ 2731678 w 4838791"/>
              <a:gd name="connsiteY151" fmla="*/ 800021 h 7584236"/>
              <a:gd name="connsiteX152" fmla="*/ 2849788 w 4838791"/>
              <a:gd name="connsiteY152" fmla="*/ 681911 h 7584236"/>
              <a:gd name="connsiteX153" fmla="*/ 2971708 w 4838791"/>
              <a:gd name="connsiteY153" fmla="*/ 594281 h 7584236"/>
              <a:gd name="connsiteX154" fmla="*/ 3106963 w 4838791"/>
              <a:gd name="connsiteY154" fmla="*/ 497126 h 7584236"/>
              <a:gd name="connsiteX155" fmla="*/ 3154588 w 4838791"/>
              <a:gd name="connsiteY155" fmla="*/ 455216 h 7584236"/>
              <a:gd name="connsiteX156" fmla="*/ 3122203 w 4838791"/>
              <a:gd name="connsiteY156" fmla="*/ 403781 h 7584236"/>
              <a:gd name="connsiteX157" fmla="*/ 2933608 w 4838791"/>
              <a:gd name="connsiteY157" fmla="*/ 451406 h 7584236"/>
              <a:gd name="connsiteX158" fmla="*/ 2588803 w 4838791"/>
              <a:gd name="connsiteY158" fmla="*/ 472361 h 7584236"/>
              <a:gd name="connsiteX159" fmla="*/ 2621188 w 4838791"/>
              <a:gd name="connsiteY159" fmla="*/ 295196 h 7584236"/>
              <a:gd name="connsiteX160" fmla="*/ 2706913 w 4838791"/>
              <a:gd name="connsiteY160" fmla="*/ 194231 h 7584236"/>
              <a:gd name="connsiteX161" fmla="*/ 2644048 w 4838791"/>
              <a:gd name="connsiteY161" fmla="*/ 85646 h 7584236"/>
              <a:gd name="connsiteX162" fmla="*/ 2621188 w 4838791"/>
              <a:gd name="connsiteY162" fmla="*/ 51356 h 7584236"/>
              <a:gd name="connsiteX163" fmla="*/ 2617377 w 4838791"/>
              <a:gd name="connsiteY163" fmla="*/ 7541 h 7584236"/>
              <a:gd name="connsiteX164" fmla="*/ 1855377 w 4838791"/>
              <a:gd name="connsiteY16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42368 w 4838791"/>
              <a:gd name="connsiteY135" fmla="*/ 2112566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8528 w 4838791"/>
              <a:gd name="connsiteY141" fmla="*/ 2447846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26138 w 4838791"/>
              <a:gd name="connsiteY141" fmla="*/ 2396411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61393 w 4838791"/>
              <a:gd name="connsiteY143" fmla="*/ 1903016 h 7584236"/>
              <a:gd name="connsiteX144" fmla="*/ 4082323 w 4838791"/>
              <a:gd name="connsiteY144" fmla="*/ 1533446 h 7584236"/>
              <a:gd name="connsiteX145" fmla="*/ 3834673 w 4838791"/>
              <a:gd name="connsiteY145" fmla="*/ 1592501 h 7584236"/>
              <a:gd name="connsiteX146" fmla="*/ 3815623 w 4838791"/>
              <a:gd name="connsiteY146" fmla="*/ 1253411 h 7584236"/>
              <a:gd name="connsiteX147" fmla="*/ 3514633 w 4838791"/>
              <a:gd name="connsiteY147" fmla="*/ 1301036 h 7584236"/>
              <a:gd name="connsiteX148" fmla="*/ 3388903 w 4838791"/>
              <a:gd name="connsiteY148" fmla="*/ 1135301 h 7584236"/>
              <a:gd name="connsiteX149" fmla="*/ 3148873 w 4838791"/>
              <a:gd name="connsiteY149" fmla="*/ 1262936 h 7584236"/>
              <a:gd name="connsiteX150" fmla="*/ 2964088 w 4838791"/>
              <a:gd name="connsiteY150" fmla="*/ 1186736 h 7584236"/>
              <a:gd name="connsiteX151" fmla="*/ 2756443 w 4838791"/>
              <a:gd name="connsiteY151" fmla="*/ 1264841 h 7584236"/>
              <a:gd name="connsiteX152" fmla="*/ 2712628 w 4838791"/>
              <a:gd name="connsiteY152" fmla="*/ 1228646 h 7584236"/>
              <a:gd name="connsiteX153" fmla="*/ 2697388 w 4838791"/>
              <a:gd name="connsiteY153" fmla="*/ 990521 h 7584236"/>
              <a:gd name="connsiteX154" fmla="*/ 2731678 w 4838791"/>
              <a:gd name="connsiteY154" fmla="*/ 800021 h 7584236"/>
              <a:gd name="connsiteX155" fmla="*/ 2849788 w 4838791"/>
              <a:gd name="connsiteY155" fmla="*/ 681911 h 7584236"/>
              <a:gd name="connsiteX156" fmla="*/ 2971708 w 4838791"/>
              <a:gd name="connsiteY156" fmla="*/ 594281 h 7584236"/>
              <a:gd name="connsiteX157" fmla="*/ 3106963 w 4838791"/>
              <a:gd name="connsiteY157" fmla="*/ 497126 h 7584236"/>
              <a:gd name="connsiteX158" fmla="*/ 3154588 w 4838791"/>
              <a:gd name="connsiteY158" fmla="*/ 455216 h 7584236"/>
              <a:gd name="connsiteX159" fmla="*/ 3122203 w 4838791"/>
              <a:gd name="connsiteY159" fmla="*/ 403781 h 7584236"/>
              <a:gd name="connsiteX160" fmla="*/ 2933608 w 4838791"/>
              <a:gd name="connsiteY160" fmla="*/ 451406 h 7584236"/>
              <a:gd name="connsiteX161" fmla="*/ 2588803 w 4838791"/>
              <a:gd name="connsiteY161" fmla="*/ 472361 h 7584236"/>
              <a:gd name="connsiteX162" fmla="*/ 2621188 w 4838791"/>
              <a:gd name="connsiteY162" fmla="*/ 295196 h 7584236"/>
              <a:gd name="connsiteX163" fmla="*/ 2706913 w 4838791"/>
              <a:gd name="connsiteY163" fmla="*/ 194231 h 7584236"/>
              <a:gd name="connsiteX164" fmla="*/ 2644048 w 4838791"/>
              <a:gd name="connsiteY164" fmla="*/ 85646 h 7584236"/>
              <a:gd name="connsiteX165" fmla="*/ 2621188 w 4838791"/>
              <a:gd name="connsiteY165" fmla="*/ 51356 h 7584236"/>
              <a:gd name="connsiteX166" fmla="*/ 2617377 w 4838791"/>
              <a:gd name="connsiteY166" fmla="*/ 7541 h 7584236"/>
              <a:gd name="connsiteX167" fmla="*/ 1855377 w 4838791"/>
              <a:gd name="connsiteY16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261393 w 4838791"/>
              <a:gd name="connsiteY144" fmla="*/ 1903016 h 7584236"/>
              <a:gd name="connsiteX145" fmla="*/ 4082323 w 4838791"/>
              <a:gd name="connsiteY145" fmla="*/ 1533446 h 7584236"/>
              <a:gd name="connsiteX146" fmla="*/ 3834673 w 4838791"/>
              <a:gd name="connsiteY146" fmla="*/ 1592501 h 7584236"/>
              <a:gd name="connsiteX147" fmla="*/ 3815623 w 4838791"/>
              <a:gd name="connsiteY147" fmla="*/ 1253411 h 7584236"/>
              <a:gd name="connsiteX148" fmla="*/ 3514633 w 4838791"/>
              <a:gd name="connsiteY148" fmla="*/ 1301036 h 7584236"/>
              <a:gd name="connsiteX149" fmla="*/ 3388903 w 4838791"/>
              <a:gd name="connsiteY149" fmla="*/ 1135301 h 7584236"/>
              <a:gd name="connsiteX150" fmla="*/ 3148873 w 4838791"/>
              <a:gd name="connsiteY150" fmla="*/ 1262936 h 7584236"/>
              <a:gd name="connsiteX151" fmla="*/ 2964088 w 4838791"/>
              <a:gd name="connsiteY151" fmla="*/ 1186736 h 7584236"/>
              <a:gd name="connsiteX152" fmla="*/ 2756443 w 4838791"/>
              <a:gd name="connsiteY152" fmla="*/ 1264841 h 7584236"/>
              <a:gd name="connsiteX153" fmla="*/ 2712628 w 4838791"/>
              <a:gd name="connsiteY153" fmla="*/ 1228646 h 7584236"/>
              <a:gd name="connsiteX154" fmla="*/ 2697388 w 4838791"/>
              <a:gd name="connsiteY154" fmla="*/ 990521 h 7584236"/>
              <a:gd name="connsiteX155" fmla="*/ 2731678 w 4838791"/>
              <a:gd name="connsiteY155" fmla="*/ 800021 h 7584236"/>
              <a:gd name="connsiteX156" fmla="*/ 2849788 w 4838791"/>
              <a:gd name="connsiteY156" fmla="*/ 681911 h 7584236"/>
              <a:gd name="connsiteX157" fmla="*/ 2971708 w 4838791"/>
              <a:gd name="connsiteY157" fmla="*/ 594281 h 7584236"/>
              <a:gd name="connsiteX158" fmla="*/ 3106963 w 4838791"/>
              <a:gd name="connsiteY158" fmla="*/ 497126 h 7584236"/>
              <a:gd name="connsiteX159" fmla="*/ 3154588 w 4838791"/>
              <a:gd name="connsiteY159" fmla="*/ 455216 h 7584236"/>
              <a:gd name="connsiteX160" fmla="*/ 3122203 w 4838791"/>
              <a:gd name="connsiteY160" fmla="*/ 403781 h 7584236"/>
              <a:gd name="connsiteX161" fmla="*/ 2933608 w 4838791"/>
              <a:gd name="connsiteY161" fmla="*/ 451406 h 7584236"/>
              <a:gd name="connsiteX162" fmla="*/ 2588803 w 4838791"/>
              <a:gd name="connsiteY162" fmla="*/ 472361 h 7584236"/>
              <a:gd name="connsiteX163" fmla="*/ 2621188 w 4838791"/>
              <a:gd name="connsiteY163" fmla="*/ 295196 h 7584236"/>
              <a:gd name="connsiteX164" fmla="*/ 2706913 w 4838791"/>
              <a:gd name="connsiteY164" fmla="*/ 194231 h 7584236"/>
              <a:gd name="connsiteX165" fmla="*/ 2644048 w 4838791"/>
              <a:gd name="connsiteY165" fmla="*/ 85646 h 7584236"/>
              <a:gd name="connsiteX166" fmla="*/ 2621188 w 4838791"/>
              <a:gd name="connsiteY166" fmla="*/ 51356 h 7584236"/>
              <a:gd name="connsiteX167" fmla="*/ 2617377 w 4838791"/>
              <a:gd name="connsiteY167" fmla="*/ 7541 h 7584236"/>
              <a:gd name="connsiteX168" fmla="*/ 1855377 w 4838791"/>
              <a:gd name="connsiteY16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61393 w 4838791"/>
              <a:gd name="connsiteY145" fmla="*/ 1903016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189003 w 4838791"/>
              <a:gd name="connsiteY146" fmla="*/ 1702991 h 7584236"/>
              <a:gd name="connsiteX147" fmla="*/ 4082323 w 4838791"/>
              <a:gd name="connsiteY147" fmla="*/ 1533446 h 7584236"/>
              <a:gd name="connsiteX148" fmla="*/ 3834673 w 4838791"/>
              <a:gd name="connsiteY148" fmla="*/ 1592501 h 7584236"/>
              <a:gd name="connsiteX149" fmla="*/ 3815623 w 4838791"/>
              <a:gd name="connsiteY149" fmla="*/ 1253411 h 7584236"/>
              <a:gd name="connsiteX150" fmla="*/ 3514633 w 4838791"/>
              <a:gd name="connsiteY150" fmla="*/ 1301036 h 7584236"/>
              <a:gd name="connsiteX151" fmla="*/ 3388903 w 4838791"/>
              <a:gd name="connsiteY151" fmla="*/ 1135301 h 7584236"/>
              <a:gd name="connsiteX152" fmla="*/ 3148873 w 4838791"/>
              <a:gd name="connsiteY152" fmla="*/ 1262936 h 7584236"/>
              <a:gd name="connsiteX153" fmla="*/ 2964088 w 4838791"/>
              <a:gd name="connsiteY153" fmla="*/ 1186736 h 7584236"/>
              <a:gd name="connsiteX154" fmla="*/ 2756443 w 4838791"/>
              <a:gd name="connsiteY154" fmla="*/ 1264841 h 7584236"/>
              <a:gd name="connsiteX155" fmla="*/ 2712628 w 4838791"/>
              <a:gd name="connsiteY155" fmla="*/ 1228646 h 7584236"/>
              <a:gd name="connsiteX156" fmla="*/ 2697388 w 4838791"/>
              <a:gd name="connsiteY156" fmla="*/ 990521 h 7584236"/>
              <a:gd name="connsiteX157" fmla="*/ 2731678 w 4838791"/>
              <a:gd name="connsiteY157" fmla="*/ 800021 h 7584236"/>
              <a:gd name="connsiteX158" fmla="*/ 2849788 w 4838791"/>
              <a:gd name="connsiteY158" fmla="*/ 681911 h 7584236"/>
              <a:gd name="connsiteX159" fmla="*/ 2971708 w 4838791"/>
              <a:gd name="connsiteY159" fmla="*/ 594281 h 7584236"/>
              <a:gd name="connsiteX160" fmla="*/ 3106963 w 4838791"/>
              <a:gd name="connsiteY160" fmla="*/ 497126 h 7584236"/>
              <a:gd name="connsiteX161" fmla="*/ 3154588 w 4838791"/>
              <a:gd name="connsiteY161" fmla="*/ 455216 h 7584236"/>
              <a:gd name="connsiteX162" fmla="*/ 3122203 w 4838791"/>
              <a:gd name="connsiteY162" fmla="*/ 403781 h 7584236"/>
              <a:gd name="connsiteX163" fmla="*/ 2933608 w 4838791"/>
              <a:gd name="connsiteY163" fmla="*/ 451406 h 7584236"/>
              <a:gd name="connsiteX164" fmla="*/ 2588803 w 4838791"/>
              <a:gd name="connsiteY164" fmla="*/ 472361 h 7584236"/>
              <a:gd name="connsiteX165" fmla="*/ 2621188 w 4838791"/>
              <a:gd name="connsiteY165" fmla="*/ 295196 h 7584236"/>
              <a:gd name="connsiteX166" fmla="*/ 2706913 w 4838791"/>
              <a:gd name="connsiteY166" fmla="*/ 194231 h 7584236"/>
              <a:gd name="connsiteX167" fmla="*/ 2644048 w 4838791"/>
              <a:gd name="connsiteY167" fmla="*/ 85646 h 7584236"/>
              <a:gd name="connsiteX168" fmla="*/ 2621188 w 4838791"/>
              <a:gd name="connsiteY168" fmla="*/ 51356 h 7584236"/>
              <a:gd name="connsiteX169" fmla="*/ 2617377 w 4838791"/>
              <a:gd name="connsiteY169" fmla="*/ 7541 h 7584236"/>
              <a:gd name="connsiteX170" fmla="*/ 1855377 w 4838791"/>
              <a:gd name="connsiteY170" fmla="*/ 7541 h 7584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838791" h="7584236">
                <a:moveTo>
                  <a:pt x="1855377" y="7541"/>
                </a:moveTo>
                <a:cubicBezTo>
                  <a:pt x="1802672" y="24051"/>
                  <a:pt x="1749967" y="40561"/>
                  <a:pt x="1718217" y="76121"/>
                </a:cubicBezTo>
                <a:cubicBezTo>
                  <a:pt x="1686467" y="111681"/>
                  <a:pt x="1675037" y="181531"/>
                  <a:pt x="1664877" y="220901"/>
                </a:cubicBezTo>
                <a:cubicBezTo>
                  <a:pt x="1654717" y="260271"/>
                  <a:pt x="1678847" y="288211"/>
                  <a:pt x="1657257" y="312341"/>
                </a:cubicBezTo>
                <a:cubicBezTo>
                  <a:pt x="1635667" y="336471"/>
                  <a:pt x="1568357" y="335201"/>
                  <a:pt x="1535337" y="365681"/>
                </a:cubicBezTo>
                <a:cubicBezTo>
                  <a:pt x="1502317" y="396161"/>
                  <a:pt x="1465487" y="445691"/>
                  <a:pt x="1459137" y="495221"/>
                </a:cubicBezTo>
                <a:cubicBezTo>
                  <a:pt x="1452787" y="544751"/>
                  <a:pt x="1506127" y="620951"/>
                  <a:pt x="1497237" y="662861"/>
                </a:cubicBezTo>
                <a:cubicBezTo>
                  <a:pt x="1488347" y="704771"/>
                  <a:pt x="1438817" y="753031"/>
                  <a:pt x="1405797" y="746681"/>
                </a:cubicBezTo>
                <a:cubicBezTo>
                  <a:pt x="1372777" y="740331"/>
                  <a:pt x="1314357" y="664131"/>
                  <a:pt x="1299117" y="624761"/>
                </a:cubicBezTo>
                <a:cubicBezTo>
                  <a:pt x="1283877" y="585391"/>
                  <a:pt x="1308007" y="548561"/>
                  <a:pt x="1314357" y="510461"/>
                </a:cubicBezTo>
                <a:cubicBezTo>
                  <a:pt x="1320707" y="472361"/>
                  <a:pt x="1348647" y="421561"/>
                  <a:pt x="1337217" y="396161"/>
                </a:cubicBezTo>
                <a:cubicBezTo>
                  <a:pt x="1325787" y="370761"/>
                  <a:pt x="1288957" y="363141"/>
                  <a:pt x="1245777" y="358061"/>
                </a:cubicBezTo>
                <a:cubicBezTo>
                  <a:pt x="1202597" y="352981"/>
                  <a:pt x="1134017" y="389811"/>
                  <a:pt x="1078137" y="365681"/>
                </a:cubicBezTo>
                <a:cubicBezTo>
                  <a:pt x="1022257" y="341551"/>
                  <a:pt x="960027" y="251381"/>
                  <a:pt x="910497" y="213281"/>
                </a:cubicBezTo>
                <a:cubicBezTo>
                  <a:pt x="860967" y="175181"/>
                  <a:pt x="821597" y="140891"/>
                  <a:pt x="780957" y="137081"/>
                </a:cubicBezTo>
                <a:cubicBezTo>
                  <a:pt x="740317" y="133271"/>
                  <a:pt x="698407" y="196771"/>
                  <a:pt x="666657" y="190421"/>
                </a:cubicBezTo>
                <a:cubicBezTo>
                  <a:pt x="634907" y="184071"/>
                  <a:pt x="614587" y="116761"/>
                  <a:pt x="590457" y="98981"/>
                </a:cubicBezTo>
                <a:cubicBezTo>
                  <a:pt x="566327" y="81201"/>
                  <a:pt x="546007" y="98981"/>
                  <a:pt x="521877" y="83741"/>
                </a:cubicBezTo>
                <a:cubicBezTo>
                  <a:pt x="497747" y="68501"/>
                  <a:pt x="478697" y="13891"/>
                  <a:pt x="445677" y="7541"/>
                </a:cubicBezTo>
                <a:cubicBezTo>
                  <a:pt x="412657" y="1191"/>
                  <a:pt x="356777" y="25321"/>
                  <a:pt x="323757" y="45641"/>
                </a:cubicBezTo>
                <a:cubicBezTo>
                  <a:pt x="290737" y="65961"/>
                  <a:pt x="285657" y="100251"/>
                  <a:pt x="247557" y="129461"/>
                </a:cubicBezTo>
                <a:cubicBezTo>
                  <a:pt x="209457" y="158671"/>
                  <a:pt x="133257" y="173911"/>
                  <a:pt x="95157" y="220901"/>
                </a:cubicBezTo>
                <a:cubicBezTo>
                  <a:pt x="57057" y="267891"/>
                  <a:pt x="32927" y="360601"/>
                  <a:pt x="18957" y="411401"/>
                </a:cubicBezTo>
                <a:cubicBezTo>
                  <a:pt x="4987" y="462201"/>
                  <a:pt x="-11523" y="482521"/>
                  <a:pt x="11337" y="525701"/>
                </a:cubicBezTo>
                <a:cubicBezTo>
                  <a:pt x="34197" y="568881"/>
                  <a:pt x="90077" y="624761"/>
                  <a:pt x="156117" y="670481"/>
                </a:cubicBezTo>
                <a:cubicBezTo>
                  <a:pt x="222157" y="716201"/>
                  <a:pt x="350427" y="764461"/>
                  <a:pt x="407577" y="800021"/>
                </a:cubicBezTo>
                <a:cubicBezTo>
                  <a:pt x="464727" y="835581"/>
                  <a:pt x="453297" y="843201"/>
                  <a:pt x="499017" y="883841"/>
                </a:cubicBezTo>
                <a:cubicBezTo>
                  <a:pt x="544737" y="924481"/>
                  <a:pt x="617127" y="1000681"/>
                  <a:pt x="681897" y="1043861"/>
                </a:cubicBezTo>
                <a:cubicBezTo>
                  <a:pt x="746667" y="1087041"/>
                  <a:pt x="833027" y="1095931"/>
                  <a:pt x="887637" y="1142921"/>
                </a:cubicBezTo>
                <a:cubicBezTo>
                  <a:pt x="942247" y="1189911"/>
                  <a:pt x="980347" y="1282621"/>
                  <a:pt x="1009557" y="1325801"/>
                </a:cubicBezTo>
                <a:cubicBezTo>
                  <a:pt x="1038767" y="1368981"/>
                  <a:pt x="1064167" y="1362631"/>
                  <a:pt x="1062897" y="1402001"/>
                </a:cubicBezTo>
                <a:cubicBezTo>
                  <a:pt x="1061627" y="1441371"/>
                  <a:pt x="1010827" y="1506141"/>
                  <a:pt x="1001937" y="1562021"/>
                </a:cubicBezTo>
                <a:cubicBezTo>
                  <a:pt x="993047" y="1617901"/>
                  <a:pt x="987967" y="1672511"/>
                  <a:pt x="1009557" y="1737281"/>
                </a:cubicBezTo>
                <a:cubicBezTo>
                  <a:pt x="1031147" y="1802051"/>
                  <a:pt x="1098457" y="1897301"/>
                  <a:pt x="1131477" y="1950641"/>
                </a:cubicBezTo>
                <a:cubicBezTo>
                  <a:pt x="1164497" y="2003981"/>
                  <a:pt x="1174657" y="2025571"/>
                  <a:pt x="1207677" y="2057321"/>
                </a:cubicBezTo>
                <a:cubicBezTo>
                  <a:pt x="1240697" y="2089071"/>
                  <a:pt x="1330867" y="2108121"/>
                  <a:pt x="1329597" y="2141141"/>
                </a:cubicBezTo>
                <a:cubicBezTo>
                  <a:pt x="1328327" y="2174161"/>
                  <a:pt x="1239427" y="2210991"/>
                  <a:pt x="1200057" y="2255441"/>
                </a:cubicBezTo>
                <a:cubicBezTo>
                  <a:pt x="1160687" y="2299891"/>
                  <a:pt x="1111157" y="2359581"/>
                  <a:pt x="1093377" y="2407841"/>
                </a:cubicBezTo>
                <a:cubicBezTo>
                  <a:pt x="1075597" y="2456101"/>
                  <a:pt x="1084487" y="2495471"/>
                  <a:pt x="1093377" y="2545001"/>
                </a:cubicBezTo>
                <a:cubicBezTo>
                  <a:pt x="1102267" y="2594531"/>
                  <a:pt x="1140367" y="2668191"/>
                  <a:pt x="1146717" y="2705021"/>
                </a:cubicBezTo>
                <a:cubicBezTo>
                  <a:pt x="1153067" y="2741851"/>
                  <a:pt x="1160687" y="2763441"/>
                  <a:pt x="1131477" y="2765981"/>
                </a:cubicBezTo>
                <a:cubicBezTo>
                  <a:pt x="1102267" y="2768521"/>
                  <a:pt x="1017177" y="2725341"/>
                  <a:pt x="971457" y="2720261"/>
                </a:cubicBezTo>
                <a:cubicBezTo>
                  <a:pt x="925737" y="2715181"/>
                  <a:pt x="900337" y="2722801"/>
                  <a:pt x="857157" y="2735501"/>
                </a:cubicBezTo>
                <a:cubicBezTo>
                  <a:pt x="813977" y="2748201"/>
                  <a:pt x="780957" y="2765981"/>
                  <a:pt x="712377" y="2796461"/>
                </a:cubicBezTo>
                <a:cubicBezTo>
                  <a:pt x="643797" y="2826941"/>
                  <a:pt x="496477" y="2875201"/>
                  <a:pt x="445677" y="2918381"/>
                </a:cubicBezTo>
                <a:cubicBezTo>
                  <a:pt x="394877" y="2961561"/>
                  <a:pt x="397417" y="3002201"/>
                  <a:pt x="407577" y="3055541"/>
                </a:cubicBezTo>
                <a:cubicBezTo>
                  <a:pt x="417737" y="3108881"/>
                  <a:pt x="449487" y="3193971"/>
                  <a:pt x="506637" y="3238421"/>
                </a:cubicBezTo>
                <a:cubicBezTo>
                  <a:pt x="563787" y="3282871"/>
                  <a:pt x="680627" y="3307001"/>
                  <a:pt x="750477" y="3322241"/>
                </a:cubicBezTo>
                <a:cubicBezTo>
                  <a:pt x="820327" y="3337481"/>
                  <a:pt x="869857" y="3329861"/>
                  <a:pt x="925737" y="3329861"/>
                </a:cubicBezTo>
                <a:cubicBezTo>
                  <a:pt x="981617" y="3329861"/>
                  <a:pt x="1037497" y="3315891"/>
                  <a:pt x="1085757" y="3322241"/>
                </a:cubicBezTo>
                <a:cubicBezTo>
                  <a:pt x="1134017" y="3328591"/>
                  <a:pt x="1178467" y="3347641"/>
                  <a:pt x="1215297" y="3367961"/>
                </a:cubicBezTo>
                <a:cubicBezTo>
                  <a:pt x="1252127" y="3388281"/>
                  <a:pt x="1281337" y="3426381"/>
                  <a:pt x="1306737" y="3444161"/>
                </a:cubicBezTo>
                <a:cubicBezTo>
                  <a:pt x="1332137" y="3461941"/>
                  <a:pt x="1391827" y="3468291"/>
                  <a:pt x="1367697" y="3474641"/>
                </a:cubicBezTo>
                <a:cubicBezTo>
                  <a:pt x="1343567" y="3480991"/>
                  <a:pt x="1231807" y="3473371"/>
                  <a:pt x="1161957" y="3482261"/>
                </a:cubicBezTo>
                <a:cubicBezTo>
                  <a:pt x="1092107" y="3491151"/>
                  <a:pt x="948597" y="3527981"/>
                  <a:pt x="948597" y="3527981"/>
                </a:cubicBezTo>
                <a:cubicBezTo>
                  <a:pt x="885097" y="3541951"/>
                  <a:pt x="829217" y="3553381"/>
                  <a:pt x="780957" y="3566081"/>
                </a:cubicBezTo>
                <a:cubicBezTo>
                  <a:pt x="732697" y="3578781"/>
                  <a:pt x="690787" y="3592751"/>
                  <a:pt x="659037" y="3604181"/>
                </a:cubicBezTo>
                <a:cubicBezTo>
                  <a:pt x="627287" y="3615611"/>
                  <a:pt x="610777" y="3602911"/>
                  <a:pt x="590457" y="3634661"/>
                </a:cubicBezTo>
                <a:cubicBezTo>
                  <a:pt x="570137" y="3666411"/>
                  <a:pt x="534577" y="3729911"/>
                  <a:pt x="537117" y="3794681"/>
                </a:cubicBezTo>
                <a:cubicBezTo>
                  <a:pt x="539657" y="3859451"/>
                  <a:pt x="587917" y="3966131"/>
                  <a:pt x="605697" y="4023281"/>
                </a:cubicBezTo>
                <a:cubicBezTo>
                  <a:pt x="623477" y="4080431"/>
                  <a:pt x="648877" y="4093131"/>
                  <a:pt x="643797" y="4137581"/>
                </a:cubicBezTo>
                <a:cubicBezTo>
                  <a:pt x="638717" y="4182031"/>
                  <a:pt x="618397" y="4248071"/>
                  <a:pt x="575217" y="4289981"/>
                </a:cubicBezTo>
                <a:cubicBezTo>
                  <a:pt x="532037" y="4331891"/>
                  <a:pt x="430437" y="4345861"/>
                  <a:pt x="384717" y="4389041"/>
                </a:cubicBezTo>
                <a:cubicBezTo>
                  <a:pt x="338997" y="4432221"/>
                  <a:pt x="328837" y="4496991"/>
                  <a:pt x="300897" y="4549061"/>
                </a:cubicBezTo>
                <a:cubicBezTo>
                  <a:pt x="272957" y="4601131"/>
                  <a:pt x="247557" y="4644311"/>
                  <a:pt x="217077" y="4701461"/>
                </a:cubicBezTo>
                <a:cubicBezTo>
                  <a:pt x="186597" y="4758611"/>
                  <a:pt x="133257" y="4844971"/>
                  <a:pt x="118017" y="4891961"/>
                </a:cubicBezTo>
                <a:cubicBezTo>
                  <a:pt x="102777" y="4938951"/>
                  <a:pt x="101507" y="4970701"/>
                  <a:pt x="125637" y="4983401"/>
                </a:cubicBezTo>
                <a:cubicBezTo>
                  <a:pt x="149767" y="4996101"/>
                  <a:pt x="213267" y="4992291"/>
                  <a:pt x="262797" y="4968161"/>
                </a:cubicBezTo>
                <a:cubicBezTo>
                  <a:pt x="312327" y="4944031"/>
                  <a:pt x="366937" y="4876721"/>
                  <a:pt x="422817" y="4838621"/>
                </a:cubicBezTo>
                <a:cubicBezTo>
                  <a:pt x="478697" y="4800521"/>
                  <a:pt x="528227" y="4772581"/>
                  <a:pt x="598077" y="4739561"/>
                </a:cubicBezTo>
                <a:cubicBezTo>
                  <a:pt x="667927" y="4706541"/>
                  <a:pt x="782227" y="4670981"/>
                  <a:pt x="841917" y="4640501"/>
                </a:cubicBezTo>
                <a:cubicBezTo>
                  <a:pt x="901607" y="4610021"/>
                  <a:pt x="907957" y="4571921"/>
                  <a:pt x="956217" y="4556681"/>
                </a:cubicBezTo>
                <a:cubicBezTo>
                  <a:pt x="1004477" y="4541441"/>
                  <a:pt x="1078137" y="4541441"/>
                  <a:pt x="1131477" y="4549061"/>
                </a:cubicBezTo>
                <a:cubicBezTo>
                  <a:pt x="1184817" y="4556681"/>
                  <a:pt x="1231807" y="4590971"/>
                  <a:pt x="1276257" y="4602401"/>
                </a:cubicBezTo>
                <a:cubicBezTo>
                  <a:pt x="1320707" y="4613831"/>
                  <a:pt x="1357537" y="4632881"/>
                  <a:pt x="1398177" y="4617641"/>
                </a:cubicBezTo>
                <a:cubicBezTo>
                  <a:pt x="1438817" y="4602401"/>
                  <a:pt x="1479457" y="4531281"/>
                  <a:pt x="1520097" y="4510961"/>
                </a:cubicBezTo>
                <a:cubicBezTo>
                  <a:pt x="1560737" y="4490641"/>
                  <a:pt x="1611537" y="4498261"/>
                  <a:pt x="1642017" y="4495721"/>
                </a:cubicBezTo>
                <a:cubicBezTo>
                  <a:pt x="1672497" y="4493181"/>
                  <a:pt x="1667417" y="4522391"/>
                  <a:pt x="1702977" y="4495721"/>
                </a:cubicBezTo>
                <a:cubicBezTo>
                  <a:pt x="1738537" y="4469051"/>
                  <a:pt x="1800767" y="4382691"/>
                  <a:pt x="1855377" y="4335701"/>
                </a:cubicBezTo>
                <a:cubicBezTo>
                  <a:pt x="1909987" y="4288711"/>
                  <a:pt x="2030637" y="4213781"/>
                  <a:pt x="2030637" y="4213781"/>
                </a:cubicBezTo>
                <a:cubicBezTo>
                  <a:pt x="2081437" y="4178221"/>
                  <a:pt x="2120807" y="4160441"/>
                  <a:pt x="2160177" y="4122341"/>
                </a:cubicBezTo>
                <a:cubicBezTo>
                  <a:pt x="2199547" y="4084241"/>
                  <a:pt x="2238917" y="3990261"/>
                  <a:pt x="2266857" y="3985181"/>
                </a:cubicBezTo>
                <a:cubicBezTo>
                  <a:pt x="2294797" y="3980101"/>
                  <a:pt x="2321467" y="4048681"/>
                  <a:pt x="2327817" y="4091861"/>
                </a:cubicBezTo>
                <a:cubicBezTo>
                  <a:pt x="2334167" y="4135041"/>
                  <a:pt x="2317657" y="4192191"/>
                  <a:pt x="2304957" y="4244261"/>
                </a:cubicBezTo>
                <a:cubicBezTo>
                  <a:pt x="2292257" y="4296331"/>
                  <a:pt x="2265587" y="4358561"/>
                  <a:pt x="2251617" y="4404281"/>
                </a:cubicBezTo>
                <a:cubicBezTo>
                  <a:pt x="2237647" y="4450001"/>
                  <a:pt x="2203357" y="4481751"/>
                  <a:pt x="2221137" y="4518581"/>
                </a:cubicBezTo>
                <a:cubicBezTo>
                  <a:pt x="2238917" y="4555411"/>
                  <a:pt x="2312577" y="4613831"/>
                  <a:pt x="2358297" y="4625261"/>
                </a:cubicBezTo>
                <a:cubicBezTo>
                  <a:pt x="2404017" y="4636691"/>
                  <a:pt x="2459897" y="4584621"/>
                  <a:pt x="2495457" y="4587161"/>
                </a:cubicBezTo>
                <a:cubicBezTo>
                  <a:pt x="2531017" y="4589701"/>
                  <a:pt x="2556417" y="4616371"/>
                  <a:pt x="2571657" y="4640501"/>
                </a:cubicBezTo>
                <a:cubicBezTo>
                  <a:pt x="2586897" y="4664631"/>
                  <a:pt x="2584357" y="4701461"/>
                  <a:pt x="2586897" y="4731941"/>
                </a:cubicBezTo>
                <a:cubicBezTo>
                  <a:pt x="2589437" y="4762421"/>
                  <a:pt x="2561497" y="4781471"/>
                  <a:pt x="2586897" y="4823381"/>
                </a:cubicBezTo>
                <a:cubicBezTo>
                  <a:pt x="2612297" y="4865291"/>
                  <a:pt x="2699927" y="4936411"/>
                  <a:pt x="2739297" y="4983401"/>
                </a:cubicBezTo>
                <a:cubicBezTo>
                  <a:pt x="2778667" y="5030391"/>
                  <a:pt x="2778667" y="5068491"/>
                  <a:pt x="2823117" y="5105321"/>
                </a:cubicBezTo>
                <a:cubicBezTo>
                  <a:pt x="2867567" y="5142151"/>
                  <a:pt x="2956467" y="5178981"/>
                  <a:pt x="3005997" y="5204381"/>
                </a:cubicBezTo>
                <a:cubicBezTo>
                  <a:pt x="3055527" y="5229781"/>
                  <a:pt x="3064417" y="5234861"/>
                  <a:pt x="3120297" y="5257721"/>
                </a:cubicBezTo>
                <a:cubicBezTo>
                  <a:pt x="3176177" y="5280581"/>
                  <a:pt x="3279047" y="5311061"/>
                  <a:pt x="3341277" y="5341541"/>
                </a:cubicBezTo>
                <a:cubicBezTo>
                  <a:pt x="3403507" y="5372021"/>
                  <a:pt x="3447957" y="5403771"/>
                  <a:pt x="3493677" y="5440601"/>
                </a:cubicBezTo>
                <a:cubicBezTo>
                  <a:pt x="3539397" y="5477431"/>
                  <a:pt x="3586387" y="5529501"/>
                  <a:pt x="3615597" y="5562521"/>
                </a:cubicBezTo>
                <a:cubicBezTo>
                  <a:pt x="3644807" y="5595541"/>
                  <a:pt x="3687987" y="5608241"/>
                  <a:pt x="3668937" y="5638721"/>
                </a:cubicBezTo>
                <a:cubicBezTo>
                  <a:pt x="3649887" y="5669201"/>
                  <a:pt x="3547017" y="5717461"/>
                  <a:pt x="3501297" y="5745401"/>
                </a:cubicBezTo>
                <a:cubicBezTo>
                  <a:pt x="3455577" y="5773341"/>
                  <a:pt x="3430177" y="5784771"/>
                  <a:pt x="3394617" y="5806361"/>
                </a:cubicBezTo>
                <a:cubicBezTo>
                  <a:pt x="3359057" y="5827951"/>
                  <a:pt x="3317147" y="5860971"/>
                  <a:pt x="3287937" y="5874941"/>
                </a:cubicBezTo>
                <a:cubicBezTo>
                  <a:pt x="3258727" y="5888911"/>
                  <a:pt x="3254917" y="5911771"/>
                  <a:pt x="3219357" y="5890181"/>
                </a:cubicBezTo>
                <a:cubicBezTo>
                  <a:pt x="3183797" y="5868591"/>
                  <a:pt x="3126647" y="5791121"/>
                  <a:pt x="3074577" y="5745401"/>
                </a:cubicBezTo>
                <a:cubicBezTo>
                  <a:pt x="3022507" y="5699681"/>
                  <a:pt x="2961547" y="5641261"/>
                  <a:pt x="2906937" y="5615861"/>
                </a:cubicBezTo>
                <a:cubicBezTo>
                  <a:pt x="2852327" y="5590461"/>
                  <a:pt x="2816132" y="5590779"/>
                  <a:pt x="2746917" y="5593001"/>
                </a:cubicBezTo>
                <a:cubicBezTo>
                  <a:pt x="2677702" y="5595224"/>
                  <a:pt x="2578007" y="5622211"/>
                  <a:pt x="2491647" y="5629196"/>
                </a:cubicBezTo>
                <a:cubicBezTo>
                  <a:pt x="2405287" y="5636181"/>
                  <a:pt x="2300195" y="5643484"/>
                  <a:pt x="2228757" y="5634911"/>
                </a:cubicBezTo>
                <a:cubicBezTo>
                  <a:pt x="2157320" y="5626339"/>
                  <a:pt x="2105249" y="5585381"/>
                  <a:pt x="2063022" y="5577761"/>
                </a:cubicBezTo>
                <a:cubicBezTo>
                  <a:pt x="2020795" y="5570141"/>
                  <a:pt x="1996982" y="5563791"/>
                  <a:pt x="1975392" y="5589191"/>
                </a:cubicBezTo>
                <a:cubicBezTo>
                  <a:pt x="1953802" y="5614591"/>
                  <a:pt x="1941420" y="5683171"/>
                  <a:pt x="1933482" y="5730161"/>
                </a:cubicBezTo>
                <a:cubicBezTo>
                  <a:pt x="1925544" y="5777151"/>
                  <a:pt x="1952214" y="5833031"/>
                  <a:pt x="1927767" y="5871131"/>
                </a:cubicBezTo>
                <a:cubicBezTo>
                  <a:pt x="1903320" y="5909231"/>
                  <a:pt x="1829342" y="5934314"/>
                  <a:pt x="1786797" y="5958761"/>
                </a:cubicBezTo>
                <a:cubicBezTo>
                  <a:pt x="1744252" y="5983209"/>
                  <a:pt x="1709962" y="5996544"/>
                  <a:pt x="1672497" y="6017816"/>
                </a:cubicBezTo>
                <a:cubicBezTo>
                  <a:pt x="1635032" y="6039088"/>
                  <a:pt x="1562960" y="6050519"/>
                  <a:pt x="1562007" y="6086396"/>
                </a:cubicBezTo>
                <a:cubicBezTo>
                  <a:pt x="1561055" y="6122274"/>
                  <a:pt x="1542322" y="6204824"/>
                  <a:pt x="1562007" y="6265466"/>
                </a:cubicBezTo>
                <a:cubicBezTo>
                  <a:pt x="1585184" y="6305788"/>
                  <a:pt x="1612807" y="6326108"/>
                  <a:pt x="1632492" y="6356906"/>
                </a:cubicBezTo>
                <a:cubicBezTo>
                  <a:pt x="1644874" y="6385798"/>
                  <a:pt x="1674085" y="6411834"/>
                  <a:pt x="1674402" y="6438821"/>
                </a:cubicBezTo>
                <a:cubicBezTo>
                  <a:pt x="1674719" y="6465808"/>
                  <a:pt x="1632810" y="6481049"/>
                  <a:pt x="1634397" y="6518831"/>
                </a:cubicBezTo>
                <a:cubicBezTo>
                  <a:pt x="1629317" y="6562329"/>
                  <a:pt x="1666464" y="6615669"/>
                  <a:pt x="1645827" y="6665516"/>
                </a:cubicBezTo>
                <a:cubicBezTo>
                  <a:pt x="1625190" y="6715363"/>
                  <a:pt x="1544227" y="6781086"/>
                  <a:pt x="1510572" y="6817916"/>
                </a:cubicBezTo>
                <a:cubicBezTo>
                  <a:pt x="1476917" y="6854746"/>
                  <a:pt x="1560737" y="6945234"/>
                  <a:pt x="1542957" y="6972221"/>
                </a:cubicBezTo>
                <a:cubicBezTo>
                  <a:pt x="1525177" y="6999208"/>
                  <a:pt x="1449612" y="7013813"/>
                  <a:pt x="1382937" y="7012226"/>
                </a:cubicBezTo>
                <a:cubicBezTo>
                  <a:pt x="1316262" y="7010639"/>
                  <a:pt x="1211804" y="6962379"/>
                  <a:pt x="1142907" y="6962696"/>
                </a:cubicBezTo>
                <a:cubicBezTo>
                  <a:pt x="1074010" y="6963013"/>
                  <a:pt x="1081312" y="6973491"/>
                  <a:pt x="1041942" y="6985556"/>
                </a:cubicBezTo>
                <a:cubicBezTo>
                  <a:pt x="1002572" y="6997621"/>
                  <a:pt x="962885" y="7052231"/>
                  <a:pt x="931452" y="7075091"/>
                </a:cubicBezTo>
                <a:cubicBezTo>
                  <a:pt x="900020" y="7097951"/>
                  <a:pt x="850490" y="7117954"/>
                  <a:pt x="840012" y="7187486"/>
                </a:cubicBezTo>
                <a:cubicBezTo>
                  <a:pt x="829535" y="7257019"/>
                  <a:pt x="1024162" y="7244954"/>
                  <a:pt x="1070517" y="7278926"/>
                </a:cubicBezTo>
                <a:cubicBezTo>
                  <a:pt x="1116872" y="7312898"/>
                  <a:pt x="1080677" y="7351634"/>
                  <a:pt x="1093377" y="7400846"/>
                </a:cubicBezTo>
                <a:cubicBezTo>
                  <a:pt x="1106077" y="7450058"/>
                  <a:pt x="1156560" y="7576741"/>
                  <a:pt x="1146717" y="7574201"/>
                </a:cubicBezTo>
                <a:cubicBezTo>
                  <a:pt x="1153702" y="7577693"/>
                  <a:pt x="4870991" y="7594922"/>
                  <a:pt x="4832891" y="7574201"/>
                </a:cubicBezTo>
                <a:cubicBezTo>
                  <a:pt x="4842917" y="7601607"/>
                  <a:pt x="4839610" y="2453361"/>
                  <a:pt x="4827177" y="2491661"/>
                </a:cubicBezTo>
                <a:cubicBezTo>
                  <a:pt x="4821462" y="2436734"/>
                  <a:pt x="4730658" y="2448798"/>
                  <a:pt x="4691923" y="2407841"/>
                </a:cubicBezTo>
                <a:cubicBezTo>
                  <a:pt x="4653188" y="2366884"/>
                  <a:pt x="4624930" y="2283698"/>
                  <a:pt x="4594768" y="2245916"/>
                </a:cubicBezTo>
                <a:cubicBezTo>
                  <a:pt x="4564606" y="2208134"/>
                  <a:pt x="4559208" y="2191941"/>
                  <a:pt x="4533808" y="2169716"/>
                </a:cubicBezTo>
                <a:cubicBezTo>
                  <a:pt x="4508408" y="2147491"/>
                  <a:pt x="4466498" y="2111614"/>
                  <a:pt x="4455703" y="2125901"/>
                </a:cubicBezTo>
                <a:cubicBezTo>
                  <a:pt x="4444908" y="2140188"/>
                  <a:pt x="4451893" y="2234169"/>
                  <a:pt x="4446178" y="2266871"/>
                </a:cubicBezTo>
                <a:cubicBezTo>
                  <a:pt x="4440463" y="2299573"/>
                  <a:pt x="4414110" y="2283699"/>
                  <a:pt x="4398553" y="2297351"/>
                </a:cubicBezTo>
                <a:cubicBezTo>
                  <a:pt x="4382996" y="2311003"/>
                  <a:pt x="4371565" y="2341484"/>
                  <a:pt x="4352833" y="2348786"/>
                </a:cubicBezTo>
                <a:cubicBezTo>
                  <a:pt x="4334101" y="2356088"/>
                  <a:pt x="4312193" y="2342119"/>
                  <a:pt x="4295683" y="2352596"/>
                </a:cubicBezTo>
                <a:cubicBezTo>
                  <a:pt x="4279173" y="2363073"/>
                  <a:pt x="4300446" y="2449751"/>
                  <a:pt x="4282348" y="2468801"/>
                </a:cubicBezTo>
                <a:cubicBezTo>
                  <a:pt x="4264250" y="2487851"/>
                  <a:pt x="4220753" y="2467531"/>
                  <a:pt x="4194718" y="2455466"/>
                </a:cubicBezTo>
                <a:cubicBezTo>
                  <a:pt x="4168683" y="2443401"/>
                  <a:pt x="4127408" y="2434193"/>
                  <a:pt x="4126138" y="2396411"/>
                </a:cubicBezTo>
                <a:cubicBezTo>
                  <a:pt x="4124868" y="2358629"/>
                  <a:pt x="4265838" y="2328466"/>
                  <a:pt x="4291873" y="2264966"/>
                </a:cubicBezTo>
                <a:cubicBezTo>
                  <a:pt x="4317908" y="2201466"/>
                  <a:pt x="4192178" y="2087166"/>
                  <a:pt x="4187098" y="2026841"/>
                </a:cubicBezTo>
                <a:cubicBezTo>
                  <a:pt x="4182018" y="1966516"/>
                  <a:pt x="4247741" y="1895396"/>
                  <a:pt x="4249963" y="1840151"/>
                </a:cubicBezTo>
                <a:cubicBezTo>
                  <a:pt x="4252186" y="1784906"/>
                  <a:pt x="4216943" y="1754109"/>
                  <a:pt x="4189003" y="1702991"/>
                </a:cubicBezTo>
                <a:cubicBezTo>
                  <a:pt x="4161063" y="1651874"/>
                  <a:pt x="4143283" y="1550591"/>
                  <a:pt x="4082323" y="1533446"/>
                </a:cubicBezTo>
                <a:cubicBezTo>
                  <a:pt x="4021363" y="1516301"/>
                  <a:pt x="3872456" y="1662034"/>
                  <a:pt x="3834673" y="1592501"/>
                </a:cubicBezTo>
                <a:cubicBezTo>
                  <a:pt x="3796890" y="1522968"/>
                  <a:pt x="3898808" y="1265794"/>
                  <a:pt x="3815623" y="1253411"/>
                </a:cubicBezTo>
                <a:cubicBezTo>
                  <a:pt x="3732438" y="1241029"/>
                  <a:pt x="3567655" y="1345803"/>
                  <a:pt x="3514633" y="1301036"/>
                </a:cubicBezTo>
                <a:cubicBezTo>
                  <a:pt x="3461611" y="1256269"/>
                  <a:pt x="3452720" y="1125776"/>
                  <a:pt x="3388903" y="1135301"/>
                </a:cubicBezTo>
                <a:cubicBezTo>
                  <a:pt x="3096803" y="892096"/>
                  <a:pt x="3252696" y="1237536"/>
                  <a:pt x="3148873" y="1262936"/>
                </a:cubicBezTo>
                <a:cubicBezTo>
                  <a:pt x="3086008" y="1297226"/>
                  <a:pt x="3036795" y="1195626"/>
                  <a:pt x="2964088" y="1186736"/>
                </a:cubicBezTo>
                <a:cubicBezTo>
                  <a:pt x="2899953" y="1178481"/>
                  <a:pt x="2798353" y="1257856"/>
                  <a:pt x="2756443" y="1264841"/>
                </a:cubicBezTo>
                <a:cubicBezTo>
                  <a:pt x="2714533" y="1271826"/>
                  <a:pt x="2723740" y="1268968"/>
                  <a:pt x="2712628" y="1228646"/>
                </a:cubicBezTo>
                <a:cubicBezTo>
                  <a:pt x="2701516" y="1188324"/>
                  <a:pt x="2694213" y="1061958"/>
                  <a:pt x="2697388" y="990521"/>
                </a:cubicBezTo>
                <a:cubicBezTo>
                  <a:pt x="2700563" y="919084"/>
                  <a:pt x="2686911" y="848598"/>
                  <a:pt x="2731678" y="800021"/>
                </a:cubicBezTo>
                <a:cubicBezTo>
                  <a:pt x="2755808" y="709851"/>
                  <a:pt x="2809783" y="716201"/>
                  <a:pt x="2849788" y="681911"/>
                </a:cubicBezTo>
                <a:cubicBezTo>
                  <a:pt x="2889793" y="647621"/>
                  <a:pt x="2930116" y="626031"/>
                  <a:pt x="2971708" y="594281"/>
                </a:cubicBezTo>
                <a:cubicBezTo>
                  <a:pt x="3013300" y="562531"/>
                  <a:pt x="3073943" y="517763"/>
                  <a:pt x="3106963" y="497126"/>
                </a:cubicBezTo>
                <a:cubicBezTo>
                  <a:pt x="3139983" y="476489"/>
                  <a:pt x="3152048" y="470773"/>
                  <a:pt x="3154588" y="455216"/>
                </a:cubicBezTo>
                <a:cubicBezTo>
                  <a:pt x="3157128" y="439659"/>
                  <a:pt x="3155223" y="403146"/>
                  <a:pt x="3122203" y="403781"/>
                </a:cubicBezTo>
                <a:cubicBezTo>
                  <a:pt x="3089183" y="404416"/>
                  <a:pt x="3021238" y="446961"/>
                  <a:pt x="2933608" y="451406"/>
                </a:cubicBezTo>
                <a:cubicBezTo>
                  <a:pt x="2845978" y="455851"/>
                  <a:pt x="2639920" y="495538"/>
                  <a:pt x="2588803" y="472361"/>
                </a:cubicBezTo>
                <a:cubicBezTo>
                  <a:pt x="2537686" y="449184"/>
                  <a:pt x="2611981" y="345996"/>
                  <a:pt x="2621188" y="295196"/>
                </a:cubicBezTo>
                <a:cubicBezTo>
                  <a:pt x="2630395" y="244396"/>
                  <a:pt x="2703103" y="229156"/>
                  <a:pt x="2706913" y="194231"/>
                </a:cubicBezTo>
                <a:cubicBezTo>
                  <a:pt x="2710723" y="159306"/>
                  <a:pt x="2655478" y="111364"/>
                  <a:pt x="2644048" y="85646"/>
                </a:cubicBezTo>
                <a:cubicBezTo>
                  <a:pt x="2632618" y="59929"/>
                  <a:pt x="2625633" y="64374"/>
                  <a:pt x="2621188" y="51356"/>
                </a:cubicBezTo>
                <a:cubicBezTo>
                  <a:pt x="2616743" y="38339"/>
                  <a:pt x="2637380" y="9129"/>
                  <a:pt x="2617377" y="7541"/>
                </a:cubicBezTo>
                <a:cubicBezTo>
                  <a:pt x="2637631" y="9948"/>
                  <a:pt x="1829041" y="-10573"/>
                  <a:pt x="1855377" y="75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4525910" y="1314450"/>
            <a:ext cx="1990573" cy="2073586"/>
          </a:xfrm>
          <a:custGeom>
            <a:avLst/>
            <a:gdLst>
              <a:gd name="connsiteX0" fmla="*/ 53710 w 1990573"/>
              <a:gd name="connsiteY0" fmla="*/ 3810 h 2073586"/>
              <a:gd name="connsiteX1" fmla="*/ 137530 w 1990573"/>
              <a:gd name="connsiteY1" fmla="*/ 160020 h 2073586"/>
              <a:gd name="connsiteX2" fmla="*/ 34660 w 1990573"/>
              <a:gd name="connsiteY2" fmla="*/ 281940 h 2073586"/>
              <a:gd name="connsiteX3" fmla="*/ 7990 w 1990573"/>
              <a:gd name="connsiteY3" fmla="*/ 350520 h 2073586"/>
              <a:gd name="connsiteX4" fmla="*/ 164200 w 1990573"/>
              <a:gd name="connsiteY4" fmla="*/ 400050 h 2073586"/>
              <a:gd name="connsiteX5" fmla="*/ 400420 w 1990573"/>
              <a:gd name="connsiteY5" fmla="*/ 312420 h 2073586"/>
              <a:gd name="connsiteX6" fmla="*/ 583300 w 1990573"/>
              <a:gd name="connsiteY6" fmla="*/ 300990 h 2073586"/>
              <a:gd name="connsiteX7" fmla="*/ 621400 w 1990573"/>
              <a:gd name="connsiteY7" fmla="*/ 365760 h 2073586"/>
              <a:gd name="connsiteX8" fmla="*/ 503290 w 1990573"/>
              <a:gd name="connsiteY8" fmla="*/ 529590 h 2073586"/>
              <a:gd name="connsiteX9" fmla="*/ 305170 w 1990573"/>
              <a:gd name="connsiteY9" fmla="*/ 655320 h 2073586"/>
              <a:gd name="connsiteX10" fmla="*/ 148960 w 1990573"/>
              <a:gd name="connsiteY10" fmla="*/ 777240 h 2073586"/>
              <a:gd name="connsiteX11" fmla="*/ 160390 w 1990573"/>
              <a:gd name="connsiteY11" fmla="*/ 842010 h 2073586"/>
              <a:gd name="connsiteX12" fmla="*/ 232780 w 1990573"/>
              <a:gd name="connsiteY12" fmla="*/ 857250 h 2073586"/>
              <a:gd name="connsiteX13" fmla="*/ 328030 w 1990573"/>
              <a:gd name="connsiteY13" fmla="*/ 929640 h 2073586"/>
              <a:gd name="connsiteX14" fmla="*/ 282310 w 1990573"/>
              <a:gd name="connsiteY14" fmla="*/ 1002030 h 2073586"/>
              <a:gd name="connsiteX15" fmla="*/ 141340 w 1990573"/>
              <a:gd name="connsiteY15" fmla="*/ 1104900 h 2073586"/>
              <a:gd name="connsiteX16" fmla="*/ 335650 w 1990573"/>
              <a:gd name="connsiteY16" fmla="*/ 1127760 h 2073586"/>
              <a:gd name="connsiteX17" fmla="*/ 442330 w 1990573"/>
              <a:gd name="connsiteY17" fmla="*/ 1028700 h 2073586"/>
              <a:gd name="connsiteX18" fmla="*/ 575680 w 1990573"/>
              <a:gd name="connsiteY18" fmla="*/ 922020 h 2073586"/>
              <a:gd name="connsiteX19" fmla="*/ 590920 w 1990573"/>
              <a:gd name="connsiteY19" fmla="*/ 758190 h 2073586"/>
              <a:gd name="connsiteX20" fmla="*/ 648070 w 1990573"/>
              <a:gd name="connsiteY20" fmla="*/ 925830 h 2073586"/>
              <a:gd name="connsiteX21" fmla="*/ 865240 w 1990573"/>
              <a:gd name="connsiteY21" fmla="*/ 1177290 h 2073586"/>
              <a:gd name="connsiteX22" fmla="*/ 1017640 w 1990573"/>
              <a:gd name="connsiteY22" fmla="*/ 1150620 h 2073586"/>
              <a:gd name="connsiteX23" fmla="*/ 1173850 w 1990573"/>
              <a:gd name="connsiteY23" fmla="*/ 1203960 h 2073586"/>
              <a:gd name="connsiteX24" fmla="*/ 1257670 w 1990573"/>
              <a:gd name="connsiteY24" fmla="*/ 1283970 h 2073586"/>
              <a:gd name="connsiteX25" fmla="*/ 1253860 w 1990573"/>
              <a:gd name="connsiteY25" fmla="*/ 1428750 h 2073586"/>
              <a:gd name="connsiteX26" fmla="*/ 1436740 w 1990573"/>
              <a:gd name="connsiteY26" fmla="*/ 1428750 h 2073586"/>
              <a:gd name="connsiteX27" fmla="*/ 1558660 w 1990573"/>
              <a:gd name="connsiteY27" fmla="*/ 1577340 h 2073586"/>
              <a:gd name="connsiteX28" fmla="*/ 1577710 w 1990573"/>
              <a:gd name="connsiteY28" fmla="*/ 1607820 h 2073586"/>
              <a:gd name="connsiteX29" fmla="*/ 1642480 w 1990573"/>
              <a:gd name="connsiteY29" fmla="*/ 1767840 h 2073586"/>
              <a:gd name="connsiteX30" fmla="*/ 1707250 w 1990573"/>
              <a:gd name="connsiteY30" fmla="*/ 1969770 h 2073586"/>
              <a:gd name="connsiteX31" fmla="*/ 1951090 w 1990573"/>
              <a:gd name="connsiteY31" fmla="*/ 2068830 h 2073586"/>
              <a:gd name="connsiteX32" fmla="*/ 1882510 w 1990573"/>
              <a:gd name="connsiteY32" fmla="*/ 1824990 h 2073586"/>
              <a:gd name="connsiteX33" fmla="*/ 1989190 w 1990573"/>
              <a:gd name="connsiteY33" fmla="*/ 1718310 h 2073586"/>
              <a:gd name="connsiteX34" fmla="*/ 1791070 w 1990573"/>
              <a:gd name="connsiteY34" fmla="*/ 1474470 h 2073586"/>
              <a:gd name="connsiteX35" fmla="*/ 1756780 w 1990573"/>
              <a:gd name="connsiteY35" fmla="*/ 1249680 h 2073586"/>
              <a:gd name="connsiteX36" fmla="*/ 1543420 w 1990573"/>
              <a:gd name="connsiteY36" fmla="*/ 1104900 h 2073586"/>
              <a:gd name="connsiteX37" fmla="*/ 1410070 w 1990573"/>
              <a:gd name="connsiteY37" fmla="*/ 895350 h 2073586"/>
              <a:gd name="connsiteX38" fmla="*/ 1402450 w 1990573"/>
              <a:gd name="connsiteY38" fmla="*/ 655320 h 2073586"/>
              <a:gd name="connsiteX39" fmla="*/ 1406260 w 1990573"/>
              <a:gd name="connsiteY39" fmla="*/ 483870 h 2073586"/>
              <a:gd name="connsiteX40" fmla="*/ 1349110 w 1990573"/>
              <a:gd name="connsiteY40" fmla="*/ 304800 h 2073586"/>
              <a:gd name="connsiteX41" fmla="*/ 1276720 w 1990573"/>
              <a:gd name="connsiteY41" fmla="*/ 201930 h 2073586"/>
              <a:gd name="connsiteX42" fmla="*/ 1352920 w 1990573"/>
              <a:gd name="connsiteY42" fmla="*/ 114300 h 2073586"/>
              <a:gd name="connsiteX43" fmla="*/ 1406260 w 1990573"/>
              <a:gd name="connsiteY43" fmla="*/ 80010 h 2073586"/>
              <a:gd name="connsiteX44" fmla="*/ 1448170 w 1990573"/>
              <a:gd name="connsiteY44" fmla="*/ 0 h 20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90573" h="2073586">
                <a:moveTo>
                  <a:pt x="53710" y="3810"/>
                </a:moveTo>
                <a:cubicBezTo>
                  <a:pt x="97207" y="58737"/>
                  <a:pt x="140705" y="113665"/>
                  <a:pt x="137530" y="160020"/>
                </a:cubicBezTo>
                <a:cubicBezTo>
                  <a:pt x="134355" y="206375"/>
                  <a:pt x="56250" y="250190"/>
                  <a:pt x="34660" y="281940"/>
                </a:cubicBezTo>
                <a:cubicBezTo>
                  <a:pt x="13070" y="313690"/>
                  <a:pt x="-13600" y="330835"/>
                  <a:pt x="7990" y="350520"/>
                </a:cubicBezTo>
                <a:cubicBezTo>
                  <a:pt x="29580" y="370205"/>
                  <a:pt x="98795" y="406400"/>
                  <a:pt x="164200" y="400050"/>
                </a:cubicBezTo>
                <a:cubicBezTo>
                  <a:pt x="229605" y="393700"/>
                  <a:pt x="330570" y="328930"/>
                  <a:pt x="400420" y="312420"/>
                </a:cubicBezTo>
                <a:cubicBezTo>
                  <a:pt x="470270" y="295910"/>
                  <a:pt x="546470" y="292100"/>
                  <a:pt x="583300" y="300990"/>
                </a:cubicBezTo>
                <a:cubicBezTo>
                  <a:pt x="620130" y="309880"/>
                  <a:pt x="634735" y="327660"/>
                  <a:pt x="621400" y="365760"/>
                </a:cubicBezTo>
                <a:cubicBezTo>
                  <a:pt x="608065" y="403860"/>
                  <a:pt x="555995" y="481330"/>
                  <a:pt x="503290" y="529590"/>
                </a:cubicBezTo>
                <a:cubicBezTo>
                  <a:pt x="450585" y="577850"/>
                  <a:pt x="364225" y="614045"/>
                  <a:pt x="305170" y="655320"/>
                </a:cubicBezTo>
                <a:cubicBezTo>
                  <a:pt x="246115" y="696595"/>
                  <a:pt x="173090" y="746125"/>
                  <a:pt x="148960" y="777240"/>
                </a:cubicBezTo>
                <a:cubicBezTo>
                  <a:pt x="124830" y="808355"/>
                  <a:pt x="146420" y="828675"/>
                  <a:pt x="160390" y="842010"/>
                </a:cubicBezTo>
                <a:cubicBezTo>
                  <a:pt x="174360" y="855345"/>
                  <a:pt x="204840" y="842645"/>
                  <a:pt x="232780" y="857250"/>
                </a:cubicBezTo>
                <a:cubicBezTo>
                  <a:pt x="260720" y="871855"/>
                  <a:pt x="319775" y="905510"/>
                  <a:pt x="328030" y="929640"/>
                </a:cubicBezTo>
                <a:cubicBezTo>
                  <a:pt x="336285" y="953770"/>
                  <a:pt x="313425" y="972820"/>
                  <a:pt x="282310" y="1002030"/>
                </a:cubicBezTo>
                <a:cubicBezTo>
                  <a:pt x="251195" y="1031240"/>
                  <a:pt x="132450" y="1083945"/>
                  <a:pt x="141340" y="1104900"/>
                </a:cubicBezTo>
                <a:cubicBezTo>
                  <a:pt x="150230" y="1125855"/>
                  <a:pt x="285485" y="1140460"/>
                  <a:pt x="335650" y="1127760"/>
                </a:cubicBezTo>
                <a:cubicBezTo>
                  <a:pt x="385815" y="1115060"/>
                  <a:pt x="402325" y="1062990"/>
                  <a:pt x="442330" y="1028700"/>
                </a:cubicBezTo>
                <a:cubicBezTo>
                  <a:pt x="482335" y="994410"/>
                  <a:pt x="550915" y="967105"/>
                  <a:pt x="575680" y="922020"/>
                </a:cubicBezTo>
                <a:cubicBezTo>
                  <a:pt x="600445" y="876935"/>
                  <a:pt x="578855" y="757555"/>
                  <a:pt x="590920" y="758190"/>
                </a:cubicBezTo>
                <a:cubicBezTo>
                  <a:pt x="602985" y="758825"/>
                  <a:pt x="602350" y="855980"/>
                  <a:pt x="648070" y="925830"/>
                </a:cubicBezTo>
                <a:cubicBezTo>
                  <a:pt x="693790" y="995680"/>
                  <a:pt x="803645" y="1139825"/>
                  <a:pt x="865240" y="1177290"/>
                </a:cubicBezTo>
                <a:cubicBezTo>
                  <a:pt x="926835" y="1214755"/>
                  <a:pt x="966205" y="1146175"/>
                  <a:pt x="1017640" y="1150620"/>
                </a:cubicBezTo>
                <a:cubicBezTo>
                  <a:pt x="1069075" y="1155065"/>
                  <a:pt x="1133845" y="1181735"/>
                  <a:pt x="1173850" y="1203960"/>
                </a:cubicBezTo>
                <a:cubicBezTo>
                  <a:pt x="1213855" y="1226185"/>
                  <a:pt x="1244335" y="1246505"/>
                  <a:pt x="1257670" y="1283970"/>
                </a:cubicBezTo>
                <a:cubicBezTo>
                  <a:pt x="1271005" y="1321435"/>
                  <a:pt x="1224015" y="1404620"/>
                  <a:pt x="1253860" y="1428750"/>
                </a:cubicBezTo>
                <a:cubicBezTo>
                  <a:pt x="1283705" y="1452880"/>
                  <a:pt x="1385940" y="1403985"/>
                  <a:pt x="1436740" y="1428750"/>
                </a:cubicBezTo>
                <a:cubicBezTo>
                  <a:pt x="1487540" y="1453515"/>
                  <a:pt x="1535165" y="1547495"/>
                  <a:pt x="1558660" y="1577340"/>
                </a:cubicBezTo>
                <a:cubicBezTo>
                  <a:pt x="1582155" y="1607185"/>
                  <a:pt x="1563740" y="1576070"/>
                  <a:pt x="1577710" y="1607820"/>
                </a:cubicBezTo>
                <a:cubicBezTo>
                  <a:pt x="1591680" y="1639570"/>
                  <a:pt x="1620890" y="1707515"/>
                  <a:pt x="1642480" y="1767840"/>
                </a:cubicBezTo>
                <a:cubicBezTo>
                  <a:pt x="1664070" y="1828165"/>
                  <a:pt x="1655815" y="1919605"/>
                  <a:pt x="1707250" y="1969770"/>
                </a:cubicBezTo>
                <a:cubicBezTo>
                  <a:pt x="1758685" y="2019935"/>
                  <a:pt x="1921880" y="2092960"/>
                  <a:pt x="1951090" y="2068830"/>
                </a:cubicBezTo>
                <a:cubicBezTo>
                  <a:pt x="1980300" y="2044700"/>
                  <a:pt x="1876160" y="1883410"/>
                  <a:pt x="1882510" y="1824990"/>
                </a:cubicBezTo>
                <a:cubicBezTo>
                  <a:pt x="1888860" y="1766570"/>
                  <a:pt x="2004430" y="1776730"/>
                  <a:pt x="1989190" y="1718310"/>
                </a:cubicBezTo>
                <a:cubicBezTo>
                  <a:pt x="1973950" y="1659890"/>
                  <a:pt x="1829805" y="1552575"/>
                  <a:pt x="1791070" y="1474470"/>
                </a:cubicBezTo>
                <a:cubicBezTo>
                  <a:pt x="1752335" y="1396365"/>
                  <a:pt x="1798055" y="1311275"/>
                  <a:pt x="1756780" y="1249680"/>
                </a:cubicBezTo>
                <a:cubicBezTo>
                  <a:pt x="1715505" y="1188085"/>
                  <a:pt x="1601205" y="1163955"/>
                  <a:pt x="1543420" y="1104900"/>
                </a:cubicBezTo>
                <a:cubicBezTo>
                  <a:pt x="1485635" y="1045845"/>
                  <a:pt x="1433565" y="970280"/>
                  <a:pt x="1410070" y="895350"/>
                </a:cubicBezTo>
                <a:cubicBezTo>
                  <a:pt x="1386575" y="820420"/>
                  <a:pt x="1403085" y="723900"/>
                  <a:pt x="1402450" y="655320"/>
                </a:cubicBezTo>
                <a:cubicBezTo>
                  <a:pt x="1401815" y="586740"/>
                  <a:pt x="1415150" y="542290"/>
                  <a:pt x="1406260" y="483870"/>
                </a:cubicBezTo>
                <a:cubicBezTo>
                  <a:pt x="1397370" y="425450"/>
                  <a:pt x="1370700" y="351790"/>
                  <a:pt x="1349110" y="304800"/>
                </a:cubicBezTo>
                <a:cubicBezTo>
                  <a:pt x="1327520" y="257810"/>
                  <a:pt x="1276085" y="233680"/>
                  <a:pt x="1276720" y="201930"/>
                </a:cubicBezTo>
                <a:cubicBezTo>
                  <a:pt x="1277355" y="170180"/>
                  <a:pt x="1331330" y="134620"/>
                  <a:pt x="1352920" y="114300"/>
                </a:cubicBezTo>
                <a:cubicBezTo>
                  <a:pt x="1374510" y="93980"/>
                  <a:pt x="1390385" y="99060"/>
                  <a:pt x="1406260" y="80010"/>
                </a:cubicBezTo>
                <a:cubicBezTo>
                  <a:pt x="1422135" y="60960"/>
                  <a:pt x="1435152" y="30480"/>
                  <a:pt x="144817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>
            <a:off x="4846168" y="2014834"/>
            <a:ext cx="106724" cy="187450"/>
          </a:xfrm>
          <a:custGeom>
            <a:avLst/>
            <a:gdLst>
              <a:gd name="connsiteX0" fmla="*/ 93596 w 106724"/>
              <a:gd name="connsiteY0" fmla="*/ 4466 h 187450"/>
              <a:gd name="connsiteX1" fmla="*/ 9776 w 106724"/>
              <a:gd name="connsiteY1" fmla="*/ 27326 h 187450"/>
              <a:gd name="connsiteX2" fmla="*/ 9776 w 106724"/>
              <a:gd name="connsiteY2" fmla="*/ 118766 h 187450"/>
              <a:gd name="connsiteX3" fmla="*/ 82166 w 106724"/>
              <a:gd name="connsiteY3" fmla="*/ 187346 h 187450"/>
              <a:gd name="connsiteX4" fmla="*/ 105026 w 106724"/>
              <a:gd name="connsiteY4" fmla="*/ 103526 h 187450"/>
              <a:gd name="connsiteX5" fmla="*/ 93596 w 106724"/>
              <a:gd name="connsiteY5" fmla="*/ 4466 h 18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724" h="187450">
                <a:moveTo>
                  <a:pt x="93596" y="4466"/>
                </a:moveTo>
                <a:cubicBezTo>
                  <a:pt x="77721" y="-8234"/>
                  <a:pt x="23746" y="8276"/>
                  <a:pt x="9776" y="27326"/>
                </a:cubicBezTo>
                <a:cubicBezTo>
                  <a:pt x="-4194" y="46376"/>
                  <a:pt x="-2289" y="92096"/>
                  <a:pt x="9776" y="118766"/>
                </a:cubicBezTo>
                <a:cubicBezTo>
                  <a:pt x="21841" y="145436"/>
                  <a:pt x="66291" y="189886"/>
                  <a:pt x="82166" y="187346"/>
                </a:cubicBezTo>
                <a:cubicBezTo>
                  <a:pt x="98041" y="184806"/>
                  <a:pt x="102486" y="134641"/>
                  <a:pt x="105026" y="103526"/>
                </a:cubicBezTo>
                <a:cubicBezTo>
                  <a:pt x="107566" y="72411"/>
                  <a:pt x="109471" y="17166"/>
                  <a:pt x="93596" y="446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>
            <a:off x="5080337" y="1409761"/>
            <a:ext cx="490438" cy="461355"/>
          </a:xfrm>
          <a:custGeom>
            <a:avLst/>
            <a:gdLst>
              <a:gd name="connsiteX0" fmla="*/ 249853 w 490438"/>
              <a:gd name="connsiteY0" fmla="*/ 232349 h 461355"/>
              <a:gd name="connsiteX1" fmla="*/ 291763 w 490438"/>
              <a:gd name="connsiteY1" fmla="*/ 415229 h 461355"/>
              <a:gd name="connsiteX2" fmla="*/ 383203 w 490438"/>
              <a:gd name="connsiteY2" fmla="*/ 460949 h 461355"/>
              <a:gd name="connsiteX3" fmla="*/ 421303 w 490438"/>
              <a:gd name="connsiteY3" fmla="*/ 438089 h 461355"/>
              <a:gd name="connsiteX4" fmla="*/ 474643 w 490438"/>
              <a:gd name="connsiteY4" fmla="*/ 445709 h 461355"/>
              <a:gd name="connsiteX5" fmla="*/ 489883 w 490438"/>
              <a:gd name="connsiteY5" fmla="*/ 411419 h 461355"/>
              <a:gd name="connsiteX6" fmla="*/ 459403 w 490438"/>
              <a:gd name="connsiteY6" fmla="*/ 316169 h 461355"/>
              <a:gd name="connsiteX7" fmla="*/ 406063 w 490438"/>
              <a:gd name="connsiteY7" fmla="*/ 236159 h 461355"/>
              <a:gd name="connsiteX8" fmla="*/ 226993 w 490438"/>
              <a:gd name="connsiteY8" fmla="*/ 102809 h 461355"/>
              <a:gd name="connsiteX9" fmla="*/ 135553 w 490438"/>
              <a:gd name="connsiteY9" fmla="*/ 18989 h 461355"/>
              <a:gd name="connsiteX10" fmla="*/ 66973 w 490438"/>
              <a:gd name="connsiteY10" fmla="*/ 3749 h 461355"/>
              <a:gd name="connsiteX11" fmla="*/ 2203 w 490438"/>
              <a:gd name="connsiteY11" fmla="*/ 3749 h 461355"/>
              <a:gd name="connsiteX12" fmla="*/ 25063 w 490438"/>
              <a:gd name="connsiteY12" fmla="*/ 45659 h 461355"/>
              <a:gd name="connsiteX13" fmla="*/ 120313 w 490438"/>
              <a:gd name="connsiteY13" fmla="*/ 60899 h 461355"/>
              <a:gd name="connsiteX14" fmla="*/ 249853 w 490438"/>
              <a:gd name="connsiteY14" fmla="*/ 232349 h 46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0438" h="461355">
                <a:moveTo>
                  <a:pt x="249853" y="232349"/>
                </a:moveTo>
                <a:cubicBezTo>
                  <a:pt x="278428" y="291404"/>
                  <a:pt x="269538" y="377129"/>
                  <a:pt x="291763" y="415229"/>
                </a:cubicBezTo>
                <a:cubicBezTo>
                  <a:pt x="313988" y="453329"/>
                  <a:pt x="361613" y="457139"/>
                  <a:pt x="383203" y="460949"/>
                </a:cubicBezTo>
                <a:cubicBezTo>
                  <a:pt x="404793" y="464759"/>
                  <a:pt x="406063" y="440629"/>
                  <a:pt x="421303" y="438089"/>
                </a:cubicBezTo>
                <a:cubicBezTo>
                  <a:pt x="436543" y="435549"/>
                  <a:pt x="463213" y="450154"/>
                  <a:pt x="474643" y="445709"/>
                </a:cubicBezTo>
                <a:cubicBezTo>
                  <a:pt x="486073" y="441264"/>
                  <a:pt x="492423" y="433009"/>
                  <a:pt x="489883" y="411419"/>
                </a:cubicBezTo>
                <a:cubicBezTo>
                  <a:pt x="487343" y="389829"/>
                  <a:pt x="473373" y="345379"/>
                  <a:pt x="459403" y="316169"/>
                </a:cubicBezTo>
                <a:cubicBezTo>
                  <a:pt x="445433" y="286959"/>
                  <a:pt x="444798" y="271719"/>
                  <a:pt x="406063" y="236159"/>
                </a:cubicBezTo>
                <a:cubicBezTo>
                  <a:pt x="367328" y="200599"/>
                  <a:pt x="272078" y="139004"/>
                  <a:pt x="226993" y="102809"/>
                </a:cubicBezTo>
                <a:cubicBezTo>
                  <a:pt x="181908" y="66614"/>
                  <a:pt x="162223" y="35499"/>
                  <a:pt x="135553" y="18989"/>
                </a:cubicBezTo>
                <a:cubicBezTo>
                  <a:pt x="108883" y="2479"/>
                  <a:pt x="89198" y="6289"/>
                  <a:pt x="66973" y="3749"/>
                </a:cubicBezTo>
                <a:cubicBezTo>
                  <a:pt x="44748" y="1209"/>
                  <a:pt x="9188" y="-3236"/>
                  <a:pt x="2203" y="3749"/>
                </a:cubicBezTo>
                <a:cubicBezTo>
                  <a:pt x="-4782" y="10734"/>
                  <a:pt x="5378" y="36134"/>
                  <a:pt x="25063" y="45659"/>
                </a:cubicBezTo>
                <a:cubicBezTo>
                  <a:pt x="44748" y="55184"/>
                  <a:pt x="83483" y="32324"/>
                  <a:pt x="120313" y="60899"/>
                </a:cubicBezTo>
                <a:cubicBezTo>
                  <a:pt x="157143" y="89474"/>
                  <a:pt x="221278" y="173294"/>
                  <a:pt x="249853" y="23234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Freeform 149"/>
          <p:cNvSpPr/>
          <p:nvPr/>
        </p:nvSpPr>
        <p:spPr>
          <a:xfrm>
            <a:off x="4701540" y="1310640"/>
            <a:ext cx="1412926" cy="1369387"/>
          </a:xfrm>
          <a:custGeom>
            <a:avLst/>
            <a:gdLst>
              <a:gd name="connsiteX0" fmla="*/ 0 w 1412926"/>
              <a:gd name="connsiteY0" fmla="*/ 7620 h 1369387"/>
              <a:gd name="connsiteX1" fmla="*/ 49530 w 1412926"/>
              <a:gd name="connsiteY1" fmla="*/ 133350 h 1369387"/>
              <a:gd name="connsiteX2" fmla="*/ 38100 w 1412926"/>
              <a:gd name="connsiteY2" fmla="*/ 281940 h 1369387"/>
              <a:gd name="connsiteX3" fmla="*/ 240030 w 1412926"/>
              <a:gd name="connsiteY3" fmla="*/ 205740 h 1369387"/>
              <a:gd name="connsiteX4" fmla="*/ 438150 w 1412926"/>
              <a:gd name="connsiteY4" fmla="*/ 236220 h 1369387"/>
              <a:gd name="connsiteX5" fmla="*/ 521970 w 1412926"/>
              <a:gd name="connsiteY5" fmla="*/ 365760 h 1369387"/>
              <a:gd name="connsiteX6" fmla="*/ 518160 w 1412926"/>
              <a:gd name="connsiteY6" fmla="*/ 461010 h 1369387"/>
              <a:gd name="connsiteX7" fmla="*/ 384810 w 1412926"/>
              <a:gd name="connsiteY7" fmla="*/ 582930 h 1369387"/>
              <a:gd name="connsiteX8" fmla="*/ 331470 w 1412926"/>
              <a:gd name="connsiteY8" fmla="*/ 640080 h 1369387"/>
              <a:gd name="connsiteX9" fmla="*/ 461010 w 1412926"/>
              <a:gd name="connsiteY9" fmla="*/ 681990 h 1369387"/>
              <a:gd name="connsiteX10" fmla="*/ 541020 w 1412926"/>
              <a:gd name="connsiteY10" fmla="*/ 712470 h 1369387"/>
              <a:gd name="connsiteX11" fmla="*/ 601980 w 1412926"/>
              <a:gd name="connsiteY11" fmla="*/ 948690 h 1369387"/>
              <a:gd name="connsiteX12" fmla="*/ 727710 w 1412926"/>
              <a:gd name="connsiteY12" fmla="*/ 986790 h 1369387"/>
              <a:gd name="connsiteX13" fmla="*/ 796290 w 1412926"/>
              <a:gd name="connsiteY13" fmla="*/ 929640 h 1369387"/>
              <a:gd name="connsiteX14" fmla="*/ 762000 w 1412926"/>
              <a:gd name="connsiteY14" fmla="*/ 800100 h 1369387"/>
              <a:gd name="connsiteX15" fmla="*/ 754380 w 1412926"/>
              <a:gd name="connsiteY15" fmla="*/ 681990 h 1369387"/>
              <a:gd name="connsiteX16" fmla="*/ 811530 w 1412926"/>
              <a:gd name="connsiteY16" fmla="*/ 636270 h 1369387"/>
              <a:gd name="connsiteX17" fmla="*/ 922020 w 1412926"/>
              <a:gd name="connsiteY17" fmla="*/ 708660 h 1369387"/>
              <a:gd name="connsiteX18" fmla="*/ 880110 w 1412926"/>
              <a:gd name="connsiteY18" fmla="*/ 830580 h 1369387"/>
              <a:gd name="connsiteX19" fmla="*/ 834390 w 1412926"/>
              <a:gd name="connsiteY19" fmla="*/ 891540 h 1369387"/>
              <a:gd name="connsiteX20" fmla="*/ 925830 w 1412926"/>
              <a:gd name="connsiteY20" fmla="*/ 1047750 h 1369387"/>
              <a:gd name="connsiteX21" fmla="*/ 1097280 w 1412926"/>
              <a:gd name="connsiteY21" fmla="*/ 1173480 h 1369387"/>
              <a:gd name="connsiteX22" fmla="*/ 1268730 w 1412926"/>
              <a:gd name="connsiteY22" fmla="*/ 1272540 h 1369387"/>
              <a:gd name="connsiteX23" fmla="*/ 1371600 w 1412926"/>
              <a:gd name="connsiteY23" fmla="*/ 1363980 h 1369387"/>
              <a:gd name="connsiteX24" fmla="*/ 1409700 w 1412926"/>
              <a:gd name="connsiteY24" fmla="*/ 1344930 h 1369387"/>
              <a:gd name="connsiteX25" fmla="*/ 1295400 w 1412926"/>
              <a:gd name="connsiteY25" fmla="*/ 1230630 h 1369387"/>
              <a:gd name="connsiteX26" fmla="*/ 1192530 w 1412926"/>
              <a:gd name="connsiteY26" fmla="*/ 1047750 h 1369387"/>
              <a:gd name="connsiteX27" fmla="*/ 1143000 w 1412926"/>
              <a:gd name="connsiteY27" fmla="*/ 895350 h 1369387"/>
              <a:gd name="connsiteX28" fmla="*/ 1093470 w 1412926"/>
              <a:gd name="connsiteY28" fmla="*/ 697230 h 1369387"/>
              <a:gd name="connsiteX29" fmla="*/ 1070610 w 1412926"/>
              <a:gd name="connsiteY29" fmla="*/ 514350 h 1369387"/>
              <a:gd name="connsiteX30" fmla="*/ 1024890 w 1412926"/>
              <a:gd name="connsiteY30" fmla="*/ 384810 h 1369387"/>
              <a:gd name="connsiteX31" fmla="*/ 1013460 w 1412926"/>
              <a:gd name="connsiteY31" fmla="*/ 270510 h 1369387"/>
              <a:gd name="connsiteX32" fmla="*/ 1013460 w 1412926"/>
              <a:gd name="connsiteY32" fmla="*/ 213360 h 1369387"/>
              <a:gd name="connsiteX33" fmla="*/ 1017270 w 1412926"/>
              <a:gd name="connsiteY33" fmla="*/ 144780 h 1369387"/>
              <a:gd name="connsiteX34" fmla="*/ 1043940 w 1412926"/>
              <a:gd name="connsiteY34" fmla="*/ 68580 h 1369387"/>
              <a:gd name="connsiteX35" fmla="*/ 986790 w 1412926"/>
              <a:gd name="connsiteY35" fmla="*/ 144780 h 1369387"/>
              <a:gd name="connsiteX36" fmla="*/ 929640 w 1412926"/>
              <a:gd name="connsiteY36" fmla="*/ 175260 h 1369387"/>
              <a:gd name="connsiteX37" fmla="*/ 815340 w 1412926"/>
              <a:gd name="connsiteY37" fmla="*/ 194310 h 1369387"/>
              <a:gd name="connsiteX38" fmla="*/ 674370 w 1412926"/>
              <a:gd name="connsiteY38" fmla="*/ 140970 h 1369387"/>
              <a:gd name="connsiteX39" fmla="*/ 579120 w 1412926"/>
              <a:gd name="connsiteY39" fmla="*/ 41910 h 1369387"/>
              <a:gd name="connsiteX40" fmla="*/ 537210 w 1412926"/>
              <a:gd name="connsiteY40" fmla="*/ 0 h 136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926" h="1369387">
                <a:moveTo>
                  <a:pt x="0" y="7620"/>
                </a:moveTo>
                <a:cubicBezTo>
                  <a:pt x="21590" y="47625"/>
                  <a:pt x="43180" y="87630"/>
                  <a:pt x="49530" y="133350"/>
                </a:cubicBezTo>
                <a:cubicBezTo>
                  <a:pt x="55880" y="179070"/>
                  <a:pt x="6350" y="269875"/>
                  <a:pt x="38100" y="281940"/>
                </a:cubicBezTo>
                <a:cubicBezTo>
                  <a:pt x="69850" y="294005"/>
                  <a:pt x="173355" y="213360"/>
                  <a:pt x="240030" y="205740"/>
                </a:cubicBezTo>
                <a:cubicBezTo>
                  <a:pt x="306705" y="198120"/>
                  <a:pt x="391160" y="209550"/>
                  <a:pt x="438150" y="236220"/>
                </a:cubicBezTo>
                <a:cubicBezTo>
                  <a:pt x="485140" y="262890"/>
                  <a:pt x="508635" y="328295"/>
                  <a:pt x="521970" y="365760"/>
                </a:cubicBezTo>
                <a:cubicBezTo>
                  <a:pt x="535305" y="403225"/>
                  <a:pt x="541020" y="424815"/>
                  <a:pt x="518160" y="461010"/>
                </a:cubicBezTo>
                <a:cubicBezTo>
                  <a:pt x="495300" y="497205"/>
                  <a:pt x="415925" y="553085"/>
                  <a:pt x="384810" y="582930"/>
                </a:cubicBezTo>
                <a:cubicBezTo>
                  <a:pt x="353695" y="612775"/>
                  <a:pt x="318770" y="623570"/>
                  <a:pt x="331470" y="640080"/>
                </a:cubicBezTo>
                <a:cubicBezTo>
                  <a:pt x="344170" y="656590"/>
                  <a:pt x="426085" y="669925"/>
                  <a:pt x="461010" y="681990"/>
                </a:cubicBezTo>
                <a:cubicBezTo>
                  <a:pt x="495935" y="694055"/>
                  <a:pt x="517525" y="668020"/>
                  <a:pt x="541020" y="712470"/>
                </a:cubicBezTo>
                <a:cubicBezTo>
                  <a:pt x="564515" y="756920"/>
                  <a:pt x="570865" y="902970"/>
                  <a:pt x="601980" y="948690"/>
                </a:cubicBezTo>
                <a:cubicBezTo>
                  <a:pt x="633095" y="994410"/>
                  <a:pt x="695325" y="989965"/>
                  <a:pt x="727710" y="986790"/>
                </a:cubicBezTo>
                <a:cubicBezTo>
                  <a:pt x="760095" y="983615"/>
                  <a:pt x="790575" y="960755"/>
                  <a:pt x="796290" y="929640"/>
                </a:cubicBezTo>
                <a:cubicBezTo>
                  <a:pt x="802005" y="898525"/>
                  <a:pt x="768985" y="841375"/>
                  <a:pt x="762000" y="800100"/>
                </a:cubicBezTo>
                <a:cubicBezTo>
                  <a:pt x="755015" y="758825"/>
                  <a:pt x="746125" y="709295"/>
                  <a:pt x="754380" y="681990"/>
                </a:cubicBezTo>
                <a:cubicBezTo>
                  <a:pt x="762635" y="654685"/>
                  <a:pt x="783590" y="631825"/>
                  <a:pt x="811530" y="636270"/>
                </a:cubicBezTo>
                <a:cubicBezTo>
                  <a:pt x="839470" y="640715"/>
                  <a:pt x="910590" y="676275"/>
                  <a:pt x="922020" y="708660"/>
                </a:cubicBezTo>
                <a:cubicBezTo>
                  <a:pt x="933450" y="741045"/>
                  <a:pt x="894715" y="800100"/>
                  <a:pt x="880110" y="830580"/>
                </a:cubicBezTo>
                <a:cubicBezTo>
                  <a:pt x="865505" y="861060"/>
                  <a:pt x="826770" y="855345"/>
                  <a:pt x="834390" y="891540"/>
                </a:cubicBezTo>
                <a:cubicBezTo>
                  <a:pt x="842010" y="927735"/>
                  <a:pt x="882015" y="1000760"/>
                  <a:pt x="925830" y="1047750"/>
                </a:cubicBezTo>
                <a:cubicBezTo>
                  <a:pt x="969645" y="1094740"/>
                  <a:pt x="1040130" y="1136015"/>
                  <a:pt x="1097280" y="1173480"/>
                </a:cubicBezTo>
                <a:cubicBezTo>
                  <a:pt x="1154430" y="1210945"/>
                  <a:pt x="1223010" y="1240790"/>
                  <a:pt x="1268730" y="1272540"/>
                </a:cubicBezTo>
                <a:cubicBezTo>
                  <a:pt x="1314450" y="1304290"/>
                  <a:pt x="1348105" y="1351915"/>
                  <a:pt x="1371600" y="1363980"/>
                </a:cubicBezTo>
                <a:cubicBezTo>
                  <a:pt x="1395095" y="1376045"/>
                  <a:pt x="1422400" y="1367155"/>
                  <a:pt x="1409700" y="1344930"/>
                </a:cubicBezTo>
                <a:cubicBezTo>
                  <a:pt x="1397000" y="1322705"/>
                  <a:pt x="1331595" y="1280160"/>
                  <a:pt x="1295400" y="1230630"/>
                </a:cubicBezTo>
                <a:cubicBezTo>
                  <a:pt x="1259205" y="1181100"/>
                  <a:pt x="1217930" y="1103630"/>
                  <a:pt x="1192530" y="1047750"/>
                </a:cubicBezTo>
                <a:cubicBezTo>
                  <a:pt x="1167130" y="991870"/>
                  <a:pt x="1159510" y="953770"/>
                  <a:pt x="1143000" y="895350"/>
                </a:cubicBezTo>
                <a:cubicBezTo>
                  <a:pt x="1126490" y="836930"/>
                  <a:pt x="1105535" y="760730"/>
                  <a:pt x="1093470" y="697230"/>
                </a:cubicBezTo>
                <a:cubicBezTo>
                  <a:pt x="1081405" y="633730"/>
                  <a:pt x="1082040" y="566420"/>
                  <a:pt x="1070610" y="514350"/>
                </a:cubicBezTo>
                <a:cubicBezTo>
                  <a:pt x="1059180" y="462280"/>
                  <a:pt x="1034415" y="425450"/>
                  <a:pt x="1024890" y="384810"/>
                </a:cubicBezTo>
                <a:cubicBezTo>
                  <a:pt x="1015365" y="344170"/>
                  <a:pt x="1015365" y="299085"/>
                  <a:pt x="1013460" y="270510"/>
                </a:cubicBezTo>
                <a:cubicBezTo>
                  <a:pt x="1011555" y="241935"/>
                  <a:pt x="1012825" y="234315"/>
                  <a:pt x="1013460" y="213360"/>
                </a:cubicBezTo>
                <a:cubicBezTo>
                  <a:pt x="1014095" y="192405"/>
                  <a:pt x="1012190" y="168910"/>
                  <a:pt x="1017270" y="144780"/>
                </a:cubicBezTo>
                <a:cubicBezTo>
                  <a:pt x="1022350" y="120650"/>
                  <a:pt x="1049020" y="68580"/>
                  <a:pt x="1043940" y="68580"/>
                </a:cubicBezTo>
                <a:cubicBezTo>
                  <a:pt x="1038860" y="68580"/>
                  <a:pt x="1005840" y="127000"/>
                  <a:pt x="986790" y="144780"/>
                </a:cubicBezTo>
                <a:cubicBezTo>
                  <a:pt x="967740" y="162560"/>
                  <a:pt x="958215" y="167005"/>
                  <a:pt x="929640" y="175260"/>
                </a:cubicBezTo>
                <a:cubicBezTo>
                  <a:pt x="901065" y="183515"/>
                  <a:pt x="857885" y="200025"/>
                  <a:pt x="815340" y="194310"/>
                </a:cubicBezTo>
                <a:cubicBezTo>
                  <a:pt x="772795" y="188595"/>
                  <a:pt x="713740" y="166370"/>
                  <a:pt x="674370" y="140970"/>
                </a:cubicBezTo>
                <a:cubicBezTo>
                  <a:pt x="635000" y="115570"/>
                  <a:pt x="601980" y="65405"/>
                  <a:pt x="579120" y="41910"/>
                </a:cubicBezTo>
                <a:cubicBezTo>
                  <a:pt x="556260" y="18415"/>
                  <a:pt x="546735" y="9207"/>
                  <a:pt x="5372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4856183" y="1310640"/>
            <a:ext cx="183177" cy="108475"/>
          </a:xfrm>
          <a:custGeom>
            <a:avLst/>
            <a:gdLst>
              <a:gd name="connsiteX0" fmla="*/ 1567 w 183177"/>
              <a:gd name="connsiteY0" fmla="*/ 0 h 108475"/>
              <a:gd name="connsiteX1" fmla="*/ 20617 w 183177"/>
              <a:gd name="connsiteY1" fmla="*/ 68580 h 108475"/>
              <a:gd name="connsiteX2" fmla="*/ 146347 w 183177"/>
              <a:gd name="connsiteY2" fmla="*/ 106680 h 108475"/>
              <a:gd name="connsiteX3" fmla="*/ 180637 w 183177"/>
              <a:gd name="connsiteY3" fmla="*/ 95250 h 108475"/>
              <a:gd name="connsiteX4" fmla="*/ 180637 w 183177"/>
              <a:gd name="connsiteY4" fmla="*/ 34290 h 108475"/>
              <a:gd name="connsiteX5" fmla="*/ 180637 w 183177"/>
              <a:gd name="connsiteY5" fmla="*/ 0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177" h="108475">
                <a:moveTo>
                  <a:pt x="1567" y="0"/>
                </a:moveTo>
                <a:cubicBezTo>
                  <a:pt x="-973" y="25400"/>
                  <a:pt x="-3513" y="50800"/>
                  <a:pt x="20617" y="68580"/>
                </a:cubicBezTo>
                <a:cubicBezTo>
                  <a:pt x="44747" y="86360"/>
                  <a:pt x="119677" y="102235"/>
                  <a:pt x="146347" y="106680"/>
                </a:cubicBezTo>
                <a:cubicBezTo>
                  <a:pt x="173017" y="111125"/>
                  <a:pt x="174922" y="107315"/>
                  <a:pt x="180637" y="95250"/>
                </a:cubicBezTo>
                <a:cubicBezTo>
                  <a:pt x="186352" y="83185"/>
                  <a:pt x="180637" y="34290"/>
                  <a:pt x="180637" y="34290"/>
                </a:cubicBezTo>
                <a:lnTo>
                  <a:pt x="180637" y="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5349240" y="1303020"/>
            <a:ext cx="217170" cy="85301"/>
          </a:xfrm>
          <a:custGeom>
            <a:avLst/>
            <a:gdLst>
              <a:gd name="connsiteX0" fmla="*/ 0 w 217170"/>
              <a:gd name="connsiteY0" fmla="*/ 0 h 85301"/>
              <a:gd name="connsiteX1" fmla="*/ 80010 w 217170"/>
              <a:gd name="connsiteY1" fmla="*/ 72390 h 85301"/>
              <a:gd name="connsiteX2" fmla="*/ 179070 w 217170"/>
              <a:gd name="connsiteY2" fmla="*/ 80010 h 85301"/>
              <a:gd name="connsiteX3" fmla="*/ 217170 w 217170"/>
              <a:gd name="connsiteY3" fmla="*/ 15240 h 8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70" h="85301">
                <a:moveTo>
                  <a:pt x="0" y="0"/>
                </a:moveTo>
                <a:cubicBezTo>
                  <a:pt x="25082" y="29527"/>
                  <a:pt x="50165" y="59055"/>
                  <a:pt x="80010" y="72390"/>
                </a:cubicBezTo>
                <a:cubicBezTo>
                  <a:pt x="109855" y="85725"/>
                  <a:pt x="156210" y="89535"/>
                  <a:pt x="179070" y="80010"/>
                </a:cubicBezTo>
                <a:cubicBezTo>
                  <a:pt x="201930" y="70485"/>
                  <a:pt x="209550" y="42862"/>
                  <a:pt x="217170" y="1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>
            <a:off x="6046226" y="1310640"/>
            <a:ext cx="628894" cy="2023110"/>
          </a:xfrm>
          <a:custGeom>
            <a:avLst/>
            <a:gdLst>
              <a:gd name="connsiteX0" fmla="*/ 152644 w 628894"/>
              <a:gd name="connsiteY0" fmla="*/ 0 h 2023110"/>
              <a:gd name="connsiteX1" fmla="*/ 80254 w 628894"/>
              <a:gd name="connsiteY1" fmla="*/ 140970 h 2023110"/>
              <a:gd name="connsiteX2" fmla="*/ 4054 w 628894"/>
              <a:gd name="connsiteY2" fmla="*/ 232410 h 2023110"/>
              <a:gd name="connsiteX3" fmla="*/ 23104 w 628894"/>
              <a:gd name="connsiteY3" fmla="*/ 308610 h 2023110"/>
              <a:gd name="connsiteX4" fmla="*/ 129784 w 628894"/>
              <a:gd name="connsiteY4" fmla="*/ 403860 h 2023110"/>
              <a:gd name="connsiteX5" fmla="*/ 80254 w 628894"/>
              <a:gd name="connsiteY5" fmla="*/ 537210 h 2023110"/>
              <a:gd name="connsiteX6" fmla="*/ 30724 w 628894"/>
              <a:gd name="connsiteY6" fmla="*/ 704850 h 2023110"/>
              <a:gd name="connsiteX7" fmla="*/ 57394 w 628894"/>
              <a:gd name="connsiteY7" fmla="*/ 800100 h 2023110"/>
              <a:gd name="connsiteX8" fmla="*/ 53584 w 628894"/>
              <a:gd name="connsiteY8" fmla="*/ 899160 h 2023110"/>
              <a:gd name="connsiteX9" fmla="*/ 148834 w 628894"/>
              <a:gd name="connsiteY9" fmla="*/ 1078230 h 2023110"/>
              <a:gd name="connsiteX10" fmla="*/ 320284 w 628894"/>
              <a:gd name="connsiteY10" fmla="*/ 1150620 h 2023110"/>
              <a:gd name="connsiteX11" fmla="*/ 449824 w 628894"/>
              <a:gd name="connsiteY11" fmla="*/ 1245870 h 2023110"/>
              <a:gd name="connsiteX12" fmla="*/ 461254 w 628894"/>
              <a:gd name="connsiteY12" fmla="*/ 1424940 h 2023110"/>
              <a:gd name="connsiteX13" fmla="*/ 518404 w 628894"/>
              <a:gd name="connsiteY13" fmla="*/ 1562100 h 2023110"/>
              <a:gd name="connsiteX14" fmla="*/ 598414 w 628894"/>
              <a:gd name="connsiteY14" fmla="*/ 1741170 h 2023110"/>
              <a:gd name="connsiteX15" fmla="*/ 567934 w 628894"/>
              <a:gd name="connsiteY15" fmla="*/ 1813560 h 2023110"/>
              <a:gd name="connsiteX16" fmla="*/ 506974 w 628894"/>
              <a:gd name="connsiteY16" fmla="*/ 1863090 h 2023110"/>
              <a:gd name="connsiteX17" fmla="*/ 529834 w 628894"/>
              <a:gd name="connsiteY17" fmla="*/ 1927860 h 2023110"/>
              <a:gd name="connsiteX18" fmla="*/ 628894 w 628894"/>
              <a:gd name="connsiteY18" fmla="*/ 2023110 h 2023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28894" h="2023110">
                <a:moveTo>
                  <a:pt x="152644" y="0"/>
                </a:moveTo>
                <a:cubicBezTo>
                  <a:pt x="128831" y="51117"/>
                  <a:pt x="105019" y="102235"/>
                  <a:pt x="80254" y="140970"/>
                </a:cubicBezTo>
                <a:cubicBezTo>
                  <a:pt x="55489" y="179705"/>
                  <a:pt x="13579" y="204470"/>
                  <a:pt x="4054" y="232410"/>
                </a:cubicBezTo>
                <a:cubicBezTo>
                  <a:pt x="-5471" y="260350"/>
                  <a:pt x="2149" y="280035"/>
                  <a:pt x="23104" y="308610"/>
                </a:cubicBezTo>
                <a:cubicBezTo>
                  <a:pt x="44059" y="337185"/>
                  <a:pt x="120259" y="365760"/>
                  <a:pt x="129784" y="403860"/>
                </a:cubicBezTo>
                <a:cubicBezTo>
                  <a:pt x="139309" y="441960"/>
                  <a:pt x="96764" y="487045"/>
                  <a:pt x="80254" y="537210"/>
                </a:cubicBezTo>
                <a:cubicBezTo>
                  <a:pt x="63744" y="587375"/>
                  <a:pt x="34534" y="661035"/>
                  <a:pt x="30724" y="704850"/>
                </a:cubicBezTo>
                <a:cubicBezTo>
                  <a:pt x="26914" y="748665"/>
                  <a:pt x="53584" y="767715"/>
                  <a:pt x="57394" y="800100"/>
                </a:cubicBezTo>
                <a:cubicBezTo>
                  <a:pt x="61204" y="832485"/>
                  <a:pt x="38344" y="852805"/>
                  <a:pt x="53584" y="899160"/>
                </a:cubicBezTo>
                <a:cubicBezTo>
                  <a:pt x="68824" y="945515"/>
                  <a:pt x="104384" y="1036320"/>
                  <a:pt x="148834" y="1078230"/>
                </a:cubicBezTo>
                <a:cubicBezTo>
                  <a:pt x="193284" y="1120140"/>
                  <a:pt x="270119" y="1122680"/>
                  <a:pt x="320284" y="1150620"/>
                </a:cubicBezTo>
                <a:cubicBezTo>
                  <a:pt x="370449" y="1178560"/>
                  <a:pt x="426329" y="1200150"/>
                  <a:pt x="449824" y="1245870"/>
                </a:cubicBezTo>
                <a:cubicBezTo>
                  <a:pt x="473319" y="1291590"/>
                  <a:pt x="449824" y="1372235"/>
                  <a:pt x="461254" y="1424940"/>
                </a:cubicBezTo>
                <a:cubicBezTo>
                  <a:pt x="472684" y="1477645"/>
                  <a:pt x="495544" y="1509395"/>
                  <a:pt x="518404" y="1562100"/>
                </a:cubicBezTo>
                <a:cubicBezTo>
                  <a:pt x="541264" y="1614805"/>
                  <a:pt x="590159" y="1699260"/>
                  <a:pt x="598414" y="1741170"/>
                </a:cubicBezTo>
                <a:cubicBezTo>
                  <a:pt x="606669" y="1783080"/>
                  <a:pt x="583174" y="1793240"/>
                  <a:pt x="567934" y="1813560"/>
                </a:cubicBezTo>
                <a:cubicBezTo>
                  <a:pt x="552694" y="1833880"/>
                  <a:pt x="513324" y="1844040"/>
                  <a:pt x="506974" y="1863090"/>
                </a:cubicBezTo>
                <a:cubicBezTo>
                  <a:pt x="500624" y="1882140"/>
                  <a:pt x="509514" y="1901190"/>
                  <a:pt x="529834" y="1927860"/>
                </a:cubicBezTo>
                <a:cubicBezTo>
                  <a:pt x="550154" y="1954530"/>
                  <a:pt x="612384" y="2008505"/>
                  <a:pt x="628894" y="20231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214023" y="1310640"/>
            <a:ext cx="442047" cy="1512570"/>
          </a:xfrm>
          <a:custGeom>
            <a:avLst/>
            <a:gdLst>
              <a:gd name="connsiteX0" fmla="*/ 106767 w 442047"/>
              <a:gd name="connsiteY0" fmla="*/ 0 h 1512570"/>
              <a:gd name="connsiteX1" fmla="*/ 41997 w 442047"/>
              <a:gd name="connsiteY1" fmla="*/ 171450 h 1512570"/>
              <a:gd name="connsiteX2" fmla="*/ 15327 w 442047"/>
              <a:gd name="connsiteY2" fmla="*/ 236220 h 1512570"/>
              <a:gd name="connsiteX3" fmla="*/ 45807 w 442047"/>
              <a:gd name="connsiteY3" fmla="*/ 327660 h 1512570"/>
              <a:gd name="connsiteX4" fmla="*/ 38187 w 442047"/>
              <a:gd name="connsiteY4" fmla="*/ 384810 h 1512570"/>
              <a:gd name="connsiteX5" fmla="*/ 34377 w 442047"/>
              <a:gd name="connsiteY5" fmla="*/ 521970 h 1512570"/>
              <a:gd name="connsiteX6" fmla="*/ 87 w 442047"/>
              <a:gd name="connsiteY6" fmla="*/ 567690 h 1512570"/>
              <a:gd name="connsiteX7" fmla="*/ 45807 w 442047"/>
              <a:gd name="connsiteY7" fmla="*/ 651510 h 1512570"/>
              <a:gd name="connsiteX8" fmla="*/ 160107 w 442047"/>
              <a:gd name="connsiteY8" fmla="*/ 701040 h 1512570"/>
              <a:gd name="connsiteX9" fmla="*/ 179157 w 442047"/>
              <a:gd name="connsiteY9" fmla="*/ 781050 h 1512570"/>
              <a:gd name="connsiteX10" fmla="*/ 148677 w 442047"/>
              <a:gd name="connsiteY10" fmla="*/ 861060 h 1512570"/>
              <a:gd name="connsiteX11" fmla="*/ 72477 w 442047"/>
              <a:gd name="connsiteY11" fmla="*/ 933450 h 1512570"/>
              <a:gd name="connsiteX12" fmla="*/ 68667 w 442047"/>
              <a:gd name="connsiteY12" fmla="*/ 982980 h 1512570"/>
              <a:gd name="connsiteX13" fmla="*/ 217257 w 442047"/>
              <a:gd name="connsiteY13" fmla="*/ 1055370 h 1512570"/>
              <a:gd name="connsiteX14" fmla="*/ 312507 w 442047"/>
              <a:gd name="connsiteY14" fmla="*/ 1059180 h 1512570"/>
              <a:gd name="connsiteX15" fmla="*/ 419187 w 442047"/>
              <a:gd name="connsiteY15" fmla="*/ 1188720 h 1512570"/>
              <a:gd name="connsiteX16" fmla="*/ 403947 w 442047"/>
              <a:gd name="connsiteY16" fmla="*/ 1306830 h 1512570"/>
              <a:gd name="connsiteX17" fmla="*/ 384897 w 442047"/>
              <a:gd name="connsiteY17" fmla="*/ 1383030 h 1512570"/>
              <a:gd name="connsiteX18" fmla="*/ 388707 w 442047"/>
              <a:gd name="connsiteY18" fmla="*/ 1436370 h 1512570"/>
              <a:gd name="connsiteX19" fmla="*/ 442047 w 442047"/>
              <a:gd name="connsiteY19" fmla="*/ 1512570 h 1512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2047" h="1512570">
                <a:moveTo>
                  <a:pt x="106767" y="0"/>
                </a:moveTo>
                <a:cubicBezTo>
                  <a:pt x="82002" y="66040"/>
                  <a:pt x="57237" y="132080"/>
                  <a:pt x="41997" y="171450"/>
                </a:cubicBezTo>
                <a:cubicBezTo>
                  <a:pt x="26757" y="210820"/>
                  <a:pt x="14692" y="210185"/>
                  <a:pt x="15327" y="236220"/>
                </a:cubicBezTo>
                <a:cubicBezTo>
                  <a:pt x="15962" y="262255"/>
                  <a:pt x="41997" y="302895"/>
                  <a:pt x="45807" y="327660"/>
                </a:cubicBezTo>
                <a:cubicBezTo>
                  <a:pt x="49617" y="352425"/>
                  <a:pt x="40092" y="352425"/>
                  <a:pt x="38187" y="384810"/>
                </a:cubicBezTo>
                <a:cubicBezTo>
                  <a:pt x="36282" y="417195"/>
                  <a:pt x="40727" y="491490"/>
                  <a:pt x="34377" y="521970"/>
                </a:cubicBezTo>
                <a:cubicBezTo>
                  <a:pt x="28027" y="552450"/>
                  <a:pt x="-1818" y="546100"/>
                  <a:pt x="87" y="567690"/>
                </a:cubicBezTo>
                <a:cubicBezTo>
                  <a:pt x="1992" y="589280"/>
                  <a:pt x="19137" y="629285"/>
                  <a:pt x="45807" y="651510"/>
                </a:cubicBezTo>
                <a:cubicBezTo>
                  <a:pt x="72477" y="673735"/>
                  <a:pt x="137882" y="679450"/>
                  <a:pt x="160107" y="701040"/>
                </a:cubicBezTo>
                <a:cubicBezTo>
                  <a:pt x="182332" y="722630"/>
                  <a:pt x="181062" y="754380"/>
                  <a:pt x="179157" y="781050"/>
                </a:cubicBezTo>
                <a:cubicBezTo>
                  <a:pt x="177252" y="807720"/>
                  <a:pt x="166457" y="835660"/>
                  <a:pt x="148677" y="861060"/>
                </a:cubicBezTo>
                <a:cubicBezTo>
                  <a:pt x="130897" y="886460"/>
                  <a:pt x="85812" y="913130"/>
                  <a:pt x="72477" y="933450"/>
                </a:cubicBezTo>
                <a:cubicBezTo>
                  <a:pt x="59142" y="953770"/>
                  <a:pt x="44537" y="962660"/>
                  <a:pt x="68667" y="982980"/>
                </a:cubicBezTo>
                <a:cubicBezTo>
                  <a:pt x="92797" y="1003300"/>
                  <a:pt x="176617" y="1042670"/>
                  <a:pt x="217257" y="1055370"/>
                </a:cubicBezTo>
                <a:cubicBezTo>
                  <a:pt x="257897" y="1068070"/>
                  <a:pt x="278852" y="1036955"/>
                  <a:pt x="312507" y="1059180"/>
                </a:cubicBezTo>
                <a:cubicBezTo>
                  <a:pt x="346162" y="1081405"/>
                  <a:pt x="403947" y="1147445"/>
                  <a:pt x="419187" y="1188720"/>
                </a:cubicBezTo>
                <a:cubicBezTo>
                  <a:pt x="434427" y="1229995"/>
                  <a:pt x="409662" y="1274445"/>
                  <a:pt x="403947" y="1306830"/>
                </a:cubicBezTo>
                <a:cubicBezTo>
                  <a:pt x="398232" y="1339215"/>
                  <a:pt x="387437" y="1361440"/>
                  <a:pt x="384897" y="1383030"/>
                </a:cubicBezTo>
                <a:cubicBezTo>
                  <a:pt x="382357" y="1404620"/>
                  <a:pt x="379182" y="1414780"/>
                  <a:pt x="388707" y="1436370"/>
                </a:cubicBezTo>
                <a:cubicBezTo>
                  <a:pt x="398232" y="1457960"/>
                  <a:pt x="435062" y="1500505"/>
                  <a:pt x="442047" y="151257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Freeform 155"/>
          <p:cNvSpPr/>
          <p:nvPr/>
        </p:nvSpPr>
        <p:spPr>
          <a:xfrm>
            <a:off x="6349301" y="1306830"/>
            <a:ext cx="310579" cy="708660"/>
          </a:xfrm>
          <a:custGeom>
            <a:avLst/>
            <a:gdLst>
              <a:gd name="connsiteX0" fmla="*/ 36259 w 310579"/>
              <a:gd name="connsiteY0" fmla="*/ 0 h 708660"/>
              <a:gd name="connsiteX1" fmla="*/ 5779 w 310579"/>
              <a:gd name="connsiteY1" fmla="*/ 175260 h 708660"/>
              <a:gd name="connsiteX2" fmla="*/ 9589 w 310579"/>
              <a:gd name="connsiteY2" fmla="*/ 320040 h 708660"/>
              <a:gd name="connsiteX3" fmla="*/ 101029 w 310579"/>
              <a:gd name="connsiteY3" fmla="*/ 518160 h 708660"/>
              <a:gd name="connsiteX4" fmla="*/ 116269 w 310579"/>
              <a:gd name="connsiteY4" fmla="*/ 613410 h 708660"/>
              <a:gd name="connsiteX5" fmla="*/ 215329 w 310579"/>
              <a:gd name="connsiteY5" fmla="*/ 681990 h 708660"/>
              <a:gd name="connsiteX6" fmla="*/ 310579 w 310579"/>
              <a:gd name="connsiteY6" fmla="*/ 708660 h 7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0579" h="708660">
                <a:moveTo>
                  <a:pt x="36259" y="0"/>
                </a:moveTo>
                <a:cubicBezTo>
                  <a:pt x="23241" y="60960"/>
                  <a:pt x="10224" y="121920"/>
                  <a:pt x="5779" y="175260"/>
                </a:cubicBezTo>
                <a:cubicBezTo>
                  <a:pt x="1334" y="228600"/>
                  <a:pt x="-6286" y="262890"/>
                  <a:pt x="9589" y="320040"/>
                </a:cubicBezTo>
                <a:cubicBezTo>
                  <a:pt x="25464" y="377190"/>
                  <a:pt x="83249" y="469265"/>
                  <a:pt x="101029" y="518160"/>
                </a:cubicBezTo>
                <a:cubicBezTo>
                  <a:pt x="118809" y="567055"/>
                  <a:pt x="97219" y="586105"/>
                  <a:pt x="116269" y="613410"/>
                </a:cubicBezTo>
                <a:cubicBezTo>
                  <a:pt x="135319" y="640715"/>
                  <a:pt x="182944" y="666115"/>
                  <a:pt x="215329" y="681990"/>
                </a:cubicBezTo>
                <a:cubicBezTo>
                  <a:pt x="247714" y="697865"/>
                  <a:pt x="279146" y="703262"/>
                  <a:pt x="310579" y="70866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156"/>
          <p:cNvSpPr/>
          <p:nvPr/>
        </p:nvSpPr>
        <p:spPr>
          <a:xfrm>
            <a:off x="6433624" y="1310640"/>
            <a:ext cx="214826" cy="609600"/>
          </a:xfrm>
          <a:custGeom>
            <a:avLst/>
            <a:gdLst>
              <a:gd name="connsiteX0" fmla="*/ 1466 w 214826"/>
              <a:gd name="connsiteY0" fmla="*/ 0 h 609600"/>
              <a:gd name="connsiteX1" fmla="*/ 1466 w 214826"/>
              <a:gd name="connsiteY1" fmla="*/ 148590 h 609600"/>
              <a:gd name="connsiteX2" fmla="*/ 16706 w 214826"/>
              <a:gd name="connsiteY2" fmla="*/ 278130 h 609600"/>
              <a:gd name="connsiteX3" fmla="*/ 43376 w 214826"/>
              <a:gd name="connsiteY3" fmla="*/ 396240 h 609600"/>
              <a:gd name="connsiteX4" fmla="*/ 54806 w 214826"/>
              <a:gd name="connsiteY4" fmla="*/ 487680 h 609600"/>
              <a:gd name="connsiteX5" fmla="*/ 96716 w 214826"/>
              <a:gd name="connsiteY5" fmla="*/ 544830 h 609600"/>
              <a:gd name="connsiteX6" fmla="*/ 123386 w 214826"/>
              <a:gd name="connsiteY6" fmla="*/ 579120 h 609600"/>
              <a:gd name="connsiteX7" fmla="*/ 214826 w 214826"/>
              <a:gd name="connsiteY7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826" h="609600">
                <a:moveTo>
                  <a:pt x="1466" y="0"/>
                </a:moveTo>
                <a:cubicBezTo>
                  <a:pt x="196" y="51117"/>
                  <a:pt x="-1074" y="102235"/>
                  <a:pt x="1466" y="148590"/>
                </a:cubicBezTo>
                <a:cubicBezTo>
                  <a:pt x="4006" y="194945"/>
                  <a:pt x="9721" y="236855"/>
                  <a:pt x="16706" y="278130"/>
                </a:cubicBezTo>
                <a:cubicBezTo>
                  <a:pt x="23691" y="319405"/>
                  <a:pt x="37026" y="361315"/>
                  <a:pt x="43376" y="396240"/>
                </a:cubicBezTo>
                <a:cubicBezTo>
                  <a:pt x="49726" y="431165"/>
                  <a:pt x="45916" y="462915"/>
                  <a:pt x="54806" y="487680"/>
                </a:cubicBezTo>
                <a:cubicBezTo>
                  <a:pt x="63696" y="512445"/>
                  <a:pt x="85286" y="529590"/>
                  <a:pt x="96716" y="544830"/>
                </a:cubicBezTo>
                <a:cubicBezTo>
                  <a:pt x="108146" y="560070"/>
                  <a:pt x="103701" y="568325"/>
                  <a:pt x="123386" y="579120"/>
                </a:cubicBezTo>
                <a:cubicBezTo>
                  <a:pt x="143071" y="589915"/>
                  <a:pt x="178948" y="599757"/>
                  <a:pt x="214826" y="60960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157"/>
          <p:cNvSpPr/>
          <p:nvPr/>
        </p:nvSpPr>
        <p:spPr>
          <a:xfrm>
            <a:off x="6499030" y="1310640"/>
            <a:ext cx="153230" cy="506730"/>
          </a:xfrm>
          <a:custGeom>
            <a:avLst/>
            <a:gdLst>
              <a:gd name="connsiteX0" fmla="*/ 31310 w 153230"/>
              <a:gd name="connsiteY0" fmla="*/ 0 h 506730"/>
              <a:gd name="connsiteX1" fmla="*/ 16070 w 153230"/>
              <a:gd name="connsiteY1" fmla="*/ 76200 h 506730"/>
              <a:gd name="connsiteX2" fmla="*/ 830 w 153230"/>
              <a:gd name="connsiteY2" fmla="*/ 129540 h 506730"/>
              <a:gd name="connsiteX3" fmla="*/ 42740 w 153230"/>
              <a:gd name="connsiteY3" fmla="*/ 274320 h 506730"/>
              <a:gd name="connsiteX4" fmla="*/ 50360 w 153230"/>
              <a:gd name="connsiteY4" fmla="*/ 396240 h 506730"/>
              <a:gd name="connsiteX5" fmla="*/ 69410 w 153230"/>
              <a:gd name="connsiteY5" fmla="*/ 449580 h 506730"/>
              <a:gd name="connsiteX6" fmla="*/ 153230 w 153230"/>
              <a:gd name="connsiteY6" fmla="*/ 506730 h 506730"/>
              <a:gd name="connsiteX7" fmla="*/ 153230 w 153230"/>
              <a:gd name="connsiteY7" fmla="*/ 506730 h 50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230" h="506730">
                <a:moveTo>
                  <a:pt x="31310" y="0"/>
                </a:moveTo>
                <a:cubicBezTo>
                  <a:pt x="26230" y="27305"/>
                  <a:pt x="21150" y="54610"/>
                  <a:pt x="16070" y="76200"/>
                </a:cubicBezTo>
                <a:cubicBezTo>
                  <a:pt x="10990" y="97790"/>
                  <a:pt x="-3615" y="96520"/>
                  <a:pt x="830" y="129540"/>
                </a:cubicBezTo>
                <a:cubicBezTo>
                  <a:pt x="5275" y="162560"/>
                  <a:pt x="34485" y="229870"/>
                  <a:pt x="42740" y="274320"/>
                </a:cubicBezTo>
                <a:cubicBezTo>
                  <a:pt x="50995" y="318770"/>
                  <a:pt x="45915" y="367030"/>
                  <a:pt x="50360" y="396240"/>
                </a:cubicBezTo>
                <a:cubicBezTo>
                  <a:pt x="54805" y="425450"/>
                  <a:pt x="52265" y="431165"/>
                  <a:pt x="69410" y="449580"/>
                </a:cubicBezTo>
                <a:cubicBezTo>
                  <a:pt x="86555" y="467995"/>
                  <a:pt x="153230" y="506730"/>
                  <a:pt x="153230" y="506730"/>
                </a:cubicBezTo>
                <a:lnTo>
                  <a:pt x="153230" y="50673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6596756" y="1390650"/>
            <a:ext cx="70744" cy="171450"/>
          </a:xfrm>
          <a:custGeom>
            <a:avLst/>
            <a:gdLst>
              <a:gd name="connsiteX0" fmla="*/ 59314 w 70744"/>
              <a:gd name="connsiteY0" fmla="*/ 0 h 171450"/>
              <a:gd name="connsiteX1" fmla="*/ 2164 w 70744"/>
              <a:gd name="connsiteY1" fmla="*/ 38100 h 171450"/>
              <a:gd name="connsiteX2" fmla="*/ 13594 w 70744"/>
              <a:gd name="connsiteY2" fmla="*/ 95250 h 171450"/>
              <a:gd name="connsiteX3" fmla="*/ 28834 w 70744"/>
              <a:gd name="connsiteY3" fmla="*/ 137160 h 171450"/>
              <a:gd name="connsiteX4" fmla="*/ 70744 w 70744"/>
              <a:gd name="connsiteY4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44" h="171450">
                <a:moveTo>
                  <a:pt x="59314" y="0"/>
                </a:moveTo>
                <a:cubicBezTo>
                  <a:pt x="34549" y="11112"/>
                  <a:pt x="9784" y="22225"/>
                  <a:pt x="2164" y="38100"/>
                </a:cubicBezTo>
                <a:cubicBezTo>
                  <a:pt x="-5456" y="53975"/>
                  <a:pt x="9149" y="78740"/>
                  <a:pt x="13594" y="95250"/>
                </a:cubicBezTo>
                <a:cubicBezTo>
                  <a:pt x="18039" y="111760"/>
                  <a:pt x="19309" y="124460"/>
                  <a:pt x="28834" y="137160"/>
                </a:cubicBezTo>
                <a:cubicBezTo>
                  <a:pt x="38359" y="149860"/>
                  <a:pt x="54551" y="160655"/>
                  <a:pt x="70744" y="17145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240225" y="1310640"/>
            <a:ext cx="6449956" cy="7578500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>
            <a:off x="225044" y="7609401"/>
            <a:ext cx="346125" cy="495511"/>
          </a:xfrm>
          <a:custGeom>
            <a:avLst/>
            <a:gdLst>
              <a:gd name="connsiteX0" fmla="*/ 12768 w 356985"/>
              <a:gd name="connsiteY0" fmla="*/ 42854 h 536251"/>
              <a:gd name="connsiteX1" fmla="*/ 134688 w 356985"/>
              <a:gd name="connsiteY1" fmla="*/ 21899 h 536251"/>
              <a:gd name="connsiteX2" fmla="*/ 239463 w 356985"/>
              <a:gd name="connsiteY2" fmla="*/ 39044 h 536251"/>
              <a:gd name="connsiteX3" fmla="*/ 353763 w 356985"/>
              <a:gd name="connsiteY3" fmla="*/ 71429 h 536251"/>
              <a:gd name="connsiteX4" fmla="*/ 327093 w 356985"/>
              <a:gd name="connsiteY4" fmla="*/ 94289 h 536251"/>
              <a:gd name="connsiteX5" fmla="*/ 344238 w 356985"/>
              <a:gd name="connsiteY5" fmla="*/ 138104 h 536251"/>
              <a:gd name="connsiteX6" fmla="*/ 342333 w 356985"/>
              <a:gd name="connsiteY6" fmla="*/ 159059 h 536251"/>
              <a:gd name="connsiteX7" fmla="*/ 285183 w 356985"/>
              <a:gd name="connsiteY7" fmla="*/ 267644 h 536251"/>
              <a:gd name="connsiteX8" fmla="*/ 216603 w 356985"/>
              <a:gd name="connsiteY8" fmla="*/ 340034 h 536251"/>
              <a:gd name="connsiteX9" fmla="*/ 98493 w 356985"/>
              <a:gd name="connsiteY9" fmla="*/ 431474 h 536251"/>
              <a:gd name="connsiteX10" fmla="*/ 14673 w 356985"/>
              <a:gd name="connsiteY10" fmla="*/ 517199 h 536251"/>
              <a:gd name="connsiteX11" fmla="*/ 12768 w 356985"/>
              <a:gd name="connsiteY11" fmla="*/ 42854 h 536251"/>
              <a:gd name="connsiteX0" fmla="*/ 7749 w 351966"/>
              <a:gd name="connsiteY0" fmla="*/ 20986 h 514383"/>
              <a:gd name="connsiteX1" fmla="*/ 129669 w 351966"/>
              <a:gd name="connsiteY1" fmla="*/ 31 h 514383"/>
              <a:gd name="connsiteX2" fmla="*/ 234444 w 351966"/>
              <a:gd name="connsiteY2" fmla="*/ 17176 h 514383"/>
              <a:gd name="connsiteX3" fmla="*/ 348744 w 351966"/>
              <a:gd name="connsiteY3" fmla="*/ 49561 h 514383"/>
              <a:gd name="connsiteX4" fmla="*/ 322074 w 351966"/>
              <a:gd name="connsiteY4" fmla="*/ 72421 h 514383"/>
              <a:gd name="connsiteX5" fmla="*/ 339219 w 351966"/>
              <a:gd name="connsiteY5" fmla="*/ 116236 h 514383"/>
              <a:gd name="connsiteX6" fmla="*/ 337314 w 351966"/>
              <a:gd name="connsiteY6" fmla="*/ 137191 h 514383"/>
              <a:gd name="connsiteX7" fmla="*/ 280164 w 351966"/>
              <a:gd name="connsiteY7" fmla="*/ 245776 h 514383"/>
              <a:gd name="connsiteX8" fmla="*/ 211584 w 351966"/>
              <a:gd name="connsiteY8" fmla="*/ 318166 h 514383"/>
              <a:gd name="connsiteX9" fmla="*/ 93474 w 351966"/>
              <a:gd name="connsiteY9" fmla="*/ 409606 h 514383"/>
              <a:gd name="connsiteX10" fmla="*/ 9654 w 351966"/>
              <a:gd name="connsiteY10" fmla="*/ 495331 h 514383"/>
              <a:gd name="connsiteX11" fmla="*/ 7749 w 351966"/>
              <a:gd name="connsiteY11" fmla="*/ 20986 h 514383"/>
              <a:gd name="connsiteX0" fmla="*/ 1908 w 346125"/>
              <a:gd name="connsiteY0" fmla="*/ 20986 h 495511"/>
              <a:gd name="connsiteX1" fmla="*/ 123828 w 346125"/>
              <a:gd name="connsiteY1" fmla="*/ 31 h 495511"/>
              <a:gd name="connsiteX2" fmla="*/ 228603 w 346125"/>
              <a:gd name="connsiteY2" fmla="*/ 17176 h 495511"/>
              <a:gd name="connsiteX3" fmla="*/ 342903 w 346125"/>
              <a:gd name="connsiteY3" fmla="*/ 49561 h 495511"/>
              <a:gd name="connsiteX4" fmla="*/ 316233 w 346125"/>
              <a:gd name="connsiteY4" fmla="*/ 72421 h 495511"/>
              <a:gd name="connsiteX5" fmla="*/ 333378 w 346125"/>
              <a:gd name="connsiteY5" fmla="*/ 116236 h 495511"/>
              <a:gd name="connsiteX6" fmla="*/ 331473 w 346125"/>
              <a:gd name="connsiteY6" fmla="*/ 137191 h 495511"/>
              <a:gd name="connsiteX7" fmla="*/ 274323 w 346125"/>
              <a:gd name="connsiteY7" fmla="*/ 245776 h 495511"/>
              <a:gd name="connsiteX8" fmla="*/ 205743 w 346125"/>
              <a:gd name="connsiteY8" fmla="*/ 318166 h 495511"/>
              <a:gd name="connsiteX9" fmla="*/ 87633 w 346125"/>
              <a:gd name="connsiteY9" fmla="*/ 409606 h 495511"/>
              <a:gd name="connsiteX10" fmla="*/ 3813 w 346125"/>
              <a:gd name="connsiteY10" fmla="*/ 495331 h 495511"/>
              <a:gd name="connsiteX11" fmla="*/ 1908 w 346125"/>
              <a:gd name="connsiteY11" fmla="*/ 20986 h 49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6125" h="495511">
                <a:moveTo>
                  <a:pt x="1908" y="20986"/>
                </a:moveTo>
                <a:cubicBezTo>
                  <a:pt x="8575" y="12731"/>
                  <a:pt x="86046" y="666"/>
                  <a:pt x="123828" y="31"/>
                </a:cubicBezTo>
                <a:cubicBezTo>
                  <a:pt x="161610" y="-604"/>
                  <a:pt x="192091" y="8921"/>
                  <a:pt x="228603" y="17176"/>
                </a:cubicBezTo>
                <a:cubicBezTo>
                  <a:pt x="265115" y="25431"/>
                  <a:pt x="328298" y="40354"/>
                  <a:pt x="342903" y="49561"/>
                </a:cubicBezTo>
                <a:cubicBezTo>
                  <a:pt x="357508" y="58768"/>
                  <a:pt x="317820" y="61309"/>
                  <a:pt x="316233" y="72421"/>
                </a:cubicBezTo>
                <a:cubicBezTo>
                  <a:pt x="314646" y="83533"/>
                  <a:pt x="330838" y="105441"/>
                  <a:pt x="333378" y="116236"/>
                </a:cubicBezTo>
                <a:cubicBezTo>
                  <a:pt x="335918" y="127031"/>
                  <a:pt x="341315" y="115601"/>
                  <a:pt x="331473" y="137191"/>
                </a:cubicBezTo>
                <a:cubicBezTo>
                  <a:pt x="321631" y="158781"/>
                  <a:pt x="295278" y="215613"/>
                  <a:pt x="274323" y="245776"/>
                </a:cubicBezTo>
                <a:cubicBezTo>
                  <a:pt x="253368" y="275939"/>
                  <a:pt x="236858" y="290861"/>
                  <a:pt x="205743" y="318166"/>
                </a:cubicBezTo>
                <a:cubicBezTo>
                  <a:pt x="174628" y="345471"/>
                  <a:pt x="121288" y="380079"/>
                  <a:pt x="87633" y="409606"/>
                </a:cubicBezTo>
                <a:cubicBezTo>
                  <a:pt x="53978" y="439133"/>
                  <a:pt x="-949" y="484536"/>
                  <a:pt x="3813" y="495331"/>
                </a:cubicBezTo>
                <a:cubicBezTo>
                  <a:pt x="8575" y="506126"/>
                  <a:pt x="-4759" y="29241"/>
                  <a:pt x="1908" y="2098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69" name="Freeform 168"/>
          <p:cNvSpPr/>
          <p:nvPr/>
        </p:nvSpPr>
        <p:spPr>
          <a:xfrm>
            <a:off x="235934" y="7493958"/>
            <a:ext cx="497895" cy="739935"/>
          </a:xfrm>
          <a:custGeom>
            <a:avLst/>
            <a:gdLst>
              <a:gd name="connsiteX0" fmla="*/ 9799 w 503598"/>
              <a:gd name="connsiteY0" fmla="*/ 767425 h 804320"/>
              <a:gd name="connsiteX1" fmla="*/ 97429 w 503598"/>
              <a:gd name="connsiteY1" fmla="*/ 696940 h 804320"/>
              <a:gd name="connsiteX2" fmla="*/ 167914 w 503598"/>
              <a:gd name="connsiteY2" fmla="*/ 632170 h 804320"/>
              <a:gd name="connsiteX3" fmla="*/ 316504 w 503598"/>
              <a:gd name="connsiteY3" fmla="*/ 536920 h 804320"/>
              <a:gd name="connsiteX4" fmla="*/ 386989 w 503598"/>
              <a:gd name="connsiteY4" fmla="*/ 493105 h 804320"/>
              <a:gd name="connsiteX5" fmla="*/ 449854 w 503598"/>
              <a:gd name="connsiteY5" fmla="*/ 386425 h 804320"/>
              <a:gd name="connsiteX6" fmla="*/ 461284 w 503598"/>
              <a:gd name="connsiteY6" fmla="*/ 277840 h 804320"/>
              <a:gd name="connsiteX7" fmla="*/ 499384 w 503598"/>
              <a:gd name="connsiteY7" fmla="*/ 199735 h 804320"/>
              <a:gd name="connsiteX8" fmla="*/ 495574 w 503598"/>
              <a:gd name="connsiteY8" fmla="*/ 114010 h 804320"/>
              <a:gd name="connsiteX9" fmla="*/ 436519 w 503598"/>
              <a:gd name="connsiteY9" fmla="*/ 89245 h 804320"/>
              <a:gd name="connsiteX10" fmla="*/ 337459 w 503598"/>
              <a:gd name="connsiteY10" fmla="*/ 77815 h 804320"/>
              <a:gd name="connsiteX11" fmla="*/ 266974 w 503598"/>
              <a:gd name="connsiteY11" fmla="*/ 56860 h 804320"/>
              <a:gd name="connsiteX12" fmla="*/ 183154 w 503598"/>
              <a:gd name="connsiteY12" fmla="*/ 35905 h 804320"/>
              <a:gd name="connsiteX13" fmla="*/ 87904 w 503598"/>
              <a:gd name="connsiteY13" fmla="*/ 34000 h 804320"/>
              <a:gd name="connsiteX14" fmla="*/ 9799 w 503598"/>
              <a:gd name="connsiteY14" fmla="*/ 60670 h 804320"/>
              <a:gd name="connsiteX15" fmla="*/ 9799 w 503598"/>
              <a:gd name="connsiteY15" fmla="*/ 767425 h 804320"/>
              <a:gd name="connsiteX0" fmla="*/ 9147 w 502946"/>
              <a:gd name="connsiteY0" fmla="*/ 735641 h 772536"/>
              <a:gd name="connsiteX1" fmla="*/ 96777 w 502946"/>
              <a:gd name="connsiteY1" fmla="*/ 665156 h 772536"/>
              <a:gd name="connsiteX2" fmla="*/ 167262 w 502946"/>
              <a:gd name="connsiteY2" fmla="*/ 600386 h 772536"/>
              <a:gd name="connsiteX3" fmla="*/ 315852 w 502946"/>
              <a:gd name="connsiteY3" fmla="*/ 505136 h 772536"/>
              <a:gd name="connsiteX4" fmla="*/ 386337 w 502946"/>
              <a:gd name="connsiteY4" fmla="*/ 461321 h 772536"/>
              <a:gd name="connsiteX5" fmla="*/ 449202 w 502946"/>
              <a:gd name="connsiteY5" fmla="*/ 354641 h 772536"/>
              <a:gd name="connsiteX6" fmla="*/ 460632 w 502946"/>
              <a:gd name="connsiteY6" fmla="*/ 246056 h 772536"/>
              <a:gd name="connsiteX7" fmla="*/ 498732 w 502946"/>
              <a:gd name="connsiteY7" fmla="*/ 167951 h 772536"/>
              <a:gd name="connsiteX8" fmla="*/ 494922 w 502946"/>
              <a:gd name="connsiteY8" fmla="*/ 82226 h 772536"/>
              <a:gd name="connsiteX9" fmla="*/ 435867 w 502946"/>
              <a:gd name="connsiteY9" fmla="*/ 57461 h 772536"/>
              <a:gd name="connsiteX10" fmla="*/ 336807 w 502946"/>
              <a:gd name="connsiteY10" fmla="*/ 46031 h 772536"/>
              <a:gd name="connsiteX11" fmla="*/ 266322 w 502946"/>
              <a:gd name="connsiteY11" fmla="*/ 25076 h 772536"/>
              <a:gd name="connsiteX12" fmla="*/ 182502 w 502946"/>
              <a:gd name="connsiteY12" fmla="*/ 4121 h 772536"/>
              <a:gd name="connsiteX13" fmla="*/ 87252 w 502946"/>
              <a:gd name="connsiteY13" fmla="*/ 2216 h 772536"/>
              <a:gd name="connsiteX14" fmla="*/ 9147 w 502946"/>
              <a:gd name="connsiteY14" fmla="*/ 28886 h 772536"/>
              <a:gd name="connsiteX15" fmla="*/ 9147 w 502946"/>
              <a:gd name="connsiteY15" fmla="*/ 735641 h 772536"/>
              <a:gd name="connsiteX0" fmla="*/ 4096 w 497895"/>
              <a:gd name="connsiteY0" fmla="*/ 735641 h 739935"/>
              <a:gd name="connsiteX1" fmla="*/ 91726 w 497895"/>
              <a:gd name="connsiteY1" fmla="*/ 665156 h 739935"/>
              <a:gd name="connsiteX2" fmla="*/ 162211 w 497895"/>
              <a:gd name="connsiteY2" fmla="*/ 600386 h 739935"/>
              <a:gd name="connsiteX3" fmla="*/ 310801 w 497895"/>
              <a:gd name="connsiteY3" fmla="*/ 505136 h 739935"/>
              <a:gd name="connsiteX4" fmla="*/ 381286 w 497895"/>
              <a:gd name="connsiteY4" fmla="*/ 461321 h 739935"/>
              <a:gd name="connsiteX5" fmla="*/ 444151 w 497895"/>
              <a:gd name="connsiteY5" fmla="*/ 354641 h 739935"/>
              <a:gd name="connsiteX6" fmla="*/ 455581 w 497895"/>
              <a:gd name="connsiteY6" fmla="*/ 246056 h 739935"/>
              <a:gd name="connsiteX7" fmla="*/ 493681 w 497895"/>
              <a:gd name="connsiteY7" fmla="*/ 167951 h 739935"/>
              <a:gd name="connsiteX8" fmla="*/ 489871 w 497895"/>
              <a:gd name="connsiteY8" fmla="*/ 82226 h 739935"/>
              <a:gd name="connsiteX9" fmla="*/ 430816 w 497895"/>
              <a:gd name="connsiteY9" fmla="*/ 57461 h 739935"/>
              <a:gd name="connsiteX10" fmla="*/ 331756 w 497895"/>
              <a:gd name="connsiteY10" fmla="*/ 46031 h 739935"/>
              <a:gd name="connsiteX11" fmla="*/ 261271 w 497895"/>
              <a:gd name="connsiteY11" fmla="*/ 25076 h 739935"/>
              <a:gd name="connsiteX12" fmla="*/ 177451 w 497895"/>
              <a:gd name="connsiteY12" fmla="*/ 4121 h 739935"/>
              <a:gd name="connsiteX13" fmla="*/ 82201 w 497895"/>
              <a:gd name="connsiteY13" fmla="*/ 2216 h 739935"/>
              <a:gd name="connsiteX14" fmla="*/ 4096 w 497895"/>
              <a:gd name="connsiteY14" fmla="*/ 28886 h 739935"/>
              <a:gd name="connsiteX15" fmla="*/ 4096 w 497895"/>
              <a:gd name="connsiteY15" fmla="*/ 735641 h 73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97895" h="739935">
                <a:moveTo>
                  <a:pt x="4096" y="735641"/>
                </a:moveTo>
                <a:cubicBezTo>
                  <a:pt x="3461" y="757866"/>
                  <a:pt x="65374" y="687698"/>
                  <a:pt x="91726" y="665156"/>
                </a:cubicBezTo>
                <a:cubicBezTo>
                  <a:pt x="118079" y="642613"/>
                  <a:pt x="125699" y="627056"/>
                  <a:pt x="162211" y="600386"/>
                </a:cubicBezTo>
                <a:cubicBezTo>
                  <a:pt x="198724" y="573716"/>
                  <a:pt x="274289" y="528313"/>
                  <a:pt x="310801" y="505136"/>
                </a:cubicBezTo>
                <a:cubicBezTo>
                  <a:pt x="347313" y="481959"/>
                  <a:pt x="359061" y="486403"/>
                  <a:pt x="381286" y="461321"/>
                </a:cubicBezTo>
                <a:cubicBezTo>
                  <a:pt x="403511" y="436239"/>
                  <a:pt x="431769" y="390518"/>
                  <a:pt x="444151" y="354641"/>
                </a:cubicBezTo>
                <a:cubicBezTo>
                  <a:pt x="456534" y="318763"/>
                  <a:pt x="447326" y="277171"/>
                  <a:pt x="455581" y="246056"/>
                </a:cubicBezTo>
                <a:cubicBezTo>
                  <a:pt x="463836" y="214941"/>
                  <a:pt x="487966" y="195256"/>
                  <a:pt x="493681" y="167951"/>
                </a:cubicBezTo>
                <a:cubicBezTo>
                  <a:pt x="499396" y="140646"/>
                  <a:pt x="500348" y="100641"/>
                  <a:pt x="489871" y="82226"/>
                </a:cubicBezTo>
                <a:cubicBezTo>
                  <a:pt x="479394" y="63811"/>
                  <a:pt x="457168" y="63493"/>
                  <a:pt x="430816" y="57461"/>
                </a:cubicBezTo>
                <a:cubicBezTo>
                  <a:pt x="404464" y="51429"/>
                  <a:pt x="360013" y="51428"/>
                  <a:pt x="331756" y="46031"/>
                </a:cubicBezTo>
                <a:cubicBezTo>
                  <a:pt x="303499" y="40634"/>
                  <a:pt x="286988" y="32061"/>
                  <a:pt x="261271" y="25076"/>
                </a:cubicBezTo>
                <a:cubicBezTo>
                  <a:pt x="235554" y="18091"/>
                  <a:pt x="207296" y="7931"/>
                  <a:pt x="177451" y="4121"/>
                </a:cubicBezTo>
                <a:cubicBezTo>
                  <a:pt x="147606" y="311"/>
                  <a:pt x="111093" y="-1911"/>
                  <a:pt x="82201" y="2216"/>
                </a:cubicBezTo>
                <a:cubicBezTo>
                  <a:pt x="53309" y="6343"/>
                  <a:pt x="13621" y="23806"/>
                  <a:pt x="4096" y="28886"/>
                </a:cubicBezTo>
                <a:cubicBezTo>
                  <a:pt x="-5429" y="33966"/>
                  <a:pt x="4731" y="713416"/>
                  <a:pt x="4096" y="735641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80" name="Freeform 179"/>
          <p:cNvSpPr/>
          <p:nvPr/>
        </p:nvSpPr>
        <p:spPr>
          <a:xfrm>
            <a:off x="235110" y="6970388"/>
            <a:ext cx="1016419" cy="1921458"/>
          </a:xfrm>
          <a:custGeom>
            <a:avLst/>
            <a:gdLst>
              <a:gd name="connsiteX0" fmla="*/ 219229 w 1030387"/>
              <a:gd name="connsiteY0" fmla="*/ 2032116 h 2188184"/>
              <a:gd name="connsiteX1" fmla="*/ 275327 w 1030387"/>
              <a:gd name="connsiteY1" fmla="*/ 1886260 h 2188184"/>
              <a:gd name="connsiteX2" fmla="*/ 300571 w 1030387"/>
              <a:gd name="connsiteY2" fmla="*/ 1709551 h 2188184"/>
              <a:gd name="connsiteX3" fmla="*/ 247278 w 1030387"/>
              <a:gd name="connsiteY3" fmla="*/ 1639429 h 2188184"/>
              <a:gd name="connsiteX4" fmla="*/ 269717 w 1030387"/>
              <a:gd name="connsiteY4" fmla="*/ 1544062 h 2188184"/>
              <a:gd name="connsiteX5" fmla="*/ 429597 w 1030387"/>
              <a:gd name="connsiteY5" fmla="*/ 1471134 h 2188184"/>
              <a:gd name="connsiteX6" fmla="*/ 524964 w 1030387"/>
              <a:gd name="connsiteY6" fmla="*/ 1426256 h 2188184"/>
              <a:gd name="connsiteX7" fmla="*/ 550208 w 1030387"/>
              <a:gd name="connsiteY7" fmla="*/ 1389792 h 2188184"/>
              <a:gd name="connsiteX8" fmla="*/ 634355 w 1030387"/>
              <a:gd name="connsiteY8" fmla="*/ 1356133 h 2188184"/>
              <a:gd name="connsiteX9" fmla="*/ 732527 w 1030387"/>
              <a:gd name="connsiteY9" fmla="*/ 1255156 h 2188184"/>
              <a:gd name="connsiteX10" fmla="*/ 878382 w 1030387"/>
              <a:gd name="connsiteY10" fmla="*/ 1120521 h 2188184"/>
              <a:gd name="connsiteX11" fmla="*/ 968139 w 1030387"/>
              <a:gd name="connsiteY11" fmla="*/ 1011129 h 2188184"/>
              <a:gd name="connsiteX12" fmla="*/ 1010213 w 1030387"/>
              <a:gd name="connsiteY12" fmla="*/ 845640 h 2188184"/>
              <a:gd name="connsiteX13" fmla="*/ 1018627 w 1030387"/>
              <a:gd name="connsiteY13" fmla="*/ 803566 h 2188184"/>
              <a:gd name="connsiteX14" fmla="*/ 847528 w 1030387"/>
              <a:gd name="connsiteY14" fmla="*/ 761492 h 2188184"/>
              <a:gd name="connsiteX15" fmla="*/ 799845 w 1030387"/>
              <a:gd name="connsiteY15" fmla="*/ 657711 h 2188184"/>
              <a:gd name="connsiteX16" fmla="*/ 752161 w 1030387"/>
              <a:gd name="connsiteY16" fmla="*/ 559539 h 2188184"/>
              <a:gd name="connsiteX17" fmla="*/ 625940 w 1030387"/>
              <a:gd name="connsiteY17" fmla="*/ 492221 h 2188184"/>
              <a:gd name="connsiteX18" fmla="*/ 494110 w 1030387"/>
              <a:gd name="connsiteY18" fmla="*/ 452952 h 2188184"/>
              <a:gd name="connsiteX19" fmla="*/ 334230 w 1030387"/>
              <a:gd name="connsiteY19" fmla="*/ 422098 h 2188184"/>
              <a:gd name="connsiteX20" fmla="*/ 227643 w 1030387"/>
              <a:gd name="connsiteY20" fmla="*/ 408074 h 2188184"/>
              <a:gd name="connsiteX21" fmla="*/ 112642 w 1030387"/>
              <a:gd name="connsiteY21" fmla="*/ 419294 h 2188184"/>
              <a:gd name="connsiteX22" fmla="*/ 62154 w 1030387"/>
              <a:gd name="connsiteY22" fmla="*/ 374415 h 2188184"/>
              <a:gd name="connsiteX23" fmla="*/ 93008 w 1030387"/>
              <a:gd name="connsiteY23" fmla="*/ 253804 h 2188184"/>
              <a:gd name="connsiteX24" fmla="*/ 84593 w 1030387"/>
              <a:gd name="connsiteY24" fmla="*/ 194901 h 2188184"/>
              <a:gd name="connsiteX25" fmla="*/ 20080 w 1030387"/>
              <a:gd name="connsiteY25" fmla="*/ 124778 h 2188184"/>
              <a:gd name="connsiteX26" fmla="*/ 17275 w 1030387"/>
              <a:gd name="connsiteY26" fmla="*/ 2043335 h 2188184"/>
              <a:gd name="connsiteX27" fmla="*/ 219229 w 1030387"/>
              <a:gd name="connsiteY27" fmla="*/ 2032116 h 2188184"/>
              <a:gd name="connsiteX0" fmla="*/ 219229 w 1030387"/>
              <a:gd name="connsiteY0" fmla="*/ 2032116 h 2182592"/>
              <a:gd name="connsiteX1" fmla="*/ 275327 w 1030387"/>
              <a:gd name="connsiteY1" fmla="*/ 1886260 h 2182592"/>
              <a:gd name="connsiteX2" fmla="*/ 300571 w 1030387"/>
              <a:gd name="connsiteY2" fmla="*/ 1709551 h 2182592"/>
              <a:gd name="connsiteX3" fmla="*/ 247278 w 1030387"/>
              <a:gd name="connsiteY3" fmla="*/ 1639429 h 2182592"/>
              <a:gd name="connsiteX4" fmla="*/ 269717 w 1030387"/>
              <a:gd name="connsiteY4" fmla="*/ 1544062 h 2182592"/>
              <a:gd name="connsiteX5" fmla="*/ 429597 w 1030387"/>
              <a:gd name="connsiteY5" fmla="*/ 1471134 h 2182592"/>
              <a:gd name="connsiteX6" fmla="*/ 524964 w 1030387"/>
              <a:gd name="connsiteY6" fmla="*/ 1426256 h 2182592"/>
              <a:gd name="connsiteX7" fmla="*/ 550208 w 1030387"/>
              <a:gd name="connsiteY7" fmla="*/ 1389792 h 2182592"/>
              <a:gd name="connsiteX8" fmla="*/ 634355 w 1030387"/>
              <a:gd name="connsiteY8" fmla="*/ 1356133 h 2182592"/>
              <a:gd name="connsiteX9" fmla="*/ 732527 w 1030387"/>
              <a:gd name="connsiteY9" fmla="*/ 1255156 h 2182592"/>
              <a:gd name="connsiteX10" fmla="*/ 878382 w 1030387"/>
              <a:gd name="connsiteY10" fmla="*/ 1120521 h 2182592"/>
              <a:gd name="connsiteX11" fmla="*/ 968139 w 1030387"/>
              <a:gd name="connsiteY11" fmla="*/ 1011129 h 2182592"/>
              <a:gd name="connsiteX12" fmla="*/ 1010213 w 1030387"/>
              <a:gd name="connsiteY12" fmla="*/ 845640 h 2182592"/>
              <a:gd name="connsiteX13" fmla="*/ 1018627 w 1030387"/>
              <a:gd name="connsiteY13" fmla="*/ 803566 h 2182592"/>
              <a:gd name="connsiteX14" fmla="*/ 847528 w 1030387"/>
              <a:gd name="connsiteY14" fmla="*/ 761492 h 2182592"/>
              <a:gd name="connsiteX15" fmla="*/ 799845 w 1030387"/>
              <a:gd name="connsiteY15" fmla="*/ 657711 h 2182592"/>
              <a:gd name="connsiteX16" fmla="*/ 752161 w 1030387"/>
              <a:gd name="connsiteY16" fmla="*/ 559539 h 2182592"/>
              <a:gd name="connsiteX17" fmla="*/ 625940 w 1030387"/>
              <a:gd name="connsiteY17" fmla="*/ 492221 h 2182592"/>
              <a:gd name="connsiteX18" fmla="*/ 494110 w 1030387"/>
              <a:gd name="connsiteY18" fmla="*/ 452952 h 2182592"/>
              <a:gd name="connsiteX19" fmla="*/ 334230 w 1030387"/>
              <a:gd name="connsiteY19" fmla="*/ 422098 h 2182592"/>
              <a:gd name="connsiteX20" fmla="*/ 227643 w 1030387"/>
              <a:gd name="connsiteY20" fmla="*/ 408074 h 2182592"/>
              <a:gd name="connsiteX21" fmla="*/ 112642 w 1030387"/>
              <a:gd name="connsiteY21" fmla="*/ 419294 h 2182592"/>
              <a:gd name="connsiteX22" fmla="*/ 62154 w 1030387"/>
              <a:gd name="connsiteY22" fmla="*/ 374415 h 2182592"/>
              <a:gd name="connsiteX23" fmla="*/ 93008 w 1030387"/>
              <a:gd name="connsiteY23" fmla="*/ 253804 h 2182592"/>
              <a:gd name="connsiteX24" fmla="*/ 84593 w 1030387"/>
              <a:gd name="connsiteY24" fmla="*/ 194901 h 2182592"/>
              <a:gd name="connsiteX25" fmla="*/ 20080 w 1030387"/>
              <a:gd name="connsiteY25" fmla="*/ 124778 h 2182592"/>
              <a:gd name="connsiteX26" fmla="*/ 17275 w 1030387"/>
              <a:gd name="connsiteY26" fmla="*/ 2043335 h 2182592"/>
              <a:gd name="connsiteX27" fmla="*/ 219229 w 1030387"/>
              <a:gd name="connsiteY27" fmla="*/ 2032116 h 2182592"/>
              <a:gd name="connsiteX0" fmla="*/ 205261 w 1016419"/>
              <a:gd name="connsiteY0" fmla="*/ 2032116 h 2043623"/>
              <a:gd name="connsiteX1" fmla="*/ 261359 w 1016419"/>
              <a:gd name="connsiteY1" fmla="*/ 1886260 h 2043623"/>
              <a:gd name="connsiteX2" fmla="*/ 286603 w 1016419"/>
              <a:gd name="connsiteY2" fmla="*/ 1709551 h 2043623"/>
              <a:gd name="connsiteX3" fmla="*/ 233310 w 1016419"/>
              <a:gd name="connsiteY3" fmla="*/ 1639429 h 2043623"/>
              <a:gd name="connsiteX4" fmla="*/ 255749 w 1016419"/>
              <a:gd name="connsiteY4" fmla="*/ 1544062 h 2043623"/>
              <a:gd name="connsiteX5" fmla="*/ 415629 w 1016419"/>
              <a:gd name="connsiteY5" fmla="*/ 1471134 h 2043623"/>
              <a:gd name="connsiteX6" fmla="*/ 510996 w 1016419"/>
              <a:gd name="connsiteY6" fmla="*/ 1426256 h 2043623"/>
              <a:gd name="connsiteX7" fmla="*/ 536240 w 1016419"/>
              <a:gd name="connsiteY7" fmla="*/ 1389792 h 2043623"/>
              <a:gd name="connsiteX8" fmla="*/ 620387 w 1016419"/>
              <a:gd name="connsiteY8" fmla="*/ 1356133 h 2043623"/>
              <a:gd name="connsiteX9" fmla="*/ 718559 w 1016419"/>
              <a:gd name="connsiteY9" fmla="*/ 1255156 h 2043623"/>
              <a:gd name="connsiteX10" fmla="*/ 864414 w 1016419"/>
              <a:gd name="connsiteY10" fmla="*/ 1120521 h 2043623"/>
              <a:gd name="connsiteX11" fmla="*/ 954171 w 1016419"/>
              <a:gd name="connsiteY11" fmla="*/ 1011129 h 2043623"/>
              <a:gd name="connsiteX12" fmla="*/ 996245 w 1016419"/>
              <a:gd name="connsiteY12" fmla="*/ 845640 h 2043623"/>
              <a:gd name="connsiteX13" fmla="*/ 1004659 w 1016419"/>
              <a:gd name="connsiteY13" fmla="*/ 803566 h 2043623"/>
              <a:gd name="connsiteX14" fmla="*/ 833560 w 1016419"/>
              <a:gd name="connsiteY14" fmla="*/ 761492 h 2043623"/>
              <a:gd name="connsiteX15" fmla="*/ 785877 w 1016419"/>
              <a:gd name="connsiteY15" fmla="*/ 657711 h 2043623"/>
              <a:gd name="connsiteX16" fmla="*/ 738193 w 1016419"/>
              <a:gd name="connsiteY16" fmla="*/ 559539 h 2043623"/>
              <a:gd name="connsiteX17" fmla="*/ 611972 w 1016419"/>
              <a:gd name="connsiteY17" fmla="*/ 492221 h 2043623"/>
              <a:gd name="connsiteX18" fmla="*/ 480142 w 1016419"/>
              <a:gd name="connsiteY18" fmla="*/ 452952 h 2043623"/>
              <a:gd name="connsiteX19" fmla="*/ 320262 w 1016419"/>
              <a:gd name="connsiteY19" fmla="*/ 422098 h 2043623"/>
              <a:gd name="connsiteX20" fmla="*/ 213675 w 1016419"/>
              <a:gd name="connsiteY20" fmla="*/ 408074 h 2043623"/>
              <a:gd name="connsiteX21" fmla="*/ 98674 w 1016419"/>
              <a:gd name="connsiteY21" fmla="*/ 419294 h 2043623"/>
              <a:gd name="connsiteX22" fmla="*/ 48186 w 1016419"/>
              <a:gd name="connsiteY22" fmla="*/ 374415 h 2043623"/>
              <a:gd name="connsiteX23" fmla="*/ 79040 w 1016419"/>
              <a:gd name="connsiteY23" fmla="*/ 253804 h 2043623"/>
              <a:gd name="connsiteX24" fmla="*/ 70625 w 1016419"/>
              <a:gd name="connsiteY24" fmla="*/ 194901 h 2043623"/>
              <a:gd name="connsiteX25" fmla="*/ 6112 w 1016419"/>
              <a:gd name="connsiteY25" fmla="*/ 124778 h 2043623"/>
              <a:gd name="connsiteX26" fmla="*/ 3307 w 1016419"/>
              <a:gd name="connsiteY26" fmla="*/ 2043335 h 2043623"/>
              <a:gd name="connsiteX27" fmla="*/ 205261 w 1016419"/>
              <a:gd name="connsiteY27" fmla="*/ 2032116 h 2043623"/>
              <a:gd name="connsiteX0" fmla="*/ 205261 w 1016419"/>
              <a:gd name="connsiteY0" fmla="*/ 1909951 h 1921458"/>
              <a:gd name="connsiteX1" fmla="*/ 261359 w 1016419"/>
              <a:gd name="connsiteY1" fmla="*/ 1764095 h 1921458"/>
              <a:gd name="connsiteX2" fmla="*/ 286603 w 1016419"/>
              <a:gd name="connsiteY2" fmla="*/ 1587386 h 1921458"/>
              <a:gd name="connsiteX3" fmla="*/ 233310 w 1016419"/>
              <a:gd name="connsiteY3" fmla="*/ 1517264 h 1921458"/>
              <a:gd name="connsiteX4" fmla="*/ 255749 w 1016419"/>
              <a:gd name="connsiteY4" fmla="*/ 1421897 h 1921458"/>
              <a:gd name="connsiteX5" fmla="*/ 415629 w 1016419"/>
              <a:gd name="connsiteY5" fmla="*/ 1348969 h 1921458"/>
              <a:gd name="connsiteX6" fmla="*/ 510996 w 1016419"/>
              <a:gd name="connsiteY6" fmla="*/ 1304091 h 1921458"/>
              <a:gd name="connsiteX7" fmla="*/ 536240 w 1016419"/>
              <a:gd name="connsiteY7" fmla="*/ 1267627 h 1921458"/>
              <a:gd name="connsiteX8" fmla="*/ 620387 w 1016419"/>
              <a:gd name="connsiteY8" fmla="*/ 1233968 h 1921458"/>
              <a:gd name="connsiteX9" fmla="*/ 718559 w 1016419"/>
              <a:gd name="connsiteY9" fmla="*/ 1132991 h 1921458"/>
              <a:gd name="connsiteX10" fmla="*/ 864414 w 1016419"/>
              <a:gd name="connsiteY10" fmla="*/ 998356 h 1921458"/>
              <a:gd name="connsiteX11" fmla="*/ 954171 w 1016419"/>
              <a:gd name="connsiteY11" fmla="*/ 888964 h 1921458"/>
              <a:gd name="connsiteX12" fmla="*/ 996245 w 1016419"/>
              <a:gd name="connsiteY12" fmla="*/ 723475 h 1921458"/>
              <a:gd name="connsiteX13" fmla="*/ 1004659 w 1016419"/>
              <a:gd name="connsiteY13" fmla="*/ 681401 h 1921458"/>
              <a:gd name="connsiteX14" fmla="*/ 833560 w 1016419"/>
              <a:gd name="connsiteY14" fmla="*/ 639327 h 1921458"/>
              <a:gd name="connsiteX15" fmla="*/ 785877 w 1016419"/>
              <a:gd name="connsiteY15" fmla="*/ 535546 h 1921458"/>
              <a:gd name="connsiteX16" fmla="*/ 738193 w 1016419"/>
              <a:gd name="connsiteY16" fmla="*/ 437374 h 1921458"/>
              <a:gd name="connsiteX17" fmla="*/ 611972 w 1016419"/>
              <a:gd name="connsiteY17" fmla="*/ 370056 h 1921458"/>
              <a:gd name="connsiteX18" fmla="*/ 480142 w 1016419"/>
              <a:gd name="connsiteY18" fmla="*/ 330787 h 1921458"/>
              <a:gd name="connsiteX19" fmla="*/ 320262 w 1016419"/>
              <a:gd name="connsiteY19" fmla="*/ 299933 h 1921458"/>
              <a:gd name="connsiteX20" fmla="*/ 213675 w 1016419"/>
              <a:gd name="connsiteY20" fmla="*/ 285909 h 1921458"/>
              <a:gd name="connsiteX21" fmla="*/ 98674 w 1016419"/>
              <a:gd name="connsiteY21" fmla="*/ 297129 h 1921458"/>
              <a:gd name="connsiteX22" fmla="*/ 48186 w 1016419"/>
              <a:gd name="connsiteY22" fmla="*/ 252250 h 1921458"/>
              <a:gd name="connsiteX23" fmla="*/ 79040 w 1016419"/>
              <a:gd name="connsiteY23" fmla="*/ 131639 h 1921458"/>
              <a:gd name="connsiteX24" fmla="*/ 70625 w 1016419"/>
              <a:gd name="connsiteY24" fmla="*/ 72736 h 1921458"/>
              <a:gd name="connsiteX25" fmla="*/ 6112 w 1016419"/>
              <a:gd name="connsiteY25" fmla="*/ 2613 h 1921458"/>
              <a:gd name="connsiteX26" fmla="*/ 3307 w 1016419"/>
              <a:gd name="connsiteY26" fmla="*/ 1921170 h 1921458"/>
              <a:gd name="connsiteX27" fmla="*/ 205261 w 1016419"/>
              <a:gd name="connsiteY27" fmla="*/ 1909951 h 192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419" h="1921458">
                <a:moveTo>
                  <a:pt x="205261" y="1909951"/>
                </a:moveTo>
                <a:cubicBezTo>
                  <a:pt x="211806" y="1909016"/>
                  <a:pt x="247802" y="1817856"/>
                  <a:pt x="261359" y="1764095"/>
                </a:cubicBezTo>
                <a:cubicBezTo>
                  <a:pt x="274916" y="1710334"/>
                  <a:pt x="291278" y="1628524"/>
                  <a:pt x="286603" y="1587386"/>
                </a:cubicBezTo>
                <a:cubicBezTo>
                  <a:pt x="281928" y="1546248"/>
                  <a:pt x="238452" y="1544845"/>
                  <a:pt x="233310" y="1517264"/>
                </a:cubicBezTo>
                <a:cubicBezTo>
                  <a:pt x="228168" y="1489683"/>
                  <a:pt x="225363" y="1449946"/>
                  <a:pt x="255749" y="1421897"/>
                </a:cubicBezTo>
                <a:cubicBezTo>
                  <a:pt x="286135" y="1393848"/>
                  <a:pt x="415629" y="1348969"/>
                  <a:pt x="415629" y="1348969"/>
                </a:cubicBezTo>
                <a:cubicBezTo>
                  <a:pt x="458170" y="1329335"/>
                  <a:pt x="490894" y="1317648"/>
                  <a:pt x="510996" y="1304091"/>
                </a:cubicBezTo>
                <a:cubicBezTo>
                  <a:pt x="531098" y="1290534"/>
                  <a:pt x="518008" y="1279314"/>
                  <a:pt x="536240" y="1267627"/>
                </a:cubicBezTo>
                <a:cubicBezTo>
                  <a:pt x="554472" y="1255940"/>
                  <a:pt x="590001" y="1256407"/>
                  <a:pt x="620387" y="1233968"/>
                </a:cubicBezTo>
                <a:cubicBezTo>
                  <a:pt x="650774" y="1211529"/>
                  <a:pt x="677888" y="1172260"/>
                  <a:pt x="718559" y="1132991"/>
                </a:cubicBezTo>
                <a:cubicBezTo>
                  <a:pt x="759230" y="1093722"/>
                  <a:pt x="825145" y="1039027"/>
                  <a:pt x="864414" y="998356"/>
                </a:cubicBezTo>
                <a:cubicBezTo>
                  <a:pt x="903683" y="957685"/>
                  <a:pt x="932199" y="934777"/>
                  <a:pt x="954171" y="888964"/>
                </a:cubicBezTo>
                <a:cubicBezTo>
                  <a:pt x="976143" y="843150"/>
                  <a:pt x="987830" y="758069"/>
                  <a:pt x="996245" y="723475"/>
                </a:cubicBezTo>
                <a:cubicBezTo>
                  <a:pt x="1004660" y="688881"/>
                  <a:pt x="1031773" y="695426"/>
                  <a:pt x="1004659" y="681401"/>
                </a:cubicBezTo>
                <a:cubicBezTo>
                  <a:pt x="977545" y="667376"/>
                  <a:pt x="870024" y="663636"/>
                  <a:pt x="833560" y="639327"/>
                </a:cubicBezTo>
                <a:cubicBezTo>
                  <a:pt x="797096" y="615018"/>
                  <a:pt x="801771" y="569205"/>
                  <a:pt x="785877" y="535546"/>
                </a:cubicBezTo>
                <a:cubicBezTo>
                  <a:pt x="769983" y="501887"/>
                  <a:pt x="767177" y="464955"/>
                  <a:pt x="738193" y="437374"/>
                </a:cubicBezTo>
                <a:cubicBezTo>
                  <a:pt x="709209" y="409793"/>
                  <a:pt x="654981" y="387820"/>
                  <a:pt x="611972" y="370056"/>
                </a:cubicBezTo>
                <a:cubicBezTo>
                  <a:pt x="568964" y="352291"/>
                  <a:pt x="528760" y="342474"/>
                  <a:pt x="480142" y="330787"/>
                </a:cubicBezTo>
                <a:cubicBezTo>
                  <a:pt x="431524" y="319100"/>
                  <a:pt x="364673" y="307413"/>
                  <a:pt x="320262" y="299933"/>
                </a:cubicBezTo>
                <a:cubicBezTo>
                  <a:pt x="275851" y="292453"/>
                  <a:pt x="250606" y="286376"/>
                  <a:pt x="213675" y="285909"/>
                </a:cubicBezTo>
                <a:cubicBezTo>
                  <a:pt x="176744" y="285442"/>
                  <a:pt x="126255" y="302739"/>
                  <a:pt x="98674" y="297129"/>
                </a:cubicBezTo>
                <a:cubicBezTo>
                  <a:pt x="71093" y="291519"/>
                  <a:pt x="51458" y="279832"/>
                  <a:pt x="48186" y="252250"/>
                </a:cubicBezTo>
                <a:cubicBezTo>
                  <a:pt x="44914" y="224668"/>
                  <a:pt x="75300" y="161558"/>
                  <a:pt x="79040" y="131639"/>
                </a:cubicBezTo>
                <a:cubicBezTo>
                  <a:pt x="82780" y="101720"/>
                  <a:pt x="82780" y="94240"/>
                  <a:pt x="70625" y="72736"/>
                </a:cubicBezTo>
                <a:cubicBezTo>
                  <a:pt x="58470" y="51232"/>
                  <a:pt x="-5107" y="-13749"/>
                  <a:pt x="6112" y="2613"/>
                </a:cubicBezTo>
                <a:cubicBezTo>
                  <a:pt x="-5108" y="310685"/>
                  <a:pt x="2372" y="1918832"/>
                  <a:pt x="3307" y="1921170"/>
                </a:cubicBezTo>
                <a:cubicBezTo>
                  <a:pt x="4242" y="1923508"/>
                  <a:pt x="198716" y="1910886"/>
                  <a:pt x="205261" y="1909951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84" name="Freeform 183"/>
          <p:cNvSpPr/>
          <p:nvPr/>
        </p:nvSpPr>
        <p:spPr>
          <a:xfrm>
            <a:off x="226878" y="6899903"/>
            <a:ext cx="1138024" cy="1991657"/>
          </a:xfrm>
          <a:custGeom>
            <a:avLst/>
            <a:gdLst>
              <a:gd name="connsiteX0" fmla="*/ 295622 w 1147226"/>
              <a:gd name="connsiteY0" fmla="*/ 2114754 h 2281804"/>
              <a:gd name="connsiteX1" fmla="*/ 315257 w 1147226"/>
              <a:gd name="connsiteY1" fmla="*/ 1999753 h 2281804"/>
              <a:gd name="connsiteX2" fmla="*/ 382574 w 1147226"/>
              <a:gd name="connsiteY2" fmla="*/ 1820239 h 2281804"/>
              <a:gd name="connsiteX3" fmla="*/ 318061 w 1147226"/>
              <a:gd name="connsiteY3" fmla="*/ 1730482 h 2281804"/>
              <a:gd name="connsiteX4" fmla="*/ 354525 w 1147226"/>
              <a:gd name="connsiteY4" fmla="*/ 1668774 h 2281804"/>
              <a:gd name="connsiteX5" fmla="*/ 433063 w 1147226"/>
              <a:gd name="connsiteY5" fmla="*/ 1632310 h 2281804"/>
              <a:gd name="connsiteX6" fmla="*/ 497576 w 1147226"/>
              <a:gd name="connsiteY6" fmla="*/ 1576212 h 2281804"/>
              <a:gd name="connsiteX7" fmla="*/ 570503 w 1147226"/>
              <a:gd name="connsiteY7" fmla="*/ 1576212 h 2281804"/>
              <a:gd name="connsiteX8" fmla="*/ 598552 w 1147226"/>
              <a:gd name="connsiteY8" fmla="*/ 1612675 h 2281804"/>
              <a:gd name="connsiteX9" fmla="*/ 623796 w 1147226"/>
              <a:gd name="connsiteY9" fmla="*/ 1705237 h 2281804"/>
              <a:gd name="connsiteX10" fmla="*/ 663065 w 1147226"/>
              <a:gd name="connsiteY10" fmla="*/ 1694018 h 2281804"/>
              <a:gd name="connsiteX11" fmla="*/ 716358 w 1147226"/>
              <a:gd name="connsiteY11" fmla="*/ 1668774 h 2281804"/>
              <a:gd name="connsiteX12" fmla="*/ 750017 w 1147226"/>
              <a:gd name="connsiteY12" fmla="*/ 1595846 h 2281804"/>
              <a:gd name="connsiteX13" fmla="*/ 755627 w 1147226"/>
              <a:gd name="connsiteY13" fmla="*/ 1464015 h 2281804"/>
              <a:gd name="connsiteX14" fmla="*/ 848189 w 1147226"/>
              <a:gd name="connsiteY14" fmla="*/ 1363039 h 2281804"/>
              <a:gd name="connsiteX15" fmla="*/ 935141 w 1147226"/>
              <a:gd name="connsiteY15" fmla="*/ 1287306 h 2281804"/>
              <a:gd name="connsiteX16" fmla="*/ 1055752 w 1147226"/>
              <a:gd name="connsiteY16" fmla="*/ 1085353 h 2281804"/>
              <a:gd name="connsiteX17" fmla="*/ 1145509 w 1147226"/>
              <a:gd name="connsiteY17" fmla="*/ 852545 h 2281804"/>
              <a:gd name="connsiteX18" fmla="*/ 1111850 w 1147226"/>
              <a:gd name="connsiteY18" fmla="*/ 796447 h 2281804"/>
              <a:gd name="connsiteX19" fmla="*/ 1075387 w 1147226"/>
              <a:gd name="connsiteY19" fmla="*/ 774008 h 2281804"/>
              <a:gd name="connsiteX20" fmla="*/ 985630 w 1147226"/>
              <a:gd name="connsiteY20" fmla="*/ 768398 h 2281804"/>
              <a:gd name="connsiteX21" fmla="*/ 890263 w 1147226"/>
              <a:gd name="connsiteY21" fmla="*/ 748764 h 2281804"/>
              <a:gd name="connsiteX22" fmla="*/ 822945 w 1147226"/>
              <a:gd name="connsiteY22" fmla="*/ 647787 h 2281804"/>
              <a:gd name="connsiteX23" fmla="*/ 693919 w 1147226"/>
              <a:gd name="connsiteY23" fmla="*/ 566445 h 2281804"/>
              <a:gd name="connsiteX24" fmla="*/ 581723 w 1147226"/>
              <a:gd name="connsiteY24" fmla="*/ 499127 h 2281804"/>
              <a:gd name="connsiteX25" fmla="*/ 410623 w 1147226"/>
              <a:gd name="connsiteY25" fmla="*/ 476688 h 2281804"/>
              <a:gd name="connsiteX26" fmla="*/ 318061 w 1147226"/>
              <a:gd name="connsiteY26" fmla="*/ 437419 h 2281804"/>
              <a:gd name="connsiteX27" fmla="*/ 242329 w 1147226"/>
              <a:gd name="connsiteY27" fmla="*/ 431809 h 2281804"/>
              <a:gd name="connsiteX28" fmla="*/ 175011 w 1147226"/>
              <a:gd name="connsiteY28" fmla="*/ 448639 h 2281804"/>
              <a:gd name="connsiteX29" fmla="*/ 163791 w 1147226"/>
              <a:gd name="connsiteY29" fmla="*/ 353272 h 2281804"/>
              <a:gd name="connsiteX30" fmla="*/ 175011 w 1147226"/>
              <a:gd name="connsiteY30" fmla="*/ 294369 h 2281804"/>
              <a:gd name="connsiteX31" fmla="*/ 48790 w 1147226"/>
              <a:gd name="connsiteY31" fmla="*/ 173758 h 2281804"/>
              <a:gd name="connsiteX32" fmla="*/ 9522 w 1147226"/>
              <a:gd name="connsiteY32" fmla="*/ 142904 h 2281804"/>
              <a:gd name="connsiteX33" fmla="*/ 29156 w 1147226"/>
              <a:gd name="connsiteY33" fmla="*/ 2134388 h 2281804"/>
              <a:gd name="connsiteX34" fmla="*/ 295622 w 1147226"/>
              <a:gd name="connsiteY34" fmla="*/ 2114754 h 2281804"/>
              <a:gd name="connsiteX0" fmla="*/ 286426 w 1138030"/>
              <a:gd name="connsiteY0" fmla="*/ 2114754 h 2134389"/>
              <a:gd name="connsiteX1" fmla="*/ 306061 w 1138030"/>
              <a:gd name="connsiteY1" fmla="*/ 1999753 h 2134389"/>
              <a:gd name="connsiteX2" fmla="*/ 373378 w 1138030"/>
              <a:gd name="connsiteY2" fmla="*/ 1820239 h 2134389"/>
              <a:gd name="connsiteX3" fmla="*/ 308865 w 1138030"/>
              <a:gd name="connsiteY3" fmla="*/ 1730482 h 2134389"/>
              <a:gd name="connsiteX4" fmla="*/ 345329 w 1138030"/>
              <a:gd name="connsiteY4" fmla="*/ 1668774 h 2134389"/>
              <a:gd name="connsiteX5" fmla="*/ 423867 w 1138030"/>
              <a:gd name="connsiteY5" fmla="*/ 1632310 h 2134389"/>
              <a:gd name="connsiteX6" fmla="*/ 488380 w 1138030"/>
              <a:gd name="connsiteY6" fmla="*/ 1576212 h 2134389"/>
              <a:gd name="connsiteX7" fmla="*/ 561307 w 1138030"/>
              <a:gd name="connsiteY7" fmla="*/ 1576212 h 2134389"/>
              <a:gd name="connsiteX8" fmla="*/ 589356 w 1138030"/>
              <a:gd name="connsiteY8" fmla="*/ 1612675 h 2134389"/>
              <a:gd name="connsiteX9" fmla="*/ 614600 w 1138030"/>
              <a:gd name="connsiteY9" fmla="*/ 1705237 h 2134389"/>
              <a:gd name="connsiteX10" fmla="*/ 653869 w 1138030"/>
              <a:gd name="connsiteY10" fmla="*/ 1694018 h 2134389"/>
              <a:gd name="connsiteX11" fmla="*/ 707162 w 1138030"/>
              <a:gd name="connsiteY11" fmla="*/ 1668774 h 2134389"/>
              <a:gd name="connsiteX12" fmla="*/ 740821 w 1138030"/>
              <a:gd name="connsiteY12" fmla="*/ 1595846 h 2134389"/>
              <a:gd name="connsiteX13" fmla="*/ 746431 w 1138030"/>
              <a:gd name="connsiteY13" fmla="*/ 1464015 h 2134389"/>
              <a:gd name="connsiteX14" fmla="*/ 838993 w 1138030"/>
              <a:gd name="connsiteY14" fmla="*/ 1363039 h 2134389"/>
              <a:gd name="connsiteX15" fmla="*/ 925945 w 1138030"/>
              <a:gd name="connsiteY15" fmla="*/ 1287306 h 2134389"/>
              <a:gd name="connsiteX16" fmla="*/ 1046556 w 1138030"/>
              <a:gd name="connsiteY16" fmla="*/ 1085353 h 2134389"/>
              <a:gd name="connsiteX17" fmla="*/ 1136313 w 1138030"/>
              <a:gd name="connsiteY17" fmla="*/ 852545 h 2134389"/>
              <a:gd name="connsiteX18" fmla="*/ 1102654 w 1138030"/>
              <a:gd name="connsiteY18" fmla="*/ 796447 h 2134389"/>
              <a:gd name="connsiteX19" fmla="*/ 1066191 w 1138030"/>
              <a:gd name="connsiteY19" fmla="*/ 774008 h 2134389"/>
              <a:gd name="connsiteX20" fmla="*/ 976434 w 1138030"/>
              <a:gd name="connsiteY20" fmla="*/ 768398 h 2134389"/>
              <a:gd name="connsiteX21" fmla="*/ 881067 w 1138030"/>
              <a:gd name="connsiteY21" fmla="*/ 748764 h 2134389"/>
              <a:gd name="connsiteX22" fmla="*/ 813749 w 1138030"/>
              <a:gd name="connsiteY22" fmla="*/ 647787 h 2134389"/>
              <a:gd name="connsiteX23" fmla="*/ 684723 w 1138030"/>
              <a:gd name="connsiteY23" fmla="*/ 566445 h 2134389"/>
              <a:gd name="connsiteX24" fmla="*/ 572527 w 1138030"/>
              <a:gd name="connsiteY24" fmla="*/ 499127 h 2134389"/>
              <a:gd name="connsiteX25" fmla="*/ 401427 w 1138030"/>
              <a:gd name="connsiteY25" fmla="*/ 476688 h 2134389"/>
              <a:gd name="connsiteX26" fmla="*/ 308865 w 1138030"/>
              <a:gd name="connsiteY26" fmla="*/ 437419 h 2134389"/>
              <a:gd name="connsiteX27" fmla="*/ 233133 w 1138030"/>
              <a:gd name="connsiteY27" fmla="*/ 431809 h 2134389"/>
              <a:gd name="connsiteX28" fmla="*/ 165815 w 1138030"/>
              <a:gd name="connsiteY28" fmla="*/ 448639 h 2134389"/>
              <a:gd name="connsiteX29" fmla="*/ 154595 w 1138030"/>
              <a:gd name="connsiteY29" fmla="*/ 353272 h 2134389"/>
              <a:gd name="connsiteX30" fmla="*/ 165815 w 1138030"/>
              <a:gd name="connsiteY30" fmla="*/ 294369 h 2134389"/>
              <a:gd name="connsiteX31" fmla="*/ 39594 w 1138030"/>
              <a:gd name="connsiteY31" fmla="*/ 173758 h 2134389"/>
              <a:gd name="connsiteX32" fmla="*/ 326 w 1138030"/>
              <a:gd name="connsiteY32" fmla="*/ 142904 h 2134389"/>
              <a:gd name="connsiteX33" fmla="*/ 19960 w 1138030"/>
              <a:gd name="connsiteY33" fmla="*/ 2134388 h 2134389"/>
              <a:gd name="connsiteX34" fmla="*/ 286426 w 1138030"/>
              <a:gd name="connsiteY34" fmla="*/ 2114754 h 2134389"/>
              <a:gd name="connsiteX0" fmla="*/ 295438 w 1147042"/>
              <a:gd name="connsiteY0" fmla="*/ 2128778 h 2285078"/>
              <a:gd name="connsiteX1" fmla="*/ 315073 w 1147042"/>
              <a:gd name="connsiteY1" fmla="*/ 1999753 h 2285078"/>
              <a:gd name="connsiteX2" fmla="*/ 382390 w 1147042"/>
              <a:gd name="connsiteY2" fmla="*/ 1820239 h 2285078"/>
              <a:gd name="connsiteX3" fmla="*/ 317877 w 1147042"/>
              <a:gd name="connsiteY3" fmla="*/ 1730482 h 2285078"/>
              <a:gd name="connsiteX4" fmla="*/ 354341 w 1147042"/>
              <a:gd name="connsiteY4" fmla="*/ 1668774 h 2285078"/>
              <a:gd name="connsiteX5" fmla="*/ 432879 w 1147042"/>
              <a:gd name="connsiteY5" fmla="*/ 1632310 h 2285078"/>
              <a:gd name="connsiteX6" fmla="*/ 497392 w 1147042"/>
              <a:gd name="connsiteY6" fmla="*/ 1576212 h 2285078"/>
              <a:gd name="connsiteX7" fmla="*/ 570319 w 1147042"/>
              <a:gd name="connsiteY7" fmla="*/ 1576212 h 2285078"/>
              <a:gd name="connsiteX8" fmla="*/ 598368 w 1147042"/>
              <a:gd name="connsiteY8" fmla="*/ 1612675 h 2285078"/>
              <a:gd name="connsiteX9" fmla="*/ 623612 w 1147042"/>
              <a:gd name="connsiteY9" fmla="*/ 1705237 h 2285078"/>
              <a:gd name="connsiteX10" fmla="*/ 662881 w 1147042"/>
              <a:gd name="connsiteY10" fmla="*/ 1694018 h 2285078"/>
              <a:gd name="connsiteX11" fmla="*/ 716174 w 1147042"/>
              <a:gd name="connsiteY11" fmla="*/ 1668774 h 2285078"/>
              <a:gd name="connsiteX12" fmla="*/ 749833 w 1147042"/>
              <a:gd name="connsiteY12" fmla="*/ 1595846 h 2285078"/>
              <a:gd name="connsiteX13" fmla="*/ 755443 w 1147042"/>
              <a:gd name="connsiteY13" fmla="*/ 1464015 h 2285078"/>
              <a:gd name="connsiteX14" fmla="*/ 848005 w 1147042"/>
              <a:gd name="connsiteY14" fmla="*/ 1363039 h 2285078"/>
              <a:gd name="connsiteX15" fmla="*/ 934957 w 1147042"/>
              <a:gd name="connsiteY15" fmla="*/ 1287306 h 2285078"/>
              <a:gd name="connsiteX16" fmla="*/ 1055568 w 1147042"/>
              <a:gd name="connsiteY16" fmla="*/ 1085353 h 2285078"/>
              <a:gd name="connsiteX17" fmla="*/ 1145325 w 1147042"/>
              <a:gd name="connsiteY17" fmla="*/ 852545 h 2285078"/>
              <a:gd name="connsiteX18" fmla="*/ 1111666 w 1147042"/>
              <a:gd name="connsiteY18" fmla="*/ 796447 h 2285078"/>
              <a:gd name="connsiteX19" fmla="*/ 1075203 w 1147042"/>
              <a:gd name="connsiteY19" fmla="*/ 774008 h 2285078"/>
              <a:gd name="connsiteX20" fmla="*/ 985446 w 1147042"/>
              <a:gd name="connsiteY20" fmla="*/ 768398 h 2285078"/>
              <a:gd name="connsiteX21" fmla="*/ 890079 w 1147042"/>
              <a:gd name="connsiteY21" fmla="*/ 748764 h 2285078"/>
              <a:gd name="connsiteX22" fmla="*/ 822761 w 1147042"/>
              <a:gd name="connsiteY22" fmla="*/ 647787 h 2285078"/>
              <a:gd name="connsiteX23" fmla="*/ 693735 w 1147042"/>
              <a:gd name="connsiteY23" fmla="*/ 566445 h 2285078"/>
              <a:gd name="connsiteX24" fmla="*/ 581539 w 1147042"/>
              <a:gd name="connsiteY24" fmla="*/ 499127 h 2285078"/>
              <a:gd name="connsiteX25" fmla="*/ 410439 w 1147042"/>
              <a:gd name="connsiteY25" fmla="*/ 476688 h 2285078"/>
              <a:gd name="connsiteX26" fmla="*/ 317877 w 1147042"/>
              <a:gd name="connsiteY26" fmla="*/ 437419 h 2285078"/>
              <a:gd name="connsiteX27" fmla="*/ 242145 w 1147042"/>
              <a:gd name="connsiteY27" fmla="*/ 431809 h 2285078"/>
              <a:gd name="connsiteX28" fmla="*/ 174827 w 1147042"/>
              <a:gd name="connsiteY28" fmla="*/ 448639 h 2285078"/>
              <a:gd name="connsiteX29" fmla="*/ 163607 w 1147042"/>
              <a:gd name="connsiteY29" fmla="*/ 353272 h 2285078"/>
              <a:gd name="connsiteX30" fmla="*/ 174827 w 1147042"/>
              <a:gd name="connsiteY30" fmla="*/ 294369 h 2285078"/>
              <a:gd name="connsiteX31" fmla="*/ 48606 w 1147042"/>
              <a:gd name="connsiteY31" fmla="*/ 173758 h 2285078"/>
              <a:gd name="connsiteX32" fmla="*/ 9338 w 1147042"/>
              <a:gd name="connsiteY32" fmla="*/ 142904 h 2285078"/>
              <a:gd name="connsiteX33" fmla="*/ 28972 w 1147042"/>
              <a:gd name="connsiteY33" fmla="*/ 2134388 h 2285078"/>
              <a:gd name="connsiteX34" fmla="*/ 295438 w 1147042"/>
              <a:gd name="connsiteY34" fmla="*/ 2128778 h 2285078"/>
              <a:gd name="connsiteX0" fmla="*/ 295438 w 1147042"/>
              <a:gd name="connsiteY0" fmla="*/ 2128778 h 2280663"/>
              <a:gd name="connsiteX1" fmla="*/ 315073 w 1147042"/>
              <a:gd name="connsiteY1" fmla="*/ 1999753 h 2280663"/>
              <a:gd name="connsiteX2" fmla="*/ 382390 w 1147042"/>
              <a:gd name="connsiteY2" fmla="*/ 1820239 h 2280663"/>
              <a:gd name="connsiteX3" fmla="*/ 317877 w 1147042"/>
              <a:gd name="connsiteY3" fmla="*/ 1730482 h 2280663"/>
              <a:gd name="connsiteX4" fmla="*/ 354341 w 1147042"/>
              <a:gd name="connsiteY4" fmla="*/ 1668774 h 2280663"/>
              <a:gd name="connsiteX5" fmla="*/ 432879 w 1147042"/>
              <a:gd name="connsiteY5" fmla="*/ 1632310 h 2280663"/>
              <a:gd name="connsiteX6" fmla="*/ 497392 w 1147042"/>
              <a:gd name="connsiteY6" fmla="*/ 1576212 h 2280663"/>
              <a:gd name="connsiteX7" fmla="*/ 570319 w 1147042"/>
              <a:gd name="connsiteY7" fmla="*/ 1576212 h 2280663"/>
              <a:gd name="connsiteX8" fmla="*/ 598368 w 1147042"/>
              <a:gd name="connsiteY8" fmla="*/ 1612675 h 2280663"/>
              <a:gd name="connsiteX9" fmla="*/ 623612 w 1147042"/>
              <a:gd name="connsiteY9" fmla="*/ 1705237 h 2280663"/>
              <a:gd name="connsiteX10" fmla="*/ 662881 w 1147042"/>
              <a:gd name="connsiteY10" fmla="*/ 1694018 h 2280663"/>
              <a:gd name="connsiteX11" fmla="*/ 716174 w 1147042"/>
              <a:gd name="connsiteY11" fmla="*/ 1668774 h 2280663"/>
              <a:gd name="connsiteX12" fmla="*/ 749833 w 1147042"/>
              <a:gd name="connsiteY12" fmla="*/ 1595846 h 2280663"/>
              <a:gd name="connsiteX13" fmla="*/ 755443 w 1147042"/>
              <a:gd name="connsiteY13" fmla="*/ 1464015 h 2280663"/>
              <a:gd name="connsiteX14" fmla="*/ 848005 w 1147042"/>
              <a:gd name="connsiteY14" fmla="*/ 1363039 h 2280663"/>
              <a:gd name="connsiteX15" fmla="*/ 934957 w 1147042"/>
              <a:gd name="connsiteY15" fmla="*/ 1287306 h 2280663"/>
              <a:gd name="connsiteX16" fmla="*/ 1055568 w 1147042"/>
              <a:gd name="connsiteY16" fmla="*/ 1085353 h 2280663"/>
              <a:gd name="connsiteX17" fmla="*/ 1145325 w 1147042"/>
              <a:gd name="connsiteY17" fmla="*/ 852545 h 2280663"/>
              <a:gd name="connsiteX18" fmla="*/ 1111666 w 1147042"/>
              <a:gd name="connsiteY18" fmla="*/ 796447 h 2280663"/>
              <a:gd name="connsiteX19" fmla="*/ 1075203 w 1147042"/>
              <a:gd name="connsiteY19" fmla="*/ 774008 h 2280663"/>
              <a:gd name="connsiteX20" fmla="*/ 985446 w 1147042"/>
              <a:gd name="connsiteY20" fmla="*/ 768398 h 2280663"/>
              <a:gd name="connsiteX21" fmla="*/ 890079 w 1147042"/>
              <a:gd name="connsiteY21" fmla="*/ 748764 h 2280663"/>
              <a:gd name="connsiteX22" fmla="*/ 822761 w 1147042"/>
              <a:gd name="connsiteY22" fmla="*/ 647787 h 2280663"/>
              <a:gd name="connsiteX23" fmla="*/ 693735 w 1147042"/>
              <a:gd name="connsiteY23" fmla="*/ 566445 h 2280663"/>
              <a:gd name="connsiteX24" fmla="*/ 581539 w 1147042"/>
              <a:gd name="connsiteY24" fmla="*/ 499127 h 2280663"/>
              <a:gd name="connsiteX25" fmla="*/ 410439 w 1147042"/>
              <a:gd name="connsiteY25" fmla="*/ 476688 h 2280663"/>
              <a:gd name="connsiteX26" fmla="*/ 317877 w 1147042"/>
              <a:gd name="connsiteY26" fmla="*/ 437419 h 2280663"/>
              <a:gd name="connsiteX27" fmla="*/ 242145 w 1147042"/>
              <a:gd name="connsiteY27" fmla="*/ 431809 h 2280663"/>
              <a:gd name="connsiteX28" fmla="*/ 174827 w 1147042"/>
              <a:gd name="connsiteY28" fmla="*/ 448639 h 2280663"/>
              <a:gd name="connsiteX29" fmla="*/ 163607 w 1147042"/>
              <a:gd name="connsiteY29" fmla="*/ 353272 h 2280663"/>
              <a:gd name="connsiteX30" fmla="*/ 174827 w 1147042"/>
              <a:gd name="connsiteY30" fmla="*/ 294369 h 2280663"/>
              <a:gd name="connsiteX31" fmla="*/ 48606 w 1147042"/>
              <a:gd name="connsiteY31" fmla="*/ 173758 h 2280663"/>
              <a:gd name="connsiteX32" fmla="*/ 9338 w 1147042"/>
              <a:gd name="connsiteY32" fmla="*/ 142904 h 2280663"/>
              <a:gd name="connsiteX33" fmla="*/ 28972 w 1147042"/>
              <a:gd name="connsiteY33" fmla="*/ 2134388 h 2280663"/>
              <a:gd name="connsiteX34" fmla="*/ 295438 w 1147042"/>
              <a:gd name="connsiteY34" fmla="*/ 2128778 h 2280663"/>
              <a:gd name="connsiteX0" fmla="*/ 286420 w 1138024"/>
              <a:gd name="connsiteY0" fmla="*/ 2128778 h 2134391"/>
              <a:gd name="connsiteX1" fmla="*/ 306055 w 1138024"/>
              <a:gd name="connsiteY1" fmla="*/ 1999753 h 2134391"/>
              <a:gd name="connsiteX2" fmla="*/ 373372 w 1138024"/>
              <a:gd name="connsiteY2" fmla="*/ 1820239 h 2134391"/>
              <a:gd name="connsiteX3" fmla="*/ 308859 w 1138024"/>
              <a:gd name="connsiteY3" fmla="*/ 1730482 h 2134391"/>
              <a:gd name="connsiteX4" fmla="*/ 345323 w 1138024"/>
              <a:gd name="connsiteY4" fmla="*/ 1668774 h 2134391"/>
              <a:gd name="connsiteX5" fmla="*/ 423861 w 1138024"/>
              <a:gd name="connsiteY5" fmla="*/ 1632310 h 2134391"/>
              <a:gd name="connsiteX6" fmla="*/ 488374 w 1138024"/>
              <a:gd name="connsiteY6" fmla="*/ 1576212 h 2134391"/>
              <a:gd name="connsiteX7" fmla="*/ 561301 w 1138024"/>
              <a:gd name="connsiteY7" fmla="*/ 1576212 h 2134391"/>
              <a:gd name="connsiteX8" fmla="*/ 589350 w 1138024"/>
              <a:gd name="connsiteY8" fmla="*/ 1612675 h 2134391"/>
              <a:gd name="connsiteX9" fmla="*/ 614594 w 1138024"/>
              <a:gd name="connsiteY9" fmla="*/ 1705237 h 2134391"/>
              <a:gd name="connsiteX10" fmla="*/ 653863 w 1138024"/>
              <a:gd name="connsiteY10" fmla="*/ 1694018 h 2134391"/>
              <a:gd name="connsiteX11" fmla="*/ 707156 w 1138024"/>
              <a:gd name="connsiteY11" fmla="*/ 1668774 h 2134391"/>
              <a:gd name="connsiteX12" fmla="*/ 740815 w 1138024"/>
              <a:gd name="connsiteY12" fmla="*/ 1595846 h 2134391"/>
              <a:gd name="connsiteX13" fmla="*/ 746425 w 1138024"/>
              <a:gd name="connsiteY13" fmla="*/ 1464015 h 2134391"/>
              <a:gd name="connsiteX14" fmla="*/ 838987 w 1138024"/>
              <a:gd name="connsiteY14" fmla="*/ 1363039 h 2134391"/>
              <a:gd name="connsiteX15" fmla="*/ 925939 w 1138024"/>
              <a:gd name="connsiteY15" fmla="*/ 1287306 h 2134391"/>
              <a:gd name="connsiteX16" fmla="*/ 1046550 w 1138024"/>
              <a:gd name="connsiteY16" fmla="*/ 1085353 h 2134391"/>
              <a:gd name="connsiteX17" fmla="*/ 1136307 w 1138024"/>
              <a:gd name="connsiteY17" fmla="*/ 852545 h 2134391"/>
              <a:gd name="connsiteX18" fmla="*/ 1102648 w 1138024"/>
              <a:gd name="connsiteY18" fmla="*/ 796447 h 2134391"/>
              <a:gd name="connsiteX19" fmla="*/ 1066185 w 1138024"/>
              <a:gd name="connsiteY19" fmla="*/ 774008 h 2134391"/>
              <a:gd name="connsiteX20" fmla="*/ 976428 w 1138024"/>
              <a:gd name="connsiteY20" fmla="*/ 768398 h 2134391"/>
              <a:gd name="connsiteX21" fmla="*/ 881061 w 1138024"/>
              <a:gd name="connsiteY21" fmla="*/ 748764 h 2134391"/>
              <a:gd name="connsiteX22" fmla="*/ 813743 w 1138024"/>
              <a:gd name="connsiteY22" fmla="*/ 647787 h 2134391"/>
              <a:gd name="connsiteX23" fmla="*/ 684717 w 1138024"/>
              <a:gd name="connsiteY23" fmla="*/ 566445 h 2134391"/>
              <a:gd name="connsiteX24" fmla="*/ 572521 w 1138024"/>
              <a:gd name="connsiteY24" fmla="*/ 499127 h 2134391"/>
              <a:gd name="connsiteX25" fmla="*/ 401421 w 1138024"/>
              <a:gd name="connsiteY25" fmla="*/ 476688 h 2134391"/>
              <a:gd name="connsiteX26" fmla="*/ 308859 w 1138024"/>
              <a:gd name="connsiteY26" fmla="*/ 437419 h 2134391"/>
              <a:gd name="connsiteX27" fmla="*/ 233127 w 1138024"/>
              <a:gd name="connsiteY27" fmla="*/ 431809 h 2134391"/>
              <a:gd name="connsiteX28" fmla="*/ 165809 w 1138024"/>
              <a:gd name="connsiteY28" fmla="*/ 448639 h 2134391"/>
              <a:gd name="connsiteX29" fmla="*/ 154589 w 1138024"/>
              <a:gd name="connsiteY29" fmla="*/ 353272 h 2134391"/>
              <a:gd name="connsiteX30" fmla="*/ 165809 w 1138024"/>
              <a:gd name="connsiteY30" fmla="*/ 294369 h 2134391"/>
              <a:gd name="connsiteX31" fmla="*/ 39588 w 1138024"/>
              <a:gd name="connsiteY31" fmla="*/ 173758 h 2134391"/>
              <a:gd name="connsiteX32" fmla="*/ 320 w 1138024"/>
              <a:gd name="connsiteY32" fmla="*/ 142904 h 2134391"/>
              <a:gd name="connsiteX33" fmla="*/ 19954 w 1138024"/>
              <a:gd name="connsiteY33" fmla="*/ 2134388 h 2134391"/>
              <a:gd name="connsiteX34" fmla="*/ 286420 w 1138024"/>
              <a:gd name="connsiteY34" fmla="*/ 2128778 h 2134391"/>
              <a:gd name="connsiteX0" fmla="*/ 286420 w 1138024"/>
              <a:gd name="connsiteY0" fmla="*/ 1986044 h 1991657"/>
              <a:gd name="connsiteX1" fmla="*/ 306055 w 1138024"/>
              <a:gd name="connsiteY1" fmla="*/ 1857019 h 1991657"/>
              <a:gd name="connsiteX2" fmla="*/ 373372 w 1138024"/>
              <a:gd name="connsiteY2" fmla="*/ 1677505 h 1991657"/>
              <a:gd name="connsiteX3" fmla="*/ 308859 w 1138024"/>
              <a:gd name="connsiteY3" fmla="*/ 1587748 h 1991657"/>
              <a:gd name="connsiteX4" fmla="*/ 345323 w 1138024"/>
              <a:gd name="connsiteY4" fmla="*/ 1526040 h 1991657"/>
              <a:gd name="connsiteX5" fmla="*/ 423861 w 1138024"/>
              <a:gd name="connsiteY5" fmla="*/ 1489576 h 1991657"/>
              <a:gd name="connsiteX6" fmla="*/ 488374 w 1138024"/>
              <a:gd name="connsiteY6" fmla="*/ 1433478 h 1991657"/>
              <a:gd name="connsiteX7" fmla="*/ 561301 w 1138024"/>
              <a:gd name="connsiteY7" fmla="*/ 1433478 h 1991657"/>
              <a:gd name="connsiteX8" fmla="*/ 589350 w 1138024"/>
              <a:gd name="connsiteY8" fmla="*/ 1469941 h 1991657"/>
              <a:gd name="connsiteX9" fmla="*/ 614594 w 1138024"/>
              <a:gd name="connsiteY9" fmla="*/ 1562503 h 1991657"/>
              <a:gd name="connsiteX10" fmla="*/ 653863 w 1138024"/>
              <a:gd name="connsiteY10" fmla="*/ 1551284 h 1991657"/>
              <a:gd name="connsiteX11" fmla="*/ 707156 w 1138024"/>
              <a:gd name="connsiteY11" fmla="*/ 1526040 h 1991657"/>
              <a:gd name="connsiteX12" fmla="*/ 740815 w 1138024"/>
              <a:gd name="connsiteY12" fmla="*/ 1453112 h 1991657"/>
              <a:gd name="connsiteX13" fmla="*/ 746425 w 1138024"/>
              <a:gd name="connsiteY13" fmla="*/ 1321281 h 1991657"/>
              <a:gd name="connsiteX14" fmla="*/ 838987 w 1138024"/>
              <a:gd name="connsiteY14" fmla="*/ 1220305 h 1991657"/>
              <a:gd name="connsiteX15" fmla="*/ 925939 w 1138024"/>
              <a:gd name="connsiteY15" fmla="*/ 1144572 h 1991657"/>
              <a:gd name="connsiteX16" fmla="*/ 1046550 w 1138024"/>
              <a:gd name="connsiteY16" fmla="*/ 942619 h 1991657"/>
              <a:gd name="connsiteX17" fmla="*/ 1136307 w 1138024"/>
              <a:gd name="connsiteY17" fmla="*/ 709811 h 1991657"/>
              <a:gd name="connsiteX18" fmla="*/ 1102648 w 1138024"/>
              <a:gd name="connsiteY18" fmla="*/ 653713 h 1991657"/>
              <a:gd name="connsiteX19" fmla="*/ 1066185 w 1138024"/>
              <a:gd name="connsiteY19" fmla="*/ 631274 h 1991657"/>
              <a:gd name="connsiteX20" fmla="*/ 976428 w 1138024"/>
              <a:gd name="connsiteY20" fmla="*/ 625664 h 1991657"/>
              <a:gd name="connsiteX21" fmla="*/ 881061 w 1138024"/>
              <a:gd name="connsiteY21" fmla="*/ 606030 h 1991657"/>
              <a:gd name="connsiteX22" fmla="*/ 813743 w 1138024"/>
              <a:gd name="connsiteY22" fmla="*/ 505053 h 1991657"/>
              <a:gd name="connsiteX23" fmla="*/ 684717 w 1138024"/>
              <a:gd name="connsiteY23" fmla="*/ 423711 h 1991657"/>
              <a:gd name="connsiteX24" fmla="*/ 572521 w 1138024"/>
              <a:gd name="connsiteY24" fmla="*/ 356393 h 1991657"/>
              <a:gd name="connsiteX25" fmla="*/ 401421 w 1138024"/>
              <a:gd name="connsiteY25" fmla="*/ 333954 h 1991657"/>
              <a:gd name="connsiteX26" fmla="*/ 308859 w 1138024"/>
              <a:gd name="connsiteY26" fmla="*/ 294685 h 1991657"/>
              <a:gd name="connsiteX27" fmla="*/ 233127 w 1138024"/>
              <a:gd name="connsiteY27" fmla="*/ 289075 h 1991657"/>
              <a:gd name="connsiteX28" fmla="*/ 165809 w 1138024"/>
              <a:gd name="connsiteY28" fmla="*/ 305905 h 1991657"/>
              <a:gd name="connsiteX29" fmla="*/ 154589 w 1138024"/>
              <a:gd name="connsiteY29" fmla="*/ 210538 h 1991657"/>
              <a:gd name="connsiteX30" fmla="*/ 165809 w 1138024"/>
              <a:gd name="connsiteY30" fmla="*/ 151635 h 1991657"/>
              <a:gd name="connsiteX31" fmla="*/ 39588 w 1138024"/>
              <a:gd name="connsiteY31" fmla="*/ 31024 h 1991657"/>
              <a:gd name="connsiteX32" fmla="*/ 320 w 1138024"/>
              <a:gd name="connsiteY32" fmla="*/ 170 h 1991657"/>
              <a:gd name="connsiteX33" fmla="*/ 19954 w 1138024"/>
              <a:gd name="connsiteY33" fmla="*/ 1991654 h 1991657"/>
              <a:gd name="connsiteX34" fmla="*/ 286420 w 1138024"/>
              <a:gd name="connsiteY34" fmla="*/ 1986044 h 199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38024" h="1991657">
                <a:moveTo>
                  <a:pt x="286420" y="1986044"/>
                </a:moveTo>
                <a:cubicBezTo>
                  <a:pt x="278006" y="1983240"/>
                  <a:pt x="291563" y="1908442"/>
                  <a:pt x="306055" y="1857019"/>
                </a:cubicBezTo>
                <a:cubicBezTo>
                  <a:pt x="320547" y="1805596"/>
                  <a:pt x="372905" y="1722383"/>
                  <a:pt x="373372" y="1677505"/>
                </a:cubicBezTo>
                <a:cubicBezTo>
                  <a:pt x="373839" y="1632627"/>
                  <a:pt x="313534" y="1612992"/>
                  <a:pt x="308859" y="1587748"/>
                </a:cubicBezTo>
                <a:cubicBezTo>
                  <a:pt x="304184" y="1562504"/>
                  <a:pt x="326156" y="1542402"/>
                  <a:pt x="345323" y="1526040"/>
                </a:cubicBezTo>
                <a:cubicBezTo>
                  <a:pt x="364490" y="1509678"/>
                  <a:pt x="400019" y="1505003"/>
                  <a:pt x="423861" y="1489576"/>
                </a:cubicBezTo>
                <a:cubicBezTo>
                  <a:pt x="447703" y="1474149"/>
                  <a:pt x="465467" y="1442828"/>
                  <a:pt x="488374" y="1433478"/>
                </a:cubicBezTo>
                <a:cubicBezTo>
                  <a:pt x="511281" y="1424128"/>
                  <a:pt x="544472" y="1427401"/>
                  <a:pt x="561301" y="1433478"/>
                </a:cubicBezTo>
                <a:cubicBezTo>
                  <a:pt x="578130" y="1439555"/>
                  <a:pt x="580468" y="1448437"/>
                  <a:pt x="589350" y="1469941"/>
                </a:cubicBezTo>
                <a:cubicBezTo>
                  <a:pt x="598232" y="1491445"/>
                  <a:pt x="603842" y="1548946"/>
                  <a:pt x="614594" y="1562503"/>
                </a:cubicBezTo>
                <a:cubicBezTo>
                  <a:pt x="625346" y="1576060"/>
                  <a:pt x="638436" y="1557361"/>
                  <a:pt x="653863" y="1551284"/>
                </a:cubicBezTo>
                <a:cubicBezTo>
                  <a:pt x="669290" y="1545207"/>
                  <a:pt x="692664" y="1542402"/>
                  <a:pt x="707156" y="1526040"/>
                </a:cubicBezTo>
                <a:cubicBezTo>
                  <a:pt x="721648" y="1509678"/>
                  <a:pt x="734270" y="1487238"/>
                  <a:pt x="740815" y="1453112"/>
                </a:cubicBezTo>
                <a:cubicBezTo>
                  <a:pt x="747360" y="1418986"/>
                  <a:pt x="730063" y="1360082"/>
                  <a:pt x="746425" y="1321281"/>
                </a:cubicBezTo>
                <a:cubicBezTo>
                  <a:pt x="762787" y="1282480"/>
                  <a:pt x="809068" y="1249756"/>
                  <a:pt x="838987" y="1220305"/>
                </a:cubicBezTo>
                <a:cubicBezTo>
                  <a:pt x="868906" y="1190853"/>
                  <a:pt x="891345" y="1190853"/>
                  <a:pt x="925939" y="1144572"/>
                </a:cubicBezTo>
                <a:cubicBezTo>
                  <a:pt x="960533" y="1098291"/>
                  <a:pt x="1011489" y="1015079"/>
                  <a:pt x="1046550" y="942619"/>
                </a:cubicBezTo>
                <a:cubicBezTo>
                  <a:pt x="1081611" y="870159"/>
                  <a:pt x="1126957" y="757962"/>
                  <a:pt x="1136307" y="709811"/>
                </a:cubicBezTo>
                <a:cubicBezTo>
                  <a:pt x="1145657" y="661660"/>
                  <a:pt x="1114335" y="666802"/>
                  <a:pt x="1102648" y="653713"/>
                </a:cubicBezTo>
                <a:cubicBezTo>
                  <a:pt x="1090961" y="640623"/>
                  <a:pt x="1087222" y="635949"/>
                  <a:pt x="1066185" y="631274"/>
                </a:cubicBezTo>
                <a:cubicBezTo>
                  <a:pt x="1045148" y="626599"/>
                  <a:pt x="1007282" y="629871"/>
                  <a:pt x="976428" y="625664"/>
                </a:cubicBezTo>
                <a:cubicBezTo>
                  <a:pt x="945574" y="621457"/>
                  <a:pt x="908175" y="626132"/>
                  <a:pt x="881061" y="606030"/>
                </a:cubicBezTo>
                <a:cubicBezTo>
                  <a:pt x="853947" y="585928"/>
                  <a:pt x="846467" y="535439"/>
                  <a:pt x="813743" y="505053"/>
                </a:cubicBezTo>
                <a:cubicBezTo>
                  <a:pt x="781019" y="474666"/>
                  <a:pt x="724921" y="448488"/>
                  <a:pt x="684717" y="423711"/>
                </a:cubicBezTo>
                <a:cubicBezTo>
                  <a:pt x="644513" y="398934"/>
                  <a:pt x="619737" y="371352"/>
                  <a:pt x="572521" y="356393"/>
                </a:cubicBezTo>
                <a:cubicBezTo>
                  <a:pt x="525305" y="341434"/>
                  <a:pt x="445364" y="344239"/>
                  <a:pt x="401421" y="333954"/>
                </a:cubicBezTo>
                <a:cubicBezTo>
                  <a:pt x="357478" y="323669"/>
                  <a:pt x="336908" y="302165"/>
                  <a:pt x="308859" y="294685"/>
                </a:cubicBezTo>
                <a:cubicBezTo>
                  <a:pt x="280810" y="287205"/>
                  <a:pt x="256969" y="287205"/>
                  <a:pt x="233127" y="289075"/>
                </a:cubicBezTo>
                <a:cubicBezTo>
                  <a:pt x="209285" y="290945"/>
                  <a:pt x="178899" y="318994"/>
                  <a:pt x="165809" y="305905"/>
                </a:cubicBezTo>
                <a:cubicBezTo>
                  <a:pt x="152719" y="292816"/>
                  <a:pt x="154589" y="236250"/>
                  <a:pt x="154589" y="210538"/>
                </a:cubicBezTo>
                <a:cubicBezTo>
                  <a:pt x="154589" y="184826"/>
                  <a:pt x="184976" y="181554"/>
                  <a:pt x="165809" y="151635"/>
                </a:cubicBezTo>
                <a:cubicBezTo>
                  <a:pt x="146642" y="121716"/>
                  <a:pt x="67169" y="56268"/>
                  <a:pt x="39588" y="31024"/>
                </a:cubicBezTo>
                <a:cubicBezTo>
                  <a:pt x="12006" y="5780"/>
                  <a:pt x="-2018" y="-1232"/>
                  <a:pt x="320" y="170"/>
                </a:cubicBezTo>
                <a:cubicBezTo>
                  <a:pt x="-2952" y="326942"/>
                  <a:pt x="19954" y="1994459"/>
                  <a:pt x="19954" y="1991654"/>
                </a:cubicBezTo>
                <a:cubicBezTo>
                  <a:pt x="19954" y="1988849"/>
                  <a:pt x="294834" y="1988848"/>
                  <a:pt x="286420" y="198604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85" name="Freeform 184"/>
          <p:cNvSpPr/>
          <p:nvPr/>
        </p:nvSpPr>
        <p:spPr>
          <a:xfrm>
            <a:off x="219591" y="6814450"/>
            <a:ext cx="1269818" cy="2079913"/>
          </a:xfrm>
          <a:custGeom>
            <a:avLst/>
            <a:gdLst>
              <a:gd name="connsiteX0" fmla="*/ 374513 w 1277695"/>
              <a:gd name="connsiteY0" fmla="*/ 2195633 h 2218072"/>
              <a:gd name="connsiteX1" fmla="*/ 394147 w 1277695"/>
              <a:gd name="connsiteY1" fmla="*/ 2091851 h 2218072"/>
              <a:gd name="connsiteX2" fmla="*/ 439026 w 1277695"/>
              <a:gd name="connsiteY2" fmla="*/ 1937581 h 2218072"/>
              <a:gd name="connsiteX3" fmla="*/ 455855 w 1277695"/>
              <a:gd name="connsiteY3" fmla="*/ 1901118 h 2218072"/>
              <a:gd name="connsiteX4" fmla="*/ 441831 w 1277695"/>
              <a:gd name="connsiteY4" fmla="*/ 1853434 h 2218072"/>
              <a:gd name="connsiteX5" fmla="*/ 511953 w 1277695"/>
              <a:gd name="connsiteY5" fmla="*/ 1867459 h 2218072"/>
              <a:gd name="connsiteX6" fmla="*/ 579271 w 1277695"/>
              <a:gd name="connsiteY6" fmla="*/ 1903922 h 2218072"/>
              <a:gd name="connsiteX7" fmla="*/ 683053 w 1277695"/>
              <a:gd name="connsiteY7" fmla="*/ 1909532 h 2218072"/>
              <a:gd name="connsiteX8" fmla="*/ 786834 w 1277695"/>
              <a:gd name="connsiteY8" fmla="*/ 1811361 h 2218072"/>
              <a:gd name="connsiteX9" fmla="*/ 918665 w 1277695"/>
              <a:gd name="connsiteY9" fmla="*/ 1749653 h 2218072"/>
              <a:gd name="connsiteX10" fmla="*/ 969153 w 1277695"/>
              <a:gd name="connsiteY10" fmla="*/ 1693554 h 2218072"/>
              <a:gd name="connsiteX11" fmla="*/ 901835 w 1277695"/>
              <a:gd name="connsiteY11" fmla="*/ 1589773 h 2218072"/>
              <a:gd name="connsiteX12" fmla="*/ 1042081 w 1277695"/>
              <a:gd name="connsiteY12" fmla="*/ 1356965 h 2218072"/>
              <a:gd name="connsiteX13" fmla="*/ 1148667 w 1277695"/>
              <a:gd name="connsiteY13" fmla="*/ 1096109 h 2218072"/>
              <a:gd name="connsiteX14" fmla="*/ 1277693 w 1277695"/>
              <a:gd name="connsiteY14" fmla="*/ 899765 h 2218072"/>
              <a:gd name="connsiteX15" fmla="*/ 1151472 w 1277695"/>
              <a:gd name="connsiteY15" fmla="*/ 810008 h 2218072"/>
              <a:gd name="connsiteX16" fmla="*/ 1005617 w 1277695"/>
              <a:gd name="connsiteY16" fmla="*/ 751105 h 2218072"/>
              <a:gd name="connsiteX17" fmla="*/ 949519 w 1277695"/>
              <a:gd name="connsiteY17" fmla="*/ 765130 h 2218072"/>
              <a:gd name="connsiteX18" fmla="*/ 803664 w 1277695"/>
              <a:gd name="connsiteY18" fmla="*/ 658543 h 2218072"/>
              <a:gd name="connsiteX19" fmla="*/ 638174 w 1277695"/>
              <a:gd name="connsiteY19" fmla="*/ 560372 h 2218072"/>
              <a:gd name="connsiteX20" fmla="*/ 413781 w 1277695"/>
              <a:gd name="connsiteY20" fmla="*/ 509883 h 2218072"/>
              <a:gd name="connsiteX21" fmla="*/ 295975 w 1277695"/>
              <a:gd name="connsiteY21" fmla="*/ 431346 h 2218072"/>
              <a:gd name="connsiteX22" fmla="*/ 295975 w 1277695"/>
              <a:gd name="connsiteY22" fmla="*/ 386467 h 2218072"/>
              <a:gd name="connsiteX23" fmla="*/ 172559 w 1277695"/>
              <a:gd name="connsiteY23" fmla="*/ 313540 h 2218072"/>
              <a:gd name="connsiteX24" fmla="*/ 88412 w 1277695"/>
              <a:gd name="connsiteY24" fmla="*/ 204148 h 2218072"/>
              <a:gd name="connsiteX25" fmla="*/ 23899 w 1277695"/>
              <a:gd name="connsiteY25" fmla="*/ 139635 h 2218072"/>
              <a:gd name="connsiteX26" fmla="*/ 32314 w 1277695"/>
              <a:gd name="connsiteY26" fmla="*/ 2218072 h 2218072"/>
              <a:gd name="connsiteX0" fmla="*/ 366636 w 1269818"/>
              <a:gd name="connsiteY0" fmla="*/ 2057474 h 2079913"/>
              <a:gd name="connsiteX1" fmla="*/ 386270 w 1269818"/>
              <a:gd name="connsiteY1" fmla="*/ 1953692 h 2079913"/>
              <a:gd name="connsiteX2" fmla="*/ 431149 w 1269818"/>
              <a:gd name="connsiteY2" fmla="*/ 1799422 h 2079913"/>
              <a:gd name="connsiteX3" fmla="*/ 447978 w 1269818"/>
              <a:gd name="connsiteY3" fmla="*/ 1762959 h 2079913"/>
              <a:gd name="connsiteX4" fmla="*/ 433954 w 1269818"/>
              <a:gd name="connsiteY4" fmla="*/ 1715275 h 2079913"/>
              <a:gd name="connsiteX5" fmla="*/ 504076 w 1269818"/>
              <a:gd name="connsiteY5" fmla="*/ 1729300 h 2079913"/>
              <a:gd name="connsiteX6" fmla="*/ 571394 w 1269818"/>
              <a:gd name="connsiteY6" fmla="*/ 1765763 h 2079913"/>
              <a:gd name="connsiteX7" fmla="*/ 675176 w 1269818"/>
              <a:gd name="connsiteY7" fmla="*/ 1771373 h 2079913"/>
              <a:gd name="connsiteX8" fmla="*/ 778957 w 1269818"/>
              <a:gd name="connsiteY8" fmla="*/ 1673202 h 2079913"/>
              <a:gd name="connsiteX9" fmla="*/ 910788 w 1269818"/>
              <a:gd name="connsiteY9" fmla="*/ 1611494 h 2079913"/>
              <a:gd name="connsiteX10" fmla="*/ 961276 w 1269818"/>
              <a:gd name="connsiteY10" fmla="*/ 1555395 h 2079913"/>
              <a:gd name="connsiteX11" fmla="*/ 893958 w 1269818"/>
              <a:gd name="connsiteY11" fmla="*/ 1451614 h 2079913"/>
              <a:gd name="connsiteX12" fmla="*/ 1034204 w 1269818"/>
              <a:gd name="connsiteY12" fmla="*/ 1218806 h 2079913"/>
              <a:gd name="connsiteX13" fmla="*/ 1140790 w 1269818"/>
              <a:gd name="connsiteY13" fmla="*/ 957950 h 2079913"/>
              <a:gd name="connsiteX14" fmla="*/ 1269816 w 1269818"/>
              <a:gd name="connsiteY14" fmla="*/ 761606 h 2079913"/>
              <a:gd name="connsiteX15" fmla="*/ 1143595 w 1269818"/>
              <a:gd name="connsiteY15" fmla="*/ 671849 h 2079913"/>
              <a:gd name="connsiteX16" fmla="*/ 997740 w 1269818"/>
              <a:gd name="connsiteY16" fmla="*/ 612946 h 2079913"/>
              <a:gd name="connsiteX17" fmla="*/ 941642 w 1269818"/>
              <a:gd name="connsiteY17" fmla="*/ 626971 h 2079913"/>
              <a:gd name="connsiteX18" fmla="*/ 795787 w 1269818"/>
              <a:gd name="connsiteY18" fmla="*/ 520384 h 2079913"/>
              <a:gd name="connsiteX19" fmla="*/ 630297 w 1269818"/>
              <a:gd name="connsiteY19" fmla="*/ 422213 h 2079913"/>
              <a:gd name="connsiteX20" fmla="*/ 405904 w 1269818"/>
              <a:gd name="connsiteY20" fmla="*/ 371724 h 2079913"/>
              <a:gd name="connsiteX21" fmla="*/ 288098 w 1269818"/>
              <a:gd name="connsiteY21" fmla="*/ 293187 h 2079913"/>
              <a:gd name="connsiteX22" fmla="*/ 288098 w 1269818"/>
              <a:gd name="connsiteY22" fmla="*/ 248308 h 2079913"/>
              <a:gd name="connsiteX23" fmla="*/ 164682 w 1269818"/>
              <a:gd name="connsiteY23" fmla="*/ 175381 h 2079913"/>
              <a:gd name="connsiteX24" fmla="*/ 80535 w 1269818"/>
              <a:gd name="connsiteY24" fmla="*/ 65989 h 2079913"/>
              <a:gd name="connsiteX25" fmla="*/ 16022 w 1269818"/>
              <a:gd name="connsiteY25" fmla="*/ 1476 h 2079913"/>
              <a:gd name="connsiteX26" fmla="*/ 24437 w 1269818"/>
              <a:gd name="connsiteY26" fmla="*/ 2079913 h 207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69818" h="2079913">
                <a:moveTo>
                  <a:pt x="366636" y="2057474"/>
                </a:moveTo>
                <a:cubicBezTo>
                  <a:pt x="371077" y="2027087"/>
                  <a:pt x="375518" y="1996701"/>
                  <a:pt x="386270" y="1953692"/>
                </a:cubicBezTo>
                <a:cubicBezTo>
                  <a:pt x="397022" y="1910683"/>
                  <a:pt x="420864" y="1831211"/>
                  <a:pt x="431149" y="1799422"/>
                </a:cubicBezTo>
                <a:cubicBezTo>
                  <a:pt x="441434" y="1767633"/>
                  <a:pt x="447511" y="1776983"/>
                  <a:pt x="447978" y="1762959"/>
                </a:cubicBezTo>
                <a:cubicBezTo>
                  <a:pt x="448445" y="1748935"/>
                  <a:pt x="424604" y="1720885"/>
                  <a:pt x="433954" y="1715275"/>
                </a:cubicBezTo>
                <a:cubicBezTo>
                  <a:pt x="443304" y="1709665"/>
                  <a:pt x="481169" y="1720885"/>
                  <a:pt x="504076" y="1729300"/>
                </a:cubicBezTo>
                <a:cubicBezTo>
                  <a:pt x="526983" y="1737715"/>
                  <a:pt x="542877" y="1758751"/>
                  <a:pt x="571394" y="1765763"/>
                </a:cubicBezTo>
                <a:cubicBezTo>
                  <a:pt x="599911" y="1772775"/>
                  <a:pt x="640582" y="1786800"/>
                  <a:pt x="675176" y="1771373"/>
                </a:cubicBezTo>
                <a:cubicBezTo>
                  <a:pt x="709770" y="1755946"/>
                  <a:pt x="739688" y="1699848"/>
                  <a:pt x="778957" y="1673202"/>
                </a:cubicBezTo>
                <a:cubicBezTo>
                  <a:pt x="818226" y="1646556"/>
                  <a:pt x="880402" y="1631128"/>
                  <a:pt x="910788" y="1611494"/>
                </a:cubicBezTo>
                <a:cubicBezTo>
                  <a:pt x="941175" y="1591859"/>
                  <a:pt x="964081" y="1582042"/>
                  <a:pt x="961276" y="1555395"/>
                </a:cubicBezTo>
                <a:cubicBezTo>
                  <a:pt x="958471" y="1528748"/>
                  <a:pt x="881803" y="1507712"/>
                  <a:pt x="893958" y="1451614"/>
                </a:cubicBezTo>
                <a:cubicBezTo>
                  <a:pt x="906113" y="1395516"/>
                  <a:pt x="993065" y="1301083"/>
                  <a:pt x="1034204" y="1218806"/>
                </a:cubicBezTo>
                <a:cubicBezTo>
                  <a:pt x="1075343" y="1136529"/>
                  <a:pt x="1101521" y="1034150"/>
                  <a:pt x="1140790" y="957950"/>
                </a:cubicBezTo>
                <a:cubicBezTo>
                  <a:pt x="1180059" y="881750"/>
                  <a:pt x="1269349" y="809289"/>
                  <a:pt x="1269816" y="761606"/>
                </a:cubicBezTo>
                <a:cubicBezTo>
                  <a:pt x="1270284" y="713922"/>
                  <a:pt x="1188941" y="696626"/>
                  <a:pt x="1143595" y="671849"/>
                </a:cubicBezTo>
                <a:cubicBezTo>
                  <a:pt x="1098249" y="647072"/>
                  <a:pt x="1031399" y="620426"/>
                  <a:pt x="997740" y="612946"/>
                </a:cubicBezTo>
                <a:cubicBezTo>
                  <a:pt x="964081" y="605466"/>
                  <a:pt x="975301" y="642398"/>
                  <a:pt x="941642" y="626971"/>
                </a:cubicBezTo>
                <a:cubicBezTo>
                  <a:pt x="907983" y="611544"/>
                  <a:pt x="847678" y="554510"/>
                  <a:pt x="795787" y="520384"/>
                </a:cubicBezTo>
                <a:cubicBezTo>
                  <a:pt x="743896" y="486258"/>
                  <a:pt x="695277" y="446990"/>
                  <a:pt x="630297" y="422213"/>
                </a:cubicBezTo>
                <a:cubicBezTo>
                  <a:pt x="565317" y="397436"/>
                  <a:pt x="462937" y="393228"/>
                  <a:pt x="405904" y="371724"/>
                </a:cubicBezTo>
                <a:cubicBezTo>
                  <a:pt x="348871" y="350220"/>
                  <a:pt x="307732" y="313756"/>
                  <a:pt x="288098" y="293187"/>
                </a:cubicBezTo>
                <a:cubicBezTo>
                  <a:pt x="268464" y="272618"/>
                  <a:pt x="308667" y="267942"/>
                  <a:pt x="288098" y="248308"/>
                </a:cubicBezTo>
                <a:cubicBezTo>
                  <a:pt x="267529" y="228674"/>
                  <a:pt x="199276" y="205768"/>
                  <a:pt x="164682" y="175381"/>
                </a:cubicBezTo>
                <a:cubicBezTo>
                  <a:pt x="130088" y="144994"/>
                  <a:pt x="105312" y="94973"/>
                  <a:pt x="80535" y="65989"/>
                </a:cubicBezTo>
                <a:cubicBezTo>
                  <a:pt x="55758" y="37005"/>
                  <a:pt x="-8287" y="-8808"/>
                  <a:pt x="16022" y="1476"/>
                </a:cubicBezTo>
                <a:cubicBezTo>
                  <a:pt x="40331" y="11760"/>
                  <a:pt x="-37271" y="1732572"/>
                  <a:pt x="24437" y="2079913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86" name="Freeform 185"/>
          <p:cNvSpPr/>
          <p:nvPr/>
        </p:nvSpPr>
        <p:spPr>
          <a:xfrm>
            <a:off x="226142" y="6563564"/>
            <a:ext cx="1493215" cy="2332293"/>
          </a:xfrm>
          <a:custGeom>
            <a:avLst/>
            <a:gdLst>
              <a:gd name="connsiteX0" fmla="*/ 39209 w 1525869"/>
              <a:gd name="connsiteY0" fmla="*/ 17494 h 2486491"/>
              <a:gd name="connsiteX1" fmla="*/ 88370 w 1525869"/>
              <a:gd name="connsiteY1" fmla="*/ 138759 h 2486491"/>
              <a:gd name="connsiteX2" fmla="*/ 144086 w 1525869"/>
              <a:gd name="connsiteY2" fmla="*/ 312462 h 2486491"/>
              <a:gd name="connsiteX3" fmla="*/ 242409 w 1525869"/>
              <a:gd name="connsiteY3" fmla="*/ 368178 h 2486491"/>
              <a:gd name="connsiteX4" fmla="*/ 360396 w 1525869"/>
              <a:gd name="connsiteY4" fmla="*/ 322294 h 2486491"/>
              <a:gd name="connsiteX5" fmla="*/ 471828 w 1525869"/>
              <a:gd name="connsiteY5" fmla="*/ 286242 h 2486491"/>
              <a:gd name="connsiteX6" fmla="*/ 517712 w 1525869"/>
              <a:gd name="connsiteY6" fmla="*/ 269855 h 2486491"/>
              <a:gd name="connsiteX7" fmla="*/ 576706 w 1525869"/>
              <a:gd name="connsiteY7" fmla="*/ 315739 h 2486491"/>
              <a:gd name="connsiteX8" fmla="*/ 573428 w 1525869"/>
              <a:gd name="connsiteY8" fmla="*/ 404230 h 2486491"/>
              <a:gd name="connsiteX9" fmla="*/ 501325 w 1525869"/>
              <a:gd name="connsiteY9" fmla="*/ 463223 h 2486491"/>
              <a:gd name="connsiteX10" fmla="*/ 468551 w 1525869"/>
              <a:gd name="connsiteY10" fmla="*/ 492720 h 2486491"/>
              <a:gd name="connsiteX11" fmla="*/ 488215 w 1525869"/>
              <a:gd name="connsiteY11" fmla="*/ 558268 h 2486491"/>
              <a:gd name="connsiteX12" fmla="*/ 638977 w 1525869"/>
              <a:gd name="connsiteY12" fmla="*/ 620539 h 2486491"/>
              <a:gd name="connsiteX13" fmla="*/ 734022 w 1525869"/>
              <a:gd name="connsiteY13" fmla="*/ 669701 h 2486491"/>
              <a:gd name="connsiteX14" fmla="*/ 786460 w 1525869"/>
              <a:gd name="connsiteY14" fmla="*/ 718862 h 2486491"/>
              <a:gd name="connsiteX15" fmla="*/ 874951 w 1525869"/>
              <a:gd name="connsiteY15" fmla="*/ 758191 h 2486491"/>
              <a:gd name="connsiteX16" fmla="*/ 1028989 w 1525869"/>
              <a:gd name="connsiteY16" fmla="*/ 820462 h 2486491"/>
              <a:gd name="connsiteX17" fmla="*/ 1196138 w 1525869"/>
              <a:gd name="connsiteY17" fmla="*/ 882733 h 2486491"/>
              <a:gd name="connsiteX18" fmla="*/ 1346899 w 1525869"/>
              <a:gd name="connsiteY18" fmla="*/ 954836 h 2486491"/>
              <a:gd name="connsiteX19" fmla="*/ 1455054 w 1525869"/>
              <a:gd name="connsiteY19" fmla="*/ 1036771 h 2486491"/>
              <a:gd name="connsiteX20" fmla="*/ 1523880 w 1525869"/>
              <a:gd name="connsiteY20" fmla="*/ 1095765 h 2486491"/>
              <a:gd name="connsiteX21" fmla="*/ 1500938 w 1525869"/>
              <a:gd name="connsiteY21" fmla="*/ 1154759 h 2486491"/>
              <a:gd name="connsiteX22" fmla="*/ 1435389 w 1525869"/>
              <a:gd name="connsiteY22" fmla="*/ 1171146 h 2486491"/>
              <a:gd name="connsiteX23" fmla="*/ 1291183 w 1525869"/>
              <a:gd name="connsiteY23" fmla="*/ 1184255 h 2486491"/>
              <a:gd name="connsiteX24" fmla="*/ 1179751 w 1525869"/>
              <a:gd name="connsiteY24" fmla="*/ 1305520 h 2486491"/>
              <a:gd name="connsiteX25" fmla="*/ 1114202 w 1525869"/>
              <a:gd name="connsiteY25" fmla="*/ 1505442 h 2486491"/>
              <a:gd name="connsiteX26" fmla="*/ 1051931 w 1525869"/>
              <a:gd name="connsiteY26" fmla="*/ 1662759 h 2486491"/>
              <a:gd name="connsiteX27" fmla="*/ 1051931 w 1525869"/>
              <a:gd name="connsiteY27" fmla="*/ 1806965 h 2486491"/>
              <a:gd name="connsiteX28" fmla="*/ 1002770 w 1525869"/>
              <a:gd name="connsiteY28" fmla="*/ 1918397 h 2486491"/>
              <a:gd name="connsiteX29" fmla="*/ 891338 w 1525869"/>
              <a:gd name="connsiteY29" fmla="*/ 1947894 h 2486491"/>
              <a:gd name="connsiteX30" fmla="*/ 789738 w 1525869"/>
              <a:gd name="connsiteY30" fmla="*/ 2098655 h 2486491"/>
              <a:gd name="connsiteX31" fmla="*/ 697970 w 1525869"/>
              <a:gd name="connsiteY31" fmla="*/ 2115042 h 2486491"/>
              <a:gd name="connsiteX32" fmla="*/ 583260 w 1525869"/>
              <a:gd name="connsiteY32" fmla="*/ 2101933 h 2486491"/>
              <a:gd name="connsiteX33" fmla="*/ 517712 w 1525869"/>
              <a:gd name="connsiteY33" fmla="*/ 2101933 h 2486491"/>
              <a:gd name="connsiteX34" fmla="*/ 478383 w 1525869"/>
              <a:gd name="connsiteY34" fmla="*/ 2331352 h 2486491"/>
              <a:gd name="connsiteX35" fmla="*/ 32654 w 1525869"/>
              <a:gd name="connsiteY35" fmla="*/ 2321520 h 2486491"/>
              <a:gd name="connsiteX36" fmla="*/ 35931 w 1525869"/>
              <a:gd name="connsiteY36" fmla="*/ 256746 h 2486491"/>
              <a:gd name="connsiteX37" fmla="*/ 39209 w 1525869"/>
              <a:gd name="connsiteY37" fmla="*/ 17494 h 2486491"/>
              <a:gd name="connsiteX0" fmla="*/ 39209 w 1525869"/>
              <a:gd name="connsiteY0" fmla="*/ 17494 h 2478663"/>
              <a:gd name="connsiteX1" fmla="*/ 88370 w 1525869"/>
              <a:gd name="connsiteY1" fmla="*/ 138759 h 2478663"/>
              <a:gd name="connsiteX2" fmla="*/ 144086 w 1525869"/>
              <a:gd name="connsiteY2" fmla="*/ 312462 h 2478663"/>
              <a:gd name="connsiteX3" fmla="*/ 242409 w 1525869"/>
              <a:gd name="connsiteY3" fmla="*/ 368178 h 2478663"/>
              <a:gd name="connsiteX4" fmla="*/ 360396 w 1525869"/>
              <a:gd name="connsiteY4" fmla="*/ 322294 h 2478663"/>
              <a:gd name="connsiteX5" fmla="*/ 471828 w 1525869"/>
              <a:gd name="connsiteY5" fmla="*/ 286242 h 2478663"/>
              <a:gd name="connsiteX6" fmla="*/ 517712 w 1525869"/>
              <a:gd name="connsiteY6" fmla="*/ 269855 h 2478663"/>
              <a:gd name="connsiteX7" fmla="*/ 576706 w 1525869"/>
              <a:gd name="connsiteY7" fmla="*/ 315739 h 2478663"/>
              <a:gd name="connsiteX8" fmla="*/ 573428 w 1525869"/>
              <a:gd name="connsiteY8" fmla="*/ 404230 h 2478663"/>
              <a:gd name="connsiteX9" fmla="*/ 501325 w 1525869"/>
              <a:gd name="connsiteY9" fmla="*/ 463223 h 2478663"/>
              <a:gd name="connsiteX10" fmla="*/ 468551 w 1525869"/>
              <a:gd name="connsiteY10" fmla="*/ 492720 h 2478663"/>
              <a:gd name="connsiteX11" fmla="*/ 488215 w 1525869"/>
              <a:gd name="connsiteY11" fmla="*/ 558268 h 2478663"/>
              <a:gd name="connsiteX12" fmla="*/ 638977 w 1525869"/>
              <a:gd name="connsiteY12" fmla="*/ 620539 h 2478663"/>
              <a:gd name="connsiteX13" fmla="*/ 734022 w 1525869"/>
              <a:gd name="connsiteY13" fmla="*/ 669701 h 2478663"/>
              <a:gd name="connsiteX14" fmla="*/ 786460 w 1525869"/>
              <a:gd name="connsiteY14" fmla="*/ 718862 h 2478663"/>
              <a:gd name="connsiteX15" fmla="*/ 874951 w 1525869"/>
              <a:gd name="connsiteY15" fmla="*/ 758191 h 2478663"/>
              <a:gd name="connsiteX16" fmla="*/ 1028989 w 1525869"/>
              <a:gd name="connsiteY16" fmla="*/ 820462 h 2478663"/>
              <a:gd name="connsiteX17" fmla="*/ 1196138 w 1525869"/>
              <a:gd name="connsiteY17" fmla="*/ 882733 h 2478663"/>
              <a:gd name="connsiteX18" fmla="*/ 1346899 w 1525869"/>
              <a:gd name="connsiteY18" fmla="*/ 954836 h 2478663"/>
              <a:gd name="connsiteX19" fmla="*/ 1455054 w 1525869"/>
              <a:gd name="connsiteY19" fmla="*/ 1036771 h 2478663"/>
              <a:gd name="connsiteX20" fmla="*/ 1523880 w 1525869"/>
              <a:gd name="connsiteY20" fmla="*/ 1095765 h 2478663"/>
              <a:gd name="connsiteX21" fmla="*/ 1500938 w 1525869"/>
              <a:gd name="connsiteY21" fmla="*/ 1154759 h 2478663"/>
              <a:gd name="connsiteX22" fmla="*/ 1435389 w 1525869"/>
              <a:gd name="connsiteY22" fmla="*/ 1171146 h 2478663"/>
              <a:gd name="connsiteX23" fmla="*/ 1291183 w 1525869"/>
              <a:gd name="connsiteY23" fmla="*/ 1184255 h 2478663"/>
              <a:gd name="connsiteX24" fmla="*/ 1179751 w 1525869"/>
              <a:gd name="connsiteY24" fmla="*/ 1305520 h 2478663"/>
              <a:gd name="connsiteX25" fmla="*/ 1114202 w 1525869"/>
              <a:gd name="connsiteY25" fmla="*/ 1505442 h 2478663"/>
              <a:gd name="connsiteX26" fmla="*/ 1051931 w 1525869"/>
              <a:gd name="connsiteY26" fmla="*/ 1662759 h 2478663"/>
              <a:gd name="connsiteX27" fmla="*/ 1051931 w 1525869"/>
              <a:gd name="connsiteY27" fmla="*/ 1806965 h 2478663"/>
              <a:gd name="connsiteX28" fmla="*/ 1002770 w 1525869"/>
              <a:gd name="connsiteY28" fmla="*/ 1918397 h 2478663"/>
              <a:gd name="connsiteX29" fmla="*/ 891338 w 1525869"/>
              <a:gd name="connsiteY29" fmla="*/ 1947894 h 2478663"/>
              <a:gd name="connsiteX30" fmla="*/ 789738 w 1525869"/>
              <a:gd name="connsiteY30" fmla="*/ 2098655 h 2478663"/>
              <a:gd name="connsiteX31" fmla="*/ 697970 w 1525869"/>
              <a:gd name="connsiteY31" fmla="*/ 2115042 h 2478663"/>
              <a:gd name="connsiteX32" fmla="*/ 583260 w 1525869"/>
              <a:gd name="connsiteY32" fmla="*/ 2101933 h 2478663"/>
              <a:gd name="connsiteX33" fmla="*/ 517712 w 1525869"/>
              <a:gd name="connsiteY33" fmla="*/ 2101933 h 2478663"/>
              <a:gd name="connsiteX34" fmla="*/ 478383 w 1525869"/>
              <a:gd name="connsiteY34" fmla="*/ 2331352 h 2478663"/>
              <a:gd name="connsiteX35" fmla="*/ 32654 w 1525869"/>
              <a:gd name="connsiteY35" fmla="*/ 2321520 h 2478663"/>
              <a:gd name="connsiteX36" fmla="*/ 35931 w 1525869"/>
              <a:gd name="connsiteY36" fmla="*/ 256746 h 2478663"/>
              <a:gd name="connsiteX37" fmla="*/ 39209 w 1525869"/>
              <a:gd name="connsiteY37" fmla="*/ 17494 h 2478663"/>
              <a:gd name="connsiteX0" fmla="*/ 6555 w 1493215"/>
              <a:gd name="connsiteY0" fmla="*/ 17494 h 2478663"/>
              <a:gd name="connsiteX1" fmla="*/ 55716 w 1493215"/>
              <a:gd name="connsiteY1" fmla="*/ 138759 h 2478663"/>
              <a:gd name="connsiteX2" fmla="*/ 111432 w 1493215"/>
              <a:gd name="connsiteY2" fmla="*/ 312462 h 2478663"/>
              <a:gd name="connsiteX3" fmla="*/ 209755 w 1493215"/>
              <a:gd name="connsiteY3" fmla="*/ 368178 h 2478663"/>
              <a:gd name="connsiteX4" fmla="*/ 327742 w 1493215"/>
              <a:gd name="connsiteY4" fmla="*/ 322294 h 2478663"/>
              <a:gd name="connsiteX5" fmla="*/ 439174 w 1493215"/>
              <a:gd name="connsiteY5" fmla="*/ 286242 h 2478663"/>
              <a:gd name="connsiteX6" fmla="*/ 485058 w 1493215"/>
              <a:gd name="connsiteY6" fmla="*/ 269855 h 2478663"/>
              <a:gd name="connsiteX7" fmla="*/ 544052 w 1493215"/>
              <a:gd name="connsiteY7" fmla="*/ 315739 h 2478663"/>
              <a:gd name="connsiteX8" fmla="*/ 540774 w 1493215"/>
              <a:gd name="connsiteY8" fmla="*/ 404230 h 2478663"/>
              <a:gd name="connsiteX9" fmla="*/ 468671 w 1493215"/>
              <a:gd name="connsiteY9" fmla="*/ 463223 h 2478663"/>
              <a:gd name="connsiteX10" fmla="*/ 435897 w 1493215"/>
              <a:gd name="connsiteY10" fmla="*/ 492720 h 2478663"/>
              <a:gd name="connsiteX11" fmla="*/ 455561 w 1493215"/>
              <a:gd name="connsiteY11" fmla="*/ 558268 h 2478663"/>
              <a:gd name="connsiteX12" fmla="*/ 606323 w 1493215"/>
              <a:gd name="connsiteY12" fmla="*/ 620539 h 2478663"/>
              <a:gd name="connsiteX13" fmla="*/ 701368 w 1493215"/>
              <a:gd name="connsiteY13" fmla="*/ 669701 h 2478663"/>
              <a:gd name="connsiteX14" fmla="*/ 753806 w 1493215"/>
              <a:gd name="connsiteY14" fmla="*/ 718862 h 2478663"/>
              <a:gd name="connsiteX15" fmla="*/ 842297 w 1493215"/>
              <a:gd name="connsiteY15" fmla="*/ 758191 h 2478663"/>
              <a:gd name="connsiteX16" fmla="*/ 996335 w 1493215"/>
              <a:gd name="connsiteY16" fmla="*/ 820462 h 2478663"/>
              <a:gd name="connsiteX17" fmla="*/ 1163484 w 1493215"/>
              <a:gd name="connsiteY17" fmla="*/ 882733 h 2478663"/>
              <a:gd name="connsiteX18" fmla="*/ 1314245 w 1493215"/>
              <a:gd name="connsiteY18" fmla="*/ 954836 h 2478663"/>
              <a:gd name="connsiteX19" fmla="*/ 1422400 w 1493215"/>
              <a:gd name="connsiteY19" fmla="*/ 1036771 h 2478663"/>
              <a:gd name="connsiteX20" fmla="*/ 1491226 w 1493215"/>
              <a:gd name="connsiteY20" fmla="*/ 1095765 h 2478663"/>
              <a:gd name="connsiteX21" fmla="*/ 1468284 w 1493215"/>
              <a:gd name="connsiteY21" fmla="*/ 1154759 h 2478663"/>
              <a:gd name="connsiteX22" fmla="*/ 1402735 w 1493215"/>
              <a:gd name="connsiteY22" fmla="*/ 1171146 h 2478663"/>
              <a:gd name="connsiteX23" fmla="*/ 1258529 w 1493215"/>
              <a:gd name="connsiteY23" fmla="*/ 1184255 h 2478663"/>
              <a:gd name="connsiteX24" fmla="*/ 1147097 w 1493215"/>
              <a:gd name="connsiteY24" fmla="*/ 1305520 h 2478663"/>
              <a:gd name="connsiteX25" fmla="*/ 1081548 w 1493215"/>
              <a:gd name="connsiteY25" fmla="*/ 1505442 h 2478663"/>
              <a:gd name="connsiteX26" fmla="*/ 1019277 w 1493215"/>
              <a:gd name="connsiteY26" fmla="*/ 1662759 h 2478663"/>
              <a:gd name="connsiteX27" fmla="*/ 1019277 w 1493215"/>
              <a:gd name="connsiteY27" fmla="*/ 1806965 h 2478663"/>
              <a:gd name="connsiteX28" fmla="*/ 970116 w 1493215"/>
              <a:gd name="connsiteY28" fmla="*/ 1918397 h 2478663"/>
              <a:gd name="connsiteX29" fmla="*/ 858684 w 1493215"/>
              <a:gd name="connsiteY29" fmla="*/ 1947894 h 2478663"/>
              <a:gd name="connsiteX30" fmla="*/ 757084 w 1493215"/>
              <a:gd name="connsiteY30" fmla="*/ 2098655 h 2478663"/>
              <a:gd name="connsiteX31" fmla="*/ 665316 w 1493215"/>
              <a:gd name="connsiteY31" fmla="*/ 2115042 h 2478663"/>
              <a:gd name="connsiteX32" fmla="*/ 550606 w 1493215"/>
              <a:gd name="connsiteY32" fmla="*/ 2101933 h 2478663"/>
              <a:gd name="connsiteX33" fmla="*/ 485058 w 1493215"/>
              <a:gd name="connsiteY33" fmla="*/ 2101933 h 2478663"/>
              <a:gd name="connsiteX34" fmla="*/ 445729 w 1493215"/>
              <a:gd name="connsiteY34" fmla="*/ 2331352 h 2478663"/>
              <a:gd name="connsiteX35" fmla="*/ 0 w 1493215"/>
              <a:gd name="connsiteY35" fmla="*/ 2321520 h 2478663"/>
              <a:gd name="connsiteX36" fmla="*/ 3277 w 1493215"/>
              <a:gd name="connsiteY36" fmla="*/ 256746 h 2478663"/>
              <a:gd name="connsiteX37" fmla="*/ 6555 w 1493215"/>
              <a:gd name="connsiteY37" fmla="*/ 17494 h 2478663"/>
              <a:gd name="connsiteX0" fmla="*/ 6555 w 1493215"/>
              <a:gd name="connsiteY0" fmla="*/ 17494 h 2332293"/>
              <a:gd name="connsiteX1" fmla="*/ 55716 w 1493215"/>
              <a:gd name="connsiteY1" fmla="*/ 138759 h 2332293"/>
              <a:gd name="connsiteX2" fmla="*/ 111432 w 1493215"/>
              <a:gd name="connsiteY2" fmla="*/ 312462 h 2332293"/>
              <a:gd name="connsiteX3" fmla="*/ 209755 w 1493215"/>
              <a:gd name="connsiteY3" fmla="*/ 368178 h 2332293"/>
              <a:gd name="connsiteX4" fmla="*/ 327742 w 1493215"/>
              <a:gd name="connsiteY4" fmla="*/ 322294 h 2332293"/>
              <a:gd name="connsiteX5" fmla="*/ 439174 w 1493215"/>
              <a:gd name="connsiteY5" fmla="*/ 286242 h 2332293"/>
              <a:gd name="connsiteX6" fmla="*/ 485058 w 1493215"/>
              <a:gd name="connsiteY6" fmla="*/ 269855 h 2332293"/>
              <a:gd name="connsiteX7" fmla="*/ 544052 w 1493215"/>
              <a:gd name="connsiteY7" fmla="*/ 315739 h 2332293"/>
              <a:gd name="connsiteX8" fmla="*/ 540774 w 1493215"/>
              <a:gd name="connsiteY8" fmla="*/ 404230 h 2332293"/>
              <a:gd name="connsiteX9" fmla="*/ 468671 w 1493215"/>
              <a:gd name="connsiteY9" fmla="*/ 463223 h 2332293"/>
              <a:gd name="connsiteX10" fmla="*/ 435897 w 1493215"/>
              <a:gd name="connsiteY10" fmla="*/ 492720 h 2332293"/>
              <a:gd name="connsiteX11" fmla="*/ 455561 w 1493215"/>
              <a:gd name="connsiteY11" fmla="*/ 558268 h 2332293"/>
              <a:gd name="connsiteX12" fmla="*/ 606323 w 1493215"/>
              <a:gd name="connsiteY12" fmla="*/ 620539 h 2332293"/>
              <a:gd name="connsiteX13" fmla="*/ 701368 w 1493215"/>
              <a:gd name="connsiteY13" fmla="*/ 669701 h 2332293"/>
              <a:gd name="connsiteX14" fmla="*/ 753806 w 1493215"/>
              <a:gd name="connsiteY14" fmla="*/ 718862 h 2332293"/>
              <a:gd name="connsiteX15" fmla="*/ 842297 w 1493215"/>
              <a:gd name="connsiteY15" fmla="*/ 758191 h 2332293"/>
              <a:gd name="connsiteX16" fmla="*/ 996335 w 1493215"/>
              <a:gd name="connsiteY16" fmla="*/ 820462 h 2332293"/>
              <a:gd name="connsiteX17" fmla="*/ 1163484 w 1493215"/>
              <a:gd name="connsiteY17" fmla="*/ 882733 h 2332293"/>
              <a:gd name="connsiteX18" fmla="*/ 1314245 w 1493215"/>
              <a:gd name="connsiteY18" fmla="*/ 954836 h 2332293"/>
              <a:gd name="connsiteX19" fmla="*/ 1422400 w 1493215"/>
              <a:gd name="connsiteY19" fmla="*/ 1036771 h 2332293"/>
              <a:gd name="connsiteX20" fmla="*/ 1491226 w 1493215"/>
              <a:gd name="connsiteY20" fmla="*/ 1095765 h 2332293"/>
              <a:gd name="connsiteX21" fmla="*/ 1468284 w 1493215"/>
              <a:gd name="connsiteY21" fmla="*/ 1154759 h 2332293"/>
              <a:gd name="connsiteX22" fmla="*/ 1402735 w 1493215"/>
              <a:gd name="connsiteY22" fmla="*/ 1171146 h 2332293"/>
              <a:gd name="connsiteX23" fmla="*/ 1258529 w 1493215"/>
              <a:gd name="connsiteY23" fmla="*/ 1184255 h 2332293"/>
              <a:gd name="connsiteX24" fmla="*/ 1147097 w 1493215"/>
              <a:gd name="connsiteY24" fmla="*/ 1305520 h 2332293"/>
              <a:gd name="connsiteX25" fmla="*/ 1081548 w 1493215"/>
              <a:gd name="connsiteY25" fmla="*/ 1505442 h 2332293"/>
              <a:gd name="connsiteX26" fmla="*/ 1019277 w 1493215"/>
              <a:gd name="connsiteY26" fmla="*/ 1662759 h 2332293"/>
              <a:gd name="connsiteX27" fmla="*/ 1019277 w 1493215"/>
              <a:gd name="connsiteY27" fmla="*/ 1806965 h 2332293"/>
              <a:gd name="connsiteX28" fmla="*/ 970116 w 1493215"/>
              <a:gd name="connsiteY28" fmla="*/ 1918397 h 2332293"/>
              <a:gd name="connsiteX29" fmla="*/ 858684 w 1493215"/>
              <a:gd name="connsiteY29" fmla="*/ 1947894 h 2332293"/>
              <a:gd name="connsiteX30" fmla="*/ 757084 w 1493215"/>
              <a:gd name="connsiteY30" fmla="*/ 2098655 h 2332293"/>
              <a:gd name="connsiteX31" fmla="*/ 665316 w 1493215"/>
              <a:gd name="connsiteY31" fmla="*/ 2115042 h 2332293"/>
              <a:gd name="connsiteX32" fmla="*/ 550606 w 1493215"/>
              <a:gd name="connsiteY32" fmla="*/ 2101933 h 2332293"/>
              <a:gd name="connsiteX33" fmla="*/ 485058 w 1493215"/>
              <a:gd name="connsiteY33" fmla="*/ 2101933 h 2332293"/>
              <a:gd name="connsiteX34" fmla="*/ 445729 w 1493215"/>
              <a:gd name="connsiteY34" fmla="*/ 2331352 h 2332293"/>
              <a:gd name="connsiteX35" fmla="*/ 0 w 1493215"/>
              <a:gd name="connsiteY35" fmla="*/ 2321520 h 2332293"/>
              <a:gd name="connsiteX36" fmla="*/ 3277 w 1493215"/>
              <a:gd name="connsiteY36" fmla="*/ 256746 h 2332293"/>
              <a:gd name="connsiteX37" fmla="*/ 6555 w 1493215"/>
              <a:gd name="connsiteY37" fmla="*/ 17494 h 23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93215" h="2332293">
                <a:moveTo>
                  <a:pt x="6555" y="17494"/>
                </a:moveTo>
                <a:cubicBezTo>
                  <a:pt x="15295" y="-2171"/>
                  <a:pt x="38237" y="89598"/>
                  <a:pt x="55716" y="138759"/>
                </a:cubicBezTo>
                <a:cubicBezTo>
                  <a:pt x="73196" y="187920"/>
                  <a:pt x="85759" y="274226"/>
                  <a:pt x="111432" y="312462"/>
                </a:cubicBezTo>
                <a:cubicBezTo>
                  <a:pt x="137105" y="350698"/>
                  <a:pt x="173703" y="366539"/>
                  <a:pt x="209755" y="368178"/>
                </a:cubicBezTo>
                <a:cubicBezTo>
                  <a:pt x="245807" y="369817"/>
                  <a:pt x="289506" y="335950"/>
                  <a:pt x="327742" y="322294"/>
                </a:cubicBezTo>
                <a:cubicBezTo>
                  <a:pt x="365979" y="308638"/>
                  <a:pt x="412955" y="294982"/>
                  <a:pt x="439174" y="286242"/>
                </a:cubicBezTo>
                <a:cubicBezTo>
                  <a:pt x="465393" y="277502"/>
                  <a:pt x="467578" y="264939"/>
                  <a:pt x="485058" y="269855"/>
                </a:cubicBezTo>
                <a:cubicBezTo>
                  <a:pt x="502538" y="274771"/>
                  <a:pt x="534766" y="293343"/>
                  <a:pt x="544052" y="315739"/>
                </a:cubicBezTo>
                <a:cubicBezTo>
                  <a:pt x="553338" y="338135"/>
                  <a:pt x="553338" y="379649"/>
                  <a:pt x="540774" y="404230"/>
                </a:cubicBezTo>
                <a:cubicBezTo>
                  <a:pt x="528211" y="428811"/>
                  <a:pt x="486151" y="448475"/>
                  <a:pt x="468671" y="463223"/>
                </a:cubicBezTo>
                <a:cubicBezTo>
                  <a:pt x="451192" y="477971"/>
                  <a:pt x="438082" y="476879"/>
                  <a:pt x="435897" y="492720"/>
                </a:cubicBezTo>
                <a:cubicBezTo>
                  <a:pt x="433712" y="508561"/>
                  <a:pt x="427157" y="536965"/>
                  <a:pt x="455561" y="558268"/>
                </a:cubicBezTo>
                <a:cubicBezTo>
                  <a:pt x="483965" y="579571"/>
                  <a:pt x="565355" y="601967"/>
                  <a:pt x="606323" y="620539"/>
                </a:cubicBezTo>
                <a:cubicBezTo>
                  <a:pt x="647291" y="639111"/>
                  <a:pt x="676787" y="653314"/>
                  <a:pt x="701368" y="669701"/>
                </a:cubicBezTo>
                <a:cubicBezTo>
                  <a:pt x="725949" y="686088"/>
                  <a:pt x="730318" y="704114"/>
                  <a:pt x="753806" y="718862"/>
                </a:cubicBezTo>
                <a:cubicBezTo>
                  <a:pt x="777294" y="733610"/>
                  <a:pt x="801876" y="741258"/>
                  <a:pt x="842297" y="758191"/>
                </a:cubicBezTo>
                <a:cubicBezTo>
                  <a:pt x="882718" y="775124"/>
                  <a:pt x="942804" y="799705"/>
                  <a:pt x="996335" y="820462"/>
                </a:cubicBezTo>
                <a:cubicBezTo>
                  <a:pt x="1049866" y="841219"/>
                  <a:pt x="1110499" y="860337"/>
                  <a:pt x="1163484" y="882733"/>
                </a:cubicBezTo>
                <a:cubicBezTo>
                  <a:pt x="1216469" y="905129"/>
                  <a:pt x="1271093" y="929163"/>
                  <a:pt x="1314245" y="954836"/>
                </a:cubicBezTo>
                <a:cubicBezTo>
                  <a:pt x="1357397" y="980509"/>
                  <a:pt x="1392903" y="1013283"/>
                  <a:pt x="1422400" y="1036771"/>
                </a:cubicBezTo>
                <a:cubicBezTo>
                  <a:pt x="1451897" y="1060259"/>
                  <a:pt x="1483579" y="1076100"/>
                  <a:pt x="1491226" y="1095765"/>
                </a:cubicBezTo>
                <a:cubicBezTo>
                  <a:pt x="1498873" y="1115430"/>
                  <a:pt x="1483032" y="1142196"/>
                  <a:pt x="1468284" y="1154759"/>
                </a:cubicBezTo>
                <a:cubicBezTo>
                  <a:pt x="1453536" y="1167322"/>
                  <a:pt x="1437694" y="1166230"/>
                  <a:pt x="1402735" y="1171146"/>
                </a:cubicBezTo>
                <a:cubicBezTo>
                  <a:pt x="1367776" y="1176062"/>
                  <a:pt x="1301135" y="1161859"/>
                  <a:pt x="1258529" y="1184255"/>
                </a:cubicBezTo>
                <a:cubicBezTo>
                  <a:pt x="1215923" y="1206651"/>
                  <a:pt x="1176594" y="1251989"/>
                  <a:pt x="1147097" y="1305520"/>
                </a:cubicBezTo>
                <a:cubicBezTo>
                  <a:pt x="1117600" y="1359051"/>
                  <a:pt x="1102851" y="1445902"/>
                  <a:pt x="1081548" y="1505442"/>
                </a:cubicBezTo>
                <a:cubicBezTo>
                  <a:pt x="1060245" y="1564982"/>
                  <a:pt x="1029656" y="1612505"/>
                  <a:pt x="1019277" y="1662759"/>
                </a:cubicBezTo>
                <a:cubicBezTo>
                  <a:pt x="1008899" y="1713013"/>
                  <a:pt x="1027470" y="1764359"/>
                  <a:pt x="1019277" y="1806965"/>
                </a:cubicBezTo>
                <a:cubicBezTo>
                  <a:pt x="1011084" y="1849571"/>
                  <a:pt x="996882" y="1894909"/>
                  <a:pt x="970116" y="1918397"/>
                </a:cubicBezTo>
                <a:cubicBezTo>
                  <a:pt x="943350" y="1941885"/>
                  <a:pt x="894189" y="1917851"/>
                  <a:pt x="858684" y="1947894"/>
                </a:cubicBezTo>
                <a:cubicBezTo>
                  <a:pt x="823179" y="1977937"/>
                  <a:pt x="789312" y="2070797"/>
                  <a:pt x="757084" y="2098655"/>
                </a:cubicBezTo>
                <a:cubicBezTo>
                  <a:pt x="724856" y="2126513"/>
                  <a:pt x="699729" y="2114496"/>
                  <a:pt x="665316" y="2115042"/>
                </a:cubicBezTo>
                <a:cubicBezTo>
                  <a:pt x="630903" y="2115588"/>
                  <a:pt x="580649" y="2104118"/>
                  <a:pt x="550606" y="2101933"/>
                </a:cubicBezTo>
                <a:cubicBezTo>
                  <a:pt x="520563" y="2099748"/>
                  <a:pt x="502538" y="2063696"/>
                  <a:pt x="485058" y="2101933"/>
                </a:cubicBezTo>
                <a:cubicBezTo>
                  <a:pt x="467578" y="2140170"/>
                  <a:pt x="457746" y="2327528"/>
                  <a:pt x="445729" y="2331352"/>
                </a:cubicBezTo>
                <a:cubicBezTo>
                  <a:pt x="433712" y="2335176"/>
                  <a:pt x="8194" y="2326436"/>
                  <a:pt x="0" y="2321520"/>
                </a:cubicBezTo>
                <a:cubicBezTo>
                  <a:pt x="18026" y="2329714"/>
                  <a:pt x="0" y="637473"/>
                  <a:pt x="3277" y="256746"/>
                </a:cubicBezTo>
                <a:cubicBezTo>
                  <a:pt x="6554" y="-123981"/>
                  <a:pt x="-2185" y="37159"/>
                  <a:pt x="6555" y="1749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Freeform 186"/>
          <p:cNvSpPr/>
          <p:nvPr/>
        </p:nvSpPr>
        <p:spPr>
          <a:xfrm>
            <a:off x="225044" y="6498285"/>
            <a:ext cx="1577920" cy="2394223"/>
          </a:xfrm>
          <a:custGeom>
            <a:avLst/>
            <a:gdLst>
              <a:gd name="connsiteX0" fmla="*/ 562366 w 1611524"/>
              <a:gd name="connsiteY0" fmla="*/ 2532594 h 2729523"/>
              <a:gd name="connsiteX1" fmla="*/ 575476 w 1611524"/>
              <a:gd name="connsiteY1" fmla="*/ 2457213 h 2729523"/>
              <a:gd name="connsiteX2" fmla="*/ 624637 w 1611524"/>
              <a:gd name="connsiteY2" fmla="*/ 2411329 h 2729523"/>
              <a:gd name="connsiteX3" fmla="*/ 772121 w 1611524"/>
              <a:gd name="connsiteY3" fmla="*/ 2417884 h 2729523"/>
              <a:gd name="connsiteX4" fmla="*/ 834392 w 1611524"/>
              <a:gd name="connsiteY4" fmla="*/ 2408052 h 2729523"/>
              <a:gd name="connsiteX5" fmla="*/ 909773 w 1611524"/>
              <a:gd name="connsiteY5" fmla="*/ 2254013 h 2729523"/>
              <a:gd name="connsiteX6" fmla="*/ 1047425 w 1611524"/>
              <a:gd name="connsiteY6" fmla="*/ 2172078 h 2729523"/>
              <a:gd name="connsiteX7" fmla="*/ 1158857 w 1611524"/>
              <a:gd name="connsiteY7" fmla="*/ 1981987 h 2729523"/>
              <a:gd name="connsiteX8" fmla="*/ 1204741 w 1611524"/>
              <a:gd name="connsiteY8" fmla="*/ 1854168 h 2729523"/>
              <a:gd name="connsiteX9" fmla="*/ 1201463 w 1611524"/>
              <a:gd name="connsiteY9" fmla="*/ 1637858 h 2729523"/>
              <a:gd name="connsiteX10" fmla="*/ 1326005 w 1611524"/>
              <a:gd name="connsiteY10" fmla="*/ 1483820 h 2729523"/>
              <a:gd name="connsiteX11" fmla="*/ 1489876 w 1611524"/>
              <a:gd name="connsiteY11" fmla="*/ 1477265 h 2729523"/>
              <a:gd name="connsiteX12" fmla="*/ 1594754 w 1611524"/>
              <a:gd name="connsiteY12" fmla="*/ 1437936 h 2729523"/>
              <a:gd name="connsiteX13" fmla="*/ 1611141 w 1611524"/>
              <a:gd name="connsiteY13" fmla="*/ 1303562 h 2729523"/>
              <a:gd name="connsiteX14" fmla="*/ 1594754 w 1611524"/>
              <a:gd name="connsiteY14" fmla="*/ 1244568 h 2729523"/>
              <a:gd name="connsiteX15" fmla="*/ 1486599 w 1611524"/>
              <a:gd name="connsiteY15" fmla="*/ 1224903 h 2729523"/>
              <a:gd name="connsiteX16" fmla="*/ 1427605 w 1611524"/>
              <a:gd name="connsiteY16" fmla="*/ 1116749 h 2729523"/>
              <a:gd name="connsiteX17" fmla="*/ 1316173 w 1611524"/>
              <a:gd name="connsiteY17" fmla="*/ 1093807 h 2729523"/>
              <a:gd name="connsiteX18" fmla="*/ 1171966 w 1611524"/>
              <a:gd name="connsiteY18" fmla="*/ 1034813 h 2729523"/>
              <a:gd name="connsiteX19" fmla="*/ 985154 w 1611524"/>
              <a:gd name="connsiteY19" fmla="*/ 946323 h 2729523"/>
              <a:gd name="connsiteX20" fmla="*/ 847502 w 1611524"/>
              <a:gd name="connsiteY20" fmla="*/ 910271 h 2729523"/>
              <a:gd name="connsiteX21" fmla="*/ 745902 w 1611524"/>
              <a:gd name="connsiteY21" fmla="*/ 848000 h 2729523"/>
              <a:gd name="connsiteX22" fmla="*/ 621360 w 1611524"/>
              <a:gd name="connsiteY22" fmla="*/ 769342 h 2729523"/>
              <a:gd name="connsiteX23" fmla="*/ 562366 w 1611524"/>
              <a:gd name="connsiteY23" fmla="*/ 703794 h 2729523"/>
              <a:gd name="connsiteX24" fmla="*/ 663966 w 1611524"/>
              <a:gd name="connsiteY24" fmla="*/ 589084 h 2729523"/>
              <a:gd name="connsiteX25" fmla="*/ 627915 w 1611524"/>
              <a:gd name="connsiteY25" fmla="*/ 461265 h 2729523"/>
              <a:gd name="connsiteX26" fmla="*/ 509928 w 1611524"/>
              <a:gd name="connsiteY26" fmla="*/ 428491 h 2729523"/>
              <a:gd name="connsiteX27" fmla="*/ 306728 w 1611524"/>
              <a:gd name="connsiteY27" fmla="*/ 500594 h 2729523"/>
              <a:gd name="connsiteX28" fmla="*/ 221515 w 1611524"/>
              <a:gd name="connsiteY28" fmla="*/ 490762 h 2729523"/>
              <a:gd name="connsiteX29" fmla="*/ 165799 w 1611524"/>
              <a:gd name="connsiteY29" fmla="*/ 382607 h 2729523"/>
              <a:gd name="connsiteX30" fmla="*/ 149412 w 1611524"/>
              <a:gd name="connsiteY30" fmla="*/ 231845 h 2729523"/>
              <a:gd name="connsiteX31" fmla="*/ 41257 w 1611524"/>
              <a:gd name="connsiteY31" fmla="*/ 163020 h 2729523"/>
              <a:gd name="connsiteX32" fmla="*/ 44534 w 1611524"/>
              <a:gd name="connsiteY32" fmla="*/ 2555536 h 2729523"/>
              <a:gd name="connsiteX33" fmla="*/ 562366 w 1611524"/>
              <a:gd name="connsiteY33" fmla="*/ 2532594 h 2729523"/>
              <a:gd name="connsiteX0" fmla="*/ 562366 w 1611524"/>
              <a:gd name="connsiteY0" fmla="*/ 2370412 h 2567341"/>
              <a:gd name="connsiteX1" fmla="*/ 575476 w 1611524"/>
              <a:gd name="connsiteY1" fmla="*/ 2295031 h 2567341"/>
              <a:gd name="connsiteX2" fmla="*/ 624637 w 1611524"/>
              <a:gd name="connsiteY2" fmla="*/ 2249147 h 2567341"/>
              <a:gd name="connsiteX3" fmla="*/ 772121 w 1611524"/>
              <a:gd name="connsiteY3" fmla="*/ 2255702 h 2567341"/>
              <a:gd name="connsiteX4" fmla="*/ 834392 w 1611524"/>
              <a:gd name="connsiteY4" fmla="*/ 2245870 h 2567341"/>
              <a:gd name="connsiteX5" fmla="*/ 909773 w 1611524"/>
              <a:gd name="connsiteY5" fmla="*/ 2091831 h 2567341"/>
              <a:gd name="connsiteX6" fmla="*/ 1047425 w 1611524"/>
              <a:gd name="connsiteY6" fmla="*/ 2009896 h 2567341"/>
              <a:gd name="connsiteX7" fmla="*/ 1158857 w 1611524"/>
              <a:gd name="connsiteY7" fmla="*/ 1819805 h 2567341"/>
              <a:gd name="connsiteX8" fmla="*/ 1204741 w 1611524"/>
              <a:gd name="connsiteY8" fmla="*/ 1691986 h 2567341"/>
              <a:gd name="connsiteX9" fmla="*/ 1201463 w 1611524"/>
              <a:gd name="connsiteY9" fmla="*/ 1475676 h 2567341"/>
              <a:gd name="connsiteX10" fmla="*/ 1326005 w 1611524"/>
              <a:gd name="connsiteY10" fmla="*/ 1321638 h 2567341"/>
              <a:gd name="connsiteX11" fmla="*/ 1489876 w 1611524"/>
              <a:gd name="connsiteY11" fmla="*/ 1315083 h 2567341"/>
              <a:gd name="connsiteX12" fmla="*/ 1594754 w 1611524"/>
              <a:gd name="connsiteY12" fmla="*/ 1275754 h 2567341"/>
              <a:gd name="connsiteX13" fmla="*/ 1611141 w 1611524"/>
              <a:gd name="connsiteY13" fmla="*/ 1141380 h 2567341"/>
              <a:gd name="connsiteX14" fmla="*/ 1594754 w 1611524"/>
              <a:gd name="connsiteY14" fmla="*/ 1082386 h 2567341"/>
              <a:gd name="connsiteX15" fmla="*/ 1486599 w 1611524"/>
              <a:gd name="connsiteY15" fmla="*/ 1062721 h 2567341"/>
              <a:gd name="connsiteX16" fmla="*/ 1427605 w 1611524"/>
              <a:gd name="connsiteY16" fmla="*/ 954567 h 2567341"/>
              <a:gd name="connsiteX17" fmla="*/ 1316173 w 1611524"/>
              <a:gd name="connsiteY17" fmla="*/ 931625 h 2567341"/>
              <a:gd name="connsiteX18" fmla="*/ 1171966 w 1611524"/>
              <a:gd name="connsiteY18" fmla="*/ 872631 h 2567341"/>
              <a:gd name="connsiteX19" fmla="*/ 985154 w 1611524"/>
              <a:gd name="connsiteY19" fmla="*/ 784141 h 2567341"/>
              <a:gd name="connsiteX20" fmla="*/ 847502 w 1611524"/>
              <a:gd name="connsiteY20" fmla="*/ 748089 h 2567341"/>
              <a:gd name="connsiteX21" fmla="*/ 745902 w 1611524"/>
              <a:gd name="connsiteY21" fmla="*/ 685818 h 2567341"/>
              <a:gd name="connsiteX22" fmla="*/ 621360 w 1611524"/>
              <a:gd name="connsiteY22" fmla="*/ 607160 h 2567341"/>
              <a:gd name="connsiteX23" fmla="*/ 562366 w 1611524"/>
              <a:gd name="connsiteY23" fmla="*/ 541612 h 2567341"/>
              <a:gd name="connsiteX24" fmla="*/ 663966 w 1611524"/>
              <a:gd name="connsiteY24" fmla="*/ 426902 h 2567341"/>
              <a:gd name="connsiteX25" fmla="*/ 627915 w 1611524"/>
              <a:gd name="connsiteY25" fmla="*/ 299083 h 2567341"/>
              <a:gd name="connsiteX26" fmla="*/ 509928 w 1611524"/>
              <a:gd name="connsiteY26" fmla="*/ 266309 h 2567341"/>
              <a:gd name="connsiteX27" fmla="*/ 306728 w 1611524"/>
              <a:gd name="connsiteY27" fmla="*/ 338412 h 2567341"/>
              <a:gd name="connsiteX28" fmla="*/ 221515 w 1611524"/>
              <a:gd name="connsiteY28" fmla="*/ 328580 h 2567341"/>
              <a:gd name="connsiteX29" fmla="*/ 165799 w 1611524"/>
              <a:gd name="connsiteY29" fmla="*/ 220425 h 2567341"/>
              <a:gd name="connsiteX30" fmla="*/ 149412 w 1611524"/>
              <a:gd name="connsiteY30" fmla="*/ 69663 h 2567341"/>
              <a:gd name="connsiteX31" fmla="*/ 41257 w 1611524"/>
              <a:gd name="connsiteY31" fmla="*/ 838 h 2567341"/>
              <a:gd name="connsiteX32" fmla="*/ 44534 w 1611524"/>
              <a:gd name="connsiteY32" fmla="*/ 2393354 h 2567341"/>
              <a:gd name="connsiteX33" fmla="*/ 562366 w 1611524"/>
              <a:gd name="connsiteY33" fmla="*/ 2370412 h 2567341"/>
              <a:gd name="connsiteX0" fmla="*/ 562366 w 1611524"/>
              <a:gd name="connsiteY0" fmla="*/ 2370412 h 2563163"/>
              <a:gd name="connsiteX1" fmla="*/ 575476 w 1611524"/>
              <a:gd name="connsiteY1" fmla="*/ 2295031 h 2563163"/>
              <a:gd name="connsiteX2" fmla="*/ 624637 w 1611524"/>
              <a:gd name="connsiteY2" fmla="*/ 2249147 h 2563163"/>
              <a:gd name="connsiteX3" fmla="*/ 772121 w 1611524"/>
              <a:gd name="connsiteY3" fmla="*/ 2255702 h 2563163"/>
              <a:gd name="connsiteX4" fmla="*/ 834392 w 1611524"/>
              <a:gd name="connsiteY4" fmla="*/ 2245870 h 2563163"/>
              <a:gd name="connsiteX5" fmla="*/ 909773 w 1611524"/>
              <a:gd name="connsiteY5" fmla="*/ 2091831 h 2563163"/>
              <a:gd name="connsiteX6" fmla="*/ 1047425 w 1611524"/>
              <a:gd name="connsiteY6" fmla="*/ 2009896 h 2563163"/>
              <a:gd name="connsiteX7" fmla="*/ 1158857 w 1611524"/>
              <a:gd name="connsiteY7" fmla="*/ 1819805 h 2563163"/>
              <a:gd name="connsiteX8" fmla="*/ 1204741 w 1611524"/>
              <a:gd name="connsiteY8" fmla="*/ 1691986 h 2563163"/>
              <a:gd name="connsiteX9" fmla="*/ 1201463 w 1611524"/>
              <a:gd name="connsiteY9" fmla="*/ 1475676 h 2563163"/>
              <a:gd name="connsiteX10" fmla="*/ 1326005 w 1611524"/>
              <a:gd name="connsiteY10" fmla="*/ 1321638 h 2563163"/>
              <a:gd name="connsiteX11" fmla="*/ 1489876 w 1611524"/>
              <a:gd name="connsiteY11" fmla="*/ 1315083 h 2563163"/>
              <a:gd name="connsiteX12" fmla="*/ 1594754 w 1611524"/>
              <a:gd name="connsiteY12" fmla="*/ 1275754 h 2563163"/>
              <a:gd name="connsiteX13" fmla="*/ 1611141 w 1611524"/>
              <a:gd name="connsiteY13" fmla="*/ 1141380 h 2563163"/>
              <a:gd name="connsiteX14" fmla="*/ 1594754 w 1611524"/>
              <a:gd name="connsiteY14" fmla="*/ 1082386 h 2563163"/>
              <a:gd name="connsiteX15" fmla="*/ 1486599 w 1611524"/>
              <a:gd name="connsiteY15" fmla="*/ 1062721 h 2563163"/>
              <a:gd name="connsiteX16" fmla="*/ 1427605 w 1611524"/>
              <a:gd name="connsiteY16" fmla="*/ 954567 h 2563163"/>
              <a:gd name="connsiteX17" fmla="*/ 1316173 w 1611524"/>
              <a:gd name="connsiteY17" fmla="*/ 931625 h 2563163"/>
              <a:gd name="connsiteX18" fmla="*/ 1171966 w 1611524"/>
              <a:gd name="connsiteY18" fmla="*/ 872631 h 2563163"/>
              <a:gd name="connsiteX19" fmla="*/ 985154 w 1611524"/>
              <a:gd name="connsiteY19" fmla="*/ 784141 h 2563163"/>
              <a:gd name="connsiteX20" fmla="*/ 847502 w 1611524"/>
              <a:gd name="connsiteY20" fmla="*/ 748089 h 2563163"/>
              <a:gd name="connsiteX21" fmla="*/ 745902 w 1611524"/>
              <a:gd name="connsiteY21" fmla="*/ 685818 h 2563163"/>
              <a:gd name="connsiteX22" fmla="*/ 621360 w 1611524"/>
              <a:gd name="connsiteY22" fmla="*/ 607160 h 2563163"/>
              <a:gd name="connsiteX23" fmla="*/ 562366 w 1611524"/>
              <a:gd name="connsiteY23" fmla="*/ 541612 h 2563163"/>
              <a:gd name="connsiteX24" fmla="*/ 663966 w 1611524"/>
              <a:gd name="connsiteY24" fmla="*/ 426902 h 2563163"/>
              <a:gd name="connsiteX25" fmla="*/ 627915 w 1611524"/>
              <a:gd name="connsiteY25" fmla="*/ 299083 h 2563163"/>
              <a:gd name="connsiteX26" fmla="*/ 509928 w 1611524"/>
              <a:gd name="connsiteY26" fmla="*/ 266309 h 2563163"/>
              <a:gd name="connsiteX27" fmla="*/ 306728 w 1611524"/>
              <a:gd name="connsiteY27" fmla="*/ 338412 h 2563163"/>
              <a:gd name="connsiteX28" fmla="*/ 221515 w 1611524"/>
              <a:gd name="connsiteY28" fmla="*/ 328580 h 2563163"/>
              <a:gd name="connsiteX29" fmla="*/ 165799 w 1611524"/>
              <a:gd name="connsiteY29" fmla="*/ 220425 h 2563163"/>
              <a:gd name="connsiteX30" fmla="*/ 149412 w 1611524"/>
              <a:gd name="connsiteY30" fmla="*/ 69663 h 2563163"/>
              <a:gd name="connsiteX31" fmla="*/ 41257 w 1611524"/>
              <a:gd name="connsiteY31" fmla="*/ 838 h 2563163"/>
              <a:gd name="connsiteX32" fmla="*/ 44534 w 1611524"/>
              <a:gd name="connsiteY32" fmla="*/ 2393354 h 2563163"/>
              <a:gd name="connsiteX33" fmla="*/ 562366 w 1611524"/>
              <a:gd name="connsiteY33" fmla="*/ 2370412 h 2563163"/>
              <a:gd name="connsiteX0" fmla="*/ 528762 w 1577920"/>
              <a:gd name="connsiteY0" fmla="*/ 2370412 h 2394223"/>
              <a:gd name="connsiteX1" fmla="*/ 541872 w 1577920"/>
              <a:gd name="connsiteY1" fmla="*/ 2295031 h 2394223"/>
              <a:gd name="connsiteX2" fmla="*/ 591033 w 1577920"/>
              <a:gd name="connsiteY2" fmla="*/ 2249147 h 2394223"/>
              <a:gd name="connsiteX3" fmla="*/ 738517 w 1577920"/>
              <a:gd name="connsiteY3" fmla="*/ 2255702 h 2394223"/>
              <a:gd name="connsiteX4" fmla="*/ 800788 w 1577920"/>
              <a:gd name="connsiteY4" fmla="*/ 2245870 h 2394223"/>
              <a:gd name="connsiteX5" fmla="*/ 876169 w 1577920"/>
              <a:gd name="connsiteY5" fmla="*/ 2091831 h 2394223"/>
              <a:gd name="connsiteX6" fmla="*/ 1013821 w 1577920"/>
              <a:gd name="connsiteY6" fmla="*/ 2009896 h 2394223"/>
              <a:gd name="connsiteX7" fmla="*/ 1125253 w 1577920"/>
              <a:gd name="connsiteY7" fmla="*/ 1819805 h 2394223"/>
              <a:gd name="connsiteX8" fmla="*/ 1171137 w 1577920"/>
              <a:gd name="connsiteY8" fmla="*/ 1691986 h 2394223"/>
              <a:gd name="connsiteX9" fmla="*/ 1167859 w 1577920"/>
              <a:gd name="connsiteY9" fmla="*/ 1475676 h 2394223"/>
              <a:gd name="connsiteX10" fmla="*/ 1292401 w 1577920"/>
              <a:gd name="connsiteY10" fmla="*/ 1321638 h 2394223"/>
              <a:gd name="connsiteX11" fmla="*/ 1456272 w 1577920"/>
              <a:gd name="connsiteY11" fmla="*/ 1315083 h 2394223"/>
              <a:gd name="connsiteX12" fmla="*/ 1561150 w 1577920"/>
              <a:gd name="connsiteY12" fmla="*/ 1275754 h 2394223"/>
              <a:gd name="connsiteX13" fmla="*/ 1577537 w 1577920"/>
              <a:gd name="connsiteY13" fmla="*/ 1141380 h 2394223"/>
              <a:gd name="connsiteX14" fmla="*/ 1561150 w 1577920"/>
              <a:gd name="connsiteY14" fmla="*/ 1082386 h 2394223"/>
              <a:gd name="connsiteX15" fmla="*/ 1452995 w 1577920"/>
              <a:gd name="connsiteY15" fmla="*/ 1062721 h 2394223"/>
              <a:gd name="connsiteX16" fmla="*/ 1394001 w 1577920"/>
              <a:gd name="connsiteY16" fmla="*/ 954567 h 2394223"/>
              <a:gd name="connsiteX17" fmla="*/ 1282569 w 1577920"/>
              <a:gd name="connsiteY17" fmla="*/ 931625 h 2394223"/>
              <a:gd name="connsiteX18" fmla="*/ 1138362 w 1577920"/>
              <a:gd name="connsiteY18" fmla="*/ 872631 h 2394223"/>
              <a:gd name="connsiteX19" fmla="*/ 951550 w 1577920"/>
              <a:gd name="connsiteY19" fmla="*/ 784141 h 2394223"/>
              <a:gd name="connsiteX20" fmla="*/ 813898 w 1577920"/>
              <a:gd name="connsiteY20" fmla="*/ 748089 h 2394223"/>
              <a:gd name="connsiteX21" fmla="*/ 712298 w 1577920"/>
              <a:gd name="connsiteY21" fmla="*/ 685818 h 2394223"/>
              <a:gd name="connsiteX22" fmla="*/ 587756 w 1577920"/>
              <a:gd name="connsiteY22" fmla="*/ 607160 h 2394223"/>
              <a:gd name="connsiteX23" fmla="*/ 528762 w 1577920"/>
              <a:gd name="connsiteY23" fmla="*/ 541612 h 2394223"/>
              <a:gd name="connsiteX24" fmla="*/ 630362 w 1577920"/>
              <a:gd name="connsiteY24" fmla="*/ 426902 h 2394223"/>
              <a:gd name="connsiteX25" fmla="*/ 594311 w 1577920"/>
              <a:gd name="connsiteY25" fmla="*/ 299083 h 2394223"/>
              <a:gd name="connsiteX26" fmla="*/ 476324 w 1577920"/>
              <a:gd name="connsiteY26" fmla="*/ 266309 h 2394223"/>
              <a:gd name="connsiteX27" fmla="*/ 273124 w 1577920"/>
              <a:gd name="connsiteY27" fmla="*/ 338412 h 2394223"/>
              <a:gd name="connsiteX28" fmla="*/ 187911 w 1577920"/>
              <a:gd name="connsiteY28" fmla="*/ 328580 h 2394223"/>
              <a:gd name="connsiteX29" fmla="*/ 132195 w 1577920"/>
              <a:gd name="connsiteY29" fmla="*/ 220425 h 2394223"/>
              <a:gd name="connsiteX30" fmla="*/ 115808 w 1577920"/>
              <a:gd name="connsiteY30" fmla="*/ 69663 h 2394223"/>
              <a:gd name="connsiteX31" fmla="*/ 7653 w 1577920"/>
              <a:gd name="connsiteY31" fmla="*/ 838 h 2394223"/>
              <a:gd name="connsiteX32" fmla="*/ 10930 w 1577920"/>
              <a:gd name="connsiteY32" fmla="*/ 2393354 h 2394223"/>
              <a:gd name="connsiteX33" fmla="*/ 528762 w 1577920"/>
              <a:gd name="connsiteY33" fmla="*/ 2370412 h 2394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77920" h="2394223">
                <a:moveTo>
                  <a:pt x="528762" y="2370412"/>
                </a:moveTo>
                <a:cubicBezTo>
                  <a:pt x="535317" y="2373689"/>
                  <a:pt x="531494" y="2315242"/>
                  <a:pt x="541872" y="2295031"/>
                </a:cubicBezTo>
                <a:cubicBezTo>
                  <a:pt x="552251" y="2274820"/>
                  <a:pt x="558259" y="2255702"/>
                  <a:pt x="591033" y="2249147"/>
                </a:cubicBezTo>
                <a:cubicBezTo>
                  <a:pt x="623807" y="2242592"/>
                  <a:pt x="703558" y="2256248"/>
                  <a:pt x="738517" y="2255702"/>
                </a:cubicBezTo>
                <a:cubicBezTo>
                  <a:pt x="773476" y="2255156"/>
                  <a:pt x="777846" y="2273182"/>
                  <a:pt x="800788" y="2245870"/>
                </a:cubicBezTo>
                <a:cubicBezTo>
                  <a:pt x="823730" y="2218558"/>
                  <a:pt x="840664" y="2131160"/>
                  <a:pt x="876169" y="2091831"/>
                </a:cubicBezTo>
                <a:cubicBezTo>
                  <a:pt x="911674" y="2052502"/>
                  <a:pt x="972307" y="2055234"/>
                  <a:pt x="1013821" y="2009896"/>
                </a:cubicBezTo>
                <a:cubicBezTo>
                  <a:pt x="1055335" y="1964558"/>
                  <a:pt x="1099034" y="1872790"/>
                  <a:pt x="1125253" y="1819805"/>
                </a:cubicBezTo>
                <a:cubicBezTo>
                  <a:pt x="1151472" y="1766820"/>
                  <a:pt x="1164036" y="1749341"/>
                  <a:pt x="1171137" y="1691986"/>
                </a:cubicBezTo>
                <a:cubicBezTo>
                  <a:pt x="1178238" y="1634631"/>
                  <a:pt x="1147648" y="1537401"/>
                  <a:pt x="1167859" y="1475676"/>
                </a:cubicBezTo>
                <a:cubicBezTo>
                  <a:pt x="1188070" y="1413951"/>
                  <a:pt x="1244332" y="1348403"/>
                  <a:pt x="1292401" y="1321638"/>
                </a:cubicBezTo>
                <a:cubicBezTo>
                  <a:pt x="1340470" y="1294873"/>
                  <a:pt x="1411481" y="1322730"/>
                  <a:pt x="1456272" y="1315083"/>
                </a:cubicBezTo>
                <a:cubicBezTo>
                  <a:pt x="1501063" y="1307436"/>
                  <a:pt x="1540939" y="1304704"/>
                  <a:pt x="1561150" y="1275754"/>
                </a:cubicBezTo>
                <a:cubicBezTo>
                  <a:pt x="1581361" y="1246803"/>
                  <a:pt x="1577537" y="1173608"/>
                  <a:pt x="1577537" y="1141380"/>
                </a:cubicBezTo>
                <a:cubicBezTo>
                  <a:pt x="1577537" y="1109152"/>
                  <a:pt x="1581907" y="1095496"/>
                  <a:pt x="1561150" y="1082386"/>
                </a:cubicBezTo>
                <a:cubicBezTo>
                  <a:pt x="1540393" y="1069276"/>
                  <a:pt x="1480853" y="1084024"/>
                  <a:pt x="1452995" y="1062721"/>
                </a:cubicBezTo>
                <a:cubicBezTo>
                  <a:pt x="1425137" y="1041418"/>
                  <a:pt x="1422405" y="976416"/>
                  <a:pt x="1394001" y="954567"/>
                </a:cubicBezTo>
                <a:cubicBezTo>
                  <a:pt x="1365597" y="932718"/>
                  <a:pt x="1325175" y="945281"/>
                  <a:pt x="1282569" y="931625"/>
                </a:cubicBezTo>
                <a:cubicBezTo>
                  <a:pt x="1239963" y="917969"/>
                  <a:pt x="1193532" y="897212"/>
                  <a:pt x="1138362" y="872631"/>
                </a:cubicBezTo>
                <a:cubicBezTo>
                  <a:pt x="1083192" y="848050"/>
                  <a:pt x="1005627" y="804898"/>
                  <a:pt x="951550" y="784141"/>
                </a:cubicBezTo>
                <a:cubicBezTo>
                  <a:pt x="897473" y="763384"/>
                  <a:pt x="853773" y="764476"/>
                  <a:pt x="813898" y="748089"/>
                </a:cubicBezTo>
                <a:cubicBezTo>
                  <a:pt x="774023" y="731702"/>
                  <a:pt x="712298" y="685818"/>
                  <a:pt x="712298" y="685818"/>
                </a:cubicBezTo>
                <a:cubicBezTo>
                  <a:pt x="674608" y="662330"/>
                  <a:pt x="618345" y="631194"/>
                  <a:pt x="587756" y="607160"/>
                </a:cubicBezTo>
                <a:cubicBezTo>
                  <a:pt x="557167" y="583126"/>
                  <a:pt x="521661" y="571655"/>
                  <a:pt x="528762" y="541612"/>
                </a:cubicBezTo>
                <a:cubicBezTo>
                  <a:pt x="535863" y="511569"/>
                  <a:pt x="619437" y="467323"/>
                  <a:pt x="630362" y="426902"/>
                </a:cubicBezTo>
                <a:cubicBezTo>
                  <a:pt x="641287" y="386480"/>
                  <a:pt x="619984" y="325848"/>
                  <a:pt x="594311" y="299083"/>
                </a:cubicBezTo>
                <a:cubicBezTo>
                  <a:pt x="568638" y="272318"/>
                  <a:pt x="529855" y="259754"/>
                  <a:pt x="476324" y="266309"/>
                </a:cubicBezTo>
                <a:cubicBezTo>
                  <a:pt x="422793" y="272864"/>
                  <a:pt x="321193" y="328033"/>
                  <a:pt x="273124" y="338412"/>
                </a:cubicBezTo>
                <a:cubicBezTo>
                  <a:pt x="225055" y="348790"/>
                  <a:pt x="211399" y="348244"/>
                  <a:pt x="187911" y="328580"/>
                </a:cubicBezTo>
                <a:cubicBezTo>
                  <a:pt x="164423" y="308915"/>
                  <a:pt x="144212" y="263578"/>
                  <a:pt x="132195" y="220425"/>
                </a:cubicBezTo>
                <a:cubicBezTo>
                  <a:pt x="120178" y="177272"/>
                  <a:pt x="136565" y="106261"/>
                  <a:pt x="115808" y="69663"/>
                </a:cubicBezTo>
                <a:cubicBezTo>
                  <a:pt x="95051" y="33065"/>
                  <a:pt x="25133" y="-6263"/>
                  <a:pt x="7653" y="838"/>
                </a:cubicBezTo>
                <a:cubicBezTo>
                  <a:pt x="-9827" y="388120"/>
                  <a:pt x="7653" y="2386799"/>
                  <a:pt x="10930" y="2393354"/>
                </a:cubicBezTo>
                <a:cubicBezTo>
                  <a:pt x="14207" y="2399909"/>
                  <a:pt x="522207" y="2367135"/>
                  <a:pt x="528762" y="237041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Freeform 187"/>
          <p:cNvSpPr/>
          <p:nvPr/>
        </p:nvSpPr>
        <p:spPr>
          <a:xfrm>
            <a:off x="229419" y="6427019"/>
            <a:ext cx="1671484" cy="2458065"/>
          </a:xfrm>
          <a:custGeom>
            <a:avLst/>
            <a:gdLst>
              <a:gd name="connsiteX0" fmla="*/ 789858 w 1671484"/>
              <a:gd name="connsiteY0" fmla="*/ 2438400 h 2458065"/>
              <a:gd name="connsiteX1" fmla="*/ 904568 w 1671484"/>
              <a:gd name="connsiteY1" fmla="*/ 2277807 h 2458065"/>
              <a:gd name="connsiteX2" fmla="*/ 930787 w 1671484"/>
              <a:gd name="connsiteY2" fmla="*/ 2208981 h 2458065"/>
              <a:gd name="connsiteX3" fmla="*/ 999613 w 1671484"/>
              <a:gd name="connsiteY3" fmla="*/ 2166375 h 2458065"/>
              <a:gd name="connsiteX4" fmla="*/ 1081549 w 1671484"/>
              <a:gd name="connsiteY4" fmla="*/ 2100826 h 2458065"/>
              <a:gd name="connsiteX5" fmla="*/ 1173316 w 1671484"/>
              <a:gd name="connsiteY5" fmla="*/ 1950065 h 2458065"/>
              <a:gd name="connsiteX6" fmla="*/ 1245420 w 1671484"/>
              <a:gd name="connsiteY6" fmla="*/ 1825523 h 2458065"/>
              <a:gd name="connsiteX7" fmla="*/ 1255252 w 1671484"/>
              <a:gd name="connsiteY7" fmla="*/ 1615768 h 2458065"/>
              <a:gd name="connsiteX8" fmla="*/ 1317523 w 1671484"/>
              <a:gd name="connsiteY8" fmla="*/ 1517446 h 2458065"/>
              <a:gd name="connsiteX9" fmla="*/ 1481394 w 1671484"/>
              <a:gd name="connsiteY9" fmla="*/ 1465007 h 2458065"/>
              <a:gd name="connsiteX10" fmla="*/ 1589549 w 1671484"/>
              <a:gd name="connsiteY10" fmla="*/ 1406013 h 2458065"/>
              <a:gd name="connsiteX11" fmla="*/ 1622323 w 1671484"/>
              <a:gd name="connsiteY11" fmla="*/ 1350297 h 2458065"/>
              <a:gd name="connsiteX12" fmla="*/ 1658375 w 1671484"/>
              <a:gd name="connsiteY12" fmla="*/ 1268362 h 2458065"/>
              <a:gd name="connsiteX13" fmla="*/ 1671484 w 1671484"/>
              <a:gd name="connsiteY13" fmla="*/ 1176594 h 2458065"/>
              <a:gd name="connsiteX14" fmla="*/ 1612491 w 1671484"/>
              <a:gd name="connsiteY14" fmla="*/ 1114323 h 2458065"/>
              <a:gd name="connsiteX15" fmla="*/ 1497781 w 1671484"/>
              <a:gd name="connsiteY15" fmla="*/ 1042220 h 2458065"/>
              <a:gd name="connsiteX16" fmla="*/ 1389626 w 1671484"/>
              <a:gd name="connsiteY16" fmla="*/ 924233 h 2458065"/>
              <a:gd name="connsiteX17" fmla="*/ 1219200 w 1671484"/>
              <a:gd name="connsiteY17" fmla="*/ 888181 h 2458065"/>
              <a:gd name="connsiteX18" fmla="*/ 1140542 w 1671484"/>
              <a:gd name="connsiteY18" fmla="*/ 884904 h 2458065"/>
              <a:gd name="connsiteX19" fmla="*/ 986504 w 1671484"/>
              <a:gd name="connsiteY19" fmla="*/ 812800 h 2458065"/>
              <a:gd name="connsiteX20" fmla="*/ 858684 w 1671484"/>
              <a:gd name="connsiteY20" fmla="*/ 786581 h 2458065"/>
              <a:gd name="connsiteX21" fmla="*/ 730865 w 1671484"/>
              <a:gd name="connsiteY21" fmla="*/ 701368 h 2458065"/>
              <a:gd name="connsiteX22" fmla="*/ 612878 w 1671484"/>
              <a:gd name="connsiteY22" fmla="*/ 635820 h 2458065"/>
              <a:gd name="connsiteX23" fmla="*/ 684981 w 1671484"/>
              <a:gd name="connsiteY23" fmla="*/ 534220 h 2458065"/>
              <a:gd name="connsiteX24" fmla="*/ 678426 w 1671484"/>
              <a:gd name="connsiteY24" fmla="*/ 449007 h 2458065"/>
              <a:gd name="connsiteX25" fmla="*/ 616155 w 1671484"/>
              <a:gd name="connsiteY25" fmla="*/ 294968 h 2458065"/>
              <a:gd name="connsiteX26" fmla="*/ 465394 w 1671484"/>
              <a:gd name="connsiteY26" fmla="*/ 285136 h 2458065"/>
              <a:gd name="connsiteX27" fmla="*/ 357239 w 1671484"/>
              <a:gd name="connsiteY27" fmla="*/ 317910 h 2458065"/>
              <a:gd name="connsiteX28" fmla="*/ 255639 w 1671484"/>
              <a:gd name="connsiteY28" fmla="*/ 301523 h 2458065"/>
              <a:gd name="connsiteX29" fmla="*/ 209755 w 1671484"/>
              <a:gd name="connsiteY29" fmla="*/ 275304 h 2458065"/>
              <a:gd name="connsiteX30" fmla="*/ 160594 w 1671484"/>
              <a:gd name="connsiteY30" fmla="*/ 114710 h 2458065"/>
              <a:gd name="connsiteX31" fmla="*/ 65549 w 1671484"/>
              <a:gd name="connsiteY31" fmla="*/ 32775 h 2458065"/>
              <a:gd name="connsiteX32" fmla="*/ 6555 w 1671484"/>
              <a:gd name="connsiteY32" fmla="*/ 0 h 2458065"/>
              <a:gd name="connsiteX33" fmla="*/ 0 w 1671484"/>
              <a:gd name="connsiteY33" fmla="*/ 2458065 h 2458065"/>
              <a:gd name="connsiteX34" fmla="*/ 789858 w 1671484"/>
              <a:gd name="connsiteY34" fmla="*/ 2438400 h 245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71484" h="2458065">
                <a:moveTo>
                  <a:pt x="789858" y="2438400"/>
                </a:moveTo>
                <a:lnTo>
                  <a:pt x="904568" y="2277807"/>
                </a:lnTo>
                <a:lnTo>
                  <a:pt x="930787" y="2208981"/>
                </a:lnTo>
                <a:lnTo>
                  <a:pt x="999613" y="2166375"/>
                </a:lnTo>
                <a:lnTo>
                  <a:pt x="1081549" y="2100826"/>
                </a:lnTo>
                <a:lnTo>
                  <a:pt x="1173316" y="1950065"/>
                </a:lnTo>
                <a:lnTo>
                  <a:pt x="1245420" y="1825523"/>
                </a:lnTo>
                <a:lnTo>
                  <a:pt x="1255252" y="1615768"/>
                </a:lnTo>
                <a:lnTo>
                  <a:pt x="1317523" y="1517446"/>
                </a:lnTo>
                <a:lnTo>
                  <a:pt x="1481394" y="1465007"/>
                </a:lnTo>
                <a:lnTo>
                  <a:pt x="1589549" y="1406013"/>
                </a:lnTo>
                <a:lnTo>
                  <a:pt x="1622323" y="1350297"/>
                </a:lnTo>
                <a:lnTo>
                  <a:pt x="1658375" y="1268362"/>
                </a:lnTo>
                <a:lnTo>
                  <a:pt x="1671484" y="1176594"/>
                </a:lnTo>
                <a:lnTo>
                  <a:pt x="1612491" y="1114323"/>
                </a:lnTo>
                <a:lnTo>
                  <a:pt x="1497781" y="1042220"/>
                </a:lnTo>
                <a:lnTo>
                  <a:pt x="1389626" y="924233"/>
                </a:lnTo>
                <a:lnTo>
                  <a:pt x="1219200" y="888181"/>
                </a:lnTo>
                <a:lnTo>
                  <a:pt x="1140542" y="884904"/>
                </a:lnTo>
                <a:lnTo>
                  <a:pt x="986504" y="812800"/>
                </a:lnTo>
                <a:lnTo>
                  <a:pt x="858684" y="786581"/>
                </a:lnTo>
                <a:lnTo>
                  <a:pt x="730865" y="701368"/>
                </a:lnTo>
                <a:lnTo>
                  <a:pt x="612878" y="635820"/>
                </a:lnTo>
                <a:lnTo>
                  <a:pt x="684981" y="534220"/>
                </a:lnTo>
                <a:lnTo>
                  <a:pt x="678426" y="449007"/>
                </a:lnTo>
                <a:lnTo>
                  <a:pt x="616155" y="294968"/>
                </a:lnTo>
                <a:lnTo>
                  <a:pt x="465394" y="285136"/>
                </a:lnTo>
                <a:lnTo>
                  <a:pt x="357239" y="317910"/>
                </a:lnTo>
                <a:lnTo>
                  <a:pt x="255639" y="301523"/>
                </a:lnTo>
                <a:lnTo>
                  <a:pt x="209755" y="275304"/>
                </a:lnTo>
                <a:lnTo>
                  <a:pt x="160594" y="114710"/>
                </a:lnTo>
                <a:lnTo>
                  <a:pt x="65549" y="32775"/>
                </a:lnTo>
                <a:lnTo>
                  <a:pt x="6555" y="0"/>
                </a:lnTo>
                <a:lnTo>
                  <a:pt x="0" y="2458065"/>
                </a:lnTo>
                <a:lnTo>
                  <a:pt x="789858" y="2438400"/>
                </a:ln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Freeform 208"/>
          <p:cNvSpPr/>
          <p:nvPr/>
        </p:nvSpPr>
        <p:spPr>
          <a:xfrm>
            <a:off x="243840" y="2575524"/>
            <a:ext cx="1193491" cy="3551025"/>
          </a:xfrm>
          <a:custGeom>
            <a:avLst/>
            <a:gdLst>
              <a:gd name="connsiteX0" fmla="*/ 0 w 1193491"/>
              <a:gd name="connsiteY0" fmla="*/ 147356 h 3551025"/>
              <a:gd name="connsiteX1" fmla="*/ 96520 w 1193491"/>
              <a:gd name="connsiteY1" fmla="*/ 243876 h 3551025"/>
              <a:gd name="connsiteX2" fmla="*/ 167640 w 1193491"/>
              <a:gd name="connsiteY2" fmla="*/ 304836 h 3551025"/>
              <a:gd name="connsiteX3" fmla="*/ 259080 w 1193491"/>
              <a:gd name="connsiteY3" fmla="*/ 193076 h 3551025"/>
              <a:gd name="connsiteX4" fmla="*/ 355600 w 1193491"/>
              <a:gd name="connsiteY4" fmla="*/ 30516 h 3551025"/>
              <a:gd name="connsiteX5" fmla="*/ 441960 w 1193491"/>
              <a:gd name="connsiteY5" fmla="*/ 10196 h 3551025"/>
              <a:gd name="connsiteX6" fmla="*/ 604520 w 1193491"/>
              <a:gd name="connsiteY6" fmla="*/ 147356 h 3551025"/>
              <a:gd name="connsiteX7" fmla="*/ 599440 w 1193491"/>
              <a:gd name="connsiteY7" fmla="*/ 299756 h 3551025"/>
              <a:gd name="connsiteX8" fmla="*/ 604520 w 1193491"/>
              <a:gd name="connsiteY8" fmla="*/ 406436 h 3551025"/>
              <a:gd name="connsiteX9" fmla="*/ 629920 w 1193491"/>
              <a:gd name="connsiteY9" fmla="*/ 482636 h 3551025"/>
              <a:gd name="connsiteX10" fmla="*/ 741680 w 1193491"/>
              <a:gd name="connsiteY10" fmla="*/ 568996 h 3551025"/>
              <a:gd name="connsiteX11" fmla="*/ 878840 w 1193491"/>
              <a:gd name="connsiteY11" fmla="*/ 640116 h 3551025"/>
              <a:gd name="connsiteX12" fmla="*/ 929640 w 1193491"/>
              <a:gd name="connsiteY12" fmla="*/ 762036 h 3551025"/>
              <a:gd name="connsiteX13" fmla="*/ 965200 w 1193491"/>
              <a:gd name="connsiteY13" fmla="*/ 873796 h 3551025"/>
              <a:gd name="connsiteX14" fmla="*/ 1122680 w 1193491"/>
              <a:gd name="connsiteY14" fmla="*/ 944916 h 3551025"/>
              <a:gd name="connsiteX15" fmla="*/ 1168400 w 1193491"/>
              <a:gd name="connsiteY15" fmla="*/ 1021116 h 3551025"/>
              <a:gd name="connsiteX16" fmla="*/ 1112520 w 1193491"/>
              <a:gd name="connsiteY16" fmla="*/ 1132876 h 3551025"/>
              <a:gd name="connsiteX17" fmla="*/ 1056640 w 1193491"/>
              <a:gd name="connsiteY17" fmla="*/ 1214156 h 3551025"/>
              <a:gd name="connsiteX18" fmla="*/ 1031240 w 1193491"/>
              <a:gd name="connsiteY18" fmla="*/ 1346236 h 3551025"/>
              <a:gd name="connsiteX19" fmla="*/ 985520 w 1193491"/>
              <a:gd name="connsiteY19" fmla="*/ 1463076 h 3551025"/>
              <a:gd name="connsiteX20" fmla="*/ 949960 w 1193491"/>
              <a:gd name="connsiteY20" fmla="*/ 1579916 h 3551025"/>
              <a:gd name="connsiteX21" fmla="*/ 955040 w 1193491"/>
              <a:gd name="connsiteY21" fmla="*/ 1681516 h 3551025"/>
              <a:gd name="connsiteX22" fmla="*/ 1005840 w 1193491"/>
              <a:gd name="connsiteY22" fmla="*/ 1788196 h 3551025"/>
              <a:gd name="connsiteX23" fmla="*/ 1087120 w 1193491"/>
              <a:gd name="connsiteY23" fmla="*/ 1910116 h 3551025"/>
              <a:gd name="connsiteX24" fmla="*/ 1153160 w 1193491"/>
              <a:gd name="connsiteY24" fmla="*/ 2077756 h 3551025"/>
              <a:gd name="connsiteX25" fmla="*/ 1188720 w 1193491"/>
              <a:gd name="connsiteY25" fmla="*/ 2280956 h 3551025"/>
              <a:gd name="connsiteX26" fmla="*/ 1046480 w 1193491"/>
              <a:gd name="connsiteY26" fmla="*/ 2479076 h 3551025"/>
              <a:gd name="connsiteX27" fmla="*/ 990600 w 1193491"/>
              <a:gd name="connsiteY27" fmla="*/ 2722916 h 3551025"/>
              <a:gd name="connsiteX28" fmla="*/ 949960 w 1193491"/>
              <a:gd name="connsiteY28" fmla="*/ 2915956 h 3551025"/>
              <a:gd name="connsiteX29" fmla="*/ 904240 w 1193491"/>
              <a:gd name="connsiteY29" fmla="*/ 2946436 h 3551025"/>
              <a:gd name="connsiteX30" fmla="*/ 792480 w 1193491"/>
              <a:gd name="connsiteY30" fmla="*/ 2926116 h 3551025"/>
              <a:gd name="connsiteX31" fmla="*/ 675640 w 1193491"/>
              <a:gd name="connsiteY31" fmla="*/ 2915956 h 3551025"/>
              <a:gd name="connsiteX32" fmla="*/ 548640 w 1193491"/>
              <a:gd name="connsiteY32" fmla="*/ 2936276 h 3551025"/>
              <a:gd name="connsiteX33" fmla="*/ 497840 w 1193491"/>
              <a:gd name="connsiteY33" fmla="*/ 2997236 h 3551025"/>
              <a:gd name="connsiteX34" fmla="*/ 523240 w 1193491"/>
              <a:gd name="connsiteY34" fmla="*/ 3093756 h 3551025"/>
              <a:gd name="connsiteX35" fmla="*/ 619760 w 1193491"/>
              <a:gd name="connsiteY35" fmla="*/ 3215676 h 3551025"/>
              <a:gd name="connsiteX36" fmla="*/ 538480 w 1193491"/>
              <a:gd name="connsiteY36" fmla="*/ 3312196 h 3551025"/>
              <a:gd name="connsiteX37" fmla="*/ 462280 w 1193491"/>
              <a:gd name="connsiteY37" fmla="*/ 3403636 h 3551025"/>
              <a:gd name="connsiteX38" fmla="*/ 401320 w 1193491"/>
              <a:gd name="connsiteY38" fmla="*/ 3530636 h 3551025"/>
              <a:gd name="connsiteX39" fmla="*/ 304800 w 1193491"/>
              <a:gd name="connsiteY39" fmla="*/ 3545876 h 3551025"/>
              <a:gd name="connsiteX40" fmla="*/ 208280 w 1193491"/>
              <a:gd name="connsiteY40" fmla="*/ 3479836 h 3551025"/>
              <a:gd name="connsiteX41" fmla="*/ 157480 w 1193491"/>
              <a:gd name="connsiteY41" fmla="*/ 3439196 h 3551025"/>
              <a:gd name="connsiteX42" fmla="*/ 116840 w 1193491"/>
              <a:gd name="connsiteY42" fmla="*/ 3413796 h 3551025"/>
              <a:gd name="connsiteX43" fmla="*/ 0 w 1193491"/>
              <a:gd name="connsiteY43" fmla="*/ 3393476 h 35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3491" h="3551025">
                <a:moveTo>
                  <a:pt x="0" y="147356"/>
                </a:moveTo>
                <a:cubicBezTo>
                  <a:pt x="34713" y="182069"/>
                  <a:pt x="68580" y="217629"/>
                  <a:pt x="96520" y="243876"/>
                </a:cubicBezTo>
                <a:cubicBezTo>
                  <a:pt x="124460" y="270123"/>
                  <a:pt x="140547" y="313303"/>
                  <a:pt x="167640" y="304836"/>
                </a:cubicBezTo>
                <a:cubicBezTo>
                  <a:pt x="194733" y="296369"/>
                  <a:pt x="227753" y="238796"/>
                  <a:pt x="259080" y="193076"/>
                </a:cubicBezTo>
                <a:cubicBezTo>
                  <a:pt x="290407" y="147356"/>
                  <a:pt x="325120" y="60996"/>
                  <a:pt x="355600" y="30516"/>
                </a:cubicBezTo>
                <a:cubicBezTo>
                  <a:pt x="386080" y="36"/>
                  <a:pt x="400473" y="-9277"/>
                  <a:pt x="441960" y="10196"/>
                </a:cubicBezTo>
                <a:cubicBezTo>
                  <a:pt x="483447" y="29669"/>
                  <a:pt x="578273" y="99096"/>
                  <a:pt x="604520" y="147356"/>
                </a:cubicBezTo>
                <a:cubicBezTo>
                  <a:pt x="630767" y="195616"/>
                  <a:pt x="599440" y="256576"/>
                  <a:pt x="599440" y="299756"/>
                </a:cubicBezTo>
                <a:cubicBezTo>
                  <a:pt x="599440" y="342936"/>
                  <a:pt x="599440" y="375956"/>
                  <a:pt x="604520" y="406436"/>
                </a:cubicBezTo>
                <a:cubicBezTo>
                  <a:pt x="609600" y="436916"/>
                  <a:pt x="607060" y="455543"/>
                  <a:pt x="629920" y="482636"/>
                </a:cubicBezTo>
                <a:cubicBezTo>
                  <a:pt x="652780" y="509729"/>
                  <a:pt x="700193" y="542749"/>
                  <a:pt x="741680" y="568996"/>
                </a:cubicBezTo>
                <a:cubicBezTo>
                  <a:pt x="783167" y="595243"/>
                  <a:pt x="847513" y="607943"/>
                  <a:pt x="878840" y="640116"/>
                </a:cubicBezTo>
                <a:cubicBezTo>
                  <a:pt x="910167" y="672289"/>
                  <a:pt x="915247" y="723089"/>
                  <a:pt x="929640" y="762036"/>
                </a:cubicBezTo>
                <a:cubicBezTo>
                  <a:pt x="944033" y="800983"/>
                  <a:pt x="933027" y="843316"/>
                  <a:pt x="965200" y="873796"/>
                </a:cubicBezTo>
                <a:cubicBezTo>
                  <a:pt x="997373" y="904276"/>
                  <a:pt x="1088813" y="920363"/>
                  <a:pt x="1122680" y="944916"/>
                </a:cubicBezTo>
                <a:cubicBezTo>
                  <a:pt x="1156547" y="969469"/>
                  <a:pt x="1170093" y="989789"/>
                  <a:pt x="1168400" y="1021116"/>
                </a:cubicBezTo>
                <a:cubicBezTo>
                  <a:pt x="1166707" y="1052443"/>
                  <a:pt x="1131147" y="1100703"/>
                  <a:pt x="1112520" y="1132876"/>
                </a:cubicBezTo>
                <a:cubicBezTo>
                  <a:pt x="1093893" y="1165049"/>
                  <a:pt x="1070187" y="1178596"/>
                  <a:pt x="1056640" y="1214156"/>
                </a:cubicBezTo>
                <a:cubicBezTo>
                  <a:pt x="1043093" y="1249716"/>
                  <a:pt x="1043093" y="1304749"/>
                  <a:pt x="1031240" y="1346236"/>
                </a:cubicBezTo>
                <a:cubicBezTo>
                  <a:pt x="1019387" y="1387723"/>
                  <a:pt x="999067" y="1424129"/>
                  <a:pt x="985520" y="1463076"/>
                </a:cubicBezTo>
                <a:cubicBezTo>
                  <a:pt x="971973" y="1502023"/>
                  <a:pt x="955040" y="1543509"/>
                  <a:pt x="949960" y="1579916"/>
                </a:cubicBezTo>
                <a:cubicBezTo>
                  <a:pt x="944880" y="1616323"/>
                  <a:pt x="945727" y="1646803"/>
                  <a:pt x="955040" y="1681516"/>
                </a:cubicBezTo>
                <a:cubicBezTo>
                  <a:pt x="964353" y="1716229"/>
                  <a:pt x="983827" y="1750096"/>
                  <a:pt x="1005840" y="1788196"/>
                </a:cubicBezTo>
                <a:cubicBezTo>
                  <a:pt x="1027853" y="1826296"/>
                  <a:pt x="1062567" y="1861856"/>
                  <a:pt x="1087120" y="1910116"/>
                </a:cubicBezTo>
                <a:cubicBezTo>
                  <a:pt x="1111673" y="1958376"/>
                  <a:pt x="1136227" y="2015949"/>
                  <a:pt x="1153160" y="2077756"/>
                </a:cubicBezTo>
                <a:cubicBezTo>
                  <a:pt x="1170093" y="2139563"/>
                  <a:pt x="1206500" y="2214069"/>
                  <a:pt x="1188720" y="2280956"/>
                </a:cubicBezTo>
                <a:cubicBezTo>
                  <a:pt x="1170940" y="2347843"/>
                  <a:pt x="1079500" y="2405416"/>
                  <a:pt x="1046480" y="2479076"/>
                </a:cubicBezTo>
                <a:cubicBezTo>
                  <a:pt x="1013460" y="2552736"/>
                  <a:pt x="1006687" y="2650103"/>
                  <a:pt x="990600" y="2722916"/>
                </a:cubicBezTo>
                <a:cubicBezTo>
                  <a:pt x="974513" y="2795729"/>
                  <a:pt x="964353" y="2878703"/>
                  <a:pt x="949960" y="2915956"/>
                </a:cubicBezTo>
                <a:cubicBezTo>
                  <a:pt x="935567" y="2953209"/>
                  <a:pt x="930487" y="2944743"/>
                  <a:pt x="904240" y="2946436"/>
                </a:cubicBezTo>
                <a:cubicBezTo>
                  <a:pt x="877993" y="2948129"/>
                  <a:pt x="830580" y="2931196"/>
                  <a:pt x="792480" y="2926116"/>
                </a:cubicBezTo>
                <a:cubicBezTo>
                  <a:pt x="754380" y="2921036"/>
                  <a:pt x="716280" y="2914263"/>
                  <a:pt x="675640" y="2915956"/>
                </a:cubicBezTo>
                <a:cubicBezTo>
                  <a:pt x="635000" y="2917649"/>
                  <a:pt x="578273" y="2922729"/>
                  <a:pt x="548640" y="2936276"/>
                </a:cubicBezTo>
                <a:cubicBezTo>
                  <a:pt x="519007" y="2949823"/>
                  <a:pt x="502073" y="2970989"/>
                  <a:pt x="497840" y="2997236"/>
                </a:cubicBezTo>
                <a:cubicBezTo>
                  <a:pt x="493607" y="3023483"/>
                  <a:pt x="502920" y="3057349"/>
                  <a:pt x="523240" y="3093756"/>
                </a:cubicBezTo>
                <a:cubicBezTo>
                  <a:pt x="543560" y="3130163"/>
                  <a:pt x="617220" y="3179269"/>
                  <a:pt x="619760" y="3215676"/>
                </a:cubicBezTo>
                <a:cubicBezTo>
                  <a:pt x="622300" y="3252083"/>
                  <a:pt x="538480" y="3312196"/>
                  <a:pt x="538480" y="3312196"/>
                </a:cubicBezTo>
                <a:cubicBezTo>
                  <a:pt x="512233" y="3343523"/>
                  <a:pt x="485140" y="3367229"/>
                  <a:pt x="462280" y="3403636"/>
                </a:cubicBezTo>
                <a:cubicBezTo>
                  <a:pt x="439420" y="3440043"/>
                  <a:pt x="427567" y="3506929"/>
                  <a:pt x="401320" y="3530636"/>
                </a:cubicBezTo>
                <a:cubicBezTo>
                  <a:pt x="375073" y="3554343"/>
                  <a:pt x="336973" y="3554343"/>
                  <a:pt x="304800" y="3545876"/>
                </a:cubicBezTo>
                <a:cubicBezTo>
                  <a:pt x="272627" y="3537409"/>
                  <a:pt x="232833" y="3497616"/>
                  <a:pt x="208280" y="3479836"/>
                </a:cubicBezTo>
                <a:cubicBezTo>
                  <a:pt x="183727" y="3462056"/>
                  <a:pt x="172720" y="3450203"/>
                  <a:pt x="157480" y="3439196"/>
                </a:cubicBezTo>
                <a:cubicBezTo>
                  <a:pt x="142240" y="3428189"/>
                  <a:pt x="143086" y="3421416"/>
                  <a:pt x="116840" y="3413796"/>
                </a:cubicBezTo>
                <a:cubicBezTo>
                  <a:pt x="90594" y="3406176"/>
                  <a:pt x="0" y="3410409"/>
                  <a:pt x="0" y="3393476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>
            <a:off x="233680" y="2511238"/>
            <a:ext cx="1259545" cy="3668885"/>
          </a:xfrm>
          <a:custGeom>
            <a:avLst/>
            <a:gdLst>
              <a:gd name="connsiteX0" fmla="*/ 0 w 1259545"/>
              <a:gd name="connsiteY0" fmla="*/ 115121 h 3615241"/>
              <a:gd name="connsiteX1" fmla="*/ 157480 w 1259545"/>
              <a:gd name="connsiteY1" fmla="*/ 221801 h 3615241"/>
              <a:gd name="connsiteX2" fmla="*/ 243840 w 1259545"/>
              <a:gd name="connsiteY2" fmla="*/ 176081 h 3615241"/>
              <a:gd name="connsiteX3" fmla="*/ 320040 w 1259545"/>
              <a:gd name="connsiteY3" fmla="*/ 54161 h 3615241"/>
              <a:gd name="connsiteX4" fmla="*/ 396240 w 1259545"/>
              <a:gd name="connsiteY4" fmla="*/ 8441 h 3615241"/>
              <a:gd name="connsiteX5" fmla="*/ 462280 w 1259545"/>
              <a:gd name="connsiteY5" fmla="*/ 8441 h 3615241"/>
              <a:gd name="connsiteX6" fmla="*/ 563880 w 1259545"/>
              <a:gd name="connsiteY6" fmla="*/ 94801 h 3615241"/>
              <a:gd name="connsiteX7" fmla="*/ 660400 w 1259545"/>
              <a:gd name="connsiteY7" fmla="*/ 196401 h 3615241"/>
              <a:gd name="connsiteX8" fmla="*/ 685800 w 1259545"/>
              <a:gd name="connsiteY8" fmla="*/ 298001 h 3615241"/>
              <a:gd name="connsiteX9" fmla="*/ 660400 w 1259545"/>
              <a:gd name="connsiteY9" fmla="*/ 389441 h 3615241"/>
              <a:gd name="connsiteX10" fmla="*/ 650240 w 1259545"/>
              <a:gd name="connsiteY10" fmla="*/ 445321 h 3615241"/>
              <a:gd name="connsiteX11" fmla="*/ 670560 w 1259545"/>
              <a:gd name="connsiteY11" fmla="*/ 541841 h 3615241"/>
              <a:gd name="connsiteX12" fmla="*/ 843280 w 1259545"/>
              <a:gd name="connsiteY12" fmla="*/ 638361 h 3615241"/>
              <a:gd name="connsiteX13" fmla="*/ 934720 w 1259545"/>
              <a:gd name="connsiteY13" fmla="*/ 679001 h 3615241"/>
              <a:gd name="connsiteX14" fmla="*/ 980440 w 1259545"/>
              <a:gd name="connsiteY14" fmla="*/ 785681 h 3615241"/>
              <a:gd name="connsiteX15" fmla="*/ 990600 w 1259545"/>
              <a:gd name="connsiteY15" fmla="*/ 877121 h 3615241"/>
              <a:gd name="connsiteX16" fmla="*/ 1163320 w 1259545"/>
              <a:gd name="connsiteY16" fmla="*/ 917761 h 3615241"/>
              <a:gd name="connsiteX17" fmla="*/ 1249680 w 1259545"/>
              <a:gd name="connsiteY17" fmla="*/ 1034601 h 3615241"/>
              <a:gd name="connsiteX18" fmla="*/ 1249680 w 1259545"/>
              <a:gd name="connsiteY18" fmla="*/ 1141281 h 3615241"/>
              <a:gd name="connsiteX19" fmla="*/ 1178560 w 1259545"/>
              <a:gd name="connsiteY19" fmla="*/ 1273361 h 3615241"/>
              <a:gd name="connsiteX20" fmla="*/ 1071880 w 1259545"/>
              <a:gd name="connsiteY20" fmla="*/ 1374961 h 3615241"/>
              <a:gd name="connsiteX21" fmla="*/ 1046480 w 1259545"/>
              <a:gd name="connsiteY21" fmla="*/ 1507041 h 3615241"/>
              <a:gd name="connsiteX22" fmla="*/ 1051560 w 1259545"/>
              <a:gd name="connsiteY22" fmla="*/ 1557841 h 3615241"/>
              <a:gd name="connsiteX23" fmla="*/ 1016000 w 1259545"/>
              <a:gd name="connsiteY23" fmla="*/ 1649281 h 3615241"/>
              <a:gd name="connsiteX24" fmla="*/ 1036320 w 1259545"/>
              <a:gd name="connsiteY24" fmla="*/ 1755961 h 3615241"/>
              <a:gd name="connsiteX25" fmla="*/ 1143000 w 1259545"/>
              <a:gd name="connsiteY25" fmla="*/ 1984561 h 3615241"/>
              <a:gd name="connsiteX26" fmla="*/ 1209040 w 1259545"/>
              <a:gd name="connsiteY26" fmla="*/ 2091241 h 3615241"/>
              <a:gd name="connsiteX27" fmla="*/ 1244600 w 1259545"/>
              <a:gd name="connsiteY27" fmla="*/ 2299521 h 3615241"/>
              <a:gd name="connsiteX28" fmla="*/ 1224280 w 1259545"/>
              <a:gd name="connsiteY28" fmla="*/ 2477321 h 3615241"/>
              <a:gd name="connsiteX29" fmla="*/ 1076960 w 1259545"/>
              <a:gd name="connsiteY29" fmla="*/ 2660201 h 3615241"/>
              <a:gd name="connsiteX30" fmla="*/ 1066800 w 1259545"/>
              <a:gd name="connsiteY30" fmla="*/ 2990401 h 3615241"/>
              <a:gd name="connsiteX31" fmla="*/ 1016000 w 1259545"/>
              <a:gd name="connsiteY31" fmla="*/ 3071681 h 3615241"/>
              <a:gd name="connsiteX32" fmla="*/ 772160 w 1259545"/>
              <a:gd name="connsiteY32" fmla="*/ 3046281 h 3615241"/>
              <a:gd name="connsiteX33" fmla="*/ 660400 w 1259545"/>
              <a:gd name="connsiteY33" fmla="*/ 3031041 h 3615241"/>
              <a:gd name="connsiteX34" fmla="*/ 579120 w 1259545"/>
              <a:gd name="connsiteY34" fmla="*/ 3086921 h 3615241"/>
              <a:gd name="connsiteX35" fmla="*/ 629920 w 1259545"/>
              <a:gd name="connsiteY35" fmla="*/ 3188521 h 3615241"/>
              <a:gd name="connsiteX36" fmla="*/ 741680 w 1259545"/>
              <a:gd name="connsiteY36" fmla="*/ 3310441 h 3615241"/>
              <a:gd name="connsiteX37" fmla="*/ 645160 w 1259545"/>
              <a:gd name="connsiteY37" fmla="*/ 3422201 h 3615241"/>
              <a:gd name="connsiteX38" fmla="*/ 553720 w 1259545"/>
              <a:gd name="connsiteY38" fmla="*/ 3503481 h 3615241"/>
              <a:gd name="connsiteX39" fmla="*/ 528320 w 1259545"/>
              <a:gd name="connsiteY39" fmla="*/ 3615241 h 36152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233680 w 1259545"/>
              <a:gd name="connsiteY39" fmla="*/ 4580441 h 45804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518160 w 1259545"/>
              <a:gd name="connsiteY39" fmla="*/ 3650801 h 4580441"/>
              <a:gd name="connsiteX40" fmla="*/ 233680 w 1259545"/>
              <a:gd name="connsiteY40" fmla="*/ 4580441 h 4580441"/>
              <a:gd name="connsiteX0" fmla="*/ 5080 w 1264625"/>
              <a:gd name="connsiteY0" fmla="*/ 115121 h 3695505"/>
              <a:gd name="connsiteX1" fmla="*/ 162560 w 1264625"/>
              <a:gd name="connsiteY1" fmla="*/ 221801 h 3695505"/>
              <a:gd name="connsiteX2" fmla="*/ 248920 w 1264625"/>
              <a:gd name="connsiteY2" fmla="*/ 176081 h 3695505"/>
              <a:gd name="connsiteX3" fmla="*/ 325120 w 1264625"/>
              <a:gd name="connsiteY3" fmla="*/ 54161 h 3695505"/>
              <a:gd name="connsiteX4" fmla="*/ 401320 w 1264625"/>
              <a:gd name="connsiteY4" fmla="*/ 8441 h 3695505"/>
              <a:gd name="connsiteX5" fmla="*/ 467360 w 1264625"/>
              <a:gd name="connsiteY5" fmla="*/ 8441 h 3695505"/>
              <a:gd name="connsiteX6" fmla="*/ 568960 w 1264625"/>
              <a:gd name="connsiteY6" fmla="*/ 94801 h 3695505"/>
              <a:gd name="connsiteX7" fmla="*/ 665480 w 1264625"/>
              <a:gd name="connsiteY7" fmla="*/ 196401 h 3695505"/>
              <a:gd name="connsiteX8" fmla="*/ 690880 w 1264625"/>
              <a:gd name="connsiteY8" fmla="*/ 298001 h 3695505"/>
              <a:gd name="connsiteX9" fmla="*/ 665480 w 1264625"/>
              <a:gd name="connsiteY9" fmla="*/ 389441 h 3695505"/>
              <a:gd name="connsiteX10" fmla="*/ 655320 w 1264625"/>
              <a:gd name="connsiteY10" fmla="*/ 445321 h 3695505"/>
              <a:gd name="connsiteX11" fmla="*/ 675640 w 1264625"/>
              <a:gd name="connsiteY11" fmla="*/ 541841 h 3695505"/>
              <a:gd name="connsiteX12" fmla="*/ 848360 w 1264625"/>
              <a:gd name="connsiteY12" fmla="*/ 638361 h 3695505"/>
              <a:gd name="connsiteX13" fmla="*/ 939800 w 1264625"/>
              <a:gd name="connsiteY13" fmla="*/ 679001 h 3695505"/>
              <a:gd name="connsiteX14" fmla="*/ 985520 w 1264625"/>
              <a:gd name="connsiteY14" fmla="*/ 785681 h 3695505"/>
              <a:gd name="connsiteX15" fmla="*/ 995680 w 1264625"/>
              <a:gd name="connsiteY15" fmla="*/ 877121 h 3695505"/>
              <a:gd name="connsiteX16" fmla="*/ 1168400 w 1264625"/>
              <a:gd name="connsiteY16" fmla="*/ 917761 h 3695505"/>
              <a:gd name="connsiteX17" fmla="*/ 1254760 w 1264625"/>
              <a:gd name="connsiteY17" fmla="*/ 1034601 h 3695505"/>
              <a:gd name="connsiteX18" fmla="*/ 1254760 w 1264625"/>
              <a:gd name="connsiteY18" fmla="*/ 1141281 h 3695505"/>
              <a:gd name="connsiteX19" fmla="*/ 1183640 w 1264625"/>
              <a:gd name="connsiteY19" fmla="*/ 1273361 h 3695505"/>
              <a:gd name="connsiteX20" fmla="*/ 1076960 w 1264625"/>
              <a:gd name="connsiteY20" fmla="*/ 1374961 h 3695505"/>
              <a:gd name="connsiteX21" fmla="*/ 1051560 w 1264625"/>
              <a:gd name="connsiteY21" fmla="*/ 1507041 h 3695505"/>
              <a:gd name="connsiteX22" fmla="*/ 1056640 w 1264625"/>
              <a:gd name="connsiteY22" fmla="*/ 1557841 h 3695505"/>
              <a:gd name="connsiteX23" fmla="*/ 1021080 w 1264625"/>
              <a:gd name="connsiteY23" fmla="*/ 1649281 h 3695505"/>
              <a:gd name="connsiteX24" fmla="*/ 1041400 w 1264625"/>
              <a:gd name="connsiteY24" fmla="*/ 1755961 h 3695505"/>
              <a:gd name="connsiteX25" fmla="*/ 1148080 w 1264625"/>
              <a:gd name="connsiteY25" fmla="*/ 1984561 h 3695505"/>
              <a:gd name="connsiteX26" fmla="*/ 1214120 w 1264625"/>
              <a:gd name="connsiteY26" fmla="*/ 2091241 h 3695505"/>
              <a:gd name="connsiteX27" fmla="*/ 1249680 w 1264625"/>
              <a:gd name="connsiteY27" fmla="*/ 2299521 h 3695505"/>
              <a:gd name="connsiteX28" fmla="*/ 1229360 w 1264625"/>
              <a:gd name="connsiteY28" fmla="*/ 2477321 h 3695505"/>
              <a:gd name="connsiteX29" fmla="*/ 1082040 w 1264625"/>
              <a:gd name="connsiteY29" fmla="*/ 2660201 h 3695505"/>
              <a:gd name="connsiteX30" fmla="*/ 1071880 w 1264625"/>
              <a:gd name="connsiteY30" fmla="*/ 2990401 h 3695505"/>
              <a:gd name="connsiteX31" fmla="*/ 1021080 w 1264625"/>
              <a:gd name="connsiteY31" fmla="*/ 3071681 h 3695505"/>
              <a:gd name="connsiteX32" fmla="*/ 777240 w 1264625"/>
              <a:gd name="connsiteY32" fmla="*/ 3046281 h 3695505"/>
              <a:gd name="connsiteX33" fmla="*/ 665480 w 1264625"/>
              <a:gd name="connsiteY33" fmla="*/ 3031041 h 3695505"/>
              <a:gd name="connsiteX34" fmla="*/ 584200 w 1264625"/>
              <a:gd name="connsiteY34" fmla="*/ 3086921 h 3695505"/>
              <a:gd name="connsiteX35" fmla="*/ 635000 w 1264625"/>
              <a:gd name="connsiteY35" fmla="*/ 3188521 h 3695505"/>
              <a:gd name="connsiteX36" fmla="*/ 746760 w 1264625"/>
              <a:gd name="connsiteY36" fmla="*/ 3310441 h 3695505"/>
              <a:gd name="connsiteX37" fmla="*/ 650240 w 1264625"/>
              <a:gd name="connsiteY37" fmla="*/ 3422201 h 3695505"/>
              <a:gd name="connsiteX38" fmla="*/ 558800 w 1264625"/>
              <a:gd name="connsiteY38" fmla="*/ 3503481 h 3695505"/>
              <a:gd name="connsiteX39" fmla="*/ 523240 w 1264625"/>
              <a:gd name="connsiteY39" fmla="*/ 3650801 h 3695505"/>
              <a:gd name="connsiteX40" fmla="*/ 0 w 1264625"/>
              <a:gd name="connsiteY40" fmla="*/ 3554281 h 3695505"/>
              <a:gd name="connsiteX0" fmla="*/ 5080 w 1264625"/>
              <a:gd name="connsiteY0" fmla="*/ 115121 h 3673390"/>
              <a:gd name="connsiteX1" fmla="*/ 162560 w 1264625"/>
              <a:gd name="connsiteY1" fmla="*/ 221801 h 3673390"/>
              <a:gd name="connsiteX2" fmla="*/ 248920 w 1264625"/>
              <a:gd name="connsiteY2" fmla="*/ 176081 h 3673390"/>
              <a:gd name="connsiteX3" fmla="*/ 325120 w 1264625"/>
              <a:gd name="connsiteY3" fmla="*/ 54161 h 3673390"/>
              <a:gd name="connsiteX4" fmla="*/ 401320 w 1264625"/>
              <a:gd name="connsiteY4" fmla="*/ 8441 h 3673390"/>
              <a:gd name="connsiteX5" fmla="*/ 467360 w 1264625"/>
              <a:gd name="connsiteY5" fmla="*/ 8441 h 3673390"/>
              <a:gd name="connsiteX6" fmla="*/ 568960 w 1264625"/>
              <a:gd name="connsiteY6" fmla="*/ 94801 h 3673390"/>
              <a:gd name="connsiteX7" fmla="*/ 665480 w 1264625"/>
              <a:gd name="connsiteY7" fmla="*/ 196401 h 3673390"/>
              <a:gd name="connsiteX8" fmla="*/ 690880 w 1264625"/>
              <a:gd name="connsiteY8" fmla="*/ 298001 h 3673390"/>
              <a:gd name="connsiteX9" fmla="*/ 665480 w 1264625"/>
              <a:gd name="connsiteY9" fmla="*/ 389441 h 3673390"/>
              <a:gd name="connsiteX10" fmla="*/ 655320 w 1264625"/>
              <a:gd name="connsiteY10" fmla="*/ 445321 h 3673390"/>
              <a:gd name="connsiteX11" fmla="*/ 675640 w 1264625"/>
              <a:gd name="connsiteY11" fmla="*/ 541841 h 3673390"/>
              <a:gd name="connsiteX12" fmla="*/ 848360 w 1264625"/>
              <a:gd name="connsiteY12" fmla="*/ 638361 h 3673390"/>
              <a:gd name="connsiteX13" fmla="*/ 939800 w 1264625"/>
              <a:gd name="connsiteY13" fmla="*/ 679001 h 3673390"/>
              <a:gd name="connsiteX14" fmla="*/ 985520 w 1264625"/>
              <a:gd name="connsiteY14" fmla="*/ 785681 h 3673390"/>
              <a:gd name="connsiteX15" fmla="*/ 995680 w 1264625"/>
              <a:gd name="connsiteY15" fmla="*/ 877121 h 3673390"/>
              <a:gd name="connsiteX16" fmla="*/ 1168400 w 1264625"/>
              <a:gd name="connsiteY16" fmla="*/ 917761 h 3673390"/>
              <a:gd name="connsiteX17" fmla="*/ 1254760 w 1264625"/>
              <a:gd name="connsiteY17" fmla="*/ 1034601 h 3673390"/>
              <a:gd name="connsiteX18" fmla="*/ 1254760 w 1264625"/>
              <a:gd name="connsiteY18" fmla="*/ 1141281 h 3673390"/>
              <a:gd name="connsiteX19" fmla="*/ 1183640 w 1264625"/>
              <a:gd name="connsiteY19" fmla="*/ 1273361 h 3673390"/>
              <a:gd name="connsiteX20" fmla="*/ 1076960 w 1264625"/>
              <a:gd name="connsiteY20" fmla="*/ 1374961 h 3673390"/>
              <a:gd name="connsiteX21" fmla="*/ 1051560 w 1264625"/>
              <a:gd name="connsiteY21" fmla="*/ 1507041 h 3673390"/>
              <a:gd name="connsiteX22" fmla="*/ 1056640 w 1264625"/>
              <a:gd name="connsiteY22" fmla="*/ 1557841 h 3673390"/>
              <a:gd name="connsiteX23" fmla="*/ 1021080 w 1264625"/>
              <a:gd name="connsiteY23" fmla="*/ 1649281 h 3673390"/>
              <a:gd name="connsiteX24" fmla="*/ 1041400 w 1264625"/>
              <a:gd name="connsiteY24" fmla="*/ 1755961 h 3673390"/>
              <a:gd name="connsiteX25" fmla="*/ 1148080 w 1264625"/>
              <a:gd name="connsiteY25" fmla="*/ 1984561 h 3673390"/>
              <a:gd name="connsiteX26" fmla="*/ 1214120 w 1264625"/>
              <a:gd name="connsiteY26" fmla="*/ 2091241 h 3673390"/>
              <a:gd name="connsiteX27" fmla="*/ 1249680 w 1264625"/>
              <a:gd name="connsiteY27" fmla="*/ 2299521 h 3673390"/>
              <a:gd name="connsiteX28" fmla="*/ 1229360 w 1264625"/>
              <a:gd name="connsiteY28" fmla="*/ 2477321 h 3673390"/>
              <a:gd name="connsiteX29" fmla="*/ 1082040 w 1264625"/>
              <a:gd name="connsiteY29" fmla="*/ 2660201 h 3673390"/>
              <a:gd name="connsiteX30" fmla="*/ 1071880 w 1264625"/>
              <a:gd name="connsiteY30" fmla="*/ 2990401 h 3673390"/>
              <a:gd name="connsiteX31" fmla="*/ 1021080 w 1264625"/>
              <a:gd name="connsiteY31" fmla="*/ 3071681 h 3673390"/>
              <a:gd name="connsiteX32" fmla="*/ 777240 w 1264625"/>
              <a:gd name="connsiteY32" fmla="*/ 3046281 h 3673390"/>
              <a:gd name="connsiteX33" fmla="*/ 665480 w 1264625"/>
              <a:gd name="connsiteY33" fmla="*/ 3031041 h 3673390"/>
              <a:gd name="connsiteX34" fmla="*/ 584200 w 1264625"/>
              <a:gd name="connsiteY34" fmla="*/ 3086921 h 3673390"/>
              <a:gd name="connsiteX35" fmla="*/ 635000 w 1264625"/>
              <a:gd name="connsiteY35" fmla="*/ 3188521 h 3673390"/>
              <a:gd name="connsiteX36" fmla="*/ 746760 w 1264625"/>
              <a:gd name="connsiteY36" fmla="*/ 3310441 h 3673390"/>
              <a:gd name="connsiteX37" fmla="*/ 650240 w 1264625"/>
              <a:gd name="connsiteY37" fmla="*/ 3422201 h 3673390"/>
              <a:gd name="connsiteX38" fmla="*/ 558800 w 1264625"/>
              <a:gd name="connsiteY38" fmla="*/ 3503481 h 3673390"/>
              <a:gd name="connsiteX39" fmla="*/ 523240 w 1264625"/>
              <a:gd name="connsiteY39" fmla="*/ 3650801 h 3673390"/>
              <a:gd name="connsiteX40" fmla="*/ 309880 w 1264625"/>
              <a:gd name="connsiteY40" fmla="*/ 3666041 h 3673390"/>
              <a:gd name="connsiteX41" fmla="*/ 0 w 1264625"/>
              <a:gd name="connsiteY41" fmla="*/ 3554281 h 3673390"/>
              <a:gd name="connsiteX0" fmla="*/ 5080 w 1264625"/>
              <a:gd name="connsiteY0" fmla="*/ 115121 h 3668885"/>
              <a:gd name="connsiteX1" fmla="*/ 162560 w 1264625"/>
              <a:gd name="connsiteY1" fmla="*/ 221801 h 3668885"/>
              <a:gd name="connsiteX2" fmla="*/ 248920 w 1264625"/>
              <a:gd name="connsiteY2" fmla="*/ 176081 h 3668885"/>
              <a:gd name="connsiteX3" fmla="*/ 325120 w 1264625"/>
              <a:gd name="connsiteY3" fmla="*/ 54161 h 3668885"/>
              <a:gd name="connsiteX4" fmla="*/ 401320 w 1264625"/>
              <a:gd name="connsiteY4" fmla="*/ 8441 h 3668885"/>
              <a:gd name="connsiteX5" fmla="*/ 467360 w 1264625"/>
              <a:gd name="connsiteY5" fmla="*/ 8441 h 3668885"/>
              <a:gd name="connsiteX6" fmla="*/ 568960 w 1264625"/>
              <a:gd name="connsiteY6" fmla="*/ 94801 h 3668885"/>
              <a:gd name="connsiteX7" fmla="*/ 665480 w 1264625"/>
              <a:gd name="connsiteY7" fmla="*/ 196401 h 3668885"/>
              <a:gd name="connsiteX8" fmla="*/ 690880 w 1264625"/>
              <a:gd name="connsiteY8" fmla="*/ 298001 h 3668885"/>
              <a:gd name="connsiteX9" fmla="*/ 665480 w 1264625"/>
              <a:gd name="connsiteY9" fmla="*/ 389441 h 3668885"/>
              <a:gd name="connsiteX10" fmla="*/ 655320 w 1264625"/>
              <a:gd name="connsiteY10" fmla="*/ 445321 h 3668885"/>
              <a:gd name="connsiteX11" fmla="*/ 675640 w 1264625"/>
              <a:gd name="connsiteY11" fmla="*/ 541841 h 3668885"/>
              <a:gd name="connsiteX12" fmla="*/ 848360 w 1264625"/>
              <a:gd name="connsiteY12" fmla="*/ 638361 h 3668885"/>
              <a:gd name="connsiteX13" fmla="*/ 939800 w 1264625"/>
              <a:gd name="connsiteY13" fmla="*/ 679001 h 3668885"/>
              <a:gd name="connsiteX14" fmla="*/ 985520 w 1264625"/>
              <a:gd name="connsiteY14" fmla="*/ 785681 h 3668885"/>
              <a:gd name="connsiteX15" fmla="*/ 995680 w 1264625"/>
              <a:gd name="connsiteY15" fmla="*/ 877121 h 3668885"/>
              <a:gd name="connsiteX16" fmla="*/ 1168400 w 1264625"/>
              <a:gd name="connsiteY16" fmla="*/ 917761 h 3668885"/>
              <a:gd name="connsiteX17" fmla="*/ 1254760 w 1264625"/>
              <a:gd name="connsiteY17" fmla="*/ 1034601 h 3668885"/>
              <a:gd name="connsiteX18" fmla="*/ 1254760 w 1264625"/>
              <a:gd name="connsiteY18" fmla="*/ 1141281 h 3668885"/>
              <a:gd name="connsiteX19" fmla="*/ 1183640 w 1264625"/>
              <a:gd name="connsiteY19" fmla="*/ 1273361 h 3668885"/>
              <a:gd name="connsiteX20" fmla="*/ 1076960 w 1264625"/>
              <a:gd name="connsiteY20" fmla="*/ 1374961 h 3668885"/>
              <a:gd name="connsiteX21" fmla="*/ 1051560 w 1264625"/>
              <a:gd name="connsiteY21" fmla="*/ 1507041 h 3668885"/>
              <a:gd name="connsiteX22" fmla="*/ 1056640 w 1264625"/>
              <a:gd name="connsiteY22" fmla="*/ 1557841 h 3668885"/>
              <a:gd name="connsiteX23" fmla="*/ 1021080 w 1264625"/>
              <a:gd name="connsiteY23" fmla="*/ 1649281 h 3668885"/>
              <a:gd name="connsiteX24" fmla="*/ 1041400 w 1264625"/>
              <a:gd name="connsiteY24" fmla="*/ 1755961 h 3668885"/>
              <a:gd name="connsiteX25" fmla="*/ 1148080 w 1264625"/>
              <a:gd name="connsiteY25" fmla="*/ 1984561 h 3668885"/>
              <a:gd name="connsiteX26" fmla="*/ 1214120 w 1264625"/>
              <a:gd name="connsiteY26" fmla="*/ 2091241 h 3668885"/>
              <a:gd name="connsiteX27" fmla="*/ 1249680 w 1264625"/>
              <a:gd name="connsiteY27" fmla="*/ 2299521 h 3668885"/>
              <a:gd name="connsiteX28" fmla="*/ 1229360 w 1264625"/>
              <a:gd name="connsiteY28" fmla="*/ 2477321 h 3668885"/>
              <a:gd name="connsiteX29" fmla="*/ 1082040 w 1264625"/>
              <a:gd name="connsiteY29" fmla="*/ 2660201 h 3668885"/>
              <a:gd name="connsiteX30" fmla="*/ 1071880 w 1264625"/>
              <a:gd name="connsiteY30" fmla="*/ 2990401 h 3668885"/>
              <a:gd name="connsiteX31" fmla="*/ 1021080 w 1264625"/>
              <a:gd name="connsiteY31" fmla="*/ 3071681 h 3668885"/>
              <a:gd name="connsiteX32" fmla="*/ 777240 w 1264625"/>
              <a:gd name="connsiteY32" fmla="*/ 3046281 h 3668885"/>
              <a:gd name="connsiteX33" fmla="*/ 665480 w 1264625"/>
              <a:gd name="connsiteY33" fmla="*/ 3031041 h 3668885"/>
              <a:gd name="connsiteX34" fmla="*/ 584200 w 1264625"/>
              <a:gd name="connsiteY34" fmla="*/ 3086921 h 3668885"/>
              <a:gd name="connsiteX35" fmla="*/ 635000 w 1264625"/>
              <a:gd name="connsiteY35" fmla="*/ 3188521 h 3668885"/>
              <a:gd name="connsiteX36" fmla="*/ 746760 w 1264625"/>
              <a:gd name="connsiteY36" fmla="*/ 3310441 h 3668885"/>
              <a:gd name="connsiteX37" fmla="*/ 650240 w 1264625"/>
              <a:gd name="connsiteY37" fmla="*/ 3422201 h 3668885"/>
              <a:gd name="connsiteX38" fmla="*/ 558800 w 1264625"/>
              <a:gd name="connsiteY38" fmla="*/ 3503481 h 3668885"/>
              <a:gd name="connsiteX39" fmla="*/ 523240 w 1264625"/>
              <a:gd name="connsiteY39" fmla="*/ 3650801 h 3668885"/>
              <a:gd name="connsiteX40" fmla="*/ 309880 w 1264625"/>
              <a:gd name="connsiteY40" fmla="*/ 3666041 h 3668885"/>
              <a:gd name="connsiteX41" fmla="*/ 111760 w 1264625"/>
              <a:gd name="connsiteY41" fmla="*/ 3539041 h 3668885"/>
              <a:gd name="connsiteX42" fmla="*/ 0 w 1264625"/>
              <a:gd name="connsiteY42" fmla="*/ 3554281 h 3668885"/>
              <a:gd name="connsiteX0" fmla="*/ 0 w 1259545"/>
              <a:gd name="connsiteY0" fmla="*/ 115121 h 3668885"/>
              <a:gd name="connsiteX1" fmla="*/ 157480 w 1259545"/>
              <a:gd name="connsiteY1" fmla="*/ 221801 h 3668885"/>
              <a:gd name="connsiteX2" fmla="*/ 243840 w 1259545"/>
              <a:gd name="connsiteY2" fmla="*/ 176081 h 3668885"/>
              <a:gd name="connsiteX3" fmla="*/ 320040 w 1259545"/>
              <a:gd name="connsiteY3" fmla="*/ 54161 h 3668885"/>
              <a:gd name="connsiteX4" fmla="*/ 396240 w 1259545"/>
              <a:gd name="connsiteY4" fmla="*/ 8441 h 3668885"/>
              <a:gd name="connsiteX5" fmla="*/ 462280 w 1259545"/>
              <a:gd name="connsiteY5" fmla="*/ 8441 h 3668885"/>
              <a:gd name="connsiteX6" fmla="*/ 563880 w 1259545"/>
              <a:gd name="connsiteY6" fmla="*/ 94801 h 3668885"/>
              <a:gd name="connsiteX7" fmla="*/ 660400 w 1259545"/>
              <a:gd name="connsiteY7" fmla="*/ 196401 h 3668885"/>
              <a:gd name="connsiteX8" fmla="*/ 685800 w 1259545"/>
              <a:gd name="connsiteY8" fmla="*/ 298001 h 3668885"/>
              <a:gd name="connsiteX9" fmla="*/ 660400 w 1259545"/>
              <a:gd name="connsiteY9" fmla="*/ 389441 h 3668885"/>
              <a:gd name="connsiteX10" fmla="*/ 650240 w 1259545"/>
              <a:gd name="connsiteY10" fmla="*/ 445321 h 3668885"/>
              <a:gd name="connsiteX11" fmla="*/ 670560 w 1259545"/>
              <a:gd name="connsiteY11" fmla="*/ 541841 h 3668885"/>
              <a:gd name="connsiteX12" fmla="*/ 843280 w 1259545"/>
              <a:gd name="connsiteY12" fmla="*/ 638361 h 3668885"/>
              <a:gd name="connsiteX13" fmla="*/ 934720 w 1259545"/>
              <a:gd name="connsiteY13" fmla="*/ 679001 h 3668885"/>
              <a:gd name="connsiteX14" fmla="*/ 980440 w 1259545"/>
              <a:gd name="connsiteY14" fmla="*/ 785681 h 3668885"/>
              <a:gd name="connsiteX15" fmla="*/ 990600 w 1259545"/>
              <a:gd name="connsiteY15" fmla="*/ 877121 h 3668885"/>
              <a:gd name="connsiteX16" fmla="*/ 1163320 w 1259545"/>
              <a:gd name="connsiteY16" fmla="*/ 917761 h 3668885"/>
              <a:gd name="connsiteX17" fmla="*/ 1249680 w 1259545"/>
              <a:gd name="connsiteY17" fmla="*/ 1034601 h 3668885"/>
              <a:gd name="connsiteX18" fmla="*/ 1249680 w 1259545"/>
              <a:gd name="connsiteY18" fmla="*/ 1141281 h 3668885"/>
              <a:gd name="connsiteX19" fmla="*/ 1178560 w 1259545"/>
              <a:gd name="connsiteY19" fmla="*/ 1273361 h 3668885"/>
              <a:gd name="connsiteX20" fmla="*/ 1071880 w 1259545"/>
              <a:gd name="connsiteY20" fmla="*/ 1374961 h 3668885"/>
              <a:gd name="connsiteX21" fmla="*/ 1046480 w 1259545"/>
              <a:gd name="connsiteY21" fmla="*/ 1507041 h 3668885"/>
              <a:gd name="connsiteX22" fmla="*/ 1051560 w 1259545"/>
              <a:gd name="connsiteY22" fmla="*/ 1557841 h 3668885"/>
              <a:gd name="connsiteX23" fmla="*/ 1016000 w 1259545"/>
              <a:gd name="connsiteY23" fmla="*/ 1649281 h 3668885"/>
              <a:gd name="connsiteX24" fmla="*/ 1036320 w 1259545"/>
              <a:gd name="connsiteY24" fmla="*/ 1755961 h 3668885"/>
              <a:gd name="connsiteX25" fmla="*/ 1143000 w 1259545"/>
              <a:gd name="connsiteY25" fmla="*/ 1984561 h 3668885"/>
              <a:gd name="connsiteX26" fmla="*/ 1209040 w 1259545"/>
              <a:gd name="connsiteY26" fmla="*/ 2091241 h 3668885"/>
              <a:gd name="connsiteX27" fmla="*/ 1244600 w 1259545"/>
              <a:gd name="connsiteY27" fmla="*/ 2299521 h 3668885"/>
              <a:gd name="connsiteX28" fmla="*/ 1224280 w 1259545"/>
              <a:gd name="connsiteY28" fmla="*/ 2477321 h 3668885"/>
              <a:gd name="connsiteX29" fmla="*/ 1076960 w 1259545"/>
              <a:gd name="connsiteY29" fmla="*/ 2660201 h 3668885"/>
              <a:gd name="connsiteX30" fmla="*/ 1066800 w 1259545"/>
              <a:gd name="connsiteY30" fmla="*/ 2990401 h 3668885"/>
              <a:gd name="connsiteX31" fmla="*/ 1016000 w 1259545"/>
              <a:gd name="connsiteY31" fmla="*/ 3071681 h 3668885"/>
              <a:gd name="connsiteX32" fmla="*/ 772160 w 1259545"/>
              <a:gd name="connsiteY32" fmla="*/ 3046281 h 3668885"/>
              <a:gd name="connsiteX33" fmla="*/ 660400 w 1259545"/>
              <a:gd name="connsiteY33" fmla="*/ 3031041 h 3668885"/>
              <a:gd name="connsiteX34" fmla="*/ 579120 w 1259545"/>
              <a:gd name="connsiteY34" fmla="*/ 3086921 h 3668885"/>
              <a:gd name="connsiteX35" fmla="*/ 629920 w 1259545"/>
              <a:gd name="connsiteY35" fmla="*/ 3188521 h 3668885"/>
              <a:gd name="connsiteX36" fmla="*/ 741680 w 1259545"/>
              <a:gd name="connsiteY36" fmla="*/ 3310441 h 3668885"/>
              <a:gd name="connsiteX37" fmla="*/ 645160 w 1259545"/>
              <a:gd name="connsiteY37" fmla="*/ 3422201 h 3668885"/>
              <a:gd name="connsiteX38" fmla="*/ 553720 w 1259545"/>
              <a:gd name="connsiteY38" fmla="*/ 3503481 h 3668885"/>
              <a:gd name="connsiteX39" fmla="*/ 518160 w 1259545"/>
              <a:gd name="connsiteY39" fmla="*/ 3650801 h 3668885"/>
              <a:gd name="connsiteX40" fmla="*/ 304800 w 1259545"/>
              <a:gd name="connsiteY40" fmla="*/ 3666041 h 3668885"/>
              <a:gd name="connsiteX41" fmla="*/ 106680 w 1259545"/>
              <a:gd name="connsiteY41" fmla="*/ 3539041 h 3668885"/>
              <a:gd name="connsiteX42" fmla="*/ 0 w 1259545"/>
              <a:gd name="connsiteY42" fmla="*/ 3523801 h 36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59545" h="3668885">
                <a:moveTo>
                  <a:pt x="0" y="115121"/>
                </a:moveTo>
                <a:cubicBezTo>
                  <a:pt x="58420" y="163381"/>
                  <a:pt x="116840" y="211641"/>
                  <a:pt x="157480" y="221801"/>
                </a:cubicBezTo>
                <a:cubicBezTo>
                  <a:pt x="198120" y="231961"/>
                  <a:pt x="216747" y="204021"/>
                  <a:pt x="243840" y="176081"/>
                </a:cubicBezTo>
                <a:cubicBezTo>
                  <a:pt x="270933" y="148141"/>
                  <a:pt x="294640" y="82101"/>
                  <a:pt x="320040" y="54161"/>
                </a:cubicBezTo>
                <a:cubicBezTo>
                  <a:pt x="345440" y="26221"/>
                  <a:pt x="372533" y="16061"/>
                  <a:pt x="396240" y="8441"/>
                </a:cubicBezTo>
                <a:cubicBezTo>
                  <a:pt x="419947" y="821"/>
                  <a:pt x="434340" y="-5952"/>
                  <a:pt x="462280" y="8441"/>
                </a:cubicBezTo>
                <a:cubicBezTo>
                  <a:pt x="490220" y="22834"/>
                  <a:pt x="530860" y="63474"/>
                  <a:pt x="563880" y="94801"/>
                </a:cubicBezTo>
                <a:cubicBezTo>
                  <a:pt x="596900" y="126128"/>
                  <a:pt x="640080" y="162534"/>
                  <a:pt x="660400" y="196401"/>
                </a:cubicBezTo>
                <a:cubicBezTo>
                  <a:pt x="680720" y="230268"/>
                  <a:pt x="685800" y="265828"/>
                  <a:pt x="685800" y="298001"/>
                </a:cubicBezTo>
                <a:cubicBezTo>
                  <a:pt x="685800" y="330174"/>
                  <a:pt x="666327" y="364888"/>
                  <a:pt x="660400" y="389441"/>
                </a:cubicBezTo>
                <a:cubicBezTo>
                  <a:pt x="654473" y="413994"/>
                  <a:pt x="648547" y="419921"/>
                  <a:pt x="650240" y="445321"/>
                </a:cubicBezTo>
                <a:cubicBezTo>
                  <a:pt x="651933" y="470721"/>
                  <a:pt x="638387" y="509668"/>
                  <a:pt x="670560" y="541841"/>
                </a:cubicBezTo>
                <a:cubicBezTo>
                  <a:pt x="702733" y="574014"/>
                  <a:pt x="799253" y="615501"/>
                  <a:pt x="843280" y="638361"/>
                </a:cubicBezTo>
                <a:cubicBezTo>
                  <a:pt x="887307" y="661221"/>
                  <a:pt x="911860" y="654448"/>
                  <a:pt x="934720" y="679001"/>
                </a:cubicBezTo>
                <a:cubicBezTo>
                  <a:pt x="957580" y="703554"/>
                  <a:pt x="971127" y="752661"/>
                  <a:pt x="980440" y="785681"/>
                </a:cubicBezTo>
                <a:cubicBezTo>
                  <a:pt x="989753" y="818701"/>
                  <a:pt x="960120" y="855108"/>
                  <a:pt x="990600" y="877121"/>
                </a:cubicBezTo>
                <a:cubicBezTo>
                  <a:pt x="1021080" y="899134"/>
                  <a:pt x="1120140" y="891514"/>
                  <a:pt x="1163320" y="917761"/>
                </a:cubicBezTo>
                <a:cubicBezTo>
                  <a:pt x="1206500" y="944008"/>
                  <a:pt x="1235287" y="997348"/>
                  <a:pt x="1249680" y="1034601"/>
                </a:cubicBezTo>
                <a:cubicBezTo>
                  <a:pt x="1264073" y="1071854"/>
                  <a:pt x="1261533" y="1101488"/>
                  <a:pt x="1249680" y="1141281"/>
                </a:cubicBezTo>
                <a:cubicBezTo>
                  <a:pt x="1237827" y="1181074"/>
                  <a:pt x="1208193" y="1234414"/>
                  <a:pt x="1178560" y="1273361"/>
                </a:cubicBezTo>
                <a:cubicBezTo>
                  <a:pt x="1148927" y="1312308"/>
                  <a:pt x="1093893" y="1336014"/>
                  <a:pt x="1071880" y="1374961"/>
                </a:cubicBezTo>
                <a:cubicBezTo>
                  <a:pt x="1049867" y="1413908"/>
                  <a:pt x="1049867" y="1476561"/>
                  <a:pt x="1046480" y="1507041"/>
                </a:cubicBezTo>
                <a:cubicBezTo>
                  <a:pt x="1043093" y="1537521"/>
                  <a:pt x="1056640" y="1534134"/>
                  <a:pt x="1051560" y="1557841"/>
                </a:cubicBezTo>
                <a:cubicBezTo>
                  <a:pt x="1046480" y="1581548"/>
                  <a:pt x="1018540" y="1616261"/>
                  <a:pt x="1016000" y="1649281"/>
                </a:cubicBezTo>
                <a:cubicBezTo>
                  <a:pt x="1013460" y="1682301"/>
                  <a:pt x="1015153" y="1700081"/>
                  <a:pt x="1036320" y="1755961"/>
                </a:cubicBezTo>
                <a:cubicBezTo>
                  <a:pt x="1057487" y="1811841"/>
                  <a:pt x="1114213" y="1928681"/>
                  <a:pt x="1143000" y="1984561"/>
                </a:cubicBezTo>
                <a:cubicBezTo>
                  <a:pt x="1171787" y="2040441"/>
                  <a:pt x="1192107" y="2038748"/>
                  <a:pt x="1209040" y="2091241"/>
                </a:cubicBezTo>
                <a:cubicBezTo>
                  <a:pt x="1225973" y="2143734"/>
                  <a:pt x="1242060" y="2235174"/>
                  <a:pt x="1244600" y="2299521"/>
                </a:cubicBezTo>
                <a:cubicBezTo>
                  <a:pt x="1247140" y="2363868"/>
                  <a:pt x="1252220" y="2417208"/>
                  <a:pt x="1224280" y="2477321"/>
                </a:cubicBezTo>
                <a:cubicBezTo>
                  <a:pt x="1196340" y="2537434"/>
                  <a:pt x="1103207" y="2574688"/>
                  <a:pt x="1076960" y="2660201"/>
                </a:cubicBezTo>
                <a:cubicBezTo>
                  <a:pt x="1050713" y="2745714"/>
                  <a:pt x="1076960" y="2921821"/>
                  <a:pt x="1066800" y="2990401"/>
                </a:cubicBezTo>
                <a:cubicBezTo>
                  <a:pt x="1056640" y="3058981"/>
                  <a:pt x="1065107" y="3062368"/>
                  <a:pt x="1016000" y="3071681"/>
                </a:cubicBezTo>
                <a:cubicBezTo>
                  <a:pt x="966893" y="3080994"/>
                  <a:pt x="831427" y="3053054"/>
                  <a:pt x="772160" y="3046281"/>
                </a:cubicBezTo>
                <a:cubicBezTo>
                  <a:pt x="712893" y="3039508"/>
                  <a:pt x="692573" y="3024268"/>
                  <a:pt x="660400" y="3031041"/>
                </a:cubicBezTo>
                <a:cubicBezTo>
                  <a:pt x="628227" y="3037814"/>
                  <a:pt x="584200" y="3060674"/>
                  <a:pt x="579120" y="3086921"/>
                </a:cubicBezTo>
                <a:cubicBezTo>
                  <a:pt x="574040" y="3113168"/>
                  <a:pt x="602827" y="3151268"/>
                  <a:pt x="629920" y="3188521"/>
                </a:cubicBezTo>
                <a:cubicBezTo>
                  <a:pt x="657013" y="3225774"/>
                  <a:pt x="739140" y="3271494"/>
                  <a:pt x="741680" y="3310441"/>
                </a:cubicBezTo>
                <a:cubicBezTo>
                  <a:pt x="744220" y="3349388"/>
                  <a:pt x="676487" y="3390028"/>
                  <a:pt x="645160" y="3422201"/>
                </a:cubicBezTo>
                <a:cubicBezTo>
                  <a:pt x="613833" y="3454374"/>
                  <a:pt x="574887" y="3465381"/>
                  <a:pt x="553720" y="3503481"/>
                </a:cubicBezTo>
                <a:cubicBezTo>
                  <a:pt x="532553" y="3541581"/>
                  <a:pt x="566420" y="3632174"/>
                  <a:pt x="518160" y="3650801"/>
                </a:cubicBezTo>
                <a:cubicBezTo>
                  <a:pt x="469900" y="3669428"/>
                  <a:pt x="366607" y="3671968"/>
                  <a:pt x="304800" y="3666041"/>
                </a:cubicBezTo>
                <a:cubicBezTo>
                  <a:pt x="242993" y="3660114"/>
                  <a:pt x="158327" y="3557668"/>
                  <a:pt x="106680" y="3539041"/>
                </a:cubicBezTo>
                <a:cubicBezTo>
                  <a:pt x="55033" y="3520414"/>
                  <a:pt x="25400" y="3533961"/>
                  <a:pt x="0" y="35238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Freeform 210"/>
          <p:cNvSpPr/>
          <p:nvPr/>
        </p:nvSpPr>
        <p:spPr>
          <a:xfrm>
            <a:off x="236220" y="2445532"/>
            <a:ext cx="1417515" cy="3826001"/>
          </a:xfrm>
          <a:custGeom>
            <a:avLst/>
            <a:gdLst>
              <a:gd name="connsiteX0" fmla="*/ 7620 w 1417515"/>
              <a:gd name="connsiteY0" fmla="*/ 3658088 h 3826001"/>
              <a:gd name="connsiteX1" fmla="*/ 228600 w 1417515"/>
              <a:gd name="connsiteY1" fmla="*/ 3764768 h 3826001"/>
              <a:gd name="connsiteX2" fmla="*/ 426720 w 1417515"/>
              <a:gd name="connsiteY2" fmla="*/ 3825728 h 3826001"/>
              <a:gd name="connsiteX3" fmla="*/ 586740 w 1417515"/>
              <a:gd name="connsiteY3" fmla="*/ 3741908 h 3826001"/>
              <a:gd name="connsiteX4" fmla="*/ 670560 w 1417515"/>
              <a:gd name="connsiteY4" fmla="*/ 3574268 h 3826001"/>
              <a:gd name="connsiteX5" fmla="*/ 838200 w 1417515"/>
              <a:gd name="connsiteY5" fmla="*/ 3459968 h 3826001"/>
              <a:gd name="connsiteX6" fmla="*/ 784860 w 1417515"/>
              <a:gd name="connsiteY6" fmla="*/ 3353288 h 3826001"/>
              <a:gd name="connsiteX7" fmla="*/ 716280 w 1417515"/>
              <a:gd name="connsiteY7" fmla="*/ 3208508 h 3826001"/>
              <a:gd name="connsiteX8" fmla="*/ 739140 w 1417515"/>
              <a:gd name="connsiteY8" fmla="*/ 3147548 h 3826001"/>
              <a:gd name="connsiteX9" fmla="*/ 1051560 w 1417515"/>
              <a:gd name="connsiteY9" fmla="*/ 3185648 h 3826001"/>
              <a:gd name="connsiteX10" fmla="*/ 1181100 w 1417515"/>
              <a:gd name="connsiteY10" fmla="*/ 3086588 h 3826001"/>
              <a:gd name="connsiteX11" fmla="*/ 1173480 w 1417515"/>
              <a:gd name="connsiteY11" fmla="*/ 2835128 h 3826001"/>
              <a:gd name="connsiteX12" fmla="*/ 1173480 w 1417515"/>
              <a:gd name="connsiteY12" fmla="*/ 2697968 h 3826001"/>
              <a:gd name="connsiteX13" fmla="*/ 1303020 w 1417515"/>
              <a:gd name="connsiteY13" fmla="*/ 2522708 h 3826001"/>
              <a:gd name="connsiteX14" fmla="*/ 1333500 w 1417515"/>
              <a:gd name="connsiteY14" fmla="*/ 2370308 h 3826001"/>
              <a:gd name="connsiteX15" fmla="*/ 1257300 w 1417515"/>
              <a:gd name="connsiteY15" fmla="*/ 2179808 h 3826001"/>
              <a:gd name="connsiteX16" fmla="*/ 1135380 w 1417515"/>
              <a:gd name="connsiteY16" fmla="*/ 1913108 h 3826001"/>
              <a:gd name="connsiteX17" fmla="*/ 1097280 w 1417515"/>
              <a:gd name="connsiteY17" fmla="*/ 1722608 h 3826001"/>
              <a:gd name="connsiteX18" fmla="*/ 1127760 w 1417515"/>
              <a:gd name="connsiteY18" fmla="*/ 1524488 h 3826001"/>
              <a:gd name="connsiteX19" fmla="*/ 1257300 w 1417515"/>
              <a:gd name="connsiteY19" fmla="*/ 1372088 h 3826001"/>
              <a:gd name="connsiteX20" fmla="*/ 1356360 w 1417515"/>
              <a:gd name="connsiteY20" fmla="*/ 1273028 h 3826001"/>
              <a:gd name="connsiteX21" fmla="*/ 1386840 w 1417515"/>
              <a:gd name="connsiteY21" fmla="*/ 1074908 h 3826001"/>
              <a:gd name="connsiteX22" fmla="*/ 1417320 w 1417515"/>
              <a:gd name="connsiteY22" fmla="*/ 998708 h 3826001"/>
              <a:gd name="connsiteX23" fmla="*/ 1371600 w 1417515"/>
              <a:gd name="connsiteY23" fmla="*/ 930128 h 3826001"/>
              <a:gd name="connsiteX24" fmla="*/ 1257300 w 1417515"/>
              <a:gd name="connsiteY24" fmla="*/ 914888 h 3826001"/>
              <a:gd name="connsiteX25" fmla="*/ 1097280 w 1417515"/>
              <a:gd name="connsiteY25" fmla="*/ 922508 h 3826001"/>
              <a:gd name="connsiteX26" fmla="*/ 1021080 w 1417515"/>
              <a:gd name="connsiteY26" fmla="*/ 777728 h 3826001"/>
              <a:gd name="connsiteX27" fmla="*/ 944880 w 1417515"/>
              <a:gd name="connsiteY27" fmla="*/ 701528 h 3826001"/>
              <a:gd name="connsiteX28" fmla="*/ 800100 w 1417515"/>
              <a:gd name="connsiteY28" fmla="*/ 632948 h 3826001"/>
              <a:gd name="connsiteX29" fmla="*/ 693420 w 1417515"/>
              <a:gd name="connsiteY29" fmla="*/ 579608 h 3826001"/>
              <a:gd name="connsiteX30" fmla="*/ 731520 w 1417515"/>
              <a:gd name="connsiteY30" fmla="*/ 366248 h 3826001"/>
              <a:gd name="connsiteX31" fmla="*/ 655320 w 1417515"/>
              <a:gd name="connsiteY31" fmla="*/ 198608 h 3826001"/>
              <a:gd name="connsiteX32" fmla="*/ 502920 w 1417515"/>
              <a:gd name="connsiteY32" fmla="*/ 30968 h 3826001"/>
              <a:gd name="connsiteX33" fmla="*/ 419100 w 1417515"/>
              <a:gd name="connsiteY33" fmla="*/ 488 h 3826001"/>
              <a:gd name="connsiteX34" fmla="*/ 266700 w 1417515"/>
              <a:gd name="connsiteY34" fmla="*/ 38588 h 3826001"/>
              <a:gd name="connsiteX35" fmla="*/ 175260 w 1417515"/>
              <a:gd name="connsiteY35" fmla="*/ 168128 h 3826001"/>
              <a:gd name="connsiteX36" fmla="*/ 137160 w 1417515"/>
              <a:gd name="connsiteY36" fmla="*/ 183368 h 3826001"/>
              <a:gd name="connsiteX37" fmla="*/ 30480 w 1417515"/>
              <a:gd name="connsiteY37" fmla="*/ 122408 h 3826001"/>
              <a:gd name="connsiteX38" fmla="*/ 0 w 1417515"/>
              <a:gd name="connsiteY38" fmla="*/ 114788 h 382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17515" h="3826001">
                <a:moveTo>
                  <a:pt x="7620" y="3658088"/>
                </a:moveTo>
                <a:cubicBezTo>
                  <a:pt x="83185" y="3697458"/>
                  <a:pt x="158750" y="3736828"/>
                  <a:pt x="228600" y="3764768"/>
                </a:cubicBezTo>
                <a:cubicBezTo>
                  <a:pt x="298450" y="3792708"/>
                  <a:pt x="367030" y="3829538"/>
                  <a:pt x="426720" y="3825728"/>
                </a:cubicBezTo>
                <a:cubicBezTo>
                  <a:pt x="486410" y="3821918"/>
                  <a:pt x="546100" y="3783818"/>
                  <a:pt x="586740" y="3741908"/>
                </a:cubicBezTo>
                <a:cubicBezTo>
                  <a:pt x="627380" y="3699998"/>
                  <a:pt x="628650" y="3621258"/>
                  <a:pt x="670560" y="3574268"/>
                </a:cubicBezTo>
                <a:cubicBezTo>
                  <a:pt x="712470" y="3527278"/>
                  <a:pt x="819150" y="3496798"/>
                  <a:pt x="838200" y="3459968"/>
                </a:cubicBezTo>
                <a:cubicBezTo>
                  <a:pt x="857250" y="3423138"/>
                  <a:pt x="805180" y="3395198"/>
                  <a:pt x="784860" y="3353288"/>
                </a:cubicBezTo>
                <a:cubicBezTo>
                  <a:pt x="764540" y="3311378"/>
                  <a:pt x="723900" y="3242798"/>
                  <a:pt x="716280" y="3208508"/>
                </a:cubicBezTo>
                <a:cubicBezTo>
                  <a:pt x="708660" y="3174218"/>
                  <a:pt x="683260" y="3151358"/>
                  <a:pt x="739140" y="3147548"/>
                </a:cubicBezTo>
                <a:cubicBezTo>
                  <a:pt x="795020" y="3143738"/>
                  <a:pt x="977900" y="3195808"/>
                  <a:pt x="1051560" y="3185648"/>
                </a:cubicBezTo>
                <a:cubicBezTo>
                  <a:pt x="1125220" y="3175488"/>
                  <a:pt x="1160780" y="3145008"/>
                  <a:pt x="1181100" y="3086588"/>
                </a:cubicBezTo>
                <a:cubicBezTo>
                  <a:pt x="1201420" y="3028168"/>
                  <a:pt x="1174750" y="2899898"/>
                  <a:pt x="1173480" y="2835128"/>
                </a:cubicBezTo>
                <a:cubicBezTo>
                  <a:pt x="1172210" y="2770358"/>
                  <a:pt x="1151890" y="2750038"/>
                  <a:pt x="1173480" y="2697968"/>
                </a:cubicBezTo>
                <a:cubicBezTo>
                  <a:pt x="1195070" y="2645898"/>
                  <a:pt x="1276350" y="2577318"/>
                  <a:pt x="1303020" y="2522708"/>
                </a:cubicBezTo>
                <a:cubicBezTo>
                  <a:pt x="1329690" y="2468098"/>
                  <a:pt x="1341120" y="2427458"/>
                  <a:pt x="1333500" y="2370308"/>
                </a:cubicBezTo>
                <a:cubicBezTo>
                  <a:pt x="1325880" y="2313158"/>
                  <a:pt x="1290320" y="2256008"/>
                  <a:pt x="1257300" y="2179808"/>
                </a:cubicBezTo>
                <a:cubicBezTo>
                  <a:pt x="1224280" y="2103608"/>
                  <a:pt x="1162050" y="1989308"/>
                  <a:pt x="1135380" y="1913108"/>
                </a:cubicBezTo>
                <a:cubicBezTo>
                  <a:pt x="1108710" y="1836908"/>
                  <a:pt x="1098550" y="1787378"/>
                  <a:pt x="1097280" y="1722608"/>
                </a:cubicBezTo>
                <a:cubicBezTo>
                  <a:pt x="1096010" y="1657838"/>
                  <a:pt x="1101090" y="1582908"/>
                  <a:pt x="1127760" y="1524488"/>
                </a:cubicBezTo>
                <a:cubicBezTo>
                  <a:pt x="1154430" y="1466068"/>
                  <a:pt x="1219200" y="1413998"/>
                  <a:pt x="1257300" y="1372088"/>
                </a:cubicBezTo>
                <a:cubicBezTo>
                  <a:pt x="1295400" y="1330178"/>
                  <a:pt x="1334770" y="1322558"/>
                  <a:pt x="1356360" y="1273028"/>
                </a:cubicBezTo>
                <a:cubicBezTo>
                  <a:pt x="1377950" y="1223498"/>
                  <a:pt x="1376680" y="1120628"/>
                  <a:pt x="1386840" y="1074908"/>
                </a:cubicBezTo>
                <a:cubicBezTo>
                  <a:pt x="1397000" y="1029188"/>
                  <a:pt x="1419860" y="1022838"/>
                  <a:pt x="1417320" y="998708"/>
                </a:cubicBezTo>
                <a:cubicBezTo>
                  <a:pt x="1414780" y="974578"/>
                  <a:pt x="1398270" y="944098"/>
                  <a:pt x="1371600" y="930128"/>
                </a:cubicBezTo>
                <a:cubicBezTo>
                  <a:pt x="1344930" y="916158"/>
                  <a:pt x="1303020" y="916158"/>
                  <a:pt x="1257300" y="914888"/>
                </a:cubicBezTo>
                <a:cubicBezTo>
                  <a:pt x="1211580" y="913618"/>
                  <a:pt x="1136650" y="945368"/>
                  <a:pt x="1097280" y="922508"/>
                </a:cubicBezTo>
                <a:cubicBezTo>
                  <a:pt x="1057910" y="899648"/>
                  <a:pt x="1046480" y="814558"/>
                  <a:pt x="1021080" y="777728"/>
                </a:cubicBezTo>
                <a:cubicBezTo>
                  <a:pt x="995680" y="740898"/>
                  <a:pt x="981710" y="725658"/>
                  <a:pt x="944880" y="701528"/>
                </a:cubicBezTo>
                <a:cubicBezTo>
                  <a:pt x="908050" y="677398"/>
                  <a:pt x="842010" y="653268"/>
                  <a:pt x="800100" y="632948"/>
                </a:cubicBezTo>
                <a:cubicBezTo>
                  <a:pt x="758190" y="612628"/>
                  <a:pt x="704850" y="624058"/>
                  <a:pt x="693420" y="579608"/>
                </a:cubicBezTo>
                <a:cubicBezTo>
                  <a:pt x="681990" y="535158"/>
                  <a:pt x="737870" y="429748"/>
                  <a:pt x="731520" y="366248"/>
                </a:cubicBezTo>
                <a:cubicBezTo>
                  <a:pt x="725170" y="302748"/>
                  <a:pt x="693420" y="254488"/>
                  <a:pt x="655320" y="198608"/>
                </a:cubicBezTo>
                <a:cubicBezTo>
                  <a:pt x="617220" y="142728"/>
                  <a:pt x="542290" y="63988"/>
                  <a:pt x="502920" y="30968"/>
                </a:cubicBezTo>
                <a:cubicBezTo>
                  <a:pt x="463550" y="-2052"/>
                  <a:pt x="458470" y="-782"/>
                  <a:pt x="419100" y="488"/>
                </a:cubicBezTo>
                <a:cubicBezTo>
                  <a:pt x="379730" y="1758"/>
                  <a:pt x="307340" y="10648"/>
                  <a:pt x="266700" y="38588"/>
                </a:cubicBezTo>
                <a:cubicBezTo>
                  <a:pt x="226060" y="66528"/>
                  <a:pt x="196850" y="143998"/>
                  <a:pt x="175260" y="168128"/>
                </a:cubicBezTo>
                <a:cubicBezTo>
                  <a:pt x="153670" y="192258"/>
                  <a:pt x="161290" y="190988"/>
                  <a:pt x="137160" y="183368"/>
                </a:cubicBezTo>
                <a:cubicBezTo>
                  <a:pt x="113030" y="175748"/>
                  <a:pt x="53340" y="133838"/>
                  <a:pt x="30480" y="122408"/>
                </a:cubicBezTo>
                <a:cubicBezTo>
                  <a:pt x="7620" y="110978"/>
                  <a:pt x="2540" y="116058"/>
                  <a:pt x="0" y="11478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Freeform 211"/>
          <p:cNvSpPr/>
          <p:nvPr/>
        </p:nvSpPr>
        <p:spPr>
          <a:xfrm>
            <a:off x="243840" y="2353836"/>
            <a:ext cx="1512425" cy="3977056"/>
          </a:xfrm>
          <a:custGeom>
            <a:avLst/>
            <a:gdLst>
              <a:gd name="connsiteX0" fmla="*/ 0 w 1512425"/>
              <a:gd name="connsiteY0" fmla="*/ 3833564 h 3977016"/>
              <a:gd name="connsiteX1" fmla="*/ 121920 w 1512425"/>
              <a:gd name="connsiteY1" fmla="*/ 3871664 h 3977016"/>
              <a:gd name="connsiteX2" fmla="*/ 304800 w 1512425"/>
              <a:gd name="connsiteY2" fmla="*/ 3963104 h 3977016"/>
              <a:gd name="connsiteX3" fmla="*/ 533400 w 1512425"/>
              <a:gd name="connsiteY3" fmla="*/ 3963104 h 3977016"/>
              <a:gd name="connsiteX4" fmla="*/ 701040 w 1512425"/>
              <a:gd name="connsiteY4" fmla="*/ 3833564 h 3977016"/>
              <a:gd name="connsiteX5" fmla="*/ 746760 w 1512425"/>
              <a:gd name="connsiteY5" fmla="*/ 3696404 h 3977016"/>
              <a:gd name="connsiteX6" fmla="*/ 922020 w 1512425"/>
              <a:gd name="connsiteY6" fmla="*/ 3627824 h 3977016"/>
              <a:gd name="connsiteX7" fmla="*/ 944880 w 1512425"/>
              <a:gd name="connsiteY7" fmla="*/ 3536384 h 3977016"/>
              <a:gd name="connsiteX8" fmla="*/ 853440 w 1512425"/>
              <a:gd name="connsiteY8" fmla="*/ 3383984 h 3977016"/>
              <a:gd name="connsiteX9" fmla="*/ 853440 w 1512425"/>
              <a:gd name="connsiteY9" fmla="*/ 3315404 h 3977016"/>
              <a:gd name="connsiteX10" fmla="*/ 1112520 w 1512425"/>
              <a:gd name="connsiteY10" fmla="*/ 3361124 h 3977016"/>
              <a:gd name="connsiteX11" fmla="*/ 1219200 w 1512425"/>
              <a:gd name="connsiteY11" fmla="*/ 3262064 h 3977016"/>
              <a:gd name="connsiteX12" fmla="*/ 1272540 w 1512425"/>
              <a:gd name="connsiteY12" fmla="*/ 3041084 h 3977016"/>
              <a:gd name="connsiteX13" fmla="*/ 1257300 w 1512425"/>
              <a:gd name="connsiteY13" fmla="*/ 2934404 h 3977016"/>
              <a:gd name="connsiteX14" fmla="*/ 1188720 w 1512425"/>
              <a:gd name="connsiteY14" fmla="*/ 2850584 h 3977016"/>
              <a:gd name="connsiteX15" fmla="*/ 1272540 w 1512425"/>
              <a:gd name="connsiteY15" fmla="*/ 2713424 h 3977016"/>
              <a:gd name="connsiteX16" fmla="*/ 1402080 w 1512425"/>
              <a:gd name="connsiteY16" fmla="*/ 2591504 h 3977016"/>
              <a:gd name="connsiteX17" fmla="*/ 1424940 w 1512425"/>
              <a:gd name="connsiteY17" fmla="*/ 2484824 h 3977016"/>
              <a:gd name="connsiteX18" fmla="*/ 1325880 w 1512425"/>
              <a:gd name="connsiteY18" fmla="*/ 2317184 h 3977016"/>
              <a:gd name="connsiteX19" fmla="*/ 1333500 w 1512425"/>
              <a:gd name="connsiteY19" fmla="*/ 2225744 h 3977016"/>
              <a:gd name="connsiteX20" fmla="*/ 1203960 w 1512425"/>
              <a:gd name="connsiteY20" fmla="*/ 2012384 h 3977016"/>
              <a:gd name="connsiteX21" fmla="*/ 1165860 w 1512425"/>
              <a:gd name="connsiteY21" fmla="*/ 1799024 h 3977016"/>
              <a:gd name="connsiteX22" fmla="*/ 1280160 w 1512425"/>
              <a:gd name="connsiteY22" fmla="*/ 1570424 h 3977016"/>
              <a:gd name="connsiteX23" fmla="*/ 1440180 w 1512425"/>
              <a:gd name="connsiteY23" fmla="*/ 1379924 h 3977016"/>
              <a:gd name="connsiteX24" fmla="*/ 1463040 w 1512425"/>
              <a:gd name="connsiteY24" fmla="*/ 1212284 h 3977016"/>
              <a:gd name="connsiteX25" fmla="*/ 1508760 w 1512425"/>
              <a:gd name="connsiteY25" fmla="*/ 1082744 h 3977016"/>
              <a:gd name="connsiteX26" fmla="*/ 1356360 w 1512425"/>
              <a:gd name="connsiteY26" fmla="*/ 915104 h 3977016"/>
              <a:gd name="connsiteX27" fmla="*/ 1165860 w 1512425"/>
              <a:gd name="connsiteY27" fmla="*/ 960824 h 3977016"/>
              <a:gd name="connsiteX28" fmla="*/ 1036320 w 1512425"/>
              <a:gd name="connsiteY28" fmla="*/ 838904 h 3977016"/>
              <a:gd name="connsiteX29" fmla="*/ 929640 w 1512425"/>
              <a:gd name="connsiteY29" fmla="*/ 701744 h 3977016"/>
              <a:gd name="connsiteX30" fmla="*/ 762000 w 1512425"/>
              <a:gd name="connsiteY30" fmla="*/ 640784 h 3977016"/>
              <a:gd name="connsiteX31" fmla="*/ 792480 w 1512425"/>
              <a:gd name="connsiteY31" fmla="*/ 389324 h 3977016"/>
              <a:gd name="connsiteX32" fmla="*/ 693420 w 1512425"/>
              <a:gd name="connsiteY32" fmla="*/ 214064 h 3977016"/>
              <a:gd name="connsiteX33" fmla="*/ 541020 w 1512425"/>
              <a:gd name="connsiteY33" fmla="*/ 54044 h 3977016"/>
              <a:gd name="connsiteX34" fmla="*/ 419100 w 1512425"/>
              <a:gd name="connsiteY34" fmla="*/ 704 h 3977016"/>
              <a:gd name="connsiteX35" fmla="*/ 236220 w 1512425"/>
              <a:gd name="connsiteY35" fmla="*/ 84524 h 3977016"/>
              <a:gd name="connsiteX36" fmla="*/ 83820 w 1512425"/>
              <a:gd name="connsiteY36" fmla="*/ 168344 h 3977016"/>
              <a:gd name="connsiteX37" fmla="*/ 0 w 1512425"/>
              <a:gd name="connsiteY37" fmla="*/ 137864 h 3977016"/>
              <a:gd name="connsiteX0" fmla="*/ 0 w 1512425"/>
              <a:gd name="connsiteY0" fmla="*/ 3833604 h 3977056"/>
              <a:gd name="connsiteX1" fmla="*/ 121920 w 1512425"/>
              <a:gd name="connsiteY1" fmla="*/ 3871704 h 3977056"/>
              <a:gd name="connsiteX2" fmla="*/ 304800 w 1512425"/>
              <a:gd name="connsiteY2" fmla="*/ 3963144 h 3977056"/>
              <a:gd name="connsiteX3" fmla="*/ 533400 w 1512425"/>
              <a:gd name="connsiteY3" fmla="*/ 3963144 h 3977056"/>
              <a:gd name="connsiteX4" fmla="*/ 701040 w 1512425"/>
              <a:gd name="connsiteY4" fmla="*/ 3833604 h 3977056"/>
              <a:gd name="connsiteX5" fmla="*/ 746760 w 1512425"/>
              <a:gd name="connsiteY5" fmla="*/ 3696444 h 3977056"/>
              <a:gd name="connsiteX6" fmla="*/ 922020 w 1512425"/>
              <a:gd name="connsiteY6" fmla="*/ 3627864 h 3977056"/>
              <a:gd name="connsiteX7" fmla="*/ 944880 w 1512425"/>
              <a:gd name="connsiteY7" fmla="*/ 3536424 h 3977056"/>
              <a:gd name="connsiteX8" fmla="*/ 853440 w 1512425"/>
              <a:gd name="connsiteY8" fmla="*/ 3384024 h 3977056"/>
              <a:gd name="connsiteX9" fmla="*/ 853440 w 1512425"/>
              <a:gd name="connsiteY9" fmla="*/ 3315444 h 3977056"/>
              <a:gd name="connsiteX10" fmla="*/ 1112520 w 1512425"/>
              <a:gd name="connsiteY10" fmla="*/ 3361164 h 3977056"/>
              <a:gd name="connsiteX11" fmla="*/ 1219200 w 1512425"/>
              <a:gd name="connsiteY11" fmla="*/ 3262104 h 3977056"/>
              <a:gd name="connsiteX12" fmla="*/ 1272540 w 1512425"/>
              <a:gd name="connsiteY12" fmla="*/ 3041124 h 3977056"/>
              <a:gd name="connsiteX13" fmla="*/ 1257300 w 1512425"/>
              <a:gd name="connsiteY13" fmla="*/ 2934444 h 3977056"/>
              <a:gd name="connsiteX14" fmla="*/ 1188720 w 1512425"/>
              <a:gd name="connsiteY14" fmla="*/ 2850624 h 3977056"/>
              <a:gd name="connsiteX15" fmla="*/ 1272540 w 1512425"/>
              <a:gd name="connsiteY15" fmla="*/ 2713464 h 3977056"/>
              <a:gd name="connsiteX16" fmla="*/ 1402080 w 1512425"/>
              <a:gd name="connsiteY16" fmla="*/ 2591544 h 3977056"/>
              <a:gd name="connsiteX17" fmla="*/ 1424940 w 1512425"/>
              <a:gd name="connsiteY17" fmla="*/ 2484864 h 3977056"/>
              <a:gd name="connsiteX18" fmla="*/ 1325880 w 1512425"/>
              <a:gd name="connsiteY18" fmla="*/ 2317224 h 3977056"/>
              <a:gd name="connsiteX19" fmla="*/ 1333500 w 1512425"/>
              <a:gd name="connsiteY19" fmla="*/ 2225784 h 3977056"/>
              <a:gd name="connsiteX20" fmla="*/ 1203960 w 1512425"/>
              <a:gd name="connsiteY20" fmla="*/ 2012424 h 3977056"/>
              <a:gd name="connsiteX21" fmla="*/ 1165860 w 1512425"/>
              <a:gd name="connsiteY21" fmla="*/ 1799064 h 3977056"/>
              <a:gd name="connsiteX22" fmla="*/ 1280160 w 1512425"/>
              <a:gd name="connsiteY22" fmla="*/ 1570464 h 3977056"/>
              <a:gd name="connsiteX23" fmla="*/ 1440180 w 1512425"/>
              <a:gd name="connsiteY23" fmla="*/ 1379964 h 3977056"/>
              <a:gd name="connsiteX24" fmla="*/ 1463040 w 1512425"/>
              <a:gd name="connsiteY24" fmla="*/ 1212324 h 3977056"/>
              <a:gd name="connsiteX25" fmla="*/ 1508760 w 1512425"/>
              <a:gd name="connsiteY25" fmla="*/ 1082784 h 3977056"/>
              <a:gd name="connsiteX26" fmla="*/ 1356360 w 1512425"/>
              <a:gd name="connsiteY26" fmla="*/ 915144 h 3977056"/>
              <a:gd name="connsiteX27" fmla="*/ 1165860 w 1512425"/>
              <a:gd name="connsiteY27" fmla="*/ 960864 h 3977056"/>
              <a:gd name="connsiteX28" fmla="*/ 1036320 w 1512425"/>
              <a:gd name="connsiteY28" fmla="*/ 838944 h 3977056"/>
              <a:gd name="connsiteX29" fmla="*/ 929640 w 1512425"/>
              <a:gd name="connsiteY29" fmla="*/ 701784 h 3977056"/>
              <a:gd name="connsiteX30" fmla="*/ 762000 w 1512425"/>
              <a:gd name="connsiteY30" fmla="*/ 640824 h 3977056"/>
              <a:gd name="connsiteX31" fmla="*/ 792480 w 1512425"/>
              <a:gd name="connsiteY31" fmla="*/ 389364 h 3977056"/>
              <a:gd name="connsiteX32" fmla="*/ 661035 w 1512425"/>
              <a:gd name="connsiteY32" fmla="*/ 223629 h 3977056"/>
              <a:gd name="connsiteX33" fmla="*/ 541020 w 1512425"/>
              <a:gd name="connsiteY33" fmla="*/ 54084 h 3977056"/>
              <a:gd name="connsiteX34" fmla="*/ 419100 w 1512425"/>
              <a:gd name="connsiteY34" fmla="*/ 744 h 3977056"/>
              <a:gd name="connsiteX35" fmla="*/ 236220 w 1512425"/>
              <a:gd name="connsiteY35" fmla="*/ 84564 h 3977056"/>
              <a:gd name="connsiteX36" fmla="*/ 83820 w 1512425"/>
              <a:gd name="connsiteY36" fmla="*/ 168384 h 3977056"/>
              <a:gd name="connsiteX37" fmla="*/ 0 w 1512425"/>
              <a:gd name="connsiteY37" fmla="*/ 137904 h 3977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2425" h="3977056">
                <a:moveTo>
                  <a:pt x="0" y="3833604"/>
                </a:moveTo>
                <a:cubicBezTo>
                  <a:pt x="35560" y="3841859"/>
                  <a:pt x="71120" y="3850114"/>
                  <a:pt x="121920" y="3871704"/>
                </a:cubicBezTo>
                <a:cubicBezTo>
                  <a:pt x="172720" y="3893294"/>
                  <a:pt x="236220" y="3947904"/>
                  <a:pt x="304800" y="3963144"/>
                </a:cubicBezTo>
                <a:cubicBezTo>
                  <a:pt x="373380" y="3978384"/>
                  <a:pt x="467360" y="3984734"/>
                  <a:pt x="533400" y="3963144"/>
                </a:cubicBezTo>
                <a:cubicBezTo>
                  <a:pt x="599440" y="3941554"/>
                  <a:pt x="665480" y="3878054"/>
                  <a:pt x="701040" y="3833604"/>
                </a:cubicBezTo>
                <a:cubicBezTo>
                  <a:pt x="736600" y="3789154"/>
                  <a:pt x="709930" y="3730734"/>
                  <a:pt x="746760" y="3696444"/>
                </a:cubicBezTo>
                <a:cubicBezTo>
                  <a:pt x="783590" y="3662154"/>
                  <a:pt x="889000" y="3654534"/>
                  <a:pt x="922020" y="3627864"/>
                </a:cubicBezTo>
                <a:cubicBezTo>
                  <a:pt x="955040" y="3601194"/>
                  <a:pt x="956310" y="3577064"/>
                  <a:pt x="944880" y="3536424"/>
                </a:cubicBezTo>
                <a:cubicBezTo>
                  <a:pt x="933450" y="3495784"/>
                  <a:pt x="868680" y="3420854"/>
                  <a:pt x="853440" y="3384024"/>
                </a:cubicBezTo>
                <a:cubicBezTo>
                  <a:pt x="838200" y="3347194"/>
                  <a:pt x="810260" y="3319254"/>
                  <a:pt x="853440" y="3315444"/>
                </a:cubicBezTo>
                <a:cubicBezTo>
                  <a:pt x="896620" y="3311634"/>
                  <a:pt x="1051560" y="3370054"/>
                  <a:pt x="1112520" y="3361164"/>
                </a:cubicBezTo>
                <a:cubicBezTo>
                  <a:pt x="1173480" y="3352274"/>
                  <a:pt x="1192530" y="3315444"/>
                  <a:pt x="1219200" y="3262104"/>
                </a:cubicBezTo>
                <a:cubicBezTo>
                  <a:pt x="1245870" y="3208764"/>
                  <a:pt x="1266190" y="3095734"/>
                  <a:pt x="1272540" y="3041124"/>
                </a:cubicBezTo>
                <a:cubicBezTo>
                  <a:pt x="1278890" y="2986514"/>
                  <a:pt x="1271270" y="2966194"/>
                  <a:pt x="1257300" y="2934444"/>
                </a:cubicBezTo>
                <a:cubicBezTo>
                  <a:pt x="1243330" y="2902694"/>
                  <a:pt x="1186180" y="2887454"/>
                  <a:pt x="1188720" y="2850624"/>
                </a:cubicBezTo>
                <a:cubicBezTo>
                  <a:pt x="1191260" y="2813794"/>
                  <a:pt x="1236980" y="2756644"/>
                  <a:pt x="1272540" y="2713464"/>
                </a:cubicBezTo>
                <a:cubicBezTo>
                  <a:pt x="1308100" y="2670284"/>
                  <a:pt x="1376680" y="2629644"/>
                  <a:pt x="1402080" y="2591544"/>
                </a:cubicBezTo>
                <a:cubicBezTo>
                  <a:pt x="1427480" y="2553444"/>
                  <a:pt x="1437640" y="2530584"/>
                  <a:pt x="1424940" y="2484864"/>
                </a:cubicBezTo>
                <a:cubicBezTo>
                  <a:pt x="1412240" y="2439144"/>
                  <a:pt x="1341120" y="2360404"/>
                  <a:pt x="1325880" y="2317224"/>
                </a:cubicBezTo>
                <a:cubicBezTo>
                  <a:pt x="1310640" y="2274044"/>
                  <a:pt x="1353820" y="2276584"/>
                  <a:pt x="1333500" y="2225784"/>
                </a:cubicBezTo>
                <a:cubicBezTo>
                  <a:pt x="1313180" y="2174984"/>
                  <a:pt x="1231900" y="2083544"/>
                  <a:pt x="1203960" y="2012424"/>
                </a:cubicBezTo>
                <a:cubicBezTo>
                  <a:pt x="1176020" y="1941304"/>
                  <a:pt x="1153160" y="1872724"/>
                  <a:pt x="1165860" y="1799064"/>
                </a:cubicBezTo>
                <a:cubicBezTo>
                  <a:pt x="1178560" y="1725404"/>
                  <a:pt x="1234440" y="1640314"/>
                  <a:pt x="1280160" y="1570464"/>
                </a:cubicBezTo>
                <a:cubicBezTo>
                  <a:pt x="1325880" y="1500614"/>
                  <a:pt x="1409700" y="1439654"/>
                  <a:pt x="1440180" y="1379964"/>
                </a:cubicBezTo>
                <a:cubicBezTo>
                  <a:pt x="1470660" y="1320274"/>
                  <a:pt x="1451610" y="1261854"/>
                  <a:pt x="1463040" y="1212324"/>
                </a:cubicBezTo>
                <a:cubicBezTo>
                  <a:pt x="1474470" y="1162794"/>
                  <a:pt x="1526540" y="1132314"/>
                  <a:pt x="1508760" y="1082784"/>
                </a:cubicBezTo>
                <a:cubicBezTo>
                  <a:pt x="1490980" y="1033254"/>
                  <a:pt x="1413510" y="935464"/>
                  <a:pt x="1356360" y="915144"/>
                </a:cubicBezTo>
                <a:cubicBezTo>
                  <a:pt x="1299210" y="894824"/>
                  <a:pt x="1219200" y="973564"/>
                  <a:pt x="1165860" y="960864"/>
                </a:cubicBezTo>
                <a:cubicBezTo>
                  <a:pt x="1112520" y="948164"/>
                  <a:pt x="1075690" y="882124"/>
                  <a:pt x="1036320" y="838944"/>
                </a:cubicBezTo>
                <a:cubicBezTo>
                  <a:pt x="996950" y="795764"/>
                  <a:pt x="975360" y="734804"/>
                  <a:pt x="929640" y="701784"/>
                </a:cubicBezTo>
                <a:cubicBezTo>
                  <a:pt x="883920" y="668764"/>
                  <a:pt x="784860" y="692894"/>
                  <a:pt x="762000" y="640824"/>
                </a:cubicBezTo>
                <a:cubicBezTo>
                  <a:pt x="739140" y="588754"/>
                  <a:pt x="809307" y="458896"/>
                  <a:pt x="792480" y="389364"/>
                </a:cubicBezTo>
                <a:cubicBezTo>
                  <a:pt x="775653" y="319832"/>
                  <a:pt x="702945" y="279509"/>
                  <a:pt x="661035" y="223629"/>
                </a:cubicBezTo>
                <a:cubicBezTo>
                  <a:pt x="619125" y="167749"/>
                  <a:pt x="581343" y="91232"/>
                  <a:pt x="541020" y="54084"/>
                </a:cubicBezTo>
                <a:cubicBezTo>
                  <a:pt x="500698" y="16937"/>
                  <a:pt x="469900" y="-4336"/>
                  <a:pt x="419100" y="744"/>
                </a:cubicBezTo>
                <a:cubicBezTo>
                  <a:pt x="368300" y="5824"/>
                  <a:pt x="292100" y="56624"/>
                  <a:pt x="236220" y="84564"/>
                </a:cubicBezTo>
                <a:cubicBezTo>
                  <a:pt x="180340" y="112504"/>
                  <a:pt x="123190" y="159494"/>
                  <a:pt x="83820" y="168384"/>
                </a:cubicBezTo>
                <a:cubicBezTo>
                  <a:pt x="44450" y="177274"/>
                  <a:pt x="22225" y="157589"/>
                  <a:pt x="0" y="137904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>
            <a:off x="220980" y="2288531"/>
            <a:ext cx="1677046" cy="4091411"/>
          </a:xfrm>
          <a:custGeom>
            <a:avLst/>
            <a:gdLst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99160 w 1677046"/>
              <a:gd name="connsiteY5" fmla="*/ 408103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85825 w 1677046"/>
              <a:gd name="connsiteY5" fmla="*/ 417628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714375 w 1677046"/>
              <a:gd name="connsiteY5" fmla="*/ 225223 h 4090565"/>
              <a:gd name="connsiteX6" fmla="*/ 885825 w 1677046"/>
              <a:gd name="connsiteY6" fmla="*/ 417628 h 4090565"/>
              <a:gd name="connsiteX7" fmla="*/ 830580 w 1677046"/>
              <a:gd name="connsiteY7" fmla="*/ 590983 h 4090565"/>
              <a:gd name="connsiteX8" fmla="*/ 876300 w 1677046"/>
              <a:gd name="connsiteY8" fmla="*/ 667183 h 4090565"/>
              <a:gd name="connsiteX9" fmla="*/ 990600 w 1677046"/>
              <a:gd name="connsiteY9" fmla="*/ 758623 h 4090565"/>
              <a:gd name="connsiteX10" fmla="*/ 1097280 w 1677046"/>
              <a:gd name="connsiteY10" fmla="*/ 880543 h 4090565"/>
              <a:gd name="connsiteX11" fmla="*/ 1173480 w 1677046"/>
              <a:gd name="connsiteY11" fmla="*/ 956743 h 4090565"/>
              <a:gd name="connsiteX12" fmla="*/ 1295400 w 1677046"/>
              <a:gd name="connsiteY12" fmla="*/ 949123 h 4090565"/>
              <a:gd name="connsiteX13" fmla="*/ 1417320 w 1677046"/>
              <a:gd name="connsiteY13" fmla="*/ 971983 h 4090565"/>
              <a:gd name="connsiteX14" fmla="*/ 1577340 w 1677046"/>
              <a:gd name="connsiteY14" fmla="*/ 1040563 h 4090565"/>
              <a:gd name="connsiteX15" fmla="*/ 1676400 w 1677046"/>
              <a:gd name="connsiteY15" fmla="*/ 1200583 h 4090565"/>
              <a:gd name="connsiteX16" fmla="*/ 1615440 w 1677046"/>
              <a:gd name="connsiteY16" fmla="*/ 1352983 h 4090565"/>
              <a:gd name="connsiteX17" fmla="*/ 1524000 w 1677046"/>
              <a:gd name="connsiteY17" fmla="*/ 1528243 h 4090565"/>
              <a:gd name="connsiteX18" fmla="*/ 1318260 w 1677046"/>
              <a:gd name="connsiteY18" fmla="*/ 1817803 h 4090565"/>
              <a:gd name="connsiteX19" fmla="*/ 1242060 w 1677046"/>
              <a:gd name="connsiteY19" fmla="*/ 1962583 h 4090565"/>
              <a:gd name="connsiteX20" fmla="*/ 1379220 w 1677046"/>
              <a:gd name="connsiteY20" fmla="*/ 2206423 h 4090565"/>
              <a:gd name="connsiteX21" fmla="*/ 1409700 w 1677046"/>
              <a:gd name="connsiteY21" fmla="*/ 2320723 h 4090565"/>
              <a:gd name="connsiteX22" fmla="*/ 1470660 w 1677046"/>
              <a:gd name="connsiteY22" fmla="*/ 2694103 h 4090565"/>
              <a:gd name="connsiteX23" fmla="*/ 1287780 w 1677046"/>
              <a:gd name="connsiteY23" fmla="*/ 2838883 h 4090565"/>
              <a:gd name="connsiteX24" fmla="*/ 1310640 w 1677046"/>
              <a:gd name="connsiteY24" fmla="*/ 2976043 h 4090565"/>
              <a:gd name="connsiteX25" fmla="*/ 1356360 w 1677046"/>
              <a:gd name="connsiteY25" fmla="*/ 3082723 h 4090565"/>
              <a:gd name="connsiteX26" fmla="*/ 1310640 w 1677046"/>
              <a:gd name="connsiteY26" fmla="*/ 3341803 h 4090565"/>
              <a:gd name="connsiteX27" fmla="*/ 1120140 w 1677046"/>
              <a:gd name="connsiteY27" fmla="*/ 3532303 h 4090565"/>
              <a:gd name="connsiteX28" fmla="*/ 1143000 w 1677046"/>
              <a:gd name="connsiteY28" fmla="*/ 3684703 h 4090565"/>
              <a:gd name="connsiteX29" fmla="*/ 1127760 w 1677046"/>
              <a:gd name="connsiteY29" fmla="*/ 3760903 h 4090565"/>
              <a:gd name="connsiteX30" fmla="*/ 876300 w 1677046"/>
              <a:gd name="connsiteY30" fmla="*/ 3791383 h 4090565"/>
              <a:gd name="connsiteX31" fmla="*/ 746760 w 1677046"/>
              <a:gd name="connsiteY31" fmla="*/ 3959023 h 4090565"/>
              <a:gd name="connsiteX32" fmla="*/ 541020 w 1677046"/>
              <a:gd name="connsiteY32" fmla="*/ 4080943 h 4090565"/>
              <a:gd name="connsiteX33" fmla="*/ 335280 w 1677046"/>
              <a:gd name="connsiteY33" fmla="*/ 4080943 h 4090565"/>
              <a:gd name="connsiteX34" fmla="*/ 236220 w 1677046"/>
              <a:gd name="connsiteY34" fmla="*/ 4065703 h 4090565"/>
              <a:gd name="connsiteX35" fmla="*/ 129540 w 1677046"/>
              <a:gd name="connsiteY35" fmla="*/ 4004743 h 4090565"/>
              <a:gd name="connsiteX36" fmla="*/ 15240 w 1677046"/>
              <a:gd name="connsiteY36" fmla="*/ 4004743 h 4090565"/>
              <a:gd name="connsiteX0" fmla="*/ 0 w 1677046"/>
              <a:gd name="connsiteY0" fmla="*/ 165109 h 4091411"/>
              <a:gd name="connsiteX1" fmla="*/ 175260 w 1677046"/>
              <a:gd name="connsiteY1" fmla="*/ 134629 h 4091411"/>
              <a:gd name="connsiteX2" fmla="*/ 335280 w 1677046"/>
              <a:gd name="connsiteY2" fmla="*/ 20329 h 4091411"/>
              <a:gd name="connsiteX3" fmla="*/ 487680 w 1677046"/>
              <a:gd name="connsiteY3" fmla="*/ 5089 h 4091411"/>
              <a:gd name="connsiteX4" fmla="*/ 596265 w 1677046"/>
              <a:gd name="connsiteY4" fmla="*/ 77479 h 4091411"/>
              <a:gd name="connsiteX5" fmla="*/ 714375 w 1677046"/>
              <a:gd name="connsiteY5" fmla="*/ 226069 h 4091411"/>
              <a:gd name="connsiteX6" fmla="*/ 885825 w 1677046"/>
              <a:gd name="connsiteY6" fmla="*/ 418474 h 4091411"/>
              <a:gd name="connsiteX7" fmla="*/ 830580 w 1677046"/>
              <a:gd name="connsiteY7" fmla="*/ 591829 h 4091411"/>
              <a:gd name="connsiteX8" fmla="*/ 876300 w 1677046"/>
              <a:gd name="connsiteY8" fmla="*/ 668029 h 4091411"/>
              <a:gd name="connsiteX9" fmla="*/ 990600 w 1677046"/>
              <a:gd name="connsiteY9" fmla="*/ 759469 h 4091411"/>
              <a:gd name="connsiteX10" fmla="*/ 1097280 w 1677046"/>
              <a:gd name="connsiteY10" fmla="*/ 881389 h 4091411"/>
              <a:gd name="connsiteX11" fmla="*/ 1173480 w 1677046"/>
              <a:gd name="connsiteY11" fmla="*/ 957589 h 4091411"/>
              <a:gd name="connsiteX12" fmla="*/ 1295400 w 1677046"/>
              <a:gd name="connsiteY12" fmla="*/ 949969 h 4091411"/>
              <a:gd name="connsiteX13" fmla="*/ 1417320 w 1677046"/>
              <a:gd name="connsiteY13" fmla="*/ 972829 h 4091411"/>
              <a:gd name="connsiteX14" fmla="*/ 1577340 w 1677046"/>
              <a:gd name="connsiteY14" fmla="*/ 1041409 h 4091411"/>
              <a:gd name="connsiteX15" fmla="*/ 1676400 w 1677046"/>
              <a:gd name="connsiteY15" fmla="*/ 1201429 h 4091411"/>
              <a:gd name="connsiteX16" fmla="*/ 1615440 w 1677046"/>
              <a:gd name="connsiteY16" fmla="*/ 1353829 h 4091411"/>
              <a:gd name="connsiteX17" fmla="*/ 1524000 w 1677046"/>
              <a:gd name="connsiteY17" fmla="*/ 1529089 h 4091411"/>
              <a:gd name="connsiteX18" fmla="*/ 1318260 w 1677046"/>
              <a:gd name="connsiteY18" fmla="*/ 1818649 h 4091411"/>
              <a:gd name="connsiteX19" fmla="*/ 1242060 w 1677046"/>
              <a:gd name="connsiteY19" fmla="*/ 1963429 h 4091411"/>
              <a:gd name="connsiteX20" fmla="*/ 1379220 w 1677046"/>
              <a:gd name="connsiteY20" fmla="*/ 2207269 h 4091411"/>
              <a:gd name="connsiteX21" fmla="*/ 1409700 w 1677046"/>
              <a:gd name="connsiteY21" fmla="*/ 2321569 h 4091411"/>
              <a:gd name="connsiteX22" fmla="*/ 1470660 w 1677046"/>
              <a:gd name="connsiteY22" fmla="*/ 2694949 h 4091411"/>
              <a:gd name="connsiteX23" fmla="*/ 1287780 w 1677046"/>
              <a:gd name="connsiteY23" fmla="*/ 2839729 h 4091411"/>
              <a:gd name="connsiteX24" fmla="*/ 1310640 w 1677046"/>
              <a:gd name="connsiteY24" fmla="*/ 2976889 h 4091411"/>
              <a:gd name="connsiteX25" fmla="*/ 1356360 w 1677046"/>
              <a:gd name="connsiteY25" fmla="*/ 3083569 h 4091411"/>
              <a:gd name="connsiteX26" fmla="*/ 1310640 w 1677046"/>
              <a:gd name="connsiteY26" fmla="*/ 3342649 h 4091411"/>
              <a:gd name="connsiteX27" fmla="*/ 1120140 w 1677046"/>
              <a:gd name="connsiteY27" fmla="*/ 3533149 h 4091411"/>
              <a:gd name="connsiteX28" fmla="*/ 1143000 w 1677046"/>
              <a:gd name="connsiteY28" fmla="*/ 3685549 h 4091411"/>
              <a:gd name="connsiteX29" fmla="*/ 1127760 w 1677046"/>
              <a:gd name="connsiteY29" fmla="*/ 3761749 h 4091411"/>
              <a:gd name="connsiteX30" fmla="*/ 876300 w 1677046"/>
              <a:gd name="connsiteY30" fmla="*/ 3792229 h 4091411"/>
              <a:gd name="connsiteX31" fmla="*/ 746760 w 1677046"/>
              <a:gd name="connsiteY31" fmla="*/ 3959869 h 4091411"/>
              <a:gd name="connsiteX32" fmla="*/ 541020 w 1677046"/>
              <a:gd name="connsiteY32" fmla="*/ 4081789 h 4091411"/>
              <a:gd name="connsiteX33" fmla="*/ 335280 w 1677046"/>
              <a:gd name="connsiteY33" fmla="*/ 4081789 h 4091411"/>
              <a:gd name="connsiteX34" fmla="*/ 236220 w 1677046"/>
              <a:gd name="connsiteY34" fmla="*/ 4066549 h 4091411"/>
              <a:gd name="connsiteX35" fmla="*/ 129540 w 1677046"/>
              <a:gd name="connsiteY35" fmla="*/ 4005589 h 4091411"/>
              <a:gd name="connsiteX36" fmla="*/ 15240 w 1677046"/>
              <a:gd name="connsiteY36" fmla="*/ 4005589 h 409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77046" h="4091411">
                <a:moveTo>
                  <a:pt x="0" y="165109"/>
                </a:moveTo>
                <a:cubicBezTo>
                  <a:pt x="59690" y="161934"/>
                  <a:pt x="119380" y="158759"/>
                  <a:pt x="175260" y="134629"/>
                </a:cubicBezTo>
                <a:cubicBezTo>
                  <a:pt x="231140" y="110499"/>
                  <a:pt x="283210" y="41919"/>
                  <a:pt x="335280" y="20329"/>
                </a:cubicBezTo>
                <a:cubicBezTo>
                  <a:pt x="387350" y="-1261"/>
                  <a:pt x="444183" y="-4436"/>
                  <a:pt x="487680" y="5089"/>
                </a:cubicBezTo>
                <a:cubicBezTo>
                  <a:pt x="531177" y="14614"/>
                  <a:pt x="558483" y="40649"/>
                  <a:pt x="596265" y="77479"/>
                </a:cubicBezTo>
                <a:cubicBezTo>
                  <a:pt x="634048" y="114309"/>
                  <a:pt x="669607" y="167331"/>
                  <a:pt x="714375" y="226069"/>
                </a:cubicBezTo>
                <a:cubicBezTo>
                  <a:pt x="759143" y="284807"/>
                  <a:pt x="866457" y="357514"/>
                  <a:pt x="885825" y="418474"/>
                </a:cubicBezTo>
                <a:cubicBezTo>
                  <a:pt x="905193" y="479434"/>
                  <a:pt x="832168" y="550237"/>
                  <a:pt x="830580" y="591829"/>
                </a:cubicBezTo>
                <a:cubicBezTo>
                  <a:pt x="828993" y="633422"/>
                  <a:pt x="849630" y="640089"/>
                  <a:pt x="876300" y="668029"/>
                </a:cubicBezTo>
                <a:cubicBezTo>
                  <a:pt x="902970" y="695969"/>
                  <a:pt x="953770" y="723909"/>
                  <a:pt x="990600" y="759469"/>
                </a:cubicBezTo>
                <a:cubicBezTo>
                  <a:pt x="1027430" y="795029"/>
                  <a:pt x="1066800" y="848369"/>
                  <a:pt x="1097280" y="881389"/>
                </a:cubicBezTo>
                <a:cubicBezTo>
                  <a:pt x="1127760" y="914409"/>
                  <a:pt x="1140460" y="946159"/>
                  <a:pt x="1173480" y="957589"/>
                </a:cubicBezTo>
                <a:cubicBezTo>
                  <a:pt x="1206500" y="969019"/>
                  <a:pt x="1254760" y="947429"/>
                  <a:pt x="1295400" y="949969"/>
                </a:cubicBezTo>
                <a:cubicBezTo>
                  <a:pt x="1336040" y="952509"/>
                  <a:pt x="1370330" y="957589"/>
                  <a:pt x="1417320" y="972829"/>
                </a:cubicBezTo>
                <a:cubicBezTo>
                  <a:pt x="1464310" y="988069"/>
                  <a:pt x="1534160" y="1003309"/>
                  <a:pt x="1577340" y="1041409"/>
                </a:cubicBezTo>
                <a:cubicBezTo>
                  <a:pt x="1620520" y="1079509"/>
                  <a:pt x="1670050" y="1149359"/>
                  <a:pt x="1676400" y="1201429"/>
                </a:cubicBezTo>
                <a:cubicBezTo>
                  <a:pt x="1682750" y="1253499"/>
                  <a:pt x="1640840" y="1299219"/>
                  <a:pt x="1615440" y="1353829"/>
                </a:cubicBezTo>
                <a:cubicBezTo>
                  <a:pt x="1590040" y="1408439"/>
                  <a:pt x="1573530" y="1451619"/>
                  <a:pt x="1524000" y="1529089"/>
                </a:cubicBezTo>
                <a:cubicBezTo>
                  <a:pt x="1474470" y="1606559"/>
                  <a:pt x="1365250" y="1746259"/>
                  <a:pt x="1318260" y="1818649"/>
                </a:cubicBezTo>
                <a:cubicBezTo>
                  <a:pt x="1271270" y="1891039"/>
                  <a:pt x="1231900" y="1898659"/>
                  <a:pt x="1242060" y="1963429"/>
                </a:cubicBezTo>
                <a:cubicBezTo>
                  <a:pt x="1252220" y="2028199"/>
                  <a:pt x="1351280" y="2147579"/>
                  <a:pt x="1379220" y="2207269"/>
                </a:cubicBezTo>
                <a:cubicBezTo>
                  <a:pt x="1407160" y="2266959"/>
                  <a:pt x="1394460" y="2240289"/>
                  <a:pt x="1409700" y="2321569"/>
                </a:cubicBezTo>
                <a:cubicBezTo>
                  <a:pt x="1424940" y="2402849"/>
                  <a:pt x="1490980" y="2608589"/>
                  <a:pt x="1470660" y="2694949"/>
                </a:cubicBezTo>
                <a:cubicBezTo>
                  <a:pt x="1450340" y="2781309"/>
                  <a:pt x="1314450" y="2792739"/>
                  <a:pt x="1287780" y="2839729"/>
                </a:cubicBezTo>
                <a:cubicBezTo>
                  <a:pt x="1261110" y="2886719"/>
                  <a:pt x="1299210" y="2936249"/>
                  <a:pt x="1310640" y="2976889"/>
                </a:cubicBezTo>
                <a:cubicBezTo>
                  <a:pt x="1322070" y="3017529"/>
                  <a:pt x="1356360" y="3022609"/>
                  <a:pt x="1356360" y="3083569"/>
                </a:cubicBezTo>
                <a:cubicBezTo>
                  <a:pt x="1356360" y="3144529"/>
                  <a:pt x="1350010" y="3267719"/>
                  <a:pt x="1310640" y="3342649"/>
                </a:cubicBezTo>
                <a:cubicBezTo>
                  <a:pt x="1271270" y="3417579"/>
                  <a:pt x="1148080" y="3475999"/>
                  <a:pt x="1120140" y="3533149"/>
                </a:cubicBezTo>
                <a:cubicBezTo>
                  <a:pt x="1092200" y="3590299"/>
                  <a:pt x="1141730" y="3647449"/>
                  <a:pt x="1143000" y="3685549"/>
                </a:cubicBezTo>
                <a:cubicBezTo>
                  <a:pt x="1144270" y="3723649"/>
                  <a:pt x="1172210" y="3743969"/>
                  <a:pt x="1127760" y="3761749"/>
                </a:cubicBezTo>
                <a:cubicBezTo>
                  <a:pt x="1083310" y="3779529"/>
                  <a:pt x="939800" y="3759209"/>
                  <a:pt x="876300" y="3792229"/>
                </a:cubicBezTo>
                <a:cubicBezTo>
                  <a:pt x="812800" y="3825249"/>
                  <a:pt x="802640" y="3911609"/>
                  <a:pt x="746760" y="3959869"/>
                </a:cubicBezTo>
                <a:cubicBezTo>
                  <a:pt x="690880" y="4008129"/>
                  <a:pt x="609600" y="4061469"/>
                  <a:pt x="541020" y="4081789"/>
                </a:cubicBezTo>
                <a:cubicBezTo>
                  <a:pt x="472440" y="4102109"/>
                  <a:pt x="386080" y="4084329"/>
                  <a:pt x="335280" y="4081789"/>
                </a:cubicBezTo>
                <a:cubicBezTo>
                  <a:pt x="284480" y="4079249"/>
                  <a:pt x="270510" y="4079249"/>
                  <a:pt x="236220" y="4066549"/>
                </a:cubicBezTo>
                <a:cubicBezTo>
                  <a:pt x="201930" y="4053849"/>
                  <a:pt x="166370" y="4015749"/>
                  <a:pt x="129540" y="4005589"/>
                </a:cubicBezTo>
                <a:cubicBezTo>
                  <a:pt x="92710" y="3995429"/>
                  <a:pt x="29210" y="4011939"/>
                  <a:pt x="15240" y="400558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Freeform 213"/>
          <p:cNvSpPr/>
          <p:nvPr/>
        </p:nvSpPr>
        <p:spPr>
          <a:xfrm>
            <a:off x="396240" y="3215640"/>
            <a:ext cx="1654649" cy="5638800"/>
          </a:xfrm>
          <a:custGeom>
            <a:avLst/>
            <a:gdLst>
              <a:gd name="connsiteX0" fmla="*/ 731520 w 1654565"/>
              <a:gd name="connsiteY0" fmla="*/ 5646420 h 5646420"/>
              <a:gd name="connsiteX1" fmla="*/ 876300 w 1654565"/>
              <a:gd name="connsiteY1" fmla="*/ 5463540 h 5646420"/>
              <a:gd name="connsiteX2" fmla="*/ 1120140 w 1654565"/>
              <a:gd name="connsiteY2" fmla="*/ 5151120 h 5646420"/>
              <a:gd name="connsiteX3" fmla="*/ 1264920 w 1654565"/>
              <a:gd name="connsiteY3" fmla="*/ 4846320 h 5646420"/>
              <a:gd name="connsiteX4" fmla="*/ 1508760 w 1654565"/>
              <a:gd name="connsiteY4" fmla="*/ 4632960 h 5646420"/>
              <a:gd name="connsiteX5" fmla="*/ 1569720 w 1654565"/>
              <a:gd name="connsiteY5" fmla="*/ 4343400 h 5646420"/>
              <a:gd name="connsiteX6" fmla="*/ 1363980 w 1654565"/>
              <a:gd name="connsiteY6" fmla="*/ 4152900 h 5646420"/>
              <a:gd name="connsiteX7" fmla="*/ 967740 w 1654565"/>
              <a:gd name="connsiteY7" fmla="*/ 4030980 h 5646420"/>
              <a:gd name="connsiteX8" fmla="*/ 822960 w 1654565"/>
              <a:gd name="connsiteY8" fmla="*/ 3970020 h 5646420"/>
              <a:gd name="connsiteX9" fmla="*/ 533400 w 1654565"/>
              <a:gd name="connsiteY9" fmla="*/ 3802380 h 5646420"/>
              <a:gd name="connsiteX10" fmla="*/ 548640 w 1654565"/>
              <a:gd name="connsiteY10" fmla="*/ 3634740 h 5646420"/>
              <a:gd name="connsiteX11" fmla="*/ 464820 w 1654565"/>
              <a:gd name="connsiteY11" fmla="*/ 3474720 h 5646420"/>
              <a:gd name="connsiteX12" fmla="*/ 281940 w 1654565"/>
              <a:gd name="connsiteY12" fmla="*/ 3444240 h 5646420"/>
              <a:gd name="connsiteX13" fmla="*/ 137160 w 1654565"/>
              <a:gd name="connsiteY13" fmla="*/ 3413760 h 5646420"/>
              <a:gd name="connsiteX14" fmla="*/ 0 w 1654565"/>
              <a:gd name="connsiteY14" fmla="*/ 3223260 h 5646420"/>
              <a:gd name="connsiteX15" fmla="*/ 137160 w 1654565"/>
              <a:gd name="connsiteY15" fmla="*/ 3284220 h 5646420"/>
              <a:gd name="connsiteX16" fmla="*/ 274320 w 1654565"/>
              <a:gd name="connsiteY16" fmla="*/ 3314700 h 5646420"/>
              <a:gd name="connsiteX17" fmla="*/ 472440 w 1654565"/>
              <a:gd name="connsiteY17" fmla="*/ 3284220 h 5646420"/>
              <a:gd name="connsiteX18" fmla="*/ 708660 w 1654565"/>
              <a:gd name="connsiteY18" fmla="*/ 3070860 h 5646420"/>
              <a:gd name="connsiteX19" fmla="*/ 998220 w 1654565"/>
              <a:gd name="connsiteY19" fmla="*/ 2948940 h 5646420"/>
              <a:gd name="connsiteX20" fmla="*/ 1082040 w 1654565"/>
              <a:gd name="connsiteY20" fmla="*/ 2804160 h 5646420"/>
              <a:gd name="connsiteX21" fmla="*/ 1074420 w 1654565"/>
              <a:gd name="connsiteY21" fmla="*/ 2636520 h 5646420"/>
              <a:gd name="connsiteX22" fmla="*/ 1234440 w 1654565"/>
              <a:gd name="connsiteY22" fmla="*/ 2453640 h 5646420"/>
              <a:gd name="connsiteX23" fmla="*/ 1234440 w 1654565"/>
              <a:gd name="connsiteY23" fmla="*/ 2255520 h 5646420"/>
              <a:gd name="connsiteX24" fmla="*/ 1249680 w 1654565"/>
              <a:gd name="connsiteY24" fmla="*/ 2026920 h 5646420"/>
              <a:gd name="connsiteX25" fmla="*/ 1348740 w 1654565"/>
              <a:gd name="connsiteY25" fmla="*/ 1744980 h 5646420"/>
              <a:gd name="connsiteX26" fmla="*/ 1356360 w 1654565"/>
              <a:gd name="connsiteY26" fmla="*/ 1546860 h 5646420"/>
              <a:gd name="connsiteX27" fmla="*/ 1264920 w 1654565"/>
              <a:gd name="connsiteY27" fmla="*/ 1249680 h 5646420"/>
              <a:gd name="connsiteX28" fmla="*/ 1188720 w 1654565"/>
              <a:gd name="connsiteY28" fmla="*/ 1089660 h 5646420"/>
              <a:gd name="connsiteX29" fmla="*/ 1371600 w 1654565"/>
              <a:gd name="connsiteY29" fmla="*/ 670560 h 5646420"/>
              <a:gd name="connsiteX30" fmla="*/ 1539240 w 1654565"/>
              <a:gd name="connsiteY30" fmla="*/ 472440 h 5646420"/>
              <a:gd name="connsiteX31" fmla="*/ 1653540 w 1654565"/>
              <a:gd name="connsiteY31" fmla="*/ 365760 h 5646420"/>
              <a:gd name="connsiteX32" fmla="*/ 1577340 w 1654565"/>
              <a:gd name="connsiteY32" fmla="*/ 213360 h 5646420"/>
              <a:gd name="connsiteX33" fmla="*/ 1295400 w 1654565"/>
              <a:gd name="connsiteY33" fmla="*/ 0 h 5646420"/>
              <a:gd name="connsiteX0" fmla="*/ 731520 w 1654649"/>
              <a:gd name="connsiteY0" fmla="*/ 5638800 h 5638800"/>
              <a:gd name="connsiteX1" fmla="*/ 876300 w 1654649"/>
              <a:gd name="connsiteY1" fmla="*/ 5455920 h 5638800"/>
              <a:gd name="connsiteX2" fmla="*/ 1120140 w 1654649"/>
              <a:gd name="connsiteY2" fmla="*/ 5143500 h 5638800"/>
              <a:gd name="connsiteX3" fmla="*/ 1264920 w 1654649"/>
              <a:gd name="connsiteY3" fmla="*/ 4838700 h 5638800"/>
              <a:gd name="connsiteX4" fmla="*/ 1508760 w 1654649"/>
              <a:gd name="connsiteY4" fmla="*/ 4625340 h 5638800"/>
              <a:gd name="connsiteX5" fmla="*/ 1569720 w 1654649"/>
              <a:gd name="connsiteY5" fmla="*/ 4335780 h 5638800"/>
              <a:gd name="connsiteX6" fmla="*/ 1363980 w 1654649"/>
              <a:gd name="connsiteY6" fmla="*/ 4145280 h 5638800"/>
              <a:gd name="connsiteX7" fmla="*/ 967740 w 1654649"/>
              <a:gd name="connsiteY7" fmla="*/ 4023360 h 5638800"/>
              <a:gd name="connsiteX8" fmla="*/ 822960 w 1654649"/>
              <a:gd name="connsiteY8" fmla="*/ 3962400 h 5638800"/>
              <a:gd name="connsiteX9" fmla="*/ 533400 w 1654649"/>
              <a:gd name="connsiteY9" fmla="*/ 3794760 h 5638800"/>
              <a:gd name="connsiteX10" fmla="*/ 548640 w 1654649"/>
              <a:gd name="connsiteY10" fmla="*/ 3627120 h 5638800"/>
              <a:gd name="connsiteX11" fmla="*/ 464820 w 1654649"/>
              <a:gd name="connsiteY11" fmla="*/ 3467100 h 5638800"/>
              <a:gd name="connsiteX12" fmla="*/ 281940 w 1654649"/>
              <a:gd name="connsiteY12" fmla="*/ 3436620 h 5638800"/>
              <a:gd name="connsiteX13" fmla="*/ 137160 w 1654649"/>
              <a:gd name="connsiteY13" fmla="*/ 3406140 h 5638800"/>
              <a:gd name="connsiteX14" fmla="*/ 0 w 1654649"/>
              <a:gd name="connsiteY14" fmla="*/ 3215640 h 5638800"/>
              <a:gd name="connsiteX15" fmla="*/ 137160 w 1654649"/>
              <a:gd name="connsiteY15" fmla="*/ 3276600 h 5638800"/>
              <a:gd name="connsiteX16" fmla="*/ 274320 w 1654649"/>
              <a:gd name="connsiteY16" fmla="*/ 3307080 h 5638800"/>
              <a:gd name="connsiteX17" fmla="*/ 472440 w 1654649"/>
              <a:gd name="connsiteY17" fmla="*/ 3276600 h 5638800"/>
              <a:gd name="connsiteX18" fmla="*/ 708660 w 1654649"/>
              <a:gd name="connsiteY18" fmla="*/ 3063240 h 5638800"/>
              <a:gd name="connsiteX19" fmla="*/ 998220 w 1654649"/>
              <a:gd name="connsiteY19" fmla="*/ 2941320 h 5638800"/>
              <a:gd name="connsiteX20" fmla="*/ 1082040 w 1654649"/>
              <a:gd name="connsiteY20" fmla="*/ 2796540 h 5638800"/>
              <a:gd name="connsiteX21" fmla="*/ 1074420 w 1654649"/>
              <a:gd name="connsiteY21" fmla="*/ 2628900 h 5638800"/>
              <a:gd name="connsiteX22" fmla="*/ 1234440 w 1654649"/>
              <a:gd name="connsiteY22" fmla="*/ 2446020 h 5638800"/>
              <a:gd name="connsiteX23" fmla="*/ 1234440 w 1654649"/>
              <a:gd name="connsiteY23" fmla="*/ 2247900 h 5638800"/>
              <a:gd name="connsiteX24" fmla="*/ 1249680 w 1654649"/>
              <a:gd name="connsiteY24" fmla="*/ 2019300 h 5638800"/>
              <a:gd name="connsiteX25" fmla="*/ 1348740 w 1654649"/>
              <a:gd name="connsiteY25" fmla="*/ 1737360 h 5638800"/>
              <a:gd name="connsiteX26" fmla="*/ 1356360 w 1654649"/>
              <a:gd name="connsiteY26" fmla="*/ 1539240 h 5638800"/>
              <a:gd name="connsiteX27" fmla="*/ 1264920 w 1654649"/>
              <a:gd name="connsiteY27" fmla="*/ 1242060 h 5638800"/>
              <a:gd name="connsiteX28" fmla="*/ 1188720 w 1654649"/>
              <a:gd name="connsiteY28" fmla="*/ 1082040 h 5638800"/>
              <a:gd name="connsiteX29" fmla="*/ 1371600 w 1654649"/>
              <a:gd name="connsiteY29" fmla="*/ 662940 h 5638800"/>
              <a:gd name="connsiteX30" fmla="*/ 1539240 w 1654649"/>
              <a:gd name="connsiteY30" fmla="*/ 464820 h 5638800"/>
              <a:gd name="connsiteX31" fmla="*/ 1653540 w 1654649"/>
              <a:gd name="connsiteY31" fmla="*/ 358140 h 5638800"/>
              <a:gd name="connsiteX32" fmla="*/ 1577340 w 1654649"/>
              <a:gd name="connsiteY32" fmla="*/ 205740 h 5638800"/>
              <a:gd name="connsiteX33" fmla="*/ 1280160 w 1654649"/>
              <a:gd name="connsiteY33" fmla="*/ 0 h 563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54649" h="5638800">
                <a:moveTo>
                  <a:pt x="731520" y="5638800"/>
                </a:moveTo>
                <a:lnTo>
                  <a:pt x="876300" y="5455920"/>
                </a:lnTo>
                <a:cubicBezTo>
                  <a:pt x="941070" y="5373370"/>
                  <a:pt x="1055370" y="5246370"/>
                  <a:pt x="1120140" y="5143500"/>
                </a:cubicBezTo>
                <a:cubicBezTo>
                  <a:pt x="1184910" y="5040630"/>
                  <a:pt x="1200150" y="4925060"/>
                  <a:pt x="1264920" y="4838700"/>
                </a:cubicBezTo>
                <a:cubicBezTo>
                  <a:pt x="1329690" y="4752340"/>
                  <a:pt x="1457960" y="4709160"/>
                  <a:pt x="1508760" y="4625340"/>
                </a:cubicBezTo>
                <a:cubicBezTo>
                  <a:pt x="1559560" y="4541520"/>
                  <a:pt x="1593850" y="4415790"/>
                  <a:pt x="1569720" y="4335780"/>
                </a:cubicBezTo>
                <a:cubicBezTo>
                  <a:pt x="1545590" y="4255770"/>
                  <a:pt x="1464310" y="4197350"/>
                  <a:pt x="1363980" y="4145280"/>
                </a:cubicBezTo>
                <a:cubicBezTo>
                  <a:pt x="1263650" y="4093210"/>
                  <a:pt x="1057910" y="4053840"/>
                  <a:pt x="967740" y="4023360"/>
                </a:cubicBezTo>
                <a:cubicBezTo>
                  <a:pt x="877570" y="3992880"/>
                  <a:pt x="895350" y="4000500"/>
                  <a:pt x="822960" y="3962400"/>
                </a:cubicBezTo>
                <a:cubicBezTo>
                  <a:pt x="750570" y="3924300"/>
                  <a:pt x="579120" y="3850640"/>
                  <a:pt x="533400" y="3794760"/>
                </a:cubicBezTo>
                <a:cubicBezTo>
                  <a:pt x="487680" y="3738880"/>
                  <a:pt x="560070" y="3681730"/>
                  <a:pt x="548640" y="3627120"/>
                </a:cubicBezTo>
                <a:cubicBezTo>
                  <a:pt x="537210" y="3572510"/>
                  <a:pt x="509270" y="3498850"/>
                  <a:pt x="464820" y="3467100"/>
                </a:cubicBezTo>
                <a:cubicBezTo>
                  <a:pt x="420370" y="3435350"/>
                  <a:pt x="336550" y="3446780"/>
                  <a:pt x="281940" y="3436620"/>
                </a:cubicBezTo>
                <a:cubicBezTo>
                  <a:pt x="227330" y="3426460"/>
                  <a:pt x="184150" y="3442970"/>
                  <a:pt x="137160" y="3406140"/>
                </a:cubicBezTo>
                <a:cubicBezTo>
                  <a:pt x="90170" y="3369310"/>
                  <a:pt x="0" y="3237230"/>
                  <a:pt x="0" y="3215640"/>
                </a:cubicBezTo>
                <a:cubicBezTo>
                  <a:pt x="0" y="3194050"/>
                  <a:pt x="91440" y="3261360"/>
                  <a:pt x="137160" y="3276600"/>
                </a:cubicBezTo>
                <a:cubicBezTo>
                  <a:pt x="182880" y="3291840"/>
                  <a:pt x="218440" y="3307080"/>
                  <a:pt x="274320" y="3307080"/>
                </a:cubicBezTo>
                <a:cubicBezTo>
                  <a:pt x="330200" y="3307080"/>
                  <a:pt x="400050" y="3317240"/>
                  <a:pt x="472440" y="3276600"/>
                </a:cubicBezTo>
                <a:cubicBezTo>
                  <a:pt x="544830" y="3235960"/>
                  <a:pt x="621030" y="3119120"/>
                  <a:pt x="708660" y="3063240"/>
                </a:cubicBezTo>
                <a:cubicBezTo>
                  <a:pt x="796290" y="3007360"/>
                  <a:pt x="935990" y="2985770"/>
                  <a:pt x="998220" y="2941320"/>
                </a:cubicBezTo>
                <a:cubicBezTo>
                  <a:pt x="1060450" y="2896870"/>
                  <a:pt x="1069340" y="2848610"/>
                  <a:pt x="1082040" y="2796540"/>
                </a:cubicBezTo>
                <a:cubicBezTo>
                  <a:pt x="1094740" y="2744470"/>
                  <a:pt x="1049020" y="2687320"/>
                  <a:pt x="1074420" y="2628900"/>
                </a:cubicBezTo>
                <a:cubicBezTo>
                  <a:pt x="1099820" y="2570480"/>
                  <a:pt x="1207770" y="2509520"/>
                  <a:pt x="1234440" y="2446020"/>
                </a:cubicBezTo>
                <a:cubicBezTo>
                  <a:pt x="1261110" y="2382520"/>
                  <a:pt x="1231900" y="2319020"/>
                  <a:pt x="1234440" y="2247900"/>
                </a:cubicBezTo>
                <a:cubicBezTo>
                  <a:pt x="1236980" y="2176780"/>
                  <a:pt x="1230630" y="2104390"/>
                  <a:pt x="1249680" y="2019300"/>
                </a:cubicBezTo>
                <a:cubicBezTo>
                  <a:pt x="1268730" y="1934210"/>
                  <a:pt x="1330960" y="1817370"/>
                  <a:pt x="1348740" y="1737360"/>
                </a:cubicBezTo>
                <a:cubicBezTo>
                  <a:pt x="1366520" y="1657350"/>
                  <a:pt x="1370330" y="1621790"/>
                  <a:pt x="1356360" y="1539240"/>
                </a:cubicBezTo>
                <a:cubicBezTo>
                  <a:pt x="1342390" y="1456690"/>
                  <a:pt x="1292860" y="1318260"/>
                  <a:pt x="1264920" y="1242060"/>
                </a:cubicBezTo>
                <a:cubicBezTo>
                  <a:pt x="1236980" y="1165860"/>
                  <a:pt x="1170940" y="1178560"/>
                  <a:pt x="1188720" y="1082040"/>
                </a:cubicBezTo>
                <a:cubicBezTo>
                  <a:pt x="1206500" y="985520"/>
                  <a:pt x="1313180" y="765810"/>
                  <a:pt x="1371600" y="662940"/>
                </a:cubicBezTo>
                <a:cubicBezTo>
                  <a:pt x="1430020" y="560070"/>
                  <a:pt x="1492250" y="515620"/>
                  <a:pt x="1539240" y="464820"/>
                </a:cubicBezTo>
                <a:cubicBezTo>
                  <a:pt x="1586230" y="414020"/>
                  <a:pt x="1647190" y="401320"/>
                  <a:pt x="1653540" y="358140"/>
                </a:cubicBezTo>
                <a:cubicBezTo>
                  <a:pt x="1659890" y="314960"/>
                  <a:pt x="1639570" y="265430"/>
                  <a:pt x="1577340" y="205740"/>
                </a:cubicBezTo>
                <a:cubicBezTo>
                  <a:pt x="1515110" y="146050"/>
                  <a:pt x="1391285" y="76200"/>
                  <a:pt x="128016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215"/>
          <p:cNvSpPr/>
          <p:nvPr/>
        </p:nvSpPr>
        <p:spPr>
          <a:xfrm>
            <a:off x="243840" y="2190445"/>
            <a:ext cx="1433293" cy="1025195"/>
          </a:xfrm>
          <a:custGeom>
            <a:avLst/>
            <a:gdLst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922020 w 1433293"/>
              <a:gd name="connsiteY5" fmla="*/ 512170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18185 w 1433293"/>
              <a:gd name="connsiteY6" fmla="*/ 380725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52 h 1137052"/>
              <a:gd name="connsiteX1" fmla="*/ 1386840 w 1433293"/>
              <a:gd name="connsiteY1" fmla="*/ 1114192 h 1137052"/>
              <a:gd name="connsiteX2" fmla="*/ 1135380 w 1433293"/>
              <a:gd name="connsiteY2" fmla="*/ 1015132 h 1137052"/>
              <a:gd name="connsiteX3" fmla="*/ 929640 w 1433293"/>
              <a:gd name="connsiteY3" fmla="*/ 801772 h 1137052"/>
              <a:gd name="connsiteX4" fmla="*/ 960120 w 1433293"/>
              <a:gd name="connsiteY4" fmla="*/ 664612 h 1137052"/>
              <a:gd name="connsiteX5" fmla="*/ 864870 w 1433293"/>
              <a:gd name="connsiteY5" fmla="*/ 529357 h 1137052"/>
              <a:gd name="connsiteX6" fmla="*/ 718185 w 1433293"/>
              <a:gd name="connsiteY6" fmla="*/ 380767 h 1137052"/>
              <a:gd name="connsiteX7" fmla="*/ 537210 w 1433293"/>
              <a:gd name="connsiteY7" fmla="*/ 199792 h 1137052"/>
              <a:gd name="connsiteX8" fmla="*/ 411480 w 1433293"/>
              <a:gd name="connsiteY8" fmla="*/ 62632 h 1137052"/>
              <a:gd name="connsiteX9" fmla="*/ 266700 w 1433293"/>
              <a:gd name="connsiteY9" fmla="*/ 1672 h 1137052"/>
              <a:gd name="connsiteX10" fmla="*/ 167640 w 1433293"/>
              <a:gd name="connsiteY10" fmla="*/ 123592 h 1137052"/>
              <a:gd name="connsiteX11" fmla="*/ 99060 w 1433293"/>
              <a:gd name="connsiteY11" fmla="*/ 169312 h 1137052"/>
              <a:gd name="connsiteX12" fmla="*/ 0 w 1433293"/>
              <a:gd name="connsiteY12" fmla="*/ 161692 h 1137052"/>
              <a:gd name="connsiteX0" fmla="*/ 1432560 w 1433293"/>
              <a:gd name="connsiteY0" fmla="*/ 1135403 h 1135403"/>
              <a:gd name="connsiteX1" fmla="*/ 1386840 w 1433293"/>
              <a:gd name="connsiteY1" fmla="*/ 1112543 h 1135403"/>
              <a:gd name="connsiteX2" fmla="*/ 1135380 w 1433293"/>
              <a:gd name="connsiteY2" fmla="*/ 1013483 h 1135403"/>
              <a:gd name="connsiteX3" fmla="*/ 929640 w 1433293"/>
              <a:gd name="connsiteY3" fmla="*/ 800123 h 1135403"/>
              <a:gd name="connsiteX4" fmla="*/ 960120 w 1433293"/>
              <a:gd name="connsiteY4" fmla="*/ 662963 h 1135403"/>
              <a:gd name="connsiteX5" fmla="*/ 864870 w 1433293"/>
              <a:gd name="connsiteY5" fmla="*/ 527708 h 1135403"/>
              <a:gd name="connsiteX6" fmla="*/ 718185 w 1433293"/>
              <a:gd name="connsiteY6" fmla="*/ 379118 h 1135403"/>
              <a:gd name="connsiteX7" fmla="*/ 537210 w 1433293"/>
              <a:gd name="connsiteY7" fmla="*/ 198143 h 1135403"/>
              <a:gd name="connsiteX8" fmla="*/ 390525 w 1433293"/>
              <a:gd name="connsiteY8" fmla="*/ 112418 h 1135403"/>
              <a:gd name="connsiteX9" fmla="*/ 266700 w 1433293"/>
              <a:gd name="connsiteY9" fmla="*/ 23 h 1135403"/>
              <a:gd name="connsiteX10" fmla="*/ 167640 w 1433293"/>
              <a:gd name="connsiteY10" fmla="*/ 121943 h 1135403"/>
              <a:gd name="connsiteX11" fmla="*/ 99060 w 1433293"/>
              <a:gd name="connsiteY11" fmla="*/ 167663 h 1135403"/>
              <a:gd name="connsiteX12" fmla="*/ 0 w 1433293"/>
              <a:gd name="connsiteY12" fmla="*/ 160043 h 1135403"/>
              <a:gd name="connsiteX0" fmla="*/ 1432560 w 1433293"/>
              <a:gd name="connsiteY0" fmla="*/ 1024282 h 1024282"/>
              <a:gd name="connsiteX1" fmla="*/ 1386840 w 1433293"/>
              <a:gd name="connsiteY1" fmla="*/ 1001422 h 1024282"/>
              <a:gd name="connsiteX2" fmla="*/ 1135380 w 1433293"/>
              <a:gd name="connsiteY2" fmla="*/ 902362 h 1024282"/>
              <a:gd name="connsiteX3" fmla="*/ 929640 w 1433293"/>
              <a:gd name="connsiteY3" fmla="*/ 689002 h 1024282"/>
              <a:gd name="connsiteX4" fmla="*/ 960120 w 1433293"/>
              <a:gd name="connsiteY4" fmla="*/ 551842 h 1024282"/>
              <a:gd name="connsiteX5" fmla="*/ 864870 w 1433293"/>
              <a:gd name="connsiteY5" fmla="*/ 416587 h 1024282"/>
              <a:gd name="connsiteX6" fmla="*/ 718185 w 1433293"/>
              <a:gd name="connsiteY6" fmla="*/ 267997 h 1024282"/>
              <a:gd name="connsiteX7" fmla="*/ 537210 w 1433293"/>
              <a:gd name="connsiteY7" fmla="*/ 87022 h 1024282"/>
              <a:gd name="connsiteX8" fmla="*/ 390525 w 1433293"/>
              <a:gd name="connsiteY8" fmla="*/ 1297 h 1024282"/>
              <a:gd name="connsiteX9" fmla="*/ 287655 w 1433293"/>
              <a:gd name="connsiteY9" fmla="*/ 33682 h 1024282"/>
              <a:gd name="connsiteX10" fmla="*/ 167640 w 1433293"/>
              <a:gd name="connsiteY10" fmla="*/ 10822 h 1024282"/>
              <a:gd name="connsiteX11" fmla="*/ 99060 w 1433293"/>
              <a:gd name="connsiteY11" fmla="*/ 56542 h 1024282"/>
              <a:gd name="connsiteX12" fmla="*/ 0 w 1433293"/>
              <a:gd name="connsiteY12" fmla="*/ 48922 h 1024282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99060 w 1433293"/>
              <a:gd name="connsiteY11" fmla="*/ 5745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213665 h 102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3293" h="1025195">
                <a:moveTo>
                  <a:pt x="1432560" y="1025195"/>
                </a:moveTo>
                <a:cubicBezTo>
                  <a:pt x="1434465" y="1023925"/>
                  <a:pt x="1436370" y="1022655"/>
                  <a:pt x="1386840" y="1002335"/>
                </a:cubicBezTo>
                <a:cubicBezTo>
                  <a:pt x="1337310" y="982015"/>
                  <a:pt x="1211580" y="955345"/>
                  <a:pt x="1135380" y="903275"/>
                </a:cubicBezTo>
                <a:cubicBezTo>
                  <a:pt x="1059180" y="851205"/>
                  <a:pt x="958850" y="748335"/>
                  <a:pt x="929640" y="689915"/>
                </a:cubicBezTo>
                <a:cubicBezTo>
                  <a:pt x="900430" y="631495"/>
                  <a:pt x="970915" y="598158"/>
                  <a:pt x="960120" y="552755"/>
                </a:cubicBezTo>
                <a:cubicBezTo>
                  <a:pt x="949325" y="507352"/>
                  <a:pt x="905192" y="464807"/>
                  <a:pt x="864870" y="417500"/>
                </a:cubicBezTo>
                <a:cubicBezTo>
                  <a:pt x="824548" y="370193"/>
                  <a:pt x="772795" y="323837"/>
                  <a:pt x="718185" y="268910"/>
                </a:cubicBezTo>
                <a:cubicBezTo>
                  <a:pt x="663575" y="213983"/>
                  <a:pt x="591820" y="132385"/>
                  <a:pt x="537210" y="87935"/>
                </a:cubicBezTo>
                <a:cubicBezTo>
                  <a:pt x="482600" y="43485"/>
                  <a:pt x="432117" y="11100"/>
                  <a:pt x="390525" y="2210"/>
                </a:cubicBezTo>
                <a:cubicBezTo>
                  <a:pt x="348933" y="-6680"/>
                  <a:pt x="322898" y="12688"/>
                  <a:pt x="287655" y="34595"/>
                </a:cubicBezTo>
                <a:cubicBezTo>
                  <a:pt x="252413" y="56503"/>
                  <a:pt x="212408" y="109525"/>
                  <a:pt x="179070" y="133655"/>
                </a:cubicBezTo>
                <a:cubicBezTo>
                  <a:pt x="145732" y="157785"/>
                  <a:pt x="117475" y="166040"/>
                  <a:pt x="87630" y="179375"/>
                </a:cubicBezTo>
                <a:cubicBezTo>
                  <a:pt x="57785" y="192710"/>
                  <a:pt x="0" y="213665"/>
                  <a:pt x="0" y="21366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>
            <a:off x="228600" y="1310640"/>
            <a:ext cx="190929" cy="784860"/>
          </a:xfrm>
          <a:custGeom>
            <a:avLst/>
            <a:gdLst>
              <a:gd name="connsiteX0" fmla="*/ 0 w 190929"/>
              <a:gd name="connsiteY0" fmla="*/ 784860 h 784860"/>
              <a:gd name="connsiteX1" fmla="*/ 160020 w 190929"/>
              <a:gd name="connsiteY1" fmla="*/ 723900 h 784860"/>
              <a:gd name="connsiteX2" fmla="*/ 167640 w 190929"/>
              <a:gd name="connsiteY2" fmla="*/ 632460 h 784860"/>
              <a:gd name="connsiteX3" fmla="*/ 91440 w 190929"/>
              <a:gd name="connsiteY3" fmla="*/ 457200 h 784860"/>
              <a:gd name="connsiteX4" fmla="*/ 182880 w 190929"/>
              <a:gd name="connsiteY4" fmla="*/ 281940 h 784860"/>
              <a:gd name="connsiteX5" fmla="*/ 182880 w 190929"/>
              <a:gd name="connsiteY5" fmla="*/ 129540 h 784860"/>
              <a:gd name="connsiteX6" fmla="*/ 152400 w 190929"/>
              <a:gd name="connsiteY6" fmla="*/ 0 h 78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29" h="784860">
                <a:moveTo>
                  <a:pt x="0" y="784860"/>
                </a:moveTo>
                <a:cubicBezTo>
                  <a:pt x="66040" y="767080"/>
                  <a:pt x="132080" y="749300"/>
                  <a:pt x="160020" y="723900"/>
                </a:cubicBezTo>
                <a:cubicBezTo>
                  <a:pt x="187960" y="698500"/>
                  <a:pt x="179070" y="676910"/>
                  <a:pt x="167640" y="632460"/>
                </a:cubicBezTo>
                <a:cubicBezTo>
                  <a:pt x="156210" y="588010"/>
                  <a:pt x="88900" y="515620"/>
                  <a:pt x="91440" y="457200"/>
                </a:cubicBezTo>
                <a:cubicBezTo>
                  <a:pt x="93980" y="398780"/>
                  <a:pt x="167640" y="336550"/>
                  <a:pt x="182880" y="281940"/>
                </a:cubicBezTo>
                <a:cubicBezTo>
                  <a:pt x="198120" y="227330"/>
                  <a:pt x="187960" y="176530"/>
                  <a:pt x="182880" y="129540"/>
                </a:cubicBezTo>
                <a:cubicBezTo>
                  <a:pt x="177800" y="82550"/>
                  <a:pt x="152400" y="0"/>
                  <a:pt x="1524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/>
          <p:cNvSpPr/>
          <p:nvPr/>
        </p:nvSpPr>
        <p:spPr>
          <a:xfrm>
            <a:off x="430011" y="1287780"/>
            <a:ext cx="1829854" cy="2927259"/>
          </a:xfrm>
          <a:custGeom>
            <a:avLst/>
            <a:gdLst>
              <a:gd name="connsiteX0" fmla="*/ 95768 w 1019033"/>
              <a:gd name="connsiteY0" fmla="*/ 22860 h 1156290"/>
              <a:gd name="connsiteX1" fmla="*/ 57668 w 1019033"/>
              <a:gd name="connsiteY1" fmla="*/ 167640 h 1156290"/>
              <a:gd name="connsiteX2" fmla="*/ 27188 w 1019033"/>
              <a:gd name="connsiteY2" fmla="*/ 350520 h 1156290"/>
              <a:gd name="connsiteX3" fmla="*/ 4328 w 1019033"/>
              <a:gd name="connsiteY3" fmla="*/ 472440 h 1156290"/>
              <a:gd name="connsiteX4" fmla="*/ 118628 w 1019033"/>
              <a:gd name="connsiteY4" fmla="*/ 617220 h 1156290"/>
              <a:gd name="connsiteX5" fmla="*/ 255788 w 1019033"/>
              <a:gd name="connsiteY5" fmla="*/ 792480 h 1156290"/>
              <a:gd name="connsiteX6" fmla="*/ 499628 w 1019033"/>
              <a:gd name="connsiteY6" fmla="*/ 998220 h 1156290"/>
              <a:gd name="connsiteX7" fmla="*/ 705368 w 1019033"/>
              <a:gd name="connsiteY7" fmla="*/ 1143000 h 1156290"/>
              <a:gd name="connsiteX8" fmla="*/ 865388 w 1019033"/>
              <a:gd name="connsiteY8" fmla="*/ 1150620 h 1156290"/>
              <a:gd name="connsiteX9" fmla="*/ 873008 w 1019033"/>
              <a:gd name="connsiteY9" fmla="*/ 1150620 h 1156290"/>
              <a:gd name="connsiteX10" fmla="*/ 949208 w 1019033"/>
              <a:gd name="connsiteY10" fmla="*/ 1150620 h 1156290"/>
              <a:gd name="connsiteX11" fmla="*/ 1017788 w 1019033"/>
              <a:gd name="connsiteY11" fmla="*/ 1097280 h 1156290"/>
              <a:gd name="connsiteX12" fmla="*/ 888248 w 1019033"/>
              <a:gd name="connsiteY12" fmla="*/ 944880 h 1156290"/>
              <a:gd name="connsiteX13" fmla="*/ 796808 w 1019033"/>
              <a:gd name="connsiteY13" fmla="*/ 845820 h 1156290"/>
              <a:gd name="connsiteX14" fmla="*/ 621548 w 1019033"/>
              <a:gd name="connsiteY14" fmla="*/ 845820 h 1156290"/>
              <a:gd name="connsiteX15" fmla="*/ 438668 w 1019033"/>
              <a:gd name="connsiteY15" fmla="*/ 594360 h 1156290"/>
              <a:gd name="connsiteX16" fmla="*/ 347228 w 1019033"/>
              <a:gd name="connsiteY16" fmla="*/ 373380 h 1156290"/>
              <a:gd name="connsiteX17" fmla="*/ 271028 w 1019033"/>
              <a:gd name="connsiteY17" fmla="*/ 243840 h 1156290"/>
              <a:gd name="connsiteX18" fmla="*/ 240548 w 1019033"/>
              <a:gd name="connsiteY18" fmla="*/ 182880 h 1156290"/>
              <a:gd name="connsiteX19" fmla="*/ 354848 w 1019033"/>
              <a:gd name="connsiteY19" fmla="*/ 243840 h 1156290"/>
              <a:gd name="connsiteX20" fmla="*/ 552968 w 1019033"/>
              <a:gd name="connsiteY20" fmla="*/ 358140 h 1156290"/>
              <a:gd name="connsiteX21" fmla="*/ 812048 w 1019033"/>
              <a:gd name="connsiteY21" fmla="*/ 426720 h 1156290"/>
              <a:gd name="connsiteX22" fmla="*/ 994928 w 1019033"/>
              <a:gd name="connsiteY22" fmla="*/ 281940 h 1156290"/>
              <a:gd name="connsiteX23" fmla="*/ 994928 w 1019033"/>
              <a:gd name="connsiteY23" fmla="*/ 137160 h 1156290"/>
              <a:gd name="connsiteX24" fmla="*/ 956828 w 1019033"/>
              <a:gd name="connsiteY24" fmla="*/ 0 h 1156290"/>
              <a:gd name="connsiteX0" fmla="*/ 95768 w 1869423"/>
              <a:gd name="connsiteY0" fmla="*/ 22860 h 2195510"/>
              <a:gd name="connsiteX1" fmla="*/ 57668 w 1869423"/>
              <a:gd name="connsiteY1" fmla="*/ 167640 h 2195510"/>
              <a:gd name="connsiteX2" fmla="*/ 27188 w 1869423"/>
              <a:gd name="connsiteY2" fmla="*/ 350520 h 2195510"/>
              <a:gd name="connsiteX3" fmla="*/ 4328 w 1869423"/>
              <a:gd name="connsiteY3" fmla="*/ 472440 h 2195510"/>
              <a:gd name="connsiteX4" fmla="*/ 118628 w 1869423"/>
              <a:gd name="connsiteY4" fmla="*/ 617220 h 2195510"/>
              <a:gd name="connsiteX5" fmla="*/ 255788 w 1869423"/>
              <a:gd name="connsiteY5" fmla="*/ 792480 h 2195510"/>
              <a:gd name="connsiteX6" fmla="*/ 499628 w 1869423"/>
              <a:gd name="connsiteY6" fmla="*/ 998220 h 2195510"/>
              <a:gd name="connsiteX7" fmla="*/ 705368 w 1869423"/>
              <a:gd name="connsiteY7" fmla="*/ 1143000 h 2195510"/>
              <a:gd name="connsiteX8" fmla="*/ 865388 w 1869423"/>
              <a:gd name="connsiteY8" fmla="*/ 1150620 h 2195510"/>
              <a:gd name="connsiteX9" fmla="*/ 873008 w 1869423"/>
              <a:gd name="connsiteY9" fmla="*/ 1150620 h 2195510"/>
              <a:gd name="connsiteX10" fmla="*/ 949208 w 1869423"/>
              <a:gd name="connsiteY10" fmla="*/ 1150620 h 2195510"/>
              <a:gd name="connsiteX11" fmla="*/ 1869323 w 1869423"/>
              <a:gd name="connsiteY11" fmla="*/ 2194560 h 2195510"/>
              <a:gd name="connsiteX12" fmla="*/ 888248 w 1869423"/>
              <a:gd name="connsiteY12" fmla="*/ 944880 h 2195510"/>
              <a:gd name="connsiteX13" fmla="*/ 796808 w 1869423"/>
              <a:gd name="connsiteY13" fmla="*/ 845820 h 2195510"/>
              <a:gd name="connsiteX14" fmla="*/ 621548 w 1869423"/>
              <a:gd name="connsiteY14" fmla="*/ 845820 h 2195510"/>
              <a:gd name="connsiteX15" fmla="*/ 438668 w 1869423"/>
              <a:gd name="connsiteY15" fmla="*/ 594360 h 2195510"/>
              <a:gd name="connsiteX16" fmla="*/ 347228 w 1869423"/>
              <a:gd name="connsiteY16" fmla="*/ 373380 h 2195510"/>
              <a:gd name="connsiteX17" fmla="*/ 271028 w 1869423"/>
              <a:gd name="connsiteY17" fmla="*/ 243840 h 2195510"/>
              <a:gd name="connsiteX18" fmla="*/ 240548 w 1869423"/>
              <a:gd name="connsiteY18" fmla="*/ 182880 h 2195510"/>
              <a:gd name="connsiteX19" fmla="*/ 354848 w 1869423"/>
              <a:gd name="connsiteY19" fmla="*/ 243840 h 2195510"/>
              <a:gd name="connsiteX20" fmla="*/ 552968 w 1869423"/>
              <a:gd name="connsiteY20" fmla="*/ 358140 h 2195510"/>
              <a:gd name="connsiteX21" fmla="*/ 812048 w 1869423"/>
              <a:gd name="connsiteY21" fmla="*/ 426720 h 2195510"/>
              <a:gd name="connsiteX22" fmla="*/ 994928 w 1869423"/>
              <a:gd name="connsiteY22" fmla="*/ 281940 h 2195510"/>
              <a:gd name="connsiteX23" fmla="*/ 994928 w 1869423"/>
              <a:gd name="connsiteY23" fmla="*/ 137160 h 2195510"/>
              <a:gd name="connsiteX24" fmla="*/ 956828 w 1869423"/>
              <a:gd name="connsiteY24" fmla="*/ 0 h 2195510"/>
              <a:gd name="connsiteX0" fmla="*/ 95768 w 1762756"/>
              <a:gd name="connsiteY0" fmla="*/ 22860 h 2568651"/>
              <a:gd name="connsiteX1" fmla="*/ 57668 w 1762756"/>
              <a:gd name="connsiteY1" fmla="*/ 167640 h 2568651"/>
              <a:gd name="connsiteX2" fmla="*/ 27188 w 1762756"/>
              <a:gd name="connsiteY2" fmla="*/ 350520 h 2568651"/>
              <a:gd name="connsiteX3" fmla="*/ 4328 w 1762756"/>
              <a:gd name="connsiteY3" fmla="*/ 472440 h 2568651"/>
              <a:gd name="connsiteX4" fmla="*/ 118628 w 1762756"/>
              <a:gd name="connsiteY4" fmla="*/ 617220 h 2568651"/>
              <a:gd name="connsiteX5" fmla="*/ 255788 w 1762756"/>
              <a:gd name="connsiteY5" fmla="*/ 792480 h 2568651"/>
              <a:gd name="connsiteX6" fmla="*/ 499628 w 1762756"/>
              <a:gd name="connsiteY6" fmla="*/ 998220 h 2568651"/>
              <a:gd name="connsiteX7" fmla="*/ 705368 w 1762756"/>
              <a:gd name="connsiteY7" fmla="*/ 1143000 h 2568651"/>
              <a:gd name="connsiteX8" fmla="*/ 865388 w 1762756"/>
              <a:gd name="connsiteY8" fmla="*/ 1150620 h 2568651"/>
              <a:gd name="connsiteX9" fmla="*/ 873008 w 1762756"/>
              <a:gd name="connsiteY9" fmla="*/ 1150620 h 2568651"/>
              <a:gd name="connsiteX10" fmla="*/ 949208 w 1762756"/>
              <a:gd name="connsiteY10" fmla="*/ 1150620 h 2568651"/>
              <a:gd name="connsiteX11" fmla="*/ 1762643 w 1762756"/>
              <a:gd name="connsiteY11" fmla="*/ 2567940 h 2568651"/>
              <a:gd name="connsiteX12" fmla="*/ 888248 w 1762756"/>
              <a:gd name="connsiteY12" fmla="*/ 944880 h 2568651"/>
              <a:gd name="connsiteX13" fmla="*/ 796808 w 1762756"/>
              <a:gd name="connsiteY13" fmla="*/ 845820 h 2568651"/>
              <a:gd name="connsiteX14" fmla="*/ 621548 w 1762756"/>
              <a:gd name="connsiteY14" fmla="*/ 845820 h 2568651"/>
              <a:gd name="connsiteX15" fmla="*/ 438668 w 1762756"/>
              <a:gd name="connsiteY15" fmla="*/ 594360 h 2568651"/>
              <a:gd name="connsiteX16" fmla="*/ 347228 w 1762756"/>
              <a:gd name="connsiteY16" fmla="*/ 373380 h 2568651"/>
              <a:gd name="connsiteX17" fmla="*/ 271028 w 1762756"/>
              <a:gd name="connsiteY17" fmla="*/ 243840 h 2568651"/>
              <a:gd name="connsiteX18" fmla="*/ 240548 w 1762756"/>
              <a:gd name="connsiteY18" fmla="*/ 182880 h 2568651"/>
              <a:gd name="connsiteX19" fmla="*/ 354848 w 1762756"/>
              <a:gd name="connsiteY19" fmla="*/ 243840 h 2568651"/>
              <a:gd name="connsiteX20" fmla="*/ 552968 w 1762756"/>
              <a:gd name="connsiteY20" fmla="*/ 358140 h 2568651"/>
              <a:gd name="connsiteX21" fmla="*/ 812048 w 1762756"/>
              <a:gd name="connsiteY21" fmla="*/ 426720 h 2568651"/>
              <a:gd name="connsiteX22" fmla="*/ 994928 w 1762756"/>
              <a:gd name="connsiteY22" fmla="*/ 281940 h 2568651"/>
              <a:gd name="connsiteX23" fmla="*/ 994928 w 1762756"/>
              <a:gd name="connsiteY23" fmla="*/ 137160 h 2568651"/>
              <a:gd name="connsiteX24" fmla="*/ 956828 w 1762756"/>
              <a:gd name="connsiteY24" fmla="*/ 0 h 2568651"/>
              <a:gd name="connsiteX0" fmla="*/ 95768 w 1939114"/>
              <a:gd name="connsiteY0" fmla="*/ 22860 h 2607983"/>
              <a:gd name="connsiteX1" fmla="*/ 57668 w 1939114"/>
              <a:gd name="connsiteY1" fmla="*/ 167640 h 2607983"/>
              <a:gd name="connsiteX2" fmla="*/ 27188 w 1939114"/>
              <a:gd name="connsiteY2" fmla="*/ 350520 h 2607983"/>
              <a:gd name="connsiteX3" fmla="*/ 4328 w 1939114"/>
              <a:gd name="connsiteY3" fmla="*/ 472440 h 2607983"/>
              <a:gd name="connsiteX4" fmla="*/ 118628 w 1939114"/>
              <a:gd name="connsiteY4" fmla="*/ 617220 h 2607983"/>
              <a:gd name="connsiteX5" fmla="*/ 255788 w 1939114"/>
              <a:gd name="connsiteY5" fmla="*/ 792480 h 2607983"/>
              <a:gd name="connsiteX6" fmla="*/ 499628 w 1939114"/>
              <a:gd name="connsiteY6" fmla="*/ 998220 h 2607983"/>
              <a:gd name="connsiteX7" fmla="*/ 705368 w 1939114"/>
              <a:gd name="connsiteY7" fmla="*/ 1143000 h 2607983"/>
              <a:gd name="connsiteX8" fmla="*/ 865388 w 1939114"/>
              <a:gd name="connsiteY8" fmla="*/ 1150620 h 2607983"/>
              <a:gd name="connsiteX9" fmla="*/ 873008 w 1939114"/>
              <a:gd name="connsiteY9" fmla="*/ 1150620 h 2607983"/>
              <a:gd name="connsiteX10" fmla="*/ 949208 w 1939114"/>
              <a:gd name="connsiteY10" fmla="*/ 1150620 h 2607983"/>
              <a:gd name="connsiteX11" fmla="*/ 1762643 w 1939114"/>
              <a:gd name="connsiteY11" fmla="*/ 2567940 h 2607983"/>
              <a:gd name="connsiteX12" fmla="*/ 1867418 w 1939114"/>
              <a:gd name="connsiteY12" fmla="*/ 2106930 h 2607983"/>
              <a:gd name="connsiteX13" fmla="*/ 888248 w 1939114"/>
              <a:gd name="connsiteY13" fmla="*/ 944880 h 2607983"/>
              <a:gd name="connsiteX14" fmla="*/ 796808 w 1939114"/>
              <a:gd name="connsiteY14" fmla="*/ 845820 h 2607983"/>
              <a:gd name="connsiteX15" fmla="*/ 621548 w 1939114"/>
              <a:gd name="connsiteY15" fmla="*/ 845820 h 2607983"/>
              <a:gd name="connsiteX16" fmla="*/ 438668 w 1939114"/>
              <a:gd name="connsiteY16" fmla="*/ 594360 h 2607983"/>
              <a:gd name="connsiteX17" fmla="*/ 347228 w 1939114"/>
              <a:gd name="connsiteY17" fmla="*/ 373380 h 2607983"/>
              <a:gd name="connsiteX18" fmla="*/ 271028 w 1939114"/>
              <a:gd name="connsiteY18" fmla="*/ 243840 h 2607983"/>
              <a:gd name="connsiteX19" fmla="*/ 240548 w 1939114"/>
              <a:gd name="connsiteY19" fmla="*/ 182880 h 2607983"/>
              <a:gd name="connsiteX20" fmla="*/ 354848 w 1939114"/>
              <a:gd name="connsiteY20" fmla="*/ 243840 h 2607983"/>
              <a:gd name="connsiteX21" fmla="*/ 552968 w 1939114"/>
              <a:gd name="connsiteY21" fmla="*/ 358140 h 2607983"/>
              <a:gd name="connsiteX22" fmla="*/ 812048 w 1939114"/>
              <a:gd name="connsiteY22" fmla="*/ 426720 h 2607983"/>
              <a:gd name="connsiteX23" fmla="*/ 994928 w 1939114"/>
              <a:gd name="connsiteY23" fmla="*/ 281940 h 2607983"/>
              <a:gd name="connsiteX24" fmla="*/ 994928 w 1939114"/>
              <a:gd name="connsiteY24" fmla="*/ 137160 h 2607983"/>
              <a:gd name="connsiteX25" fmla="*/ 956828 w 1939114"/>
              <a:gd name="connsiteY25" fmla="*/ 0 h 2607983"/>
              <a:gd name="connsiteX0" fmla="*/ 95768 w 1915446"/>
              <a:gd name="connsiteY0" fmla="*/ 22860 h 2571851"/>
              <a:gd name="connsiteX1" fmla="*/ 57668 w 1915446"/>
              <a:gd name="connsiteY1" fmla="*/ 167640 h 2571851"/>
              <a:gd name="connsiteX2" fmla="*/ 27188 w 1915446"/>
              <a:gd name="connsiteY2" fmla="*/ 350520 h 2571851"/>
              <a:gd name="connsiteX3" fmla="*/ 4328 w 1915446"/>
              <a:gd name="connsiteY3" fmla="*/ 472440 h 2571851"/>
              <a:gd name="connsiteX4" fmla="*/ 118628 w 1915446"/>
              <a:gd name="connsiteY4" fmla="*/ 617220 h 2571851"/>
              <a:gd name="connsiteX5" fmla="*/ 255788 w 1915446"/>
              <a:gd name="connsiteY5" fmla="*/ 792480 h 2571851"/>
              <a:gd name="connsiteX6" fmla="*/ 499628 w 1915446"/>
              <a:gd name="connsiteY6" fmla="*/ 998220 h 2571851"/>
              <a:gd name="connsiteX7" fmla="*/ 705368 w 1915446"/>
              <a:gd name="connsiteY7" fmla="*/ 1143000 h 2571851"/>
              <a:gd name="connsiteX8" fmla="*/ 865388 w 1915446"/>
              <a:gd name="connsiteY8" fmla="*/ 1150620 h 2571851"/>
              <a:gd name="connsiteX9" fmla="*/ 873008 w 1915446"/>
              <a:gd name="connsiteY9" fmla="*/ 1150620 h 2571851"/>
              <a:gd name="connsiteX10" fmla="*/ 949208 w 1915446"/>
              <a:gd name="connsiteY10" fmla="*/ 1150620 h 2571851"/>
              <a:gd name="connsiteX11" fmla="*/ 1747403 w 1915446"/>
              <a:gd name="connsiteY11" fmla="*/ 2259330 h 2571851"/>
              <a:gd name="connsiteX12" fmla="*/ 1762643 w 1915446"/>
              <a:gd name="connsiteY12" fmla="*/ 2567940 h 2571851"/>
              <a:gd name="connsiteX13" fmla="*/ 1867418 w 1915446"/>
              <a:gd name="connsiteY13" fmla="*/ 2106930 h 2571851"/>
              <a:gd name="connsiteX14" fmla="*/ 888248 w 1915446"/>
              <a:gd name="connsiteY14" fmla="*/ 944880 h 2571851"/>
              <a:gd name="connsiteX15" fmla="*/ 796808 w 1915446"/>
              <a:gd name="connsiteY15" fmla="*/ 845820 h 2571851"/>
              <a:gd name="connsiteX16" fmla="*/ 621548 w 1915446"/>
              <a:gd name="connsiteY16" fmla="*/ 845820 h 2571851"/>
              <a:gd name="connsiteX17" fmla="*/ 438668 w 1915446"/>
              <a:gd name="connsiteY17" fmla="*/ 594360 h 2571851"/>
              <a:gd name="connsiteX18" fmla="*/ 347228 w 1915446"/>
              <a:gd name="connsiteY18" fmla="*/ 373380 h 2571851"/>
              <a:gd name="connsiteX19" fmla="*/ 271028 w 1915446"/>
              <a:gd name="connsiteY19" fmla="*/ 243840 h 2571851"/>
              <a:gd name="connsiteX20" fmla="*/ 240548 w 1915446"/>
              <a:gd name="connsiteY20" fmla="*/ 182880 h 2571851"/>
              <a:gd name="connsiteX21" fmla="*/ 354848 w 1915446"/>
              <a:gd name="connsiteY21" fmla="*/ 243840 h 2571851"/>
              <a:gd name="connsiteX22" fmla="*/ 552968 w 1915446"/>
              <a:gd name="connsiteY22" fmla="*/ 358140 h 2571851"/>
              <a:gd name="connsiteX23" fmla="*/ 812048 w 1915446"/>
              <a:gd name="connsiteY23" fmla="*/ 426720 h 2571851"/>
              <a:gd name="connsiteX24" fmla="*/ 994928 w 1915446"/>
              <a:gd name="connsiteY24" fmla="*/ 281940 h 2571851"/>
              <a:gd name="connsiteX25" fmla="*/ 994928 w 1915446"/>
              <a:gd name="connsiteY25" fmla="*/ 137160 h 2571851"/>
              <a:gd name="connsiteX26" fmla="*/ 956828 w 1915446"/>
              <a:gd name="connsiteY26" fmla="*/ 0 h 2571851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949208 w 1915446"/>
              <a:gd name="connsiteY10" fmla="*/ 1150620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15883 w 1915446"/>
              <a:gd name="connsiteY11" fmla="*/ 137350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175903 w 1915446"/>
              <a:gd name="connsiteY12" fmla="*/ 1604010 h 2570036"/>
              <a:gd name="connsiteX13" fmla="*/ 1292108 w 1915446"/>
              <a:gd name="connsiteY13" fmla="*/ 1866900 h 2570036"/>
              <a:gd name="connsiteX14" fmla="*/ 1747403 w 1915446"/>
              <a:gd name="connsiteY14" fmla="*/ 2259330 h 2570036"/>
              <a:gd name="connsiteX15" fmla="*/ 1762643 w 1915446"/>
              <a:gd name="connsiteY15" fmla="*/ 2567940 h 2570036"/>
              <a:gd name="connsiteX16" fmla="*/ 1867418 w 1915446"/>
              <a:gd name="connsiteY16" fmla="*/ 2106930 h 2570036"/>
              <a:gd name="connsiteX17" fmla="*/ 888248 w 1915446"/>
              <a:gd name="connsiteY17" fmla="*/ 944880 h 2570036"/>
              <a:gd name="connsiteX18" fmla="*/ 796808 w 1915446"/>
              <a:gd name="connsiteY18" fmla="*/ 845820 h 2570036"/>
              <a:gd name="connsiteX19" fmla="*/ 621548 w 1915446"/>
              <a:gd name="connsiteY19" fmla="*/ 845820 h 2570036"/>
              <a:gd name="connsiteX20" fmla="*/ 438668 w 1915446"/>
              <a:gd name="connsiteY20" fmla="*/ 594360 h 2570036"/>
              <a:gd name="connsiteX21" fmla="*/ 347228 w 1915446"/>
              <a:gd name="connsiteY21" fmla="*/ 373380 h 2570036"/>
              <a:gd name="connsiteX22" fmla="*/ 271028 w 1915446"/>
              <a:gd name="connsiteY22" fmla="*/ 243840 h 2570036"/>
              <a:gd name="connsiteX23" fmla="*/ 240548 w 1915446"/>
              <a:gd name="connsiteY23" fmla="*/ 182880 h 2570036"/>
              <a:gd name="connsiteX24" fmla="*/ 354848 w 1915446"/>
              <a:gd name="connsiteY24" fmla="*/ 243840 h 2570036"/>
              <a:gd name="connsiteX25" fmla="*/ 552968 w 1915446"/>
              <a:gd name="connsiteY25" fmla="*/ 358140 h 2570036"/>
              <a:gd name="connsiteX26" fmla="*/ 812048 w 1915446"/>
              <a:gd name="connsiteY26" fmla="*/ 426720 h 2570036"/>
              <a:gd name="connsiteX27" fmla="*/ 994928 w 1915446"/>
              <a:gd name="connsiteY27" fmla="*/ 281940 h 2570036"/>
              <a:gd name="connsiteX28" fmla="*/ 994928 w 1915446"/>
              <a:gd name="connsiteY28" fmla="*/ 137160 h 2570036"/>
              <a:gd name="connsiteX29" fmla="*/ 956828 w 1915446"/>
              <a:gd name="connsiteY29" fmla="*/ 0 h 2570036"/>
              <a:gd name="connsiteX0" fmla="*/ 95768 w 1915446"/>
              <a:gd name="connsiteY0" fmla="*/ 22860 h 2569733"/>
              <a:gd name="connsiteX1" fmla="*/ 57668 w 1915446"/>
              <a:gd name="connsiteY1" fmla="*/ 167640 h 2569733"/>
              <a:gd name="connsiteX2" fmla="*/ 27188 w 1915446"/>
              <a:gd name="connsiteY2" fmla="*/ 350520 h 2569733"/>
              <a:gd name="connsiteX3" fmla="*/ 4328 w 1915446"/>
              <a:gd name="connsiteY3" fmla="*/ 472440 h 2569733"/>
              <a:gd name="connsiteX4" fmla="*/ 118628 w 1915446"/>
              <a:gd name="connsiteY4" fmla="*/ 617220 h 2569733"/>
              <a:gd name="connsiteX5" fmla="*/ 255788 w 1915446"/>
              <a:gd name="connsiteY5" fmla="*/ 792480 h 2569733"/>
              <a:gd name="connsiteX6" fmla="*/ 499628 w 1915446"/>
              <a:gd name="connsiteY6" fmla="*/ 998220 h 2569733"/>
              <a:gd name="connsiteX7" fmla="*/ 705368 w 1915446"/>
              <a:gd name="connsiteY7" fmla="*/ 1143000 h 2569733"/>
              <a:gd name="connsiteX8" fmla="*/ 865388 w 1915446"/>
              <a:gd name="connsiteY8" fmla="*/ 1150620 h 2569733"/>
              <a:gd name="connsiteX9" fmla="*/ 873008 w 1915446"/>
              <a:gd name="connsiteY9" fmla="*/ 1150620 h 2569733"/>
              <a:gd name="connsiteX10" fmla="*/ 1052078 w 1915446"/>
              <a:gd name="connsiteY10" fmla="*/ 1243965 h 2569733"/>
              <a:gd name="connsiteX11" fmla="*/ 1036838 w 1915446"/>
              <a:gd name="connsiteY11" fmla="*/ 1384935 h 2569733"/>
              <a:gd name="connsiteX12" fmla="*/ 1175903 w 1915446"/>
              <a:gd name="connsiteY12" fmla="*/ 1604010 h 2569733"/>
              <a:gd name="connsiteX13" fmla="*/ 1292108 w 1915446"/>
              <a:gd name="connsiteY13" fmla="*/ 1866900 h 2569733"/>
              <a:gd name="connsiteX14" fmla="*/ 1572143 w 1915446"/>
              <a:gd name="connsiteY14" fmla="*/ 2049780 h 2569733"/>
              <a:gd name="connsiteX15" fmla="*/ 1747403 w 1915446"/>
              <a:gd name="connsiteY15" fmla="*/ 2259330 h 2569733"/>
              <a:gd name="connsiteX16" fmla="*/ 1762643 w 1915446"/>
              <a:gd name="connsiteY16" fmla="*/ 2567940 h 2569733"/>
              <a:gd name="connsiteX17" fmla="*/ 1867418 w 1915446"/>
              <a:gd name="connsiteY17" fmla="*/ 2106930 h 2569733"/>
              <a:gd name="connsiteX18" fmla="*/ 888248 w 1915446"/>
              <a:gd name="connsiteY18" fmla="*/ 944880 h 2569733"/>
              <a:gd name="connsiteX19" fmla="*/ 796808 w 1915446"/>
              <a:gd name="connsiteY19" fmla="*/ 845820 h 2569733"/>
              <a:gd name="connsiteX20" fmla="*/ 621548 w 1915446"/>
              <a:gd name="connsiteY20" fmla="*/ 845820 h 2569733"/>
              <a:gd name="connsiteX21" fmla="*/ 438668 w 1915446"/>
              <a:gd name="connsiteY21" fmla="*/ 594360 h 2569733"/>
              <a:gd name="connsiteX22" fmla="*/ 347228 w 1915446"/>
              <a:gd name="connsiteY22" fmla="*/ 373380 h 2569733"/>
              <a:gd name="connsiteX23" fmla="*/ 271028 w 1915446"/>
              <a:gd name="connsiteY23" fmla="*/ 243840 h 2569733"/>
              <a:gd name="connsiteX24" fmla="*/ 240548 w 1915446"/>
              <a:gd name="connsiteY24" fmla="*/ 182880 h 2569733"/>
              <a:gd name="connsiteX25" fmla="*/ 354848 w 1915446"/>
              <a:gd name="connsiteY25" fmla="*/ 243840 h 2569733"/>
              <a:gd name="connsiteX26" fmla="*/ 552968 w 1915446"/>
              <a:gd name="connsiteY26" fmla="*/ 358140 h 2569733"/>
              <a:gd name="connsiteX27" fmla="*/ 812048 w 1915446"/>
              <a:gd name="connsiteY27" fmla="*/ 426720 h 2569733"/>
              <a:gd name="connsiteX28" fmla="*/ 994928 w 1915446"/>
              <a:gd name="connsiteY28" fmla="*/ 281940 h 2569733"/>
              <a:gd name="connsiteX29" fmla="*/ 994928 w 1915446"/>
              <a:gd name="connsiteY29" fmla="*/ 137160 h 2569733"/>
              <a:gd name="connsiteX30" fmla="*/ 956828 w 1915446"/>
              <a:gd name="connsiteY30" fmla="*/ 0 h 2569733"/>
              <a:gd name="connsiteX0" fmla="*/ 95768 w 1904655"/>
              <a:gd name="connsiteY0" fmla="*/ 22860 h 2579197"/>
              <a:gd name="connsiteX1" fmla="*/ 57668 w 1904655"/>
              <a:gd name="connsiteY1" fmla="*/ 167640 h 2579197"/>
              <a:gd name="connsiteX2" fmla="*/ 27188 w 1904655"/>
              <a:gd name="connsiteY2" fmla="*/ 350520 h 2579197"/>
              <a:gd name="connsiteX3" fmla="*/ 4328 w 1904655"/>
              <a:gd name="connsiteY3" fmla="*/ 472440 h 2579197"/>
              <a:gd name="connsiteX4" fmla="*/ 118628 w 1904655"/>
              <a:gd name="connsiteY4" fmla="*/ 617220 h 2579197"/>
              <a:gd name="connsiteX5" fmla="*/ 255788 w 1904655"/>
              <a:gd name="connsiteY5" fmla="*/ 792480 h 2579197"/>
              <a:gd name="connsiteX6" fmla="*/ 499628 w 1904655"/>
              <a:gd name="connsiteY6" fmla="*/ 998220 h 2579197"/>
              <a:gd name="connsiteX7" fmla="*/ 705368 w 1904655"/>
              <a:gd name="connsiteY7" fmla="*/ 1143000 h 2579197"/>
              <a:gd name="connsiteX8" fmla="*/ 865388 w 1904655"/>
              <a:gd name="connsiteY8" fmla="*/ 1150620 h 2579197"/>
              <a:gd name="connsiteX9" fmla="*/ 873008 w 1904655"/>
              <a:gd name="connsiteY9" fmla="*/ 1150620 h 2579197"/>
              <a:gd name="connsiteX10" fmla="*/ 1052078 w 1904655"/>
              <a:gd name="connsiteY10" fmla="*/ 1243965 h 2579197"/>
              <a:gd name="connsiteX11" fmla="*/ 1036838 w 1904655"/>
              <a:gd name="connsiteY11" fmla="*/ 1384935 h 2579197"/>
              <a:gd name="connsiteX12" fmla="*/ 1175903 w 1904655"/>
              <a:gd name="connsiteY12" fmla="*/ 1604010 h 2579197"/>
              <a:gd name="connsiteX13" fmla="*/ 1292108 w 1904655"/>
              <a:gd name="connsiteY13" fmla="*/ 1866900 h 2579197"/>
              <a:gd name="connsiteX14" fmla="*/ 1572143 w 1904655"/>
              <a:gd name="connsiteY14" fmla="*/ 2049780 h 2579197"/>
              <a:gd name="connsiteX15" fmla="*/ 1747403 w 1904655"/>
              <a:gd name="connsiteY15" fmla="*/ 2259330 h 2579197"/>
              <a:gd name="connsiteX16" fmla="*/ 1665488 w 1904655"/>
              <a:gd name="connsiteY16" fmla="*/ 2577465 h 2579197"/>
              <a:gd name="connsiteX17" fmla="*/ 1867418 w 1904655"/>
              <a:gd name="connsiteY17" fmla="*/ 2106930 h 2579197"/>
              <a:gd name="connsiteX18" fmla="*/ 888248 w 1904655"/>
              <a:gd name="connsiteY18" fmla="*/ 944880 h 2579197"/>
              <a:gd name="connsiteX19" fmla="*/ 796808 w 1904655"/>
              <a:gd name="connsiteY19" fmla="*/ 845820 h 2579197"/>
              <a:gd name="connsiteX20" fmla="*/ 621548 w 1904655"/>
              <a:gd name="connsiteY20" fmla="*/ 845820 h 2579197"/>
              <a:gd name="connsiteX21" fmla="*/ 438668 w 1904655"/>
              <a:gd name="connsiteY21" fmla="*/ 594360 h 2579197"/>
              <a:gd name="connsiteX22" fmla="*/ 347228 w 1904655"/>
              <a:gd name="connsiteY22" fmla="*/ 373380 h 2579197"/>
              <a:gd name="connsiteX23" fmla="*/ 271028 w 1904655"/>
              <a:gd name="connsiteY23" fmla="*/ 243840 h 2579197"/>
              <a:gd name="connsiteX24" fmla="*/ 240548 w 1904655"/>
              <a:gd name="connsiteY24" fmla="*/ 182880 h 2579197"/>
              <a:gd name="connsiteX25" fmla="*/ 354848 w 1904655"/>
              <a:gd name="connsiteY25" fmla="*/ 243840 h 2579197"/>
              <a:gd name="connsiteX26" fmla="*/ 552968 w 1904655"/>
              <a:gd name="connsiteY26" fmla="*/ 358140 h 2579197"/>
              <a:gd name="connsiteX27" fmla="*/ 812048 w 1904655"/>
              <a:gd name="connsiteY27" fmla="*/ 426720 h 2579197"/>
              <a:gd name="connsiteX28" fmla="*/ 994928 w 1904655"/>
              <a:gd name="connsiteY28" fmla="*/ 281940 h 2579197"/>
              <a:gd name="connsiteX29" fmla="*/ 994928 w 1904655"/>
              <a:gd name="connsiteY29" fmla="*/ 137160 h 2579197"/>
              <a:gd name="connsiteX30" fmla="*/ 956828 w 1904655"/>
              <a:gd name="connsiteY30" fmla="*/ 0 h 2579197"/>
              <a:gd name="connsiteX0" fmla="*/ 95768 w 1928193"/>
              <a:gd name="connsiteY0" fmla="*/ 22860 h 2603636"/>
              <a:gd name="connsiteX1" fmla="*/ 57668 w 1928193"/>
              <a:gd name="connsiteY1" fmla="*/ 167640 h 2603636"/>
              <a:gd name="connsiteX2" fmla="*/ 27188 w 1928193"/>
              <a:gd name="connsiteY2" fmla="*/ 350520 h 2603636"/>
              <a:gd name="connsiteX3" fmla="*/ 4328 w 1928193"/>
              <a:gd name="connsiteY3" fmla="*/ 472440 h 2603636"/>
              <a:gd name="connsiteX4" fmla="*/ 118628 w 1928193"/>
              <a:gd name="connsiteY4" fmla="*/ 617220 h 2603636"/>
              <a:gd name="connsiteX5" fmla="*/ 255788 w 1928193"/>
              <a:gd name="connsiteY5" fmla="*/ 792480 h 2603636"/>
              <a:gd name="connsiteX6" fmla="*/ 499628 w 1928193"/>
              <a:gd name="connsiteY6" fmla="*/ 998220 h 2603636"/>
              <a:gd name="connsiteX7" fmla="*/ 705368 w 1928193"/>
              <a:gd name="connsiteY7" fmla="*/ 1143000 h 2603636"/>
              <a:gd name="connsiteX8" fmla="*/ 865388 w 1928193"/>
              <a:gd name="connsiteY8" fmla="*/ 1150620 h 2603636"/>
              <a:gd name="connsiteX9" fmla="*/ 873008 w 1928193"/>
              <a:gd name="connsiteY9" fmla="*/ 1150620 h 2603636"/>
              <a:gd name="connsiteX10" fmla="*/ 1052078 w 1928193"/>
              <a:gd name="connsiteY10" fmla="*/ 1243965 h 2603636"/>
              <a:gd name="connsiteX11" fmla="*/ 1036838 w 1928193"/>
              <a:gd name="connsiteY11" fmla="*/ 1384935 h 2603636"/>
              <a:gd name="connsiteX12" fmla="*/ 1175903 w 1928193"/>
              <a:gd name="connsiteY12" fmla="*/ 1604010 h 2603636"/>
              <a:gd name="connsiteX13" fmla="*/ 1292108 w 1928193"/>
              <a:gd name="connsiteY13" fmla="*/ 1866900 h 2603636"/>
              <a:gd name="connsiteX14" fmla="*/ 1572143 w 1928193"/>
              <a:gd name="connsiteY14" fmla="*/ 2049780 h 2603636"/>
              <a:gd name="connsiteX15" fmla="*/ 1747403 w 1928193"/>
              <a:gd name="connsiteY15" fmla="*/ 2259330 h 2603636"/>
              <a:gd name="connsiteX16" fmla="*/ 1665488 w 1928193"/>
              <a:gd name="connsiteY16" fmla="*/ 2577465 h 2603636"/>
              <a:gd name="connsiteX17" fmla="*/ 1770264 w 1928193"/>
              <a:gd name="connsiteY17" fmla="*/ 2531746 h 2603636"/>
              <a:gd name="connsiteX18" fmla="*/ 1867418 w 1928193"/>
              <a:gd name="connsiteY18" fmla="*/ 2106930 h 2603636"/>
              <a:gd name="connsiteX19" fmla="*/ 888248 w 1928193"/>
              <a:gd name="connsiteY19" fmla="*/ 944880 h 2603636"/>
              <a:gd name="connsiteX20" fmla="*/ 796808 w 1928193"/>
              <a:gd name="connsiteY20" fmla="*/ 845820 h 2603636"/>
              <a:gd name="connsiteX21" fmla="*/ 621548 w 1928193"/>
              <a:gd name="connsiteY21" fmla="*/ 845820 h 2603636"/>
              <a:gd name="connsiteX22" fmla="*/ 438668 w 1928193"/>
              <a:gd name="connsiteY22" fmla="*/ 594360 h 2603636"/>
              <a:gd name="connsiteX23" fmla="*/ 347228 w 1928193"/>
              <a:gd name="connsiteY23" fmla="*/ 373380 h 2603636"/>
              <a:gd name="connsiteX24" fmla="*/ 271028 w 1928193"/>
              <a:gd name="connsiteY24" fmla="*/ 243840 h 2603636"/>
              <a:gd name="connsiteX25" fmla="*/ 240548 w 1928193"/>
              <a:gd name="connsiteY25" fmla="*/ 182880 h 2603636"/>
              <a:gd name="connsiteX26" fmla="*/ 354848 w 1928193"/>
              <a:gd name="connsiteY26" fmla="*/ 243840 h 2603636"/>
              <a:gd name="connsiteX27" fmla="*/ 552968 w 1928193"/>
              <a:gd name="connsiteY27" fmla="*/ 358140 h 2603636"/>
              <a:gd name="connsiteX28" fmla="*/ 812048 w 1928193"/>
              <a:gd name="connsiteY28" fmla="*/ 426720 h 2603636"/>
              <a:gd name="connsiteX29" fmla="*/ 994928 w 1928193"/>
              <a:gd name="connsiteY29" fmla="*/ 281940 h 2603636"/>
              <a:gd name="connsiteX30" fmla="*/ 994928 w 1928193"/>
              <a:gd name="connsiteY30" fmla="*/ 137160 h 2603636"/>
              <a:gd name="connsiteX31" fmla="*/ 956828 w 1928193"/>
              <a:gd name="connsiteY31" fmla="*/ 0 h 2603636"/>
              <a:gd name="connsiteX0" fmla="*/ 95768 w 1928193"/>
              <a:gd name="connsiteY0" fmla="*/ 22860 h 2918697"/>
              <a:gd name="connsiteX1" fmla="*/ 57668 w 1928193"/>
              <a:gd name="connsiteY1" fmla="*/ 167640 h 2918697"/>
              <a:gd name="connsiteX2" fmla="*/ 27188 w 1928193"/>
              <a:gd name="connsiteY2" fmla="*/ 350520 h 2918697"/>
              <a:gd name="connsiteX3" fmla="*/ 4328 w 1928193"/>
              <a:gd name="connsiteY3" fmla="*/ 472440 h 2918697"/>
              <a:gd name="connsiteX4" fmla="*/ 118628 w 1928193"/>
              <a:gd name="connsiteY4" fmla="*/ 617220 h 2918697"/>
              <a:gd name="connsiteX5" fmla="*/ 255788 w 1928193"/>
              <a:gd name="connsiteY5" fmla="*/ 792480 h 2918697"/>
              <a:gd name="connsiteX6" fmla="*/ 499628 w 1928193"/>
              <a:gd name="connsiteY6" fmla="*/ 998220 h 2918697"/>
              <a:gd name="connsiteX7" fmla="*/ 705368 w 1928193"/>
              <a:gd name="connsiteY7" fmla="*/ 1143000 h 2918697"/>
              <a:gd name="connsiteX8" fmla="*/ 865388 w 1928193"/>
              <a:gd name="connsiteY8" fmla="*/ 1150620 h 2918697"/>
              <a:gd name="connsiteX9" fmla="*/ 873008 w 1928193"/>
              <a:gd name="connsiteY9" fmla="*/ 1150620 h 2918697"/>
              <a:gd name="connsiteX10" fmla="*/ 1052078 w 1928193"/>
              <a:gd name="connsiteY10" fmla="*/ 1243965 h 2918697"/>
              <a:gd name="connsiteX11" fmla="*/ 1036838 w 1928193"/>
              <a:gd name="connsiteY11" fmla="*/ 1384935 h 2918697"/>
              <a:gd name="connsiteX12" fmla="*/ 1175903 w 1928193"/>
              <a:gd name="connsiteY12" fmla="*/ 1604010 h 2918697"/>
              <a:gd name="connsiteX13" fmla="*/ 1292108 w 1928193"/>
              <a:gd name="connsiteY13" fmla="*/ 1866900 h 2918697"/>
              <a:gd name="connsiteX14" fmla="*/ 1572143 w 1928193"/>
              <a:gd name="connsiteY14" fmla="*/ 2049780 h 2918697"/>
              <a:gd name="connsiteX15" fmla="*/ 1747403 w 1928193"/>
              <a:gd name="connsiteY15" fmla="*/ 2259330 h 2918697"/>
              <a:gd name="connsiteX16" fmla="*/ 1368308 w 1928193"/>
              <a:gd name="connsiteY16" fmla="*/ 2914650 h 2918697"/>
              <a:gd name="connsiteX17" fmla="*/ 1770264 w 1928193"/>
              <a:gd name="connsiteY17" fmla="*/ 2531746 h 2918697"/>
              <a:gd name="connsiteX18" fmla="*/ 1867418 w 1928193"/>
              <a:gd name="connsiteY18" fmla="*/ 2106930 h 2918697"/>
              <a:gd name="connsiteX19" fmla="*/ 888248 w 1928193"/>
              <a:gd name="connsiteY19" fmla="*/ 944880 h 2918697"/>
              <a:gd name="connsiteX20" fmla="*/ 796808 w 1928193"/>
              <a:gd name="connsiteY20" fmla="*/ 845820 h 2918697"/>
              <a:gd name="connsiteX21" fmla="*/ 621548 w 1928193"/>
              <a:gd name="connsiteY21" fmla="*/ 845820 h 2918697"/>
              <a:gd name="connsiteX22" fmla="*/ 438668 w 1928193"/>
              <a:gd name="connsiteY22" fmla="*/ 594360 h 2918697"/>
              <a:gd name="connsiteX23" fmla="*/ 347228 w 1928193"/>
              <a:gd name="connsiteY23" fmla="*/ 373380 h 2918697"/>
              <a:gd name="connsiteX24" fmla="*/ 271028 w 1928193"/>
              <a:gd name="connsiteY24" fmla="*/ 243840 h 2918697"/>
              <a:gd name="connsiteX25" fmla="*/ 240548 w 1928193"/>
              <a:gd name="connsiteY25" fmla="*/ 182880 h 2918697"/>
              <a:gd name="connsiteX26" fmla="*/ 354848 w 1928193"/>
              <a:gd name="connsiteY26" fmla="*/ 243840 h 2918697"/>
              <a:gd name="connsiteX27" fmla="*/ 552968 w 1928193"/>
              <a:gd name="connsiteY27" fmla="*/ 358140 h 2918697"/>
              <a:gd name="connsiteX28" fmla="*/ 812048 w 1928193"/>
              <a:gd name="connsiteY28" fmla="*/ 426720 h 2918697"/>
              <a:gd name="connsiteX29" fmla="*/ 994928 w 1928193"/>
              <a:gd name="connsiteY29" fmla="*/ 281940 h 2918697"/>
              <a:gd name="connsiteX30" fmla="*/ 994928 w 1928193"/>
              <a:gd name="connsiteY30" fmla="*/ 137160 h 2918697"/>
              <a:gd name="connsiteX31" fmla="*/ 956828 w 1928193"/>
              <a:gd name="connsiteY31" fmla="*/ 0 h 2918697"/>
              <a:gd name="connsiteX0" fmla="*/ 95768 w 1937024"/>
              <a:gd name="connsiteY0" fmla="*/ 22860 h 2917446"/>
              <a:gd name="connsiteX1" fmla="*/ 57668 w 1937024"/>
              <a:gd name="connsiteY1" fmla="*/ 167640 h 2917446"/>
              <a:gd name="connsiteX2" fmla="*/ 27188 w 1937024"/>
              <a:gd name="connsiteY2" fmla="*/ 350520 h 2917446"/>
              <a:gd name="connsiteX3" fmla="*/ 4328 w 1937024"/>
              <a:gd name="connsiteY3" fmla="*/ 472440 h 2917446"/>
              <a:gd name="connsiteX4" fmla="*/ 118628 w 1937024"/>
              <a:gd name="connsiteY4" fmla="*/ 617220 h 2917446"/>
              <a:gd name="connsiteX5" fmla="*/ 255788 w 1937024"/>
              <a:gd name="connsiteY5" fmla="*/ 792480 h 2917446"/>
              <a:gd name="connsiteX6" fmla="*/ 499628 w 1937024"/>
              <a:gd name="connsiteY6" fmla="*/ 998220 h 2917446"/>
              <a:gd name="connsiteX7" fmla="*/ 705368 w 1937024"/>
              <a:gd name="connsiteY7" fmla="*/ 1143000 h 2917446"/>
              <a:gd name="connsiteX8" fmla="*/ 865388 w 1937024"/>
              <a:gd name="connsiteY8" fmla="*/ 1150620 h 2917446"/>
              <a:gd name="connsiteX9" fmla="*/ 873008 w 1937024"/>
              <a:gd name="connsiteY9" fmla="*/ 1150620 h 2917446"/>
              <a:gd name="connsiteX10" fmla="*/ 1052078 w 1937024"/>
              <a:gd name="connsiteY10" fmla="*/ 1243965 h 2917446"/>
              <a:gd name="connsiteX11" fmla="*/ 1036838 w 1937024"/>
              <a:gd name="connsiteY11" fmla="*/ 1384935 h 2917446"/>
              <a:gd name="connsiteX12" fmla="*/ 1175903 w 1937024"/>
              <a:gd name="connsiteY12" fmla="*/ 1604010 h 2917446"/>
              <a:gd name="connsiteX13" fmla="*/ 1292108 w 1937024"/>
              <a:gd name="connsiteY13" fmla="*/ 1866900 h 2917446"/>
              <a:gd name="connsiteX14" fmla="*/ 1572143 w 1937024"/>
              <a:gd name="connsiteY14" fmla="*/ 2049780 h 2917446"/>
              <a:gd name="connsiteX15" fmla="*/ 1747403 w 1937024"/>
              <a:gd name="connsiteY15" fmla="*/ 2259330 h 2917446"/>
              <a:gd name="connsiteX16" fmla="*/ 1368308 w 1937024"/>
              <a:gd name="connsiteY16" fmla="*/ 2914650 h 2917446"/>
              <a:gd name="connsiteX17" fmla="*/ 1815984 w 1937024"/>
              <a:gd name="connsiteY17" fmla="*/ 2493646 h 2917446"/>
              <a:gd name="connsiteX18" fmla="*/ 1867418 w 1937024"/>
              <a:gd name="connsiteY18" fmla="*/ 2106930 h 2917446"/>
              <a:gd name="connsiteX19" fmla="*/ 888248 w 1937024"/>
              <a:gd name="connsiteY19" fmla="*/ 944880 h 2917446"/>
              <a:gd name="connsiteX20" fmla="*/ 796808 w 1937024"/>
              <a:gd name="connsiteY20" fmla="*/ 845820 h 2917446"/>
              <a:gd name="connsiteX21" fmla="*/ 621548 w 1937024"/>
              <a:gd name="connsiteY21" fmla="*/ 845820 h 2917446"/>
              <a:gd name="connsiteX22" fmla="*/ 438668 w 1937024"/>
              <a:gd name="connsiteY22" fmla="*/ 594360 h 2917446"/>
              <a:gd name="connsiteX23" fmla="*/ 347228 w 1937024"/>
              <a:gd name="connsiteY23" fmla="*/ 373380 h 2917446"/>
              <a:gd name="connsiteX24" fmla="*/ 271028 w 1937024"/>
              <a:gd name="connsiteY24" fmla="*/ 243840 h 2917446"/>
              <a:gd name="connsiteX25" fmla="*/ 240548 w 1937024"/>
              <a:gd name="connsiteY25" fmla="*/ 182880 h 2917446"/>
              <a:gd name="connsiteX26" fmla="*/ 354848 w 1937024"/>
              <a:gd name="connsiteY26" fmla="*/ 243840 h 2917446"/>
              <a:gd name="connsiteX27" fmla="*/ 552968 w 1937024"/>
              <a:gd name="connsiteY27" fmla="*/ 358140 h 2917446"/>
              <a:gd name="connsiteX28" fmla="*/ 812048 w 1937024"/>
              <a:gd name="connsiteY28" fmla="*/ 426720 h 2917446"/>
              <a:gd name="connsiteX29" fmla="*/ 994928 w 1937024"/>
              <a:gd name="connsiteY29" fmla="*/ 281940 h 2917446"/>
              <a:gd name="connsiteX30" fmla="*/ 994928 w 1937024"/>
              <a:gd name="connsiteY30" fmla="*/ 137160 h 2917446"/>
              <a:gd name="connsiteX31" fmla="*/ 956828 w 1937024"/>
              <a:gd name="connsiteY31" fmla="*/ 0 h 2917446"/>
              <a:gd name="connsiteX0" fmla="*/ 95768 w 1819946"/>
              <a:gd name="connsiteY0" fmla="*/ 22860 h 2917446"/>
              <a:gd name="connsiteX1" fmla="*/ 57668 w 1819946"/>
              <a:gd name="connsiteY1" fmla="*/ 167640 h 2917446"/>
              <a:gd name="connsiteX2" fmla="*/ 27188 w 1819946"/>
              <a:gd name="connsiteY2" fmla="*/ 350520 h 2917446"/>
              <a:gd name="connsiteX3" fmla="*/ 4328 w 1819946"/>
              <a:gd name="connsiteY3" fmla="*/ 472440 h 2917446"/>
              <a:gd name="connsiteX4" fmla="*/ 118628 w 1819946"/>
              <a:gd name="connsiteY4" fmla="*/ 617220 h 2917446"/>
              <a:gd name="connsiteX5" fmla="*/ 255788 w 1819946"/>
              <a:gd name="connsiteY5" fmla="*/ 792480 h 2917446"/>
              <a:gd name="connsiteX6" fmla="*/ 499628 w 1819946"/>
              <a:gd name="connsiteY6" fmla="*/ 998220 h 2917446"/>
              <a:gd name="connsiteX7" fmla="*/ 705368 w 1819946"/>
              <a:gd name="connsiteY7" fmla="*/ 1143000 h 2917446"/>
              <a:gd name="connsiteX8" fmla="*/ 865388 w 1819946"/>
              <a:gd name="connsiteY8" fmla="*/ 1150620 h 2917446"/>
              <a:gd name="connsiteX9" fmla="*/ 873008 w 1819946"/>
              <a:gd name="connsiteY9" fmla="*/ 1150620 h 2917446"/>
              <a:gd name="connsiteX10" fmla="*/ 1052078 w 1819946"/>
              <a:gd name="connsiteY10" fmla="*/ 1243965 h 2917446"/>
              <a:gd name="connsiteX11" fmla="*/ 1036838 w 1819946"/>
              <a:gd name="connsiteY11" fmla="*/ 1384935 h 2917446"/>
              <a:gd name="connsiteX12" fmla="*/ 1175903 w 1819946"/>
              <a:gd name="connsiteY12" fmla="*/ 1604010 h 2917446"/>
              <a:gd name="connsiteX13" fmla="*/ 1292108 w 1819946"/>
              <a:gd name="connsiteY13" fmla="*/ 1866900 h 2917446"/>
              <a:gd name="connsiteX14" fmla="*/ 1572143 w 1819946"/>
              <a:gd name="connsiteY14" fmla="*/ 2049780 h 2917446"/>
              <a:gd name="connsiteX15" fmla="*/ 1747403 w 1819946"/>
              <a:gd name="connsiteY15" fmla="*/ 2259330 h 2917446"/>
              <a:gd name="connsiteX16" fmla="*/ 1368308 w 1819946"/>
              <a:gd name="connsiteY16" fmla="*/ 2914650 h 2917446"/>
              <a:gd name="connsiteX17" fmla="*/ 1815984 w 1819946"/>
              <a:gd name="connsiteY17" fmla="*/ 2493646 h 2917446"/>
              <a:gd name="connsiteX18" fmla="*/ 1494038 w 1819946"/>
              <a:gd name="connsiteY18" fmla="*/ 2150745 h 2917446"/>
              <a:gd name="connsiteX19" fmla="*/ 888248 w 1819946"/>
              <a:gd name="connsiteY19" fmla="*/ 944880 h 2917446"/>
              <a:gd name="connsiteX20" fmla="*/ 796808 w 1819946"/>
              <a:gd name="connsiteY20" fmla="*/ 845820 h 2917446"/>
              <a:gd name="connsiteX21" fmla="*/ 621548 w 1819946"/>
              <a:gd name="connsiteY21" fmla="*/ 845820 h 2917446"/>
              <a:gd name="connsiteX22" fmla="*/ 438668 w 1819946"/>
              <a:gd name="connsiteY22" fmla="*/ 594360 h 2917446"/>
              <a:gd name="connsiteX23" fmla="*/ 347228 w 1819946"/>
              <a:gd name="connsiteY23" fmla="*/ 373380 h 2917446"/>
              <a:gd name="connsiteX24" fmla="*/ 271028 w 1819946"/>
              <a:gd name="connsiteY24" fmla="*/ 243840 h 2917446"/>
              <a:gd name="connsiteX25" fmla="*/ 240548 w 1819946"/>
              <a:gd name="connsiteY25" fmla="*/ 182880 h 2917446"/>
              <a:gd name="connsiteX26" fmla="*/ 354848 w 1819946"/>
              <a:gd name="connsiteY26" fmla="*/ 243840 h 2917446"/>
              <a:gd name="connsiteX27" fmla="*/ 552968 w 1819946"/>
              <a:gd name="connsiteY27" fmla="*/ 358140 h 2917446"/>
              <a:gd name="connsiteX28" fmla="*/ 812048 w 1819946"/>
              <a:gd name="connsiteY28" fmla="*/ 426720 h 2917446"/>
              <a:gd name="connsiteX29" fmla="*/ 994928 w 1819946"/>
              <a:gd name="connsiteY29" fmla="*/ 281940 h 2917446"/>
              <a:gd name="connsiteX30" fmla="*/ 994928 w 1819946"/>
              <a:gd name="connsiteY30" fmla="*/ 137160 h 2917446"/>
              <a:gd name="connsiteX31" fmla="*/ 956828 w 1819946"/>
              <a:gd name="connsiteY31" fmla="*/ 0 h 2917446"/>
              <a:gd name="connsiteX0" fmla="*/ 95768 w 1880092"/>
              <a:gd name="connsiteY0" fmla="*/ 22860 h 2917446"/>
              <a:gd name="connsiteX1" fmla="*/ 57668 w 1880092"/>
              <a:gd name="connsiteY1" fmla="*/ 167640 h 2917446"/>
              <a:gd name="connsiteX2" fmla="*/ 27188 w 1880092"/>
              <a:gd name="connsiteY2" fmla="*/ 350520 h 2917446"/>
              <a:gd name="connsiteX3" fmla="*/ 4328 w 1880092"/>
              <a:gd name="connsiteY3" fmla="*/ 472440 h 2917446"/>
              <a:gd name="connsiteX4" fmla="*/ 118628 w 1880092"/>
              <a:gd name="connsiteY4" fmla="*/ 617220 h 2917446"/>
              <a:gd name="connsiteX5" fmla="*/ 255788 w 1880092"/>
              <a:gd name="connsiteY5" fmla="*/ 792480 h 2917446"/>
              <a:gd name="connsiteX6" fmla="*/ 499628 w 1880092"/>
              <a:gd name="connsiteY6" fmla="*/ 998220 h 2917446"/>
              <a:gd name="connsiteX7" fmla="*/ 705368 w 1880092"/>
              <a:gd name="connsiteY7" fmla="*/ 1143000 h 2917446"/>
              <a:gd name="connsiteX8" fmla="*/ 865388 w 1880092"/>
              <a:gd name="connsiteY8" fmla="*/ 1150620 h 2917446"/>
              <a:gd name="connsiteX9" fmla="*/ 873008 w 1880092"/>
              <a:gd name="connsiteY9" fmla="*/ 1150620 h 2917446"/>
              <a:gd name="connsiteX10" fmla="*/ 1052078 w 1880092"/>
              <a:gd name="connsiteY10" fmla="*/ 1243965 h 2917446"/>
              <a:gd name="connsiteX11" fmla="*/ 1036838 w 1880092"/>
              <a:gd name="connsiteY11" fmla="*/ 1384935 h 2917446"/>
              <a:gd name="connsiteX12" fmla="*/ 1175903 w 1880092"/>
              <a:gd name="connsiteY12" fmla="*/ 1604010 h 2917446"/>
              <a:gd name="connsiteX13" fmla="*/ 1292108 w 1880092"/>
              <a:gd name="connsiteY13" fmla="*/ 1866900 h 2917446"/>
              <a:gd name="connsiteX14" fmla="*/ 1572143 w 1880092"/>
              <a:gd name="connsiteY14" fmla="*/ 2049780 h 2917446"/>
              <a:gd name="connsiteX15" fmla="*/ 1747403 w 1880092"/>
              <a:gd name="connsiteY15" fmla="*/ 2259330 h 2917446"/>
              <a:gd name="connsiteX16" fmla="*/ 1368308 w 1880092"/>
              <a:gd name="connsiteY16" fmla="*/ 2914650 h 2917446"/>
              <a:gd name="connsiteX17" fmla="*/ 1815984 w 1880092"/>
              <a:gd name="connsiteY17" fmla="*/ 2493646 h 2917446"/>
              <a:gd name="connsiteX18" fmla="*/ 1787408 w 1880092"/>
              <a:gd name="connsiteY18" fmla="*/ 2055495 h 2917446"/>
              <a:gd name="connsiteX19" fmla="*/ 888248 w 1880092"/>
              <a:gd name="connsiteY19" fmla="*/ 944880 h 2917446"/>
              <a:gd name="connsiteX20" fmla="*/ 796808 w 1880092"/>
              <a:gd name="connsiteY20" fmla="*/ 845820 h 2917446"/>
              <a:gd name="connsiteX21" fmla="*/ 621548 w 1880092"/>
              <a:gd name="connsiteY21" fmla="*/ 845820 h 2917446"/>
              <a:gd name="connsiteX22" fmla="*/ 438668 w 1880092"/>
              <a:gd name="connsiteY22" fmla="*/ 594360 h 2917446"/>
              <a:gd name="connsiteX23" fmla="*/ 347228 w 1880092"/>
              <a:gd name="connsiteY23" fmla="*/ 373380 h 2917446"/>
              <a:gd name="connsiteX24" fmla="*/ 271028 w 1880092"/>
              <a:gd name="connsiteY24" fmla="*/ 243840 h 2917446"/>
              <a:gd name="connsiteX25" fmla="*/ 240548 w 1880092"/>
              <a:gd name="connsiteY25" fmla="*/ 182880 h 2917446"/>
              <a:gd name="connsiteX26" fmla="*/ 354848 w 1880092"/>
              <a:gd name="connsiteY26" fmla="*/ 243840 h 2917446"/>
              <a:gd name="connsiteX27" fmla="*/ 552968 w 1880092"/>
              <a:gd name="connsiteY27" fmla="*/ 358140 h 2917446"/>
              <a:gd name="connsiteX28" fmla="*/ 812048 w 1880092"/>
              <a:gd name="connsiteY28" fmla="*/ 426720 h 2917446"/>
              <a:gd name="connsiteX29" fmla="*/ 994928 w 1880092"/>
              <a:gd name="connsiteY29" fmla="*/ 281940 h 2917446"/>
              <a:gd name="connsiteX30" fmla="*/ 994928 w 1880092"/>
              <a:gd name="connsiteY30" fmla="*/ 137160 h 2917446"/>
              <a:gd name="connsiteX31" fmla="*/ 956828 w 1880092"/>
              <a:gd name="connsiteY31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52078 w 1837781"/>
              <a:gd name="connsiteY10" fmla="*/ 1243965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114944 w 1837781"/>
              <a:gd name="connsiteY20" fmla="*/ 1238250 h 2917446"/>
              <a:gd name="connsiteX21" fmla="*/ 888248 w 1837781"/>
              <a:gd name="connsiteY21" fmla="*/ 944880 h 2917446"/>
              <a:gd name="connsiteX22" fmla="*/ 796808 w 1837781"/>
              <a:gd name="connsiteY22" fmla="*/ 845820 h 2917446"/>
              <a:gd name="connsiteX23" fmla="*/ 621548 w 1837781"/>
              <a:gd name="connsiteY23" fmla="*/ 845820 h 2917446"/>
              <a:gd name="connsiteX24" fmla="*/ 438668 w 1837781"/>
              <a:gd name="connsiteY24" fmla="*/ 594360 h 2917446"/>
              <a:gd name="connsiteX25" fmla="*/ 347228 w 1837781"/>
              <a:gd name="connsiteY25" fmla="*/ 373380 h 2917446"/>
              <a:gd name="connsiteX26" fmla="*/ 271028 w 1837781"/>
              <a:gd name="connsiteY26" fmla="*/ 243840 h 2917446"/>
              <a:gd name="connsiteX27" fmla="*/ 240548 w 1837781"/>
              <a:gd name="connsiteY27" fmla="*/ 182880 h 2917446"/>
              <a:gd name="connsiteX28" fmla="*/ 354848 w 1837781"/>
              <a:gd name="connsiteY28" fmla="*/ 243840 h 2917446"/>
              <a:gd name="connsiteX29" fmla="*/ 552968 w 1837781"/>
              <a:gd name="connsiteY29" fmla="*/ 358140 h 2917446"/>
              <a:gd name="connsiteX30" fmla="*/ 812048 w 1837781"/>
              <a:gd name="connsiteY30" fmla="*/ 426720 h 2917446"/>
              <a:gd name="connsiteX31" fmla="*/ 994928 w 1837781"/>
              <a:gd name="connsiteY31" fmla="*/ 281940 h 2917446"/>
              <a:gd name="connsiteX32" fmla="*/ 994928 w 1837781"/>
              <a:gd name="connsiteY32" fmla="*/ 137160 h 2917446"/>
              <a:gd name="connsiteX33" fmla="*/ 956828 w 1837781"/>
              <a:gd name="connsiteY33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888248 w 1837781"/>
              <a:gd name="connsiteY22" fmla="*/ 944880 h 2917446"/>
              <a:gd name="connsiteX23" fmla="*/ 796808 w 1837781"/>
              <a:gd name="connsiteY23" fmla="*/ 845820 h 2917446"/>
              <a:gd name="connsiteX24" fmla="*/ 621548 w 1837781"/>
              <a:gd name="connsiteY24" fmla="*/ 845820 h 2917446"/>
              <a:gd name="connsiteX25" fmla="*/ 438668 w 1837781"/>
              <a:gd name="connsiteY25" fmla="*/ 594360 h 2917446"/>
              <a:gd name="connsiteX26" fmla="*/ 347228 w 1837781"/>
              <a:gd name="connsiteY26" fmla="*/ 373380 h 2917446"/>
              <a:gd name="connsiteX27" fmla="*/ 271028 w 1837781"/>
              <a:gd name="connsiteY27" fmla="*/ 243840 h 2917446"/>
              <a:gd name="connsiteX28" fmla="*/ 240548 w 1837781"/>
              <a:gd name="connsiteY28" fmla="*/ 182880 h 2917446"/>
              <a:gd name="connsiteX29" fmla="*/ 354848 w 1837781"/>
              <a:gd name="connsiteY29" fmla="*/ 243840 h 2917446"/>
              <a:gd name="connsiteX30" fmla="*/ 552968 w 1837781"/>
              <a:gd name="connsiteY30" fmla="*/ 358140 h 2917446"/>
              <a:gd name="connsiteX31" fmla="*/ 812048 w 1837781"/>
              <a:gd name="connsiteY31" fmla="*/ 426720 h 2917446"/>
              <a:gd name="connsiteX32" fmla="*/ 994928 w 1837781"/>
              <a:gd name="connsiteY32" fmla="*/ 281940 h 2917446"/>
              <a:gd name="connsiteX33" fmla="*/ 994928 w 1837781"/>
              <a:gd name="connsiteY33" fmla="*/ 137160 h 2917446"/>
              <a:gd name="connsiteX34" fmla="*/ 956828 w 1837781"/>
              <a:gd name="connsiteY34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12939 w 1837781"/>
              <a:gd name="connsiteY30" fmla="*/ 211455 h 2917446"/>
              <a:gd name="connsiteX31" fmla="*/ 354848 w 1837781"/>
              <a:gd name="connsiteY31" fmla="*/ 243840 h 2917446"/>
              <a:gd name="connsiteX32" fmla="*/ 552968 w 1837781"/>
              <a:gd name="connsiteY32" fmla="*/ 358140 h 2917446"/>
              <a:gd name="connsiteX33" fmla="*/ 812048 w 1837781"/>
              <a:gd name="connsiteY33" fmla="*/ 426720 h 2917446"/>
              <a:gd name="connsiteX34" fmla="*/ 994928 w 1837781"/>
              <a:gd name="connsiteY34" fmla="*/ 281940 h 2917446"/>
              <a:gd name="connsiteX35" fmla="*/ 994928 w 1837781"/>
              <a:gd name="connsiteY35" fmla="*/ 137160 h 2917446"/>
              <a:gd name="connsiteX36" fmla="*/ 956828 w 1837781"/>
              <a:gd name="connsiteY36" fmla="*/ 0 h 2917446"/>
              <a:gd name="connsiteX0" fmla="*/ 95768 w 1829854"/>
              <a:gd name="connsiteY0" fmla="*/ 22860 h 2927259"/>
              <a:gd name="connsiteX1" fmla="*/ 57668 w 1829854"/>
              <a:gd name="connsiteY1" fmla="*/ 167640 h 2927259"/>
              <a:gd name="connsiteX2" fmla="*/ 27188 w 1829854"/>
              <a:gd name="connsiteY2" fmla="*/ 350520 h 2927259"/>
              <a:gd name="connsiteX3" fmla="*/ 4328 w 1829854"/>
              <a:gd name="connsiteY3" fmla="*/ 472440 h 2927259"/>
              <a:gd name="connsiteX4" fmla="*/ 118628 w 1829854"/>
              <a:gd name="connsiteY4" fmla="*/ 617220 h 2927259"/>
              <a:gd name="connsiteX5" fmla="*/ 255788 w 1829854"/>
              <a:gd name="connsiteY5" fmla="*/ 792480 h 2927259"/>
              <a:gd name="connsiteX6" fmla="*/ 499628 w 1829854"/>
              <a:gd name="connsiteY6" fmla="*/ 998220 h 2927259"/>
              <a:gd name="connsiteX7" fmla="*/ 705368 w 1829854"/>
              <a:gd name="connsiteY7" fmla="*/ 1143000 h 2927259"/>
              <a:gd name="connsiteX8" fmla="*/ 865388 w 1829854"/>
              <a:gd name="connsiteY8" fmla="*/ 1150620 h 2927259"/>
              <a:gd name="connsiteX9" fmla="*/ 873008 w 1829854"/>
              <a:gd name="connsiteY9" fmla="*/ 1150620 h 2927259"/>
              <a:gd name="connsiteX10" fmla="*/ 1042553 w 1829854"/>
              <a:gd name="connsiteY10" fmla="*/ 1245870 h 2927259"/>
              <a:gd name="connsiteX11" fmla="*/ 1036838 w 1829854"/>
              <a:gd name="connsiteY11" fmla="*/ 1384935 h 2927259"/>
              <a:gd name="connsiteX12" fmla="*/ 1175903 w 1829854"/>
              <a:gd name="connsiteY12" fmla="*/ 1604010 h 2927259"/>
              <a:gd name="connsiteX13" fmla="*/ 1292108 w 1829854"/>
              <a:gd name="connsiteY13" fmla="*/ 1866900 h 2927259"/>
              <a:gd name="connsiteX14" fmla="*/ 1572143 w 1829854"/>
              <a:gd name="connsiteY14" fmla="*/ 2049780 h 2927259"/>
              <a:gd name="connsiteX15" fmla="*/ 1747403 w 1829854"/>
              <a:gd name="connsiteY15" fmla="*/ 2259330 h 2927259"/>
              <a:gd name="connsiteX16" fmla="*/ 1368308 w 1829854"/>
              <a:gd name="connsiteY16" fmla="*/ 2914650 h 2927259"/>
              <a:gd name="connsiteX17" fmla="*/ 1730259 w 1829854"/>
              <a:gd name="connsiteY17" fmla="*/ 2676525 h 2927259"/>
              <a:gd name="connsiteX18" fmla="*/ 1815984 w 1829854"/>
              <a:gd name="connsiteY18" fmla="*/ 2493646 h 2927259"/>
              <a:gd name="connsiteX19" fmla="*/ 1787408 w 1829854"/>
              <a:gd name="connsiteY19" fmla="*/ 2055495 h 2927259"/>
              <a:gd name="connsiteX20" fmla="*/ 1436888 w 1829854"/>
              <a:gd name="connsiteY20" fmla="*/ 1817370 h 2927259"/>
              <a:gd name="connsiteX21" fmla="*/ 1273059 w 1829854"/>
              <a:gd name="connsiteY21" fmla="*/ 1621155 h 2927259"/>
              <a:gd name="connsiteX22" fmla="*/ 1133994 w 1829854"/>
              <a:gd name="connsiteY22" fmla="*/ 1226820 h 2927259"/>
              <a:gd name="connsiteX23" fmla="*/ 1036839 w 1829854"/>
              <a:gd name="connsiteY23" fmla="*/ 1055370 h 2927259"/>
              <a:gd name="connsiteX24" fmla="*/ 888248 w 1829854"/>
              <a:gd name="connsiteY24" fmla="*/ 944880 h 2927259"/>
              <a:gd name="connsiteX25" fmla="*/ 796808 w 1829854"/>
              <a:gd name="connsiteY25" fmla="*/ 845820 h 2927259"/>
              <a:gd name="connsiteX26" fmla="*/ 650123 w 1829854"/>
              <a:gd name="connsiteY26" fmla="*/ 891540 h 2927259"/>
              <a:gd name="connsiteX27" fmla="*/ 438668 w 1829854"/>
              <a:gd name="connsiteY27" fmla="*/ 594360 h 2927259"/>
              <a:gd name="connsiteX28" fmla="*/ 331988 w 1829854"/>
              <a:gd name="connsiteY28" fmla="*/ 382905 h 2927259"/>
              <a:gd name="connsiteX29" fmla="*/ 232928 w 1829854"/>
              <a:gd name="connsiteY29" fmla="*/ 295275 h 2927259"/>
              <a:gd name="connsiteX30" fmla="*/ 200543 w 1829854"/>
              <a:gd name="connsiteY30" fmla="*/ 211455 h 2927259"/>
              <a:gd name="connsiteX31" fmla="*/ 312939 w 1829854"/>
              <a:gd name="connsiteY31" fmla="*/ 211455 h 2927259"/>
              <a:gd name="connsiteX32" fmla="*/ 354848 w 1829854"/>
              <a:gd name="connsiteY32" fmla="*/ 243840 h 2927259"/>
              <a:gd name="connsiteX33" fmla="*/ 552968 w 1829854"/>
              <a:gd name="connsiteY33" fmla="*/ 358140 h 2927259"/>
              <a:gd name="connsiteX34" fmla="*/ 812048 w 1829854"/>
              <a:gd name="connsiteY34" fmla="*/ 426720 h 2927259"/>
              <a:gd name="connsiteX35" fmla="*/ 994928 w 1829854"/>
              <a:gd name="connsiteY35" fmla="*/ 281940 h 2927259"/>
              <a:gd name="connsiteX36" fmla="*/ 994928 w 1829854"/>
              <a:gd name="connsiteY36" fmla="*/ 137160 h 2927259"/>
              <a:gd name="connsiteX37" fmla="*/ 956828 w 1829854"/>
              <a:gd name="connsiteY37" fmla="*/ 0 h 292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29854" h="2927259">
                <a:moveTo>
                  <a:pt x="95768" y="22860"/>
                </a:moveTo>
                <a:cubicBezTo>
                  <a:pt x="82433" y="67945"/>
                  <a:pt x="69098" y="113030"/>
                  <a:pt x="57668" y="167640"/>
                </a:cubicBezTo>
                <a:cubicBezTo>
                  <a:pt x="46238" y="222250"/>
                  <a:pt x="36078" y="299720"/>
                  <a:pt x="27188" y="350520"/>
                </a:cubicBezTo>
                <a:cubicBezTo>
                  <a:pt x="18298" y="401320"/>
                  <a:pt x="-10912" y="427990"/>
                  <a:pt x="4328" y="472440"/>
                </a:cubicBezTo>
                <a:cubicBezTo>
                  <a:pt x="19568" y="516890"/>
                  <a:pt x="118628" y="617220"/>
                  <a:pt x="118628" y="617220"/>
                </a:cubicBezTo>
                <a:cubicBezTo>
                  <a:pt x="160538" y="670560"/>
                  <a:pt x="192288" y="728980"/>
                  <a:pt x="255788" y="792480"/>
                </a:cubicBezTo>
                <a:cubicBezTo>
                  <a:pt x="319288" y="855980"/>
                  <a:pt x="424698" y="939800"/>
                  <a:pt x="499628" y="998220"/>
                </a:cubicBezTo>
                <a:cubicBezTo>
                  <a:pt x="574558" y="1056640"/>
                  <a:pt x="644408" y="1117600"/>
                  <a:pt x="705368" y="1143000"/>
                </a:cubicBezTo>
                <a:cubicBezTo>
                  <a:pt x="766328" y="1168400"/>
                  <a:pt x="837448" y="1149350"/>
                  <a:pt x="865388" y="1150620"/>
                </a:cubicBezTo>
                <a:cubicBezTo>
                  <a:pt x="893328" y="1151890"/>
                  <a:pt x="843481" y="1134745"/>
                  <a:pt x="873008" y="1150620"/>
                </a:cubicBezTo>
                <a:cubicBezTo>
                  <a:pt x="902535" y="1166495"/>
                  <a:pt x="1015248" y="1206818"/>
                  <a:pt x="1042553" y="1245870"/>
                </a:cubicBezTo>
                <a:cubicBezTo>
                  <a:pt x="1069858" y="1284922"/>
                  <a:pt x="1020646" y="1321753"/>
                  <a:pt x="1036838" y="1384935"/>
                </a:cubicBezTo>
                <a:cubicBezTo>
                  <a:pt x="1053030" y="1448117"/>
                  <a:pt x="1133358" y="1523683"/>
                  <a:pt x="1175903" y="1604010"/>
                </a:cubicBezTo>
                <a:cubicBezTo>
                  <a:pt x="1218448" y="1684338"/>
                  <a:pt x="1228291" y="1788795"/>
                  <a:pt x="1292108" y="1866900"/>
                </a:cubicBezTo>
                <a:cubicBezTo>
                  <a:pt x="1355925" y="1945005"/>
                  <a:pt x="1496261" y="1984375"/>
                  <a:pt x="1572143" y="2049780"/>
                </a:cubicBezTo>
                <a:cubicBezTo>
                  <a:pt x="1648026" y="2115185"/>
                  <a:pt x="1713431" y="2176780"/>
                  <a:pt x="1747403" y="2259330"/>
                </a:cubicBezTo>
                <a:cubicBezTo>
                  <a:pt x="1781375" y="2341880"/>
                  <a:pt x="1371165" y="2845118"/>
                  <a:pt x="1368308" y="2914650"/>
                </a:cubicBezTo>
                <a:cubicBezTo>
                  <a:pt x="1365451" y="2984182"/>
                  <a:pt x="1655646" y="2746692"/>
                  <a:pt x="1730259" y="2676525"/>
                </a:cubicBezTo>
                <a:cubicBezTo>
                  <a:pt x="1804872" y="2606358"/>
                  <a:pt x="1801379" y="2589213"/>
                  <a:pt x="1815984" y="2493646"/>
                </a:cubicBezTo>
                <a:cubicBezTo>
                  <a:pt x="1830589" y="2398079"/>
                  <a:pt x="1847416" y="2197735"/>
                  <a:pt x="1787408" y="2055495"/>
                </a:cubicBezTo>
                <a:cubicBezTo>
                  <a:pt x="1727400" y="1913255"/>
                  <a:pt x="1518168" y="1894205"/>
                  <a:pt x="1436888" y="1817370"/>
                </a:cubicBezTo>
                <a:cubicBezTo>
                  <a:pt x="1355608" y="1740535"/>
                  <a:pt x="1326716" y="1717675"/>
                  <a:pt x="1273059" y="1621155"/>
                </a:cubicBezTo>
                <a:cubicBezTo>
                  <a:pt x="1219402" y="1524635"/>
                  <a:pt x="1181937" y="1319213"/>
                  <a:pt x="1133994" y="1226820"/>
                </a:cubicBezTo>
                <a:cubicBezTo>
                  <a:pt x="1086052" y="1134428"/>
                  <a:pt x="1074622" y="1104265"/>
                  <a:pt x="1036839" y="1055370"/>
                </a:cubicBezTo>
                <a:cubicBezTo>
                  <a:pt x="999056" y="1006475"/>
                  <a:pt x="928253" y="979805"/>
                  <a:pt x="888248" y="944880"/>
                </a:cubicBezTo>
                <a:cubicBezTo>
                  <a:pt x="848243" y="909955"/>
                  <a:pt x="836496" y="854710"/>
                  <a:pt x="796808" y="845820"/>
                </a:cubicBezTo>
                <a:cubicBezTo>
                  <a:pt x="757120" y="836930"/>
                  <a:pt x="709813" y="933450"/>
                  <a:pt x="650123" y="891540"/>
                </a:cubicBezTo>
                <a:cubicBezTo>
                  <a:pt x="590433" y="849630"/>
                  <a:pt x="491690" y="679132"/>
                  <a:pt x="438668" y="594360"/>
                </a:cubicBezTo>
                <a:cubicBezTo>
                  <a:pt x="385646" y="509588"/>
                  <a:pt x="366278" y="432753"/>
                  <a:pt x="331988" y="382905"/>
                </a:cubicBezTo>
                <a:cubicBezTo>
                  <a:pt x="297698" y="333058"/>
                  <a:pt x="254835" y="323850"/>
                  <a:pt x="232928" y="295275"/>
                </a:cubicBezTo>
                <a:cubicBezTo>
                  <a:pt x="211021" y="266700"/>
                  <a:pt x="187208" y="225425"/>
                  <a:pt x="200543" y="211455"/>
                </a:cubicBezTo>
                <a:cubicBezTo>
                  <a:pt x="213878" y="197485"/>
                  <a:pt x="287222" y="206058"/>
                  <a:pt x="312939" y="211455"/>
                </a:cubicBezTo>
                <a:cubicBezTo>
                  <a:pt x="338657" y="216853"/>
                  <a:pt x="314843" y="219393"/>
                  <a:pt x="354848" y="243840"/>
                </a:cubicBezTo>
                <a:cubicBezTo>
                  <a:pt x="394853" y="268288"/>
                  <a:pt x="476768" y="327660"/>
                  <a:pt x="552968" y="358140"/>
                </a:cubicBezTo>
                <a:cubicBezTo>
                  <a:pt x="629168" y="388620"/>
                  <a:pt x="738388" y="439420"/>
                  <a:pt x="812048" y="426720"/>
                </a:cubicBezTo>
                <a:cubicBezTo>
                  <a:pt x="885708" y="414020"/>
                  <a:pt x="964448" y="330200"/>
                  <a:pt x="994928" y="281940"/>
                </a:cubicBezTo>
                <a:cubicBezTo>
                  <a:pt x="1025408" y="233680"/>
                  <a:pt x="1001278" y="184150"/>
                  <a:pt x="994928" y="137160"/>
                </a:cubicBezTo>
                <a:cubicBezTo>
                  <a:pt x="988578" y="90170"/>
                  <a:pt x="972703" y="45085"/>
                  <a:pt x="956828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21"/>
          <p:cNvSpPr/>
          <p:nvPr/>
        </p:nvSpPr>
        <p:spPr>
          <a:xfrm>
            <a:off x="1427795" y="1318260"/>
            <a:ext cx="1244491" cy="2518410"/>
          </a:xfrm>
          <a:custGeom>
            <a:avLst/>
            <a:gdLst>
              <a:gd name="connsiteX0" fmla="*/ 126685 w 1244491"/>
              <a:gd name="connsiteY0" fmla="*/ 0 h 2518410"/>
              <a:gd name="connsiteX1" fmla="*/ 149545 w 1244491"/>
              <a:gd name="connsiteY1" fmla="*/ 144780 h 2518410"/>
              <a:gd name="connsiteX2" fmla="*/ 31435 w 1244491"/>
              <a:gd name="connsiteY2" fmla="*/ 384810 h 2518410"/>
              <a:gd name="connsiteX3" fmla="*/ 955 w 1244491"/>
              <a:gd name="connsiteY3" fmla="*/ 441960 h 2518410"/>
              <a:gd name="connsiteX4" fmla="*/ 20005 w 1244491"/>
              <a:gd name="connsiteY4" fmla="*/ 510540 h 2518410"/>
              <a:gd name="connsiteX5" fmla="*/ 134305 w 1244491"/>
              <a:gd name="connsiteY5" fmla="*/ 544830 h 2518410"/>
              <a:gd name="connsiteX6" fmla="*/ 119065 w 1244491"/>
              <a:gd name="connsiteY6" fmla="*/ 674370 h 2518410"/>
              <a:gd name="connsiteX7" fmla="*/ 27625 w 1244491"/>
              <a:gd name="connsiteY7" fmla="*/ 781050 h 2518410"/>
              <a:gd name="connsiteX8" fmla="*/ 153355 w 1244491"/>
              <a:gd name="connsiteY8" fmla="*/ 895350 h 2518410"/>
              <a:gd name="connsiteX9" fmla="*/ 267655 w 1244491"/>
              <a:gd name="connsiteY9" fmla="*/ 1188720 h 2518410"/>
              <a:gd name="connsiteX10" fmla="*/ 454345 w 1244491"/>
              <a:gd name="connsiteY10" fmla="*/ 1249680 h 2518410"/>
              <a:gd name="connsiteX11" fmla="*/ 477205 w 1244491"/>
              <a:gd name="connsiteY11" fmla="*/ 1455420 h 2518410"/>
              <a:gd name="connsiteX12" fmla="*/ 591505 w 1244491"/>
              <a:gd name="connsiteY12" fmla="*/ 1630680 h 2518410"/>
              <a:gd name="connsiteX13" fmla="*/ 679135 w 1244491"/>
              <a:gd name="connsiteY13" fmla="*/ 1664970 h 2518410"/>
              <a:gd name="connsiteX14" fmla="*/ 804865 w 1244491"/>
              <a:gd name="connsiteY14" fmla="*/ 1592580 h 2518410"/>
              <a:gd name="connsiteX15" fmla="*/ 892495 w 1244491"/>
              <a:gd name="connsiteY15" fmla="*/ 1516380 h 2518410"/>
              <a:gd name="connsiteX16" fmla="*/ 926785 w 1244491"/>
              <a:gd name="connsiteY16" fmla="*/ 1615440 h 2518410"/>
              <a:gd name="connsiteX17" fmla="*/ 892495 w 1244491"/>
              <a:gd name="connsiteY17" fmla="*/ 1714500 h 2518410"/>
              <a:gd name="connsiteX18" fmla="*/ 922975 w 1244491"/>
              <a:gd name="connsiteY18" fmla="*/ 1813560 h 2518410"/>
              <a:gd name="connsiteX19" fmla="*/ 1033465 w 1244491"/>
              <a:gd name="connsiteY19" fmla="*/ 1889760 h 2518410"/>
              <a:gd name="connsiteX20" fmla="*/ 1151575 w 1244491"/>
              <a:gd name="connsiteY20" fmla="*/ 1893570 h 2518410"/>
              <a:gd name="connsiteX21" fmla="*/ 1174435 w 1244491"/>
              <a:gd name="connsiteY21" fmla="*/ 1882140 h 2518410"/>
              <a:gd name="connsiteX22" fmla="*/ 1243015 w 1244491"/>
              <a:gd name="connsiteY22" fmla="*/ 2053590 h 2518410"/>
              <a:gd name="connsiteX23" fmla="*/ 1102045 w 1244491"/>
              <a:gd name="connsiteY23" fmla="*/ 2164080 h 2518410"/>
              <a:gd name="connsiteX24" fmla="*/ 1044895 w 1244491"/>
              <a:gd name="connsiteY24" fmla="*/ 2247900 h 2518410"/>
              <a:gd name="connsiteX25" fmla="*/ 1113475 w 1244491"/>
              <a:gd name="connsiteY25" fmla="*/ 2358390 h 2518410"/>
              <a:gd name="connsiteX26" fmla="*/ 1090615 w 1244491"/>
              <a:gd name="connsiteY26" fmla="*/ 2434590 h 2518410"/>
              <a:gd name="connsiteX27" fmla="*/ 1006795 w 1244491"/>
              <a:gd name="connsiteY27" fmla="*/ 2518410 h 251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44491" h="2518410">
                <a:moveTo>
                  <a:pt x="126685" y="0"/>
                </a:moveTo>
                <a:cubicBezTo>
                  <a:pt x="146052" y="40322"/>
                  <a:pt x="165420" y="80645"/>
                  <a:pt x="149545" y="144780"/>
                </a:cubicBezTo>
                <a:cubicBezTo>
                  <a:pt x="133670" y="208915"/>
                  <a:pt x="56200" y="335280"/>
                  <a:pt x="31435" y="384810"/>
                </a:cubicBezTo>
                <a:cubicBezTo>
                  <a:pt x="6670" y="434340"/>
                  <a:pt x="2860" y="421005"/>
                  <a:pt x="955" y="441960"/>
                </a:cubicBezTo>
                <a:cubicBezTo>
                  <a:pt x="-950" y="462915"/>
                  <a:pt x="-2220" y="493395"/>
                  <a:pt x="20005" y="510540"/>
                </a:cubicBezTo>
                <a:cubicBezTo>
                  <a:pt x="42230" y="527685"/>
                  <a:pt x="117795" y="517525"/>
                  <a:pt x="134305" y="544830"/>
                </a:cubicBezTo>
                <a:cubicBezTo>
                  <a:pt x="150815" y="572135"/>
                  <a:pt x="136845" y="635000"/>
                  <a:pt x="119065" y="674370"/>
                </a:cubicBezTo>
                <a:cubicBezTo>
                  <a:pt x="101285" y="713740"/>
                  <a:pt x="21910" y="744220"/>
                  <a:pt x="27625" y="781050"/>
                </a:cubicBezTo>
                <a:cubicBezTo>
                  <a:pt x="33340" y="817880"/>
                  <a:pt x="113350" y="827405"/>
                  <a:pt x="153355" y="895350"/>
                </a:cubicBezTo>
                <a:cubicBezTo>
                  <a:pt x="193360" y="963295"/>
                  <a:pt x="217490" y="1129665"/>
                  <a:pt x="267655" y="1188720"/>
                </a:cubicBezTo>
                <a:cubicBezTo>
                  <a:pt x="317820" y="1247775"/>
                  <a:pt x="419420" y="1205230"/>
                  <a:pt x="454345" y="1249680"/>
                </a:cubicBezTo>
                <a:cubicBezTo>
                  <a:pt x="489270" y="1294130"/>
                  <a:pt x="454345" y="1391920"/>
                  <a:pt x="477205" y="1455420"/>
                </a:cubicBezTo>
                <a:cubicBezTo>
                  <a:pt x="500065" y="1518920"/>
                  <a:pt x="557850" y="1595755"/>
                  <a:pt x="591505" y="1630680"/>
                </a:cubicBezTo>
                <a:cubicBezTo>
                  <a:pt x="625160" y="1665605"/>
                  <a:pt x="643575" y="1671320"/>
                  <a:pt x="679135" y="1664970"/>
                </a:cubicBezTo>
                <a:cubicBezTo>
                  <a:pt x="714695" y="1658620"/>
                  <a:pt x="769305" y="1617345"/>
                  <a:pt x="804865" y="1592580"/>
                </a:cubicBezTo>
                <a:cubicBezTo>
                  <a:pt x="840425" y="1567815"/>
                  <a:pt x="872175" y="1512570"/>
                  <a:pt x="892495" y="1516380"/>
                </a:cubicBezTo>
                <a:cubicBezTo>
                  <a:pt x="912815" y="1520190"/>
                  <a:pt x="926785" y="1582420"/>
                  <a:pt x="926785" y="1615440"/>
                </a:cubicBezTo>
                <a:cubicBezTo>
                  <a:pt x="926785" y="1648460"/>
                  <a:pt x="893130" y="1681480"/>
                  <a:pt x="892495" y="1714500"/>
                </a:cubicBezTo>
                <a:cubicBezTo>
                  <a:pt x="891860" y="1747520"/>
                  <a:pt x="899480" y="1784350"/>
                  <a:pt x="922975" y="1813560"/>
                </a:cubicBezTo>
                <a:cubicBezTo>
                  <a:pt x="946470" y="1842770"/>
                  <a:pt x="995365" y="1876425"/>
                  <a:pt x="1033465" y="1889760"/>
                </a:cubicBezTo>
                <a:cubicBezTo>
                  <a:pt x="1071565" y="1903095"/>
                  <a:pt x="1128080" y="1894840"/>
                  <a:pt x="1151575" y="1893570"/>
                </a:cubicBezTo>
                <a:cubicBezTo>
                  <a:pt x="1175070" y="1892300"/>
                  <a:pt x="1159195" y="1855470"/>
                  <a:pt x="1174435" y="1882140"/>
                </a:cubicBezTo>
                <a:cubicBezTo>
                  <a:pt x="1189675" y="1908810"/>
                  <a:pt x="1255080" y="2006600"/>
                  <a:pt x="1243015" y="2053590"/>
                </a:cubicBezTo>
                <a:cubicBezTo>
                  <a:pt x="1230950" y="2100580"/>
                  <a:pt x="1135065" y="2131695"/>
                  <a:pt x="1102045" y="2164080"/>
                </a:cubicBezTo>
                <a:cubicBezTo>
                  <a:pt x="1069025" y="2196465"/>
                  <a:pt x="1042990" y="2215515"/>
                  <a:pt x="1044895" y="2247900"/>
                </a:cubicBezTo>
                <a:cubicBezTo>
                  <a:pt x="1046800" y="2280285"/>
                  <a:pt x="1105855" y="2327275"/>
                  <a:pt x="1113475" y="2358390"/>
                </a:cubicBezTo>
                <a:cubicBezTo>
                  <a:pt x="1121095" y="2389505"/>
                  <a:pt x="1108395" y="2407920"/>
                  <a:pt x="1090615" y="2434590"/>
                </a:cubicBezTo>
                <a:cubicBezTo>
                  <a:pt x="1072835" y="2461260"/>
                  <a:pt x="1034100" y="2493010"/>
                  <a:pt x="1006795" y="25184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/>
          <p:cNvSpPr/>
          <p:nvPr/>
        </p:nvSpPr>
        <p:spPr>
          <a:xfrm>
            <a:off x="1375410" y="3836670"/>
            <a:ext cx="1059180" cy="2682240"/>
          </a:xfrm>
          <a:custGeom>
            <a:avLst/>
            <a:gdLst>
              <a:gd name="connsiteX0" fmla="*/ 1059180 w 1059180"/>
              <a:gd name="connsiteY0" fmla="*/ 0 h 2682240"/>
              <a:gd name="connsiteX1" fmla="*/ 883920 w 1059180"/>
              <a:gd name="connsiteY1" fmla="*/ 133350 h 2682240"/>
              <a:gd name="connsiteX2" fmla="*/ 769620 w 1059180"/>
              <a:gd name="connsiteY2" fmla="*/ 220980 h 2682240"/>
              <a:gd name="connsiteX3" fmla="*/ 659130 w 1059180"/>
              <a:gd name="connsiteY3" fmla="*/ 327660 h 2682240"/>
              <a:gd name="connsiteX4" fmla="*/ 632460 w 1059180"/>
              <a:gd name="connsiteY4" fmla="*/ 476250 h 2682240"/>
              <a:gd name="connsiteX5" fmla="*/ 621030 w 1059180"/>
              <a:gd name="connsiteY5" fmla="*/ 628650 h 2682240"/>
              <a:gd name="connsiteX6" fmla="*/ 765810 w 1059180"/>
              <a:gd name="connsiteY6" fmla="*/ 769620 h 2682240"/>
              <a:gd name="connsiteX7" fmla="*/ 803910 w 1059180"/>
              <a:gd name="connsiteY7" fmla="*/ 864870 h 2682240"/>
              <a:gd name="connsiteX8" fmla="*/ 727710 w 1059180"/>
              <a:gd name="connsiteY8" fmla="*/ 910590 h 2682240"/>
              <a:gd name="connsiteX9" fmla="*/ 681990 w 1059180"/>
              <a:gd name="connsiteY9" fmla="*/ 933450 h 2682240"/>
              <a:gd name="connsiteX10" fmla="*/ 758190 w 1059180"/>
              <a:gd name="connsiteY10" fmla="*/ 1070610 h 2682240"/>
              <a:gd name="connsiteX11" fmla="*/ 796290 w 1059180"/>
              <a:gd name="connsiteY11" fmla="*/ 1219200 h 2682240"/>
              <a:gd name="connsiteX12" fmla="*/ 693420 w 1059180"/>
              <a:gd name="connsiteY12" fmla="*/ 1383030 h 2682240"/>
              <a:gd name="connsiteX13" fmla="*/ 670560 w 1059180"/>
              <a:gd name="connsiteY13" fmla="*/ 1501140 h 2682240"/>
              <a:gd name="connsiteX14" fmla="*/ 655320 w 1059180"/>
              <a:gd name="connsiteY14" fmla="*/ 1584960 h 2682240"/>
              <a:gd name="connsiteX15" fmla="*/ 533400 w 1059180"/>
              <a:gd name="connsiteY15" fmla="*/ 1684020 h 2682240"/>
              <a:gd name="connsiteX16" fmla="*/ 510540 w 1059180"/>
              <a:gd name="connsiteY16" fmla="*/ 1962150 h 2682240"/>
              <a:gd name="connsiteX17" fmla="*/ 472440 w 1059180"/>
              <a:gd name="connsiteY17" fmla="*/ 2186940 h 2682240"/>
              <a:gd name="connsiteX18" fmla="*/ 346710 w 1059180"/>
              <a:gd name="connsiteY18" fmla="*/ 2346960 h 2682240"/>
              <a:gd name="connsiteX19" fmla="*/ 140970 w 1059180"/>
              <a:gd name="connsiteY19" fmla="*/ 2537460 h 2682240"/>
              <a:gd name="connsiteX20" fmla="*/ 0 w 1059180"/>
              <a:gd name="connsiteY20" fmla="*/ 2682240 h 268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9180" h="2682240">
                <a:moveTo>
                  <a:pt x="1059180" y="0"/>
                </a:moveTo>
                <a:lnTo>
                  <a:pt x="883920" y="133350"/>
                </a:lnTo>
                <a:cubicBezTo>
                  <a:pt x="835660" y="170180"/>
                  <a:pt x="807085" y="188595"/>
                  <a:pt x="769620" y="220980"/>
                </a:cubicBezTo>
                <a:cubicBezTo>
                  <a:pt x="732155" y="253365"/>
                  <a:pt x="681990" y="285115"/>
                  <a:pt x="659130" y="327660"/>
                </a:cubicBezTo>
                <a:cubicBezTo>
                  <a:pt x="636270" y="370205"/>
                  <a:pt x="638810" y="426085"/>
                  <a:pt x="632460" y="476250"/>
                </a:cubicBezTo>
                <a:cubicBezTo>
                  <a:pt x="626110" y="526415"/>
                  <a:pt x="598805" y="579755"/>
                  <a:pt x="621030" y="628650"/>
                </a:cubicBezTo>
                <a:cubicBezTo>
                  <a:pt x="643255" y="677545"/>
                  <a:pt x="735330" y="730250"/>
                  <a:pt x="765810" y="769620"/>
                </a:cubicBezTo>
                <a:cubicBezTo>
                  <a:pt x="796290" y="808990"/>
                  <a:pt x="810260" y="841375"/>
                  <a:pt x="803910" y="864870"/>
                </a:cubicBezTo>
                <a:cubicBezTo>
                  <a:pt x="797560" y="888365"/>
                  <a:pt x="748030" y="899160"/>
                  <a:pt x="727710" y="910590"/>
                </a:cubicBezTo>
                <a:cubicBezTo>
                  <a:pt x="707390" y="922020"/>
                  <a:pt x="676910" y="906780"/>
                  <a:pt x="681990" y="933450"/>
                </a:cubicBezTo>
                <a:cubicBezTo>
                  <a:pt x="687070" y="960120"/>
                  <a:pt x="739140" y="1022985"/>
                  <a:pt x="758190" y="1070610"/>
                </a:cubicBezTo>
                <a:cubicBezTo>
                  <a:pt x="777240" y="1118235"/>
                  <a:pt x="807085" y="1167130"/>
                  <a:pt x="796290" y="1219200"/>
                </a:cubicBezTo>
                <a:cubicBezTo>
                  <a:pt x="785495" y="1271270"/>
                  <a:pt x="714375" y="1336040"/>
                  <a:pt x="693420" y="1383030"/>
                </a:cubicBezTo>
                <a:cubicBezTo>
                  <a:pt x="672465" y="1430020"/>
                  <a:pt x="676910" y="1467485"/>
                  <a:pt x="670560" y="1501140"/>
                </a:cubicBezTo>
                <a:cubicBezTo>
                  <a:pt x="664210" y="1534795"/>
                  <a:pt x="678180" y="1554480"/>
                  <a:pt x="655320" y="1584960"/>
                </a:cubicBezTo>
                <a:cubicBezTo>
                  <a:pt x="632460" y="1615440"/>
                  <a:pt x="557530" y="1621155"/>
                  <a:pt x="533400" y="1684020"/>
                </a:cubicBezTo>
                <a:cubicBezTo>
                  <a:pt x="509270" y="1746885"/>
                  <a:pt x="520700" y="1878330"/>
                  <a:pt x="510540" y="1962150"/>
                </a:cubicBezTo>
                <a:cubicBezTo>
                  <a:pt x="500380" y="2045970"/>
                  <a:pt x="499745" y="2122805"/>
                  <a:pt x="472440" y="2186940"/>
                </a:cubicBezTo>
                <a:cubicBezTo>
                  <a:pt x="445135" y="2251075"/>
                  <a:pt x="401955" y="2288540"/>
                  <a:pt x="346710" y="2346960"/>
                </a:cubicBezTo>
                <a:cubicBezTo>
                  <a:pt x="291465" y="2405380"/>
                  <a:pt x="198755" y="2481580"/>
                  <a:pt x="140970" y="2537460"/>
                </a:cubicBezTo>
                <a:cubicBezTo>
                  <a:pt x="83185" y="2593340"/>
                  <a:pt x="12065" y="2661920"/>
                  <a:pt x="0" y="2682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/>
          <p:cNvSpPr/>
          <p:nvPr/>
        </p:nvSpPr>
        <p:spPr>
          <a:xfrm>
            <a:off x="1192050" y="6190259"/>
            <a:ext cx="1959810" cy="2687041"/>
          </a:xfrm>
          <a:custGeom>
            <a:avLst/>
            <a:gdLst>
              <a:gd name="connsiteX0" fmla="*/ 190980 w 1959810"/>
              <a:gd name="connsiteY0" fmla="*/ 324841 h 2385706"/>
              <a:gd name="connsiteX1" fmla="*/ 107160 w 1959810"/>
              <a:gd name="connsiteY1" fmla="*/ 381991 h 2385706"/>
              <a:gd name="connsiteX2" fmla="*/ 11910 w 1959810"/>
              <a:gd name="connsiteY2" fmla="*/ 469621 h 2385706"/>
              <a:gd name="connsiteX3" fmla="*/ 15720 w 1959810"/>
              <a:gd name="connsiteY3" fmla="*/ 568681 h 2385706"/>
              <a:gd name="connsiteX4" fmla="*/ 141450 w 1959810"/>
              <a:gd name="connsiteY4" fmla="*/ 644881 h 2385706"/>
              <a:gd name="connsiteX5" fmla="*/ 255750 w 1959810"/>
              <a:gd name="connsiteY5" fmla="*/ 770611 h 2385706"/>
              <a:gd name="connsiteX6" fmla="*/ 347190 w 1959810"/>
              <a:gd name="connsiteY6" fmla="*/ 801091 h 2385706"/>
              <a:gd name="connsiteX7" fmla="*/ 438630 w 1959810"/>
              <a:gd name="connsiteY7" fmla="*/ 694411 h 2385706"/>
              <a:gd name="connsiteX8" fmla="*/ 552930 w 1959810"/>
              <a:gd name="connsiteY8" fmla="*/ 545821 h 2385706"/>
              <a:gd name="connsiteX9" fmla="*/ 682470 w 1959810"/>
              <a:gd name="connsiteY9" fmla="*/ 481051 h 2385706"/>
              <a:gd name="connsiteX10" fmla="*/ 735810 w 1959810"/>
              <a:gd name="connsiteY10" fmla="*/ 488671 h 2385706"/>
              <a:gd name="connsiteX11" fmla="*/ 884400 w 1959810"/>
              <a:gd name="connsiteY11" fmla="*/ 351511 h 2385706"/>
              <a:gd name="connsiteX12" fmla="*/ 987270 w 1959810"/>
              <a:gd name="connsiteY12" fmla="*/ 313411 h 2385706"/>
              <a:gd name="connsiteX13" fmla="*/ 1101570 w 1959810"/>
              <a:gd name="connsiteY13" fmla="*/ 301981 h 2385706"/>
              <a:gd name="connsiteX14" fmla="*/ 1238730 w 1959810"/>
              <a:gd name="connsiteY14" fmla="*/ 168631 h 2385706"/>
              <a:gd name="connsiteX15" fmla="*/ 1288260 w 1959810"/>
              <a:gd name="connsiteY15" fmla="*/ 153391 h 2385706"/>
              <a:gd name="connsiteX16" fmla="*/ 1379700 w 1959810"/>
              <a:gd name="connsiteY16" fmla="*/ 237211 h 2385706"/>
              <a:gd name="connsiteX17" fmla="*/ 1532100 w 1959810"/>
              <a:gd name="connsiteY17" fmla="*/ 202921 h 2385706"/>
              <a:gd name="connsiteX18" fmla="*/ 1646400 w 1959810"/>
              <a:gd name="connsiteY18" fmla="*/ 100051 h 2385706"/>
              <a:gd name="connsiteX19" fmla="*/ 1734030 w 1959810"/>
              <a:gd name="connsiteY19" fmla="*/ 31471 h 2385706"/>
              <a:gd name="connsiteX20" fmla="*/ 1814040 w 1959810"/>
              <a:gd name="connsiteY20" fmla="*/ 991 h 2385706"/>
              <a:gd name="connsiteX21" fmla="*/ 1886430 w 1959810"/>
              <a:gd name="connsiteY21" fmla="*/ 31471 h 2385706"/>
              <a:gd name="connsiteX22" fmla="*/ 1947390 w 1959810"/>
              <a:gd name="connsiteY22" fmla="*/ 241021 h 2385706"/>
              <a:gd name="connsiteX23" fmla="*/ 1943580 w 1959810"/>
              <a:gd name="connsiteY23" fmla="*/ 256261 h 2385706"/>
              <a:gd name="connsiteX24" fmla="*/ 1779750 w 1959810"/>
              <a:gd name="connsiteY24" fmla="*/ 218161 h 2385706"/>
              <a:gd name="connsiteX25" fmla="*/ 1638780 w 1959810"/>
              <a:gd name="connsiteY25" fmla="*/ 256261 h 2385706"/>
              <a:gd name="connsiteX26" fmla="*/ 1520670 w 1959810"/>
              <a:gd name="connsiteY26" fmla="*/ 301981 h 2385706"/>
              <a:gd name="connsiteX27" fmla="*/ 1410180 w 1959810"/>
              <a:gd name="connsiteY27" fmla="*/ 408661 h 2385706"/>
              <a:gd name="connsiteX28" fmla="*/ 1242540 w 1959810"/>
              <a:gd name="connsiteY28" fmla="*/ 477241 h 2385706"/>
              <a:gd name="connsiteX29" fmla="*/ 1082520 w 1959810"/>
              <a:gd name="connsiteY29" fmla="*/ 442951 h 2385706"/>
              <a:gd name="connsiteX30" fmla="*/ 956790 w 1959810"/>
              <a:gd name="connsiteY30" fmla="*/ 511531 h 2385706"/>
              <a:gd name="connsiteX31" fmla="*/ 823440 w 1959810"/>
              <a:gd name="connsiteY31" fmla="*/ 713461 h 2385706"/>
              <a:gd name="connsiteX32" fmla="*/ 644370 w 1959810"/>
              <a:gd name="connsiteY32" fmla="*/ 808711 h 2385706"/>
              <a:gd name="connsiteX33" fmla="*/ 610080 w 1959810"/>
              <a:gd name="connsiteY33" fmla="*/ 907771 h 2385706"/>
              <a:gd name="connsiteX34" fmla="*/ 712950 w 1959810"/>
              <a:gd name="connsiteY34" fmla="*/ 1018261 h 2385706"/>
              <a:gd name="connsiteX35" fmla="*/ 865350 w 1959810"/>
              <a:gd name="connsiteY35" fmla="*/ 1109701 h 2385706"/>
              <a:gd name="connsiteX36" fmla="*/ 987270 w 1959810"/>
              <a:gd name="connsiteY36" fmla="*/ 1136371 h 2385706"/>
              <a:gd name="connsiteX37" fmla="*/ 1124430 w 1959810"/>
              <a:gd name="connsiteY37" fmla="*/ 1136371 h 2385706"/>
              <a:gd name="connsiteX38" fmla="*/ 1162530 w 1959810"/>
              <a:gd name="connsiteY38" fmla="*/ 1159231 h 2385706"/>
              <a:gd name="connsiteX39" fmla="*/ 1082520 w 1959810"/>
              <a:gd name="connsiteY39" fmla="*/ 1250671 h 2385706"/>
              <a:gd name="connsiteX40" fmla="*/ 1071090 w 1959810"/>
              <a:gd name="connsiteY40" fmla="*/ 1342111 h 2385706"/>
              <a:gd name="connsiteX41" fmla="*/ 1113000 w 1959810"/>
              <a:gd name="connsiteY41" fmla="*/ 1483081 h 2385706"/>
              <a:gd name="connsiteX42" fmla="*/ 1071090 w 1959810"/>
              <a:gd name="connsiteY42" fmla="*/ 1601191 h 2385706"/>
              <a:gd name="connsiteX43" fmla="*/ 1063470 w 1959810"/>
              <a:gd name="connsiteY43" fmla="*/ 1688821 h 2385706"/>
              <a:gd name="connsiteX44" fmla="*/ 1116810 w 1959810"/>
              <a:gd name="connsiteY44" fmla="*/ 1730731 h 2385706"/>
              <a:gd name="connsiteX45" fmla="*/ 1238730 w 1959810"/>
              <a:gd name="connsiteY45" fmla="*/ 1692631 h 2385706"/>
              <a:gd name="connsiteX46" fmla="*/ 1413990 w 1959810"/>
              <a:gd name="connsiteY46" fmla="*/ 1776451 h 2385706"/>
              <a:gd name="connsiteX47" fmla="*/ 1574010 w 1959810"/>
              <a:gd name="connsiteY47" fmla="*/ 1791691 h 2385706"/>
              <a:gd name="connsiteX48" fmla="*/ 1745460 w 1959810"/>
              <a:gd name="connsiteY48" fmla="*/ 1711681 h 2385706"/>
              <a:gd name="connsiteX49" fmla="*/ 1810230 w 1959810"/>
              <a:gd name="connsiteY49" fmla="*/ 1665961 h 2385706"/>
              <a:gd name="connsiteX50" fmla="*/ 1791180 w 1959810"/>
              <a:gd name="connsiteY50" fmla="*/ 1852651 h 2385706"/>
              <a:gd name="connsiteX51" fmla="*/ 1695930 w 1959810"/>
              <a:gd name="connsiteY51" fmla="*/ 1913611 h 2385706"/>
              <a:gd name="connsiteX52" fmla="*/ 1505430 w 1959810"/>
              <a:gd name="connsiteY52" fmla="*/ 1970761 h 2385706"/>
              <a:gd name="connsiteX53" fmla="*/ 1417800 w 1959810"/>
              <a:gd name="connsiteY53" fmla="*/ 2008861 h 2385706"/>
              <a:gd name="connsiteX54" fmla="*/ 1166340 w 1959810"/>
              <a:gd name="connsiteY54" fmla="*/ 1944091 h 2385706"/>
              <a:gd name="connsiteX55" fmla="*/ 1040610 w 1959810"/>
              <a:gd name="connsiteY55" fmla="*/ 2005051 h 2385706"/>
              <a:gd name="connsiteX56" fmla="*/ 903450 w 1959810"/>
              <a:gd name="connsiteY56" fmla="*/ 2092681 h 2385706"/>
              <a:gd name="connsiteX57" fmla="*/ 728190 w 1959810"/>
              <a:gd name="connsiteY57" fmla="*/ 2126971 h 2385706"/>
              <a:gd name="connsiteX58" fmla="*/ 674850 w 1959810"/>
              <a:gd name="connsiteY58" fmla="*/ 2203171 h 2385706"/>
              <a:gd name="connsiteX59" fmla="*/ 697710 w 1959810"/>
              <a:gd name="connsiteY59" fmla="*/ 2264131 h 2385706"/>
              <a:gd name="connsiteX60" fmla="*/ 895830 w 1959810"/>
              <a:gd name="connsiteY60" fmla="*/ 2370811 h 2385706"/>
              <a:gd name="connsiteX61" fmla="*/ 899640 w 1959810"/>
              <a:gd name="connsiteY61" fmla="*/ 2378431 h 2385706"/>
              <a:gd name="connsiteX0" fmla="*/ 190980 w 1959810"/>
              <a:gd name="connsiteY0" fmla="*/ 324841 h 2687335"/>
              <a:gd name="connsiteX1" fmla="*/ 107160 w 1959810"/>
              <a:gd name="connsiteY1" fmla="*/ 381991 h 2687335"/>
              <a:gd name="connsiteX2" fmla="*/ 11910 w 1959810"/>
              <a:gd name="connsiteY2" fmla="*/ 469621 h 2687335"/>
              <a:gd name="connsiteX3" fmla="*/ 15720 w 1959810"/>
              <a:gd name="connsiteY3" fmla="*/ 568681 h 2687335"/>
              <a:gd name="connsiteX4" fmla="*/ 141450 w 1959810"/>
              <a:gd name="connsiteY4" fmla="*/ 644881 h 2687335"/>
              <a:gd name="connsiteX5" fmla="*/ 255750 w 1959810"/>
              <a:gd name="connsiteY5" fmla="*/ 770611 h 2687335"/>
              <a:gd name="connsiteX6" fmla="*/ 347190 w 1959810"/>
              <a:gd name="connsiteY6" fmla="*/ 801091 h 2687335"/>
              <a:gd name="connsiteX7" fmla="*/ 438630 w 1959810"/>
              <a:gd name="connsiteY7" fmla="*/ 694411 h 2687335"/>
              <a:gd name="connsiteX8" fmla="*/ 552930 w 1959810"/>
              <a:gd name="connsiteY8" fmla="*/ 545821 h 2687335"/>
              <a:gd name="connsiteX9" fmla="*/ 682470 w 1959810"/>
              <a:gd name="connsiteY9" fmla="*/ 481051 h 2687335"/>
              <a:gd name="connsiteX10" fmla="*/ 735810 w 1959810"/>
              <a:gd name="connsiteY10" fmla="*/ 488671 h 2687335"/>
              <a:gd name="connsiteX11" fmla="*/ 884400 w 1959810"/>
              <a:gd name="connsiteY11" fmla="*/ 351511 h 2687335"/>
              <a:gd name="connsiteX12" fmla="*/ 987270 w 1959810"/>
              <a:gd name="connsiteY12" fmla="*/ 313411 h 2687335"/>
              <a:gd name="connsiteX13" fmla="*/ 1101570 w 1959810"/>
              <a:gd name="connsiteY13" fmla="*/ 301981 h 2687335"/>
              <a:gd name="connsiteX14" fmla="*/ 1238730 w 1959810"/>
              <a:gd name="connsiteY14" fmla="*/ 168631 h 2687335"/>
              <a:gd name="connsiteX15" fmla="*/ 1288260 w 1959810"/>
              <a:gd name="connsiteY15" fmla="*/ 153391 h 2687335"/>
              <a:gd name="connsiteX16" fmla="*/ 1379700 w 1959810"/>
              <a:gd name="connsiteY16" fmla="*/ 237211 h 2687335"/>
              <a:gd name="connsiteX17" fmla="*/ 1532100 w 1959810"/>
              <a:gd name="connsiteY17" fmla="*/ 202921 h 2687335"/>
              <a:gd name="connsiteX18" fmla="*/ 1646400 w 1959810"/>
              <a:gd name="connsiteY18" fmla="*/ 100051 h 2687335"/>
              <a:gd name="connsiteX19" fmla="*/ 1734030 w 1959810"/>
              <a:gd name="connsiteY19" fmla="*/ 31471 h 2687335"/>
              <a:gd name="connsiteX20" fmla="*/ 1814040 w 1959810"/>
              <a:gd name="connsiteY20" fmla="*/ 991 h 2687335"/>
              <a:gd name="connsiteX21" fmla="*/ 1886430 w 1959810"/>
              <a:gd name="connsiteY21" fmla="*/ 31471 h 2687335"/>
              <a:gd name="connsiteX22" fmla="*/ 1947390 w 1959810"/>
              <a:gd name="connsiteY22" fmla="*/ 241021 h 2687335"/>
              <a:gd name="connsiteX23" fmla="*/ 1943580 w 1959810"/>
              <a:gd name="connsiteY23" fmla="*/ 256261 h 2687335"/>
              <a:gd name="connsiteX24" fmla="*/ 1779750 w 1959810"/>
              <a:gd name="connsiteY24" fmla="*/ 218161 h 2687335"/>
              <a:gd name="connsiteX25" fmla="*/ 1638780 w 1959810"/>
              <a:gd name="connsiteY25" fmla="*/ 256261 h 2687335"/>
              <a:gd name="connsiteX26" fmla="*/ 1520670 w 1959810"/>
              <a:gd name="connsiteY26" fmla="*/ 301981 h 2687335"/>
              <a:gd name="connsiteX27" fmla="*/ 1410180 w 1959810"/>
              <a:gd name="connsiteY27" fmla="*/ 408661 h 2687335"/>
              <a:gd name="connsiteX28" fmla="*/ 1242540 w 1959810"/>
              <a:gd name="connsiteY28" fmla="*/ 477241 h 2687335"/>
              <a:gd name="connsiteX29" fmla="*/ 1082520 w 1959810"/>
              <a:gd name="connsiteY29" fmla="*/ 442951 h 2687335"/>
              <a:gd name="connsiteX30" fmla="*/ 956790 w 1959810"/>
              <a:gd name="connsiteY30" fmla="*/ 511531 h 2687335"/>
              <a:gd name="connsiteX31" fmla="*/ 823440 w 1959810"/>
              <a:gd name="connsiteY31" fmla="*/ 713461 h 2687335"/>
              <a:gd name="connsiteX32" fmla="*/ 644370 w 1959810"/>
              <a:gd name="connsiteY32" fmla="*/ 808711 h 2687335"/>
              <a:gd name="connsiteX33" fmla="*/ 610080 w 1959810"/>
              <a:gd name="connsiteY33" fmla="*/ 907771 h 2687335"/>
              <a:gd name="connsiteX34" fmla="*/ 712950 w 1959810"/>
              <a:gd name="connsiteY34" fmla="*/ 1018261 h 2687335"/>
              <a:gd name="connsiteX35" fmla="*/ 865350 w 1959810"/>
              <a:gd name="connsiteY35" fmla="*/ 1109701 h 2687335"/>
              <a:gd name="connsiteX36" fmla="*/ 987270 w 1959810"/>
              <a:gd name="connsiteY36" fmla="*/ 1136371 h 2687335"/>
              <a:gd name="connsiteX37" fmla="*/ 1124430 w 1959810"/>
              <a:gd name="connsiteY37" fmla="*/ 1136371 h 2687335"/>
              <a:gd name="connsiteX38" fmla="*/ 1162530 w 1959810"/>
              <a:gd name="connsiteY38" fmla="*/ 1159231 h 2687335"/>
              <a:gd name="connsiteX39" fmla="*/ 1082520 w 1959810"/>
              <a:gd name="connsiteY39" fmla="*/ 1250671 h 2687335"/>
              <a:gd name="connsiteX40" fmla="*/ 1071090 w 1959810"/>
              <a:gd name="connsiteY40" fmla="*/ 1342111 h 2687335"/>
              <a:gd name="connsiteX41" fmla="*/ 1113000 w 1959810"/>
              <a:gd name="connsiteY41" fmla="*/ 1483081 h 2687335"/>
              <a:gd name="connsiteX42" fmla="*/ 1071090 w 1959810"/>
              <a:gd name="connsiteY42" fmla="*/ 1601191 h 2687335"/>
              <a:gd name="connsiteX43" fmla="*/ 1063470 w 1959810"/>
              <a:gd name="connsiteY43" fmla="*/ 1688821 h 2687335"/>
              <a:gd name="connsiteX44" fmla="*/ 1116810 w 1959810"/>
              <a:gd name="connsiteY44" fmla="*/ 1730731 h 2687335"/>
              <a:gd name="connsiteX45" fmla="*/ 1238730 w 1959810"/>
              <a:gd name="connsiteY45" fmla="*/ 1692631 h 2687335"/>
              <a:gd name="connsiteX46" fmla="*/ 1413990 w 1959810"/>
              <a:gd name="connsiteY46" fmla="*/ 1776451 h 2687335"/>
              <a:gd name="connsiteX47" fmla="*/ 1574010 w 1959810"/>
              <a:gd name="connsiteY47" fmla="*/ 1791691 h 2687335"/>
              <a:gd name="connsiteX48" fmla="*/ 1745460 w 1959810"/>
              <a:gd name="connsiteY48" fmla="*/ 1711681 h 2687335"/>
              <a:gd name="connsiteX49" fmla="*/ 1810230 w 1959810"/>
              <a:gd name="connsiteY49" fmla="*/ 1665961 h 2687335"/>
              <a:gd name="connsiteX50" fmla="*/ 1791180 w 1959810"/>
              <a:gd name="connsiteY50" fmla="*/ 1852651 h 2687335"/>
              <a:gd name="connsiteX51" fmla="*/ 1695930 w 1959810"/>
              <a:gd name="connsiteY51" fmla="*/ 1913611 h 2687335"/>
              <a:gd name="connsiteX52" fmla="*/ 1505430 w 1959810"/>
              <a:gd name="connsiteY52" fmla="*/ 1970761 h 2687335"/>
              <a:gd name="connsiteX53" fmla="*/ 1417800 w 1959810"/>
              <a:gd name="connsiteY53" fmla="*/ 2008861 h 2687335"/>
              <a:gd name="connsiteX54" fmla="*/ 1166340 w 1959810"/>
              <a:gd name="connsiteY54" fmla="*/ 1944091 h 2687335"/>
              <a:gd name="connsiteX55" fmla="*/ 1040610 w 1959810"/>
              <a:gd name="connsiteY55" fmla="*/ 2005051 h 2687335"/>
              <a:gd name="connsiteX56" fmla="*/ 903450 w 1959810"/>
              <a:gd name="connsiteY56" fmla="*/ 2092681 h 2687335"/>
              <a:gd name="connsiteX57" fmla="*/ 728190 w 1959810"/>
              <a:gd name="connsiteY57" fmla="*/ 2126971 h 2687335"/>
              <a:gd name="connsiteX58" fmla="*/ 674850 w 1959810"/>
              <a:gd name="connsiteY58" fmla="*/ 2203171 h 2687335"/>
              <a:gd name="connsiteX59" fmla="*/ 697710 w 1959810"/>
              <a:gd name="connsiteY59" fmla="*/ 2264131 h 2687335"/>
              <a:gd name="connsiteX60" fmla="*/ 895830 w 1959810"/>
              <a:gd name="connsiteY60" fmla="*/ 2370811 h 2687335"/>
              <a:gd name="connsiteX61" fmla="*/ 358620 w 1959810"/>
              <a:gd name="connsiteY61" fmla="*/ 2687041 h 2687335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438630 w 1959810"/>
              <a:gd name="connsiteY61" fmla="*/ 2610841 h 2687041"/>
              <a:gd name="connsiteX62" fmla="*/ 358620 w 1959810"/>
              <a:gd name="connsiteY62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640560 w 1959810"/>
              <a:gd name="connsiteY61" fmla="*/ 2557501 h 2687041"/>
              <a:gd name="connsiteX62" fmla="*/ 438630 w 1959810"/>
              <a:gd name="connsiteY62" fmla="*/ 2610841 h 2687041"/>
              <a:gd name="connsiteX63" fmla="*/ 358620 w 1959810"/>
              <a:gd name="connsiteY63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4410 w 1959810"/>
              <a:gd name="connsiteY61" fmla="*/ 2626081 h 2687041"/>
              <a:gd name="connsiteX62" fmla="*/ 640560 w 1959810"/>
              <a:gd name="connsiteY62" fmla="*/ 2557501 h 2687041"/>
              <a:gd name="connsiteX63" fmla="*/ 438630 w 1959810"/>
              <a:gd name="connsiteY63" fmla="*/ 2610841 h 2687041"/>
              <a:gd name="connsiteX64" fmla="*/ 358620 w 1959810"/>
              <a:gd name="connsiteY64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1006320 w 1959810"/>
              <a:gd name="connsiteY61" fmla="*/ 2549881 h 2687041"/>
              <a:gd name="connsiteX62" fmla="*/ 964410 w 1959810"/>
              <a:gd name="connsiteY62" fmla="*/ 2626081 h 2687041"/>
              <a:gd name="connsiteX63" fmla="*/ 640560 w 1959810"/>
              <a:gd name="connsiteY63" fmla="*/ 2557501 h 2687041"/>
              <a:gd name="connsiteX64" fmla="*/ 438630 w 1959810"/>
              <a:gd name="connsiteY64" fmla="*/ 2610841 h 2687041"/>
              <a:gd name="connsiteX65" fmla="*/ 358620 w 1959810"/>
              <a:gd name="connsiteY65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64410 w 1959810"/>
              <a:gd name="connsiteY63" fmla="*/ 2626081 h 2687041"/>
              <a:gd name="connsiteX64" fmla="*/ 640560 w 1959810"/>
              <a:gd name="connsiteY64" fmla="*/ 2557501 h 2687041"/>
              <a:gd name="connsiteX65" fmla="*/ 438630 w 1959810"/>
              <a:gd name="connsiteY65" fmla="*/ 2610841 h 2687041"/>
              <a:gd name="connsiteX66" fmla="*/ 358620 w 1959810"/>
              <a:gd name="connsiteY66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640560 w 1959810"/>
              <a:gd name="connsiteY65" fmla="*/ 2557501 h 2687041"/>
              <a:gd name="connsiteX66" fmla="*/ 438630 w 1959810"/>
              <a:gd name="connsiteY66" fmla="*/ 2610841 h 2687041"/>
              <a:gd name="connsiteX67" fmla="*/ 358620 w 1959810"/>
              <a:gd name="connsiteY67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640560 w 1959810"/>
              <a:gd name="connsiteY66" fmla="*/ 2557501 h 2687041"/>
              <a:gd name="connsiteX67" fmla="*/ 438630 w 1959810"/>
              <a:gd name="connsiteY67" fmla="*/ 2610841 h 2687041"/>
              <a:gd name="connsiteX68" fmla="*/ 358620 w 1959810"/>
              <a:gd name="connsiteY68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770100 w 1959810"/>
              <a:gd name="connsiteY66" fmla="*/ 2580361 h 2687041"/>
              <a:gd name="connsiteX67" fmla="*/ 640560 w 1959810"/>
              <a:gd name="connsiteY67" fmla="*/ 2557501 h 2687041"/>
              <a:gd name="connsiteX68" fmla="*/ 438630 w 1959810"/>
              <a:gd name="connsiteY68" fmla="*/ 2610841 h 2687041"/>
              <a:gd name="connsiteX69" fmla="*/ 358620 w 1959810"/>
              <a:gd name="connsiteY69" fmla="*/ 2687041 h 268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59810" h="2687041">
                <a:moveTo>
                  <a:pt x="190980" y="324841"/>
                </a:moveTo>
                <a:cubicBezTo>
                  <a:pt x="163992" y="341351"/>
                  <a:pt x="137005" y="357861"/>
                  <a:pt x="107160" y="381991"/>
                </a:cubicBezTo>
                <a:cubicBezTo>
                  <a:pt x="77315" y="406121"/>
                  <a:pt x="27150" y="438506"/>
                  <a:pt x="11910" y="469621"/>
                </a:cubicBezTo>
                <a:cubicBezTo>
                  <a:pt x="-3330" y="500736"/>
                  <a:pt x="-5870" y="539471"/>
                  <a:pt x="15720" y="568681"/>
                </a:cubicBezTo>
                <a:cubicBezTo>
                  <a:pt x="37310" y="597891"/>
                  <a:pt x="101445" y="611226"/>
                  <a:pt x="141450" y="644881"/>
                </a:cubicBezTo>
                <a:cubicBezTo>
                  <a:pt x="181455" y="678536"/>
                  <a:pt x="221460" y="744576"/>
                  <a:pt x="255750" y="770611"/>
                </a:cubicBezTo>
                <a:cubicBezTo>
                  <a:pt x="290040" y="796646"/>
                  <a:pt x="316710" y="813791"/>
                  <a:pt x="347190" y="801091"/>
                </a:cubicBezTo>
                <a:cubicBezTo>
                  <a:pt x="377670" y="788391"/>
                  <a:pt x="404340" y="736956"/>
                  <a:pt x="438630" y="694411"/>
                </a:cubicBezTo>
                <a:cubicBezTo>
                  <a:pt x="472920" y="651866"/>
                  <a:pt x="512290" y="581381"/>
                  <a:pt x="552930" y="545821"/>
                </a:cubicBezTo>
                <a:cubicBezTo>
                  <a:pt x="593570" y="510261"/>
                  <a:pt x="651990" y="490576"/>
                  <a:pt x="682470" y="481051"/>
                </a:cubicBezTo>
                <a:cubicBezTo>
                  <a:pt x="712950" y="471526"/>
                  <a:pt x="702155" y="510261"/>
                  <a:pt x="735810" y="488671"/>
                </a:cubicBezTo>
                <a:cubicBezTo>
                  <a:pt x="769465" y="467081"/>
                  <a:pt x="842490" y="380721"/>
                  <a:pt x="884400" y="351511"/>
                </a:cubicBezTo>
                <a:cubicBezTo>
                  <a:pt x="926310" y="322301"/>
                  <a:pt x="951075" y="321666"/>
                  <a:pt x="987270" y="313411"/>
                </a:cubicBezTo>
                <a:cubicBezTo>
                  <a:pt x="1023465" y="305156"/>
                  <a:pt x="1059660" y="326111"/>
                  <a:pt x="1101570" y="301981"/>
                </a:cubicBezTo>
                <a:cubicBezTo>
                  <a:pt x="1143480" y="277851"/>
                  <a:pt x="1207615" y="193396"/>
                  <a:pt x="1238730" y="168631"/>
                </a:cubicBezTo>
                <a:cubicBezTo>
                  <a:pt x="1269845" y="143866"/>
                  <a:pt x="1264765" y="141961"/>
                  <a:pt x="1288260" y="153391"/>
                </a:cubicBezTo>
                <a:cubicBezTo>
                  <a:pt x="1311755" y="164821"/>
                  <a:pt x="1339060" y="228956"/>
                  <a:pt x="1379700" y="237211"/>
                </a:cubicBezTo>
                <a:cubicBezTo>
                  <a:pt x="1420340" y="245466"/>
                  <a:pt x="1487650" y="225781"/>
                  <a:pt x="1532100" y="202921"/>
                </a:cubicBezTo>
                <a:cubicBezTo>
                  <a:pt x="1576550" y="180061"/>
                  <a:pt x="1612745" y="128626"/>
                  <a:pt x="1646400" y="100051"/>
                </a:cubicBezTo>
                <a:cubicBezTo>
                  <a:pt x="1680055" y="71476"/>
                  <a:pt x="1706090" y="47981"/>
                  <a:pt x="1734030" y="31471"/>
                </a:cubicBezTo>
                <a:cubicBezTo>
                  <a:pt x="1761970" y="14961"/>
                  <a:pt x="1788640" y="991"/>
                  <a:pt x="1814040" y="991"/>
                </a:cubicBezTo>
                <a:cubicBezTo>
                  <a:pt x="1839440" y="991"/>
                  <a:pt x="1864205" y="-8534"/>
                  <a:pt x="1886430" y="31471"/>
                </a:cubicBezTo>
                <a:cubicBezTo>
                  <a:pt x="1908655" y="71476"/>
                  <a:pt x="1937865" y="203556"/>
                  <a:pt x="1947390" y="241021"/>
                </a:cubicBezTo>
                <a:cubicBezTo>
                  <a:pt x="1956915" y="278486"/>
                  <a:pt x="1971520" y="260071"/>
                  <a:pt x="1943580" y="256261"/>
                </a:cubicBezTo>
                <a:cubicBezTo>
                  <a:pt x="1915640" y="252451"/>
                  <a:pt x="1830550" y="218161"/>
                  <a:pt x="1779750" y="218161"/>
                </a:cubicBezTo>
                <a:cubicBezTo>
                  <a:pt x="1728950" y="218161"/>
                  <a:pt x="1681960" y="242291"/>
                  <a:pt x="1638780" y="256261"/>
                </a:cubicBezTo>
                <a:cubicBezTo>
                  <a:pt x="1595600" y="270231"/>
                  <a:pt x="1558770" y="276581"/>
                  <a:pt x="1520670" y="301981"/>
                </a:cubicBezTo>
                <a:cubicBezTo>
                  <a:pt x="1482570" y="327381"/>
                  <a:pt x="1456535" y="379451"/>
                  <a:pt x="1410180" y="408661"/>
                </a:cubicBezTo>
                <a:cubicBezTo>
                  <a:pt x="1363825" y="437871"/>
                  <a:pt x="1297150" y="471526"/>
                  <a:pt x="1242540" y="477241"/>
                </a:cubicBezTo>
                <a:cubicBezTo>
                  <a:pt x="1187930" y="482956"/>
                  <a:pt x="1130145" y="437236"/>
                  <a:pt x="1082520" y="442951"/>
                </a:cubicBezTo>
                <a:cubicBezTo>
                  <a:pt x="1034895" y="448666"/>
                  <a:pt x="999970" y="466446"/>
                  <a:pt x="956790" y="511531"/>
                </a:cubicBezTo>
                <a:cubicBezTo>
                  <a:pt x="913610" y="556616"/>
                  <a:pt x="875510" y="663931"/>
                  <a:pt x="823440" y="713461"/>
                </a:cubicBezTo>
                <a:cubicBezTo>
                  <a:pt x="771370" y="762991"/>
                  <a:pt x="679930" y="776326"/>
                  <a:pt x="644370" y="808711"/>
                </a:cubicBezTo>
                <a:cubicBezTo>
                  <a:pt x="608810" y="841096"/>
                  <a:pt x="598650" y="872846"/>
                  <a:pt x="610080" y="907771"/>
                </a:cubicBezTo>
                <a:cubicBezTo>
                  <a:pt x="621510" y="942696"/>
                  <a:pt x="670405" y="984606"/>
                  <a:pt x="712950" y="1018261"/>
                </a:cubicBezTo>
                <a:cubicBezTo>
                  <a:pt x="755495" y="1051916"/>
                  <a:pt x="819630" y="1090016"/>
                  <a:pt x="865350" y="1109701"/>
                </a:cubicBezTo>
                <a:cubicBezTo>
                  <a:pt x="911070" y="1129386"/>
                  <a:pt x="944090" y="1131926"/>
                  <a:pt x="987270" y="1136371"/>
                </a:cubicBezTo>
                <a:cubicBezTo>
                  <a:pt x="1030450" y="1140816"/>
                  <a:pt x="1095220" y="1132561"/>
                  <a:pt x="1124430" y="1136371"/>
                </a:cubicBezTo>
                <a:cubicBezTo>
                  <a:pt x="1153640" y="1140181"/>
                  <a:pt x="1169515" y="1140181"/>
                  <a:pt x="1162530" y="1159231"/>
                </a:cubicBezTo>
                <a:cubicBezTo>
                  <a:pt x="1155545" y="1178281"/>
                  <a:pt x="1097760" y="1220191"/>
                  <a:pt x="1082520" y="1250671"/>
                </a:cubicBezTo>
                <a:cubicBezTo>
                  <a:pt x="1067280" y="1281151"/>
                  <a:pt x="1066010" y="1303376"/>
                  <a:pt x="1071090" y="1342111"/>
                </a:cubicBezTo>
                <a:cubicBezTo>
                  <a:pt x="1076170" y="1380846"/>
                  <a:pt x="1113000" y="1439901"/>
                  <a:pt x="1113000" y="1483081"/>
                </a:cubicBezTo>
                <a:cubicBezTo>
                  <a:pt x="1113000" y="1526261"/>
                  <a:pt x="1079345" y="1566901"/>
                  <a:pt x="1071090" y="1601191"/>
                </a:cubicBezTo>
                <a:cubicBezTo>
                  <a:pt x="1062835" y="1635481"/>
                  <a:pt x="1055850" y="1667231"/>
                  <a:pt x="1063470" y="1688821"/>
                </a:cubicBezTo>
                <a:cubicBezTo>
                  <a:pt x="1071090" y="1710411"/>
                  <a:pt x="1087600" y="1730096"/>
                  <a:pt x="1116810" y="1730731"/>
                </a:cubicBezTo>
                <a:cubicBezTo>
                  <a:pt x="1146020" y="1731366"/>
                  <a:pt x="1189200" y="1685011"/>
                  <a:pt x="1238730" y="1692631"/>
                </a:cubicBezTo>
                <a:cubicBezTo>
                  <a:pt x="1288260" y="1700251"/>
                  <a:pt x="1358110" y="1759941"/>
                  <a:pt x="1413990" y="1776451"/>
                </a:cubicBezTo>
                <a:cubicBezTo>
                  <a:pt x="1469870" y="1792961"/>
                  <a:pt x="1518765" y="1802486"/>
                  <a:pt x="1574010" y="1791691"/>
                </a:cubicBezTo>
                <a:cubicBezTo>
                  <a:pt x="1629255" y="1780896"/>
                  <a:pt x="1706090" y="1732636"/>
                  <a:pt x="1745460" y="1711681"/>
                </a:cubicBezTo>
                <a:cubicBezTo>
                  <a:pt x="1784830" y="1690726"/>
                  <a:pt x="1802610" y="1642466"/>
                  <a:pt x="1810230" y="1665961"/>
                </a:cubicBezTo>
                <a:cubicBezTo>
                  <a:pt x="1817850" y="1689456"/>
                  <a:pt x="1810230" y="1811376"/>
                  <a:pt x="1791180" y="1852651"/>
                </a:cubicBezTo>
                <a:cubicBezTo>
                  <a:pt x="1772130" y="1893926"/>
                  <a:pt x="1743555" y="1893926"/>
                  <a:pt x="1695930" y="1913611"/>
                </a:cubicBezTo>
                <a:cubicBezTo>
                  <a:pt x="1648305" y="1933296"/>
                  <a:pt x="1551785" y="1954886"/>
                  <a:pt x="1505430" y="1970761"/>
                </a:cubicBezTo>
                <a:cubicBezTo>
                  <a:pt x="1459075" y="1986636"/>
                  <a:pt x="1474315" y="2013306"/>
                  <a:pt x="1417800" y="2008861"/>
                </a:cubicBezTo>
                <a:cubicBezTo>
                  <a:pt x="1361285" y="2004416"/>
                  <a:pt x="1229205" y="1944726"/>
                  <a:pt x="1166340" y="1944091"/>
                </a:cubicBezTo>
                <a:cubicBezTo>
                  <a:pt x="1103475" y="1943456"/>
                  <a:pt x="1084425" y="1980286"/>
                  <a:pt x="1040610" y="2005051"/>
                </a:cubicBezTo>
                <a:cubicBezTo>
                  <a:pt x="996795" y="2029816"/>
                  <a:pt x="955520" y="2072361"/>
                  <a:pt x="903450" y="2092681"/>
                </a:cubicBezTo>
                <a:cubicBezTo>
                  <a:pt x="851380" y="2113001"/>
                  <a:pt x="766290" y="2108556"/>
                  <a:pt x="728190" y="2126971"/>
                </a:cubicBezTo>
                <a:cubicBezTo>
                  <a:pt x="690090" y="2145386"/>
                  <a:pt x="679930" y="2180311"/>
                  <a:pt x="674850" y="2203171"/>
                </a:cubicBezTo>
                <a:cubicBezTo>
                  <a:pt x="669770" y="2226031"/>
                  <a:pt x="660880" y="2236191"/>
                  <a:pt x="697710" y="2264131"/>
                </a:cubicBezTo>
                <a:cubicBezTo>
                  <a:pt x="734540" y="2292071"/>
                  <a:pt x="852015" y="2333981"/>
                  <a:pt x="895830" y="2370811"/>
                </a:cubicBezTo>
                <a:cubicBezTo>
                  <a:pt x="939645" y="2407641"/>
                  <a:pt x="942185" y="2455266"/>
                  <a:pt x="960600" y="2485111"/>
                </a:cubicBezTo>
                <a:cubicBezTo>
                  <a:pt x="979015" y="2514956"/>
                  <a:pt x="999335" y="2528926"/>
                  <a:pt x="1006320" y="2549881"/>
                </a:cubicBezTo>
                <a:cubicBezTo>
                  <a:pt x="1013305" y="2570836"/>
                  <a:pt x="990445" y="2582901"/>
                  <a:pt x="983460" y="2595601"/>
                </a:cubicBezTo>
                <a:cubicBezTo>
                  <a:pt x="976475" y="2608301"/>
                  <a:pt x="978380" y="2624176"/>
                  <a:pt x="964410" y="2626081"/>
                </a:cubicBezTo>
                <a:cubicBezTo>
                  <a:pt x="950440" y="2627986"/>
                  <a:pt x="932025" y="2636241"/>
                  <a:pt x="899640" y="2629891"/>
                </a:cubicBezTo>
                <a:cubicBezTo>
                  <a:pt x="867255" y="2623541"/>
                  <a:pt x="813280" y="2592426"/>
                  <a:pt x="770100" y="2580361"/>
                </a:cubicBezTo>
                <a:cubicBezTo>
                  <a:pt x="726920" y="2568296"/>
                  <a:pt x="695805" y="2553691"/>
                  <a:pt x="640560" y="2557501"/>
                </a:cubicBezTo>
                <a:cubicBezTo>
                  <a:pt x="585315" y="2561311"/>
                  <a:pt x="483715" y="2583536"/>
                  <a:pt x="438630" y="2610841"/>
                </a:cubicBezTo>
                <a:cubicBezTo>
                  <a:pt x="349095" y="2663546"/>
                  <a:pt x="376400" y="2676881"/>
                  <a:pt x="358620" y="26870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1128246" y="5955030"/>
            <a:ext cx="1406260" cy="2922270"/>
          </a:xfrm>
          <a:custGeom>
            <a:avLst/>
            <a:gdLst>
              <a:gd name="connsiteX0" fmla="*/ 365274 w 1406260"/>
              <a:gd name="connsiteY0" fmla="*/ 2922270 h 2922270"/>
              <a:gd name="connsiteX1" fmla="*/ 456714 w 1406260"/>
              <a:gd name="connsiteY1" fmla="*/ 2815590 h 2922270"/>
              <a:gd name="connsiteX2" fmla="*/ 662454 w 1406260"/>
              <a:gd name="connsiteY2" fmla="*/ 2731770 h 2922270"/>
              <a:gd name="connsiteX3" fmla="*/ 872004 w 1406260"/>
              <a:gd name="connsiteY3" fmla="*/ 2712720 h 2922270"/>
              <a:gd name="connsiteX4" fmla="*/ 879624 w 1406260"/>
              <a:gd name="connsiteY4" fmla="*/ 2636520 h 2922270"/>
              <a:gd name="connsiteX5" fmla="*/ 738654 w 1406260"/>
              <a:gd name="connsiteY5" fmla="*/ 2579370 h 2922270"/>
              <a:gd name="connsiteX6" fmla="*/ 631974 w 1406260"/>
              <a:gd name="connsiteY6" fmla="*/ 2529840 h 2922270"/>
              <a:gd name="connsiteX7" fmla="*/ 654834 w 1406260"/>
              <a:gd name="connsiteY7" fmla="*/ 2373630 h 2922270"/>
              <a:gd name="connsiteX8" fmla="*/ 791994 w 1406260"/>
              <a:gd name="connsiteY8" fmla="*/ 2320290 h 2922270"/>
              <a:gd name="connsiteX9" fmla="*/ 997734 w 1406260"/>
              <a:gd name="connsiteY9" fmla="*/ 2236470 h 2922270"/>
              <a:gd name="connsiteX10" fmla="*/ 1085364 w 1406260"/>
              <a:gd name="connsiteY10" fmla="*/ 2183130 h 2922270"/>
              <a:gd name="connsiteX11" fmla="*/ 1138704 w 1406260"/>
              <a:gd name="connsiteY11" fmla="*/ 2122170 h 2922270"/>
              <a:gd name="connsiteX12" fmla="*/ 1172994 w 1406260"/>
              <a:gd name="connsiteY12" fmla="*/ 2106930 h 2922270"/>
              <a:gd name="connsiteX13" fmla="*/ 1329204 w 1406260"/>
              <a:gd name="connsiteY13" fmla="*/ 2114550 h 2922270"/>
              <a:gd name="connsiteX14" fmla="*/ 1401594 w 1406260"/>
              <a:gd name="connsiteY14" fmla="*/ 2095500 h 2922270"/>
              <a:gd name="connsiteX15" fmla="*/ 1390164 w 1406260"/>
              <a:gd name="connsiteY15" fmla="*/ 2030730 h 2922270"/>
              <a:gd name="connsiteX16" fmla="*/ 1317774 w 1406260"/>
              <a:gd name="connsiteY16" fmla="*/ 2004060 h 2922270"/>
              <a:gd name="connsiteX17" fmla="*/ 1211094 w 1406260"/>
              <a:gd name="connsiteY17" fmla="*/ 2030730 h 2922270"/>
              <a:gd name="connsiteX18" fmla="*/ 1153944 w 1406260"/>
              <a:gd name="connsiteY18" fmla="*/ 2049780 h 2922270"/>
              <a:gd name="connsiteX19" fmla="*/ 1051074 w 1406260"/>
              <a:gd name="connsiteY19" fmla="*/ 2068830 h 2922270"/>
              <a:gd name="connsiteX20" fmla="*/ 1020594 w 1406260"/>
              <a:gd name="connsiteY20" fmla="*/ 1985010 h 2922270"/>
              <a:gd name="connsiteX21" fmla="*/ 1112034 w 1406260"/>
              <a:gd name="connsiteY21" fmla="*/ 1760220 h 2922270"/>
              <a:gd name="connsiteX22" fmla="*/ 1032024 w 1406260"/>
              <a:gd name="connsiteY22" fmla="*/ 1478280 h 2922270"/>
              <a:gd name="connsiteX23" fmla="*/ 978684 w 1406260"/>
              <a:gd name="connsiteY23" fmla="*/ 1421130 h 2922270"/>
              <a:gd name="connsiteX24" fmla="*/ 704364 w 1406260"/>
              <a:gd name="connsiteY24" fmla="*/ 1245870 h 2922270"/>
              <a:gd name="connsiteX25" fmla="*/ 582444 w 1406260"/>
              <a:gd name="connsiteY25" fmla="*/ 1135380 h 2922270"/>
              <a:gd name="connsiteX26" fmla="*/ 616734 w 1406260"/>
              <a:gd name="connsiteY26" fmla="*/ 1021080 h 2922270"/>
              <a:gd name="connsiteX27" fmla="*/ 666264 w 1406260"/>
              <a:gd name="connsiteY27" fmla="*/ 971550 h 2922270"/>
              <a:gd name="connsiteX28" fmla="*/ 711984 w 1406260"/>
              <a:gd name="connsiteY28" fmla="*/ 933450 h 2922270"/>
              <a:gd name="connsiteX29" fmla="*/ 757704 w 1406260"/>
              <a:gd name="connsiteY29" fmla="*/ 902970 h 2922270"/>
              <a:gd name="connsiteX30" fmla="*/ 826284 w 1406260"/>
              <a:gd name="connsiteY30" fmla="*/ 914400 h 2922270"/>
              <a:gd name="connsiteX31" fmla="*/ 891054 w 1406260"/>
              <a:gd name="connsiteY31" fmla="*/ 861060 h 2922270"/>
              <a:gd name="connsiteX32" fmla="*/ 833904 w 1406260"/>
              <a:gd name="connsiteY32" fmla="*/ 845820 h 2922270"/>
              <a:gd name="connsiteX33" fmla="*/ 788184 w 1406260"/>
              <a:gd name="connsiteY33" fmla="*/ 842010 h 2922270"/>
              <a:gd name="connsiteX34" fmla="*/ 673884 w 1406260"/>
              <a:gd name="connsiteY34" fmla="*/ 864870 h 2922270"/>
              <a:gd name="connsiteX35" fmla="*/ 670074 w 1406260"/>
              <a:gd name="connsiteY35" fmla="*/ 933450 h 2922270"/>
              <a:gd name="connsiteX36" fmla="*/ 635784 w 1406260"/>
              <a:gd name="connsiteY36" fmla="*/ 914400 h 2922270"/>
              <a:gd name="connsiteX37" fmla="*/ 609114 w 1406260"/>
              <a:gd name="connsiteY37" fmla="*/ 967740 h 2922270"/>
              <a:gd name="connsiteX38" fmla="*/ 555774 w 1406260"/>
              <a:gd name="connsiteY38" fmla="*/ 956310 h 2922270"/>
              <a:gd name="connsiteX39" fmla="*/ 544344 w 1406260"/>
              <a:gd name="connsiteY39" fmla="*/ 1097280 h 2922270"/>
              <a:gd name="connsiteX40" fmla="*/ 414804 w 1406260"/>
              <a:gd name="connsiteY40" fmla="*/ 1101090 h 2922270"/>
              <a:gd name="connsiteX41" fmla="*/ 311934 w 1406260"/>
              <a:gd name="connsiteY41" fmla="*/ 1059180 h 2922270"/>
              <a:gd name="connsiteX42" fmla="*/ 41424 w 1406260"/>
              <a:gd name="connsiteY42" fmla="*/ 906780 h 2922270"/>
              <a:gd name="connsiteX43" fmla="*/ 14754 w 1406260"/>
              <a:gd name="connsiteY43" fmla="*/ 731520 h 2922270"/>
              <a:gd name="connsiteX44" fmla="*/ 178584 w 1406260"/>
              <a:gd name="connsiteY44" fmla="*/ 537210 h 2922270"/>
              <a:gd name="connsiteX45" fmla="*/ 391944 w 1406260"/>
              <a:gd name="connsiteY45" fmla="*/ 377190 h 2922270"/>
              <a:gd name="connsiteX46" fmla="*/ 559584 w 1406260"/>
              <a:gd name="connsiteY46" fmla="*/ 205740 h 2922270"/>
              <a:gd name="connsiteX47" fmla="*/ 647214 w 1406260"/>
              <a:gd name="connsiteY47" fmla="*/ 95250 h 2922270"/>
              <a:gd name="connsiteX48" fmla="*/ 681504 w 1406260"/>
              <a:gd name="connsiteY48" fmla="*/ 0 h 292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06260" h="2922270">
                <a:moveTo>
                  <a:pt x="365274" y="2922270"/>
                </a:moveTo>
                <a:cubicBezTo>
                  <a:pt x="386229" y="2884805"/>
                  <a:pt x="407184" y="2847340"/>
                  <a:pt x="456714" y="2815590"/>
                </a:cubicBezTo>
                <a:cubicBezTo>
                  <a:pt x="506244" y="2783840"/>
                  <a:pt x="593239" y="2748915"/>
                  <a:pt x="662454" y="2731770"/>
                </a:cubicBezTo>
                <a:cubicBezTo>
                  <a:pt x="731669" y="2714625"/>
                  <a:pt x="835809" y="2728595"/>
                  <a:pt x="872004" y="2712720"/>
                </a:cubicBezTo>
                <a:cubicBezTo>
                  <a:pt x="908199" y="2696845"/>
                  <a:pt x="901849" y="2658745"/>
                  <a:pt x="879624" y="2636520"/>
                </a:cubicBezTo>
                <a:cubicBezTo>
                  <a:pt x="857399" y="2614295"/>
                  <a:pt x="779929" y="2597150"/>
                  <a:pt x="738654" y="2579370"/>
                </a:cubicBezTo>
                <a:cubicBezTo>
                  <a:pt x="697379" y="2561590"/>
                  <a:pt x="645944" y="2564130"/>
                  <a:pt x="631974" y="2529840"/>
                </a:cubicBezTo>
                <a:cubicBezTo>
                  <a:pt x="618004" y="2495550"/>
                  <a:pt x="628164" y="2408555"/>
                  <a:pt x="654834" y="2373630"/>
                </a:cubicBezTo>
                <a:cubicBezTo>
                  <a:pt x="681504" y="2338705"/>
                  <a:pt x="791994" y="2320290"/>
                  <a:pt x="791994" y="2320290"/>
                </a:cubicBezTo>
                <a:cubicBezTo>
                  <a:pt x="849144" y="2297430"/>
                  <a:pt x="948839" y="2259330"/>
                  <a:pt x="997734" y="2236470"/>
                </a:cubicBezTo>
                <a:cubicBezTo>
                  <a:pt x="1046629" y="2213610"/>
                  <a:pt x="1061869" y="2202180"/>
                  <a:pt x="1085364" y="2183130"/>
                </a:cubicBezTo>
                <a:cubicBezTo>
                  <a:pt x="1108859" y="2164080"/>
                  <a:pt x="1124099" y="2134870"/>
                  <a:pt x="1138704" y="2122170"/>
                </a:cubicBezTo>
                <a:cubicBezTo>
                  <a:pt x="1153309" y="2109470"/>
                  <a:pt x="1141244" y="2108200"/>
                  <a:pt x="1172994" y="2106930"/>
                </a:cubicBezTo>
                <a:cubicBezTo>
                  <a:pt x="1204744" y="2105660"/>
                  <a:pt x="1291104" y="2116455"/>
                  <a:pt x="1329204" y="2114550"/>
                </a:cubicBezTo>
                <a:cubicBezTo>
                  <a:pt x="1367304" y="2112645"/>
                  <a:pt x="1391434" y="2109470"/>
                  <a:pt x="1401594" y="2095500"/>
                </a:cubicBezTo>
                <a:cubicBezTo>
                  <a:pt x="1411754" y="2081530"/>
                  <a:pt x="1404134" y="2045970"/>
                  <a:pt x="1390164" y="2030730"/>
                </a:cubicBezTo>
                <a:cubicBezTo>
                  <a:pt x="1376194" y="2015490"/>
                  <a:pt x="1347619" y="2004060"/>
                  <a:pt x="1317774" y="2004060"/>
                </a:cubicBezTo>
                <a:cubicBezTo>
                  <a:pt x="1287929" y="2004060"/>
                  <a:pt x="1238399" y="2023110"/>
                  <a:pt x="1211094" y="2030730"/>
                </a:cubicBezTo>
                <a:cubicBezTo>
                  <a:pt x="1183789" y="2038350"/>
                  <a:pt x="1180614" y="2043430"/>
                  <a:pt x="1153944" y="2049780"/>
                </a:cubicBezTo>
                <a:cubicBezTo>
                  <a:pt x="1127274" y="2056130"/>
                  <a:pt x="1073299" y="2079625"/>
                  <a:pt x="1051074" y="2068830"/>
                </a:cubicBezTo>
                <a:cubicBezTo>
                  <a:pt x="1028849" y="2058035"/>
                  <a:pt x="1010434" y="2036445"/>
                  <a:pt x="1020594" y="1985010"/>
                </a:cubicBezTo>
                <a:cubicBezTo>
                  <a:pt x="1030754" y="1933575"/>
                  <a:pt x="1110129" y="1844675"/>
                  <a:pt x="1112034" y="1760220"/>
                </a:cubicBezTo>
                <a:cubicBezTo>
                  <a:pt x="1113939" y="1675765"/>
                  <a:pt x="1054249" y="1534795"/>
                  <a:pt x="1032024" y="1478280"/>
                </a:cubicBezTo>
                <a:cubicBezTo>
                  <a:pt x="1009799" y="1421765"/>
                  <a:pt x="1033294" y="1459865"/>
                  <a:pt x="978684" y="1421130"/>
                </a:cubicBezTo>
                <a:cubicBezTo>
                  <a:pt x="924074" y="1382395"/>
                  <a:pt x="770404" y="1293495"/>
                  <a:pt x="704364" y="1245870"/>
                </a:cubicBezTo>
                <a:cubicBezTo>
                  <a:pt x="638324" y="1198245"/>
                  <a:pt x="597049" y="1172845"/>
                  <a:pt x="582444" y="1135380"/>
                </a:cubicBezTo>
                <a:cubicBezTo>
                  <a:pt x="567839" y="1097915"/>
                  <a:pt x="602764" y="1048385"/>
                  <a:pt x="616734" y="1021080"/>
                </a:cubicBezTo>
                <a:cubicBezTo>
                  <a:pt x="630704" y="993775"/>
                  <a:pt x="650389" y="986155"/>
                  <a:pt x="666264" y="971550"/>
                </a:cubicBezTo>
                <a:cubicBezTo>
                  <a:pt x="682139" y="956945"/>
                  <a:pt x="696744" y="944880"/>
                  <a:pt x="711984" y="933450"/>
                </a:cubicBezTo>
                <a:cubicBezTo>
                  <a:pt x="727224" y="922020"/>
                  <a:pt x="738654" y="906145"/>
                  <a:pt x="757704" y="902970"/>
                </a:cubicBezTo>
                <a:cubicBezTo>
                  <a:pt x="776754" y="899795"/>
                  <a:pt x="804059" y="921385"/>
                  <a:pt x="826284" y="914400"/>
                </a:cubicBezTo>
                <a:cubicBezTo>
                  <a:pt x="848509" y="907415"/>
                  <a:pt x="889784" y="872490"/>
                  <a:pt x="891054" y="861060"/>
                </a:cubicBezTo>
                <a:cubicBezTo>
                  <a:pt x="892324" y="849630"/>
                  <a:pt x="851049" y="848995"/>
                  <a:pt x="833904" y="845820"/>
                </a:cubicBezTo>
                <a:cubicBezTo>
                  <a:pt x="816759" y="842645"/>
                  <a:pt x="814854" y="838835"/>
                  <a:pt x="788184" y="842010"/>
                </a:cubicBezTo>
                <a:cubicBezTo>
                  <a:pt x="761514" y="845185"/>
                  <a:pt x="693569" y="849630"/>
                  <a:pt x="673884" y="864870"/>
                </a:cubicBezTo>
                <a:cubicBezTo>
                  <a:pt x="654199" y="880110"/>
                  <a:pt x="676424" y="925195"/>
                  <a:pt x="670074" y="933450"/>
                </a:cubicBezTo>
                <a:cubicBezTo>
                  <a:pt x="663724" y="941705"/>
                  <a:pt x="645944" y="908685"/>
                  <a:pt x="635784" y="914400"/>
                </a:cubicBezTo>
                <a:cubicBezTo>
                  <a:pt x="625624" y="920115"/>
                  <a:pt x="622449" y="960755"/>
                  <a:pt x="609114" y="967740"/>
                </a:cubicBezTo>
                <a:cubicBezTo>
                  <a:pt x="595779" y="974725"/>
                  <a:pt x="566569" y="934720"/>
                  <a:pt x="555774" y="956310"/>
                </a:cubicBezTo>
                <a:cubicBezTo>
                  <a:pt x="544979" y="977900"/>
                  <a:pt x="567839" y="1073150"/>
                  <a:pt x="544344" y="1097280"/>
                </a:cubicBezTo>
                <a:cubicBezTo>
                  <a:pt x="520849" y="1121410"/>
                  <a:pt x="453539" y="1107440"/>
                  <a:pt x="414804" y="1101090"/>
                </a:cubicBezTo>
                <a:cubicBezTo>
                  <a:pt x="376069" y="1094740"/>
                  <a:pt x="374164" y="1091565"/>
                  <a:pt x="311934" y="1059180"/>
                </a:cubicBezTo>
                <a:cubicBezTo>
                  <a:pt x="249704" y="1026795"/>
                  <a:pt x="90954" y="961390"/>
                  <a:pt x="41424" y="906780"/>
                </a:cubicBezTo>
                <a:cubicBezTo>
                  <a:pt x="-8106" y="852170"/>
                  <a:pt x="-8106" y="793115"/>
                  <a:pt x="14754" y="731520"/>
                </a:cubicBezTo>
                <a:cubicBezTo>
                  <a:pt x="37614" y="669925"/>
                  <a:pt x="115719" y="596265"/>
                  <a:pt x="178584" y="537210"/>
                </a:cubicBezTo>
                <a:cubicBezTo>
                  <a:pt x="241449" y="478155"/>
                  <a:pt x="328444" y="432435"/>
                  <a:pt x="391944" y="377190"/>
                </a:cubicBezTo>
                <a:cubicBezTo>
                  <a:pt x="455444" y="321945"/>
                  <a:pt x="517039" y="252730"/>
                  <a:pt x="559584" y="205740"/>
                </a:cubicBezTo>
                <a:cubicBezTo>
                  <a:pt x="602129" y="158750"/>
                  <a:pt x="626894" y="129540"/>
                  <a:pt x="647214" y="95250"/>
                </a:cubicBezTo>
                <a:cubicBezTo>
                  <a:pt x="667534" y="60960"/>
                  <a:pt x="674519" y="30480"/>
                  <a:pt x="68150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Freeform 225"/>
          <p:cNvSpPr/>
          <p:nvPr/>
        </p:nvSpPr>
        <p:spPr>
          <a:xfrm>
            <a:off x="1809750" y="3874770"/>
            <a:ext cx="487680" cy="2080260"/>
          </a:xfrm>
          <a:custGeom>
            <a:avLst/>
            <a:gdLst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16230 w 487680"/>
              <a:gd name="connsiteY13" fmla="*/ 144780 h 2080260"/>
              <a:gd name="connsiteX14" fmla="*/ 487680 w 487680"/>
              <a:gd name="connsiteY14" fmla="*/ 0 h 2080260"/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37185 w 487680"/>
              <a:gd name="connsiteY13" fmla="*/ 150495 h 2080260"/>
              <a:gd name="connsiteX14" fmla="*/ 487680 w 487680"/>
              <a:gd name="connsiteY14" fmla="*/ 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680" h="2080260">
                <a:moveTo>
                  <a:pt x="0" y="2080260"/>
                </a:moveTo>
                <a:cubicBezTo>
                  <a:pt x="7302" y="2019300"/>
                  <a:pt x="14605" y="1958340"/>
                  <a:pt x="15240" y="1897380"/>
                </a:cubicBezTo>
                <a:cubicBezTo>
                  <a:pt x="15875" y="1836420"/>
                  <a:pt x="-4445" y="1772285"/>
                  <a:pt x="3810" y="1714500"/>
                </a:cubicBezTo>
                <a:cubicBezTo>
                  <a:pt x="12065" y="1656715"/>
                  <a:pt x="38100" y="1590675"/>
                  <a:pt x="64770" y="1550670"/>
                </a:cubicBezTo>
                <a:cubicBezTo>
                  <a:pt x="91440" y="1510665"/>
                  <a:pt x="135890" y="1515110"/>
                  <a:pt x="163830" y="1474470"/>
                </a:cubicBezTo>
                <a:cubicBezTo>
                  <a:pt x="191770" y="1433830"/>
                  <a:pt x="232410" y="1306830"/>
                  <a:pt x="232410" y="1306830"/>
                </a:cubicBezTo>
                <a:cubicBezTo>
                  <a:pt x="255270" y="1250950"/>
                  <a:pt x="306705" y="1202055"/>
                  <a:pt x="300990" y="1139190"/>
                </a:cubicBezTo>
                <a:cubicBezTo>
                  <a:pt x="295275" y="1076325"/>
                  <a:pt x="214630" y="988060"/>
                  <a:pt x="198120" y="929640"/>
                </a:cubicBezTo>
                <a:cubicBezTo>
                  <a:pt x="181610" y="871220"/>
                  <a:pt x="195580" y="819785"/>
                  <a:pt x="201930" y="788670"/>
                </a:cubicBezTo>
                <a:cubicBezTo>
                  <a:pt x="208280" y="757555"/>
                  <a:pt x="240665" y="773430"/>
                  <a:pt x="236220" y="742950"/>
                </a:cubicBezTo>
                <a:cubicBezTo>
                  <a:pt x="231775" y="712470"/>
                  <a:pt x="189230" y="652145"/>
                  <a:pt x="175260" y="605790"/>
                </a:cubicBezTo>
                <a:cubicBezTo>
                  <a:pt x="161290" y="559435"/>
                  <a:pt x="151130" y="517525"/>
                  <a:pt x="152400" y="464820"/>
                </a:cubicBezTo>
                <a:cubicBezTo>
                  <a:pt x="153670" y="412115"/>
                  <a:pt x="152083" y="341947"/>
                  <a:pt x="182880" y="289560"/>
                </a:cubicBezTo>
                <a:cubicBezTo>
                  <a:pt x="213677" y="237173"/>
                  <a:pt x="286385" y="198755"/>
                  <a:pt x="337185" y="150495"/>
                </a:cubicBezTo>
                <a:cubicBezTo>
                  <a:pt x="387985" y="102235"/>
                  <a:pt x="441960" y="40005"/>
                  <a:pt x="48768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Freeform 226"/>
          <p:cNvSpPr/>
          <p:nvPr/>
        </p:nvSpPr>
        <p:spPr>
          <a:xfrm>
            <a:off x="1847168" y="3040380"/>
            <a:ext cx="731765" cy="834390"/>
          </a:xfrm>
          <a:custGeom>
            <a:avLst/>
            <a:gdLst>
              <a:gd name="connsiteX0" fmla="*/ 451982 w 733485"/>
              <a:gd name="connsiteY0" fmla="*/ 834390 h 834390"/>
              <a:gd name="connsiteX1" fmla="*/ 551042 w 733485"/>
              <a:gd name="connsiteY1" fmla="*/ 762000 h 834390"/>
              <a:gd name="connsiteX2" fmla="*/ 566282 w 733485"/>
              <a:gd name="connsiteY2" fmla="*/ 640080 h 834390"/>
              <a:gd name="connsiteX3" fmla="*/ 516752 w 733485"/>
              <a:gd name="connsiteY3" fmla="*/ 472440 h 834390"/>
              <a:gd name="connsiteX4" fmla="*/ 585332 w 733485"/>
              <a:gd name="connsiteY4" fmla="*/ 396240 h 834390"/>
              <a:gd name="connsiteX5" fmla="*/ 707252 w 733485"/>
              <a:gd name="connsiteY5" fmla="*/ 323850 h 834390"/>
              <a:gd name="connsiteX6" fmla="*/ 718682 w 733485"/>
              <a:gd name="connsiteY6" fmla="*/ 255270 h 834390"/>
              <a:gd name="connsiteX7" fmla="*/ 535802 w 733485"/>
              <a:gd name="connsiteY7" fmla="*/ 270510 h 834390"/>
              <a:gd name="connsiteX8" fmla="*/ 387212 w 733485"/>
              <a:gd name="connsiteY8" fmla="*/ 186690 h 834390"/>
              <a:gd name="connsiteX9" fmla="*/ 177662 w 733485"/>
              <a:gd name="connsiteY9" fmla="*/ 80010 h 834390"/>
              <a:gd name="connsiteX10" fmla="*/ 158612 w 733485"/>
              <a:gd name="connsiteY10" fmla="*/ 80010 h 834390"/>
              <a:gd name="connsiteX11" fmla="*/ 21452 w 733485"/>
              <a:gd name="connsiteY11" fmla="*/ 15240 h 834390"/>
              <a:gd name="connsiteX12" fmla="*/ 2402 w 733485"/>
              <a:gd name="connsiteY12" fmla="*/ 0 h 834390"/>
              <a:gd name="connsiteX0" fmla="*/ 450262 w 731765"/>
              <a:gd name="connsiteY0" fmla="*/ 834390 h 834390"/>
              <a:gd name="connsiteX1" fmla="*/ 549322 w 731765"/>
              <a:gd name="connsiteY1" fmla="*/ 762000 h 834390"/>
              <a:gd name="connsiteX2" fmla="*/ 564562 w 731765"/>
              <a:gd name="connsiteY2" fmla="*/ 640080 h 834390"/>
              <a:gd name="connsiteX3" fmla="*/ 515032 w 731765"/>
              <a:gd name="connsiteY3" fmla="*/ 472440 h 834390"/>
              <a:gd name="connsiteX4" fmla="*/ 583612 w 731765"/>
              <a:gd name="connsiteY4" fmla="*/ 396240 h 834390"/>
              <a:gd name="connsiteX5" fmla="*/ 705532 w 731765"/>
              <a:gd name="connsiteY5" fmla="*/ 323850 h 834390"/>
              <a:gd name="connsiteX6" fmla="*/ 716962 w 731765"/>
              <a:gd name="connsiteY6" fmla="*/ 255270 h 834390"/>
              <a:gd name="connsiteX7" fmla="*/ 534082 w 731765"/>
              <a:gd name="connsiteY7" fmla="*/ 270510 h 834390"/>
              <a:gd name="connsiteX8" fmla="*/ 385492 w 731765"/>
              <a:gd name="connsiteY8" fmla="*/ 186690 h 834390"/>
              <a:gd name="connsiteX9" fmla="*/ 175942 w 731765"/>
              <a:gd name="connsiteY9" fmla="*/ 80010 h 834390"/>
              <a:gd name="connsiteX10" fmla="*/ 156892 w 731765"/>
              <a:gd name="connsiteY10" fmla="*/ 80010 h 834390"/>
              <a:gd name="connsiteX11" fmla="*/ 73072 w 731765"/>
              <a:gd name="connsiteY11" fmla="*/ 11430 h 834390"/>
              <a:gd name="connsiteX12" fmla="*/ 19732 w 731765"/>
              <a:gd name="connsiteY12" fmla="*/ 15240 h 834390"/>
              <a:gd name="connsiteX13" fmla="*/ 682 w 731765"/>
              <a:gd name="connsiteY13" fmla="*/ 0 h 8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31765" h="834390">
                <a:moveTo>
                  <a:pt x="450262" y="834390"/>
                </a:moveTo>
                <a:cubicBezTo>
                  <a:pt x="490267" y="814387"/>
                  <a:pt x="530272" y="794385"/>
                  <a:pt x="549322" y="762000"/>
                </a:cubicBezTo>
                <a:cubicBezTo>
                  <a:pt x="568372" y="729615"/>
                  <a:pt x="570277" y="688340"/>
                  <a:pt x="564562" y="640080"/>
                </a:cubicBezTo>
                <a:cubicBezTo>
                  <a:pt x="558847" y="591820"/>
                  <a:pt x="511857" y="513080"/>
                  <a:pt x="515032" y="472440"/>
                </a:cubicBezTo>
                <a:cubicBezTo>
                  <a:pt x="518207" y="431800"/>
                  <a:pt x="551862" y="421005"/>
                  <a:pt x="583612" y="396240"/>
                </a:cubicBezTo>
                <a:cubicBezTo>
                  <a:pt x="615362" y="371475"/>
                  <a:pt x="683307" y="347345"/>
                  <a:pt x="705532" y="323850"/>
                </a:cubicBezTo>
                <a:cubicBezTo>
                  <a:pt x="727757" y="300355"/>
                  <a:pt x="745537" y="264160"/>
                  <a:pt x="716962" y="255270"/>
                </a:cubicBezTo>
                <a:cubicBezTo>
                  <a:pt x="688387" y="246380"/>
                  <a:pt x="589327" y="281940"/>
                  <a:pt x="534082" y="270510"/>
                </a:cubicBezTo>
                <a:cubicBezTo>
                  <a:pt x="478837" y="259080"/>
                  <a:pt x="445182" y="218440"/>
                  <a:pt x="385492" y="186690"/>
                </a:cubicBezTo>
                <a:cubicBezTo>
                  <a:pt x="325802" y="154940"/>
                  <a:pt x="214042" y="97790"/>
                  <a:pt x="175942" y="80010"/>
                </a:cubicBezTo>
                <a:cubicBezTo>
                  <a:pt x="137842" y="62230"/>
                  <a:pt x="174037" y="91440"/>
                  <a:pt x="156892" y="80010"/>
                </a:cubicBezTo>
                <a:cubicBezTo>
                  <a:pt x="139747" y="68580"/>
                  <a:pt x="95932" y="22225"/>
                  <a:pt x="73072" y="11430"/>
                </a:cubicBezTo>
                <a:cubicBezTo>
                  <a:pt x="50212" y="635"/>
                  <a:pt x="31797" y="17145"/>
                  <a:pt x="19732" y="15240"/>
                </a:cubicBezTo>
                <a:cubicBezTo>
                  <a:pt x="7667" y="13335"/>
                  <a:pt x="-2811" y="952"/>
                  <a:pt x="682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Freeform 227"/>
          <p:cNvSpPr/>
          <p:nvPr/>
        </p:nvSpPr>
        <p:spPr>
          <a:xfrm>
            <a:off x="869636" y="1310641"/>
            <a:ext cx="993454" cy="1722086"/>
          </a:xfrm>
          <a:custGeom>
            <a:avLst/>
            <a:gdLst>
              <a:gd name="connsiteX0" fmla="*/ 978214 w 978214"/>
              <a:gd name="connsiteY0" fmla="*/ 1733550 h 1737087"/>
              <a:gd name="connsiteX1" fmla="*/ 913444 w 978214"/>
              <a:gd name="connsiteY1" fmla="*/ 1706880 h 1737087"/>
              <a:gd name="connsiteX2" fmla="*/ 806764 w 978214"/>
              <a:gd name="connsiteY2" fmla="*/ 1512570 h 1737087"/>
              <a:gd name="connsiteX3" fmla="*/ 741994 w 978214"/>
              <a:gd name="connsiteY3" fmla="*/ 1253490 h 1737087"/>
              <a:gd name="connsiteX4" fmla="*/ 650554 w 978214"/>
              <a:gd name="connsiteY4" fmla="*/ 975360 h 1737087"/>
              <a:gd name="connsiteX5" fmla="*/ 501964 w 978214"/>
              <a:gd name="connsiteY5" fmla="*/ 853440 h 1737087"/>
              <a:gd name="connsiteX6" fmla="*/ 471484 w 978214"/>
              <a:gd name="connsiteY6" fmla="*/ 796290 h 1737087"/>
              <a:gd name="connsiteX7" fmla="*/ 498154 w 978214"/>
              <a:gd name="connsiteY7" fmla="*/ 708660 h 1737087"/>
              <a:gd name="connsiteX8" fmla="*/ 326704 w 978214"/>
              <a:gd name="connsiteY8" fmla="*/ 708660 h 1737087"/>
              <a:gd name="connsiteX9" fmla="*/ 109534 w 978214"/>
              <a:gd name="connsiteY9" fmla="*/ 674370 h 1737087"/>
              <a:gd name="connsiteX10" fmla="*/ 10474 w 978214"/>
              <a:gd name="connsiteY10" fmla="*/ 445770 h 1737087"/>
              <a:gd name="connsiteX11" fmla="*/ 25714 w 978214"/>
              <a:gd name="connsiteY11" fmla="*/ 384810 h 1737087"/>
              <a:gd name="connsiteX12" fmla="*/ 212404 w 978214"/>
              <a:gd name="connsiteY12" fmla="*/ 434340 h 1737087"/>
              <a:gd name="connsiteX13" fmla="*/ 513394 w 978214"/>
              <a:gd name="connsiteY13" fmla="*/ 419100 h 1737087"/>
              <a:gd name="connsiteX14" fmla="*/ 612454 w 978214"/>
              <a:gd name="connsiteY14" fmla="*/ 281940 h 1737087"/>
              <a:gd name="connsiteX15" fmla="*/ 650554 w 978214"/>
              <a:gd name="connsiteY15" fmla="*/ 140970 h 1737087"/>
              <a:gd name="connsiteX16" fmla="*/ 578164 w 978214"/>
              <a:gd name="connsiteY16" fmla="*/ 0 h 1737087"/>
              <a:gd name="connsiteX0" fmla="*/ 978214 w 978214"/>
              <a:gd name="connsiteY0" fmla="*/ 1733550 h 1737980"/>
              <a:gd name="connsiteX1" fmla="*/ 913444 w 978214"/>
              <a:gd name="connsiteY1" fmla="*/ 1706880 h 1737980"/>
              <a:gd name="connsiteX2" fmla="*/ 844864 w 978214"/>
              <a:gd name="connsiteY2" fmla="*/ 1491615 h 1737980"/>
              <a:gd name="connsiteX3" fmla="*/ 741994 w 978214"/>
              <a:gd name="connsiteY3" fmla="*/ 1253490 h 1737980"/>
              <a:gd name="connsiteX4" fmla="*/ 650554 w 978214"/>
              <a:gd name="connsiteY4" fmla="*/ 975360 h 1737980"/>
              <a:gd name="connsiteX5" fmla="*/ 501964 w 978214"/>
              <a:gd name="connsiteY5" fmla="*/ 853440 h 1737980"/>
              <a:gd name="connsiteX6" fmla="*/ 471484 w 978214"/>
              <a:gd name="connsiteY6" fmla="*/ 796290 h 1737980"/>
              <a:gd name="connsiteX7" fmla="*/ 498154 w 978214"/>
              <a:gd name="connsiteY7" fmla="*/ 708660 h 1737980"/>
              <a:gd name="connsiteX8" fmla="*/ 326704 w 978214"/>
              <a:gd name="connsiteY8" fmla="*/ 708660 h 1737980"/>
              <a:gd name="connsiteX9" fmla="*/ 109534 w 978214"/>
              <a:gd name="connsiteY9" fmla="*/ 674370 h 1737980"/>
              <a:gd name="connsiteX10" fmla="*/ 10474 w 978214"/>
              <a:gd name="connsiteY10" fmla="*/ 445770 h 1737980"/>
              <a:gd name="connsiteX11" fmla="*/ 25714 w 978214"/>
              <a:gd name="connsiteY11" fmla="*/ 384810 h 1737980"/>
              <a:gd name="connsiteX12" fmla="*/ 212404 w 978214"/>
              <a:gd name="connsiteY12" fmla="*/ 434340 h 1737980"/>
              <a:gd name="connsiteX13" fmla="*/ 513394 w 978214"/>
              <a:gd name="connsiteY13" fmla="*/ 419100 h 1737980"/>
              <a:gd name="connsiteX14" fmla="*/ 612454 w 978214"/>
              <a:gd name="connsiteY14" fmla="*/ 281940 h 1737980"/>
              <a:gd name="connsiteX15" fmla="*/ 650554 w 978214"/>
              <a:gd name="connsiteY15" fmla="*/ 140970 h 1737980"/>
              <a:gd name="connsiteX16" fmla="*/ 578164 w 978214"/>
              <a:gd name="connsiteY16" fmla="*/ 0 h 1737980"/>
              <a:gd name="connsiteX0" fmla="*/ 978214 w 978214"/>
              <a:gd name="connsiteY0" fmla="*/ 1733550 h 1734534"/>
              <a:gd name="connsiteX1" fmla="*/ 940114 w 978214"/>
              <a:gd name="connsiteY1" fmla="*/ 1684020 h 1734534"/>
              <a:gd name="connsiteX2" fmla="*/ 844864 w 978214"/>
              <a:gd name="connsiteY2" fmla="*/ 1491615 h 1734534"/>
              <a:gd name="connsiteX3" fmla="*/ 741994 w 978214"/>
              <a:gd name="connsiteY3" fmla="*/ 1253490 h 1734534"/>
              <a:gd name="connsiteX4" fmla="*/ 650554 w 978214"/>
              <a:gd name="connsiteY4" fmla="*/ 975360 h 1734534"/>
              <a:gd name="connsiteX5" fmla="*/ 501964 w 978214"/>
              <a:gd name="connsiteY5" fmla="*/ 853440 h 1734534"/>
              <a:gd name="connsiteX6" fmla="*/ 471484 w 978214"/>
              <a:gd name="connsiteY6" fmla="*/ 796290 h 1734534"/>
              <a:gd name="connsiteX7" fmla="*/ 498154 w 978214"/>
              <a:gd name="connsiteY7" fmla="*/ 708660 h 1734534"/>
              <a:gd name="connsiteX8" fmla="*/ 326704 w 978214"/>
              <a:gd name="connsiteY8" fmla="*/ 708660 h 1734534"/>
              <a:gd name="connsiteX9" fmla="*/ 109534 w 978214"/>
              <a:gd name="connsiteY9" fmla="*/ 674370 h 1734534"/>
              <a:gd name="connsiteX10" fmla="*/ 10474 w 978214"/>
              <a:gd name="connsiteY10" fmla="*/ 445770 h 1734534"/>
              <a:gd name="connsiteX11" fmla="*/ 25714 w 978214"/>
              <a:gd name="connsiteY11" fmla="*/ 384810 h 1734534"/>
              <a:gd name="connsiteX12" fmla="*/ 212404 w 978214"/>
              <a:gd name="connsiteY12" fmla="*/ 434340 h 1734534"/>
              <a:gd name="connsiteX13" fmla="*/ 513394 w 978214"/>
              <a:gd name="connsiteY13" fmla="*/ 419100 h 1734534"/>
              <a:gd name="connsiteX14" fmla="*/ 612454 w 978214"/>
              <a:gd name="connsiteY14" fmla="*/ 281940 h 1734534"/>
              <a:gd name="connsiteX15" fmla="*/ 650554 w 978214"/>
              <a:gd name="connsiteY15" fmla="*/ 140970 h 1734534"/>
              <a:gd name="connsiteX16" fmla="*/ 578164 w 978214"/>
              <a:gd name="connsiteY16" fmla="*/ 0 h 1734534"/>
              <a:gd name="connsiteX0" fmla="*/ 993454 w 993454"/>
              <a:gd name="connsiteY0" fmla="*/ 1720215 h 1722086"/>
              <a:gd name="connsiteX1" fmla="*/ 940114 w 993454"/>
              <a:gd name="connsiteY1" fmla="*/ 1684020 h 1722086"/>
              <a:gd name="connsiteX2" fmla="*/ 844864 w 993454"/>
              <a:gd name="connsiteY2" fmla="*/ 1491615 h 1722086"/>
              <a:gd name="connsiteX3" fmla="*/ 741994 w 993454"/>
              <a:gd name="connsiteY3" fmla="*/ 1253490 h 1722086"/>
              <a:gd name="connsiteX4" fmla="*/ 650554 w 993454"/>
              <a:gd name="connsiteY4" fmla="*/ 975360 h 1722086"/>
              <a:gd name="connsiteX5" fmla="*/ 501964 w 993454"/>
              <a:gd name="connsiteY5" fmla="*/ 853440 h 1722086"/>
              <a:gd name="connsiteX6" fmla="*/ 471484 w 993454"/>
              <a:gd name="connsiteY6" fmla="*/ 796290 h 1722086"/>
              <a:gd name="connsiteX7" fmla="*/ 498154 w 993454"/>
              <a:gd name="connsiteY7" fmla="*/ 708660 h 1722086"/>
              <a:gd name="connsiteX8" fmla="*/ 326704 w 993454"/>
              <a:gd name="connsiteY8" fmla="*/ 708660 h 1722086"/>
              <a:gd name="connsiteX9" fmla="*/ 109534 w 993454"/>
              <a:gd name="connsiteY9" fmla="*/ 674370 h 1722086"/>
              <a:gd name="connsiteX10" fmla="*/ 10474 w 993454"/>
              <a:gd name="connsiteY10" fmla="*/ 445770 h 1722086"/>
              <a:gd name="connsiteX11" fmla="*/ 25714 w 993454"/>
              <a:gd name="connsiteY11" fmla="*/ 384810 h 1722086"/>
              <a:gd name="connsiteX12" fmla="*/ 212404 w 993454"/>
              <a:gd name="connsiteY12" fmla="*/ 434340 h 1722086"/>
              <a:gd name="connsiteX13" fmla="*/ 513394 w 993454"/>
              <a:gd name="connsiteY13" fmla="*/ 419100 h 1722086"/>
              <a:gd name="connsiteX14" fmla="*/ 612454 w 993454"/>
              <a:gd name="connsiteY14" fmla="*/ 281940 h 1722086"/>
              <a:gd name="connsiteX15" fmla="*/ 650554 w 993454"/>
              <a:gd name="connsiteY15" fmla="*/ 140970 h 1722086"/>
              <a:gd name="connsiteX16" fmla="*/ 578164 w 993454"/>
              <a:gd name="connsiteY16" fmla="*/ 0 h 17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3454" h="1722086">
                <a:moveTo>
                  <a:pt x="993454" y="1720215"/>
                </a:moveTo>
                <a:cubicBezTo>
                  <a:pt x="975356" y="1725295"/>
                  <a:pt x="964879" y="1722120"/>
                  <a:pt x="940114" y="1684020"/>
                </a:cubicBezTo>
                <a:cubicBezTo>
                  <a:pt x="915349" y="1645920"/>
                  <a:pt x="877884" y="1563370"/>
                  <a:pt x="844864" y="1491615"/>
                </a:cubicBezTo>
                <a:cubicBezTo>
                  <a:pt x="811844" y="1419860"/>
                  <a:pt x="774379" y="1339533"/>
                  <a:pt x="741994" y="1253490"/>
                </a:cubicBezTo>
                <a:cubicBezTo>
                  <a:pt x="709609" y="1167447"/>
                  <a:pt x="690559" y="1042035"/>
                  <a:pt x="650554" y="975360"/>
                </a:cubicBezTo>
                <a:cubicBezTo>
                  <a:pt x="610549" y="908685"/>
                  <a:pt x="531809" y="883285"/>
                  <a:pt x="501964" y="853440"/>
                </a:cubicBezTo>
                <a:cubicBezTo>
                  <a:pt x="472119" y="823595"/>
                  <a:pt x="472119" y="820420"/>
                  <a:pt x="471484" y="796290"/>
                </a:cubicBezTo>
                <a:cubicBezTo>
                  <a:pt x="470849" y="772160"/>
                  <a:pt x="522284" y="723265"/>
                  <a:pt x="498154" y="708660"/>
                </a:cubicBezTo>
                <a:cubicBezTo>
                  <a:pt x="474024" y="694055"/>
                  <a:pt x="391474" y="714375"/>
                  <a:pt x="326704" y="708660"/>
                </a:cubicBezTo>
                <a:cubicBezTo>
                  <a:pt x="261934" y="702945"/>
                  <a:pt x="162239" y="718185"/>
                  <a:pt x="109534" y="674370"/>
                </a:cubicBezTo>
                <a:cubicBezTo>
                  <a:pt x="56829" y="630555"/>
                  <a:pt x="24444" y="494030"/>
                  <a:pt x="10474" y="445770"/>
                </a:cubicBezTo>
                <a:cubicBezTo>
                  <a:pt x="-3496" y="397510"/>
                  <a:pt x="-7941" y="386715"/>
                  <a:pt x="25714" y="384810"/>
                </a:cubicBezTo>
                <a:cubicBezTo>
                  <a:pt x="59369" y="382905"/>
                  <a:pt x="131124" y="428625"/>
                  <a:pt x="212404" y="434340"/>
                </a:cubicBezTo>
                <a:cubicBezTo>
                  <a:pt x="293684" y="440055"/>
                  <a:pt x="446719" y="444500"/>
                  <a:pt x="513394" y="419100"/>
                </a:cubicBezTo>
                <a:cubicBezTo>
                  <a:pt x="580069" y="393700"/>
                  <a:pt x="589594" y="328295"/>
                  <a:pt x="612454" y="281940"/>
                </a:cubicBezTo>
                <a:cubicBezTo>
                  <a:pt x="635314" y="235585"/>
                  <a:pt x="656269" y="187960"/>
                  <a:pt x="650554" y="140970"/>
                </a:cubicBezTo>
                <a:cubicBezTo>
                  <a:pt x="644839" y="93980"/>
                  <a:pt x="611501" y="46990"/>
                  <a:pt x="57816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Freeform 231"/>
          <p:cNvSpPr/>
          <p:nvPr/>
        </p:nvSpPr>
        <p:spPr>
          <a:xfrm>
            <a:off x="1033126" y="6983006"/>
            <a:ext cx="759635" cy="347912"/>
          </a:xfrm>
          <a:custGeom>
            <a:avLst/>
            <a:gdLst>
              <a:gd name="connsiteX0" fmla="*/ 1289 w 759635"/>
              <a:gd name="connsiteY0" fmla="*/ 4534 h 347912"/>
              <a:gd name="connsiteX1" fmla="*/ 140354 w 759635"/>
              <a:gd name="connsiteY1" fmla="*/ 122644 h 347912"/>
              <a:gd name="connsiteX2" fmla="*/ 237509 w 759635"/>
              <a:gd name="connsiteY2" fmla="*/ 134074 h 347912"/>
              <a:gd name="connsiteX3" fmla="*/ 319424 w 759635"/>
              <a:gd name="connsiteY3" fmla="*/ 185509 h 347912"/>
              <a:gd name="connsiteX4" fmla="*/ 437534 w 759635"/>
              <a:gd name="connsiteY4" fmla="*/ 231229 h 347912"/>
              <a:gd name="connsiteX5" fmla="*/ 582314 w 759635"/>
              <a:gd name="connsiteY5" fmla="*/ 271234 h 347912"/>
              <a:gd name="connsiteX6" fmla="*/ 658514 w 759635"/>
              <a:gd name="connsiteY6" fmla="*/ 315049 h 347912"/>
              <a:gd name="connsiteX7" fmla="*/ 742334 w 759635"/>
              <a:gd name="connsiteY7" fmla="*/ 343624 h 347912"/>
              <a:gd name="connsiteX8" fmla="*/ 755669 w 759635"/>
              <a:gd name="connsiteY8" fmla="*/ 339814 h 347912"/>
              <a:gd name="connsiteX9" fmla="*/ 690899 w 759635"/>
              <a:gd name="connsiteY9" fmla="*/ 269329 h 347912"/>
              <a:gd name="connsiteX10" fmla="*/ 519449 w 759635"/>
              <a:gd name="connsiteY10" fmla="*/ 206464 h 347912"/>
              <a:gd name="connsiteX11" fmla="*/ 346094 w 759635"/>
              <a:gd name="connsiteY11" fmla="*/ 153124 h 347912"/>
              <a:gd name="connsiteX12" fmla="*/ 208934 w 759635"/>
              <a:gd name="connsiteY12" fmla="*/ 101689 h 347912"/>
              <a:gd name="connsiteX13" fmla="*/ 77489 w 759635"/>
              <a:gd name="connsiteY13" fmla="*/ 35014 h 347912"/>
              <a:gd name="connsiteX14" fmla="*/ 1289 w 759635"/>
              <a:gd name="connsiteY14" fmla="*/ 4534 h 34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9635" h="347912">
                <a:moveTo>
                  <a:pt x="1289" y="4534"/>
                </a:moveTo>
                <a:cubicBezTo>
                  <a:pt x="11766" y="19139"/>
                  <a:pt x="100984" y="101054"/>
                  <a:pt x="140354" y="122644"/>
                </a:cubicBezTo>
                <a:cubicBezTo>
                  <a:pt x="179724" y="144234"/>
                  <a:pt x="207664" y="123597"/>
                  <a:pt x="237509" y="134074"/>
                </a:cubicBezTo>
                <a:cubicBezTo>
                  <a:pt x="267354" y="144552"/>
                  <a:pt x="286087" y="169317"/>
                  <a:pt x="319424" y="185509"/>
                </a:cubicBezTo>
                <a:cubicBezTo>
                  <a:pt x="352761" y="201701"/>
                  <a:pt x="393719" y="216942"/>
                  <a:pt x="437534" y="231229"/>
                </a:cubicBezTo>
                <a:cubicBezTo>
                  <a:pt x="481349" y="245516"/>
                  <a:pt x="545484" y="257264"/>
                  <a:pt x="582314" y="271234"/>
                </a:cubicBezTo>
                <a:cubicBezTo>
                  <a:pt x="619144" y="285204"/>
                  <a:pt x="631844" y="302984"/>
                  <a:pt x="658514" y="315049"/>
                </a:cubicBezTo>
                <a:cubicBezTo>
                  <a:pt x="685184" y="327114"/>
                  <a:pt x="726142" y="339497"/>
                  <a:pt x="742334" y="343624"/>
                </a:cubicBezTo>
                <a:cubicBezTo>
                  <a:pt x="758526" y="347751"/>
                  <a:pt x="764241" y="352196"/>
                  <a:pt x="755669" y="339814"/>
                </a:cubicBezTo>
                <a:cubicBezTo>
                  <a:pt x="747097" y="327432"/>
                  <a:pt x="730269" y="291554"/>
                  <a:pt x="690899" y="269329"/>
                </a:cubicBezTo>
                <a:cubicBezTo>
                  <a:pt x="651529" y="247104"/>
                  <a:pt x="576916" y="225831"/>
                  <a:pt x="519449" y="206464"/>
                </a:cubicBezTo>
                <a:cubicBezTo>
                  <a:pt x="461982" y="187097"/>
                  <a:pt x="397846" y="170586"/>
                  <a:pt x="346094" y="153124"/>
                </a:cubicBezTo>
                <a:cubicBezTo>
                  <a:pt x="294342" y="135662"/>
                  <a:pt x="253702" y="121374"/>
                  <a:pt x="208934" y="101689"/>
                </a:cubicBezTo>
                <a:cubicBezTo>
                  <a:pt x="164167" y="82004"/>
                  <a:pt x="108286" y="56604"/>
                  <a:pt x="77489" y="35014"/>
                </a:cubicBezTo>
                <a:cubicBezTo>
                  <a:pt x="46692" y="13424"/>
                  <a:pt x="-9188" y="-10071"/>
                  <a:pt x="1289" y="453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233" name="Freeform 232"/>
          <p:cNvSpPr/>
          <p:nvPr/>
        </p:nvSpPr>
        <p:spPr>
          <a:xfrm>
            <a:off x="1302040" y="4912360"/>
            <a:ext cx="3071913" cy="3962400"/>
          </a:xfrm>
          <a:custGeom>
            <a:avLst/>
            <a:gdLst>
              <a:gd name="connsiteX0" fmla="*/ 953480 w 3071913"/>
              <a:gd name="connsiteY0" fmla="*/ 3962400 h 3962400"/>
              <a:gd name="connsiteX1" fmla="*/ 1095720 w 3071913"/>
              <a:gd name="connsiteY1" fmla="*/ 3886200 h 3962400"/>
              <a:gd name="connsiteX2" fmla="*/ 1237960 w 3071913"/>
              <a:gd name="connsiteY2" fmla="*/ 3840480 h 3962400"/>
              <a:gd name="connsiteX3" fmla="*/ 1248120 w 3071913"/>
              <a:gd name="connsiteY3" fmla="*/ 3810000 h 3962400"/>
              <a:gd name="connsiteX4" fmla="*/ 1141440 w 3071913"/>
              <a:gd name="connsiteY4" fmla="*/ 3804920 h 3962400"/>
              <a:gd name="connsiteX5" fmla="*/ 983960 w 3071913"/>
              <a:gd name="connsiteY5" fmla="*/ 3733800 h 3962400"/>
              <a:gd name="connsiteX6" fmla="*/ 862040 w 3071913"/>
              <a:gd name="connsiteY6" fmla="*/ 3637280 h 3962400"/>
              <a:gd name="connsiteX7" fmla="*/ 765520 w 3071913"/>
              <a:gd name="connsiteY7" fmla="*/ 3515360 h 3962400"/>
              <a:gd name="connsiteX8" fmla="*/ 902680 w 3071913"/>
              <a:gd name="connsiteY8" fmla="*/ 3373120 h 3962400"/>
              <a:gd name="connsiteX9" fmla="*/ 1019520 w 3071913"/>
              <a:gd name="connsiteY9" fmla="*/ 3302000 h 3962400"/>
              <a:gd name="connsiteX10" fmla="*/ 1166840 w 3071913"/>
              <a:gd name="connsiteY10" fmla="*/ 3383280 h 3962400"/>
              <a:gd name="connsiteX11" fmla="*/ 1359880 w 3071913"/>
              <a:gd name="connsiteY11" fmla="*/ 3347720 h 3962400"/>
              <a:gd name="connsiteX12" fmla="*/ 1664680 w 3071913"/>
              <a:gd name="connsiteY12" fmla="*/ 3220720 h 3962400"/>
              <a:gd name="connsiteX13" fmla="*/ 1801840 w 3071913"/>
              <a:gd name="connsiteY13" fmla="*/ 3108960 h 3962400"/>
              <a:gd name="connsiteX14" fmla="*/ 1806920 w 3071913"/>
              <a:gd name="connsiteY14" fmla="*/ 2921000 h 3962400"/>
              <a:gd name="connsiteX15" fmla="*/ 1812000 w 3071913"/>
              <a:gd name="connsiteY15" fmla="*/ 2809240 h 3962400"/>
              <a:gd name="connsiteX16" fmla="*/ 1766280 w 3071913"/>
              <a:gd name="connsiteY16" fmla="*/ 2712720 h 3962400"/>
              <a:gd name="connsiteX17" fmla="*/ 1593560 w 3071913"/>
              <a:gd name="connsiteY17" fmla="*/ 2834640 h 3962400"/>
              <a:gd name="connsiteX18" fmla="*/ 1522440 w 3071913"/>
              <a:gd name="connsiteY18" fmla="*/ 2895600 h 3962400"/>
              <a:gd name="connsiteX19" fmla="*/ 1461480 w 3071913"/>
              <a:gd name="connsiteY19" fmla="*/ 2966720 h 3962400"/>
              <a:gd name="connsiteX20" fmla="*/ 1334480 w 3071913"/>
              <a:gd name="connsiteY20" fmla="*/ 2987040 h 3962400"/>
              <a:gd name="connsiteX21" fmla="*/ 1197320 w 3071913"/>
              <a:gd name="connsiteY21" fmla="*/ 2905760 h 3962400"/>
              <a:gd name="connsiteX22" fmla="*/ 1070320 w 3071913"/>
              <a:gd name="connsiteY22" fmla="*/ 2875280 h 3962400"/>
              <a:gd name="connsiteX23" fmla="*/ 1065240 w 3071913"/>
              <a:gd name="connsiteY23" fmla="*/ 2733040 h 3962400"/>
              <a:gd name="connsiteX24" fmla="*/ 1034760 w 3071913"/>
              <a:gd name="connsiteY24" fmla="*/ 2595880 h 3962400"/>
              <a:gd name="connsiteX25" fmla="*/ 1146520 w 3071913"/>
              <a:gd name="connsiteY25" fmla="*/ 2423160 h 3962400"/>
              <a:gd name="connsiteX26" fmla="*/ 1085560 w 3071913"/>
              <a:gd name="connsiteY26" fmla="*/ 2346960 h 3962400"/>
              <a:gd name="connsiteX27" fmla="*/ 816320 w 3071913"/>
              <a:gd name="connsiteY27" fmla="*/ 2346960 h 3962400"/>
              <a:gd name="connsiteX28" fmla="*/ 633440 w 3071913"/>
              <a:gd name="connsiteY28" fmla="*/ 2164080 h 3962400"/>
              <a:gd name="connsiteX29" fmla="*/ 719800 w 3071913"/>
              <a:gd name="connsiteY29" fmla="*/ 2057400 h 3962400"/>
              <a:gd name="connsiteX30" fmla="*/ 867120 w 3071913"/>
              <a:gd name="connsiteY30" fmla="*/ 1899920 h 3962400"/>
              <a:gd name="connsiteX31" fmla="*/ 948400 w 3071913"/>
              <a:gd name="connsiteY31" fmla="*/ 1793240 h 3962400"/>
              <a:gd name="connsiteX32" fmla="*/ 1146520 w 3071913"/>
              <a:gd name="connsiteY32" fmla="*/ 1793240 h 3962400"/>
              <a:gd name="connsiteX33" fmla="*/ 1425920 w 3071913"/>
              <a:gd name="connsiteY33" fmla="*/ 1691640 h 3962400"/>
              <a:gd name="connsiteX34" fmla="*/ 1624040 w 3071913"/>
              <a:gd name="connsiteY34" fmla="*/ 1559560 h 3962400"/>
              <a:gd name="connsiteX35" fmla="*/ 1766280 w 3071913"/>
              <a:gd name="connsiteY35" fmla="*/ 1610360 h 3962400"/>
              <a:gd name="connsiteX36" fmla="*/ 1898360 w 3071913"/>
              <a:gd name="connsiteY36" fmla="*/ 1742440 h 3962400"/>
              <a:gd name="connsiteX37" fmla="*/ 1979640 w 3071913"/>
              <a:gd name="connsiteY37" fmla="*/ 1793240 h 3962400"/>
              <a:gd name="connsiteX38" fmla="*/ 2086320 w 3071913"/>
              <a:gd name="connsiteY38" fmla="*/ 1808480 h 3962400"/>
              <a:gd name="connsiteX39" fmla="*/ 2253960 w 3071913"/>
              <a:gd name="connsiteY39" fmla="*/ 1757680 h 3962400"/>
              <a:gd name="connsiteX40" fmla="*/ 2406360 w 3071913"/>
              <a:gd name="connsiteY40" fmla="*/ 1696720 h 3962400"/>
              <a:gd name="connsiteX41" fmla="*/ 2584160 w 3071913"/>
              <a:gd name="connsiteY41" fmla="*/ 1630680 h 3962400"/>
              <a:gd name="connsiteX42" fmla="*/ 2685760 w 3071913"/>
              <a:gd name="connsiteY42" fmla="*/ 1666240 h 3962400"/>
              <a:gd name="connsiteX43" fmla="*/ 2868640 w 3071913"/>
              <a:gd name="connsiteY43" fmla="*/ 1757680 h 3962400"/>
              <a:gd name="connsiteX44" fmla="*/ 2995640 w 3071913"/>
              <a:gd name="connsiteY44" fmla="*/ 1783080 h 3962400"/>
              <a:gd name="connsiteX45" fmla="*/ 3005800 w 3071913"/>
              <a:gd name="connsiteY45" fmla="*/ 1630680 h 3962400"/>
              <a:gd name="connsiteX46" fmla="*/ 3015960 w 3071913"/>
              <a:gd name="connsiteY46" fmla="*/ 1574800 h 3962400"/>
              <a:gd name="connsiteX47" fmla="*/ 3071840 w 3071913"/>
              <a:gd name="connsiteY47" fmla="*/ 1544320 h 3962400"/>
              <a:gd name="connsiteX48" fmla="*/ 3026120 w 3071913"/>
              <a:gd name="connsiteY48" fmla="*/ 1534160 h 3962400"/>
              <a:gd name="connsiteX49" fmla="*/ 2955000 w 3071913"/>
              <a:gd name="connsiteY49" fmla="*/ 1574800 h 3962400"/>
              <a:gd name="connsiteX50" fmla="*/ 2812760 w 3071913"/>
              <a:gd name="connsiteY50" fmla="*/ 1478280 h 3962400"/>
              <a:gd name="connsiteX51" fmla="*/ 2761960 w 3071913"/>
              <a:gd name="connsiteY51" fmla="*/ 1264920 h 3962400"/>
              <a:gd name="connsiteX52" fmla="*/ 2716240 w 3071913"/>
              <a:gd name="connsiteY52" fmla="*/ 1178560 h 3962400"/>
              <a:gd name="connsiteX53" fmla="*/ 2579080 w 3071913"/>
              <a:gd name="connsiteY53" fmla="*/ 1203960 h 3962400"/>
              <a:gd name="connsiteX54" fmla="*/ 2416520 w 3071913"/>
              <a:gd name="connsiteY54" fmla="*/ 1259840 h 3962400"/>
              <a:gd name="connsiteX55" fmla="*/ 2243800 w 3071913"/>
              <a:gd name="connsiteY55" fmla="*/ 1188720 h 3962400"/>
              <a:gd name="connsiteX56" fmla="*/ 2162520 w 3071913"/>
              <a:gd name="connsiteY56" fmla="*/ 1209040 h 3962400"/>
              <a:gd name="connsiteX57" fmla="*/ 2132040 w 3071913"/>
              <a:gd name="connsiteY57" fmla="*/ 1325880 h 3962400"/>
              <a:gd name="connsiteX58" fmla="*/ 2137120 w 3071913"/>
              <a:gd name="connsiteY58" fmla="*/ 1493520 h 3962400"/>
              <a:gd name="connsiteX59" fmla="*/ 2081240 w 3071913"/>
              <a:gd name="connsiteY59" fmla="*/ 1620520 h 3962400"/>
              <a:gd name="connsiteX60" fmla="*/ 1974560 w 3071913"/>
              <a:gd name="connsiteY60" fmla="*/ 1595120 h 3962400"/>
              <a:gd name="connsiteX61" fmla="*/ 1883120 w 3071913"/>
              <a:gd name="connsiteY61" fmla="*/ 1290320 h 3962400"/>
              <a:gd name="connsiteX62" fmla="*/ 1771360 w 3071913"/>
              <a:gd name="connsiteY62" fmla="*/ 1132840 h 3962400"/>
              <a:gd name="connsiteX63" fmla="*/ 1644360 w 3071913"/>
              <a:gd name="connsiteY63" fmla="*/ 1203960 h 3962400"/>
              <a:gd name="connsiteX64" fmla="*/ 1456400 w 3071913"/>
              <a:gd name="connsiteY64" fmla="*/ 1361440 h 3962400"/>
              <a:gd name="connsiteX65" fmla="*/ 1344640 w 3071913"/>
              <a:gd name="connsiteY65" fmla="*/ 1427480 h 3962400"/>
              <a:gd name="connsiteX66" fmla="*/ 1207480 w 3071913"/>
              <a:gd name="connsiteY66" fmla="*/ 1361440 h 3962400"/>
              <a:gd name="connsiteX67" fmla="*/ 1136360 w 3071913"/>
              <a:gd name="connsiteY67" fmla="*/ 1310640 h 3962400"/>
              <a:gd name="connsiteX68" fmla="*/ 1044920 w 3071913"/>
              <a:gd name="connsiteY68" fmla="*/ 1386840 h 3962400"/>
              <a:gd name="connsiteX69" fmla="*/ 994120 w 3071913"/>
              <a:gd name="connsiteY69" fmla="*/ 1483360 h 3962400"/>
              <a:gd name="connsiteX70" fmla="*/ 806160 w 3071913"/>
              <a:gd name="connsiteY70" fmla="*/ 1534160 h 3962400"/>
              <a:gd name="connsiteX71" fmla="*/ 582640 w 3071913"/>
              <a:gd name="connsiteY71" fmla="*/ 1666240 h 3962400"/>
              <a:gd name="connsiteX72" fmla="*/ 399760 w 3071913"/>
              <a:gd name="connsiteY72" fmla="*/ 1747520 h 3962400"/>
              <a:gd name="connsiteX73" fmla="*/ 252440 w 3071913"/>
              <a:gd name="connsiteY73" fmla="*/ 1899920 h 3962400"/>
              <a:gd name="connsiteX74" fmla="*/ 206720 w 3071913"/>
              <a:gd name="connsiteY74" fmla="*/ 1945640 h 3962400"/>
              <a:gd name="connsiteX75" fmla="*/ 89880 w 3071913"/>
              <a:gd name="connsiteY75" fmla="*/ 1844040 h 3962400"/>
              <a:gd name="connsiteX76" fmla="*/ 3520 w 3071913"/>
              <a:gd name="connsiteY76" fmla="*/ 1752600 h 3962400"/>
              <a:gd name="connsiteX77" fmla="*/ 211800 w 3071913"/>
              <a:gd name="connsiteY77" fmla="*/ 1554480 h 3962400"/>
              <a:gd name="connsiteX78" fmla="*/ 440400 w 3071913"/>
              <a:gd name="connsiteY78" fmla="*/ 1315720 h 3962400"/>
              <a:gd name="connsiteX79" fmla="*/ 628360 w 3071913"/>
              <a:gd name="connsiteY79" fmla="*/ 1061720 h 3962400"/>
              <a:gd name="connsiteX80" fmla="*/ 689320 w 3071913"/>
              <a:gd name="connsiteY80" fmla="*/ 629920 h 3962400"/>
              <a:gd name="connsiteX81" fmla="*/ 851880 w 3071913"/>
              <a:gd name="connsiteY81" fmla="*/ 492760 h 3962400"/>
              <a:gd name="connsiteX82" fmla="*/ 862040 w 3071913"/>
              <a:gd name="connsiteY82" fmla="*/ 396240 h 3962400"/>
              <a:gd name="connsiteX83" fmla="*/ 938240 w 3071913"/>
              <a:gd name="connsiteY83" fmla="*/ 228600 h 3962400"/>
              <a:gd name="connsiteX84" fmla="*/ 953480 w 3071913"/>
              <a:gd name="connsiteY84" fmla="*/ 137160 h 3962400"/>
              <a:gd name="connsiteX85" fmla="*/ 897600 w 3071913"/>
              <a:gd name="connsiteY85" fmla="*/ 0 h 396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071913" h="3962400">
                <a:moveTo>
                  <a:pt x="953480" y="3962400"/>
                </a:moveTo>
                <a:cubicBezTo>
                  <a:pt x="1000893" y="3934460"/>
                  <a:pt x="1048307" y="3906520"/>
                  <a:pt x="1095720" y="3886200"/>
                </a:cubicBezTo>
                <a:cubicBezTo>
                  <a:pt x="1143133" y="3865880"/>
                  <a:pt x="1212560" y="3853180"/>
                  <a:pt x="1237960" y="3840480"/>
                </a:cubicBezTo>
                <a:cubicBezTo>
                  <a:pt x="1263360" y="3827780"/>
                  <a:pt x="1264207" y="3815927"/>
                  <a:pt x="1248120" y="3810000"/>
                </a:cubicBezTo>
                <a:cubicBezTo>
                  <a:pt x="1232033" y="3804073"/>
                  <a:pt x="1185467" y="3817620"/>
                  <a:pt x="1141440" y="3804920"/>
                </a:cubicBezTo>
                <a:cubicBezTo>
                  <a:pt x="1097413" y="3792220"/>
                  <a:pt x="1030527" y="3761740"/>
                  <a:pt x="983960" y="3733800"/>
                </a:cubicBezTo>
                <a:cubicBezTo>
                  <a:pt x="937393" y="3705860"/>
                  <a:pt x="898447" y="3673687"/>
                  <a:pt x="862040" y="3637280"/>
                </a:cubicBezTo>
                <a:cubicBezTo>
                  <a:pt x="825633" y="3600873"/>
                  <a:pt x="758747" y="3559387"/>
                  <a:pt x="765520" y="3515360"/>
                </a:cubicBezTo>
                <a:cubicBezTo>
                  <a:pt x="772293" y="3471333"/>
                  <a:pt x="860347" y="3408680"/>
                  <a:pt x="902680" y="3373120"/>
                </a:cubicBezTo>
                <a:cubicBezTo>
                  <a:pt x="945013" y="3337560"/>
                  <a:pt x="975493" y="3300307"/>
                  <a:pt x="1019520" y="3302000"/>
                </a:cubicBezTo>
                <a:cubicBezTo>
                  <a:pt x="1063547" y="3303693"/>
                  <a:pt x="1110113" y="3375660"/>
                  <a:pt x="1166840" y="3383280"/>
                </a:cubicBezTo>
                <a:cubicBezTo>
                  <a:pt x="1223567" y="3390900"/>
                  <a:pt x="1276907" y="3374813"/>
                  <a:pt x="1359880" y="3347720"/>
                </a:cubicBezTo>
                <a:cubicBezTo>
                  <a:pt x="1442853" y="3320627"/>
                  <a:pt x="1591020" y="3260513"/>
                  <a:pt x="1664680" y="3220720"/>
                </a:cubicBezTo>
                <a:cubicBezTo>
                  <a:pt x="1738340" y="3180927"/>
                  <a:pt x="1778133" y="3158913"/>
                  <a:pt x="1801840" y="3108960"/>
                </a:cubicBezTo>
                <a:cubicBezTo>
                  <a:pt x="1825547" y="3059007"/>
                  <a:pt x="1805227" y="2970953"/>
                  <a:pt x="1806920" y="2921000"/>
                </a:cubicBezTo>
                <a:cubicBezTo>
                  <a:pt x="1808613" y="2871047"/>
                  <a:pt x="1818773" y="2843953"/>
                  <a:pt x="1812000" y="2809240"/>
                </a:cubicBezTo>
                <a:cubicBezTo>
                  <a:pt x="1805227" y="2774527"/>
                  <a:pt x="1802687" y="2708487"/>
                  <a:pt x="1766280" y="2712720"/>
                </a:cubicBezTo>
                <a:cubicBezTo>
                  <a:pt x="1729873" y="2716953"/>
                  <a:pt x="1634200" y="2804160"/>
                  <a:pt x="1593560" y="2834640"/>
                </a:cubicBezTo>
                <a:cubicBezTo>
                  <a:pt x="1552920" y="2865120"/>
                  <a:pt x="1544453" y="2873587"/>
                  <a:pt x="1522440" y="2895600"/>
                </a:cubicBezTo>
                <a:cubicBezTo>
                  <a:pt x="1500427" y="2917613"/>
                  <a:pt x="1492807" y="2951480"/>
                  <a:pt x="1461480" y="2966720"/>
                </a:cubicBezTo>
                <a:cubicBezTo>
                  <a:pt x="1430153" y="2981960"/>
                  <a:pt x="1378507" y="2997200"/>
                  <a:pt x="1334480" y="2987040"/>
                </a:cubicBezTo>
                <a:cubicBezTo>
                  <a:pt x="1290453" y="2976880"/>
                  <a:pt x="1241347" y="2924387"/>
                  <a:pt x="1197320" y="2905760"/>
                </a:cubicBezTo>
                <a:cubicBezTo>
                  <a:pt x="1153293" y="2887133"/>
                  <a:pt x="1092333" y="2904067"/>
                  <a:pt x="1070320" y="2875280"/>
                </a:cubicBezTo>
                <a:cubicBezTo>
                  <a:pt x="1048307" y="2846493"/>
                  <a:pt x="1071167" y="2779606"/>
                  <a:pt x="1065240" y="2733040"/>
                </a:cubicBezTo>
                <a:cubicBezTo>
                  <a:pt x="1059313" y="2686474"/>
                  <a:pt x="1021213" y="2647527"/>
                  <a:pt x="1034760" y="2595880"/>
                </a:cubicBezTo>
                <a:cubicBezTo>
                  <a:pt x="1048307" y="2544233"/>
                  <a:pt x="1138053" y="2464647"/>
                  <a:pt x="1146520" y="2423160"/>
                </a:cubicBezTo>
                <a:cubicBezTo>
                  <a:pt x="1154987" y="2381673"/>
                  <a:pt x="1140593" y="2359660"/>
                  <a:pt x="1085560" y="2346960"/>
                </a:cubicBezTo>
                <a:cubicBezTo>
                  <a:pt x="1030527" y="2334260"/>
                  <a:pt x="891673" y="2377440"/>
                  <a:pt x="816320" y="2346960"/>
                </a:cubicBezTo>
                <a:cubicBezTo>
                  <a:pt x="740967" y="2316480"/>
                  <a:pt x="649527" y="2212340"/>
                  <a:pt x="633440" y="2164080"/>
                </a:cubicBezTo>
                <a:cubicBezTo>
                  <a:pt x="617353" y="2115820"/>
                  <a:pt x="680853" y="2101427"/>
                  <a:pt x="719800" y="2057400"/>
                </a:cubicBezTo>
                <a:cubicBezTo>
                  <a:pt x="758747" y="2013373"/>
                  <a:pt x="829020" y="1943947"/>
                  <a:pt x="867120" y="1899920"/>
                </a:cubicBezTo>
                <a:cubicBezTo>
                  <a:pt x="905220" y="1855893"/>
                  <a:pt x="901833" y="1811020"/>
                  <a:pt x="948400" y="1793240"/>
                </a:cubicBezTo>
                <a:cubicBezTo>
                  <a:pt x="994967" y="1775460"/>
                  <a:pt x="1066933" y="1810173"/>
                  <a:pt x="1146520" y="1793240"/>
                </a:cubicBezTo>
                <a:cubicBezTo>
                  <a:pt x="1226107" y="1776307"/>
                  <a:pt x="1346333" y="1730587"/>
                  <a:pt x="1425920" y="1691640"/>
                </a:cubicBezTo>
                <a:cubicBezTo>
                  <a:pt x="1505507" y="1652693"/>
                  <a:pt x="1567313" y="1573107"/>
                  <a:pt x="1624040" y="1559560"/>
                </a:cubicBezTo>
                <a:cubicBezTo>
                  <a:pt x="1680767" y="1546013"/>
                  <a:pt x="1720560" y="1579880"/>
                  <a:pt x="1766280" y="1610360"/>
                </a:cubicBezTo>
                <a:cubicBezTo>
                  <a:pt x="1812000" y="1640840"/>
                  <a:pt x="1862800" y="1711960"/>
                  <a:pt x="1898360" y="1742440"/>
                </a:cubicBezTo>
                <a:cubicBezTo>
                  <a:pt x="1933920" y="1772920"/>
                  <a:pt x="1948313" y="1782233"/>
                  <a:pt x="1979640" y="1793240"/>
                </a:cubicBezTo>
                <a:cubicBezTo>
                  <a:pt x="2010967" y="1804247"/>
                  <a:pt x="2040600" y="1814407"/>
                  <a:pt x="2086320" y="1808480"/>
                </a:cubicBezTo>
                <a:cubicBezTo>
                  <a:pt x="2132040" y="1802553"/>
                  <a:pt x="2200620" y="1776307"/>
                  <a:pt x="2253960" y="1757680"/>
                </a:cubicBezTo>
                <a:cubicBezTo>
                  <a:pt x="2307300" y="1739053"/>
                  <a:pt x="2351327" y="1717887"/>
                  <a:pt x="2406360" y="1696720"/>
                </a:cubicBezTo>
                <a:cubicBezTo>
                  <a:pt x="2461393" y="1675553"/>
                  <a:pt x="2537593" y="1635760"/>
                  <a:pt x="2584160" y="1630680"/>
                </a:cubicBezTo>
                <a:cubicBezTo>
                  <a:pt x="2630727" y="1625600"/>
                  <a:pt x="2638347" y="1645073"/>
                  <a:pt x="2685760" y="1666240"/>
                </a:cubicBezTo>
                <a:cubicBezTo>
                  <a:pt x="2733173" y="1687407"/>
                  <a:pt x="2816994" y="1738207"/>
                  <a:pt x="2868640" y="1757680"/>
                </a:cubicBezTo>
                <a:cubicBezTo>
                  <a:pt x="2920286" y="1777153"/>
                  <a:pt x="2972780" y="1804247"/>
                  <a:pt x="2995640" y="1783080"/>
                </a:cubicBezTo>
                <a:cubicBezTo>
                  <a:pt x="3018500" y="1761913"/>
                  <a:pt x="3002413" y="1665393"/>
                  <a:pt x="3005800" y="1630680"/>
                </a:cubicBezTo>
                <a:cubicBezTo>
                  <a:pt x="3009187" y="1595967"/>
                  <a:pt x="3004953" y="1589193"/>
                  <a:pt x="3015960" y="1574800"/>
                </a:cubicBezTo>
                <a:cubicBezTo>
                  <a:pt x="3026967" y="1560407"/>
                  <a:pt x="3070147" y="1551093"/>
                  <a:pt x="3071840" y="1544320"/>
                </a:cubicBezTo>
                <a:cubicBezTo>
                  <a:pt x="3073533" y="1537547"/>
                  <a:pt x="3045593" y="1529080"/>
                  <a:pt x="3026120" y="1534160"/>
                </a:cubicBezTo>
                <a:cubicBezTo>
                  <a:pt x="3006647" y="1539240"/>
                  <a:pt x="2990560" y="1584113"/>
                  <a:pt x="2955000" y="1574800"/>
                </a:cubicBezTo>
                <a:cubicBezTo>
                  <a:pt x="2919440" y="1565487"/>
                  <a:pt x="2844933" y="1529927"/>
                  <a:pt x="2812760" y="1478280"/>
                </a:cubicBezTo>
                <a:cubicBezTo>
                  <a:pt x="2780587" y="1426633"/>
                  <a:pt x="2778047" y="1314873"/>
                  <a:pt x="2761960" y="1264920"/>
                </a:cubicBezTo>
                <a:cubicBezTo>
                  <a:pt x="2745873" y="1214967"/>
                  <a:pt x="2746720" y="1188720"/>
                  <a:pt x="2716240" y="1178560"/>
                </a:cubicBezTo>
                <a:cubicBezTo>
                  <a:pt x="2685760" y="1168400"/>
                  <a:pt x="2629033" y="1190413"/>
                  <a:pt x="2579080" y="1203960"/>
                </a:cubicBezTo>
                <a:cubicBezTo>
                  <a:pt x="2529127" y="1217507"/>
                  <a:pt x="2472400" y="1262380"/>
                  <a:pt x="2416520" y="1259840"/>
                </a:cubicBezTo>
                <a:cubicBezTo>
                  <a:pt x="2360640" y="1257300"/>
                  <a:pt x="2286133" y="1197187"/>
                  <a:pt x="2243800" y="1188720"/>
                </a:cubicBezTo>
                <a:cubicBezTo>
                  <a:pt x="2201467" y="1180253"/>
                  <a:pt x="2181147" y="1186180"/>
                  <a:pt x="2162520" y="1209040"/>
                </a:cubicBezTo>
                <a:cubicBezTo>
                  <a:pt x="2143893" y="1231900"/>
                  <a:pt x="2136273" y="1278467"/>
                  <a:pt x="2132040" y="1325880"/>
                </a:cubicBezTo>
                <a:cubicBezTo>
                  <a:pt x="2127807" y="1373293"/>
                  <a:pt x="2145587" y="1444413"/>
                  <a:pt x="2137120" y="1493520"/>
                </a:cubicBezTo>
                <a:cubicBezTo>
                  <a:pt x="2128653" y="1542627"/>
                  <a:pt x="2108333" y="1603587"/>
                  <a:pt x="2081240" y="1620520"/>
                </a:cubicBezTo>
                <a:cubicBezTo>
                  <a:pt x="2054147" y="1637453"/>
                  <a:pt x="2007580" y="1650153"/>
                  <a:pt x="1974560" y="1595120"/>
                </a:cubicBezTo>
                <a:cubicBezTo>
                  <a:pt x="1941540" y="1540087"/>
                  <a:pt x="1916987" y="1367367"/>
                  <a:pt x="1883120" y="1290320"/>
                </a:cubicBezTo>
                <a:cubicBezTo>
                  <a:pt x="1849253" y="1213273"/>
                  <a:pt x="1811153" y="1147233"/>
                  <a:pt x="1771360" y="1132840"/>
                </a:cubicBezTo>
                <a:cubicBezTo>
                  <a:pt x="1731567" y="1118447"/>
                  <a:pt x="1696853" y="1165860"/>
                  <a:pt x="1644360" y="1203960"/>
                </a:cubicBezTo>
                <a:cubicBezTo>
                  <a:pt x="1591867" y="1242060"/>
                  <a:pt x="1506353" y="1324187"/>
                  <a:pt x="1456400" y="1361440"/>
                </a:cubicBezTo>
                <a:cubicBezTo>
                  <a:pt x="1406447" y="1398693"/>
                  <a:pt x="1386127" y="1427480"/>
                  <a:pt x="1344640" y="1427480"/>
                </a:cubicBezTo>
                <a:cubicBezTo>
                  <a:pt x="1303153" y="1427480"/>
                  <a:pt x="1242193" y="1380913"/>
                  <a:pt x="1207480" y="1361440"/>
                </a:cubicBezTo>
                <a:cubicBezTo>
                  <a:pt x="1172767" y="1341967"/>
                  <a:pt x="1163453" y="1306407"/>
                  <a:pt x="1136360" y="1310640"/>
                </a:cubicBezTo>
                <a:cubicBezTo>
                  <a:pt x="1109267" y="1314873"/>
                  <a:pt x="1068627" y="1358053"/>
                  <a:pt x="1044920" y="1386840"/>
                </a:cubicBezTo>
                <a:cubicBezTo>
                  <a:pt x="1021213" y="1415627"/>
                  <a:pt x="1033913" y="1458807"/>
                  <a:pt x="994120" y="1483360"/>
                </a:cubicBezTo>
                <a:cubicBezTo>
                  <a:pt x="954327" y="1507913"/>
                  <a:pt x="874740" y="1503680"/>
                  <a:pt x="806160" y="1534160"/>
                </a:cubicBezTo>
                <a:cubicBezTo>
                  <a:pt x="737580" y="1564640"/>
                  <a:pt x="650373" y="1630680"/>
                  <a:pt x="582640" y="1666240"/>
                </a:cubicBezTo>
                <a:cubicBezTo>
                  <a:pt x="514907" y="1701800"/>
                  <a:pt x="454793" y="1708573"/>
                  <a:pt x="399760" y="1747520"/>
                </a:cubicBezTo>
                <a:cubicBezTo>
                  <a:pt x="344727" y="1786467"/>
                  <a:pt x="284613" y="1866900"/>
                  <a:pt x="252440" y="1899920"/>
                </a:cubicBezTo>
                <a:cubicBezTo>
                  <a:pt x="220267" y="1932940"/>
                  <a:pt x="233813" y="1954953"/>
                  <a:pt x="206720" y="1945640"/>
                </a:cubicBezTo>
                <a:cubicBezTo>
                  <a:pt x="179627" y="1936327"/>
                  <a:pt x="123747" y="1876213"/>
                  <a:pt x="89880" y="1844040"/>
                </a:cubicBezTo>
                <a:cubicBezTo>
                  <a:pt x="56013" y="1811867"/>
                  <a:pt x="-16800" y="1800860"/>
                  <a:pt x="3520" y="1752600"/>
                </a:cubicBezTo>
                <a:cubicBezTo>
                  <a:pt x="23840" y="1704340"/>
                  <a:pt x="138987" y="1627293"/>
                  <a:pt x="211800" y="1554480"/>
                </a:cubicBezTo>
                <a:cubicBezTo>
                  <a:pt x="284613" y="1481667"/>
                  <a:pt x="370973" y="1397847"/>
                  <a:pt x="440400" y="1315720"/>
                </a:cubicBezTo>
                <a:cubicBezTo>
                  <a:pt x="509827" y="1233593"/>
                  <a:pt x="586873" y="1176020"/>
                  <a:pt x="628360" y="1061720"/>
                </a:cubicBezTo>
                <a:cubicBezTo>
                  <a:pt x="669847" y="947420"/>
                  <a:pt x="652067" y="724747"/>
                  <a:pt x="689320" y="629920"/>
                </a:cubicBezTo>
                <a:cubicBezTo>
                  <a:pt x="726573" y="535093"/>
                  <a:pt x="823093" y="531707"/>
                  <a:pt x="851880" y="492760"/>
                </a:cubicBezTo>
                <a:cubicBezTo>
                  <a:pt x="880667" y="453813"/>
                  <a:pt x="847647" y="440267"/>
                  <a:pt x="862040" y="396240"/>
                </a:cubicBezTo>
                <a:cubicBezTo>
                  <a:pt x="876433" y="352213"/>
                  <a:pt x="923000" y="271780"/>
                  <a:pt x="938240" y="228600"/>
                </a:cubicBezTo>
                <a:cubicBezTo>
                  <a:pt x="953480" y="185420"/>
                  <a:pt x="960253" y="175260"/>
                  <a:pt x="953480" y="137160"/>
                </a:cubicBezTo>
                <a:cubicBezTo>
                  <a:pt x="946707" y="99060"/>
                  <a:pt x="922153" y="49530"/>
                  <a:pt x="8976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Freeform 233"/>
          <p:cNvSpPr/>
          <p:nvPr/>
        </p:nvSpPr>
        <p:spPr>
          <a:xfrm>
            <a:off x="1569030" y="1295400"/>
            <a:ext cx="1195669" cy="3616960"/>
          </a:xfrm>
          <a:custGeom>
            <a:avLst/>
            <a:gdLst>
              <a:gd name="connsiteX0" fmla="*/ 630610 w 1195669"/>
              <a:gd name="connsiteY0" fmla="*/ 3616960 h 3616960"/>
              <a:gd name="connsiteX1" fmla="*/ 625530 w 1195669"/>
              <a:gd name="connsiteY1" fmla="*/ 3545840 h 3616960"/>
              <a:gd name="connsiteX2" fmla="*/ 747450 w 1195669"/>
              <a:gd name="connsiteY2" fmla="*/ 3454400 h 3616960"/>
              <a:gd name="connsiteX3" fmla="*/ 701730 w 1195669"/>
              <a:gd name="connsiteY3" fmla="*/ 3373120 h 3616960"/>
              <a:gd name="connsiteX4" fmla="*/ 569650 w 1195669"/>
              <a:gd name="connsiteY4" fmla="*/ 3271520 h 3616960"/>
              <a:gd name="connsiteX5" fmla="*/ 503610 w 1195669"/>
              <a:gd name="connsiteY5" fmla="*/ 3169920 h 3616960"/>
              <a:gd name="connsiteX6" fmla="*/ 508690 w 1195669"/>
              <a:gd name="connsiteY6" fmla="*/ 2997200 h 3616960"/>
              <a:gd name="connsiteX7" fmla="*/ 620450 w 1195669"/>
              <a:gd name="connsiteY7" fmla="*/ 2809240 h 3616960"/>
              <a:gd name="connsiteX8" fmla="*/ 783010 w 1195669"/>
              <a:gd name="connsiteY8" fmla="*/ 2692400 h 3616960"/>
              <a:gd name="connsiteX9" fmla="*/ 986210 w 1195669"/>
              <a:gd name="connsiteY9" fmla="*/ 2529840 h 3616960"/>
              <a:gd name="connsiteX10" fmla="*/ 1118290 w 1195669"/>
              <a:gd name="connsiteY10" fmla="*/ 2407920 h 3616960"/>
              <a:gd name="connsiteX11" fmla="*/ 1113210 w 1195669"/>
              <a:gd name="connsiteY11" fmla="*/ 2331720 h 3616960"/>
              <a:gd name="connsiteX12" fmla="*/ 1031930 w 1195669"/>
              <a:gd name="connsiteY12" fmla="*/ 2280920 h 3616960"/>
              <a:gd name="connsiteX13" fmla="*/ 1113210 w 1195669"/>
              <a:gd name="connsiteY13" fmla="*/ 2189480 h 3616960"/>
              <a:gd name="connsiteX14" fmla="*/ 1194490 w 1195669"/>
              <a:gd name="connsiteY14" fmla="*/ 2128520 h 3616960"/>
              <a:gd name="connsiteX15" fmla="*/ 1158930 w 1195669"/>
              <a:gd name="connsiteY15" fmla="*/ 2016760 h 3616960"/>
              <a:gd name="connsiteX16" fmla="*/ 1123370 w 1195669"/>
              <a:gd name="connsiteY16" fmla="*/ 1955800 h 3616960"/>
              <a:gd name="connsiteX17" fmla="*/ 1067490 w 1195669"/>
              <a:gd name="connsiteY17" fmla="*/ 1803400 h 3616960"/>
              <a:gd name="connsiteX18" fmla="*/ 991290 w 1195669"/>
              <a:gd name="connsiteY18" fmla="*/ 1818640 h 3616960"/>
              <a:gd name="connsiteX19" fmla="*/ 920170 w 1195669"/>
              <a:gd name="connsiteY19" fmla="*/ 1823720 h 3616960"/>
              <a:gd name="connsiteX20" fmla="*/ 910010 w 1195669"/>
              <a:gd name="connsiteY20" fmla="*/ 1793240 h 3616960"/>
              <a:gd name="connsiteX21" fmla="*/ 889690 w 1195669"/>
              <a:gd name="connsiteY21" fmla="*/ 1681480 h 3616960"/>
              <a:gd name="connsiteX22" fmla="*/ 843970 w 1195669"/>
              <a:gd name="connsiteY22" fmla="*/ 1529080 h 3616960"/>
              <a:gd name="connsiteX23" fmla="*/ 793170 w 1195669"/>
              <a:gd name="connsiteY23" fmla="*/ 1452880 h 3616960"/>
              <a:gd name="connsiteX24" fmla="*/ 716970 w 1195669"/>
              <a:gd name="connsiteY24" fmla="*/ 1452880 h 3616960"/>
              <a:gd name="connsiteX25" fmla="*/ 600130 w 1195669"/>
              <a:gd name="connsiteY25" fmla="*/ 1518920 h 3616960"/>
              <a:gd name="connsiteX26" fmla="*/ 523930 w 1195669"/>
              <a:gd name="connsiteY26" fmla="*/ 1513840 h 3616960"/>
              <a:gd name="connsiteX27" fmla="*/ 452810 w 1195669"/>
              <a:gd name="connsiteY27" fmla="*/ 1336040 h 3616960"/>
              <a:gd name="connsiteX28" fmla="*/ 447730 w 1195669"/>
              <a:gd name="connsiteY28" fmla="*/ 1198880 h 3616960"/>
              <a:gd name="connsiteX29" fmla="*/ 356290 w 1195669"/>
              <a:gd name="connsiteY29" fmla="*/ 1143000 h 3616960"/>
              <a:gd name="connsiteX30" fmla="*/ 188650 w 1195669"/>
              <a:gd name="connsiteY30" fmla="*/ 1056640 h 3616960"/>
              <a:gd name="connsiteX31" fmla="*/ 173410 w 1195669"/>
              <a:gd name="connsiteY31" fmla="*/ 919480 h 3616960"/>
              <a:gd name="connsiteX32" fmla="*/ 102290 w 1195669"/>
              <a:gd name="connsiteY32" fmla="*/ 868680 h 3616960"/>
              <a:gd name="connsiteX33" fmla="*/ 41330 w 1195669"/>
              <a:gd name="connsiteY33" fmla="*/ 822960 h 3616960"/>
              <a:gd name="connsiteX34" fmla="*/ 81970 w 1195669"/>
              <a:gd name="connsiteY34" fmla="*/ 736600 h 3616960"/>
              <a:gd name="connsiteX35" fmla="*/ 97210 w 1195669"/>
              <a:gd name="connsiteY35" fmla="*/ 589280 h 3616960"/>
              <a:gd name="connsiteX36" fmla="*/ 690 w 1195669"/>
              <a:gd name="connsiteY36" fmla="*/ 431800 h 3616960"/>
              <a:gd name="connsiteX37" fmla="*/ 56570 w 1195669"/>
              <a:gd name="connsiteY37" fmla="*/ 259080 h 3616960"/>
              <a:gd name="connsiteX38" fmla="*/ 107370 w 1195669"/>
              <a:gd name="connsiteY38" fmla="*/ 162560 h 3616960"/>
              <a:gd name="connsiteX39" fmla="*/ 87050 w 1195669"/>
              <a:gd name="connsiteY39" fmla="*/ 76200 h 3616960"/>
              <a:gd name="connsiteX40" fmla="*/ 163250 w 1195669"/>
              <a:gd name="connsiteY40" fmla="*/ 0 h 36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95669" h="3616960">
                <a:moveTo>
                  <a:pt x="630610" y="3616960"/>
                </a:moveTo>
                <a:cubicBezTo>
                  <a:pt x="618333" y="3594946"/>
                  <a:pt x="606057" y="3572933"/>
                  <a:pt x="625530" y="3545840"/>
                </a:cubicBezTo>
                <a:cubicBezTo>
                  <a:pt x="645003" y="3518747"/>
                  <a:pt x="734750" y="3483187"/>
                  <a:pt x="747450" y="3454400"/>
                </a:cubicBezTo>
                <a:cubicBezTo>
                  <a:pt x="760150" y="3425613"/>
                  <a:pt x="731363" y="3403600"/>
                  <a:pt x="701730" y="3373120"/>
                </a:cubicBezTo>
                <a:cubicBezTo>
                  <a:pt x="672097" y="3342640"/>
                  <a:pt x="602670" y="3305387"/>
                  <a:pt x="569650" y="3271520"/>
                </a:cubicBezTo>
                <a:cubicBezTo>
                  <a:pt x="536630" y="3237653"/>
                  <a:pt x="513770" y="3215640"/>
                  <a:pt x="503610" y="3169920"/>
                </a:cubicBezTo>
                <a:cubicBezTo>
                  <a:pt x="493450" y="3124200"/>
                  <a:pt x="489217" y="3057313"/>
                  <a:pt x="508690" y="2997200"/>
                </a:cubicBezTo>
                <a:cubicBezTo>
                  <a:pt x="528163" y="2937087"/>
                  <a:pt x="574730" y="2860040"/>
                  <a:pt x="620450" y="2809240"/>
                </a:cubicBezTo>
                <a:cubicBezTo>
                  <a:pt x="666170" y="2758440"/>
                  <a:pt x="722050" y="2738967"/>
                  <a:pt x="783010" y="2692400"/>
                </a:cubicBezTo>
                <a:cubicBezTo>
                  <a:pt x="843970" y="2645833"/>
                  <a:pt x="930330" y="2577253"/>
                  <a:pt x="986210" y="2529840"/>
                </a:cubicBezTo>
                <a:cubicBezTo>
                  <a:pt x="1042090" y="2482427"/>
                  <a:pt x="1097123" y="2440940"/>
                  <a:pt x="1118290" y="2407920"/>
                </a:cubicBezTo>
                <a:cubicBezTo>
                  <a:pt x="1139457" y="2374900"/>
                  <a:pt x="1127603" y="2352887"/>
                  <a:pt x="1113210" y="2331720"/>
                </a:cubicBezTo>
                <a:cubicBezTo>
                  <a:pt x="1098817" y="2310553"/>
                  <a:pt x="1031930" y="2304627"/>
                  <a:pt x="1031930" y="2280920"/>
                </a:cubicBezTo>
                <a:cubicBezTo>
                  <a:pt x="1031930" y="2257213"/>
                  <a:pt x="1086117" y="2214880"/>
                  <a:pt x="1113210" y="2189480"/>
                </a:cubicBezTo>
                <a:cubicBezTo>
                  <a:pt x="1140303" y="2164080"/>
                  <a:pt x="1186870" y="2157307"/>
                  <a:pt x="1194490" y="2128520"/>
                </a:cubicBezTo>
                <a:cubicBezTo>
                  <a:pt x="1202110" y="2099733"/>
                  <a:pt x="1170783" y="2045547"/>
                  <a:pt x="1158930" y="2016760"/>
                </a:cubicBezTo>
                <a:cubicBezTo>
                  <a:pt x="1147077" y="1987973"/>
                  <a:pt x="1138610" y="1991360"/>
                  <a:pt x="1123370" y="1955800"/>
                </a:cubicBezTo>
                <a:cubicBezTo>
                  <a:pt x="1108130" y="1920240"/>
                  <a:pt x="1089503" y="1826260"/>
                  <a:pt x="1067490" y="1803400"/>
                </a:cubicBezTo>
                <a:cubicBezTo>
                  <a:pt x="1045477" y="1780540"/>
                  <a:pt x="1015843" y="1815253"/>
                  <a:pt x="991290" y="1818640"/>
                </a:cubicBezTo>
                <a:cubicBezTo>
                  <a:pt x="966737" y="1822027"/>
                  <a:pt x="933717" y="1827953"/>
                  <a:pt x="920170" y="1823720"/>
                </a:cubicBezTo>
                <a:cubicBezTo>
                  <a:pt x="906623" y="1819487"/>
                  <a:pt x="915090" y="1816947"/>
                  <a:pt x="910010" y="1793240"/>
                </a:cubicBezTo>
                <a:cubicBezTo>
                  <a:pt x="904930" y="1769533"/>
                  <a:pt x="900697" y="1725507"/>
                  <a:pt x="889690" y="1681480"/>
                </a:cubicBezTo>
                <a:cubicBezTo>
                  <a:pt x="878683" y="1637453"/>
                  <a:pt x="860057" y="1567180"/>
                  <a:pt x="843970" y="1529080"/>
                </a:cubicBezTo>
                <a:cubicBezTo>
                  <a:pt x="827883" y="1490980"/>
                  <a:pt x="814337" y="1465580"/>
                  <a:pt x="793170" y="1452880"/>
                </a:cubicBezTo>
                <a:cubicBezTo>
                  <a:pt x="772003" y="1440180"/>
                  <a:pt x="749143" y="1441873"/>
                  <a:pt x="716970" y="1452880"/>
                </a:cubicBezTo>
                <a:cubicBezTo>
                  <a:pt x="684797" y="1463887"/>
                  <a:pt x="632303" y="1508760"/>
                  <a:pt x="600130" y="1518920"/>
                </a:cubicBezTo>
                <a:cubicBezTo>
                  <a:pt x="567957" y="1529080"/>
                  <a:pt x="548483" y="1544320"/>
                  <a:pt x="523930" y="1513840"/>
                </a:cubicBezTo>
                <a:cubicBezTo>
                  <a:pt x="499377" y="1483360"/>
                  <a:pt x="465510" y="1388533"/>
                  <a:pt x="452810" y="1336040"/>
                </a:cubicBezTo>
                <a:cubicBezTo>
                  <a:pt x="440110" y="1283547"/>
                  <a:pt x="463817" y="1231053"/>
                  <a:pt x="447730" y="1198880"/>
                </a:cubicBezTo>
                <a:cubicBezTo>
                  <a:pt x="431643" y="1166707"/>
                  <a:pt x="399470" y="1166707"/>
                  <a:pt x="356290" y="1143000"/>
                </a:cubicBezTo>
                <a:cubicBezTo>
                  <a:pt x="313110" y="1119293"/>
                  <a:pt x="219130" y="1093893"/>
                  <a:pt x="188650" y="1056640"/>
                </a:cubicBezTo>
                <a:cubicBezTo>
                  <a:pt x="158170" y="1019387"/>
                  <a:pt x="187803" y="950807"/>
                  <a:pt x="173410" y="919480"/>
                </a:cubicBezTo>
                <a:cubicBezTo>
                  <a:pt x="159017" y="888153"/>
                  <a:pt x="124303" y="884767"/>
                  <a:pt x="102290" y="868680"/>
                </a:cubicBezTo>
                <a:cubicBezTo>
                  <a:pt x="80277" y="852593"/>
                  <a:pt x="44717" y="844973"/>
                  <a:pt x="41330" y="822960"/>
                </a:cubicBezTo>
                <a:cubicBezTo>
                  <a:pt x="37943" y="800947"/>
                  <a:pt x="72657" y="775547"/>
                  <a:pt x="81970" y="736600"/>
                </a:cubicBezTo>
                <a:cubicBezTo>
                  <a:pt x="91283" y="697653"/>
                  <a:pt x="110757" y="640080"/>
                  <a:pt x="97210" y="589280"/>
                </a:cubicBezTo>
                <a:cubicBezTo>
                  <a:pt x="83663" y="538480"/>
                  <a:pt x="7463" y="486833"/>
                  <a:pt x="690" y="431800"/>
                </a:cubicBezTo>
                <a:cubicBezTo>
                  <a:pt x="-6083" y="376767"/>
                  <a:pt x="38790" y="303953"/>
                  <a:pt x="56570" y="259080"/>
                </a:cubicBezTo>
                <a:cubicBezTo>
                  <a:pt x="74350" y="214207"/>
                  <a:pt x="102290" y="193040"/>
                  <a:pt x="107370" y="162560"/>
                </a:cubicBezTo>
                <a:cubicBezTo>
                  <a:pt x="112450" y="132080"/>
                  <a:pt x="77737" y="103293"/>
                  <a:pt x="87050" y="76200"/>
                </a:cubicBezTo>
                <a:cubicBezTo>
                  <a:pt x="96363" y="49107"/>
                  <a:pt x="129806" y="24553"/>
                  <a:pt x="16325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1685057" y="1315720"/>
            <a:ext cx="1200504" cy="3728720"/>
          </a:xfrm>
          <a:custGeom>
            <a:avLst/>
            <a:gdLst>
              <a:gd name="connsiteX0" fmla="*/ 260583 w 1200504"/>
              <a:gd name="connsiteY0" fmla="*/ 0 h 3728720"/>
              <a:gd name="connsiteX1" fmla="*/ 103103 w 1200504"/>
              <a:gd name="connsiteY1" fmla="*/ 55880 h 3728720"/>
              <a:gd name="connsiteX2" fmla="*/ 47223 w 1200504"/>
              <a:gd name="connsiteY2" fmla="*/ 193040 h 3728720"/>
              <a:gd name="connsiteX3" fmla="*/ 1503 w 1200504"/>
              <a:gd name="connsiteY3" fmla="*/ 325120 h 3728720"/>
              <a:gd name="connsiteX4" fmla="*/ 16743 w 1200504"/>
              <a:gd name="connsiteY4" fmla="*/ 472440 h 3728720"/>
              <a:gd name="connsiteX5" fmla="*/ 72623 w 1200504"/>
              <a:gd name="connsiteY5" fmla="*/ 645160 h 3728720"/>
              <a:gd name="connsiteX6" fmla="*/ 235183 w 1200504"/>
              <a:gd name="connsiteY6" fmla="*/ 975360 h 3728720"/>
              <a:gd name="connsiteX7" fmla="*/ 418063 w 1200504"/>
              <a:gd name="connsiteY7" fmla="*/ 1026160 h 3728720"/>
              <a:gd name="connsiteX8" fmla="*/ 504423 w 1200504"/>
              <a:gd name="connsiteY8" fmla="*/ 1026160 h 3728720"/>
              <a:gd name="connsiteX9" fmla="*/ 545063 w 1200504"/>
              <a:gd name="connsiteY9" fmla="*/ 1132840 h 3728720"/>
              <a:gd name="connsiteX10" fmla="*/ 504423 w 1200504"/>
              <a:gd name="connsiteY10" fmla="*/ 1219200 h 3728720"/>
              <a:gd name="connsiteX11" fmla="*/ 499343 w 1200504"/>
              <a:gd name="connsiteY11" fmla="*/ 1310640 h 3728720"/>
              <a:gd name="connsiteX12" fmla="*/ 611103 w 1200504"/>
              <a:gd name="connsiteY12" fmla="*/ 1366520 h 3728720"/>
              <a:gd name="connsiteX13" fmla="*/ 733023 w 1200504"/>
              <a:gd name="connsiteY13" fmla="*/ 1412240 h 3728720"/>
              <a:gd name="connsiteX14" fmla="*/ 819383 w 1200504"/>
              <a:gd name="connsiteY14" fmla="*/ 1554480 h 3728720"/>
              <a:gd name="connsiteX15" fmla="*/ 885423 w 1200504"/>
              <a:gd name="connsiteY15" fmla="*/ 1651000 h 3728720"/>
              <a:gd name="connsiteX16" fmla="*/ 1017503 w 1200504"/>
              <a:gd name="connsiteY16" fmla="*/ 1651000 h 3728720"/>
              <a:gd name="connsiteX17" fmla="*/ 1042903 w 1200504"/>
              <a:gd name="connsiteY17" fmla="*/ 1833880 h 3728720"/>
              <a:gd name="connsiteX18" fmla="*/ 1098783 w 1200504"/>
              <a:gd name="connsiteY18" fmla="*/ 2011680 h 3728720"/>
              <a:gd name="connsiteX19" fmla="*/ 1200383 w 1200504"/>
              <a:gd name="connsiteY19" fmla="*/ 2133600 h 3728720"/>
              <a:gd name="connsiteX20" fmla="*/ 1119103 w 1200504"/>
              <a:gd name="connsiteY20" fmla="*/ 2250440 h 3728720"/>
              <a:gd name="connsiteX21" fmla="*/ 1103863 w 1200504"/>
              <a:gd name="connsiteY21" fmla="*/ 2433320 h 3728720"/>
              <a:gd name="connsiteX22" fmla="*/ 1088623 w 1200504"/>
              <a:gd name="connsiteY22" fmla="*/ 2463800 h 3728720"/>
              <a:gd name="connsiteX23" fmla="*/ 926063 w 1200504"/>
              <a:gd name="connsiteY23" fmla="*/ 2555240 h 3728720"/>
              <a:gd name="connsiteX24" fmla="*/ 829543 w 1200504"/>
              <a:gd name="connsiteY24" fmla="*/ 2626360 h 3728720"/>
              <a:gd name="connsiteX25" fmla="*/ 758423 w 1200504"/>
              <a:gd name="connsiteY25" fmla="*/ 2727960 h 3728720"/>
              <a:gd name="connsiteX26" fmla="*/ 590783 w 1200504"/>
              <a:gd name="connsiteY26" fmla="*/ 2783840 h 3728720"/>
              <a:gd name="connsiteX27" fmla="*/ 423143 w 1200504"/>
              <a:gd name="connsiteY27" fmla="*/ 2971800 h 3728720"/>
              <a:gd name="connsiteX28" fmla="*/ 433303 w 1200504"/>
              <a:gd name="connsiteY28" fmla="*/ 3164840 h 3728720"/>
              <a:gd name="connsiteX29" fmla="*/ 651743 w 1200504"/>
              <a:gd name="connsiteY29" fmla="*/ 3337560 h 3728720"/>
              <a:gd name="connsiteX30" fmla="*/ 793983 w 1200504"/>
              <a:gd name="connsiteY30" fmla="*/ 3459480 h 3728720"/>
              <a:gd name="connsiteX31" fmla="*/ 672063 w 1200504"/>
              <a:gd name="connsiteY31" fmla="*/ 3510280 h 3728720"/>
              <a:gd name="connsiteX32" fmla="*/ 580623 w 1200504"/>
              <a:gd name="connsiteY32" fmla="*/ 3545840 h 3728720"/>
              <a:gd name="connsiteX33" fmla="*/ 570463 w 1200504"/>
              <a:gd name="connsiteY33" fmla="*/ 3642360 h 3728720"/>
              <a:gd name="connsiteX34" fmla="*/ 606023 w 1200504"/>
              <a:gd name="connsiteY34" fmla="*/ 3728720 h 3728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00504" h="3728720">
                <a:moveTo>
                  <a:pt x="260583" y="0"/>
                </a:moveTo>
                <a:cubicBezTo>
                  <a:pt x="199623" y="11853"/>
                  <a:pt x="138663" y="23707"/>
                  <a:pt x="103103" y="55880"/>
                </a:cubicBezTo>
                <a:cubicBezTo>
                  <a:pt x="67543" y="88053"/>
                  <a:pt x="64156" y="148167"/>
                  <a:pt x="47223" y="193040"/>
                </a:cubicBezTo>
                <a:cubicBezTo>
                  <a:pt x="30290" y="237913"/>
                  <a:pt x="6583" y="278553"/>
                  <a:pt x="1503" y="325120"/>
                </a:cubicBezTo>
                <a:cubicBezTo>
                  <a:pt x="-3577" y="371687"/>
                  <a:pt x="4890" y="419100"/>
                  <a:pt x="16743" y="472440"/>
                </a:cubicBezTo>
                <a:cubicBezTo>
                  <a:pt x="28596" y="525780"/>
                  <a:pt x="36216" y="561340"/>
                  <a:pt x="72623" y="645160"/>
                </a:cubicBezTo>
                <a:cubicBezTo>
                  <a:pt x="109030" y="728980"/>
                  <a:pt x="177610" y="911860"/>
                  <a:pt x="235183" y="975360"/>
                </a:cubicBezTo>
                <a:cubicBezTo>
                  <a:pt x="292756" y="1038860"/>
                  <a:pt x="373190" y="1017693"/>
                  <a:pt x="418063" y="1026160"/>
                </a:cubicBezTo>
                <a:cubicBezTo>
                  <a:pt x="462936" y="1034627"/>
                  <a:pt x="483256" y="1008380"/>
                  <a:pt x="504423" y="1026160"/>
                </a:cubicBezTo>
                <a:cubicBezTo>
                  <a:pt x="525590" y="1043940"/>
                  <a:pt x="545063" y="1100667"/>
                  <a:pt x="545063" y="1132840"/>
                </a:cubicBezTo>
                <a:cubicBezTo>
                  <a:pt x="545063" y="1165013"/>
                  <a:pt x="512043" y="1189567"/>
                  <a:pt x="504423" y="1219200"/>
                </a:cubicBezTo>
                <a:cubicBezTo>
                  <a:pt x="496803" y="1248833"/>
                  <a:pt x="481563" y="1286087"/>
                  <a:pt x="499343" y="1310640"/>
                </a:cubicBezTo>
                <a:cubicBezTo>
                  <a:pt x="517123" y="1335193"/>
                  <a:pt x="572156" y="1349587"/>
                  <a:pt x="611103" y="1366520"/>
                </a:cubicBezTo>
                <a:cubicBezTo>
                  <a:pt x="650050" y="1383453"/>
                  <a:pt x="698310" y="1380913"/>
                  <a:pt x="733023" y="1412240"/>
                </a:cubicBezTo>
                <a:cubicBezTo>
                  <a:pt x="767736" y="1443567"/>
                  <a:pt x="793983" y="1514687"/>
                  <a:pt x="819383" y="1554480"/>
                </a:cubicBezTo>
                <a:cubicBezTo>
                  <a:pt x="844783" y="1594273"/>
                  <a:pt x="852403" y="1634913"/>
                  <a:pt x="885423" y="1651000"/>
                </a:cubicBezTo>
                <a:cubicBezTo>
                  <a:pt x="918443" y="1667087"/>
                  <a:pt x="991256" y="1620520"/>
                  <a:pt x="1017503" y="1651000"/>
                </a:cubicBezTo>
                <a:cubicBezTo>
                  <a:pt x="1043750" y="1681480"/>
                  <a:pt x="1029356" y="1773767"/>
                  <a:pt x="1042903" y="1833880"/>
                </a:cubicBezTo>
                <a:cubicBezTo>
                  <a:pt x="1056450" y="1893993"/>
                  <a:pt x="1072536" y="1961727"/>
                  <a:pt x="1098783" y="2011680"/>
                </a:cubicBezTo>
                <a:cubicBezTo>
                  <a:pt x="1125030" y="2061633"/>
                  <a:pt x="1196996" y="2093807"/>
                  <a:pt x="1200383" y="2133600"/>
                </a:cubicBezTo>
                <a:cubicBezTo>
                  <a:pt x="1203770" y="2173393"/>
                  <a:pt x="1135190" y="2200487"/>
                  <a:pt x="1119103" y="2250440"/>
                </a:cubicBezTo>
                <a:cubicBezTo>
                  <a:pt x="1103016" y="2300393"/>
                  <a:pt x="1108943" y="2397760"/>
                  <a:pt x="1103863" y="2433320"/>
                </a:cubicBezTo>
                <a:cubicBezTo>
                  <a:pt x="1098783" y="2468880"/>
                  <a:pt x="1118256" y="2443480"/>
                  <a:pt x="1088623" y="2463800"/>
                </a:cubicBezTo>
                <a:cubicBezTo>
                  <a:pt x="1058990" y="2484120"/>
                  <a:pt x="969243" y="2528147"/>
                  <a:pt x="926063" y="2555240"/>
                </a:cubicBezTo>
                <a:cubicBezTo>
                  <a:pt x="882883" y="2582333"/>
                  <a:pt x="857483" y="2597573"/>
                  <a:pt x="829543" y="2626360"/>
                </a:cubicBezTo>
                <a:cubicBezTo>
                  <a:pt x="801603" y="2655147"/>
                  <a:pt x="798216" y="2701713"/>
                  <a:pt x="758423" y="2727960"/>
                </a:cubicBezTo>
                <a:cubicBezTo>
                  <a:pt x="718630" y="2754207"/>
                  <a:pt x="646663" y="2743200"/>
                  <a:pt x="590783" y="2783840"/>
                </a:cubicBezTo>
                <a:cubicBezTo>
                  <a:pt x="534903" y="2824480"/>
                  <a:pt x="449390" y="2908300"/>
                  <a:pt x="423143" y="2971800"/>
                </a:cubicBezTo>
                <a:cubicBezTo>
                  <a:pt x="396896" y="3035300"/>
                  <a:pt x="395203" y="3103880"/>
                  <a:pt x="433303" y="3164840"/>
                </a:cubicBezTo>
                <a:cubicBezTo>
                  <a:pt x="471403" y="3225800"/>
                  <a:pt x="591630" y="3288453"/>
                  <a:pt x="651743" y="3337560"/>
                </a:cubicBezTo>
                <a:cubicBezTo>
                  <a:pt x="711856" y="3386667"/>
                  <a:pt x="790596" y="3430693"/>
                  <a:pt x="793983" y="3459480"/>
                </a:cubicBezTo>
                <a:cubicBezTo>
                  <a:pt x="797370" y="3488267"/>
                  <a:pt x="707623" y="3495887"/>
                  <a:pt x="672063" y="3510280"/>
                </a:cubicBezTo>
                <a:cubicBezTo>
                  <a:pt x="636503" y="3524673"/>
                  <a:pt x="597556" y="3523827"/>
                  <a:pt x="580623" y="3545840"/>
                </a:cubicBezTo>
                <a:cubicBezTo>
                  <a:pt x="563690" y="3567853"/>
                  <a:pt x="566230" y="3611880"/>
                  <a:pt x="570463" y="3642360"/>
                </a:cubicBezTo>
                <a:cubicBezTo>
                  <a:pt x="574696" y="3672840"/>
                  <a:pt x="597556" y="3700780"/>
                  <a:pt x="606023" y="372872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eeform 235"/>
          <p:cNvSpPr/>
          <p:nvPr/>
        </p:nvSpPr>
        <p:spPr>
          <a:xfrm>
            <a:off x="1491958" y="5039360"/>
            <a:ext cx="3316305" cy="3825240"/>
          </a:xfrm>
          <a:custGeom>
            <a:avLst/>
            <a:gdLst>
              <a:gd name="connsiteX0" fmla="*/ 804202 w 3316305"/>
              <a:gd name="connsiteY0" fmla="*/ 0 h 3825240"/>
              <a:gd name="connsiteX1" fmla="*/ 794042 w 3316305"/>
              <a:gd name="connsiteY1" fmla="*/ 152400 h 3825240"/>
              <a:gd name="connsiteX2" fmla="*/ 768642 w 3316305"/>
              <a:gd name="connsiteY2" fmla="*/ 304800 h 3825240"/>
              <a:gd name="connsiteX3" fmla="*/ 778802 w 3316305"/>
              <a:gd name="connsiteY3" fmla="*/ 416560 h 3825240"/>
              <a:gd name="connsiteX4" fmla="*/ 595922 w 3316305"/>
              <a:gd name="connsiteY4" fmla="*/ 568960 h 3825240"/>
              <a:gd name="connsiteX5" fmla="*/ 519722 w 3316305"/>
              <a:gd name="connsiteY5" fmla="*/ 772160 h 3825240"/>
              <a:gd name="connsiteX6" fmla="*/ 479082 w 3316305"/>
              <a:gd name="connsiteY6" fmla="*/ 965200 h 3825240"/>
              <a:gd name="connsiteX7" fmla="*/ 377482 w 3316305"/>
              <a:gd name="connsiteY7" fmla="*/ 1112520 h 3825240"/>
              <a:gd name="connsiteX8" fmla="*/ 225082 w 3316305"/>
              <a:gd name="connsiteY8" fmla="*/ 1320800 h 3825240"/>
              <a:gd name="connsiteX9" fmla="*/ 77762 w 3316305"/>
              <a:gd name="connsiteY9" fmla="*/ 1427480 h 3825240"/>
              <a:gd name="connsiteX10" fmla="*/ 26962 w 3316305"/>
              <a:gd name="connsiteY10" fmla="*/ 1534160 h 3825240"/>
              <a:gd name="connsiteX11" fmla="*/ 1562 w 3316305"/>
              <a:gd name="connsiteY11" fmla="*/ 1635760 h 3825240"/>
              <a:gd name="connsiteX12" fmla="*/ 26962 w 3316305"/>
              <a:gd name="connsiteY12" fmla="*/ 1656080 h 3825240"/>
              <a:gd name="connsiteX13" fmla="*/ 220002 w 3316305"/>
              <a:gd name="connsiteY13" fmla="*/ 1554480 h 3825240"/>
              <a:gd name="connsiteX14" fmla="*/ 514642 w 3316305"/>
              <a:gd name="connsiteY14" fmla="*/ 1397000 h 3825240"/>
              <a:gd name="connsiteX15" fmla="*/ 758482 w 3316305"/>
              <a:gd name="connsiteY15" fmla="*/ 1300480 h 3825240"/>
              <a:gd name="connsiteX16" fmla="*/ 941362 w 3316305"/>
              <a:gd name="connsiteY16" fmla="*/ 1102360 h 3825240"/>
              <a:gd name="connsiteX17" fmla="*/ 987082 w 3316305"/>
              <a:gd name="connsiteY17" fmla="*/ 1092200 h 3825240"/>
              <a:gd name="connsiteX18" fmla="*/ 1073442 w 3316305"/>
              <a:gd name="connsiteY18" fmla="*/ 1158240 h 3825240"/>
              <a:gd name="connsiteX19" fmla="*/ 1159802 w 3316305"/>
              <a:gd name="connsiteY19" fmla="*/ 1214120 h 3825240"/>
              <a:gd name="connsiteX20" fmla="*/ 1241082 w 3316305"/>
              <a:gd name="connsiteY20" fmla="*/ 1143000 h 3825240"/>
              <a:gd name="connsiteX21" fmla="*/ 1408722 w 3316305"/>
              <a:gd name="connsiteY21" fmla="*/ 1021080 h 3825240"/>
              <a:gd name="connsiteX22" fmla="*/ 1500162 w 3316305"/>
              <a:gd name="connsiteY22" fmla="*/ 914400 h 3825240"/>
              <a:gd name="connsiteX23" fmla="*/ 1627162 w 3316305"/>
              <a:gd name="connsiteY23" fmla="*/ 965200 h 3825240"/>
              <a:gd name="connsiteX24" fmla="*/ 1723682 w 3316305"/>
              <a:gd name="connsiteY24" fmla="*/ 1082040 h 3825240"/>
              <a:gd name="connsiteX25" fmla="*/ 1779562 w 3316305"/>
              <a:gd name="connsiteY25" fmla="*/ 1219200 h 3825240"/>
              <a:gd name="connsiteX26" fmla="*/ 1830362 w 3316305"/>
              <a:gd name="connsiteY26" fmla="*/ 1234440 h 3825240"/>
              <a:gd name="connsiteX27" fmla="*/ 1881162 w 3316305"/>
              <a:gd name="connsiteY27" fmla="*/ 1066800 h 3825240"/>
              <a:gd name="connsiteX28" fmla="*/ 1947202 w 3316305"/>
              <a:gd name="connsiteY28" fmla="*/ 960120 h 3825240"/>
              <a:gd name="connsiteX29" fmla="*/ 2033562 w 3316305"/>
              <a:gd name="connsiteY29" fmla="*/ 975360 h 3825240"/>
              <a:gd name="connsiteX30" fmla="*/ 2125002 w 3316305"/>
              <a:gd name="connsiteY30" fmla="*/ 1026160 h 3825240"/>
              <a:gd name="connsiteX31" fmla="*/ 2196122 w 3316305"/>
              <a:gd name="connsiteY31" fmla="*/ 995680 h 3825240"/>
              <a:gd name="connsiteX32" fmla="*/ 2201202 w 3316305"/>
              <a:gd name="connsiteY32" fmla="*/ 817880 h 3825240"/>
              <a:gd name="connsiteX33" fmla="*/ 2302802 w 3316305"/>
              <a:gd name="connsiteY33" fmla="*/ 706120 h 3825240"/>
              <a:gd name="connsiteX34" fmla="*/ 2445042 w 3316305"/>
              <a:gd name="connsiteY34" fmla="*/ 629920 h 3825240"/>
              <a:gd name="connsiteX35" fmla="*/ 2399322 w 3316305"/>
              <a:gd name="connsiteY35" fmla="*/ 777240 h 3825240"/>
              <a:gd name="connsiteX36" fmla="*/ 2495842 w 3316305"/>
              <a:gd name="connsiteY36" fmla="*/ 924560 h 3825240"/>
              <a:gd name="connsiteX37" fmla="*/ 2658402 w 3316305"/>
              <a:gd name="connsiteY37" fmla="*/ 1031240 h 3825240"/>
              <a:gd name="connsiteX38" fmla="*/ 2734602 w 3316305"/>
              <a:gd name="connsiteY38" fmla="*/ 1076960 h 3825240"/>
              <a:gd name="connsiteX39" fmla="*/ 2704122 w 3316305"/>
              <a:gd name="connsiteY39" fmla="*/ 1214120 h 3825240"/>
              <a:gd name="connsiteX40" fmla="*/ 2688882 w 3316305"/>
              <a:gd name="connsiteY40" fmla="*/ 1305560 h 3825240"/>
              <a:gd name="connsiteX41" fmla="*/ 2851442 w 3316305"/>
              <a:gd name="connsiteY41" fmla="*/ 1310640 h 3825240"/>
              <a:gd name="connsiteX42" fmla="*/ 2947962 w 3316305"/>
              <a:gd name="connsiteY42" fmla="*/ 1300480 h 3825240"/>
              <a:gd name="connsiteX43" fmla="*/ 3024162 w 3316305"/>
              <a:gd name="connsiteY43" fmla="*/ 1386840 h 3825240"/>
              <a:gd name="connsiteX44" fmla="*/ 3130842 w 3316305"/>
              <a:gd name="connsiteY44" fmla="*/ 1493520 h 3825240"/>
              <a:gd name="connsiteX45" fmla="*/ 3242602 w 3316305"/>
              <a:gd name="connsiteY45" fmla="*/ 1549400 h 3825240"/>
              <a:gd name="connsiteX46" fmla="*/ 3313722 w 3316305"/>
              <a:gd name="connsiteY46" fmla="*/ 1640840 h 3825240"/>
              <a:gd name="connsiteX47" fmla="*/ 3151162 w 3316305"/>
              <a:gd name="connsiteY47" fmla="*/ 1737360 h 3825240"/>
              <a:gd name="connsiteX48" fmla="*/ 3003842 w 3316305"/>
              <a:gd name="connsiteY48" fmla="*/ 1757680 h 3825240"/>
              <a:gd name="connsiteX49" fmla="*/ 2947962 w 3316305"/>
              <a:gd name="connsiteY49" fmla="*/ 1727200 h 3825240"/>
              <a:gd name="connsiteX50" fmla="*/ 2826042 w 3316305"/>
              <a:gd name="connsiteY50" fmla="*/ 1783080 h 3825240"/>
              <a:gd name="connsiteX51" fmla="*/ 2526322 w 3316305"/>
              <a:gd name="connsiteY51" fmla="*/ 1661160 h 3825240"/>
              <a:gd name="connsiteX52" fmla="*/ 2455202 w 3316305"/>
              <a:gd name="connsiteY52" fmla="*/ 1620520 h 3825240"/>
              <a:gd name="connsiteX53" fmla="*/ 2358682 w 3316305"/>
              <a:gd name="connsiteY53" fmla="*/ 1630680 h 3825240"/>
              <a:gd name="connsiteX54" fmla="*/ 2297722 w 3316305"/>
              <a:gd name="connsiteY54" fmla="*/ 1661160 h 3825240"/>
              <a:gd name="connsiteX55" fmla="*/ 2104682 w 3316305"/>
              <a:gd name="connsiteY55" fmla="*/ 1732280 h 3825240"/>
              <a:gd name="connsiteX56" fmla="*/ 2058962 w 3316305"/>
              <a:gd name="connsiteY56" fmla="*/ 1859280 h 3825240"/>
              <a:gd name="connsiteX57" fmla="*/ 2064042 w 3316305"/>
              <a:gd name="connsiteY57" fmla="*/ 1910080 h 3825240"/>
              <a:gd name="connsiteX58" fmla="*/ 2033562 w 3316305"/>
              <a:gd name="connsiteY58" fmla="*/ 1905000 h 3825240"/>
              <a:gd name="connsiteX59" fmla="*/ 1937042 w 3316305"/>
              <a:gd name="connsiteY59" fmla="*/ 1757680 h 3825240"/>
              <a:gd name="connsiteX60" fmla="*/ 1794802 w 3316305"/>
              <a:gd name="connsiteY60" fmla="*/ 1722120 h 3825240"/>
              <a:gd name="connsiteX61" fmla="*/ 1667802 w 3316305"/>
              <a:gd name="connsiteY61" fmla="*/ 1645920 h 3825240"/>
              <a:gd name="connsiteX62" fmla="*/ 1540802 w 3316305"/>
              <a:gd name="connsiteY62" fmla="*/ 1524000 h 3825240"/>
              <a:gd name="connsiteX63" fmla="*/ 1383322 w 3316305"/>
              <a:gd name="connsiteY63" fmla="*/ 1524000 h 3825240"/>
              <a:gd name="connsiteX64" fmla="*/ 1266482 w 3316305"/>
              <a:gd name="connsiteY64" fmla="*/ 1640840 h 3825240"/>
              <a:gd name="connsiteX65" fmla="*/ 1149642 w 3316305"/>
              <a:gd name="connsiteY65" fmla="*/ 1717040 h 3825240"/>
              <a:gd name="connsiteX66" fmla="*/ 966762 w 3316305"/>
              <a:gd name="connsiteY66" fmla="*/ 1722120 h 3825240"/>
              <a:gd name="connsiteX67" fmla="*/ 829602 w 3316305"/>
              <a:gd name="connsiteY67" fmla="*/ 1737360 h 3825240"/>
              <a:gd name="connsiteX68" fmla="*/ 667042 w 3316305"/>
              <a:gd name="connsiteY68" fmla="*/ 1879600 h 3825240"/>
              <a:gd name="connsiteX69" fmla="*/ 555282 w 3316305"/>
              <a:gd name="connsiteY69" fmla="*/ 2001520 h 3825240"/>
              <a:gd name="connsiteX70" fmla="*/ 636562 w 3316305"/>
              <a:gd name="connsiteY70" fmla="*/ 2123440 h 3825240"/>
              <a:gd name="connsiteX71" fmla="*/ 844842 w 3316305"/>
              <a:gd name="connsiteY71" fmla="*/ 2153920 h 3825240"/>
              <a:gd name="connsiteX72" fmla="*/ 1002322 w 3316305"/>
              <a:gd name="connsiteY72" fmla="*/ 2199640 h 3825240"/>
              <a:gd name="connsiteX73" fmla="*/ 1027722 w 3316305"/>
              <a:gd name="connsiteY73" fmla="*/ 2306320 h 3825240"/>
              <a:gd name="connsiteX74" fmla="*/ 905802 w 3316305"/>
              <a:gd name="connsiteY74" fmla="*/ 2479040 h 3825240"/>
              <a:gd name="connsiteX75" fmla="*/ 936282 w 3316305"/>
              <a:gd name="connsiteY75" fmla="*/ 2656840 h 3825240"/>
              <a:gd name="connsiteX76" fmla="*/ 1083602 w 3316305"/>
              <a:gd name="connsiteY76" fmla="*/ 2773680 h 3825240"/>
              <a:gd name="connsiteX77" fmla="*/ 1276642 w 3316305"/>
              <a:gd name="connsiteY77" fmla="*/ 2763520 h 3825240"/>
              <a:gd name="connsiteX78" fmla="*/ 1388402 w 3316305"/>
              <a:gd name="connsiteY78" fmla="*/ 2606040 h 3825240"/>
              <a:gd name="connsiteX79" fmla="*/ 1606842 w 3316305"/>
              <a:gd name="connsiteY79" fmla="*/ 2484120 h 3825240"/>
              <a:gd name="connsiteX80" fmla="*/ 1688122 w 3316305"/>
              <a:gd name="connsiteY80" fmla="*/ 2473960 h 3825240"/>
              <a:gd name="connsiteX81" fmla="*/ 1774482 w 3316305"/>
              <a:gd name="connsiteY81" fmla="*/ 2641600 h 3825240"/>
              <a:gd name="connsiteX82" fmla="*/ 1718602 w 3316305"/>
              <a:gd name="connsiteY82" fmla="*/ 2763520 h 3825240"/>
              <a:gd name="connsiteX83" fmla="*/ 1677962 w 3316305"/>
              <a:gd name="connsiteY83" fmla="*/ 2834640 h 3825240"/>
              <a:gd name="connsiteX84" fmla="*/ 1738922 w 3316305"/>
              <a:gd name="connsiteY84" fmla="*/ 2951480 h 3825240"/>
              <a:gd name="connsiteX85" fmla="*/ 1667802 w 3316305"/>
              <a:gd name="connsiteY85" fmla="*/ 3068320 h 3825240"/>
              <a:gd name="connsiteX86" fmla="*/ 1479842 w 3316305"/>
              <a:gd name="connsiteY86" fmla="*/ 3124200 h 3825240"/>
              <a:gd name="connsiteX87" fmla="*/ 1195362 w 3316305"/>
              <a:gd name="connsiteY87" fmla="*/ 3246120 h 3825240"/>
              <a:gd name="connsiteX88" fmla="*/ 1007402 w 3316305"/>
              <a:gd name="connsiteY88" fmla="*/ 3317240 h 3825240"/>
              <a:gd name="connsiteX89" fmla="*/ 875322 w 3316305"/>
              <a:gd name="connsiteY89" fmla="*/ 3291840 h 3825240"/>
              <a:gd name="connsiteX90" fmla="*/ 783882 w 3316305"/>
              <a:gd name="connsiteY90" fmla="*/ 3291840 h 3825240"/>
              <a:gd name="connsiteX91" fmla="*/ 707682 w 3316305"/>
              <a:gd name="connsiteY91" fmla="*/ 3378200 h 3825240"/>
              <a:gd name="connsiteX92" fmla="*/ 753402 w 3316305"/>
              <a:gd name="connsiteY92" fmla="*/ 3495040 h 3825240"/>
              <a:gd name="connsiteX93" fmla="*/ 992162 w 3316305"/>
              <a:gd name="connsiteY93" fmla="*/ 3581400 h 3825240"/>
              <a:gd name="connsiteX94" fmla="*/ 1149642 w 3316305"/>
              <a:gd name="connsiteY94" fmla="*/ 3596640 h 3825240"/>
              <a:gd name="connsiteX95" fmla="*/ 1251242 w 3316305"/>
              <a:gd name="connsiteY95" fmla="*/ 3647440 h 3825240"/>
              <a:gd name="connsiteX96" fmla="*/ 1276642 w 3316305"/>
              <a:gd name="connsiteY96" fmla="*/ 3784600 h 3825240"/>
              <a:gd name="connsiteX97" fmla="*/ 1241082 w 3316305"/>
              <a:gd name="connsiteY97" fmla="*/ 3825240 h 3825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316305" h="3825240">
                <a:moveTo>
                  <a:pt x="804202" y="0"/>
                </a:moveTo>
                <a:cubicBezTo>
                  <a:pt x="802085" y="50800"/>
                  <a:pt x="799969" y="101600"/>
                  <a:pt x="794042" y="152400"/>
                </a:cubicBezTo>
                <a:cubicBezTo>
                  <a:pt x="788115" y="203200"/>
                  <a:pt x="771182" y="260773"/>
                  <a:pt x="768642" y="304800"/>
                </a:cubicBezTo>
                <a:cubicBezTo>
                  <a:pt x="766102" y="348827"/>
                  <a:pt x="807589" y="372533"/>
                  <a:pt x="778802" y="416560"/>
                </a:cubicBezTo>
                <a:cubicBezTo>
                  <a:pt x="750015" y="460587"/>
                  <a:pt x="639102" y="509693"/>
                  <a:pt x="595922" y="568960"/>
                </a:cubicBezTo>
                <a:cubicBezTo>
                  <a:pt x="552742" y="628227"/>
                  <a:pt x="539195" y="706120"/>
                  <a:pt x="519722" y="772160"/>
                </a:cubicBezTo>
                <a:cubicBezTo>
                  <a:pt x="500249" y="838200"/>
                  <a:pt x="502789" y="908473"/>
                  <a:pt x="479082" y="965200"/>
                </a:cubicBezTo>
                <a:cubicBezTo>
                  <a:pt x="455375" y="1021927"/>
                  <a:pt x="419815" y="1053253"/>
                  <a:pt x="377482" y="1112520"/>
                </a:cubicBezTo>
                <a:cubicBezTo>
                  <a:pt x="335149" y="1171787"/>
                  <a:pt x="275035" y="1268307"/>
                  <a:pt x="225082" y="1320800"/>
                </a:cubicBezTo>
                <a:cubicBezTo>
                  <a:pt x="175129" y="1373293"/>
                  <a:pt x="110782" y="1391920"/>
                  <a:pt x="77762" y="1427480"/>
                </a:cubicBezTo>
                <a:cubicBezTo>
                  <a:pt x="44742" y="1463040"/>
                  <a:pt x="39662" y="1499447"/>
                  <a:pt x="26962" y="1534160"/>
                </a:cubicBezTo>
                <a:cubicBezTo>
                  <a:pt x="14262" y="1568873"/>
                  <a:pt x="1562" y="1615440"/>
                  <a:pt x="1562" y="1635760"/>
                </a:cubicBezTo>
                <a:cubicBezTo>
                  <a:pt x="1562" y="1656080"/>
                  <a:pt x="-9445" y="1669627"/>
                  <a:pt x="26962" y="1656080"/>
                </a:cubicBezTo>
                <a:cubicBezTo>
                  <a:pt x="63369" y="1642533"/>
                  <a:pt x="220002" y="1554480"/>
                  <a:pt x="220002" y="1554480"/>
                </a:cubicBezTo>
                <a:cubicBezTo>
                  <a:pt x="301282" y="1511300"/>
                  <a:pt x="424895" y="1439333"/>
                  <a:pt x="514642" y="1397000"/>
                </a:cubicBezTo>
                <a:cubicBezTo>
                  <a:pt x="604389" y="1354667"/>
                  <a:pt x="687362" y="1349587"/>
                  <a:pt x="758482" y="1300480"/>
                </a:cubicBezTo>
                <a:cubicBezTo>
                  <a:pt x="829602" y="1251373"/>
                  <a:pt x="903262" y="1137073"/>
                  <a:pt x="941362" y="1102360"/>
                </a:cubicBezTo>
                <a:cubicBezTo>
                  <a:pt x="979462" y="1067647"/>
                  <a:pt x="965069" y="1082887"/>
                  <a:pt x="987082" y="1092200"/>
                </a:cubicBezTo>
                <a:cubicBezTo>
                  <a:pt x="1009095" y="1101513"/>
                  <a:pt x="1044655" y="1137920"/>
                  <a:pt x="1073442" y="1158240"/>
                </a:cubicBezTo>
                <a:cubicBezTo>
                  <a:pt x="1102229" y="1178560"/>
                  <a:pt x="1131862" y="1216660"/>
                  <a:pt x="1159802" y="1214120"/>
                </a:cubicBezTo>
                <a:cubicBezTo>
                  <a:pt x="1187742" y="1211580"/>
                  <a:pt x="1199595" y="1175173"/>
                  <a:pt x="1241082" y="1143000"/>
                </a:cubicBezTo>
                <a:cubicBezTo>
                  <a:pt x="1282569" y="1110827"/>
                  <a:pt x="1365542" y="1059180"/>
                  <a:pt x="1408722" y="1021080"/>
                </a:cubicBezTo>
                <a:cubicBezTo>
                  <a:pt x="1451902" y="982980"/>
                  <a:pt x="1463755" y="923713"/>
                  <a:pt x="1500162" y="914400"/>
                </a:cubicBezTo>
                <a:cubicBezTo>
                  <a:pt x="1536569" y="905087"/>
                  <a:pt x="1589909" y="937260"/>
                  <a:pt x="1627162" y="965200"/>
                </a:cubicBezTo>
                <a:cubicBezTo>
                  <a:pt x="1664415" y="993140"/>
                  <a:pt x="1698282" y="1039707"/>
                  <a:pt x="1723682" y="1082040"/>
                </a:cubicBezTo>
                <a:cubicBezTo>
                  <a:pt x="1749082" y="1124373"/>
                  <a:pt x="1761782" y="1193800"/>
                  <a:pt x="1779562" y="1219200"/>
                </a:cubicBezTo>
                <a:cubicBezTo>
                  <a:pt x="1797342" y="1244600"/>
                  <a:pt x="1813429" y="1259840"/>
                  <a:pt x="1830362" y="1234440"/>
                </a:cubicBezTo>
                <a:cubicBezTo>
                  <a:pt x="1847295" y="1209040"/>
                  <a:pt x="1861689" y="1112520"/>
                  <a:pt x="1881162" y="1066800"/>
                </a:cubicBezTo>
                <a:cubicBezTo>
                  <a:pt x="1900635" y="1021080"/>
                  <a:pt x="1921802" y="975360"/>
                  <a:pt x="1947202" y="960120"/>
                </a:cubicBezTo>
                <a:cubicBezTo>
                  <a:pt x="1972602" y="944880"/>
                  <a:pt x="2003929" y="964353"/>
                  <a:pt x="2033562" y="975360"/>
                </a:cubicBezTo>
                <a:cubicBezTo>
                  <a:pt x="2063195" y="986367"/>
                  <a:pt x="2097909" y="1022773"/>
                  <a:pt x="2125002" y="1026160"/>
                </a:cubicBezTo>
                <a:cubicBezTo>
                  <a:pt x="2152095" y="1029547"/>
                  <a:pt x="2183422" y="1030393"/>
                  <a:pt x="2196122" y="995680"/>
                </a:cubicBezTo>
                <a:cubicBezTo>
                  <a:pt x="2208822" y="960967"/>
                  <a:pt x="2183422" y="866140"/>
                  <a:pt x="2201202" y="817880"/>
                </a:cubicBezTo>
                <a:cubicBezTo>
                  <a:pt x="2218982" y="769620"/>
                  <a:pt x="2262162" y="737447"/>
                  <a:pt x="2302802" y="706120"/>
                </a:cubicBezTo>
                <a:cubicBezTo>
                  <a:pt x="2343442" y="674793"/>
                  <a:pt x="2428955" y="618067"/>
                  <a:pt x="2445042" y="629920"/>
                </a:cubicBezTo>
                <a:cubicBezTo>
                  <a:pt x="2461129" y="641773"/>
                  <a:pt x="2390855" y="728133"/>
                  <a:pt x="2399322" y="777240"/>
                </a:cubicBezTo>
                <a:cubicBezTo>
                  <a:pt x="2407789" y="826347"/>
                  <a:pt x="2452662" y="882227"/>
                  <a:pt x="2495842" y="924560"/>
                </a:cubicBezTo>
                <a:cubicBezTo>
                  <a:pt x="2539022" y="966893"/>
                  <a:pt x="2618609" y="1005840"/>
                  <a:pt x="2658402" y="1031240"/>
                </a:cubicBezTo>
                <a:cubicBezTo>
                  <a:pt x="2698195" y="1056640"/>
                  <a:pt x="2726982" y="1046480"/>
                  <a:pt x="2734602" y="1076960"/>
                </a:cubicBezTo>
                <a:cubicBezTo>
                  <a:pt x="2742222" y="1107440"/>
                  <a:pt x="2711742" y="1176020"/>
                  <a:pt x="2704122" y="1214120"/>
                </a:cubicBezTo>
                <a:cubicBezTo>
                  <a:pt x="2696502" y="1252220"/>
                  <a:pt x="2664329" y="1289473"/>
                  <a:pt x="2688882" y="1305560"/>
                </a:cubicBezTo>
                <a:cubicBezTo>
                  <a:pt x="2713435" y="1321647"/>
                  <a:pt x="2808262" y="1311487"/>
                  <a:pt x="2851442" y="1310640"/>
                </a:cubicBezTo>
                <a:cubicBezTo>
                  <a:pt x="2894622" y="1309793"/>
                  <a:pt x="2919175" y="1287780"/>
                  <a:pt x="2947962" y="1300480"/>
                </a:cubicBezTo>
                <a:cubicBezTo>
                  <a:pt x="2976749" y="1313180"/>
                  <a:pt x="2993682" y="1354667"/>
                  <a:pt x="3024162" y="1386840"/>
                </a:cubicBezTo>
                <a:cubicBezTo>
                  <a:pt x="3054642" y="1419013"/>
                  <a:pt x="3094435" y="1466427"/>
                  <a:pt x="3130842" y="1493520"/>
                </a:cubicBezTo>
                <a:cubicBezTo>
                  <a:pt x="3167249" y="1520613"/>
                  <a:pt x="3212122" y="1524847"/>
                  <a:pt x="3242602" y="1549400"/>
                </a:cubicBezTo>
                <a:cubicBezTo>
                  <a:pt x="3273082" y="1573953"/>
                  <a:pt x="3328962" y="1609513"/>
                  <a:pt x="3313722" y="1640840"/>
                </a:cubicBezTo>
                <a:cubicBezTo>
                  <a:pt x="3298482" y="1672167"/>
                  <a:pt x="3202808" y="1717887"/>
                  <a:pt x="3151162" y="1737360"/>
                </a:cubicBezTo>
                <a:cubicBezTo>
                  <a:pt x="3099516" y="1756833"/>
                  <a:pt x="3037709" y="1759373"/>
                  <a:pt x="3003842" y="1757680"/>
                </a:cubicBezTo>
                <a:cubicBezTo>
                  <a:pt x="2969975" y="1755987"/>
                  <a:pt x="2977595" y="1722967"/>
                  <a:pt x="2947962" y="1727200"/>
                </a:cubicBezTo>
                <a:cubicBezTo>
                  <a:pt x="2918329" y="1731433"/>
                  <a:pt x="2896315" y="1794087"/>
                  <a:pt x="2826042" y="1783080"/>
                </a:cubicBezTo>
                <a:cubicBezTo>
                  <a:pt x="2755769" y="1772073"/>
                  <a:pt x="2588129" y="1688253"/>
                  <a:pt x="2526322" y="1661160"/>
                </a:cubicBezTo>
                <a:cubicBezTo>
                  <a:pt x="2464515" y="1634067"/>
                  <a:pt x="2483142" y="1625600"/>
                  <a:pt x="2455202" y="1620520"/>
                </a:cubicBezTo>
                <a:cubicBezTo>
                  <a:pt x="2427262" y="1615440"/>
                  <a:pt x="2384929" y="1623907"/>
                  <a:pt x="2358682" y="1630680"/>
                </a:cubicBezTo>
                <a:cubicBezTo>
                  <a:pt x="2332435" y="1637453"/>
                  <a:pt x="2340055" y="1644227"/>
                  <a:pt x="2297722" y="1661160"/>
                </a:cubicBezTo>
                <a:cubicBezTo>
                  <a:pt x="2255389" y="1678093"/>
                  <a:pt x="2144475" y="1699260"/>
                  <a:pt x="2104682" y="1732280"/>
                </a:cubicBezTo>
                <a:cubicBezTo>
                  <a:pt x="2064889" y="1765300"/>
                  <a:pt x="2065735" y="1829647"/>
                  <a:pt x="2058962" y="1859280"/>
                </a:cubicBezTo>
                <a:cubicBezTo>
                  <a:pt x="2052189" y="1888913"/>
                  <a:pt x="2068275" y="1902460"/>
                  <a:pt x="2064042" y="1910080"/>
                </a:cubicBezTo>
                <a:cubicBezTo>
                  <a:pt x="2059809" y="1917700"/>
                  <a:pt x="2054729" y="1930400"/>
                  <a:pt x="2033562" y="1905000"/>
                </a:cubicBezTo>
                <a:cubicBezTo>
                  <a:pt x="2012395" y="1879600"/>
                  <a:pt x="1976835" y="1788160"/>
                  <a:pt x="1937042" y="1757680"/>
                </a:cubicBezTo>
                <a:cubicBezTo>
                  <a:pt x="1897249" y="1727200"/>
                  <a:pt x="1839675" y="1740747"/>
                  <a:pt x="1794802" y="1722120"/>
                </a:cubicBezTo>
                <a:cubicBezTo>
                  <a:pt x="1749929" y="1703493"/>
                  <a:pt x="1710135" y="1678940"/>
                  <a:pt x="1667802" y="1645920"/>
                </a:cubicBezTo>
                <a:cubicBezTo>
                  <a:pt x="1625469" y="1612900"/>
                  <a:pt x="1588215" y="1544320"/>
                  <a:pt x="1540802" y="1524000"/>
                </a:cubicBezTo>
                <a:cubicBezTo>
                  <a:pt x="1493389" y="1503680"/>
                  <a:pt x="1429042" y="1504527"/>
                  <a:pt x="1383322" y="1524000"/>
                </a:cubicBezTo>
                <a:cubicBezTo>
                  <a:pt x="1337602" y="1543473"/>
                  <a:pt x="1305429" y="1608667"/>
                  <a:pt x="1266482" y="1640840"/>
                </a:cubicBezTo>
                <a:cubicBezTo>
                  <a:pt x="1227535" y="1673013"/>
                  <a:pt x="1199595" y="1703493"/>
                  <a:pt x="1149642" y="1717040"/>
                </a:cubicBezTo>
                <a:cubicBezTo>
                  <a:pt x="1099689" y="1730587"/>
                  <a:pt x="1020102" y="1718733"/>
                  <a:pt x="966762" y="1722120"/>
                </a:cubicBezTo>
                <a:cubicBezTo>
                  <a:pt x="913422" y="1725507"/>
                  <a:pt x="879555" y="1711113"/>
                  <a:pt x="829602" y="1737360"/>
                </a:cubicBezTo>
                <a:cubicBezTo>
                  <a:pt x="779649" y="1763607"/>
                  <a:pt x="712762" y="1835573"/>
                  <a:pt x="667042" y="1879600"/>
                </a:cubicBezTo>
                <a:cubicBezTo>
                  <a:pt x="621322" y="1923627"/>
                  <a:pt x="560362" y="1960880"/>
                  <a:pt x="555282" y="2001520"/>
                </a:cubicBezTo>
                <a:cubicBezTo>
                  <a:pt x="550202" y="2042160"/>
                  <a:pt x="588302" y="2098040"/>
                  <a:pt x="636562" y="2123440"/>
                </a:cubicBezTo>
                <a:cubicBezTo>
                  <a:pt x="684822" y="2148840"/>
                  <a:pt x="783882" y="2141220"/>
                  <a:pt x="844842" y="2153920"/>
                </a:cubicBezTo>
                <a:cubicBezTo>
                  <a:pt x="905802" y="2166620"/>
                  <a:pt x="971842" y="2174240"/>
                  <a:pt x="1002322" y="2199640"/>
                </a:cubicBezTo>
                <a:cubicBezTo>
                  <a:pt x="1032802" y="2225040"/>
                  <a:pt x="1043809" y="2259753"/>
                  <a:pt x="1027722" y="2306320"/>
                </a:cubicBezTo>
                <a:cubicBezTo>
                  <a:pt x="1011635" y="2352887"/>
                  <a:pt x="921042" y="2420620"/>
                  <a:pt x="905802" y="2479040"/>
                </a:cubicBezTo>
                <a:cubicBezTo>
                  <a:pt x="890562" y="2537460"/>
                  <a:pt x="906649" y="2607733"/>
                  <a:pt x="936282" y="2656840"/>
                </a:cubicBezTo>
                <a:cubicBezTo>
                  <a:pt x="965915" y="2705947"/>
                  <a:pt x="1026875" y="2755900"/>
                  <a:pt x="1083602" y="2773680"/>
                </a:cubicBezTo>
                <a:cubicBezTo>
                  <a:pt x="1140329" y="2791460"/>
                  <a:pt x="1225842" y="2791460"/>
                  <a:pt x="1276642" y="2763520"/>
                </a:cubicBezTo>
                <a:cubicBezTo>
                  <a:pt x="1327442" y="2735580"/>
                  <a:pt x="1333369" y="2652607"/>
                  <a:pt x="1388402" y="2606040"/>
                </a:cubicBezTo>
                <a:cubicBezTo>
                  <a:pt x="1443435" y="2559473"/>
                  <a:pt x="1556889" y="2506133"/>
                  <a:pt x="1606842" y="2484120"/>
                </a:cubicBezTo>
                <a:cubicBezTo>
                  <a:pt x="1656795" y="2462107"/>
                  <a:pt x="1660182" y="2447713"/>
                  <a:pt x="1688122" y="2473960"/>
                </a:cubicBezTo>
                <a:cubicBezTo>
                  <a:pt x="1716062" y="2500207"/>
                  <a:pt x="1769402" y="2593340"/>
                  <a:pt x="1774482" y="2641600"/>
                </a:cubicBezTo>
                <a:cubicBezTo>
                  <a:pt x="1779562" y="2689860"/>
                  <a:pt x="1734689" y="2731347"/>
                  <a:pt x="1718602" y="2763520"/>
                </a:cubicBezTo>
                <a:cubicBezTo>
                  <a:pt x="1702515" y="2795693"/>
                  <a:pt x="1674575" y="2803313"/>
                  <a:pt x="1677962" y="2834640"/>
                </a:cubicBezTo>
                <a:cubicBezTo>
                  <a:pt x="1681349" y="2865967"/>
                  <a:pt x="1740615" y="2912533"/>
                  <a:pt x="1738922" y="2951480"/>
                </a:cubicBezTo>
                <a:cubicBezTo>
                  <a:pt x="1737229" y="2990427"/>
                  <a:pt x="1710982" y="3039533"/>
                  <a:pt x="1667802" y="3068320"/>
                </a:cubicBezTo>
                <a:cubicBezTo>
                  <a:pt x="1624622" y="3097107"/>
                  <a:pt x="1558582" y="3094567"/>
                  <a:pt x="1479842" y="3124200"/>
                </a:cubicBezTo>
                <a:cubicBezTo>
                  <a:pt x="1401102" y="3153833"/>
                  <a:pt x="1274102" y="3213947"/>
                  <a:pt x="1195362" y="3246120"/>
                </a:cubicBezTo>
                <a:cubicBezTo>
                  <a:pt x="1116622" y="3278293"/>
                  <a:pt x="1060742" y="3309620"/>
                  <a:pt x="1007402" y="3317240"/>
                </a:cubicBezTo>
                <a:cubicBezTo>
                  <a:pt x="954062" y="3324860"/>
                  <a:pt x="912575" y="3296073"/>
                  <a:pt x="875322" y="3291840"/>
                </a:cubicBezTo>
                <a:cubicBezTo>
                  <a:pt x="838069" y="3287607"/>
                  <a:pt x="811822" y="3277447"/>
                  <a:pt x="783882" y="3291840"/>
                </a:cubicBezTo>
                <a:cubicBezTo>
                  <a:pt x="755942" y="3306233"/>
                  <a:pt x="712762" y="3344333"/>
                  <a:pt x="707682" y="3378200"/>
                </a:cubicBezTo>
                <a:cubicBezTo>
                  <a:pt x="702602" y="3412067"/>
                  <a:pt x="705989" y="3461173"/>
                  <a:pt x="753402" y="3495040"/>
                </a:cubicBezTo>
                <a:cubicBezTo>
                  <a:pt x="800815" y="3528907"/>
                  <a:pt x="926122" y="3564467"/>
                  <a:pt x="992162" y="3581400"/>
                </a:cubicBezTo>
                <a:cubicBezTo>
                  <a:pt x="1058202" y="3598333"/>
                  <a:pt x="1106462" y="3585633"/>
                  <a:pt x="1149642" y="3596640"/>
                </a:cubicBezTo>
                <a:cubicBezTo>
                  <a:pt x="1192822" y="3607647"/>
                  <a:pt x="1230075" y="3616113"/>
                  <a:pt x="1251242" y="3647440"/>
                </a:cubicBezTo>
                <a:cubicBezTo>
                  <a:pt x="1272409" y="3678767"/>
                  <a:pt x="1278335" y="3754967"/>
                  <a:pt x="1276642" y="3784600"/>
                </a:cubicBezTo>
                <a:cubicBezTo>
                  <a:pt x="1274949" y="3814233"/>
                  <a:pt x="1258015" y="3819736"/>
                  <a:pt x="1241082" y="382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eeform 236"/>
          <p:cNvSpPr/>
          <p:nvPr/>
        </p:nvSpPr>
        <p:spPr>
          <a:xfrm>
            <a:off x="1761571" y="4942840"/>
            <a:ext cx="3570433" cy="3926840"/>
          </a:xfrm>
          <a:custGeom>
            <a:avLst/>
            <a:gdLst>
              <a:gd name="connsiteX0" fmla="*/ 1149269 w 3570433"/>
              <a:gd name="connsiteY0" fmla="*/ 3926840 h 3926840"/>
              <a:gd name="connsiteX1" fmla="*/ 1093389 w 3570433"/>
              <a:gd name="connsiteY1" fmla="*/ 3738880 h 3926840"/>
              <a:gd name="connsiteX2" fmla="*/ 940989 w 3570433"/>
              <a:gd name="connsiteY2" fmla="*/ 3627120 h 3926840"/>
              <a:gd name="connsiteX3" fmla="*/ 707309 w 3570433"/>
              <a:gd name="connsiteY3" fmla="*/ 3591560 h 3926840"/>
              <a:gd name="connsiteX4" fmla="*/ 570149 w 3570433"/>
              <a:gd name="connsiteY4" fmla="*/ 3530600 h 3926840"/>
              <a:gd name="connsiteX5" fmla="*/ 671749 w 3570433"/>
              <a:gd name="connsiteY5" fmla="*/ 3489960 h 3926840"/>
              <a:gd name="connsiteX6" fmla="*/ 905429 w 3570433"/>
              <a:gd name="connsiteY6" fmla="*/ 3423920 h 3926840"/>
              <a:gd name="connsiteX7" fmla="*/ 1093389 w 3570433"/>
              <a:gd name="connsiteY7" fmla="*/ 3327400 h 3926840"/>
              <a:gd name="connsiteX8" fmla="*/ 1240709 w 3570433"/>
              <a:gd name="connsiteY8" fmla="*/ 3266440 h 3926840"/>
              <a:gd name="connsiteX9" fmla="*/ 1474389 w 3570433"/>
              <a:gd name="connsiteY9" fmla="*/ 3296920 h 3926840"/>
              <a:gd name="connsiteX10" fmla="*/ 1525189 w 3570433"/>
              <a:gd name="connsiteY10" fmla="*/ 3266440 h 3926840"/>
              <a:gd name="connsiteX11" fmla="*/ 1535349 w 3570433"/>
              <a:gd name="connsiteY11" fmla="*/ 3154680 h 3926840"/>
              <a:gd name="connsiteX12" fmla="*/ 1596309 w 3570433"/>
              <a:gd name="connsiteY12" fmla="*/ 2992120 h 3926840"/>
              <a:gd name="connsiteX13" fmla="*/ 1581069 w 3570433"/>
              <a:gd name="connsiteY13" fmla="*/ 2890520 h 3926840"/>
              <a:gd name="connsiteX14" fmla="*/ 1601389 w 3570433"/>
              <a:gd name="connsiteY14" fmla="*/ 2829560 h 3926840"/>
              <a:gd name="connsiteX15" fmla="*/ 1667429 w 3570433"/>
              <a:gd name="connsiteY15" fmla="*/ 2788920 h 3926840"/>
              <a:gd name="connsiteX16" fmla="*/ 1504869 w 3570433"/>
              <a:gd name="connsiteY16" fmla="*/ 2555240 h 3926840"/>
              <a:gd name="connsiteX17" fmla="*/ 1530269 w 3570433"/>
              <a:gd name="connsiteY17" fmla="*/ 2397760 h 3926840"/>
              <a:gd name="connsiteX18" fmla="*/ 1657269 w 3570433"/>
              <a:gd name="connsiteY18" fmla="*/ 2336800 h 3926840"/>
              <a:gd name="connsiteX19" fmla="*/ 1941749 w 3570433"/>
              <a:gd name="connsiteY19" fmla="*/ 2204720 h 3926840"/>
              <a:gd name="connsiteX20" fmla="*/ 1926509 w 3570433"/>
              <a:gd name="connsiteY20" fmla="*/ 1930400 h 3926840"/>
              <a:gd name="connsiteX21" fmla="*/ 2134789 w 3570433"/>
              <a:gd name="connsiteY21" fmla="*/ 1823720 h 3926840"/>
              <a:gd name="connsiteX22" fmla="*/ 2393869 w 3570433"/>
              <a:gd name="connsiteY22" fmla="*/ 1925320 h 3926840"/>
              <a:gd name="connsiteX23" fmla="*/ 2673269 w 3570433"/>
              <a:gd name="connsiteY23" fmla="*/ 1915160 h 3926840"/>
              <a:gd name="connsiteX24" fmla="*/ 3074589 w 3570433"/>
              <a:gd name="connsiteY24" fmla="*/ 1899920 h 3926840"/>
              <a:gd name="connsiteX25" fmla="*/ 3166029 w 3570433"/>
              <a:gd name="connsiteY25" fmla="*/ 2072640 h 3926840"/>
              <a:gd name="connsiteX26" fmla="*/ 3353989 w 3570433"/>
              <a:gd name="connsiteY26" fmla="*/ 2108200 h 3926840"/>
              <a:gd name="connsiteX27" fmla="*/ 3445429 w 3570433"/>
              <a:gd name="connsiteY27" fmla="*/ 2047240 h 3926840"/>
              <a:gd name="connsiteX28" fmla="*/ 3547029 w 3570433"/>
              <a:gd name="connsiteY28" fmla="*/ 2047240 h 3926840"/>
              <a:gd name="connsiteX29" fmla="*/ 3557189 w 3570433"/>
              <a:gd name="connsiteY29" fmla="*/ 1950720 h 3926840"/>
              <a:gd name="connsiteX30" fmla="*/ 3389549 w 3570433"/>
              <a:gd name="connsiteY30" fmla="*/ 1884680 h 3926840"/>
              <a:gd name="connsiteX31" fmla="*/ 3328589 w 3570433"/>
              <a:gd name="connsiteY31" fmla="*/ 1717040 h 3926840"/>
              <a:gd name="connsiteX32" fmla="*/ 3094909 w 3570433"/>
              <a:gd name="connsiteY32" fmla="*/ 1640840 h 3926840"/>
              <a:gd name="connsiteX33" fmla="*/ 2952669 w 3570433"/>
              <a:gd name="connsiteY33" fmla="*/ 1559560 h 3926840"/>
              <a:gd name="connsiteX34" fmla="*/ 2840909 w 3570433"/>
              <a:gd name="connsiteY34" fmla="*/ 1483360 h 3926840"/>
              <a:gd name="connsiteX35" fmla="*/ 2739309 w 3570433"/>
              <a:gd name="connsiteY35" fmla="*/ 1310640 h 3926840"/>
              <a:gd name="connsiteX36" fmla="*/ 2541189 w 3570433"/>
              <a:gd name="connsiteY36" fmla="*/ 1280160 h 3926840"/>
              <a:gd name="connsiteX37" fmla="*/ 2551349 w 3570433"/>
              <a:gd name="connsiteY37" fmla="*/ 1092200 h 3926840"/>
              <a:gd name="connsiteX38" fmla="*/ 2444669 w 3570433"/>
              <a:gd name="connsiteY38" fmla="*/ 1046480 h 3926840"/>
              <a:gd name="connsiteX39" fmla="*/ 2251629 w 3570433"/>
              <a:gd name="connsiteY39" fmla="*/ 944880 h 3926840"/>
              <a:gd name="connsiteX40" fmla="*/ 2231309 w 3570433"/>
              <a:gd name="connsiteY40" fmla="*/ 873760 h 3926840"/>
              <a:gd name="connsiteX41" fmla="*/ 2343069 w 3570433"/>
              <a:gd name="connsiteY41" fmla="*/ 670560 h 3926840"/>
              <a:gd name="connsiteX42" fmla="*/ 2302429 w 3570433"/>
              <a:gd name="connsiteY42" fmla="*/ 553720 h 3926840"/>
              <a:gd name="connsiteX43" fmla="*/ 2038269 w 3570433"/>
              <a:gd name="connsiteY43" fmla="*/ 726440 h 3926840"/>
              <a:gd name="connsiteX44" fmla="*/ 1784269 w 3570433"/>
              <a:gd name="connsiteY44" fmla="*/ 960120 h 3926840"/>
              <a:gd name="connsiteX45" fmla="*/ 1621709 w 3570433"/>
              <a:gd name="connsiteY45" fmla="*/ 949960 h 3926840"/>
              <a:gd name="connsiteX46" fmla="*/ 1530269 w 3570433"/>
              <a:gd name="connsiteY46" fmla="*/ 1107440 h 3926840"/>
              <a:gd name="connsiteX47" fmla="*/ 1311829 w 3570433"/>
              <a:gd name="connsiteY47" fmla="*/ 985520 h 3926840"/>
              <a:gd name="connsiteX48" fmla="*/ 1169589 w 3570433"/>
              <a:gd name="connsiteY48" fmla="*/ 960120 h 3926840"/>
              <a:gd name="connsiteX49" fmla="*/ 1007029 w 3570433"/>
              <a:gd name="connsiteY49" fmla="*/ 1071880 h 3926840"/>
              <a:gd name="connsiteX50" fmla="*/ 829229 w 3570433"/>
              <a:gd name="connsiteY50" fmla="*/ 1112520 h 3926840"/>
              <a:gd name="connsiteX51" fmla="*/ 732709 w 3570433"/>
              <a:gd name="connsiteY51" fmla="*/ 1132840 h 3926840"/>
              <a:gd name="connsiteX52" fmla="*/ 626029 w 3570433"/>
              <a:gd name="connsiteY52" fmla="*/ 1168400 h 3926840"/>
              <a:gd name="connsiteX53" fmla="*/ 519349 w 3570433"/>
              <a:gd name="connsiteY53" fmla="*/ 1275080 h 3926840"/>
              <a:gd name="connsiteX54" fmla="*/ 422829 w 3570433"/>
              <a:gd name="connsiteY54" fmla="*/ 1361440 h 3926840"/>
              <a:gd name="connsiteX55" fmla="*/ 270429 w 3570433"/>
              <a:gd name="connsiteY55" fmla="*/ 1437640 h 3926840"/>
              <a:gd name="connsiteX56" fmla="*/ 128189 w 3570433"/>
              <a:gd name="connsiteY56" fmla="*/ 1452880 h 3926840"/>
              <a:gd name="connsiteX57" fmla="*/ 1189 w 3570433"/>
              <a:gd name="connsiteY57" fmla="*/ 1508760 h 3926840"/>
              <a:gd name="connsiteX58" fmla="*/ 72309 w 3570433"/>
              <a:gd name="connsiteY58" fmla="*/ 1356360 h 3926840"/>
              <a:gd name="connsiteX59" fmla="*/ 199309 w 3570433"/>
              <a:gd name="connsiteY59" fmla="*/ 1163320 h 3926840"/>
              <a:gd name="connsiteX60" fmla="*/ 285669 w 3570433"/>
              <a:gd name="connsiteY60" fmla="*/ 970280 h 3926840"/>
              <a:gd name="connsiteX61" fmla="*/ 336469 w 3570433"/>
              <a:gd name="connsiteY61" fmla="*/ 751840 h 3926840"/>
              <a:gd name="connsiteX62" fmla="*/ 610789 w 3570433"/>
              <a:gd name="connsiteY62" fmla="*/ 563880 h 3926840"/>
              <a:gd name="connsiteX63" fmla="*/ 610789 w 3570433"/>
              <a:gd name="connsiteY63" fmla="*/ 452120 h 3926840"/>
              <a:gd name="connsiteX64" fmla="*/ 600629 w 3570433"/>
              <a:gd name="connsiteY64" fmla="*/ 259080 h 3926840"/>
              <a:gd name="connsiteX65" fmla="*/ 580309 w 3570433"/>
              <a:gd name="connsiteY65" fmla="*/ 71120 h 3926840"/>
              <a:gd name="connsiteX66" fmla="*/ 570149 w 3570433"/>
              <a:gd name="connsiteY66" fmla="*/ 0 h 392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570433" h="3926840">
                <a:moveTo>
                  <a:pt x="1149269" y="3926840"/>
                </a:moveTo>
                <a:cubicBezTo>
                  <a:pt x="1138685" y="3857836"/>
                  <a:pt x="1128102" y="3788833"/>
                  <a:pt x="1093389" y="3738880"/>
                </a:cubicBezTo>
                <a:cubicBezTo>
                  <a:pt x="1058676" y="3688927"/>
                  <a:pt x="1005336" y="3651673"/>
                  <a:pt x="940989" y="3627120"/>
                </a:cubicBezTo>
                <a:cubicBezTo>
                  <a:pt x="876642" y="3602567"/>
                  <a:pt x="769116" y="3607647"/>
                  <a:pt x="707309" y="3591560"/>
                </a:cubicBezTo>
                <a:cubicBezTo>
                  <a:pt x="645502" y="3575473"/>
                  <a:pt x="576076" y="3547533"/>
                  <a:pt x="570149" y="3530600"/>
                </a:cubicBezTo>
                <a:cubicBezTo>
                  <a:pt x="564222" y="3513667"/>
                  <a:pt x="615869" y="3507740"/>
                  <a:pt x="671749" y="3489960"/>
                </a:cubicBezTo>
                <a:cubicBezTo>
                  <a:pt x="727629" y="3472180"/>
                  <a:pt x="835156" y="3451013"/>
                  <a:pt x="905429" y="3423920"/>
                </a:cubicBezTo>
                <a:cubicBezTo>
                  <a:pt x="975702" y="3396827"/>
                  <a:pt x="1037509" y="3353647"/>
                  <a:pt x="1093389" y="3327400"/>
                </a:cubicBezTo>
                <a:cubicBezTo>
                  <a:pt x="1149269" y="3301153"/>
                  <a:pt x="1177209" y="3271520"/>
                  <a:pt x="1240709" y="3266440"/>
                </a:cubicBezTo>
                <a:cubicBezTo>
                  <a:pt x="1304209" y="3261360"/>
                  <a:pt x="1426976" y="3296920"/>
                  <a:pt x="1474389" y="3296920"/>
                </a:cubicBezTo>
                <a:cubicBezTo>
                  <a:pt x="1521802" y="3296920"/>
                  <a:pt x="1515029" y="3290147"/>
                  <a:pt x="1525189" y="3266440"/>
                </a:cubicBezTo>
                <a:cubicBezTo>
                  <a:pt x="1535349" y="3242733"/>
                  <a:pt x="1523496" y="3200400"/>
                  <a:pt x="1535349" y="3154680"/>
                </a:cubicBezTo>
                <a:cubicBezTo>
                  <a:pt x="1547202" y="3108960"/>
                  <a:pt x="1588689" y="3036147"/>
                  <a:pt x="1596309" y="2992120"/>
                </a:cubicBezTo>
                <a:cubicBezTo>
                  <a:pt x="1603929" y="2948093"/>
                  <a:pt x="1580222" y="2917613"/>
                  <a:pt x="1581069" y="2890520"/>
                </a:cubicBezTo>
                <a:cubicBezTo>
                  <a:pt x="1581916" y="2863427"/>
                  <a:pt x="1586996" y="2846493"/>
                  <a:pt x="1601389" y="2829560"/>
                </a:cubicBezTo>
                <a:cubicBezTo>
                  <a:pt x="1615782" y="2812627"/>
                  <a:pt x="1683516" y="2834640"/>
                  <a:pt x="1667429" y="2788920"/>
                </a:cubicBezTo>
                <a:cubicBezTo>
                  <a:pt x="1651342" y="2743200"/>
                  <a:pt x="1527729" y="2620433"/>
                  <a:pt x="1504869" y="2555240"/>
                </a:cubicBezTo>
                <a:cubicBezTo>
                  <a:pt x="1482009" y="2490047"/>
                  <a:pt x="1504869" y="2434167"/>
                  <a:pt x="1530269" y="2397760"/>
                </a:cubicBezTo>
                <a:cubicBezTo>
                  <a:pt x="1555669" y="2361353"/>
                  <a:pt x="1657269" y="2336800"/>
                  <a:pt x="1657269" y="2336800"/>
                </a:cubicBezTo>
                <a:cubicBezTo>
                  <a:pt x="1725849" y="2304627"/>
                  <a:pt x="1896876" y="2272453"/>
                  <a:pt x="1941749" y="2204720"/>
                </a:cubicBezTo>
                <a:cubicBezTo>
                  <a:pt x="1986622" y="2136987"/>
                  <a:pt x="1894336" y="1993900"/>
                  <a:pt x="1926509" y="1930400"/>
                </a:cubicBezTo>
                <a:cubicBezTo>
                  <a:pt x="1958682" y="1866900"/>
                  <a:pt x="2056896" y="1824567"/>
                  <a:pt x="2134789" y="1823720"/>
                </a:cubicBezTo>
                <a:cubicBezTo>
                  <a:pt x="2212682" y="1822873"/>
                  <a:pt x="2304122" y="1910080"/>
                  <a:pt x="2393869" y="1925320"/>
                </a:cubicBezTo>
                <a:cubicBezTo>
                  <a:pt x="2483616" y="1940560"/>
                  <a:pt x="2673269" y="1915160"/>
                  <a:pt x="2673269" y="1915160"/>
                </a:cubicBezTo>
                <a:cubicBezTo>
                  <a:pt x="2786722" y="1910927"/>
                  <a:pt x="2992462" y="1873673"/>
                  <a:pt x="3074589" y="1899920"/>
                </a:cubicBezTo>
                <a:cubicBezTo>
                  <a:pt x="3156716" y="1926167"/>
                  <a:pt x="3119462" y="2037927"/>
                  <a:pt x="3166029" y="2072640"/>
                </a:cubicBezTo>
                <a:cubicBezTo>
                  <a:pt x="3212596" y="2107353"/>
                  <a:pt x="3307422" y="2112433"/>
                  <a:pt x="3353989" y="2108200"/>
                </a:cubicBezTo>
                <a:cubicBezTo>
                  <a:pt x="3400556" y="2103967"/>
                  <a:pt x="3413256" y="2057400"/>
                  <a:pt x="3445429" y="2047240"/>
                </a:cubicBezTo>
                <a:cubicBezTo>
                  <a:pt x="3477602" y="2037080"/>
                  <a:pt x="3528402" y="2063327"/>
                  <a:pt x="3547029" y="2047240"/>
                </a:cubicBezTo>
                <a:cubicBezTo>
                  <a:pt x="3565656" y="2031153"/>
                  <a:pt x="3583436" y="1977813"/>
                  <a:pt x="3557189" y="1950720"/>
                </a:cubicBezTo>
                <a:cubicBezTo>
                  <a:pt x="3530942" y="1923627"/>
                  <a:pt x="3427649" y="1923627"/>
                  <a:pt x="3389549" y="1884680"/>
                </a:cubicBezTo>
                <a:cubicBezTo>
                  <a:pt x="3351449" y="1845733"/>
                  <a:pt x="3377696" y="1757680"/>
                  <a:pt x="3328589" y="1717040"/>
                </a:cubicBezTo>
                <a:cubicBezTo>
                  <a:pt x="3279482" y="1676400"/>
                  <a:pt x="3157562" y="1667087"/>
                  <a:pt x="3094909" y="1640840"/>
                </a:cubicBezTo>
                <a:cubicBezTo>
                  <a:pt x="3032256" y="1614593"/>
                  <a:pt x="2995002" y="1585807"/>
                  <a:pt x="2952669" y="1559560"/>
                </a:cubicBezTo>
                <a:cubicBezTo>
                  <a:pt x="2910336" y="1533313"/>
                  <a:pt x="2876469" y="1524847"/>
                  <a:pt x="2840909" y="1483360"/>
                </a:cubicBezTo>
                <a:cubicBezTo>
                  <a:pt x="2805349" y="1441873"/>
                  <a:pt x="2789262" y="1344507"/>
                  <a:pt x="2739309" y="1310640"/>
                </a:cubicBezTo>
                <a:cubicBezTo>
                  <a:pt x="2689356" y="1276773"/>
                  <a:pt x="2572516" y="1316567"/>
                  <a:pt x="2541189" y="1280160"/>
                </a:cubicBezTo>
                <a:cubicBezTo>
                  <a:pt x="2509862" y="1243753"/>
                  <a:pt x="2567436" y="1131147"/>
                  <a:pt x="2551349" y="1092200"/>
                </a:cubicBezTo>
                <a:cubicBezTo>
                  <a:pt x="2535262" y="1053253"/>
                  <a:pt x="2494622" y="1071033"/>
                  <a:pt x="2444669" y="1046480"/>
                </a:cubicBezTo>
                <a:cubicBezTo>
                  <a:pt x="2394716" y="1021927"/>
                  <a:pt x="2287189" y="973667"/>
                  <a:pt x="2251629" y="944880"/>
                </a:cubicBezTo>
                <a:cubicBezTo>
                  <a:pt x="2216069" y="916093"/>
                  <a:pt x="2216069" y="919480"/>
                  <a:pt x="2231309" y="873760"/>
                </a:cubicBezTo>
                <a:cubicBezTo>
                  <a:pt x="2246549" y="828040"/>
                  <a:pt x="2331216" y="723900"/>
                  <a:pt x="2343069" y="670560"/>
                </a:cubicBezTo>
                <a:cubicBezTo>
                  <a:pt x="2354922" y="617220"/>
                  <a:pt x="2353229" y="544407"/>
                  <a:pt x="2302429" y="553720"/>
                </a:cubicBezTo>
                <a:cubicBezTo>
                  <a:pt x="2251629" y="563033"/>
                  <a:pt x="2124629" y="658707"/>
                  <a:pt x="2038269" y="726440"/>
                </a:cubicBezTo>
                <a:cubicBezTo>
                  <a:pt x="1951909" y="794173"/>
                  <a:pt x="1853696" y="922867"/>
                  <a:pt x="1784269" y="960120"/>
                </a:cubicBezTo>
                <a:cubicBezTo>
                  <a:pt x="1714842" y="997373"/>
                  <a:pt x="1664042" y="925407"/>
                  <a:pt x="1621709" y="949960"/>
                </a:cubicBezTo>
                <a:cubicBezTo>
                  <a:pt x="1579376" y="974513"/>
                  <a:pt x="1581916" y="1101513"/>
                  <a:pt x="1530269" y="1107440"/>
                </a:cubicBezTo>
                <a:cubicBezTo>
                  <a:pt x="1478622" y="1113367"/>
                  <a:pt x="1371942" y="1010073"/>
                  <a:pt x="1311829" y="985520"/>
                </a:cubicBezTo>
                <a:cubicBezTo>
                  <a:pt x="1251716" y="960967"/>
                  <a:pt x="1220389" y="945727"/>
                  <a:pt x="1169589" y="960120"/>
                </a:cubicBezTo>
                <a:cubicBezTo>
                  <a:pt x="1118789" y="974513"/>
                  <a:pt x="1063756" y="1046480"/>
                  <a:pt x="1007029" y="1071880"/>
                </a:cubicBezTo>
                <a:cubicBezTo>
                  <a:pt x="950302" y="1097280"/>
                  <a:pt x="874949" y="1102360"/>
                  <a:pt x="829229" y="1112520"/>
                </a:cubicBezTo>
                <a:cubicBezTo>
                  <a:pt x="783509" y="1122680"/>
                  <a:pt x="766576" y="1123527"/>
                  <a:pt x="732709" y="1132840"/>
                </a:cubicBezTo>
                <a:cubicBezTo>
                  <a:pt x="698842" y="1142153"/>
                  <a:pt x="661589" y="1144693"/>
                  <a:pt x="626029" y="1168400"/>
                </a:cubicBezTo>
                <a:cubicBezTo>
                  <a:pt x="590469" y="1192107"/>
                  <a:pt x="553216" y="1242907"/>
                  <a:pt x="519349" y="1275080"/>
                </a:cubicBezTo>
                <a:cubicBezTo>
                  <a:pt x="485482" y="1307253"/>
                  <a:pt x="464316" y="1334347"/>
                  <a:pt x="422829" y="1361440"/>
                </a:cubicBezTo>
                <a:cubicBezTo>
                  <a:pt x="381342" y="1388533"/>
                  <a:pt x="319536" y="1422400"/>
                  <a:pt x="270429" y="1437640"/>
                </a:cubicBezTo>
                <a:cubicBezTo>
                  <a:pt x="221322" y="1452880"/>
                  <a:pt x="173062" y="1441027"/>
                  <a:pt x="128189" y="1452880"/>
                </a:cubicBezTo>
                <a:cubicBezTo>
                  <a:pt x="83316" y="1464733"/>
                  <a:pt x="10502" y="1524847"/>
                  <a:pt x="1189" y="1508760"/>
                </a:cubicBezTo>
                <a:cubicBezTo>
                  <a:pt x="-8124" y="1492673"/>
                  <a:pt x="39289" y="1413933"/>
                  <a:pt x="72309" y="1356360"/>
                </a:cubicBezTo>
                <a:cubicBezTo>
                  <a:pt x="105329" y="1298787"/>
                  <a:pt x="163749" y="1227667"/>
                  <a:pt x="199309" y="1163320"/>
                </a:cubicBezTo>
                <a:cubicBezTo>
                  <a:pt x="234869" y="1098973"/>
                  <a:pt x="262809" y="1038860"/>
                  <a:pt x="285669" y="970280"/>
                </a:cubicBezTo>
                <a:cubicBezTo>
                  <a:pt x="308529" y="901700"/>
                  <a:pt x="282282" y="819573"/>
                  <a:pt x="336469" y="751840"/>
                </a:cubicBezTo>
                <a:cubicBezTo>
                  <a:pt x="390656" y="684107"/>
                  <a:pt x="565069" y="613833"/>
                  <a:pt x="610789" y="563880"/>
                </a:cubicBezTo>
                <a:cubicBezTo>
                  <a:pt x="656509" y="513927"/>
                  <a:pt x="612482" y="502920"/>
                  <a:pt x="610789" y="452120"/>
                </a:cubicBezTo>
                <a:cubicBezTo>
                  <a:pt x="609096" y="401320"/>
                  <a:pt x="605709" y="322580"/>
                  <a:pt x="600629" y="259080"/>
                </a:cubicBezTo>
                <a:cubicBezTo>
                  <a:pt x="595549" y="195580"/>
                  <a:pt x="585389" y="114300"/>
                  <a:pt x="580309" y="71120"/>
                </a:cubicBezTo>
                <a:cubicBezTo>
                  <a:pt x="575229" y="27940"/>
                  <a:pt x="570996" y="20320"/>
                  <a:pt x="57014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/>
          <p:cNvSpPr/>
          <p:nvPr/>
        </p:nvSpPr>
        <p:spPr>
          <a:xfrm>
            <a:off x="1792603" y="1300480"/>
            <a:ext cx="1213894" cy="3627120"/>
          </a:xfrm>
          <a:custGeom>
            <a:avLst/>
            <a:gdLst>
              <a:gd name="connsiteX0" fmla="*/ 549277 w 1213894"/>
              <a:gd name="connsiteY0" fmla="*/ 3627120 h 3627120"/>
              <a:gd name="connsiteX1" fmla="*/ 559437 w 1213894"/>
              <a:gd name="connsiteY1" fmla="*/ 3576320 h 3627120"/>
              <a:gd name="connsiteX2" fmla="*/ 757557 w 1213894"/>
              <a:gd name="connsiteY2" fmla="*/ 3576320 h 3627120"/>
              <a:gd name="connsiteX3" fmla="*/ 874397 w 1213894"/>
              <a:gd name="connsiteY3" fmla="*/ 3510280 h 3627120"/>
              <a:gd name="connsiteX4" fmla="*/ 925197 w 1213894"/>
              <a:gd name="connsiteY4" fmla="*/ 3469640 h 3627120"/>
              <a:gd name="connsiteX5" fmla="*/ 1001397 w 1213894"/>
              <a:gd name="connsiteY5" fmla="*/ 3444240 h 3627120"/>
              <a:gd name="connsiteX6" fmla="*/ 1143637 w 1213894"/>
              <a:gd name="connsiteY6" fmla="*/ 3423920 h 3627120"/>
              <a:gd name="connsiteX7" fmla="*/ 1179197 w 1213894"/>
              <a:gd name="connsiteY7" fmla="*/ 3403600 h 3627120"/>
              <a:gd name="connsiteX8" fmla="*/ 1108077 w 1213894"/>
              <a:gd name="connsiteY8" fmla="*/ 3398520 h 3627120"/>
              <a:gd name="connsiteX9" fmla="*/ 854077 w 1213894"/>
              <a:gd name="connsiteY9" fmla="*/ 3403600 h 3627120"/>
              <a:gd name="connsiteX10" fmla="*/ 721997 w 1213894"/>
              <a:gd name="connsiteY10" fmla="*/ 3368040 h 3627120"/>
              <a:gd name="connsiteX11" fmla="*/ 513717 w 1213894"/>
              <a:gd name="connsiteY11" fmla="*/ 3246120 h 3627120"/>
              <a:gd name="connsiteX12" fmla="*/ 407037 w 1213894"/>
              <a:gd name="connsiteY12" fmla="*/ 3134360 h 3627120"/>
              <a:gd name="connsiteX13" fmla="*/ 401957 w 1213894"/>
              <a:gd name="connsiteY13" fmla="*/ 3042920 h 3627120"/>
              <a:gd name="connsiteX14" fmla="*/ 457837 w 1213894"/>
              <a:gd name="connsiteY14" fmla="*/ 2921000 h 3627120"/>
              <a:gd name="connsiteX15" fmla="*/ 640717 w 1213894"/>
              <a:gd name="connsiteY15" fmla="*/ 2804160 h 3627120"/>
              <a:gd name="connsiteX16" fmla="*/ 808357 w 1213894"/>
              <a:gd name="connsiteY16" fmla="*/ 2682240 h 3627120"/>
              <a:gd name="connsiteX17" fmla="*/ 859157 w 1213894"/>
              <a:gd name="connsiteY17" fmla="*/ 2611120 h 3627120"/>
              <a:gd name="connsiteX18" fmla="*/ 1031877 w 1213894"/>
              <a:gd name="connsiteY18" fmla="*/ 2641600 h 3627120"/>
              <a:gd name="connsiteX19" fmla="*/ 1113157 w 1213894"/>
              <a:gd name="connsiteY19" fmla="*/ 2397760 h 3627120"/>
              <a:gd name="connsiteX20" fmla="*/ 1189357 w 1213894"/>
              <a:gd name="connsiteY20" fmla="*/ 2148840 h 3627120"/>
              <a:gd name="connsiteX21" fmla="*/ 1204597 w 1213894"/>
              <a:gd name="connsiteY21" fmla="*/ 2098040 h 3627120"/>
              <a:gd name="connsiteX22" fmla="*/ 1057277 w 1213894"/>
              <a:gd name="connsiteY22" fmla="*/ 1950720 h 3627120"/>
              <a:gd name="connsiteX23" fmla="*/ 1016637 w 1213894"/>
              <a:gd name="connsiteY23" fmla="*/ 1706880 h 3627120"/>
              <a:gd name="connsiteX24" fmla="*/ 996317 w 1213894"/>
              <a:gd name="connsiteY24" fmla="*/ 1442720 h 3627120"/>
              <a:gd name="connsiteX25" fmla="*/ 970917 w 1213894"/>
              <a:gd name="connsiteY25" fmla="*/ 1402080 h 3627120"/>
              <a:gd name="connsiteX26" fmla="*/ 823597 w 1213894"/>
              <a:gd name="connsiteY26" fmla="*/ 1452880 h 3627120"/>
              <a:gd name="connsiteX27" fmla="*/ 549277 w 1213894"/>
              <a:gd name="connsiteY27" fmla="*/ 1290320 h 3627120"/>
              <a:gd name="connsiteX28" fmla="*/ 544197 w 1213894"/>
              <a:gd name="connsiteY28" fmla="*/ 1082040 h 3627120"/>
              <a:gd name="connsiteX29" fmla="*/ 412117 w 1213894"/>
              <a:gd name="connsiteY29" fmla="*/ 924560 h 3627120"/>
              <a:gd name="connsiteX30" fmla="*/ 280037 w 1213894"/>
              <a:gd name="connsiteY30" fmla="*/ 868680 h 3627120"/>
              <a:gd name="connsiteX31" fmla="*/ 188597 w 1213894"/>
              <a:gd name="connsiteY31" fmla="*/ 706120 h 3627120"/>
              <a:gd name="connsiteX32" fmla="*/ 10797 w 1213894"/>
              <a:gd name="connsiteY32" fmla="*/ 624840 h 3627120"/>
              <a:gd name="connsiteX33" fmla="*/ 20957 w 1213894"/>
              <a:gd name="connsiteY33" fmla="*/ 482600 h 3627120"/>
              <a:gd name="connsiteX34" fmla="*/ 31117 w 1213894"/>
              <a:gd name="connsiteY34" fmla="*/ 289560 h 3627120"/>
              <a:gd name="connsiteX35" fmla="*/ 71757 w 1213894"/>
              <a:gd name="connsiteY35" fmla="*/ 162560 h 3627120"/>
              <a:gd name="connsiteX36" fmla="*/ 188597 w 1213894"/>
              <a:gd name="connsiteY36" fmla="*/ 101600 h 3627120"/>
              <a:gd name="connsiteX37" fmla="*/ 269877 w 1213894"/>
              <a:gd name="connsiteY37" fmla="*/ 0 h 362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3894" h="3627120">
                <a:moveTo>
                  <a:pt x="549277" y="3627120"/>
                </a:moveTo>
                <a:cubicBezTo>
                  <a:pt x="537000" y="3605953"/>
                  <a:pt x="524724" y="3584787"/>
                  <a:pt x="559437" y="3576320"/>
                </a:cubicBezTo>
                <a:cubicBezTo>
                  <a:pt x="594150" y="3567853"/>
                  <a:pt x="705064" y="3587327"/>
                  <a:pt x="757557" y="3576320"/>
                </a:cubicBezTo>
                <a:cubicBezTo>
                  <a:pt x="810050" y="3565313"/>
                  <a:pt x="846457" y="3528060"/>
                  <a:pt x="874397" y="3510280"/>
                </a:cubicBezTo>
                <a:cubicBezTo>
                  <a:pt x="902337" y="3492500"/>
                  <a:pt x="904030" y="3480647"/>
                  <a:pt x="925197" y="3469640"/>
                </a:cubicBezTo>
                <a:cubicBezTo>
                  <a:pt x="946364" y="3458633"/>
                  <a:pt x="964990" y="3451860"/>
                  <a:pt x="1001397" y="3444240"/>
                </a:cubicBezTo>
                <a:cubicBezTo>
                  <a:pt x="1037804" y="3436620"/>
                  <a:pt x="1114004" y="3430693"/>
                  <a:pt x="1143637" y="3423920"/>
                </a:cubicBezTo>
                <a:cubicBezTo>
                  <a:pt x="1173270" y="3417147"/>
                  <a:pt x="1185124" y="3407833"/>
                  <a:pt x="1179197" y="3403600"/>
                </a:cubicBezTo>
                <a:cubicBezTo>
                  <a:pt x="1173270" y="3399367"/>
                  <a:pt x="1162264" y="3398520"/>
                  <a:pt x="1108077" y="3398520"/>
                </a:cubicBezTo>
                <a:cubicBezTo>
                  <a:pt x="1053890" y="3398520"/>
                  <a:pt x="918424" y="3408680"/>
                  <a:pt x="854077" y="3403600"/>
                </a:cubicBezTo>
                <a:cubicBezTo>
                  <a:pt x="789730" y="3398520"/>
                  <a:pt x="778724" y="3394287"/>
                  <a:pt x="721997" y="3368040"/>
                </a:cubicBezTo>
                <a:cubicBezTo>
                  <a:pt x="665270" y="3341793"/>
                  <a:pt x="566210" y="3285067"/>
                  <a:pt x="513717" y="3246120"/>
                </a:cubicBezTo>
                <a:cubicBezTo>
                  <a:pt x="461224" y="3207173"/>
                  <a:pt x="425664" y="3168227"/>
                  <a:pt x="407037" y="3134360"/>
                </a:cubicBezTo>
                <a:cubicBezTo>
                  <a:pt x="388410" y="3100493"/>
                  <a:pt x="393490" y="3078480"/>
                  <a:pt x="401957" y="3042920"/>
                </a:cubicBezTo>
                <a:cubicBezTo>
                  <a:pt x="410424" y="3007360"/>
                  <a:pt x="418044" y="2960793"/>
                  <a:pt x="457837" y="2921000"/>
                </a:cubicBezTo>
                <a:cubicBezTo>
                  <a:pt x="497630" y="2881207"/>
                  <a:pt x="582297" y="2843953"/>
                  <a:pt x="640717" y="2804160"/>
                </a:cubicBezTo>
                <a:cubicBezTo>
                  <a:pt x="699137" y="2764367"/>
                  <a:pt x="771950" y="2714413"/>
                  <a:pt x="808357" y="2682240"/>
                </a:cubicBezTo>
                <a:cubicBezTo>
                  <a:pt x="844764" y="2650067"/>
                  <a:pt x="821904" y="2617893"/>
                  <a:pt x="859157" y="2611120"/>
                </a:cubicBezTo>
                <a:cubicBezTo>
                  <a:pt x="896410" y="2604347"/>
                  <a:pt x="989544" y="2677160"/>
                  <a:pt x="1031877" y="2641600"/>
                </a:cubicBezTo>
                <a:cubicBezTo>
                  <a:pt x="1074210" y="2606040"/>
                  <a:pt x="1086910" y="2479887"/>
                  <a:pt x="1113157" y="2397760"/>
                </a:cubicBezTo>
                <a:cubicBezTo>
                  <a:pt x="1139404" y="2315633"/>
                  <a:pt x="1174117" y="2198793"/>
                  <a:pt x="1189357" y="2148840"/>
                </a:cubicBezTo>
                <a:cubicBezTo>
                  <a:pt x="1204597" y="2098887"/>
                  <a:pt x="1226610" y="2131060"/>
                  <a:pt x="1204597" y="2098040"/>
                </a:cubicBezTo>
                <a:cubicBezTo>
                  <a:pt x="1182584" y="2065020"/>
                  <a:pt x="1088604" y="2015913"/>
                  <a:pt x="1057277" y="1950720"/>
                </a:cubicBezTo>
                <a:cubicBezTo>
                  <a:pt x="1025950" y="1885527"/>
                  <a:pt x="1026797" y="1791547"/>
                  <a:pt x="1016637" y="1706880"/>
                </a:cubicBezTo>
                <a:cubicBezTo>
                  <a:pt x="1006477" y="1622213"/>
                  <a:pt x="1003937" y="1493520"/>
                  <a:pt x="996317" y="1442720"/>
                </a:cubicBezTo>
                <a:cubicBezTo>
                  <a:pt x="988697" y="1391920"/>
                  <a:pt x="999704" y="1400387"/>
                  <a:pt x="970917" y="1402080"/>
                </a:cubicBezTo>
                <a:cubicBezTo>
                  <a:pt x="942130" y="1403773"/>
                  <a:pt x="893870" y="1471507"/>
                  <a:pt x="823597" y="1452880"/>
                </a:cubicBezTo>
                <a:cubicBezTo>
                  <a:pt x="753324" y="1434253"/>
                  <a:pt x="595844" y="1352127"/>
                  <a:pt x="549277" y="1290320"/>
                </a:cubicBezTo>
                <a:cubicBezTo>
                  <a:pt x="502710" y="1228513"/>
                  <a:pt x="567057" y="1143000"/>
                  <a:pt x="544197" y="1082040"/>
                </a:cubicBezTo>
                <a:cubicBezTo>
                  <a:pt x="521337" y="1021080"/>
                  <a:pt x="456144" y="960120"/>
                  <a:pt x="412117" y="924560"/>
                </a:cubicBezTo>
                <a:cubicBezTo>
                  <a:pt x="368090" y="889000"/>
                  <a:pt x="317290" y="905087"/>
                  <a:pt x="280037" y="868680"/>
                </a:cubicBezTo>
                <a:cubicBezTo>
                  <a:pt x="242784" y="832273"/>
                  <a:pt x="233470" y="746760"/>
                  <a:pt x="188597" y="706120"/>
                </a:cubicBezTo>
                <a:cubicBezTo>
                  <a:pt x="143724" y="665480"/>
                  <a:pt x="38737" y="662093"/>
                  <a:pt x="10797" y="624840"/>
                </a:cubicBezTo>
                <a:cubicBezTo>
                  <a:pt x="-17143" y="587587"/>
                  <a:pt x="17570" y="538480"/>
                  <a:pt x="20957" y="482600"/>
                </a:cubicBezTo>
                <a:cubicBezTo>
                  <a:pt x="24344" y="426720"/>
                  <a:pt x="22650" y="342900"/>
                  <a:pt x="31117" y="289560"/>
                </a:cubicBezTo>
                <a:cubicBezTo>
                  <a:pt x="39584" y="236220"/>
                  <a:pt x="45510" y="193887"/>
                  <a:pt x="71757" y="162560"/>
                </a:cubicBezTo>
                <a:cubicBezTo>
                  <a:pt x="98004" y="131233"/>
                  <a:pt x="155577" y="128693"/>
                  <a:pt x="188597" y="101600"/>
                </a:cubicBezTo>
                <a:cubicBezTo>
                  <a:pt x="221617" y="74507"/>
                  <a:pt x="245747" y="37253"/>
                  <a:pt x="269877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/>
          <p:cNvSpPr/>
          <p:nvPr/>
        </p:nvSpPr>
        <p:spPr>
          <a:xfrm>
            <a:off x="2998690" y="1300480"/>
            <a:ext cx="532784" cy="295853"/>
          </a:xfrm>
          <a:custGeom>
            <a:avLst/>
            <a:gdLst>
              <a:gd name="connsiteX0" fmla="*/ 69630 w 532784"/>
              <a:gd name="connsiteY0" fmla="*/ 0 h 295853"/>
              <a:gd name="connsiteX1" fmla="*/ 3590 w 532784"/>
              <a:gd name="connsiteY1" fmla="*/ 147320 h 295853"/>
              <a:gd name="connsiteX2" fmla="*/ 28990 w 532784"/>
              <a:gd name="connsiteY2" fmla="*/ 264160 h 295853"/>
              <a:gd name="connsiteX3" fmla="*/ 196630 w 532784"/>
              <a:gd name="connsiteY3" fmla="*/ 294640 h 295853"/>
              <a:gd name="connsiteX4" fmla="*/ 343950 w 532784"/>
              <a:gd name="connsiteY4" fmla="*/ 233680 h 295853"/>
              <a:gd name="connsiteX5" fmla="*/ 389670 w 532784"/>
              <a:gd name="connsiteY5" fmla="*/ 121920 h 295853"/>
              <a:gd name="connsiteX6" fmla="*/ 511590 w 532784"/>
              <a:gd name="connsiteY6" fmla="*/ 25400 h 295853"/>
              <a:gd name="connsiteX7" fmla="*/ 531910 w 532784"/>
              <a:gd name="connsiteY7" fmla="*/ 0 h 295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784" h="295853">
                <a:moveTo>
                  <a:pt x="69630" y="0"/>
                </a:moveTo>
                <a:cubicBezTo>
                  <a:pt x="39996" y="51646"/>
                  <a:pt x="10363" y="103293"/>
                  <a:pt x="3590" y="147320"/>
                </a:cubicBezTo>
                <a:cubicBezTo>
                  <a:pt x="-3183" y="191347"/>
                  <a:pt x="-3183" y="239607"/>
                  <a:pt x="28990" y="264160"/>
                </a:cubicBezTo>
                <a:cubicBezTo>
                  <a:pt x="61163" y="288713"/>
                  <a:pt x="144137" y="299720"/>
                  <a:pt x="196630" y="294640"/>
                </a:cubicBezTo>
                <a:cubicBezTo>
                  <a:pt x="249123" y="289560"/>
                  <a:pt x="311777" y="262467"/>
                  <a:pt x="343950" y="233680"/>
                </a:cubicBezTo>
                <a:cubicBezTo>
                  <a:pt x="376123" y="204893"/>
                  <a:pt x="361730" y="156633"/>
                  <a:pt x="389670" y="121920"/>
                </a:cubicBezTo>
                <a:cubicBezTo>
                  <a:pt x="417610" y="87207"/>
                  <a:pt x="487883" y="45720"/>
                  <a:pt x="511590" y="25400"/>
                </a:cubicBezTo>
                <a:cubicBezTo>
                  <a:pt x="535297" y="5080"/>
                  <a:pt x="533603" y="2540"/>
                  <a:pt x="5319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/>
          <p:cNvSpPr/>
          <p:nvPr/>
        </p:nvSpPr>
        <p:spPr>
          <a:xfrm>
            <a:off x="3117071" y="1290320"/>
            <a:ext cx="301769" cy="193056"/>
          </a:xfrm>
          <a:custGeom>
            <a:avLst/>
            <a:gdLst>
              <a:gd name="connsiteX0" fmla="*/ 78249 w 301769"/>
              <a:gd name="connsiteY0" fmla="*/ 10160 h 193056"/>
              <a:gd name="connsiteX1" fmla="*/ 2049 w 301769"/>
              <a:gd name="connsiteY1" fmla="*/ 132080 h 193056"/>
              <a:gd name="connsiteX2" fmla="*/ 32529 w 301769"/>
              <a:gd name="connsiteY2" fmla="*/ 193040 h 193056"/>
              <a:gd name="connsiteX3" fmla="*/ 144289 w 301769"/>
              <a:gd name="connsiteY3" fmla="*/ 127000 h 193056"/>
              <a:gd name="connsiteX4" fmla="*/ 230649 w 301769"/>
              <a:gd name="connsiteY4" fmla="*/ 76200 h 193056"/>
              <a:gd name="connsiteX5" fmla="*/ 301769 w 301769"/>
              <a:gd name="connsiteY5" fmla="*/ 0 h 1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69" h="193056">
                <a:moveTo>
                  <a:pt x="78249" y="10160"/>
                </a:moveTo>
                <a:cubicBezTo>
                  <a:pt x="43959" y="55880"/>
                  <a:pt x="9669" y="101600"/>
                  <a:pt x="2049" y="132080"/>
                </a:cubicBezTo>
                <a:cubicBezTo>
                  <a:pt x="-5571" y="162560"/>
                  <a:pt x="8822" y="193887"/>
                  <a:pt x="32529" y="193040"/>
                </a:cubicBezTo>
                <a:cubicBezTo>
                  <a:pt x="56236" y="192193"/>
                  <a:pt x="144289" y="127000"/>
                  <a:pt x="144289" y="127000"/>
                </a:cubicBezTo>
                <a:cubicBezTo>
                  <a:pt x="177309" y="107527"/>
                  <a:pt x="204402" y="97367"/>
                  <a:pt x="230649" y="76200"/>
                </a:cubicBezTo>
                <a:cubicBezTo>
                  <a:pt x="256896" y="55033"/>
                  <a:pt x="279332" y="27516"/>
                  <a:pt x="30176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/>
          <p:cNvSpPr/>
          <p:nvPr/>
        </p:nvSpPr>
        <p:spPr>
          <a:xfrm>
            <a:off x="5473558" y="6373367"/>
            <a:ext cx="313832" cy="340294"/>
          </a:xfrm>
          <a:custGeom>
            <a:avLst/>
            <a:gdLst>
              <a:gd name="connsiteX0" fmla="*/ 99202 w 313832"/>
              <a:gd name="connsiteY0" fmla="*/ 306833 h 340294"/>
              <a:gd name="connsiteX1" fmla="*/ 297322 w 313832"/>
              <a:gd name="connsiteY1" fmla="*/ 337313 h 340294"/>
              <a:gd name="connsiteX2" fmla="*/ 256682 w 313832"/>
              <a:gd name="connsiteY2" fmla="*/ 235713 h 340294"/>
              <a:gd name="connsiteX3" fmla="*/ 307482 w 313832"/>
              <a:gd name="connsiteY3" fmla="*/ 159513 h 340294"/>
              <a:gd name="connsiteX4" fmla="*/ 307482 w 313832"/>
              <a:gd name="connsiteY4" fmla="*/ 62993 h 340294"/>
              <a:gd name="connsiteX5" fmla="*/ 256682 w 313832"/>
              <a:gd name="connsiteY5" fmla="*/ 2033 h 340294"/>
              <a:gd name="connsiteX6" fmla="*/ 78882 w 313832"/>
              <a:gd name="connsiteY6" fmla="*/ 22353 h 340294"/>
              <a:gd name="connsiteX7" fmla="*/ 2682 w 313832"/>
              <a:gd name="connsiteY7" fmla="*/ 98553 h 340294"/>
              <a:gd name="connsiteX8" fmla="*/ 23002 w 313832"/>
              <a:gd name="connsiteY8" fmla="*/ 240793 h 340294"/>
              <a:gd name="connsiteX9" fmla="*/ 99202 w 313832"/>
              <a:gd name="connsiteY9" fmla="*/ 306833 h 34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3832" h="340294">
                <a:moveTo>
                  <a:pt x="99202" y="306833"/>
                </a:moveTo>
                <a:cubicBezTo>
                  <a:pt x="144922" y="322920"/>
                  <a:pt x="271075" y="349166"/>
                  <a:pt x="297322" y="337313"/>
                </a:cubicBezTo>
                <a:cubicBezTo>
                  <a:pt x="323569" y="325460"/>
                  <a:pt x="254989" y="265346"/>
                  <a:pt x="256682" y="235713"/>
                </a:cubicBezTo>
                <a:cubicBezTo>
                  <a:pt x="258375" y="206080"/>
                  <a:pt x="299015" y="188300"/>
                  <a:pt x="307482" y="159513"/>
                </a:cubicBezTo>
                <a:cubicBezTo>
                  <a:pt x="315949" y="130726"/>
                  <a:pt x="315949" y="89240"/>
                  <a:pt x="307482" y="62993"/>
                </a:cubicBezTo>
                <a:cubicBezTo>
                  <a:pt x="299015" y="36746"/>
                  <a:pt x="294782" y="8806"/>
                  <a:pt x="256682" y="2033"/>
                </a:cubicBezTo>
                <a:cubicBezTo>
                  <a:pt x="218582" y="-4740"/>
                  <a:pt x="121215" y="6266"/>
                  <a:pt x="78882" y="22353"/>
                </a:cubicBezTo>
                <a:cubicBezTo>
                  <a:pt x="36549" y="38440"/>
                  <a:pt x="11995" y="62146"/>
                  <a:pt x="2682" y="98553"/>
                </a:cubicBezTo>
                <a:cubicBezTo>
                  <a:pt x="-6631" y="134960"/>
                  <a:pt x="10302" y="209466"/>
                  <a:pt x="23002" y="240793"/>
                </a:cubicBezTo>
                <a:cubicBezTo>
                  <a:pt x="35702" y="272120"/>
                  <a:pt x="53482" y="290746"/>
                  <a:pt x="99202" y="30683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4992804" y="569855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77"/>
          <p:cNvSpPr/>
          <p:nvPr/>
        </p:nvSpPr>
        <p:spPr>
          <a:xfrm>
            <a:off x="3823253" y="8549875"/>
            <a:ext cx="102998" cy="243608"/>
          </a:xfrm>
          <a:custGeom>
            <a:avLst/>
            <a:gdLst>
              <a:gd name="connsiteX0" fmla="*/ 49612 w 102998"/>
              <a:gd name="connsiteY0" fmla="*/ 30245 h 243608"/>
              <a:gd name="connsiteX1" fmla="*/ 49612 w 102998"/>
              <a:gd name="connsiteY1" fmla="*/ 98825 h 243608"/>
              <a:gd name="connsiteX2" fmla="*/ 82 w 102998"/>
              <a:gd name="connsiteY2" fmla="*/ 167405 h 243608"/>
              <a:gd name="connsiteX3" fmla="*/ 62947 w 102998"/>
              <a:gd name="connsiteY3" fmla="*/ 230270 h 243608"/>
              <a:gd name="connsiteX4" fmla="*/ 91522 w 102998"/>
              <a:gd name="connsiteY4" fmla="*/ 235985 h 243608"/>
              <a:gd name="connsiteX5" fmla="*/ 102952 w 102998"/>
              <a:gd name="connsiteY5" fmla="*/ 142640 h 243608"/>
              <a:gd name="connsiteX6" fmla="*/ 95332 w 102998"/>
              <a:gd name="connsiteY6" fmla="*/ 102635 h 243608"/>
              <a:gd name="connsiteX7" fmla="*/ 89617 w 102998"/>
              <a:gd name="connsiteY7" fmla="*/ 62630 h 243608"/>
              <a:gd name="connsiteX8" fmla="*/ 93427 w 102998"/>
              <a:gd name="connsiteY8" fmla="*/ 1670 h 243608"/>
              <a:gd name="connsiteX9" fmla="*/ 49612 w 102998"/>
              <a:gd name="connsiteY9" fmla="*/ 30245 h 24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98" h="243608">
                <a:moveTo>
                  <a:pt x="49612" y="30245"/>
                </a:moveTo>
                <a:cubicBezTo>
                  <a:pt x="42309" y="46438"/>
                  <a:pt x="57867" y="75965"/>
                  <a:pt x="49612" y="98825"/>
                </a:cubicBezTo>
                <a:cubicBezTo>
                  <a:pt x="41357" y="121685"/>
                  <a:pt x="-2140" y="145498"/>
                  <a:pt x="82" y="167405"/>
                </a:cubicBezTo>
                <a:cubicBezTo>
                  <a:pt x="2304" y="189312"/>
                  <a:pt x="47707" y="218840"/>
                  <a:pt x="62947" y="230270"/>
                </a:cubicBezTo>
                <a:cubicBezTo>
                  <a:pt x="78187" y="241700"/>
                  <a:pt x="84855" y="250590"/>
                  <a:pt x="91522" y="235985"/>
                </a:cubicBezTo>
                <a:cubicBezTo>
                  <a:pt x="98190" y="221380"/>
                  <a:pt x="102317" y="164865"/>
                  <a:pt x="102952" y="142640"/>
                </a:cubicBezTo>
                <a:cubicBezTo>
                  <a:pt x="103587" y="120415"/>
                  <a:pt x="97554" y="115970"/>
                  <a:pt x="95332" y="102635"/>
                </a:cubicBezTo>
                <a:cubicBezTo>
                  <a:pt x="93110" y="89300"/>
                  <a:pt x="89934" y="79457"/>
                  <a:pt x="89617" y="62630"/>
                </a:cubicBezTo>
                <a:cubicBezTo>
                  <a:pt x="89300" y="45803"/>
                  <a:pt x="98189" y="9290"/>
                  <a:pt x="93427" y="1670"/>
                </a:cubicBezTo>
                <a:cubicBezTo>
                  <a:pt x="88665" y="-5950"/>
                  <a:pt x="56915" y="14052"/>
                  <a:pt x="49612" y="302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91" name="Freeform 90"/>
          <p:cNvSpPr/>
          <p:nvPr/>
        </p:nvSpPr>
        <p:spPr>
          <a:xfrm>
            <a:off x="3921819" y="7445958"/>
            <a:ext cx="346578" cy="546869"/>
          </a:xfrm>
          <a:custGeom>
            <a:avLst/>
            <a:gdLst>
              <a:gd name="connsiteX0" fmla="*/ 59631 w 346578"/>
              <a:gd name="connsiteY0" fmla="*/ 539802 h 546869"/>
              <a:gd name="connsiteX1" fmla="*/ 120591 w 346578"/>
              <a:gd name="connsiteY1" fmla="*/ 532182 h 546869"/>
              <a:gd name="connsiteX2" fmla="*/ 154881 w 346578"/>
              <a:gd name="connsiteY2" fmla="*/ 429312 h 546869"/>
              <a:gd name="connsiteX3" fmla="*/ 208221 w 346578"/>
              <a:gd name="connsiteY3" fmla="*/ 383592 h 546869"/>
              <a:gd name="connsiteX4" fmla="*/ 238701 w 346578"/>
              <a:gd name="connsiteY4" fmla="*/ 311202 h 546869"/>
              <a:gd name="connsiteX5" fmla="*/ 318711 w 346578"/>
              <a:gd name="connsiteY5" fmla="*/ 250242 h 546869"/>
              <a:gd name="connsiteX6" fmla="*/ 341571 w 346578"/>
              <a:gd name="connsiteY6" fmla="*/ 200712 h 546869"/>
              <a:gd name="connsiteX7" fmla="*/ 231081 w 346578"/>
              <a:gd name="connsiteY7" fmla="*/ 55932 h 546869"/>
              <a:gd name="connsiteX8" fmla="*/ 173931 w 346578"/>
              <a:gd name="connsiteY8" fmla="*/ 2592 h 546869"/>
              <a:gd name="connsiteX9" fmla="*/ 93921 w 346578"/>
              <a:gd name="connsiteY9" fmla="*/ 14022 h 546869"/>
              <a:gd name="connsiteX10" fmla="*/ 2481 w 346578"/>
              <a:gd name="connsiteY10" fmla="*/ 63552 h 546869"/>
              <a:gd name="connsiteX11" fmla="*/ 29151 w 346578"/>
              <a:gd name="connsiteY11" fmla="*/ 181662 h 546869"/>
              <a:gd name="connsiteX12" fmla="*/ 63441 w 346578"/>
              <a:gd name="connsiteY12" fmla="*/ 242622 h 546869"/>
              <a:gd name="connsiteX13" fmla="*/ 67251 w 346578"/>
              <a:gd name="connsiteY13" fmla="*/ 315012 h 546869"/>
              <a:gd name="connsiteX14" fmla="*/ 82491 w 346578"/>
              <a:gd name="connsiteY14" fmla="*/ 410262 h 546869"/>
              <a:gd name="connsiteX15" fmla="*/ 63441 w 346578"/>
              <a:gd name="connsiteY15" fmla="*/ 444552 h 546869"/>
              <a:gd name="connsiteX16" fmla="*/ 82491 w 346578"/>
              <a:gd name="connsiteY16" fmla="*/ 471222 h 546869"/>
              <a:gd name="connsiteX17" fmla="*/ 59631 w 346578"/>
              <a:gd name="connsiteY17" fmla="*/ 539802 h 54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6578" h="546869">
                <a:moveTo>
                  <a:pt x="59631" y="539802"/>
                </a:moveTo>
                <a:cubicBezTo>
                  <a:pt x="65981" y="549962"/>
                  <a:pt x="104716" y="550597"/>
                  <a:pt x="120591" y="532182"/>
                </a:cubicBezTo>
                <a:cubicBezTo>
                  <a:pt x="136466" y="513767"/>
                  <a:pt x="140276" y="454077"/>
                  <a:pt x="154881" y="429312"/>
                </a:cubicBezTo>
                <a:cubicBezTo>
                  <a:pt x="169486" y="404547"/>
                  <a:pt x="194251" y="403277"/>
                  <a:pt x="208221" y="383592"/>
                </a:cubicBezTo>
                <a:cubicBezTo>
                  <a:pt x="222191" y="363907"/>
                  <a:pt x="220286" y="333427"/>
                  <a:pt x="238701" y="311202"/>
                </a:cubicBezTo>
                <a:cubicBezTo>
                  <a:pt x="257116" y="288977"/>
                  <a:pt x="301566" y="268657"/>
                  <a:pt x="318711" y="250242"/>
                </a:cubicBezTo>
                <a:cubicBezTo>
                  <a:pt x="335856" y="231827"/>
                  <a:pt x="356176" y="233097"/>
                  <a:pt x="341571" y="200712"/>
                </a:cubicBezTo>
                <a:cubicBezTo>
                  <a:pt x="326966" y="168327"/>
                  <a:pt x="259021" y="88952"/>
                  <a:pt x="231081" y="55932"/>
                </a:cubicBezTo>
                <a:cubicBezTo>
                  <a:pt x="203141" y="22912"/>
                  <a:pt x="196791" y="9577"/>
                  <a:pt x="173931" y="2592"/>
                </a:cubicBezTo>
                <a:cubicBezTo>
                  <a:pt x="151071" y="-4393"/>
                  <a:pt x="122496" y="3862"/>
                  <a:pt x="93921" y="14022"/>
                </a:cubicBezTo>
                <a:cubicBezTo>
                  <a:pt x="65346" y="24182"/>
                  <a:pt x="13276" y="35612"/>
                  <a:pt x="2481" y="63552"/>
                </a:cubicBezTo>
                <a:cubicBezTo>
                  <a:pt x="-8314" y="91492"/>
                  <a:pt x="18991" y="151817"/>
                  <a:pt x="29151" y="181662"/>
                </a:cubicBezTo>
                <a:cubicBezTo>
                  <a:pt x="39311" y="211507"/>
                  <a:pt x="57091" y="220397"/>
                  <a:pt x="63441" y="242622"/>
                </a:cubicBezTo>
                <a:cubicBezTo>
                  <a:pt x="69791" y="264847"/>
                  <a:pt x="64076" y="287072"/>
                  <a:pt x="67251" y="315012"/>
                </a:cubicBezTo>
                <a:cubicBezTo>
                  <a:pt x="70426" y="342952"/>
                  <a:pt x="83126" y="388672"/>
                  <a:pt x="82491" y="410262"/>
                </a:cubicBezTo>
                <a:cubicBezTo>
                  <a:pt x="81856" y="431852"/>
                  <a:pt x="63441" y="434392"/>
                  <a:pt x="63441" y="444552"/>
                </a:cubicBezTo>
                <a:cubicBezTo>
                  <a:pt x="63441" y="454712"/>
                  <a:pt x="86936" y="461697"/>
                  <a:pt x="82491" y="471222"/>
                </a:cubicBezTo>
                <a:cubicBezTo>
                  <a:pt x="78046" y="480747"/>
                  <a:pt x="53281" y="529642"/>
                  <a:pt x="59631" y="5398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681738" y="7326428"/>
            <a:ext cx="675075" cy="1556371"/>
          </a:xfrm>
          <a:custGeom>
            <a:avLst/>
            <a:gdLst>
              <a:gd name="connsiteX0" fmla="*/ 280662 w 675075"/>
              <a:gd name="connsiteY0" fmla="*/ 1535632 h 1556371"/>
              <a:gd name="connsiteX1" fmla="*/ 341622 w 675075"/>
              <a:gd name="connsiteY1" fmla="*/ 1329892 h 1556371"/>
              <a:gd name="connsiteX2" fmla="*/ 353052 w 675075"/>
              <a:gd name="connsiteY2" fmla="*/ 1196542 h 1556371"/>
              <a:gd name="connsiteX3" fmla="*/ 490212 w 675075"/>
              <a:gd name="connsiteY3" fmla="*/ 1105102 h 1556371"/>
              <a:gd name="connsiteX4" fmla="*/ 345432 w 675075"/>
              <a:gd name="connsiteY4" fmla="*/ 937462 h 1556371"/>
              <a:gd name="connsiteX5" fmla="*/ 368292 w 675075"/>
              <a:gd name="connsiteY5" fmla="*/ 815542 h 1556371"/>
              <a:gd name="connsiteX6" fmla="*/ 486402 w 675075"/>
              <a:gd name="connsiteY6" fmla="*/ 644092 h 1556371"/>
              <a:gd name="connsiteX7" fmla="*/ 509262 w 675075"/>
              <a:gd name="connsiteY7" fmla="*/ 567892 h 1556371"/>
              <a:gd name="connsiteX8" fmla="*/ 650232 w 675075"/>
              <a:gd name="connsiteY8" fmla="*/ 465022 h 1556371"/>
              <a:gd name="connsiteX9" fmla="*/ 669282 w 675075"/>
              <a:gd name="connsiteY9" fmla="*/ 331672 h 1556371"/>
              <a:gd name="connsiteX10" fmla="*/ 585462 w 675075"/>
              <a:gd name="connsiteY10" fmla="*/ 171652 h 1556371"/>
              <a:gd name="connsiteX11" fmla="*/ 581652 w 675075"/>
              <a:gd name="connsiteY11" fmla="*/ 64972 h 1556371"/>
              <a:gd name="connsiteX12" fmla="*/ 554982 w 675075"/>
              <a:gd name="connsiteY12" fmla="*/ 202 h 1556371"/>
              <a:gd name="connsiteX13" fmla="*/ 436872 w 675075"/>
              <a:gd name="connsiteY13" fmla="*/ 45922 h 1556371"/>
              <a:gd name="connsiteX14" fmla="*/ 307332 w 675075"/>
              <a:gd name="connsiteY14" fmla="*/ 84022 h 1556371"/>
              <a:gd name="connsiteX15" fmla="*/ 227322 w 675075"/>
              <a:gd name="connsiteY15" fmla="*/ 110692 h 1556371"/>
              <a:gd name="connsiteX16" fmla="*/ 181602 w 675075"/>
              <a:gd name="connsiteY16" fmla="*/ 217372 h 1556371"/>
              <a:gd name="connsiteX17" fmla="*/ 185412 w 675075"/>
              <a:gd name="connsiteY17" fmla="*/ 407872 h 1556371"/>
              <a:gd name="connsiteX18" fmla="*/ 196842 w 675075"/>
              <a:gd name="connsiteY18" fmla="*/ 529792 h 1556371"/>
              <a:gd name="connsiteX19" fmla="*/ 154932 w 675075"/>
              <a:gd name="connsiteY19" fmla="*/ 705052 h 1556371"/>
              <a:gd name="connsiteX20" fmla="*/ 208272 w 675075"/>
              <a:gd name="connsiteY20" fmla="*/ 933652 h 1556371"/>
              <a:gd name="connsiteX21" fmla="*/ 113022 w 675075"/>
              <a:gd name="connsiteY21" fmla="*/ 1150822 h 1556371"/>
              <a:gd name="connsiteX22" fmla="*/ 44442 w 675075"/>
              <a:gd name="connsiteY22" fmla="*/ 1227022 h 1556371"/>
              <a:gd name="connsiteX23" fmla="*/ 59682 w 675075"/>
              <a:gd name="connsiteY23" fmla="*/ 1307032 h 1556371"/>
              <a:gd name="connsiteX24" fmla="*/ 17772 w 675075"/>
              <a:gd name="connsiteY24" fmla="*/ 1497532 h 1556371"/>
              <a:gd name="connsiteX25" fmla="*/ 21582 w 675075"/>
              <a:gd name="connsiteY25" fmla="*/ 1543252 h 1556371"/>
              <a:gd name="connsiteX26" fmla="*/ 280662 w 675075"/>
              <a:gd name="connsiteY26" fmla="*/ 1535632 h 155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5075" h="1556371">
                <a:moveTo>
                  <a:pt x="280662" y="1535632"/>
                </a:moveTo>
                <a:cubicBezTo>
                  <a:pt x="334002" y="1500072"/>
                  <a:pt x="329557" y="1386407"/>
                  <a:pt x="341622" y="1329892"/>
                </a:cubicBezTo>
                <a:cubicBezTo>
                  <a:pt x="353687" y="1273377"/>
                  <a:pt x="328287" y="1234007"/>
                  <a:pt x="353052" y="1196542"/>
                </a:cubicBezTo>
                <a:cubicBezTo>
                  <a:pt x="377817" y="1159077"/>
                  <a:pt x="491482" y="1148282"/>
                  <a:pt x="490212" y="1105102"/>
                </a:cubicBezTo>
                <a:cubicBezTo>
                  <a:pt x="488942" y="1061922"/>
                  <a:pt x="365752" y="985722"/>
                  <a:pt x="345432" y="937462"/>
                </a:cubicBezTo>
                <a:cubicBezTo>
                  <a:pt x="325112" y="889202"/>
                  <a:pt x="344797" y="864437"/>
                  <a:pt x="368292" y="815542"/>
                </a:cubicBezTo>
                <a:cubicBezTo>
                  <a:pt x="391787" y="766647"/>
                  <a:pt x="462907" y="685367"/>
                  <a:pt x="486402" y="644092"/>
                </a:cubicBezTo>
                <a:cubicBezTo>
                  <a:pt x="509897" y="602817"/>
                  <a:pt x="481957" y="597737"/>
                  <a:pt x="509262" y="567892"/>
                </a:cubicBezTo>
                <a:cubicBezTo>
                  <a:pt x="536567" y="538047"/>
                  <a:pt x="623562" y="504392"/>
                  <a:pt x="650232" y="465022"/>
                </a:cubicBezTo>
                <a:cubicBezTo>
                  <a:pt x="676902" y="425652"/>
                  <a:pt x="680077" y="380567"/>
                  <a:pt x="669282" y="331672"/>
                </a:cubicBezTo>
                <a:cubicBezTo>
                  <a:pt x="658487" y="282777"/>
                  <a:pt x="600067" y="216102"/>
                  <a:pt x="585462" y="171652"/>
                </a:cubicBezTo>
                <a:cubicBezTo>
                  <a:pt x="570857" y="127202"/>
                  <a:pt x="586732" y="93547"/>
                  <a:pt x="581652" y="64972"/>
                </a:cubicBezTo>
                <a:cubicBezTo>
                  <a:pt x="576572" y="36397"/>
                  <a:pt x="579112" y="3377"/>
                  <a:pt x="554982" y="202"/>
                </a:cubicBezTo>
                <a:cubicBezTo>
                  <a:pt x="530852" y="-2973"/>
                  <a:pt x="478147" y="31952"/>
                  <a:pt x="436872" y="45922"/>
                </a:cubicBezTo>
                <a:cubicBezTo>
                  <a:pt x="395597" y="59892"/>
                  <a:pt x="342257" y="73227"/>
                  <a:pt x="307332" y="84022"/>
                </a:cubicBezTo>
                <a:cubicBezTo>
                  <a:pt x="272407" y="94817"/>
                  <a:pt x="248277" y="88467"/>
                  <a:pt x="227322" y="110692"/>
                </a:cubicBezTo>
                <a:cubicBezTo>
                  <a:pt x="206367" y="132917"/>
                  <a:pt x="188587" y="167842"/>
                  <a:pt x="181602" y="217372"/>
                </a:cubicBezTo>
                <a:cubicBezTo>
                  <a:pt x="174617" y="266902"/>
                  <a:pt x="182872" y="355802"/>
                  <a:pt x="185412" y="407872"/>
                </a:cubicBezTo>
                <a:cubicBezTo>
                  <a:pt x="187952" y="459942"/>
                  <a:pt x="201922" y="480262"/>
                  <a:pt x="196842" y="529792"/>
                </a:cubicBezTo>
                <a:cubicBezTo>
                  <a:pt x="191762" y="579322"/>
                  <a:pt x="153027" y="637742"/>
                  <a:pt x="154932" y="705052"/>
                </a:cubicBezTo>
                <a:cubicBezTo>
                  <a:pt x="156837" y="772362"/>
                  <a:pt x="215257" y="859357"/>
                  <a:pt x="208272" y="933652"/>
                </a:cubicBezTo>
                <a:cubicBezTo>
                  <a:pt x="201287" y="1007947"/>
                  <a:pt x="140327" y="1101927"/>
                  <a:pt x="113022" y="1150822"/>
                </a:cubicBezTo>
                <a:cubicBezTo>
                  <a:pt x="85717" y="1199717"/>
                  <a:pt x="53332" y="1200987"/>
                  <a:pt x="44442" y="1227022"/>
                </a:cubicBezTo>
                <a:cubicBezTo>
                  <a:pt x="35552" y="1253057"/>
                  <a:pt x="64127" y="1261947"/>
                  <a:pt x="59682" y="1307032"/>
                </a:cubicBezTo>
                <a:cubicBezTo>
                  <a:pt x="55237" y="1352117"/>
                  <a:pt x="24122" y="1458162"/>
                  <a:pt x="17772" y="1497532"/>
                </a:cubicBezTo>
                <a:cubicBezTo>
                  <a:pt x="11422" y="1536902"/>
                  <a:pt x="-20963" y="1534362"/>
                  <a:pt x="21582" y="1543252"/>
                </a:cubicBezTo>
                <a:cubicBezTo>
                  <a:pt x="64127" y="1552142"/>
                  <a:pt x="227322" y="1571192"/>
                  <a:pt x="280662" y="153563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3282492" y="7203544"/>
            <a:ext cx="1211941" cy="1685596"/>
          </a:xfrm>
          <a:custGeom>
            <a:avLst/>
            <a:gdLst>
              <a:gd name="connsiteX0" fmla="*/ 782778 w 1211941"/>
              <a:gd name="connsiteY0" fmla="*/ 1673756 h 1685596"/>
              <a:gd name="connsiteX1" fmla="*/ 794208 w 1211941"/>
              <a:gd name="connsiteY1" fmla="*/ 1548026 h 1685596"/>
              <a:gd name="connsiteX2" fmla="*/ 897078 w 1211941"/>
              <a:gd name="connsiteY2" fmla="*/ 1353716 h 1685596"/>
              <a:gd name="connsiteX3" fmla="*/ 999948 w 1211941"/>
              <a:gd name="connsiteY3" fmla="*/ 1269896 h 1685596"/>
              <a:gd name="connsiteX4" fmla="*/ 958038 w 1211941"/>
              <a:gd name="connsiteY4" fmla="*/ 1109876 h 1685596"/>
              <a:gd name="connsiteX5" fmla="*/ 885648 w 1211941"/>
              <a:gd name="connsiteY5" fmla="*/ 1007006 h 1685596"/>
              <a:gd name="connsiteX6" fmla="*/ 984708 w 1211941"/>
              <a:gd name="connsiteY6" fmla="*/ 866036 h 1685596"/>
              <a:gd name="connsiteX7" fmla="*/ 988518 w 1211941"/>
              <a:gd name="connsiteY7" fmla="*/ 755546 h 1685596"/>
              <a:gd name="connsiteX8" fmla="*/ 1156158 w 1211941"/>
              <a:gd name="connsiteY8" fmla="*/ 652676 h 1685596"/>
              <a:gd name="connsiteX9" fmla="*/ 1167588 w 1211941"/>
              <a:gd name="connsiteY9" fmla="*/ 446936 h 1685596"/>
              <a:gd name="connsiteX10" fmla="*/ 1110438 w 1211941"/>
              <a:gd name="connsiteY10" fmla="*/ 302156 h 1685596"/>
              <a:gd name="connsiteX11" fmla="*/ 1106628 w 1211941"/>
              <a:gd name="connsiteY11" fmla="*/ 130706 h 1685596"/>
              <a:gd name="connsiteX12" fmla="*/ 1175208 w 1211941"/>
              <a:gd name="connsiteY12" fmla="*/ 46886 h 1685596"/>
              <a:gd name="connsiteX13" fmla="*/ 1205688 w 1211941"/>
              <a:gd name="connsiteY13" fmla="*/ 1166 h 1685596"/>
              <a:gd name="connsiteX14" fmla="*/ 1053288 w 1211941"/>
              <a:gd name="connsiteY14" fmla="*/ 12596 h 1685596"/>
              <a:gd name="connsiteX15" fmla="*/ 885648 w 1211941"/>
              <a:gd name="connsiteY15" fmla="*/ 27836 h 1685596"/>
              <a:gd name="connsiteX16" fmla="*/ 813258 w 1211941"/>
              <a:gd name="connsiteY16" fmla="*/ 54506 h 1685596"/>
              <a:gd name="connsiteX17" fmla="*/ 725628 w 1211941"/>
              <a:gd name="connsiteY17" fmla="*/ 126896 h 1685596"/>
              <a:gd name="connsiteX18" fmla="*/ 569418 w 1211941"/>
              <a:gd name="connsiteY18" fmla="*/ 218336 h 1685596"/>
              <a:gd name="connsiteX19" fmla="*/ 512268 w 1211941"/>
              <a:gd name="connsiteY19" fmla="*/ 309776 h 1685596"/>
              <a:gd name="connsiteX20" fmla="*/ 512268 w 1211941"/>
              <a:gd name="connsiteY20" fmla="*/ 412646 h 1685596"/>
              <a:gd name="connsiteX21" fmla="*/ 493218 w 1211941"/>
              <a:gd name="connsiteY21" fmla="*/ 843176 h 1685596"/>
              <a:gd name="connsiteX22" fmla="*/ 466548 w 1211941"/>
              <a:gd name="connsiteY22" fmla="*/ 1155596 h 1685596"/>
              <a:gd name="connsiteX23" fmla="*/ 409398 w 1211941"/>
              <a:gd name="connsiteY23" fmla="*/ 1250846 h 1685596"/>
              <a:gd name="connsiteX24" fmla="*/ 264618 w 1211941"/>
              <a:gd name="connsiteY24" fmla="*/ 1300376 h 1685596"/>
              <a:gd name="connsiteX25" fmla="*/ 245568 w 1211941"/>
              <a:gd name="connsiteY25" fmla="*/ 1338476 h 1685596"/>
              <a:gd name="connsiteX26" fmla="*/ 55068 w 1211941"/>
              <a:gd name="connsiteY26" fmla="*/ 1365146 h 1685596"/>
              <a:gd name="connsiteX27" fmla="*/ 5538 w 1211941"/>
              <a:gd name="connsiteY27" fmla="*/ 1399436 h 1685596"/>
              <a:gd name="connsiteX28" fmla="*/ 161748 w 1211941"/>
              <a:gd name="connsiteY28" fmla="*/ 1471826 h 1685596"/>
              <a:gd name="connsiteX29" fmla="*/ 279858 w 1211941"/>
              <a:gd name="connsiteY29" fmla="*/ 1437536 h 1685596"/>
              <a:gd name="connsiteX30" fmla="*/ 291288 w 1211941"/>
              <a:gd name="connsiteY30" fmla="*/ 1426106 h 1685596"/>
              <a:gd name="connsiteX31" fmla="*/ 352248 w 1211941"/>
              <a:gd name="connsiteY31" fmla="*/ 1448966 h 1685596"/>
              <a:gd name="connsiteX32" fmla="*/ 348438 w 1211941"/>
              <a:gd name="connsiteY32" fmla="*/ 1567076 h 1685596"/>
              <a:gd name="connsiteX33" fmla="*/ 302718 w 1211941"/>
              <a:gd name="connsiteY33" fmla="*/ 1669946 h 1685596"/>
              <a:gd name="connsiteX34" fmla="*/ 782778 w 1211941"/>
              <a:gd name="connsiteY34" fmla="*/ 1673756 h 168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1941" h="1685596">
                <a:moveTo>
                  <a:pt x="782778" y="1673756"/>
                </a:moveTo>
                <a:cubicBezTo>
                  <a:pt x="864693" y="1653436"/>
                  <a:pt x="775158" y="1601366"/>
                  <a:pt x="794208" y="1548026"/>
                </a:cubicBezTo>
                <a:cubicBezTo>
                  <a:pt x="813258" y="1494686"/>
                  <a:pt x="862788" y="1400071"/>
                  <a:pt x="897078" y="1353716"/>
                </a:cubicBezTo>
                <a:cubicBezTo>
                  <a:pt x="931368" y="1307361"/>
                  <a:pt x="989788" y="1310536"/>
                  <a:pt x="999948" y="1269896"/>
                </a:cubicBezTo>
                <a:cubicBezTo>
                  <a:pt x="1010108" y="1229256"/>
                  <a:pt x="977088" y="1153691"/>
                  <a:pt x="958038" y="1109876"/>
                </a:cubicBezTo>
                <a:cubicBezTo>
                  <a:pt x="938988" y="1066061"/>
                  <a:pt x="881203" y="1047646"/>
                  <a:pt x="885648" y="1007006"/>
                </a:cubicBezTo>
                <a:cubicBezTo>
                  <a:pt x="890093" y="966366"/>
                  <a:pt x="967563" y="907946"/>
                  <a:pt x="984708" y="866036"/>
                </a:cubicBezTo>
                <a:cubicBezTo>
                  <a:pt x="1001853" y="824126"/>
                  <a:pt x="959943" y="791106"/>
                  <a:pt x="988518" y="755546"/>
                </a:cubicBezTo>
                <a:cubicBezTo>
                  <a:pt x="1017093" y="719986"/>
                  <a:pt x="1126313" y="704111"/>
                  <a:pt x="1156158" y="652676"/>
                </a:cubicBezTo>
                <a:cubicBezTo>
                  <a:pt x="1186003" y="601241"/>
                  <a:pt x="1175208" y="505356"/>
                  <a:pt x="1167588" y="446936"/>
                </a:cubicBezTo>
                <a:cubicBezTo>
                  <a:pt x="1159968" y="388516"/>
                  <a:pt x="1120598" y="354861"/>
                  <a:pt x="1110438" y="302156"/>
                </a:cubicBezTo>
                <a:cubicBezTo>
                  <a:pt x="1100278" y="249451"/>
                  <a:pt x="1095833" y="173251"/>
                  <a:pt x="1106628" y="130706"/>
                </a:cubicBezTo>
                <a:cubicBezTo>
                  <a:pt x="1117423" y="88161"/>
                  <a:pt x="1158698" y="68476"/>
                  <a:pt x="1175208" y="46886"/>
                </a:cubicBezTo>
                <a:cubicBezTo>
                  <a:pt x="1191718" y="25296"/>
                  <a:pt x="1226008" y="6881"/>
                  <a:pt x="1205688" y="1166"/>
                </a:cubicBezTo>
                <a:cubicBezTo>
                  <a:pt x="1185368" y="-4549"/>
                  <a:pt x="1053288" y="12596"/>
                  <a:pt x="1053288" y="12596"/>
                </a:cubicBezTo>
                <a:cubicBezTo>
                  <a:pt x="999948" y="17041"/>
                  <a:pt x="925653" y="20851"/>
                  <a:pt x="885648" y="27836"/>
                </a:cubicBezTo>
                <a:cubicBezTo>
                  <a:pt x="845643" y="34821"/>
                  <a:pt x="839928" y="37996"/>
                  <a:pt x="813258" y="54506"/>
                </a:cubicBezTo>
                <a:cubicBezTo>
                  <a:pt x="786588" y="71016"/>
                  <a:pt x="766268" y="99591"/>
                  <a:pt x="725628" y="126896"/>
                </a:cubicBezTo>
                <a:cubicBezTo>
                  <a:pt x="684988" y="154201"/>
                  <a:pt x="604978" y="187856"/>
                  <a:pt x="569418" y="218336"/>
                </a:cubicBezTo>
                <a:cubicBezTo>
                  <a:pt x="533858" y="248816"/>
                  <a:pt x="521793" y="277391"/>
                  <a:pt x="512268" y="309776"/>
                </a:cubicBezTo>
                <a:cubicBezTo>
                  <a:pt x="502743" y="342161"/>
                  <a:pt x="515443" y="323746"/>
                  <a:pt x="512268" y="412646"/>
                </a:cubicBezTo>
                <a:cubicBezTo>
                  <a:pt x="509093" y="501546"/>
                  <a:pt x="500838" y="719351"/>
                  <a:pt x="493218" y="843176"/>
                </a:cubicBezTo>
                <a:cubicBezTo>
                  <a:pt x="485598" y="967001"/>
                  <a:pt x="480518" y="1087651"/>
                  <a:pt x="466548" y="1155596"/>
                </a:cubicBezTo>
                <a:cubicBezTo>
                  <a:pt x="452578" y="1223541"/>
                  <a:pt x="443053" y="1226716"/>
                  <a:pt x="409398" y="1250846"/>
                </a:cubicBezTo>
                <a:cubicBezTo>
                  <a:pt x="375743" y="1274976"/>
                  <a:pt x="291923" y="1285771"/>
                  <a:pt x="264618" y="1300376"/>
                </a:cubicBezTo>
                <a:cubicBezTo>
                  <a:pt x="237313" y="1314981"/>
                  <a:pt x="280493" y="1327681"/>
                  <a:pt x="245568" y="1338476"/>
                </a:cubicBezTo>
                <a:cubicBezTo>
                  <a:pt x="210643" y="1349271"/>
                  <a:pt x="95073" y="1354986"/>
                  <a:pt x="55068" y="1365146"/>
                </a:cubicBezTo>
                <a:cubicBezTo>
                  <a:pt x="15063" y="1375306"/>
                  <a:pt x="-12242" y="1381656"/>
                  <a:pt x="5538" y="1399436"/>
                </a:cubicBezTo>
                <a:cubicBezTo>
                  <a:pt x="23318" y="1417216"/>
                  <a:pt x="116028" y="1465476"/>
                  <a:pt x="161748" y="1471826"/>
                </a:cubicBezTo>
                <a:cubicBezTo>
                  <a:pt x="207468" y="1478176"/>
                  <a:pt x="258268" y="1445156"/>
                  <a:pt x="279858" y="1437536"/>
                </a:cubicBezTo>
                <a:cubicBezTo>
                  <a:pt x="301448" y="1429916"/>
                  <a:pt x="279223" y="1424201"/>
                  <a:pt x="291288" y="1426106"/>
                </a:cubicBezTo>
                <a:cubicBezTo>
                  <a:pt x="303353" y="1428011"/>
                  <a:pt x="342723" y="1425471"/>
                  <a:pt x="352248" y="1448966"/>
                </a:cubicBezTo>
                <a:cubicBezTo>
                  <a:pt x="361773" y="1472461"/>
                  <a:pt x="356693" y="1530246"/>
                  <a:pt x="348438" y="1567076"/>
                </a:cubicBezTo>
                <a:cubicBezTo>
                  <a:pt x="340183" y="1603906"/>
                  <a:pt x="230963" y="1654706"/>
                  <a:pt x="302718" y="1669946"/>
                </a:cubicBezTo>
                <a:cubicBezTo>
                  <a:pt x="374473" y="1685186"/>
                  <a:pt x="700863" y="1694076"/>
                  <a:pt x="782778" y="16737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smtClean="0"/>
          </a:p>
        </p:txBody>
      </p:sp>
      <p:sp>
        <p:nvSpPr>
          <p:cNvPr id="94" name="Freeform 93"/>
          <p:cNvSpPr/>
          <p:nvPr/>
        </p:nvSpPr>
        <p:spPr>
          <a:xfrm>
            <a:off x="3166582" y="7082313"/>
            <a:ext cx="1540823" cy="1803066"/>
          </a:xfrm>
          <a:custGeom>
            <a:avLst/>
            <a:gdLst>
              <a:gd name="connsiteX0" fmla="*/ 971078 w 1540823"/>
              <a:gd name="connsiteY0" fmla="*/ 1783556 h 1804648"/>
              <a:gd name="connsiteX1" fmla="*/ 1005368 w 1540823"/>
              <a:gd name="connsiteY1" fmla="*/ 1551146 h 1804648"/>
              <a:gd name="connsiteX2" fmla="*/ 1173008 w 1540823"/>
              <a:gd name="connsiteY2" fmla="*/ 1497806 h 1804648"/>
              <a:gd name="connsiteX3" fmla="*/ 1176818 w 1540823"/>
              <a:gd name="connsiteY3" fmla="*/ 1375886 h 1804648"/>
              <a:gd name="connsiteX4" fmla="*/ 1157768 w 1540823"/>
              <a:gd name="connsiteY4" fmla="*/ 1238726 h 1804648"/>
              <a:gd name="connsiteX5" fmla="*/ 1146338 w 1540823"/>
              <a:gd name="connsiteY5" fmla="*/ 1128236 h 1804648"/>
              <a:gd name="connsiteX6" fmla="*/ 1249208 w 1540823"/>
              <a:gd name="connsiteY6" fmla="*/ 1071086 h 1804648"/>
              <a:gd name="connsiteX7" fmla="*/ 1279688 w 1540823"/>
              <a:gd name="connsiteY7" fmla="*/ 907256 h 1804648"/>
              <a:gd name="connsiteX8" fmla="*/ 1390178 w 1540823"/>
              <a:gd name="connsiteY8" fmla="*/ 815816 h 1804648"/>
              <a:gd name="connsiteX9" fmla="*/ 1355888 w 1540823"/>
              <a:gd name="connsiteY9" fmla="*/ 636746 h 1804648"/>
              <a:gd name="connsiteX10" fmla="*/ 1397798 w 1540823"/>
              <a:gd name="connsiteY10" fmla="*/ 549116 h 1804648"/>
              <a:gd name="connsiteX11" fmla="*/ 1363508 w 1540823"/>
              <a:gd name="connsiteY11" fmla="*/ 427196 h 1804648"/>
              <a:gd name="connsiteX12" fmla="*/ 1428278 w 1540823"/>
              <a:gd name="connsiteY12" fmla="*/ 347186 h 1804648"/>
              <a:gd name="connsiteX13" fmla="*/ 1401608 w 1540823"/>
              <a:gd name="connsiteY13" fmla="*/ 263366 h 1804648"/>
              <a:gd name="connsiteX14" fmla="*/ 1470188 w 1540823"/>
              <a:gd name="connsiteY14" fmla="*/ 133826 h 1804648"/>
              <a:gd name="connsiteX15" fmla="*/ 1504478 w 1540823"/>
              <a:gd name="connsiteY15" fmla="*/ 107156 h 1804648"/>
              <a:gd name="connsiteX16" fmla="*/ 1534958 w 1540823"/>
              <a:gd name="connsiteY16" fmla="*/ 107156 h 1804648"/>
              <a:gd name="connsiteX17" fmla="*/ 1534958 w 1540823"/>
              <a:gd name="connsiteY17" fmla="*/ 38576 h 1804648"/>
              <a:gd name="connsiteX18" fmla="*/ 1473998 w 1540823"/>
              <a:gd name="connsiteY18" fmla="*/ 4286 h 1804648"/>
              <a:gd name="connsiteX19" fmla="*/ 1432088 w 1540823"/>
              <a:gd name="connsiteY19" fmla="*/ 4286 h 1804648"/>
              <a:gd name="connsiteX20" fmla="*/ 1291118 w 1540823"/>
              <a:gd name="connsiteY20" fmla="*/ 38576 h 1804648"/>
              <a:gd name="connsiteX21" fmla="*/ 1138718 w 1540823"/>
              <a:gd name="connsiteY21" fmla="*/ 61436 h 1804648"/>
              <a:gd name="connsiteX22" fmla="*/ 1020608 w 1540823"/>
              <a:gd name="connsiteY22" fmla="*/ 69056 h 1804648"/>
              <a:gd name="connsiteX23" fmla="*/ 902498 w 1540823"/>
              <a:gd name="connsiteY23" fmla="*/ 72866 h 1804648"/>
              <a:gd name="connsiteX24" fmla="*/ 807248 w 1540823"/>
              <a:gd name="connsiteY24" fmla="*/ 152876 h 1804648"/>
              <a:gd name="connsiteX25" fmla="*/ 727238 w 1540823"/>
              <a:gd name="connsiteY25" fmla="*/ 259556 h 1804648"/>
              <a:gd name="connsiteX26" fmla="*/ 593888 w 1540823"/>
              <a:gd name="connsiteY26" fmla="*/ 305276 h 1804648"/>
              <a:gd name="connsiteX27" fmla="*/ 536738 w 1540823"/>
              <a:gd name="connsiteY27" fmla="*/ 419576 h 1804648"/>
              <a:gd name="connsiteX28" fmla="*/ 559598 w 1540823"/>
              <a:gd name="connsiteY28" fmla="*/ 602456 h 1804648"/>
              <a:gd name="connsiteX29" fmla="*/ 529118 w 1540823"/>
              <a:gd name="connsiteY29" fmla="*/ 796766 h 1804648"/>
              <a:gd name="connsiteX30" fmla="*/ 559598 w 1540823"/>
              <a:gd name="connsiteY30" fmla="*/ 899636 h 1804648"/>
              <a:gd name="connsiteX31" fmla="*/ 506258 w 1540823"/>
              <a:gd name="connsiteY31" fmla="*/ 1055846 h 1804648"/>
              <a:gd name="connsiteX32" fmla="*/ 513878 w 1540823"/>
              <a:gd name="connsiteY32" fmla="*/ 1246346 h 1804648"/>
              <a:gd name="connsiteX33" fmla="*/ 464348 w 1540823"/>
              <a:gd name="connsiteY33" fmla="*/ 1330166 h 1804648"/>
              <a:gd name="connsiteX34" fmla="*/ 323378 w 1540823"/>
              <a:gd name="connsiteY34" fmla="*/ 1391126 h 1804648"/>
              <a:gd name="connsiteX35" fmla="*/ 94778 w 1540823"/>
              <a:gd name="connsiteY35" fmla="*/ 1440656 h 1804648"/>
              <a:gd name="connsiteX36" fmla="*/ 10958 w 1540823"/>
              <a:gd name="connsiteY36" fmla="*/ 1459706 h 1804648"/>
              <a:gd name="connsiteX37" fmla="*/ 10958 w 1540823"/>
              <a:gd name="connsiteY37" fmla="*/ 1554956 h 1804648"/>
              <a:gd name="connsiteX38" fmla="*/ 102398 w 1540823"/>
              <a:gd name="connsiteY38" fmla="*/ 1669256 h 1804648"/>
              <a:gd name="connsiteX39" fmla="*/ 277658 w 1540823"/>
              <a:gd name="connsiteY39" fmla="*/ 1680686 h 1804648"/>
              <a:gd name="connsiteX40" fmla="*/ 338618 w 1540823"/>
              <a:gd name="connsiteY40" fmla="*/ 1734026 h 1804648"/>
              <a:gd name="connsiteX41" fmla="*/ 277658 w 1540823"/>
              <a:gd name="connsiteY41" fmla="*/ 1787366 h 1804648"/>
              <a:gd name="connsiteX42" fmla="*/ 971078 w 1540823"/>
              <a:gd name="connsiteY42" fmla="*/ 1783556 h 1804648"/>
              <a:gd name="connsiteX0" fmla="*/ 971078 w 1540823"/>
              <a:gd name="connsiteY0" fmla="*/ 1783556 h 1794991"/>
              <a:gd name="connsiteX1" fmla="*/ 997748 w 1540823"/>
              <a:gd name="connsiteY1" fmla="*/ 1692116 h 1794991"/>
              <a:gd name="connsiteX2" fmla="*/ 1005368 w 1540823"/>
              <a:gd name="connsiteY2" fmla="*/ 1551146 h 1794991"/>
              <a:gd name="connsiteX3" fmla="*/ 1173008 w 1540823"/>
              <a:gd name="connsiteY3" fmla="*/ 1497806 h 1794991"/>
              <a:gd name="connsiteX4" fmla="*/ 1176818 w 1540823"/>
              <a:gd name="connsiteY4" fmla="*/ 1375886 h 1794991"/>
              <a:gd name="connsiteX5" fmla="*/ 1157768 w 1540823"/>
              <a:gd name="connsiteY5" fmla="*/ 1238726 h 1794991"/>
              <a:gd name="connsiteX6" fmla="*/ 1146338 w 1540823"/>
              <a:gd name="connsiteY6" fmla="*/ 1128236 h 1794991"/>
              <a:gd name="connsiteX7" fmla="*/ 1249208 w 1540823"/>
              <a:gd name="connsiteY7" fmla="*/ 1071086 h 1794991"/>
              <a:gd name="connsiteX8" fmla="*/ 1279688 w 1540823"/>
              <a:gd name="connsiteY8" fmla="*/ 907256 h 1794991"/>
              <a:gd name="connsiteX9" fmla="*/ 1390178 w 1540823"/>
              <a:gd name="connsiteY9" fmla="*/ 815816 h 1794991"/>
              <a:gd name="connsiteX10" fmla="*/ 1355888 w 1540823"/>
              <a:gd name="connsiteY10" fmla="*/ 636746 h 1794991"/>
              <a:gd name="connsiteX11" fmla="*/ 1397798 w 1540823"/>
              <a:gd name="connsiteY11" fmla="*/ 549116 h 1794991"/>
              <a:gd name="connsiteX12" fmla="*/ 1363508 w 1540823"/>
              <a:gd name="connsiteY12" fmla="*/ 427196 h 1794991"/>
              <a:gd name="connsiteX13" fmla="*/ 1428278 w 1540823"/>
              <a:gd name="connsiteY13" fmla="*/ 347186 h 1794991"/>
              <a:gd name="connsiteX14" fmla="*/ 1401608 w 1540823"/>
              <a:gd name="connsiteY14" fmla="*/ 263366 h 1794991"/>
              <a:gd name="connsiteX15" fmla="*/ 1470188 w 1540823"/>
              <a:gd name="connsiteY15" fmla="*/ 133826 h 1794991"/>
              <a:gd name="connsiteX16" fmla="*/ 1504478 w 1540823"/>
              <a:gd name="connsiteY16" fmla="*/ 107156 h 1794991"/>
              <a:gd name="connsiteX17" fmla="*/ 1534958 w 1540823"/>
              <a:gd name="connsiteY17" fmla="*/ 107156 h 1794991"/>
              <a:gd name="connsiteX18" fmla="*/ 1534958 w 1540823"/>
              <a:gd name="connsiteY18" fmla="*/ 38576 h 1794991"/>
              <a:gd name="connsiteX19" fmla="*/ 1473998 w 1540823"/>
              <a:gd name="connsiteY19" fmla="*/ 4286 h 1794991"/>
              <a:gd name="connsiteX20" fmla="*/ 1432088 w 1540823"/>
              <a:gd name="connsiteY20" fmla="*/ 4286 h 1794991"/>
              <a:gd name="connsiteX21" fmla="*/ 1291118 w 1540823"/>
              <a:gd name="connsiteY21" fmla="*/ 38576 h 1794991"/>
              <a:gd name="connsiteX22" fmla="*/ 1138718 w 1540823"/>
              <a:gd name="connsiteY22" fmla="*/ 61436 h 1794991"/>
              <a:gd name="connsiteX23" fmla="*/ 1020608 w 1540823"/>
              <a:gd name="connsiteY23" fmla="*/ 69056 h 1794991"/>
              <a:gd name="connsiteX24" fmla="*/ 902498 w 1540823"/>
              <a:gd name="connsiteY24" fmla="*/ 72866 h 1794991"/>
              <a:gd name="connsiteX25" fmla="*/ 807248 w 1540823"/>
              <a:gd name="connsiteY25" fmla="*/ 152876 h 1794991"/>
              <a:gd name="connsiteX26" fmla="*/ 727238 w 1540823"/>
              <a:gd name="connsiteY26" fmla="*/ 259556 h 1794991"/>
              <a:gd name="connsiteX27" fmla="*/ 593888 w 1540823"/>
              <a:gd name="connsiteY27" fmla="*/ 305276 h 1794991"/>
              <a:gd name="connsiteX28" fmla="*/ 536738 w 1540823"/>
              <a:gd name="connsiteY28" fmla="*/ 419576 h 1794991"/>
              <a:gd name="connsiteX29" fmla="*/ 559598 w 1540823"/>
              <a:gd name="connsiteY29" fmla="*/ 602456 h 1794991"/>
              <a:gd name="connsiteX30" fmla="*/ 529118 w 1540823"/>
              <a:gd name="connsiteY30" fmla="*/ 796766 h 1794991"/>
              <a:gd name="connsiteX31" fmla="*/ 559598 w 1540823"/>
              <a:gd name="connsiteY31" fmla="*/ 899636 h 1794991"/>
              <a:gd name="connsiteX32" fmla="*/ 506258 w 1540823"/>
              <a:gd name="connsiteY32" fmla="*/ 1055846 h 1794991"/>
              <a:gd name="connsiteX33" fmla="*/ 513878 w 1540823"/>
              <a:gd name="connsiteY33" fmla="*/ 1246346 h 1794991"/>
              <a:gd name="connsiteX34" fmla="*/ 464348 w 1540823"/>
              <a:gd name="connsiteY34" fmla="*/ 1330166 h 1794991"/>
              <a:gd name="connsiteX35" fmla="*/ 323378 w 1540823"/>
              <a:gd name="connsiteY35" fmla="*/ 1391126 h 1794991"/>
              <a:gd name="connsiteX36" fmla="*/ 94778 w 1540823"/>
              <a:gd name="connsiteY36" fmla="*/ 1440656 h 1794991"/>
              <a:gd name="connsiteX37" fmla="*/ 10958 w 1540823"/>
              <a:gd name="connsiteY37" fmla="*/ 1459706 h 1794991"/>
              <a:gd name="connsiteX38" fmla="*/ 10958 w 1540823"/>
              <a:gd name="connsiteY38" fmla="*/ 1554956 h 1794991"/>
              <a:gd name="connsiteX39" fmla="*/ 102398 w 1540823"/>
              <a:gd name="connsiteY39" fmla="*/ 1669256 h 1794991"/>
              <a:gd name="connsiteX40" fmla="*/ 277658 w 1540823"/>
              <a:gd name="connsiteY40" fmla="*/ 1680686 h 1794991"/>
              <a:gd name="connsiteX41" fmla="*/ 338618 w 1540823"/>
              <a:gd name="connsiteY41" fmla="*/ 1734026 h 1794991"/>
              <a:gd name="connsiteX42" fmla="*/ 277658 w 1540823"/>
              <a:gd name="connsiteY42" fmla="*/ 1787366 h 1794991"/>
              <a:gd name="connsiteX43" fmla="*/ 971078 w 1540823"/>
              <a:gd name="connsiteY43" fmla="*/ 1783556 h 1794991"/>
              <a:gd name="connsiteX0" fmla="*/ 971078 w 1540823"/>
              <a:gd name="connsiteY0" fmla="*/ 1783556 h 1791602"/>
              <a:gd name="connsiteX1" fmla="*/ 997748 w 1540823"/>
              <a:gd name="connsiteY1" fmla="*/ 1692116 h 1791602"/>
              <a:gd name="connsiteX2" fmla="*/ 1005368 w 1540823"/>
              <a:gd name="connsiteY2" fmla="*/ 1551146 h 1791602"/>
              <a:gd name="connsiteX3" fmla="*/ 1173008 w 1540823"/>
              <a:gd name="connsiteY3" fmla="*/ 1497806 h 1791602"/>
              <a:gd name="connsiteX4" fmla="*/ 1176818 w 1540823"/>
              <a:gd name="connsiteY4" fmla="*/ 1375886 h 1791602"/>
              <a:gd name="connsiteX5" fmla="*/ 1157768 w 1540823"/>
              <a:gd name="connsiteY5" fmla="*/ 1238726 h 1791602"/>
              <a:gd name="connsiteX6" fmla="*/ 1146338 w 1540823"/>
              <a:gd name="connsiteY6" fmla="*/ 1128236 h 1791602"/>
              <a:gd name="connsiteX7" fmla="*/ 1249208 w 1540823"/>
              <a:gd name="connsiteY7" fmla="*/ 1071086 h 1791602"/>
              <a:gd name="connsiteX8" fmla="*/ 1279688 w 1540823"/>
              <a:gd name="connsiteY8" fmla="*/ 907256 h 1791602"/>
              <a:gd name="connsiteX9" fmla="*/ 1390178 w 1540823"/>
              <a:gd name="connsiteY9" fmla="*/ 815816 h 1791602"/>
              <a:gd name="connsiteX10" fmla="*/ 1355888 w 1540823"/>
              <a:gd name="connsiteY10" fmla="*/ 636746 h 1791602"/>
              <a:gd name="connsiteX11" fmla="*/ 1397798 w 1540823"/>
              <a:gd name="connsiteY11" fmla="*/ 549116 h 1791602"/>
              <a:gd name="connsiteX12" fmla="*/ 1363508 w 1540823"/>
              <a:gd name="connsiteY12" fmla="*/ 427196 h 1791602"/>
              <a:gd name="connsiteX13" fmla="*/ 1428278 w 1540823"/>
              <a:gd name="connsiteY13" fmla="*/ 347186 h 1791602"/>
              <a:gd name="connsiteX14" fmla="*/ 1401608 w 1540823"/>
              <a:gd name="connsiteY14" fmla="*/ 263366 h 1791602"/>
              <a:gd name="connsiteX15" fmla="*/ 1470188 w 1540823"/>
              <a:gd name="connsiteY15" fmla="*/ 133826 h 1791602"/>
              <a:gd name="connsiteX16" fmla="*/ 1504478 w 1540823"/>
              <a:gd name="connsiteY16" fmla="*/ 107156 h 1791602"/>
              <a:gd name="connsiteX17" fmla="*/ 1534958 w 1540823"/>
              <a:gd name="connsiteY17" fmla="*/ 107156 h 1791602"/>
              <a:gd name="connsiteX18" fmla="*/ 1534958 w 1540823"/>
              <a:gd name="connsiteY18" fmla="*/ 38576 h 1791602"/>
              <a:gd name="connsiteX19" fmla="*/ 1473998 w 1540823"/>
              <a:gd name="connsiteY19" fmla="*/ 4286 h 1791602"/>
              <a:gd name="connsiteX20" fmla="*/ 1432088 w 1540823"/>
              <a:gd name="connsiteY20" fmla="*/ 4286 h 1791602"/>
              <a:gd name="connsiteX21" fmla="*/ 1291118 w 1540823"/>
              <a:gd name="connsiteY21" fmla="*/ 38576 h 1791602"/>
              <a:gd name="connsiteX22" fmla="*/ 1138718 w 1540823"/>
              <a:gd name="connsiteY22" fmla="*/ 61436 h 1791602"/>
              <a:gd name="connsiteX23" fmla="*/ 1020608 w 1540823"/>
              <a:gd name="connsiteY23" fmla="*/ 69056 h 1791602"/>
              <a:gd name="connsiteX24" fmla="*/ 902498 w 1540823"/>
              <a:gd name="connsiteY24" fmla="*/ 72866 h 1791602"/>
              <a:gd name="connsiteX25" fmla="*/ 807248 w 1540823"/>
              <a:gd name="connsiteY25" fmla="*/ 152876 h 1791602"/>
              <a:gd name="connsiteX26" fmla="*/ 727238 w 1540823"/>
              <a:gd name="connsiteY26" fmla="*/ 259556 h 1791602"/>
              <a:gd name="connsiteX27" fmla="*/ 593888 w 1540823"/>
              <a:gd name="connsiteY27" fmla="*/ 305276 h 1791602"/>
              <a:gd name="connsiteX28" fmla="*/ 536738 w 1540823"/>
              <a:gd name="connsiteY28" fmla="*/ 419576 h 1791602"/>
              <a:gd name="connsiteX29" fmla="*/ 559598 w 1540823"/>
              <a:gd name="connsiteY29" fmla="*/ 602456 h 1791602"/>
              <a:gd name="connsiteX30" fmla="*/ 529118 w 1540823"/>
              <a:gd name="connsiteY30" fmla="*/ 796766 h 1791602"/>
              <a:gd name="connsiteX31" fmla="*/ 559598 w 1540823"/>
              <a:gd name="connsiteY31" fmla="*/ 899636 h 1791602"/>
              <a:gd name="connsiteX32" fmla="*/ 506258 w 1540823"/>
              <a:gd name="connsiteY32" fmla="*/ 1055846 h 1791602"/>
              <a:gd name="connsiteX33" fmla="*/ 513878 w 1540823"/>
              <a:gd name="connsiteY33" fmla="*/ 1246346 h 1791602"/>
              <a:gd name="connsiteX34" fmla="*/ 464348 w 1540823"/>
              <a:gd name="connsiteY34" fmla="*/ 1330166 h 1791602"/>
              <a:gd name="connsiteX35" fmla="*/ 323378 w 1540823"/>
              <a:gd name="connsiteY35" fmla="*/ 1391126 h 1791602"/>
              <a:gd name="connsiteX36" fmla="*/ 94778 w 1540823"/>
              <a:gd name="connsiteY36" fmla="*/ 1440656 h 1791602"/>
              <a:gd name="connsiteX37" fmla="*/ 10958 w 1540823"/>
              <a:gd name="connsiteY37" fmla="*/ 1459706 h 1791602"/>
              <a:gd name="connsiteX38" fmla="*/ 10958 w 1540823"/>
              <a:gd name="connsiteY38" fmla="*/ 1554956 h 1791602"/>
              <a:gd name="connsiteX39" fmla="*/ 102398 w 1540823"/>
              <a:gd name="connsiteY39" fmla="*/ 1669256 h 1791602"/>
              <a:gd name="connsiteX40" fmla="*/ 277658 w 1540823"/>
              <a:gd name="connsiteY40" fmla="*/ 1680686 h 1791602"/>
              <a:gd name="connsiteX41" fmla="*/ 338618 w 1540823"/>
              <a:gd name="connsiteY41" fmla="*/ 1734026 h 1791602"/>
              <a:gd name="connsiteX42" fmla="*/ 277658 w 1540823"/>
              <a:gd name="connsiteY42" fmla="*/ 1787366 h 1791602"/>
              <a:gd name="connsiteX43" fmla="*/ 971078 w 1540823"/>
              <a:gd name="connsiteY43" fmla="*/ 1783556 h 1791602"/>
              <a:gd name="connsiteX0" fmla="*/ 971078 w 1540823"/>
              <a:gd name="connsiteY0" fmla="*/ 1783556 h 1809569"/>
              <a:gd name="connsiteX1" fmla="*/ 997748 w 1540823"/>
              <a:gd name="connsiteY1" fmla="*/ 1692116 h 1809569"/>
              <a:gd name="connsiteX2" fmla="*/ 1005368 w 1540823"/>
              <a:gd name="connsiteY2" fmla="*/ 1551146 h 1809569"/>
              <a:gd name="connsiteX3" fmla="*/ 1173008 w 1540823"/>
              <a:gd name="connsiteY3" fmla="*/ 1497806 h 1809569"/>
              <a:gd name="connsiteX4" fmla="*/ 1176818 w 1540823"/>
              <a:gd name="connsiteY4" fmla="*/ 1375886 h 1809569"/>
              <a:gd name="connsiteX5" fmla="*/ 1157768 w 1540823"/>
              <a:gd name="connsiteY5" fmla="*/ 1238726 h 1809569"/>
              <a:gd name="connsiteX6" fmla="*/ 1146338 w 1540823"/>
              <a:gd name="connsiteY6" fmla="*/ 1128236 h 1809569"/>
              <a:gd name="connsiteX7" fmla="*/ 1249208 w 1540823"/>
              <a:gd name="connsiteY7" fmla="*/ 1071086 h 1809569"/>
              <a:gd name="connsiteX8" fmla="*/ 1279688 w 1540823"/>
              <a:gd name="connsiteY8" fmla="*/ 907256 h 1809569"/>
              <a:gd name="connsiteX9" fmla="*/ 1390178 w 1540823"/>
              <a:gd name="connsiteY9" fmla="*/ 815816 h 1809569"/>
              <a:gd name="connsiteX10" fmla="*/ 1355888 w 1540823"/>
              <a:gd name="connsiteY10" fmla="*/ 636746 h 1809569"/>
              <a:gd name="connsiteX11" fmla="*/ 1397798 w 1540823"/>
              <a:gd name="connsiteY11" fmla="*/ 549116 h 1809569"/>
              <a:gd name="connsiteX12" fmla="*/ 1363508 w 1540823"/>
              <a:gd name="connsiteY12" fmla="*/ 427196 h 1809569"/>
              <a:gd name="connsiteX13" fmla="*/ 1428278 w 1540823"/>
              <a:gd name="connsiteY13" fmla="*/ 347186 h 1809569"/>
              <a:gd name="connsiteX14" fmla="*/ 1401608 w 1540823"/>
              <a:gd name="connsiteY14" fmla="*/ 263366 h 1809569"/>
              <a:gd name="connsiteX15" fmla="*/ 1470188 w 1540823"/>
              <a:gd name="connsiteY15" fmla="*/ 133826 h 1809569"/>
              <a:gd name="connsiteX16" fmla="*/ 1504478 w 1540823"/>
              <a:gd name="connsiteY16" fmla="*/ 107156 h 1809569"/>
              <a:gd name="connsiteX17" fmla="*/ 1534958 w 1540823"/>
              <a:gd name="connsiteY17" fmla="*/ 107156 h 1809569"/>
              <a:gd name="connsiteX18" fmla="*/ 1534958 w 1540823"/>
              <a:gd name="connsiteY18" fmla="*/ 38576 h 1809569"/>
              <a:gd name="connsiteX19" fmla="*/ 1473998 w 1540823"/>
              <a:gd name="connsiteY19" fmla="*/ 4286 h 1809569"/>
              <a:gd name="connsiteX20" fmla="*/ 1432088 w 1540823"/>
              <a:gd name="connsiteY20" fmla="*/ 4286 h 1809569"/>
              <a:gd name="connsiteX21" fmla="*/ 1291118 w 1540823"/>
              <a:gd name="connsiteY21" fmla="*/ 38576 h 1809569"/>
              <a:gd name="connsiteX22" fmla="*/ 1138718 w 1540823"/>
              <a:gd name="connsiteY22" fmla="*/ 61436 h 1809569"/>
              <a:gd name="connsiteX23" fmla="*/ 1020608 w 1540823"/>
              <a:gd name="connsiteY23" fmla="*/ 69056 h 1809569"/>
              <a:gd name="connsiteX24" fmla="*/ 902498 w 1540823"/>
              <a:gd name="connsiteY24" fmla="*/ 72866 h 1809569"/>
              <a:gd name="connsiteX25" fmla="*/ 807248 w 1540823"/>
              <a:gd name="connsiteY25" fmla="*/ 152876 h 1809569"/>
              <a:gd name="connsiteX26" fmla="*/ 727238 w 1540823"/>
              <a:gd name="connsiteY26" fmla="*/ 259556 h 1809569"/>
              <a:gd name="connsiteX27" fmla="*/ 593888 w 1540823"/>
              <a:gd name="connsiteY27" fmla="*/ 305276 h 1809569"/>
              <a:gd name="connsiteX28" fmla="*/ 536738 w 1540823"/>
              <a:gd name="connsiteY28" fmla="*/ 419576 h 1809569"/>
              <a:gd name="connsiteX29" fmla="*/ 559598 w 1540823"/>
              <a:gd name="connsiteY29" fmla="*/ 602456 h 1809569"/>
              <a:gd name="connsiteX30" fmla="*/ 529118 w 1540823"/>
              <a:gd name="connsiteY30" fmla="*/ 796766 h 1809569"/>
              <a:gd name="connsiteX31" fmla="*/ 559598 w 1540823"/>
              <a:gd name="connsiteY31" fmla="*/ 899636 h 1809569"/>
              <a:gd name="connsiteX32" fmla="*/ 506258 w 1540823"/>
              <a:gd name="connsiteY32" fmla="*/ 1055846 h 1809569"/>
              <a:gd name="connsiteX33" fmla="*/ 513878 w 1540823"/>
              <a:gd name="connsiteY33" fmla="*/ 1246346 h 1809569"/>
              <a:gd name="connsiteX34" fmla="*/ 464348 w 1540823"/>
              <a:gd name="connsiteY34" fmla="*/ 1330166 h 1809569"/>
              <a:gd name="connsiteX35" fmla="*/ 323378 w 1540823"/>
              <a:gd name="connsiteY35" fmla="*/ 1391126 h 1809569"/>
              <a:gd name="connsiteX36" fmla="*/ 94778 w 1540823"/>
              <a:gd name="connsiteY36" fmla="*/ 1440656 h 1809569"/>
              <a:gd name="connsiteX37" fmla="*/ 10958 w 1540823"/>
              <a:gd name="connsiteY37" fmla="*/ 1459706 h 1809569"/>
              <a:gd name="connsiteX38" fmla="*/ 10958 w 1540823"/>
              <a:gd name="connsiteY38" fmla="*/ 1554956 h 1809569"/>
              <a:gd name="connsiteX39" fmla="*/ 102398 w 1540823"/>
              <a:gd name="connsiteY39" fmla="*/ 1669256 h 1809569"/>
              <a:gd name="connsiteX40" fmla="*/ 277658 w 1540823"/>
              <a:gd name="connsiteY40" fmla="*/ 1680686 h 1809569"/>
              <a:gd name="connsiteX41" fmla="*/ 338618 w 1540823"/>
              <a:gd name="connsiteY41" fmla="*/ 1734026 h 1809569"/>
              <a:gd name="connsiteX42" fmla="*/ 456728 w 1540823"/>
              <a:gd name="connsiteY42" fmla="*/ 1806416 h 1809569"/>
              <a:gd name="connsiteX43" fmla="*/ 971078 w 1540823"/>
              <a:gd name="connsiteY43" fmla="*/ 1783556 h 1809569"/>
              <a:gd name="connsiteX0" fmla="*/ 971078 w 1540823"/>
              <a:gd name="connsiteY0" fmla="*/ 1783556 h 1803066"/>
              <a:gd name="connsiteX1" fmla="*/ 997748 w 1540823"/>
              <a:gd name="connsiteY1" fmla="*/ 1692116 h 1803066"/>
              <a:gd name="connsiteX2" fmla="*/ 1005368 w 1540823"/>
              <a:gd name="connsiteY2" fmla="*/ 1551146 h 1803066"/>
              <a:gd name="connsiteX3" fmla="*/ 1173008 w 1540823"/>
              <a:gd name="connsiteY3" fmla="*/ 1497806 h 1803066"/>
              <a:gd name="connsiteX4" fmla="*/ 1176818 w 1540823"/>
              <a:gd name="connsiteY4" fmla="*/ 1375886 h 1803066"/>
              <a:gd name="connsiteX5" fmla="*/ 1157768 w 1540823"/>
              <a:gd name="connsiteY5" fmla="*/ 1238726 h 1803066"/>
              <a:gd name="connsiteX6" fmla="*/ 1146338 w 1540823"/>
              <a:gd name="connsiteY6" fmla="*/ 1128236 h 1803066"/>
              <a:gd name="connsiteX7" fmla="*/ 1249208 w 1540823"/>
              <a:gd name="connsiteY7" fmla="*/ 1071086 h 1803066"/>
              <a:gd name="connsiteX8" fmla="*/ 1279688 w 1540823"/>
              <a:gd name="connsiteY8" fmla="*/ 907256 h 1803066"/>
              <a:gd name="connsiteX9" fmla="*/ 1390178 w 1540823"/>
              <a:gd name="connsiteY9" fmla="*/ 815816 h 1803066"/>
              <a:gd name="connsiteX10" fmla="*/ 1355888 w 1540823"/>
              <a:gd name="connsiteY10" fmla="*/ 636746 h 1803066"/>
              <a:gd name="connsiteX11" fmla="*/ 1397798 w 1540823"/>
              <a:gd name="connsiteY11" fmla="*/ 549116 h 1803066"/>
              <a:gd name="connsiteX12" fmla="*/ 1363508 w 1540823"/>
              <a:gd name="connsiteY12" fmla="*/ 427196 h 1803066"/>
              <a:gd name="connsiteX13" fmla="*/ 1428278 w 1540823"/>
              <a:gd name="connsiteY13" fmla="*/ 347186 h 1803066"/>
              <a:gd name="connsiteX14" fmla="*/ 1401608 w 1540823"/>
              <a:gd name="connsiteY14" fmla="*/ 263366 h 1803066"/>
              <a:gd name="connsiteX15" fmla="*/ 1470188 w 1540823"/>
              <a:gd name="connsiteY15" fmla="*/ 133826 h 1803066"/>
              <a:gd name="connsiteX16" fmla="*/ 1504478 w 1540823"/>
              <a:gd name="connsiteY16" fmla="*/ 107156 h 1803066"/>
              <a:gd name="connsiteX17" fmla="*/ 1534958 w 1540823"/>
              <a:gd name="connsiteY17" fmla="*/ 107156 h 1803066"/>
              <a:gd name="connsiteX18" fmla="*/ 1534958 w 1540823"/>
              <a:gd name="connsiteY18" fmla="*/ 38576 h 1803066"/>
              <a:gd name="connsiteX19" fmla="*/ 1473998 w 1540823"/>
              <a:gd name="connsiteY19" fmla="*/ 4286 h 1803066"/>
              <a:gd name="connsiteX20" fmla="*/ 1432088 w 1540823"/>
              <a:gd name="connsiteY20" fmla="*/ 4286 h 1803066"/>
              <a:gd name="connsiteX21" fmla="*/ 1291118 w 1540823"/>
              <a:gd name="connsiteY21" fmla="*/ 38576 h 1803066"/>
              <a:gd name="connsiteX22" fmla="*/ 1138718 w 1540823"/>
              <a:gd name="connsiteY22" fmla="*/ 61436 h 1803066"/>
              <a:gd name="connsiteX23" fmla="*/ 1020608 w 1540823"/>
              <a:gd name="connsiteY23" fmla="*/ 69056 h 1803066"/>
              <a:gd name="connsiteX24" fmla="*/ 902498 w 1540823"/>
              <a:gd name="connsiteY24" fmla="*/ 72866 h 1803066"/>
              <a:gd name="connsiteX25" fmla="*/ 807248 w 1540823"/>
              <a:gd name="connsiteY25" fmla="*/ 152876 h 1803066"/>
              <a:gd name="connsiteX26" fmla="*/ 727238 w 1540823"/>
              <a:gd name="connsiteY26" fmla="*/ 259556 h 1803066"/>
              <a:gd name="connsiteX27" fmla="*/ 593888 w 1540823"/>
              <a:gd name="connsiteY27" fmla="*/ 305276 h 1803066"/>
              <a:gd name="connsiteX28" fmla="*/ 536738 w 1540823"/>
              <a:gd name="connsiteY28" fmla="*/ 419576 h 1803066"/>
              <a:gd name="connsiteX29" fmla="*/ 559598 w 1540823"/>
              <a:gd name="connsiteY29" fmla="*/ 602456 h 1803066"/>
              <a:gd name="connsiteX30" fmla="*/ 529118 w 1540823"/>
              <a:gd name="connsiteY30" fmla="*/ 796766 h 1803066"/>
              <a:gd name="connsiteX31" fmla="*/ 559598 w 1540823"/>
              <a:gd name="connsiteY31" fmla="*/ 899636 h 1803066"/>
              <a:gd name="connsiteX32" fmla="*/ 506258 w 1540823"/>
              <a:gd name="connsiteY32" fmla="*/ 1055846 h 1803066"/>
              <a:gd name="connsiteX33" fmla="*/ 513878 w 1540823"/>
              <a:gd name="connsiteY33" fmla="*/ 1246346 h 1803066"/>
              <a:gd name="connsiteX34" fmla="*/ 464348 w 1540823"/>
              <a:gd name="connsiteY34" fmla="*/ 1330166 h 1803066"/>
              <a:gd name="connsiteX35" fmla="*/ 323378 w 1540823"/>
              <a:gd name="connsiteY35" fmla="*/ 1391126 h 1803066"/>
              <a:gd name="connsiteX36" fmla="*/ 94778 w 1540823"/>
              <a:gd name="connsiteY36" fmla="*/ 1440656 h 1803066"/>
              <a:gd name="connsiteX37" fmla="*/ 10958 w 1540823"/>
              <a:gd name="connsiteY37" fmla="*/ 1459706 h 1803066"/>
              <a:gd name="connsiteX38" fmla="*/ 10958 w 1540823"/>
              <a:gd name="connsiteY38" fmla="*/ 1554956 h 1803066"/>
              <a:gd name="connsiteX39" fmla="*/ 102398 w 1540823"/>
              <a:gd name="connsiteY39" fmla="*/ 1669256 h 1803066"/>
              <a:gd name="connsiteX40" fmla="*/ 277658 w 1540823"/>
              <a:gd name="connsiteY40" fmla="*/ 1680686 h 1803066"/>
              <a:gd name="connsiteX41" fmla="*/ 338618 w 1540823"/>
              <a:gd name="connsiteY41" fmla="*/ 1734026 h 1803066"/>
              <a:gd name="connsiteX42" fmla="*/ 319568 w 1540823"/>
              <a:gd name="connsiteY42" fmla="*/ 1798796 h 1803066"/>
              <a:gd name="connsiteX43" fmla="*/ 971078 w 1540823"/>
              <a:gd name="connsiteY43" fmla="*/ 1783556 h 180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0823" h="1803066">
                <a:moveTo>
                  <a:pt x="971078" y="1783556"/>
                </a:moveTo>
                <a:cubicBezTo>
                  <a:pt x="1084108" y="1765776"/>
                  <a:pt x="992033" y="1730851"/>
                  <a:pt x="997748" y="1692116"/>
                </a:cubicBezTo>
                <a:cubicBezTo>
                  <a:pt x="1003463" y="1653381"/>
                  <a:pt x="976158" y="1583531"/>
                  <a:pt x="1005368" y="1551146"/>
                </a:cubicBezTo>
                <a:cubicBezTo>
                  <a:pt x="1034578" y="1518761"/>
                  <a:pt x="1144433" y="1527016"/>
                  <a:pt x="1173008" y="1497806"/>
                </a:cubicBezTo>
                <a:cubicBezTo>
                  <a:pt x="1201583" y="1468596"/>
                  <a:pt x="1179358" y="1419066"/>
                  <a:pt x="1176818" y="1375886"/>
                </a:cubicBezTo>
                <a:cubicBezTo>
                  <a:pt x="1174278" y="1332706"/>
                  <a:pt x="1162848" y="1280001"/>
                  <a:pt x="1157768" y="1238726"/>
                </a:cubicBezTo>
                <a:cubicBezTo>
                  <a:pt x="1152688" y="1197451"/>
                  <a:pt x="1131098" y="1156176"/>
                  <a:pt x="1146338" y="1128236"/>
                </a:cubicBezTo>
                <a:cubicBezTo>
                  <a:pt x="1161578" y="1100296"/>
                  <a:pt x="1226983" y="1107916"/>
                  <a:pt x="1249208" y="1071086"/>
                </a:cubicBezTo>
                <a:cubicBezTo>
                  <a:pt x="1271433" y="1034256"/>
                  <a:pt x="1256193" y="949801"/>
                  <a:pt x="1279688" y="907256"/>
                </a:cubicBezTo>
                <a:cubicBezTo>
                  <a:pt x="1303183" y="864711"/>
                  <a:pt x="1377478" y="860901"/>
                  <a:pt x="1390178" y="815816"/>
                </a:cubicBezTo>
                <a:cubicBezTo>
                  <a:pt x="1402878" y="770731"/>
                  <a:pt x="1354618" y="681196"/>
                  <a:pt x="1355888" y="636746"/>
                </a:cubicBezTo>
                <a:cubicBezTo>
                  <a:pt x="1357158" y="592296"/>
                  <a:pt x="1396528" y="584041"/>
                  <a:pt x="1397798" y="549116"/>
                </a:cubicBezTo>
                <a:cubicBezTo>
                  <a:pt x="1399068" y="514191"/>
                  <a:pt x="1358428" y="460851"/>
                  <a:pt x="1363508" y="427196"/>
                </a:cubicBezTo>
                <a:cubicBezTo>
                  <a:pt x="1368588" y="393541"/>
                  <a:pt x="1421928" y="374491"/>
                  <a:pt x="1428278" y="347186"/>
                </a:cubicBezTo>
                <a:cubicBezTo>
                  <a:pt x="1434628" y="319881"/>
                  <a:pt x="1394623" y="298926"/>
                  <a:pt x="1401608" y="263366"/>
                </a:cubicBezTo>
                <a:cubicBezTo>
                  <a:pt x="1408593" y="227806"/>
                  <a:pt x="1453043" y="159861"/>
                  <a:pt x="1470188" y="133826"/>
                </a:cubicBezTo>
                <a:cubicBezTo>
                  <a:pt x="1487333" y="107791"/>
                  <a:pt x="1493683" y="111601"/>
                  <a:pt x="1504478" y="107156"/>
                </a:cubicBezTo>
                <a:cubicBezTo>
                  <a:pt x="1515273" y="102711"/>
                  <a:pt x="1529878" y="118586"/>
                  <a:pt x="1534958" y="107156"/>
                </a:cubicBezTo>
                <a:cubicBezTo>
                  <a:pt x="1540038" y="95726"/>
                  <a:pt x="1545118" y="55721"/>
                  <a:pt x="1534958" y="38576"/>
                </a:cubicBezTo>
                <a:cubicBezTo>
                  <a:pt x="1524798" y="21431"/>
                  <a:pt x="1491143" y="10001"/>
                  <a:pt x="1473998" y="4286"/>
                </a:cubicBezTo>
                <a:cubicBezTo>
                  <a:pt x="1456853" y="-1429"/>
                  <a:pt x="1462568" y="-1429"/>
                  <a:pt x="1432088" y="4286"/>
                </a:cubicBezTo>
                <a:cubicBezTo>
                  <a:pt x="1401608" y="10001"/>
                  <a:pt x="1340013" y="29051"/>
                  <a:pt x="1291118" y="38576"/>
                </a:cubicBezTo>
                <a:cubicBezTo>
                  <a:pt x="1242223" y="48101"/>
                  <a:pt x="1183803" y="56356"/>
                  <a:pt x="1138718" y="61436"/>
                </a:cubicBezTo>
                <a:cubicBezTo>
                  <a:pt x="1093633" y="66516"/>
                  <a:pt x="1059978" y="67151"/>
                  <a:pt x="1020608" y="69056"/>
                </a:cubicBezTo>
                <a:cubicBezTo>
                  <a:pt x="981238" y="70961"/>
                  <a:pt x="938058" y="58896"/>
                  <a:pt x="902498" y="72866"/>
                </a:cubicBezTo>
                <a:cubicBezTo>
                  <a:pt x="866938" y="86836"/>
                  <a:pt x="836458" y="121761"/>
                  <a:pt x="807248" y="152876"/>
                </a:cubicBezTo>
                <a:cubicBezTo>
                  <a:pt x="778038" y="183991"/>
                  <a:pt x="762798" y="234156"/>
                  <a:pt x="727238" y="259556"/>
                </a:cubicBezTo>
                <a:cubicBezTo>
                  <a:pt x="691678" y="284956"/>
                  <a:pt x="625638" y="278606"/>
                  <a:pt x="593888" y="305276"/>
                </a:cubicBezTo>
                <a:cubicBezTo>
                  <a:pt x="562138" y="331946"/>
                  <a:pt x="542453" y="370046"/>
                  <a:pt x="536738" y="419576"/>
                </a:cubicBezTo>
                <a:cubicBezTo>
                  <a:pt x="531023" y="469106"/>
                  <a:pt x="560868" y="539591"/>
                  <a:pt x="559598" y="602456"/>
                </a:cubicBezTo>
                <a:cubicBezTo>
                  <a:pt x="558328" y="665321"/>
                  <a:pt x="529118" y="747236"/>
                  <a:pt x="529118" y="796766"/>
                </a:cubicBezTo>
                <a:cubicBezTo>
                  <a:pt x="529118" y="846296"/>
                  <a:pt x="563408" y="856456"/>
                  <a:pt x="559598" y="899636"/>
                </a:cubicBezTo>
                <a:cubicBezTo>
                  <a:pt x="555788" y="942816"/>
                  <a:pt x="513878" y="998061"/>
                  <a:pt x="506258" y="1055846"/>
                </a:cubicBezTo>
                <a:cubicBezTo>
                  <a:pt x="498638" y="1113631"/>
                  <a:pt x="520863" y="1200626"/>
                  <a:pt x="513878" y="1246346"/>
                </a:cubicBezTo>
                <a:cubicBezTo>
                  <a:pt x="506893" y="1292066"/>
                  <a:pt x="496098" y="1306036"/>
                  <a:pt x="464348" y="1330166"/>
                </a:cubicBezTo>
                <a:cubicBezTo>
                  <a:pt x="432598" y="1354296"/>
                  <a:pt x="384973" y="1372711"/>
                  <a:pt x="323378" y="1391126"/>
                </a:cubicBezTo>
                <a:cubicBezTo>
                  <a:pt x="261783" y="1409541"/>
                  <a:pt x="94778" y="1440656"/>
                  <a:pt x="94778" y="1440656"/>
                </a:cubicBezTo>
                <a:cubicBezTo>
                  <a:pt x="42708" y="1452086"/>
                  <a:pt x="24928" y="1440656"/>
                  <a:pt x="10958" y="1459706"/>
                </a:cubicBezTo>
                <a:cubicBezTo>
                  <a:pt x="-3012" y="1478756"/>
                  <a:pt x="-4282" y="1520031"/>
                  <a:pt x="10958" y="1554956"/>
                </a:cubicBezTo>
                <a:cubicBezTo>
                  <a:pt x="26198" y="1589881"/>
                  <a:pt x="57948" y="1648301"/>
                  <a:pt x="102398" y="1669256"/>
                </a:cubicBezTo>
                <a:cubicBezTo>
                  <a:pt x="146848" y="1690211"/>
                  <a:pt x="238288" y="1669891"/>
                  <a:pt x="277658" y="1680686"/>
                </a:cubicBezTo>
                <a:cubicBezTo>
                  <a:pt x="317028" y="1691481"/>
                  <a:pt x="338618" y="1716246"/>
                  <a:pt x="338618" y="1734026"/>
                </a:cubicBezTo>
                <a:cubicBezTo>
                  <a:pt x="338618" y="1751806"/>
                  <a:pt x="210348" y="1789271"/>
                  <a:pt x="319568" y="1798796"/>
                </a:cubicBezTo>
                <a:cubicBezTo>
                  <a:pt x="428788" y="1808321"/>
                  <a:pt x="858048" y="1801336"/>
                  <a:pt x="971078" y="17835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81756" y="7584144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63" name="Freeform 62"/>
          <p:cNvSpPr/>
          <p:nvPr/>
        </p:nvSpPr>
        <p:spPr>
          <a:xfrm>
            <a:off x="2823932" y="6971973"/>
            <a:ext cx="185907" cy="122697"/>
          </a:xfrm>
          <a:custGeom>
            <a:avLst/>
            <a:gdLst>
              <a:gd name="connsiteX0" fmla="*/ 75478 w 185907"/>
              <a:gd name="connsiteY0" fmla="*/ 7947 h 122697"/>
              <a:gd name="connsiteX1" fmla="*/ 22138 w 185907"/>
              <a:gd name="connsiteY1" fmla="*/ 53667 h 122697"/>
              <a:gd name="connsiteX2" fmla="*/ 3088 w 185907"/>
              <a:gd name="connsiteY2" fmla="*/ 80337 h 122697"/>
              <a:gd name="connsiteX3" fmla="*/ 83098 w 185907"/>
              <a:gd name="connsiteY3" fmla="*/ 122247 h 122697"/>
              <a:gd name="connsiteX4" fmla="*/ 125008 w 185907"/>
              <a:gd name="connsiteY4" fmla="*/ 103197 h 122697"/>
              <a:gd name="connsiteX5" fmla="*/ 166918 w 185907"/>
              <a:gd name="connsiteY5" fmla="*/ 114627 h 122697"/>
              <a:gd name="connsiteX6" fmla="*/ 182158 w 185907"/>
              <a:gd name="connsiteY6" fmla="*/ 49857 h 122697"/>
              <a:gd name="connsiteX7" fmla="*/ 182158 w 185907"/>
              <a:gd name="connsiteY7" fmla="*/ 11757 h 122697"/>
              <a:gd name="connsiteX8" fmla="*/ 140248 w 185907"/>
              <a:gd name="connsiteY8" fmla="*/ 327 h 122697"/>
              <a:gd name="connsiteX9" fmla="*/ 75478 w 185907"/>
              <a:gd name="connsiteY9" fmla="*/ 7947 h 122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5907" h="122697">
                <a:moveTo>
                  <a:pt x="75478" y="7947"/>
                </a:moveTo>
                <a:cubicBezTo>
                  <a:pt x="55793" y="16837"/>
                  <a:pt x="34203" y="41602"/>
                  <a:pt x="22138" y="53667"/>
                </a:cubicBezTo>
                <a:cubicBezTo>
                  <a:pt x="10073" y="65732"/>
                  <a:pt x="-7072" y="68907"/>
                  <a:pt x="3088" y="80337"/>
                </a:cubicBezTo>
                <a:cubicBezTo>
                  <a:pt x="13248" y="91767"/>
                  <a:pt x="62778" y="118437"/>
                  <a:pt x="83098" y="122247"/>
                </a:cubicBezTo>
                <a:cubicBezTo>
                  <a:pt x="103418" y="126057"/>
                  <a:pt x="111038" y="104467"/>
                  <a:pt x="125008" y="103197"/>
                </a:cubicBezTo>
                <a:cubicBezTo>
                  <a:pt x="138978" y="101927"/>
                  <a:pt x="157393" y="123517"/>
                  <a:pt x="166918" y="114627"/>
                </a:cubicBezTo>
                <a:cubicBezTo>
                  <a:pt x="176443" y="105737"/>
                  <a:pt x="179618" y="67002"/>
                  <a:pt x="182158" y="49857"/>
                </a:cubicBezTo>
                <a:cubicBezTo>
                  <a:pt x="184698" y="32712"/>
                  <a:pt x="189143" y="20012"/>
                  <a:pt x="182158" y="11757"/>
                </a:cubicBezTo>
                <a:cubicBezTo>
                  <a:pt x="175173" y="3502"/>
                  <a:pt x="156123" y="962"/>
                  <a:pt x="140248" y="327"/>
                </a:cubicBezTo>
                <a:cubicBezTo>
                  <a:pt x="124373" y="-308"/>
                  <a:pt x="95163" y="-943"/>
                  <a:pt x="75478" y="794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64" name="Freeform 63"/>
          <p:cNvSpPr/>
          <p:nvPr/>
        </p:nvSpPr>
        <p:spPr>
          <a:xfrm>
            <a:off x="2672084" y="6884578"/>
            <a:ext cx="479287" cy="327833"/>
          </a:xfrm>
          <a:custGeom>
            <a:avLst/>
            <a:gdLst>
              <a:gd name="connsiteX0" fmla="*/ 124456 w 479287"/>
              <a:gd name="connsiteY0" fmla="*/ 68672 h 327833"/>
              <a:gd name="connsiteX1" fmla="*/ 6346 w 479287"/>
              <a:gd name="connsiteY1" fmla="*/ 122012 h 327833"/>
              <a:gd name="connsiteX2" fmla="*/ 25396 w 479287"/>
              <a:gd name="connsiteY2" fmla="*/ 186782 h 327833"/>
              <a:gd name="connsiteX3" fmla="*/ 105406 w 479287"/>
              <a:gd name="connsiteY3" fmla="*/ 274412 h 327833"/>
              <a:gd name="connsiteX4" fmla="*/ 265426 w 479287"/>
              <a:gd name="connsiteY4" fmla="*/ 327752 h 327833"/>
              <a:gd name="connsiteX5" fmla="*/ 337816 w 479287"/>
              <a:gd name="connsiteY5" fmla="*/ 262982 h 327833"/>
              <a:gd name="connsiteX6" fmla="*/ 440686 w 479287"/>
              <a:gd name="connsiteY6" fmla="*/ 205832 h 327833"/>
              <a:gd name="connsiteX7" fmla="*/ 478786 w 479287"/>
              <a:gd name="connsiteY7" fmla="*/ 129632 h 327833"/>
              <a:gd name="connsiteX8" fmla="*/ 417826 w 479287"/>
              <a:gd name="connsiteY8" fmla="*/ 72482 h 327833"/>
              <a:gd name="connsiteX9" fmla="*/ 349246 w 479287"/>
              <a:gd name="connsiteY9" fmla="*/ 22952 h 327833"/>
              <a:gd name="connsiteX10" fmla="*/ 295906 w 479287"/>
              <a:gd name="connsiteY10" fmla="*/ 92 h 327833"/>
              <a:gd name="connsiteX11" fmla="*/ 170176 w 479287"/>
              <a:gd name="connsiteY11" fmla="*/ 30572 h 327833"/>
              <a:gd name="connsiteX12" fmla="*/ 124456 w 479287"/>
              <a:gd name="connsiteY12" fmla="*/ 68672 h 32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9287" h="327833">
                <a:moveTo>
                  <a:pt x="124456" y="68672"/>
                </a:moveTo>
                <a:cubicBezTo>
                  <a:pt x="97151" y="83912"/>
                  <a:pt x="22856" y="102327"/>
                  <a:pt x="6346" y="122012"/>
                </a:cubicBezTo>
                <a:cubicBezTo>
                  <a:pt x="-10164" y="141697"/>
                  <a:pt x="8886" y="161382"/>
                  <a:pt x="25396" y="186782"/>
                </a:cubicBezTo>
                <a:cubicBezTo>
                  <a:pt x="41906" y="212182"/>
                  <a:pt x="65401" y="250917"/>
                  <a:pt x="105406" y="274412"/>
                </a:cubicBezTo>
                <a:cubicBezTo>
                  <a:pt x="145411" y="297907"/>
                  <a:pt x="226691" y="329657"/>
                  <a:pt x="265426" y="327752"/>
                </a:cubicBezTo>
                <a:cubicBezTo>
                  <a:pt x="304161" y="325847"/>
                  <a:pt x="308606" y="283302"/>
                  <a:pt x="337816" y="262982"/>
                </a:cubicBezTo>
                <a:cubicBezTo>
                  <a:pt x="367026" y="242662"/>
                  <a:pt x="417191" y="228057"/>
                  <a:pt x="440686" y="205832"/>
                </a:cubicBezTo>
                <a:cubicBezTo>
                  <a:pt x="464181" y="183607"/>
                  <a:pt x="482596" y="151857"/>
                  <a:pt x="478786" y="129632"/>
                </a:cubicBezTo>
                <a:cubicBezTo>
                  <a:pt x="474976" y="107407"/>
                  <a:pt x="439416" y="90262"/>
                  <a:pt x="417826" y="72482"/>
                </a:cubicBezTo>
                <a:cubicBezTo>
                  <a:pt x="396236" y="54702"/>
                  <a:pt x="369566" y="35017"/>
                  <a:pt x="349246" y="22952"/>
                </a:cubicBezTo>
                <a:cubicBezTo>
                  <a:pt x="328926" y="10887"/>
                  <a:pt x="325751" y="-1178"/>
                  <a:pt x="295906" y="92"/>
                </a:cubicBezTo>
                <a:cubicBezTo>
                  <a:pt x="266061" y="1362"/>
                  <a:pt x="203831" y="19777"/>
                  <a:pt x="170176" y="30572"/>
                </a:cubicBezTo>
                <a:cubicBezTo>
                  <a:pt x="136521" y="41367"/>
                  <a:pt x="151761" y="53432"/>
                  <a:pt x="124456" y="6867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65" name="Freeform 64"/>
          <p:cNvSpPr/>
          <p:nvPr/>
        </p:nvSpPr>
        <p:spPr>
          <a:xfrm>
            <a:off x="2485006" y="6793218"/>
            <a:ext cx="816801" cy="516792"/>
          </a:xfrm>
          <a:custGeom>
            <a:avLst/>
            <a:gdLst>
              <a:gd name="connsiteX0" fmla="*/ 330584 w 816801"/>
              <a:gd name="connsiteY0" fmla="*/ 72402 h 516792"/>
              <a:gd name="connsiteX1" fmla="*/ 204854 w 816801"/>
              <a:gd name="connsiteY1" fmla="*/ 118122 h 516792"/>
              <a:gd name="connsiteX2" fmla="*/ 140084 w 816801"/>
              <a:gd name="connsiteY2" fmla="*/ 118122 h 516792"/>
              <a:gd name="connsiteX3" fmla="*/ 71504 w 816801"/>
              <a:gd name="connsiteY3" fmla="*/ 156222 h 516792"/>
              <a:gd name="connsiteX4" fmla="*/ 2924 w 816801"/>
              <a:gd name="connsiteY4" fmla="*/ 171462 h 516792"/>
              <a:gd name="connsiteX5" fmla="*/ 174374 w 816801"/>
              <a:gd name="connsiteY5" fmla="*/ 350532 h 516792"/>
              <a:gd name="connsiteX6" fmla="*/ 265814 w 816801"/>
              <a:gd name="connsiteY6" fmla="*/ 464832 h 516792"/>
              <a:gd name="connsiteX7" fmla="*/ 300104 w 816801"/>
              <a:gd name="connsiteY7" fmla="*/ 499122 h 516792"/>
              <a:gd name="connsiteX8" fmla="*/ 494414 w 816801"/>
              <a:gd name="connsiteY8" fmla="*/ 506742 h 516792"/>
              <a:gd name="connsiteX9" fmla="*/ 688724 w 816801"/>
              <a:gd name="connsiteY9" fmla="*/ 358152 h 516792"/>
              <a:gd name="connsiteX10" fmla="*/ 787784 w 816801"/>
              <a:gd name="connsiteY10" fmla="*/ 236232 h 516792"/>
              <a:gd name="connsiteX11" fmla="*/ 806834 w 816801"/>
              <a:gd name="connsiteY11" fmla="*/ 186702 h 516792"/>
              <a:gd name="connsiteX12" fmla="*/ 646814 w 816801"/>
              <a:gd name="connsiteY12" fmla="*/ 114312 h 516792"/>
              <a:gd name="connsiteX13" fmla="*/ 574424 w 816801"/>
              <a:gd name="connsiteY13" fmla="*/ 41922 h 516792"/>
              <a:gd name="connsiteX14" fmla="*/ 505844 w 816801"/>
              <a:gd name="connsiteY14" fmla="*/ 12 h 516792"/>
              <a:gd name="connsiteX15" fmla="*/ 330584 w 816801"/>
              <a:gd name="connsiteY15" fmla="*/ 72402 h 516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6801" h="516792">
                <a:moveTo>
                  <a:pt x="330584" y="72402"/>
                </a:moveTo>
                <a:cubicBezTo>
                  <a:pt x="280419" y="92087"/>
                  <a:pt x="236604" y="110502"/>
                  <a:pt x="204854" y="118122"/>
                </a:cubicBezTo>
                <a:cubicBezTo>
                  <a:pt x="173104" y="125742"/>
                  <a:pt x="162309" y="111772"/>
                  <a:pt x="140084" y="118122"/>
                </a:cubicBezTo>
                <a:cubicBezTo>
                  <a:pt x="117859" y="124472"/>
                  <a:pt x="94364" y="147332"/>
                  <a:pt x="71504" y="156222"/>
                </a:cubicBezTo>
                <a:cubicBezTo>
                  <a:pt x="48644" y="165112"/>
                  <a:pt x="-14221" y="139077"/>
                  <a:pt x="2924" y="171462"/>
                </a:cubicBezTo>
                <a:cubicBezTo>
                  <a:pt x="20069" y="203847"/>
                  <a:pt x="130559" y="301637"/>
                  <a:pt x="174374" y="350532"/>
                </a:cubicBezTo>
                <a:cubicBezTo>
                  <a:pt x="218189" y="399427"/>
                  <a:pt x="244859" y="440067"/>
                  <a:pt x="265814" y="464832"/>
                </a:cubicBezTo>
                <a:cubicBezTo>
                  <a:pt x="286769" y="489597"/>
                  <a:pt x="262004" y="492137"/>
                  <a:pt x="300104" y="499122"/>
                </a:cubicBezTo>
                <a:cubicBezTo>
                  <a:pt x="338204" y="506107"/>
                  <a:pt x="429644" y="530237"/>
                  <a:pt x="494414" y="506742"/>
                </a:cubicBezTo>
                <a:cubicBezTo>
                  <a:pt x="559184" y="483247"/>
                  <a:pt x="639829" y="403237"/>
                  <a:pt x="688724" y="358152"/>
                </a:cubicBezTo>
                <a:cubicBezTo>
                  <a:pt x="737619" y="313067"/>
                  <a:pt x="768099" y="264807"/>
                  <a:pt x="787784" y="236232"/>
                </a:cubicBezTo>
                <a:cubicBezTo>
                  <a:pt x="807469" y="207657"/>
                  <a:pt x="830329" y="207022"/>
                  <a:pt x="806834" y="186702"/>
                </a:cubicBezTo>
                <a:cubicBezTo>
                  <a:pt x="783339" y="166382"/>
                  <a:pt x="685549" y="138442"/>
                  <a:pt x="646814" y="114312"/>
                </a:cubicBezTo>
                <a:cubicBezTo>
                  <a:pt x="608079" y="90182"/>
                  <a:pt x="597919" y="60972"/>
                  <a:pt x="574424" y="41922"/>
                </a:cubicBezTo>
                <a:cubicBezTo>
                  <a:pt x="550929" y="22872"/>
                  <a:pt x="543944" y="-623"/>
                  <a:pt x="505844" y="12"/>
                </a:cubicBezTo>
                <a:cubicBezTo>
                  <a:pt x="467744" y="647"/>
                  <a:pt x="380749" y="52717"/>
                  <a:pt x="330584" y="724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08" name="Oval 107"/>
          <p:cNvSpPr/>
          <p:nvPr/>
        </p:nvSpPr>
        <p:spPr>
          <a:xfrm>
            <a:off x="2925804" y="70047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57" name="Freeform 56"/>
          <p:cNvSpPr/>
          <p:nvPr/>
        </p:nvSpPr>
        <p:spPr>
          <a:xfrm>
            <a:off x="2600807" y="1423077"/>
            <a:ext cx="4064121" cy="4886987"/>
          </a:xfrm>
          <a:custGeom>
            <a:avLst/>
            <a:gdLst>
              <a:gd name="connsiteX0" fmla="*/ 2185938 w 4064121"/>
              <a:gd name="connsiteY0" fmla="*/ 4797614 h 4886987"/>
              <a:gd name="connsiteX1" fmla="*/ 2442248 w 4064121"/>
              <a:gd name="connsiteY1" fmla="*/ 4866887 h 4886987"/>
              <a:gd name="connsiteX2" fmla="*/ 2553084 w 4064121"/>
              <a:gd name="connsiteY2" fmla="*/ 4880741 h 4886987"/>
              <a:gd name="connsiteX3" fmla="*/ 2608502 w 4064121"/>
              <a:gd name="connsiteY3" fmla="*/ 4776832 h 4886987"/>
              <a:gd name="connsiteX4" fmla="*/ 2560011 w 4064121"/>
              <a:gd name="connsiteY4" fmla="*/ 4665996 h 4886987"/>
              <a:gd name="connsiteX5" fmla="*/ 2629284 w 4064121"/>
              <a:gd name="connsiteY5" fmla="*/ 4555159 h 4886987"/>
              <a:gd name="connsiteX6" fmla="*/ 2740120 w 4064121"/>
              <a:gd name="connsiteY6" fmla="*/ 4298850 h 4886987"/>
              <a:gd name="connsiteX7" fmla="*/ 2809393 w 4064121"/>
              <a:gd name="connsiteY7" fmla="*/ 4174159 h 4886987"/>
              <a:gd name="connsiteX8" fmla="*/ 2767829 w 4064121"/>
              <a:gd name="connsiteY8" fmla="*/ 4014832 h 4886987"/>
              <a:gd name="connsiteX9" fmla="*/ 2684702 w 4064121"/>
              <a:gd name="connsiteY9" fmla="*/ 3883214 h 4886987"/>
              <a:gd name="connsiteX10" fmla="*/ 2878666 w 4064121"/>
              <a:gd name="connsiteY10" fmla="*/ 3668468 h 4886987"/>
              <a:gd name="connsiteX11" fmla="*/ 2920229 w 4064121"/>
              <a:gd name="connsiteY11" fmla="*/ 3564559 h 4886987"/>
              <a:gd name="connsiteX12" fmla="*/ 3086484 w 4064121"/>
              <a:gd name="connsiteY12" fmla="*/ 3737741 h 4886987"/>
              <a:gd name="connsiteX13" fmla="*/ 3211175 w 4064121"/>
              <a:gd name="connsiteY13" fmla="*/ 3903996 h 4886987"/>
              <a:gd name="connsiteX14" fmla="*/ 3356648 w 4064121"/>
              <a:gd name="connsiteY14" fmla="*/ 3751596 h 4886987"/>
              <a:gd name="connsiteX15" fmla="*/ 3425920 w 4064121"/>
              <a:gd name="connsiteY15" fmla="*/ 3626905 h 4886987"/>
              <a:gd name="connsiteX16" fmla="*/ 3529829 w 4064121"/>
              <a:gd name="connsiteY16" fmla="*/ 3682323 h 4886987"/>
              <a:gd name="connsiteX17" fmla="*/ 3481338 w 4064121"/>
              <a:gd name="connsiteY17" fmla="*/ 3869359 h 4886987"/>
              <a:gd name="connsiteX18" fmla="*/ 3502120 w 4064121"/>
              <a:gd name="connsiteY18" fmla="*/ 4035614 h 4886987"/>
              <a:gd name="connsiteX19" fmla="*/ 3633738 w 4064121"/>
              <a:gd name="connsiteY19" fmla="*/ 4049468 h 4886987"/>
              <a:gd name="connsiteX20" fmla="*/ 3661448 w 4064121"/>
              <a:gd name="connsiteY20" fmla="*/ 3924778 h 4886987"/>
              <a:gd name="connsiteX21" fmla="*/ 3689157 w 4064121"/>
              <a:gd name="connsiteY21" fmla="*/ 3737741 h 4886987"/>
              <a:gd name="connsiteX22" fmla="*/ 3793066 w 4064121"/>
              <a:gd name="connsiteY22" fmla="*/ 3682323 h 4886987"/>
              <a:gd name="connsiteX23" fmla="*/ 3883120 w 4064121"/>
              <a:gd name="connsiteY23" fmla="*/ 3619978 h 4886987"/>
              <a:gd name="connsiteX24" fmla="*/ 3903902 w 4064121"/>
              <a:gd name="connsiteY24" fmla="*/ 3488359 h 4886987"/>
              <a:gd name="connsiteX25" fmla="*/ 3876193 w 4064121"/>
              <a:gd name="connsiteY25" fmla="*/ 3391378 h 4886987"/>
              <a:gd name="connsiteX26" fmla="*/ 3910829 w 4064121"/>
              <a:gd name="connsiteY26" fmla="*/ 3232050 h 4886987"/>
              <a:gd name="connsiteX27" fmla="*/ 4035520 w 4064121"/>
              <a:gd name="connsiteY27" fmla="*/ 3155850 h 4886987"/>
              <a:gd name="connsiteX28" fmla="*/ 4028593 w 4064121"/>
              <a:gd name="connsiteY28" fmla="*/ 3045014 h 4886987"/>
              <a:gd name="connsiteX29" fmla="*/ 3966248 w 4064121"/>
              <a:gd name="connsiteY29" fmla="*/ 2934178 h 4886987"/>
              <a:gd name="connsiteX30" fmla="*/ 4056302 w 4064121"/>
              <a:gd name="connsiteY30" fmla="*/ 2802559 h 4886987"/>
              <a:gd name="connsiteX31" fmla="*/ 4056302 w 4064121"/>
              <a:gd name="connsiteY31" fmla="*/ 2650159 h 4886987"/>
              <a:gd name="connsiteX32" fmla="*/ 4028593 w 4064121"/>
              <a:gd name="connsiteY32" fmla="*/ 2601668 h 4886987"/>
              <a:gd name="connsiteX33" fmla="*/ 3869266 w 4064121"/>
              <a:gd name="connsiteY33" fmla="*/ 2532396 h 4886987"/>
              <a:gd name="connsiteX34" fmla="*/ 3668375 w 4064121"/>
              <a:gd name="connsiteY34" fmla="*/ 2546250 h 4886987"/>
              <a:gd name="connsiteX35" fmla="*/ 3509048 w 4064121"/>
              <a:gd name="connsiteY35" fmla="*/ 2657087 h 4886987"/>
              <a:gd name="connsiteX36" fmla="*/ 3460557 w 4064121"/>
              <a:gd name="connsiteY36" fmla="*/ 2698650 h 4886987"/>
              <a:gd name="connsiteX37" fmla="*/ 3328938 w 4064121"/>
              <a:gd name="connsiteY37" fmla="*/ 2677868 h 4886987"/>
              <a:gd name="connsiteX38" fmla="*/ 3259666 w 4064121"/>
              <a:gd name="connsiteY38" fmla="*/ 2525468 h 4886987"/>
              <a:gd name="connsiteX39" fmla="*/ 3107266 w 4064121"/>
              <a:gd name="connsiteY39" fmla="*/ 2449268 h 4886987"/>
              <a:gd name="connsiteX40" fmla="*/ 2947938 w 4064121"/>
              <a:gd name="connsiteY40" fmla="*/ 2359214 h 4886987"/>
              <a:gd name="connsiteX41" fmla="*/ 2850957 w 4064121"/>
              <a:gd name="connsiteY41" fmla="*/ 2227596 h 4886987"/>
              <a:gd name="connsiteX42" fmla="*/ 2906375 w 4064121"/>
              <a:gd name="connsiteY42" fmla="*/ 2172178 h 4886987"/>
              <a:gd name="connsiteX43" fmla="*/ 3079557 w 4064121"/>
              <a:gd name="connsiteY43" fmla="*/ 2095978 h 4886987"/>
              <a:gd name="connsiteX44" fmla="*/ 3148829 w 4064121"/>
              <a:gd name="connsiteY44" fmla="*/ 2061341 h 4886987"/>
              <a:gd name="connsiteX45" fmla="*/ 3079557 w 4064121"/>
              <a:gd name="connsiteY45" fmla="*/ 1936650 h 4886987"/>
              <a:gd name="connsiteX46" fmla="*/ 3065702 w 4064121"/>
              <a:gd name="connsiteY46" fmla="*/ 1832741 h 4886987"/>
              <a:gd name="connsiteX47" fmla="*/ 3155757 w 4064121"/>
              <a:gd name="connsiteY47" fmla="*/ 1728832 h 4886987"/>
              <a:gd name="connsiteX48" fmla="*/ 3197320 w 4064121"/>
              <a:gd name="connsiteY48" fmla="*/ 1666487 h 4886987"/>
              <a:gd name="connsiteX49" fmla="*/ 3072629 w 4064121"/>
              <a:gd name="connsiteY49" fmla="*/ 1659559 h 4886987"/>
              <a:gd name="connsiteX50" fmla="*/ 2947938 w 4064121"/>
              <a:gd name="connsiteY50" fmla="*/ 1687268 h 4886987"/>
              <a:gd name="connsiteX51" fmla="*/ 2857884 w 4064121"/>
              <a:gd name="connsiteY51" fmla="*/ 1548723 h 4886987"/>
              <a:gd name="connsiteX52" fmla="*/ 2830175 w 4064121"/>
              <a:gd name="connsiteY52" fmla="*/ 1361687 h 4886987"/>
              <a:gd name="connsiteX53" fmla="*/ 2601575 w 4064121"/>
              <a:gd name="connsiteY53" fmla="*/ 1340905 h 4886987"/>
              <a:gd name="connsiteX54" fmla="*/ 2483811 w 4064121"/>
              <a:gd name="connsiteY54" fmla="*/ 1410178 h 4886987"/>
              <a:gd name="connsiteX55" fmla="*/ 2386829 w 4064121"/>
              <a:gd name="connsiteY55" fmla="*/ 1410178 h 4886987"/>
              <a:gd name="connsiteX56" fmla="*/ 2248284 w 4064121"/>
              <a:gd name="connsiteY56" fmla="*/ 1368614 h 4886987"/>
              <a:gd name="connsiteX57" fmla="*/ 2185938 w 4064121"/>
              <a:gd name="connsiteY57" fmla="*/ 1340905 h 4886987"/>
              <a:gd name="connsiteX58" fmla="*/ 2130520 w 4064121"/>
              <a:gd name="connsiteY58" fmla="*/ 1430959 h 4886987"/>
              <a:gd name="connsiteX59" fmla="*/ 2088957 w 4064121"/>
              <a:gd name="connsiteY59" fmla="*/ 1624923 h 4886987"/>
              <a:gd name="connsiteX60" fmla="*/ 2033538 w 4064121"/>
              <a:gd name="connsiteY60" fmla="*/ 1666487 h 4886987"/>
              <a:gd name="connsiteX61" fmla="*/ 1964266 w 4064121"/>
              <a:gd name="connsiteY61" fmla="*/ 1721905 h 4886987"/>
              <a:gd name="connsiteX62" fmla="*/ 1853429 w 4064121"/>
              <a:gd name="connsiteY62" fmla="*/ 1652632 h 4886987"/>
              <a:gd name="connsiteX63" fmla="*/ 1839575 w 4064121"/>
              <a:gd name="connsiteY63" fmla="*/ 1534868 h 4886987"/>
              <a:gd name="connsiteX64" fmla="*/ 1777229 w 4064121"/>
              <a:gd name="connsiteY64" fmla="*/ 1396323 h 4886987"/>
              <a:gd name="connsiteX65" fmla="*/ 1701029 w 4064121"/>
              <a:gd name="connsiteY65" fmla="*/ 1257778 h 4886987"/>
              <a:gd name="connsiteX66" fmla="*/ 1680248 w 4064121"/>
              <a:gd name="connsiteY66" fmla="*/ 1112305 h 4886987"/>
              <a:gd name="connsiteX67" fmla="*/ 1645611 w 4064121"/>
              <a:gd name="connsiteY67" fmla="*/ 1001468 h 4886987"/>
              <a:gd name="connsiteX68" fmla="*/ 1645611 w 4064121"/>
              <a:gd name="connsiteY68" fmla="*/ 911414 h 4886987"/>
              <a:gd name="connsiteX69" fmla="*/ 1673320 w 4064121"/>
              <a:gd name="connsiteY69" fmla="*/ 786723 h 4886987"/>
              <a:gd name="connsiteX70" fmla="*/ 1604048 w 4064121"/>
              <a:gd name="connsiteY70" fmla="*/ 717450 h 4886987"/>
              <a:gd name="connsiteX71" fmla="*/ 1513993 w 4064121"/>
              <a:gd name="connsiteY71" fmla="*/ 613541 h 4886987"/>
              <a:gd name="connsiteX72" fmla="*/ 1423938 w 4064121"/>
              <a:gd name="connsiteY72" fmla="*/ 419578 h 4886987"/>
              <a:gd name="connsiteX73" fmla="*/ 1520920 w 4064121"/>
              <a:gd name="connsiteY73" fmla="*/ 260250 h 4886987"/>
              <a:gd name="connsiteX74" fmla="*/ 1590193 w 4064121"/>
              <a:gd name="connsiteY74" fmla="*/ 121705 h 4886987"/>
              <a:gd name="connsiteX75" fmla="*/ 1610975 w 4064121"/>
              <a:gd name="connsiteY75" fmla="*/ 52432 h 4886987"/>
              <a:gd name="connsiteX76" fmla="*/ 1548629 w 4064121"/>
              <a:gd name="connsiteY76" fmla="*/ 3941 h 4886987"/>
              <a:gd name="connsiteX77" fmla="*/ 1444720 w 4064121"/>
              <a:gd name="connsiteY77" fmla="*/ 17796 h 4886987"/>
              <a:gd name="connsiteX78" fmla="*/ 1361593 w 4064121"/>
              <a:gd name="connsiteY78" fmla="*/ 135559 h 4886987"/>
              <a:gd name="connsiteX79" fmla="*/ 1313102 w 4064121"/>
              <a:gd name="connsiteY79" fmla="*/ 225614 h 4886987"/>
              <a:gd name="connsiteX80" fmla="*/ 1285393 w 4064121"/>
              <a:gd name="connsiteY80" fmla="*/ 371087 h 4886987"/>
              <a:gd name="connsiteX81" fmla="*/ 1112211 w 4064121"/>
              <a:gd name="connsiteY81" fmla="*/ 461141 h 4886987"/>
              <a:gd name="connsiteX82" fmla="*/ 1091429 w 4064121"/>
              <a:gd name="connsiteY82" fmla="*/ 585832 h 4886987"/>
              <a:gd name="connsiteX83" fmla="*/ 1167629 w 4064121"/>
              <a:gd name="connsiteY83" fmla="*/ 752087 h 4886987"/>
              <a:gd name="connsiteX84" fmla="*/ 1105284 w 4064121"/>
              <a:gd name="connsiteY84" fmla="*/ 925268 h 4886987"/>
              <a:gd name="connsiteX85" fmla="*/ 1049866 w 4064121"/>
              <a:gd name="connsiteY85" fmla="*/ 1008396 h 4886987"/>
              <a:gd name="connsiteX86" fmla="*/ 911320 w 4064121"/>
              <a:gd name="connsiteY86" fmla="*/ 1015323 h 4886987"/>
              <a:gd name="connsiteX87" fmla="*/ 793557 w 4064121"/>
              <a:gd name="connsiteY87" fmla="*/ 952978 h 4886987"/>
              <a:gd name="connsiteX88" fmla="*/ 668866 w 4064121"/>
              <a:gd name="connsiteY88" fmla="*/ 952978 h 4886987"/>
              <a:gd name="connsiteX89" fmla="*/ 641157 w 4064121"/>
              <a:gd name="connsiteY89" fmla="*/ 1008396 h 4886987"/>
              <a:gd name="connsiteX90" fmla="*/ 731211 w 4064121"/>
              <a:gd name="connsiteY90" fmla="*/ 1146941 h 4886987"/>
              <a:gd name="connsiteX91" fmla="*/ 779702 w 4064121"/>
              <a:gd name="connsiteY91" fmla="*/ 1243923 h 4886987"/>
              <a:gd name="connsiteX92" fmla="*/ 966738 w 4064121"/>
              <a:gd name="connsiteY92" fmla="*/ 1368614 h 4886987"/>
              <a:gd name="connsiteX93" fmla="*/ 1015229 w 4064121"/>
              <a:gd name="connsiteY93" fmla="*/ 1500232 h 4886987"/>
              <a:gd name="connsiteX94" fmla="*/ 1084502 w 4064121"/>
              <a:gd name="connsiteY94" fmla="*/ 1597214 h 4886987"/>
              <a:gd name="connsiteX95" fmla="*/ 1167629 w 4064121"/>
              <a:gd name="connsiteY95" fmla="*/ 1638778 h 4886987"/>
              <a:gd name="connsiteX96" fmla="*/ 1209193 w 4064121"/>
              <a:gd name="connsiteY96" fmla="*/ 1742687 h 4886987"/>
              <a:gd name="connsiteX97" fmla="*/ 1223048 w 4064121"/>
              <a:gd name="connsiteY97" fmla="*/ 1791178 h 4886987"/>
              <a:gd name="connsiteX98" fmla="*/ 1126066 w 4064121"/>
              <a:gd name="connsiteY98" fmla="*/ 1881232 h 4886987"/>
              <a:gd name="connsiteX99" fmla="*/ 1209193 w 4064121"/>
              <a:gd name="connsiteY99" fmla="*/ 1992068 h 4886987"/>
              <a:gd name="connsiteX100" fmla="*/ 1306175 w 4064121"/>
              <a:gd name="connsiteY100" fmla="*/ 2109832 h 4886987"/>
              <a:gd name="connsiteX101" fmla="*/ 1354666 w 4064121"/>
              <a:gd name="connsiteY101" fmla="*/ 2186032 h 4886987"/>
              <a:gd name="connsiteX102" fmla="*/ 1216120 w 4064121"/>
              <a:gd name="connsiteY102" fmla="*/ 2213741 h 4886987"/>
              <a:gd name="connsiteX103" fmla="*/ 1063720 w 4064121"/>
              <a:gd name="connsiteY103" fmla="*/ 2213741 h 4886987"/>
              <a:gd name="connsiteX104" fmla="*/ 1084502 w 4064121"/>
              <a:gd name="connsiteY104" fmla="*/ 2435414 h 4886987"/>
              <a:gd name="connsiteX105" fmla="*/ 1105284 w 4064121"/>
              <a:gd name="connsiteY105" fmla="*/ 2553178 h 4886987"/>
              <a:gd name="connsiteX106" fmla="*/ 1015229 w 4064121"/>
              <a:gd name="connsiteY106" fmla="*/ 2643232 h 4886987"/>
              <a:gd name="connsiteX107" fmla="*/ 939029 w 4064121"/>
              <a:gd name="connsiteY107" fmla="*/ 2712505 h 4886987"/>
              <a:gd name="connsiteX108" fmla="*/ 932102 w 4064121"/>
              <a:gd name="connsiteY108" fmla="*/ 2774850 h 4886987"/>
              <a:gd name="connsiteX109" fmla="*/ 1091429 w 4064121"/>
              <a:gd name="connsiteY109" fmla="*/ 2878759 h 4886987"/>
              <a:gd name="connsiteX110" fmla="*/ 1098357 w 4064121"/>
              <a:gd name="connsiteY110" fmla="*/ 2989596 h 4886987"/>
              <a:gd name="connsiteX111" fmla="*/ 1042938 w 4064121"/>
              <a:gd name="connsiteY111" fmla="*/ 2996523 h 4886987"/>
              <a:gd name="connsiteX112" fmla="*/ 918248 w 4064121"/>
              <a:gd name="connsiteY112" fmla="*/ 3003450 h 4886987"/>
              <a:gd name="connsiteX113" fmla="*/ 814338 w 4064121"/>
              <a:gd name="connsiteY113" fmla="*/ 3010378 h 4886987"/>
              <a:gd name="connsiteX114" fmla="*/ 738138 w 4064121"/>
              <a:gd name="connsiteY114" fmla="*/ 3065796 h 4886987"/>
              <a:gd name="connsiteX115" fmla="*/ 689648 w 4064121"/>
              <a:gd name="connsiteY115" fmla="*/ 3086578 h 4886987"/>
              <a:gd name="connsiteX116" fmla="*/ 814338 w 4064121"/>
              <a:gd name="connsiteY116" fmla="*/ 3322105 h 4886987"/>
              <a:gd name="connsiteX117" fmla="*/ 918248 w 4064121"/>
              <a:gd name="connsiteY117" fmla="*/ 3287468 h 4886987"/>
              <a:gd name="connsiteX118" fmla="*/ 1070648 w 4064121"/>
              <a:gd name="connsiteY118" fmla="*/ 3211268 h 4886987"/>
              <a:gd name="connsiteX119" fmla="*/ 1070648 w 4064121"/>
              <a:gd name="connsiteY119" fmla="*/ 3211268 h 4886987"/>
              <a:gd name="connsiteX120" fmla="*/ 1126066 w 4064121"/>
              <a:gd name="connsiteY120" fmla="*/ 3266687 h 4886987"/>
              <a:gd name="connsiteX121" fmla="*/ 1084502 w 4064121"/>
              <a:gd name="connsiteY121" fmla="*/ 3398305 h 4886987"/>
              <a:gd name="connsiteX122" fmla="*/ 1056793 w 4064121"/>
              <a:gd name="connsiteY122" fmla="*/ 3453723 h 4886987"/>
              <a:gd name="connsiteX123" fmla="*/ 1167629 w 4064121"/>
              <a:gd name="connsiteY123" fmla="*/ 3516068 h 4886987"/>
              <a:gd name="connsiteX124" fmla="*/ 1126066 w 4064121"/>
              <a:gd name="connsiteY124" fmla="*/ 3585341 h 4886987"/>
              <a:gd name="connsiteX125" fmla="*/ 1091429 w 4064121"/>
              <a:gd name="connsiteY125" fmla="*/ 3606123 h 4886987"/>
              <a:gd name="connsiteX126" fmla="*/ 973666 w 4064121"/>
              <a:gd name="connsiteY126" fmla="*/ 3543778 h 4886987"/>
              <a:gd name="connsiteX127" fmla="*/ 855902 w 4064121"/>
              <a:gd name="connsiteY127" fmla="*/ 3529923 h 4886987"/>
              <a:gd name="connsiteX128" fmla="*/ 738138 w 4064121"/>
              <a:gd name="connsiteY128" fmla="*/ 3557632 h 4886987"/>
              <a:gd name="connsiteX129" fmla="*/ 585738 w 4064121"/>
              <a:gd name="connsiteY129" fmla="*/ 3550705 h 4886987"/>
              <a:gd name="connsiteX130" fmla="*/ 474902 w 4064121"/>
              <a:gd name="connsiteY130" fmla="*/ 3585341 h 4886987"/>
              <a:gd name="connsiteX131" fmla="*/ 350211 w 4064121"/>
              <a:gd name="connsiteY131" fmla="*/ 3647687 h 4886987"/>
              <a:gd name="connsiteX132" fmla="*/ 218593 w 4064121"/>
              <a:gd name="connsiteY132" fmla="*/ 3606123 h 4886987"/>
              <a:gd name="connsiteX133" fmla="*/ 156248 w 4064121"/>
              <a:gd name="connsiteY133" fmla="*/ 3682323 h 4886987"/>
              <a:gd name="connsiteX134" fmla="*/ 80048 w 4064121"/>
              <a:gd name="connsiteY134" fmla="*/ 3730814 h 4886987"/>
              <a:gd name="connsiteX135" fmla="*/ 3848 w 4064121"/>
              <a:gd name="connsiteY135" fmla="*/ 3751596 h 4886987"/>
              <a:gd name="connsiteX136" fmla="*/ 17702 w 4064121"/>
              <a:gd name="connsiteY136" fmla="*/ 3897068 h 4886987"/>
              <a:gd name="connsiteX137" fmla="*/ 73120 w 4064121"/>
              <a:gd name="connsiteY137" fmla="*/ 4084105 h 4886987"/>
              <a:gd name="connsiteX138" fmla="*/ 86975 w 4064121"/>
              <a:gd name="connsiteY138" fmla="*/ 4250359 h 4886987"/>
              <a:gd name="connsiteX139" fmla="*/ 183957 w 4064121"/>
              <a:gd name="connsiteY139" fmla="*/ 4291923 h 4886987"/>
              <a:gd name="connsiteX140" fmla="*/ 343284 w 4064121"/>
              <a:gd name="connsiteY140" fmla="*/ 4305778 h 4886987"/>
              <a:gd name="connsiteX141" fmla="*/ 530320 w 4064121"/>
              <a:gd name="connsiteY141" fmla="*/ 4312705 h 4886987"/>
              <a:gd name="connsiteX142" fmla="*/ 655011 w 4064121"/>
              <a:gd name="connsiteY142" fmla="*/ 4236505 h 4886987"/>
              <a:gd name="connsiteX143" fmla="*/ 793557 w 4064121"/>
              <a:gd name="connsiteY143" fmla="*/ 4167232 h 4886987"/>
              <a:gd name="connsiteX144" fmla="*/ 918248 w 4064121"/>
              <a:gd name="connsiteY144" fmla="*/ 4174159 h 4886987"/>
              <a:gd name="connsiteX145" fmla="*/ 1070648 w 4064121"/>
              <a:gd name="connsiteY145" fmla="*/ 3980196 h 4886987"/>
              <a:gd name="connsiteX146" fmla="*/ 1209193 w 4064121"/>
              <a:gd name="connsiteY146" fmla="*/ 3876287 h 4886987"/>
              <a:gd name="connsiteX147" fmla="*/ 1306175 w 4064121"/>
              <a:gd name="connsiteY147" fmla="*/ 3758523 h 4886987"/>
              <a:gd name="connsiteX148" fmla="*/ 1368520 w 4064121"/>
              <a:gd name="connsiteY148" fmla="*/ 3682323 h 4886987"/>
              <a:gd name="connsiteX149" fmla="*/ 1430866 w 4064121"/>
              <a:gd name="connsiteY149" fmla="*/ 3654614 h 4886987"/>
              <a:gd name="connsiteX150" fmla="*/ 1444720 w 4064121"/>
              <a:gd name="connsiteY150" fmla="*/ 3606123 h 4886987"/>
              <a:gd name="connsiteX151" fmla="*/ 1617902 w 4064121"/>
              <a:gd name="connsiteY151" fmla="*/ 3626905 h 4886987"/>
              <a:gd name="connsiteX152" fmla="*/ 1763375 w 4064121"/>
              <a:gd name="connsiteY152" fmla="*/ 3654614 h 4886987"/>
              <a:gd name="connsiteX153" fmla="*/ 1818793 w 4064121"/>
              <a:gd name="connsiteY153" fmla="*/ 3696178 h 4886987"/>
              <a:gd name="connsiteX154" fmla="*/ 1832648 w 4064121"/>
              <a:gd name="connsiteY154" fmla="*/ 3827796 h 4886987"/>
              <a:gd name="connsiteX155" fmla="*/ 1832648 w 4064121"/>
              <a:gd name="connsiteY155" fmla="*/ 4084105 h 4886987"/>
              <a:gd name="connsiteX156" fmla="*/ 1832648 w 4064121"/>
              <a:gd name="connsiteY156" fmla="*/ 4236505 h 4886987"/>
              <a:gd name="connsiteX157" fmla="*/ 1825720 w 4064121"/>
              <a:gd name="connsiteY157" fmla="*/ 4271141 h 4886987"/>
              <a:gd name="connsiteX158" fmla="*/ 1915775 w 4064121"/>
              <a:gd name="connsiteY158" fmla="*/ 4264214 h 4886987"/>
              <a:gd name="connsiteX159" fmla="*/ 2012757 w 4064121"/>
              <a:gd name="connsiteY159" fmla="*/ 4174159 h 4886987"/>
              <a:gd name="connsiteX160" fmla="*/ 2137448 w 4064121"/>
              <a:gd name="connsiteY160" fmla="*/ 4097959 h 4886987"/>
              <a:gd name="connsiteX161" fmla="*/ 2192866 w 4064121"/>
              <a:gd name="connsiteY161" fmla="*/ 4188014 h 4886987"/>
              <a:gd name="connsiteX162" fmla="*/ 2179011 w 4064121"/>
              <a:gd name="connsiteY162" fmla="*/ 4284996 h 4886987"/>
              <a:gd name="connsiteX163" fmla="*/ 2075102 w 4064121"/>
              <a:gd name="connsiteY163" fmla="*/ 4437396 h 4886987"/>
              <a:gd name="connsiteX164" fmla="*/ 2054320 w 4064121"/>
              <a:gd name="connsiteY164" fmla="*/ 4569014 h 4886987"/>
              <a:gd name="connsiteX165" fmla="*/ 2088957 w 4064121"/>
              <a:gd name="connsiteY165" fmla="*/ 4665996 h 4886987"/>
              <a:gd name="connsiteX166" fmla="*/ 2185938 w 4064121"/>
              <a:gd name="connsiteY166" fmla="*/ 4797614 h 488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064121" h="4886987">
                <a:moveTo>
                  <a:pt x="2185938" y="4797614"/>
                </a:moveTo>
                <a:cubicBezTo>
                  <a:pt x="2244820" y="4831096"/>
                  <a:pt x="2381057" y="4853033"/>
                  <a:pt x="2442248" y="4866887"/>
                </a:cubicBezTo>
                <a:cubicBezTo>
                  <a:pt x="2503439" y="4880741"/>
                  <a:pt x="2525375" y="4895750"/>
                  <a:pt x="2553084" y="4880741"/>
                </a:cubicBezTo>
                <a:cubicBezTo>
                  <a:pt x="2580793" y="4865732"/>
                  <a:pt x="2607348" y="4812623"/>
                  <a:pt x="2608502" y="4776832"/>
                </a:cubicBezTo>
                <a:cubicBezTo>
                  <a:pt x="2609656" y="4741041"/>
                  <a:pt x="2556547" y="4702941"/>
                  <a:pt x="2560011" y="4665996"/>
                </a:cubicBezTo>
                <a:cubicBezTo>
                  <a:pt x="2563475" y="4629050"/>
                  <a:pt x="2599266" y="4616350"/>
                  <a:pt x="2629284" y="4555159"/>
                </a:cubicBezTo>
                <a:cubicBezTo>
                  <a:pt x="2659302" y="4493968"/>
                  <a:pt x="2710102" y="4362350"/>
                  <a:pt x="2740120" y="4298850"/>
                </a:cubicBezTo>
                <a:cubicBezTo>
                  <a:pt x="2770138" y="4235350"/>
                  <a:pt x="2804775" y="4221495"/>
                  <a:pt x="2809393" y="4174159"/>
                </a:cubicBezTo>
                <a:cubicBezTo>
                  <a:pt x="2814011" y="4126823"/>
                  <a:pt x="2788611" y="4063323"/>
                  <a:pt x="2767829" y="4014832"/>
                </a:cubicBezTo>
                <a:cubicBezTo>
                  <a:pt x="2747047" y="3966341"/>
                  <a:pt x="2666229" y="3940941"/>
                  <a:pt x="2684702" y="3883214"/>
                </a:cubicBezTo>
                <a:cubicBezTo>
                  <a:pt x="2703175" y="3825487"/>
                  <a:pt x="2839412" y="3721577"/>
                  <a:pt x="2878666" y="3668468"/>
                </a:cubicBezTo>
                <a:cubicBezTo>
                  <a:pt x="2917920" y="3615359"/>
                  <a:pt x="2885593" y="3553014"/>
                  <a:pt x="2920229" y="3564559"/>
                </a:cubicBezTo>
                <a:cubicBezTo>
                  <a:pt x="2954865" y="3576104"/>
                  <a:pt x="3037993" y="3681168"/>
                  <a:pt x="3086484" y="3737741"/>
                </a:cubicBezTo>
                <a:cubicBezTo>
                  <a:pt x="3134975" y="3794314"/>
                  <a:pt x="3166148" y="3901687"/>
                  <a:pt x="3211175" y="3903996"/>
                </a:cubicBezTo>
                <a:cubicBezTo>
                  <a:pt x="3256202" y="3906305"/>
                  <a:pt x="3320857" y="3797778"/>
                  <a:pt x="3356648" y="3751596"/>
                </a:cubicBezTo>
                <a:cubicBezTo>
                  <a:pt x="3392439" y="3705414"/>
                  <a:pt x="3397057" y="3638450"/>
                  <a:pt x="3425920" y="3626905"/>
                </a:cubicBezTo>
                <a:cubicBezTo>
                  <a:pt x="3454783" y="3615360"/>
                  <a:pt x="3520593" y="3641914"/>
                  <a:pt x="3529829" y="3682323"/>
                </a:cubicBezTo>
                <a:cubicBezTo>
                  <a:pt x="3539065" y="3722732"/>
                  <a:pt x="3485956" y="3810477"/>
                  <a:pt x="3481338" y="3869359"/>
                </a:cubicBezTo>
                <a:cubicBezTo>
                  <a:pt x="3476720" y="3928241"/>
                  <a:pt x="3476720" y="4005596"/>
                  <a:pt x="3502120" y="4035614"/>
                </a:cubicBezTo>
                <a:cubicBezTo>
                  <a:pt x="3527520" y="4065632"/>
                  <a:pt x="3607183" y="4067941"/>
                  <a:pt x="3633738" y="4049468"/>
                </a:cubicBezTo>
                <a:cubicBezTo>
                  <a:pt x="3660293" y="4030995"/>
                  <a:pt x="3652212" y="3976732"/>
                  <a:pt x="3661448" y="3924778"/>
                </a:cubicBezTo>
                <a:cubicBezTo>
                  <a:pt x="3670684" y="3872824"/>
                  <a:pt x="3667221" y="3778150"/>
                  <a:pt x="3689157" y="3737741"/>
                </a:cubicBezTo>
                <a:cubicBezTo>
                  <a:pt x="3711093" y="3697332"/>
                  <a:pt x="3760739" y="3701950"/>
                  <a:pt x="3793066" y="3682323"/>
                </a:cubicBezTo>
                <a:cubicBezTo>
                  <a:pt x="3825393" y="3662696"/>
                  <a:pt x="3864647" y="3652305"/>
                  <a:pt x="3883120" y="3619978"/>
                </a:cubicBezTo>
                <a:cubicBezTo>
                  <a:pt x="3901593" y="3587651"/>
                  <a:pt x="3905056" y="3526459"/>
                  <a:pt x="3903902" y="3488359"/>
                </a:cubicBezTo>
                <a:cubicBezTo>
                  <a:pt x="3902748" y="3450259"/>
                  <a:pt x="3875039" y="3434096"/>
                  <a:pt x="3876193" y="3391378"/>
                </a:cubicBezTo>
                <a:cubicBezTo>
                  <a:pt x="3877347" y="3348660"/>
                  <a:pt x="3884275" y="3271305"/>
                  <a:pt x="3910829" y="3232050"/>
                </a:cubicBezTo>
                <a:cubicBezTo>
                  <a:pt x="3937384" y="3192795"/>
                  <a:pt x="4015893" y="3187023"/>
                  <a:pt x="4035520" y="3155850"/>
                </a:cubicBezTo>
                <a:cubicBezTo>
                  <a:pt x="4055147" y="3124677"/>
                  <a:pt x="4040138" y="3081959"/>
                  <a:pt x="4028593" y="3045014"/>
                </a:cubicBezTo>
                <a:cubicBezTo>
                  <a:pt x="4017048" y="3008069"/>
                  <a:pt x="3961630" y="2974587"/>
                  <a:pt x="3966248" y="2934178"/>
                </a:cubicBezTo>
                <a:cubicBezTo>
                  <a:pt x="3970866" y="2893769"/>
                  <a:pt x="4041293" y="2849895"/>
                  <a:pt x="4056302" y="2802559"/>
                </a:cubicBezTo>
                <a:cubicBezTo>
                  <a:pt x="4071311" y="2755223"/>
                  <a:pt x="4060920" y="2683641"/>
                  <a:pt x="4056302" y="2650159"/>
                </a:cubicBezTo>
                <a:cubicBezTo>
                  <a:pt x="4051684" y="2616677"/>
                  <a:pt x="4059766" y="2621295"/>
                  <a:pt x="4028593" y="2601668"/>
                </a:cubicBezTo>
                <a:cubicBezTo>
                  <a:pt x="3997420" y="2582041"/>
                  <a:pt x="3929302" y="2541632"/>
                  <a:pt x="3869266" y="2532396"/>
                </a:cubicBezTo>
                <a:cubicBezTo>
                  <a:pt x="3809230" y="2523160"/>
                  <a:pt x="3728411" y="2525468"/>
                  <a:pt x="3668375" y="2546250"/>
                </a:cubicBezTo>
                <a:cubicBezTo>
                  <a:pt x="3608339" y="2567032"/>
                  <a:pt x="3543684" y="2631687"/>
                  <a:pt x="3509048" y="2657087"/>
                </a:cubicBezTo>
                <a:cubicBezTo>
                  <a:pt x="3474412" y="2682487"/>
                  <a:pt x="3490575" y="2695187"/>
                  <a:pt x="3460557" y="2698650"/>
                </a:cubicBezTo>
                <a:cubicBezTo>
                  <a:pt x="3430539" y="2702113"/>
                  <a:pt x="3362420" y="2706732"/>
                  <a:pt x="3328938" y="2677868"/>
                </a:cubicBezTo>
                <a:cubicBezTo>
                  <a:pt x="3295456" y="2649004"/>
                  <a:pt x="3296611" y="2563568"/>
                  <a:pt x="3259666" y="2525468"/>
                </a:cubicBezTo>
                <a:cubicBezTo>
                  <a:pt x="3222721" y="2487368"/>
                  <a:pt x="3159221" y="2476977"/>
                  <a:pt x="3107266" y="2449268"/>
                </a:cubicBezTo>
                <a:cubicBezTo>
                  <a:pt x="3055311" y="2421559"/>
                  <a:pt x="2990656" y="2396159"/>
                  <a:pt x="2947938" y="2359214"/>
                </a:cubicBezTo>
                <a:cubicBezTo>
                  <a:pt x="2905220" y="2322269"/>
                  <a:pt x="2857884" y="2258769"/>
                  <a:pt x="2850957" y="2227596"/>
                </a:cubicBezTo>
                <a:cubicBezTo>
                  <a:pt x="2844030" y="2196423"/>
                  <a:pt x="2868275" y="2194114"/>
                  <a:pt x="2906375" y="2172178"/>
                </a:cubicBezTo>
                <a:cubicBezTo>
                  <a:pt x="2944475" y="2150242"/>
                  <a:pt x="3039148" y="2114451"/>
                  <a:pt x="3079557" y="2095978"/>
                </a:cubicBezTo>
                <a:cubicBezTo>
                  <a:pt x="3119966" y="2077505"/>
                  <a:pt x="3148829" y="2087896"/>
                  <a:pt x="3148829" y="2061341"/>
                </a:cubicBezTo>
                <a:cubicBezTo>
                  <a:pt x="3148829" y="2034786"/>
                  <a:pt x="3093411" y="1974750"/>
                  <a:pt x="3079557" y="1936650"/>
                </a:cubicBezTo>
                <a:cubicBezTo>
                  <a:pt x="3065703" y="1898550"/>
                  <a:pt x="3053002" y="1867377"/>
                  <a:pt x="3065702" y="1832741"/>
                </a:cubicBezTo>
                <a:cubicBezTo>
                  <a:pt x="3078402" y="1798105"/>
                  <a:pt x="3133821" y="1756541"/>
                  <a:pt x="3155757" y="1728832"/>
                </a:cubicBezTo>
                <a:cubicBezTo>
                  <a:pt x="3177693" y="1701123"/>
                  <a:pt x="3211175" y="1678032"/>
                  <a:pt x="3197320" y="1666487"/>
                </a:cubicBezTo>
                <a:cubicBezTo>
                  <a:pt x="3183465" y="1654942"/>
                  <a:pt x="3114193" y="1656095"/>
                  <a:pt x="3072629" y="1659559"/>
                </a:cubicBezTo>
                <a:cubicBezTo>
                  <a:pt x="3031065" y="1663023"/>
                  <a:pt x="2983729" y="1705741"/>
                  <a:pt x="2947938" y="1687268"/>
                </a:cubicBezTo>
                <a:cubicBezTo>
                  <a:pt x="2912147" y="1668795"/>
                  <a:pt x="2877511" y="1602986"/>
                  <a:pt x="2857884" y="1548723"/>
                </a:cubicBezTo>
                <a:cubicBezTo>
                  <a:pt x="2838257" y="1494460"/>
                  <a:pt x="2872893" y="1396323"/>
                  <a:pt x="2830175" y="1361687"/>
                </a:cubicBezTo>
                <a:cubicBezTo>
                  <a:pt x="2787457" y="1327051"/>
                  <a:pt x="2659302" y="1332823"/>
                  <a:pt x="2601575" y="1340905"/>
                </a:cubicBezTo>
                <a:cubicBezTo>
                  <a:pt x="2543848" y="1348987"/>
                  <a:pt x="2519602" y="1398633"/>
                  <a:pt x="2483811" y="1410178"/>
                </a:cubicBezTo>
                <a:cubicBezTo>
                  <a:pt x="2448020" y="1421723"/>
                  <a:pt x="2426083" y="1417105"/>
                  <a:pt x="2386829" y="1410178"/>
                </a:cubicBezTo>
                <a:cubicBezTo>
                  <a:pt x="2347575" y="1403251"/>
                  <a:pt x="2281766" y="1380159"/>
                  <a:pt x="2248284" y="1368614"/>
                </a:cubicBezTo>
                <a:cubicBezTo>
                  <a:pt x="2214802" y="1357069"/>
                  <a:pt x="2205565" y="1330514"/>
                  <a:pt x="2185938" y="1340905"/>
                </a:cubicBezTo>
                <a:cubicBezTo>
                  <a:pt x="2166311" y="1351296"/>
                  <a:pt x="2146683" y="1383623"/>
                  <a:pt x="2130520" y="1430959"/>
                </a:cubicBezTo>
                <a:cubicBezTo>
                  <a:pt x="2114357" y="1478295"/>
                  <a:pt x="2105121" y="1585669"/>
                  <a:pt x="2088957" y="1624923"/>
                </a:cubicBezTo>
                <a:cubicBezTo>
                  <a:pt x="2072793" y="1664177"/>
                  <a:pt x="2054320" y="1650323"/>
                  <a:pt x="2033538" y="1666487"/>
                </a:cubicBezTo>
                <a:cubicBezTo>
                  <a:pt x="2012756" y="1682651"/>
                  <a:pt x="1994284" y="1724214"/>
                  <a:pt x="1964266" y="1721905"/>
                </a:cubicBezTo>
                <a:cubicBezTo>
                  <a:pt x="1934248" y="1719596"/>
                  <a:pt x="1874211" y="1683805"/>
                  <a:pt x="1853429" y="1652632"/>
                </a:cubicBezTo>
                <a:cubicBezTo>
                  <a:pt x="1832647" y="1621459"/>
                  <a:pt x="1852275" y="1577586"/>
                  <a:pt x="1839575" y="1534868"/>
                </a:cubicBezTo>
                <a:cubicBezTo>
                  <a:pt x="1826875" y="1492150"/>
                  <a:pt x="1800320" y="1442505"/>
                  <a:pt x="1777229" y="1396323"/>
                </a:cubicBezTo>
                <a:cubicBezTo>
                  <a:pt x="1754138" y="1350141"/>
                  <a:pt x="1717192" y="1305114"/>
                  <a:pt x="1701029" y="1257778"/>
                </a:cubicBezTo>
                <a:cubicBezTo>
                  <a:pt x="1684866" y="1210442"/>
                  <a:pt x="1689484" y="1155023"/>
                  <a:pt x="1680248" y="1112305"/>
                </a:cubicBezTo>
                <a:cubicBezTo>
                  <a:pt x="1671012" y="1069587"/>
                  <a:pt x="1651384" y="1034950"/>
                  <a:pt x="1645611" y="1001468"/>
                </a:cubicBezTo>
                <a:cubicBezTo>
                  <a:pt x="1639838" y="967986"/>
                  <a:pt x="1640993" y="947205"/>
                  <a:pt x="1645611" y="911414"/>
                </a:cubicBezTo>
                <a:cubicBezTo>
                  <a:pt x="1650229" y="875623"/>
                  <a:pt x="1680247" y="819050"/>
                  <a:pt x="1673320" y="786723"/>
                </a:cubicBezTo>
                <a:cubicBezTo>
                  <a:pt x="1666393" y="754396"/>
                  <a:pt x="1630602" y="746314"/>
                  <a:pt x="1604048" y="717450"/>
                </a:cubicBezTo>
                <a:cubicBezTo>
                  <a:pt x="1577494" y="688586"/>
                  <a:pt x="1544011" y="663186"/>
                  <a:pt x="1513993" y="613541"/>
                </a:cubicBezTo>
                <a:cubicBezTo>
                  <a:pt x="1483975" y="563896"/>
                  <a:pt x="1422784" y="478460"/>
                  <a:pt x="1423938" y="419578"/>
                </a:cubicBezTo>
                <a:cubicBezTo>
                  <a:pt x="1425092" y="360696"/>
                  <a:pt x="1493211" y="309895"/>
                  <a:pt x="1520920" y="260250"/>
                </a:cubicBezTo>
                <a:cubicBezTo>
                  <a:pt x="1548629" y="210604"/>
                  <a:pt x="1575184" y="156341"/>
                  <a:pt x="1590193" y="121705"/>
                </a:cubicBezTo>
                <a:cubicBezTo>
                  <a:pt x="1605202" y="87069"/>
                  <a:pt x="1617902" y="72059"/>
                  <a:pt x="1610975" y="52432"/>
                </a:cubicBezTo>
                <a:cubicBezTo>
                  <a:pt x="1604048" y="32805"/>
                  <a:pt x="1576338" y="9714"/>
                  <a:pt x="1548629" y="3941"/>
                </a:cubicBezTo>
                <a:cubicBezTo>
                  <a:pt x="1520920" y="-1832"/>
                  <a:pt x="1475893" y="-4140"/>
                  <a:pt x="1444720" y="17796"/>
                </a:cubicBezTo>
                <a:cubicBezTo>
                  <a:pt x="1413547" y="39732"/>
                  <a:pt x="1383529" y="100923"/>
                  <a:pt x="1361593" y="135559"/>
                </a:cubicBezTo>
                <a:cubicBezTo>
                  <a:pt x="1339657" y="170195"/>
                  <a:pt x="1325802" y="186359"/>
                  <a:pt x="1313102" y="225614"/>
                </a:cubicBezTo>
                <a:cubicBezTo>
                  <a:pt x="1300402" y="264869"/>
                  <a:pt x="1318875" y="331833"/>
                  <a:pt x="1285393" y="371087"/>
                </a:cubicBezTo>
                <a:cubicBezTo>
                  <a:pt x="1251911" y="410341"/>
                  <a:pt x="1144538" y="425350"/>
                  <a:pt x="1112211" y="461141"/>
                </a:cubicBezTo>
                <a:cubicBezTo>
                  <a:pt x="1079884" y="496932"/>
                  <a:pt x="1082193" y="537341"/>
                  <a:pt x="1091429" y="585832"/>
                </a:cubicBezTo>
                <a:cubicBezTo>
                  <a:pt x="1100665" y="634323"/>
                  <a:pt x="1165320" y="695514"/>
                  <a:pt x="1167629" y="752087"/>
                </a:cubicBezTo>
                <a:cubicBezTo>
                  <a:pt x="1169938" y="808660"/>
                  <a:pt x="1124911" y="882550"/>
                  <a:pt x="1105284" y="925268"/>
                </a:cubicBezTo>
                <a:cubicBezTo>
                  <a:pt x="1085657" y="967986"/>
                  <a:pt x="1082193" y="993387"/>
                  <a:pt x="1049866" y="1008396"/>
                </a:cubicBezTo>
                <a:cubicBezTo>
                  <a:pt x="1017539" y="1023405"/>
                  <a:pt x="954038" y="1024559"/>
                  <a:pt x="911320" y="1015323"/>
                </a:cubicBezTo>
                <a:cubicBezTo>
                  <a:pt x="868602" y="1006087"/>
                  <a:pt x="833966" y="963369"/>
                  <a:pt x="793557" y="952978"/>
                </a:cubicBezTo>
                <a:cubicBezTo>
                  <a:pt x="753148" y="942587"/>
                  <a:pt x="694266" y="943742"/>
                  <a:pt x="668866" y="952978"/>
                </a:cubicBezTo>
                <a:cubicBezTo>
                  <a:pt x="643466" y="962214"/>
                  <a:pt x="630766" y="976069"/>
                  <a:pt x="641157" y="1008396"/>
                </a:cubicBezTo>
                <a:cubicBezTo>
                  <a:pt x="651548" y="1040723"/>
                  <a:pt x="708120" y="1107686"/>
                  <a:pt x="731211" y="1146941"/>
                </a:cubicBezTo>
                <a:cubicBezTo>
                  <a:pt x="754302" y="1186196"/>
                  <a:pt x="740448" y="1206978"/>
                  <a:pt x="779702" y="1243923"/>
                </a:cubicBezTo>
                <a:cubicBezTo>
                  <a:pt x="818956" y="1280868"/>
                  <a:pt x="927483" y="1325896"/>
                  <a:pt x="966738" y="1368614"/>
                </a:cubicBezTo>
                <a:cubicBezTo>
                  <a:pt x="1005992" y="1411332"/>
                  <a:pt x="995602" y="1462132"/>
                  <a:pt x="1015229" y="1500232"/>
                </a:cubicBezTo>
                <a:cubicBezTo>
                  <a:pt x="1034856" y="1538332"/>
                  <a:pt x="1059102" y="1574123"/>
                  <a:pt x="1084502" y="1597214"/>
                </a:cubicBezTo>
                <a:cubicBezTo>
                  <a:pt x="1109902" y="1620305"/>
                  <a:pt x="1146847" y="1614533"/>
                  <a:pt x="1167629" y="1638778"/>
                </a:cubicBezTo>
                <a:cubicBezTo>
                  <a:pt x="1188411" y="1663023"/>
                  <a:pt x="1199957" y="1717287"/>
                  <a:pt x="1209193" y="1742687"/>
                </a:cubicBezTo>
                <a:cubicBezTo>
                  <a:pt x="1218429" y="1768087"/>
                  <a:pt x="1236902" y="1768087"/>
                  <a:pt x="1223048" y="1791178"/>
                </a:cubicBezTo>
                <a:cubicBezTo>
                  <a:pt x="1209193" y="1814269"/>
                  <a:pt x="1128375" y="1847750"/>
                  <a:pt x="1126066" y="1881232"/>
                </a:cubicBezTo>
                <a:cubicBezTo>
                  <a:pt x="1123757" y="1914714"/>
                  <a:pt x="1179175" y="1953968"/>
                  <a:pt x="1209193" y="1992068"/>
                </a:cubicBezTo>
                <a:cubicBezTo>
                  <a:pt x="1239211" y="2030168"/>
                  <a:pt x="1281930" y="2077505"/>
                  <a:pt x="1306175" y="2109832"/>
                </a:cubicBezTo>
                <a:cubicBezTo>
                  <a:pt x="1330420" y="2142159"/>
                  <a:pt x="1369675" y="2168714"/>
                  <a:pt x="1354666" y="2186032"/>
                </a:cubicBezTo>
                <a:cubicBezTo>
                  <a:pt x="1339657" y="2203350"/>
                  <a:pt x="1264611" y="2209123"/>
                  <a:pt x="1216120" y="2213741"/>
                </a:cubicBezTo>
                <a:cubicBezTo>
                  <a:pt x="1167629" y="2218359"/>
                  <a:pt x="1085656" y="2176796"/>
                  <a:pt x="1063720" y="2213741"/>
                </a:cubicBezTo>
                <a:cubicBezTo>
                  <a:pt x="1041784" y="2250686"/>
                  <a:pt x="1077575" y="2378841"/>
                  <a:pt x="1084502" y="2435414"/>
                </a:cubicBezTo>
                <a:cubicBezTo>
                  <a:pt x="1091429" y="2491987"/>
                  <a:pt x="1116829" y="2518542"/>
                  <a:pt x="1105284" y="2553178"/>
                </a:cubicBezTo>
                <a:cubicBezTo>
                  <a:pt x="1093739" y="2587814"/>
                  <a:pt x="1042938" y="2616677"/>
                  <a:pt x="1015229" y="2643232"/>
                </a:cubicBezTo>
                <a:cubicBezTo>
                  <a:pt x="987520" y="2669786"/>
                  <a:pt x="952883" y="2690569"/>
                  <a:pt x="939029" y="2712505"/>
                </a:cubicBezTo>
                <a:cubicBezTo>
                  <a:pt x="925175" y="2734441"/>
                  <a:pt x="906702" y="2747141"/>
                  <a:pt x="932102" y="2774850"/>
                </a:cubicBezTo>
                <a:cubicBezTo>
                  <a:pt x="957502" y="2802559"/>
                  <a:pt x="1063720" y="2842968"/>
                  <a:pt x="1091429" y="2878759"/>
                </a:cubicBezTo>
                <a:cubicBezTo>
                  <a:pt x="1119138" y="2914550"/>
                  <a:pt x="1106439" y="2969969"/>
                  <a:pt x="1098357" y="2989596"/>
                </a:cubicBezTo>
                <a:cubicBezTo>
                  <a:pt x="1090275" y="3009223"/>
                  <a:pt x="1072956" y="2994214"/>
                  <a:pt x="1042938" y="2996523"/>
                </a:cubicBezTo>
                <a:cubicBezTo>
                  <a:pt x="1012920" y="2998832"/>
                  <a:pt x="918248" y="3003450"/>
                  <a:pt x="918248" y="3003450"/>
                </a:cubicBezTo>
                <a:cubicBezTo>
                  <a:pt x="880148" y="3005759"/>
                  <a:pt x="844356" y="2999987"/>
                  <a:pt x="814338" y="3010378"/>
                </a:cubicBezTo>
                <a:cubicBezTo>
                  <a:pt x="784320" y="3020769"/>
                  <a:pt x="758920" y="3053096"/>
                  <a:pt x="738138" y="3065796"/>
                </a:cubicBezTo>
                <a:cubicBezTo>
                  <a:pt x="717356" y="3078496"/>
                  <a:pt x="676948" y="3043860"/>
                  <a:pt x="689648" y="3086578"/>
                </a:cubicBezTo>
                <a:cubicBezTo>
                  <a:pt x="702348" y="3129296"/>
                  <a:pt x="776238" y="3288623"/>
                  <a:pt x="814338" y="3322105"/>
                </a:cubicBezTo>
                <a:cubicBezTo>
                  <a:pt x="852438" y="3355587"/>
                  <a:pt x="875530" y="3305941"/>
                  <a:pt x="918248" y="3287468"/>
                </a:cubicBezTo>
                <a:cubicBezTo>
                  <a:pt x="960966" y="3268995"/>
                  <a:pt x="1070648" y="3211268"/>
                  <a:pt x="1070648" y="3211268"/>
                </a:cubicBezTo>
                <a:lnTo>
                  <a:pt x="1070648" y="3211268"/>
                </a:lnTo>
                <a:cubicBezTo>
                  <a:pt x="1079884" y="3220504"/>
                  <a:pt x="1123757" y="3235514"/>
                  <a:pt x="1126066" y="3266687"/>
                </a:cubicBezTo>
                <a:cubicBezTo>
                  <a:pt x="1128375" y="3297860"/>
                  <a:pt x="1096047" y="3367132"/>
                  <a:pt x="1084502" y="3398305"/>
                </a:cubicBezTo>
                <a:cubicBezTo>
                  <a:pt x="1072957" y="3429478"/>
                  <a:pt x="1042939" y="3434096"/>
                  <a:pt x="1056793" y="3453723"/>
                </a:cubicBezTo>
                <a:cubicBezTo>
                  <a:pt x="1070647" y="3473350"/>
                  <a:pt x="1156083" y="3494132"/>
                  <a:pt x="1167629" y="3516068"/>
                </a:cubicBezTo>
                <a:cubicBezTo>
                  <a:pt x="1179175" y="3538004"/>
                  <a:pt x="1138766" y="3570332"/>
                  <a:pt x="1126066" y="3585341"/>
                </a:cubicBezTo>
                <a:cubicBezTo>
                  <a:pt x="1113366" y="3600350"/>
                  <a:pt x="1116829" y="3613050"/>
                  <a:pt x="1091429" y="3606123"/>
                </a:cubicBezTo>
                <a:cubicBezTo>
                  <a:pt x="1066029" y="3599196"/>
                  <a:pt x="1012920" y="3556478"/>
                  <a:pt x="973666" y="3543778"/>
                </a:cubicBezTo>
                <a:cubicBezTo>
                  <a:pt x="934412" y="3531078"/>
                  <a:pt x="895157" y="3527614"/>
                  <a:pt x="855902" y="3529923"/>
                </a:cubicBezTo>
                <a:cubicBezTo>
                  <a:pt x="816647" y="3532232"/>
                  <a:pt x="783165" y="3554168"/>
                  <a:pt x="738138" y="3557632"/>
                </a:cubicBezTo>
                <a:cubicBezTo>
                  <a:pt x="693111" y="3561096"/>
                  <a:pt x="629611" y="3546087"/>
                  <a:pt x="585738" y="3550705"/>
                </a:cubicBezTo>
                <a:cubicBezTo>
                  <a:pt x="541865" y="3555323"/>
                  <a:pt x="514156" y="3569177"/>
                  <a:pt x="474902" y="3585341"/>
                </a:cubicBezTo>
                <a:cubicBezTo>
                  <a:pt x="435648" y="3601505"/>
                  <a:pt x="392929" y="3644223"/>
                  <a:pt x="350211" y="3647687"/>
                </a:cubicBezTo>
                <a:cubicBezTo>
                  <a:pt x="307493" y="3651151"/>
                  <a:pt x="250920" y="3600350"/>
                  <a:pt x="218593" y="3606123"/>
                </a:cubicBezTo>
                <a:cubicBezTo>
                  <a:pt x="186266" y="3611896"/>
                  <a:pt x="179339" y="3661541"/>
                  <a:pt x="156248" y="3682323"/>
                </a:cubicBezTo>
                <a:cubicBezTo>
                  <a:pt x="133157" y="3703105"/>
                  <a:pt x="105448" y="3719268"/>
                  <a:pt x="80048" y="3730814"/>
                </a:cubicBezTo>
                <a:cubicBezTo>
                  <a:pt x="54648" y="3742360"/>
                  <a:pt x="14239" y="3723887"/>
                  <a:pt x="3848" y="3751596"/>
                </a:cubicBezTo>
                <a:cubicBezTo>
                  <a:pt x="-6543" y="3779305"/>
                  <a:pt x="6157" y="3841650"/>
                  <a:pt x="17702" y="3897068"/>
                </a:cubicBezTo>
                <a:cubicBezTo>
                  <a:pt x="29247" y="3952486"/>
                  <a:pt x="61575" y="4025223"/>
                  <a:pt x="73120" y="4084105"/>
                </a:cubicBezTo>
                <a:cubicBezTo>
                  <a:pt x="84665" y="4142987"/>
                  <a:pt x="68502" y="4215723"/>
                  <a:pt x="86975" y="4250359"/>
                </a:cubicBezTo>
                <a:cubicBezTo>
                  <a:pt x="105448" y="4284995"/>
                  <a:pt x="141239" y="4282687"/>
                  <a:pt x="183957" y="4291923"/>
                </a:cubicBezTo>
                <a:cubicBezTo>
                  <a:pt x="226675" y="4301159"/>
                  <a:pt x="285557" y="4302314"/>
                  <a:pt x="343284" y="4305778"/>
                </a:cubicBezTo>
                <a:cubicBezTo>
                  <a:pt x="401011" y="4309242"/>
                  <a:pt x="478366" y="4324250"/>
                  <a:pt x="530320" y="4312705"/>
                </a:cubicBezTo>
                <a:cubicBezTo>
                  <a:pt x="582274" y="4301160"/>
                  <a:pt x="611138" y="4260750"/>
                  <a:pt x="655011" y="4236505"/>
                </a:cubicBezTo>
                <a:cubicBezTo>
                  <a:pt x="698884" y="4212260"/>
                  <a:pt x="749684" y="4177623"/>
                  <a:pt x="793557" y="4167232"/>
                </a:cubicBezTo>
                <a:cubicBezTo>
                  <a:pt x="837430" y="4156841"/>
                  <a:pt x="872066" y="4205332"/>
                  <a:pt x="918248" y="4174159"/>
                </a:cubicBezTo>
                <a:cubicBezTo>
                  <a:pt x="964430" y="4142986"/>
                  <a:pt x="1022157" y="4029841"/>
                  <a:pt x="1070648" y="3980196"/>
                </a:cubicBezTo>
                <a:cubicBezTo>
                  <a:pt x="1119139" y="3930551"/>
                  <a:pt x="1169939" y="3913232"/>
                  <a:pt x="1209193" y="3876287"/>
                </a:cubicBezTo>
                <a:cubicBezTo>
                  <a:pt x="1248447" y="3839342"/>
                  <a:pt x="1306175" y="3758523"/>
                  <a:pt x="1306175" y="3758523"/>
                </a:cubicBezTo>
                <a:cubicBezTo>
                  <a:pt x="1332729" y="3726196"/>
                  <a:pt x="1347738" y="3699641"/>
                  <a:pt x="1368520" y="3682323"/>
                </a:cubicBezTo>
                <a:cubicBezTo>
                  <a:pt x="1389302" y="3665005"/>
                  <a:pt x="1418166" y="3667314"/>
                  <a:pt x="1430866" y="3654614"/>
                </a:cubicBezTo>
                <a:cubicBezTo>
                  <a:pt x="1443566" y="3641914"/>
                  <a:pt x="1413547" y="3610741"/>
                  <a:pt x="1444720" y="3606123"/>
                </a:cubicBezTo>
                <a:cubicBezTo>
                  <a:pt x="1475893" y="3601505"/>
                  <a:pt x="1564793" y="3618823"/>
                  <a:pt x="1617902" y="3626905"/>
                </a:cubicBezTo>
                <a:cubicBezTo>
                  <a:pt x="1671011" y="3634987"/>
                  <a:pt x="1729893" y="3643069"/>
                  <a:pt x="1763375" y="3654614"/>
                </a:cubicBezTo>
                <a:cubicBezTo>
                  <a:pt x="1796857" y="3666159"/>
                  <a:pt x="1807247" y="3667314"/>
                  <a:pt x="1818793" y="3696178"/>
                </a:cubicBezTo>
                <a:cubicBezTo>
                  <a:pt x="1830338" y="3725042"/>
                  <a:pt x="1830339" y="3763142"/>
                  <a:pt x="1832648" y="3827796"/>
                </a:cubicBezTo>
                <a:cubicBezTo>
                  <a:pt x="1834957" y="3892450"/>
                  <a:pt x="1832648" y="4084105"/>
                  <a:pt x="1832648" y="4084105"/>
                </a:cubicBezTo>
                <a:cubicBezTo>
                  <a:pt x="1832648" y="4152223"/>
                  <a:pt x="1833803" y="4205332"/>
                  <a:pt x="1832648" y="4236505"/>
                </a:cubicBezTo>
                <a:cubicBezTo>
                  <a:pt x="1831493" y="4267678"/>
                  <a:pt x="1811866" y="4266523"/>
                  <a:pt x="1825720" y="4271141"/>
                </a:cubicBezTo>
                <a:cubicBezTo>
                  <a:pt x="1839574" y="4275759"/>
                  <a:pt x="1884602" y="4280378"/>
                  <a:pt x="1915775" y="4264214"/>
                </a:cubicBezTo>
                <a:cubicBezTo>
                  <a:pt x="1946948" y="4248050"/>
                  <a:pt x="1975812" y="4201868"/>
                  <a:pt x="2012757" y="4174159"/>
                </a:cubicBezTo>
                <a:cubicBezTo>
                  <a:pt x="2049702" y="4146450"/>
                  <a:pt x="2107430" y="4095650"/>
                  <a:pt x="2137448" y="4097959"/>
                </a:cubicBezTo>
                <a:cubicBezTo>
                  <a:pt x="2167466" y="4100268"/>
                  <a:pt x="2185939" y="4156841"/>
                  <a:pt x="2192866" y="4188014"/>
                </a:cubicBezTo>
                <a:cubicBezTo>
                  <a:pt x="2199793" y="4219187"/>
                  <a:pt x="2198638" y="4243432"/>
                  <a:pt x="2179011" y="4284996"/>
                </a:cubicBezTo>
                <a:cubicBezTo>
                  <a:pt x="2159384" y="4326560"/>
                  <a:pt x="2095884" y="4390060"/>
                  <a:pt x="2075102" y="4437396"/>
                </a:cubicBezTo>
                <a:cubicBezTo>
                  <a:pt x="2054320" y="4484732"/>
                  <a:pt x="2052011" y="4530914"/>
                  <a:pt x="2054320" y="4569014"/>
                </a:cubicBezTo>
                <a:cubicBezTo>
                  <a:pt x="2056629" y="4607114"/>
                  <a:pt x="2060093" y="4629051"/>
                  <a:pt x="2088957" y="4665996"/>
                </a:cubicBezTo>
                <a:cubicBezTo>
                  <a:pt x="2117821" y="4702941"/>
                  <a:pt x="2127056" y="4764132"/>
                  <a:pt x="2185938" y="479761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685115" y="5031723"/>
            <a:ext cx="1118088" cy="643159"/>
          </a:xfrm>
          <a:custGeom>
            <a:avLst/>
            <a:gdLst>
              <a:gd name="connsiteX0" fmla="*/ 1069467 w 1118088"/>
              <a:gd name="connsiteY0" fmla="*/ 66750 h 643159"/>
              <a:gd name="connsiteX1" fmla="*/ 1117958 w 1118088"/>
              <a:gd name="connsiteY1" fmla="*/ 122168 h 643159"/>
              <a:gd name="connsiteX2" fmla="*/ 1055612 w 1118088"/>
              <a:gd name="connsiteY2" fmla="*/ 219150 h 643159"/>
              <a:gd name="connsiteX3" fmla="*/ 951703 w 1118088"/>
              <a:gd name="connsiteY3" fmla="*/ 364622 h 643159"/>
              <a:gd name="connsiteX4" fmla="*/ 854721 w 1118088"/>
              <a:gd name="connsiteY4" fmla="*/ 468532 h 643159"/>
              <a:gd name="connsiteX5" fmla="*/ 771594 w 1118088"/>
              <a:gd name="connsiteY5" fmla="*/ 510095 h 643159"/>
              <a:gd name="connsiteX6" fmla="*/ 626121 w 1118088"/>
              <a:gd name="connsiteY6" fmla="*/ 510095 h 643159"/>
              <a:gd name="connsiteX7" fmla="*/ 501430 w 1118088"/>
              <a:gd name="connsiteY7" fmla="*/ 572441 h 643159"/>
              <a:gd name="connsiteX8" fmla="*/ 446012 w 1118088"/>
              <a:gd name="connsiteY8" fmla="*/ 627859 h 643159"/>
              <a:gd name="connsiteX9" fmla="*/ 258976 w 1118088"/>
              <a:gd name="connsiteY9" fmla="*/ 641713 h 643159"/>
              <a:gd name="connsiteX10" fmla="*/ 85794 w 1118088"/>
              <a:gd name="connsiteY10" fmla="*/ 600150 h 643159"/>
              <a:gd name="connsiteX11" fmla="*/ 16521 w 1118088"/>
              <a:gd name="connsiteY11" fmla="*/ 454677 h 643159"/>
              <a:gd name="connsiteX12" fmla="*/ 23449 w 1118088"/>
              <a:gd name="connsiteY12" fmla="*/ 205295 h 643159"/>
              <a:gd name="connsiteX13" fmla="*/ 265903 w 1118088"/>
              <a:gd name="connsiteY13" fmla="*/ 73677 h 643159"/>
              <a:gd name="connsiteX14" fmla="*/ 591485 w 1118088"/>
              <a:gd name="connsiteY14" fmla="*/ 11332 h 643159"/>
              <a:gd name="connsiteX15" fmla="*/ 799303 w 1118088"/>
              <a:gd name="connsiteY15" fmla="*/ 4404 h 643159"/>
              <a:gd name="connsiteX16" fmla="*/ 903212 w 1118088"/>
              <a:gd name="connsiteY16" fmla="*/ 59822 h 643159"/>
              <a:gd name="connsiteX17" fmla="*/ 986340 w 1118088"/>
              <a:gd name="connsiteY17" fmla="*/ 101386 h 643159"/>
              <a:gd name="connsiteX18" fmla="*/ 1069467 w 1118088"/>
              <a:gd name="connsiteY18" fmla="*/ 66750 h 64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8088" h="643159">
                <a:moveTo>
                  <a:pt x="1069467" y="66750"/>
                </a:moveTo>
                <a:cubicBezTo>
                  <a:pt x="1091403" y="70214"/>
                  <a:pt x="1120267" y="96768"/>
                  <a:pt x="1117958" y="122168"/>
                </a:cubicBezTo>
                <a:cubicBezTo>
                  <a:pt x="1115649" y="147568"/>
                  <a:pt x="1083321" y="178741"/>
                  <a:pt x="1055612" y="219150"/>
                </a:cubicBezTo>
                <a:cubicBezTo>
                  <a:pt x="1027903" y="259559"/>
                  <a:pt x="985185" y="323058"/>
                  <a:pt x="951703" y="364622"/>
                </a:cubicBezTo>
                <a:cubicBezTo>
                  <a:pt x="918221" y="406186"/>
                  <a:pt x="884739" y="444287"/>
                  <a:pt x="854721" y="468532"/>
                </a:cubicBezTo>
                <a:cubicBezTo>
                  <a:pt x="824703" y="492777"/>
                  <a:pt x="809694" y="503168"/>
                  <a:pt x="771594" y="510095"/>
                </a:cubicBezTo>
                <a:cubicBezTo>
                  <a:pt x="733494" y="517022"/>
                  <a:pt x="671148" y="499704"/>
                  <a:pt x="626121" y="510095"/>
                </a:cubicBezTo>
                <a:cubicBezTo>
                  <a:pt x="581094" y="520486"/>
                  <a:pt x="531448" y="552814"/>
                  <a:pt x="501430" y="572441"/>
                </a:cubicBezTo>
                <a:cubicBezTo>
                  <a:pt x="471412" y="592068"/>
                  <a:pt x="486421" y="616314"/>
                  <a:pt x="446012" y="627859"/>
                </a:cubicBezTo>
                <a:cubicBezTo>
                  <a:pt x="405603" y="639404"/>
                  <a:pt x="319012" y="646331"/>
                  <a:pt x="258976" y="641713"/>
                </a:cubicBezTo>
                <a:cubicBezTo>
                  <a:pt x="198940" y="637095"/>
                  <a:pt x="126203" y="631323"/>
                  <a:pt x="85794" y="600150"/>
                </a:cubicBezTo>
                <a:cubicBezTo>
                  <a:pt x="45385" y="568977"/>
                  <a:pt x="26912" y="520486"/>
                  <a:pt x="16521" y="454677"/>
                </a:cubicBezTo>
                <a:cubicBezTo>
                  <a:pt x="6130" y="388868"/>
                  <a:pt x="-18115" y="268795"/>
                  <a:pt x="23449" y="205295"/>
                </a:cubicBezTo>
                <a:cubicBezTo>
                  <a:pt x="65013" y="141795"/>
                  <a:pt x="171230" y="106004"/>
                  <a:pt x="265903" y="73677"/>
                </a:cubicBezTo>
                <a:cubicBezTo>
                  <a:pt x="360576" y="41350"/>
                  <a:pt x="502585" y="22877"/>
                  <a:pt x="591485" y="11332"/>
                </a:cubicBezTo>
                <a:cubicBezTo>
                  <a:pt x="680385" y="-214"/>
                  <a:pt x="747348" y="-3678"/>
                  <a:pt x="799303" y="4404"/>
                </a:cubicBezTo>
                <a:cubicBezTo>
                  <a:pt x="851257" y="12486"/>
                  <a:pt x="872039" y="43658"/>
                  <a:pt x="903212" y="59822"/>
                </a:cubicBezTo>
                <a:cubicBezTo>
                  <a:pt x="934385" y="75986"/>
                  <a:pt x="959785" y="100231"/>
                  <a:pt x="986340" y="101386"/>
                </a:cubicBezTo>
                <a:cubicBezTo>
                  <a:pt x="1012895" y="102541"/>
                  <a:pt x="1047531" y="63286"/>
                  <a:pt x="1069467" y="667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2754257" y="5116688"/>
            <a:ext cx="859087" cy="512284"/>
          </a:xfrm>
          <a:custGeom>
            <a:avLst/>
            <a:gdLst>
              <a:gd name="connsiteX0" fmla="*/ 644263 w 859087"/>
              <a:gd name="connsiteY0" fmla="*/ 142 h 512284"/>
              <a:gd name="connsiteX1" fmla="*/ 514723 w 859087"/>
              <a:gd name="connsiteY1" fmla="*/ 7762 h 512284"/>
              <a:gd name="connsiteX2" fmla="*/ 404233 w 859087"/>
              <a:gd name="connsiteY2" fmla="*/ 7762 h 512284"/>
              <a:gd name="connsiteX3" fmla="*/ 267073 w 859087"/>
              <a:gd name="connsiteY3" fmla="*/ 53482 h 512284"/>
              <a:gd name="connsiteX4" fmla="*/ 114673 w 859087"/>
              <a:gd name="connsiteY4" fmla="*/ 122062 h 512284"/>
              <a:gd name="connsiteX5" fmla="*/ 4183 w 859087"/>
              <a:gd name="connsiteY5" fmla="*/ 198262 h 512284"/>
              <a:gd name="connsiteX6" fmla="*/ 30853 w 859087"/>
              <a:gd name="connsiteY6" fmla="*/ 365902 h 512284"/>
              <a:gd name="connsiteX7" fmla="*/ 103243 w 859087"/>
              <a:gd name="connsiteY7" fmla="*/ 484012 h 512284"/>
              <a:gd name="connsiteX8" fmla="*/ 350893 w 859087"/>
              <a:gd name="connsiteY8" fmla="*/ 506872 h 512284"/>
              <a:gd name="connsiteX9" fmla="*/ 499483 w 859087"/>
              <a:gd name="connsiteY9" fmla="*/ 404002 h 512284"/>
              <a:gd name="connsiteX10" fmla="*/ 640453 w 859087"/>
              <a:gd name="connsiteY10" fmla="*/ 369712 h 512284"/>
              <a:gd name="connsiteX11" fmla="*/ 781423 w 859087"/>
              <a:gd name="connsiteY11" fmla="*/ 316372 h 512284"/>
              <a:gd name="connsiteX12" fmla="*/ 846193 w 859087"/>
              <a:gd name="connsiteY12" fmla="*/ 190642 h 512284"/>
              <a:gd name="connsiteX13" fmla="*/ 850003 w 859087"/>
              <a:gd name="connsiteY13" fmla="*/ 110632 h 512284"/>
              <a:gd name="connsiteX14" fmla="*/ 747133 w 859087"/>
              <a:gd name="connsiteY14" fmla="*/ 15382 h 512284"/>
              <a:gd name="connsiteX15" fmla="*/ 644263 w 859087"/>
              <a:gd name="connsiteY15" fmla="*/ 142 h 51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9087" h="512284">
                <a:moveTo>
                  <a:pt x="644263" y="142"/>
                </a:moveTo>
                <a:cubicBezTo>
                  <a:pt x="605528" y="-1128"/>
                  <a:pt x="554728" y="6492"/>
                  <a:pt x="514723" y="7762"/>
                </a:cubicBezTo>
                <a:cubicBezTo>
                  <a:pt x="474718" y="9032"/>
                  <a:pt x="445508" y="142"/>
                  <a:pt x="404233" y="7762"/>
                </a:cubicBezTo>
                <a:cubicBezTo>
                  <a:pt x="362958" y="15382"/>
                  <a:pt x="315333" y="34432"/>
                  <a:pt x="267073" y="53482"/>
                </a:cubicBezTo>
                <a:cubicBezTo>
                  <a:pt x="218813" y="72532"/>
                  <a:pt x="158488" y="97932"/>
                  <a:pt x="114673" y="122062"/>
                </a:cubicBezTo>
                <a:cubicBezTo>
                  <a:pt x="70858" y="146192"/>
                  <a:pt x="18153" y="157622"/>
                  <a:pt x="4183" y="198262"/>
                </a:cubicBezTo>
                <a:cubicBezTo>
                  <a:pt x="-9787" y="238902"/>
                  <a:pt x="14343" y="318277"/>
                  <a:pt x="30853" y="365902"/>
                </a:cubicBezTo>
                <a:cubicBezTo>
                  <a:pt x="47363" y="413527"/>
                  <a:pt x="49903" y="460517"/>
                  <a:pt x="103243" y="484012"/>
                </a:cubicBezTo>
                <a:cubicBezTo>
                  <a:pt x="156583" y="507507"/>
                  <a:pt x="284853" y="520207"/>
                  <a:pt x="350893" y="506872"/>
                </a:cubicBezTo>
                <a:cubicBezTo>
                  <a:pt x="416933" y="493537"/>
                  <a:pt x="451223" y="426862"/>
                  <a:pt x="499483" y="404002"/>
                </a:cubicBezTo>
                <a:cubicBezTo>
                  <a:pt x="547743" y="381142"/>
                  <a:pt x="593463" y="384317"/>
                  <a:pt x="640453" y="369712"/>
                </a:cubicBezTo>
                <a:cubicBezTo>
                  <a:pt x="687443" y="355107"/>
                  <a:pt x="747133" y="346217"/>
                  <a:pt x="781423" y="316372"/>
                </a:cubicBezTo>
                <a:cubicBezTo>
                  <a:pt x="815713" y="286527"/>
                  <a:pt x="834763" y="224932"/>
                  <a:pt x="846193" y="190642"/>
                </a:cubicBezTo>
                <a:cubicBezTo>
                  <a:pt x="857623" y="156352"/>
                  <a:pt x="866513" y="139842"/>
                  <a:pt x="850003" y="110632"/>
                </a:cubicBezTo>
                <a:cubicBezTo>
                  <a:pt x="833493" y="81422"/>
                  <a:pt x="775073" y="35067"/>
                  <a:pt x="747133" y="15382"/>
                </a:cubicBezTo>
                <a:cubicBezTo>
                  <a:pt x="719193" y="-4303"/>
                  <a:pt x="682998" y="1412"/>
                  <a:pt x="644263" y="14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2834578" y="5207837"/>
            <a:ext cx="686405" cy="360616"/>
          </a:xfrm>
          <a:custGeom>
            <a:avLst/>
            <a:gdLst>
              <a:gd name="connsiteX0" fmla="*/ 415410 w 686405"/>
              <a:gd name="connsiteY0" fmla="*/ 8335 h 360616"/>
              <a:gd name="connsiteX1" fmla="*/ 293490 w 686405"/>
              <a:gd name="connsiteY1" fmla="*/ 4525 h 360616"/>
              <a:gd name="connsiteX2" fmla="*/ 171570 w 686405"/>
              <a:gd name="connsiteY2" fmla="*/ 80725 h 360616"/>
              <a:gd name="connsiteX3" fmla="*/ 80130 w 686405"/>
              <a:gd name="connsiteY3" fmla="*/ 153115 h 360616"/>
              <a:gd name="connsiteX4" fmla="*/ 120 w 686405"/>
              <a:gd name="connsiteY4" fmla="*/ 179785 h 360616"/>
              <a:gd name="connsiteX5" fmla="*/ 64890 w 686405"/>
              <a:gd name="connsiteY5" fmla="*/ 351235 h 360616"/>
              <a:gd name="connsiteX6" fmla="*/ 175380 w 686405"/>
              <a:gd name="connsiteY6" fmla="*/ 339805 h 360616"/>
              <a:gd name="connsiteX7" fmla="*/ 255390 w 686405"/>
              <a:gd name="connsiteY7" fmla="*/ 355045 h 360616"/>
              <a:gd name="connsiteX8" fmla="*/ 384930 w 686405"/>
              <a:gd name="connsiteY8" fmla="*/ 236935 h 360616"/>
              <a:gd name="connsiteX9" fmla="*/ 560190 w 686405"/>
              <a:gd name="connsiteY9" fmla="*/ 206455 h 360616"/>
              <a:gd name="connsiteX10" fmla="*/ 617340 w 686405"/>
              <a:gd name="connsiteY10" fmla="*/ 183595 h 360616"/>
              <a:gd name="connsiteX11" fmla="*/ 647820 w 686405"/>
              <a:gd name="connsiteY11" fmla="*/ 141685 h 360616"/>
              <a:gd name="connsiteX12" fmla="*/ 682110 w 686405"/>
              <a:gd name="connsiteY12" fmla="*/ 122635 h 360616"/>
              <a:gd name="connsiteX13" fmla="*/ 678300 w 686405"/>
              <a:gd name="connsiteY13" fmla="*/ 54055 h 360616"/>
              <a:gd name="connsiteX14" fmla="*/ 613530 w 686405"/>
              <a:gd name="connsiteY14" fmla="*/ 8335 h 360616"/>
              <a:gd name="connsiteX15" fmla="*/ 506850 w 686405"/>
              <a:gd name="connsiteY15" fmla="*/ 4525 h 360616"/>
              <a:gd name="connsiteX16" fmla="*/ 415410 w 686405"/>
              <a:gd name="connsiteY16" fmla="*/ 8335 h 36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6405" h="360616">
                <a:moveTo>
                  <a:pt x="415410" y="8335"/>
                </a:moveTo>
                <a:cubicBezTo>
                  <a:pt x="379850" y="8335"/>
                  <a:pt x="334130" y="-7540"/>
                  <a:pt x="293490" y="4525"/>
                </a:cubicBezTo>
                <a:cubicBezTo>
                  <a:pt x="252850" y="16590"/>
                  <a:pt x="207130" y="55960"/>
                  <a:pt x="171570" y="80725"/>
                </a:cubicBezTo>
                <a:cubicBezTo>
                  <a:pt x="136010" y="105490"/>
                  <a:pt x="108705" y="136605"/>
                  <a:pt x="80130" y="153115"/>
                </a:cubicBezTo>
                <a:cubicBezTo>
                  <a:pt x="51555" y="169625"/>
                  <a:pt x="2660" y="146765"/>
                  <a:pt x="120" y="179785"/>
                </a:cubicBezTo>
                <a:cubicBezTo>
                  <a:pt x="-2420" y="212805"/>
                  <a:pt x="35680" y="324565"/>
                  <a:pt x="64890" y="351235"/>
                </a:cubicBezTo>
                <a:cubicBezTo>
                  <a:pt x="94100" y="377905"/>
                  <a:pt x="143630" y="339170"/>
                  <a:pt x="175380" y="339805"/>
                </a:cubicBezTo>
                <a:cubicBezTo>
                  <a:pt x="207130" y="340440"/>
                  <a:pt x="220465" y="372190"/>
                  <a:pt x="255390" y="355045"/>
                </a:cubicBezTo>
                <a:cubicBezTo>
                  <a:pt x="290315" y="337900"/>
                  <a:pt x="334130" y="261700"/>
                  <a:pt x="384930" y="236935"/>
                </a:cubicBezTo>
                <a:cubicBezTo>
                  <a:pt x="435730" y="212170"/>
                  <a:pt x="521455" y="215345"/>
                  <a:pt x="560190" y="206455"/>
                </a:cubicBezTo>
                <a:cubicBezTo>
                  <a:pt x="598925" y="197565"/>
                  <a:pt x="602735" y="194390"/>
                  <a:pt x="617340" y="183595"/>
                </a:cubicBezTo>
                <a:cubicBezTo>
                  <a:pt x="631945" y="172800"/>
                  <a:pt x="637025" y="151845"/>
                  <a:pt x="647820" y="141685"/>
                </a:cubicBezTo>
                <a:cubicBezTo>
                  <a:pt x="658615" y="131525"/>
                  <a:pt x="677030" y="137240"/>
                  <a:pt x="682110" y="122635"/>
                </a:cubicBezTo>
                <a:cubicBezTo>
                  <a:pt x="687190" y="108030"/>
                  <a:pt x="689730" y="73105"/>
                  <a:pt x="678300" y="54055"/>
                </a:cubicBezTo>
                <a:cubicBezTo>
                  <a:pt x="666870" y="35005"/>
                  <a:pt x="642105" y="16590"/>
                  <a:pt x="613530" y="8335"/>
                </a:cubicBezTo>
                <a:cubicBezTo>
                  <a:pt x="584955" y="80"/>
                  <a:pt x="543045" y="3255"/>
                  <a:pt x="506850" y="4525"/>
                </a:cubicBezTo>
                <a:cubicBezTo>
                  <a:pt x="470655" y="5795"/>
                  <a:pt x="450970" y="8335"/>
                  <a:pt x="415410" y="833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2040311" y="1300962"/>
            <a:ext cx="4645219" cy="5127119"/>
          </a:xfrm>
          <a:custGeom>
            <a:avLst/>
            <a:gdLst>
              <a:gd name="connsiteX0" fmla="*/ 2762673 w 4645219"/>
              <a:gd name="connsiteY0" fmla="*/ 5007377 h 5127119"/>
              <a:gd name="connsiteX1" fmla="*/ 3067473 w 4645219"/>
              <a:gd name="connsiteY1" fmla="*/ 5106437 h 5127119"/>
              <a:gd name="connsiteX2" fmla="*/ 3197013 w 4645219"/>
              <a:gd name="connsiteY2" fmla="*/ 5106437 h 5127119"/>
              <a:gd name="connsiteX3" fmla="*/ 3235113 w 4645219"/>
              <a:gd name="connsiteY3" fmla="*/ 4885457 h 5127119"/>
              <a:gd name="connsiteX4" fmla="*/ 3227493 w 4645219"/>
              <a:gd name="connsiteY4" fmla="*/ 4771157 h 5127119"/>
              <a:gd name="connsiteX5" fmla="*/ 3379893 w 4645219"/>
              <a:gd name="connsiteY5" fmla="*/ 4512077 h 5127119"/>
              <a:gd name="connsiteX6" fmla="*/ 3463713 w 4645219"/>
              <a:gd name="connsiteY6" fmla="*/ 4336817 h 5127119"/>
              <a:gd name="connsiteX7" fmla="*/ 3433233 w 4645219"/>
              <a:gd name="connsiteY7" fmla="*/ 4146317 h 5127119"/>
              <a:gd name="connsiteX8" fmla="*/ 3364653 w 4645219"/>
              <a:gd name="connsiteY8" fmla="*/ 4016777 h 5127119"/>
              <a:gd name="connsiteX9" fmla="*/ 3417993 w 4645219"/>
              <a:gd name="connsiteY9" fmla="*/ 3978677 h 5127119"/>
              <a:gd name="connsiteX10" fmla="*/ 3631353 w 4645219"/>
              <a:gd name="connsiteY10" fmla="*/ 4131077 h 5127119"/>
              <a:gd name="connsiteX11" fmla="*/ 3684693 w 4645219"/>
              <a:gd name="connsiteY11" fmla="*/ 4184417 h 5127119"/>
              <a:gd name="connsiteX12" fmla="*/ 3837093 w 4645219"/>
              <a:gd name="connsiteY12" fmla="*/ 4138697 h 5127119"/>
              <a:gd name="connsiteX13" fmla="*/ 3928533 w 4645219"/>
              <a:gd name="connsiteY13" fmla="*/ 4321577 h 5127119"/>
              <a:gd name="connsiteX14" fmla="*/ 4111413 w 4645219"/>
              <a:gd name="connsiteY14" fmla="*/ 4298717 h 5127119"/>
              <a:gd name="connsiteX15" fmla="*/ 4324773 w 4645219"/>
              <a:gd name="connsiteY15" fmla="*/ 4230137 h 5127119"/>
              <a:gd name="connsiteX16" fmla="*/ 4362873 w 4645219"/>
              <a:gd name="connsiteY16" fmla="*/ 4092977 h 5127119"/>
              <a:gd name="connsiteX17" fmla="*/ 4568613 w 4645219"/>
              <a:gd name="connsiteY17" fmla="*/ 4024397 h 5127119"/>
              <a:gd name="connsiteX18" fmla="*/ 4621953 w 4645219"/>
              <a:gd name="connsiteY18" fmla="*/ 3887237 h 5127119"/>
              <a:gd name="connsiteX19" fmla="*/ 4553373 w 4645219"/>
              <a:gd name="connsiteY19" fmla="*/ 3711977 h 5127119"/>
              <a:gd name="connsiteX20" fmla="*/ 4500033 w 4645219"/>
              <a:gd name="connsiteY20" fmla="*/ 3513857 h 5127119"/>
              <a:gd name="connsiteX21" fmla="*/ 4637193 w 4645219"/>
              <a:gd name="connsiteY21" fmla="*/ 3369077 h 5127119"/>
              <a:gd name="connsiteX22" fmla="*/ 4614333 w 4645219"/>
              <a:gd name="connsiteY22" fmla="*/ 2690897 h 5127119"/>
              <a:gd name="connsiteX23" fmla="*/ 4492413 w 4645219"/>
              <a:gd name="connsiteY23" fmla="*/ 2591837 h 5127119"/>
              <a:gd name="connsiteX24" fmla="*/ 4378113 w 4645219"/>
              <a:gd name="connsiteY24" fmla="*/ 2538497 h 5127119"/>
              <a:gd name="connsiteX25" fmla="*/ 4294293 w 4645219"/>
              <a:gd name="connsiteY25" fmla="*/ 2591837 h 5127119"/>
              <a:gd name="connsiteX26" fmla="*/ 4172373 w 4645219"/>
              <a:gd name="connsiteY26" fmla="*/ 2637557 h 5127119"/>
              <a:gd name="connsiteX27" fmla="*/ 4042833 w 4645219"/>
              <a:gd name="connsiteY27" fmla="*/ 2706137 h 5127119"/>
              <a:gd name="connsiteX28" fmla="*/ 3981873 w 4645219"/>
              <a:gd name="connsiteY28" fmla="*/ 2744237 h 5127119"/>
              <a:gd name="connsiteX29" fmla="*/ 3913293 w 4645219"/>
              <a:gd name="connsiteY29" fmla="*/ 2728997 h 5127119"/>
              <a:gd name="connsiteX30" fmla="*/ 3882813 w 4645219"/>
              <a:gd name="connsiteY30" fmla="*/ 2568977 h 5127119"/>
              <a:gd name="connsiteX31" fmla="*/ 3814233 w 4645219"/>
              <a:gd name="connsiteY31" fmla="*/ 2530877 h 5127119"/>
              <a:gd name="connsiteX32" fmla="*/ 3692313 w 4645219"/>
              <a:gd name="connsiteY32" fmla="*/ 2500397 h 5127119"/>
              <a:gd name="connsiteX33" fmla="*/ 3578013 w 4645219"/>
              <a:gd name="connsiteY33" fmla="*/ 2431817 h 5127119"/>
              <a:gd name="connsiteX34" fmla="*/ 3600873 w 4645219"/>
              <a:gd name="connsiteY34" fmla="*/ 2347997 h 5127119"/>
              <a:gd name="connsiteX35" fmla="*/ 3745653 w 4645219"/>
              <a:gd name="connsiteY35" fmla="*/ 2271797 h 5127119"/>
              <a:gd name="connsiteX36" fmla="*/ 3814233 w 4645219"/>
              <a:gd name="connsiteY36" fmla="*/ 2203217 h 5127119"/>
              <a:gd name="connsiteX37" fmla="*/ 3760893 w 4645219"/>
              <a:gd name="connsiteY37" fmla="*/ 2104157 h 5127119"/>
              <a:gd name="connsiteX38" fmla="*/ 3699933 w 4645219"/>
              <a:gd name="connsiteY38" fmla="*/ 2043197 h 5127119"/>
              <a:gd name="connsiteX39" fmla="*/ 3821853 w 4645219"/>
              <a:gd name="connsiteY39" fmla="*/ 1944137 h 5127119"/>
              <a:gd name="connsiteX40" fmla="*/ 3859953 w 4645219"/>
              <a:gd name="connsiteY40" fmla="*/ 1814597 h 5127119"/>
              <a:gd name="connsiteX41" fmla="*/ 3806613 w 4645219"/>
              <a:gd name="connsiteY41" fmla="*/ 1738397 h 5127119"/>
              <a:gd name="connsiteX42" fmla="*/ 3684693 w 4645219"/>
              <a:gd name="connsiteY42" fmla="*/ 1723157 h 5127119"/>
              <a:gd name="connsiteX43" fmla="*/ 3578013 w 4645219"/>
              <a:gd name="connsiteY43" fmla="*/ 1723157 h 5127119"/>
              <a:gd name="connsiteX44" fmla="*/ 3501813 w 4645219"/>
              <a:gd name="connsiteY44" fmla="*/ 1669817 h 5127119"/>
              <a:gd name="connsiteX45" fmla="*/ 3486573 w 4645219"/>
              <a:gd name="connsiteY45" fmla="*/ 1517417 h 5127119"/>
              <a:gd name="connsiteX46" fmla="*/ 3486573 w 4645219"/>
              <a:gd name="connsiteY46" fmla="*/ 1441217 h 5127119"/>
              <a:gd name="connsiteX47" fmla="*/ 3433233 w 4645219"/>
              <a:gd name="connsiteY47" fmla="*/ 1418357 h 5127119"/>
              <a:gd name="connsiteX48" fmla="*/ 3334173 w 4645219"/>
              <a:gd name="connsiteY48" fmla="*/ 1418357 h 5127119"/>
              <a:gd name="connsiteX49" fmla="*/ 3143673 w 4645219"/>
              <a:gd name="connsiteY49" fmla="*/ 1387877 h 5127119"/>
              <a:gd name="connsiteX50" fmla="*/ 3067473 w 4645219"/>
              <a:gd name="connsiteY50" fmla="*/ 1387877 h 5127119"/>
              <a:gd name="connsiteX51" fmla="*/ 3006513 w 4645219"/>
              <a:gd name="connsiteY51" fmla="*/ 1471697 h 5127119"/>
              <a:gd name="connsiteX52" fmla="*/ 2869353 w 4645219"/>
              <a:gd name="connsiteY52" fmla="*/ 1433597 h 5127119"/>
              <a:gd name="connsiteX53" fmla="*/ 2770293 w 4645219"/>
              <a:gd name="connsiteY53" fmla="*/ 1372637 h 5127119"/>
              <a:gd name="connsiteX54" fmla="*/ 2716953 w 4645219"/>
              <a:gd name="connsiteY54" fmla="*/ 1357397 h 5127119"/>
              <a:gd name="connsiteX55" fmla="*/ 2648373 w 4645219"/>
              <a:gd name="connsiteY55" fmla="*/ 1380257 h 5127119"/>
              <a:gd name="connsiteX56" fmla="*/ 2633133 w 4645219"/>
              <a:gd name="connsiteY56" fmla="*/ 1525037 h 5127119"/>
              <a:gd name="connsiteX57" fmla="*/ 2572173 w 4645219"/>
              <a:gd name="connsiteY57" fmla="*/ 1639337 h 5127119"/>
              <a:gd name="connsiteX58" fmla="*/ 2556933 w 4645219"/>
              <a:gd name="connsiteY58" fmla="*/ 1692677 h 5127119"/>
              <a:gd name="connsiteX59" fmla="*/ 2465493 w 4645219"/>
              <a:gd name="connsiteY59" fmla="*/ 1662197 h 5127119"/>
              <a:gd name="connsiteX60" fmla="*/ 2396913 w 4645219"/>
              <a:gd name="connsiteY60" fmla="*/ 1532657 h 5127119"/>
              <a:gd name="connsiteX61" fmla="*/ 2351193 w 4645219"/>
              <a:gd name="connsiteY61" fmla="*/ 1387877 h 5127119"/>
              <a:gd name="connsiteX62" fmla="*/ 2335953 w 4645219"/>
              <a:gd name="connsiteY62" fmla="*/ 1151657 h 5127119"/>
              <a:gd name="connsiteX63" fmla="*/ 2313093 w 4645219"/>
              <a:gd name="connsiteY63" fmla="*/ 1075457 h 5127119"/>
              <a:gd name="connsiteX64" fmla="*/ 2297853 w 4645219"/>
              <a:gd name="connsiteY64" fmla="*/ 1029737 h 5127119"/>
              <a:gd name="connsiteX65" fmla="*/ 2351193 w 4645219"/>
              <a:gd name="connsiteY65" fmla="*/ 862097 h 5127119"/>
              <a:gd name="connsiteX66" fmla="*/ 2358813 w 4645219"/>
              <a:gd name="connsiteY66" fmla="*/ 770657 h 5127119"/>
              <a:gd name="connsiteX67" fmla="*/ 2259753 w 4645219"/>
              <a:gd name="connsiteY67" fmla="*/ 740177 h 5127119"/>
              <a:gd name="connsiteX68" fmla="*/ 2114973 w 4645219"/>
              <a:gd name="connsiteY68" fmla="*/ 679217 h 5127119"/>
              <a:gd name="connsiteX69" fmla="*/ 2054013 w 4645219"/>
              <a:gd name="connsiteY69" fmla="*/ 564917 h 5127119"/>
              <a:gd name="connsiteX70" fmla="*/ 2145453 w 4645219"/>
              <a:gd name="connsiteY70" fmla="*/ 412517 h 5127119"/>
              <a:gd name="connsiteX71" fmla="*/ 2252133 w 4645219"/>
              <a:gd name="connsiteY71" fmla="*/ 237257 h 5127119"/>
              <a:gd name="connsiteX72" fmla="*/ 2221653 w 4645219"/>
              <a:gd name="connsiteY72" fmla="*/ 23897 h 5127119"/>
              <a:gd name="connsiteX73" fmla="*/ 1886373 w 4645219"/>
              <a:gd name="connsiteY73" fmla="*/ 23897 h 5127119"/>
              <a:gd name="connsiteX74" fmla="*/ 1833033 w 4645219"/>
              <a:gd name="connsiteY74" fmla="*/ 191537 h 5127119"/>
              <a:gd name="connsiteX75" fmla="*/ 1733973 w 4645219"/>
              <a:gd name="connsiteY75" fmla="*/ 336317 h 5127119"/>
              <a:gd name="connsiteX76" fmla="*/ 1764453 w 4645219"/>
              <a:gd name="connsiteY76" fmla="*/ 412517 h 5127119"/>
              <a:gd name="connsiteX77" fmla="*/ 1642533 w 4645219"/>
              <a:gd name="connsiteY77" fmla="*/ 526817 h 5127119"/>
              <a:gd name="connsiteX78" fmla="*/ 1482513 w 4645219"/>
              <a:gd name="connsiteY78" fmla="*/ 572537 h 5127119"/>
              <a:gd name="connsiteX79" fmla="*/ 1551093 w 4645219"/>
              <a:gd name="connsiteY79" fmla="*/ 724937 h 5127119"/>
              <a:gd name="connsiteX80" fmla="*/ 1604433 w 4645219"/>
              <a:gd name="connsiteY80" fmla="*/ 846857 h 5127119"/>
              <a:gd name="connsiteX81" fmla="*/ 1612053 w 4645219"/>
              <a:gd name="connsiteY81" fmla="*/ 953537 h 5127119"/>
              <a:gd name="connsiteX82" fmla="*/ 1474893 w 4645219"/>
              <a:gd name="connsiteY82" fmla="*/ 984017 h 5127119"/>
              <a:gd name="connsiteX83" fmla="*/ 1337733 w 4645219"/>
              <a:gd name="connsiteY83" fmla="*/ 976397 h 5127119"/>
              <a:gd name="connsiteX84" fmla="*/ 1147233 w 4645219"/>
              <a:gd name="connsiteY84" fmla="*/ 968777 h 5127119"/>
              <a:gd name="connsiteX85" fmla="*/ 1002453 w 4645219"/>
              <a:gd name="connsiteY85" fmla="*/ 923057 h 5127119"/>
              <a:gd name="connsiteX86" fmla="*/ 880533 w 4645219"/>
              <a:gd name="connsiteY86" fmla="*/ 839237 h 5127119"/>
              <a:gd name="connsiteX87" fmla="*/ 750993 w 4645219"/>
              <a:gd name="connsiteY87" fmla="*/ 648737 h 5127119"/>
              <a:gd name="connsiteX88" fmla="*/ 651933 w 4645219"/>
              <a:gd name="connsiteY88" fmla="*/ 549677 h 5127119"/>
              <a:gd name="connsiteX89" fmla="*/ 453813 w 4645219"/>
              <a:gd name="connsiteY89" fmla="*/ 473477 h 5127119"/>
              <a:gd name="connsiteX90" fmla="*/ 255693 w 4645219"/>
              <a:gd name="connsiteY90" fmla="*/ 397277 h 5127119"/>
              <a:gd name="connsiteX91" fmla="*/ 133773 w 4645219"/>
              <a:gd name="connsiteY91" fmla="*/ 321077 h 5127119"/>
              <a:gd name="connsiteX92" fmla="*/ 80433 w 4645219"/>
              <a:gd name="connsiteY92" fmla="*/ 328697 h 5127119"/>
              <a:gd name="connsiteX93" fmla="*/ 42333 w 4645219"/>
              <a:gd name="connsiteY93" fmla="*/ 427757 h 5127119"/>
              <a:gd name="connsiteX94" fmla="*/ 4233 w 4645219"/>
              <a:gd name="connsiteY94" fmla="*/ 503957 h 5127119"/>
              <a:gd name="connsiteX95" fmla="*/ 149013 w 4645219"/>
              <a:gd name="connsiteY95" fmla="*/ 610637 h 5127119"/>
              <a:gd name="connsiteX96" fmla="*/ 324273 w 4645219"/>
              <a:gd name="connsiteY96" fmla="*/ 656357 h 5127119"/>
              <a:gd name="connsiteX97" fmla="*/ 453813 w 4645219"/>
              <a:gd name="connsiteY97" fmla="*/ 724937 h 5127119"/>
              <a:gd name="connsiteX98" fmla="*/ 491913 w 4645219"/>
              <a:gd name="connsiteY98" fmla="*/ 755417 h 5127119"/>
              <a:gd name="connsiteX99" fmla="*/ 491913 w 4645219"/>
              <a:gd name="connsiteY99" fmla="*/ 816377 h 5127119"/>
              <a:gd name="connsiteX100" fmla="*/ 636693 w 4645219"/>
              <a:gd name="connsiteY100" fmla="*/ 892577 h 5127119"/>
              <a:gd name="connsiteX101" fmla="*/ 819573 w 4645219"/>
              <a:gd name="connsiteY101" fmla="*/ 991637 h 5127119"/>
              <a:gd name="connsiteX102" fmla="*/ 933873 w 4645219"/>
              <a:gd name="connsiteY102" fmla="*/ 999257 h 5127119"/>
              <a:gd name="connsiteX103" fmla="*/ 1002453 w 4645219"/>
              <a:gd name="connsiteY103" fmla="*/ 1052597 h 5127119"/>
              <a:gd name="connsiteX104" fmla="*/ 1010073 w 4645219"/>
              <a:gd name="connsiteY104" fmla="*/ 1151657 h 5127119"/>
              <a:gd name="connsiteX105" fmla="*/ 1162473 w 4645219"/>
              <a:gd name="connsiteY105" fmla="*/ 1258337 h 5127119"/>
              <a:gd name="connsiteX106" fmla="*/ 1253913 w 4645219"/>
              <a:gd name="connsiteY106" fmla="*/ 1403117 h 5127119"/>
              <a:gd name="connsiteX107" fmla="*/ 1421553 w 4645219"/>
              <a:gd name="connsiteY107" fmla="*/ 1593617 h 5127119"/>
              <a:gd name="connsiteX108" fmla="*/ 1398693 w 4645219"/>
              <a:gd name="connsiteY108" fmla="*/ 1791737 h 5127119"/>
              <a:gd name="connsiteX109" fmla="*/ 1535853 w 4645219"/>
              <a:gd name="connsiteY109" fmla="*/ 1898417 h 5127119"/>
              <a:gd name="connsiteX110" fmla="*/ 1520613 w 4645219"/>
              <a:gd name="connsiteY110" fmla="*/ 2066057 h 5127119"/>
              <a:gd name="connsiteX111" fmla="*/ 1726353 w 4645219"/>
              <a:gd name="connsiteY111" fmla="*/ 2210837 h 5127119"/>
              <a:gd name="connsiteX112" fmla="*/ 1520613 w 4645219"/>
              <a:gd name="connsiteY112" fmla="*/ 2302277 h 5127119"/>
              <a:gd name="connsiteX113" fmla="*/ 1490133 w 4645219"/>
              <a:gd name="connsiteY113" fmla="*/ 2325137 h 5127119"/>
              <a:gd name="connsiteX114" fmla="*/ 1490133 w 4645219"/>
              <a:gd name="connsiteY114" fmla="*/ 2576597 h 5127119"/>
              <a:gd name="connsiteX115" fmla="*/ 1467273 w 4645219"/>
              <a:gd name="connsiteY115" fmla="*/ 2706137 h 5127119"/>
              <a:gd name="connsiteX116" fmla="*/ 1368213 w 4645219"/>
              <a:gd name="connsiteY116" fmla="*/ 2797577 h 5127119"/>
              <a:gd name="connsiteX117" fmla="*/ 1215813 w 4645219"/>
              <a:gd name="connsiteY117" fmla="*/ 2812817 h 5127119"/>
              <a:gd name="connsiteX118" fmla="*/ 1185333 w 4645219"/>
              <a:gd name="connsiteY118" fmla="*/ 2911877 h 5127119"/>
              <a:gd name="connsiteX119" fmla="*/ 1253913 w 4645219"/>
              <a:gd name="connsiteY119" fmla="*/ 3003317 h 5127119"/>
              <a:gd name="connsiteX120" fmla="*/ 1383453 w 4645219"/>
              <a:gd name="connsiteY120" fmla="*/ 3056657 h 5127119"/>
              <a:gd name="connsiteX121" fmla="*/ 1322493 w 4645219"/>
              <a:gd name="connsiteY121" fmla="*/ 3094757 h 5127119"/>
              <a:gd name="connsiteX122" fmla="*/ 1139613 w 4645219"/>
              <a:gd name="connsiteY122" fmla="*/ 3049037 h 5127119"/>
              <a:gd name="connsiteX123" fmla="*/ 1055793 w 4645219"/>
              <a:gd name="connsiteY123" fmla="*/ 3071897 h 5127119"/>
              <a:gd name="connsiteX124" fmla="*/ 956733 w 4645219"/>
              <a:gd name="connsiteY124" fmla="*/ 3064277 h 5127119"/>
              <a:gd name="connsiteX125" fmla="*/ 888153 w 4645219"/>
              <a:gd name="connsiteY125" fmla="*/ 3079517 h 5127119"/>
              <a:gd name="connsiteX126" fmla="*/ 758613 w 4645219"/>
              <a:gd name="connsiteY126" fmla="*/ 3125237 h 5127119"/>
              <a:gd name="connsiteX127" fmla="*/ 743373 w 4645219"/>
              <a:gd name="connsiteY127" fmla="*/ 3193817 h 5127119"/>
              <a:gd name="connsiteX128" fmla="*/ 888153 w 4645219"/>
              <a:gd name="connsiteY128" fmla="*/ 3224297 h 5127119"/>
              <a:gd name="connsiteX129" fmla="*/ 1131993 w 4645219"/>
              <a:gd name="connsiteY129" fmla="*/ 3292877 h 5127119"/>
              <a:gd name="connsiteX130" fmla="*/ 1292013 w 4645219"/>
              <a:gd name="connsiteY130" fmla="*/ 3437657 h 5127119"/>
              <a:gd name="connsiteX131" fmla="*/ 1391073 w 4645219"/>
              <a:gd name="connsiteY131" fmla="*/ 3574817 h 5127119"/>
              <a:gd name="connsiteX132" fmla="*/ 1292013 w 4645219"/>
              <a:gd name="connsiteY132" fmla="*/ 3612917 h 5127119"/>
              <a:gd name="connsiteX133" fmla="*/ 1170093 w 4645219"/>
              <a:gd name="connsiteY133" fmla="*/ 3620537 h 5127119"/>
              <a:gd name="connsiteX134" fmla="*/ 1086273 w 4645219"/>
              <a:gd name="connsiteY134" fmla="*/ 3620537 h 5127119"/>
              <a:gd name="connsiteX135" fmla="*/ 1010073 w 4645219"/>
              <a:gd name="connsiteY135" fmla="*/ 3658637 h 5127119"/>
              <a:gd name="connsiteX136" fmla="*/ 941493 w 4645219"/>
              <a:gd name="connsiteY136" fmla="*/ 3666257 h 5127119"/>
              <a:gd name="connsiteX137" fmla="*/ 911013 w 4645219"/>
              <a:gd name="connsiteY137" fmla="*/ 3696737 h 5127119"/>
              <a:gd name="connsiteX138" fmla="*/ 834813 w 4645219"/>
              <a:gd name="connsiteY138" fmla="*/ 3651017 h 5127119"/>
              <a:gd name="connsiteX139" fmla="*/ 781473 w 4645219"/>
              <a:gd name="connsiteY139" fmla="*/ 3651017 h 5127119"/>
              <a:gd name="connsiteX140" fmla="*/ 712893 w 4645219"/>
              <a:gd name="connsiteY140" fmla="*/ 3681497 h 5127119"/>
              <a:gd name="connsiteX141" fmla="*/ 629073 w 4645219"/>
              <a:gd name="connsiteY141" fmla="*/ 3772937 h 5127119"/>
              <a:gd name="connsiteX142" fmla="*/ 514773 w 4645219"/>
              <a:gd name="connsiteY142" fmla="*/ 3795797 h 5127119"/>
              <a:gd name="connsiteX143" fmla="*/ 469053 w 4645219"/>
              <a:gd name="connsiteY143" fmla="*/ 3871997 h 5127119"/>
              <a:gd name="connsiteX144" fmla="*/ 461433 w 4645219"/>
              <a:gd name="connsiteY144" fmla="*/ 3971057 h 5127119"/>
              <a:gd name="connsiteX145" fmla="*/ 530013 w 4645219"/>
              <a:gd name="connsiteY145" fmla="*/ 4047257 h 5127119"/>
              <a:gd name="connsiteX146" fmla="*/ 560493 w 4645219"/>
              <a:gd name="connsiteY146" fmla="*/ 4115837 h 5127119"/>
              <a:gd name="connsiteX147" fmla="*/ 545253 w 4645219"/>
              <a:gd name="connsiteY147" fmla="*/ 4336817 h 5127119"/>
              <a:gd name="connsiteX148" fmla="*/ 491913 w 4645219"/>
              <a:gd name="connsiteY148" fmla="*/ 4420637 h 5127119"/>
              <a:gd name="connsiteX149" fmla="*/ 484293 w 4645219"/>
              <a:gd name="connsiteY149" fmla="*/ 4496837 h 5127119"/>
              <a:gd name="connsiteX150" fmla="*/ 674793 w 4645219"/>
              <a:gd name="connsiteY150" fmla="*/ 4496837 h 5127119"/>
              <a:gd name="connsiteX151" fmla="*/ 842433 w 4645219"/>
              <a:gd name="connsiteY151" fmla="*/ 4466357 h 5127119"/>
              <a:gd name="connsiteX152" fmla="*/ 1040553 w 4645219"/>
              <a:gd name="connsiteY152" fmla="*/ 4496837 h 5127119"/>
              <a:gd name="connsiteX153" fmla="*/ 1124373 w 4645219"/>
              <a:gd name="connsiteY153" fmla="*/ 4504457 h 5127119"/>
              <a:gd name="connsiteX154" fmla="*/ 1276773 w 4645219"/>
              <a:gd name="connsiteY154" fmla="*/ 4382537 h 5127119"/>
              <a:gd name="connsiteX155" fmla="*/ 1490133 w 4645219"/>
              <a:gd name="connsiteY155" fmla="*/ 4374917 h 5127119"/>
              <a:gd name="connsiteX156" fmla="*/ 1558713 w 4645219"/>
              <a:gd name="connsiteY156" fmla="*/ 4283477 h 5127119"/>
              <a:gd name="connsiteX157" fmla="*/ 1756833 w 4645219"/>
              <a:gd name="connsiteY157" fmla="*/ 4100597 h 5127119"/>
              <a:gd name="connsiteX158" fmla="*/ 1947333 w 4645219"/>
              <a:gd name="connsiteY158" fmla="*/ 3871997 h 5127119"/>
              <a:gd name="connsiteX159" fmla="*/ 2031153 w 4645219"/>
              <a:gd name="connsiteY159" fmla="*/ 3811037 h 5127119"/>
              <a:gd name="connsiteX160" fmla="*/ 2236893 w 4645219"/>
              <a:gd name="connsiteY160" fmla="*/ 3818657 h 5127119"/>
              <a:gd name="connsiteX161" fmla="*/ 2305473 w 4645219"/>
              <a:gd name="connsiteY161" fmla="*/ 3902477 h 5127119"/>
              <a:gd name="connsiteX162" fmla="*/ 2335953 w 4645219"/>
              <a:gd name="connsiteY162" fmla="*/ 4123457 h 5127119"/>
              <a:gd name="connsiteX163" fmla="*/ 2267373 w 4645219"/>
              <a:gd name="connsiteY163" fmla="*/ 4313957 h 5127119"/>
              <a:gd name="connsiteX164" fmla="*/ 2236893 w 4645219"/>
              <a:gd name="connsiteY164" fmla="*/ 4451117 h 5127119"/>
              <a:gd name="connsiteX165" fmla="*/ 2427393 w 4645219"/>
              <a:gd name="connsiteY165" fmla="*/ 4527317 h 5127119"/>
              <a:gd name="connsiteX166" fmla="*/ 2503593 w 4645219"/>
              <a:gd name="connsiteY166" fmla="*/ 4519697 h 5127119"/>
              <a:gd name="connsiteX167" fmla="*/ 2518833 w 4645219"/>
              <a:gd name="connsiteY167" fmla="*/ 4595897 h 5127119"/>
              <a:gd name="connsiteX168" fmla="*/ 2526453 w 4645219"/>
              <a:gd name="connsiteY168" fmla="*/ 4733057 h 5127119"/>
              <a:gd name="connsiteX169" fmla="*/ 2633133 w 4645219"/>
              <a:gd name="connsiteY169" fmla="*/ 4900697 h 5127119"/>
              <a:gd name="connsiteX170" fmla="*/ 2762673 w 4645219"/>
              <a:gd name="connsiteY170" fmla="*/ 5007377 h 5127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645219" h="5127119">
                <a:moveTo>
                  <a:pt x="2762673" y="5007377"/>
                </a:moveTo>
                <a:cubicBezTo>
                  <a:pt x="2835063" y="5041667"/>
                  <a:pt x="2995083" y="5089927"/>
                  <a:pt x="3067473" y="5106437"/>
                </a:cubicBezTo>
                <a:cubicBezTo>
                  <a:pt x="3139863" y="5122947"/>
                  <a:pt x="3169073" y="5143267"/>
                  <a:pt x="3197013" y="5106437"/>
                </a:cubicBezTo>
                <a:cubicBezTo>
                  <a:pt x="3224953" y="5069607"/>
                  <a:pt x="3230033" y="4941337"/>
                  <a:pt x="3235113" y="4885457"/>
                </a:cubicBezTo>
                <a:cubicBezTo>
                  <a:pt x="3240193" y="4829577"/>
                  <a:pt x="3203363" y="4833387"/>
                  <a:pt x="3227493" y="4771157"/>
                </a:cubicBezTo>
                <a:cubicBezTo>
                  <a:pt x="3251623" y="4708927"/>
                  <a:pt x="3340523" y="4584467"/>
                  <a:pt x="3379893" y="4512077"/>
                </a:cubicBezTo>
                <a:cubicBezTo>
                  <a:pt x="3419263" y="4439687"/>
                  <a:pt x="3454823" y="4397777"/>
                  <a:pt x="3463713" y="4336817"/>
                </a:cubicBezTo>
                <a:cubicBezTo>
                  <a:pt x="3472603" y="4275857"/>
                  <a:pt x="3449743" y="4199657"/>
                  <a:pt x="3433233" y="4146317"/>
                </a:cubicBezTo>
                <a:cubicBezTo>
                  <a:pt x="3416723" y="4092977"/>
                  <a:pt x="3367193" y="4044717"/>
                  <a:pt x="3364653" y="4016777"/>
                </a:cubicBezTo>
                <a:cubicBezTo>
                  <a:pt x="3362113" y="3988837"/>
                  <a:pt x="3373543" y="3959627"/>
                  <a:pt x="3417993" y="3978677"/>
                </a:cubicBezTo>
                <a:cubicBezTo>
                  <a:pt x="3462443" y="3997727"/>
                  <a:pt x="3586903" y="4096787"/>
                  <a:pt x="3631353" y="4131077"/>
                </a:cubicBezTo>
                <a:cubicBezTo>
                  <a:pt x="3675803" y="4165367"/>
                  <a:pt x="3650403" y="4183147"/>
                  <a:pt x="3684693" y="4184417"/>
                </a:cubicBezTo>
                <a:cubicBezTo>
                  <a:pt x="3718983" y="4185687"/>
                  <a:pt x="3796453" y="4115837"/>
                  <a:pt x="3837093" y="4138697"/>
                </a:cubicBezTo>
                <a:cubicBezTo>
                  <a:pt x="3877733" y="4161557"/>
                  <a:pt x="3882813" y="4294907"/>
                  <a:pt x="3928533" y="4321577"/>
                </a:cubicBezTo>
                <a:cubicBezTo>
                  <a:pt x="3974253" y="4348247"/>
                  <a:pt x="4045373" y="4313957"/>
                  <a:pt x="4111413" y="4298717"/>
                </a:cubicBezTo>
                <a:cubicBezTo>
                  <a:pt x="4177453" y="4283477"/>
                  <a:pt x="4282863" y="4264427"/>
                  <a:pt x="4324773" y="4230137"/>
                </a:cubicBezTo>
                <a:cubicBezTo>
                  <a:pt x="4366683" y="4195847"/>
                  <a:pt x="4322233" y="4127267"/>
                  <a:pt x="4362873" y="4092977"/>
                </a:cubicBezTo>
                <a:cubicBezTo>
                  <a:pt x="4403513" y="4058687"/>
                  <a:pt x="4525433" y="4058687"/>
                  <a:pt x="4568613" y="4024397"/>
                </a:cubicBezTo>
                <a:cubicBezTo>
                  <a:pt x="4611793" y="3990107"/>
                  <a:pt x="4624493" y="3939307"/>
                  <a:pt x="4621953" y="3887237"/>
                </a:cubicBezTo>
                <a:cubicBezTo>
                  <a:pt x="4619413" y="3835167"/>
                  <a:pt x="4573693" y="3774207"/>
                  <a:pt x="4553373" y="3711977"/>
                </a:cubicBezTo>
                <a:cubicBezTo>
                  <a:pt x="4533053" y="3649747"/>
                  <a:pt x="4486063" y="3571007"/>
                  <a:pt x="4500033" y="3513857"/>
                </a:cubicBezTo>
                <a:cubicBezTo>
                  <a:pt x="4514003" y="3456707"/>
                  <a:pt x="4618143" y="3506237"/>
                  <a:pt x="4637193" y="3369077"/>
                </a:cubicBezTo>
                <a:cubicBezTo>
                  <a:pt x="4656243" y="3231917"/>
                  <a:pt x="4638463" y="2820437"/>
                  <a:pt x="4614333" y="2690897"/>
                </a:cubicBezTo>
                <a:cubicBezTo>
                  <a:pt x="4590203" y="2561357"/>
                  <a:pt x="4531783" y="2617237"/>
                  <a:pt x="4492413" y="2591837"/>
                </a:cubicBezTo>
                <a:cubicBezTo>
                  <a:pt x="4453043" y="2566437"/>
                  <a:pt x="4411133" y="2538497"/>
                  <a:pt x="4378113" y="2538497"/>
                </a:cubicBezTo>
                <a:cubicBezTo>
                  <a:pt x="4345093" y="2538497"/>
                  <a:pt x="4328583" y="2575327"/>
                  <a:pt x="4294293" y="2591837"/>
                </a:cubicBezTo>
                <a:cubicBezTo>
                  <a:pt x="4260003" y="2608347"/>
                  <a:pt x="4214283" y="2618507"/>
                  <a:pt x="4172373" y="2637557"/>
                </a:cubicBezTo>
                <a:cubicBezTo>
                  <a:pt x="4130463" y="2656607"/>
                  <a:pt x="4074583" y="2688357"/>
                  <a:pt x="4042833" y="2706137"/>
                </a:cubicBezTo>
                <a:cubicBezTo>
                  <a:pt x="4011083" y="2723917"/>
                  <a:pt x="4003463" y="2740427"/>
                  <a:pt x="3981873" y="2744237"/>
                </a:cubicBezTo>
                <a:cubicBezTo>
                  <a:pt x="3960283" y="2748047"/>
                  <a:pt x="3929803" y="2758207"/>
                  <a:pt x="3913293" y="2728997"/>
                </a:cubicBezTo>
                <a:cubicBezTo>
                  <a:pt x="3896783" y="2699787"/>
                  <a:pt x="3899323" y="2601997"/>
                  <a:pt x="3882813" y="2568977"/>
                </a:cubicBezTo>
                <a:cubicBezTo>
                  <a:pt x="3866303" y="2535957"/>
                  <a:pt x="3845983" y="2542307"/>
                  <a:pt x="3814233" y="2530877"/>
                </a:cubicBezTo>
                <a:cubicBezTo>
                  <a:pt x="3782483" y="2519447"/>
                  <a:pt x="3731683" y="2516907"/>
                  <a:pt x="3692313" y="2500397"/>
                </a:cubicBezTo>
                <a:cubicBezTo>
                  <a:pt x="3652943" y="2483887"/>
                  <a:pt x="3593253" y="2457217"/>
                  <a:pt x="3578013" y="2431817"/>
                </a:cubicBezTo>
                <a:cubicBezTo>
                  <a:pt x="3562773" y="2406417"/>
                  <a:pt x="3572933" y="2374667"/>
                  <a:pt x="3600873" y="2347997"/>
                </a:cubicBezTo>
                <a:cubicBezTo>
                  <a:pt x="3628813" y="2321327"/>
                  <a:pt x="3710093" y="2295927"/>
                  <a:pt x="3745653" y="2271797"/>
                </a:cubicBezTo>
                <a:cubicBezTo>
                  <a:pt x="3781213" y="2247667"/>
                  <a:pt x="3811693" y="2231157"/>
                  <a:pt x="3814233" y="2203217"/>
                </a:cubicBezTo>
                <a:cubicBezTo>
                  <a:pt x="3816773" y="2175277"/>
                  <a:pt x="3779943" y="2130827"/>
                  <a:pt x="3760893" y="2104157"/>
                </a:cubicBezTo>
                <a:cubicBezTo>
                  <a:pt x="3741843" y="2077487"/>
                  <a:pt x="3689773" y="2069867"/>
                  <a:pt x="3699933" y="2043197"/>
                </a:cubicBezTo>
                <a:cubicBezTo>
                  <a:pt x="3710093" y="2016527"/>
                  <a:pt x="3795183" y="1982237"/>
                  <a:pt x="3821853" y="1944137"/>
                </a:cubicBezTo>
                <a:cubicBezTo>
                  <a:pt x="3848523" y="1906037"/>
                  <a:pt x="3862493" y="1848887"/>
                  <a:pt x="3859953" y="1814597"/>
                </a:cubicBezTo>
                <a:cubicBezTo>
                  <a:pt x="3857413" y="1780307"/>
                  <a:pt x="3835823" y="1753637"/>
                  <a:pt x="3806613" y="1738397"/>
                </a:cubicBezTo>
                <a:cubicBezTo>
                  <a:pt x="3777403" y="1723157"/>
                  <a:pt x="3722793" y="1725697"/>
                  <a:pt x="3684693" y="1723157"/>
                </a:cubicBezTo>
                <a:cubicBezTo>
                  <a:pt x="3646593" y="1720617"/>
                  <a:pt x="3608493" y="1732047"/>
                  <a:pt x="3578013" y="1723157"/>
                </a:cubicBezTo>
                <a:cubicBezTo>
                  <a:pt x="3547533" y="1714267"/>
                  <a:pt x="3517053" y="1704107"/>
                  <a:pt x="3501813" y="1669817"/>
                </a:cubicBezTo>
                <a:cubicBezTo>
                  <a:pt x="3486573" y="1635527"/>
                  <a:pt x="3489113" y="1555517"/>
                  <a:pt x="3486573" y="1517417"/>
                </a:cubicBezTo>
                <a:cubicBezTo>
                  <a:pt x="3484033" y="1479317"/>
                  <a:pt x="3495463" y="1457727"/>
                  <a:pt x="3486573" y="1441217"/>
                </a:cubicBezTo>
                <a:cubicBezTo>
                  <a:pt x="3477683" y="1424707"/>
                  <a:pt x="3458633" y="1422167"/>
                  <a:pt x="3433233" y="1418357"/>
                </a:cubicBezTo>
                <a:cubicBezTo>
                  <a:pt x="3407833" y="1414547"/>
                  <a:pt x="3382433" y="1423437"/>
                  <a:pt x="3334173" y="1418357"/>
                </a:cubicBezTo>
                <a:cubicBezTo>
                  <a:pt x="3285913" y="1413277"/>
                  <a:pt x="3188123" y="1392957"/>
                  <a:pt x="3143673" y="1387877"/>
                </a:cubicBezTo>
                <a:cubicBezTo>
                  <a:pt x="3099223" y="1382797"/>
                  <a:pt x="3090333" y="1373907"/>
                  <a:pt x="3067473" y="1387877"/>
                </a:cubicBezTo>
                <a:cubicBezTo>
                  <a:pt x="3044613" y="1401847"/>
                  <a:pt x="3039533" y="1464077"/>
                  <a:pt x="3006513" y="1471697"/>
                </a:cubicBezTo>
                <a:cubicBezTo>
                  <a:pt x="2973493" y="1479317"/>
                  <a:pt x="2908723" y="1450107"/>
                  <a:pt x="2869353" y="1433597"/>
                </a:cubicBezTo>
                <a:cubicBezTo>
                  <a:pt x="2829983" y="1417087"/>
                  <a:pt x="2795693" y="1385337"/>
                  <a:pt x="2770293" y="1372637"/>
                </a:cubicBezTo>
                <a:cubicBezTo>
                  <a:pt x="2744893" y="1359937"/>
                  <a:pt x="2737273" y="1356127"/>
                  <a:pt x="2716953" y="1357397"/>
                </a:cubicBezTo>
                <a:cubicBezTo>
                  <a:pt x="2696633" y="1358667"/>
                  <a:pt x="2662343" y="1352317"/>
                  <a:pt x="2648373" y="1380257"/>
                </a:cubicBezTo>
                <a:cubicBezTo>
                  <a:pt x="2634403" y="1408197"/>
                  <a:pt x="2645833" y="1481857"/>
                  <a:pt x="2633133" y="1525037"/>
                </a:cubicBezTo>
                <a:cubicBezTo>
                  <a:pt x="2620433" y="1568217"/>
                  <a:pt x="2584873" y="1611397"/>
                  <a:pt x="2572173" y="1639337"/>
                </a:cubicBezTo>
                <a:cubicBezTo>
                  <a:pt x="2559473" y="1667277"/>
                  <a:pt x="2574713" y="1688867"/>
                  <a:pt x="2556933" y="1692677"/>
                </a:cubicBezTo>
                <a:cubicBezTo>
                  <a:pt x="2539153" y="1696487"/>
                  <a:pt x="2492163" y="1688867"/>
                  <a:pt x="2465493" y="1662197"/>
                </a:cubicBezTo>
                <a:cubicBezTo>
                  <a:pt x="2438823" y="1635527"/>
                  <a:pt x="2415963" y="1578377"/>
                  <a:pt x="2396913" y="1532657"/>
                </a:cubicBezTo>
                <a:cubicBezTo>
                  <a:pt x="2377863" y="1486937"/>
                  <a:pt x="2361353" y="1451377"/>
                  <a:pt x="2351193" y="1387877"/>
                </a:cubicBezTo>
                <a:cubicBezTo>
                  <a:pt x="2341033" y="1324377"/>
                  <a:pt x="2342303" y="1203727"/>
                  <a:pt x="2335953" y="1151657"/>
                </a:cubicBezTo>
                <a:cubicBezTo>
                  <a:pt x="2329603" y="1099587"/>
                  <a:pt x="2319443" y="1095777"/>
                  <a:pt x="2313093" y="1075457"/>
                </a:cubicBezTo>
                <a:cubicBezTo>
                  <a:pt x="2306743" y="1055137"/>
                  <a:pt x="2291503" y="1065297"/>
                  <a:pt x="2297853" y="1029737"/>
                </a:cubicBezTo>
                <a:cubicBezTo>
                  <a:pt x="2304203" y="994177"/>
                  <a:pt x="2341033" y="905277"/>
                  <a:pt x="2351193" y="862097"/>
                </a:cubicBezTo>
                <a:cubicBezTo>
                  <a:pt x="2361353" y="818917"/>
                  <a:pt x="2374053" y="790977"/>
                  <a:pt x="2358813" y="770657"/>
                </a:cubicBezTo>
                <a:cubicBezTo>
                  <a:pt x="2343573" y="750337"/>
                  <a:pt x="2300393" y="755417"/>
                  <a:pt x="2259753" y="740177"/>
                </a:cubicBezTo>
                <a:cubicBezTo>
                  <a:pt x="2219113" y="724937"/>
                  <a:pt x="2149263" y="708427"/>
                  <a:pt x="2114973" y="679217"/>
                </a:cubicBezTo>
                <a:cubicBezTo>
                  <a:pt x="2080683" y="650007"/>
                  <a:pt x="2048933" y="609367"/>
                  <a:pt x="2054013" y="564917"/>
                </a:cubicBezTo>
                <a:cubicBezTo>
                  <a:pt x="2059093" y="520467"/>
                  <a:pt x="2112433" y="467127"/>
                  <a:pt x="2145453" y="412517"/>
                </a:cubicBezTo>
                <a:cubicBezTo>
                  <a:pt x="2178473" y="357907"/>
                  <a:pt x="2239433" y="302027"/>
                  <a:pt x="2252133" y="237257"/>
                </a:cubicBezTo>
                <a:cubicBezTo>
                  <a:pt x="2264833" y="172487"/>
                  <a:pt x="2282613" y="59457"/>
                  <a:pt x="2221653" y="23897"/>
                </a:cubicBezTo>
                <a:cubicBezTo>
                  <a:pt x="2160693" y="-11663"/>
                  <a:pt x="1951143" y="-4043"/>
                  <a:pt x="1886373" y="23897"/>
                </a:cubicBezTo>
                <a:cubicBezTo>
                  <a:pt x="1821603" y="51837"/>
                  <a:pt x="1858433" y="139467"/>
                  <a:pt x="1833033" y="191537"/>
                </a:cubicBezTo>
                <a:cubicBezTo>
                  <a:pt x="1807633" y="243607"/>
                  <a:pt x="1745403" y="299487"/>
                  <a:pt x="1733973" y="336317"/>
                </a:cubicBezTo>
                <a:cubicBezTo>
                  <a:pt x="1722543" y="373147"/>
                  <a:pt x="1779693" y="380767"/>
                  <a:pt x="1764453" y="412517"/>
                </a:cubicBezTo>
                <a:cubicBezTo>
                  <a:pt x="1749213" y="444267"/>
                  <a:pt x="1689523" y="500147"/>
                  <a:pt x="1642533" y="526817"/>
                </a:cubicBezTo>
                <a:cubicBezTo>
                  <a:pt x="1595543" y="553487"/>
                  <a:pt x="1497753" y="539517"/>
                  <a:pt x="1482513" y="572537"/>
                </a:cubicBezTo>
                <a:cubicBezTo>
                  <a:pt x="1467273" y="605557"/>
                  <a:pt x="1530773" y="679217"/>
                  <a:pt x="1551093" y="724937"/>
                </a:cubicBezTo>
                <a:cubicBezTo>
                  <a:pt x="1571413" y="770657"/>
                  <a:pt x="1594273" y="808757"/>
                  <a:pt x="1604433" y="846857"/>
                </a:cubicBezTo>
                <a:cubicBezTo>
                  <a:pt x="1614593" y="884957"/>
                  <a:pt x="1633643" y="930677"/>
                  <a:pt x="1612053" y="953537"/>
                </a:cubicBezTo>
                <a:cubicBezTo>
                  <a:pt x="1590463" y="976397"/>
                  <a:pt x="1520613" y="980207"/>
                  <a:pt x="1474893" y="984017"/>
                </a:cubicBezTo>
                <a:cubicBezTo>
                  <a:pt x="1429173" y="987827"/>
                  <a:pt x="1337733" y="976397"/>
                  <a:pt x="1337733" y="976397"/>
                </a:cubicBezTo>
                <a:cubicBezTo>
                  <a:pt x="1283123" y="973857"/>
                  <a:pt x="1203113" y="977667"/>
                  <a:pt x="1147233" y="968777"/>
                </a:cubicBezTo>
                <a:cubicBezTo>
                  <a:pt x="1091353" y="959887"/>
                  <a:pt x="1046903" y="944647"/>
                  <a:pt x="1002453" y="923057"/>
                </a:cubicBezTo>
                <a:cubicBezTo>
                  <a:pt x="958003" y="901467"/>
                  <a:pt x="922443" y="884957"/>
                  <a:pt x="880533" y="839237"/>
                </a:cubicBezTo>
                <a:cubicBezTo>
                  <a:pt x="838623" y="793517"/>
                  <a:pt x="789093" y="696997"/>
                  <a:pt x="750993" y="648737"/>
                </a:cubicBezTo>
                <a:cubicBezTo>
                  <a:pt x="712893" y="600477"/>
                  <a:pt x="701463" y="578887"/>
                  <a:pt x="651933" y="549677"/>
                </a:cubicBezTo>
                <a:cubicBezTo>
                  <a:pt x="602403" y="520467"/>
                  <a:pt x="453813" y="473477"/>
                  <a:pt x="453813" y="473477"/>
                </a:cubicBezTo>
                <a:cubicBezTo>
                  <a:pt x="387773" y="448077"/>
                  <a:pt x="309033" y="422677"/>
                  <a:pt x="255693" y="397277"/>
                </a:cubicBezTo>
                <a:cubicBezTo>
                  <a:pt x="202353" y="371877"/>
                  <a:pt x="162983" y="332507"/>
                  <a:pt x="133773" y="321077"/>
                </a:cubicBezTo>
                <a:cubicBezTo>
                  <a:pt x="104563" y="309647"/>
                  <a:pt x="95673" y="310917"/>
                  <a:pt x="80433" y="328697"/>
                </a:cubicBezTo>
                <a:cubicBezTo>
                  <a:pt x="65193" y="346477"/>
                  <a:pt x="55033" y="398547"/>
                  <a:pt x="42333" y="427757"/>
                </a:cubicBezTo>
                <a:cubicBezTo>
                  <a:pt x="29633" y="456967"/>
                  <a:pt x="-13547" y="473477"/>
                  <a:pt x="4233" y="503957"/>
                </a:cubicBezTo>
                <a:cubicBezTo>
                  <a:pt x="22013" y="534437"/>
                  <a:pt x="95673" y="585237"/>
                  <a:pt x="149013" y="610637"/>
                </a:cubicBezTo>
                <a:cubicBezTo>
                  <a:pt x="202353" y="636037"/>
                  <a:pt x="273473" y="637307"/>
                  <a:pt x="324273" y="656357"/>
                </a:cubicBezTo>
                <a:cubicBezTo>
                  <a:pt x="375073" y="675407"/>
                  <a:pt x="425873" y="708427"/>
                  <a:pt x="453813" y="724937"/>
                </a:cubicBezTo>
                <a:cubicBezTo>
                  <a:pt x="481753" y="741447"/>
                  <a:pt x="485563" y="740177"/>
                  <a:pt x="491913" y="755417"/>
                </a:cubicBezTo>
                <a:cubicBezTo>
                  <a:pt x="498263" y="770657"/>
                  <a:pt x="467783" y="793517"/>
                  <a:pt x="491913" y="816377"/>
                </a:cubicBezTo>
                <a:cubicBezTo>
                  <a:pt x="516043" y="839237"/>
                  <a:pt x="636693" y="892577"/>
                  <a:pt x="636693" y="892577"/>
                </a:cubicBezTo>
                <a:cubicBezTo>
                  <a:pt x="691303" y="921787"/>
                  <a:pt x="770043" y="973857"/>
                  <a:pt x="819573" y="991637"/>
                </a:cubicBezTo>
                <a:cubicBezTo>
                  <a:pt x="869103" y="1009417"/>
                  <a:pt x="903393" y="989097"/>
                  <a:pt x="933873" y="999257"/>
                </a:cubicBezTo>
                <a:cubicBezTo>
                  <a:pt x="964353" y="1009417"/>
                  <a:pt x="989753" y="1027197"/>
                  <a:pt x="1002453" y="1052597"/>
                </a:cubicBezTo>
                <a:cubicBezTo>
                  <a:pt x="1015153" y="1077997"/>
                  <a:pt x="983403" y="1117367"/>
                  <a:pt x="1010073" y="1151657"/>
                </a:cubicBezTo>
                <a:cubicBezTo>
                  <a:pt x="1036743" y="1185947"/>
                  <a:pt x="1121833" y="1216427"/>
                  <a:pt x="1162473" y="1258337"/>
                </a:cubicBezTo>
                <a:cubicBezTo>
                  <a:pt x="1203113" y="1300247"/>
                  <a:pt x="1210733" y="1347237"/>
                  <a:pt x="1253913" y="1403117"/>
                </a:cubicBezTo>
                <a:cubicBezTo>
                  <a:pt x="1297093" y="1458997"/>
                  <a:pt x="1397423" y="1528847"/>
                  <a:pt x="1421553" y="1593617"/>
                </a:cubicBezTo>
                <a:cubicBezTo>
                  <a:pt x="1445683" y="1658387"/>
                  <a:pt x="1379643" y="1740937"/>
                  <a:pt x="1398693" y="1791737"/>
                </a:cubicBezTo>
                <a:cubicBezTo>
                  <a:pt x="1417743" y="1842537"/>
                  <a:pt x="1515533" y="1852697"/>
                  <a:pt x="1535853" y="1898417"/>
                </a:cubicBezTo>
                <a:cubicBezTo>
                  <a:pt x="1556173" y="1944137"/>
                  <a:pt x="1488863" y="2013987"/>
                  <a:pt x="1520613" y="2066057"/>
                </a:cubicBezTo>
                <a:cubicBezTo>
                  <a:pt x="1552363" y="2118127"/>
                  <a:pt x="1726353" y="2171467"/>
                  <a:pt x="1726353" y="2210837"/>
                </a:cubicBezTo>
                <a:cubicBezTo>
                  <a:pt x="1726353" y="2250207"/>
                  <a:pt x="1559983" y="2283227"/>
                  <a:pt x="1520613" y="2302277"/>
                </a:cubicBezTo>
                <a:cubicBezTo>
                  <a:pt x="1481243" y="2321327"/>
                  <a:pt x="1495213" y="2279417"/>
                  <a:pt x="1490133" y="2325137"/>
                </a:cubicBezTo>
                <a:cubicBezTo>
                  <a:pt x="1485053" y="2370857"/>
                  <a:pt x="1493943" y="2513097"/>
                  <a:pt x="1490133" y="2576597"/>
                </a:cubicBezTo>
                <a:cubicBezTo>
                  <a:pt x="1486323" y="2640097"/>
                  <a:pt x="1487593" y="2669307"/>
                  <a:pt x="1467273" y="2706137"/>
                </a:cubicBezTo>
                <a:cubicBezTo>
                  <a:pt x="1446953" y="2742967"/>
                  <a:pt x="1410123" y="2779797"/>
                  <a:pt x="1368213" y="2797577"/>
                </a:cubicBezTo>
                <a:cubicBezTo>
                  <a:pt x="1326303" y="2815357"/>
                  <a:pt x="1246293" y="2793767"/>
                  <a:pt x="1215813" y="2812817"/>
                </a:cubicBezTo>
                <a:cubicBezTo>
                  <a:pt x="1185333" y="2831867"/>
                  <a:pt x="1178983" y="2880127"/>
                  <a:pt x="1185333" y="2911877"/>
                </a:cubicBezTo>
                <a:cubicBezTo>
                  <a:pt x="1191683" y="2943627"/>
                  <a:pt x="1220893" y="2979187"/>
                  <a:pt x="1253913" y="3003317"/>
                </a:cubicBezTo>
                <a:cubicBezTo>
                  <a:pt x="1286933" y="3027447"/>
                  <a:pt x="1372023" y="3041417"/>
                  <a:pt x="1383453" y="3056657"/>
                </a:cubicBezTo>
                <a:cubicBezTo>
                  <a:pt x="1394883" y="3071897"/>
                  <a:pt x="1363133" y="3096027"/>
                  <a:pt x="1322493" y="3094757"/>
                </a:cubicBezTo>
                <a:cubicBezTo>
                  <a:pt x="1281853" y="3093487"/>
                  <a:pt x="1184063" y="3052847"/>
                  <a:pt x="1139613" y="3049037"/>
                </a:cubicBezTo>
                <a:cubicBezTo>
                  <a:pt x="1095163" y="3045227"/>
                  <a:pt x="1086273" y="3069357"/>
                  <a:pt x="1055793" y="3071897"/>
                </a:cubicBezTo>
                <a:cubicBezTo>
                  <a:pt x="1025313" y="3074437"/>
                  <a:pt x="984673" y="3063007"/>
                  <a:pt x="956733" y="3064277"/>
                </a:cubicBezTo>
                <a:cubicBezTo>
                  <a:pt x="928793" y="3065547"/>
                  <a:pt x="921173" y="3069357"/>
                  <a:pt x="888153" y="3079517"/>
                </a:cubicBezTo>
                <a:cubicBezTo>
                  <a:pt x="855133" y="3089677"/>
                  <a:pt x="782743" y="3106187"/>
                  <a:pt x="758613" y="3125237"/>
                </a:cubicBezTo>
                <a:cubicBezTo>
                  <a:pt x="734483" y="3144287"/>
                  <a:pt x="721783" y="3177307"/>
                  <a:pt x="743373" y="3193817"/>
                </a:cubicBezTo>
                <a:cubicBezTo>
                  <a:pt x="764963" y="3210327"/>
                  <a:pt x="823383" y="3207787"/>
                  <a:pt x="888153" y="3224297"/>
                </a:cubicBezTo>
                <a:cubicBezTo>
                  <a:pt x="952923" y="3240807"/>
                  <a:pt x="1064683" y="3257317"/>
                  <a:pt x="1131993" y="3292877"/>
                </a:cubicBezTo>
                <a:cubicBezTo>
                  <a:pt x="1199303" y="3328437"/>
                  <a:pt x="1248833" y="3390667"/>
                  <a:pt x="1292013" y="3437657"/>
                </a:cubicBezTo>
                <a:cubicBezTo>
                  <a:pt x="1335193" y="3484647"/>
                  <a:pt x="1391073" y="3545607"/>
                  <a:pt x="1391073" y="3574817"/>
                </a:cubicBezTo>
                <a:cubicBezTo>
                  <a:pt x="1391073" y="3604027"/>
                  <a:pt x="1328843" y="3605297"/>
                  <a:pt x="1292013" y="3612917"/>
                </a:cubicBezTo>
                <a:cubicBezTo>
                  <a:pt x="1255183" y="3620537"/>
                  <a:pt x="1204383" y="3619267"/>
                  <a:pt x="1170093" y="3620537"/>
                </a:cubicBezTo>
                <a:cubicBezTo>
                  <a:pt x="1135803" y="3621807"/>
                  <a:pt x="1112943" y="3614187"/>
                  <a:pt x="1086273" y="3620537"/>
                </a:cubicBezTo>
                <a:cubicBezTo>
                  <a:pt x="1059603" y="3626887"/>
                  <a:pt x="1034203" y="3651017"/>
                  <a:pt x="1010073" y="3658637"/>
                </a:cubicBezTo>
                <a:cubicBezTo>
                  <a:pt x="985943" y="3666257"/>
                  <a:pt x="958003" y="3659907"/>
                  <a:pt x="941493" y="3666257"/>
                </a:cubicBezTo>
                <a:cubicBezTo>
                  <a:pt x="924983" y="3672607"/>
                  <a:pt x="928793" y="3699277"/>
                  <a:pt x="911013" y="3696737"/>
                </a:cubicBezTo>
                <a:cubicBezTo>
                  <a:pt x="893233" y="3694197"/>
                  <a:pt x="856403" y="3658637"/>
                  <a:pt x="834813" y="3651017"/>
                </a:cubicBezTo>
                <a:cubicBezTo>
                  <a:pt x="813223" y="3643397"/>
                  <a:pt x="801793" y="3645937"/>
                  <a:pt x="781473" y="3651017"/>
                </a:cubicBezTo>
                <a:cubicBezTo>
                  <a:pt x="761153" y="3656097"/>
                  <a:pt x="738293" y="3661177"/>
                  <a:pt x="712893" y="3681497"/>
                </a:cubicBezTo>
                <a:cubicBezTo>
                  <a:pt x="687493" y="3701817"/>
                  <a:pt x="662093" y="3753887"/>
                  <a:pt x="629073" y="3772937"/>
                </a:cubicBezTo>
                <a:cubicBezTo>
                  <a:pt x="596053" y="3791987"/>
                  <a:pt x="541443" y="3779287"/>
                  <a:pt x="514773" y="3795797"/>
                </a:cubicBezTo>
                <a:cubicBezTo>
                  <a:pt x="488103" y="3812307"/>
                  <a:pt x="477943" y="3842787"/>
                  <a:pt x="469053" y="3871997"/>
                </a:cubicBezTo>
                <a:cubicBezTo>
                  <a:pt x="460163" y="3901207"/>
                  <a:pt x="451273" y="3941847"/>
                  <a:pt x="461433" y="3971057"/>
                </a:cubicBezTo>
                <a:cubicBezTo>
                  <a:pt x="471593" y="4000267"/>
                  <a:pt x="513503" y="4023127"/>
                  <a:pt x="530013" y="4047257"/>
                </a:cubicBezTo>
                <a:cubicBezTo>
                  <a:pt x="546523" y="4071387"/>
                  <a:pt x="557953" y="4067577"/>
                  <a:pt x="560493" y="4115837"/>
                </a:cubicBezTo>
                <a:cubicBezTo>
                  <a:pt x="563033" y="4164097"/>
                  <a:pt x="556683" y="4286017"/>
                  <a:pt x="545253" y="4336817"/>
                </a:cubicBezTo>
                <a:cubicBezTo>
                  <a:pt x="533823" y="4387617"/>
                  <a:pt x="502073" y="4393967"/>
                  <a:pt x="491913" y="4420637"/>
                </a:cubicBezTo>
                <a:cubicBezTo>
                  <a:pt x="481753" y="4447307"/>
                  <a:pt x="453813" y="4484137"/>
                  <a:pt x="484293" y="4496837"/>
                </a:cubicBezTo>
                <a:cubicBezTo>
                  <a:pt x="514773" y="4509537"/>
                  <a:pt x="615103" y="4501917"/>
                  <a:pt x="674793" y="4496837"/>
                </a:cubicBezTo>
                <a:cubicBezTo>
                  <a:pt x="734483" y="4491757"/>
                  <a:pt x="781473" y="4466357"/>
                  <a:pt x="842433" y="4466357"/>
                </a:cubicBezTo>
                <a:cubicBezTo>
                  <a:pt x="903393" y="4466357"/>
                  <a:pt x="993563" y="4490487"/>
                  <a:pt x="1040553" y="4496837"/>
                </a:cubicBezTo>
                <a:cubicBezTo>
                  <a:pt x="1087543" y="4503187"/>
                  <a:pt x="1085003" y="4523507"/>
                  <a:pt x="1124373" y="4504457"/>
                </a:cubicBezTo>
                <a:cubicBezTo>
                  <a:pt x="1163743" y="4485407"/>
                  <a:pt x="1215813" y="4404127"/>
                  <a:pt x="1276773" y="4382537"/>
                </a:cubicBezTo>
                <a:cubicBezTo>
                  <a:pt x="1337733" y="4360947"/>
                  <a:pt x="1443143" y="4391427"/>
                  <a:pt x="1490133" y="4374917"/>
                </a:cubicBezTo>
                <a:cubicBezTo>
                  <a:pt x="1537123" y="4358407"/>
                  <a:pt x="1514263" y="4329197"/>
                  <a:pt x="1558713" y="4283477"/>
                </a:cubicBezTo>
                <a:cubicBezTo>
                  <a:pt x="1603163" y="4237757"/>
                  <a:pt x="1692063" y="4169177"/>
                  <a:pt x="1756833" y="4100597"/>
                </a:cubicBezTo>
                <a:cubicBezTo>
                  <a:pt x="1821603" y="4032017"/>
                  <a:pt x="1901613" y="3920257"/>
                  <a:pt x="1947333" y="3871997"/>
                </a:cubicBezTo>
                <a:cubicBezTo>
                  <a:pt x="1993053" y="3823737"/>
                  <a:pt x="1982893" y="3819927"/>
                  <a:pt x="2031153" y="3811037"/>
                </a:cubicBezTo>
                <a:cubicBezTo>
                  <a:pt x="2079413" y="3802147"/>
                  <a:pt x="2191173" y="3803417"/>
                  <a:pt x="2236893" y="3818657"/>
                </a:cubicBezTo>
                <a:cubicBezTo>
                  <a:pt x="2282613" y="3833897"/>
                  <a:pt x="2288963" y="3851677"/>
                  <a:pt x="2305473" y="3902477"/>
                </a:cubicBezTo>
                <a:cubicBezTo>
                  <a:pt x="2321983" y="3953277"/>
                  <a:pt x="2342303" y="4054877"/>
                  <a:pt x="2335953" y="4123457"/>
                </a:cubicBezTo>
                <a:cubicBezTo>
                  <a:pt x="2329603" y="4192037"/>
                  <a:pt x="2283883" y="4259347"/>
                  <a:pt x="2267373" y="4313957"/>
                </a:cubicBezTo>
                <a:cubicBezTo>
                  <a:pt x="2250863" y="4368567"/>
                  <a:pt x="2210223" y="4415557"/>
                  <a:pt x="2236893" y="4451117"/>
                </a:cubicBezTo>
                <a:cubicBezTo>
                  <a:pt x="2263563" y="4486677"/>
                  <a:pt x="2382943" y="4515887"/>
                  <a:pt x="2427393" y="4527317"/>
                </a:cubicBezTo>
                <a:cubicBezTo>
                  <a:pt x="2471843" y="4538747"/>
                  <a:pt x="2488353" y="4508267"/>
                  <a:pt x="2503593" y="4519697"/>
                </a:cubicBezTo>
                <a:cubicBezTo>
                  <a:pt x="2518833" y="4531127"/>
                  <a:pt x="2515023" y="4560337"/>
                  <a:pt x="2518833" y="4595897"/>
                </a:cubicBezTo>
                <a:cubicBezTo>
                  <a:pt x="2522643" y="4631457"/>
                  <a:pt x="2507403" y="4682257"/>
                  <a:pt x="2526453" y="4733057"/>
                </a:cubicBezTo>
                <a:cubicBezTo>
                  <a:pt x="2545503" y="4783857"/>
                  <a:pt x="2589953" y="4852437"/>
                  <a:pt x="2633133" y="4900697"/>
                </a:cubicBezTo>
                <a:cubicBezTo>
                  <a:pt x="2676313" y="4948957"/>
                  <a:pt x="2690283" y="4973087"/>
                  <a:pt x="2762673" y="500737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5" name="Group 114"/>
          <p:cNvGrpSpPr/>
          <p:nvPr/>
        </p:nvGrpSpPr>
        <p:grpSpPr>
          <a:xfrm>
            <a:off x="2982442" y="5272344"/>
            <a:ext cx="492443" cy="338554"/>
            <a:chOff x="4055436" y="7478684"/>
            <a:chExt cx="492443" cy="338554"/>
          </a:xfrm>
        </p:grpSpPr>
        <p:sp>
          <p:nvSpPr>
            <p:cNvPr id="116" name="TextBox 115"/>
            <p:cNvSpPr txBox="1"/>
            <p:nvPr/>
          </p:nvSpPr>
          <p:spPr>
            <a:xfrm>
              <a:off x="4055436" y="7478684"/>
              <a:ext cx="492443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904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2" name="Freeform 51"/>
          <p:cNvSpPr/>
          <p:nvPr/>
        </p:nvSpPr>
        <p:spPr>
          <a:xfrm>
            <a:off x="4540452" y="3423178"/>
            <a:ext cx="1232195" cy="1487935"/>
          </a:xfrm>
          <a:custGeom>
            <a:avLst/>
            <a:gdLst>
              <a:gd name="connsiteX0" fmla="*/ 431598 w 1232195"/>
              <a:gd name="connsiteY0" fmla="*/ 13442 h 1487935"/>
              <a:gd name="connsiteX1" fmla="*/ 332538 w 1232195"/>
              <a:gd name="connsiteY1" fmla="*/ 97262 h 1487935"/>
              <a:gd name="connsiteX2" fmla="*/ 313488 w 1232195"/>
              <a:gd name="connsiteY2" fmla="*/ 188702 h 1487935"/>
              <a:gd name="connsiteX3" fmla="*/ 237288 w 1232195"/>
              <a:gd name="connsiteY3" fmla="*/ 238232 h 1487935"/>
              <a:gd name="connsiteX4" fmla="*/ 142038 w 1232195"/>
              <a:gd name="connsiteY4" fmla="*/ 306812 h 1487935"/>
              <a:gd name="connsiteX5" fmla="*/ 96318 w 1232195"/>
              <a:gd name="connsiteY5" fmla="*/ 417302 h 1487935"/>
              <a:gd name="connsiteX6" fmla="*/ 202998 w 1232195"/>
              <a:gd name="connsiteY6" fmla="*/ 539222 h 1487935"/>
              <a:gd name="connsiteX7" fmla="*/ 202998 w 1232195"/>
              <a:gd name="connsiteY7" fmla="*/ 619232 h 1487935"/>
              <a:gd name="connsiteX8" fmla="*/ 195378 w 1232195"/>
              <a:gd name="connsiteY8" fmla="*/ 703052 h 1487935"/>
              <a:gd name="connsiteX9" fmla="*/ 111558 w 1232195"/>
              <a:gd name="connsiteY9" fmla="*/ 775442 h 1487935"/>
              <a:gd name="connsiteX10" fmla="*/ 16308 w 1232195"/>
              <a:gd name="connsiteY10" fmla="*/ 798302 h 1487935"/>
              <a:gd name="connsiteX11" fmla="*/ 12498 w 1232195"/>
              <a:gd name="connsiteY11" fmla="*/ 889742 h 1487935"/>
              <a:gd name="connsiteX12" fmla="*/ 142038 w 1232195"/>
              <a:gd name="connsiteY12" fmla="*/ 958322 h 1487935"/>
              <a:gd name="connsiteX13" fmla="*/ 279198 w 1232195"/>
              <a:gd name="connsiteY13" fmla="*/ 924032 h 1487935"/>
              <a:gd name="connsiteX14" fmla="*/ 397308 w 1232195"/>
              <a:gd name="connsiteY14" fmla="*/ 954512 h 1487935"/>
              <a:gd name="connsiteX15" fmla="*/ 443028 w 1232195"/>
              <a:gd name="connsiteY15" fmla="*/ 1068812 h 1487935"/>
              <a:gd name="connsiteX16" fmla="*/ 423978 w 1232195"/>
              <a:gd name="connsiteY16" fmla="*/ 1186922 h 1487935"/>
              <a:gd name="connsiteX17" fmla="*/ 347778 w 1232195"/>
              <a:gd name="connsiteY17" fmla="*/ 1301222 h 1487935"/>
              <a:gd name="connsiteX18" fmla="*/ 313488 w 1232195"/>
              <a:gd name="connsiteY18" fmla="*/ 1407902 h 1487935"/>
              <a:gd name="connsiteX19" fmla="*/ 359208 w 1232195"/>
              <a:gd name="connsiteY19" fmla="*/ 1487912 h 1487935"/>
              <a:gd name="connsiteX20" fmla="*/ 458268 w 1232195"/>
              <a:gd name="connsiteY20" fmla="*/ 1400282 h 1487935"/>
              <a:gd name="connsiteX21" fmla="*/ 500178 w 1232195"/>
              <a:gd name="connsiteY21" fmla="*/ 1263122 h 1487935"/>
              <a:gd name="connsiteX22" fmla="*/ 656388 w 1232195"/>
              <a:gd name="connsiteY22" fmla="*/ 1103102 h 1487935"/>
              <a:gd name="connsiteX23" fmla="*/ 766878 w 1232195"/>
              <a:gd name="connsiteY23" fmla="*/ 969752 h 1487935"/>
              <a:gd name="connsiteX24" fmla="*/ 892608 w 1232195"/>
              <a:gd name="connsiteY24" fmla="*/ 946892 h 1487935"/>
              <a:gd name="connsiteX25" fmla="*/ 1075488 w 1232195"/>
              <a:gd name="connsiteY25" fmla="*/ 1004042 h 1487935"/>
              <a:gd name="connsiteX26" fmla="*/ 1205028 w 1232195"/>
              <a:gd name="connsiteY26" fmla="*/ 1061192 h 1487935"/>
              <a:gd name="connsiteX27" fmla="*/ 1212648 w 1232195"/>
              <a:gd name="connsiteY27" fmla="*/ 950702 h 1487935"/>
              <a:gd name="connsiteX28" fmla="*/ 987858 w 1232195"/>
              <a:gd name="connsiteY28" fmla="*/ 725912 h 1487935"/>
              <a:gd name="connsiteX29" fmla="*/ 751638 w 1232195"/>
              <a:gd name="connsiteY29" fmla="*/ 562082 h 1487935"/>
              <a:gd name="connsiteX30" fmla="*/ 652578 w 1232195"/>
              <a:gd name="connsiteY30" fmla="*/ 447782 h 1487935"/>
              <a:gd name="connsiteX31" fmla="*/ 610668 w 1232195"/>
              <a:gd name="connsiteY31" fmla="*/ 314432 h 1487935"/>
              <a:gd name="connsiteX32" fmla="*/ 553518 w 1232195"/>
              <a:gd name="connsiteY32" fmla="*/ 219182 h 1487935"/>
              <a:gd name="connsiteX33" fmla="*/ 545898 w 1232195"/>
              <a:gd name="connsiteY33" fmla="*/ 93452 h 1487935"/>
              <a:gd name="connsiteX34" fmla="*/ 561138 w 1232195"/>
              <a:gd name="connsiteY34" fmla="*/ 55352 h 1487935"/>
              <a:gd name="connsiteX35" fmla="*/ 526848 w 1232195"/>
              <a:gd name="connsiteY35" fmla="*/ 5822 h 1487935"/>
              <a:gd name="connsiteX36" fmla="*/ 431598 w 1232195"/>
              <a:gd name="connsiteY36" fmla="*/ 13442 h 1487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2195" h="1487935">
                <a:moveTo>
                  <a:pt x="431598" y="13442"/>
                </a:moveTo>
                <a:cubicBezTo>
                  <a:pt x="399213" y="28682"/>
                  <a:pt x="352223" y="68052"/>
                  <a:pt x="332538" y="97262"/>
                </a:cubicBezTo>
                <a:cubicBezTo>
                  <a:pt x="312853" y="126472"/>
                  <a:pt x="329363" y="165207"/>
                  <a:pt x="313488" y="188702"/>
                </a:cubicBezTo>
                <a:cubicBezTo>
                  <a:pt x="297613" y="212197"/>
                  <a:pt x="265863" y="218547"/>
                  <a:pt x="237288" y="238232"/>
                </a:cubicBezTo>
                <a:cubicBezTo>
                  <a:pt x="208713" y="257917"/>
                  <a:pt x="165533" y="276967"/>
                  <a:pt x="142038" y="306812"/>
                </a:cubicBezTo>
                <a:cubicBezTo>
                  <a:pt x="118543" y="336657"/>
                  <a:pt x="86158" y="378567"/>
                  <a:pt x="96318" y="417302"/>
                </a:cubicBezTo>
                <a:cubicBezTo>
                  <a:pt x="106478" y="456037"/>
                  <a:pt x="185218" y="505567"/>
                  <a:pt x="202998" y="539222"/>
                </a:cubicBezTo>
                <a:cubicBezTo>
                  <a:pt x="220778" y="572877"/>
                  <a:pt x="204268" y="591927"/>
                  <a:pt x="202998" y="619232"/>
                </a:cubicBezTo>
                <a:cubicBezTo>
                  <a:pt x="201728" y="646537"/>
                  <a:pt x="210618" y="677017"/>
                  <a:pt x="195378" y="703052"/>
                </a:cubicBezTo>
                <a:cubicBezTo>
                  <a:pt x="180138" y="729087"/>
                  <a:pt x="141403" y="759567"/>
                  <a:pt x="111558" y="775442"/>
                </a:cubicBezTo>
                <a:cubicBezTo>
                  <a:pt x="81713" y="791317"/>
                  <a:pt x="32818" y="779252"/>
                  <a:pt x="16308" y="798302"/>
                </a:cubicBezTo>
                <a:cubicBezTo>
                  <a:pt x="-202" y="817352"/>
                  <a:pt x="-8457" y="863072"/>
                  <a:pt x="12498" y="889742"/>
                </a:cubicBezTo>
                <a:cubicBezTo>
                  <a:pt x="33453" y="916412"/>
                  <a:pt x="97588" y="952607"/>
                  <a:pt x="142038" y="958322"/>
                </a:cubicBezTo>
                <a:cubicBezTo>
                  <a:pt x="186488" y="964037"/>
                  <a:pt x="236653" y="924667"/>
                  <a:pt x="279198" y="924032"/>
                </a:cubicBezTo>
                <a:cubicBezTo>
                  <a:pt x="321743" y="923397"/>
                  <a:pt x="370003" y="930382"/>
                  <a:pt x="397308" y="954512"/>
                </a:cubicBezTo>
                <a:cubicBezTo>
                  <a:pt x="424613" y="978642"/>
                  <a:pt x="438583" y="1030077"/>
                  <a:pt x="443028" y="1068812"/>
                </a:cubicBezTo>
                <a:cubicBezTo>
                  <a:pt x="447473" y="1107547"/>
                  <a:pt x="439853" y="1148187"/>
                  <a:pt x="423978" y="1186922"/>
                </a:cubicBezTo>
                <a:cubicBezTo>
                  <a:pt x="408103" y="1225657"/>
                  <a:pt x="366193" y="1264392"/>
                  <a:pt x="347778" y="1301222"/>
                </a:cubicBezTo>
                <a:cubicBezTo>
                  <a:pt x="329363" y="1338052"/>
                  <a:pt x="311583" y="1376787"/>
                  <a:pt x="313488" y="1407902"/>
                </a:cubicBezTo>
                <a:cubicBezTo>
                  <a:pt x="315393" y="1439017"/>
                  <a:pt x="335078" y="1489182"/>
                  <a:pt x="359208" y="1487912"/>
                </a:cubicBezTo>
                <a:cubicBezTo>
                  <a:pt x="383338" y="1486642"/>
                  <a:pt x="434773" y="1437747"/>
                  <a:pt x="458268" y="1400282"/>
                </a:cubicBezTo>
                <a:cubicBezTo>
                  <a:pt x="481763" y="1362817"/>
                  <a:pt x="467158" y="1312652"/>
                  <a:pt x="500178" y="1263122"/>
                </a:cubicBezTo>
                <a:cubicBezTo>
                  <a:pt x="533198" y="1213592"/>
                  <a:pt x="611938" y="1151997"/>
                  <a:pt x="656388" y="1103102"/>
                </a:cubicBezTo>
                <a:cubicBezTo>
                  <a:pt x="700838" y="1054207"/>
                  <a:pt x="727508" y="995787"/>
                  <a:pt x="766878" y="969752"/>
                </a:cubicBezTo>
                <a:cubicBezTo>
                  <a:pt x="806248" y="943717"/>
                  <a:pt x="841173" y="941177"/>
                  <a:pt x="892608" y="946892"/>
                </a:cubicBezTo>
                <a:cubicBezTo>
                  <a:pt x="944043" y="952607"/>
                  <a:pt x="1023418" y="984992"/>
                  <a:pt x="1075488" y="1004042"/>
                </a:cubicBezTo>
                <a:cubicBezTo>
                  <a:pt x="1127558" y="1023092"/>
                  <a:pt x="1182168" y="1070082"/>
                  <a:pt x="1205028" y="1061192"/>
                </a:cubicBezTo>
                <a:cubicBezTo>
                  <a:pt x="1227888" y="1052302"/>
                  <a:pt x="1248843" y="1006582"/>
                  <a:pt x="1212648" y="950702"/>
                </a:cubicBezTo>
                <a:cubicBezTo>
                  <a:pt x="1176453" y="894822"/>
                  <a:pt x="1064693" y="790682"/>
                  <a:pt x="987858" y="725912"/>
                </a:cubicBezTo>
                <a:cubicBezTo>
                  <a:pt x="911023" y="661142"/>
                  <a:pt x="807518" y="608437"/>
                  <a:pt x="751638" y="562082"/>
                </a:cubicBezTo>
                <a:cubicBezTo>
                  <a:pt x="695758" y="515727"/>
                  <a:pt x="676073" y="489057"/>
                  <a:pt x="652578" y="447782"/>
                </a:cubicBezTo>
                <a:cubicBezTo>
                  <a:pt x="629083" y="406507"/>
                  <a:pt x="627178" y="352532"/>
                  <a:pt x="610668" y="314432"/>
                </a:cubicBezTo>
                <a:cubicBezTo>
                  <a:pt x="594158" y="276332"/>
                  <a:pt x="564313" y="256012"/>
                  <a:pt x="553518" y="219182"/>
                </a:cubicBezTo>
                <a:cubicBezTo>
                  <a:pt x="542723" y="182352"/>
                  <a:pt x="544628" y="120757"/>
                  <a:pt x="545898" y="93452"/>
                </a:cubicBezTo>
                <a:cubicBezTo>
                  <a:pt x="547168" y="66147"/>
                  <a:pt x="564313" y="69957"/>
                  <a:pt x="561138" y="55352"/>
                </a:cubicBezTo>
                <a:cubicBezTo>
                  <a:pt x="557963" y="40747"/>
                  <a:pt x="542723" y="15347"/>
                  <a:pt x="526848" y="5822"/>
                </a:cubicBezTo>
                <a:cubicBezTo>
                  <a:pt x="510973" y="-3703"/>
                  <a:pt x="463983" y="-1798"/>
                  <a:pt x="431598" y="13442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Freeform 52"/>
          <p:cNvSpPr/>
          <p:nvPr/>
        </p:nvSpPr>
        <p:spPr>
          <a:xfrm>
            <a:off x="4237132" y="3120390"/>
            <a:ext cx="1802971" cy="1958354"/>
          </a:xfrm>
          <a:custGeom>
            <a:avLst/>
            <a:gdLst>
              <a:gd name="connsiteX0" fmla="*/ 468218 w 1802971"/>
              <a:gd name="connsiteY0" fmla="*/ 1897380 h 1958354"/>
              <a:gd name="connsiteX1" fmla="*/ 582518 w 1802971"/>
              <a:gd name="connsiteY1" fmla="*/ 1927860 h 1958354"/>
              <a:gd name="connsiteX2" fmla="*/ 647288 w 1802971"/>
              <a:gd name="connsiteY2" fmla="*/ 1958340 h 1958354"/>
              <a:gd name="connsiteX3" fmla="*/ 700628 w 1802971"/>
              <a:gd name="connsiteY3" fmla="*/ 1931670 h 1958354"/>
              <a:gd name="connsiteX4" fmla="*/ 769208 w 1802971"/>
              <a:gd name="connsiteY4" fmla="*/ 1916430 h 1958354"/>
              <a:gd name="connsiteX5" fmla="*/ 879698 w 1802971"/>
              <a:gd name="connsiteY5" fmla="*/ 1764030 h 1958354"/>
              <a:gd name="connsiteX6" fmla="*/ 898748 w 1802971"/>
              <a:gd name="connsiteY6" fmla="*/ 1607820 h 1958354"/>
              <a:gd name="connsiteX7" fmla="*/ 982568 w 1802971"/>
              <a:gd name="connsiteY7" fmla="*/ 1516380 h 1958354"/>
              <a:gd name="connsiteX8" fmla="*/ 1035908 w 1802971"/>
              <a:gd name="connsiteY8" fmla="*/ 1402080 h 1958354"/>
              <a:gd name="connsiteX9" fmla="*/ 1112108 w 1802971"/>
              <a:gd name="connsiteY9" fmla="*/ 1333500 h 1958354"/>
              <a:gd name="connsiteX10" fmla="*/ 1222598 w 1802971"/>
              <a:gd name="connsiteY10" fmla="*/ 1314450 h 1958354"/>
              <a:gd name="connsiteX11" fmla="*/ 1314038 w 1802971"/>
              <a:gd name="connsiteY11" fmla="*/ 1344930 h 1958354"/>
              <a:gd name="connsiteX12" fmla="*/ 1428338 w 1802971"/>
              <a:gd name="connsiteY12" fmla="*/ 1440180 h 1958354"/>
              <a:gd name="connsiteX13" fmla="*/ 1531208 w 1802971"/>
              <a:gd name="connsiteY13" fmla="*/ 1535430 h 1958354"/>
              <a:gd name="connsiteX14" fmla="*/ 1634078 w 1802971"/>
              <a:gd name="connsiteY14" fmla="*/ 1440180 h 1958354"/>
              <a:gd name="connsiteX15" fmla="*/ 1782668 w 1802971"/>
              <a:gd name="connsiteY15" fmla="*/ 1375410 h 1958354"/>
              <a:gd name="connsiteX16" fmla="*/ 1786478 w 1802971"/>
              <a:gd name="connsiteY16" fmla="*/ 1318260 h 1958354"/>
              <a:gd name="connsiteX17" fmla="*/ 1641698 w 1802971"/>
              <a:gd name="connsiteY17" fmla="*/ 1226820 h 1958354"/>
              <a:gd name="connsiteX18" fmla="*/ 1489298 w 1802971"/>
              <a:gd name="connsiteY18" fmla="*/ 1108710 h 1958354"/>
              <a:gd name="connsiteX19" fmla="*/ 1413098 w 1802971"/>
              <a:gd name="connsiteY19" fmla="*/ 1024890 h 1958354"/>
              <a:gd name="connsiteX20" fmla="*/ 1291178 w 1802971"/>
              <a:gd name="connsiteY20" fmla="*/ 948690 h 1958354"/>
              <a:gd name="connsiteX21" fmla="*/ 1020668 w 1802971"/>
              <a:gd name="connsiteY21" fmla="*/ 750570 h 1958354"/>
              <a:gd name="connsiteX22" fmla="*/ 1005428 w 1802971"/>
              <a:gd name="connsiteY22" fmla="*/ 617220 h 1958354"/>
              <a:gd name="connsiteX23" fmla="*/ 921608 w 1802971"/>
              <a:gd name="connsiteY23" fmla="*/ 506730 h 1958354"/>
              <a:gd name="connsiteX24" fmla="*/ 952088 w 1802971"/>
              <a:gd name="connsiteY24" fmla="*/ 373380 h 1958354"/>
              <a:gd name="connsiteX25" fmla="*/ 1009238 w 1802971"/>
              <a:gd name="connsiteY25" fmla="*/ 274320 h 1958354"/>
              <a:gd name="connsiteX26" fmla="*/ 955898 w 1802971"/>
              <a:gd name="connsiteY26" fmla="*/ 87630 h 1958354"/>
              <a:gd name="connsiteX27" fmla="*/ 910178 w 1802971"/>
              <a:gd name="connsiteY27" fmla="*/ 0 h 1958354"/>
              <a:gd name="connsiteX28" fmla="*/ 799688 w 1802971"/>
              <a:gd name="connsiteY28" fmla="*/ 87630 h 1958354"/>
              <a:gd name="connsiteX29" fmla="*/ 738728 w 1802971"/>
              <a:gd name="connsiteY29" fmla="*/ 156210 h 1958354"/>
              <a:gd name="connsiteX30" fmla="*/ 731108 w 1802971"/>
              <a:gd name="connsiteY30" fmla="*/ 209550 h 1958354"/>
              <a:gd name="connsiteX31" fmla="*/ 658718 w 1802971"/>
              <a:gd name="connsiteY31" fmla="*/ 274320 h 1958354"/>
              <a:gd name="connsiteX32" fmla="*/ 563468 w 1802971"/>
              <a:gd name="connsiteY32" fmla="*/ 335280 h 1958354"/>
              <a:gd name="connsiteX33" fmla="*/ 491078 w 1802971"/>
              <a:gd name="connsiteY33" fmla="*/ 438150 h 1958354"/>
              <a:gd name="connsiteX34" fmla="*/ 475838 w 1802971"/>
              <a:gd name="connsiteY34" fmla="*/ 487680 h 1958354"/>
              <a:gd name="connsiteX35" fmla="*/ 365348 w 1802971"/>
              <a:gd name="connsiteY35" fmla="*/ 567690 h 1958354"/>
              <a:gd name="connsiteX36" fmla="*/ 270098 w 1802971"/>
              <a:gd name="connsiteY36" fmla="*/ 693420 h 1958354"/>
              <a:gd name="connsiteX37" fmla="*/ 228188 w 1802971"/>
              <a:gd name="connsiteY37" fmla="*/ 842010 h 1958354"/>
              <a:gd name="connsiteX38" fmla="*/ 258668 w 1802971"/>
              <a:gd name="connsiteY38" fmla="*/ 979170 h 1958354"/>
              <a:gd name="connsiteX39" fmla="*/ 193898 w 1802971"/>
              <a:gd name="connsiteY39" fmla="*/ 1043940 h 1958354"/>
              <a:gd name="connsiteX40" fmla="*/ 98648 w 1802971"/>
              <a:gd name="connsiteY40" fmla="*/ 1097280 h 1958354"/>
              <a:gd name="connsiteX41" fmla="*/ 52928 w 1802971"/>
              <a:gd name="connsiteY41" fmla="*/ 1211580 h 1958354"/>
              <a:gd name="connsiteX42" fmla="*/ 3398 w 1802971"/>
              <a:gd name="connsiteY42" fmla="*/ 1257300 h 1958354"/>
              <a:gd name="connsiteX43" fmla="*/ 18638 w 1802971"/>
              <a:gd name="connsiteY43" fmla="*/ 1398270 h 1958354"/>
              <a:gd name="connsiteX44" fmla="*/ 132938 w 1802971"/>
              <a:gd name="connsiteY44" fmla="*/ 1497330 h 1958354"/>
              <a:gd name="connsiteX45" fmla="*/ 205328 w 1802971"/>
              <a:gd name="connsiteY45" fmla="*/ 1504950 h 1958354"/>
              <a:gd name="connsiteX46" fmla="*/ 323438 w 1802971"/>
              <a:gd name="connsiteY46" fmla="*/ 1436370 h 1958354"/>
              <a:gd name="connsiteX47" fmla="*/ 411068 w 1802971"/>
              <a:gd name="connsiteY47" fmla="*/ 1405890 h 1958354"/>
              <a:gd name="connsiteX48" fmla="*/ 548228 w 1802971"/>
              <a:gd name="connsiteY48" fmla="*/ 1360170 h 1958354"/>
              <a:gd name="connsiteX49" fmla="*/ 593948 w 1802971"/>
              <a:gd name="connsiteY49" fmla="*/ 1337310 h 1958354"/>
              <a:gd name="connsiteX50" fmla="*/ 658718 w 1802971"/>
              <a:gd name="connsiteY50" fmla="*/ 1421130 h 1958354"/>
              <a:gd name="connsiteX51" fmla="*/ 620618 w 1802971"/>
              <a:gd name="connsiteY51" fmla="*/ 1504950 h 1958354"/>
              <a:gd name="connsiteX52" fmla="*/ 536798 w 1802971"/>
              <a:gd name="connsiteY52" fmla="*/ 1584960 h 1958354"/>
              <a:gd name="connsiteX53" fmla="*/ 521558 w 1802971"/>
              <a:gd name="connsiteY53" fmla="*/ 1737360 h 1958354"/>
              <a:gd name="connsiteX54" fmla="*/ 525368 w 1802971"/>
              <a:gd name="connsiteY54" fmla="*/ 1813560 h 1958354"/>
              <a:gd name="connsiteX55" fmla="*/ 468218 w 1802971"/>
              <a:gd name="connsiteY55" fmla="*/ 1897380 h 195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02971" h="1958354">
                <a:moveTo>
                  <a:pt x="468218" y="1897380"/>
                </a:moveTo>
                <a:cubicBezTo>
                  <a:pt x="477743" y="1916430"/>
                  <a:pt x="552673" y="1917700"/>
                  <a:pt x="582518" y="1927860"/>
                </a:cubicBezTo>
                <a:cubicBezTo>
                  <a:pt x="612363" y="1938020"/>
                  <a:pt x="627603" y="1957705"/>
                  <a:pt x="647288" y="1958340"/>
                </a:cubicBezTo>
                <a:cubicBezTo>
                  <a:pt x="666973" y="1958975"/>
                  <a:pt x="680308" y="1938655"/>
                  <a:pt x="700628" y="1931670"/>
                </a:cubicBezTo>
                <a:cubicBezTo>
                  <a:pt x="720948" y="1924685"/>
                  <a:pt x="739363" y="1944370"/>
                  <a:pt x="769208" y="1916430"/>
                </a:cubicBezTo>
                <a:cubicBezTo>
                  <a:pt x="799053" y="1888490"/>
                  <a:pt x="858108" y="1815465"/>
                  <a:pt x="879698" y="1764030"/>
                </a:cubicBezTo>
                <a:cubicBezTo>
                  <a:pt x="901288" y="1712595"/>
                  <a:pt x="881603" y="1649095"/>
                  <a:pt x="898748" y="1607820"/>
                </a:cubicBezTo>
                <a:cubicBezTo>
                  <a:pt x="915893" y="1566545"/>
                  <a:pt x="959708" y="1550670"/>
                  <a:pt x="982568" y="1516380"/>
                </a:cubicBezTo>
                <a:cubicBezTo>
                  <a:pt x="1005428" y="1482090"/>
                  <a:pt x="1014318" y="1432560"/>
                  <a:pt x="1035908" y="1402080"/>
                </a:cubicBezTo>
                <a:cubicBezTo>
                  <a:pt x="1057498" y="1371600"/>
                  <a:pt x="1080993" y="1348105"/>
                  <a:pt x="1112108" y="1333500"/>
                </a:cubicBezTo>
                <a:cubicBezTo>
                  <a:pt x="1143223" y="1318895"/>
                  <a:pt x="1188943" y="1312545"/>
                  <a:pt x="1222598" y="1314450"/>
                </a:cubicBezTo>
                <a:cubicBezTo>
                  <a:pt x="1256253" y="1316355"/>
                  <a:pt x="1279748" y="1323975"/>
                  <a:pt x="1314038" y="1344930"/>
                </a:cubicBezTo>
                <a:cubicBezTo>
                  <a:pt x="1348328" y="1365885"/>
                  <a:pt x="1392143" y="1408430"/>
                  <a:pt x="1428338" y="1440180"/>
                </a:cubicBezTo>
                <a:cubicBezTo>
                  <a:pt x="1464533" y="1471930"/>
                  <a:pt x="1496918" y="1535430"/>
                  <a:pt x="1531208" y="1535430"/>
                </a:cubicBezTo>
                <a:cubicBezTo>
                  <a:pt x="1565498" y="1535430"/>
                  <a:pt x="1592168" y="1466850"/>
                  <a:pt x="1634078" y="1440180"/>
                </a:cubicBezTo>
                <a:cubicBezTo>
                  <a:pt x="1675988" y="1413510"/>
                  <a:pt x="1757268" y="1395730"/>
                  <a:pt x="1782668" y="1375410"/>
                </a:cubicBezTo>
                <a:cubicBezTo>
                  <a:pt x="1808068" y="1355090"/>
                  <a:pt x="1809973" y="1343025"/>
                  <a:pt x="1786478" y="1318260"/>
                </a:cubicBezTo>
                <a:cubicBezTo>
                  <a:pt x="1762983" y="1293495"/>
                  <a:pt x="1691228" y="1261745"/>
                  <a:pt x="1641698" y="1226820"/>
                </a:cubicBezTo>
                <a:cubicBezTo>
                  <a:pt x="1592168" y="1191895"/>
                  <a:pt x="1527398" y="1142365"/>
                  <a:pt x="1489298" y="1108710"/>
                </a:cubicBezTo>
                <a:cubicBezTo>
                  <a:pt x="1451198" y="1075055"/>
                  <a:pt x="1446118" y="1051560"/>
                  <a:pt x="1413098" y="1024890"/>
                </a:cubicBezTo>
                <a:cubicBezTo>
                  <a:pt x="1380078" y="998220"/>
                  <a:pt x="1356583" y="994410"/>
                  <a:pt x="1291178" y="948690"/>
                </a:cubicBezTo>
                <a:cubicBezTo>
                  <a:pt x="1225773" y="902970"/>
                  <a:pt x="1068293" y="805815"/>
                  <a:pt x="1020668" y="750570"/>
                </a:cubicBezTo>
                <a:cubicBezTo>
                  <a:pt x="973043" y="695325"/>
                  <a:pt x="1021938" y="657860"/>
                  <a:pt x="1005428" y="617220"/>
                </a:cubicBezTo>
                <a:cubicBezTo>
                  <a:pt x="988918" y="576580"/>
                  <a:pt x="930498" y="547370"/>
                  <a:pt x="921608" y="506730"/>
                </a:cubicBezTo>
                <a:cubicBezTo>
                  <a:pt x="912718" y="466090"/>
                  <a:pt x="937483" y="412115"/>
                  <a:pt x="952088" y="373380"/>
                </a:cubicBezTo>
                <a:cubicBezTo>
                  <a:pt x="966693" y="334645"/>
                  <a:pt x="1008603" y="321945"/>
                  <a:pt x="1009238" y="274320"/>
                </a:cubicBezTo>
                <a:cubicBezTo>
                  <a:pt x="1009873" y="226695"/>
                  <a:pt x="972408" y="133350"/>
                  <a:pt x="955898" y="87630"/>
                </a:cubicBezTo>
                <a:cubicBezTo>
                  <a:pt x="939388" y="41910"/>
                  <a:pt x="936213" y="0"/>
                  <a:pt x="910178" y="0"/>
                </a:cubicBezTo>
                <a:cubicBezTo>
                  <a:pt x="884143" y="0"/>
                  <a:pt x="828263" y="61595"/>
                  <a:pt x="799688" y="87630"/>
                </a:cubicBezTo>
                <a:cubicBezTo>
                  <a:pt x="771113" y="113665"/>
                  <a:pt x="750158" y="135890"/>
                  <a:pt x="738728" y="156210"/>
                </a:cubicBezTo>
                <a:cubicBezTo>
                  <a:pt x="727298" y="176530"/>
                  <a:pt x="744443" y="189865"/>
                  <a:pt x="731108" y="209550"/>
                </a:cubicBezTo>
                <a:cubicBezTo>
                  <a:pt x="717773" y="229235"/>
                  <a:pt x="686658" y="253365"/>
                  <a:pt x="658718" y="274320"/>
                </a:cubicBezTo>
                <a:cubicBezTo>
                  <a:pt x="630778" y="295275"/>
                  <a:pt x="591408" y="307975"/>
                  <a:pt x="563468" y="335280"/>
                </a:cubicBezTo>
                <a:cubicBezTo>
                  <a:pt x="535528" y="362585"/>
                  <a:pt x="505683" y="412750"/>
                  <a:pt x="491078" y="438150"/>
                </a:cubicBezTo>
                <a:cubicBezTo>
                  <a:pt x="476473" y="463550"/>
                  <a:pt x="496793" y="466090"/>
                  <a:pt x="475838" y="487680"/>
                </a:cubicBezTo>
                <a:cubicBezTo>
                  <a:pt x="454883" y="509270"/>
                  <a:pt x="399638" y="533400"/>
                  <a:pt x="365348" y="567690"/>
                </a:cubicBezTo>
                <a:cubicBezTo>
                  <a:pt x="331058" y="601980"/>
                  <a:pt x="292958" y="647700"/>
                  <a:pt x="270098" y="693420"/>
                </a:cubicBezTo>
                <a:cubicBezTo>
                  <a:pt x="247238" y="739140"/>
                  <a:pt x="230093" y="794385"/>
                  <a:pt x="228188" y="842010"/>
                </a:cubicBezTo>
                <a:cubicBezTo>
                  <a:pt x="226283" y="889635"/>
                  <a:pt x="264383" y="945515"/>
                  <a:pt x="258668" y="979170"/>
                </a:cubicBezTo>
                <a:cubicBezTo>
                  <a:pt x="252953" y="1012825"/>
                  <a:pt x="220568" y="1024255"/>
                  <a:pt x="193898" y="1043940"/>
                </a:cubicBezTo>
                <a:cubicBezTo>
                  <a:pt x="167228" y="1063625"/>
                  <a:pt x="122143" y="1069340"/>
                  <a:pt x="98648" y="1097280"/>
                </a:cubicBezTo>
                <a:cubicBezTo>
                  <a:pt x="75153" y="1125220"/>
                  <a:pt x="68803" y="1184910"/>
                  <a:pt x="52928" y="1211580"/>
                </a:cubicBezTo>
                <a:cubicBezTo>
                  <a:pt x="37053" y="1238250"/>
                  <a:pt x="9113" y="1226185"/>
                  <a:pt x="3398" y="1257300"/>
                </a:cubicBezTo>
                <a:cubicBezTo>
                  <a:pt x="-2317" y="1288415"/>
                  <a:pt x="-2952" y="1358265"/>
                  <a:pt x="18638" y="1398270"/>
                </a:cubicBezTo>
                <a:cubicBezTo>
                  <a:pt x="40228" y="1438275"/>
                  <a:pt x="101823" y="1479550"/>
                  <a:pt x="132938" y="1497330"/>
                </a:cubicBezTo>
                <a:cubicBezTo>
                  <a:pt x="164053" y="1515110"/>
                  <a:pt x="173578" y="1515110"/>
                  <a:pt x="205328" y="1504950"/>
                </a:cubicBezTo>
                <a:cubicBezTo>
                  <a:pt x="237078" y="1494790"/>
                  <a:pt x="289148" y="1452880"/>
                  <a:pt x="323438" y="1436370"/>
                </a:cubicBezTo>
                <a:cubicBezTo>
                  <a:pt x="357728" y="1419860"/>
                  <a:pt x="411068" y="1405890"/>
                  <a:pt x="411068" y="1405890"/>
                </a:cubicBezTo>
                <a:cubicBezTo>
                  <a:pt x="448533" y="1393190"/>
                  <a:pt x="517748" y="1371600"/>
                  <a:pt x="548228" y="1360170"/>
                </a:cubicBezTo>
                <a:cubicBezTo>
                  <a:pt x="578708" y="1348740"/>
                  <a:pt x="575533" y="1327150"/>
                  <a:pt x="593948" y="1337310"/>
                </a:cubicBezTo>
                <a:cubicBezTo>
                  <a:pt x="612363" y="1347470"/>
                  <a:pt x="654273" y="1393190"/>
                  <a:pt x="658718" y="1421130"/>
                </a:cubicBezTo>
                <a:cubicBezTo>
                  <a:pt x="663163" y="1449070"/>
                  <a:pt x="640938" y="1477645"/>
                  <a:pt x="620618" y="1504950"/>
                </a:cubicBezTo>
                <a:cubicBezTo>
                  <a:pt x="600298" y="1532255"/>
                  <a:pt x="553308" y="1546225"/>
                  <a:pt x="536798" y="1584960"/>
                </a:cubicBezTo>
                <a:cubicBezTo>
                  <a:pt x="520288" y="1623695"/>
                  <a:pt x="523463" y="1699260"/>
                  <a:pt x="521558" y="1737360"/>
                </a:cubicBezTo>
                <a:cubicBezTo>
                  <a:pt x="519653" y="1775460"/>
                  <a:pt x="532353" y="1790065"/>
                  <a:pt x="525368" y="1813560"/>
                </a:cubicBezTo>
                <a:cubicBezTo>
                  <a:pt x="518383" y="1837055"/>
                  <a:pt x="458693" y="1878330"/>
                  <a:pt x="468218" y="18973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068769" y="3013407"/>
            <a:ext cx="2257409" cy="2223101"/>
          </a:xfrm>
          <a:custGeom>
            <a:avLst/>
            <a:gdLst>
              <a:gd name="connsiteX0" fmla="*/ 606101 w 2257409"/>
              <a:gd name="connsiteY0" fmla="*/ 1775763 h 2223101"/>
              <a:gd name="connsiteX1" fmla="*/ 594671 w 2257409"/>
              <a:gd name="connsiteY1" fmla="*/ 1859583 h 2223101"/>
              <a:gd name="connsiteX2" fmla="*/ 522281 w 2257409"/>
              <a:gd name="connsiteY2" fmla="*/ 1916733 h 2223101"/>
              <a:gd name="connsiteX3" fmla="*/ 487991 w 2257409"/>
              <a:gd name="connsiteY3" fmla="*/ 1973883 h 2223101"/>
              <a:gd name="connsiteX4" fmla="*/ 590861 w 2257409"/>
              <a:gd name="connsiteY4" fmla="*/ 2133903 h 2223101"/>
              <a:gd name="connsiteX5" fmla="*/ 670871 w 2257409"/>
              <a:gd name="connsiteY5" fmla="*/ 2099613 h 2223101"/>
              <a:gd name="connsiteX6" fmla="*/ 804221 w 2257409"/>
              <a:gd name="connsiteY6" fmla="*/ 2183433 h 2223101"/>
              <a:gd name="connsiteX7" fmla="*/ 899471 w 2257409"/>
              <a:gd name="connsiteY7" fmla="*/ 2221533 h 2223101"/>
              <a:gd name="connsiteX8" fmla="*/ 956621 w 2257409"/>
              <a:gd name="connsiteY8" fmla="*/ 2133903 h 2223101"/>
              <a:gd name="connsiteX9" fmla="*/ 1128071 w 2257409"/>
              <a:gd name="connsiteY9" fmla="*/ 2008173 h 2223101"/>
              <a:gd name="connsiteX10" fmla="*/ 1166171 w 2257409"/>
              <a:gd name="connsiteY10" fmla="*/ 1840533 h 2223101"/>
              <a:gd name="connsiteX11" fmla="*/ 1227131 w 2257409"/>
              <a:gd name="connsiteY11" fmla="*/ 1699563 h 2223101"/>
              <a:gd name="connsiteX12" fmla="*/ 1284281 w 2257409"/>
              <a:gd name="connsiteY12" fmla="*/ 1581453 h 2223101"/>
              <a:gd name="connsiteX13" fmla="*/ 1341431 w 2257409"/>
              <a:gd name="connsiteY13" fmla="*/ 1509063 h 2223101"/>
              <a:gd name="connsiteX14" fmla="*/ 1375721 w 2257409"/>
              <a:gd name="connsiteY14" fmla="*/ 1493823 h 2223101"/>
              <a:gd name="connsiteX15" fmla="*/ 1482401 w 2257409"/>
              <a:gd name="connsiteY15" fmla="*/ 1543353 h 2223101"/>
              <a:gd name="connsiteX16" fmla="*/ 1638611 w 2257409"/>
              <a:gd name="connsiteY16" fmla="*/ 1722423 h 2223101"/>
              <a:gd name="connsiteX17" fmla="*/ 1752911 w 2257409"/>
              <a:gd name="connsiteY17" fmla="*/ 1798623 h 2223101"/>
              <a:gd name="connsiteX18" fmla="*/ 1871021 w 2257409"/>
              <a:gd name="connsiteY18" fmla="*/ 1710993 h 2223101"/>
              <a:gd name="connsiteX19" fmla="*/ 1996751 w 2257409"/>
              <a:gd name="connsiteY19" fmla="*/ 1638603 h 2223101"/>
              <a:gd name="connsiteX20" fmla="*/ 2145341 w 2257409"/>
              <a:gd name="connsiteY20" fmla="*/ 1520493 h 2223101"/>
              <a:gd name="connsiteX21" fmla="*/ 2255831 w 2257409"/>
              <a:gd name="connsiteY21" fmla="*/ 1387143 h 2223101"/>
              <a:gd name="connsiteX22" fmla="*/ 2202491 w 2257409"/>
              <a:gd name="connsiteY22" fmla="*/ 1345233 h 2223101"/>
              <a:gd name="connsiteX23" fmla="*/ 2092001 w 2257409"/>
              <a:gd name="connsiteY23" fmla="*/ 1364283 h 2223101"/>
              <a:gd name="connsiteX24" fmla="*/ 1882451 w 2257409"/>
              <a:gd name="connsiteY24" fmla="*/ 1280463 h 2223101"/>
              <a:gd name="connsiteX25" fmla="*/ 1650041 w 2257409"/>
              <a:gd name="connsiteY25" fmla="*/ 1128063 h 2223101"/>
              <a:gd name="connsiteX26" fmla="*/ 1516691 w 2257409"/>
              <a:gd name="connsiteY26" fmla="*/ 1029003 h 2223101"/>
              <a:gd name="connsiteX27" fmla="*/ 1360481 w 2257409"/>
              <a:gd name="connsiteY27" fmla="*/ 941373 h 2223101"/>
              <a:gd name="connsiteX28" fmla="*/ 1261421 w 2257409"/>
              <a:gd name="connsiteY28" fmla="*/ 861363 h 2223101"/>
              <a:gd name="connsiteX29" fmla="*/ 1181411 w 2257409"/>
              <a:gd name="connsiteY29" fmla="*/ 640383 h 2223101"/>
              <a:gd name="connsiteX30" fmla="*/ 1173791 w 2257409"/>
              <a:gd name="connsiteY30" fmla="*/ 560373 h 2223101"/>
              <a:gd name="connsiteX31" fmla="*/ 1238561 w 2257409"/>
              <a:gd name="connsiteY31" fmla="*/ 449883 h 2223101"/>
              <a:gd name="connsiteX32" fmla="*/ 1261421 w 2257409"/>
              <a:gd name="connsiteY32" fmla="*/ 331773 h 2223101"/>
              <a:gd name="connsiteX33" fmla="*/ 1200461 w 2257409"/>
              <a:gd name="connsiteY33" fmla="*/ 137463 h 2223101"/>
              <a:gd name="connsiteX34" fmla="*/ 1158551 w 2257409"/>
              <a:gd name="connsiteY34" fmla="*/ 42213 h 2223101"/>
              <a:gd name="connsiteX35" fmla="*/ 1048061 w 2257409"/>
              <a:gd name="connsiteY35" fmla="*/ 303 h 2223101"/>
              <a:gd name="connsiteX36" fmla="*/ 918521 w 2257409"/>
              <a:gd name="connsiteY36" fmla="*/ 61263 h 2223101"/>
              <a:gd name="connsiteX37" fmla="*/ 891851 w 2257409"/>
              <a:gd name="connsiteY37" fmla="*/ 137463 h 2223101"/>
              <a:gd name="connsiteX38" fmla="*/ 731831 w 2257409"/>
              <a:gd name="connsiteY38" fmla="*/ 228903 h 2223101"/>
              <a:gd name="connsiteX39" fmla="*/ 743261 w 2257409"/>
              <a:gd name="connsiteY39" fmla="*/ 335583 h 2223101"/>
              <a:gd name="connsiteX40" fmla="*/ 598481 w 2257409"/>
              <a:gd name="connsiteY40" fmla="*/ 434643 h 2223101"/>
              <a:gd name="connsiteX41" fmla="*/ 541331 w 2257409"/>
              <a:gd name="connsiteY41" fmla="*/ 560373 h 2223101"/>
              <a:gd name="connsiteX42" fmla="*/ 526091 w 2257409"/>
              <a:gd name="connsiteY42" fmla="*/ 583233 h 2223101"/>
              <a:gd name="connsiteX43" fmla="*/ 491801 w 2257409"/>
              <a:gd name="connsiteY43" fmla="*/ 579423 h 2223101"/>
              <a:gd name="connsiteX44" fmla="*/ 472751 w 2257409"/>
              <a:gd name="connsiteY44" fmla="*/ 640383 h 2223101"/>
              <a:gd name="connsiteX45" fmla="*/ 381311 w 2257409"/>
              <a:gd name="connsiteY45" fmla="*/ 705153 h 2223101"/>
              <a:gd name="connsiteX46" fmla="*/ 339401 w 2257409"/>
              <a:gd name="connsiteY46" fmla="*/ 827073 h 2223101"/>
              <a:gd name="connsiteX47" fmla="*/ 312731 w 2257409"/>
              <a:gd name="connsiteY47" fmla="*/ 899463 h 2223101"/>
              <a:gd name="connsiteX48" fmla="*/ 160331 w 2257409"/>
              <a:gd name="connsiteY48" fmla="*/ 956613 h 2223101"/>
              <a:gd name="connsiteX49" fmla="*/ 106991 w 2257409"/>
              <a:gd name="connsiteY49" fmla="*/ 1002333 h 2223101"/>
              <a:gd name="connsiteX50" fmla="*/ 80321 w 2257409"/>
              <a:gd name="connsiteY50" fmla="*/ 1048053 h 2223101"/>
              <a:gd name="connsiteX51" fmla="*/ 311 w 2257409"/>
              <a:gd name="connsiteY51" fmla="*/ 1082343 h 2223101"/>
              <a:gd name="connsiteX52" fmla="*/ 53651 w 2257409"/>
              <a:gd name="connsiteY52" fmla="*/ 1230933 h 2223101"/>
              <a:gd name="connsiteX53" fmla="*/ 80321 w 2257409"/>
              <a:gd name="connsiteY53" fmla="*/ 1444293 h 2223101"/>
              <a:gd name="connsiteX54" fmla="*/ 57461 w 2257409"/>
              <a:gd name="connsiteY54" fmla="*/ 1600503 h 2223101"/>
              <a:gd name="connsiteX55" fmla="*/ 15551 w 2257409"/>
              <a:gd name="connsiteY55" fmla="*/ 1699563 h 2223101"/>
              <a:gd name="connsiteX56" fmla="*/ 145091 w 2257409"/>
              <a:gd name="connsiteY56" fmla="*/ 1798623 h 2223101"/>
              <a:gd name="connsiteX57" fmla="*/ 270821 w 2257409"/>
              <a:gd name="connsiteY57" fmla="*/ 1802433 h 2223101"/>
              <a:gd name="connsiteX58" fmla="*/ 289871 w 2257409"/>
              <a:gd name="connsiteY58" fmla="*/ 1756713 h 2223101"/>
              <a:gd name="connsiteX59" fmla="*/ 392741 w 2257409"/>
              <a:gd name="connsiteY59" fmla="*/ 1756713 h 2223101"/>
              <a:gd name="connsiteX60" fmla="*/ 499421 w 2257409"/>
              <a:gd name="connsiteY60" fmla="*/ 1714803 h 2223101"/>
              <a:gd name="connsiteX61" fmla="*/ 545141 w 2257409"/>
              <a:gd name="connsiteY61" fmla="*/ 1684323 h 2223101"/>
              <a:gd name="connsiteX62" fmla="*/ 575621 w 2257409"/>
              <a:gd name="connsiteY62" fmla="*/ 1661463 h 2223101"/>
              <a:gd name="connsiteX63" fmla="*/ 617531 w 2257409"/>
              <a:gd name="connsiteY63" fmla="*/ 1680513 h 2223101"/>
              <a:gd name="connsiteX64" fmla="*/ 590861 w 2257409"/>
              <a:gd name="connsiteY64" fmla="*/ 1650033 h 2223101"/>
              <a:gd name="connsiteX65" fmla="*/ 613721 w 2257409"/>
              <a:gd name="connsiteY65" fmla="*/ 1684323 h 2223101"/>
              <a:gd name="connsiteX66" fmla="*/ 606101 w 2257409"/>
              <a:gd name="connsiteY66" fmla="*/ 1775763 h 222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57409" h="2223101">
                <a:moveTo>
                  <a:pt x="606101" y="1775763"/>
                </a:moveTo>
                <a:cubicBezTo>
                  <a:pt x="602926" y="1804973"/>
                  <a:pt x="608641" y="1836088"/>
                  <a:pt x="594671" y="1859583"/>
                </a:cubicBezTo>
                <a:cubicBezTo>
                  <a:pt x="580701" y="1883078"/>
                  <a:pt x="540061" y="1897683"/>
                  <a:pt x="522281" y="1916733"/>
                </a:cubicBezTo>
                <a:cubicBezTo>
                  <a:pt x="504501" y="1935783"/>
                  <a:pt x="476561" y="1937688"/>
                  <a:pt x="487991" y="1973883"/>
                </a:cubicBezTo>
                <a:cubicBezTo>
                  <a:pt x="499421" y="2010078"/>
                  <a:pt x="560381" y="2112948"/>
                  <a:pt x="590861" y="2133903"/>
                </a:cubicBezTo>
                <a:cubicBezTo>
                  <a:pt x="621341" y="2154858"/>
                  <a:pt x="635311" y="2091358"/>
                  <a:pt x="670871" y="2099613"/>
                </a:cubicBezTo>
                <a:cubicBezTo>
                  <a:pt x="706431" y="2107868"/>
                  <a:pt x="766121" y="2163113"/>
                  <a:pt x="804221" y="2183433"/>
                </a:cubicBezTo>
                <a:cubicBezTo>
                  <a:pt x="842321" y="2203753"/>
                  <a:pt x="874071" y="2229788"/>
                  <a:pt x="899471" y="2221533"/>
                </a:cubicBezTo>
                <a:cubicBezTo>
                  <a:pt x="924871" y="2213278"/>
                  <a:pt x="918521" y="2169463"/>
                  <a:pt x="956621" y="2133903"/>
                </a:cubicBezTo>
                <a:cubicBezTo>
                  <a:pt x="994721" y="2098343"/>
                  <a:pt x="1093146" y="2057068"/>
                  <a:pt x="1128071" y="2008173"/>
                </a:cubicBezTo>
                <a:cubicBezTo>
                  <a:pt x="1162996" y="1959278"/>
                  <a:pt x="1149661" y="1891968"/>
                  <a:pt x="1166171" y="1840533"/>
                </a:cubicBezTo>
                <a:cubicBezTo>
                  <a:pt x="1182681" y="1789098"/>
                  <a:pt x="1207446" y="1742743"/>
                  <a:pt x="1227131" y="1699563"/>
                </a:cubicBezTo>
                <a:cubicBezTo>
                  <a:pt x="1246816" y="1656383"/>
                  <a:pt x="1265231" y="1613203"/>
                  <a:pt x="1284281" y="1581453"/>
                </a:cubicBezTo>
                <a:cubicBezTo>
                  <a:pt x="1303331" y="1549703"/>
                  <a:pt x="1326191" y="1523668"/>
                  <a:pt x="1341431" y="1509063"/>
                </a:cubicBezTo>
                <a:cubicBezTo>
                  <a:pt x="1356671" y="1494458"/>
                  <a:pt x="1352226" y="1488108"/>
                  <a:pt x="1375721" y="1493823"/>
                </a:cubicBezTo>
                <a:cubicBezTo>
                  <a:pt x="1399216" y="1499538"/>
                  <a:pt x="1438586" y="1505253"/>
                  <a:pt x="1482401" y="1543353"/>
                </a:cubicBezTo>
                <a:cubicBezTo>
                  <a:pt x="1526216" y="1581453"/>
                  <a:pt x="1593526" y="1679878"/>
                  <a:pt x="1638611" y="1722423"/>
                </a:cubicBezTo>
                <a:cubicBezTo>
                  <a:pt x="1683696" y="1764968"/>
                  <a:pt x="1714176" y="1800528"/>
                  <a:pt x="1752911" y="1798623"/>
                </a:cubicBezTo>
                <a:cubicBezTo>
                  <a:pt x="1791646" y="1796718"/>
                  <a:pt x="1830381" y="1737663"/>
                  <a:pt x="1871021" y="1710993"/>
                </a:cubicBezTo>
                <a:cubicBezTo>
                  <a:pt x="1911661" y="1684323"/>
                  <a:pt x="1951031" y="1670353"/>
                  <a:pt x="1996751" y="1638603"/>
                </a:cubicBezTo>
                <a:cubicBezTo>
                  <a:pt x="2042471" y="1606853"/>
                  <a:pt x="2102161" y="1562403"/>
                  <a:pt x="2145341" y="1520493"/>
                </a:cubicBezTo>
                <a:cubicBezTo>
                  <a:pt x="2188521" y="1478583"/>
                  <a:pt x="2246306" y="1416353"/>
                  <a:pt x="2255831" y="1387143"/>
                </a:cubicBezTo>
                <a:cubicBezTo>
                  <a:pt x="2265356" y="1357933"/>
                  <a:pt x="2229796" y="1349043"/>
                  <a:pt x="2202491" y="1345233"/>
                </a:cubicBezTo>
                <a:cubicBezTo>
                  <a:pt x="2175186" y="1341423"/>
                  <a:pt x="2145341" y="1375078"/>
                  <a:pt x="2092001" y="1364283"/>
                </a:cubicBezTo>
                <a:cubicBezTo>
                  <a:pt x="2038661" y="1353488"/>
                  <a:pt x="1956111" y="1319833"/>
                  <a:pt x="1882451" y="1280463"/>
                </a:cubicBezTo>
                <a:cubicBezTo>
                  <a:pt x="1808791" y="1241093"/>
                  <a:pt x="1711001" y="1169973"/>
                  <a:pt x="1650041" y="1128063"/>
                </a:cubicBezTo>
                <a:cubicBezTo>
                  <a:pt x="1589081" y="1086153"/>
                  <a:pt x="1564951" y="1060118"/>
                  <a:pt x="1516691" y="1029003"/>
                </a:cubicBezTo>
                <a:cubicBezTo>
                  <a:pt x="1468431" y="997888"/>
                  <a:pt x="1403026" y="969313"/>
                  <a:pt x="1360481" y="941373"/>
                </a:cubicBezTo>
                <a:cubicBezTo>
                  <a:pt x="1317936" y="913433"/>
                  <a:pt x="1291266" y="911528"/>
                  <a:pt x="1261421" y="861363"/>
                </a:cubicBezTo>
                <a:cubicBezTo>
                  <a:pt x="1231576" y="811198"/>
                  <a:pt x="1196016" y="690548"/>
                  <a:pt x="1181411" y="640383"/>
                </a:cubicBezTo>
                <a:cubicBezTo>
                  <a:pt x="1166806" y="590218"/>
                  <a:pt x="1164266" y="592123"/>
                  <a:pt x="1173791" y="560373"/>
                </a:cubicBezTo>
                <a:cubicBezTo>
                  <a:pt x="1183316" y="528623"/>
                  <a:pt x="1223956" y="487983"/>
                  <a:pt x="1238561" y="449883"/>
                </a:cubicBezTo>
                <a:cubicBezTo>
                  <a:pt x="1253166" y="411783"/>
                  <a:pt x="1267771" y="383843"/>
                  <a:pt x="1261421" y="331773"/>
                </a:cubicBezTo>
                <a:cubicBezTo>
                  <a:pt x="1255071" y="279703"/>
                  <a:pt x="1217606" y="185723"/>
                  <a:pt x="1200461" y="137463"/>
                </a:cubicBezTo>
                <a:cubicBezTo>
                  <a:pt x="1183316" y="89203"/>
                  <a:pt x="1183951" y="65073"/>
                  <a:pt x="1158551" y="42213"/>
                </a:cubicBezTo>
                <a:cubicBezTo>
                  <a:pt x="1133151" y="19353"/>
                  <a:pt x="1088066" y="-2872"/>
                  <a:pt x="1048061" y="303"/>
                </a:cubicBezTo>
                <a:cubicBezTo>
                  <a:pt x="1008056" y="3478"/>
                  <a:pt x="944556" y="38403"/>
                  <a:pt x="918521" y="61263"/>
                </a:cubicBezTo>
                <a:cubicBezTo>
                  <a:pt x="892486" y="84123"/>
                  <a:pt x="922966" y="109523"/>
                  <a:pt x="891851" y="137463"/>
                </a:cubicBezTo>
                <a:cubicBezTo>
                  <a:pt x="860736" y="165403"/>
                  <a:pt x="756596" y="195883"/>
                  <a:pt x="731831" y="228903"/>
                </a:cubicBezTo>
                <a:cubicBezTo>
                  <a:pt x="707066" y="261923"/>
                  <a:pt x="765486" y="301293"/>
                  <a:pt x="743261" y="335583"/>
                </a:cubicBezTo>
                <a:cubicBezTo>
                  <a:pt x="721036" y="369873"/>
                  <a:pt x="632136" y="397178"/>
                  <a:pt x="598481" y="434643"/>
                </a:cubicBezTo>
                <a:cubicBezTo>
                  <a:pt x="564826" y="472108"/>
                  <a:pt x="553396" y="535608"/>
                  <a:pt x="541331" y="560373"/>
                </a:cubicBezTo>
                <a:cubicBezTo>
                  <a:pt x="529266" y="585138"/>
                  <a:pt x="534346" y="580058"/>
                  <a:pt x="526091" y="583233"/>
                </a:cubicBezTo>
                <a:cubicBezTo>
                  <a:pt x="517836" y="586408"/>
                  <a:pt x="500691" y="569898"/>
                  <a:pt x="491801" y="579423"/>
                </a:cubicBezTo>
                <a:cubicBezTo>
                  <a:pt x="482911" y="588948"/>
                  <a:pt x="491166" y="619428"/>
                  <a:pt x="472751" y="640383"/>
                </a:cubicBezTo>
                <a:cubicBezTo>
                  <a:pt x="454336" y="661338"/>
                  <a:pt x="403536" y="674038"/>
                  <a:pt x="381311" y="705153"/>
                </a:cubicBezTo>
                <a:cubicBezTo>
                  <a:pt x="359086" y="736268"/>
                  <a:pt x="350831" y="794688"/>
                  <a:pt x="339401" y="827073"/>
                </a:cubicBezTo>
                <a:cubicBezTo>
                  <a:pt x="327971" y="859458"/>
                  <a:pt x="342576" y="877873"/>
                  <a:pt x="312731" y="899463"/>
                </a:cubicBezTo>
                <a:cubicBezTo>
                  <a:pt x="282886" y="921053"/>
                  <a:pt x="194621" y="939468"/>
                  <a:pt x="160331" y="956613"/>
                </a:cubicBezTo>
                <a:cubicBezTo>
                  <a:pt x="126041" y="973758"/>
                  <a:pt x="120326" y="987093"/>
                  <a:pt x="106991" y="1002333"/>
                </a:cubicBezTo>
                <a:cubicBezTo>
                  <a:pt x="93656" y="1017573"/>
                  <a:pt x="98101" y="1034718"/>
                  <a:pt x="80321" y="1048053"/>
                </a:cubicBezTo>
                <a:cubicBezTo>
                  <a:pt x="62541" y="1061388"/>
                  <a:pt x="4756" y="1051863"/>
                  <a:pt x="311" y="1082343"/>
                </a:cubicBezTo>
                <a:cubicBezTo>
                  <a:pt x="-4134" y="1112823"/>
                  <a:pt x="40316" y="1170608"/>
                  <a:pt x="53651" y="1230933"/>
                </a:cubicBezTo>
                <a:cubicBezTo>
                  <a:pt x="66986" y="1291258"/>
                  <a:pt x="79686" y="1382698"/>
                  <a:pt x="80321" y="1444293"/>
                </a:cubicBezTo>
                <a:cubicBezTo>
                  <a:pt x="80956" y="1505888"/>
                  <a:pt x="68256" y="1557958"/>
                  <a:pt x="57461" y="1600503"/>
                </a:cubicBezTo>
                <a:cubicBezTo>
                  <a:pt x="46666" y="1643048"/>
                  <a:pt x="946" y="1666543"/>
                  <a:pt x="15551" y="1699563"/>
                </a:cubicBezTo>
                <a:cubicBezTo>
                  <a:pt x="30156" y="1732583"/>
                  <a:pt x="102546" y="1781478"/>
                  <a:pt x="145091" y="1798623"/>
                </a:cubicBezTo>
                <a:cubicBezTo>
                  <a:pt x="187636" y="1815768"/>
                  <a:pt x="246691" y="1809418"/>
                  <a:pt x="270821" y="1802433"/>
                </a:cubicBezTo>
                <a:cubicBezTo>
                  <a:pt x="294951" y="1795448"/>
                  <a:pt x="269551" y="1764333"/>
                  <a:pt x="289871" y="1756713"/>
                </a:cubicBezTo>
                <a:cubicBezTo>
                  <a:pt x="310191" y="1749093"/>
                  <a:pt x="357816" y="1763698"/>
                  <a:pt x="392741" y="1756713"/>
                </a:cubicBezTo>
                <a:cubicBezTo>
                  <a:pt x="427666" y="1749728"/>
                  <a:pt x="474021" y="1726868"/>
                  <a:pt x="499421" y="1714803"/>
                </a:cubicBezTo>
                <a:cubicBezTo>
                  <a:pt x="524821" y="1702738"/>
                  <a:pt x="532441" y="1693213"/>
                  <a:pt x="545141" y="1684323"/>
                </a:cubicBezTo>
                <a:cubicBezTo>
                  <a:pt x="557841" y="1675433"/>
                  <a:pt x="563556" y="1662098"/>
                  <a:pt x="575621" y="1661463"/>
                </a:cubicBezTo>
                <a:cubicBezTo>
                  <a:pt x="587686" y="1660828"/>
                  <a:pt x="614991" y="1682418"/>
                  <a:pt x="617531" y="1680513"/>
                </a:cubicBezTo>
                <a:cubicBezTo>
                  <a:pt x="620071" y="1678608"/>
                  <a:pt x="591496" y="1649398"/>
                  <a:pt x="590861" y="1650033"/>
                </a:cubicBezTo>
                <a:cubicBezTo>
                  <a:pt x="590226" y="1650668"/>
                  <a:pt x="610546" y="1663368"/>
                  <a:pt x="613721" y="1684323"/>
                </a:cubicBezTo>
                <a:cubicBezTo>
                  <a:pt x="616896" y="1705278"/>
                  <a:pt x="609276" y="1746553"/>
                  <a:pt x="606101" y="177576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3738839" y="2219411"/>
            <a:ext cx="2747655" cy="3628587"/>
          </a:xfrm>
          <a:custGeom>
            <a:avLst/>
            <a:gdLst>
              <a:gd name="connsiteX0" fmla="*/ 1224321 w 2747655"/>
              <a:gd name="connsiteY0" fmla="*/ 3622589 h 3663603"/>
              <a:gd name="connsiteX1" fmla="*/ 1305601 w 2747655"/>
              <a:gd name="connsiteY1" fmla="*/ 3597189 h 3663603"/>
              <a:gd name="connsiteX2" fmla="*/ 1412281 w 2747655"/>
              <a:gd name="connsiteY2" fmla="*/ 3460029 h 3663603"/>
              <a:gd name="connsiteX3" fmla="*/ 1437681 w 2747655"/>
              <a:gd name="connsiteY3" fmla="*/ 3292389 h 3663603"/>
              <a:gd name="connsiteX4" fmla="*/ 1376721 w 2747655"/>
              <a:gd name="connsiteY4" fmla="*/ 3195869 h 3663603"/>
              <a:gd name="connsiteX5" fmla="*/ 1356401 w 2747655"/>
              <a:gd name="connsiteY5" fmla="*/ 3124749 h 3663603"/>
              <a:gd name="connsiteX6" fmla="*/ 1381801 w 2747655"/>
              <a:gd name="connsiteY6" fmla="*/ 3028229 h 3663603"/>
              <a:gd name="connsiteX7" fmla="*/ 1381801 w 2747655"/>
              <a:gd name="connsiteY7" fmla="*/ 2972349 h 3663603"/>
              <a:gd name="connsiteX8" fmla="*/ 1559601 w 2747655"/>
              <a:gd name="connsiteY8" fmla="*/ 2830109 h 3663603"/>
              <a:gd name="connsiteX9" fmla="*/ 1620561 w 2747655"/>
              <a:gd name="connsiteY9" fmla="*/ 2530389 h 3663603"/>
              <a:gd name="connsiteX10" fmla="*/ 1666281 w 2747655"/>
              <a:gd name="connsiteY10" fmla="*/ 2362749 h 3663603"/>
              <a:gd name="connsiteX11" fmla="*/ 1732321 w 2747655"/>
              <a:gd name="connsiteY11" fmla="*/ 2327189 h 3663603"/>
              <a:gd name="connsiteX12" fmla="*/ 1935521 w 2747655"/>
              <a:gd name="connsiteY12" fmla="*/ 2606589 h 3663603"/>
              <a:gd name="connsiteX13" fmla="*/ 2011721 w 2747655"/>
              <a:gd name="connsiteY13" fmla="*/ 2723429 h 3663603"/>
              <a:gd name="connsiteX14" fmla="*/ 2159041 w 2747655"/>
              <a:gd name="connsiteY14" fmla="*/ 2637069 h 3663603"/>
              <a:gd name="connsiteX15" fmla="*/ 2296201 w 2747655"/>
              <a:gd name="connsiteY15" fmla="*/ 2596429 h 3663603"/>
              <a:gd name="connsiteX16" fmla="*/ 2509561 w 2747655"/>
              <a:gd name="connsiteY16" fmla="*/ 2489749 h 3663603"/>
              <a:gd name="connsiteX17" fmla="*/ 2626401 w 2747655"/>
              <a:gd name="connsiteY17" fmla="*/ 2317029 h 3663603"/>
              <a:gd name="connsiteX18" fmla="*/ 2697521 w 2747655"/>
              <a:gd name="connsiteY18" fmla="*/ 2230669 h 3663603"/>
              <a:gd name="connsiteX19" fmla="*/ 2667041 w 2747655"/>
              <a:gd name="connsiteY19" fmla="*/ 2108749 h 3663603"/>
              <a:gd name="connsiteX20" fmla="*/ 2728001 w 2747655"/>
              <a:gd name="connsiteY20" fmla="*/ 1966509 h 3663603"/>
              <a:gd name="connsiteX21" fmla="*/ 2743241 w 2747655"/>
              <a:gd name="connsiteY21" fmla="*/ 1880149 h 3663603"/>
              <a:gd name="connsiteX22" fmla="*/ 2656881 w 2747655"/>
              <a:gd name="connsiteY22" fmla="*/ 1844589 h 3663603"/>
              <a:gd name="connsiteX23" fmla="*/ 2550201 w 2747655"/>
              <a:gd name="connsiteY23" fmla="*/ 1941109 h 3663603"/>
              <a:gd name="connsiteX24" fmla="*/ 2494321 w 2747655"/>
              <a:gd name="connsiteY24" fmla="*/ 2057949 h 3663603"/>
              <a:gd name="connsiteX25" fmla="*/ 2357161 w 2747655"/>
              <a:gd name="connsiteY25" fmla="*/ 2068109 h 3663603"/>
              <a:gd name="connsiteX26" fmla="*/ 2164121 w 2747655"/>
              <a:gd name="connsiteY26" fmla="*/ 1930949 h 3663603"/>
              <a:gd name="connsiteX27" fmla="*/ 1986321 w 2747655"/>
              <a:gd name="connsiteY27" fmla="*/ 1819189 h 3663603"/>
              <a:gd name="connsiteX28" fmla="*/ 1859321 w 2747655"/>
              <a:gd name="connsiteY28" fmla="*/ 1722669 h 3663603"/>
              <a:gd name="connsiteX29" fmla="*/ 1666281 w 2747655"/>
              <a:gd name="connsiteY29" fmla="*/ 1656629 h 3663603"/>
              <a:gd name="connsiteX30" fmla="*/ 1585001 w 2747655"/>
              <a:gd name="connsiteY30" fmla="*/ 1539789 h 3663603"/>
              <a:gd name="connsiteX31" fmla="*/ 1554521 w 2747655"/>
              <a:gd name="connsiteY31" fmla="*/ 1387389 h 3663603"/>
              <a:gd name="connsiteX32" fmla="*/ 1645961 w 2747655"/>
              <a:gd name="connsiteY32" fmla="*/ 1250229 h 3663603"/>
              <a:gd name="connsiteX33" fmla="*/ 1732321 w 2747655"/>
              <a:gd name="connsiteY33" fmla="*/ 1174029 h 3663603"/>
              <a:gd name="connsiteX34" fmla="*/ 1747561 w 2747655"/>
              <a:gd name="connsiteY34" fmla="*/ 1123229 h 3663603"/>
              <a:gd name="connsiteX35" fmla="*/ 1635801 w 2747655"/>
              <a:gd name="connsiteY35" fmla="*/ 1047029 h 3663603"/>
              <a:gd name="connsiteX36" fmla="*/ 1590081 w 2747655"/>
              <a:gd name="connsiteY36" fmla="*/ 914949 h 3663603"/>
              <a:gd name="connsiteX37" fmla="*/ 1534201 w 2747655"/>
              <a:gd name="connsiteY37" fmla="*/ 762549 h 3663603"/>
              <a:gd name="connsiteX38" fmla="*/ 1412281 w 2747655"/>
              <a:gd name="connsiteY38" fmla="*/ 726989 h 3663603"/>
              <a:gd name="connsiteX39" fmla="*/ 1148121 w 2747655"/>
              <a:gd name="connsiteY39" fmla="*/ 772709 h 3663603"/>
              <a:gd name="connsiteX40" fmla="*/ 1148121 w 2747655"/>
              <a:gd name="connsiteY40" fmla="*/ 869229 h 3663603"/>
              <a:gd name="connsiteX41" fmla="*/ 1077001 w 2747655"/>
              <a:gd name="connsiteY41" fmla="*/ 950509 h 3663603"/>
              <a:gd name="connsiteX42" fmla="*/ 985561 w 2747655"/>
              <a:gd name="connsiteY42" fmla="*/ 1047029 h 3663603"/>
              <a:gd name="connsiteX43" fmla="*/ 894121 w 2747655"/>
              <a:gd name="connsiteY43" fmla="*/ 1138469 h 3663603"/>
              <a:gd name="connsiteX44" fmla="*/ 833161 w 2747655"/>
              <a:gd name="connsiteY44" fmla="*/ 1189269 h 3663603"/>
              <a:gd name="connsiteX45" fmla="*/ 777281 w 2747655"/>
              <a:gd name="connsiteY45" fmla="*/ 1194349 h 3663603"/>
              <a:gd name="connsiteX46" fmla="*/ 635041 w 2747655"/>
              <a:gd name="connsiteY46" fmla="*/ 1082589 h 3663603"/>
              <a:gd name="connsiteX47" fmla="*/ 533441 w 2747655"/>
              <a:gd name="connsiteY47" fmla="*/ 955589 h 3663603"/>
              <a:gd name="connsiteX48" fmla="*/ 543601 w 2747655"/>
              <a:gd name="connsiteY48" fmla="*/ 803189 h 3663603"/>
              <a:gd name="connsiteX49" fmla="*/ 538521 w 2747655"/>
              <a:gd name="connsiteY49" fmla="*/ 655869 h 3663603"/>
              <a:gd name="connsiteX50" fmla="*/ 421681 w 2747655"/>
              <a:gd name="connsiteY50" fmla="*/ 554269 h 3663603"/>
              <a:gd name="connsiteX51" fmla="*/ 401361 w 2747655"/>
              <a:gd name="connsiteY51" fmla="*/ 549189 h 3663603"/>
              <a:gd name="connsiteX52" fmla="*/ 315001 w 2747655"/>
              <a:gd name="connsiteY52" fmla="*/ 376469 h 3663603"/>
              <a:gd name="connsiteX53" fmla="*/ 294681 w 2747655"/>
              <a:gd name="connsiteY53" fmla="*/ 218989 h 3663603"/>
              <a:gd name="connsiteX54" fmla="*/ 294681 w 2747655"/>
              <a:gd name="connsiteY54" fmla="*/ 117389 h 3663603"/>
              <a:gd name="connsiteX55" fmla="*/ 284521 w 2747655"/>
              <a:gd name="connsiteY55" fmla="*/ 15789 h 3663603"/>
              <a:gd name="connsiteX56" fmla="*/ 259121 w 2747655"/>
              <a:gd name="connsiteY56" fmla="*/ 10709 h 3663603"/>
              <a:gd name="connsiteX57" fmla="*/ 162601 w 2747655"/>
              <a:gd name="connsiteY57" fmla="*/ 117389 h 3663603"/>
              <a:gd name="connsiteX58" fmla="*/ 127041 w 2747655"/>
              <a:gd name="connsiteY58" fmla="*/ 249469 h 3663603"/>
              <a:gd name="connsiteX59" fmla="*/ 41 w 2747655"/>
              <a:gd name="connsiteY59" fmla="*/ 371389 h 3663603"/>
              <a:gd name="connsiteX60" fmla="*/ 111801 w 2747655"/>
              <a:gd name="connsiteY60" fmla="*/ 478069 h 3663603"/>
              <a:gd name="connsiteX61" fmla="*/ 198161 w 2747655"/>
              <a:gd name="connsiteY61" fmla="*/ 559349 h 3663603"/>
              <a:gd name="connsiteX62" fmla="*/ 228641 w 2747655"/>
              <a:gd name="connsiteY62" fmla="*/ 737149 h 3663603"/>
              <a:gd name="connsiteX63" fmla="*/ 360721 w 2747655"/>
              <a:gd name="connsiteY63" fmla="*/ 1041949 h 3663603"/>
              <a:gd name="connsiteX64" fmla="*/ 548681 w 2747655"/>
              <a:gd name="connsiteY64" fmla="*/ 1290869 h 3663603"/>
              <a:gd name="connsiteX65" fmla="*/ 635041 w 2747655"/>
              <a:gd name="connsiteY65" fmla="*/ 1336589 h 3663603"/>
              <a:gd name="connsiteX66" fmla="*/ 645201 w 2747655"/>
              <a:gd name="connsiteY66" fmla="*/ 1372149 h 3663603"/>
              <a:gd name="connsiteX67" fmla="*/ 579161 w 2747655"/>
              <a:gd name="connsiteY67" fmla="*/ 1428029 h 3663603"/>
              <a:gd name="connsiteX68" fmla="*/ 538521 w 2747655"/>
              <a:gd name="connsiteY68" fmla="*/ 1468669 h 3663603"/>
              <a:gd name="connsiteX69" fmla="*/ 563921 w 2747655"/>
              <a:gd name="connsiteY69" fmla="*/ 1544869 h 3663603"/>
              <a:gd name="connsiteX70" fmla="*/ 502961 w 2747655"/>
              <a:gd name="connsiteY70" fmla="*/ 1651549 h 3663603"/>
              <a:gd name="connsiteX71" fmla="*/ 350561 w 2747655"/>
              <a:gd name="connsiteY71" fmla="*/ 1753149 h 3663603"/>
              <a:gd name="connsiteX72" fmla="*/ 238801 w 2747655"/>
              <a:gd name="connsiteY72" fmla="*/ 1824269 h 3663603"/>
              <a:gd name="connsiteX73" fmla="*/ 198161 w 2747655"/>
              <a:gd name="connsiteY73" fmla="*/ 1839509 h 3663603"/>
              <a:gd name="connsiteX74" fmla="*/ 162601 w 2747655"/>
              <a:gd name="connsiteY74" fmla="*/ 1941109 h 3663603"/>
              <a:gd name="connsiteX75" fmla="*/ 152441 w 2747655"/>
              <a:gd name="connsiteY75" fmla="*/ 2022389 h 3663603"/>
              <a:gd name="connsiteX76" fmla="*/ 284521 w 2747655"/>
              <a:gd name="connsiteY76" fmla="*/ 2108749 h 3663603"/>
              <a:gd name="connsiteX77" fmla="*/ 304841 w 2747655"/>
              <a:gd name="connsiteY77" fmla="*/ 2159549 h 3663603"/>
              <a:gd name="connsiteX78" fmla="*/ 345481 w 2747655"/>
              <a:gd name="connsiteY78" fmla="*/ 2286549 h 3663603"/>
              <a:gd name="connsiteX79" fmla="*/ 228641 w 2747655"/>
              <a:gd name="connsiteY79" fmla="*/ 2372909 h 3663603"/>
              <a:gd name="connsiteX80" fmla="*/ 188001 w 2747655"/>
              <a:gd name="connsiteY80" fmla="*/ 2454189 h 3663603"/>
              <a:gd name="connsiteX81" fmla="*/ 218481 w 2747655"/>
              <a:gd name="connsiteY81" fmla="*/ 2586269 h 3663603"/>
              <a:gd name="connsiteX82" fmla="*/ 335321 w 2747655"/>
              <a:gd name="connsiteY82" fmla="*/ 2667549 h 3663603"/>
              <a:gd name="connsiteX83" fmla="*/ 609641 w 2747655"/>
              <a:gd name="connsiteY83" fmla="*/ 2723429 h 3663603"/>
              <a:gd name="connsiteX84" fmla="*/ 680761 w 2747655"/>
              <a:gd name="connsiteY84" fmla="*/ 2733589 h 3663603"/>
              <a:gd name="connsiteX85" fmla="*/ 767121 w 2747655"/>
              <a:gd name="connsiteY85" fmla="*/ 2885989 h 3663603"/>
              <a:gd name="connsiteX86" fmla="*/ 833161 w 2747655"/>
              <a:gd name="connsiteY86" fmla="*/ 2982509 h 3663603"/>
              <a:gd name="connsiteX87" fmla="*/ 934761 w 2747655"/>
              <a:gd name="connsiteY87" fmla="*/ 3053629 h 3663603"/>
              <a:gd name="connsiteX88" fmla="*/ 1016041 w 2747655"/>
              <a:gd name="connsiteY88" fmla="*/ 2997749 h 3663603"/>
              <a:gd name="connsiteX89" fmla="*/ 1097321 w 2747655"/>
              <a:gd name="connsiteY89" fmla="*/ 3053629 h 3663603"/>
              <a:gd name="connsiteX90" fmla="*/ 1219241 w 2747655"/>
              <a:gd name="connsiteY90" fmla="*/ 3170469 h 3663603"/>
              <a:gd name="connsiteX91" fmla="*/ 1275121 w 2747655"/>
              <a:gd name="connsiteY91" fmla="*/ 3358429 h 3663603"/>
              <a:gd name="connsiteX92" fmla="*/ 1178601 w 2747655"/>
              <a:gd name="connsiteY92" fmla="*/ 3510829 h 3663603"/>
              <a:gd name="connsiteX93" fmla="*/ 1259881 w 2747655"/>
              <a:gd name="connsiteY93" fmla="*/ 3658149 h 3663603"/>
              <a:gd name="connsiteX94" fmla="*/ 1224321 w 2747655"/>
              <a:gd name="connsiteY94" fmla="*/ 3622589 h 3663603"/>
              <a:gd name="connsiteX0" fmla="*/ 1224321 w 2747655"/>
              <a:gd name="connsiteY0" fmla="*/ 3622589 h 3628587"/>
              <a:gd name="connsiteX1" fmla="*/ 1305601 w 2747655"/>
              <a:gd name="connsiteY1" fmla="*/ 3597189 h 3628587"/>
              <a:gd name="connsiteX2" fmla="*/ 1412281 w 2747655"/>
              <a:gd name="connsiteY2" fmla="*/ 3460029 h 3628587"/>
              <a:gd name="connsiteX3" fmla="*/ 1437681 w 2747655"/>
              <a:gd name="connsiteY3" fmla="*/ 3292389 h 3628587"/>
              <a:gd name="connsiteX4" fmla="*/ 1376721 w 2747655"/>
              <a:gd name="connsiteY4" fmla="*/ 3195869 h 3628587"/>
              <a:gd name="connsiteX5" fmla="*/ 1356401 w 2747655"/>
              <a:gd name="connsiteY5" fmla="*/ 3124749 h 3628587"/>
              <a:gd name="connsiteX6" fmla="*/ 1381801 w 2747655"/>
              <a:gd name="connsiteY6" fmla="*/ 3028229 h 3628587"/>
              <a:gd name="connsiteX7" fmla="*/ 1381801 w 2747655"/>
              <a:gd name="connsiteY7" fmla="*/ 2972349 h 3628587"/>
              <a:gd name="connsiteX8" fmla="*/ 1559601 w 2747655"/>
              <a:gd name="connsiteY8" fmla="*/ 2830109 h 3628587"/>
              <a:gd name="connsiteX9" fmla="*/ 1620561 w 2747655"/>
              <a:gd name="connsiteY9" fmla="*/ 2530389 h 3628587"/>
              <a:gd name="connsiteX10" fmla="*/ 1666281 w 2747655"/>
              <a:gd name="connsiteY10" fmla="*/ 2362749 h 3628587"/>
              <a:gd name="connsiteX11" fmla="*/ 1732321 w 2747655"/>
              <a:gd name="connsiteY11" fmla="*/ 2327189 h 3628587"/>
              <a:gd name="connsiteX12" fmla="*/ 1935521 w 2747655"/>
              <a:gd name="connsiteY12" fmla="*/ 2606589 h 3628587"/>
              <a:gd name="connsiteX13" fmla="*/ 2011721 w 2747655"/>
              <a:gd name="connsiteY13" fmla="*/ 2723429 h 3628587"/>
              <a:gd name="connsiteX14" fmla="*/ 2159041 w 2747655"/>
              <a:gd name="connsiteY14" fmla="*/ 2637069 h 3628587"/>
              <a:gd name="connsiteX15" fmla="*/ 2296201 w 2747655"/>
              <a:gd name="connsiteY15" fmla="*/ 2596429 h 3628587"/>
              <a:gd name="connsiteX16" fmla="*/ 2509561 w 2747655"/>
              <a:gd name="connsiteY16" fmla="*/ 2489749 h 3628587"/>
              <a:gd name="connsiteX17" fmla="*/ 2626401 w 2747655"/>
              <a:gd name="connsiteY17" fmla="*/ 2317029 h 3628587"/>
              <a:gd name="connsiteX18" fmla="*/ 2697521 w 2747655"/>
              <a:gd name="connsiteY18" fmla="*/ 2230669 h 3628587"/>
              <a:gd name="connsiteX19" fmla="*/ 2667041 w 2747655"/>
              <a:gd name="connsiteY19" fmla="*/ 2108749 h 3628587"/>
              <a:gd name="connsiteX20" fmla="*/ 2728001 w 2747655"/>
              <a:gd name="connsiteY20" fmla="*/ 1966509 h 3628587"/>
              <a:gd name="connsiteX21" fmla="*/ 2743241 w 2747655"/>
              <a:gd name="connsiteY21" fmla="*/ 1880149 h 3628587"/>
              <a:gd name="connsiteX22" fmla="*/ 2656881 w 2747655"/>
              <a:gd name="connsiteY22" fmla="*/ 1844589 h 3628587"/>
              <a:gd name="connsiteX23" fmla="*/ 2550201 w 2747655"/>
              <a:gd name="connsiteY23" fmla="*/ 1941109 h 3628587"/>
              <a:gd name="connsiteX24" fmla="*/ 2494321 w 2747655"/>
              <a:gd name="connsiteY24" fmla="*/ 2057949 h 3628587"/>
              <a:gd name="connsiteX25" fmla="*/ 2357161 w 2747655"/>
              <a:gd name="connsiteY25" fmla="*/ 2068109 h 3628587"/>
              <a:gd name="connsiteX26" fmla="*/ 2164121 w 2747655"/>
              <a:gd name="connsiteY26" fmla="*/ 1930949 h 3628587"/>
              <a:gd name="connsiteX27" fmla="*/ 1986321 w 2747655"/>
              <a:gd name="connsiteY27" fmla="*/ 1819189 h 3628587"/>
              <a:gd name="connsiteX28" fmla="*/ 1859321 w 2747655"/>
              <a:gd name="connsiteY28" fmla="*/ 1722669 h 3628587"/>
              <a:gd name="connsiteX29" fmla="*/ 1666281 w 2747655"/>
              <a:gd name="connsiteY29" fmla="*/ 1656629 h 3628587"/>
              <a:gd name="connsiteX30" fmla="*/ 1585001 w 2747655"/>
              <a:gd name="connsiteY30" fmla="*/ 1539789 h 3628587"/>
              <a:gd name="connsiteX31" fmla="*/ 1554521 w 2747655"/>
              <a:gd name="connsiteY31" fmla="*/ 1387389 h 3628587"/>
              <a:gd name="connsiteX32" fmla="*/ 1645961 w 2747655"/>
              <a:gd name="connsiteY32" fmla="*/ 1250229 h 3628587"/>
              <a:gd name="connsiteX33" fmla="*/ 1732321 w 2747655"/>
              <a:gd name="connsiteY33" fmla="*/ 1174029 h 3628587"/>
              <a:gd name="connsiteX34" fmla="*/ 1747561 w 2747655"/>
              <a:gd name="connsiteY34" fmla="*/ 1123229 h 3628587"/>
              <a:gd name="connsiteX35" fmla="*/ 1635801 w 2747655"/>
              <a:gd name="connsiteY35" fmla="*/ 1047029 h 3628587"/>
              <a:gd name="connsiteX36" fmla="*/ 1590081 w 2747655"/>
              <a:gd name="connsiteY36" fmla="*/ 914949 h 3628587"/>
              <a:gd name="connsiteX37" fmla="*/ 1534201 w 2747655"/>
              <a:gd name="connsiteY37" fmla="*/ 762549 h 3628587"/>
              <a:gd name="connsiteX38" fmla="*/ 1412281 w 2747655"/>
              <a:gd name="connsiteY38" fmla="*/ 726989 h 3628587"/>
              <a:gd name="connsiteX39" fmla="*/ 1148121 w 2747655"/>
              <a:gd name="connsiteY39" fmla="*/ 772709 h 3628587"/>
              <a:gd name="connsiteX40" fmla="*/ 1148121 w 2747655"/>
              <a:gd name="connsiteY40" fmla="*/ 869229 h 3628587"/>
              <a:gd name="connsiteX41" fmla="*/ 1077001 w 2747655"/>
              <a:gd name="connsiteY41" fmla="*/ 950509 h 3628587"/>
              <a:gd name="connsiteX42" fmla="*/ 985561 w 2747655"/>
              <a:gd name="connsiteY42" fmla="*/ 1047029 h 3628587"/>
              <a:gd name="connsiteX43" fmla="*/ 894121 w 2747655"/>
              <a:gd name="connsiteY43" fmla="*/ 1138469 h 3628587"/>
              <a:gd name="connsiteX44" fmla="*/ 833161 w 2747655"/>
              <a:gd name="connsiteY44" fmla="*/ 1189269 h 3628587"/>
              <a:gd name="connsiteX45" fmla="*/ 777281 w 2747655"/>
              <a:gd name="connsiteY45" fmla="*/ 1194349 h 3628587"/>
              <a:gd name="connsiteX46" fmla="*/ 635041 w 2747655"/>
              <a:gd name="connsiteY46" fmla="*/ 1082589 h 3628587"/>
              <a:gd name="connsiteX47" fmla="*/ 533441 w 2747655"/>
              <a:gd name="connsiteY47" fmla="*/ 955589 h 3628587"/>
              <a:gd name="connsiteX48" fmla="*/ 543601 w 2747655"/>
              <a:gd name="connsiteY48" fmla="*/ 803189 h 3628587"/>
              <a:gd name="connsiteX49" fmla="*/ 538521 w 2747655"/>
              <a:gd name="connsiteY49" fmla="*/ 655869 h 3628587"/>
              <a:gd name="connsiteX50" fmla="*/ 421681 w 2747655"/>
              <a:gd name="connsiteY50" fmla="*/ 554269 h 3628587"/>
              <a:gd name="connsiteX51" fmla="*/ 401361 w 2747655"/>
              <a:gd name="connsiteY51" fmla="*/ 549189 h 3628587"/>
              <a:gd name="connsiteX52" fmla="*/ 315001 w 2747655"/>
              <a:gd name="connsiteY52" fmla="*/ 376469 h 3628587"/>
              <a:gd name="connsiteX53" fmla="*/ 294681 w 2747655"/>
              <a:gd name="connsiteY53" fmla="*/ 218989 h 3628587"/>
              <a:gd name="connsiteX54" fmla="*/ 294681 w 2747655"/>
              <a:gd name="connsiteY54" fmla="*/ 117389 h 3628587"/>
              <a:gd name="connsiteX55" fmla="*/ 284521 w 2747655"/>
              <a:gd name="connsiteY55" fmla="*/ 15789 h 3628587"/>
              <a:gd name="connsiteX56" fmla="*/ 259121 w 2747655"/>
              <a:gd name="connsiteY56" fmla="*/ 10709 h 3628587"/>
              <a:gd name="connsiteX57" fmla="*/ 162601 w 2747655"/>
              <a:gd name="connsiteY57" fmla="*/ 117389 h 3628587"/>
              <a:gd name="connsiteX58" fmla="*/ 127041 w 2747655"/>
              <a:gd name="connsiteY58" fmla="*/ 249469 h 3628587"/>
              <a:gd name="connsiteX59" fmla="*/ 41 w 2747655"/>
              <a:gd name="connsiteY59" fmla="*/ 371389 h 3628587"/>
              <a:gd name="connsiteX60" fmla="*/ 111801 w 2747655"/>
              <a:gd name="connsiteY60" fmla="*/ 478069 h 3628587"/>
              <a:gd name="connsiteX61" fmla="*/ 198161 w 2747655"/>
              <a:gd name="connsiteY61" fmla="*/ 559349 h 3628587"/>
              <a:gd name="connsiteX62" fmla="*/ 228641 w 2747655"/>
              <a:gd name="connsiteY62" fmla="*/ 737149 h 3628587"/>
              <a:gd name="connsiteX63" fmla="*/ 360721 w 2747655"/>
              <a:gd name="connsiteY63" fmla="*/ 1041949 h 3628587"/>
              <a:gd name="connsiteX64" fmla="*/ 548681 w 2747655"/>
              <a:gd name="connsiteY64" fmla="*/ 1290869 h 3628587"/>
              <a:gd name="connsiteX65" fmla="*/ 635041 w 2747655"/>
              <a:gd name="connsiteY65" fmla="*/ 1336589 h 3628587"/>
              <a:gd name="connsiteX66" fmla="*/ 645201 w 2747655"/>
              <a:gd name="connsiteY66" fmla="*/ 1372149 h 3628587"/>
              <a:gd name="connsiteX67" fmla="*/ 579161 w 2747655"/>
              <a:gd name="connsiteY67" fmla="*/ 1428029 h 3628587"/>
              <a:gd name="connsiteX68" fmla="*/ 538521 w 2747655"/>
              <a:gd name="connsiteY68" fmla="*/ 1468669 h 3628587"/>
              <a:gd name="connsiteX69" fmla="*/ 563921 w 2747655"/>
              <a:gd name="connsiteY69" fmla="*/ 1544869 h 3628587"/>
              <a:gd name="connsiteX70" fmla="*/ 502961 w 2747655"/>
              <a:gd name="connsiteY70" fmla="*/ 1651549 h 3628587"/>
              <a:gd name="connsiteX71" fmla="*/ 350561 w 2747655"/>
              <a:gd name="connsiteY71" fmla="*/ 1753149 h 3628587"/>
              <a:gd name="connsiteX72" fmla="*/ 238801 w 2747655"/>
              <a:gd name="connsiteY72" fmla="*/ 1824269 h 3628587"/>
              <a:gd name="connsiteX73" fmla="*/ 198161 w 2747655"/>
              <a:gd name="connsiteY73" fmla="*/ 1839509 h 3628587"/>
              <a:gd name="connsiteX74" fmla="*/ 162601 w 2747655"/>
              <a:gd name="connsiteY74" fmla="*/ 1941109 h 3628587"/>
              <a:gd name="connsiteX75" fmla="*/ 152441 w 2747655"/>
              <a:gd name="connsiteY75" fmla="*/ 2022389 h 3628587"/>
              <a:gd name="connsiteX76" fmla="*/ 284521 w 2747655"/>
              <a:gd name="connsiteY76" fmla="*/ 2108749 h 3628587"/>
              <a:gd name="connsiteX77" fmla="*/ 304841 w 2747655"/>
              <a:gd name="connsiteY77" fmla="*/ 2159549 h 3628587"/>
              <a:gd name="connsiteX78" fmla="*/ 345481 w 2747655"/>
              <a:gd name="connsiteY78" fmla="*/ 2286549 h 3628587"/>
              <a:gd name="connsiteX79" fmla="*/ 228641 w 2747655"/>
              <a:gd name="connsiteY79" fmla="*/ 2372909 h 3628587"/>
              <a:gd name="connsiteX80" fmla="*/ 188001 w 2747655"/>
              <a:gd name="connsiteY80" fmla="*/ 2454189 h 3628587"/>
              <a:gd name="connsiteX81" fmla="*/ 218481 w 2747655"/>
              <a:gd name="connsiteY81" fmla="*/ 2586269 h 3628587"/>
              <a:gd name="connsiteX82" fmla="*/ 335321 w 2747655"/>
              <a:gd name="connsiteY82" fmla="*/ 2667549 h 3628587"/>
              <a:gd name="connsiteX83" fmla="*/ 609641 w 2747655"/>
              <a:gd name="connsiteY83" fmla="*/ 2723429 h 3628587"/>
              <a:gd name="connsiteX84" fmla="*/ 680761 w 2747655"/>
              <a:gd name="connsiteY84" fmla="*/ 2733589 h 3628587"/>
              <a:gd name="connsiteX85" fmla="*/ 767121 w 2747655"/>
              <a:gd name="connsiteY85" fmla="*/ 2885989 h 3628587"/>
              <a:gd name="connsiteX86" fmla="*/ 833161 w 2747655"/>
              <a:gd name="connsiteY86" fmla="*/ 2982509 h 3628587"/>
              <a:gd name="connsiteX87" fmla="*/ 934761 w 2747655"/>
              <a:gd name="connsiteY87" fmla="*/ 3053629 h 3628587"/>
              <a:gd name="connsiteX88" fmla="*/ 1016041 w 2747655"/>
              <a:gd name="connsiteY88" fmla="*/ 2997749 h 3628587"/>
              <a:gd name="connsiteX89" fmla="*/ 1097321 w 2747655"/>
              <a:gd name="connsiteY89" fmla="*/ 3053629 h 3628587"/>
              <a:gd name="connsiteX90" fmla="*/ 1219241 w 2747655"/>
              <a:gd name="connsiteY90" fmla="*/ 3170469 h 3628587"/>
              <a:gd name="connsiteX91" fmla="*/ 1275121 w 2747655"/>
              <a:gd name="connsiteY91" fmla="*/ 3358429 h 3628587"/>
              <a:gd name="connsiteX92" fmla="*/ 1178601 w 2747655"/>
              <a:gd name="connsiteY92" fmla="*/ 3510829 h 3628587"/>
              <a:gd name="connsiteX93" fmla="*/ 1224321 w 2747655"/>
              <a:gd name="connsiteY93" fmla="*/ 3622589 h 36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747655" h="3628587">
                <a:moveTo>
                  <a:pt x="1224321" y="3622589"/>
                </a:moveTo>
                <a:cubicBezTo>
                  <a:pt x="1245488" y="3636982"/>
                  <a:pt x="1274274" y="3624282"/>
                  <a:pt x="1305601" y="3597189"/>
                </a:cubicBezTo>
                <a:cubicBezTo>
                  <a:pt x="1336928" y="3570096"/>
                  <a:pt x="1390268" y="3510829"/>
                  <a:pt x="1412281" y="3460029"/>
                </a:cubicBezTo>
                <a:cubicBezTo>
                  <a:pt x="1434294" y="3409229"/>
                  <a:pt x="1443608" y="3336416"/>
                  <a:pt x="1437681" y="3292389"/>
                </a:cubicBezTo>
                <a:cubicBezTo>
                  <a:pt x="1431754" y="3248362"/>
                  <a:pt x="1390268" y="3223809"/>
                  <a:pt x="1376721" y="3195869"/>
                </a:cubicBezTo>
                <a:cubicBezTo>
                  <a:pt x="1363174" y="3167929"/>
                  <a:pt x="1355554" y="3152689"/>
                  <a:pt x="1356401" y="3124749"/>
                </a:cubicBezTo>
                <a:cubicBezTo>
                  <a:pt x="1357248" y="3096809"/>
                  <a:pt x="1377568" y="3053629"/>
                  <a:pt x="1381801" y="3028229"/>
                </a:cubicBezTo>
                <a:cubicBezTo>
                  <a:pt x="1386034" y="3002829"/>
                  <a:pt x="1352168" y="3005369"/>
                  <a:pt x="1381801" y="2972349"/>
                </a:cubicBezTo>
                <a:cubicBezTo>
                  <a:pt x="1411434" y="2939329"/>
                  <a:pt x="1519808" y="2903769"/>
                  <a:pt x="1559601" y="2830109"/>
                </a:cubicBezTo>
                <a:cubicBezTo>
                  <a:pt x="1599394" y="2756449"/>
                  <a:pt x="1602781" y="2608282"/>
                  <a:pt x="1620561" y="2530389"/>
                </a:cubicBezTo>
                <a:cubicBezTo>
                  <a:pt x="1638341" y="2452496"/>
                  <a:pt x="1647654" y="2396616"/>
                  <a:pt x="1666281" y="2362749"/>
                </a:cubicBezTo>
                <a:cubicBezTo>
                  <a:pt x="1684908" y="2328882"/>
                  <a:pt x="1687448" y="2286549"/>
                  <a:pt x="1732321" y="2327189"/>
                </a:cubicBezTo>
                <a:cubicBezTo>
                  <a:pt x="1777194" y="2367829"/>
                  <a:pt x="1888954" y="2540549"/>
                  <a:pt x="1935521" y="2606589"/>
                </a:cubicBezTo>
                <a:cubicBezTo>
                  <a:pt x="1982088" y="2672629"/>
                  <a:pt x="1974468" y="2718349"/>
                  <a:pt x="2011721" y="2723429"/>
                </a:cubicBezTo>
                <a:cubicBezTo>
                  <a:pt x="2048974" y="2728509"/>
                  <a:pt x="2111628" y="2658236"/>
                  <a:pt x="2159041" y="2637069"/>
                </a:cubicBezTo>
                <a:cubicBezTo>
                  <a:pt x="2206454" y="2615902"/>
                  <a:pt x="2237781" y="2620982"/>
                  <a:pt x="2296201" y="2596429"/>
                </a:cubicBezTo>
                <a:cubicBezTo>
                  <a:pt x="2354621" y="2571876"/>
                  <a:pt x="2454528" y="2536316"/>
                  <a:pt x="2509561" y="2489749"/>
                </a:cubicBezTo>
                <a:cubicBezTo>
                  <a:pt x="2564594" y="2443182"/>
                  <a:pt x="2595074" y="2360209"/>
                  <a:pt x="2626401" y="2317029"/>
                </a:cubicBezTo>
                <a:cubicBezTo>
                  <a:pt x="2657728" y="2273849"/>
                  <a:pt x="2690748" y="2265382"/>
                  <a:pt x="2697521" y="2230669"/>
                </a:cubicBezTo>
                <a:cubicBezTo>
                  <a:pt x="2704294" y="2195956"/>
                  <a:pt x="2661961" y="2152776"/>
                  <a:pt x="2667041" y="2108749"/>
                </a:cubicBezTo>
                <a:cubicBezTo>
                  <a:pt x="2672121" y="2064722"/>
                  <a:pt x="2715301" y="2004609"/>
                  <a:pt x="2728001" y="1966509"/>
                </a:cubicBezTo>
                <a:cubicBezTo>
                  <a:pt x="2740701" y="1928409"/>
                  <a:pt x="2755094" y="1900469"/>
                  <a:pt x="2743241" y="1880149"/>
                </a:cubicBezTo>
                <a:cubicBezTo>
                  <a:pt x="2731388" y="1859829"/>
                  <a:pt x="2689054" y="1834429"/>
                  <a:pt x="2656881" y="1844589"/>
                </a:cubicBezTo>
                <a:cubicBezTo>
                  <a:pt x="2624708" y="1854749"/>
                  <a:pt x="2577294" y="1905549"/>
                  <a:pt x="2550201" y="1941109"/>
                </a:cubicBezTo>
                <a:cubicBezTo>
                  <a:pt x="2523108" y="1976669"/>
                  <a:pt x="2526494" y="2036782"/>
                  <a:pt x="2494321" y="2057949"/>
                </a:cubicBezTo>
                <a:cubicBezTo>
                  <a:pt x="2462148" y="2079116"/>
                  <a:pt x="2412194" y="2089276"/>
                  <a:pt x="2357161" y="2068109"/>
                </a:cubicBezTo>
                <a:cubicBezTo>
                  <a:pt x="2302128" y="2046942"/>
                  <a:pt x="2225928" y="1972436"/>
                  <a:pt x="2164121" y="1930949"/>
                </a:cubicBezTo>
                <a:cubicBezTo>
                  <a:pt x="2102314" y="1889462"/>
                  <a:pt x="2037121" y="1853902"/>
                  <a:pt x="1986321" y="1819189"/>
                </a:cubicBezTo>
                <a:cubicBezTo>
                  <a:pt x="1935521" y="1784476"/>
                  <a:pt x="1912661" y="1749762"/>
                  <a:pt x="1859321" y="1722669"/>
                </a:cubicBezTo>
                <a:cubicBezTo>
                  <a:pt x="1805981" y="1695576"/>
                  <a:pt x="1712001" y="1687109"/>
                  <a:pt x="1666281" y="1656629"/>
                </a:cubicBezTo>
                <a:cubicBezTo>
                  <a:pt x="1620561" y="1626149"/>
                  <a:pt x="1603628" y="1584662"/>
                  <a:pt x="1585001" y="1539789"/>
                </a:cubicBezTo>
                <a:cubicBezTo>
                  <a:pt x="1566374" y="1494916"/>
                  <a:pt x="1544361" y="1435649"/>
                  <a:pt x="1554521" y="1387389"/>
                </a:cubicBezTo>
                <a:cubicBezTo>
                  <a:pt x="1564681" y="1339129"/>
                  <a:pt x="1616328" y="1285789"/>
                  <a:pt x="1645961" y="1250229"/>
                </a:cubicBezTo>
                <a:cubicBezTo>
                  <a:pt x="1675594" y="1214669"/>
                  <a:pt x="1715388" y="1195196"/>
                  <a:pt x="1732321" y="1174029"/>
                </a:cubicBezTo>
                <a:cubicBezTo>
                  <a:pt x="1749254" y="1152862"/>
                  <a:pt x="1763648" y="1144396"/>
                  <a:pt x="1747561" y="1123229"/>
                </a:cubicBezTo>
                <a:cubicBezTo>
                  <a:pt x="1731474" y="1102062"/>
                  <a:pt x="1662048" y="1081742"/>
                  <a:pt x="1635801" y="1047029"/>
                </a:cubicBezTo>
                <a:cubicBezTo>
                  <a:pt x="1609554" y="1012316"/>
                  <a:pt x="1607014" y="962362"/>
                  <a:pt x="1590081" y="914949"/>
                </a:cubicBezTo>
                <a:cubicBezTo>
                  <a:pt x="1573148" y="867536"/>
                  <a:pt x="1563834" y="793876"/>
                  <a:pt x="1534201" y="762549"/>
                </a:cubicBezTo>
                <a:cubicBezTo>
                  <a:pt x="1504568" y="731222"/>
                  <a:pt x="1476628" y="725296"/>
                  <a:pt x="1412281" y="726989"/>
                </a:cubicBezTo>
                <a:cubicBezTo>
                  <a:pt x="1347934" y="728682"/>
                  <a:pt x="1192148" y="749002"/>
                  <a:pt x="1148121" y="772709"/>
                </a:cubicBezTo>
                <a:cubicBezTo>
                  <a:pt x="1104094" y="796416"/>
                  <a:pt x="1159974" y="839596"/>
                  <a:pt x="1148121" y="869229"/>
                </a:cubicBezTo>
                <a:cubicBezTo>
                  <a:pt x="1136268" y="898862"/>
                  <a:pt x="1104094" y="920876"/>
                  <a:pt x="1077001" y="950509"/>
                </a:cubicBezTo>
                <a:cubicBezTo>
                  <a:pt x="1049908" y="980142"/>
                  <a:pt x="1016041" y="1015702"/>
                  <a:pt x="985561" y="1047029"/>
                </a:cubicBezTo>
                <a:cubicBezTo>
                  <a:pt x="955081" y="1078356"/>
                  <a:pt x="919521" y="1114762"/>
                  <a:pt x="894121" y="1138469"/>
                </a:cubicBezTo>
                <a:cubicBezTo>
                  <a:pt x="868721" y="1162176"/>
                  <a:pt x="852634" y="1179956"/>
                  <a:pt x="833161" y="1189269"/>
                </a:cubicBezTo>
                <a:cubicBezTo>
                  <a:pt x="813688" y="1198582"/>
                  <a:pt x="810301" y="1212129"/>
                  <a:pt x="777281" y="1194349"/>
                </a:cubicBezTo>
                <a:cubicBezTo>
                  <a:pt x="744261" y="1176569"/>
                  <a:pt x="675681" y="1122382"/>
                  <a:pt x="635041" y="1082589"/>
                </a:cubicBezTo>
                <a:cubicBezTo>
                  <a:pt x="594401" y="1042796"/>
                  <a:pt x="548681" y="1002156"/>
                  <a:pt x="533441" y="955589"/>
                </a:cubicBezTo>
                <a:cubicBezTo>
                  <a:pt x="518201" y="909022"/>
                  <a:pt x="542754" y="853142"/>
                  <a:pt x="543601" y="803189"/>
                </a:cubicBezTo>
                <a:cubicBezTo>
                  <a:pt x="544448" y="753236"/>
                  <a:pt x="558841" y="697356"/>
                  <a:pt x="538521" y="655869"/>
                </a:cubicBezTo>
                <a:cubicBezTo>
                  <a:pt x="518201" y="614382"/>
                  <a:pt x="444541" y="572049"/>
                  <a:pt x="421681" y="554269"/>
                </a:cubicBezTo>
                <a:cubicBezTo>
                  <a:pt x="398821" y="536489"/>
                  <a:pt x="419141" y="578822"/>
                  <a:pt x="401361" y="549189"/>
                </a:cubicBezTo>
                <a:cubicBezTo>
                  <a:pt x="383581" y="519556"/>
                  <a:pt x="332781" y="431502"/>
                  <a:pt x="315001" y="376469"/>
                </a:cubicBezTo>
                <a:cubicBezTo>
                  <a:pt x="297221" y="321436"/>
                  <a:pt x="298068" y="262169"/>
                  <a:pt x="294681" y="218989"/>
                </a:cubicBezTo>
                <a:cubicBezTo>
                  <a:pt x="291294" y="175809"/>
                  <a:pt x="296374" y="151256"/>
                  <a:pt x="294681" y="117389"/>
                </a:cubicBezTo>
                <a:cubicBezTo>
                  <a:pt x="292988" y="83522"/>
                  <a:pt x="290448" y="33569"/>
                  <a:pt x="284521" y="15789"/>
                </a:cubicBezTo>
                <a:cubicBezTo>
                  <a:pt x="278594" y="-1991"/>
                  <a:pt x="279441" y="-6224"/>
                  <a:pt x="259121" y="10709"/>
                </a:cubicBezTo>
                <a:cubicBezTo>
                  <a:pt x="238801" y="27642"/>
                  <a:pt x="184614" y="77596"/>
                  <a:pt x="162601" y="117389"/>
                </a:cubicBezTo>
                <a:cubicBezTo>
                  <a:pt x="140588" y="157182"/>
                  <a:pt x="154134" y="207136"/>
                  <a:pt x="127041" y="249469"/>
                </a:cubicBezTo>
                <a:cubicBezTo>
                  <a:pt x="99948" y="291802"/>
                  <a:pt x="2581" y="333289"/>
                  <a:pt x="41" y="371389"/>
                </a:cubicBezTo>
                <a:cubicBezTo>
                  <a:pt x="-2499" y="409489"/>
                  <a:pt x="111801" y="478069"/>
                  <a:pt x="111801" y="478069"/>
                </a:cubicBezTo>
                <a:cubicBezTo>
                  <a:pt x="144821" y="509396"/>
                  <a:pt x="178688" y="516169"/>
                  <a:pt x="198161" y="559349"/>
                </a:cubicBezTo>
                <a:cubicBezTo>
                  <a:pt x="217634" y="602529"/>
                  <a:pt x="201548" y="656716"/>
                  <a:pt x="228641" y="737149"/>
                </a:cubicBezTo>
                <a:cubicBezTo>
                  <a:pt x="255734" y="817582"/>
                  <a:pt x="307381" y="949662"/>
                  <a:pt x="360721" y="1041949"/>
                </a:cubicBezTo>
                <a:cubicBezTo>
                  <a:pt x="414061" y="1134236"/>
                  <a:pt x="502961" y="1241762"/>
                  <a:pt x="548681" y="1290869"/>
                </a:cubicBezTo>
                <a:cubicBezTo>
                  <a:pt x="594401" y="1339976"/>
                  <a:pt x="618954" y="1323042"/>
                  <a:pt x="635041" y="1336589"/>
                </a:cubicBezTo>
                <a:cubicBezTo>
                  <a:pt x="651128" y="1350136"/>
                  <a:pt x="654514" y="1356909"/>
                  <a:pt x="645201" y="1372149"/>
                </a:cubicBezTo>
                <a:cubicBezTo>
                  <a:pt x="635888" y="1387389"/>
                  <a:pt x="596941" y="1411942"/>
                  <a:pt x="579161" y="1428029"/>
                </a:cubicBezTo>
                <a:cubicBezTo>
                  <a:pt x="561381" y="1444116"/>
                  <a:pt x="541061" y="1449196"/>
                  <a:pt x="538521" y="1468669"/>
                </a:cubicBezTo>
                <a:cubicBezTo>
                  <a:pt x="535981" y="1488142"/>
                  <a:pt x="569848" y="1514389"/>
                  <a:pt x="563921" y="1544869"/>
                </a:cubicBezTo>
                <a:cubicBezTo>
                  <a:pt x="557994" y="1575349"/>
                  <a:pt x="538521" y="1616836"/>
                  <a:pt x="502961" y="1651549"/>
                </a:cubicBezTo>
                <a:cubicBezTo>
                  <a:pt x="467401" y="1686262"/>
                  <a:pt x="394588" y="1724362"/>
                  <a:pt x="350561" y="1753149"/>
                </a:cubicBezTo>
                <a:cubicBezTo>
                  <a:pt x="306534" y="1781936"/>
                  <a:pt x="264201" y="1809876"/>
                  <a:pt x="238801" y="1824269"/>
                </a:cubicBezTo>
                <a:cubicBezTo>
                  <a:pt x="213401" y="1838662"/>
                  <a:pt x="210861" y="1820036"/>
                  <a:pt x="198161" y="1839509"/>
                </a:cubicBezTo>
                <a:cubicBezTo>
                  <a:pt x="185461" y="1858982"/>
                  <a:pt x="170221" y="1910629"/>
                  <a:pt x="162601" y="1941109"/>
                </a:cubicBezTo>
                <a:cubicBezTo>
                  <a:pt x="154981" y="1971589"/>
                  <a:pt x="132121" y="1994449"/>
                  <a:pt x="152441" y="2022389"/>
                </a:cubicBezTo>
                <a:cubicBezTo>
                  <a:pt x="172761" y="2050329"/>
                  <a:pt x="259121" y="2085889"/>
                  <a:pt x="284521" y="2108749"/>
                </a:cubicBezTo>
                <a:cubicBezTo>
                  <a:pt x="309921" y="2131609"/>
                  <a:pt x="294681" y="2129916"/>
                  <a:pt x="304841" y="2159549"/>
                </a:cubicBezTo>
                <a:cubicBezTo>
                  <a:pt x="315001" y="2189182"/>
                  <a:pt x="358181" y="2250989"/>
                  <a:pt x="345481" y="2286549"/>
                </a:cubicBezTo>
                <a:cubicBezTo>
                  <a:pt x="332781" y="2322109"/>
                  <a:pt x="254888" y="2344969"/>
                  <a:pt x="228641" y="2372909"/>
                </a:cubicBezTo>
                <a:cubicBezTo>
                  <a:pt x="202394" y="2400849"/>
                  <a:pt x="189694" y="2418629"/>
                  <a:pt x="188001" y="2454189"/>
                </a:cubicBezTo>
                <a:cubicBezTo>
                  <a:pt x="186308" y="2489749"/>
                  <a:pt x="193928" y="2550709"/>
                  <a:pt x="218481" y="2586269"/>
                </a:cubicBezTo>
                <a:cubicBezTo>
                  <a:pt x="243034" y="2621829"/>
                  <a:pt x="270128" y="2644689"/>
                  <a:pt x="335321" y="2667549"/>
                </a:cubicBezTo>
                <a:cubicBezTo>
                  <a:pt x="400514" y="2690409"/>
                  <a:pt x="552068" y="2712422"/>
                  <a:pt x="609641" y="2723429"/>
                </a:cubicBezTo>
                <a:cubicBezTo>
                  <a:pt x="667214" y="2734436"/>
                  <a:pt x="654514" y="2706496"/>
                  <a:pt x="680761" y="2733589"/>
                </a:cubicBezTo>
                <a:cubicBezTo>
                  <a:pt x="707008" y="2760682"/>
                  <a:pt x="741721" y="2844502"/>
                  <a:pt x="767121" y="2885989"/>
                </a:cubicBezTo>
                <a:cubicBezTo>
                  <a:pt x="792521" y="2927476"/>
                  <a:pt x="805221" y="2954569"/>
                  <a:pt x="833161" y="2982509"/>
                </a:cubicBezTo>
                <a:cubicBezTo>
                  <a:pt x="861101" y="3010449"/>
                  <a:pt x="904281" y="3051089"/>
                  <a:pt x="934761" y="3053629"/>
                </a:cubicBezTo>
                <a:cubicBezTo>
                  <a:pt x="965241" y="3056169"/>
                  <a:pt x="988948" y="2997749"/>
                  <a:pt x="1016041" y="2997749"/>
                </a:cubicBezTo>
                <a:cubicBezTo>
                  <a:pt x="1043134" y="2997749"/>
                  <a:pt x="1063454" y="3024842"/>
                  <a:pt x="1097321" y="3053629"/>
                </a:cubicBezTo>
                <a:cubicBezTo>
                  <a:pt x="1131188" y="3082416"/>
                  <a:pt x="1189608" y="3119669"/>
                  <a:pt x="1219241" y="3170469"/>
                </a:cubicBezTo>
                <a:cubicBezTo>
                  <a:pt x="1248874" y="3221269"/>
                  <a:pt x="1281894" y="3301702"/>
                  <a:pt x="1275121" y="3358429"/>
                </a:cubicBezTo>
                <a:cubicBezTo>
                  <a:pt x="1268348" y="3415156"/>
                  <a:pt x="1181141" y="3460876"/>
                  <a:pt x="1178601" y="3510829"/>
                </a:cubicBezTo>
                <a:cubicBezTo>
                  <a:pt x="1170134" y="3554856"/>
                  <a:pt x="1203154" y="3608196"/>
                  <a:pt x="1224321" y="362258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3519544" y="1921833"/>
            <a:ext cx="3078642" cy="4258652"/>
          </a:xfrm>
          <a:custGeom>
            <a:avLst/>
            <a:gdLst>
              <a:gd name="connsiteX0" fmla="*/ 1370956 w 3078642"/>
              <a:gd name="connsiteY0" fmla="*/ 4218450 h 4258652"/>
              <a:gd name="connsiteX1" fmla="*/ 1486780 w 3078642"/>
              <a:gd name="connsiteY1" fmla="*/ 4255026 h 4258652"/>
              <a:gd name="connsiteX2" fmla="*/ 1529452 w 3078642"/>
              <a:gd name="connsiteY2" fmla="*/ 4242834 h 4258652"/>
              <a:gd name="connsiteX3" fmla="*/ 1474588 w 3078642"/>
              <a:gd name="connsiteY3" fmla="*/ 4127010 h 4258652"/>
              <a:gd name="connsiteX4" fmla="*/ 1486780 w 3078642"/>
              <a:gd name="connsiteY4" fmla="*/ 4041666 h 4258652"/>
              <a:gd name="connsiteX5" fmla="*/ 1620892 w 3078642"/>
              <a:gd name="connsiteY5" fmla="*/ 3956322 h 4258652"/>
              <a:gd name="connsiteX6" fmla="*/ 1779388 w 3078642"/>
              <a:gd name="connsiteY6" fmla="*/ 3621042 h 4258652"/>
              <a:gd name="connsiteX7" fmla="*/ 1663564 w 3078642"/>
              <a:gd name="connsiteY7" fmla="*/ 3450354 h 4258652"/>
              <a:gd name="connsiteX8" fmla="*/ 1663564 w 3078642"/>
              <a:gd name="connsiteY8" fmla="*/ 3328434 h 4258652"/>
              <a:gd name="connsiteX9" fmla="*/ 1797676 w 3078642"/>
              <a:gd name="connsiteY9" fmla="*/ 3182130 h 4258652"/>
              <a:gd name="connsiteX10" fmla="*/ 1895212 w 3078642"/>
              <a:gd name="connsiteY10" fmla="*/ 2993154 h 4258652"/>
              <a:gd name="connsiteX11" fmla="*/ 1950076 w 3078642"/>
              <a:gd name="connsiteY11" fmla="*/ 2810274 h 4258652"/>
              <a:gd name="connsiteX12" fmla="*/ 2011036 w 3078642"/>
              <a:gd name="connsiteY12" fmla="*/ 2816370 h 4258652"/>
              <a:gd name="connsiteX13" fmla="*/ 2114668 w 3078642"/>
              <a:gd name="connsiteY13" fmla="*/ 3029730 h 4258652"/>
              <a:gd name="connsiteX14" fmla="*/ 2212204 w 3078642"/>
              <a:gd name="connsiteY14" fmla="*/ 3236994 h 4258652"/>
              <a:gd name="connsiteX15" fmla="*/ 2334124 w 3078642"/>
              <a:gd name="connsiteY15" fmla="*/ 3255282 h 4258652"/>
              <a:gd name="connsiteX16" fmla="*/ 2419468 w 3078642"/>
              <a:gd name="connsiteY16" fmla="*/ 3072402 h 4258652"/>
              <a:gd name="connsiteX17" fmla="*/ 2529196 w 3078642"/>
              <a:gd name="connsiteY17" fmla="*/ 3017538 h 4258652"/>
              <a:gd name="connsiteX18" fmla="*/ 2675500 w 3078642"/>
              <a:gd name="connsiteY18" fmla="*/ 3041922 h 4258652"/>
              <a:gd name="connsiteX19" fmla="*/ 2754748 w 3078642"/>
              <a:gd name="connsiteY19" fmla="*/ 3139458 h 4258652"/>
              <a:gd name="connsiteX20" fmla="*/ 2870572 w 3078642"/>
              <a:gd name="connsiteY20" fmla="*/ 3060210 h 4258652"/>
              <a:gd name="connsiteX21" fmla="*/ 2821804 w 3078642"/>
              <a:gd name="connsiteY21" fmla="*/ 2895618 h 4258652"/>
              <a:gd name="connsiteX22" fmla="*/ 2870572 w 3078642"/>
              <a:gd name="connsiteY22" fmla="*/ 2761506 h 4258652"/>
              <a:gd name="connsiteX23" fmla="*/ 2992492 w 3078642"/>
              <a:gd name="connsiteY23" fmla="*/ 2590818 h 4258652"/>
              <a:gd name="connsiteX24" fmla="*/ 2974204 w 3078642"/>
              <a:gd name="connsiteY24" fmla="*/ 2414034 h 4258652"/>
              <a:gd name="connsiteX25" fmla="*/ 3065644 w 3078642"/>
              <a:gd name="connsiteY25" fmla="*/ 2267730 h 4258652"/>
              <a:gd name="connsiteX26" fmla="*/ 3065644 w 3078642"/>
              <a:gd name="connsiteY26" fmla="*/ 2182386 h 4258652"/>
              <a:gd name="connsiteX27" fmla="*/ 2949820 w 3078642"/>
              <a:gd name="connsiteY27" fmla="*/ 2097042 h 4258652"/>
              <a:gd name="connsiteX28" fmla="*/ 2705980 w 3078642"/>
              <a:gd name="connsiteY28" fmla="*/ 2164098 h 4258652"/>
              <a:gd name="connsiteX29" fmla="*/ 2645020 w 3078642"/>
              <a:gd name="connsiteY29" fmla="*/ 2292114 h 4258652"/>
              <a:gd name="connsiteX30" fmla="*/ 2547484 w 3078642"/>
              <a:gd name="connsiteY30" fmla="*/ 2292114 h 4258652"/>
              <a:gd name="connsiteX31" fmla="*/ 2358508 w 3078642"/>
              <a:gd name="connsiteY31" fmla="*/ 2182386 h 4258652"/>
              <a:gd name="connsiteX32" fmla="*/ 2230492 w 3078642"/>
              <a:gd name="connsiteY32" fmla="*/ 2066562 h 4258652"/>
              <a:gd name="connsiteX33" fmla="*/ 2102476 w 3078642"/>
              <a:gd name="connsiteY33" fmla="*/ 1987314 h 4258652"/>
              <a:gd name="connsiteX34" fmla="*/ 1956172 w 3078642"/>
              <a:gd name="connsiteY34" fmla="*/ 1932450 h 4258652"/>
              <a:gd name="connsiteX35" fmla="*/ 1858636 w 3078642"/>
              <a:gd name="connsiteY35" fmla="*/ 1749570 h 4258652"/>
              <a:gd name="connsiteX36" fmla="*/ 1828156 w 3078642"/>
              <a:gd name="connsiteY36" fmla="*/ 1706898 h 4258652"/>
              <a:gd name="connsiteX37" fmla="*/ 1986652 w 3078642"/>
              <a:gd name="connsiteY37" fmla="*/ 1554498 h 4258652"/>
              <a:gd name="connsiteX38" fmla="*/ 2065900 w 3078642"/>
              <a:gd name="connsiteY38" fmla="*/ 1524018 h 4258652"/>
              <a:gd name="connsiteX39" fmla="*/ 2065900 w 3078642"/>
              <a:gd name="connsiteY39" fmla="*/ 1371618 h 4258652"/>
              <a:gd name="connsiteX40" fmla="*/ 2011036 w 3078642"/>
              <a:gd name="connsiteY40" fmla="*/ 1328946 h 4258652"/>
              <a:gd name="connsiteX41" fmla="*/ 1889116 w 3078642"/>
              <a:gd name="connsiteY41" fmla="*/ 1310658 h 4258652"/>
              <a:gd name="connsiteX42" fmla="*/ 1864732 w 3078642"/>
              <a:gd name="connsiteY42" fmla="*/ 1286274 h 4258652"/>
              <a:gd name="connsiteX43" fmla="*/ 1870828 w 3078642"/>
              <a:gd name="connsiteY43" fmla="*/ 1121682 h 4258652"/>
              <a:gd name="connsiteX44" fmla="*/ 1822060 w 3078642"/>
              <a:gd name="connsiteY44" fmla="*/ 1030242 h 4258652"/>
              <a:gd name="connsiteX45" fmla="*/ 1791580 w 3078642"/>
              <a:gd name="connsiteY45" fmla="*/ 963186 h 4258652"/>
              <a:gd name="connsiteX46" fmla="*/ 1736716 w 3078642"/>
              <a:gd name="connsiteY46" fmla="*/ 938802 h 4258652"/>
              <a:gd name="connsiteX47" fmla="*/ 1511164 w 3078642"/>
              <a:gd name="connsiteY47" fmla="*/ 999762 h 4258652"/>
              <a:gd name="connsiteX48" fmla="*/ 1419724 w 3078642"/>
              <a:gd name="connsiteY48" fmla="*/ 999762 h 4258652"/>
              <a:gd name="connsiteX49" fmla="*/ 1316092 w 3078642"/>
              <a:gd name="connsiteY49" fmla="*/ 957090 h 4258652"/>
              <a:gd name="connsiteX50" fmla="*/ 1279516 w 3078642"/>
              <a:gd name="connsiteY50" fmla="*/ 1060722 h 4258652"/>
              <a:gd name="connsiteX51" fmla="*/ 1255132 w 3078642"/>
              <a:gd name="connsiteY51" fmla="*/ 1158258 h 4258652"/>
              <a:gd name="connsiteX52" fmla="*/ 1163692 w 3078642"/>
              <a:gd name="connsiteY52" fmla="*/ 1231410 h 4258652"/>
              <a:gd name="connsiteX53" fmla="*/ 1121020 w 3078642"/>
              <a:gd name="connsiteY53" fmla="*/ 1328946 h 4258652"/>
              <a:gd name="connsiteX54" fmla="*/ 1023484 w 3078642"/>
              <a:gd name="connsiteY54" fmla="*/ 1365522 h 4258652"/>
              <a:gd name="connsiteX55" fmla="*/ 907660 w 3078642"/>
              <a:gd name="connsiteY55" fmla="*/ 1292370 h 4258652"/>
              <a:gd name="connsiteX56" fmla="*/ 816220 w 3078642"/>
              <a:gd name="connsiteY56" fmla="*/ 1066818 h 4258652"/>
              <a:gd name="connsiteX57" fmla="*/ 810124 w 3078642"/>
              <a:gd name="connsiteY57" fmla="*/ 932706 h 4258652"/>
              <a:gd name="connsiteX58" fmla="*/ 688204 w 3078642"/>
              <a:gd name="connsiteY58" fmla="*/ 810786 h 4258652"/>
              <a:gd name="connsiteX59" fmla="*/ 627244 w 3078642"/>
              <a:gd name="connsiteY59" fmla="*/ 566946 h 4258652"/>
              <a:gd name="connsiteX60" fmla="*/ 621148 w 3078642"/>
              <a:gd name="connsiteY60" fmla="*/ 347490 h 4258652"/>
              <a:gd name="connsiteX61" fmla="*/ 547996 w 3078642"/>
              <a:gd name="connsiteY61" fmla="*/ 201186 h 4258652"/>
              <a:gd name="connsiteX62" fmla="*/ 474844 w 3078642"/>
              <a:gd name="connsiteY62" fmla="*/ 73170 h 4258652"/>
              <a:gd name="connsiteX63" fmla="*/ 383404 w 3078642"/>
              <a:gd name="connsiteY63" fmla="*/ 18 h 4258652"/>
              <a:gd name="connsiteX64" fmla="*/ 322444 w 3078642"/>
              <a:gd name="connsiteY64" fmla="*/ 79266 h 4258652"/>
              <a:gd name="connsiteX65" fmla="*/ 328540 w 3078642"/>
              <a:gd name="connsiteY65" fmla="*/ 256050 h 4258652"/>
              <a:gd name="connsiteX66" fmla="*/ 255388 w 3078642"/>
              <a:gd name="connsiteY66" fmla="*/ 493794 h 4258652"/>
              <a:gd name="connsiteX67" fmla="*/ 54220 w 3078642"/>
              <a:gd name="connsiteY67" fmla="*/ 634002 h 4258652"/>
              <a:gd name="connsiteX68" fmla="*/ 5452 w 3078642"/>
              <a:gd name="connsiteY68" fmla="*/ 676674 h 4258652"/>
              <a:gd name="connsiteX69" fmla="*/ 17644 w 3078642"/>
              <a:gd name="connsiteY69" fmla="*/ 682770 h 4258652"/>
              <a:gd name="connsiteX70" fmla="*/ 151756 w 3078642"/>
              <a:gd name="connsiteY70" fmla="*/ 810786 h 4258652"/>
              <a:gd name="connsiteX71" fmla="*/ 267580 w 3078642"/>
              <a:gd name="connsiteY71" fmla="*/ 963186 h 4258652"/>
              <a:gd name="connsiteX72" fmla="*/ 401692 w 3078642"/>
              <a:gd name="connsiteY72" fmla="*/ 1182642 h 4258652"/>
              <a:gd name="connsiteX73" fmla="*/ 419980 w 3078642"/>
              <a:gd name="connsiteY73" fmla="*/ 1414290 h 4258652"/>
              <a:gd name="connsiteX74" fmla="*/ 432172 w 3078642"/>
              <a:gd name="connsiteY74" fmla="*/ 1511826 h 4258652"/>
              <a:gd name="connsiteX75" fmla="*/ 566284 w 3078642"/>
              <a:gd name="connsiteY75" fmla="*/ 1578882 h 4258652"/>
              <a:gd name="connsiteX76" fmla="*/ 615052 w 3078642"/>
              <a:gd name="connsiteY76" fmla="*/ 1621554 h 4258652"/>
              <a:gd name="connsiteX77" fmla="*/ 602860 w 3078642"/>
              <a:gd name="connsiteY77" fmla="*/ 1780050 h 4258652"/>
              <a:gd name="connsiteX78" fmla="*/ 505324 w 3078642"/>
              <a:gd name="connsiteY78" fmla="*/ 1841010 h 4258652"/>
              <a:gd name="connsiteX79" fmla="*/ 377308 w 3078642"/>
              <a:gd name="connsiteY79" fmla="*/ 1841010 h 4258652"/>
              <a:gd name="connsiteX80" fmla="*/ 322444 w 3078642"/>
              <a:gd name="connsiteY80" fmla="*/ 1901970 h 4258652"/>
              <a:gd name="connsiteX81" fmla="*/ 365116 w 3078642"/>
              <a:gd name="connsiteY81" fmla="*/ 2017794 h 4258652"/>
              <a:gd name="connsiteX82" fmla="*/ 298060 w 3078642"/>
              <a:gd name="connsiteY82" fmla="*/ 2151906 h 4258652"/>
              <a:gd name="connsiteX83" fmla="*/ 237100 w 3078642"/>
              <a:gd name="connsiteY83" fmla="*/ 2206770 h 4258652"/>
              <a:gd name="connsiteX84" fmla="*/ 182236 w 3078642"/>
              <a:gd name="connsiteY84" fmla="*/ 2212866 h 4258652"/>
              <a:gd name="connsiteX85" fmla="*/ 170044 w 3078642"/>
              <a:gd name="connsiteY85" fmla="*/ 2261634 h 4258652"/>
              <a:gd name="connsiteX86" fmla="*/ 243196 w 3078642"/>
              <a:gd name="connsiteY86" fmla="*/ 2322594 h 4258652"/>
              <a:gd name="connsiteX87" fmla="*/ 279772 w 3078642"/>
              <a:gd name="connsiteY87" fmla="*/ 2523762 h 4258652"/>
              <a:gd name="connsiteX88" fmla="*/ 322444 w 3078642"/>
              <a:gd name="connsiteY88" fmla="*/ 2572530 h 4258652"/>
              <a:gd name="connsiteX89" fmla="*/ 377308 w 3078642"/>
              <a:gd name="connsiteY89" fmla="*/ 2572530 h 4258652"/>
              <a:gd name="connsiteX90" fmla="*/ 304156 w 3078642"/>
              <a:gd name="connsiteY90" fmla="*/ 2773698 h 4258652"/>
              <a:gd name="connsiteX91" fmla="*/ 316348 w 3078642"/>
              <a:gd name="connsiteY91" fmla="*/ 2938290 h 4258652"/>
              <a:gd name="connsiteX92" fmla="*/ 444364 w 3078642"/>
              <a:gd name="connsiteY92" fmla="*/ 3060210 h 4258652"/>
              <a:gd name="connsiteX93" fmla="*/ 651628 w 3078642"/>
              <a:gd name="connsiteY93" fmla="*/ 3066306 h 4258652"/>
              <a:gd name="connsiteX94" fmla="*/ 895468 w 3078642"/>
              <a:gd name="connsiteY94" fmla="*/ 3127266 h 4258652"/>
              <a:gd name="connsiteX95" fmla="*/ 968620 w 3078642"/>
              <a:gd name="connsiteY95" fmla="*/ 3230898 h 4258652"/>
              <a:gd name="connsiteX96" fmla="*/ 1005196 w 3078642"/>
              <a:gd name="connsiteY96" fmla="*/ 3480834 h 4258652"/>
              <a:gd name="connsiteX97" fmla="*/ 1005196 w 3078642"/>
              <a:gd name="connsiteY97" fmla="*/ 3560082 h 4258652"/>
              <a:gd name="connsiteX98" fmla="*/ 1060060 w 3078642"/>
              <a:gd name="connsiteY98" fmla="*/ 3584466 h 4258652"/>
              <a:gd name="connsiteX99" fmla="*/ 1151500 w 3078642"/>
              <a:gd name="connsiteY99" fmla="*/ 3493026 h 4258652"/>
              <a:gd name="connsiteX100" fmla="*/ 1218556 w 3078642"/>
              <a:gd name="connsiteY100" fmla="*/ 3413778 h 4258652"/>
              <a:gd name="connsiteX101" fmla="*/ 1279516 w 3078642"/>
              <a:gd name="connsiteY101" fmla="*/ 3444258 h 4258652"/>
              <a:gd name="connsiteX102" fmla="*/ 1383148 w 3078642"/>
              <a:gd name="connsiteY102" fmla="*/ 3627138 h 4258652"/>
              <a:gd name="connsiteX103" fmla="*/ 1370956 w 3078642"/>
              <a:gd name="connsiteY103" fmla="*/ 3767346 h 4258652"/>
              <a:gd name="connsiteX104" fmla="*/ 1297804 w 3078642"/>
              <a:gd name="connsiteY104" fmla="*/ 3889266 h 4258652"/>
              <a:gd name="connsiteX105" fmla="*/ 1236844 w 3078642"/>
              <a:gd name="connsiteY105" fmla="*/ 3998994 h 4258652"/>
              <a:gd name="connsiteX106" fmla="*/ 1236844 w 3078642"/>
              <a:gd name="connsiteY106" fmla="*/ 4084338 h 4258652"/>
              <a:gd name="connsiteX107" fmla="*/ 1279516 w 3078642"/>
              <a:gd name="connsiteY107" fmla="*/ 4175778 h 4258652"/>
              <a:gd name="connsiteX108" fmla="*/ 1413628 w 3078642"/>
              <a:gd name="connsiteY108" fmla="*/ 4248930 h 42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078642" h="4258652">
                <a:moveTo>
                  <a:pt x="1370956" y="4218450"/>
                </a:moveTo>
                <a:cubicBezTo>
                  <a:pt x="1415660" y="4234706"/>
                  <a:pt x="1460364" y="4250962"/>
                  <a:pt x="1486780" y="4255026"/>
                </a:cubicBezTo>
                <a:cubicBezTo>
                  <a:pt x="1513196" y="4259090"/>
                  <a:pt x="1531484" y="4264170"/>
                  <a:pt x="1529452" y="4242834"/>
                </a:cubicBezTo>
                <a:cubicBezTo>
                  <a:pt x="1527420" y="4221498"/>
                  <a:pt x="1481700" y="4160538"/>
                  <a:pt x="1474588" y="4127010"/>
                </a:cubicBezTo>
                <a:cubicBezTo>
                  <a:pt x="1467476" y="4093482"/>
                  <a:pt x="1462396" y="4070114"/>
                  <a:pt x="1486780" y="4041666"/>
                </a:cubicBezTo>
                <a:cubicBezTo>
                  <a:pt x="1511164" y="4013218"/>
                  <a:pt x="1572124" y="4026426"/>
                  <a:pt x="1620892" y="3956322"/>
                </a:cubicBezTo>
                <a:cubicBezTo>
                  <a:pt x="1669660" y="3886218"/>
                  <a:pt x="1772276" y="3705370"/>
                  <a:pt x="1779388" y="3621042"/>
                </a:cubicBezTo>
                <a:cubicBezTo>
                  <a:pt x="1786500" y="3536714"/>
                  <a:pt x="1682868" y="3499122"/>
                  <a:pt x="1663564" y="3450354"/>
                </a:cubicBezTo>
                <a:cubicBezTo>
                  <a:pt x="1644260" y="3401586"/>
                  <a:pt x="1641212" y="3373138"/>
                  <a:pt x="1663564" y="3328434"/>
                </a:cubicBezTo>
                <a:cubicBezTo>
                  <a:pt x="1685916" y="3283730"/>
                  <a:pt x="1759068" y="3238010"/>
                  <a:pt x="1797676" y="3182130"/>
                </a:cubicBezTo>
                <a:cubicBezTo>
                  <a:pt x="1836284" y="3126250"/>
                  <a:pt x="1869812" y="3055130"/>
                  <a:pt x="1895212" y="2993154"/>
                </a:cubicBezTo>
                <a:cubicBezTo>
                  <a:pt x="1920612" y="2931178"/>
                  <a:pt x="1930772" y="2839738"/>
                  <a:pt x="1950076" y="2810274"/>
                </a:cubicBezTo>
                <a:cubicBezTo>
                  <a:pt x="1969380" y="2780810"/>
                  <a:pt x="1983604" y="2779794"/>
                  <a:pt x="2011036" y="2816370"/>
                </a:cubicBezTo>
                <a:cubicBezTo>
                  <a:pt x="2038468" y="2852946"/>
                  <a:pt x="2081140" y="2959626"/>
                  <a:pt x="2114668" y="3029730"/>
                </a:cubicBezTo>
                <a:cubicBezTo>
                  <a:pt x="2148196" y="3099834"/>
                  <a:pt x="2175628" y="3199402"/>
                  <a:pt x="2212204" y="3236994"/>
                </a:cubicBezTo>
                <a:cubicBezTo>
                  <a:pt x="2248780" y="3274586"/>
                  <a:pt x="2299580" y="3282714"/>
                  <a:pt x="2334124" y="3255282"/>
                </a:cubicBezTo>
                <a:cubicBezTo>
                  <a:pt x="2368668" y="3227850"/>
                  <a:pt x="2386956" y="3112026"/>
                  <a:pt x="2419468" y="3072402"/>
                </a:cubicBezTo>
                <a:cubicBezTo>
                  <a:pt x="2451980" y="3032778"/>
                  <a:pt x="2486524" y="3022618"/>
                  <a:pt x="2529196" y="3017538"/>
                </a:cubicBezTo>
                <a:cubicBezTo>
                  <a:pt x="2571868" y="3012458"/>
                  <a:pt x="2637908" y="3021602"/>
                  <a:pt x="2675500" y="3041922"/>
                </a:cubicBezTo>
                <a:cubicBezTo>
                  <a:pt x="2713092" y="3062242"/>
                  <a:pt x="2722236" y="3136410"/>
                  <a:pt x="2754748" y="3139458"/>
                </a:cubicBezTo>
                <a:cubicBezTo>
                  <a:pt x="2787260" y="3142506"/>
                  <a:pt x="2859396" y="3100850"/>
                  <a:pt x="2870572" y="3060210"/>
                </a:cubicBezTo>
                <a:cubicBezTo>
                  <a:pt x="2881748" y="3019570"/>
                  <a:pt x="2821804" y="2945402"/>
                  <a:pt x="2821804" y="2895618"/>
                </a:cubicBezTo>
                <a:cubicBezTo>
                  <a:pt x="2821804" y="2845834"/>
                  <a:pt x="2842124" y="2812306"/>
                  <a:pt x="2870572" y="2761506"/>
                </a:cubicBezTo>
                <a:cubicBezTo>
                  <a:pt x="2899020" y="2710706"/>
                  <a:pt x="2975220" y="2648730"/>
                  <a:pt x="2992492" y="2590818"/>
                </a:cubicBezTo>
                <a:cubicBezTo>
                  <a:pt x="3009764" y="2532906"/>
                  <a:pt x="2962012" y="2467882"/>
                  <a:pt x="2974204" y="2414034"/>
                </a:cubicBezTo>
                <a:cubicBezTo>
                  <a:pt x="2986396" y="2360186"/>
                  <a:pt x="3050404" y="2306338"/>
                  <a:pt x="3065644" y="2267730"/>
                </a:cubicBezTo>
                <a:cubicBezTo>
                  <a:pt x="3080884" y="2229122"/>
                  <a:pt x="3084948" y="2210834"/>
                  <a:pt x="3065644" y="2182386"/>
                </a:cubicBezTo>
                <a:cubicBezTo>
                  <a:pt x="3046340" y="2153938"/>
                  <a:pt x="3009764" y="2100090"/>
                  <a:pt x="2949820" y="2097042"/>
                </a:cubicBezTo>
                <a:cubicBezTo>
                  <a:pt x="2889876" y="2093994"/>
                  <a:pt x="2756780" y="2131586"/>
                  <a:pt x="2705980" y="2164098"/>
                </a:cubicBezTo>
                <a:cubicBezTo>
                  <a:pt x="2655180" y="2196610"/>
                  <a:pt x="2671436" y="2270778"/>
                  <a:pt x="2645020" y="2292114"/>
                </a:cubicBezTo>
                <a:cubicBezTo>
                  <a:pt x="2618604" y="2313450"/>
                  <a:pt x="2595236" y="2310402"/>
                  <a:pt x="2547484" y="2292114"/>
                </a:cubicBezTo>
                <a:cubicBezTo>
                  <a:pt x="2499732" y="2273826"/>
                  <a:pt x="2411340" y="2219978"/>
                  <a:pt x="2358508" y="2182386"/>
                </a:cubicBezTo>
                <a:cubicBezTo>
                  <a:pt x="2305676" y="2144794"/>
                  <a:pt x="2273164" y="2099074"/>
                  <a:pt x="2230492" y="2066562"/>
                </a:cubicBezTo>
                <a:cubicBezTo>
                  <a:pt x="2187820" y="2034050"/>
                  <a:pt x="2148196" y="2009666"/>
                  <a:pt x="2102476" y="1987314"/>
                </a:cubicBezTo>
                <a:cubicBezTo>
                  <a:pt x="2056756" y="1964962"/>
                  <a:pt x="1996812" y="1972074"/>
                  <a:pt x="1956172" y="1932450"/>
                </a:cubicBezTo>
                <a:cubicBezTo>
                  <a:pt x="1915532" y="1892826"/>
                  <a:pt x="1879972" y="1787162"/>
                  <a:pt x="1858636" y="1749570"/>
                </a:cubicBezTo>
                <a:cubicBezTo>
                  <a:pt x="1837300" y="1711978"/>
                  <a:pt x="1806820" y="1739410"/>
                  <a:pt x="1828156" y="1706898"/>
                </a:cubicBezTo>
                <a:cubicBezTo>
                  <a:pt x="1849492" y="1674386"/>
                  <a:pt x="1947028" y="1584978"/>
                  <a:pt x="1986652" y="1554498"/>
                </a:cubicBezTo>
                <a:cubicBezTo>
                  <a:pt x="2026276" y="1524018"/>
                  <a:pt x="2052692" y="1554498"/>
                  <a:pt x="2065900" y="1524018"/>
                </a:cubicBezTo>
                <a:cubicBezTo>
                  <a:pt x="2079108" y="1493538"/>
                  <a:pt x="2075044" y="1404130"/>
                  <a:pt x="2065900" y="1371618"/>
                </a:cubicBezTo>
                <a:cubicBezTo>
                  <a:pt x="2056756" y="1339106"/>
                  <a:pt x="2040500" y="1339106"/>
                  <a:pt x="2011036" y="1328946"/>
                </a:cubicBezTo>
                <a:cubicBezTo>
                  <a:pt x="1981572" y="1318786"/>
                  <a:pt x="1913500" y="1317770"/>
                  <a:pt x="1889116" y="1310658"/>
                </a:cubicBezTo>
                <a:cubicBezTo>
                  <a:pt x="1864732" y="1303546"/>
                  <a:pt x="1867780" y="1317770"/>
                  <a:pt x="1864732" y="1286274"/>
                </a:cubicBezTo>
                <a:cubicBezTo>
                  <a:pt x="1861684" y="1254778"/>
                  <a:pt x="1877940" y="1164354"/>
                  <a:pt x="1870828" y="1121682"/>
                </a:cubicBezTo>
                <a:cubicBezTo>
                  <a:pt x="1863716" y="1079010"/>
                  <a:pt x="1835268" y="1056658"/>
                  <a:pt x="1822060" y="1030242"/>
                </a:cubicBezTo>
                <a:cubicBezTo>
                  <a:pt x="1808852" y="1003826"/>
                  <a:pt x="1805804" y="978426"/>
                  <a:pt x="1791580" y="963186"/>
                </a:cubicBezTo>
                <a:cubicBezTo>
                  <a:pt x="1777356" y="947946"/>
                  <a:pt x="1783452" y="932706"/>
                  <a:pt x="1736716" y="938802"/>
                </a:cubicBezTo>
                <a:cubicBezTo>
                  <a:pt x="1689980" y="944898"/>
                  <a:pt x="1563996" y="989602"/>
                  <a:pt x="1511164" y="999762"/>
                </a:cubicBezTo>
                <a:cubicBezTo>
                  <a:pt x="1458332" y="1009922"/>
                  <a:pt x="1452236" y="1006874"/>
                  <a:pt x="1419724" y="999762"/>
                </a:cubicBezTo>
                <a:cubicBezTo>
                  <a:pt x="1387212" y="992650"/>
                  <a:pt x="1339460" y="946930"/>
                  <a:pt x="1316092" y="957090"/>
                </a:cubicBezTo>
                <a:cubicBezTo>
                  <a:pt x="1292724" y="967250"/>
                  <a:pt x="1289676" y="1027194"/>
                  <a:pt x="1279516" y="1060722"/>
                </a:cubicBezTo>
                <a:cubicBezTo>
                  <a:pt x="1269356" y="1094250"/>
                  <a:pt x="1274436" y="1129810"/>
                  <a:pt x="1255132" y="1158258"/>
                </a:cubicBezTo>
                <a:cubicBezTo>
                  <a:pt x="1235828" y="1186706"/>
                  <a:pt x="1186044" y="1202962"/>
                  <a:pt x="1163692" y="1231410"/>
                </a:cubicBezTo>
                <a:cubicBezTo>
                  <a:pt x="1141340" y="1259858"/>
                  <a:pt x="1144388" y="1306594"/>
                  <a:pt x="1121020" y="1328946"/>
                </a:cubicBezTo>
                <a:cubicBezTo>
                  <a:pt x="1097652" y="1351298"/>
                  <a:pt x="1059044" y="1371618"/>
                  <a:pt x="1023484" y="1365522"/>
                </a:cubicBezTo>
                <a:cubicBezTo>
                  <a:pt x="987924" y="1359426"/>
                  <a:pt x="942204" y="1342154"/>
                  <a:pt x="907660" y="1292370"/>
                </a:cubicBezTo>
                <a:cubicBezTo>
                  <a:pt x="873116" y="1242586"/>
                  <a:pt x="832476" y="1126762"/>
                  <a:pt x="816220" y="1066818"/>
                </a:cubicBezTo>
                <a:cubicBezTo>
                  <a:pt x="799964" y="1006874"/>
                  <a:pt x="831460" y="975378"/>
                  <a:pt x="810124" y="932706"/>
                </a:cubicBezTo>
                <a:cubicBezTo>
                  <a:pt x="788788" y="890034"/>
                  <a:pt x="718684" y="871746"/>
                  <a:pt x="688204" y="810786"/>
                </a:cubicBezTo>
                <a:cubicBezTo>
                  <a:pt x="657724" y="749826"/>
                  <a:pt x="638420" y="644162"/>
                  <a:pt x="627244" y="566946"/>
                </a:cubicBezTo>
                <a:cubicBezTo>
                  <a:pt x="616068" y="489730"/>
                  <a:pt x="634356" y="408450"/>
                  <a:pt x="621148" y="347490"/>
                </a:cubicBezTo>
                <a:cubicBezTo>
                  <a:pt x="607940" y="286530"/>
                  <a:pt x="572380" y="246906"/>
                  <a:pt x="547996" y="201186"/>
                </a:cubicBezTo>
                <a:cubicBezTo>
                  <a:pt x="523612" y="155466"/>
                  <a:pt x="502276" y="106698"/>
                  <a:pt x="474844" y="73170"/>
                </a:cubicBezTo>
                <a:cubicBezTo>
                  <a:pt x="447412" y="39642"/>
                  <a:pt x="408804" y="-998"/>
                  <a:pt x="383404" y="18"/>
                </a:cubicBezTo>
                <a:cubicBezTo>
                  <a:pt x="358004" y="1034"/>
                  <a:pt x="331588" y="36594"/>
                  <a:pt x="322444" y="79266"/>
                </a:cubicBezTo>
                <a:cubicBezTo>
                  <a:pt x="313300" y="121938"/>
                  <a:pt x="339716" y="186962"/>
                  <a:pt x="328540" y="256050"/>
                </a:cubicBezTo>
                <a:cubicBezTo>
                  <a:pt x="317364" y="325138"/>
                  <a:pt x="301108" y="430802"/>
                  <a:pt x="255388" y="493794"/>
                </a:cubicBezTo>
                <a:cubicBezTo>
                  <a:pt x="209668" y="556786"/>
                  <a:pt x="95876" y="603522"/>
                  <a:pt x="54220" y="634002"/>
                </a:cubicBezTo>
                <a:cubicBezTo>
                  <a:pt x="12564" y="664482"/>
                  <a:pt x="11548" y="668546"/>
                  <a:pt x="5452" y="676674"/>
                </a:cubicBezTo>
                <a:cubicBezTo>
                  <a:pt x="-644" y="684802"/>
                  <a:pt x="-6740" y="660418"/>
                  <a:pt x="17644" y="682770"/>
                </a:cubicBezTo>
                <a:cubicBezTo>
                  <a:pt x="42028" y="705122"/>
                  <a:pt x="110100" y="764050"/>
                  <a:pt x="151756" y="810786"/>
                </a:cubicBezTo>
                <a:cubicBezTo>
                  <a:pt x="193412" y="857522"/>
                  <a:pt x="225924" y="901210"/>
                  <a:pt x="267580" y="963186"/>
                </a:cubicBezTo>
                <a:cubicBezTo>
                  <a:pt x="309236" y="1025162"/>
                  <a:pt x="376292" y="1107458"/>
                  <a:pt x="401692" y="1182642"/>
                </a:cubicBezTo>
                <a:cubicBezTo>
                  <a:pt x="427092" y="1257826"/>
                  <a:pt x="414900" y="1359426"/>
                  <a:pt x="419980" y="1414290"/>
                </a:cubicBezTo>
                <a:cubicBezTo>
                  <a:pt x="425060" y="1469154"/>
                  <a:pt x="407788" y="1484394"/>
                  <a:pt x="432172" y="1511826"/>
                </a:cubicBezTo>
                <a:cubicBezTo>
                  <a:pt x="456556" y="1539258"/>
                  <a:pt x="535804" y="1560594"/>
                  <a:pt x="566284" y="1578882"/>
                </a:cubicBezTo>
                <a:cubicBezTo>
                  <a:pt x="596764" y="1597170"/>
                  <a:pt x="608956" y="1588026"/>
                  <a:pt x="615052" y="1621554"/>
                </a:cubicBezTo>
                <a:cubicBezTo>
                  <a:pt x="621148" y="1655082"/>
                  <a:pt x="621148" y="1743474"/>
                  <a:pt x="602860" y="1780050"/>
                </a:cubicBezTo>
                <a:cubicBezTo>
                  <a:pt x="584572" y="1816626"/>
                  <a:pt x="542916" y="1830850"/>
                  <a:pt x="505324" y="1841010"/>
                </a:cubicBezTo>
                <a:cubicBezTo>
                  <a:pt x="467732" y="1851170"/>
                  <a:pt x="407788" y="1830850"/>
                  <a:pt x="377308" y="1841010"/>
                </a:cubicBezTo>
                <a:cubicBezTo>
                  <a:pt x="346828" y="1851170"/>
                  <a:pt x="324476" y="1872506"/>
                  <a:pt x="322444" y="1901970"/>
                </a:cubicBezTo>
                <a:cubicBezTo>
                  <a:pt x="320412" y="1931434"/>
                  <a:pt x="369180" y="1976138"/>
                  <a:pt x="365116" y="2017794"/>
                </a:cubicBezTo>
                <a:cubicBezTo>
                  <a:pt x="361052" y="2059450"/>
                  <a:pt x="319396" y="2120410"/>
                  <a:pt x="298060" y="2151906"/>
                </a:cubicBezTo>
                <a:cubicBezTo>
                  <a:pt x="276724" y="2183402"/>
                  <a:pt x="256404" y="2196610"/>
                  <a:pt x="237100" y="2206770"/>
                </a:cubicBezTo>
                <a:cubicBezTo>
                  <a:pt x="217796" y="2216930"/>
                  <a:pt x="193412" y="2203722"/>
                  <a:pt x="182236" y="2212866"/>
                </a:cubicBezTo>
                <a:cubicBezTo>
                  <a:pt x="171060" y="2222010"/>
                  <a:pt x="159884" y="2243346"/>
                  <a:pt x="170044" y="2261634"/>
                </a:cubicBezTo>
                <a:cubicBezTo>
                  <a:pt x="180204" y="2279922"/>
                  <a:pt x="224908" y="2278906"/>
                  <a:pt x="243196" y="2322594"/>
                </a:cubicBezTo>
                <a:cubicBezTo>
                  <a:pt x="261484" y="2366282"/>
                  <a:pt x="266564" y="2482106"/>
                  <a:pt x="279772" y="2523762"/>
                </a:cubicBezTo>
                <a:cubicBezTo>
                  <a:pt x="292980" y="2565418"/>
                  <a:pt x="306188" y="2564402"/>
                  <a:pt x="322444" y="2572530"/>
                </a:cubicBezTo>
                <a:cubicBezTo>
                  <a:pt x="338700" y="2580658"/>
                  <a:pt x="380356" y="2539002"/>
                  <a:pt x="377308" y="2572530"/>
                </a:cubicBezTo>
                <a:cubicBezTo>
                  <a:pt x="374260" y="2606058"/>
                  <a:pt x="314316" y="2712738"/>
                  <a:pt x="304156" y="2773698"/>
                </a:cubicBezTo>
                <a:cubicBezTo>
                  <a:pt x="293996" y="2834658"/>
                  <a:pt x="292980" y="2890538"/>
                  <a:pt x="316348" y="2938290"/>
                </a:cubicBezTo>
                <a:cubicBezTo>
                  <a:pt x="339716" y="2986042"/>
                  <a:pt x="388484" y="3038874"/>
                  <a:pt x="444364" y="3060210"/>
                </a:cubicBezTo>
                <a:cubicBezTo>
                  <a:pt x="500244" y="3081546"/>
                  <a:pt x="576444" y="3055130"/>
                  <a:pt x="651628" y="3066306"/>
                </a:cubicBezTo>
                <a:cubicBezTo>
                  <a:pt x="726812" y="3077482"/>
                  <a:pt x="842636" y="3099834"/>
                  <a:pt x="895468" y="3127266"/>
                </a:cubicBezTo>
                <a:cubicBezTo>
                  <a:pt x="948300" y="3154698"/>
                  <a:pt x="950332" y="3171970"/>
                  <a:pt x="968620" y="3230898"/>
                </a:cubicBezTo>
                <a:cubicBezTo>
                  <a:pt x="986908" y="3289826"/>
                  <a:pt x="999100" y="3425970"/>
                  <a:pt x="1005196" y="3480834"/>
                </a:cubicBezTo>
                <a:cubicBezTo>
                  <a:pt x="1011292" y="3535698"/>
                  <a:pt x="996052" y="3542810"/>
                  <a:pt x="1005196" y="3560082"/>
                </a:cubicBezTo>
                <a:cubicBezTo>
                  <a:pt x="1014340" y="3577354"/>
                  <a:pt x="1035676" y="3595642"/>
                  <a:pt x="1060060" y="3584466"/>
                </a:cubicBezTo>
                <a:cubicBezTo>
                  <a:pt x="1084444" y="3573290"/>
                  <a:pt x="1125084" y="3521474"/>
                  <a:pt x="1151500" y="3493026"/>
                </a:cubicBezTo>
                <a:cubicBezTo>
                  <a:pt x="1177916" y="3464578"/>
                  <a:pt x="1197220" y="3421906"/>
                  <a:pt x="1218556" y="3413778"/>
                </a:cubicBezTo>
                <a:cubicBezTo>
                  <a:pt x="1239892" y="3405650"/>
                  <a:pt x="1252084" y="3408698"/>
                  <a:pt x="1279516" y="3444258"/>
                </a:cubicBezTo>
                <a:cubicBezTo>
                  <a:pt x="1306948" y="3479818"/>
                  <a:pt x="1367908" y="3573290"/>
                  <a:pt x="1383148" y="3627138"/>
                </a:cubicBezTo>
                <a:cubicBezTo>
                  <a:pt x="1398388" y="3680986"/>
                  <a:pt x="1385180" y="3723658"/>
                  <a:pt x="1370956" y="3767346"/>
                </a:cubicBezTo>
                <a:cubicBezTo>
                  <a:pt x="1356732" y="3811034"/>
                  <a:pt x="1320156" y="3850658"/>
                  <a:pt x="1297804" y="3889266"/>
                </a:cubicBezTo>
                <a:cubicBezTo>
                  <a:pt x="1275452" y="3927874"/>
                  <a:pt x="1247004" y="3966482"/>
                  <a:pt x="1236844" y="3998994"/>
                </a:cubicBezTo>
                <a:cubicBezTo>
                  <a:pt x="1226684" y="4031506"/>
                  <a:pt x="1229732" y="4054874"/>
                  <a:pt x="1236844" y="4084338"/>
                </a:cubicBezTo>
                <a:cubicBezTo>
                  <a:pt x="1243956" y="4113802"/>
                  <a:pt x="1250052" y="4148346"/>
                  <a:pt x="1279516" y="4175778"/>
                </a:cubicBezTo>
                <a:cubicBezTo>
                  <a:pt x="1308980" y="4203210"/>
                  <a:pt x="1393308" y="4242834"/>
                  <a:pt x="1413628" y="424893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2990309" y="2849433"/>
            <a:ext cx="231210" cy="214417"/>
          </a:xfrm>
          <a:custGeom>
            <a:avLst/>
            <a:gdLst>
              <a:gd name="connsiteX0" fmla="*/ 231046 w 231210"/>
              <a:gd name="connsiteY0" fmla="*/ 30927 h 214417"/>
              <a:gd name="connsiteX1" fmla="*/ 162466 w 231210"/>
              <a:gd name="connsiteY1" fmla="*/ 4257 h 214417"/>
              <a:gd name="connsiteX2" fmla="*/ 135796 w 231210"/>
              <a:gd name="connsiteY2" fmla="*/ 9972 h 214417"/>
              <a:gd name="connsiteX3" fmla="*/ 93886 w 231210"/>
              <a:gd name="connsiteY3" fmla="*/ 447 h 214417"/>
              <a:gd name="connsiteX4" fmla="*/ 57691 w 231210"/>
              <a:gd name="connsiteY4" fmla="*/ 27117 h 214417"/>
              <a:gd name="connsiteX5" fmla="*/ 27211 w 231210"/>
              <a:gd name="connsiteY5" fmla="*/ 38547 h 214417"/>
              <a:gd name="connsiteX6" fmla="*/ 4351 w 231210"/>
              <a:gd name="connsiteY6" fmla="*/ 99507 h 214417"/>
              <a:gd name="connsiteX7" fmla="*/ 6256 w 231210"/>
              <a:gd name="connsiteY7" fmla="*/ 181422 h 214417"/>
              <a:gd name="connsiteX8" fmla="*/ 67216 w 231210"/>
              <a:gd name="connsiteY8" fmla="*/ 213807 h 214417"/>
              <a:gd name="connsiteX9" fmla="*/ 122461 w 231210"/>
              <a:gd name="connsiteY9" fmla="*/ 156657 h 214417"/>
              <a:gd name="connsiteX10" fmla="*/ 183421 w 231210"/>
              <a:gd name="connsiteY10" fmla="*/ 112842 h 214417"/>
              <a:gd name="connsiteX11" fmla="*/ 181516 w 231210"/>
              <a:gd name="connsiteY11" fmla="*/ 67122 h 214417"/>
              <a:gd name="connsiteX12" fmla="*/ 231046 w 231210"/>
              <a:gd name="connsiteY12" fmla="*/ 30927 h 214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1210" h="214417">
                <a:moveTo>
                  <a:pt x="231046" y="30927"/>
                </a:moveTo>
                <a:cubicBezTo>
                  <a:pt x="227871" y="20450"/>
                  <a:pt x="178341" y="7749"/>
                  <a:pt x="162466" y="4257"/>
                </a:cubicBezTo>
                <a:cubicBezTo>
                  <a:pt x="146591" y="765"/>
                  <a:pt x="147226" y="10607"/>
                  <a:pt x="135796" y="9972"/>
                </a:cubicBezTo>
                <a:cubicBezTo>
                  <a:pt x="124366" y="9337"/>
                  <a:pt x="106903" y="-2410"/>
                  <a:pt x="93886" y="447"/>
                </a:cubicBezTo>
                <a:cubicBezTo>
                  <a:pt x="80869" y="3304"/>
                  <a:pt x="68803" y="20767"/>
                  <a:pt x="57691" y="27117"/>
                </a:cubicBezTo>
                <a:cubicBezTo>
                  <a:pt x="46579" y="33467"/>
                  <a:pt x="36101" y="26482"/>
                  <a:pt x="27211" y="38547"/>
                </a:cubicBezTo>
                <a:cubicBezTo>
                  <a:pt x="18321" y="50612"/>
                  <a:pt x="7843" y="75695"/>
                  <a:pt x="4351" y="99507"/>
                </a:cubicBezTo>
                <a:cubicBezTo>
                  <a:pt x="858" y="123320"/>
                  <a:pt x="-4221" y="162372"/>
                  <a:pt x="6256" y="181422"/>
                </a:cubicBezTo>
                <a:cubicBezTo>
                  <a:pt x="16733" y="200472"/>
                  <a:pt x="47848" y="217935"/>
                  <a:pt x="67216" y="213807"/>
                </a:cubicBezTo>
                <a:cubicBezTo>
                  <a:pt x="86583" y="209680"/>
                  <a:pt x="103093" y="173485"/>
                  <a:pt x="122461" y="156657"/>
                </a:cubicBezTo>
                <a:cubicBezTo>
                  <a:pt x="141829" y="139829"/>
                  <a:pt x="173579" y="127764"/>
                  <a:pt x="183421" y="112842"/>
                </a:cubicBezTo>
                <a:cubicBezTo>
                  <a:pt x="193263" y="97920"/>
                  <a:pt x="172626" y="81409"/>
                  <a:pt x="181516" y="67122"/>
                </a:cubicBezTo>
                <a:cubicBezTo>
                  <a:pt x="190406" y="52835"/>
                  <a:pt x="234221" y="41404"/>
                  <a:pt x="231046" y="3092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72"/>
          <p:cNvSpPr/>
          <p:nvPr/>
        </p:nvSpPr>
        <p:spPr>
          <a:xfrm>
            <a:off x="2486581" y="4303144"/>
            <a:ext cx="241653" cy="182416"/>
          </a:xfrm>
          <a:custGeom>
            <a:avLst/>
            <a:gdLst>
              <a:gd name="connsiteX0" fmla="*/ 191849 w 241653"/>
              <a:gd name="connsiteY0" fmla="*/ 72641 h 182416"/>
              <a:gd name="connsiteX1" fmla="*/ 109934 w 241653"/>
              <a:gd name="connsiteY1" fmla="*/ 13586 h 182416"/>
              <a:gd name="connsiteX2" fmla="*/ 90884 w 241653"/>
              <a:gd name="connsiteY2" fmla="*/ 17396 h 182416"/>
              <a:gd name="connsiteX3" fmla="*/ 33734 w 241653"/>
              <a:gd name="connsiteY3" fmla="*/ 251 h 182416"/>
              <a:gd name="connsiteX4" fmla="*/ 5159 w 241653"/>
              <a:gd name="connsiteY4" fmla="*/ 32636 h 182416"/>
              <a:gd name="connsiteX5" fmla="*/ 8969 w 241653"/>
              <a:gd name="connsiteY5" fmla="*/ 99311 h 182416"/>
              <a:gd name="connsiteX6" fmla="*/ 92789 w 241653"/>
              <a:gd name="connsiteY6" fmla="*/ 173606 h 182416"/>
              <a:gd name="connsiteX7" fmla="*/ 224234 w 241653"/>
              <a:gd name="connsiteY7" fmla="*/ 177416 h 182416"/>
              <a:gd name="connsiteX8" fmla="*/ 237569 w 241653"/>
              <a:gd name="connsiteY8" fmla="*/ 141221 h 182416"/>
              <a:gd name="connsiteX9" fmla="*/ 191849 w 241653"/>
              <a:gd name="connsiteY9" fmla="*/ 72641 h 18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1653" h="182416">
                <a:moveTo>
                  <a:pt x="191849" y="72641"/>
                </a:moveTo>
                <a:cubicBezTo>
                  <a:pt x="170577" y="51369"/>
                  <a:pt x="126761" y="22793"/>
                  <a:pt x="109934" y="13586"/>
                </a:cubicBezTo>
                <a:cubicBezTo>
                  <a:pt x="93106" y="4378"/>
                  <a:pt x="103584" y="19618"/>
                  <a:pt x="90884" y="17396"/>
                </a:cubicBezTo>
                <a:cubicBezTo>
                  <a:pt x="78184" y="15174"/>
                  <a:pt x="48021" y="-2289"/>
                  <a:pt x="33734" y="251"/>
                </a:cubicBezTo>
                <a:cubicBezTo>
                  <a:pt x="19447" y="2791"/>
                  <a:pt x="9286" y="16126"/>
                  <a:pt x="5159" y="32636"/>
                </a:cubicBezTo>
                <a:cubicBezTo>
                  <a:pt x="1031" y="49146"/>
                  <a:pt x="-5636" y="75816"/>
                  <a:pt x="8969" y="99311"/>
                </a:cubicBezTo>
                <a:cubicBezTo>
                  <a:pt x="23574" y="122806"/>
                  <a:pt x="56912" y="160589"/>
                  <a:pt x="92789" y="173606"/>
                </a:cubicBezTo>
                <a:cubicBezTo>
                  <a:pt x="128666" y="186623"/>
                  <a:pt x="200104" y="182813"/>
                  <a:pt x="224234" y="177416"/>
                </a:cubicBezTo>
                <a:cubicBezTo>
                  <a:pt x="248364" y="172019"/>
                  <a:pt x="241697" y="156461"/>
                  <a:pt x="237569" y="141221"/>
                </a:cubicBezTo>
                <a:cubicBezTo>
                  <a:pt x="233442" y="125981"/>
                  <a:pt x="213121" y="93913"/>
                  <a:pt x="191849" y="72641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4897232" y="3821894"/>
            <a:ext cx="598474" cy="642966"/>
          </a:xfrm>
          <a:custGeom>
            <a:avLst/>
            <a:gdLst>
              <a:gd name="connsiteX0" fmla="*/ 110539 w 599377"/>
              <a:gd name="connsiteY0" fmla="*/ 4298 h 640980"/>
              <a:gd name="connsiteX1" fmla="*/ 53389 w 599377"/>
              <a:gd name="connsiteY1" fmla="*/ 38588 h 640980"/>
              <a:gd name="connsiteX2" fmla="*/ 91489 w 599377"/>
              <a:gd name="connsiteY2" fmla="*/ 130028 h 640980"/>
              <a:gd name="connsiteX3" fmla="*/ 41959 w 599377"/>
              <a:gd name="connsiteY3" fmla="*/ 187178 h 640980"/>
              <a:gd name="connsiteX4" fmla="*/ 49 w 599377"/>
              <a:gd name="connsiteY4" fmla="*/ 301478 h 640980"/>
              <a:gd name="connsiteX5" fmla="*/ 38149 w 599377"/>
              <a:gd name="connsiteY5" fmla="*/ 377678 h 640980"/>
              <a:gd name="connsiteX6" fmla="*/ 201979 w 599377"/>
              <a:gd name="connsiteY6" fmla="*/ 533888 h 640980"/>
              <a:gd name="connsiteX7" fmla="*/ 274369 w 599377"/>
              <a:gd name="connsiteY7" fmla="*/ 640568 h 640980"/>
              <a:gd name="connsiteX8" fmla="*/ 373429 w 599377"/>
              <a:gd name="connsiteY8" fmla="*/ 568178 h 640980"/>
              <a:gd name="connsiteX9" fmla="*/ 407719 w 599377"/>
              <a:gd name="connsiteY9" fmla="*/ 503408 h 640980"/>
              <a:gd name="connsiteX10" fmla="*/ 598219 w 599377"/>
              <a:gd name="connsiteY10" fmla="*/ 431018 h 640980"/>
              <a:gd name="connsiteX11" fmla="*/ 480109 w 599377"/>
              <a:gd name="connsiteY11" fmla="*/ 255758 h 640980"/>
              <a:gd name="connsiteX12" fmla="*/ 327709 w 599377"/>
              <a:gd name="connsiteY12" fmla="*/ 130028 h 640980"/>
              <a:gd name="connsiteX13" fmla="*/ 110539 w 599377"/>
              <a:gd name="connsiteY13" fmla="*/ 4298 h 640980"/>
              <a:gd name="connsiteX0" fmla="*/ 110539 w 598474"/>
              <a:gd name="connsiteY0" fmla="*/ 4298 h 640980"/>
              <a:gd name="connsiteX1" fmla="*/ 53389 w 598474"/>
              <a:gd name="connsiteY1" fmla="*/ 38588 h 640980"/>
              <a:gd name="connsiteX2" fmla="*/ 91489 w 598474"/>
              <a:gd name="connsiteY2" fmla="*/ 130028 h 640980"/>
              <a:gd name="connsiteX3" fmla="*/ 41959 w 598474"/>
              <a:gd name="connsiteY3" fmla="*/ 187178 h 640980"/>
              <a:gd name="connsiteX4" fmla="*/ 49 w 598474"/>
              <a:gd name="connsiteY4" fmla="*/ 301478 h 640980"/>
              <a:gd name="connsiteX5" fmla="*/ 38149 w 598474"/>
              <a:gd name="connsiteY5" fmla="*/ 377678 h 640980"/>
              <a:gd name="connsiteX6" fmla="*/ 201979 w 598474"/>
              <a:gd name="connsiteY6" fmla="*/ 533888 h 640980"/>
              <a:gd name="connsiteX7" fmla="*/ 274369 w 598474"/>
              <a:gd name="connsiteY7" fmla="*/ 640568 h 640980"/>
              <a:gd name="connsiteX8" fmla="*/ 373429 w 598474"/>
              <a:gd name="connsiteY8" fmla="*/ 568178 h 640980"/>
              <a:gd name="connsiteX9" fmla="*/ 407719 w 598474"/>
              <a:gd name="connsiteY9" fmla="*/ 503408 h 640980"/>
              <a:gd name="connsiteX10" fmla="*/ 598219 w 598474"/>
              <a:gd name="connsiteY10" fmla="*/ 431018 h 640980"/>
              <a:gd name="connsiteX11" fmla="*/ 445819 w 598474"/>
              <a:gd name="connsiteY11" fmla="*/ 270998 h 640980"/>
              <a:gd name="connsiteX12" fmla="*/ 327709 w 598474"/>
              <a:gd name="connsiteY12" fmla="*/ 130028 h 640980"/>
              <a:gd name="connsiteX13" fmla="*/ 110539 w 598474"/>
              <a:gd name="connsiteY13" fmla="*/ 4298 h 640980"/>
              <a:gd name="connsiteX0" fmla="*/ 110539 w 598474"/>
              <a:gd name="connsiteY0" fmla="*/ 6284 h 642966"/>
              <a:gd name="connsiteX1" fmla="*/ 53389 w 598474"/>
              <a:gd name="connsiteY1" fmla="*/ 40574 h 642966"/>
              <a:gd name="connsiteX2" fmla="*/ 91489 w 598474"/>
              <a:gd name="connsiteY2" fmla="*/ 132014 h 642966"/>
              <a:gd name="connsiteX3" fmla="*/ 41959 w 598474"/>
              <a:gd name="connsiteY3" fmla="*/ 189164 h 642966"/>
              <a:gd name="connsiteX4" fmla="*/ 49 w 598474"/>
              <a:gd name="connsiteY4" fmla="*/ 303464 h 642966"/>
              <a:gd name="connsiteX5" fmla="*/ 38149 w 598474"/>
              <a:gd name="connsiteY5" fmla="*/ 379664 h 642966"/>
              <a:gd name="connsiteX6" fmla="*/ 201979 w 598474"/>
              <a:gd name="connsiteY6" fmla="*/ 535874 h 642966"/>
              <a:gd name="connsiteX7" fmla="*/ 274369 w 598474"/>
              <a:gd name="connsiteY7" fmla="*/ 642554 h 642966"/>
              <a:gd name="connsiteX8" fmla="*/ 373429 w 598474"/>
              <a:gd name="connsiteY8" fmla="*/ 570164 h 642966"/>
              <a:gd name="connsiteX9" fmla="*/ 407719 w 598474"/>
              <a:gd name="connsiteY9" fmla="*/ 505394 h 642966"/>
              <a:gd name="connsiteX10" fmla="*/ 598219 w 598474"/>
              <a:gd name="connsiteY10" fmla="*/ 433004 h 642966"/>
              <a:gd name="connsiteX11" fmla="*/ 445819 w 598474"/>
              <a:gd name="connsiteY11" fmla="*/ 272984 h 642966"/>
              <a:gd name="connsiteX12" fmla="*/ 301039 w 598474"/>
              <a:gd name="connsiteY12" fmla="*/ 162494 h 642966"/>
              <a:gd name="connsiteX13" fmla="*/ 110539 w 598474"/>
              <a:gd name="connsiteY13" fmla="*/ 6284 h 64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8474" h="642966">
                <a:moveTo>
                  <a:pt x="110539" y="6284"/>
                </a:moveTo>
                <a:cubicBezTo>
                  <a:pt x="69264" y="-14036"/>
                  <a:pt x="56564" y="19619"/>
                  <a:pt x="53389" y="40574"/>
                </a:cubicBezTo>
                <a:cubicBezTo>
                  <a:pt x="50214" y="61529"/>
                  <a:pt x="93394" y="107249"/>
                  <a:pt x="91489" y="132014"/>
                </a:cubicBezTo>
                <a:cubicBezTo>
                  <a:pt x="89584" y="156779"/>
                  <a:pt x="57199" y="160589"/>
                  <a:pt x="41959" y="189164"/>
                </a:cubicBezTo>
                <a:cubicBezTo>
                  <a:pt x="26719" y="217739"/>
                  <a:pt x="684" y="271714"/>
                  <a:pt x="49" y="303464"/>
                </a:cubicBezTo>
                <a:cubicBezTo>
                  <a:pt x="-586" y="335214"/>
                  <a:pt x="4494" y="340929"/>
                  <a:pt x="38149" y="379664"/>
                </a:cubicBezTo>
                <a:cubicBezTo>
                  <a:pt x="71804" y="418399"/>
                  <a:pt x="162609" y="492059"/>
                  <a:pt x="201979" y="535874"/>
                </a:cubicBezTo>
                <a:cubicBezTo>
                  <a:pt x="241349" y="579689"/>
                  <a:pt x="245794" y="636839"/>
                  <a:pt x="274369" y="642554"/>
                </a:cubicBezTo>
                <a:cubicBezTo>
                  <a:pt x="302944" y="648269"/>
                  <a:pt x="351204" y="593024"/>
                  <a:pt x="373429" y="570164"/>
                </a:cubicBezTo>
                <a:cubicBezTo>
                  <a:pt x="395654" y="547304"/>
                  <a:pt x="370254" y="528254"/>
                  <a:pt x="407719" y="505394"/>
                </a:cubicBezTo>
                <a:cubicBezTo>
                  <a:pt x="445184" y="482534"/>
                  <a:pt x="591869" y="471739"/>
                  <a:pt x="598219" y="433004"/>
                </a:cubicBezTo>
                <a:cubicBezTo>
                  <a:pt x="604569" y="394269"/>
                  <a:pt x="490904" y="323149"/>
                  <a:pt x="445819" y="272984"/>
                </a:cubicBezTo>
                <a:cubicBezTo>
                  <a:pt x="400734" y="222819"/>
                  <a:pt x="356919" y="206944"/>
                  <a:pt x="301039" y="162494"/>
                </a:cubicBezTo>
                <a:cubicBezTo>
                  <a:pt x="245159" y="118044"/>
                  <a:pt x="151814" y="26604"/>
                  <a:pt x="110539" y="6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5078647" y="4065300"/>
            <a:ext cx="182973" cy="205113"/>
          </a:xfrm>
          <a:custGeom>
            <a:avLst/>
            <a:gdLst>
              <a:gd name="connsiteX0" fmla="*/ 22943 w 182973"/>
              <a:gd name="connsiteY0" fmla="*/ 3780 h 205113"/>
              <a:gd name="connsiteX1" fmla="*/ 83 w 182973"/>
              <a:gd name="connsiteY1" fmla="*/ 114270 h 205113"/>
              <a:gd name="connsiteX2" fmla="*/ 26753 w 182973"/>
              <a:gd name="connsiteY2" fmla="*/ 198090 h 205113"/>
              <a:gd name="connsiteX3" fmla="*/ 129623 w 182973"/>
              <a:gd name="connsiteY3" fmla="*/ 190470 h 205113"/>
              <a:gd name="connsiteX4" fmla="*/ 182963 w 182973"/>
              <a:gd name="connsiteY4" fmla="*/ 110460 h 205113"/>
              <a:gd name="connsiteX5" fmla="*/ 125813 w 182973"/>
              <a:gd name="connsiteY5" fmla="*/ 34260 h 205113"/>
              <a:gd name="connsiteX6" fmla="*/ 22943 w 182973"/>
              <a:gd name="connsiteY6" fmla="*/ 3780 h 20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973" h="205113">
                <a:moveTo>
                  <a:pt x="22943" y="3780"/>
                </a:moveTo>
                <a:cubicBezTo>
                  <a:pt x="1988" y="17115"/>
                  <a:pt x="-552" y="81885"/>
                  <a:pt x="83" y="114270"/>
                </a:cubicBezTo>
                <a:cubicBezTo>
                  <a:pt x="718" y="146655"/>
                  <a:pt x="5163" y="185390"/>
                  <a:pt x="26753" y="198090"/>
                </a:cubicBezTo>
                <a:cubicBezTo>
                  <a:pt x="48343" y="210790"/>
                  <a:pt x="103588" y="205075"/>
                  <a:pt x="129623" y="190470"/>
                </a:cubicBezTo>
                <a:cubicBezTo>
                  <a:pt x="155658" y="175865"/>
                  <a:pt x="183598" y="136495"/>
                  <a:pt x="182963" y="110460"/>
                </a:cubicBezTo>
                <a:cubicBezTo>
                  <a:pt x="182328" y="84425"/>
                  <a:pt x="151213" y="53310"/>
                  <a:pt x="125813" y="34260"/>
                </a:cubicBezTo>
                <a:cubicBezTo>
                  <a:pt x="100413" y="15210"/>
                  <a:pt x="43898" y="-9555"/>
                  <a:pt x="22943" y="37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5144802" y="41400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ChangeAspect="1"/>
          </p:cNvSpPr>
          <p:nvPr/>
        </p:nvSpPr>
        <p:spPr>
          <a:xfrm>
            <a:off x="4916672" y="3578165"/>
            <a:ext cx="142311" cy="175895"/>
          </a:xfrm>
          <a:custGeom>
            <a:avLst/>
            <a:gdLst>
              <a:gd name="connsiteX0" fmla="*/ 79971 w 122814"/>
              <a:gd name="connsiteY0" fmla="*/ 39 h 152610"/>
              <a:gd name="connsiteX1" fmla="*/ 8534 w 122814"/>
              <a:gd name="connsiteY1" fmla="*/ 38139 h 152610"/>
              <a:gd name="connsiteX2" fmla="*/ 18059 w 122814"/>
              <a:gd name="connsiteY2" fmla="*/ 81001 h 152610"/>
              <a:gd name="connsiteX3" fmla="*/ 1390 w 122814"/>
              <a:gd name="connsiteY3" fmla="*/ 121483 h 152610"/>
              <a:gd name="connsiteX4" fmla="*/ 10915 w 122814"/>
              <a:gd name="connsiteY4" fmla="*/ 150058 h 152610"/>
              <a:gd name="connsiteX5" fmla="*/ 89496 w 122814"/>
              <a:gd name="connsiteY5" fmla="*/ 145295 h 152610"/>
              <a:gd name="connsiteX6" fmla="*/ 118071 w 122814"/>
              <a:gd name="connsiteY6" fmla="*/ 97670 h 152610"/>
              <a:gd name="connsiteX7" fmla="*/ 120452 w 122814"/>
              <a:gd name="connsiteY7" fmla="*/ 45283 h 152610"/>
              <a:gd name="connsiteX8" fmla="*/ 79971 w 122814"/>
              <a:gd name="connsiteY8" fmla="*/ 39 h 152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14" h="152610">
                <a:moveTo>
                  <a:pt x="79971" y="39"/>
                </a:moveTo>
                <a:cubicBezTo>
                  <a:pt x="61318" y="-1152"/>
                  <a:pt x="18853" y="24645"/>
                  <a:pt x="8534" y="38139"/>
                </a:cubicBezTo>
                <a:cubicBezTo>
                  <a:pt x="-1785" y="51633"/>
                  <a:pt x="19250" y="67110"/>
                  <a:pt x="18059" y="81001"/>
                </a:cubicBezTo>
                <a:cubicBezTo>
                  <a:pt x="16868" y="94892"/>
                  <a:pt x="2581" y="109974"/>
                  <a:pt x="1390" y="121483"/>
                </a:cubicBezTo>
                <a:cubicBezTo>
                  <a:pt x="199" y="132992"/>
                  <a:pt x="-3769" y="146089"/>
                  <a:pt x="10915" y="150058"/>
                </a:cubicBezTo>
                <a:cubicBezTo>
                  <a:pt x="25599" y="154027"/>
                  <a:pt x="71637" y="154026"/>
                  <a:pt x="89496" y="145295"/>
                </a:cubicBezTo>
                <a:cubicBezTo>
                  <a:pt x="107355" y="136564"/>
                  <a:pt x="112912" y="114339"/>
                  <a:pt x="118071" y="97670"/>
                </a:cubicBezTo>
                <a:cubicBezTo>
                  <a:pt x="123230" y="81001"/>
                  <a:pt x="124421" y="59174"/>
                  <a:pt x="120452" y="45283"/>
                </a:cubicBezTo>
                <a:cubicBezTo>
                  <a:pt x="116483" y="31392"/>
                  <a:pt x="98624" y="1230"/>
                  <a:pt x="79971" y="39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972450" y="366209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Freeform 165"/>
          <p:cNvSpPr/>
          <p:nvPr/>
        </p:nvSpPr>
        <p:spPr>
          <a:xfrm>
            <a:off x="234063" y="7667055"/>
            <a:ext cx="256043" cy="390042"/>
          </a:xfrm>
          <a:custGeom>
            <a:avLst/>
            <a:gdLst>
              <a:gd name="connsiteX0" fmla="*/ 8310 w 264101"/>
              <a:gd name="connsiteY0" fmla="*/ 32005 h 400521"/>
              <a:gd name="connsiteX1" fmla="*/ 113085 w 264101"/>
              <a:gd name="connsiteY1" fmla="*/ 14860 h 400521"/>
              <a:gd name="connsiteX2" fmla="*/ 200715 w 264101"/>
              <a:gd name="connsiteY2" fmla="*/ 12955 h 400521"/>
              <a:gd name="connsiteX3" fmla="*/ 254055 w 264101"/>
              <a:gd name="connsiteY3" fmla="*/ 45340 h 400521"/>
              <a:gd name="connsiteX4" fmla="*/ 263580 w 264101"/>
              <a:gd name="connsiteY4" fmla="*/ 79630 h 400521"/>
              <a:gd name="connsiteX5" fmla="*/ 246435 w 264101"/>
              <a:gd name="connsiteY5" fmla="*/ 146305 h 400521"/>
              <a:gd name="connsiteX6" fmla="*/ 202620 w 264101"/>
              <a:gd name="connsiteY6" fmla="*/ 212980 h 400521"/>
              <a:gd name="connsiteX7" fmla="*/ 153090 w 264101"/>
              <a:gd name="connsiteY7" fmla="*/ 283465 h 400521"/>
              <a:gd name="connsiteX8" fmla="*/ 95940 w 264101"/>
              <a:gd name="connsiteY8" fmla="*/ 312040 h 400521"/>
              <a:gd name="connsiteX9" fmla="*/ 15930 w 264101"/>
              <a:gd name="connsiteY9" fmla="*/ 388240 h 400521"/>
              <a:gd name="connsiteX10" fmla="*/ 8310 w 264101"/>
              <a:gd name="connsiteY10" fmla="*/ 32005 h 400521"/>
              <a:gd name="connsiteX0" fmla="*/ 252 w 256043"/>
              <a:gd name="connsiteY0" fmla="*/ 21526 h 390042"/>
              <a:gd name="connsiteX1" fmla="*/ 105027 w 256043"/>
              <a:gd name="connsiteY1" fmla="*/ 4381 h 390042"/>
              <a:gd name="connsiteX2" fmla="*/ 192657 w 256043"/>
              <a:gd name="connsiteY2" fmla="*/ 2476 h 390042"/>
              <a:gd name="connsiteX3" fmla="*/ 245997 w 256043"/>
              <a:gd name="connsiteY3" fmla="*/ 34861 h 390042"/>
              <a:gd name="connsiteX4" fmla="*/ 255522 w 256043"/>
              <a:gd name="connsiteY4" fmla="*/ 69151 h 390042"/>
              <a:gd name="connsiteX5" fmla="*/ 238377 w 256043"/>
              <a:gd name="connsiteY5" fmla="*/ 135826 h 390042"/>
              <a:gd name="connsiteX6" fmla="*/ 194562 w 256043"/>
              <a:gd name="connsiteY6" fmla="*/ 202501 h 390042"/>
              <a:gd name="connsiteX7" fmla="*/ 145032 w 256043"/>
              <a:gd name="connsiteY7" fmla="*/ 272986 h 390042"/>
              <a:gd name="connsiteX8" fmla="*/ 87882 w 256043"/>
              <a:gd name="connsiteY8" fmla="*/ 301561 h 390042"/>
              <a:gd name="connsiteX9" fmla="*/ 7872 w 256043"/>
              <a:gd name="connsiteY9" fmla="*/ 377761 h 390042"/>
              <a:gd name="connsiteX10" fmla="*/ 252 w 256043"/>
              <a:gd name="connsiteY10" fmla="*/ 21526 h 39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043" h="390042">
                <a:moveTo>
                  <a:pt x="252" y="21526"/>
                </a:moveTo>
                <a:cubicBezTo>
                  <a:pt x="-2605" y="20256"/>
                  <a:pt x="72960" y="7556"/>
                  <a:pt x="105027" y="4381"/>
                </a:cubicBezTo>
                <a:cubicBezTo>
                  <a:pt x="137094" y="1206"/>
                  <a:pt x="169162" y="-2604"/>
                  <a:pt x="192657" y="2476"/>
                </a:cubicBezTo>
                <a:cubicBezTo>
                  <a:pt x="216152" y="7556"/>
                  <a:pt x="235520" y="23749"/>
                  <a:pt x="245997" y="34861"/>
                </a:cubicBezTo>
                <a:cubicBezTo>
                  <a:pt x="256474" y="45973"/>
                  <a:pt x="256792" y="52324"/>
                  <a:pt x="255522" y="69151"/>
                </a:cubicBezTo>
                <a:cubicBezTo>
                  <a:pt x="254252" y="85978"/>
                  <a:pt x="248537" y="113601"/>
                  <a:pt x="238377" y="135826"/>
                </a:cubicBezTo>
                <a:cubicBezTo>
                  <a:pt x="228217" y="158051"/>
                  <a:pt x="210119" y="179641"/>
                  <a:pt x="194562" y="202501"/>
                </a:cubicBezTo>
                <a:cubicBezTo>
                  <a:pt x="179005" y="225361"/>
                  <a:pt x="162812" y="256476"/>
                  <a:pt x="145032" y="272986"/>
                </a:cubicBezTo>
                <a:cubicBezTo>
                  <a:pt x="127252" y="289496"/>
                  <a:pt x="110742" y="284099"/>
                  <a:pt x="87882" y="301561"/>
                </a:cubicBezTo>
                <a:cubicBezTo>
                  <a:pt x="65022" y="319023"/>
                  <a:pt x="21524" y="425703"/>
                  <a:pt x="7872" y="377761"/>
                </a:cubicBezTo>
                <a:cubicBezTo>
                  <a:pt x="-5780" y="329819"/>
                  <a:pt x="3109" y="22796"/>
                  <a:pt x="252" y="21526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68" name="Freeform 167"/>
          <p:cNvSpPr/>
          <p:nvPr/>
        </p:nvSpPr>
        <p:spPr>
          <a:xfrm>
            <a:off x="236578" y="7552920"/>
            <a:ext cx="442014" cy="600779"/>
          </a:xfrm>
          <a:custGeom>
            <a:avLst/>
            <a:gdLst>
              <a:gd name="connsiteX0" fmla="*/ 13030 w 447781"/>
              <a:gd name="connsiteY0" fmla="*/ 628515 h 659565"/>
              <a:gd name="connsiteX1" fmla="*/ 87325 w 447781"/>
              <a:gd name="connsiteY1" fmla="*/ 571365 h 659565"/>
              <a:gd name="connsiteX2" fmla="*/ 213055 w 447781"/>
              <a:gd name="connsiteY2" fmla="*/ 495165 h 659565"/>
              <a:gd name="connsiteX3" fmla="*/ 317830 w 447781"/>
              <a:gd name="connsiteY3" fmla="*/ 388485 h 659565"/>
              <a:gd name="connsiteX4" fmla="*/ 418795 w 447781"/>
              <a:gd name="connsiteY4" fmla="*/ 197985 h 659565"/>
              <a:gd name="connsiteX5" fmla="*/ 445465 w 447781"/>
              <a:gd name="connsiteY5" fmla="*/ 131310 h 659565"/>
              <a:gd name="connsiteX6" fmla="*/ 371170 w 447781"/>
              <a:gd name="connsiteY6" fmla="*/ 77970 h 659565"/>
              <a:gd name="connsiteX7" fmla="*/ 314020 w 447781"/>
              <a:gd name="connsiteY7" fmla="*/ 83685 h 659565"/>
              <a:gd name="connsiteX8" fmla="*/ 188290 w 447781"/>
              <a:gd name="connsiteY8" fmla="*/ 34155 h 659565"/>
              <a:gd name="connsiteX9" fmla="*/ 89230 w 447781"/>
              <a:gd name="connsiteY9" fmla="*/ 34155 h 659565"/>
              <a:gd name="connsiteX10" fmla="*/ 7315 w 447781"/>
              <a:gd name="connsiteY10" fmla="*/ 47490 h 659565"/>
              <a:gd name="connsiteX11" fmla="*/ 13030 w 447781"/>
              <a:gd name="connsiteY11" fmla="*/ 628515 h 659565"/>
              <a:gd name="connsiteX0" fmla="*/ 9816 w 444567"/>
              <a:gd name="connsiteY0" fmla="*/ 598575 h 629625"/>
              <a:gd name="connsiteX1" fmla="*/ 84111 w 444567"/>
              <a:gd name="connsiteY1" fmla="*/ 541425 h 629625"/>
              <a:gd name="connsiteX2" fmla="*/ 209841 w 444567"/>
              <a:gd name="connsiteY2" fmla="*/ 465225 h 629625"/>
              <a:gd name="connsiteX3" fmla="*/ 314616 w 444567"/>
              <a:gd name="connsiteY3" fmla="*/ 358545 h 629625"/>
              <a:gd name="connsiteX4" fmla="*/ 415581 w 444567"/>
              <a:gd name="connsiteY4" fmla="*/ 168045 h 629625"/>
              <a:gd name="connsiteX5" fmla="*/ 442251 w 444567"/>
              <a:gd name="connsiteY5" fmla="*/ 101370 h 629625"/>
              <a:gd name="connsiteX6" fmla="*/ 367956 w 444567"/>
              <a:gd name="connsiteY6" fmla="*/ 48030 h 629625"/>
              <a:gd name="connsiteX7" fmla="*/ 310806 w 444567"/>
              <a:gd name="connsiteY7" fmla="*/ 53745 h 629625"/>
              <a:gd name="connsiteX8" fmla="*/ 185076 w 444567"/>
              <a:gd name="connsiteY8" fmla="*/ 4215 h 629625"/>
              <a:gd name="connsiteX9" fmla="*/ 86016 w 444567"/>
              <a:gd name="connsiteY9" fmla="*/ 4215 h 629625"/>
              <a:gd name="connsiteX10" fmla="*/ 4101 w 444567"/>
              <a:gd name="connsiteY10" fmla="*/ 17550 h 629625"/>
              <a:gd name="connsiteX11" fmla="*/ 9816 w 444567"/>
              <a:gd name="connsiteY11" fmla="*/ 598575 h 629625"/>
              <a:gd name="connsiteX0" fmla="*/ 7263 w 442014"/>
              <a:gd name="connsiteY0" fmla="*/ 598575 h 600779"/>
              <a:gd name="connsiteX1" fmla="*/ 81558 w 442014"/>
              <a:gd name="connsiteY1" fmla="*/ 541425 h 600779"/>
              <a:gd name="connsiteX2" fmla="*/ 207288 w 442014"/>
              <a:gd name="connsiteY2" fmla="*/ 465225 h 600779"/>
              <a:gd name="connsiteX3" fmla="*/ 312063 w 442014"/>
              <a:gd name="connsiteY3" fmla="*/ 358545 h 600779"/>
              <a:gd name="connsiteX4" fmla="*/ 413028 w 442014"/>
              <a:gd name="connsiteY4" fmla="*/ 168045 h 600779"/>
              <a:gd name="connsiteX5" fmla="*/ 439698 w 442014"/>
              <a:gd name="connsiteY5" fmla="*/ 101370 h 600779"/>
              <a:gd name="connsiteX6" fmla="*/ 365403 w 442014"/>
              <a:gd name="connsiteY6" fmla="*/ 48030 h 600779"/>
              <a:gd name="connsiteX7" fmla="*/ 308253 w 442014"/>
              <a:gd name="connsiteY7" fmla="*/ 53745 h 600779"/>
              <a:gd name="connsiteX8" fmla="*/ 182523 w 442014"/>
              <a:gd name="connsiteY8" fmla="*/ 4215 h 600779"/>
              <a:gd name="connsiteX9" fmla="*/ 83463 w 442014"/>
              <a:gd name="connsiteY9" fmla="*/ 4215 h 600779"/>
              <a:gd name="connsiteX10" fmla="*/ 1548 w 442014"/>
              <a:gd name="connsiteY10" fmla="*/ 17550 h 600779"/>
              <a:gd name="connsiteX11" fmla="*/ 7263 w 442014"/>
              <a:gd name="connsiteY11" fmla="*/ 598575 h 60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014" h="600779">
                <a:moveTo>
                  <a:pt x="7263" y="598575"/>
                </a:moveTo>
                <a:cubicBezTo>
                  <a:pt x="9168" y="611592"/>
                  <a:pt x="48221" y="563650"/>
                  <a:pt x="81558" y="541425"/>
                </a:cubicBezTo>
                <a:cubicBezTo>
                  <a:pt x="114895" y="519200"/>
                  <a:pt x="168871" y="495705"/>
                  <a:pt x="207288" y="465225"/>
                </a:cubicBezTo>
                <a:cubicBezTo>
                  <a:pt x="245705" y="434745"/>
                  <a:pt x="277773" y="408075"/>
                  <a:pt x="312063" y="358545"/>
                </a:cubicBezTo>
                <a:cubicBezTo>
                  <a:pt x="346353" y="309015"/>
                  <a:pt x="391756" y="210907"/>
                  <a:pt x="413028" y="168045"/>
                </a:cubicBezTo>
                <a:cubicBezTo>
                  <a:pt x="434300" y="125183"/>
                  <a:pt x="447636" y="121372"/>
                  <a:pt x="439698" y="101370"/>
                </a:cubicBezTo>
                <a:cubicBezTo>
                  <a:pt x="431761" y="81367"/>
                  <a:pt x="387310" y="55967"/>
                  <a:pt x="365403" y="48030"/>
                </a:cubicBezTo>
                <a:cubicBezTo>
                  <a:pt x="343496" y="40093"/>
                  <a:pt x="338733" y="61047"/>
                  <a:pt x="308253" y="53745"/>
                </a:cubicBezTo>
                <a:cubicBezTo>
                  <a:pt x="277773" y="46442"/>
                  <a:pt x="219988" y="12470"/>
                  <a:pt x="182523" y="4215"/>
                </a:cubicBezTo>
                <a:cubicBezTo>
                  <a:pt x="145058" y="-4040"/>
                  <a:pt x="113625" y="1993"/>
                  <a:pt x="83463" y="4215"/>
                </a:cubicBezTo>
                <a:cubicBezTo>
                  <a:pt x="53301" y="6437"/>
                  <a:pt x="6628" y="13105"/>
                  <a:pt x="1548" y="17550"/>
                </a:cubicBezTo>
                <a:cubicBezTo>
                  <a:pt x="-3532" y="21995"/>
                  <a:pt x="5358" y="585558"/>
                  <a:pt x="7263" y="5985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70" name="Freeform 169"/>
          <p:cNvSpPr/>
          <p:nvPr/>
        </p:nvSpPr>
        <p:spPr>
          <a:xfrm>
            <a:off x="236160" y="7440331"/>
            <a:ext cx="561343" cy="863867"/>
          </a:xfrm>
          <a:custGeom>
            <a:avLst/>
            <a:gdLst>
              <a:gd name="connsiteX0" fmla="*/ 22224 w 566361"/>
              <a:gd name="connsiteY0" fmla="*/ 898493 h 946046"/>
              <a:gd name="connsiteX1" fmla="*/ 100329 w 566361"/>
              <a:gd name="connsiteY1" fmla="*/ 833723 h 946046"/>
              <a:gd name="connsiteX2" fmla="*/ 167004 w 566361"/>
              <a:gd name="connsiteY2" fmla="*/ 755618 h 946046"/>
              <a:gd name="connsiteX3" fmla="*/ 254634 w 566361"/>
              <a:gd name="connsiteY3" fmla="*/ 704183 h 946046"/>
              <a:gd name="connsiteX4" fmla="*/ 302259 w 566361"/>
              <a:gd name="connsiteY4" fmla="*/ 667988 h 946046"/>
              <a:gd name="connsiteX5" fmla="*/ 407034 w 566361"/>
              <a:gd name="connsiteY5" fmla="*/ 624173 h 946046"/>
              <a:gd name="connsiteX6" fmla="*/ 559434 w 566361"/>
              <a:gd name="connsiteY6" fmla="*/ 435578 h 946046"/>
              <a:gd name="connsiteX7" fmla="*/ 542289 w 566361"/>
              <a:gd name="connsiteY7" fmla="*/ 311753 h 946046"/>
              <a:gd name="connsiteX8" fmla="*/ 559434 w 566361"/>
              <a:gd name="connsiteY8" fmla="*/ 264128 h 946046"/>
              <a:gd name="connsiteX9" fmla="*/ 544194 w 566361"/>
              <a:gd name="connsiteY9" fmla="*/ 153638 h 946046"/>
              <a:gd name="connsiteX10" fmla="*/ 458469 w 566361"/>
              <a:gd name="connsiteY10" fmla="*/ 92678 h 946046"/>
              <a:gd name="connsiteX11" fmla="*/ 349884 w 566361"/>
              <a:gd name="connsiteY11" fmla="*/ 79343 h 946046"/>
              <a:gd name="connsiteX12" fmla="*/ 233679 w 566361"/>
              <a:gd name="connsiteY12" fmla="*/ 35528 h 946046"/>
              <a:gd name="connsiteX13" fmla="*/ 100329 w 566361"/>
              <a:gd name="connsiteY13" fmla="*/ 54578 h 946046"/>
              <a:gd name="connsiteX14" fmla="*/ 5079 w 566361"/>
              <a:gd name="connsiteY14" fmla="*/ 64103 h 946046"/>
              <a:gd name="connsiteX15" fmla="*/ 22224 w 566361"/>
              <a:gd name="connsiteY15" fmla="*/ 898493 h 946046"/>
              <a:gd name="connsiteX0" fmla="*/ 20615 w 564752"/>
              <a:gd name="connsiteY0" fmla="*/ 898493 h 898796"/>
              <a:gd name="connsiteX1" fmla="*/ 98720 w 564752"/>
              <a:gd name="connsiteY1" fmla="*/ 833723 h 898796"/>
              <a:gd name="connsiteX2" fmla="*/ 165395 w 564752"/>
              <a:gd name="connsiteY2" fmla="*/ 755618 h 898796"/>
              <a:gd name="connsiteX3" fmla="*/ 253025 w 564752"/>
              <a:gd name="connsiteY3" fmla="*/ 704183 h 898796"/>
              <a:gd name="connsiteX4" fmla="*/ 300650 w 564752"/>
              <a:gd name="connsiteY4" fmla="*/ 667988 h 898796"/>
              <a:gd name="connsiteX5" fmla="*/ 405425 w 564752"/>
              <a:gd name="connsiteY5" fmla="*/ 624173 h 898796"/>
              <a:gd name="connsiteX6" fmla="*/ 557825 w 564752"/>
              <a:gd name="connsiteY6" fmla="*/ 435578 h 898796"/>
              <a:gd name="connsiteX7" fmla="*/ 540680 w 564752"/>
              <a:gd name="connsiteY7" fmla="*/ 311753 h 898796"/>
              <a:gd name="connsiteX8" fmla="*/ 557825 w 564752"/>
              <a:gd name="connsiteY8" fmla="*/ 264128 h 898796"/>
              <a:gd name="connsiteX9" fmla="*/ 542585 w 564752"/>
              <a:gd name="connsiteY9" fmla="*/ 153638 h 898796"/>
              <a:gd name="connsiteX10" fmla="*/ 456860 w 564752"/>
              <a:gd name="connsiteY10" fmla="*/ 92678 h 898796"/>
              <a:gd name="connsiteX11" fmla="*/ 348275 w 564752"/>
              <a:gd name="connsiteY11" fmla="*/ 79343 h 898796"/>
              <a:gd name="connsiteX12" fmla="*/ 232070 w 564752"/>
              <a:gd name="connsiteY12" fmla="*/ 35528 h 898796"/>
              <a:gd name="connsiteX13" fmla="*/ 98720 w 564752"/>
              <a:gd name="connsiteY13" fmla="*/ 54578 h 898796"/>
              <a:gd name="connsiteX14" fmla="*/ 3470 w 564752"/>
              <a:gd name="connsiteY14" fmla="*/ 64103 h 898796"/>
              <a:gd name="connsiteX15" fmla="*/ 20615 w 564752"/>
              <a:gd name="connsiteY15" fmla="*/ 898493 h 898796"/>
              <a:gd name="connsiteX0" fmla="*/ 17206 w 561343"/>
              <a:gd name="connsiteY0" fmla="*/ 863564 h 863867"/>
              <a:gd name="connsiteX1" fmla="*/ 95311 w 561343"/>
              <a:gd name="connsiteY1" fmla="*/ 798794 h 863867"/>
              <a:gd name="connsiteX2" fmla="*/ 161986 w 561343"/>
              <a:gd name="connsiteY2" fmla="*/ 720689 h 863867"/>
              <a:gd name="connsiteX3" fmla="*/ 249616 w 561343"/>
              <a:gd name="connsiteY3" fmla="*/ 669254 h 863867"/>
              <a:gd name="connsiteX4" fmla="*/ 297241 w 561343"/>
              <a:gd name="connsiteY4" fmla="*/ 633059 h 863867"/>
              <a:gd name="connsiteX5" fmla="*/ 402016 w 561343"/>
              <a:gd name="connsiteY5" fmla="*/ 589244 h 863867"/>
              <a:gd name="connsiteX6" fmla="*/ 554416 w 561343"/>
              <a:gd name="connsiteY6" fmla="*/ 400649 h 863867"/>
              <a:gd name="connsiteX7" fmla="*/ 537271 w 561343"/>
              <a:gd name="connsiteY7" fmla="*/ 276824 h 863867"/>
              <a:gd name="connsiteX8" fmla="*/ 554416 w 561343"/>
              <a:gd name="connsiteY8" fmla="*/ 229199 h 863867"/>
              <a:gd name="connsiteX9" fmla="*/ 539176 w 561343"/>
              <a:gd name="connsiteY9" fmla="*/ 118709 h 863867"/>
              <a:gd name="connsiteX10" fmla="*/ 453451 w 561343"/>
              <a:gd name="connsiteY10" fmla="*/ 57749 h 863867"/>
              <a:gd name="connsiteX11" fmla="*/ 344866 w 561343"/>
              <a:gd name="connsiteY11" fmla="*/ 44414 h 863867"/>
              <a:gd name="connsiteX12" fmla="*/ 228661 w 561343"/>
              <a:gd name="connsiteY12" fmla="*/ 599 h 863867"/>
              <a:gd name="connsiteX13" fmla="*/ 95311 w 561343"/>
              <a:gd name="connsiteY13" fmla="*/ 19649 h 863867"/>
              <a:gd name="connsiteX14" fmla="*/ 61 w 561343"/>
              <a:gd name="connsiteY14" fmla="*/ 29174 h 863867"/>
              <a:gd name="connsiteX15" fmla="*/ 17206 w 561343"/>
              <a:gd name="connsiteY15" fmla="*/ 863564 h 863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1343" h="863867">
                <a:moveTo>
                  <a:pt x="17206" y="863564"/>
                </a:moveTo>
                <a:cubicBezTo>
                  <a:pt x="19746" y="868009"/>
                  <a:pt x="71181" y="822606"/>
                  <a:pt x="95311" y="798794"/>
                </a:cubicBezTo>
                <a:cubicBezTo>
                  <a:pt x="119441" y="774982"/>
                  <a:pt x="136269" y="742279"/>
                  <a:pt x="161986" y="720689"/>
                </a:cubicBezTo>
                <a:cubicBezTo>
                  <a:pt x="187704" y="699099"/>
                  <a:pt x="227074" y="683859"/>
                  <a:pt x="249616" y="669254"/>
                </a:cubicBezTo>
                <a:cubicBezTo>
                  <a:pt x="272158" y="654649"/>
                  <a:pt x="271841" y="646394"/>
                  <a:pt x="297241" y="633059"/>
                </a:cubicBezTo>
                <a:cubicBezTo>
                  <a:pt x="322641" y="619724"/>
                  <a:pt x="359154" y="627979"/>
                  <a:pt x="402016" y="589244"/>
                </a:cubicBezTo>
                <a:cubicBezTo>
                  <a:pt x="444878" y="550509"/>
                  <a:pt x="531874" y="452719"/>
                  <a:pt x="554416" y="400649"/>
                </a:cubicBezTo>
                <a:cubicBezTo>
                  <a:pt x="576959" y="348579"/>
                  <a:pt x="537271" y="305399"/>
                  <a:pt x="537271" y="276824"/>
                </a:cubicBezTo>
                <a:cubicBezTo>
                  <a:pt x="537271" y="248249"/>
                  <a:pt x="554099" y="255551"/>
                  <a:pt x="554416" y="229199"/>
                </a:cubicBezTo>
                <a:cubicBezTo>
                  <a:pt x="554733" y="202847"/>
                  <a:pt x="556003" y="147284"/>
                  <a:pt x="539176" y="118709"/>
                </a:cubicBezTo>
                <a:cubicBezTo>
                  <a:pt x="522349" y="90134"/>
                  <a:pt x="485836" y="70131"/>
                  <a:pt x="453451" y="57749"/>
                </a:cubicBezTo>
                <a:cubicBezTo>
                  <a:pt x="421066" y="45367"/>
                  <a:pt x="382331" y="53939"/>
                  <a:pt x="344866" y="44414"/>
                </a:cubicBezTo>
                <a:cubicBezTo>
                  <a:pt x="307401" y="34889"/>
                  <a:pt x="270254" y="4726"/>
                  <a:pt x="228661" y="599"/>
                </a:cubicBezTo>
                <a:cubicBezTo>
                  <a:pt x="187069" y="-3529"/>
                  <a:pt x="133411" y="14886"/>
                  <a:pt x="95311" y="19649"/>
                </a:cubicBezTo>
                <a:cubicBezTo>
                  <a:pt x="57211" y="24411"/>
                  <a:pt x="-2162" y="15839"/>
                  <a:pt x="61" y="29174"/>
                </a:cubicBezTo>
                <a:cubicBezTo>
                  <a:pt x="2284" y="42509"/>
                  <a:pt x="14666" y="859119"/>
                  <a:pt x="17206" y="86356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71" name="Freeform 170"/>
          <p:cNvSpPr/>
          <p:nvPr/>
        </p:nvSpPr>
        <p:spPr>
          <a:xfrm>
            <a:off x="236132" y="7402315"/>
            <a:ext cx="739824" cy="989223"/>
          </a:xfrm>
          <a:custGeom>
            <a:avLst/>
            <a:gdLst>
              <a:gd name="connsiteX0" fmla="*/ 17018 w 745324"/>
              <a:gd name="connsiteY0" fmla="*/ 1038854 h 1091623"/>
              <a:gd name="connsiteX1" fmla="*/ 106553 w 745324"/>
              <a:gd name="connsiteY1" fmla="*/ 953129 h 1091623"/>
              <a:gd name="connsiteX2" fmla="*/ 199898 w 745324"/>
              <a:gd name="connsiteY2" fmla="*/ 854069 h 1091623"/>
              <a:gd name="connsiteX3" fmla="*/ 276098 w 745324"/>
              <a:gd name="connsiteY3" fmla="*/ 810254 h 1091623"/>
              <a:gd name="connsiteX4" fmla="*/ 308483 w 745324"/>
              <a:gd name="connsiteY4" fmla="*/ 775964 h 1091623"/>
              <a:gd name="connsiteX5" fmla="*/ 405638 w 745324"/>
              <a:gd name="connsiteY5" fmla="*/ 758819 h 1091623"/>
              <a:gd name="connsiteX6" fmla="*/ 531368 w 745324"/>
              <a:gd name="connsiteY6" fmla="*/ 673094 h 1091623"/>
              <a:gd name="connsiteX7" fmla="*/ 742823 w 745324"/>
              <a:gd name="connsiteY7" fmla="*/ 473069 h 1091623"/>
              <a:gd name="connsiteX8" fmla="*/ 643763 w 745324"/>
              <a:gd name="connsiteY8" fmla="*/ 377819 h 1091623"/>
              <a:gd name="connsiteX9" fmla="*/ 586613 w 745324"/>
              <a:gd name="connsiteY9" fmla="*/ 145409 h 1091623"/>
              <a:gd name="connsiteX10" fmla="*/ 438023 w 745324"/>
              <a:gd name="connsiteY10" fmla="*/ 82544 h 1091623"/>
              <a:gd name="connsiteX11" fmla="*/ 279908 w 745324"/>
              <a:gd name="connsiteY11" fmla="*/ 50159 h 1091623"/>
              <a:gd name="connsiteX12" fmla="*/ 89408 w 745324"/>
              <a:gd name="connsiteY12" fmla="*/ 63494 h 1091623"/>
              <a:gd name="connsiteX13" fmla="*/ 5588 w 745324"/>
              <a:gd name="connsiteY13" fmla="*/ 74924 h 1091623"/>
              <a:gd name="connsiteX14" fmla="*/ 17018 w 745324"/>
              <a:gd name="connsiteY14" fmla="*/ 1038854 h 1091623"/>
              <a:gd name="connsiteX0" fmla="*/ 12810 w 741116"/>
              <a:gd name="connsiteY0" fmla="*/ 989210 h 1041979"/>
              <a:gd name="connsiteX1" fmla="*/ 102345 w 741116"/>
              <a:gd name="connsiteY1" fmla="*/ 903485 h 1041979"/>
              <a:gd name="connsiteX2" fmla="*/ 195690 w 741116"/>
              <a:gd name="connsiteY2" fmla="*/ 804425 h 1041979"/>
              <a:gd name="connsiteX3" fmla="*/ 271890 w 741116"/>
              <a:gd name="connsiteY3" fmla="*/ 760610 h 1041979"/>
              <a:gd name="connsiteX4" fmla="*/ 304275 w 741116"/>
              <a:gd name="connsiteY4" fmla="*/ 726320 h 1041979"/>
              <a:gd name="connsiteX5" fmla="*/ 401430 w 741116"/>
              <a:gd name="connsiteY5" fmla="*/ 709175 h 1041979"/>
              <a:gd name="connsiteX6" fmla="*/ 527160 w 741116"/>
              <a:gd name="connsiteY6" fmla="*/ 623450 h 1041979"/>
              <a:gd name="connsiteX7" fmla="*/ 738615 w 741116"/>
              <a:gd name="connsiteY7" fmla="*/ 423425 h 1041979"/>
              <a:gd name="connsiteX8" fmla="*/ 639555 w 741116"/>
              <a:gd name="connsiteY8" fmla="*/ 328175 h 1041979"/>
              <a:gd name="connsiteX9" fmla="*/ 582405 w 741116"/>
              <a:gd name="connsiteY9" fmla="*/ 95765 h 1041979"/>
              <a:gd name="connsiteX10" fmla="*/ 433815 w 741116"/>
              <a:gd name="connsiteY10" fmla="*/ 32900 h 1041979"/>
              <a:gd name="connsiteX11" fmla="*/ 275700 w 741116"/>
              <a:gd name="connsiteY11" fmla="*/ 515 h 1041979"/>
              <a:gd name="connsiteX12" fmla="*/ 85200 w 741116"/>
              <a:gd name="connsiteY12" fmla="*/ 13850 h 1041979"/>
              <a:gd name="connsiteX13" fmla="*/ 1380 w 741116"/>
              <a:gd name="connsiteY13" fmla="*/ 25280 h 1041979"/>
              <a:gd name="connsiteX14" fmla="*/ 12810 w 741116"/>
              <a:gd name="connsiteY14" fmla="*/ 989210 h 1041979"/>
              <a:gd name="connsiteX0" fmla="*/ 11518 w 739824"/>
              <a:gd name="connsiteY0" fmla="*/ 989210 h 989223"/>
              <a:gd name="connsiteX1" fmla="*/ 101053 w 739824"/>
              <a:gd name="connsiteY1" fmla="*/ 903485 h 989223"/>
              <a:gd name="connsiteX2" fmla="*/ 194398 w 739824"/>
              <a:gd name="connsiteY2" fmla="*/ 804425 h 989223"/>
              <a:gd name="connsiteX3" fmla="*/ 270598 w 739824"/>
              <a:gd name="connsiteY3" fmla="*/ 760610 h 989223"/>
              <a:gd name="connsiteX4" fmla="*/ 302983 w 739824"/>
              <a:gd name="connsiteY4" fmla="*/ 726320 h 989223"/>
              <a:gd name="connsiteX5" fmla="*/ 400138 w 739824"/>
              <a:gd name="connsiteY5" fmla="*/ 709175 h 989223"/>
              <a:gd name="connsiteX6" fmla="*/ 525868 w 739824"/>
              <a:gd name="connsiteY6" fmla="*/ 623450 h 989223"/>
              <a:gd name="connsiteX7" fmla="*/ 737323 w 739824"/>
              <a:gd name="connsiteY7" fmla="*/ 423425 h 989223"/>
              <a:gd name="connsiteX8" fmla="*/ 638263 w 739824"/>
              <a:gd name="connsiteY8" fmla="*/ 328175 h 989223"/>
              <a:gd name="connsiteX9" fmla="*/ 581113 w 739824"/>
              <a:gd name="connsiteY9" fmla="*/ 95765 h 989223"/>
              <a:gd name="connsiteX10" fmla="*/ 432523 w 739824"/>
              <a:gd name="connsiteY10" fmla="*/ 32900 h 989223"/>
              <a:gd name="connsiteX11" fmla="*/ 274408 w 739824"/>
              <a:gd name="connsiteY11" fmla="*/ 515 h 989223"/>
              <a:gd name="connsiteX12" fmla="*/ 83908 w 739824"/>
              <a:gd name="connsiteY12" fmla="*/ 13850 h 989223"/>
              <a:gd name="connsiteX13" fmla="*/ 88 w 739824"/>
              <a:gd name="connsiteY13" fmla="*/ 25280 h 989223"/>
              <a:gd name="connsiteX14" fmla="*/ 11518 w 739824"/>
              <a:gd name="connsiteY14" fmla="*/ 989210 h 9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9824" h="989223">
                <a:moveTo>
                  <a:pt x="11518" y="989210"/>
                </a:moveTo>
                <a:cubicBezTo>
                  <a:pt x="11201" y="985083"/>
                  <a:pt x="70573" y="934282"/>
                  <a:pt x="101053" y="903485"/>
                </a:cubicBezTo>
                <a:cubicBezTo>
                  <a:pt x="131533" y="872688"/>
                  <a:pt x="166141" y="828237"/>
                  <a:pt x="194398" y="804425"/>
                </a:cubicBezTo>
                <a:cubicBezTo>
                  <a:pt x="222656" y="780612"/>
                  <a:pt x="252501" y="773627"/>
                  <a:pt x="270598" y="760610"/>
                </a:cubicBezTo>
                <a:cubicBezTo>
                  <a:pt x="288695" y="747593"/>
                  <a:pt x="281393" y="734892"/>
                  <a:pt x="302983" y="726320"/>
                </a:cubicBezTo>
                <a:cubicBezTo>
                  <a:pt x="324573" y="717748"/>
                  <a:pt x="362991" y="726320"/>
                  <a:pt x="400138" y="709175"/>
                </a:cubicBezTo>
                <a:cubicBezTo>
                  <a:pt x="437285" y="692030"/>
                  <a:pt x="469671" y="671075"/>
                  <a:pt x="525868" y="623450"/>
                </a:cubicBezTo>
                <a:cubicBezTo>
                  <a:pt x="582065" y="575825"/>
                  <a:pt x="718591" y="472637"/>
                  <a:pt x="737323" y="423425"/>
                </a:cubicBezTo>
                <a:cubicBezTo>
                  <a:pt x="756055" y="374213"/>
                  <a:pt x="664298" y="382785"/>
                  <a:pt x="638263" y="328175"/>
                </a:cubicBezTo>
                <a:cubicBezTo>
                  <a:pt x="612228" y="273565"/>
                  <a:pt x="615403" y="144977"/>
                  <a:pt x="581113" y="95765"/>
                </a:cubicBezTo>
                <a:cubicBezTo>
                  <a:pt x="546823" y="46553"/>
                  <a:pt x="483641" y="48775"/>
                  <a:pt x="432523" y="32900"/>
                </a:cubicBezTo>
                <a:cubicBezTo>
                  <a:pt x="381406" y="17025"/>
                  <a:pt x="332510" y="3690"/>
                  <a:pt x="274408" y="515"/>
                </a:cubicBezTo>
                <a:cubicBezTo>
                  <a:pt x="216306" y="-2660"/>
                  <a:pt x="129628" y="9722"/>
                  <a:pt x="83908" y="13850"/>
                </a:cubicBezTo>
                <a:cubicBezTo>
                  <a:pt x="38188" y="17977"/>
                  <a:pt x="1358" y="21470"/>
                  <a:pt x="88" y="25280"/>
                </a:cubicBezTo>
                <a:cubicBezTo>
                  <a:pt x="-1182" y="29090"/>
                  <a:pt x="11835" y="993337"/>
                  <a:pt x="11518" y="9892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72" name="Freeform 171"/>
          <p:cNvSpPr/>
          <p:nvPr/>
        </p:nvSpPr>
        <p:spPr>
          <a:xfrm>
            <a:off x="229642" y="7343454"/>
            <a:ext cx="849069" cy="1366215"/>
          </a:xfrm>
          <a:custGeom>
            <a:avLst/>
            <a:gdLst>
              <a:gd name="connsiteX0" fmla="*/ 13194 w 851875"/>
              <a:gd name="connsiteY0" fmla="*/ 1437024 h 1540141"/>
              <a:gd name="connsiteX1" fmla="*/ 77964 w 851875"/>
              <a:gd name="connsiteY1" fmla="*/ 1435119 h 1540141"/>
              <a:gd name="connsiteX2" fmla="*/ 135114 w 851875"/>
              <a:gd name="connsiteY2" fmla="*/ 1320819 h 1540141"/>
              <a:gd name="connsiteX3" fmla="*/ 91299 w 851875"/>
              <a:gd name="connsiteY3" fmla="*/ 1160799 h 1540141"/>
              <a:gd name="connsiteX4" fmla="*/ 266559 w 851875"/>
              <a:gd name="connsiteY4" fmla="*/ 964584 h 1540141"/>
              <a:gd name="connsiteX5" fmla="*/ 519924 w 851875"/>
              <a:gd name="connsiteY5" fmla="*/ 848379 h 1540141"/>
              <a:gd name="connsiteX6" fmla="*/ 674229 w 851875"/>
              <a:gd name="connsiteY6" fmla="*/ 732174 h 1540141"/>
              <a:gd name="connsiteX7" fmla="*/ 794244 w 851875"/>
              <a:gd name="connsiteY7" fmla="*/ 636924 h 1540141"/>
              <a:gd name="connsiteX8" fmla="*/ 849489 w 851875"/>
              <a:gd name="connsiteY8" fmla="*/ 560724 h 1540141"/>
              <a:gd name="connsiteX9" fmla="*/ 719949 w 851875"/>
              <a:gd name="connsiteY9" fmla="*/ 410229 h 1540141"/>
              <a:gd name="connsiteX10" fmla="*/ 630414 w 851875"/>
              <a:gd name="connsiteY10" fmla="*/ 196869 h 1540141"/>
              <a:gd name="connsiteX11" fmla="*/ 479919 w 851875"/>
              <a:gd name="connsiteY11" fmla="*/ 132099 h 1540141"/>
              <a:gd name="connsiteX12" fmla="*/ 317994 w 851875"/>
              <a:gd name="connsiteY12" fmla="*/ 86379 h 1540141"/>
              <a:gd name="connsiteX13" fmla="*/ 226554 w 851875"/>
              <a:gd name="connsiteY13" fmla="*/ 88284 h 1540141"/>
              <a:gd name="connsiteX14" fmla="*/ 135114 w 851875"/>
              <a:gd name="connsiteY14" fmla="*/ 120669 h 1540141"/>
              <a:gd name="connsiteX15" fmla="*/ 62724 w 851875"/>
              <a:gd name="connsiteY15" fmla="*/ 114954 h 1540141"/>
              <a:gd name="connsiteX16" fmla="*/ 3669 w 851875"/>
              <a:gd name="connsiteY16" fmla="*/ 95904 h 1540141"/>
              <a:gd name="connsiteX17" fmla="*/ 13194 w 851875"/>
              <a:gd name="connsiteY17" fmla="*/ 1437024 h 1540141"/>
              <a:gd name="connsiteX0" fmla="*/ 10388 w 849069"/>
              <a:gd name="connsiteY0" fmla="*/ 1354776 h 1457893"/>
              <a:gd name="connsiteX1" fmla="*/ 75158 w 849069"/>
              <a:gd name="connsiteY1" fmla="*/ 1352871 h 1457893"/>
              <a:gd name="connsiteX2" fmla="*/ 132308 w 849069"/>
              <a:gd name="connsiteY2" fmla="*/ 1238571 h 1457893"/>
              <a:gd name="connsiteX3" fmla="*/ 88493 w 849069"/>
              <a:gd name="connsiteY3" fmla="*/ 1078551 h 1457893"/>
              <a:gd name="connsiteX4" fmla="*/ 263753 w 849069"/>
              <a:gd name="connsiteY4" fmla="*/ 882336 h 1457893"/>
              <a:gd name="connsiteX5" fmla="*/ 517118 w 849069"/>
              <a:gd name="connsiteY5" fmla="*/ 766131 h 1457893"/>
              <a:gd name="connsiteX6" fmla="*/ 671423 w 849069"/>
              <a:gd name="connsiteY6" fmla="*/ 649926 h 1457893"/>
              <a:gd name="connsiteX7" fmla="*/ 791438 w 849069"/>
              <a:gd name="connsiteY7" fmla="*/ 554676 h 1457893"/>
              <a:gd name="connsiteX8" fmla="*/ 846683 w 849069"/>
              <a:gd name="connsiteY8" fmla="*/ 478476 h 1457893"/>
              <a:gd name="connsiteX9" fmla="*/ 717143 w 849069"/>
              <a:gd name="connsiteY9" fmla="*/ 327981 h 1457893"/>
              <a:gd name="connsiteX10" fmla="*/ 627608 w 849069"/>
              <a:gd name="connsiteY10" fmla="*/ 114621 h 1457893"/>
              <a:gd name="connsiteX11" fmla="*/ 477113 w 849069"/>
              <a:gd name="connsiteY11" fmla="*/ 49851 h 1457893"/>
              <a:gd name="connsiteX12" fmla="*/ 315188 w 849069"/>
              <a:gd name="connsiteY12" fmla="*/ 4131 h 1457893"/>
              <a:gd name="connsiteX13" fmla="*/ 223748 w 849069"/>
              <a:gd name="connsiteY13" fmla="*/ 6036 h 1457893"/>
              <a:gd name="connsiteX14" fmla="*/ 132308 w 849069"/>
              <a:gd name="connsiteY14" fmla="*/ 38421 h 1457893"/>
              <a:gd name="connsiteX15" fmla="*/ 59918 w 849069"/>
              <a:gd name="connsiteY15" fmla="*/ 32706 h 1457893"/>
              <a:gd name="connsiteX16" fmla="*/ 863 w 849069"/>
              <a:gd name="connsiteY16" fmla="*/ 13656 h 1457893"/>
              <a:gd name="connsiteX17" fmla="*/ 10388 w 849069"/>
              <a:gd name="connsiteY17" fmla="*/ 1354776 h 1457893"/>
              <a:gd name="connsiteX0" fmla="*/ 10388 w 849069"/>
              <a:gd name="connsiteY0" fmla="*/ 1354776 h 1366215"/>
              <a:gd name="connsiteX1" fmla="*/ 75158 w 849069"/>
              <a:gd name="connsiteY1" fmla="*/ 1352871 h 1366215"/>
              <a:gd name="connsiteX2" fmla="*/ 132308 w 849069"/>
              <a:gd name="connsiteY2" fmla="*/ 1238571 h 1366215"/>
              <a:gd name="connsiteX3" fmla="*/ 88493 w 849069"/>
              <a:gd name="connsiteY3" fmla="*/ 1078551 h 1366215"/>
              <a:gd name="connsiteX4" fmla="*/ 263753 w 849069"/>
              <a:gd name="connsiteY4" fmla="*/ 882336 h 1366215"/>
              <a:gd name="connsiteX5" fmla="*/ 517118 w 849069"/>
              <a:gd name="connsiteY5" fmla="*/ 766131 h 1366215"/>
              <a:gd name="connsiteX6" fmla="*/ 671423 w 849069"/>
              <a:gd name="connsiteY6" fmla="*/ 649926 h 1366215"/>
              <a:gd name="connsiteX7" fmla="*/ 791438 w 849069"/>
              <a:gd name="connsiteY7" fmla="*/ 554676 h 1366215"/>
              <a:gd name="connsiteX8" fmla="*/ 846683 w 849069"/>
              <a:gd name="connsiteY8" fmla="*/ 478476 h 1366215"/>
              <a:gd name="connsiteX9" fmla="*/ 717143 w 849069"/>
              <a:gd name="connsiteY9" fmla="*/ 327981 h 1366215"/>
              <a:gd name="connsiteX10" fmla="*/ 627608 w 849069"/>
              <a:gd name="connsiteY10" fmla="*/ 114621 h 1366215"/>
              <a:gd name="connsiteX11" fmla="*/ 477113 w 849069"/>
              <a:gd name="connsiteY11" fmla="*/ 49851 h 1366215"/>
              <a:gd name="connsiteX12" fmla="*/ 315188 w 849069"/>
              <a:gd name="connsiteY12" fmla="*/ 4131 h 1366215"/>
              <a:gd name="connsiteX13" fmla="*/ 223748 w 849069"/>
              <a:gd name="connsiteY13" fmla="*/ 6036 h 1366215"/>
              <a:gd name="connsiteX14" fmla="*/ 132308 w 849069"/>
              <a:gd name="connsiteY14" fmla="*/ 38421 h 1366215"/>
              <a:gd name="connsiteX15" fmla="*/ 59918 w 849069"/>
              <a:gd name="connsiteY15" fmla="*/ 32706 h 1366215"/>
              <a:gd name="connsiteX16" fmla="*/ 863 w 849069"/>
              <a:gd name="connsiteY16" fmla="*/ 13656 h 1366215"/>
              <a:gd name="connsiteX17" fmla="*/ 10388 w 849069"/>
              <a:gd name="connsiteY17" fmla="*/ 1354776 h 136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49069" h="1366215">
                <a:moveTo>
                  <a:pt x="10388" y="1354776"/>
                </a:moveTo>
                <a:cubicBezTo>
                  <a:pt x="18960" y="1368428"/>
                  <a:pt x="54838" y="1372238"/>
                  <a:pt x="75158" y="1352871"/>
                </a:cubicBezTo>
                <a:cubicBezTo>
                  <a:pt x="95478" y="1333504"/>
                  <a:pt x="130086" y="1284291"/>
                  <a:pt x="132308" y="1238571"/>
                </a:cubicBezTo>
                <a:cubicBezTo>
                  <a:pt x="134530" y="1192851"/>
                  <a:pt x="66586" y="1137923"/>
                  <a:pt x="88493" y="1078551"/>
                </a:cubicBezTo>
                <a:cubicBezTo>
                  <a:pt x="110400" y="1019179"/>
                  <a:pt x="192316" y="934406"/>
                  <a:pt x="263753" y="882336"/>
                </a:cubicBezTo>
                <a:cubicBezTo>
                  <a:pt x="335190" y="830266"/>
                  <a:pt x="449173" y="804866"/>
                  <a:pt x="517118" y="766131"/>
                </a:cubicBezTo>
                <a:cubicBezTo>
                  <a:pt x="585063" y="727396"/>
                  <a:pt x="625703" y="685168"/>
                  <a:pt x="671423" y="649926"/>
                </a:cubicBezTo>
                <a:cubicBezTo>
                  <a:pt x="717143" y="614684"/>
                  <a:pt x="762228" y="583251"/>
                  <a:pt x="791438" y="554676"/>
                </a:cubicBezTo>
                <a:cubicBezTo>
                  <a:pt x="820648" y="526101"/>
                  <a:pt x="859066" y="516258"/>
                  <a:pt x="846683" y="478476"/>
                </a:cubicBezTo>
                <a:cubicBezTo>
                  <a:pt x="834301" y="440693"/>
                  <a:pt x="753656" y="388624"/>
                  <a:pt x="717143" y="327981"/>
                </a:cubicBezTo>
                <a:cubicBezTo>
                  <a:pt x="680630" y="267338"/>
                  <a:pt x="667613" y="160976"/>
                  <a:pt x="627608" y="114621"/>
                </a:cubicBezTo>
                <a:cubicBezTo>
                  <a:pt x="587603" y="68266"/>
                  <a:pt x="529183" y="68266"/>
                  <a:pt x="477113" y="49851"/>
                </a:cubicBezTo>
                <a:cubicBezTo>
                  <a:pt x="425043" y="31436"/>
                  <a:pt x="357416" y="11433"/>
                  <a:pt x="315188" y="4131"/>
                </a:cubicBezTo>
                <a:cubicBezTo>
                  <a:pt x="272961" y="-3172"/>
                  <a:pt x="254228" y="321"/>
                  <a:pt x="223748" y="6036"/>
                </a:cubicBezTo>
                <a:cubicBezTo>
                  <a:pt x="193268" y="11751"/>
                  <a:pt x="159613" y="33976"/>
                  <a:pt x="132308" y="38421"/>
                </a:cubicBezTo>
                <a:cubicBezTo>
                  <a:pt x="105003" y="42866"/>
                  <a:pt x="81826" y="36833"/>
                  <a:pt x="59918" y="32706"/>
                </a:cubicBezTo>
                <a:cubicBezTo>
                  <a:pt x="38011" y="28578"/>
                  <a:pt x="-6757" y="15879"/>
                  <a:pt x="863" y="13656"/>
                </a:cubicBezTo>
                <a:cubicBezTo>
                  <a:pt x="8483" y="11433"/>
                  <a:pt x="1816" y="1341124"/>
                  <a:pt x="10388" y="135477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76" name="Freeform 175"/>
          <p:cNvSpPr/>
          <p:nvPr/>
        </p:nvSpPr>
        <p:spPr>
          <a:xfrm>
            <a:off x="233096" y="7294520"/>
            <a:ext cx="927049" cy="1508042"/>
          </a:xfrm>
          <a:custGeom>
            <a:avLst/>
            <a:gdLst>
              <a:gd name="connsiteX0" fmla="*/ 14576 w 935117"/>
              <a:gd name="connsiteY0" fmla="*/ 1588576 h 1708733"/>
              <a:gd name="connsiteX1" fmla="*/ 106016 w 935117"/>
              <a:gd name="connsiteY1" fmla="*/ 1603816 h 1708733"/>
              <a:gd name="connsiteX2" fmla="*/ 205076 w 935117"/>
              <a:gd name="connsiteY2" fmla="*/ 1464116 h 1708733"/>
              <a:gd name="connsiteX3" fmla="*/ 174596 w 935117"/>
              <a:gd name="connsiteY3" fmla="*/ 1296476 h 1708733"/>
              <a:gd name="connsiteX4" fmla="*/ 192376 w 935117"/>
              <a:gd name="connsiteY4" fmla="*/ 1189796 h 1708733"/>
              <a:gd name="connsiteX5" fmla="*/ 291436 w 935117"/>
              <a:gd name="connsiteY5" fmla="*/ 1095816 h 1708733"/>
              <a:gd name="connsiteX6" fmla="*/ 413356 w 935117"/>
              <a:gd name="connsiteY6" fmla="*/ 1070416 h 1708733"/>
              <a:gd name="connsiteX7" fmla="*/ 540356 w 935117"/>
              <a:gd name="connsiteY7" fmla="*/ 976436 h 1708733"/>
              <a:gd name="connsiteX8" fmla="*/ 758796 w 935117"/>
              <a:gd name="connsiteY8" fmla="*/ 806256 h 1708733"/>
              <a:gd name="connsiteX9" fmla="*/ 878176 w 935117"/>
              <a:gd name="connsiteY9" fmla="*/ 702116 h 1708733"/>
              <a:gd name="connsiteX10" fmla="*/ 901036 w 935117"/>
              <a:gd name="connsiteY10" fmla="*/ 651316 h 1708733"/>
              <a:gd name="connsiteX11" fmla="*/ 926436 w 935117"/>
              <a:gd name="connsiteY11" fmla="*/ 605596 h 1708733"/>
              <a:gd name="connsiteX12" fmla="*/ 916276 w 935117"/>
              <a:gd name="connsiteY12" fmla="*/ 544636 h 1708733"/>
              <a:gd name="connsiteX13" fmla="*/ 725776 w 935117"/>
              <a:gd name="connsiteY13" fmla="*/ 382076 h 1708733"/>
              <a:gd name="connsiteX14" fmla="*/ 695296 w 935117"/>
              <a:gd name="connsiteY14" fmla="*/ 275396 h 1708733"/>
              <a:gd name="connsiteX15" fmla="*/ 647036 w 935117"/>
              <a:gd name="connsiteY15" fmla="*/ 214436 h 1708733"/>
              <a:gd name="connsiteX16" fmla="*/ 471776 w 935117"/>
              <a:gd name="connsiteY16" fmla="*/ 148396 h 1708733"/>
              <a:gd name="connsiteX17" fmla="*/ 332076 w 935117"/>
              <a:gd name="connsiteY17" fmla="*/ 122996 h 1708733"/>
              <a:gd name="connsiteX18" fmla="*/ 238096 w 935117"/>
              <a:gd name="connsiteY18" fmla="*/ 112836 h 1708733"/>
              <a:gd name="connsiteX19" fmla="*/ 133956 w 935117"/>
              <a:gd name="connsiteY19" fmla="*/ 125536 h 1708733"/>
              <a:gd name="connsiteX20" fmla="*/ 55216 w 935117"/>
              <a:gd name="connsiteY20" fmla="*/ 122996 h 1708733"/>
              <a:gd name="connsiteX21" fmla="*/ 4416 w 935117"/>
              <a:gd name="connsiteY21" fmla="*/ 105216 h 1708733"/>
              <a:gd name="connsiteX22" fmla="*/ 14576 w 935117"/>
              <a:gd name="connsiteY22" fmla="*/ 1588576 h 1708733"/>
              <a:gd name="connsiteX0" fmla="*/ 12932 w 933473"/>
              <a:gd name="connsiteY0" fmla="*/ 1588576 h 1610358"/>
              <a:gd name="connsiteX1" fmla="*/ 104372 w 933473"/>
              <a:gd name="connsiteY1" fmla="*/ 1603816 h 1610358"/>
              <a:gd name="connsiteX2" fmla="*/ 203432 w 933473"/>
              <a:gd name="connsiteY2" fmla="*/ 1464116 h 1610358"/>
              <a:gd name="connsiteX3" fmla="*/ 172952 w 933473"/>
              <a:gd name="connsiteY3" fmla="*/ 1296476 h 1610358"/>
              <a:gd name="connsiteX4" fmla="*/ 190732 w 933473"/>
              <a:gd name="connsiteY4" fmla="*/ 1189796 h 1610358"/>
              <a:gd name="connsiteX5" fmla="*/ 289792 w 933473"/>
              <a:gd name="connsiteY5" fmla="*/ 1095816 h 1610358"/>
              <a:gd name="connsiteX6" fmla="*/ 411712 w 933473"/>
              <a:gd name="connsiteY6" fmla="*/ 1070416 h 1610358"/>
              <a:gd name="connsiteX7" fmla="*/ 538712 w 933473"/>
              <a:gd name="connsiteY7" fmla="*/ 976436 h 1610358"/>
              <a:gd name="connsiteX8" fmla="*/ 757152 w 933473"/>
              <a:gd name="connsiteY8" fmla="*/ 806256 h 1610358"/>
              <a:gd name="connsiteX9" fmla="*/ 876532 w 933473"/>
              <a:gd name="connsiteY9" fmla="*/ 702116 h 1610358"/>
              <a:gd name="connsiteX10" fmla="*/ 899392 w 933473"/>
              <a:gd name="connsiteY10" fmla="*/ 651316 h 1610358"/>
              <a:gd name="connsiteX11" fmla="*/ 924792 w 933473"/>
              <a:gd name="connsiteY11" fmla="*/ 605596 h 1610358"/>
              <a:gd name="connsiteX12" fmla="*/ 914632 w 933473"/>
              <a:gd name="connsiteY12" fmla="*/ 544636 h 1610358"/>
              <a:gd name="connsiteX13" fmla="*/ 724132 w 933473"/>
              <a:gd name="connsiteY13" fmla="*/ 382076 h 1610358"/>
              <a:gd name="connsiteX14" fmla="*/ 693652 w 933473"/>
              <a:gd name="connsiteY14" fmla="*/ 275396 h 1610358"/>
              <a:gd name="connsiteX15" fmla="*/ 645392 w 933473"/>
              <a:gd name="connsiteY15" fmla="*/ 214436 h 1610358"/>
              <a:gd name="connsiteX16" fmla="*/ 470132 w 933473"/>
              <a:gd name="connsiteY16" fmla="*/ 148396 h 1610358"/>
              <a:gd name="connsiteX17" fmla="*/ 330432 w 933473"/>
              <a:gd name="connsiteY17" fmla="*/ 122996 h 1610358"/>
              <a:gd name="connsiteX18" fmla="*/ 236452 w 933473"/>
              <a:gd name="connsiteY18" fmla="*/ 112836 h 1610358"/>
              <a:gd name="connsiteX19" fmla="*/ 132312 w 933473"/>
              <a:gd name="connsiteY19" fmla="*/ 125536 h 1610358"/>
              <a:gd name="connsiteX20" fmla="*/ 53572 w 933473"/>
              <a:gd name="connsiteY20" fmla="*/ 122996 h 1610358"/>
              <a:gd name="connsiteX21" fmla="*/ 2772 w 933473"/>
              <a:gd name="connsiteY21" fmla="*/ 105216 h 1610358"/>
              <a:gd name="connsiteX22" fmla="*/ 12932 w 933473"/>
              <a:gd name="connsiteY22" fmla="*/ 1588576 h 1610358"/>
              <a:gd name="connsiteX0" fmla="*/ 10744 w 931285"/>
              <a:gd name="connsiteY0" fmla="*/ 1486260 h 1508042"/>
              <a:gd name="connsiteX1" fmla="*/ 102184 w 931285"/>
              <a:gd name="connsiteY1" fmla="*/ 1501500 h 1508042"/>
              <a:gd name="connsiteX2" fmla="*/ 201244 w 931285"/>
              <a:gd name="connsiteY2" fmla="*/ 1361800 h 1508042"/>
              <a:gd name="connsiteX3" fmla="*/ 170764 w 931285"/>
              <a:gd name="connsiteY3" fmla="*/ 1194160 h 1508042"/>
              <a:gd name="connsiteX4" fmla="*/ 188544 w 931285"/>
              <a:gd name="connsiteY4" fmla="*/ 1087480 h 1508042"/>
              <a:gd name="connsiteX5" fmla="*/ 287604 w 931285"/>
              <a:gd name="connsiteY5" fmla="*/ 993500 h 1508042"/>
              <a:gd name="connsiteX6" fmla="*/ 409524 w 931285"/>
              <a:gd name="connsiteY6" fmla="*/ 968100 h 1508042"/>
              <a:gd name="connsiteX7" fmla="*/ 536524 w 931285"/>
              <a:gd name="connsiteY7" fmla="*/ 874120 h 1508042"/>
              <a:gd name="connsiteX8" fmla="*/ 754964 w 931285"/>
              <a:gd name="connsiteY8" fmla="*/ 703940 h 1508042"/>
              <a:gd name="connsiteX9" fmla="*/ 874344 w 931285"/>
              <a:gd name="connsiteY9" fmla="*/ 599800 h 1508042"/>
              <a:gd name="connsiteX10" fmla="*/ 897204 w 931285"/>
              <a:gd name="connsiteY10" fmla="*/ 549000 h 1508042"/>
              <a:gd name="connsiteX11" fmla="*/ 922604 w 931285"/>
              <a:gd name="connsiteY11" fmla="*/ 503280 h 1508042"/>
              <a:gd name="connsiteX12" fmla="*/ 912444 w 931285"/>
              <a:gd name="connsiteY12" fmla="*/ 442320 h 1508042"/>
              <a:gd name="connsiteX13" fmla="*/ 721944 w 931285"/>
              <a:gd name="connsiteY13" fmla="*/ 279760 h 1508042"/>
              <a:gd name="connsiteX14" fmla="*/ 691464 w 931285"/>
              <a:gd name="connsiteY14" fmla="*/ 173080 h 1508042"/>
              <a:gd name="connsiteX15" fmla="*/ 643204 w 931285"/>
              <a:gd name="connsiteY15" fmla="*/ 112120 h 1508042"/>
              <a:gd name="connsiteX16" fmla="*/ 467944 w 931285"/>
              <a:gd name="connsiteY16" fmla="*/ 46080 h 1508042"/>
              <a:gd name="connsiteX17" fmla="*/ 328244 w 931285"/>
              <a:gd name="connsiteY17" fmla="*/ 20680 h 1508042"/>
              <a:gd name="connsiteX18" fmla="*/ 234264 w 931285"/>
              <a:gd name="connsiteY18" fmla="*/ 10520 h 1508042"/>
              <a:gd name="connsiteX19" fmla="*/ 130124 w 931285"/>
              <a:gd name="connsiteY19" fmla="*/ 23220 h 1508042"/>
              <a:gd name="connsiteX20" fmla="*/ 51384 w 931285"/>
              <a:gd name="connsiteY20" fmla="*/ 20680 h 1508042"/>
              <a:gd name="connsiteX21" fmla="*/ 584 w 931285"/>
              <a:gd name="connsiteY21" fmla="*/ 2900 h 1508042"/>
              <a:gd name="connsiteX22" fmla="*/ 10744 w 931285"/>
              <a:gd name="connsiteY22" fmla="*/ 1486260 h 1508042"/>
              <a:gd name="connsiteX0" fmla="*/ 10744 w 927049"/>
              <a:gd name="connsiteY0" fmla="*/ 1486260 h 1508042"/>
              <a:gd name="connsiteX1" fmla="*/ 102184 w 927049"/>
              <a:gd name="connsiteY1" fmla="*/ 1501500 h 1508042"/>
              <a:gd name="connsiteX2" fmla="*/ 201244 w 927049"/>
              <a:gd name="connsiteY2" fmla="*/ 1361800 h 1508042"/>
              <a:gd name="connsiteX3" fmla="*/ 170764 w 927049"/>
              <a:gd name="connsiteY3" fmla="*/ 1194160 h 1508042"/>
              <a:gd name="connsiteX4" fmla="*/ 188544 w 927049"/>
              <a:gd name="connsiteY4" fmla="*/ 1087480 h 1508042"/>
              <a:gd name="connsiteX5" fmla="*/ 287604 w 927049"/>
              <a:gd name="connsiteY5" fmla="*/ 993500 h 1508042"/>
              <a:gd name="connsiteX6" fmla="*/ 409524 w 927049"/>
              <a:gd name="connsiteY6" fmla="*/ 968100 h 1508042"/>
              <a:gd name="connsiteX7" fmla="*/ 536524 w 927049"/>
              <a:gd name="connsiteY7" fmla="*/ 874120 h 1508042"/>
              <a:gd name="connsiteX8" fmla="*/ 754964 w 927049"/>
              <a:gd name="connsiteY8" fmla="*/ 703940 h 1508042"/>
              <a:gd name="connsiteX9" fmla="*/ 874344 w 927049"/>
              <a:gd name="connsiteY9" fmla="*/ 599800 h 1508042"/>
              <a:gd name="connsiteX10" fmla="*/ 897204 w 927049"/>
              <a:gd name="connsiteY10" fmla="*/ 549000 h 1508042"/>
              <a:gd name="connsiteX11" fmla="*/ 922604 w 927049"/>
              <a:gd name="connsiteY11" fmla="*/ 503280 h 1508042"/>
              <a:gd name="connsiteX12" fmla="*/ 912444 w 927049"/>
              <a:gd name="connsiteY12" fmla="*/ 442320 h 1508042"/>
              <a:gd name="connsiteX13" fmla="*/ 785444 w 927049"/>
              <a:gd name="connsiteY13" fmla="*/ 386440 h 1508042"/>
              <a:gd name="connsiteX14" fmla="*/ 721944 w 927049"/>
              <a:gd name="connsiteY14" fmla="*/ 279760 h 1508042"/>
              <a:gd name="connsiteX15" fmla="*/ 691464 w 927049"/>
              <a:gd name="connsiteY15" fmla="*/ 173080 h 1508042"/>
              <a:gd name="connsiteX16" fmla="*/ 643204 w 927049"/>
              <a:gd name="connsiteY16" fmla="*/ 112120 h 1508042"/>
              <a:gd name="connsiteX17" fmla="*/ 467944 w 927049"/>
              <a:gd name="connsiteY17" fmla="*/ 46080 h 1508042"/>
              <a:gd name="connsiteX18" fmla="*/ 328244 w 927049"/>
              <a:gd name="connsiteY18" fmla="*/ 20680 h 1508042"/>
              <a:gd name="connsiteX19" fmla="*/ 234264 w 927049"/>
              <a:gd name="connsiteY19" fmla="*/ 10520 h 1508042"/>
              <a:gd name="connsiteX20" fmla="*/ 130124 w 927049"/>
              <a:gd name="connsiteY20" fmla="*/ 23220 h 1508042"/>
              <a:gd name="connsiteX21" fmla="*/ 51384 w 927049"/>
              <a:gd name="connsiteY21" fmla="*/ 20680 h 1508042"/>
              <a:gd name="connsiteX22" fmla="*/ 584 w 927049"/>
              <a:gd name="connsiteY22" fmla="*/ 2900 h 1508042"/>
              <a:gd name="connsiteX23" fmla="*/ 10744 w 927049"/>
              <a:gd name="connsiteY23" fmla="*/ 1486260 h 150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27049" h="1508042">
                <a:moveTo>
                  <a:pt x="10744" y="1486260"/>
                </a:moveTo>
                <a:cubicBezTo>
                  <a:pt x="20057" y="1487107"/>
                  <a:pt x="70434" y="1522243"/>
                  <a:pt x="102184" y="1501500"/>
                </a:cubicBezTo>
                <a:cubicBezTo>
                  <a:pt x="133934" y="1480757"/>
                  <a:pt x="189814" y="1413023"/>
                  <a:pt x="201244" y="1361800"/>
                </a:cubicBezTo>
                <a:cubicBezTo>
                  <a:pt x="212674" y="1310577"/>
                  <a:pt x="172881" y="1239880"/>
                  <a:pt x="170764" y="1194160"/>
                </a:cubicBezTo>
                <a:cubicBezTo>
                  <a:pt x="168647" y="1148440"/>
                  <a:pt x="169071" y="1120923"/>
                  <a:pt x="188544" y="1087480"/>
                </a:cubicBezTo>
                <a:cubicBezTo>
                  <a:pt x="208017" y="1054037"/>
                  <a:pt x="250774" y="1013397"/>
                  <a:pt x="287604" y="993500"/>
                </a:cubicBezTo>
                <a:cubicBezTo>
                  <a:pt x="324434" y="973603"/>
                  <a:pt x="368037" y="987997"/>
                  <a:pt x="409524" y="968100"/>
                </a:cubicBezTo>
                <a:cubicBezTo>
                  <a:pt x="451011" y="948203"/>
                  <a:pt x="478951" y="918147"/>
                  <a:pt x="536524" y="874120"/>
                </a:cubicBezTo>
                <a:cubicBezTo>
                  <a:pt x="594097" y="830093"/>
                  <a:pt x="698661" y="749660"/>
                  <a:pt x="754964" y="703940"/>
                </a:cubicBezTo>
                <a:cubicBezTo>
                  <a:pt x="811267" y="658220"/>
                  <a:pt x="850637" y="625623"/>
                  <a:pt x="874344" y="599800"/>
                </a:cubicBezTo>
                <a:cubicBezTo>
                  <a:pt x="898051" y="573977"/>
                  <a:pt x="889161" y="565087"/>
                  <a:pt x="897204" y="549000"/>
                </a:cubicBezTo>
                <a:cubicBezTo>
                  <a:pt x="905247" y="532913"/>
                  <a:pt x="920064" y="521060"/>
                  <a:pt x="922604" y="503280"/>
                </a:cubicBezTo>
                <a:cubicBezTo>
                  <a:pt x="925144" y="485500"/>
                  <a:pt x="935304" y="461793"/>
                  <a:pt x="912444" y="442320"/>
                </a:cubicBezTo>
                <a:cubicBezTo>
                  <a:pt x="889584" y="422847"/>
                  <a:pt x="817194" y="413533"/>
                  <a:pt x="785444" y="386440"/>
                </a:cubicBezTo>
                <a:cubicBezTo>
                  <a:pt x="753694" y="359347"/>
                  <a:pt x="737607" y="315320"/>
                  <a:pt x="721944" y="279760"/>
                </a:cubicBezTo>
                <a:cubicBezTo>
                  <a:pt x="706281" y="244200"/>
                  <a:pt x="704587" y="201020"/>
                  <a:pt x="691464" y="173080"/>
                </a:cubicBezTo>
                <a:cubicBezTo>
                  <a:pt x="678341" y="145140"/>
                  <a:pt x="680457" y="133287"/>
                  <a:pt x="643204" y="112120"/>
                </a:cubicBezTo>
                <a:cubicBezTo>
                  <a:pt x="605951" y="90953"/>
                  <a:pt x="520437" y="61320"/>
                  <a:pt x="467944" y="46080"/>
                </a:cubicBezTo>
                <a:cubicBezTo>
                  <a:pt x="415451" y="30840"/>
                  <a:pt x="367191" y="26607"/>
                  <a:pt x="328244" y="20680"/>
                </a:cubicBezTo>
                <a:cubicBezTo>
                  <a:pt x="289297" y="14753"/>
                  <a:pt x="267284" y="10097"/>
                  <a:pt x="234264" y="10520"/>
                </a:cubicBezTo>
                <a:cubicBezTo>
                  <a:pt x="201244" y="10943"/>
                  <a:pt x="160604" y="21527"/>
                  <a:pt x="130124" y="23220"/>
                </a:cubicBezTo>
                <a:cubicBezTo>
                  <a:pt x="99644" y="24913"/>
                  <a:pt x="72974" y="24067"/>
                  <a:pt x="51384" y="20680"/>
                </a:cubicBezTo>
                <a:cubicBezTo>
                  <a:pt x="29794" y="17293"/>
                  <a:pt x="-4919" y="-8530"/>
                  <a:pt x="584" y="2900"/>
                </a:cubicBezTo>
                <a:cubicBezTo>
                  <a:pt x="6087" y="14330"/>
                  <a:pt x="1431" y="1485413"/>
                  <a:pt x="10744" y="148626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64" name="Freeform 163"/>
          <p:cNvSpPr/>
          <p:nvPr/>
        </p:nvSpPr>
        <p:spPr>
          <a:xfrm>
            <a:off x="224244" y="7780020"/>
            <a:ext cx="107760" cy="143040"/>
          </a:xfrm>
          <a:custGeom>
            <a:avLst/>
            <a:gdLst>
              <a:gd name="connsiteX0" fmla="*/ 2451 w 107760"/>
              <a:gd name="connsiteY0" fmla="*/ 20955 h 143040"/>
              <a:gd name="connsiteX1" fmla="*/ 61506 w 107760"/>
              <a:gd name="connsiteY1" fmla="*/ 15240 h 143040"/>
              <a:gd name="connsiteX2" fmla="*/ 82461 w 107760"/>
              <a:gd name="connsiteY2" fmla="*/ 0 h 143040"/>
              <a:gd name="connsiteX3" fmla="*/ 101511 w 107760"/>
              <a:gd name="connsiteY3" fmla="*/ 15240 h 143040"/>
              <a:gd name="connsiteX4" fmla="*/ 107226 w 107760"/>
              <a:gd name="connsiteY4" fmla="*/ 51435 h 143040"/>
              <a:gd name="connsiteX5" fmla="*/ 90081 w 107760"/>
              <a:gd name="connsiteY5" fmla="*/ 89535 h 143040"/>
              <a:gd name="connsiteX6" fmla="*/ 72936 w 107760"/>
              <a:gd name="connsiteY6" fmla="*/ 93345 h 143040"/>
              <a:gd name="connsiteX7" fmla="*/ 63411 w 107760"/>
              <a:gd name="connsiteY7" fmla="*/ 121920 h 143040"/>
              <a:gd name="connsiteX8" fmla="*/ 15786 w 107760"/>
              <a:gd name="connsiteY8" fmla="*/ 137160 h 143040"/>
              <a:gd name="connsiteX9" fmla="*/ 2451 w 107760"/>
              <a:gd name="connsiteY9" fmla="*/ 20955 h 143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760" h="143040">
                <a:moveTo>
                  <a:pt x="2451" y="20955"/>
                </a:moveTo>
                <a:cubicBezTo>
                  <a:pt x="10071" y="635"/>
                  <a:pt x="48171" y="18732"/>
                  <a:pt x="61506" y="15240"/>
                </a:cubicBezTo>
                <a:cubicBezTo>
                  <a:pt x="74841" y="11748"/>
                  <a:pt x="75794" y="0"/>
                  <a:pt x="82461" y="0"/>
                </a:cubicBezTo>
                <a:cubicBezTo>
                  <a:pt x="89128" y="0"/>
                  <a:pt x="97384" y="6667"/>
                  <a:pt x="101511" y="15240"/>
                </a:cubicBezTo>
                <a:cubicBezTo>
                  <a:pt x="105639" y="23813"/>
                  <a:pt x="109131" y="39053"/>
                  <a:pt x="107226" y="51435"/>
                </a:cubicBezTo>
                <a:cubicBezTo>
                  <a:pt x="105321" y="63817"/>
                  <a:pt x="95796" y="82550"/>
                  <a:pt x="90081" y="89535"/>
                </a:cubicBezTo>
                <a:cubicBezTo>
                  <a:pt x="84366" y="96520"/>
                  <a:pt x="77381" y="87948"/>
                  <a:pt x="72936" y="93345"/>
                </a:cubicBezTo>
                <a:cubicBezTo>
                  <a:pt x="68491" y="98743"/>
                  <a:pt x="72936" y="114617"/>
                  <a:pt x="63411" y="121920"/>
                </a:cubicBezTo>
                <a:cubicBezTo>
                  <a:pt x="53886" y="129223"/>
                  <a:pt x="24994" y="154305"/>
                  <a:pt x="15786" y="137160"/>
                </a:cubicBezTo>
                <a:cubicBezTo>
                  <a:pt x="6579" y="120015"/>
                  <a:pt x="-5169" y="41275"/>
                  <a:pt x="2451" y="2095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65" name="Freeform 164"/>
          <p:cNvSpPr/>
          <p:nvPr/>
        </p:nvSpPr>
        <p:spPr>
          <a:xfrm>
            <a:off x="227254" y="7715020"/>
            <a:ext cx="199116" cy="264983"/>
          </a:xfrm>
          <a:custGeom>
            <a:avLst/>
            <a:gdLst>
              <a:gd name="connsiteX0" fmla="*/ 12776 w 199116"/>
              <a:gd name="connsiteY0" fmla="*/ 255500 h 264983"/>
              <a:gd name="connsiteX1" fmla="*/ 88976 w 199116"/>
              <a:gd name="connsiteY1" fmla="*/ 215495 h 264983"/>
              <a:gd name="connsiteX2" fmla="*/ 144221 w 199116"/>
              <a:gd name="connsiteY2" fmla="*/ 173585 h 264983"/>
              <a:gd name="connsiteX3" fmla="*/ 195656 w 199116"/>
              <a:gd name="connsiteY3" fmla="*/ 103100 h 264983"/>
              <a:gd name="connsiteX4" fmla="*/ 189941 w 199116"/>
              <a:gd name="connsiteY4" fmla="*/ 26900 h 264983"/>
              <a:gd name="connsiteX5" fmla="*/ 153746 w 199116"/>
              <a:gd name="connsiteY5" fmla="*/ 4040 h 264983"/>
              <a:gd name="connsiteX6" fmla="*/ 100406 w 199116"/>
              <a:gd name="connsiteY6" fmla="*/ 5945 h 264983"/>
              <a:gd name="connsiteX7" fmla="*/ 8966 w 199116"/>
              <a:gd name="connsiteY7" fmla="*/ 23090 h 264983"/>
              <a:gd name="connsiteX8" fmla="*/ 12776 w 199116"/>
              <a:gd name="connsiteY8" fmla="*/ 255500 h 26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16" h="264983">
                <a:moveTo>
                  <a:pt x="12776" y="255500"/>
                </a:moveTo>
                <a:cubicBezTo>
                  <a:pt x="26111" y="287568"/>
                  <a:pt x="67068" y="229148"/>
                  <a:pt x="88976" y="215495"/>
                </a:cubicBezTo>
                <a:cubicBezTo>
                  <a:pt x="110884" y="201842"/>
                  <a:pt x="126441" y="192317"/>
                  <a:pt x="144221" y="173585"/>
                </a:cubicBezTo>
                <a:cubicBezTo>
                  <a:pt x="162001" y="154852"/>
                  <a:pt x="188036" y="127547"/>
                  <a:pt x="195656" y="103100"/>
                </a:cubicBezTo>
                <a:cubicBezTo>
                  <a:pt x="203276" y="78653"/>
                  <a:pt x="196926" y="43410"/>
                  <a:pt x="189941" y="26900"/>
                </a:cubicBezTo>
                <a:cubicBezTo>
                  <a:pt x="182956" y="10390"/>
                  <a:pt x="168669" y="7532"/>
                  <a:pt x="153746" y="4040"/>
                </a:cubicBezTo>
                <a:cubicBezTo>
                  <a:pt x="138824" y="547"/>
                  <a:pt x="124536" y="2770"/>
                  <a:pt x="100406" y="5945"/>
                </a:cubicBezTo>
                <a:cubicBezTo>
                  <a:pt x="76276" y="9120"/>
                  <a:pt x="23888" y="-18185"/>
                  <a:pt x="8966" y="23090"/>
                </a:cubicBezTo>
                <a:cubicBezTo>
                  <a:pt x="-5956" y="64365"/>
                  <a:pt x="-559" y="223432"/>
                  <a:pt x="12776" y="25550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63" name="Oval 162"/>
          <p:cNvSpPr/>
          <p:nvPr/>
        </p:nvSpPr>
        <p:spPr>
          <a:xfrm>
            <a:off x="394792" y="78229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98" name="Freeform 197"/>
          <p:cNvSpPr/>
          <p:nvPr/>
        </p:nvSpPr>
        <p:spPr>
          <a:xfrm>
            <a:off x="236157" y="3765407"/>
            <a:ext cx="413984" cy="1389523"/>
          </a:xfrm>
          <a:custGeom>
            <a:avLst/>
            <a:gdLst>
              <a:gd name="connsiteX0" fmla="*/ 4511 w 433672"/>
              <a:gd name="connsiteY0" fmla="*/ 1393333 h 1393333"/>
              <a:gd name="connsiteX1" fmla="*/ 122621 w 433672"/>
              <a:gd name="connsiteY1" fmla="*/ 1271413 h 1393333"/>
              <a:gd name="connsiteX2" fmla="*/ 202631 w 433672"/>
              <a:gd name="connsiteY2" fmla="*/ 1134253 h 1393333"/>
              <a:gd name="connsiteX3" fmla="*/ 244541 w 433672"/>
              <a:gd name="connsiteY3" fmla="*/ 901843 h 1393333"/>
              <a:gd name="connsiteX4" fmla="*/ 229301 w 433672"/>
              <a:gd name="connsiteY4" fmla="*/ 699913 h 1393333"/>
              <a:gd name="connsiteX5" fmla="*/ 202631 w 433672"/>
              <a:gd name="connsiteY5" fmla="*/ 608473 h 1393333"/>
              <a:gd name="connsiteX6" fmla="*/ 198821 w 433672"/>
              <a:gd name="connsiteY6" fmla="*/ 475123 h 1393333"/>
              <a:gd name="connsiteX7" fmla="*/ 244541 w 433672"/>
              <a:gd name="connsiteY7" fmla="*/ 334153 h 1393333"/>
              <a:gd name="connsiteX8" fmla="*/ 229301 w 433672"/>
              <a:gd name="connsiteY8" fmla="*/ 223663 h 1393333"/>
              <a:gd name="connsiteX9" fmla="*/ 381701 w 433672"/>
              <a:gd name="connsiteY9" fmla="*/ 105553 h 1393333"/>
              <a:gd name="connsiteX10" fmla="*/ 423611 w 433672"/>
              <a:gd name="connsiteY10" fmla="*/ 40783 h 1393333"/>
              <a:gd name="connsiteX11" fmla="*/ 210251 w 433672"/>
              <a:gd name="connsiteY11" fmla="*/ 10303 h 1393333"/>
              <a:gd name="connsiteX12" fmla="*/ 88331 w 433672"/>
              <a:gd name="connsiteY12" fmla="*/ 6493 h 1393333"/>
              <a:gd name="connsiteX13" fmla="*/ 19751 w 433672"/>
              <a:gd name="connsiteY13" fmla="*/ 94123 h 1393333"/>
              <a:gd name="connsiteX14" fmla="*/ 76901 w 433672"/>
              <a:gd name="connsiteY14" fmla="*/ 395113 h 1393333"/>
              <a:gd name="connsiteX15" fmla="*/ 122621 w 433672"/>
              <a:gd name="connsiteY15" fmla="*/ 513223 h 1393333"/>
              <a:gd name="connsiteX16" fmla="*/ 95951 w 433672"/>
              <a:gd name="connsiteY16" fmla="*/ 593233 h 1393333"/>
              <a:gd name="connsiteX17" fmla="*/ 76901 w 433672"/>
              <a:gd name="connsiteY17" fmla="*/ 738013 h 1393333"/>
              <a:gd name="connsiteX18" fmla="*/ 23561 w 433672"/>
              <a:gd name="connsiteY18" fmla="*/ 856123 h 1393333"/>
              <a:gd name="connsiteX19" fmla="*/ 61661 w 433672"/>
              <a:gd name="connsiteY19" fmla="*/ 947563 h 1393333"/>
              <a:gd name="connsiteX20" fmla="*/ 111191 w 433672"/>
              <a:gd name="connsiteY20" fmla="*/ 978043 h 1393333"/>
              <a:gd name="connsiteX21" fmla="*/ 73091 w 433672"/>
              <a:gd name="connsiteY21" fmla="*/ 1149493 h 1393333"/>
              <a:gd name="connsiteX22" fmla="*/ 27371 w 433672"/>
              <a:gd name="connsiteY22" fmla="*/ 1271413 h 1393333"/>
              <a:gd name="connsiteX23" fmla="*/ 4511 w 433672"/>
              <a:gd name="connsiteY23" fmla="*/ 1393333 h 1393333"/>
              <a:gd name="connsiteX0" fmla="*/ 19113 w 413984"/>
              <a:gd name="connsiteY0" fmla="*/ 1389523 h 1389523"/>
              <a:gd name="connsiteX1" fmla="*/ 102933 w 413984"/>
              <a:gd name="connsiteY1" fmla="*/ 1271413 h 1389523"/>
              <a:gd name="connsiteX2" fmla="*/ 182943 w 413984"/>
              <a:gd name="connsiteY2" fmla="*/ 1134253 h 1389523"/>
              <a:gd name="connsiteX3" fmla="*/ 224853 w 413984"/>
              <a:gd name="connsiteY3" fmla="*/ 901843 h 1389523"/>
              <a:gd name="connsiteX4" fmla="*/ 209613 w 413984"/>
              <a:gd name="connsiteY4" fmla="*/ 699913 h 1389523"/>
              <a:gd name="connsiteX5" fmla="*/ 182943 w 413984"/>
              <a:gd name="connsiteY5" fmla="*/ 608473 h 1389523"/>
              <a:gd name="connsiteX6" fmla="*/ 179133 w 413984"/>
              <a:gd name="connsiteY6" fmla="*/ 475123 h 1389523"/>
              <a:gd name="connsiteX7" fmla="*/ 224853 w 413984"/>
              <a:gd name="connsiteY7" fmla="*/ 334153 h 1389523"/>
              <a:gd name="connsiteX8" fmla="*/ 209613 w 413984"/>
              <a:gd name="connsiteY8" fmla="*/ 223663 h 1389523"/>
              <a:gd name="connsiteX9" fmla="*/ 362013 w 413984"/>
              <a:gd name="connsiteY9" fmla="*/ 105553 h 1389523"/>
              <a:gd name="connsiteX10" fmla="*/ 403923 w 413984"/>
              <a:gd name="connsiteY10" fmla="*/ 40783 h 1389523"/>
              <a:gd name="connsiteX11" fmla="*/ 190563 w 413984"/>
              <a:gd name="connsiteY11" fmla="*/ 10303 h 1389523"/>
              <a:gd name="connsiteX12" fmla="*/ 68643 w 413984"/>
              <a:gd name="connsiteY12" fmla="*/ 6493 h 1389523"/>
              <a:gd name="connsiteX13" fmla="*/ 63 w 413984"/>
              <a:gd name="connsiteY13" fmla="*/ 94123 h 1389523"/>
              <a:gd name="connsiteX14" fmla="*/ 57213 w 413984"/>
              <a:gd name="connsiteY14" fmla="*/ 395113 h 1389523"/>
              <a:gd name="connsiteX15" fmla="*/ 102933 w 413984"/>
              <a:gd name="connsiteY15" fmla="*/ 513223 h 1389523"/>
              <a:gd name="connsiteX16" fmla="*/ 76263 w 413984"/>
              <a:gd name="connsiteY16" fmla="*/ 593233 h 1389523"/>
              <a:gd name="connsiteX17" fmla="*/ 57213 w 413984"/>
              <a:gd name="connsiteY17" fmla="*/ 738013 h 1389523"/>
              <a:gd name="connsiteX18" fmla="*/ 3873 w 413984"/>
              <a:gd name="connsiteY18" fmla="*/ 856123 h 1389523"/>
              <a:gd name="connsiteX19" fmla="*/ 41973 w 413984"/>
              <a:gd name="connsiteY19" fmla="*/ 947563 h 1389523"/>
              <a:gd name="connsiteX20" fmla="*/ 91503 w 413984"/>
              <a:gd name="connsiteY20" fmla="*/ 978043 h 1389523"/>
              <a:gd name="connsiteX21" fmla="*/ 53403 w 413984"/>
              <a:gd name="connsiteY21" fmla="*/ 1149493 h 1389523"/>
              <a:gd name="connsiteX22" fmla="*/ 7683 w 413984"/>
              <a:gd name="connsiteY22" fmla="*/ 1271413 h 1389523"/>
              <a:gd name="connsiteX23" fmla="*/ 19113 w 413984"/>
              <a:gd name="connsiteY23" fmla="*/ 1389523 h 138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3984" h="1389523">
                <a:moveTo>
                  <a:pt x="19113" y="1389523"/>
                </a:moveTo>
                <a:cubicBezTo>
                  <a:pt x="34988" y="1389523"/>
                  <a:pt x="75628" y="1313958"/>
                  <a:pt x="102933" y="1271413"/>
                </a:cubicBezTo>
                <a:cubicBezTo>
                  <a:pt x="130238" y="1228868"/>
                  <a:pt x="162623" y="1195848"/>
                  <a:pt x="182943" y="1134253"/>
                </a:cubicBezTo>
                <a:cubicBezTo>
                  <a:pt x="203263" y="1072658"/>
                  <a:pt x="220408" y="974233"/>
                  <a:pt x="224853" y="901843"/>
                </a:cubicBezTo>
                <a:cubicBezTo>
                  <a:pt x="229298" y="829453"/>
                  <a:pt x="216598" y="748808"/>
                  <a:pt x="209613" y="699913"/>
                </a:cubicBezTo>
                <a:cubicBezTo>
                  <a:pt x="202628" y="651018"/>
                  <a:pt x="188023" y="645938"/>
                  <a:pt x="182943" y="608473"/>
                </a:cubicBezTo>
                <a:cubicBezTo>
                  <a:pt x="177863" y="571008"/>
                  <a:pt x="172148" y="520843"/>
                  <a:pt x="179133" y="475123"/>
                </a:cubicBezTo>
                <a:cubicBezTo>
                  <a:pt x="186118" y="429403"/>
                  <a:pt x="219773" y="376063"/>
                  <a:pt x="224853" y="334153"/>
                </a:cubicBezTo>
                <a:cubicBezTo>
                  <a:pt x="229933" y="292243"/>
                  <a:pt x="186753" y="261763"/>
                  <a:pt x="209613" y="223663"/>
                </a:cubicBezTo>
                <a:cubicBezTo>
                  <a:pt x="232473" y="185563"/>
                  <a:pt x="329628" y="136033"/>
                  <a:pt x="362013" y="105553"/>
                </a:cubicBezTo>
                <a:cubicBezTo>
                  <a:pt x="394398" y="75073"/>
                  <a:pt x="432498" y="56658"/>
                  <a:pt x="403923" y="40783"/>
                </a:cubicBezTo>
                <a:cubicBezTo>
                  <a:pt x="375348" y="24908"/>
                  <a:pt x="246443" y="16018"/>
                  <a:pt x="190563" y="10303"/>
                </a:cubicBezTo>
                <a:cubicBezTo>
                  <a:pt x="134683" y="4588"/>
                  <a:pt x="100393" y="-7477"/>
                  <a:pt x="68643" y="6493"/>
                </a:cubicBezTo>
                <a:cubicBezTo>
                  <a:pt x="36893" y="20463"/>
                  <a:pt x="1968" y="29353"/>
                  <a:pt x="63" y="94123"/>
                </a:cubicBezTo>
                <a:cubicBezTo>
                  <a:pt x="-1842" y="158893"/>
                  <a:pt x="40068" y="325263"/>
                  <a:pt x="57213" y="395113"/>
                </a:cubicBezTo>
                <a:cubicBezTo>
                  <a:pt x="74358" y="464963"/>
                  <a:pt x="99758" y="480203"/>
                  <a:pt x="102933" y="513223"/>
                </a:cubicBezTo>
                <a:cubicBezTo>
                  <a:pt x="106108" y="546243"/>
                  <a:pt x="83883" y="555768"/>
                  <a:pt x="76263" y="593233"/>
                </a:cubicBezTo>
                <a:cubicBezTo>
                  <a:pt x="68643" y="630698"/>
                  <a:pt x="69278" y="694198"/>
                  <a:pt x="57213" y="738013"/>
                </a:cubicBezTo>
                <a:cubicBezTo>
                  <a:pt x="45148" y="781828"/>
                  <a:pt x="6413" y="821198"/>
                  <a:pt x="3873" y="856123"/>
                </a:cubicBezTo>
                <a:cubicBezTo>
                  <a:pt x="1333" y="891048"/>
                  <a:pt x="27368" y="927243"/>
                  <a:pt x="41973" y="947563"/>
                </a:cubicBezTo>
                <a:cubicBezTo>
                  <a:pt x="56578" y="967883"/>
                  <a:pt x="89598" y="944388"/>
                  <a:pt x="91503" y="978043"/>
                </a:cubicBezTo>
                <a:cubicBezTo>
                  <a:pt x="93408" y="1011698"/>
                  <a:pt x="67373" y="1100598"/>
                  <a:pt x="53403" y="1149493"/>
                </a:cubicBezTo>
                <a:cubicBezTo>
                  <a:pt x="39433" y="1198388"/>
                  <a:pt x="13398" y="1231408"/>
                  <a:pt x="7683" y="1271413"/>
                </a:cubicBezTo>
                <a:cubicBezTo>
                  <a:pt x="1968" y="1311418"/>
                  <a:pt x="3238" y="1389523"/>
                  <a:pt x="19113" y="138952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/>
          <p:cNvSpPr/>
          <p:nvPr/>
        </p:nvSpPr>
        <p:spPr>
          <a:xfrm>
            <a:off x="232001" y="3681684"/>
            <a:ext cx="651493" cy="1563737"/>
          </a:xfrm>
          <a:custGeom>
            <a:avLst/>
            <a:gdLst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11839 w 651493"/>
              <a:gd name="connsiteY0" fmla="*/ 1560875 h 1677752"/>
              <a:gd name="connsiteX1" fmla="*/ 118519 w 651493"/>
              <a:gd name="connsiteY1" fmla="*/ 1541825 h 1677752"/>
              <a:gd name="connsiteX2" fmla="*/ 202339 w 651493"/>
              <a:gd name="connsiteY2" fmla="*/ 1343705 h 1677752"/>
              <a:gd name="connsiteX3" fmla="*/ 343309 w 651493"/>
              <a:gd name="connsiteY3" fmla="*/ 1210355 h 1677752"/>
              <a:gd name="connsiteX4" fmla="*/ 400459 w 651493"/>
              <a:gd name="connsiteY4" fmla="*/ 1157015 h 1677752"/>
              <a:gd name="connsiteX5" fmla="*/ 415699 w 651493"/>
              <a:gd name="connsiteY5" fmla="*/ 1092245 h 1677752"/>
              <a:gd name="connsiteX6" fmla="*/ 316639 w 651493"/>
              <a:gd name="connsiteY6" fmla="*/ 996995 h 1677752"/>
              <a:gd name="connsiteX7" fmla="*/ 312829 w 651493"/>
              <a:gd name="connsiteY7" fmla="*/ 779825 h 1677752"/>
              <a:gd name="connsiteX8" fmla="*/ 282349 w 651493"/>
              <a:gd name="connsiteY8" fmla="*/ 650285 h 1677752"/>
              <a:gd name="connsiteX9" fmla="*/ 339499 w 651493"/>
              <a:gd name="connsiteY9" fmla="*/ 330245 h 1677752"/>
              <a:gd name="connsiteX10" fmla="*/ 590959 w 651493"/>
              <a:gd name="connsiteY10" fmla="*/ 181655 h 1677752"/>
              <a:gd name="connsiteX11" fmla="*/ 648109 w 651493"/>
              <a:gd name="connsiteY11" fmla="*/ 113075 h 1677752"/>
              <a:gd name="connsiteX12" fmla="*/ 522379 w 651493"/>
              <a:gd name="connsiteY12" fmla="*/ 2585 h 1677752"/>
              <a:gd name="connsiteX13" fmla="*/ 309019 w 651493"/>
              <a:gd name="connsiteY13" fmla="*/ 33065 h 1677752"/>
              <a:gd name="connsiteX14" fmla="*/ 145189 w 651493"/>
              <a:gd name="connsiteY14" fmla="*/ 10205 h 1677752"/>
              <a:gd name="connsiteX15" fmla="*/ 409 w 651493"/>
              <a:gd name="connsiteY15" fmla="*/ 6395 h 1677752"/>
              <a:gd name="connsiteX16" fmla="*/ 11839 w 651493"/>
              <a:gd name="connsiteY16" fmla="*/ 1560875 h 1677752"/>
              <a:gd name="connsiteX0" fmla="*/ 11839 w 651493"/>
              <a:gd name="connsiteY0" fmla="*/ 1560875 h 1563737"/>
              <a:gd name="connsiteX1" fmla="*/ 118519 w 651493"/>
              <a:gd name="connsiteY1" fmla="*/ 1541825 h 1563737"/>
              <a:gd name="connsiteX2" fmla="*/ 202339 w 651493"/>
              <a:gd name="connsiteY2" fmla="*/ 1343705 h 1563737"/>
              <a:gd name="connsiteX3" fmla="*/ 343309 w 651493"/>
              <a:gd name="connsiteY3" fmla="*/ 1210355 h 1563737"/>
              <a:gd name="connsiteX4" fmla="*/ 400459 w 651493"/>
              <a:gd name="connsiteY4" fmla="*/ 1157015 h 1563737"/>
              <a:gd name="connsiteX5" fmla="*/ 415699 w 651493"/>
              <a:gd name="connsiteY5" fmla="*/ 1092245 h 1563737"/>
              <a:gd name="connsiteX6" fmla="*/ 316639 w 651493"/>
              <a:gd name="connsiteY6" fmla="*/ 996995 h 1563737"/>
              <a:gd name="connsiteX7" fmla="*/ 312829 w 651493"/>
              <a:gd name="connsiteY7" fmla="*/ 779825 h 1563737"/>
              <a:gd name="connsiteX8" fmla="*/ 282349 w 651493"/>
              <a:gd name="connsiteY8" fmla="*/ 650285 h 1563737"/>
              <a:gd name="connsiteX9" fmla="*/ 339499 w 651493"/>
              <a:gd name="connsiteY9" fmla="*/ 330245 h 1563737"/>
              <a:gd name="connsiteX10" fmla="*/ 590959 w 651493"/>
              <a:gd name="connsiteY10" fmla="*/ 181655 h 1563737"/>
              <a:gd name="connsiteX11" fmla="*/ 648109 w 651493"/>
              <a:gd name="connsiteY11" fmla="*/ 113075 h 1563737"/>
              <a:gd name="connsiteX12" fmla="*/ 522379 w 651493"/>
              <a:gd name="connsiteY12" fmla="*/ 2585 h 1563737"/>
              <a:gd name="connsiteX13" fmla="*/ 309019 w 651493"/>
              <a:gd name="connsiteY13" fmla="*/ 33065 h 1563737"/>
              <a:gd name="connsiteX14" fmla="*/ 145189 w 651493"/>
              <a:gd name="connsiteY14" fmla="*/ 10205 h 1563737"/>
              <a:gd name="connsiteX15" fmla="*/ 409 w 651493"/>
              <a:gd name="connsiteY15" fmla="*/ 6395 h 1563737"/>
              <a:gd name="connsiteX16" fmla="*/ 11839 w 651493"/>
              <a:gd name="connsiteY16" fmla="*/ 1560875 h 15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51493" h="1563737">
                <a:moveTo>
                  <a:pt x="11839" y="1560875"/>
                </a:moveTo>
                <a:cubicBezTo>
                  <a:pt x="31524" y="1557700"/>
                  <a:pt x="86769" y="1578020"/>
                  <a:pt x="118519" y="1541825"/>
                </a:cubicBezTo>
                <a:cubicBezTo>
                  <a:pt x="150269" y="1505630"/>
                  <a:pt x="164874" y="1398950"/>
                  <a:pt x="202339" y="1343705"/>
                </a:cubicBezTo>
                <a:cubicBezTo>
                  <a:pt x="239804" y="1288460"/>
                  <a:pt x="343309" y="1210355"/>
                  <a:pt x="343309" y="1210355"/>
                </a:cubicBezTo>
                <a:cubicBezTo>
                  <a:pt x="376329" y="1179240"/>
                  <a:pt x="388394" y="1176700"/>
                  <a:pt x="400459" y="1157015"/>
                </a:cubicBezTo>
                <a:cubicBezTo>
                  <a:pt x="412524" y="1137330"/>
                  <a:pt x="429669" y="1118915"/>
                  <a:pt x="415699" y="1092245"/>
                </a:cubicBezTo>
                <a:cubicBezTo>
                  <a:pt x="401729" y="1065575"/>
                  <a:pt x="333784" y="1049065"/>
                  <a:pt x="316639" y="996995"/>
                </a:cubicBezTo>
                <a:cubicBezTo>
                  <a:pt x="299494" y="944925"/>
                  <a:pt x="318544" y="837610"/>
                  <a:pt x="312829" y="779825"/>
                </a:cubicBezTo>
                <a:cubicBezTo>
                  <a:pt x="307114" y="722040"/>
                  <a:pt x="277904" y="725215"/>
                  <a:pt x="282349" y="650285"/>
                </a:cubicBezTo>
                <a:cubicBezTo>
                  <a:pt x="286794" y="575355"/>
                  <a:pt x="288064" y="408350"/>
                  <a:pt x="339499" y="330245"/>
                </a:cubicBezTo>
                <a:cubicBezTo>
                  <a:pt x="390934" y="252140"/>
                  <a:pt x="539524" y="217850"/>
                  <a:pt x="590959" y="181655"/>
                </a:cubicBezTo>
                <a:cubicBezTo>
                  <a:pt x="642394" y="145460"/>
                  <a:pt x="659539" y="142920"/>
                  <a:pt x="648109" y="113075"/>
                </a:cubicBezTo>
                <a:cubicBezTo>
                  <a:pt x="636679" y="83230"/>
                  <a:pt x="578894" y="15920"/>
                  <a:pt x="522379" y="2585"/>
                </a:cubicBezTo>
                <a:cubicBezTo>
                  <a:pt x="465864" y="-10750"/>
                  <a:pt x="371884" y="31795"/>
                  <a:pt x="309019" y="33065"/>
                </a:cubicBezTo>
                <a:cubicBezTo>
                  <a:pt x="246154" y="34335"/>
                  <a:pt x="196624" y="14650"/>
                  <a:pt x="145189" y="10205"/>
                </a:cubicBezTo>
                <a:cubicBezTo>
                  <a:pt x="93754" y="5760"/>
                  <a:pt x="-7211" y="-5670"/>
                  <a:pt x="409" y="6395"/>
                </a:cubicBezTo>
                <a:cubicBezTo>
                  <a:pt x="8029" y="18460"/>
                  <a:pt x="-7846" y="1564050"/>
                  <a:pt x="11839" y="15608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Freeform 200"/>
          <p:cNvSpPr/>
          <p:nvPr/>
        </p:nvSpPr>
        <p:spPr>
          <a:xfrm>
            <a:off x="228600" y="3360165"/>
            <a:ext cx="891517" cy="2078059"/>
          </a:xfrm>
          <a:custGeom>
            <a:avLst/>
            <a:gdLst>
              <a:gd name="connsiteX0" fmla="*/ 0 w 891517"/>
              <a:gd name="connsiteY0" fmla="*/ 270765 h 2078059"/>
              <a:gd name="connsiteX1" fmla="*/ 255270 w 891517"/>
              <a:gd name="connsiteY1" fmla="*/ 198375 h 2078059"/>
              <a:gd name="connsiteX2" fmla="*/ 411480 w 891517"/>
              <a:gd name="connsiteY2" fmla="*/ 213615 h 2078059"/>
              <a:gd name="connsiteX3" fmla="*/ 537210 w 891517"/>
              <a:gd name="connsiteY3" fmla="*/ 42165 h 2078059"/>
              <a:gd name="connsiteX4" fmla="*/ 651510 w 891517"/>
              <a:gd name="connsiteY4" fmla="*/ 255 h 2078059"/>
              <a:gd name="connsiteX5" fmla="*/ 693420 w 891517"/>
              <a:gd name="connsiteY5" fmla="*/ 53595 h 2078059"/>
              <a:gd name="connsiteX6" fmla="*/ 621030 w 891517"/>
              <a:gd name="connsiteY6" fmla="*/ 186945 h 2078059"/>
              <a:gd name="connsiteX7" fmla="*/ 662940 w 891517"/>
              <a:gd name="connsiteY7" fmla="*/ 297435 h 2078059"/>
              <a:gd name="connsiteX8" fmla="*/ 815340 w 891517"/>
              <a:gd name="connsiteY8" fmla="*/ 369825 h 2078059"/>
              <a:gd name="connsiteX9" fmla="*/ 834390 w 891517"/>
              <a:gd name="connsiteY9" fmla="*/ 484125 h 2078059"/>
              <a:gd name="connsiteX10" fmla="*/ 758190 w 891517"/>
              <a:gd name="connsiteY10" fmla="*/ 628905 h 2078059"/>
              <a:gd name="connsiteX11" fmla="*/ 689610 w 891517"/>
              <a:gd name="connsiteY11" fmla="*/ 670815 h 2078059"/>
              <a:gd name="connsiteX12" fmla="*/ 579120 w 891517"/>
              <a:gd name="connsiteY12" fmla="*/ 655575 h 2078059"/>
              <a:gd name="connsiteX13" fmla="*/ 464820 w 891517"/>
              <a:gd name="connsiteY13" fmla="*/ 712725 h 2078059"/>
              <a:gd name="connsiteX14" fmla="*/ 449580 w 891517"/>
              <a:gd name="connsiteY14" fmla="*/ 865125 h 2078059"/>
              <a:gd name="connsiteX15" fmla="*/ 392430 w 891517"/>
              <a:gd name="connsiteY15" fmla="*/ 975615 h 2078059"/>
              <a:gd name="connsiteX16" fmla="*/ 419100 w 891517"/>
              <a:gd name="connsiteY16" fmla="*/ 1040385 h 2078059"/>
              <a:gd name="connsiteX17" fmla="*/ 632460 w 891517"/>
              <a:gd name="connsiteY17" fmla="*/ 1044195 h 2078059"/>
              <a:gd name="connsiteX18" fmla="*/ 742950 w 891517"/>
              <a:gd name="connsiteY18" fmla="*/ 1025145 h 2078059"/>
              <a:gd name="connsiteX19" fmla="*/ 880110 w 891517"/>
              <a:gd name="connsiteY19" fmla="*/ 1055625 h 2078059"/>
              <a:gd name="connsiteX20" fmla="*/ 876300 w 891517"/>
              <a:gd name="connsiteY20" fmla="*/ 1166115 h 2078059"/>
              <a:gd name="connsiteX21" fmla="*/ 815340 w 891517"/>
              <a:gd name="connsiteY21" fmla="*/ 1238505 h 2078059"/>
              <a:gd name="connsiteX22" fmla="*/ 750570 w 891517"/>
              <a:gd name="connsiteY22" fmla="*/ 1295655 h 2078059"/>
              <a:gd name="connsiteX23" fmla="*/ 666750 w 891517"/>
              <a:gd name="connsiteY23" fmla="*/ 1299465 h 2078059"/>
              <a:gd name="connsiteX24" fmla="*/ 567690 w 891517"/>
              <a:gd name="connsiteY24" fmla="*/ 1345185 h 2078059"/>
              <a:gd name="connsiteX25" fmla="*/ 571500 w 891517"/>
              <a:gd name="connsiteY25" fmla="*/ 1497585 h 2078059"/>
              <a:gd name="connsiteX26" fmla="*/ 350520 w 891517"/>
              <a:gd name="connsiteY26" fmla="*/ 1665225 h 2078059"/>
              <a:gd name="connsiteX27" fmla="*/ 320040 w 891517"/>
              <a:gd name="connsiteY27" fmla="*/ 1703325 h 2078059"/>
              <a:gd name="connsiteX28" fmla="*/ 312420 w 891517"/>
              <a:gd name="connsiteY28" fmla="*/ 1794765 h 2078059"/>
              <a:gd name="connsiteX29" fmla="*/ 392430 w 891517"/>
              <a:gd name="connsiteY29" fmla="*/ 1832865 h 2078059"/>
              <a:gd name="connsiteX30" fmla="*/ 445770 w 891517"/>
              <a:gd name="connsiteY30" fmla="*/ 1890015 h 2078059"/>
              <a:gd name="connsiteX31" fmla="*/ 388620 w 891517"/>
              <a:gd name="connsiteY31" fmla="*/ 1928115 h 2078059"/>
              <a:gd name="connsiteX32" fmla="*/ 308610 w 891517"/>
              <a:gd name="connsiteY32" fmla="*/ 1935735 h 2078059"/>
              <a:gd name="connsiteX33" fmla="*/ 213360 w 891517"/>
              <a:gd name="connsiteY33" fmla="*/ 1920495 h 2078059"/>
              <a:gd name="connsiteX34" fmla="*/ 72390 w 891517"/>
              <a:gd name="connsiteY34" fmla="*/ 2076705 h 2078059"/>
              <a:gd name="connsiteX35" fmla="*/ 3810 w 891517"/>
              <a:gd name="connsiteY35" fmla="*/ 2000505 h 207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1517" h="2078059">
                <a:moveTo>
                  <a:pt x="0" y="270765"/>
                </a:moveTo>
                <a:cubicBezTo>
                  <a:pt x="93345" y="239332"/>
                  <a:pt x="186690" y="207900"/>
                  <a:pt x="255270" y="198375"/>
                </a:cubicBezTo>
                <a:cubicBezTo>
                  <a:pt x="323850" y="188850"/>
                  <a:pt x="364490" y="239650"/>
                  <a:pt x="411480" y="213615"/>
                </a:cubicBezTo>
                <a:cubicBezTo>
                  <a:pt x="458470" y="187580"/>
                  <a:pt x="497205" y="77725"/>
                  <a:pt x="537210" y="42165"/>
                </a:cubicBezTo>
                <a:cubicBezTo>
                  <a:pt x="577215" y="6605"/>
                  <a:pt x="625475" y="-1650"/>
                  <a:pt x="651510" y="255"/>
                </a:cubicBezTo>
                <a:cubicBezTo>
                  <a:pt x="677545" y="2160"/>
                  <a:pt x="698500" y="22480"/>
                  <a:pt x="693420" y="53595"/>
                </a:cubicBezTo>
                <a:cubicBezTo>
                  <a:pt x="688340" y="84710"/>
                  <a:pt x="626110" y="146305"/>
                  <a:pt x="621030" y="186945"/>
                </a:cubicBezTo>
                <a:cubicBezTo>
                  <a:pt x="615950" y="227585"/>
                  <a:pt x="630555" y="266955"/>
                  <a:pt x="662940" y="297435"/>
                </a:cubicBezTo>
                <a:cubicBezTo>
                  <a:pt x="695325" y="327915"/>
                  <a:pt x="786765" y="338710"/>
                  <a:pt x="815340" y="369825"/>
                </a:cubicBezTo>
                <a:cubicBezTo>
                  <a:pt x="843915" y="400940"/>
                  <a:pt x="843915" y="440945"/>
                  <a:pt x="834390" y="484125"/>
                </a:cubicBezTo>
                <a:cubicBezTo>
                  <a:pt x="824865" y="527305"/>
                  <a:pt x="782320" y="597790"/>
                  <a:pt x="758190" y="628905"/>
                </a:cubicBezTo>
                <a:cubicBezTo>
                  <a:pt x="734060" y="660020"/>
                  <a:pt x="719455" y="666370"/>
                  <a:pt x="689610" y="670815"/>
                </a:cubicBezTo>
                <a:cubicBezTo>
                  <a:pt x="659765" y="675260"/>
                  <a:pt x="616585" y="648590"/>
                  <a:pt x="579120" y="655575"/>
                </a:cubicBezTo>
                <a:cubicBezTo>
                  <a:pt x="541655" y="662560"/>
                  <a:pt x="486410" y="677800"/>
                  <a:pt x="464820" y="712725"/>
                </a:cubicBezTo>
                <a:cubicBezTo>
                  <a:pt x="443230" y="747650"/>
                  <a:pt x="461645" y="821310"/>
                  <a:pt x="449580" y="865125"/>
                </a:cubicBezTo>
                <a:cubicBezTo>
                  <a:pt x="437515" y="908940"/>
                  <a:pt x="397510" y="946405"/>
                  <a:pt x="392430" y="975615"/>
                </a:cubicBezTo>
                <a:cubicBezTo>
                  <a:pt x="387350" y="1004825"/>
                  <a:pt x="379095" y="1028955"/>
                  <a:pt x="419100" y="1040385"/>
                </a:cubicBezTo>
                <a:cubicBezTo>
                  <a:pt x="459105" y="1051815"/>
                  <a:pt x="578485" y="1046735"/>
                  <a:pt x="632460" y="1044195"/>
                </a:cubicBezTo>
                <a:cubicBezTo>
                  <a:pt x="686435" y="1041655"/>
                  <a:pt x="701675" y="1023240"/>
                  <a:pt x="742950" y="1025145"/>
                </a:cubicBezTo>
                <a:cubicBezTo>
                  <a:pt x="784225" y="1027050"/>
                  <a:pt x="857885" y="1032130"/>
                  <a:pt x="880110" y="1055625"/>
                </a:cubicBezTo>
                <a:cubicBezTo>
                  <a:pt x="902335" y="1079120"/>
                  <a:pt x="887095" y="1135635"/>
                  <a:pt x="876300" y="1166115"/>
                </a:cubicBezTo>
                <a:cubicBezTo>
                  <a:pt x="865505" y="1196595"/>
                  <a:pt x="836295" y="1216915"/>
                  <a:pt x="815340" y="1238505"/>
                </a:cubicBezTo>
                <a:cubicBezTo>
                  <a:pt x="794385" y="1260095"/>
                  <a:pt x="775335" y="1285495"/>
                  <a:pt x="750570" y="1295655"/>
                </a:cubicBezTo>
                <a:cubicBezTo>
                  <a:pt x="725805" y="1305815"/>
                  <a:pt x="697230" y="1291210"/>
                  <a:pt x="666750" y="1299465"/>
                </a:cubicBezTo>
                <a:cubicBezTo>
                  <a:pt x="636270" y="1307720"/>
                  <a:pt x="583565" y="1312165"/>
                  <a:pt x="567690" y="1345185"/>
                </a:cubicBezTo>
                <a:cubicBezTo>
                  <a:pt x="551815" y="1378205"/>
                  <a:pt x="607695" y="1444245"/>
                  <a:pt x="571500" y="1497585"/>
                </a:cubicBezTo>
                <a:cubicBezTo>
                  <a:pt x="535305" y="1550925"/>
                  <a:pt x="392430" y="1630935"/>
                  <a:pt x="350520" y="1665225"/>
                </a:cubicBezTo>
                <a:cubicBezTo>
                  <a:pt x="308610" y="1699515"/>
                  <a:pt x="326390" y="1681735"/>
                  <a:pt x="320040" y="1703325"/>
                </a:cubicBezTo>
                <a:cubicBezTo>
                  <a:pt x="313690" y="1724915"/>
                  <a:pt x="300355" y="1773175"/>
                  <a:pt x="312420" y="1794765"/>
                </a:cubicBezTo>
                <a:cubicBezTo>
                  <a:pt x="324485" y="1816355"/>
                  <a:pt x="370205" y="1816990"/>
                  <a:pt x="392430" y="1832865"/>
                </a:cubicBezTo>
                <a:cubicBezTo>
                  <a:pt x="414655" y="1848740"/>
                  <a:pt x="446405" y="1874140"/>
                  <a:pt x="445770" y="1890015"/>
                </a:cubicBezTo>
                <a:cubicBezTo>
                  <a:pt x="445135" y="1905890"/>
                  <a:pt x="411480" y="1920495"/>
                  <a:pt x="388620" y="1928115"/>
                </a:cubicBezTo>
                <a:cubicBezTo>
                  <a:pt x="365760" y="1935735"/>
                  <a:pt x="337820" y="1937005"/>
                  <a:pt x="308610" y="1935735"/>
                </a:cubicBezTo>
                <a:cubicBezTo>
                  <a:pt x="279400" y="1934465"/>
                  <a:pt x="252730" y="1897000"/>
                  <a:pt x="213360" y="1920495"/>
                </a:cubicBezTo>
                <a:cubicBezTo>
                  <a:pt x="173990" y="1943990"/>
                  <a:pt x="107315" y="2063370"/>
                  <a:pt x="72390" y="2076705"/>
                </a:cubicBezTo>
                <a:cubicBezTo>
                  <a:pt x="37465" y="2090040"/>
                  <a:pt x="3810" y="2000505"/>
                  <a:pt x="3810" y="200050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Freeform 205"/>
          <p:cNvSpPr/>
          <p:nvPr/>
        </p:nvSpPr>
        <p:spPr>
          <a:xfrm>
            <a:off x="207821" y="2826715"/>
            <a:ext cx="1091582" cy="3076305"/>
          </a:xfrm>
          <a:custGeom>
            <a:avLst/>
            <a:gdLst>
              <a:gd name="connsiteX0" fmla="*/ 26348 w 1086991"/>
              <a:gd name="connsiteY0" fmla="*/ 602284 h 3182416"/>
              <a:gd name="connsiteX1" fmla="*/ 122868 w 1086991"/>
              <a:gd name="connsiteY1" fmla="*/ 475284 h 3182416"/>
              <a:gd name="connsiteX2" fmla="*/ 224468 w 1086991"/>
              <a:gd name="connsiteY2" fmla="*/ 399084 h 3182416"/>
              <a:gd name="connsiteX3" fmla="*/ 336228 w 1086991"/>
              <a:gd name="connsiteY3" fmla="*/ 307644 h 3182416"/>
              <a:gd name="connsiteX4" fmla="*/ 376868 w 1086991"/>
              <a:gd name="connsiteY4" fmla="*/ 261924 h 3182416"/>
              <a:gd name="connsiteX5" fmla="*/ 341308 w 1086991"/>
              <a:gd name="connsiteY5" fmla="*/ 165404 h 3182416"/>
              <a:gd name="connsiteX6" fmla="*/ 366708 w 1086991"/>
              <a:gd name="connsiteY6" fmla="*/ 104444 h 3182416"/>
              <a:gd name="connsiteX7" fmla="*/ 397188 w 1086991"/>
              <a:gd name="connsiteY7" fmla="*/ 73964 h 3182416"/>
              <a:gd name="connsiteX8" fmla="*/ 422588 w 1086991"/>
              <a:gd name="connsiteY8" fmla="*/ 18084 h 3182416"/>
              <a:gd name="connsiteX9" fmla="*/ 453068 w 1086991"/>
              <a:gd name="connsiteY9" fmla="*/ 18084 h 3182416"/>
              <a:gd name="connsiteX10" fmla="*/ 569908 w 1086991"/>
              <a:gd name="connsiteY10" fmla="*/ 231444 h 3182416"/>
              <a:gd name="connsiteX11" fmla="*/ 747708 w 1086991"/>
              <a:gd name="connsiteY11" fmla="*/ 439724 h 3182416"/>
              <a:gd name="connsiteX12" fmla="*/ 925508 w 1086991"/>
              <a:gd name="connsiteY12" fmla="*/ 729284 h 3182416"/>
              <a:gd name="connsiteX13" fmla="*/ 1057588 w 1086991"/>
              <a:gd name="connsiteY13" fmla="*/ 820724 h 3182416"/>
              <a:gd name="connsiteX14" fmla="*/ 976308 w 1086991"/>
              <a:gd name="connsiteY14" fmla="*/ 952804 h 3182416"/>
              <a:gd name="connsiteX15" fmla="*/ 935668 w 1086991"/>
              <a:gd name="connsiteY15" fmla="*/ 1023924 h 3182416"/>
              <a:gd name="connsiteX16" fmla="*/ 910268 w 1086991"/>
              <a:gd name="connsiteY16" fmla="*/ 1176324 h 3182416"/>
              <a:gd name="connsiteX17" fmla="*/ 854388 w 1086991"/>
              <a:gd name="connsiteY17" fmla="*/ 1323644 h 3182416"/>
              <a:gd name="connsiteX18" fmla="*/ 859468 w 1086991"/>
              <a:gd name="connsiteY18" fmla="*/ 1415084 h 3182416"/>
              <a:gd name="connsiteX19" fmla="*/ 955988 w 1086991"/>
              <a:gd name="connsiteY19" fmla="*/ 1547164 h 3182416"/>
              <a:gd name="connsiteX20" fmla="*/ 1032188 w 1086991"/>
              <a:gd name="connsiteY20" fmla="*/ 1669084 h 3182416"/>
              <a:gd name="connsiteX21" fmla="*/ 1082988 w 1086991"/>
              <a:gd name="connsiteY21" fmla="*/ 1826564 h 3182416"/>
              <a:gd name="connsiteX22" fmla="*/ 1072828 w 1086991"/>
              <a:gd name="connsiteY22" fmla="*/ 1999284 h 3182416"/>
              <a:gd name="connsiteX23" fmla="*/ 986468 w 1086991"/>
              <a:gd name="connsiteY23" fmla="*/ 2100884 h 3182416"/>
              <a:gd name="connsiteX24" fmla="*/ 884868 w 1086991"/>
              <a:gd name="connsiteY24" fmla="*/ 2172004 h 3182416"/>
              <a:gd name="connsiteX25" fmla="*/ 854388 w 1086991"/>
              <a:gd name="connsiteY25" fmla="*/ 2349804 h 3182416"/>
              <a:gd name="connsiteX26" fmla="*/ 849308 w 1086991"/>
              <a:gd name="connsiteY26" fmla="*/ 2537764 h 3182416"/>
              <a:gd name="connsiteX27" fmla="*/ 773108 w 1086991"/>
              <a:gd name="connsiteY27" fmla="*/ 2578404 h 3182416"/>
              <a:gd name="connsiteX28" fmla="*/ 605468 w 1086991"/>
              <a:gd name="connsiteY28" fmla="*/ 2578404 h 3182416"/>
              <a:gd name="connsiteX29" fmla="*/ 432748 w 1086991"/>
              <a:gd name="connsiteY29" fmla="*/ 2654604 h 3182416"/>
              <a:gd name="connsiteX30" fmla="*/ 356548 w 1086991"/>
              <a:gd name="connsiteY30" fmla="*/ 2725724 h 3182416"/>
              <a:gd name="connsiteX31" fmla="*/ 366708 w 1086991"/>
              <a:gd name="connsiteY31" fmla="*/ 2817164 h 3182416"/>
              <a:gd name="connsiteX32" fmla="*/ 437828 w 1086991"/>
              <a:gd name="connsiteY32" fmla="*/ 2893364 h 3182416"/>
              <a:gd name="connsiteX33" fmla="*/ 381948 w 1086991"/>
              <a:gd name="connsiteY33" fmla="*/ 3020364 h 3182416"/>
              <a:gd name="connsiteX34" fmla="*/ 315908 w 1086991"/>
              <a:gd name="connsiteY34" fmla="*/ 3076244 h 3182416"/>
              <a:gd name="connsiteX35" fmla="*/ 183828 w 1086991"/>
              <a:gd name="connsiteY35" fmla="*/ 3030524 h 3182416"/>
              <a:gd name="connsiteX36" fmla="*/ 11108 w 1086991"/>
              <a:gd name="connsiteY36" fmla="*/ 2994964 h 3182416"/>
              <a:gd name="connsiteX37" fmla="*/ 26348 w 1086991"/>
              <a:gd name="connsiteY37" fmla="*/ 602284 h 3182416"/>
              <a:gd name="connsiteX0" fmla="*/ 37633 w 1098276"/>
              <a:gd name="connsiteY0" fmla="*/ 602284 h 3076305"/>
              <a:gd name="connsiteX1" fmla="*/ 134153 w 1098276"/>
              <a:gd name="connsiteY1" fmla="*/ 475284 h 3076305"/>
              <a:gd name="connsiteX2" fmla="*/ 235753 w 1098276"/>
              <a:gd name="connsiteY2" fmla="*/ 399084 h 3076305"/>
              <a:gd name="connsiteX3" fmla="*/ 347513 w 1098276"/>
              <a:gd name="connsiteY3" fmla="*/ 307644 h 3076305"/>
              <a:gd name="connsiteX4" fmla="*/ 388153 w 1098276"/>
              <a:gd name="connsiteY4" fmla="*/ 261924 h 3076305"/>
              <a:gd name="connsiteX5" fmla="*/ 352593 w 1098276"/>
              <a:gd name="connsiteY5" fmla="*/ 165404 h 3076305"/>
              <a:gd name="connsiteX6" fmla="*/ 377993 w 1098276"/>
              <a:gd name="connsiteY6" fmla="*/ 104444 h 3076305"/>
              <a:gd name="connsiteX7" fmla="*/ 408473 w 1098276"/>
              <a:gd name="connsiteY7" fmla="*/ 73964 h 3076305"/>
              <a:gd name="connsiteX8" fmla="*/ 433873 w 1098276"/>
              <a:gd name="connsiteY8" fmla="*/ 18084 h 3076305"/>
              <a:gd name="connsiteX9" fmla="*/ 464353 w 1098276"/>
              <a:gd name="connsiteY9" fmla="*/ 18084 h 3076305"/>
              <a:gd name="connsiteX10" fmla="*/ 581193 w 1098276"/>
              <a:gd name="connsiteY10" fmla="*/ 231444 h 3076305"/>
              <a:gd name="connsiteX11" fmla="*/ 758993 w 1098276"/>
              <a:gd name="connsiteY11" fmla="*/ 439724 h 3076305"/>
              <a:gd name="connsiteX12" fmla="*/ 936793 w 1098276"/>
              <a:gd name="connsiteY12" fmla="*/ 729284 h 3076305"/>
              <a:gd name="connsiteX13" fmla="*/ 1068873 w 1098276"/>
              <a:gd name="connsiteY13" fmla="*/ 820724 h 3076305"/>
              <a:gd name="connsiteX14" fmla="*/ 987593 w 1098276"/>
              <a:gd name="connsiteY14" fmla="*/ 952804 h 3076305"/>
              <a:gd name="connsiteX15" fmla="*/ 946953 w 1098276"/>
              <a:gd name="connsiteY15" fmla="*/ 1023924 h 3076305"/>
              <a:gd name="connsiteX16" fmla="*/ 921553 w 1098276"/>
              <a:gd name="connsiteY16" fmla="*/ 1176324 h 3076305"/>
              <a:gd name="connsiteX17" fmla="*/ 865673 w 1098276"/>
              <a:gd name="connsiteY17" fmla="*/ 1323644 h 3076305"/>
              <a:gd name="connsiteX18" fmla="*/ 870753 w 1098276"/>
              <a:gd name="connsiteY18" fmla="*/ 1415084 h 3076305"/>
              <a:gd name="connsiteX19" fmla="*/ 967273 w 1098276"/>
              <a:gd name="connsiteY19" fmla="*/ 1547164 h 3076305"/>
              <a:gd name="connsiteX20" fmla="*/ 1043473 w 1098276"/>
              <a:gd name="connsiteY20" fmla="*/ 1669084 h 3076305"/>
              <a:gd name="connsiteX21" fmla="*/ 1094273 w 1098276"/>
              <a:gd name="connsiteY21" fmla="*/ 1826564 h 3076305"/>
              <a:gd name="connsiteX22" fmla="*/ 1084113 w 1098276"/>
              <a:gd name="connsiteY22" fmla="*/ 1999284 h 3076305"/>
              <a:gd name="connsiteX23" fmla="*/ 997753 w 1098276"/>
              <a:gd name="connsiteY23" fmla="*/ 2100884 h 3076305"/>
              <a:gd name="connsiteX24" fmla="*/ 896153 w 1098276"/>
              <a:gd name="connsiteY24" fmla="*/ 2172004 h 3076305"/>
              <a:gd name="connsiteX25" fmla="*/ 865673 w 1098276"/>
              <a:gd name="connsiteY25" fmla="*/ 2349804 h 3076305"/>
              <a:gd name="connsiteX26" fmla="*/ 860593 w 1098276"/>
              <a:gd name="connsiteY26" fmla="*/ 2537764 h 3076305"/>
              <a:gd name="connsiteX27" fmla="*/ 784393 w 1098276"/>
              <a:gd name="connsiteY27" fmla="*/ 2578404 h 3076305"/>
              <a:gd name="connsiteX28" fmla="*/ 616753 w 1098276"/>
              <a:gd name="connsiteY28" fmla="*/ 2578404 h 3076305"/>
              <a:gd name="connsiteX29" fmla="*/ 444033 w 1098276"/>
              <a:gd name="connsiteY29" fmla="*/ 2654604 h 3076305"/>
              <a:gd name="connsiteX30" fmla="*/ 367833 w 1098276"/>
              <a:gd name="connsiteY30" fmla="*/ 2725724 h 3076305"/>
              <a:gd name="connsiteX31" fmla="*/ 377993 w 1098276"/>
              <a:gd name="connsiteY31" fmla="*/ 2817164 h 3076305"/>
              <a:gd name="connsiteX32" fmla="*/ 449113 w 1098276"/>
              <a:gd name="connsiteY32" fmla="*/ 2893364 h 3076305"/>
              <a:gd name="connsiteX33" fmla="*/ 393233 w 1098276"/>
              <a:gd name="connsiteY33" fmla="*/ 3020364 h 3076305"/>
              <a:gd name="connsiteX34" fmla="*/ 327193 w 1098276"/>
              <a:gd name="connsiteY34" fmla="*/ 3076244 h 3076305"/>
              <a:gd name="connsiteX35" fmla="*/ 195113 w 1098276"/>
              <a:gd name="connsiteY35" fmla="*/ 3030524 h 3076305"/>
              <a:gd name="connsiteX36" fmla="*/ 22393 w 1098276"/>
              <a:gd name="connsiteY36" fmla="*/ 2994964 h 3076305"/>
              <a:gd name="connsiteX37" fmla="*/ 37633 w 1098276"/>
              <a:gd name="connsiteY37" fmla="*/ 602284 h 3076305"/>
              <a:gd name="connsiteX0" fmla="*/ 30939 w 1091582"/>
              <a:gd name="connsiteY0" fmla="*/ 602284 h 3076305"/>
              <a:gd name="connsiteX1" fmla="*/ 127459 w 1091582"/>
              <a:gd name="connsiteY1" fmla="*/ 475284 h 3076305"/>
              <a:gd name="connsiteX2" fmla="*/ 229059 w 1091582"/>
              <a:gd name="connsiteY2" fmla="*/ 399084 h 3076305"/>
              <a:gd name="connsiteX3" fmla="*/ 340819 w 1091582"/>
              <a:gd name="connsiteY3" fmla="*/ 307644 h 3076305"/>
              <a:gd name="connsiteX4" fmla="*/ 381459 w 1091582"/>
              <a:gd name="connsiteY4" fmla="*/ 261924 h 3076305"/>
              <a:gd name="connsiteX5" fmla="*/ 345899 w 1091582"/>
              <a:gd name="connsiteY5" fmla="*/ 165404 h 3076305"/>
              <a:gd name="connsiteX6" fmla="*/ 371299 w 1091582"/>
              <a:gd name="connsiteY6" fmla="*/ 104444 h 3076305"/>
              <a:gd name="connsiteX7" fmla="*/ 401779 w 1091582"/>
              <a:gd name="connsiteY7" fmla="*/ 73964 h 3076305"/>
              <a:gd name="connsiteX8" fmla="*/ 427179 w 1091582"/>
              <a:gd name="connsiteY8" fmla="*/ 18084 h 3076305"/>
              <a:gd name="connsiteX9" fmla="*/ 457659 w 1091582"/>
              <a:gd name="connsiteY9" fmla="*/ 18084 h 3076305"/>
              <a:gd name="connsiteX10" fmla="*/ 574499 w 1091582"/>
              <a:gd name="connsiteY10" fmla="*/ 231444 h 3076305"/>
              <a:gd name="connsiteX11" fmla="*/ 752299 w 1091582"/>
              <a:gd name="connsiteY11" fmla="*/ 439724 h 3076305"/>
              <a:gd name="connsiteX12" fmla="*/ 930099 w 1091582"/>
              <a:gd name="connsiteY12" fmla="*/ 729284 h 3076305"/>
              <a:gd name="connsiteX13" fmla="*/ 1062179 w 1091582"/>
              <a:gd name="connsiteY13" fmla="*/ 820724 h 3076305"/>
              <a:gd name="connsiteX14" fmla="*/ 980899 w 1091582"/>
              <a:gd name="connsiteY14" fmla="*/ 952804 h 3076305"/>
              <a:gd name="connsiteX15" fmla="*/ 940259 w 1091582"/>
              <a:gd name="connsiteY15" fmla="*/ 1023924 h 3076305"/>
              <a:gd name="connsiteX16" fmla="*/ 914859 w 1091582"/>
              <a:gd name="connsiteY16" fmla="*/ 1176324 h 3076305"/>
              <a:gd name="connsiteX17" fmla="*/ 858979 w 1091582"/>
              <a:gd name="connsiteY17" fmla="*/ 1323644 h 3076305"/>
              <a:gd name="connsiteX18" fmla="*/ 864059 w 1091582"/>
              <a:gd name="connsiteY18" fmla="*/ 1415084 h 3076305"/>
              <a:gd name="connsiteX19" fmla="*/ 960579 w 1091582"/>
              <a:gd name="connsiteY19" fmla="*/ 1547164 h 3076305"/>
              <a:gd name="connsiteX20" fmla="*/ 1036779 w 1091582"/>
              <a:gd name="connsiteY20" fmla="*/ 1669084 h 3076305"/>
              <a:gd name="connsiteX21" fmla="*/ 1087579 w 1091582"/>
              <a:gd name="connsiteY21" fmla="*/ 1826564 h 3076305"/>
              <a:gd name="connsiteX22" fmla="*/ 1077419 w 1091582"/>
              <a:gd name="connsiteY22" fmla="*/ 1999284 h 3076305"/>
              <a:gd name="connsiteX23" fmla="*/ 991059 w 1091582"/>
              <a:gd name="connsiteY23" fmla="*/ 2100884 h 3076305"/>
              <a:gd name="connsiteX24" fmla="*/ 889459 w 1091582"/>
              <a:gd name="connsiteY24" fmla="*/ 2172004 h 3076305"/>
              <a:gd name="connsiteX25" fmla="*/ 858979 w 1091582"/>
              <a:gd name="connsiteY25" fmla="*/ 2349804 h 3076305"/>
              <a:gd name="connsiteX26" fmla="*/ 853899 w 1091582"/>
              <a:gd name="connsiteY26" fmla="*/ 2537764 h 3076305"/>
              <a:gd name="connsiteX27" fmla="*/ 777699 w 1091582"/>
              <a:gd name="connsiteY27" fmla="*/ 2578404 h 3076305"/>
              <a:gd name="connsiteX28" fmla="*/ 610059 w 1091582"/>
              <a:gd name="connsiteY28" fmla="*/ 2578404 h 3076305"/>
              <a:gd name="connsiteX29" fmla="*/ 437339 w 1091582"/>
              <a:gd name="connsiteY29" fmla="*/ 2654604 h 3076305"/>
              <a:gd name="connsiteX30" fmla="*/ 361139 w 1091582"/>
              <a:gd name="connsiteY30" fmla="*/ 2725724 h 3076305"/>
              <a:gd name="connsiteX31" fmla="*/ 371299 w 1091582"/>
              <a:gd name="connsiteY31" fmla="*/ 2817164 h 3076305"/>
              <a:gd name="connsiteX32" fmla="*/ 442419 w 1091582"/>
              <a:gd name="connsiteY32" fmla="*/ 2893364 h 3076305"/>
              <a:gd name="connsiteX33" fmla="*/ 386539 w 1091582"/>
              <a:gd name="connsiteY33" fmla="*/ 3020364 h 3076305"/>
              <a:gd name="connsiteX34" fmla="*/ 320499 w 1091582"/>
              <a:gd name="connsiteY34" fmla="*/ 3076244 h 3076305"/>
              <a:gd name="connsiteX35" fmla="*/ 188419 w 1091582"/>
              <a:gd name="connsiteY35" fmla="*/ 3030524 h 3076305"/>
              <a:gd name="connsiteX36" fmla="*/ 15699 w 1091582"/>
              <a:gd name="connsiteY36" fmla="*/ 2994964 h 3076305"/>
              <a:gd name="connsiteX37" fmla="*/ 30939 w 1091582"/>
              <a:gd name="connsiteY37" fmla="*/ 602284 h 3076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1582" h="3076305">
                <a:moveTo>
                  <a:pt x="30939" y="602284"/>
                </a:moveTo>
                <a:cubicBezTo>
                  <a:pt x="8926" y="593817"/>
                  <a:pt x="94439" y="509151"/>
                  <a:pt x="127459" y="475284"/>
                </a:cubicBezTo>
                <a:cubicBezTo>
                  <a:pt x="160479" y="441417"/>
                  <a:pt x="193499" y="427024"/>
                  <a:pt x="229059" y="399084"/>
                </a:cubicBezTo>
                <a:cubicBezTo>
                  <a:pt x="264619" y="371144"/>
                  <a:pt x="315419" y="330504"/>
                  <a:pt x="340819" y="307644"/>
                </a:cubicBezTo>
                <a:cubicBezTo>
                  <a:pt x="366219" y="284784"/>
                  <a:pt x="380612" y="285631"/>
                  <a:pt x="381459" y="261924"/>
                </a:cubicBezTo>
                <a:cubicBezTo>
                  <a:pt x="382306" y="238217"/>
                  <a:pt x="347592" y="191651"/>
                  <a:pt x="345899" y="165404"/>
                </a:cubicBezTo>
                <a:cubicBezTo>
                  <a:pt x="344206" y="139157"/>
                  <a:pt x="361986" y="119684"/>
                  <a:pt x="371299" y="104444"/>
                </a:cubicBezTo>
                <a:cubicBezTo>
                  <a:pt x="380612" y="89204"/>
                  <a:pt x="392466" y="88357"/>
                  <a:pt x="401779" y="73964"/>
                </a:cubicBezTo>
                <a:cubicBezTo>
                  <a:pt x="411092" y="59571"/>
                  <a:pt x="417866" y="27397"/>
                  <a:pt x="427179" y="18084"/>
                </a:cubicBezTo>
                <a:cubicBezTo>
                  <a:pt x="436492" y="8771"/>
                  <a:pt x="433106" y="-17476"/>
                  <a:pt x="457659" y="18084"/>
                </a:cubicBezTo>
                <a:cubicBezTo>
                  <a:pt x="482212" y="53644"/>
                  <a:pt x="525392" y="161171"/>
                  <a:pt x="574499" y="231444"/>
                </a:cubicBezTo>
                <a:cubicBezTo>
                  <a:pt x="623606" y="301717"/>
                  <a:pt x="693032" y="356751"/>
                  <a:pt x="752299" y="439724"/>
                </a:cubicBezTo>
                <a:cubicBezTo>
                  <a:pt x="811566" y="522697"/>
                  <a:pt x="878452" y="665784"/>
                  <a:pt x="930099" y="729284"/>
                </a:cubicBezTo>
                <a:cubicBezTo>
                  <a:pt x="981746" y="792784"/>
                  <a:pt x="1053712" y="783471"/>
                  <a:pt x="1062179" y="820724"/>
                </a:cubicBezTo>
                <a:cubicBezTo>
                  <a:pt x="1070646" y="857977"/>
                  <a:pt x="1001219" y="918937"/>
                  <a:pt x="980899" y="952804"/>
                </a:cubicBezTo>
                <a:cubicBezTo>
                  <a:pt x="960579" y="986671"/>
                  <a:pt x="951266" y="986671"/>
                  <a:pt x="940259" y="1023924"/>
                </a:cubicBezTo>
                <a:cubicBezTo>
                  <a:pt x="929252" y="1061177"/>
                  <a:pt x="928406" y="1126371"/>
                  <a:pt x="914859" y="1176324"/>
                </a:cubicBezTo>
                <a:cubicBezTo>
                  <a:pt x="901312" y="1226277"/>
                  <a:pt x="867446" y="1283851"/>
                  <a:pt x="858979" y="1323644"/>
                </a:cubicBezTo>
                <a:cubicBezTo>
                  <a:pt x="850512" y="1363437"/>
                  <a:pt x="847126" y="1377831"/>
                  <a:pt x="864059" y="1415084"/>
                </a:cubicBezTo>
                <a:cubicBezTo>
                  <a:pt x="880992" y="1452337"/>
                  <a:pt x="931792" y="1504831"/>
                  <a:pt x="960579" y="1547164"/>
                </a:cubicBezTo>
                <a:cubicBezTo>
                  <a:pt x="989366" y="1589497"/>
                  <a:pt x="1015612" y="1622517"/>
                  <a:pt x="1036779" y="1669084"/>
                </a:cubicBezTo>
                <a:cubicBezTo>
                  <a:pt x="1057946" y="1715651"/>
                  <a:pt x="1080806" y="1771531"/>
                  <a:pt x="1087579" y="1826564"/>
                </a:cubicBezTo>
                <a:cubicBezTo>
                  <a:pt x="1094352" y="1881597"/>
                  <a:pt x="1093506" y="1953564"/>
                  <a:pt x="1077419" y="1999284"/>
                </a:cubicBezTo>
                <a:cubicBezTo>
                  <a:pt x="1061332" y="2045004"/>
                  <a:pt x="1022386" y="2072097"/>
                  <a:pt x="991059" y="2100884"/>
                </a:cubicBezTo>
                <a:cubicBezTo>
                  <a:pt x="959732" y="2129671"/>
                  <a:pt x="911472" y="2130517"/>
                  <a:pt x="889459" y="2172004"/>
                </a:cubicBezTo>
                <a:cubicBezTo>
                  <a:pt x="867446" y="2213491"/>
                  <a:pt x="864906" y="2288844"/>
                  <a:pt x="858979" y="2349804"/>
                </a:cubicBezTo>
                <a:cubicBezTo>
                  <a:pt x="853052" y="2410764"/>
                  <a:pt x="867446" y="2499664"/>
                  <a:pt x="853899" y="2537764"/>
                </a:cubicBezTo>
                <a:cubicBezTo>
                  <a:pt x="840352" y="2575864"/>
                  <a:pt x="818339" y="2571631"/>
                  <a:pt x="777699" y="2578404"/>
                </a:cubicBezTo>
                <a:cubicBezTo>
                  <a:pt x="737059" y="2585177"/>
                  <a:pt x="666786" y="2565704"/>
                  <a:pt x="610059" y="2578404"/>
                </a:cubicBezTo>
                <a:cubicBezTo>
                  <a:pt x="553332" y="2591104"/>
                  <a:pt x="478826" y="2630051"/>
                  <a:pt x="437339" y="2654604"/>
                </a:cubicBezTo>
                <a:cubicBezTo>
                  <a:pt x="395852" y="2679157"/>
                  <a:pt x="372146" y="2698631"/>
                  <a:pt x="361139" y="2725724"/>
                </a:cubicBezTo>
                <a:cubicBezTo>
                  <a:pt x="350132" y="2752817"/>
                  <a:pt x="357752" y="2789224"/>
                  <a:pt x="371299" y="2817164"/>
                </a:cubicBezTo>
                <a:cubicBezTo>
                  <a:pt x="384846" y="2845104"/>
                  <a:pt x="439879" y="2859497"/>
                  <a:pt x="442419" y="2893364"/>
                </a:cubicBezTo>
                <a:cubicBezTo>
                  <a:pt x="444959" y="2927231"/>
                  <a:pt x="406859" y="2989884"/>
                  <a:pt x="386539" y="3020364"/>
                </a:cubicBezTo>
                <a:cubicBezTo>
                  <a:pt x="366219" y="3050844"/>
                  <a:pt x="353519" y="3074551"/>
                  <a:pt x="320499" y="3076244"/>
                </a:cubicBezTo>
                <a:cubicBezTo>
                  <a:pt x="287479" y="3077937"/>
                  <a:pt x="239219" y="3044071"/>
                  <a:pt x="188419" y="3030524"/>
                </a:cubicBezTo>
                <a:cubicBezTo>
                  <a:pt x="137619" y="3016977"/>
                  <a:pt x="65652" y="3016131"/>
                  <a:pt x="15699" y="2994964"/>
                </a:cubicBezTo>
                <a:cubicBezTo>
                  <a:pt x="-34254" y="2973797"/>
                  <a:pt x="52952" y="610751"/>
                  <a:pt x="30939" y="602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reeform 206"/>
          <p:cNvSpPr/>
          <p:nvPr/>
        </p:nvSpPr>
        <p:spPr>
          <a:xfrm>
            <a:off x="223520" y="3192102"/>
            <a:ext cx="1011519" cy="2624712"/>
          </a:xfrm>
          <a:custGeom>
            <a:avLst/>
            <a:gdLst>
              <a:gd name="connsiteX0" fmla="*/ 20320 w 1011519"/>
              <a:gd name="connsiteY0" fmla="*/ 2553378 h 2624712"/>
              <a:gd name="connsiteX1" fmla="*/ 254000 w 1011519"/>
              <a:gd name="connsiteY1" fmla="*/ 2624498 h 2624712"/>
              <a:gd name="connsiteX2" fmla="*/ 330200 w 1011519"/>
              <a:gd name="connsiteY2" fmla="*/ 2533058 h 2624712"/>
              <a:gd name="connsiteX3" fmla="*/ 254000 w 1011519"/>
              <a:gd name="connsiteY3" fmla="*/ 2385738 h 2624712"/>
              <a:gd name="connsiteX4" fmla="*/ 208280 w 1011519"/>
              <a:gd name="connsiteY4" fmla="*/ 2319698 h 2624712"/>
              <a:gd name="connsiteX5" fmla="*/ 269240 w 1011519"/>
              <a:gd name="connsiteY5" fmla="*/ 2243498 h 2624712"/>
              <a:gd name="connsiteX6" fmla="*/ 579120 w 1011519"/>
              <a:gd name="connsiteY6" fmla="*/ 2167298 h 2624712"/>
              <a:gd name="connsiteX7" fmla="*/ 756920 w 1011519"/>
              <a:gd name="connsiteY7" fmla="*/ 2070778 h 2624712"/>
              <a:gd name="connsiteX8" fmla="*/ 756920 w 1011519"/>
              <a:gd name="connsiteY8" fmla="*/ 1725338 h 2624712"/>
              <a:gd name="connsiteX9" fmla="*/ 873760 w 1011519"/>
              <a:gd name="connsiteY9" fmla="*/ 1669458 h 2624712"/>
              <a:gd name="connsiteX10" fmla="*/ 914400 w 1011519"/>
              <a:gd name="connsiteY10" fmla="*/ 1547538 h 2624712"/>
              <a:gd name="connsiteX11" fmla="*/ 919480 w 1011519"/>
              <a:gd name="connsiteY11" fmla="*/ 1471338 h 2624712"/>
              <a:gd name="connsiteX12" fmla="*/ 1010920 w 1011519"/>
              <a:gd name="connsiteY12" fmla="*/ 1354498 h 2624712"/>
              <a:gd name="connsiteX13" fmla="*/ 868680 w 1011519"/>
              <a:gd name="connsiteY13" fmla="*/ 1146218 h 2624712"/>
              <a:gd name="connsiteX14" fmla="*/ 772160 w 1011519"/>
              <a:gd name="connsiteY14" fmla="*/ 983658 h 2624712"/>
              <a:gd name="connsiteX15" fmla="*/ 807720 w 1011519"/>
              <a:gd name="connsiteY15" fmla="*/ 846498 h 2624712"/>
              <a:gd name="connsiteX16" fmla="*/ 904240 w 1011519"/>
              <a:gd name="connsiteY16" fmla="*/ 658538 h 2624712"/>
              <a:gd name="connsiteX17" fmla="*/ 914400 w 1011519"/>
              <a:gd name="connsiteY17" fmla="*/ 511218 h 2624712"/>
              <a:gd name="connsiteX18" fmla="*/ 868680 w 1011519"/>
              <a:gd name="connsiteY18" fmla="*/ 435018 h 2624712"/>
              <a:gd name="connsiteX19" fmla="*/ 772160 w 1011519"/>
              <a:gd name="connsiteY19" fmla="*/ 363898 h 2624712"/>
              <a:gd name="connsiteX20" fmla="*/ 777240 w 1011519"/>
              <a:gd name="connsiteY20" fmla="*/ 277538 h 2624712"/>
              <a:gd name="connsiteX21" fmla="*/ 721360 w 1011519"/>
              <a:gd name="connsiteY21" fmla="*/ 114978 h 2624712"/>
              <a:gd name="connsiteX22" fmla="*/ 563880 w 1011519"/>
              <a:gd name="connsiteY22" fmla="*/ 18458 h 2624712"/>
              <a:gd name="connsiteX23" fmla="*/ 487680 w 1011519"/>
              <a:gd name="connsiteY23" fmla="*/ 3218 h 2624712"/>
              <a:gd name="connsiteX24" fmla="*/ 386080 w 1011519"/>
              <a:gd name="connsiteY24" fmla="*/ 59098 h 2624712"/>
              <a:gd name="connsiteX25" fmla="*/ 320040 w 1011519"/>
              <a:gd name="connsiteY25" fmla="*/ 231818 h 2624712"/>
              <a:gd name="connsiteX26" fmla="*/ 254000 w 1011519"/>
              <a:gd name="connsiteY26" fmla="*/ 206418 h 2624712"/>
              <a:gd name="connsiteX27" fmla="*/ 177800 w 1011519"/>
              <a:gd name="connsiteY27" fmla="*/ 267378 h 2624712"/>
              <a:gd name="connsiteX28" fmla="*/ 91440 w 1011519"/>
              <a:gd name="connsiteY28" fmla="*/ 323258 h 2624712"/>
              <a:gd name="connsiteX29" fmla="*/ 0 w 1011519"/>
              <a:gd name="connsiteY29" fmla="*/ 353738 h 262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11519" h="2624712">
                <a:moveTo>
                  <a:pt x="20320" y="2553378"/>
                </a:moveTo>
                <a:cubicBezTo>
                  <a:pt x="111336" y="2590631"/>
                  <a:pt x="202353" y="2627885"/>
                  <a:pt x="254000" y="2624498"/>
                </a:cubicBezTo>
                <a:cubicBezTo>
                  <a:pt x="305647" y="2621111"/>
                  <a:pt x="330200" y="2572851"/>
                  <a:pt x="330200" y="2533058"/>
                </a:cubicBezTo>
                <a:cubicBezTo>
                  <a:pt x="330200" y="2493265"/>
                  <a:pt x="274320" y="2421298"/>
                  <a:pt x="254000" y="2385738"/>
                </a:cubicBezTo>
                <a:cubicBezTo>
                  <a:pt x="233680" y="2350178"/>
                  <a:pt x="205740" y="2343405"/>
                  <a:pt x="208280" y="2319698"/>
                </a:cubicBezTo>
                <a:cubicBezTo>
                  <a:pt x="210820" y="2295991"/>
                  <a:pt x="207434" y="2268898"/>
                  <a:pt x="269240" y="2243498"/>
                </a:cubicBezTo>
                <a:cubicBezTo>
                  <a:pt x="331046" y="2218098"/>
                  <a:pt x="497840" y="2196085"/>
                  <a:pt x="579120" y="2167298"/>
                </a:cubicBezTo>
                <a:cubicBezTo>
                  <a:pt x="660400" y="2138511"/>
                  <a:pt x="727287" y="2144438"/>
                  <a:pt x="756920" y="2070778"/>
                </a:cubicBezTo>
                <a:cubicBezTo>
                  <a:pt x="786553" y="1997118"/>
                  <a:pt x="737447" y="1792225"/>
                  <a:pt x="756920" y="1725338"/>
                </a:cubicBezTo>
                <a:cubicBezTo>
                  <a:pt x="776393" y="1658451"/>
                  <a:pt x="847513" y="1699091"/>
                  <a:pt x="873760" y="1669458"/>
                </a:cubicBezTo>
                <a:cubicBezTo>
                  <a:pt x="900007" y="1639825"/>
                  <a:pt x="906780" y="1580558"/>
                  <a:pt x="914400" y="1547538"/>
                </a:cubicBezTo>
                <a:cubicBezTo>
                  <a:pt x="922020" y="1514518"/>
                  <a:pt x="903393" y="1503511"/>
                  <a:pt x="919480" y="1471338"/>
                </a:cubicBezTo>
                <a:cubicBezTo>
                  <a:pt x="935567" y="1439165"/>
                  <a:pt x="1019387" y="1408685"/>
                  <a:pt x="1010920" y="1354498"/>
                </a:cubicBezTo>
                <a:cubicBezTo>
                  <a:pt x="1002453" y="1300311"/>
                  <a:pt x="908473" y="1208025"/>
                  <a:pt x="868680" y="1146218"/>
                </a:cubicBezTo>
                <a:cubicBezTo>
                  <a:pt x="828887" y="1084411"/>
                  <a:pt x="782320" y="1033611"/>
                  <a:pt x="772160" y="983658"/>
                </a:cubicBezTo>
                <a:cubicBezTo>
                  <a:pt x="762000" y="933705"/>
                  <a:pt x="785707" y="900685"/>
                  <a:pt x="807720" y="846498"/>
                </a:cubicBezTo>
                <a:cubicBezTo>
                  <a:pt x="829733" y="792311"/>
                  <a:pt x="886460" y="714418"/>
                  <a:pt x="904240" y="658538"/>
                </a:cubicBezTo>
                <a:cubicBezTo>
                  <a:pt x="922020" y="602658"/>
                  <a:pt x="920327" y="548471"/>
                  <a:pt x="914400" y="511218"/>
                </a:cubicBezTo>
                <a:cubicBezTo>
                  <a:pt x="908473" y="473965"/>
                  <a:pt x="892387" y="459571"/>
                  <a:pt x="868680" y="435018"/>
                </a:cubicBezTo>
                <a:cubicBezTo>
                  <a:pt x="844973" y="410465"/>
                  <a:pt x="787400" y="390145"/>
                  <a:pt x="772160" y="363898"/>
                </a:cubicBezTo>
                <a:cubicBezTo>
                  <a:pt x="756920" y="337651"/>
                  <a:pt x="785707" y="319025"/>
                  <a:pt x="777240" y="277538"/>
                </a:cubicBezTo>
                <a:cubicBezTo>
                  <a:pt x="768773" y="236051"/>
                  <a:pt x="756920" y="158158"/>
                  <a:pt x="721360" y="114978"/>
                </a:cubicBezTo>
                <a:cubicBezTo>
                  <a:pt x="685800" y="71798"/>
                  <a:pt x="602827" y="37085"/>
                  <a:pt x="563880" y="18458"/>
                </a:cubicBezTo>
                <a:cubicBezTo>
                  <a:pt x="524933" y="-169"/>
                  <a:pt x="517313" y="-3555"/>
                  <a:pt x="487680" y="3218"/>
                </a:cubicBezTo>
                <a:cubicBezTo>
                  <a:pt x="458047" y="9991"/>
                  <a:pt x="414020" y="20998"/>
                  <a:pt x="386080" y="59098"/>
                </a:cubicBezTo>
                <a:cubicBezTo>
                  <a:pt x="358140" y="97198"/>
                  <a:pt x="342053" y="207265"/>
                  <a:pt x="320040" y="231818"/>
                </a:cubicBezTo>
                <a:cubicBezTo>
                  <a:pt x="298027" y="256371"/>
                  <a:pt x="277707" y="200491"/>
                  <a:pt x="254000" y="206418"/>
                </a:cubicBezTo>
                <a:cubicBezTo>
                  <a:pt x="230293" y="212345"/>
                  <a:pt x="204893" y="247905"/>
                  <a:pt x="177800" y="267378"/>
                </a:cubicBezTo>
                <a:cubicBezTo>
                  <a:pt x="150707" y="286851"/>
                  <a:pt x="121073" y="308865"/>
                  <a:pt x="91440" y="323258"/>
                </a:cubicBezTo>
                <a:cubicBezTo>
                  <a:pt x="61807" y="337651"/>
                  <a:pt x="11853" y="346118"/>
                  <a:pt x="0" y="35373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Freeform 207"/>
          <p:cNvSpPr/>
          <p:nvPr/>
        </p:nvSpPr>
        <p:spPr>
          <a:xfrm>
            <a:off x="208280" y="2696955"/>
            <a:ext cx="1163741" cy="3338619"/>
          </a:xfrm>
          <a:custGeom>
            <a:avLst/>
            <a:gdLst>
              <a:gd name="connsiteX0" fmla="*/ 0 w 1163741"/>
              <a:gd name="connsiteY0" fmla="*/ 488205 h 3338619"/>
              <a:gd name="connsiteX1" fmla="*/ 71120 w 1163741"/>
              <a:gd name="connsiteY1" fmla="*/ 371365 h 3338619"/>
              <a:gd name="connsiteX2" fmla="*/ 91440 w 1163741"/>
              <a:gd name="connsiteY2" fmla="*/ 300245 h 3338619"/>
              <a:gd name="connsiteX3" fmla="*/ 203200 w 1163741"/>
              <a:gd name="connsiteY3" fmla="*/ 290085 h 3338619"/>
              <a:gd name="connsiteX4" fmla="*/ 360680 w 1163741"/>
              <a:gd name="connsiteY4" fmla="*/ 137685 h 3338619"/>
              <a:gd name="connsiteX5" fmla="*/ 482600 w 1163741"/>
              <a:gd name="connsiteY5" fmla="*/ 525 h 3338619"/>
              <a:gd name="connsiteX6" fmla="*/ 579120 w 1163741"/>
              <a:gd name="connsiteY6" fmla="*/ 97045 h 3338619"/>
              <a:gd name="connsiteX7" fmla="*/ 574040 w 1163741"/>
              <a:gd name="connsiteY7" fmla="*/ 259605 h 3338619"/>
              <a:gd name="connsiteX8" fmla="*/ 695960 w 1163741"/>
              <a:gd name="connsiteY8" fmla="*/ 442485 h 3338619"/>
              <a:gd name="connsiteX9" fmla="*/ 868680 w 1163741"/>
              <a:gd name="connsiteY9" fmla="*/ 554245 h 3338619"/>
              <a:gd name="connsiteX10" fmla="*/ 939800 w 1163741"/>
              <a:gd name="connsiteY10" fmla="*/ 777765 h 3338619"/>
              <a:gd name="connsiteX11" fmla="*/ 1061720 w 1163741"/>
              <a:gd name="connsiteY11" fmla="*/ 864125 h 3338619"/>
              <a:gd name="connsiteX12" fmla="*/ 1127760 w 1163741"/>
              <a:gd name="connsiteY12" fmla="*/ 899685 h 3338619"/>
              <a:gd name="connsiteX13" fmla="*/ 1066800 w 1163741"/>
              <a:gd name="connsiteY13" fmla="*/ 1036845 h 3338619"/>
              <a:gd name="connsiteX14" fmla="*/ 1016000 w 1163741"/>
              <a:gd name="connsiteY14" fmla="*/ 1189245 h 3338619"/>
              <a:gd name="connsiteX15" fmla="*/ 995680 w 1163741"/>
              <a:gd name="connsiteY15" fmla="*/ 1301005 h 3338619"/>
              <a:gd name="connsiteX16" fmla="*/ 934720 w 1163741"/>
              <a:gd name="connsiteY16" fmla="*/ 1392445 h 3338619"/>
              <a:gd name="connsiteX17" fmla="*/ 909320 w 1163741"/>
              <a:gd name="connsiteY17" fmla="*/ 1483885 h 3338619"/>
              <a:gd name="connsiteX18" fmla="*/ 1000760 w 1163741"/>
              <a:gd name="connsiteY18" fmla="*/ 1692165 h 3338619"/>
              <a:gd name="connsiteX19" fmla="*/ 1127760 w 1163741"/>
              <a:gd name="connsiteY19" fmla="*/ 1869965 h 3338619"/>
              <a:gd name="connsiteX20" fmla="*/ 1143000 w 1163741"/>
              <a:gd name="connsiteY20" fmla="*/ 2078245 h 3338619"/>
              <a:gd name="connsiteX21" fmla="*/ 1158240 w 1163741"/>
              <a:gd name="connsiteY21" fmla="*/ 2179845 h 3338619"/>
              <a:gd name="connsiteX22" fmla="*/ 1041400 w 1163741"/>
              <a:gd name="connsiteY22" fmla="*/ 2311925 h 3338619"/>
              <a:gd name="connsiteX23" fmla="*/ 970280 w 1163741"/>
              <a:gd name="connsiteY23" fmla="*/ 2383045 h 3338619"/>
              <a:gd name="connsiteX24" fmla="*/ 939800 w 1163741"/>
              <a:gd name="connsiteY24" fmla="*/ 2596405 h 3338619"/>
              <a:gd name="connsiteX25" fmla="*/ 949960 w 1163741"/>
              <a:gd name="connsiteY25" fmla="*/ 2718325 h 3338619"/>
              <a:gd name="connsiteX26" fmla="*/ 894080 w 1163741"/>
              <a:gd name="connsiteY26" fmla="*/ 2764045 h 3338619"/>
              <a:gd name="connsiteX27" fmla="*/ 741680 w 1163741"/>
              <a:gd name="connsiteY27" fmla="*/ 2748805 h 3338619"/>
              <a:gd name="connsiteX28" fmla="*/ 614680 w 1163741"/>
              <a:gd name="connsiteY28" fmla="*/ 2753885 h 3338619"/>
              <a:gd name="connsiteX29" fmla="*/ 472440 w 1163741"/>
              <a:gd name="connsiteY29" fmla="*/ 2814845 h 3338619"/>
              <a:gd name="connsiteX30" fmla="*/ 426720 w 1163741"/>
              <a:gd name="connsiteY30" fmla="*/ 2916445 h 3338619"/>
              <a:gd name="connsiteX31" fmla="*/ 528320 w 1163741"/>
              <a:gd name="connsiteY31" fmla="*/ 3079005 h 3338619"/>
              <a:gd name="connsiteX32" fmla="*/ 441960 w 1163741"/>
              <a:gd name="connsiteY32" fmla="*/ 3180605 h 3338619"/>
              <a:gd name="connsiteX33" fmla="*/ 406400 w 1163741"/>
              <a:gd name="connsiteY33" fmla="*/ 3312685 h 3338619"/>
              <a:gd name="connsiteX34" fmla="*/ 350520 w 1163741"/>
              <a:gd name="connsiteY34" fmla="*/ 3338085 h 3338619"/>
              <a:gd name="connsiteX35" fmla="*/ 254000 w 1163741"/>
              <a:gd name="connsiteY35" fmla="*/ 3302525 h 3338619"/>
              <a:gd name="connsiteX36" fmla="*/ 167640 w 1163741"/>
              <a:gd name="connsiteY36" fmla="*/ 3226325 h 3338619"/>
              <a:gd name="connsiteX37" fmla="*/ 50800 w 1163741"/>
              <a:gd name="connsiteY37" fmla="*/ 3200925 h 333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3741" h="3338619">
                <a:moveTo>
                  <a:pt x="0" y="488205"/>
                </a:moveTo>
                <a:cubicBezTo>
                  <a:pt x="27940" y="445448"/>
                  <a:pt x="55880" y="402692"/>
                  <a:pt x="71120" y="371365"/>
                </a:cubicBezTo>
                <a:cubicBezTo>
                  <a:pt x="86360" y="340038"/>
                  <a:pt x="69427" y="313792"/>
                  <a:pt x="91440" y="300245"/>
                </a:cubicBezTo>
                <a:cubicBezTo>
                  <a:pt x="113453" y="286698"/>
                  <a:pt x="158327" y="317178"/>
                  <a:pt x="203200" y="290085"/>
                </a:cubicBezTo>
                <a:cubicBezTo>
                  <a:pt x="248073" y="262992"/>
                  <a:pt x="314113" y="185945"/>
                  <a:pt x="360680" y="137685"/>
                </a:cubicBezTo>
                <a:cubicBezTo>
                  <a:pt x="407247" y="89425"/>
                  <a:pt x="446193" y="7298"/>
                  <a:pt x="482600" y="525"/>
                </a:cubicBezTo>
                <a:cubicBezTo>
                  <a:pt x="519007" y="-6248"/>
                  <a:pt x="563880" y="53865"/>
                  <a:pt x="579120" y="97045"/>
                </a:cubicBezTo>
                <a:cubicBezTo>
                  <a:pt x="594360" y="140225"/>
                  <a:pt x="554567" y="202032"/>
                  <a:pt x="574040" y="259605"/>
                </a:cubicBezTo>
                <a:cubicBezTo>
                  <a:pt x="593513" y="317178"/>
                  <a:pt x="646853" y="393378"/>
                  <a:pt x="695960" y="442485"/>
                </a:cubicBezTo>
                <a:cubicBezTo>
                  <a:pt x="745067" y="491592"/>
                  <a:pt x="828040" y="498365"/>
                  <a:pt x="868680" y="554245"/>
                </a:cubicBezTo>
                <a:cubicBezTo>
                  <a:pt x="909320" y="610125"/>
                  <a:pt x="907627" y="726118"/>
                  <a:pt x="939800" y="777765"/>
                </a:cubicBezTo>
                <a:cubicBezTo>
                  <a:pt x="971973" y="829412"/>
                  <a:pt x="1030393" y="843805"/>
                  <a:pt x="1061720" y="864125"/>
                </a:cubicBezTo>
                <a:cubicBezTo>
                  <a:pt x="1093047" y="884445"/>
                  <a:pt x="1126913" y="870898"/>
                  <a:pt x="1127760" y="899685"/>
                </a:cubicBezTo>
                <a:cubicBezTo>
                  <a:pt x="1128607" y="928472"/>
                  <a:pt x="1085427" y="988585"/>
                  <a:pt x="1066800" y="1036845"/>
                </a:cubicBezTo>
                <a:cubicBezTo>
                  <a:pt x="1048173" y="1085105"/>
                  <a:pt x="1027853" y="1145218"/>
                  <a:pt x="1016000" y="1189245"/>
                </a:cubicBezTo>
                <a:cubicBezTo>
                  <a:pt x="1004147" y="1233272"/>
                  <a:pt x="1009227" y="1267138"/>
                  <a:pt x="995680" y="1301005"/>
                </a:cubicBezTo>
                <a:cubicBezTo>
                  <a:pt x="982133" y="1334872"/>
                  <a:pt x="949113" y="1361965"/>
                  <a:pt x="934720" y="1392445"/>
                </a:cubicBezTo>
                <a:cubicBezTo>
                  <a:pt x="920327" y="1422925"/>
                  <a:pt x="898313" y="1433932"/>
                  <a:pt x="909320" y="1483885"/>
                </a:cubicBezTo>
                <a:cubicBezTo>
                  <a:pt x="920327" y="1533838"/>
                  <a:pt x="964353" y="1627818"/>
                  <a:pt x="1000760" y="1692165"/>
                </a:cubicBezTo>
                <a:cubicBezTo>
                  <a:pt x="1037167" y="1756512"/>
                  <a:pt x="1104053" y="1805618"/>
                  <a:pt x="1127760" y="1869965"/>
                </a:cubicBezTo>
                <a:cubicBezTo>
                  <a:pt x="1151467" y="1934312"/>
                  <a:pt x="1137920" y="2026598"/>
                  <a:pt x="1143000" y="2078245"/>
                </a:cubicBezTo>
                <a:cubicBezTo>
                  <a:pt x="1148080" y="2129892"/>
                  <a:pt x="1175173" y="2140898"/>
                  <a:pt x="1158240" y="2179845"/>
                </a:cubicBezTo>
                <a:cubicBezTo>
                  <a:pt x="1141307" y="2218792"/>
                  <a:pt x="1072727" y="2278058"/>
                  <a:pt x="1041400" y="2311925"/>
                </a:cubicBezTo>
                <a:cubicBezTo>
                  <a:pt x="1010073" y="2345792"/>
                  <a:pt x="987213" y="2335632"/>
                  <a:pt x="970280" y="2383045"/>
                </a:cubicBezTo>
                <a:cubicBezTo>
                  <a:pt x="953347" y="2430458"/>
                  <a:pt x="943187" y="2540525"/>
                  <a:pt x="939800" y="2596405"/>
                </a:cubicBezTo>
                <a:cubicBezTo>
                  <a:pt x="936413" y="2652285"/>
                  <a:pt x="957580" y="2690385"/>
                  <a:pt x="949960" y="2718325"/>
                </a:cubicBezTo>
                <a:cubicBezTo>
                  <a:pt x="942340" y="2746265"/>
                  <a:pt x="928793" y="2758965"/>
                  <a:pt x="894080" y="2764045"/>
                </a:cubicBezTo>
                <a:cubicBezTo>
                  <a:pt x="859367" y="2769125"/>
                  <a:pt x="788247" y="2750498"/>
                  <a:pt x="741680" y="2748805"/>
                </a:cubicBezTo>
                <a:cubicBezTo>
                  <a:pt x="695113" y="2747112"/>
                  <a:pt x="659553" y="2742878"/>
                  <a:pt x="614680" y="2753885"/>
                </a:cubicBezTo>
                <a:cubicBezTo>
                  <a:pt x="569807" y="2764892"/>
                  <a:pt x="503767" y="2787752"/>
                  <a:pt x="472440" y="2814845"/>
                </a:cubicBezTo>
                <a:cubicBezTo>
                  <a:pt x="441113" y="2841938"/>
                  <a:pt x="417407" y="2872418"/>
                  <a:pt x="426720" y="2916445"/>
                </a:cubicBezTo>
                <a:cubicBezTo>
                  <a:pt x="436033" y="2960472"/>
                  <a:pt x="525780" y="3034978"/>
                  <a:pt x="528320" y="3079005"/>
                </a:cubicBezTo>
                <a:cubicBezTo>
                  <a:pt x="530860" y="3123032"/>
                  <a:pt x="462280" y="3141658"/>
                  <a:pt x="441960" y="3180605"/>
                </a:cubicBezTo>
                <a:cubicBezTo>
                  <a:pt x="421640" y="3219552"/>
                  <a:pt x="421640" y="3286438"/>
                  <a:pt x="406400" y="3312685"/>
                </a:cubicBezTo>
                <a:cubicBezTo>
                  <a:pt x="391160" y="3338932"/>
                  <a:pt x="375920" y="3339778"/>
                  <a:pt x="350520" y="3338085"/>
                </a:cubicBezTo>
                <a:cubicBezTo>
                  <a:pt x="325120" y="3336392"/>
                  <a:pt x="284480" y="3321152"/>
                  <a:pt x="254000" y="3302525"/>
                </a:cubicBezTo>
                <a:cubicBezTo>
                  <a:pt x="223520" y="3283898"/>
                  <a:pt x="201507" y="3243258"/>
                  <a:pt x="167640" y="3226325"/>
                </a:cubicBezTo>
                <a:cubicBezTo>
                  <a:pt x="133773" y="3209392"/>
                  <a:pt x="92286" y="3205158"/>
                  <a:pt x="50800" y="320092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Oval 190"/>
          <p:cNvSpPr/>
          <p:nvPr/>
        </p:nvSpPr>
        <p:spPr>
          <a:xfrm>
            <a:off x="425858" y="3834341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5" name="Picture 2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18" y="55356"/>
            <a:ext cx="913923" cy="1038400"/>
          </a:xfrm>
          <a:prstGeom prst="rect">
            <a:avLst/>
          </a:prstGeom>
        </p:spPr>
      </p:pic>
      <p:sp>
        <p:nvSpPr>
          <p:cNvPr id="246" name="TextBox 245"/>
          <p:cNvSpPr txBox="1"/>
          <p:nvPr/>
        </p:nvSpPr>
        <p:spPr>
          <a:xfrm>
            <a:off x="1116436" y="76249"/>
            <a:ext cx="4666855" cy="15081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Initial Contact – 10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Bia</a:t>
            </a:r>
          </a:p>
          <a:p>
            <a:pPr algn="ctr"/>
            <a:r>
              <a:rPr lang="en-US" sz="20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“The Mountain of the Crouching Beast."</a:t>
            </a:r>
            <a:endParaRPr lang="en-US" sz="20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4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8009" y="1287780"/>
            <a:ext cx="6436919" cy="7608077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780168" y="4856383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262" name="TextBox 261"/>
          <p:cNvSpPr txBox="1"/>
          <p:nvPr/>
        </p:nvSpPr>
        <p:spPr>
          <a:xfrm rot="18907809">
            <a:off x="747378" y="6070698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3" name="TextBox 262"/>
          <p:cNvSpPr txBox="1"/>
          <p:nvPr/>
        </p:nvSpPr>
        <p:spPr>
          <a:xfrm rot="18989399">
            <a:off x="1157230" y="6028560"/>
            <a:ext cx="130035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67357" y="1308835"/>
            <a:ext cx="1696126" cy="7530566"/>
            <a:chOff x="601647" y="1411705"/>
            <a:chExt cx="1696126" cy="7530566"/>
          </a:xfrm>
        </p:grpSpPr>
        <p:grpSp>
          <p:nvGrpSpPr>
            <p:cNvPr id="197" name="Group 196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192" name="Freeform 191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265" name="Freeform 264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3" name="Freeform 272"/>
          <p:cNvSpPr/>
          <p:nvPr/>
        </p:nvSpPr>
        <p:spPr>
          <a:xfrm>
            <a:off x="2224895" y="1800440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3" name="Group 242"/>
          <p:cNvGrpSpPr/>
          <p:nvPr/>
        </p:nvGrpSpPr>
        <p:grpSpPr>
          <a:xfrm>
            <a:off x="1594565" y="1912486"/>
            <a:ext cx="1197081" cy="447728"/>
            <a:chOff x="1365615" y="1864019"/>
            <a:chExt cx="1197081" cy="447728"/>
          </a:xfrm>
        </p:grpSpPr>
        <p:sp>
          <p:nvSpPr>
            <p:cNvPr id="274" name="Freeform 273"/>
            <p:cNvSpPr>
              <a:spLocks noChangeAspect="1"/>
            </p:cNvSpPr>
            <p:nvPr/>
          </p:nvSpPr>
          <p:spPr>
            <a:xfrm>
              <a:off x="2325238" y="1864019"/>
              <a:ext cx="237458" cy="233519"/>
            </a:xfrm>
            <a:custGeom>
              <a:avLst/>
              <a:gdLst>
                <a:gd name="connsiteX0" fmla="*/ 228622 w 385918"/>
                <a:gd name="connsiteY0" fmla="*/ 5644 h 379517"/>
                <a:gd name="connsiteX1" fmla="*/ 178615 w 385918"/>
                <a:gd name="connsiteY1" fmla="*/ 22313 h 379517"/>
                <a:gd name="connsiteX2" fmla="*/ 95272 w 385918"/>
                <a:gd name="connsiteY2" fmla="*/ 3263 h 379517"/>
                <a:gd name="connsiteX3" fmla="*/ 33359 w 385918"/>
                <a:gd name="connsiteY3" fmla="*/ 38982 h 379517"/>
                <a:gd name="connsiteX4" fmla="*/ 22 w 385918"/>
                <a:gd name="connsiteY4" fmla="*/ 110419 h 379517"/>
                <a:gd name="connsiteX5" fmla="*/ 28597 w 385918"/>
                <a:gd name="connsiteY5" fmla="*/ 203288 h 379517"/>
                <a:gd name="connsiteX6" fmla="*/ 52409 w 385918"/>
                <a:gd name="connsiteY6" fmla="*/ 319969 h 379517"/>
                <a:gd name="connsiteX7" fmla="*/ 7165 w 385918"/>
                <a:gd name="connsiteY7" fmla="*/ 343782 h 379517"/>
                <a:gd name="connsiteX8" fmla="*/ 171472 w 385918"/>
                <a:gd name="connsiteY8" fmla="*/ 379500 h 379517"/>
                <a:gd name="connsiteX9" fmla="*/ 259578 w 385918"/>
                <a:gd name="connsiteY9" fmla="*/ 348544 h 379517"/>
                <a:gd name="connsiteX10" fmla="*/ 304822 w 385918"/>
                <a:gd name="connsiteY10" fmla="*/ 343782 h 379517"/>
                <a:gd name="connsiteX11" fmla="*/ 366734 w 385918"/>
                <a:gd name="connsiteY11" fmla="*/ 303300 h 379517"/>
                <a:gd name="connsiteX12" fmla="*/ 385784 w 385918"/>
                <a:gd name="connsiteY12" fmla="*/ 234244 h 379517"/>
                <a:gd name="connsiteX13" fmla="*/ 359590 w 385918"/>
                <a:gd name="connsiteY13" fmla="*/ 165188 h 379517"/>
                <a:gd name="connsiteX14" fmla="*/ 364353 w 385918"/>
                <a:gd name="connsiteY14" fmla="*/ 127088 h 379517"/>
                <a:gd name="connsiteX15" fmla="*/ 347684 w 385918"/>
                <a:gd name="connsiteY15" fmla="*/ 86607 h 379517"/>
                <a:gd name="connsiteX16" fmla="*/ 338159 w 385918"/>
                <a:gd name="connsiteY16" fmla="*/ 36600 h 379517"/>
                <a:gd name="connsiteX17" fmla="*/ 285772 w 385918"/>
                <a:gd name="connsiteY17" fmla="*/ 3263 h 379517"/>
                <a:gd name="connsiteX18" fmla="*/ 228622 w 385918"/>
                <a:gd name="connsiteY18" fmla="*/ 5644 h 37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5918" h="379517">
                  <a:moveTo>
                    <a:pt x="228622" y="5644"/>
                  </a:moveTo>
                  <a:cubicBezTo>
                    <a:pt x="210763" y="8819"/>
                    <a:pt x="200840" y="22710"/>
                    <a:pt x="178615" y="22313"/>
                  </a:cubicBezTo>
                  <a:cubicBezTo>
                    <a:pt x="156390" y="21916"/>
                    <a:pt x="119481" y="485"/>
                    <a:pt x="95272" y="3263"/>
                  </a:cubicBezTo>
                  <a:cubicBezTo>
                    <a:pt x="71063" y="6041"/>
                    <a:pt x="49234" y="21123"/>
                    <a:pt x="33359" y="38982"/>
                  </a:cubicBezTo>
                  <a:cubicBezTo>
                    <a:pt x="17484" y="56841"/>
                    <a:pt x="816" y="83035"/>
                    <a:pt x="22" y="110419"/>
                  </a:cubicBezTo>
                  <a:cubicBezTo>
                    <a:pt x="-772" y="137803"/>
                    <a:pt x="19866" y="168363"/>
                    <a:pt x="28597" y="203288"/>
                  </a:cubicBezTo>
                  <a:cubicBezTo>
                    <a:pt x="37328" y="238213"/>
                    <a:pt x="55981" y="296553"/>
                    <a:pt x="52409" y="319969"/>
                  </a:cubicBezTo>
                  <a:cubicBezTo>
                    <a:pt x="48837" y="343385"/>
                    <a:pt x="-12679" y="333860"/>
                    <a:pt x="7165" y="343782"/>
                  </a:cubicBezTo>
                  <a:cubicBezTo>
                    <a:pt x="27009" y="353704"/>
                    <a:pt x="129403" y="378706"/>
                    <a:pt x="171472" y="379500"/>
                  </a:cubicBezTo>
                  <a:cubicBezTo>
                    <a:pt x="213541" y="380294"/>
                    <a:pt x="237353" y="354497"/>
                    <a:pt x="259578" y="348544"/>
                  </a:cubicBezTo>
                  <a:cubicBezTo>
                    <a:pt x="281803" y="342591"/>
                    <a:pt x="286963" y="351323"/>
                    <a:pt x="304822" y="343782"/>
                  </a:cubicBezTo>
                  <a:cubicBezTo>
                    <a:pt x="322681" y="336241"/>
                    <a:pt x="353240" y="321556"/>
                    <a:pt x="366734" y="303300"/>
                  </a:cubicBezTo>
                  <a:cubicBezTo>
                    <a:pt x="380228" y="285044"/>
                    <a:pt x="386975" y="257263"/>
                    <a:pt x="385784" y="234244"/>
                  </a:cubicBezTo>
                  <a:cubicBezTo>
                    <a:pt x="384593" y="211225"/>
                    <a:pt x="363162" y="183047"/>
                    <a:pt x="359590" y="165188"/>
                  </a:cubicBezTo>
                  <a:cubicBezTo>
                    <a:pt x="356018" y="147329"/>
                    <a:pt x="366337" y="140185"/>
                    <a:pt x="364353" y="127088"/>
                  </a:cubicBezTo>
                  <a:cubicBezTo>
                    <a:pt x="362369" y="113991"/>
                    <a:pt x="352050" y="101688"/>
                    <a:pt x="347684" y="86607"/>
                  </a:cubicBezTo>
                  <a:cubicBezTo>
                    <a:pt x="343318" y="71526"/>
                    <a:pt x="348478" y="50491"/>
                    <a:pt x="338159" y="36600"/>
                  </a:cubicBezTo>
                  <a:cubicBezTo>
                    <a:pt x="327840" y="22709"/>
                    <a:pt x="310775" y="10407"/>
                    <a:pt x="285772" y="3263"/>
                  </a:cubicBezTo>
                  <a:cubicBezTo>
                    <a:pt x="260769" y="-3881"/>
                    <a:pt x="246481" y="2469"/>
                    <a:pt x="228622" y="5644"/>
                  </a:cubicBezTo>
                  <a:close/>
                </a:path>
              </a:pathLst>
            </a:custGeom>
            <a:solidFill>
              <a:srgbClr val="FBFBF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1365615" y="1942415"/>
              <a:ext cx="66556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LZ 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4" name="Diamond 13"/>
          <p:cNvSpPr/>
          <p:nvPr/>
        </p:nvSpPr>
        <p:spPr>
          <a:xfrm>
            <a:off x="4358902" y="3695367"/>
            <a:ext cx="685276" cy="698985"/>
          </a:xfrm>
          <a:prstGeom prst="diamond">
            <a:avLst/>
          </a:prstGeom>
          <a:solidFill>
            <a:srgbClr val="FF0000"/>
          </a:solidFill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3176146" y="1287379"/>
            <a:ext cx="517549" cy="974558"/>
          </a:xfrm>
          <a:custGeom>
            <a:avLst/>
            <a:gdLst>
              <a:gd name="connsiteX0" fmla="*/ 517549 w 517549"/>
              <a:gd name="connsiteY0" fmla="*/ 974558 h 974558"/>
              <a:gd name="connsiteX1" fmla="*/ 325043 w 517549"/>
              <a:gd name="connsiteY1" fmla="*/ 818147 h 974558"/>
              <a:gd name="connsiteX2" fmla="*/ 96443 w 517549"/>
              <a:gd name="connsiteY2" fmla="*/ 697832 h 974558"/>
              <a:gd name="connsiteX3" fmla="*/ 72380 w 517549"/>
              <a:gd name="connsiteY3" fmla="*/ 505326 h 974558"/>
              <a:gd name="connsiteX4" fmla="*/ 191 w 517549"/>
              <a:gd name="connsiteY4" fmla="*/ 288758 h 974558"/>
              <a:gd name="connsiteX5" fmla="*/ 96443 w 517549"/>
              <a:gd name="connsiteY5" fmla="*/ 0 h 97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7549" h="974558">
                <a:moveTo>
                  <a:pt x="517549" y="974558"/>
                </a:moveTo>
                <a:cubicBezTo>
                  <a:pt x="456388" y="919413"/>
                  <a:pt x="395227" y="864268"/>
                  <a:pt x="325043" y="818147"/>
                </a:cubicBezTo>
                <a:cubicBezTo>
                  <a:pt x="254859" y="772026"/>
                  <a:pt x="138553" y="749969"/>
                  <a:pt x="96443" y="697832"/>
                </a:cubicBezTo>
                <a:cubicBezTo>
                  <a:pt x="54333" y="645695"/>
                  <a:pt x="88422" y="573505"/>
                  <a:pt x="72380" y="505326"/>
                </a:cubicBezTo>
                <a:cubicBezTo>
                  <a:pt x="56338" y="437147"/>
                  <a:pt x="-3820" y="372979"/>
                  <a:pt x="191" y="288758"/>
                </a:cubicBezTo>
                <a:cubicBezTo>
                  <a:pt x="4201" y="204537"/>
                  <a:pt x="50322" y="102268"/>
                  <a:pt x="9644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1044537" y="183828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2061210" y="2610723"/>
            <a:ext cx="1127760" cy="673497"/>
          </a:xfrm>
          <a:custGeom>
            <a:avLst/>
            <a:gdLst>
              <a:gd name="connsiteX0" fmla="*/ 0 w 1127760"/>
              <a:gd name="connsiteY0" fmla="*/ 673497 h 673497"/>
              <a:gd name="connsiteX1" fmla="*/ 281940 w 1127760"/>
              <a:gd name="connsiteY1" fmla="*/ 235347 h 673497"/>
              <a:gd name="connsiteX2" fmla="*/ 609600 w 1127760"/>
              <a:gd name="connsiteY2" fmla="*/ 223917 h 673497"/>
              <a:gd name="connsiteX3" fmla="*/ 773430 w 1127760"/>
              <a:gd name="connsiteY3" fmla="*/ 2937 h 673497"/>
              <a:gd name="connsiteX4" fmla="*/ 1127760 w 1127760"/>
              <a:gd name="connsiteY4" fmla="*/ 117237 h 67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760" h="673497">
                <a:moveTo>
                  <a:pt x="0" y="673497"/>
                </a:moveTo>
                <a:cubicBezTo>
                  <a:pt x="90170" y="491887"/>
                  <a:pt x="180340" y="310277"/>
                  <a:pt x="281940" y="235347"/>
                </a:cubicBezTo>
                <a:cubicBezTo>
                  <a:pt x="383540" y="160417"/>
                  <a:pt x="527685" y="262652"/>
                  <a:pt x="609600" y="223917"/>
                </a:cubicBezTo>
                <a:cubicBezTo>
                  <a:pt x="691515" y="185182"/>
                  <a:pt x="687070" y="20717"/>
                  <a:pt x="773430" y="2937"/>
                </a:cubicBezTo>
                <a:cubicBezTo>
                  <a:pt x="859790" y="-14843"/>
                  <a:pt x="993775" y="51197"/>
                  <a:pt x="1127760" y="117237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2232660" y="3322244"/>
            <a:ext cx="1615440" cy="259156"/>
          </a:xfrm>
          <a:custGeom>
            <a:avLst/>
            <a:gdLst>
              <a:gd name="connsiteX0" fmla="*/ 0 w 1615440"/>
              <a:gd name="connsiteY0" fmla="*/ 137236 h 259156"/>
              <a:gd name="connsiteX1" fmla="*/ 285750 w 1615440"/>
              <a:gd name="connsiteY1" fmla="*/ 76 h 259156"/>
              <a:gd name="connsiteX2" fmla="*/ 533400 w 1615440"/>
              <a:gd name="connsiteY2" fmla="*/ 118186 h 259156"/>
              <a:gd name="connsiteX3" fmla="*/ 880110 w 1615440"/>
              <a:gd name="connsiteY3" fmla="*/ 144856 h 259156"/>
              <a:gd name="connsiteX4" fmla="*/ 1078230 w 1615440"/>
              <a:gd name="connsiteY4" fmla="*/ 148666 h 259156"/>
              <a:gd name="connsiteX5" fmla="*/ 1322070 w 1615440"/>
              <a:gd name="connsiteY5" fmla="*/ 148666 h 259156"/>
              <a:gd name="connsiteX6" fmla="*/ 1615440 w 1615440"/>
              <a:gd name="connsiteY6" fmla="*/ 259156 h 2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440" h="259156">
                <a:moveTo>
                  <a:pt x="0" y="137236"/>
                </a:moveTo>
                <a:cubicBezTo>
                  <a:pt x="98425" y="70243"/>
                  <a:pt x="196850" y="3251"/>
                  <a:pt x="285750" y="76"/>
                </a:cubicBezTo>
                <a:cubicBezTo>
                  <a:pt x="374650" y="-3099"/>
                  <a:pt x="434340" y="94056"/>
                  <a:pt x="533400" y="118186"/>
                </a:cubicBezTo>
                <a:cubicBezTo>
                  <a:pt x="632460" y="142316"/>
                  <a:pt x="789305" y="139776"/>
                  <a:pt x="880110" y="144856"/>
                </a:cubicBezTo>
                <a:cubicBezTo>
                  <a:pt x="970915" y="149936"/>
                  <a:pt x="1078230" y="148666"/>
                  <a:pt x="1078230" y="148666"/>
                </a:cubicBezTo>
                <a:cubicBezTo>
                  <a:pt x="1151890" y="149301"/>
                  <a:pt x="1232535" y="130251"/>
                  <a:pt x="1322070" y="148666"/>
                </a:cubicBezTo>
                <a:cubicBezTo>
                  <a:pt x="1411605" y="167081"/>
                  <a:pt x="1513522" y="213118"/>
                  <a:pt x="1615440" y="25915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893570" y="4697730"/>
            <a:ext cx="2026920" cy="365760"/>
          </a:xfrm>
          <a:custGeom>
            <a:avLst/>
            <a:gdLst>
              <a:gd name="connsiteX0" fmla="*/ 0 w 2026920"/>
              <a:gd name="connsiteY0" fmla="*/ 0 h 365760"/>
              <a:gd name="connsiteX1" fmla="*/ 236220 w 2026920"/>
              <a:gd name="connsiteY1" fmla="*/ 15240 h 365760"/>
              <a:gd name="connsiteX2" fmla="*/ 552450 w 2026920"/>
              <a:gd name="connsiteY2" fmla="*/ 91440 h 365760"/>
              <a:gd name="connsiteX3" fmla="*/ 849630 w 2026920"/>
              <a:gd name="connsiteY3" fmla="*/ 41910 h 365760"/>
              <a:gd name="connsiteX4" fmla="*/ 1043940 w 2026920"/>
              <a:gd name="connsiteY4" fmla="*/ 15240 h 365760"/>
              <a:gd name="connsiteX5" fmla="*/ 1268730 w 2026920"/>
              <a:gd name="connsiteY5" fmla="*/ 72390 h 365760"/>
              <a:gd name="connsiteX6" fmla="*/ 1459230 w 2026920"/>
              <a:gd name="connsiteY6" fmla="*/ 144780 h 365760"/>
              <a:gd name="connsiteX7" fmla="*/ 1611630 w 2026920"/>
              <a:gd name="connsiteY7" fmla="*/ 201930 h 365760"/>
              <a:gd name="connsiteX8" fmla="*/ 2026920 w 2026920"/>
              <a:gd name="connsiteY8" fmla="*/ 36576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6920" h="365760">
                <a:moveTo>
                  <a:pt x="0" y="0"/>
                </a:moveTo>
                <a:cubicBezTo>
                  <a:pt x="72072" y="0"/>
                  <a:pt x="144145" y="0"/>
                  <a:pt x="236220" y="15240"/>
                </a:cubicBezTo>
                <a:cubicBezTo>
                  <a:pt x="328295" y="30480"/>
                  <a:pt x="450215" y="86995"/>
                  <a:pt x="552450" y="91440"/>
                </a:cubicBezTo>
                <a:cubicBezTo>
                  <a:pt x="654685" y="95885"/>
                  <a:pt x="767715" y="54610"/>
                  <a:pt x="849630" y="41910"/>
                </a:cubicBezTo>
                <a:cubicBezTo>
                  <a:pt x="931545" y="29210"/>
                  <a:pt x="974090" y="10160"/>
                  <a:pt x="1043940" y="15240"/>
                </a:cubicBezTo>
                <a:cubicBezTo>
                  <a:pt x="1113790" y="20320"/>
                  <a:pt x="1199515" y="50800"/>
                  <a:pt x="1268730" y="72390"/>
                </a:cubicBezTo>
                <a:cubicBezTo>
                  <a:pt x="1337945" y="93980"/>
                  <a:pt x="1459230" y="144780"/>
                  <a:pt x="1459230" y="144780"/>
                </a:cubicBezTo>
                <a:lnTo>
                  <a:pt x="1611630" y="201930"/>
                </a:lnTo>
                <a:lnTo>
                  <a:pt x="2026920" y="365760"/>
                </a:ln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3348990" y="4518660"/>
            <a:ext cx="400050" cy="316230"/>
          </a:xfrm>
          <a:custGeom>
            <a:avLst/>
            <a:gdLst>
              <a:gd name="connsiteX0" fmla="*/ 0 w 400050"/>
              <a:gd name="connsiteY0" fmla="*/ 316230 h 316230"/>
              <a:gd name="connsiteX1" fmla="*/ 243840 w 400050"/>
              <a:gd name="connsiteY1" fmla="*/ 220980 h 316230"/>
              <a:gd name="connsiteX2" fmla="*/ 369570 w 400050"/>
              <a:gd name="connsiteY2" fmla="*/ 95250 h 316230"/>
              <a:gd name="connsiteX3" fmla="*/ 400050 w 400050"/>
              <a:gd name="connsiteY3" fmla="*/ 0 h 31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050" h="316230">
                <a:moveTo>
                  <a:pt x="0" y="316230"/>
                </a:moveTo>
                <a:cubicBezTo>
                  <a:pt x="91122" y="287020"/>
                  <a:pt x="182245" y="257810"/>
                  <a:pt x="243840" y="220980"/>
                </a:cubicBezTo>
                <a:cubicBezTo>
                  <a:pt x="305435" y="184150"/>
                  <a:pt x="343535" y="132080"/>
                  <a:pt x="369570" y="95250"/>
                </a:cubicBezTo>
                <a:cubicBezTo>
                  <a:pt x="395605" y="58420"/>
                  <a:pt x="397827" y="29210"/>
                  <a:pt x="400050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28600" y="6316579"/>
            <a:ext cx="830179" cy="290901"/>
          </a:xfrm>
          <a:custGeom>
            <a:avLst/>
            <a:gdLst>
              <a:gd name="connsiteX0" fmla="*/ 0 w 830179"/>
              <a:gd name="connsiteY0" fmla="*/ 0 h 290901"/>
              <a:gd name="connsiteX1" fmla="*/ 300789 w 830179"/>
              <a:gd name="connsiteY1" fmla="*/ 204537 h 290901"/>
              <a:gd name="connsiteX2" fmla="*/ 541421 w 830179"/>
              <a:gd name="connsiteY2" fmla="*/ 288758 h 290901"/>
              <a:gd name="connsiteX3" fmla="*/ 830179 w 830179"/>
              <a:gd name="connsiteY3" fmla="*/ 264695 h 290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179" h="290901">
                <a:moveTo>
                  <a:pt x="0" y="0"/>
                </a:moveTo>
                <a:cubicBezTo>
                  <a:pt x="105276" y="78205"/>
                  <a:pt x="210552" y="156411"/>
                  <a:pt x="300789" y="204537"/>
                </a:cubicBezTo>
                <a:cubicBezTo>
                  <a:pt x="391026" y="252663"/>
                  <a:pt x="453189" y="278732"/>
                  <a:pt x="541421" y="288758"/>
                </a:cubicBezTo>
                <a:cubicBezTo>
                  <a:pt x="629653" y="298784"/>
                  <a:pt x="780047" y="270711"/>
                  <a:pt x="830179" y="2646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36884" y="5486400"/>
            <a:ext cx="1299411" cy="649705"/>
          </a:xfrm>
          <a:custGeom>
            <a:avLst/>
            <a:gdLst>
              <a:gd name="connsiteX0" fmla="*/ 0 w 1299411"/>
              <a:gd name="connsiteY0" fmla="*/ 0 h 649705"/>
              <a:gd name="connsiteX1" fmla="*/ 673769 w 1299411"/>
              <a:gd name="connsiteY1" fmla="*/ 156411 h 649705"/>
              <a:gd name="connsiteX2" fmla="*/ 914400 w 1299411"/>
              <a:gd name="connsiteY2" fmla="*/ 288758 h 649705"/>
              <a:gd name="connsiteX3" fmla="*/ 1299411 w 1299411"/>
              <a:gd name="connsiteY3" fmla="*/ 649705 h 64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11" h="649705">
                <a:moveTo>
                  <a:pt x="0" y="0"/>
                </a:moveTo>
                <a:cubicBezTo>
                  <a:pt x="260684" y="54142"/>
                  <a:pt x="521369" y="108285"/>
                  <a:pt x="673769" y="156411"/>
                </a:cubicBezTo>
                <a:cubicBezTo>
                  <a:pt x="826169" y="204537"/>
                  <a:pt x="810126" y="206542"/>
                  <a:pt x="914400" y="288758"/>
                </a:cubicBezTo>
                <a:cubicBezTo>
                  <a:pt x="1018674" y="370974"/>
                  <a:pt x="1233237" y="591552"/>
                  <a:pt x="1299411" y="64970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876926" y="7483642"/>
            <a:ext cx="1335506" cy="590380"/>
          </a:xfrm>
          <a:custGeom>
            <a:avLst/>
            <a:gdLst>
              <a:gd name="connsiteX0" fmla="*/ 0 w 1335506"/>
              <a:gd name="connsiteY0" fmla="*/ 481263 h 590380"/>
              <a:gd name="connsiteX1" fmla="*/ 324853 w 1335506"/>
              <a:gd name="connsiteY1" fmla="*/ 589547 h 590380"/>
              <a:gd name="connsiteX2" fmla="*/ 625642 w 1335506"/>
              <a:gd name="connsiteY2" fmla="*/ 529390 h 590380"/>
              <a:gd name="connsiteX3" fmla="*/ 1070811 w 1335506"/>
              <a:gd name="connsiteY3" fmla="*/ 493295 h 590380"/>
              <a:gd name="connsiteX4" fmla="*/ 1335506 w 1335506"/>
              <a:gd name="connsiteY4" fmla="*/ 0 h 59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506" h="590380">
                <a:moveTo>
                  <a:pt x="0" y="481263"/>
                </a:moveTo>
                <a:cubicBezTo>
                  <a:pt x="110289" y="531394"/>
                  <a:pt x="220579" y="581526"/>
                  <a:pt x="324853" y="589547"/>
                </a:cubicBezTo>
                <a:cubicBezTo>
                  <a:pt x="429127" y="597568"/>
                  <a:pt x="501316" y="545432"/>
                  <a:pt x="625642" y="529390"/>
                </a:cubicBezTo>
                <a:cubicBezTo>
                  <a:pt x="749968" y="513348"/>
                  <a:pt x="952500" y="581527"/>
                  <a:pt x="1070811" y="493295"/>
                </a:cubicBezTo>
                <a:cubicBezTo>
                  <a:pt x="1189122" y="405063"/>
                  <a:pt x="1262314" y="202531"/>
                  <a:pt x="133550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22" name="Freeform 21"/>
          <p:cNvSpPr/>
          <p:nvPr/>
        </p:nvSpPr>
        <p:spPr>
          <a:xfrm>
            <a:off x="1588168" y="8566484"/>
            <a:ext cx="1263316" cy="213017"/>
          </a:xfrm>
          <a:custGeom>
            <a:avLst/>
            <a:gdLst>
              <a:gd name="connsiteX0" fmla="*/ 0 w 1263316"/>
              <a:gd name="connsiteY0" fmla="*/ 0 h 213017"/>
              <a:gd name="connsiteX1" fmla="*/ 481264 w 1263316"/>
              <a:gd name="connsiteY1" fmla="*/ 180474 h 213017"/>
              <a:gd name="connsiteX2" fmla="*/ 938464 w 1263316"/>
              <a:gd name="connsiteY2" fmla="*/ 204537 h 213017"/>
              <a:gd name="connsiteX3" fmla="*/ 1263316 w 1263316"/>
              <a:gd name="connsiteY3" fmla="*/ 84221 h 21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3316" h="213017">
                <a:moveTo>
                  <a:pt x="0" y="0"/>
                </a:moveTo>
                <a:cubicBezTo>
                  <a:pt x="162426" y="73192"/>
                  <a:pt x="324853" y="146385"/>
                  <a:pt x="481264" y="180474"/>
                </a:cubicBezTo>
                <a:cubicBezTo>
                  <a:pt x="637675" y="214563"/>
                  <a:pt x="808122" y="220579"/>
                  <a:pt x="938464" y="204537"/>
                </a:cubicBezTo>
                <a:cubicBezTo>
                  <a:pt x="1068806" y="188495"/>
                  <a:pt x="1213185" y="112295"/>
                  <a:pt x="1263316" y="8422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23" name="Freeform 22"/>
          <p:cNvSpPr/>
          <p:nvPr/>
        </p:nvSpPr>
        <p:spPr>
          <a:xfrm>
            <a:off x="1636295" y="6338020"/>
            <a:ext cx="3729789" cy="820769"/>
          </a:xfrm>
          <a:custGeom>
            <a:avLst/>
            <a:gdLst>
              <a:gd name="connsiteX0" fmla="*/ 0 w 2646947"/>
              <a:gd name="connsiteY0" fmla="*/ 820769 h 820769"/>
              <a:gd name="connsiteX1" fmla="*/ 108284 w 2646947"/>
              <a:gd name="connsiteY1" fmla="*/ 568106 h 820769"/>
              <a:gd name="connsiteX2" fmla="*/ 372979 w 2646947"/>
              <a:gd name="connsiteY2" fmla="*/ 471854 h 820769"/>
              <a:gd name="connsiteX3" fmla="*/ 637673 w 2646947"/>
              <a:gd name="connsiteY3" fmla="*/ 243254 h 820769"/>
              <a:gd name="connsiteX4" fmla="*/ 1070810 w 2646947"/>
              <a:gd name="connsiteY4" fmla="*/ 122938 h 820769"/>
              <a:gd name="connsiteX5" fmla="*/ 1407694 w 2646947"/>
              <a:gd name="connsiteY5" fmla="*/ 2622 h 820769"/>
              <a:gd name="connsiteX6" fmla="*/ 1624263 w 2646947"/>
              <a:gd name="connsiteY6" fmla="*/ 243254 h 820769"/>
              <a:gd name="connsiteX7" fmla="*/ 1864894 w 2646947"/>
              <a:gd name="connsiteY7" fmla="*/ 255285 h 820769"/>
              <a:gd name="connsiteX8" fmla="*/ 2225842 w 2646947"/>
              <a:gd name="connsiteY8" fmla="*/ 50748 h 820769"/>
              <a:gd name="connsiteX9" fmla="*/ 2646947 w 2646947"/>
              <a:gd name="connsiteY9" fmla="*/ 255285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3729789 w 3729789"/>
              <a:gd name="connsiteY9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729789 w 3729789"/>
              <a:gd name="connsiteY10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200400 w 3729789"/>
              <a:gd name="connsiteY10" fmla="*/ 363569 h 820769"/>
              <a:gd name="connsiteX11" fmla="*/ 3729789 w 3729789"/>
              <a:gd name="connsiteY11" fmla="*/ 664358 h 82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29789" h="820769">
                <a:moveTo>
                  <a:pt x="0" y="820769"/>
                </a:moveTo>
                <a:cubicBezTo>
                  <a:pt x="23060" y="723514"/>
                  <a:pt x="46121" y="626259"/>
                  <a:pt x="108284" y="568106"/>
                </a:cubicBezTo>
                <a:cubicBezTo>
                  <a:pt x="170447" y="509953"/>
                  <a:pt x="284747" y="525996"/>
                  <a:pt x="372979" y="471854"/>
                </a:cubicBezTo>
                <a:cubicBezTo>
                  <a:pt x="461211" y="417712"/>
                  <a:pt x="521368" y="301407"/>
                  <a:pt x="637673" y="243254"/>
                </a:cubicBezTo>
                <a:cubicBezTo>
                  <a:pt x="753978" y="185101"/>
                  <a:pt x="942473" y="163043"/>
                  <a:pt x="1070810" y="122938"/>
                </a:cubicBezTo>
                <a:cubicBezTo>
                  <a:pt x="1199147" y="82833"/>
                  <a:pt x="1315452" y="-17431"/>
                  <a:pt x="1407694" y="2622"/>
                </a:cubicBezTo>
                <a:cubicBezTo>
                  <a:pt x="1499936" y="22675"/>
                  <a:pt x="1548063" y="201143"/>
                  <a:pt x="1624263" y="243254"/>
                </a:cubicBezTo>
                <a:cubicBezTo>
                  <a:pt x="1700463" y="285364"/>
                  <a:pt x="1764631" y="287369"/>
                  <a:pt x="1864894" y="255285"/>
                </a:cubicBezTo>
                <a:cubicBezTo>
                  <a:pt x="1965157" y="223201"/>
                  <a:pt x="2081463" y="36711"/>
                  <a:pt x="2225842" y="50748"/>
                </a:cubicBezTo>
                <a:cubicBezTo>
                  <a:pt x="2370221" y="64785"/>
                  <a:pt x="2578768" y="269322"/>
                  <a:pt x="2731168" y="339506"/>
                </a:cubicBezTo>
                <a:cubicBezTo>
                  <a:pt x="2883568" y="409690"/>
                  <a:pt x="3033963" y="309427"/>
                  <a:pt x="3200400" y="363569"/>
                </a:cubicBezTo>
                <a:cubicBezTo>
                  <a:pt x="3366837" y="417711"/>
                  <a:pt x="3631531" y="632274"/>
                  <a:pt x="3729789" y="664358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862137" y="5269832"/>
            <a:ext cx="276726" cy="1082842"/>
          </a:xfrm>
          <a:custGeom>
            <a:avLst/>
            <a:gdLst>
              <a:gd name="connsiteX0" fmla="*/ 0 w 276726"/>
              <a:gd name="connsiteY0" fmla="*/ 1082842 h 1082842"/>
              <a:gd name="connsiteX1" fmla="*/ 156410 w 276726"/>
              <a:gd name="connsiteY1" fmla="*/ 806115 h 1082842"/>
              <a:gd name="connsiteX2" fmla="*/ 12031 w 276726"/>
              <a:gd name="connsiteY2" fmla="*/ 529389 h 1082842"/>
              <a:gd name="connsiteX3" fmla="*/ 180474 w 276726"/>
              <a:gd name="connsiteY3" fmla="*/ 276726 h 1082842"/>
              <a:gd name="connsiteX4" fmla="*/ 276726 w 276726"/>
              <a:gd name="connsiteY4" fmla="*/ 0 h 108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726" h="1082842">
                <a:moveTo>
                  <a:pt x="0" y="1082842"/>
                </a:moveTo>
                <a:cubicBezTo>
                  <a:pt x="77202" y="990599"/>
                  <a:pt x="154405" y="898357"/>
                  <a:pt x="156410" y="806115"/>
                </a:cubicBezTo>
                <a:cubicBezTo>
                  <a:pt x="158415" y="713873"/>
                  <a:pt x="8020" y="617620"/>
                  <a:pt x="12031" y="529389"/>
                </a:cubicBezTo>
                <a:cubicBezTo>
                  <a:pt x="16042" y="441157"/>
                  <a:pt x="136358" y="364957"/>
                  <a:pt x="180474" y="276726"/>
                </a:cubicBezTo>
                <a:cubicBezTo>
                  <a:pt x="224590" y="188494"/>
                  <a:pt x="250658" y="94247"/>
                  <a:pt x="27672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271211" y="1287379"/>
            <a:ext cx="710738" cy="517358"/>
          </a:xfrm>
          <a:custGeom>
            <a:avLst/>
            <a:gdLst>
              <a:gd name="connsiteX0" fmla="*/ 0 w 710738"/>
              <a:gd name="connsiteY0" fmla="*/ 517358 h 517358"/>
              <a:gd name="connsiteX1" fmla="*/ 469231 w 710738"/>
              <a:gd name="connsiteY1" fmla="*/ 336884 h 517358"/>
              <a:gd name="connsiteX2" fmla="*/ 673768 w 710738"/>
              <a:gd name="connsiteY2" fmla="*/ 144379 h 517358"/>
              <a:gd name="connsiteX3" fmla="*/ 709863 w 710738"/>
              <a:gd name="connsiteY3" fmla="*/ 0 h 51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738" h="517358">
                <a:moveTo>
                  <a:pt x="0" y="517358"/>
                </a:moveTo>
                <a:cubicBezTo>
                  <a:pt x="178468" y="458202"/>
                  <a:pt x="356936" y="399047"/>
                  <a:pt x="469231" y="336884"/>
                </a:cubicBezTo>
                <a:cubicBezTo>
                  <a:pt x="581526" y="274721"/>
                  <a:pt x="633663" y="200526"/>
                  <a:pt x="673768" y="144379"/>
                </a:cubicBezTo>
                <a:cubicBezTo>
                  <a:pt x="713873" y="88232"/>
                  <a:pt x="711868" y="44116"/>
                  <a:pt x="70986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543304" y="2322096"/>
            <a:ext cx="365579" cy="1046748"/>
          </a:xfrm>
          <a:custGeom>
            <a:avLst/>
            <a:gdLst>
              <a:gd name="connsiteX0" fmla="*/ 4631 w 798715"/>
              <a:gd name="connsiteY0" fmla="*/ 1459831 h 1459831"/>
              <a:gd name="connsiteX1" fmla="*/ 4631 w 798715"/>
              <a:gd name="connsiteY1" fmla="*/ 1014663 h 1459831"/>
              <a:gd name="connsiteX2" fmla="*/ 52757 w 798715"/>
              <a:gd name="connsiteY2" fmla="*/ 653715 h 1459831"/>
              <a:gd name="connsiteX3" fmla="*/ 353547 w 798715"/>
              <a:gd name="connsiteY3" fmla="*/ 449178 h 1459831"/>
              <a:gd name="connsiteX4" fmla="*/ 461831 w 798715"/>
              <a:gd name="connsiteY4" fmla="*/ 292768 h 1459831"/>
              <a:gd name="connsiteX5" fmla="*/ 521989 w 798715"/>
              <a:gd name="connsiteY5" fmla="*/ 40105 h 1459831"/>
              <a:gd name="connsiteX6" fmla="*/ 798715 w 798715"/>
              <a:gd name="connsiteY6" fmla="*/ 4010 h 1459831"/>
              <a:gd name="connsiteX0" fmla="*/ 4631 w 521989"/>
              <a:gd name="connsiteY0" fmla="*/ 1419726 h 1419726"/>
              <a:gd name="connsiteX1" fmla="*/ 4631 w 521989"/>
              <a:gd name="connsiteY1" fmla="*/ 974558 h 1419726"/>
              <a:gd name="connsiteX2" fmla="*/ 52757 w 521989"/>
              <a:gd name="connsiteY2" fmla="*/ 613610 h 1419726"/>
              <a:gd name="connsiteX3" fmla="*/ 353547 w 521989"/>
              <a:gd name="connsiteY3" fmla="*/ 409073 h 1419726"/>
              <a:gd name="connsiteX4" fmla="*/ 461831 w 521989"/>
              <a:gd name="connsiteY4" fmla="*/ 252663 h 1419726"/>
              <a:gd name="connsiteX5" fmla="*/ 521989 w 521989"/>
              <a:gd name="connsiteY5" fmla="*/ 0 h 1419726"/>
              <a:gd name="connsiteX0" fmla="*/ 4631 w 461831"/>
              <a:gd name="connsiteY0" fmla="*/ 1167063 h 1167063"/>
              <a:gd name="connsiteX1" fmla="*/ 4631 w 461831"/>
              <a:gd name="connsiteY1" fmla="*/ 721895 h 1167063"/>
              <a:gd name="connsiteX2" fmla="*/ 52757 w 461831"/>
              <a:gd name="connsiteY2" fmla="*/ 360947 h 1167063"/>
              <a:gd name="connsiteX3" fmla="*/ 353547 w 461831"/>
              <a:gd name="connsiteY3" fmla="*/ 156410 h 1167063"/>
              <a:gd name="connsiteX4" fmla="*/ 461831 w 461831"/>
              <a:gd name="connsiteY4" fmla="*/ 0 h 1167063"/>
              <a:gd name="connsiteX0" fmla="*/ 4631 w 353547"/>
              <a:gd name="connsiteY0" fmla="*/ 1010653 h 1010653"/>
              <a:gd name="connsiteX1" fmla="*/ 4631 w 353547"/>
              <a:gd name="connsiteY1" fmla="*/ 565485 h 1010653"/>
              <a:gd name="connsiteX2" fmla="*/ 52757 w 353547"/>
              <a:gd name="connsiteY2" fmla="*/ 204537 h 1010653"/>
              <a:gd name="connsiteX3" fmla="*/ 353547 w 353547"/>
              <a:gd name="connsiteY3" fmla="*/ 0 h 1010653"/>
              <a:gd name="connsiteX0" fmla="*/ 8310 w 573794"/>
              <a:gd name="connsiteY0" fmla="*/ 1407695 h 1407695"/>
              <a:gd name="connsiteX1" fmla="*/ 8310 w 573794"/>
              <a:gd name="connsiteY1" fmla="*/ 962527 h 1407695"/>
              <a:gd name="connsiteX2" fmla="*/ 56436 w 573794"/>
              <a:gd name="connsiteY2" fmla="*/ 601579 h 1407695"/>
              <a:gd name="connsiteX3" fmla="*/ 573794 w 573794"/>
              <a:gd name="connsiteY3" fmla="*/ 0 h 1407695"/>
              <a:gd name="connsiteX0" fmla="*/ 4632 w 570116"/>
              <a:gd name="connsiteY0" fmla="*/ 1407695 h 1407695"/>
              <a:gd name="connsiteX1" fmla="*/ 4632 w 570116"/>
              <a:gd name="connsiteY1" fmla="*/ 962527 h 1407695"/>
              <a:gd name="connsiteX2" fmla="*/ 52758 w 570116"/>
              <a:gd name="connsiteY2" fmla="*/ 601579 h 1407695"/>
              <a:gd name="connsiteX3" fmla="*/ 485895 w 570116"/>
              <a:gd name="connsiteY3" fmla="*/ 240631 h 1407695"/>
              <a:gd name="connsiteX4" fmla="*/ 570116 w 570116"/>
              <a:gd name="connsiteY4" fmla="*/ 0 h 1407695"/>
              <a:gd name="connsiteX0" fmla="*/ 4632 w 485895"/>
              <a:gd name="connsiteY0" fmla="*/ 1167064 h 1167064"/>
              <a:gd name="connsiteX1" fmla="*/ 4632 w 485895"/>
              <a:gd name="connsiteY1" fmla="*/ 721896 h 1167064"/>
              <a:gd name="connsiteX2" fmla="*/ 52758 w 485895"/>
              <a:gd name="connsiteY2" fmla="*/ 360948 h 1167064"/>
              <a:gd name="connsiteX3" fmla="*/ 485895 w 485895"/>
              <a:gd name="connsiteY3" fmla="*/ 0 h 1167064"/>
              <a:gd name="connsiteX0" fmla="*/ 4632 w 365579"/>
              <a:gd name="connsiteY0" fmla="*/ 1046748 h 1046748"/>
              <a:gd name="connsiteX1" fmla="*/ 4632 w 365579"/>
              <a:gd name="connsiteY1" fmla="*/ 601580 h 1046748"/>
              <a:gd name="connsiteX2" fmla="*/ 52758 w 365579"/>
              <a:gd name="connsiteY2" fmla="*/ 240632 h 1046748"/>
              <a:gd name="connsiteX3" fmla="*/ 365579 w 365579"/>
              <a:gd name="connsiteY3" fmla="*/ 0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579" h="1046748">
                <a:moveTo>
                  <a:pt x="4632" y="1046748"/>
                </a:moveTo>
                <a:cubicBezTo>
                  <a:pt x="621" y="891340"/>
                  <a:pt x="-3389" y="735933"/>
                  <a:pt x="4632" y="601580"/>
                </a:cubicBezTo>
                <a:cubicBezTo>
                  <a:pt x="12653" y="467227"/>
                  <a:pt x="-7400" y="340895"/>
                  <a:pt x="52758" y="240632"/>
                </a:cubicBezTo>
                <a:cubicBezTo>
                  <a:pt x="112916" y="140369"/>
                  <a:pt x="279353" y="100263"/>
                  <a:pt x="365579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920916" y="1323474"/>
            <a:ext cx="683099" cy="986589"/>
          </a:xfrm>
          <a:custGeom>
            <a:avLst/>
            <a:gdLst>
              <a:gd name="connsiteX0" fmla="*/ 0 w 1094873"/>
              <a:gd name="connsiteY0" fmla="*/ 854242 h 854242"/>
              <a:gd name="connsiteX1" fmla="*/ 192505 w 1094873"/>
              <a:gd name="connsiteY1" fmla="*/ 733926 h 854242"/>
              <a:gd name="connsiteX2" fmla="*/ 505326 w 1094873"/>
              <a:gd name="connsiteY2" fmla="*/ 649705 h 854242"/>
              <a:gd name="connsiteX3" fmla="*/ 854242 w 1094873"/>
              <a:gd name="connsiteY3" fmla="*/ 649705 h 854242"/>
              <a:gd name="connsiteX4" fmla="*/ 998621 w 1094873"/>
              <a:gd name="connsiteY4" fmla="*/ 180474 h 854242"/>
              <a:gd name="connsiteX5" fmla="*/ 1094873 w 1094873"/>
              <a:gd name="connsiteY5" fmla="*/ 0 h 854242"/>
              <a:gd name="connsiteX0" fmla="*/ 14842 w 917210"/>
              <a:gd name="connsiteY0" fmla="*/ 1022684 h 1022684"/>
              <a:gd name="connsiteX1" fmla="*/ 14842 w 917210"/>
              <a:gd name="connsiteY1" fmla="*/ 733926 h 1022684"/>
              <a:gd name="connsiteX2" fmla="*/ 327663 w 917210"/>
              <a:gd name="connsiteY2" fmla="*/ 649705 h 1022684"/>
              <a:gd name="connsiteX3" fmla="*/ 676579 w 917210"/>
              <a:gd name="connsiteY3" fmla="*/ 649705 h 1022684"/>
              <a:gd name="connsiteX4" fmla="*/ 820958 w 917210"/>
              <a:gd name="connsiteY4" fmla="*/ 180474 h 1022684"/>
              <a:gd name="connsiteX5" fmla="*/ 917210 w 917210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806116 w 902368"/>
              <a:gd name="connsiteY4" fmla="*/ 180474 h 1022684"/>
              <a:gd name="connsiteX5" fmla="*/ 902368 w 902368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685800 w 902368"/>
              <a:gd name="connsiteY4" fmla="*/ 168442 h 1022684"/>
              <a:gd name="connsiteX5" fmla="*/ 902368 w 902368"/>
              <a:gd name="connsiteY5" fmla="*/ 0 h 1022684"/>
              <a:gd name="connsiteX0" fmla="*/ 0 w 702343"/>
              <a:gd name="connsiteY0" fmla="*/ 986589 h 986589"/>
              <a:gd name="connsiteX1" fmla="*/ 156411 w 702343"/>
              <a:gd name="connsiteY1" fmla="*/ 697831 h 986589"/>
              <a:gd name="connsiteX2" fmla="*/ 312821 w 702343"/>
              <a:gd name="connsiteY2" fmla="*/ 613610 h 986589"/>
              <a:gd name="connsiteX3" fmla="*/ 661737 w 702343"/>
              <a:gd name="connsiteY3" fmla="*/ 613610 h 986589"/>
              <a:gd name="connsiteX4" fmla="*/ 685800 w 702343"/>
              <a:gd name="connsiteY4" fmla="*/ 132347 h 986589"/>
              <a:gd name="connsiteX5" fmla="*/ 577516 w 702343"/>
              <a:gd name="connsiteY5" fmla="*/ 0 h 986589"/>
              <a:gd name="connsiteX0" fmla="*/ 0 w 683099"/>
              <a:gd name="connsiteY0" fmla="*/ 986589 h 986589"/>
              <a:gd name="connsiteX1" fmla="*/ 156411 w 683099"/>
              <a:gd name="connsiteY1" fmla="*/ 697831 h 986589"/>
              <a:gd name="connsiteX2" fmla="*/ 312821 w 683099"/>
              <a:gd name="connsiteY2" fmla="*/ 613610 h 986589"/>
              <a:gd name="connsiteX3" fmla="*/ 661737 w 683099"/>
              <a:gd name="connsiteY3" fmla="*/ 613610 h 986589"/>
              <a:gd name="connsiteX4" fmla="*/ 637673 w 683099"/>
              <a:gd name="connsiteY4" fmla="*/ 156410 h 986589"/>
              <a:gd name="connsiteX5" fmla="*/ 577516 w 683099"/>
              <a:gd name="connsiteY5" fmla="*/ 0 h 98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099" h="986589">
                <a:moveTo>
                  <a:pt x="0" y="986589"/>
                </a:moveTo>
                <a:cubicBezTo>
                  <a:pt x="54142" y="943476"/>
                  <a:pt x="104274" y="759994"/>
                  <a:pt x="156411" y="697831"/>
                </a:cubicBezTo>
                <a:cubicBezTo>
                  <a:pt x="208548" y="635668"/>
                  <a:pt x="228600" y="627647"/>
                  <a:pt x="312821" y="613610"/>
                </a:cubicBezTo>
                <a:cubicBezTo>
                  <a:pt x="397042" y="599573"/>
                  <a:pt x="607595" y="689810"/>
                  <a:pt x="661737" y="613610"/>
                </a:cubicBezTo>
                <a:cubicBezTo>
                  <a:pt x="715879" y="537410"/>
                  <a:pt x="651710" y="258678"/>
                  <a:pt x="637673" y="156410"/>
                </a:cubicBezTo>
                <a:cubicBezTo>
                  <a:pt x="623636" y="54142"/>
                  <a:pt x="549442" y="36095"/>
                  <a:pt x="577516" y="0"/>
                </a:cubicBezTo>
              </a:path>
            </a:pathLst>
          </a:custGeom>
          <a:noFill/>
          <a:ln w="19050"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5618747" y="1876926"/>
            <a:ext cx="677992" cy="2213811"/>
          </a:xfrm>
          <a:custGeom>
            <a:avLst/>
            <a:gdLst>
              <a:gd name="connsiteX0" fmla="*/ 0 w 674368"/>
              <a:gd name="connsiteY0" fmla="*/ 0 h 1888958"/>
              <a:gd name="connsiteX1" fmla="*/ 108285 w 674368"/>
              <a:gd name="connsiteY1" fmla="*/ 372979 h 1888958"/>
              <a:gd name="connsiteX2" fmla="*/ 312821 w 674368"/>
              <a:gd name="connsiteY2" fmla="*/ 637674 h 1888958"/>
              <a:gd name="connsiteX3" fmla="*/ 505327 w 674368"/>
              <a:gd name="connsiteY3" fmla="*/ 902369 h 1888958"/>
              <a:gd name="connsiteX4" fmla="*/ 673769 w 674368"/>
              <a:gd name="connsiteY4" fmla="*/ 1359569 h 1888958"/>
              <a:gd name="connsiteX5" fmla="*/ 445169 w 674368"/>
              <a:gd name="connsiteY5" fmla="*/ 1888958 h 1888958"/>
              <a:gd name="connsiteX0" fmla="*/ 0 w 677992"/>
              <a:gd name="connsiteY0" fmla="*/ 0 h 2213811"/>
              <a:gd name="connsiteX1" fmla="*/ 108285 w 677992"/>
              <a:gd name="connsiteY1" fmla="*/ 372979 h 2213811"/>
              <a:gd name="connsiteX2" fmla="*/ 312821 w 677992"/>
              <a:gd name="connsiteY2" fmla="*/ 637674 h 2213811"/>
              <a:gd name="connsiteX3" fmla="*/ 505327 w 677992"/>
              <a:gd name="connsiteY3" fmla="*/ 902369 h 2213811"/>
              <a:gd name="connsiteX4" fmla="*/ 673769 w 677992"/>
              <a:gd name="connsiteY4" fmla="*/ 1359569 h 2213811"/>
              <a:gd name="connsiteX5" fmla="*/ 324854 w 677992"/>
              <a:gd name="connsiteY5" fmla="*/ 2213811 h 221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92" h="2213811">
                <a:moveTo>
                  <a:pt x="0" y="0"/>
                </a:moveTo>
                <a:cubicBezTo>
                  <a:pt x="28074" y="133350"/>
                  <a:pt x="56148" y="266700"/>
                  <a:pt x="108285" y="372979"/>
                </a:cubicBezTo>
                <a:cubicBezTo>
                  <a:pt x="160422" y="479258"/>
                  <a:pt x="246647" y="549442"/>
                  <a:pt x="312821" y="637674"/>
                </a:cubicBezTo>
                <a:cubicBezTo>
                  <a:pt x="378995" y="725906"/>
                  <a:pt x="445169" y="782053"/>
                  <a:pt x="505327" y="902369"/>
                </a:cubicBezTo>
                <a:cubicBezTo>
                  <a:pt x="565485" y="1022685"/>
                  <a:pt x="703848" y="1140995"/>
                  <a:pt x="673769" y="1359569"/>
                </a:cubicBezTo>
                <a:cubicBezTo>
                  <a:pt x="643690" y="1578143"/>
                  <a:pt x="434141" y="2031332"/>
                  <a:pt x="324854" y="221381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4559968" y="1959563"/>
            <a:ext cx="565485" cy="194090"/>
          </a:xfrm>
          <a:custGeom>
            <a:avLst/>
            <a:gdLst>
              <a:gd name="connsiteX0" fmla="*/ 0 w 565485"/>
              <a:gd name="connsiteY0" fmla="*/ 194090 h 194090"/>
              <a:gd name="connsiteX1" fmla="*/ 240632 w 565485"/>
              <a:gd name="connsiteY1" fmla="*/ 121900 h 194090"/>
              <a:gd name="connsiteX2" fmla="*/ 336885 w 565485"/>
              <a:gd name="connsiteY2" fmla="*/ 13616 h 194090"/>
              <a:gd name="connsiteX3" fmla="*/ 565485 w 565485"/>
              <a:gd name="connsiteY3" fmla="*/ 1584 h 19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5485" h="194090">
                <a:moveTo>
                  <a:pt x="0" y="194090"/>
                </a:moveTo>
                <a:cubicBezTo>
                  <a:pt x="92242" y="173034"/>
                  <a:pt x="184485" y="151979"/>
                  <a:pt x="240632" y="121900"/>
                </a:cubicBezTo>
                <a:cubicBezTo>
                  <a:pt x="296779" y="91821"/>
                  <a:pt x="282743" y="33669"/>
                  <a:pt x="336885" y="13616"/>
                </a:cubicBezTo>
                <a:cubicBezTo>
                  <a:pt x="391027" y="-6437"/>
                  <a:pt x="565485" y="1584"/>
                  <a:pt x="565485" y="1584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5450305" y="3681663"/>
            <a:ext cx="709863" cy="24325"/>
          </a:xfrm>
          <a:custGeom>
            <a:avLst/>
            <a:gdLst>
              <a:gd name="connsiteX0" fmla="*/ 0 w 709863"/>
              <a:gd name="connsiteY0" fmla="*/ 0 h 24325"/>
              <a:gd name="connsiteX1" fmla="*/ 372979 w 709863"/>
              <a:gd name="connsiteY1" fmla="*/ 24063 h 24325"/>
              <a:gd name="connsiteX2" fmla="*/ 709863 w 709863"/>
              <a:gd name="connsiteY2" fmla="*/ 12032 h 2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63" h="24325">
                <a:moveTo>
                  <a:pt x="0" y="0"/>
                </a:moveTo>
                <a:cubicBezTo>
                  <a:pt x="127334" y="11029"/>
                  <a:pt x="254669" y="22058"/>
                  <a:pt x="372979" y="24063"/>
                </a:cubicBezTo>
                <a:cubicBezTo>
                  <a:pt x="491289" y="26068"/>
                  <a:pt x="657726" y="16043"/>
                  <a:pt x="709863" y="12032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Freeform 271"/>
          <p:cNvSpPr/>
          <p:nvPr/>
        </p:nvSpPr>
        <p:spPr>
          <a:xfrm>
            <a:off x="2595504" y="1987255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41"/>
          <p:cNvGrpSpPr/>
          <p:nvPr/>
        </p:nvGrpSpPr>
        <p:grpSpPr>
          <a:xfrm>
            <a:off x="2688482" y="2032057"/>
            <a:ext cx="1652379" cy="431673"/>
            <a:chOff x="2715708" y="2082089"/>
            <a:chExt cx="1652379" cy="431673"/>
          </a:xfrm>
        </p:grpSpPr>
        <p:grpSp>
          <p:nvGrpSpPr>
            <p:cNvPr id="317" name="Group 316"/>
            <p:cNvGrpSpPr/>
            <p:nvPr/>
          </p:nvGrpSpPr>
          <p:grpSpPr>
            <a:xfrm>
              <a:off x="3011029" y="2082089"/>
              <a:ext cx="1357058" cy="431673"/>
              <a:chOff x="7128149" y="2913896"/>
              <a:chExt cx="1357058" cy="431673"/>
            </a:xfrm>
          </p:grpSpPr>
          <p:grpSp>
            <p:nvGrpSpPr>
              <p:cNvPr id="318" name="Group 317"/>
              <p:cNvGrpSpPr/>
              <p:nvPr/>
            </p:nvGrpSpPr>
            <p:grpSpPr>
              <a:xfrm>
                <a:off x="7471915" y="2976237"/>
                <a:ext cx="1013292" cy="369332"/>
                <a:chOff x="7493699" y="2975548"/>
                <a:chExt cx="1013292" cy="369332"/>
              </a:xfrm>
            </p:grpSpPr>
            <p:sp>
              <p:nvSpPr>
                <p:cNvPr id="329" name="Rectangle 328"/>
                <p:cNvSpPr/>
                <p:nvPr/>
              </p:nvSpPr>
              <p:spPr>
                <a:xfrm>
                  <a:off x="7558088" y="3063850"/>
                  <a:ext cx="732066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TextBox 329"/>
                <p:cNvSpPr txBox="1"/>
                <p:nvPr/>
              </p:nvSpPr>
              <p:spPr>
                <a:xfrm>
                  <a:off x="7493699" y="2975548"/>
                  <a:ext cx="101329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</a:t>
                  </a:r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/3-187</a:t>
                  </a:r>
                </a:p>
              </p:txBody>
            </p:sp>
          </p:grpSp>
          <p:grpSp>
            <p:nvGrpSpPr>
              <p:cNvPr id="319" name="Group 318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20" name="Group 319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24" name="Freeform 323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25" name="Group 324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26" name="Rectangle 325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7" name="Freeform 326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8" name="Freeform 327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21" name="Group 320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22" name="Block Arc 321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3" name="Block Arc 322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331" name="Freeform 330"/>
            <p:cNvSpPr/>
            <p:nvPr/>
          </p:nvSpPr>
          <p:spPr>
            <a:xfrm rot="18197367" flipH="1">
              <a:off x="2794778" y="2114505"/>
              <a:ext cx="116756" cy="274896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3217515" y="2996992"/>
            <a:ext cx="794192" cy="432453"/>
            <a:chOff x="3217515" y="2996992"/>
            <a:chExt cx="794192" cy="432453"/>
          </a:xfrm>
        </p:grpSpPr>
        <p:grpSp>
          <p:nvGrpSpPr>
            <p:cNvPr id="47" name="Group 46"/>
            <p:cNvGrpSpPr>
              <a:grpSpLocks noChangeAspect="1"/>
            </p:cNvGrpSpPr>
            <p:nvPr/>
          </p:nvGrpSpPr>
          <p:grpSpPr>
            <a:xfrm>
              <a:off x="3230339" y="2996992"/>
              <a:ext cx="106972" cy="87728"/>
              <a:chOff x="3190536" y="2921691"/>
              <a:chExt cx="205094" cy="168192"/>
            </a:xfrm>
          </p:grpSpPr>
          <p:sp>
            <p:nvSpPr>
              <p:cNvPr id="45" name="Rectangle 44"/>
              <p:cNvSpPr>
                <a:spLocks noChangeAspect="1"/>
              </p:cNvSpPr>
              <p:nvPr/>
            </p:nvSpPr>
            <p:spPr>
              <a:xfrm>
                <a:off x="3190536" y="299349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>
                <a:spLocks/>
              </p:cNvSpPr>
              <p:nvPr/>
            </p:nvSpPr>
            <p:spPr>
              <a:xfrm>
                <a:off x="3238915" y="3005436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ectangle 333"/>
              <p:cNvSpPr>
                <a:spLocks noChangeAspect="1"/>
              </p:cNvSpPr>
              <p:nvPr/>
            </p:nvSpPr>
            <p:spPr>
              <a:xfrm>
                <a:off x="3238463" y="306776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ectangle 334"/>
              <p:cNvSpPr>
                <a:spLocks noChangeAspect="1"/>
              </p:cNvSpPr>
              <p:nvPr/>
            </p:nvSpPr>
            <p:spPr>
              <a:xfrm>
                <a:off x="3242651" y="295352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335"/>
              <p:cNvSpPr>
                <a:spLocks noChangeAspect="1"/>
              </p:cNvSpPr>
              <p:nvPr/>
            </p:nvSpPr>
            <p:spPr>
              <a:xfrm>
                <a:off x="3190983" y="2921691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336"/>
              <p:cNvSpPr>
                <a:spLocks/>
              </p:cNvSpPr>
              <p:nvPr/>
            </p:nvSpPr>
            <p:spPr>
              <a:xfrm>
                <a:off x="3307156" y="3001281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338"/>
              <p:cNvSpPr>
                <a:spLocks/>
              </p:cNvSpPr>
              <p:nvPr/>
            </p:nvSpPr>
            <p:spPr>
              <a:xfrm>
                <a:off x="3295161" y="2982391"/>
                <a:ext cx="34781" cy="2221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339"/>
              <p:cNvSpPr>
                <a:spLocks noChangeAspect="1"/>
              </p:cNvSpPr>
              <p:nvPr/>
            </p:nvSpPr>
            <p:spPr>
              <a:xfrm>
                <a:off x="3309792" y="3067893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340"/>
              <p:cNvSpPr>
                <a:spLocks noChangeAspect="1"/>
              </p:cNvSpPr>
              <p:nvPr/>
            </p:nvSpPr>
            <p:spPr>
              <a:xfrm>
                <a:off x="3372897" y="303605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2" name="TextBox 341"/>
            <p:cNvSpPr txBox="1"/>
            <p:nvPr/>
          </p:nvSpPr>
          <p:spPr>
            <a:xfrm>
              <a:off x="3217515" y="3090891"/>
              <a:ext cx="794192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Village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3266600" y="2416191"/>
            <a:ext cx="726157" cy="307777"/>
            <a:chOff x="3324827" y="2415228"/>
            <a:chExt cx="726157" cy="307777"/>
          </a:xfrm>
        </p:grpSpPr>
        <p:sp>
          <p:nvSpPr>
            <p:cNvPr id="343" name="TextBox 342"/>
            <p:cNvSpPr txBox="1"/>
            <p:nvPr/>
          </p:nvSpPr>
          <p:spPr>
            <a:xfrm>
              <a:off x="3332774" y="2415228"/>
              <a:ext cx="718210" cy="307777"/>
            </a:xfrm>
            <a:prstGeom prst="rect">
              <a:avLst/>
            </a:prstGeom>
            <a:solidFill>
              <a:srgbClr val="D2D19E"/>
            </a:solidFill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CP site</a:t>
              </a:r>
              <a:endParaRPr lang="en-US" sz="1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3324827" y="2428991"/>
              <a:ext cx="110259" cy="1143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TextBox 343"/>
          <p:cNvSpPr txBox="1"/>
          <p:nvPr/>
        </p:nvSpPr>
        <p:spPr>
          <a:xfrm>
            <a:off x="3358872" y="2814209"/>
            <a:ext cx="595035" cy="33855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16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1200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2124075" y="3148013"/>
            <a:ext cx="333375" cy="152400"/>
            <a:chOff x="2124075" y="3148013"/>
            <a:chExt cx="333375" cy="152400"/>
          </a:xfrm>
        </p:grpSpPr>
        <p:sp>
          <p:nvSpPr>
            <p:cNvPr id="80" name="Freeform 79"/>
            <p:cNvSpPr/>
            <p:nvPr/>
          </p:nvSpPr>
          <p:spPr>
            <a:xfrm>
              <a:off x="2124075" y="3148013"/>
              <a:ext cx="333375" cy="152400"/>
            </a:xfrm>
            <a:custGeom>
              <a:avLst/>
              <a:gdLst>
                <a:gd name="connsiteX0" fmla="*/ 0 w 333375"/>
                <a:gd name="connsiteY0" fmla="*/ 152400 h 152400"/>
                <a:gd name="connsiteX1" fmla="*/ 142875 w 333375"/>
                <a:gd name="connsiteY1" fmla="*/ 123825 h 152400"/>
                <a:gd name="connsiteX2" fmla="*/ 238125 w 333375"/>
                <a:gd name="connsiteY2" fmla="*/ 42862 h 152400"/>
                <a:gd name="connsiteX3" fmla="*/ 333375 w 333375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152400">
                  <a:moveTo>
                    <a:pt x="0" y="152400"/>
                  </a:moveTo>
                  <a:cubicBezTo>
                    <a:pt x="51594" y="147240"/>
                    <a:pt x="103188" y="142081"/>
                    <a:pt x="142875" y="123825"/>
                  </a:cubicBezTo>
                  <a:cubicBezTo>
                    <a:pt x="182562" y="105569"/>
                    <a:pt x="206375" y="63499"/>
                    <a:pt x="238125" y="42862"/>
                  </a:cubicBezTo>
                  <a:cubicBezTo>
                    <a:pt x="269875" y="22225"/>
                    <a:pt x="301625" y="11112"/>
                    <a:pt x="333375" y="0"/>
                  </a:cubicBezTo>
                </a:path>
              </a:pathLst>
            </a:custGeom>
            <a:noFill/>
            <a:ln w="19050">
              <a:noFill/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Rectangle 345"/>
            <p:cNvSpPr>
              <a:spLocks noChangeAspect="1"/>
            </p:cNvSpPr>
            <p:nvPr/>
          </p:nvSpPr>
          <p:spPr>
            <a:xfrm>
              <a:off x="2219228" y="3213627"/>
              <a:ext cx="19044" cy="1842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" name="Group 140"/>
          <p:cNvGrpSpPr>
            <a:grpSpLocks noChangeAspect="1"/>
          </p:cNvGrpSpPr>
          <p:nvPr/>
        </p:nvGrpSpPr>
        <p:grpSpPr>
          <a:xfrm>
            <a:off x="4990338" y="3256398"/>
            <a:ext cx="92985" cy="271271"/>
            <a:chOff x="7705938" y="2799926"/>
            <a:chExt cx="291694" cy="850983"/>
          </a:xfrm>
        </p:grpSpPr>
        <p:grpSp>
          <p:nvGrpSpPr>
            <p:cNvPr id="130" name="Group 129"/>
            <p:cNvGrpSpPr/>
            <p:nvPr/>
          </p:nvGrpSpPr>
          <p:grpSpPr>
            <a:xfrm>
              <a:off x="7705938" y="2799926"/>
              <a:ext cx="291694" cy="850983"/>
              <a:chOff x="6733352" y="2697483"/>
              <a:chExt cx="291694" cy="850983"/>
            </a:xfrm>
          </p:grpSpPr>
          <p:sp>
            <p:nvSpPr>
              <p:cNvPr id="349" name="Freeform 348"/>
              <p:cNvSpPr/>
              <p:nvPr/>
            </p:nvSpPr>
            <p:spPr>
              <a:xfrm>
                <a:off x="6869430" y="2708910"/>
                <a:ext cx="11430" cy="777240"/>
              </a:xfrm>
              <a:custGeom>
                <a:avLst/>
                <a:gdLst>
                  <a:gd name="connsiteX0" fmla="*/ 0 w 22860"/>
                  <a:gd name="connsiteY0" fmla="*/ 0 h 754380"/>
                  <a:gd name="connsiteX1" fmla="*/ 22860 w 22860"/>
                  <a:gd name="connsiteY1" fmla="*/ 754380 h 754380"/>
                  <a:gd name="connsiteX0" fmla="*/ 0 w 11430"/>
                  <a:gd name="connsiteY0" fmla="*/ 0 h 765810"/>
                  <a:gd name="connsiteX1" fmla="*/ 11430 w 11430"/>
                  <a:gd name="connsiteY1" fmla="*/ 765810 h 765810"/>
                  <a:gd name="connsiteX0" fmla="*/ 11430 w 11430"/>
                  <a:gd name="connsiteY0" fmla="*/ 0 h 777240"/>
                  <a:gd name="connsiteX1" fmla="*/ 0 w 11430"/>
                  <a:gd name="connsiteY1" fmla="*/ 777240 h 77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30" h="777240">
                    <a:moveTo>
                      <a:pt x="11430" y="0"/>
                    </a:moveTo>
                    <a:lnTo>
                      <a:pt x="0" y="77724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 349"/>
              <p:cNvSpPr/>
              <p:nvPr/>
            </p:nvSpPr>
            <p:spPr>
              <a:xfrm>
                <a:off x="6740646" y="2697483"/>
                <a:ext cx="284400" cy="166588"/>
              </a:xfrm>
              <a:custGeom>
                <a:avLst/>
                <a:gdLst>
                  <a:gd name="connsiteX0" fmla="*/ 0 w 217170"/>
                  <a:gd name="connsiteY0" fmla="*/ 114300 h 125730"/>
                  <a:gd name="connsiteX1" fmla="*/ 102870 w 217170"/>
                  <a:gd name="connsiteY1" fmla="*/ 0 h 125730"/>
                  <a:gd name="connsiteX2" fmla="*/ 217170 w 217170"/>
                  <a:gd name="connsiteY2" fmla="*/ 125730 h 125730"/>
                  <a:gd name="connsiteX0" fmla="*/ 0 w 247050"/>
                  <a:gd name="connsiteY0" fmla="*/ 114300 h 163080"/>
                  <a:gd name="connsiteX1" fmla="*/ 102870 w 247050"/>
                  <a:gd name="connsiteY1" fmla="*/ 0 h 163080"/>
                  <a:gd name="connsiteX2" fmla="*/ 247050 w 247050"/>
                  <a:gd name="connsiteY2" fmla="*/ 163080 h 163080"/>
                  <a:gd name="connsiteX0" fmla="*/ 0 w 284399"/>
                  <a:gd name="connsiteY0" fmla="*/ 166590 h 166590"/>
                  <a:gd name="connsiteX1" fmla="*/ 140219 w 284399"/>
                  <a:gd name="connsiteY1" fmla="*/ 0 h 166590"/>
                  <a:gd name="connsiteX2" fmla="*/ 284399 w 284399"/>
                  <a:gd name="connsiteY2" fmla="*/ 163080 h 16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4399" h="166590">
                    <a:moveTo>
                      <a:pt x="0" y="166590"/>
                    </a:moveTo>
                    <a:lnTo>
                      <a:pt x="140219" y="0"/>
                    </a:lnTo>
                    <a:lnTo>
                      <a:pt x="284399" y="16308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Rectangle 350"/>
              <p:cNvSpPr/>
              <p:nvPr/>
            </p:nvSpPr>
            <p:spPr>
              <a:xfrm>
                <a:off x="6733352" y="3502747"/>
                <a:ext cx="262890" cy="45719"/>
              </a:xfrm>
              <a:prstGeom prst="rect">
                <a:avLst/>
              </a:prstGeom>
              <a:solidFill>
                <a:srgbClr val="FF0000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2" name="Rectangle 351"/>
            <p:cNvSpPr/>
            <p:nvPr/>
          </p:nvSpPr>
          <p:spPr>
            <a:xfrm>
              <a:off x="7714593" y="3132281"/>
              <a:ext cx="262891" cy="4781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Rectangle 352"/>
            <p:cNvSpPr/>
            <p:nvPr/>
          </p:nvSpPr>
          <p:spPr>
            <a:xfrm>
              <a:off x="7714593" y="3234548"/>
              <a:ext cx="262891" cy="4781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Rectangle 353"/>
            <p:cNvSpPr/>
            <p:nvPr/>
          </p:nvSpPr>
          <p:spPr>
            <a:xfrm>
              <a:off x="7714593" y="3363185"/>
              <a:ext cx="262891" cy="4781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5" name="Rectangle 354"/>
          <p:cNvSpPr/>
          <p:nvPr/>
        </p:nvSpPr>
        <p:spPr>
          <a:xfrm>
            <a:off x="2485006" y="1796405"/>
            <a:ext cx="3010700" cy="4145944"/>
          </a:xfrm>
          <a:prstGeom prst="rect">
            <a:avLst/>
          </a:prstGeom>
          <a:noFill/>
          <a:ln>
            <a:solidFill>
              <a:srgbClr val="5554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/>
          <p:cNvGrpSpPr/>
          <p:nvPr/>
        </p:nvGrpSpPr>
        <p:grpSpPr>
          <a:xfrm>
            <a:off x="2377250" y="2110683"/>
            <a:ext cx="1287932" cy="796256"/>
            <a:chOff x="2145480" y="2027032"/>
            <a:chExt cx="1287932" cy="796256"/>
          </a:xfrm>
        </p:grpSpPr>
        <p:grpSp>
          <p:nvGrpSpPr>
            <p:cNvPr id="36" name="Group 35"/>
            <p:cNvGrpSpPr/>
            <p:nvPr/>
          </p:nvGrpSpPr>
          <p:grpSpPr>
            <a:xfrm>
              <a:off x="2145480" y="2412679"/>
              <a:ext cx="1287932" cy="410609"/>
              <a:chOff x="7128149" y="2913896"/>
              <a:chExt cx="1287932" cy="410609"/>
            </a:xfrm>
          </p:grpSpPr>
          <p:grpSp>
            <p:nvGrpSpPr>
              <p:cNvPr id="35" name="Group 34"/>
              <p:cNvGrpSpPr/>
              <p:nvPr/>
            </p:nvGrpSpPr>
            <p:grpSpPr>
              <a:xfrm>
                <a:off x="7450995" y="2955173"/>
                <a:ext cx="965086" cy="369332"/>
                <a:chOff x="7472779" y="2954484"/>
                <a:chExt cx="965086" cy="369332"/>
              </a:xfrm>
            </p:grpSpPr>
            <p:sp>
              <p:nvSpPr>
                <p:cNvPr id="244" name="Rectangle 243"/>
                <p:cNvSpPr/>
                <p:nvPr/>
              </p:nvSpPr>
              <p:spPr>
                <a:xfrm>
                  <a:off x="7558088" y="3063850"/>
                  <a:ext cx="713537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TextBox 4"/>
                <p:cNvSpPr txBox="1"/>
                <p:nvPr/>
              </p:nvSpPr>
              <p:spPr>
                <a:xfrm>
                  <a:off x="7472779" y="2954484"/>
                  <a:ext cx="965086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C/</a:t>
                  </a:r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26" name="Group 25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41" name="Group 40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9" name="Freeform 38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0" name="Group 39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2" name="Rectangle 31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" name="Freeform 32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" name="Freeform 33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2" name="Group 11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9" name="Block Arc 8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1" name="Block Arc 240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332" name="Freeform 331"/>
            <p:cNvSpPr/>
            <p:nvPr/>
          </p:nvSpPr>
          <p:spPr>
            <a:xfrm rot="21389820" flipH="1">
              <a:off x="2230223" y="2027032"/>
              <a:ext cx="116756" cy="345867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2020720" y="1366392"/>
            <a:ext cx="1334774" cy="506839"/>
            <a:chOff x="1908691" y="1448406"/>
            <a:chExt cx="1334774" cy="506839"/>
          </a:xfrm>
        </p:grpSpPr>
        <p:grpSp>
          <p:nvGrpSpPr>
            <p:cNvPr id="303" name="Group 302"/>
            <p:cNvGrpSpPr/>
            <p:nvPr/>
          </p:nvGrpSpPr>
          <p:grpSpPr>
            <a:xfrm>
              <a:off x="1908691" y="1448406"/>
              <a:ext cx="1334774" cy="415699"/>
              <a:chOff x="7128149" y="2913896"/>
              <a:chExt cx="1334774" cy="415699"/>
            </a:xfrm>
          </p:grpSpPr>
          <p:grpSp>
            <p:nvGrpSpPr>
              <p:cNvPr id="304" name="Group 303"/>
              <p:cNvGrpSpPr/>
              <p:nvPr/>
            </p:nvGrpSpPr>
            <p:grpSpPr>
              <a:xfrm>
                <a:off x="7439250" y="2960263"/>
                <a:ext cx="1023673" cy="369332"/>
                <a:chOff x="7461034" y="2959574"/>
                <a:chExt cx="1023673" cy="369332"/>
              </a:xfrm>
            </p:grpSpPr>
            <p:sp>
              <p:nvSpPr>
                <p:cNvPr id="315" name="Rectangle 314"/>
                <p:cNvSpPr/>
                <p:nvPr/>
              </p:nvSpPr>
              <p:spPr>
                <a:xfrm>
                  <a:off x="7558088" y="3063850"/>
                  <a:ext cx="746068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TextBox 315"/>
                <p:cNvSpPr txBox="1"/>
                <p:nvPr/>
              </p:nvSpPr>
              <p:spPr>
                <a:xfrm>
                  <a:off x="7461034" y="2959574"/>
                  <a:ext cx="1023673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</a:t>
                  </a:r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/3-187</a:t>
                  </a:r>
                </a:p>
              </p:txBody>
            </p:sp>
          </p:grpSp>
          <p:grpSp>
            <p:nvGrpSpPr>
              <p:cNvPr id="305" name="Group 304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306" name="Group 305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310" name="Freeform 309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11" name="Group 310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312" name="Rectangle 311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3" name="Freeform 312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4" name="Freeform 313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07" name="Group 306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308" name="Block Arc 307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9" name="Block Arc 308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38" name="Freeform 37"/>
            <p:cNvSpPr/>
            <p:nvPr/>
          </p:nvSpPr>
          <p:spPr>
            <a:xfrm rot="7586343" flipH="1">
              <a:off x="2336768" y="1723933"/>
              <a:ext cx="116756" cy="345867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2288068" y="3142512"/>
            <a:ext cx="663219" cy="621682"/>
            <a:chOff x="2288068" y="3142512"/>
            <a:chExt cx="663219" cy="621682"/>
          </a:xfrm>
        </p:grpSpPr>
        <p:sp>
          <p:nvSpPr>
            <p:cNvPr id="83" name="Explosion 1 82"/>
            <p:cNvSpPr>
              <a:spLocks noChangeAspect="1"/>
            </p:cNvSpPr>
            <p:nvPr/>
          </p:nvSpPr>
          <p:spPr>
            <a:xfrm>
              <a:off x="2288068" y="3142512"/>
              <a:ext cx="207126" cy="236304"/>
            </a:xfrm>
            <a:prstGeom prst="irregularSeal1">
              <a:avLst/>
            </a:prstGeom>
            <a:solidFill>
              <a:srgbClr val="FB8035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2356252" y="3425640"/>
              <a:ext cx="595035" cy="33855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1440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02" name="Rounded Rectangle 301"/>
          <p:cNvSpPr/>
          <p:nvPr/>
        </p:nvSpPr>
        <p:spPr>
          <a:xfrm>
            <a:off x="6040103" y="376795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2A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8" name="Group 337"/>
          <p:cNvGrpSpPr/>
          <p:nvPr/>
        </p:nvGrpSpPr>
        <p:grpSpPr>
          <a:xfrm>
            <a:off x="5734817" y="211514"/>
            <a:ext cx="295274" cy="716519"/>
            <a:chOff x="-140214" y="691801"/>
            <a:chExt cx="295274" cy="716519"/>
          </a:xfrm>
        </p:grpSpPr>
        <p:grpSp>
          <p:nvGrpSpPr>
            <p:cNvPr id="347" name="Group 346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356" name="Freeform 355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8" name="TextBox 347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58" name="Freeform 357"/>
          <p:cNvSpPr>
            <a:spLocks noChangeAspect="1"/>
          </p:cNvSpPr>
          <p:nvPr/>
        </p:nvSpPr>
        <p:spPr>
          <a:xfrm rot="6221244">
            <a:off x="5433354" y="6937448"/>
            <a:ext cx="471153" cy="251149"/>
          </a:xfrm>
          <a:custGeom>
            <a:avLst/>
            <a:gdLst>
              <a:gd name="connsiteX0" fmla="*/ 85887 w 85915"/>
              <a:gd name="connsiteY0" fmla="*/ 24765 h 53640"/>
              <a:gd name="connsiteX1" fmla="*/ 30642 w 85915"/>
              <a:gd name="connsiteY1" fmla="*/ 0 h 53640"/>
              <a:gd name="connsiteX2" fmla="*/ 162 w 85915"/>
              <a:gd name="connsiteY2" fmla="*/ 24765 h 53640"/>
              <a:gd name="connsiteX3" fmla="*/ 23022 w 85915"/>
              <a:gd name="connsiteY3" fmla="*/ 53340 h 53640"/>
              <a:gd name="connsiteX4" fmla="*/ 85887 w 85915"/>
              <a:gd name="connsiteY4" fmla="*/ 24765 h 53640"/>
              <a:gd name="connsiteX0" fmla="*/ 214488 w 214496"/>
              <a:gd name="connsiteY0" fmla="*/ 1035 h 112876"/>
              <a:gd name="connsiteX1" fmla="*/ 33150 w 214496"/>
              <a:gd name="connsiteY1" fmla="*/ 56398 h 112876"/>
              <a:gd name="connsiteX2" fmla="*/ 2670 w 214496"/>
              <a:gd name="connsiteY2" fmla="*/ 81163 h 112876"/>
              <a:gd name="connsiteX3" fmla="*/ 25530 w 214496"/>
              <a:gd name="connsiteY3" fmla="*/ 109738 h 112876"/>
              <a:gd name="connsiteX4" fmla="*/ 214488 w 214496"/>
              <a:gd name="connsiteY4" fmla="*/ 1035 h 112876"/>
              <a:gd name="connsiteX0" fmla="*/ 212058 w 214330"/>
              <a:gd name="connsiteY0" fmla="*/ 682 h 111863"/>
              <a:gd name="connsiteX1" fmla="*/ 30720 w 214330"/>
              <a:gd name="connsiteY1" fmla="*/ 56045 h 111863"/>
              <a:gd name="connsiteX2" fmla="*/ 240 w 214330"/>
              <a:gd name="connsiteY2" fmla="*/ 80810 h 111863"/>
              <a:gd name="connsiteX3" fmla="*/ 23100 w 214330"/>
              <a:gd name="connsiteY3" fmla="*/ 109385 h 111863"/>
              <a:gd name="connsiteX4" fmla="*/ 125591 w 214330"/>
              <a:gd name="connsiteY4" fmla="*/ 98071 h 111863"/>
              <a:gd name="connsiteX5" fmla="*/ 212058 w 214330"/>
              <a:gd name="connsiteY5" fmla="*/ 682 h 111863"/>
              <a:gd name="connsiteX0" fmla="*/ 212058 w 214362"/>
              <a:gd name="connsiteY0" fmla="*/ 829 h 112010"/>
              <a:gd name="connsiteX1" fmla="*/ 29908 w 214362"/>
              <a:gd name="connsiteY1" fmla="*/ 52860 h 112010"/>
              <a:gd name="connsiteX2" fmla="*/ 240 w 214362"/>
              <a:gd name="connsiteY2" fmla="*/ 80957 h 112010"/>
              <a:gd name="connsiteX3" fmla="*/ 23100 w 214362"/>
              <a:gd name="connsiteY3" fmla="*/ 109532 h 112010"/>
              <a:gd name="connsiteX4" fmla="*/ 125591 w 214362"/>
              <a:gd name="connsiteY4" fmla="*/ 98218 h 112010"/>
              <a:gd name="connsiteX5" fmla="*/ 212058 w 214362"/>
              <a:gd name="connsiteY5" fmla="*/ 829 h 112010"/>
              <a:gd name="connsiteX0" fmla="*/ 212058 w 212058"/>
              <a:gd name="connsiteY0" fmla="*/ 1856 h 113037"/>
              <a:gd name="connsiteX1" fmla="*/ 125349 w 212058"/>
              <a:gd name="connsiteY1" fmla="*/ 36649 h 113037"/>
              <a:gd name="connsiteX2" fmla="*/ 29908 w 212058"/>
              <a:gd name="connsiteY2" fmla="*/ 53887 h 113037"/>
              <a:gd name="connsiteX3" fmla="*/ 240 w 212058"/>
              <a:gd name="connsiteY3" fmla="*/ 81984 h 113037"/>
              <a:gd name="connsiteX4" fmla="*/ 23100 w 212058"/>
              <a:gd name="connsiteY4" fmla="*/ 110559 h 113037"/>
              <a:gd name="connsiteX5" fmla="*/ 125591 w 212058"/>
              <a:gd name="connsiteY5" fmla="*/ 99245 h 113037"/>
              <a:gd name="connsiteX6" fmla="*/ 212058 w 212058"/>
              <a:gd name="connsiteY6" fmla="*/ 1856 h 11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058" h="113037">
                <a:moveTo>
                  <a:pt x="212058" y="1856"/>
                </a:moveTo>
                <a:cubicBezTo>
                  <a:pt x="212018" y="-8577"/>
                  <a:pt x="155707" y="27977"/>
                  <a:pt x="125349" y="36649"/>
                </a:cubicBezTo>
                <a:cubicBezTo>
                  <a:pt x="94991" y="45321"/>
                  <a:pt x="50760" y="46331"/>
                  <a:pt x="29908" y="53887"/>
                </a:cubicBezTo>
                <a:cubicBezTo>
                  <a:pt x="9056" y="61443"/>
                  <a:pt x="1510" y="73094"/>
                  <a:pt x="240" y="81984"/>
                </a:cubicBezTo>
                <a:cubicBezTo>
                  <a:pt x="-1030" y="90874"/>
                  <a:pt x="2208" y="107682"/>
                  <a:pt x="23100" y="110559"/>
                </a:cubicBezTo>
                <a:cubicBezTo>
                  <a:pt x="43992" y="113436"/>
                  <a:pt x="94098" y="117362"/>
                  <a:pt x="125591" y="99245"/>
                </a:cubicBezTo>
                <a:cubicBezTo>
                  <a:pt x="157084" y="81128"/>
                  <a:pt x="212098" y="12289"/>
                  <a:pt x="212058" y="1856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Freeform 358"/>
          <p:cNvSpPr/>
          <p:nvPr/>
        </p:nvSpPr>
        <p:spPr>
          <a:xfrm>
            <a:off x="4776537" y="8085221"/>
            <a:ext cx="424803" cy="806116"/>
          </a:xfrm>
          <a:custGeom>
            <a:avLst/>
            <a:gdLst>
              <a:gd name="connsiteX0" fmla="*/ 0 w 424803"/>
              <a:gd name="connsiteY0" fmla="*/ 0 h 806116"/>
              <a:gd name="connsiteX1" fmla="*/ 240631 w 424803"/>
              <a:gd name="connsiteY1" fmla="*/ 240632 h 806116"/>
              <a:gd name="connsiteX2" fmla="*/ 348916 w 424803"/>
              <a:gd name="connsiteY2" fmla="*/ 421105 h 806116"/>
              <a:gd name="connsiteX3" fmla="*/ 421105 w 424803"/>
              <a:gd name="connsiteY3" fmla="*/ 637674 h 806116"/>
              <a:gd name="connsiteX4" fmla="*/ 421105 w 424803"/>
              <a:gd name="connsiteY4" fmla="*/ 806116 h 80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4803" h="806116">
                <a:moveTo>
                  <a:pt x="0" y="0"/>
                </a:moveTo>
                <a:cubicBezTo>
                  <a:pt x="91239" y="85224"/>
                  <a:pt x="182478" y="170448"/>
                  <a:pt x="240631" y="240632"/>
                </a:cubicBezTo>
                <a:cubicBezTo>
                  <a:pt x="298784" y="310816"/>
                  <a:pt x="318837" y="354931"/>
                  <a:pt x="348916" y="421105"/>
                </a:cubicBezTo>
                <a:cubicBezTo>
                  <a:pt x="378995" y="487279"/>
                  <a:pt x="409073" y="573505"/>
                  <a:pt x="421105" y="637674"/>
                </a:cubicBezTo>
                <a:cubicBezTo>
                  <a:pt x="433137" y="701843"/>
                  <a:pt x="411079" y="780048"/>
                  <a:pt x="421105" y="80611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6204987" y="7050505"/>
            <a:ext cx="436445" cy="1864895"/>
          </a:xfrm>
          <a:custGeom>
            <a:avLst/>
            <a:gdLst>
              <a:gd name="connsiteX0" fmla="*/ 75497 w 436445"/>
              <a:gd name="connsiteY0" fmla="*/ 0 h 1864895"/>
              <a:gd name="connsiteX1" fmla="*/ 3308 w 436445"/>
              <a:gd name="connsiteY1" fmla="*/ 168442 h 1864895"/>
              <a:gd name="connsiteX2" fmla="*/ 27371 w 436445"/>
              <a:gd name="connsiteY2" fmla="*/ 397042 h 1864895"/>
              <a:gd name="connsiteX3" fmla="*/ 159718 w 436445"/>
              <a:gd name="connsiteY3" fmla="*/ 709863 h 1864895"/>
              <a:gd name="connsiteX4" fmla="*/ 268002 w 436445"/>
              <a:gd name="connsiteY4" fmla="*/ 998621 h 1864895"/>
              <a:gd name="connsiteX5" fmla="*/ 376287 w 436445"/>
              <a:gd name="connsiteY5" fmla="*/ 1215190 h 1864895"/>
              <a:gd name="connsiteX6" fmla="*/ 292066 w 436445"/>
              <a:gd name="connsiteY6" fmla="*/ 1383632 h 1864895"/>
              <a:gd name="connsiteX7" fmla="*/ 328160 w 436445"/>
              <a:gd name="connsiteY7" fmla="*/ 1684421 h 1864895"/>
              <a:gd name="connsiteX8" fmla="*/ 436445 w 436445"/>
              <a:gd name="connsiteY8" fmla="*/ 1864895 h 186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445" h="1864895">
                <a:moveTo>
                  <a:pt x="75497" y="0"/>
                </a:moveTo>
                <a:cubicBezTo>
                  <a:pt x="43413" y="51134"/>
                  <a:pt x="11329" y="102268"/>
                  <a:pt x="3308" y="168442"/>
                </a:cubicBezTo>
                <a:cubicBezTo>
                  <a:pt x="-4713" y="234616"/>
                  <a:pt x="1303" y="306805"/>
                  <a:pt x="27371" y="397042"/>
                </a:cubicBezTo>
                <a:cubicBezTo>
                  <a:pt x="53439" y="487279"/>
                  <a:pt x="119613" y="609600"/>
                  <a:pt x="159718" y="709863"/>
                </a:cubicBezTo>
                <a:cubicBezTo>
                  <a:pt x="199823" y="810126"/>
                  <a:pt x="231907" y="914400"/>
                  <a:pt x="268002" y="998621"/>
                </a:cubicBezTo>
                <a:cubicBezTo>
                  <a:pt x="304097" y="1082842"/>
                  <a:pt x="372276" y="1151022"/>
                  <a:pt x="376287" y="1215190"/>
                </a:cubicBezTo>
                <a:cubicBezTo>
                  <a:pt x="380298" y="1279358"/>
                  <a:pt x="300087" y="1305427"/>
                  <a:pt x="292066" y="1383632"/>
                </a:cubicBezTo>
                <a:cubicBezTo>
                  <a:pt x="284045" y="1461837"/>
                  <a:pt x="304097" y="1604211"/>
                  <a:pt x="328160" y="1684421"/>
                </a:cubicBezTo>
                <a:cubicBezTo>
                  <a:pt x="352223" y="1764632"/>
                  <a:pt x="394334" y="1814763"/>
                  <a:pt x="436445" y="18648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453336" y="3718330"/>
            <a:ext cx="492443" cy="338554"/>
            <a:chOff x="453336" y="3718330"/>
            <a:chExt cx="492443" cy="338554"/>
          </a:xfrm>
        </p:grpSpPr>
        <p:sp>
          <p:nvSpPr>
            <p:cNvPr id="37" name="Rounded Rectangle 36"/>
            <p:cNvSpPr/>
            <p:nvPr/>
          </p:nvSpPr>
          <p:spPr>
            <a:xfrm>
              <a:off x="536479" y="379203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453336" y="3718330"/>
              <a:ext cx="492443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925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61" name="Rounded Rectangle 360"/>
          <p:cNvSpPr/>
          <p:nvPr/>
        </p:nvSpPr>
        <p:spPr>
          <a:xfrm>
            <a:off x="3133135" y="5499302"/>
            <a:ext cx="247225" cy="135394"/>
          </a:xfrm>
          <a:prstGeom prst="roundRect">
            <a:avLst/>
          </a:prstGeom>
          <a:solidFill>
            <a:srgbClr val="D2D1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1035097" y="1720195"/>
            <a:ext cx="492443" cy="338554"/>
            <a:chOff x="1033004" y="1862796"/>
            <a:chExt cx="492443" cy="338554"/>
          </a:xfrm>
        </p:grpSpPr>
        <p:sp>
          <p:nvSpPr>
            <p:cNvPr id="362" name="Rounded Rectangle 361"/>
            <p:cNvSpPr/>
            <p:nvPr/>
          </p:nvSpPr>
          <p:spPr>
            <a:xfrm>
              <a:off x="1120840" y="1940142"/>
              <a:ext cx="247225" cy="135394"/>
            </a:xfrm>
            <a:prstGeom prst="roundRect">
              <a:avLst/>
            </a:prstGeom>
            <a:solidFill>
              <a:srgbClr val="E1E0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033004" y="1862796"/>
              <a:ext cx="492443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636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76982" y="7716717"/>
            <a:ext cx="543739" cy="307777"/>
            <a:chOff x="355916" y="7801381"/>
            <a:chExt cx="543739" cy="307777"/>
          </a:xfrm>
        </p:grpSpPr>
        <p:sp>
          <p:nvSpPr>
            <p:cNvPr id="365" name="Rounded Rectangle 364"/>
            <p:cNvSpPr/>
            <p:nvPr/>
          </p:nvSpPr>
          <p:spPr>
            <a:xfrm>
              <a:off x="447251" y="7874952"/>
              <a:ext cx="322856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55916" y="7801381"/>
              <a:ext cx="543739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1017</a:t>
              </a:r>
              <a:endParaRPr lang="en-US" sz="1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2973873" y="6893310"/>
            <a:ext cx="453970" cy="307777"/>
            <a:chOff x="2964241" y="7018128"/>
            <a:chExt cx="453970" cy="307777"/>
          </a:xfrm>
        </p:grpSpPr>
        <p:sp>
          <p:nvSpPr>
            <p:cNvPr id="366" name="Rounded Rectangle 365"/>
            <p:cNvSpPr/>
            <p:nvPr/>
          </p:nvSpPr>
          <p:spPr>
            <a:xfrm>
              <a:off x="3068820" y="7096136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964241" y="7018128"/>
              <a:ext cx="45397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812</a:t>
              </a:r>
              <a:endParaRPr lang="en-US" sz="1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4082655" y="7460583"/>
            <a:ext cx="492443" cy="338554"/>
            <a:chOff x="4081206" y="7477214"/>
            <a:chExt cx="492443" cy="338554"/>
          </a:xfrm>
        </p:grpSpPr>
        <p:sp>
          <p:nvSpPr>
            <p:cNvPr id="367" name="Rounded Rectangle 366"/>
            <p:cNvSpPr/>
            <p:nvPr/>
          </p:nvSpPr>
          <p:spPr>
            <a:xfrm>
              <a:off x="4165986" y="755392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4081206" y="7477214"/>
              <a:ext cx="492443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859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4" name="Group 1023"/>
          <p:cNvGrpSpPr/>
          <p:nvPr/>
        </p:nvGrpSpPr>
        <p:grpSpPr>
          <a:xfrm>
            <a:off x="5141237" y="7428906"/>
            <a:ext cx="492443" cy="338554"/>
            <a:chOff x="5135880" y="7446057"/>
            <a:chExt cx="492443" cy="338554"/>
          </a:xfrm>
        </p:grpSpPr>
        <p:sp>
          <p:nvSpPr>
            <p:cNvPr id="368" name="Rounded Rectangle 367"/>
            <p:cNvSpPr/>
            <p:nvPr/>
          </p:nvSpPr>
          <p:spPr>
            <a:xfrm>
              <a:off x="5226963" y="752421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5135880" y="7446057"/>
              <a:ext cx="492443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769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4968171" y="5577858"/>
            <a:ext cx="492443" cy="338554"/>
            <a:chOff x="4966484" y="5593096"/>
            <a:chExt cx="492443" cy="338554"/>
          </a:xfrm>
        </p:grpSpPr>
        <p:sp>
          <p:nvSpPr>
            <p:cNvPr id="369" name="Rounded Rectangle 368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4966484" y="5593096"/>
              <a:ext cx="492443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6" name="Group 1025"/>
          <p:cNvGrpSpPr/>
          <p:nvPr/>
        </p:nvGrpSpPr>
        <p:grpSpPr>
          <a:xfrm>
            <a:off x="5118482" y="4034626"/>
            <a:ext cx="492443" cy="338554"/>
            <a:chOff x="5118482" y="4034626"/>
            <a:chExt cx="492443" cy="338554"/>
          </a:xfrm>
        </p:grpSpPr>
        <p:sp>
          <p:nvSpPr>
            <p:cNvPr id="363" name="Rounded Rectangle 362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118482" y="4034626"/>
              <a:ext cx="492443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4995533" y="3540033"/>
            <a:ext cx="492443" cy="338554"/>
            <a:chOff x="4984245" y="3544533"/>
            <a:chExt cx="492443" cy="338554"/>
          </a:xfrm>
        </p:grpSpPr>
        <p:sp>
          <p:nvSpPr>
            <p:cNvPr id="364" name="Rounded Rectangle 363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984245" y="3544533"/>
              <a:ext cx="492443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331416" y="6879318"/>
            <a:ext cx="3786499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0600 (-) : Commander’s Recon</a:t>
            </a:r>
          </a:p>
        </p:txBody>
      </p:sp>
      <p:sp>
        <p:nvSpPr>
          <p:cNvPr id="278" name="TextBox 277"/>
          <p:cNvSpPr txBox="1"/>
          <p:nvPr/>
        </p:nvSpPr>
        <p:spPr>
          <a:xfrm>
            <a:off x="331569" y="7275492"/>
            <a:ext cx="3769173" cy="132343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0600 – 0650: TAC (Air) LZ Prep</a:t>
            </a:r>
          </a:p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0650 – 0710: ARTY LZ Prep</a:t>
            </a:r>
          </a:p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0710: Cobra Gunship Final Prep</a:t>
            </a:r>
          </a:p>
          <a:p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0801: Air Assault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65644" y="8703845"/>
            <a:ext cx="2550442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b="1" i="1" dirty="0" smtClean="0"/>
              <a:t>“Number 1 Bad Place”</a:t>
            </a:r>
            <a:endParaRPr lang="en-US" sz="2000" b="1" i="1" dirty="0"/>
          </a:p>
        </p:txBody>
      </p:sp>
      <p:grpSp>
        <p:nvGrpSpPr>
          <p:cNvPr id="13" name="Group 12"/>
          <p:cNvGrpSpPr/>
          <p:nvPr/>
        </p:nvGrpSpPr>
        <p:grpSpPr>
          <a:xfrm>
            <a:off x="4136058" y="5860543"/>
            <a:ext cx="2496070" cy="2213479"/>
            <a:chOff x="3891927" y="1644011"/>
            <a:chExt cx="2496070" cy="2213479"/>
          </a:xfrm>
        </p:grpSpPr>
        <p:pic>
          <p:nvPicPr>
            <p:cNvPr id="1028" name="Picture 4" descr="Image may contain: 1 person, hat and outdoor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91927" y="1644011"/>
              <a:ext cx="2496070" cy="1682834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77" name="TextBox 276"/>
            <p:cNvSpPr txBox="1"/>
            <p:nvPr/>
          </p:nvSpPr>
          <p:spPr>
            <a:xfrm>
              <a:off x="4002857" y="3272715"/>
              <a:ext cx="2271520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LTC Weldon Honeycutt</a:t>
              </a:r>
            </a:p>
            <a:p>
              <a:pPr algn="ctr"/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“Black Jack”</a:t>
              </a:r>
              <a:endParaRPr lang="en-US" sz="1600" dirty="0"/>
            </a:p>
          </p:txBody>
        </p:sp>
      </p:grpSp>
      <p:sp>
        <p:nvSpPr>
          <p:cNvPr id="1029" name="TextBox 1028"/>
          <p:cNvSpPr txBox="1"/>
          <p:nvPr/>
        </p:nvSpPr>
        <p:spPr>
          <a:xfrm>
            <a:off x="324064" y="4039015"/>
            <a:ext cx="1657880" cy="1754326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rugged wilderness blanketed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with jungle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and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no mapped  trails 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or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villages.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70" name="Group 369"/>
          <p:cNvGrpSpPr/>
          <p:nvPr/>
        </p:nvGrpSpPr>
        <p:grpSpPr>
          <a:xfrm>
            <a:off x="4599703" y="8127850"/>
            <a:ext cx="1981435" cy="694158"/>
            <a:chOff x="-3783439" y="4249739"/>
            <a:chExt cx="1981435" cy="694158"/>
          </a:xfrm>
          <a:solidFill>
            <a:schemeClr val="bg1"/>
          </a:solidFill>
        </p:grpSpPr>
        <p:sp>
          <p:nvSpPr>
            <p:cNvPr id="371" name="Rectangle 370"/>
            <p:cNvSpPr/>
            <p:nvPr/>
          </p:nvSpPr>
          <p:spPr>
            <a:xfrm>
              <a:off x="-3783439" y="4249739"/>
              <a:ext cx="1981435" cy="6738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2" name="Group 371"/>
            <p:cNvGrpSpPr/>
            <p:nvPr/>
          </p:nvGrpSpPr>
          <p:grpSpPr>
            <a:xfrm>
              <a:off x="-3772793" y="4282474"/>
              <a:ext cx="1970789" cy="661423"/>
              <a:chOff x="-3780687" y="4266177"/>
              <a:chExt cx="1970789" cy="661423"/>
            </a:xfrm>
            <a:grpFill/>
          </p:grpSpPr>
          <p:grpSp>
            <p:nvGrpSpPr>
              <p:cNvPr id="373" name="Group 372"/>
              <p:cNvGrpSpPr/>
              <p:nvPr/>
            </p:nvGrpSpPr>
            <p:grpSpPr>
              <a:xfrm>
                <a:off x="-3780687" y="4266177"/>
                <a:ext cx="1970789" cy="315450"/>
                <a:chOff x="5289326" y="7864620"/>
                <a:chExt cx="2055553" cy="315450"/>
              </a:xfrm>
              <a:grpFill/>
            </p:grpSpPr>
            <p:grpSp>
              <p:nvGrpSpPr>
                <p:cNvPr id="375" name="Group 374"/>
                <p:cNvGrpSpPr/>
                <p:nvPr/>
              </p:nvGrpSpPr>
              <p:grpSpPr>
                <a:xfrm>
                  <a:off x="5427344" y="8086725"/>
                  <a:ext cx="1529717" cy="93345"/>
                  <a:chOff x="5427344" y="8086725"/>
                  <a:chExt cx="1529717" cy="93345"/>
                </a:xfrm>
                <a:grpFill/>
              </p:grpSpPr>
              <p:grpSp>
                <p:nvGrpSpPr>
                  <p:cNvPr id="378" name="Group 377"/>
                  <p:cNvGrpSpPr/>
                  <p:nvPr/>
                </p:nvGrpSpPr>
                <p:grpSpPr>
                  <a:xfrm>
                    <a:off x="5435942" y="8133347"/>
                    <a:ext cx="1519213" cy="45719"/>
                    <a:chOff x="5426242" y="8133347"/>
                    <a:chExt cx="1522396" cy="46723"/>
                  </a:xfrm>
                  <a:grpFill/>
                </p:grpSpPr>
                <p:sp>
                  <p:nvSpPr>
                    <p:cNvPr id="381" name="Rectangle 380"/>
                    <p:cNvSpPr/>
                    <p:nvPr/>
                  </p:nvSpPr>
                  <p:spPr>
                    <a:xfrm>
                      <a:off x="5426242" y="8133347"/>
                      <a:ext cx="761198" cy="46723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2" name="Rectangle 381"/>
                    <p:cNvSpPr/>
                    <p:nvPr/>
                  </p:nvSpPr>
                  <p:spPr>
                    <a:xfrm>
                      <a:off x="6187440" y="8133347"/>
                      <a:ext cx="761198" cy="46723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9" name="Freeform 378"/>
                  <p:cNvSpPr/>
                  <p:nvPr/>
                </p:nvSpPr>
                <p:spPr>
                  <a:xfrm>
                    <a:off x="5427344" y="8086725"/>
                    <a:ext cx="1086" cy="91910"/>
                  </a:xfrm>
                  <a:custGeom>
                    <a:avLst/>
                    <a:gdLst>
                      <a:gd name="connsiteX0" fmla="*/ 0 w 3810"/>
                      <a:gd name="connsiteY0" fmla="*/ 0 h 173355"/>
                      <a:gd name="connsiteX1" fmla="*/ 3810 w 3810"/>
                      <a:gd name="connsiteY1" fmla="*/ 173355 h 173355"/>
                      <a:gd name="connsiteX0" fmla="*/ 0 w 10000"/>
                      <a:gd name="connsiteY0" fmla="*/ 0 h 7912"/>
                      <a:gd name="connsiteX1" fmla="*/ 10000 w 10000"/>
                      <a:gd name="connsiteY1" fmla="*/ 7912 h 7912"/>
                      <a:gd name="connsiteX0" fmla="*/ 0 w 2850"/>
                      <a:gd name="connsiteY0" fmla="*/ 0 h 6701"/>
                      <a:gd name="connsiteX1" fmla="*/ 2850 w 2850"/>
                      <a:gd name="connsiteY1" fmla="*/ 6701 h 6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0" h="6701">
                        <a:moveTo>
                          <a:pt x="0" y="0"/>
                        </a:moveTo>
                        <a:cubicBezTo>
                          <a:pt x="3333" y="3333"/>
                          <a:pt x="-483" y="3368"/>
                          <a:pt x="2850" y="6701"/>
                        </a:cubicBez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reeform 379"/>
                  <p:cNvSpPr/>
                  <p:nvPr/>
                </p:nvSpPr>
                <p:spPr>
                  <a:xfrm>
                    <a:off x="6955156" y="8105775"/>
                    <a:ext cx="1905" cy="74295"/>
                  </a:xfrm>
                  <a:custGeom>
                    <a:avLst/>
                    <a:gdLst>
                      <a:gd name="connsiteX0" fmla="*/ 0 w 7620"/>
                      <a:gd name="connsiteY0" fmla="*/ 0 h 74295"/>
                      <a:gd name="connsiteX1" fmla="*/ 7620 w 7620"/>
                      <a:gd name="connsiteY1" fmla="*/ 74295 h 74295"/>
                      <a:gd name="connsiteX0" fmla="*/ 0 w 2500"/>
                      <a:gd name="connsiteY0" fmla="*/ 0 h 10000"/>
                      <a:gd name="connsiteX1" fmla="*/ 2500 w 2500"/>
                      <a:gd name="connsiteY1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0" h="10000">
                        <a:moveTo>
                          <a:pt x="0" y="0"/>
                        </a:moveTo>
                        <a:lnTo>
                          <a:pt x="2500" y="10000"/>
                        </a:ln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6" name="TextBox 375"/>
                <p:cNvSpPr txBox="1"/>
                <p:nvPr/>
              </p:nvSpPr>
              <p:spPr>
                <a:xfrm>
                  <a:off x="6577120" y="7871289"/>
                  <a:ext cx="767759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1000 m</a:t>
                  </a:r>
                  <a:endParaRPr lang="en-US" sz="1400" b="1" dirty="0"/>
                </a:p>
              </p:txBody>
            </p:sp>
            <p:sp>
              <p:nvSpPr>
                <p:cNvPr id="377" name="TextBox 376"/>
                <p:cNvSpPr txBox="1"/>
                <p:nvPr/>
              </p:nvSpPr>
              <p:spPr>
                <a:xfrm>
                  <a:off x="5289326" y="7864620"/>
                  <a:ext cx="276038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0</a:t>
                  </a:r>
                  <a:endParaRPr lang="en-US" sz="1400" b="1" dirty="0"/>
                </a:p>
              </p:txBody>
            </p:sp>
          </p:grpSp>
          <p:sp>
            <p:nvSpPr>
              <p:cNvPr id="374" name="TextBox 373"/>
              <p:cNvSpPr txBox="1"/>
              <p:nvPr/>
            </p:nvSpPr>
            <p:spPr>
              <a:xfrm>
                <a:off x="-3680183" y="4619823"/>
                <a:ext cx="1769780" cy="30777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/>
                  <a:t>Contour Interval 25m</a:t>
                </a:r>
                <a:endParaRPr lang="en-US" sz="1400" b="1" dirty="0"/>
              </a:p>
            </p:txBody>
          </p:sp>
        </p:grpSp>
      </p:grpSp>
      <p:pic>
        <p:nvPicPr>
          <p:cNvPr id="383" name="Picture 8" descr="Image result for huey helicopter hamburger hil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7132" y="1329708"/>
            <a:ext cx="2376031" cy="15808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Freeform 7"/>
          <p:cNvSpPr/>
          <p:nvPr/>
        </p:nvSpPr>
        <p:spPr>
          <a:xfrm>
            <a:off x="3912870" y="2399416"/>
            <a:ext cx="333036" cy="750447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/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4" name="TextBox 383"/>
          <p:cNvSpPr txBox="1"/>
          <p:nvPr/>
        </p:nvSpPr>
        <p:spPr>
          <a:xfrm>
            <a:off x="3940614" y="3068266"/>
            <a:ext cx="1086644" cy="58477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Ironwood </a:t>
            </a:r>
          </a:p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Forest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6697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44" grpId="0" animBg="1"/>
      <p:bldP spid="355" grpId="0" animBg="1"/>
      <p:bldP spid="15" grpId="0" animBg="1"/>
      <p:bldP spid="278" grpId="0" animBg="1"/>
      <p:bldP spid="1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64"/>
          <p:cNvGrpSpPr/>
          <p:nvPr/>
        </p:nvGrpSpPr>
        <p:grpSpPr>
          <a:xfrm>
            <a:off x="574314" y="1093756"/>
            <a:ext cx="5718202" cy="7905865"/>
            <a:chOff x="574314" y="1093756"/>
            <a:chExt cx="5718202" cy="7905865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67" t="19868" r="19824" b="35016"/>
            <a:stretch/>
          </p:blipFill>
          <p:spPr>
            <a:xfrm>
              <a:off x="574314" y="1093756"/>
              <a:ext cx="5718202" cy="7905865"/>
            </a:xfrm>
            <a:prstGeom prst="rect">
              <a:avLst/>
            </a:prstGeom>
            <a:ln w="57150">
              <a:solidFill>
                <a:schemeClr val="tx1"/>
              </a:solidFill>
            </a:ln>
          </p:spPr>
        </p:pic>
        <p:sp>
          <p:nvSpPr>
            <p:cNvPr id="63" name="Oval 62"/>
            <p:cNvSpPr/>
            <p:nvPr/>
          </p:nvSpPr>
          <p:spPr>
            <a:xfrm>
              <a:off x="5161346" y="8825594"/>
              <a:ext cx="277241" cy="93616"/>
            </a:xfrm>
            <a:prstGeom prst="ellipse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0" name="Freeform 209"/>
          <p:cNvSpPr>
            <a:spLocks noChangeAspect="1"/>
          </p:cNvSpPr>
          <p:nvPr/>
        </p:nvSpPr>
        <p:spPr>
          <a:xfrm>
            <a:off x="3282707" y="2275307"/>
            <a:ext cx="596112" cy="1343300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>
              <a:alpha val="69804"/>
            </a:srgbClr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18" y="55356"/>
            <a:ext cx="811091" cy="92156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758116" y="262759"/>
            <a:ext cx="339868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Initial Contact – 10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Reconnaissance in Force</a:t>
            </a:r>
          </a:p>
        </p:txBody>
      </p:sp>
      <p:sp>
        <p:nvSpPr>
          <p:cNvPr id="53" name="Oval 52"/>
          <p:cNvSpPr/>
          <p:nvPr/>
        </p:nvSpPr>
        <p:spPr>
          <a:xfrm>
            <a:off x="1460328" y="1883707"/>
            <a:ext cx="244835" cy="16910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583673" y="7810843"/>
            <a:ext cx="593996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904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-693891" y="1261978"/>
            <a:ext cx="4623653" cy="2523703"/>
            <a:chOff x="1472886" y="3262070"/>
            <a:chExt cx="5110502" cy="2789387"/>
          </a:xfrm>
        </p:grpSpPr>
        <p:sp>
          <p:nvSpPr>
            <p:cNvPr id="27" name="Freeform 26"/>
            <p:cNvSpPr/>
            <p:nvPr/>
          </p:nvSpPr>
          <p:spPr>
            <a:xfrm>
              <a:off x="3074216" y="3330384"/>
              <a:ext cx="385918" cy="379517"/>
            </a:xfrm>
            <a:custGeom>
              <a:avLst/>
              <a:gdLst>
                <a:gd name="connsiteX0" fmla="*/ 228622 w 385918"/>
                <a:gd name="connsiteY0" fmla="*/ 5644 h 379517"/>
                <a:gd name="connsiteX1" fmla="*/ 178615 w 385918"/>
                <a:gd name="connsiteY1" fmla="*/ 22313 h 379517"/>
                <a:gd name="connsiteX2" fmla="*/ 95272 w 385918"/>
                <a:gd name="connsiteY2" fmla="*/ 3263 h 379517"/>
                <a:gd name="connsiteX3" fmla="*/ 33359 w 385918"/>
                <a:gd name="connsiteY3" fmla="*/ 38982 h 379517"/>
                <a:gd name="connsiteX4" fmla="*/ 22 w 385918"/>
                <a:gd name="connsiteY4" fmla="*/ 110419 h 379517"/>
                <a:gd name="connsiteX5" fmla="*/ 28597 w 385918"/>
                <a:gd name="connsiteY5" fmla="*/ 203288 h 379517"/>
                <a:gd name="connsiteX6" fmla="*/ 52409 w 385918"/>
                <a:gd name="connsiteY6" fmla="*/ 319969 h 379517"/>
                <a:gd name="connsiteX7" fmla="*/ 7165 w 385918"/>
                <a:gd name="connsiteY7" fmla="*/ 343782 h 379517"/>
                <a:gd name="connsiteX8" fmla="*/ 171472 w 385918"/>
                <a:gd name="connsiteY8" fmla="*/ 379500 h 379517"/>
                <a:gd name="connsiteX9" fmla="*/ 259578 w 385918"/>
                <a:gd name="connsiteY9" fmla="*/ 348544 h 379517"/>
                <a:gd name="connsiteX10" fmla="*/ 304822 w 385918"/>
                <a:gd name="connsiteY10" fmla="*/ 343782 h 379517"/>
                <a:gd name="connsiteX11" fmla="*/ 366734 w 385918"/>
                <a:gd name="connsiteY11" fmla="*/ 303300 h 379517"/>
                <a:gd name="connsiteX12" fmla="*/ 385784 w 385918"/>
                <a:gd name="connsiteY12" fmla="*/ 234244 h 379517"/>
                <a:gd name="connsiteX13" fmla="*/ 359590 w 385918"/>
                <a:gd name="connsiteY13" fmla="*/ 165188 h 379517"/>
                <a:gd name="connsiteX14" fmla="*/ 364353 w 385918"/>
                <a:gd name="connsiteY14" fmla="*/ 127088 h 379517"/>
                <a:gd name="connsiteX15" fmla="*/ 347684 w 385918"/>
                <a:gd name="connsiteY15" fmla="*/ 86607 h 379517"/>
                <a:gd name="connsiteX16" fmla="*/ 338159 w 385918"/>
                <a:gd name="connsiteY16" fmla="*/ 36600 h 379517"/>
                <a:gd name="connsiteX17" fmla="*/ 285772 w 385918"/>
                <a:gd name="connsiteY17" fmla="*/ 3263 h 379517"/>
                <a:gd name="connsiteX18" fmla="*/ 228622 w 385918"/>
                <a:gd name="connsiteY18" fmla="*/ 5644 h 37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5918" h="379517">
                  <a:moveTo>
                    <a:pt x="228622" y="5644"/>
                  </a:moveTo>
                  <a:cubicBezTo>
                    <a:pt x="210763" y="8819"/>
                    <a:pt x="200840" y="22710"/>
                    <a:pt x="178615" y="22313"/>
                  </a:cubicBezTo>
                  <a:cubicBezTo>
                    <a:pt x="156390" y="21916"/>
                    <a:pt x="119481" y="485"/>
                    <a:pt x="95272" y="3263"/>
                  </a:cubicBezTo>
                  <a:cubicBezTo>
                    <a:pt x="71063" y="6041"/>
                    <a:pt x="49234" y="21123"/>
                    <a:pt x="33359" y="38982"/>
                  </a:cubicBezTo>
                  <a:cubicBezTo>
                    <a:pt x="17484" y="56841"/>
                    <a:pt x="816" y="83035"/>
                    <a:pt x="22" y="110419"/>
                  </a:cubicBezTo>
                  <a:cubicBezTo>
                    <a:pt x="-772" y="137803"/>
                    <a:pt x="19866" y="168363"/>
                    <a:pt x="28597" y="203288"/>
                  </a:cubicBezTo>
                  <a:cubicBezTo>
                    <a:pt x="37328" y="238213"/>
                    <a:pt x="55981" y="296553"/>
                    <a:pt x="52409" y="319969"/>
                  </a:cubicBezTo>
                  <a:cubicBezTo>
                    <a:pt x="48837" y="343385"/>
                    <a:pt x="-12679" y="333860"/>
                    <a:pt x="7165" y="343782"/>
                  </a:cubicBezTo>
                  <a:cubicBezTo>
                    <a:pt x="27009" y="353704"/>
                    <a:pt x="129403" y="378706"/>
                    <a:pt x="171472" y="379500"/>
                  </a:cubicBezTo>
                  <a:cubicBezTo>
                    <a:pt x="213541" y="380294"/>
                    <a:pt x="237353" y="354497"/>
                    <a:pt x="259578" y="348544"/>
                  </a:cubicBezTo>
                  <a:cubicBezTo>
                    <a:pt x="281803" y="342591"/>
                    <a:pt x="286963" y="351323"/>
                    <a:pt x="304822" y="343782"/>
                  </a:cubicBezTo>
                  <a:cubicBezTo>
                    <a:pt x="322681" y="336241"/>
                    <a:pt x="353240" y="321556"/>
                    <a:pt x="366734" y="303300"/>
                  </a:cubicBezTo>
                  <a:cubicBezTo>
                    <a:pt x="380228" y="285044"/>
                    <a:pt x="386975" y="257263"/>
                    <a:pt x="385784" y="234244"/>
                  </a:cubicBezTo>
                  <a:cubicBezTo>
                    <a:pt x="384593" y="211225"/>
                    <a:pt x="363162" y="183047"/>
                    <a:pt x="359590" y="165188"/>
                  </a:cubicBezTo>
                  <a:cubicBezTo>
                    <a:pt x="356018" y="147329"/>
                    <a:pt x="366337" y="140185"/>
                    <a:pt x="364353" y="127088"/>
                  </a:cubicBezTo>
                  <a:cubicBezTo>
                    <a:pt x="362369" y="113991"/>
                    <a:pt x="352050" y="101688"/>
                    <a:pt x="347684" y="86607"/>
                  </a:cubicBezTo>
                  <a:cubicBezTo>
                    <a:pt x="343318" y="71526"/>
                    <a:pt x="348478" y="50491"/>
                    <a:pt x="338159" y="36600"/>
                  </a:cubicBezTo>
                  <a:cubicBezTo>
                    <a:pt x="327840" y="22709"/>
                    <a:pt x="310775" y="10407"/>
                    <a:pt x="285772" y="3263"/>
                  </a:cubicBezTo>
                  <a:cubicBezTo>
                    <a:pt x="260769" y="-3881"/>
                    <a:pt x="246481" y="2469"/>
                    <a:pt x="228622" y="5644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>
              <a:spLocks noChangeAspect="1"/>
            </p:cNvSpPr>
            <p:nvPr/>
          </p:nvSpPr>
          <p:spPr>
            <a:xfrm>
              <a:off x="2997250" y="3262070"/>
              <a:ext cx="524848" cy="516143"/>
            </a:xfrm>
            <a:custGeom>
              <a:avLst/>
              <a:gdLst>
                <a:gd name="connsiteX0" fmla="*/ 228622 w 385918"/>
                <a:gd name="connsiteY0" fmla="*/ 5644 h 379517"/>
                <a:gd name="connsiteX1" fmla="*/ 178615 w 385918"/>
                <a:gd name="connsiteY1" fmla="*/ 22313 h 379517"/>
                <a:gd name="connsiteX2" fmla="*/ 95272 w 385918"/>
                <a:gd name="connsiteY2" fmla="*/ 3263 h 379517"/>
                <a:gd name="connsiteX3" fmla="*/ 33359 w 385918"/>
                <a:gd name="connsiteY3" fmla="*/ 38982 h 379517"/>
                <a:gd name="connsiteX4" fmla="*/ 22 w 385918"/>
                <a:gd name="connsiteY4" fmla="*/ 110419 h 379517"/>
                <a:gd name="connsiteX5" fmla="*/ 28597 w 385918"/>
                <a:gd name="connsiteY5" fmla="*/ 203288 h 379517"/>
                <a:gd name="connsiteX6" fmla="*/ 52409 w 385918"/>
                <a:gd name="connsiteY6" fmla="*/ 319969 h 379517"/>
                <a:gd name="connsiteX7" fmla="*/ 7165 w 385918"/>
                <a:gd name="connsiteY7" fmla="*/ 343782 h 379517"/>
                <a:gd name="connsiteX8" fmla="*/ 171472 w 385918"/>
                <a:gd name="connsiteY8" fmla="*/ 379500 h 379517"/>
                <a:gd name="connsiteX9" fmla="*/ 259578 w 385918"/>
                <a:gd name="connsiteY9" fmla="*/ 348544 h 379517"/>
                <a:gd name="connsiteX10" fmla="*/ 304822 w 385918"/>
                <a:gd name="connsiteY10" fmla="*/ 343782 h 379517"/>
                <a:gd name="connsiteX11" fmla="*/ 366734 w 385918"/>
                <a:gd name="connsiteY11" fmla="*/ 303300 h 379517"/>
                <a:gd name="connsiteX12" fmla="*/ 385784 w 385918"/>
                <a:gd name="connsiteY12" fmla="*/ 234244 h 379517"/>
                <a:gd name="connsiteX13" fmla="*/ 359590 w 385918"/>
                <a:gd name="connsiteY13" fmla="*/ 165188 h 379517"/>
                <a:gd name="connsiteX14" fmla="*/ 364353 w 385918"/>
                <a:gd name="connsiteY14" fmla="*/ 127088 h 379517"/>
                <a:gd name="connsiteX15" fmla="*/ 347684 w 385918"/>
                <a:gd name="connsiteY15" fmla="*/ 86607 h 379517"/>
                <a:gd name="connsiteX16" fmla="*/ 338159 w 385918"/>
                <a:gd name="connsiteY16" fmla="*/ 36600 h 379517"/>
                <a:gd name="connsiteX17" fmla="*/ 285772 w 385918"/>
                <a:gd name="connsiteY17" fmla="*/ 3263 h 379517"/>
                <a:gd name="connsiteX18" fmla="*/ 228622 w 385918"/>
                <a:gd name="connsiteY18" fmla="*/ 5644 h 37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5918" h="379517">
                  <a:moveTo>
                    <a:pt x="228622" y="5644"/>
                  </a:moveTo>
                  <a:cubicBezTo>
                    <a:pt x="210763" y="8819"/>
                    <a:pt x="200840" y="22710"/>
                    <a:pt x="178615" y="22313"/>
                  </a:cubicBezTo>
                  <a:cubicBezTo>
                    <a:pt x="156390" y="21916"/>
                    <a:pt x="119481" y="485"/>
                    <a:pt x="95272" y="3263"/>
                  </a:cubicBezTo>
                  <a:cubicBezTo>
                    <a:pt x="71063" y="6041"/>
                    <a:pt x="49234" y="21123"/>
                    <a:pt x="33359" y="38982"/>
                  </a:cubicBezTo>
                  <a:cubicBezTo>
                    <a:pt x="17484" y="56841"/>
                    <a:pt x="816" y="83035"/>
                    <a:pt x="22" y="110419"/>
                  </a:cubicBezTo>
                  <a:cubicBezTo>
                    <a:pt x="-772" y="137803"/>
                    <a:pt x="19866" y="168363"/>
                    <a:pt x="28597" y="203288"/>
                  </a:cubicBezTo>
                  <a:cubicBezTo>
                    <a:pt x="37328" y="238213"/>
                    <a:pt x="55981" y="296553"/>
                    <a:pt x="52409" y="319969"/>
                  </a:cubicBezTo>
                  <a:cubicBezTo>
                    <a:pt x="48837" y="343385"/>
                    <a:pt x="-12679" y="333860"/>
                    <a:pt x="7165" y="343782"/>
                  </a:cubicBezTo>
                  <a:cubicBezTo>
                    <a:pt x="27009" y="353704"/>
                    <a:pt x="129403" y="378706"/>
                    <a:pt x="171472" y="379500"/>
                  </a:cubicBezTo>
                  <a:cubicBezTo>
                    <a:pt x="213541" y="380294"/>
                    <a:pt x="237353" y="354497"/>
                    <a:pt x="259578" y="348544"/>
                  </a:cubicBezTo>
                  <a:cubicBezTo>
                    <a:pt x="281803" y="342591"/>
                    <a:pt x="286963" y="351323"/>
                    <a:pt x="304822" y="343782"/>
                  </a:cubicBezTo>
                  <a:cubicBezTo>
                    <a:pt x="322681" y="336241"/>
                    <a:pt x="353240" y="321556"/>
                    <a:pt x="366734" y="303300"/>
                  </a:cubicBezTo>
                  <a:cubicBezTo>
                    <a:pt x="380228" y="285044"/>
                    <a:pt x="386975" y="257263"/>
                    <a:pt x="385784" y="234244"/>
                  </a:cubicBezTo>
                  <a:cubicBezTo>
                    <a:pt x="384593" y="211225"/>
                    <a:pt x="363162" y="183047"/>
                    <a:pt x="359590" y="165188"/>
                  </a:cubicBezTo>
                  <a:cubicBezTo>
                    <a:pt x="356018" y="147329"/>
                    <a:pt x="366337" y="140185"/>
                    <a:pt x="364353" y="127088"/>
                  </a:cubicBezTo>
                  <a:cubicBezTo>
                    <a:pt x="362369" y="113991"/>
                    <a:pt x="352050" y="101688"/>
                    <a:pt x="347684" y="86607"/>
                  </a:cubicBezTo>
                  <a:cubicBezTo>
                    <a:pt x="343318" y="71526"/>
                    <a:pt x="348478" y="50491"/>
                    <a:pt x="338159" y="36600"/>
                  </a:cubicBezTo>
                  <a:cubicBezTo>
                    <a:pt x="327840" y="22709"/>
                    <a:pt x="310775" y="10407"/>
                    <a:pt x="285772" y="3263"/>
                  </a:cubicBezTo>
                  <a:cubicBezTo>
                    <a:pt x="260769" y="-3881"/>
                    <a:pt x="246481" y="2469"/>
                    <a:pt x="228622" y="5644"/>
                  </a:cubicBez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 rot="1980538">
              <a:off x="4326830" y="4357266"/>
              <a:ext cx="659297" cy="300272"/>
            </a:xfrm>
            <a:custGeom>
              <a:avLst/>
              <a:gdLst>
                <a:gd name="connsiteX0" fmla="*/ 228622 w 385918"/>
                <a:gd name="connsiteY0" fmla="*/ 5644 h 379517"/>
                <a:gd name="connsiteX1" fmla="*/ 178615 w 385918"/>
                <a:gd name="connsiteY1" fmla="*/ 22313 h 379517"/>
                <a:gd name="connsiteX2" fmla="*/ 95272 w 385918"/>
                <a:gd name="connsiteY2" fmla="*/ 3263 h 379517"/>
                <a:gd name="connsiteX3" fmla="*/ 33359 w 385918"/>
                <a:gd name="connsiteY3" fmla="*/ 38982 h 379517"/>
                <a:gd name="connsiteX4" fmla="*/ 22 w 385918"/>
                <a:gd name="connsiteY4" fmla="*/ 110419 h 379517"/>
                <a:gd name="connsiteX5" fmla="*/ 28597 w 385918"/>
                <a:gd name="connsiteY5" fmla="*/ 203288 h 379517"/>
                <a:gd name="connsiteX6" fmla="*/ 52409 w 385918"/>
                <a:gd name="connsiteY6" fmla="*/ 319969 h 379517"/>
                <a:gd name="connsiteX7" fmla="*/ 7165 w 385918"/>
                <a:gd name="connsiteY7" fmla="*/ 343782 h 379517"/>
                <a:gd name="connsiteX8" fmla="*/ 171472 w 385918"/>
                <a:gd name="connsiteY8" fmla="*/ 379500 h 379517"/>
                <a:gd name="connsiteX9" fmla="*/ 259578 w 385918"/>
                <a:gd name="connsiteY9" fmla="*/ 348544 h 379517"/>
                <a:gd name="connsiteX10" fmla="*/ 304822 w 385918"/>
                <a:gd name="connsiteY10" fmla="*/ 343782 h 379517"/>
                <a:gd name="connsiteX11" fmla="*/ 366734 w 385918"/>
                <a:gd name="connsiteY11" fmla="*/ 303300 h 379517"/>
                <a:gd name="connsiteX12" fmla="*/ 385784 w 385918"/>
                <a:gd name="connsiteY12" fmla="*/ 234244 h 379517"/>
                <a:gd name="connsiteX13" fmla="*/ 359590 w 385918"/>
                <a:gd name="connsiteY13" fmla="*/ 165188 h 379517"/>
                <a:gd name="connsiteX14" fmla="*/ 364353 w 385918"/>
                <a:gd name="connsiteY14" fmla="*/ 127088 h 379517"/>
                <a:gd name="connsiteX15" fmla="*/ 347684 w 385918"/>
                <a:gd name="connsiteY15" fmla="*/ 86607 h 379517"/>
                <a:gd name="connsiteX16" fmla="*/ 338159 w 385918"/>
                <a:gd name="connsiteY16" fmla="*/ 36600 h 379517"/>
                <a:gd name="connsiteX17" fmla="*/ 285772 w 385918"/>
                <a:gd name="connsiteY17" fmla="*/ 3263 h 379517"/>
                <a:gd name="connsiteX18" fmla="*/ 228622 w 385918"/>
                <a:gd name="connsiteY18" fmla="*/ 5644 h 379517"/>
                <a:gd name="connsiteX0" fmla="*/ 228622 w 385918"/>
                <a:gd name="connsiteY0" fmla="*/ 5644 h 380013"/>
                <a:gd name="connsiteX1" fmla="*/ 178615 w 385918"/>
                <a:gd name="connsiteY1" fmla="*/ 22313 h 380013"/>
                <a:gd name="connsiteX2" fmla="*/ 95272 w 385918"/>
                <a:gd name="connsiteY2" fmla="*/ 3263 h 380013"/>
                <a:gd name="connsiteX3" fmla="*/ 33359 w 385918"/>
                <a:gd name="connsiteY3" fmla="*/ 38982 h 380013"/>
                <a:gd name="connsiteX4" fmla="*/ 22 w 385918"/>
                <a:gd name="connsiteY4" fmla="*/ 110419 h 380013"/>
                <a:gd name="connsiteX5" fmla="*/ 28597 w 385918"/>
                <a:gd name="connsiteY5" fmla="*/ 203288 h 380013"/>
                <a:gd name="connsiteX6" fmla="*/ 52409 w 385918"/>
                <a:gd name="connsiteY6" fmla="*/ 319969 h 380013"/>
                <a:gd name="connsiteX7" fmla="*/ 171472 w 385918"/>
                <a:gd name="connsiteY7" fmla="*/ 379500 h 380013"/>
                <a:gd name="connsiteX8" fmla="*/ 259578 w 385918"/>
                <a:gd name="connsiteY8" fmla="*/ 348544 h 380013"/>
                <a:gd name="connsiteX9" fmla="*/ 304822 w 385918"/>
                <a:gd name="connsiteY9" fmla="*/ 343782 h 380013"/>
                <a:gd name="connsiteX10" fmla="*/ 366734 w 385918"/>
                <a:gd name="connsiteY10" fmla="*/ 303300 h 380013"/>
                <a:gd name="connsiteX11" fmla="*/ 385784 w 385918"/>
                <a:gd name="connsiteY11" fmla="*/ 234244 h 380013"/>
                <a:gd name="connsiteX12" fmla="*/ 359590 w 385918"/>
                <a:gd name="connsiteY12" fmla="*/ 165188 h 380013"/>
                <a:gd name="connsiteX13" fmla="*/ 364353 w 385918"/>
                <a:gd name="connsiteY13" fmla="*/ 127088 h 380013"/>
                <a:gd name="connsiteX14" fmla="*/ 347684 w 385918"/>
                <a:gd name="connsiteY14" fmla="*/ 86607 h 380013"/>
                <a:gd name="connsiteX15" fmla="*/ 338159 w 385918"/>
                <a:gd name="connsiteY15" fmla="*/ 36600 h 380013"/>
                <a:gd name="connsiteX16" fmla="*/ 285772 w 385918"/>
                <a:gd name="connsiteY16" fmla="*/ 3263 h 380013"/>
                <a:gd name="connsiteX17" fmla="*/ 228622 w 385918"/>
                <a:gd name="connsiteY17" fmla="*/ 5644 h 38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5918" h="380013">
                  <a:moveTo>
                    <a:pt x="228622" y="5644"/>
                  </a:moveTo>
                  <a:cubicBezTo>
                    <a:pt x="210763" y="8819"/>
                    <a:pt x="200840" y="22710"/>
                    <a:pt x="178615" y="22313"/>
                  </a:cubicBezTo>
                  <a:cubicBezTo>
                    <a:pt x="156390" y="21916"/>
                    <a:pt x="119481" y="485"/>
                    <a:pt x="95272" y="3263"/>
                  </a:cubicBezTo>
                  <a:cubicBezTo>
                    <a:pt x="71063" y="6041"/>
                    <a:pt x="49234" y="21123"/>
                    <a:pt x="33359" y="38982"/>
                  </a:cubicBezTo>
                  <a:cubicBezTo>
                    <a:pt x="17484" y="56841"/>
                    <a:pt x="816" y="83035"/>
                    <a:pt x="22" y="110419"/>
                  </a:cubicBezTo>
                  <a:cubicBezTo>
                    <a:pt x="-772" y="137803"/>
                    <a:pt x="19866" y="168363"/>
                    <a:pt x="28597" y="203288"/>
                  </a:cubicBezTo>
                  <a:cubicBezTo>
                    <a:pt x="37328" y="238213"/>
                    <a:pt x="28597" y="290600"/>
                    <a:pt x="52409" y="319969"/>
                  </a:cubicBezTo>
                  <a:cubicBezTo>
                    <a:pt x="76221" y="349338"/>
                    <a:pt x="136944" y="374738"/>
                    <a:pt x="171472" y="379500"/>
                  </a:cubicBezTo>
                  <a:cubicBezTo>
                    <a:pt x="206000" y="384263"/>
                    <a:pt x="237353" y="354497"/>
                    <a:pt x="259578" y="348544"/>
                  </a:cubicBezTo>
                  <a:cubicBezTo>
                    <a:pt x="281803" y="342591"/>
                    <a:pt x="286963" y="351323"/>
                    <a:pt x="304822" y="343782"/>
                  </a:cubicBezTo>
                  <a:cubicBezTo>
                    <a:pt x="322681" y="336241"/>
                    <a:pt x="353240" y="321556"/>
                    <a:pt x="366734" y="303300"/>
                  </a:cubicBezTo>
                  <a:cubicBezTo>
                    <a:pt x="380228" y="285044"/>
                    <a:pt x="386975" y="257263"/>
                    <a:pt x="385784" y="234244"/>
                  </a:cubicBezTo>
                  <a:cubicBezTo>
                    <a:pt x="384593" y="211225"/>
                    <a:pt x="363162" y="183047"/>
                    <a:pt x="359590" y="165188"/>
                  </a:cubicBezTo>
                  <a:cubicBezTo>
                    <a:pt x="356018" y="147329"/>
                    <a:pt x="366337" y="140185"/>
                    <a:pt x="364353" y="127088"/>
                  </a:cubicBezTo>
                  <a:cubicBezTo>
                    <a:pt x="362369" y="113991"/>
                    <a:pt x="352050" y="101688"/>
                    <a:pt x="347684" y="86607"/>
                  </a:cubicBezTo>
                  <a:cubicBezTo>
                    <a:pt x="343318" y="71526"/>
                    <a:pt x="348478" y="50491"/>
                    <a:pt x="338159" y="36600"/>
                  </a:cubicBezTo>
                  <a:cubicBezTo>
                    <a:pt x="327840" y="22709"/>
                    <a:pt x="310775" y="10407"/>
                    <a:pt x="285772" y="3263"/>
                  </a:cubicBezTo>
                  <a:cubicBezTo>
                    <a:pt x="260769" y="-3881"/>
                    <a:pt x="246481" y="2469"/>
                    <a:pt x="228622" y="5644"/>
                  </a:cubicBezTo>
                  <a:close/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>
              <a:spLocks noChangeAspect="1"/>
            </p:cNvSpPr>
            <p:nvPr/>
          </p:nvSpPr>
          <p:spPr>
            <a:xfrm>
              <a:off x="4383304" y="4420300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>
              <a:spLocks noChangeAspect="1"/>
            </p:cNvSpPr>
            <p:nvPr/>
          </p:nvSpPr>
          <p:spPr>
            <a:xfrm>
              <a:off x="4535704" y="4572700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>
              <a:spLocks noChangeAspect="1"/>
            </p:cNvSpPr>
            <p:nvPr/>
          </p:nvSpPr>
          <p:spPr>
            <a:xfrm>
              <a:off x="4612475" y="4634881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>
              <a:spLocks noChangeAspect="1"/>
            </p:cNvSpPr>
            <p:nvPr/>
          </p:nvSpPr>
          <p:spPr>
            <a:xfrm>
              <a:off x="4712462" y="4685424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>
              <a:spLocks noChangeAspect="1"/>
            </p:cNvSpPr>
            <p:nvPr/>
          </p:nvSpPr>
          <p:spPr>
            <a:xfrm>
              <a:off x="4447582" y="4504843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>
              <a:spLocks noChangeAspect="1"/>
            </p:cNvSpPr>
            <p:nvPr/>
          </p:nvSpPr>
          <p:spPr>
            <a:xfrm>
              <a:off x="4812449" y="4715262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>
              <a:spLocks noChangeAspect="1"/>
            </p:cNvSpPr>
            <p:nvPr/>
          </p:nvSpPr>
          <p:spPr>
            <a:xfrm>
              <a:off x="4883032" y="4631896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>
              <a:spLocks noChangeAspect="1"/>
            </p:cNvSpPr>
            <p:nvPr/>
          </p:nvSpPr>
          <p:spPr>
            <a:xfrm>
              <a:off x="4897432" y="4478270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>
              <a:spLocks noChangeAspect="1"/>
            </p:cNvSpPr>
            <p:nvPr/>
          </p:nvSpPr>
          <p:spPr>
            <a:xfrm>
              <a:off x="4832263" y="4423031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>
              <a:spLocks noChangeAspect="1"/>
            </p:cNvSpPr>
            <p:nvPr/>
          </p:nvSpPr>
          <p:spPr>
            <a:xfrm>
              <a:off x="4732761" y="4359264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>
              <a:spLocks noChangeAspect="1"/>
            </p:cNvSpPr>
            <p:nvPr/>
          </p:nvSpPr>
          <p:spPr>
            <a:xfrm>
              <a:off x="4663979" y="4315443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>
              <a:spLocks noChangeAspect="1"/>
            </p:cNvSpPr>
            <p:nvPr/>
          </p:nvSpPr>
          <p:spPr>
            <a:xfrm>
              <a:off x="4470564" y="4260519"/>
              <a:ext cx="68666" cy="67857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>
              <a:spLocks noChangeAspect="1"/>
            </p:cNvSpPr>
            <p:nvPr/>
          </p:nvSpPr>
          <p:spPr>
            <a:xfrm>
              <a:off x="4383304" y="4267514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>
              <a:spLocks noChangeAspect="1"/>
            </p:cNvSpPr>
            <p:nvPr/>
          </p:nvSpPr>
          <p:spPr>
            <a:xfrm>
              <a:off x="4564512" y="4258765"/>
              <a:ext cx="68666" cy="6785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>
              <a:spLocks noChangeAspect="1"/>
            </p:cNvSpPr>
            <p:nvPr/>
          </p:nvSpPr>
          <p:spPr>
            <a:xfrm rot="2423014">
              <a:off x="4554214" y="4431317"/>
              <a:ext cx="266257" cy="10443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>
              <a:spLocks noChangeAspect="1"/>
            </p:cNvSpPr>
            <p:nvPr/>
          </p:nvSpPr>
          <p:spPr>
            <a:xfrm>
              <a:off x="4770443" y="4583419"/>
              <a:ext cx="98102" cy="111973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4383306" y="5624353"/>
              <a:ext cx="154499" cy="219715"/>
              <a:chOff x="7257429" y="5545872"/>
              <a:chExt cx="216506" cy="390796"/>
            </a:xfrm>
          </p:grpSpPr>
          <p:sp>
            <p:nvSpPr>
              <p:cNvPr id="48" name="Rectangle 47"/>
              <p:cNvSpPr>
                <a:spLocks noChangeAspect="1"/>
              </p:cNvSpPr>
              <p:nvPr/>
            </p:nvSpPr>
            <p:spPr>
              <a:xfrm>
                <a:off x="7275761" y="5545872"/>
                <a:ext cx="68666" cy="6911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/>
              <p:cNvSpPr>
                <a:spLocks noChangeAspect="1"/>
              </p:cNvSpPr>
              <p:nvPr/>
            </p:nvSpPr>
            <p:spPr>
              <a:xfrm>
                <a:off x="7404304" y="5592732"/>
                <a:ext cx="68666" cy="6911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ectangle 49"/>
              <p:cNvSpPr>
                <a:spLocks noChangeAspect="1"/>
              </p:cNvSpPr>
              <p:nvPr/>
            </p:nvSpPr>
            <p:spPr>
              <a:xfrm>
                <a:off x="7287374" y="5718128"/>
                <a:ext cx="68666" cy="6911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 50"/>
              <p:cNvSpPr>
                <a:spLocks noChangeAspect="1"/>
              </p:cNvSpPr>
              <p:nvPr/>
            </p:nvSpPr>
            <p:spPr>
              <a:xfrm>
                <a:off x="7418718" y="5771922"/>
                <a:ext cx="55217" cy="5557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 51"/>
              <p:cNvSpPr>
                <a:spLocks noChangeAspect="1"/>
              </p:cNvSpPr>
              <p:nvPr/>
            </p:nvSpPr>
            <p:spPr>
              <a:xfrm>
                <a:off x="7257429" y="5867556"/>
                <a:ext cx="68666" cy="6911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5" name="12-Point Star 54"/>
            <p:cNvSpPr/>
            <p:nvPr/>
          </p:nvSpPr>
          <p:spPr>
            <a:xfrm>
              <a:off x="4021327" y="5525523"/>
              <a:ext cx="87417" cy="76200"/>
            </a:xfrm>
            <a:prstGeom prst="star12">
              <a:avLst/>
            </a:prstGeom>
            <a:solidFill>
              <a:srgbClr val="009900"/>
            </a:solidFill>
            <a:ln>
              <a:solidFill>
                <a:srgbClr val="00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472886" y="5509704"/>
              <a:ext cx="373856" cy="319178"/>
              <a:chOff x="419099" y="5952226"/>
              <a:chExt cx="373856" cy="319178"/>
            </a:xfrm>
            <a:solidFill>
              <a:schemeClr val="bg1"/>
            </a:solidFill>
          </p:grpSpPr>
          <p:sp>
            <p:nvSpPr>
              <p:cNvPr id="59" name="Oval 58"/>
              <p:cNvSpPr/>
              <p:nvPr/>
            </p:nvSpPr>
            <p:spPr>
              <a:xfrm>
                <a:off x="419099" y="6059017"/>
                <a:ext cx="373856" cy="120204"/>
              </a:xfrm>
              <a:prstGeom prst="ellips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500332" y="5952226"/>
                <a:ext cx="155276" cy="319178"/>
              </a:xfrm>
              <a:custGeom>
                <a:avLst/>
                <a:gdLst>
                  <a:gd name="connsiteX0" fmla="*/ 0 w 155276"/>
                  <a:gd name="connsiteY0" fmla="*/ 0 h 319178"/>
                  <a:gd name="connsiteX1" fmla="*/ 155276 w 155276"/>
                  <a:gd name="connsiteY1" fmla="*/ 319178 h 31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5276" h="319178">
                    <a:moveTo>
                      <a:pt x="0" y="0"/>
                    </a:moveTo>
                    <a:lnTo>
                      <a:pt x="155276" y="319178"/>
                    </a:lnTo>
                  </a:path>
                </a:pathLst>
              </a:custGeom>
              <a:grp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reeform 60"/>
              <p:cNvSpPr/>
              <p:nvPr/>
            </p:nvSpPr>
            <p:spPr>
              <a:xfrm flipH="1">
                <a:off x="500332" y="5952226"/>
                <a:ext cx="155276" cy="319178"/>
              </a:xfrm>
              <a:custGeom>
                <a:avLst/>
                <a:gdLst>
                  <a:gd name="connsiteX0" fmla="*/ 0 w 155276"/>
                  <a:gd name="connsiteY0" fmla="*/ 0 h 319178"/>
                  <a:gd name="connsiteX1" fmla="*/ 155276 w 155276"/>
                  <a:gd name="connsiteY1" fmla="*/ 319178 h 31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5276" h="319178">
                    <a:moveTo>
                      <a:pt x="0" y="0"/>
                    </a:moveTo>
                    <a:lnTo>
                      <a:pt x="155276" y="319178"/>
                    </a:lnTo>
                  </a:path>
                </a:pathLst>
              </a:custGeom>
              <a:grp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2" name="12-Point Star 61"/>
            <p:cNvSpPr/>
            <p:nvPr/>
          </p:nvSpPr>
          <p:spPr>
            <a:xfrm>
              <a:off x="4421441" y="4393358"/>
              <a:ext cx="87417" cy="76200"/>
            </a:xfrm>
            <a:prstGeom prst="star12">
              <a:avLst/>
            </a:prstGeom>
            <a:solidFill>
              <a:srgbClr val="009900"/>
            </a:solidFill>
            <a:ln>
              <a:solidFill>
                <a:srgbClr val="00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66"/>
            <p:cNvSpPr/>
            <p:nvPr/>
          </p:nvSpPr>
          <p:spPr>
            <a:xfrm>
              <a:off x="3991704" y="3894987"/>
              <a:ext cx="457199" cy="140676"/>
            </a:xfrm>
            <a:custGeom>
              <a:avLst/>
              <a:gdLst>
                <a:gd name="connsiteX0" fmla="*/ 0 w 2637692"/>
                <a:gd name="connsiteY0" fmla="*/ 369528 h 2576397"/>
                <a:gd name="connsiteX1" fmla="*/ 457200 w 2637692"/>
                <a:gd name="connsiteY1" fmla="*/ 228851 h 2576397"/>
                <a:gd name="connsiteX2" fmla="*/ 738554 w 2637692"/>
                <a:gd name="connsiteY2" fmla="*/ 88174 h 2576397"/>
                <a:gd name="connsiteX3" fmla="*/ 949569 w 2637692"/>
                <a:gd name="connsiteY3" fmla="*/ 251 h 2576397"/>
                <a:gd name="connsiteX4" fmla="*/ 1090246 w 2637692"/>
                <a:gd name="connsiteY4" fmla="*/ 114551 h 2576397"/>
                <a:gd name="connsiteX5" fmla="*/ 1389184 w 2637692"/>
                <a:gd name="connsiteY5" fmla="*/ 492621 h 2576397"/>
                <a:gd name="connsiteX6" fmla="*/ 1459523 w 2637692"/>
                <a:gd name="connsiteY6" fmla="*/ 756390 h 2576397"/>
                <a:gd name="connsiteX7" fmla="*/ 1732084 w 2637692"/>
                <a:gd name="connsiteY7" fmla="*/ 853105 h 2576397"/>
                <a:gd name="connsiteX8" fmla="*/ 2013438 w 2637692"/>
                <a:gd name="connsiteY8" fmla="*/ 844313 h 2576397"/>
                <a:gd name="connsiteX9" fmla="*/ 2242038 w 2637692"/>
                <a:gd name="connsiteY9" fmla="*/ 1626828 h 2576397"/>
                <a:gd name="connsiteX10" fmla="*/ 2338754 w 2637692"/>
                <a:gd name="connsiteY10" fmla="*/ 1767505 h 2576397"/>
                <a:gd name="connsiteX11" fmla="*/ 2391507 w 2637692"/>
                <a:gd name="connsiteY11" fmla="*/ 2171951 h 2576397"/>
                <a:gd name="connsiteX12" fmla="*/ 2637692 w 2637692"/>
                <a:gd name="connsiteY12" fmla="*/ 2576397 h 2576397"/>
                <a:gd name="connsiteX0" fmla="*/ 0 w 2637692"/>
                <a:gd name="connsiteY0" fmla="*/ 369528 h 2576397"/>
                <a:gd name="connsiteX1" fmla="*/ 457200 w 2637692"/>
                <a:gd name="connsiteY1" fmla="*/ 228851 h 2576397"/>
                <a:gd name="connsiteX2" fmla="*/ 738554 w 2637692"/>
                <a:gd name="connsiteY2" fmla="*/ 88174 h 2576397"/>
                <a:gd name="connsiteX3" fmla="*/ 949569 w 2637692"/>
                <a:gd name="connsiteY3" fmla="*/ 251 h 2576397"/>
                <a:gd name="connsiteX4" fmla="*/ 1090246 w 2637692"/>
                <a:gd name="connsiteY4" fmla="*/ 114551 h 2576397"/>
                <a:gd name="connsiteX5" fmla="*/ 1389184 w 2637692"/>
                <a:gd name="connsiteY5" fmla="*/ 492621 h 2576397"/>
                <a:gd name="connsiteX6" fmla="*/ 1459523 w 2637692"/>
                <a:gd name="connsiteY6" fmla="*/ 756390 h 2576397"/>
                <a:gd name="connsiteX7" fmla="*/ 1732084 w 2637692"/>
                <a:gd name="connsiteY7" fmla="*/ 853105 h 2576397"/>
                <a:gd name="connsiteX8" fmla="*/ 2013438 w 2637692"/>
                <a:gd name="connsiteY8" fmla="*/ 844313 h 2576397"/>
                <a:gd name="connsiteX9" fmla="*/ 2004646 w 2637692"/>
                <a:gd name="connsiteY9" fmla="*/ 1152044 h 2576397"/>
                <a:gd name="connsiteX10" fmla="*/ 2242038 w 2637692"/>
                <a:gd name="connsiteY10" fmla="*/ 1626828 h 2576397"/>
                <a:gd name="connsiteX11" fmla="*/ 2338754 w 2637692"/>
                <a:gd name="connsiteY11" fmla="*/ 1767505 h 2576397"/>
                <a:gd name="connsiteX12" fmla="*/ 2391507 w 2637692"/>
                <a:gd name="connsiteY12" fmla="*/ 2171951 h 2576397"/>
                <a:gd name="connsiteX13" fmla="*/ 2637692 w 2637692"/>
                <a:gd name="connsiteY13" fmla="*/ 2576397 h 2576397"/>
                <a:gd name="connsiteX0" fmla="*/ 0 w 2491043"/>
                <a:gd name="connsiteY0" fmla="*/ 369528 h 2360737"/>
                <a:gd name="connsiteX1" fmla="*/ 457200 w 2491043"/>
                <a:gd name="connsiteY1" fmla="*/ 228851 h 2360737"/>
                <a:gd name="connsiteX2" fmla="*/ 738554 w 2491043"/>
                <a:gd name="connsiteY2" fmla="*/ 88174 h 2360737"/>
                <a:gd name="connsiteX3" fmla="*/ 949569 w 2491043"/>
                <a:gd name="connsiteY3" fmla="*/ 251 h 2360737"/>
                <a:gd name="connsiteX4" fmla="*/ 1090246 w 2491043"/>
                <a:gd name="connsiteY4" fmla="*/ 114551 h 2360737"/>
                <a:gd name="connsiteX5" fmla="*/ 1389184 w 2491043"/>
                <a:gd name="connsiteY5" fmla="*/ 492621 h 2360737"/>
                <a:gd name="connsiteX6" fmla="*/ 1459523 w 2491043"/>
                <a:gd name="connsiteY6" fmla="*/ 756390 h 2360737"/>
                <a:gd name="connsiteX7" fmla="*/ 1732084 w 2491043"/>
                <a:gd name="connsiteY7" fmla="*/ 853105 h 2360737"/>
                <a:gd name="connsiteX8" fmla="*/ 2013438 w 2491043"/>
                <a:gd name="connsiteY8" fmla="*/ 844313 h 2360737"/>
                <a:gd name="connsiteX9" fmla="*/ 2004646 w 2491043"/>
                <a:gd name="connsiteY9" fmla="*/ 1152044 h 2360737"/>
                <a:gd name="connsiteX10" fmla="*/ 2242038 w 2491043"/>
                <a:gd name="connsiteY10" fmla="*/ 1626828 h 2360737"/>
                <a:gd name="connsiteX11" fmla="*/ 2338754 w 2491043"/>
                <a:gd name="connsiteY11" fmla="*/ 1767505 h 2360737"/>
                <a:gd name="connsiteX12" fmla="*/ 2391507 w 2491043"/>
                <a:gd name="connsiteY12" fmla="*/ 2171951 h 2360737"/>
                <a:gd name="connsiteX13" fmla="*/ 2491043 w 2491043"/>
                <a:gd name="connsiteY13" fmla="*/ 2360737 h 2360737"/>
                <a:gd name="connsiteX0" fmla="*/ 0 w 2491043"/>
                <a:gd name="connsiteY0" fmla="*/ 307977 h 2299186"/>
                <a:gd name="connsiteX1" fmla="*/ 457200 w 2491043"/>
                <a:gd name="connsiteY1" fmla="*/ 167300 h 2299186"/>
                <a:gd name="connsiteX2" fmla="*/ 738554 w 2491043"/>
                <a:gd name="connsiteY2" fmla="*/ 26623 h 2299186"/>
                <a:gd name="connsiteX3" fmla="*/ 923250 w 2491043"/>
                <a:gd name="connsiteY3" fmla="*/ 1866 h 2299186"/>
                <a:gd name="connsiteX4" fmla="*/ 1090246 w 2491043"/>
                <a:gd name="connsiteY4" fmla="*/ 53000 h 2299186"/>
                <a:gd name="connsiteX5" fmla="*/ 1389184 w 2491043"/>
                <a:gd name="connsiteY5" fmla="*/ 431070 h 2299186"/>
                <a:gd name="connsiteX6" fmla="*/ 1459523 w 2491043"/>
                <a:gd name="connsiteY6" fmla="*/ 694839 h 2299186"/>
                <a:gd name="connsiteX7" fmla="*/ 1732084 w 2491043"/>
                <a:gd name="connsiteY7" fmla="*/ 791554 h 2299186"/>
                <a:gd name="connsiteX8" fmla="*/ 2013438 w 2491043"/>
                <a:gd name="connsiteY8" fmla="*/ 782762 h 2299186"/>
                <a:gd name="connsiteX9" fmla="*/ 2004646 w 2491043"/>
                <a:gd name="connsiteY9" fmla="*/ 1090493 h 2299186"/>
                <a:gd name="connsiteX10" fmla="*/ 2242038 w 2491043"/>
                <a:gd name="connsiteY10" fmla="*/ 1565277 h 2299186"/>
                <a:gd name="connsiteX11" fmla="*/ 2338754 w 2491043"/>
                <a:gd name="connsiteY11" fmla="*/ 1705954 h 2299186"/>
                <a:gd name="connsiteX12" fmla="*/ 2391507 w 2491043"/>
                <a:gd name="connsiteY12" fmla="*/ 2110400 h 2299186"/>
                <a:gd name="connsiteX13" fmla="*/ 2491043 w 2491043"/>
                <a:gd name="connsiteY13" fmla="*/ 2299186 h 2299186"/>
                <a:gd name="connsiteX0" fmla="*/ 0 w 2491043"/>
                <a:gd name="connsiteY0" fmla="*/ 311402 h 2302611"/>
                <a:gd name="connsiteX1" fmla="*/ 457200 w 2491043"/>
                <a:gd name="connsiteY1" fmla="*/ 170725 h 2302611"/>
                <a:gd name="connsiteX2" fmla="*/ 738554 w 2491043"/>
                <a:gd name="connsiteY2" fmla="*/ 30048 h 2302611"/>
                <a:gd name="connsiteX3" fmla="*/ 923250 w 2491043"/>
                <a:gd name="connsiteY3" fmla="*/ 5291 h 2302611"/>
                <a:gd name="connsiteX4" fmla="*/ 1074453 w 2491043"/>
                <a:gd name="connsiteY4" fmla="*/ 103801 h 2302611"/>
                <a:gd name="connsiteX5" fmla="*/ 1389184 w 2491043"/>
                <a:gd name="connsiteY5" fmla="*/ 434495 h 2302611"/>
                <a:gd name="connsiteX6" fmla="*/ 1459523 w 2491043"/>
                <a:gd name="connsiteY6" fmla="*/ 698264 h 2302611"/>
                <a:gd name="connsiteX7" fmla="*/ 1732084 w 2491043"/>
                <a:gd name="connsiteY7" fmla="*/ 794979 h 2302611"/>
                <a:gd name="connsiteX8" fmla="*/ 2013438 w 2491043"/>
                <a:gd name="connsiteY8" fmla="*/ 786187 h 2302611"/>
                <a:gd name="connsiteX9" fmla="*/ 2004646 w 2491043"/>
                <a:gd name="connsiteY9" fmla="*/ 1093918 h 2302611"/>
                <a:gd name="connsiteX10" fmla="*/ 2242038 w 2491043"/>
                <a:gd name="connsiteY10" fmla="*/ 1568702 h 2302611"/>
                <a:gd name="connsiteX11" fmla="*/ 2338754 w 2491043"/>
                <a:gd name="connsiteY11" fmla="*/ 1709379 h 2302611"/>
                <a:gd name="connsiteX12" fmla="*/ 2391507 w 2491043"/>
                <a:gd name="connsiteY12" fmla="*/ 2113825 h 2302611"/>
                <a:gd name="connsiteX13" fmla="*/ 2491043 w 2491043"/>
                <a:gd name="connsiteY13" fmla="*/ 2302611 h 2302611"/>
                <a:gd name="connsiteX0" fmla="*/ 0 w 2491043"/>
                <a:gd name="connsiteY0" fmla="*/ 309107 h 2300316"/>
                <a:gd name="connsiteX1" fmla="*/ 457200 w 2491043"/>
                <a:gd name="connsiteY1" fmla="*/ 168430 h 2300316"/>
                <a:gd name="connsiteX2" fmla="*/ 738554 w 2491043"/>
                <a:gd name="connsiteY2" fmla="*/ 27753 h 2300316"/>
                <a:gd name="connsiteX3" fmla="*/ 923250 w 2491043"/>
                <a:gd name="connsiteY3" fmla="*/ 2996 h 2300316"/>
                <a:gd name="connsiteX4" fmla="*/ 1142885 w 2491043"/>
                <a:gd name="connsiteY4" fmla="*/ 69923 h 2300316"/>
                <a:gd name="connsiteX5" fmla="*/ 1389184 w 2491043"/>
                <a:gd name="connsiteY5" fmla="*/ 432200 h 2300316"/>
                <a:gd name="connsiteX6" fmla="*/ 1459523 w 2491043"/>
                <a:gd name="connsiteY6" fmla="*/ 695969 h 2300316"/>
                <a:gd name="connsiteX7" fmla="*/ 1732084 w 2491043"/>
                <a:gd name="connsiteY7" fmla="*/ 792684 h 2300316"/>
                <a:gd name="connsiteX8" fmla="*/ 2013438 w 2491043"/>
                <a:gd name="connsiteY8" fmla="*/ 783892 h 2300316"/>
                <a:gd name="connsiteX9" fmla="*/ 2004646 w 2491043"/>
                <a:gd name="connsiteY9" fmla="*/ 1091623 h 2300316"/>
                <a:gd name="connsiteX10" fmla="*/ 2242038 w 2491043"/>
                <a:gd name="connsiteY10" fmla="*/ 1566407 h 2300316"/>
                <a:gd name="connsiteX11" fmla="*/ 2338754 w 2491043"/>
                <a:gd name="connsiteY11" fmla="*/ 1707084 h 2300316"/>
                <a:gd name="connsiteX12" fmla="*/ 2391507 w 2491043"/>
                <a:gd name="connsiteY12" fmla="*/ 2111530 h 2300316"/>
                <a:gd name="connsiteX13" fmla="*/ 2491043 w 2491043"/>
                <a:gd name="connsiteY13" fmla="*/ 2300316 h 2300316"/>
                <a:gd name="connsiteX0" fmla="*/ 0 w 2491043"/>
                <a:gd name="connsiteY0" fmla="*/ 309107 h 2300316"/>
                <a:gd name="connsiteX1" fmla="*/ 457200 w 2491043"/>
                <a:gd name="connsiteY1" fmla="*/ 168430 h 2300316"/>
                <a:gd name="connsiteX2" fmla="*/ 738554 w 2491043"/>
                <a:gd name="connsiteY2" fmla="*/ 27753 h 2300316"/>
                <a:gd name="connsiteX3" fmla="*/ 923250 w 2491043"/>
                <a:gd name="connsiteY3" fmla="*/ 2996 h 2300316"/>
                <a:gd name="connsiteX4" fmla="*/ 1142885 w 2491043"/>
                <a:gd name="connsiteY4" fmla="*/ 69923 h 2300316"/>
                <a:gd name="connsiteX5" fmla="*/ 1410901 w 2491043"/>
                <a:gd name="connsiteY5" fmla="*/ 307554 h 2300316"/>
                <a:gd name="connsiteX6" fmla="*/ 1389184 w 2491043"/>
                <a:gd name="connsiteY6" fmla="*/ 432200 h 2300316"/>
                <a:gd name="connsiteX7" fmla="*/ 1459523 w 2491043"/>
                <a:gd name="connsiteY7" fmla="*/ 695969 h 2300316"/>
                <a:gd name="connsiteX8" fmla="*/ 1732084 w 2491043"/>
                <a:gd name="connsiteY8" fmla="*/ 792684 h 2300316"/>
                <a:gd name="connsiteX9" fmla="*/ 2013438 w 2491043"/>
                <a:gd name="connsiteY9" fmla="*/ 783892 h 2300316"/>
                <a:gd name="connsiteX10" fmla="*/ 2004646 w 2491043"/>
                <a:gd name="connsiteY10" fmla="*/ 1091623 h 2300316"/>
                <a:gd name="connsiteX11" fmla="*/ 2242038 w 2491043"/>
                <a:gd name="connsiteY11" fmla="*/ 1566407 h 2300316"/>
                <a:gd name="connsiteX12" fmla="*/ 2338754 w 2491043"/>
                <a:gd name="connsiteY12" fmla="*/ 1707084 h 2300316"/>
                <a:gd name="connsiteX13" fmla="*/ 2391507 w 2491043"/>
                <a:gd name="connsiteY13" fmla="*/ 2111530 h 2300316"/>
                <a:gd name="connsiteX14" fmla="*/ 2491043 w 2491043"/>
                <a:gd name="connsiteY14" fmla="*/ 2300316 h 2300316"/>
                <a:gd name="connsiteX0" fmla="*/ 0 w 2491043"/>
                <a:gd name="connsiteY0" fmla="*/ 309107 h 2300316"/>
                <a:gd name="connsiteX1" fmla="*/ 457200 w 2491043"/>
                <a:gd name="connsiteY1" fmla="*/ 168430 h 2300316"/>
                <a:gd name="connsiteX2" fmla="*/ 738554 w 2491043"/>
                <a:gd name="connsiteY2" fmla="*/ 27753 h 2300316"/>
                <a:gd name="connsiteX3" fmla="*/ 923250 w 2491043"/>
                <a:gd name="connsiteY3" fmla="*/ 2996 h 2300316"/>
                <a:gd name="connsiteX4" fmla="*/ 1142885 w 2491043"/>
                <a:gd name="connsiteY4" fmla="*/ 69923 h 2300316"/>
                <a:gd name="connsiteX5" fmla="*/ 1410901 w 2491043"/>
                <a:gd name="connsiteY5" fmla="*/ 307554 h 2300316"/>
                <a:gd name="connsiteX6" fmla="*/ 1441824 w 2491043"/>
                <a:gd name="connsiteY6" fmla="*/ 463783 h 2300316"/>
                <a:gd name="connsiteX7" fmla="*/ 1459523 w 2491043"/>
                <a:gd name="connsiteY7" fmla="*/ 695969 h 2300316"/>
                <a:gd name="connsiteX8" fmla="*/ 1732084 w 2491043"/>
                <a:gd name="connsiteY8" fmla="*/ 792684 h 2300316"/>
                <a:gd name="connsiteX9" fmla="*/ 2013438 w 2491043"/>
                <a:gd name="connsiteY9" fmla="*/ 783892 h 2300316"/>
                <a:gd name="connsiteX10" fmla="*/ 2004646 w 2491043"/>
                <a:gd name="connsiteY10" fmla="*/ 1091623 h 2300316"/>
                <a:gd name="connsiteX11" fmla="*/ 2242038 w 2491043"/>
                <a:gd name="connsiteY11" fmla="*/ 1566407 h 2300316"/>
                <a:gd name="connsiteX12" fmla="*/ 2338754 w 2491043"/>
                <a:gd name="connsiteY12" fmla="*/ 1707084 h 2300316"/>
                <a:gd name="connsiteX13" fmla="*/ 2391507 w 2491043"/>
                <a:gd name="connsiteY13" fmla="*/ 2111530 h 2300316"/>
                <a:gd name="connsiteX14" fmla="*/ 2491043 w 2491043"/>
                <a:gd name="connsiteY14" fmla="*/ 2300316 h 2300316"/>
                <a:gd name="connsiteX0" fmla="*/ 0 w 2391507"/>
                <a:gd name="connsiteY0" fmla="*/ 309107 h 2111530"/>
                <a:gd name="connsiteX1" fmla="*/ 457200 w 2391507"/>
                <a:gd name="connsiteY1" fmla="*/ 168430 h 2111530"/>
                <a:gd name="connsiteX2" fmla="*/ 738554 w 2391507"/>
                <a:gd name="connsiteY2" fmla="*/ 27753 h 2111530"/>
                <a:gd name="connsiteX3" fmla="*/ 923250 w 2391507"/>
                <a:gd name="connsiteY3" fmla="*/ 2996 h 2111530"/>
                <a:gd name="connsiteX4" fmla="*/ 1142885 w 2391507"/>
                <a:gd name="connsiteY4" fmla="*/ 69923 h 2111530"/>
                <a:gd name="connsiteX5" fmla="*/ 1410901 w 2391507"/>
                <a:gd name="connsiteY5" fmla="*/ 307554 h 2111530"/>
                <a:gd name="connsiteX6" fmla="*/ 1441824 w 2391507"/>
                <a:gd name="connsiteY6" fmla="*/ 463783 h 2111530"/>
                <a:gd name="connsiteX7" fmla="*/ 1459523 w 2391507"/>
                <a:gd name="connsiteY7" fmla="*/ 695969 h 2111530"/>
                <a:gd name="connsiteX8" fmla="*/ 1732084 w 2391507"/>
                <a:gd name="connsiteY8" fmla="*/ 792684 h 2111530"/>
                <a:gd name="connsiteX9" fmla="*/ 2013438 w 2391507"/>
                <a:gd name="connsiteY9" fmla="*/ 783892 h 2111530"/>
                <a:gd name="connsiteX10" fmla="*/ 2004646 w 2391507"/>
                <a:gd name="connsiteY10" fmla="*/ 1091623 h 2111530"/>
                <a:gd name="connsiteX11" fmla="*/ 2242038 w 2391507"/>
                <a:gd name="connsiteY11" fmla="*/ 1566407 h 2111530"/>
                <a:gd name="connsiteX12" fmla="*/ 2338754 w 2391507"/>
                <a:gd name="connsiteY12" fmla="*/ 1707084 h 2111530"/>
                <a:gd name="connsiteX13" fmla="*/ 2391507 w 2391507"/>
                <a:gd name="connsiteY13" fmla="*/ 2111530 h 2111530"/>
                <a:gd name="connsiteX0" fmla="*/ 0 w 2338753"/>
                <a:gd name="connsiteY0" fmla="*/ 309107 h 1707084"/>
                <a:gd name="connsiteX1" fmla="*/ 457200 w 2338753"/>
                <a:gd name="connsiteY1" fmla="*/ 168430 h 1707084"/>
                <a:gd name="connsiteX2" fmla="*/ 738554 w 2338753"/>
                <a:gd name="connsiteY2" fmla="*/ 27753 h 1707084"/>
                <a:gd name="connsiteX3" fmla="*/ 923250 w 2338753"/>
                <a:gd name="connsiteY3" fmla="*/ 2996 h 1707084"/>
                <a:gd name="connsiteX4" fmla="*/ 1142885 w 2338753"/>
                <a:gd name="connsiteY4" fmla="*/ 69923 h 1707084"/>
                <a:gd name="connsiteX5" fmla="*/ 1410901 w 2338753"/>
                <a:gd name="connsiteY5" fmla="*/ 307554 h 1707084"/>
                <a:gd name="connsiteX6" fmla="*/ 1441824 w 2338753"/>
                <a:gd name="connsiteY6" fmla="*/ 463783 h 1707084"/>
                <a:gd name="connsiteX7" fmla="*/ 1459523 w 2338753"/>
                <a:gd name="connsiteY7" fmla="*/ 695969 h 1707084"/>
                <a:gd name="connsiteX8" fmla="*/ 1732084 w 2338753"/>
                <a:gd name="connsiteY8" fmla="*/ 792684 h 1707084"/>
                <a:gd name="connsiteX9" fmla="*/ 2013438 w 2338753"/>
                <a:gd name="connsiteY9" fmla="*/ 783892 h 1707084"/>
                <a:gd name="connsiteX10" fmla="*/ 2004646 w 2338753"/>
                <a:gd name="connsiteY10" fmla="*/ 1091623 h 1707084"/>
                <a:gd name="connsiteX11" fmla="*/ 2242038 w 2338753"/>
                <a:gd name="connsiteY11" fmla="*/ 1566407 h 1707084"/>
                <a:gd name="connsiteX12" fmla="*/ 2338754 w 2338753"/>
                <a:gd name="connsiteY12" fmla="*/ 1707084 h 1707084"/>
                <a:gd name="connsiteX0" fmla="*/ 0 w 2242039"/>
                <a:gd name="connsiteY0" fmla="*/ 309107 h 1566407"/>
                <a:gd name="connsiteX1" fmla="*/ 457200 w 2242039"/>
                <a:gd name="connsiteY1" fmla="*/ 168430 h 1566407"/>
                <a:gd name="connsiteX2" fmla="*/ 738554 w 2242039"/>
                <a:gd name="connsiteY2" fmla="*/ 27753 h 1566407"/>
                <a:gd name="connsiteX3" fmla="*/ 923250 w 2242039"/>
                <a:gd name="connsiteY3" fmla="*/ 2996 h 1566407"/>
                <a:gd name="connsiteX4" fmla="*/ 1142885 w 2242039"/>
                <a:gd name="connsiteY4" fmla="*/ 69923 h 1566407"/>
                <a:gd name="connsiteX5" fmla="*/ 1410901 w 2242039"/>
                <a:gd name="connsiteY5" fmla="*/ 307554 h 1566407"/>
                <a:gd name="connsiteX6" fmla="*/ 1441824 w 2242039"/>
                <a:gd name="connsiteY6" fmla="*/ 463783 h 1566407"/>
                <a:gd name="connsiteX7" fmla="*/ 1459523 w 2242039"/>
                <a:gd name="connsiteY7" fmla="*/ 695969 h 1566407"/>
                <a:gd name="connsiteX8" fmla="*/ 1732084 w 2242039"/>
                <a:gd name="connsiteY8" fmla="*/ 792684 h 1566407"/>
                <a:gd name="connsiteX9" fmla="*/ 2013438 w 2242039"/>
                <a:gd name="connsiteY9" fmla="*/ 783892 h 1566407"/>
                <a:gd name="connsiteX10" fmla="*/ 2004646 w 2242039"/>
                <a:gd name="connsiteY10" fmla="*/ 1091623 h 1566407"/>
                <a:gd name="connsiteX11" fmla="*/ 2242038 w 2242039"/>
                <a:gd name="connsiteY11" fmla="*/ 1566407 h 1566407"/>
                <a:gd name="connsiteX0" fmla="*/ 0 w 2026318"/>
                <a:gd name="connsiteY0" fmla="*/ 309107 h 1091623"/>
                <a:gd name="connsiteX1" fmla="*/ 457200 w 2026318"/>
                <a:gd name="connsiteY1" fmla="*/ 168430 h 1091623"/>
                <a:gd name="connsiteX2" fmla="*/ 738554 w 2026318"/>
                <a:gd name="connsiteY2" fmla="*/ 27753 h 1091623"/>
                <a:gd name="connsiteX3" fmla="*/ 923250 w 2026318"/>
                <a:gd name="connsiteY3" fmla="*/ 2996 h 1091623"/>
                <a:gd name="connsiteX4" fmla="*/ 1142885 w 2026318"/>
                <a:gd name="connsiteY4" fmla="*/ 69923 h 1091623"/>
                <a:gd name="connsiteX5" fmla="*/ 1410901 w 2026318"/>
                <a:gd name="connsiteY5" fmla="*/ 307554 h 1091623"/>
                <a:gd name="connsiteX6" fmla="*/ 1441824 w 2026318"/>
                <a:gd name="connsiteY6" fmla="*/ 463783 h 1091623"/>
                <a:gd name="connsiteX7" fmla="*/ 1459523 w 2026318"/>
                <a:gd name="connsiteY7" fmla="*/ 695969 h 1091623"/>
                <a:gd name="connsiteX8" fmla="*/ 1732084 w 2026318"/>
                <a:gd name="connsiteY8" fmla="*/ 792684 h 1091623"/>
                <a:gd name="connsiteX9" fmla="*/ 2013438 w 2026318"/>
                <a:gd name="connsiteY9" fmla="*/ 783892 h 1091623"/>
                <a:gd name="connsiteX10" fmla="*/ 2004646 w 2026318"/>
                <a:gd name="connsiteY10" fmla="*/ 1091623 h 1091623"/>
                <a:gd name="connsiteX0" fmla="*/ 0 w 2013438"/>
                <a:gd name="connsiteY0" fmla="*/ 309107 h 794661"/>
                <a:gd name="connsiteX1" fmla="*/ 457200 w 2013438"/>
                <a:gd name="connsiteY1" fmla="*/ 168430 h 794661"/>
                <a:gd name="connsiteX2" fmla="*/ 738554 w 2013438"/>
                <a:gd name="connsiteY2" fmla="*/ 27753 h 794661"/>
                <a:gd name="connsiteX3" fmla="*/ 923250 w 2013438"/>
                <a:gd name="connsiteY3" fmla="*/ 2996 h 794661"/>
                <a:gd name="connsiteX4" fmla="*/ 1142885 w 2013438"/>
                <a:gd name="connsiteY4" fmla="*/ 69923 h 794661"/>
                <a:gd name="connsiteX5" fmla="*/ 1410901 w 2013438"/>
                <a:gd name="connsiteY5" fmla="*/ 307554 h 794661"/>
                <a:gd name="connsiteX6" fmla="*/ 1441824 w 2013438"/>
                <a:gd name="connsiteY6" fmla="*/ 463783 h 794661"/>
                <a:gd name="connsiteX7" fmla="*/ 1459523 w 2013438"/>
                <a:gd name="connsiteY7" fmla="*/ 695969 h 794661"/>
                <a:gd name="connsiteX8" fmla="*/ 1732084 w 2013438"/>
                <a:gd name="connsiteY8" fmla="*/ 792684 h 794661"/>
                <a:gd name="connsiteX9" fmla="*/ 2013438 w 2013438"/>
                <a:gd name="connsiteY9" fmla="*/ 783892 h 794661"/>
                <a:gd name="connsiteX0" fmla="*/ 0 w 1732084"/>
                <a:gd name="connsiteY0" fmla="*/ 309107 h 792684"/>
                <a:gd name="connsiteX1" fmla="*/ 457200 w 1732084"/>
                <a:gd name="connsiteY1" fmla="*/ 168430 h 792684"/>
                <a:gd name="connsiteX2" fmla="*/ 738554 w 1732084"/>
                <a:gd name="connsiteY2" fmla="*/ 27753 h 792684"/>
                <a:gd name="connsiteX3" fmla="*/ 923250 w 1732084"/>
                <a:gd name="connsiteY3" fmla="*/ 2996 h 792684"/>
                <a:gd name="connsiteX4" fmla="*/ 1142885 w 1732084"/>
                <a:gd name="connsiteY4" fmla="*/ 69923 h 792684"/>
                <a:gd name="connsiteX5" fmla="*/ 1410901 w 1732084"/>
                <a:gd name="connsiteY5" fmla="*/ 307554 h 792684"/>
                <a:gd name="connsiteX6" fmla="*/ 1441824 w 1732084"/>
                <a:gd name="connsiteY6" fmla="*/ 463783 h 792684"/>
                <a:gd name="connsiteX7" fmla="*/ 1459523 w 1732084"/>
                <a:gd name="connsiteY7" fmla="*/ 695969 h 792684"/>
                <a:gd name="connsiteX8" fmla="*/ 1732084 w 1732084"/>
                <a:gd name="connsiteY8" fmla="*/ 792684 h 792684"/>
                <a:gd name="connsiteX0" fmla="*/ 0 w 1459523"/>
                <a:gd name="connsiteY0" fmla="*/ 309107 h 695969"/>
                <a:gd name="connsiteX1" fmla="*/ 457200 w 1459523"/>
                <a:gd name="connsiteY1" fmla="*/ 168430 h 695969"/>
                <a:gd name="connsiteX2" fmla="*/ 738554 w 1459523"/>
                <a:gd name="connsiteY2" fmla="*/ 27753 h 695969"/>
                <a:gd name="connsiteX3" fmla="*/ 923250 w 1459523"/>
                <a:gd name="connsiteY3" fmla="*/ 2996 h 695969"/>
                <a:gd name="connsiteX4" fmla="*/ 1142885 w 1459523"/>
                <a:gd name="connsiteY4" fmla="*/ 69923 h 695969"/>
                <a:gd name="connsiteX5" fmla="*/ 1410901 w 1459523"/>
                <a:gd name="connsiteY5" fmla="*/ 307554 h 695969"/>
                <a:gd name="connsiteX6" fmla="*/ 1441824 w 1459523"/>
                <a:gd name="connsiteY6" fmla="*/ 463783 h 695969"/>
                <a:gd name="connsiteX7" fmla="*/ 1459523 w 1459523"/>
                <a:gd name="connsiteY7" fmla="*/ 695969 h 695969"/>
                <a:gd name="connsiteX0" fmla="*/ 0 w 1441824"/>
                <a:gd name="connsiteY0" fmla="*/ 309107 h 463783"/>
                <a:gd name="connsiteX1" fmla="*/ 457200 w 1441824"/>
                <a:gd name="connsiteY1" fmla="*/ 168430 h 463783"/>
                <a:gd name="connsiteX2" fmla="*/ 738554 w 1441824"/>
                <a:gd name="connsiteY2" fmla="*/ 27753 h 463783"/>
                <a:gd name="connsiteX3" fmla="*/ 923250 w 1441824"/>
                <a:gd name="connsiteY3" fmla="*/ 2996 h 463783"/>
                <a:gd name="connsiteX4" fmla="*/ 1142885 w 1441824"/>
                <a:gd name="connsiteY4" fmla="*/ 69923 h 463783"/>
                <a:gd name="connsiteX5" fmla="*/ 1410901 w 1441824"/>
                <a:gd name="connsiteY5" fmla="*/ 307554 h 463783"/>
                <a:gd name="connsiteX6" fmla="*/ 1441824 w 1441824"/>
                <a:gd name="connsiteY6" fmla="*/ 463783 h 463783"/>
                <a:gd name="connsiteX0" fmla="*/ 0 w 1410901"/>
                <a:gd name="connsiteY0" fmla="*/ 309107 h 309107"/>
                <a:gd name="connsiteX1" fmla="*/ 457200 w 1410901"/>
                <a:gd name="connsiteY1" fmla="*/ 168430 h 309107"/>
                <a:gd name="connsiteX2" fmla="*/ 738554 w 1410901"/>
                <a:gd name="connsiteY2" fmla="*/ 27753 h 309107"/>
                <a:gd name="connsiteX3" fmla="*/ 923250 w 1410901"/>
                <a:gd name="connsiteY3" fmla="*/ 2996 h 309107"/>
                <a:gd name="connsiteX4" fmla="*/ 1142885 w 1410901"/>
                <a:gd name="connsiteY4" fmla="*/ 69923 h 309107"/>
                <a:gd name="connsiteX5" fmla="*/ 1410901 w 1410901"/>
                <a:gd name="connsiteY5" fmla="*/ 307554 h 309107"/>
                <a:gd name="connsiteX0" fmla="*/ 0 w 1142885"/>
                <a:gd name="connsiteY0" fmla="*/ 309107 h 309107"/>
                <a:gd name="connsiteX1" fmla="*/ 457200 w 1142885"/>
                <a:gd name="connsiteY1" fmla="*/ 168430 h 309107"/>
                <a:gd name="connsiteX2" fmla="*/ 738554 w 1142885"/>
                <a:gd name="connsiteY2" fmla="*/ 27753 h 309107"/>
                <a:gd name="connsiteX3" fmla="*/ 923250 w 1142885"/>
                <a:gd name="connsiteY3" fmla="*/ 2996 h 309107"/>
                <a:gd name="connsiteX4" fmla="*/ 1142885 w 1142885"/>
                <a:gd name="connsiteY4" fmla="*/ 69923 h 309107"/>
                <a:gd name="connsiteX0" fmla="*/ 0 w 923251"/>
                <a:gd name="connsiteY0" fmla="*/ 309107 h 309107"/>
                <a:gd name="connsiteX1" fmla="*/ 457200 w 923251"/>
                <a:gd name="connsiteY1" fmla="*/ 168430 h 309107"/>
                <a:gd name="connsiteX2" fmla="*/ 738554 w 923251"/>
                <a:gd name="connsiteY2" fmla="*/ 27753 h 309107"/>
                <a:gd name="connsiteX3" fmla="*/ 923250 w 923251"/>
                <a:gd name="connsiteY3" fmla="*/ 2996 h 309107"/>
                <a:gd name="connsiteX0" fmla="*/ 0 w 738554"/>
                <a:gd name="connsiteY0" fmla="*/ 281354 h 281354"/>
                <a:gd name="connsiteX1" fmla="*/ 457200 w 738554"/>
                <a:gd name="connsiteY1" fmla="*/ 140677 h 281354"/>
                <a:gd name="connsiteX2" fmla="*/ 738554 w 738554"/>
                <a:gd name="connsiteY2" fmla="*/ 0 h 281354"/>
                <a:gd name="connsiteX0" fmla="*/ 0 w 457200"/>
                <a:gd name="connsiteY0" fmla="*/ 140676 h 140676"/>
                <a:gd name="connsiteX1" fmla="*/ 457200 w 457200"/>
                <a:gd name="connsiteY1" fmla="*/ -1 h 14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200" h="140676">
                  <a:moveTo>
                    <a:pt x="0" y="140676"/>
                  </a:moveTo>
                  <a:cubicBezTo>
                    <a:pt x="167054" y="93783"/>
                    <a:pt x="334108" y="46891"/>
                    <a:pt x="457200" y="-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16200000">
              <a:off x="5718643" y="4581932"/>
              <a:ext cx="467406" cy="269208"/>
            </a:xfrm>
            <a:prstGeom prst="ellipse">
              <a:avLst/>
            </a:prstGeom>
            <a:noFill/>
            <a:ln>
              <a:solidFill>
                <a:srgbClr val="80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 rot="15063963">
              <a:off x="5973359" y="5441428"/>
              <a:ext cx="850108" cy="369950"/>
            </a:xfrm>
            <a:custGeom>
              <a:avLst/>
              <a:gdLst>
                <a:gd name="connsiteX0" fmla="*/ 0 w 768300"/>
                <a:gd name="connsiteY0" fmla="*/ 121781 h 243562"/>
                <a:gd name="connsiteX1" fmla="*/ 384150 w 768300"/>
                <a:gd name="connsiteY1" fmla="*/ 0 h 243562"/>
                <a:gd name="connsiteX2" fmla="*/ 768300 w 768300"/>
                <a:gd name="connsiteY2" fmla="*/ 121781 h 243562"/>
                <a:gd name="connsiteX3" fmla="*/ 384150 w 768300"/>
                <a:gd name="connsiteY3" fmla="*/ 243562 h 243562"/>
                <a:gd name="connsiteX4" fmla="*/ 0 w 768300"/>
                <a:gd name="connsiteY4" fmla="*/ 121781 h 243562"/>
                <a:gd name="connsiteX0" fmla="*/ 837 w 769137"/>
                <a:gd name="connsiteY0" fmla="*/ 121781 h 334707"/>
                <a:gd name="connsiteX1" fmla="*/ 384987 w 769137"/>
                <a:gd name="connsiteY1" fmla="*/ 0 h 334707"/>
                <a:gd name="connsiteX2" fmla="*/ 769137 w 769137"/>
                <a:gd name="connsiteY2" fmla="*/ 121781 h 334707"/>
                <a:gd name="connsiteX3" fmla="*/ 474559 w 769137"/>
                <a:gd name="connsiteY3" fmla="*/ 334707 h 334707"/>
                <a:gd name="connsiteX4" fmla="*/ 837 w 769137"/>
                <a:gd name="connsiteY4" fmla="*/ 121781 h 3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137" h="334707">
                  <a:moveTo>
                    <a:pt x="837" y="121781"/>
                  </a:moveTo>
                  <a:cubicBezTo>
                    <a:pt x="-14092" y="65997"/>
                    <a:pt x="172827" y="0"/>
                    <a:pt x="384987" y="0"/>
                  </a:cubicBezTo>
                  <a:cubicBezTo>
                    <a:pt x="597147" y="0"/>
                    <a:pt x="769137" y="54523"/>
                    <a:pt x="769137" y="121781"/>
                  </a:cubicBezTo>
                  <a:cubicBezTo>
                    <a:pt x="769137" y="189039"/>
                    <a:pt x="686719" y="334707"/>
                    <a:pt x="474559" y="334707"/>
                  </a:cubicBezTo>
                  <a:cubicBezTo>
                    <a:pt x="262399" y="334707"/>
                    <a:pt x="15766" y="177565"/>
                    <a:pt x="837" y="121781"/>
                  </a:cubicBezTo>
                  <a:close/>
                </a:path>
              </a:pathLst>
            </a:custGeom>
            <a:noFill/>
            <a:ln>
              <a:solidFill>
                <a:srgbClr val="80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3338391" y="3647446"/>
              <a:ext cx="1517022" cy="964931"/>
            </a:xfrm>
            <a:custGeom>
              <a:avLst/>
              <a:gdLst>
                <a:gd name="connsiteX0" fmla="*/ 0 w 1250830"/>
                <a:gd name="connsiteY0" fmla="*/ 0 h 759124"/>
                <a:gd name="connsiteX1" fmla="*/ 198407 w 1250830"/>
                <a:gd name="connsiteY1" fmla="*/ 232913 h 759124"/>
                <a:gd name="connsiteX2" fmla="*/ 500332 w 1250830"/>
                <a:gd name="connsiteY2" fmla="*/ 301924 h 759124"/>
                <a:gd name="connsiteX3" fmla="*/ 681487 w 1250830"/>
                <a:gd name="connsiteY3" fmla="*/ 439947 h 759124"/>
                <a:gd name="connsiteX4" fmla="*/ 819509 w 1250830"/>
                <a:gd name="connsiteY4" fmla="*/ 621102 h 759124"/>
                <a:gd name="connsiteX5" fmla="*/ 1017917 w 1250830"/>
                <a:gd name="connsiteY5" fmla="*/ 707366 h 759124"/>
                <a:gd name="connsiteX6" fmla="*/ 1250830 w 1250830"/>
                <a:gd name="connsiteY6" fmla="*/ 759124 h 759124"/>
                <a:gd name="connsiteX0" fmla="*/ 0 w 1367511"/>
                <a:gd name="connsiteY0" fmla="*/ 0 h 778174"/>
                <a:gd name="connsiteX1" fmla="*/ 198407 w 1367511"/>
                <a:gd name="connsiteY1" fmla="*/ 232913 h 778174"/>
                <a:gd name="connsiteX2" fmla="*/ 500332 w 1367511"/>
                <a:gd name="connsiteY2" fmla="*/ 301924 h 778174"/>
                <a:gd name="connsiteX3" fmla="*/ 681487 w 1367511"/>
                <a:gd name="connsiteY3" fmla="*/ 439947 h 778174"/>
                <a:gd name="connsiteX4" fmla="*/ 819509 w 1367511"/>
                <a:gd name="connsiteY4" fmla="*/ 621102 h 778174"/>
                <a:gd name="connsiteX5" fmla="*/ 1017917 w 1367511"/>
                <a:gd name="connsiteY5" fmla="*/ 707366 h 778174"/>
                <a:gd name="connsiteX6" fmla="*/ 1367511 w 1367511"/>
                <a:gd name="connsiteY6" fmla="*/ 778174 h 778174"/>
                <a:gd name="connsiteX0" fmla="*/ 0 w 1367511"/>
                <a:gd name="connsiteY0" fmla="*/ 0 h 778174"/>
                <a:gd name="connsiteX1" fmla="*/ 198407 w 1367511"/>
                <a:gd name="connsiteY1" fmla="*/ 232913 h 778174"/>
                <a:gd name="connsiteX2" fmla="*/ 500332 w 1367511"/>
                <a:gd name="connsiteY2" fmla="*/ 301924 h 778174"/>
                <a:gd name="connsiteX3" fmla="*/ 681487 w 1367511"/>
                <a:gd name="connsiteY3" fmla="*/ 439947 h 778174"/>
                <a:gd name="connsiteX4" fmla="*/ 819509 w 1367511"/>
                <a:gd name="connsiteY4" fmla="*/ 621102 h 778174"/>
                <a:gd name="connsiteX5" fmla="*/ 1017917 w 1367511"/>
                <a:gd name="connsiteY5" fmla="*/ 707366 h 778174"/>
                <a:gd name="connsiteX6" fmla="*/ 1255085 w 1367511"/>
                <a:gd name="connsiteY6" fmla="*/ 750619 h 778174"/>
                <a:gd name="connsiteX7" fmla="*/ 1367511 w 1367511"/>
                <a:gd name="connsiteY7" fmla="*/ 778174 h 778174"/>
                <a:gd name="connsiteX0" fmla="*/ 0 w 2660530"/>
                <a:gd name="connsiteY0" fmla="*/ 0 h 1240136"/>
                <a:gd name="connsiteX1" fmla="*/ 198407 w 2660530"/>
                <a:gd name="connsiteY1" fmla="*/ 232913 h 1240136"/>
                <a:gd name="connsiteX2" fmla="*/ 500332 w 2660530"/>
                <a:gd name="connsiteY2" fmla="*/ 301924 h 1240136"/>
                <a:gd name="connsiteX3" fmla="*/ 681487 w 2660530"/>
                <a:gd name="connsiteY3" fmla="*/ 439947 h 1240136"/>
                <a:gd name="connsiteX4" fmla="*/ 819509 w 2660530"/>
                <a:gd name="connsiteY4" fmla="*/ 621102 h 1240136"/>
                <a:gd name="connsiteX5" fmla="*/ 1017917 w 2660530"/>
                <a:gd name="connsiteY5" fmla="*/ 707366 h 1240136"/>
                <a:gd name="connsiteX6" fmla="*/ 1255085 w 2660530"/>
                <a:gd name="connsiteY6" fmla="*/ 750619 h 1240136"/>
                <a:gd name="connsiteX7" fmla="*/ 2660530 w 2660530"/>
                <a:gd name="connsiteY7" fmla="*/ 1240136 h 1240136"/>
                <a:gd name="connsiteX0" fmla="*/ 0 w 2660530"/>
                <a:gd name="connsiteY0" fmla="*/ 0 h 1240136"/>
                <a:gd name="connsiteX1" fmla="*/ 198407 w 2660530"/>
                <a:gd name="connsiteY1" fmla="*/ 232913 h 1240136"/>
                <a:gd name="connsiteX2" fmla="*/ 500332 w 2660530"/>
                <a:gd name="connsiteY2" fmla="*/ 301924 h 1240136"/>
                <a:gd name="connsiteX3" fmla="*/ 681487 w 2660530"/>
                <a:gd name="connsiteY3" fmla="*/ 439947 h 1240136"/>
                <a:gd name="connsiteX4" fmla="*/ 819509 w 2660530"/>
                <a:gd name="connsiteY4" fmla="*/ 621102 h 1240136"/>
                <a:gd name="connsiteX5" fmla="*/ 1017917 w 2660530"/>
                <a:gd name="connsiteY5" fmla="*/ 707366 h 1240136"/>
                <a:gd name="connsiteX6" fmla="*/ 1255085 w 2660530"/>
                <a:gd name="connsiteY6" fmla="*/ 750619 h 1240136"/>
                <a:gd name="connsiteX7" fmla="*/ 1517022 w 2660530"/>
                <a:gd name="connsiteY7" fmla="*/ 964931 h 1240136"/>
                <a:gd name="connsiteX8" fmla="*/ 2660530 w 2660530"/>
                <a:gd name="connsiteY8" fmla="*/ 1240136 h 1240136"/>
                <a:gd name="connsiteX0" fmla="*/ 0 w 2660530"/>
                <a:gd name="connsiteY0" fmla="*/ 0 h 1240136"/>
                <a:gd name="connsiteX1" fmla="*/ 198407 w 2660530"/>
                <a:gd name="connsiteY1" fmla="*/ 232913 h 1240136"/>
                <a:gd name="connsiteX2" fmla="*/ 500332 w 2660530"/>
                <a:gd name="connsiteY2" fmla="*/ 301924 h 1240136"/>
                <a:gd name="connsiteX3" fmla="*/ 681487 w 2660530"/>
                <a:gd name="connsiteY3" fmla="*/ 439947 h 1240136"/>
                <a:gd name="connsiteX4" fmla="*/ 819509 w 2660530"/>
                <a:gd name="connsiteY4" fmla="*/ 621102 h 1240136"/>
                <a:gd name="connsiteX5" fmla="*/ 1017917 w 2660530"/>
                <a:gd name="connsiteY5" fmla="*/ 707366 h 1240136"/>
                <a:gd name="connsiteX6" fmla="*/ 1255085 w 2660530"/>
                <a:gd name="connsiteY6" fmla="*/ 750619 h 1240136"/>
                <a:gd name="connsiteX7" fmla="*/ 1517022 w 2660530"/>
                <a:gd name="connsiteY7" fmla="*/ 964931 h 1240136"/>
                <a:gd name="connsiteX8" fmla="*/ 1771815 w 2660530"/>
                <a:gd name="connsiteY8" fmla="*/ 981600 h 1240136"/>
                <a:gd name="connsiteX9" fmla="*/ 2660530 w 2660530"/>
                <a:gd name="connsiteY9" fmla="*/ 1240136 h 1240136"/>
                <a:gd name="connsiteX0" fmla="*/ 0 w 2660530"/>
                <a:gd name="connsiteY0" fmla="*/ 0 h 1240136"/>
                <a:gd name="connsiteX1" fmla="*/ 198407 w 2660530"/>
                <a:gd name="connsiteY1" fmla="*/ 232913 h 1240136"/>
                <a:gd name="connsiteX2" fmla="*/ 500332 w 2660530"/>
                <a:gd name="connsiteY2" fmla="*/ 301924 h 1240136"/>
                <a:gd name="connsiteX3" fmla="*/ 681487 w 2660530"/>
                <a:gd name="connsiteY3" fmla="*/ 439947 h 1240136"/>
                <a:gd name="connsiteX4" fmla="*/ 819509 w 2660530"/>
                <a:gd name="connsiteY4" fmla="*/ 621102 h 1240136"/>
                <a:gd name="connsiteX5" fmla="*/ 1017917 w 2660530"/>
                <a:gd name="connsiteY5" fmla="*/ 707366 h 1240136"/>
                <a:gd name="connsiteX6" fmla="*/ 1255085 w 2660530"/>
                <a:gd name="connsiteY6" fmla="*/ 750619 h 1240136"/>
                <a:gd name="connsiteX7" fmla="*/ 1517022 w 2660530"/>
                <a:gd name="connsiteY7" fmla="*/ 964931 h 1240136"/>
                <a:gd name="connsiteX8" fmla="*/ 1771815 w 2660530"/>
                <a:gd name="connsiteY8" fmla="*/ 981600 h 1240136"/>
                <a:gd name="connsiteX9" fmla="*/ 1969459 w 2660530"/>
                <a:gd name="connsiteY9" fmla="*/ 1157812 h 1240136"/>
                <a:gd name="connsiteX10" fmla="*/ 2660530 w 2660530"/>
                <a:gd name="connsiteY10" fmla="*/ 1240136 h 1240136"/>
                <a:gd name="connsiteX0" fmla="*/ 0 w 2660530"/>
                <a:gd name="connsiteY0" fmla="*/ 0 h 1240136"/>
                <a:gd name="connsiteX1" fmla="*/ 198407 w 2660530"/>
                <a:gd name="connsiteY1" fmla="*/ 232913 h 1240136"/>
                <a:gd name="connsiteX2" fmla="*/ 500332 w 2660530"/>
                <a:gd name="connsiteY2" fmla="*/ 301924 h 1240136"/>
                <a:gd name="connsiteX3" fmla="*/ 681487 w 2660530"/>
                <a:gd name="connsiteY3" fmla="*/ 439947 h 1240136"/>
                <a:gd name="connsiteX4" fmla="*/ 819509 w 2660530"/>
                <a:gd name="connsiteY4" fmla="*/ 621102 h 1240136"/>
                <a:gd name="connsiteX5" fmla="*/ 1017917 w 2660530"/>
                <a:gd name="connsiteY5" fmla="*/ 707366 h 1240136"/>
                <a:gd name="connsiteX6" fmla="*/ 1255085 w 2660530"/>
                <a:gd name="connsiteY6" fmla="*/ 750619 h 1240136"/>
                <a:gd name="connsiteX7" fmla="*/ 1517022 w 2660530"/>
                <a:gd name="connsiteY7" fmla="*/ 964931 h 1240136"/>
                <a:gd name="connsiteX8" fmla="*/ 1771815 w 2660530"/>
                <a:gd name="connsiteY8" fmla="*/ 981600 h 1240136"/>
                <a:gd name="connsiteX9" fmla="*/ 1969459 w 2660530"/>
                <a:gd name="connsiteY9" fmla="*/ 1157812 h 1240136"/>
                <a:gd name="connsiteX10" fmla="*/ 2202822 w 2660530"/>
                <a:gd name="connsiteY10" fmla="*/ 1031606 h 1240136"/>
                <a:gd name="connsiteX11" fmla="*/ 2660530 w 2660530"/>
                <a:gd name="connsiteY11" fmla="*/ 1240136 h 1240136"/>
                <a:gd name="connsiteX0" fmla="*/ 0 w 2801207"/>
                <a:gd name="connsiteY0" fmla="*/ 0 h 1284098"/>
                <a:gd name="connsiteX1" fmla="*/ 198407 w 2801207"/>
                <a:gd name="connsiteY1" fmla="*/ 232913 h 1284098"/>
                <a:gd name="connsiteX2" fmla="*/ 500332 w 2801207"/>
                <a:gd name="connsiteY2" fmla="*/ 301924 h 1284098"/>
                <a:gd name="connsiteX3" fmla="*/ 681487 w 2801207"/>
                <a:gd name="connsiteY3" fmla="*/ 439947 h 1284098"/>
                <a:gd name="connsiteX4" fmla="*/ 819509 w 2801207"/>
                <a:gd name="connsiteY4" fmla="*/ 621102 h 1284098"/>
                <a:gd name="connsiteX5" fmla="*/ 1017917 w 2801207"/>
                <a:gd name="connsiteY5" fmla="*/ 707366 h 1284098"/>
                <a:gd name="connsiteX6" fmla="*/ 1255085 w 2801207"/>
                <a:gd name="connsiteY6" fmla="*/ 750619 h 1284098"/>
                <a:gd name="connsiteX7" fmla="*/ 1517022 w 2801207"/>
                <a:gd name="connsiteY7" fmla="*/ 964931 h 1284098"/>
                <a:gd name="connsiteX8" fmla="*/ 1771815 w 2801207"/>
                <a:gd name="connsiteY8" fmla="*/ 981600 h 1284098"/>
                <a:gd name="connsiteX9" fmla="*/ 1969459 w 2801207"/>
                <a:gd name="connsiteY9" fmla="*/ 1157812 h 1284098"/>
                <a:gd name="connsiteX10" fmla="*/ 2202822 w 2801207"/>
                <a:gd name="connsiteY10" fmla="*/ 1031606 h 1284098"/>
                <a:gd name="connsiteX11" fmla="*/ 2801207 w 2801207"/>
                <a:gd name="connsiteY11" fmla="*/ 1284098 h 1284098"/>
                <a:gd name="connsiteX0" fmla="*/ 0 w 2202822"/>
                <a:gd name="connsiteY0" fmla="*/ 0 h 1162706"/>
                <a:gd name="connsiteX1" fmla="*/ 198407 w 2202822"/>
                <a:gd name="connsiteY1" fmla="*/ 232913 h 1162706"/>
                <a:gd name="connsiteX2" fmla="*/ 500332 w 2202822"/>
                <a:gd name="connsiteY2" fmla="*/ 301924 h 1162706"/>
                <a:gd name="connsiteX3" fmla="*/ 681487 w 2202822"/>
                <a:gd name="connsiteY3" fmla="*/ 439947 h 1162706"/>
                <a:gd name="connsiteX4" fmla="*/ 819509 w 2202822"/>
                <a:gd name="connsiteY4" fmla="*/ 621102 h 1162706"/>
                <a:gd name="connsiteX5" fmla="*/ 1017917 w 2202822"/>
                <a:gd name="connsiteY5" fmla="*/ 707366 h 1162706"/>
                <a:gd name="connsiteX6" fmla="*/ 1255085 w 2202822"/>
                <a:gd name="connsiteY6" fmla="*/ 750619 h 1162706"/>
                <a:gd name="connsiteX7" fmla="*/ 1517022 w 2202822"/>
                <a:gd name="connsiteY7" fmla="*/ 964931 h 1162706"/>
                <a:gd name="connsiteX8" fmla="*/ 1771815 w 2202822"/>
                <a:gd name="connsiteY8" fmla="*/ 981600 h 1162706"/>
                <a:gd name="connsiteX9" fmla="*/ 1969459 w 2202822"/>
                <a:gd name="connsiteY9" fmla="*/ 1157812 h 1162706"/>
                <a:gd name="connsiteX10" fmla="*/ 2202822 w 2202822"/>
                <a:gd name="connsiteY10" fmla="*/ 1031606 h 1162706"/>
                <a:gd name="connsiteX0" fmla="*/ 0 w 1969459"/>
                <a:gd name="connsiteY0" fmla="*/ 0 h 1157812"/>
                <a:gd name="connsiteX1" fmla="*/ 198407 w 1969459"/>
                <a:gd name="connsiteY1" fmla="*/ 232913 h 1157812"/>
                <a:gd name="connsiteX2" fmla="*/ 500332 w 1969459"/>
                <a:gd name="connsiteY2" fmla="*/ 301924 h 1157812"/>
                <a:gd name="connsiteX3" fmla="*/ 681487 w 1969459"/>
                <a:gd name="connsiteY3" fmla="*/ 439947 h 1157812"/>
                <a:gd name="connsiteX4" fmla="*/ 819509 w 1969459"/>
                <a:gd name="connsiteY4" fmla="*/ 621102 h 1157812"/>
                <a:gd name="connsiteX5" fmla="*/ 1017917 w 1969459"/>
                <a:gd name="connsiteY5" fmla="*/ 707366 h 1157812"/>
                <a:gd name="connsiteX6" fmla="*/ 1255085 w 1969459"/>
                <a:gd name="connsiteY6" fmla="*/ 750619 h 1157812"/>
                <a:gd name="connsiteX7" fmla="*/ 1517022 w 1969459"/>
                <a:gd name="connsiteY7" fmla="*/ 964931 h 1157812"/>
                <a:gd name="connsiteX8" fmla="*/ 1771815 w 1969459"/>
                <a:gd name="connsiteY8" fmla="*/ 981600 h 1157812"/>
                <a:gd name="connsiteX9" fmla="*/ 1969459 w 1969459"/>
                <a:gd name="connsiteY9" fmla="*/ 1157812 h 1157812"/>
                <a:gd name="connsiteX0" fmla="*/ 0 w 1771815"/>
                <a:gd name="connsiteY0" fmla="*/ 0 h 990629"/>
                <a:gd name="connsiteX1" fmla="*/ 198407 w 1771815"/>
                <a:gd name="connsiteY1" fmla="*/ 232913 h 990629"/>
                <a:gd name="connsiteX2" fmla="*/ 500332 w 1771815"/>
                <a:gd name="connsiteY2" fmla="*/ 301924 h 990629"/>
                <a:gd name="connsiteX3" fmla="*/ 681487 w 1771815"/>
                <a:gd name="connsiteY3" fmla="*/ 439947 h 990629"/>
                <a:gd name="connsiteX4" fmla="*/ 819509 w 1771815"/>
                <a:gd name="connsiteY4" fmla="*/ 621102 h 990629"/>
                <a:gd name="connsiteX5" fmla="*/ 1017917 w 1771815"/>
                <a:gd name="connsiteY5" fmla="*/ 707366 h 990629"/>
                <a:gd name="connsiteX6" fmla="*/ 1255085 w 1771815"/>
                <a:gd name="connsiteY6" fmla="*/ 750619 h 990629"/>
                <a:gd name="connsiteX7" fmla="*/ 1517022 w 1771815"/>
                <a:gd name="connsiteY7" fmla="*/ 964931 h 990629"/>
                <a:gd name="connsiteX8" fmla="*/ 1771815 w 1771815"/>
                <a:gd name="connsiteY8" fmla="*/ 981600 h 990629"/>
                <a:gd name="connsiteX0" fmla="*/ 0 w 1517022"/>
                <a:gd name="connsiteY0" fmla="*/ 0 h 964931"/>
                <a:gd name="connsiteX1" fmla="*/ 198407 w 1517022"/>
                <a:gd name="connsiteY1" fmla="*/ 232913 h 964931"/>
                <a:gd name="connsiteX2" fmla="*/ 500332 w 1517022"/>
                <a:gd name="connsiteY2" fmla="*/ 301924 h 964931"/>
                <a:gd name="connsiteX3" fmla="*/ 681487 w 1517022"/>
                <a:gd name="connsiteY3" fmla="*/ 439947 h 964931"/>
                <a:gd name="connsiteX4" fmla="*/ 819509 w 1517022"/>
                <a:gd name="connsiteY4" fmla="*/ 621102 h 964931"/>
                <a:gd name="connsiteX5" fmla="*/ 1017917 w 1517022"/>
                <a:gd name="connsiteY5" fmla="*/ 707366 h 964931"/>
                <a:gd name="connsiteX6" fmla="*/ 1255085 w 1517022"/>
                <a:gd name="connsiteY6" fmla="*/ 750619 h 964931"/>
                <a:gd name="connsiteX7" fmla="*/ 1517022 w 1517022"/>
                <a:gd name="connsiteY7" fmla="*/ 964931 h 96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7022" h="964931">
                  <a:moveTo>
                    <a:pt x="0" y="0"/>
                  </a:moveTo>
                  <a:cubicBezTo>
                    <a:pt x="57509" y="91296"/>
                    <a:pt x="115018" y="182592"/>
                    <a:pt x="198407" y="232913"/>
                  </a:cubicBezTo>
                  <a:cubicBezTo>
                    <a:pt x="281796" y="283234"/>
                    <a:pt x="419819" y="267418"/>
                    <a:pt x="500332" y="301924"/>
                  </a:cubicBezTo>
                  <a:cubicBezTo>
                    <a:pt x="580845" y="336430"/>
                    <a:pt x="628291" y="386751"/>
                    <a:pt x="681487" y="439947"/>
                  </a:cubicBezTo>
                  <a:cubicBezTo>
                    <a:pt x="734683" y="493143"/>
                    <a:pt x="763437" y="576532"/>
                    <a:pt x="819509" y="621102"/>
                  </a:cubicBezTo>
                  <a:cubicBezTo>
                    <a:pt x="875581" y="665672"/>
                    <a:pt x="945321" y="685780"/>
                    <a:pt x="1017917" y="707366"/>
                  </a:cubicBezTo>
                  <a:cubicBezTo>
                    <a:pt x="1090513" y="728952"/>
                    <a:pt x="1165551" y="726345"/>
                    <a:pt x="1255085" y="750619"/>
                  </a:cubicBezTo>
                  <a:cubicBezTo>
                    <a:pt x="1344619" y="774893"/>
                    <a:pt x="1394388" y="910162"/>
                    <a:pt x="1517022" y="96493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Oval 2"/>
          <p:cNvSpPr>
            <a:spLocks noChangeAspect="1"/>
          </p:cNvSpPr>
          <p:nvPr/>
        </p:nvSpPr>
        <p:spPr>
          <a:xfrm>
            <a:off x="3644744" y="3312365"/>
            <a:ext cx="78945" cy="746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241761" y="2285912"/>
            <a:ext cx="1496775" cy="931596"/>
            <a:chOff x="208315" y="1680009"/>
            <a:chExt cx="1496775" cy="931596"/>
          </a:xfrm>
        </p:grpSpPr>
        <p:grpSp>
          <p:nvGrpSpPr>
            <p:cNvPr id="9" name="Group 8"/>
            <p:cNvGrpSpPr/>
            <p:nvPr/>
          </p:nvGrpSpPr>
          <p:grpSpPr>
            <a:xfrm>
              <a:off x="243815" y="1888982"/>
              <a:ext cx="1461275" cy="722623"/>
              <a:chOff x="243815" y="1888982"/>
              <a:chExt cx="1461275" cy="722623"/>
            </a:xfrm>
          </p:grpSpPr>
          <p:sp>
            <p:nvSpPr>
              <p:cNvPr id="8" name="Rectangle 7"/>
              <p:cNvSpPr/>
              <p:nvPr/>
            </p:nvSpPr>
            <p:spPr>
              <a:xfrm>
                <a:off x="243815" y="1888982"/>
                <a:ext cx="1373725" cy="722623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0" name="Group 79"/>
              <p:cNvGrpSpPr/>
              <p:nvPr/>
            </p:nvGrpSpPr>
            <p:grpSpPr>
              <a:xfrm>
                <a:off x="430768" y="2011776"/>
                <a:ext cx="1274322" cy="438572"/>
                <a:chOff x="7128149" y="2913896"/>
                <a:chExt cx="1274322" cy="438572"/>
              </a:xfrm>
            </p:grpSpPr>
            <p:grpSp>
              <p:nvGrpSpPr>
                <p:cNvPr id="82" name="Group 81"/>
                <p:cNvGrpSpPr/>
                <p:nvPr/>
              </p:nvGrpSpPr>
              <p:grpSpPr>
                <a:xfrm>
                  <a:off x="7448703" y="2983136"/>
                  <a:ext cx="953768" cy="369332"/>
                  <a:chOff x="7470487" y="2982447"/>
                  <a:chExt cx="953768" cy="369332"/>
                </a:xfrm>
              </p:grpSpPr>
              <p:sp>
                <p:nvSpPr>
                  <p:cNvPr id="93" name="Rectangle 92"/>
                  <p:cNvSpPr/>
                  <p:nvPr/>
                </p:nvSpPr>
                <p:spPr>
                  <a:xfrm>
                    <a:off x="7558088" y="3063850"/>
                    <a:ext cx="757987" cy="151307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TextBox 93"/>
                  <p:cNvSpPr txBox="1"/>
                  <p:nvPr/>
                </p:nvSpPr>
                <p:spPr>
                  <a:xfrm>
                    <a:off x="7470487" y="2982447"/>
                    <a:ext cx="953768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A</a:t>
                    </a:r>
                    <a:r>
                      <a:rPr lang="en-US" sz="16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/3-187</a:t>
                    </a:r>
                  </a:p>
                </p:txBody>
              </p:sp>
            </p:grpSp>
            <p:grpSp>
              <p:nvGrpSpPr>
                <p:cNvPr id="83" name="Group 82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84" name="Group 83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88" name="Freeform 87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89" name="Group 88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90" name="Rectangle 89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91" name="Freeform 90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92" name="Freeform 91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85" name="Group 84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86" name="Block Arc 85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7" name="Block Arc 86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11" name="Right Arrow 10"/>
            <p:cNvSpPr/>
            <p:nvPr/>
          </p:nvSpPr>
          <p:spPr>
            <a:xfrm rot="14134417">
              <a:off x="182503" y="1705821"/>
              <a:ext cx="351741" cy="300118"/>
            </a:xfrm>
            <a:prstGeom prst="rightArrow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39928" y="3633006"/>
            <a:ext cx="1671804" cy="722623"/>
            <a:chOff x="195268" y="3205201"/>
            <a:chExt cx="1671804" cy="722623"/>
          </a:xfrm>
        </p:grpSpPr>
        <p:grpSp>
          <p:nvGrpSpPr>
            <p:cNvPr id="111" name="Group 110"/>
            <p:cNvGrpSpPr/>
            <p:nvPr/>
          </p:nvGrpSpPr>
          <p:grpSpPr>
            <a:xfrm>
              <a:off x="418049" y="3205201"/>
              <a:ext cx="1449023" cy="722623"/>
              <a:chOff x="243816" y="1888982"/>
              <a:chExt cx="1449023" cy="722623"/>
            </a:xfrm>
          </p:grpSpPr>
          <p:sp>
            <p:nvSpPr>
              <p:cNvPr id="112" name="Rectangle 111"/>
              <p:cNvSpPr/>
              <p:nvPr/>
            </p:nvSpPr>
            <p:spPr>
              <a:xfrm>
                <a:off x="243816" y="1888982"/>
                <a:ext cx="1361490" cy="722623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3" name="Group 112"/>
              <p:cNvGrpSpPr/>
              <p:nvPr/>
            </p:nvGrpSpPr>
            <p:grpSpPr>
              <a:xfrm>
                <a:off x="430768" y="2011776"/>
                <a:ext cx="1262071" cy="404927"/>
                <a:chOff x="7128149" y="2913896"/>
                <a:chExt cx="1262071" cy="404927"/>
              </a:xfrm>
            </p:grpSpPr>
            <p:grpSp>
              <p:nvGrpSpPr>
                <p:cNvPr id="114" name="Group 113"/>
                <p:cNvGrpSpPr/>
                <p:nvPr/>
              </p:nvGrpSpPr>
              <p:grpSpPr>
                <a:xfrm>
                  <a:off x="7457018" y="2949491"/>
                  <a:ext cx="933202" cy="369332"/>
                  <a:chOff x="7478802" y="2948802"/>
                  <a:chExt cx="933202" cy="369332"/>
                </a:xfrm>
              </p:grpSpPr>
              <p:sp>
                <p:nvSpPr>
                  <p:cNvPr id="125" name="Rectangle 124"/>
                  <p:cNvSpPr/>
                  <p:nvPr/>
                </p:nvSpPr>
                <p:spPr>
                  <a:xfrm>
                    <a:off x="7558088" y="3063850"/>
                    <a:ext cx="736552" cy="151307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TextBox 125"/>
                  <p:cNvSpPr txBox="1"/>
                  <p:nvPr/>
                </p:nvSpPr>
                <p:spPr>
                  <a:xfrm>
                    <a:off x="7478802" y="2948802"/>
                    <a:ext cx="933202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</a:t>
                    </a:r>
                    <a:r>
                      <a:rPr lang="en-US" sz="16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/3-187</a:t>
                    </a:r>
                  </a:p>
                </p:txBody>
              </p:sp>
            </p:grpSp>
            <p:grpSp>
              <p:nvGrpSpPr>
                <p:cNvPr id="115" name="Group 114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116" name="Group 115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120" name="Freeform 119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21" name="Group 120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122" name="Rectangle 121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3" name="Freeform 122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4" name="Freeform 123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17" name="Group 116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118" name="Block Arc 117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9" name="Block Arc 118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127" name="Right Arrow 126"/>
            <p:cNvSpPr/>
            <p:nvPr/>
          </p:nvSpPr>
          <p:spPr>
            <a:xfrm rot="11039786">
              <a:off x="195268" y="3398344"/>
              <a:ext cx="351741" cy="300118"/>
            </a:xfrm>
            <a:prstGeom prst="rightArrow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938285" y="1253864"/>
            <a:ext cx="1335179" cy="421441"/>
            <a:chOff x="7128149" y="2913896"/>
            <a:chExt cx="1335179" cy="421441"/>
          </a:xfrm>
        </p:grpSpPr>
        <p:grpSp>
          <p:nvGrpSpPr>
            <p:cNvPr id="131" name="Group 130"/>
            <p:cNvGrpSpPr/>
            <p:nvPr/>
          </p:nvGrpSpPr>
          <p:grpSpPr>
            <a:xfrm>
              <a:off x="7474723" y="2966005"/>
              <a:ext cx="988605" cy="369332"/>
              <a:chOff x="7496507" y="2965316"/>
              <a:chExt cx="988605" cy="369332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7558088" y="3063850"/>
                <a:ext cx="713107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7496507" y="2965316"/>
                <a:ext cx="98860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37" name="Freeform 136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37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33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35" name="Block Arc 134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Block Arc 135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128" name="Explosion 1 127"/>
          <p:cNvSpPr>
            <a:spLocks noChangeAspect="1"/>
          </p:cNvSpPr>
          <p:nvPr/>
        </p:nvSpPr>
        <p:spPr>
          <a:xfrm>
            <a:off x="1561938" y="1826265"/>
            <a:ext cx="246034" cy="280692"/>
          </a:xfrm>
          <a:prstGeom prst="irregularSeal1">
            <a:avLst/>
          </a:prstGeom>
          <a:solidFill>
            <a:srgbClr val="FB8035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1038225" y="1647825"/>
            <a:ext cx="409575" cy="200025"/>
          </a:xfrm>
          <a:custGeom>
            <a:avLst/>
            <a:gdLst>
              <a:gd name="connsiteX0" fmla="*/ 0 w 409575"/>
              <a:gd name="connsiteY0" fmla="*/ 0 h 200025"/>
              <a:gd name="connsiteX1" fmla="*/ 80963 w 409575"/>
              <a:gd name="connsiteY1" fmla="*/ 109538 h 200025"/>
              <a:gd name="connsiteX2" fmla="*/ 271463 w 409575"/>
              <a:gd name="connsiteY2" fmla="*/ 142875 h 200025"/>
              <a:gd name="connsiteX3" fmla="*/ 409575 w 409575"/>
              <a:gd name="connsiteY3" fmla="*/ 200025 h 200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575" h="200025">
                <a:moveTo>
                  <a:pt x="0" y="0"/>
                </a:moveTo>
                <a:cubicBezTo>
                  <a:pt x="17859" y="42862"/>
                  <a:pt x="35719" y="85725"/>
                  <a:pt x="80963" y="109538"/>
                </a:cubicBezTo>
                <a:cubicBezTo>
                  <a:pt x="126207" y="133351"/>
                  <a:pt x="216694" y="127794"/>
                  <a:pt x="271463" y="142875"/>
                </a:cubicBezTo>
                <a:cubicBezTo>
                  <a:pt x="326232" y="157956"/>
                  <a:pt x="409575" y="200025"/>
                  <a:pt x="409575" y="200025"/>
                </a:cubicBezTo>
              </a:path>
            </a:pathLst>
          </a:custGeom>
          <a:noFill/>
          <a:ln w="3810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2183130" y="2565738"/>
            <a:ext cx="1683880" cy="1360170"/>
            <a:chOff x="2183130" y="2457450"/>
            <a:chExt cx="1683880" cy="1360170"/>
          </a:xfrm>
        </p:grpSpPr>
        <p:grpSp>
          <p:nvGrpSpPr>
            <p:cNvPr id="130" name="Group 129"/>
            <p:cNvGrpSpPr/>
            <p:nvPr/>
          </p:nvGrpSpPr>
          <p:grpSpPr>
            <a:xfrm>
              <a:off x="2600485" y="2752506"/>
              <a:ext cx="1263661" cy="426157"/>
              <a:chOff x="7575481" y="2785676"/>
              <a:chExt cx="1263661" cy="426157"/>
            </a:xfrm>
          </p:grpSpPr>
          <p:sp>
            <p:nvSpPr>
              <p:cNvPr id="144" name="Freeform 143"/>
              <p:cNvSpPr/>
              <p:nvPr/>
            </p:nvSpPr>
            <p:spPr>
              <a:xfrm>
                <a:off x="7815034" y="2785676"/>
                <a:ext cx="0" cy="114300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7575481" y="2785676"/>
                <a:ext cx="1263661" cy="426157"/>
                <a:chOff x="7128149" y="2913896"/>
                <a:chExt cx="1263661" cy="426157"/>
              </a:xfrm>
            </p:grpSpPr>
            <p:grpSp>
              <p:nvGrpSpPr>
                <p:cNvPr id="162" name="Group 161"/>
                <p:cNvGrpSpPr/>
                <p:nvPr/>
              </p:nvGrpSpPr>
              <p:grpSpPr>
                <a:xfrm>
                  <a:off x="7462262" y="2970721"/>
                  <a:ext cx="929548" cy="369332"/>
                  <a:chOff x="7484046" y="2970032"/>
                  <a:chExt cx="929548" cy="369332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7578803" y="3062268"/>
                    <a:ext cx="552045" cy="151307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TextBox 173"/>
                  <p:cNvSpPr txBox="1"/>
                  <p:nvPr/>
                </p:nvSpPr>
                <p:spPr>
                  <a:xfrm>
                    <a:off x="7484046" y="2970032"/>
                    <a:ext cx="929548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3-187</a:t>
                    </a:r>
                  </a:p>
                </p:txBody>
              </p:sp>
            </p:grpSp>
            <p:grpSp>
              <p:nvGrpSpPr>
                <p:cNvPr id="163" name="Group 162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164" name="Group 163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168" name="Freeform 167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69" name="Group 168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170" name="Rectangle 169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Freeform 170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Freeform 171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65" name="Group 164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166" name="Block Arc 165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7" name="Block Arc 166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175" name="Freeform 174"/>
            <p:cNvSpPr/>
            <p:nvPr/>
          </p:nvSpPr>
          <p:spPr>
            <a:xfrm>
              <a:off x="2183130" y="2457450"/>
              <a:ext cx="422910" cy="1360170"/>
            </a:xfrm>
            <a:custGeom>
              <a:avLst/>
              <a:gdLst>
                <a:gd name="connsiteX0" fmla="*/ 411480 w 422910"/>
                <a:gd name="connsiteY0" fmla="*/ 354330 h 1074420"/>
                <a:gd name="connsiteX1" fmla="*/ 422910 w 422910"/>
                <a:gd name="connsiteY1" fmla="*/ 1074420 h 1074420"/>
                <a:gd name="connsiteX2" fmla="*/ 0 w 422910"/>
                <a:gd name="connsiteY2" fmla="*/ 0 h 1074420"/>
                <a:gd name="connsiteX0" fmla="*/ 411480 w 422910"/>
                <a:gd name="connsiteY0" fmla="*/ 354330 h 1360170"/>
                <a:gd name="connsiteX1" fmla="*/ 422910 w 422910"/>
                <a:gd name="connsiteY1" fmla="*/ 1360170 h 1360170"/>
                <a:gd name="connsiteX2" fmla="*/ 0 w 422910"/>
                <a:gd name="connsiteY2" fmla="*/ 0 h 13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910" h="1360170">
                  <a:moveTo>
                    <a:pt x="411480" y="354330"/>
                  </a:moveTo>
                  <a:lnTo>
                    <a:pt x="422910" y="1360170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2604939" y="3187196"/>
              <a:ext cx="1262071" cy="424497"/>
              <a:chOff x="7128149" y="2913896"/>
              <a:chExt cx="1262071" cy="424497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7441578" y="2969061"/>
                <a:ext cx="948642" cy="369332"/>
                <a:chOff x="7463362" y="2968372"/>
                <a:chExt cx="948642" cy="369332"/>
              </a:xfrm>
            </p:grpSpPr>
            <p:sp>
              <p:nvSpPr>
                <p:cNvPr id="190" name="Rectangle 189"/>
                <p:cNvSpPr/>
                <p:nvPr/>
              </p:nvSpPr>
              <p:spPr>
                <a:xfrm>
                  <a:off x="7558088" y="3063850"/>
                  <a:ext cx="729653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extBox 190"/>
                <p:cNvSpPr txBox="1"/>
                <p:nvPr/>
              </p:nvSpPr>
              <p:spPr>
                <a:xfrm>
                  <a:off x="7463362" y="2968372"/>
                  <a:ext cx="94864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D/</a:t>
                  </a:r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180" name="Group 179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85" name="Freeform 184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6" name="Group 185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87" name="Rectangle 186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Freeform 187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Freeform 188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2" name="Group 181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83" name="Block Arc 182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Block Arc 183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92" name="TextBox 191"/>
          <p:cNvSpPr txBox="1"/>
          <p:nvPr/>
        </p:nvSpPr>
        <p:spPr>
          <a:xfrm>
            <a:off x="2237068" y="1333257"/>
            <a:ext cx="492443" cy="27699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1600</a:t>
            </a:r>
            <a:endParaRPr lang="en-US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" name="Freeform 55"/>
          <p:cNvSpPr/>
          <p:nvPr/>
        </p:nvSpPr>
        <p:spPr>
          <a:xfrm>
            <a:off x="1828800" y="1816730"/>
            <a:ext cx="1280160" cy="583570"/>
          </a:xfrm>
          <a:custGeom>
            <a:avLst/>
            <a:gdLst>
              <a:gd name="connsiteX0" fmla="*/ 1280160 w 1280160"/>
              <a:gd name="connsiteY0" fmla="*/ 583570 h 583570"/>
              <a:gd name="connsiteX1" fmla="*/ 845820 w 1280160"/>
              <a:gd name="connsiteY1" fmla="*/ 92080 h 583570"/>
              <a:gd name="connsiteX2" fmla="*/ 411480 w 1280160"/>
              <a:gd name="connsiteY2" fmla="*/ 640 h 583570"/>
              <a:gd name="connsiteX3" fmla="*/ 0 w 1280160"/>
              <a:gd name="connsiteY3" fmla="*/ 103510 h 58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0160" h="583570">
                <a:moveTo>
                  <a:pt x="1280160" y="583570"/>
                </a:moveTo>
                <a:cubicBezTo>
                  <a:pt x="1135380" y="386402"/>
                  <a:pt x="990600" y="189235"/>
                  <a:pt x="845820" y="92080"/>
                </a:cubicBezTo>
                <a:cubicBezTo>
                  <a:pt x="701040" y="-5075"/>
                  <a:pt x="552450" y="-1265"/>
                  <a:pt x="411480" y="640"/>
                </a:cubicBezTo>
                <a:cubicBezTo>
                  <a:pt x="270510" y="2545"/>
                  <a:pt x="135255" y="53027"/>
                  <a:pt x="0" y="103510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Diamond 192"/>
          <p:cNvSpPr/>
          <p:nvPr/>
        </p:nvSpPr>
        <p:spPr>
          <a:xfrm>
            <a:off x="4015900" y="3885770"/>
            <a:ext cx="685276" cy="698985"/>
          </a:xfrm>
          <a:prstGeom prst="diamond">
            <a:avLst/>
          </a:prstGeom>
          <a:solidFill>
            <a:srgbClr val="FF0000"/>
          </a:solidFill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4547531" y="3542442"/>
            <a:ext cx="1538050" cy="369332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Trail Watchers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4675736" y="7105863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195" name="TextBox 194"/>
          <p:cNvSpPr txBox="1"/>
          <p:nvPr/>
        </p:nvSpPr>
        <p:spPr>
          <a:xfrm>
            <a:off x="635702" y="6355177"/>
            <a:ext cx="3059499" cy="150810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1" u="sng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Commander’s Estimate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No attempt to defend LZ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Alpha, Charlie &amp; Delta - no contact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Bravo – minor contact</a:t>
            </a:r>
          </a:p>
        </p:txBody>
      </p:sp>
      <p:sp>
        <p:nvSpPr>
          <p:cNvPr id="176" name="Rounded Rectangle 175"/>
          <p:cNvSpPr/>
          <p:nvPr/>
        </p:nvSpPr>
        <p:spPr>
          <a:xfrm>
            <a:off x="6040103" y="376795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2B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8" name="Group 177"/>
          <p:cNvGrpSpPr/>
          <p:nvPr/>
        </p:nvGrpSpPr>
        <p:grpSpPr>
          <a:xfrm>
            <a:off x="5734817" y="211514"/>
            <a:ext cx="295274" cy="716519"/>
            <a:chOff x="-140214" y="691801"/>
            <a:chExt cx="295274" cy="71651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198" name="Freeform 197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TextBox 196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5389358" y="8487536"/>
            <a:ext cx="415498" cy="276999"/>
            <a:chOff x="4966484" y="5593096"/>
            <a:chExt cx="415498" cy="276999"/>
          </a:xfrm>
        </p:grpSpPr>
        <p:sp>
          <p:nvSpPr>
            <p:cNvPr id="201" name="Rounded Rectangle 200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966484" y="55930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5662913" y="5404207"/>
            <a:ext cx="530915" cy="369332"/>
            <a:chOff x="5134107" y="3998280"/>
            <a:chExt cx="530915" cy="369332"/>
          </a:xfrm>
        </p:grpSpPr>
        <p:sp>
          <p:nvSpPr>
            <p:cNvPr id="204" name="Rounded Rectangle 203"/>
            <p:cNvSpPr/>
            <p:nvPr/>
          </p:nvSpPr>
          <p:spPr>
            <a:xfrm>
              <a:off x="5197473" y="4101041"/>
              <a:ext cx="390942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134107" y="3998280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5331534" y="4537472"/>
            <a:ext cx="530915" cy="369332"/>
            <a:chOff x="4989548" y="3552762"/>
            <a:chExt cx="530915" cy="369332"/>
          </a:xfrm>
        </p:grpSpPr>
        <p:sp>
          <p:nvSpPr>
            <p:cNvPr id="207" name="Rounded Rectangle 206"/>
            <p:cNvSpPr/>
            <p:nvPr/>
          </p:nvSpPr>
          <p:spPr>
            <a:xfrm>
              <a:off x="5058077" y="3637772"/>
              <a:ext cx="393859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4989548" y="3552762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3728701" y="3145935"/>
            <a:ext cx="530915" cy="369332"/>
            <a:chOff x="3721876" y="3179308"/>
            <a:chExt cx="530915" cy="369332"/>
          </a:xfrm>
        </p:grpSpPr>
        <p:sp>
          <p:nvSpPr>
            <p:cNvPr id="66" name="Rounded Rectangle 65"/>
            <p:cNvSpPr/>
            <p:nvPr/>
          </p:nvSpPr>
          <p:spPr>
            <a:xfrm>
              <a:off x="3781360" y="3281197"/>
              <a:ext cx="396903" cy="148157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721876" y="3179308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166085" y="8263341"/>
            <a:ext cx="1981435" cy="698183"/>
            <a:chOff x="1391513" y="6920506"/>
            <a:chExt cx="1981435" cy="698183"/>
          </a:xfrm>
        </p:grpSpPr>
        <p:sp>
          <p:nvSpPr>
            <p:cNvPr id="10" name="Rectangle 9"/>
            <p:cNvSpPr/>
            <p:nvPr/>
          </p:nvSpPr>
          <p:spPr>
            <a:xfrm>
              <a:off x="1391513" y="6924531"/>
              <a:ext cx="1981435" cy="6738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784950" y="7261372"/>
              <a:ext cx="1234400" cy="72414"/>
              <a:chOff x="5426242" y="8133347"/>
              <a:chExt cx="1522396" cy="46723"/>
            </a:xfrm>
            <a:solidFill>
              <a:schemeClr val="bg1"/>
            </a:solidFill>
          </p:grpSpPr>
          <p:sp>
            <p:nvSpPr>
              <p:cNvPr id="20" name="Rectangle 19"/>
              <p:cNvSpPr/>
              <p:nvPr/>
            </p:nvSpPr>
            <p:spPr>
              <a:xfrm>
                <a:off x="5426242" y="8133347"/>
                <a:ext cx="761198" cy="46723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187440" y="8133347"/>
                <a:ext cx="761198" cy="4672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1777964" y="7187527"/>
              <a:ext cx="882" cy="145576"/>
            </a:xfrm>
            <a:custGeom>
              <a:avLst/>
              <a:gdLst>
                <a:gd name="connsiteX0" fmla="*/ 0 w 3810"/>
                <a:gd name="connsiteY0" fmla="*/ 0 h 173355"/>
                <a:gd name="connsiteX1" fmla="*/ 3810 w 3810"/>
                <a:gd name="connsiteY1" fmla="*/ 173355 h 173355"/>
                <a:gd name="connsiteX0" fmla="*/ 0 w 10000"/>
                <a:gd name="connsiteY0" fmla="*/ 0 h 7912"/>
                <a:gd name="connsiteX1" fmla="*/ 10000 w 10000"/>
                <a:gd name="connsiteY1" fmla="*/ 7912 h 7912"/>
                <a:gd name="connsiteX0" fmla="*/ 0 w 2850"/>
                <a:gd name="connsiteY0" fmla="*/ 0 h 6701"/>
                <a:gd name="connsiteX1" fmla="*/ 2850 w 2850"/>
                <a:gd name="connsiteY1" fmla="*/ 6701 h 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0" h="6701">
                  <a:moveTo>
                    <a:pt x="0" y="0"/>
                  </a:moveTo>
                  <a:cubicBezTo>
                    <a:pt x="3333" y="3333"/>
                    <a:pt x="-483" y="3368"/>
                    <a:pt x="2850" y="6701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3019351" y="7217700"/>
              <a:ext cx="1548" cy="117676"/>
            </a:xfrm>
            <a:custGeom>
              <a:avLst/>
              <a:gdLst>
                <a:gd name="connsiteX0" fmla="*/ 0 w 7620"/>
                <a:gd name="connsiteY0" fmla="*/ 0 h 74295"/>
                <a:gd name="connsiteX1" fmla="*/ 7620 w 7620"/>
                <a:gd name="connsiteY1" fmla="*/ 74295 h 74295"/>
                <a:gd name="connsiteX0" fmla="*/ 0 w 2500"/>
                <a:gd name="connsiteY0" fmla="*/ 0 h 10000"/>
                <a:gd name="connsiteX1" fmla="*/ 2500 w 25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" h="10000">
                  <a:moveTo>
                    <a:pt x="0" y="0"/>
                  </a:moveTo>
                  <a:lnTo>
                    <a:pt x="2500" y="1000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673721" y="6963833"/>
              <a:ext cx="60465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500m</a:t>
              </a:r>
              <a:endParaRPr lang="en-US" sz="1400" b="1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45636" y="6920506"/>
              <a:ext cx="26465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02663" y="7310912"/>
              <a:ext cx="17697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Contour Interval 25m</a:t>
              </a:r>
              <a:endParaRPr lang="en-US" sz="1400" b="1" dirty="0"/>
            </a:p>
          </p:txBody>
        </p:sp>
      </p:grpSp>
      <p:sp>
        <p:nvSpPr>
          <p:cNvPr id="209" name="TextBox 208"/>
          <p:cNvSpPr txBox="1"/>
          <p:nvPr/>
        </p:nvSpPr>
        <p:spPr>
          <a:xfrm>
            <a:off x="1336122" y="4615856"/>
            <a:ext cx="2298065" cy="369332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Abandoned Base Area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699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animBg="1"/>
      <p:bldP spid="54" grpId="0" animBg="1"/>
      <p:bldP spid="192" grpId="0" animBg="1"/>
      <p:bldP spid="56" grpId="0" animBg="1"/>
      <p:bldP spid="193" grpId="0" animBg="1"/>
      <p:bldP spid="57" grpId="0" animBg="1"/>
      <p:bldP spid="195" grpId="0" animBg="1"/>
      <p:bldP spid="20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Rectangle 254"/>
          <p:cNvSpPr/>
          <p:nvPr/>
        </p:nvSpPr>
        <p:spPr>
          <a:xfrm>
            <a:off x="219591" y="1354836"/>
            <a:ext cx="6501321" cy="7623173"/>
          </a:xfrm>
          <a:prstGeom prst="rect">
            <a:avLst/>
          </a:prstGeom>
          <a:solidFill>
            <a:srgbClr val="E1E0BE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3562158" y="6365585"/>
            <a:ext cx="81946" cy="147276"/>
          </a:xfrm>
          <a:custGeom>
            <a:avLst/>
            <a:gdLst>
              <a:gd name="connsiteX0" fmla="*/ 80202 w 81946"/>
              <a:gd name="connsiteY0" fmla="*/ 61885 h 147276"/>
              <a:gd name="connsiteX1" fmla="*/ 49722 w 81946"/>
              <a:gd name="connsiteY1" fmla="*/ 925 h 147276"/>
              <a:gd name="connsiteX2" fmla="*/ 19242 w 81946"/>
              <a:gd name="connsiteY2" fmla="*/ 27595 h 147276"/>
              <a:gd name="connsiteX3" fmla="*/ 192 w 81946"/>
              <a:gd name="connsiteY3" fmla="*/ 61885 h 147276"/>
              <a:gd name="connsiteX4" fmla="*/ 30672 w 81946"/>
              <a:gd name="connsiteY4" fmla="*/ 134275 h 147276"/>
              <a:gd name="connsiteX5" fmla="*/ 53532 w 81946"/>
              <a:gd name="connsiteY5" fmla="*/ 145705 h 147276"/>
              <a:gd name="connsiteX6" fmla="*/ 76392 w 81946"/>
              <a:gd name="connsiteY6" fmla="*/ 115225 h 147276"/>
              <a:gd name="connsiteX7" fmla="*/ 80202 w 81946"/>
              <a:gd name="connsiteY7" fmla="*/ 61885 h 14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946" h="147276">
                <a:moveTo>
                  <a:pt x="80202" y="61885"/>
                </a:moveTo>
                <a:cubicBezTo>
                  <a:pt x="75757" y="42835"/>
                  <a:pt x="59882" y="6640"/>
                  <a:pt x="49722" y="925"/>
                </a:cubicBezTo>
                <a:cubicBezTo>
                  <a:pt x="39562" y="-4790"/>
                  <a:pt x="27497" y="17435"/>
                  <a:pt x="19242" y="27595"/>
                </a:cubicBezTo>
                <a:cubicBezTo>
                  <a:pt x="10987" y="37755"/>
                  <a:pt x="-1713" y="44105"/>
                  <a:pt x="192" y="61885"/>
                </a:cubicBezTo>
                <a:cubicBezTo>
                  <a:pt x="2097" y="79665"/>
                  <a:pt x="21782" y="120305"/>
                  <a:pt x="30672" y="134275"/>
                </a:cubicBezTo>
                <a:cubicBezTo>
                  <a:pt x="39562" y="148245"/>
                  <a:pt x="45912" y="148880"/>
                  <a:pt x="53532" y="145705"/>
                </a:cubicBezTo>
                <a:cubicBezTo>
                  <a:pt x="61152" y="142530"/>
                  <a:pt x="73217" y="131735"/>
                  <a:pt x="76392" y="115225"/>
                </a:cubicBezTo>
                <a:cubicBezTo>
                  <a:pt x="79567" y="98715"/>
                  <a:pt x="84647" y="80935"/>
                  <a:pt x="80202" y="6188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>
            <a:off x="2341993" y="6708526"/>
            <a:ext cx="1037972" cy="784556"/>
          </a:xfrm>
          <a:custGeom>
            <a:avLst/>
            <a:gdLst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797447 w 1037972"/>
              <a:gd name="connsiteY19" fmla="*/ 77011 h 784483"/>
              <a:gd name="connsiteX20" fmla="*/ 686957 w 1037972"/>
              <a:gd name="connsiteY20" fmla="*/ 19861 h 784483"/>
              <a:gd name="connsiteX21" fmla="*/ 637427 w 1037972"/>
              <a:gd name="connsiteY21" fmla="*/ 811 h 784483"/>
              <a:gd name="connsiteX22" fmla="*/ 542177 w 1037972"/>
              <a:gd name="connsiteY22" fmla="*/ 42721 h 784483"/>
              <a:gd name="connsiteX23" fmla="*/ 439307 w 1037972"/>
              <a:gd name="connsiteY23" fmla="*/ 99871 h 784483"/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843167 w 1037972"/>
              <a:gd name="connsiteY19" fmla="*/ 137971 h 784483"/>
              <a:gd name="connsiteX20" fmla="*/ 797447 w 1037972"/>
              <a:gd name="connsiteY20" fmla="*/ 77011 h 784483"/>
              <a:gd name="connsiteX21" fmla="*/ 686957 w 1037972"/>
              <a:gd name="connsiteY21" fmla="*/ 19861 h 784483"/>
              <a:gd name="connsiteX22" fmla="*/ 637427 w 1037972"/>
              <a:gd name="connsiteY22" fmla="*/ 811 h 784483"/>
              <a:gd name="connsiteX23" fmla="*/ 542177 w 1037972"/>
              <a:gd name="connsiteY23" fmla="*/ 42721 h 784483"/>
              <a:gd name="connsiteX24" fmla="*/ 439307 w 1037972"/>
              <a:gd name="connsiteY24" fmla="*/ 99871 h 784483"/>
              <a:gd name="connsiteX0" fmla="*/ 439307 w 1037972"/>
              <a:gd name="connsiteY0" fmla="*/ 99944 h 784556"/>
              <a:gd name="connsiteX1" fmla="*/ 321197 w 1037972"/>
              <a:gd name="connsiteY1" fmla="*/ 149474 h 784556"/>
              <a:gd name="connsiteX2" fmla="*/ 222137 w 1037972"/>
              <a:gd name="connsiteY2" fmla="*/ 160904 h 784556"/>
              <a:gd name="connsiteX3" fmla="*/ 100217 w 1037972"/>
              <a:gd name="connsiteY3" fmla="*/ 206624 h 784556"/>
              <a:gd name="connsiteX4" fmla="*/ 4967 w 1037972"/>
              <a:gd name="connsiteY4" fmla="*/ 252344 h 784556"/>
              <a:gd name="connsiteX5" fmla="*/ 27827 w 1037972"/>
              <a:gd name="connsiteY5" fmla="*/ 343784 h 784556"/>
              <a:gd name="connsiteX6" fmla="*/ 149747 w 1037972"/>
              <a:gd name="connsiteY6" fmla="*/ 378074 h 784556"/>
              <a:gd name="connsiteX7" fmla="*/ 256427 w 1037972"/>
              <a:gd name="connsiteY7" fmla="*/ 465704 h 784556"/>
              <a:gd name="connsiteX8" fmla="*/ 294527 w 1037972"/>
              <a:gd name="connsiteY8" fmla="*/ 587624 h 784556"/>
              <a:gd name="connsiteX9" fmla="*/ 305957 w 1037972"/>
              <a:gd name="connsiteY9" fmla="*/ 705734 h 784556"/>
              <a:gd name="connsiteX10" fmla="*/ 336437 w 1037972"/>
              <a:gd name="connsiteY10" fmla="*/ 781934 h 784556"/>
              <a:gd name="connsiteX11" fmla="*/ 458357 w 1037972"/>
              <a:gd name="connsiteY11" fmla="*/ 759074 h 784556"/>
              <a:gd name="connsiteX12" fmla="*/ 568847 w 1037972"/>
              <a:gd name="connsiteY12" fmla="*/ 682874 h 784556"/>
              <a:gd name="connsiteX13" fmla="*/ 686957 w 1037972"/>
              <a:gd name="connsiteY13" fmla="*/ 682874 h 784556"/>
              <a:gd name="connsiteX14" fmla="*/ 816497 w 1037972"/>
              <a:gd name="connsiteY14" fmla="*/ 568574 h 784556"/>
              <a:gd name="connsiteX15" fmla="*/ 938417 w 1037972"/>
              <a:gd name="connsiteY15" fmla="*/ 458084 h 784556"/>
              <a:gd name="connsiteX16" fmla="*/ 1026047 w 1037972"/>
              <a:gd name="connsiteY16" fmla="*/ 347594 h 784556"/>
              <a:gd name="connsiteX17" fmla="*/ 1026047 w 1037972"/>
              <a:gd name="connsiteY17" fmla="*/ 237104 h 784556"/>
              <a:gd name="connsiteX18" fmla="*/ 923177 w 1037972"/>
              <a:gd name="connsiteY18" fmla="*/ 164714 h 784556"/>
              <a:gd name="connsiteX19" fmla="*/ 843167 w 1037972"/>
              <a:gd name="connsiteY19" fmla="*/ 138044 h 784556"/>
              <a:gd name="connsiteX20" fmla="*/ 774587 w 1037972"/>
              <a:gd name="connsiteY20" fmla="*/ 84704 h 784556"/>
              <a:gd name="connsiteX21" fmla="*/ 686957 w 1037972"/>
              <a:gd name="connsiteY21" fmla="*/ 19934 h 784556"/>
              <a:gd name="connsiteX22" fmla="*/ 637427 w 1037972"/>
              <a:gd name="connsiteY22" fmla="*/ 884 h 784556"/>
              <a:gd name="connsiteX23" fmla="*/ 542177 w 1037972"/>
              <a:gd name="connsiteY23" fmla="*/ 42794 h 784556"/>
              <a:gd name="connsiteX24" fmla="*/ 439307 w 1037972"/>
              <a:gd name="connsiteY24" fmla="*/ 99944 h 78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7972" h="784556">
                <a:moveTo>
                  <a:pt x="439307" y="99944"/>
                </a:moveTo>
                <a:cubicBezTo>
                  <a:pt x="402477" y="117724"/>
                  <a:pt x="357392" y="139314"/>
                  <a:pt x="321197" y="149474"/>
                </a:cubicBezTo>
                <a:cubicBezTo>
                  <a:pt x="285002" y="159634"/>
                  <a:pt x="258967" y="151379"/>
                  <a:pt x="222137" y="160904"/>
                </a:cubicBezTo>
                <a:cubicBezTo>
                  <a:pt x="185307" y="170429"/>
                  <a:pt x="136412" y="191384"/>
                  <a:pt x="100217" y="206624"/>
                </a:cubicBezTo>
                <a:cubicBezTo>
                  <a:pt x="64022" y="221864"/>
                  <a:pt x="17032" y="229484"/>
                  <a:pt x="4967" y="252344"/>
                </a:cubicBezTo>
                <a:cubicBezTo>
                  <a:pt x="-7098" y="275204"/>
                  <a:pt x="3697" y="322829"/>
                  <a:pt x="27827" y="343784"/>
                </a:cubicBezTo>
                <a:cubicBezTo>
                  <a:pt x="51957" y="364739"/>
                  <a:pt x="111647" y="357754"/>
                  <a:pt x="149747" y="378074"/>
                </a:cubicBezTo>
                <a:cubicBezTo>
                  <a:pt x="187847" y="398394"/>
                  <a:pt x="232297" y="430779"/>
                  <a:pt x="256427" y="465704"/>
                </a:cubicBezTo>
                <a:cubicBezTo>
                  <a:pt x="280557" y="500629"/>
                  <a:pt x="286272" y="547619"/>
                  <a:pt x="294527" y="587624"/>
                </a:cubicBezTo>
                <a:cubicBezTo>
                  <a:pt x="302782" y="627629"/>
                  <a:pt x="298972" y="673349"/>
                  <a:pt x="305957" y="705734"/>
                </a:cubicBezTo>
                <a:cubicBezTo>
                  <a:pt x="312942" y="738119"/>
                  <a:pt x="311037" y="773044"/>
                  <a:pt x="336437" y="781934"/>
                </a:cubicBezTo>
                <a:cubicBezTo>
                  <a:pt x="361837" y="790824"/>
                  <a:pt x="419622" y="775584"/>
                  <a:pt x="458357" y="759074"/>
                </a:cubicBezTo>
                <a:cubicBezTo>
                  <a:pt x="497092" y="742564"/>
                  <a:pt x="530747" y="695574"/>
                  <a:pt x="568847" y="682874"/>
                </a:cubicBezTo>
                <a:cubicBezTo>
                  <a:pt x="606947" y="670174"/>
                  <a:pt x="645682" y="701924"/>
                  <a:pt x="686957" y="682874"/>
                </a:cubicBezTo>
                <a:cubicBezTo>
                  <a:pt x="728232" y="663824"/>
                  <a:pt x="774587" y="606039"/>
                  <a:pt x="816497" y="568574"/>
                </a:cubicBezTo>
                <a:cubicBezTo>
                  <a:pt x="858407" y="531109"/>
                  <a:pt x="903492" y="494914"/>
                  <a:pt x="938417" y="458084"/>
                </a:cubicBezTo>
                <a:cubicBezTo>
                  <a:pt x="973342" y="421254"/>
                  <a:pt x="1011442" y="384424"/>
                  <a:pt x="1026047" y="347594"/>
                </a:cubicBezTo>
                <a:cubicBezTo>
                  <a:pt x="1040652" y="310764"/>
                  <a:pt x="1043192" y="267584"/>
                  <a:pt x="1026047" y="237104"/>
                </a:cubicBezTo>
                <a:cubicBezTo>
                  <a:pt x="1008902" y="206624"/>
                  <a:pt x="953657" y="181224"/>
                  <a:pt x="923177" y="164714"/>
                </a:cubicBezTo>
                <a:cubicBezTo>
                  <a:pt x="892697" y="148204"/>
                  <a:pt x="864122" y="152649"/>
                  <a:pt x="843167" y="138044"/>
                </a:cubicBezTo>
                <a:cubicBezTo>
                  <a:pt x="822212" y="123439"/>
                  <a:pt x="800622" y="104389"/>
                  <a:pt x="774587" y="84704"/>
                </a:cubicBezTo>
                <a:cubicBezTo>
                  <a:pt x="748552" y="65019"/>
                  <a:pt x="709817" y="33904"/>
                  <a:pt x="686957" y="19934"/>
                </a:cubicBezTo>
                <a:cubicBezTo>
                  <a:pt x="664097" y="5964"/>
                  <a:pt x="661557" y="-2926"/>
                  <a:pt x="637427" y="884"/>
                </a:cubicBezTo>
                <a:cubicBezTo>
                  <a:pt x="613297" y="4694"/>
                  <a:pt x="567577" y="29459"/>
                  <a:pt x="542177" y="42794"/>
                </a:cubicBezTo>
                <a:cubicBezTo>
                  <a:pt x="516777" y="56129"/>
                  <a:pt x="476137" y="82164"/>
                  <a:pt x="439307" y="9994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2191441" y="6626701"/>
            <a:ext cx="1267810" cy="1089875"/>
          </a:xfrm>
          <a:custGeom>
            <a:avLst/>
            <a:gdLst>
              <a:gd name="connsiteX0" fmla="*/ 559379 w 1267810"/>
              <a:gd name="connsiteY0" fmla="*/ 158909 h 1089875"/>
              <a:gd name="connsiteX1" fmla="*/ 418409 w 1267810"/>
              <a:gd name="connsiteY1" fmla="*/ 185579 h 1089875"/>
              <a:gd name="connsiteX2" fmla="*/ 338399 w 1267810"/>
              <a:gd name="connsiteY2" fmla="*/ 208439 h 1089875"/>
              <a:gd name="connsiteX3" fmla="*/ 224099 w 1267810"/>
              <a:gd name="connsiteY3" fmla="*/ 216059 h 1089875"/>
              <a:gd name="connsiteX4" fmla="*/ 121229 w 1267810"/>
              <a:gd name="connsiteY4" fmla="*/ 261779 h 1089875"/>
              <a:gd name="connsiteX5" fmla="*/ 14549 w 1267810"/>
              <a:gd name="connsiteY5" fmla="*/ 417989 h 1089875"/>
              <a:gd name="connsiteX6" fmla="*/ 14549 w 1267810"/>
              <a:gd name="connsiteY6" fmla="*/ 459899 h 1089875"/>
              <a:gd name="connsiteX7" fmla="*/ 140279 w 1267810"/>
              <a:gd name="connsiteY7" fmla="*/ 486569 h 1089875"/>
              <a:gd name="connsiteX8" fmla="*/ 258389 w 1267810"/>
              <a:gd name="connsiteY8" fmla="*/ 539909 h 1089875"/>
              <a:gd name="connsiteX9" fmla="*/ 365069 w 1267810"/>
              <a:gd name="connsiteY9" fmla="*/ 593249 h 1089875"/>
              <a:gd name="connsiteX10" fmla="*/ 387929 w 1267810"/>
              <a:gd name="connsiteY10" fmla="*/ 692309 h 1089875"/>
              <a:gd name="connsiteX11" fmla="*/ 353639 w 1267810"/>
              <a:gd name="connsiteY11" fmla="*/ 814229 h 1089875"/>
              <a:gd name="connsiteX12" fmla="*/ 323159 w 1267810"/>
              <a:gd name="connsiteY12" fmla="*/ 882809 h 1089875"/>
              <a:gd name="connsiteX13" fmla="*/ 357449 w 1267810"/>
              <a:gd name="connsiteY13" fmla="*/ 989489 h 1089875"/>
              <a:gd name="connsiteX14" fmla="*/ 349829 w 1267810"/>
              <a:gd name="connsiteY14" fmla="*/ 1042829 h 1089875"/>
              <a:gd name="connsiteX15" fmla="*/ 490799 w 1267810"/>
              <a:gd name="connsiteY15" fmla="*/ 1088549 h 1089875"/>
              <a:gd name="connsiteX16" fmla="*/ 566999 w 1267810"/>
              <a:gd name="connsiteY16" fmla="*/ 989489 h 1089875"/>
              <a:gd name="connsiteX17" fmla="*/ 627959 w 1267810"/>
              <a:gd name="connsiteY17" fmla="*/ 924719 h 1089875"/>
              <a:gd name="connsiteX18" fmla="*/ 749879 w 1267810"/>
              <a:gd name="connsiteY18" fmla="*/ 852329 h 1089875"/>
              <a:gd name="connsiteX19" fmla="*/ 871799 w 1267810"/>
              <a:gd name="connsiteY19" fmla="*/ 840899 h 1089875"/>
              <a:gd name="connsiteX20" fmla="*/ 963239 w 1267810"/>
              <a:gd name="connsiteY20" fmla="*/ 764699 h 1089875"/>
              <a:gd name="connsiteX21" fmla="*/ 1008959 w 1267810"/>
              <a:gd name="connsiteY21" fmla="*/ 718979 h 1089875"/>
              <a:gd name="connsiteX22" fmla="*/ 1024199 w 1267810"/>
              <a:gd name="connsiteY22" fmla="*/ 692309 h 1089875"/>
              <a:gd name="connsiteX23" fmla="*/ 1073729 w 1267810"/>
              <a:gd name="connsiteY23" fmla="*/ 711359 h 1089875"/>
              <a:gd name="connsiteX24" fmla="*/ 1085159 w 1267810"/>
              <a:gd name="connsiteY24" fmla="*/ 658019 h 1089875"/>
              <a:gd name="connsiteX25" fmla="*/ 1108019 w 1267810"/>
              <a:gd name="connsiteY25" fmla="*/ 631349 h 1089875"/>
              <a:gd name="connsiteX26" fmla="*/ 1165169 w 1267810"/>
              <a:gd name="connsiteY26" fmla="*/ 623729 h 1089875"/>
              <a:gd name="connsiteX27" fmla="*/ 1165169 w 1267810"/>
              <a:gd name="connsiteY27" fmla="*/ 578009 h 1089875"/>
              <a:gd name="connsiteX28" fmla="*/ 1256609 w 1267810"/>
              <a:gd name="connsiteY28" fmla="*/ 448469 h 1089875"/>
              <a:gd name="connsiteX29" fmla="*/ 1252799 w 1267810"/>
              <a:gd name="connsiteY29" fmla="*/ 303689 h 1089875"/>
              <a:gd name="connsiteX30" fmla="*/ 1134689 w 1267810"/>
              <a:gd name="connsiteY30" fmla="*/ 189389 h 1089875"/>
              <a:gd name="connsiteX31" fmla="*/ 986099 w 1267810"/>
              <a:gd name="connsiteY31" fmla="*/ 124619 h 1089875"/>
              <a:gd name="connsiteX32" fmla="*/ 890849 w 1267810"/>
              <a:gd name="connsiteY32" fmla="*/ 52229 h 1089875"/>
              <a:gd name="connsiteX33" fmla="*/ 803219 w 1267810"/>
              <a:gd name="connsiteY33" fmla="*/ 6509 h 1089875"/>
              <a:gd name="connsiteX34" fmla="*/ 746069 w 1267810"/>
              <a:gd name="connsiteY34" fmla="*/ 2699 h 1089875"/>
              <a:gd name="connsiteX35" fmla="*/ 673679 w 1267810"/>
              <a:gd name="connsiteY35" fmla="*/ 29369 h 1089875"/>
              <a:gd name="connsiteX36" fmla="*/ 559379 w 1267810"/>
              <a:gd name="connsiteY36" fmla="*/ 158909 h 108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67810" h="1089875">
                <a:moveTo>
                  <a:pt x="559379" y="158909"/>
                </a:moveTo>
                <a:cubicBezTo>
                  <a:pt x="516834" y="184944"/>
                  <a:pt x="455239" y="177324"/>
                  <a:pt x="418409" y="185579"/>
                </a:cubicBezTo>
                <a:cubicBezTo>
                  <a:pt x="381579" y="193834"/>
                  <a:pt x="370784" y="203359"/>
                  <a:pt x="338399" y="208439"/>
                </a:cubicBezTo>
                <a:cubicBezTo>
                  <a:pt x="306014" y="213519"/>
                  <a:pt x="260294" y="207169"/>
                  <a:pt x="224099" y="216059"/>
                </a:cubicBezTo>
                <a:cubicBezTo>
                  <a:pt x="187904" y="224949"/>
                  <a:pt x="156154" y="228124"/>
                  <a:pt x="121229" y="261779"/>
                </a:cubicBezTo>
                <a:cubicBezTo>
                  <a:pt x="86304" y="295434"/>
                  <a:pt x="32329" y="384969"/>
                  <a:pt x="14549" y="417989"/>
                </a:cubicBezTo>
                <a:cubicBezTo>
                  <a:pt x="-3231" y="451009"/>
                  <a:pt x="-6406" y="448469"/>
                  <a:pt x="14549" y="459899"/>
                </a:cubicBezTo>
                <a:cubicBezTo>
                  <a:pt x="35504" y="471329"/>
                  <a:pt x="99639" y="473234"/>
                  <a:pt x="140279" y="486569"/>
                </a:cubicBezTo>
                <a:cubicBezTo>
                  <a:pt x="180919" y="499904"/>
                  <a:pt x="220924" y="522129"/>
                  <a:pt x="258389" y="539909"/>
                </a:cubicBezTo>
                <a:cubicBezTo>
                  <a:pt x="295854" y="557689"/>
                  <a:pt x="343479" y="567849"/>
                  <a:pt x="365069" y="593249"/>
                </a:cubicBezTo>
                <a:cubicBezTo>
                  <a:pt x="386659" y="618649"/>
                  <a:pt x="389834" y="655479"/>
                  <a:pt x="387929" y="692309"/>
                </a:cubicBezTo>
                <a:cubicBezTo>
                  <a:pt x="386024" y="729139"/>
                  <a:pt x="364434" y="782479"/>
                  <a:pt x="353639" y="814229"/>
                </a:cubicBezTo>
                <a:cubicBezTo>
                  <a:pt x="342844" y="845979"/>
                  <a:pt x="322524" y="853599"/>
                  <a:pt x="323159" y="882809"/>
                </a:cubicBezTo>
                <a:cubicBezTo>
                  <a:pt x="323794" y="912019"/>
                  <a:pt x="353004" y="962819"/>
                  <a:pt x="357449" y="989489"/>
                </a:cubicBezTo>
                <a:cubicBezTo>
                  <a:pt x="361894" y="1016159"/>
                  <a:pt x="327604" y="1026319"/>
                  <a:pt x="349829" y="1042829"/>
                </a:cubicBezTo>
                <a:cubicBezTo>
                  <a:pt x="372054" y="1059339"/>
                  <a:pt x="454604" y="1097439"/>
                  <a:pt x="490799" y="1088549"/>
                </a:cubicBezTo>
                <a:cubicBezTo>
                  <a:pt x="526994" y="1079659"/>
                  <a:pt x="544139" y="1016794"/>
                  <a:pt x="566999" y="989489"/>
                </a:cubicBezTo>
                <a:cubicBezTo>
                  <a:pt x="589859" y="962184"/>
                  <a:pt x="597479" y="947579"/>
                  <a:pt x="627959" y="924719"/>
                </a:cubicBezTo>
                <a:cubicBezTo>
                  <a:pt x="658439" y="901859"/>
                  <a:pt x="709239" y="866299"/>
                  <a:pt x="749879" y="852329"/>
                </a:cubicBezTo>
                <a:cubicBezTo>
                  <a:pt x="790519" y="838359"/>
                  <a:pt x="836239" y="855504"/>
                  <a:pt x="871799" y="840899"/>
                </a:cubicBezTo>
                <a:cubicBezTo>
                  <a:pt x="907359" y="826294"/>
                  <a:pt x="940379" y="785019"/>
                  <a:pt x="963239" y="764699"/>
                </a:cubicBezTo>
                <a:cubicBezTo>
                  <a:pt x="986099" y="744379"/>
                  <a:pt x="998799" y="731044"/>
                  <a:pt x="1008959" y="718979"/>
                </a:cubicBezTo>
                <a:cubicBezTo>
                  <a:pt x="1019119" y="706914"/>
                  <a:pt x="1013404" y="693579"/>
                  <a:pt x="1024199" y="692309"/>
                </a:cubicBezTo>
                <a:cubicBezTo>
                  <a:pt x="1034994" y="691039"/>
                  <a:pt x="1063569" y="717074"/>
                  <a:pt x="1073729" y="711359"/>
                </a:cubicBezTo>
                <a:cubicBezTo>
                  <a:pt x="1083889" y="705644"/>
                  <a:pt x="1079444" y="671354"/>
                  <a:pt x="1085159" y="658019"/>
                </a:cubicBezTo>
                <a:cubicBezTo>
                  <a:pt x="1090874" y="644684"/>
                  <a:pt x="1094684" y="637064"/>
                  <a:pt x="1108019" y="631349"/>
                </a:cubicBezTo>
                <a:cubicBezTo>
                  <a:pt x="1121354" y="625634"/>
                  <a:pt x="1155644" y="632619"/>
                  <a:pt x="1165169" y="623729"/>
                </a:cubicBezTo>
                <a:cubicBezTo>
                  <a:pt x="1174694" y="614839"/>
                  <a:pt x="1149929" y="607219"/>
                  <a:pt x="1165169" y="578009"/>
                </a:cubicBezTo>
                <a:cubicBezTo>
                  <a:pt x="1180409" y="548799"/>
                  <a:pt x="1242004" y="494189"/>
                  <a:pt x="1256609" y="448469"/>
                </a:cubicBezTo>
                <a:cubicBezTo>
                  <a:pt x="1271214" y="402749"/>
                  <a:pt x="1273119" y="346869"/>
                  <a:pt x="1252799" y="303689"/>
                </a:cubicBezTo>
                <a:cubicBezTo>
                  <a:pt x="1232479" y="260509"/>
                  <a:pt x="1179139" y="219234"/>
                  <a:pt x="1134689" y="189389"/>
                </a:cubicBezTo>
                <a:cubicBezTo>
                  <a:pt x="1090239" y="159544"/>
                  <a:pt x="1026739" y="147479"/>
                  <a:pt x="986099" y="124619"/>
                </a:cubicBezTo>
                <a:cubicBezTo>
                  <a:pt x="945459" y="101759"/>
                  <a:pt x="921329" y="71914"/>
                  <a:pt x="890849" y="52229"/>
                </a:cubicBezTo>
                <a:cubicBezTo>
                  <a:pt x="860369" y="32544"/>
                  <a:pt x="827349" y="14764"/>
                  <a:pt x="803219" y="6509"/>
                </a:cubicBezTo>
                <a:cubicBezTo>
                  <a:pt x="779089" y="-1746"/>
                  <a:pt x="767659" y="-1111"/>
                  <a:pt x="746069" y="2699"/>
                </a:cubicBezTo>
                <a:cubicBezTo>
                  <a:pt x="724479" y="6509"/>
                  <a:pt x="699714" y="7779"/>
                  <a:pt x="673679" y="29369"/>
                </a:cubicBezTo>
                <a:cubicBezTo>
                  <a:pt x="647644" y="50959"/>
                  <a:pt x="601924" y="132874"/>
                  <a:pt x="559379" y="158909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2633264" y="1997182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2262655" y="1796405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980751" y="1799875"/>
            <a:ext cx="326266" cy="124239"/>
          </a:xfrm>
          <a:custGeom>
            <a:avLst/>
            <a:gdLst>
              <a:gd name="connsiteX0" fmla="*/ 261113 w 326266"/>
              <a:gd name="connsiteY0" fmla="*/ 59237 h 124239"/>
              <a:gd name="connsiteX1" fmla="*/ 169673 w 326266"/>
              <a:gd name="connsiteY1" fmla="*/ 23042 h 124239"/>
              <a:gd name="connsiteX2" fmla="*/ 76328 w 326266"/>
              <a:gd name="connsiteY2" fmla="*/ 11612 h 124239"/>
              <a:gd name="connsiteX3" fmla="*/ 26798 w 326266"/>
              <a:gd name="connsiteY3" fmla="*/ 182 h 124239"/>
              <a:gd name="connsiteX4" fmla="*/ 128 w 326266"/>
              <a:gd name="connsiteY4" fmla="*/ 21137 h 124239"/>
              <a:gd name="connsiteX5" fmla="*/ 19178 w 326266"/>
              <a:gd name="connsiteY5" fmla="*/ 87812 h 124239"/>
              <a:gd name="connsiteX6" fmla="*/ 72518 w 326266"/>
              <a:gd name="connsiteY6" fmla="*/ 122102 h 124239"/>
              <a:gd name="connsiteX7" fmla="*/ 144908 w 326266"/>
              <a:gd name="connsiteY7" fmla="*/ 118292 h 124239"/>
              <a:gd name="connsiteX8" fmla="*/ 183008 w 326266"/>
              <a:gd name="connsiteY8" fmla="*/ 99242 h 124239"/>
              <a:gd name="connsiteX9" fmla="*/ 242063 w 326266"/>
              <a:gd name="connsiteY9" fmla="*/ 112577 h 124239"/>
              <a:gd name="connsiteX10" fmla="*/ 306833 w 326266"/>
              <a:gd name="connsiteY10" fmla="*/ 106862 h 124239"/>
              <a:gd name="connsiteX11" fmla="*/ 322073 w 326266"/>
              <a:gd name="connsiteY11" fmla="*/ 95432 h 124239"/>
              <a:gd name="connsiteX12" fmla="*/ 261113 w 326266"/>
              <a:gd name="connsiteY12" fmla="*/ 59237 h 124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6266" h="124239">
                <a:moveTo>
                  <a:pt x="261113" y="59237"/>
                </a:moveTo>
                <a:cubicBezTo>
                  <a:pt x="235713" y="47172"/>
                  <a:pt x="200470" y="30979"/>
                  <a:pt x="169673" y="23042"/>
                </a:cubicBezTo>
                <a:cubicBezTo>
                  <a:pt x="138876" y="15105"/>
                  <a:pt x="100140" y="15422"/>
                  <a:pt x="76328" y="11612"/>
                </a:cubicBezTo>
                <a:cubicBezTo>
                  <a:pt x="52516" y="7802"/>
                  <a:pt x="39498" y="-1405"/>
                  <a:pt x="26798" y="182"/>
                </a:cubicBezTo>
                <a:cubicBezTo>
                  <a:pt x="14098" y="1769"/>
                  <a:pt x="1398" y="6532"/>
                  <a:pt x="128" y="21137"/>
                </a:cubicBezTo>
                <a:cubicBezTo>
                  <a:pt x="-1142" y="35742"/>
                  <a:pt x="7113" y="70985"/>
                  <a:pt x="19178" y="87812"/>
                </a:cubicBezTo>
                <a:cubicBezTo>
                  <a:pt x="31243" y="104639"/>
                  <a:pt x="51563" y="117022"/>
                  <a:pt x="72518" y="122102"/>
                </a:cubicBezTo>
                <a:cubicBezTo>
                  <a:pt x="93473" y="127182"/>
                  <a:pt x="126493" y="122102"/>
                  <a:pt x="144908" y="118292"/>
                </a:cubicBezTo>
                <a:cubicBezTo>
                  <a:pt x="163323" y="114482"/>
                  <a:pt x="166816" y="100194"/>
                  <a:pt x="183008" y="99242"/>
                </a:cubicBezTo>
                <a:cubicBezTo>
                  <a:pt x="199200" y="98290"/>
                  <a:pt x="221426" y="111307"/>
                  <a:pt x="242063" y="112577"/>
                </a:cubicBezTo>
                <a:cubicBezTo>
                  <a:pt x="262700" y="113847"/>
                  <a:pt x="293498" y="109719"/>
                  <a:pt x="306833" y="106862"/>
                </a:cubicBezTo>
                <a:cubicBezTo>
                  <a:pt x="320168" y="104005"/>
                  <a:pt x="333185" y="104639"/>
                  <a:pt x="322073" y="95432"/>
                </a:cubicBezTo>
                <a:cubicBezTo>
                  <a:pt x="310961" y="86225"/>
                  <a:pt x="286513" y="71302"/>
                  <a:pt x="261113" y="5923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315432" y="5604503"/>
            <a:ext cx="142030" cy="107878"/>
          </a:xfrm>
          <a:custGeom>
            <a:avLst/>
            <a:gdLst>
              <a:gd name="connsiteX0" fmla="*/ 141768 w 142030"/>
              <a:gd name="connsiteY0" fmla="*/ 74302 h 107878"/>
              <a:gd name="connsiteX1" fmla="*/ 67473 w 142030"/>
              <a:gd name="connsiteY1" fmla="*/ 22867 h 107878"/>
              <a:gd name="connsiteX2" fmla="*/ 8418 w 142030"/>
              <a:gd name="connsiteY2" fmla="*/ 7 h 107878"/>
              <a:gd name="connsiteX3" fmla="*/ 798 w 142030"/>
              <a:gd name="connsiteY3" fmla="*/ 20962 h 107878"/>
              <a:gd name="connsiteX4" fmla="*/ 12228 w 142030"/>
              <a:gd name="connsiteY4" fmla="*/ 66682 h 107878"/>
              <a:gd name="connsiteX5" fmla="*/ 88428 w 142030"/>
              <a:gd name="connsiteY5" fmla="*/ 106687 h 107878"/>
              <a:gd name="connsiteX6" fmla="*/ 141768 w 142030"/>
              <a:gd name="connsiteY6" fmla="*/ 74302 h 10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030" h="107878">
                <a:moveTo>
                  <a:pt x="141768" y="74302"/>
                </a:moveTo>
                <a:cubicBezTo>
                  <a:pt x="138276" y="60332"/>
                  <a:pt x="89698" y="35250"/>
                  <a:pt x="67473" y="22867"/>
                </a:cubicBezTo>
                <a:cubicBezTo>
                  <a:pt x="45248" y="10484"/>
                  <a:pt x="19530" y="324"/>
                  <a:pt x="8418" y="7"/>
                </a:cubicBezTo>
                <a:cubicBezTo>
                  <a:pt x="-2694" y="-310"/>
                  <a:pt x="163" y="9850"/>
                  <a:pt x="798" y="20962"/>
                </a:cubicBezTo>
                <a:cubicBezTo>
                  <a:pt x="1433" y="32074"/>
                  <a:pt x="-2377" y="52394"/>
                  <a:pt x="12228" y="66682"/>
                </a:cubicBezTo>
                <a:cubicBezTo>
                  <a:pt x="26833" y="80970"/>
                  <a:pt x="63663" y="99702"/>
                  <a:pt x="88428" y="106687"/>
                </a:cubicBezTo>
                <a:cubicBezTo>
                  <a:pt x="113193" y="113672"/>
                  <a:pt x="145260" y="88272"/>
                  <a:pt x="141768" y="743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>
            <a:off x="1616192" y="5893230"/>
            <a:ext cx="56929" cy="133495"/>
          </a:xfrm>
          <a:custGeom>
            <a:avLst/>
            <a:gdLst>
              <a:gd name="connsiteX0" fmla="*/ 25318 w 56929"/>
              <a:gd name="connsiteY0" fmla="*/ 98 h 133495"/>
              <a:gd name="connsiteX1" fmla="*/ 553 w 56929"/>
              <a:gd name="connsiteY1" fmla="*/ 57248 h 133495"/>
              <a:gd name="connsiteX2" fmla="*/ 50083 w 56929"/>
              <a:gd name="connsiteY2" fmla="*/ 133448 h 133495"/>
              <a:gd name="connsiteX3" fmla="*/ 53893 w 56929"/>
              <a:gd name="connsiteY3" fmla="*/ 45818 h 133495"/>
              <a:gd name="connsiteX4" fmla="*/ 25318 w 56929"/>
              <a:gd name="connsiteY4" fmla="*/ 98 h 13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29" h="133495">
                <a:moveTo>
                  <a:pt x="25318" y="98"/>
                </a:moveTo>
                <a:cubicBezTo>
                  <a:pt x="16428" y="2003"/>
                  <a:pt x="-3574" y="35023"/>
                  <a:pt x="553" y="57248"/>
                </a:cubicBezTo>
                <a:cubicBezTo>
                  <a:pt x="4680" y="79473"/>
                  <a:pt x="41193" y="135353"/>
                  <a:pt x="50083" y="133448"/>
                </a:cubicBezTo>
                <a:cubicBezTo>
                  <a:pt x="58973" y="131543"/>
                  <a:pt x="58020" y="67408"/>
                  <a:pt x="53893" y="45818"/>
                </a:cubicBezTo>
                <a:cubicBezTo>
                  <a:pt x="49766" y="24228"/>
                  <a:pt x="34208" y="-1807"/>
                  <a:pt x="25318" y="9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6457606" y="7187000"/>
            <a:ext cx="200473" cy="158831"/>
          </a:xfrm>
          <a:custGeom>
            <a:avLst/>
            <a:gdLst>
              <a:gd name="connsiteX0" fmla="*/ 181319 w 200473"/>
              <a:gd name="connsiteY0" fmla="*/ 69145 h 158831"/>
              <a:gd name="connsiteX1" fmla="*/ 95594 w 200473"/>
              <a:gd name="connsiteY1" fmla="*/ 4375 h 158831"/>
              <a:gd name="connsiteX2" fmla="*/ 19394 w 200473"/>
              <a:gd name="connsiteY2" fmla="*/ 13900 h 158831"/>
              <a:gd name="connsiteX3" fmla="*/ 344 w 200473"/>
              <a:gd name="connsiteY3" fmla="*/ 78670 h 158831"/>
              <a:gd name="connsiteX4" fmla="*/ 11774 w 200473"/>
              <a:gd name="connsiteY4" fmla="*/ 135820 h 158831"/>
              <a:gd name="connsiteX5" fmla="*/ 65114 w 200473"/>
              <a:gd name="connsiteY5" fmla="*/ 158680 h 158831"/>
              <a:gd name="connsiteX6" fmla="*/ 107024 w 200473"/>
              <a:gd name="connsiteY6" fmla="*/ 126295 h 158831"/>
              <a:gd name="connsiteX7" fmla="*/ 169889 w 200473"/>
              <a:gd name="connsiteY7" fmla="*/ 124390 h 158831"/>
              <a:gd name="connsiteX8" fmla="*/ 198464 w 200473"/>
              <a:gd name="connsiteY8" fmla="*/ 132010 h 158831"/>
              <a:gd name="connsiteX9" fmla="*/ 181319 w 200473"/>
              <a:gd name="connsiteY9" fmla="*/ 69145 h 15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473" h="158831">
                <a:moveTo>
                  <a:pt x="181319" y="69145"/>
                </a:moveTo>
                <a:cubicBezTo>
                  <a:pt x="164174" y="47872"/>
                  <a:pt x="122582" y="13583"/>
                  <a:pt x="95594" y="4375"/>
                </a:cubicBezTo>
                <a:cubicBezTo>
                  <a:pt x="68606" y="-4833"/>
                  <a:pt x="35269" y="1518"/>
                  <a:pt x="19394" y="13900"/>
                </a:cubicBezTo>
                <a:cubicBezTo>
                  <a:pt x="3519" y="26282"/>
                  <a:pt x="1614" y="58350"/>
                  <a:pt x="344" y="78670"/>
                </a:cubicBezTo>
                <a:cubicBezTo>
                  <a:pt x="-926" y="98990"/>
                  <a:pt x="979" y="122485"/>
                  <a:pt x="11774" y="135820"/>
                </a:cubicBezTo>
                <a:cubicBezTo>
                  <a:pt x="22569" y="149155"/>
                  <a:pt x="49239" y="160268"/>
                  <a:pt x="65114" y="158680"/>
                </a:cubicBezTo>
                <a:cubicBezTo>
                  <a:pt x="80989" y="157093"/>
                  <a:pt x="89562" y="132010"/>
                  <a:pt x="107024" y="126295"/>
                </a:cubicBezTo>
                <a:cubicBezTo>
                  <a:pt x="124486" y="120580"/>
                  <a:pt x="154649" y="123438"/>
                  <a:pt x="169889" y="124390"/>
                </a:cubicBezTo>
                <a:cubicBezTo>
                  <a:pt x="185129" y="125343"/>
                  <a:pt x="193067" y="135820"/>
                  <a:pt x="198464" y="132010"/>
                </a:cubicBezTo>
                <a:cubicBezTo>
                  <a:pt x="203861" y="128200"/>
                  <a:pt x="198464" y="90418"/>
                  <a:pt x="181319" y="691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 80"/>
          <p:cNvSpPr/>
          <p:nvPr/>
        </p:nvSpPr>
        <p:spPr>
          <a:xfrm>
            <a:off x="4552682" y="5688324"/>
            <a:ext cx="129945" cy="126214"/>
          </a:xfrm>
          <a:custGeom>
            <a:avLst/>
            <a:gdLst>
              <a:gd name="connsiteX0" fmla="*/ 106948 w 129945"/>
              <a:gd name="connsiteY0" fmla="*/ 130 h 126337"/>
              <a:gd name="connsiteX1" fmla="*/ 26938 w 129945"/>
              <a:gd name="connsiteY1" fmla="*/ 43945 h 126337"/>
              <a:gd name="connsiteX2" fmla="*/ 268 w 129945"/>
              <a:gd name="connsiteY2" fmla="*/ 66805 h 126337"/>
              <a:gd name="connsiteX3" fmla="*/ 15508 w 129945"/>
              <a:gd name="connsiteY3" fmla="*/ 112525 h 126337"/>
              <a:gd name="connsiteX4" fmla="*/ 51703 w 129945"/>
              <a:gd name="connsiteY4" fmla="*/ 125860 h 126337"/>
              <a:gd name="connsiteX5" fmla="*/ 59323 w 129945"/>
              <a:gd name="connsiteY5" fmla="*/ 99190 h 126337"/>
              <a:gd name="connsiteX6" fmla="*/ 122188 w 129945"/>
              <a:gd name="connsiteY6" fmla="*/ 89665 h 126337"/>
              <a:gd name="connsiteX7" fmla="*/ 127903 w 129945"/>
              <a:gd name="connsiteY7" fmla="*/ 59185 h 126337"/>
              <a:gd name="connsiteX8" fmla="*/ 106948 w 129945"/>
              <a:gd name="connsiteY8" fmla="*/ 130 h 126337"/>
              <a:gd name="connsiteX0" fmla="*/ 106948 w 129945"/>
              <a:gd name="connsiteY0" fmla="*/ 7 h 126214"/>
              <a:gd name="connsiteX1" fmla="*/ 85993 w 129945"/>
              <a:gd name="connsiteY1" fmla="*/ 55252 h 126214"/>
              <a:gd name="connsiteX2" fmla="*/ 26938 w 129945"/>
              <a:gd name="connsiteY2" fmla="*/ 43822 h 126214"/>
              <a:gd name="connsiteX3" fmla="*/ 268 w 129945"/>
              <a:gd name="connsiteY3" fmla="*/ 66682 h 126214"/>
              <a:gd name="connsiteX4" fmla="*/ 15508 w 129945"/>
              <a:gd name="connsiteY4" fmla="*/ 112402 h 126214"/>
              <a:gd name="connsiteX5" fmla="*/ 51703 w 129945"/>
              <a:gd name="connsiteY5" fmla="*/ 125737 h 126214"/>
              <a:gd name="connsiteX6" fmla="*/ 59323 w 129945"/>
              <a:gd name="connsiteY6" fmla="*/ 99067 h 126214"/>
              <a:gd name="connsiteX7" fmla="*/ 122188 w 129945"/>
              <a:gd name="connsiteY7" fmla="*/ 89542 h 126214"/>
              <a:gd name="connsiteX8" fmla="*/ 127903 w 129945"/>
              <a:gd name="connsiteY8" fmla="*/ 59062 h 126214"/>
              <a:gd name="connsiteX9" fmla="*/ 106948 w 129945"/>
              <a:gd name="connsiteY9" fmla="*/ 7 h 12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945" h="126214">
                <a:moveTo>
                  <a:pt x="106948" y="7"/>
                </a:moveTo>
                <a:cubicBezTo>
                  <a:pt x="99963" y="-628"/>
                  <a:pt x="99328" y="47950"/>
                  <a:pt x="85993" y="55252"/>
                </a:cubicBezTo>
                <a:cubicBezTo>
                  <a:pt x="72658" y="62554"/>
                  <a:pt x="41226" y="41917"/>
                  <a:pt x="26938" y="43822"/>
                </a:cubicBezTo>
                <a:cubicBezTo>
                  <a:pt x="12651" y="45727"/>
                  <a:pt x="2173" y="55252"/>
                  <a:pt x="268" y="66682"/>
                </a:cubicBezTo>
                <a:cubicBezTo>
                  <a:pt x="-1637" y="78112"/>
                  <a:pt x="6935" y="102560"/>
                  <a:pt x="15508" y="112402"/>
                </a:cubicBezTo>
                <a:cubicBezTo>
                  <a:pt x="24080" y="122245"/>
                  <a:pt x="44401" y="127959"/>
                  <a:pt x="51703" y="125737"/>
                </a:cubicBezTo>
                <a:cubicBezTo>
                  <a:pt x="59005" y="123515"/>
                  <a:pt x="47576" y="105099"/>
                  <a:pt x="59323" y="99067"/>
                </a:cubicBezTo>
                <a:cubicBezTo>
                  <a:pt x="71070" y="93035"/>
                  <a:pt x="110758" y="96209"/>
                  <a:pt x="122188" y="89542"/>
                </a:cubicBezTo>
                <a:cubicBezTo>
                  <a:pt x="133618" y="82875"/>
                  <a:pt x="129490" y="72397"/>
                  <a:pt x="127903" y="59062"/>
                </a:cubicBezTo>
                <a:cubicBezTo>
                  <a:pt x="126316" y="45727"/>
                  <a:pt x="113933" y="642"/>
                  <a:pt x="106948" y="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6471578" y="5672609"/>
            <a:ext cx="195922" cy="246338"/>
          </a:xfrm>
          <a:custGeom>
            <a:avLst/>
            <a:gdLst>
              <a:gd name="connsiteX0" fmla="*/ 192112 w 195922"/>
              <a:gd name="connsiteY0" fmla="*/ 72871 h 246338"/>
              <a:gd name="connsiteX1" fmla="*/ 140677 w 195922"/>
              <a:gd name="connsiteY1" fmla="*/ 46201 h 246338"/>
              <a:gd name="connsiteX2" fmla="*/ 93052 w 195922"/>
              <a:gd name="connsiteY2" fmla="*/ 15721 h 246338"/>
              <a:gd name="connsiteX3" fmla="*/ 37807 w 195922"/>
              <a:gd name="connsiteY3" fmla="*/ 481 h 246338"/>
              <a:gd name="connsiteX4" fmla="*/ 3517 w 195922"/>
              <a:gd name="connsiteY4" fmla="*/ 32866 h 246338"/>
              <a:gd name="connsiteX5" fmla="*/ 5422 w 195922"/>
              <a:gd name="connsiteY5" fmla="*/ 112876 h 246338"/>
              <a:gd name="connsiteX6" fmla="*/ 41617 w 195922"/>
              <a:gd name="connsiteY6" fmla="*/ 185266 h 246338"/>
              <a:gd name="connsiteX7" fmla="*/ 93052 w 195922"/>
              <a:gd name="connsiteY7" fmla="*/ 230986 h 246338"/>
              <a:gd name="connsiteX8" fmla="*/ 131152 w 195922"/>
              <a:gd name="connsiteY8" fmla="*/ 246226 h 246338"/>
              <a:gd name="connsiteX9" fmla="*/ 195922 w 195922"/>
              <a:gd name="connsiteY9" fmla="*/ 236701 h 24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5922" h="246338">
                <a:moveTo>
                  <a:pt x="192112" y="72871"/>
                </a:moveTo>
                <a:cubicBezTo>
                  <a:pt x="174649" y="64298"/>
                  <a:pt x="157187" y="55726"/>
                  <a:pt x="140677" y="46201"/>
                </a:cubicBezTo>
                <a:cubicBezTo>
                  <a:pt x="124167" y="36676"/>
                  <a:pt x="110197" y="23341"/>
                  <a:pt x="93052" y="15721"/>
                </a:cubicBezTo>
                <a:cubicBezTo>
                  <a:pt x="75907" y="8101"/>
                  <a:pt x="52729" y="-2376"/>
                  <a:pt x="37807" y="481"/>
                </a:cubicBezTo>
                <a:cubicBezTo>
                  <a:pt x="22885" y="3338"/>
                  <a:pt x="8914" y="14134"/>
                  <a:pt x="3517" y="32866"/>
                </a:cubicBezTo>
                <a:cubicBezTo>
                  <a:pt x="-1880" y="51598"/>
                  <a:pt x="-928" y="87476"/>
                  <a:pt x="5422" y="112876"/>
                </a:cubicBezTo>
                <a:cubicBezTo>
                  <a:pt x="11772" y="138276"/>
                  <a:pt x="27012" y="165581"/>
                  <a:pt x="41617" y="185266"/>
                </a:cubicBezTo>
                <a:cubicBezTo>
                  <a:pt x="56222" y="204951"/>
                  <a:pt x="78130" y="220826"/>
                  <a:pt x="93052" y="230986"/>
                </a:cubicBezTo>
                <a:cubicBezTo>
                  <a:pt x="107974" y="241146"/>
                  <a:pt x="114007" y="245274"/>
                  <a:pt x="131152" y="246226"/>
                </a:cubicBezTo>
                <a:cubicBezTo>
                  <a:pt x="148297" y="247178"/>
                  <a:pt x="172109" y="241939"/>
                  <a:pt x="195922" y="2367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6063945" y="6477935"/>
            <a:ext cx="513961" cy="476175"/>
          </a:xfrm>
          <a:custGeom>
            <a:avLst/>
            <a:gdLst>
              <a:gd name="connsiteX0" fmla="*/ 272085 w 513961"/>
              <a:gd name="connsiteY0" fmla="*/ 61930 h 476175"/>
              <a:gd name="connsiteX1" fmla="*/ 161595 w 513961"/>
              <a:gd name="connsiteY1" fmla="*/ 141940 h 476175"/>
              <a:gd name="connsiteX2" fmla="*/ 96825 w 513961"/>
              <a:gd name="connsiteY2" fmla="*/ 193375 h 476175"/>
              <a:gd name="connsiteX3" fmla="*/ 43485 w 513961"/>
              <a:gd name="connsiteY3" fmla="*/ 250525 h 476175"/>
              <a:gd name="connsiteX4" fmla="*/ 32055 w 513961"/>
              <a:gd name="connsiteY4" fmla="*/ 321010 h 476175"/>
              <a:gd name="connsiteX5" fmla="*/ 3480 w 513961"/>
              <a:gd name="connsiteY5" fmla="*/ 399115 h 476175"/>
              <a:gd name="connsiteX6" fmla="*/ 9195 w 513961"/>
              <a:gd name="connsiteY6" fmla="*/ 446740 h 476175"/>
              <a:gd name="connsiteX7" fmla="*/ 81585 w 513961"/>
              <a:gd name="connsiteY7" fmla="*/ 475315 h 476175"/>
              <a:gd name="connsiteX8" fmla="*/ 176835 w 513961"/>
              <a:gd name="connsiteY8" fmla="*/ 414355 h 476175"/>
              <a:gd name="connsiteX9" fmla="*/ 251130 w 513961"/>
              <a:gd name="connsiteY9" fmla="*/ 401020 h 476175"/>
              <a:gd name="connsiteX10" fmla="*/ 342570 w 513961"/>
              <a:gd name="connsiteY10" fmla="*/ 399115 h 476175"/>
              <a:gd name="connsiteX11" fmla="*/ 413055 w 513961"/>
              <a:gd name="connsiteY11" fmla="*/ 313390 h 476175"/>
              <a:gd name="connsiteX12" fmla="*/ 437820 w 513961"/>
              <a:gd name="connsiteY12" fmla="*/ 254335 h 476175"/>
              <a:gd name="connsiteX13" fmla="*/ 500685 w 513961"/>
              <a:gd name="connsiteY13" fmla="*/ 246715 h 476175"/>
              <a:gd name="connsiteX14" fmla="*/ 512115 w 513961"/>
              <a:gd name="connsiteY14" fmla="*/ 140035 h 476175"/>
              <a:gd name="connsiteX15" fmla="*/ 474015 w 513961"/>
              <a:gd name="connsiteY15" fmla="*/ 58120 h 476175"/>
              <a:gd name="connsiteX16" fmla="*/ 439725 w 513961"/>
              <a:gd name="connsiteY16" fmla="*/ 2875 h 476175"/>
              <a:gd name="connsiteX17" fmla="*/ 346380 w 513961"/>
              <a:gd name="connsiteY17" fmla="*/ 10495 h 476175"/>
              <a:gd name="connsiteX18" fmla="*/ 272085 w 513961"/>
              <a:gd name="connsiteY18" fmla="*/ 61930 h 47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3961" h="476175">
                <a:moveTo>
                  <a:pt x="272085" y="61930"/>
                </a:moveTo>
                <a:cubicBezTo>
                  <a:pt x="241288" y="83837"/>
                  <a:pt x="190805" y="120033"/>
                  <a:pt x="161595" y="141940"/>
                </a:cubicBezTo>
                <a:cubicBezTo>
                  <a:pt x="132385" y="163847"/>
                  <a:pt x="116510" y="175277"/>
                  <a:pt x="96825" y="193375"/>
                </a:cubicBezTo>
                <a:cubicBezTo>
                  <a:pt x="77140" y="211473"/>
                  <a:pt x="54280" y="229253"/>
                  <a:pt x="43485" y="250525"/>
                </a:cubicBezTo>
                <a:cubicBezTo>
                  <a:pt x="32690" y="271797"/>
                  <a:pt x="38722" y="296245"/>
                  <a:pt x="32055" y="321010"/>
                </a:cubicBezTo>
                <a:cubicBezTo>
                  <a:pt x="25388" y="345775"/>
                  <a:pt x="7290" y="378160"/>
                  <a:pt x="3480" y="399115"/>
                </a:cubicBezTo>
                <a:cubicBezTo>
                  <a:pt x="-330" y="420070"/>
                  <a:pt x="-3822" y="434040"/>
                  <a:pt x="9195" y="446740"/>
                </a:cubicBezTo>
                <a:cubicBezTo>
                  <a:pt x="22212" y="459440"/>
                  <a:pt x="53645" y="480713"/>
                  <a:pt x="81585" y="475315"/>
                </a:cubicBezTo>
                <a:cubicBezTo>
                  <a:pt x="109525" y="469918"/>
                  <a:pt x="148577" y="426738"/>
                  <a:pt x="176835" y="414355"/>
                </a:cubicBezTo>
                <a:cubicBezTo>
                  <a:pt x="205092" y="401973"/>
                  <a:pt x="223508" y="403560"/>
                  <a:pt x="251130" y="401020"/>
                </a:cubicBezTo>
                <a:cubicBezTo>
                  <a:pt x="278752" y="398480"/>
                  <a:pt x="315583" y="413720"/>
                  <a:pt x="342570" y="399115"/>
                </a:cubicBezTo>
                <a:cubicBezTo>
                  <a:pt x="369557" y="384510"/>
                  <a:pt x="397180" y="337520"/>
                  <a:pt x="413055" y="313390"/>
                </a:cubicBezTo>
                <a:cubicBezTo>
                  <a:pt x="428930" y="289260"/>
                  <a:pt x="423215" y="265447"/>
                  <a:pt x="437820" y="254335"/>
                </a:cubicBezTo>
                <a:cubicBezTo>
                  <a:pt x="452425" y="243223"/>
                  <a:pt x="488303" y="265765"/>
                  <a:pt x="500685" y="246715"/>
                </a:cubicBezTo>
                <a:cubicBezTo>
                  <a:pt x="513067" y="227665"/>
                  <a:pt x="516560" y="171468"/>
                  <a:pt x="512115" y="140035"/>
                </a:cubicBezTo>
                <a:cubicBezTo>
                  <a:pt x="507670" y="108603"/>
                  <a:pt x="486080" y="80980"/>
                  <a:pt x="474015" y="58120"/>
                </a:cubicBezTo>
                <a:cubicBezTo>
                  <a:pt x="461950" y="35260"/>
                  <a:pt x="460997" y="10812"/>
                  <a:pt x="439725" y="2875"/>
                </a:cubicBezTo>
                <a:cubicBezTo>
                  <a:pt x="418453" y="-5062"/>
                  <a:pt x="371145" y="5415"/>
                  <a:pt x="346380" y="10495"/>
                </a:cubicBezTo>
                <a:cubicBezTo>
                  <a:pt x="321615" y="15575"/>
                  <a:pt x="302882" y="40023"/>
                  <a:pt x="272085" y="6193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4385219" y="6039948"/>
            <a:ext cx="2297522" cy="2841270"/>
          </a:xfrm>
          <a:custGeom>
            <a:avLst/>
            <a:gdLst>
              <a:gd name="connsiteX0" fmla="*/ 2450961 w 2450961"/>
              <a:gd name="connsiteY0" fmla="*/ 78912 h 2822112"/>
              <a:gd name="connsiteX1" fmla="*/ 2374761 w 2450961"/>
              <a:gd name="connsiteY1" fmla="*/ 40812 h 2822112"/>
              <a:gd name="connsiteX2" fmla="*/ 2294751 w 2450961"/>
              <a:gd name="connsiteY2" fmla="*/ 10332 h 2822112"/>
              <a:gd name="connsiteX3" fmla="*/ 2256651 w 2450961"/>
              <a:gd name="connsiteY3" fmla="*/ 14142 h 2822112"/>
              <a:gd name="connsiteX4" fmla="*/ 2306181 w 2450961"/>
              <a:gd name="connsiteY4" fmla="*/ 170352 h 2822112"/>
              <a:gd name="connsiteX5" fmla="*/ 2252841 w 2450961"/>
              <a:gd name="connsiteY5" fmla="*/ 273222 h 2822112"/>
              <a:gd name="connsiteX6" fmla="*/ 2169021 w 2450961"/>
              <a:gd name="connsiteY6" fmla="*/ 322752 h 2822112"/>
              <a:gd name="connsiteX7" fmla="*/ 2062341 w 2450961"/>
              <a:gd name="connsiteY7" fmla="*/ 284652 h 2822112"/>
              <a:gd name="connsiteX8" fmla="*/ 1951851 w 2450961"/>
              <a:gd name="connsiteY8" fmla="*/ 204642 h 2822112"/>
              <a:gd name="connsiteX9" fmla="*/ 1868031 w 2450961"/>
              <a:gd name="connsiteY9" fmla="*/ 124632 h 2822112"/>
              <a:gd name="connsiteX10" fmla="*/ 1826121 w 2450961"/>
              <a:gd name="connsiteY10" fmla="*/ 166542 h 2822112"/>
              <a:gd name="connsiteX11" fmla="*/ 1822311 w 2450961"/>
              <a:gd name="connsiteY11" fmla="*/ 235122 h 2822112"/>
              <a:gd name="connsiteX12" fmla="*/ 1883271 w 2450961"/>
              <a:gd name="connsiteY12" fmla="*/ 315132 h 2822112"/>
              <a:gd name="connsiteX13" fmla="*/ 1936611 w 2450961"/>
              <a:gd name="connsiteY13" fmla="*/ 414192 h 2822112"/>
              <a:gd name="connsiteX14" fmla="*/ 1948041 w 2450961"/>
              <a:gd name="connsiteY14" fmla="*/ 490392 h 2822112"/>
              <a:gd name="connsiteX15" fmla="*/ 1852791 w 2450961"/>
              <a:gd name="connsiteY15" fmla="*/ 539922 h 2822112"/>
              <a:gd name="connsiteX16" fmla="*/ 1807071 w 2450961"/>
              <a:gd name="connsiteY16" fmla="*/ 566592 h 2822112"/>
              <a:gd name="connsiteX17" fmla="*/ 1708011 w 2450961"/>
              <a:gd name="connsiteY17" fmla="*/ 505632 h 2822112"/>
              <a:gd name="connsiteX18" fmla="*/ 1662291 w 2450961"/>
              <a:gd name="connsiteY18" fmla="*/ 478962 h 2822112"/>
              <a:gd name="connsiteX19" fmla="*/ 1620381 w 2450961"/>
              <a:gd name="connsiteY19" fmla="*/ 543732 h 2822112"/>
              <a:gd name="connsiteX20" fmla="*/ 1635621 w 2450961"/>
              <a:gd name="connsiteY20" fmla="*/ 654222 h 2822112"/>
              <a:gd name="connsiteX21" fmla="*/ 1620381 w 2450961"/>
              <a:gd name="connsiteY21" fmla="*/ 825672 h 2822112"/>
              <a:gd name="connsiteX22" fmla="*/ 1570851 w 2450961"/>
              <a:gd name="connsiteY22" fmla="*/ 978072 h 2822112"/>
              <a:gd name="connsiteX23" fmla="*/ 1547991 w 2450961"/>
              <a:gd name="connsiteY23" fmla="*/ 1099992 h 2822112"/>
              <a:gd name="connsiteX24" fmla="*/ 1589901 w 2450961"/>
              <a:gd name="connsiteY24" fmla="*/ 1206672 h 2822112"/>
              <a:gd name="connsiteX25" fmla="*/ 1605141 w 2450961"/>
              <a:gd name="connsiteY25" fmla="*/ 1320972 h 2822112"/>
              <a:gd name="connsiteX26" fmla="*/ 1612761 w 2450961"/>
              <a:gd name="connsiteY26" fmla="*/ 1393362 h 2822112"/>
              <a:gd name="connsiteX27" fmla="*/ 1563231 w 2450961"/>
              <a:gd name="connsiteY27" fmla="*/ 1435272 h 2822112"/>
              <a:gd name="connsiteX28" fmla="*/ 1487031 w 2450961"/>
              <a:gd name="connsiteY28" fmla="*/ 1359072 h 2822112"/>
              <a:gd name="connsiteX29" fmla="*/ 1384161 w 2450961"/>
              <a:gd name="connsiteY29" fmla="*/ 1271442 h 2822112"/>
              <a:gd name="connsiteX30" fmla="*/ 1323201 w 2450961"/>
              <a:gd name="connsiteY30" fmla="*/ 1218102 h 2822112"/>
              <a:gd name="connsiteX31" fmla="*/ 1224141 w 2450961"/>
              <a:gd name="connsiteY31" fmla="*/ 1191432 h 2822112"/>
              <a:gd name="connsiteX32" fmla="*/ 1151751 w 2450961"/>
              <a:gd name="connsiteY32" fmla="*/ 1233342 h 2822112"/>
              <a:gd name="connsiteX33" fmla="*/ 1193661 w 2450961"/>
              <a:gd name="connsiteY33" fmla="*/ 1347642 h 2822112"/>
              <a:gd name="connsiteX34" fmla="*/ 1250811 w 2450961"/>
              <a:gd name="connsiteY34" fmla="*/ 1458132 h 2822112"/>
              <a:gd name="connsiteX35" fmla="*/ 1247001 w 2450961"/>
              <a:gd name="connsiteY35" fmla="*/ 1568622 h 2822112"/>
              <a:gd name="connsiteX36" fmla="*/ 1239381 w 2450961"/>
              <a:gd name="connsiteY36" fmla="*/ 1602912 h 2822112"/>
              <a:gd name="connsiteX37" fmla="*/ 1182231 w 2450961"/>
              <a:gd name="connsiteY37" fmla="*/ 1644822 h 2822112"/>
              <a:gd name="connsiteX38" fmla="*/ 1197471 w 2450961"/>
              <a:gd name="connsiteY38" fmla="*/ 1705782 h 2822112"/>
              <a:gd name="connsiteX39" fmla="*/ 1285101 w 2450961"/>
              <a:gd name="connsiteY39" fmla="*/ 1698162 h 2822112"/>
              <a:gd name="connsiteX40" fmla="*/ 1319391 w 2450961"/>
              <a:gd name="connsiteY40" fmla="*/ 1595292 h 2822112"/>
              <a:gd name="connsiteX41" fmla="*/ 1349871 w 2450961"/>
              <a:gd name="connsiteY41" fmla="*/ 1541952 h 2822112"/>
              <a:gd name="connsiteX42" fmla="*/ 1445121 w 2450961"/>
              <a:gd name="connsiteY42" fmla="*/ 1572432 h 2822112"/>
              <a:gd name="connsiteX43" fmla="*/ 1479411 w 2450961"/>
              <a:gd name="connsiteY43" fmla="*/ 1629582 h 2822112"/>
              <a:gd name="connsiteX44" fmla="*/ 1384161 w 2450961"/>
              <a:gd name="connsiteY44" fmla="*/ 1743882 h 2822112"/>
              <a:gd name="connsiteX45" fmla="*/ 1334631 w 2450961"/>
              <a:gd name="connsiteY45" fmla="*/ 1820082 h 2822112"/>
              <a:gd name="connsiteX46" fmla="*/ 1300341 w 2450961"/>
              <a:gd name="connsiteY46" fmla="*/ 1938192 h 2822112"/>
              <a:gd name="connsiteX47" fmla="*/ 1243191 w 2450961"/>
              <a:gd name="connsiteY47" fmla="*/ 2018202 h 2822112"/>
              <a:gd name="connsiteX48" fmla="*/ 1170801 w 2450961"/>
              <a:gd name="connsiteY48" fmla="*/ 2060112 h 2822112"/>
              <a:gd name="connsiteX49" fmla="*/ 1125081 w 2450961"/>
              <a:gd name="connsiteY49" fmla="*/ 2117262 h 2822112"/>
              <a:gd name="connsiteX50" fmla="*/ 1067931 w 2450961"/>
              <a:gd name="connsiteY50" fmla="*/ 2121072 h 2822112"/>
              <a:gd name="connsiteX51" fmla="*/ 980301 w 2450961"/>
              <a:gd name="connsiteY51" fmla="*/ 2060112 h 2822112"/>
              <a:gd name="connsiteX52" fmla="*/ 888861 w 2450961"/>
              <a:gd name="connsiteY52" fmla="*/ 2052492 h 2822112"/>
              <a:gd name="connsiteX53" fmla="*/ 763131 w 2450961"/>
              <a:gd name="connsiteY53" fmla="*/ 2063922 h 2822112"/>
              <a:gd name="connsiteX54" fmla="*/ 652641 w 2450961"/>
              <a:gd name="connsiteY54" fmla="*/ 2048682 h 2822112"/>
              <a:gd name="connsiteX55" fmla="*/ 568821 w 2450961"/>
              <a:gd name="connsiteY55" fmla="*/ 2041062 h 2822112"/>
              <a:gd name="connsiteX56" fmla="*/ 591681 w 2450961"/>
              <a:gd name="connsiteY56" fmla="*/ 2170602 h 2822112"/>
              <a:gd name="connsiteX57" fmla="*/ 599301 w 2450961"/>
              <a:gd name="connsiteY57" fmla="*/ 2292522 h 2822112"/>
              <a:gd name="connsiteX58" fmla="*/ 462141 w 2450961"/>
              <a:gd name="connsiteY58" fmla="*/ 2345862 h 2822112"/>
              <a:gd name="connsiteX59" fmla="*/ 359271 w 2450961"/>
              <a:gd name="connsiteY59" fmla="*/ 2372532 h 2822112"/>
              <a:gd name="connsiteX60" fmla="*/ 378321 w 2450961"/>
              <a:gd name="connsiteY60" fmla="*/ 2483022 h 2822112"/>
              <a:gd name="connsiteX61" fmla="*/ 416421 w 2450961"/>
              <a:gd name="connsiteY61" fmla="*/ 2543982 h 2822112"/>
              <a:gd name="connsiteX62" fmla="*/ 412611 w 2450961"/>
              <a:gd name="connsiteY62" fmla="*/ 2639232 h 2822112"/>
              <a:gd name="connsiteX63" fmla="*/ 347841 w 2450961"/>
              <a:gd name="connsiteY63" fmla="*/ 2715432 h 2822112"/>
              <a:gd name="connsiteX64" fmla="*/ 225921 w 2450961"/>
              <a:gd name="connsiteY64" fmla="*/ 2757342 h 2822112"/>
              <a:gd name="connsiteX65" fmla="*/ 153531 w 2450961"/>
              <a:gd name="connsiteY65" fmla="*/ 2822112 h 2822112"/>
              <a:gd name="connsiteX0" fmla="*/ 2372099 w 2543549"/>
              <a:gd name="connsiteY0" fmla="*/ 78912 h 2890692"/>
              <a:gd name="connsiteX1" fmla="*/ 2295899 w 2543549"/>
              <a:gd name="connsiteY1" fmla="*/ 40812 h 2890692"/>
              <a:gd name="connsiteX2" fmla="*/ 2215889 w 2543549"/>
              <a:gd name="connsiteY2" fmla="*/ 10332 h 2890692"/>
              <a:gd name="connsiteX3" fmla="*/ 2177789 w 2543549"/>
              <a:gd name="connsiteY3" fmla="*/ 14142 h 2890692"/>
              <a:gd name="connsiteX4" fmla="*/ 2227319 w 2543549"/>
              <a:gd name="connsiteY4" fmla="*/ 170352 h 2890692"/>
              <a:gd name="connsiteX5" fmla="*/ 2173979 w 2543549"/>
              <a:gd name="connsiteY5" fmla="*/ 273222 h 2890692"/>
              <a:gd name="connsiteX6" fmla="*/ 2090159 w 2543549"/>
              <a:gd name="connsiteY6" fmla="*/ 322752 h 2890692"/>
              <a:gd name="connsiteX7" fmla="*/ 1983479 w 2543549"/>
              <a:gd name="connsiteY7" fmla="*/ 284652 h 2890692"/>
              <a:gd name="connsiteX8" fmla="*/ 1872989 w 2543549"/>
              <a:gd name="connsiteY8" fmla="*/ 204642 h 2890692"/>
              <a:gd name="connsiteX9" fmla="*/ 1789169 w 2543549"/>
              <a:gd name="connsiteY9" fmla="*/ 124632 h 2890692"/>
              <a:gd name="connsiteX10" fmla="*/ 1747259 w 2543549"/>
              <a:gd name="connsiteY10" fmla="*/ 166542 h 2890692"/>
              <a:gd name="connsiteX11" fmla="*/ 1743449 w 2543549"/>
              <a:gd name="connsiteY11" fmla="*/ 235122 h 2890692"/>
              <a:gd name="connsiteX12" fmla="*/ 1804409 w 2543549"/>
              <a:gd name="connsiteY12" fmla="*/ 315132 h 2890692"/>
              <a:gd name="connsiteX13" fmla="*/ 1857749 w 2543549"/>
              <a:gd name="connsiteY13" fmla="*/ 414192 h 2890692"/>
              <a:gd name="connsiteX14" fmla="*/ 1869179 w 2543549"/>
              <a:gd name="connsiteY14" fmla="*/ 490392 h 2890692"/>
              <a:gd name="connsiteX15" fmla="*/ 1773929 w 2543549"/>
              <a:gd name="connsiteY15" fmla="*/ 539922 h 2890692"/>
              <a:gd name="connsiteX16" fmla="*/ 1728209 w 2543549"/>
              <a:gd name="connsiteY16" fmla="*/ 566592 h 2890692"/>
              <a:gd name="connsiteX17" fmla="*/ 1629149 w 2543549"/>
              <a:gd name="connsiteY17" fmla="*/ 505632 h 2890692"/>
              <a:gd name="connsiteX18" fmla="*/ 1583429 w 2543549"/>
              <a:gd name="connsiteY18" fmla="*/ 478962 h 2890692"/>
              <a:gd name="connsiteX19" fmla="*/ 1541519 w 2543549"/>
              <a:gd name="connsiteY19" fmla="*/ 543732 h 2890692"/>
              <a:gd name="connsiteX20" fmla="*/ 1556759 w 2543549"/>
              <a:gd name="connsiteY20" fmla="*/ 654222 h 2890692"/>
              <a:gd name="connsiteX21" fmla="*/ 1541519 w 2543549"/>
              <a:gd name="connsiteY21" fmla="*/ 825672 h 2890692"/>
              <a:gd name="connsiteX22" fmla="*/ 1491989 w 2543549"/>
              <a:gd name="connsiteY22" fmla="*/ 978072 h 2890692"/>
              <a:gd name="connsiteX23" fmla="*/ 1469129 w 2543549"/>
              <a:gd name="connsiteY23" fmla="*/ 1099992 h 2890692"/>
              <a:gd name="connsiteX24" fmla="*/ 1511039 w 2543549"/>
              <a:gd name="connsiteY24" fmla="*/ 1206672 h 2890692"/>
              <a:gd name="connsiteX25" fmla="*/ 1526279 w 2543549"/>
              <a:gd name="connsiteY25" fmla="*/ 1320972 h 2890692"/>
              <a:gd name="connsiteX26" fmla="*/ 1533899 w 2543549"/>
              <a:gd name="connsiteY26" fmla="*/ 1393362 h 2890692"/>
              <a:gd name="connsiteX27" fmla="*/ 1484369 w 2543549"/>
              <a:gd name="connsiteY27" fmla="*/ 1435272 h 2890692"/>
              <a:gd name="connsiteX28" fmla="*/ 1408169 w 2543549"/>
              <a:gd name="connsiteY28" fmla="*/ 1359072 h 2890692"/>
              <a:gd name="connsiteX29" fmla="*/ 1305299 w 2543549"/>
              <a:gd name="connsiteY29" fmla="*/ 1271442 h 2890692"/>
              <a:gd name="connsiteX30" fmla="*/ 1244339 w 2543549"/>
              <a:gd name="connsiteY30" fmla="*/ 1218102 h 2890692"/>
              <a:gd name="connsiteX31" fmla="*/ 1145279 w 2543549"/>
              <a:gd name="connsiteY31" fmla="*/ 1191432 h 2890692"/>
              <a:gd name="connsiteX32" fmla="*/ 1072889 w 2543549"/>
              <a:gd name="connsiteY32" fmla="*/ 1233342 h 2890692"/>
              <a:gd name="connsiteX33" fmla="*/ 1114799 w 2543549"/>
              <a:gd name="connsiteY33" fmla="*/ 1347642 h 2890692"/>
              <a:gd name="connsiteX34" fmla="*/ 1171949 w 2543549"/>
              <a:gd name="connsiteY34" fmla="*/ 1458132 h 2890692"/>
              <a:gd name="connsiteX35" fmla="*/ 1168139 w 2543549"/>
              <a:gd name="connsiteY35" fmla="*/ 1568622 h 2890692"/>
              <a:gd name="connsiteX36" fmla="*/ 1160519 w 2543549"/>
              <a:gd name="connsiteY36" fmla="*/ 1602912 h 2890692"/>
              <a:gd name="connsiteX37" fmla="*/ 1103369 w 2543549"/>
              <a:gd name="connsiteY37" fmla="*/ 1644822 h 2890692"/>
              <a:gd name="connsiteX38" fmla="*/ 1118609 w 2543549"/>
              <a:gd name="connsiteY38" fmla="*/ 1705782 h 2890692"/>
              <a:gd name="connsiteX39" fmla="*/ 1206239 w 2543549"/>
              <a:gd name="connsiteY39" fmla="*/ 1698162 h 2890692"/>
              <a:gd name="connsiteX40" fmla="*/ 1240529 w 2543549"/>
              <a:gd name="connsiteY40" fmla="*/ 1595292 h 2890692"/>
              <a:gd name="connsiteX41" fmla="*/ 1271009 w 2543549"/>
              <a:gd name="connsiteY41" fmla="*/ 1541952 h 2890692"/>
              <a:gd name="connsiteX42" fmla="*/ 1366259 w 2543549"/>
              <a:gd name="connsiteY42" fmla="*/ 1572432 h 2890692"/>
              <a:gd name="connsiteX43" fmla="*/ 1400549 w 2543549"/>
              <a:gd name="connsiteY43" fmla="*/ 1629582 h 2890692"/>
              <a:gd name="connsiteX44" fmla="*/ 1305299 w 2543549"/>
              <a:gd name="connsiteY44" fmla="*/ 1743882 h 2890692"/>
              <a:gd name="connsiteX45" fmla="*/ 1255769 w 2543549"/>
              <a:gd name="connsiteY45" fmla="*/ 1820082 h 2890692"/>
              <a:gd name="connsiteX46" fmla="*/ 1221479 w 2543549"/>
              <a:gd name="connsiteY46" fmla="*/ 1938192 h 2890692"/>
              <a:gd name="connsiteX47" fmla="*/ 1164329 w 2543549"/>
              <a:gd name="connsiteY47" fmla="*/ 2018202 h 2890692"/>
              <a:gd name="connsiteX48" fmla="*/ 1091939 w 2543549"/>
              <a:gd name="connsiteY48" fmla="*/ 2060112 h 2890692"/>
              <a:gd name="connsiteX49" fmla="*/ 1046219 w 2543549"/>
              <a:gd name="connsiteY49" fmla="*/ 2117262 h 2890692"/>
              <a:gd name="connsiteX50" fmla="*/ 989069 w 2543549"/>
              <a:gd name="connsiteY50" fmla="*/ 2121072 h 2890692"/>
              <a:gd name="connsiteX51" fmla="*/ 901439 w 2543549"/>
              <a:gd name="connsiteY51" fmla="*/ 2060112 h 2890692"/>
              <a:gd name="connsiteX52" fmla="*/ 809999 w 2543549"/>
              <a:gd name="connsiteY52" fmla="*/ 2052492 h 2890692"/>
              <a:gd name="connsiteX53" fmla="*/ 684269 w 2543549"/>
              <a:gd name="connsiteY53" fmla="*/ 2063922 h 2890692"/>
              <a:gd name="connsiteX54" fmla="*/ 573779 w 2543549"/>
              <a:gd name="connsiteY54" fmla="*/ 2048682 h 2890692"/>
              <a:gd name="connsiteX55" fmla="*/ 489959 w 2543549"/>
              <a:gd name="connsiteY55" fmla="*/ 2041062 h 2890692"/>
              <a:gd name="connsiteX56" fmla="*/ 512819 w 2543549"/>
              <a:gd name="connsiteY56" fmla="*/ 2170602 h 2890692"/>
              <a:gd name="connsiteX57" fmla="*/ 520439 w 2543549"/>
              <a:gd name="connsiteY57" fmla="*/ 2292522 h 2890692"/>
              <a:gd name="connsiteX58" fmla="*/ 383279 w 2543549"/>
              <a:gd name="connsiteY58" fmla="*/ 2345862 h 2890692"/>
              <a:gd name="connsiteX59" fmla="*/ 280409 w 2543549"/>
              <a:gd name="connsiteY59" fmla="*/ 2372532 h 2890692"/>
              <a:gd name="connsiteX60" fmla="*/ 299459 w 2543549"/>
              <a:gd name="connsiteY60" fmla="*/ 2483022 h 2890692"/>
              <a:gd name="connsiteX61" fmla="*/ 337559 w 2543549"/>
              <a:gd name="connsiteY61" fmla="*/ 2543982 h 2890692"/>
              <a:gd name="connsiteX62" fmla="*/ 333749 w 2543549"/>
              <a:gd name="connsiteY62" fmla="*/ 2639232 h 2890692"/>
              <a:gd name="connsiteX63" fmla="*/ 268979 w 2543549"/>
              <a:gd name="connsiteY63" fmla="*/ 2715432 h 2890692"/>
              <a:gd name="connsiteX64" fmla="*/ 147059 w 2543549"/>
              <a:gd name="connsiteY64" fmla="*/ 2757342 h 2890692"/>
              <a:gd name="connsiteX65" fmla="*/ 2543549 w 2543549"/>
              <a:gd name="connsiteY65" fmla="*/ 2890692 h 2890692"/>
              <a:gd name="connsiteX0" fmla="*/ 2359626 w 2585464"/>
              <a:gd name="connsiteY0" fmla="*/ 78912 h 2890692"/>
              <a:gd name="connsiteX1" fmla="*/ 2283426 w 2585464"/>
              <a:gd name="connsiteY1" fmla="*/ 40812 h 2890692"/>
              <a:gd name="connsiteX2" fmla="*/ 2203416 w 2585464"/>
              <a:gd name="connsiteY2" fmla="*/ 10332 h 2890692"/>
              <a:gd name="connsiteX3" fmla="*/ 2165316 w 2585464"/>
              <a:gd name="connsiteY3" fmla="*/ 14142 h 2890692"/>
              <a:gd name="connsiteX4" fmla="*/ 2214846 w 2585464"/>
              <a:gd name="connsiteY4" fmla="*/ 170352 h 2890692"/>
              <a:gd name="connsiteX5" fmla="*/ 2161506 w 2585464"/>
              <a:gd name="connsiteY5" fmla="*/ 273222 h 2890692"/>
              <a:gd name="connsiteX6" fmla="*/ 2077686 w 2585464"/>
              <a:gd name="connsiteY6" fmla="*/ 322752 h 2890692"/>
              <a:gd name="connsiteX7" fmla="*/ 1971006 w 2585464"/>
              <a:gd name="connsiteY7" fmla="*/ 284652 h 2890692"/>
              <a:gd name="connsiteX8" fmla="*/ 1860516 w 2585464"/>
              <a:gd name="connsiteY8" fmla="*/ 204642 h 2890692"/>
              <a:gd name="connsiteX9" fmla="*/ 1776696 w 2585464"/>
              <a:gd name="connsiteY9" fmla="*/ 124632 h 2890692"/>
              <a:gd name="connsiteX10" fmla="*/ 1734786 w 2585464"/>
              <a:gd name="connsiteY10" fmla="*/ 166542 h 2890692"/>
              <a:gd name="connsiteX11" fmla="*/ 1730976 w 2585464"/>
              <a:gd name="connsiteY11" fmla="*/ 235122 h 2890692"/>
              <a:gd name="connsiteX12" fmla="*/ 1791936 w 2585464"/>
              <a:gd name="connsiteY12" fmla="*/ 315132 h 2890692"/>
              <a:gd name="connsiteX13" fmla="*/ 1845276 w 2585464"/>
              <a:gd name="connsiteY13" fmla="*/ 414192 h 2890692"/>
              <a:gd name="connsiteX14" fmla="*/ 1856706 w 2585464"/>
              <a:gd name="connsiteY14" fmla="*/ 490392 h 2890692"/>
              <a:gd name="connsiteX15" fmla="*/ 1761456 w 2585464"/>
              <a:gd name="connsiteY15" fmla="*/ 539922 h 2890692"/>
              <a:gd name="connsiteX16" fmla="*/ 1715736 w 2585464"/>
              <a:gd name="connsiteY16" fmla="*/ 566592 h 2890692"/>
              <a:gd name="connsiteX17" fmla="*/ 1616676 w 2585464"/>
              <a:gd name="connsiteY17" fmla="*/ 505632 h 2890692"/>
              <a:gd name="connsiteX18" fmla="*/ 1570956 w 2585464"/>
              <a:gd name="connsiteY18" fmla="*/ 478962 h 2890692"/>
              <a:gd name="connsiteX19" fmla="*/ 1529046 w 2585464"/>
              <a:gd name="connsiteY19" fmla="*/ 543732 h 2890692"/>
              <a:gd name="connsiteX20" fmla="*/ 1544286 w 2585464"/>
              <a:gd name="connsiteY20" fmla="*/ 654222 h 2890692"/>
              <a:gd name="connsiteX21" fmla="*/ 1529046 w 2585464"/>
              <a:gd name="connsiteY21" fmla="*/ 825672 h 2890692"/>
              <a:gd name="connsiteX22" fmla="*/ 1479516 w 2585464"/>
              <a:gd name="connsiteY22" fmla="*/ 978072 h 2890692"/>
              <a:gd name="connsiteX23" fmla="*/ 1456656 w 2585464"/>
              <a:gd name="connsiteY23" fmla="*/ 1099992 h 2890692"/>
              <a:gd name="connsiteX24" fmla="*/ 1498566 w 2585464"/>
              <a:gd name="connsiteY24" fmla="*/ 1206672 h 2890692"/>
              <a:gd name="connsiteX25" fmla="*/ 1513806 w 2585464"/>
              <a:gd name="connsiteY25" fmla="*/ 1320972 h 2890692"/>
              <a:gd name="connsiteX26" fmla="*/ 1521426 w 2585464"/>
              <a:gd name="connsiteY26" fmla="*/ 1393362 h 2890692"/>
              <a:gd name="connsiteX27" fmla="*/ 1471896 w 2585464"/>
              <a:gd name="connsiteY27" fmla="*/ 1435272 h 2890692"/>
              <a:gd name="connsiteX28" fmla="*/ 1395696 w 2585464"/>
              <a:gd name="connsiteY28" fmla="*/ 1359072 h 2890692"/>
              <a:gd name="connsiteX29" fmla="*/ 1292826 w 2585464"/>
              <a:gd name="connsiteY29" fmla="*/ 1271442 h 2890692"/>
              <a:gd name="connsiteX30" fmla="*/ 1231866 w 2585464"/>
              <a:gd name="connsiteY30" fmla="*/ 1218102 h 2890692"/>
              <a:gd name="connsiteX31" fmla="*/ 1132806 w 2585464"/>
              <a:gd name="connsiteY31" fmla="*/ 1191432 h 2890692"/>
              <a:gd name="connsiteX32" fmla="*/ 1060416 w 2585464"/>
              <a:gd name="connsiteY32" fmla="*/ 1233342 h 2890692"/>
              <a:gd name="connsiteX33" fmla="*/ 1102326 w 2585464"/>
              <a:gd name="connsiteY33" fmla="*/ 1347642 h 2890692"/>
              <a:gd name="connsiteX34" fmla="*/ 1159476 w 2585464"/>
              <a:gd name="connsiteY34" fmla="*/ 1458132 h 2890692"/>
              <a:gd name="connsiteX35" fmla="*/ 1155666 w 2585464"/>
              <a:gd name="connsiteY35" fmla="*/ 1568622 h 2890692"/>
              <a:gd name="connsiteX36" fmla="*/ 1148046 w 2585464"/>
              <a:gd name="connsiteY36" fmla="*/ 1602912 h 2890692"/>
              <a:gd name="connsiteX37" fmla="*/ 1090896 w 2585464"/>
              <a:gd name="connsiteY37" fmla="*/ 1644822 h 2890692"/>
              <a:gd name="connsiteX38" fmla="*/ 1106136 w 2585464"/>
              <a:gd name="connsiteY38" fmla="*/ 1705782 h 2890692"/>
              <a:gd name="connsiteX39" fmla="*/ 1193766 w 2585464"/>
              <a:gd name="connsiteY39" fmla="*/ 1698162 h 2890692"/>
              <a:gd name="connsiteX40" fmla="*/ 1228056 w 2585464"/>
              <a:gd name="connsiteY40" fmla="*/ 1595292 h 2890692"/>
              <a:gd name="connsiteX41" fmla="*/ 1258536 w 2585464"/>
              <a:gd name="connsiteY41" fmla="*/ 1541952 h 2890692"/>
              <a:gd name="connsiteX42" fmla="*/ 1353786 w 2585464"/>
              <a:gd name="connsiteY42" fmla="*/ 1572432 h 2890692"/>
              <a:gd name="connsiteX43" fmla="*/ 1388076 w 2585464"/>
              <a:gd name="connsiteY43" fmla="*/ 1629582 h 2890692"/>
              <a:gd name="connsiteX44" fmla="*/ 1292826 w 2585464"/>
              <a:gd name="connsiteY44" fmla="*/ 1743882 h 2890692"/>
              <a:gd name="connsiteX45" fmla="*/ 1243296 w 2585464"/>
              <a:gd name="connsiteY45" fmla="*/ 1820082 h 2890692"/>
              <a:gd name="connsiteX46" fmla="*/ 1209006 w 2585464"/>
              <a:gd name="connsiteY46" fmla="*/ 1938192 h 2890692"/>
              <a:gd name="connsiteX47" fmla="*/ 1151856 w 2585464"/>
              <a:gd name="connsiteY47" fmla="*/ 2018202 h 2890692"/>
              <a:gd name="connsiteX48" fmla="*/ 1079466 w 2585464"/>
              <a:gd name="connsiteY48" fmla="*/ 2060112 h 2890692"/>
              <a:gd name="connsiteX49" fmla="*/ 1033746 w 2585464"/>
              <a:gd name="connsiteY49" fmla="*/ 2117262 h 2890692"/>
              <a:gd name="connsiteX50" fmla="*/ 976596 w 2585464"/>
              <a:gd name="connsiteY50" fmla="*/ 2121072 h 2890692"/>
              <a:gd name="connsiteX51" fmla="*/ 888966 w 2585464"/>
              <a:gd name="connsiteY51" fmla="*/ 2060112 h 2890692"/>
              <a:gd name="connsiteX52" fmla="*/ 797526 w 2585464"/>
              <a:gd name="connsiteY52" fmla="*/ 2052492 h 2890692"/>
              <a:gd name="connsiteX53" fmla="*/ 671796 w 2585464"/>
              <a:gd name="connsiteY53" fmla="*/ 2063922 h 2890692"/>
              <a:gd name="connsiteX54" fmla="*/ 561306 w 2585464"/>
              <a:gd name="connsiteY54" fmla="*/ 2048682 h 2890692"/>
              <a:gd name="connsiteX55" fmla="*/ 477486 w 2585464"/>
              <a:gd name="connsiteY55" fmla="*/ 2041062 h 2890692"/>
              <a:gd name="connsiteX56" fmla="*/ 500346 w 2585464"/>
              <a:gd name="connsiteY56" fmla="*/ 2170602 h 2890692"/>
              <a:gd name="connsiteX57" fmla="*/ 507966 w 2585464"/>
              <a:gd name="connsiteY57" fmla="*/ 2292522 h 2890692"/>
              <a:gd name="connsiteX58" fmla="*/ 370806 w 2585464"/>
              <a:gd name="connsiteY58" fmla="*/ 2345862 h 2890692"/>
              <a:gd name="connsiteX59" fmla="*/ 267936 w 2585464"/>
              <a:gd name="connsiteY59" fmla="*/ 2372532 h 2890692"/>
              <a:gd name="connsiteX60" fmla="*/ 286986 w 2585464"/>
              <a:gd name="connsiteY60" fmla="*/ 2483022 h 2890692"/>
              <a:gd name="connsiteX61" fmla="*/ 325086 w 2585464"/>
              <a:gd name="connsiteY61" fmla="*/ 2543982 h 2890692"/>
              <a:gd name="connsiteX62" fmla="*/ 321276 w 2585464"/>
              <a:gd name="connsiteY62" fmla="*/ 2639232 h 2890692"/>
              <a:gd name="connsiteX63" fmla="*/ 256506 w 2585464"/>
              <a:gd name="connsiteY63" fmla="*/ 2715432 h 2890692"/>
              <a:gd name="connsiteX64" fmla="*/ 134586 w 2585464"/>
              <a:gd name="connsiteY64" fmla="*/ 2757342 h 2890692"/>
              <a:gd name="connsiteX65" fmla="*/ 2359626 w 2585464"/>
              <a:gd name="connsiteY65" fmla="*/ 2841162 h 2890692"/>
              <a:gd name="connsiteX66" fmla="*/ 2531076 w 2585464"/>
              <a:gd name="connsiteY66" fmla="*/ 2890692 h 2890692"/>
              <a:gd name="connsiteX0" fmla="*/ 2407986 w 2633824"/>
              <a:gd name="connsiteY0" fmla="*/ 78912 h 2890692"/>
              <a:gd name="connsiteX1" fmla="*/ 2331786 w 2633824"/>
              <a:gd name="connsiteY1" fmla="*/ 40812 h 2890692"/>
              <a:gd name="connsiteX2" fmla="*/ 2251776 w 2633824"/>
              <a:gd name="connsiteY2" fmla="*/ 10332 h 2890692"/>
              <a:gd name="connsiteX3" fmla="*/ 2213676 w 2633824"/>
              <a:gd name="connsiteY3" fmla="*/ 14142 h 2890692"/>
              <a:gd name="connsiteX4" fmla="*/ 2263206 w 2633824"/>
              <a:gd name="connsiteY4" fmla="*/ 170352 h 2890692"/>
              <a:gd name="connsiteX5" fmla="*/ 2209866 w 2633824"/>
              <a:gd name="connsiteY5" fmla="*/ 273222 h 2890692"/>
              <a:gd name="connsiteX6" fmla="*/ 2126046 w 2633824"/>
              <a:gd name="connsiteY6" fmla="*/ 322752 h 2890692"/>
              <a:gd name="connsiteX7" fmla="*/ 2019366 w 2633824"/>
              <a:gd name="connsiteY7" fmla="*/ 284652 h 2890692"/>
              <a:gd name="connsiteX8" fmla="*/ 1908876 w 2633824"/>
              <a:gd name="connsiteY8" fmla="*/ 204642 h 2890692"/>
              <a:gd name="connsiteX9" fmla="*/ 1825056 w 2633824"/>
              <a:gd name="connsiteY9" fmla="*/ 124632 h 2890692"/>
              <a:gd name="connsiteX10" fmla="*/ 1783146 w 2633824"/>
              <a:gd name="connsiteY10" fmla="*/ 166542 h 2890692"/>
              <a:gd name="connsiteX11" fmla="*/ 1779336 w 2633824"/>
              <a:gd name="connsiteY11" fmla="*/ 235122 h 2890692"/>
              <a:gd name="connsiteX12" fmla="*/ 1840296 w 2633824"/>
              <a:gd name="connsiteY12" fmla="*/ 315132 h 2890692"/>
              <a:gd name="connsiteX13" fmla="*/ 1893636 w 2633824"/>
              <a:gd name="connsiteY13" fmla="*/ 414192 h 2890692"/>
              <a:gd name="connsiteX14" fmla="*/ 1905066 w 2633824"/>
              <a:gd name="connsiteY14" fmla="*/ 490392 h 2890692"/>
              <a:gd name="connsiteX15" fmla="*/ 1809816 w 2633824"/>
              <a:gd name="connsiteY15" fmla="*/ 539922 h 2890692"/>
              <a:gd name="connsiteX16" fmla="*/ 1764096 w 2633824"/>
              <a:gd name="connsiteY16" fmla="*/ 566592 h 2890692"/>
              <a:gd name="connsiteX17" fmla="*/ 1665036 w 2633824"/>
              <a:gd name="connsiteY17" fmla="*/ 505632 h 2890692"/>
              <a:gd name="connsiteX18" fmla="*/ 1619316 w 2633824"/>
              <a:gd name="connsiteY18" fmla="*/ 478962 h 2890692"/>
              <a:gd name="connsiteX19" fmla="*/ 1577406 w 2633824"/>
              <a:gd name="connsiteY19" fmla="*/ 543732 h 2890692"/>
              <a:gd name="connsiteX20" fmla="*/ 1592646 w 2633824"/>
              <a:gd name="connsiteY20" fmla="*/ 654222 h 2890692"/>
              <a:gd name="connsiteX21" fmla="*/ 1577406 w 2633824"/>
              <a:gd name="connsiteY21" fmla="*/ 825672 h 2890692"/>
              <a:gd name="connsiteX22" fmla="*/ 1527876 w 2633824"/>
              <a:gd name="connsiteY22" fmla="*/ 978072 h 2890692"/>
              <a:gd name="connsiteX23" fmla="*/ 1505016 w 2633824"/>
              <a:gd name="connsiteY23" fmla="*/ 1099992 h 2890692"/>
              <a:gd name="connsiteX24" fmla="*/ 1546926 w 2633824"/>
              <a:gd name="connsiteY24" fmla="*/ 1206672 h 2890692"/>
              <a:gd name="connsiteX25" fmla="*/ 1562166 w 2633824"/>
              <a:gd name="connsiteY25" fmla="*/ 1320972 h 2890692"/>
              <a:gd name="connsiteX26" fmla="*/ 1569786 w 2633824"/>
              <a:gd name="connsiteY26" fmla="*/ 1393362 h 2890692"/>
              <a:gd name="connsiteX27" fmla="*/ 1520256 w 2633824"/>
              <a:gd name="connsiteY27" fmla="*/ 1435272 h 2890692"/>
              <a:gd name="connsiteX28" fmla="*/ 1444056 w 2633824"/>
              <a:gd name="connsiteY28" fmla="*/ 1359072 h 2890692"/>
              <a:gd name="connsiteX29" fmla="*/ 1341186 w 2633824"/>
              <a:gd name="connsiteY29" fmla="*/ 1271442 h 2890692"/>
              <a:gd name="connsiteX30" fmla="*/ 1280226 w 2633824"/>
              <a:gd name="connsiteY30" fmla="*/ 1218102 h 2890692"/>
              <a:gd name="connsiteX31" fmla="*/ 1181166 w 2633824"/>
              <a:gd name="connsiteY31" fmla="*/ 1191432 h 2890692"/>
              <a:gd name="connsiteX32" fmla="*/ 1108776 w 2633824"/>
              <a:gd name="connsiteY32" fmla="*/ 1233342 h 2890692"/>
              <a:gd name="connsiteX33" fmla="*/ 1150686 w 2633824"/>
              <a:gd name="connsiteY33" fmla="*/ 1347642 h 2890692"/>
              <a:gd name="connsiteX34" fmla="*/ 1207836 w 2633824"/>
              <a:gd name="connsiteY34" fmla="*/ 1458132 h 2890692"/>
              <a:gd name="connsiteX35" fmla="*/ 1204026 w 2633824"/>
              <a:gd name="connsiteY35" fmla="*/ 1568622 h 2890692"/>
              <a:gd name="connsiteX36" fmla="*/ 1196406 w 2633824"/>
              <a:gd name="connsiteY36" fmla="*/ 1602912 h 2890692"/>
              <a:gd name="connsiteX37" fmla="*/ 1139256 w 2633824"/>
              <a:gd name="connsiteY37" fmla="*/ 1644822 h 2890692"/>
              <a:gd name="connsiteX38" fmla="*/ 1154496 w 2633824"/>
              <a:gd name="connsiteY38" fmla="*/ 1705782 h 2890692"/>
              <a:gd name="connsiteX39" fmla="*/ 1242126 w 2633824"/>
              <a:gd name="connsiteY39" fmla="*/ 1698162 h 2890692"/>
              <a:gd name="connsiteX40" fmla="*/ 1276416 w 2633824"/>
              <a:gd name="connsiteY40" fmla="*/ 1595292 h 2890692"/>
              <a:gd name="connsiteX41" fmla="*/ 1306896 w 2633824"/>
              <a:gd name="connsiteY41" fmla="*/ 1541952 h 2890692"/>
              <a:gd name="connsiteX42" fmla="*/ 1402146 w 2633824"/>
              <a:gd name="connsiteY42" fmla="*/ 1572432 h 2890692"/>
              <a:gd name="connsiteX43" fmla="*/ 1436436 w 2633824"/>
              <a:gd name="connsiteY43" fmla="*/ 1629582 h 2890692"/>
              <a:gd name="connsiteX44" fmla="*/ 1341186 w 2633824"/>
              <a:gd name="connsiteY44" fmla="*/ 1743882 h 2890692"/>
              <a:gd name="connsiteX45" fmla="*/ 1291656 w 2633824"/>
              <a:gd name="connsiteY45" fmla="*/ 1820082 h 2890692"/>
              <a:gd name="connsiteX46" fmla="*/ 1257366 w 2633824"/>
              <a:gd name="connsiteY46" fmla="*/ 1938192 h 2890692"/>
              <a:gd name="connsiteX47" fmla="*/ 1200216 w 2633824"/>
              <a:gd name="connsiteY47" fmla="*/ 2018202 h 2890692"/>
              <a:gd name="connsiteX48" fmla="*/ 1127826 w 2633824"/>
              <a:gd name="connsiteY48" fmla="*/ 2060112 h 2890692"/>
              <a:gd name="connsiteX49" fmla="*/ 1082106 w 2633824"/>
              <a:gd name="connsiteY49" fmla="*/ 2117262 h 2890692"/>
              <a:gd name="connsiteX50" fmla="*/ 1024956 w 2633824"/>
              <a:gd name="connsiteY50" fmla="*/ 2121072 h 2890692"/>
              <a:gd name="connsiteX51" fmla="*/ 937326 w 2633824"/>
              <a:gd name="connsiteY51" fmla="*/ 2060112 h 2890692"/>
              <a:gd name="connsiteX52" fmla="*/ 845886 w 2633824"/>
              <a:gd name="connsiteY52" fmla="*/ 2052492 h 2890692"/>
              <a:gd name="connsiteX53" fmla="*/ 720156 w 2633824"/>
              <a:gd name="connsiteY53" fmla="*/ 2063922 h 2890692"/>
              <a:gd name="connsiteX54" fmla="*/ 609666 w 2633824"/>
              <a:gd name="connsiteY54" fmla="*/ 2048682 h 2890692"/>
              <a:gd name="connsiteX55" fmla="*/ 525846 w 2633824"/>
              <a:gd name="connsiteY55" fmla="*/ 2041062 h 2890692"/>
              <a:gd name="connsiteX56" fmla="*/ 548706 w 2633824"/>
              <a:gd name="connsiteY56" fmla="*/ 2170602 h 2890692"/>
              <a:gd name="connsiteX57" fmla="*/ 556326 w 2633824"/>
              <a:gd name="connsiteY57" fmla="*/ 2292522 h 2890692"/>
              <a:gd name="connsiteX58" fmla="*/ 419166 w 2633824"/>
              <a:gd name="connsiteY58" fmla="*/ 2345862 h 2890692"/>
              <a:gd name="connsiteX59" fmla="*/ 316296 w 2633824"/>
              <a:gd name="connsiteY59" fmla="*/ 2372532 h 2890692"/>
              <a:gd name="connsiteX60" fmla="*/ 335346 w 2633824"/>
              <a:gd name="connsiteY60" fmla="*/ 2483022 h 2890692"/>
              <a:gd name="connsiteX61" fmla="*/ 373446 w 2633824"/>
              <a:gd name="connsiteY61" fmla="*/ 2543982 h 2890692"/>
              <a:gd name="connsiteX62" fmla="*/ 369636 w 2633824"/>
              <a:gd name="connsiteY62" fmla="*/ 2639232 h 2890692"/>
              <a:gd name="connsiteX63" fmla="*/ 304866 w 2633824"/>
              <a:gd name="connsiteY63" fmla="*/ 2715432 h 2890692"/>
              <a:gd name="connsiteX64" fmla="*/ 125796 w 2633824"/>
              <a:gd name="connsiteY64" fmla="*/ 2841162 h 2890692"/>
              <a:gd name="connsiteX65" fmla="*/ 2407986 w 2633824"/>
              <a:gd name="connsiteY65" fmla="*/ 2841162 h 2890692"/>
              <a:gd name="connsiteX66" fmla="*/ 2579436 w 2633824"/>
              <a:gd name="connsiteY66" fmla="*/ 2890692 h 2890692"/>
              <a:gd name="connsiteX0" fmla="*/ 2282282 w 2508120"/>
              <a:gd name="connsiteY0" fmla="*/ 78912 h 2890692"/>
              <a:gd name="connsiteX1" fmla="*/ 2206082 w 2508120"/>
              <a:gd name="connsiteY1" fmla="*/ 40812 h 2890692"/>
              <a:gd name="connsiteX2" fmla="*/ 2126072 w 2508120"/>
              <a:gd name="connsiteY2" fmla="*/ 10332 h 2890692"/>
              <a:gd name="connsiteX3" fmla="*/ 2087972 w 2508120"/>
              <a:gd name="connsiteY3" fmla="*/ 14142 h 2890692"/>
              <a:gd name="connsiteX4" fmla="*/ 2137502 w 2508120"/>
              <a:gd name="connsiteY4" fmla="*/ 170352 h 2890692"/>
              <a:gd name="connsiteX5" fmla="*/ 2084162 w 2508120"/>
              <a:gd name="connsiteY5" fmla="*/ 273222 h 2890692"/>
              <a:gd name="connsiteX6" fmla="*/ 2000342 w 2508120"/>
              <a:gd name="connsiteY6" fmla="*/ 322752 h 2890692"/>
              <a:gd name="connsiteX7" fmla="*/ 1893662 w 2508120"/>
              <a:gd name="connsiteY7" fmla="*/ 284652 h 2890692"/>
              <a:gd name="connsiteX8" fmla="*/ 1783172 w 2508120"/>
              <a:gd name="connsiteY8" fmla="*/ 204642 h 2890692"/>
              <a:gd name="connsiteX9" fmla="*/ 1699352 w 2508120"/>
              <a:gd name="connsiteY9" fmla="*/ 124632 h 2890692"/>
              <a:gd name="connsiteX10" fmla="*/ 1657442 w 2508120"/>
              <a:gd name="connsiteY10" fmla="*/ 166542 h 2890692"/>
              <a:gd name="connsiteX11" fmla="*/ 1653632 w 2508120"/>
              <a:gd name="connsiteY11" fmla="*/ 235122 h 2890692"/>
              <a:gd name="connsiteX12" fmla="*/ 1714592 w 2508120"/>
              <a:gd name="connsiteY12" fmla="*/ 315132 h 2890692"/>
              <a:gd name="connsiteX13" fmla="*/ 1767932 w 2508120"/>
              <a:gd name="connsiteY13" fmla="*/ 414192 h 2890692"/>
              <a:gd name="connsiteX14" fmla="*/ 1779362 w 2508120"/>
              <a:gd name="connsiteY14" fmla="*/ 490392 h 2890692"/>
              <a:gd name="connsiteX15" fmla="*/ 1684112 w 2508120"/>
              <a:gd name="connsiteY15" fmla="*/ 539922 h 2890692"/>
              <a:gd name="connsiteX16" fmla="*/ 1638392 w 2508120"/>
              <a:gd name="connsiteY16" fmla="*/ 566592 h 2890692"/>
              <a:gd name="connsiteX17" fmla="*/ 1539332 w 2508120"/>
              <a:gd name="connsiteY17" fmla="*/ 505632 h 2890692"/>
              <a:gd name="connsiteX18" fmla="*/ 1493612 w 2508120"/>
              <a:gd name="connsiteY18" fmla="*/ 478962 h 2890692"/>
              <a:gd name="connsiteX19" fmla="*/ 1451702 w 2508120"/>
              <a:gd name="connsiteY19" fmla="*/ 543732 h 2890692"/>
              <a:gd name="connsiteX20" fmla="*/ 1466942 w 2508120"/>
              <a:gd name="connsiteY20" fmla="*/ 654222 h 2890692"/>
              <a:gd name="connsiteX21" fmla="*/ 1451702 w 2508120"/>
              <a:gd name="connsiteY21" fmla="*/ 825672 h 2890692"/>
              <a:gd name="connsiteX22" fmla="*/ 1402172 w 2508120"/>
              <a:gd name="connsiteY22" fmla="*/ 978072 h 2890692"/>
              <a:gd name="connsiteX23" fmla="*/ 1379312 w 2508120"/>
              <a:gd name="connsiteY23" fmla="*/ 1099992 h 2890692"/>
              <a:gd name="connsiteX24" fmla="*/ 1421222 w 2508120"/>
              <a:gd name="connsiteY24" fmla="*/ 1206672 h 2890692"/>
              <a:gd name="connsiteX25" fmla="*/ 1436462 w 2508120"/>
              <a:gd name="connsiteY25" fmla="*/ 1320972 h 2890692"/>
              <a:gd name="connsiteX26" fmla="*/ 1444082 w 2508120"/>
              <a:gd name="connsiteY26" fmla="*/ 1393362 h 2890692"/>
              <a:gd name="connsiteX27" fmla="*/ 1394552 w 2508120"/>
              <a:gd name="connsiteY27" fmla="*/ 1435272 h 2890692"/>
              <a:gd name="connsiteX28" fmla="*/ 1318352 w 2508120"/>
              <a:gd name="connsiteY28" fmla="*/ 1359072 h 2890692"/>
              <a:gd name="connsiteX29" fmla="*/ 1215482 w 2508120"/>
              <a:gd name="connsiteY29" fmla="*/ 1271442 h 2890692"/>
              <a:gd name="connsiteX30" fmla="*/ 1154522 w 2508120"/>
              <a:gd name="connsiteY30" fmla="*/ 1218102 h 2890692"/>
              <a:gd name="connsiteX31" fmla="*/ 1055462 w 2508120"/>
              <a:gd name="connsiteY31" fmla="*/ 1191432 h 2890692"/>
              <a:gd name="connsiteX32" fmla="*/ 983072 w 2508120"/>
              <a:gd name="connsiteY32" fmla="*/ 1233342 h 2890692"/>
              <a:gd name="connsiteX33" fmla="*/ 1024982 w 2508120"/>
              <a:gd name="connsiteY33" fmla="*/ 1347642 h 2890692"/>
              <a:gd name="connsiteX34" fmla="*/ 1082132 w 2508120"/>
              <a:gd name="connsiteY34" fmla="*/ 1458132 h 2890692"/>
              <a:gd name="connsiteX35" fmla="*/ 1078322 w 2508120"/>
              <a:gd name="connsiteY35" fmla="*/ 1568622 h 2890692"/>
              <a:gd name="connsiteX36" fmla="*/ 1070702 w 2508120"/>
              <a:gd name="connsiteY36" fmla="*/ 1602912 h 2890692"/>
              <a:gd name="connsiteX37" fmla="*/ 1013552 w 2508120"/>
              <a:gd name="connsiteY37" fmla="*/ 1644822 h 2890692"/>
              <a:gd name="connsiteX38" fmla="*/ 1028792 w 2508120"/>
              <a:gd name="connsiteY38" fmla="*/ 1705782 h 2890692"/>
              <a:gd name="connsiteX39" fmla="*/ 1116422 w 2508120"/>
              <a:gd name="connsiteY39" fmla="*/ 1698162 h 2890692"/>
              <a:gd name="connsiteX40" fmla="*/ 1150712 w 2508120"/>
              <a:gd name="connsiteY40" fmla="*/ 1595292 h 2890692"/>
              <a:gd name="connsiteX41" fmla="*/ 1181192 w 2508120"/>
              <a:gd name="connsiteY41" fmla="*/ 1541952 h 2890692"/>
              <a:gd name="connsiteX42" fmla="*/ 1276442 w 2508120"/>
              <a:gd name="connsiteY42" fmla="*/ 1572432 h 2890692"/>
              <a:gd name="connsiteX43" fmla="*/ 1310732 w 2508120"/>
              <a:gd name="connsiteY43" fmla="*/ 1629582 h 2890692"/>
              <a:gd name="connsiteX44" fmla="*/ 1215482 w 2508120"/>
              <a:gd name="connsiteY44" fmla="*/ 1743882 h 2890692"/>
              <a:gd name="connsiteX45" fmla="*/ 1165952 w 2508120"/>
              <a:gd name="connsiteY45" fmla="*/ 1820082 h 2890692"/>
              <a:gd name="connsiteX46" fmla="*/ 1131662 w 2508120"/>
              <a:gd name="connsiteY46" fmla="*/ 1938192 h 2890692"/>
              <a:gd name="connsiteX47" fmla="*/ 1074512 w 2508120"/>
              <a:gd name="connsiteY47" fmla="*/ 2018202 h 2890692"/>
              <a:gd name="connsiteX48" fmla="*/ 1002122 w 2508120"/>
              <a:gd name="connsiteY48" fmla="*/ 2060112 h 2890692"/>
              <a:gd name="connsiteX49" fmla="*/ 956402 w 2508120"/>
              <a:gd name="connsiteY49" fmla="*/ 2117262 h 2890692"/>
              <a:gd name="connsiteX50" fmla="*/ 899252 w 2508120"/>
              <a:gd name="connsiteY50" fmla="*/ 2121072 h 2890692"/>
              <a:gd name="connsiteX51" fmla="*/ 811622 w 2508120"/>
              <a:gd name="connsiteY51" fmla="*/ 2060112 h 2890692"/>
              <a:gd name="connsiteX52" fmla="*/ 720182 w 2508120"/>
              <a:gd name="connsiteY52" fmla="*/ 2052492 h 2890692"/>
              <a:gd name="connsiteX53" fmla="*/ 594452 w 2508120"/>
              <a:gd name="connsiteY53" fmla="*/ 2063922 h 2890692"/>
              <a:gd name="connsiteX54" fmla="*/ 483962 w 2508120"/>
              <a:gd name="connsiteY54" fmla="*/ 2048682 h 2890692"/>
              <a:gd name="connsiteX55" fmla="*/ 400142 w 2508120"/>
              <a:gd name="connsiteY55" fmla="*/ 2041062 h 2890692"/>
              <a:gd name="connsiteX56" fmla="*/ 423002 w 2508120"/>
              <a:gd name="connsiteY56" fmla="*/ 2170602 h 2890692"/>
              <a:gd name="connsiteX57" fmla="*/ 430622 w 2508120"/>
              <a:gd name="connsiteY57" fmla="*/ 2292522 h 2890692"/>
              <a:gd name="connsiteX58" fmla="*/ 293462 w 2508120"/>
              <a:gd name="connsiteY58" fmla="*/ 2345862 h 2890692"/>
              <a:gd name="connsiteX59" fmla="*/ 190592 w 2508120"/>
              <a:gd name="connsiteY59" fmla="*/ 2372532 h 2890692"/>
              <a:gd name="connsiteX60" fmla="*/ 209642 w 2508120"/>
              <a:gd name="connsiteY60" fmla="*/ 2483022 h 2890692"/>
              <a:gd name="connsiteX61" fmla="*/ 247742 w 2508120"/>
              <a:gd name="connsiteY61" fmla="*/ 2543982 h 2890692"/>
              <a:gd name="connsiteX62" fmla="*/ 243932 w 2508120"/>
              <a:gd name="connsiteY62" fmla="*/ 2639232 h 2890692"/>
              <a:gd name="connsiteX63" fmla="*/ 179162 w 2508120"/>
              <a:gd name="connsiteY63" fmla="*/ 2715432 h 2890692"/>
              <a:gd name="connsiteX64" fmla="*/ 92 w 2508120"/>
              <a:gd name="connsiteY64" fmla="*/ 2841162 h 2890692"/>
              <a:gd name="connsiteX65" fmla="*/ 2282282 w 2508120"/>
              <a:gd name="connsiteY65" fmla="*/ 2841162 h 2890692"/>
              <a:gd name="connsiteX66" fmla="*/ 2453732 w 2508120"/>
              <a:gd name="connsiteY66" fmla="*/ 2890692 h 2890692"/>
              <a:gd name="connsiteX0" fmla="*/ 2282282 w 2456038"/>
              <a:gd name="connsiteY0" fmla="*/ 78912 h 2841294"/>
              <a:gd name="connsiteX1" fmla="*/ 2206082 w 2456038"/>
              <a:gd name="connsiteY1" fmla="*/ 40812 h 2841294"/>
              <a:gd name="connsiteX2" fmla="*/ 2126072 w 2456038"/>
              <a:gd name="connsiteY2" fmla="*/ 10332 h 2841294"/>
              <a:gd name="connsiteX3" fmla="*/ 2087972 w 2456038"/>
              <a:gd name="connsiteY3" fmla="*/ 14142 h 2841294"/>
              <a:gd name="connsiteX4" fmla="*/ 2137502 w 2456038"/>
              <a:gd name="connsiteY4" fmla="*/ 170352 h 2841294"/>
              <a:gd name="connsiteX5" fmla="*/ 2084162 w 2456038"/>
              <a:gd name="connsiteY5" fmla="*/ 273222 h 2841294"/>
              <a:gd name="connsiteX6" fmla="*/ 2000342 w 2456038"/>
              <a:gd name="connsiteY6" fmla="*/ 322752 h 2841294"/>
              <a:gd name="connsiteX7" fmla="*/ 1893662 w 2456038"/>
              <a:gd name="connsiteY7" fmla="*/ 284652 h 2841294"/>
              <a:gd name="connsiteX8" fmla="*/ 1783172 w 2456038"/>
              <a:gd name="connsiteY8" fmla="*/ 204642 h 2841294"/>
              <a:gd name="connsiteX9" fmla="*/ 1699352 w 2456038"/>
              <a:gd name="connsiteY9" fmla="*/ 124632 h 2841294"/>
              <a:gd name="connsiteX10" fmla="*/ 1657442 w 2456038"/>
              <a:gd name="connsiteY10" fmla="*/ 166542 h 2841294"/>
              <a:gd name="connsiteX11" fmla="*/ 1653632 w 2456038"/>
              <a:gd name="connsiteY11" fmla="*/ 235122 h 2841294"/>
              <a:gd name="connsiteX12" fmla="*/ 1714592 w 2456038"/>
              <a:gd name="connsiteY12" fmla="*/ 315132 h 2841294"/>
              <a:gd name="connsiteX13" fmla="*/ 1767932 w 2456038"/>
              <a:gd name="connsiteY13" fmla="*/ 414192 h 2841294"/>
              <a:gd name="connsiteX14" fmla="*/ 1779362 w 2456038"/>
              <a:gd name="connsiteY14" fmla="*/ 490392 h 2841294"/>
              <a:gd name="connsiteX15" fmla="*/ 1684112 w 2456038"/>
              <a:gd name="connsiteY15" fmla="*/ 539922 h 2841294"/>
              <a:gd name="connsiteX16" fmla="*/ 1638392 w 2456038"/>
              <a:gd name="connsiteY16" fmla="*/ 566592 h 2841294"/>
              <a:gd name="connsiteX17" fmla="*/ 1539332 w 2456038"/>
              <a:gd name="connsiteY17" fmla="*/ 505632 h 2841294"/>
              <a:gd name="connsiteX18" fmla="*/ 1493612 w 2456038"/>
              <a:gd name="connsiteY18" fmla="*/ 478962 h 2841294"/>
              <a:gd name="connsiteX19" fmla="*/ 1451702 w 2456038"/>
              <a:gd name="connsiteY19" fmla="*/ 543732 h 2841294"/>
              <a:gd name="connsiteX20" fmla="*/ 1466942 w 2456038"/>
              <a:gd name="connsiteY20" fmla="*/ 654222 h 2841294"/>
              <a:gd name="connsiteX21" fmla="*/ 1451702 w 2456038"/>
              <a:gd name="connsiteY21" fmla="*/ 825672 h 2841294"/>
              <a:gd name="connsiteX22" fmla="*/ 1402172 w 2456038"/>
              <a:gd name="connsiteY22" fmla="*/ 978072 h 2841294"/>
              <a:gd name="connsiteX23" fmla="*/ 1379312 w 2456038"/>
              <a:gd name="connsiteY23" fmla="*/ 1099992 h 2841294"/>
              <a:gd name="connsiteX24" fmla="*/ 1421222 w 2456038"/>
              <a:gd name="connsiteY24" fmla="*/ 1206672 h 2841294"/>
              <a:gd name="connsiteX25" fmla="*/ 1436462 w 2456038"/>
              <a:gd name="connsiteY25" fmla="*/ 1320972 h 2841294"/>
              <a:gd name="connsiteX26" fmla="*/ 1444082 w 2456038"/>
              <a:gd name="connsiteY26" fmla="*/ 1393362 h 2841294"/>
              <a:gd name="connsiteX27" fmla="*/ 1394552 w 2456038"/>
              <a:gd name="connsiteY27" fmla="*/ 1435272 h 2841294"/>
              <a:gd name="connsiteX28" fmla="*/ 1318352 w 2456038"/>
              <a:gd name="connsiteY28" fmla="*/ 1359072 h 2841294"/>
              <a:gd name="connsiteX29" fmla="*/ 1215482 w 2456038"/>
              <a:gd name="connsiteY29" fmla="*/ 1271442 h 2841294"/>
              <a:gd name="connsiteX30" fmla="*/ 1154522 w 2456038"/>
              <a:gd name="connsiteY30" fmla="*/ 1218102 h 2841294"/>
              <a:gd name="connsiteX31" fmla="*/ 1055462 w 2456038"/>
              <a:gd name="connsiteY31" fmla="*/ 1191432 h 2841294"/>
              <a:gd name="connsiteX32" fmla="*/ 983072 w 2456038"/>
              <a:gd name="connsiteY32" fmla="*/ 1233342 h 2841294"/>
              <a:gd name="connsiteX33" fmla="*/ 1024982 w 2456038"/>
              <a:gd name="connsiteY33" fmla="*/ 1347642 h 2841294"/>
              <a:gd name="connsiteX34" fmla="*/ 1082132 w 2456038"/>
              <a:gd name="connsiteY34" fmla="*/ 1458132 h 2841294"/>
              <a:gd name="connsiteX35" fmla="*/ 1078322 w 2456038"/>
              <a:gd name="connsiteY35" fmla="*/ 1568622 h 2841294"/>
              <a:gd name="connsiteX36" fmla="*/ 1070702 w 2456038"/>
              <a:gd name="connsiteY36" fmla="*/ 1602912 h 2841294"/>
              <a:gd name="connsiteX37" fmla="*/ 1013552 w 2456038"/>
              <a:gd name="connsiteY37" fmla="*/ 1644822 h 2841294"/>
              <a:gd name="connsiteX38" fmla="*/ 1028792 w 2456038"/>
              <a:gd name="connsiteY38" fmla="*/ 1705782 h 2841294"/>
              <a:gd name="connsiteX39" fmla="*/ 1116422 w 2456038"/>
              <a:gd name="connsiteY39" fmla="*/ 1698162 h 2841294"/>
              <a:gd name="connsiteX40" fmla="*/ 1150712 w 2456038"/>
              <a:gd name="connsiteY40" fmla="*/ 1595292 h 2841294"/>
              <a:gd name="connsiteX41" fmla="*/ 1181192 w 2456038"/>
              <a:gd name="connsiteY41" fmla="*/ 1541952 h 2841294"/>
              <a:gd name="connsiteX42" fmla="*/ 1276442 w 2456038"/>
              <a:gd name="connsiteY42" fmla="*/ 1572432 h 2841294"/>
              <a:gd name="connsiteX43" fmla="*/ 1310732 w 2456038"/>
              <a:gd name="connsiteY43" fmla="*/ 1629582 h 2841294"/>
              <a:gd name="connsiteX44" fmla="*/ 1215482 w 2456038"/>
              <a:gd name="connsiteY44" fmla="*/ 1743882 h 2841294"/>
              <a:gd name="connsiteX45" fmla="*/ 1165952 w 2456038"/>
              <a:gd name="connsiteY45" fmla="*/ 1820082 h 2841294"/>
              <a:gd name="connsiteX46" fmla="*/ 1131662 w 2456038"/>
              <a:gd name="connsiteY46" fmla="*/ 1938192 h 2841294"/>
              <a:gd name="connsiteX47" fmla="*/ 1074512 w 2456038"/>
              <a:gd name="connsiteY47" fmla="*/ 2018202 h 2841294"/>
              <a:gd name="connsiteX48" fmla="*/ 1002122 w 2456038"/>
              <a:gd name="connsiteY48" fmla="*/ 2060112 h 2841294"/>
              <a:gd name="connsiteX49" fmla="*/ 956402 w 2456038"/>
              <a:gd name="connsiteY49" fmla="*/ 2117262 h 2841294"/>
              <a:gd name="connsiteX50" fmla="*/ 899252 w 2456038"/>
              <a:gd name="connsiteY50" fmla="*/ 2121072 h 2841294"/>
              <a:gd name="connsiteX51" fmla="*/ 811622 w 2456038"/>
              <a:gd name="connsiteY51" fmla="*/ 2060112 h 2841294"/>
              <a:gd name="connsiteX52" fmla="*/ 720182 w 2456038"/>
              <a:gd name="connsiteY52" fmla="*/ 2052492 h 2841294"/>
              <a:gd name="connsiteX53" fmla="*/ 594452 w 2456038"/>
              <a:gd name="connsiteY53" fmla="*/ 2063922 h 2841294"/>
              <a:gd name="connsiteX54" fmla="*/ 483962 w 2456038"/>
              <a:gd name="connsiteY54" fmla="*/ 2048682 h 2841294"/>
              <a:gd name="connsiteX55" fmla="*/ 400142 w 2456038"/>
              <a:gd name="connsiteY55" fmla="*/ 2041062 h 2841294"/>
              <a:gd name="connsiteX56" fmla="*/ 423002 w 2456038"/>
              <a:gd name="connsiteY56" fmla="*/ 2170602 h 2841294"/>
              <a:gd name="connsiteX57" fmla="*/ 430622 w 2456038"/>
              <a:gd name="connsiteY57" fmla="*/ 2292522 h 2841294"/>
              <a:gd name="connsiteX58" fmla="*/ 293462 w 2456038"/>
              <a:gd name="connsiteY58" fmla="*/ 2345862 h 2841294"/>
              <a:gd name="connsiteX59" fmla="*/ 190592 w 2456038"/>
              <a:gd name="connsiteY59" fmla="*/ 2372532 h 2841294"/>
              <a:gd name="connsiteX60" fmla="*/ 209642 w 2456038"/>
              <a:gd name="connsiteY60" fmla="*/ 2483022 h 2841294"/>
              <a:gd name="connsiteX61" fmla="*/ 247742 w 2456038"/>
              <a:gd name="connsiteY61" fmla="*/ 2543982 h 2841294"/>
              <a:gd name="connsiteX62" fmla="*/ 243932 w 2456038"/>
              <a:gd name="connsiteY62" fmla="*/ 2639232 h 2841294"/>
              <a:gd name="connsiteX63" fmla="*/ 179162 w 2456038"/>
              <a:gd name="connsiteY63" fmla="*/ 2715432 h 2841294"/>
              <a:gd name="connsiteX64" fmla="*/ 92 w 2456038"/>
              <a:gd name="connsiteY64" fmla="*/ 2841162 h 2841294"/>
              <a:gd name="connsiteX65" fmla="*/ 2282282 w 2456038"/>
              <a:gd name="connsiteY65" fmla="*/ 2841162 h 2841294"/>
              <a:gd name="connsiteX66" fmla="*/ 2293712 w 2456038"/>
              <a:gd name="connsiteY66" fmla="*/ 86532 h 2841294"/>
              <a:gd name="connsiteX0" fmla="*/ 2282282 w 2293712"/>
              <a:gd name="connsiteY0" fmla="*/ 78912 h 2841270"/>
              <a:gd name="connsiteX1" fmla="*/ 2206082 w 2293712"/>
              <a:gd name="connsiteY1" fmla="*/ 40812 h 2841270"/>
              <a:gd name="connsiteX2" fmla="*/ 2126072 w 2293712"/>
              <a:gd name="connsiteY2" fmla="*/ 10332 h 2841270"/>
              <a:gd name="connsiteX3" fmla="*/ 2087972 w 2293712"/>
              <a:gd name="connsiteY3" fmla="*/ 14142 h 2841270"/>
              <a:gd name="connsiteX4" fmla="*/ 2137502 w 2293712"/>
              <a:gd name="connsiteY4" fmla="*/ 170352 h 2841270"/>
              <a:gd name="connsiteX5" fmla="*/ 2084162 w 2293712"/>
              <a:gd name="connsiteY5" fmla="*/ 273222 h 2841270"/>
              <a:gd name="connsiteX6" fmla="*/ 2000342 w 2293712"/>
              <a:gd name="connsiteY6" fmla="*/ 322752 h 2841270"/>
              <a:gd name="connsiteX7" fmla="*/ 1893662 w 2293712"/>
              <a:gd name="connsiteY7" fmla="*/ 284652 h 2841270"/>
              <a:gd name="connsiteX8" fmla="*/ 1783172 w 2293712"/>
              <a:gd name="connsiteY8" fmla="*/ 204642 h 2841270"/>
              <a:gd name="connsiteX9" fmla="*/ 1699352 w 2293712"/>
              <a:gd name="connsiteY9" fmla="*/ 124632 h 2841270"/>
              <a:gd name="connsiteX10" fmla="*/ 1657442 w 2293712"/>
              <a:gd name="connsiteY10" fmla="*/ 166542 h 2841270"/>
              <a:gd name="connsiteX11" fmla="*/ 1653632 w 2293712"/>
              <a:gd name="connsiteY11" fmla="*/ 235122 h 2841270"/>
              <a:gd name="connsiteX12" fmla="*/ 1714592 w 2293712"/>
              <a:gd name="connsiteY12" fmla="*/ 315132 h 2841270"/>
              <a:gd name="connsiteX13" fmla="*/ 1767932 w 2293712"/>
              <a:gd name="connsiteY13" fmla="*/ 414192 h 2841270"/>
              <a:gd name="connsiteX14" fmla="*/ 1779362 w 2293712"/>
              <a:gd name="connsiteY14" fmla="*/ 490392 h 2841270"/>
              <a:gd name="connsiteX15" fmla="*/ 1684112 w 2293712"/>
              <a:gd name="connsiteY15" fmla="*/ 539922 h 2841270"/>
              <a:gd name="connsiteX16" fmla="*/ 1638392 w 2293712"/>
              <a:gd name="connsiteY16" fmla="*/ 566592 h 2841270"/>
              <a:gd name="connsiteX17" fmla="*/ 1539332 w 2293712"/>
              <a:gd name="connsiteY17" fmla="*/ 505632 h 2841270"/>
              <a:gd name="connsiteX18" fmla="*/ 1493612 w 2293712"/>
              <a:gd name="connsiteY18" fmla="*/ 478962 h 2841270"/>
              <a:gd name="connsiteX19" fmla="*/ 1451702 w 2293712"/>
              <a:gd name="connsiteY19" fmla="*/ 543732 h 2841270"/>
              <a:gd name="connsiteX20" fmla="*/ 1466942 w 2293712"/>
              <a:gd name="connsiteY20" fmla="*/ 654222 h 2841270"/>
              <a:gd name="connsiteX21" fmla="*/ 1451702 w 2293712"/>
              <a:gd name="connsiteY21" fmla="*/ 825672 h 2841270"/>
              <a:gd name="connsiteX22" fmla="*/ 1402172 w 2293712"/>
              <a:gd name="connsiteY22" fmla="*/ 978072 h 2841270"/>
              <a:gd name="connsiteX23" fmla="*/ 1379312 w 2293712"/>
              <a:gd name="connsiteY23" fmla="*/ 1099992 h 2841270"/>
              <a:gd name="connsiteX24" fmla="*/ 1421222 w 2293712"/>
              <a:gd name="connsiteY24" fmla="*/ 1206672 h 2841270"/>
              <a:gd name="connsiteX25" fmla="*/ 1436462 w 2293712"/>
              <a:gd name="connsiteY25" fmla="*/ 1320972 h 2841270"/>
              <a:gd name="connsiteX26" fmla="*/ 1444082 w 2293712"/>
              <a:gd name="connsiteY26" fmla="*/ 1393362 h 2841270"/>
              <a:gd name="connsiteX27" fmla="*/ 1394552 w 2293712"/>
              <a:gd name="connsiteY27" fmla="*/ 1435272 h 2841270"/>
              <a:gd name="connsiteX28" fmla="*/ 1318352 w 2293712"/>
              <a:gd name="connsiteY28" fmla="*/ 1359072 h 2841270"/>
              <a:gd name="connsiteX29" fmla="*/ 1215482 w 2293712"/>
              <a:gd name="connsiteY29" fmla="*/ 1271442 h 2841270"/>
              <a:gd name="connsiteX30" fmla="*/ 1154522 w 2293712"/>
              <a:gd name="connsiteY30" fmla="*/ 1218102 h 2841270"/>
              <a:gd name="connsiteX31" fmla="*/ 1055462 w 2293712"/>
              <a:gd name="connsiteY31" fmla="*/ 1191432 h 2841270"/>
              <a:gd name="connsiteX32" fmla="*/ 983072 w 2293712"/>
              <a:gd name="connsiteY32" fmla="*/ 1233342 h 2841270"/>
              <a:gd name="connsiteX33" fmla="*/ 1024982 w 2293712"/>
              <a:gd name="connsiteY33" fmla="*/ 1347642 h 2841270"/>
              <a:gd name="connsiteX34" fmla="*/ 1082132 w 2293712"/>
              <a:gd name="connsiteY34" fmla="*/ 1458132 h 2841270"/>
              <a:gd name="connsiteX35" fmla="*/ 1078322 w 2293712"/>
              <a:gd name="connsiteY35" fmla="*/ 1568622 h 2841270"/>
              <a:gd name="connsiteX36" fmla="*/ 1070702 w 2293712"/>
              <a:gd name="connsiteY36" fmla="*/ 1602912 h 2841270"/>
              <a:gd name="connsiteX37" fmla="*/ 1013552 w 2293712"/>
              <a:gd name="connsiteY37" fmla="*/ 1644822 h 2841270"/>
              <a:gd name="connsiteX38" fmla="*/ 1028792 w 2293712"/>
              <a:gd name="connsiteY38" fmla="*/ 1705782 h 2841270"/>
              <a:gd name="connsiteX39" fmla="*/ 1116422 w 2293712"/>
              <a:gd name="connsiteY39" fmla="*/ 1698162 h 2841270"/>
              <a:gd name="connsiteX40" fmla="*/ 1150712 w 2293712"/>
              <a:gd name="connsiteY40" fmla="*/ 1595292 h 2841270"/>
              <a:gd name="connsiteX41" fmla="*/ 1181192 w 2293712"/>
              <a:gd name="connsiteY41" fmla="*/ 1541952 h 2841270"/>
              <a:gd name="connsiteX42" fmla="*/ 1276442 w 2293712"/>
              <a:gd name="connsiteY42" fmla="*/ 1572432 h 2841270"/>
              <a:gd name="connsiteX43" fmla="*/ 1310732 w 2293712"/>
              <a:gd name="connsiteY43" fmla="*/ 1629582 h 2841270"/>
              <a:gd name="connsiteX44" fmla="*/ 1215482 w 2293712"/>
              <a:gd name="connsiteY44" fmla="*/ 1743882 h 2841270"/>
              <a:gd name="connsiteX45" fmla="*/ 1165952 w 2293712"/>
              <a:gd name="connsiteY45" fmla="*/ 1820082 h 2841270"/>
              <a:gd name="connsiteX46" fmla="*/ 1131662 w 2293712"/>
              <a:gd name="connsiteY46" fmla="*/ 1938192 h 2841270"/>
              <a:gd name="connsiteX47" fmla="*/ 1074512 w 2293712"/>
              <a:gd name="connsiteY47" fmla="*/ 2018202 h 2841270"/>
              <a:gd name="connsiteX48" fmla="*/ 1002122 w 2293712"/>
              <a:gd name="connsiteY48" fmla="*/ 2060112 h 2841270"/>
              <a:gd name="connsiteX49" fmla="*/ 956402 w 2293712"/>
              <a:gd name="connsiteY49" fmla="*/ 2117262 h 2841270"/>
              <a:gd name="connsiteX50" fmla="*/ 899252 w 2293712"/>
              <a:gd name="connsiteY50" fmla="*/ 2121072 h 2841270"/>
              <a:gd name="connsiteX51" fmla="*/ 811622 w 2293712"/>
              <a:gd name="connsiteY51" fmla="*/ 2060112 h 2841270"/>
              <a:gd name="connsiteX52" fmla="*/ 720182 w 2293712"/>
              <a:gd name="connsiteY52" fmla="*/ 2052492 h 2841270"/>
              <a:gd name="connsiteX53" fmla="*/ 594452 w 2293712"/>
              <a:gd name="connsiteY53" fmla="*/ 2063922 h 2841270"/>
              <a:gd name="connsiteX54" fmla="*/ 483962 w 2293712"/>
              <a:gd name="connsiteY54" fmla="*/ 2048682 h 2841270"/>
              <a:gd name="connsiteX55" fmla="*/ 400142 w 2293712"/>
              <a:gd name="connsiteY55" fmla="*/ 2041062 h 2841270"/>
              <a:gd name="connsiteX56" fmla="*/ 423002 w 2293712"/>
              <a:gd name="connsiteY56" fmla="*/ 2170602 h 2841270"/>
              <a:gd name="connsiteX57" fmla="*/ 430622 w 2293712"/>
              <a:gd name="connsiteY57" fmla="*/ 2292522 h 2841270"/>
              <a:gd name="connsiteX58" fmla="*/ 293462 w 2293712"/>
              <a:gd name="connsiteY58" fmla="*/ 2345862 h 2841270"/>
              <a:gd name="connsiteX59" fmla="*/ 190592 w 2293712"/>
              <a:gd name="connsiteY59" fmla="*/ 2372532 h 2841270"/>
              <a:gd name="connsiteX60" fmla="*/ 209642 w 2293712"/>
              <a:gd name="connsiteY60" fmla="*/ 2483022 h 2841270"/>
              <a:gd name="connsiteX61" fmla="*/ 247742 w 2293712"/>
              <a:gd name="connsiteY61" fmla="*/ 2543982 h 2841270"/>
              <a:gd name="connsiteX62" fmla="*/ 243932 w 2293712"/>
              <a:gd name="connsiteY62" fmla="*/ 2639232 h 2841270"/>
              <a:gd name="connsiteX63" fmla="*/ 179162 w 2293712"/>
              <a:gd name="connsiteY63" fmla="*/ 2715432 h 2841270"/>
              <a:gd name="connsiteX64" fmla="*/ 92 w 2293712"/>
              <a:gd name="connsiteY64" fmla="*/ 2841162 h 2841270"/>
              <a:gd name="connsiteX65" fmla="*/ 2282282 w 2293712"/>
              <a:gd name="connsiteY65" fmla="*/ 2841162 h 2841270"/>
              <a:gd name="connsiteX66" fmla="*/ 2293712 w 2293712"/>
              <a:gd name="connsiteY66" fmla="*/ 86532 h 2841270"/>
              <a:gd name="connsiteX0" fmla="*/ 2282282 w 2297522"/>
              <a:gd name="connsiteY0" fmla="*/ 78912 h 2841270"/>
              <a:gd name="connsiteX1" fmla="*/ 2206082 w 2297522"/>
              <a:gd name="connsiteY1" fmla="*/ 40812 h 2841270"/>
              <a:gd name="connsiteX2" fmla="*/ 2126072 w 2297522"/>
              <a:gd name="connsiteY2" fmla="*/ 10332 h 2841270"/>
              <a:gd name="connsiteX3" fmla="*/ 2087972 w 2297522"/>
              <a:gd name="connsiteY3" fmla="*/ 14142 h 2841270"/>
              <a:gd name="connsiteX4" fmla="*/ 2137502 w 2297522"/>
              <a:gd name="connsiteY4" fmla="*/ 170352 h 2841270"/>
              <a:gd name="connsiteX5" fmla="*/ 2084162 w 2297522"/>
              <a:gd name="connsiteY5" fmla="*/ 273222 h 2841270"/>
              <a:gd name="connsiteX6" fmla="*/ 2000342 w 2297522"/>
              <a:gd name="connsiteY6" fmla="*/ 322752 h 2841270"/>
              <a:gd name="connsiteX7" fmla="*/ 1893662 w 2297522"/>
              <a:gd name="connsiteY7" fmla="*/ 284652 h 2841270"/>
              <a:gd name="connsiteX8" fmla="*/ 1783172 w 2297522"/>
              <a:gd name="connsiteY8" fmla="*/ 204642 h 2841270"/>
              <a:gd name="connsiteX9" fmla="*/ 1699352 w 2297522"/>
              <a:gd name="connsiteY9" fmla="*/ 124632 h 2841270"/>
              <a:gd name="connsiteX10" fmla="*/ 1657442 w 2297522"/>
              <a:gd name="connsiteY10" fmla="*/ 166542 h 2841270"/>
              <a:gd name="connsiteX11" fmla="*/ 1653632 w 2297522"/>
              <a:gd name="connsiteY11" fmla="*/ 235122 h 2841270"/>
              <a:gd name="connsiteX12" fmla="*/ 1714592 w 2297522"/>
              <a:gd name="connsiteY12" fmla="*/ 315132 h 2841270"/>
              <a:gd name="connsiteX13" fmla="*/ 1767932 w 2297522"/>
              <a:gd name="connsiteY13" fmla="*/ 414192 h 2841270"/>
              <a:gd name="connsiteX14" fmla="*/ 1779362 w 2297522"/>
              <a:gd name="connsiteY14" fmla="*/ 490392 h 2841270"/>
              <a:gd name="connsiteX15" fmla="*/ 1684112 w 2297522"/>
              <a:gd name="connsiteY15" fmla="*/ 539922 h 2841270"/>
              <a:gd name="connsiteX16" fmla="*/ 1638392 w 2297522"/>
              <a:gd name="connsiteY16" fmla="*/ 566592 h 2841270"/>
              <a:gd name="connsiteX17" fmla="*/ 1539332 w 2297522"/>
              <a:gd name="connsiteY17" fmla="*/ 505632 h 2841270"/>
              <a:gd name="connsiteX18" fmla="*/ 1493612 w 2297522"/>
              <a:gd name="connsiteY18" fmla="*/ 478962 h 2841270"/>
              <a:gd name="connsiteX19" fmla="*/ 1451702 w 2297522"/>
              <a:gd name="connsiteY19" fmla="*/ 543732 h 2841270"/>
              <a:gd name="connsiteX20" fmla="*/ 1466942 w 2297522"/>
              <a:gd name="connsiteY20" fmla="*/ 654222 h 2841270"/>
              <a:gd name="connsiteX21" fmla="*/ 1451702 w 2297522"/>
              <a:gd name="connsiteY21" fmla="*/ 825672 h 2841270"/>
              <a:gd name="connsiteX22" fmla="*/ 1402172 w 2297522"/>
              <a:gd name="connsiteY22" fmla="*/ 978072 h 2841270"/>
              <a:gd name="connsiteX23" fmla="*/ 1379312 w 2297522"/>
              <a:gd name="connsiteY23" fmla="*/ 1099992 h 2841270"/>
              <a:gd name="connsiteX24" fmla="*/ 1421222 w 2297522"/>
              <a:gd name="connsiteY24" fmla="*/ 1206672 h 2841270"/>
              <a:gd name="connsiteX25" fmla="*/ 1436462 w 2297522"/>
              <a:gd name="connsiteY25" fmla="*/ 1320972 h 2841270"/>
              <a:gd name="connsiteX26" fmla="*/ 1444082 w 2297522"/>
              <a:gd name="connsiteY26" fmla="*/ 1393362 h 2841270"/>
              <a:gd name="connsiteX27" fmla="*/ 1394552 w 2297522"/>
              <a:gd name="connsiteY27" fmla="*/ 1435272 h 2841270"/>
              <a:gd name="connsiteX28" fmla="*/ 1318352 w 2297522"/>
              <a:gd name="connsiteY28" fmla="*/ 1359072 h 2841270"/>
              <a:gd name="connsiteX29" fmla="*/ 1215482 w 2297522"/>
              <a:gd name="connsiteY29" fmla="*/ 1271442 h 2841270"/>
              <a:gd name="connsiteX30" fmla="*/ 1154522 w 2297522"/>
              <a:gd name="connsiteY30" fmla="*/ 1218102 h 2841270"/>
              <a:gd name="connsiteX31" fmla="*/ 1055462 w 2297522"/>
              <a:gd name="connsiteY31" fmla="*/ 1191432 h 2841270"/>
              <a:gd name="connsiteX32" fmla="*/ 983072 w 2297522"/>
              <a:gd name="connsiteY32" fmla="*/ 1233342 h 2841270"/>
              <a:gd name="connsiteX33" fmla="*/ 1024982 w 2297522"/>
              <a:gd name="connsiteY33" fmla="*/ 1347642 h 2841270"/>
              <a:gd name="connsiteX34" fmla="*/ 1082132 w 2297522"/>
              <a:gd name="connsiteY34" fmla="*/ 1458132 h 2841270"/>
              <a:gd name="connsiteX35" fmla="*/ 1078322 w 2297522"/>
              <a:gd name="connsiteY35" fmla="*/ 1568622 h 2841270"/>
              <a:gd name="connsiteX36" fmla="*/ 1070702 w 2297522"/>
              <a:gd name="connsiteY36" fmla="*/ 1602912 h 2841270"/>
              <a:gd name="connsiteX37" fmla="*/ 1013552 w 2297522"/>
              <a:gd name="connsiteY37" fmla="*/ 1644822 h 2841270"/>
              <a:gd name="connsiteX38" fmla="*/ 1028792 w 2297522"/>
              <a:gd name="connsiteY38" fmla="*/ 1705782 h 2841270"/>
              <a:gd name="connsiteX39" fmla="*/ 1116422 w 2297522"/>
              <a:gd name="connsiteY39" fmla="*/ 1698162 h 2841270"/>
              <a:gd name="connsiteX40" fmla="*/ 1150712 w 2297522"/>
              <a:gd name="connsiteY40" fmla="*/ 1595292 h 2841270"/>
              <a:gd name="connsiteX41" fmla="*/ 1181192 w 2297522"/>
              <a:gd name="connsiteY41" fmla="*/ 1541952 h 2841270"/>
              <a:gd name="connsiteX42" fmla="*/ 1276442 w 2297522"/>
              <a:gd name="connsiteY42" fmla="*/ 1572432 h 2841270"/>
              <a:gd name="connsiteX43" fmla="*/ 1310732 w 2297522"/>
              <a:gd name="connsiteY43" fmla="*/ 1629582 h 2841270"/>
              <a:gd name="connsiteX44" fmla="*/ 1215482 w 2297522"/>
              <a:gd name="connsiteY44" fmla="*/ 1743882 h 2841270"/>
              <a:gd name="connsiteX45" fmla="*/ 1165952 w 2297522"/>
              <a:gd name="connsiteY45" fmla="*/ 1820082 h 2841270"/>
              <a:gd name="connsiteX46" fmla="*/ 1131662 w 2297522"/>
              <a:gd name="connsiteY46" fmla="*/ 1938192 h 2841270"/>
              <a:gd name="connsiteX47" fmla="*/ 1074512 w 2297522"/>
              <a:gd name="connsiteY47" fmla="*/ 2018202 h 2841270"/>
              <a:gd name="connsiteX48" fmla="*/ 1002122 w 2297522"/>
              <a:gd name="connsiteY48" fmla="*/ 2060112 h 2841270"/>
              <a:gd name="connsiteX49" fmla="*/ 956402 w 2297522"/>
              <a:gd name="connsiteY49" fmla="*/ 2117262 h 2841270"/>
              <a:gd name="connsiteX50" fmla="*/ 899252 w 2297522"/>
              <a:gd name="connsiteY50" fmla="*/ 2121072 h 2841270"/>
              <a:gd name="connsiteX51" fmla="*/ 811622 w 2297522"/>
              <a:gd name="connsiteY51" fmla="*/ 2060112 h 2841270"/>
              <a:gd name="connsiteX52" fmla="*/ 720182 w 2297522"/>
              <a:gd name="connsiteY52" fmla="*/ 2052492 h 2841270"/>
              <a:gd name="connsiteX53" fmla="*/ 594452 w 2297522"/>
              <a:gd name="connsiteY53" fmla="*/ 2063922 h 2841270"/>
              <a:gd name="connsiteX54" fmla="*/ 483962 w 2297522"/>
              <a:gd name="connsiteY54" fmla="*/ 2048682 h 2841270"/>
              <a:gd name="connsiteX55" fmla="*/ 400142 w 2297522"/>
              <a:gd name="connsiteY55" fmla="*/ 2041062 h 2841270"/>
              <a:gd name="connsiteX56" fmla="*/ 423002 w 2297522"/>
              <a:gd name="connsiteY56" fmla="*/ 2170602 h 2841270"/>
              <a:gd name="connsiteX57" fmla="*/ 430622 w 2297522"/>
              <a:gd name="connsiteY57" fmla="*/ 2292522 h 2841270"/>
              <a:gd name="connsiteX58" fmla="*/ 293462 w 2297522"/>
              <a:gd name="connsiteY58" fmla="*/ 2345862 h 2841270"/>
              <a:gd name="connsiteX59" fmla="*/ 190592 w 2297522"/>
              <a:gd name="connsiteY59" fmla="*/ 2372532 h 2841270"/>
              <a:gd name="connsiteX60" fmla="*/ 209642 w 2297522"/>
              <a:gd name="connsiteY60" fmla="*/ 2483022 h 2841270"/>
              <a:gd name="connsiteX61" fmla="*/ 247742 w 2297522"/>
              <a:gd name="connsiteY61" fmla="*/ 2543982 h 2841270"/>
              <a:gd name="connsiteX62" fmla="*/ 243932 w 2297522"/>
              <a:gd name="connsiteY62" fmla="*/ 2639232 h 2841270"/>
              <a:gd name="connsiteX63" fmla="*/ 179162 w 2297522"/>
              <a:gd name="connsiteY63" fmla="*/ 2715432 h 2841270"/>
              <a:gd name="connsiteX64" fmla="*/ 92 w 2297522"/>
              <a:gd name="connsiteY64" fmla="*/ 2841162 h 2841270"/>
              <a:gd name="connsiteX65" fmla="*/ 2282282 w 2297522"/>
              <a:gd name="connsiteY65" fmla="*/ 2841162 h 2841270"/>
              <a:gd name="connsiteX66" fmla="*/ 2297522 w 2297522"/>
              <a:gd name="connsiteY66" fmla="*/ 75102 h 284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97522" h="2841270">
                <a:moveTo>
                  <a:pt x="2282282" y="78912"/>
                </a:moveTo>
                <a:cubicBezTo>
                  <a:pt x="2257199" y="65577"/>
                  <a:pt x="2232117" y="52242"/>
                  <a:pt x="2206082" y="40812"/>
                </a:cubicBezTo>
                <a:cubicBezTo>
                  <a:pt x="2180047" y="29382"/>
                  <a:pt x="2145757" y="14777"/>
                  <a:pt x="2126072" y="10332"/>
                </a:cubicBezTo>
                <a:cubicBezTo>
                  <a:pt x="2106387" y="5887"/>
                  <a:pt x="2086067" y="-12528"/>
                  <a:pt x="2087972" y="14142"/>
                </a:cubicBezTo>
                <a:cubicBezTo>
                  <a:pt x="2089877" y="40812"/>
                  <a:pt x="2138137" y="127172"/>
                  <a:pt x="2137502" y="170352"/>
                </a:cubicBezTo>
                <a:cubicBezTo>
                  <a:pt x="2136867" y="213532"/>
                  <a:pt x="2107022" y="247822"/>
                  <a:pt x="2084162" y="273222"/>
                </a:cubicBezTo>
                <a:cubicBezTo>
                  <a:pt x="2061302" y="298622"/>
                  <a:pt x="2032092" y="320847"/>
                  <a:pt x="2000342" y="322752"/>
                </a:cubicBezTo>
                <a:cubicBezTo>
                  <a:pt x="1968592" y="324657"/>
                  <a:pt x="1929857" y="304337"/>
                  <a:pt x="1893662" y="284652"/>
                </a:cubicBezTo>
                <a:cubicBezTo>
                  <a:pt x="1857467" y="264967"/>
                  <a:pt x="1815557" y="231312"/>
                  <a:pt x="1783172" y="204642"/>
                </a:cubicBezTo>
                <a:cubicBezTo>
                  <a:pt x="1750787" y="177972"/>
                  <a:pt x="1720307" y="130982"/>
                  <a:pt x="1699352" y="124632"/>
                </a:cubicBezTo>
                <a:cubicBezTo>
                  <a:pt x="1678397" y="118282"/>
                  <a:pt x="1665062" y="148127"/>
                  <a:pt x="1657442" y="166542"/>
                </a:cubicBezTo>
                <a:cubicBezTo>
                  <a:pt x="1649822" y="184957"/>
                  <a:pt x="1644107" y="210357"/>
                  <a:pt x="1653632" y="235122"/>
                </a:cubicBezTo>
                <a:cubicBezTo>
                  <a:pt x="1663157" y="259887"/>
                  <a:pt x="1695542" y="285287"/>
                  <a:pt x="1714592" y="315132"/>
                </a:cubicBezTo>
                <a:cubicBezTo>
                  <a:pt x="1733642" y="344977"/>
                  <a:pt x="1757137" y="384982"/>
                  <a:pt x="1767932" y="414192"/>
                </a:cubicBezTo>
                <a:cubicBezTo>
                  <a:pt x="1778727" y="443402"/>
                  <a:pt x="1793332" y="469437"/>
                  <a:pt x="1779362" y="490392"/>
                </a:cubicBezTo>
                <a:cubicBezTo>
                  <a:pt x="1765392" y="511347"/>
                  <a:pt x="1707607" y="527222"/>
                  <a:pt x="1684112" y="539922"/>
                </a:cubicBezTo>
                <a:cubicBezTo>
                  <a:pt x="1660617" y="552622"/>
                  <a:pt x="1662522" y="572307"/>
                  <a:pt x="1638392" y="566592"/>
                </a:cubicBezTo>
                <a:cubicBezTo>
                  <a:pt x="1614262" y="560877"/>
                  <a:pt x="1563462" y="520237"/>
                  <a:pt x="1539332" y="505632"/>
                </a:cubicBezTo>
                <a:cubicBezTo>
                  <a:pt x="1515202" y="491027"/>
                  <a:pt x="1508217" y="472612"/>
                  <a:pt x="1493612" y="478962"/>
                </a:cubicBezTo>
                <a:cubicBezTo>
                  <a:pt x="1479007" y="485312"/>
                  <a:pt x="1456147" y="514522"/>
                  <a:pt x="1451702" y="543732"/>
                </a:cubicBezTo>
                <a:cubicBezTo>
                  <a:pt x="1447257" y="572942"/>
                  <a:pt x="1466942" y="607232"/>
                  <a:pt x="1466942" y="654222"/>
                </a:cubicBezTo>
                <a:cubicBezTo>
                  <a:pt x="1466942" y="701212"/>
                  <a:pt x="1462497" y="771697"/>
                  <a:pt x="1451702" y="825672"/>
                </a:cubicBezTo>
                <a:cubicBezTo>
                  <a:pt x="1440907" y="879647"/>
                  <a:pt x="1414237" y="932352"/>
                  <a:pt x="1402172" y="978072"/>
                </a:cubicBezTo>
                <a:cubicBezTo>
                  <a:pt x="1390107" y="1023792"/>
                  <a:pt x="1376137" y="1061892"/>
                  <a:pt x="1379312" y="1099992"/>
                </a:cubicBezTo>
                <a:cubicBezTo>
                  <a:pt x="1382487" y="1138092"/>
                  <a:pt x="1411697" y="1169842"/>
                  <a:pt x="1421222" y="1206672"/>
                </a:cubicBezTo>
                <a:cubicBezTo>
                  <a:pt x="1430747" y="1243502"/>
                  <a:pt x="1432652" y="1289857"/>
                  <a:pt x="1436462" y="1320972"/>
                </a:cubicBezTo>
                <a:cubicBezTo>
                  <a:pt x="1440272" y="1352087"/>
                  <a:pt x="1451067" y="1374312"/>
                  <a:pt x="1444082" y="1393362"/>
                </a:cubicBezTo>
                <a:cubicBezTo>
                  <a:pt x="1437097" y="1412412"/>
                  <a:pt x="1415507" y="1440987"/>
                  <a:pt x="1394552" y="1435272"/>
                </a:cubicBezTo>
                <a:cubicBezTo>
                  <a:pt x="1373597" y="1429557"/>
                  <a:pt x="1348197" y="1386377"/>
                  <a:pt x="1318352" y="1359072"/>
                </a:cubicBezTo>
                <a:cubicBezTo>
                  <a:pt x="1288507" y="1331767"/>
                  <a:pt x="1242787" y="1294937"/>
                  <a:pt x="1215482" y="1271442"/>
                </a:cubicBezTo>
                <a:cubicBezTo>
                  <a:pt x="1188177" y="1247947"/>
                  <a:pt x="1181192" y="1231437"/>
                  <a:pt x="1154522" y="1218102"/>
                </a:cubicBezTo>
                <a:cubicBezTo>
                  <a:pt x="1127852" y="1204767"/>
                  <a:pt x="1084037" y="1188892"/>
                  <a:pt x="1055462" y="1191432"/>
                </a:cubicBezTo>
                <a:cubicBezTo>
                  <a:pt x="1026887" y="1193972"/>
                  <a:pt x="988152" y="1207307"/>
                  <a:pt x="983072" y="1233342"/>
                </a:cubicBezTo>
                <a:cubicBezTo>
                  <a:pt x="977992" y="1259377"/>
                  <a:pt x="1008472" y="1310177"/>
                  <a:pt x="1024982" y="1347642"/>
                </a:cubicBezTo>
                <a:cubicBezTo>
                  <a:pt x="1041492" y="1385107"/>
                  <a:pt x="1073242" y="1421302"/>
                  <a:pt x="1082132" y="1458132"/>
                </a:cubicBezTo>
                <a:cubicBezTo>
                  <a:pt x="1091022" y="1494962"/>
                  <a:pt x="1080227" y="1544492"/>
                  <a:pt x="1078322" y="1568622"/>
                </a:cubicBezTo>
                <a:cubicBezTo>
                  <a:pt x="1076417" y="1592752"/>
                  <a:pt x="1081497" y="1590212"/>
                  <a:pt x="1070702" y="1602912"/>
                </a:cubicBezTo>
                <a:cubicBezTo>
                  <a:pt x="1059907" y="1615612"/>
                  <a:pt x="1020537" y="1627677"/>
                  <a:pt x="1013552" y="1644822"/>
                </a:cubicBezTo>
                <a:cubicBezTo>
                  <a:pt x="1006567" y="1661967"/>
                  <a:pt x="1011647" y="1696892"/>
                  <a:pt x="1028792" y="1705782"/>
                </a:cubicBezTo>
                <a:cubicBezTo>
                  <a:pt x="1045937" y="1714672"/>
                  <a:pt x="1096102" y="1716577"/>
                  <a:pt x="1116422" y="1698162"/>
                </a:cubicBezTo>
                <a:cubicBezTo>
                  <a:pt x="1136742" y="1679747"/>
                  <a:pt x="1139917" y="1621327"/>
                  <a:pt x="1150712" y="1595292"/>
                </a:cubicBezTo>
                <a:cubicBezTo>
                  <a:pt x="1161507" y="1569257"/>
                  <a:pt x="1160237" y="1545762"/>
                  <a:pt x="1181192" y="1541952"/>
                </a:cubicBezTo>
                <a:cubicBezTo>
                  <a:pt x="1202147" y="1538142"/>
                  <a:pt x="1254852" y="1557827"/>
                  <a:pt x="1276442" y="1572432"/>
                </a:cubicBezTo>
                <a:cubicBezTo>
                  <a:pt x="1298032" y="1587037"/>
                  <a:pt x="1320892" y="1601007"/>
                  <a:pt x="1310732" y="1629582"/>
                </a:cubicBezTo>
                <a:cubicBezTo>
                  <a:pt x="1300572" y="1658157"/>
                  <a:pt x="1239612" y="1712132"/>
                  <a:pt x="1215482" y="1743882"/>
                </a:cubicBezTo>
                <a:cubicBezTo>
                  <a:pt x="1191352" y="1775632"/>
                  <a:pt x="1179922" y="1787697"/>
                  <a:pt x="1165952" y="1820082"/>
                </a:cubicBezTo>
                <a:cubicBezTo>
                  <a:pt x="1151982" y="1852467"/>
                  <a:pt x="1146902" y="1905172"/>
                  <a:pt x="1131662" y="1938192"/>
                </a:cubicBezTo>
                <a:cubicBezTo>
                  <a:pt x="1116422" y="1971212"/>
                  <a:pt x="1096102" y="1997882"/>
                  <a:pt x="1074512" y="2018202"/>
                </a:cubicBezTo>
                <a:cubicBezTo>
                  <a:pt x="1052922" y="2038522"/>
                  <a:pt x="1021807" y="2043602"/>
                  <a:pt x="1002122" y="2060112"/>
                </a:cubicBezTo>
                <a:cubicBezTo>
                  <a:pt x="982437" y="2076622"/>
                  <a:pt x="973547" y="2107102"/>
                  <a:pt x="956402" y="2117262"/>
                </a:cubicBezTo>
                <a:cubicBezTo>
                  <a:pt x="939257" y="2127422"/>
                  <a:pt x="923382" y="2130597"/>
                  <a:pt x="899252" y="2121072"/>
                </a:cubicBezTo>
                <a:cubicBezTo>
                  <a:pt x="875122" y="2111547"/>
                  <a:pt x="841467" y="2071542"/>
                  <a:pt x="811622" y="2060112"/>
                </a:cubicBezTo>
                <a:cubicBezTo>
                  <a:pt x="781777" y="2048682"/>
                  <a:pt x="756377" y="2051857"/>
                  <a:pt x="720182" y="2052492"/>
                </a:cubicBezTo>
                <a:cubicBezTo>
                  <a:pt x="683987" y="2053127"/>
                  <a:pt x="633822" y="2064557"/>
                  <a:pt x="594452" y="2063922"/>
                </a:cubicBezTo>
                <a:cubicBezTo>
                  <a:pt x="555082" y="2063287"/>
                  <a:pt x="516347" y="2052492"/>
                  <a:pt x="483962" y="2048682"/>
                </a:cubicBezTo>
                <a:cubicBezTo>
                  <a:pt x="451577" y="2044872"/>
                  <a:pt x="410302" y="2020742"/>
                  <a:pt x="400142" y="2041062"/>
                </a:cubicBezTo>
                <a:cubicBezTo>
                  <a:pt x="389982" y="2061382"/>
                  <a:pt x="417922" y="2128692"/>
                  <a:pt x="423002" y="2170602"/>
                </a:cubicBezTo>
                <a:cubicBezTo>
                  <a:pt x="428082" y="2212512"/>
                  <a:pt x="452212" y="2263312"/>
                  <a:pt x="430622" y="2292522"/>
                </a:cubicBezTo>
                <a:cubicBezTo>
                  <a:pt x="409032" y="2321732"/>
                  <a:pt x="333467" y="2332527"/>
                  <a:pt x="293462" y="2345862"/>
                </a:cubicBezTo>
                <a:cubicBezTo>
                  <a:pt x="253457" y="2359197"/>
                  <a:pt x="204562" y="2349672"/>
                  <a:pt x="190592" y="2372532"/>
                </a:cubicBezTo>
                <a:cubicBezTo>
                  <a:pt x="176622" y="2395392"/>
                  <a:pt x="200117" y="2454447"/>
                  <a:pt x="209642" y="2483022"/>
                </a:cubicBezTo>
                <a:cubicBezTo>
                  <a:pt x="219167" y="2511597"/>
                  <a:pt x="242027" y="2517947"/>
                  <a:pt x="247742" y="2543982"/>
                </a:cubicBezTo>
                <a:cubicBezTo>
                  <a:pt x="253457" y="2570017"/>
                  <a:pt x="255362" y="2610657"/>
                  <a:pt x="243932" y="2639232"/>
                </a:cubicBezTo>
                <a:cubicBezTo>
                  <a:pt x="232502" y="2667807"/>
                  <a:pt x="219802" y="2681777"/>
                  <a:pt x="179162" y="2715432"/>
                </a:cubicBezTo>
                <a:cubicBezTo>
                  <a:pt x="138522" y="2749087"/>
                  <a:pt x="15332" y="2839257"/>
                  <a:pt x="92" y="2841162"/>
                </a:cubicBezTo>
                <a:cubicBezTo>
                  <a:pt x="-15148" y="2843067"/>
                  <a:pt x="1882867" y="2818937"/>
                  <a:pt x="2282282" y="2841162"/>
                </a:cubicBezTo>
                <a:cubicBezTo>
                  <a:pt x="2266407" y="2832907"/>
                  <a:pt x="2267042" y="74467"/>
                  <a:pt x="2297522" y="75102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>
            <a:off x="4616865" y="7004323"/>
            <a:ext cx="2056952" cy="1880597"/>
          </a:xfrm>
          <a:custGeom>
            <a:avLst/>
            <a:gdLst>
              <a:gd name="connsiteX0" fmla="*/ 119324 w 2324083"/>
              <a:gd name="connsiteY0" fmla="*/ 1850117 h 1979149"/>
              <a:gd name="connsiteX1" fmla="*/ 245054 w 2324083"/>
              <a:gd name="connsiteY1" fmla="*/ 1712957 h 1979149"/>
              <a:gd name="connsiteX2" fmla="*/ 248864 w 2324083"/>
              <a:gd name="connsiteY2" fmla="*/ 1613897 h 1979149"/>
              <a:gd name="connsiteX3" fmla="*/ 248864 w 2324083"/>
              <a:gd name="connsiteY3" fmla="*/ 1457687 h 1979149"/>
              <a:gd name="connsiteX4" fmla="*/ 405074 w 2324083"/>
              <a:gd name="connsiteY4" fmla="*/ 1419587 h 1979149"/>
              <a:gd name="connsiteX5" fmla="*/ 420314 w 2324083"/>
              <a:gd name="connsiteY5" fmla="*/ 1270997 h 1979149"/>
              <a:gd name="connsiteX6" fmla="*/ 485084 w 2324083"/>
              <a:gd name="connsiteY6" fmla="*/ 1202417 h 1979149"/>
              <a:gd name="connsiteX7" fmla="*/ 595574 w 2324083"/>
              <a:gd name="connsiteY7" fmla="*/ 1198607 h 1979149"/>
              <a:gd name="connsiteX8" fmla="*/ 778454 w 2324083"/>
              <a:gd name="connsiteY8" fmla="*/ 1328147 h 1979149"/>
              <a:gd name="connsiteX9" fmla="*/ 904184 w 2324083"/>
              <a:gd name="connsiteY9" fmla="*/ 1297667 h 1979149"/>
              <a:gd name="connsiteX10" fmla="*/ 1014674 w 2324083"/>
              <a:gd name="connsiteY10" fmla="*/ 1206227 h 1979149"/>
              <a:gd name="connsiteX11" fmla="*/ 1224224 w 2324083"/>
              <a:gd name="connsiteY11" fmla="*/ 1328147 h 1979149"/>
              <a:gd name="connsiteX12" fmla="*/ 1250894 w 2324083"/>
              <a:gd name="connsiteY12" fmla="*/ 1244327 h 1979149"/>
              <a:gd name="connsiteX13" fmla="*/ 1174694 w 2324083"/>
              <a:gd name="connsiteY13" fmla="*/ 1118597 h 1979149"/>
              <a:gd name="connsiteX14" fmla="*/ 1144214 w 2324083"/>
              <a:gd name="connsiteY14" fmla="*/ 1015727 h 1979149"/>
              <a:gd name="connsiteX15" fmla="*/ 1216604 w 2324083"/>
              <a:gd name="connsiteY15" fmla="*/ 916667 h 1979149"/>
              <a:gd name="connsiteX16" fmla="*/ 1380434 w 2324083"/>
              <a:gd name="connsiteY16" fmla="*/ 962387 h 1979149"/>
              <a:gd name="connsiteX17" fmla="*/ 1414724 w 2324083"/>
              <a:gd name="connsiteY17" fmla="*/ 882377 h 1979149"/>
              <a:gd name="connsiteX18" fmla="*/ 1346144 w 2324083"/>
              <a:gd name="connsiteY18" fmla="*/ 768077 h 1979149"/>
              <a:gd name="connsiteX19" fmla="*/ 1399484 w 2324083"/>
              <a:gd name="connsiteY19" fmla="*/ 672827 h 1979149"/>
              <a:gd name="connsiteX20" fmla="*/ 1593794 w 2324083"/>
              <a:gd name="connsiteY20" fmla="*/ 520427 h 1979149"/>
              <a:gd name="connsiteX21" fmla="*/ 1609034 w 2324083"/>
              <a:gd name="connsiteY21" fmla="*/ 428987 h 1979149"/>
              <a:gd name="connsiteX22" fmla="*/ 1601414 w 2324083"/>
              <a:gd name="connsiteY22" fmla="*/ 314687 h 1979149"/>
              <a:gd name="connsiteX23" fmla="*/ 1601414 w 2324083"/>
              <a:gd name="connsiteY23" fmla="*/ 249917 h 1979149"/>
              <a:gd name="connsiteX24" fmla="*/ 1673804 w 2324083"/>
              <a:gd name="connsiteY24" fmla="*/ 208007 h 1979149"/>
              <a:gd name="connsiteX25" fmla="*/ 1658564 w 2324083"/>
              <a:gd name="connsiteY25" fmla="*/ 93707 h 1979149"/>
              <a:gd name="connsiteX26" fmla="*/ 1761434 w 2324083"/>
              <a:gd name="connsiteY26" fmla="*/ 2267 h 1979149"/>
              <a:gd name="connsiteX27" fmla="*/ 1871924 w 2324083"/>
              <a:gd name="connsiteY27" fmla="*/ 36557 h 1979149"/>
              <a:gd name="connsiteX28" fmla="*/ 1860494 w 2324083"/>
              <a:gd name="connsiteY28" fmla="*/ 131807 h 1979149"/>
              <a:gd name="connsiteX29" fmla="*/ 1761434 w 2324083"/>
              <a:gd name="connsiteY29" fmla="*/ 169907 h 1979149"/>
              <a:gd name="connsiteX30" fmla="*/ 1727144 w 2324083"/>
              <a:gd name="connsiteY30" fmla="*/ 204197 h 1979149"/>
              <a:gd name="connsiteX31" fmla="*/ 1818584 w 2324083"/>
              <a:gd name="connsiteY31" fmla="*/ 268967 h 1979149"/>
              <a:gd name="connsiteX32" fmla="*/ 1921454 w 2324083"/>
              <a:gd name="connsiteY32" fmla="*/ 413747 h 1979149"/>
              <a:gd name="connsiteX33" fmla="*/ 2031944 w 2324083"/>
              <a:gd name="connsiteY33" fmla="*/ 482327 h 1979149"/>
              <a:gd name="connsiteX34" fmla="*/ 2161484 w 2324083"/>
              <a:gd name="connsiteY34" fmla="*/ 520427 h 1979149"/>
              <a:gd name="connsiteX35" fmla="*/ 2169104 w 2324083"/>
              <a:gd name="connsiteY35" fmla="*/ 1880597 h 1979149"/>
              <a:gd name="connsiteX36" fmla="*/ 119324 w 2324083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170487"/>
              <a:gd name="connsiteY0" fmla="*/ 1850117 h 1883299"/>
              <a:gd name="connsiteX1" fmla="*/ 245054 w 2170487"/>
              <a:gd name="connsiteY1" fmla="*/ 1712957 h 1883299"/>
              <a:gd name="connsiteX2" fmla="*/ 248864 w 2170487"/>
              <a:gd name="connsiteY2" fmla="*/ 1613897 h 1883299"/>
              <a:gd name="connsiteX3" fmla="*/ 248864 w 2170487"/>
              <a:gd name="connsiteY3" fmla="*/ 1457687 h 1883299"/>
              <a:gd name="connsiteX4" fmla="*/ 405074 w 2170487"/>
              <a:gd name="connsiteY4" fmla="*/ 1419587 h 1883299"/>
              <a:gd name="connsiteX5" fmla="*/ 420314 w 2170487"/>
              <a:gd name="connsiteY5" fmla="*/ 1270997 h 1883299"/>
              <a:gd name="connsiteX6" fmla="*/ 485084 w 2170487"/>
              <a:gd name="connsiteY6" fmla="*/ 1202417 h 1883299"/>
              <a:gd name="connsiteX7" fmla="*/ 595574 w 2170487"/>
              <a:gd name="connsiteY7" fmla="*/ 1198607 h 1883299"/>
              <a:gd name="connsiteX8" fmla="*/ 778454 w 2170487"/>
              <a:gd name="connsiteY8" fmla="*/ 1328147 h 1883299"/>
              <a:gd name="connsiteX9" fmla="*/ 904184 w 2170487"/>
              <a:gd name="connsiteY9" fmla="*/ 1297667 h 1883299"/>
              <a:gd name="connsiteX10" fmla="*/ 1014674 w 2170487"/>
              <a:gd name="connsiteY10" fmla="*/ 1206227 h 1883299"/>
              <a:gd name="connsiteX11" fmla="*/ 1224224 w 2170487"/>
              <a:gd name="connsiteY11" fmla="*/ 1328147 h 1883299"/>
              <a:gd name="connsiteX12" fmla="*/ 1250894 w 2170487"/>
              <a:gd name="connsiteY12" fmla="*/ 1244327 h 1883299"/>
              <a:gd name="connsiteX13" fmla="*/ 1174694 w 2170487"/>
              <a:gd name="connsiteY13" fmla="*/ 1118597 h 1883299"/>
              <a:gd name="connsiteX14" fmla="*/ 1144214 w 2170487"/>
              <a:gd name="connsiteY14" fmla="*/ 1015727 h 1883299"/>
              <a:gd name="connsiteX15" fmla="*/ 1216604 w 2170487"/>
              <a:gd name="connsiteY15" fmla="*/ 916667 h 1883299"/>
              <a:gd name="connsiteX16" fmla="*/ 1380434 w 2170487"/>
              <a:gd name="connsiteY16" fmla="*/ 962387 h 1883299"/>
              <a:gd name="connsiteX17" fmla="*/ 1414724 w 2170487"/>
              <a:gd name="connsiteY17" fmla="*/ 882377 h 1883299"/>
              <a:gd name="connsiteX18" fmla="*/ 1346144 w 2170487"/>
              <a:gd name="connsiteY18" fmla="*/ 768077 h 1883299"/>
              <a:gd name="connsiteX19" fmla="*/ 1399484 w 2170487"/>
              <a:gd name="connsiteY19" fmla="*/ 672827 h 1883299"/>
              <a:gd name="connsiteX20" fmla="*/ 1593794 w 2170487"/>
              <a:gd name="connsiteY20" fmla="*/ 520427 h 1883299"/>
              <a:gd name="connsiteX21" fmla="*/ 1609034 w 2170487"/>
              <a:gd name="connsiteY21" fmla="*/ 428987 h 1883299"/>
              <a:gd name="connsiteX22" fmla="*/ 1601414 w 2170487"/>
              <a:gd name="connsiteY22" fmla="*/ 314687 h 1883299"/>
              <a:gd name="connsiteX23" fmla="*/ 1601414 w 2170487"/>
              <a:gd name="connsiteY23" fmla="*/ 249917 h 1883299"/>
              <a:gd name="connsiteX24" fmla="*/ 1673804 w 2170487"/>
              <a:gd name="connsiteY24" fmla="*/ 208007 h 1883299"/>
              <a:gd name="connsiteX25" fmla="*/ 1658564 w 2170487"/>
              <a:gd name="connsiteY25" fmla="*/ 93707 h 1883299"/>
              <a:gd name="connsiteX26" fmla="*/ 1761434 w 2170487"/>
              <a:gd name="connsiteY26" fmla="*/ 2267 h 1883299"/>
              <a:gd name="connsiteX27" fmla="*/ 1871924 w 2170487"/>
              <a:gd name="connsiteY27" fmla="*/ 36557 h 1883299"/>
              <a:gd name="connsiteX28" fmla="*/ 1860494 w 2170487"/>
              <a:gd name="connsiteY28" fmla="*/ 131807 h 1883299"/>
              <a:gd name="connsiteX29" fmla="*/ 1761434 w 2170487"/>
              <a:gd name="connsiteY29" fmla="*/ 169907 h 1883299"/>
              <a:gd name="connsiteX30" fmla="*/ 1727144 w 2170487"/>
              <a:gd name="connsiteY30" fmla="*/ 204197 h 1883299"/>
              <a:gd name="connsiteX31" fmla="*/ 1818584 w 2170487"/>
              <a:gd name="connsiteY31" fmla="*/ 268967 h 1883299"/>
              <a:gd name="connsiteX32" fmla="*/ 1921454 w 2170487"/>
              <a:gd name="connsiteY32" fmla="*/ 413747 h 1883299"/>
              <a:gd name="connsiteX33" fmla="*/ 2031944 w 2170487"/>
              <a:gd name="connsiteY33" fmla="*/ 482327 h 1883299"/>
              <a:gd name="connsiteX34" fmla="*/ 2161484 w 2170487"/>
              <a:gd name="connsiteY34" fmla="*/ 520427 h 1883299"/>
              <a:gd name="connsiteX35" fmla="*/ 2169104 w 2170487"/>
              <a:gd name="connsiteY35" fmla="*/ 1880597 h 1883299"/>
              <a:gd name="connsiteX36" fmla="*/ 119324 w 2170487"/>
              <a:gd name="connsiteY36" fmla="*/ 1850117 h 1883299"/>
              <a:gd name="connsiteX0" fmla="*/ 118736 w 2321104"/>
              <a:gd name="connsiteY0" fmla="*/ 1865357 h 1982500"/>
              <a:gd name="connsiteX1" fmla="*/ 248276 w 2321104"/>
              <a:gd name="connsiteY1" fmla="*/ 1712957 h 1982500"/>
              <a:gd name="connsiteX2" fmla="*/ 252086 w 2321104"/>
              <a:gd name="connsiteY2" fmla="*/ 1613897 h 1982500"/>
              <a:gd name="connsiteX3" fmla="*/ 252086 w 2321104"/>
              <a:gd name="connsiteY3" fmla="*/ 1457687 h 1982500"/>
              <a:gd name="connsiteX4" fmla="*/ 408296 w 2321104"/>
              <a:gd name="connsiteY4" fmla="*/ 1419587 h 1982500"/>
              <a:gd name="connsiteX5" fmla="*/ 423536 w 2321104"/>
              <a:gd name="connsiteY5" fmla="*/ 1270997 h 1982500"/>
              <a:gd name="connsiteX6" fmla="*/ 488306 w 2321104"/>
              <a:gd name="connsiteY6" fmla="*/ 1202417 h 1982500"/>
              <a:gd name="connsiteX7" fmla="*/ 598796 w 2321104"/>
              <a:gd name="connsiteY7" fmla="*/ 1198607 h 1982500"/>
              <a:gd name="connsiteX8" fmla="*/ 781676 w 2321104"/>
              <a:gd name="connsiteY8" fmla="*/ 1328147 h 1982500"/>
              <a:gd name="connsiteX9" fmla="*/ 907406 w 2321104"/>
              <a:gd name="connsiteY9" fmla="*/ 1297667 h 1982500"/>
              <a:gd name="connsiteX10" fmla="*/ 1017896 w 2321104"/>
              <a:gd name="connsiteY10" fmla="*/ 1206227 h 1982500"/>
              <a:gd name="connsiteX11" fmla="*/ 1227446 w 2321104"/>
              <a:gd name="connsiteY11" fmla="*/ 1328147 h 1982500"/>
              <a:gd name="connsiteX12" fmla="*/ 1254116 w 2321104"/>
              <a:gd name="connsiteY12" fmla="*/ 1244327 h 1982500"/>
              <a:gd name="connsiteX13" fmla="*/ 1177916 w 2321104"/>
              <a:gd name="connsiteY13" fmla="*/ 1118597 h 1982500"/>
              <a:gd name="connsiteX14" fmla="*/ 1147436 w 2321104"/>
              <a:gd name="connsiteY14" fmla="*/ 1015727 h 1982500"/>
              <a:gd name="connsiteX15" fmla="*/ 1219826 w 2321104"/>
              <a:gd name="connsiteY15" fmla="*/ 916667 h 1982500"/>
              <a:gd name="connsiteX16" fmla="*/ 1383656 w 2321104"/>
              <a:gd name="connsiteY16" fmla="*/ 962387 h 1982500"/>
              <a:gd name="connsiteX17" fmla="*/ 1417946 w 2321104"/>
              <a:gd name="connsiteY17" fmla="*/ 882377 h 1982500"/>
              <a:gd name="connsiteX18" fmla="*/ 1349366 w 2321104"/>
              <a:gd name="connsiteY18" fmla="*/ 768077 h 1982500"/>
              <a:gd name="connsiteX19" fmla="*/ 1402706 w 2321104"/>
              <a:gd name="connsiteY19" fmla="*/ 672827 h 1982500"/>
              <a:gd name="connsiteX20" fmla="*/ 1597016 w 2321104"/>
              <a:gd name="connsiteY20" fmla="*/ 520427 h 1982500"/>
              <a:gd name="connsiteX21" fmla="*/ 1612256 w 2321104"/>
              <a:gd name="connsiteY21" fmla="*/ 428987 h 1982500"/>
              <a:gd name="connsiteX22" fmla="*/ 1604636 w 2321104"/>
              <a:gd name="connsiteY22" fmla="*/ 314687 h 1982500"/>
              <a:gd name="connsiteX23" fmla="*/ 1604636 w 2321104"/>
              <a:gd name="connsiteY23" fmla="*/ 249917 h 1982500"/>
              <a:gd name="connsiteX24" fmla="*/ 1677026 w 2321104"/>
              <a:gd name="connsiteY24" fmla="*/ 208007 h 1982500"/>
              <a:gd name="connsiteX25" fmla="*/ 1661786 w 2321104"/>
              <a:gd name="connsiteY25" fmla="*/ 93707 h 1982500"/>
              <a:gd name="connsiteX26" fmla="*/ 1764656 w 2321104"/>
              <a:gd name="connsiteY26" fmla="*/ 2267 h 1982500"/>
              <a:gd name="connsiteX27" fmla="*/ 1875146 w 2321104"/>
              <a:gd name="connsiteY27" fmla="*/ 36557 h 1982500"/>
              <a:gd name="connsiteX28" fmla="*/ 1863716 w 2321104"/>
              <a:gd name="connsiteY28" fmla="*/ 131807 h 1982500"/>
              <a:gd name="connsiteX29" fmla="*/ 1764656 w 2321104"/>
              <a:gd name="connsiteY29" fmla="*/ 169907 h 1982500"/>
              <a:gd name="connsiteX30" fmla="*/ 1730366 w 2321104"/>
              <a:gd name="connsiteY30" fmla="*/ 204197 h 1982500"/>
              <a:gd name="connsiteX31" fmla="*/ 1821806 w 2321104"/>
              <a:gd name="connsiteY31" fmla="*/ 268967 h 1982500"/>
              <a:gd name="connsiteX32" fmla="*/ 1924676 w 2321104"/>
              <a:gd name="connsiteY32" fmla="*/ 413747 h 1982500"/>
              <a:gd name="connsiteX33" fmla="*/ 2035166 w 2321104"/>
              <a:gd name="connsiteY33" fmla="*/ 482327 h 1982500"/>
              <a:gd name="connsiteX34" fmla="*/ 2164706 w 2321104"/>
              <a:gd name="connsiteY34" fmla="*/ 520427 h 1982500"/>
              <a:gd name="connsiteX35" fmla="*/ 2172326 w 2321104"/>
              <a:gd name="connsiteY35" fmla="*/ 1880597 h 1982500"/>
              <a:gd name="connsiteX36" fmla="*/ 118736 w 2321104"/>
              <a:gd name="connsiteY36" fmla="*/ 1865357 h 1982500"/>
              <a:gd name="connsiteX0" fmla="*/ 855 w 2203223"/>
              <a:gd name="connsiteY0" fmla="*/ 1865357 h 1975112"/>
              <a:gd name="connsiteX1" fmla="*/ 130395 w 2203223"/>
              <a:gd name="connsiteY1" fmla="*/ 1712957 h 1975112"/>
              <a:gd name="connsiteX2" fmla="*/ 134205 w 2203223"/>
              <a:gd name="connsiteY2" fmla="*/ 1613897 h 1975112"/>
              <a:gd name="connsiteX3" fmla="*/ 134205 w 2203223"/>
              <a:gd name="connsiteY3" fmla="*/ 1457687 h 1975112"/>
              <a:gd name="connsiteX4" fmla="*/ 290415 w 2203223"/>
              <a:gd name="connsiteY4" fmla="*/ 1419587 h 1975112"/>
              <a:gd name="connsiteX5" fmla="*/ 305655 w 2203223"/>
              <a:gd name="connsiteY5" fmla="*/ 1270997 h 1975112"/>
              <a:gd name="connsiteX6" fmla="*/ 370425 w 2203223"/>
              <a:gd name="connsiteY6" fmla="*/ 1202417 h 1975112"/>
              <a:gd name="connsiteX7" fmla="*/ 480915 w 2203223"/>
              <a:gd name="connsiteY7" fmla="*/ 1198607 h 1975112"/>
              <a:gd name="connsiteX8" fmla="*/ 663795 w 2203223"/>
              <a:gd name="connsiteY8" fmla="*/ 1328147 h 1975112"/>
              <a:gd name="connsiteX9" fmla="*/ 789525 w 2203223"/>
              <a:gd name="connsiteY9" fmla="*/ 1297667 h 1975112"/>
              <a:gd name="connsiteX10" fmla="*/ 900015 w 2203223"/>
              <a:gd name="connsiteY10" fmla="*/ 1206227 h 1975112"/>
              <a:gd name="connsiteX11" fmla="*/ 1109565 w 2203223"/>
              <a:gd name="connsiteY11" fmla="*/ 1328147 h 1975112"/>
              <a:gd name="connsiteX12" fmla="*/ 1136235 w 2203223"/>
              <a:gd name="connsiteY12" fmla="*/ 1244327 h 1975112"/>
              <a:gd name="connsiteX13" fmla="*/ 1060035 w 2203223"/>
              <a:gd name="connsiteY13" fmla="*/ 1118597 h 1975112"/>
              <a:gd name="connsiteX14" fmla="*/ 1029555 w 2203223"/>
              <a:gd name="connsiteY14" fmla="*/ 1015727 h 1975112"/>
              <a:gd name="connsiteX15" fmla="*/ 1101945 w 2203223"/>
              <a:gd name="connsiteY15" fmla="*/ 916667 h 1975112"/>
              <a:gd name="connsiteX16" fmla="*/ 1265775 w 2203223"/>
              <a:gd name="connsiteY16" fmla="*/ 962387 h 1975112"/>
              <a:gd name="connsiteX17" fmla="*/ 1300065 w 2203223"/>
              <a:gd name="connsiteY17" fmla="*/ 882377 h 1975112"/>
              <a:gd name="connsiteX18" fmla="*/ 1231485 w 2203223"/>
              <a:gd name="connsiteY18" fmla="*/ 768077 h 1975112"/>
              <a:gd name="connsiteX19" fmla="*/ 1284825 w 2203223"/>
              <a:gd name="connsiteY19" fmla="*/ 672827 h 1975112"/>
              <a:gd name="connsiteX20" fmla="*/ 1479135 w 2203223"/>
              <a:gd name="connsiteY20" fmla="*/ 520427 h 1975112"/>
              <a:gd name="connsiteX21" fmla="*/ 1494375 w 2203223"/>
              <a:gd name="connsiteY21" fmla="*/ 428987 h 1975112"/>
              <a:gd name="connsiteX22" fmla="*/ 1486755 w 2203223"/>
              <a:gd name="connsiteY22" fmla="*/ 314687 h 1975112"/>
              <a:gd name="connsiteX23" fmla="*/ 1486755 w 2203223"/>
              <a:gd name="connsiteY23" fmla="*/ 249917 h 1975112"/>
              <a:gd name="connsiteX24" fmla="*/ 1559145 w 2203223"/>
              <a:gd name="connsiteY24" fmla="*/ 208007 h 1975112"/>
              <a:gd name="connsiteX25" fmla="*/ 1543905 w 2203223"/>
              <a:gd name="connsiteY25" fmla="*/ 93707 h 1975112"/>
              <a:gd name="connsiteX26" fmla="*/ 1646775 w 2203223"/>
              <a:gd name="connsiteY26" fmla="*/ 2267 h 1975112"/>
              <a:gd name="connsiteX27" fmla="*/ 1757265 w 2203223"/>
              <a:gd name="connsiteY27" fmla="*/ 36557 h 1975112"/>
              <a:gd name="connsiteX28" fmla="*/ 1745835 w 2203223"/>
              <a:gd name="connsiteY28" fmla="*/ 131807 h 1975112"/>
              <a:gd name="connsiteX29" fmla="*/ 1646775 w 2203223"/>
              <a:gd name="connsiteY29" fmla="*/ 169907 h 1975112"/>
              <a:gd name="connsiteX30" fmla="*/ 1612485 w 2203223"/>
              <a:gd name="connsiteY30" fmla="*/ 204197 h 1975112"/>
              <a:gd name="connsiteX31" fmla="*/ 1703925 w 2203223"/>
              <a:gd name="connsiteY31" fmla="*/ 268967 h 1975112"/>
              <a:gd name="connsiteX32" fmla="*/ 1806795 w 2203223"/>
              <a:gd name="connsiteY32" fmla="*/ 413747 h 1975112"/>
              <a:gd name="connsiteX33" fmla="*/ 1917285 w 2203223"/>
              <a:gd name="connsiteY33" fmla="*/ 482327 h 1975112"/>
              <a:gd name="connsiteX34" fmla="*/ 2046825 w 2203223"/>
              <a:gd name="connsiteY34" fmla="*/ 520427 h 1975112"/>
              <a:gd name="connsiteX35" fmla="*/ 2054445 w 2203223"/>
              <a:gd name="connsiteY35" fmla="*/ 1880597 h 1975112"/>
              <a:gd name="connsiteX36" fmla="*/ 855 w 2203223"/>
              <a:gd name="connsiteY36" fmla="*/ 1865357 h 1975112"/>
              <a:gd name="connsiteX0" fmla="*/ 855 w 2056952"/>
              <a:gd name="connsiteY0" fmla="*/ 1865357 h 1880597"/>
              <a:gd name="connsiteX1" fmla="*/ 130395 w 2056952"/>
              <a:gd name="connsiteY1" fmla="*/ 1712957 h 1880597"/>
              <a:gd name="connsiteX2" fmla="*/ 134205 w 2056952"/>
              <a:gd name="connsiteY2" fmla="*/ 1613897 h 1880597"/>
              <a:gd name="connsiteX3" fmla="*/ 134205 w 2056952"/>
              <a:gd name="connsiteY3" fmla="*/ 1457687 h 1880597"/>
              <a:gd name="connsiteX4" fmla="*/ 290415 w 2056952"/>
              <a:gd name="connsiteY4" fmla="*/ 1419587 h 1880597"/>
              <a:gd name="connsiteX5" fmla="*/ 305655 w 2056952"/>
              <a:gd name="connsiteY5" fmla="*/ 1270997 h 1880597"/>
              <a:gd name="connsiteX6" fmla="*/ 370425 w 2056952"/>
              <a:gd name="connsiteY6" fmla="*/ 1202417 h 1880597"/>
              <a:gd name="connsiteX7" fmla="*/ 480915 w 2056952"/>
              <a:gd name="connsiteY7" fmla="*/ 1198607 h 1880597"/>
              <a:gd name="connsiteX8" fmla="*/ 663795 w 2056952"/>
              <a:gd name="connsiteY8" fmla="*/ 1328147 h 1880597"/>
              <a:gd name="connsiteX9" fmla="*/ 789525 w 2056952"/>
              <a:gd name="connsiteY9" fmla="*/ 1297667 h 1880597"/>
              <a:gd name="connsiteX10" fmla="*/ 900015 w 2056952"/>
              <a:gd name="connsiteY10" fmla="*/ 1206227 h 1880597"/>
              <a:gd name="connsiteX11" fmla="*/ 1109565 w 2056952"/>
              <a:gd name="connsiteY11" fmla="*/ 1328147 h 1880597"/>
              <a:gd name="connsiteX12" fmla="*/ 1136235 w 2056952"/>
              <a:gd name="connsiteY12" fmla="*/ 1244327 h 1880597"/>
              <a:gd name="connsiteX13" fmla="*/ 1060035 w 2056952"/>
              <a:gd name="connsiteY13" fmla="*/ 1118597 h 1880597"/>
              <a:gd name="connsiteX14" fmla="*/ 1029555 w 2056952"/>
              <a:gd name="connsiteY14" fmla="*/ 1015727 h 1880597"/>
              <a:gd name="connsiteX15" fmla="*/ 1101945 w 2056952"/>
              <a:gd name="connsiteY15" fmla="*/ 916667 h 1880597"/>
              <a:gd name="connsiteX16" fmla="*/ 1265775 w 2056952"/>
              <a:gd name="connsiteY16" fmla="*/ 962387 h 1880597"/>
              <a:gd name="connsiteX17" fmla="*/ 1300065 w 2056952"/>
              <a:gd name="connsiteY17" fmla="*/ 882377 h 1880597"/>
              <a:gd name="connsiteX18" fmla="*/ 1231485 w 2056952"/>
              <a:gd name="connsiteY18" fmla="*/ 768077 h 1880597"/>
              <a:gd name="connsiteX19" fmla="*/ 1284825 w 2056952"/>
              <a:gd name="connsiteY19" fmla="*/ 672827 h 1880597"/>
              <a:gd name="connsiteX20" fmla="*/ 1479135 w 2056952"/>
              <a:gd name="connsiteY20" fmla="*/ 520427 h 1880597"/>
              <a:gd name="connsiteX21" fmla="*/ 1494375 w 2056952"/>
              <a:gd name="connsiteY21" fmla="*/ 428987 h 1880597"/>
              <a:gd name="connsiteX22" fmla="*/ 1486755 w 2056952"/>
              <a:gd name="connsiteY22" fmla="*/ 314687 h 1880597"/>
              <a:gd name="connsiteX23" fmla="*/ 1486755 w 2056952"/>
              <a:gd name="connsiteY23" fmla="*/ 249917 h 1880597"/>
              <a:gd name="connsiteX24" fmla="*/ 1559145 w 2056952"/>
              <a:gd name="connsiteY24" fmla="*/ 208007 h 1880597"/>
              <a:gd name="connsiteX25" fmla="*/ 1543905 w 2056952"/>
              <a:gd name="connsiteY25" fmla="*/ 93707 h 1880597"/>
              <a:gd name="connsiteX26" fmla="*/ 1646775 w 2056952"/>
              <a:gd name="connsiteY26" fmla="*/ 2267 h 1880597"/>
              <a:gd name="connsiteX27" fmla="*/ 1757265 w 2056952"/>
              <a:gd name="connsiteY27" fmla="*/ 36557 h 1880597"/>
              <a:gd name="connsiteX28" fmla="*/ 1745835 w 2056952"/>
              <a:gd name="connsiteY28" fmla="*/ 131807 h 1880597"/>
              <a:gd name="connsiteX29" fmla="*/ 1646775 w 2056952"/>
              <a:gd name="connsiteY29" fmla="*/ 169907 h 1880597"/>
              <a:gd name="connsiteX30" fmla="*/ 1612485 w 2056952"/>
              <a:gd name="connsiteY30" fmla="*/ 204197 h 1880597"/>
              <a:gd name="connsiteX31" fmla="*/ 1703925 w 2056952"/>
              <a:gd name="connsiteY31" fmla="*/ 268967 h 1880597"/>
              <a:gd name="connsiteX32" fmla="*/ 1806795 w 2056952"/>
              <a:gd name="connsiteY32" fmla="*/ 413747 h 1880597"/>
              <a:gd name="connsiteX33" fmla="*/ 1917285 w 2056952"/>
              <a:gd name="connsiteY33" fmla="*/ 482327 h 1880597"/>
              <a:gd name="connsiteX34" fmla="*/ 2046825 w 2056952"/>
              <a:gd name="connsiteY34" fmla="*/ 520427 h 1880597"/>
              <a:gd name="connsiteX35" fmla="*/ 2054445 w 2056952"/>
              <a:gd name="connsiteY35" fmla="*/ 1880597 h 1880597"/>
              <a:gd name="connsiteX36" fmla="*/ 855 w 2056952"/>
              <a:gd name="connsiteY36" fmla="*/ 1865357 h 188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952" h="1880597">
                <a:moveTo>
                  <a:pt x="855" y="1865357"/>
                </a:moveTo>
                <a:cubicBezTo>
                  <a:pt x="-11210" y="1871707"/>
                  <a:pt x="108170" y="1754867"/>
                  <a:pt x="130395" y="1712957"/>
                </a:cubicBezTo>
                <a:cubicBezTo>
                  <a:pt x="152620" y="1671047"/>
                  <a:pt x="133570" y="1656442"/>
                  <a:pt x="134205" y="1613897"/>
                </a:cubicBezTo>
                <a:cubicBezTo>
                  <a:pt x="134840" y="1571352"/>
                  <a:pt x="108170" y="1490072"/>
                  <a:pt x="134205" y="1457687"/>
                </a:cubicBezTo>
                <a:cubicBezTo>
                  <a:pt x="160240" y="1425302"/>
                  <a:pt x="261840" y="1450702"/>
                  <a:pt x="290415" y="1419587"/>
                </a:cubicBezTo>
                <a:cubicBezTo>
                  <a:pt x="318990" y="1388472"/>
                  <a:pt x="292320" y="1307192"/>
                  <a:pt x="305655" y="1270997"/>
                </a:cubicBezTo>
                <a:cubicBezTo>
                  <a:pt x="318990" y="1234802"/>
                  <a:pt x="341215" y="1214482"/>
                  <a:pt x="370425" y="1202417"/>
                </a:cubicBezTo>
                <a:cubicBezTo>
                  <a:pt x="399635" y="1190352"/>
                  <a:pt x="432020" y="1177652"/>
                  <a:pt x="480915" y="1198607"/>
                </a:cubicBezTo>
                <a:cubicBezTo>
                  <a:pt x="529810" y="1219562"/>
                  <a:pt x="612360" y="1311637"/>
                  <a:pt x="663795" y="1328147"/>
                </a:cubicBezTo>
                <a:cubicBezTo>
                  <a:pt x="715230" y="1344657"/>
                  <a:pt x="750155" y="1317987"/>
                  <a:pt x="789525" y="1297667"/>
                </a:cubicBezTo>
                <a:cubicBezTo>
                  <a:pt x="828895" y="1277347"/>
                  <a:pt x="846675" y="1201147"/>
                  <a:pt x="900015" y="1206227"/>
                </a:cubicBezTo>
                <a:cubicBezTo>
                  <a:pt x="953355" y="1211307"/>
                  <a:pt x="1070195" y="1321797"/>
                  <a:pt x="1109565" y="1328147"/>
                </a:cubicBezTo>
                <a:cubicBezTo>
                  <a:pt x="1148935" y="1334497"/>
                  <a:pt x="1144490" y="1279252"/>
                  <a:pt x="1136235" y="1244327"/>
                </a:cubicBezTo>
                <a:cubicBezTo>
                  <a:pt x="1127980" y="1209402"/>
                  <a:pt x="1077815" y="1156697"/>
                  <a:pt x="1060035" y="1118597"/>
                </a:cubicBezTo>
                <a:cubicBezTo>
                  <a:pt x="1042255" y="1080497"/>
                  <a:pt x="1022570" y="1049382"/>
                  <a:pt x="1029555" y="1015727"/>
                </a:cubicBezTo>
                <a:cubicBezTo>
                  <a:pt x="1036540" y="982072"/>
                  <a:pt x="1062575" y="925557"/>
                  <a:pt x="1101945" y="916667"/>
                </a:cubicBezTo>
                <a:cubicBezTo>
                  <a:pt x="1141315" y="907777"/>
                  <a:pt x="1232755" y="968102"/>
                  <a:pt x="1265775" y="962387"/>
                </a:cubicBezTo>
                <a:cubicBezTo>
                  <a:pt x="1298795" y="956672"/>
                  <a:pt x="1305780" y="914762"/>
                  <a:pt x="1300065" y="882377"/>
                </a:cubicBezTo>
                <a:cubicBezTo>
                  <a:pt x="1294350" y="849992"/>
                  <a:pt x="1234025" y="803002"/>
                  <a:pt x="1231485" y="768077"/>
                </a:cubicBezTo>
                <a:cubicBezTo>
                  <a:pt x="1228945" y="733152"/>
                  <a:pt x="1243550" y="714102"/>
                  <a:pt x="1284825" y="672827"/>
                </a:cubicBezTo>
                <a:cubicBezTo>
                  <a:pt x="1326100" y="631552"/>
                  <a:pt x="1444210" y="561067"/>
                  <a:pt x="1479135" y="520427"/>
                </a:cubicBezTo>
                <a:cubicBezTo>
                  <a:pt x="1514060" y="479787"/>
                  <a:pt x="1493105" y="463277"/>
                  <a:pt x="1494375" y="428987"/>
                </a:cubicBezTo>
                <a:cubicBezTo>
                  <a:pt x="1495645" y="394697"/>
                  <a:pt x="1488025" y="344532"/>
                  <a:pt x="1486755" y="314687"/>
                </a:cubicBezTo>
                <a:cubicBezTo>
                  <a:pt x="1485485" y="284842"/>
                  <a:pt x="1474690" y="267697"/>
                  <a:pt x="1486755" y="249917"/>
                </a:cubicBezTo>
                <a:cubicBezTo>
                  <a:pt x="1498820" y="232137"/>
                  <a:pt x="1549620" y="234042"/>
                  <a:pt x="1559145" y="208007"/>
                </a:cubicBezTo>
                <a:cubicBezTo>
                  <a:pt x="1568670" y="181972"/>
                  <a:pt x="1529300" y="127997"/>
                  <a:pt x="1543905" y="93707"/>
                </a:cubicBezTo>
                <a:cubicBezTo>
                  <a:pt x="1558510" y="59417"/>
                  <a:pt x="1611215" y="11792"/>
                  <a:pt x="1646775" y="2267"/>
                </a:cubicBezTo>
                <a:cubicBezTo>
                  <a:pt x="1682335" y="-7258"/>
                  <a:pt x="1740755" y="14967"/>
                  <a:pt x="1757265" y="36557"/>
                </a:cubicBezTo>
                <a:cubicBezTo>
                  <a:pt x="1773775" y="58147"/>
                  <a:pt x="1764250" y="109582"/>
                  <a:pt x="1745835" y="131807"/>
                </a:cubicBezTo>
                <a:cubicBezTo>
                  <a:pt x="1727420" y="154032"/>
                  <a:pt x="1669000" y="157842"/>
                  <a:pt x="1646775" y="169907"/>
                </a:cubicBezTo>
                <a:cubicBezTo>
                  <a:pt x="1624550" y="181972"/>
                  <a:pt x="1602960" y="187687"/>
                  <a:pt x="1612485" y="204197"/>
                </a:cubicBezTo>
                <a:cubicBezTo>
                  <a:pt x="1622010" y="220707"/>
                  <a:pt x="1671540" y="234042"/>
                  <a:pt x="1703925" y="268967"/>
                </a:cubicBezTo>
                <a:cubicBezTo>
                  <a:pt x="1736310" y="303892"/>
                  <a:pt x="1771235" y="378187"/>
                  <a:pt x="1806795" y="413747"/>
                </a:cubicBezTo>
                <a:cubicBezTo>
                  <a:pt x="1842355" y="449307"/>
                  <a:pt x="1877280" y="464547"/>
                  <a:pt x="1917285" y="482327"/>
                </a:cubicBezTo>
                <a:cubicBezTo>
                  <a:pt x="1957290" y="500107"/>
                  <a:pt x="2043015" y="527412"/>
                  <a:pt x="2046825" y="520427"/>
                </a:cubicBezTo>
                <a:cubicBezTo>
                  <a:pt x="2043015" y="532492"/>
                  <a:pt x="2063970" y="1881232"/>
                  <a:pt x="2054445" y="1880597"/>
                </a:cubicBezTo>
                <a:cubicBezTo>
                  <a:pt x="2044920" y="1879962"/>
                  <a:pt x="12920" y="1859007"/>
                  <a:pt x="855" y="186535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88"/>
          <p:cNvSpPr/>
          <p:nvPr/>
        </p:nvSpPr>
        <p:spPr>
          <a:xfrm>
            <a:off x="4662951" y="7363251"/>
            <a:ext cx="2020635" cy="1521307"/>
          </a:xfrm>
          <a:custGeom>
            <a:avLst/>
            <a:gdLst>
              <a:gd name="connsiteX0" fmla="*/ 2000738 w 2197550"/>
              <a:gd name="connsiteY0" fmla="*/ 451059 h 1616409"/>
              <a:gd name="connsiteX1" fmla="*/ 1920728 w 2197550"/>
              <a:gd name="connsiteY1" fmla="*/ 374859 h 1616409"/>
              <a:gd name="connsiteX2" fmla="*/ 1886438 w 2197550"/>
              <a:gd name="connsiteY2" fmla="*/ 287229 h 1616409"/>
              <a:gd name="connsiteX3" fmla="*/ 1775948 w 2197550"/>
              <a:gd name="connsiteY3" fmla="*/ 214839 h 1616409"/>
              <a:gd name="connsiteX4" fmla="*/ 1684508 w 2197550"/>
              <a:gd name="connsiteY4" fmla="*/ 96729 h 1616409"/>
              <a:gd name="connsiteX5" fmla="*/ 1615928 w 2197550"/>
              <a:gd name="connsiteY5" fmla="*/ 9099 h 1616409"/>
              <a:gd name="connsiteX6" fmla="*/ 1547348 w 2197550"/>
              <a:gd name="connsiteY6" fmla="*/ 28149 h 1616409"/>
              <a:gd name="connsiteX7" fmla="*/ 1589258 w 2197550"/>
              <a:gd name="connsiteY7" fmla="*/ 233889 h 1616409"/>
              <a:gd name="connsiteX8" fmla="*/ 1528298 w 2197550"/>
              <a:gd name="connsiteY8" fmla="*/ 390099 h 1616409"/>
              <a:gd name="connsiteX9" fmla="*/ 1478768 w 2197550"/>
              <a:gd name="connsiteY9" fmla="*/ 466299 h 1616409"/>
              <a:gd name="connsiteX10" fmla="*/ 1497818 w 2197550"/>
              <a:gd name="connsiteY10" fmla="*/ 595839 h 1616409"/>
              <a:gd name="connsiteX11" fmla="*/ 1360658 w 2197550"/>
              <a:gd name="connsiteY11" fmla="*/ 664419 h 1616409"/>
              <a:gd name="connsiteX12" fmla="*/ 1276838 w 2197550"/>
              <a:gd name="connsiteY12" fmla="*/ 732999 h 1616409"/>
              <a:gd name="connsiteX13" fmla="*/ 1135868 w 2197550"/>
              <a:gd name="connsiteY13" fmla="*/ 752049 h 1616409"/>
              <a:gd name="connsiteX14" fmla="*/ 1158728 w 2197550"/>
              <a:gd name="connsiteY14" fmla="*/ 870159 h 1616409"/>
              <a:gd name="connsiteX15" fmla="*/ 1280648 w 2197550"/>
              <a:gd name="connsiteY15" fmla="*/ 1075899 h 1616409"/>
              <a:gd name="connsiteX16" fmla="*/ 1234928 w 2197550"/>
              <a:gd name="connsiteY16" fmla="*/ 1220679 h 1616409"/>
              <a:gd name="connsiteX17" fmla="*/ 1128248 w 2197550"/>
              <a:gd name="connsiteY17" fmla="*/ 1235919 h 1616409"/>
              <a:gd name="connsiteX18" fmla="*/ 991088 w 2197550"/>
              <a:gd name="connsiteY18" fmla="*/ 1033989 h 1616409"/>
              <a:gd name="connsiteX19" fmla="*/ 933938 w 2197550"/>
              <a:gd name="connsiteY19" fmla="*/ 1003509 h 1616409"/>
              <a:gd name="connsiteX20" fmla="*/ 701528 w 2197550"/>
              <a:gd name="connsiteY20" fmla="*/ 1075899 h 1616409"/>
              <a:gd name="connsiteX21" fmla="*/ 602468 w 2197550"/>
              <a:gd name="connsiteY21" fmla="*/ 1102569 h 1616409"/>
              <a:gd name="connsiteX22" fmla="*/ 522458 w 2197550"/>
              <a:gd name="connsiteY22" fmla="*/ 1022559 h 1616409"/>
              <a:gd name="connsiteX23" fmla="*/ 434828 w 2197550"/>
              <a:gd name="connsiteY23" fmla="*/ 934929 h 1616409"/>
              <a:gd name="connsiteX24" fmla="*/ 358628 w 2197550"/>
              <a:gd name="connsiteY24" fmla="*/ 919689 h 1616409"/>
              <a:gd name="connsiteX25" fmla="*/ 335768 w 2197550"/>
              <a:gd name="connsiteY25" fmla="*/ 1064469 h 1616409"/>
              <a:gd name="connsiteX26" fmla="*/ 347198 w 2197550"/>
              <a:gd name="connsiteY26" fmla="*/ 1155909 h 1616409"/>
              <a:gd name="connsiteX27" fmla="*/ 190988 w 2197550"/>
              <a:gd name="connsiteY27" fmla="*/ 1209249 h 1616409"/>
              <a:gd name="connsiteX28" fmla="*/ 210038 w 2197550"/>
              <a:gd name="connsiteY28" fmla="*/ 1327359 h 1616409"/>
              <a:gd name="connsiteX29" fmla="*/ 251948 w 2197550"/>
              <a:gd name="connsiteY29" fmla="*/ 1403559 h 1616409"/>
              <a:gd name="connsiteX30" fmla="*/ 103358 w 2197550"/>
              <a:gd name="connsiteY30" fmla="*/ 1514049 h 1616409"/>
              <a:gd name="connsiteX31" fmla="*/ 2015978 w 2197550"/>
              <a:gd name="connsiteY31" fmla="*/ 1510239 h 1616409"/>
              <a:gd name="connsiteX32" fmla="*/ 2008358 w 2197550"/>
              <a:gd name="connsiteY32" fmla="*/ 150069 h 1616409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071530"/>
              <a:gd name="connsiteY0" fmla="*/ 451059 h 1520635"/>
              <a:gd name="connsiteX1" fmla="*/ 1920728 w 2071530"/>
              <a:gd name="connsiteY1" fmla="*/ 374859 h 1520635"/>
              <a:gd name="connsiteX2" fmla="*/ 1886438 w 2071530"/>
              <a:gd name="connsiteY2" fmla="*/ 287229 h 1520635"/>
              <a:gd name="connsiteX3" fmla="*/ 1775948 w 2071530"/>
              <a:gd name="connsiteY3" fmla="*/ 214839 h 1520635"/>
              <a:gd name="connsiteX4" fmla="*/ 1684508 w 2071530"/>
              <a:gd name="connsiteY4" fmla="*/ 96729 h 1520635"/>
              <a:gd name="connsiteX5" fmla="*/ 1615928 w 2071530"/>
              <a:gd name="connsiteY5" fmla="*/ 9099 h 1520635"/>
              <a:gd name="connsiteX6" fmla="*/ 1547348 w 2071530"/>
              <a:gd name="connsiteY6" fmla="*/ 28149 h 1520635"/>
              <a:gd name="connsiteX7" fmla="*/ 1589258 w 2071530"/>
              <a:gd name="connsiteY7" fmla="*/ 233889 h 1520635"/>
              <a:gd name="connsiteX8" fmla="*/ 1528298 w 2071530"/>
              <a:gd name="connsiteY8" fmla="*/ 390099 h 1520635"/>
              <a:gd name="connsiteX9" fmla="*/ 1478768 w 2071530"/>
              <a:gd name="connsiteY9" fmla="*/ 466299 h 1520635"/>
              <a:gd name="connsiteX10" fmla="*/ 1497818 w 2071530"/>
              <a:gd name="connsiteY10" fmla="*/ 595839 h 1520635"/>
              <a:gd name="connsiteX11" fmla="*/ 1360658 w 2071530"/>
              <a:gd name="connsiteY11" fmla="*/ 664419 h 1520635"/>
              <a:gd name="connsiteX12" fmla="*/ 1276838 w 2071530"/>
              <a:gd name="connsiteY12" fmla="*/ 732999 h 1520635"/>
              <a:gd name="connsiteX13" fmla="*/ 1135868 w 2071530"/>
              <a:gd name="connsiteY13" fmla="*/ 752049 h 1520635"/>
              <a:gd name="connsiteX14" fmla="*/ 1158728 w 2071530"/>
              <a:gd name="connsiteY14" fmla="*/ 870159 h 1520635"/>
              <a:gd name="connsiteX15" fmla="*/ 1280648 w 2071530"/>
              <a:gd name="connsiteY15" fmla="*/ 1075899 h 1520635"/>
              <a:gd name="connsiteX16" fmla="*/ 1234928 w 2071530"/>
              <a:gd name="connsiteY16" fmla="*/ 1220679 h 1520635"/>
              <a:gd name="connsiteX17" fmla="*/ 1128248 w 2071530"/>
              <a:gd name="connsiteY17" fmla="*/ 1235919 h 1520635"/>
              <a:gd name="connsiteX18" fmla="*/ 991088 w 2071530"/>
              <a:gd name="connsiteY18" fmla="*/ 1033989 h 1520635"/>
              <a:gd name="connsiteX19" fmla="*/ 933938 w 2071530"/>
              <a:gd name="connsiteY19" fmla="*/ 1003509 h 1520635"/>
              <a:gd name="connsiteX20" fmla="*/ 701528 w 2071530"/>
              <a:gd name="connsiteY20" fmla="*/ 1075899 h 1520635"/>
              <a:gd name="connsiteX21" fmla="*/ 602468 w 2071530"/>
              <a:gd name="connsiteY21" fmla="*/ 1102569 h 1520635"/>
              <a:gd name="connsiteX22" fmla="*/ 522458 w 2071530"/>
              <a:gd name="connsiteY22" fmla="*/ 1022559 h 1520635"/>
              <a:gd name="connsiteX23" fmla="*/ 434828 w 2071530"/>
              <a:gd name="connsiteY23" fmla="*/ 934929 h 1520635"/>
              <a:gd name="connsiteX24" fmla="*/ 358628 w 2071530"/>
              <a:gd name="connsiteY24" fmla="*/ 919689 h 1520635"/>
              <a:gd name="connsiteX25" fmla="*/ 335768 w 2071530"/>
              <a:gd name="connsiteY25" fmla="*/ 1064469 h 1520635"/>
              <a:gd name="connsiteX26" fmla="*/ 347198 w 2071530"/>
              <a:gd name="connsiteY26" fmla="*/ 1155909 h 1520635"/>
              <a:gd name="connsiteX27" fmla="*/ 190988 w 2071530"/>
              <a:gd name="connsiteY27" fmla="*/ 1209249 h 1520635"/>
              <a:gd name="connsiteX28" fmla="*/ 210038 w 2071530"/>
              <a:gd name="connsiteY28" fmla="*/ 1327359 h 1520635"/>
              <a:gd name="connsiteX29" fmla="*/ 251948 w 2071530"/>
              <a:gd name="connsiteY29" fmla="*/ 1403559 h 1520635"/>
              <a:gd name="connsiteX30" fmla="*/ 103358 w 2071530"/>
              <a:gd name="connsiteY30" fmla="*/ 1514049 h 1520635"/>
              <a:gd name="connsiteX31" fmla="*/ 2015978 w 2071530"/>
              <a:gd name="connsiteY31" fmla="*/ 1510239 h 1520635"/>
              <a:gd name="connsiteX32" fmla="*/ 1996928 w 2071530"/>
              <a:gd name="connsiteY32" fmla="*/ 454869 h 1520635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153620"/>
              <a:gd name="connsiteY0" fmla="*/ 451059 h 1593889"/>
              <a:gd name="connsiteX1" fmla="*/ 1920728 w 2153620"/>
              <a:gd name="connsiteY1" fmla="*/ 374859 h 1593889"/>
              <a:gd name="connsiteX2" fmla="*/ 1886438 w 2153620"/>
              <a:gd name="connsiteY2" fmla="*/ 287229 h 1593889"/>
              <a:gd name="connsiteX3" fmla="*/ 1775948 w 2153620"/>
              <a:gd name="connsiteY3" fmla="*/ 214839 h 1593889"/>
              <a:gd name="connsiteX4" fmla="*/ 1684508 w 2153620"/>
              <a:gd name="connsiteY4" fmla="*/ 96729 h 1593889"/>
              <a:gd name="connsiteX5" fmla="*/ 1615928 w 2153620"/>
              <a:gd name="connsiteY5" fmla="*/ 9099 h 1593889"/>
              <a:gd name="connsiteX6" fmla="*/ 1547348 w 2153620"/>
              <a:gd name="connsiteY6" fmla="*/ 28149 h 1593889"/>
              <a:gd name="connsiteX7" fmla="*/ 1589258 w 2153620"/>
              <a:gd name="connsiteY7" fmla="*/ 233889 h 1593889"/>
              <a:gd name="connsiteX8" fmla="*/ 1528298 w 2153620"/>
              <a:gd name="connsiteY8" fmla="*/ 390099 h 1593889"/>
              <a:gd name="connsiteX9" fmla="*/ 1478768 w 2153620"/>
              <a:gd name="connsiteY9" fmla="*/ 466299 h 1593889"/>
              <a:gd name="connsiteX10" fmla="*/ 1497818 w 2153620"/>
              <a:gd name="connsiteY10" fmla="*/ 595839 h 1593889"/>
              <a:gd name="connsiteX11" fmla="*/ 1360658 w 2153620"/>
              <a:gd name="connsiteY11" fmla="*/ 664419 h 1593889"/>
              <a:gd name="connsiteX12" fmla="*/ 1276838 w 2153620"/>
              <a:gd name="connsiteY12" fmla="*/ 732999 h 1593889"/>
              <a:gd name="connsiteX13" fmla="*/ 1135868 w 2153620"/>
              <a:gd name="connsiteY13" fmla="*/ 752049 h 1593889"/>
              <a:gd name="connsiteX14" fmla="*/ 1158728 w 2153620"/>
              <a:gd name="connsiteY14" fmla="*/ 870159 h 1593889"/>
              <a:gd name="connsiteX15" fmla="*/ 1280648 w 2153620"/>
              <a:gd name="connsiteY15" fmla="*/ 1075899 h 1593889"/>
              <a:gd name="connsiteX16" fmla="*/ 1234928 w 2153620"/>
              <a:gd name="connsiteY16" fmla="*/ 1220679 h 1593889"/>
              <a:gd name="connsiteX17" fmla="*/ 1128248 w 2153620"/>
              <a:gd name="connsiteY17" fmla="*/ 1235919 h 1593889"/>
              <a:gd name="connsiteX18" fmla="*/ 991088 w 2153620"/>
              <a:gd name="connsiteY18" fmla="*/ 1033989 h 1593889"/>
              <a:gd name="connsiteX19" fmla="*/ 933938 w 2153620"/>
              <a:gd name="connsiteY19" fmla="*/ 1003509 h 1593889"/>
              <a:gd name="connsiteX20" fmla="*/ 701528 w 2153620"/>
              <a:gd name="connsiteY20" fmla="*/ 1075899 h 1593889"/>
              <a:gd name="connsiteX21" fmla="*/ 602468 w 2153620"/>
              <a:gd name="connsiteY21" fmla="*/ 1102569 h 1593889"/>
              <a:gd name="connsiteX22" fmla="*/ 522458 w 2153620"/>
              <a:gd name="connsiteY22" fmla="*/ 1022559 h 1593889"/>
              <a:gd name="connsiteX23" fmla="*/ 434828 w 2153620"/>
              <a:gd name="connsiteY23" fmla="*/ 934929 h 1593889"/>
              <a:gd name="connsiteX24" fmla="*/ 358628 w 2153620"/>
              <a:gd name="connsiteY24" fmla="*/ 919689 h 1593889"/>
              <a:gd name="connsiteX25" fmla="*/ 335768 w 2153620"/>
              <a:gd name="connsiteY25" fmla="*/ 1064469 h 1593889"/>
              <a:gd name="connsiteX26" fmla="*/ 347198 w 2153620"/>
              <a:gd name="connsiteY26" fmla="*/ 1155909 h 1593889"/>
              <a:gd name="connsiteX27" fmla="*/ 190988 w 2153620"/>
              <a:gd name="connsiteY27" fmla="*/ 1209249 h 1593889"/>
              <a:gd name="connsiteX28" fmla="*/ 210038 w 2153620"/>
              <a:gd name="connsiteY28" fmla="*/ 1327359 h 1593889"/>
              <a:gd name="connsiteX29" fmla="*/ 251948 w 2153620"/>
              <a:gd name="connsiteY29" fmla="*/ 1403559 h 1593889"/>
              <a:gd name="connsiteX30" fmla="*/ 103358 w 2153620"/>
              <a:gd name="connsiteY30" fmla="*/ 1514049 h 1593889"/>
              <a:gd name="connsiteX31" fmla="*/ 2015978 w 2153620"/>
              <a:gd name="connsiteY31" fmla="*/ 1510239 h 1593889"/>
              <a:gd name="connsiteX32" fmla="*/ 1996928 w 2153620"/>
              <a:gd name="connsiteY32" fmla="*/ 454869 h 1593889"/>
              <a:gd name="connsiteX0" fmla="*/ 2000738 w 2020635"/>
              <a:gd name="connsiteY0" fmla="*/ 451059 h 1521307"/>
              <a:gd name="connsiteX1" fmla="*/ 1920728 w 2020635"/>
              <a:gd name="connsiteY1" fmla="*/ 374859 h 1521307"/>
              <a:gd name="connsiteX2" fmla="*/ 1886438 w 2020635"/>
              <a:gd name="connsiteY2" fmla="*/ 287229 h 1521307"/>
              <a:gd name="connsiteX3" fmla="*/ 1775948 w 2020635"/>
              <a:gd name="connsiteY3" fmla="*/ 214839 h 1521307"/>
              <a:gd name="connsiteX4" fmla="*/ 1684508 w 2020635"/>
              <a:gd name="connsiteY4" fmla="*/ 96729 h 1521307"/>
              <a:gd name="connsiteX5" fmla="*/ 1615928 w 2020635"/>
              <a:gd name="connsiteY5" fmla="*/ 9099 h 1521307"/>
              <a:gd name="connsiteX6" fmla="*/ 1547348 w 2020635"/>
              <a:gd name="connsiteY6" fmla="*/ 28149 h 1521307"/>
              <a:gd name="connsiteX7" fmla="*/ 1589258 w 2020635"/>
              <a:gd name="connsiteY7" fmla="*/ 233889 h 1521307"/>
              <a:gd name="connsiteX8" fmla="*/ 1528298 w 2020635"/>
              <a:gd name="connsiteY8" fmla="*/ 390099 h 1521307"/>
              <a:gd name="connsiteX9" fmla="*/ 1478768 w 2020635"/>
              <a:gd name="connsiteY9" fmla="*/ 466299 h 1521307"/>
              <a:gd name="connsiteX10" fmla="*/ 1497818 w 2020635"/>
              <a:gd name="connsiteY10" fmla="*/ 595839 h 1521307"/>
              <a:gd name="connsiteX11" fmla="*/ 1360658 w 2020635"/>
              <a:gd name="connsiteY11" fmla="*/ 664419 h 1521307"/>
              <a:gd name="connsiteX12" fmla="*/ 1276838 w 2020635"/>
              <a:gd name="connsiteY12" fmla="*/ 732999 h 1521307"/>
              <a:gd name="connsiteX13" fmla="*/ 1135868 w 2020635"/>
              <a:gd name="connsiteY13" fmla="*/ 752049 h 1521307"/>
              <a:gd name="connsiteX14" fmla="*/ 1158728 w 2020635"/>
              <a:gd name="connsiteY14" fmla="*/ 870159 h 1521307"/>
              <a:gd name="connsiteX15" fmla="*/ 1280648 w 2020635"/>
              <a:gd name="connsiteY15" fmla="*/ 1075899 h 1521307"/>
              <a:gd name="connsiteX16" fmla="*/ 1234928 w 2020635"/>
              <a:gd name="connsiteY16" fmla="*/ 1220679 h 1521307"/>
              <a:gd name="connsiteX17" fmla="*/ 1128248 w 2020635"/>
              <a:gd name="connsiteY17" fmla="*/ 1235919 h 1521307"/>
              <a:gd name="connsiteX18" fmla="*/ 991088 w 2020635"/>
              <a:gd name="connsiteY18" fmla="*/ 1033989 h 1521307"/>
              <a:gd name="connsiteX19" fmla="*/ 933938 w 2020635"/>
              <a:gd name="connsiteY19" fmla="*/ 1003509 h 1521307"/>
              <a:gd name="connsiteX20" fmla="*/ 701528 w 2020635"/>
              <a:gd name="connsiteY20" fmla="*/ 1075899 h 1521307"/>
              <a:gd name="connsiteX21" fmla="*/ 602468 w 2020635"/>
              <a:gd name="connsiteY21" fmla="*/ 1102569 h 1521307"/>
              <a:gd name="connsiteX22" fmla="*/ 522458 w 2020635"/>
              <a:gd name="connsiteY22" fmla="*/ 1022559 h 1521307"/>
              <a:gd name="connsiteX23" fmla="*/ 434828 w 2020635"/>
              <a:gd name="connsiteY23" fmla="*/ 934929 h 1521307"/>
              <a:gd name="connsiteX24" fmla="*/ 358628 w 2020635"/>
              <a:gd name="connsiteY24" fmla="*/ 919689 h 1521307"/>
              <a:gd name="connsiteX25" fmla="*/ 335768 w 2020635"/>
              <a:gd name="connsiteY25" fmla="*/ 1064469 h 1521307"/>
              <a:gd name="connsiteX26" fmla="*/ 347198 w 2020635"/>
              <a:gd name="connsiteY26" fmla="*/ 1155909 h 1521307"/>
              <a:gd name="connsiteX27" fmla="*/ 190988 w 2020635"/>
              <a:gd name="connsiteY27" fmla="*/ 1209249 h 1521307"/>
              <a:gd name="connsiteX28" fmla="*/ 210038 w 2020635"/>
              <a:gd name="connsiteY28" fmla="*/ 1327359 h 1521307"/>
              <a:gd name="connsiteX29" fmla="*/ 251948 w 2020635"/>
              <a:gd name="connsiteY29" fmla="*/ 1403559 h 1521307"/>
              <a:gd name="connsiteX30" fmla="*/ 103358 w 2020635"/>
              <a:gd name="connsiteY30" fmla="*/ 1514049 h 1521307"/>
              <a:gd name="connsiteX31" fmla="*/ 2015978 w 2020635"/>
              <a:gd name="connsiteY31" fmla="*/ 1510239 h 1521307"/>
              <a:gd name="connsiteX32" fmla="*/ 1996928 w 2020635"/>
              <a:gd name="connsiteY32" fmla="*/ 454869 h 1521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0635" h="1521307">
                <a:moveTo>
                  <a:pt x="2000738" y="451059"/>
                </a:moveTo>
                <a:cubicBezTo>
                  <a:pt x="1970258" y="426611"/>
                  <a:pt x="1939778" y="402164"/>
                  <a:pt x="1920728" y="374859"/>
                </a:cubicBezTo>
                <a:cubicBezTo>
                  <a:pt x="1901678" y="347554"/>
                  <a:pt x="1910568" y="313899"/>
                  <a:pt x="1886438" y="287229"/>
                </a:cubicBezTo>
                <a:cubicBezTo>
                  <a:pt x="1862308" y="260559"/>
                  <a:pt x="1809603" y="246589"/>
                  <a:pt x="1775948" y="214839"/>
                </a:cubicBezTo>
                <a:cubicBezTo>
                  <a:pt x="1742293" y="183089"/>
                  <a:pt x="1684508" y="96729"/>
                  <a:pt x="1684508" y="96729"/>
                </a:cubicBezTo>
                <a:cubicBezTo>
                  <a:pt x="1657838" y="62439"/>
                  <a:pt x="1638788" y="20529"/>
                  <a:pt x="1615928" y="9099"/>
                </a:cubicBezTo>
                <a:cubicBezTo>
                  <a:pt x="1593068" y="-2331"/>
                  <a:pt x="1551793" y="-9316"/>
                  <a:pt x="1547348" y="28149"/>
                </a:cubicBezTo>
                <a:cubicBezTo>
                  <a:pt x="1542903" y="65614"/>
                  <a:pt x="1592433" y="173564"/>
                  <a:pt x="1589258" y="233889"/>
                </a:cubicBezTo>
                <a:cubicBezTo>
                  <a:pt x="1586083" y="294214"/>
                  <a:pt x="1546713" y="351364"/>
                  <a:pt x="1528298" y="390099"/>
                </a:cubicBezTo>
                <a:cubicBezTo>
                  <a:pt x="1509883" y="428834"/>
                  <a:pt x="1483848" y="432009"/>
                  <a:pt x="1478768" y="466299"/>
                </a:cubicBezTo>
                <a:cubicBezTo>
                  <a:pt x="1473688" y="500589"/>
                  <a:pt x="1517503" y="562819"/>
                  <a:pt x="1497818" y="595839"/>
                </a:cubicBezTo>
                <a:cubicBezTo>
                  <a:pt x="1478133" y="628859"/>
                  <a:pt x="1397488" y="641559"/>
                  <a:pt x="1360658" y="664419"/>
                </a:cubicBezTo>
                <a:cubicBezTo>
                  <a:pt x="1323828" y="687279"/>
                  <a:pt x="1314303" y="718394"/>
                  <a:pt x="1276838" y="732999"/>
                </a:cubicBezTo>
                <a:cubicBezTo>
                  <a:pt x="1239373" y="747604"/>
                  <a:pt x="1155553" y="729189"/>
                  <a:pt x="1135868" y="752049"/>
                </a:cubicBezTo>
                <a:cubicBezTo>
                  <a:pt x="1116183" y="774909"/>
                  <a:pt x="1134598" y="816184"/>
                  <a:pt x="1158728" y="870159"/>
                </a:cubicBezTo>
                <a:cubicBezTo>
                  <a:pt x="1182858" y="924134"/>
                  <a:pt x="1267948" y="1017479"/>
                  <a:pt x="1280648" y="1075899"/>
                </a:cubicBezTo>
                <a:cubicBezTo>
                  <a:pt x="1293348" y="1134319"/>
                  <a:pt x="1260328" y="1194009"/>
                  <a:pt x="1234928" y="1220679"/>
                </a:cubicBezTo>
                <a:cubicBezTo>
                  <a:pt x="1209528" y="1247349"/>
                  <a:pt x="1168888" y="1267034"/>
                  <a:pt x="1128248" y="1235919"/>
                </a:cubicBezTo>
                <a:cubicBezTo>
                  <a:pt x="1087608" y="1204804"/>
                  <a:pt x="1023473" y="1072724"/>
                  <a:pt x="991088" y="1033989"/>
                </a:cubicBezTo>
                <a:cubicBezTo>
                  <a:pt x="958703" y="995254"/>
                  <a:pt x="982198" y="996524"/>
                  <a:pt x="933938" y="1003509"/>
                </a:cubicBezTo>
                <a:cubicBezTo>
                  <a:pt x="885678" y="1010494"/>
                  <a:pt x="756773" y="1059389"/>
                  <a:pt x="701528" y="1075899"/>
                </a:cubicBezTo>
                <a:cubicBezTo>
                  <a:pt x="646283" y="1092409"/>
                  <a:pt x="632313" y="1111459"/>
                  <a:pt x="602468" y="1102569"/>
                </a:cubicBezTo>
                <a:cubicBezTo>
                  <a:pt x="572623" y="1093679"/>
                  <a:pt x="522458" y="1022559"/>
                  <a:pt x="522458" y="1022559"/>
                </a:cubicBezTo>
                <a:cubicBezTo>
                  <a:pt x="494518" y="994619"/>
                  <a:pt x="462133" y="952074"/>
                  <a:pt x="434828" y="934929"/>
                </a:cubicBezTo>
                <a:cubicBezTo>
                  <a:pt x="407523" y="917784"/>
                  <a:pt x="375138" y="898099"/>
                  <a:pt x="358628" y="919689"/>
                </a:cubicBezTo>
                <a:cubicBezTo>
                  <a:pt x="342118" y="941279"/>
                  <a:pt x="337673" y="1025099"/>
                  <a:pt x="335768" y="1064469"/>
                </a:cubicBezTo>
                <a:cubicBezTo>
                  <a:pt x="333863" y="1103839"/>
                  <a:pt x="371328" y="1131779"/>
                  <a:pt x="347198" y="1155909"/>
                </a:cubicBezTo>
                <a:cubicBezTo>
                  <a:pt x="323068" y="1180039"/>
                  <a:pt x="213848" y="1180674"/>
                  <a:pt x="190988" y="1209249"/>
                </a:cubicBezTo>
                <a:cubicBezTo>
                  <a:pt x="168128" y="1237824"/>
                  <a:pt x="199878" y="1294974"/>
                  <a:pt x="210038" y="1327359"/>
                </a:cubicBezTo>
                <a:cubicBezTo>
                  <a:pt x="220198" y="1359744"/>
                  <a:pt x="269728" y="1372444"/>
                  <a:pt x="251948" y="1403559"/>
                </a:cubicBezTo>
                <a:cubicBezTo>
                  <a:pt x="234168" y="1434674"/>
                  <a:pt x="-190647" y="1496269"/>
                  <a:pt x="103358" y="1514049"/>
                </a:cubicBezTo>
                <a:cubicBezTo>
                  <a:pt x="397363" y="1531829"/>
                  <a:pt x="2001373" y="1511509"/>
                  <a:pt x="2015978" y="1510239"/>
                </a:cubicBezTo>
                <a:cubicBezTo>
                  <a:pt x="2030583" y="1508969"/>
                  <a:pt x="2007088" y="461219"/>
                  <a:pt x="1996928" y="45486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90" name="Freeform 89"/>
          <p:cNvSpPr/>
          <p:nvPr/>
        </p:nvSpPr>
        <p:spPr>
          <a:xfrm>
            <a:off x="5009395" y="7312377"/>
            <a:ext cx="260364" cy="502727"/>
          </a:xfrm>
          <a:custGeom>
            <a:avLst/>
            <a:gdLst>
              <a:gd name="connsiteX0" fmla="*/ 225545 w 260364"/>
              <a:gd name="connsiteY0" fmla="*/ 113313 h 502727"/>
              <a:gd name="connsiteX1" fmla="*/ 221735 w 260364"/>
              <a:gd name="connsiteY1" fmla="*/ 25683 h 502727"/>
              <a:gd name="connsiteX2" fmla="*/ 164585 w 260364"/>
              <a:gd name="connsiteY2" fmla="*/ 2823 h 502727"/>
              <a:gd name="connsiteX3" fmla="*/ 80765 w 260364"/>
              <a:gd name="connsiteY3" fmla="*/ 79023 h 502727"/>
              <a:gd name="connsiteX4" fmla="*/ 12185 w 260364"/>
              <a:gd name="connsiteY4" fmla="*/ 159033 h 502727"/>
              <a:gd name="connsiteX5" fmla="*/ 4565 w 260364"/>
              <a:gd name="connsiteY5" fmla="*/ 231423 h 502727"/>
              <a:gd name="connsiteX6" fmla="*/ 61715 w 260364"/>
              <a:gd name="connsiteY6" fmla="*/ 296193 h 502727"/>
              <a:gd name="connsiteX7" fmla="*/ 50285 w 260364"/>
              <a:gd name="connsiteY7" fmla="*/ 414303 h 502727"/>
              <a:gd name="connsiteX8" fmla="*/ 103625 w 260364"/>
              <a:gd name="connsiteY8" fmla="*/ 490503 h 502727"/>
              <a:gd name="connsiteX9" fmla="*/ 217925 w 260364"/>
              <a:gd name="connsiteY9" fmla="*/ 486693 h 502727"/>
              <a:gd name="connsiteX10" fmla="*/ 259835 w 260364"/>
              <a:gd name="connsiteY10" fmla="*/ 338103 h 502727"/>
              <a:gd name="connsiteX11" fmla="*/ 225545 w 260364"/>
              <a:gd name="connsiteY11" fmla="*/ 113313 h 50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364" h="502727">
                <a:moveTo>
                  <a:pt x="225545" y="113313"/>
                </a:moveTo>
                <a:cubicBezTo>
                  <a:pt x="219195" y="61243"/>
                  <a:pt x="231895" y="44098"/>
                  <a:pt x="221735" y="25683"/>
                </a:cubicBezTo>
                <a:cubicBezTo>
                  <a:pt x="211575" y="7268"/>
                  <a:pt x="188080" y="-6067"/>
                  <a:pt x="164585" y="2823"/>
                </a:cubicBezTo>
                <a:cubicBezTo>
                  <a:pt x="141090" y="11713"/>
                  <a:pt x="106165" y="52988"/>
                  <a:pt x="80765" y="79023"/>
                </a:cubicBezTo>
                <a:cubicBezTo>
                  <a:pt x="55365" y="105058"/>
                  <a:pt x="24885" y="133633"/>
                  <a:pt x="12185" y="159033"/>
                </a:cubicBezTo>
                <a:cubicBezTo>
                  <a:pt x="-515" y="184433"/>
                  <a:pt x="-3690" y="208563"/>
                  <a:pt x="4565" y="231423"/>
                </a:cubicBezTo>
                <a:cubicBezTo>
                  <a:pt x="12820" y="254283"/>
                  <a:pt x="54095" y="265713"/>
                  <a:pt x="61715" y="296193"/>
                </a:cubicBezTo>
                <a:cubicBezTo>
                  <a:pt x="69335" y="326673"/>
                  <a:pt x="43300" y="381918"/>
                  <a:pt x="50285" y="414303"/>
                </a:cubicBezTo>
                <a:cubicBezTo>
                  <a:pt x="57270" y="446688"/>
                  <a:pt x="75685" y="478438"/>
                  <a:pt x="103625" y="490503"/>
                </a:cubicBezTo>
                <a:cubicBezTo>
                  <a:pt x="131565" y="502568"/>
                  <a:pt x="191890" y="512093"/>
                  <a:pt x="217925" y="486693"/>
                </a:cubicBezTo>
                <a:cubicBezTo>
                  <a:pt x="243960" y="461293"/>
                  <a:pt x="254755" y="397793"/>
                  <a:pt x="259835" y="338103"/>
                </a:cubicBezTo>
                <a:cubicBezTo>
                  <a:pt x="264915" y="278413"/>
                  <a:pt x="231895" y="165383"/>
                  <a:pt x="225545" y="11331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3015489" y="7016076"/>
            <a:ext cx="1864204" cy="1868844"/>
          </a:xfrm>
          <a:custGeom>
            <a:avLst/>
            <a:gdLst>
              <a:gd name="connsiteX0" fmla="*/ 1221231 w 1864204"/>
              <a:gd name="connsiteY0" fmla="*/ 1826934 h 1869804"/>
              <a:gd name="connsiteX1" fmla="*/ 1228851 w 1864204"/>
              <a:gd name="connsiteY1" fmla="*/ 1678344 h 1869804"/>
              <a:gd name="connsiteX2" fmla="*/ 1350771 w 1864204"/>
              <a:gd name="connsiteY2" fmla="*/ 1647864 h 1869804"/>
              <a:gd name="connsiteX3" fmla="*/ 1404111 w 1864204"/>
              <a:gd name="connsiteY3" fmla="*/ 1647864 h 1869804"/>
              <a:gd name="connsiteX4" fmla="*/ 1426971 w 1864204"/>
              <a:gd name="connsiteY4" fmla="*/ 1594524 h 1869804"/>
              <a:gd name="connsiteX5" fmla="*/ 1415541 w 1864204"/>
              <a:gd name="connsiteY5" fmla="*/ 1434504 h 1869804"/>
              <a:gd name="connsiteX6" fmla="*/ 1388871 w 1864204"/>
              <a:gd name="connsiteY6" fmla="*/ 1266864 h 1869804"/>
              <a:gd name="connsiteX7" fmla="*/ 1556511 w 1864204"/>
              <a:gd name="connsiteY7" fmla="*/ 1175424 h 1869804"/>
              <a:gd name="connsiteX8" fmla="*/ 1548891 w 1864204"/>
              <a:gd name="connsiteY8" fmla="*/ 1007784 h 1869804"/>
              <a:gd name="connsiteX9" fmla="*/ 1640331 w 1864204"/>
              <a:gd name="connsiteY9" fmla="*/ 870624 h 1869804"/>
              <a:gd name="connsiteX10" fmla="*/ 1640331 w 1864204"/>
              <a:gd name="connsiteY10" fmla="*/ 786804 h 1869804"/>
              <a:gd name="connsiteX11" fmla="*/ 1693671 w 1864204"/>
              <a:gd name="connsiteY11" fmla="*/ 756324 h 1869804"/>
              <a:gd name="connsiteX12" fmla="*/ 1712721 w 1864204"/>
              <a:gd name="connsiteY12" fmla="*/ 706794 h 1869804"/>
              <a:gd name="connsiteX13" fmla="*/ 1647951 w 1864204"/>
              <a:gd name="connsiteY13" fmla="*/ 592494 h 1869804"/>
              <a:gd name="connsiteX14" fmla="*/ 1693671 w 1864204"/>
              <a:gd name="connsiteY14" fmla="*/ 485814 h 1869804"/>
              <a:gd name="connsiteX15" fmla="*/ 1766061 w 1864204"/>
              <a:gd name="connsiteY15" fmla="*/ 371514 h 1869804"/>
              <a:gd name="connsiteX16" fmla="*/ 1853691 w 1864204"/>
              <a:gd name="connsiteY16" fmla="*/ 211494 h 1869804"/>
              <a:gd name="connsiteX17" fmla="*/ 1846071 w 1864204"/>
              <a:gd name="connsiteY17" fmla="*/ 127674 h 1869804"/>
              <a:gd name="connsiteX18" fmla="*/ 1705101 w 1864204"/>
              <a:gd name="connsiteY18" fmla="*/ 43854 h 1869804"/>
              <a:gd name="connsiteX19" fmla="*/ 1621281 w 1864204"/>
              <a:gd name="connsiteY19" fmla="*/ 5754 h 1869804"/>
              <a:gd name="connsiteX20" fmla="*/ 1499361 w 1864204"/>
              <a:gd name="connsiteY20" fmla="*/ 5754 h 1869804"/>
              <a:gd name="connsiteX21" fmla="*/ 1312671 w 1864204"/>
              <a:gd name="connsiteY21" fmla="*/ 59094 h 1869804"/>
              <a:gd name="connsiteX22" fmla="*/ 1045971 w 1864204"/>
              <a:gd name="connsiteY22" fmla="*/ 78144 h 1869804"/>
              <a:gd name="connsiteX23" fmla="*/ 912621 w 1864204"/>
              <a:gd name="connsiteY23" fmla="*/ 173394 h 1869804"/>
              <a:gd name="connsiteX24" fmla="*/ 844041 w 1864204"/>
              <a:gd name="connsiteY24" fmla="*/ 280074 h 1869804"/>
              <a:gd name="connsiteX25" fmla="*/ 653541 w 1864204"/>
              <a:gd name="connsiteY25" fmla="*/ 367704 h 1869804"/>
              <a:gd name="connsiteX26" fmla="*/ 592581 w 1864204"/>
              <a:gd name="connsiteY26" fmla="*/ 527724 h 1869804"/>
              <a:gd name="connsiteX27" fmla="*/ 645921 w 1864204"/>
              <a:gd name="connsiteY27" fmla="*/ 744894 h 1869804"/>
              <a:gd name="connsiteX28" fmla="*/ 611631 w 1864204"/>
              <a:gd name="connsiteY28" fmla="*/ 992544 h 1869804"/>
              <a:gd name="connsiteX29" fmla="*/ 565911 w 1864204"/>
              <a:gd name="connsiteY29" fmla="*/ 1144944 h 1869804"/>
              <a:gd name="connsiteX30" fmla="*/ 569721 w 1864204"/>
              <a:gd name="connsiteY30" fmla="*/ 1293534 h 1869804"/>
              <a:gd name="connsiteX31" fmla="*/ 543051 w 1864204"/>
              <a:gd name="connsiteY31" fmla="*/ 1358304 h 1869804"/>
              <a:gd name="connsiteX32" fmla="*/ 371601 w 1864204"/>
              <a:gd name="connsiteY32" fmla="*/ 1438314 h 1869804"/>
              <a:gd name="connsiteX33" fmla="*/ 196341 w 1864204"/>
              <a:gd name="connsiteY33" fmla="*/ 1442124 h 1869804"/>
              <a:gd name="connsiteX34" fmla="*/ 32511 w 1864204"/>
              <a:gd name="connsiteY34" fmla="*/ 1396404 h 1869804"/>
              <a:gd name="connsiteX35" fmla="*/ 5841 w 1864204"/>
              <a:gd name="connsiteY35" fmla="*/ 1468794 h 1869804"/>
              <a:gd name="connsiteX36" fmla="*/ 108711 w 1864204"/>
              <a:gd name="connsiteY36" fmla="*/ 1720254 h 1869804"/>
              <a:gd name="connsiteX37" fmla="*/ 203961 w 1864204"/>
              <a:gd name="connsiteY37" fmla="*/ 1807884 h 1869804"/>
              <a:gd name="connsiteX38" fmla="*/ 291591 w 1864204"/>
              <a:gd name="connsiteY38" fmla="*/ 1830744 h 1869804"/>
              <a:gd name="connsiteX39" fmla="*/ 337311 w 1864204"/>
              <a:gd name="connsiteY39" fmla="*/ 1868844 h 1869804"/>
              <a:gd name="connsiteX40" fmla="*/ 1221231 w 1864204"/>
              <a:gd name="connsiteY40" fmla="*/ 1826934 h 186980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4204" h="1868844">
                <a:moveTo>
                  <a:pt x="1209801" y="1849794"/>
                </a:moveTo>
                <a:cubicBezTo>
                  <a:pt x="1221231" y="1867574"/>
                  <a:pt x="1205356" y="1711999"/>
                  <a:pt x="1228851" y="1678344"/>
                </a:cubicBezTo>
                <a:cubicBezTo>
                  <a:pt x="1252346" y="1644689"/>
                  <a:pt x="1321561" y="1652944"/>
                  <a:pt x="1350771" y="1647864"/>
                </a:cubicBezTo>
                <a:cubicBezTo>
                  <a:pt x="1379981" y="1642784"/>
                  <a:pt x="1391411" y="1656754"/>
                  <a:pt x="1404111" y="1647864"/>
                </a:cubicBezTo>
                <a:cubicBezTo>
                  <a:pt x="1416811" y="1638974"/>
                  <a:pt x="1425066" y="1630084"/>
                  <a:pt x="1426971" y="1594524"/>
                </a:cubicBezTo>
                <a:cubicBezTo>
                  <a:pt x="1428876" y="1558964"/>
                  <a:pt x="1421891" y="1489114"/>
                  <a:pt x="1415541" y="1434504"/>
                </a:cubicBezTo>
                <a:cubicBezTo>
                  <a:pt x="1409191" y="1379894"/>
                  <a:pt x="1365376" y="1310044"/>
                  <a:pt x="1388871" y="1266864"/>
                </a:cubicBezTo>
                <a:cubicBezTo>
                  <a:pt x="1412366" y="1223684"/>
                  <a:pt x="1529841" y="1218604"/>
                  <a:pt x="1556511" y="1175424"/>
                </a:cubicBezTo>
                <a:cubicBezTo>
                  <a:pt x="1583181" y="1132244"/>
                  <a:pt x="1534921" y="1058584"/>
                  <a:pt x="1548891" y="1007784"/>
                </a:cubicBezTo>
                <a:cubicBezTo>
                  <a:pt x="1562861" y="956984"/>
                  <a:pt x="1625091" y="907454"/>
                  <a:pt x="1640331" y="870624"/>
                </a:cubicBezTo>
                <a:cubicBezTo>
                  <a:pt x="1655571" y="833794"/>
                  <a:pt x="1631441" y="805854"/>
                  <a:pt x="1640331" y="786804"/>
                </a:cubicBezTo>
                <a:cubicBezTo>
                  <a:pt x="1649221" y="767754"/>
                  <a:pt x="1681606" y="769659"/>
                  <a:pt x="1693671" y="756324"/>
                </a:cubicBezTo>
                <a:cubicBezTo>
                  <a:pt x="1705736" y="742989"/>
                  <a:pt x="1720341" y="734099"/>
                  <a:pt x="1712721" y="706794"/>
                </a:cubicBezTo>
                <a:cubicBezTo>
                  <a:pt x="1705101" y="679489"/>
                  <a:pt x="1651126" y="629324"/>
                  <a:pt x="1647951" y="592494"/>
                </a:cubicBezTo>
                <a:cubicBezTo>
                  <a:pt x="1644776" y="555664"/>
                  <a:pt x="1673986" y="522644"/>
                  <a:pt x="1693671" y="485814"/>
                </a:cubicBezTo>
                <a:cubicBezTo>
                  <a:pt x="1713356" y="448984"/>
                  <a:pt x="1739391" y="417234"/>
                  <a:pt x="1766061" y="371514"/>
                </a:cubicBezTo>
                <a:cubicBezTo>
                  <a:pt x="1792731" y="325794"/>
                  <a:pt x="1840356" y="252134"/>
                  <a:pt x="1853691" y="211494"/>
                </a:cubicBezTo>
                <a:cubicBezTo>
                  <a:pt x="1867026" y="170854"/>
                  <a:pt x="1870836" y="155614"/>
                  <a:pt x="1846071" y="127674"/>
                </a:cubicBezTo>
                <a:cubicBezTo>
                  <a:pt x="1821306" y="99734"/>
                  <a:pt x="1742566" y="64174"/>
                  <a:pt x="1705101" y="43854"/>
                </a:cubicBezTo>
                <a:cubicBezTo>
                  <a:pt x="1667636" y="23534"/>
                  <a:pt x="1655571" y="12104"/>
                  <a:pt x="1621281" y="5754"/>
                </a:cubicBezTo>
                <a:cubicBezTo>
                  <a:pt x="1586991" y="-596"/>
                  <a:pt x="1550796" y="-3136"/>
                  <a:pt x="1499361" y="5754"/>
                </a:cubicBezTo>
                <a:cubicBezTo>
                  <a:pt x="1447926" y="14644"/>
                  <a:pt x="1388236" y="47029"/>
                  <a:pt x="1312671" y="59094"/>
                </a:cubicBezTo>
                <a:cubicBezTo>
                  <a:pt x="1237106" y="71159"/>
                  <a:pt x="1112646" y="59094"/>
                  <a:pt x="1045971" y="78144"/>
                </a:cubicBezTo>
                <a:cubicBezTo>
                  <a:pt x="979296" y="97194"/>
                  <a:pt x="946276" y="139739"/>
                  <a:pt x="912621" y="173394"/>
                </a:cubicBezTo>
                <a:cubicBezTo>
                  <a:pt x="878966" y="207049"/>
                  <a:pt x="887221" y="247689"/>
                  <a:pt x="844041" y="280074"/>
                </a:cubicBezTo>
                <a:cubicBezTo>
                  <a:pt x="800861" y="312459"/>
                  <a:pt x="695451" y="326429"/>
                  <a:pt x="653541" y="367704"/>
                </a:cubicBezTo>
                <a:cubicBezTo>
                  <a:pt x="611631" y="408979"/>
                  <a:pt x="593851" y="464859"/>
                  <a:pt x="592581" y="527724"/>
                </a:cubicBezTo>
                <a:cubicBezTo>
                  <a:pt x="591311" y="590589"/>
                  <a:pt x="642746" y="667424"/>
                  <a:pt x="645921" y="744894"/>
                </a:cubicBezTo>
                <a:cubicBezTo>
                  <a:pt x="649096" y="822364"/>
                  <a:pt x="624966" y="925869"/>
                  <a:pt x="611631" y="992544"/>
                </a:cubicBezTo>
                <a:cubicBezTo>
                  <a:pt x="598296" y="1059219"/>
                  <a:pt x="572896" y="1094779"/>
                  <a:pt x="565911" y="1144944"/>
                </a:cubicBezTo>
                <a:cubicBezTo>
                  <a:pt x="558926" y="1195109"/>
                  <a:pt x="573531" y="1257974"/>
                  <a:pt x="569721" y="1293534"/>
                </a:cubicBezTo>
                <a:cubicBezTo>
                  <a:pt x="565911" y="1329094"/>
                  <a:pt x="576071" y="1334174"/>
                  <a:pt x="543051" y="1358304"/>
                </a:cubicBezTo>
                <a:cubicBezTo>
                  <a:pt x="510031" y="1382434"/>
                  <a:pt x="429386" y="1424344"/>
                  <a:pt x="371601" y="1438314"/>
                </a:cubicBezTo>
                <a:cubicBezTo>
                  <a:pt x="313816" y="1452284"/>
                  <a:pt x="252856" y="1449109"/>
                  <a:pt x="196341" y="1442124"/>
                </a:cubicBezTo>
                <a:cubicBezTo>
                  <a:pt x="139826" y="1435139"/>
                  <a:pt x="64261" y="1391959"/>
                  <a:pt x="32511" y="1396404"/>
                </a:cubicBezTo>
                <a:cubicBezTo>
                  <a:pt x="761" y="1400849"/>
                  <a:pt x="-6859" y="1414819"/>
                  <a:pt x="5841" y="1468794"/>
                </a:cubicBezTo>
                <a:cubicBezTo>
                  <a:pt x="18541" y="1522769"/>
                  <a:pt x="75691" y="1663739"/>
                  <a:pt x="108711" y="1720254"/>
                </a:cubicBezTo>
                <a:cubicBezTo>
                  <a:pt x="141731" y="1776769"/>
                  <a:pt x="173481" y="1789469"/>
                  <a:pt x="203961" y="1807884"/>
                </a:cubicBezTo>
                <a:cubicBezTo>
                  <a:pt x="234441" y="1826299"/>
                  <a:pt x="269366" y="1820584"/>
                  <a:pt x="291591" y="1830744"/>
                </a:cubicBezTo>
                <a:cubicBezTo>
                  <a:pt x="313816" y="1840904"/>
                  <a:pt x="184276" y="1865669"/>
                  <a:pt x="337311" y="1868844"/>
                </a:cubicBezTo>
                <a:cubicBezTo>
                  <a:pt x="628141" y="1862494"/>
                  <a:pt x="1198371" y="1832014"/>
                  <a:pt x="1209801" y="184979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2864102" y="6955600"/>
            <a:ext cx="2134976" cy="1930911"/>
          </a:xfrm>
          <a:custGeom>
            <a:avLst/>
            <a:gdLst>
              <a:gd name="connsiteX0" fmla="*/ 1414528 w 2134976"/>
              <a:gd name="connsiteY0" fmla="*/ 1925510 h 1938263"/>
              <a:gd name="connsiteX1" fmla="*/ 1441198 w 2134976"/>
              <a:gd name="connsiteY1" fmla="*/ 1803590 h 1938263"/>
              <a:gd name="connsiteX2" fmla="*/ 1589788 w 2134976"/>
              <a:gd name="connsiteY2" fmla="*/ 1792160 h 1938263"/>
              <a:gd name="connsiteX3" fmla="*/ 1677418 w 2134976"/>
              <a:gd name="connsiteY3" fmla="*/ 1693100 h 1938263"/>
              <a:gd name="connsiteX4" fmla="*/ 1643128 w 2134976"/>
              <a:gd name="connsiteY4" fmla="*/ 1494980 h 1938263"/>
              <a:gd name="connsiteX5" fmla="*/ 1646938 w 2134976"/>
              <a:gd name="connsiteY5" fmla="*/ 1392110 h 1938263"/>
              <a:gd name="connsiteX6" fmla="*/ 1864108 w 2134976"/>
              <a:gd name="connsiteY6" fmla="*/ 1300670 h 1938263"/>
              <a:gd name="connsiteX7" fmla="*/ 1806958 w 2134976"/>
              <a:gd name="connsiteY7" fmla="*/ 1091120 h 1938263"/>
              <a:gd name="connsiteX8" fmla="*/ 1883158 w 2134976"/>
              <a:gd name="connsiteY8" fmla="*/ 969200 h 1938263"/>
              <a:gd name="connsiteX9" fmla="*/ 2066038 w 2134976"/>
              <a:gd name="connsiteY9" fmla="*/ 995870 h 1938263"/>
              <a:gd name="connsiteX10" fmla="*/ 2134618 w 2134976"/>
              <a:gd name="connsiteY10" fmla="*/ 973010 h 1938263"/>
              <a:gd name="connsiteX11" fmla="*/ 2088898 w 2134976"/>
              <a:gd name="connsiteY11" fmla="*/ 839660 h 1938263"/>
              <a:gd name="connsiteX12" fmla="*/ 2001268 w 2134976"/>
              <a:gd name="connsiteY12" fmla="*/ 687260 h 1938263"/>
              <a:gd name="connsiteX13" fmla="*/ 1993648 w 2134976"/>
              <a:gd name="connsiteY13" fmla="*/ 542480 h 1938263"/>
              <a:gd name="connsiteX14" fmla="*/ 2100328 w 2134976"/>
              <a:gd name="connsiteY14" fmla="*/ 420560 h 1938263"/>
              <a:gd name="connsiteX15" fmla="*/ 2077468 w 2134976"/>
              <a:gd name="connsiteY15" fmla="*/ 180530 h 1938263"/>
              <a:gd name="connsiteX16" fmla="*/ 1940308 w 2134976"/>
              <a:gd name="connsiteY16" fmla="*/ 77660 h 1938263"/>
              <a:gd name="connsiteX17" fmla="*/ 1818388 w 2134976"/>
              <a:gd name="connsiteY17" fmla="*/ 9080 h 1938263"/>
              <a:gd name="connsiteX18" fmla="*/ 1650748 w 2134976"/>
              <a:gd name="connsiteY18" fmla="*/ 5270 h 1938263"/>
              <a:gd name="connsiteX19" fmla="*/ 1460248 w 2134976"/>
              <a:gd name="connsiteY19" fmla="*/ 50990 h 1938263"/>
              <a:gd name="connsiteX20" fmla="*/ 1239268 w 2134976"/>
              <a:gd name="connsiteY20" fmla="*/ 62420 h 1938263"/>
              <a:gd name="connsiteX21" fmla="*/ 1090678 w 2134976"/>
              <a:gd name="connsiteY21" fmla="*/ 96710 h 1938263"/>
              <a:gd name="connsiteX22" fmla="*/ 1033528 w 2134976"/>
              <a:gd name="connsiteY22" fmla="*/ 123380 h 1938263"/>
              <a:gd name="connsiteX23" fmla="*/ 995428 w 2134976"/>
              <a:gd name="connsiteY23" fmla="*/ 241490 h 1938263"/>
              <a:gd name="connsiteX24" fmla="*/ 881128 w 2134976"/>
              <a:gd name="connsiteY24" fmla="*/ 321500 h 1938263"/>
              <a:gd name="connsiteX25" fmla="*/ 698248 w 2134976"/>
              <a:gd name="connsiteY25" fmla="*/ 420560 h 1938263"/>
              <a:gd name="connsiteX26" fmla="*/ 629668 w 2134976"/>
              <a:gd name="connsiteY26" fmla="*/ 561530 h 1938263"/>
              <a:gd name="connsiteX27" fmla="*/ 686818 w 2134976"/>
              <a:gd name="connsiteY27" fmla="*/ 664400 h 1938263"/>
              <a:gd name="connsiteX28" fmla="*/ 736348 w 2134976"/>
              <a:gd name="connsiteY28" fmla="*/ 790130 h 1938263"/>
              <a:gd name="connsiteX29" fmla="*/ 721108 w 2134976"/>
              <a:gd name="connsiteY29" fmla="*/ 908240 h 1938263"/>
              <a:gd name="connsiteX30" fmla="*/ 709678 w 2134976"/>
              <a:gd name="connsiteY30" fmla="*/ 1022540 h 1938263"/>
              <a:gd name="connsiteX31" fmla="*/ 686818 w 2134976"/>
              <a:gd name="connsiteY31" fmla="*/ 1117790 h 1938263"/>
              <a:gd name="connsiteX32" fmla="*/ 576328 w 2134976"/>
              <a:gd name="connsiteY32" fmla="*/ 1182560 h 1938263"/>
              <a:gd name="connsiteX33" fmla="*/ 618238 w 2134976"/>
              <a:gd name="connsiteY33" fmla="*/ 1319720 h 1938263"/>
              <a:gd name="connsiteX34" fmla="*/ 595378 w 2134976"/>
              <a:gd name="connsiteY34" fmla="*/ 1384490 h 1938263"/>
              <a:gd name="connsiteX35" fmla="*/ 503938 w 2134976"/>
              <a:gd name="connsiteY35" fmla="*/ 1426400 h 1938263"/>
              <a:gd name="connsiteX36" fmla="*/ 412498 w 2134976"/>
              <a:gd name="connsiteY36" fmla="*/ 1445450 h 1938263"/>
              <a:gd name="connsiteX37" fmla="*/ 252478 w 2134976"/>
              <a:gd name="connsiteY37" fmla="*/ 1422590 h 1938263"/>
              <a:gd name="connsiteX38" fmla="*/ 77218 w 2134976"/>
              <a:gd name="connsiteY38" fmla="*/ 1384490 h 1938263"/>
              <a:gd name="connsiteX39" fmla="*/ 20068 w 2134976"/>
              <a:gd name="connsiteY39" fmla="*/ 1411160 h 1938263"/>
              <a:gd name="connsiteX40" fmla="*/ 1018 w 2134976"/>
              <a:gd name="connsiteY40" fmla="*/ 1460690 h 1938263"/>
              <a:gd name="connsiteX41" fmla="*/ 46738 w 2134976"/>
              <a:gd name="connsiteY41" fmla="*/ 1521650 h 1938263"/>
              <a:gd name="connsiteX42" fmla="*/ 115318 w 2134976"/>
              <a:gd name="connsiteY42" fmla="*/ 1609280 h 1938263"/>
              <a:gd name="connsiteX43" fmla="*/ 126748 w 2134976"/>
              <a:gd name="connsiteY43" fmla="*/ 1696910 h 1938263"/>
              <a:gd name="connsiteX44" fmla="*/ 187708 w 2134976"/>
              <a:gd name="connsiteY44" fmla="*/ 1837880 h 1938263"/>
              <a:gd name="connsiteX45" fmla="*/ 260098 w 2134976"/>
              <a:gd name="connsiteY45" fmla="*/ 1925510 h 1938263"/>
              <a:gd name="connsiteX46" fmla="*/ 1414528 w 2134976"/>
              <a:gd name="connsiteY46" fmla="*/ 1925510 h 1938263"/>
              <a:gd name="connsiteX0" fmla="*/ 1414528 w 2134976"/>
              <a:gd name="connsiteY0" fmla="*/ 1925510 h 1930911"/>
              <a:gd name="connsiteX1" fmla="*/ 1441198 w 2134976"/>
              <a:gd name="connsiteY1" fmla="*/ 1803590 h 1930911"/>
              <a:gd name="connsiteX2" fmla="*/ 1589788 w 2134976"/>
              <a:gd name="connsiteY2" fmla="*/ 1792160 h 1930911"/>
              <a:gd name="connsiteX3" fmla="*/ 1677418 w 2134976"/>
              <a:gd name="connsiteY3" fmla="*/ 1693100 h 1930911"/>
              <a:gd name="connsiteX4" fmla="*/ 1643128 w 2134976"/>
              <a:gd name="connsiteY4" fmla="*/ 1494980 h 1930911"/>
              <a:gd name="connsiteX5" fmla="*/ 1646938 w 2134976"/>
              <a:gd name="connsiteY5" fmla="*/ 1392110 h 1930911"/>
              <a:gd name="connsiteX6" fmla="*/ 1864108 w 2134976"/>
              <a:gd name="connsiteY6" fmla="*/ 1300670 h 1930911"/>
              <a:gd name="connsiteX7" fmla="*/ 1806958 w 2134976"/>
              <a:gd name="connsiteY7" fmla="*/ 1091120 h 1930911"/>
              <a:gd name="connsiteX8" fmla="*/ 1883158 w 2134976"/>
              <a:gd name="connsiteY8" fmla="*/ 969200 h 1930911"/>
              <a:gd name="connsiteX9" fmla="*/ 2066038 w 2134976"/>
              <a:gd name="connsiteY9" fmla="*/ 995870 h 1930911"/>
              <a:gd name="connsiteX10" fmla="*/ 2134618 w 2134976"/>
              <a:gd name="connsiteY10" fmla="*/ 973010 h 1930911"/>
              <a:gd name="connsiteX11" fmla="*/ 2088898 w 2134976"/>
              <a:gd name="connsiteY11" fmla="*/ 839660 h 1930911"/>
              <a:gd name="connsiteX12" fmla="*/ 2001268 w 2134976"/>
              <a:gd name="connsiteY12" fmla="*/ 687260 h 1930911"/>
              <a:gd name="connsiteX13" fmla="*/ 1993648 w 2134976"/>
              <a:gd name="connsiteY13" fmla="*/ 542480 h 1930911"/>
              <a:gd name="connsiteX14" fmla="*/ 2100328 w 2134976"/>
              <a:gd name="connsiteY14" fmla="*/ 420560 h 1930911"/>
              <a:gd name="connsiteX15" fmla="*/ 2077468 w 2134976"/>
              <a:gd name="connsiteY15" fmla="*/ 180530 h 1930911"/>
              <a:gd name="connsiteX16" fmla="*/ 1940308 w 2134976"/>
              <a:gd name="connsiteY16" fmla="*/ 77660 h 1930911"/>
              <a:gd name="connsiteX17" fmla="*/ 1818388 w 2134976"/>
              <a:gd name="connsiteY17" fmla="*/ 9080 h 1930911"/>
              <a:gd name="connsiteX18" fmla="*/ 1650748 w 2134976"/>
              <a:gd name="connsiteY18" fmla="*/ 5270 h 1930911"/>
              <a:gd name="connsiteX19" fmla="*/ 1460248 w 2134976"/>
              <a:gd name="connsiteY19" fmla="*/ 50990 h 1930911"/>
              <a:gd name="connsiteX20" fmla="*/ 1239268 w 2134976"/>
              <a:gd name="connsiteY20" fmla="*/ 62420 h 1930911"/>
              <a:gd name="connsiteX21" fmla="*/ 1090678 w 2134976"/>
              <a:gd name="connsiteY21" fmla="*/ 96710 h 1930911"/>
              <a:gd name="connsiteX22" fmla="*/ 1033528 w 2134976"/>
              <a:gd name="connsiteY22" fmla="*/ 123380 h 1930911"/>
              <a:gd name="connsiteX23" fmla="*/ 995428 w 2134976"/>
              <a:gd name="connsiteY23" fmla="*/ 241490 h 1930911"/>
              <a:gd name="connsiteX24" fmla="*/ 881128 w 2134976"/>
              <a:gd name="connsiteY24" fmla="*/ 321500 h 1930911"/>
              <a:gd name="connsiteX25" fmla="*/ 698248 w 2134976"/>
              <a:gd name="connsiteY25" fmla="*/ 420560 h 1930911"/>
              <a:gd name="connsiteX26" fmla="*/ 629668 w 2134976"/>
              <a:gd name="connsiteY26" fmla="*/ 561530 h 1930911"/>
              <a:gd name="connsiteX27" fmla="*/ 686818 w 2134976"/>
              <a:gd name="connsiteY27" fmla="*/ 664400 h 1930911"/>
              <a:gd name="connsiteX28" fmla="*/ 736348 w 2134976"/>
              <a:gd name="connsiteY28" fmla="*/ 790130 h 1930911"/>
              <a:gd name="connsiteX29" fmla="*/ 721108 w 2134976"/>
              <a:gd name="connsiteY29" fmla="*/ 908240 h 1930911"/>
              <a:gd name="connsiteX30" fmla="*/ 709678 w 2134976"/>
              <a:gd name="connsiteY30" fmla="*/ 1022540 h 1930911"/>
              <a:gd name="connsiteX31" fmla="*/ 686818 w 2134976"/>
              <a:gd name="connsiteY31" fmla="*/ 1117790 h 1930911"/>
              <a:gd name="connsiteX32" fmla="*/ 576328 w 2134976"/>
              <a:gd name="connsiteY32" fmla="*/ 1182560 h 1930911"/>
              <a:gd name="connsiteX33" fmla="*/ 618238 w 2134976"/>
              <a:gd name="connsiteY33" fmla="*/ 1319720 h 1930911"/>
              <a:gd name="connsiteX34" fmla="*/ 595378 w 2134976"/>
              <a:gd name="connsiteY34" fmla="*/ 1384490 h 1930911"/>
              <a:gd name="connsiteX35" fmla="*/ 503938 w 2134976"/>
              <a:gd name="connsiteY35" fmla="*/ 1426400 h 1930911"/>
              <a:gd name="connsiteX36" fmla="*/ 412498 w 2134976"/>
              <a:gd name="connsiteY36" fmla="*/ 1445450 h 1930911"/>
              <a:gd name="connsiteX37" fmla="*/ 252478 w 2134976"/>
              <a:gd name="connsiteY37" fmla="*/ 1422590 h 1930911"/>
              <a:gd name="connsiteX38" fmla="*/ 77218 w 2134976"/>
              <a:gd name="connsiteY38" fmla="*/ 1384490 h 1930911"/>
              <a:gd name="connsiteX39" fmla="*/ 20068 w 2134976"/>
              <a:gd name="connsiteY39" fmla="*/ 1411160 h 1930911"/>
              <a:gd name="connsiteX40" fmla="*/ 1018 w 2134976"/>
              <a:gd name="connsiteY40" fmla="*/ 1460690 h 1930911"/>
              <a:gd name="connsiteX41" fmla="*/ 46738 w 2134976"/>
              <a:gd name="connsiteY41" fmla="*/ 1521650 h 1930911"/>
              <a:gd name="connsiteX42" fmla="*/ 115318 w 2134976"/>
              <a:gd name="connsiteY42" fmla="*/ 1609280 h 1930911"/>
              <a:gd name="connsiteX43" fmla="*/ 126748 w 2134976"/>
              <a:gd name="connsiteY43" fmla="*/ 1696910 h 1930911"/>
              <a:gd name="connsiteX44" fmla="*/ 187708 w 2134976"/>
              <a:gd name="connsiteY44" fmla="*/ 1837880 h 1930911"/>
              <a:gd name="connsiteX45" fmla="*/ 260098 w 2134976"/>
              <a:gd name="connsiteY45" fmla="*/ 1925510 h 1930911"/>
              <a:gd name="connsiteX46" fmla="*/ 1414528 w 2134976"/>
              <a:gd name="connsiteY46" fmla="*/ 1925510 h 193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34976" h="1930911">
                <a:moveTo>
                  <a:pt x="1414528" y="1925510"/>
                </a:moveTo>
                <a:cubicBezTo>
                  <a:pt x="1439928" y="1928050"/>
                  <a:pt x="1411988" y="1825815"/>
                  <a:pt x="1441198" y="1803590"/>
                </a:cubicBezTo>
                <a:cubicBezTo>
                  <a:pt x="1470408" y="1781365"/>
                  <a:pt x="1550418" y="1810575"/>
                  <a:pt x="1589788" y="1792160"/>
                </a:cubicBezTo>
                <a:cubicBezTo>
                  <a:pt x="1629158" y="1773745"/>
                  <a:pt x="1668528" y="1742630"/>
                  <a:pt x="1677418" y="1693100"/>
                </a:cubicBezTo>
                <a:cubicBezTo>
                  <a:pt x="1686308" y="1643570"/>
                  <a:pt x="1648208" y="1545145"/>
                  <a:pt x="1643128" y="1494980"/>
                </a:cubicBezTo>
                <a:cubicBezTo>
                  <a:pt x="1638048" y="1444815"/>
                  <a:pt x="1610108" y="1424495"/>
                  <a:pt x="1646938" y="1392110"/>
                </a:cubicBezTo>
                <a:cubicBezTo>
                  <a:pt x="1683768" y="1359725"/>
                  <a:pt x="1837438" y="1350835"/>
                  <a:pt x="1864108" y="1300670"/>
                </a:cubicBezTo>
                <a:cubicBezTo>
                  <a:pt x="1890778" y="1250505"/>
                  <a:pt x="1803783" y="1146365"/>
                  <a:pt x="1806958" y="1091120"/>
                </a:cubicBezTo>
                <a:cubicBezTo>
                  <a:pt x="1810133" y="1035875"/>
                  <a:pt x="1839978" y="985075"/>
                  <a:pt x="1883158" y="969200"/>
                </a:cubicBezTo>
                <a:cubicBezTo>
                  <a:pt x="1926338" y="953325"/>
                  <a:pt x="2024128" y="995235"/>
                  <a:pt x="2066038" y="995870"/>
                </a:cubicBezTo>
                <a:cubicBezTo>
                  <a:pt x="2107948" y="996505"/>
                  <a:pt x="2130808" y="999045"/>
                  <a:pt x="2134618" y="973010"/>
                </a:cubicBezTo>
                <a:cubicBezTo>
                  <a:pt x="2138428" y="946975"/>
                  <a:pt x="2111123" y="887285"/>
                  <a:pt x="2088898" y="839660"/>
                </a:cubicBezTo>
                <a:cubicBezTo>
                  <a:pt x="2066673" y="792035"/>
                  <a:pt x="2017143" y="736790"/>
                  <a:pt x="2001268" y="687260"/>
                </a:cubicBezTo>
                <a:cubicBezTo>
                  <a:pt x="1985393" y="637730"/>
                  <a:pt x="1977138" y="586930"/>
                  <a:pt x="1993648" y="542480"/>
                </a:cubicBezTo>
                <a:cubicBezTo>
                  <a:pt x="2010158" y="498030"/>
                  <a:pt x="2086358" y="480885"/>
                  <a:pt x="2100328" y="420560"/>
                </a:cubicBezTo>
                <a:cubicBezTo>
                  <a:pt x="2114298" y="360235"/>
                  <a:pt x="2104138" y="237680"/>
                  <a:pt x="2077468" y="180530"/>
                </a:cubicBezTo>
                <a:cubicBezTo>
                  <a:pt x="2050798" y="123380"/>
                  <a:pt x="1983488" y="106235"/>
                  <a:pt x="1940308" y="77660"/>
                </a:cubicBezTo>
                <a:cubicBezTo>
                  <a:pt x="1897128" y="49085"/>
                  <a:pt x="1866648" y="21145"/>
                  <a:pt x="1818388" y="9080"/>
                </a:cubicBezTo>
                <a:cubicBezTo>
                  <a:pt x="1770128" y="-2985"/>
                  <a:pt x="1710438" y="-1715"/>
                  <a:pt x="1650748" y="5270"/>
                </a:cubicBezTo>
                <a:cubicBezTo>
                  <a:pt x="1591058" y="12255"/>
                  <a:pt x="1528828" y="41465"/>
                  <a:pt x="1460248" y="50990"/>
                </a:cubicBezTo>
                <a:cubicBezTo>
                  <a:pt x="1391668" y="60515"/>
                  <a:pt x="1300863" y="54800"/>
                  <a:pt x="1239268" y="62420"/>
                </a:cubicBezTo>
                <a:cubicBezTo>
                  <a:pt x="1177673" y="70040"/>
                  <a:pt x="1124968" y="86550"/>
                  <a:pt x="1090678" y="96710"/>
                </a:cubicBezTo>
                <a:cubicBezTo>
                  <a:pt x="1056388" y="106870"/>
                  <a:pt x="1049403" y="99250"/>
                  <a:pt x="1033528" y="123380"/>
                </a:cubicBezTo>
                <a:cubicBezTo>
                  <a:pt x="1017653" y="147510"/>
                  <a:pt x="1020828" y="208470"/>
                  <a:pt x="995428" y="241490"/>
                </a:cubicBezTo>
                <a:cubicBezTo>
                  <a:pt x="970028" y="274510"/>
                  <a:pt x="930658" y="291655"/>
                  <a:pt x="881128" y="321500"/>
                </a:cubicBezTo>
                <a:cubicBezTo>
                  <a:pt x="831598" y="351345"/>
                  <a:pt x="740158" y="380555"/>
                  <a:pt x="698248" y="420560"/>
                </a:cubicBezTo>
                <a:cubicBezTo>
                  <a:pt x="656338" y="460565"/>
                  <a:pt x="631573" y="520890"/>
                  <a:pt x="629668" y="561530"/>
                </a:cubicBezTo>
                <a:cubicBezTo>
                  <a:pt x="627763" y="602170"/>
                  <a:pt x="669038" y="626300"/>
                  <a:pt x="686818" y="664400"/>
                </a:cubicBezTo>
                <a:cubicBezTo>
                  <a:pt x="704598" y="702500"/>
                  <a:pt x="730633" y="749490"/>
                  <a:pt x="736348" y="790130"/>
                </a:cubicBezTo>
                <a:cubicBezTo>
                  <a:pt x="742063" y="830770"/>
                  <a:pt x="725553" y="869505"/>
                  <a:pt x="721108" y="908240"/>
                </a:cubicBezTo>
                <a:cubicBezTo>
                  <a:pt x="716663" y="946975"/>
                  <a:pt x="715393" y="987615"/>
                  <a:pt x="709678" y="1022540"/>
                </a:cubicBezTo>
                <a:cubicBezTo>
                  <a:pt x="703963" y="1057465"/>
                  <a:pt x="709043" y="1091120"/>
                  <a:pt x="686818" y="1117790"/>
                </a:cubicBezTo>
                <a:cubicBezTo>
                  <a:pt x="664593" y="1144460"/>
                  <a:pt x="587758" y="1148905"/>
                  <a:pt x="576328" y="1182560"/>
                </a:cubicBezTo>
                <a:cubicBezTo>
                  <a:pt x="564898" y="1216215"/>
                  <a:pt x="615063" y="1286065"/>
                  <a:pt x="618238" y="1319720"/>
                </a:cubicBezTo>
                <a:cubicBezTo>
                  <a:pt x="621413" y="1353375"/>
                  <a:pt x="614428" y="1366710"/>
                  <a:pt x="595378" y="1384490"/>
                </a:cubicBezTo>
                <a:cubicBezTo>
                  <a:pt x="576328" y="1402270"/>
                  <a:pt x="534418" y="1416240"/>
                  <a:pt x="503938" y="1426400"/>
                </a:cubicBezTo>
                <a:cubicBezTo>
                  <a:pt x="473458" y="1436560"/>
                  <a:pt x="454408" y="1446085"/>
                  <a:pt x="412498" y="1445450"/>
                </a:cubicBezTo>
                <a:cubicBezTo>
                  <a:pt x="370588" y="1444815"/>
                  <a:pt x="308358" y="1432750"/>
                  <a:pt x="252478" y="1422590"/>
                </a:cubicBezTo>
                <a:cubicBezTo>
                  <a:pt x="196598" y="1412430"/>
                  <a:pt x="115953" y="1386395"/>
                  <a:pt x="77218" y="1384490"/>
                </a:cubicBezTo>
                <a:cubicBezTo>
                  <a:pt x="38483" y="1382585"/>
                  <a:pt x="32768" y="1398460"/>
                  <a:pt x="20068" y="1411160"/>
                </a:cubicBezTo>
                <a:cubicBezTo>
                  <a:pt x="7368" y="1423860"/>
                  <a:pt x="-3427" y="1442275"/>
                  <a:pt x="1018" y="1460690"/>
                </a:cubicBezTo>
                <a:cubicBezTo>
                  <a:pt x="5463" y="1479105"/>
                  <a:pt x="27688" y="1496885"/>
                  <a:pt x="46738" y="1521650"/>
                </a:cubicBezTo>
                <a:cubicBezTo>
                  <a:pt x="65788" y="1546415"/>
                  <a:pt x="101983" y="1580070"/>
                  <a:pt x="115318" y="1609280"/>
                </a:cubicBezTo>
                <a:cubicBezTo>
                  <a:pt x="128653" y="1638490"/>
                  <a:pt x="114683" y="1658810"/>
                  <a:pt x="126748" y="1696910"/>
                </a:cubicBezTo>
                <a:cubicBezTo>
                  <a:pt x="138813" y="1735010"/>
                  <a:pt x="165483" y="1799780"/>
                  <a:pt x="187708" y="1837880"/>
                </a:cubicBezTo>
                <a:cubicBezTo>
                  <a:pt x="209933" y="1875980"/>
                  <a:pt x="53088" y="1912175"/>
                  <a:pt x="260098" y="1925510"/>
                </a:cubicBezTo>
                <a:cubicBezTo>
                  <a:pt x="467108" y="1938845"/>
                  <a:pt x="1389128" y="1922970"/>
                  <a:pt x="1414528" y="19255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58231" y="7702956"/>
            <a:ext cx="1831950" cy="1187997"/>
          </a:xfrm>
          <a:custGeom>
            <a:avLst/>
            <a:gdLst>
              <a:gd name="connsiteX0" fmla="*/ 121439 w 1944808"/>
              <a:gd name="connsiteY0" fmla="*/ 1174343 h 1259614"/>
              <a:gd name="connsiteX1" fmla="*/ 148109 w 1944808"/>
              <a:gd name="connsiteY1" fmla="*/ 1040993 h 1259614"/>
              <a:gd name="connsiteX2" fmla="*/ 231929 w 1944808"/>
              <a:gd name="connsiteY2" fmla="*/ 926693 h 1259614"/>
              <a:gd name="connsiteX3" fmla="*/ 231929 w 1944808"/>
              <a:gd name="connsiteY3" fmla="*/ 865733 h 1259614"/>
              <a:gd name="connsiteX4" fmla="*/ 239549 w 1944808"/>
              <a:gd name="connsiteY4" fmla="*/ 797153 h 1259614"/>
              <a:gd name="connsiteX5" fmla="*/ 262409 w 1944808"/>
              <a:gd name="connsiteY5" fmla="*/ 724763 h 1259614"/>
              <a:gd name="connsiteX6" fmla="*/ 350039 w 1944808"/>
              <a:gd name="connsiteY6" fmla="*/ 869543 h 1259614"/>
              <a:gd name="connsiteX7" fmla="*/ 433859 w 1944808"/>
              <a:gd name="connsiteY7" fmla="*/ 941933 h 1259614"/>
              <a:gd name="connsiteX8" fmla="*/ 532919 w 1944808"/>
              <a:gd name="connsiteY8" fmla="*/ 915263 h 1259614"/>
              <a:gd name="connsiteX9" fmla="*/ 548159 w 1944808"/>
              <a:gd name="connsiteY9" fmla="*/ 861923 h 1259614"/>
              <a:gd name="connsiteX10" fmla="*/ 692939 w 1944808"/>
              <a:gd name="connsiteY10" fmla="*/ 835253 h 1259614"/>
              <a:gd name="connsiteX11" fmla="*/ 757709 w 1944808"/>
              <a:gd name="connsiteY11" fmla="*/ 835253 h 1259614"/>
              <a:gd name="connsiteX12" fmla="*/ 822479 w 1944808"/>
              <a:gd name="connsiteY12" fmla="*/ 922883 h 1259614"/>
              <a:gd name="connsiteX13" fmla="*/ 894869 w 1944808"/>
              <a:gd name="connsiteY13" fmla="*/ 1033373 h 1259614"/>
              <a:gd name="connsiteX14" fmla="*/ 1047269 w 1944808"/>
              <a:gd name="connsiteY14" fmla="*/ 1094333 h 1259614"/>
              <a:gd name="connsiteX15" fmla="*/ 1104419 w 1944808"/>
              <a:gd name="connsiteY15" fmla="*/ 1056233 h 1259614"/>
              <a:gd name="connsiteX16" fmla="*/ 1142519 w 1944808"/>
              <a:gd name="connsiteY16" fmla="*/ 1006703 h 1259614"/>
              <a:gd name="connsiteX17" fmla="*/ 1222529 w 1944808"/>
              <a:gd name="connsiteY17" fmla="*/ 941933 h 1259614"/>
              <a:gd name="connsiteX18" fmla="*/ 1192049 w 1944808"/>
              <a:gd name="connsiteY18" fmla="*/ 827633 h 1259614"/>
              <a:gd name="connsiteX19" fmla="*/ 1172999 w 1944808"/>
              <a:gd name="connsiteY19" fmla="*/ 736193 h 1259614"/>
              <a:gd name="connsiteX20" fmla="*/ 1172999 w 1944808"/>
              <a:gd name="connsiteY20" fmla="*/ 621893 h 1259614"/>
              <a:gd name="connsiteX21" fmla="*/ 1157759 w 1944808"/>
              <a:gd name="connsiteY21" fmla="*/ 549503 h 1259614"/>
              <a:gd name="connsiteX22" fmla="*/ 1279679 w 1944808"/>
              <a:gd name="connsiteY22" fmla="*/ 450443 h 1259614"/>
              <a:gd name="connsiteX23" fmla="*/ 1416839 w 1944808"/>
              <a:gd name="connsiteY23" fmla="*/ 564743 h 1259614"/>
              <a:gd name="connsiteX24" fmla="*/ 1485419 w 1944808"/>
              <a:gd name="connsiteY24" fmla="*/ 366623 h 1259614"/>
              <a:gd name="connsiteX25" fmla="*/ 1428269 w 1944808"/>
              <a:gd name="connsiteY25" fmla="*/ 191363 h 1259614"/>
              <a:gd name="connsiteX26" fmla="*/ 1473989 w 1944808"/>
              <a:gd name="connsiteY26" fmla="*/ 73253 h 1259614"/>
              <a:gd name="connsiteX27" fmla="*/ 1531139 w 1944808"/>
              <a:gd name="connsiteY27" fmla="*/ 863 h 1259614"/>
              <a:gd name="connsiteX28" fmla="*/ 1634009 w 1944808"/>
              <a:gd name="connsiteY28" fmla="*/ 42773 h 1259614"/>
              <a:gd name="connsiteX29" fmla="*/ 1706399 w 1944808"/>
              <a:gd name="connsiteY29" fmla="*/ 176123 h 1259614"/>
              <a:gd name="connsiteX30" fmla="*/ 1797839 w 1944808"/>
              <a:gd name="connsiteY30" fmla="*/ 214223 h 1259614"/>
              <a:gd name="connsiteX31" fmla="*/ 1824509 w 1944808"/>
              <a:gd name="connsiteY31" fmla="*/ 1185773 h 1259614"/>
              <a:gd name="connsiteX32" fmla="*/ 121439 w 1944808"/>
              <a:gd name="connsiteY32" fmla="*/ 1174343 h 1259614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31950" h="1187997">
                <a:moveTo>
                  <a:pt x="121439" y="1174343"/>
                </a:moveTo>
                <a:cubicBezTo>
                  <a:pt x="-157961" y="1150213"/>
                  <a:pt x="129694" y="1082268"/>
                  <a:pt x="148109" y="1040993"/>
                </a:cubicBezTo>
                <a:cubicBezTo>
                  <a:pt x="166524" y="999718"/>
                  <a:pt x="217959" y="955903"/>
                  <a:pt x="231929" y="926693"/>
                </a:cubicBezTo>
                <a:cubicBezTo>
                  <a:pt x="245899" y="897483"/>
                  <a:pt x="230659" y="887323"/>
                  <a:pt x="231929" y="865733"/>
                </a:cubicBezTo>
                <a:cubicBezTo>
                  <a:pt x="233199" y="844143"/>
                  <a:pt x="234469" y="820648"/>
                  <a:pt x="239549" y="797153"/>
                </a:cubicBezTo>
                <a:cubicBezTo>
                  <a:pt x="244629" y="773658"/>
                  <a:pt x="243994" y="712698"/>
                  <a:pt x="262409" y="724763"/>
                </a:cubicBezTo>
                <a:cubicBezTo>
                  <a:pt x="280824" y="736828"/>
                  <a:pt x="321464" y="833348"/>
                  <a:pt x="350039" y="869543"/>
                </a:cubicBezTo>
                <a:cubicBezTo>
                  <a:pt x="378614" y="905738"/>
                  <a:pt x="403379" y="934313"/>
                  <a:pt x="433859" y="941933"/>
                </a:cubicBezTo>
                <a:cubicBezTo>
                  <a:pt x="464339" y="949553"/>
                  <a:pt x="513869" y="928598"/>
                  <a:pt x="532919" y="915263"/>
                </a:cubicBezTo>
                <a:cubicBezTo>
                  <a:pt x="551969" y="901928"/>
                  <a:pt x="521489" y="875258"/>
                  <a:pt x="548159" y="861923"/>
                </a:cubicBezTo>
                <a:cubicBezTo>
                  <a:pt x="574829" y="848588"/>
                  <a:pt x="658014" y="839698"/>
                  <a:pt x="692939" y="835253"/>
                </a:cubicBezTo>
                <a:cubicBezTo>
                  <a:pt x="727864" y="830808"/>
                  <a:pt x="736119" y="820648"/>
                  <a:pt x="757709" y="835253"/>
                </a:cubicBezTo>
                <a:cubicBezTo>
                  <a:pt x="779299" y="849858"/>
                  <a:pt x="799619" y="889863"/>
                  <a:pt x="822479" y="922883"/>
                </a:cubicBezTo>
                <a:cubicBezTo>
                  <a:pt x="845339" y="955903"/>
                  <a:pt x="857404" y="1004798"/>
                  <a:pt x="894869" y="1033373"/>
                </a:cubicBezTo>
                <a:cubicBezTo>
                  <a:pt x="932334" y="1061948"/>
                  <a:pt x="1012344" y="1090523"/>
                  <a:pt x="1047269" y="1094333"/>
                </a:cubicBezTo>
                <a:cubicBezTo>
                  <a:pt x="1082194" y="1098143"/>
                  <a:pt x="1088544" y="1070838"/>
                  <a:pt x="1104419" y="1056233"/>
                </a:cubicBezTo>
                <a:cubicBezTo>
                  <a:pt x="1120294" y="1041628"/>
                  <a:pt x="1122834" y="1025753"/>
                  <a:pt x="1142519" y="1006703"/>
                </a:cubicBezTo>
                <a:cubicBezTo>
                  <a:pt x="1162204" y="987653"/>
                  <a:pt x="1214274" y="971778"/>
                  <a:pt x="1222529" y="941933"/>
                </a:cubicBezTo>
                <a:cubicBezTo>
                  <a:pt x="1230784" y="912088"/>
                  <a:pt x="1200304" y="861923"/>
                  <a:pt x="1192049" y="827633"/>
                </a:cubicBezTo>
                <a:cubicBezTo>
                  <a:pt x="1183794" y="793343"/>
                  <a:pt x="1176174" y="770483"/>
                  <a:pt x="1172999" y="736193"/>
                </a:cubicBezTo>
                <a:cubicBezTo>
                  <a:pt x="1169824" y="701903"/>
                  <a:pt x="1175539" y="653008"/>
                  <a:pt x="1172999" y="621893"/>
                </a:cubicBezTo>
                <a:cubicBezTo>
                  <a:pt x="1170459" y="590778"/>
                  <a:pt x="1139979" y="578078"/>
                  <a:pt x="1157759" y="549503"/>
                </a:cubicBezTo>
                <a:cubicBezTo>
                  <a:pt x="1175539" y="520928"/>
                  <a:pt x="1236499" y="447903"/>
                  <a:pt x="1279679" y="450443"/>
                </a:cubicBezTo>
                <a:cubicBezTo>
                  <a:pt x="1322859" y="452983"/>
                  <a:pt x="1382549" y="578713"/>
                  <a:pt x="1416839" y="564743"/>
                </a:cubicBezTo>
                <a:cubicBezTo>
                  <a:pt x="1451129" y="550773"/>
                  <a:pt x="1483514" y="428853"/>
                  <a:pt x="1485419" y="366623"/>
                </a:cubicBezTo>
                <a:cubicBezTo>
                  <a:pt x="1487324" y="304393"/>
                  <a:pt x="1430174" y="240258"/>
                  <a:pt x="1428269" y="191363"/>
                </a:cubicBezTo>
                <a:cubicBezTo>
                  <a:pt x="1426364" y="142468"/>
                  <a:pt x="1456844" y="105003"/>
                  <a:pt x="1473989" y="73253"/>
                </a:cubicBezTo>
                <a:cubicBezTo>
                  <a:pt x="1491134" y="41503"/>
                  <a:pt x="1504469" y="5943"/>
                  <a:pt x="1531139" y="863"/>
                </a:cubicBezTo>
                <a:cubicBezTo>
                  <a:pt x="1557809" y="-4217"/>
                  <a:pt x="1604799" y="13563"/>
                  <a:pt x="1634009" y="42773"/>
                </a:cubicBezTo>
                <a:cubicBezTo>
                  <a:pt x="1663219" y="71983"/>
                  <a:pt x="1679094" y="147548"/>
                  <a:pt x="1706399" y="176123"/>
                </a:cubicBezTo>
                <a:cubicBezTo>
                  <a:pt x="1733704" y="204698"/>
                  <a:pt x="1804824" y="213588"/>
                  <a:pt x="1797839" y="214223"/>
                </a:cubicBezTo>
                <a:cubicBezTo>
                  <a:pt x="1817524" y="382498"/>
                  <a:pt x="1845464" y="1188948"/>
                  <a:pt x="1824509" y="1185773"/>
                </a:cubicBezTo>
                <a:cubicBezTo>
                  <a:pt x="1803554" y="1182598"/>
                  <a:pt x="400839" y="1198473"/>
                  <a:pt x="121439" y="117434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120737" y="7966812"/>
            <a:ext cx="562194" cy="918385"/>
          </a:xfrm>
          <a:custGeom>
            <a:avLst/>
            <a:gdLst>
              <a:gd name="connsiteX0" fmla="*/ 550573 w 584045"/>
              <a:gd name="connsiteY0" fmla="*/ 60858 h 973941"/>
              <a:gd name="connsiteX1" fmla="*/ 470563 w 584045"/>
              <a:gd name="connsiteY1" fmla="*/ 60858 h 973941"/>
              <a:gd name="connsiteX2" fmla="*/ 379123 w 584045"/>
              <a:gd name="connsiteY2" fmla="*/ 11328 h 973941"/>
              <a:gd name="connsiteX3" fmla="*/ 314353 w 584045"/>
              <a:gd name="connsiteY3" fmla="*/ 22758 h 973941"/>
              <a:gd name="connsiteX4" fmla="*/ 367693 w 584045"/>
              <a:gd name="connsiteY4" fmla="*/ 194208 h 973941"/>
              <a:gd name="connsiteX5" fmla="*/ 352453 w 584045"/>
              <a:gd name="connsiteY5" fmla="*/ 300888 h 973941"/>
              <a:gd name="connsiteX6" fmla="*/ 302923 w 584045"/>
              <a:gd name="connsiteY6" fmla="*/ 365658 h 973941"/>
              <a:gd name="connsiteX7" fmla="*/ 268633 w 584045"/>
              <a:gd name="connsiteY7" fmla="*/ 415188 h 973941"/>
              <a:gd name="connsiteX8" fmla="*/ 192433 w 584045"/>
              <a:gd name="connsiteY8" fmla="*/ 434238 h 973941"/>
              <a:gd name="connsiteX9" fmla="*/ 93373 w 584045"/>
              <a:gd name="connsiteY9" fmla="*/ 430428 h 973941"/>
              <a:gd name="connsiteX10" fmla="*/ 1933 w 584045"/>
              <a:gd name="connsiteY10" fmla="*/ 426618 h 973941"/>
              <a:gd name="connsiteX11" fmla="*/ 36223 w 584045"/>
              <a:gd name="connsiteY11" fmla="*/ 582828 h 973941"/>
              <a:gd name="connsiteX12" fmla="*/ 97183 w 584045"/>
              <a:gd name="connsiteY12" fmla="*/ 666648 h 973941"/>
              <a:gd name="connsiteX13" fmla="*/ 211483 w 584045"/>
              <a:gd name="connsiteY13" fmla="*/ 666648 h 973941"/>
              <a:gd name="connsiteX14" fmla="*/ 245773 w 584045"/>
              <a:gd name="connsiteY14" fmla="*/ 727608 h 973941"/>
              <a:gd name="connsiteX15" fmla="*/ 219103 w 584045"/>
              <a:gd name="connsiteY15" fmla="*/ 902868 h 973941"/>
              <a:gd name="connsiteX16" fmla="*/ 558193 w 584045"/>
              <a:gd name="connsiteY16" fmla="*/ 906678 h 973941"/>
              <a:gd name="connsiteX17" fmla="*/ 550573 w 584045"/>
              <a:gd name="connsiteY17" fmla="*/ 60858 h 973941"/>
              <a:gd name="connsiteX0" fmla="*/ 550573 w 562194"/>
              <a:gd name="connsiteY0" fmla="*/ 60858 h 918385"/>
              <a:gd name="connsiteX1" fmla="*/ 470563 w 562194"/>
              <a:gd name="connsiteY1" fmla="*/ 60858 h 918385"/>
              <a:gd name="connsiteX2" fmla="*/ 379123 w 562194"/>
              <a:gd name="connsiteY2" fmla="*/ 11328 h 918385"/>
              <a:gd name="connsiteX3" fmla="*/ 314353 w 562194"/>
              <a:gd name="connsiteY3" fmla="*/ 22758 h 918385"/>
              <a:gd name="connsiteX4" fmla="*/ 367693 w 562194"/>
              <a:gd name="connsiteY4" fmla="*/ 194208 h 918385"/>
              <a:gd name="connsiteX5" fmla="*/ 352453 w 562194"/>
              <a:gd name="connsiteY5" fmla="*/ 300888 h 918385"/>
              <a:gd name="connsiteX6" fmla="*/ 302923 w 562194"/>
              <a:gd name="connsiteY6" fmla="*/ 365658 h 918385"/>
              <a:gd name="connsiteX7" fmla="*/ 268633 w 562194"/>
              <a:gd name="connsiteY7" fmla="*/ 415188 h 918385"/>
              <a:gd name="connsiteX8" fmla="*/ 192433 w 562194"/>
              <a:gd name="connsiteY8" fmla="*/ 434238 h 918385"/>
              <a:gd name="connsiteX9" fmla="*/ 93373 w 562194"/>
              <a:gd name="connsiteY9" fmla="*/ 430428 h 918385"/>
              <a:gd name="connsiteX10" fmla="*/ 1933 w 562194"/>
              <a:gd name="connsiteY10" fmla="*/ 426618 h 918385"/>
              <a:gd name="connsiteX11" fmla="*/ 36223 w 562194"/>
              <a:gd name="connsiteY11" fmla="*/ 582828 h 918385"/>
              <a:gd name="connsiteX12" fmla="*/ 97183 w 562194"/>
              <a:gd name="connsiteY12" fmla="*/ 666648 h 918385"/>
              <a:gd name="connsiteX13" fmla="*/ 211483 w 562194"/>
              <a:gd name="connsiteY13" fmla="*/ 666648 h 918385"/>
              <a:gd name="connsiteX14" fmla="*/ 245773 w 562194"/>
              <a:gd name="connsiteY14" fmla="*/ 727608 h 918385"/>
              <a:gd name="connsiteX15" fmla="*/ 219103 w 562194"/>
              <a:gd name="connsiteY15" fmla="*/ 902868 h 918385"/>
              <a:gd name="connsiteX16" fmla="*/ 558193 w 562194"/>
              <a:gd name="connsiteY16" fmla="*/ 906678 h 918385"/>
              <a:gd name="connsiteX17" fmla="*/ 550573 w 562194"/>
              <a:gd name="connsiteY17" fmla="*/ 60858 h 918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2194" h="918385">
                <a:moveTo>
                  <a:pt x="550573" y="60858"/>
                </a:moveTo>
                <a:cubicBezTo>
                  <a:pt x="535968" y="-80112"/>
                  <a:pt x="499138" y="69113"/>
                  <a:pt x="470563" y="60858"/>
                </a:cubicBezTo>
                <a:cubicBezTo>
                  <a:pt x="441988" y="52603"/>
                  <a:pt x="405158" y="17678"/>
                  <a:pt x="379123" y="11328"/>
                </a:cubicBezTo>
                <a:cubicBezTo>
                  <a:pt x="353088" y="4978"/>
                  <a:pt x="316258" y="-7722"/>
                  <a:pt x="314353" y="22758"/>
                </a:cubicBezTo>
                <a:cubicBezTo>
                  <a:pt x="312448" y="53238"/>
                  <a:pt x="361343" y="147853"/>
                  <a:pt x="367693" y="194208"/>
                </a:cubicBezTo>
                <a:cubicBezTo>
                  <a:pt x="374043" y="240563"/>
                  <a:pt x="363248" y="272313"/>
                  <a:pt x="352453" y="300888"/>
                </a:cubicBezTo>
                <a:cubicBezTo>
                  <a:pt x="341658" y="329463"/>
                  <a:pt x="316893" y="346608"/>
                  <a:pt x="302923" y="365658"/>
                </a:cubicBezTo>
                <a:cubicBezTo>
                  <a:pt x="288953" y="384708"/>
                  <a:pt x="287048" y="403758"/>
                  <a:pt x="268633" y="415188"/>
                </a:cubicBezTo>
                <a:cubicBezTo>
                  <a:pt x="250218" y="426618"/>
                  <a:pt x="221643" y="431698"/>
                  <a:pt x="192433" y="434238"/>
                </a:cubicBezTo>
                <a:cubicBezTo>
                  <a:pt x="163223" y="436778"/>
                  <a:pt x="93373" y="430428"/>
                  <a:pt x="93373" y="430428"/>
                </a:cubicBezTo>
                <a:cubicBezTo>
                  <a:pt x="61623" y="429158"/>
                  <a:pt x="11458" y="401218"/>
                  <a:pt x="1933" y="426618"/>
                </a:cubicBezTo>
                <a:cubicBezTo>
                  <a:pt x="-7592" y="452018"/>
                  <a:pt x="20348" y="542823"/>
                  <a:pt x="36223" y="582828"/>
                </a:cubicBezTo>
                <a:cubicBezTo>
                  <a:pt x="52098" y="622833"/>
                  <a:pt x="67973" y="652678"/>
                  <a:pt x="97183" y="666648"/>
                </a:cubicBezTo>
                <a:cubicBezTo>
                  <a:pt x="126393" y="680618"/>
                  <a:pt x="186718" y="656488"/>
                  <a:pt x="211483" y="666648"/>
                </a:cubicBezTo>
                <a:cubicBezTo>
                  <a:pt x="236248" y="676808"/>
                  <a:pt x="244503" y="688238"/>
                  <a:pt x="245773" y="727608"/>
                </a:cubicBezTo>
                <a:cubicBezTo>
                  <a:pt x="247043" y="766978"/>
                  <a:pt x="167033" y="873023"/>
                  <a:pt x="219103" y="902868"/>
                </a:cubicBezTo>
                <a:cubicBezTo>
                  <a:pt x="271173" y="932713"/>
                  <a:pt x="552478" y="911123"/>
                  <a:pt x="558193" y="906678"/>
                </a:cubicBezTo>
                <a:cubicBezTo>
                  <a:pt x="563908" y="902233"/>
                  <a:pt x="565178" y="201828"/>
                  <a:pt x="550573" y="6085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6381245" y="8447178"/>
            <a:ext cx="304136" cy="454060"/>
          </a:xfrm>
          <a:custGeom>
            <a:avLst/>
            <a:gdLst>
              <a:gd name="connsiteX0" fmla="*/ 91945 w 304136"/>
              <a:gd name="connsiteY0" fmla="*/ 422502 h 454060"/>
              <a:gd name="connsiteX1" fmla="*/ 118615 w 304136"/>
              <a:gd name="connsiteY1" fmla="*/ 262482 h 454060"/>
              <a:gd name="connsiteX2" fmla="*/ 69085 w 304136"/>
              <a:gd name="connsiteY2" fmla="*/ 167232 h 454060"/>
              <a:gd name="connsiteX3" fmla="*/ 505 w 304136"/>
              <a:gd name="connsiteY3" fmla="*/ 79602 h 454060"/>
              <a:gd name="connsiteX4" fmla="*/ 107185 w 304136"/>
              <a:gd name="connsiteY4" fmla="*/ 11022 h 454060"/>
              <a:gd name="connsiteX5" fmla="*/ 191005 w 304136"/>
              <a:gd name="connsiteY5" fmla="*/ 14832 h 454060"/>
              <a:gd name="connsiteX6" fmla="*/ 232915 w 304136"/>
              <a:gd name="connsiteY6" fmla="*/ 151992 h 454060"/>
              <a:gd name="connsiteX7" fmla="*/ 293875 w 304136"/>
              <a:gd name="connsiteY7" fmla="*/ 216762 h 454060"/>
              <a:gd name="connsiteX8" fmla="*/ 282445 w 304136"/>
              <a:gd name="connsiteY8" fmla="*/ 433932 h 454060"/>
              <a:gd name="connsiteX9" fmla="*/ 91945 w 304136"/>
              <a:gd name="connsiteY9" fmla="*/ 422502 h 45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136" h="454060">
                <a:moveTo>
                  <a:pt x="91945" y="422502"/>
                </a:moveTo>
                <a:cubicBezTo>
                  <a:pt x="64640" y="393927"/>
                  <a:pt x="122425" y="305027"/>
                  <a:pt x="118615" y="262482"/>
                </a:cubicBezTo>
                <a:cubicBezTo>
                  <a:pt x="114805" y="219937"/>
                  <a:pt x="88770" y="197712"/>
                  <a:pt x="69085" y="167232"/>
                </a:cubicBezTo>
                <a:cubicBezTo>
                  <a:pt x="49400" y="136752"/>
                  <a:pt x="-5845" y="105637"/>
                  <a:pt x="505" y="79602"/>
                </a:cubicBezTo>
                <a:cubicBezTo>
                  <a:pt x="6855" y="53567"/>
                  <a:pt x="75435" y="21817"/>
                  <a:pt x="107185" y="11022"/>
                </a:cubicBezTo>
                <a:cubicBezTo>
                  <a:pt x="138935" y="227"/>
                  <a:pt x="170050" y="-8663"/>
                  <a:pt x="191005" y="14832"/>
                </a:cubicBezTo>
                <a:cubicBezTo>
                  <a:pt x="211960" y="38327"/>
                  <a:pt x="215770" y="118337"/>
                  <a:pt x="232915" y="151992"/>
                </a:cubicBezTo>
                <a:cubicBezTo>
                  <a:pt x="250060" y="185647"/>
                  <a:pt x="285620" y="169772"/>
                  <a:pt x="293875" y="216762"/>
                </a:cubicBezTo>
                <a:cubicBezTo>
                  <a:pt x="302130" y="263752"/>
                  <a:pt x="316735" y="397102"/>
                  <a:pt x="282445" y="433932"/>
                </a:cubicBezTo>
                <a:cubicBezTo>
                  <a:pt x="248155" y="470762"/>
                  <a:pt x="119250" y="451077"/>
                  <a:pt x="91945" y="4225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5153061" y="7545037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7" name="Group 136"/>
          <p:cNvGrpSpPr/>
          <p:nvPr/>
        </p:nvGrpSpPr>
        <p:grpSpPr>
          <a:xfrm>
            <a:off x="2682313" y="1922231"/>
            <a:ext cx="415498" cy="276999"/>
            <a:chOff x="4055436" y="7478684"/>
            <a:chExt cx="415498" cy="276999"/>
          </a:xfrm>
        </p:grpSpPr>
        <p:sp>
          <p:nvSpPr>
            <p:cNvPr id="138" name="TextBox 137"/>
            <p:cNvSpPr txBox="1"/>
            <p:nvPr/>
          </p:nvSpPr>
          <p:spPr>
            <a:xfrm>
              <a:off x="4055436" y="7478684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885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2" name="Freeform 141"/>
          <p:cNvSpPr>
            <a:spLocks noChangeAspect="1"/>
          </p:cNvSpPr>
          <p:nvPr/>
        </p:nvSpPr>
        <p:spPr>
          <a:xfrm>
            <a:off x="1959621" y="1302232"/>
            <a:ext cx="4725721" cy="5245685"/>
          </a:xfrm>
          <a:custGeom>
            <a:avLst/>
            <a:gdLst>
              <a:gd name="connsiteX0" fmla="*/ 121937 w 4463432"/>
              <a:gd name="connsiteY0" fmla="*/ 0 h 4476065"/>
              <a:gd name="connsiteX1" fmla="*/ 243857 w 4463432"/>
              <a:gd name="connsiteY1" fmla="*/ 167640 h 4476065"/>
              <a:gd name="connsiteX2" fmla="*/ 464837 w 4463432"/>
              <a:gd name="connsiteY2" fmla="*/ 198120 h 4476065"/>
              <a:gd name="connsiteX3" fmla="*/ 716297 w 4463432"/>
              <a:gd name="connsiteY3" fmla="*/ 320040 h 4476065"/>
              <a:gd name="connsiteX4" fmla="*/ 693437 w 4463432"/>
              <a:gd name="connsiteY4" fmla="*/ 434340 h 4476065"/>
              <a:gd name="connsiteX5" fmla="*/ 861077 w 4463432"/>
              <a:gd name="connsiteY5" fmla="*/ 556260 h 4476065"/>
              <a:gd name="connsiteX6" fmla="*/ 899177 w 4463432"/>
              <a:gd name="connsiteY6" fmla="*/ 655320 h 4476065"/>
              <a:gd name="connsiteX7" fmla="*/ 739157 w 4463432"/>
              <a:gd name="connsiteY7" fmla="*/ 762000 h 4476065"/>
              <a:gd name="connsiteX8" fmla="*/ 685817 w 4463432"/>
              <a:gd name="connsiteY8" fmla="*/ 845820 h 4476065"/>
              <a:gd name="connsiteX9" fmla="*/ 769637 w 4463432"/>
              <a:gd name="connsiteY9" fmla="*/ 1028700 h 4476065"/>
              <a:gd name="connsiteX10" fmla="*/ 853457 w 4463432"/>
              <a:gd name="connsiteY10" fmla="*/ 1150620 h 4476065"/>
              <a:gd name="connsiteX11" fmla="*/ 1005857 w 4463432"/>
              <a:gd name="connsiteY11" fmla="*/ 1242060 h 4476065"/>
              <a:gd name="connsiteX12" fmla="*/ 1120157 w 4463432"/>
              <a:gd name="connsiteY12" fmla="*/ 1165860 h 4476065"/>
              <a:gd name="connsiteX13" fmla="*/ 1188737 w 4463432"/>
              <a:gd name="connsiteY13" fmla="*/ 1165860 h 4476065"/>
              <a:gd name="connsiteX14" fmla="*/ 1226837 w 4463432"/>
              <a:gd name="connsiteY14" fmla="*/ 1280160 h 4476065"/>
              <a:gd name="connsiteX15" fmla="*/ 1280177 w 4463432"/>
              <a:gd name="connsiteY15" fmla="*/ 1371600 h 4476065"/>
              <a:gd name="connsiteX16" fmla="*/ 1295417 w 4463432"/>
              <a:gd name="connsiteY16" fmla="*/ 1455420 h 4476065"/>
              <a:gd name="connsiteX17" fmla="*/ 1165877 w 4463432"/>
              <a:gd name="connsiteY17" fmla="*/ 1531620 h 4476065"/>
              <a:gd name="connsiteX18" fmla="*/ 1181117 w 4463432"/>
              <a:gd name="connsiteY18" fmla="*/ 1623060 h 4476065"/>
              <a:gd name="connsiteX19" fmla="*/ 1074437 w 4463432"/>
              <a:gd name="connsiteY19" fmla="*/ 1645920 h 4476065"/>
              <a:gd name="connsiteX20" fmla="*/ 952517 w 4463432"/>
              <a:gd name="connsiteY20" fmla="*/ 1592580 h 4476065"/>
              <a:gd name="connsiteX21" fmla="*/ 815357 w 4463432"/>
              <a:gd name="connsiteY21" fmla="*/ 1684020 h 4476065"/>
              <a:gd name="connsiteX22" fmla="*/ 868697 w 4463432"/>
              <a:gd name="connsiteY22" fmla="*/ 1798320 h 4476065"/>
              <a:gd name="connsiteX23" fmla="*/ 1066817 w 4463432"/>
              <a:gd name="connsiteY23" fmla="*/ 1859280 h 4476065"/>
              <a:gd name="connsiteX24" fmla="*/ 1150637 w 4463432"/>
              <a:gd name="connsiteY24" fmla="*/ 1874520 h 4476065"/>
              <a:gd name="connsiteX25" fmla="*/ 998237 w 4463432"/>
              <a:gd name="connsiteY25" fmla="*/ 1935480 h 4476065"/>
              <a:gd name="connsiteX26" fmla="*/ 883937 w 4463432"/>
              <a:gd name="connsiteY26" fmla="*/ 1996440 h 4476065"/>
              <a:gd name="connsiteX27" fmla="*/ 853457 w 4463432"/>
              <a:gd name="connsiteY27" fmla="*/ 2049780 h 4476065"/>
              <a:gd name="connsiteX28" fmla="*/ 883937 w 4463432"/>
              <a:gd name="connsiteY28" fmla="*/ 2148840 h 4476065"/>
              <a:gd name="connsiteX29" fmla="*/ 830597 w 4463432"/>
              <a:gd name="connsiteY29" fmla="*/ 2186940 h 4476065"/>
              <a:gd name="connsiteX30" fmla="*/ 678197 w 4463432"/>
              <a:gd name="connsiteY30" fmla="*/ 2118360 h 4476065"/>
              <a:gd name="connsiteX31" fmla="*/ 586757 w 4463432"/>
              <a:gd name="connsiteY31" fmla="*/ 2080260 h 4476065"/>
              <a:gd name="connsiteX32" fmla="*/ 457217 w 4463432"/>
              <a:gd name="connsiteY32" fmla="*/ 2087880 h 4476065"/>
              <a:gd name="connsiteX33" fmla="*/ 320057 w 4463432"/>
              <a:gd name="connsiteY33" fmla="*/ 2148840 h 4476065"/>
              <a:gd name="connsiteX34" fmla="*/ 213377 w 4463432"/>
              <a:gd name="connsiteY34" fmla="*/ 2186940 h 4476065"/>
              <a:gd name="connsiteX35" fmla="*/ 53357 w 4463432"/>
              <a:gd name="connsiteY35" fmla="*/ 2278380 h 4476065"/>
              <a:gd name="connsiteX36" fmla="*/ 190517 w 4463432"/>
              <a:gd name="connsiteY36" fmla="*/ 2438400 h 4476065"/>
              <a:gd name="connsiteX37" fmla="*/ 419117 w 4463432"/>
              <a:gd name="connsiteY37" fmla="*/ 2499360 h 4476065"/>
              <a:gd name="connsiteX38" fmla="*/ 632477 w 4463432"/>
              <a:gd name="connsiteY38" fmla="*/ 2514600 h 4476065"/>
              <a:gd name="connsiteX39" fmla="*/ 769637 w 4463432"/>
              <a:gd name="connsiteY39" fmla="*/ 2537460 h 4476065"/>
              <a:gd name="connsiteX40" fmla="*/ 929657 w 4463432"/>
              <a:gd name="connsiteY40" fmla="*/ 2575560 h 4476065"/>
              <a:gd name="connsiteX41" fmla="*/ 1089677 w 4463432"/>
              <a:gd name="connsiteY41" fmla="*/ 2705100 h 4476065"/>
              <a:gd name="connsiteX42" fmla="*/ 1059197 w 4463432"/>
              <a:gd name="connsiteY42" fmla="*/ 2758440 h 4476065"/>
              <a:gd name="connsiteX43" fmla="*/ 960137 w 4463432"/>
              <a:gd name="connsiteY43" fmla="*/ 2766060 h 4476065"/>
              <a:gd name="connsiteX44" fmla="*/ 731537 w 4463432"/>
              <a:gd name="connsiteY44" fmla="*/ 2788920 h 4476065"/>
              <a:gd name="connsiteX45" fmla="*/ 563897 w 4463432"/>
              <a:gd name="connsiteY45" fmla="*/ 2811780 h 4476065"/>
              <a:gd name="connsiteX46" fmla="*/ 457217 w 4463432"/>
              <a:gd name="connsiteY46" fmla="*/ 2872740 h 4476065"/>
              <a:gd name="connsiteX47" fmla="*/ 342917 w 4463432"/>
              <a:gd name="connsiteY47" fmla="*/ 2910840 h 4476065"/>
              <a:gd name="connsiteX48" fmla="*/ 289577 w 4463432"/>
              <a:gd name="connsiteY48" fmla="*/ 2910840 h 4476065"/>
              <a:gd name="connsiteX49" fmla="*/ 220997 w 4463432"/>
              <a:gd name="connsiteY49" fmla="*/ 2987040 h 4476065"/>
              <a:gd name="connsiteX50" fmla="*/ 228617 w 4463432"/>
              <a:gd name="connsiteY50" fmla="*/ 3200400 h 4476065"/>
              <a:gd name="connsiteX51" fmla="*/ 327677 w 4463432"/>
              <a:gd name="connsiteY51" fmla="*/ 3337560 h 4476065"/>
              <a:gd name="connsiteX52" fmla="*/ 335297 w 4463432"/>
              <a:gd name="connsiteY52" fmla="*/ 3467100 h 4476065"/>
              <a:gd name="connsiteX53" fmla="*/ 228617 w 4463432"/>
              <a:gd name="connsiteY53" fmla="*/ 3619500 h 4476065"/>
              <a:gd name="connsiteX54" fmla="*/ 53357 w 4463432"/>
              <a:gd name="connsiteY54" fmla="*/ 3741420 h 4476065"/>
              <a:gd name="connsiteX55" fmla="*/ 17 w 4463432"/>
              <a:gd name="connsiteY55" fmla="*/ 3863340 h 4476065"/>
              <a:gd name="connsiteX56" fmla="*/ 53357 w 4463432"/>
              <a:gd name="connsiteY56" fmla="*/ 3939540 h 4476065"/>
              <a:gd name="connsiteX57" fmla="*/ 335297 w 4463432"/>
              <a:gd name="connsiteY57" fmla="*/ 3810000 h 4476065"/>
              <a:gd name="connsiteX58" fmla="*/ 563897 w 4463432"/>
              <a:gd name="connsiteY58" fmla="*/ 3749040 h 4476065"/>
              <a:gd name="connsiteX59" fmla="*/ 723917 w 4463432"/>
              <a:gd name="connsiteY59" fmla="*/ 3741420 h 4476065"/>
              <a:gd name="connsiteX60" fmla="*/ 952517 w 4463432"/>
              <a:gd name="connsiteY60" fmla="*/ 3771900 h 4476065"/>
              <a:gd name="connsiteX61" fmla="*/ 1059197 w 4463432"/>
              <a:gd name="connsiteY61" fmla="*/ 3771900 h 4476065"/>
              <a:gd name="connsiteX62" fmla="*/ 1158257 w 4463432"/>
              <a:gd name="connsiteY62" fmla="*/ 3672840 h 4476065"/>
              <a:gd name="connsiteX63" fmla="*/ 1280177 w 4463432"/>
              <a:gd name="connsiteY63" fmla="*/ 3665220 h 4476065"/>
              <a:gd name="connsiteX64" fmla="*/ 1432577 w 4463432"/>
              <a:gd name="connsiteY64" fmla="*/ 3550920 h 4476065"/>
              <a:gd name="connsiteX65" fmla="*/ 1554497 w 4463432"/>
              <a:gd name="connsiteY65" fmla="*/ 3444240 h 4476065"/>
              <a:gd name="connsiteX66" fmla="*/ 1691657 w 4463432"/>
              <a:gd name="connsiteY66" fmla="*/ 3314700 h 4476065"/>
              <a:gd name="connsiteX67" fmla="*/ 1775477 w 4463432"/>
              <a:gd name="connsiteY67" fmla="*/ 3185160 h 4476065"/>
              <a:gd name="connsiteX68" fmla="*/ 1866917 w 4463432"/>
              <a:gd name="connsiteY68" fmla="*/ 3116580 h 4476065"/>
              <a:gd name="connsiteX69" fmla="*/ 1950737 w 4463432"/>
              <a:gd name="connsiteY69" fmla="*/ 3101340 h 4476065"/>
              <a:gd name="connsiteX70" fmla="*/ 2026937 w 4463432"/>
              <a:gd name="connsiteY70" fmla="*/ 3169920 h 4476065"/>
              <a:gd name="connsiteX71" fmla="*/ 2049797 w 4463432"/>
              <a:gd name="connsiteY71" fmla="*/ 3322320 h 4476065"/>
              <a:gd name="connsiteX72" fmla="*/ 2026937 w 4463432"/>
              <a:gd name="connsiteY72" fmla="*/ 3489960 h 4476065"/>
              <a:gd name="connsiteX73" fmla="*/ 1958357 w 4463432"/>
              <a:gd name="connsiteY73" fmla="*/ 3642360 h 4476065"/>
              <a:gd name="connsiteX74" fmla="*/ 1935497 w 4463432"/>
              <a:gd name="connsiteY74" fmla="*/ 3703320 h 4476065"/>
              <a:gd name="connsiteX75" fmla="*/ 2004077 w 4463432"/>
              <a:gd name="connsiteY75" fmla="*/ 3771900 h 4476065"/>
              <a:gd name="connsiteX76" fmla="*/ 2156477 w 4463432"/>
              <a:gd name="connsiteY76" fmla="*/ 3779520 h 4476065"/>
              <a:gd name="connsiteX77" fmla="*/ 2286017 w 4463432"/>
              <a:gd name="connsiteY77" fmla="*/ 3840480 h 4476065"/>
              <a:gd name="connsiteX78" fmla="*/ 2278397 w 4463432"/>
              <a:gd name="connsiteY78" fmla="*/ 3954780 h 4476065"/>
              <a:gd name="connsiteX79" fmla="*/ 2278397 w 4463432"/>
              <a:gd name="connsiteY79" fmla="*/ 4053840 h 4476065"/>
              <a:gd name="connsiteX80" fmla="*/ 2438417 w 4463432"/>
              <a:gd name="connsiteY80" fmla="*/ 4198620 h 4476065"/>
              <a:gd name="connsiteX81" fmla="*/ 2682257 w 4463432"/>
              <a:gd name="connsiteY81" fmla="*/ 4366260 h 4476065"/>
              <a:gd name="connsiteX82" fmla="*/ 2941337 w 4463432"/>
              <a:gd name="connsiteY82" fmla="*/ 4442460 h 4476065"/>
              <a:gd name="connsiteX83" fmla="*/ 3070877 w 4463432"/>
              <a:gd name="connsiteY83" fmla="*/ 4450080 h 4476065"/>
              <a:gd name="connsiteX84" fmla="*/ 3177557 w 4463432"/>
              <a:gd name="connsiteY84" fmla="*/ 4107180 h 4476065"/>
              <a:gd name="connsiteX85" fmla="*/ 3169937 w 4463432"/>
              <a:gd name="connsiteY85" fmla="*/ 3916680 h 4476065"/>
              <a:gd name="connsiteX86" fmla="*/ 3223277 w 4463432"/>
              <a:gd name="connsiteY86" fmla="*/ 3810000 h 4476065"/>
              <a:gd name="connsiteX87" fmla="*/ 3383297 w 4463432"/>
              <a:gd name="connsiteY87" fmla="*/ 3756660 h 4476065"/>
              <a:gd name="connsiteX88" fmla="*/ 3467117 w 4463432"/>
              <a:gd name="connsiteY88" fmla="*/ 3695700 h 4476065"/>
              <a:gd name="connsiteX89" fmla="*/ 3467117 w 4463432"/>
              <a:gd name="connsiteY89" fmla="*/ 3573780 h 4476065"/>
              <a:gd name="connsiteX90" fmla="*/ 3611897 w 4463432"/>
              <a:gd name="connsiteY90" fmla="*/ 3604260 h 4476065"/>
              <a:gd name="connsiteX91" fmla="*/ 3604277 w 4463432"/>
              <a:gd name="connsiteY91" fmla="*/ 3771900 h 4476065"/>
              <a:gd name="connsiteX92" fmla="*/ 3550937 w 4463432"/>
              <a:gd name="connsiteY92" fmla="*/ 3909060 h 4476065"/>
              <a:gd name="connsiteX93" fmla="*/ 3497597 w 4463432"/>
              <a:gd name="connsiteY93" fmla="*/ 3985260 h 4476065"/>
              <a:gd name="connsiteX94" fmla="*/ 3360437 w 4463432"/>
              <a:gd name="connsiteY94" fmla="*/ 3985260 h 4476065"/>
              <a:gd name="connsiteX95" fmla="*/ 3322337 w 4463432"/>
              <a:gd name="connsiteY95" fmla="*/ 4038600 h 4476065"/>
              <a:gd name="connsiteX96" fmla="*/ 3413777 w 4463432"/>
              <a:gd name="connsiteY96" fmla="*/ 4061460 h 4476065"/>
              <a:gd name="connsiteX97" fmla="*/ 3543317 w 4463432"/>
              <a:gd name="connsiteY97" fmla="*/ 4061460 h 4476065"/>
              <a:gd name="connsiteX98" fmla="*/ 3680477 w 4463432"/>
              <a:gd name="connsiteY98" fmla="*/ 4084320 h 4476065"/>
              <a:gd name="connsiteX99" fmla="*/ 3771917 w 4463432"/>
              <a:gd name="connsiteY99" fmla="*/ 3977640 h 4476065"/>
              <a:gd name="connsiteX100" fmla="*/ 3779537 w 4463432"/>
              <a:gd name="connsiteY100" fmla="*/ 3779520 h 4476065"/>
              <a:gd name="connsiteX101" fmla="*/ 3893837 w 4463432"/>
              <a:gd name="connsiteY101" fmla="*/ 3619500 h 4476065"/>
              <a:gd name="connsiteX102" fmla="*/ 4030997 w 4463432"/>
              <a:gd name="connsiteY102" fmla="*/ 3550920 h 4476065"/>
              <a:gd name="connsiteX103" fmla="*/ 4152917 w 4463432"/>
              <a:gd name="connsiteY103" fmla="*/ 3467100 h 4476065"/>
              <a:gd name="connsiteX104" fmla="*/ 4343417 w 4463432"/>
              <a:gd name="connsiteY104" fmla="*/ 3345180 h 4476065"/>
              <a:gd name="connsiteX105" fmla="*/ 4450097 w 4463432"/>
              <a:gd name="connsiteY105" fmla="*/ 3345180 h 4476065"/>
              <a:gd name="connsiteX106" fmla="*/ 4450097 w 4463432"/>
              <a:gd name="connsiteY106" fmla="*/ 1821180 h 4476065"/>
              <a:gd name="connsiteX107" fmla="*/ 4343417 w 4463432"/>
              <a:gd name="connsiteY107" fmla="*/ 1752600 h 4476065"/>
              <a:gd name="connsiteX108" fmla="*/ 4198637 w 4463432"/>
              <a:gd name="connsiteY108" fmla="*/ 1661160 h 4476065"/>
              <a:gd name="connsiteX109" fmla="*/ 4107197 w 4463432"/>
              <a:gd name="connsiteY109" fmla="*/ 1554480 h 4476065"/>
              <a:gd name="connsiteX110" fmla="*/ 4061477 w 4463432"/>
              <a:gd name="connsiteY110" fmla="*/ 1615440 h 4476065"/>
              <a:gd name="connsiteX111" fmla="*/ 4030997 w 4463432"/>
              <a:gd name="connsiteY111" fmla="*/ 1691640 h 4476065"/>
              <a:gd name="connsiteX112" fmla="*/ 3970037 w 4463432"/>
              <a:gd name="connsiteY112" fmla="*/ 1775460 h 4476065"/>
              <a:gd name="connsiteX113" fmla="*/ 3840497 w 4463432"/>
              <a:gd name="connsiteY113" fmla="*/ 1813560 h 4476065"/>
              <a:gd name="connsiteX114" fmla="*/ 3794777 w 4463432"/>
              <a:gd name="connsiteY114" fmla="*/ 1737360 h 4476065"/>
              <a:gd name="connsiteX115" fmla="*/ 3596657 w 4463432"/>
              <a:gd name="connsiteY115" fmla="*/ 1668780 h 4476065"/>
              <a:gd name="connsiteX116" fmla="*/ 3512837 w 4463432"/>
              <a:gd name="connsiteY116" fmla="*/ 1623060 h 4476065"/>
              <a:gd name="connsiteX117" fmla="*/ 3779537 w 4463432"/>
              <a:gd name="connsiteY117" fmla="*/ 1440180 h 4476065"/>
              <a:gd name="connsiteX118" fmla="*/ 3794777 w 4463432"/>
              <a:gd name="connsiteY118" fmla="*/ 1356360 h 4476065"/>
              <a:gd name="connsiteX119" fmla="*/ 3619517 w 4463432"/>
              <a:gd name="connsiteY119" fmla="*/ 1257300 h 4476065"/>
              <a:gd name="connsiteX120" fmla="*/ 3741437 w 4463432"/>
              <a:gd name="connsiteY120" fmla="*/ 1143000 h 4476065"/>
              <a:gd name="connsiteX121" fmla="*/ 3718577 w 4463432"/>
              <a:gd name="connsiteY121" fmla="*/ 975360 h 4476065"/>
              <a:gd name="connsiteX122" fmla="*/ 3672857 w 4463432"/>
              <a:gd name="connsiteY122" fmla="*/ 853440 h 4476065"/>
              <a:gd name="connsiteX123" fmla="*/ 3444257 w 4463432"/>
              <a:gd name="connsiteY123" fmla="*/ 899160 h 4476065"/>
              <a:gd name="connsiteX124" fmla="*/ 3352817 w 4463432"/>
              <a:gd name="connsiteY124" fmla="*/ 784860 h 4476065"/>
              <a:gd name="connsiteX125" fmla="*/ 3398537 w 4463432"/>
              <a:gd name="connsiteY125" fmla="*/ 624840 h 4476065"/>
              <a:gd name="connsiteX126" fmla="*/ 3360437 w 4463432"/>
              <a:gd name="connsiteY126" fmla="*/ 548640 h 4476065"/>
              <a:gd name="connsiteX127" fmla="*/ 3253757 w 4463432"/>
              <a:gd name="connsiteY127" fmla="*/ 579120 h 4476065"/>
              <a:gd name="connsiteX128" fmla="*/ 3108977 w 4463432"/>
              <a:gd name="connsiteY128" fmla="*/ 594360 h 4476065"/>
              <a:gd name="connsiteX129" fmla="*/ 3002297 w 4463432"/>
              <a:gd name="connsiteY129" fmla="*/ 487680 h 4476065"/>
              <a:gd name="connsiteX130" fmla="*/ 2910857 w 4463432"/>
              <a:gd name="connsiteY130" fmla="*/ 434340 h 4476065"/>
              <a:gd name="connsiteX131" fmla="*/ 2811797 w 4463432"/>
              <a:gd name="connsiteY131" fmla="*/ 563880 h 4476065"/>
              <a:gd name="connsiteX132" fmla="*/ 2773697 w 4463432"/>
              <a:gd name="connsiteY132" fmla="*/ 594360 h 4476065"/>
              <a:gd name="connsiteX133" fmla="*/ 2628917 w 4463432"/>
              <a:gd name="connsiteY133" fmla="*/ 510540 h 4476065"/>
              <a:gd name="connsiteX134" fmla="*/ 2545097 w 4463432"/>
              <a:gd name="connsiteY134" fmla="*/ 502920 h 4476065"/>
              <a:gd name="connsiteX135" fmla="*/ 2400317 w 4463432"/>
              <a:gd name="connsiteY135" fmla="*/ 541020 h 4476065"/>
              <a:gd name="connsiteX136" fmla="*/ 2392697 w 4463432"/>
              <a:gd name="connsiteY136" fmla="*/ 670560 h 4476065"/>
              <a:gd name="connsiteX137" fmla="*/ 2362217 w 4463432"/>
              <a:gd name="connsiteY137" fmla="*/ 754380 h 4476065"/>
              <a:gd name="connsiteX138" fmla="*/ 2217437 w 4463432"/>
              <a:gd name="connsiteY138" fmla="*/ 670560 h 4476065"/>
              <a:gd name="connsiteX139" fmla="*/ 2209817 w 4463432"/>
              <a:gd name="connsiteY139" fmla="*/ 525780 h 4476065"/>
              <a:gd name="connsiteX140" fmla="*/ 2232677 w 4463432"/>
              <a:gd name="connsiteY140" fmla="*/ 327660 h 4476065"/>
              <a:gd name="connsiteX141" fmla="*/ 2240297 w 4463432"/>
              <a:gd name="connsiteY141" fmla="*/ 175260 h 44760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25997 w 4463432"/>
              <a:gd name="connsiteY141" fmla="*/ 0 h 56571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41237 w 4463432"/>
              <a:gd name="connsiteY141" fmla="*/ 396240 h 5657165"/>
              <a:gd name="connsiteX142" fmla="*/ 2125997 w 4463432"/>
              <a:gd name="connsiteY142" fmla="*/ 0 h 5657165"/>
              <a:gd name="connsiteX0" fmla="*/ 769620 w 5111115"/>
              <a:gd name="connsiteY0" fmla="*/ 917242 h 5393307"/>
              <a:gd name="connsiteX1" fmla="*/ 891540 w 5111115"/>
              <a:gd name="connsiteY1" fmla="*/ 1084882 h 5393307"/>
              <a:gd name="connsiteX2" fmla="*/ 1112520 w 5111115"/>
              <a:gd name="connsiteY2" fmla="*/ 1115362 h 5393307"/>
              <a:gd name="connsiteX3" fmla="*/ 1363980 w 5111115"/>
              <a:gd name="connsiteY3" fmla="*/ 1237282 h 5393307"/>
              <a:gd name="connsiteX4" fmla="*/ 1341120 w 5111115"/>
              <a:gd name="connsiteY4" fmla="*/ 1351582 h 5393307"/>
              <a:gd name="connsiteX5" fmla="*/ 1508760 w 5111115"/>
              <a:gd name="connsiteY5" fmla="*/ 1473502 h 5393307"/>
              <a:gd name="connsiteX6" fmla="*/ 1546860 w 5111115"/>
              <a:gd name="connsiteY6" fmla="*/ 1572562 h 5393307"/>
              <a:gd name="connsiteX7" fmla="*/ 1386840 w 5111115"/>
              <a:gd name="connsiteY7" fmla="*/ 1679242 h 5393307"/>
              <a:gd name="connsiteX8" fmla="*/ 1333500 w 5111115"/>
              <a:gd name="connsiteY8" fmla="*/ 1763062 h 5393307"/>
              <a:gd name="connsiteX9" fmla="*/ 1417320 w 5111115"/>
              <a:gd name="connsiteY9" fmla="*/ 1945942 h 5393307"/>
              <a:gd name="connsiteX10" fmla="*/ 1501140 w 5111115"/>
              <a:gd name="connsiteY10" fmla="*/ 2067862 h 5393307"/>
              <a:gd name="connsiteX11" fmla="*/ 1653540 w 5111115"/>
              <a:gd name="connsiteY11" fmla="*/ 2159302 h 5393307"/>
              <a:gd name="connsiteX12" fmla="*/ 1767840 w 5111115"/>
              <a:gd name="connsiteY12" fmla="*/ 2083102 h 5393307"/>
              <a:gd name="connsiteX13" fmla="*/ 1836420 w 5111115"/>
              <a:gd name="connsiteY13" fmla="*/ 2083102 h 5393307"/>
              <a:gd name="connsiteX14" fmla="*/ 1874520 w 5111115"/>
              <a:gd name="connsiteY14" fmla="*/ 2197402 h 5393307"/>
              <a:gd name="connsiteX15" fmla="*/ 1927860 w 5111115"/>
              <a:gd name="connsiteY15" fmla="*/ 2288842 h 5393307"/>
              <a:gd name="connsiteX16" fmla="*/ 1943100 w 5111115"/>
              <a:gd name="connsiteY16" fmla="*/ 2372662 h 5393307"/>
              <a:gd name="connsiteX17" fmla="*/ 1813560 w 5111115"/>
              <a:gd name="connsiteY17" fmla="*/ 2448862 h 5393307"/>
              <a:gd name="connsiteX18" fmla="*/ 1828800 w 5111115"/>
              <a:gd name="connsiteY18" fmla="*/ 2540302 h 5393307"/>
              <a:gd name="connsiteX19" fmla="*/ 1722120 w 5111115"/>
              <a:gd name="connsiteY19" fmla="*/ 2563162 h 5393307"/>
              <a:gd name="connsiteX20" fmla="*/ 1600200 w 5111115"/>
              <a:gd name="connsiteY20" fmla="*/ 2509822 h 5393307"/>
              <a:gd name="connsiteX21" fmla="*/ 1463040 w 5111115"/>
              <a:gd name="connsiteY21" fmla="*/ 2601262 h 5393307"/>
              <a:gd name="connsiteX22" fmla="*/ 1516380 w 5111115"/>
              <a:gd name="connsiteY22" fmla="*/ 2715562 h 5393307"/>
              <a:gd name="connsiteX23" fmla="*/ 1714500 w 5111115"/>
              <a:gd name="connsiteY23" fmla="*/ 2776522 h 5393307"/>
              <a:gd name="connsiteX24" fmla="*/ 1798320 w 5111115"/>
              <a:gd name="connsiteY24" fmla="*/ 2791762 h 5393307"/>
              <a:gd name="connsiteX25" fmla="*/ 1645920 w 5111115"/>
              <a:gd name="connsiteY25" fmla="*/ 2852722 h 5393307"/>
              <a:gd name="connsiteX26" fmla="*/ 1531620 w 5111115"/>
              <a:gd name="connsiteY26" fmla="*/ 2913682 h 5393307"/>
              <a:gd name="connsiteX27" fmla="*/ 1501140 w 5111115"/>
              <a:gd name="connsiteY27" fmla="*/ 2967022 h 5393307"/>
              <a:gd name="connsiteX28" fmla="*/ 1531620 w 5111115"/>
              <a:gd name="connsiteY28" fmla="*/ 3066082 h 5393307"/>
              <a:gd name="connsiteX29" fmla="*/ 1478280 w 5111115"/>
              <a:gd name="connsiteY29" fmla="*/ 3104182 h 5393307"/>
              <a:gd name="connsiteX30" fmla="*/ 1325880 w 5111115"/>
              <a:gd name="connsiteY30" fmla="*/ 3035602 h 5393307"/>
              <a:gd name="connsiteX31" fmla="*/ 1234440 w 5111115"/>
              <a:gd name="connsiteY31" fmla="*/ 2997502 h 5393307"/>
              <a:gd name="connsiteX32" fmla="*/ 1104900 w 5111115"/>
              <a:gd name="connsiteY32" fmla="*/ 3005122 h 5393307"/>
              <a:gd name="connsiteX33" fmla="*/ 967740 w 5111115"/>
              <a:gd name="connsiteY33" fmla="*/ 3066082 h 5393307"/>
              <a:gd name="connsiteX34" fmla="*/ 861060 w 5111115"/>
              <a:gd name="connsiteY34" fmla="*/ 3104182 h 5393307"/>
              <a:gd name="connsiteX35" fmla="*/ 701040 w 5111115"/>
              <a:gd name="connsiteY35" fmla="*/ 3195622 h 5393307"/>
              <a:gd name="connsiteX36" fmla="*/ 838200 w 5111115"/>
              <a:gd name="connsiteY36" fmla="*/ 3355642 h 5393307"/>
              <a:gd name="connsiteX37" fmla="*/ 1066800 w 5111115"/>
              <a:gd name="connsiteY37" fmla="*/ 3416602 h 5393307"/>
              <a:gd name="connsiteX38" fmla="*/ 1280160 w 5111115"/>
              <a:gd name="connsiteY38" fmla="*/ 3431842 h 5393307"/>
              <a:gd name="connsiteX39" fmla="*/ 1417320 w 5111115"/>
              <a:gd name="connsiteY39" fmla="*/ 3454702 h 5393307"/>
              <a:gd name="connsiteX40" fmla="*/ 1577340 w 5111115"/>
              <a:gd name="connsiteY40" fmla="*/ 3492802 h 5393307"/>
              <a:gd name="connsiteX41" fmla="*/ 1737360 w 5111115"/>
              <a:gd name="connsiteY41" fmla="*/ 3622342 h 5393307"/>
              <a:gd name="connsiteX42" fmla="*/ 1706880 w 5111115"/>
              <a:gd name="connsiteY42" fmla="*/ 3675682 h 5393307"/>
              <a:gd name="connsiteX43" fmla="*/ 1607820 w 5111115"/>
              <a:gd name="connsiteY43" fmla="*/ 3683302 h 5393307"/>
              <a:gd name="connsiteX44" fmla="*/ 1379220 w 5111115"/>
              <a:gd name="connsiteY44" fmla="*/ 3706162 h 5393307"/>
              <a:gd name="connsiteX45" fmla="*/ 1211580 w 5111115"/>
              <a:gd name="connsiteY45" fmla="*/ 3729022 h 5393307"/>
              <a:gd name="connsiteX46" fmla="*/ 1104900 w 5111115"/>
              <a:gd name="connsiteY46" fmla="*/ 3789982 h 5393307"/>
              <a:gd name="connsiteX47" fmla="*/ 990600 w 5111115"/>
              <a:gd name="connsiteY47" fmla="*/ 3828082 h 5393307"/>
              <a:gd name="connsiteX48" fmla="*/ 937260 w 5111115"/>
              <a:gd name="connsiteY48" fmla="*/ 3828082 h 5393307"/>
              <a:gd name="connsiteX49" fmla="*/ 868680 w 5111115"/>
              <a:gd name="connsiteY49" fmla="*/ 3904282 h 5393307"/>
              <a:gd name="connsiteX50" fmla="*/ 876300 w 5111115"/>
              <a:gd name="connsiteY50" fmla="*/ 4117642 h 5393307"/>
              <a:gd name="connsiteX51" fmla="*/ 975360 w 5111115"/>
              <a:gd name="connsiteY51" fmla="*/ 4254802 h 5393307"/>
              <a:gd name="connsiteX52" fmla="*/ 982980 w 5111115"/>
              <a:gd name="connsiteY52" fmla="*/ 4384342 h 5393307"/>
              <a:gd name="connsiteX53" fmla="*/ 876300 w 5111115"/>
              <a:gd name="connsiteY53" fmla="*/ 4536742 h 5393307"/>
              <a:gd name="connsiteX54" fmla="*/ 701040 w 5111115"/>
              <a:gd name="connsiteY54" fmla="*/ 4658662 h 5393307"/>
              <a:gd name="connsiteX55" fmla="*/ 647700 w 5111115"/>
              <a:gd name="connsiteY55" fmla="*/ 4780582 h 5393307"/>
              <a:gd name="connsiteX56" fmla="*/ 701040 w 5111115"/>
              <a:gd name="connsiteY56" fmla="*/ 4856782 h 5393307"/>
              <a:gd name="connsiteX57" fmla="*/ 982980 w 5111115"/>
              <a:gd name="connsiteY57" fmla="*/ 4727242 h 5393307"/>
              <a:gd name="connsiteX58" fmla="*/ 1211580 w 5111115"/>
              <a:gd name="connsiteY58" fmla="*/ 4666282 h 5393307"/>
              <a:gd name="connsiteX59" fmla="*/ 1371600 w 5111115"/>
              <a:gd name="connsiteY59" fmla="*/ 4658662 h 5393307"/>
              <a:gd name="connsiteX60" fmla="*/ 1600200 w 5111115"/>
              <a:gd name="connsiteY60" fmla="*/ 4689142 h 5393307"/>
              <a:gd name="connsiteX61" fmla="*/ 1706880 w 5111115"/>
              <a:gd name="connsiteY61" fmla="*/ 4689142 h 5393307"/>
              <a:gd name="connsiteX62" fmla="*/ 1805940 w 5111115"/>
              <a:gd name="connsiteY62" fmla="*/ 4590082 h 5393307"/>
              <a:gd name="connsiteX63" fmla="*/ 1927860 w 5111115"/>
              <a:gd name="connsiteY63" fmla="*/ 4582462 h 5393307"/>
              <a:gd name="connsiteX64" fmla="*/ 2080260 w 5111115"/>
              <a:gd name="connsiteY64" fmla="*/ 4468162 h 5393307"/>
              <a:gd name="connsiteX65" fmla="*/ 2202180 w 5111115"/>
              <a:gd name="connsiteY65" fmla="*/ 4361482 h 5393307"/>
              <a:gd name="connsiteX66" fmla="*/ 2339340 w 5111115"/>
              <a:gd name="connsiteY66" fmla="*/ 4231942 h 5393307"/>
              <a:gd name="connsiteX67" fmla="*/ 2423160 w 5111115"/>
              <a:gd name="connsiteY67" fmla="*/ 4102402 h 5393307"/>
              <a:gd name="connsiteX68" fmla="*/ 2514600 w 5111115"/>
              <a:gd name="connsiteY68" fmla="*/ 4033822 h 5393307"/>
              <a:gd name="connsiteX69" fmla="*/ 2598420 w 5111115"/>
              <a:gd name="connsiteY69" fmla="*/ 4018582 h 5393307"/>
              <a:gd name="connsiteX70" fmla="*/ 2674620 w 5111115"/>
              <a:gd name="connsiteY70" fmla="*/ 4087162 h 5393307"/>
              <a:gd name="connsiteX71" fmla="*/ 2697480 w 5111115"/>
              <a:gd name="connsiteY71" fmla="*/ 4239562 h 5393307"/>
              <a:gd name="connsiteX72" fmla="*/ 2674620 w 5111115"/>
              <a:gd name="connsiteY72" fmla="*/ 4407202 h 5393307"/>
              <a:gd name="connsiteX73" fmla="*/ 2606040 w 5111115"/>
              <a:gd name="connsiteY73" fmla="*/ 4559602 h 5393307"/>
              <a:gd name="connsiteX74" fmla="*/ 2583180 w 5111115"/>
              <a:gd name="connsiteY74" fmla="*/ 4620562 h 5393307"/>
              <a:gd name="connsiteX75" fmla="*/ 2651760 w 5111115"/>
              <a:gd name="connsiteY75" fmla="*/ 4689142 h 5393307"/>
              <a:gd name="connsiteX76" fmla="*/ 2804160 w 5111115"/>
              <a:gd name="connsiteY76" fmla="*/ 4696762 h 5393307"/>
              <a:gd name="connsiteX77" fmla="*/ 2933700 w 5111115"/>
              <a:gd name="connsiteY77" fmla="*/ 4757722 h 5393307"/>
              <a:gd name="connsiteX78" fmla="*/ 2926080 w 5111115"/>
              <a:gd name="connsiteY78" fmla="*/ 4872022 h 5393307"/>
              <a:gd name="connsiteX79" fmla="*/ 2926080 w 5111115"/>
              <a:gd name="connsiteY79" fmla="*/ 4971082 h 5393307"/>
              <a:gd name="connsiteX80" fmla="*/ 3086100 w 5111115"/>
              <a:gd name="connsiteY80" fmla="*/ 5115862 h 5393307"/>
              <a:gd name="connsiteX81" fmla="*/ 3329940 w 5111115"/>
              <a:gd name="connsiteY81" fmla="*/ 5283502 h 5393307"/>
              <a:gd name="connsiteX82" fmla="*/ 3589020 w 5111115"/>
              <a:gd name="connsiteY82" fmla="*/ 5359702 h 5393307"/>
              <a:gd name="connsiteX83" fmla="*/ 3718560 w 5111115"/>
              <a:gd name="connsiteY83" fmla="*/ 5367322 h 5393307"/>
              <a:gd name="connsiteX84" fmla="*/ 3825240 w 5111115"/>
              <a:gd name="connsiteY84" fmla="*/ 5024422 h 5393307"/>
              <a:gd name="connsiteX85" fmla="*/ 3817620 w 5111115"/>
              <a:gd name="connsiteY85" fmla="*/ 4833922 h 5393307"/>
              <a:gd name="connsiteX86" fmla="*/ 3870960 w 5111115"/>
              <a:gd name="connsiteY86" fmla="*/ 4727242 h 5393307"/>
              <a:gd name="connsiteX87" fmla="*/ 4030980 w 5111115"/>
              <a:gd name="connsiteY87" fmla="*/ 4673902 h 5393307"/>
              <a:gd name="connsiteX88" fmla="*/ 4114800 w 5111115"/>
              <a:gd name="connsiteY88" fmla="*/ 4612942 h 5393307"/>
              <a:gd name="connsiteX89" fmla="*/ 4114800 w 5111115"/>
              <a:gd name="connsiteY89" fmla="*/ 4491022 h 5393307"/>
              <a:gd name="connsiteX90" fmla="*/ 4259580 w 5111115"/>
              <a:gd name="connsiteY90" fmla="*/ 4521502 h 5393307"/>
              <a:gd name="connsiteX91" fmla="*/ 4251960 w 5111115"/>
              <a:gd name="connsiteY91" fmla="*/ 4689142 h 5393307"/>
              <a:gd name="connsiteX92" fmla="*/ 4198620 w 5111115"/>
              <a:gd name="connsiteY92" fmla="*/ 4826302 h 5393307"/>
              <a:gd name="connsiteX93" fmla="*/ 4145280 w 5111115"/>
              <a:gd name="connsiteY93" fmla="*/ 4902502 h 5393307"/>
              <a:gd name="connsiteX94" fmla="*/ 4008120 w 5111115"/>
              <a:gd name="connsiteY94" fmla="*/ 4902502 h 5393307"/>
              <a:gd name="connsiteX95" fmla="*/ 3970020 w 5111115"/>
              <a:gd name="connsiteY95" fmla="*/ 4955842 h 5393307"/>
              <a:gd name="connsiteX96" fmla="*/ 4061460 w 5111115"/>
              <a:gd name="connsiteY96" fmla="*/ 4978702 h 5393307"/>
              <a:gd name="connsiteX97" fmla="*/ 4191000 w 5111115"/>
              <a:gd name="connsiteY97" fmla="*/ 4978702 h 5393307"/>
              <a:gd name="connsiteX98" fmla="*/ 4328160 w 5111115"/>
              <a:gd name="connsiteY98" fmla="*/ 5001562 h 5393307"/>
              <a:gd name="connsiteX99" fmla="*/ 4419600 w 5111115"/>
              <a:gd name="connsiteY99" fmla="*/ 4894882 h 5393307"/>
              <a:gd name="connsiteX100" fmla="*/ 4427220 w 5111115"/>
              <a:gd name="connsiteY100" fmla="*/ 4696762 h 5393307"/>
              <a:gd name="connsiteX101" fmla="*/ 4541520 w 5111115"/>
              <a:gd name="connsiteY101" fmla="*/ 4536742 h 5393307"/>
              <a:gd name="connsiteX102" fmla="*/ 4678680 w 5111115"/>
              <a:gd name="connsiteY102" fmla="*/ 4468162 h 5393307"/>
              <a:gd name="connsiteX103" fmla="*/ 4800600 w 5111115"/>
              <a:gd name="connsiteY103" fmla="*/ 4384342 h 5393307"/>
              <a:gd name="connsiteX104" fmla="*/ 4991100 w 5111115"/>
              <a:gd name="connsiteY104" fmla="*/ 4262422 h 5393307"/>
              <a:gd name="connsiteX105" fmla="*/ 5097780 w 5111115"/>
              <a:gd name="connsiteY105" fmla="*/ 4262422 h 5393307"/>
              <a:gd name="connsiteX106" fmla="*/ 5097780 w 5111115"/>
              <a:gd name="connsiteY106" fmla="*/ 2738422 h 5393307"/>
              <a:gd name="connsiteX107" fmla="*/ 4991100 w 5111115"/>
              <a:gd name="connsiteY107" fmla="*/ 2669842 h 5393307"/>
              <a:gd name="connsiteX108" fmla="*/ 4846320 w 5111115"/>
              <a:gd name="connsiteY108" fmla="*/ 2578402 h 5393307"/>
              <a:gd name="connsiteX109" fmla="*/ 4754880 w 5111115"/>
              <a:gd name="connsiteY109" fmla="*/ 2471722 h 5393307"/>
              <a:gd name="connsiteX110" fmla="*/ 4709160 w 5111115"/>
              <a:gd name="connsiteY110" fmla="*/ 2532682 h 5393307"/>
              <a:gd name="connsiteX111" fmla="*/ 4678680 w 5111115"/>
              <a:gd name="connsiteY111" fmla="*/ 2608882 h 5393307"/>
              <a:gd name="connsiteX112" fmla="*/ 4617720 w 5111115"/>
              <a:gd name="connsiteY112" fmla="*/ 2692702 h 5393307"/>
              <a:gd name="connsiteX113" fmla="*/ 4488180 w 5111115"/>
              <a:gd name="connsiteY113" fmla="*/ 2730802 h 5393307"/>
              <a:gd name="connsiteX114" fmla="*/ 4442460 w 5111115"/>
              <a:gd name="connsiteY114" fmla="*/ 2654602 h 5393307"/>
              <a:gd name="connsiteX115" fmla="*/ 4244340 w 5111115"/>
              <a:gd name="connsiteY115" fmla="*/ 2586022 h 5393307"/>
              <a:gd name="connsiteX116" fmla="*/ 4160520 w 5111115"/>
              <a:gd name="connsiteY116" fmla="*/ 2540302 h 5393307"/>
              <a:gd name="connsiteX117" fmla="*/ 4427220 w 5111115"/>
              <a:gd name="connsiteY117" fmla="*/ 2357422 h 5393307"/>
              <a:gd name="connsiteX118" fmla="*/ 4442460 w 5111115"/>
              <a:gd name="connsiteY118" fmla="*/ 2273602 h 5393307"/>
              <a:gd name="connsiteX119" fmla="*/ 4267200 w 5111115"/>
              <a:gd name="connsiteY119" fmla="*/ 2174542 h 5393307"/>
              <a:gd name="connsiteX120" fmla="*/ 4389120 w 5111115"/>
              <a:gd name="connsiteY120" fmla="*/ 2060242 h 5393307"/>
              <a:gd name="connsiteX121" fmla="*/ 4366260 w 5111115"/>
              <a:gd name="connsiteY121" fmla="*/ 1892602 h 5393307"/>
              <a:gd name="connsiteX122" fmla="*/ 4320540 w 5111115"/>
              <a:gd name="connsiteY122" fmla="*/ 1770682 h 5393307"/>
              <a:gd name="connsiteX123" fmla="*/ 4091940 w 5111115"/>
              <a:gd name="connsiteY123" fmla="*/ 1816402 h 5393307"/>
              <a:gd name="connsiteX124" fmla="*/ 4000500 w 5111115"/>
              <a:gd name="connsiteY124" fmla="*/ 1702102 h 5393307"/>
              <a:gd name="connsiteX125" fmla="*/ 4046220 w 5111115"/>
              <a:gd name="connsiteY125" fmla="*/ 1542082 h 5393307"/>
              <a:gd name="connsiteX126" fmla="*/ 4008120 w 5111115"/>
              <a:gd name="connsiteY126" fmla="*/ 1465882 h 5393307"/>
              <a:gd name="connsiteX127" fmla="*/ 3901440 w 5111115"/>
              <a:gd name="connsiteY127" fmla="*/ 1496362 h 5393307"/>
              <a:gd name="connsiteX128" fmla="*/ 3756660 w 5111115"/>
              <a:gd name="connsiteY128" fmla="*/ 1511602 h 5393307"/>
              <a:gd name="connsiteX129" fmla="*/ 3649980 w 5111115"/>
              <a:gd name="connsiteY129" fmla="*/ 1404922 h 5393307"/>
              <a:gd name="connsiteX130" fmla="*/ 3558540 w 5111115"/>
              <a:gd name="connsiteY130" fmla="*/ 1351582 h 5393307"/>
              <a:gd name="connsiteX131" fmla="*/ 3459480 w 5111115"/>
              <a:gd name="connsiteY131" fmla="*/ 1481122 h 5393307"/>
              <a:gd name="connsiteX132" fmla="*/ 3421380 w 5111115"/>
              <a:gd name="connsiteY132" fmla="*/ 1511602 h 5393307"/>
              <a:gd name="connsiteX133" fmla="*/ 3276600 w 5111115"/>
              <a:gd name="connsiteY133" fmla="*/ 1427782 h 5393307"/>
              <a:gd name="connsiteX134" fmla="*/ 3192780 w 5111115"/>
              <a:gd name="connsiteY134" fmla="*/ 1420162 h 5393307"/>
              <a:gd name="connsiteX135" fmla="*/ 3048000 w 5111115"/>
              <a:gd name="connsiteY135" fmla="*/ 1458262 h 5393307"/>
              <a:gd name="connsiteX136" fmla="*/ 3040380 w 5111115"/>
              <a:gd name="connsiteY136" fmla="*/ 1587802 h 5393307"/>
              <a:gd name="connsiteX137" fmla="*/ 3009900 w 5111115"/>
              <a:gd name="connsiteY137" fmla="*/ 1671622 h 5393307"/>
              <a:gd name="connsiteX138" fmla="*/ 2865120 w 5111115"/>
              <a:gd name="connsiteY138" fmla="*/ 1587802 h 5393307"/>
              <a:gd name="connsiteX139" fmla="*/ 2857500 w 5111115"/>
              <a:gd name="connsiteY139" fmla="*/ 1443022 h 5393307"/>
              <a:gd name="connsiteX140" fmla="*/ 2880360 w 5111115"/>
              <a:gd name="connsiteY140" fmla="*/ 1244902 h 5393307"/>
              <a:gd name="connsiteX141" fmla="*/ 2788920 w 5111115"/>
              <a:gd name="connsiteY141" fmla="*/ 132382 h 5393307"/>
              <a:gd name="connsiteX142" fmla="*/ 0 w 5111115"/>
              <a:gd name="connsiteY142" fmla="*/ 10462 h 5393307"/>
              <a:gd name="connsiteX0" fmla="*/ 769620 w 5111115"/>
              <a:gd name="connsiteY0" fmla="*/ 906780 h 5382845"/>
              <a:gd name="connsiteX1" fmla="*/ 891540 w 5111115"/>
              <a:gd name="connsiteY1" fmla="*/ 1074420 h 5382845"/>
              <a:gd name="connsiteX2" fmla="*/ 1112520 w 5111115"/>
              <a:gd name="connsiteY2" fmla="*/ 1104900 h 5382845"/>
              <a:gd name="connsiteX3" fmla="*/ 1363980 w 5111115"/>
              <a:gd name="connsiteY3" fmla="*/ 1226820 h 5382845"/>
              <a:gd name="connsiteX4" fmla="*/ 1341120 w 5111115"/>
              <a:gd name="connsiteY4" fmla="*/ 1341120 h 5382845"/>
              <a:gd name="connsiteX5" fmla="*/ 1508760 w 5111115"/>
              <a:gd name="connsiteY5" fmla="*/ 1463040 h 5382845"/>
              <a:gd name="connsiteX6" fmla="*/ 1546860 w 5111115"/>
              <a:gd name="connsiteY6" fmla="*/ 1562100 h 5382845"/>
              <a:gd name="connsiteX7" fmla="*/ 1386840 w 5111115"/>
              <a:gd name="connsiteY7" fmla="*/ 1668780 h 5382845"/>
              <a:gd name="connsiteX8" fmla="*/ 1333500 w 5111115"/>
              <a:gd name="connsiteY8" fmla="*/ 1752600 h 5382845"/>
              <a:gd name="connsiteX9" fmla="*/ 1417320 w 5111115"/>
              <a:gd name="connsiteY9" fmla="*/ 1935480 h 5382845"/>
              <a:gd name="connsiteX10" fmla="*/ 1501140 w 5111115"/>
              <a:gd name="connsiteY10" fmla="*/ 2057400 h 5382845"/>
              <a:gd name="connsiteX11" fmla="*/ 1653540 w 5111115"/>
              <a:gd name="connsiteY11" fmla="*/ 2148840 h 5382845"/>
              <a:gd name="connsiteX12" fmla="*/ 1767840 w 5111115"/>
              <a:gd name="connsiteY12" fmla="*/ 2072640 h 5382845"/>
              <a:gd name="connsiteX13" fmla="*/ 1836420 w 5111115"/>
              <a:gd name="connsiteY13" fmla="*/ 2072640 h 5382845"/>
              <a:gd name="connsiteX14" fmla="*/ 1874520 w 5111115"/>
              <a:gd name="connsiteY14" fmla="*/ 2186940 h 5382845"/>
              <a:gd name="connsiteX15" fmla="*/ 1927860 w 5111115"/>
              <a:gd name="connsiteY15" fmla="*/ 2278380 h 5382845"/>
              <a:gd name="connsiteX16" fmla="*/ 1943100 w 5111115"/>
              <a:gd name="connsiteY16" fmla="*/ 2362200 h 5382845"/>
              <a:gd name="connsiteX17" fmla="*/ 1813560 w 5111115"/>
              <a:gd name="connsiteY17" fmla="*/ 2438400 h 5382845"/>
              <a:gd name="connsiteX18" fmla="*/ 1828800 w 5111115"/>
              <a:gd name="connsiteY18" fmla="*/ 2529840 h 5382845"/>
              <a:gd name="connsiteX19" fmla="*/ 1722120 w 5111115"/>
              <a:gd name="connsiteY19" fmla="*/ 2552700 h 5382845"/>
              <a:gd name="connsiteX20" fmla="*/ 1600200 w 5111115"/>
              <a:gd name="connsiteY20" fmla="*/ 2499360 h 5382845"/>
              <a:gd name="connsiteX21" fmla="*/ 1463040 w 5111115"/>
              <a:gd name="connsiteY21" fmla="*/ 2590800 h 5382845"/>
              <a:gd name="connsiteX22" fmla="*/ 1516380 w 5111115"/>
              <a:gd name="connsiteY22" fmla="*/ 2705100 h 5382845"/>
              <a:gd name="connsiteX23" fmla="*/ 1714500 w 5111115"/>
              <a:gd name="connsiteY23" fmla="*/ 2766060 h 5382845"/>
              <a:gd name="connsiteX24" fmla="*/ 1798320 w 5111115"/>
              <a:gd name="connsiteY24" fmla="*/ 2781300 h 5382845"/>
              <a:gd name="connsiteX25" fmla="*/ 1645920 w 5111115"/>
              <a:gd name="connsiteY25" fmla="*/ 2842260 h 5382845"/>
              <a:gd name="connsiteX26" fmla="*/ 1531620 w 5111115"/>
              <a:gd name="connsiteY26" fmla="*/ 2903220 h 5382845"/>
              <a:gd name="connsiteX27" fmla="*/ 1501140 w 5111115"/>
              <a:gd name="connsiteY27" fmla="*/ 2956560 h 5382845"/>
              <a:gd name="connsiteX28" fmla="*/ 1531620 w 5111115"/>
              <a:gd name="connsiteY28" fmla="*/ 3055620 h 5382845"/>
              <a:gd name="connsiteX29" fmla="*/ 1478280 w 5111115"/>
              <a:gd name="connsiteY29" fmla="*/ 3093720 h 5382845"/>
              <a:gd name="connsiteX30" fmla="*/ 1325880 w 5111115"/>
              <a:gd name="connsiteY30" fmla="*/ 3025140 h 5382845"/>
              <a:gd name="connsiteX31" fmla="*/ 1234440 w 5111115"/>
              <a:gd name="connsiteY31" fmla="*/ 2987040 h 5382845"/>
              <a:gd name="connsiteX32" fmla="*/ 1104900 w 5111115"/>
              <a:gd name="connsiteY32" fmla="*/ 2994660 h 5382845"/>
              <a:gd name="connsiteX33" fmla="*/ 967740 w 5111115"/>
              <a:gd name="connsiteY33" fmla="*/ 3055620 h 5382845"/>
              <a:gd name="connsiteX34" fmla="*/ 861060 w 5111115"/>
              <a:gd name="connsiteY34" fmla="*/ 3093720 h 5382845"/>
              <a:gd name="connsiteX35" fmla="*/ 701040 w 5111115"/>
              <a:gd name="connsiteY35" fmla="*/ 3185160 h 5382845"/>
              <a:gd name="connsiteX36" fmla="*/ 838200 w 5111115"/>
              <a:gd name="connsiteY36" fmla="*/ 3345180 h 5382845"/>
              <a:gd name="connsiteX37" fmla="*/ 1066800 w 5111115"/>
              <a:gd name="connsiteY37" fmla="*/ 3406140 h 5382845"/>
              <a:gd name="connsiteX38" fmla="*/ 1280160 w 5111115"/>
              <a:gd name="connsiteY38" fmla="*/ 3421380 h 5382845"/>
              <a:gd name="connsiteX39" fmla="*/ 1417320 w 5111115"/>
              <a:gd name="connsiteY39" fmla="*/ 3444240 h 5382845"/>
              <a:gd name="connsiteX40" fmla="*/ 1577340 w 5111115"/>
              <a:gd name="connsiteY40" fmla="*/ 3482340 h 5382845"/>
              <a:gd name="connsiteX41" fmla="*/ 1737360 w 5111115"/>
              <a:gd name="connsiteY41" fmla="*/ 3611880 h 5382845"/>
              <a:gd name="connsiteX42" fmla="*/ 1706880 w 5111115"/>
              <a:gd name="connsiteY42" fmla="*/ 3665220 h 5382845"/>
              <a:gd name="connsiteX43" fmla="*/ 1607820 w 5111115"/>
              <a:gd name="connsiteY43" fmla="*/ 3672840 h 5382845"/>
              <a:gd name="connsiteX44" fmla="*/ 1379220 w 5111115"/>
              <a:gd name="connsiteY44" fmla="*/ 3695700 h 5382845"/>
              <a:gd name="connsiteX45" fmla="*/ 1211580 w 5111115"/>
              <a:gd name="connsiteY45" fmla="*/ 3718560 h 5382845"/>
              <a:gd name="connsiteX46" fmla="*/ 1104900 w 5111115"/>
              <a:gd name="connsiteY46" fmla="*/ 3779520 h 5382845"/>
              <a:gd name="connsiteX47" fmla="*/ 990600 w 5111115"/>
              <a:gd name="connsiteY47" fmla="*/ 3817620 h 5382845"/>
              <a:gd name="connsiteX48" fmla="*/ 937260 w 5111115"/>
              <a:gd name="connsiteY48" fmla="*/ 3817620 h 5382845"/>
              <a:gd name="connsiteX49" fmla="*/ 868680 w 5111115"/>
              <a:gd name="connsiteY49" fmla="*/ 3893820 h 5382845"/>
              <a:gd name="connsiteX50" fmla="*/ 876300 w 5111115"/>
              <a:gd name="connsiteY50" fmla="*/ 4107180 h 5382845"/>
              <a:gd name="connsiteX51" fmla="*/ 975360 w 5111115"/>
              <a:gd name="connsiteY51" fmla="*/ 4244340 h 5382845"/>
              <a:gd name="connsiteX52" fmla="*/ 982980 w 5111115"/>
              <a:gd name="connsiteY52" fmla="*/ 4373880 h 5382845"/>
              <a:gd name="connsiteX53" fmla="*/ 876300 w 5111115"/>
              <a:gd name="connsiteY53" fmla="*/ 4526280 h 5382845"/>
              <a:gd name="connsiteX54" fmla="*/ 701040 w 5111115"/>
              <a:gd name="connsiteY54" fmla="*/ 4648200 h 5382845"/>
              <a:gd name="connsiteX55" fmla="*/ 647700 w 5111115"/>
              <a:gd name="connsiteY55" fmla="*/ 4770120 h 5382845"/>
              <a:gd name="connsiteX56" fmla="*/ 701040 w 5111115"/>
              <a:gd name="connsiteY56" fmla="*/ 4846320 h 5382845"/>
              <a:gd name="connsiteX57" fmla="*/ 982980 w 5111115"/>
              <a:gd name="connsiteY57" fmla="*/ 4716780 h 5382845"/>
              <a:gd name="connsiteX58" fmla="*/ 1211580 w 5111115"/>
              <a:gd name="connsiteY58" fmla="*/ 4655820 h 5382845"/>
              <a:gd name="connsiteX59" fmla="*/ 1371600 w 5111115"/>
              <a:gd name="connsiteY59" fmla="*/ 4648200 h 5382845"/>
              <a:gd name="connsiteX60" fmla="*/ 1600200 w 5111115"/>
              <a:gd name="connsiteY60" fmla="*/ 4678680 h 5382845"/>
              <a:gd name="connsiteX61" fmla="*/ 1706880 w 5111115"/>
              <a:gd name="connsiteY61" fmla="*/ 4678680 h 5382845"/>
              <a:gd name="connsiteX62" fmla="*/ 1805940 w 5111115"/>
              <a:gd name="connsiteY62" fmla="*/ 4579620 h 5382845"/>
              <a:gd name="connsiteX63" fmla="*/ 1927860 w 5111115"/>
              <a:gd name="connsiteY63" fmla="*/ 4572000 h 5382845"/>
              <a:gd name="connsiteX64" fmla="*/ 2080260 w 5111115"/>
              <a:gd name="connsiteY64" fmla="*/ 4457700 h 5382845"/>
              <a:gd name="connsiteX65" fmla="*/ 2202180 w 5111115"/>
              <a:gd name="connsiteY65" fmla="*/ 4351020 h 5382845"/>
              <a:gd name="connsiteX66" fmla="*/ 2339340 w 5111115"/>
              <a:gd name="connsiteY66" fmla="*/ 4221480 h 5382845"/>
              <a:gd name="connsiteX67" fmla="*/ 2423160 w 5111115"/>
              <a:gd name="connsiteY67" fmla="*/ 4091940 h 5382845"/>
              <a:gd name="connsiteX68" fmla="*/ 2514600 w 5111115"/>
              <a:gd name="connsiteY68" fmla="*/ 4023360 h 5382845"/>
              <a:gd name="connsiteX69" fmla="*/ 2598420 w 5111115"/>
              <a:gd name="connsiteY69" fmla="*/ 4008120 h 5382845"/>
              <a:gd name="connsiteX70" fmla="*/ 2674620 w 5111115"/>
              <a:gd name="connsiteY70" fmla="*/ 4076700 h 5382845"/>
              <a:gd name="connsiteX71" fmla="*/ 2697480 w 5111115"/>
              <a:gd name="connsiteY71" fmla="*/ 4229100 h 5382845"/>
              <a:gd name="connsiteX72" fmla="*/ 2674620 w 5111115"/>
              <a:gd name="connsiteY72" fmla="*/ 4396740 h 5382845"/>
              <a:gd name="connsiteX73" fmla="*/ 2606040 w 5111115"/>
              <a:gd name="connsiteY73" fmla="*/ 4549140 h 5382845"/>
              <a:gd name="connsiteX74" fmla="*/ 2583180 w 5111115"/>
              <a:gd name="connsiteY74" fmla="*/ 4610100 h 5382845"/>
              <a:gd name="connsiteX75" fmla="*/ 2651760 w 5111115"/>
              <a:gd name="connsiteY75" fmla="*/ 4678680 h 5382845"/>
              <a:gd name="connsiteX76" fmla="*/ 2804160 w 5111115"/>
              <a:gd name="connsiteY76" fmla="*/ 4686300 h 5382845"/>
              <a:gd name="connsiteX77" fmla="*/ 2933700 w 5111115"/>
              <a:gd name="connsiteY77" fmla="*/ 4747260 h 5382845"/>
              <a:gd name="connsiteX78" fmla="*/ 2926080 w 5111115"/>
              <a:gd name="connsiteY78" fmla="*/ 4861560 h 5382845"/>
              <a:gd name="connsiteX79" fmla="*/ 2926080 w 5111115"/>
              <a:gd name="connsiteY79" fmla="*/ 4960620 h 5382845"/>
              <a:gd name="connsiteX80" fmla="*/ 3086100 w 5111115"/>
              <a:gd name="connsiteY80" fmla="*/ 5105400 h 5382845"/>
              <a:gd name="connsiteX81" fmla="*/ 3329940 w 5111115"/>
              <a:gd name="connsiteY81" fmla="*/ 5273040 h 5382845"/>
              <a:gd name="connsiteX82" fmla="*/ 3589020 w 5111115"/>
              <a:gd name="connsiteY82" fmla="*/ 5349240 h 5382845"/>
              <a:gd name="connsiteX83" fmla="*/ 3718560 w 5111115"/>
              <a:gd name="connsiteY83" fmla="*/ 5356860 h 5382845"/>
              <a:gd name="connsiteX84" fmla="*/ 3825240 w 5111115"/>
              <a:gd name="connsiteY84" fmla="*/ 5013960 h 5382845"/>
              <a:gd name="connsiteX85" fmla="*/ 3817620 w 5111115"/>
              <a:gd name="connsiteY85" fmla="*/ 4823460 h 5382845"/>
              <a:gd name="connsiteX86" fmla="*/ 3870960 w 5111115"/>
              <a:gd name="connsiteY86" fmla="*/ 4716780 h 5382845"/>
              <a:gd name="connsiteX87" fmla="*/ 4030980 w 5111115"/>
              <a:gd name="connsiteY87" fmla="*/ 4663440 h 5382845"/>
              <a:gd name="connsiteX88" fmla="*/ 4114800 w 5111115"/>
              <a:gd name="connsiteY88" fmla="*/ 4602480 h 5382845"/>
              <a:gd name="connsiteX89" fmla="*/ 4114800 w 5111115"/>
              <a:gd name="connsiteY89" fmla="*/ 4480560 h 5382845"/>
              <a:gd name="connsiteX90" fmla="*/ 4259580 w 5111115"/>
              <a:gd name="connsiteY90" fmla="*/ 4511040 h 5382845"/>
              <a:gd name="connsiteX91" fmla="*/ 4251960 w 5111115"/>
              <a:gd name="connsiteY91" fmla="*/ 4678680 h 5382845"/>
              <a:gd name="connsiteX92" fmla="*/ 4198620 w 5111115"/>
              <a:gd name="connsiteY92" fmla="*/ 4815840 h 5382845"/>
              <a:gd name="connsiteX93" fmla="*/ 4145280 w 5111115"/>
              <a:gd name="connsiteY93" fmla="*/ 4892040 h 5382845"/>
              <a:gd name="connsiteX94" fmla="*/ 4008120 w 5111115"/>
              <a:gd name="connsiteY94" fmla="*/ 4892040 h 5382845"/>
              <a:gd name="connsiteX95" fmla="*/ 3970020 w 5111115"/>
              <a:gd name="connsiteY95" fmla="*/ 4945380 h 5382845"/>
              <a:gd name="connsiteX96" fmla="*/ 4061460 w 5111115"/>
              <a:gd name="connsiteY96" fmla="*/ 4968240 h 5382845"/>
              <a:gd name="connsiteX97" fmla="*/ 4191000 w 5111115"/>
              <a:gd name="connsiteY97" fmla="*/ 4968240 h 5382845"/>
              <a:gd name="connsiteX98" fmla="*/ 4328160 w 5111115"/>
              <a:gd name="connsiteY98" fmla="*/ 4991100 h 5382845"/>
              <a:gd name="connsiteX99" fmla="*/ 4419600 w 5111115"/>
              <a:gd name="connsiteY99" fmla="*/ 4884420 h 5382845"/>
              <a:gd name="connsiteX100" fmla="*/ 4427220 w 5111115"/>
              <a:gd name="connsiteY100" fmla="*/ 4686300 h 5382845"/>
              <a:gd name="connsiteX101" fmla="*/ 4541520 w 5111115"/>
              <a:gd name="connsiteY101" fmla="*/ 4526280 h 5382845"/>
              <a:gd name="connsiteX102" fmla="*/ 4678680 w 5111115"/>
              <a:gd name="connsiteY102" fmla="*/ 4457700 h 5382845"/>
              <a:gd name="connsiteX103" fmla="*/ 4800600 w 5111115"/>
              <a:gd name="connsiteY103" fmla="*/ 4373880 h 5382845"/>
              <a:gd name="connsiteX104" fmla="*/ 4991100 w 5111115"/>
              <a:gd name="connsiteY104" fmla="*/ 4251960 h 5382845"/>
              <a:gd name="connsiteX105" fmla="*/ 5097780 w 5111115"/>
              <a:gd name="connsiteY105" fmla="*/ 4251960 h 5382845"/>
              <a:gd name="connsiteX106" fmla="*/ 5097780 w 5111115"/>
              <a:gd name="connsiteY106" fmla="*/ 2727960 h 5382845"/>
              <a:gd name="connsiteX107" fmla="*/ 4991100 w 5111115"/>
              <a:gd name="connsiteY107" fmla="*/ 2659380 h 5382845"/>
              <a:gd name="connsiteX108" fmla="*/ 4846320 w 5111115"/>
              <a:gd name="connsiteY108" fmla="*/ 2567940 h 5382845"/>
              <a:gd name="connsiteX109" fmla="*/ 4754880 w 5111115"/>
              <a:gd name="connsiteY109" fmla="*/ 2461260 h 5382845"/>
              <a:gd name="connsiteX110" fmla="*/ 4709160 w 5111115"/>
              <a:gd name="connsiteY110" fmla="*/ 2522220 h 5382845"/>
              <a:gd name="connsiteX111" fmla="*/ 4678680 w 5111115"/>
              <a:gd name="connsiteY111" fmla="*/ 2598420 h 5382845"/>
              <a:gd name="connsiteX112" fmla="*/ 4617720 w 5111115"/>
              <a:gd name="connsiteY112" fmla="*/ 2682240 h 5382845"/>
              <a:gd name="connsiteX113" fmla="*/ 4488180 w 5111115"/>
              <a:gd name="connsiteY113" fmla="*/ 2720340 h 5382845"/>
              <a:gd name="connsiteX114" fmla="*/ 4442460 w 5111115"/>
              <a:gd name="connsiteY114" fmla="*/ 2644140 h 5382845"/>
              <a:gd name="connsiteX115" fmla="*/ 4244340 w 5111115"/>
              <a:gd name="connsiteY115" fmla="*/ 2575560 h 5382845"/>
              <a:gd name="connsiteX116" fmla="*/ 4160520 w 5111115"/>
              <a:gd name="connsiteY116" fmla="*/ 2529840 h 5382845"/>
              <a:gd name="connsiteX117" fmla="*/ 4427220 w 5111115"/>
              <a:gd name="connsiteY117" fmla="*/ 2346960 h 5382845"/>
              <a:gd name="connsiteX118" fmla="*/ 4442460 w 5111115"/>
              <a:gd name="connsiteY118" fmla="*/ 2263140 h 5382845"/>
              <a:gd name="connsiteX119" fmla="*/ 4267200 w 5111115"/>
              <a:gd name="connsiteY119" fmla="*/ 2164080 h 5382845"/>
              <a:gd name="connsiteX120" fmla="*/ 4389120 w 5111115"/>
              <a:gd name="connsiteY120" fmla="*/ 2049780 h 5382845"/>
              <a:gd name="connsiteX121" fmla="*/ 4366260 w 5111115"/>
              <a:gd name="connsiteY121" fmla="*/ 1882140 h 5382845"/>
              <a:gd name="connsiteX122" fmla="*/ 4320540 w 5111115"/>
              <a:gd name="connsiteY122" fmla="*/ 1760220 h 5382845"/>
              <a:gd name="connsiteX123" fmla="*/ 4091940 w 5111115"/>
              <a:gd name="connsiteY123" fmla="*/ 1805940 h 5382845"/>
              <a:gd name="connsiteX124" fmla="*/ 4000500 w 5111115"/>
              <a:gd name="connsiteY124" fmla="*/ 1691640 h 5382845"/>
              <a:gd name="connsiteX125" fmla="*/ 4046220 w 5111115"/>
              <a:gd name="connsiteY125" fmla="*/ 1531620 h 5382845"/>
              <a:gd name="connsiteX126" fmla="*/ 4008120 w 5111115"/>
              <a:gd name="connsiteY126" fmla="*/ 1455420 h 5382845"/>
              <a:gd name="connsiteX127" fmla="*/ 3901440 w 5111115"/>
              <a:gd name="connsiteY127" fmla="*/ 1485900 h 5382845"/>
              <a:gd name="connsiteX128" fmla="*/ 3756660 w 5111115"/>
              <a:gd name="connsiteY128" fmla="*/ 1501140 h 5382845"/>
              <a:gd name="connsiteX129" fmla="*/ 3649980 w 5111115"/>
              <a:gd name="connsiteY129" fmla="*/ 1394460 h 5382845"/>
              <a:gd name="connsiteX130" fmla="*/ 3558540 w 5111115"/>
              <a:gd name="connsiteY130" fmla="*/ 1341120 h 5382845"/>
              <a:gd name="connsiteX131" fmla="*/ 3459480 w 5111115"/>
              <a:gd name="connsiteY131" fmla="*/ 1470660 h 5382845"/>
              <a:gd name="connsiteX132" fmla="*/ 3421380 w 5111115"/>
              <a:gd name="connsiteY132" fmla="*/ 1501140 h 5382845"/>
              <a:gd name="connsiteX133" fmla="*/ 3276600 w 5111115"/>
              <a:gd name="connsiteY133" fmla="*/ 1417320 h 5382845"/>
              <a:gd name="connsiteX134" fmla="*/ 3192780 w 5111115"/>
              <a:gd name="connsiteY134" fmla="*/ 1409700 h 5382845"/>
              <a:gd name="connsiteX135" fmla="*/ 3048000 w 5111115"/>
              <a:gd name="connsiteY135" fmla="*/ 1447800 h 5382845"/>
              <a:gd name="connsiteX136" fmla="*/ 3040380 w 5111115"/>
              <a:gd name="connsiteY136" fmla="*/ 1577340 h 5382845"/>
              <a:gd name="connsiteX137" fmla="*/ 3009900 w 5111115"/>
              <a:gd name="connsiteY137" fmla="*/ 1661160 h 5382845"/>
              <a:gd name="connsiteX138" fmla="*/ 2865120 w 5111115"/>
              <a:gd name="connsiteY138" fmla="*/ 1577340 h 5382845"/>
              <a:gd name="connsiteX139" fmla="*/ 2857500 w 5111115"/>
              <a:gd name="connsiteY139" fmla="*/ 1432560 h 5382845"/>
              <a:gd name="connsiteX140" fmla="*/ 2880360 w 5111115"/>
              <a:gd name="connsiteY140" fmla="*/ 1234440 h 5382845"/>
              <a:gd name="connsiteX141" fmla="*/ 2788920 w 5111115"/>
              <a:gd name="connsiteY141" fmla="*/ 121920 h 5382845"/>
              <a:gd name="connsiteX142" fmla="*/ 655321 w 5111115"/>
              <a:gd name="connsiteY142" fmla="*/ 137160 h 5382845"/>
              <a:gd name="connsiteX143" fmla="*/ 0 w 5111115"/>
              <a:gd name="connsiteY143" fmla="*/ 0 h 5382845"/>
              <a:gd name="connsiteX0" fmla="*/ 280961 w 4622456"/>
              <a:gd name="connsiteY0" fmla="*/ 867343 h 5343408"/>
              <a:gd name="connsiteX1" fmla="*/ 402881 w 4622456"/>
              <a:gd name="connsiteY1" fmla="*/ 1034983 h 5343408"/>
              <a:gd name="connsiteX2" fmla="*/ 623861 w 4622456"/>
              <a:gd name="connsiteY2" fmla="*/ 1065463 h 5343408"/>
              <a:gd name="connsiteX3" fmla="*/ 875321 w 4622456"/>
              <a:gd name="connsiteY3" fmla="*/ 1187383 h 5343408"/>
              <a:gd name="connsiteX4" fmla="*/ 852461 w 4622456"/>
              <a:gd name="connsiteY4" fmla="*/ 1301683 h 5343408"/>
              <a:gd name="connsiteX5" fmla="*/ 1020101 w 4622456"/>
              <a:gd name="connsiteY5" fmla="*/ 1423603 h 5343408"/>
              <a:gd name="connsiteX6" fmla="*/ 1058201 w 4622456"/>
              <a:gd name="connsiteY6" fmla="*/ 1522663 h 5343408"/>
              <a:gd name="connsiteX7" fmla="*/ 898181 w 4622456"/>
              <a:gd name="connsiteY7" fmla="*/ 1629343 h 5343408"/>
              <a:gd name="connsiteX8" fmla="*/ 844841 w 4622456"/>
              <a:gd name="connsiteY8" fmla="*/ 1713163 h 5343408"/>
              <a:gd name="connsiteX9" fmla="*/ 928661 w 4622456"/>
              <a:gd name="connsiteY9" fmla="*/ 1896043 h 5343408"/>
              <a:gd name="connsiteX10" fmla="*/ 1012481 w 4622456"/>
              <a:gd name="connsiteY10" fmla="*/ 2017963 h 5343408"/>
              <a:gd name="connsiteX11" fmla="*/ 1164881 w 4622456"/>
              <a:gd name="connsiteY11" fmla="*/ 2109403 h 5343408"/>
              <a:gd name="connsiteX12" fmla="*/ 1279181 w 4622456"/>
              <a:gd name="connsiteY12" fmla="*/ 2033203 h 5343408"/>
              <a:gd name="connsiteX13" fmla="*/ 1347761 w 4622456"/>
              <a:gd name="connsiteY13" fmla="*/ 2033203 h 5343408"/>
              <a:gd name="connsiteX14" fmla="*/ 1385861 w 4622456"/>
              <a:gd name="connsiteY14" fmla="*/ 2147503 h 5343408"/>
              <a:gd name="connsiteX15" fmla="*/ 1439201 w 4622456"/>
              <a:gd name="connsiteY15" fmla="*/ 2238943 h 5343408"/>
              <a:gd name="connsiteX16" fmla="*/ 1454441 w 4622456"/>
              <a:gd name="connsiteY16" fmla="*/ 2322763 h 5343408"/>
              <a:gd name="connsiteX17" fmla="*/ 1324901 w 4622456"/>
              <a:gd name="connsiteY17" fmla="*/ 2398963 h 5343408"/>
              <a:gd name="connsiteX18" fmla="*/ 1340141 w 4622456"/>
              <a:gd name="connsiteY18" fmla="*/ 2490403 h 5343408"/>
              <a:gd name="connsiteX19" fmla="*/ 1233461 w 4622456"/>
              <a:gd name="connsiteY19" fmla="*/ 2513263 h 5343408"/>
              <a:gd name="connsiteX20" fmla="*/ 1111541 w 4622456"/>
              <a:gd name="connsiteY20" fmla="*/ 2459923 h 5343408"/>
              <a:gd name="connsiteX21" fmla="*/ 974381 w 4622456"/>
              <a:gd name="connsiteY21" fmla="*/ 2551363 h 5343408"/>
              <a:gd name="connsiteX22" fmla="*/ 1027721 w 4622456"/>
              <a:gd name="connsiteY22" fmla="*/ 2665663 h 5343408"/>
              <a:gd name="connsiteX23" fmla="*/ 1225841 w 4622456"/>
              <a:gd name="connsiteY23" fmla="*/ 2726623 h 5343408"/>
              <a:gd name="connsiteX24" fmla="*/ 1309661 w 4622456"/>
              <a:gd name="connsiteY24" fmla="*/ 2741863 h 5343408"/>
              <a:gd name="connsiteX25" fmla="*/ 1157261 w 4622456"/>
              <a:gd name="connsiteY25" fmla="*/ 2802823 h 5343408"/>
              <a:gd name="connsiteX26" fmla="*/ 1042961 w 4622456"/>
              <a:gd name="connsiteY26" fmla="*/ 2863783 h 5343408"/>
              <a:gd name="connsiteX27" fmla="*/ 1012481 w 4622456"/>
              <a:gd name="connsiteY27" fmla="*/ 2917123 h 5343408"/>
              <a:gd name="connsiteX28" fmla="*/ 1042961 w 4622456"/>
              <a:gd name="connsiteY28" fmla="*/ 3016183 h 5343408"/>
              <a:gd name="connsiteX29" fmla="*/ 989621 w 4622456"/>
              <a:gd name="connsiteY29" fmla="*/ 3054283 h 5343408"/>
              <a:gd name="connsiteX30" fmla="*/ 837221 w 4622456"/>
              <a:gd name="connsiteY30" fmla="*/ 2985703 h 5343408"/>
              <a:gd name="connsiteX31" fmla="*/ 745781 w 4622456"/>
              <a:gd name="connsiteY31" fmla="*/ 2947603 h 5343408"/>
              <a:gd name="connsiteX32" fmla="*/ 616241 w 4622456"/>
              <a:gd name="connsiteY32" fmla="*/ 2955223 h 5343408"/>
              <a:gd name="connsiteX33" fmla="*/ 479081 w 4622456"/>
              <a:gd name="connsiteY33" fmla="*/ 3016183 h 5343408"/>
              <a:gd name="connsiteX34" fmla="*/ 372401 w 4622456"/>
              <a:gd name="connsiteY34" fmla="*/ 3054283 h 5343408"/>
              <a:gd name="connsiteX35" fmla="*/ 212381 w 4622456"/>
              <a:gd name="connsiteY35" fmla="*/ 3145723 h 5343408"/>
              <a:gd name="connsiteX36" fmla="*/ 349541 w 4622456"/>
              <a:gd name="connsiteY36" fmla="*/ 3305743 h 5343408"/>
              <a:gd name="connsiteX37" fmla="*/ 578141 w 4622456"/>
              <a:gd name="connsiteY37" fmla="*/ 3366703 h 5343408"/>
              <a:gd name="connsiteX38" fmla="*/ 791501 w 4622456"/>
              <a:gd name="connsiteY38" fmla="*/ 3381943 h 5343408"/>
              <a:gd name="connsiteX39" fmla="*/ 928661 w 4622456"/>
              <a:gd name="connsiteY39" fmla="*/ 3404803 h 5343408"/>
              <a:gd name="connsiteX40" fmla="*/ 1088681 w 4622456"/>
              <a:gd name="connsiteY40" fmla="*/ 3442903 h 5343408"/>
              <a:gd name="connsiteX41" fmla="*/ 1248701 w 4622456"/>
              <a:gd name="connsiteY41" fmla="*/ 3572443 h 5343408"/>
              <a:gd name="connsiteX42" fmla="*/ 1218221 w 4622456"/>
              <a:gd name="connsiteY42" fmla="*/ 3625783 h 5343408"/>
              <a:gd name="connsiteX43" fmla="*/ 1119161 w 4622456"/>
              <a:gd name="connsiteY43" fmla="*/ 3633403 h 5343408"/>
              <a:gd name="connsiteX44" fmla="*/ 890561 w 4622456"/>
              <a:gd name="connsiteY44" fmla="*/ 3656263 h 5343408"/>
              <a:gd name="connsiteX45" fmla="*/ 722921 w 4622456"/>
              <a:gd name="connsiteY45" fmla="*/ 3679123 h 5343408"/>
              <a:gd name="connsiteX46" fmla="*/ 616241 w 4622456"/>
              <a:gd name="connsiteY46" fmla="*/ 3740083 h 5343408"/>
              <a:gd name="connsiteX47" fmla="*/ 501941 w 4622456"/>
              <a:gd name="connsiteY47" fmla="*/ 3778183 h 5343408"/>
              <a:gd name="connsiteX48" fmla="*/ 448601 w 4622456"/>
              <a:gd name="connsiteY48" fmla="*/ 3778183 h 5343408"/>
              <a:gd name="connsiteX49" fmla="*/ 380021 w 4622456"/>
              <a:gd name="connsiteY49" fmla="*/ 3854383 h 5343408"/>
              <a:gd name="connsiteX50" fmla="*/ 387641 w 4622456"/>
              <a:gd name="connsiteY50" fmla="*/ 4067743 h 5343408"/>
              <a:gd name="connsiteX51" fmla="*/ 486701 w 4622456"/>
              <a:gd name="connsiteY51" fmla="*/ 4204903 h 5343408"/>
              <a:gd name="connsiteX52" fmla="*/ 494321 w 4622456"/>
              <a:gd name="connsiteY52" fmla="*/ 4334443 h 5343408"/>
              <a:gd name="connsiteX53" fmla="*/ 387641 w 4622456"/>
              <a:gd name="connsiteY53" fmla="*/ 4486843 h 5343408"/>
              <a:gd name="connsiteX54" fmla="*/ 212381 w 4622456"/>
              <a:gd name="connsiteY54" fmla="*/ 4608763 h 5343408"/>
              <a:gd name="connsiteX55" fmla="*/ 159041 w 4622456"/>
              <a:gd name="connsiteY55" fmla="*/ 4730683 h 5343408"/>
              <a:gd name="connsiteX56" fmla="*/ 212381 w 4622456"/>
              <a:gd name="connsiteY56" fmla="*/ 4806883 h 5343408"/>
              <a:gd name="connsiteX57" fmla="*/ 494321 w 4622456"/>
              <a:gd name="connsiteY57" fmla="*/ 4677343 h 5343408"/>
              <a:gd name="connsiteX58" fmla="*/ 722921 w 4622456"/>
              <a:gd name="connsiteY58" fmla="*/ 4616383 h 5343408"/>
              <a:gd name="connsiteX59" fmla="*/ 882941 w 4622456"/>
              <a:gd name="connsiteY59" fmla="*/ 4608763 h 5343408"/>
              <a:gd name="connsiteX60" fmla="*/ 1111541 w 4622456"/>
              <a:gd name="connsiteY60" fmla="*/ 4639243 h 5343408"/>
              <a:gd name="connsiteX61" fmla="*/ 1218221 w 4622456"/>
              <a:gd name="connsiteY61" fmla="*/ 4639243 h 5343408"/>
              <a:gd name="connsiteX62" fmla="*/ 1317281 w 4622456"/>
              <a:gd name="connsiteY62" fmla="*/ 4540183 h 5343408"/>
              <a:gd name="connsiteX63" fmla="*/ 1439201 w 4622456"/>
              <a:gd name="connsiteY63" fmla="*/ 4532563 h 5343408"/>
              <a:gd name="connsiteX64" fmla="*/ 1591601 w 4622456"/>
              <a:gd name="connsiteY64" fmla="*/ 4418263 h 5343408"/>
              <a:gd name="connsiteX65" fmla="*/ 1713521 w 4622456"/>
              <a:gd name="connsiteY65" fmla="*/ 4311583 h 5343408"/>
              <a:gd name="connsiteX66" fmla="*/ 1850681 w 4622456"/>
              <a:gd name="connsiteY66" fmla="*/ 4182043 h 5343408"/>
              <a:gd name="connsiteX67" fmla="*/ 1934501 w 4622456"/>
              <a:gd name="connsiteY67" fmla="*/ 4052503 h 5343408"/>
              <a:gd name="connsiteX68" fmla="*/ 2025941 w 4622456"/>
              <a:gd name="connsiteY68" fmla="*/ 3983923 h 5343408"/>
              <a:gd name="connsiteX69" fmla="*/ 2109761 w 4622456"/>
              <a:gd name="connsiteY69" fmla="*/ 3968683 h 5343408"/>
              <a:gd name="connsiteX70" fmla="*/ 2185961 w 4622456"/>
              <a:gd name="connsiteY70" fmla="*/ 4037263 h 5343408"/>
              <a:gd name="connsiteX71" fmla="*/ 2208821 w 4622456"/>
              <a:gd name="connsiteY71" fmla="*/ 4189663 h 5343408"/>
              <a:gd name="connsiteX72" fmla="*/ 2185961 w 4622456"/>
              <a:gd name="connsiteY72" fmla="*/ 4357303 h 5343408"/>
              <a:gd name="connsiteX73" fmla="*/ 2117381 w 4622456"/>
              <a:gd name="connsiteY73" fmla="*/ 4509703 h 5343408"/>
              <a:gd name="connsiteX74" fmla="*/ 2094521 w 4622456"/>
              <a:gd name="connsiteY74" fmla="*/ 4570663 h 5343408"/>
              <a:gd name="connsiteX75" fmla="*/ 2163101 w 4622456"/>
              <a:gd name="connsiteY75" fmla="*/ 4639243 h 5343408"/>
              <a:gd name="connsiteX76" fmla="*/ 2315501 w 4622456"/>
              <a:gd name="connsiteY76" fmla="*/ 4646863 h 5343408"/>
              <a:gd name="connsiteX77" fmla="*/ 2445041 w 4622456"/>
              <a:gd name="connsiteY77" fmla="*/ 4707823 h 5343408"/>
              <a:gd name="connsiteX78" fmla="*/ 2437421 w 4622456"/>
              <a:gd name="connsiteY78" fmla="*/ 4822123 h 5343408"/>
              <a:gd name="connsiteX79" fmla="*/ 2437421 w 4622456"/>
              <a:gd name="connsiteY79" fmla="*/ 4921183 h 5343408"/>
              <a:gd name="connsiteX80" fmla="*/ 2597441 w 4622456"/>
              <a:gd name="connsiteY80" fmla="*/ 5065963 h 5343408"/>
              <a:gd name="connsiteX81" fmla="*/ 2841281 w 4622456"/>
              <a:gd name="connsiteY81" fmla="*/ 5233603 h 5343408"/>
              <a:gd name="connsiteX82" fmla="*/ 3100361 w 4622456"/>
              <a:gd name="connsiteY82" fmla="*/ 5309803 h 5343408"/>
              <a:gd name="connsiteX83" fmla="*/ 3229901 w 4622456"/>
              <a:gd name="connsiteY83" fmla="*/ 5317423 h 5343408"/>
              <a:gd name="connsiteX84" fmla="*/ 3336581 w 4622456"/>
              <a:gd name="connsiteY84" fmla="*/ 4974523 h 5343408"/>
              <a:gd name="connsiteX85" fmla="*/ 3328961 w 4622456"/>
              <a:gd name="connsiteY85" fmla="*/ 4784023 h 5343408"/>
              <a:gd name="connsiteX86" fmla="*/ 3382301 w 4622456"/>
              <a:gd name="connsiteY86" fmla="*/ 4677343 h 5343408"/>
              <a:gd name="connsiteX87" fmla="*/ 3542321 w 4622456"/>
              <a:gd name="connsiteY87" fmla="*/ 4624003 h 5343408"/>
              <a:gd name="connsiteX88" fmla="*/ 3626141 w 4622456"/>
              <a:gd name="connsiteY88" fmla="*/ 4563043 h 5343408"/>
              <a:gd name="connsiteX89" fmla="*/ 3626141 w 4622456"/>
              <a:gd name="connsiteY89" fmla="*/ 4441123 h 5343408"/>
              <a:gd name="connsiteX90" fmla="*/ 3770921 w 4622456"/>
              <a:gd name="connsiteY90" fmla="*/ 4471603 h 5343408"/>
              <a:gd name="connsiteX91" fmla="*/ 3763301 w 4622456"/>
              <a:gd name="connsiteY91" fmla="*/ 4639243 h 5343408"/>
              <a:gd name="connsiteX92" fmla="*/ 3709961 w 4622456"/>
              <a:gd name="connsiteY92" fmla="*/ 4776403 h 5343408"/>
              <a:gd name="connsiteX93" fmla="*/ 3656621 w 4622456"/>
              <a:gd name="connsiteY93" fmla="*/ 4852603 h 5343408"/>
              <a:gd name="connsiteX94" fmla="*/ 3519461 w 4622456"/>
              <a:gd name="connsiteY94" fmla="*/ 4852603 h 5343408"/>
              <a:gd name="connsiteX95" fmla="*/ 3481361 w 4622456"/>
              <a:gd name="connsiteY95" fmla="*/ 4905943 h 5343408"/>
              <a:gd name="connsiteX96" fmla="*/ 3572801 w 4622456"/>
              <a:gd name="connsiteY96" fmla="*/ 4928803 h 5343408"/>
              <a:gd name="connsiteX97" fmla="*/ 3702341 w 4622456"/>
              <a:gd name="connsiteY97" fmla="*/ 4928803 h 5343408"/>
              <a:gd name="connsiteX98" fmla="*/ 3839501 w 4622456"/>
              <a:gd name="connsiteY98" fmla="*/ 4951663 h 5343408"/>
              <a:gd name="connsiteX99" fmla="*/ 3930941 w 4622456"/>
              <a:gd name="connsiteY99" fmla="*/ 4844983 h 5343408"/>
              <a:gd name="connsiteX100" fmla="*/ 3938561 w 4622456"/>
              <a:gd name="connsiteY100" fmla="*/ 4646863 h 5343408"/>
              <a:gd name="connsiteX101" fmla="*/ 4052861 w 4622456"/>
              <a:gd name="connsiteY101" fmla="*/ 4486843 h 5343408"/>
              <a:gd name="connsiteX102" fmla="*/ 4190021 w 4622456"/>
              <a:gd name="connsiteY102" fmla="*/ 4418263 h 5343408"/>
              <a:gd name="connsiteX103" fmla="*/ 4311941 w 4622456"/>
              <a:gd name="connsiteY103" fmla="*/ 4334443 h 5343408"/>
              <a:gd name="connsiteX104" fmla="*/ 4502441 w 4622456"/>
              <a:gd name="connsiteY104" fmla="*/ 4212523 h 5343408"/>
              <a:gd name="connsiteX105" fmla="*/ 4609121 w 4622456"/>
              <a:gd name="connsiteY105" fmla="*/ 4212523 h 5343408"/>
              <a:gd name="connsiteX106" fmla="*/ 4609121 w 4622456"/>
              <a:gd name="connsiteY106" fmla="*/ 2688523 h 5343408"/>
              <a:gd name="connsiteX107" fmla="*/ 4502441 w 4622456"/>
              <a:gd name="connsiteY107" fmla="*/ 2619943 h 5343408"/>
              <a:gd name="connsiteX108" fmla="*/ 4357661 w 4622456"/>
              <a:gd name="connsiteY108" fmla="*/ 2528503 h 5343408"/>
              <a:gd name="connsiteX109" fmla="*/ 4266221 w 4622456"/>
              <a:gd name="connsiteY109" fmla="*/ 2421823 h 5343408"/>
              <a:gd name="connsiteX110" fmla="*/ 4220501 w 4622456"/>
              <a:gd name="connsiteY110" fmla="*/ 2482783 h 5343408"/>
              <a:gd name="connsiteX111" fmla="*/ 4190021 w 4622456"/>
              <a:gd name="connsiteY111" fmla="*/ 2558983 h 5343408"/>
              <a:gd name="connsiteX112" fmla="*/ 4129061 w 4622456"/>
              <a:gd name="connsiteY112" fmla="*/ 2642803 h 5343408"/>
              <a:gd name="connsiteX113" fmla="*/ 3999521 w 4622456"/>
              <a:gd name="connsiteY113" fmla="*/ 2680903 h 5343408"/>
              <a:gd name="connsiteX114" fmla="*/ 3953801 w 4622456"/>
              <a:gd name="connsiteY114" fmla="*/ 2604703 h 5343408"/>
              <a:gd name="connsiteX115" fmla="*/ 3755681 w 4622456"/>
              <a:gd name="connsiteY115" fmla="*/ 2536123 h 5343408"/>
              <a:gd name="connsiteX116" fmla="*/ 3671861 w 4622456"/>
              <a:gd name="connsiteY116" fmla="*/ 2490403 h 5343408"/>
              <a:gd name="connsiteX117" fmla="*/ 3938561 w 4622456"/>
              <a:gd name="connsiteY117" fmla="*/ 2307523 h 5343408"/>
              <a:gd name="connsiteX118" fmla="*/ 3953801 w 4622456"/>
              <a:gd name="connsiteY118" fmla="*/ 2223703 h 5343408"/>
              <a:gd name="connsiteX119" fmla="*/ 3778541 w 4622456"/>
              <a:gd name="connsiteY119" fmla="*/ 2124643 h 5343408"/>
              <a:gd name="connsiteX120" fmla="*/ 3900461 w 4622456"/>
              <a:gd name="connsiteY120" fmla="*/ 2010343 h 5343408"/>
              <a:gd name="connsiteX121" fmla="*/ 3877601 w 4622456"/>
              <a:gd name="connsiteY121" fmla="*/ 1842703 h 5343408"/>
              <a:gd name="connsiteX122" fmla="*/ 3831881 w 4622456"/>
              <a:gd name="connsiteY122" fmla="*/ 1720783 h 5343408"/>
              <a:gd name="connsiteX123" fmla="*/ 3603281 w 4622456"/>
              <a:gd name="connsiteY123" fmla="*/ 1766503 h 5343408"/>
              <a:gd name="connsiteX124" fmla="*/ 3511841 w 4622456"/>
              <a:gd name="connsiteY124" fmla="*/ 1652203 h 5343408"/>
              <a:gd name="connsiteX125" fmla="*/ 3557561 w 4622456"/>
              <a:gd name="connsiteY125" fmla="*/ 1492183 h 5343408"/>
              <a:gd name="connsiteX126" fmla="*/ 3519461 w 4622456"/>
              <a:gd name="connsiteY126" fmla="*/ 1415983 h 5343408"/>
              <a:gd name="connsiteX127" fmla="*/ 3412781 w 4622456"/>
              <a:gd name="connsiteY127" fmla="*/ 1446463 h 5343408"/>
              <a:gd name="connsiteX128" fmla="*/ 3268001 w 4622456"/>
              <a:gd name="connsiteY128" fmla="*/ 1461703 h 5343408"/>
              <a:gd name="connsiteX129" fmla="*/ 3161321 w 4622456"/>
              <a:gd name="connsiteY129" fmla="*/ 1355023 h 5343408"/>
              <a:gd name="connsiteX130" fmla="*/ 3069881 w 4622456"/>
              <a:gd name="connsiteY130" fmla="*/ 1301683 h 5343408"/>
              <a:gd name="connsiteX131" fmla="*/ 2970821 w 4622456"/>
              <a:gd name="connsiteY131" fmla="*/ 1431223 h 5343408"/>
              <a:gd name="connsiteX132" fmla="*/ 2932721 w 4622456"/>
              <a:gd name="connsiteY132" fmla="*/ 1461703 h 5343408"/>
              <a:gd name="connsiteX133" fmla="*/ 2787941 w 4622456"/>
              <a:gd name="connsiteY133" fmla="*/ 1377883 h 5343408"/>
              <a:gd name="connsiteX134" fmla="*/ 2704121 w 4622456"/>
              <a:gd name="connsiteY134" fmla="*/ 1370263 h 5343408"/>
              <a:gd name="connsiteX135" fmla="*/ 2559341 w 4622456"/>
              <a:gd name="connsiteY135" fmla="*/ 1408363 h 5343408"/>
              <a:gd name="connsiteX136" fmla="*/ 2551721 w 4622456"/>
              <a:gd name="connsiteY136" fmla="*/ 1537903 h 5343408"/>
              <a:gd name="connsiteX137" fmla="*/ 2521241 w 4622456"/>
              <a:gd name="connsiteY137" fmla="*/ 1621723 h 5343408"/>
              <a:gd name="connsiteX138" fmla="*/ 2376461 w 4622456"/>
              <a:gd name="connsiteY138" fmla="*/ 1537903 h 5343408"/>
              <a:gd name="connsiteX139" fmla="*/ 2368841 w 4622456"/>
              <a:gd name="connsiteY139" fmla="*/ 1393123 h 5343408"/>
              <a:gd name="connsiteX140" fmla="*/ 2391701 w 4622456"/>
              <a:gd name="connsiteY140" fmla="*/ 1195003 h 5343408"/>
              <a:gd name="connsiteX141" fmla="*/ 2300261 w 4622456"/>
              <a:gd name="connsiteY141" fmla="*/ 82483 h 5343408"/>
              <a:gd name="connsiteX142" fmla="*/ 166662 w 4622456"/>
              <a:gd name="connsiteY142" fmla="*/ 97723 h 5343408"/>
              <a:gd name="connsiteX143" fmla="*/ 258101 w 4622456"/>
              <a:gd name="connsiteY143" fmla="*/ 874963 h 5343408"/>
              <a:gd name="connsiteX0" fmla="*/ 338396 w 4679891"/>
              <a:gd name="connsiteY0" fmla="*/ 889442 h 5365507"/>
              <a:gd name="connsiteX1" fmla="*/ 460316 w 4679891"/>
              <a:gd name="connsiteY1" fmla="*/ 1057082 h 5365507"/>
              <a:gd name="connsiteX2" fmla="*/ 681296 w 4679891"/>
              <a:gd name="connsiteY2" fmla="*/ 1087562 h 5365507"/>
              <a:gd name="connsiteX3" fmla="*/ 932756 w 4679891"/>
              <a:gd name="connsiteY3" fmla="*/ 1209482 h 5365507"/>
              <a:gd name="connsiteX4" fmla="*/ 909896 w 4679891"/>
              <a:gd name="connsiteY4" fmla="*/ 1323782 h 5365507"/>
              <a:gd name="connsiteX5" fmla="*/ 1077536 w 4679891"/>
              <a:gd name="connsiteY5" fmla="*/ 1445702 h 5365507"/>
              <a:gd name="connsiteX6" fmla="*/ 1115636 w 4679891"/>
              <a:gd name="connsiteY6" fmla="*/ 1544762 h 5365507"/>
              <a:gd name="connsiteX7" fmla="*/ 955616 w 4679891"/>
              <a:gd name="connsiteY7" fmla="*/ 1651442 h 5365507"/>
              <a:gd name="connsiteX8" fmla="*/ 902276 w 4679891"/>
              <a:gd name="connsiteY8" fmla="*/ 1735262 h 5365507"/>
              <a:gd name="connsiteX9" fmla="*/ 986096 w 4679891"/>
              <a:gd name="connsiteY9" fmla="*/ 1918142 h 5365507"/>
              <a:gd name="connsiteX10" fmla="*/ 1069916 w 4679891"/>
              <a:gd name="connsiteY10" fmla="*/ 2040062 h 5365507"/>
              <a:gd name="connsiteX11" fmla="*/ 1222316 w 4679891"/>
              <a:gd name="connsiteY11" fmla="*/ 2131502 h 5365507"/>
              <a:gd name="connsiteX12" fmla="*/ 1336616 w 4679891"/>
              <a:gd name="connsiteY12" fmla="*/ 2055302 h 5365507"/>
              <a:gd name="connsiteX13" fmla="*/ 1405196 w 4679891"/>
              <a:gd name="connsiteY13" fmla="*/ 2055302 h 5365507"/>
              <a:gd name="connsiteX14" fmla="*/ 1443296 w 4679891"/>
              <a:gd name="connsiteY14" fmla="*/ 2169602 h 5365507"/>
              <a:gd name="connsiteX15" fmla="*/ 1496636 w 4679891"/>
              <a:gd name="connsiteY15" fmla="*/ 2261042 h 5365507"/>
              <a:gd name="connsiteX16" fmla="*/ 1511876 w 4679891"/>
              <a:gd name="connsiteY16" fmla="*/ 2344862 h 5365507"/>
              <a:gd name="connsiteX17" fmla="*/ 1382336 w 4679891"/>
              <a:gd name="connsiteY17" fmla="*/ 2421062 h 5365507"/>
              <a:gd name="connsiteX18" fmla="*/ 1397576 w 4679891"/>
              <a:gd name="connsiteY18" fmla="*/ 2512502 h 5365507"/>
              <a:gd name="connsiteX19" fmla="*/ 1290896 w 4679891"/>
              <a:gd name="connsiteY19" fmla="*/ 2535362 h 5365507"/>
              <a:gd name="connsiteX20" fmla="*/ 1168976 w 4679891"/>
              <a:gd name="connsiteY20" fmla="*/ 2482022 h 5365507"/>
              <a:gd name="connsiteX21" fmla="*/ 1031816 w 4679891"/>
              <a:gd name="connsiteY21" fmla="*/ 2573462 h 5365507"/>
              <a:gd name="connsiteX22" fmla="*/ 1085156 w 4679891"/>
              <a:gd name="connsiteY22" fmla="*/ 2687762 h 5365507"/>
              <a:gd name="connsiteX23" fmla="*/ 1283276 w 4679891"/>
              <a:gd name="connsiteY23" fmla="*/ 2748722 h 5365507"/>
              <a:gd name="connsiteX24" fmla="*/ 1367096 w 4679891"/>
              <a:gd name="connsiteY24" fmla="*/ 2763962 h 5365507"/>
              <a:gd name="connsiteX25" fmla="*/ 1214696 w 4679891"/>
              <a:gd name="connsiteY25" fmla="*/ 2824922 h 5365507"/>
              <a:gd name="connsiteX26" fmla="*/ 1100396 w 4679891"/>
              <a:gd name="connsiteY26" fmla="*/ 2885882 h 5365507"/>
              <a:gd name="connsiteX27" fmla="*/ 1069916 w 4679891"/>
              <a:gd name="connsiteY27" fmla="*/ 2939222 h 5365507"/>
              <a:gd name="connsiteX28" fmla="*/ 1100396 w 4679891"/>
              <a:gd name="connsiteY28" fmla="*/ 3038282 h 5365507"/>
              <a:gd name="connsiteX29" fmla="*/ 1047056 w 4679891"/>
              <a:gd name="connsiteY29" fmla="*/ 3076382 h 5365507"/>
              <a:gd name="connsiteX30" fmla="*/ 894656 w 4679891"/>
              <a:gd name="connsiteY30" fmla="*/ 3007802 h 5365507"/>
              <a:gd name="connsiteX31" fmla="*/ 803216 w 4679891"/>
              <a:gd name="connsiteY31" fmla="*/ 2969702 h 5365507"/>
              <a:gd name="connsiteX32" fmla="*/ 673676 w 4679891"/>
              <a:gd name="connsiteY32" fmla="*/ 2977322 h 5365507"/>
              <a:gd name="connsiteX33" fmla="*/ 536516 w 4679891"/>
              <a:gd name="connsiteY33" fmla="*/ 3038282 h 5365507"/>
              <a:gd name="connsiteX34" fmla="*/ 429836 w 4679891"/>
              <a:gd name="connsiteY34" fmla="*/ 3076382 h 5365507"/>
              <a:gd name="connsiteX35" fmla="*/ 269816 w 4679891"/>
              <a:gd name="connsiteY35" fmla="*/ 3167822 h 5365507"/>
              <a:gd name="connsiteX36" fmla="*/ 406976 w 4679891"/>
              <a:gd name="connsiteY36" fmla="*/ 3327842 h 5365507"/>
              <a:gd name="connsiteX37" fmla="*/ 635576 w 4679891"/>
              <a:gd name="connsiteY37" fmla="*/ 3388802 h 5365507"/>
              <a:gd name="connsiteX38" fmla="*/ 848936 w 4679891"/>
              <a:gd name="connsiteY38" fmla="*/ 3404042 h 5365507"/>
              <a:gd name="connsiteX39" fmla="*/ 986096 w 4679891"/>
              <a:gd name="connsiteY39" fmla="*/ 3426902 h 5365507"/>
              <a:gd name="connsiteX40" fmla="*/ 1146116 w 4679891"/>
              <a:gd name="connsiteY40" fmla="*/ 3465002 h 5365507"/>
              <a:gd name="connsiteX41" fmla="*/ 1306136 w 4679891"/>
              <a:gd name="connsiteY41" fmla="*/ 3594542 h 5365507"/>
              <a:gd name="connsiteX42" fmla="*/ 1275656 w 4679891"/>
              <a:gd name="connsiteY42" fmla="*/ 3647882 h 5365507"/>
              <a:gd name="connsiteX43" fmla="*/ 1176596 w 4679891"/>
              <a:gd name="connsiteY43" fmla="*/ 3655502 h 5365507"/>
              <a:gd name="connsiteX44" fmla="*/ 947996 w 4679891"/>
              <a:gd name="connsiteY44" fmla="*/ 3678362 h 5365507"/>
              <a:gd name="connsiteX45" fmla="*/ 780356 w 4679891"/>
              <a:gd name="connsiteY45" fmla="*/ 3701222 h 5365507"/>
              <a:gd name="connsiteX46" fmla="*/ 673676 w 4679891"/>
              <a:gd name="connsiteY46" fmla="*/ 3762182 h 5365507"/>
              <a:gd name="connsiteX47" fmla="*/ 559376 w 4679891"/>
              <a:gd name="connsiteY47" fmla="*/ 3800282 h 5365507"/>
              <a:gd name="connsiteX48" fmla="*/ 506036 w 4679891"/>
              <a:gd name="connsiteY48" fmla="*/ 3800282 h 5365507"/>
              <a:gd name="connsiteX49" fmla="*/ 437456 w 4679891"/>
              <a:gd name="connsiteY49" fmla="*/ 3876482 h 5365507"/>
              <a:gd name="connsiteX50" fmla="*/ 445076 w 4679891"/>
              <a:gd name="connsiteY50" fmla="*/ 4089842 h 5365507"/>
              <a:gd name="connsiteX51" fmla="*/ 544136 w 4679891"/>
              <a:gd name="connsiteY51" fmla="*/ 4227002 h 5365507"/>
              <a:gd name="connsiteX52" fmla="*/ 551756 w 4679891"/>
              <a:gd name="connsiteY52" fmla="*/ 4356542 h 5365507"/>
              <a:gd name="connsiteX53" fmla="*/ 445076 w 4679891"/>
              <a:gd name="connsiteY53" fmla="*/ 4508942 h 5365507"/>
              <a:gd name="connsiteX54" fmla="*/ 269816 w 4679891"/>
              <a:gd name="connsiteY54" fmla="*/ 4630862 h 5365507"/>
              <a:gd name="connsiteX55" fmla="*/ 216476 w 4679891"/>
              <a:gd name="connsiteY55" fmla="*/ 4752782 h 5365507"/>
              <a:gd name="connsiteX56" fmla="*/ 269816 w 4679891"/>
              <a:gd name="connsiteY56" fmla="*/ 4828982 h 5365507"/>
              <a:gd name="connsiteX57" fmla="*/ 551756 w 4679891"/>
              <a:gd name="connsiteY57" fmla="*/ 4699442 h 5365507"/>
              <a:gd name="connsiteX58" fmla="*/ 780356 w 4679891"/>
              <a:gd name="connsiteY58" fmla="*/ 4638482 h 5365507"/>
              <a:gd name="connsiteX59" fmla="*/ 940376 w 4679891"/>
              <a:gd name="connsiteY59" fmla="*/ 4630862 h 5365507"/>
              <a:gd name="connsiteX60" fmla="*/ 1168976 w 4679891"/>
              <a:gd name="connsiteY60" fmla="*/ 4661342 h 5365507"/>
              <a:gd name="connsiteX61" fmla="*/ 1275656 w 4679891"/>
              <a:gd name="connsiteY61" fmla="*/ 4661342 h 5365507"/>
              <a:gd name="connsiteX62" fmla="*/ 1374716 w 4679891"/>
              <a:gd name="connsiteY62" fmla="*/ 4562282 h 5365507"/>
              <a:gd name="connsiteX63" fmla="*/ 1496636 w 4679891"/>
              <a:gd name="connsiteY63" fmla="*/ 4554662 h 5365507"/>
              <a:gd name="connsiteX64" fmla="*/ 1649036 w 4679891"/>
              <a:gd name="connsiteY64" fmla="*/ 4440362 h 5365507"/>
              <a:gd name="connsiteX65" fmla="*/ 1770956 w 4679891"/>
              <a:gd name="connsiteY65" fmla="*/ 4333682 h 5365507"/>
              <a:gd name="connsiteX66" fmla="*/ 1908116 w 4679891"/>
              <a:gd name="connsiteY66" fmla="*/ 4204142 h 5365507"/>
              <a:gd name="connsiteX67" fmla="*/ 1991936 w 4679891"/>
              <a:gd name="connsiteY67" fmla="*/ 4074602 h 5365507"/>
              <a:gd name="connsiteX68" fmla="*/ 2083376 w 4679891"/>
              <a:gd name="connsiteY68" fmla="*/ 4006022 h 5365507"/>
              <a:gd name="connsiteX69" fmla="*/ 2167196 w 4679891"/>
              <a:gd name="connsiteY69" fmla="*/ 3990782 h 5365507"/>
              <a:gd name="connsiteX70" fmla="*/ 2243396 w 4679891"/>
              <a:gd name="connsiteY70" fmla="*/ 4059362 h 5365507"/>
              <a:gd name="connsiteX71" fmla="*/ 2266256 w 4679891"/>
              <a:gd name="connsiteY71" fmla="*/ 4211762 h 5365507"/>
              <a:gd name="connsiteX72" fmla="*/ 2243396 w 4679891"/>
              <a:gd name="connsiteY72" fmla="*/ 4379402 h 5365507"/>
              <a:gd name="connsiteX73" fmla="*/ 2174816 w 4679891"/>
              <a:gd name="connsiteY73" fmla="*/ 4531802 h 5365507"/>
              <a:gd name="connsiteX74" fmla="*/ 2151956 w 4679891"/>
              <a:gd name="connsiteY74" fmla="*/ 4592762 h 5365507"/>
              <a:gd name="connsiteX75" fmla="*/ 2220536 w 4679891"/>
              <a:gd name="connsiteY75" fmla="*/ 4661342 h 5365507"/>
              <a:gd name="connsiteX76" fmla="*/ 2372936 w 4679891"/>
              <a:gd name="connsiteY76" fmla="*/ 4668962 h 5365507"/>
              <a:gd name="connsiteX77" fmla="*/ 2502476 w 4679891"/>
              <a:gd name="connsiteY77" fmla="*/ 4729922 h 5365507"/>
              <a:gd name="connsiteX78" fmla="*/ 2494856 w 4679891"/>
              <a:gd name="connsiteY78" fmla="*/ 4844222 h 5365507"/>
              <a:gd name="connsiteX79" fmla="*/ 2494856 w 4679891"/>
              <a:gd name="connsiteY79" fmla="*/ 4943282 h 5365507"/>
              <a:gd name="connsiteX80" fmla="*/ 2654876 w 4679891"/>
              <a:gd name="connsiteY80" fmla="*/ 5088062 h 5365507"/>
              <a:gd name="connsiteX81" fmla="*/ 2898716 w 4679891"/>
              <a:gd name="connsiteY81" fmla="*/ 5255702 h 5365507"/>
              <a:gd name="connsiteX82" fmla="*/ 3157796 w 4679891"/>
              <a:gd name="connsiteY82" fmla="*/ 5331902 h 5365507"/>
              <a:gd name="connsiteX83" fmla="*/ 3287336 w 4679891"/>
              <a:gd name="connsiteY83" fmla="*/ 5339522 h 5365507"/>
              <a:gd name="connsiteX84" fmla="*/ 3394016 w 4679891"/>
              <a:gd name="connsiteY84" fmla="*/ 4996622 h 5365507"/>
              <a:gd name="connsiteX85" fmla="*/ 3386396 w 4679891"/>
              <a:gd name="connsiteY85" fmla="*/ 4806122 h 5365507"/>
              <a:gd name="connsiteX86" fmla="*/ 3439736 w 4679891"/>
              <a:gd name="connsiteY86" fmla="*/ 4699442 h 5365507"/>
              <a:gd name="connsiteX87" fmla="*/ 3599756 w 4679891"/>
              <a:gd name="connsiteY87" fmla="*/ 4646102 h 5365507"/>
              <a:gd name="connsiteX88" fmla="*/ 3683576 w 4679891"/>
              <a:gd name="connsiteY88" fmla="*/ 4585142 h 5365507"/>
              <a:gd name="connsiteX89" fmla="*/ 3683576 w 4679891"/>
              <a:gd name="connsiteY89" fmla="*/ 4463222 h 5365507"/>
              <a:gd name="connsiteX90" fmla="*/ 3828356 w 4679891"/>
              <a:gd name="connsiteY90" fmla="*/ 4493702 h 5365507"/>
              <a:gd name="connsiteX91" fmla="*/ 3820736 w 4679891"/>
              <a:gd name="connsiteY91" fmla="*/ 4661342 h 5365507"/>
              <a:gd name="connsiteX92" fmla="*/ 3767396 w 4679891"/>
              <a:gd name="connsiteY92" fmla="*/ 4798502 h 5365507"/>
              <a:gd name="connsiteX93" fmla="*/ 3714056 w 4679891"/>
              <a:gd name="connsiteY93" fmla="*/ 4874702 h 5365507"/>
              <a:gd name="connsiteX94" fmla="*/ 3576896 w 4679891"/>
              <a:gd name="connsiteY94" fmla="*/ 4874702 h 5365507"/>
              <a:gd name="connsiteX95" fmla="*/ 3538796 w 4679891"/>
              <a:gd name="connsiteY95" fmla="*/ 4928042 h 5365507"/>
              <a:gd name="connsiteX96" fmla="*/ 3630236 w 4679891"/>
              <a:gd name="connsiteY96" fmla="*/ 4950902 h 5365507"/>
              <a:gd name="connsiteX97" fmla="*/ 3759776 w 4679891"/>
              <a:gd name="connsiteY97" fmla="*/ 4950902 h 5365507"/>
              <a:gd name="connsiteX98" fmla="*/ 3896936 w 4679891"/>
              <a:gd name="connsiteY98" fmla="*/ 4973762 h 5365507"/>
              <a:gd name="connsiteX99" fmla="*/ 3988376 w 4679891"/>
              <a:gd name="connsiteY99" fmla="*/ 4867082 h 5365507"/>
              <a:gd name="connsiteX100" fmla="*/ 3995996 w 4679891"/>
              <a:gd name="connsiteY100" fmla="*/ 4668962 h 5365507"/>
              <a:gd name="connsiteX101" fmla="*/ 4110296 w 4679891"/>
              <a:gd name="connsiteY101" fmla="*/ 4508942 h 5365507"/>
              <a:gd name="connsiteX102" fmla="*/ 4247456 w 4679891"/>
              <a:gd name="connsiteY102" fmla="*/ 4440362 h 5365507"/>
              <a:gd name="connsiteX103" fmla="*/ 4369376 w 4679891"/>
              <a:gd name="connsiteY103" fmla="*/ 4356542 h 5365507"/>
              <a:gd name="connsiteX104" fmla="*/ 4559876 w 4679891"/>
              <a:gd name="connsiteY104" fmla="*/ 4234622 h 5365507"/>
              <a:gd name="connsiteX105" fmla="*/ 4666556 w 4679891"/>
              <a:gd name="connsiteY105" fmla="*/ 4234622 h 5365507"/>
              <a:gd name="connsiteX106" fmla="*/ 4666556 w 4679891"/>
              <a:gd name="connsiteY106" fmla="*/ 2710622 h 5365507"/>
              <a:gd name="connsiteX107" fmla="*/ 4559876 w 4679891"/>
              <a:gd name="connsiteY107" fmla="*/ 2642042 h 5365507"/>
              <a:gd name="connsiteX108" fmla="*/ 4415096 w 4679891"/>
              <a:gd name="connsiteY108" fmla="*/ 2550602 h 5365507"/>
              <a:gd name="connsiteX109" fmla="*/ 4323656 w 4679891"/>
              <a:gd name="connsiteY109" fmla="*/ 2443922 h 5365507"/>
              <a:gd name="connsiteX110" fmla="*/ 4277936 w 4679891"/>
              <a:gd name="connsiteY110" fmla="*/ 2504882 h 5365507"/>
              <a:gd name="connsiteX111" fmla="*/ 4247456 w 4679891"/>
              <a:gd name="connsiteY111" fmla="*/ 2581082 h 5365507"/>
              <a:gd name="connsiteX112" fmla="*/ 4186496 w 4679891"/>
              <a:gd name="connsiteY112" fmla="*/ 2664902 h 5365507"/>
              <a:gd name="connsiteX113" fmla="*/ 4056956 w 4679891"/>
              <a:gd name="connsiteY113" fmla="*/ 2703002 h 5365507"/>
              <a:gd name="connsiteX114" fmla="*/ 4011236 w 4679891"/>
              <a:gd name="connsiteY114" fmla="*/ 2626802 h 5365507"/>
              <a:gd name="connsiteX115" fmla="*/ 3813116 w 4679891"/>
              <a:gd name="connsiteY115" fmla="*/ 2558222 h 5365507"/>
              <a:gd name="connsiteX116" fmla="*/ 3729296 w 4679891"/>
              <a:gd name="connsiteY116" fmla="*/ 2512502 h 5365507"/>
              <a:gd name="connsiteX117" fmla="*/ 3995996 w 4679891"/>
              <a:gd name="connsiteY117" fmla="*/ 2329622 h 5365507"/>
              <a:gd name="connsiteX118" fmla="*/ 4011236 w 4679891"/>
              <a:gd name="connsiteY118" fmla="*/ 2245802 h 5365507"/>
              <a:gd name="connsiteX119" fmla="*/ 3835976 w 4679891"/>
              <a:gd name="connsiteY119" fmla="*/ 2146742 h 5365507"/>
              <a:gd name="connsiteX120" fmla="*/ 3957896 w 4679891"/>
              <a:gd name="connsiteY120" fmla="*/ 2032442 h 5365507"/>
              <a:gd name="connsiteX121" fmla="*/ 3935036 w 4679891"/>
              <a:gd name="connsiteY121" fmla="*/ 1864802 h 5365507"/>
              <a:gd name="connsiteX122" fmla="*/ 3889316 w 4679891"/>
              <a:gd name="connsiteY122" fmla="*/ 1742882 h 5365507"/>
              <a:gd name="connsiteX123" fmla="*/ 3660716 w 4679891"/>
              <a:gd name="connsiteY123" fmla="*/ 1788602 h 5365507"/>
              <a:gd name="connsiteX124" fmla="*/ 3569276 w 4679891"/>
              <a:gd name="connsiteY124" fmla="*/ 1674302 h 5365507"/>
              <a:gd name="connsiteX125" fmla="*/ 3614996 w 4679891"/>
              <a:gd name="connsiteY125" fmla="*/ 1514282 h 5365507"/>
              <a:gd name="connsiteX126" fmla="*/ 3576896 w 4679891"/>
              <a:gd name="connsiteY126" fmla="*/ 1438082 h 5365507"/>
              <a:gd name="connsiteX127" fmla="*/ 3470216 w 4679891"/>
              <a:gd name="connsiteY127" fmla="*/ 1468562 h 5365507"/>
              <a:gd name="connsiteX128" fmla="*/ 3325436 w 4679891"/>
              <a:gd name="connsiteY128" fmla="*/ 1483802 h 5365507"/>
              <a:gd name="connsiteX129" fmla="*/ 3218756 w 4679891"/>
              <a:gd name="connsiteY129" fmla="*/ 1377122 h 5365507"/>
              <a:gd name="connsiteX130" fmla="*/ 3127316 w 4679891"/>
              <a:gd name="connsiteY130" fmla="*/ 1323782 h 5365507"/>
              <a:gd name="connsiteX131" fmla="*/ 3028256 w 4679891"/>
              <a:gd name="connsiteY131" fmla="*/ 1453322 h 5365507"/>
              <a:gd name="connsiteX132" fmla="*/ 2990156 w 4679891"/>
              <a:gd name="connsiteY132" fmla="*/ 1483802 h 5365507"/>
              <a:gd name="connsiteX133" fmla="*/ 2845376 w 4679891"/>
              <a:gd name="connsiteY133" fmla="*/ 1399982 h 5365507"/>
              <a:gd name="connsiteX134" fmla="*/ 2761556 w 4679891"/>
              <a:gd name="connsiteY134" fmla="*/ 1392362 h 5365507"/>
              <a:gd name="connsiteX135" fmla="*/ 2616776 w 4679891"/>
              <a:gd name="connsiteY135" fmla="*/ 1430462 h 5365507"/>
              <a:gd name="connsiteX136" fmla="*/ 2609156 w 4679891"/>
              <a:gd name="connsiteY136" fmla="*/ 1560002 h 5365507"/>
              <a:gd name="connsiteX137" fmla="*/ 2578676 w 4679891"/>
              <a:gd name="connsiteY137" fmla="*/ 1643822 h 5365507"/>
              <a:gd name="connsiteX138" fmla="*/ 2433896 w 4679891"/>
              <a:gd name="connsiteY138" fmla="*/ 1560002 h 5365507"/>
              <a:gd name="connsiteX139" fmla="*/ 2426276 w 4679891"/>
              <a:gd name="connsiteY139" fmla="*/ 1415222 h 5365507"/>
              <a:gd name="connsiteX140" fmla="*/ 2449136 w 4679891"/>
              <a:gd name="connsiteY140" fmla="*/ 1217102 h 5365507"/>
              <a:gd name="connsiteX141" fmla="*/ 2357696 w 4679891"/>
              <a:gd name="connsiteY141" fmla="*/ 104582 h 5365507"/>
              <a:gd name="connsiteX142" fmla="*/ 224097 w 4679891"/>
              <a:gd name="connsiteY142" fmla="*/ 119822 h 5365507"/>
              <a:gd name="connsiteX143" fmla="*/ 64076 w 4679891"/>
              <a:gd name="connsiteY143" fmla="*/ 729421 h 5365507"/>
              <a:gd name="connsiteX144" fmla="*/ 315536 w 4679891"/>
              <a:gd name="connsiteY144" fmla="*/ 897062 h 5365507"/>
              <a:gd name="connsiteX0" fmla="*/ 332545 w 4674040"/>
              <a:gd name="connsiteY0" fmla="*/ 889442 h 5365507"/>
              <a:gd name="connsiteX1" fmla="*/ 454465 w 4674040"/>
              <a:gd name="connsiteY1" fmla="*/ 1057082 h 5365507"/>
              <a:gd name="connsiteX2" fmla="*/ 675445 w 4674040"/>
              <a:gd name="connsiteY2" fmla="*/ 1087562 h 5365507"/>
              <a:gd name="connsiteX3" fmla="*/ 926905 w 4674040"/>
              <a:gd name="connsiteY3" fmla="*/ 1209482 h 5365507"/>
              <a:gd name="connsiteX4" fmla="*/ 904045 w 4674040"/>
              <a:gd name="connsiteY4" fmla="*/ 1323782 h 5365507"/>
              <a:gd name="connsiteX5" fmla="*/ 1071685 w 4674040"/>
              <a:gd name="connsiteY5" fmla="*/ 1445702 h 5365507"/>
              <a:gd name="connsiteX6" fmla="*/ 1109785 w 4674040"/>
              <a:gd name="connsiteY6" fmla="*/ 1544762 h 5365507"/>
              <a:gd name="connsiteX7" fmla="*/ 949765 w 4674040"/>
              <a:gd name="connsiteY7" fmla="*/ 1651442 h 5365507"/>
              <a:gd name="connsiteX8" fmla="*/ 896425 w 4674040"/>
              <a:gd name="connsiteY8" fmla="*/ 1735262 h 5365507"/>
              <a:gd name="connsiteX9" fmla="*/ 980245 w 4674040"/>
              <a:gd name="connsiteY9" fmla="*/ 1918142 h 5365507"/>
              <a:gd name="connsiteX10" fmla="*/ 1064065 w 4674040"/>
              <a:gd name="connsiteY10" fmla="*/ 2040062 h 5365507"/>
              <a:gd name="connsiteX11" fmla="*/ 1216465 w 4674040"/>
              <a:gd name="connsiteY11" fmla="*/ 2131502 h 5365507"/>
              <a:gd name="connsiteX12" fmla="*/ 1330765 w 4674040"/>
              <a:gd name="connsiteY12" fmla="*/ 2055302 h 5365507"/>
              <a:gd name="connsiteX13" fmla="*/ 1399345 w 4674040"/>
              <a:gd name="connsiteY13" fmla="*/ 2055302 h 5365507"/>
              <a:gd name="connsiteX14" fmla="*/ 1437445 w 4674040"/>
              <a:gd name="connsiteY14" fmla="*/ 2169602 h 5365507"/>
              <a:gd name="connsiteX15" fmla="*/ 1490785 w 4674040"/>
              <a:gd name="connsiteY15" fmla="*/ 2261042 h 5365507"/>
              <a:gd name="connsiteX16" fmla="*/ 1506025 w 4674040"/>
              <a:gd name="connsiteY16" fmla="*/ 2344862 h 5365507"/>
              <a:gd name="connsiteX17" fmla="*/ 1376485 w 4674040"/>
              <a:gd name="connsiteY17" fmla="*/ 2421062 h 5365507"/>
              <a:gd name="connsiteX18" fmla="*/ 1391725 w 4674040"/>
              <a:gd name="connsiteY18" fmla="*/ 2512502 h 5365507"/>
              <a:gd name="connsiteX19" fmla="*/ 1285045 w 4674040"/>
              <a:gd name="connsiteY19" fmla="*/ 2535362 h 5365507"/>
              <a:gd name="connsiteX20" fmla="*/ 1163125 w 4674040"/>
              <a:gd name="connsiteY20" fmla="*/ 2482022 h 5365507"/>
              <a:gd name="connsiteX21" fmla="*/ 1025965 w 4674040"/>
              <a:gd name="connsiteY21" fmla="*/ 2573462 h 5365507"/>
              <a:gd name="connsiteX22" fmla="*/ 1079305 w 4674040"/>
              <a:gd name="connsiteY22" fmla="*/ 2687762 h 5365507"/>
              <a:gd name="connsiteX23" fmla="*/ 1277425 w 4674040"/>
              <a:gd name="connsiteY23" fmla="*/ 2748722 h 5365507"/>
              <a:gd name="connsiteX24" fmla="*/ 1361245 w 4674040"/>
              <a:gd name="connsiteY24" fmla="*/ 2763962 h 5365507"/>
              <a:gd name="connsiteX25" fmla="*/ 1208845 w 4674040"/>
              <a:gd name="connsiteY25" fmla="*/ 2824922 h 5365507"/>
              <a:gd name="connsiteX26" fmla="*/ 1094545 w 4674040"/>
              <a:gd name="connsiteY26" fmla="*/ 2885882 h 5365507"/>
              <a:gd name="connsiteX27" fmla="*/ 1064065 w 4674040"/>
              <a:gd name="connsiteY27" fmla="*/ 2939222 h 5365507"/>
              <a:gd name="connsiteX28" fmla="*/ 1094545 w 4674040"/>
              <a:gd name="connsiteY28" fmla="*/ 3038282 h 5365507"/>
              <a:gd name="connsiteX29" fmla="*/ 1041205 w 4674040"/>
              <a:gd name="connsiteY29" fmla="*/ 3076382 h 5365507"/>
              <a:gd name="connsiteX30" fmla="*/ 888805 w 4674040"/>
              <a:gd name="connsiteY30" fmla="*/ 3007802 h 5365507"/>
              <a:gd name="connsiteX31" fmla="*/ 797365 w 4674040"/>
              <a:gd name="connsiteY31" fmla="*/ 2969702 h 5365507"/>
              <a:gd name="connsiteX32" fmla="*/ 667825 w 4674040"/>
              <a:gd name="connsiteY32" fmla="*/ 2977322 h 5365507"/>
              <a:gd name="connsiteX33" fmla="*/ 530665 w 4674040"/>
              <a:gd name="connsiteY33" fmla="*/ 3038282 h 5365507"/>
              <a:gd name="connsiteX34" fmla="*/ 423985 w 4674040"/>
              <a:gd name="connsiteY34" fmla="*/ 3076382 h 5365507"/>
              <a:gd name="connsiteX35" fmla="*/ 263965 w 4674040"/>
              <a:gd name="connsiteY35" fmla="*/ 3167822 h 5365507"/>
              <a:gd name="connsiteX36" fmla="*/ 401125 w 4674040"/>
              <a:gd name="connsiteY36" fmla="*/ 3327842 h 5365507"/>
              <a:gd name="connsiteX37" fmla="*/ 629725 w 4674040"/>
              <a:gd name="connsiteY37" fmla="*/ 3388802 h 5365507"/>
              <a:gd name="connsiteX38" fmla="*/ 843085 w 4674040"/>
              <a:gd name="connsiteY38" fmla="*/ 3404042 h 5365507"/>
              <a:gd name="connsiteX39" fmla="*/ 980245 w 4674040"/>
              <a:gd name="connsiteY39" fmla="*/ 3426902 h 5365507"/>
              <a:gd name="connsiteX40" fmla="*/ 1140265 w 4674040"/>
              <a:gd name="connsiteY40" fmla="*/ 3465002 h 5365507"/>
              <a:gd name="connsiteX41" fmla="*/ 1300285 w 4674040"/>
              <a:gd name="connsiteY41" fmla="*/ 3594542 h 5365507"/>
              <a:gd name="connsiteX42" fmla="*/ 1269805 w 4674040"/>
              <a:gd name="connsiteY42" fmla="*/ 3647882 h 5365507"/>
              <a:gd name="connsiteX43" fmla="*/ 1170745 w 4674040"/>
              <a:gd name="connsiteY43" fmla="*/ 3655502 h 5365507"/>
              <a:gd name="connsiteX44" fmla="*/ 942145 w 4674040"/>
              <a:gd name="connsiteY44" fmla="*/ 3678362 h 5365507"/>
              <a:gd name="connsiteX45" fmla="*/ 774505 w 4674040"/>
              <a:gd name="connsiteY45" fmla="*/ 3701222 h 5365507"/>
              <a:gd name="connsiteX46" fmla="*/ 667825 w 4674040"/>
              <a:gd name="connsiteY46" fmla="*/ 3762182 h 5365507"/>
              <a:gd name="connsiteX47" fmla="*/ 553525 w 4674040"/>
              <a:gd name="connsiteY47" fmla="*/ 3800282 h 5365507"/>
              <a:gd name="connsiteX48" fmla="*/ 500185 w 4674040"/>
              <a:gd name="connsiteY48" fmla="*/ 3800282 h 5365507"/>
              <a:gd name="connsiteX49" fmla="*/ 431605 w 4674040"/>
              <a:gd name="connsiteY49" fmla="*/ 3876482 h 5365507"/>
              <a:gd name="connsiteX50" fmla="*/ 439225 w 4674040"/>
              <a:gd name="connsiteY50" fmla="*/ 4089842 h 5365507"/>
              <a:gd name="connsiteX51" fmla="*/ 538285 w 4674040"/>
              <a:gd name="connsiteY51" fmla="*/ 4227002 h 5365507"/>
              <a:gd name="connsiteX52" fmla="*/ 545905 w 4674040"/>
              <a:gd name="connsiteY52" fmla="*/ 4356542 h 5365507"/>
              <a:gd name="connsiteX53" fmla="*/ 439225 w 4674040"/>
              <a:gd name="connsiteY53" fmla="*/ 4508942 h 5365507"/>
              <a:gd name="connsiteX54" fmla="*/ 263965 w 4674040"/>
              <a:gd name="connsiteY54" fmla="*/ 4630862 h 5365507"/>
              <a:gd name="connsiteX55" fmla="*/ 210625 w 4674040"/>
              <a:gd name="connsiteY55" fmla="*/ 4752782 h 5365507"/>
              <a:gd name="connsiteX56" fmla="*/ 263965 w 4674040"/>
              <a:gd name="connsiteY56" fmla="*/ 4828982 h 5365507"/>
              <a:gd name="connsiteX57" fmla="*/ 545905 w 4674040"/>
              <a:gd name="connsiteY57" fmla="*/ 4699442 h 5365507"/>
              <a:gd name="connsiteX58" fmla="*/ 774505 w 4674040"/>
              <a:gd name="connsiteY58" fmla="*/ 4638482 h 5365507"/>
              <a:gd name="connsiteX59" fmla="*/ 934525 w 4674040"/>
              <a:gd name="connsiteY59" fmla="*/ 4630862 h 5365507"/>
              <a:gd name="connsiteX60" fmla="*/ 1163125 w 4674040"/>
              <a:gd name="connsiteY60" fmla="*/ 4661342 h 5365507"/>
              <a:gd name="connsiteX61" fmla="*/ 1269805 w 4674040"/>
              <a:gd name="connsiteY61" fmla="*/ 4661342 h 5365507"/>
              <a:gd name="connsiteX62" fmla="*/ 1368865 w 4674040"/>
              <a:gd name="connsiteY62" fmla="*/ 4562282 h 5365507"/>
              <a:gd name="connsiteX63" fmla="*/ 1490785 w 4674040"/>
              <a:gd name="connsiteY63" fmla="*/ 4554662 h 5365507"/>
              <a:gd name="connsiteX64" fmla="*/ 1643185 w 4674040"/>
              <a:gd name="connsiteY64" fmla="*/ 4440362 h 5365507"/>
              <a:gd name="connsiteX65" fmla="*/ 1765105 w 4674040"/>
              <a:gd name="connsiteY65" fmla="*/ 4333682 h 5365507"/>
              <a:gd name="connsiteX66" fmla="*/ 1902265 w 4674040"/>
              <a:gd name="connsiteY66" fmla="*/ 4204142 h 5365507"/>
              <a:gd name="connsiteX67" fmla="*/ 1986085 w 4674040"/>
              <a:gd name="connsiteY67" fmla="*/ 4074602 h 5365507"/>
              <a:gd name="connsiteX68" fmla="*/ 2077525 w 4674040"/>
              <a:gd name="connsiteY68" fmla="*/ 4006022 h 5365507"/>
              <a:gd name="connsiteX69" fmla="*/ 2161345 w 4674040"/>
              <a:gd name="connsiteY69" fmla="*/ 3990782 h 5365507"/>
              <a:gd name="connsiteX70" fmla="*/ 2237545 w 4674040"/>
              <a:gd name="connsiteY70" fmla="*/ 4059362 h 5365507"/>
              <a:gd name="connsiteX71" fmla="*/ 2260405 w 4674040"/>
              <a:gd name="connsiteY71" fmla="*/ 4211762 h 5365507"/>
              <a:gd name="connsiteX72" fmla="*/ 2237545 w 4674040"/>
              <a:gd name="connsiteY72" fmla="*/ 4379402 h 5365507"/>
              <a:gd name="connsiteX73" fmla="*/ 2168965 w 4674040"/>
              <a:gd name="connsiteY73" fmla="*/ 4531802 h 5365507"/>
              <a:gd name="connsiteX74" fmla="*/ 2146105 w 4674040"/>
              <a:gd name="connsiteY74" fmla="*/ 4592762 h 5365507"/>
              <a:gd name="connsiteX75" fmla="*/ 2214685 w 4674040"/>
              <a:gd name="connsiteY75" fmla="*/ 4661342 h 5365507"/>
              <a:gd name="connsiteX76" fmla="*/ 2367085 w 4674040"/>
              <a:gd name="connsiteY76" fmla="*/ 4668962 h 5365507"/>
              <a:gd name="connsiteX77" fmla="*/ 2496625 w 4674040"/>
              <a:gd name="connsiteY77" fmla="*/ 4729922 h 5365507"/>
              <a:gd name="connsiteX78" fmla="*/ 2489005 w 4674040"/>
              <a:gd name="connsiteY78" fmla="*/ 4844222 h 5365507"/>
              <a:gd name="connsiteX79" fmla="*/ 2489005 w 4674040"/>
              <a:gd name="connsiteY79" fmla="*/ 4943282 h 5365507"/>
              <a:gd name="connsiteX80" fmla="*/ 2649025 w 4674040"/>
              <a:gd name="connsiteY80" fmla="*/ 5088062 h 5365507"/>
              <a:gd name="connsiteX81" fmla="*/ 2892865 w 4674040"/>
              <a:gd name="connsiteY81" fmla="*/ 5255702 h 5365507"/>
              <a:gd name="connsiteX82" fmla="*/ 3151945 w 4674040"/>
              <a:gd name="connsiteY82" fmla="*/ 5331902 h 5365507"/>
              <a:gd name="connsiteX83" fmla="*/ 3281485 w 4674040"/>
              <a:gd name="connsiteY83" fmla="*/ 5339522 h 5365507"/>
              <a:gd name="connsiteX84" fmla="*/ 3388165 w 4674040"/>
              <a:gd name="connsiteY84" fmla="*/ 4996622 h 5365507"/>
              <a:gd name="connsiteX85" fmla="*/ 3380545 w 4674040"/>
              <a:gd name="connsiteY85" fmla="*/ 4806122 h 5365507"/>
              <a:gd name="connsiteX86" fmla="*/ 3433885 w 4674040"/>
              <a:gd name="connsiteY86" fmla="*/ 4699442 h 5365507"/>
              <a:gd name="connsiteX87" fmla="*/ 3593905 w 4674040"/>
              <a:gd name="connsiteY87" fmla="*/ 4646102 h 5365507"/>
              <a:gd name="connsiteX88" fmla="*/ 3677725 w 4674040"/>
              <a:gd name="connsiteY88" fmla="*/ 4585142 h 5365507"/>
              <a:gd name="connsiteX89" fmla="*/ 3677725 w 4674040"/>
              <a:gd name="connsiteY89" fmla="*/ 4463222 h 5365507"/>
              <a:gd name="connsiteX90" fmla="*/ 3822505 w 4674040"/>
              <a:gd name="connsiteY90" fmla="*/ 4493702 h 5365507"/>
              <a:gd name="connsiteX91" fmla="*/ 3814885 w 4674040"/>
              <a:gd name="connsiteY91" fmla="*/ 4661342 h 5365507"/>
              <a:gd name="connsiteX92" fmla="*/ 3761545 w 4674040"/>
              <a:gd name="connsiteY92" fmla="*/ 4798502 h 5365507"/>
              <a:gd name="connsiteX93" fmla="*/ 3708205 w 4674040"/>
              <a:gd name="connsiteY93" fmla="*/ 4874702 h 5365507"/>
              <a:gd name="connsiteX94" fmla="*/ 3571045 w 4674040"/>
              <a:gd name="connsiteY94" fmla="*/ 4874702 h 5365507"/>
              <a:gd name="connsiteX95" fmla="*/ 3532945 w 4674040"/>
              <a:gd name="connsiteY95" fmla="*/ 4928042 h 5365507"/>
              <a:gd name="connsiteX96" fmla="*/ 3624385 w 4674040"/>
              <a:gd name="connsiteY96" fmla="*/ 4950902 h 5365507"/>
              <a:gd name="connsiteX97" fmla="*/ 3753925 w 4674040"/>
              <a:gd name="connsiteY97" fmla="*/ 4950902 h 5365507"/>
              <a:gd name="connsiteX98" fmla="*/ 3891085 w 4674040"/>
              <a:gd name="connsiteY98" fmla="*/ 4973762 h 5365507"/>
              <a:gd name="connsiteX99" fmla="*/ 3982525 w 4674040"/>
              <a:gd name="connsiteY99" fmla="*/ 4867082 h 5365507"/>
              <a:gd name="connsiteX100" fmla="*/ 3990145 w 4674040"/>
              <a:gd name="connsiteY100" fmla="*/ 4668962 h 5365507"/>
              <a:gd name="connsiteX101" fmla="*/ 4104445 w 4674040"/>
              <a:gd name="connsiteY101" fmla="*/ 4508942 h 5365507"/>
              <a:gd name="connsiteX102" fmla="*/ 4241605 w 4674040"/>
              <a:gd name="connsiteY102" fmla="*/ 4440362 h 5365507"/>
              <a:gd name="connsiteX103" fmla="*/ 4363525 w 4674040"/>
              <a:gd name="connsiteY103" fmla="*/ 4356542 h 5365507"/>
              <a:gd name="connsiteX104" fmla="*/ 4554025 w 4674040"/>
              <a:gd name="connsiteY104" fmla="*/ 4234622 h 5365507"/>
              <a:gd name="connsiteX105" fmla="*/ 4660705 w 4674040"/>
              <a:gd name="connsiteY105" fmla="*/ 4234622 h 5365507"/>
              <a:gd name="connsiteX106" fmla="*/ 4660705 w 4674040"/>
              <a:gd name="connsiteY106" fmla="*/ 2710622 h 5365507"/>
              <a:gd name="connsiteX107" fmla="*/ 4554025 w 4674040"/>
              <a:gd name="connsiteY107" fmla="*/ 2642042 h 5365507"/>
              <a:gd name="connsiteX108" fmla="*/ 4409245 w 4674040"/>
              <a:gd name="connsiteY108" fmla="*/ 2550602 h 5365507"/>
              <a:gd name="connsiteX109" fmla="*/ 4317805 w 4674040"/>
              <a:gd name="connsiteY109" fmla="*/ 2443922 h 5365507"/>
              <a:gd name="connsiteX110" fmla="*/ 4272085 w 4674040"/>
              <a:gd name="connsiteY110" fmla="*/ 2504882 h 5365507"/>
              <a:gd name="connsiteX111" fmla="*/ 4241605 w 4674040"/>
              <a:gd name="connsiteY111" fmla="*/ 2581082 h 5365507"/>
              <a:gd name="connsiteX112" fmla="*/ 4180645 w 4674040"/>
              <a:gd name="connsiteY112" fmla="*/ 2664902 h 5365507"/>
              <a:gd name="connsiteX113" fmla="*/ 4051105 w 4674040"/>
              <a:gd name="connsiteY113" fmla="*/ 2703002 h 5365507"/>
              <a:gd name="connsiteX114" fmla="*/ 4005385 w 4674040"/>
              <a:gd name="connsiteY114" fmla="*/ 2626802 h 5365507"/>
              <a:gd name="connsiteX115" fmla="*/ 3807265 w 4674040"/>
              <a:gd name="connsiteY115" fmla="*/ 2558222 h 5365507"/>
              <a:gd name="connsiteX116" fmla="*/ 3723445 w 4674040"/>
              <a:gd name="connsiteY116" fmla="*/ 2512502 h 5365507"/>
              <a:gd name="connsiteX117" fmla="*/ 3990145 w 4674040"/>
              <a:gd name="connsiteY117" fmla="*/ 2329622 h 5365507"/>
              <a:gd name="connsiteX118" fmla="*/ 4005385 w 4674040"/>
              <a:gd name="connsiteY118" fmla="*/ 2245802 h 5365507"/>
              <a:gd name="connsiteX119" fmla="*/ 3830125 w 4674040"/>
              <a:gd name="connsiteY119" fmla="*/ 2146742 h 5365507"/>
              <a:gd name="connsiteX120" fmla="*/ 3952045 w 4674040"/>
              <a:gd name="connsiteY120" fmla="*/ 2032442 h 5365507"/>
              <a:gd name="connsiteX121" fmla="*/ 3929185 w 4674040"/>
              <a:gd name="connsiteY121" fmla="*/ 1864802 h 5365507"/>
              <a:gd name="connsiteX122" fmla="*/ 3883465 w 4674040"/>
              <a:gd name="connsiteY122" fmla="*/ 1742882 h 5365507"/>
              <a:gd name="connsiteX123" fmla="*/ 3654865 w 4674040"/>
              <a:gd name="connsiteY123" fmla="*/ 1788602 h 5365507"/>
              <a:gd name="connsiteX124" fmla="*/ 3563425 w 4674040"/>
              <a:gd name="connsiteY124" fmla="*/ 1674302 h 5365507"/>
              <a:gd name="connsiteX125" fmla="*/ 3609145 w 4674040"/>
              <a:gd name="connsiteY125" fmla="*/ 1514282 h 5365507"/>
              <a:gd name="connsiteX126" fmla="*/ 3571045 w 4674040"/>
              <a:gd name="connsiteY126" fmla="*/ 1438082 h 5365507"/>
              <a:gd name="connsiteX127" fmla="*/ 3464365 w 4674040"/>
              <a:gd name="connsiteY127" fmla="*/ 1468562 h 5365507"/>
              <a:gd name="connsiteX128" fmla="*/ 3319585 w 4674040"/>
              <a:gd name="connsiteY128" fmla="*/ 1483802 h 5365507"/>
              <a:gd name="connsiteX129" fmla="*/ 3212905 w 4674040"/>
              <a:gd name="connsiteY129" fmla="*/ 1377122 h 5365507"/>
              <a:gd name="connsiteX130" fmla="*/ 3121465 w 4674040"/>
              <a:gd name="connsiteY130" fmla="*/ 1323782 h 5365507"/>
              <a:gd name="connsiteX131" fmla="*/ 3022405 w 4674040"/>
              <a:gd name="connsiteY131" fmla="*/ 1453322 h 5365507"/>
              <a:gd name="connsiteX132" fmla="*/ 2984305 w 4674040"/>
              <a:gd name="connsiteY132" fmla="*/ 1483802 h 5365507"/>
              <a:gd name="connsiteX133" fmla="*/ 2839525 w 4674040"/>
              <a:gd name="connsiteY133" fmla="*/ 1399982 h 5365507"/>
              <a:gd name="connsiteX134" fmla="*/ 2755705 w 4674040"/>
              <a:gd name="connsiteY134" fmla="*/ 1392362 h 5365507"/>
              <a:gd name="connsiteX135" fmla="*/ 2610925 w 4674040"/>
              <a:gd name="connsiteY135" fmla="*/ 1430462 h 5365507"/>
              <a:gd name="connsiteX136" fmla="*/ 2603305 w 4674040"/>
              <a:gd name="connsiteY136" fmla="*/ 1560002 h 5365507"/>
              <a:gd name="connsiteX137" fmla="*/ 2572825 w 4674040"/>
              <a:gd name="connsiteY137" fmla="*/ 1643822 h 5365507"/>
              <a:gd name="connsiteX138" fmla="*/ 2428045 w 4674040"/>
              <a:gd name="connsiteY138" fmla="*/ 1560002 h 5365507"/>
              <a:gd name="connsiteX139" fmla="*/ 2420425 w 4674040"/>
              <a:gd name="connsiteY139" fmla="*/ 1415222 h 5365507"/>
              <a:gd name="connsiteX140" fmla="*/ 2443285 w 4674040"/>
              <a:gd name="connsiteY140" fmla="*/ 1217102 h 5365507"/>
              <a:gd name="connsiteX141" fmla="*/ 2351845 w 4674040"/>
              <a:gd name="connsiteY141" fmla="*/ 104582 h 5365507"/>
              <a:gd name="connsiteX142" fmla="*/ 218246 w 4674040"/>
              <a:gd name="connsiteY142" fmla="*/ 119822 h 5365507"/>
              <a:gd name="connsiteX143" fmla="*/ 58225 w 4674040"/>
              <a:gd name="connsiteY143" fmla="*/ 729421 h 5365507"/>
              <a:gd name="connsiteX144" fmla="*/ 225866 w 4674040"/>
              <a:gd name="connsiteY144" fmla="*/ 820862 h 5365507"/>
              <a:gd name="connsiteX145" fmla="*/ 309685 w 4674040"/>
              <a:gd name="connsiteY145" fmla="*/ 897062 h 5365507"/>
              <a:gd name="connsiteX0" fmla="*/ 333311 w 4674806"/>
              <a:gd name="connsiteY0" fmla="*/ 893279 h 5369344"/>
              <a:gd name="connsiteX1" fmla="*/ 455231 w 4674806"/>
              <a:gd name="connsiteY1" fmla="*/ 1060919 h 5369344"/>
              <a:gd name="connsiteX2" fmla="*/ 676211 w 4674806"/>
              <a:gd name="connsiteY2" fmla="*/ 1091399 h 5369344"/>
              <a:gd name="connsiteX3" fmla="*/ 927671 w 4674806"/>
              <a:gd name="connsiteY3" fmla="*/ 1213319 h 5369344"/>
              <a:gd name="connsiteX4" fmla="*/ 904811 w 4674806"/>
              <a:gd name="connsiteY4" fmla="*/ 1327619 h 5369344"/>
              <a:gd name="connsiteX5" fmla="*/ 1072451 w 4674806"/>
              <a:gd name="connsiteY5" fmla="*/ 1449539 h 5369344"/>
              <a:gd name="connsiteX6" fmla="*/ 1110551 w 4674806"/>
              <a:gd name="connsiteY6" fmla="*/ 1548599 h 5369344"/>
              <a:gd name="connsiteX7" fmla="*/ 950531 w 4674806"/>
              <a:gd name="connsiteY7" fmla="*/ 1655279 h 5369344"/>
              <a:gd name="connsiteX8" fmla="*/ 897191 w 4674806"/>
              <a:gd name="connsiteY8" fmla="*/ 1739099 h 5369344"/>
              <a:gd name="connsiteX9" fmla="*/ 981011 w 4674806"/>
              <a:gd name="connsiteY9" fmla="*/ 1921979 h 5369344"/>
              <a:gd name="connsiteX10" fmla="*/ 1064831 w 4674806"/>
              <a:gd name="connsiteY10" fmla="*/ 2043899 h 5369344"/>
              <a:gd name="connsiteX11" fmla="*/ 1217231 w 4674806"/>
              <a:gd name="connsiteY11" fmla="*/ 2135339 h 5369344"/>
              <a:gd name="connsiteX12" fmla="*/ 1331531 w 4674806"/>
              <a:gd name="connsiteY12" fmla="*/ 2059139 h 5369344"/>
              <a:gd name="connsiteX13" fmla="*/ 1400111 w 4674806"/>
              <a:gd name="connsiteY13" fmla="*/ 2059139 h 5369344"/>
              <a:gd name="connsiteX14" fmla="*/ 1438211 w 4674806"/>
              <a:gd name="connsiteY14" fmla="*/ 2173439 h 5369344"/>
              <a:gd name="connsiteX15" fmla="*/ 1491551 w 4674806"/>
              <a:gd name="connsiteY15" fmla="*/ 2264879 h 5369344"/>
              <a:gd name="connsiteX16" fmla="*/ 1506791 w 4674806"/>
              <a:gd name="connsiteY16" fmla="*/ 2348699 h 5369344"/>
              <a:gd name="connsiteX17" fmla="*/ 1377251 w 4674806"/>
              <a:gd name="connsiteY17" fmla="*/ 2424899 h 5369344"/>
              <a:gd name="connsiteX18" fmla="*/ 1392491 w 4674806"/>
              <a:gd name="connsiteY18" fmla="*/ 2516339 h 5369344"/>
              <a:gd name="connsiteX19" fmla="*/ 1285811 w 4674806"/>
              <a:gd name="connsiteY19" fmla="*/ 2539199 h 5369344"/>
              <a:gd name="connsiteX20" fmla="*/ 1163891 w 4674806"/>
              <a:gd name="connsiteY20" fmla="*/ 2485859 h 5369344"/>
              <a:gd name="connsiteX21" fmla="*/ 1026731 w 4674806"/>
              <a:gd name="connsiteY21" fmla="*/ 2577299 h 5369344"/>
              <a:gd name="connsiteX22" fmla="*/ 1080071 w 4674806"/>
              <a:gd name="connsiteY22" fmla="*/ 2691599 h 5369344"/>
              <a:gd name="connsiteX23" fmla="*/ 1278191 w 4674806"/>
              <a:gd name="connsiteY23" fmla="*/ 2752559 h 5369344"/>
              <a:gd name="connsiteX24" fmla="*/ 1362011 w 4674806"/>
              <a:gd name="connsiteY24" fmla="*/ 2767799 h 5369344"/>
              <a:gd name="connsiteX25" fmla="*/ 1209611 w 4674806"/>
              <a:gd name="connsiteY25" fmla="*/ 2828759 h 5369344"/>
              <a:gd name="connsiteX26" fmla="*/ 1095311 w 4674806"/>
              <a:gd name="connsiteY26" fmla="*/ 2889719 h 5369344"/>
              <a:gd name="connsiteX27" fmla="*/ 1064831 w 4674806"/>
              <a:gd name="connsiteY27" fmla="*/ 2943059 h 5369344"/>
              <a:gd name="connsiteX28" fmla="*/ 1095311 w 4674806"/>
              <a:gd name="connsiteY28" fmla="*/ 3042119 h 5369344"/>
              <a:gd name="connsiteX29" fmla="*/ 1041971 w 4674806"/>
              <a:gd name="connsiteY29" fmla="*/ 3080219 h 5369344"/>
              <a:gd name="connsiteX30" fmla="*/ 889571 w 4674806"/>
              <a:gd name="connsiteY30" fmla="*/ 3011639 h 5369344"/>
              <a:gd name="connsiteX31" fmla="*/ 798131 w 4674806"/>
              <a:gd name="connsiteY31" fmla="*/ 2973539 h 5369344"/>
              <a:gd name="connsiteX32" fmla="*/ 668591 w 4674806"/>
              <a:gd name="connsiteY32" fmla="*/ 2981159 h 5369344"/>
              <a:gd name="connsiteX33" fmla="*/ 531431 w 4674806"/>
              <a:gd name="connsiteY33" fmla="*/ 3042119 h 5369344"/>
              <a:gd name="connsiteX34" fmla="*/ 424751 w 4674806"/>
              <a:gd name="connsiteY34" fmla="*/ 3080219 h 5369344"/>
              <a:gd name="connsiteX35" fmla="*/ 264731 w 4674806"/>
              <a:gd name="connsiteY35" fmla="*/ 3171659 h 5369344"/>
              <a:gd name="connsiteX36" fmla="*/ 401891 w 4674806"/>
              <a:gd name="connsiteY36" fmla="*/ 3331679 h 5369344"/>
              <a:gd name="connsiteX37" fmla="*/ 630491 w 4674806"/>
              <a:gd name="connsiteY37" fmla="*/ 3392639 h 5369344"/>
              <a:gd name="connsiteX38" fmla="*/ 843851 w 4674806"/>
              <a:gd name="connsiteY38" fmla="*/ 3407879 h 5369344"/>
              <a:gd name="connsiteX39" fmla="*/ 981011 w 4674806"/>
              <a:gd name="connsiteY39" fmla="*/ 3430739 h 5369344"/>
              <a:gd name="connsiteX40" fmla="*/ 1141031 w 4674806"/>
              <a:gd name="connsiteY40" fmla="*/ 3468839 h 5369344"/>
              <a:gd name="connsiteX41" fmla="*/ 1301051 w 4674806"/>
              <a:gd name="connsiteY41" fmla="*/ 3598379 h 5369344"/>
              <a:gd name="connsiteX42" fmla="*/ 1270571 w 4674806"/>
              <a:gd name="connsiteY42" fmla="*/ 3651719 h 5369344"/>
              <a:gd name="connsiteX43" fmla="*/ 1171511 w 4674806"/>
              <a:gd name="connsiteY43" fmla="*/ 3659339 h 5369344"/>
              <a:gd name="connsiteX44" fmla="*/ 942911 w 4674806"/>
              <a:gd name="connsiteY44" fmla="*/ 3682199 h 5369344"/>
              <a:gd name="connsiteX45" fmla="*/ 775271 w 4674806"/>
              <a:gd name="connsiteY45" fmla="*/ 3705059 h 5369344"/>
              <a:gd name="connsiteX46" fmla="*/ 668591 w 4674806"/>
              <a:gd name="connsiteY46" fmla="*/ 3766019 h 5369344"/>
              <a:gd name="connsiteX47" fmla="*/ 554291 w 4674806"/>
              <a:gd name="connsiteY47" fmla="*/ 3804119 h 5369344"/>
              <a:gd name="connsiteX48" fmla="*/ 500951 w 4674806"/>
              <a:gd name="connsiteY48" fmla="*/ 3804119 h 5369344"/>
              <a:gd name="connsiteX49" fmla="*/ 432371 w 4674806"/>
              <a:gd name="connsiteY49" fmla="*/ 3880319 h 5369344"/>
              <a:gd name="connsiteX50" fmla="*/ 439991 w 4674806"/>
              <a:gd name="connsiteY50" fmla="*/ 4093679 h 5369344"/>
              <a:gd name="connsiteX51" fmla="*/ 539051 w 4674806"/>
              <a:gd name="connsiteY51" fmla="*/ 4230839 h 5369344"/>
              <a:gd name="connsiteX52" fmla="*/ 546671 w 4674806"/>
              <a:gd name="connsiteY52" fmla="*/ 4360379 h 5369344"/>
              <a:gd name="connsiteX53" fmla="*/ 439991 w 4674806"/>
              <a:gd name="connsiteY53" fmla="*/ 4512779 h 5369344"/>
              <a:gd name="connsiteX54" fmla="*/ 264731 w 4674806"/>
              <a:gd name="connsiteY54" fmla="*/ 4634699 h 5369344"/>
              <a:gd name="connsiteX55" fmla="*/ 211391 w 4674806"/>
              <a:gd name="connsiteY55" fmla="*/ 4756619 h 5369344"/>
              <a:gd name="connsiteX56" fmla="*/ 264731 w 4674806"/>
              <a:gd name="connsiteY56" fmla="*/ 4832819 h 5369344"/>
              <a:gd name="connsiteX57" fmla="*/ 546671 w 4674806"/>
              <a:gd name="connsiteY57" fmla="*/ 4703279 h 5369344"/>
              <a:gd name="connsiteX58" fmla="*/ 775271 w 4674806"/>
              <a:gd name="connsiteY58" fmla="*/ 4642319 h 5369344"/>
              <a:gd name="connsiteX59" fmla="*/ 935291 w 4674806"/>
              <a:gd name="connsiteY59" fmla="*/ 4634699 h 5369344"/>
              <a:gd name="connsiteX60" fmla="*/ 1163891 w 4674806"/>
              <a:gd name="connsiteY60" fmla="*/ 4665179 h 5369344"/>
              <a:gd name="connsiteX61" fmla="*/ 1270571 w 4674806"/>
              <a:gd name="connsiteY61" fmla="*/ 4665179 h 5369344"/>
              <a:gd name="connsiteX62" fmla="*/ 1369631 w 4674806"/>
              <a:gd name="connsiteY62" fmla="*/ 4566119 h 5369344"/>
              <a:gd name="connsiteX63" fmla="*/ 1491551 w 4674806"/>
              <a:gd name="connsiteY63" fmla="*/ 4558499 h 5369344"/>
              <a:gd name="connsiteX64" fmla="*/ 1643951 w 4674806"/>
              <a:gd name="connsiteY64" fmla="*/ 4444199 h 5369344"/>
              <a:gd name="connsiteX65" fmla="*/ 1765871 w 4674806"/>
              <a:gd name="connsiteY65" fmla="*/ 4337519 h 5369344"/>
              <a:gd name="connsiteX66" fmla="*/ 1903031 w 4674806"/>
              <a:gd name="connsiteY66" fmla="*/ 4207979 h 5369344"/>
              <a:gd name="connsiteX67" fmla="*/ 1986851 w 4674806"/>
              <a:gd name="connsiteY67" fmla="*/ 4078439 h 5369344"/>
              <a:gd name="connsiteX68" fmla="*/ 2078291 w 4674806"/>
              <a:gd name="connsiteY68" fmla="*/ 4009859 h 5369344"/>
              <a:gd name="connsiteX69" fmla="*/ 2162111 w 4674806"/>
              <a:gd name="connsiteY69" fmla="*/ 3994619 h 5369344"/>
              <a:gd name="connsiteX70" fmla="*/ 2238311 w 4674806"/>
              <a:gd name="connsiteY70" fmla="*/ 4063199 h 5369344"/>
              <a:gd name="connsiteX71" fmla="*/ 2261171 w 4674806"/>
              <a:gd name="connsiteY71" fmla="*/ 4215599 h 5369344"/>
              <a:gd name="connsiteX72" fmla="*/ 2238311 w 4674806"/>
              <a:gd name="connsiteY72" fmla="*/ 4383239 h 5369344"/>
              <a:gd name="connsiteX73" fmla="*/ 2169731 w 4674806"/>
              <a:gd name="connsiteY73" fmla="*/ 4535639 h 5369344"/>
              <a:gd name="connsiteX74" fmla="*/ 2146871 w 4674806"/>
              <a:gd name="connsiteY74" fmla="*/ 4596599 h 5369344"/>
              <a:gd name="connsiteX75" fmla="*/ 2215451 w 4674806"/>
              <a:gd name="connsiteY75" fmla="*/ 4665179 h 5369344"/>
              <a:gd name="connsiteX76" fmla="*/ 2367851 w 4674806"/>
              <a:gd name="connsiteY76" fmla="*/ 4672799 h 5369344"/>
              <a:gd name="connsiteX77" fmla="*/ 2497391 w 4674806"/>
              <a:gd name="connsiteY77" fmla="*/ 4733759 h 5369344"/>
              <a:gd name="connsiteX78" fmla="*/ 2489771 w 4674806"/>
              <a:gd name="connsiteY78" fmla="*/ 4848059 h 5369344"/>
              <a:gd name="connsiteX79" fmla="*/ 2489771 w 4674806"/>
              <a:gd name="connsiteY79" fmla="*/ 4947119 h 5369344"/>
              <a:gd name="connsiteX80" fmla="*/ 2649791 w 4674806"/>
              <a:gd name="connsiteY80" fmla="*/ 5091899 h 5369344"/>
              <a:gd name="connsiteX81" fmla="*/ 2893631 w 4674806"/>
              <a:gd name="connsiteY81" fmla="*/ 5259539 h 5369344"/>
              <a:gd name="connsiteX82" fmla="*/ 3152711 w 4674806"/>
              <a:gd name="connsiteY82" fmla="*/ 5335739 h 5369344"/>
              <a:gd name="connsiteX83" fmla="*/ 3282251 w 4674806"/>
              <a:gd name="connsiteY83" fmla="*/ 5343359 h 5369344"/>
              <a:gd name="connsiteX84" fmla="*/ 3388931 w 4674806"/>
              <a:gd name="connsiteY84" fmla="*/ 5000459 h 5369344"/>
              <a:gd name="connsiteX85" fmla="*/ 3381311 w 4674806"/>
              <a:gd name="connsiteY85" fmla="*/ 4809959 h 5369344"/>
              <a:gd name="connsiteX86" fmla="*/ 3434651 w 4674806"/>
              <a:gd name="connsiteY86" fmla="*/ 4703279 h 5369344"/>
              <a:gd name="connsiteX87" fmla="*/ 3594671 w 4674806"/>
              <a:gd name="connsiteY87" fmla="*/ 4649939 h 5369344"/>
              <a:gd name="connsiteX88" fmla="*/ 3678491 w 4674806"/>
              <a:gd name="connsiteY88" fmla="*/ 4588979 h 5369344"/>
              <a:gd name="connsiteX89" fmla="*/ 3678491 w 4674806"/>
              <a:gd name="connsiteY89" fmla="*/ 4467059 h 5369344"/>
              <a:gd name="connsiteX90" fmla="*/ 3823271 w 4674806"/>
              <a:gd name="connsiteY90" fmla="*/ 4497539 h 5369344"/>
              <a:gd name="connsiteX91" fmla="*/ 3815651 w 4674806"/>
              <a:gd name="connsiteY91" fmla="*/ 4665179 h 5369344"/>
              <a:gd name="connsiteX92" fmla="*/ 3762311 w 4674806"/>
              <a:gd name="connsiteY92" fmla="*/ 4802339 h 5369344"/>
              <a:gd name="connsiteX93" fmla="*/ 3708971 w 4674806"/>
              <a:gd name="connsiteY93" fmla="*/ 4878539 h 5369344"/>
              <a:gd name="connsiteX94" fmla="*/ 3571811 w 4674806"/>
              <a:gd name="connsiteY94" fmla="*/ 4878539 h 5369344"/>
              <a:gd name="connsiteX95" fmla="*/ 3533711 w 4674806"/>
              <a:gd name="connsiteY95" fmla="*/ 4931879 h 5369344"/>
              <a:gd name="connsiteX96" fmla="*/ 3625151 w 4674806"/>
              <a:gd name="connsiteY96" fmla="*/ 4954739 h 5369344"/>
              <a:gd name="connsiteX97" fmla="*/ 3754691 w 4674806"/>
              <a:gd name="connsiteY97" fmla="*/ 4954739 h 5369344"/>
              <a:gd name="connsiteX98" fmla="*/ 3891851 w 4674806"/>
              <a:gd name="connsiteY98" fmla="*/ 4977599 h 5369344"/>
              <a:gd name="connsiteX99" fmla="*/ 3983291 w 4674806"/>
              <a:gd name="connsiteY99" fmla="*/ 4870919 h 5369344"/>
              <a:gd name="connsiteX100" fmla="*/ 3990911 w 4674806"/>
              <a:gd name="connsiteY100" fmla="*/ 4672799 h 5369344"/>
              <a:gd name="connsiteX101" fmla="*/ 4105211 w 4674806"/>
              <a:gd name="connsiteY101" fmla="*/ 4512779 h 5369344"/>
              <a:gd name="connsiteX102" fmla="*/ 4242371 w 4674806"/>
              <a:gd name="connsiteY102" fmla="*/ 4444199 h 5369344"/>
              <a:gd name="connsiteX103" fmla="*/ 4364291 w 4674806"/>
              <a:gd name="connsiteY103" fmla="*/ 4360379 h 5369344"/>
              <a:gd name="connsiteX104" fmla="*/ 4554791 w 4674806"/>
              <a:gd name="connsiteY104" fmla="*/ 4238459 h 5369344"/>
              <a:gd name="connsiteX105" fmla="*/ 4661471 w 4674806"/>
              <a:gd name="connsiteY105" fmla="*/ 4238459 h 5369344"/>
              <a:gd name="connsiteX106" fmla="*/ 4661471 w 4674806"/>
              <a:gd name="connsiteY106" fmla="*/ 2714459 h 5369344"/>
              <a:gd name="connsiteX107" fmla="*/ 4554791 w 4674806"/>
              <a:gd name="connsiteY107" fmla="*/ 2645879 h 5369344"/>
              <a:gd name="connsiteX108" fmla="*/ 4410011 w 4674806"/>
              <a:gd name="connsiteY108" fmla="*/ 2554439 h 5369344"/>
              <a:gd name="connsiteX109" fmla="*/ 4318571 w 4674806"/>
              <a:gd name="connsiteY109" fmla="*/ 2447759 h 5369344"/>
              <a:gd name="connsiteX110" fmla="*/ 4272851 w 4674806"/>
              <a:gd name="connsiteY110" fmla="*/ 2508719 h 5369344"/>
              <a:gd name="connsiteX111" fmla="*/ 4242371 w 4674806"/>
              <a:gd name="connsiteY111" fmla="*/ 2584919 h 5369344"/>
              <a:gd name="connsiteX112" fmla="*/ 4181411 w 4674806"/>
              <a:gd name="connsiteY112" fmla="*/ 2668739 h 5369344"/>
              <a:gd name="connsiteX113" fmla="*/ 4051871 w 4674806"/>
              <a:gd name="connsiteY113" fmla="*/ 2706839 h 5369344"/>
              <a:gd name="connsiteX114" fmla="*/ 4006151 w 4674806"/>
              <a:gd name="connsiteY114" fmla="*/ 2630639 h 5369344"/>
              <a:gd name="connsiteX115" fmla="*/ 3808031 w 4674806"/>
              <a:gd name="connsiteY115" fmla="*/ 2562059 h 5369344"/>
              <a:gd name="connsiteX116" fmla="*/ 3724211 w 4674806"/>
              <a:gd name="connsiteY116" fmla="*/ 2516339 h 5369344"/>
              <a:gd name="connsiteX117" fmla="*/ 3990911 w 4674806"/>
              <a:gd name="connsiteY117" fmla="*/ 2333459 h 5369344"/>
              <a:gd name="connsiteX118" fmla="*/ 4006151 w 4674806"/>
              <a:gd name="connsiteY118" fmla="*/ 2249639 h 5369344"/>
              <a:gd name="connsiteX119" fmla="*/ 3830891 w 4674806"/>
              <a:gd name="connsiteY119" fmla="*/ 2150579 h 5369344"/>
              <a:gd name="connsiteX120" fmla="*/ 3952811 w 4674806"/>
              <a:gd name="connsiteY120" fmla="*/ 2036279 h 5369344"/>
              <a:gd name="connsiteX121" fmla="*/ 3929951 w 4674806"/>
              <a:gd name="connsiteY121" fmla="*/ 1868639 h 5369344"/>
              <a:gd name="connsiteX122" fmla="*/ 3884231 w 4674806"/>
              <a:gd name="connsiteY122" fmla="*/ 1746719 h 5369344"/>
              <a:gd name="connsiteX123" fmla="*/ 3655631 w 4674806"/>
              <a:gd name="connsiteY123" fmla="*/ 1792439 h 5369344"/>
              <a:gd name="connsiteX124" fmla="*/ 3564191 w 4674806"/>
              <a:gd name="connsiteY124" fmla="*/ 1678139 h 5369344"/>
              <a:gd name="connsiteX125" fmla="*/ 3609911 w 4674806"/>
              <a:gd name="connsiteY125" fmla="*/ 1518119 h 5369344"/>
              <a:gd name="connsiteX126" fmla="*/ 3571811 w 4674806"/>
              <a:gd name="connsiteY126" fmla="*/ 1441919 h 5369344"/>
              <a:gd name="connsiteX127" fmla="*/ 3465131 w 4674806"/>
              <a:gd name="connsiteY127" fmla="*/ 1472399 h 5369344"/>
              <a:gd name="connsiteX128" fmla="*/ 3320351 w 4674806"/>
              <a:gd name="connsiteY128" fmla="*/ 1487639 h 5369344"/>
              <a:gd name="connsiteX129" fmla="*/ 3213671 w 4674806"/>
              <a:gd name="connsiteY129" fmla="*/ 1380959 h 5369344"/>
              <a:gd name="connsiteX130" fmla="*/ 3122231 w 4674806"/>
              <a:gd name="connsiteY130" fmla="*/ 1327619 h 5369344"/>
              <a:gd name="connsiteX131" fmla="*/ 3023171 w 4674806"/>
              <a:gd name="connsiteY131" fmla="*/ 1457159 h 5369344"/>
              <a:gd name="connsiteX132" fmla="*/ 2985071 w 4674806"/>
              <a:gd name="connsiteY132" fmla="*/ 1487639 h 5369344"/>
              <a:gd name="connsiteX133" fmla="*/ 2840291 w 4674806"/>
              <a:gd name="connsiteY133" fmla="*/ 1403819 h 5369344"/>
              <a:gd name="connsiteX134" fmla="*/ 2756471 w 4674806"/>
              <a:gd name="connsiteY134" fmla="*/ 1396199 h 5369344"/>
              <a:gd name="connsiteX135" fmla="*/ 2611691 w 4674806"/>
              <a:gd name="connsiteY135" fmla="*/ 1434299 h 5369344"/>
              <a:gd name="connsiteX136" fmla="*/ 2604071 w 4674806"/>
              <a:gd name="connsiteY136" fmla="*/ 1563839 h 5369344"/>
              <a:gd name="connsiteX137" fmla="*/ 2573591 w 4674806"/>
              <a:gd name="connsiteY137" fmla="*/ 1647659 h 5369344"/>
              <a:gd name="connsiteX138" fmla="*/ 2428811 w 4674806"/>
              <a:gd name="connsiteY138" fmla="*/ 1563839 h 5369344"/>
              <a:gd name="connsiteX139" fmla="*/ 2421191 w 4674806"/>
              <a:gd name="connsiteY139" fmla="*/ 1419059 h 5369344"/>
              <a:gd name="connsiteX140" fmla="*/ 2444051 w 4674806"/>
              <a:gd name="connsiteY140" fmla="*/ 1220939 h 5369344"/>
              <a:gd name="connsiteX141" fmla="*/ 2352611 w 4674806"/>
              <a:gd name="connsiteY141" fmla="*/ 108419 h 5369344"/>
              <a:gd name="connsiteX142" fmla="*/ 219012 w 4674806"/>
              <a:gd name="connsiteY142" fmla="*/ 123659 h 5369344"/>
              <a:gd name="connsiteX143" fmla="*/ 51371 w 4674806"/>
              <a:gd name="connsiteY143" fmla="*/ 649439 h 5369344"/>
              <a:gd name="connsiteX144" fmla="*/ 58991 w 4674806"/>
              <a:gd name="connsiteY144" fmla="*/ 733258 h 5369344"/>
              <a:gd name="connsiteX145" fmla="*/ 226632 w 4674806"/>
              <a:gd name="connsiteY145" fmla="*/ 824699 h 5369344"/>
              <a:gd name="connsiteX146" fmla="*/ 310451 w 4674806"/>
              <a:gd name="connsiteY146" fmla="*/ 900899 h 5369344"/>
              <a:gd name="connsiteX0" fmla="*/ 358889 w 4700384"/>
              <a:gd name="connsiteY0" fmla="*/ 893279 h 5369344"/>
              <a:gd name="connsiteX1" fmla="*/ 480809 w 4700384"/>
              <a:gd name="connsiteY1" fmla="*/ 1060919 h 5369344"/>
              <a:gd name="connsiteX2" fmla="*/ 701789 w 4700384"/>
              <a:gd name="connsiteY2" fmla="*/ 1091399 h 5369344"/>
              <a:gd name="connsiteX3" fmla="*/ 953249 w 4700384"/>
              <a:gd name="connsiteY3" fmla="*/ 1213319 h 5369344"/>
              <a:gd name="connsiteX4" fmla="*/ 930389 w 4700384"/>
              <a:gd name="connsiteY4" fmla="*/ 1327619 h 5369344"/>
              <a:gd name="connsiteX5" fmla="*/ 1098029 w 4700384"/>
              <a:gd name="connsiteY5" fmla="*/ 1449539 h 5369344"/>
              <a:gd name="connsiteX6" fmla="*/ 1136129 w 4700384"/>
              <a:gd name="connsiteY6" fmla="*/ 1548599 h 5369344"/>
              <a:gd name="connsiteX7" fmla="*/ 976109 w 4700384"/>
              <a:gd name="connsiteY7" fmla="*/ 1655279 h 5369344"/>
              <a:gd name="connsiteX8" fmla="*/ 922769 w 4700384"/>
              <a:gd name="connsiteY8" fmla="*/ 1739099 h 5369344"/>
              <a:gd name="connsiteX9" fmla="*/ 1006589 w 4700384"/>
              <a:gd name="connsiteY9" fmla="*/ 1921979 h 5369344"/>
              <a:gd name="connsiteX10" fmla="*/ 1090409 w 4700384"/>
              <a:gd name="connsiteY10" fmla="*/ 2043899 h 5369344"/>
              <a:gd name="connsiteX11" fmla="*/ 1242809 w 4700384"/>
              <a:gd name="connsiteY11" fmla="*/ 2135339 h 5369344"/>
              <a:gd name="connsiteX12" fmla="*/ 1357109 w 4700384"/>
              <a:gd name="connsiteY12" fmla="*/ 2059139 h 5369344"/>
              <a:gd name="connsiteX13" fmla="*/ 1425689 w 4700384"/>
              <a:gd name="connsiteY13" fmla="*/ 2059139 h 5369344"/>
              <a:gd name="connsiteX14" fmla="*/ 1463789 w 4700384"/>
              <a:gd name="connsiteY14" fmla="*/ 2173439 h 5369344"/>
              <a:gd name="connsiteX15" fmla="*/ 1517129 w 4700384"/>
              <a:gd name="connsiteY15" fmla="*/ 2264879 h 5369344"/>
              <a:gd name="connsiteX16" fmla="*/ 1532369 w 4700384"/>
              <a:gd name="connsiteY16" fmla="*/ 2348699 h 5369344"/>
              <a:gd name="connsiteX17" fmla="*/ 1402829 w 4700384"/>
              <a:gd name="connsiteY17" fmla="*/ 2424899 h 5369344"/>
              <a:gd name="connsiteX18" fmla="*/ 1418069 w 4700384"/>
              <a:gd name="connsiteY18" fmla="*/ 2516339 h 5369344"/>
              <a:gd name="connsiteX19" fmla="*/ 1311389 w 4700384"/>
              <a:gd name="connsiteY19" fmla="*/ 2539199 h 5369344"/>
              <a:gd name="connsiteX20" fmla="*/ 1189469 w 4700384"/>
              <a:gd name="connsiteY20" fmla="*/ 2485859 h 5369344"/>
              <a:gd name="connsiteX21" fmla="*/ 1052309 w 4700384"/>
              <a:gd name="connsiteY21" fmla="*/ 2577299 h 5369344"/>
              <a:gd name="connsiteX22" fmla="*/ 1105649 w 4700384"/>
              <a:gd name="connsiteY22" fmla="*/ 2691599 h 5369344"/>
              <a:gd name="connsiteX23" fmla="*/ 1303769 w 4700384"/>
              <a:gd name="connsiteY23" fmla="*/ 2752559 h 5369344"/>
              <a:gd name="connsiteX24" fmla="*/ 1387589 w 4700384"/>
              <a:gd name="connsiteY24" fmla="*/ 2767799 h 5369344"/>
              <a:gd name="connsiteX25" fmla="*/ 1235189 w 4700384"/>
              <a:gd name="connsiteY25" fmla="*/ 2828759 h 5369344"/>
              <a:gd name="connsiteX26" fmla="*/ 1120889 w 4700384"/>
              <a:gd name="connsiteY26" fmla="*/ 2889719 h 5369344"/>
              <a:gd name="connsiteX27" fmla="*/ 1090409 w 4700384"/>
              <a:gd name="connsiteY27" fmla="*/ 2943059 h 5369344"/>
              <a:gd name="connsiteX28" fmla="*/ 1120889 w 4700384"/>
              <a:gd name="connsiteY28" fmla="*/ 3042119 h 5369344"/>
              <a:gd name="connsiteX29" fmla="*/ 1067549 w 4700384"/>
              <a:gd name="connsiteY29" fmla="*/ 3080219 h 5369344"/>
              <a:gd name="connsiteX30" fmla="*/ 915149 w 4700384"/>
              <a:gd name="connsiteY30" fmla="*/ 3011639 h 5369344"/>
              <a:gd name="connsiteX31" fmla="*/ 823709 w 4700384"/>
              <a:gd name="connsiteY31" fmla="*/ 2973539 h 5369344"/>
              <a:gd name="connsiteX32" fmla="*/ 694169 w 4700384"/>
              <a:gd name="connsiteY32" fmla="*/ 2981159 h 5369344"/>
              <a:gd name="connsiteX33" fmla="*/ 557009 w 4700384"/>
              <a:gd name="connsiteY33" fmla="*/ 3042119 h 5369344"/>
              <a:gd name="connsiteX34" fmla="*/ 450329 w 4700384"/>
              <a:gd name="connsiteY34" fmla="*/ 3080219 h 5369344"/>
              <a:gd name="connsiteX35" fmla="*/ 290309 w 4700384"/>
              <a:gd name="connsiteY35" fmla="*/ 3171659 h 5369344"/>
              <a:gd name="connsiteX36" fmla="*/ 427469 w 4700384"/>
              <a:gd name="connsiteY36" fmla="*/ 3331679 h 5369344"/>
              <a:gd name="connsiteX37" fmla="*/ 656069 w 4700384"/>
              <a:gd name="connsiteY37" fmla="*/ 3392639 h 5369344"/>
              <a:gd name="connsiteX38" fmla="*/ 869429 w 4700384"/>
              <a:gd name="connsiteY38" fmla="*/ 3407879 h 5369344"/>
              <a:gd name="connsiteX39" fmla="*/ 1006589 w 4700384"/>
              <a:gd name="connsiteY39" fmla="*/ 3430739 h 5369344"/>
              <a:gd name="connsiteX40" fmla="*/ 1166609 w 4700384"/>
              <a:gd name="connsiteY40" fmla="*/ 3468839 h 5369344"/>
              <a:gd name="connsiteX41" fmla="*/ 1326629 w 4700384"/>
              <a:gd name="connsiteY41" fmla="*/ 3598379 h 5369344"/>
              <a:gd name="connsiteX42" fmla="*/ 1296149 w 4700384"/>
              <a:gd name="connsiteY42" fmla="*/ 3651719 h 5369344"/>
              <a:gd name="connsiteX43" fmla="*/ 1197089 w 4700384"/>
              <a:gd name="connsiteY43" fmla="*/ 3659339 h 5369344"/>
              <a:gd name="connsiteX44" fmla="*/ 968489 w 4700384"/>
              <a:gd name="connsiteY44" fmla="*/ 3682199 h 5369344"/>
              <a:gd name="connsiteX45" fmla="*/ 800849 w 4700384"/>
              <a:gd name="connsiteY45" fmla="*/ 3705059 h 5369344"/>
              <a:gd name="connsiteX46" fmla="*/ 694169 w 4700384"/>
              <a:gd name="connsiteY46" fmla="*/ 3766019 h 5369344"/>
              <a:gd name="connsiteX47" fmla="*/ 579869 w 4700384"/>
              <a:gd name="connsiteY47" fmla="*/ 3804119 h 5369344"/>
              <a:gd name="connsiteX48" fmla="*/ 526529 w 4700384"/>
              <a:gd name="connsiteY48" fmla="*/ 3804119 h 5369344"/>
              <a:gd name="connsiteX49" fmla="*/ 457949 w 4700384"/>
              <a:gd name="connsiteY49" fmla="*/ 3880319 h 5369344"/>
              <a:gd name="connsiteX50" fmla="*/ 465569 w 4700384"/>
              <a:gd name="connsiteY50" fmla="*/ 4093679 h 5369344"/>
              <a:gd name="connsiteX51" fmla="*/ 564629 w 4700384"/>
              <a:gd name="connsiteY51" fmla="*/ 4230839 h 5369344"/>
              <a:gd name="connsiteX52" fmla="*/ 572249 w 4700384"/>
              <a:gd name="connsiteY52" fmla="*/ 4360379 h 5369344"/>
              <a:gd name="connsiteX53" fmla="*/ 465569 w 4700384"/>
              <a:gd name="connsiteY53" fmla="*/ 4512779 h 5369344"/>
              <a:gd name="connsiteX54" fmla="*/ 290309 w 4700384"/>
              <a:gd name="connsiteY54" fmla="*/ 4634699 h 5369344"/>
              <a:gd name="connsiteX55" fmla="*/ 236969 w 4700384"/>
              <a:gd name="connsiteY55" fmla="*/ 4756619 h 5369344"/>
              <a:gd name="connsiteX56" fmla="*/ 290309 w 4700384"/>
              <a:gd name="connsiteY56" fmla="*/ 4832819 h 5369344"/>
              <a:gd name="connsiteX57" fmla="*/ 572249 w 4700384"/>
              <a:gd name="connsiteY57" fmla="*/ 4703279 h 5369344"/>
              <a:gd name="connsiteX58" fmla="*/ 800849 w 4700384"/>
              <a:gd name="connsiteY58" fmla="*/ 4642319 h 5369344"/>
              <a:gd name="connsiteX59" fmla="*/ 960869 w 4700384"/>
              <a:gd name="connsiteY59" fmla="*/ 4634699 h 5369344"/>
              <a:gd name="connsiteX60" fmla="*/ 1189469 w 4700384"/>
              <a:gd name="connsiteY60" fmla="*/ 4665179 h 5369344"/>
              <a:gd name="connsiteX61" fmla="*/ 1296149 w 4700384"/>
              <a:gd name="connsiteY61" fmla="*/ 4665179 h 5369344"/>
              <a:gd name="connsiteX62" fmla="*/ 1395209 w 4700384"/>
              <a:gd name="connsiteY62" fmla="*/ 4566119 h 5369344"/>
              <a:gd name="connsiteX63" fmla="*/ 1517129 w 4700384"/>
              <a:gd name="connsiteY63" fmla="*/ 4558499 h 5369344"/>
              <a:gd name="connsiteX64" fmla="*/ 1669529 w 4700384"/>
              <a:gd name="connsiteY64" fmla="*/ 4444199 h 5369344"/>
              <a:gd name="connsiteX65" fmla="*/ 1791449 w 4700384"/>
              <a:gd name="connsiteY65" fmla="*/ 4337519 h 5369344"/>
              <a:gd name="connsiteX66" fmla="*/ 1928609 w 4700384"/>
              <a:gd name="connsiteY66" fmla="*/ 4207979 h 5369344"/>
              <a:gd name="connsiteX67" fmla="*/ 2012429 w 4700384"/>
              <a:gd name="connsiteY67" fmla="*/ 4078439 h 5369344"/>
              <a:gd name="connsiteX68" fmla="*/ 2103869 w 4700384"/>
              <a:gd name="connsiteY68" fmla="*/ 4009859 h 5369344"/>
              <a:gd name="connsiteX69" fmla="*/ 2187689 w 4700384"/>
              <a:gd name="connsiteY69" fmla="*/ 3994619 h 5369344"/>
              <a:gd name="connsiteX70" fmla="*/ 2263889 w 4700384"/>
              <a:gd name="connsiteY70" fmla="*/ 4063199 h 5369344"/>
              <a:gd name="connsiteX71" fmla="*/ 2286749 w 4700384"/>
              <a:gd name="connsiteY71" fmla="*/ 4215599 h 5369344"/>
              <a:gd name="connsiteX72" fmla="*/ 2263889 w 4700384"/>
              <a:gd name="connsiteY72" fmla="*/ 4383239 h 5369344"/>
              <a:gd name="connsiteX73" fmla="*/ 2195309 w 4700384"/>
              <a:gd name="connsiteY73" fmla="*/ 4535639 h 5369344"/>
              <a:gd name="connsiteX74" fmla="*/ 2172449 w 4700384"/>
              <a:gd name="connsiteY74" fmla="*/ 4596599 h 5369344"/>
              <a:gd name="connsiteX75" fmla="*/ 2241029 w 4700384"/>
              <a:gd name="connsiteY75" fmla="*/ 4665179 h 5369344"/>
              <a:gd name="connsiteX76" fmla="*/ 2393429 w 4700384"/>
              <a:gd name="connsiteY76" fmla="*/ 4672799 h 5369344"/>
              <a:gd name="connsiteX77" fmla="*/ 2522969 w 4700384"/>
              <a:gd name="connsiteY77" fmla="*/ 4733759 h 5369344"/>
              <a:gd name="connsiteX78" fmla="*/ 2515349 w 4700384"/>
              <a:gd name="connsiteY78" fmla="*/ 4848059 h 5369344"/>
              <a:gd name="connsiteX79" fmla="*/ 2515349 w 4700384"/>
              <a:gd name="connsiteY79" fmla="*/ 4947119 h 5369344"/>
              <a:gd name="connsiteX80" fmla="*/ 2675369 w 4700384"/>
              <a:gd name="connsiteY80" fmla="*/ 5091899 h 5369344"/>
              <a:gd name="connsiteX81" fmla="*/ 2919209 w 4700384"/>
              <a:gd name="connsiteY81" fmla="*/ 5259539 h 5369344"/>
              <a:gd name="connsiteX82" fmla="*/ 3178289 w 4700384"/>
              <a:gd name="connsiteY82" fmla="*/ 5335739 h 5369344"/>
              <a:gd name="connsiteX83" fmla="*/ 3307829 w 4700384"/>
              <a:gd name="connsiteY83" fmla="*/ 5343359 h 5369344"/>
              <a:gd name="connsiteX84" fmla="*/ 3414509 w 4700384"/>
              <a:gd name="connsiteY84" fmla="*/ 5000459 h 5369344"/>
              <a:gd name="connsiteX85" fmla="*/ 3406889 w 4700384"/>
              <a:gd name="connsiteY85" fmla="*/ 4809959 h 5369344"/>
              <a:gd name="connsiteX86" fmla="*/ 3460229 w 4700384"/>
              <a:gd name="connsiteY86" fmla="*/ 4703279 h 5369344"/>
              <a:gd name="connsiteX87" fmla="*/ 3620249 w 4700384"/>
              <a:gd name="connsiteY87" fmla="*/ 4649939 h 5369344"/>
              <a:gd name="connsiteX88" fmla="*/ 3704069 w 4700384"/>
              <a:gd name="connsiteY88" fmla="*/ 4588979 h 5369344"/>
              <a:gd name="connsiteX89" fmla="*/ 3704069 w 4700384"/>
              <a:gd name="connsiteY89" fmla="*/ 4467059 h 5369344"/>
              <a:gd name="connsiteX90" fmla="*/ 3848849 w 4700384"/>
              <a:gd name="connsiteY90" fmla="*/ 4497539 h 5369344"/>
              <a:gd name="connsiteX91" fmla="*/ 3841229 w 4700384"/>
              <a:gd name="connsiteY91" fmla="*/ 4665179 h 5369344"/>
              <a:gd name="connsiteX92" fmla="*/ 3787889 w 4700384"/>
              <a:gd name="connsiteY92" fmla="*/ 4802339 h 5369344"/>
              <a:gd name="connsiteX93" fmla="*/ 3734549 w 4700384"/>
              <a:gd name="connsiteY93" fmla="*/ 4878539 h 5369344"/>
              <a:gd name="connsiteX94" fmla="*/ 3597389 w 4700384"/>
              <a:gd name="connsiteY94" fmla="*/ 4878539 h 5369344"/>
              <a:gd name="connsiteX95" fmla="*/ 3559289 w 4700384"/>
              <a:gd name="connsiteY95" fmla="*/ 4931879 h 5369344"/>
              <a:gd name="connsiteX96" fmla="*/ 3650729 w 4700384"/>
              <a:gd name="connsiteY96" fmla="*/ 4954739 h 5369344"/>
              <a:gd name="connsiteX97" fmla="*/ 3780269 w 4700384"/>
              <a:gd name="connsiteY97" fmla="*/ 4954739 h 5369344"/>
              <a:gd name="connsiteX98" fmla="*/ 3917429 w 4700384"/>
              <a:gd name="connsiteY98" fmla="*/ 4977599 h 5369344"/>
              <a:gd name="connsiteX99" fmla="*/ 4008869 w 4700384"/>
              <a:gd name="connsiteY99" fmla="*/ 4870919 h 5369344"/>
              <a:gd name="connsiteX100" fmla="*/ 4016489 w 4700384"/>
              <a:gd name="connsiteY100" fmla="*/ 4672799 h 5369344"/>
              <a:gd name="connsiteX101" fmla="*/ 4130789 w 4700384"/>
              <a:gd name="connsiteY101" fmla="*/ 4512779 h 5369344"/>
              <a:gd name="connsiteX102" fmla="*/ 4267949 w 4700384"/>
              <a:gd name="connsiteY102" fmla="*/ 4444199 h 5369344"/>
              <a:gd name="connsiteX103" fmla="*/ 4389869 w 4700384"/>
              <a:gd name="connsiteY103" fmla="*/ 4360379 h 5369344"/>
              <a:gd name="connsiteX104" fmla="*/ 4580369 w 4700384"/>
              <a:gd name="connsiteY104" fmla="*/ 4238459 h 5369344"/>
              <a:gd name="connsiteX105" fmla="*/ 4687049 w 4700384"/>
              <a:gd name="connsiteY105" fmla="*/ 4238459 h 5369344"/>
              <a:gd name="connsiteX106" fmla="*/ 4687049 w 4700384"/>
              <a:gd name="connsiteY106" fmla="*/ 2714459 h 5369344"/>
              <a:gd name="connsiteX107" fmla="*/ 4580369 w 4700384"/>
              <a:gd name="connsiteY107" fmla="*/ 2645879 h 5369344"/>
              <a:gd name="connsiteX108" fmla="*/ 4435589 w 4700384"/>
              <a:gd name="connsiteY108" fmla="*/ 2554439 h 5369344"/>
              <a:gd name="connsiteX109" fmla="*/ 4344149 w 4700384"/>
              <a:gd name="connsiteY109" fmla="*/ 2447759 h 5369344"/>
              <a:gd name="connsiteX110" fmla="*/ 4298429 w 4700384"/>
              <a:gd name="connsiteY110" fmla="*/ 2508719 h 5369344"/>
              <a:gd name="connsiteX111" fmla="*/ 4267949 w 4700384"/>
              <a:gd name="connsiteY111" fmla="*/ 2584919 h 5369344"/>
              <a:gd name="connsiteX112" fmla="*/ 4206989 w 4700384"/>
              <a:gd name="connsiteY112" fmla="*/ 2668739 h 5369344"/>
              <a:gd name="connsiteX113" fmla="*/ 4077449 w 4700384"/>
              <a:gd name="connsiteY113" fmla="*/ 2706839 h 5369344"/>
              <a:gd name="connsiteX114" fmla="*/ 4031729 w 4700384"/>
              <a:gd name="connsiteY114" fmla="*/ 2630639 h 5369344"/>
              <a:gd name="connsiteX115" fmla="*/ 3833609 w 4700384"/>
              <a:gd name="connsiteY115" fmla="*/ 2562059 h 5369344"/>
              <a:gd name="connsiteX116" fmla="*/ 3749789 w 4700384"/>
              <a:gd name="connsiteY116" fmla="*/ 2516339 h 5369344"/>
              <a:gd name="connsiteX117" fmla="*/ 4016489 w 4700384"/>
              <a:gd name="connsiteY117" fmla="*/ 2333459 h 5369344"/>
              <a:gd name="connsiteX118" fmla="*/ 4031729 w 4700384"/>
              <a:gd name="connsiteY118" fmla="*/ 2249639 h 5369344"/>
              <a:gd name="connsiteX119" fmla="*/ 3856469 w 4700384"/>
              <a:gd name="connsiteY119" fmla="*/ 2150579 h 5369344"/>
              <a:gd name="connsiteX120" fmla="*/ 3978389 w 4700384"/>
              <a:gd name="connsiteY120" fmla="*/ 2036279 h 5369344"/>
              <a:gd name="connsiteX121" fmla="*/ 3955529 w 4700384"/>
              <a:gd name="connsiteY121" fmla="*/ 1868639 h 5369344"/>
              <a:gd name="connsiteX122" fmla="*/ 3909809 w 4700384"/>
              <a:gd name="connsiteY122" fmla="*/ 1746719 h 5369344"/>
              <a:gd name="connsiteX123" fmla="*/ 3681209 w 4700384"/>
              <a:gd name="connsiteY123" fmla="*/ 1792439 h 5369344"/>
              <a:gd name="connsiteX124" fmla="*/ 3589769 w 4700384"/>
              <a:gd name="connsiteY124" fmla="*/ 1678139 h 5369344"/>
              <a:gd name="connsiteX125" fmla="*/ 3635489 w 4700384"/>
              <a:gd name="connsiteY125" fmla="*/ 1518119 h 5369344"/>
              <a:gd name="connsiteX126" fmla="*/ 3597389 w 4700384"/>
              <a:gd name="connsiteY126" fmla="*/ 1441919 h 5369344"/>
              <a:gd name="connsiteX127" fmla="*/ 3490709 w 4700384"/>
              <a:gd name="connsiteY127" fmla="*/ 1472399 h 5369344"/>
              <a:gd name="connsiteX128" fmla="*/ 3345929 w 4700384"/>
              <a:gd name="connsiteY128" fmla="*/ 1487639 h 5369344"/>
              <a:gd name="connsiteX129" fmla="*/ 3239249 w 4700384"/>
              <a:gd name="connsiteY129" fmla="*/ 1380959 h 5369344"/>
              <a:gd name="connsiteX130" fmla="*/ 3147809 w 4700384"/>
              <a:gd name="connsiteY130" fmla="*/ 1327619 h 5369344"/>
              <a:gd name="connsiteX131" fmla="*/ 3048749 w 4700384"/>
              <a:gd name="connsiteY131" fmla="*/ 1457159 h 5369344"/>
              <a:gd name="connsiteX132" fmla="*/ 3010649 w 4700384"/>
              <a:gd name="connsiteY132" fmla="*/ 1487639 h 5369344"/>
              <a:gd name="connsiteX133" fmla="*/ 2865869 w 4700384"/>
              <a:gd name="connsiteY133" fmla="*/ 1403819 h 5369344"/>
              <a:gd name="connsiteX134" fmla="*/ 2782049 w 4700384"/>
              <a:gd name="connsiteY134" fmla="*/ 1396199 h 5369344"/>
              <a:gd name="connsiteX135" fmla="*/ 2637269 w 4700384"/>
              <a:gd name="connsiteY135" fmla="*/ 1434299 h 5369344"/>
              <a:gd name="connsiteX136" fmla="*/ 2629649 w 4700384"/>
              <a:gd name="connsiteY136" fmla="*/ 1563839 h 5369344"/>
              <a:gd name="connsiteX137" fmla="*/ 2599169 w 4700384"/>
              <a:gd name="connsiteY137" fmla="*/ 1647659 h 5369344"/>
              <a:gd name="connsiteX138" fmla="*/ 2454389 w 4700384"/>
              <a:gd name="connsiteY138" fmla="*/ 1563839 h 5369344"/>
              <a:gd name="connsiteX139" fmla="*/ 2446769 w 4700384"/>
              <a:gd name="connsiteY139" fmla="*/ 1419059 h 5369344"/>
              <a:gd name="connsiteX140" fmla="*/ 2469629 w 4700384"/>
              <a:gd name="connsiteY140" fmla="*/ 1220939 h 5369344"/>
              <a:gd name="connsiteX141" fmla="*/ 2378189 w 4700384"/>
              <a:gd name="connsiteY141" fmla="*/ 108419 h 5369344"/>
              <a:gd name="connsiteX142" fmla="*/ 244590 w 4700384"/>
              <a:gd name="connsiteY142" fmla="*/ 123659 h 5369344"/>
              <a:gd name="connsiteX143" fmla="*/ 23609 w 4700384"/>
              <a:gd name="connsiteY143" fmla="*/ 657059 h 5369344"/>
              <a:gd name="connsiteX144" fmla="*/ 84569 w 4700384"/>
              <a:gd name="connsiteY144" fmla="*/ 733258 h 5369344"/>
              <a:gd name="connsiteX145" fmla="*/ 252210 w 4700384"/>
              <a:gd name="connsiteY145" fmla="*/ 824699 h 5369344"/>
              <a:gd name="connsiteX146" fmla="*/ 336029 w 4700384"/>
              <a:gd name="connsiteY146" fmla="*/ 900899 h 5369344"/>
              <a:gd name="connsiteX0" fmla="*/ 342079 w 4683574"/>
              <a:gd name="connsiteY0" fmla="*/ 888290 h 5364355"/>
              <a:gd name="connsiteX1" fmla="*/ 463999 w 4683574"/>
              <a:gd name="connsiteY1" fmla="*/ 1055930 h 5364355"/>
              <a:gd name="connsiteX2" fmla="*/ 684979 w 4683574"/>
              <a:gd name="connsiteY2" fmla="*/ 1086410 h 5364355"/>
              <a:gd name="connsiteX3" fmla="*/ 936439 w 4683574"/>
              <a:gd name="connsiteY3" fmla="*/ 1208330 h 5364355"/>
              <a:gd name="connsiteX4" fmla="*/ 913579 w 4683574"/>
              <a:gd name="connsiteY4" fmla="*/ 1322630 h 5364355"/>
              <a:gd name="connsiteX5" fmla="*/ 1081219 w 4683574"/>
              <a:gd name="connsiteY5" fmla="*/ 1444550 h 5364355"/>
              <a:gd name="connsiteX6" fmla="*/ 1119319 w 4683574"/>
              <a:gd name="connsiteY6" fmla="*/ 1543610 h 5364355"/>
              <a:gd name="connsiteX7" fmla="*/ 959299 w 4683574"/>
              <a:gd name="connsiteY7" fmla="*/ 1650290 h 5364355"/>
              <a:gd name="connsiteX8" fmla="*/ 905959 w 4683574"/>
              <a:gd name="connsiteY8" fmla="*/ 1734110 h 5364355"/>
              <a:gd name="connsiteX9" fmla="*/ 989779 w 4683574"/>
              <a:gd name="connsiteY9" fmla="*/ 1916990 h 5364355"/>
              <a:gd name="connsiteX10" fmla="*/ 1073599 w 4683574"/>
              <a:gd name="connsiteY10" fmla="*/ 2038910 h 5364355"/>
              <a:gd name="connsiteX11" fmla="*/ 1225999 w 4683574"/>
              <a:gd name="connsiteY11" fmla="*/ 2130350 h 5364355"/>
              <a:gd name="connsiteX12" fmla="*/ 1340299 w 4683574"/>
              <a:gd name="connsiteY12" fmla="*/ 2054150 h 5364355"/>
              <a:gd name="connsiteX13" fmla="*/ 1408879 w 4683574"/>
              <a:gd name="connsiteY13" fmla="*/ 2054150 h 5364355"/>
              <a:gd name="connsiteX14" fmla="*/ 1446979 w 4683574"/>
              <a:gd name="connsiteY14" fmla="*/ 2168450 h 5364355"/>
              <a:gd name="connsiteX15" fmla="*/ 1500319 w 4683574"/>
              <a:gd name="connsiteY15" fmla="*/ 2259890 h 5364355"/>
              <a:gd name="connsiteX16" fmla="*/ 1515559 w 4683574"/>
              <a:gd name="connsiteY16" fmla="*/ 2343710 h 5364355"/>
              <a:gd name="connsiteX17" fmla="*/ 1386019 w 4683574"/>
              <a:gd name="connsiteY17" fmla="*/ 2419910 h 5364355"/>
              <a:gd name="connsiteX18" fmla="*/ 1401259 w 4683574"/>
              <a:gd name="connsiteY18" fmla="*/ 2511350 h 5364355"/>
              <a:gd name="connsiteX19" fmla="*/ 1294579 w 4683574"/>
              <a:gd name="connsiteY19" fmla="*/ 2534210 h 5364355"/>
              <a:gd name="connsiteX20" fmla="*/ 1172659 w 4683574"/>
              <a:gd name="connsiteY20" fmla="*/ 2480870 h 5364355"/>
              <a:gd name="connsiteX21" fmla="*/ 1035499 w 4683574"/>
              <a:gd name="connsiteY21" fmla="*/ 2572310 h 5364355"/>
              <a:gd name="connsiteX22" fmla="*/ 1088839 w 4683574"/>
              <a:gd name="connsiteY22" fmla="*/ 2686610 h 5364355"/>
              <a:gd name="connsiteX23" fmla="*/ 1286959 w 4683574"/>
              <a:gd name="connsiteY23" fmla="*/ 2747570 h 5364355"/>
              <a:gd name="connsiteX24" fmla="*/ 1370779 w 4683574"/>
              <a:gd name="connsiteY24" fmla="*/ 2762810 h 5364355"/>
              <a:gd name="connsiteX25" fmla="*/ 1218379 w 4683574"/>
              <a:gd name="connsiteY25" fmla="*/ 2823770 h 5364355"/>
              <a:gd name="connsiteX26" fmla="*/ 1104079 w 4683574"/>
              <a:gd name="connsiteY26" fmla="*/ 2884730 h 5364355"/>
              <a:gd name="connsiteX27" fmla="*/ 1073599 w 4683574"/>
              <a:gd name="connsiteY27" fmla="*/ 2938070 h 5364355"/>
              <a:gd name="connsiteX28" fmla="*/ 1104079 w 4683574"/>
              <a:gd name="connsiteY28" fmla="*/ 3037130 h 5364355"/>
              <a:gd name="connsiteX29" fmla="*/ 1050739 w 4683574"/>
              <a:gd name="connsiteY29" fmla="*/ 3075230 h 5364355"/>
              <a:gd name="connsiteX30" fmla="*/ 898339 w 4683574"/>
              <a:gd name="connsiteY30" fmla="*/ 3006650 h 5364355"/>
              <a:gd name="connsiteX31" fmla="*/ 806899 w 4683574"/>
              <a:gd name="connsiteY31" fmla="*/ 2968550 h 5364355"/>
              <a:gd name="connsiteX32" fmla="*/ 677359 w 4683574"/>
              <a:gd name="connsiteY32" fmla="*/ 2976170 h 5364355"/>
              <a:gd name="connsiteX33" fmla="*/ 540199 w 4683574"/>
              <a:gd name="connsiteY33" fmla="*/ 3037130 h 5364355"/>
              <a:gd name="connsiteX34" fmla="*/ 433519 w 4683574"/>
              <a:gd name="connsiteY34" fmla="*/ 3075230 h 5364355"/>
              <a:gd name="connsiteX35" fmla="*/ 273499 w 4683574"/>
              <a:gd name="connsiteY35" fmla="*/ 3166670 h 5364355"/>
              <a:gd name="connsiteX36" fmla="*/ 410659 w 4683574"/>
              <a:gd name="connsiteY36" fmla="*/ 3326690 h 5364355"/>
              <a:gd name="connsiteX37" fmla="*/ 639259 w 4683574"/>
              <a:gd name="connsiteY37" fmla="*/ 3387650 h 5364355"/>
              <a:gd name="connsiteX38" fmla="*/ 852619 w 4683574"/>
              <a:gd name="connsiteY38" fmla="*/ 3402890 h 5364355"/>
              <a:gd name="connsiteX39" fmla="*/ 989779 w 4683574"/>
              <a:gd name="connsiteY39" fmla="*/ 3425750 h 5364355"/>
              <a:gd name="connsiteX40" fmla="*/ 1149799 w 4683574"/>
              <a:gd name="connsiteY40" fmla="*/ 3463850 h 5364355"/>
              <a:gd name="connsiteX41" fmla="*/ 1309819 w 4683574"/>
              <a:gd name="connsiteY41" fmla="*/ 3593390 h 5364355"/>
              <a:gd name="connsiteX42" fmla="*/ 1279339 w 4683574"/>
              <a:gd name="connsiteY42" fmla="*/ 3646730 h 5364355"/>
              <a:gd name="connsiteX43" fmla="*/ 1180279 w 4683574"/>
              <a:gd name="connsiteY43" fmla="*/ 3654350 h 5364355"/>
              <a:gd name="connsiteX44" fmla="*/ 951679 w 4683574"/>
              <a:gd name="connsiteY44" fmla="*/ 3677210 h 5364355"/>
              <a:gd name="connsiteX45" fmla="*/ 784039 w 4683574"/>
              <a:gd name="connsiteY45" fmla="*/ 3700070 h 5364355"/>
              <a:gd name="connsiteX46" fmla="*/ 677359 w 4683574"/>
              <a:gd name="connsiteY46" fmla="*/ 3761030 h 5364355"/>
              <a:gd name="connsiteX47" fmla="*/ 563059 w 4683574"/>
              <a:gd name="connsiteY47" fmla="*/ 3799130 h 5364355"/>
              <a:gd name="connsiteX48" fmla="*/ 509719 w 4683574"/>
              <a:gd name="connsiteY48" fmla="*/ 3799130 h 5364355"/>
              <a:gd name="connsiteX49" fmla="*/ 441139 w 4683574"/>
              <a:gd name="connsiteY49" fmla="*/ 3875330 h 5364355"/>
              <a:gd name="connsiteX50" fmla="*/ 448759 w 4683574"/>
              <a:gd name="connsiteY50" fmla="*/ 4088690 h 5364355"/>
              <a:gd name="connsiteX51" fmla="*/ 547819 w 4683574"/>
              <a:gd name="connsiteY51" fmla="*/ 4225850 h 5364355"/>
              <a:gd name="connsiteX52" fmla="*/ 555439 w 4683574"/>
              <a:gd name="connsiteY52" fmla="*/ 4355390 h 5364355"/>
              <a:gd name="connsiteX53" fmla="*/ 448759 w 4683574"/>
              <a:gd name="connsiteY53" fmla="*/ 4507790 h 5364355"/>
              <a:gd name="connsiteX54" fmla="*/ 273499 w 4683574"/>
              <a:gd name="connsiteY54" fmla="*/ 4629710 h 5364355"/>
              <a:gd name="connsiteX55" fmla="*/ 220159 w 4683574"/>
              <a:gd name="connsiteY55" fmla="*/ 4751630 h 5364355"/>
              <a:gd name="connsiteX56" fmla="*/ 273499 w 4683574"/>
              <a:gd name="connsiteY56" fmla="*/ 4827830 h 5364355"/>
              <a:gd name="connsiteX57" fmla="*/ 555439 w 4683574"/>
              <a:gd name="connsiteY57" fmla="*/ 4698290 h 5364355"/>
              <a:gd name="connsiteX58" fmla="*/ 784039 w 4683574"/>
              <a:gd name="connsiteY58" fmla="*/ 4637330 h 5364355"/>
              <a:gd name="connsiteX59" fmla="*/ 944059 w 4683574"/>
              <a:gd name="connsiteY59" fmla="*/ 4629710 h 5364355"/>
              <a:gd name="connsiteX60" fmla="*/ 1172659 w 4683574"/>
              <a:gd name="connsiteY60" fmla="*/ 4660190 h 5364355"/>
              <a:gd name="connsiteX61" fmla="*/ 1279339 w 4683574"/>
              <a:gd name="connsiteY61" fmla="*/ 4660190 h 5364355"/>
              <a:gd name="connsiteX62" fmla="*/ 1378399 w 4683574"/>
              <a:gd name="connsiteY62" fmla="*/ 4561130 h 5364355"/>
              <a:gd name="connsiteX63" fmla="*/ 1500319 w 4683574"/>
              <a:gd name="connsiteY63" fmla="*/ 4553510 h 5364355"/>
              <a:gd name="connsiteX64" fmla="*/ 1652719 w 4683574"/>
              <a:gd name="connsiteY64" fmla="*/ 4439210 h 5364355"/>
              <a:gd name="connsiteX65" fmla="*/ 1774639 w 4683574"/>
              <a:gd name="connsiteY65" fmla="*/ 4332530 h 5364355"/>
              <a:gd name="connsiteX66" fmla="*/ 1911799 w 4683574"/>
              <a:gd name="connsiteY66" fmla="*/ 4202990 h 5364355"/>
              <a:gd name="connsiteX67" fmla="*/ 1995619 w 4683574"/>
              <a:gd name="connsiteY67" fmla="*/ 4073450 h 5364355"/>
              <a:gd name="connsiteX68" fmla="*/ 2087059 w 4683574"/>
              <a:gd name="connsiteY68" fmla="*/ 4004870 h 5364355"/>
              <a:gd name="connsiteX69" fmla="*/ 2170879 w 4683574"/>
              <a:gd name="connsiteY69" fmla="*/ 3989630 h 5364355"/>
              <a:gd name="connsiteX70" fmla="*/ 2247079 w 4683574"/>
              <a:gd name="connsiteY70" fmla="*/ 4058210 h 5364355"/>
              <a:gd name="connsiteX71" fmla="*/ 2269939 w 4683574"/>
              <a:gd name="connsiteY71" fmla="*/ 4210610 h 5364355"/>
              <a:gd name="connsiteX72" fmla="*/ 2247079 w 4683574"/>
              <a:gd name="connsiteY72" fmla="*/ 4378250 h 5364355"/>
              <a:gd name="connsiteX73" fmla="*/ 2178499 w 4683574"/>
              <a:gd name="connsiteY73" fmla="*/ 4530650 h 5364355"/>
              <a:gd name="connsiteX74" fmla="*/ 2155639 w 4683574"/>
              <a:gd name="connsiteY74" fmla="*/ 4591610 h 5364355"/>
              <a:gd name="connsiteX75" fmla="*/ 2224219 w 4683574"/>
              <a:gd name="connsiteY75" fmla="*/ 4660190 h 5364355"/>
              <a:gd name="connsiteX76" fmla="*/ 2376619 w 4683574"/>
              <a:gd name="connsiteY76" fmla="*/ 4667810 h 5364355"/>
              <a:gd name="connsiteX77" fmla="*/ 2506159 w 4683574"/>
              <a:gd name="connsiteY77" fmla="*/ 4728770 h 5364355"/>
              <a:gd name="connsiteX78" fmla="*/ 2498539 w 4683574"/>
              <a:gd name="connsiteY78" fmla="*/ 4843070 h 5364355"/>
              <a:gd name="connsiteX79" fmla="*/ 2498539 w 4683574"/>
              <a:gd name="connsiteY79" fmla="*/ 4942130 h 5364355"/>
              <a:gd name="connsiteX80" fmla="*/ 2658559 w 4683574"/>
              <a:gd name="connsiteY80" fmla="*/ 5086910 h 5364355"/>
              <a:gd name="connsiteX81" fmla="*/ 2902399 w 4683574"/>
              <a:gd name="connsiteY81" fmla="*/ 5254550 h 5364355"/>
              <a:gd name="connsiteX82" fmla="*/ 3161479 w 4683574"/>
              <a:gd name="connsiteY82" fmla="*/ 5330750 h 5364355"/>
              <a:gd name="connsiteX83" fmla="*/ 3291019 w 4683574"/>
              <a:gd name="connsiteY83" fmla="*/ 5338370 h 5364355"/>
              <a:gd name="connsiteX84" fmla="*/ 3397699 w 4683574"/>
              <a:gd name="connsiteY84" fmla="*/ 4995470 h 5364355"/>
              <a:gd name="connsiteX85" fmla="*/ 3390079 w 4683574"/>
              <a:gd name="connsiteY85" fmla="*/ 4804970 h 5364355"/>
              <a:gd name="connsiteX86" fmla="*/ 3443419 w 4683574"/>
              <a:gd name="connsiteY86" fmla="*/ 4698290 h 5364355"/>
              <a:gd name="connsiteX87" fmla="*/ 3603439 w 4683574"/>
              <a:gd name="connsiteY87" fmla="*/ 4644950 h 5364355"/>
              <a:gd name="connsiteX88" fmla="*/ 3687259 w 4683574"/>
              <a:gd name="connsiteY88" fmla="*/ 4583990 h 5364355"/>
              <a:gd name="connsiteX89" fmla="*/ 3687259 w 4683574"/>
              <a:gd name="connsiteY89" fmla="*/ 4462070 h 5364355"/>
              <a:gd name="connsiteX90" fmla="*/ 3832039 w 4683574"/>
              <a:gd name="connsiteY90" fmla="*/ 4492550 h 5364355"/>
              <a:gd name="connsiteX91" fmla="*/ 3824419 w 4683574"/>
              <a:gd name="connsiteY91" fmla="*/ 4660190 h 5364355"/>
              <a:gd name="connsiteX92" fmla="*/ 3771079 w 4683574"/>
              <a:gd name="connsiteY92" fmla="*/ 4797350 h 5364355"/>
              <a:gd name="connsiteX93" fmla="*/ 3717739 w 4683574"/>
              <a:gd name="connsiteY93" fmla="*/ 4873550 h 5364355"/>
              <a:gd name="connsiteX94" fmla="*/ 3580579 w 4683574"/>
              <a:gd name="connsiteY94" fmla="*/ 4873550 h 5364355"/>
              <a:gd name="connsiteX95" fmla="*/ 3542479 w 4683574"/>
              <a:gd name="connsiteY95" fmla="*/ 4926890 h 5364355"/>
              <a:gd name="connsiteX96" fmla="*/ 3633919 w 4683574"/>
              <a:gd name="connsiteY96" fmla="*/ 4949750 h 5364355"/>
              <a:gd name="connsiteX97" fmla="*/ 3763459 w 4683574"/>
              <a:gd name="connsiteY97" fmla="*/ 4949750 h 5364355"/>
              <a:gd name="connsiteX98" fmla="*/ 3900619 w 4683574"/>
              <a:gd name="connsiteY98" fmla="*/ 4972610 h 5364355"/>
              <a:gd name="connsiteX99" fmla="*/ 3992059 w 4683574"/>
              <a:gd name="connsiteY99" fmla="*/ 4865930 h 5364355"/>
              <a:gd name="connsiteX100" fmla="*/ 3999679 w 4683574"/>
              <a:gd name="connsiteY100" fmla="*/ 4667810 h 5364355"/>
              <a:gd name="connsiteX101" fmla="*/ 4113979 w 4683574"/>
              <a:gd name="connsiteY101" fmla="*/ 4507790 h 5364355"/>
              <a:gd name="connsiteX102" fmla="*/ 4251139 w 4683574"/>
              <a:gd name="connsiteY102" fmla="*/ 4439210 h 5364355"/>
              <a:gd name="connsiteX103" fmla="*/ 4373059 w 4683574"/>
              <a:gd name="connsiteY103" fmla="*/ 4355390 h 5364355"/>
              <a:gd name="connsiteX104" fmla="*/ 4563559 w 4683574"/>
              <a:gd name="connsiteY104" fmla="*/ 4233470 h 5364355"/>
              <a:gd name="connsiteX105" fmla="*/ 4670239 w 4683574"/>
              <a:gd name="connsiteY105" fmla="*/ 4233470 h 5364355"/>
              <a:gd name="connsiteX106" fmla="*/ 4670239 w 4683574"/>
              <a:gd name="connsiteY106" fmla="*/ 2709470 h 5364355"/>
              <a:gd name="connsiteX107" fmla="*/ 4563559 w 4683574"/>
              <a:gd name="connsiteY107" fmla="*/ 2640890 h 5364355"/>
              <a:gd name="connsiteX108" fmla="*/ 4418779 w 4683574"/>
              <a:gd name="connsiteY108" fmla="*/ 2549450 h 5364355"/>
              <a:gd name="connsiteX109" fmla="*/ 4327339 w 4683574"/>
              <a:gd name="connsiteY109" fmla="*/ 2442770 h 5364355"/>
              <a:gd name="connsiteX110" fmla="*/ 4281619 w 4683574"/>
              <a:gd name="connsiteY110" fmla="*/ 2503730 h 5364355"/>
              <a:gd name="connsiteX111" fmla="*/ 4251139 w 4683574"/>
              <a:gd name="connsiteY111" fmla="*/ 2579930 h 5364355"/>
              <a:gd name="connsiteX112" fmla="*/ 4190179 w 4683574"/>
              <a:gd name="connsiteY112" fmla="*/ 2663750 h 5364355"/>
              <a:gd name="connsiteX113" fmla="*/ 4060639 w 4683574"/>
              <a:gd name="connsiteY113" fmla="*/ 2701850 h 5364355"/>
              <a:gd name="connsiteX114" fmla="*/ 4014919 w 4683574"/>
              <a:gd name="connsiteY114" fmla="*/ 2625650 h 5364355"/>
              <a:gd name="connsiteX115" fmla="*/ 3816799 w 4683574"/>
              <a:gd name="connsiteY115" fmla="*/ 2557070 h 5364355"/>
              <a:gd name="connsiteX116" fmla="*/ 3732979 w 4683574"/>
              <a:gd name="connsiteY116" fmla="*/ 2511350 h 5364355"/>
              <a:gd name="connsiteX117" fmla="*/ 3999679 w 4683574"/>
              <a:gd name="connsiteY117" fmla="*/ 2328470 h 5364355"/>
              <a:gd name="connsiteX118" fmla="*/ 4014919 w 4683574"/>
              <a:gd name="connsiteY118" fmla="*/ 2244650 h 5364355"/>
              <a:gd name="connsiteX119" fmla="*/ 3839659 w 4683574"/>
              <a:gd name="connsiteY119" fmla="*/ 2145590 h 5364355"/>
              <a:gd name="connsiteX120" fmla="*/ 3961579 w 4683574"/>
              <a:gd name="connsiteY120" fmla="*/ 2031290 h 5364355"/>
              <a:gd name="connsiteX121" fmla="*/ 3938719 w 4683574"/>
              <a:gd name="connsiteY121" fmla="*/ 1863650 h 5364355"/>
              <a:gd name="connsiteX122" fmla="*/ 3892999 w 4683574"/>
              <a:gd name="connsiteY122" fmla="*/ 1741730 h 5364355"/>
              <a:gd name="connsiteX123" fmla="*/ 3664399 w 4683574"/>
              <a:gd name="connsiteY123" fmla="*/ 1787450 h 5364355"/>
              <a:gd name="connsiteX124" fmla="*/ 3572959 w 4683574"/>
              <a:gd name="connsiteY124" fmla="*/ 1673150 h 5364355"/>
              <a:gd name="connsiteX125" fmla="*/ 3618679 w 4683574"/>
              <a:gd name="connsiteY125" fmla="*/ 1513130 h 5364355"/>
              <a:gd name="connsiteX126" fmla="*/ 3580579 w 4683574"/>
              <a:gd name="connsiteY126" fmla="*/ 1436930 h 5364355"/>
              <a:gd name="connsiteX127" fmla="*/ 3473899 w 4683574"/>
              <a:gd name="connsiteY127" fmla="*/ 1467410 h 5364355"/>
              <a:gd name="connsiteX128" fmla="*/ 3329119 w 4683574"/>
              <a:gd name="connsiteY128" fmla="*/ 1482650 h 5364355"/>
              <a:gd name="connsiteX129" fmla="*/ 3222439 w 4683574"/>
              <a:gd name="connsiteY129" fmla="*/ 1375970 h 5364355"/>
              <a:gd name="connsiteX130" fmla="*/ 3130999 w 4683574"/>
              <a:gd name="connsiteY130" fmla="*/ 1322630 h 5364355"/>
              <a:gd name="connsiteX131" fmla="*/ 3031939 w 4683574"/>
              <a:gd name="connsiteY131" fmla="*/ 1452170 h 5364355"/>
              <a:gd name="connsiteX132" fmla="*/ 2993839 w 4683574"/>
              <a:gd name="connsiteY132" fmla="*/ 1482650 h 5364355"/>
              <a:gd name="connsiteX133" fmla="*/ 2849059 w 4683574"/>
              <a:gd name="connsiteY133" fmla="*/ 1398830 h 5364355"/>
              <a:gd name="connsiteX134" fmla="*/ 2765239 w 4683574"/>
              <a:gd name="connsiteY134" fmla="*/ 1391210 h 5364355"/>
              <a:gd name="connsiteX135" fmla="*/ 2620459 w 4683574"/>
              <a:gd name="connsiteY135" fmla="*/ 1429310 h 5364355"/>
              <a:gd name="connsiteX136" fmla="*/ 2612839 w 4683574"/>
              <a:gd name="connsiteY136" fmla="*/ 1558850 h 5364355"/>
              <a:gd name="connsiteX137" fmla="*/ 2582359 w 4683574"/>
              <a:gd name="connsiteY137" fmla="*/ 1642670 h 5364355"/>
              <a:gd name="connsiteX138" fmla="*/ 2437579 w 4683574"/>
              <a:gd name="connsiteY138" fmla="*/ 1558850 h 5364355"/>
              <a:gd name="connsiteX139" fmla="*/ 2429959 w 4683574"/>
              <a:gd name="connsiteY139" fmla="*/ 1414070 h 5364355"/>
              <a:gd name="connsiteX140" fmla="*/ 2452819 w 4683574"/>
              <a:gd name="connsiteY140" fmla="*/ 1215950 h 5364355"/>
              <a:gd name="connsiteX141" fmla="*/ 2361379 w 4683574"/>
              <a:gd name="connsiteY141" fmla="*/ 103430 h 5364355"/>
              <a:gd name="connsiteX142" fmla="*/ 1881320 w 4683574"/>
              <a:gd name="connsiteY142" fmla="*/ 133910 h 5364355"/>
              <a:gd name="connsiteX143" fmla="*/ 6799 w 4683574"/>
              <a:gd name="connsiteY143" fmla="*/ 652070 h 5364355"/>
              <a:gd name="connsiteX144" fmla="*/ 67759 w 4683574"/>
              <a:gd name="connsiteY144" fmla="*/ 728269 h 5364355"/>
              <a:gd name="connsiteX145" fmla="*/ 235400 w 4683574"/>
              <a:gd name="connsiteY145" fmla="*/ 819710 h 5364355"/>
              <a:gd name="connsiteX146" fmla="*/ 319219 w 4683574"/>
              <a:gd name="connsiteY146" fmla="*/ 895910 h 5364355"/>
              <a:gd name="connsiteX0" fmla="*/ 408874 w 4750369"/>
              <a:gd name="connsiteY0" fmla="*/ 874630 h 5350695"/>
              <a:gd name="connsiteX1" fmla="*/ 530794 w 4750369"/>
              <a:gd name="connsiteY1" fmla="*/ 1042270 h 5350695"/>
              <a:gd name="connsiteX2" fmla="*/ 751774 w 4750369"/>
              <a:gd name="connsiteY2" fmla="*/ 1072750 h 5350695"/>
              <a:gd name="connsiteX3" fmla="*/ 1003234 w 4750369"/>
              <a:gd name="connsiteY3" fmla="*/ 1194670 h 5350695"/>
              <a:gd name="connsiteX4" fmla="*/ 980374 w 4750369"/>
              <a:gd name="connsiteY4" fmla="*/ 1308970 h 5350695"/>
              <a:gd name="connsiteX5" fmla="*/ 1148014 w 4750369"/>
              <a:gd name="connsiteY5" fmla="*/ 1430890 h 5350695"/>
              <a:gd name="connsiteX6" fmla="*/ 1186114 w 4750369"/>
              <a:gd name="connsiteY6" fmla="*/ 1529950 h 5350695"/>
              <a:gd name="connsiteX7" fmla="*/ 1026094 w 4750369"/>
              <a:gd name="connsiteY7" fmla="*/ 1636630 h 5350695"/>
              <a:gd name="connsiteX8" fmla="*/ 972754 w 4750369"/>
              <a:gd name="connsiteY8" fmla="*/ 1720450 h 5350695"/>
              <a:gd name="connsiteX9" fmla="*/ 1056574 w 4750369"/>
              <a:gd name="connsiteY9" fmla="*/ 1903330 h 5350695"/>
              <a:gd name="connsiteX10" fmla="*/ 1140394 w 4750369"/>
              <a:gd name="connsiteY10" fmla="*/ 2025250 h 5350695"/>
              <a:gd name="connsiteX11" fmla="*/ 1292794 w 4750369"/>
              <a:gd name="connsiteY11" fmla="*/ 2116690 h 5350695"/>
              <a:gd name="connsiteX12" fmla="*/ 1407094 w 4750369"/>
              <a:gd name="connsiteY12" fmla="*/ 2040490 h 5350695"/>
              <a:gd name="connsiteX13" fmla="*/ 1475674 w 4750369"/>
              <a:gd name="connsiteY13" fmla="*/ 2040490 h 5350695"/>
              <a:gd name="connsiteX14" fmla="*/ 1513774 w 4750369"/>
              <a:gd name="connsiteY14" fmla="*/ 2154790 h 5350695"/>
              <a:gd name="connsiteX15" fmla="*/ 1567114 w 4750369"/>
              <a:gd name="connsiteY15" fmla="*/ 2246230 h 5350695"/>
              <a:gd name="connsiteX16" fmla="*/ 1582354 w 4750369"/>
              <a:gd name="connsiteY16" fmla="*/ 2330050 h 5350695"/>
              <a:gd name="connsiteX17" fmla="*/ 1452814 w 4750369"/>
              <a:gd name="connsiteY17" fmla="*/ 2406250 h 5350695"/>
              <a:gd name="connsiteX18" fmla="*/ 1468054 w 4750369"/>
              <a:gd name="connsiteY18" fmla="*/ 2497690 h 5350695"/>
              <a:gd name="connsiteX19" fmla="*/ 1361374 w 4750369"/>
              <a:gd name="connsiteY19" fmla="*/ 2520550 h 5350695"/>
              <a:gd name="connsiteX20" fmla="*/ 1239454 w 4750369"/>
              <a:gd name="connsiteY20" fmla="*/ 2467210 h 5350695"/>
              <a:gd name="connsiteX21" fmla="*/ 1102294 w 4750369"/>
              <a:gd name="connsiteY21" fmla="*/ 2558650 h 5350695"/>
              <a:gd name="connsiteX22" fmla="*/ 1155634 w 4750369"/>
              <a:gd name="connsiteY22" fmla="*/ 2672950 h 5350695"/>
              <a:gd name="connsiteX23" fmla="*/ 1353754 w 4750369"/>
              <a:gd name="connsiteY23" fmla="*/ 2733910 h 5350695"/>
              <a:gd name="connsiteX24" fmla="*/ 1437574 w 4750369"/>
              <a:gd name="connsiteY24" fmla="*/ 2749150 h 5350695"/>
              <a:gd name="connsiteX25" fmla="*/ 1285174 w 4750369"/>
              <a:gd name="connsiteY25" fmla="*/ 2810110 h 5350695"/>
              <a:gd name="connsiteX26" fmla="*/ 1170874 w 4750369"/>
              <a:gd name="connsiteY26" fmla="*/ 2871070 h 5350695"/>
              <a:gd name="connsiteX27" fmla="*/ 1140394 w 4750369"/>
              <a:gd name="connsiteY27" fmla="*/ 2924410 h 5350695"/>
              <a:gd name="connsiteX28" fmla="*/ 1170874 w 4750369"/>
              <a:gd name="connsiteY28" fmla="*/ 3023470 h 5350695"/>
              <a:gd name="connsiteX29" fmla="*/ 1117534 w 4750369"/>
              <a:gd name="connsiteY29" fmla="*/ 3061570 h 5350695"/>
              <a:gd name="connsiteX30" fmla="*/ 965134 w 4750369"/>
              <a:gd name="connsiteY30" fmla="*/ 2992990 h 5350695"/>
              <a:gd name="connsiteX31" fmla="*/ 873694 w 4750369"/>
              <a:gd name="connsiteY31" fmla="*/ 2954890 h 5350695"/>
              <a:gd name="connsiteX32" fmla="*/ 744154 w 4750369"/>
              <a:gd name="connsiteY32" fmla="*/ 2962510 h 5350695"/>
              <a:gd name="connsiteX33" fmla="*/ 606994 w 4750369"/>
              <a:gd name="connsiteY33" fmla="*/ 3023470 h 5350695"/>
              <a:gd name="connsiteX34" fmla="*/ 500314 w 4750369"/>
              <a:gd name="connsiteY34" fmla="*/ 3061570 h 5350695"/>
              <a:gd name="connsiteX35" fmla="*/ 340294 w 4750369"/>
              <a:gd name="connsiteY35" fmla="*/ 3153010 h 5350695"/>
              <a:gd name="connsiteX36" fmla="*/ 477454 w 4750369"/>
              <a:gd name="connsiteY36" fmla="*/ 3313030 h 5350695"/>
              <a:gd name="connsiteX37" fmla="*/ 706054 w 4750369"/>
              <a:gd name="connsiteY37" fmla="*/ 3373990 h 5350695"/>
              <a:gd name="connsiteX38" fmla="*/ 919414 w 4750369"/>
              <a:gd name="connsiteY38" fmla="*/ 3389230 h 5350695"/>
              <a:gd name="connsiteX39" fmla="*/ 1056574 w 4750369"/>
              <a:gd name="connsiteY39" fmla="*/ 3412090 h 5350695"/>
              <a:gd name="connsiteX40" fmla="*/ 1216594 w 4750369"/>
              <a:gd name="connsiteY40" fmla="*/ 3450190 h 5350695"/>
              <a:gd name="connsiteX41" fmla="*/ 1376614 w 4750369"/>
              <a:gd name="connsiteY41" fmla="*/ 3579730 h 5350695"/>
              <a:gd name="connsiteX42" fmla="*/ 1346134 w 4750369"/>
              <a:gd name="connsiteY42" fmla="*/ 3633070 h 5350695"/>
              <a:gd name="connsiteX43" fmla="*/ 1247074 w 4750369"/>
              <a:gd name="connsiteY43" fmla="*/ 3640690 h 5350695"/>
              <a:gd name="connsiteX44" fmla="*/ 1018474 w 4750369"/>
              <a:gd name="connsiteY44" fmla="*/ 3663550 h 5350695"/>
              <a:gd name="connsiteX45" fmla="*/ 850834 w 4750369"/>
              <a:gd name="connsiteY45" fmla="*/ 3686410 h 5350695"/>
              <a:gd name="connsiteX46" fmla="*/ 744154 w 4750369"/>
              <a:gd name="connsiteY46" fmla="*/ 3747370 h 5350695"/>
              <a:gd name="connsiteX47" fmla="*/ 629854 w 4750369"/>
              <a:gd name="connsiteY47" fmla="*/ 3785470 h 5350695"/>
              <a:gd name="connsiteX48" fmla="*/ 576514 w 4750369"/>
              <a:gd name="connsiteY48" fmla="*/ 3785470 h 5350695"/>
              <a:gd name="connsiteX49" fmla="*/ 507934 w 4750369"/>
              <a:gd name="connsiteY49" fmla="*/ 3861670 h 5350695"/>
              <a:gd name="connsiteX50" fmla="*/ 515554 w 4750369"/>
              <a:gd name="connsiteY50" fmla="*/ 4075030 h 5350695"/>
              <a:gd name="connsiteX51" fmla="*/ 614614 w 4750369"/>
              <a:gd name="connsiteY51" fmla="*/ 4212190 h 5350695"/>
              <a:gd name="connsiteX52" fmla="*/ 622234 w 4750369"/>
              <a:gd name="connsiteY52" fmla="*/ 4341730 h 5350695"/>
              <a:gd name="connsiteX53" fmla="*/ 515554 w 4750369"/>
              <a:gd name="connsiteY53" fmla="*/ 4494130 h 5350695"/>
              <a:gd name="connsiteX54" fmla="*/ 340294 w 4750369"/>
              <a:gd name="connsiteY54" fmla="*/ 4616050 h 5350695"/>
              <a:gd name="connsiteX55" fmla="*/ 286954 w 4750369"/>
              <a:gd name="connsiteY55" fmla="*/ 4737970 h 5350695"/>
              <a:gd name="connsiteX56" fmla="*/ 340294 w 4750369"/>
              <a:gd name="connsiteY56" fmla="*/ 4814170 h 5350695"/>
              <a:gd name="connsiteX57" fmla="*/ 622234 w 4750369"/>
              <a:gd name="connsiteY57" fmla="*/ 4684630 h 5350695"/>
              <a:gd name="connsiteX58" fmla="*/ 850834 w 4750369"/>
              <a:gd name="connsiteY58" fmla="*/ 4623670 h 5350695"/>
              <a:gd name="connsiteX59" fmla="*/ 1010854 w 4750369"/>
              <a:gd name="connsiteY59" fmla="*/ 4616050 h 5350695"/>
              <a:gd name="connsiteX60" fmla="*/ 1239454 w 4750369"/>
              <a:gd name="connsiteY60" fmla="*/ 4646530 h 5350695"/>
              <a:gd name="connsiteX61" fmla="*/ 1346134 w 4750369"/>
              <a:gd name="connsiteY61" fmla="*/ 4646530 h 5350695"/>
              <a:gd name="connsiteX62" fmla="*/ 1445194 w 4750369"/>
              <a:gd name="connsiteY62" fmla="*/ 4547470 h 5350695"/>
              <a:gd name="connsiteX63" fmla="*/ 1567114 w 4750369"/>
              <a:gd name="connsiteY63" fmla="*/ 4539850 h 5350695"/>
              <a:gd name="connsiteX64" fmla="*/ 1719514 w 4750369"/>
              <a:gd name="connsiteY64" fmla="*/ 4425550 h 5350695"/>
              <a:gd name="connsiteX65" fmla="*/ 1841434 w 4750369"/>
              <a:gd name="connsiteY65" fmla="*/ 4318870 h 5350695"/>
              <a:gd name="connsiteX66" fmla="*/ 1978594 w 4750369"/>
              <a:gd name="connsiteY66" fmla="*/ 4189330 h 5350695"/>
              <a:gd name="connsiteX67" fmla="*/ 2062414 w 4750369"/>
              <a:gd name="connsiteY67" fmla="*/ 4059790 h 5350695"/>
              <a:gd name="connsiteX68" fmla="*/ 2153854 w 4750369"/>
              <a:gd name="connsiteY68" fmla="*/ 3991210 h 5350695"/>
              <a:gd name="connsiteX69" fmla="*/ 2237674 w 4750369"/>
              <a:gd name="connsiteY69" fmla="*/ 3975970 h 5350695"/>
              <a:gd name="connsiteX70" fmla="*/ 2313874 w 4750369"/>
              <a:gd name="connsiteY70" fmla="*/ 4044550 h 5350695"/>
              <a:gd name="connsiteX71" fmla="*/ 2336734 w 4750369"/>
              <a:gd name="connsiteY71" fmla="*/ 4196950 h 5350695"/>
              <a:gd name="connsiteX72" fmla="*/ 2313874 w 4750369"/>
              <a:gd name="connsiteY72" fmla="*/ 4364590 h 5350695"/>
              <a:gd name="connsiteX73" fmla="*/ 2245294 w 4750369"/>
              <a:gd name="connsiteY73" fmla="*/ 4516990 h 5350695"/>
              <a:gd name="connsiteX74" fmla="*/ 2222434 w 4750369"/>
              <a:gd name="connsiteY74" fmla="*/ 4577950 h 5350695"/>
              <a:gd name="connsiteX75" fmla="*/ 2291014 w 4750369"/>
              <a:gd name="connsiteY75" fmla="*/ 4646530 h 5350695"/>
              <a:gd name="connsiteX76" fmla="*/ 2443414 w 4750369"/>
              <a:gd name="connsiteY76" fmla="*/ 4654150 h 5350695"/>
              <a:gd name="connsiteX77" fmla="*/ 2572954 w 4750369"/>
              <a:gd name="connsiteY77" fmla="*/ 4715110 h 5350695"/>
              <a:gd name="connsiteX78" fmla="*/ 2565334 w 4750369"/>
              <a:gd name="connsiteY78" fmla="*/ 4829410 h 5350695"/>
              <a:gd name="connsiteX79" fmla="*/ 2565334 w 4750369"/>
              <a:gd name="connsiteY79" fmla="*/ 4928470 h 5350695"/>
              <a:gd name="connsiteX80" fmla="*/ 2725354 w 4750369"/>
              <a:gd name="connsiteY80" fmla="*/ 5073250 h 5350695"/>
              <a:gd name="connsiteX81" fmla="*/ 2969194 w 4750369"/>
              <a:gd name="connsiteY81" fmla="*/ 5240890 h 5350695"/>
              <a:gd name="connsiteX82" fmla="*/ 3228274 w 4750369"/>
              <a:gd name="connsiteY82" fmla="*/ 5317090 h 5350695"/>
              <a:gd name="connsiteX83" fmla="*/ 3357814 w 4750369"/>
              <a:gd name="connsiteY83" fmla="*/ 5324710 h 5350695"/>
              <a:gd name="connsiteX84" fmla="*/ 3464494 w 4750369"/>
              <a:gd name="connsiteY84" fmla="*/ 4981810 h 5350695"/>
              <a:gd name="connsiteX85" fmla="*/ 3456874 w 4750369"/>
              <a:gd name="connsiteY85" fmla="*/ 4791310 h 5350695"/>
              <a:gd name="connsiteX86" fmla="*/ 3510214 w 4750369"/>
              <a:gd name="connsiteY86" fmla="*/ 4684630 h 5350695"/>
              <a:gd name="connsiteX87" fmla="*/ 3670234 w 4750369"/>
              <a:gd name="connsiteY87" fmla="*/ 4631290 h 5350695"/>
              <a:gd name="connsiteX88" fmla="*/ 3754054 w 4750369"/>
              <a:gd name="connsiteY88" fmla="*/ 4570330 h 5350695"/>
              <a:gd name="connsiteX89" fmla="*/ 3754054 w 4750369"/>
              <a:gd name="connsiteY89" fmla="*/ 4448410 h 5350695"/>
              <a:gd name="connsiteX90" fmla="*/ 3898834 w 4750369"/>
              <a:gd name="connsiteY90" fmla="*/ 4478890 h 5350695"/>
              <a:gd name="connsiteX91" fmla="*/ 3891214 w 4750369"/>
              <a:gd name="connsiteY91" fmla="*/ 4646530 h 5350695"/>
              <a:gd name="connsiteX92" fmla="*/ 3837874 w 4750369"/>
              <a:gd name="connsiteY92" fmla="*/ 4783690 h 5350695"/>
              <a:gd name="connsiteX93" fmla="*/ 3784534 w 4750369"/>
              <a:gd name="connsiteY93" fmla="*/ 4859890 h 5350695"/>
              <a:gd name="connsiteX94" fmla="*/ 3647374 w 4750369"/>
              <a:gd name="connsiteY94" fmla="*/ 4859890 h 5350695"/>
              <a:gd name="connsiteX95" fmla="*/ 3609274 w 4750369"/>
              <a:gd name="connsiteY95" fmla="*/ 4913230 h 5350695"/>
              <a:gd name="connsiteX96" fmla="*/ 3700714 w 4750369"/>
              <a:gd name="connsiteY96" fmla="*/ 4936090 h 5350695"/>
              <a:gd name="connsiteX97" fmla="*/ 3830254 w 4750369"/>
              <a:gd name="connsiteY97" fmla="*/ 4936090 h 5350695"/>
              <a:gd name="connsiteX98" fmla="*/ 3967414 w 4750369"/>
              <a:gd name="connsiteY98" fmla="*/ 4958950 h 5350695"/>
              <a:gd name="connsiteX99" fmla="*/ 4058854 w 4750369"/>
              <a:gd name="connsiteY99" fmla="*/ 4852270 h 5350695"/>
              <a:gd name="connsiteX100" fmla="*/ 4066474 w 4750369"/>
              <a:gd name="connsiteY100" fmla="*/ 4654150 h 5350695"/>
              <a:gd name="connsiteX101" fmla="*/ 4180774 w 4750369"/>
              <a:gd name="connsiteY101" fmla="*/ 4494130 h 5350695"/>
              <a:gd name="connsiteX102" fmla="*/ 4317934 w 4750369"/>
              <a:gd name="connsiteY102" fmla="*/ 4425550 h 5350695"/>
              <a:gd name="connsiteX103" fmla="*/ 4439854 w 4750369"/>
              <a:gd name="connsiteY103" fmla="*/ 4341730 h 5350695"/>
              <a:gd name="connsiteX104" fmla="*/ 4630354 w 4750369"/>
              <a:gd name="connsiteY104" fmla="*/ 4219810 h 5350695"/>
              <a:gd name="connsiteX105" fmla="*/ 4737034 w 4750369"/>
              <a:gd name="connsiteY105" fmla="*/ 4219810 h 5350695"/>
              <a:gd name="connsiteX106" fmla="*/ 4737034 w 4750369"/>
              <a:gd name="connsiteY106" fmla="*/ 2695810 h 5350695"/>
              <a:gd name="connsiteX107" fmla="*/ 4630354 w 4750369"/>
              <a:gd name="connsiteY107" fmla="*/ 2627230 h 5350695"/>
              <a:gd name="connsiteX108" fmla="*/ 4485574 w 4750369"/>
              <a:gd name="connsiteY108" fmla="*/ 2535790 h 5350695"/>
              <a:gd name="connsiteX109" fmla="*/ 4394134 w 4750369"/>
              <a:gd name="connsiteY109" fmla="*/ 2429110 h 5350695"/>
              <a:gd name="connsiteX110" fmla="*/ 4348414 w 4750369"/>
              <a:gd name="connsiteY110" fmla="*/ 2490070 h 5350695"/>
              <a:gd name="connsiteX111" fmla="*/ 4317934 w 4750369"/>
              <a:gd name="connsiteY111" fmla="*/ 2566270 h 5350695"/>
              <a:gd name="connsiteX112" fmla="*/ 4256974 w 4750369"/>
              <a:gd name="connsiteY112" fmla="*/ 2650090 h 5350695"/>
              <a:gd name="connsiteX113" fmla="*/ 4127434 w 4750369"/>
              <a:gd name="connsiteY113" fmla="*/ 2688190 h 5350695"/>
              <a:gd name="connsiteX114" fmla="*/ 4081714 w 4750369"/>
              <a:gd name="connsiteY114" fmla="*/ 2611990 h 5350695"/>
              <a:gd name="connsiteX115" fmla="*/ 3883594 w 4750369"/>
              <a:gd name="connsiteY115" fmla="*/ 2543410 h 5350695"/>
              <a:gd name="connsiteX116" fmla="*/ 3799774 w 4750369"/>
              <a:gd name="connsiteY116" fmla="*/ 2497690 h 5350695"/>
              <a:gd name="connsiteX117" fmla="*/ 4066474 w 4750369"/>
              <a:gd name="connsiteY117" fmla="*/ 2314810 h 5350695"/>
              <a:gd name="connsiteX118" fmla="*/ 4081714 w 4750369"/>
              <a:gd name="connsiteY118" fmla="*/ 2230990 h 5350695"/>
              <a:gd name="connsiteX119" fmla="*/ 3906454 w 4750369"/>
              <a:gd name="connsiteY119" fmla="*/ 2131930 h 5350695"/>
              <a:gd name="connsiteX120" fmla="*/ 4028374 w 4750369"/>
              <a:gd name="connsiteY120" fmla="*/ 2017630 h 5350695"/>
              <a:gd name="connsiteX121" fmla="*/ 4005514 w 4750369"/>
              <a:gd name="connsiteY121" fmla="*/ 1849990 h 5350695"/>
              <a:gd name="connsiteX122" fmla="*/ 3959794 w 4750369"/>
              <a:gd name="connsiteY122" fmla="*/ 1728070 h 5350695"/>
              <a:gd name="connsiteX123" fmla="*/ 3731194 w 4750369"/>
              <a:gd name="connsiteY123" fmla="*/ 1773790 h 5350695"/>
              <a:gd name="connsiteX124" fmla="*/ 3639754 w 4750369"/>
              <a:gd name="connsiteY124" fmla="*/ 1659490 h 5350695"/>
              <a:gd name="connsiteX125" fmla="*/ 3685474 w 4750369"/>
              <a:gd name="connsiteY125" fmla="*/ 1499470 h 5350695"/>
              <a:gd name="connsiteX126" fmla="*/ 3647374 w 4750369"/>
              <a:gd name="connsiteY126" fmla="*/ 1423270 h 5350695"/>
              <a:gd name="connsiteX127" fmla="*/ 3540694 w 4750369"/>
              <a:gd name="connsiteY127" fmla="*/ 1453750 h 5350695"/>
              <a:gd name="connsiteX128" fmla="*/ 3395914 w 4750369"/>
              <a:gd name="connsiteY128" fmla="*/ 1468990 h 5350695"/>
              <a:gd name="connsiteX129" fmla="*/ 3289234 w 4750369"/>
              <a:gd name="connsiteY129" fmla="*/ 1362310 h 5350695"/>
              <a:gd name="connsiteX130" fmla="*/ 3197794 w 4750369"/>
              <a:gd name="connsiteY130" fmla="*/ 1308970 h 5350695"/>
              <a:gd name="connsiteX131" fmla="*/ 3098734 w 4750369"/>
              <a:gd name="connsiteY131" fmla="*/ 1438510 h 5350695"/>
              <a:gd name="connsiteX132" fmla="*/ 3060634 w 4750369"/>
              <a:gd name="connsiteY132" fmla="*/ 1468990 h 5350695"/>
              <a:gd name="connsiteX133" fmla="*/ 2915854 w 4750369"/>
              <a:gd name="connsiteY133" fmla="*/ 1385170 h 5350695"/>
              <a:gd name="connsiteX134" fmla="*/ 2832034 w 4750369"/>
              <a:gd name="connsiteY134" fmla="*/ 1377550 h 5350695"/>
              <a:gd name="connsiteX135" fmla="*/ 2687254 w 4750369"/>
              <a:gd name="connsiteY135" fmla="*/ 1415650 h 5350695"/>
              <a:gd name="connsiteX136" fmla="*/ 2679634 w 4750369"/>
              <a:gd name="connsiteY136" fmla="*/ 1545190 h 5350695"/>
              <a:gd name="connsiteX137" fmla="*/ 2649154 w 4750369"/>
              <a:gd name="connsiteY137" fmla="*/ 1629010 h 5350695"/>
              <a:gd name="connsiteX138" fmla="*/ 2504374 w 4750369"/>
              <a:gd name="connsiteY138" fmla="*/ 1545190 h 5350695"/>
              <a:gd name="connsiteX139" fmla="*/ 2496754 w 4750369"/>
              <a:gd name="connsiteY139" fmla="*/ 1400410 h 5350695"/>
              <a:gd name="connsiteX140" fmla="*/ 2519614 w 4750369"/>
              <a:gd name="connsiteY140" fmla="*/ 1202290 h 5350695"/>
              <a:gd name="connsiteX141" fmla="*/ 2428174 w 4750369"/>
              <a:gd name="connsiteY141" fmla="*/ 89770 h 5350695"/>
              <a:gd name="connsiteX142" fmla="*/ 1948115 w 4750369"/>
              <a:gd name="connsiteY142" fmla="*/ 120250 h 5350695"/>
              <a:gd name="connsiteX143" fmla="*/ 1582354 w 4750369"/>
              <a:gd name="connsiteY143" fmla="*/ 966070 h 5350695"/>
              <a:gd name="connsiteX144" fmla="*/ 73594 w 4750369"/>
              <a:gd name="connsiteY144" fmla="*/ 638410 h 5350695"/>
              <a:gd name="connsiteX145" fmla="*/ 134554 w 4750369"/>
              <a:gd name="connsiteY145" fmla="*/ 714609 h 5350695"/>
              <a:gd name="connsiteX146" fmla="*/ 302195 w 4750369"/>
              <a:gd name="connsiteY146" fmla="*/ 806050 h 5350695"/>
              <a:gd name="connsiteX147" fmla="*/ 386014 w 4750369"/>
              <a:gd name="connsiteY147" fmla="*/ 882250 h 5350695"/>
              <a:gd name="connsiteX0" fmla="*/ 386871 w 4728366"/>
              <a:gd name="connsiteY0" fmla="*/ 874630 h 5350695"/>
              <a:gd name="connsiteX1" fmla="*/ 508791 w 4728366"/>
              <a:gd name="connsiteY1" fmla="*/ 1042270 h 5350695"/>
              <a:gd name="connsiteX2" fmla="*/ 729771 w 4728366"/>
              <a:gd name="connsiteY2" fmla="*/ 1072750 h 5350695"/>
              <a:gd name="connsiteX3" fmla="*/ 981231 w 4728366"/>
              <a:gd name="connsiteY3" fmla="*/ 1194670 h 5350695"/>
              <a:gd name="connsiteX4" fmla="*/ 958371 w 4728366"/>
              <a:gd name="connsiteY4" fmla="*/ 1308970 h 5350695"/>
              <a:gd name="connsiteX5" fmla="*/ 1126011 w 4728366"/>
              <a:gd name="connsiteY5" fmla="*/ 1430890 h 5350695"/>
              <a:gd name="connsiteX6" fmla="*/ 1164111 w 4728366"/>
              <a:gd name="connsiteY6" fmla="*/ 1529950 h 5350695"/>
              <a:gd name="connsiteX7" fmla="*/ 1004091 w 4728366"/>
              <a:gd name="connsiteY7" fmla="*/ 1636630 h 5350695"/>
              <a:gd name="connsiteX8" fmla="*/ 950751 w 4728366"/>
              <a:gd name="connsiteY8" fmla="*/ 1720450 h 5350695"/>
              <a:gd name="connsiteX9" fmla="*/ 1034571 w 4728366"/>
              <a:gd name="connsiteY9" fmla="*/ 1903330 h 5350695"/>
              <a:gd name="connsiteX10" fmla="*/ 1118391 w 4728366"/>
              <a:gd name="connsiteY10" fmla="*/ 2025250 h 5350695"/>
              <a:gd name="connsiteX11" fmla="*/ 1270791 w 4728366"/>
              <a:gd name="connsiteY11" fmla="*/ 2116690 h 5350695"/>
              <a:gd name="connsiteX12" fmla="*/ 1385091 w 4728366"/>
              <a:gd name="connsiteY12" fmla="*/ 2040490 h 5350695"/>
              <a:gd name="connsiteX13" fmla="*/ 1453671 w 4728366"/>
              <a:gd name="connsiteY13" fmla="*/ 2040490 h 5350695"/>
              <a:gd name="connsiteX14" fmla="*/ 1491771 w 4728366"/>
              <a:gd name="connsiteY14" fmla="*/ 2154790 h 5350695"/>
              <a:gd name="connsiteX15" fmla="*/ 1545111 w 4728366"/>
              <a:gd name="connsiteY15" fmla="*/ 2246230 h 5350695"/>
              <a:gd name="connsiteX16" fmla="*/ 1560351 w 4728366"/>
              <a:gd name="connsiteY16" fmla="*/ 2330050 h 5350695"/>
              <a:gd name="connsiteX17" fmla="*/ 1430811 w 4728366"/>
              <a:gd name="connsiteY17" fmla="*/ 2406250 h 5350695"/>
              <a:gd name="connsiteX18" fmla="*/ 1446051 w 4728366"/>
              <a:gd name="connsiteY18" fmla="*/ 2497690 h 5350695"/>
              <a:gd name="connsiteX19" fmla="*/ 1339371 w 4728366"/>
              <a:gd name="connsiteY19" fmla="*/ 2520550 h 5350695"/>
              <a:gd name="connsiteX20" fmla="*/ 1217451 w 4728366"/>
              <a:gd name="connsiteY20" fmla="*/ 2467210 h 5350695"/>
              <a:gd name="connsiteX21" fmla="*/ 1080291 w 4728366"/>
              <a:gd name="connsiteY21" fmla="*/ 2558650 h 5350695"/>
              <a:gd name="connsiteX22" fmla="*/ 1133631 w 4728366"/>
              <a:gd name="connsiteY22" fmla="*/ 2672950 h 5350695"/>
              <a:gd name="connsiteX23" fmla="*/ 1331751 w 4728366"/>
              <a:gd name="connsiteY23" fmla="*/ 2733910 h 5350695"/>
              <a:gd name="connsiteX24" fmla="*/ 1415571 w 4728366"/>
              <a:gd name="connsiteY24" fmla="*/ 2749150 h 5350695"/>
              <a:gd name="connsiteX25" fmla="*/ 1263171 w 4728366"/>
              <a:gd name="connsiteY25" fmla="*/ 2810110 h 5350695"/>
              <a:gd name="connsiteX26" fmla="*/ 1148871 w 4728366"/>
              <a:gd name="connsiteY26" fmla="*/ 2871070 h 5350695"/>
              <a:gd name="connsiteX27" fmla="*/ 1118391 w 4728366"/>
              <a:gd name="connsiteY27" fmla="*/ 2924410 h 5350695"/>
              <a:gd name="connsiteX28" fmla="*/ 1148871 w 4728366"/>
              <a:gd name="connsiteY28" fmla="*/ 3023470 h 5350695"/>
              <a:gd name="connsiteX29" fmla="*/ 1095531 w 4728366"/>
              <a:gd name="connsiteY29" fmla="*/ 3061570 h 5350695"/>
              <a:gd name="connsiteX30" fmla="*/ 943131 w 4728366"/>
              <a:gd name="connsiteY30" fmla="*/ 2992990 h 5350695"/>
              <a:gd name="connsiteX31" fmla="*/ 851691 w 4728366"/>
              <a:gd name="connsiteY31" fmla="*/ 2954890 h 5350695"/>
              <a:gd name="connsiteX32" fmla="*/ 722151 w 4728366"/>
              <a:gd name="connsiteY32" fmla="*/ 2962510 h 5350695"/>
              <a:gd name="connsiteX33" fmla="*/ 584991 w 4728366"/>
              <a:gd name="connsiteY33" fmla="*/ 3023470 h 5350695"/>
              <a:gd name="connsiteX34" fmla="*/ 478311 w 4728366"/>
              <a:gd name="connsiteY34" fmla="*/ 3061570 h 5350695"/>
              <a:gd name="connsiteX35" fmla="*/ 318291 w 4728366"/>
              <a:gd name="connsiteY35" fmla="*/ 3153010 h 5350695"/>
              <a:gd name="connsiteX36" fmla="*/ 455451 w 4728366"/>
              <a:gd name="connsiteY36" fmla="*/ 3313030 h 5350695"/>
              <a:gd name="connsiteX37" fmla="*/ 684051 w 4728366"/>
              <a:gd name="connsiteY37" fmla="*/ 3373990 h 5350695"/>
              <a:gd name="connsiteX38" fmla="*/ 897411 w 4728366"/>
              <a:gd name="connsiteY38" fmla="*/ 3389230 h 5350695"/>
              <a:gd name="connsiteX39" fmla="*/ 1034571 w 4728366"/>
              <a:gd name="connsiteY39" fmla="*/ 3412090 h 5350695"/>
              <a:gd name="connsiteX40" fmla="*/ 1194591 w 4728366"/>
              <a:gd name="connsiteY40" fmla="*/ 3450190 h 5350695"/>
              <a:gd name="connsiteX41" fmla="*/ 1354611 w 4728366"/>
              <a:gd name="connsiteY41" fmla="*/ 3579730 h 5350695"/>
              <a:gd name="connsiteX42" fmla="*/ 1324131 w 4728366"/>
              <a:gd name="connsiteY42" fmla="*/ 3633070 h 5350695"/>
              <a:gd name="connsiteX43" fmla="*/ 1225071 w 4728366"/>
              <a:gd name="connsiteY43" fmla="*/ 3640690 h 5350695"/>
              <a:gd name="connsiteX44" fmla="*/ 996471 w 4728366"/>
              <a:gd name="connsiteY44" fmla="*/ 3663550 h 5350695"/>
              <a:gd name="connsiteX45" fmla="*/ 828831 w 4728366"/>
              <a:gd name="connsiteY45" fmla="*/ 3686410 h 5350695"/>
              <a:gd name="connsiteX46" fmla="*/ 722151 w 4728366"/>
              <a:gd name="connsiteY46" fmla="*/ 3747370 h 5350695"/>
              <a:gd name="connsiteX47" fmla="*/ 607851 w 4728366"/>
              <a:gd name="connsiteY47" fmla="*/ 3785470 h 5350695"/>
              <a:gd name="connsiteX48" fmla="*/ 554511 w 4728366"/>
              <a:gd name="connsiteY48" fmla="*/ 3785470 h 5350695"/>
              <a:gd name="connsiteX49" fmla="*/ 485931 w 4728366"/>
              <a:gd name="connsiteY49" fmla="*/ 3861670 h 5350695"/>
              <a:gd name="connsiteX50" fmla="*/ 493551 w 4728366"/>
              <a:gd name="connsiteY50" fmla="*/ 4075030 h 5350695"/>
              <a:gd name="connsiteX51" fmla="*/ 592611 w 4728366"/>
              <a:gd name="connsiteY51" fmla="*/ 4212190 h 5350695"/>
              <a:gd name="connsiteX52" fmla="*/ 600231 w 4728366"/>
              <a:gd name="connsiteY52" fmla="*/ 4341730 h 5350695"/>
              <a:gd name="connsiteX53" fmla="*/ 493551 w 4728366"/>
              <a:gd name="connsiteY53" fmla="*/ 4494130 h 5350695"/>
              <a:gd name="connsiteX54" fmla="*/ 318291 w 4728366"/>
              <a:gd name="connsiteY54" fmla="*/ 4616050 h 5350695"/>
              <a:gd name="connsiteX55" fmla="*/ 264951 w 4728366"/>
              <a:gd name="connsiteY55" fmla="*/ 4737970 h 5350695"/>
              <a:gd name="connsiteX56" fmla="*/ 318291 w 4728366"/>
              <a:gd name="connsiteY56" fmla="*/ 4814170 h 5350695"/>
              <a:gd name="connsiteX57" fmla="*/ 600231 w 4728366"/>
              <a:gd name="connsiteY57" fmla="*/ 4684630 h 5350695"/>
              <a:gd name="connsiteX58" fmla="*/ 828831 w 4728366"/>
              <a:gd name="connsiteY58" fmla="*/ 4623670 h 5350695"/>
              <a:gd name="connsiteX59" fmla="*/ 988851 w 4728366"/>
              <a:gd name="connsiteY59" fmla="*/ 4616050 h 5350695"/>
              <a:gd name="connsiteX60" fmla="*/ 1217451 w 4728366"/>
              <a:gd name="connsiteY60" fmla="*/ 4646530 h 5350695"/>
              <a:gd name="connsiteX61" fmla="*/ 1324131 w 4728366"/>
              <a:gd name="connsiteY61" fmla="*/ 4646530 h 5350695"/>
              <a:gd name="connsiteX62" fmla="*/ 1423191 w 4728366"/>
              <a:gd name="connsiteY62" fmla="*/ 4547470 h 5350695"/>
              <a:gd name="connsiteX63" fmla="*/ 1545111 w 4728366"/>
              <a:gd name="connsiteY63" fmla="*/ 4539850 h 5350695"/>
              <a:gd name="connsiteX64" fmla="*/ 1697511 w 4728366"/>
              <a:gd name="connsiteY64" fmla="*/ 4425550 h 5350695"/>
              <a:gd name="connsiteX65" fmla="*/ 1819431 w 4728366"/>
              <a:gd name="connsiteY65" fmla="*/ 4318870 h 5350695"/>
              <a:gd name="connsiteX66" fmla="*/ 1956591 w 4728366"/>
              <a:gd name="connsiteY66" fmla="*/ 4189330 h 5350695"/>
              <a:gd name="connsiteX67" fmla="*/ 2040411 w 4728366"/>
              <a:gd name="connsiteY67" fmla="*/ 4059790 h 5350695"/>
              <a:gd name="connsiteX68" fmla="*/ 2131851 w 4728366"/>
              <a:gd name="connsiteY68" fmla="*/ 3991210 h 5350695"/>
              <a:gd name="connsiteX69" fmla="*/ 2215671 w 4728366"/>
              <a:gd name="connsiteY69" fmla="*/ 3975970 h 5350695"/>
              <a:gd name="connsiteX70" fmla="*/ 2291871 w 4728366"/>
              <a:gd name="connsiteY70" fmla="*/ 4044550 h 5350695"/>
              <a:gd name="connsiteX71" fmla="*/ 2314731 w 4728366"/>
              <a:gd name="connsiteY71" fmla="*/ 4196950 h 5350695"/>
              <a:gd name="connsiteX72" fmla="*/ 2291871 w 4728366"/>
              <a:gd name="connsiteY72" fmla="*/ 4364590 h 5350695"/>
              <a:gd name="connsiteX73" fmla="*/ 2223291 w 4728366"/>
              <a:gd name="connsiteY73" fmla="*/ 4516990 h 5350695"/>
              <a:gd name="connsiteX74" fmla="*/ 2200431 w 4728366"/>
              <a:gd name="connsiteY74" fmla="*/ 4577950 h 5350695"/>
              <a:gd name="connsiteX75" fmla="*/ 2269011 w 4728366"/>
              <a:gd name="connsiteY75" fmla="*/ 4646530 h 5350695"/>
              <a:gd name="connsiteX76" fmla="*/ 2421411 w 4728366"/>
              <a:gd name="connsiteY76" fmla="*/ 4654150 h 5350695"/>
              <a:gd name="connsiteX77" fmla="*/ 2550951 w 4728366"/>
              <a:gd name="connsiteY77" fmla="*/ 4715110 h 5350695"/>
              <a:gd name="connsiteX78" fmla="*/ 2543331 w 4728366"/>
              <a:gd name="connsiteY78" fmla="*/ 4829410 h 5350695"/>
              <a:gd name="connsiteX79" fmla="*/ 2543331 w 4728366"/>
              <a:gd name="connsiteY79" fmla="*/ 4928470 h 5350695"/>
              <a:gd name="connsiteX80" fmla="*/ 2703351 w 4728366"/>
              <a:gd name="connsiteY80" fmla="*/ 5073250 h 5350695"/>
              <a:gd name="connsiteX81" fmla="*/ 2947191 w 4728366"/>
              <a:gd name="connsiteY81" fmla="*/ 5240890 h 5350695"/>
              <a:gd name="connsiteX82" fmla="*/ 3206271 w 4728366"/>
              <a:gd name="connsiteY82" fmla="*/ 5317090 h 5350695"/>
              <a:gd name="connsiteX83" fmla="*/ 3335811 w 4728366"/>
              <a:gd name="connsiteY83" fmla="*/ 5324710 h 5350695"/>
              <a:gd name="connsiteX84" fmla="*/ 3442491 w 4728366"/>
              <a:gd name="connsiteY84" fmla="*/ 4981810 h 5350695"/>
              <a:gd name="connsiteX85" fmla="*/ 3434871 w 4728366"/>
              <a:gd name="connsiteY85" fmla="*/ 4791310 h 5350695"/>
              <a:gd name="connsiteX86" fmla="*/ 3488211 w 4728366"/>
              <a:gd name="connsiteY86" fmla="*/ 4684630 h 5350695"/>
              <a:gd name="connsiteX87" fmla="*/ 3648231 w 4728366"/>
              <a:gd name="connsiteY87" fmla="*/ 4631290 h 5350695"/>
              <a:gd name="connsiteX88" fmla="*/ 3732051 w 4728366"/>
              <a:gd name="connsiteY88" fmla="*/ 4570330 h 5350695"/>
              <a:gd name="connsiteX89" fmla="*/ 3732051 w 4728366"/>
              <a:gd name="connsiteY89" fmla="*/ 4448410 h 5350695"/>
              <a:gd name="connsiteX90" fmla="*/ 3876831 w 4728366"/>
              <a:gd name="connsiteY90" fmla="*/ 4478890 h 5350695"/>
              <a:gd name="connsiteX91" fmla="*/ 3869211 w 4728366"/>
              <a:gd name="connsiteY91" fmla="*/ 4646530 h 5350695"/>
              <a:gd name="connsiteX92" fmla="*/ 3815871 w 4728366"/>
              <a:gd name="connsiteY92" fmla="*/ 4783690 h 5350695"/>
              <a:gd name="connsiteX93" fmla="*/ 3762531 w 4728366"/>
              <a:gd name="connsiteY93" fmla="*/ 4859890 h 5350695"/>
              <a:gd name="connsiteX94" fmla="*/ 3625371 w 4728366"/>
              <a:gd name="connsiteY94" fmla="*/ 4859890 h 5350695"/>
              <a:gd name="connsiteX95" fmla="*/ 3587271 w 4728366"/>
              <a:gd name="connsiteY95" fmla="*/ 4913230 h 5350695"/>
              <a:gd name="connsiteX96" fmla="*/ 3678711 w 4728366"/>
              <a:gd name="connsiteY96" fmla="*/ 4936090 h 5350695"/>
              <a:gd name="connsiteX97" fmla="*/ 3808251 w 4728366"/>
              <a:gd name="connsiteY97" fmla="*/ 4936090 h 5350695"/>
              <a:gd name="connsiteX98" fmla="*/ 3945411 w 4728366"/>
              <a:gd name="connsiteY98" fmla="*/ 4958950 h 5350695"/>
              <a:gd name="connsiteX99" fmla="*/ 4036851 w 4728366"/>
              <a:gd name="connsiteY99" fmla="*/ 4852270 h 5350695"/>
              <a:gd name="connsiteX100" fmla="*/ 4044471 w 4728366"/>
              <a:gd name="connsiteY100" fmla="*/ 4654150 h 5350695"/>
              <a:gd name="connsiteX101" fmla="*/ 4158771 w 4728366"/>
              <a:gd name="connsiteY101" fmla="*/ 4494130 h 5350695"/>
              <a:gd name="connsiteX102" fmla="*/ 4295931 w 4728366"/>
              <a:gd name="connsiteY102" fmla="*/ 4425550 h 5350695"/>
              <a:gd name="connsiteX103" fmla="*/ 4417851 w 4728366"/>
              <a:gd name="connsiteY103" fmla="*/ 4341730 h 5350695"/>
              <a:gd name="connsiteX104" fmla="*/ 4608351 w 4728366"/>
              <a:gd name="connsiteY104" fmla="*/ 4219810 h 5350695"/>
              <a:gd name="connsiteX105" fmla="*/ 4715031 w 4728366"/>
              <a:gd name="connsiteY105" fmla="*/ 4219810 h 5350695"/>
              <a:gd name="connsiteX106" fmla="*/ 4715031 w 4728366"/>
              <a:gd name="connsiteY106" fmla="*/ 2695810 h 5350695"/>
              <a:gd name="connsiteX107" fmla="*/ 4608351 w 4728366"/>
              <a:gd name="connsiteY107" fmla="*/ 2627230 h 5350695"/>
              <a:gd name="connsiteX108" fmla="*/ 4463571 w 4728366"/>
              <a:gd name="connsiteY108" fmla="*/ 2535790 h 5350695"/>
              <a:gd name="connsiteX109" fmla="*/ 4372131 w 4728366"/>
              <a:gd name="connsiteY109" fmla="*/ 2429110 h 5350695"/>
              <a:gd name="connsiteX110" fmla="*/ 4326411 w 4728366"/>
              <a:gd name="connsiteY110" fmla="*/ 2490070 h 5350695"/>
              <a:gd name="connsiteX111" fmla="*/ 4295931 w 4728366"/>
              <a:gd name="connsiteY111" fmla="*/ 2566270 h 5350695"/>
              <a:gd name="connsiteX112" fmla="*/ 4234971 w 4728366"/>
              <a:gd name="connsiteY112" fmla="*/ 2650090 h 5350695"/>
              <a:gd name="connsiteX113" fmla="*/ 4105431 w 4728366"/>
              <a:gd name="connsiteY113" fmla="*/ 2688190 h 5350695"/>
              <a:gd name="connsiteX114" fmla="*/ 4059711 w 4728366"/>
              <a:gd name="connsiteY114" fmla="*/ 2611990 h 5350695"/>
              <a:gd name="connsiteX115" fmla="*/ 3861591 w 4728366"/>
              <a:gd name="connsiteY115" fmla="*/ 2543410 h 5350695"/>
              <a:gd name="connsiteX116" fmla="*/ 3777771 w 4728366"/>
              <a:gd name="connsiteY116" fmla="*/ 2497690 h 5350695"/>
              <a:gd name="connsiteX117" fmla="*/ 4044471 w 4728366"/>
              <a:gd name="connsiteY117" fmla="*/ 2314810 h 5350695"/>
              <a:gd name="connsiteX118" fmla="*/ 4059711 w 4728366"/>
              <a:gd name="connsiteY118" fmla="*/ 2230990 h 5350695"/>
              <a:gd name="connsiteX119" fmla="*/ 3884451 w 4728366"/>
              <a:gd name="connsiteY119" fmla="*/ 2131930 h 5350695"/>
              <a:gd name="connsiteX120" fmla="*/ 4006371 w 4728366"/>
              <a:gd name="connsiteY120" fmla="*/ 2017630 h 5350695"/>
              <a:gd name="connsiteX121" fmla="*/ 3983511 w 4728366"/>
              <a:gd name="connsiteY121" fmla="*/ 1849990 h 5350695"/>
              <a:gd name="connsiteX122" fmla="*/ 3937791 w 4728366"/>
              <a:gd name="connsiteY122" fmla="*/ 1728070 h 5350695"/>
              <a:gd name="connsiteX123" fmla="*/ 3709191 w 4728366"/>
              <a:gd name="connsiteY123" fmla="*/ 1773790 h 5350695"/>
              <a:gd name="connsiteX124" fmla="*/ 3617751 w 4728366"/>
              <a:gd name="connsiteY124" fmla="*/ 1659490 h 5350695"/>
              <a:gd name="connsiteX125" fmla="*/ 3663471 w 4728366"/>
              <a:gd name="connsiteY125" fmla="*/ 1499470 h 5350695"/>
              <a:gd name="connsiteX126" fmla="*/ 3625371 w 4728366"/>
              <a:gd name="connsiteY126" fmla="*/ 1423270 h 5350695"/>
              <a:gd name="connsiteX127" fmla="*/ 3518691 w 4728366"/>
              <a:gd name="connsiteY127" fmla="*/ 1453750 h 5350695"/>
              <a:gd name="connsiteX128" fmla="*/ 3373911 w 4728366"/>
              <a:gd name="connsiteY128" fmla="*/ 1468990 h 5350695"/>
              <a:gd name="connsiteX129" fmla="*/ 3267231 w 4728366"/>
              <a:gd name="connsiteY129" fmla="*/ 1362310 h 5350695"/>
              <a:gd name="connsiteX130" fmla="*/ 3175791 w 4728366"/>
              <a:gd name="connsiteY130" fmla="*/ 1308970 h 5350695"/>
              <a:gd name="connsiteX131" fmla="*/ 3076731 w 4728366"/>
              <a:gd name="connsiteY131" fmla="*/ 1438510 h 5350695"/>
              <a:gd name="connsiteX132" fmla="*/ 3038631 w 4728366"/>
              <a:gd name="connsiteY132" fmla="*/ 1468990 h 5350695"/>
              <a:gd name="connsiteX133" fmla="*/ 2893851 w 4728366"/>
              <a:gd name="connsiteY133" fmla="*/ 1385170 h 5350695"/>
              <a:gd name="connsiteX134" fmla="*/ 2810031 w 4728366"/>
              <a:gd name="connsiteY134" fmla="*/ 1377550 h 5350695"/>
              <a:gd name="connsiteX135" fmla="*/ 2665251 w 4728366"/>
              <a:gd name="connsiteY135" fmla="*/ 1415650 h 5350695"/>
              <a:gd name="connsiteX136" fmla="*/ 2657631 w 4728366"/>
              <a:gd name="connsiteY136" fmla="*/ 1545190 h 5350695"/>
              <a:gd name="connsiteX137" fmla="*/ 2627151 w 4728366"/>
              <a:gd name="connsiteY137" fmla="*/ 1629010 h 5350695"/>
              <a:gd name="connsiteX138" fmla="*/ 2482371 w 4728366"/>
              <a:gd name="connsiteY138" fmla="*/ 1545190 h 5350695"/>
              <a:gd name="connsiteX139" fmla="*/ 2474751 w 4728366"/>
              <a:gd name="connsiteY139" fmla="*/ 1400410 h 5350695"/>
              <a:gd name="connsiteX140" fmla="*/ 2497611 w 4728366"/>
              <a:gd name="connsiteY140" fmla="*/ 1202290 h 5350695"/>
              <a:gd name="connsiteX141" fmla="*/ 2406171 w 4728366"/>
              <a:gd name="connsiteY141" fmla="*/ 89770 h 5350695"/>
              <a:gd name="connsiteX142" fmla="*/ 1926112 w 4728366"/>
              <a:gd name="connsiteY142" fmla="*/ 120250 h 5350695"/>
              <a:gd name="connsiteX143" fmla="*/ 1560351 w 4728366"/>
              <a:gd name="connsiteY143" fmla="*/ 966070 h 5350695"/>
              <a:gd name="connsiteX144" fmla="*/ 127792 w 4728366"/>
              <a:gd name="connsiteY144" fmla="*/ 425050 h 5350695"/>
              <a:gd name="connsiteX145" fmla="*/ 51591 w 4728366"/>
              <a:gd name="connsiteY145" fmla="*/ 638410 h 5350695"/>
              <a:gd name="connsiteX146" fmla="*/ 112551 w 4728366"/>
              <a:gd name="connsiteY146" fmla="*/ 714609 h 5350695"/>
              <a:gd name="connsiteX147" fmla="*/ 280192 w 4728366"/>
              <a:gd name="connsiteY147" fmla="*/ 806050 h 5350695"/>
              <a:gd name="connsiteX148" fmla="*/ 364011 w 4728366"/>
              <a:gd name="connsiteY148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227779 w 4683574"/>
              <a:gd name="connsiteY144" fmla="*/ 310750 h 5350695"/>
              <a:gd name="connsiteX145" fmla="*/ 83000 w 4683574"/>
              <a:gd name="connsiteY145" fmla="*/ 425050 h 5350695"/>
              <a:gd name="connsiteX146" fmla="*/ 6799 w 4683574"/>
              <a:gd name="connsiteY146" fmla="*/ 638410 h 5350695"/>
              <a:gd name="connsiteX147" fmla="*/ 67759 w 4683574"/>
              <a:gd name="connsiteY147" fmla="*/ 714609 h 5350695"/>
              <a:gd name="connsiteX148" fmla="*/ 235400 w 4683574"/>
              <a:gd name="connsiteY148" fmla="*/ 806050 h 5350695"/>
              <a:gd name="connsiteX149" fmla="*/ 319219 w 4683574"/>
              <a:gd name="connsiteY149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654499 w 4683574"/>
              <a:gd name="connsiteY144" fmla="*/ 531730 h 5350695"/>
              <a:gd name="connsiteX145" fmla="*/ 227779 w 4683574"/>
              <a:gd name="connsiteY145" fmla="*/ 310750 h 5350695"/>
              <a:gd name="connsiteX146" fmla="*/ 83000 w 4683574"/>
              <a:gd name="connsiteY146" fmla="*/ 425050 h 5350695"/>
              <a:gd name="connsiteX147" fmla="*/ 6799 w 4683574"/>
              <a:gd name="connsiteY147" fmla="*/ 638410 h 5350695"/>
              <a:gd name="connsiteX148" fmla="*/ 67759 w 4683574"/>
              <a:gd name="connsiteY148" fmla="*/ 714609 h 5350695"/>
              <a:gd name="connsiteX149" fmla="*/ 235400 w 4683574"/>
              <a:gd name="connsiteY149" fmla="*/ 806050 h 5350695"/>
              <a:gd name="connsiteX150" fmla="*/ 319219 w 4683574"/>
              <a:gd name="connsiteY150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1043119 w 4683574"/>
              <a:gd name="connsiteY144" fmla="*/ 874630 h 5350695"/>
              <a:gd name="connsiteX145" fmla="*/ 654499 w 4683574"/>
              <a:gd name="connsiteY145" fmla="*/ 531730 h 5350695"/>
              <a:gd name="connsiteX146" fmla="*/ 227779 w 4683574"/>
              <a:gd name="connsiteY146" fmla="*/ 310750 h 5350695"/>
              <a:gd name="connsiteX147" fmla="*/ 83000 w 4683574"/>
              <a:gd name="connsiteY147" fmla="*/ 425050 h 5350695"/>
              <a:gd name="connsiteX148" fmla="*/ 6799 w 4683574"/>
              <a:gd name="connsiteY148" fmla="*/ 638410 h 5350695"/>
              <a:gd name="connsiteX149" fmla="*/ 67759 w 4683574"/>
              <a:gd name="connsiteY149" fmla="*/ 714609 h 5350695"/>
              <a:gd name="connsiteX150" fmla="*/ 235400 w 4683574"/>
              <a:gd name="connsiteY150" fmla="*/ 806050 h 5350695"/>
              <a:gd name="connsiteX151" fmla="*/ 319219 w 4683574"/>
              <a:gd name="connsiteY151" fmla="*/ 882250 h 5350695"/>
              <a:gd name="connsiteX0" fmla="*/ 342079 w 4683574"/>
              <a:gd name="connsiteY0" fmla="*/ 895934 h 5371999"/>
              <a:gd name="connsiteX1" fmla="*/ 463999 w 4683574"/>
              <a:gd name="connsiteY1" fmla="*/ 1063574 h 5371999"/>
              <a:gd name="connsiteX2" fmla="*/ 684979 w 4683574"/>
              <a:gd name="connsiteY2" fmla="*/ 1094054 h 5371999"/>
              <a:gd name="connsiteX3" fmla="*/ 936439 w 4683574"/>
              <a:gd name="connsiteY3" fmla="*/ 1215974 h 5371999"/>
              <a:gd name="connsiteX4" fmla="*/ 913579 w 4683574"/>
              <a:gd name="connsiteY4" fmla="*/ 1330274 h 5371999"/>
              <a:gd name="connsiteX5" fmla="*/ 1081219 w 4683574"/>
              <a:gd name="connsiteY5" fmla="*/ 1452194 h 5371999"/>
              <a:gd name="connsiteX6" fmla="*/ 1119319 w 4683574"/>
              <a:gd name="connsiteY6" fmla="*/ 1551254 h 5371999"/>
              <a:gd name="connsiteX7" fmla="*/ 959299 w 4683574"/>
              <a:gd name="connsiteY7" fmla="*/ 1657934 h 5371999"/>
              <a:gd name="connsiteX8" fmla="*/ 905959 w 4683574"/>
              <a:gd name="connsiteY8" fmla="*/ 1741754 h 5371999"/>
              <a:gd name="connsiteX9" fmla="*/ 989779 w 4683574"/>
              <a:gd name="connsiteY9" fmla="*/ 1924634 h 5371999"/>
              <a:gd name="connsiteX10" fmla="*/ 1073599 w 4683574"/>
              <a:gd name="connsiteY10" fmla="*/ 2046554 h 5371999"/>
              <a:gd name="connsiteX11" fmla="*/ 1225999 w 4683574"/>
              <a:gd name="connsiteY11" fmla="*/ 2137994 h 5371999"/>
              <a:gd name="connsiteX12" fmla="*/ 1340299 w 4683574"/>
              <a:gd name="connsiteY12" fmla="*/ 2061794 h 5371999"/>
              <a:gd name="connsiteX13" fmla="*/ 1408879 w 4683574"/>
              <a:gd name="connsiteY13" fmla="*/ 2061794 h 5371999"/>
              <a:gd name="connsiteX14" fmla="*/ 1446979 w 4683574"/>
              <a:gd name="connsiteY14" fmla="*/ 2176094 h 5371999"/>
              <a:gd name="connsiteX15" fmla="*/ 1500319 w 4683574"/>
              <a:gd name="connsiteY15" fmla="*/ 2267534 h 5371999"/>
              <a:gd name="connsiteX16" fmla="*/ 1515559 w 4683574"/>
              <a:gd name="connsiteY16" fmla="*/ 2351354 h 5371999"/>
              <a:gd name="connsiteX17" fmla="*/ 1386019 w 4683574"/>
              <a:gd name="connsiteY17" fmla="*/ 2427554 h 5371999"/>
              <a:gd name="connsiteX18" fmla="*/ 1401259 w 4683574"/>
              <a:gd name="connsiteY18" fmla="*/ 2518994 h 5371999"/>
              <a:gd name="connsiteX19" fmla="*/ 1294579 w 4683574"/>
              <a:gd name="connsiteY19" fmla="*/ 2541854 h 5371999"/>
              <a:gd name="connsiteX20" fmla="*/ 1172659 w 4683574"/>
              <a:gd name="connsiteY20" fmla="*/ 2488514 h 5371999"/>
              <a:gd name="connsiteX21" fmla="*/ 1035499 w 4683574"/>
              <a:gd name="connsiteY21" fmla="*/ 2579954 h 5371999"/>
              <a:gd name="connsiteX22" fmla="*/ 1088839 w 4683574"/>
              <a:gd name="connsiteY22" fmla="*/ 2694254 h 5371999"/>
              <a:gd name="connsiteX23" fmla="*/ 1286959 w 4683574"/>
              <a:gd name="connsiteY23" fmla="*/ 2755214 h 5371999"/>
              <a:gd name="connsiteX24" fmla="*/ 1370779 w 4683574"/>
              <a:gd name="connsiteY24" fmla="*/ 2770454 h 5371999"/>
              <a:gd name="connsiteX25" fmla="*/ 1218379 w 4683574"/>
              <a:gd name="connsiteY25" fmla="*/ 2831414 h 5371999"/>
              <a:gd name="connsiteX26" fmla="*/ 1104079 w 4683574"/>
              <a:gd name="connsiteY26" fmla="*/ 2892374 h 5371999"/>
              <a:gd name="connsiteX27" fmla="*/ 1073599 w 4683574"/>
              <a:gd name="connsiteY27" fmla="*/ 2945714 h 5371999"/>
              <a:gd name="connsiteX28" fmla="*/ 1104079 w 4683574"/>
              <a:gd name="connsiteY28" fmla="*/ 3044774 h 5371999"/>
              <a:gd name="connsiteX29" fmla="*/ 1050739 w 4683574"/>
              <a:gd name="connsiteY29" fmla="*/ 3082874 h 5371999"/>
              <a:gd name="connsiteX30" fmla="*/ 898339 w 4683574"/>
              <a:gd name="connsiteY30" fmla="*/ 3014294 h 5371999"/>
              <a:gd name="connsiteX31" fmla="*/ 806899 w 4683574"/>
              <a:gd name="connsiteY31" fmla="*/ 2976194 h 5371999"/>
              <a:gd name="connsiteX32" fmla="*/ 677359 w 4683574"/>
              <a:gd name="connsiteY32" fmla="*/ 2983814 h 5371999"/>
              <a:gd name="connsiteX33" fmla="*/ 540199 w 4683574"/>
              <a:gd name="connsiteY33" fmla="*/ 3044774 h 5371999"/>
              <a:gd name="connsiteX34" fmla="*/ 433519 w 4683574"/>
              <a:gd name="connsiteY34" fmla="*/ 3082874 h 5371999"/>
              <a:gd name="connsiteX35" fmla="*/ 273499 w 4683574"/>
              <a:gd name="connsiteY35" fmla="*/ 3174314 h 5371999"/>
              <a:gd name="connsiteX36" fmla="*/ 410659 w 4683574"/>
              <a:gd name="connsiteY36" fmla="*/ 3334334 h 5371999"/>
              <a:gd name="connsiteX37" fmla="*/ 639259 w 4683574"/>
              <a:gd name="connsiteY37" fmla="*/ 3395294 h 5371999"/>
              <a:gd name="connsiteX38" fmla="*/ 852619 w 4683574"/>
              <a:gd name="connsiteY38" fmla="*/ 3410534 h 5371999"/>
              <a:gd name="connsiteX39" fmla="*/ 989779 w 4683574"/>
              <a:gd name="connsiteY39" fmla="*/ 3433394 h 5371999"/>
              <a:gd name="connsiteX40" fmla="*/ 1149799 w 4683574"/>
              <a:gd name="connsiteY40" fmla="*/ 3471494 h 5371999"/>
              <a:gd name="connsiteX41" fmla="*/ 1309819 w 4683574"/>
              <a:gd name="connsiteY41" fmla="*/ 3601034 h 5371999"/>
              <a:gd name="connsiteX42" fmla="*/ 1279339 w 4683574"/>
              <a:gd name="connsiteY42" fmla="*/ 3654374 h 5371999"/>
              <a:gd name="connsiteX43" fmla="*/ 1180279 w 4683574"/>
              <a:gd name="connsiteY43" fmla="*/ 3661994 h 5371999"/>
              <a:gd name="connsiteX44" fmla="*/ 951679 w 4683574"/>
              <a:gd name="connsiteY44" fmla="*/ 3684854 h 5371999"/>
              <a:gd name="connsiteX45" fmla="*/ 784039 w 4683574"/>
              <a:gd name="connsiteY45" fmla="*/ 3707714 h 5371999"/>
              <a:gd name="connsiteX46" fmla="*/ 677359 w 4683574"/>
              <a:gd name="connsiteY46" fmla="*/ 3768674 h 5371999"/>
              <a:gd name="connsiteX47" fmla="*/ 563059 w 4683574"/>
              <a:gd name="connsiteY47" fmla="*/ 3806774 h 5371999"/>
              <a:gd name="connsiteX48" fmla="*/ 509719 w 4683574"/>
              <a:gd name="connsiteY48" fmla="*/ 3806774 h 5371999"/>
              <a:gd name="connsiteX49" fmla="*/ 441139 w 4683574"/>
              <a:gd name="connsiteY49" fmla="*/ 3882974 h 5371999"/>
              <a:gd name="connsiteX50" fmla="*/ 448759 w 4683574"/>
              <a:gd name="connsiteY50" fmla="*/ 4096334 h 5371999"/>
              <a:gd name="connsiteX51" fmla="*/ 547819 w 4683574"/>
              <a:gd name="connsiteY51" fmla="*/ 4233494 h 5371999"/>
              <a:gd name="connsiteX52" fmla="*/ 555439 w 4683574"/>
              <a:gd name="connsiteY52" fmla="*/ 4363034 h 5371999"/>
              <a:gd name="connsiteX53" fmla="*/ 448759 w 4683574"/>
              <a:gd name="connsiteY53" fmla="*/ 4515434 h 5371999"/>
              <a:gd name="connsiteX54" fmla="*/ 273499 w 4683574"/>
              <a:gd name="connsiteY54" fmla="*/ 4637354 h 5371999"/>
              <a:gd name="connsiteX55" fmla="*/ 220159 w 4683574"/>
              <a:gd name="connsiteY55" fmla="*/ 4759274 h 5371999"/>
              <a:gd name="connsiteX56" fmla="*/ 273499 w 4683574"/>
              <a:gd name="connsiteY56" fmla="*/ 4835474 h 5371999"/>
              <a:gd name="connsiteX57" fmla="*/ 555439 w 4683574"/>
              <a:gd name="connsiteY57" fmla="*/ 4705934 h 5371999"/>
              <a:gd name="connsiteX58" fmla="*/ 784039 w 4683574"/>
              <a:gd name="connsiteY58" fmla="*/ 4644974 h 5371999"/>
              <a:gd name="connsiteX59" fmla="*/ 944059 w 4683574"/>
              <a:gd name="connsiteY59" fmla="*/ 4637354 h 5371999"/>
              <a:gd name="connsiteX60" fmla="*/ 1172659 w 4683574"/>
              <a:gd name="connsiteY60" fmla="*/ 4667834 h 5371999"/>
              <a:gd name="connsiteX61" fmla="*/ 1279339 w 4683574"/>
              <a:gd name="connsiteY61" fmla="*/ 4667834 h 5371999"/>
              <a:gd name="connsiteX62" fmla="*/ 1378399 w 4683574"/>
              <a:gd name="connsiteY62" fmla="*/ 4568774 h 5371999"/>
              <a:gd name="connsiteX63" fmla="*/ 1500319 w 4683574"/>
              <a:gd name="connsiteY63" fmla="*/ 4561154 h 5371999"/>
              <a:gd name="connsiteX64" fmla="*/ 1652719 w 4683574"/>
              <a:gd name="connsiteY64" fmla="*/ 4446854 h 5371999"/>
              <a:gd name="connsiteX65" fmla="*/ 1774639 w 4683574"/>
              <a:gd name="connsiteY65" fmla="*/ 4340174 h 5371999"/>
              <a:gd name="connsiteX66" fmla="*/ 1911799 w 4683574"/>
              <a:gd name="connsiteY66" fmla="*/ 4210634 h 5371999"/>
              <a:gd name="connsiteX67" fmla="*/ 1995619 w 4683574"/>
              <a:gd name="connsiteY67" fmla="*/ 4081094 h 5371999"/>
              <a:gd name="connsiteX68" fmla="*/ 2087059 w 4683574"/>
              <a:gd name="connsiteY68" fmla="*/ 4012514 h 5371999"/>
              <a:gd name="connsiteX69" fmla="*/ 2170879 w 4683574"/>
              <a:gd name="connsiteY69" fmla="*/ 3997274 h 5371999"/>
              <a:gd name="connsiteX70" fmla="*/ 2247079 w 4683574"/>
              <a:gd name="connsiteY70" fmla="*/ 4065854 h 5371999"/>
              <a:gd name="connsiteX71" fmla="*/ 2269939 w 4683574"/>
              <a:gd name="connsiteY71" fmla="*/ 4218254 h 5371999"/>
              <a:gd name="connsiteX72" fmla="*/ 2247079 w 4683574"/>
              <a:gd name="connsiteY72" fmla="*/ 4385894 h 5371999"/>
              <a:gd name="connsiteX73" fmla="*/ 2178499 w 4683574"/>
              <a:gd name="connsiteY73" fmla="*/ 4538294 h 5371999"/>
              <a:gd name="connsiteX74" fmla="*/ 2155639 w 4683574"/>
              <a:gd name="connsiteY74" fmla="*/ 4599254 h 5371999"/>
              <a:gd name="connsiteX75" fmla="*/ 2224219 w 4683574"/>
              <a:gd name="connsiteY75" fmla="*/ 4667834 h 5371999"/>
              <a:gd name="connsiteX76" fmla="*/ 2376619 w 4683574"/>
              <a:gd name="connsiteY76" fmla="*/ 4675454 h 5371999"/>
              <a:gd name="connsiteX77" fmla="*/ 2506159 w 4683574"/>
              <a:gd name="connsiteY77" fmla="*/ 4736414 h 5371999"/>
              <a:gd name="connsiteX78" fmla="*/ 2498539 w 4683574"/>
              <a:gd name="connsiteY78" fmla="*/ 4850714 h 5371999"/>
              <a:gd name="connsiteX79" fmla="*/ 2498539 w 4683574"/>
              <a:gd name="connsiteY79" fmla="*/ 4949774 h 5371999"/>
              <a:gd name="connsiteX80" fmla="*/ 2658559 w 4683574"/>
              <a:gd name="connsiteY80" fmla="*/ 5094554 h 5371999"/>
              <a:gd name="connsiteX81" fmla="*/ 2902399 w 4683574"/>
              <a:gd name="connsiteY81" fmla="*/ 5262194 h 5371999"/>
              <a:gd name="connsiteX82" fmla="*/ 3161479 w 4683574"/>
              <a:gd name="connsiteY82" fmla="*/ 5338394 h 5371999"/>
              <a:gd name="connsiteX83" fmla="*/ 3291019 w 4683574"/>
              <a:gd name="connsiteY83" fmla="*/ 5346014 h 5371999"/>
              <a:gd name="connsiteX84" fmla="*/ 3397699 w 4683574"/>
              <a:gd name="connsiteY84" fmla="*/ 5003114 h 5371999"/>
              <a:gd name="connsiteX85" fmla="*/ 3390079 w 4683574"/>
              <a:gd name="connsiteY85" fmla="*/ 4812614 h 5371999"/>
              <a:gd name="connsiteX86" fmla="*/ 3443419 w 4683574"/>
              <a:gd name="connsiteY86" fmla="*/ 4705934 h 5371999"/>
              <a:gd name="connsiteX87" fmla="*/ 3603439 w 4683574"/>
              <a:gd name="connsiteY87" fmla="*/ 4652594 h 5371999"/>
              <a:gd name="connsiteX88" fmla="*/ 3687259 w 4683574"/>
              <a:gd name="connsiteY88" fmla="*/ 4591634 h 5371999"/>
              <a:gd name="connsiteX89" fmla="*/ 3687259 w 4683574"/>
              <a:gd name="connsiteY89" fmla="*/ 4469714 h 5371999"/>
              <a:gd name="connsiteX90" fmla="*/ 3832039 w 4683574"/>
              <a:gd name="connsiteY90" fmla="*/ 4500194 h 5371999"/>
              <a:gd name="connsiteX91" fmla="*/ 3824419 w 4683574"/>
              <a:gd name="connsiteY91" fmla="*/ 4667834 h 5371999"/>
              <a:gd name="connsiteX92" fmla="*/ 3771079 w 4683574"/>
              <a:gd name="connsiteY92" fmla="*/ 4804994 h 5371999"/>
              <a:gd name="connsiteX93" fmla="*/ 3717739 w 4683574"/>
              <a:gd name="connsiteY93" fmla="*/ 4881194 h 5371999"/>
              <a:gd name="connsiteX94" fmla="*/ 3580579 w 4683574"/>
              <a:gd name="connsiteY94" fmla="*/ 4881194 h 5371999"/>
              <a:gd name="connsiteX95" fmla="*/ 3542479 w 4683574"/>
              <a:gd name="connsiteY95" fmla="*/ 4934534 h 5371999"/>
              <a:gd name="connsiteX96" fmla="*/ 3633919 w 4683574"/>
              <a:gd name="connsiteY96" fmla="*/ 4957394 h 5371999"/>
              <a:gd name="connsiteX97" fmla="*/ 3763459 w 4683574"/>
              <a:gd name="connsiteY97" fmla="*/ 4957394 h 5371999"/>
              <a:gd name="connsiteX98" fmla="*/ 3900619 w 4683574"/>
              <a:gd name="connsiteY98" fmla="*/ 4980254 h 5371999"/>
              <a:gd name="connsiteX99" fmla="*/ 3992059 w 4683574"/>
              <a:gd name="connsiteY99" fmla="*/ 4873574 h 5371999"/>
              <a:gd name="connsiteX100" fmla="*/ 3999679 w 4683574"/>
              <a:gd name="connsiteY100" fmla="*/ 4675454 h 5371999"/>
              <a:gd name="connsiteX101" fmla="*/ 4113979 w 4683574"/>
              <a:gd name="connsiteY101" fmla="*/ 4515434 h 5371999"/>
              <a:gd name="connsiteX102" fmla="*/ 4251139 w 4683574"/>
              <a:gd name="connsiteY102" fmla="*/ 4446854 h 5371999"/>
              <a:gd name="connsiteX103" fmla="*/ 4373059 w 4683574"/>
              <a:gd name="connsiteY103" fmla="*/ 4363034 h 5371999"/>
              <a:gd name="connsiteX104" fmla="*/ 4563559 w 4683574"/>
              <a:gd name="connsiteY104" fmla="*/ 4241114 h 5371999"/>
              <a:gd name="connsiteX105" fmla="*/ 4670239 w 4683574"/>
              <a:gd name="connsiteY105" fmla="*/ 4241114 h 5371999"/>
              <a:gd name="connsiteX106" fmla="*/ 4670239 w 4683574"/>
              <a:gd name="connsiteY106" fmla="*/ 2717114 h 5371999"/>
              <a:gd name="connsiteX107" fmla="*/ 4563559 w 4683574"/>
              <a:gd name="connsiteY107" fmla="*/ 2648534 h 5371999"/>
              <a:gd name="connsiteX108" fmla="*/ 4418779 w 4683574"/>
              <a:gd name="connsiteY108" fmla="*/ 2557094 h 5371999"/>
              <a:gd name="connsiteX109" fmla="*/ 4327339 w 4683574"/>
              <a:gd name="connsiteY109" fmla="*/ 2450414 h 5371999"/>
              <a:gd name="connsiteX110" fmla="*/ 4281619 w 4683574"/>
              <a:gd name="connsiteY110" fmla="*/ 2511374 h 5371999"/>
              <a:gd name="connsiteX111" fmla="*/ 4251139 w 4683574"/>
              <a:gd name="connsiteY111" fmla="*/ 2587574 h 5371999"/>
              <a:gd name="connsiteX112" fmla="*/ 4190179 w 4683574"/>
              <a:gd name="connsiteY112" fmla="*/ 2671394 h 5371999"/>
              <a:gd name="connsiteX113" fmla="*/ 4060639 w 4683574"/>
              <a:gd name="connsiteY113" fmla="*/ 2709494 h 5371999"/>
              <a:gd name="connsiteX114" fmla="*/ 4014919 w 4683574"/>
              <a:gd name="connsiteY114" fmla="*/ 2633294 h 5371999"/>
              <a:gd name="connsiteX115" fmla="*/ 3816799 w 4683574"/>
              <a:gd name="connsiteY115" fmla="*/ 2564714 h 5371999"/>
              <a:gd name="connsiteX116" fmla="*/ 3732979 w 4683574"/>
              <a:gd name="connsiteY116" fmla="*/ 2518994 h 5371999"/>
              <a:gd name="connsiteX117" fmla="*/ 3999679 w 4683574"/>
              <a:gd name="connsiteY117" fmla="*/ 2336114 h 5371999"/>
              <a:gd name="connsiteX118" fmla="*/ 4014919 w 4683574"/>
              <a:gd name="connsiteY118" fmla="*/ 2252294 h 5371999"/>
              <a:gd name="connsiteX119" fmla="*/ 3839659 w 4683574"/>
              <a:gd name="connsiteY119" fmla="*/ 2153234 h 5371999"/>
              <a:gd name="connsiteX120" fmla="*/ 3961579 w 4683574"/>
              <a:gd name="connsiteY120" fmla="*/ 2038934 h 5371999"/>
              <a:gd name="connsiteX121" fmla="*/ 3938719 w 4683574"/>
              <a:gd name="connsiteY121" fmla="*/ 1871294 h 5371999"/>
              <a:gd name="connsiteX122" fmla="*/ 3892999 w 4683574"/>
              <a:gd name="connsiteY122" fmla="*/ 1749374 h 5371999"/>
              <a:gd name="connsiteX123" fmla="*/ 3664399 w 4683574"/>
              <a:gd name="connsiteY123" fmla="*/ 1795094 h 5371999"/>
              <a:gd name="connsiteX124" fmla="*/ 3572959 w 4683574"/>
              <a:gd name="connsiteY124" fmla="*/ 1680794 h 5371999"/>
              <a:gd name="connsiteX125" fmla="*/ 3618679 w 4683574"/>
              <a:gd name="connsiteY125" fmla="*/ 1520774 h 5371999"/>
              <a:gd name="connsiteX126" fmla="*/ 3580579 w 4683574"/>
              <a:gd name="connsiteY126" fmla="*/ 1444574 h 5371999"/>
              <a:gd name="connsiteX127" fmla="*/ 3473899 w 4683574"/>
              <a:gd name="connsiteY127" fmla="*/ 1475054 h 5371999"/>
              <a:gd name="connsiteX128" fmla="*/ 3329119 w 4683574"/>
              <a:gd name="connsiteY128" fmla="*/ 1490294 h 5371999"/>
              <a:gd name="connsiteX129" fmla="*/ 3222439 w 4683574"/>
              <a:gd name="connsiteY129" fmla="*/ 1383614 h 5371999"/>
              <a:gd name="connsiteX130" fmla="*/ 3130999 w 4683574"/>
              <a:gd name="connsiteY130" fmla="*/ 1330274 h 5371999"/>
              <a:gd name="connsiteX131" fmla="*/ 3031939 w 4683574"/>
              <a:gd name="connsiteY131" fmla="*/ 1459814 h 5371999"/>
              <a:gd name="connsiteX132" fmla="*/ 2993839 w 4683574"/>
              <a:gd name="connsiteY132" fmla="*/ 1490294 h 5371999"/>
              <a:gd name="connsiteX133" fmla="*/ 2849059 w 4683574"/>
              <a:gd name="connsiteY133" fmla="*/ 1406474 h 5371999"/>
              <a:gd name="connsiteX134" fmla="*/ 2765239 w 4683574"/>
              <a:gd name="connsiteY134" fmla="*/ 1398854 h 5371999"/>
              <a:gd name="connsiteX135" fmla="*/ 2620459 w 4683574"/>
              <a:gd name="connsiteY135" fmla="*/ 1436954 h 5371999"/>
              <a:gd name="connsiteX136" fmla="*/ 2612839 w 4683574"/>
              <a:gd name="connsiteY136" fmla="*/ 1566494 h 5371999"/>
              <a:gd name="connsiteX137" fmla="*/ 2582359 w 4683574"/>
              <a:gd name="connsiteY137" fmla="*/ 1650314 h 5371999"/>
              <a:gd name="connsiteX138" fmla="*/ 2437579 w 4683574"/>
              <a:gd name="connsiteY138" fmla="*/ 1566494 h 5371999"/>
              <a:gd name="connsiteX139" fmla="*/ 2429959 w 4683574"/>
              <a:gd name="connsiteY139" fmla="*/ 1421714 h 5371999"/>
              <a:gd name="connsiteX140" fmla="*/ 2452819 w 4683574"/>
              <a:gd name="connsiteY140" fmla="*/ 1223594 h 5371999"/>
              <a:gd name="connsiteX141" fmla="*/ 2361379 w 4683574"/>
              <a:gd name="connsiteY141" fmla="*/ 111074 h 5371999"/>
              <a:gd name="connsiteX142" fmla="*/ 1881320 w 4683574"/>
              <a:gd name="connsiteY142" fmla="*/ 141554 h 5371999"/>
              <a:gd name="connsiteX143" fmla="*/ 1424119 w 4683574"/>
              <a:gd name="connsiteY143" fmla="*/ 613994 h 5371999"/>
              <a:gd name="connsiteX144" fmla="*/ 1515559 w 4683574"/>
              <a:gd name="connsiteY144" fmla="*/ 987374 h 5371999"/>
              <a:gd name="connsiteX145" fmla="*/ 1043119 w 4683574"/>
              <a:gd name="connsiteY145" fmla="*/ 895934 h 5371999"/>
              <a:gd name="connsiteX146" fmla="*/ 654499 w 4683574"/>
              <a:gd name="connsiteY146" fmla="*/ 553034 h 5371999"/>
              <a:gd name="connsiteX147" fmla="*/ 227779 w 4683574"/>
              <a:gd name="connsiteY147" fmla="*/ 332054 h 5371999"/>
              <a:gd name="connsiteX148" fmla="*/ 83000 w 4683574"/>
              <a:gd name="connsiteY148" fmla="*/ 446354 h 5371999"/>
              <a:gd name="connsiteX149" fmla="*/ 6799 w 4683574"/>
              <a:gd name="connsiteY149" fmla="*/ 659714 h 5371999"/>
              <a:gd name="connsiteX150" fmla="*/ 67759 w 4683574"/>
              <a:gd name="connsiteY150" fmla="*/ 735913 h 5371999"/>
              <a:gd name="connsiteX151" fmla="*/ 235400 w 4683574"/>
              <a:gd name="connsiteY151" fmla="*/ 827354 h 5371999"/>
              <a:gd name="connsiteX152" fmla="*/ 319219 w 4683574"/>
              <a:gd name="connsiteY152" fmla="*/ 903554 h 5371999"/>
              <a:gd name="connsiteX0" fmla="*/ 342079 w 4683574"/>
              <a:gd name="connsiteY0" fmla="*/ 878892 h 5354957"/>
              <a:gd name="connsiteX1" fmla="*/ 463999 w 4683574"/>
              <a:gd name="connsiteY1" fmla="*/ 1046532 h 5354957"/>
              <a:gd name="connsiteX2" fmla="*/ 684979 w 4683574"/>
              <a:gd name="connsiteY2" fmla="*/ 1077012 h 5354957"/>
              <a:gd name="connsiteX3" fmla="*/ 936439 w 4683574"/>
              <a:gd name="connsiteY3" fmla="*/ 1198932 h 5354957"/>
              <a:gd name="connsiteX4" fmla="*/ 913579 w 4683574"/>
              <a:gd name="connsiteY4" fmla="*/ 1313232 h 5354957"/>
              <a:gd name="connsiteX5" fmla="*/ 1081219 w 4683574"/>
              <a:gd name="connsiteY5" fmla="*/ 1435152 h 5354957"/>
              <a:gd name="connsiteX6" fmla="*/ 1119319 w 4683574"/>
              <a:gd name="connsiteY6" fmla="*/ 1534212 h 5354957"/>
              <a:gd name="connsiteX7" fmla="*/ 959299 w 4683574"/>
              <a:gd name="connsiteY7" fmla="*/ 1640892 h 5354957"/>
              <a:gd name="connsiteX8" fmla="*/ 905959 w 4683574"/>
              <a:gd name="connsiteY8" fmla="*/ 1724712 h 5354957"/>
              <a:gd name="connsiteX9" fmla="*/ 989779 w 4683574"/>
              <a:gd name="connsiteY9" fmla="*/ 1907592 h 5354957"/>
              <a:gd name="connsiteX10" fmla="*/ 1073599 w 4683574"/>
              <a:gd name="connsiteY10" fmla="*/ 2029512 h 5354957"/>
              <a:gd name="connsiteX11" fmla="*/ 1225999 w 4683574"/>
              <a:gd name="connsiteY11" fmla="*/ 2120952 h 5354957"/>
              <a:gd name="connsiteX12" fmla="*/ 1340299 w 4683574"/>
              <a:gd name="connsiteY12" fmla="*/ 2044752 h 5354957"/>
              <a:gd name="connsiteX13" fmla="*/ 1408879 w 4683574"/>
              <a:gd name="connsiteY13" fmla="*/ 2044752 h 5354957"/>
              <a:gd name="connsiteX14" fmla="*/ 1446979 w 4683574"/>
              <a:gd name="connsiteY14" fmla="*/ 2159052 h 5354957"/>
              <a:gd name="connsiteX15" fmla="*/ 1500319 w 4683574"/>
              <a:gd name="connsiteY15" fmla="*/ 2250492 h 5354957"/>
              <a:gd name="connsiteX16" fmla="*/ 1515559 w 4683574"/>
              <a:gd name="connsiteY16" fmla="*/ 2334312 h 5354957"/>
              <a:gd name="connsiteX17" fmla="*/ 1386019 w 4683574"/>
              <a:gd name="connsiteY17" fmla="*/ 2410512 h 5354957"/>
              <a:gd name="connsiteX18" fmla="*/ 1401259 w 4683574"/>
              <a:gd name="connsiteY18" fmla="*/ 2501952 h 5354957"/>
              <a:gd name="connsiteX19" fmla="*/ 1294579 w 4683574"/>
              <a:gd name="connsiteY19" fmla="*/ 2524812 h 5354957"/>
              <a:gd name="connsiteX20" fmla="*/ 1172659 w 4683574"/>
              <a:gd name="connsiteY20" fmla="*/ 2471472 h 5354957"/>
              <a:gd name="connsiteX21" fmla="*/ 1035499 w 4683574"/>
              <a:gd name="connsiteY21" fmla="*/ 2562912 h 5354957"/>
              <a:gd name="connsiteX22" fmla="*/ 1088839 w 4683574"/>
              <a:gd name="connsiteY22" fmla="*/ 2677212 h 5354957"/>
              <a:gd name="connsiteX23" fmla="*/ 1286959 w 4683574"/>
              <a:gd name="connsiteY23" fmla="*/ 2738172 h 5354957"/>
              <a:gd name="connsiteX24" fmla="*/ 1370779 w 4683574"/>
              <a:gd name="connsiteY24" fmla="*/ 2753412 h 5354957"/>
              <a:gd name="connsiteX25" fmla="*/ 1218379 w 4683574"/>
              <a:gd name="connsiteY25" fmla="*/ 2814372 h 5354957"/>
              <a:gd name="connsiteX26" fmla="*/ 1104079 w 4683574"/>
              <a:gd name="connsiteY26" fmla="*/ 2875332 h 5354957"/>
              <a:gd name="connsiteX27" fmla="*/ 1073599 w 4683574"/>
              <a:gd name="connsiteY27" fmla="*/ 2928672 h 5354957"/>
              <a:gd name="connsiteX28" fmla="*/ 1104079 w 4683574"/>
              <a:gd name="connsiteY28" fmla="*/ 3027732 h 5354957"/>
              <a:gd name="connsiteX29" fmla="*/ 1050739 w 4683574"/>
              <a:gd name="connsiteY29" fmla="*/ 3065832 h 5354957"/>
              <a:gd name="connsiteX30" fmla="*/ 898339 w 4683574"/>
              <a:gd name="connsiteY30" fmla="*/ 2997252 h 5354957"/>
              <a:gd name="connsiteX31" fmla="*/ 806899 w 4683574"/>
              <a:gd name="connsiteY31" fmla="*/ 2959152 h 5354957"/>
              <a:gd name="connsiteX32" fmla="*/ 677359 w 4683574"/>
              <a:gd name="connsiteY32" fmla="*/ 2966772 h 5354957"/>
              <a:gd name="connsiteX33" fmla="*/ 540199 w 4683574"/>
              <a:gd name="connsiteY33" fmla="*/ 3027732 h 5354957"/>
              <a:gd name="connsiteX34" fmla="*/ 433519 w 4683574"/>
              <a:gd name="connsiteY34" fmla="*/ 3065832 h 5354957"/>
              <a:gd name="connsiteX35" fmla="*/ 273499 w 4683574"/>
              <a:gd name="connsiteY35" fmla="*/ 3157272 h 5354957"/>
              <a:gd name="connsiteX36" fmla="*/ 410659 w 4683574"/>
              <a:gd name="connsiteY36" fmla="*/ 3317292 h 5354957"/>
              <a:gd name="connsiteX37" fmla="*/ 639259 w 4683574"/>
              <a:gd name="connsiteY37" fmla="*/ 3378252 h 5354957"/>
              <a:gd name="connsiteX38" fmla="*/ 852619 w 4683574"/>
              <a:gd name="connsiteY38" fmla="*/ 3393492 h 5354957"/>
              <a:gd name="connsiteX39" fmla="*/ 989779 w 4683574"/>
              <a:gd name="connsiteY39" fmla="*/ 3416352 h 5354957"/>
              <a:gd name="connsiteX40" fmla="*/ 1149799 w 4683574"/>
              <a:gd name="connsiteY40" fmla="*/ 3454452 h 5354957"/>
              <a:gd name="connsiteX41" fmla="*/ 1309819 w 4683574"/>
              <a:gd name="connsiteY41" fmla="*/ 3583992 h 5354957"/>
              <a:gd name="connsiteX42" fmla="*/ 1279339 w 4683574"/>
              <a:gd name="connsiteY42" fmla="*/ 3637332 h 5354957"/>
              <a:gd name="connsiteX43" fmla="*/ 1180279 w 4683574"/>
              <a:gd name="connsiteY43" fmla="*/ 3644952 h 5354957"/>
              <a:gd name="connsiteX44" fmla="*/ 951679 w 4683574"/>
              <a:gd name="connsiteY44" fmla="*/ 3667812 h 5354957"/>
              <a:gd name="connsiteX45" fmla="*/ 784039 w 4683574"/>
              <a:gd name="connsiteY45" fmla="*/ 3690672 h 5354957"/>
              <a:gd name="connsiteX46" fmla="*/ 677359 w 4683574"/>
              <a:gd name="connsiteY46" fmla="*/ 3751632 h 5354957"/>
              <a:gd name="connsiteX47" fmla="*/ 563059 w 4683574"/>
              <a:gd name="connsiteY47" fmla="*/ 3789732 h 5354957"/>
              <a:gd name="connsiteX48" fmla="*/ 509719 w 4683574"/>
              <a:gd name="connsiteY48" fmla="*/ 3789732 h 5354957"/>
              <a:gd name="connsiteX49" fmla="*/ 441139 w 4683574"/>
              <a:gd name="connsiteY49" fmla="*/ 3865932 h 5354957"/>
              <a:gd name="connsiteX50" fmla="*/ 448759 w 4683574"/>
              <a:gd name="connsiteY50" fmla="*/ 4079292 h 5354957"/>
              <a:gd name="connsiteX51" fmla="*/ 547819 w 4683574"/>
              <a:gd name="connsiteY51" fmla="*/ 4216452 h 5354957"/>
              <a:gd name="connsiteX52" fmla="*/ 555439 w 4683574"/>
              <a:gd name="connsiteY52" fmla="*/ 4345992 h 5354957"/>
              <a:gd name="connsiteX53" fmla="*/ 448759 w 4683574"/>
              <a:gd name="connsiteY53" fmla="*/ 4498392 h 5354957"/>
              <a:gd name="connsiteX54" fmla="*/ 273499 w 4683574"/>
              <a:gd name="connsiteY54" fmla="*/ 4620312 h 5354957"/>
              <a:gd name="connsiteX55" fmla="*/ 220159 w 4683574"/>
              <a:gd name="connsiteY55" fmla="*/ 4742232 h 5354957"/>
              <a:gd name="connsiteX56" fmla="*/ 273499 w 4683574"/>
              <a:gd name="connsiteY56" fmla="*/ 4818432 h 5354957"/>
              <a:gd name="connsiteX57" fmla="*/ 555439 w 4683574"/>
              <a:gd name="connsiteY57" fmla="*/ 4688892 h 5354957"/>
              <a:gd name="connsiteX58" fmla="*/ 784039 w 4683574"/>
              <a:gd name="connsiteY58" fmla="*/ 4627932 h 5354957"/>
              <a:gd name="connsiteX59" fmla="*/ 944059 w 4683574"/>
              <a:gd name="connsiteY59" fmla="*/ 4620312 h 5354957"/>
              <a:gd name="connsiteX60" fmla="*/ 1172659 w 4683574"/>
              <a:gd name="connsiteY60" fmla="*/ 4650792 h 5354957"/>
              <a:gd name="connsiteX61" fmla="*/ 1279339 w 4683574"/>
              <a:gd name="connsiteY61" fmla="*/ 4650792 h 5354957"/>
              <a:gd name="connsiteX62" fmla="*/ 1378399 w 4683574"/>
              <a:gd name="connsiteY62" fmla="*/ 4551732 h 5354957"/>
              <a:gd name="connsiteX63" fmla="*/ 1500319 w 4683574"/>
              <a:gd name="connsiteY63" fmla="*/ 4544112 h 5354957"/>
              <a:gd name="connsiteX64" fmla="*/ 1652719 w 4683574"/>
              <a:gd name="connsiteY64" fmla="*/ 4429812 h 5354957"/>
              <a:gd name="connsiteX65" fmla="*/ 1774639 w 4683574"/>
              <a:gd name="connsiteY65" fmla="*/ 4323132 h 5354957"/>
              <a:gd name="connsiteX66" fmla="*/ 1911799 w 4683574"/>
              <a:gd name="connsiteY66" fmla="*/ 4193592 h 5354957"/>
              <a:gd name="connsiteX67" fmla="*/ 1995619 w 4683574"/>
              <a:gd name="connsiteY67" fmla="*/ 4064052 h 5354957"/>
              <a:gd name="connsiteX68" fmla="*/ 2087059 w 4683574"/>
              <a:gd name="connsiteY68" fmla="*/ 3995472 h 5354957"/>
              <a:gd name="connsiteX69" fmla="*/ 2170879 w 4683574"/>
              <a:gd name="connsiteY69" fmla="*/ 3980232 h 5354957"/>
              <a:gd name="connsiteX70" fmla="*/ 2247079 w 4683574"/>
              <a:gd name="connsiteY70" fmla="*/ 4048812 h 5354957"/>
              <a:gd name="connsiteX71" fmla="*/ 2269939 w 4683574"/>
              <a:gd name="connsiteY71" fmla="*/ 4201212 h 5354957"/>
              <a:gd name="connsiteX72" fmla="*/ 2247079 w 4683574"/>
              <a:gd name="connsiteY72" fmla="*/ 4368852 h 5354957"/>
              <a:gd name="connsiteX73" fmla="*/ 2178499 w 4683574"/>
              <a:gd name="connsiteY73" fmla="*/ 4521252 h 5354957"/>
              <a:gd name="connsiteX74" fmla="*/ 2155639 w 4683574"/>
              <a:gd name="connsiteY74" fmla="*/ 4582212 h 5354957"/>
              <a:gd name="connsiteX75" fmla="*/ 2224219 w 4683574"/>
              <a:gd name="connsiteY75" fmla="*/ 4650792 h 5354957"/>
              <a:gd name="connsiteX76" fmla="*/ 2376619 w 4683574"/>
              <a:gd name="connsiteY76" fmla="*/ 4658412 h 5354957"/>
              <a:gd name="connsiteX77" fmla="*/ 2506159 w 4683574"/>
              <a:gd name="connsiteY77" fmla="*/ 4719372 h 5354957"/>
              <a:gd name="connsiteX78" fmla="*/ 2498539 w 4683574"/>
              <a:gd name="connsiteY78" fmla="*/ 4833672 h 5354957"/>
              <a:gd name="connsiteX79" fmla="*/ 2498539 w 4683574"/>
              <a:gd name="connsiteY79" fmla="*/ 4932732 h 5354957"/>
              <a:gd name="connsiteX80" fmla="*/ 2658559 w 4683574"/>
              <a:gd name="connsiteY80" fmla="*/ 5077512 h 5354957"/>
              <a:gd name="connsiteX81" fmla="*/ 2902399 w 4683574"/>
              <a:gd name="connsiteY81" fmla="*/ 5245152 h 5354957"/>
              <a:gd name="connsiteX82" fmla="*/ 3161479 w 4683574"/>
              <a:gd name="connsiteY82" fmla="*/ 5321352 h 5354957"/>
              <a:gd name="connsiteX83" fmla="*/ 3291019 w 4683574"/>
              <a:gd name="connsiteY83" fmla="*/ 5328972 h 5354957"/>
              <a:gd name="connsiteX84" fmla="*/ 3397699 w 4683574"/>
              <a:gd name="connsiteY84" fmla="*/ 4986072 h 5354957"/>
              <a:gd name="connsiteX85" fmla="*/ 3390079 w 4683574"/>
              <a:gd name="connsiteY85" fmla="*/ 4795572 h 5354957"/>
              <a:gd name="connsiteX86" fmla="*/ 3443419 w 4683574"/>
              <a:gd name="connsiteY86" fmla="*/ 4688892 h 5354957"/>
              <a:gd name="connsiteX87" fmla="*/ 3603439 w 4683574"/>
              <a:gd name="connsiteY87" fmla="*/ 4635552 h 5354957"/>
              <a:gd name="connsiteX88" fmla="*/ 3687259 w 4683574"/>
              <a:gd name="connsiteY88" fmla="*/ 4574592 h 5354957"/>
              <a:gd name="connsiteX89" fmla="*/ 3687259 w 4683574"/>
              <a:gd name="connsiteY89" fmla="*/ 4452672 h 5354957"/>
              <a:gd name="connsiteX90" fmla="*/ 3832039 w 4683574"/>
              <a:gd name="connsiteY90" fmla="*/ 4483152 h 5354957"/>
              <a:gd name="connsiteX91" fmla="*/ 3824419 w 4683574"/>
              <a:gd name="connsiteY91" fmla="*/ 4650792 h 5354957"/>
              <a:gd name="connsiteX92" fmla="*/ 3771079 w 4683574"/>
              <a:gd name="connsiteY92" fmla="*/ 4787952 h 5354957"/>
              <a:gd name="connsiteX93" fmla="*/ 3717739 w 4683574"/>
              <a:gd name="connsiteY93" fmla="*/ 4864152 h 5354957"/>
              <a:gd name="connsiteX94" fmla="*/ 3580579 w 4683574"/>
              <a:gd name="connsiteY94" fmla="*/ 4864152 h 5354957"/>
              <a:gd name="connsiteX95" fmla="*/ 3542479 w 4683574"/>
              <a:gd name="connsiteY95" fmla="*/ 4917492 h 5354957"/>
              <a:gd name="connsiteX96" fmla="*/ 3633919 w 4683574"/>
              <a:gd name="connsiteY96" fmla="*/ 4940352 h 5354957"/>
              <a:gd name="connsiteX97" fmla="*/ 3763459 w 4683574"/>
              <a:gd name="connsiteY97" fmla="*/ 4940352 h 5354957"/>
              <a:gd name="connsiteX98" fmla="*/ 3900619 w 4683574"/>
              <a:gd name="connsiteY98" fmla="*/ 4963212 h 5354957"/>
              <a:gd name="connsiteX99" fmla="*/ 3992059 w 4683574"/>
              <a:gd name="connsiteY99" fmla="*/ 4856532 h 5354957"/>
              <a:gd name="connsiteX100" fmla="*/ 3999679 w 4683574"/>
              <a:gd name="connsiteY100" fmla="*/ 4658412 h 5354957"/>
              <a:gd name="connsiteX101" fmla="*/ 4113979 w 4683574"/>
              <a:gd name="connsiteY101" fmla="*/ 4498392 h 5354957"/>
              <a:gd name="connsiteX102" fmla="*/ 4251139 w 4683574"/>
              <a:gd name="connsiteY102" fmla="*/ 4429812 h 5354957"/>
              <a:gd name="connsiteX103" fmla="*/ 4373059 w 4683574"/>
              <a:gd name="connsiteY103" fmla="*/ 4345992 h 5354957"/>
              <a:gd name="connsiteX104" fmla="*/ 4563559 w 4683574"/>
              <a:gd name="connsiteY104" fmla="*/ 4224072 h 5354957"/>
              <a:gd name="connsiteX105" fmla="*/ 4670239 w 4683574"/>
              <a:gd name="connsiteY105" fmla="*/ 4224072 h 5354957"/>
              <a:gd name="connsiteX106" fmla="*/ 4670239 w 4683574"/>
              <a:gd name="connsiteY106" fmla="*/ 2700072 h 5354957"/>
              <a:gd name="connsiteX107" fmla="*/ 4563559 w 4683574"/>
              <a:gd name="connsiteY107" fmla="*/ 2631492 h 5354957"/>
              <a:gd name="connsiteX108" fmla="*/ 4418779 w 4683574"/>
              <a:gd name="connsiteY108" fmla="*/ 2540052 h 5354957"/>
              <a:gd name="connsiteX109" fmla="*/ 4327339 w 4683574"/>
              <a:gd name="connsiteY109" fmla="*/ 2433372 h 5354957"/>
              <a:gd name="connsiteX110" fmla="*/ 4281619 w 4683574"/>
              <a:gd name="connsiteY110" fmla="*/ 2494332 h 5354957"/>
              <a:gd name="connsiteX111" fmla="*/ 4251139 w 4683574"/>
              <a:gd name="connsiteY111" fmla="*/ 2570532 h 5354957"/>
              <a:gd name="connsiteX112" fmla="*/ 4190179 w 4683574"/>
              <a:gd name="connsiteY112" fmla="*/ 2654352 h 5354957"/>
              <a:gd name="connsiteX113" fmla="*/ 4060639 w 4683574"/>
              <a:gd name="connsiteY113" fmla="*/ 2692452 h 5354957"/>
              <a:gd name="connsiteX114" fmla="*/ 4014919 w 4683574"/>
              <a:gd name="connsiteY114" fmla="*/ 2616252 h 5354957"/>
              <a:gd name="connsiteX115" fmla="*/ 3816799 w 4683574"/>
              <a:gd name="connsiteY115" fmla="*/ 2547672 h 5354957"/>
              <a:gd name="connsiteX116" fmla="*/ 3732979 w 4683574"/>
              <a:gd name="connsiteY116" fmla="*/ 2501952 h 5354957"/>
              <a:gd name="connsiteX117" fmla="*/ 3999679 w 4683574"/>
              <a:gd name="connsiteY117" fmla="*/ 2319072 h 5354957"/>
              <a:gd name="connsiteX118" fmla="*/ 4014919 w 4683574"/>
              <a:gd name="connsiteY118" fmla="*/ 2235252 h 5354957"/>
              <a:gd name="connsiteX119" fmla="*/ 3839659 w 4683574"/>
              <a:gd name="connsiteY119" fmla="*/ 2136192 h 5354957"/>
              <a:gd name="connsiteX120" fmla="*/ 3961579 w 4683574"/>
              <a:gd name="connsiteY120" fmla="*/ 2021892 h 5354957"/>
              <a:gd name="connsiteX121" fmla="*/ 3938719 w 4683574"/>
              <a:gd name="connsiteY121" fmla="*/ 1854252 h 5354957"/>
              <a:gd name="connsiteX122" fmla="*/ 3892999 w 4683574"/>
              <a:gd name="connsiteY122" fmla="*/ 1732332 h 5354957"/>
              <a:gd name="connsiteX123" fmla="*/ 3664399 w 4683574"/>
              <a:gd name="connsiteY123" fmla="*/ 1778052 h 5354957"/>
              <a:gd name="connsiteX124" fmla="*/ 3572959 w 4683574"/>
              <a:gd name="connsiteY124" fmla="*/ 1663752 h 5354957"/>
              <a:gd name="connsiteX125" fmla="*/ 3618679 w 4683574"/>
              <a:gd name="connsiteY125" fmla="*/ 1503732 h 5354957"/>
              <a:gd name="connsiteX126" fmla="*/ 3580579 w 4683574"/>
              <a:gd name="connsiteY126" fmla="*/ 1427532 h 5354957"/>
              <a:gd name="connsiteX127" fmla="*/ 3473899 w 4683574"/>
              <a:gd name="connsiteY127" fmla="*/ 1458012 h 5354957"/>
              <a:gd name="connsiteX128" fmla="*/ 3329119 w 4683574"/>
              <a:gd name="connsiteY128" fmla="*/ 1473252 h 5354957"/>
              <a:gd name="connsiteX129" fmla="*/ 3222439 w 4683574"/>
              <a:gd name="connsiteY129" fmla="*/ 1366572 h 5354957"/>
              <a:gd name="connsiteX130" fmla="*/ 3130999 w 4683574"/>
              <a:gd name="connsiteY130" fmla="*/ 1313232 h 5354957"/>
              <a:gd name="connsiteX131" fmla="*/ 3031939 w 4683574"/>
              <a:gd name="connsiteY131" fmla="*/ 1442772 h 5354957"/>
              <a:gd name="connsiteX132" fmla="*/ 2993839 w 4683574"/>
              <a:gd name="connsiteY132" fmla="*/ 1473252 h 5354957"/>
              <a:gd name="connsiteX133" fmla="*/ 2849059 w 4683574"/>
              <a:gd name="connsiteY133" fmla="*/ 1389432 h 5354957"/>
              <a:gd name="connsiteX134" fmla="*/ 2765239 w 4683574"/>
              <a:gd name="connsiteY134" fmla="*/ 1381812 h 5354957"/>
              <a:gd name="connsiteX135" fmla="*/ 2620459 w 4683574"/>
              <a:gd name="connsiteY135" fmla="*/ 1419912 h 5354957"/>
              <a:gd name="connsiteX136" fmla="*/ 2612839 w 4683574"/>
              <a:gd name="connsiteY136" fmla="*/ 1549452 h 5354957"/>
              <a:gd name="connsiteX137" fmla="*/ 2582359 w 4683574"/>
              <a:gd name="connsiteY137" fmla="*/ 1633272 h 5354957"/>
              <a:gd name="connsiteX138" fmla="*/ 2437579 w 4683574"/>
              <a:gd name="connsiteY138" fmla="*/ 1549452 h 5354957"/>
              <a:gd name="connsiteX139" fmla="*/ 2429959 w 4683574"/>
              <a:gd name="connsiteY139" fmla="*/ 1404672 h 5354957"/>
              <a:gd name="connsiteX140" fmla="*/ 2452819 w 4683574"/>
              <a:gd name="connsiteY140" fmla="*/ 1206552 h 5354957"/>
              <a:gd name="connsiteX141" fmla="*/ 2361379 w 4683574"/>
              <a:gd name="connsiteY141" fmla="*/ 94032 h 5354957"/>
              <a:gd name="connsiteX142" fmla="*/ 1881320 w 4683574"/>
              <a:gd name="connsiteY142" fmla="*/ 124512 h 5354957"/>
              <a:gd name="connsiteX143" fmla="*/ 1622239 w 4683574"/>
              <a:gd name="connsiteY143" fmla="*/ 482652 h 5354957"/>
              <a:gd name="connsiteX144" fmla="*/ 1424119 w 4683574"/>
              <a:gd name="connsiteY144" fmla="*/ 596952 h 5354957"/>
              <a:gd name="connsiteX145" fmla="*/ 1515559 w 4683574"/>
              <a:gd name="connsiteY145" fmla="*/ 970332 h 5354957"/>
              <a:gd name="connsiteX146" fmla="*/ 1043119 w 4683574"/>
              <a:gd name="connsiteY146" fmla="*/ 878892 h 5354957"/>
              <a:gd name="connsiteX147" fmla="*/ 654499 w 4683574"/>
              <a:gd name="connsiteY147" fmla="*/ 535992 h 5354957"/>
              <a:gd name="connsiteX148" fmla="*/ 227779 w 4683574"/>
              <a:gd name="connsiteY148" fmla="*/ 315012 h 5354957"/>
              <a:gd name="connsiteX149" fmla="*/ 83000 w 4683574"/>
              <a:gd name="connsiteY149" fmla="*/ 429312 h 5354957"/>
              <a:gd name="connsiteX150" fmla="*/ 6799 w 4683574"/>
              <a:gd name="connsiteY150" fmla="*/ 642672 h 5354957"/>
              <a:gd name="connsiteX151" fmla="*/ 67759 w 4683574"/>
              <a:gd name="connsiteY151" fmla="*/ 718871 h 5354957"/>
              <a:gd name="connsiteX152" fmla="*/ 235400 w 4683574"/>
              <a:gd name="connsiteY152" fmla="*/ 810312 h 5354957"/>
              <a:gd name="connsiteX153" fmla="*/ 319219 w 4683574"/>
              <a:gd name="connsiteY153" fmla="*/ 886512 h 5354957"/>
              <a:gd name="connsiteX0" fmla="*/ 342079 w 4683574"/>
              <a:gd name="connsiteY0" fmla="*/ 873272 h 5349337"/>
              <a:gd name="connsiteX1" fmla="*/ 463999 w 4683574"/>
              <a:gd name="connsiteY1" fmla="*/ 1040912 h 5349337"/>
              <a:gd name="connsiteX2" fmla="*/ 684979 w 4683574"/>
              <a:gd name="connsiteY2" fmla="*/ 1071392 h 5349337"/>
              <a:gd name="connsiteX3" fmla="*/ 936439 w 4683574"/>
              <a:gd name="connsiteY3" fmla="*/ 1193312 h 5349337"/>
              <a:gd name="connsiteX4" fmla="*/ 913579 w 4683574"/>
              <a:gd name="connsiteY4" fmla="*/ 1307612 h 5349337"/>
              <a:gd name="connsiteX5" fmla="*/ 1081219 w 4683574"/>
              <a:gd name="connsiteY5" fmla="*/ 1429532 h 5349337"/>
              <a:gd name="connsiteX6" fmla="*/ 1119319 w 4683574"/>
              <a:gd name="connsiteY6" fmla="*/ 1528592 h 5349337"/>
              <a:gd name="connsiteX7" fmla="*/ 959299 w 4683574"/>
              <a:gd name="connsiteY7" fmla="*/ 1635272 h 5349337"/>
              <a:gd name="connsiteX8" fmla="*/ 905959 w 4683574"/>
              <a:gd name="connsiteY8" fmla="*/ 1719092 h 5349337"/>
              <a:gd name="connsiteX9" fmla="*/ 989779 w 4683574"/>
              <a:gd name="connsiteY9" fmla="*/ 1901972 h 5349337"/>
              <a:gd name="connsiteX10" fmla="*/ 1073599 w 4683574"/>
              <a:gd name="connsiteY10" fmla="*/ 2023892 h 5349337"/>
              <a:gd name="connsiteX11" fmla="*/ 1225999 w 4683574"/>
              <a:gd name="connsiteY11" fmla="*/ 2115332 h 5349337"/>
              <a:gd name="connsiteX12" fmla="*/ 1340299 w 4683574"/>
              <a:gd name="connsiteY12" fmla="*/ 2039132 h 5349337"/>
              <a:gd name="connsiteX13" fmla="*/ 1408879 w 4683574"/>
              <a:gd name="connsiteY13" fmla="*/ 2039132 h 5349337"/>
              <a:gd name="connsiteX14" fmla="*/ 1446979 w 4683574"/>
              <a:gd name="connsiteY14" fmla="*/ 2153432 h 5349337"/>
              <a:gd name="connsiteX15" fmla="*/ 1500319 w 4683574"/>
              <a:gd name="connsiteY15" fmla="*/ 2244872 h 5349337"/>
              <a:gd name="connsiteX16" fmla="*/ 1515559 w 4683574"/>
              <a:gd name="connsiteY16" fmla="*/ 2328692 h 5349337"/>
              <a:gd name="connsiteX17" fmla="*/ 1386019 w 4683574"/>
              <a:gd name="connsiteY17" fmla="*/ 2404892 h 5349337"/>
              <a:gd name="connsiteX18" fmla="*/ 1401259 w 4683574"/>
              <a:gd name="connsiteY18" fmla="*/ 2496332 h 5349337"/>
              <a:gd name="connsiteX19" fmla="*/ 1294579 w 4683574"/>
              <a:gd name="connsiteY19" fmla="*/ 2519192 h 5349337"/>
              <a:gd name="connsiteX20" fmla="*/ 1172659 w 4683574"/>
              <a:gd name="connsiteY20" fmla="*/ 2465852 h 5349337"/>
              <a:gd name="connsiteX21" fmla="*/ 1035499 w 4683574"/>
              <a:gd name="connsiteY21" fmla="*/ 2557292 h 5349337"/>
              <a:gd name="connsiteX22" fmla="*/ 1088839 w 4683574"/>
              <a:gd name="connsiteY22" fmla="*/ 2671592 h 5349337"/>
              <a:gd name="connsiteX23" fmla="*/ 1286959 w 4683574"/>
              <a:gd name="connsiteY23" fmla="*/ 2732552 h 5349337"/>
              <a:gd name="connsiteX24" fmla="*/ 1370779 w 4683574"/>
              <a:gd name="connsiteY24" fmla="*/ 2747792 h 5349337"/>
              <a:gd name="connsiteX25" fmla="*/ 1218379 w 4683574"/>
              <a:gd name="connsiteY25" fmla="*/ 2808752 h 5349337"/>
              <a:gd name="connsiteX26" fmla="*/ 1104079 w 4683574"/>
              <a:gd name="connsiteY26" fmla="*/ 2869712 h 5349337"/>
              <a:gd name="connsiteX27" fmla="*/ 1073599 w 4683574"/>
              <a:gd name="connsiteY27" fmla="*/ 2923052 h 5349337"/>
              <a:gd name="connsiteX28" fmla="*/ 1104079 w 4683574"/>
              <a:gd name="connsiteY28" fmla="*/ 3022112 h 5349337"/>
              <a:gd name="connsiteX29" fmla="*/ 1050739 w 4683574"/>
              <a:gd name="connsiteY29" fmla="*/ 3060212 h 5349337"/>
              <a:gd name="connsiteX30" fmla="*/ 898339 w 4683574"/>
              <a:gd name="connsiteY30" fmla="*/ 2991632 h 5349337"/>
              <a:gd name="connsiteX31" fmla="*/ 806899 w 4683574"/>
              <a:gd name="connsiteY31" fmla="*/ 2953532 h 5349337"/>
              <a:gd name="connsiteX32" fmla="*/ 677359 w 4683574"/>
              <a:gd name="connsiteY32" fmla="*/ 2961152 h 5349337"/>
              <a:gd name="connsiteX33" fmla="*/ 540199 w 4683574"/>
              <a:gd name="connsiteY33" fmla="*/ 3022112 h 5349337"/>
              <a:gd name="connsiteX34" fmla="*/ 433519 w 4683574"/>
              <a:gd name="connsiteY34" fmla="*/ 3060212 h 5349337"/>
              <a:gd name="connsiteX35" fmla="*/ 273499 w 4683574"/>
              <a:gd name="connsiteY35" fmla="*/ 3151652 h 5349337"/>
              <a:gd name="connsiteX36" fmla="*/ 410659 w 4683574"/>
              <a:gd name="connsiteY36" fmla="*/ 3311672 h 5349337"/>
              <a:gd name="connsiteX37" fmla="*/ 639259 w 4683574"/>
              <a:gd name="connsiteY37" fmla="*/ 3372632 h 5349337"/>
              <a:gd name="connsiteX38" fmla="*/ 852619 w 4683574"/>
              <a:gd name="connsiteY38" fmla="*/ 3387872 h 5349337"/>
              <a:gd name="connsiteX39" fmla="*/ 989779 w 4683574"/>
              <a:gd name="connsiteY39" fmla="*/ 3410732 h 5349337"/>
              <a:gd name="connsiteX40" fmla="*/ 1149799 w 4683574"/>
              <a:gd name="connsiteY40" fmla="*/ 3448832 h 5349337"/>
              <a:gd name="connsiteX41" fmla="*/ 1309819 w 4683574"/>
              <a:gd name="connsiteY41" fmla="*/ 3578372 h 5349337"/>
              <a:gd name="connsiteX42" fmla="*/ 1279339 w 4683574"/>
              <a:gd name="connsiteY42" fmla="*/ 3631712 h 5349337"/>
              <a:gd name="connsiteX43" fmla="*/ 1180279 w 4683574"/>
              <a:gd name="connsiteY43" fmla="*/ 3639332 h 5349337"/>
              <a:gd name="connsiteX44" fmla="*/ 951679 w 4683574"/>
              <a:gd name="connsiteY44" fmla="*/ 3662192 h 5349337"/>
              <a:gd name="connsiteX45" fmla="*/ 784039 w 4683574"/>
              <a:gd name="connsiteY45" fmla="*/ 3685052 h 5349337"/>
              <a:gd name="connsiteX46" fmla="*/ 677359 w 4683574"/>
              <a:gd name="connsiteY46" fmla="*/ 3746012 h 5349337"/>
              <a:gd name="connsiteX47" fmla="*/ 563059 w 4683574"/>
              <a:gd name="connsiteY47" fmla="*/ 3784112 h 5349337"/>
              <a:gd name="connsiteX48" fmla="*/ 509719 w 4683574"/>
              <a:gd name="connsiteY48" fmla="*/ 3784112 h 5349337"/>
              <a:gd name="connsiteX49" fmla="*/ 441139 w 4683574"/>
              <a:gd name="connsiteY49" fmla="*/ 3860312 h 5349337"/>
              <a:gd name="connsiteX50" fmla="*/ 448759 w 4683574"/>
              <a:gd name="connsiteY50" fmla="*/ 4073672 h 5349337"/>
              <a:gd name="connsiteX51" fmla="*/ 547819 w 4683574"/>
              <a:gd name="connsiteY51" fmla="*/ 4210832 h 5349337"/>
              <a:gd name="connsiteX52" fmla="*/ 555439 w 4683574"/>
              <a:gd name="connsiteY52" fmla="*/ 4340372 h 5349337"/>
              <a:gd name="connsiteX53" fmla="*/ 448759 w 4683574"/>
              <a:gd name="connsiteY53" fmla="*/ 4492772 h 5349337"/>
              <a:gd name="connsiteX54" fmla="*/ 273499 w 4683574"/>
              <a:gd name="connsiteY54" fmla="*/ 4614692 h 5349337"/>
              <a:gd name="connsiteX55" fmla="*/ 220159 w 4683574"/>
              <a:gd name="connsiteY55" fmla="*/ 4736612 h 5349337"/>
              <a:gd name="connsiteX56" fmla="*/ 273499 w 4683574"/>
              <a:gd name="connsiteY56" fmla="*/ 4812812 h 5349337"/>
              <a:gd name="connsiteX57" fmla="*/ 555439 w 4683574"/>
              <a:gd name="connsiteY57" fmla="*/ 4683272 h 5349337"/>
              <a:gd name="connsiteX58" fmla="*/ 784039 w 4683574"/>
              <a:gd name="connsiteY58" fmla="*/ 4622312 h 5349337"/>
              <a:gd name="connsiteX59" fmla="*/ 944059 w 4683574"/>
              <a:gd name="connsiteY59" fmla="*/ 4614692 h 5349337"/>
              <a:gd name="connsiteX60" fmla="*/ 1172659 w 4683574"/>
              <a:gd name="connsiteY60" fmla="*/ 4645172 h 5349337"/>
              <a:gd name="connsiteX61" fmla="*/ 1279339 w 4683574"/>
              <a:gd name="connsiteY61" fmla="*/ 4645172 h 5349337"/>
              <a:gd name="connsiteX62" fmla="*/ 1378399 w 4683574"/>
              <a:gd name="connsiteY62" fmla="*/ 4546112 h 5349337"/>
              <a:gd name="connsiteX63" fmla="*/ 1500319 w 4683574"/>
              <a:gd name="connsiteY63" fmla="*/ 4538492 h 5349337"/>
              <a:gd name="connsiteX64" fmla="*/ 1652719 w 4683574"/>
              <a:gd name="connsiteY64" fmla="*/ 4424192 h 5349337"/>
              <a:gd name="connsiteX65" fmla="*/ 1774639 w 4683574"/>
              <a:gd name="connsiteY65" fmla="*/ 4317512 h 5349337"/>
              <a:gd name="connsiteX66" fmla="*/ 1911799 w 4683574"/>
              <a:gd name="connsiteY66" fmla="*/ 4187972 h 5349337"/>
              <a:gd name="connsiteX67" fmla="*/ 1995619 w 4683574"/>
              <a:gd name="connsiteY67" fmla="*/ 4058432 h 5349337"/>
              <a:gd name="connsiteX68" fmla="*/ 2087059 w 4683574"/>
              <a:gd name="connsiteY68" fmla="*/ 3989852 h 5349337"/>
              <a:gd name="connsiteX69" fmla="*/ 2170879 w 4683574"/>
              <a:gd name="connsiteY69" fmla="*/ 3974612 h 5349337"/>
              <a:gd name="connsiteX70" fmla="*/ 2247079 w 4683574"/>
              <a:gd name="connsiteY70" fmla="*/ 4043192 h 5349337"/>
              <a:gd name="connsiteX71" fmla="*/ 2269939 w 4683574"/>
              <a:gd name="connsiteY71" fmla="*/ 4195592 h 5349337"/>
              <a:gd name="connsiteX72" fmla="*/ 2247079 w 4683574"/>
              <a:gd name="connsiteY72" fmla="*/ 4363232 h 5349337"/>
              <a:gd name="connsiteX73" fmla="*/ 2178499 w 4683574"/>
              <a:gd name="connsiteY73" fmla="*/ 4515632 h 5349337"/>
              <a:gd name="connsiteX74" fmla="*/ 2155639 w 4683574"/>
              <a:gd name="connsiteY74" fmla="*/ 4576592 h 5349337"/>
              <a:gd name="connsiteX75" fmla="*/ 2224219 w 4683574"/>
              <a:gd name="connsiteY75" fmla="*/ 4645172 h 5349337"/>
              <a:gd name="connsiteX76" fmla="*/ 2376619 w 4683574"/>
              <a:gd name="connsiteY76" fmla="*/ 4652792 h 5349337"/>
              <a:gd name="connsiteX77" fmla="*/ 2506159 w 4683574"/>
              <a:gd name="connsiteY77" fmla="*/ 4713752 h 5349337"/>
              <a:gd name="connsiteX78" fmla="*/ 2498539 w 4683574"/>
              <a:gd name="connsiteY78" fmla="*/ 4828052 h 5349337"/>
              <a:gd name="connsiteX79" fmla="*/ 2498539 w 4683574"/>
              <a:gd name="connsiteY79" fmla="*/ 4927112 h 5349337"/>
              <a:gd name="connsiteX80" fmla="*/ 2658559 w 4683574"/>
              <a:gd name="connsiteY80" fmla="*/ 5071892 h 5349337"/>
              <a:gd name="connsiteX81" fmla="*/ 2902399 w 4683574"/>
              <a:gd name="connsiteY81" fmla="*/ 5239532 h 5349337"/>
              <a:gd name="connsiteX82" fmla="*/ 3161479 w 4683574"/>
              <a:gd name="connsiteY82" fmla="*/ 5315732 h 5349337"/>
              <a:gd name="connsiteX83" fmla="*/ 3291019 w 4683574"/>
              <a:gd name="connsiteY83" fmla="*/ 5323352 h 5349337"/>
              <a:gd name="connsiteX84" fmla="*/ 3397699 w 4683574"/>
              <a:gd name="connsiteY84" fmla="*/ 4980452 h 5349337"/>
              <a:gd name="connsiteX85" fmla="*/ 3390079 w 4683574"/>
              <a:gd name="connsiteY85" fmla="*/ 4789952 h 5349337"/>
              <a:gd name="connsiteX86" fmla="*/ 3443419 w 4683574"/>
              <a:gd name="connsiteY86" fmla="*/ 4683272 h 5349337"/>
              <a:gd name="connsiteX87" fmla="*/ 3603439 w 4683574"/>
              <a:gd name="connsiteY87" fmla="*/ 4629932 h 5349337"/>
              <a:gd name="connsiteX88" fmla="*/ 3687259 w 4683574"/>
              <a:gd name="connsiteY88" fmla="*/ 4568972 h 5349337"/>
              <a:gd name="connsiteX89" fmla="*/ 3687259 w 4683574"/>
              <a:gd name="connsiteY89" fmla="*/ 4447052 h 5349337"/>
              <a:gd name="connsiteX90" fmla="*/ 3832039 w 4683574"/>
              <a:gd name="connsiteY90" fmla="*/ 4477532 h 5349337"/>
              <a:gd name="connsiteX91" fmla="*/ 3824419 w 4683574"/>
              <a:gd name="connsiteY91" fmla="*/ 4645172 h 5349337"/>
              <a:gd name="connsiteX92" fmla="*/ 3771079 w 4683574"/>
              <a:gd name="connsiteY92" fmla="*/ 4782332 h 5349337"/>
              <a:gd name="connsiteX93" fmla="*/ 3717739 w 4683574"/>
              <a:gd name="connsiteY93" fmla="*/ 4858532 h 5349337"/>
              <a:gd name="connsiteX94" fmla="*/ 3580579 w 4683574"/>
              <a:gd name="connsiteY94" fmla="*/ 4858532 h 5349337"/>
              <a:gd name="connsiteX95" fmla="*/ 3542479 w 4683574"/>
              <a:gd name="connsiteY95" fmla="*/ 4911872 h 5349337"/>
              <a:gd name="connsiteX96" fmla="*/ 3633919 w 4683574"/>
              <a:gd name="connsiteY96" fmla="*/ 4934732 h 5349337"/>
              <a:gd name="connsiteX97" fmla="*/ 3763459 w 4683574"/>
              <a:gd name="connsiteY97" fmla="*/ 4934732 h 5349337"/>
              <a:gd name="connsiteX98" fmla="*/ 3900619 w 4683574"/>
              <a:gd name="connsiteY98" fmla="*/ 4957592 h 5349337"/>
              <a:gd name="connsiteX99" fmla="*/ 3992059 w 4683574"/>
              <a:gd name="connsiteY99" fmla="*/ 4850912 h 5349337"/>
              <a:gd name="connsiteX100" fmla="*/ 3999679 w 4683574"/>
              <a:gd name="connsiteY100" fmla="*/ 4652792 h 5349337"/>
              <a:gd name="connsiteX101" fmla="*/ 4113979 w 4683574"/>
              <a:gd name="connsiteY101" fmla="*/ 4492772 h 5349337"/>
              <a:gd name="connsiteX102" fmla="*/ 4251139 w 4683574"/>
              <a:gd name="connsiteY102" fmla="*/ 4424192 h 5349337"/>
              <a:gd name="connsiteX103" fmla="*/ 4373059 w 4683574"/>
              <a:gd name="connsiteY103" fmla="*/ 4340372 h 5349337"/>
              <a:gd name="connsiteX104" fmla="*/ 4563559 w 4683574"/>
              <a:gd name="connsiteY104" fmla="*/ 4218452 h 5349337"/>
              <a:gd name="connsiteX105" fmla="*/ 4670239 w 4683574"/>
              <a:gd name="connsiteY105" fmla="*/ 4218452 h 5349337"/>
              <a:gd name="connsiteX106" fmla="*/ 4670239 w 4683574"/>
              <a:gd name="connsiteY106" fmla="*/ 2694452 h 5349337"/>
              <a:gd name="connsiteX107" fmla="*/ 4563559 w 4683574"/>
              <a:gd name="connsiteY107" fmla="*/ 2625872 h 5349337"/>
              <a:gd name="connsiteX108" fmla="*/ 4418779 w 4683574"/>
              <a:gd name="connsiteY108" fmla="*/ 2534432 h 5349337"/>
              <a:gd name="connsiteX109" fmla="*/ 4327339 w 4683574"/>
              <a:gd name="connsiteY109" fmla="*/ 2427752 h 5349337"/>
              <a:gd name="connsiteX110" fmla="*/ 4281619 w 4683574"/>
              <a:gd name="connsiteY110" fmla="*/ 2488712 h 5349337"/>
              <a:gd name="connsiteX111" fmla="*/ 4251139 w 4683574"/>
              <a:gd name="connsiteY111" fmla="*/ 2564912 h 5349337"/>
              <a:gd name="connsiteX112" fmla="*/ 4190179 w 4683574"/>
              <a:gd name="connsiteY112" fmla="*/ 2648732 h 5349337"/>
              <a:gd name="connsiteX113" fmla="*/ 4060639 w 4683574"/>
              <a:gd name="connsiteY113" fmla="*/ 2686832 h 5349337"/>
              <a:gd name="connsiteX114" fmla="*/ 4014919 w 4683574"/>
              <a:gd name="connsiteY114" fmla="*/ 2610632 h 5349337"/>
              <a:gd name="connsiteX115" fmla="*/ 3816799 w 4683574"/>
              <a:gd name="connsiteY115" fmla="*/ 2542052 h 5349337"/>
              <a:gd name="connsiteX116" fmla="*/ 3732979 w 4683574"/>
              <a:gd name="connsiteY116" fmla="*/ 2496332 h 5349337"/>
              <a:gd name="connsiteX117" fmla="*/ 3999679 w 4683574"/>
              <a:gd name="connsiteY117" fmla="*/ 2313452 h 5349337"/>
              <a:gd name="connsiteX118" fmla="*/ 4014919 w 4683574"/>
              <a:gd name="connsiteY118" fmla="*/ 2229632 h 5349337"/>
              <a:gd name="connsiteX119" fmla="*/ 3839659 w 4683574"/>
              <a:gd name="connsiteY119" fmla="*/ 2130572 h 5349337"/>
              <a:gd name="connsiteX120" fmla="*/ 3961579 w 4683574"/>
              <a:gd name="connsiteY120" fmla="*/ 2016272 h 5349337"/>
              <a:gd name="connsiteX121" fmla="*/ 3938719 w 4683574"/>
              <a:gd name="connsiteY121" fmla="*/ 1848632 h 5349337"/>
              <a:gd name="connsiteX122" fmla="*/ 3892999 w 4683574"/>
              <a:gd name="connsiteY122" fmla="*/ 1726712 h 5349337"/>
              <a:gd name="connsiteX123" fmla="*/ 3664399 w 4683574"/>
              <a:gd name="connsiteY123" fmla="*/ 1772432 h 5349337"/>
              <a:gd name="connsiteX124" fmla="*/ 3572959 w 4683574"/>
              <a:gd name="connsiteY124" fmla="*/ 1658132 h 5349337"/>
              <a:gd name="connsiteX125" fmla="*/ 3618679 w 4683574"/>
              <a:gd name="connsiteY125" fmla="*/ 1498112 h 5349337"/>
              <a:gd name="connsiteX126" fmla="*/ 3580579 w 4683574"/>
              <a:gd name="connsiteY126" fmla="*/ 1421912 h 5349337"/>
              <a:gd name="connsiteX127" fmla="*/ 3473899 w 4683574"/>
              <a:gd name="connsiteY127" fmla="*/ 1452392 h 5349337"/>
              <a:gd name="connsiteX128" fmla="*/ 3329119 w 4683574"/>
              <a:gd name="connsiteY128" fmla="*/ 1467632 h 5349337"/>
              <a:gd name="connsiteX129" fmla="*/ 3222439 w 4683574"/>
              <a:gd name="connsiteY129" fmla="*/ 1360952 h 5349337"/>
              <a:gd name="connsiteX130" fmla="*/ 3130999 w 4683574"/>
              <a:gd name="connsiteY130" fmla="*/ 1307612 h 5349337"/>
              <a:gd name="connsiteX131" fmla="*/ 3031939 w 4683574"/>
              <a:gd name="connsiteY131" fmla="*/ 1437152 h 5349337"/>
              <a:gd name="connsiteX132" fmla="*/ 2993839 w 4683574"/>
              <a:gd name="connsiteY132" fmla="*/ 1467632 h 5349337"/>
              <a:gd name="connsiteX133" fmla="*/ 2849059 w 4683574"/>
              <a:gd name="connsiteY133" fmla="*/ 1383812 h 5349337"/>
              <a:gd name="connsiteX134" fmla="*/ 2765239 w 4683574"/>
              <a:gd name="connsiteY134" fmla="*/ 1376192 h 5349337"/>
              <a:gd name="connsiteX135" fmla="*/ 2620459 w 4683574"/>
              <a:gd name="connsiteY135" fmla="*/ 1414292 h 5349337"/>
              <a:gd name="connsiteX136" fmla="*/ 2612839 w 4683574"/>
              <a:gd name="connsiteY136" fmla="*/ 1543832 h 5349337"/>
              <a:gd name="connsiteX137" fmla="*/ 2582359 w 4683574"/>
              <a:gd name="connsiteY137" fmla="*/ 1627652 h 5349337"/>
              <a:gd name="connsiteX138" fmla="*/ 2437579 w 4683574"/>
              <a:gd name="connsiteY138" fmla="*/ 1543832 h 5349337"/>
              <a:gd name="connsiteX139" fmla="*/ 2429959 w 4683574"/>
              <a:gd name="connsiteY139" fmla="*/ 1399052 h 5349337"/>
              <a:gd name="connsiteX140" fmla="*/ 2452819 w 4683574"/>
              <a:gd name="connsiteY140" fmla="*/ 1200932 h 5349337"/>
              <a:gd name="connsiteX141" fmla="*/ 2361379 w 4683574"/>
              <a:gd name="connsiteY141" fmla="*/ 88412 h 5349337"/>
              <a:gd name="connsiteX142" fmla="*/ 1881320 w 4683574"/>
              <a:gd name="connsiteY142" fmla="*/ 118892 h 5349337"/>
              <a:gd name="connsiteX143" fmla="*/ 1767019 w 4683574"/>
              <a:gd name="connsiteY143" fmla="*/ 271292 h 5349337"/>
              <a:gd name="connsiteX144" fmla="*/ 1622239 w 4683574"/>
              <a:gd name="connsiteY144" fmla="*/ 477032 h 5349337"/>
              <a:gd name="connsiteX145" fmla="*/ 1424119 w 4683574"/>
              <a:gd name="connsiteY145" fmla="*/ 591332 h 5349337"/>
              <a:gd name="connsiteX146" fmla="*/ 1515559 w 4683574"/>
              <a:gd name="connsiteY146" fmla="*/ 964712 h 5349337"/>
              <a:gd name="connsiteX147" fmla="*/ 1043119 w 4683574"/>
              <a:gd name="connsiteY147" fmla="*/ 873272 h 5349337"/>
              <a:gd name="connsiteX148" fmla="*/ 654499 w 4683574"/>
              <a:gd name="connsiteY148" fmla="*/ 530372 h 5349337"/>
              <a:gd name="connsiteX149" fmla="*/ 227779 w 4683574"/>
              <a:gd name="connsiteY149" fmla="*/ 309392 h 5349337"/>
              <a:gd name="connsiteX150" fmla="*/ 83000 w 4683574"/>
              <a:gd name="connsiteY150" fmla="*/ 423692 h 5349337"/>
              <a:gd name="connsiteX151" fmla="*/ 6799 w 4683574"/>
              <a:gd name="connsiteY151" fmla="*/ 637052 h 5349337"/>
              <a:gd name="connsiteX152" fmla="*/ 67759 w 4683574"/>
              <a:gd name="connsiteY152" fmla="*/ 713251 h 5349337"/>
              <a:gd name="connsiteX153" fmla="*/ 235400 w 4683574"/>
              <a:gd name="connsiteY153" fmla="*/ 804692 h 5349337"/>
              <a:gd name="connsiteX154" fmla="*/ 319219 w 4683574"/>
              <a:gd name="connsiteY154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785117 h 5261182"/>
              <a:gd name="connsiteX1" fmla="*/ 483041 w 4702616"/>
              <a:gd name="connsiteY1" fmla="*/ 952757 h 5261182"/>
              <a:gd name="connsiteX2" fmla="*/ 704021 w 4702616"/>
              <a:gd name="connsiteY2" fmla="*/ 983237 h 5261182"/>
              <a:gd name="connsiteX3" fmla="*/ 955481 w 4702616"/>
              <a:gd name="connsiteY3" fmla="*/ 1105157 h 5261182"/>
              <a:gd name="connsiteX4" fmla="*/ 932621 w 4702616"/>
              <a:gd name="connsiteY4" fmla="*/ 1219457 h 5261182"/>
              <a:gd name="connsiteX5" fmla="*/ 1100261 w 4702616"/>
              <a:gd name="connsiteY5" fmla="*/ 1341377 h 5261182"/>
              <a:gd name="connsiteX6" fmla="*/ 1138361 w 4702616"/>
              <a:gd name="connsiteY6" fmla="*/ 1440437 h 5261182"/>
              <a:gd name="connsiteX7" fmla="*/ 978341 w 4702616"/>
              <a:gd name="connsiteY7" fmla="*/ 1547117 h 5261182"/>
              <a:gd name="connsiteX8" fmla="*/ 925001 w 4702616"/>
              <a:gd name="connsiteY8" fmla="*/ 1630937 h 5261182"/>
              <a:gd name="connsiteX9" fmla="*/ 1008821 w 4702616"/>
              <a:gd name="connsiteY9" fmla="*/ 1813817 h 5261182"/>
              <a:gd name="connsiteX10" fmla="*/ 1092641 w 4702616"/>
              <a:gd name="connsiteY10" fmla="*/ 1935737 h 5261182"/>
              <a:gd name="connsiteX11" fmla="*/ 1245041 w 4702616"/>
              <a:gd name="connsiteY11" fmla="*/ 2027177 h 5261182"/>
              <a:gd name="connsiteX12" fmla="*/ 1359341 w 4702616"/>
              <a:gd name="connsiteY12" fmla="*/ 1950977 h 5261182"/>
              <a:gd name="connsiteX13" fmla="*/ 1427921 w 4702616"/>
              <a:gd name="connsiteY13" fmla="*/ 1950977 h 5261182"/>
              <a:gd name="connsiteX14" fmla="*/ 1466021 w 4702616"/>
              <a:gd name="connsiteY14" fmla="*/ 2065277 h 5261182"/>
              <a:gd name="connsiteX15" fmla="*/ 1519361 w 4702616"/>
              <a:gd name="connsiteY15" fmla="*/ 2156717 h 5261182"/>
              <a:gd name="connsiteX16" fmla="*/ 1534601 w 4702616"/>
              <a:gd name="connsiteY16" fmla="*/ 2240537 h 5261182"/>
              <a:gd name="connsiteX17" fmla="*/ 1405061 w 4702616"/>
              <a:gd name="connsiteY17" fmla="*/ 2316737 h 5261182"/>
              <a:gd name="connsiteX18" fmla="*/ 1420301 w 4702616"/>
              <a:gd name="connsiteY18" fmla="*/ 2408177 h 5261182"/>
              <a:gd name="connsiteX19" fmla="*/ 1313621 w 4702616"/>
              <a:gd name="connsiteY19" fmla="*/ 2431037 h 5261182"/>
              <a:gd name="connsiteX20" fmla="*/ 1191701 w 4702616"/>
              <a:gd name="connsiteY20" fmla="*/ 2377697 h 5261182"/>
              <a:gd name="connsiteX21" fmla="*/ 1054541 w 4702616"/>
              <a:gd name="connsiteY21" fmla="*/ 2469137 h 5261182"/>
              <a:gd name="connsiteX22" fmla="*/ 1107881 w 4702616"/>
              <a:gd name="connsiteY22" fmla="*/ 2583437 h 5261182"/>
              <a:gd name="connsiteX23" fmla="*/ 1306001 w 4702616"/>
              <a:gd name="connsiteY23" fmla="*/ 2644397 h 5261182"/>
              <a:gd name="connsiteX24" fmla="*/ 1389821 w 4702616"/>
              <a:gd name="connsiteY24" fmla="*/ 2659637 h 5261182"/>
              <a:gd name="connsiteX25" fmla="*/ 1237421 w 4702616"/>
              <a:gd name="connsiteY25" fmla="*/ 2720597 h 5261182"/>
              <a:gd name="connsiteX26" fmla="*/ 1123121 w 4702616"/>
              <a:gd name="connsiteY26" fmla="*/ 2781557 h 5261182"/>
              <a:gd name="connsiteX27" fmla="*/ 1092641 w 4702616"/>
              <a:gd name="connsiteY27" fmla="*/ 2834897 h 5261182"/>
              <a:gd name="connsiteX28" fmla="*/ 1123121 w 4702616"/>
              <a:gd name="connsiteY28" fmla="*/ 2933957 h 5261182"/>
              <a:gd name="connsiteX29" fmla="*/ 1069781 w 4702616"/>
              <a:gd name="connsiteY29" fmla="*/ 2972057 h 5261182"/>
              <a:gd name="connsiteX30" fmla="*/ 917381 w 4702616"/>
              <a:gd name="connsiteY30" fmla="*/ 2903477 h 5261182"/>
              <a:gd name="connsiteX31" fmla="*/ 825941 w 4702616"/>
              <a:gd name="connsiteY31" fmla="*/ 2865377 h 5261182"/>
              <a:gd name="connsiteX32" fmla="*/ 696401 w 4702616"/>
              <a:gd name="connsiteY32" fmla="*/ 2872997 h 5261182"/>
              <a:gd name="connsiteX33" fmla="*/ 559241 w 4702616"/>
              <a:gd name="connsiteY33" fmla="*/ 2933957 h 5261182"/>
              <a:gd name="connsiteX34" fmla="*/ 452561 w 4702616"/>
              <a:gd name="connsiteY34" fmla="*/ 2972057 h 5261182"/>
              <a:gd name="connsiteX35" fmla="*/ 292541 w 4702616"/>
              <a:gd name="connsiteY35" fmla="*/ 3063497 h 5261182"/>
              <a:gd name="connsiteX36" fmla="*/ 429701 w 4702616"/>
              <a:gd name="connsiteY36" fmla="*/ 3223517 h 5261182"/>
              <a:gd name="connsiteX37" fmla="*/ 658301 w 4702616"/>
              <a:gd name="connsiteY37" fmla="*/ 3284477 h 5261182"/>
              <a:gd name="connsiteX38" fmla="*/ 871661 w 4702616"/>
              <a:gd name="connsiteY38" fmla="*/ 3299717 h 5261182"/>
              <a:gd name="connsiteX39" fmla="*/ 1008821 w 4702616"/>
              <a:gd name="connsiteY39" fmla="*/ 3322577 h 5261182"/>
              <a:gd name="connsiteX40" fmla="*/ 1168841 w 4702616"/>
              <a:gd name="connsiteY40" fmla="*/ 3360677 h 5261182"/>
              <a:gd name="connsiteX41" fmla="*/ 1328861 w 4702616"/>
              <a:gd name="connsiteY41" fmla="*/ 3490217 h 5261182"/>
              <a:gd name="connsiteX42" fmla="*/ 1298381 w 4702616"/>
              <a:gd name="connsiteY42" fmla="*/ 3543557 h 5261182"/>
              <a:gd name="connsiteX43" fmla="*/ 1199321 w 4702616"/>
              <a:gd name="connsiteY43" fmla="*/ 3551177 h 5261182"/>
              <a:gd name="connsiteX44" fmla="*/ 970721 w 4702616"/>
              <a:gd name="connsiteY44" fmla="*/ 3574037 h 5261182"/>
              <a:gd name="connsiteX45" fmla="*/ 803081 w 4702616"/>
              <a:gd name="connsiteY45" fmla="*/ 3596897 h 5261182"/>
              <a:gd name="connsiteX46" fmla="*/ 696401 w 4702616"/>
              <a:gd name="connsiteY46" fmla="*/ 3657857 h 5261182"/>
              <a:gd name="connsiteX47" fmla="*/ 582101 w 4702616"/>
              <a:gd name="connsiteY47" fmla="*/ 3695957 h 5261182"/>
              <a:gd name="connsiteX48" fmla="*/ 528761 w 4702616"/>
              <a:gd name="connsiteY48" fmla="*/ 3695957 h 5261182"/>
              <a:gd name="connsiteX49" fmla="*/ 460181 w 4702616"/>
              <a:gd name="connsiteY49" fmla="*/ 3772157 h 5261182"/>
              <a:gd name="connsiteX50" fmla="*/ 467801 w 4702616"/>
              <a:gd name="connsiteY50" fmla="*/ 3985517 h 5261182"/>
              <a:gd name="connsiteX51" fmla="*/ 566861 w 4702616"/>
              <a:gd name="connsiteY51" fmla="*/ 4122677 h 5261182"/>
              <a:gd name="connsiteX52" fmla="*/ 574481 w 4702616"/>
              <a:gd name="connsiteY52" fmla="*/ 4252217 h 5261182"/>
              <a:gd name="connsiteX53" fmla="*/ 467801 w 4702616"/>
              <a:gd name="connsiteY53" fmla="*/ 4404617 h 5261182"/>
              <a:gd name="connsiteX54" fmla="*/ 292541 w 4702616"/>
              <a:gd name="connsiteY54" fmla="*/ 4526537 h 5261182"/>
              <a:gd name="connsiteX55" fmla="*/ 239201 w 4702616"/>
              <a:gd name="connsiteY55" fmla="*/ 4648457 h 5261182"/>
              <a:gd name="connsiteX56" fmla="*/ 292541 w 4702616"/>
              <a:gd name="connsiteY56" fmla="*/ 4724657 h 5261182"/>
              <a:gd name="connsiteX57" fmla="*/ 574481 w 4702616"/>
              <a:gd name="connsiteY57" fmla="*/ 4595117 h 5261182"/>
              <a:gd name="connsiteX58" fmla="*/ 803081 w 4702616"/>
              <a:gd name="connsiteY58" fmla="*/ 4534157 h 5261182"/>
              <a:gd name="connsiteX59" fmla="*/ 963101 w 4702616"/>
              <a:gd name="connsiteY59" fmla="*/ 4526537 h 5261182"/>
              <a:gd name="connsiteX60" fmla="*/ 1191701 w 4702616"/>
              <a:gd name="connsiteY60" fmla="*/ 4557017 h 5261182"/>
              <a:gd name="connsiteX61" fmla="*/ 1298381 w 4702616"/>
              <a:gd name="connsiteY61" fmla="*/ 4557017 h 5261182"/>
              <a:gd name="connsiteX62" fmla="*/ 1397441 w 4702616"/>
              <a:gd name="connsiteY62" fmla="*/ 4457957 h 5261182"/>
              <a:gd name="connsiteX63" fmla="*/ 1519361 w 4702616"/>
              <a:gd name="connsiteY63" fmla="*/ 4450337 h 5261182"/>
              <a:gd name="connsiteX64" fmla="*/ 1671761 w 4702616"/>
              <a:gd name="connsiteY64" fmla="*/ 4336037 h 5261182"/>
              <a:gd name="connsiteX65" fmla="*/ 1793681 w 4702616"/>
              <a:gd name="connsiteY65" fmla="*/ 4229357 h 5261182"/>
              <a:gd name="connsiteX66" fmla="*/ 1930841 w 4702616"/>
              <a:gd name="connsiteY66" fmla="*/ 4099817 h 5261182"/>
              <a:gd name="connsiteX67" fmla="*/ 2014661 w 4702616"/>
              <a:gd name="connsiteY67" fmla="*/ 3970277 h 5261182"/>
              <a:gd name="connsiteX68" fmla="*/ 2106101 w 4702616"/>
              <a:gd name="connsiteY68" fmla="*/ 3901697 h 5261182"/>
              <a:gd name="connsiteX69" fmla="*/ 2189921 w 4702616"/>
              <a:gd name="connsiteY69" fmla="*/ 3886457 h 5261182"/>
              <a:gd name="connsiteX70" fmla="*/ 2266121 w 4702616"/>
              <a:gd name="connsiteY70" fmla="*/ 3955037 h 5261182"/>
              <a:gd name="connsiteX71" fmla="*/ 2288981 w 4702616"/>
              <a:gd name="connsiteY71" fmla="*/ 4107437 h 5261182"/>
              <a:gd name="connsiteX72" fmla="*/ 2266121 w 4702616"/>
              <a:gd name="connsiteY72" fmla="*/ 4275077 h 5261182"/>
              <a:gd name="connsiteX73" fmla="*/ 2197541 w 4702616"/>
              <a:gd name="connsiteY73" fmla="*/ 4427477 h 5261182"/>
              <a:gd name="connsiteX74" fmla="*/ 2174681 w 4702616"/>
              <a:gd name="connsiteY74" fmla="*/ 4488437 h 5261182"/>
              <a:gd name="connsiteX75" fmla="*/ 2243261 w 4702616"/>
              <a:gd name="connsiteY75" fmla="*/ 4557017 h 5261182"/>
              <a:gd name="connsiteX76" fmla="*/ 2395661 w 4702616"/>
              <a:gd name="connsiteY76" fmla="*/ 4564637 h 5261182"/>
              <a:gd name="connsiteX77" fmla="*/ 2525201 w 4702616"/>
              <a:gd name="connsiteY77" fmla="*/ 4625597 h 5261182"/>
              <a:gd name="connsiteX78" fmla="*/ 2517581 w 4702616"/>
              <a:gd name="connsiteY78" fmla="*/ 4739897 h 5261182"/>
              <a:gd name="connsiteX79" fmla="*/ 2517581 w 4702616"/>
              <a:gd name="connsiteY79" fmla="*/ 4838957 h 5261182"/>
              <a:gd name="connsiteX80" fmla="*/ 2677601 w 4702616"/>
              <a:gd name="connsiteY80" fmla="*/ 4983737 h 5261182"/>
              <a:gd name="connsiteX81" fmla="*/ 2921441 w 4702616"/>
              <a:gd name="connsiteY81" fmla="*/ 5151377 h 5261182"/>
              <a:gd name="connsiteX82" fmla="*/ 3180521 w 4702616"/>
              <a:gd name="connsiteY82" fmla="*/ 5227577 h 5261182"/>
              <a:gd name="connsiteX83" fmla="*/ 3310061 w 4702616"/>
              <a:gd name="connsiteY83" fmla="*/ 5235197 h 5261182"/>
              <a:gd name="connsiteX84" fmla="*/ 3416741 w 4702616"/>
              <a:gd name="connsiteY84" fmla="*/ 4892297 h 5261182"/>
              <a:gd name="connsiteX85" fmla="*/ 3409121 w 4702616"/>
              <a:gd name="connsiteY85" fmla="*/ 4701797 h 5261182"/>
              <a:gd name="connsiteX86" fmla="*/ 3462461 w 4702616"/>
              <a:gd name="connsiteY86" fmla="*/ 4595117 h 5261182"/>
              <a:gd name="connsiteX87" fmla="*/ 3622481 w 4702616"/>
              <a:gd name="connsiteY87" fmla="*/ 4541777 h 5261182"/>
              <a:gd name="connsiteX88" fmla="*/ 3706301 w 4702616"/>
              <a:gd name="connsiteY88" fmla="*/ 4480817 h 5261182"/>
              <a:gd name="connsiteX89" fmla="*/ 3706301 w 4702616"/>
              <a:gd name="connsiteY89" fmla="*/ 4358897 h 5261182"/>
              <a:gd name="connsiteX90" fmla="*/ 3851081 w 4702616"/>
              <a:gd name="connsiteY90" fmla="*/ 4389377 h 5261182"/>
              <a:gd name="connsiteX91" fmla="*/ 3843461 w 4702616"/>
              <a:gd name="connsiteY91" fmla="*/ 4557017 h 5261182"/>
              <a:gd name="connsiteX92" fmla="*/ 3790121 w 4702616"/>
              <a:gd name="connsiteY92" fmla="*/ 4694177 h 5261182"/>
              <a:gd name="connsiteX93" fmla="*/ 3736781 w 4702616"/>
              <a:gd name="connsiteY93" fmla="*/ 4770377 h 5261182"/>
              <a:gd name="connsiteX94" fmla="*/ 3599621 w 4702616"/>
              <a:gd name="connsiteY94" fmla="*/ 4770377 h 5261182"/>
              <a:gd name="connsiteX95" fmla="*/ 3561521 w 4702616"/>
              <a:gd name="connsiteY95" fmla="*/ 4823717 h 5261182"/>
              <a:gd name="connsiteX96" fmla="*/ 3652961 w 4702616"/>
              <a:gd name="connsiteY96" fmla="*/ 4846577 h 5261182"/>
              <a:gd name="connsiteX97" fmla="*/ 3782501 w 4702616"/>
              <a:gd name="connsiteY97" fmla="*/ 4846577 h 5261182"/>
              <a:gd name="connsiteX98" fmla="*/ 3919661 w 4702616"/>
              <a:gd name="connsiteY98" fmla="*/ 4869437 h 5261182"/>
              <a:gd name="connsiteX99" fmla="*/ 4011101 w 4702616"/>
              <a:gd name="connsiteY99" fmla="*/ 4762757 h 5261182"/>
              <a:gd name="connsiteX100" fmla="*/ 4018721 w 4702616"/>
              <a:gd name="connsiteY100" fmla="*/ 4564637 h 5261182"/>
              <a:gd name="connsiteX101" fmla="*/ 4133021 w 4702616"/>
              <a:gd name="connsiteY101" fmla="*/ 4404617 h 5261182"/>
              <a:gd name="connsiteX102" fmla="*/ 4270181 w 4702616"/>
              <a:gd name="connsiteY102" fmla="*/ 4336037 h 5261182"/>
              <a:gd name="connsiteX103" fmla="*/ 4392101 w 4702616"/>
              <a:gd name="connsiteY103" fmla="*/ 4252217 h 5261182"/>
              <a:gd name="connsiteX104" fmla="*/ 4582601 w 4702616"/>
              <a:gd name="connsiteY104" fmla="*/ 4130297 h 5261182"/>
              <a:gd name="connsiteX105" fmla="*/ 4689281 w 4702616"/>
              <a:gd name="connsiteY105" fmla="*/ 4130297 h 5261182"/>
              <a:gd name="connsiteX106" fmla="*/ 4689281 w 4702616"/>
              <a:gd name="connsiteY106" fmla="*/ 2606297 h 5261182"/>
              <a:gd name="connsiteX107" fmla="*/ 4582601 w 4702616"/>
              <a:gd name="connsiteY107" fmla="*/ 2537717 h 5261182"/>
              <a:gd name="connsiteX108" fmla="*/ 4437821 w 4702616"/>
              <a:gd name="connsiteY108" fmla="*/ 2446277 h 5261182"/>
              <a:gd name="connsiteX109" fmla="*/ 4346381 w 4702616"/>
              <a:gd name="connsiteY109" fmla="*/ 2339597 h 5261182"/>
              <a:gd name="connsiteX110" fmla="*/ 4300661 w 4702616"/>
              <a:gd name="connsiteY110" fmla="*/ 2400557 h 5261182"/>
              <a:gd name="connsiteX111" fmla="*/ 4270181 w 4702616"/>
              <a:gd name="connsiteY111" fmla="*/ 2476757 h 5261182"/>
              <a:gd name="connsiteX112" fmla="*/ 4209221 w 4702616"/>
              <a:gd name="connsiteY112" fmla="*/ 2560577 h 5261182"/>
              <a:gd name="connsiteX113" fmla="*/ 4079681 w 4702616"/>
              <a:gd name="connsiteY113" fmla="*/ 2598677 h 5261182"/>
              <a:gd name="connsiteX114" fmla="*/ 4033961 w 4702616"/>
              <a:gd name="connsiteY114" fmla="*/ 2522477 h 5261182"/>
              <a:gd name="connsiteX115" fmla="*/ 3835841 w 4702616"/>
              <a:gd name="connsiteY115" fmla="*/ 2453897 h 5261182"/>
              <a:gd name="connsiteX116" fmla="*/ 3752021 w 4702616"/>
              <a:gd name="connsiteY116" fmla="*/ 2408177 h 5261182"/>
              <a:gd name="connsiteX117" fmla="*/ 4018721 w 4702616"/>
              <a:gd name="connsiteY117" fmla="*/ 2225297 h 5261182"/>
              <a:gd name="connsiteX118" fmla="*/ 4033961 w 4702616"/>
              <a:gd name="connsiteY118" fmla="*/ 2141477 h 5261182"/>
              <a:gd name="connsiteX119" fmla="*/ 3858701 w 4702616"/>
              <a:gd name="connsiteY119" fmla="*/ 2042417 h 5261182"/>
              <a:gd name="connsiteX120" fmla="*/ 3980621 w 4702616"/>
              <a:gd name="connsiteY120" fmla="*/ 1928117 h 5261182"/>
              <a:gd name="connsiteX121" fmla="*/ 3957761 w 4702616"/>
              <a:gd name="connsiteY121" fmla="*/ 1760477 h 5261182"/>
              <a:gd name="connsiteX122" fmla="*/ 3912041 w 4702616"/>
              <a:gd name="connsiteY122" fmla="*/ 1638557 h 5261182"/>
              <a:gd name="connsiteX123" fmla="*/ 3683441 w 4702616"/>
              <a:gd name="connsiteY123" fmla="*/ 1684277 h 5261182"/>
              <a:gd name="connsiteX124" fmla="*/ 3592001 w 4702616"/>
              <a:gd name="connsiteY124" fmla="*/ 1569977 h 5261182"/>
              <a:gd name="connsiteX125" fmla="*/ 3637721 w 4702616"/>
              <a:gd name="connsiteY125" fmla="*/ 1409957 h 5261182"/>
              <a:gd name="connsiteX126" fmla="*/ 3599621 w 4702616"/>
              <a:gd name="connsiteY126" fmla="*/ 1333757 h 5261182"/>
              <a:gd name="connsiteX127" fmla="*/ 3492941 w 4702616"/>
              <a:gd name="connsiteY127" fmla="*/ 1364237 h 5261182"/>
              <a:gd name="connsiteX128" fmla="*/ 3348161 w 4702616"/>
              <a:gd name="connsiteY128" fmla="*/ 1379477 h 5261182"/>
              <a:gd name="connsiteX129" fmla="*/ 3241481 w 4702616"/>
              <a:gd name="connsiteY129" fmla="*/ 1272797 h 5261182"/>
              <a:gd name="connsiteX130" fmla="*/ 3150041 w 4702616"/>
              <a:gd name="connsiteY130" fmla="*/ 1219457 h 5261182"/>
              <a:gd name="connsiteX131" fmla="*/ 3050981 w 4702616"/>
              <a:gd name="connsiteY131" fmla="*/ 1348997 h 5261182"/>
              <a:gd name="connsiteX132" fmla="*/ 3012881 w 4702616"/>
              <a:gd name="connsiteY132" fmla="*/ 1379477 h 5261182"/>
              <a:gd name="connsiteX133" fmla="*/ 2868101 w 4702616"/>
              <a:gd name="connsiteY133" fmla="*/ 1295657 h 5261182"/>
              <a:gd name="connsiteX134" fmla="*/ 2784281 w 4702616"/>
              <a:gd name="connsiteY134" fmla="*/ 1288037 h 5261182"/>
              <a:gd name="connsiteX135" fmla="*/ 2639501 w 4702616"/>
              <a:gd name="connsiteY135" fmla="*/ 1326137 h 5261182"/>
              <a:gd name="connsiteX136" fmla="*/ 2631881 w 4702616"/>
              <a:gd name="connsiteY136" fmla="*/ 1455677 h 5261182"/>
              <a:gd name="connsiteX137" fmla="*/ 2601401 w 4702616"/>
              <a:gd name="connsiteY137" fmla="*/ 1539497 h 5261182"/>
              <a:gd name="connsiteX138" fmla="*/ 2456621 w 4702616"/>
              <a:gd name="connsiteY138" fmla="*/ 1455677 h 5261182"/>
              <a:gd name="connsiteX139" fmla="*/ 2449001 w 4702616"/>
              <a:gd name="connsiteY139" fmla="*/ 1310897 h 5261182"/>
              <a:gd name="connsiteX140" fmla="*/ 2471861 w 4702616"/>
              <a:gd name="connsiteY140" fmla="*/ 1112777 h 5261182"/>
              <a:gd name="connsiteX141" fmla="*/ 2380421 w 4702616"/>
              <a:gd name="connsiteY141" fmla="*/ 257 h 5261182"/>
              <a:gd name="connsiteX142" fmla="*/ 1900362 w 4702616"/>
              <a:gd name="connsiteY142" fmla="*/ 30737 h 5261182"/>
              <a:gd name="connsiteX143" fmla="*/ 1786061 w 4702616"/>
              <a:gd name="connsiteY143" fmla="*/ 183137 h 5261182"/>
              <a:gd name="connsiteX144" fmla="*/ 1641281 w 4702616"/>
              <a:gd name="connsiteY144" fmla="*/ 388877 h 5261182"/>
              <a:gd name="connsiteX145" fmla="*/ 1443161 w 4702616"/>
              <a:gd name="connsiteY145" fmla="*/ 503177 h 5261182"/>
              <a:gd name="connsiteX146" fmla="*/ 1534601 w 4702616"/>
              <a:gd name="connsiteY146" fmla="*/ 876557 h 5261182"/>
              <a:gd name="connsiteX147" fmla="*/ 1062161 w 4702616"/>
              <a:gd name="connsiteY147" fmla="*/ 785117 h 5261182"/>
              <a:gd name="connsiteX148" fmla="*/ 673541 w 4702616"/>
              <a:gd name="connsiteY148" fmla="*/ 442217 h 5261182"/>
              <a:gd name="connsiteX149" fmla="*/ 246821 w 4702616"/>
              <a:gd name="connsiteY149" fmla="*/ 221237 h 5261182"/>
              <a:gd name="connsiteX150" fmla="*/ 102042 w 4702616"/>
              <a:gd name="connsiteY150" fmla="*/ 335537 h 5261182"/>
              <a:gd name="connsiteX151" fmla="*/ 2981 w 4702616"/>
              <a:gd name="connsiteY151" fmla="*/ 419357 h 5261182"/>
              <a:gd name="connsiteX152" fmla="*/ 25841 w 4702616"/>
              <a:gd name="connsiteY152" fmla="*/ 548897 h 5261182"/>
              <a:gd name="connsiteX153" fmla="*/ 86801 w 4702616"/>
              <a:gd name="connsiteY153" fmla="*/ 625096 h 5261182"/>
              <a:gd name="connsiteX154" fmla="*/ 254442 w 4702616"/>
              <a:gd name="connsiteY154" fmla="*/ 716537 h 5261182"/>
              <a:gd name="connsiteX155" fmla="*/ 338261 w 4702616"/>
              <a:gd name="connsiteY155" fmla="*/ 792737 h 5261182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380421 w 4702616"/>
              <a:gd name="connsiteY142" fmla="*/ 0 h 5260925"/>
              <a:gd name="connsiteX143" fmla="*/ 1900362 w 4702616"/>
              <a:gd name="connsiteY143" fmla="*/ 30480 h 5260925"/>
              <a:gd name="connsiteX144" fmla="*/ 1786061 w 4702616"/>
              <a:gd name="connsiteY144" fmla="*/ 182880 h 5260925"/>
              <a:gd name="connsiteX145" fmla="*/ 1641281 w 4702616"/>
              <a:gd name="connsiteY145" fmla="*/ 388620 h 5260925"/>
              <a:gd name="connsiteX146" fmla="*/ 1443161 w 4702616"/>
              <a:gd name="connsiteY146" fmla="*/ 502920 h 5260925"/>
              <a:gd name="connsiteX147" fmla="*/ 1534601 w 4702616"/>
              <a:gd name="connsiteY147" fmla="*/ 876300 h 5260925"/>
              <a:gd name="connsiteX148" fmla="*/ 1062161 w 4702616"/>
              <a:gd name="connsiteY148" fmla="*/ 784860 h 5260925"/>
              <a:gd name="connsiteX149" fmla="*/ 673541 w 4702616"/>
              <a:gd name="connsiteY149" fmla="*/ 441960 h 5260925"/>
              <a:gd name="connsiteX150" fmla="*/ 246821 w 4702616"/>
              <a:gd name="connsiteY150" fmla="*/ 220980 h 5260925"/>
              <a:gd name="connsiteX151" fmla="*/ 102042 w 4702616"/>
              <a:gd name="connsiteY151" fmla="*/ 335280 h 5260925"/>
              <a:gd name="connsiteX152" fmla="*/ 2981 w 4702616"/>
              <a:gd name="connsiteY152" fmla="*/ 419100 h 5260925"/>
              <a:gd name="connsiteX153" fmla="*/ 25841 w 4702616"/>
              <a:gd name="connsiteY153" fmla="*/ 548640 h 5260925"/>
              <a:gd name="connsiteX154" fmla="*/ 86801 w 4702616"/>
              <a:gd name="connsiteY154" fmla="*/ 624839 h 5260925"/>
              <a:gd name="connsiteX155" fmla="*/ 254442 w 4702616"/>
              <a:gd name="connsiteY155" fmla="*/ 716280 h 5260925"/>
              <a:gd name="connsiteX156" fmla="*/ 338261 w 4702616"/>
              <a:gd name="connsiteY156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426141 w 4702616"/>
              <a:gd name="connsiteY142" fmla="*/ 243839 h 5260925"/>
              <a:gd name="connsiteX143" fmla="*/ 2380421 w 4702616"/>
              <a:gd name="connsiteY143" fmla="*/ 0 h 5260925"/>
              <a:gd name="connsiteX144" fmla="*/ 1900362 w 4702616"/>
              <a:gd name="connsiteY144" fmla="*/ 30480 h 5260925"/>
              <a:gd name="connsiteX145" fmla="*/ 1786061 w 4702616"/>
              <a:gd name="connsiteY145" fmla="*/ 182880 h 5260925"/>
              <a:gd name="connsiteX146" fmla="*/ 1641281 w 4702616"/>
              <a:gd name="connsiteY146" fmla="*/ 388620 h 5260925"/>
              <a:gd name="connsiteX147" fmla="*/ 1443161 w 4702616"/>
              <a:gd name="connsiteY147" fmla="*/ 502920 h 5260925"/>
              <a:gd name="connsiteX148" fmla="*/ 1534601 w 4702616"/>
              <a:gd name="connsiteY148" fmla="*/ 876300 h 5260925"/>
              <a:gd name="connsiteX149" fmla="*/ 1062161 w 4702616"/>
              <a:gd name="connsiteY149" fmla="*/ 784860 h 5260925"/>
              <a:gd name="connsiteX150" fmla="*/ 673541 w 4702616"/>
              <a:gd name="connsiteY150" fmla="*/ 441960 h 5260925"/>
              <a:gd name="connsiteX151" fmla="*/ 246821 w 4702616"/>
              <a:gd name="connsiteY151" fmla="*/ 220980 h 5260925"/>
              <a:gd name="connsiteX152" fmla="*/ 102042 w 4702616"/>
              <a:gd name="connsiteY152" fmla="*/ 335280 h 5260925"/>
              <a:gd name="connsiteX153" fmla="*/ 2981 w 4702616"/>
              <a:gd name="connsiteY153" fmla="*/ 419100 h 5260925"/>
              <a:gd name="connsiteX154" fmla="*/ 25841 w 4702616"/>
              <a:gd name="connsiteY154" fmla="*/ 548640 h 5260925"/>
              <a:gd name="connsiteX155" fmla="*/ 86801 w 4702616"/>
              <a:gd name="connsiteY155" fmla="*/ 624839 h 5260925"/>
              <a:gd name="connsiteX156" fmla="*/ 254442 w 4702616"/>
              <a:gd name="connsiteY156" fmla="*/ 716280 h 5260925"/>
              <a:gd name="connsiteX157" fmla="*/ 338261 w 4702616"/>
              <a:gd name="connsiteY157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700461 w 4702616"/>
              <a:gd name="connsiteY141" fmla="*/ 601979 h 5260925"/>
              <a:gd name="connsiteX142" fmla="*/ 2243261 w 4702616"/>
              <a:gd name="connsiteY142" fmla="*/ 594359 h 5260925"/>
              <a:gd name="connsiteX143" fmla="*/ 2426141 w 4702616"/>
              <a:gd name="connsiteY143" fmla="*/ 243839 h 5260925"/>
              <a:gd name="connsiteX144" fmla="*/ 2380421 w 4702616"/>
              <a:gd name="connsiteY144" fmla="*/ 0 h 5260925"/>
              <a:gd name="connsiteX145" fmla="*/ 1900362 w 4702616"/>
              <a:gd name="connsiteY145" fmla="*/ 30480 h 5260925"/>
              <a:gd name="connsiteX146" fmla="*/ 1786061 w 4702616"/>
              <a:gd name="connsiteY146" fmla="*/ 182880 h 5260925"/>
              <a:gd name="connsiteX147" fmla="*/ 1641281 w 4702616"/>
              <a:gd name="connsiteY147" fmla="*/ 388620 h 5260925"/>
              <a:gd name="connsiteX148" fmla="*/ 1443161 w 4702616"/>
              <a:gd name="connsiteY148" fmla="*/ 502920 h 5260925"/>
              <a:gd name="connsiteX149" fmla="*/ 1534601 w 4702616"/>
              <a:gd name="connsiteY149" fmla="*/ 876300 h 5260925"/>
              <a:gd name="connsiteX150" fmla="*/ 1062161 w 4702616"/>
              <a:gd name="connsiteY150" fmla="*/ 784860 h 5260925"/>
              <a:gd name="connsiteX151" fmla="*/ 673541 w 4702616"/>
              <a:gd name="connsiteY151" fmla="*/ 441960 h 5260925"/>
              <a:gd name="connsiteX152" fmla="*/ 246821 w 4702616"/>
              <a:gd name="connsiteY152" fmla="*/ 220980 h 5260925"/>
              <a:gd name="connsiteX153" fmla="*/ 102042 w 4702616"/>
              <a:gd name="connsiteY153" fmla="*/ 335280 h 5260925"/>
              <a:gd name="connsiteX154" fmla="*/ 2981 w 4702616"/>
              <a:gd name="connsiteY154" fmla="*/ 419100 h 5260925"/>
              <a:gd name="connsiteX155" fmla="*/ 25841 w 4702616"/>
              <a:gd name="connsiteY155" fmla="*/ 548640 h 5260925"/>
              <a:gd name="connsiteX156" fmla="*/ 86801 w 4702616"/>
              <a:gd name="connsiteY156" fmla="*/ 624839 h 5260925"/>
              <a:gd name="connsiteX157" fmla="*/ 254442 w 4702616"/>
              <a:gd name="connsiteY157" fmla="*/ 716280 h 5260925"/>
              <a:gd name="connsiteX158" fmla="*/ 338261 w 4702616"/>
              <a:gd name="connsiteY158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94721 w 4702616"/>
              <a:gd name="connsiteY138" fmla="*/ 144018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8976 w 4702616"/>
              <a:gd name="connsiteY143" fmla="*/ 622934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567111 w 4702616"/>
              <a:gd name="connsiteY143" fmla="*/ 561974 h 5245685"/>
              <a:gd name="connsiteX144" fmla="*/ 2248976 w 4702616"/>
              <a:gd name="connsiteY144" fmla="*/ 622934 h 5245685"/>
              <a:gd name="connsiteX145" fmla="*/ 2277551 w 4702616"/>
              <a:gd name="connsiteY145" fmla="*/ 457199 h 5245685"/>
              <a:gd name="connsiteX146" fmla="*/ 2426141 w 4702616"/>
              <a:gd name="connsiteY146" fmla="*/ 228599 h 5245685"/>
              <a:gd name="connsiteX147" fmla="*/ 2393756 w 4702616"/>
              <a:gd name="connsiteY147" fmla="*/ 64769 h 5245685"/>
              <a:gd name="connsiteX148" fmla="*/ 2391851 w 4702616"/>
              <a:gd name="connsiteY148" fmla="*/ 0 h 5245685"/>
              <a:gd name="connsiteX149" fmla="*/ 1900362 w 4702616"/>
              <a:gd name="connsiteY149" fmla="*/ 15240 h 5245685"/>
              <a:gd name="connsiteX150" fmla="*/ 1786061 w 4702616"/>
              <a:gd name="connsiteY150" fmla="*/ 167640 h 5245685"/>
              <a:gd name="connsiteX151" fmla="*/ 1641281 w 4702616"/>
              <a:gd name="connsiteY151" fmla="*/ 373380 h 5245685"/>
              <a:gd name="connsiteX152" fmla="*/ 1443161 w 4702616"/>
              <a:gd name="connsiteY152" fmla="*/ 487680 h 5245685"/>
              <a:gd name="connsiteX153" fmla="*/ 1534601 w 4702616"/>
              <a:gd name="connsiteY153" fmla="*/ 861060 h 5245685"/>
              <a:gd name="connsiteX154" fmla="*/ 1062161 w 4702616"/>
              <a:gd name="connsiteY154" fmla="*/ 769620 h 5245685"/>
              <a:gd name="connsiteX155" fmla="*/ 673541 w 4702616"/>
              <a:gd name="connsiteY155" fmla="*/ 426720 h 5245685"/>
              <a:gd name="connsiteX156" fmla="*/ 246821 w 4702616"/>
              <a:gd name="connsiteY156" fmla="*/ 205740 h 5245685"/>
              <a:gd name="connsiteX157" fmla="*/ 102042 w 4702616"/>
              <a:gd name="connsiteY157" fmla="*/ 320040 h 5245685"/>
              <a:gd name="connsiteX158" fmla="*/ 2981 w 4702616"/>
              <a:gd name="connsiteY158" fmla="*/ 403860 h 5245685"/>
              <a:gd name="connsiteX159" fmla="*/ 25841 w 4702616"/>
              <a:gd name="connsiteY159" fmla="*/ 533400 h 5245685"/>
              <a:gd name="connsiteX160" fmla="*/ 86801 w 4702616"/>
              <a:gd name="connsiteY160" fmla="*/ 609599 h 5245685"/>
              <a:gd name="connsiteX161" fmla="*/ 254442 w 4702616"/>
              <a:gd name="connsiteY161" fmla="*/ 701040 h 5245685"/>
              <a:gd name="connsiteX162" fmla="*/ 338261 w 4702616"/>
              <a:gd name="connsiteY162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652836 w 4702616"/>
              <a:gd name="connsiteY142" fmla="*/ 613409 h 5245685"/>
              <a:gd name="connsiteX143" fmla="*/ 2700461 w 4702616"/>
              <a:gd name="connsiteY143" fmla="*/ 586739 h 5245685"/>
              <a:gd name="connsiteX144" fmla="*/ 2567111 w 4702616"/>
              <a:gd name="connsiteY144" fmla="*/ 561974 h 5245685"/>
              <a:gd name="connsiteX145" fmla="*/ 2248976 w 4702616"/>
              <a:gd name="connsiteY145" fmla="*/ 622934 h 5245685"/>
              <a:gd name="connsiteX146" fmla="*/ 2277551 w 4702616"/>
              <a:gd name="connsiteY146" fmla="*/ 457199 h 5245685"/>
              <a:gd name="connsiteX147" fmla="*/ 2426141 w 4702616"/>
              <a:gd name="connsiteY147" fmla="*/ 228599 h 5245685"/>
              <a:gd name="connsiteX148" fmla="*/ 2393756 w 4702616"/>
              <a:gd name="connsiteY148" fmla="*/ 64769 h 5245685"/>
              <a:gd name="connsiteX149" fmla="*/ 2391851 w 4702616"/>
              <a:gd name="connsiteY149" fmla="*/ 0 h 5245685"/>
              <a:gd name="connsiteX150" fmla="*/ 1900362 w 4702616"/>
              <a:gd name="connsiteY150" fmla="*/ 15240 h 5245685"/>
              <a:gd name="connsiteX151" fmla="*/ 1786061 w 4702616"/>
              <a:gd name="connsiteY151" fmla="*/ 167640 h 5245685"/>
              <a:gd name="connsiteX152" fmla="*/ 1641281 w 4702616"/>
              <a:gd name="connsiteY152" fmla="*/ 373380 h 5245685"/>
              <a:gd name="connsiteX153" fmla="*/ 1443161 w 4702616"/>
              <a:gd name="connsiteY153" fmla="*/ 487680 h 5245685"/>
              <a:gd name="connsiteX154" fmla="*/ 1534601 w 4702616"/>
              <a:gd name="connsiteY154" fmla="*/ 861060 h 5245685"/>
              <a:gd name="connsiteX155" fmla="*/ 1062161 w 4702616"/>
              <a:gd name="connsiteY155" fmla="*/ 769620 h 5245685"/>
              <a:gd name="connsiteX156" fmla="*/ 673541 w 4702616"/>
              <a:gd name="connsiteY156" fmla="*/ 426720 h 5245685"/>
              <a:gd name="connsiteX157" fmla="*/ 246821 w 4702616"/>
              <a:gd name="connsiteY157" fmla="*/ 205740 h 5245685"/>
              <a:gd name="connsiteX158" fmla="*/ 102042 w 4702616"/>
              <a:gd name="connsiteY158" fmla="*/ 320040 h 5245685"/>
              <a:gd name="connsiteX159" fmla="*/ 2981 w 4702616"/>
              <a:gd name="connsiteY159" fmla="*/ 403860 h 5245685"/>
              <a:gd name="connsiteX160" fmla="*/ 25841 w 4702616"/>
              <a:gd name="connsiteY160" fmla="*/ 533400 h 5245685"/>
              <a:gd name="connsiteX161" fmla="*/ 86801 w 4702616"/>
              <a:gd name="connsiteY161" fmla="*/ 609599 h 5245685"/>
              <a:gd name="connsiteX162" fmla="*/ 254442 w 4702616"/>
              <a:gd name="connsiteY162" fmla="*/ 701040 h 5245685"/>
              <a:gd name="connsiteX163" fmla="*/ 338261 w 4702616"/>
              <a:gd name="connsiteY163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569016 w 4702616"/>
              <a:gd name="connsiteY142" fmla="*/ 699134 h 5245685"/>
              <a:gd name="connsiteX143" fmla="*/ 2652836 w 4702616"/>
              <a:gd name="connsiteY143" fmla="*/ 613409 h 5245685"/>
              <a:gd name="connsiteX144" fmla="*/ 2700461 w 4702616"/>
              <a:gd name="connsiteY144" fmla="*/ 586739 h 5245685"/>
              <a:gd name="connsiteX145" fmla="*/ 2567111 w 4702616"/>
              <a:gd name="connsiteY145" fmla="*/ 561974 h 5245685"/>
              <a:gd name="connsiteX146" fmla="*/ 2248976 w 4702616"/>
              <a:gd name="connsiteY146" fmla="*/ 622934 h 5245685"/>
              <a:gd name="connsiteX147" fmla="*/ 2277551 w 4702616"/>
              <a:gd name="connsiteY147" fmla="*/ 457199 h 5245685"/>
              <a:gd name="connsiteX148" fmla="*/ 2426141 w 4702616"/>
              <a:gd name="connsiteY148" fmla="*/ 228599 h 5245685"/>
              <a:gd name="connsiteX149" fmla="*/ 2393756 w 4702616"/>
              <a:gd name="connsiteY149" fmla="*/ 64769 h 5245685"/>
              <a:gd name="connsiteX150" fmla="*/ 2391851 w 4702616"/>
              <a:gd name="connsiteY150" fmla="*/ 0 h 5245685"/>
              <a:gd name="connsiteX151" fmla="*/ 1900362 w 4702616"/>
              <a:gd name="connsiteY151" fmla="*/ 15240 h 5245685"/>
              <a:gd name="connsiteX152" fmla="*/ 1786061 w 4702616"/>
              <a:gd name="connsiteY152" fmla="*/ 167640 h 5245685"/>
              <a:gd name="connsiteX153" fmla="*/ 1641281 w 4702616"/>
              <a:gd name="connsiteY153" fmla="*/ 373380 h 5245685"/>
              <a:gd name="connsiteX154" fmla="*/ 1443161 w 4702616"/>
              <a:gd name="connsiteY154" fmla="*/ 487680 h 5245685"/>
              <a:gd name="connsiteX155" fmla="*/ 1534601 w 4702616"/>
              <a:gd name="connsiteY155" fmla="*/ 861060 h 5245685"/>
              <a:gd name="connsiteX156" fmla="*/ 1062161 w 4702616"/>
              <a:gd name="connsiteY156" fmla="*/ 769620 h 5245685"/>
              <a:gd name="connsiteX157" fmla="*/ 673541 w 4702616"/>
              <a:gd name="connsiteY157" fmla="*/ 426720 h 5245685"/>
              <a:gd name="connsiteX158" fmla="*/ 246821 w 4702616"/>
              <a:gd name="connsiteY158" fmla="*/ 205740 h 5245685"/>
              <a:gd name="connsiteX159" fmla="*/ 102042 w 4702616"/>
              <a:gd name="connsiteY159" fmla="*/ 320040 h 5245685"/>
              <a:gd name="connsiteX160" fmla="*/ 2981 w 4702616"/>
              <a:gd name="connsiteY160" fmla="*/ 403860 h 5245685"/>
              <a:gd name="connsiteX161" fmla="*/ 25841 w 4702616"/>
              <a:gd name="connsiteY161" fmla="*/ 533400 h 5245685"/>
              <a:gd name="connsiteX162" fmla="*/ 86801 w 4702616"/>
              <a:gd name="connsiteY162" fmla="*/ 609599 h 5245685"/>
              <a:gd name="connsiteX163" fmla="*/ 254442 w 4702616"/>
              <a:gd name="connsiteY163" fmla="*/ 701040 h 5245685"/>
              <a:gd name="connsiteX164" fmla="*/ 338261 w 4702616"/>
              <a:gd name="connsiteY164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89006 w 4702616"/>
              <a:gd name="connsiteY139" fmla="*/ 131064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75172 h 5251237"/>
              <a:gd name="connsiteX1" fmla="*/ 483041 w 4702616"/>
              <a:gd name="connsiteY1" fmla="*/ 942812 h 5251237"/>
              <a:gd name="connsiteX2" fmla="*/ 704021 w 4702616"/>
              <a:gd name="connsiteY2" fmla="*/ 973292 h 5251237"/>
              <a:gd name="connsiteX3" fmla="*/ 955481 w 4702616"/>
              <a:gd name="connsiteY3" fmla="*/ 1095212 h 5251237"/>
              <a:gd name="connsiteX4" fmla="*/ 932621 w 4702616"/>
              <a:gd name="connsiteY4" fmla="*/ 1209512 h 5251237"/>
              <a:gd name="connsiteX5" fmla="*/ 1100261 w 4702616"/>
              <a:gd name="connsiteY5" fmla="*/ 1331432 h 5251237"/>
              <a:gd name="connsiteX6" fmla="*/ 1138361 w 4702616"/>
              <a:gd name="connsiteY6" fmla="*/ 1430492 h 5251237"/>
              <a:gd name="connsiteX7" fmla="*/ 978341 w 4702616"/>
              <a:gd name="connsiteY7" fmla="*/ 1537172 h 5251237"/>
              <a:gd name="connsiteX8" fmla="*/ 925001 w 4702616"/>
              <a:gd name="connsiteY8" fmla="*/ 1620992 h 5251237"/>
              <a:gd name="connsiteX9" fmla="*/ 1008821 w 4702616"/>
              <a:gd name="connsiteY9" fmla="*/ 1803872 h 5251237"/>
              <a:gd name="connsiteX10" fmla="*/ 1092641 w 4702616"/>
              <a:gd name="connsiteY10" fmla="*/ 1925792 h 5251237"/>
              <a:gd name="connsiteX11" fmla="*/ 1245041 w 4702616"/>
              <a:gd name="connsiteY11" fmla="*/ 2017232 h 5251237"/>
              <a:gd name="connsiteX12" fmla="*/ 1359341 w 4702616"/>
              <a:gd name="connsiteY12" fmla="*/ 1941032 h 5251237"/>
              <a:gd name="connsiteX13" fmla="*/ 1427921 w 4702616"/>
              <a:gd name="connsiteY13" fmla="*/ 1941032 h 5251237"/>
              <a:gd name="connsiteX14" fmla="*/ 1466021 w 4702616"/>
              <a:gd name="connsiteY14" fmla="*/ 2055332 h 5251237"/>
              <a:gd name="connsiteX15" fmla="*/ 1519361 w 4702616"/>
              <a:gd name="connsiteY15" fmla="*/ 2146772 h 5251237"/>
              <a:gd name="connsiteX16" fmla="*/ 1534601 w 4702616"/>
              <a:gd name="connsiteY16" fmla="*/ 2230592 h 5251237"/>
              <a:gd name="connsiteX17" fmla="*/ 1405061 w 4702616"/>
              <a:gd name="connsiteY17" fmla="*/ 2306792 h 5251237"/>
              <a:gd name="connsiteX18" fmla="*/ 1420301 w 4702616"/>
              <a:gd name="connsiteY18" fmla="*/ 2398232 h 5251237"/>
              <a:gd name="connsiteX19" fmla="*/ 1313621 w 4702616"/>
              <a:gd name="connsiteY19" fmla="*/ 2421092 h 5251237"/>
              <a:gd name="connsiteX20" fmla="*/ 1191701 w 4702616"/>
              <a:gd name="connsiteY20" fmla="*/ 2367752 h 5251237"/>
              <a:gd name="connsiteX21" fmla="*/ 1054541 w 4702616"/>
              <a:gd name="connsiteY21" fmla="*/ 2459192 h 5251237"/>
              <a:gd name="connsiteX22" fmla="*/ 1107881 w 4702616"/>
              <a:gd name="connsiteY22" fmla="*/ 2573492 h 5251237"/>
              <a:gd name="connsiteX23" fmla="*/ 1306001 w 4702616"/>
              <a:gd name="connsiteY23" fmla="*/ 2634452 h 5251237"/>
              <a:gd name="connsiteX24" fmla="*/ 1389821 w 4702616"/>
              <a:gd name="connsiteY24" fmla="*/ 2649692 h 5251237"/>
              <a:gd name="connsiteX25" fmla="*/ 1237421 w 4702616"/>
              <a:gd name="connsiteY25" fmla="*/ 2710652 h 5251237"/>
              <a:gd name="connsiteX26" fmla="*/ 1123121 w 4702616"/>
              <a:gd name="connsiteY26" fmla="*/ 2771612 h 5251237"/>
              <a:gd name="connsiteX27" fmla="*/ 1092641 w 4702616"/>
              <a:gd name="connsiteY27" fmla="*/ 2824952 h 5251237"/>
              <a:gd name="connsiteX28" fmla="*/ 1123121 w 4702616"/>
              <a:gd name="connsiteY28" fmla="*/ 2924012 h 5251237"/>
              <a:gd name="connsiteX29" fmla="*/ 1069781 w 4702616"/>
              <a:gd name="connsiteY29" fmla="*/ 2962112 h 5251237"/>
              <a:gd name="connsiteX30" fmla="*/ 917381 w 4702616"/>
              <a:gd name="connsiteY30" fmla="*/ 2893532 h 5251237"/>
              <a:gd name="connsiteX31" fmla="*/ 825941 w 4702616"/>
              <a:gd name="connsiteY31" fmla="*/ 2855432 h 5251237"/>
              <a:gd name="connsiteX32" fmla="*/ 696401 w 4702616"/>
              <a:gd name="connsiteY32" fmla="*/ 2863052 h 5251237"/>
              <a:gd name="connsiteX33" fmla="*/ 559241 w 4702616"/>
              <a:gd name="connsiteY33" fmla="*/ 2924012 h 5251237"/>
              <a:gd name="connsiteX34" fmla="*/ 452561 w 4702616"/>
              <a:gd name="connsiteY34" fmla="*/ 2962112 h 5251237"/>
              <a:gd name="connsiteX35" fmla="*/ 292541 w 4702616"/>
              <a:gd name="connsiteY35" fmla="*/ 3053552 h 5251237"/>
              <a:gd name="connsiteX36" fmla="*/ 429701 w 4702616"/>
              <a:gd name="connsiteY36" fmla="*/ 3213572 h 5251237"/>
              <a:gd name="connsiteX37" fmla="*/ 658301 w 4702616"/>
              <a:gd name="connsiteY37" fmla="*/ 3274532 h 5251237"/>
              <a:gd name="connsiteX38" fmla="*/ 871661 w 4702616"/>
              <a:gd name="connsiteY38" fmla="*/ 3289772 h 5251237"/>
              <a:gd name="connsiteX39" fmla="*/ 1008821 w 4702616"/>
              <a:gd name="connsiteY39" fmla="*/ 3312632 h 5251237"/>
              <a:gd name="connsiteX40" fmla="*/ 1168841 w 4702616"/>
              <a:gd name="connsiteY40" fmla="*/ 3350732 h 5251237"/>
              <a:gd name="connsiteX41" fmla="*/ 1328861 w 4702616"/>
              <a:gd name="connsiteY41" fmla="*/ 3480272 h 5251237"/>
              <a:gd name="connsiteX42" fmla="*/ 1298381 w 4702616"/>
              <a:gd name="connsiteY42" fmla="*/ 3533612 h 5251237"/>
              <a:gd name="connsiteX43" fmla="*/ 1199321 w 4702616"/>
              <a:gd name="connsiteY43" fmla="*/ 3541232 h 5251237"/>
              <a:gd name="connsiteX44" fmla="*/ 970721 w 4702616"/>
              <a:gd name="connsiteY44" fmla="*/ 3564092 h 5251237"/>
              <a:gd name="connsiteX45" fmla="*/ 803081 w 4702616"/>
              <a:gd name="connsiteY45" fmla="*/ 3586952 h 5251237"/>
              <a:gd name="connsiteX46" fmla="*/ 696401 w 4702616"/>
              <a:gd name="connsiteY46" fmla="*/ 3647912 h 5251237"/>
              <a:gd name="connsiteX47" fmla="*/ 582101 w 4702616"/>
              <a:gd name="connsiteY47" fmla="*/ 3686012 h 5251237"/>
              <a:gd name="connsiteX48" fmla="*/ 528761 w 4702616"/>
              <a:gd name="connsiteY48" fmla="*/ 3686012 h 5251237"/>
              <a:gd name="connsiteX49" fmla="*/ 460181 w 4702616"/>
              <a:gd name="connsiteY49" fmla="*/ 3762212 h 5251237"/>
              <a:gd name="connsiteX50" fmla="*/ 467801 w 4702616"/>
              <a:gd name="connsiteY50" fmla="*/ 3975572 h 5251237"/>
              <a:gd name="connsiteX51" fmla="*/ 566861 w 4702616"/>
              <a:gd name="connsiteY51" fmla="*/ 4112732 h 5251237"/>
              <a:gd name="connsiteX52" fmla="*/ 574481 w 4702616"/>
              <a:gd name="connsiteY52" fmla="*/ 4242272 h 5251237"/>
              <a:gd name="connsiteX53" fmla="*/ 467801 w 4702616"/>
              <a:gd name="connsiteY53" fmla="*/ 4394672 h 5251237"/>
              <a:gd name="connsiteX54" fmla="*/ 292541 w 4702616"/>
              <a:gd name="connsiteY54" fmla="*/ 4516592 h 5251237"/>
              <a:gd name="connsiteX55" fmla="*/ 239201 w 4702616"/>
              <a:gd name="connsiteY55" fmla="*/ 4638512 h 5251237"/>
              <a:gd name="connsiteX56" fmla="*/ 292541 w 4702616"/>
              <a:gd name="connsiteY56" fmla="*/ 4714712 h 5251237"/>
              <a:gd name="connsiteX57" fmla="*/ 574481 w 4702616"/>
              <a:gd name="connsiteY57" fmla="*/ 4585172 h 5251237"/>
              <a:gd name="connsiteX58" fmla="*/ 803081 w 4702616"/>
              <a:gd name="connsiteY58" fmla="*/ 4524212 h 5251237"/>
              <a:gd name="connsiteX59" fmla="*/ 963101 w 4702616"/>
              <a:gd name="connsiteY59" fmla="*/ 4516592 h 5251237"/>
              <a:gd name="connsiteX60" fmla="*/ 1191701 w 4702616"/>
              <a:gd name="connsiteY60" fmla="*/ 4547072 h 5251237"/>
              <a:gd name="connsiteX61" fmla="*/ 1298381 w 4702616"/>
              <a:gd name="connsiteY61" fmla="*/ 4547072 h 5251237"/>
              <a:gd name="connsiteX62" fmla="*/ 1397441 w 4702616"/>
              <a:gd name="connsiteY62" fmla="*/ 4448012 h 5251237"/>
              <a:gd name="connsiteX63" fmla="*/ 1519361 w 4702616"/>
              <a:gd name="connsiteY63" fmla="*/ 4440392 h 5251237"/>
              <a:gd name="connsiteX64" fmla="*/ 1671761 w 4702616"/>
              <a:gd name="connsiteY64" fmla="*/ 4326092 h 5251237"/>
              <a:gd name="connsiteX65" fmla="*/ 1793681 w 4702616"/>
              <a:gd name="connsiteY65" fmla="*/ 4219412 h 5251237"/>
              <a:gd name="connsiteX66" fmla="*/ 1930841 w 4702616"/>
              <a:gd name="connsiteY66" fmla="*/ 4089872 h 5251237"/>
              <a:gd name="connsiteX67" fmla="*/ 2014661 w 4702616"/>
              <a:gd name="connsiteY67" fmla="*/ 3960332 h 5251237"/>
              <a:gd name="connsiteX68" fmla="*/ 2106101 w 4702616"/>
              <a:gd name="connsiteY68" fmla="*/ 3891752 h 5251237"/>
              <a:gd name="connsiteX69" fmla="*/ 2189921 w 4702616"/>
              <a:gd name="connsiteY69" fmla="*/ 3876512 h 5251237"/>
              <a:gd name="connsiteX70" fmla="*/ 2266121 w 4702616"/>
              <a:gd name="connsiteY70" fmla="*/ 3945092 h 5251237"/>
              <a:gd name="connsiteX71" fmla="*/ 2288981 w 4702616"/>
              <a:gd name="connsiteY71" fmla="*/ 4097492 h 5251237"/>
              <a:gd name="connsiteX72" fmla="*/ 2266121 w 4702616"/>
              <a:gd name="connsiteY72" fmla="*/ 4265132 h 5251237"/>
              <a:gd name="connsiteX73" fmla="*/ 2197541 w 4702616"/>
              <a:gd name="connsiteY73" fmla="*/ 4417532 h 5251237"/>
              <a:gd name="connsiteX74" fmla="*/ 2174681 w 4702616"/>
              <a:gd name="connsiteY74" fmla="*/ 4478492 h 5251237"/>
              <a:gd name="connsiteX75" fmla="*/ 2243261 w 4702616"/>
              <a:gd name="connsiteY75" fmla="*/ 4547072 h 5251237"/>
              <a:gd name="connsiteX76" fmla="*/ 2395661 w 4702616"/>
              <a:gd name="connsiteY76" fmla="*/ 4554692 h 5251237"/>
              <a:gd name="connsiteX77" fmla="*/ 2525201 w 4702616"/>
              <a:gd name="connsiteY77" fmla="*/ 4615652 h 5251237"/>
              <a:gd name="connsiteX78" fmla="*/ 2517581 w 4702616"/>
              <a:gd name="connsiteY78" fmla="*/ 4729952 h 5251237"/>
              <a:gd name="connsiteX79" fmla="*/ 2517581 w 4702616"/>
              <a:gd name="connsiteY79" fmla="*/ 4829012 h 5251237"/>
              <a:gd name="connsiteX80" fmla="*/ 2677601 w 4702616"/>
              <a:gd name="connsiteY80" fmla="*/ 4973792 h 5251237"/>
              <a:gd name="connsiteX81" fmla="*/ 2921441 w 4702616"/>
              <a:gd name="connsiteY81" fmla="*/ 5141432 h 5251237"/>
              <a:gd name="connsiteX82" fmla="*/ 3180521 w 4702616"/>
              <a:gd name="connsiteY82" fmla="*/ 5217632 h 5251237"/>
              <a:gd name="connsiteX83" fmla="*/ 3310061 w 4702616"/>
              <a:gd name="connsiteY83" fmla="*/ 5225252 h 5251237"/>
              <a:gd name="connsiteX84" fmla="*/ 3416741 w 4702616"/>
              <a:gd name="connsiteY84" fmla="*/ 4882352 h 5251237"/>
              <a:gd name="connsiteX85" fmla="*/ 3409121 w 4702616"/>
              <a:gd name="connsiteY85" fmla="*/ 4691852 h 5251237"/>
              <a:gd name="connsiteX86" fmla="*/ 3462461 w 4702616"/>
              <a:gd name="connsiteY86" fmla="*/ 4585172 h 5251237"/>
              <a:gd name="connsiteX87" fmla="*/ 3622481 w 4702616"/>
              <a:gd name="connsiteY87" fmla="*/ 4531832 h 5251237"/>
              <a:gd name="connsiteX88" fmla="*/ 3706301 w 4702616"/>
              <a:gd name="connsiteY88" fmla="*/ 4470872 h 5251237"/>
              <a:gd name="connsiteX89" fmla="*/ 3706301 w 4702616"/>
              <a:gd name="connsiteY89" fmla="*/ 4348952 h 5251237"/>
              <a:gd name="connsiteX90" fmla="*/ 3851081 w 4702616"/>
              <a:gd name="connsiteY90" fmla="*/ 4379432 h 5251237"/>
              <a:gd name="connsiteX91" fmla="*/ 3843461 w 4702616"/>
              <a:gd name="connsiteY91" fmla="*/ 4547072 h 5251237"/>
              <a:gd name="connsiteX92" fmla="*/ 3790121 w 4702616"/>
              <a:gd name="connsiteY92" fmla="*/ 4684232 h 5251237"/>
              <a:gd name="connsiteX93" fmla="*/ 3736781 w 4702616"/>
              <a:gd name="connsiteY93" fmla="*/ 4760432 h 5251237"/>
              <a:gd name="connsiteX94" fmla="*/ 3599621 w 4702616"/>
              <a:gd name="connsiteY94" fmla="*/ 4760432 h 5251237"/>
              <a:gd name="connsiteX95" fmla="*/ 3561521 w 4702616"/>
              <a:gd name="connsiteY95" fmla="*/ 4813772 h 5251237"/>
              <a:gd name="connsiteX96" fmla="*/ 3652961 w 4702616"/>
              <a:gd name="connsiteY96" fmla="*/ 4836632 h 5251237"/>
              <a:gd name="connsiteX97" fmla="*/ 3782501 w 4702616"/>
              <a:gd name="connsiteY97" fmla="*/ 4836632 h 5251237"/>
              <a:gd name="connsiteX98" fmla="*/ 3919661 w 4702616"/>
              <a:gd name="connsiteY98" fmla="*/ 4859492 h 5251237"/>
              <a:gd name="connsiteX99" fmla="*/ 4011101 w 4702616"/>
              <a:gd name="connsiteY99" fmla="*/ 4752812 h 5251237"/>
              <a:gd name="connsiteX100" fmla="*/ 4018721 w 4702616"/>
              <a:gd name="connsiteY100" fmla="*/ 4554692 h 5251237"/>
              <a:gd name="connsiteX101" fmla="*/ 4133021 w 4702616"/>
              <a:gd name="connsiteY101" fmla="*/ 4394672 h 5251237"/>
              <a:gd name="connsiteX102" fmla="*/ 4270181 w 4702616"/>
              <a:gd name="connsiteY102" fmla="*/ 4326092 h 5251237"/>
              <a:gd name="connsiteX103" fmla="*/ 4392101 w 4702616"/>
              <a:gd name="connsiteY103" fmla="*/ 4242272 h 5251237"/>
              <a:gd name="connsiteX104" fmla="*/ 4582601 w 4702616"/>
              <a:gd name="connsiteY104" fmla="*/ 4120352 h 5251237"/>
              <a:gd name="connsiteX105" fmla="*/ 4689281 w 4702616"/>
              <a:gd name="connsiteY105" fmla="*/ 4120352 h 5251237"/>
              <a:gd name="connsiteX106" fmla="*/ 4689281 w 4702616"/>
              <a:gd name="connsiteY106" fmla="*/ 2596352 h 5251237"/>
              <a:gd name="connsiteX107" fmla="*/ 4582601 w 4702616"/>
              <a:gd name="connsiteY107" fmla="*/ 2527772 h 5251237"/>
              <a:gd name="connsiteX108" fmla="*/ 4437821 w 4702616"/>
              <a:gd name="connsiteY108" fmla="*/ 2436332 h 5251237"/>
              <a:gd name="connsiteX109" fmla="*/ 4346381 w 4702616"/>
              <a:gd name="connsiteY109" fmla="*/ 2329652 h 5251237"/>
              <a:gd name="connsiteX110" fmla="*/ 4300661 w 4702616"/>
              <a:gd name="connsiteY110" fmla="*/ 2390612 h 5251237"/>
              <a:gd name="connsiteX111" fmla="*/ 4270181 w 4702616"/>
              <a:gd name="connsiteY111" fmla="*/ 2466812 h 5251237"/>
              <a:gd name="connsiteX112" fmla="*/ 4209221 w 4702616"/>
              <a:gd name="connsiteY112" fmla="*/ 2550632 h 5251237"/>
              <a:gd name="connsiteX113" fmla="*/ 4079681 w 4702616"/>
              <a:gd name="connsiteY113" fmla="*/ 2588732 h 5251237"/>
              <a:gd name="connsiteX114" fmla="*/ 4033961 w 4702616"/>
              <a:gd name="connsiteY114" fmla="*/ 2512532 h 5251237"/>
              <a:gd name="connsiteX115" fmla="*/ 3835841 w 4702616"/>
              <a:gd name="connsiteY115" fmla="*/ 2443952 h 5251237"/>
              <a:gd name="connsiteX116" fmla="*/ 3752021 w 4702616"/>
              <a:gd name="connsiteY116" fmla="*/ 2398232 h 5251237"/>
              <a:gd name="connsiteX117" fmla="*/ 4018721 w 4702616"/>
              <a:gd name="connsiteY117" fmla="*/ 2215352 h 5251237"/>
              <a:gd name="connsiteX118" fmla="*/ 4033961 w 4702616"/>
              <a:gd name="connsiteY118" fmla="*/ 2131532 h 5251237"/>
              <a:gd name="connsiteX119" fmla="*/ 3858701 w 4702616"/>
              <a:gd name="connsiteY119" fmla="*/ 2032472 h 5251237"/>
              <a:gd name="connsiteX120" fmla="*/ 3980621 w 4702616"/>
              <a:gd name="connsiteY120" fmla="*/ 1918172 h 5251237"/>
              <a:gd name="connsiteX121" fmla="*/ 3957761 w 4702616"/>
              <a:gd name="connsiteY121" fmla="*/ 1750532 h 5251237"/>
              <a:gd name="connsiteX122" fmla="*/ 3912041 w 4702616"/>
              <a:gd name="connsiteY122" fmla="*/ 1628612 h 5251237"/>
              <a:gd name="connsiteX123" fmla="*/ 3683441 w 4702616"/>
              <a:gd name="connsiteY123" fmla="*/ 1674332 h 5251237"/>
              <a:gd name="connsiteX124" fmla="*/ 3592001 w 4702616"/>
              <a:gd name="connsiteY124" fmla="*/ 1560032 h 5251237"/>
              <a:gd name="connsiteX125" fmla="*/ 3637721 w 4702616"/>
              <a:gd name="connsiteY125" fmla="*/ 1400012 h 5251237"/>
              <a:gd name="connsiteX126" fmla="*/ 3599621 w 4702616"/>
              <a:gd name="connsiteY126" fmla="*/ 1323812 h 5251237"/>
              <a:gd name="connsiteX127" fmla="*/ 3492941 w 4702616"/>
              <a:gd name="connsiteY127" fmla="*/ 1354292 h 5251237"/>
              <a:gd name="connsiteX128" fmla="*/ 3348161 w 4702616"/>
              <a:gd name="connsiteY128" fmla="*/ 1369532 h 5251237"/>
              <a:gd name="connsiteX129" fmla="*/ 3241481 w 4702616"/>
              <a:gd name="connsiteY129" fmla="*/ 1262852 h 5251237"/>
              <a:gd name="connsiteX130" fmla="*/ 3150041 w 4702616"/>
              <a:gd name="connsiteY130" fmla="*/ 1209512 h 5251237"/>
              <a:gd name="connsiteX131" fmla="*/ 3077651 w 4702616"/>
              <a:gd name="connsiteY131" fmla="*/ 1337147 h 5251237"/>
              <a:gd name="connsiteX132" fmla="*/ 3020501 w 4702616"/>
              <a:gd name="connsiteY132" fmla="*/ 1382867 h 5251237"/>
              <a:gd name="connsiteX133" fmla="*/ 2868101 w 4702616"/>
              <a:gd name="connsiteY133" fmla="*/ 1285712 h 5251237"/>
              <a:gd name="connsiteX134" fmla="*/ 2784281 w 4702616"/>
              <a:gd name="connsiteY134" fmla="*/ 1278092 h 5251237"/>
              <a:gd name="connsiteX135" fmla="*/ 2694746 w 4702616"/>
              <a:gd name="connsiteY135" fmla="*/ 1329527 h 5251237"/>
              <a:gd name="connsiteX136" fmla="*/ 2631881 w 4702616"/>
              <a:gd name="connsiteY136" fmla="*/ 1445732 h 5251237"/>
              <a:gd name="connsiteX137" fmla="*/ 2601401 w 4702616"/>
              <a:gd name="connsiteY137" fmla="*/ 1529552 h 5251237"/>
              <a:gd name="connsiteX138" fmla="*/ 2551871 w 4702616"/>
              <a:gd name="connsiteY138" fmla="*/ 1544791 h 5251237"/>
              <a:gd name="connsiteX139" fmla="*/ 2494721 w 4702616"/>
              <a:gd name="connsiteY139" fmla="*/ 1430492 h 5251237"/>
              <a:gd name="connsiteX140" fmla="*/ 2489006 w 4702616"/>
              <a:gd name="connsiteY140" fmla="*/ 1316192 h 5251237"/>
              <a:gd name="connsiteX141" fmla="*/ 2471861 w 4702616"/>
              <a:gd name="connsiteY141" fmla="*/ 1102832 h 5251237"/>
              <a:gd name="connsiteX142" fmla="*/ 2475671 w 4702616"/>
              <a:gd name="connsiteY142" fmla="*/ 908521 h 5251237"/>
              <a:gd name="connsiteX143" fmla="*/ 2540441 w 4702616"/>
              <a:gd name="connsiteY143" fmla="*/ 775171 h 5251237"/>
              <a:gd name="connsiteX144" fmla="*/ 2569016 w 4702616"/>
              <a:gd name="connsiteY144" fmla="*/ 704686 h 5251237"/>
              <a:gd name="connsiteX145" fmla="*/ 2652836 w 4702616"/>
              <a:gd name="connsiteY145" fmla="*/ 618961 h 5251237"/>
              <a:gd name="connsiteX146" fmla="*/ 2700461 w 4702616"/>
              <a:gd name="connsiteY146" fmla="*/ 592291 h 5251237"/>
              <a:gd name="connsiteX147" fmla="*/ 2567111 w 4702616"/>
              <a:gd name="connsiteY147" fmla="*/ 567526 h 5251237"/>
              <a:gd name="connsiteX148" fmla="*/ 2248976 w 4702616"/>
              <a:gd name="connsiteY148" fmla="*/ 628486 h 5251237"/>
              <a:gd name="connsiteX149" fmla="*/ 2277551 w 4702616"/>
              <a:gd name="connsiteY149" fmla="*/ 462751 h 5251237"/>
              <a:gd name="connsiteX150" fmla="*/ 2426141 w 4702616"/>
              <a:gd name="connsiteY150" fmla="*/ 234151 h 5251237"/>
              <a:gd name="connsiteX151" fmla="*/ 2393756 w 4702616"/>
              <a:gd name="connsiteY151" fmla="*/ 70321 h 5251237"/>
              <a:gd name="connsiteX152" fmla="*/ 2391851 w 4702616"/>
              <a:gd name="connsiteY152" fmla="*/ 5552 h 5251237"/>
              <a:gd name="connsiteX153" fmla="*/ 1843212 w 4702616"/>
              <a:gd name="connsiteY153" fmla="*/ 9362 h 5251237"/>
              <a:gd name="connsiteX154" fmla="*/ 1786061 w 4702616"/>
              <a:gd name="connsiteY154" fmla="*/ 173192 h 5251237"/>
              <a:gd name="connsiteX155" fmla="*/ 1641281 w 4702616"/>
              <a:gd name="connsiteY155" fmla="*/ 378932 h 5251237"/>
              <a:gd name="connsiteX156" fmla="*/ 1443161 w 4702616"/>
              <a:gd name="connsiteY156" fmla="*/ 493232 h 5251237"/>
              <a:gd name="connsiteX157" fmla="*/ 1534601 w 4702616"/>
              <a:gd name="connsiteY157" fmla="*/ 866612 h 5251237"/>
              <a:gd name="connsiteX158" fmla="*/ 1062161 w 4702616"/>
              <a:gd name="connsiteY158" fmla="*/ 775172 h 5251237"/>
              <a:gd name="connsiteX159" fmla="*/ 673541 w 4702616"/>
              <a:gd name="connsiteY159" fmla="*/ 432272 h 5251237"/>
              <a:gd name="connsiteX160" fmla="*/ 246821 w 4702616"/>
              <a:gd name="connsiteY160" fmla="*/ 211292 h 5251237"/>
              <a:gd name="connsiteX161" fmla="*/ 102042 w 4702616"/>
              <a:gd name="connsiteY161" fmla="*/ 325592 h 5251237"/>
              <a:gd name="connsiteX162" fmla="*/ 2981 w 4702616"/>
              <a:gd name="connsiteY162" fmla="*/ 409412 h 5251237"/>
              <a:gd name="connsiteX163" fmla="*/ 25841 w 4702616"/>
              <a:gd name="connsiteY163" fmla="*/ 538952 h 5251237"/>
              <a:gd name="connsiteX164" fmla="*/ 86801 w 4702616"/>
              <a:gd name="connsiteY164" fmla="*/ 615151 h 5251237"/>
              <a:gd name="connsiteX165" fmla="*/ 254442 w 4702616"/>
              <a:gd name="connsiteY165" fmla="*/ 706592 h 5251237"/>
              <a:gd name="connsiteX166" fmla="*/ 338261 w 4702616"/>
              <a:gd name="connsiteY166" fmla="*/ 782792 h 5251237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062161 w 4702616"/>
              <a:gd name="connsiteY159" fmla="*/ 769620 h 5245685"/>
              <a:gd name="connsiteX160" fmla="*/ 673541 w 4702616"/>
              <a:gd name="connsiteY160" fmla="*/ 426720 h 5245685"/>
              <a:gd name="connsiteX161" fmla="*/ 246821 w 4702616"/>
              <a:gd name="connsiteY161" fmla="*/ 205740 h 5245685"/>
              <a:gd name="connsiteX162" fmla="*/ 102042 w 4702616"/>
              <a:gd name="connsiteY162" fmla="*/ 320040 h 5245685"/>
              <a:gd name="connsiteX163" fmla="*/ 2981 w 4702616"/>
              <a:gd name="connsiteY163" fmla="*/ 403860 h 5245685"/>
              <a:gd name="connsiteX164" fmla="*/ 25841 w 4702616"/>
              <a:gd name="connsiteY164" fmla="*/ 533400 h 5245685"/>
              <a:gd name="connsiteX165" fmla="*/ 86801 w 4702616"/>
              <a:gd name="connsiteY165" fmla="*/ 609599 h 5245685"/>
              <a:gd name="connsiteX166" fmla="*/ 254442 w 4702616"/>
              <a:gd name="connsiteY166" fmla="*/ 701040 h 5245685"/>
              <a:gd name="connsiteX167" fmla="*/ 338261 w 4702616"/>
              <a:gd name="connsiteY167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62161 w 4702616"/>
              <a:gd name="connsiteY161" fmla="*/ 769620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02042 w 4702616"/>
              <a:gd name="connsiteY165" fmla="*/ 320040 h 5245685"/>
              <a:gd name="connsiteX166" fmla="*/ 2981 w 4702616"/>
              <a:gd name="connsiteY166" fmla="*/ 403860 h 5245685"/>
              <a:gd name="connsiteX167" fmla="*/ 25841 w 4702616"/>
              <a:gd name="connsiteY167" fmla="*/ 533400 h 5245685"/>
              <a:gd name="connsiteX168" fmla="*/ 86801 w 4702616"/>
              <a:gd name="connsiteY168" fmla="*/ 609599 h 5245685"/>
              <a:gd name="connsiteX169" fmla="*/ 254442 w 4702616"/>
              <a:gd name="connsiteY169" fmla="*/ 701040 h 5245685"/>
              <a:gd name="connsiteX170" fmla="*/ 338261 w 4702616"/>
              <a:gd name="connsiteY17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02042 w 4702616"/>
              <a:gd name="connsiteY166" fmla="*/ 320040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39177 w 4702616"/>
              <a:gd name="connsiteY166" fmla="*/ 272415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17460 w 4702616"/>
              <a:gd name="connsiteY166" fmla="*/ 237008 h 5245685"/>
              <a:gd name="connsiteX167" fmla="*/ 39177 w 4702616"/>
              <a:gd name="connsiteY167" fmla="*/ 272415 h 5245685"/>
              <a:gd name="connsiteX168" fmla="*/ 2981 w 4702616"/>
              <a:gd name="connsiteY168" fmla="*/ 403860 h 5245685"/>
              <a:gd name="connsiteX169" fmla="*/ 25841 w 4702616"/>
              <a:gd name="connsiteY169" fmla="*/ 533400 h 5245685"/>
              <a:gd name="connsiteX170" fmla="*/ 86801 w 4702616"/>
              <a:gd name="connsiteY170" fmla="*/ 609599 h 5245685"/>
              <a:gd name="connsiteX171" fmla="*/ 254442 w 4702616"/>
              <a:gd name="connsiteY171" fmla="*/ 701040 h 5245685"/>
              <a:gd name="connsiteX172" fmla="*/ 338261 w 4702616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114744 w 4730559"/>
              <a:gd name="connsiteY170" fmla="*/ 609599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92874 w 4730559"/>
              <a:gd name="connsiteY172" fmla="*/ 763905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70194 w 4730559"/>
              <a:gd name="connsiteY172" fmla="*/ 728498 h 5245685"/>
              <a:gd name="connsiteX173" fmla="*/ 392874 w 4730559"/>
              <a:gd name="connsiteY173" fmla="*/ 763905 h 5245685"/>
              <a:gd name="connsiteX0" fmla="*/ 389064 w 4725721"/>
              <a:gd name="connsiteY0" fmla="*/ 769620 h 5245685"/>
              <a:gd name="connsiteX1" fmla="*/ 510984 w 4725721"/>
              <a:gd name="connsiteY1" fmla="*/ 937260 h 5245685"/>
              <a:gd name="connsiteX2" fmla="*/ 731964 w 4725721"/>
              <a:gd name="connsiteY2" fmla="*/ 967740 h 5245685"/>
              <a:gd name="connsiteX3" fmla="*/ 983424 w 4725721"/>
              <a:gd name="connsiteY3" fmla="*/ 1089660 h 5245685"/>
              <a:gd name="connsiteX4" fmla="*/ 960564 w 4725721"/>
              <a:gd name="connsiteY4" fmla="*/ 1203960 h 5245685"/>
              <a:gd name="connsiteX5" fmla="*/ 1128204 w 4725721"/>
              <a:gd name="connsiteY5" fmla="*/ 1325880 h 5245685"/>
              <a:gd name="connsiteX6" fmla="*/ 1166304 w 4725721"/>
              <a:gd name="connsiteY6" fmla="*/ 1424940 h 5245685"/>
              <a:gd name="connsiteX7" fmla="*/ 1006284 w 4725721"/>
              <a:gd name="connsiteY7" fmla="*/ 1531620 h 5245685"/>
              <a:gd name="connsiteX8" fmla="*/ 952944 w 4725721"/>
              <a:gd name="connsiteY8" fmla="*/ 1615440 h 5245685"/>
              <a:gd name="connsiteX9" fmla="*/ 1036764 w 4725721"/>
              <a:gd name="connsiteY9" fmla="*/ 1798320 h 5245685"/>
              <a:gd name="connsiteX10" fmla="*/ 1120584 w 4725721"/>
              <a:gd name="connsiteY10" fmla="*/ 1920240 h 5245685"/>
              <a:gd name="connsiteX11" fmla="*/ 1272984 w 4725721"/>
              <a:gd name="connsiteY11" fmla="*/ 2011680 h 5245685"/>
              <a:gd name="connsiteX12" fmla="*/ 1387284 w 4725721"/>
              <a:gd name="connsiteY12" fmla="*/ 1935480 h 5245685"/>
              <a:gd name="connsiteX13" fmla="*/ 1455864 w 4725721"/>
              <a:gd name="connsiteY13" fmla="*/ 1935480 h 5245685"/>
              <a:gd name="connsiteX14" fmla="*/ 1493964 w 4725721"/>
              <a:gd name="connsiteY14" fmla="*/ 2049780 h 5245685"/>
              <a:gd name="connsiteX15" fmla="*/ 1547304 w 4725721"/>
              <a:gd name="connsiteY15" fmla="*/ 2141220 h 5245685"/>
              <a:gd name="connsiteX16" fmla="*/ 1562544 w 4725721"/>
              <a:gd name="connsiteY16" fmla="*/ 2225040 h 5245685"/>
              <a:gd name="connsiteX17" fmla="*/ 1433004 w 4725721"/>
              <a:gd name="connsiteY17" fmla="*/ 2301240 h 5245685"/>
              <a:gd name="connsiteX18" fmla="*/ 1448244 w 4725721"/>
              <a:gd name="connsiteY18" fmla="*/ 2392680 h 5245685"/>
              <a:gd name="connsiteX19" fmla="*/ 1341564 w 4725721"/>
              <a:gd name="connsiteY19" fmla="*/ 2415540 h 5245685"/>
              <a:gd name="connsiteX20" fmla="*/ 1219644 w 4725721"/>
              <a:gd name="connsiteY20" fmla="*/ 2362200 h 5245685"/>
              <a:gd name="connsiteX21" fmla="*/ 1082484 w 4725721"/>
              <a:gd name="connsiteY21" fmla="*/ 2453640 h 5245685"/>
              <a:gd name="connsiteX22" fmla="*/ 1135824 w 4725721"/>
              <a:gd name="connsiteY22" fmla="*/ 2567940 h 5245685"/>
              <a:gd name="connsiteX23" fmla="*/ 1333944 w 4725721"/>
              <a:gd name="connsiteY23" fmla="*/ 2628900 h 5245685"/>
              <a:gd name="connsiteX24" fmla="*/ 1417764 w 4725721"/>
              <a:gd name="connsiteY24" fmla="*/ 2644140 h 5245685"/>
              <a:gd name="connsiteX25" fmla="*/ 1265364 w 4725721"/>
              <a:gd name="connsiteY25" fmla="*/ 2705100 h 5245685"/>
              <a:gd name="connsiteX26" fmla="*/ 1151064 w 4725721"/>
              <a:gd name="connsiteY26" fmla="*/ 2766060 h 5245685"/>
              <a:gd name="connsiteX27" fmla="*/ 1120584 w 4725721"/>
              <a:gd name="connsiteY27" fmla="*/ 2819400 h 5245685"/>
              <a:gd name="connsiteX28" fmla="*/ 1151064 w 4725721"/>
              <a:gd name="connsiteY28" fmla="*/ 2918460 h 5245685"/>
              <a:gd name="connsiteX29" fmla="*/ 1097724 w 4725721"/>
              <a:gd name="connsiteY29" fmla="*/ 2956560 h 5245685"/>
              <a:gd name="connsiteX30" fmla="*/ 945324 w 4725721"/>
              <a:gd name="connsiteY30" fmla="*/ 2887980 h 5245685"/>
              <a:gd name="connsiteX31" fmla="*/ 853884 w 4725721"/>
              <a:gd name="connsiteY31" fmla="*/ 2849880 h 5245685"/>
              <a:gd name="connsiteX32" fmla="*/ 724344 w 4725721"/>
              <a:gd name="connsiteY32" fmla="*/ 2857500 h 5245685"/>
              <a:gd name="connsiteX33" fmla="*/ 587184 w 4725721"/>
              <a:gd name="connsiteY33" fmla="*/ 2918460 h 5245685"/>
              <a:gd name="connsiteX34" fmla="*/ 480504 w 4725721"/>
              <a:gd name="connsiteY34" fmla="*/ 2956560 h 5245685"/>
              <a:gd name="connsiteX35" fmla="*/ 320484 w 4725721"/>
              <a:gd name="connsiteY35" fmla="*/ 3048000 h 5245685"/>
              <a:gd name="connsiteX36" fmla="*/ 457644 w 4725721"/>
              <a:gd name="connsiteY36" fmla="*/ 3208020 h 5245685"/>
              <a:gd name="connsiteX37" fmla="*/ 686244 w 4725721"/>
              <a:gd name="connsiteY37" fmla="*/ 3268980 h 5245685"/>
              <a:gd name="connsiteX38" fmla="*/ 899604 w 4725721"/>
              <a:gd name="connsiteY38" fmla="*/ 3284220 h 5245685"/>
              <a:gd name="connsiteX39" fmla="*/ 1036764 w 4725721"/>
              <a:gd name="connsiteY39" fmla="*/ 3307080 h 5245685"/>
              <a:gd name="connsiteX40" fmla="*/ 1196784 w 4725721"/>
              <a:gd name="connsiteY40" fmla="*/ 3345180 h 5245685"/>
              <a:gd name="connsiteX41" fmla="*/ 1356804 w 4725721"/>
              <a:gd name="connsiteY41" fmla="*/ 3474720 h 5245685"/>
              <a:gd name="connsiteX42" fmla="*/ 1326324 w 4725721"/>
              <a:gd name="connsiteY42" fmla="*/ 3528060 h 5245685"/>
              <a:gd name="connsiteX43" fmla="*/ 1227264 w 4725721"/>
              <a:gd name="connsiteY43" fmla="*/ 3535680 h 5245685"/>
              <a:gd name="connsiteX44" fmla="*/ 998664 w 4725721"/>
              <a:gd name="connsiteY44" fmla="*/ 3558540 h 5245685"/>
              <a:gd name="connsiteX45" fmla="*/ 831024 w 4725721"/>
              <a:gd name="connsiteY45" fmla="*/ 3581400 h 5245685"/>
              <a:gd name="connsiteX46" fmla="*/ 724344 w 4725721"/>
              <a:gd name="connsiteY46" fmla="*/ 3642360 h 5245685"/>
              <a:gd name="connsiteX47" fmla="*/ 610044 w 4725721"/>
              <a:gd name="connsiteY47" fmla="*/ 3680460 h 5245685"/>
              <a:gd name="connsiteX48" fmla="*/ 556704 w 4725721"/>
              <a:gd name="connsiteY48" fmla="*/ 3680460 h 5245685"/>
              <a:gd name="connsiteX49" fmla="*/ 488124 w 4725721"/>
              <a:gd name="connsiteY49" fmla="*/ 3756660 h 5245685"/>
              <a:gd name="connsiteX50" fmla="*/ 495744 w 4725721"/>
              <a:gd name="connsiteY50" fmla="*/ 3970020 h 5245685"/>
              <a:gd name="connsiteX51" fmla="*/ 594804 w 4725721"/>
              <a:gd name="connsiteY51" fmla="*/ 4107180 h 5245685"/>
              <a:gd name="connsiteX52" fmla="*/ 602424 w 4725721"/>
              <a:gd name="connsiteY52" fmla="*/ 4236720 h 5245685"/>
              <a:gd name="connsiteX53" fmla="*/ 495744 w 4725721"/>
              <a:gd name="connsiteY53" fmla="*/ 4389120 h 5245685"/>
              <a:gd name="connsiteX54" fmla="*/ 320484 w 4725721"/>
              <a:gd name="connsiteY54" fmla="*/ 4511040 h 5245685"/>
              <a:gd name="connsiteX55" fmla="*/ 267144 w 4725721"/>
              <a:gd name="connsiteY55" fmla="*/ 4632960 h 5245685"/>
              <a:gd name="connsiteX56" fmla="*/ 320484 w 4725721"/>
              <a:gd name="connsiteY56" fmla="*/ 4709160 h 5245685"/>
              <a:gd name="connsiteX57" fmla="*/ 602424 w 4725721"/>
              <a:gd name="connsiteY57" fmla="*/ 4579620 h 5245685"/>
              <a:gd name="connsiteX58" fmla="*/ 831024 w 4725721"/>
              <a:gd name="connsiteY58" fmla="*/ 4518660 h 5245685"/>
              <a:gd name="connsiteX59" fmla="*/ 991044 w 4725721"/>
              <a:gd name="connsiteY59" fmla="*/ 4511040 h 5245685"/>
              <a:gd name="connsiteX60" fmla="*/ 1219644 w 4725721"/>
              <a:gd name="connsiteY60" fmla="*/ 4541520 h 5245685"/>
              <a:gd name="connsiteX61" fmla="*/ 1326324 w 4725721"/>
              <a:gd name="connsiteY61" fmla="*/ 4541520 h 5245685"/>
              <a:gd name="connsiteX62" fmla="*/ 1425384 w 4725721"/>
              <a:gd name="connsiteY62" fmla="*/ 4442460 h 5245685"/>
              <a:gd name="connsiteX63" fmla="*/ 1547304 w 4725721"/>
              <a:gd name="connsiteY63" fmla="*/ 4434840 h 5245685"/>
              <a:gd name="connsiteX64" fmla="*/ 1699704 w 4725721"/>
              <a:gd name="connsiteY64" fmla="*/ 4320540 h 5245685"/>
              <a:gd name="connsiteX65" fmla="*/ 1821624 w 4725721"/>
              <a:gd name="connsiteY65" fmla="*/ 4213860 h 5245685"/>
              <a:gd name="connsiteX66" fmla="*/ 1958784 w 4725721"/>
              <a:gd name="connsiteY66" fmla="*/ 4084320 h 5245685"/>
              <a:gd name="connsiteX67" fmla="*/ 2042604 w 4725721"/>
              <a:gd name="connsiteY67" fmla="*/ 3954780 h 5245685"/>
              <a:gd name="connsiteX68" fmla="*/ 2134044 w 4725721"/>
              <a:gd name="connsiteY68" fmla="*/ 3886200 h 5245685"/>
              <a:gd name="connsiteX69" fmla="*/ 2217864 w 4725721"/>
              <a:gd name="connsiteY69" fmla="*/ 3870960 h 5245685"/>
              <a:gd name="connsiteX70" fmla="*/ 2294064 w 4725721"/>
              <a:gd name="connsiteY70" fmla="*/ 3939540 h 5245685"/>
              <a:gd name="connsiteX71" fmla="*/ 2316924 w 4725721"/>
              <a:gd name="connsiteY71" fmla="*/ 4091940 h 5245685"/>
              <a:gd name="connsiteX72" fmla="*/ 2294064 w 4725721"/>
              <a:gd name="connsiteY72" fmla="*/ 4259580 h 5245685"/>
              <a:gd name="connsiteX73" fmla="*/ 2225484 w 4725721"/>
              <a:gd name="connsiteY73" fmla="*/ 4411980 h 5245685"/>
              <a:gd name="connsiteX74" fmla="*/ 2202624 w 4725721"/>
              <a:gd name="connsiteY74" fmla="*/ 4472940 h 5245685"/>
              <a:gd name="connsiteX75" fmla="*/ 2271204 w 4725721"/>
              <a:gd name="connsiteY75" fmla="*/ 4541520 h 5245685"/>
              <a:gd name="connsiteX76" fmla="*/ 2423604 w 4725721"/>
              <a:gd name="connsiteY76" fmla="*/ 4549140 h 5245685"/>
              <a:gd name="connsiteX77" fmla="*/ 2553144 w 4725721"/>
              <a:gd name="connsiteY77" fmla="*/ 4610100 h 5245685"/>
              <a:gd name="connsiteX78" fmla="*/ 2545524 w 4725721"/>
              <a:gd name="connsiteY78" fmla="*/ 4724400 h 5245685"/>
              <a:gd name="connsiteX79" fmla="*/ 2545524 w 4725721"/>
              <a:gd name="connsiteY79" fmla="*/ 4823460 h 5245685"/>
              <a:gd name="connsiteX80" fmla="*/ 2705544 w 4725721"/>
              <a:gd name="connsiteY80" fmla="*/ 4968240 h 5245685"/>
              <a:gd name="connsiteX81" fmla="*/ 2949384 w 4725721"/>
              <a:gd name="connsiteY81" fmla="*/ 5135880 h 5245685"/>
              <a:gd name="connsiteX82" fmla="*/ 3208464 w 4725721"/>
              <a:gd name="connsiteY82" fmla="*/ 5212080 h 5245685"/>
              <a:gd name="connsiteX83" fmla="*/ 3338004 w 4725721"/>
              <a:gd name="connsiteY83" fmla="*/ 5219700 h 5245685"/>
              <a:gd name="connsiteX84" fmla="*/ 3444684 w 4725721"/>
              <a:gd name="connsiteY84" fmla="*/ 4876800 h 5245685"/>
              <a:gd name="connsiteX85" fmla="*/ 3437064 w 4725721"/>
              <a:gd name="connsiteY85" fmla="*/ 4686300 h 5245685"/>
              <a:gd name="connsiteX86" fmla="*/ 3490404 w 4725721"/>
              <a:gd name="connsiteY86" fmla="*/ 4579620 h 5245685"/>
              <a:gd name="connsiteX87" fmla="*/ 3650424 w 4725721"/>
              <a:gd name="connsiteY87" fmla="*/ 4526280 h 5245685"/>
              <a:gd name="connsiteX88" fmla="*/ 3734244 w 4725721"/>
              <a:gd name="connsiteY88" fmla="*/ 4465320 h 5245685"/>
              <a:gd name="connsiteX89" fmla="*/ 3734244 w 4725721"/>
              <a:gd name="connsiteY89" fmla="*/ 4343400 h 5245685"/>
              <a:gd name="connsiteX90" fmla="*/ 3879024 w 4725721"/>
              <a:gd name="connsiteY90" fmla="*/ 4373880 h 5245685"/>
              <a:gd name="connsiteX91" fmla="*/ 3871404 w 4725721"/>
              <a:gd name="connsiteY91" fmla="*/ 4541520 h 5245685"/>
              <a:gd name="connsiteX92" fmla="*/ 3818064 w 4725721"/>
              <a:gd name="connsiteY92" fmla="*/ 4678680 h 5245685"/>
              <a:gd name="connsiteX93" fmla="*/ 3764724 w 4725721"/>
              <a:gd name="connsiteY93" fmla="*/ 4754880 h 5245685"/>
              <a:gd name="connsiteX94" fmla="*/ 3627564 w 4725721"/>
              <a:gd name="connsiteY94" fmla="*/ 4754880 h 5245685"/>
              <a:gd name="connsiteX95" fmla="*/ 3589464 w 4725721"/>
              <a:gd name="connsiteY95" fmla="*/ 4808220 h 5245685"/>
              <a:gd name="connsiteX96" fmla="*/ 3680904 w 4725721"/>
              <a:gd name="connsiteY96" fmla="*/ 4831080 h 5245685"/>
              <a:gd name="connsiteX97" fmla="*/ 3810444 w 4725721"/>
              <a:gd name="connsiteY97" fmla="*/ 4831080 h 5245685"/>
              <a:gd name="connsiteX98" fmla="*/ 3947604 w 4725721"/>
              <a:gd name="connsiteY98" fmla="*/ 4853940 h 5245685"/>
              <a:gd name="connsiteX99" fmla="*/ 4039044 w 4725721"/>
              <a:gd name="connsiteY99" fmla="*/ 4747260 h 5245685"/>
              <a:gd name="connsiteX100" fmla="*/ 4046664 w 4725721"/>
              <a:gd name="connsiteY100" fmla="*/ 4549140 h 5245685"/>
              <a:gd name="connsiteX101" fmla="*/ 4160964 w 4725721"/>
              <a:gd name="connsiteY101" fmla="*/ 4389120 h 5245685"/>
              <a:gd name="connsiteX102" fmla="*/ 4298124 w 4725721"/>
              <a:gd name="connsiteY102" fmla="*/ 4320540 h 5245685"/>
              <a:gd name="connsiteX103" fmla="*/ 4420044 w 4725721"/>
              <a:gd name="connsiteY103" fmla="*/ 4236720 h 5245685"/>
              <a:gd name="connsiteX104" fmla="*/ 4610544 w 4725721"/>
              <a:gd name="connsiteY104" fmla="*/ 4114800 h 5245685"/>
              <a:gd name="connsiteX105" fmla="*/ 4717224 w 4725721"/>
              <a:gd name="connsiteY105" fmla="*/ 4114800 h 5245685"/>
              <a:gd name="connsiteX106" fmla="*/ 4717224 w 4725721"/>
              <a:gd name="connsiteY106" fmla="*/ 2590800 h 5245685"/>
              <a:gd name="connsiteX107" fmla="*/ 4610544 w 4725721"/>
              <a:gd name="connsiteY107" fmla="*/ 2522220 h 5245685"/>
              <a:gd name="connsiteX108" fmla="*/ 4465764 w 4725721"/>
              <a:gd name="connsiteY108" fmla="*/ 2430780 h 5245685"/>
              <a:gd name="connsiteX109" fmla="*/ 4374324 w 4725721"/>
              <a:gd name="connsiteY109" fmla="*/ 2324100 h 5245685"/>
              <a:gd name="connsiteX110" fmla="*/ 4328604 w 4725721"/>
              <a:gd name="connsiteY110" fmla="*/ 2385060 h 5245685"/>
              <a:gd name="connsiteX111" fmla="*/ 4298124 w 4725721"/>
              <a:gd name="connsiteY111" fmla="*/ 2461260 h 5245685"/>
              <a:gd name="connsiteX112" fmla="*/ 4237164 w 4725721"/>
              <a:gd name="connsiteY112" fmla="*/ 2545080 h 5245685"/>
              <a:gd name="connsiteX113" fmla="*/ 4107624 w 4725721"/>
              <a:gd name="connsiteY113" fmla="*/ 2583180 h 5245685"/>
              <a:gd name="connsiteX114" fmla="*/ 4061904 w 4725721"/>
              <a:gd name="connsiteY114" fmla="*/ 2506980 h 5245685"/>
              <a:gd name="connsiteX115" fmla="*/ 3863784 w 4725721"/>
              <a:gd name="connsiteY115" fmla="*/ 2438400 h 5245685"/>
              <a:gd name="connsiteX116" fmla="*/ 3779964 w 4725721"/>
              <a:gd name="connsiteY116" fmla="*/ 2392680 h 5245685"/>
              <a:gd name="connsiteX117" fmla="*/ 4046664 w 4725721"/>
              <a:gd name="connsiteY117" fmla="*/ 2209800 h 5245685"/>
              <a:gd name="connsiteX118" fmla="*/ 4061904 w 4725721"/>
              <a:gd name="connsiteY118" fmla="*/ 2125980 h 5245685"/>
              <a:gd name="connsiteX119" fmla="*/ 3886644 w 4725721"/>
              <a:gd name="connsiteY119" fmla="*/ 2026920 h 5245685"/>
              <a:gd name="connsiteX120" fmla="*/ 4008564 w 4725721"/>
              <a:gd name="connsiteY120" fmla="*/ 1912620 h 5245685"/>
              <a:gd name="connsiteX121" fmla="*/ 3985704 w 4725721"/>
              <a:gd name="connsiteY121" fmla="*/ 1744980 h 5245685"/>
              <a:gd name="connsiteX122" fmla="*/ 3939984 w 4725721"/>
              <a:gd name="connsiteY122" fmla="*/ 1623060 h 5245685"/>
              <a:gd name="connsiteX123" fmla="*/ 3711384 w 4725721"/>
              <a:gd name="connsiteY123" fmla="*/ 1668780 h 5245685"/>
              <a:gd name="connsiteX124" fmla="*/ 3619944 w 4725721"/>
              <a:gd name="connsiteY124" fmla="*/ 1554480 h 5245685"/>
              <a:gd name="connsiteX125" fmla="*/ 3665664 w 4725721"/>
              <a:gd name="connsiteY125" fmla="*/ 1394460 h 5245685"/>
              <a:gd name="connsiteX126" fmla="*/ 3627564 w 4725721"/>
              <a:gd name="connsiteY126" fmla="*/ 1318260 h 5245685"/>
              <a:gd name="connsiteX127" fmla="*/ 3520884 w 4725721"/>
              <a:gd name="connsiteY127" fmla="*/ 1348740 h 5245685"/>
              <a:gd name="connsiteX128" fmla="*/ 3376104 w 4725721"/>
              <a:gd name="connsiteY128" fmla="*/ 1363980 h 5245685"/>
              <a:gd name="connsiteX129" fmla="*/ 3269424 w 4725721"/>
              <a:gd name="connsiteY129" fmla="*/ 1257300 h 5245685"/>
              <a:gd name="connsiteX130" fmla="*/ 3177984 w 4725721"/>
              <a:gd name="connsiteY130" fmla="*/ 1203960 h 5245685"/>
              <a:gd name="connsiteX131" fmla="*/ 3105594 w 4725721"/>
              <a:gd name="connsiteY131" fmla="*/ 1331595 h 5245685"/>
              <a:gd name="connsiteX132" fmla="*/ 3048444 w 4725721"/>
              <a:gd name="connsiteY132" fmla="*/ 1377315 h 5245685"/>
              <a:gd name="connsiteX133" fmla="*/ 2896044 w 4725721"/>
              <a:gd name="connsiteY133" fmla="*/ 1280160 h 5245685"/>
              <a:gd name="connsiteX134" fmla="*/ 2812224 w 4725721"/>
              <a:gd name="connsiteY134" fmla="*/ 1272540 h 5245685"/>
              <a:gd name="connsiteX135" fmla="*/ 2722689 w 4725721"/>
              <a:gd name="connsiteY135" fmla="*/ 1323975 h 5245685"/>
              <a:gd name="connsiteX136" fmla="*/ 2659824 w 4725721"/>
              <a:gd name="connsiteY136" fmla="*/ 1440180 h 5245685"/>
              <a:gd name="connsiteX137" fmla="*/ 2629344 w 4725721"/>
              <a:gd name="connsiteY137" fmla="*/ 1524000 h 5245685"/>
              <a:gd name="connsiteX138" fmla="*/ 2579814 w 4725721"/>
              <a:gd name="connsiteY138" fmla="*/ 1539239 h 5245685"/>
              <a:gd name="connsiteX139" fmla="*/ 2522664 w 4725721"/>
              <a:gd name="connsiteY139" fmla="*/ 1424940 h 5245685"/>
              <a:gd name="connsiteX140" fmla="*/ 2516949 w 4725721"/>
              <a:gd name="connsiteY140" fmla="*/ 1310640 h 5245685"/>
              <a:gd name="connsiteX141" fmla="*/ 2499804 w 4725721"/>
              <a:gd name="connsiteY141" fmla="*/ 1097280 h 5245685"/>
              <a:gd name="connsiteX142" fmla="*/ 2503614 w 4725721"/>
              <a:gd name="connsiteY142" fmla="*/ 902969 h 5245685"/>
              <a:gd name="connsiteX143" fmla="*/ 2568384 w 4725721"/>
              <a:gd name="connsiteY143" fmla="*/ 769619 h 5245685"/>
              <a:gd name="connsiteX144" fmla="*/ 2596959 w 4725721"/>
              <a:gd name="connsiteY144" fmla="*/ 699134 h 5245685"/>
              <a:gd name="connsiteX145" fmla="*/ 2680779 w 4725721"/>
              <a:gd name="connsiteY145" fmla="*/ 613409 h 5245685"/>
              <a:gd name="connsiteX146" fmla="*/ 2728404 w 4725721"/>
              <a:gd name="connsiteY146" fmla="*/ 586739 h 5245685"/>
              <a:gd name="connsiteX147" fmla="*/ 2595054 w 4725721"/>
              <a:gd name="connsiteY147" fmla="*/ 561974 h 5245685"/>
              <a:gd name="connsiteX148" fmla="*/ 2276919 w 4725721"/>
              <a:gd name="connsiteY148" fmla="*/ 622934 h 5245685"/>
              <a:gd name="connsiteX149" fmla="*/ 2305494 w 4725721"/>
              <a:gd name="connsiteY149" fmla="*/ 457199 h 5245685"/>
              <a:gd name="connsiteX150" fmla="*/ 2454084 w 4725721"/>
              <a:gd name="connsiteY150" fmla="*/ 228599 h 5245685"/>
              <a:gd name="connsiteX151" fmla="*/ 2421699 w 4725721"/>
              <a:gd name="connsiteY151" fmla="*/ 64769 h 5245685"/>
              <a:gd name="connsiteX152" fmla="*/ 2419794 w 4725721"/>
              <a:gd name="connsiteY152" fmla="*/ 0 h 5245685"/>
              <a:gd name="connsiteX153" fmla="*/ 1871155 w 4725721"/>
              <a:gd name="connsiteY153" fmla="*/ 3810 h 5245685"/>
              <a:gd name="connsiteX154" fmla="*/ 1831149 w 4725721"/>
              <a:gd name="connsiteY154" fmla="*/ 173355 h 5245685"/>
              <a:gd name="connsiteX155" fmla="*/ 1673034 w 4725721"/>
              <a:gd name="connsiteY155" fmla="*/ 382905 h 5245685"/>
              <a:gd name="connsiteX156" fmla="*/ 1471104 w 4725721"/>
              <a:gd name="connsiteY156" fmla="*/ 487680 h 5245685"/>
              <a:gd name="connsiteX157" fmla="*/ 1492059 w 4725721"/>
              <a:gd name="connsiteY157" fmla="*/ 621029 h 5245685"/>
              <a:gd name="connsiteX158" fmla="*/ 1594929 w 4725721"/>
              <a:gd name="connsiteY158" fmla="*/ 822960 h 5245685"/>
              <a:gd name="connsiteX159" fmla="*/ 1438719 w 4725721"/>
              <a:gd name="connsiteY159" fmla="*/ 813434 h 5245685"/>
              <a:gd name="connsiteX160" fmla="*/ 1225538 w 4725721"/>
              <a:gd name="connsiteY160" fmla="*/ 852323 h 5245685"/>
              <a:gd name="connsiteX161" fmla="*/ 1063434 w 4725721"/>
              <a:gd name="connsiteY161" fmla="*/ 775335 h 5245685"/>
              <a:gd name="connsiteX162" fmla="*/ 701484 w 4725721"/>
              <a:gd name="connsiteY162" fmla="*/ 426720 h 5245685"/>
              <a:gd name="connsiteX163" fmla="*/ 417818 w 4725721"/>
              <a:gd name="connsiteY163" fmla="*/ 322733 h 5245685"/>
              <a:gd name="connsiteX164" fmla="*/ 274764 w 4725721"/>
              <a:gd name="connsiteY164" fmla="*/ 205740 h 5245685"/>
              <a:gd name="connsiteX165" fmla="*/ 181598 w 4725721"/>
              <a:gd name="connsiteY165" fmla="*/ 200813 h 5245685"/>
              <a:gd name="connsiteX166" fmla="*/ 145403 w 4725721"/>
              <a:gd name="connsiteY166" fmla="*/ 237008 h 5245685"/>
              <a:gd name="connsiteX167" fmla="*/ 67120 w 4725721"/>
              <a:gd name="connsiteY167" fmla="*/ 272415 h 5245685"/>
              <a:gd name="connsiteX168" fmla="*/ 30924 w 4725721"/>
              <a:gd name="connsiteY168" fmla="*/ 403860 h 5245685"/>
              <a:gd name="connsiteX169" fmla="*/ 444 w 4725721"/>
              <a:gd name="connsiteY169" fmla="*/ 561975 h 5245685"/>
              <a:gd name="connsiteX170" fmla="*/ 99504 w 4725721"/>
              <a:gd name="connsiteY170" fmla="*/ 653414 h 5245685"/>
              <a:gd name="connsiteX171" fmla="*/ 282385 w 4725721"/>
              <a:gd name="connsiteY171" fmla="*/ 701040 h 5245685"/>
              <a:gd name="connsiteX172" fmla="*/ 370194 w 4725721"/>
              <a:gd name="connsiteY172" fmla="*/ 728498 h 5245685"/>
              <a:gd name="connsiteX173" fmla="*/ 392874 w 4725721"/>
              <a:gd name="connsiteY173" fmla="*/ 763905 h 524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725721" h="5245685">
                <a:moveTo>
                  <a:pt x="389064" y="769620"/>
                </a:moveTo>
                <a:cubicBezTo>
                  <a:pt x="421449" y="836930"/>
                  <a:pt x="453834" y="904240"/>
                  <a:pt x="510984" y="937260"/>
                </a:cubicBezTo>
                <a:cubicBezTo>
                  <a:pt x="568134" y="970280"/>
                  <a:pt x="653224" y="942340"/>
                  <a:pt x="731964" y="967740"/>
                </a:cubicBezTo>
                <a:cubicBezTo>
                  <a:pt x="810704" y="993140"/>
                  <a:pt x="945324" y="1050290"/>
                  <a:pt x="983424" y="1089660"/>
                </a:cubicBezTo>
                <a:cubicBezTo>
                  <a:pt x="1021524" y="1129030"/>
                  <a:pt x="936434" y="1164590"/>
                  <a:pt x="960564" y="1203960"/>
                </a:cubicBezTo>
                <a:cubicBezTo>
                  <a:pt x="984694" y="1243330"/>
                  <a:pt x="1093914" y="1289050"/>
                  <a:pt x="1128204" y="1325880"/>
                </a:cubicBezTo>
                <a:cubicBezTo>
                  <a:pt x="1162494" y="1362710"/>
                  <a:pt x="1186624" y="1390650"/>
                  <a:pt x="1166304" y="1424940"/>
                </a:cubicBezTo>
                <a:cubicBezTo>
                  <a:pt x="1145984" y="1459230"/>
                  <a:pt x="1041844" y="1499870"/>
                  <a:pt x="1006284" y="1531620"/>
                </a:cubicBezTo>
                <a:cubicBezTo>
                  <a:pt x="970724" y="1563370"/>
                  <a:pt x="947864" y="1570990"/>
                  <a:pt x="952944" y="1615440"/>
                </a:cubicBezTo>
                <a:cubicBezTo>
                  <a:pt x="958024" y="1659890"/>
                  <a:pt x="1008824" y="1747520"/>
                  <a:pt x="1036764" y="1798320"/>
                </a:cubicBezTo>
                <a:cubicBezTo>
                  <a:pt x="1064704" y="1849120"/>
                  <a:pt x="1081214" y="1884680"/>
                  <a:pt x="1120584" y="1920240"/>
                </a:cubicBezTo>
                <a:cubicBezTo>
                  <a:pt x="1159954" y="1955800"/>
                  <a:pt x="1228534" y="2009140"/>
                  <a:pt x="1272984" y="2011680"/>
                </a:cubicBezTo>
                <a:cubicBezTo>
                  <a:pt x="1317434" y="2014220"/>
                  <a:pt x="1356804" y="1948180"/>
                  <a:pt x="1387284" y="1935480"/>
                </a:cubicBezTo>
                <a:cubicBezTo>
                  <a:pt x="1417764" y="1922780"/>
                  <a:pt x="1438084" y="1916430"/>
                  <a:pt x="1455864" y="1935480"/>
                </a:cubicBezTo>
                <a:cubicBezTo>
                  <a:pt x="1473644" y="1954530"/>
                  <a:pt x="1478724" y="2015490"/>
                  <a:pt x="1493964" y="2049780"/>
                </a:cubicBezTo>
                <a:cubicBezTo>
                  <a:pt x="1509204" y="2084070"/>
                  <a:pt x="1535874" y="2112010"/>
                  <a:pt x="1547304" y="2141220"/>
                </a:cubicBezTo>
                <a:cubicBezTo>
                  <a:pt x="1558734" y="2170430"/>
                  <a:pt x="1581594" y="2198370"/>
                  <a:pt x="1562544" y="2225040"/>
                </a:cubicBezTo>
                <a:cubicBezTo>
                  <a:pt x="1543494" y="2251710"/>
                  <a:pt x="1452054" y="2273300"/>
                  <a:pt x="1433004" y="2301240"/>
                </a:cubicBezTo>
                <a:cubicBezTo>
                  <a:pt x="1413954" y="2329180"/>
                  <a:pt x="1463484" y="2373630"/>
                  <a:pt x="1448244" y="2392680"/>
                </a:cubicBezTo>
                <a:cubicBezTo>
                  <a:pt x="1433004" y="2411730"/>
                  <a:pt x="1379664" y="2420620"/>
                  <a:pt x="1341564" y="2415540"/>
                </a:cubicBezTo>
                <a:cubicBezTo>
                  <a:pt x="1303464" y="2410460"/>
                  <a:pt x="1262824" y="2355850"/>
                  <a:pt x="1219644" y="2362200"/>
                </a:cubicBezTo>
                <a:cubicBezTo>
                  <a:pt x="1176464" y="2368550"/>
                  <a:pt x="1096454" y="2419350"/>
                  <a:pt x="1082484" y="2453640"/>
                </a:cubicBezTo>
                <a:cubicBezTo>
                  <a:pt x="1068514" y="2487930"/>
                  <a:pt x="1093914" y="2538730"/>
                  <a:pt x="1135824" y="2567940"/>
                </a:cubicBezTo>
                <a:cubicBezTo>
                  <a:pt x="1177734" y="2597150"/>
                  <a:pt x="1286954" y="2616200"/>
                  <a:pt x="1333944" y="2628900"/>
                </a:cubicBezTo>
                <a:cubicBezTo>
                  <a:pt x="1380934" y="2641600"/>
                  <a:pt x="1429194" y="2631440"/>
                  <a:pt x="1417764" y="2644140"/>
                </a:cubicBezTo>
                <a:cubicBezTo>
                  <a:pt x="1406334" y="2656840"/>
                  <a:pt x="1309814" y="2684780"/>
                  <a:pt x="1265364" y="2705100"/>
                </a:cubicBezTo>
                <a:cubicBezTo>
                  <a:pt x="1220914" y="2725420"/>
                  <a:pt x="1175194" y="2747010"/>
                  <a:pt x="1151064" y="2766060"/>
                </a:cubicBezTo>
                <a:cubicBezTo>
                  <a:pt x="1126934" y="2785110"/>
                  <a:pt x="1120584" y="2794000"/>
                  <a:pt x="1120584" y="2819400"/>
                </a:cubicBezTo>
                <a:cubicBezTo>
                  <a:pt x="1120584" y="2844800"/>
                  <a:pt x="1154874" y="2895600"/>
                  <a:pt x="1151064" y="2918460"/>
                </a:cubicBezTo>
                <a:cubicBezTo>
                  <a:pt x="1147254" y="2941320"/>
                  <a:pt x="1132014" y="2961640"/>
                  <a:pt x="1097724" y="2956560"/>
                </a:cubicBezTo>
                <a:cubicBezTo>
                  <a:pt x="1063434" y="2951480"/>
                  <a:pt x="985964" y="2905760"/>
                  <a:pt x="945324" y="2887980"/>
                </a:cubicBezTo>
                <a:cubicBezTo>
                  <a:pt x="904684" y="2870200"/>
                  <a:pt x="890714" y="2854960"/>
                  <a:pt x="853884" y="2849880"/>
                </a:cubicBezTo>
                <a:cubicBezTo>
                  <a:pt x="817054" y="2844800"/>
                  <a:pt x="768794" y="2846070"/>
                  <a:pt x="724344" y="2857500"/>
                </a:cubicBezTo>
                <a:cubicBezTo>
                  <a:pt x="679894" y="2868930"/>
                  <a:pt x="627824" y="2901950"/>
                  <a:pt x="587184" y="2918460"/>
                </a:cubicBezTo>
                <a:cubicBezTo>
                  <a:pt x="546544" y="2934970"/>
                  <a:pt x="524954" y="2934970"/>
                  <a:pt x="480504" y="2956560"/>
                </a:cubicBezTo>
                <a:cubicBezTo>
                  <a:pt x="436054" y="2978150"/>
                  <a:pt x="324294" y="3006090"/>
                  <a:pt x="320484" y="3048000"/>
                </a:cubicBezTo>
                <a:cubicBezTo>
                  <a:pt x="316674" y="3089910"/>
                  <a:pt x="396684" y="3171190"/>
                  <a:pt x="457644" y="3208020"/>
                </a:cubicBezTo>
                <a:cubicBezTo>
                  <a:pt x="518604" y="3244850"/>
                  <a:pt x="612584" y="3256280"/>
                  <a:pt x="686244" y="3268980"/>
                </a:cubicBezTo>
                <a:cubicBezTo>
                  <a:pt x="759904" y="3281680"/>
                  <a:pt x="841184" y="3277870"/>
                  <a:pt x="899604" y="3284220"/>
                </a:cubicBezTo>
                <a:cubicBezTo>
                  <a:pt x="958024" y="3290570"/>
                  <a:pt x="987234" y="3296920"/>
                  <a:pt x="1036764" y="3307080"/>
                </a:cubicBezTo>
                <a:cubicBezTo>
                  <a:pt x="1086294" y="3317240"/>
                  <a:pt x="1143444" y="3317240"/>
                  <a:pt x="1196784" y="3345180"/>
                </a:cubicBezTo>
                <a:cubicBezTo>
                  <a:pt x="1250124" y="3373120"/>
                  <a:pt x="1335214" y="3444240"/>
                  <a:pt x="1356804" y="3474720"/>
                </a:cubicBezTo>
                <a:cubicBezTo>
                  <a:pt x="1378394" y="3505200"/>
                  <a:pt x="1347914" y="3517900"/>
                  <a:pt x="1326324" y="3528060"/>
                </a:cubicBezTo>
                <a:cubicBezTo>
                  <a:pt x="1304734" y="3538220"/>
                  <a:pt x="1227264" y="3535680"/>
                  <a:pt x="1227264" y="3535680"/>
                </a:cubicBezTo>
                <a:lnTo>
                  <a:pt x="998664" y="3558540"/>
                </a:lnTo>
                <a:cubicBezTo>
                  <a:pt x="932624" y="3566160"/>
                  <a:pt x="876744" y="3567430"/>
                  <a:pt x="831024" y="3581400"/>
                </a:cubicBezTo>
                <a:cubicBezTo>
                  <a:pt x="785304" y="3595370"/>
                  <a:pt x="761174" y="3625850"/>
                  <a:pt x="724344" y="3642360"/>
                </a:cubicBezTo>
                <a:cubicBezTo>
                  <a:pt x="687514" y="3658870"/>
                  <a:pt x="637984" y="3674110"/>
                  <a:pt x="610044" y="3680460"/>
                </a:cubicBezTo>
                <a:cubicBezTo>
                  <a:pt x="582104" y="3686810"/>
                  <a:pt x="577024" y="3667760"/>
                  <a:pt x="556704" y="3680460"/>
                </a:cubicBezTo>
                <a:cubicBezTo>
                  <a:pt x="536384" y="3693160"/>
                  <a:pt x="498284" y="3708400"/>
                  <a:pt x="488124" y="3756660"/>
                </a:cubicBezTo>
                <a:cubicBezTo>
                  <a:pt x="477964" y="3804920"/>
                  <a:pt x="477964" y="3911600"/>
                  <a:pt x="495744" y="3970020"/>
                </a:cubicBezTo>
                <a:cubicBezTo>
                  <a:pt x="513524" y="4028440"/>
                  <a:pt x="577024" y="4062730"/>
                  <a:pt x="594804" y="4107180"/>
                </a:cubicBezTo>
                <a:cubicBezTo>
                  <a:pt x="612584" y="4151630"/>
                  <a:pt x="618934" y="4189730"/>
                  <a:pt x="602424" y="4236720"/>
                </a:cubicBezTo>
                <a:cubicBezTo>
                  <a:pt x="585914" y="4283710"/>
                  <a:pt x="542734" y="4343400"/>
                  <a:pt x="495744" y="4389120"/>
                </a:cubicBezTo>
                <a:cubicBezTo>
                  <a:pt x="448754" y="4434840"/>
                  <a:pt x="358584" y="4470400"/>
                  <a:pt x="320484" y="4511040"/>
                </a:cubicBezTo>
                <a:cubicBezTo>
                  <a:pt x="282384" y="4551680"/>
                  <a:pt x="267144" y="4599940"/>
                  <a:pt x="267144" y="4632960"/>
                </a:cubicBezTo>
                <a:cubicBezTo>
                  <a:pt x="267144" y="4665980"/>
                  <a:pt x="264604" y="4718050"/>
                  <a:pt x="320484" y="4709160"/>
                </a:cubicBezTo>
                <a:cubicBezTo>
                  <a:pt x="376364" y="4700270"/>
                  <a:pt x="517334" y="4611370"/>
                  <a:pt x="602424" y="4579620"/>
                </a:cubicBezTo>
                <a:cubicBezTo>
                  <a:pt x="687514" y="4547870"/>
                  <a:pt x="766254" y="4530090"/>
                  <a:pt x="831024" y="4518660"/>
                </a:cubicBezTo>
                <a:cubicBezTo>
                  <a:pt x="895794" y="4507230"/>
                  <a:pt x="926274" y="4507230"/>
                  <a:pt x="991044" y="4511040"/>
                </a:cubicBezTo>
                <a:cubicBezTo>
                  <a:pt x="1055814" y="4514850"/>
                  <a:pt x="1163764" y="4536440"/>
                  <a:pt x="1219644" y="4541520"/>
                </a:cubicBezTo>
                <a:cubicBezTo>
                  <a:pt x="1275524" y="4546600"/>
                  <a:pt x="1292034" y="4558030"/>
                  <a:pt x="1326324" y="4541520"/>
                </a:cubicBezTo>
                <a:cubicBezTo>
                  <a:pt x="1360614" y="4525010"/>
                  <a:pt x="1388554" y="4460240"/>
                  <a:pt x="1425384" y="4442460"/>
                </a:cubicBezTo>
                <a:cubicBezTo>
                  <a:pt x="1462214" y="4424680"/>
                  <a:pt x="1501584" y="4455160"/>
                  <a:pt x="1547304" y="4434840"/>
                </a:cubicBezTo>
                <a:cubicBezTo>
                  <a:pt x="1593024" y="4414520"/>
                  <a:pt x="1653984" y="4357370"/>
                  <a:pt x="1699704" y="4320540"/>
                </a:cubicBezTo>
                <a:cubicBezTo>
                  <a:pt x="1745424" y="4283710"/>
                  <a:pt x="1778444" y="4253230"/>
                  <a:pt x="1821624" y="4213860"/>
                </a:cubicBezTo>
                <a:cubicBezTo>
                  <a:pt x="1864804" y="4174490"/>
                  <a:pt x="1921954" y="4127500"/>
                  <a:pt x="1958784" y="4084320"/>
                </a:cubicBezTo>
                <a:cubicBezTo>
                  <a:pt x="1995614" y="4041140"/>
                  <a:pt x="2013394" y="3987800"/>
                  <a:pt x="2042604" y="3954780"/>
                </a:cubicBezTo>
                <a:cubicBezTo>
                  <a:pt x="2071814" y="3921760"/>
                  <a:pt x="2104834" y="3900170"/>
                  <a:pt x="2134044" y="3886200"/>
                </a:cubicBezTo>
                <a:cubicBezTo>
                  <a:pt x="2163254" y="3872230"/>
                  <a:pt x="2191194" y="3862070"/>
                  <a:pt x="2217864" y="3870960"/>
                </a:cubicBezTo>
                <a:cubicBezTo>
                  <a:pt x="2244534" y="3879850"/>
                  <a:pt x="2277554" y="3902710"/>
                  <a:pt x="2294064" y="3939540"/>
                </a:cubicBezTo>
                <a:cubicBezTo>
                  <a:pt x="2310574" y="3976370"/>
                  <a:pt x="2316924" y="4038600"/>
                  <a:pt x="2316924" y="4091940"/>
                </a:cubicBezTo>
                <a:cubicBezTo>
                  <a:pt x="2316924" y="4145280"/>
                  <a:pt x="2309304" y="4206240"/>
                  <a:pt x="2294064" y="4259580"/>
                </a:cubicBezTo>
                <a:cubicBezTo>
                  <a:pt x="2278824" y="4312920"/>
                  <a:pt x="2240724" y="4376420"/>
                  <a:pt x="2225484" y="4411980"/>
                </a:cubicBezTo>
                <a:cubicBezTo>
                  <a:pt x="2210244" y="4447540"/>
                  <a:pt x="2195004" y="4451350"/>
                  <a:pt x="2202624" y="4472940"/>
                </a:cubicBezTo>
                <a:cubicBezTo>
                  <a:pt x="2210244" y="4494530"/>
                  <a:pt x="2234374" y="4528820"/>
                  <a:pt x="2271204" y="4541520"/>
                </a:cubicBezTo>
                <a:cubicBezTo>
                  <a:pt x="2308034" y="4554220"/>
                  <a:pt x="2376614" y="4537710"/>
                  <a:pt x="2423604" y="4549140"/>
                </a:cubicBezTo>
                <a:cubicBezTo>
                  <a:pt x="2470594" y="4560570"/>
                  <a:pt x="2532824" y="4580890"/>
                  <a:pt x="2553144" y="4610100"/>
                </a:cubicBezTo>
                <a:cubicBezTo>
                  <a:pt x="2573464" y="4639310"/>
                  <a:pt x="2546794" y="4688840"/>
                  <a:pt x="2545524" y="4724400"/>
                </a:cubicBezTo>
                <a:cubicBezTo>
                  <a:pt x="2544254" y="4759960"/>
                  <a:pt x="2518854" y="4782820"/>
                  <a:pt x="2545524" y="4823460"/>
                </a:cubicBezTo>
                <a:cubicBezTo>
                  <a:pt x="2572194" y="4864100"/>
                  <a:pt x="2638234" y="4916170"/>
                  <a:pt x="2705544" y="4968240"/>
                </a:cubicBezTo>
                <a:cubicBezTo>
                  <a:pt x="2772854" y="5020310"/>
                  <a:pt x="2865564" y="5095240"/>
                  <a:pt x="2949384" y="5135880"/>
                </a:cubicBezTo>
                <a:cubicBezTo>
                  <a:pt x="3033204" y="5176520"/>
                  <a:pt x="3143694" y="5198110"/>
                  <a:pt x="3208464" y="5212080"/>
                </a:cubicBezTo>
                <a:cubicBezTo>
                  <a:pt x="3273234" y="5226050"/>
                  <a:pt x="3298634" y="5275580"/>
                  <a:pt x="3338004" y="5219700"/>
                </a:cubicBezTo>
                <a:cubicBezTo>
                  <a:pt x="3377374" y="5163820"/>
                  <a:pt x="3428174" y="4965700"/>
                  <a:pt x="3444684" y="4876800"/>
                </a:cubicBezTo>
                <a:cubicBezTo>
                  <a:pt x="3461194" y="4787900"/>
                  <a:pt x="3429444" y="4735830"/>
                  <a:pt x="3437064" y="4686300"/>
                </a:cubicBezTo>
                <a:cubicBezTo>
                  <a:pt x="3444684" y="4636770"/>
                  <a:pt x="3454844" y="4606290"/>
                  <a:pt x="3490404" y="4579620"/>
                </a:cubicBezTo>
                <a:cubicBezTo>
                  <a:pt x="3525964" y="4552950"/>
                  <a:pt x="3609784" y="4545330"/>
                  <a:pt x="3650424" y="4526280"/>
                </a:cubicBezTo>
                <a:cubicBezTo>
                  <a:pt x="3691064" y="4507230"/>
                  <a:pt x="3720274" y="4495800"/>
                  <a:pt x="3734244" y="4465320"/>
                </a:cubicBezTo>
                <a:cubicBezTo>
                  <a:pt x="3748214" y="4434840"/>
                  <a:pt x="3710114" y="4358640"/>
                  <a:pt x="3734244" y="4343400"/>
                </a:cubicBezTo>
                <a:cubicBezTo>
                  <a:pt x="3758374" y="4328160"/>
                  <a:pt x="3856164" y="4340860"/>
                  <a:pt x="3879024" y="4373880"/>
                </a:cubicBezTo>
                <a:cubicBezTo>
                  <a:pt x="3901884" y="4406900"/>
                  <a:pt x="3881564" y="4490720"/>
                  <a:pt x="3871404" y="4541520"/>
                </a:cubicBezTo>
                <a:cubicBezTo>
                  <a:pt x="3861244" y="4592320"/>
                  <a:pt x="3835844" y="4643120"/>
                  <a:pt x="3818064" y="4678680"/>
                </a:cubicBezTo>
                <a:cubicBezTo>
                  <a:pt x="3800284" y="4714240"/>
                  <a:pt x="3796474" y="4742180"/>
                  <a:pt x="3764724" y="4754880"/>
                </a:cubicBezTo>
                <a:cubicBezTo>
                  <a:pt x="3732974" y="4767580"/>
                  <a:pt x="3656774" y="4745990"/>
                  <a:pt x="3627564" y="4754880"/>
                </a:cubicBezTo>
                <a:cubicBezTo>
                  <a:pt x="3598354" y="4763770"/>
                  <a:pt x="3580574" y="4795520"/>
                  <a:pt x="3589464" y="4808220"/>
                </a:cubicBezTo>
                <a:cubicBezTo>
                  <a:pt x="3598354" y="4820920"/>
                  <a:pt x="3644074" y="4827270"/>
                  <a:pt x="3680904" y="4831080"/>
                </a:cubicBezTo>
                <a:cubicBezTo>
                  <a:pt x="3717734" y="4834890"/>
                  <a:pt x="3765994" y="4827270"/>
                  <a:pt x="3810444" y="4831080"/>
                </a:cubicBezTo>
                <a:cubicBezTo>
                  <a:pt x="3854894" y="4834890"/>
                  <a:pt x="3909504" y="4867910"/>
                  <a:pt x="3947604" y="4853940"/>
                </a:cubicBezTo>
                <a:cubicBezTo>
                  <a:pt x="3985704" y="4839970"/>
                  <a:pt x="4022534" y="4798060"/>
                  <a:pt x="4039044" y="4747260"/>
                </a:cubicBezTo>
                <a:cubicBezTo>
                  <a:pt x="4055554" y="4696460"/>
                  <a:pt x="4026344" y="4608830"/>
                  <a:pt x="4046664" y="4549140"/>
                </a:cubicBezTo>
                <a:cubicBezTo>
                  <a:pt x="4066984" y="4489450"/>
                  <a:pt x="4119054" y="4427220"/>
                  <a:pt x="4160964" y="4389120"/>
                </a:cubicBezTo>
                <a:cubicBezTo>
                  <a:pt x="4202874" y="4351020"/>
                  <a:pt x="4254944" y="4345940"/>
                  <a:pt x="4298124" y="4320540"/>
                </a:cubicBezTo>
                <a:cubicBezTo>
                  <a:pt x="4341304" y="4295140"/>
                  <a:pt x="4367974" y="4271010"/>
                  <a:pt x="4420044" y="4236720"/>
                </a:cubicBezTo>
                <a:cubicBezTo>
                  <a:pt x="4472114" y="4202430"/>
                  <a:pt x="4561014" y="4135120"/>
                  <a:pt x="4610544" y="4114800"/>
                </a:cubicBezTo>
                <a:cubicBezTo>
                  <a:pt x="4660074" y="4094480"/>
                  <a:pt x="4699444" y="4368800"/>
                  <a:pt x="4717224" y="4114800"/>
                </a:cubicBezTo>
                <a:cubicBezTo>
                  <a:pt x="4735004" y="3860800"/>
                  <a:pt x="4719764" y="2587625"/>
                  <a:pt x="4717224" y="2590800"/>
                </a:cubicBezTo>
                <a:cubicBezTo>
                  <a:pt x="4714684" y="2593975"/>
                  <a:pt x="4610544" y="2522220"/>
                  <a:pt x="4610544" y="2522220"/>
                </a:cubicBezTo>
                <a:cubicBezTo>
                  <a:pt x="4568634" y="2495550"/>
                  <a:pt x="4505134" y="2463800"/>
                  <a:pt x="4465764" y="2430780"/>
                </a:cubicBezTo>
                <a:cubicBezTo>
                  <a:pt x="4426394" y="2397760"/>
                  <a:pt x="4397184" y="2331720"/>
                  <a:pt x="4374324" y="2324100"/>
                </a:cubicBezTo>
                <a:cubicBezTo>
                  <a:pt x="4351464" y="2316480"/>
                  <a:pt x="4341304" y="2362200"/>
                  <a:pt x="4328604" y="2385060"/>
                </a:cubicBezTo>
                <a:cubicBezTo>
                  <a:pt x="4315904" y="2407920"/>
                  <a:pt x="4313364" y="2434590"/>
                  <a:pt x="4298124" y="2461260"/>
                </a:cubicBezTo>
                <a:cubicBezTo>
                  <a:pt x="4282884" y="2487930"/>
                  <a:pt x="4268914" y="2524760"/>
                  <a:pt x="4237164" y="2545080"/>
                </a:cubicBezTo>
                <a:cubicBezTo>
                  <a:pt x="4205414" y="2565400"/>
                  <a:pt x="4136834" y="2589530"/>
                  <a:pt x="4107624" y="2583180"/>
                </a:cubicBezTo>
                <a:cubicBezTo>
                  <a:pt x="4078414" y="2576830"/>
                  <a:pt x="4102544" y="2531110"/>
                  <a:pt x="4061904" y="2506980"/>
                </a:cubicBezTo>
                <a:cubicBezTo>
                  <a:pt x="4021264" y="2482850"/>
                  <a:pt x="3910774" y="2457450"/>
                  <a:pt x="3863784" y="2438400"/>
                </a:cubicBezTo>
                <a:cubicBezTo>
                  <a:pt x="3816794" y="2419350"/>
                  <a:pt x="3749484" y="2430780"/>
                  <a:pt x="3779964" y="2392680"/>
                </a:cubicBezTo>
                <a:cubicBezTo>
                  <a:pt x="3810444" y="2354580"/>
                  <a:pt x="3999674" y="2254250"/>
                  <a:pt x="4046664" y="2209800"/>
                </a:cubicBezTo>
                <a:cubicBezTo>
                  <a:pt x="4093654" y="2165350"/>
                  <a:pt x="4088574" y="2156460"/>
                  <a:pt x="4061904" y="2125980"/>
                </a:cubicBezTo>
                <a:cubicBezTo>
                  <a:pt x="4035234" y="2095500"/>
                  <a:pt x="3895534" y="2062480"/>
                  <a:pt x="3886644" y="2026920"/>
                </a:cubicBezTo>
                <a:cubicBezTo>
                  <a:pt x="3877754" y="1991360"/>
                  <a:pt x="3992054" y="1959610"/>
                  <a:pt x="4008564" y="1912620"/>
                </a:cubicBezTo>
                <a:cubicBezTo>
                  <a:pt x="4025074" y="1865630"/>
                  <a:pt x="3997134" y="1793240"/>
                  <a:pt x="3985704" y="1744980"/>
                </a:cubicBezTo>
                <a:cubicBezTo>
                  <a:pt x="3974274" y="1696720"/>
                  <a:pt x="3985704" y="1635760"/>
                  <a:pt x="3939984" y="1623060"/>
                </a:cubicBezTo>
                <a:cubicBezTo>
                  <a:pt x="3894264" y="1610360"/>
                  <a:pt x="3764724" y="1680210"/>
                  <a:pt x="3711384" y="1668780"/>
                </a:cubicBezTo>
                <a:cubicBezTo>
                  <a:pt x="3658044" y="1657350"/>
                  <a:pt x="3627564" y="1600200"/>
                  <a:pt x="3619944" y="1554480"/>
                </a:cubicBezTo>
                <a:cubicBezTo>
                  <a:pt x="3612324" y="1508760"/>
                  <a:pt x="3664394" y="1433830"/>
                  <a:pt x="3665664" y="1394460"/>
                </a:cubicBezTo>
                <a:cubicBezTo>
                  <a:pt x="3666934" y="1355090"/>
                  <a:pt x="3651694" y="1325880"/>
                  <a:pt x="3627564" y="1318260"/>
                </a:cubicBezTo>
                <a:cubicBezTo>
                  <a:pt x="3603434" y="1310640"/>
                  <a:pt x="3562794" y="1341120"/>
                  <a:pt x="3520884" y="1348740"/>
                </a:cubicBezTo>
                <a:cubicBezTo>
                  <a:pt x="3478974" y="1356360"/>
                  <a:pt x="3418014" y="1379220"/>
                  <a:pt x="3376104" y="1363980"/>
                </a:cubicBezTo>
                <a:cubicBezTo>
                  <a:pt x="3334194" y="1348740"/>
                  <a:pt x="3302444" y="1283970"/>
                  <a:pt x="3269424" y="1257300"/>
                </a:cubicBezTo>
                <a:cubicBezTo>
                  <a:pt x="3236404" y="1230630"/>
                  <a:pt x="3205289" y="1191578"/>
                  <a:pt x="3177984" y="1203960"/>
                </a:cubicBezTo>
                <a:cubicBezTo>
                  <a:pt x="3150679" y="1216343"/>
                  <a:pt x="3127184" y="1302703"/>
                  <a:pt x="3105594" y="1331595"/>
                </a:cubicBezTo>
                <a:cubicBezTo>
                  <a:pt x="3084004" y="1360487"/>
                  <a:pt x="3083369" y="1385888"/>
                  <a:pt x="3048444" y="1377315"/>
                </a:cubicBezTo>
                <a:cubicBezTo>
                  <a:pt x="3013519" y="1368743"/>
                  <a:pt x="2935414" y="1297622"/>
                  <a:pt x="2896044" y="1280160"/>
                </a:cubicBezTo>
                <a:cubicBezTo>
                  <a:pt x="2856674" y="1262698"/>
                  <a:pt x="2841116" y="1265238"/>
                  <a:pt x="2812224" y="1272540"/>
                </a:cubicBezTo>
                <a:cubicBezTo>
                  <a:pt x="2783332" y="1279842"/>
                  <a:pt x="2748089" y="1296035"/>
                  <a:pt x="2722689" y="1323975"/>
                </a:cubicBezTo>
                <a:cubicBezTo>
                  <a:pt x="2697289" y="1351915"/>
                  <a:pt x="2675382" y="1406842"/>
                  <a:pt x="2659824" y="1440180"/>
                </a:cubicBezTo>
                <a:cubicBezTo>
                  <a:pt x="2644266" y="1473518"/>
                  <a:pt x="2642679" y="1507490"/>
                  <a:pt x="2629344" y="1524000"/>
                </a:cubicBezTo>
                <a:cubicBezTo>
                  <a:pt x="2616009" y="1540510"/>
                  <a:pt x="2597594" y="1555749"/>
                  <a:pt x="2579814" y="1539239"/>
                </a:cubicBezTo>
                <a:cubicBezTo>
                  <a:pt x="2562034" y="1522729"/>
                  <a:pt x="2533141" y="1463040"/>
                  <a:pt x="2522664" y="1424940"/>
                </a:cubicBezTo>
                <a:cubicBezTo>
                  <a:pt x="2512187" y="1386840"/>
                  <a:pt x="2520759" y="1365250"/>
                  <a:pt x="2516949" y="1310640"/>
                </a:cubicBezTo>
                <a:cubicBezTo>
                  <a:pt x="2513139" y="1256030"/>
                  <a:pt x="2502026" y="1165225"/>
                  <a:pt x="2499804" y="1097280"/>
                </a:cubicBezTo>
                <a:cubicBezTo>
                  <a:pt x="2497582" y="1029335"/>
                  <a:pt x="2492184" y="957579"/>
                  <a:pt x="2503614" y="902969"/>
                </a:cubicBezTo>
                <a:cubicBezTo>
                  <a:pt x="2515044" y="848359"/>
                  <a:pt x="2558542" y="803592"/>
                  <a:pt x="2568384" y="769619"/>
                </a:cubicBezTo>
                <a:cubicBezTo>
                  <a:pt x="2578227" y="735647"/>
                  <a:pt x="2578227" y="725169"/>
                  <a:pt x="2596959" y="699134"/>
                </a:cubicBezTo>
                <a:cubicBezTo>
                  <a:pt x="2615691" y="673099"/>
                  <a:pt x="2660459" y="632141"/>
                  <a:pt x="2680779" y="613409"/>
                </a:cubicBezTo>
                <a:cubicBezTo>
                  <a:pt x="2701099" y="594677"/>
                  <a:pt x="2745231" y="597851"/>
                  <a:pt x="2728404" y="586739"/>
                </a:cubicBezTo>
                <a:cubicBezTo>
                  <a:pt x="2711577" y="575627"/>
                  <a:pt x="2670302" y="555942"/>
                  <a:pt x="2595054" y="561974"/>
                </a:cubicBezTo>
                <a:cubicBezTo>
                  <a:pt x="2519807" y="568007"/>
                  <a:pt x="2325179" y="643889"/>
                  <a:pt x="2276919" y="622934"/>
                </a:cubicBezTo>
                <a:cubicBezTo>
                  <a:pt x="2228659" y="601979"/>
                  <a:pt x="2275014" y="515619"/>
                  <a:pt x="2305494" y="457199"/>
                </a:cubicBezTo>
                <a:cubicBezTo>
                  <a:pt x="2335974" y="398779"/>
                  <a:pt x="2437892" y="294639"/>
                  <a:pt x="2454084" y="228599"/>
                </a:cubicBezTo>
                <a:cubicBezTo>
                  <a:pt x="2470276" y="162559"/>
                  <a:pt x="2427414" y="102869"/>
                  <a:pt x="2421699" y="64769"/>
                </a:cubicBezTo>
                <a:cubicBezTo>
                  <a:pt x="2427414" y="60959"/>
                  <a:pt x="2420746" y="2540"/>
                  <a:pt x="2419794" y="0"/>
                </a:cubicBezTo>
                <a:cubicBezTo>
                  <a:pt x="2408364" y="17780"/>
                  <a:pt x="1872425" y="3810"/>
                  <a:pt x="1871155" y="3810"/>
                </a:cubicBezTo>
                <a:cubicBezTo>
                  <a:pt x="1850835" y="5715"/>
                  <a:pt x="1874329" y="113665"/>
                  <a:pt x="1831149" y="173355"/>
                </a:cubicBezTo>
                <a:cubicBezTo>
                  <a:pt x="1787969" y="233045"/>
                  <a:pt x="1725104" y="325755"/>
                  <a:pt x="1673034" y="382905"/>
                </a:cubicBezTo>
                <a:cubicBezTo>
                  <a:pt x="1620964" y="440055"/>
                  <a:pt x="1499361" y="450850"/>
                  <a:pt x="1471104" y="487680"/>
                </a:cubicBezTo>
                <a:cubicBezTo>
                  <a:pt x="1442847" y="524510"/>
                  <a:pt x="1476819" y="558799"/>
                  <a:pt x="1492059" y="621029"/>
                </a:cubicBezTo>
                <a:cubicBezTo>
                  <a:pt x="1507299" y="683259"/>
                  <a:pt x="1607312" y="782320"/>
                  <a:pt x="1594929" y="822960"/>
                </a:cubicBezTo>
                <a:cubicBezTo>
                  <a:pt x="1582546" y="863600"/>
                  <a:pt x="1495522" y="815525"/>
                  <a:pt x="1438719" y="813434"/>
                </a:cubicBezTo>
                <a:cubicBezTo>
                  <a:pt x="1381916" y="811343"/>
                  <a:pt x="1283640" y="859625"/>
                  <a:pt x="1225538" y="852323"/>
                </a:cubicBezTo>
                <a:cubicBezTo>
                  <a:pt x="1167436" y="845021"/>
                  <a:pt x="1155539" y="839284"/>
                  <a:pt x="1063434" y="775335"/>
                </a:cubicBezTo>
                <a:cubicBezTo>
                  <a:pt x="971329" y="711386"/>
                  <a:pt x="800514" y="507869"/>
                  <a:pt x="701484" y="426720"/>
                </a:cubicBezTo>
                <a:cubicBezTo>
                  <a:pt x="602454" y="345571"/>
                  <a:pt x="488938" y="359563"/>
                  <a:pt x="417818" y="322733"/>
                </a:cubicBezTo>
                <a:cubicBezTo>
                  <a:pt x="346698" y="285903"/>
                  <a:pt x="311276" y="219075"/>
                  <a:pt x="274764" y="205740"/>
                </a:cubicBezTo>
                <a:cubicBezTo>
                  <a:pt x="238252" y="192405"/>
                  <a:pt x="204746" y="197824"/>
                  <a:pt x="181598" y="200813"/>
                </a:cubicBezTo>
                <a:cubicBezTo>
                  <a:pt x="158450" y="203802"/>
                  <a:pt x="164483" y="225074"/>
                  <a:pt x="145403" y="237008"/>
                </a:cubicBezTo>
                <a:cubicBezTo>
                  <a:pt x="126323" y="248942"/>
                  <a:pt x="84612" y="242384"/>
                  <a:pt x="67120" y="272415"/>
                </a:cubicBezTo>
                <a:cubicBezTo>
                  <a:pt x="49628" y="302446"/>
                  <a:pt x="43624" y="368300"/>
                  <a:pt x="30924" y="403860"/>
                </a:cubicBezTo>
                <a:cubicBezTo>
                  <a:pt x="18224" y="439420"/>
                  <a:pt x="-3366" y="530225"/>
                  <a:pt x="444" y="561975"/>
                </a:cubicBezTo>
                <a:cubicBezTo>
                  <a:pt x="4254" y="593725"/>
                  <a:pt x="70294" y="624204"/>
                  <a:pt x="99504" y="653414"/>
                </a:cubicBezTo>
                <a:cubicBezTo>
                  <a:pt x="128714" y="682624"/>
                  <a:pt x="240128" y="686621"/>
                  <a:pt x="282385" y="701040"/>
                </a:cubicBezTo>
                <a:cubicBezTo>
                  <a:pt x="324643" y="715459"/>
                  <a:pt x="351779" y="718021"/>
                  <a:pt x="370194" y="728498"/>
                </a:cubicBezTo>
                <a:cubicBezTo>
                  <a:pt x="388609" y="738976"/>
                  <a:pt x="386237" y="759909"/>
                  <a:pt x="392874" y="763905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1847942" y="1310719"/>
            <a:ext cx="4838791" cy="7584236"/>
          </a:xfrm>
          <a:custGeom>
            <a:avLst/>
            <a:gdLst>
              <a:gd name="connsiteX0" fmla="*/ 1855377 w 3673631"/>
              <a:gd name="connsiteY0" fmla="*/ 1034 h 5997974"/>
              <a:gd name="connsiteX1" fmla="*/ 1718217 w 3673631"/>
              <a:gd name="connsiteY1" fmla="*/ 69614 h 5997974"/>
              <a:gd name="connsiteX2" fmla="*/ 1664877 w 3673631"/>
              <a:gd name="connsiteY2" fmla="*/ 214394 h 5997974"/>
              <a:gd name="connsiteX3" fmla="*/ 1657257 w 3673631"/>
              <a:gd name="connsiteY3" fmla="*/ 305834 h 5997974"/>
              <a:gd name="connsiteX4" fmla="*/ 1535337 w 3673631"/>
              <a:gd name="connsiteY4" fmla="*/ 359174 h 5997974"/>
              <a:gd name="connsiteX5" fmla="*/ 1459137 w 3673631"/>
              <a:gd name="connsiteY5" fmla="*/ 488714 h 5997974"/>
              <a:gd name="connsiteX6" fmla="*/ 1497237 w 3673631"/>
              <a:gd name="connsiteY6" fmla="*/ 656354 h 5997974"/>
              <a:gd name="connsiteX7" fmla="*/ 1405797 w 3673631"/>
              <a:gd name="connsiteY7" fmla="*/ 740174 h 5997974"/>
              <a:gd name="connsiteX8" fmla="*/ 1299117 w 3673631"/>
              <a:gd name="connsiteY8" fmla="*/ 618254 h 5997974"/>
              <a:gd name="connsiteX9" fmla="*/ 1314357 w 3673631"/>
              <a:gd name="connsiteY9" fmla="*/ 503954 h 5997974"/>
              <a:gd name="connsiteX10" fmla="*/ 1337217 w 3673631"/>
              <a:gd name="connsiteY10" fmla="*/ 389654 h 5997974"/>
              <a:gd name="connsiteX11" fmla="*/ 1245777 w 3673631"/>
              <a:gd name="connsiteY11" fmla="*/ 351554 h 5997974"/>
              <a:gd name="connsiteX12" fmla="*/ 1078137 w 3673631"/>
              <a:gd name="connsiteY12" fmla="*/ 359174 h 5997974"/>
              <a:gd name="connsiteX13" fmla="*/ 910497 w 3673631"/>
              <a:gd name="connsiteY13" fmla="*/ 206774 h 5997974"/>
              <a:gd name="connsiteX14" fmla="*/ 780957 w 3673631"/>
              <a:gd name="connsiteY14" fmla="*/ 130574 h 5997974"/>
              <a:gd name="connsiteX15" fmla="*/ 666657 w 3673631"/>
              <a:gd name="connsiteY15" fmla="*/ 183914 h 5997974"/>
              <a:gd name="connsiteX16" fmla="*/ 590457 w 3673631"/>
              <a:gd name="connsiteY16" fmla="*/ 92474 h 5997974"/>
              <a:gd name="connsiteX17" fmla="*/ 521877 w 3673631"/>
              <a:gd name="connsiteY17" fmla="*/ 77234 h 5997974"/>
              <a:gd name="connsiteX18" fmla="*/ 445677 w 3673631"/>
              <a:gd name="connsiteY18" fmla="*/ 1034 h 5997974"/>
              <a:gd name="connsiteX19" fmla="*/ 323757 w 3673631"/>
              <a:gd name="connsiteY19" fmla="*/ 39134 h 5997974"/>
              <a:gd name="connsiteX20" fmla="*/ 247557 w 3673631"/>
              <a:gd name="connsiteY20" fmla="*/ 122954 h 5997974"/>
              <a:gd name="connsiteX21" fmla="*/ 95157 w 3673631"/>
              <a:gd name="connsiteY21" fmla="*/ 214394 h 5997974"/>
              <a:gd name="connsiteX22" fmla="*/ 18957 w 3673631"/>
              <a:gd name="connsiteY22" fmla="*/ 404894 h 5997974"/>
              <a:gd name="connsiteX23" fmla="*/ 11337 w 3673631"/>
              <a:gd name="connsiteY23" fmla="*/ 519194 h 5997974"/>
              <a:gd name="connsiteX24" fmla="*/ 156117 w 3673631"/>
              <a:gd name="connsiteY24" fmla="*/ 663974 h 5997974"/>
              <a:gd name="connsiteX25" fmla="*/ 407577 w 3673631"/>
              <a:gd name="connsiteY25" fmla="*/ 793514 h 5997974"/>
              <a:gd name="connsiteX26" fmla="*/ 499017 w 3673631"/>
              <a:gd name="connsiteY26" fmla="*/ 877334 h 5997974"/>
              <a:gd name="connsiteX27" fmla="*/ 681897 w 3673631"/>
              <a:gd name="connsiteY27" fmla="*/ 1037354 h 5997974"/>
              <a:gd name="connsiteX28" fmla="*/ 887637 w 3673631"/>
              <a:gd name="connsiteY28" fmla="*/ 1136414 h 5997974"/>
              <a:gd name="connsiteX29" fmla="*/ 1009557 w 3673631"/>
              <a:gd name="connsiteY29" fmla="*/ 1319294 h 5997974"/>
              <a:gd name="connsiteX30" fmla="*/ 1062897 w 3673631"/>
              <a:gd name="connsiteY30" fmla="*/ 1395494 h 5997974"/>
              <a:gd name="connsiteX31" fmla="*/ 1001937 w 3673631"/>
              <a:gd name="connsiteY31" fmla="*/ 1555514 h 5997974"/>
              <a:gd name="connsiteX32" fmla="*/ 1009557 w 3673631"/>
              <a:gd name="connsiteY32" fmla="*/ 1730774 h 5997974"/>
              <a:gd name="connsiteX33" fmla="*/ 1131477 w 3673631"/>
              <a:gd name="connsiteY33" fmla="*/ 1944134 h 5997974"/>
              <a:gd name="connsiteX34" fmla="*/ 1207677 w 3673631"/>
              <a:gd name="connsiteY34" fmla="*/ 2050814 h 5997974"/>
              <a:gd name="connsiteX35" fmla="*/ 1329597 w 3673631"/>
              <a:gd name="connsiteY35" fmla="*/ 2134634 h 5997974"/>
              <a:gd name="connsiteX36" fmla="*/ 1200057 w 3673631"/>
              <a:gd name="connsiteY36" fmla="*/ 2248934 h 5997974"/>
              <a:gd name="connsiteX37" fmla="*/ 1093377 w 3673631"/>
              <a:gd name="connsiteY37" fmla="*/ 2401334 h 5997974"/>
              <a:gd name="connsiteX38" fmla="*/ 1093377 w 3673631"/>
              <a:gd name="connsiteY38" fmla="*/ 2538494 h 5997974"/>
              <a:gd name="connsiteX39" fmla="*/ 1146717 w 3673631"/>
              <a:gd name="connsiteY39" fmla="*/ 2698514 h 5997974"/>
              <a:gd name="connsiteX40" fmla="*/ 1131477 w 3673631"/>
              <a:gd name="connsiteY40" fmla="*/ 2759474 h 5997974"/>
              <a:gd name="connsiteX41" fmla="*/ 971457 w 3673631"/>
              <a:gd name="connsiteY41" fmla="*/ 2713754 h 5997974"/>
              <a:gd name="connsiteX42" fmla="*/ 857157 w 3673631"/>
              <a:gd name="connsiteY42" fmla="*/ 2728994 h 5997974"/>
              <a:gd name="connsiteX43" fmla="*/ 712377 w 3673631"/>
              <a:gd name="connsiteY43" fmla="*/ 2789954 h 5997974"/>
              <a:gd name="connsiteX44" fmla="*/ 445677 w 3673631"/>
              <a:gd name="connsiteY44" fmla="*/ 2911874 h 5997974"/>
              <a:gd name="connsiteX45" fmla="*/ 407577 w 3673631"/>
              <a:gd name="connsiteY45" fmla="*/ 3049034 h 5997974"/>
              <a:gd name="connsiteX46" fmla="*/ 506637 w 3673631"/>
              <a:gd name="connsiteY46" fmla="*/ 3231914 h 5997974"/>
              <a:gd name="connsiteX47" fmla="*/ 750477 w 3673631"/>
              <a:gd name="connsiteY47" fmla="*/ 3315734 h 5997974"/>
              <a:gd name="connsiteX48" fmla="*/ 925737 w 3673631"/>
              <a:gd name="connsiteY48" fmla="*/ 3323354 h 5997974"/>
              <a:gd name="connsiteX49" fmla="*/ 1085757 w 3673631"/>
              <a:gd name="connsiteY49" fmla="*/ 3315734 h 5997974"/>
              <a:gd name="connsiteX50" fmla="*/ 1215297 w 3673631"/>
              <a:gd name="connsiteY50" fmla="*/ 3361454 h 5997974"/>
              <a:gd name="connsiteX51" fmla="*/ 1306737 w 3673631"/>
              <a:gd name="connsiteY51" fmla="*/ 3437654 h 5997974"/>
              <a:gd name="connsiteX52" fmla="*/ 1367697 w 3673631"/>
              <a:gd name="connsiteY52" fmla="*/ 3468134 h 5997974"/>
              <a:gd name="connsiteX53" fmla="*/ 1161957 w 3673631"/>
              <a:gd name="connsiteY53" fmla="*/ 3475754 h 5997974"/>
              <a:gd name="connsiteX54" fmla="*/ 948597 w 3673631"/>
              <a:gd name="connsiteY54" fmla="*/ 3521474 h 5997974"/>
              <a:gd name="connsiteX55" fmla="*/ 780957 w 3673631"/>
              <a:gd name="connsiteY55" fmla="*/ 3559574 h 5997974"/>
              <a:gd name="connsiteX56" fmla="*/ 659037 w 3673631"/>
              <a:gd name="connsiteY56" fmla="*/ 3597674 h 5997974"/>
              <a:gd name="connsiteX57" fmla="*/ 590457 w 3673631"/>
              <a:gd name="connsiteY57" fmla="*/ 3628154 h 5997974"/>
              <a:gd name="connsiteX58" fmla="*/ 537117 w 3673631"/>
              <a:gd name="connsiteY58" fmla="*/ 3788174 h 5997974"/>
              <a:gd name="connsiteX59" fmla="*/ 605697 w 3673631"/>
              <a:gd name="connsiteY59" fmla="*/ 4016774 h 5997974"/>
              <a:gd name="connsiteX60" fmla="*/ 643797 w 3673631"/>
              <a:gd name="connsiteY60" fmla="*/ 4131074 h 5997974"/>
              <a:gd name="connsiteX61" fmla="*/ 575217 w 3673631"/>
              <a:gd name="connsiteY61" fmla="*/ 4283474 h 5997974"/>
              <a:gd name="connsiteX62" fmla="*/ 384717 w 3673631"/>
              <a:gd name="connsiteY62" fmla="*/ 4382534 h 5997974"/>
              <a:gd name="connsiteX63" fmla="*/ 300897 w 3673631"/>
              <a:gd name="connsiteY63" fmla="*/ 4542554 h 5997974"/>
              <a:gd name="connsiteX64" fmla="*/ 217077 w 3673631"/>
              <a:gd name="connsiteY64" fmla="*/ 4694954 h 5997974"/>
              <a:gd name="connsiteX65" fmla="*/ 118017 w 3673631"/>
              <a:gd name="connsiteY65" fmla="*/ 4885454 h 5997974"/>
              <a:gd name="connsiteX66" fmla="*/ 125637 w 3673631"/>
              <a:gd name="connsiteY66" fmla="*/ 4976894 h 5997974"/>
              <a:gd name="connsiteX67" fmla="*/ 262797 w 3673631"/>
              <a:gd name="connsiteY67" fmla="*/ 4961654 h 5997974"/>
              <a:gd name="connsiteX68" fmla="*/ 422817 w 3673631"/>
              <a:gd name="connsiteY68" fmla="*/ 4832114 h 5997974"/>
              <a:gd name="connsiteX69" fmla="*/ 598077 w 3673631"/>
              <a:gd name="connsiteY69" fmla="*/ 4733054 h 5997974"/>
              <a:gd name="connsiteX70" fmla="*/ 841917 w 3673631"/>
              <a:gd name="connsiteY70" fmla="*/ 4633994 h 5997974"/>
              <a:gd name="connsiteX71" fmla="*/ 956217 w 3673631"/>
              <a:gd name="connsiteY71" fmla="*/ 4550174 h 5997974"/>
              <a:gd name="connsiteX72" fmla="*/ 1131477 w 3673631"/>
              <a:gd name="connsiteY72" fmla="*/ 4542554 h 5997974"/>
              <a:gd name="connsiteX73" fmla="*/ 1276257 w 3673631"/>
              <a:gd name="connsiteY73" fmla="*/ 4595894 h 5997974"/>
              <a:gd name="connsiteX74" fmla="*/ 1398177 w 3673631"/>
              <a:gd name="connsiteY74" fmla="*/ 4611134 h 5997974"/>
              <a:gd name="connsiteX75" fmla="*/ 1520097 w 3673631"/>
              <a:gd name="connsiteY75" fmla="*/ 4504454 h 5997974"/>
              <a:gd name="connsiteX76" fmla="*/ 1642017 w 3673631"/>
              <a:gd name="connsiteY76" fmla="*/ 4489214 h 5997974"/>
              <a:gd name="connsiteX77" fmla="*/ 1702977 w 3673631"/>
              <a:gd name="connsiteY77" fmla="*/ 4489214 h 5997974"/>
              <a:gd name="connsiteX78" fmla="*/ 1855377 w 3673631"/>
              <a:gd name="connsiteY78" fmla="*/ 4329194 h 5997974"/>
              <a:gd name="connsiteX79" fmla="*/ 2030637 w 3673631"/>
              <a:gd name="connsiteY79" fmla="*/ 4207274 h 5997974"/>
              <a:gd name="connsiteX80" fmla="*/ 2160177 w 3673631"/>
              <a:gd name="connsiteY80" fmla="*/ 4115834 h 5997974"/>
              <a:gd name="connsiteX81" fmla="*/ 2266857 w 3673631"/>
              <a:gd name="connsiteY81" fmla="*/ 3978674 h 5997974"/>
              <a:gd name="connsiteX82" fmla="*/ 2327817 w 3673631"/>
              <a:gd name="connsiteY82" fmla="*/ 4085354 h 5997974"/>
              <a:gd name="connsiteX83" fmla="*/ 2304957 w 3673631"/>
              <a:gd name="connsiteY83" fmla="*/ 4237754 h 5997974"/>
              <a:gd name="connsiteX84" fmla="*/ 2251617 w 3673631"/>
              <a:gd name="connsiteY84" fmla="*/ 4397774 h 5997974"/>
              <a:gd name="connsiteX85" fmla="*/ 2221137 w 3673631"/>
              <a:gd name="connsiteY85" fmla="*/ 4512074 h 5997974"/>
              <a:gd name="connsiteX86" fmla="*/ 2358297 w 3673631"/>
              <a:gd name="connsiteY86" fmla="*/ 4618754 h 5997974"/>
              <a:gd name="connsiteX87" fmla="*/ 2495457 w 3673631"/>
              <a:gd name="connsiteY87" fmla="*/ 4580654 h 5997974"/>
              <a:gd name="connsiteX88" fmla="*/ 2571657 w 3673631"/>
              <a:gd name="connsiteY88" fmla="*/ 4633994 h 5997974"/>
              <a:gd name="connsiteX89" fmla="*/ 2586897 w 3673631"/>
              <a:gd name="connsiteY89" fmla="*/ 4725434 h 5997974"/>
              <a:gd name="connsiteX90" fmla="*/ 2586897 w 3673631"/>
              <a:gd name="connsiteY90" fmla="*/ 4816874 h 5997974"/>
              <a:gd name="connsiteX91" fmla="*/ 2739297 w 3673631"/>
              <a:gd name="connsiteY91" fmla="*/ 4976894 h 5997974"/>
              <a:gd name="connsiteX92" fmla="*/ 2823117 w 3673631"/>
              <a:gd name="connsiteY92" fmla="*/ 5098814 h 5997974"/>
              <a:gd name="connsiteX93" fmla="*/ 3005997 w 3673631"/>
              <a:gd name="connsiteY93" fmla="*/ 5197874 h 5997974"/>
              <a:gd name="connsiteX94" fmla="*/ 3120297 w 3673631"/>
              <a:gd name="connsiteY94" fmla="*/ 5251214 h 5997974"/>
              <a:gd name="connsiteX95" fmla="*/ 3341277 w 3673631"/>
              <a:gd name="connsiteY95" fmla="*/ 5335034 h 5997974"/>
              <a:gd name="connsiteX96" fmla="*/ 3493677 w 3673631"/>
              <a:gd name="connsiteY96" fmla="*/ 5434094 h 5997974"/>
              <a:gd name="connsiteX97" fmla="*/ 3615597 w 3673631"/>
              <a:gd name="connsiteY97" fmla="*/ 5556014 h 5997974"/>
              <a:gd name="connsiteX98" fmla="*/ 3668937 w 3673631"/>
              <a:gd name="connsiteY98" fmla="*/ 5632214 h 5997974"/>
              <a:gd name="connsiteX99" fmla="*/ 3501297 w 3673631"/>
              <a:gd name="connsiteY99" fmla="*/ 5738894 h 5997974"/>
              <a:gd name="connsiteX100" fmla="*/ 3394617 w 3673631"/>
              <a:gd name="connsiteY100" fmla="*/ 5799854 h 5997974"/>
              <a:gd name="connsiteX101" fmla="*/ 3287937 w 3673631"/>
              <a:gd name="connsiteY101" fmla="*/ 5868434 h 5997974"/>
              <a:gd name="connsiteX102" fmla="*/ 3219357 w 3673631"/>
              <a:gd name="connsiteY102" fmla="*/ 5883674 h 5997974"/>
              <a:gd name="connsiteX103" fmla="*/ 3074577 w 3673631"/>
              <a:gd name="connsiteY103" fmla="*/ 5738894 h 5997974"/>
              <a:gd name="connsiteX104" fmla="*/ 2906937 w 3673631"/>
              <a:gd name="connsiteY104" fmla="*/ 5609354 h 5997974"/>
              <a:gd name="connsiteX105" fmla="*/ 2746917 w 3673631"/>
              <a:gd name="connsiteY105" fmla="*/ 5586494 h 5997974"/>
              <a:gd name="connsiteX106" fmla="*/ 2503077 w 3673631"/>
              <a:gd name="connsiteY106" fmla="*/ 5578874 h 5997974"/>
              <a:gd name="connsiteX107" fmla="*/ 2228757 w 3673631"/>
              <a:gd name="connsiteY107" fmla="*/ 5586494 h 5997974"/>
              <a:gd name="connsiteX108" fmla="*/ 2007777 w 3673631"/>
              <a:gd name="connsiteY108" fmla="*/ 5563634 h 5997974"/>
              <a:gd name="connsiteX109" fmla="*/ 1977297 w 3673631"/>
              <a:gd name="connsiteY109" fmla="*/ 5746514 h 5997974"/>
              <a:gd name="connsiteX110" fmla="*/ 1893477 w 3673631"/>
              <a:gd name="connsiteY110" fmla="*/ 5837954 h 5997974"/>
              <a:gd name="connsiteX111" fmla="*/ 1786797 w 3673631"/>
              <a:gd name="connsiteY111" fmla="*/ 5952254 h 5997974"/>
              <a:gd name="connsiteX112" fmla="*/ 1725837 w 3673631"/>
              <a:gd name="connsiteY112" fmla="*/ 5997974 h 5997974"/>
              <a:gd name="connsiteX0" fmla="*/ 1855377 w 3673631"/>
              <a:gd name="connsiteY0" fmla="*/ 1034 h 7575314"/>
              <a:gd name="connsiteX1" fmla="*/ 1718217 w 3673631"/>
              <a:gd name="connsiteY1" fmla="*/ 69614 h 7575314"/>
              <a:gd name="connsiteX2" fmla="*/ 1664877 w 3673631"/>
              <a:gd name="connsiteY2" fmla="*/ 214394 h 7575314"/>
              <a:gd name="connsiteX3" fmla="*/ 1657257 w 3673631"/>
              <a:gd name="connsiteY3" fmla="*/ 305834 h 7575314"/>
              <a:gd name="connsiteX4" fmla="*/ 1535337 w 3673631"/>
              <a:gd name="connsiteY4" fmla="*/ 359174 h 7575314"/>
              <a:gd name="connsiteX5" fmla="*/ 1459137 w 3673631"/>
              <a:gd name="connsiteY5" fmla="*/ 488714 h 7575314"/>
              <a:gd name="connsiteX6" fmla="*/ 1497237 w 3673631"/>
              <a:gd name="connsiteY6" fmla="*/ 656354 h 7575314"/>
              <a:gd name="connsiteX7" fmla="*/ 1405797 w 3673631"/>
              <a:gd name="connsiteY7" fmla="*/ 740174 h 7575314"/>
              <a:gd name="connsiteX8" fmla="*/ 1299117 w 3673631"/>
              <a:gd name="connsiteY8" fmla="*/ 618254 h 7575314"/>
              <a:gd name="connsiteX9" fmla="*/ 1314357 w 3673631"/>
              <a:gd name="connsiteY9" fmla="*/ 503954 h 7575314"/>
              <a:gd name="connsiteX10" fmla="*/ 1337217 w 3673631"/>
              <a:gd name="connsiteY10" fmla="*/ 389654 h 7575314"/>
              <a:gd name="connsiteX11" fmla="*/ 1245777 w 3673631"/>
              <a:gd name="connsiteY11" fmla="*/ 351554 h 7575314"/>
              <a:gd name="connsiteX12" fmla="*/ 1078137 w 3673631"/>
              <a:gd name="connsiteY12" fmla="*/ 359174 h 7575314"/>
              <a:gd name="connsiteX13" fmla="*/ 910497 w 3673631"/>
              <a:gd name="connsiteY13" fmla="*/ 206774 h 7575314"/>
              <a:gd name="connsiteX14" fmla="*/ 780957 w 3673631"/>
              <a:gd name="connsiteY14" fmla="*/ 130574 h 7575314"/>
              <a:gd name="connsiteX15" fmla="*/ 666657 w 3673631"/>
              <a:gd name="connsiteY15" fmla="*/ 183914 h 7575314"/>
              <a:gd name="connsiteX16" fmla="*/ 590457 w 3673631"/>
              <a:gd name="connsiteY16" fmla="*/ 92474 h 7575314"/>
              <a:gd name="connsiteX17" fmla="*/ 521877 w 3673631"/>
              <a:gd name="connsiteY17" fmla="*/ 77234 h 7575314"/>
              <a:gd name="connsiteX18" fmla="*/ 445677 w 3673631"/>
              <a:gd name="connsiteY18" fmla="*/ 1034 h 7575314"/>
              <a:gd name="connsiteX19" fmla="*/ 323757 w 3673631"/>
              <a:gd name="connsiteY19" fmla="*/ 39134 h 7575314"/>
              <a:gd name="connsiteX20" fmla="*/ 247557 w 3673631"/>
              <a:gd name="connsiteY20" fmla="*/ 122954 h 7575314"/>
              <a:gd name="connsiteX21" fmla="*/ 95157 w 3673631"/>
              <a:gd name="connsiteY21" fmla="*/ 214394 h 7575314"/>
              <a:gd name="connsiteX22" fmla="*/ 18957 w 3673631"/>
              <a:gd name="connsiteY22" fmla="*/ 404894 h 7575314"/>
              <a:gd name="connsiteX23" fmla="*/ 11337 w 3673631"/>
              <a:gd name="connsiteY23" fmla="*/ 519194 h 7575314"/>
              <a:gd name="connsiteX24" fmla="*/ 156117 w 3673631"/>
              <a:gd name="connsiteY24" fmla="*/ 663974 h 7575314"/>
              <a:gd name="connsiteX25" fmla="*/ 407577 w 3673631"/>
              <a:gd name="connsiteY25" fmla="*/ 793514 h 7575314"/>
              <a:gd name="connsiteX26" fmla="*/ 499017 w 3673631"/>
              <a:gd name="connsiteY26" fmla="*/ 877334 h 7575314"/>
              <a:gd name="connsiteX27" fmla="*/ 681897 w 3673631"/>
              <a:gd name="connsiteY27" fmla="*/ 1037354 h 7575314"/>
              <a:gd name="connsiteX28" fmla="*/ 887637 w 3673631"/>
              <a:gd name="connsiteY28" fmla="*/ 1136414 h 7575314"/>
              <a:gd name="connsiteX29" fmla="*/ 1009557 w 3673631"/>
              <a:gd name="connsiteY29" fmla="*/ 1319294 h 7575314"/>
              <a:gd name="connsiteX30" fmla="*/ 1062897 w 3673631"/>
              <a:gd name="connsiteY30" fmla="*/ 1395494 h 7575314"/>
              <a:gd name="connsiteX31" fmla="*/ 1001937 w 3673631"/>
              <a:gd name="connsiteY31" fmla="*/ 1555514 h 7575314"/>
              <a:gd name="connsiteX32" fmla="*/ 1009557 w 3673631"/>
              <a:gd name="connsiteY32" fmla="*/ 1730774 h 7575314"/>
              <a:gd name="connsiteX33" fmla="*/ 1131477 w 3673631"/>
              <a:gd name="connsiteY33" fmla="*/ 1944134 h 7575314"/>
              <a:gd name="connsiteX34" fmla="*/ 1207677 w 3673631"/>
              <a:gd name="connsiteY34" fmla="*/ 2050814 h 7575314"/>
              <a:gd name="connsiteX35" fmla="*/ 1329597 w 3673631"/>
              <a:gd name="connsiteY35" fmla="*/ 2134634 h 7575314"/>
              <a:gd name="connsiteX36" fmla="*/ 1200057 w 3673631"/>
              <a:gd name="connsiteY36" fmla="*/ 2248934 h 7575314"/>
              <a:gd name="connsiteX37" fmla="*/ 1093377 w 3673631"/>
              <a:gd name="connsiteY37" fmla="*/ 2401334 h 7575314"/>
              <a:gd name="connsiteX38" fmla="*/ 1093377 w 3673631"/>
              <a:gd name="connsiteY38" fmla="*/ 2538494 h 7575314"/>
              <a:gd name="connsiteX39" fmla="*/ 1146717 w 3673631"/>
              <a:gd name="connsiteY39" fmla="*/ 2698514 h 7575314"/>
              <a:gd name="connsiteX40" fmla="*/ 1131477 w 3673631"/>
              <a:gd name="connsiteY40" fmla="*/ 2759474 h 7575314"/>
              <a:gd name="connsiteX41" fmla="*/ 971457 w 3673631"/>
              <a:gd name="connsiteY41" fmla="*/ 2713754 h 7575314"/>
              <a:gd name="connsiteX42" fmla="*/ 857157 w 3673631"/>
              <a:gd name="connsiteY42" fmla="*/ 2728994 h 7575314"/>
              <a:gd name="connsiteX43" fmla="*/ 712377 w 3673631"/>
              <a:gd name="connsiteY43" fmla="*/ 2789954 h 7575314"/>
              <a:gd name="connsiteX44" fmla="*/ 445677 w 3673631"/>
              <a:gd name="connsiteY44" fmla="*/ 2911874 h 7575314"/>
              <a:gd name="connsiteX45" fmla="*/ 407577 w 3673631"/>
              <a:gd name="connsiteY45" fmla="*/ 3049034 h 7575314"/>
              <a:gd name="connsiteX46" fmla="*/ 506637 w 3673631"/>
              <a:gd name="connsiteY46" fmla="*/ 3231914 h 7575314"/>
              <a:gd name="connsiteX47" fmla="*/ 750477 w 3673631"/>
              <a:gd name="connsiteY47" fmla="*/ 3315734 h 7575314"/>
              <a:gd name="connsiteX48" fmla="*/ 925737 w 3673631"/>
              <a:gd name="connsiteY48" fmla="*/ 3323354 h 7575314"/>
              <a:gd name="connsiteX49" fmla="*/ 1085757 w 3673631"/>
              <a:gd name="connsiteY49" fmla="*/ 3315734 h 7575314"/>
              <a:gd name="connsiteX50" fmla="*/ 1215297 w 3673631"/>
              <a:gd name="connsiteY50" fmla="*/ 3361454 h 7575314"/>
              <a:gd name="connsiteX51" fmla="*/ 1306737 w 3673631"/>
              <a:gd name="connsiteY51" fmla="*/ 3437654 h 7575314"/>
              <a:gd name="connsiteX52" fmla="*/ 1367697 w 3673631"/>
              <a:gd name="connsiteY52" fmla="*/ 3468134 h 7575314"/>
              <a:gd name="connsiteX53" fmla="*/ 1161957 w 3673631"/>
              <a:gd name="connsiteY53" fmla="*/ 3475754 h 7575314"/>
              <a:gd name="connsiteX54" fmla="*/ 948597 w 3673631"/>
              <a:gd name="connsiteY54" fmla="*/ 3521474 h 7575314"/>
              <a:gd name="connsiteX55" fmla="*/ 780957 w 3673631"/>
              <a:gd name="connsiteY55" fmla="*/ 3559574 h 7575314"/>
              <a:gd name="connsiteX56" fmla="*/ 659037 w 3673631"/>
              <a:gd name="connsiteY56" fmla="*/ 3597674 h 7575314"/>
              <a:gd name="connsiteX57" fmla="*/ 590457 w 3673631"/>
              <a:gd name="connsiteY57" fmla="*/ 3628154 h 7575314"/>
              <a:gd name="connsiteX58" fmla="*/ 537117 w 3673631"/>
              <a:gd name="connsiteY58" fmla="*/ 3788174 h 7575314"/>
              <a:gd name="connsiteX59" fmla="*/ 605697 w 3673631"/>
              <a:gd name="connsiteY59" fmla="*/ 4016774 h 7575314"/>
              <a:gd name="connsiteX60" fmla="*/ 643797 w 3673631"/>
              <a:gd name="connsiteY60" fmla="*/ 4131074 h 7575314"/>
              <a:gd name="connsiteX61" fmla="*/ 575217 w 3673631"/>
              <a:gd name="connsiteY61" fmla="*/ 4283474 h 7575314"/>
              <a:gd name="connsiteX62" fmla="*/ 384717 w 3673631"/>
              <a:gd name="connsiteY62" fmla="*/ 4382534 h 7575314"/>
              <a:gd name="connsiteX63" fmla="*/ 300897 w 3673631"/>
              <a:gd name="connsiteY63" fmla="*/ 4542554 h 7575314"/>
              <a:gd name="connsiteX64" fmla="*/ 217077 w 3673631"/>
              <a:gd name="connsiteY64" fmla="*/ 4694954 h 7575314"/>
              <a:gd name="connsiteX65" fmla="*/ 118017 w 3673631"/>
              <a:gd name="connsiteY65" fmla="*/ 4885454 h 7575314"/>
              <a:gd name="connsiteX66" fmla="*/ 125637 w 3673631"/>
              <a:gd name="connsiteY66" fmla="*/ 4976894 h 7575314"/>
              <a:gd name="connsiteX67" fmla="*/ 262797 w 3673631"/>
              <a:gd name="connsiteY67" fmla="*/ 4961654 h 7575314"/>
              <a:gd name="connsiteX68" fmla="*/ 422817 w 3673631"/>
              <a:gd name="connsiteY68" fmla="*/ 4832114 h 7575314"/>
              <a:gd name="connsiteX69" fmla="*/ 598077 w 3673631"/>
              <a:gd name="connsiteY69" fmla="*/ 4733054 h 7575314"/>
              <a:gd name="connsiteX70" fmla="*/ 841917 w 3673631"/>
              <a:gd name="connsiteY70" fmla="*/ 4633994 h 7575314"/>
              <a:gd name="connsiteX71" fmla="*/ 956217 w 3673631"/>
              <a:gd name="connsiteY71" fmla="*/ 4550174 h 7575314"/>
              <a:gd name="connsiteX72" fmla="*/ 1131477 w 3673631"/>
              <a:gd name="connsiteY72" fmla="*/ 4542554 h 7575314"/>
              <a:gd name="connsiteX73" fmla="*/ 1276257 w 3673631"/>
              <a:gd name="connsiteY73" fmla="*/ 4595894 h 7575314"/>
              <a:gd name="connsiteX74" fmla="*/ 1398177 w 3673631"/>
              <a:gd name="connsiteY74" fmla="*/ 4611134 h 7575314"/>
              <a:gd name="connsiteX75" fmla="*/ 1520097 w 3673631"/>
              <a:gd name="connsiteY75" fmla="*/ 4504454 h 7575314"/>
              <a:gd name="connsiteX76" fmla="*/ 1642017 w 3673631"/>
              <a:gd name="connsiteY76" fmla="*/ 4489214 h 7575314"/>
              <a:gd name="connsiteX77" fmla="*/ 1702977 w 3673631"/>
              <a:gd name="connsiteY77" fmla="*/ 4489214 h 7575314"/>
              <a:gd name="connsiteX78" fmla="*/ 1855377 w 3673631"/>
              <a:gd name="connsiteY78" fmla="*/ 4329194 h 7575314"/>
              <a:gd name="connsiteX79" fmla="*/ 2030637 w 3673631"/>
              <a:gd name="connsiteY79" fmla="*/ 4207274 h 7575314"/>
              <a:gd name="connsiteX80" fmla="*/ 2160177 w 3673631"/>
              <a:gd name="connsiteY80" fmla="*/ 4115834 h 7575314"/>
              <a:gd name="connsiteX81" fmla="*/ 2266857 w 3673631"/>
              <a:gd name="connsiteY81" fmla="*/ 3978674 h 7575314"/>
              <a:gd name="connsiteX82" fmla="*/ 2327817 w 3673631"/>
              <a:gd name="connsiteY82" fmla="*/ 4085354 h 7575314"/>
              <a:gd name="connsiteX83" fmla="*/ 2304957 w 3673631"/>
              <a:gd name="connsiteY83" fmla="*/ 4237754 h 7575314"/>
              <a:gd name="connsiteX84" fmla="*/ 2251617 w 3673631"/>
              <a:gd name="connsiteY84" fmla="*/ 4397774 h 7575314"/>
              <a:gd name="connsiteX85" fmla="*/ 2221137 w 3673631"/>
              <a:gd name="connsiteY85" fmla="*/ 4512074 h 7575314"/>
              <a:gd name="connsiteX86" fmla="*/ 2358297 w 3673631"/>
              <a:gd name="connsiteY86" fmla="*/ 4618754 h 7575314"/>
              <a:gd name="connsiteX87" fmla="*/ 2495457 w 3673631"/>
              <a:gd name="connsiteY87" fmla="*/ 4580654 h 7575314"/>
              <a:gd name="connsiteX88" fmla="*/ 2571657 w 3673631"/>
              <a:gd name="connsiteY88" fmla="*/ 4633994 h 7575314"/>
              <a:gd name="connsiteX89" fmla="*/ 2586897 w 3673631"/>
              <a:gd name="connsiteY89" fmla="*/ 4725434 h 7575314"/>
              <a:gd name="connsiteX90" fmla="*/ 2586897 w 3673631"/>
              <a:gd name="connsiteY90" fmla="*/ 4816874 h 7575314"/>
              <a:gd name="connsiteX91" fmla="*/ 2739297 w 3673631"/>
              <a:gd name="connsiteY91" fmla="*/ 4976894 h 7575314"/>
              <a:gd name="connsiteX92" fmla="*/ 2823117 w 3673631"/>
              <a:gd name="connsiteY92" fmla="*/ 5098814 h 7575314"/>
              <a:gd name="connsiteX93" fmla="*/ 3005997 w 3673631"/>
              <a:gd name="connsiteY93" fmla="*/ 5197874 h 7575314"/>
              <a:gd name="connsiteX94" fmla="*/ 3120297 w 3673631"/>
              <a:gd name="connsiteY94" fmla="*/ 5251214 h 7575314"/>
              <a:gd name="connsiteX95" fmla="*/ 3341277 w 3673631"/>
              <a:gd name="connsiteY95" fmla="*/ 5335034 h 7575314"/>
              <a:gd name="connsiteX96" fmla="*/ 3493677 w 3673631"/>
              <a:gd name="connsiteY96" fmla="*/ 5434094 h 7575314"/>
              <a:gd name="connsiteX97" fmla="*/ 3615597 w 3673631"/>
              <a:gd name="connsiteY97" fmla="*/ 5556014 h 7575314"/>
              <a:gd name="connsiteX98" fmla="*/ 3668937 w 3673631"/>
              <a:gd name="connsiteY98" fmla="*/ 5632214 h 7575314"/>
              <a:gd name="connsiteX99" fmla="*/ 3501297 w 3673631"/>
              <a:gd name="connsiteY99" fmla="*/ 5738894 h 7575314"/>
              <a:gd name="connsiteX100" fmla="*/ 3394617 w 3673631"/>
              <a:gd name="connsiteY100" fmla="*/ 5799854 h 7575314"/>
              <a:gd name="connsiteX101" fmla="*/ 3287937 w 3673631"/>
              <a:gd name="connsiteY101" fmla="*/ 5868434 h 7575314"/>
              <a:gd name="connsiteX102" fmla="*/ 3219357 w 3673631"/>
              <a:gd name="connsiteY102" fmla="*/ 5883674 h 7575314"/>
              <a:gd name="connsiteX103" fmla="*/ 3074577 w 3673631"/>
              <a:gd name="connsiteY103" fmla="*/ 5738894 h 7575314"/>
              <a:gd name="connsiteX104" fmla="*/ 2906937 w 3673631"/>
              <a:gd name="connsiteY104" fmla="*/ 5609354 h 7575314"/>
              <a:gd name="connsiteX105" fmla="*/ 2746917 w 3673631"/>
              <a:gd name="connsiteY105" fmla="*/ 5586494 h 7575314"/>
              <a:gd name="connsiteX106" fmla="*/ 2503077 w 3673631"/>
              <a:gd name="connsiteY106" fmla="*/ 5578874 h 7575314"/>
              <a:gd name="connsiteX107" fmla="*/ 2228757 w 3673631"/>
              <a:gd name="connsiteY107" fmla="*/ 5586494 h 7575314"/>
              <a:gd name="connsiteX108" fmla="*/ 2007777 w 3673631"/>
              <a:gd name="connsiteY108" fmla="*/ 5563634 h 7575314"/>
              <a:gd name="connsiteX109" fmla="*/ 1977297 w 3673631"/>
              <a:gd name="connsiteY109" fmla="*/ 5746514 h 7575314"/>
              <a:gd name="connsiteX110" fmla="*/ 1893477 w 3673631"/>
              <a:gd name="connsiteY110" fmla="*/ 5837954 h 7575314"/>
              <a:gd name="connsiteX111" fmla="*/ 1786797 w 3673631"/>
              <a:gd name="connsiteY111" fmla="*/ 5952254 h 7575314"/>
              <a:gd name="connsiteX112" fmla="*/ 1139097 w 3673631"/>
              <a:gd name="connsiteY112" fmla="*/ 7575314 h 757531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062897 w 3673631"/>
              <a:gd name="connsiteY112" fmla="*/ 7781054 h 778105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146717 w 3673631"/>
              <a:gd name="connsiteY112" fmla="*/ 7567694 h 7781054"/>
              <a:gd name="connsiteX113" fmla="*/ 1062897 w 3673631"/>
              <a:gd name="connsiteY113" fmla="*/ 7781054 h 7781054"/>
              <a:gd name="connsiteX0" fmla="*/ 1855377 w 5429190"/>
              <a:gd name="connsiteY0" fmla="*/ 1034 h 7697940"/>
              <a:gd name="connsiteX1" fmla="*/ 1718217 w 5429190"/>
              <a:gd name="connsiteY1" fmla="*/ 69614 h 7697940"/>
              <a:gd name="connsiteX2" fmla="*/ 1664877 w 5429190"/>
              <a:gd name="connsiteY2" fmla="*/ 214394 h 7697940"/>
              <a:gd name="connsiteX3" fmla="*/ 1657257 w 5429190"/>
              <a:gd name="connsiteY3" fmla="*/ 305834 h 7697940"/>
              <a:gd name="connsiteX4" fmla="*/ 1535337 w 5429190"/>
              <a:gd name="connsiteY4" fmla="*/ 359174 h 7697940"/>
              <a:gd name="connsiteX5" fmla="*/ 1459137 w 5429190"/>
              <a:gd name="connsiteY5" fmla="*/ 488714 h 7697940"/>
              <a:gd name="connsiteX6" fmla="*/ 1497237 w 5429190"/>
              <a:gd name="connsiteY6" fmla="*/ 656354 h 7697940"/>
              <a:gd name="connsiteX7" fmla="*/ 1405797 w 5429190"/>
              <a:gd name="connsiteY7" fmla="*/ 740174 h 7697940"/>
              <a:gd name="connsiteX8" fmla="*/ 1299117 w 5429190"/>
              <a:gd name="connsiteY8" fmla="*/ 618254 h 7697940"/>
              <a:gd name="connsiteX9" fmla="*/ 1314357 w 5429190"/>
              <a:gd name="connsiteY9" fmla="*/ 503954 h 7697940"/>
              <a:gd name="connsiteX10" fmla="*/ 1337217 w 5429190"/>
              <a:gd name="connsiteY10" fmla="*/ 389654 h 7697940"/>
              <a:gd name="connsiteX11" fmla="*/ 1245777 w 5429190"/>
              <a:gd name="connsiteY11" fmla="*/ 351554 h 7697940"/>
              <a:gd name="connsiteX12" fmla="*/ 1078137 w 5429190"/>
              <a:gd name="connsiteY12" fmla="*/ 359174 h 7697940"/>
              <a:gd name="connsiteX13" fmla="*/ 910497 w 5429190"/>
              <a:gd name="connsiteY13" fmla="*/ 206774 h 7697940"/>
              <a:gd name="connsiteX14" fmla="*/ 780957 w 5429190"/>
              <a:gd name="connsiteY14" fmla="*/ 130574 h 7697940"/>
              <a:gd name="connsiteX15" fmla="*/ 666657 w 5429190"/>
              <a:gd name="connsiteY15" fmla="*/ 183914 h 7697940"/>
              <a:gd name="connsiteX16" fmla="*/ 590457 w 5429190"/>
              <a:gd name="connsiteY16" fmla="*/ 92474 h 7697940"/>
              <a:gd name="connsiteX17" fmla="*/ 521877 w 5429190"/>
              <a:gd name="connsiteY17" fmla="*/ 77234 h 7697940"/>
              <a:gd name="connsiteX18" fmla="*/ 445677 w 5429190"/>
              <a:gd name="connsiteY18" fmla="*/ 1034 h 7697940"/>
              <a:gd name="connsiteX19" fmla="*/ 323757 w 5429190"/>
              <a:gd name="connsiteY19" fmla="*/ 39134 h 7697940"/>
              <a:gd name="connsiteX20" fmla="*/ 247557 w 5429190"/>
              <a:gd name="connsiteY20" fmla="*/ 122954 h 7697940"/>
              <a:gd name="connsiteX21" fmla="*/ 95157 w 5429190"/>
              <a:gd name="connsiteY21" fmla="*/ 214394 h 7697940"/>
              <a:gd name="connsiteX22" fmla="*/ 18957 w 5429190"/>
              <a:gd name="connsiteY22" fmla="*/ 404894 h 7697940"/>
              <a:gd name="connsiteX23" fmla="*/ 11337 w 5429190"/>
              <a:gd name="connsiteY23" fmla="*/ 519194 h 7697940"/>
              <a:gd name="connsiteX24" fmla="*/ 156117 w 5429190"/>
              <a:gd name="connsiteY24" fmla="*/ 663974 h 7697940"/>
              <a:gd name="connsiteX25" fmla="*/ 407577 w 5429190"/>
              <a:gd name="connsiteY25" fmla="*/ 793514 h 7697940"/>
              <a:gd name="connsiteX26" fmla="*/ 499017 w 5429190"/>
              <a:gd name="connsiteY26" fmla="*/ 877334 h 7697940"/>
              <a:gd name="connsiteX27" fmla="*/ 681897 w 5429190"/>
              <a:gd name="connsiteY27" fmla="*/ 1037354 h 7697940"/>
              <a:gd name="connsiteX28" fmla="*/ 887637 w 5429190"/>
              <a:gd name="connsiteY28" fmla="*/ 1136414 h 7697940"/>
              <a:gd name="connsiteX29" fmla="*/ 1009557 w 5429190"/>
              <a:gd name="connsiteY29" fmla="*/ 1319294 h 7697940"/>
              <a:gd name="connsiteX30" fmla="*/ 1062897 w 5429190"/>
              <a:gd name="connsiteY30" fmla="*/ 1395494 h 7697940"/>
              <a:gd name="connsiteX31" fmla="*/ 1001937 w 5429190"/>
              <a:gd name="connsiteY31" fmla="*/ 1555514 h 7697940"/>
              <a:gd name="connsiteX32" fmla="*/ 1009557 w 5429190"/>
              <a:gd name="connsiteY32" fmla="*/ 1730774 h 7697940"/>
              <a:gd name="connsiteX33" fmla="*/ 1131477 w 5429190"/>
              <a:gd name="connsiteY33" fmla="*/ 1944134 h 7697940"/>
              <a:gd name="connsiteX34" fmla="*/ 1207677 w 5429190"/>
              <a:gd name="connsiteY34" fmla="*/ 2050814 h 7697940"/>
              <a:gd name="connsiteX35" fmla="*/ 1329597 w 5429190"/>
              <a:gd name="connsiteY35" fmla="*/ 2134634 h 7697940"/>
              <a:gd name="connsiteX36" fmla="*/ 1200057 w 5429190"/>
              <a:gd name="connsiteY36" fmla="*/ 2248934 h 7697940"/>
              <a:gd name="connsiteX37" fmla="*/ 1093377 w 5429190"/>
              <a:gd name="connsiteY37" fmla="*/ 2401334 h 7697940"/>
              <a:gd name="connsiteX38" fmla="*/ 1093377 w 5429190"/>
              <a:gd name="connsiteY38" fmla="*/ 2538494 h 7697940"/>
              <a:gd name="connsiteX39" fmla="*/ 1146717 w 5429190"/>
              <a:gd name="connsiteY39" fmla="*/ 2698514 h 7697940"/>
              <a:gd name="connsiteX40" fmla="*/ 1131477 w 5429190"/>
              <a:gd name="connsiteY40" fmla="*/ 2759474 h 7697940"/>
              <a:gd name="connsiteX41" fmla="*/ 971457 w 5429190"/>
              <a:gd name="connsiteY41" fmla="*/ 2713754 h 7697940"/>
              <a:gd name="connsiteX42" fmla="*/ 857157 w 5429190"/>
              <a:gd name="connsiteY42" fmla="*/ 2728994 h 7697940"/>
              <a:gd name="connsiteX43" fmla="*/ 712377 w 5429190"/>
              <a:gd name="connsiteY43" fmla="*/ 2789954 h 7697940"/>
              <a:gd name="connsiteX44" fmla="*/ 445677 w 5429190"/>
              <a:gd name="connsiteY44" fmla="*/ 2911874 h 7697940"/>
              <a:gd name="connsiteX45" fmla="*/ 407577 w 5429190"/>
              <a:gd name="connsiteY45" fmla="*/ 3049034 h 7697940"/>
              <a:gd name="connsiteX46" fmla="*/ 506637 w 5429190"/>
              <a:gd name="connsiteY46" fmla="*/ 3231914 h 7697940"/>
              <a:gd name="connsiteX47" fmla="*/ 750477 w 5429190"/>
              <a:gd name="connsiteY47" fmla="*/ 3315734 h 7697940"/>
              <a:gd name="connsiteX48" fmla="*/ 925737 w 5429190"/>
              <a:gd name="connsiteY48" fmla="*/ 3323354 h 7697940"/>
              <a:gd name="connsiteX49" fmla="*/ 1085757 w 5429190"/>
              <a:gd name="connsiteY49" fmla="*/ 3315734 h 7697940"/>
              <a:gd name="connsiteX50" fmla="*/ 1215297 w 5429190"/>
              <a:gd name="connsiteY50" fmla="*/ 3361454 h 7697940"/>
              <a:gd name="connsiteX51" fmla="*/ 1306737 w 5429190"/>
              <a:gd name="connsiteY51" fmla="*/ 3437654 h 7697940"/>
              <a:gd name="connsiteX52" fmla="*/ 1367697 w 5429190"/>
              <a:gd name="connsiteY52" fmla="*/ 3468134 h 7697940"/>
              <a:gd name="connsiteX53" fmla="*/ 1161957 w 5429190"/>
              <a:gd name="connsiteY53" fmla="*/ 3475754 h 7697940"/>
              <a:gd name="connsiteX54" fmla="*/ 948597 w 5429190"/>
              <a:gd name="connsiteY54" fmla="*/ 3521474 h 7697940"/>
              <a:gd name="connsiteX55" fmla="*/ 780957 w 5429190"/>
              <a:gd name="connsiteY55" fmla="*/ 3559574 h 7697940"/>
              <a:gd name="connsiteX56" fmla="*/ 659037 w 5429190"/>
              <a:gd name="connsiteY56" fmla="*/ 3597674 h 7697940"/>
              <a:gd name="connsiteX57" fmla="*/ 590457 w 5429190"/>
              <a:gd name="connsiteY57" fmla="*/ 3628154 h 7697940"/>
              <a:gd name="connsiteX58" fmla="*/ 537117 w 5429190"/>
              <a:gd name="connsiteY58" fmla="*/ 3788174 h 7697940"/>
              <a:gd name="connsiteX59" fmla="*/ 605697 w 5429190"/>
              <a:gd name="connsiteY59" fmla="*/ 4016774 h 7697940"/>
              <a:gd name="connsiteX60" fmla="*/ 643797 w 5429190"/>
              <a:gd name="connsiteY60" fmla="*/ 4131074 h 7697940"/>
              <a:gd name="connsiteX61" fmla="*/ 575217 w 5429190"/>
              <a:gd name="connsiteY61" fmla="*/ 4283474 h 7697940"/>
              <a:gd name="connsiteX62" fmla="*/ 384717 w 5429190"/>
              <a:gd name="connsiteY62" fmla="*/ 4382534 h 7697940"/>
              <a:gd name="connsiteX63" fmla="*/ 300897 w 5429190"/>
              <a:gd name="connsiteY63" fmla="*/ 4542554 h 7697940"/>
              <a:gd name="connsiteX64" fmla="*/ 217077 w 5429190"/>
              <a:gd name="connsiteY64" fmla="*/ 4694954 h 7697940"/>
              <a:gd name="connsiteX65" fmla="*/ 118017 w 5429190"/>
              <a:gd name="connsiteY65" fmla="*/ 4885454 h 7697940"/>
              <a:gd name="connsiteX66" fmla="*/ 125637 w 5429190"/>
              <a:gd name="connsiteY66" fmla="*/ 4976894 h 7697940"/>
              <a:gd name="connsiteX67" fmla="*/ 262797 w 5429190"/>
              <a:gd name="connsiteY67" fmla="*/ 4961654 h 7697940"/>
              <a:gd name="connsiteX68" fmla="*/ 422817 w 5429190"/>
              <a:gd name="connsiteY68" fmla="*/ 4832114 h 7697940"/>
              <a:gd name="connsiteX69" fmla="*/ 598077 w 5429190"/>
              <a:gd name="connsiteY69" fmla="*/ 4733054 h 7697940"/>
              <a:gd name="connsiteX70" fmla="*/ 841917 w 5429190"/>
              <a:gd name="connsiteY70" fmla="*/ 4633994 h 7697940"/>
              <a:gd name="connsiteX71" fmla="*/ 956217 w 5429190"/>
              <a:gd name="connsiteY71" fmla="*/ 4550174 h 7697940"/>
              <a:gd name="connsiteX72" fmla="*/ 1131477 w 5429190"/>
              <a:gd name="connsiteY72" fmla="*/ 4542554 h 7697940"/>
              <a:gd name="connsiteX73" fmla="*/ 1276257 w 5429190"/>
              <a:gd name="connsiteY73" fmla="*/ 4595894 h 7697940"/>
              <a:gd name="connsiteX74" fmla="*/ 1398177 w 5429190"/>
              <a:gd name="connsiteY74" fmla="*/ 4611134 h 7697940"/>
              <a:gd name="connsiteX75" fmla="*/ 1520097 w 5429190"/>
              <a:gd name="connsiteY75" fmla="*/ 4504454 h 7697940"/>
              <a:gd name="connsiteX76" fmla="*/ 1642017 w 5429190"/>
              <a:gd name="connsiteY76" fmla="*/ 4489214 h 7697940"/>
              <a:gd name="connsiteX77" fmla="*/ 1702977 w 5429190"/>
              <a:gd name="connsiteY77" fmla="*/ 4489214 h 7697940"/>
              <a:gd name="connsiteX78" fmla="*/ 1855377 w 5429190"/>
              <a:gd name="connsiteY78" fmla="*/ 4329194 h 7697940"/>
              <a:gd name="connsiteX79" fmla="*/ 2030637 w 5429190"/>
              <a:gd name="connsiteY79" fmla="*/ 4207274 h 7697940"/>
              <a:gd name="connsiteX80" fmla="*/ 2160177 w 5429190"/>
              <a:gd name="connsiteY80" fmla="*/ 4115834 h 7697940"/>
              <a:gd name="connsiteX81" fmla="*/ 2266857 w 5429190"/>
              <a:gd name="connsiteY81" fmla="*/ 3978674 h 7697940"/>
              <a:gd name="connsiteX82" fmla="*/ 2327817 w 5429190"/>
              <a:gd name="connsiteY82" fmla="*/ 4085354 h 7697940"/>
              <a:gd name="connsiteX83" fmla="*/ 2304957 w 5429190"/>
              <a:gd name="connsiteY83" fmla="*/ 4237754 h 7697940"/>
              <a:gd name="connsiteX84" fmla="*/ 2251617 w 5429190"/>
              <a:gd name="connsiteY84" fmla="*/ 4397774 h 7697940"/>
              <a:gd name="connsiteX85" fmla="*/ 2221137 w 5429190"/>
              <a:gd name="connsiteY85" fmla="*/ 4512074 h 7697940"/>
              <a:gd name="connsiteX86" fmla="*/ 2358297 w 5429190"/>
              <a:gd name="connsiteY86" fmla="*/ 4618754 h 7697940"/>
              <a:gd name="connsiteX87" fmla="*/ 2495457 w 5429190"/>
              <a:gd name="connsiteY87" fmla="*/ 4580654 h 7697940"/>
              <a:gd name="connsiteX88" fmla="*/ 2571657 w 5429190"/>
              <a:gd name="connsiteY88" fmla="*/ 4633994 h 7697940"/>
              <a:gd name="connsiteX89" fmla="*/ 2586897 w 5429190"/>
              <a:gd name="connsiteY89" fmla="*/ 4725434 h 7697940"/>
              <a:gd name="connsiteX90" fmla="*/ 2586897 w 5429190"/>
              <a:gd name="connsiteY90" fmla="*/ 4816874 h 7697940"/>
              <a:gd name="connsiteX91" fmla="*/ 2739297 w 5429190"/>
              <a:gd name="connsiteY91" fmla="*/ 4976894 h 7697940"/>
              <a:gd name="connsiteX92" fmla="*/ 2823117 w 5429190"/>
              <a:gd name="connsiteY92" fmla="*/ 5098814 h 7697940"/>
              <a:gd name="connsiteX93" fmla="*/ 3005997 w 5429190"/>
              <a:gd name="connsiteY93" fmla="*/ 5197874 h 7697940"/>
              <a:gd name="connsiteX94" fmla="*/ 3120297 w 5429190"/>
              <a:gd name="connsiteY94" fmla="*/ 5251214 h 7697940"/>
              <a:gd name="connsiteX95" fmla="*/ 3341277 w 5429190"/>
              <a:gd name="connsiteY95" fmla="*/ 5335034 h 7697940"/>
              <a:gd name="connsiteX96" fmla="*/ 3493677 w 5429190"/>
              <a:gd name="connsiteY96" fmla="*/ 5434094 h 7697940"/>
              <a:gd name="connsiteX97" fmla="*/ 3615597 w 5429190"/>
              <a:gd name="connsiteY97" fmla="*/ 5556014 h 7697940"/>
              <a:gd name="connsiteX98" fmla="*/ 3668937 w 5429190"/>
              <a:gd name="connsiteY98" fmla="*/ 5632214 h 7697940"/>
              <a:gd name="connsiteX99" fmla="*/ 3501297 w 5429190"/>
              <a:gd name="connsiteY99" fmla="*/ 5738894 h 7697940"/>
              <a:gd name="connsiteX100" fmla="*/ 3394617 w 5429190"/>
              <a:gd name="connsiteY100" fmla="*/ 5799854 h 7697940"/>
              <a:gd name="connsiteX101" fmla="*/ 3287937 w 5429190"/>
              <a:gd name="connsiteY101" fmla="*/ 5868434 h 7697940"/>
              <a:gd name="connsiteX102" fmla="*/ 3219357 w 5429190"/>
              <a:gd name="connsiteY102" fmla="*/ 5883674 h 7697940"/>
              <a:gd name="connsiteX103" fmla="*/ 3074577 w 5429190"/>
              <a:gd name="connsiteY103" fmla="*/ 5738894 h 7697940"/>
              <a:gd name="connsiteX104" fmla="*/ 2906937 w 5429190"/>
              <a:gd name="connsiteY104" fmla="*/ 5609354 h 7697940"/>
              <a:gd name="connsiteX105" fmla="*/ 2746917 w 5429190"/>
              <a:gd name="connsiteY105" fmla="*/ 5586494 h 7697940"/>
              <a:gd name="connsiteX106" fmla="*/ 2503077 w 5429190"/>
              <a:gd name="connsiteY106" fmla="*/ 5578874 h 7697940"/>
              <a:gd name="connsiteX107" fmla="*/ 2228757 w 5429190"/>
              <a:gd name="connsiteY107" fmla="*/ 5586494 h 7697940"/>
              <a:gd name="connsiteX108" fmla="*/ 2007777 w 5429190"/>
              <a:gd name="connsiteY108" fmla="*/ 5563634 h 7697940"/>
              <a:gd name="connsiteX109" fmla="*/ 1977297 w 5429190"/>
              <a:gd name="connsiteY109" fmla="*/ 5746514 h 7697940"/>
              <a:gd name="connsiteX110" fmla="*/ 1893477 w 5429190"/>
              <a:gd name="connsiteY110" fmla="*/ 5837954 h 7697940"/>
              <a:gd name="connsiteX111" fmla="*/ 1786797 w 5429190"/>
              <a:gd name="connsiteY111" fmla="*/ 5952254 h 7697940"/>
              <a:gd name="connsiteX112" fmla="*/ 1146717 w 5429190"/>
              <a:gd name="connsiteY112" fmla="*/ 7567694 h 7697940"/>
              <a:gd name="connsiteX113" fmla="*/ 5429157 w 5429190"/>
              <a:gd name="connsiteY113" fmla="*/ 7575314 h 7697940"/>
              <a:gd name="connsiteX0" fmla="*/ 1855377 w 5429157"/>
              <a:gd name="connsiteY0" fmla="*/ 1034 h 7691896"/>
              <a:gd name="connsiteX1" fmla="*/ 1718217 w 5429157"/>
              <a:gd name="connsiteY1" fmla="*/ 69614 h 7691896"/>
              <a:gd name="connsiteX2" fmla="*/ 1664877 w 5429157"/>
              <a:gd name="connsiteY2" fmla="*/ 214394 h 7691896"/>
              <a:gd name="connsiteX3" fmla="*/ 1657257 w 5429157"/>
              <a:gd name="connsiteY3" fmla="*/ 305834 h 7691896"/>
              <a:gd name="connsiteX4" fmla="*/ 1535337 w 5429157"/>
              <a:gd name="connsiteY4" fmla="*/ 359174 h 7691896"/>
              <a:gd name="connsiteX5" fmla="*/ 1459137 w 5429157"/>
              <a:gd name="connsiteY5" fmla="*/ 488714 h 7691896"/>
              <a:gd name="connsiteX6" fmla="*/ 1497237 w 5429157"/>
              <a:gd name="connsiteY6" fmla="*/ 656354 h 7691896"/>
              <a:gd name="connsiteX7" fmla="*/ 1405797 w 5429157"/>
              <a:gd name="connsiteY7" fmla="*/ 740174 h 7691896"/>
              <a:gd name="connsiteX8" fmla="*/ 1299117 w 5429157"/>
              <a:gd name="connsiteY8" fmla="*/ 618254 h 7691896"/>
              <a:gd name="connsiteX9" fmla="*/ 1314357 w 5429157"/>
              <a:gd name="connsiteY9" fmla="*/ 503954 h 7691896"/>
              <a:gd name="connsiteX10" fmla="*/ 1337217 w 5429157"/>
              <a:gd name="connsiteY10" fmla="*/ 389654 h 7691896"/>
              <a:gd name="connsiteX11" fmla="*/ 1245777 w 5429157"/>
              <a:gd name="connsiteY11" fmla="*/ 351554 h 7691896"/>
              <a:gd name="connsiteX12" fmla="*/ 1078137 w 5429157"/>
              <a:gd name="connsiteY12" fmla="*/ 359174 h 7691896"/>
              <a:gd name="connsiteX13" fmla="*/ 910497 w 5429157"/>
              <a:gd name="connsiteY13" fmla="*/ 206774 h 7691896"/>
              <a:gd name="connsiteX14" fmla="*/ 780957 w 5429157"/>
              <a:gd name="connsiteY14" fmla="*/ 130574 h 7691896"/>
              <a:gd name="connsiteX15" fmla="*/ 666657 w 5429157"/>
              <a:gd name="connsiteY15" fmla="*/ 183914 h 7691896"/>
              <a:gd name="connsiteX16" fmla="*/ 590457 w 5429157"/>
              <a:gd name="connsiteY16" fmla="*/ 92474 h 7691896"/>
              <a:gd name="connsiteX17" fmla="*/ 521877 w 5429157"/>
              <a:gd name="connsiteY17" fmla="*/ 77234 h 7691896"/>
              <a:gd name="connsiteX18" fmla="*/ 445677 w 5429157"/>
              <a:gd name="connsiteY18" fmla="*/ 1034 h 7691896"/>
              <a:gd name="connsiteX19" fmla="*/ 323757 w 5429157"/>
              <a:gd name="connsiteY19" fmla="*/ 39134 h 7691896"/>
              <a:gd name="connsiteX20" fmla="*/ 247557 w 5429157"/>
              <a:gd name="connsiteY20" fmla="*/ 122954 h 7691896"/>
              <a:gd name="connsiteX21" fmla="*/ 95157 w 5429157"/>
              <a:gd name="connsiteY21" fmla="*/ 214394 h 7691896"/>
              <a:gd name="connsiteX22" fmla="*/ 18957 w 5429157"/>
              <a:gd name="connsiteY22" fmla="*/ 404894 h 7691896"/>
              <a:gd name="connsiteX23" fmla="*/ 11337 w 5429157"/>
              <a:gd name="connsiteY23" fmla="*/ 519194 h 7691896"/>
              <a:gd name="connsiteX24" fmla="*/ 156117 w 5429157"/>
              <a:gd name="connsiteY24" fmla="*/ 663974 h 7691896"/>
              <a:gd name="connsiteX25" fmla="*/ 407577 w 5429157"/>
              <a:gd name="connsiteY25" fmla="*/ 793514 h 7691896"/>
              <a:gd name="connsiteX26" fmla="*/ 499017 w 5429157"/>
              <a:gd name="connsiteY26" fmla="*/ 877334 h 7691896"/>
              <a:gd name="connsiteX27" fmla="*/ 681897 w 5429157"/>
              <a:gd name="connsiteY27" fmla="*/ 1037354 h 7691896"/>
              <a:gd name="connsiteX28" fmla="*/ 887637 w 5429157"/>
              <a:gd name="connsiteY28" fmla="*/ 1136414 h 7691896"/>
              <a:gd name="connsiteX29" fmla="*/ 1009557 w 5429157"/>
              <a:gd name="connsiteY29" fmla="*/ 1319294 h 7691896"/>
              <a:gd name="connsiteX30" fmla="*/ 1062897 w 5429157"/>
              <a:gd name="connsiteY30" fmla="*/ 1395494 h 7691896"/>
              <a:gd name="connsiteX31" fmla="*/ 1001937 w 5429157"/>
              <a:gd name="connsiteY31" fmla="*/ 1555514 h 7691896"/>
              <a:gd name="connsiteX32" fmla="*/ 1009557 w 5429157"/>
              <a:gd name="connsiteY32" fmla="*/ 1730774 h 7691896"/>
              <a:gd name="connsiteX33" fmla="*/ 1131477 w 5429157"/>
              <a:gd name="connsiteY33" fmla="*/ 1944134 h 7691896"/>
              <a:gd name="connsiteX34" fmla="*/ 1207677 w 5429157"/>
              <a:gd name="connsiteY34" fmla="*/ 2050814 h 7691896"/>
              <a:gd name="connsiteX35" fmla="*/ 1329597 w 5429157"/>
              <a:gd name="connsiteY35" fmla="*/ 2134634 h 7691896"/>
              <a:gd name="connsiteX36" fmla="*/ 1200057 w 5429157"/>
              <a:gd name="connsiteY36" fmla="*/ 2248934 h 7691896"/>
              <a:gd name="connsiteX37" fmla="*/ 1093377 w 5429157"/>
              <a:gd name="connsiteY37" fmla="*/ 2401334 h 7691896"/>
              <a:gd name="connsiteX38" fmla="*/ 1093377 w 5429157"/>
              <a:gd name="connsiteY38" fmla="*/ 2538494 h 7691896"/>
              <a:gd name="connsiteX39" fmla="*/ 1146717 w 5429157"/>
              <a:gd name="connsiteY39" fmla="*/ 2698514 h 7691896"/>
              <a:gd name="connsiteX40" fmla="*/ 1131477 w 5429157"/>
              <a:gd name="connsiteY40" fmla="*/ 2759474 h 7691896"/>
              <a:gd name="connsiteX41" fmla="*/ 971457 w 5429157"/>
              <a:gd name="connsiteY41" fmla="*/ 2713754 h 7691896"/>
              <a:gd name="connsiteX42" fmla="*/ 857157 w 5429157"/>
              <a:gd name="connsiteY42" fmla="*/ 2728994 h 7691896"/>
              <a:gd name="connsiteX43" fmla="*/ 712377 w 5429157"/>
              <a:gd name="connsiteY43" fmla="*/ 2789954 h 7691896"/>
              <a:gd name="connsiteX44" fmla="*/ 445677 w 5429157"/>
              <a:gd name="connsiteY44" fmla="*/ 2911874 h 7691896"/>
              <a:gd name="connsiteX45" fmla="*/ 407577 w 5429157"/>
              <a:gd name="connsiteY45" fmla="*/ 3049034 h 7691896"/>
              <a:gd name="connsiteX46" fmla="*/ 506637 w 5429157"/>
              <a:gd name="connsiteY46" fmla="*/ 3231914 h 7691896"/>
              <a:gd name="connsiteX47" fmla="*/ 750477 w 5429157"/>
              <a:gd name="connsiteY47" fmla="*/ 3315734 h 7691896"/>
              <a:gd name="connsiteX48" fmla="*/ 925737 w 5429157"/>
              <a:gd name="connsiteY48" fmla="*/ 3323354 h 7691896"/>
              <a:gd name="connsiteX49" fmla="*/ 1085757 w 5429157"/>
              <a:gd name="connsiteY49" fmla="*/ 3315734 h 7691896"/>
              <a:gd name="connsiteX50" fmla="*/ 1215297 w 5429157"/>
              <a:gd name="connsiteY50" fmla="*/ 3361454 h 7691896"/>
              <a:gd name="connsiteX51" fmla="*/ 1306737 w 5429157"/>
              <a:gd name="connsiteY51" fmla="*/ 3437654 h 7691896"/>
              <a:gd name="connsiteX52" fmla="*/ 1367697 w 5429157"/>
              <a:gd name="connsiteY52" fmla="*/ 3468134 h 7691896"/>
              <a:gd name="connsiteX53" fmla="*/ 1161957 w 5429157"/>
              <a:gd name="connsiteY53" fmla="*/ 3475754 h 7691896"/>
              <a:gd name="connsiteX54" fmla="*/ 948597 w 5429157"/>
              <a:gd name="connsiteY54" fmla="*/ 3521474 h 7691896"/>
              <a:gd name="connsiteX55" fmla="*/ 780957 w 5429157"/>
              <a:gd name="connsiteY55" fmla="*/ 3559574 h 7691896"/>
              <a:gd name="connsiteX56" fmla="*/ 659037 w 5429157"/>
              <a:gd name="connsiteY56" fmla="*/ 3597674 h 7691896"/>
              <a:gd name="connsiteX57" fmla="*/ 590457 w 5429157"/>
              <a:gd name="connsiteY57" fmla="*/ 3628154 h 7691896"/>
              <a:gd name="connsiteX58" fmla="*/ 537117 w 5429157"/>
              <a:gd name="connsiteY58" fmla="*/ 3788174 h 7691896"/>
              <a:gd name="connsiteX59" fmla="*/ 605697 w 5429157"/>
              <a:gd name="connsiteY59" fmla="*/ 4016774 h 7691896"/>
              <a:gd name="connsiteX60" fmla="*/ 643797 w 5429157"/>
              <a:gd name="connsiteY60" fmla="*/ 4131074 h 7691896"/>
              <a:gd name="connsiteX61" fmla="*/ 575217 w 5429157"/>
              <a:gd name="connsiteY61" fmla="*/ 4283474 h 7691896"/>
              <a:gd name="connsiteX62" fmla="*/ 384717 w 5429157"/>
              <a:gd name="connsiteY62" fmla="*/ 4382534 h 7691896"/>
              <a:gd name="connsiteX63" fmla="*/ 300897 w 5429157"/>
              <a:gd name="connsiteY63" fmla="*/ 4542554 h 7691896"/>
              <a:gd name="connsiteX64" fmla="*/ 217077 w 5429157"/>
              <a:gd name="connsiteY64" fmla="*/ 4694954 h 7691896"/>
              <a:gd name="connsiteX65" fmla="*/ 118017 w 5429157"/>
              <a:gd name="connsiteY65" fmla="*/ 4885454 h 7691896"/>
              <a:gd name="connsiteX66" fmla="*/ 125637 w 5429157"/>
              <a:gd name="connsiteY66" fmla="*/ 4976894 h 7691896"/>
              <a:gd name="connsiteX67" fmla="*/ 262797 w 5429157"/>
              <a:gd name="connsiteY67" fmla="*/ 4961654 h 7691896"/>
              <a:gd name="connsiteX68" fmla="*/ 422817 w 5429157"/>
              <a:gd name="connsiteY68" fmla="*/ 4832114 h 7691896"/>
              <a:gd name="connsiteX69" fmla="*/ 598077 w 5429157"/>
              <a:gd name="connsiteY69" fmla="*/ 4733054 h 7691896"/>
              <a:gd name="connsiteX70" fmla="*/ 841917 w 5429157"/>
              <a:gd name="connsiteY70" fmla="*/ 4633994 h 7691896"/>
              <a:gd name="connsiteX71" fmla="*/ 956217 w 5429157"/>
              <a:gd name="connsiteY71" fmla="*/ 4550174 h 7691896"/>
              <a:gd name="connsiteX72" fmla="*/ 1131477 w 5429157"/>
              <a:gd name="connsiteY72" fmla="*/ 4542554 h 7691896"/>
              <a:gd name="connsiteX73" fmla="*/ 1276257 w 5429157"/>
              <a:gd name="connsiteY73" fmla="*/ 4595894 h 7691896"/>
              <a:gd name="connsiteX74" fmla="*/ 1398177 w 5429157"/>
              <a:gd name="connsiteY74" fmla="*/ 4611134 h 7691896"/>
              <a:gd name="connsiteX75" fmla="*/ 1520097 w 5429157"/>
              <a:gd name="connsiteY75" fmla="*/ 4504454 h 7691896"/>
              <a:gd name="connsiteX76" fmla="*/ 1642017 w 5429157"/>
              <a:gd name="connsiteY76" fmla="*/ 4489214 h 7691896"/>
              <a:gd name="connsiteX77" fmla="*/ 1702977 w 5429157"/>
              <a:gd name="connsiteY77" fmla="*/ 4489214 h 7691896"/>
              <a:gd name="connsiteX78" fmla="*/ 1855377 w 5429157"/>
              <a:gd name="connsiteY78" fmla="*/ 4329194 h 7691896"/>
              <a:gd name="connsiteX79" fmla="*/ 2030637 w 5429157"/>
              <a:gd name="connsiteY79" fmla="*/ 4207274 h 7691896"/>
              <a:gd name="connsiteX80" fmla="*/ 2160177 w 5429157"/>
              <a:gd name="connsiteY80" fmla="*/ 4115834 h 7691896"/>
              <a:gd name="connsiteX81" fmla="*/ 2266857 w 5429157"/>
              <a:gd name="connsiteY81" fmla="*/ 3978674 h 7691896"/>
              <a:gd name="connsiteX82" fmla="*/ 2327817 w 5429157"/>
              <a:gd name="connsiteY82" fmla="*/ 4085354 h 7691896"/>
              <a:gd name="connsiteX83" fmla="*/ 2304957 w 5429157"/>
              <a:gd name="connsiteY83" fmla="*/ 4237754 h 7691896"/>
              <a:gd name="connsiteX84" fmla="*/ 2251617 w 5429157"/>
              <a:gd name="connsiteY84" fmla="*/ 4397774 h 7691896"/>
              <a:gd name="connsiteX85" fmla="*/ 2221137 w 5429157"/>
              <a:gd name="connsiteY85" fmla="*/ 4512074 h 7691896"/>
              <a:gd name="connsiteX86" fmla="*/ 2358297 w 5429157"/>
              <a:gd name="connsiteY86" fmla="*/ 4618754 h 7691896"/>
              <a:gd name="connsiteX87" fmla="*/ 2495457 w 5429157"/>
              <a:gd name="connsiteY87" fmla="*/ 4580654 h 7691896"/>
              <a:gd name="connsiteX88" fmla="*/ 2571657 w 5429157"/>
              <a:gd name="connsiteY88" fmla="*/ 4633994 h 7691896"/>
              <a:gd name="connsiteX89" fmla="*/ 2586897 w 5429157"/>
              <a:gd name="connsiteY89" fmla="*/ 4725434 h 7691896"/>
              <a:gd name="connsiteX90" fmla="*/ 2586897 w 5429157"/>
              <a:gd name="connsiteY90" fmla="*/ 4816874 h 7691896"/>
              <a:gd name="connsiteX91" fmla="*/ 2739297 w 5429157"/>
              <a:gd name="connsiteY91" fmla="*/ 4976894 h 7691896"/>
              <a:gd name="connsiteX92" fmla="*/ 2823117 w 5429157"/>
              <a:gd name="connsiteY92" fmla="*/ 5098814 h 7691896"/>
              <a:gd name="connsiteX93" fmla="*/ 3005997 w 5429157"/>
              <a:gd name="connsiteY93" fmla="*/ 5197874 h 7691896"/>
              <a:gd name="connsiteX94" fmla="*/ 3120297 w 5429157"/>
              <a:gd name="connsiteY94" fmla="*/ 5251214 h 7691896"/>
              <a:gd name="connsiteX95" fmla="*/ 3341277 w 5429157"/>
              <a:gd name="connsiteY95" fmla="*/ 5335034 h 7691896"/>
              <a:gd name="connsiteX96" fmla="*/ 3493677 w 5429157"/>
              <a:gd name="connsiteY96" fmla="*/ 5434094 h 7691896"/>
              <a:gd name="connsiteX97" fmla="*/ 3615597 w 5429157"/>
              <a:gd name="connsiteY97" fmla="*/ 5556014 h 7691896"/>
              <a:gd name="connsiteX98" fmla="*/ 3668937 w 5429157"/>
              <a:gd name="connsiteY98" fmla="*/ 5632214 h 7691896"/>
              <a:gd name="connsiteX99" fmla="*/ 3501297 w 5429157"/>
              <a:gd name="connsiteY99" fmla="*/ 5738894 h 7691896"/>
              <a:gd name="connsiteX100" fmla="*/ 3394617 w 5429157"/>
              <a:gd name="connsiteY100" fmla="*/ 5799854 h 7691896"/>
              <a:gd name="connsiteX101" fmla="*/ 3287937 w 5429157"/>
              <a:gd name="connsiteY101" fmla="*/ 5868434 h 7691896"/>
              <a:gd name="connsiteX102" fmla="*/ 3219357 w 5429157"/>
              <a:gd name="connsiteY102" fmla="*/ 5883674 h 7691896"/>
              <a:gd name="connsiteX103" fmla="*/ 3074577 w 5429157"/>
              <a:gd name="connsiteY103" fmla="*/ 5738894 h 7691896"/>
              <a:gd name="connsiteX104" fmla="*/ 2906937 w 5429157"/>
              <a:gd name="connsiteY104" fmla="*/ 5609354 h 7691896"/>
              <a:gd name="connsiteX105" fmla="*/ 2746917 w 5429157"/>
              <a:gd name="connsiteY105" fmla="*/ 5586494 h 7691896"/>
              <a:gd name="connsiteX106" fmla="*/ 2503077 w 5429157"/>
              <a:gd name="connsiteY106" fmla="*/ 5578874 h 7691896"/>
              <a:gd name="connsiteX107" fmla="*/ 2228757 w 5429157"/>
              <a:gd name="connsiteY107" fmla="*/ 5586494 h 7691896"/>
              <a:gd name="connsiteX108" fmla="*/ 2007777 w 5429157"/>
              <a:gd name="connsiteY108" fmla="*/ 5563634 h 7691896"/>
              <a:gd name="connsiteX109" fmla="*/ 1977297 w 5429157"/>
              <a:gd name="connsiteY109" fmla="*/ 5746514 h 7691896"/>
              <a:gd name="connsiteX110" fmla="*/ 1893477 w 5429157"/>
              <a:gd name="connsiteY110" fmla="*/ 5837954 h 7691896"/>
              <a:gd name="connsiteX111" fmla="*/ 1786797 w 5429157"/>
              <a:gd name="connsiteY111" fmla="*/ 5952254 h 7691896"/>
              <a:gd name="connsiteX112" fmla="*/ 1146717 w 5429157"/>
              <a:gd name="connsiteY112" fmla="*/ 7567694 h 7691896"/>
              <a:gd name="connsiteX113" fmla="*/ 4865276 w 5429157"/>
              <a:gd name="connsiteY113" fmla="*/ 7575314 h 7691896"/>
              <a:gd name="connsiteX114" fmla="*/ 5429157 w 5429157"/>
              <a:gd name="connsiteY114" fmla="*/ 7575314 h 7691896"/>
              <a:gd name="connsiteX0" fmla="*/ 1855377 w 5558697"/>
              <a:gd name="connsiteY0" fmla="*/ 1034 h 7691896"/>
              <a:gd name="connsiteX1" fmla="*/ 1718217 w 5558697"/>
              <a:gd name="connsiteY1" fmla="*/ 69614 h 7691896"/>
              <a:gd name="connsiteX2" fmla="*/ 1664877 w 5558697"/>
              <a:gd name="connsiteY2" fmla="*/ 214394 h 7691896"/>
              <a:gd name="connsiteX3" fmla="*/ 1657257 w 5558697"/>
              <a:gd name="connsiteY3" fmla="*/ 305834 h 7691896"/>
              <a:gd name="connsiteX4" fmla="*/ 1535337 w 5558697"/>
              <a:gd name="connsiteY4" fmla="*/ 359174 h 7691896"/>
              <a:gd name="connsiteX5" fmla="*/ 1459137 w 5558697"/>
              <a:gd name="connsiteY5" fmla="*/ 488714 h 7691896"/>
              <a:gd name="connsiteX6" fmla="*/ 1497237 w 5558697"/>
              <a:gd name="connsiteY6" fmla="*/ 656354 h 7691896"/>
              <a:gd name="connsiteX7" fmla="*/ 1405797 w 5558697"/>
              <a:gd name="connsiteY7" fmla="*/ 740174 h 7691896"/>
              <a:gd name="connsiteX8" fmla="*/ 1299117 w 5558697"/>
              <a:gd name="connsiteY8" fmla="*/ 618254 h 7691896"/>
              <a:gd name="connsiteX9" fmla="*/ 1314357 w 5558697"/>
              <a:gd name="connsiteY9" fmla="*/ 503954 h 7691896"/>
              <a:gd name="connsiteX10" fmla="*/ 1337217 w 5558697"/>
              <a:gd name="connsiteY10" fmla="*/ 389654 h 7691896"/>
              <a:gd name="connsiteX11" fmla="*/ 1245777 w 5558697"/>
              <a:gd name="connsiteY11" fmla="*/ 351554 h 7691896"/>
              <a:gd name="connsiteX12" fmla="*/ 1078137 w 5558697"/>
              <a:gd name="connsiteY12" fmla="*/ 359174 h 7691896"/>
              <a:gd name="connsiteX13" fmla="*/ 910497 w 5558697"/>
              <a:gd name="connsiteY13" fmla="*/ 206774 h 7691896"/>
              <a:gd name="connsiteX14" fmla="*/ 780957 w 5558697"/>
              <a:gd name="connsiteY14" fmla="*/ 130574 h 7691896"/>
              <a:gd name="connsiteX15" fmla="*/ 666657 w 5558697"/>
              <a:gd name="connsiteY15" fmla="*/ 183914 h 7691896"/>
              <a:gd name="connsiteX16" fmla="*/ 590457 w 5558697"/>
              <a:gd name="connsiteY16" fmla="*/ 92474 h 7691896"/>
              <a:gd name="connsiteX17" fmla="*/ 521877 w 5558697"/>
              <a:gd name="connsiteY17" fmla="*/ 77234 h 7691896"/>
              <a:gd name="connsiteX18" fmla="*/ 445677 w 5558697"/>
              <a:gd name="connsiteY18" fmla="*/ 1034 h 7691896"/>
              <a:gd name="connsiteX19" fmla="*/ 323757 w 5558697"/>
              <a:gd name="connsiteY19" fmla="*/ 39134 h 7691896"/>
              <a:gd name="connsiteX20" fmla="*/ 247557 w 5558697"/>
              <a:gd name="connsiteY20" fmla="*/ 122954 h 7691896"/>
              <a:gd name="connsiteX21" fmla="*/ 95157 w 5558697"/>
              <a:gd name="connsiteY21" fmla="*/ 214394 h 7691896"/>
              <a:gd name="connsiteX22" fmla="*/ 18957 w 5558697"/>
              <a:gd name="connsiteY22" fmla="*/ 404894 h 7691896"/>
              <a:gd name="connsiteX23" fmla="*/ 11337 w 5558697"/>
              <a:gd name="connsiteY23" fmla="*/ 519194 h 7691896"/>
              <a:gd name="connsiteX24" fmla="*/ 156117 w 5558697"/>
              <a:gd name="connsiteY24" fmla="*/ 663974 h 7691896"/>
              <a:gd name="connsiteX25" fmla="*/ 407577 w 5558697"/>
              <a:gd name="connsiteY25" fmla="*/ 793514 h 7691896"/>
              <a:gd name="connsiteX26" fmla="*/ 499017 w 5558697"/>
              <a:gd name="connsiteY26" fmla="*/ 877334 h 7691896"/>
              <a:gd name="connsiteX27" fmla="*/ 681897 w 5558697"/>
              <a:gd name="connsiteY27" fmla="*/ 1037354 h 7691896"/>
              <a:gd name="connsiteX28" fmla="*/ 887637 w 5558697"/>
              <a:gd name="connsiteY28" fmla="*/ 1136414 h 7691896"/>
              <a:gd name="connsiteX29" fmla="*/ 1009557 w 5558697"/>
              <a:gd name="connsiteY29" fmla="*/ 1319294 h 7691896"/>
              <a:gd name="connsiteX30" fmla="*/ 1062897 w 5558697"/>
              <a:gd name="connsiteY30" fmla="*/ 1395494 h 7691896"/>
              <a:gd name="connsiteX31" fmla="*/ 1001937 w 5558697"/>
              <a:gd name="connsiteY31" fmla="*/ 1555514 h 7691896"/>
              <a:gd name="connsiteX32" fmla="*/ 1009557 w 5558697"/>
              <a:gd name="connsiteY32" fmla="*/ 1730774 h 7691896"/>
              <a:gd name="connsiteX33" fmla="*/ 1131477 w 5558697"/>
              <a:gd name="connsiteY33" fmla="*/ 1944134 h 7691896"/>
              <a:gd name="connsiteX34" fmla="*/ 1207677 w 5558697"/>
              <a:gd name="connsiteY34" fmla="*/ 2050814 h 7691896"/>
              <a:gd name="connsiteX35" fmla="*/ 1329597 w 5558697"/>
              <a:gd name="connsiteY35" fmla="*/ 2134634 h 7691896"/>
              <a:gd name="connsiteX36" fmla="*/ 1200057 w 5558697"/>
              <a:gd name="connsiteY36" fmla="*/ 2248934 h 7691896"/>
              <a:gd name="connsiteX37" fmla="*/ 1093377 w 5558697"/>
              <a:gd name="connsiteY37" fmla="*/ 2401334 h 7691896"/>
              <a:gd name="connsiteX38" fmla="*/ 1093377 w 5558697"/>
              <a:gd name="connsiteY38" fmla="*/ 2538494 h 7691896"/>
              <a:gd name="connsiteX39" fmla="*/ 1146717 w 5558697"/>
              <a:gd name="connsiteY39" fmla="*/ 2698514 h 7691896"/>
              <a:gd name="connsiteX40" fmla="*/ 1131477 w 5558697"/>
              <a:gd name="connsiteY40" fmla="*/ 2759474 h 7691896"/>
              <a:gd name="connsiteX41" fmla="*/ 971457 w 5558697"/>
              <a:gd name="connsiteY41" fmla="*/ 2713754 h 7691896"/>
              <a:gd name="connsiteX42" fmla="*/ 857157 w 5558697"/>
              <a:gd name="connsiteY42" fmla="*/ 2728994 h 7691896"/>
              <a:gd name="connsiteX43" fmla="*/ 712377 w 5558697"/>
              <a:gd name="connsiteY43" fmla="*/ 2789954 h 7691896"/>
              <a:gd name="connsiteX44" fmla="*/ 445677 w 5558697"/>
              <a:gd name="connsiteY44" fmla="*/ 2911874 h 7691896"/>
              <a:gd name="connsiteX45" fmla="*/ 407577 w 5558697"/>
              <a:gd name="connsiteY45" fmla="*/ 3049034 h 7691896"/>
              <a:gd name="connsiteX46" fmla="*/ 506637 w 5558697"/>
              <a:gd name="connsiteY46" fmla="*/ 3231914 h 7691896"/>
              <a:gd name="connsiteX47" fmla="*/ 750477 w 5558697"/>
              <a:gd name="connsiteY47" fmla="*/ 3315734 h 7691896"/>
              <a:gd name="connsiteX48" fmla="*/ 925737 w 5558697"/>
              <a:gd name="connsiteY48" fmla="*/ 3323354 h 7691896"/>
              <a:gd name="connsiteX49" fmla="*/ 1085757 w 5558697"/>
              <a:gd name="connsiteY49" fmla="*/ 3315734 h 7691896"/>
              <a:gd name="connsiteX50" fmla="*/ 1215297 w 5558697"/>
              <a:gd name="connsiteY50" fmla="*/ 3361454 h 7691896"/>
              <a:gd name="connsiteX51" fmla="*/ 1306737 w 5558697"/>
              <a:gd name="connsiteY51" fmla="*/ 3437654 h 7691896"/>
              <a:gd name="connsiteX52" fmla="*/ 1367697 w 5558697"/>
              <a:gd name="connsiteY52" fmla="*/ 3468134 h 7691896"/>
              <a:gd name="connsiteX53" fmla="*/ 1161957 w 5558697"/>
              <a:gd name="connsiteY53" fmla="*/ 3475754 h 7691896"/>
              <a:gd name="connsiteX54" fmla="*/ 948597 w 5558697"/>
              <a:gd name="connsiteY54" fmla="*/ 3521474 h 7691896"/>
              <a:gd name="connsiteX55" fmla="*/ 780957 w 5558697"/>
              <a:gd name="connsiteY55" fmla="*/ 3559574 h 7691896"/>
              <a:gd name="connsiteX56" fmla="*/ 659037 w 5558697"/>
              <a:gd name="connsiteY56" fmla="*/ 3597674 h 7691896"/>
              <a:gd name="connsiteX57" fmla="*/ 590457 w 5558697"/>
              <a:gd name="connsiteY57" fmla="*/ 3628154 h 7691896"/>
              <a:gd name="connsiteX58" fmla="*/ 537117 w 5558697"/>
              <a:gd name="connsiteY58" fmla="*/ 3788174 h 7691896"/>
              <a:gd name="connsiteX59" fmla="*/ 605697 w 5558697"/>
              <a:gd name="connsiteY59" fmla="*/ 4016774 h 7691896"/>
              <a:gd name="connsiteX60" fmla="*/ 643797 w 5558697"/>
              <a:gd name="connsiteY60" fmla="*/ 4131074 h 7691896"/>
              <a:gd name="connsiteX61" fmla="*/ 575217 w 5558697"/>
              <a:gd name="connsiteY61" fmla="*/ 4283474 h 7691896"/>
              <a:gd name="connsiteX62" fmla="*/ 384717 w 5558697"/>
              <a:gd name="connsiteY62" fmla="*/ 4382534 h 7691896"/>
              <a:gd name="connsiteX63" fmla="*/ 300897 w 5558697"/>
              <a:gd name="connsiteY63" fmla="*/ 4542554 h 7691896"/>
              <a:gd name="connsiteX64" fmla="*/ 217077 w 5558697"/>
              <a:gd name="connsiteY64" fmla="*/ 4694954 h 7691896"/>
              <a:gd name="connsiteX65" fmla="*/ 118017 w 5558697"/>
              <a:gd name="connsiteY65" fmla="*/ 4885454 h 7691896"/>
              <a:gd name="connsiteX66" fmla="*/ 125637 w 5558697"/>
              <a:gd name="connsiteY66" fmla="*/ 4976894 h 7691896"/>
              <a:gd name="connsiteX67" fmla="*/ 262797 w 5558697"/>
              <a:gd name="connsiteY67" fmla="*/ 4961654 h 7691896"/>
              <a:gd name="connsiteX68" fmla="*/ 422817 w 5558697"/>
              <a:gd name="connsiteY68" fmla="*/ 4832114 h 7691896"/>
              <a:gd name="connsiteX69" fmla="*/ 598077 w 5558697"/>
              <a:gd name="connsiteY69" fmla="*/ 4733054 h 7691896"/>
              <a:gd name="connsiteX70" fmla="*/ 841917 w 5558697"/>
              <a:gd name="connsiteY70" fmla="*/ 4633994 h 7691896"/>
              <a:gd name="connsiteX71" fmla="*/ 956217 w 5558697"/>
              <a:gd name="connsiteY71" fmla="*/ 4550174 h 7691896"/>
              <a:gd name="connsiteX72" fmla="*/ 1131477 w 5558697"/>
              <a:gd name="connsiteY72" fmla="*/ 4542554 h 7691896"/>
              <a:gd name="connsiteX73" fmla="*/ 1276257 w 5558697"/>
              <a:gd name="connsiteY73" fmla="*/ 4595894 h 7691896"/>
              <a:gd name="connsiteX74" fmla="*/ 1398177 w 5558697"/>
              <a:gd name="connsiteY74" fmla="*/ 4611134 h 7691896"/>
              <a:gd name="connsiteX75" fmla="*/ 1520097 w 5558697"/>
              <a:gd name="connsiteY75" fmla="*/ 4504454 h 7691896"/>
              <a:gd name="connsiteX76" fmla="*/ 1642017 w 5558697"/>
              <a:gd name="connsiteY76" fmla="*/ 4489214 h 7691896"/>
              <a:gd name="connsiteX77" fmla="*/ 1702977 w 5558697"/>
              <a:gd name="connsiteY77" fmla="*/ 4489214 h 7691896"/>
              <a:gd name="connsiteX78" fmla="*/ 1855377 w 5558697"/>
              <a:gd name="connsiteY78" fmla="*/ 4329194 h 7691896"/>
              <a:gd name="connsiteX79" fmla="*/ 2030637 w 5558697"/>
              <a:gd name="connsiteY79" fmla="*/ 4207274 h 7691896"/>
              <a:gd name="connsiteX80" fmla="*/ 2160177 w 5558697"/>
              <a:gd name="connsiteY80" fmla="*/ 4115834 h 7691896"/>
              <a:gd name="connsiteX81" fmla="*/ 2266857 w 5558697"/>
              <a:gd name="connsiteY81" fmla="*/ 3978674 h 7691896"/>
              <a:gd name="connsiteX82" fmla="*/ 2327817 w 5558697"/>
              <a:gd name="connsiteY82" fmla="*/ 4085354 h 7691896"/>
              <a:gd name="connsiteX83" fmla="*/ 2304957 w 5558697"/>
              <a:gd name="connsiteY83" fmla="*/ 4237754 h 7691896"/>
              <a:gd name="connsiteX84" fmla="*/ 2251617 w 5558697"/>
              <a:gd name="connsiteY84" fmla="*/ 4397774 h 7691896"/>
              <a:gd name="connsiteX85" fmla="*/ 2221137 w 5558697"/>
              <a:gd name="connsiteY85" fmla="*/ 4512074 h 7691896"/>
              <a:gd name="connsiteX86" fmla="*/ 2358297 w 5558697"/>
              <a:gd name="connsiteY86" fmla="*/ 4618754 h 7691896"/>
              <a:gd name="connsiteX87" fmla="*/ 2495457 w 5558697"/>
              <a:gd name="connsiteY87" fmla="*/ 4580654 h 7691896"/>
              <a:gd name="connsiteX88" fmla="*/ 2571657 w 5558697"/>
              <a:gd name="connsiteY88" fmla="*/ 4633994 h 7691896"/>
              <a:gd name="connsiteX89" fmla="*/ 2586897 w 5558697"/>
              <a:gd name="connsiteY89" fmla="*/ 4725434 h 7691896"/>
              <a:gd name="connsiteX90" fmla="*/ 2586897 w 5558697"/>
              <a:gd name="connsiteY90" fmla="*/ 4816874 h 7691896"/>
              <a:gd name="connsiteX91" fmla="*/ 2739297 w 5558697"/>
              <a:gd name="connsiteY91" fmla="*/ 4976894 h 7691896"/>
              <a:gd name="connsiteX92" fmla="*/ 2823117 w 5558697"/>
              <a:gd name="connsiteY92" fmla="*/ 5098814 h 7691896"/>
              <a:gd name="connsiteX93" fmla="*/ 3005997 w 5558697"/>
              <a:gd name="connsiteY93" fmla="*/ 5197874 h 7691896"/>
              <a:gd name="connsiteX94" fmla="*/ 3120297 w 5558697"/>
              <a:gd name="connsiteY94" fmla="*/ 5251214 h 7691896"/>
              <a:gd name="connsiteX95" fmla="*/ 3341277 w 5558697"/>
              <a:gd name="connsiteY95" fmla="*/ 5335034 h 7691896"/>
              <a:gd name="connsiteX96" fmla="*/ 3493677 w 5558697"/>
              <a:gd name="connsiteY96" fmla="*/ 5434094 h 7691896"/>
              <a:gd name="connsiteX97" fmla="*/ 3615597 w 5558697"/>
              <a:gd name="connsiteY97" fmla="*/ 5556014 h 7691896"/>
              <a:gd name="connsiteX98" fmla="*/ 3668937 w 5558697"/>
              <a:gd name="connsiteY98" fmla="*/ 5632214 h 7691896"/>
              <a:gd name="connsiteX99" fmla="*/ 3501297 w 5558697"/>
              <a:gd name="connsiteY99" fmla="*/ 5738894 h 7691896"/>
              <a:gd name="connsiteX100" fmla="*/ 3394617 w 5558697"/>
              <a:gd name="connsiteY100" fmla="*/ 5799854 h 7691896"/>
              <a:gd name="connsiteX101" fmla="*/ 3287937 w 5558697"/>
              <a:gd name="connsiteY101" fmla="*/ 5868434 h 7691896"/>
              <a:gd name="connsiteX102" fmla="*/ 3219357 w 5558697"/>
              <a:gd name="connsiteY102" fmla="*/ 5883674 h 7691896"/>
              <a:gd name="connsiteX103" fmla="*/ 3074577 w 5558697"/>
              <a:gd name="connsiteY103" fmla="*/ 5738894 h 7691896"/>
              <a:gd name="connsiteX104" fmla="*/ 2906937 w 5558697"/>
              <a:gd name="connsiteY104" fmla="*/ 5609354 h 7691896"/>
              <a:gd name="connsiteX105" fmla="*/ 2746917 w 5558697"/>
              <a:gd name="connsiteY105" fmla="*/ 5586494 h 7691896"/>
              <a:gd name="connsiteX106" fmla="*/ 2503077 w 5558697"/>
              <a:gd name="connsiteY106" fmla="*/ 5578874 h 7691896"/>
              <a:gd name="connsiteX107" fmla="*/ 2228757 w 5558697"/>
              <a:gd name="connsiteY107" fmla="*/ 5586494 h 7691896"/>
              <a:gd name="connsiteX108" fmla="*/ 2007777 w 5558697"/>
              <a:gd name="connsiteY108" fmla="*/ 5563634 h 7691896"/>
              <a:gd name="connsiteX109" fmla="*/ 1977297 w 5558697"/>
              <a:gd name="connsiteY109" fmla="*/ 5746514 h 7691896"/>
              <a:gd name="connsiteX110" fmla="*/ 1893477 w 5558697"/>
              <a:gd name="connsiteY110" fmla="*/ 5837954 h 7691896"/>
              <a:gd name="connsiteX111" fmla="*/ 1786797 w 5558697"/>
              <a:gd name="connsiteY111" fmla="*/ 5952254 h 7691896"/>
              <a:gd name="connsiteX112" fmla="*/ 1146717 w 5558697"/>
              <a:gd name="connsiteY112" fmla="*/ 7567694 h 7691896"/>
              <a:gd name="connsiteX113" fmla="*/ 4865276 w 5558697"/>
              <a:gd name="connsiteY113" fmla="*/ 7575314 h 7691896"/>
              <a:gd name="connsiteX114" fmla="*/ 5558697 w 5558697"/>
              <a:gd name="connsiteY114" fmla="*/ 2309894 h 7691896"/>
              <a:gd name="connsiteX0" fmla="*/ 1855377 w 5206951"/>
              <a:gd name="connsiteY0" fmla="*/ 1034 h 7691896"/>
              <a:gd name="connsiteX1" fmla="*/ 1718217 w 5206951"/>
              <a:gd name="connsiteY1" fmla="*/ 69614 h 7691896"/>
              <a:gd name="connsiteX2" fmla="*/ 1664877 w 5206951"/>
              <a:gd name="connsiteY2" fmla="*/ 214394 h 7691896"/>
              <a:gd name="connsiteX3" fmla="*/ 1657257 w 5206951"/>
              <a:gd name="connsiteY3" fmla="*/ 305834 h 7691896"/>
              <a:gd name="connsiteX4" fmla="*/ 1535337 w 5206951"/>
              <a:gd name="connsiteY4" fmla="*/ 359174 h 7691896"/>
              <a:gd name="connsiteX5" fmla="*/ 1459137 w 5206951"/>
              <a:gd name="connsiteY5" fmla="*/ 488714 h 7691896"/>
              <a:gd name="connsiteX6" fmla="*/ 1497237 w 5206951"/>
              <a:gd name="connsiteY6" fmla="*/ 656354 h 7691896"/>
              <a:gd name="connsiteX7" fmla="*/ 1405797 w 5206951"/>
              <a:gd name="connsiteY7" fmla="*/ 740174 h 7691896"/>
              <a:gd name="connsiteX8" fmla="*/ 1299117 w 5206951"/>
              <a:gd name="connsiteY8" fmla="*/ 618254 h 7691896"/>
              <a:gd name="connsiteX9" fmla="*/ 1314357 w 5206951"/>
              <a:gd name="connsiteY9" fmla="*/ 503954 h 7691896"/>
              <a:gd name="connsiteX10" fmla="*/ 1337217 w 5206951"/>
              <a:gd name="connsiteY10" fmla="*/ 389654 h 7691896"/>
              <a:gd name="connsiteX11" fmla="*/ 1245777 w 5206951"/>
              <a:gd name="connsiteY11" fmla="*/ 351554 h 7691896"/>
              <a:gd name="connsiteX12" fmla="*/ 1078137 w 5206951"/>
              <a:gd name="connsiteY12" fmla="*/ 359174 h 7691896"/>
              <a:gd name="connsiteX13" fmla="*/ 910497 w 5206951"/>
              <a:gd name="connsiteY13" fmla="*/ 206774 h 7691896"/>
              <a:gd name="connsiteX14" fmla="*/ 780957 w 5206951"/>
              <a:gd name="connsiteY14" fmla="*/ 130574 h 7691896"/>
              <a:gd name="connsiteX15" fmla="*/ 666657 w 5206951"/>
              <a:gd name="connsiteY15" fmla="*/ 183914 h 7691896"/>
              <a:gd name="connsiteX16" fmla="*/ 590457 w 5206951"/>
              <a:gd name="connsiteY16" fmla="*/ 92474 h 7691896"/>
              <a:gd name="connsiteX17" fmla="*/ 521877 w 5206951"/>
              <a:gd name="connsiteY17" fmla="*/ 77234 h 7691896"/>
              <a:gd name="connsiteX18" fmla="*/ 445677 w 5206951"/>
              <a:gd name="connsiteY18" fmla="*/ 1034 h 7691896"/>
              <a:gd name="connsiteX19" fmla="*/ 323757 w 5206951"/>
              <a:gd name="connsiteY19" fmla="*/ 39134 h 7691896"/>
              <a:gd name="connsiteX20" fmla="*/ 247557 w 5206951"/>
              <a:gd name="connsiteY20" fmla="*/ 122954 h 7691896"/>
              <a:gd name="connsiteX21" fmla="*/ 95157 w 5206951"/>
              <a:gd name="connsiteY21" fmla="*/ 214394 h 7691896"/>
              <a:gd name="connsiteX22" fmla="*/ 18957 w 5206951"/>
              <a:gd name="connsiteY22" fmla="*/ 404894 h 7691896"/>
              <a:gd name="connsiteX23" fmla="*/ 11337 w 5206951"/>
              <a:gd name="connsiteY23" fmla="*/ 519194 h 7691896"/>
              <a:gd name="connsiteX24" fmla="*/ 156117 w 5206951"/>
              <a:gd name="connsiteY24" fmla="*/ 663974 h 7691896"/>
              <a:gd name="connsiteX25" fmla="*/ 407577 w 5206951"/>
              <a:gd name="connsiteY25" fmla="*/ 793514 h 7691896"/>
              <a:gd name="connsiteX26" fmla="*/ 499017 w 5206951"/>
              <a:gd name="connsiteY26" fmla="*/ 877334 h 7691896"/>
              <a:gd name="connsiteX27" fmla="*/ 681897 w 5206951"/>
              <a:gd name="connsiteY27" fmla="*/ 1037354 h 7691896"/>
              <a:gd name="connsiteX28" fmla="*/ 887637 w 5206951"/>
              <a:gd name="connsiteY28" fmla="*/ 1136414 h 7691896"/>
              <a:gd name="connsiteX29" fmla="*/ 1009557 w 5206951"/>
              <a:gd name="connsiteY29" fmla="*/ 1319294 h 7691896"/>
              <a:gd name="connsiteX30" fmla="*/ 1062897 w 5206951"/>
              <a:gd name="connsiteY30" fmla="*/ 1395494 h 7691896"/>
              <a:gd name="connsiteX31" fmla="*/ 1001937 w 5206951"/>
              <a:gd name="connsiteY31" fmla="*/ 1555514 h 7691896"/>
              <a:gd name="connsiteX32" fmla="*/ 1009557 w 5206951"/>
              <a:gd name="connsiteY32" fmla="*/ 1730774 h 7691896"/>
              <a:gd name="connsiteX33" fmla="*/ 1131477 w 5206951"/>
              <a:gd name="connsiteY33" fmla="*/ 1944134 h 7691896"/>
              <a:gd name="connsiteX34" fmla="*/ 1207677 w 5206951"/>
              <a:gd name="connsiteY34" fmla="*/ 2050814 h 7691896"/>
              <a:gd name="connsiteX35" fmla="*/ 1329597 w 5206951"/>
              <a:gd name="connsiteY35" fmla="*/ 2134634 h 7691896"/>
              <a:gd name="connsiteX36" fmla="*/ 1200057 w 5206951"/>
              <a:gd name="connsiteY36" fmla="*/ 2248934 h 7691896"/>
              <a:gd name="connsiteX37" fmla="*/ 1093377 w 5206951"/>
              <a:gd name="connsiteY37" fmla="*/ 2401334 h 7691896"/>
              <a:gd name="connsiteX38" fmla="*/ 1093377 w 5206951"/>
              <a:gd name="connsiteY38" fmla="*/ 2538494 h 7691896"/>
              <a:gd name="connsiteX39" fmla="*/ 1146717 w 5206951"/>
              <a:gd name="connsiteY39" fmla="*/ 2698514 h 7691896"/>
              <a:gd name="connsiteX40" fmla="*/ 1131477 w 5206951"/>
              <a:gd name="connsiteY40" fmla="*/ 2759474 h 7691896"/>
              <a:gd name="connsiteX41" fmla="*/ 971457 w 5206951"/>
              <a:gd name="connsiteY41" fmla="*/ 2713754 h 7691896"/>
              <a:gd name="connsiteX42" fmla="*/ 857157 w 5206951"/>
              <a:gd name="connsiteY42" fmla="*/ 2728994 h 7691896"/>
              <a:gd name="connsiteX43" fmla="*/ 712377 w 5206951"/>
              <a:gd name="connsiteY43" fmla="*/ 2789954 h 7691896"/>
              <a:gd name="connsiteX44" fmla="*/ 445677 w 5206951"/>
              <a:gd name="connsiteY44" fmla="*/ 2911874 h 7691896"/>
              <a:gd name="connsiteX45" fmla="*/ 407577 w 5206951"/>
              <a:gd name="connsiteY45" fmla="*/ 3049034 h 7691896"/>
              <a:gd name="connsiteX46" fmla="*/ 506637 w 5206951"/>
              <a:gd name="connsiteY46" fmla="*/ 3231914 h 7691896"/>
              <a:gd name="connsiteX47" fmla="*/ 750477 w 5206951"/>
              <a:gd name="connsiteY47" fmla="*/ 3315734 h 7691896"/>
              <a:gd name="connsiteX48" fmla="*/ 925737 w 5206951"/>
              <a:gd name="connsiteY48" fmla="*/ 3323354 h 7691896"/>
              <a:gd name="connsiteX49" fmla="*/ 1085757 w 5206951"/>
              <a:gd name="connsiteY49" fmla="*/ 3315734 h 7691896"/>
              <a:gd name="connsiteX50" fmla="*/ 1215297 w 5206951"/>
              <a:gd name="connsiteY50" fmla="*/ 3361454 h 7691896"/>
              <a:gd name="connsiteX51" fmla="*/ 1306737 w 5206951"/>
              <a:gd name="connsiteY51" fmla="*/ 3437654 h 7691896"/>
              <a:gd name="connsiteX52" fmla="*/ 1367697 w 5206951"/>
              <a:gd name="connsiteY52" fmla="*/ 3468134 h 7691896"/>
              <a:gd name="connsiteX53" fmla="*/ 1161957 w 5206951"/>
              <a:gd name="connsiteY53" fmla="*/ 3475754 h 7691896"/>
              <a:gd name="connsiteX54" fmla="*/ 948597 w 5206951"/>
              <a:gd name="connsiteY54" fmla="*/ 3521474 h 7691896"/>
              <a:gd name="connsiteX55" fmla="*/ 780957 w 5206951"/>
              <a:gd name="connsiteY55" fmla="*/ 3559574 h 7691896"/>
              <a:gd name="connsiteX56" fmla="*/ 659037 w 5206951"/>
              <a:gd name="connsiteY56" fmla="*/ 3597674 h 7691896"/>
              <a:gd name="connsiteX57" fmla="*/ 590457 w 5206951"/>
              <a:gd name="connsiteY57" fmla="*/ 3628154 h 7691896"/>
              <a:gd name="connsiteX58" fmla="*/ 537117 w 5206951"/>
              <a:gd name="connsiteY58" fmla="*/ 3788174 h 7691896"/>
              <a:gd name="connsiteX59" fmla="*/ 605697 w 5206951"/>
              <a:gd name="connsiteY59" fmla="*/ 4016774 h 7691896"/>
              <a:gd name="connsiteX60" fmla="*/ 643797 w 5206951"/>
              <a:gd name="connsiteY60" fmla="*/ 4131074 h 7691896"/>
              <a:gd name="connsiteX61" fmla="*/ 575217 w 5206951"/>
              <a:gd name="connsiteY61" fmla="*/ 4283474 h 7691896"/>
              <a:gd name="connsiteX62" fmla="*/ 384717 w 5206951"/>
              <a:gd name="connsiteY62" fmla="*/ 4382534 h 7691896"/>
              <a:gd name="connsiteX63" fmla="*/ 300897 w 5206951"/>
              <a:gd name="connsiteY63" fmla="*/ 4542554 h 7691896"/>
              <a:gd name="connsiteX64" fmla="*/ 217077 w 5206951"/>
              <a:gd name="connsiteY64" fmla="*/ 4694954 h 7691896"/>
              <a:gd name="connsiteX65" fmla="*/ 118017 w 5206951"/>
              <a:gd name="connsiteY65" fmla="*/ 4885454 h 7691896"/>
              <a:gd name="connsiteX66" fmla="*/ 125637 w 5206951"/>
              <a:gd name="connsiteY66" fmla="*/ 4976894 h 7691896"/>
              <a:gd name="connsiteX67" fmla="*/ 262797 w 5206951"/>
              <a:gd name="connsiteY67" fmla="*/ 4961654 h 7691896"/>
              <a:gd name="connsiteX68" fmla="*/ 422817 w 5206951"/>
              <a:gd name="connsiteY68" fmla="*/ 4832114 h 7691896"/>
              <a:gd name="connsiteX69" fmla="*/ 598077 w 5206951"/>
              <a:gd name="connsiteY69" fmla="*/ 4733054 h 7691896"/>
              <a:gd name="connsiteX70" fmla="*/ 841917 w 5206951"/>
              <a:gd name="connsiteY70" fmla="*/ 4633994 h 7691896"/>
              <a:gd name="connsiteX71" fmla="*/ 956217 w 5206951"/>
              <a:gd name="connsiteY71" fmla="*/ 4550174 h 7691896"/>
              <a:gd name="connsiteX72" fmla="*/ 1131477 w 5206951"/>
              <a:gd name="connsiteY72" fmla="*/ 4542554 h 7691896"/>
              <a:gd name="connsiteX73" fmla="*/ 1276257 w 5206951"/>
              <a:gd name="connsiteY73" fmla="*/ 4595894 h 7691896"/>
              <a:gd name="connsiteX74" fmla="*/ 1398177 w 5206951"/>
              <a:gd name="connsiteY74" fmla="*/ 4611134 h 7691896"/>
              <a:gd name="connsiteX75" fmla="*/ 1520097 w 5206951"/>
              <a:gd name="connsiteY75" fmla="*/ 4504454 h 7691896"/>
              <a:gd name="connsiteX76" fmla="*/ 1642017 w 5206951"/>
              <a:gd name="connsiteY76" fmla="*/ 4489214 h 7691896"/>
              <a:gd name="connsiteX77" fmla="*/ 1702977 w 5206951"/>
              <a:gd name="connsiteY77" fmla="*/ 4489214 h 7691896"/>
              <a:gd name="connsiteX78" fmla="*/ 1855377 w 5206951"/>
              <a:gd name="connsiteY78" fmla="*/ 4329194 h 7691896"/>
              <a:gd name="connsiteX79" fmla="*/ 2030637 w 5206951"/>
              <a:gd name="connsiteY79" fmla="*/ 4207274 h 7691896"/>
              <a:gd name="connsiteX80" fmla="*/ 2160177 w 5206951"/>
              <a:gd name="connsiteY80" fmla="*/ 4115834 h 7691896"/>
              <a:gd name="connsiteX81" fmla="*/ 2266857 w 5206951"/>
              <a:gd name="connsiteY81" fmla="*/ 3978674 h 7691896"/>
              <a:gd name="connsiteX82" fmla="*/ 2327817 w 5206951"/>
              <a:gd name="connsiteY82" fmla="*/ 4085354 h 7691896"/>
              <a:gd name="connsiteX83" fmla="*/ 2304957 w 5206951"/>
              <a:gd name="connsiteY83" fmla="*/ 4237754 h 7691896"/>
              <a:gd name="connsiteX84" fmla="*/ 2251617 w 5206951"/>
              <a:gd name="connsiteY84" fmla="*/ 4397774 h 7691896"/>
              <a:gd name="connsiteX85" fmla="*/ 2221137 w 5206951"/>
              <a:gd name="connsiteY85" fmla="*/ 4512074 h 7691896"/>
              <a:gd name="connsiteX86" fmla="*/ 2358297 w 5206951"/>
              <a:gd name="connsiteY86" fmla="*/ 4618754 h 7691896"/>
              <a:gd name="connsiteX87" fmla="*/ 2495457 w 5206951"/>
              <a:gd name="connsiteY87" fmla="*/ 4580654 h 7691896"/>
              <a:gd name="connsiteX88" fmla="*/ 2571657 w 5206951"/>
              <a:gd name="connsiteY88" fmla="*/ 4633994 h 7691896"/>
              <a:gd name="connsiteX89" fmla="*/ 2586897 w 5206951"/>
              <a:gd name="connsiteY89" fmla="*/ 4725434 h 7691896"/>
              <a:gd name="connsiteX90" fmla="*/ 2586897 w 5206951"/>
              <a:gd name="connsiteY90" fmla="*/ 4816874 h 7691896"/>
              <a:gd name="connsiteX91" fmla="*/ 2739297 w 5206951"/>
              <a:gd name="connsiteY91" fmla="*/ 4976894 h 7691896"/>
              <a:gd name="connsiteX92" fmla="*/ 2823117 w 5206951"/>
              <a:gd name="connsiteY92" fmla="*/ 5098814 h 7691896"/>
              <a:gd name="connsiteX93" fmla="*/ 3005997 w 5206951"/>
              <a:gd name="connsiteY93" fmla="*/ 5197874 h 7691896"/>
              <a:gd name="connsiteX94" fmla="*/ 3120297 w 5206951"/>
              <a:gd name="connsiteY94" fmla="*/ 5251214 h 7691896"/>
              <a:gd name="connsiteX95" fmla="*/ 3341277 w 5206951"/>
              <a:gd name="connsiteY95" fmla="*/ 5335034 h 7691896"/>
              <a:gd name="connsiteX96" fmla="*/ 3493677 w 5206951"/>
              <a:gd name="connsiteY96" fmla="*/ 5434094 h 7691896"/>
              <a:gd name="connsiteX97" fmla="*/ 3615597 w 5206951"/>
              <a:gd name="connsiteY97" fmla="*/ 5556014 h 7691896"/>
              <a:gd name="connsiteX98" fmla="*/ 3668937 w 5206951"/>
              <a:gd name="connsiteY98" fmla="*/ 5632214 h 7691896"/>
              <a:gd name="connsiteX99" fmla="*/ 3501297 w 5206951"/>
              <a:gd name="connsiteY99" fmla="*/ 5738894 h 7691896"/>
              <a:gd name="connsiteX100" fmla="*/ 3394617 w 5206951"/>
              <a:gd name="connsiteY100" fmla="*/ 5799854 h 7691896"/>
              <a:gd name="connsiteX101" fmla="*/ 3287937 w 5206951"/>
              <a:gd name="connsiteY101" fmla="*/ 5868434 h 7691896"/>
              <a:gd name="connsiteX102" fmla="*/ 3219357 w 5206951"/>
              <a:gd name="connsiteY102" fmla="*/ 5883674 h 7691896"/>
              <a:gd name="connsiteX103" fmla="*/ 3074577 w 5206951"/>
              <a:gd name="connsiteY103" fmla="*/ 5738894 h 7691896"/>
              <a:gd name="connsiteX104" fmla="*/ 2906937 w 5206951"/>
              <a:gd name="connsiteY104" fmla="*/ 5609354 h 7691896"/>
              <a:gd name="connsiteX105" fmla="*/ 2746917 w 5206951"/>
              <a:gd name="connsiteY105" fmla="*/ 5586494 h 7691896"/>
              <a:gd name="connsiteX106" fmla="*/ 2503077 w 5206951"/>
              <a:gd name="connsiteY106" fmla="*/ 5578874 h 7691896"/>
              <a:gd name="connsiteX107" fmla="*/ 2228757 w 5206951"/>
              <a:gd name="connsiteY107" fmla="*/ 5586494 h 7691896"/>
              <a:gd name="connsiteX108" fmla="*/ 2007777 w 5206951"/>
              <a:gd name="connsiteY108" fmla="*/ 5563634 h 7691896"/>
              <a:gd name="connsiteX109" fmla="*/ 1977297 w 5206951"/>
              <a:gd name="connsiteY109" fmla="*/ 5746514 h 7691896"/>
              <a:gd name="connsiteX110" fmla="*/ 1893477 w 5206951"/>
              <a:gd name="connsiteY110" fmla="*/ 5837954 h 7691896"/>
              <a:gd name="connsiteX111" fmla="*/ 1786797 w 5206951"/>
              <a:gd name="connsiteY111" fmla="*/ 5952254 h 7691896"/>
              <a:gd name="connsiteX112" fmla="*/ 1146717 w 5206951"/>
              <a:gd name="connsiteY112" fmla="*/ 7567694 h 7691896"/>
              <a:gd name="connsiteX113" fmla="*/ 4865276 w 5206951"/>
              <a:gd name="connsiteY113" fmla="*/ 7575314 h 7691896"/>
              <a:gd name="connsiteX114" fmla="*/ 5032917 w 5206951"/>
              <a:gd name="connsiteY114" fmla="*/ 1867934 h 7691896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533400 h 8552267"/>
              <a:gd name="connsiteX1" fmla="*/ 1718217 w 5137822"/>
              <a:gd name="connsiteY1" fmla="*/ 601980 h 8552267"/>
              <a:gd name="connsiteX2" fmla="*/ 1664877 w 5137822"/>
              <a:gd name="connsiteY2" fmla="*/ 746760 h 8552267"/>
              <a:gd name="connsiteX3" fmla="*/ 1657257 w 5137822"/>
              <a:gd name="connsiteY3" fmla="*/ 838200 h 8552267"/>
              <a:gd name="connsiteX4" fmla="*/ 1535337 w 5137822"/>
              <a:gd name="connsiteY4" fmla="*/ 891540 h 8552267"/>
              <a:gd name="connsiteX5" fmla="*/ 1459137 w 5137822"/>
              <a:gd name="connsiteY5" fmla="*/ 1021080 h 8552267"/>
              <a:gd name="connsiteX6" fmla="*/ 1497237 w 5137822"/>
              <a:gd name="connsiteY6" fmla="*/ 1188720 h 8552267"/>
              <a:gd name="connsiteX7" fmla="*/ 1405797 w 5137822"/>
              <a:gd name="connsiteY7" fmla="*/ 1272540 h 8552267"/>
              <a:gd name="connsiteX8" fmla="*/ 1299117 w 5137822"/>
              <a:gd name="connsiteY8" fmla="*/ 1150620 h 8552267"/>
              <a:gd name="connsiteX9" fmla="*/ 1314357 w 5137822"/>
              <a:gd name="connsiteY9" fmla="*/ 1036320 h 8552267"/>
              <a:gd name="connsiteX10" fmla="*/ 1337217 w 5137822"/>
              <a:gd name="connsiteY10" fmla="*/ 922020 h 8552267"/>
              <a:gd name="connsiteX11" fmla="*/ 1245777 w 5137822"/>
              <a:gd name="connsiteY11" fmla="*/ 883920 h 8552267"/>
              <a:gd name="connsiteX12" fmla="*/ 1078137 w 5137822"/>
              <a:gd name="connsiteY12" fmla="*/ 891540 h 8552267"/>
              <a:gd name="connsiteX13" fmla="*/ 910497 w 5137822"/>
              <a:gd name="connsiteY13" fmla="*/ 739140 h 8552267"/>
              <a:gd name="connsiteX14" fmla="*/ 780957 w 5137822"/>
              <a:gd name="connsiteY14" fmla="*/ 662940 h 8552267"/>
              <a:gd name="connsiteX15" fmla="*/ 666657 w 5137822"/>
              <a:gd name="connsiteY15" fmla="*/ 716280 h 8552267"/>
              <a:gd name="connsiteX16" fmla="*/ 590457 w 5137822"/>
              <a:gd name="connsiteY16" fmla="*/ 624840 h 8552267"/>
              <a:gd name="connsiteX17" fmla="*/ 521877 w 5137822"/>
              <a:gd name="connsiteY17" fmla="*/ 609600 h 8552267"/>
              <a:gd name="connsiteX18" fmla="*/ 445677 w 5137822"/>
              <a:gd name="connsiteY18" fmla="*/ 533400 h 8552267"/>
              <a:gd name="connsiteX19" fmla="*/ 323757 w 5137822"/>
              <a:gd name="connsiteY19" fmla="*/ 571500 h 8552267"/>
              <a:gd name="connsiteX20" fmla="*/ 247557 w 5137822"/>
              <a:gd name="connsiteY20" fmla="*/ 655320 h 8552267"/>
              <a:gd name="connsiteX21" fmla="*/ 95157 w 5137822"/>
              <a:gd name="connsiteY21" fmla="*/ 746760 h 8552267"/>
              <a:gd name="connsiteX22" fmla="*/ 18957 w 5137822"/>
              <a:gd name="connsiteY22" fmla="*/ 937260 h 8552267"/>
              <a:gd name="connsiteX23" fmla="*/ 11337 w 5137822"/>
              <a:gd name="connsiteY23" fmla="*/ 1051560 h 8552267"/>
              <a:gd name="connsiteX24" fmla="*/ 156117 w 5137822"/>
              <a:gd name="connsiteY24" fmla="*/ 1196340 h 8552267"/>
              <a:gd name="connsiteX25" fmla="*/ 407577 w 5137822"/>
              <a:gd name="connsiteY25" fmla="*/ 1325880 h 8552267"/>
              <a:gd name="connsiteX26" fmla="*/ 499017 w 5137822"/>
              <a:gd name="connsiteY26" fmla="*/ 1409700 h 8552267"/>
              <a:gd name="connsiteX27" fmla="*/ 681897 w 5137822"/>
              <a:gd name="connsiteY27" fmla="*/ 1569720 h 8552267"/>
              <a:gd name="connsiteX28" fmla="*/ 887637 w 5137822"/>
              <a:gd name="connsiteY28" fmla="*/ 1668780 h 8552267"/>
              <a:gd name="connsiteX29" fmla="*/ 1009557 w 5137822"/>
              <a:gd name="connsiteY29" fmla="*/ 1851660 h 8552267"/>
              <a:gd name="connsiteX30" fmla="*/ 1062897 w 5137822"/>
              <a:gd name="connsiteY30" fmla="*/ 1927860 h 8552267"/>
              <a:gd name="connsiteX31" fmla="*/ 1001937 w 5137822"/>
              <a:gd name="connsiteY31" fmla="*/ 2087880 h 8552267"/>
              <a:gd name="connsiteX32" fmla="*/ 1009557 w 5137822"/>
              <a:gd name="connsiteY32" fmla="*/ 2263140 h 8552267"/>
              <a:gd name="connsiteX33" fmla="*/ 1131477 w 5137822"/>
              <a:gd name="connsiteY33" fmla="*/ 2476500 h 8552267"/>
              <a:gd name="connsiteX34" fmla="*/ 1207677 w 5137822"/>
              <a:gd name="connsiteY34" fmla="*/ 2583180 h 8552267"/>
              <a:gd name="connsiteX35" fmla="*/ 1329597 w 5137822"/>
              <a:gd name="connsiteY35" fmla="*/ 2667000 h 8552267"/>
              <a:gd name="connsiteX36" fmla="*/ 1200057 w 5137822"/>
              <a:gd name="connsiteY36" fmla="*/ 2781300 h 8552267"/>
              <a:gd name="connsiteX37" fmla="*/ 1093377 w 5137822"/>
              <a:gd name="connsiteY37" fmla="*/ 2933700 h 8552267"/>
              <a:gd name="connsiteX38" fmla="*/ 1093377 w 5137822"/>
              <a:gd name="connsiteY38" fmla="*/ 3070860 h 8552267"/>
              <a:gd name="connsiteX39" fmla="*/ 1146717 w 5137822"/>
              <a:gd name="connsiteY39" fmla="*/ 3230880 h 8552267"/>
              <a:gd name="connsiteX40" fmla="*/ 1131477 w 5137822"/>
              <a:gd name="connsiteY40" fmla="*/ 3291840 h 8552267"/>
              <a:gd name="connsiteX41" fmla="*/ 971457 w 5137822"/>
              <a:gd name="connsiteY41" fmla="*/ 3246120 h 8552267"/>
              <a:gd name="connsiteX42" fmla="*/ 857157 w 5137822"/>
              <a:gd name="connsiteY42" fmla="*/ 3261360 h 8552267"/>
              <a:gd name="connsiteX43" fmla="*/ 712377 w 5137822"/>
              <a:gd name="connsiteY43" fmla="*/ 3322320 h 8552267"/>
              <a:gd name="connsiteX44" fmla="*/ 445677 w 5137822"/>
              <a:gd name="connsiteY44" fmla="*/ 3444240 h 8552267"/>
              <a:gd name="connsiteX45" fmla="*/ 407577 w 5137822"/>
              <a:gd name="connsiteY45" fmla="*/ 3581400 h 8552267"/>
              <a:gd name="connsiteX46" fmla="*/ 506637 w 5137822"/>
              <a:gd name="connsiteY46" fmla="*/ 3764280 h 8552267"/>
              <a:gd name="connsiteX47" fmla="*/ 750477 w 5137822"/>
              <a:gd name="connsiteY47" fmla="*/ 3848100 h 8552267"/>
              <a:gd name="connsiteX48" fmla="*/ 925737 w 5137822"/>
              <a:gd name="connsiteY48" fmla="*/ 3855720 h 8552267"/>
              <a:gd name="connsiteX49" fmla="*/ 1085757 w 5137822"/>
              <a:gd name="connsiteY49" fmla="*/ 3848100 h 8552267"/>
              <a:gd name="connsiteX50" fmla="*/ 1215297 w 5137822"/>
              <a:gd name="connsiteY50" fmla="*/ 3893820 h 8552267"/>
              <a:gd name="connsiteX51" fmla="*/ 1306737 w 5137822"/>
              <a:gd name="connsiteY51" fmla="*/ 3970020 h 8552267"/>
              <a:gd name="connsiteX52" fmla="*/ 1367697 w 5137822"/>
              <a:gd name="connsiteY52" fmla="*/ 4000500 h 8552267"/>
              <a:gd name="connsiteX53" fmla="*/ 1161957 w 5137822"/>
              <a:gd name="connsiteY53" fmla="*/ 4008120 h 8552267"/>
              <a:gd name="connsiteX54" fmla="*/ 948597 w 5137822"/>
              <a:gd name="connsiteY54" fmla="*/ 4053840 h 8552267"/>
              <a:gd name="connsiteX55" fmla="*/ 780957 w 5137822"/>
              <a:gd name="connsiteY55" fmla="*/ 4091940 h 8552267"/>
              <a:gd name="connsiteX56" fmla="*/ 659037 w 5137822"/>
              <a:gd name="connsiteY56" fmla="*/ 4130040 h 8552267"/>
              <a:gd name="connsiteX57" fmla="*/ 590457 w 5137822"/>
              <a:gd name="connsiteY57" fmla="*/ 4160520 h 8552267"/>
              <a:gd name="connsiteX58" fmla="*/ 537117 w 5137822"/>
              <a:gd name="connsiteY58" fmla="*/ 4320540 h 8552267"/>
              <a:gd name="connsiteX59" fmla="*/ 605697 w 5137822"/>
              <a:gd name="connsiteY59" fmla="*/ 4549140 h 8552267"/>
              <a:gd name="connsiteX60" fmla="*/ 643797 w 5137822"/>
              <a:gd name="connsiteY60" fmla="*/ 4663440 h 8552267"/>
              <a:gd name="connsiteX61" fmla="*/ 575217 w 5137822"/>
              <a:gd name="connsiteY61" fmla="*/ 4815840 h 8552267"/>
              <a:gd name="connsiteX62" fmla="*/ 384717 w 5137822"/>
              <a:gd name="connsiteY62" fmla="*/ 4914900 h 8552267"/>
              <a:gd name="connsiteX63" fmla="*/ 300897 w 5137822"/>
              <a:gd name="connsiteY63" fmla="*/ 5074920 h 8552267"/>
              <a:gd name="connsiteX64" fmla="*/ 217077 w 5137822"/>
              <a:gd name="connsiteY64" fmla="*/ 5227320 h 8552267"/>
              <a:gd name="connsiteX65" fmla="*/ 118017 w 5137822"/>
              <a:gd name="connsiteY65" fmla="*/ 5417820 h 8552267"/>
              <a:gd name="connsiteX66" fmla="*/ 125637 w 5137822"/>
              <a:gd name="connsiteY66" fmla="*/ 5509260 h 8552267"/>
              <a:gd name="connsiteX67" fmla="*/ 262797 w 5137822"/>
              <a:gd name="connsiteY67" fmla="*/ 5494020 h 8552267"/>
              <a:gd name="connsiteX68" fmla="*/ 422817 w 5137822"/>
              <a:gd name="connsiteY68" fmla="*/ 5364480 h 8552267"/>
              <a:gd name="connsiteX69" fmla="*/ 598077 w 5137822"/>
              <a:gd name="connsiteY69" fmla="*/ 5265420 h 8552267"/>
              <a:gd name="connsiteX70" fmla="*/ 841917 w 5137822"/>
              <a:gd name="connsiteY70" fmla="*/ 5166360 h 8552267"/>
              <a:gd name="connsiteX71" fmla="*/ 956217 w 5137822"/>
              <a:gd name="connsiteY71" fmla="*/ 5082540 h 8552267"/>
              <a:gd name="connsiteX72" fmla="*/ 1131477 w 5137822"/>
              <a:gd name="connsiteY72" fmla="*/ 5074920 h 8552267"/>
              <a:gd name="connsiteX73" fmla="*/ 1276257 w 5137822"/>
              <a:gd name="connsiteY73" fmla="*/ 5128260 h 8552267"/>
              <a:gd name="connsiteX74" fmla="*/ 1398177 w 5137822"/>
              <a:gd name="connsiteY74" fmla="*/ 5143500 h 8552267"/>
              <a:gd name="connsiteX75" fmla="*/ 1520097 w 5137822"/>
              <a:gd name="connsiteY75" fmla="*/ 5036820 h 8552267"/>
              <a:gd name="connsiteX76" fmla="*/ 1642017 w 5137822"/>
              <a:gd name="connsiteY76" fmla="*/ 5021580 h 8552267"/>
              <a:gd name="connsiteX77" fmla="*/ 1702977 w 5137822"/>
              <a:gd name="connsiteY77" fmla="*/ 5021580 h 8552267"/>
              <a:gd name="connsiteX78" fmla="*/ 1855377 w 5137822"/>
              <a:gd name="connsiteY78" fmla="*/ 4861560 h 8552267"/>
              <a:gd name="connsiteX79" fmla="*/ 2030637 w 5137822"/>
              <a:gd name="connsiteY79" fmla="*/ 4739640 h 8552267"/>
              <a:gd name="connsiteX80" fmla="*/ 2160177 w 5137822"/>
              <a:gd name="connsiteY80" fmla="*/ 4648200 h 8552267"/>
              <a:gd name="connsiteX81" fmla="*/ 2266857 w 5137822"/>
              <a:gd name="connsiteY81" fmla="*/ 4511040 h 8552267"/>
              <a:gd name="connsiteX82" fmla="*/ 2327817 w 5137822"/>
              <a:gd name="connsiteY82" fmla="*/ 4617720 h 8552267"/>
              <a:gd name="connsiteX83" fmla="*/ 2304957 w 5137822"/>
              <a:gd name="connsiteY83" fmla="*/ 4770120 h 8552267"/>
              <a:gd name="connsiteX84" fmla="*/ 2251617 w 5137822"/>
              <a:gd name="connsiteY84" fmla="*/ 4930140 h 8552267"/>
              <a:gd name="connsiteX85" fmla="*/ 2221137 w 5137822"/>
              <a:gd name="connsiteY85" fmla="*/ 5044440 h 8552267"/>
              <a:gd name="connsiteX86" fmla="*/ 2358297 w 5137822"/>
              <a:gd name="connsiteY86" fmla="*/ 5151120 h 8552267"/>
              <a:gd name="connsiteX87" fmla="*/ 2495457 w 5137822"/>
              <a:gd name="connsiteY87" fmla="*/ 5113020 h 8552267"/>
              <a:gd name="connsiteX88" fmla="*/ 2571657 w 5137822"/>
              <a:gd name="connsiteY88" fmla="*/ 5166360 h 8552267"/>
              <a:gd name="connsiteX89" fmla="*/ 2586897 w 5137822"/>
              <a:gd name="connsiteY89" fmla="*/ 5257800 h 8552267"/>
              <a:gd name="connsiteX90" fmla="*/ 2586897 w 5137822"/>
              <a:gd name="connsiteY90" fmla="*/ 5349240 h 8552267"/>
              <a:gd name="connsiteX91" fmla="*/ 2739297 w 5137822"/>
              <a:gd name="connsiteY91" fmla="*/ 5509260 h 8552267"/>
              <a:gd name="connsiteX92" fmla="*/ 2823117 w 5137822"/>
              <a:gd name="connsiteY92" fmla="*/ 5631180 h 8552267"/>
              <a:gd name="connsiteX93" fmla="*/ 3005997 w 5137822"/>
              <a:gd name="connsiteY93" fmla="*/ 5730240 h 8552267"/>
              <a:gd name="connsiteX94" fmla="*/ 3120297 w 5137822"/>
              <a:gd name="connsiteY94" fmla="*/ 5783580 h 8552267"/>
              <a:gd name="connsiteX95" fmla="*/ 3341277 w 5137822"/>
              <a:gd name="connsiteY95" fmla="*/ 5867400 h 8552267"/>
              <a:gd name="connsiteX96" fmla="*/ 3493677 w 5137822"/>
              <a:gd name="connsiteY96" fmla="*/ 5966460 h 8552267"/>
              <a:gd name="connsiteX97" fmla="*/ 3615597 w 5137822"/>
              <a:gd name="connsiteY97" fmla="*/ 6088380 h 8552267"/>
              <a:gd name="connsiteX98" fmla="*/ 3668937 w 5137822"/>
              <a:gd name="connsiteY98" fmla="*/ 6164580 h 8552267"/>
              <a:gd name="connsiteX99" fmla="*/ 3501297 w 5137822"/>
              <a:gd name="connsiteY99" fmla="*/ 6271260 h 8552267"/>
              <a:gd name="connsiteX100" fmla="*/ 3394617 w 5137822"/>
              <a:gd name="connsiteY100" fmla="*/ 6332220 h 8552267"/>
              <a:gd name="connsiteX101" fmla="*/ 3287937 w 5137822"/>
              <a:gd name="connsiteY101" fmla="*/ 6400800 h 8552267"/>
              <a:gd name="connsiteX102" fmla="*/ 3219357 w 5137822"/>
              <a:gd name="connsiteY102" fmla="*/ 6416040 h 8552267"/>
              <a:gd name="connsiteX103" fmla="*/ 3074577 w 5137822"/>
              <a:gd name="connsiteY103" fmla="*/ 6271260 h 8552267"/>
              <a:gd name="connsiteX104" fmla="*/ 2906937 w 5137822"/>
              <a:gd name="connsiteY104" fmla="*/ 6141720 h 8552267"/>
              <a:gd name="connsiteX105" fmla="*/ 2746917 w 5137822"/>
              <a:gd name="connsiteY105" fmla="*/ 6118860 h 8552267"/>
              <a:gd name="connsiteX106" fmla="*/ 2503077 w 5137822"/>
              <a:gd name="connsiteY106" fmla="*/ 6111240 h 8552267"/>
              <a:gd name="connsiteX107" fmla="*/ 2228757 w 5137822"/>
              <a:gd name="connsiteY107" fmla="*/ 6118860 h 8552267"/>
              <a:gd name="connsiteX108" fmla="*/ 2007777 w 5137822"/>
              <a:gd name="connsiteY108" fmla="*/ 6096000 h 8552267"/>
              <a:gd name="connsiteX109" fmla="*/ 1977297 w 5137822"/>
              <a:gd name="connsiteY109" fmla="*/ 6278880 h 8552267"/>
              <a:gd name="connsiteX110" fmla="*/ 1893477 w 5137822"/>
              <a:gd name="connsiteY110" fmla="*/ 6370320 h 8552267"/>
              <a:gd name="connsiteX111" fmla="*/ 1786797 w 5137822"/>
              <a:gd name="connsiteY111" fmla="*/ 6484620 h 8552267"/>
              <a:gd name="connsiteX112" fmla="*/ 1146717 w 5137822"/>
              <a:gd name="connsiteY112" fmla="*/ 8100060 h 8552267"/>
              <a:gd name="connsiteX113" fmla="*/ 4865276 w 5137822"/>
              <a:gd name="connsiteY113" fmla="*/ 8107680 h 8552267"/>
              <a:gd name="connsiteX114" fmla="*/ 4827177 w 5137822"/>
              <a:gd name="connsiteY114" fmla="*/ 3017520 h 8552267"/>
              <a:gd name="connsiteX115" fmla="*/ 2061117 w 5137822"/>
              <a:gd name="connsiteY115" fmla="*/ 0 h 8552267"/>
              <a:gd name="connsiteX0" fmla="*/ 1855377 w 5239899"/>
              <a:gd name="connsiteY0" fmla="*/ 533400 h 8552267"/>
              <a:gd name="connsiteX1" fmla="*/ 1718217 w 5239899"/>
              <a:gd name="connsiteY1" fmla="*/ 601980 h 8552267"/>
              <a:gd name="connsiteX2" fmla="*/ 1664877 w 5239899"/>
              <a:gd name="connsiteY2" fmla="*/ 746760 h 8552267"/>
              <a:gd name="connsiteX3" fmla="*/ 1657257 w 5239899"/>
              <a:gd name="connsiteY3" fmla="*/ 838200 h 8552267"/>
              <a:gd name="connsiteX4" fmla="*/ 1535337 w 5239899"/>
              <a:gd name="connsiteY4" fmla="*/ 891540 h 8552267"/>
              <a:gd name="connsiteX5" fmla="*/ 1459137 w 5239899"/>
              <a:gd name="connsiteY5" fmla="*/ 1021080 h 8552267"/>
              <a:gd name="connsiteX6" fmla="*/ 1497237 w 5239899"/>
              <a:gd name="connsiteY6" fmla="*/ 1188720 h 8552267"/>
              <a:gd name="connsiteX7" fmla="*/ 1405797 w 5239899"/>
              <a:gd name="connsiteY7" fmla="*/ 1272540 h 8552267"/>
              <a:gd name="connsiteX8" fmla="*/ 1299117 w 5239899"/>
              <a:gd name="connsiteY8" fmla="*/ 1150620 h 8552267"/>
              <a:gd name="connsiteX9" fmla="*/ 1314357 w 5239899"/>
              <a:gd name="connsiteY9" fmla="*/ 1036320 h 8552267"/>
              <a:gd name="connsiteX10" fmla="*/ 1337217 w 5239899"/>
              <a:gd name="connsiteY10" fmla="*/ 922020 h 8552267"/>
              <a:gd name="connsiteX11" fmla="*/ 1245777 w 5239899"/>
              <a:gd name="connsiteY11" fmla="*/ 883920 h 8552267"/>
              <a:gd name="connsiteX12" fmla="*/ 1078137 w 5239899"/>
              <a:gd name="connsiteY12" fmla="*/ 891540 h 8552267"/>
              <a:gd name="connsiteX13" fmla="*/ 910497 w 5239899"/>
              <a:gd name="connsiteY13" fmla="*/ 739140 h 8552267"/>
              <a:gd name="connsiteX14" fmla="*/ 780957 w 5239899"/>
              <a:gd name="connsiteY14" fmla="*/ 662940 h 8552267"/>
              <a:gd name="connsiteX15" fmla="*/ 666657 w 5239899"/>
              <a:gd name="connsiteY15" fmla="*/ 716280 h 8552267"/>
              <a:gd name="connsiteX16" fmla="*/ 590457 w 5239899"/>
              <a:gd name="connsiteY16" fmla="*/ 624840 h 8552267"/>
              <a:gd name="connsiteX17" fmla="*/ 521877 w 5239899"/>
              <a:gd name="connsiteY17" fmla="*/ 609600 h 8552267"/>
              <a:gd name="connsiteX18" fmla="*/ 445677 w 5239899"/>
              <a:gd name="connsiteY18" fmla="*/ 533400 h 8552267"/>
              <a:gd name="connsiteX19" fmla="*/ 323757 w 5239899"/>
              <a:gd name="connsiteY19" fmla="*/ 571500 h 8552267"/>
              <a:gd name="connsiteX20" fmla="*/ 247557 w 5239899"/>
              <a:gd name="connsiteY20" fmla="*/ 655320 h 8552267"/>
              <a:gd name="connsiteX21" fmla="*/ 95157 w 5239899"/>
              <a:gd name="connsiteY21" fmla="*/ 746760 h 8552267"/>
              <a:gd name="connsiteX22" fmla="*/ 18957 w 5239899"/>
              <a:gd name="connsiteY22" fmla="*/ 937260 h 8552267"/>
              <a:gd name="connsiteX23" fmla="*/ 11337 w 5239899"/>
              <a:gd name="connsiteY23" fmla="*/ 1051560 h 8552267"/>
              <a:gd name="connsiteX24" fmla="*/ 156117 w 5239899"/>
              <a:gd name="connsiteY24" fmla="*/ 1196340 h 8552267"/>
              <a:gd name="connsiteX25" fmla="*/ 407577 w 5239899"/>
              <a:gd name="connsiteY25" fmla="*/ 1325880 h 8552267"/>
              <a:gd name="connsiteX26" fmla="*/ 499017 w 5239899"/>
              <a:gd name="connsiteY26" fmla="*/ 1409700 h 8552267"/>
              <a:gd name="connsiteX27" fmla="*/ 681897 w 5239899"/>
              <a:gd name="connsiteY27" fmla="*/ 1569720 h 8552267"/>
              <a:gd name="connsiteX28" fmla="*/ 887637 w 5239899"/>
              <a:gd name="connsiteY28" fmla="*/ 1668780 h 8552267"/>
              <a:gd name="connsiteX29" fmla="*/ 1009557 w 5239899"/>
              <a:gd name="connsiteY29" fmla="*/ 1851660 h 8552267"/>
              <a:gd name="connsiteX30" fmla="*/ 1062897 w 5239899"/>
              <a:gd name="connsiteY30" fmla="*/ 1927860 h 8552267"/>
              <a:gd name="connsiteX31" fmla="*/ 1001937 w 5239899"/>
              <a:gd name="connsiteY31" fmla="*/ 2087880 h 8552267"/>
              <a:gd name="connsiteX32" fmla="*/ 1009557 w 5239899"/>
              <a:gd name="connsiteY32" fmla="*/ 2263140 h 8552267"/>
              <a:gd name="connsiteX33" fmla="*/ 1131477 w 5239899"/>
              <a:gd name="connsiteY33" fmla="*/ 2476500 h 8552267"/>
              <a:gd name="connsiteX34" fmla="*/ 1207677 w 5239899"/>
              <a:gd name="connsiteY34" fmla="*/ 2583180 h 8552267"/>
              <a:gd name="connsiteX35" fmla="*/ 1329597 w 5239899"/>
              <a:gd name="connsiteY35" fmla="*/ 2667000 h 8552267"/>
              <a:gd name="connsiteX36" fmla="*/ 1200057 w 5239899"/>
              <a:gd name="connsiteY36" fmla="*/ 2781300 h 8552267"/>
              <a:gd name="connsiteX37" fmla="*/ 1093377 w 5239899"/>
              <a:gd name="connsiteY37" fmla="*/ 2933700 h 8552267"/>
              <a:gd name="connsiteX38" fmla="*/ 1093377 w 5239899"/>
              <a:gd name="connsiteY38" fmla="*/ 3070860 h 8552267"/>
              <a:gd name="connsiteX39" fmla="*/ 1146717 w 5239899"/>
              <a:gd name="connsiteY39" fmla="*/ 3230880 h 8552267"/>
              <a:gd name="connsiteX40" fmla="*/ 1131477 w 5239899"/>
              <a:gd name="connsiteY40" fmla="*/ 3291840 h 8552267"/>
              <a:gd name="connsiteX41" fmla="*/ 971457 w 5239899"/>
              <a:gd name="connsiteY41" fmla="*/ 3246120 h 8552267"/>
              <a:gd name="connsiteX42" fmla="*/ 857157 w 5239899"/>
              <a:gd name="connsiteY42" fmla="*/ 3261360 h 8552267"/>
              <a:gd name="connsiteX43" fmla="*/ 712377 w 5239899"/>
              <a:gd name="connsiteY43" fmla="*/ 3322320 h 8552267"/>
              <a:gd name="connsiteX44" fmla="*/ 445677 w 5239899"/>
              <a:gd name="connsiteY44" fmla="*/ 3444240 h 8552267"/>
              <a:gd name="connsiteX45" fmla="*/ 407577 w 5239899"/>
              <a:gd name="connsiteY45" fmla="*/ 3581400 h 8552267"/>
              <a:gd name="connsiteX46" fmla="*/ 506637 w 5239899"/>
              <a:gd name="connsiteY46" fmla="*/ 3764280 h 8552267"/>
              <a:gd name="connsiteX47" fmla="*/ 750477 w 5239899"/>
              <a:gd name="connsiteY47" fmla="*/ 3848100 h 8552267"/>
              <a:gd name="connsiteX48" fmla="*/ 925737 w 5239899"/>
              <a:gd name="connsiteY48" fmla="*/ 3855720 h 8552267"/>
              <a:gd name="connsiteX49" fmla="*/ 1085757 w 5239899"/>
              <a:gd name="connsiteY49" fmla="*/ 3848100 h 8552267"/>
              <a:gd name="connsiteX50" fmla="*/ 1215297 w 5239899"/>
              <a:gd name="connsiteY50" fmla="*/ 3893820 h 8552267"/>
              <a:gd name="connsiteX51" fmla="*/ 1306737 w 5239899"/>
              <a:gd name="connsiteY51" fmla="*/ 3970020 h 8552267"/>
              <a:gd name="connsiteX52" fmla="*/ 1367697 w 5239899"/>
              <a:gd name="connsiteY52" fmla="*/ 4000500 h 8552267"/>
              <a:gd name="connsiteX53" fmla="*/ 1161957 w 5239899"/>
              <a:gd name="connsiteY53" fmla="*/ 4008120 h 8552267"/>
              <a:gd name="connsiteX54" fmla="*/ 948597 w 5239899"/>
              <a:gd name="connsiteY54" fmla="*/ 4053840 h 8552267"/>
              <a:gd name="connsiteX55" fmla="*/ 780957 w 5239899"/>
              <a:gd name="connsiteY55" fmla="*/ 4091940 h 8552267"/>
              <a:gd name="connsiteX56" fmla="*/ 659037 w 5239899"/>
              <a:gd name="connsiteY56" fmla="*/ 4130040 h 8552267"/>
              <a:gd name="connsiteX57" fmla="*/ 590457 w 5239899"/>
              <a:gd name="connsiteY57" fmla="*/ 4160520 h 8552267"/>
              <a:gd name="connsiteX58" fmla="*/ 537117 w 5239899"/>
              <a:gd name="connsiteY58" fmla="*/ 4320540 h 8552267"/>
              <a:gd name="connsiteX59" fmla="*/ 605697 w 5239899"/>
              <a:gd name="connsiteY59" fmla="*/ 4549140 h 8552267"/>
              <a:gd name="connsiteX60" fmla="*/ 643797 w 5239899"/>
              <a:gd name="connsiteY60" fmla="*/ 4663440 h 8552267"/>
              <a:gd name="connsiteX61" fmla="*/ 575217 w 5239899"/>
              <a:gd name="connsiteY61" fmla="*/ 4815840 h 8552267"/>
              <a:gd name="connsiteX62" fmla="*/ 384717 w 5239899"/>
              <a:gd name="connsiteY62" fmla="*/ 4914900 h 8552267"/>
              <a:gd name="connsiteX63" fmla="*/ 300897 w 5239899"/>
              <a:gd name="connsiteY63" fmla="*/ 5074920 h 8552267"/>
              <a:gd name="connsiteX64" fmla="*/ 217077 w 5239899"/>
              <a:gd name="connsiteY64" fmla="*/ 5227320 h 8552267"/>
              <a:gd name="connsiteX65" fmla="*/ 118017 w 5239899"/>
              <a:gd name="connsiteY65" fmla="*/ 5417820 h 8552267"/>
              <a:gd name="connsiteX66" fmla="*/ 125637 w 5239899"/>
              <a:gd name="connsiteY66" fmla="*/ 5509260 h 8552267"/>
              <a:gd name="connsiteX67" fmla="*/ 262797 w 5239899"/>
              <a:gd name="connsiteY67" fmla="*/ 5494020 h 8552267"/>
              <a:gd name="connsiteX68" fmla="*/ 422817 w 5239899"/>
              <a:gd name="connsiteY68" fmla="*/ 5364480 h 8552267"/>
              <a:gd name="connsiteX69" fmla="*/ 598077 w 5239899"/>
              <a:gd name="connsiteY69" fmla="*/ 5265420 h 8552267"/>
              <a:gd name="connsiteX70" fmla="*/ 841917 w 5239899"/>
              <a:gd name="connsiteY70" fmla="*/ 5166360 h 8552267"/>
              <a:gd name="connsiteX71" fmla="*/ 956217 w 5239899"/>
              <a:gd name="connsiteY71" fmla="*/ 5082540 h 8552267"/>
              <a:gd name="connsiteX72" fmla="*/ 1131477 w 5239899"/>
              <a:gd name="connsiteY72" fmla="*/ 5074920 h 8552267"/>
              <a:gd name="connsiteX73" fmla="*/ 1276257 w 5239899"/>
              <a:gd name="connsiteY73" fmla="*/ 5128260 h 8552267"/>
              <a:gd name="connsiteX74" fmla="*/ 1398177 w 5239899"/>
              <a:gd name="connsiteY74" fmla="*/ 5143500 h 8552267"/>
              <a:gd name="connsiteX75" fmla="*/ 1520097 w 5239899"/>
              <a:gd name="connsiteY75" fmla="*/ 5036820 h 8552267"/>
              <a:gd name="connsiteX76" fmla="*/ 1642017 w 5239899"/>
              <a:gd name="connsiteY76" fmla="*/ 5021580 h 8552267"/>
              <a:gd name="connsiteX77" fmla="*/ 1702977 w 5239899"/>
              <a:gd name="connsiteY77" fmla="*/ 5021580 h 8552267"/>
              <a:gd name="connsiteX78" fmla="*/ 1855377 w 5239899"/>
              <a:gd name="connsiteY78" fmla="*/ 4861560 h 8552267"/>
              <a:gd name="connsiteX79" fmla="*/ 2030637 w 5239899"/>
              <a:gd name="connsiteY79" fmla="*/ 4739640 h 8552267"/>
              <a:gd name="connsiteX80" fmla="*/ 2160177 w 5239899"/>
              <a:gd name="connsiteY80" fmla="*/ 4648200 h 8552267"/>
              <a:gd name="connsiteX81" fmla="*/ 2266857 w 5239899"/>
              <a:gd name="connsiteY81" fmla="*/ 4511040 h 8552267"/>
              <a:gd name="connsiteX82" fmla="*/ 2327817 w 5239899"/>
              <a:gd name="connsiteY82" fmla="*/ 4617720 h 8552267"/>
              <a:gd name="connsiteX83" fmla="*/ 2304957 w 5239899"/>
              <a:gd name="connsiteY83" fmla="*/ 4770120 h 8552267"/>
              <a:gd name="connsiteX84" fmla="*/ 2251617 w 5239899"/>
              <a:gd name="connsiteY84" fmla="*/ 4930140 h 8552267"/>
              <a:gd name="connsiteX85" fmla="*/ 2221137 w 5239899"/>
              <a:gd name="connsiteY85" fmla="*/ 5044440 h 8552267"/>
              <a:gd name="connsiteX86" fmla="*/ 2358297 w 5239899"/>
              <a:gd name="connsiteY86" fmla="*/ 5151120 h 8552267"/>
              <a:gd name="connsiteX87" fmla="*/ 2495457 w 5239899"/>
              <a:gd name="connsiteY87" fmla="*/ 5113020 h 8552267"/>
              <a:gd name="connsiteX88" fmla="*/ 2571657 w 5239899"/>
              <a:gd name="connsiteY88" fmla="*/ 5166360 h 8552267"/>
              <a:gd name="connsiteX89" fmla="*/ 2586897 w 5239899"/>
              <a:gd name="connsiteY89" fmla="*/ 5257800 h 8552267"/>
              <a:gd name="connsiteX90" fmla="*/ 2586897 w 5239899"/>
              <a:gd name="connsiteY90" fmla="*/ 5349240 h 8552267"/>
              <a:gd name="connsiteX91" fmla="*/ 2739297 w 5239899"/>
              <a:gd name="connsiteY91" fmla="*/ 5509260 h 8552267"/>
              <a:gd name="connsiteX92" fmla="*/ 2823117 w 5239899"/>
              <a:gd name="connsiteY92" fmla="*/ 5631180 h 8552267"/>
              <a:gd name="connsiteX93" fmla="*/ 3005997 w 5239899"/>
              <a:gd name="connsiteY93" fmla="*/ 5730240 h 8552267"/>
              <a:gd name="connsiteX94" fmla="*/ 3120297 w 5239899"/>
              <a:gd name="connsiteY94" fmla="*/ 5783580 h 8552267"/>
              <a:gd name="connsiteX95" fmla="*/ 3341277 w 5239899"/>
              <a:gd name="connsiteY95" fmla="*/ 5867400 h 8552267"/>
              <a:gd name="connsiteX96" fmla="*/ 3493677 w 5239899"/>
              <a:gd name="connsiteY96" fmla="*/ 5966460 h 8552267"/>
              <a:gd name="connsiteX97" fmla="*/ 3615597 w 5239899"/>
              <a:gd name="connsiteY97" fmla="*/ 6088380 h 8552267"/>
              <a:gd name="connsiteX98" fmla="*/ 3668937 w 5239899"/>
              <a:gd name="connsiteY98" fmla="*/ 6164580 h 8552267"/>
              <a:gd name="connsiteX99" fmla="*/ 3501297 w 5239899"/>
              <a:gd name="connsiteY99" fmla="*/ 6271260 h 8552267"/>
              <a:gd name="connsiteX100" fmla="*/ 3394617 w 5239899"/>
              <a:gd name="connsiteY100" fmla="*/ 6332220 h 8552267"/>
              <a:gd name="connsiteX101" fmla="*/ 3287937 w 5239899"/>
              <a:gd name="connsiteY101" fmla="*/ 6400800 h 8552267"/>
              <a:gd name="connsiteX102" fmla="*/ 3219357 w 5239899"/>
              <a:gd name="connsiteY102" fmla="*/ 6416040 h 8552267"/>
              <a:gd name="connsiteX103" fmla="*/ 3074577 w 5239899"/>
              <a:gd name="connsiteY103" fmla="*/ 6271260 h 8552267"/>
              <a:gd name="connsiteX104" fmla="*/ 2906937 w 5239899"/>
              <a:gd name="connsiteY104" fmla="*/ 6141720 h 8552267"/>
              <a:gd name="connsiteX105" fmla="*/ 2746917 w 5239899"/>
              <a:gd name="connsiteY105" fmla="*/ 6118860 h 8552267"/>
              <a:gd name="connsiteX106" fmla="*/ 2503077 w 5239899"/>
              <a:gd name="connsiteY106" fmla="*/ 6111240 h 8552267"/>
              <a:gd name="connsiteX107" fmla="*/ 2228757 w 5239899"/>
              <a:gd name="connsiteY107" fmla="*/ 6118860 h 8552267"/>
              <a:gd name="connsiteX108" fmla="*/ 2007777 w 5239899"/>
              <a:gd name="connsiteY108" fmla="*/ 6096000 h 8552267"/>
              <a:gd name="connsiteX109" fmla="*/ 1977297 w 5239899"/>
              <a:gd name="connsiteY109" fmla="*/ 6278880 h 8552267"/>
              <a:gd name="connsiteX110" fmla="*/ 1893477 w 5239899"/>
              <a:gd name="connsiteY110" fmla="*/ 6370320 h 8552267"/>
              <a:gd name="connsiteX111" fmla="*/ 1786797 w 5239899"/>
              <a:gd name="connsiteY111" fmla="*/ 6484620 h 8552267"/>
              <a:gd name="connsiteX112" fmla="*/ 1146717 w 5239899"/>
              <a:gd name="connsiteY112" fmla="*/ 8100060 h 8552267"/>
              <a:gd name="connsiteX113" fmla="*/ 4865276 w 5239899"/>
              <a:gd name="connsiteY113" fmla="*/ 8107680 h 8552267"/>
              <a:gd name="connsiteX114" fmla="*/ 4827177 w 5239899"/>
              <a:gd name="connsiteY114" fmla="*/ 3017520 h 8552267"/>
              <a:gd name="connsiteX115" fmla="*/ 2617377 w 5239899"/>
              <a:gd name="connsiteY115" fmla="*/ 533400 h 8552267"/>
              <a:gd name="connsiteX116" fmla="*/ 2061117 w 5239899"/>
              <a:gd name="connsiteY116" fmla="*/ 0 h 8552267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2007777 w 5239899"/>
              <a:gd name="connsiteY108" fmla="*/ 576738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562007 w 5239899"/>
              <a:gd name="connsiteY112" fmla="*/ 6283641 h 8215318"/>
              <a:gd name="connsiteX113" fmla="*/ 1146717 w 5239899"/>
              <a:gd name="connsiteY113" fmla="*/ 7771446 h 8215318"/>
              <a:gd name="connsiteX114" fmla="*/ 4865276 w 5239899"/>
              <a:gd name="connsiteY114" fmla="*/ 7779066 h 8215318"/>
              <a:gd name="connsiteX115" fmla="*/ 4827177 w 5239899"/>
              <a:gd name="connsiteY115" fmla="*/ 2688906 h 8215318"/>
              <a:gd name="connsiteX116" fmla="*/ 2617377 w 5239899"/>
              <a:gd name="connsiteY116" fmla="*/ 204786 h 8215318"/>
              <a:gd name="connsiteX117" fmla="*/ 1855377 w 5239899"/>
              <a:gd name="connsiteY117" fmla="*/ 204786 h 8215318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672497 w 5239899"/>
              <a:gd name="connsiteY112" fmla="*/ 6215061 h 8215318"/>
              <a:gd name="connsiteX113" fmla="*/ 1562007 w 5239899"/>
              <a:gd name="connsiteY113" fmla="*/ 6283641 h 8215318"/>
              <a:gd name="connsiteX114" fmla="*/ 1146717 w 5239899"/>
              <a:gd name="connsiteY114" fmla="*/ 7771446 h 8215318"/>
              <a:gd name="connsiteX115" fmla="*/ 4865276 w 5239899"/>
              <a:gd name="connsiteY115" fmla="*/ 7779066 h 8215318"/>
              <a:gd name="connsiteX116" fmla="*/ 4827177 w 5239899"/>
              <a:gd name="connsiteY116" fmla="*/ 2688906 h 8215318"/>
              <a:gd name="connsiteX117" fmla="*/ 2617377 w 5239899"/>
              <a:gd name="connsiteY117" fmla="*/ 204786 h 8215318"/>
              <a:gd name="connsiteX118" fmla="*/ 1855377 w 5239899"/>
              <a:gd name="connsiteY118" fmla="*/ 204786 h 8215318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680117 w 5239899"/>
              <a:gd name="connsiteY114" fmla="*/ 6647496 h 8209700"/>
              <a:gd name="connsiteX115" fmla="*/ 1146717 w 5239899"/>
              <a:gd name="connsiteY115" fmla="*/ 7771446 h 8209700"/>
              <a:gd name="connsiteX116" fmla="*/ 4865276 w 5239899"/>
              <a:gd name="connsiteY116" fmla="*/ 7779066 h 8209700"/>
              <a:gd name="connsiteX117" fmla="*/ 4827177 w 5239899"/>
              <a:gd name="connsiteY117" fmla="*/ 2688906 h 8209700"/>
              <a:gd name="connsiteX118" fmla="*/ 2617377 w 5239899"/>
              <a:gd name="connsiteY118" fmla="*/ 204786 h 8209700"/>
              <a:gd name="connsiteX119" fmla="*/ 1855377 w 5239899"/>
              <a:gd name="connsiteY119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80117 w 5239899"/>
              <a:gd name="connsiteY115" fmla="*/ 6647496 h 8209700"/>
              <a:gd name="connsiteX116" fmla="*/ 1146717 w 5239899"/>
              <a:gd name="connsiteY116" fmla="*/ 7771446 h 8209700"/>
              <a:gd name="connsiteX117" fmla="*/ 4865276 w 5239899"/>
              <a:gd name="connsiteY117" fmla="*/ 7779066 h 8209700"/>
              <a:gd name="connsiteX118" fmla="*/ 4827177 w 5239899"/>
              <a:gd name="connsiteY118" fmla="*/ 2688906 h 8209700"/>
              <a:gd name="connsiteX119" fmla="*/ 2617377 w 5239899"/>
              <a:gd name="connsiteY119" fmla="*/ 204786 h 8209700"/>
              <a:gd name="connsiteX120" fmla="*/ 1855377 w 5239899"/>
              <a:gd name="connsiteY120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80117 w 5239899"/>
              <a:gd name="connsiteY116" fmla="*/ 664749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28682 w 5239899"/>
              <a:gd name="connsiteY116" fmla="*/ 679227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33482 w 5239899"/>
              <a:gd name="connsiteY109" fmla="*/ 592740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28682 w 5239899"/>
              <a:gd name="connsiteY118" fmla="*/ 6792276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510572 w 5239899"/>
              <a:gd name="connsiteY118" fmla="*/ 7015161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45827 w 5239899"/>
              <a:gd name="connsiteY118" fmla="*/ 6862761 h 8209700"/>
              <a:gd name="connsiteX119" fmla="*/ 1510572 w 5239899"/>
              <a:gd name="connsiteY119" fmla="*/ 7015161 h 8209700"/>
              <a:gd name="connsiteX120" fmla="*/ 1146717 w 5239899"/>
              <a:gd name="connsiteY120" fmla="*/ 7771446 h 8209700"/>
              <a:gd name="connsiteX121" fmla="*/ 4865276 w 5239899"/>
              <a:gd name="connsiteY121" fmla="*/ 7779066 h 8209700"/>
              <a:gd name="connsiteX122" fmla="*/ 4827177 w 5239899"/>
              <a:gd name="connsiteY122" fmla="*/ 2688906 h 8209700"/>
              <a:gd name="connsiteX123" fmla="*/ 2617377 w 5239899"/>
              <a:gd name="connsiteY123" fmla="*/ 204786 h 8209700"/>
              <a:gd name="connsiteX124" fmla="*/ 1855377 w 5239899"/>
              <a:gd name="connsiteY124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74402 w 5239899"/>
              <a:gd name="connsiteY117" fmla="*/ 6636066 h 8209700"/>
              <a:gd name="connsiteX118" fmla="*/ 1634397 w 5239899"/>
              <a:gd name="connsiteY118" fmla="*/ 6716076 h 8209700"/>
              <a:gd name="connsiteX119" fmla="*/ 1645827 w 5239899"/>
              <a:gd name="connsiteY119" fmla="*/ 6862761 h 8209700"/>
              <a:gd name="connsiteX120" fmla="*/ 1510572 w 5239899"/>
              <a:gd name="connsiteY120" fmla="*/ 7015161 h 8209700"/>
              <a:gd name="connsiteX121" fmla="*/ 1146717 w 5239899"/>
              <a:gd name="connsiteY121" fmla="*/ 7771446 h 8209700"/>
              <a:gd name="connsiteX122" fmla="*/ 4865276 w 5239899"/>
              <a:gd name="connsiteY122" fmla="*/ 7779066 h 8209700"/>
              <a:gd name="connsiteX123" fmla="*/ 4827177 w 5239899"/>
              <a:gd name="connsiteY123" fmla="*/ 2688906 h 8209700"/>
              <a:gd name="connsiteX124" fmla="*/ 2617377 w 5239899"/>
              <a:gd name="connsiteY124" fmla="*/ 204786 h 8209700"/>
              <a:gd name="connsiteX125" fmla="*/ 1855377 w 5239899"/>
              <a:gd name="connsiteY125" fmla="*/ 204786 h 8209700"/>
              <a:gd name="connsiteX0" fmla="*/ 1855377 w 5239899"/>
              <a:gd name="connsiteY0" fmla="*/ 204786 h 8182132"/>
              <a:gd name="connsiteX1" fmla="*/ 1718217 w 5239899"/>
              <a:gd name="connsiteY1" fmla="*/ 273366 h 8182132"/>
              <a:gd name="connsiteX2" fmla="*/ 1664877 w 5239899"/>
              <a:gd name="connsiteY2" fmla="*/ 418146 h 8182132"/>
              <a:gd name="connsiteX3" fmla="*/ 1657257 w 5239899"/>
              <a:gd name="connsiteY3" fmla="*/ 509586 h 8182132"/>
              <a:gd name="connsiteX4" fmla="*/ 1535337 w 5239899"/>
              <a:gd name="connsiteY4" fmla="*/ 562926 h 8182132"/>
              <a:gd name="connsiteX5" fmla="*/ 1459137 w 5239899"/>
              <a:gd name="connsiteY5" fmla="*/ 692466 h 8182132"/>
              <a:gd name="connsiteX6" fmla="*/ 1497237 w 5239899"/>
              <a:gd name="connsiteY6" fmla="*/ 860106 h 8182132"/>
              <a:gd name="connsiteX7" fmla="*/ 1405797 w 5239899"/>
              <a:gd name="connsiteY7" fmla="*/ 943926 h 8182132"/>
              <a:gd name="connsiteX8" fmla="*/ 1299117 w 5239899"/>
              <a:gd name="connsiteY8" fmla="*/ 822006 h 8182132"/>
              <a:gd name="connsiteX9" fmla="*/ 1314357 w 5239899"/>
              <a:gd name="connsiteY9" fmla="*/ 707706 h 8182132"/>
              <a:gd name="connsiteX10" fmla="*/ 1337217 w 5239899"/>
              <a:gd name="connsiteY10" fmla="*/ 593406 h 8182132"/>
              <a:gd name="connsiteX11" fmla="*/ 1245777 w 5239899"/>
              <a:gd name="connsiteY11" fmla="*/ 555306 h 8182132"/>
              <a:gd name="connsiteX12" fmla="*/ 1078137 w 5239899"/>
              <a:gd name="connsiteY12" fmla="*/ 562926 h 8182132"/>
              <a:gd name="connsiteX13" fmla="*/ 910497 w 5239899"/>
              <a:gd name="connsiteY13" fmla="*/ 410526 h 8182132"/>
              <a:gd name="connsiteX14" fmla="*/ 780957 w 5239899"/>
              <a:gd name="connsiteY14" fmla="*/ 334326 h 8182132"/>
              <a:gd name="connsiteX15" fmla="*/ 666657 w 5239899"/>
              <a:gd name="connsiteY15" fmla="*/ 387666 h 8182132"/>
              <a:gd name="connsiteX16" fmla="*/ 590457 w 5239899"/>
              <a:gd name="connsiteY16" fmla="*/ 296226 h 8182132"/>
              <a:gd name="connsiteX17" fmla="*/ 521877 w 5239899"/>
              <a:gd name="connsiteY17" fmla="*/ 280986 h 8182132"/>
              <a:gd name="connsiteX18" fmla="*/ 445677 w 5239899"/>
              <a:gd name="connsiteY18" fmla="*/ 204786 h 8182132"/>
              <a:gd name="connsiteX19" fmla="*/ 323757 w 5239899"/>
              <a:gd name="connsiteY19" fmla="*/ 242886 h 8182132"/>
              <a:gd name="connsiteX20" fmla="*/ 247557 w 5239899"/>
              <a:gd name="connsiteY20" fmla="*/ 326706 h 8182132"/>
              <a:gd name="connsiteX21" fmla="*/ 95157 w 5239899"/>
              <a:gd name="connsiteY21" fmla="*/ 418146 h 8182132"/>
              <a:gd name="connsiteX22" fmla="*/ 18957 w 5239899"/>
              <a:gd name="connsiteY22" fmla="*/ 608646 h 8182132"/>
              <a:gd name="connsiteX23" fmla="*/ 11337 w 5239899"/>
              <a:gd name="connsiteY23" fmla="*/ 722946 h 8182132"/>
              <a:gd name="connsiteX24" fmla="*/ 156117 w 5239899"/>
              <a:gd name="connsiteY24" fmla="*/ 867726 h 8182132"/>
              <a:gd name="connsiteX25" fmla="*/ 407577 w 5239899"/>
              <a:gd name="connsiteY25" fmla="*/ 997266 h 8182132"/>
              <a:gd name="connsiteX26" fmla="*/ 499017 w 5239899"/>
              <a:gd name="connsiteY26" fmla="*/ 1081086 h 8182132"/>
              <a:gd name="connsiteX27" fmla="*/ 681897 w 5239899"/>
              <a:gd name="connsiteY27" fmla="*/ 1241106 h 8182132"/>
              <a:gd name="connsiteX28" fmla="*/ 887637 w 5239899"/>
              <a:gd name="connsiteY28" fmla="*/ 1340166 h 8182132"/>
              <a:gd name="connsiteX29" fmla="*/ 1009557 w 5239899"/>
              <a:gd name="connsiteY29" fmla="*/ 1523046 h 8182132"/>
              <a:gd name="connsiteX30" fmla="*/ 1062897 w 5239899"/>
              <a:gd name="connsiteY30" fmla="*/ 1599246 h 8182132"/>
              <a:gd name="connsiteX31" fmla="*/ 1001937 w 5239899"/>
              <a:gd name="connsiteY31" fmla="*/ 1759266 h 8182132"/>
              <a:gd name="connsiteX32" fmla="*/ 1009557 w 5239899"/>
              <a:gd name="connsiteY32" fmla="*/ 1934526 h 8182132"/>
              <a:gd name="connsiteX33" fmla="*/ 1131477 w 5239899"/>
              <a:gd name="connsiteY33" fmla="*/ 2147886 h 8182132"/>
              <a:gd name="connsiteX34" fmla="*/ 1207677 w 5239899"/>
              <a:gd name="connsiteY34" fmla="*/ 2254566 h 8182132"/>
              <a:gd name="connsiteX35" fmla="*/ 1329597 w 5239899"/>
              <a:gd name="connsiteY35" fmla="*/ 2338386 h 8182132"/>
              <a:gd name="connsiteX36" fmla="*/ 1200057 w 5239899"/>
              <a:gd name="connsiteY36" fmla="*/ 2452686 h 8182132"/>
              <a:gd name="connsiteX37" fmla="*/ 1093377 w 5239899"/>
              <a:gd name="connsiteY37" fmla="*/ 2605086 h 8182132"/>
              <a:gd name="connsiteX38" fmla="*/ 1093377 w 5239899"/>
              <a:gd name="connsiteY38" fmla="*/ 2742246 h 8182132"/>
              <a:gd name="connsiteX39" fmla="*/ 1146717 w 5239899"/>
              <a:gd name="connsiteY39" fmla="*/ 2902266 h 8182132"/>
              <a:gd name="connsiteX40" fmla="*/ 1131477 w 5239899"/>
              <a:gd name="connsiteY40" fmla="*/ 2963226 h 8182132"/>
              <a:gd name="connsiteX41" fmla="*/ 971457 w 5239899"/>
              <a:gd name="connsiteY41" fmla="*/ 2917506 h 8182132"/>
              <a:gd name="connsiteX42" fmla="*/ 857157 w 5239899"/>
              <a:gd name="connsiteY42" fmla="*/ 2932746 h 8182132"/>
              <a:gd name="connsiteX43" fmla="*/ 712377 w 5239899"/>
              <a:gd name="connsiteY43" fmla="*/ 2993706 h 8182132"/>
              <a:gd name="connsiteX44" fmla="*/ 445677 w 5239899"/>
              <a:gd name="connsiteY44" fmla="*/ 3115626 h 8182132"/>
              <a:gd name="connsiteX45" fmla="*/ 407577 w 5239899"/>
              <a:gd name="connsiteY45" fmla="*/ 3252786 h 8182132"/>
              <a:gd name="connsiteX46" fmla="*/ 506637 w 5239899"/>
              <a:gd name="connsiteY46" fmla="*/ 3435666 h 8182132"/>
              <a:gd name="connsiteX47" fmla="*/ 750477 w 5239899"/>
              <a:gd name="connsiteY47" fmla="*/ 3519486 h 8182132"/>
              <a:gd name="connsiteX48" fmla="*/ 925737 w 5239899"/>
              <a:gd name="connsiteY48" fmla="*/ 3527106 h 8182132"/>
              <a:gd name="connsiteX49" fmla="*/ 1085757 w 5239899"/>
              <a:gd name="connsiteY49" fmla="*/ 3519486 h 8182132"/>
              <a:gd name="connsiteX50" fmla="*/ 1215297 w 5239899"/>
              <a:gd name="connsiteY50" fmla="*/ 3565206 h 8182132"/>
              <a:gd name="connsiteX51" fmla="*/ 1306737 w 5239899"/>
              <a:gd name="connsiteY51" fmla="*/ 3641406 h 8182132"/>
              <a:gd name="connsiteX52" fmla="*/ 1367697 w 5239899"/>
              <a:gd name="connsiteY52" fmla="*/ 3671886 h 8182132"/>
              <a:gd name="connsiteX53" fmla="*/ 1161957 w 5239899"/>
              <a:gd name="connsiteY53" fmla="*/ 3679506 h 8182132"/>
              <a:gd name="connsiteX54" fmla="*/ 948597 w 5239899"/>
              <a:gd name="connsiteY54" fmla="*/ 3725226 h 8182132"/>
              <a:gd name="connsiteX55" fmla="*/ 780957 w 5239899"/>
              <a:gd name="connsiteY55" fmla="*/ 3763326 h 8182132"/>
              <a:gd name="connsiteX56" fmla="*/ 659037 w 5239899"/>
              <a:gd name="connsiteY56" fmla="*/ 3801426 h 8182132"/>
              <a:gd name="connsiteX57" fmla="*/ 590457 w 5239899"/>
              <a:gd name="connsiteY57" fmla="*/ 3831906 h 8182132"/>
              <a:gd name="connsiteX58" fmla="*/ 537117 w 5239899"/>
              <a:gd name="connsiteY58" fmla="*/ 3991926 h 8182132"/>
              <a:gd name="connsiteX59" fmla="*/ 605697 w 5239899"/>
              <a:gd name="connsiteY59" fmla="*/ 4220526 h 8182132"/>
              <a:gd name="connsiteX60" fmla="*/ 643797 w 5239899"/>
              <a:gd name="connsiteY60" fmla="*/ 4334826 h 8182132"/>
              <a:gd name="connsiteX61" fmla="*/ 575217 w 5239899"/>
              <a:gd name="connsiteY61" fmla="*/ 4487226 h 8182132"/>
              <a:gd name="connsiteX62" fmla="*/ 384717 w 5239899"/>
              <a:gd name="connsiteY62" fmla="*/ 4586286 h 8182132"/>
              <a:gd name="connsiteX63" fmla="*/ 300897 w 5239899"/>
              <a:gd name="connsiteY63" fmla="*/ 4746306 h 8182132"/>
              <a:gd name="connsiteX64" fmla="*/ 217077 w 5239899"/>
              <a:gd name="connsiteY64" fmla="*/ 4898706 h 8182132"/>
              <a:gd name="connsiteX65" fmla="*/ 118017 w 5239899"/>
              <a:gd name="connsiteY65" fmla="*/ 5089206 h 8182132"/>
              <a:gd name="connsiteX66" fmla="*/ 125637 w 5239899"/>
              <a:gd name="connsiteY66" fmla="*/ 5180646 h 8182132"/>
              <a:gd name="connsiteX67" fmla="*/ 262797 w 5239899"/>
              <a:gd name="connsiteY67" fmla="*/ 5165406 h 8182132"/>
              <a:gd name="connsiteX68" fmla="*/ 422817 w 5239899"/>
              <a:gd name="connsiteY68" fmla="*/ 5035866 h 8182132"/>
              <a:gd name="connsiteX69" fmla="*/ 598077 w 5239899"/>
              <a:gd name="connsiteY69" fmla="*/ 4936806 h 8182132"/>
              <a:gd name="connsiteX70" fmla="*/ 841917 w 5239899"/>
              <a:gd name="connsiteY70" fmla="*/ 4837746 h 8182132"/>
              <a:gd name="connsiteX71" fmla="*/ 956217 w 5239899"/>
              <a:gd name="connsiteY71" fmla="*/ 4753926 h 8182132"/>
              <a:gd name="connsiteX72" fmla="*/ 1131477 w 5239899"/>
              <a:gd name="connsiteY72" fmla="*/ 4746306 h 8182132"/>
              <a:gd name="connsiteX73" fmla="*/ 1276257 w 5239899"/>
              <a:gd name="connsiteY73" fmla="*/ 4799646 h 8182132"/>
              <a:gd name="connsiteX74" fmla="*/ 1398177 w 5239899"/>
              <a:gd name="connsiteY74" fmla="*/ 4814886 h 8182132"/>
              <a:gd name="connsiteX75" fmla="*/ 1520097 w 5239899"/>
              <a:gd name="connsiteY75" fmla="*/ 4708206 h 8182132"/>
              <a:gd name="connsiteX76" fmla="*/ 1642017 w 5239899"/>
              <a:gd name="connsiteY76" fmla="*/ 4692966 h 8182132"/>
              <a:gd name="connsiteX77" fmla="*/ 1702977 w 5239899"/>
              <a:gd name="connsiteY77" fmla="*/ 4692966 h 8182132"/>
              <a:gd name="connsiteX78" fmla="*/ 1855377 w 5239899"/>
              <a:gd name="connsiteY78" fmla="*/ 4532946 h 8182132"/>
              <a:gd name="connsiteX79" fmla="*/ 2030637 w 5239899"/>
              <a:gd name="connsiteY79" fmla="*/ 4411026 h 8182132"/>
              <a:gd name="connsiteX80" fmla="*/ 2160177 w 5239899"/>
              <a:gd name="connsiteY80" fmla="*/ 4319586 h 8182132"/>
              <a:gd name="connsiteX81" fmla="*/ 2266857 w 5239899"/>
              <a:gd name="connsiteY81" fmla="*/ 4182426 h 8182132"/>
              <a:gd name="connsiteX82" fmla="*/ 2327817 w 5239899"/>
              <a:gd name="connsiteY82" fmla="*/ 4289106 h 8182132"/>
              <a:gd name="connsiteX83" fmla="*/ 2304957 w 5239899"/>
              <a:gd name="connsiteY83" fmla="*/ 4441506 h 8182132"/>
              <a:gd name="connsiteX84" fmla="*/ 2251617 w 5239899"/>
              <a:gd name="connsiteY84" fmla="*/ 4601526 h 8182132"/>
              <a:gd name="connsiteX85" fmla="*/ 2221137 w 5239899"/>
              <a:gd name="connsiteY85" fmla="*/ 4715826 h 8182132"/>
              <a:gd name="connsiteX86" fmla="*/ 2358297 w 5239899"/>
              <a:gd name="connsiteY86" fmla="*/ 4822506 h 8182132"/>
              <a:gd name="connsiteX87" fmla="*/ 2495457 w 5239899"/>
              <a:gd name="connsiteY87" fmla="*/ 4784406 h 8182132"/>
              <a:gd name="connsiteX88" fmla="*/ 2571657 w 5239899"/>
              <a:gd name="connsiteY88" fmla="*/ 4837746 h 8182132"/>
              <a:gd name="connsiteX89" fmla="*/ 2586897 w 5239899"/>
              <a:gd name="connsiteY89" fmla="*/ 4929186 h 8182132"/>
              <a:gd name="connsiteX90" fmla="*/ 2586897 w 5239899"/>
              <a:gd name="connsiteY90" fmla="*/ 5020626 h 8182132"/>
              <a:gd name="connsiteX91" fmla="*/ 2739297 w 5239899"/>
              <a:gd name="connsiteY91" fmla="*/ 5180646 h 8182132"/>
              <a:gd name="connsiteX92" fmla="*/ 2823117 w 5239899"/>
              <a:gd name="connsiteY92" fmla="*/ 5302566 h 8182132"/>
              <a:gd name="connsiteX93" fmla="*/ 3005997 w 5239899"/>
              <a:gd name="connsiteY93" fmla="*/ 5401626 h 8182132"/>
              <a:gd name="connsiteX94" fmla="*/ 3120297 w 5239899"/>
              <a:gd name="connsiteY94" fmla="*/ 5454966 h 8182132"/>
              <a:gd name="connsiteX95" fmla="*/ 3341277 w 5239899"/>
              <a:gd name="connsiteY95" fmla="*/ 5538786 h 8182132"/>
              <a:gd name="connsiteX96" fmla="*/ 3493677 w 5239899"/>
              <a:gd name="connsiteY96" fmla="*/ 5637846 h 8182132"/>
              <a:gd name="connsiteX97" fmla="*/ 3615597 w 5239899"/>
              <a:gd name="connsiteY97" fmla="*/ 5759766 h 8182132"/>
              <a:gd name="connsiteX98" fmla="*/ 3668937 w 5239899"/>
              <a:gd name="connsiteY98" fmla="*/ 5835966 h 8182132"/>
              <a:gd name="connsiteX99" fmla="*/ 3501297 w 5239899"/>
              <a:gd name="connsiteY99" fmla="*/ 5942646 h 8182132"/>
              <a:gd name="connsiteX100" fmla="*/ 3394617 w 5239899"/>
              <a:gd name="connsiteY100" fmla="*/ 6003606 h 8182132"/>
              <a:gd name="connsiteX101" fmla="*/ 3287937 w 5239899"/>
              <a:gd name="connsiteY101" fmla="*/ 6072186 h 8182132"/>
              <a:gd name="connsiteX102" fmla="*/ 3219357 w 5239899"/>
              <a:gd name="connsiteY102" fmla="*/ 6087426 h 8182132"/>
              <a:gd name="connsiteX103" fmla="*/ 3074577 w 5239899"/>
              <a:gd name="connsiteY103" fmla="*/ 5942646 h 8182132"/>
              <a:gd name="connsiteX104" fmla="*/ 2906937 w 5239899"/>
              <a:gd name="connsiteY104" fmla="*/ 5813106 h 8182132"/>
              <a:gd name="connsiteX105" fmla="*/ 2746917 w 5239899"/>
              <a:gd name="connsiteY105" fmla="*/ 5790246 h 8182132"/>
              <a:gd name="connsiteX106" fmla="*/ 2491647 w 5239899"/>
              <a:gd name="connsiteY106" fmla="*/ 5826441 h 8182132"/>
              <a:gd name="connsiteX107" fmla="*/ 2228757 w 5239899"/>
              <a:gd name="connsiteY107" fmla="*/ 5832156 h 8182132"/>
              <a:gd name="connsiteX108" fmla="*/ 2063022 w 5239899"/>
              <a:gd name="connsiteY108" fmla="*/ 5775006 h 8182132"/>
              <a:gd name="connsiteX109" fmla="*/ 1975392 w 5239899"/>
              <a:gd name="connsiteY109" fmla="*/ 5786436 h 8182132"/>
              <a:gd name="connsiteX110" fmla="*/ 1933482 w 5239899"/>
              <a:gd name="connsiteY110" fmla="*/ 5927406 h 8182132"/>
              <a:gd name="connsiteX111" fmla="*/ 1927767 w 5239899"/>
              <a:gd name="connsiteY111" fmla="*/ 6068376 h 8182132"/>
              <a:gd name="connsiteX112" fmla="*/ 1786797 w 5239899"/>
              <a:gd name="connsiteY112" fmla="*/ 6156006 h 8182132"/>
              <a:gd name="connsiteX113" fmla="*/ 1672497 w 5239899"/>
              <a:gd name="connsiteY113" fmla="*/ 6215061 h 8182132"/>
              <a:gd name="connsiteX114" fmla="*/ 1562007 w 5239899"/>
              <a:gd name="connsiteY114" fmla="*/ 6283641 h 8182132"/>
              <a:gd name="connsiteX115" fmla="*/ 1562007 w 5239899"/>
              <a:gd name="connsiteY115" fmla="*/ 6462711 h 8182132"/>
              <a:gd name="connsiteX116" fmla="*/ 1632492 w 5239899"/>
              <a:gd name="connsiteY116" fmla="*/ 6554151 h 8182132"/>
              <a:gd name="connsiteX117" fmla="*/ 1674402 w 5239899"/>
              <a:gd name="connsiteY117" fmla="*/ 6636066 h 8182132"/>
              <a:gd name="connsiteX118" fmla="*/ 1634397 w 5239899"/>
              <a:gd name="connsiteY118" fmla="*/ 6716076 h 8182132"/>
              <a:gd name="connsiteX119" fmla="*/ 1645827 w 5239899"/>
              <a:gd name="connsiteY119" fmla="*/ 6862761 h 8182132"/>
              <a:gd name="connsiteX120" fmla="*/ 1510572 w 5239899"/>
              <a:gd name="connsiteY120" fmla="*/ 7015161 h 8182132"/>
              <a:gd name="connsiteX121" fmla="*/ 1542957 w 5239899"/>
              <a:gd name="connsiteY121" fmla="*/ 7169466 h 8182132"/>
              <a:gd name="connsiteX122" fmla="*/ 1146717 w 5239899"/>
              <a:gd name="connsiteY122" fmla="*/ 7771446 h 8182132"/>
              <a:gd name="connsiteX123" fmla="*/ 4865276 w 5239899"/>
              <a:gd name="connsiteY123" fmla="*/ 7779066 h 8182132"/>
              <a:gd name="connsiteX124" fmla="*/ 4827177 w 5239899"/>
              <a:gd name="connsiteY124" fmla="*/ 2688906 h 8182132"/>
              <a:gd name="connsiteX125" fmla="*/ 2617377 w 5239899"/>
              <a:gd name="connsiteY125" fmla="*/ 204786 h 8182132"/>
              <a:gd name="connsiteX126" fmla="*/ 1855377 w 5239899"/>
              <a:gd name="connsiteY126" fmla="*/ 204786 h 8182132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853347 w 5239899"/>
              <a:gd name="connsiteY122" fmla="*/ 7319961 h 8173680"/>
              <a:gd name="connsiteX123" fmla="*/ 1146717 w 5239899"/>
              <a:gd name="connsiteY123" fmla="*/ 7771446 h 8173680"/>
              <a:gd name="connsiteX124" fmla="*/ 4865276 w 5239899"/>
              <a:gd name="connsiteY124" fmla="*/ 7779066 h 8173680"/>
              <a:gd name="connsiteX125" fmla="*/ 4827177 w 5239899"/>
              <a:gd name="connsiteY125" fmla="*/ 2688906 h 8173680"/>
              <a:gd name="connsiteX126" fmla="*/ 2617377 w 5239899"/>
              <a:gd name="connsiteY126" fmla="*/ 204786 h 8173680"/>
              <a:gd name="connsiteX127" fmla="*/ 1855377 w 5239899"/>
              <a:gd name="connsiteY127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142907 w 5239899"/>
              <a:gd name="connsiteY122" fmla="*/ 7159941 h 8173680"/>
              <a:gd name="connsiteX123" fmla="*/ 853347 w 5239899"/>
              <a:gd name="connsiteY123" fmla="*/ 7319961 h 8173680"/>
              <a:gd name="connsiteX124" fmla="*/ 1146717 w 5239899"/>
              <a:gd name="connsiteY124" fmla="*/ 7771446 h 8173680"/>
              <a:gd name="connsiteX125" fmla="*/ 4865276 w 5239899"/>
              <a:gd name="connsiteY125" fmla="*/ 7779066 h 8173680"/>
              <a:gd name="connsiteX126" fmla="*/ 4827177 w 5239899"/>
              <a:gd name="connsiteY126" fmla="*/ 2688906 h 8173680"/>
              <a:gd name="connsiteX127" fmla="*/ 2617377 w 5239899"/>
              <a:gd name="connsiteY127" fmla="*/ 204786 h 8173680"/>
              <a:gd name="connsiteX128" fmla="*/ 1855377 w 5239899"/>
              <a:gd name="connsiteY128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853347 w 5239899"/>
              <a:gd name="connsiteY124" fmla="*/ 7319961 h 8173680"/>
              <a:gd name="connsiteX125" fmla="*/ 1146717 w 5239899"/>
              <a:gd name="connsiteY125" fmla="*/ 7771446 h 8173680"/>
              <a:gd name="connsiteX126" fmla="*/ 4865276 w 5239899"/>
              <a:gd name="connsiteY126" fmla="*/ 7779066 h 8173680"/>
              <a:gd name="connsiteX127" fmla="*/ 4827177 w 5239899"/>
              <a:gd name="connsiteY127" fmla="*/ 2688906 h 8173680"/>
              <a:gd name="connsiteX128" fmla="*/ 2617377 w 5239899"/>
              <a:gd name="connsiteY128" fmla="*/ 204786 h 8173680"/>
              <a:gd name="connsiteX129" fmla="*/ 1855377 w 5239899"/>
              <a:gd name="connsiteY129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853347 w 5239899"/>
              <a:gd name="connsiteY125" fmla="*/ 7319961 h 8173680"/>
              <a:gd name="connsiteX126" fmla="*/ 1146717 w 5239899"/>
              <a:gd name="connsiteY126" fmla="*/ 7771446 h 8173680"/>
              <a:gd name="connsiteX127" fmla="*/ 4865276 w 5239899"/>
              <a:gd name="connsiteY127" fmla="*/ 7779066 h 8173680"/>
              <a:gd name="connsiteX128" fmla="*/ 4827177 w 5239899"/>
              <a:gd name="connsiteY128" fmla="*/ 2688906 h 8173680"/>
              <a:gd name="connsiteX129" fmla="*/ 2617377 w 5239899"/>
              <a:gd name="connsiteY129" fmla="*/ 204786 h 8173680"/>
              <a:gd name="connsiteX130" fmla="*/ 1855377 w 5239899"/>
              <a:gd name="connsiteY130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53347 w 5239899"/>
              <a:gd name="connsiteY126" fmla="*/ 731996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40012 w 5239899"/>
              <a:gd name="connsiteY126" fmla="*/ 738473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6048"/>
              <a:gd name="connsiteX1" fmla="*/ 1718217 w 5239899"/>
              <a:gd name="connsiteY1" fmla="*/ 273366 h 8156048"/>
              <a:gd name="connsiteX2" fmla="*/ 1664877 w 5239899"/>
              <a:gd name="connsiteY2" fmla="*/ 418146 h 8156048"/>
              <a:gd name="connsiteX3" fmla="*/ 1657257 w 5239899"/>
              <a:gd name="connsiteY3" fmla="*/ 509586 h 8156048"/>
              <a:gd name="connsiteX4" fmla="*/ 1535337 w 5239899"/>
              <a:gd name="connsiteY4" fmla="*/ 562926 h 8156048"/>
              <a:gd name="connsiteX5" fmla="*/ 1459137 w 5239899"/>
              <a:gd name="connsiteY5" fmla="*/ 692466 h 8156048"/>
              <a:gd name="connsiteX6" fmla="*/ 1497237 w 5239899"/>
              <a:gd name="connsiteY6" fmla="*/ 860106 h 8156048"/>
              <a:gd name="connsiteX7" fmla="*/ 1405797 w 5239899"/>
              <a:gd name="connsiteY7" fmla="*/ 943926 h 8156048"/>
              <a:gd name="connsiteX8" fmla="*/ 1299117 w 5239899"/>
              <a:gd name="connsiteY8" fmla="*/ 822006 h 8156048"/>
              <a:gd name="connsiteX9" fmla="*/ 1314357 w 5239899"/>
              <a:gd name="connsiteY9" fmla="*/ 707706 h 8156048"/>
              <a:gd name="connsiteX10" fmla="*/ 1337217 w 5239899"/>
              <a:gd name="connsiteY10" fmla="*/ 593406 h 8156048"/>
              <a:gd name="connsiteX11" fmla="*/ 1245777 w 5239899"/>
              <a:gd name="connsiteY11" fmla="*/ 555306 h 8156048"/>
              <a:gd name="connsiteX12" fmla="*/ 1078137 w 5239899"/>
              <a:gd name="connsiteY12" fmla="*/ 562926 h 8156048"/>
              <a:gd name="connsiteX13" fmla="*/ 910497 w 5239899"/>
              <a:gd name="connsiteY13" fmla="*/ 410526 h 8156048"/>
              <a:gd name="connsiteX14" fmla="*/ 780957 w 5239899"/>
              <a:gd name="connsiteY14" fmla="*/ 334326 h 8156048"/>
              <a:gd name="connsiteX15" fmla="*/ 666657 w 5239899"/>
              <a:gd name="connsiteY15" fmla="*/ 387666 h 8156048"/>
              <a:gd name="connsiteX16" fmla="*/ 590457 w 5239899"/>
              <a:gd name="connsiteY16" fmla="*/ 296226 h 8156048"/>
              <a:gd name="connsiteX17" fmla="*/ 521877 w 5239899"/>
              <a:gd name="connsiteY17" fmla="*/ 280986 h 8156048"/>
              <a:gd name="connsiteX18" fmla="*/ 445677 w 5239899"/>
              <a:gd name="connsiteY18" fmla="*/ 204786 h 8156048"/>
              <a:gd name="connsiteX19" fmla="*/ 323757 w 5239899"/>
              <a:gd name="connsiteY19" fmla="*/ 242886 h 8156048"/>
              <a:gd name="connsiteX20" fmla="*/ 247557 w 5239899"/>
              <a:gd name="connsiteY20" fmla="*/ 326706 h 8156048"/>
              <a:gd name="connsiteX21" fmla="*/ 95157 w 5239899"/>
              <a:gd name="connsiteY21" fmla="*/ 418146 h 8156048"/>
              <a:gd name="connsiteX22" fmla="*/ 18957 w 5239899"/>
              <a:gd name="connsiteY22" fmla="*/ 608646 h 8156048"/>
              <a:gd name="connsiteX23" fmla="*/ 11337 w 5239899"/>
              <a:gd name="connsiteY23" fmla="*/ 722946 h 8156048"/>
              <a:gd name="connsiteX24" fmla="*/ 156117 w 5239899"/>
              <a:gd name="connsiteY24" fmla="*/ 867726 h 8156048"/>
              <a:gd name="connsiteX25" fmla="*/ 407577 w 5239899"/>
              <a:gd name="connsiteY25" fmla="*/ 997266 h 8156048"/>
              <a:gd name="connsiteX26" fmla="*/ 499017 w 5239899"/>
              <a:gd name="connsiteY26" fmla="*/ 1081086 h 8156048"/>
              <a:gd name="connsiteX27" fmla="*/ 681897 w 5239899"/>
              <a:gd name="connsiteY27" fmla="*/ 1241106 h 8156048"/>
              <a:gd name="connsiteX28" fmla="*/ 887637 w 5239899"/>
              <a:gd name="connsiteY28" fmla="*/ 1340166 h 8156048"/>
              <a:gd name="connsiteX29" fmla="*/ 1009557 w 5239899"/>
              <a:gd name="connsiteY29" fmla="*/ 1523046 h 8156048"/>
              <a:gd name="connsiteX30" fmla="*/ 1062897 w 5239899"/>
              <a:gd name="connsiteY30" fmla="*/ 1599246 h 8156048"/>
              <a:gd name="connsiteX31" fmla="*/ 1001937 w 5239899"/>
              <a:gd name="connsiteY31" fmla="*/ 1759266 h 8156048"/>
              <a:gd name="connsiteX32" fmla="*/ 1009557 w 5239899"/>
              <a:gd name="connsiteY32" fmla="*/ 1934526 h 8156048"/>
              <a:gd name="connsiteX33" fmla="*/ 1131477 w 5239899"/>
              <a:gd name="connsiteY33" fmla="*/ 2147886 h 8156048"/>
              <a:gd name="connsiteX34" fmla="*/ 1207677 w 5239899"/>
              <a:gd name="connsiteY34" fmla="*/ 2254566 h 8156048"/>
              <a:gd name="connsiteX35" fmla="*/ 1329597 w 5239899"/>
              <a:gd name="connsiteY35" fmla="*/ 2338386 h 8156048"/>
              <a:gd name="connsiteX36" fmla="*/ 1200057 w 5239899"/>
              <a:gd name="connsiteY36" fmla="*/ 2452686 h 8156048"/>
              <a:gd name="connsiteX37" fmla="*/ 1093377 w 5239899"/>
              <a:gd name="connsiteY37" fmla="*/ 2605086 h 8156048"/>
              <a:gd name="connsiteX38" fmla="*/ 1093377 w 5239899"/>
              <a:gd name="connsiteY38" fmla="*/ 2742246 h 8156048"/>
              <a:gd name="connsiteX39" fmla="*/ 1146717 w 5239899"/>
              <a:gd name="connsiteY39" fmla="*/ 2902266 h 8156048"/>
              <a:gd name="connsiteX40" fmla="*/ 1131477 w 5239899"/>
              <a:gd name="connsiteY40" fmla="*/ 2963226 h 8156048"/>
              <a:gd name="connsiteX41" fmla="*/ 971457 w 5239899"/>
              <a:gd name="connsiteY41" fmla="*/ 2917506 h 8156048"/>
              <a:gd name="connsiteX42" fmla="*/ 857157 w 5239899"/>
              <a:gd name="connsiteY42" fmla="*/ 2932746 h 8156048"/>
              <a:gd name="connsiteX43" fmla="*/ 712377 w 5239899"/>
              <a:gd name="connsiteY43" fmla="*/ 2993706 h 8156048"/>
              <a:gd name="connsiteX44" fmla="*/ 445677 w 5239899"/>
              <a:gd name="connsiteY44" fmla="*/ 3115626 h 8156048"/>
              <a:gd name="connsiteX45" fmla="*/ 407577 w 5239899"/>
              <a:gd name="connsiteY45" fmla="*/ 3252786 h 8156048"/>
              <a:gd name="connsiteX46" fmla="*/ 506637 w 5239899"/>
              <a:gd name="connsiteY46" fmla="*/ 3435666 h 8156048"/>
              <a:gd name="connsiteX47" fmla="*/ 750477 w 5239899"/>
              <a:gd name="connsiteY47" fmla="*/ 3519486 h 8156048"/>
              <a:gd name="connsiteX48" fmla="*/ 925737 w 5239899"/>
              <a:gd name="connsiteY48" fmla="*/ 3527106 h 8156048"/>
              <a:gd name="connsiteX49" fmla="*/ 1085757 w 5239899"/>
              <a:gd name="connsiteY49" fmla="*/ 3519486 h 8156048"/>
              <a:gd name="connsiteX50" fmla="*/ 1215297 w 5239899"/>
              <a:gd name="connsiteY50" fmla="*/ 3565206 h 8156048"/>
              <a:gd name="connsiteX51" fmla="*/ 1306737 w 5239899"/>
              <a:gd name="connsiteY51" fmla="*/ 3641406 h 8156048"/>
              <a:gd name="connsiteX52" fmla="*/ 1367697 w 5239899"/>
              <a:gd name="connsiteY52" fmla="*/ 3671886 h 8156048"/>
              <a:gd name="connsiteX53" fmla="*/ 1161957 w 5239899"/>
              <a:gd name="connsiteY53" fmla="*/ 3679506 h 8156048"/>
              <a:gd name="connsiteX54" fmla="*/ 948597 w 5239899"/>
              <a:gd name="connsiteY54" fmla="*/ 3725226 h 8156048"/>
              <a:gd name="connsiteX55" fmla="*/ 780957 w 5239899"/>
              <a:gd name="connsiteY55" fmla="*/ 3763326 h 8156048"/>
              <a:gd name="connsiteX56" fmla="*/ 659037 w 5239899"/>
              <a:gd name="connsiteY56" fmla="*/ 3801426 h 8156048"/>
              <a:gd name="connsiteX57" fmla="*/ 590457 w 5239899"/>
              <a:gd name="connsiteY57" fmla="*/ 3831906 h 8156048"/>
              <a:gd name="connsiteX58" fmla="*/ 537117 w 5239899"/>
              <a:gd name="connsiteY58" fmla="*/ 3991926 h 8156048"/>
              <a:gd name="connsiteX59" fmla="*/ 605697 w 5239899"/>
              <a:gd name="connsiteY59" fmla="*/ 4220526 h 8156048"/>
              <a:gd name="connsiteX60" fmla="*/ 643797 w 5239899"/>
              <a:gd name="connsiteY60" fmla="*/ 4334826 h 8156048"/>
              <a:gd name="connsiteX61" fmla="*/ 575217 w 5239899"/>
              <a:gd name="connsiteY61" fmla="*/ 4487226 h 8156048"/>
              <a:gd name="connsiteX62" fmla="*/ 384717 w 5239899"/>
              <a:gd name="connsiteY62" fmla="*/ 4586286 h 8156048"/>
              <a:gd name="connsiteX63" fmla="*/ 300897 w 5239899"/>
              <a:gd name="connsiteY63" fmla="*/ 4746306 h 8156048"/>
              <a:gd name="connsiteX64" fmla="*/ 217077 w 5239899"/>
              <a:gd name="connsiteY64" fmla="*/ 4898706 h 8156048"/>
              <a:gd name="connsiteX65" fmla="*/ 118017 w 5239899"/>
              <a:gd name="connsiteY65" fmla="*/ 5089206 h 8156048"/>
              <a:gd name="connsiteX66" fmla="*/ 125637 w 5239899"/>
              <a:gd name="connsiteY66" fmla="*/ 5180646 h 8156048"/>
              <a:gd name="connsiteX67" fmla="*/ 262797 w 5239899"/>
              <a:gd name="connsiteY67" fmla="*/ 5165406 h 8156048"/>
              <a:gd name="connsiteX68" fmla="*/ 422817 w 5239899"/>
              <a:gd name="connsiteY68" fmla="*/ 5035866 h 8156048"/>
              <a:gd name="connsiteX69" fmla="*/ 598077 w 5239899"/>
              <a:gd name="connsiteY69" fmla="*/ 4936806 h 8156048"/>
              <a:gd name="connsiteX70" fmla="*/ 841917 w 5239899"/>
              <a:gd name="connsiteY70" fmla="*/ 4837746 h 8156048"/>
              <a:gd name="connsiteX71" fmla="*/ 956217 w 5239899"/>
              <a:gd name="connsiteY71" fmla="*/ 4753926 h 8156048"/>
              <a:gd name="connsiteX72" fmla="*/ 1131477 w 5239899"/>
              <a:gd name="connsiteY72" fmla="*/ 4746306 h 8156048"/>
              <a:gd name="connsiteX73" fmla="*/ 1276257 w 5239899"/>
              <a:gd name="connsiteY73" fmla="*/ 4799646 h 8156048"/>
              <a:gd name="connsiteX74" fmla="*/ 1398177 w 5239899"/>
              <a:gd name="connsiteY74" fmla="*/ 4814886 h 8156048"/>
              <a:gd name="connsiteX75" fmla="*/ 1520097 w 5239899"/>
              <a:gd name="connsiteY75" fmla="*/ 4708206 h 8156048"/>
              <a:gd name="connsiteX76" fmla="*/ 1642017 w 5239899"/>
              <a:gd name="connsiteY76" fmla="*/ 4692966 h 8156048"/>
              <a:gd name="connsiteX77" fmla="*/ 1702977 w 5239899"/>
              <a:gd name="connsiteY77" fmla="*/ 4692966 h 8156048"/>
              <a:gd name="connsiteX78" fmla="*/ 1855377 w 5239899"/>
              <a:gd name="connsiteY78" fmla="*/ 4532946 h 8156048"/>
              <a:gd name="connsiteX79" fmla="*/ 2030637 w 5239899"/>
              <a:gd name="connsiteY79" fmla="*/ 4411026 h 8156048"/>
              <a:gd name="connsiteX80" fmla="*/ 2160177 w 5239899"/>
              <a:gd name="connsiteY80" fmla="*/ 4319586 h 8156048"/>
              <a:gd name="connsiteX81" fmla="*/ 2266857 w 5239899"/>
              <a:gd name="connsiteY81" fmla="*/ 4182426 h 8156048"/>
              <a:gd name="connsiteX82" fmla="*/ 2327817 w 5239899"/>
              <a:gd name="connsiteY82" fmla="*/ 4289106 h 8156048"/>
              <a:gd name="connsiteX83" fmla="*/ 2304957 w 5239899"/>
              <a:gd name="connsiteY83" fmla="*/ 4441506 h 8156048"/>
              <a:gd name="connsiteX84" fmla="*/ 2251617 w 5239899"/>
              <a:gd name="connsiteY84" fmla="*/ 4601526 h 8156048"/>
              <a:gd name="connsiteX85" fmla="*/ 2221137 w 5239899"/>
              <a:gd name="connsiteY85" fmla="*/ 4715826 h 8156048"/>
              <a:gd name="connsiteX86" fmla="*/ 2358297 w 5239899"/>
              <a:gd name="connsiteY86" fmla="*/ 4822506 h 8156048"/>
              <a:gd name="connsiteX87" fmla="*/ 2495457 w 5239899"/>
              <a:gd name="connsiteY87" fmla="*/ 4784406 h 8156048"/>
              <a:gd name="connsiteX88" fmla="*/ 2571657 w 5239899"/>
              <a:gd name="connsiteY88" fmla="*/ 4837746 h 8156048"/>
              <a:gd name="connsiteX89" fmla="*/ 2586897 w 5239899"/>
              <a:gd name="connsiteY89" fmla="*/ 4929186 h 8156048"/>
              <a:gd name="connsiteX90" fmla="*/ 2586897 w 5239899"/>
              <a:gd name="connsiteY90" fmla="*/ 5020626 h 8156048"/>
              <a:gd name="connsiteX91" fmla="*/ 2739297 w 5239899"/>
              <a:gd name="connsiteY91" fmla="*/ 5180646 h 8156048"/>
              <a:gd name="connsiteX92" fmla="*/ 2823117 w 5239899"/>
              <a:gd name="connsiteY92" fmla="*/ 5302566 h 8156048"/>
              <a:gd name="connsiteX93" fmla="*/ 3005997 w 5239899"/>
              <a:gd name="connsiteY93" fmla="*/ 5401626 h 8156048"/>
              <a:gd name="connsiteX94" fmla="*/ 3120297 w 5239899"/>
              <a:gd name="connsiteY94" fmla="*/ 5454966 h 8156048"/>
              <a:gd name="connsiteX95" fmla="*/ 3341277 w 5239899"/>
              <a:gd name="connsiteY95" fmla="*/ 5538786 h 8156048"/>
              <a:gd name="connsiteX96" fmla="*/ 3493677 w 5239899"/>
              <a:gd name="connsiteY96" fmla="*/ 5637846 h 8156048"/>
              <a:gd name="connsiteX97" fmla="*/ 3615597 w 5239899"/>
              <a:gd name="connsiteY97" fmla="*/ 5759766 h 8156048"/>
              <a:gd name="connsiteX98" fmla="*/ 3668937 w 5239899"/>
              <a:gd name="connsiteY98" fmla="*/ 5835966 h 8156048"/>
              <a:gd name="connsiteX99" fmla="*/ 3501297 w 5239899"/>
              <a:gd name="connsiteY99" fmla="*/ 5942646 h 8156048"/>
              <a:gd name="connsiteX100" fmla="*/ 3394617 w 5239899"/>
              <a:gd name="connsiteY100" fmla="*/ 6003606 h 8156048"/>
              <a:gd name="connsiteX101" fmla="*/ 3287937 w 5239899"/>
              <a:gd name="connsiteY101" fmla="*/ 6072186 h 8156048"/>
              <a:gd name="connsiteX102" fmla="*/ 3219357 w 5239899"/>
              <a:gd name="connsiteY102" fmla="*/ 6087426 h 8156048"/>
              <a:gd name="connsiteX103" fmla="*/ 3074577 w 5239899"/>
              <a:gd name="connsiteY103" fmla="*/ 5942646 h 8156048"/>
              <a:gd name="connsiteX104" fmla="*/ 2906937 w 5239899"/>
              <a:gd name="connsiteY104" fmla="*/ 5813106 h 8156048"/>
              <a:gd name="connsiteX105" fmla="*/ 2746917 w 5239899"/>
              <a:gd name="connsiteY105" fmla="*/ 5790246 h 8156048"/>
              <a:gd name="connsiteX106" fmla="*/ 2491647 w 5239899"/>
              <a:gd name="connsiteY106" fmla="*/ 5826441 h 8156048"/>
              <a:gd name="connsiteX107" fmla="*/ 2228757 w 5239899"/>
              <a:gd name="connsiteY107" fmla="*/ 5832156 h 8156048"/>
              <a:gd name="connsiteX108" fmla="*/ 2063022 w 5239899"/>
              <a:gd name="connsiteY108" fmla="*/ 5775006 h 8156048"/>
              <a:gd name="connsiteX109" fmla="*/ 1975392 w 5239899"/>
              <a:gd name="connsiteY109" fmla="*/ 5786436 h 8156048"/>
              <a:gd name="connsiteX110" fmla="*/ 1933482 w 5239899"/>
              <a:gd name="connsiteY110" fmla="*/ 5927406 h 8156048"/>
              <a:gd name="connsiteX111" fmla="*/ 1927767 w 5239899"/>
              <a:gd name="connsiteY111" fmla="*/ 6068376 h 8156048"/>
              <a:gd name="connsiteX112" fmla="*/ 1786797 w 5239899"/>
              <a:gd name="connsiteY112" fmla="*/ 6156006 h 8156048"/>
              <a:gd name="connsiteX113" fmla="*/ 1672497 w 5239899"/>
              <a:gd name="connsiteY113" fmla="*/ 6215061 h 8156048"/>
              <a:gd name="connsiteX114" fmla="*/ 1562007 w 5239899"/>
              <a:gd name="connsiteY114" fmla="*/ 6283641 h 8156048"/>
              <a:gd name="connsiteX115" fmla="*/ 1562007 w 5239899"/>
              <a:gd name="connsiteY115" fmla="*/ 6462711 h 8156048"/>
              <a:gd name="connsiteX116" fmla="*/ 1632492 w 5239899"/>
              <a:gd name="connsiteY116" fmla="*/ 6554151 h 8156048"/>
              <a:gd name="connsiteX117" fmla="*/ 1674402 w 5239899"/>
              <a:gd name="connsiteY117" fmla="*/ 6636066 h 8156048"/>
              <a:gd name="connsiteX118" fmla="*/ 1634397 w 5239899"/>
              <a:gd name="connsiteY118" fmla="*/ 6716076 h 8156048"/>
              <a:gd name="connsiteX119" fmla="*/ 1645827 w 5239899"/>
              <a:gd name="connsiteY119" fmla="*/ 6862761 h 8156048"/>
              <a:gd name="connsiteX120" fmla="*/ 1510572 w 5239899"/>
              <a:gd name="connsiteY120" fmla="*/ 7015161 h 8156048"/>
              <a:gd name="connsiteX121" fmla="*/ 1542957 w 5239899"/>
              <a:gd name="connsiteY121" fmla="*/ 7169466 h 8156048"/>
              <a:gd name="connsiteX122" fmla="*/ 1382937 w 5239899"/>
              <a:gd name="connsiteY122" fmla="*/ 7209471 h 8156048"/>
              <a:gd name="connsiteX123" fmla="*/ 1142907 w 5239899"/>
              <a:gd name="connsiteY123" fmla="*/ 7159941 h 8156048"/>
              <a:gd name="connsiteX124" fmla="*/ 1041942 w 5239899"/>
              <a:gd name="connsiteY124" fmla="*/ 7182801 h 8156048"/>
              <a:gd name="connsiteX125" fmla="*/ 931452 w 5239899"/>
              <a:gd name="connsiteY125" fmla="*/ 7272336 h 8156048"/>
              <a:gd name="connsiteX126" fmla="*/ 840012 w 5239899"/>
              <a:gd name="connsiteY126" fmla="*/ 7384731 h 8156048"/>
              <a:gd name="connsiteX127" fmla="*/ 1070517 w 5239899"/>
              <a:gd name="connsiteY127" fmla="*/ 7476171 h 8156048"/>
              <a:gd name="connsiteX128" fmla="*/ 1093377 w 5239899"/>
              <a:gd name="connsiteY128" fmla="*/ 7598091 h 8156048"/>
              <a:gd name="connsiteX129" fmla="*/ 1146717 w 5239899"/>
              <a:gd name="connsiteY129" fmla="*/ 7771446 h 8156048"/>
              <a:gd name="connsiteX130" fmla="*/ 4865276 w 5239899"/>
              <a:gd name="connsiteY130" fmla="*/ 7779066 h 8156048"/>
              <a:gd name="connsiteX131" fmla="*/ 4827177 w 5239899"/>
              <a:gd name="connsiteY131" fmla="*/ 2688906 h 8156048"/>
              <a:gd name="connsiteX132" fmla="*/ 2617377 w 5239899"/>
              <a:gd name="connsiteY132" fmla="*/ 204786 h 8156048"/>
              <a:gd name="connsiteX133" fmla="*/ 1855377 w 5239899"/>
              <a:gd name="connsiteY133" fmla="*/ 204786 h 8156048"/>
              <a:gd name="connsiteX0" fmla="*/ 1855377 w 5220172"/>
              <a:gd name="connsiteY0" fmla="*/ 204786 h 8150400"/>
              <a:gd name="connsiteX1" fmla="*/ 1718217 w 5220172"/>
              <a:gd name="connsiteY1" fmla="*/ 273366 h 8150400"/>
              <a:gd name="connsiteX2" fmla="*/ 1664877 w 5220172"/>
              <a:gd name="connsiteY2" fmla="*/ 418146 h 8150400"/>
              <a:gd name="connsiteX3" fmla="*/ 1657257 w 5220172"/>
              <a:gd name="connsiteY3" fmla="*/ 509586 h 8150400"/>
              <a:gd name="connsiteX4" fmla="*/ 1535337 w 5220172"/>
              <a:gd name="connsiteY4" fmla="*/ 562926 h 8150400"/>
              <a:gd name="connsiteX5" fmla="*/ 1459137 w 5220172"/>
              <a:gd name="connsiteY5" fmla="*/ 692466 h 8150400"/>
              <a:gd name="connsiteX6" fmla="*/ 1497237 w 5220172"/>
              <a:gd name="connsiteY6" fmla="*/ 860106 h 8150400"/>
              <a:gd name="connsiteX7" fmla="*/ 1405797 w 5220172"/>
              <a:gd name="connsiteY7" fmla="*/ 943926 h 8150400"/>
              <a:gd name="connsiteX8" fmla="*/ 1299117 w 5220172"/>
              <a:gd name="connsiteY8" fmla="*/ 822006 h 8150400"/>
              <a:gd name="connsiteX9" fmla="*/ 1314357 w 5220172"/>
              <a:gd name="connsiteY9" fmla="*/ 707706 h 8150400"/>
              <a:gd name="connsiteX10" fmla="*/ 1337217 w 5220172"/>
              <a:gd name="connsiteY10" fmla="*/ 593406 h 8150400"/>
              <a:gd name="connsiteX11" fmla="*/ 1245777 w 5220172"/>
              <a:gd name="connsiteY11" fmla="*/ 555306 h 8150400"/>
              <a:gd name="connsiteX12" fmla="*/ 1078137 w 5220172"/>
              <a:gd name="connsiteY12" fmla="*/ 562926 h 8150400"/>
              <a:gd name="connsiteX13" fmla="*/ 910497 w 5220172"/>
              <a:gd name="connsiteY13" fmla="*/ 410526 h 8150400"/>
              <a:gd name="connsiteX14" fmla="*/ 780957 w 5220172"/>
              <a:gd name="connsiteY14" fmla="*/ 334326 h 8150400"/>
              <a:gd name="connsiteX15" fmla="*/ 666657 w 5220172"/>
              <a:gd name="connsiteY15" fmla="*/ 387666 h 8150400"/>
              <a:gd name="connsiteX16" fmla="*/ 590457 w 5220172"/>
              <a:gd name="connsiteY16" fmla="*/ 296226 h 8150400"/>
              <a:gd name="connsiteX17" fmla="*/ 521877 w 5220172"/>
              <a:gd name="connsiteY17" fmla="*/ 280986 h 8150400"/>
              <a:gd name="connsiteX18" fmla="*/ 445677 w 5220172"/>
              <a:gd name="connsiteY18" fmla="*/ 204786 h 8150400"/>
              <a:gd name="connsiteX19" fmla="*/ 323757 w 5220172"/>
              <a:gd name="connsiteY19" fmla="*/ 242886 h 8150400"/>
              <a:gd name="connsiteX20" fmla="*/ 247557 w 5220172"/>
              <a:gd name="connsiteY20" fmla="*/ 326706 h 8150400"/>
              <a:gd name="connsiteX21" fmla="*/ 95157 w 5220172"/>
              <a:gd name="connsiteY21" fmla="*/ 418146 h 8150400"/>
              <a:gd name="connsiteX22" fmla="*/ 18957 w 5220172"/>
              <a:gd name="connsiteY22" fmla="*/ 608646 h 8150400"/>
              <a:gd name="connsiteX23" fmla="*/ 11337 w 5220172"/>
              <a:gd name="connsiteY23" fmla="*/ 722946 h 8150400"/>
              <a:gd name="connsiteX24" fmla="*/ 156117 w 5220172"/>
              <a:gd name="connsiteY24" fmla="*/ 867726 h 8150400"/>
              <a:gd name="connsiteX25" fmla="*/ 407577 w 5220172"/>
              <a:gd name="connsiteY25" fmla="*/ 997266 h 8150400"/>
              <a:gd name="connsiteX26" fmla="*/ 499017 w 5220172"/>
              <a:gd name="connsiteY26" fmla="*/ 1081086 h 8150400"/>
              <a:gd name="connsiteX27" fmla="*/ 681897 w 5220172"/>
              <a:gd name="connsiteY27" fmla="*/ 1241106 h 8150400"/>
              <a:gd name="connsiteX28" fmla="*/ 887637 w 5220172"/>
              <a:gd name="connsiteY28" fmla="*/ 1340166 h 8150400"/>
              <a:gd name="connsiteX29" fmla="*/ 1009557 w 5220172"/>
              <a:gd name="connsiteY29" fmla="*/ 1523046 h 8150400"/>
              <a:gd name="connsiteX30" fmla="*/ 1062897 w 5220172"/>
              <a:gd name="connsiteY30" fmla="*/ 1599246 h 8150400"/>
              <a:gd name="connsiteX31" fmla="*/ 1001937 w 5220172"/>
              <a:gd name="connsiteY31" fmla="*/ 1759266 h 8150400"/>
              <a:gd name="connsiteX32" fmla="*/ 1009557 w 5220172"/>
              <a:gd name="connsiteY32" fmla="*/ 1934526 h 8150400"/>
              <a:gd name="connsiteX33" fmla="*/ 1131477 w 5220172"/>
              <a:gd name="connsiteY33" fmla="*/ 2147886 h 8150400"/>
              <a:gd name="connsiteX34" fmla="*/ 1207677 w 5220172"/>
              <a:gd name="connsiteY34" fmla="*/ 2254566 h 8150400"/>
              <a:gd name="connsiteX35" fmla="*/ 1329597 w 5220172"/>
              <a:gd name="connsiteY35" fmla="*/ 2338386 h 8150400"/>
              <a:gd name="connsiteX36" fmla="*/ 1200057 w 5220172"/>
              <a:gd name="connsiteY36" fmla="*/ 2452686 h 8150400"/>
              <a:gd name="connsiteX37" fmla="*/ 1093377 w 5220172"/>
              <a:gd name="connsiteY37" fmla="*/ 2605086 h 8150400"/>
              <a:gd name="connsiteX38" fmla="*/ 1093377 w 5220172"/>
              <a:gd name="connsiteY38" fmla="*/ 2742246 h 8150400"/>
              <a:gd name="connsiteX39" fmla="*/ 1146717 w 5220172"/>
              <a:gd name="connsiteY39" fmla="*/ 2902266 h 8150400"/>
              <a:gd name="connsiteX40" fmla="*/ 1131477 w 5220172"/>
              <a:gd name="connsiteY40" fmla="*/ 2963226 h 8150400"/>
              <a:gd name="connsiteX41" fmla="*/ 971457 w 5220172"/>
              <a:gd name="connsiteY41" fmla="*/ 2917506 h 8150400"/>
              <a:gd name="connsiteX42" fmla="*/ 857157 w 5220172"/>
              <a:gd name="connsiteY42" fmla="*/ 2932746 h 8150400"/>
              <a:gd name="connsiteX43" fmla="*/ 712377 w 5220172"/>
              <a:gd name="connsiteY43" fmla="*/ 2993706 h 8150400"/>
              <a:gd name="connsiteX44" fmla="*/ 445677 w 5220172"/>
              <a:gd name="connsiteY44" fmla="*/ 3115626 h 8150400"/>
              <a:gd name="connsiteX45" fmla="*/ 407577 w 5220172"/>
              <a:gd name="connsiteY45" fmla="*/ 3252786 h 8150400"/>
              <a:gd name="connsiteX46" fmla="*/ 506637 w 5220172"/>
              <a:gd name="connsiteY46" fmla="*/ 3435666 h 8150400"/>
              <a:gd name="connsiteX47" fmla="*/ 750477 w 5220172"/>
              <a:gd name="connsiteY47" fmla="*/ 3519486 h 8150400"/>
              <a:gd name="connsiteX48" fmla="*/ 925737 w 5220172"/>
              <a:gd name="connsiteY48" fmla="*/ 3527106 h 8150400"/>
              <a:gd name="connsiteX49" fmla="*/ 1085757 w 5220172"/>
              <a:gd name="connsiteY49" fmla="*/ 3519486 h 8150400"/>
              <a:gd name="connsiteX50" fmla="*/ 1215297 w 5220172"/>
              <a:gd name="connsiteY50" fmla="*/ 3565206 h 8150400"/>
              <a:gd name="connsiteX51" fmla="*/ 1306737 w 5220172"/>
              <a:gd name="connsiteY51" fmla="*/ 3641406 h 8150400"/>
              <a:gd name="connsiteX52" fmla="*/ 1367697 w 5220172"/>
              <a:gd name="connsiteY52" fmla="*/ 3671886 h 8150400"/>
              <a:gd name="connsiteX53" fmla="*/ 1161957 w 5220172"/>
              <a:gd name="connsiteY53" fmla="*/ 3679506 h 8150400"/>
              <a:gd name="connsiteX54" fmla="*/ 948597 w 5220172"/>
              <a:gd name="connsiteY54" fmla="*/ 3725226 h 8150400"/>
              <a:gd name="connsiteX55" fmla="*/ 780957 w 5220172"/>
              <a:gd name="connsiteY55" fmla="*/ 3763326 h 8150400"/>
              <a:gd name="connsiteX56" fmla="*/ 659037 w 5220172"/>
              <a:gd name="connsiteY56" fmla="*/ 3801426 h 8150400"/>
              <a:gd name="connsiteX57" fmla="*/ 590457 w 5220172"/>
              <a:gd name="connsiteY57" fmla="*/ 3831906 h 8150400"/>
              <a:gd name="connsiteX58" fmla="*/ 537117 w 5220172"/>
              <a:gd name="connsiteY58" fmla="*/ 3991926 h 8150400"/>
              <a:gd name="connsiteX59" fmla="*/ 605697 w 5220172"/>
              <a:gd name="connsiteY59" fmla="*/ 4220526 h 8150400"/>
              <a:gd name="connsiteX60" fmla="*/ 643797 w 5220172"/>
              <a:gd name="connsiteY60" fmla="*/ 4334826 h 8150400"/>
              <a:gd name="connsiteX61" fmla="*/ 575217 w 5220172"/>
              <a:gd name="connsiteY61" fmla="*/ 4487226 h 8150400"/>
              <a:gd name="connsiteX62" fmla="*/ 384717 w 5220172"/>
              <a:gd name="connsiteY62" fmla="*/ 4586286 h 8150400"/>
              <a:gd name="connsiteX63" fmla="*/ 300897 w 5220172"/>
              <a:gd name="connsiteY63" fmla="*/ 4746306 h 8150400"/>
              <a:gd name="connsiteX64" fmla="*/ 217077 w 5220172"/>
              <a:gd name="connsiteY64" fmla="*/ 4898706 h 8150400"/>
              <a:gd name="connsiteX65" fmla="*/ 118017 w 5220172"/>
              <a:gd name="connsiteY65" fmla="*/ 5089206 h 8150400"/>
              <a:gd name="connsiteX66" fmla="*/ 125637 w 5220172"/>
              <a:gd name="connsiteY66" fmla="*/ 5180646 h 8150400"/>
              <a:gd name="connsiteX67" fmla="*/ 262797 w 5220172"/>
              <a:gd name="connsiteY67" fmla="*/ 5165406 h 8150400"/>
              <a:gd name="connsiteX68" fmla="*/ 422817 w 5220172"/>
              <a:gd name="connsiteY68" fmla="*/ 5035866 h 8150400"/>
              <a:gd name="connsiteX69" fmla="*/ 598077 w 5220172"/>
              <a:gd name="connsiteY69" fmla="*/ 4936806 h 8150400"/>
              <a:gd name="connsiteX70" fmla="*/ 841917 w 5220172"/>
              <a:gd name="connsiteY70" fmla="*/ 4837746 h 8150400"/>
              <a:gd name="connsiteX71" fmla="*/ 956217 w 5220172"/>
              <a:gd name="connsiteY71" fmla="*/ 4753926 h 8150400"/>
              <a:gd name="connsiteX72" fmla="*/ 1131477 w 5220172"/>
              <a:gd name="connsiteY72" fmla="*/ 4746306 h 8150400"/>
              <a:gd name="connsiteX73" fmla="*/ 1276257 w 5220172"/>
              <a:gd name="connsiteY73" fmla="*/ 4799646 h 8150400"/>
              <a:gd name="connsiteX74" fmla="*/ 1398177 w 5220172"/>
              <a:gd name="connsiteY74" fmla="*/ 4814886 h 8150400"/>
              <a:gd name="connsiteX75" fmla="*/ 1520097 w 5220172"/>
              <a:gd name="connsiteY75" fmla="*/ 4708206 h 8150400"/>
              <a:gd name="connsiteX76" fmla="*/ 1642017 w 5220172"/>
              <a:gd name="connsiteY76" fmla="*/ 4692966 h 8150400"/>
              <a:gd name="connsiteX77" fmla="*/ 1702977 w 5220172"/>
              <a:gd name="connsiteY77" fmla="*/ 4692966 h 8150400"/>
              <a:gd name="connsiteX78" fmla="*/ 1855377 w 5220172"/>
              <a:gd name="connsiteY78" fmla="*/ 4532946 h 8150400"/>
              <a:gd name="connsiteX79" fmla="*/ 2030637 w 5220172"/>
              <a:gd name="connsiteY79" fmla="*/ 4411026 h 8150400"/>
              <a:gd name="connsiteX80" fmla="*/ 2160177 w 5220172"/>
              <a:gd name="connsiteY80" fmla="*/ 4319586 h 8150400"/>
              <a:gd name="connsiteX81" fmla="*/ 2266857 w 5220172"/>
              <a:gd name="connsiteY81" fmla="*/ 4182426 h 8150400"/>
              <a:gd name="connsiteX82" fmla="*/ 2327817 w 5220172"/>
              <a:gd name="connsiteY82" fmla="*/ 4289106 h 8150400"/>
              <a:gd name="connsiteX83" fmla="*/ 2304957 w 5220172"/>
              <a:gd name="connsiteY83" fmla="*/ 4441506 h 8150400"/>
              <a:gd name="connsiteX84" fmla="*/ 2251617 w 5220172"/>
              <a:gd name="connsiteY84" fmla="*/ 4601526 h 8150400"/>
              <a:gd name="connsiteX85" fmla="*/ 2221137 w 5220172"/>
              <a:gd name="connsiteY85" fmla="*/ 4715826 h 8150400"/>
              <a:gd name="connsiteX86" fmla="*/ 2358297 w 5220172"/>
              <a:gd name="connsiteY86" fmla="*/ 4822506 h 8150400"/>
              <a:gd name="connsiteX87" fmla="*/ 2495457 w 5220172"/>
              <a:gd name="connsiteY87" fmla="*/ 4784406 h 8150400"/>
              <a:gd name="connsiteX88" fmla="*/ 2571657 w 5220172"/>
              <a:gd name="connsiteY88" fmla="*/ 4837746 h 8150400"/>
              <a:gd name="connsiteX89" fmla="*/ 2586897 w 5220172"/>
              <a:gd name="connsiteY89" fmla="*/ 4929186 h 8150400"/>
              <a:gd name="connsiteX90" fmla="*/ 2586897 w 5220172"/>
              <a:gd name="connsiteY90" fmla="*/ 5020626 h 8150400"/>
              <a:gd name="connsiteX91" fmla="*/ 2739297 w 5220172"/>
              <a:gd name="connsiteY91" fmla="*/ 5180646 h 8150400"/>
              <a:gd name="connsiteX92" fmla="*/ 2823117 w 5220172"/>
              <a:gd name="connsiteY92" fmla="*/ 5302566 h 8150400"/>
              <a:gd name="connsiteX93" fmla="*/ 3005997 w 5220172"/>
              <a:gd name="connsiteY93" fmla="*/ 5401626 h 8150400"/>
              <a:gd name="connsiteX94" fmla="*/ 3120297 w 5220172"/>
              <a:gd name="connsiteY94" fmla="*/ 5454966 h 8150400"/>
              <a:gd name="connsiteX95" fmla="*/ 3341277 w 5220172"/>
              <a:gd name="connsiteY95" fmla="*/ 5538786 h 8150400"/>
              <a:gd name="connsiteX96" fmla="*/ 3493677 w 5220172"/>
              <a:gd name="connsiteY96" fmla="*/ 5637846 h 8150400"/>
              <a:gd name="connsiteX97" fmla="*/ 3615597 w 5220172"/>
              <a:gd name="connsiteY97" fmla="*/ 5759766 h 8150400"/>
              <a:gd name="connsiteX98" fmla="*/ 3668937 w 5220172"/>
              <a:gd name="connsiteY98" fmla="*/ 5835966 h 8150400"/>
              <a:gd name="connsiteX99" fmla="*/ 3501297 w 5220172"/>
              <a:gd name="connsiteY99" fmla="*/ 5942646 h 8150400"/>
              <a:gd name="connsiteX100" fmla="*/ 3394617 w 5220172"/>
              <a:gd name="connsiteY100" fmla="*/ 6003606 h 8150400"/>
              <a:gd name="connsiteX101" fmla="*/ 3287937 w 5220172"/>
              <a:gd name="connsiteY101" fmla="*/ 6072186 h 8150400"/>
              <a:gd name="connsiteX102" fmla="*/ 3219357 w 5220172"/>
              <a:gd name="connsiteY102" fmla="*/ 6087426 h 8150400"/>
              <a:gd name="connsiteX103" fmla="*/ 3074577 w 5220172"/>
              <a:gd name="connsiteY103" fmla="*/ 5942646 h 8150400"/>
              <a:gd name="connsiteX104" fmla="*/ 2906937 w 5220172"/>
              <a:gd name="connsiteY104" fmla="*/ 5813106 h 8150400"/>
              <a:gd name="connsiteX105" fmla="*/ 2746917 w 5220172"/>
              <a:gd name="connsiteY105" fmla="*/ 5790246 h 8150400"/>
              <a:gd name="connsiteX106" fmla="*/ 2491647 w 5220172"/>
              <a:gd name="connsiteY106" fmla="*/ 5826441 h 8150400"/>
              <a:gd name="connsiteX107" fmla="*/ 2228757 w 5220172"/>
              <a:gd name="connsiteY107" fmla="*/ 5832156 h 8150400"/>
              <a:gd name="connsiteX108" fmla="*/ 2063022 w 5220172"/>
              <a:gd name="connsiteY108" fmla="*/ 5775006 h 8150400"/>
              <a:gd name="connsiteX109" fmla="*/ 1975392 w 5220172"/>
              <a:gd name="connsiteY109" fmla="*/ 5786436 h 8150400"/>
              <a:gd name="connsiteX110" fmla="*/ 1933482 w 5220172"/>
              <a:gd name="connsiteY110" fmla="*/ 5927406 h 8150400"/>
              <a:gd name="connsiteX111" fmla="*/ 1927767 w 5220172"/>
              <a:gd name="connsiteY111" fmla="*/ 6068376 h 8150400"/>
              <a:gd name="connsiteX112" fmla="*/ 1786797 w 5220172"/>
              <a:gd name="connsiteY112" fmla="*/ 6156006 h 8150400"/>
              <a:gd name="connsiteX113" fmla="*/ 1672497 w 5220172"/>
              <a:gd name="connsiteY113" fmla="*/ 6215061 h 8150400"/>
              <a:gd name="connsiteX114" fmla="*/ 1562007 w 5220172"/>
              <a:gd name="connsiteY114" fmla="*/ 6283641 h 8150400"/>
              <a:gd name="connsiteX115" fmla="*/ 1562007 w 5220172"/>
              <a:gd name="connsiteY115" fmla="*/ 6462711 h 8150400"/>
              <a:gd name="connsiteX116" fmla="*/ 1632492 w 5220172"/>
              <a:gd name="connsiteY116" fmla="*/ 6554151 h 8150400"/>
              <a:gd name="connsiteX117" fmla="*/ 1674402 w 5220172"/>
              <a:gd name="connsiteY117" fmla="*/ 6636066 h 8150400"/>
              <a:gd name="connsiteX118" fmla="*/ 1634397 w 5220172"/>
              <a:gd name="connsiteY118" fmla="*/ 6716076 h 8150400"/>
              <a:gd name="connsiteX119" fmla="*/ 1645827 w 5220172"/>
              <a:gd name="connsiteY119" fmla="*/ 6862761 h 8150400"/>
              <a:gd name="connsiteX120" fmla="*/ 1510572 w 5220172"/>
              <a:gd name="connsiteY120" fmla="*/ 7015161 h 8150400"/>
              <a:gd name="connsiteX121" fmla="*/ 1542957 w 5220172"/>
              <a:gd name="connsiteY121" fmla="*/ 7169466 h 8150400"/>
              <a:gd name="connsiteX122" fmla="*/ 1382937 w 5220172"/>
              <a:gd name="connsiteY122" fmla="*/ 7209471 h 8150400"/>
              <a:gd name="connsiteX123" fmla="*/ 1142907 w 5220172"/>
              <a:gd name="connsiteY123" fmla="*/ 7159941 h 8150400"/>
              <a:gd name="connsiteX124" fmla="*/ 1041942 w 5220172"/>
              <a:gd name="connsiteY124" fmla="*/ 7182801 h 8150400"/>
              <a:gd name="connsiteX125" fmla="*/ 931452 w 5220172"/>
              <a:gd name="connsiteY125" fmla="*/ 7272336 h 8150400"/>
              <a:gd name="connsiteX126" fmla="*/ 840012 w 5220172"/>
              <a:gd name="connsiteY126" fmla="*/ 7384731 h 8150400"/>
              <a:gd name="connsiteX127" fmla="*/ 1070517 w 5220172"/>
              <a:gd name="connsiteY127" fmla="*/ 7476171 h 8150400"/>
              <a:gd name="connsiteX128" fmla="*/ 1093377 w 5220172"/>
              <a:gd name="connsiteY128" fmla="*/ 7598091 h 8150400"/>
              <a:gd name="connsiteX129" fmla="*/ 1146717 w 5220172"/>
              <a:gd name="connsiteY129" fmla="*/ 7771446 h 8150400"/>
              <a:gd name="connsiteX130" fmla="*/ 4832891 w 5220172"/>
              <a:gd name="connsiteY130" fmla="*/ 7771446 h 8150400"/>
              <a:gd name="connsiteX131" fmla="*/ 4827177 w 5220172"/>
              <a:gd name="connsiteY131" fmla="*/ 2688906 h 8150400"/>
              <a:gd name="connsiteX132" fmla="*/ 2617377 w 5220172"/>
              <a:gd name="connsiteY132" fmla="*/ 204786 h 8150400"/>
              <a:gd name="connsiteX133" fmla="*/ 1855377 w 5220172"/>
              <a:gd name="connsiteY133" fmla="*/ 204786 h 8150400"/>
              <a:gd name="connsiteX0" fmla="*/ 1855377 w 4996903"/>
              <a:gd name="connsiteY0" fmla="*/ 204786 h 8150400"/>
              <a:gd name="connsiteX1" fmla="*/ 1718217 w 4996903"/>
              <a:gd name="connsiteY1" fmla="*/ 273366 h 8150400"/>
              <a:gd name="connsiteX2" fmla="*/ 1664877 w 4996903"/>
              <a:gd name="connsiteY2" fmla="*/ 418146 h 8150400"/>
              <a:gd name="connsiteX3" fmla="*/ 1657257 w 4996903"/>
              <a:gd name="connsiteY3" fmla="*/ 509586 h 8150400"/>
              <a:gd name="connsiteX4" fmla="*/ 1535337 w 4996903"/>
              <a:gd name="connsiteY4" fmla="*/ 562926 h 8150400"/>
              <a:gd name="connsiteX5" fmla="*/ 1459137 w 4996903"/>
              <a:gd name="connsiteY5" fmla="*/ 692466 h 8150400"/>
              <a:gd name="connsiteX6" fmla="*/ 1497237 w 4996903"/>
              <a:gd name="connsiteY6" fmla="*/ 860106 h 8150400"/>
              <a:gd name="connsiteX7" fmla="*/ 1405797 w 4996903"/>
              <a:gd name="connsiteY7" fmla="*/ 943926 h 8150400"/>
              <a:gd name="connsiteX8" fmla="*/ 1299117 w 4996903"/>
              <a:gd name="connsiteY8" fmla="*/ 822006 h 8150400"/>
              <a:gd name="connsiteX9" fmla="*/ 1314357 w 4996903"/>
              <a:gd name="connsiteY9" fmla="*/ 707706 h 8150400"/>
              <a:gd name="connsiteX10" fmla="*/ 1337217 w 4996903"/>
              <a:gd name="connsiteY10" fmla="*/ 593406 h 8150400"/>
              <a:gd name="connsiteX11" fmla="*/ 1245777 w 4996903"/>
              <a:gd name="connsiteY11" fmla="*/ 555306 h 8150400"/>
              <a:gd name="connsiteX12" fmla="*/ 1078137 w 4996903"/>
              <a:gd name="connsiteY12" fmla="*/ 562926 h 8150400"/>
              <a:gd name="connsiteX13" fmla="*/ 910497 w 4996903"/>
              <a:gd name="connsiteY13" fmla="*/ 410526 h 8150400"/>
              <a:gd name="connsiteX14" fmla="*/ 780957 w 4996903"/>
              <a:gd name="connsiteY14" fmla="*/ 334326 h 8150400"/>
              <a:gd name="connsiteX15" fmla="*/ 666657 w 4996903"/>
              <a:gd name="connsiteY15" fmla="*/ 387666 h 8150400"/>
              <a:gd name="connsiteX16" fmla="*/ 590457 w 4996903"/>
              <a:gd name="connsiteY16" fmla="*/ 296226 h 8150400"/>
              <a:gd name="connsiteX17" fmla="*/ 521877 w 4996903"/>
              <a:gd name="connsiteY17" fmla="*/ 280986 h 8150400"/>
              <a:gd name="connsiteX18" fmla="*/ 445677 w 4996903"/>
              <a:gd name="connsiteY18" fmla="*/ 204786 h 8150400"/>
              <a:gd name="connsiteX19" fmla="*/ 323757 w 4996903"/>
              <a:gd name="connsiteY19" fmla="*/ 242886 h 8150400"/>
              <a:gd name="connsiteX20" fmla="*/ 247557 w 4996903"/>
              <a:gd name="connsiteY20" fmla="*/ 326706 h 8150400"/>
              <a:gd name="connsiteX21" fmla="*/ 95157 w 4996903"/>
              <a:gd name="connsiteY21" fmla="*/ 418146 h 8150400"/>
              <a:gd name="connsiteX22" fmla="*/ 18957 w 4996903"/>
              <a:gd name="connsiteY22" fmla="*/ 608646 h 8150400"/>
              <a:gd name="connsiteX23" fmla="*/ 11337 w 4996903"/>
              <a:gd name="connsiteY23" fmla="*/ 722946 h 8150400"/>
              <a:gd name="connsiteX24" fmla="*/ 156117 w 4996903"/>
              <a:gd name="connsiteY24" fmla="*/ 867726 h 8150400"/>
              <a:gd name="connsiteX25" fmla="*/ 407577 w 4996903"/>
              <a:gd name="connsiteY25" fmla="*/ 997266 h 8150400"/>
              <a:gd name="connsiteX26" fmla="*/ 499017 w 4996903"/>
              <a:gd name="connsiteY26" fmla="*/ 1081086 h 8150400"/>
              <a:gd name="connsiteX27" fmla="*/ 681897 w 4996903"/>
              <a:gd name="connsiteY27" fmla="*/ 1241106 h 8150400"/>
              <a:gd name="connsiteX28" fmla="*/ 887637 w 4996903"/>
              <a:gd name="connsiteY28" fmla="*/ 1340166 h 8150400"/>
              <a:gd name="connsiteX29" fmla="*/ 1009557 w 4996903"/>
              <a:gd name="connsiteY29" fmla="*/ 1523046 h 8150400"/>
              <a:gd name="connsiteX30" fmla="*/ 1062897 w 4996903"/>
              <a:gd name="connsiteY30" fmla="*/ 1599246 h 8150400"/>
              <a:gd name="connsiteX31" fmla="*/ 1001937 w 4996903"/>
              <a:gd name="connsiteY31" fmla="*/ 1759266 h 8150400"/>
              <a:gd name="connsiteX32" fmla="*/ 1009557 w 4996903"/>
              <a:gd name="connsiteY32" fmla="*/ 1934526 h 8150400"/>
              <a:gd name="connsiteX33" fmla="*/ 1131477 w 4996903"/>
              <a:gd name="connsiteY33" fmla="*/ 2147886 h 8150400"/>
              <a:gd name="connsiteX34" fmla="*/ 1207677 w 4996903"/>
              <a:gd name="connsiteY34" fmla="*/ 2254566 h 8150400"/>
              <a:gd name="connsiteX35" fmla="*/ 1329597 w 4996903"/>
              <a:gd name="connsiteY35" fmla="*/ 2338386 h 8150400"/>
              <a:gd name="connsiteX36" fmla="*/ 1200057 w 4996903"/>
              <a:gd name="connsiteY36" fmla="*/ 2452686 h 8150400"/>
              <a:gd name="connsiteX37" fmla="*/ 1093377 w 4996903"/>
              <a:gd name="connsiteY37" fmla="*/ 2605086 h 8150400"/>
              <a:gd name="connsiteX38" fmla="*/ 1093377 w 4996903"/>
              <a:gd name="connsiteY38" fmla="*/ 2742246 h 8150400"/>
              <a:gd name="connsiteX39" fmla="*/ 1146717 w 4996903"/>
              <a:gd name="connsiteY39" fmla="*/ 2902266 h 8150400"/>
              <a:gd name="connsiteX40" fmla="*/ 1131477 w 4996903"/>
              <a:gd name="connsiteY40" fmla="*/ 2963226 h 8150400"/>
              <a:gd name="connsiteX41" fmla="*/ 971457 w 4996903"/>
              <a:gd name="connsiteY41" fmla="*/ 2917506 h 8150400"/>
              <a:gd name="connsiteX42" fmla="*/ 857157 w 4996903"/>
              <a:gd name="connsiteY42" fmla="*/ 2932746 h 8150400"/>
              <a:gd name="connsiteX43" fmla="*/ 712377 w 4996903"/>
              <a:gd name="connsiteY43" fmla="*/ 2993706 h 8150400"/>
              <a:gd name="connsiteX44" fmla="*/ 445677 w 4996903"/>
              <a:gd name="connsiteY44" fmla="*/ 3115626 h 8150400"/>
              <a:gd name="connsiteX45" fmla="*/ 407577 w 4996903"/>
              <a:gd name="connsiteY45" fmla="*/ 3252786 h 8150400"/>
              <a:gd name="connsiteX46" fmla="*/ 506637 w 4996903"/>
              <a:gd name="connsiteY46" fmla="*/ 3435666 h 8150400"/>
              <a:gd name="connsiteX47" fmla="*/ 750477 w 4996903"/>
              <a:gd name="connsiteY47" fmla="*/ 3519486 h 8150400"/>
              <a:gd name="connsiteX48" fmla="*/ 925737 w 4996903"/>
              <a:gd name="connsiteY48" fmla="*/ 3527106 h 8150400"/>
              <a:gd name="connsiteX49" fmla="*/ 1085757 w 4996903"/>
              <a:gd name="connsiteY49" fmla="*/ 3519486 h 8150400"/>
              <a:gd name="connsiteX50" fmla="*/ 1215297 w 4996903"/>
              <a:gd name="connsiteY50" fmla="*/ 3565206 h 8150400"/>
              <a:gd name="connsiteX51" fmla="*/ 1306737 w 4996903"/>
              <a:gd name="connsiteY51" fmla="*/ 3641406 h 8150400"/>
              <a:gd name="connsiteX52" fmla="*/ 1367697 w 4996903"/>
              <a:gd name="connsiteY52" fmla="*/ 3671886 h 8150400"/>
              <a:gd name="connsiteX53" fmla="*/ 1161957 w 4996903"/>
              <a:gd name="connsiteY53" fmla="*/ 3679506 h 8150400"/>
              <a:gd name="connsiteX54" fmla="*/ 948597 w 4996903"/>
              <a:gd name="connsiteY54" fmla="*/ 3725226 h 8150400"/>
              <a:gd name="connsiteX55" fmla="*/ 780957 w 4996903"/>
              <a:gd name="connsiteY55" fmla="*/ 3763326 h 8150400"/>
              <a:gd name="connsiteX56" fmla="*/ 659037 w 4996903"/>
              <a:gd name="connsiteY56" fmla="*/ 3801426 h 8150400"/>
              <a:gd name="connsiteX57" fmla="*/ 590457 w 4996903"/>
              <a:gd name="connsiteY57" fmla="*/ 3831906 h 8150400"/>
              <a:gd name="connsiteX58" fmla="*/ 537117 w 4996903"/>
              <a:gd name="connsiteY58" fmla="*/ 3991926 h 8150400"/>
              <a:gd name="connsiteX59" fmla="*/ 605697 w 4996903"/>
              <a:gd name="connsiteY59" fmla="*/ 4220526 h 8150400"/>
              <a:gd name="connsiteX60" fmla="*/ 643797 w 4996903"/>
              <a:gd name="connsiteY60" fmla="*/ 4334826 h 8150400"/>
              <a:gd name="connsiteX61" fmla="*/ 575217 w 4996903"/>
              <a:gd name="connsiteY61" fmla="*/ 4487226 h 8150400"/>
              <a:gd name="connsiteX62" fmla="*/ 384717 w 4996903"/>
              <a:gd name="connsiteY62" fmla="*/ 4586286 h 8150400"/>
              <a:gd name="connsiteX63" fmla="*/ 300897 w 4996903"/>
              <a:gd name="connsiteY63" fmla="*/ 4746306 h 8150400"/>
              <a:gd name="connsiteX64" fmla="*/ 217077 w 4996903"/>
              <a:gd name="connsiteY64" fmla="*/ 4898706 h 8150400"/>
              <a:gd name="connsiteX65" fmla="*/ 118017 w 4996903"/>
              <a:gd name="connsiteY65" fmla="*/ 5089206 h 8150400"/>
              <a:gd name="connsiteX66" fmla="*/ 125637 w 4996903"/>
              <a:gd name="connsiteY66" fmla="*/ 5180646 h 8150400"/>
              <a:gd name="connsiteX67" fmla="*/ 262797 w 4996903"/>
              <a:gd name="connsiteY67" fmla="*/ 5165406 h 8150400"/>
              <a:gd name="connsiteX68" fmla="*/ 422817 w 4996903"/>
              <a:gd name="connsiteY68" fmla="*/ 5035866 h 8150400"/>
              <a:gd name="connsiteX69" fmla="*/ 598077 w 4996903"/>
              <a:gd name="connsiteY69" fmla="*/ 4936806 h 8150400"/>
              <a:gd name="connsiteX70" fmla="*/ 841917 w 4996903"/>
              <a:gd name="connsiteY70" fmla="*/ 4837746 h 8150400"/>
              <a:gd name="connsiteX71" fmla="*/ 956217 w 4996903"/>
              <a:gd name="connsiteY71" fmla="*/ 4753926 h 8150400"/>
              <a:gd name="connsiteX72" fmla="*/ 1131477 w 4996903"/>
              <a:gd name="connsiteY72" fmla="*/ 4746306 h 8150400"/>
              <a:gd name="connsiteX73" fmla="*/ 1276257 w 4996903"/>
              <a:gd name="connsiteY73" fmla="*/ 4799646 h 8150400"/>
              <a:gd name="connsiteX74" fmla="*/ 1398177 w 4996903"/>
              <a:gd name="connsiteY74" fmla="*/ 4814886 h 8150400"/>
              <a:gd name="connsiteX75" fmla="*/ 1520097 w 4996903"/>
              <a:gd name="connsiteY75" fmla="*/ 4708206 h 8150400"/>
              <a:gd name="connsiteX76" fmla="*/ 1642017 w 4996903"/>
              <a:gd name="connsiteY76" fmla="*/ 4692966 h 8150400"/>
              <a:gd name="connsiteX77" fmla="*/ 1702977 w 4996903"/>
              <a:gd name="connsiteY77" fmla="*/ 4692966 h 8150400"/>
              <a:gd name="connsiteX78" fmla="*/ 1855377 w 4996903"/>
              <a:gd name="connsiteY78" fmla="*/ 4532946 h 8150400"/>
              <a:gd name="connsiteX79" fmla="*/ 2030637 w 4996903"/>
              <a:gd name="connsiteY79" fmla="*/ 4411026 h 8150400"/>
              <a:gd name="connsiteX80" fmla="*/ 2160177 w 4996903"/>
              <a:gd name="connsiteY80" fmla="*/ 4319586 h 8150400"/>
              <a:gd name="connsiteX81" fmla="*/ 2266857 w 4996903"/>
              <a:gd name="connsiteY81" fmla="*/ 4182426 h 8150400"/>
              <a:gd name="connsiteX82" fmla="*/ 2327817 w 4996903"/>
              <a:gd name="connsiteY82" fmla="*/ 4289106 h 8150400"/>
              <a:gd name="connsiteX83" fmla="*/ 2304957 w 4996903"/>
              <a:gd name="connsiteY83" fmla="*/ 4441506 h 8150400"/>
              <a:gd name="connsiteX84" fmla="*/ 2251617 w 4996903"/>
              <a:gd name="connsiteY84" fmla="*/ 4601526 h 8150400"/>
              <a:gd name="connsiteX85" fmla="*/ 2221137 w 4996903"/>
              <a:gd name="connsiteY85" fmla="*/ 4715826 h 8150400"/>
              <a:gd name="connsiteX86" fmla="*/ 2358297 w 4996903"/>
              <a:gd name="connsiteY86" fmla="*/ 4822506 h 8150400"/>
              <a:gd name="connsiteX87" fmla="*/ 2495457 w 4996903"/>
              <a:gd name="connsiteY87" fmla="*/ 4784406 h 8150400"/>
              <a:gd name="connsiteX88" fmla="*/ 2571657 w 4996903"/>
              <a:gd name="connsiteY88" fmla="*/ 4837746 h 8150400"/>
              <a:gd name="connsiteX89" fmla="*/ 2586897 w 4996903"/>
              <a:gd name="connsiteY89" fmla="*/ 4929186 h 8150400"/>
              <a:gd name="connsiteX90" fmla="*/ 2586897 w 4996903"/>
              <a:gd name="connsiteY90" fmla="*/ 5020626 h 8150400"/>
              <a:gd name="connsiteX91" fmla="*/ 2739297 w 4996903"/>
              <a:gd name="connsiteY91" fmla="*/ 5180646 h 8150400"/>
              <a:gd name="connsiteX92" fmla="*/ 2823117 w 4996903"/>
              <a:gd name="connsiteY92" fmla="*/ 5302566 h 8150400"/>
              <a:gd name="connsiteX93" fmla="*/ 3005997 w 4996903"/>
              <a:gd name="connsiteY93" fmla="*/ 5401626 h 8150400"/>
              <a:gd name="connsiteX94" fmla="*/ 3120297 w 4996903"/>
              <a:gd name="connsiteY94" fmla="*/ 5454966 h 8150400"/>
              <a:gd name="connsiteX95" fmla="*/ 3341277 w 4996903"/>
              <a:gd name="connsiteY95" fmla="*/ 5538786 h 8150400"/>
              <a:gd name="connsiteX96" fmla="*/ 3493677 w 4996903"/>
              <a:gd name="connsiteY96" fmla="*/ 5637846 h 8150400"/>
              <a:gd name="connsiteX97" fmla="*/ 3615597 w 4996903"/>
              <a:gd name="connsiteY97" fmla="*/ 5759766 h 8150400"/>
              <a:gd name="connsiteX98" fmla="*/ 3668937 w 4996903"/>
              <a:gd name="connsiteY98" fmla="*/ 5835966 h 8150400"/>
              <a:gd name="connsiteX99" fmla="*/ 3501297 w 4996903"/>
              <a:gd name="connsiteY99" fmla="*/ 5942646 h 8150400"/>
              <a:gd name="connsiteX100" fmla="*/ 3394617 w 4996903"/>
              <a:gd name="connsiteY100" fmla="*/ 6003606 h 8150400"/>
              <a:gd name="connsiteX101" fmla="*/ 3287937 w 4996903"/>
              <a:gd name="connsiteY101" fmla="*/ 6072186 h 8150400"/>
              <a:gd name="connsiteX102" fmla="*/ 3219357 w 4996903"/>
              <a:gd name="connsiteY102" fmla="*/ 6087426 h 8150400"/>
              <a:gd name="connsiteX103" fmla="*/ 3074577 w 4996903"/>
              <a:gd name="connsiteY103" fmla="*/ 5942646 h 8150400"/>
              <a:gd name="connsiteX104" fmla="*/ 2906937 w 4996903"/>
              <a:gd name="connsiteY104" fmla="*/ 5813106 h 8150400"/>
              <a:gd name="connsiteX105" fmla="*/ 2746917 w 4996903"/>
              <a:gd name="connsiteY105" fmla="*/ 5790246 h 8150400"/>
              <a:gd name="connsiteX106" fmla="*/ 2491647 w 4996903"/>
              <a:gd name="connsiteY106" fmla="*/ 5826441 h 8150400"/>
              <a:gd name="connsiteX107" fmla="*/ 2228757 w 4996903"/>
              <a:gd name="connsiteY107" fmla="*/ 5832156 h 8150400"/>
              <a:gd name="connsiteX108" fmla="*/ 2063022 w 4996903"/>
              <a:gd name="connsiteY108" fmla="*/ 5775006 h 8150400"/>
              <a:gd name="connsiteX109" fmla="*/ 1975392 w 4996903"/>
              <a:gd name="connsiteY109" fmla="*/ 5786436 h 8150400"/>
              <a:gd name="connsiteX110" fmla="*/ 1933482 w 4996903"/>
              <a:gd name="connsiteY110" fmla="*/ 5927406 h 8150400"/>
              <a:gd name="connsiteX111" fmla="*/ 1927767 w 4996903"/>
              <a:gd name="connsiteY111" fmla="*/ 6068376 h 8150400"/>
              <a:gd name="connsiteX112" fmla="*/ 1786797 w 4996903"/>
              <a:gd name="connsiteY112" fmla="*/ 6156006 h 8150400"/>
              <a:gd name="connsiteX113" fmla="*/ 1672497 w 4996903"/>
              <a:gd name="connsiteY113" fmla="*/ 6215061 h 8150400"/>
              <a:gd name="connsiteX114" fmla="*/ 1562007 w 4996903"/>
              <a:gd name="connsiteY114" fmla="*/ 6283641 h 8150400"/>
              <a:gd name="connsiteX115" fmla="*/ 1562007 w 4996903"/>
              <a:gd name="connsiteY115" fmla="*/ 6462711 h 8150400"/>
              <a:gd name="connsiteX116" fmla="*/ 1632492 w 4996903"/>
              <a:gd name="connsiteY116" fmla="*/ 6554151 h 8150400"/>
              <a:gd name="connsiteX117" fmla="*/ 1674402 w 4996903"/>
              <a:gd name="connsiteY117" fmla="*/ 6636066 h 8150400"/>
              <a:gd name="connsiteX118" fmla="*/ 1634397 w 4996903"/>
              <a:gd name="connsiteY118" fmla="*/ 6716076 h 8150400"/>
              <a:gd name="connsiteX119" fmla="*/ 1645827 w 4996903"/>
              <a:gd name="connsiteY119" fmla="*/ 6862761 h 8150400"/>
              <a:gd name="connsiteX120" fmla="*/ 1510572 w 4996903"/>
              <a:gd name="connsiteY120" fmla="*/ 7015161 h 8150400"/>
              <a:gd name="connsiteX121" fmla="*/ 1542957 w 4996903"/>
              <a:gd name="connsiteY121" fmla="*/ 7169466 h 8150400"/>
              <a:gd name="connsiteX122" fmla="*/ 1382937 w 4996903"/>
              <a:gd name="connsiteY122" fmla="*/ 7209471 h 8150400"/>
              <a:gd name="connsiteX123" fmla="*/ 1142907 w 4996903"/>
              <a:gd name="connsiteY123" fmla="*/ 7159941 h 8150400"/>
              <a:gd name="connsiteX124" fmla="*/ 1041942 w 4996903"/>
              <a:gd name="connsiteY124" fmla="*/ 7182801 h 8150400"/>
              <a:gd name="connsiteX125" fmla="*/ 931452 w 4996903"/>
              <a:gd name="connsiteY125" fmla="*/ 7272336 h 8150400"/>
              <a:gd name="connsiteX126" fmla="*/ 840012 w 4996903"/>
              <a:gd name="connsiteY126" fmla="*/ 7384731 h 8150400"/>
              <a:gd name="connsiteX127" fmla="*/ 1070517 w 4996903"/>
              <a:gd name="connsiteY127" fmla="*/ 7476171 h 8150400"/>
              <a:gd name="connsiteX128" fmla="*/ 1093377 w 4996903"/>
              <a:gd name="connsiteY128" fmla="*/ 7598091 h 8150400"/>
              <a:gd name="connsiteX129" fmla="*/ 1146717 w 4996903"/>
              <a:gd name="connsiteY129" fmla="*/ 7771446 h 8150400"/>
              <a:gd name="connsiteX130" fmla="*/ 4832891 w 4996903"/>
              <a:gd name="connsiteY130" fmla="*/ 7771446 h 8150400"/>
              <a:gd name="connsiteX131" fmla="*/ 4827177 w 4996903"/>
              <a:gd name="connsiteY131" fmla="*/ 2688906 h 8150400"/>
              <a:gd name="connsiteX132" fmla="*/ 2617377 w 4996903"/>
              <a:gd name="connsiteY132" fmla="*/ 204786 h 8150400"/>
              <a:gd name="connsiteX133" fmla="*/ 1855377 w 4996903"/>
              <a:gd name="connsiteY133" fmla="*/ 204786 h 8150400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838791"/>
              <a:gd name="connsiteY0" fmla="*/ 204786 h 7781481"/>
              <a:gd name="connsiteX1" fmla="*/ 1718217 w 4838791"/>
              <a:gd name="connsiteY1" fmla="*/ 273366 h 7781481"/>
              <a:gd name="connsiteX2" fmla="*/ 1664877 w 4838791"/>
              <a:gd name="connsiteY2" fmla="*/ 418146 h 7781481"/>
              <a:gd name="connsiteX3" fmla="*/ 1657257 w 4838791"/>
              <a:gd name="connsiteY3" fmla="*/ 509586 h 7781481"/>
              <a:gd name="connsiteX4" fmla="*/ 1535337 w 4838791"/>
              <a:gd name="connsiteY4" fmla="*/ 562926 h 7781481"/>
              <a:gd name="connsiteX5" fmla="*/ 1459137 w 4838791"/>
              <a:gd name="connsiteY5" fmla="*/ 692466 h 7781481"/>
              <a:gd name="connsiteX6" fmla="*/ 1497237 w 4838791"/>
              <a:gd name="connsiteY6" fmla="*/ 860106 h 7781481"/>
              <a:gd name="connsiteX7" fmla="*/ 1405797 w 4838791"/>
              <a:gd name="connsiteY7" fmla="*/ 943926 h 7781481"/>
              <a:gd name="connsiteX8" fmla="*/ 1299117 w 4838791"/>
              <a:gd name="connsiteY8" fmla="*/ 822006 h 7781481"/>
              <a:gd name="connsiteX9" fmla="*/ 1314357 w 4838791"/>
              <a:gd name="connsiteY9" fmla="*/ 707706 h 7781481"/>
              <a:gd name="connsiteX10" fmla="*/ 1337217 w 4838791"/>
              <a:gd name="connsiteY10" fmla="*/ 593406 h 7781481"/>
              <a:gd name="connsiteX11" fmla="*/ 1245777 w 4838791"/>
              <a:gd name="connsiteY11" fmla="*/ 555306 h 7781481"/>
              <a:gd name="connsiteX12" fmla="*/ 1078137 w 4838791"/>
              <a:gd name="connsiteY12" fmla="*/ 562926 h 7781481"/>
              <a:gd name="connsiteX13" fmla="*/ 910497 w 4838791"/>
              <a:gd name="connsiteY13" fmla="*/ 410526 h 7781481"/>
              <a:gd name="connsiteX14" fmla="*/ 780957 w 4838791"/>
              <a:gd name="connsiteY14" fmla="*/ 334326 h 7781481"/>
              <a:gd name="connsiteX15" fmla="*/ 666657 w 4838791"/>
              <a:gd name="connsiteY15" fmla="*/ 387666 h 7781481"/>
              <a:gd name="connsiteX16" fmla="*/ 590457 w 4838791"/>
              <a:gd name="connsiteY16" fmla="*/ 296226 h 7781481"/>
              <a:gd name="connsiteX17" fmla="*/ 521877 w 4838791"/>
              <a:gd name="connsiteY17" fmla="*/ 280986 h 7781481"/>
              <a:gd name="connsiteX18" fmla="*/ 445677 w 4838791"/>
              <a:gd name="connsiteY18" fmla="*/ 204786 h 7781481"/>
              <a:gd name="connsiteX19" fmla="*/ 323757 w 4838791"/>
              <a:gd name="connsiteY19" fmla="*/ 242886 h 7781481"/>
              <a:gd name="connsiteX20" fmla="*/ 247557 w 4838791"/>
              <a:gd name="connsiteY20" fmla="*/ 326706 h 7781481"/>
              <a:gd name="connsiteX21" fmla="*/ 95157 w 4838791"/>
              <a:gd name="connsiteY21" fmla="*/ 418146 h 7781481"/>
              <a:gd name="connsiteX22" fmla="*/ 18957 w 4838791"/>
              <a:gd name="connsiteY22" fmla="*/ 608646 h 7781481"/>
              <a:gd name="connsiteX23" fmla="*/ 11337 w 4838791"/>
              <a:gd name="connsiteY23" fmla="*/ 722946 h 7781481"/>
              <a:gd name="connsiteX24" fmla="*/ 156117 w 4838791"/>
              <a:gd name="connsiteY24" fmla="*/ 867726 h 7781481"/>
              <a:gd name="connsiteX25" fmla="*/ 407577 w 4838791"/>
              <a:gd name="connsiteY25" fmla="*/ 997266 h 7781481"/>
              <a:gd name="connsiteX26" fmla="*/ 499017 w 4838791"/>
              <a:gd name="connsiteY26" fmla="*/ 1081086 h 7781481"/>
              <a:gd name="connsiteX27" fmla="*/ 681897 w 4838791"/>
              <a:gd name="connsiteY27" fmla="*/ 1241106 h 7781481"/>
              <a:gd name="connsiteX28" fmla="*/ 887637 w 4838791"/>
              <a:gd name="connsiteY28" fmla="*/ 1340166 h 7781481"/>
              <a:gd name="connsiteX29" fmla="*/ 1009557 w 4838791"/>
              <a:gd name="connsiteY29" fmla="*/ 1523046 h 7781481"/>
              <a:gd name="connsiteX30" fmla="*/ 1062897 w 4838791"/>
              <a:gd name="connsiteY30" fmla="*/ 1599246 h 7781481"/>
              <a:gd name="connsiteX31" fmla="*/ 1001937 w 4838791"/>
              <a:gd name="connsiteY31" fmla="*/ 1759266 h 7781481"/>
              <a:gd name="connsiteX32" fmla="*/ 1009557 w 4838791"/>
              <a:gd name="connsiteY32" fmla="*/ 1934526 h 7781481"/>
              <a:gd name="connsiteX33" fmla="*/ 1131477 w 4838791"/>
              <a:gd name="connsiteY33" fmla="*/ 2147886 h 7781481"/>
              <a:gd name="connsiteX34" fmla="*/ 1207677 w 4838791"/>
              <a:gd name="connsiteY34" fmla="*/ 2254566 h 7781481"/>
              <a:gd name="connsiteX35" fmla="*/ 1329597 w 4838791"/>
              <a:gd name="connsiteY35" fmla="*/ 2338386 h 7781481"/>
              <a:gd name="connsiteX36" fmla="*/ 1200057 w 4838791"/>
              <a:gd name="connsiteY36" fmla="*/ 2452686 h 7781481"/>
              <a:gd name="connsiteX37" fmla="*/ 1093377 w 4838791"/>
              <a:gd name="connsiteY37" fmla="*/ 2605086 h 7781481"/>
              <a:gd name="connsiteX38" fmla="*/ 1093377 w 4838791"/>
              <a:gd name="connsiteY38" fmla="*/ 2742246 h 7781481"/>
              <a:gd name="connsiteX39" fmla="*/ 1146717 w 4838791"/>
              <a:gd name="connsiteY39" fmla="*/ 2902266 h 7781481"/>
              <a:gd name="connsiteX40" fmla="*/ 1131477 w 4838791"/>
              <a:gd name="connsiteY40" fmla="*/ 2963226 h 7781481"/>
              <a:gd name="connsiteX41" fmla="*/ 971457 w 4838791"/>
              <a:gd name="connsiteY41" fmla="*/ 2917506 h 7781481"/>
              <a:gd name="connsiteX42" fmla="*/ 857157 w 4838791"/>
              <a:gd name="connsiteY42" fmla="*/ 2932746 h 7781481"/>
              <a:gd name="connsiteX43" fmla="*/ 712377 w 4838791"/>
              <a:gd name="connsiteY43" fmla="*/ 2993706 h 7781481"/>
              <a:gd name="connsiteX44" fmla="*/ 445677 w 4838791"/>
              <a:gd name="connsiteY44" fmla="*/ 3115626 h 7781481"/>
              <a:gd name="connsiteX45" fmla="*/ 407577 w 4838791"/>
              <a:gd name="connsiteY45" fmla="*/ 3252786 h 7781481"/>
              <a:gd name="connsiteX46" fmla="*/ 506637 w 4838791"/>
              <a:gd name="connsiteY46" fmla="*/ 3435666 h 7781481"/>
              <a:gd name="connsiteX47" fmla="*/ 750477 w 4838791"/>
              <a:gd name="connsiteY47" fmla="*/ 3519486 h 7781481"/>
              <a:gd name="connsiteX48" fmla="*/ 925737 w 4838791"/>
              <a:gd name="connsiteY48" fmla="*/ 3527106 h 7781481"/>
              <a:gd name="connsiteX49" fmla="*/ 1085757 w 4838791"/>
              <a:gd name="connsiteY49" fmla="*/ 3519486 h 7781481"/>
              <a:gd name="connsiteX50" fmla="*/ 1215297 w 4838791"/>
              <a:gd name="connsiteY50" fmla="*/ 3565206 h 7781481"/>
              <a:gd name="connsiteX51" fmla="*/ 1306737 w 4838791"/>
              <a:gd name="connsiteY51" fmla="*/ 3641406 h 7781481"/>
              <a:gd name="connsiteX52" fmla="*/ 1367697 w 4838791"/>
              <a:gd name="connsiteY52" fmla="*/ 3671886 h 7781481"/>
              <a:gd name="connsiteX53" fmla="*/ 1161957 w 4838791"/>
              <a:gd name="connsiteY53" fmla="*/ 3679506 h 7781481"/>
              <a:gd name="connsiteX54" fmla="*/ 948597 w 4838791"/>
              <a:gd name="connsiteY54" fmla="*/ 3725226 h 7781481"/>
              <a:gd name="connsiteX55" fmla="*/ 780957 w 4838791"/>
              <a:gd name="connsiteY55" fmla="*/ 3763326 h 7781481"/>
              <a:gd name="connsiteX56" fmla="*/ 659037 w 4838791"/>
              <a:gd name="connsiteY56" fmla="*/ 3801426 h 7781481"/>
              <a:gd name="connsiteX57" fmla="*/ 590457 w 4838791"/>
              <a:gd name="connsiteY57" fmla="*/ 3831906 h 7781481"/>
              <a:gd name="connsiteX58" fmla="*/ 537117 w 4838791"/>
              <a:gd name="connsiteY58" fmla="*/ 3991926 h 7781481"/>
              <a:gd name="connsiteX59" fmla="*/ 605697 w 4838791"/>
              <a:gd name="connsiteY59" fmla="*/ 4220526 h 7781481"/>
              <a:gd name="connsiteX60" fmla="*/ 643797 w 4838791"/>
              <a:gd name="connsiteY60" fmla="*/ 4334826 h 7781481"/>
              <a:gd name="connsiteX61" fmla="*/ 575217 w 4838791"/>
              <a:gd name="connsiteY61" fmla="*/ 4487226 h 7781481"/>
              <a:gd name="connsiteX62" fmla="*/ 384717 w 4838791"/>
              <a:gd name="connsiteY62" fmla="*/ 4586286 h 7781481"/>
              <a:gd name="connsiteX63" fmla="*/ 300897 w 4838791"/>
              <a:gd name="connsiteY63" fmla="*/ 4746306 h 7781481"/>
              <a:gd name="connsiteX64" fmla="*/ 217077 w 4838791"/>
              <a:gd name="connsiteY64" fmla="*/ 4898706 h 7781481"/>
              <a:gd name="connsiteX65" fmla="*/ 118017 w 4838791"/>
              <a:gd name="connsiteY65" fmla="*/ 5089206 h 7781481"/>
              <a:gd name="connsiteX66" fmla="*/ 125637 w 4838791"/>
              <a:gd name="connsiteY66" fmla="*/ 5180646 h 7781481"/>
              <a:gd name="connsiteX67" fmla="*/ 262797 w 4838791"/>
              <a:gd name="connsiteY67" fmla="*/ 5165406 h 7781481"/>
              <a:gd name="connsiteX68" fmla="*/ 422817 w 4838791"/>
              <a:gd name="connsiteY68" fmla="*/ 5035866 h 7781481"/>
              <a:gd name="connsiteX69" fmla="*/ 598077 w 4838791"/>
              <a:gd name="connsiteY69" fmla="*/ 4936806 h 7781481"/>
              <a:gd name="connsiteX70" fmla="*/ 841917 w 4838791"/>
              <a:gd name="connsiteY70" fmla="*/ 4837746 h 7781481"/>
              <a:gd name="connsiteX71" fmla="*/ 956217 w 4838791"/>
              <a:gd name="connsiteY71" fmla="*/ 4753926 h 7781481"/>
              <a:gd name="connsiteX72" fmla="*/ 1131477 w 4838791"/>
              <a:gd name="connsiteY72" fmla="*/ 4746306 h 7781481"/>
              <a:gd name="connsiteX73" fmla="*/ 1276257 w 4838791"/>
              <a:gd name="connsiteY73" fmla="*/ 4799646 h 7781481"/>
              <a:gd name="connsiteX74" fmla="*/ 1398177 w 4838791"/>
              <a:gd name="connsiteY74" fmla="*/ 4814886 h 7781481"/>
              <a:gd name="connsiteX75" fmla="*/ 1520097 w 4838791"/>
              <a:gd name="connsiteY75" fmla="*/ 4708206 h 7781481"/>
              <a:gd name="connsiteX76" fmla="*/ 1642017 w 4838791"/>
              <a:gd name="connsiteY76" fmla="*/ 4692966 h 7781481"/>
              <a:gd name="connsiteX77" fmla="*/ 1702977 w 4838791"/>
              <a:gd name="connsiteY77" fmla="*/ 4692966 h 7781481"/>
              <a:gd name="connsiteX78" fmla="*/ 1855377 w 4838791"/>
              <a:gd name="connsiteY78" fmla="*/ 4532946 h 7781481"/>
              <a:gd name="connsiteX79" fmla="*/ 2030637 w 4838791"/>
              <a:gd name="connsiteY79" fmla="*/ 4411026 h 7781481"/>
              <a:gd name="connsiteX80" fmla="*/ 2160177 w 4838791"/>
              <a:gd name="connsiteY80" fmla="*/ 4319586 h 7781481"/>
              <a:gd name="connsiteX81" fmla="*/ 2266857 w 4838791"/>
              <a:gd name="connsiteY81" fmla="*/ 4182426 h 7781481"/>
              <a:gd name="connsiteX82" fmla="*/ 2327817 w 4838791"/>
              <a:gd name="connsiteY82" fmla="*/ 4289106 h 7781481"/>
              <a:gd name="connsiteX83" fmla="*/ 2304957 w 4838791"/>
              <a:gd name="connsiteY83" fmla="*/ 4441506 h 7781481"/>
              <a:gd name="connsiteX84" fmla="*/ 2251617 w 4838791"/>
              <a:gd name="connsiteY84" fmla="*/ 4601526 h 7781481"/>
              <a:gd name="connsiteX85" fmla="*/ 2221137 w 4838791"/>
              <a:gd name="connsiteY85" fmla="*/ 4715826 h 7781481"/>
              <a:gd name="connsiteX86" fmla="*/ 2358297 w 4838791"/>
              <a:gd name="connsiteY86" fmla="*/ 4822506 h 7781481"/>
              <a:gd name="connsiteX87" fmla="*/ 2495457 w 4838791"/>
              <a:gd name="connsiteY87" fmla="*/ 4784406 h 7781481"/>
              <a:gd name="connsiteX88" fmla="*/ 2571657 w 4838791"/>
              <a:gd name="connsiteY88" fmla="*/ 4837746 h 7781481"/>
              <a:gd name="connsiteX89" fmla="*/ 2586897 w 4838791"/>
              <a:gd name="connsiteY89" fmla="*/ 4929186 h 7781481"/>
              <a:gd name="connsiteX90" fmla="*/ 2586897 w 4838791"/>
              <a:gd name="connsiteY90" fmla="*/ 5020626 h 7781481"/>
              <a:gd name="connsiteX91" fmla="*/ 2739297 w 4838791"/>
              <a:gd name="connsiteY91" fmla="*/ 5180646 h 7781481"/>
              <a:gd name="connsiteX92" fmla="*/ 2823117 w 4838791"/>
              <a:gd name="connsiteY92" fmla="*/ 5302566 h 7781481"/>
              <a:gd name="connsiteX93" fmla="*/ 3005997 w 4838791"/>
              <a:gd name="connsiteY93" fmla="*/ 5401626 h 7781481"/>
              <a:gd name="connsiteX94" fmla="*/ 3120297 w 4838791"/>
              <a:gd name="connsiteY94" fmla="*/ 5454966 h 7781481"/>
              <a:gd name="connsiteX95" fmla="*/ 3341277 w 4838791"/>
              <a:gd name="connsiteY95" fmla="*/ 5538786 h 7781481"/>
              <a:gd name="connsiteX96" fmla="*/ 3493677 w 4838791"/>
              <a:gd name="connsiteY96" fmla="*/ 5637846 h 7781481"/>
              <a:gd name="connsiteX97" fmla="*/ 3615597 w 4838791"/>
              <a:gd name="connsiteY97" fmla="*/ 5759766 h 7781481"/>
              <a:gd name="connsiteX98" fmla="*/ 3668937 w 4838791"/>
              <a:gd name="connsiteY98" fmla="*/ 5835966 h 7781481"/>
              <a:gd name="connsiteX99" fmla="*/ 3501297 w 4838791"/>
              <a:gd name="connsiteY99" fmla="*/ 5942646 h 7781481"/>
              <a:gd name="connsiteX100" fmla="*/ 3394617 w 4838791"/>
              <a:gd name="connsiteY100" fmla="*/ 6003606 h 7781481"/>
              <a:gd name="connsiteX101" fmla="*/ 3287937 w 4838791"/>
              <a:gd name="connsiteY101" fmla="*/ 6072186 h 7781481"/>
              <a:gd name="connsiteX102" fmla="*/ 3219357 w 4838791"/>
              <a:gd name="connsiteY102" fmla="*/ 6087426 h 7781481"/>
              <a:gd name="connsiteX103" fmla="*/ 3074577 w 4838791"/>
              <a:gd name="connsiteY103" fmla="*/ 5942646 h 7781481"/>
              <a:gd name="connsiteX104" fmla="*/ 2906937 w 4838791"/>
              <a:gd name="connsiteY104" fmla="*/ 5813106 h 7781481"/>
              <a:gd name="connsiteX105" fmla="*/ 2746917 w 4838791"/>
              <a:gd name="connsiteY105" fmla="*/ 5790246 h 7781481"/>
              <a:gd name="connsiteX106" fmla="*/ 2491647 w 4838791"/>
              <a:gd name="connsiteY106" fmla="*/ 5826441 h 7781481"/>
              <a:gd name="connsiteX107" fmla="*/ 2228757 w 4838791"/>
              <a:gd name="connsiteY107" fmla="*/ 5832156 h 7781481"/>
              <a:gd name="connsiteX108" fmla="*/ 2063022 w 4838791"/>
              <a:gd name="connsiteY108" fmla="*/ 5775006 h 7781481"/>
              <a:gd name="connsiteX109" fmla="*/ 1975392 w 4838791"/>
              <a:gd name="connsiteY109" fmla="*/ 5786436 h 7781481"/>
              <a:gd name="connsiteX110" fmla="*/ 1933482 w 4838791"/>
              <a:gd name="connsiteY110" fmla="*/ 5927406 h 7781481"/>
              <a:gd name="connsiteX111" fmla="*/ 1927767 w 4838791"/>
              <a:gd name="connsiteY111" fmla="*/ 6068376 h 7781481"/>
              <a:gd name="connsiteX112" fmla="*/ 1786797 w 4838791"/>
              <a:gd name="connsiteY112" fmla="*/ 6156006 h 7781481"/>
              <a:gd name="connsiteX113" fmla="*/ 1672497 w 4838791"/>
              <a:gd name="connsiteY113" fmla="*/ 6215061 h 7781481"/>
              <a:gd name="connsiteX114" fmla="*/ 1562007 w 4838791"/>
              <a:gd name="connsiteY114" fmla="*/ 6283641 h 7781481"/>
              <a:gd name="connsiteX115" fmla="*/ 1562007 w 4838791"/>
              <a:gd name="connsiteY115" fmla="*/ 6462711 h 7781481"/>
              <a:gd name="connsiteX116" fmla="*/ 1632492 w 4838791"/>
              <a:gd name="connsiteY116" fmla="*/ 6554151 h 7781481"/>
              <a:gd name="connsiteX117" fmla="*/ 1674402 w 4838791"/>
              <a:gd name="connsiteY117" fmla="*/ 6636066 h 7781481"/>
              <a:gd name="connsiteX118" fmla="*/ 1634397 w 4838791"/>
              <a:gd name="connsiteY118" fmla="*/ 6716076 h 7781481"/>
              <a:gd name="connsiteX119" fmla="*/ 1645827 w 4838791"/>
              <a:gd name="connsiteY119" fmla="*/ 6862761 h 7781481"/>
              <a:gd name="connsiteX120" fmla="*/ 1510572 w 4838791"/>
              <a:gd name="connsiteY120" fmla="*/ 7015161 h 7781481"/>
              <a:gd name="connsiteX121" fmla="*/ 1542957 w 4838791"/>
              <a:gd name="connsiteY121" fmla="*/ 7169466 h 7781481"/>
              <a:gd name="connsiteX122" fmla="*/ 1382937 w 4838791"/>
              <a:gd name="connsiteY122" fmla="*/ 7209471 h 7781481"/>
              <a:gd name="connsiteX123" fmla="*/ 1142907 w 4838791"/>
              <a:gd name="connsiteY123" fmla="*/ 7159941 h 7781481"/>
              <a:gd name="connsiteX124" fmla="*/ 1041942 w 4838791"/>
              <a:gd name="connsiteY124" fmla="*/ 7182801 h 7781481"/>
              <a:gd name="connsiteX125" fmla="*/ 931452 w 4838791"/>
              <a:gd name="connsiteY125" fmla="*/ 7272336 h 7781481"/>
              <a:gd name="connsiteX126" fmla="*/ 840012 w 4838791"/>
              <a:gd name="connsiteY126" fmla="*/ 7384731 h 7781481"/>
              <a:gd name="connsiteX127" fmla="*/ 1070517 w 4838791"/>
              <a:gd name="connsiteY127" fmla="*/ 7476171 h 7781481"/>
              <a:gd name="connsiteX128" fmla="*/ 1093377 w 4838791"/>
              <a:gd name="connsiteY128" fmla="*/ 7598091 h 7781481"/>
              <a:gd name="connsiteX129" fmla="*/ 1146717 w 4838791"/>
              <a:gd name="connsiteY129" fmla="*/ 7771446 h 7781481"/>
              <a:gd name="connsiteX130" fmla="*/ 4832891 w 4838791"/>
              <a:gd name="connsiteY130" fmla="*/ 7771446 h 7781481"/>
              <a:gd name="connsiteX131" fmla="*/ 4827177 w 4838791"/>
              <a:gd name="connsiteY131" fmla="*/ 2688906 h 7781481"/>
              <a:gd name="connsiteX132" fmla="*/ 2617377 w 4838791"/>
              <a:gd name="connsiteY132" fmla="*/ 204786 h 7781481"/>
              <a:gd name="connsiteX133" fmla="*/ 1855377 w 4838791"/>
              <a:gd name="connsiteY133" fmla="*/ 204786 h 7781481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617377 w 4838791"/>
              <a:gd name="connsiteY132" fmla="*/ 7541 h 7584236"/>
              <a:gd name="connsiteX133" fmla="*/ 1855377 w 4838791"/>
              <a:gd name="connsiteY13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588803 w 4838791"/>
              <a:gd name="connsiteY132" fmla="*/ 472361 h 7584236"/>
              <a:gd name="connsiteX133" fmla="*/ 2617377 w 4838791"/>
              <a:gd name="connsiteY133" fmla="*/ 7541 h 7584236"/>
              <a:gd name="connsiteX134" fmla="*/ 1855377 w 4838791"/>
              <a:gd name="connsiteY13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146968 w 4838791"/>
              <a:gd name="connsiteY132" fmla="*/ 415211 h 7584236"/>
              <a:gd name="connsiteX133" fmla="*/ 2588803 w 4838791"/>
              <a:gd name="connsiteY133" fmla="*/ 472361 h 7584236"/>
              <a:gd name="connsiteX134" fmla="*/ 2617377 w 4838791"/>
              <a:gd name="connsiteY134" fmla="*/ 7541 h 7584236"/>
              <a:gd name="connsiteX135" fmla="*/ 1855377 w 4838791"/>
              <a:gd name="connsiteY13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17377 w 4838791"/>
              <a:gd name="connsiteY136" fmla="*/ 7541 h 7584236"/>
              <a:gd name="connsiteX137" fmla="*/ 1855377 w 4838791"/>
              <a:gd name="connsiteY13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22203 w 4838791"/>
              <a:gd name="connsiteY134" fmla="*/ 40378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4588 w 4838791"/>
              <a:gd name="connsiteY134" fmla="*/ 455216 h 7584236"/>
              <a:gd name="connsiteX135" fmla="*/ 3122203 w 4838791"/>
              <a:gd name="connsiteY135" fmla="*/ 403781 h 7584236"/>
              <a:gd name="connsiteX136" fmla="*/ 2933608 w 4838791"/>
              <a:gd name="connsiteY136" fmla="*/ 451406 h 7584236"/>
              <a:gd name="connsiteX137" fmla="*/ 2588803 w 4838791"/>
              <a:gd name="connsiteY137" fmla="*/ 472361 h 7584236"/>
              <a:gd name="connsiteX138" fmla="*/ 2621188 w 4838791"/>
              <a:gd name="connsiteY138" fmla="*/ 295196 h 7584236"/>
              <a:gd name="connsiteX139" fmla="*/ 2706913 w 4838791"/>
              <a:gd name="connsiteY139" fmla="*/ 194231 h 7584236"/>
              <a:gd name="connsiteX140" fmla="*/ 2644048 w 4838791"/>
              <a:gd name="connsiteY140" fmla="*/ 85646 h 7584236"/>
              <a:gd name="connsiteX141" fmla="*/ 2621188 w 4838791"/>
              <a:gd name="connsiteY141" fmla="*/ 51356 h 7584236"/>
              <a:gd name="connsiteX142" fmla="*/ 2617377 w 4838791"/>
              <a:gd name="connsiteY142" fmla="*/ 7541 h 7584236"/>
              <a:gd name="connsiteX143" fmla="*/ 1855377 w 4838791"/>
              <a:gd name="connsiteY14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946943 w 4838791"/>
              <a:gd name="connsiteY133" fmla="*/ 61523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849788 w 4838791"/>
              <a:gd name="connsiteY134" fmla="*/ 681911 h 7584236"/>
              <a:gd name="connsiteX135" fmla="*/ 2971708 w 4838791"/>
              <a:gd name="connsiteY135" fmla="*/ 594281 h 7584236"/>
              <a:gd name="connsiteX136" fmla="*/ 3106963 w 4838791"/>
              <a:gd name="connsiteY136" fmla="*/ 497126 h 7584236"/>
              <a:gd name="connsiteX137" fmla="*/ 3154588 w 4838791"/>
              <a:gd name="connsiteY137" fmla="*/ 455216 h 7584236"/>
              <a:gd name="connsiteX138" fmla="*/ 3122203 w 4838791"/>
              <a:gd name="connsiteY138" fmla="*/ 403781 h 7584236"/>
              <a:gd name="connsiteX139" fmla="*/ 2933608 w 4838791"/>
              <a:gd name="connsiteY139" fmla="*/ 451406 h 7584236"/>
              <a:gd name="connsiteX140" fmla="*/ 2588803 w 4838791"/>
              <a:gd name="connsiteY140" fmla="*/ 472361 h 7584236"/>
              <a:gd name="connsiteX141" fmla="*/ 2621188 w 4838791"/>
              <a:gd name="connsiteY141" fmla="*/ 295196 h 7584236"/>
              <a:gd name="connsiteX142" fmla="*/ 2706913 w 4838791"/>
              <a:gd name="connsiteY142" fmla="*/ 194231 h 7584236"/>
              <a:gd name="connsiteX143" fmla="*/ 2644048 w 4838791"/>
              <a:gd name="connsiteY143" fmla="*/ 85646 h 7584236"/>
              <a:gd name="connsiteX144" fmla="*/ 2621188 w 4838791"/>
              <a:gd name="connsiteY144" fmla="*/ 51356 h 7584236"/>
              <a:gd name="connsiteX145" fmla="*/ 2617377 w 4838791"/>
              <a:gd name="connsiteY145" fmla="*/ 7541 h 7584236"/>
              <a:gd name="connsiteX146" fmla="*/ 1855377 w 4838791"/>
              <a:gd name="connsiteY14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2712628 w 4838791"/>
              <a:gd name="connsiteY133" fmla="*/ 1228646 h 7584236"/>
              <a:gd name="connsiteX134" fmla="*/ 2731678 w 4838791"/>
              <a:gd name="connsiteY134" fmla="*/ 800021 h 7584236"/>
              <a:gd name="connsiteX135" fmla="*/ 2849788 w 4838791"/>
              <a:gd name="connsiteY135" fmla="*/ 681911 h 7584236"/>
              <a:gd name="connsiteX136" fmla="*/ 2971708 w 4838791"/>
              <a:gd name="connsiteY136" fmla="*/ 594281 h 7584236"/>
              <a:gd name="connsiteX137" fmla="*/ 3106963 w 4838791"/>
              <a:gd name="connsiteY137" fmla="*/ 497126 h 7584236"/>
              <a:gd name="connsiteX138" fmla="*/ 3154588 w 4838791"/>
              <a:gd name="connsiteY138" fmla="*/ 455216 h 7584236"/>
              <a:gd name="connsiteX139" fmla="*/ 3122203 w 4838791"/>
              <a:gd name="connsiteY139" fmla="*/ 403781 h 7584236"/>
              <a:gd name="connsiteX140" fmla="*/ 2933608 w 4838791"/>
              <a:gd name="connsiteY140" fmla="*/ 451406 h 7584236"/>
              <a:gd name="connsiteX141" fmla="*/ 2588803 w 4838791"/>
              <a:gd name="connsiteY141" fmla="*/ 472361 h 7584236"/>
              <a:gd name="connsiteX142" fmla="*/ 2621188 w 4838791"/>
              <a:gd name="connsiteY142" fmla="*/ 295196 h 7584236"/>
              <a:gd name="connsiteX143" fmla="*/ 2706913 w 4838791"/>
              <a:gd name="connsiteY143" fmla="*/ 194231 h 7584236"/>
              <a:gd name="connsiteX144" fmla="*/ 2644048 w 4838791"/>
              <a:gd name="connsiteY144" fmla="*/ 85646 h 7584236"/>
              <a:gd name="connsiteX145" fmla="*/ 2621188 w 4838791"/>
              <a:gd name="connsiteY145" fmla="*/ 51356 h 7584236"/>
              <a:gd name="connsiteX146" fmla="*/ 2617377 w 4838791"/>
              <a:gd name="connsiteY146" fmla="*/ 7541 h 7584236"/>
              <a:gd name="connsiteX147" fmla="*/ 1855377 w 4838791"/>
              <a:gd name="connsiteY14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712628 w 4838791"/>
              <a:gd name="connsiteY134" fmla="*/ 1228646 h 7584236"/>
              <a:gd name="connsiteX135" fmla="*/ 2731678 w 4838791"/>
              <a:gd name="connsiteY135" fmla="*/ 800021 h 7584236"/>
              <a:gd name="connsiteX136" fmla="*/ 2849788 w 4838791"/>
              <a:gd name="connsiteY136" fmla="*/ 681911 h 7584236"/>
              <a:gd name="connsiteX137" fmla="*/ 2971708 w 4838791"/>
              <a:gd name="connsiteY137" fmla="*/ 594281 h 7584236"/>
              <a:gd name="connsiteX138" fmla="*/ 3106963 w 4838791"/>
              <a:gd name="connsiteY138" fmla="*/ 497126 h 7584236"/>
              <a:gd name="connsiteX139" fmla="*/ 3154588 w 4838791"/>
              <a:gd name="connsiteY139" fmla="*/ 455216 h 7584236"/>
              <a:gd name="connsiteX140" fmla="*/ 3122203 w 4838791"/>
              <a:gd name="connsiteY140" fmla="*/ 403781 h 7584236"/>
              <a:gd name="connsiteX141" fmla="*/ 2933608 w 4838791"/>
              <a:gd name="connsiteY141" fmla="*/ 451406 h 7584236"/>
              <a:gd name="connsiteX142" fmla="*/ 2588803 w 4838791"/>
              <a:gd name="connsiteY142" fmla="*/ 472361 h 7584236"/>
              <a:gd name="connsiteX143" fmla="*/ 2621188 w 4838791"/>
              <a:gd name="connsiteY143" fmla="*/ 295196 h 7584236"/>
              <a:gd name="connsiteX144" fmla="*/ 2706913 w 4838791"/>
              <a:gd name="connsiteY144" fmla="*/ 194231 h 7584236"/>
              <a:gd name="connsiteX145" fmla="*/ 2644048 w 4838791"/>
              <a:gd name="connsiteY145" fmla="*/ 85646 h 7584236"/>
              <a:gd name="connsiteX146" fmla="*/ 2621188 w 4838791"/>
              <a:gd name="connsiteY146" fmla="*/ 51356 h 7584236"/>
              <a:gd name="connsiteX147" fmla="*/ 2617377 w 4838791"/>
              <a:gd name="connsiteY147" fmla="*/ 7541 h 7584236"/>
              <a:gd name="connsiteX148" fmla="*/ 1855377 w 4838791"/>
              <a:gd name="connsiteY14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731678 w 4838791"/>
              <a:gd name="connsiteY136" fmla="*/ 800021 h 7584236"/>
              <a:gd name="connsiteX137" fmla="*/ 2849788 w 4838791"/>
              <a:gd name="connsiteY137" fmla="*/ 681911 h 7584236"/>
              <a:gd name="connsiteX138" fmla="*/ 2971708 w 4838791"/>
              <a:gd name="connsiteY138" fmla="*/ 594281 h 7584236"/>
              <a:gd name="connsiteX139" fmla="*/ 3106963 w 4838791"/>
              <a:gd name="connsiteY139" fmla="*/ 497126 h 7584236"/>
              <a:gd name="connsiteX140" fmla="*/ 3154588 w 4838791"/>
              <a:gd name="connsiteY140" fmla="*/ 455216 h 7584236"/>
              <a:gd name="connsiteX141" fmla="*/ 3122203 w 4838791"/>
              <a:gd name="connsiteY141" fmla="*/ 403781 h 7584236"/>
              <a:gd name="connsiteX142" fmla="*/ 2933608 w 4838791"/>
              <a:gd name="connsiteY142" fmla="*/ 451406 h 7584236"/>
              <a:gd name="connsiteX143" fmla="*/ 2588803 w 4838791"/>
              <a:gd name="connsiteY143" fmla="*/ 472361 h 7584236"/>
              <a:gd name="connsiteX144" fmla="*/ 2621188 w 4838791"/>
              <a:gd name="connsiteY144" fmla="*/ 295196 h 7584236"/>
              <a:gd name="connsiteX145" fmla="*/ 2706913 w 4838791"/>
              <a:gd name="connsiteY145" fmla="*/ 194231 h 7584236"/>
              <a:gd name="connsiteX146" fmla="*/ 2644048 w 4838791"/>
              <a:gd name="connsiteY146" fmla="*/ 85646 h 7584236"/>
              <a:gd name="connsiteX147" fmla="*/ 2621188 w 4838791"/>
              <a:gd name="connsiteY147" fmla="*/ 51356 h 7584236"/>
              <a:gd name="connsiteX148" fmla="*/ 2617377 w 4838791"/>
              <a:gd name="connsiteY148" fmla="*/ 7541 h 7584236"/>
              <a:gd name="connsiteX149" fmla="*/ 1855377 w 4838791"/>
              <a:gd name="connsiteY14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697388 w 4838791"/>
              <a:gd name="connsiteY136" fmla="*/ 990521 h 7584236"/>
              <a:gd name="connsiteX137" fmla="*/ 2731678 w 4838791"/>
              <a:gd name="connsiteY137" fmla="*/ 800021 h 7584236"/>
              <a:gd name="connsiteX138" fmla="*/ 2849788 w 4838791"/>
              <a:gd name="connsiteY138" fmla="*/ 681911 h 7584236"/>
              <a:gd name="connsiteX139" fmla="*/ 2971708 w 4838791"/>
              <a:gd name="connsiteY139" fmla="*/ 594281 h 7584236"/>
              <a:gd name="connsiteX140" fmla="*/ 3106963 w 4838791"/>
              <a:gd name="connsiteY140" fmla="*/ 497126 h 7584236"/>
              <a:gd name="connsiteX141" fmla="*/ 3154588 w 4838791"/>
              <a:gd name="connsiteY141" fmla="*/ 455216 h 7584236"/>
              <a:gd name="connsiteX142" fmla="*/ 3122203 w 4838791"/>
              <a:gd name="connsiteY142" fmla="*/ 403781 h 7584236"/>
              <a:gd name="connsiteX143" fmla="*/ 2933608 w 4838791"/>
              <a:gd name="connsiteY143" fmla="*/ 451406 h 7584236"/>
              <a:gd name="connsiteX144" fmla="*/ 2588803 w 4838791"/>
              <a:gd name="connsiteY144" fmla="*/ 472361 h 7584236"/>
              <a:gd name="connsiteX145" fmla="*/ 2621188 w 4838791"/>
              <a:gd name="connsiteY145" fmla="*/ 295196 h 7584236"/>
              <a:gd name="connsiteX146" fmla="*/ 2706913 w 4838791"/>
              <a:gd name="connsiteY146" fmla="*/ 194231 h 7584236"/>
              <a:gd name="connsiteX147" fmla="*/ 2644048 w 4838791"/>
              <a:gd name="connsiteY147" fmla="*/ 85646 h 7584236"/>
              <a:gd name="connsiteX148" fmla="*/ 2621188 w 4838791"/>
              <a:gd name="connsiteY148" fmla="*/ 51356 h 7584236"/>
              <a:gd name="connsiteX149" fmla="*/ 2617377 w 4838791"/>
              <a:gd name="connsiteY149" fmla="*/ 7541 h 7584236"/>
              <a:gd name="connsiteX150" fmla="*/ 1855377 w 4838791"/>
              <a:gd name="connsiteY15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88903 w 4838791"/>
              <a:gd name="connsiteY132" fmla="*/ 1135301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514633 w 4838791"/>
              <a:gd name="connsiteY132" fmla="*/ 1301036 h 7584236"/>
              <a:gd name="connsiteX133" fmla="*/ 3388903 w 4838791"/>
              <a:gd name="connsiteY133" fmla="*/ 1135301 h 7584236"/>
              <a:gd name="connsiteX134" fmla="*/ 3148873 w 4838791"/>
              <a:gd name="connsiteY134" fmla="*/ 1262936 h 7584236"/>
              <a:gd name="connsiteX135" fmla="*/ 2964088 w 4838791"/>
              <a:gd name="connsiteY135" fmla="*/ 1186736 h 7584236"/>
              <a:gd name="connsiteX136" fmla="*/ 2756443 w 4838791"/>
              <a:gd name="connsiteY136" fmla="*/ 1264841 h 7584236"/>
              <a:gd name="connsiteX137" fmla="*/ 2712628 w 4838791"/>
              <a:gd name="connsiteY137" fmla="*/ 1228646 h 7584236"/>
              <a:gd name="connsiteX138" fmla="*/ 2697388 w 4838791"/>
              <a:gd name="connsiteY138" fmla="*/ 990521 h 7584236"/>
              <a:gd name="connsiteX139" fmla="*/ 2731678 w 4838791"/>
              <a:gd name="connsiteY139" fmla="*/ 800021 h 7584236"/>
              <a:gd name="connsiteX140" fmla="*/ 2849788 w 4838791"/>
              <a:gd name="connsiteY140" fmla="*/ 681911 h 7584236"/>
              <a:gd name="connsiteX141" fmla="*/ 2971708 w 4838791"/>
              <a:gd name="connsiteY141" fmla="*/ 594281 h 7584236"/>
              <a:gd name="connsiteX142" fmla="*/ 3106963 w 4838791"/>
              <a:gd name="connsiteY142" fmla="*/ 497126 h 7584236"/>
              <a:gd name="connsiteX143" fmla="*/ 3154588 w 4838791"/>
              <a:gd name="connsiteY143" fmla="*/ 455216 h 7584236"/>
              <a:gd name="connsiteX144" fmla="*/ 3122203 w 4838791"/>
              <a:gd name="connsiteY144" fmla="*/ 403781 h 7584236"/>
              <a:gd name="connsiteX145" fmla="*/ 2933608 w 4838791"/>
              <a:gd name="connsiteY145" fmla="*/ 451406 h 7584236"/>
              <a:gd name="connsiteX146" fmla="*/ 2588803 w 4838791"/>
              <a:gd name="connsiteY146" fmla="*/ 472361 h 7584236"/>
              <a:gd name="connsiteX147" fmla="*/ 2621188 w 4838791"/>
              <a:gd name="connsiteY147" fmla="*/ 295196 h 7584236"/>
              <a:gd name="connsiteX148" fmla="*/ 2706913 w 4838791"/>
              <a:gd name="connsiteY148" fmla="*/ 194231 h 7584236"/>
              <a:gd name="connsiteX149" fmla="*/ 2644048 w 4838791"/>
              <a:gd name="connsiteY149" fmla="*/ 85646 h 7584236"/>
              <a:gd name="connsiteX150" fmla="*/ 2621188 w 4838791"/>
              <a:gd name="connsiteY150" fmla="*/ 51356 h 7584236"/>
              <a:gd name="connsiteX151" fmla="*/ 2617377 w 4838791"/>
              <a:gd name="connsiteY151" fmla="*/ 7541 h 7584236"/>
              <a:gd name="connsiteX152" fmla="*/ 1855377 w 4838791"/>
              <a:gd name="connsiteY15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15623 w 4838791"/>
              <a:gd name="connsiteY132" fmla="*/ 1253411 h 7584236"/>
              <a:gd name="connsiteX133" fmla="*/ 3514633 w 4838791"/>
              <a:gd name="connsiteY133" fmla="*/ 1301036 h 7584236"/>
              <a:gd name="connsiteX134" fmla="*/ 3388903 w 4838791"/>
              <a:gd name="connsiteY134" fmla="*/ 1135301 h 7584236"/>
              <a:gd name="connsiteX135" fmla="*/ 3148873 w 4838791"/>
              <a:gd name="connsiteY135" fmla="*/ 1262936 h 7584236"/>
              <a:gd name="connsiteX136" fmla="*/ 2964088 w 4838791"/>
              <a:gd name="connsiteY136" fmla="*/ 1186736 h 7584236"/>
              <a:gd name="connsiteX137" fmla="*/ 2756443 w 4838791"/>
              <a:gd name="connsiteY137" fmla="*/ 1264841 h 7584236"/>
              <a:gd name="connsiteX138" fmla="*/ 2712628 w 4838791"/>
              <a:gd name="connsiteY138" fmla="*/ 1228646 h 7584236"/>
              <a:gd name="connsiteX139" fmla="*/ 2697388 w 4838791"/>
              <a:gd name="connsiteY139" fmla="*/ 990521 h 7584236"/>
              <a:gd name="connsiteX140" fmla="*/ 2731678 w 4838791"/>
              <a:gd name="connsiteY140" fmla="*/ 800021 h 7584236"/>
              <a:gd name="connsiteX141" fmla="*/ 2849788 w 4838791"/>
              <a:gd name="connsiteY141" fmla="*/ 681911 h 7584236"/>
              <a:gd name="connsiteX142" fmla="*/ 2971708 w 4838791"/>
              <a:gd name="connsiteY142" fmla="*/ 594281 h 7584236"/>
              <a:gd name="connsiteX143" fmla="*/ 3106963 w 4838791"/>
              <a:gd name="connsiteY143" fmla="*/ 497126 h 7584236"/>
              <a:gd name="connsiteX144" fmla="*/ 3154588 w 4838791"/>
              <a:gd name="connsiteY144" fmla="*/ 455216 h 7584236"/>
              <a:gd name="connsiteX145" fmla="*/ 3122203 w 4838791"/>
              <a:gd name="connsiteY145" fmla="*/ 403781 h 7584236"/>
              <a:gd name="connsiteX146" fmla="*/ 2933608 w 4838791"/>
              <a:gd name="connsiteY146" fmla="*/ 451406 h 7584236"/>
              <a:gd name="connsiteX147" fmla="*/ 2588803 w 4838791"/>
              <a:gd name="connsiteY147" fmla="*/ 472361 h 7584236"/>
              <a:gd name="connsiteX148" fmla="*/ 2621188 w 4838791"/>
              <a:gd name="connsiteY148" fmla="*/ 295196 h 7584236"/>
              <a:gd name="connsiteX149" fmla="*/ 2706913 w 4838791"/>
              <a:gd name="connsiteY149" fmla="*/ 194231 h 7584236"/>
              <a:gd name="connsiteX150" fmla="*/ 2644048 w 4838791"/>
              <a:gd name="connsiteY150" fmla="*/ 85646 h 7584236"/>
              <a:gd name="connsiteX151" fmla="*/ 2621188 w 4838791"/>
              <a:gd name="connsiteY151" fmla="*/ 51356 h 7584236"/>
              <a:gd name="connsiteX152" fmla="*/ 2617377 w 4838791"/>
              <a:gd name="connsiteY152" fmla="*/ 7541 h 7584236"/>
              <a:gd name="connsiteX153" fmla="*/ 1855377 w 4838791"/>
              <a:gd name="connsiteY15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34673 w 4838791"/>
              <a:gd name="connsiteY132" fmla="*/ 1592501 h 7584236"/>
              <a:gd name="connsiteX133" fmla="*/ 3815623 w 4838791"/>
              <a:gd name="connsiteY133" fmla="*/ 1253411 h 7584236"/>
              <a:gd name="connsiteX134" fmla="*/ 3514633 w 4838791"/>
              <a:gd name="connsiteY134" fmla="*/ 1301036 h 7584236"/>
              <a:gd name="connsiteX135" fmla="*/ 3388903 w 4838791"/>
              <a:gd name="connsiteY135" fmla="*/ 1135301 h 7584236"/>
              <a:gd name="connsiteX136" fmla="*/ 3148873 w 4838791"/>
              <a:gd name="connsiteY136" fmla="*/ 1262936 h 7584236"/>
              <a:gd name="connsiteX137" fmla="*/ 2964088 w 4838791"/>
              <a:gd name="connsiteY137" fmla="*/ 1186736 h 7584236"/>
              <a:gd name="connsiteX138" fmla="*/ 2756443 w 4838791"/>
              <a:gd name="connsiteY138" fmla="*/ 1264841 h 7584236"/>
              <a:gd name="connsiteX139" fmla="*/ 2712628 w 4838791"/>
              <a:gd name="connsiteY139" fmla="*/ 1228646 h 7584236"/>
              <a:gd name="connsiteX140" fmla="*/ 2697388 w 4838791"/>
              <a:gd name="connsiteY140" fmla="*/ 990521 h 7584236"/>
              <a:gd name="connsiteX141" fmla="*/ 2731678 w 4838791"/>
              <a:gd name="connsiteY141" fmla="*/ 800021 h 7584236"/>
              <a:gd name="connsiteX142" fmla="*/ 2849788 w 4838791"/>
              <a:gd name="connsiteY142" fmla="*/ 681911 h 7584236"/>
              <a:gd name="connsiteX143" fmla="*/ 2971708 w 4838791"/>
              <a:gd name="connsiteY143" fmla="*/ 594281 h 7584236"/>
              <a:gd name="connsiteX144" fmla="*/ 3106963 w 4838791"/>
              <a:gd name="connsiteY144" fmla="*/ 497126 h 7584236"/>
              <a:gd name="connsiteX145" fmla="*/ 3154588 w 4838791"/>
              <a:gd name="connsiteY145" fmla="*/ 455216 h 7584236"/>
              <a:gd name="connsiteX146" fmla="*/ 3122203 w 4838791"/>
              <a:gd name="connsiteY146" fmla="*/ 403781 h 7584236"/>
              <a:gd name="connsiteX147" fmla="*/ 2933608 w 4838791"/>
              <a:gd name="connsiteY147" fmla="*/ 451406 h 7584236"/>
              <a:gd name="connsiteX148" fmla="*/ 2588803 w 4838791"/>
              <a:gd name="connsiteY148" fmla="*/ 472361 h 7584236"/>
              <a:gd name="connsiteX149" fmla="*/ 2621188 w 4838791"/>
              <a:gd name="connsiteY149" fmla="*/ 295196 h 7584236"/>
              <a:gd name="connsiteX150" fmla="*/ 2706913 w 4838791"/>
              <a:gd name="connsiteY150" fmla="*/ 194231 h 7584236"/>
              <a:gd name="connsiteX151" fmla="*/ 2644048 w 4838791"/>
              <a:gd name="connsiteY151" fmla="*/ 85646 h 7584236"/>
              <a:gd name="connsiteX152" fmla="*/ 2621188 w 4838791"/>
              <a:gd name="connsiteY152" fmla="*/ 51356 h 7584236"/>
              <a:gd name="connsiteX153" fmla="*/ 2617377 w 4838791"/>
              <a:gd name="connsiteY153" fmla="*/ 7541 h 7584236"/>
              <a:gd name="connsiteX154" fmla="*/ 1855377 w 4838791"/>
              <a:gd name="connsiteY15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082323 w 4838791"/>
              <a:gd name="connsiteY132" fmla="*/ 1533446 h 7584236"/>
              <a:gd name="connsiteX133" fmla="*/ 3834673 w 4838791"/>
              <a:gd name="connsiteY133" fmla="*/ 1592501 h 7584236"/>
              <a:gd name="connsiteX134" fmla="*/ 3815623 w 4838791"/>
              <a:gd name="connsiteY134" fmla="*/ 1253411 h 7584236"/>
              <a:gd name="connsiteX135" fmla="*/ 3514633 w 4838791"/>
              <a:gd name="connsiteY135" fmla="*/ 1301036 h 7584236"/>
              <a:gd name="connsiteX136" fmla="*/ 3388903 w 4838791"/>
              <a:gd name="connsiteY136" fmla="*/ 1135301 h 7584236"/>
              <a:gd name="connsiteX137" fmla="*/ 3148873 w 4838791"/>
              <a:gd name="connsiteY137" fmla="*/ 1262936 h 7584236"/>
              <a:gd name="connsiteX138" fmla="*/ 2964088 w 4838791"/>
              <a:gd name="connsiteY138" fmla="*/ 1186736 h 7584236"/>
              <a:gd name="connsiteX139" fmla="*/ 2756443 w 4838791"/>
              <a:gd name="connsiteY139" fmla="*/ 1264841 h 7584236"/>
              <a:gd name="connsiteX140" fmla="*/ 2712628 w 4838791"/>
              <a:gd name="connsiteY140" fmla="*/ 1228646 h 7584236"/>
              <a:gd name="connsiteX141" fmla="*/ 2697388 w 4838791"/>
              <a:gd name="connsiteY141" fmla="*/ 990521 h 7584236"/>
              <a:gd name="connsiteX142" fmla="*/ 2731678 w 4838791"/>
              <a:gd name="connsiteY142" fmla="*/ 800021 h 7584236"/>
              <a:gd name="connsiteX143" fmla="*/ 2849788 w 4838791"/>
              <a:gd name="connsiteY143" fmla="*/ 681911 h 7584236"/>
              <a:gd name="connsiteX144" fmla="*/ 2971708 w 4838791"/>
              <a:gd name="connsiteY144" fmla="*/ 594281 h 7584236"/>
              <a:gd name="connsiteX145" fmla="*/ 3106963 w 4838791"/>
              <a:gd name="connsiteY145" fmla="*/ 497126 h 7584236"/>
              <a:gd name="connsiteX146" fmla="*/ 3154588 w 4838791"/>
              <a:gd name="connsiteY146" fmla="*/ 455216 h 7584236"/>
              <a:gd name="connsiteX147" fmla="*/ 3122203 w 4838791"/>
              <a:gd name="connsiteY147" fmla="*/ 403781 h 7584236"/>
              <a:gd name="connsiteX148" fmla="*/ 2933608 w 4838791"/>
              <a:gd name="connsiteY148" fmla="*/ 451406 h 7584236"/>
              <a:gd name="connsiteX149" fmla="*/ 2588803 w 4838791"/>
              <a:gd name="connsiteY149" fmla="*/ 472361 h 7584236"/>
              <a:gd name="connsiteX150" fmla="*/ 2621188 w 4838791"/>
              <a:gd name="connsiteY150" fmla="*/ 295196 h 7584236"/>
              <a:gd name="connsiteX151" fmla="*/ 2706913 w 4838791"/>
              <a:gd name="connsiteY151" fmla="*/ 194231 h 7584236"/>
              <a:gd name="connsiteX152" fmla="*/ 2644048 w 4838791"/>
              <a:gd name="connsiteY152" fmla="*/ 85646 h 7584236"/>
              <a:gd name="connsiteX153" fmla="*/ 2621188 w 4838791"/>
              <a:gd name="connsiteY153" fmla="*/ 51356 h 7584236"/>
              <a:gd name="connsiteX154" fmla="*/ 2617377 w 4838791"/>
              <a:gd name="connsiteY154" fmla="*/ 7541 h 7584236"/>
              <a:gd name="connsiteX155" fmla="*/ 1855377 w 4838791"/>
              <a:gd name="connsiteY15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261393 w 4838791"/>
              <a:gd name="connsiteY132" fmla="*/ 1903016 h 7584236"/>
              <a:gd name="connsiteX133" fmla="*/ 4082323 w 4838791"/>
              <a:gd name="connsiteY133" fmla="*/ 1533446 h 7584236"/>
              <a:gd name="connsiteX134" fmla="*/ 3834673 w 4838791"/>
              <a:gd name="connsiteY134" fmla="*/ 1592501 h 7584236"/>
              <a:gd name="connsiteX135" fmla="*/ 3815623 w 4838791"/>
              <a:gd name="connsiteY135" fmla="*/ 1253411 h 7584236"/>
              <a:gd name="connsiteX136" fmla="*/ 3514633 w 4838791"/>
              <a:gd name="connsiteY136" fmla="*/ 1301036 h 7584236"/>
              <a:gd name="connsiteX137" fmla="*/ 3388903 w 4838791"/>
              <a:gd name="connsiteY137" fmla="*/ 1135301 h 7584236"/>
              <a:gd name="connsiteX138" fmla="*/ 3148873 w 4838791"/>
              <a:gd name="connsiteY138" fmla="*/ 1262936 h 7584236"/>
              <a:gd name="connsiteX139" fmla="*/ 2964088 w 4838791"/>
              <a:gd name="connsiteY139" fmla="*/ 1186736 h 7584236"/>
              <a:gd name="connsiteX140" fmla="*/ 2756443 w 4838791"/>
              <a:gd name="connsiteY140" fmla="*/ 1264841 h 7584236"/>
              <a:gd name="connsiteX141" fmla="*/ 2712628 w 4838791"/>
              <a:gd name="connsiteY141" fmla="*/ 1228646 h 7584236"/>
              <a:gd name="connsiteX142" fmla="*/ 2697388 w 4838791"/>
              <a:gd name="connsiteY142" fmla="*/ 990521 h 7584236"/>
              <a:gd name="connsiteX143" fmla="*/ 2731678 w 4838791"/>
              <a:gd name="connsiteY143" fmla="*/ 800021 h 7584236"/>
              <a:gd name="connsiteX144" fmla="*/ 2849788 w 4838791"/>
              <a:gd name="connsiteY144" fmla="*/ 681911 h 7584236"/>
              <a:gd name="connsiteX145" fmla="*/ 2971708 w 4838791"/>
              <a:gd name="connsiteY145" fmla="*/ 594281 h 7584236"/>
              <a:gd name="connsiteX146" fmla="*/ 3106963 w 4838791"/>
              <a:gd name="connsiteY146" fmla="*/ 497126 h 7584236"/>
              <a:gd name="connsiteX147" fmla="*/ 3154588 w 4838791"/>
              <a:gd name="connsiteY147" fmla="*/ 455216 h 7584236"/>
              <a:gd name="connsiteX148" fmla="*/ 3122203 w 4838791"/>
              <a:gd name="connsiteY148" fmla="*/ 403781 h 7584236"/>
              <a:gd name="connsiteX149" fmla="*/ 2933608 w 4838791"/>
              <a:gd name="connsiteY149" fmla="*/ 451406 h 7584236"/>
              <a:gd name="connsiteX150" fmla="*/ 2588803 w 4838791"/>
              <a:gd name="connsiteY150" fmla="*/ 472361 h 7584236"/>
              <a:gd name="connsiteX151" fmla="*/ 2621188 w 4838791"/>
              <a:gd name="connsiteY151" fmla="*/ 295196 h 7584236"/>
              <a:gd name="connsiteX152" fmla="*/ 2706913 w 4838791"/>
              <a:gd name="connsiteY152" fmla="*/ 194231 h 7584236"/>
              <a:gd name="connsiteX153" fmla="*/ 2644048 w 4838791"/>
              <a:gd name="connsiteY153" fmla="*/ 85646 h 7584236"/>
              <a:gd name="connsiteX154" fmla="*/ 2621188 w 4838791"/>
              <a:gd name="connsiteY154" fmla="*/ 51356 h 7584236"/>
              <a:gd name="connsiteX155" fmla="*/ 2617377 w 4838791"/>
              <a:gd name="connsiteY155" fmla="*/ 7541 h 7584236"/>
              <a:gd name="connsiteX156" fmla="*/ 1855377 w 4838791"/>
              <a:gd name="connsiteY15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198528 w 4838791"/>
              <a:gd name="connsiteY132" fmla="*/ 2447846 h 7584236"/>
              <a:gd name="connsiteX133" fmla="*/ 4261393 w 4838791"/>
              <a:gd name="connsiteY133" fmla="*/ 1903016 h 7584236"/>
              <a:gd name="connsiteX134" fmla="*/ 4082323 w 4838791"/>
              <a:gd name="connsiteY134" fmla="*/ 1533446 h 7584236"/>
              <a:gd name="connsiteX135" fmla="*/ 3834673 w 4838791"/>
              <a:gd name="connsiteY135" fmla="*/ 1592501 h 7584236"/>
              <a:gd name="connsiteX136" fmla="*/ 3815623 w 4838791"/>
              <a:gd name="connsiteY136" fmla="*/ 1253411 h 7584236"/>
              <a:gd name="connsiteX137" fmla="*/ 3514633 w 4838791"/>
              <a:gd name="connsiteY137" fmla="*/ 1301036 h 7584236"/>
              <a:gd name="connsiteX138" fmla="*/ 3388903 w 4838791"/>
              <a:gd name="connsiteY138" fmla="*/ 1135301 h 7584236"/>
              <a:gd name="connsiteX139" fmla="*/ 3148873 w 4838791"/>
              <a:gd name="connsiteY139" fmla="*/ 1262936 h 7584236"/>
              <a:gd name="connsiteX140" fmla="*/ 2964088 w 4838791"/>
              <a:gd name="connsiteY140" fmla="*/ 1186736 h 7584236"/>
              <a:gd name="connsiteX141" fmla="*/ 2756443 w 4838791"/>
              <a:gd name="connsiteY141" fmla="*/ 1264841 h 7584236"/>
              <a:gd name="connsiteX142" fmla="*/ 2712628 w 4838791"/>
              <a:gd name="connsiteY142" fmla="*/ 1228646 h 7584236"/>
              <a:gd name="connsiteX143" fmla="*/ 2697388 w 4838791"/>
              <a:gd name="connsiteY143" fmla="*/ 990521 h 7584236"/>
              <a:gd name="connsiteX144" fmla="*/ 2731678 w 4838791"/>
              <a:gd name="connsiteY144" fmla="*/ 800021 h 7584236"/>
              <a:gd name="connsiteX145" fmla="*/ 2849788 w 4838791"/>
              <a:gd name="connsiteY145" fmla="*/ 681911 h 7584236"/>
              <a:gd name="connsiteX146" fmla="*/ 2971708 w 4838791"/>
              <a:gd name="connsiteY146" fmla="*/ 594281 h 7584236"/>
              <a:gd name="connsiteX147" fmla="*/ 3106963 w 4838791"/>
              <a:gd name="connsiteY147" fmla="*/ 497126 h 7584236"/>
              <a:gd name="connsiteX148" fmla="*/ 3154588 w 4838791"/>
              <a:gd name="connsiteY148" fmla="*/ 455216 h 7584236"/>
              <a:gd name="connsiteX149" fmla="*/ 3122203 w 4838791"/>
              <a:gd name="connsiteY149" fmla="*/ 403781 h 7584236"/>
              <a:gd name="connsiteX150" fmla="*/ 2933608 w 4838791"/>
              <a:gd name="connsiteY150" fmla="*/ 451406 h 7584236"/>
              <a:gd name="connsiteX151" fmla="*/ 2588803 w 4838791"/>
              <a:gd name="connsiteY151" fmla="*/ 472361 h 7584236"/>
              <a:gd name="connsiteX152" fmla="*/ 2621188 w 4838791"/>
              <a:gd name="connsiteY152" fmla="*/ 295196 h 7584236"/>
              <a:gd name="connsiteX153" fmla="*/ 2706913 w 4838791"/>
              <a:gd name="connsiteY153" fmla="*/ 194231 h 7584236"/>
              <a:gd name="connsiteX154" fmla="*/ 2644048 w 4838791"/>
              <a:gd name="connsiteY154" fmla="*/ 85646 h 7584236"/>
              <a:gd name="connsiteX155" fmla="*/ 2621188 w 4838791"/>
              <a:gd name="connsiteY155" fmla="*/ 51356 h 7584236"/>
              <a:gd name="connsiteX156" fmla="*/ 2617377 w 4838791"/>
              <a:gd name="connsiteY156" fmla="*/ 7541 h 7584236"/>
              <a:gd name="connsiteX157" fmla="*/ 1855377 w 4838791"/>
              <a:gd name="connsiteY15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594768 w 4838791"/>
              <a:gd name="connsiteY132" fmla="*/ 2245916 h 7584236"/>
              <a:gd name="connsiteX133" fmla="*/ 4442368 w 4838791"/>
              <a:gd name="connsiteY133" fmla="*/ 2112566 h 7584236"/>
              <a:gd name="connsiteX134" fmla="*/ 4198528 w 4838791"/>
              <a:gd name="connsiteY134" fmla="*/ 2447846 h 7584236"/>
              <a:gd name="connsiteX135" fmla="*/ 4261393 w 4838791"/>
              <a:gd name="connsiteY135" fmla="*/ 1903016 h 7584236"/>
              <a:gd name="connsiteX136" fmla="*/ 4082323 w 4838791"/>
              <a:gd name="connsiteY136" fmla="*/ 1533446 h 7584236"/>
              <a:gd name="connsiteX137" fmla="*/ 3834673 w 4838791"/>
              <a:gd name="connsiteY137" fmla="*/ 1592501 h 7584236"/>
              <a:gd name="connsiteX138" fmla="*/ 3815623 w 4838791"/>
              <a:gd name="connsiteY138" fmla="*/ 1253411 h 7584236"/>
              <a:gd name="connsiteX139" fmla="*/ 3514633 w 4838791"/>
              <a:gd name="connsiteY139" fmla="*/ 1301036 h 7584236"/>
              <a:gd name="connsiteX140" fmla="*/ 3388903 w 4838791"/>
              <a:gd name="connsiteY140" fmla="*/ 1135301 h 7584236"/>
              <a:gd name="connsiteX141" fmla="*/ 3148873 w 4838791"/>
              <a:gd name="connsiteY141" fmla="*/ 1262936 h 7584236"/>
              <a:gd name="connsiteX142" fmla="*/ 2964088 w 4838791"/>
              <a:gd name="connsiteY142" fmla="*/ 1186736 h 7584236"/>
              <a:gd name="connsiteX143" fmla="*/ 2756443 w 4838791"/>
              <a:gd name="connsiteY143" fmla="*/ 1264841 h 7584236"/>
              <a:gd name="connsiteX144" fmla="*/ 2712628 w 4838791"/>
              <a:gd name="connsiteY144" fmla="*/ 1228646 h 7584236"/>
              <a:gd name="connsiteX145" fmla="*/ 2697388 w 4838791"/>
              <a:gd name="connsiteY145" fmla="*/ 990521 h 7584236"/>
              <a:gd name="connsiteX146" fmla="*/ 2731678 w 4838791"/>
              <a:gd name="connsiteY146" fmla="*/ 800021 h 7584236"/>
              <a:gd name="connsiteX147" fmla="*/ 2849788 w 4838791"/>
              <a:gd name="connsiteY147" fmla="*/ 681911 h 7584236"/>
              <a:gd name="connsiteX148" fmla="*/ 2971708 w 4838791"/>
              <a:gd name="connsiteY148" fmla="*/ 594281 h 7584236"/>
              <a:gd name="connsiteX149" fmla="*/ 3106963 w 4838791"/>
              <a:gd name="connsiteY149" fmla="*/ 497126 h 7584236"/>
              <a:gd name="connsiteX150" fmla="*/ 3154588 w 4838791"/>
              <a:gd name="connsiteY150" fmla="*/ 455216 h 7584236"/>
              <a:gd name="connsiteX151" fmla="*/ 3122203 w 4838791"/>
              <a:gd name="connsiteY151" fmla="*/ 403781 h 7584236"/>
              <a:gd name="connsiteX152" fmla="*/ 2933608 w 4838791"/>
              <a:gd name="connsiteY152" fmla="*/ 451406 h 7584236"/>
              <a:gd name="connsiteX153" fmla="*/ 2588803 w 4838791"/>
              <a:gd name="connsiteY153" fmla="*/ 472361 h 7584236"/>
              <a:gd name="connsiteX154" fmla="*/ 2621188 w 4838791"/>
              <a:gd name="connsiteY154" fmla="*/ 295196 h 7584236"/>
              <a:gd name="connsiteX155" fmla="*/ 2706913 w 4838791"/>
              <a:gd name="connsiteY155" fmla="*/ 194231 h 7584236"/>
              <a:gd name="connsiteX156" fmla="*/ 2644048 w 4838791"/>
              <a:gd name="connsiteY156" fmla="*/ 85646 h 7584236"/>
              <a:gd name="connsiteX157" fmla="*/ 2621188 w 4838791"/>
              <a:gd name="connsiteY157" fmla="*/ 51356 h 7584236"/>
              <a:gd name="connsiteX158" fmla="*/ 2617377 w 4838791"/>
              <a:gd name="connsiteY158" fmla="*/ 7541 h 7584236"/>
              <a:gd name="connsiteX159" fmla="*/ 1855377 w 4838791"/>
              <a:gd name="connsiteY15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295683 w 4838791"/>
              <a:gd name="connsiteY136" fmla="*/ 2352596 h 7584236"/>
              <a:gd name="connsiteX137" fmla="*/ 4198528 w 4838791"/>
              <a:gd name="connsiteY137" fmla="*/ 2447846 h 7584236"/>
              <a:gd name="connsiteX138" fmla="*/ 4261393 w 4838791"/>
              <a:gd name="connsiteY138" fmla="*/ 1903016 h 7584236"/>
              <a:gd name="connsiteX139" fmla="*/ 4082323 w 4838791"/>
              <a:gd name="connsiteY139" fmla="*/ 1533446 h 7584236"/>
              <a:gd name="connsiteX140" fmla="*/ 3834673 w 4838791"/>
              <a:gd name="connsiteY140" fmla="*/ 1592501 h 7584236"/>
              <a:gd name="connsiteX141" fmla="*/ 3815623 w 4838791"/>
              <a:gd name="connsiteY141" fmla="*/ 1253411 h 7584236"/>
              <a:gd name="connsiteX142" fmla="*/ 3514633 w 4838791"/>
              <a:gd name="connsiteY142" fmla="*/ 1301036 h 7584236"/>
              <a:gd name="connsiteX143" fmla="*/ 3388903 w 4838791"/>
              <a:gd name="connsiteY143" fmla="*/ 1135301 h 7584236"/>
              <a:gd name="connsiteX144" fmla="*/ 3148873 w 4838791"/>
              <a:gd name="connsiteY144" fmla="*/ 1262936 h 7584236"/>
              <a:gd name="connsiteX145" fmla="*/ 2964088 w 4838791"/>
              <a:gd name="connsiteY145" fmla="*/ 1186736 h 7584236"/>
              <a:gd name="connsiteX146" fmla="*/ 2756443 w 4838791"/>
              <a:gd name="connsiteY146" fmla="*/ 1264841 h 7584236"/>
              <a:gd name="connsiteX147" fmla="*/ 2712628 w 4838791"/>
              <a:gd name="connsiteY147" fmla="*/ 1228646 h 7584236"/>
              <a:gd name="connsiteX148" fmla="*/ 2697388 w 4838791"/>
              <a:gd name="connsiteY148" fmla="*/ 990521 h 7584236"/>
              <a:gd name="connsiteX149" fmla="*/ 2731678 w 4838791"/>
              <a:gd name="connsiteY149" fmla="*/ 800021 h 7584236"/>
              <a:gd name="connsiteX150" fmla="*/ 2849788 w 4838791"/>
              <a:gd name="connsiteY150" fmla="*/ 681911 h 7584236"/>
              <a:gd name="connsiteX151" fmla="*/ 2971708 w 4838791"/>
              <a:gd name="connsiteY151" fmla="*/ 594281 h 7584236"/>
              <a:gd name="connsiteX152" fmla="*/ 3106963 w 4838791"/>
              <a:gd name="connsiteY152" fmla="*/ 497126 h 7584236"/>
              <a:gd name="connsiteX153" fmla="*/ 3154588 w 4838791"/>
              <a:gd name="connsiteY153" fmla="*/ 455216 h 7584236"/>
              <a:gd name="connsiteX154" fmla="*/ 3122203 w 4838791"/>
              <a:gd name="connsiteY154" fmla="*/ 403781 h 7584236"/>
              <a:gd name="connsiteX155" fmla="*/ 2933608 w 4838791"/>
              <a:gd name="connsiteY155" fmla="*/ 451406 h 7584236"/>
              <a:gd name="connsiteX156" fmla="*/ 2588803 w 4838791"/>
              <a:gd name="connsiteY156" fmla="*/ 472361 h 7584236"/>
              <a:gd name="connsiteX157" fmla="*/ 2621188 w 4838791"/>
              <a:gd name="connsiteY157" fmla="*/ 295196 h 7584236"/>
              <a:gd name="connsiteX158" fmla="*/ 2706913 w 4838791"/>
              <a:gd name="connsiteY158" fmla="*/ 194231 h 7584236"/>
              <a:gd name="connsiteX159" fmla="*/ 2644048 w 4838791"/>
              <a:gd name="connsiteY159" fmla="*/ 85646 h 7584236"/>
              <a:gd name="connsiteX160" fmla="*/ 2621188 w 4838791"/>
              <a:gd name="connsiteY160" fmla="*/ 51356 h 7584236"/>
              <a:gd name="connsiteX161" fmla="*/ 2617377 w 4838791"/>
              <a:gd name="connsiteY161" fmla="*/ 7541 h 7584236"/>
              <a:gd name="connsiteX162" fmla="*/ 1855377 w 4838791"/>
              <a:gd name="connsiteY16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52833 w 4838791"/>
              <a:gd name="connsiteY136" fmla="*/ 2348786 h 7584236"/>
              <a:gd name="connsiteX137" fmla="*/ 4295683 w 4838791"/>
              <a:gd name="connsiteY137" fmla="*/ 2352596 h 7584236"/>
              <a:gd name="connsiteX138" fmla="*/ 4198528 w 4838791"/>
              <a:gd name="connsiteY138" fmla="*/ 2447846 h 7584236"/>
              <a:gd name="connsiteX139" fmla="*/ 4261393 w 4838791"/>
              <a:gd name="connsiteY139" fmla="*/ 1903016 h 7584236"/>
              <a:gd name="connsiteX140" fmla="*/ 4082323 w 4838791"/>
              <a:gd name="connsiteY140" fmla="*/ 1533446 h 7584236"/>
              <a:gd name="connsiteX141" fmla="*/ 3834673 w 4838791"/>
              <a:gd name="connsiteY141" fmla="*/ 1592501 h 7584236"/>
              <a:gd name="connsiteX142" fmla="*/ 3815623 w 4838791"/>
              <a:gd name="connsiteY142" fmla="*/ 1253411 h 7584236"/>
              <a:gd name="connsiteX143" fmla="*/ 3514633 w 4838791"/>
              <a:gd name="connsiteY143" fmla="*/ 1301036 h 7584236"/>
              <a:gd name="connsiteX144" fmla="*/ 3388903 w 4838791"/>
              <a:gd name="connsiteY144" fmla="*/ 1135301 h 7584236"/>
              <a:gd name="connsiteX145" fmla="*/ 3148873 w 4838791"/>
              <a:gd name="connsiteY145" fmla="*/ 1262936 h 7584236"/>
              <a:gd name="connsiteX146" fmla="*/ 2964088 w 4838791"/>
              <a:gd name="connsiteY146" fmla="*/ 1186736 h 7584236"/>
              <a:gd name="connsiteX147" fmla="*/ 2756443 w 4838791"/>
              <a:gd name="connsiteY147" fmla="*/ 1264841 h 7584236"/>
              <a:gd name="connsiteX148" fmla="*/ 2712628 w 4838791"/>
              <a:gd name="connsiteY148" fmla="*/ 1228646 h 7584236"/>
              <a:gd name="connsiteX149" fmla="*/ 2697388 w 4838791"/>
              <a:gd name="connsiteY149" fmla="*/ 990521 h 7584236"/>
              <a:gd name="connsiteX150" fmla="*/ 2731678 w 4838791"/>
              <a:gd name="connsiteY150" fmla="*/ 800021 h 7584236"/>
              <a:gd name="connsiteX151" fmla="*/ 2849788 w 4838791"/>
              <a:gd name="connsiteY151" fmla="*/ 681911 h 7584236"/>
              <a:gd name="connsiteX152" fmla="*/ 2971708 w 4838791"/>
              <a:gd name="connsiteY152" fmla="*/ 594281 h 7584236"/>
              <a:gd name="connsiteX153" fmla="*/ 3106963 w 4838791"/>
              <a:gd name="connsiteY153" fmla="*/ 497126 h 7584236"/>
              <a:gd name="connsiteX154" fmla="*/ 3154588 w 4838791"/>
              <a:gd name="connsiteY154" fmla="*/ 455216 h 7584236"/>
              <a:gd name="connsiteX155" fmla="*/ 3122203 w 4838791"/>
              <a:gd name="connsiteY155" fmla="*/ 403781 h 7584236"/>
              <a:gd name="connsiteX156" fmla="*/ 2933608 w 4838791"/>
              <a:gd name="connsiteY156" fmla="*/ 451406 h 7584236"/>
              <a:gd name="connsiteX157" fmla="*/ 2588803 w 4838791"/>
              <a:gd name="connsiteY157" fmla="*/ 472361 h 7584236"/>
              <a:gd name="connsiteX158" fmla="*/ 2621188 w 4838791"/>
              <a:gd name="connsiteY158" fmla="*/ 295196 h 7584236"/>
              <a:gd name="connsiteX159" fmla="*/ 2706913 w 4838791"/>
              <a:gd name="connsiteY159" fmla="*/ 194231 h 7584236"/>
              <a:gd name="connsiteX160" fmla="*/ 2644048 w 4838791"/>
              <a:gd name="connsiteY160" fmla="*/ 85646 h 7584236"/>
              <a:gd name="connsiteX161" fmla="*/ 2621188 w 4838791"/>
              <a:gd name="connsiteY161" fmla="*/ 51356 h 7584236"/>
              <a:gd name="connsiteX162" fmla="*/ 2617377 w 4838791"/>
              <a:gd name="connsiteY162" fmla="*/ 7541 h 7584236"/>
              <a:gd name="connsiteX163" fmla="*/ 1855377 w 4838791"/>
              <a:gd name="connsiteY16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98553 w 4838791"/>
              <a:gd name="connsiteY136" fmla="*/ 2297351 h 7584236"/>
              <a:gd name="connsiteX137" fmla="*/ 4352833 w 4838791"/>
              <a:gd name="connsiteY137" fmla="*/ 2348786 h 7584236"/>
              <a:gd name="connsiteX138" fmla="*/ 4295683 w 4838791"/>
              <a:gd name="connsiteY138" fmla="*/ 2352596 h 7584236"/>
              <a:gd name="connsiteX139" fmla="*/ 4198528 w 4838791"/>
              <a:gd name="connsiteY139" fmla="*/ 2447846 h 7584236"/>
              <a:gd name="connsiteX140" fmla="*/ 4261393 w 4838791"/>
              <a:gd name="connsiteY140" fmla="*/ 1903016 h 7584236"/>
              <a:gd name="connsiteX141" fmla="*/ 4082323 w 4838791"/>
              <a:gd name="connsiteY141" fmla="*/ 1533446 h 7584236"/>
              <a:gd name="connsiteX142" fmla="*/ 3834673 w 4838791"/>
              <a:gd name="connsiteY142" fmla="*/ 1592501 h 7584236"/>
              <a:gd name="connsiteX143" fmla="*/ 3815623 w 4838791"/>
              <a:gd name="connsiteY143" fmla="*/ 1253411 h 7584236"/>
              <a:gd name="connsiteX144" fmla="*/ 3514633 w 4838791"/>
              <a:gd name="connsiteY144" fmla="*/ 1301036 h 7584236"/>
              <a:gd name="connsiteX145" fmla="*/ 3388903 w 4838791"/>
              <a:gd name="connsiteY145" fmla="*/ 1135301 h 7584236"/>
              <a:gd name="connsiteX146" fmla="*/ 3148873 w 4838791"/>
              <a:gd name="connsiteY146" fmla="*/ 1262936 h 7584236"/>
              <a:gd name="connsiteX147" fmla="*/ 2964088 w 4838791"/>
              <a:gd name="connsiteY147" fmla="*/ 1186736 h 7584236"/>
              <a:gd name="connsiteX148" fmla="*/ 2756443 w 4838791"/>
              <a:gd name="connsiteY148" fmla="*/ 1264841 h 7584236"/>
              <a:gd name="connsiteX149" fmla="*/ 2712628 w 4838791"/>
              <a:gd name="connsiteY149" fmla="*/ 1228646 h 7584236"/>
              <a:gd name="connsiteX150" fmla="*/ 2697388 w 4838791"/>
              <a:gd name="connsiteY150" fmla="*/ 990521 h 7584236"/>
              <a:gd name="connsiteX151" fmla="*/ 2731678 w 4838791"/>
              <a:gd name="connsiteY151" fmla="*/ 800021 h 7584236"/>
              <a:gd name="connsiteX152" fmla="*/ 2849788 w 4838791"/>
              <a:gd name="connsiteY152" fmla="*/ 681911 h 7584236"/>
              <a:gd name="connsiteX153" fmla="*/ 2971708 w 4838791"/>
              <a:gd name="connsiteY153" fmla="*/ 594281 h 7584236"/>
              <a:gd name="connsiteX154" fmla="*/ 3106963 w 4838791"/>
              <a:gd name="connsiteY154" fmla="*/ 497126 h 7584236"/>
              <a:gd name="connsiteX155" fmla="*/ 3154588 w 4838791"/>
              <a:gd name="connsiteY155" fmla="*/ 455216 h 7584236"/>
              <a:gd name="connsiteX156" fmla="*/ 3122203 w 4838791"/>
              <a:gd name="connsiteY156" fmla="*/ 403781 h 7584236"/>
              <a:gd name="connsiteX157" fmla="*/ 2933608 w 4838791"/>
              <a:gd name="connsiteY157" fmla="*/ 451406 h 7584236"/>
              <a:gd name="connsiteX158" fmla="*/ 2588803 w 4838791"/>
              <a:gd name="connsiteY158" fmla="*/ 472361 h 7584236"/>
              <a:gd name="connsiteX159" fmla="*/ 2621188 w 4838791"/>
              <a:gd name="connsiteY159" fmla="*/ 295196 h 7584236"/>
              <a:gd name="connsiteX160" fmla="*/ 2706913 w 4838791"/>
              <a:gd name="connsiteY160" fmla="*/ 194231 h 7584236"/>
              <a:gd name="connsiteX161" fmla="*/ 2644048 w 4838791"/>
              <a:gd name="connsiteY161" fmla="*/ 85646 h 7584236"/>
              <a:gd name="connsiteX162" fmla="*/ 2621188 w 4838791"/>
              <a:gd name="connsiteY162" fmla="*/ 51356 h 7584236"/>
              <a:gd name="connsiteX163" fmla="*/ 2617377 w 4838791"/>
              <a:gd name="connsiteY163" fmla="*/ 7541 h 7584236"/>
              <a:gd name="connsiteX164" fmla="*/ 1855377 w 4838791"/>
              <a:gd name="connsiteY16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42368 w 4838791"/>
              <a:gd name="connsiteY135" fmla="*/ 2112566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8528 w 4838791"/>
              <a:gd name="connsiteY141" fmla="*/ 2447846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26138 w 4838791"/>
              <a:gd name="connsiteY141" fmla="*/ 2396411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61393 w 4838791"/>
              <a:gd name="connsiteY143" fmla="*/ 1903016 h 7584236"/>
              <a:gd name="connsiteX144" fmla="*/ 4082323 w 4838791"/>
              <a:gd name="connsiteY144" fmla="*/ 1533446 h 7584236"/>
              <a:gd name="connsiteX145" fmla="*/ 3834673 w 4838791"/>
              <a:gd name="connsiteY145" fmla="*/ 1592501 h 7584236"/>
              <a:gd name="connsiteX146" fmla="*/ 3815623 w 4838791"/>
              <a:gd name="connsiteY146" fmla="*/ 1253411 h 7584236"/>
              <a:gd name="connsiteX147" fmla="*/ 3514633 w 4838791"/>
              <a:gd name="connsiteY147" fmla="*/ 1301036 h 7584236"/>
              <a:gd name="connsiteX148" fmla="*/ 3388903 w 4838791"/>
              <a:gd name="connsiteY148" fmla="*/ 1135301 h 7584236"/>
              <a:gd name="connsiteX149" fmla="*/ 3148873 w 4838791"/>
              <a:gd name="connsiteY149" fmla="*/ 1262936 h 7584236"/>
              <a:gd name="connsiteX150" fmla="*/ 2964088 w 4838791"/>
              <a:gd name="connsiteY150" fmla="*/ 1186736 h 7584236"/>
              <a:gd name="connsiteX151" fmla="*/ 2756443 w 4838791"/>
              <a:gd name="connsiteY151" fmla="*/ 1264841 h 7584236"/>
              <a:gd name="connsiteX152" fmla="*/ 2712628 w 4838791"/>
              <a:gd name="connsiteY152" fmla="*/ 1228646 h 7584236"/>
              <a:gd name="connsiteX153" fmla="*/ 2697388 w 4838791"/>
              <a:gd name="connsiteY153" fmla="*/ 990521 h 7584236"/>
              <a:gd name="connsiteX154" fmla="*/ 2731678 w 4838791"/>
              <a:gd name="connsiteY154" fmla="*/ 800021 h 7584236"/>
              <a:gd name="connsiteX155" fmla="*/ 2849788 w 4838791"/>
              <a:gd name="connsiteY155" fmla="*/ 681911 h 7584236"/>
              <a:gd name="connsiteX156" fmla="*/ 2971708 w 4838791"/>
              <a:gd name="connsiteY156" fmla="*/ 594281 h 7584236"/>
              <a:gd name="connsiteX157" fmla="*/ 3106963 w 4838791"/>
              <a:gd name="connsiteY157" fmla="*/ 497126 h 7584236"/>
              <a:gd name="connsiteX158" fmla="*/ 3154588 w 4838791"/>
              <a:gd name="connsiteY158" fmla="*/ 455216 h 7584236"/>
              <a:gd name="connsiteX159" fmla="*/ 3122203 w 4838791"/>
              <a:gd name="connsiteY159" fmla="*/ 403781 h 7584236"/>
              <a:gd name="connsiteX160" fmla="*/ 2933608 w 4838791"/>
              <a:gd name="connsiteY160" fmla="*/ 451406 h 7584236"/>
              <a:gd name="connsiteX161" fmla="*/ 2588803 w 4838791"/>
              <a:gd name="connsiteY161" fmla="*/ 472361 h 7584236"/>
              <a:gd name="connsiteX162" fmla="*/ 2621188 w 4838791"/>
              <a:gd name="connsiteY162" fmla="*/ 295196 h 7584236"/>
              <a:gd name="connsiteX163" fmla="*/ 2706913 w 4838791"/>
              <a:gd name="connsiteY163" fmla="*/ 194231 h 7584236"/>
              <a:gd name="connsiteX164" fmla="*/ 2644048 w 4838791"/>
              <a:gd name="connsiteY164" fmla="*/ 85646 h 7584236"/>
              <a:gd name="connsiteX165" fmla="*/ 2621188 w 4838791"/>
              <a:gd name="connsiteY165" fmla="*/ 51356 h 7584236"/>
              <a:gd name="connsiteX166" fmla="*/ 2617377 w 4838791"/>
              <a:gd name="connsiteY166" fmla="*/ 7541 h 7584236"/>
              <a:gd name="connsiteX167" fmla="*/ 1855377 w 4838791"/>
              <a:gd name="connsiteY16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261393 w 4838791"/>
              <a:gd name="connsiteY144" fmla="*/ 1903016 h 7584236"/>
              <a:gd name="connsiteX145" fmla="*/ 4082323 w 4838791"/>
              <a:gd name="connsiteY145" fmla="*/ 1533446 h 7584236"/>
              <a:gd name="connsiteX146" fmla="*/ 3834673 w 4838791"/>
              <a:gd name="connsiteY146" fmla="*/ 1592501 h 7584236"/>
              <a:gd name="connsiteX147" fmla="*/ 3815623 w 4838791"/>
              <a:gd name="connsiteY147" fmla="*/ 1253411 h 7584236"/>
              <a:gd name="connsiteX148" fmla="*/ 3514633 w 4838791"/>
              <a:gd name="connsiteY148" fmla="*/ 1301036 h 7584236"/>
              <a:gd name="connsiteX149" fmla="*/ 3388903 w 4838791"/>
              <a:gd name="connsiteY149" fmla="*/ 1135301 h 7584236"/>
              <a:gd name="connsiteX150" fmla="*/ 3148873 w 4838791"/>
              <a:gd name="connsiteY150" fmla="*/ 1262936 h 7584236"/>
              <a:gd name="connsiteX151" fmla="*/ 2964088 w 4838791"/>
              <a:gd name="connsiteY151" fmla="*/ 1186736 h 7584236"/>
              <a:gd name="connsiteX152" fmla="*/ 2756443 w 4838791"/>
              <a:gd name="connsiteY152" fmla="*/ 1264841 h 7584236"/>
              <a:gd name="connsiteX153" fmla="*/ 2712628 w 4838791"/>
              <a:gd name="connsiteY153" fmla="*/ 1228646 h 7584236"/>
              <a:gd name="connsiteX154" fmla="*/ 2697388 w 4838791"/>
              <a:gd name="connsiteY154" fmla="*/ 990521 h 7584236"/>
              <a:gd name="connsiteX155" fmla="*/ 2731678 w 4838791"/>
              <a:gd name="connsiteY155" fmla="*/ 800021 h 7584236"/>
              <a:gd name="connsiteX156" fmla="*/ 2849788 w 4838791"/>
              <a:gd name="connsiteY156" fmla="*/ 681911 h 7584236"/>
              <a:gd name="connsiteX157" fmla="*/ 2971708 w 4838791"/>
              <a:gd name="connsiteY157" fmla="*/ 594281 h 7584236"/>
              <a:gd name="connsiteX158" fmla="*/ 3106963 w 4838791"/>
              <a:gd name="connsiteY158" fmla="*/ 497126 h 7584236"/>
              <a:gd name="connsiteX159" fmla="*/ 3154588 w 4838791"/>
              <a:gd name="connsiteY159" fmla="*/ 455216 h 7584236"/>
              <a:gd name="connsiteX160" fmla="*/ 3122203 w 4838791"/>
              <a:gd name="connsiteY160" fmla="*/ 403781 h 7584236"/>
              <a:gd name="connsiteX161" fmla="*/ 2933608 w 4838791"/>
              <a:gd name="connsiteY161" fmla="*/ 451406 h 7584236"/>
              <a:gd name="connsiteX162" fmla="*/ 2588803 w 4838791"/>
              <a:gd name="connsiteY162" fmla="*/ 472361 h 7584236"/>
              <a:gd name="connsiteX163" fmla="*/ 2621188 w 4838791"/>
              <a:gd name="connsiteY163" fmla="*/ 295196 h 7584236"/>
              <a:gd name="connsiteX164" fmla="*/ 2706913 w 4838791"/>
              <a:gd name="connsiteY164" fmla="*/ 194231 h 7584236"/>
              <a:gd name="connsiteX165" fmla="*/ 2644048 w 4838791"/>
              <a:gd name="connsiteY165" fmla="*/ 85646 h 7584236"/>
              <a:gd name="connsiteX166" fmla="*/ 2621188 w 4838791"/>
              <a:gd name="connsiteY166" fmla="*/ 51356 h 7584236"/>
              <a:gd name="connsiteX167" fmla="*/ 2617377 w 4838791"/>
              <a:gd name="connsiteY167" fmla="*/ 7541 h 7584236"/>
              <a:gd name="connsiteX168" fmla="*/ 1855377 w 4838791"/>
              <a:gd name="connsiteY16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61393 w 4838791"/>
              <a:gd name="connsiteY145" fmla="*/ 1903016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189003 w 4838791"/>
              <a:gd name="connsiteY146" fmla="*/ 1702991 h 7584236"/>
              <a:gd name="connsiteX147" fmla="*/ 4082323 w 4838791"/>
              <a:gd name="connsiteY147" fmla="*/ 1533446 h 7584236"/>
              <a:gd name="connsiteX148" fmla="*/ 3834673 w 4838791"/>
              <a:gd name="connsiteY148" fmla="*/ 1592501 h 7584236"/>
              <a:gd name="connsiteX149" fmla="*/ 3815623 w 4838791"/>
              <a:gd name="connsiteY149" fmla="*/ 1253411 h 7584236"/>
              <a:gd name="connsiteX150" fmla="*/ 3514633 w 4838791"/>
              <a:gd name="connsiteY150" fmla="*/ 1301036 h 7584236"/>
              <a:gd name="connsiteX151" fmla="*/ 3388903 w 4838791"/>
              <a:gd name="connsiteY151" fmla="*/ 1135301 h 7584236"/>
              <a:gd name="connsiteX152" fmla="*/ 3148873 w 4838791"/>
              <a:gd name="connsiteY152" fmla="*/ 1262936 h 7584236"/>
              <a:gd name="connsiteX153" fmla="*/ 2964088 w 4838791"/>
              <a:gd name="connsiteY153" fmla="*/ 1186736 h 7584236"/>
              <a:gd name="connsiteX154" fmla="*/ 2756443 w 4838791"/>
              <a:gd name="connsiteY154" fmla="*/ 1264841 h 7584236"/>
              <a:gd name="connsiteX155" fmla="*/ 2712628 w 4838791"/>
              <a:gd name="connsiteY155" fmla="*/ 1228646 h 7584236"/>
              <a:gd name="connsiteX156" fmla="*/ 2697388 w 4838791"/>
              <a:gd name="connsiteY156" fmla="*/ 990521 h 7584236"/>
              <a:gd name="connsiteX157" fmla="*/ 2731678 w 4838791"/>
              <a:gd name="connsiteY157" fmla="*/ 800021 h 7584236"/>
              <a:gd name="connsiteX158" fmla="*/ 2849788 w 4838791"/>
              <a:gd name="connsiteY158" fmla="*/ 681911 h 7584236"/>
              <a:gd name="connsiteX159" fmla="*/ 2971708 w 4838791"/>
              <a:gd name="connsiteY159" fmla="*/ 594281 h 7584236"/>
              <a:gd name="connsiteX160" fmla="*/ 3106963 w 4838791"/>
              <a:gd name="connsiteY160" fmla="*/ 497126 h 7584236"/>
              <a:gd name="connsiteX161" fmla="*/ 3154588 w 4838791"/>
              <a:gd name="connsiteY161" fmla="*/ 455216 h 7584236"/>
              <a:gd name="connsiteX162" fmla="*/ 3122203 w 4838791"/>
              <a:gd name="connsiteY162" fmla="*/ 403781 h 7584236"/>
              <a:gd name="connsiteX163" fmla="*/ 2933608 w 4838791"/>
              <a:gd name="connsiteY163" fmla="*/ 451406 h 7584236"/>
              <a:gd name="connsiteX164" fmla="*/ 2588803 w 4838791"/>
              <a:gd name="connsiteY164" fmla="*/ 472361 h 7584236"/>
              <a:gd name="connsiteX165" fmla="*/ 2621188 w 4838791"/>
              <a:gd name="connsiteY165" fmla="*/ 295196 h 7584236"/>
              <a:gd name="connsiteX166" fmla="*/ 2706913 w 4838791"/>
              <a:gd name="connsiteY166" fmla="*/ 194231 h 7584236"/>
              <a:gd name="connsiteX167" fmla="*/ 2644048 w 4838791"/>
              <a:gd name="connsiteY167" fmla="*/ 85646 h 7584236"/>
              <a:gd name="connsiteX168" fmla="*/ 2621188 w 4838791"/>
              <a:gd name="connsiteY168" fmla="*/ 51356 h 7584236"/>
              <a:gd name="connsiteX169" fmla="*/ 2617377 w 4838791"/>
              <a:gd name="connsiteY169" fmla="*/ 7541 h 7584236"/>
              <a:gd name="connsiteX170" fmla="*/ 1855377 w 4838791"/>
              <a:gd name="connsiteY170" fmla="*/ 7541 h 7584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838791" h="7584236">
                <a:moveTo>
                  <a:pt x="1855377" y="7541"/>
                </a:moveTo>
                <a:cubicBezTo>
                  <a:pt x="1802672" y="24051"/>
                  <a:pt x="1749967" y="40561"/>
                  <a:pt x="1718217" y="76121"/>
                </a:cubicBezTo>
                <a:cubicBezTo>
                  <a:pt x="1686467" y="111681"/>
                  <a:pt x="1675037" y="181531"/>
                  <a:pt x="1664877" y="220901"/>
                </a:cubicBezTo>
                <a:cubicBezTo>
                  <a:pt x="1654717" y="260271"/>
                  <a:pt x="1678847" y="288211"/>
                  <a:pt x="1657257" y="312341"/>
                </a:cubicBezTo>
                <a:cubicBezTo>
                  <a:pt x="1635667" y="336471"/>
                  <a:pt x="1568357" y="335201"/>
                  <a:pt x="1535337" y="365681"/>
                </a:cubicBezTo>
                <a:cubicBezTo>
                  <a:pt x="1502317" y="396161"/>
                  <a:pt x="1465487" y="445691"/>
                  <a:pt x="1459137" y="495221"/>
                </a:cubicBezTo>
                <a:cubicBezTo>
                  <a:pt x="1452787" y="544751"/>
                  <a:pt x="1506127" y="620951"/>
                  <a:pt x="1497237" y="662861"/>
                </a:cubicBezTo>
                <a:cubicBezTo>
                  <a:pt x="1488347" y="704771"/>
                  <a:pt x="1438817" y="753031"/>
                  <a:pt x="1405797" y="746681"/>
                </a:cubicBezTo>
                <a:cubicBezTo>
                  <a:pt x="1372777" y="740331"/>
                  <a:pt x="1314357" y="664131"/>
                  <a:pt x="1299117" y="624761"/>
                </a:cubicBezTo>
                <a:cubicBezTo>
                  <a:pt x="1283877" y="585391"/>
                  <a:pt x="1308007" y="548561"/>
                  <a:pt x="1314357" y="510461"/>
                </a:cubicBezTo>
                <a:cubicBezTo>
                  <a:pt x="1320707" y="472361"/>
                  <a:pt x="1348647" y="421561"/>
                  <a:pt x="1337217" y="396161"/>
                </a:cubicBezTo>
                <a:cubicBezTo>
                  <a:pt x="1325787" y="370761"/>
                  <a:pt x="1288957" y="363141"/>
                  <a:pt x="1245777" y="358061"/>
                </a:cubicBezTo>
                <a:cubicBezTo>
                  <a:pt x="1202597" y="352981"/>
                  <a:pt x="1134017" y="389811"/>
                  <a:pt x="1078137" y="365681"/>
                </a:cubicBezTo>
                <a:cubicBezTo>
                  <a:pt x="1022257" y="341551"/>
                  <a:pt x="960027" y="251381"/>
                  <a:pt x="910497" y="213281"/>
                </a:cubicBezTo>
                <a:cubicBezTo>
                  <a:pt x="860967" y="175181"/>
                  <a:pt x="821597" y="140891"/>
                  <a:pt x="780957" y="137081"/>
                </a:cubicBezTo>
                <a:cubicBezTo>
                  <a:pt x="740317" y="133271"/>
                  <a:pt x="698407" y="196771"/>
                  <a:pt x="666657" y="190421"/>
                </a:cubicBezTo>
                <a:cubicBezTo>
                  <a:pt x="634907" y="184071"/>
                  <a:pt x="614587" y="116761"/>
                  <a:pt x="590457" y="98981"/>
                </a:cubicBezTo>
                <a:cubicBezTo>
                  <a:pt x="566327" y="81201"/>
                  <a:pt x="546007" y="98981"/>
                  <a:pt x="521877" y="83741"/>
                </a:cubicBezTo>
                <a:cubicBezTo>
                  <a:pt x="497747" y="68501"/>
                  <a:pt x="478697" y="13891"/>
                  <a:pt x="445677" y="7541"/>
                </a:cubicBezTo>
                <a:cubicBezTo>
                  <a:pt x="412657" y="1191"/>
                  <a:pt x="356777" y="25321"/>
                  <a:pt x="323757" y="45641"/>
                </a:cubicBezTo>
                <a:cubicBezTo>
                  <a:pt x="290737" y="65961"/>
                  <a:pt x="285657" y="100251"/>
                  <a:pt x="247557" y="129461"/>
                </a:cubicBezTo>
                <a:cubicBezTo>
                  <a:pt x="209457" y="158671"/>
                  <a:pt x="133257" y="173911"/>
                  <a:pt x="95157" y="220901"/>
                </a:cubicBezTo>
                <a:cubicBezTo>
                  <a:pt x="57057" y="267891"/>
                  <a:pt x="32927" y="360601"/>
                  <a:pt x="18957" y="411401"/>
                </a:cubicBezTo>
                <a:cubicBezTo>
                  <a:pt x="4987" y="462201"/>
                  <a:pt x="-11523" y="482521"/>
                  <a:pt x="11337" y="525701"/>
                </a:cubicBezTo>
                <a:cubicBezTo>
                  <a:pt x="34197" y="568881"/>
                  <a:pt x="90077" y="624761"/>
                  <a:pt x="156117" y="670481"/>
                </a:cubicBezTo>
                <a:cubicBezTo>
                  <a:pt x="222157" y="716201"/>
                  <a:pt x="350427" y="764461"/>
                  <a:pt x="407577" y="800021"/>
                </a:cubicBezTo>
                <a:cubicBezTo>
                  <a:pt x="464727" y="835581"/>
                  <a:pt x="453297" y="843201"/>
                  <a:pt x="499017" y="883841"/>
                </a:cubicBezTo>
                <a:cubicBezTo>
                  <a:pt x="544737" y="924481"/>
                  <a:pt x="617127" y="1000681"/>
                  <a:pt x="681897" y="1043861"/>
                </a:cubicBezTo>
                <a:cubicBezTo>
                  <a:pt x="746667" y="1087041"/>
                  <a:pt x="833027" y="1095931"/>
                  <a:pt x="887637" y="1142921"/>
                </a:cubicBezTo>
                <a:cubicBezTo>
                  <a:pt x="942247" y="1189911"/>
                  <a:pt x="980347" y="1282621"/>
                  <a:pt x="1009557" y="1325801"/>
                </a:cubicBezTo>
                <a:cubicBezTo>
                  <a:pt x="1038767" y="1368981"/>
                  <a:pt x="1064167" y="1362631"/>
                  <a:pt x="1062897" y="1402001"/>
                </a:cubicBezTo>
                <a:cubicBezTo>
                  <a:pt x="1061627" y="1441371"/>
                  <a:pt x="1010827" y="1506141"/>
                  <a:pt x="1001937" y="1562021"/>
                </a:cubicBezTo>
                <a:cubicBezTo>
                  <a:pt x="993047" y="1617901"/>
                  <a:pt x="987967" y="1672511"/>
                  <a:pt x="1009557" y="1737281"/>
                </a:cubicBezTo>
                <a:cubicBezTo>
                  <a:pt x="1031147" y="1802051"/>
                  <a:pt x="1098457" y="1897301"/>
                  <a:pt x="1131477" y="1950641"/>
                </a:cubicBezTo>
                <a:cubicBezTo>
                  <a:pt x="1164497" y="2003981"/>
                  <a:pt x="1174657" y="2025571"/>
                  <a:pt x="1207677" y="2057321"/>
                </a:cubicBezTo>
                <a:cubicBezTo>
                  <a:pt x="1240697" y="2089071"/>
                  <a:pt x="1330867" y="2108121"/>
                  <a:pt x="1329597" y="2141141"/>
                </a:cubicBezTo>
                <a:cubicBezTo>
                  <a:pt x="1328327" y="2174161"/>
                  <a:pt x="1239427" y="2210991"/>
                  <a:pt x="1200057" y="2255441"/>
                </a:cubicBezTo>
                <a:cubicBezTo>
                  <a:pt x="1160687" y="2299891"/>
                  <a:pt x="1111157" y="2359581"/>
                  <a:pt x="1093377" y="2407841"/>
                </a:cubicBezTo>
                <a:cubicBezTo>
                  <a:pt x="1075597" y="2456101"/>
                  <a:pt x="1084487" y="2495471"/>
                  <a:pt x="1093377" y="2545001"/>
                </a:cubicBezTo>
                <a:cubicBezTo>
                  <a:pt x="1102267" y="2594531"/>
                  <a:pt x="1140367" y="2668191"/>
                  <a:pt x="1146717" y="2705021"/>
                </a:cubicBezTo>
                <a:cubicBezTo>
                  <a:pt x="1153067" y="2741851"/>
                  <a:pt x="1160687" y="2763441"/>
                  <a:pt x="1131477" y="2765981"/>
                </a:cubicBezTo>
                <a:cubicBezTo>
                  <a:pt x="1102267" y="2768521"/>
                  <a:pt x="1017177" y="2725341"/>
                  <a:pt x="971457" y="2720261"/>
                </a:cubicBezTo>
                <a:cubicBezTo>
                  <a:pt x="925737" y="2715181"/>
                  <a:pt x="900337" y="2722801"/>
                  <a:pt x="857157" y="2735501"/>
                </a:cubicBezTo>
                <a:cubicBezTo>
                  <a:pt x="813977" y="2748201"/>
                  <a:pt x="780957" y="2765981"/>
                  <a:pt x="712377" y="2796461"/>
                </a:cubicBezTo>
                <a:cubicBezTo>
                  <a:pt x="643797" y="2826941"/>
                  <a:pt x="496477" y="2875201"/>
                  <a:pt x="445677" y="2918381"/>
                </a:cubicBezTo>
                <a:cubicBezTo>
                  <a:pt x="394877" y="2961561"/>
                  <a:pt x="397417" y="3002201"/>
                  <a:pt x="407577" y="3055541"/>
                </a:cubicBezTo>
                <a:cubicBezTo>
                  <a:pt x="417737" y="3108881"/>
                  <a:pt x="449487" y="3193971"/>
                  <a:pt x="506637" y="3238421"/>
                </a:cubicBezTo>
                <a:cubicBezTo>
                  <a:pt x="563787" y="3282871"/>
                  <a:pt x="680627" y="3307001"/>
                  <a:pt x="750477" y="3322241"/>
                </a:cubicBezTo>
                <a:cubicBezTo>
                  <a:pt x="820327" y="3337481"/>
                  <a:pt x="869857" y="3329861"/>
                  <a:pt x="925737" y="3329861"/>
                </a:cubicBezTo>
                <a:cubicBezTo>
                  <a:pt x="981617" y="3329861"/>
                  <a:pt x="1037497" y="3315891"/>
                  <a:pt x="1085757" y="3322241"/>
                </a:cubicBezTo>
                <a:cubicBezTo>
                  <a:pt x="1134017" y="3328591"/>
                  <a:pt x="1178467" y="3347641"/>
                  <a:pt x="1215297" y="3367961"/>
                </a:cubicBezTo>
                <a:cubicBezTo>
                  <a:pt x="1252127" y="3388281"/>
                  <a:pt x="1281337" y="3426381"/>
                  <a:pt x="1306737" y="3444161"/>
                </a:cubicBezTo>
                <a:cubicBezTo>
                  <a:pt x="1332137" y="3461941"/>
                  <a:pt x="1391827" y="3468291"/>
                  <a:pt x="1367697" y="3474641"/>
                </a:cubicBezTo>
                <a:cubicBezTo>
                  <a:pt x="1343567" y="3480991"/>
                  <a:pt x="1231807" y="3473371"/>
                  <a:pt x="1161957" y="3482261"/>
                </a:cubicBezTo>
                <a:cubicBezTo>
                  <a:pt x="1092107" y="3491151"/>
                  <a:pt x="948597" y="3527981"/>
                  <a:pt x="948597" y="3527981"/>
                </a:cubicBezTo>
                <a:cubicBezTo>
                  <a:pt x="885097" y="3541951"/>
                  <a:pt x="829217" y="3553381"/>
                  <a:pt x="780957" y="3566081"/>
                </a:cubicBezTo>
                <a:cubicBezTo>
                  <a:pt x="732697" y="3578781"/>
                  <a:pt x="690787" y="3592751"/>
                  <a:pt x="659037" y="3604181"/>
                </a:cubicBezTo>
                <a:cubicBezTo>
                  <a:pt x="627287" y="3615611"/>
                  <a:pt x="610777" y="3602911"/>
                  <a:pt x="590457" y="3634661"/>
                </a:cubicBezTo>
                <a:cubicBezTo>
                  <a:pt x="570137" y="3666411"/>
                  <a:pt x="534577" y="3729911"/>
                  <a:pt x="537117" y="3794681"/>
                </a:cubicBezTo>
                <a:cubicBezTo>
                  <a:pt x="539657" y="3859451"/>
                  <a:pt x="587917" y="3966131"/>
                  <a:pt x="605697" y="4023281"/>
                </a:cubicBezTo>
                <a:cubicBezTo>
                  <a:pt x="623477" y="4080431"/>
                  <a:pt x="648877" y="4093131"/>
                  <a:pt x="643797" y="4137581"/>
                </a:cubicBezTo>
                <a:cubicBezTo>
                  <a:pt x="638717" y="4182031"/>
                  <a:pt x="618397" y="4248071"/>
                  <a:pt x="575217" y="4289981"/>
                </a:cubicBezTo>
                <a:cubicBezTo>
                  <a:pt x="532037" y="4331891"/>
                  <a:pt x="430437" y="4345861"/>
                  <a:pt x="384717" y="4389041"/>
                </a:cubicBezTo>
                <a:cubicBezTo>
                  <a:pt x="338997" y="4432221"/>
                  <a:pt x="328837" y="4496991"/>
                  <a:pt x="300897" y="4549061"/>
                </a:cubicBezTo>
                <a:cubicBezTo>
                  <a:pt x="272957" y="4601131"/>
                  <a:pt x="247557" y="4644311"/>
                  <a:pt x="217077" y="4701461"/>
                </a:cubicBezTo>
                <a:cubicBezTo>
                  <a:pt x="186597" y="4758611"/>
                  <a:pt x="133257" y="4844971"/>
                  <a:pt x="118017" y="4891961"/>
                </a:cubicBezTo>
                <a:cubicBezTo>
                  <a:pt x="102777" y="4938951"/>
                  <a:pt x="101507" y="4970701"/>
                  <a:pt x="125637" y="4983401"/>
                </a:cubicBezTo>
                <a:cubicBezTo>
                  <a:pt x="149767" y="4996101"/>
                  <a:pt x="213267" y="4992291"/>
                  <a:pt x="262797" y="4968161"/>
                </a:cubicBezTo>
                <a:cubicBezTo>
                  <a:pt x="312327" y="4944031"/>
                  <a:pt x="366937" y="4876721"/>
                  <a:pt x="422817" y="4838621"/>
                </a:cubicBezTo>
                <a:cubicBezTo>
                  <a:pt x="478697" y="4800521"/>
                  <a:pt x="528227" y="4772581"/>
                  <a:pt x="598077" y="4739561"/>
                </a:cubicBezTo>
                <a:cubicBezTo>
                  <a:pt x="667927" y="4706541"/>
                  <a:pt x="782227" y="4670981"/>
                  <a:pt x="841917" y="4640501"/>
                </a:cubicBezTo>
                <a:cubicBezTo>
                  <a:pt x="901607" y="4610021"/>
                  <a:pt x="907957" y="4571921"/>
                  <a:pt x="956217" y="4556681"/>
                </a:cubicBezTo>
                <a:cubicBezTo>
                  <a:pt x="1004477" y="4541441"/>
                  <a:pt x="1078137" y="4541441"/>
                  <a:pt x="1131477" y="4549061"/>
                </a:cubicBezTo>
                <a:cubicBezTo>
                  <a:pt x="1184817" y="4556681"/>
                  <a:pt x="1231807" y="4590971"/>
                  <a:pt x="1276257" y="4602401"/>
                </a:cubicBezTo>
                <a:cubicBezTo>
                  <a:pt x="1320707" y="4613831"/>
                  <a:pt x="1357537" y="4632881"/>
                  <a:pt x="1398177" y="4617641"/>
                </a:cubicBezTo>
                <a:cubicBezTo>
                  <a:pt x="1438817" y="4602401"/>
                  <a:pt x="1479457" y="4531281"/>
                  <a:pt x="1520097" y="4510961"/>
                </a:cubicBezTo>
                <a:cubicBezTo>
                  <a:pt x="1560737" y="4490641"/>
                  <a:pt x="1611537" y="4498261"/>
                  <a:pt x="1642017" y="4495721"/>
                </a:cubicBezTo>
                <a:cubicBezTo>
                  <a:pt x="1672497" y="4493181"/>
                  <a:pt x="1667417" y="4522391"/>
                  <a:pt x="1702977" y="4495721"/>
                </a:cubicBezTo>
                <a:cubicBezTo>
                  <a:pt x="1738537" y="4469051"/>
                  <a:pt x="1800767" y="4382691"/>
                  <a:pt x="1855377" y="4335701"/>
                </a:cubicBezTo>
                <a:cubicBezTo>
                  <a:pt x="1909987" y="4288711"/>
                  <a:pt x="2030637" y="4213781"/>
                  <a:pt x="2030637" y="4213781"/>
                </a:cubicBezTo>
                <a:cubicBezTo>
                  <a:pt x="2081437" y="4178221"/>
                  <a:pt x="2120807" y="4160441"/>
                  <a:pt x="2160177" y="4122341"/>
                </a:cubicBezTo>
                <a:cubicBezTo>
                  <a:pt x="2199547" y="4084241"/>
                  <a:pt x="2238917" y="3990261"/>
                  <a:pt x="2266857" y="3985181"/>
                </a:cubicBezTo>
                <a:cubicBezTo>
                  <a:pt x="2294797" y="3980101"/>
                  <a:pt x="2321467" y="4048681"/>
                  <a:pt x="2327817" y="4091861"/>
                </a:cubicBezTo>
                <a:cubicBezTo>
                  <a:pt x="2334167" y="4135041"/>
                  <a:pt x="2317657" y="4192191"/>
                  <a:pt x="2304957" y="4244261"/>
                </a:cubicBezTo>
                <a:cubicBezTo>
                  <a:pt x="2292257" y="4296331"/>
                  <a:pt x="2265587" y="4358561"/>
                  <a:pt x="2251617" y="4404281"/>
                </a:cubicBezTo>
                <a:cubicBezTo>
                  <a:pt x="2237647" y="4450001"/>
                  <a:pt x="2203357" y="4481751"/>
                  <a:pt x="2221137" y="4518581"/>
                </a:cubicBezTo>
                <a:cubicBezTo>
                  <a:pt x="2238917" y="4555411"/>
                  <a:pt x="2312577" y="4613831"/>
                  <a:pt x="2358297" y="4625261"/>
                </a:cubicBezTo>
                <a:cubicBezTo>
                  <a:pt x="2404017" y="4636691"/>
                  <a:pt x="2459897" y="4584621"/>
                  <a:pt x="2495457" y="4587161"/>
                </a:cubicBezTo>
                <a:cubicBezTo>
                  <a:pt x="2531017" y="4589701"/>
                  <a:pt x="2556417" y="4616371"/>
                  <a:pt x="2571657" y="4640501"/>
                </a:cubicBezTo>
                <a:cubicBezTo>
                  <a:pt x="2586897" y="4664631"/>
                  <a:pt x="2584357" y="4701461"/>
                  <a:pt x="2586897" y="4731941"/>
                </a:cubicBezTo>
                <a:cubicBezTo>
                  <a:pt x="2589437" y="4762421"/>
                  <a:pt x="2561497" y="4781471"/>
                  <a:pt x="2586897" y="4823381"/>
                </a:cubicBezTo>
                <a:cubicBezTo>
                  <a:pt x="2612297" y="4865291"/>
                  <a:pt x="2699927" y="4936411"/>
                  <a:pt x="2739297" y="4983401"/>
                </a:cubicBezTo>
                <a:cubicBezTo>
                  <a:pt x="2778667" y="5030391"/>
                  <a:pt x="2778667" y="5068491"/>
                  <a:pt x="2823117" y="5105321"/>
                </a:cubicBezTo>
                <a:cubicBezTo>
                  <a:pt x="2867567" y="5142151"/>
                  <a:pt x="2956467" y="5178981"/>
                  <a:pt x="3005997" y="5204381"/>
                </a:cubicBezTo>
                <a:cubicBezTo>
                  <a:pt x="3055527" y="5229781"/>
                  <a:pt x="3064417" y="5234861"/>
                  <a:pt x="3120297" y="5257721"/>
                </a:cubicBezTo>
                <a:cubicBezTo>
                  <a:pt x="3176177" y="5280581"/>
                  <a:pt x="3279047" y="5311061"/>
                  <a:pt x="3341277" y="5341541"/>
                </a:cubicBezTo>
                <a:cubicBezTo>
                  <a:pt x="3403507" y="5372021"/>
                  <a:pt x="3447957" y="5403771"/>
                  <a:pt x="3493677" y="5440601"/>
                </a:cubicBezTo>
                <a:cubicBezTo>
                  <a:pt x="3539397" y="5477431"/>
                  <a:pt x="3586387" y="5529501"/>
                  <a:pt x="3615597" y="5562521"/>
                </a:cubicBezTo>
                <a:cubicBezTo>
                  <a:pt x="3644807" y="5595541"/>
                  <a:pt x="3687987" y="5608241"/>
                  <a:pt x="3668937" y="5638721"/>
                </a:cubicBezTo>
                <a:cubicBezTo>
                  <a:pt x="3649887" y="5669201"/>
                  <a:pt x="3547017" y="5717461"/>
                  <a:pt x="3501297" y="5745401"/>
                </a:cubicBezTo>
                <a:cubicBezTo>
                  <a:pt x="3455577" y="5773341"/>
                  <a:pt x="3430177" y="5784771"/>
                  <a:pt x="3394617" y="5806361"/>
                </a:cubicBezTo>
                <a:cubicBezTo>
                  <a:pt x="3359057" y="5827951"/>
                  <a:pt x="3317147" y="5860971"/>
                  <a:pt x="3287937" y="5874941"/>
                </a:cubicBezTo>
                <a:cubicBezTo>
                  <a:pt x="3258727" y="5888911"/>
                  <a:pt x="3254917" y="5911771"/>
                  <a:pt x="3219357" y="5890181"/>
                </a:cubicBezTo>
                <a:cubicBezTo>
                  <a:pt x="3183797" y="5868591"/>
                  <a:pt x="3126647" y="5791121"/>
                  <a:pt x="3074577" y="5745401"/>
                </a:cubicBezTo>
                <a:cubicBezTo>
                  <a:pt x="3022507" y="5699681"/>
                  <a:pt x="2961547" y="5641261"/>
                  <a:pt x="2906937" y="5615861"/>
                </a:cubicBezTo>
                <a:cubicBezTo>
                  <a:pt x="2852327" y="5590461"/>
                  <a:pt x="2816132" y="5590779"/>
                  <a:pt x="2746917" y="5593001"/>
                </a:cubicBezTo>
                <a:cubicBezTo>
                  <a:pt x="2677702" y="5595224"/>
                  <a:pt x="2578007" y="5622211"/>
                  <a:pt x="2491647" y="5629196"/>
                </a:cubicBezTo>
                <a:cubicBezTo>
                  <a:pt x="2405287" y="5636181"/>
                  <a:pt x="2300195" y="5643484"/>
                  <a:pt x="2228757" y="5634911"/>
                </a:cubicBezTo>
                <a:cubicBezTo>
                  <a:pt x="2157320" y="5626339"/>
                  <a:pt x="2105249" y="5585381"/>
                  <a:pt x="2063022" y="5577761"/>
                </a:cubicBezTo>
                <a:cubicBezTo>
                  <a:pt x="2020795" y="5570141"/>
                  <a:pt x="1996982" y="5563791"/>
                  <a:pt x="1975392" y="5589191"/>
                </a:cubicBezTo>
                <a:cubicBezTo>
                  <a:pt x="1953802" y="5614591"/>
                  <a:pt x="1941420" y="5683171"/>
                  <a:pt x="1933482" y="5730161"/>
                </a:cubicBezTo>
                <a:cubicBezTo>
                  <a:pt x="1925544" y="5777151"/>
                  <a:pt x="1952214" y="5833031"/>
                  <a:pt x="1927767" y="5871131"/>
                </a:cubicBezTo>
                <a:cubicBezTo>
                  <a:pt x="1903320" y="5909231"/>
                  <a:pt x="1829342" y="5934314"/>
                  <a:pt x="1786797" y="5958761"/>
                </a:cubicBezTo>
                <a:cubicBezTo>
                  <a:pt x="1744252" y="5983209"/>
                  <a:pt x="1709962" y="5996544"/>
                  <a:pt x="1672497" y="6017816"/>
                </a:cubicBezTo>
                <a:cubicBezTo>
                  <a:pt x="1635032" y="6039088"/>
                  <a:pt x="1562960" y="6050519"/>
                  <a:pt x="1562007" y="6086396"/>
                </a:cubicBezTo>
                <a:cubicBezTo>
                  <a:pt x="1561055" y="6122274"/>
                  <a:pt x="1542322" y="6204824"/>
                  <a:pt x="1562007" y="6265466"/>
                </a:cubicBezTo>
                <a:cubicBezTo>
                  <a:pt x="1585184" y="6305788"/>
                  <a:pt x="1612807" y="6326108"/>
                  <a:pt x="1632492" y="6356906"/>
                </a:cubicBezTo>
                <a:cubicBezTo>
                  <a:pt x="1644874" y="6385798"/>
                  <a:pt x="1674085" y="6411834"/>
                  <a:pt x="1674402" y="6438821"/>
                </a:cubicBezTo>
                <a:cubicBezTo>
                  <a:pt x="1674719" y="6465808"/>
                  <a:pt x="1632810" y="6481049"/>
                  <a:pt x="1634397" y="6518831"/>
                </a:cubicBezTo>
                <a:cubicBezTo>
                  <a:pt x="1629317" y="6562329"/>
                  <a:pt x="1666464" y="6615669"/>
                  <a:pt x="1645827" y="6665516"/>
                </a:cubicBezTo>
                <a:cubicBezTo>
                  <a:pt x="1625190" y="6715363"/>
                  <a:pt x="1544227" y="6781086"/>
                  <a:pt x="1510572" y="6817916"/>
                </a:cubicBezTo>
                <a:cubicBezTo>
                  <a:pt x="1476917" y="6854746"/>
                  <a:pt x="1560737" y="6945234"/>
                  <a:pt x="1542957" y="6972221"/>
                </a:cubicBezTo>
                <a:cubicBezTo>
                  <a:pt x="1525177" y="6999208"/>
                  <a:pt x="1449612" y="7013813"/>
                  <a:pt x="1382937" y="7012226"/>
                </a:cubicBezTo>
                <a:cubicBezTo>
                  <a:pt x="1316262" y="7010639"/>
                  <a:pt x="1211804" y="6962379"/>
                  <a:pt x="1142907" y="6962696"/>
                </a:cubicBezTo>
                <a:cubicBezTo>
                  <a:pt x="1074010" y="6963013"/>
                  <a:pt x="1081312" y="6973491"/>
                  <a:pt x="1041942" y="6985556"/>
                </a:cubicBezTo>
                <a:cubicBezTo>
                  <a:pt x="1002572" y="6997621"/>
                  <a:pt x="962885" y="7052231"/>
                  <a:pt x="931452" y="7075091"/>
                </a:cubicBezTo>
                <a:cubicBezTo>
                  <a:pt x="900020" y="7097951"/>
                  <a:pt x="850490" y="7117954"/>
                  <a:pt x="840012" y="7187486"/>
                </a:cubicBezTo>
                <a:cubicBezTo>
                  <a:pt x="829535" y="7257019"/>
                  <a:pt x="1024162" y="7244954"/>
                  <a:pt x="1070517" y="7278926"/>
                </a:cubicBezTo>
                <a:cubicBezTo>
                  <a:pt x="1116872" y="7312898"/>
                  <a:pt x="1080677" y="7351634"/>
                  <a:pt x="1093377" y="7400846"/>
                </a:cubicBezTo>
                <a:cubicBezTo>
                  <a:pt x="1106077" y="7450058"/>
                  <a:pt x="1156560" y="7576741"/>
                  <a:pt x="1146717" y="7574201"/>
                </a:cubicBezTo>
                <a:cubicBezTo>
                  <a:pt x="1153702" y="7577693"/>
                  <a:pt x="4870991" y="7594922"/>
                  <a:pt x="4832891" y="7574201"/>
                </a:cubicBezTo>
                <a:cubicBezTo>
                  <a:pt x="4842917" y="7601607"/>
                  <a:pt x="4839610" y="2453361"/>
                  <a:pt x="4827177" y="2491661"/>
                </a:cubicBezTo>
                <a:cubicBezTo>
                  <a:pt x="4821462" y="2436734"/>
                  <a:pt x="4730658" y="2448798"/>
                  <a:pt x="4691923" y="2407841"/>
                </a:cubicBezTo>
                <a:cubicBezTo>
                  <a:pt x="4653188" y="2366884"/>
                  <a:pt x="4624930" y="2283698"/>
                  <a:pt x="4594768" y="2245916"/>
                </a:cubicBezTo>
                <a:cubicBezTo>
                  <a:pt x="4564606" y="2208134"/>
                  <a:pt x="4559208" y="2191941"/>
                  <a:pt x="4533808" y="2169716"/>
                </a:cubicBezTo>
                <a:cubicBezTo>
                  <a:pt x="4508408" y="2147491"/>
                  <a:pt x="4466498" y="2111614"/>
                  <a:pt x="4455703" y="2125901"/>
                </a:cubicBezTo>
                <a:cubicBezTo>
                  <a:pt x="4444908" y="2140188"/>
                  <a:pt x="4451893" y="2234169"/>
                  <a:pt x="4446178" y="2266871"/>
                </a:cubicBezTo>
                <a:cubicBezTo>
                  <a:pt x="4440463" y="2299573"/>
                  <a:pt x="4414110" y="2283699"/>
                  <a:pt x="4398553" y="2297351"/>
                </a:cubicBezTo>
                <a:cubicBezTo>
                  <a:pt x="4382996" y="2311003"/>
                  <a:pt x="4371565" y="2341484"/>
                  <a:pt x="4352833" y="2348786"/>
                </a:cubicBezTo>
                <a:cubicBezTo>
                  <a:pt x="4334101" y="2356088"/>
                  <a:pt x="4312193" y="2342119"/>
                  <a:pt x="4295683" y="2352596"/>
                </a:cubicBezTo>
                <a:cubicBezTo>
                  <a:pt x="4279173" y="2363073"/>
                  <a:pt x="4300446" y="2449751"/>
                  <a:pt x="4282348" y="2468801"/>
                </a:cubicBezTo>
                <a:cubicBezTo>
                  <a:pt x="4264250" y="2487851"/>
                  <a:pt x="4220753" y="2467531"/>
                  <a:pt x="4194718" y="2455466"/>
                </a:cubicBezTo>
                <a:cubicBezTo>
                  <a:pt x="4168683" y="2443401"/>
                  <a:pt x="4127408" y="2434193"/>
                  <a:pt x="4126138" y="2396411"/>
                </a:cubicBezTo>
                <a:cubicBezTo>
                  <a:pt x="4124868" y="2358629"/>
                  <a:pt x="4265838" y="2328466"/>
                  <a:pt x="4291873" y="2264966"/>
                </a:cubicBezTo>
                <a:cubicBezTo>
                  <a:pt x="4317908" y="2201466"/>
                  <a:pt x="4192178" y="2087166"/>
                  <a:pt x="4187098" y="2026841"/>
                </a:cubicBezTo>
                <a:cubicBezTo>
                  <a:pt x="4182018" y="1966516"/>
                  <a:pt x="4247741" y="1895396"/>
                  <a:pt x="4249963" y="1840151"/>
                </a:cubicBezTo>
                <a:cubicBezTo>
                  <a:pt x="4252186" y="1784906"/>
                  <a:pt x="4216943" y="1754109"/>
                  <a:pt x="4189003" y="1702991"/>
                </a:cubicBezTo>
                <a:cubicBezTo>
                  <a:pt x="4161063" y="1651874"/>
                  <a:pt x="4143283" y="1550591"/>
                  <a:pt x="4082323" y="1533446"/>
                </a:cubicBezTo>
                <a:cubicBezTo>
                  <a:pt x="4021363" y="1516301"/>
                  <a:pt x="3872456" y="1662034"/>
                  <a:pt x="3834673" y="1592501"/>
                </a:cubicBezTo>
                <a:cubicBezTo>
                  <a:pt x="3796890" y="1522968"/>
                  <a:pt x="3898808" y="1265794"/>
                  <a:pt x="3815623" y="1253411"/>
                </a:cubicBezTo>
                <a:cubicBezTo>
                  <a:pt x="3732438" y="1241029"/>
                  <a:pt x="3567655" y="1345803"/>
                  <a:pt x="3514633" y="1301036"/>
                </a:cubicBezTo>
                <a:cubicBezTo>
                  <a:pt x="3461611" y="1256269"/>
                  <a:pt x="3452720" y="1125776"/>
                  <a:pt x="3388903" y="1135301"/>
                </a:cubicBezTo>
                <a:cubicBezTo>
                  <a:pt x="3096803" y="892096"/>
                  <a:pt x="3252696" y="1237536"/>
                  <a:pt x="3148873" y="1262936"/>
                </a:cubicBezTo>
                <a:cubicBezTo>
                  <a:pt x="3086008" y="1297226"/>
                  <a:pt x="3036795" y="1195626"/>
                  <a:pt x="2964088" y="1186736"/>
                </a:cubicBezTo>
                <a:cubicBezTo>
                  <a:pt x="2899953" y="1178481"/>
                  <a:pt x="2798353" y="1257856"/>
                  <a:pt x="2756443" y="1264841"/>
                </a:cubicBezTo>
                <a:cubicBezTo>
                  <a:pt x="2714533" y="1271826"/>
                  <a:pt x="2723740" y="1268968"/>
                  <a:pt x="2712628" y="1228646"/>
                </a:cubicBezTo>
                <a:cubicBezTo>
                  <a:pt x="2701516" y="1188324"/>
                  <a:pt x="2694213" y="1061958"/>
                  <a:pt x="2697388" y="990521"/>
                </a:cubicBezTo>
                <a:cubicBezTo>
                  <a:pt x="2700563" y="919084"/>
                  <a:pt x="2686911" y="848598"/>
                  <a:pt x="2731678" y="800021"/>
                </a:cubicBezTo>
                <a:cubicBezTo>
                  <a:pt x="2755808" y="709851"/>
                  <a:pt x="2809783" y="716201"/>
                  <a:pt x="2849788" y="681911"/>
                </a:cubicBezTo>
                <a:cubicBezTo>
                  <a:pt x="2889793" y="647621"/>
                  <a:pt x="2930116" y="626031"/>
                  <a:pt x="2971708" y="594281"/>
                </a:cubicBezTo>
                <a:cubicBezTo>
                  <a:pt x="3013300" y="562531"/>
                  <a:pt x="3073943" y="517763"/>
                  <a:pt x="3106963" y="497126"/>
                </a:cubicBezTo>
                <a:cubicBezTo>
                  <a:pt x="3139983" y="476489"/>
                  <a:pt x="3152048" y="470773"/>
                  <a:pt x="3154588" y="455216"/>
                </a:cubicBezTo>
                <a:cubicBezTo>
                  <a:pt x="3157128" y="439659"/>
                  <a:pt x="3155223" y="403146"/>
                  <a:pt x="3122203" y="403781"/>
                </a:cubicBezTo>
                <a:cubicBezTo>
                  <a:pt x="3089183" y="404416"/>
                  <a:pt x="3021238" y="446961"/>
                  <a:pt x="2933608" y="451406"/>
                </a:cubicBezTo>
                <a:cubicBezTo>
                  <a:pt x="2845978" y="455851"/>
                  <a:pt x="2639920" y="495538"/>
                  <a:pt x="2588803" y="472361"/>
                </a:cubicBezTo>
                <a:cubicBezTo>
                  <a:pt x="2537686" y="449184"/>
                  <a:pt x="2611981" y="345996"/>
                  <a:pt x="2621188" y="295196"/>
                </a:cubicBezTo>
                <a:cubicBezTo>
                  <a:pt x="2630395" y="244396"/>
                  <a:pt x="2703103" y="229156"/>
                  <a:pt x="2706913" y="194231"/>
                </a:cubicBezTo>
                <a:cubicBezTo>
                  <a:pt x="2710723" y="159306"/>
                  <a:pt x="2655478" y="111364"/>
                  <a:pt x="2644048" y="85646"/>
                </a:cubicBezTo>
                <a:cubicBezTo>
                  <a:pt x="2632618" y="59929"/>
                  <a:pt x="2625633" y="64374"/>
                  <a:pt x="2621188" y="51356"/>
                </a:cubicBezTo>
                <a:cubicBezTo>
                  <a:pt x="2616743" y="38339"/>
                  <a:pt x="2637380" y="9129"/>
                  <a:pt x="2617377" y="7541"/>
                </a:cubicBezTo>
                <a:cubicBezTo>
                  <a:pt x="2637631" y="9948"/>
                  <a:pt x="1829041" y="-10573"/>
                  <a:pt x="1855377" y="75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4525910" y="1314450"/>
            <a:ext cx="1990573" cy="2073586"/>
          </a:xfrm>
          <a:custGeom>
            <a:avLst/>
            <a:gdLst>
              <a:gd name="connsiteX0" fmla="*/ 53710 w 1990573"/>
              <a:gd name="connsiteY0" fmla="*/ 3810 h 2073586"/>
              <a:gd name="connsiteX1" fmla="*/ 137530 w 1990573"/>
              <a:gd name="connsiteY1" fmla="*/ 160020 h 2073586"/>
              <a:gd name="connsiteX2" fmla="*/ 34660 w 1990573"/>
              <a:gd name="connsiteY2" fmla="*/ 281940 h 2073586"/>
              <a:gd name="connsiteX3" fmla="*/ 7990 w 1990573"/>
              <a:gd name="connsiteY3" fmla="*/ 350520 h 2073586"/>
              <a:gd name="connsiteX4" fmla="*/ 164200 w 1990573"/>
              <a:gd name="connsiteY4" fmla="*/ 400050 h 2073586"/>
              <a:gd name="connsiteX5" fmla="*/ 400420 w 1990573"/>
              <a:gd name="connsiteY5" fmla="*/ 312420 h 2073586"/>
              <a:gd name="connsiteX6" fmla="*/ 583300 w 1990573"/>
              <a:gd name="connsiteY6" fmla="*/ 300990 h 2073586"/>
              <a:gd name="connsiteX7" fmla="*/ 621400 w 1990573"/>
              <a:gd name="connsiteY7" fmla="*/ 365760 h 2073586"/>
              <a:gd name="connsiteX8" fmla="*/ 503290 w 1990573"/>
              <a:gd name="connsiteY8" fmla="*/ 529590 h 2073586"/>
              <a:gd name="connsiteX9" fmla="*/ 305170 w 1990573"/>
              <a:gd name="connsiteY9" fmla="*/ 655320 h 2073586"/>
              <a:gd name="connsiteX10" fmla="*/ 148960 w 1990573"/>
              <a:gd name="connsiteY10" fmla="*/ 777240 h 2073586"/>
              <a:gd name="connsiteX11" fmla="*/ 160390 w 1990573"/>
              <a:gd name="connsiteY11" fmla="*/ 842010 h 2073586"/>
              <a:gd name="connsiteX12" fmla="*/ 232780 w 1990573"/>
              <a:gd name="connsiteY12" fmla="*/ 857250 h 2073586"/>
              <a:gd name="connsiteX13" fmla="*/ 328030 w 1990573"/>
              <a:gd name="connsiteY13" fmla="*/ 929640 h 2073586"/>
              <a:gd name="connsiteX14" fmla="*/ 282310 w 1990573"/>
              <a:gd name="connsiteY14" fmla="*/ 1002030 h 2073586"/>
              <a:gd name="connsiteX15" fmla="*/ 141340 w 1990573"/>
              <a:gd name="connsiteY15" fmla="*/ 1104900 h 2073586"/>
              <a:gd name="connsiteX16" fmla="*/ 335650 w 1990573"/>
              <a:gd name="connsiteY16" fmla="*/ 1127760 h 2073586"/>
              <a:gd name="connsiteX17" fmla="*/ 442330 w 1990573"/>
              <a:gd name="connsiteY17" fmla="*/ 1028700 h 2073586"/>
              <a:gd name="connsiteX18" fmla="*/ 575680 w 1990573"/>
              <a:gd name="connsiteY18" fmla="*/ 922020 h 2073586"/>
              <a:gd name="connsiteX19" fmla="*/ 590920 w 1990573"/>
              <a:gd name="connsiteY19" fmla="*/ 758190 h 2073586"/>
              <a:gd name="connsiteX20" fmla="*/ 648070 w 1990573"/>
              <a:gd name="connsiteY20" fmla="*/ 925830 h 2073586"/>
              <a:gd name="connsiteX21" fmla="*/ 865240 w 1990573"/>
              <a:gd name="connsiteY21" fmla="*/ 1177290 h 2073586"/>
              <a:gd name="connsiteX22" fmla="*/ 1017640 w 1990573"/>
              <a:gd name="connsiteY22" fmla="*/ 1150620 h 2073586"/>
              <a:gd name="connsiteX23" fmla="*/ 1173850 w 1990573"/>
              <a:gd name="connsiteY23" fmla="*/ 1203960 h 2073586"/>
              <a:gd name="connsiteX24" fmla="*/ 1257670 w 1990573"/>
              <a:gd name="connsiteY24" fmla="*/ 1283970 h 2073586"/>
              <a:gd name="connsiteX25" fmla="*/ 1253860 w 1990573"/>
              <a:gd name="connsiteY25" fmla="*/ 1428750 h 2073586"/>
              <a:gd name="connsiteX26" fmla="*/ 1436740 w 1990573"/>
              <a:gd name="connsiteY26" fmla="*/ 1428750 h 2073586"/>
              <a:gd name="connsiteX27" fmla="*/ 1558660 w 1990573"/>
              <a:gd name="connsiteY27" fmla="*/ 1577340 h 2073586"/>
              <a:gd name="connsiteX28" fmla="*/ 1577710 w 1990573"/>
              <a:gd name="connsiteY28" fmla="*/ 1607820 h 2073586"/>
              <a:gd name="connsiteX29" fmla="*/ 1642480 w 1990573"/>
              <a:gd name="connsiteY29" fmla="*/ 1767840 h 2073586"/>
              <a:gd name="connsiteX30" fmla="*/ 1707250 w 1990573"/>
              <a:gd name="connsiteY30" fmla="*/ 1969770 h 2073586"/>
              <a:gd name="connsiteX31" fmla="*/ 1951090 w 1990573"/>
              <a:gd name="connsiteY31" fmla="*/ 2068830 h 2073586"/>
              <a:gd name="connsiteX32" fmla="*/ 1882510 w 1990573"/>
              <a:gd name="connsiteY32" fmla="*/ 1824990 h 2073586"/>
              <a:gd name="connsiteX33" fmla="*/ 1989190 w 1990573"/>
              <a:gd name="connsiteY33" fmla="*/ 1718310 h 2073586"/>
              <a:gd name="connsiteX34" fmla="*/ 1791070 w 1990573"/>
              <a:gd name="connsiteY34" fmla="*/ 1474470 h 2073586"/>
              <a:gd name="connsiteX35" fmla="*/ 1756780 w 1990573"/>
              <a:gd name="connsiteY35" fmla="*/ 1249680 h 2073586"/>
              <a:gd name="connsiteX36" fmla="*/ 1543420 w 1990573"/>
              <a:gd name="connsiteY36" fmla="*/ 1104900 h 2073586"/>
              <a:gd name="connsiteX37" fmla="*/ 1410070 w 1990573"/>
              <a:gd name="connsiteY37" fmla="*/ 895350 h 2073586"/>
              <a:gd name="connsiteX38" fmla="*/ 1402450 w 1990573"/>
              <a:gd name="connsiteY38" fmla="*/ 655320 h 2073586"/>
              <a:gd name="connsiteX39" fmla="*/ 1406260 w 1990573"/>
              <a:gd name="connsiteY39" fmla="*/ 483870 h 2073586"/>
              <a:gd name="connsiteX40" fmla="*/ 1349110 w 1990573"/>
              <a:gd name="connsiteY40" fmla="*/ 304800 h 2073586"/>
              <a:gd name="connsiteX41" fmla="*/ 1276720 w 1990573"/>
              <a:gd name="connsiteY41" fmla="*/ 201930 h 2073586"/>
              <a:gd name="connsiteX42" fmla="*/ 1352920 w 1990573"/>
              <a:gd name="connsiteY42" fmla="*/ 114300 h 2073586"/>
              <a:gd name="connsiteX43" fmla="*/ 1406260 w 1990573"/>
              <a:gd name="connsiteY43" fmla="*/ 80010 h 2073586"/>
              <a:gd name="connsiteX44" fmla="*/ 1448170 w 1990573"/>
              <a:gd name="connsiteY44" fmla="*/ 0 h 20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90573" h="2073586">
                <a:moveTo>
                  <a:pt x="53710" y="3810"/>
                </a:moveTo>
                <a:cubicBezTo>
                  <a:pt x="97207" y="58737"/>
                  <a:pt x="140705" y="113665"/>
                  <a:pt x="137530" y="160020"/>
                </a:cubicBezTo>
                <a:cubicBezTo>
                  <a:pt x="134355" y="206375"/>
                  <a:pt x="56250" y="250190"/>
                  <a:pt x="34660" y="281940"/>
                </a:cubicBezTo>
                <a:cubicBezTo>
                  <a:pt x="13070" y="313690"/>
                  <a:pt x="-13600" y="330835"/>
                  <a:pt x="7990" y="350520"/>
                </a:cubicBezTo>
                <a:cubicBezTo>
                  <a:pt x="29580" y="370205"/>
                  <a:pt x="98795" y="406400"/>
                  <a:pt x="164200" y="400050"/>
                </a:cubicBezTo>
                <a:cubicBezTo>
                  <a:pt x="229605" y="393700"/>
                  <a:pt x="330570" y="328930"/>
                  <a:pt x="400420" y="312420"/>
                </a:cubicBezTo>
                <a:cubicBezTo>
                  <a:pt x="470270" y="295910"/>
                  <a:pt x="546470" y="292100"/>
                  <a:pt x="583300" y="300990"/>
                </a:cubicBezTo>
                <a:cubicBezTo>
                  <a:pt x="620130" y="309880"/>
                  <a:pt x="634735" y="327660"/>
                  <a:pt x="621400" y="365760"/>
                </a:cubicBezTo>
                <a:cubicBezTo>
                  <a:pt x="608065" y="403860"/>
                  <a:pt x="555995" y="481330"/>
                  <a:pt x="503290" y="529590"/>
                </a:cubicBezTo>
                <a:cubicBezTo>
                  <a:pt x="450585" y="577850"/>
                  <a:pt x="364225" y="614045"/>
                  <a:pt x="305170" y="655320"/>
                </a:cubicBezTo>
                <a:cubicBezTo>
                  <a:pt x="246115" y="696595"/>
                  <a:pt x="173090" y="746125"/>
                  <a:pt x="148960" y="777240"/>
                </a:cubicBezTo>
                <a:cubicBezTo>
                  <a:pt x="124830" y="808355"/>
                  <a:pt x="146420" y="828675"/>
                  <a:pt x="160390" y="842010"/>
                </a:cubicBezTo>
                <a:cubicBezTo>
                  <a:pt x="174360" y="855345"/>
                  <a:pt x="204840" y="842645"/>
                  <a:pt x="232780" y="857250"/>
                </a:cubicBezTo>
                <a:cubicBezTo>
                  <a:pt x="260720" y="871855"/>
                  <a:pt x="319775" y="905510"/>
                  <a:pt x="328030" y="929640"/>
                </a:cubicBezTo>
                <a:cubicBezTo>
                  <a:pt x="336285" y="953770"/>
                  <a:pt x="313425" y="972820"/>
                  <a:pt x="282310" y="1002030"/>
                </a:cubicBezTo>
                <a:cubicBezTo>
                  <a:pt x="251195" y="1031240"/>
                  <a:pt x="132450" y="1083945"/>
                  <a:pt x="141340" y="1104900"/>
                </a:cubicBezTo>
                <a:cubicBezTo>
                  <a:pt x="150230" y="1125855"/>
                  <a:pt x="285485" y="1140460"/>
                  <a:pt x="335650" y="1127760"/>
                </a:cubicBezTo>
                <a:cubicBezTo>
                  <a:pt x="385815" y="1115060"/>
                  <a:pt x="402325" y="1062990"/>
                  <a:pt x="442330" y="1028700"/>
                </a:cubicBezTo>
                <a:cubicBezTo>
                  <a:pt x="482335" y="994410"/>
                  <a:pt x="550915" y="967105"/>
                  <a:pt x="575680" y="922020"/>
                </a:cubicBezTo>
                <a:cubicBezTo>
                  <a:pt x="600445" y="876935"/>
                  <a:pt x="578855" y="757555"/>
                  <a:pt x="590920" y="758190"/>
                </a:cubicBezTo>
                <a:cubicBezTo>
                  <a:pt x="602985" y="758825"/>
                  <a:pt x="602350" y="855980"/>
                  <a:pt x="648070" y="925830"/>
                </a:cubicBezTo>
                <a:cubicBezTo>
                  <a:pt x="693790" y="995680"/>
                  <a:pt x="803645" y="1139825"/>
                  <a:pt x="865240" y="1177290"/>
                </a:cubicBezTo>
                <a:cubicBezTo>
                  <a:pt x="926835" y="1214755"/>
                  <a:pt x="966205" y="1146175"/>
                  <a:pt x="1017640" y="1150620"/>
                </a:cubicBezTo>
                <a:cubicBezTo>
                  <a:pt x="1069075" y="1155065"/>
                  <a:pt x="1133845" y="1181735"/>
                  <a:pt x="1173850" y="1203960"/>
                </a:cubicBezTo>
                <a:cubicBezTo>
                  <a:pt x="1213855" y="1226185"/>
                  <a:pt x="1244335" y="1246505"/>
                  <a:pt x="1257670" y="1283970"/>
                </a:cubicBezTo>
                <a:cubicBezTo>
                  <a:pt x="1271005" y="1321435"/>
                  <a:pt x="1224015" y="1404620"/>
                  <a:pt x="1253860" y="1428750"/>
                </a:cubicBezTo>
                <a:cubicBezTo>
                  <a:pt x="1283705" y="1452880"/>
                  <a:pt x="1385940" y="1403985"/>
                  <a:pt x="1436740" y="1428750"/>
                </a:cubicBezTo>
                <a:cubicBezTo>
                  <a:pt x="1487540" y="1453515"/>
                  <a:pt x="1535165" y="1547495"/>
                  <a:pt x="1558660" y="1577340"/>
                </a:cubicBezTo>
                <a:cubicBezTo>
                  <a:pt x="1582155" y="1607185"/>
                  <a:pt x="1563740" y="1576070"/>
                  <a:pt x="1577710" y="1607820"/>
                </a:cubicBezTo>
                <a:cubicBezTo>
                  <a:pt x="1591680" y="1639570"/>
                  <a:pt x="1620890" y="1707515"/>
                  <a:pt x="1642480" y="1767840"/>
                </a:cubicBezTo>
                <a:cubicBezTo>
                  <a:pt x="1664070" y="1828165"/>
                  <a:pt x="1655815" y="1919605"/>
                  <a:pt x="1707250" y="1969770"/>
                </a:cubicBezTo>
                <a:cubicBezTo>
                  <a:pt x="1758685" y="2019935"/>
                  <a:pt x="1921880" y="2092960"/>
                  <a:pt x="1951090" y="2068830"/>
                </a:cubicBezTo>
                <a:cubicBezTo>
                  <a:pt x="1980300" y="2044700"/>
                  <a:pt x="1876160" y="1883410"/>
                  <a:pt x="1882510" y="1824990"/>
                </a:cubicBezTo>
                <a:cubicBezTo>
                  <a:pt x="1888860" y="1766570"/>
                  <a:pt x="2004430" y="1776730"/>
                  <a:pt x="1989190" y="1718310"/>
                </a:cubicBezTo>
                <a:cubicBezTo>
                  <a:pt x="1973950" y="1659890"/>
                  <a:pt x="1829805" y="1552575"/>
                  <a:pt x="1791070" y="1474470"/>
                </a:cubicBezTo>
                <a:cubicBezTo>
                  <a:pt x="1752335" y="1396365"/>
                  <a:pt x="1798055" y="1311275"/>
                  <a:pt x="1756780" y="1249680"/>
                </a:cubicBezTo>
                <a:cubicBezTo>
                  <a:pt x="1715505" y="1188085"/>
                  <a:pt x="1601205" y="1163955"/>
                  <a:pt x="1543420" y="1104900"/>
                </a:cubicBezTo>
                <a:cubicBezTo>
                  <a:pt x="1485635" y="1045845"/>
                  <a:pt x="1433565" y="970280"/>
                  <a:pt x="1410070" y="895350"/>
                </a:cubicBezTo>
                <a:cubicBezTo>
                  <a:pt x="1386575" y="820420"/>
                  <a:pt x="1403085" y="723900"/>
                  <a:pt x="1402450" y="655320"/>
                </a:cubicBezTo>
                <a:cubicBezTo>
                  <a:pt x="1401815" y="586740"/>
                  <a:pt x="1415150" y="542290"/>
                  <a:pt x="1406260" y="483870"/>
                </a:cubicBezTo>
                <a:cubicBezTo>
                  <a:pt x="1397370" y="425450"/>
                  <a:pt x="1370700" y="351790"/>
                  <a:pt x="1349110" y="304800"/>
                </a:cubicBezTo>
                <a:cubicBezTo>
                  <a:pt x="1327520" y="257810"/>
                  <a:pt x="1276085" y="233680"/>
                  <a:pt x="1276720" y="201930"/>
                </a:cubicBezTo>
                <a:cubicBezTo>
                  <a:pt x="1277355" y="170180"/>
                  <a:pt x="1331330" y="134620"/>
                  <a:pt x="1352920" y="114300"/>
                </a:cubicBezTo>
                <a:cubicBezTo>
                  <a:pt x="1374510" y="93980"/>
                  <a:pt x="1390385" y="99060"/>
                  <a:pt x="1406260" y="80010"/>
                </a:cubicBezTo>
                <a:cubicBezTo>
                  <a:pt x="1422135" y="60960"/>
                  <a:pt x="1435152" y="30480"/>
                  <a:pt x="144817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>
            <a:off x="4846168" y="2014834"/>
            <a:ext cx="106724" cy="187450"/>
          </a:xfrm>
          <a:custGeom>
            <a:avLst/>
            <a:gdLst>
              <a:gd name="connsiteX0" fmla="*/ 93596 w 106724"/>
              <a:gd name="connsiteY0" fmla="*/ 4466 h 187450"/>
              <a:gd name="connsiteX1" fmla="*/ 9776 w 106724"/>
              <a:gd name="connsiteY1" fmla="*/ 27326 h 187450"/>
              <a:gd name="connsiteX2" fmla="*/ 9776 w 106724"/>
              <a:gd name="connsiteY2" fmla="*/ 118766 h 187450"/>
              <a:gd name="connsiteX3" fmla="*/ 82166 w 106724"/>
              <a:gd name="connsiteY3" fmla="*/ 187346 h 187450"/>
              <a:gd name="connsiteX4" fmla="*/ 105026 w 106724"/>
              <a:gd name="connsiteY4" fmla="*/ 103526 h 187450"/>
              <a:gd name="connsiteX5" fmla="*/ 93596 w 106724"/>
              <a:gd name="connsiteY5" fmla="*/ 4466 h 18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724" h="187450">
                <a:moveTo>
                  <a:pt x="93596" y="4466"/>
                </a:moveTo>
                <a:cubicBezTo>
                  <a:pt x="77721" y="-8234"/>
                  <a:pt x="23746" y="8276"/>
                  <a:pt x="9776" y="27326"/>
                </a:cubicBezTo>
                <a:cubicBezTo>
                  <a:pt x="-4194" y="46376"/>
                  <a:pt x="-2289" y="92096"/>
                  <a:pt x="9776" y="118766"/>
                </a:cubicBezTo>
                <a:cubicBezTo>
                  <a:pt x="21841" y="145436"/>
                  <a:pt x="66291" y="189886"/>
                  <a:pt x="82166" y="187346"/>
                </a:cubicBezTo>
                <a:cubicBezTo>
                  <a:pt x="98041" y="184806"/>
                  <a:pt x="102486" y="134641"/>
                  <a:pt x="105026" y="103526"/>
                </a:cubicBezTo>
                <a:cubicBezTo>
                  <a:pt x="107566" y="72411"/>
                  <a:pt x="109471" y="17166"/>
                  <a:pt x="93596" y="446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>
            <a:off x="5080337" y="1409761"/>
            <a:ext cx="490438" cy="461355"/>
          </a:xfrm>
          <a:custGeom>
            <a:avLst/>
            <a:gdLst>
              <a:gd name="connsiteX0" fmla="*/ 249853 w 490438"/>
              <a:gd name="connsiteY0" fmla="*/ 232349 h 461355"/>
              <a:gd name="connsiteX1" fmla="*/ 291763 w 490438"/>
              <a:gd name="connsiteY1" fmla="*/ 415229 h 461355"/>
              <a:gd name="connsiteX2" fmla="*/ 383203 w 490438"/>
              <a:gd name="connsiteY2" fmla="*/ 460949 h 461355"/>
              <a:gd name="connsiteX3" fmla="*/ 421303 w 490438"/>
              <a:gd name="connsiteY3" fmla="*/ 438089 h 461355"/>
              <a:gd name="connsiteX4" fmla="*/ 474643 w 490438"/>
              <a:gd name="connsiteY4" fmla="*/ 445709 h 461355"/>
              <a:gd name="connsiteX5" fmla="*/ 489883 w 490438"/>
              <a:gd name="connsiteY5" fmla="*/ 411419 h 461355"/>
              <a:gd name="connsiteX6" fmla="*/ 459403 w 490438"/>
              <a:gd name="connsiteY6" fmla="*/ 316169 h 461355"/>
              <a:gd name="connsiteX7" fmla="*/ 406063 w 490438"/>
              <a:gd name="connsiteY7" fmla="*/ 236159 h 461355"/>
              <a:gd name="connsiteX8" fmla="*/ 226993 w 490438"/>
              <a:gd name="connsiteY8" fmla="*/ 102809 h 461355"/>
              <a:gd name="connsiteX9" fmla="*/ 135553 w 490438"/>
              <a:gd name="connsiteY9" fmla="*/ 18989 h 461355"/>
              <a:gd name="connsiteX10" fmla="*/ 66973 w 490438"/>
              <a:gd name="connsiteY10" fmla="*/ 3749 h 461355"/>
              <a:gd name="connsiteX11" fmla="*/ 2203 w 490438"/>
              <a:gd name="connsiteY11" fmla="*/ 3749 h 461355"/>
              <a:gd name="connsiteX12" fmla="*/ 25063 w 490438"/>
              <a:gd name="connsiteY12" fmla="*/ 45659 h 461355"/>
              <a:gd name="connsiteX13" fmla="*/ 120313 w 490438"/>
              <a:gd name="connsiteY13" fmla="*/ 60899 h 461355"/>
              <a:gd name="connsiteX14" fmla="*/ 249853 w 490438"/>
              <a:gd name="connsiteY14" fmla="*/ 232349 h 46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0438" h="461355">
                <a:moveTo>
                  <a:pt x="249853" y="232349"/>
                </a:moveTo>
                <a:cubicBezTo>
                  <a:pt x="278428" y="291404"/>
                  <a:pt x="269538" y="377129"/>
                  <a:pt x="291763" y="415229"/>
                </a:cubicBezTo>
                <a:cubicBezTo>
                  <a:pt x="313988" y="453329"/>
                  <a:pt x="361613" y="457139"/>
                  <a:pt x="383203" y="460949"/>
                </a:cubicBezTo>
                <a:cubicBezTo>
                  <a:pt x="404793" y="464759"/>
                  <a:pt x="406063" y="440629"/>
                  <a:pt x="421303" y="438089"/>
                </a:cubicBezTo>
                <a:cubicBezTo>
                  <a:pt x="436543" y="435549"/>
                  <a:pt x="463213" y="450154"/>
                  <a:pt x="474643" y="445709"/>
                </a:cubicBezTo>
                <a:cubicBezTo>
                  <a:pt x="486073" y="441264"/>
                  <a:pt x="492423" y="433009"/>
                  <a:pt x="489883" y="411419"/>
                </a:cubicBezTo>
                <a:cubicBezTo>
                  <a:pt x="487343" y="389829"/>
                  <a:pt x="473373" y="345379"/>
                  <a:pt x="459403" y="316169"/>
                </a:cubicBezTo>
                <a:cubicBezTo>
                  <a:pt x="445433" y="286959"/>
                  <a:pt x="444798" y="271719"/>
                  <a:pt x="406063" y="236159"/>
                </a:cubicBezTo>
                <a:cubicBezTo>
                  <a:pt x="367328" y="200599"/>
                  <a:pt x="272078" y="139004"/>
                  <a:pt x="226993" y="102809"/>
                </a:cubicBezTo>
                <a:cubicBezTo>
                  <a:pt x="181908" y="66614"/>
                  <a:pt x="162223" y="35499"/>
                  <a:pt x="135553" y="18989"/>
                </a:cubicBezTo>
                <a:cubicBezTo>
                  <a:pt x="108883" y="2479"/>
                  <a:pt x="89198" y="6289"/>
                  <a:pt x="66973" y="3749"/>
                </a:cubicBezTo>
                <a:cubicBezTo>
                  <a:pt x="44748" y="1209"/>
                  <a:pt x="9188" y="-3236"/>
                  <a:pt x="2203" y="3749"/>
                </a:cubicBezTo>
                <a:cubicBezTo>
                  <a:pt x="-4782" y="10734"/>
                  <a:pt x="5378" y="36134"/>
                  <a:pt x="25063" y="45659"/>
                </a:cubicBezTo>
                <a:cubicBezTo>
                  <a:pt x="44748" y="55184"/>
                  <a:pt x="83483" y="32324"/>
                  <a:pt x="120313" y="60899"/>
                </a:cubicBezTo>
                <a:cubicBezTo>
                  <a:pt x="157143" y="89474"/>
                  <a:pt x="221278" y="173294"/>
                  <a:pt x="249853" y="23234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Freeform 149"/>
          <p:cNvSpPr/>
          <p:nvPr/>
        </p:nvSpPr>
        <p:spPr>
          <a:xfrm>
            <a:off x="4701540" y="1310640"/>
            <a:ext cx="1412926" cy="1369387"/>
          </a:xfrm>
          <a:custGeom>
            <a:avLst/>
            <a:gdLst>
              <a:gd name="connsiteX0" fmla="*/ 0 w 1412926"/>
              <a:gd name="connsiteY0" fmla="*/ 7620 h 1369387"/>
              <a:gd name="connsiteX1" fmla="*/ 49530 w 1412926"/>
              <a:gd name="connsiteY1" fmla="*/ 133350 h 1369387"/>
              <a:gd name="connsiteX2" fmla="*/ 38100 w 1412926"/>
              <a:gd name="connsiteY2" fmla="*/ 281940 h 1369387"/>
              <a:gd name="connsiteX3" fmla="*/ 240030 w 1412926"/>
              <a:gd name="connsiteY3" fmla="*/ 205740 h 1369387"/>
              <a:gd name="connsiteX4" fmla="*/ 438150 w 1412926"/>
              <a:gd name="connsiteY4" fmla="*/ 236220 h 1369387"/>
              <a:gd name="connsiteX5" fmla="*/ 521970 w 1412926"/>
              <a:gd name="connsiteY5" fmla="*/ 365760 h 1369387"/>
              <a:gd name="connsiteX6" fmla="*/ 518160 w 1412926"/>
              <a:gd name="connsiteY6" fmla="*/ 461010 h 1369387"/>
              <a:gd name="connsiteX7" fmla="*/ 384810 w 1412926"/>
              <a:gd name="connsiteY7" fmla="*/ 582930 h 1369387"/>
              <a:gd name="connsiteX8" fmla="*/ 331470 w 1412926"/>
              <a:gd name="connsiteY8" fmla="*/ 640080 h 1369387"/>
              <a:gd name="connsiteX9" fmla="*/ 461010 w 1412926"/>
              <a:gd name="connsiteY9" fmla="*/ 681990 h 1369387"/>
              <a:gd name="connsiteX10" fmla="*/ 541020 w 1412926"/>
              <a:gd name="connsiteY10" fmla="*/ 712470 h 1369387"/>
              <a:gd name="connsiteX11" fmla="*/ 601980 w 1412926"/>
              <a:gd name="connsiteY11" fmla="*/ 948690 h 1369387"/>
              <a:gd name="connsiteX12" fmla="*/ 727710 w 1412926"/>
              <a:gd name="connsiteY12" fmla="*/ 986790 h 1369387"/>
              <a:gd name="connsiteX13" fmla="*/ 796290 w 1412926"/>
              <a:gd name="connsiteY13" fmla="*/ 929640 h 1369387"/>
              <a:gd name="connsiteX14" fmla="*/ 762000 w 1412926"/>
              <a:gd name="connsiteY14" fmla="*/ 800100 h 1369387"/>
              <a:gd name="connsiteX15" fmla="*/ 754380 w 1412926"/>
              <a:gd name="connsiteY15" fmla="*/ 681990 h 1369387"/>
              <a:gd name="connsiteX16" fmla="*/ 811530 w 1412926"/>
              <a:gd name="connsiteY16" fmla="*/ 636270 h 1369387"/>
              <a:gd name="connsiteX17" fmla="*/ 922020 w 1412926"/>
              <a:gd name="connsiteY17" fmla="*/ 708660 h 1369387"/>
              <a:gd name="connsiteX18" fmla="*/ 880110 w 1412926"/>
              <a:gd name="connsiteY18" fmla="*/ 830580 h 1369387"/>
              <a:gd name="connsiteX19" fmla="*/ 834390 w 1412926"/>
              <a:gd name="connsiteY19" fmla="*/ 891540 h 1369387"/>
              <a:gd name="connsiteX20" fmla="*/ 925830 w 1412926"/>
              <a:gd name="connsiteY20" fmla="*/ 1047750 h 1369387"/>
              <a:gd name="connsiteX21" fmla="*/ 1097280 w 1412926"/>
              <a:gd name="connsiteY21" fmla="*/ 1173480 h 1369387"/>
              <a:gd name="connsiteX22" fmla="*/ 1268730 w 1412926"/>
              <a:gd name="connsiteY22" fmla="*/ 1272540 h 1369387"/>
              <a:gd name="connsiteX23" fmla="*/ 1371600 w 1412926"/>
              <a:gd name="connsiteY23" fmla="*/ 1363980 h 1369387"/>
              <a:gd name="connsiteX24" fmla="*/ 1409700 w 1412926"/>
              <a:gd name="connsiteY24" fmla="*/ 1344930 h 1369387"/>
              <a:gd name="connsiteX25" fmla="*/ 1295400 w 1412926"/>
              <a:gd name="connsiteY25" fmla="*/ 1230630 h 1369387"/>
              <a:gd name="connsiteX26" fmla="*/ 1192530 w 1412926"/>
              <a:gd name="connsiteY26" fmla="*/ 1047750 h 1369387"/>
              <a:gd name="connsiteX27" fmla="*/ 1143000 w 1412926"/>
              <a:gd name="connsiteY27" fmla="*/ 895350 h 1369387"/>
              <a:gd name="connsiteX28" fmla="*/ 1093470 w 1412926"/>
              <a:gd name="connsiteY28" fmla="*/ 697230 h 1369387"/>
              <a:gd name="connsiteX29" fmla="*/ 1070610 w 1412926"/>
              <a:gd name="connsiteY29" fmla="*/ 514350 h 1369387"/>
              <a:gd name="connsiteX30" fmla="*/ 1024890 w 1412926"/>
              <a:gd name="connsiteY30" fmla="*/ 384810 h 1369387"/>
              <a:gd name="connsiteX31" fmla="*/ 1013460 w 1412926"/>
              <a:gd name="connsiteY31" fmla="*/ 270510 h 1369387"/>
              <a:gd name="connsiteX32" fmla="*/ 1013460 w 1412926"/>
              <a:gd name="connsiteY32" fmla="*/ 213360 h 1369387"/>
              <a:gd name="connsiteX33" fmla="*/ 1017270 w 1412926"/>
              <a:gd name="connsiteY33" fmla="*/ 144780 h 1369387"/>
              <a:gd name="connsiteX34" fmla="*/ 1043940 w 1412926"/>
              <a:gd name="connsiteY34" fmla="*/ 68580 h 1369387"/>
              <a:gd name="connsiteX35" fmla="*/ 986790 w 1412926"/>
              <a:gd name="connsiteY35" fmla="*/ 144780 h 1369387"/>
              <a:gd name="connsiteX36" fmla="*/ 929640 w 1412926"/>
              <a:gd name="connsiteY36" fmla="*/ 175260 h 1369387"/>
              <a:gd name="connsiteX37" fmla="*/ 815340 w 1412926"/>
              <a:gd name="connsiteY37" fmla="*/ 194310 h 1369387"/>
              <a:gd name="connsiteX38" fmla="*/ 674370 w 1412926"/>
              <a:gd name="connsiteY38" fmla="*/ 140970 h 1369387"/>
              <a:gd name="connsiteX39" fmla="*/ 579120 w 1412926"/>
              <a:gd name="connsiteY39" fmla="*/ 41910 h 1369387"/>
              <a:gd name="connsiteX40" fmla="*/ 537210 w 1412926"/>
              <a:gd name="connsiteY40" fmla="*/ 0 h 136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926" h="1369387">
                <a:moveTo>
                  <a:pt x="0" y="7620"/>
                </a:moveTo>
                <a:cubicBezTo>
                  <a:pt x="21590" y="47625"/>
                  <a:pt x="43180" y="87630"/>
                  <a:pt x="49530" y="133350"/>
                </a:cubicBezTo>
                <a:cubicBezTo>
                  <a:pt x="55880" y="179070"/>
                  <a:pt x="6350" y="269875"/>
                  <a:pt x="38100" y="281940"/>
                </a:cubicBezTo>
                <a:cubicBezTo>
                  <a:pt x="69850" y="294005"/>
                  <a:pt x="173355" y="213360"/>
                  <a:pt x="240030" y="205740"/>
                </a:cubicBezTo>
                <a:cubicBezTo>
                  <a:pt x="306705" y="198120"/>
                  <a:pt x="391160" y="209550"/>
                  <a:pt x="438150" y="236220"/>
                </a:cubicBezTo>
                <a:cubicBezTo>
                  <a:pt x="485140" y="262890"/>
                  <a:pt x="508635" y="328295"/>
                  <a:pt x="521970" y="365760"/>
                </a:cubicBezTo>
                <a:cubicBezTo>
                  <a:pt x="535305" y="403225"/>
                  <a:pt x="541020" y="424815"/>
                  <a:pt x="518160" y="461010"/>
                </a:cubicBezTo>
                <a:cubicBezTo>
                  <a:pt x="495300" y="497205"/>
                  <a:pt x="415925" y="553085"/>
                  <a:pt x="384810" y="582930"/>
                </a:cubicBezTo>
                <a:cubicBezTo>
                  <a:pt x="353695" y="612775"/>
                  <a:pt x="318770" y="623570"/>
                  <a:pt x="331470" y="640080"/>
                </a:cubicBezTo>
                <a:cubicBezTo>
                  <a:pt x="344170" y="656590"/>
                  <a:pt x="426085" y="669925"/>
                  <a:pt x="461010" y="681990"/>
                </a:cubicBezTo>
                <a:cubicBezTo>
                  <a:pt x="495935" y="694055"/>
                  <a:pt x="517525" y="668020"/>
                  <a:pt x="541020" y="712470"/>
                </a:cubicBezTo>
                <a:cubicBezTo>
                  <a:pt x="564515" y="756920"/>
                  <a:pt x="570865" y="902970"/>
                  <a:pt x="601980" y="948690"/>
                </a:cubicBezTo>
                <a:cubicBezTo>
                  <a:pt x="633095" y="994410"/>
                  <a:pt x="695325" y="989965"/>
                  <a:pt x="727710" y="986790"/>
                </a:cubicBezTo>
                <a:cubicBezTo>
                  <a:pt x="760095" y="983615"/>
                  <a:pt x="790575" y="960755"/>
                  <a:pt x="796290" y="929640"/>
                </a:cubicBezTo>
                <a:cubicBezTo>
                  <a:pt x="802005" y="898525"/>
                  <a:pt x="768985" y="841375"/>
                  <a:pt x="762000" y="800100"/>
                </a:cubicBezTo>
                <a:cubicBezTo>
                  <a:pt x="755015" y="758825"/>
                  <a:pt x="746125" y="709295"/>
                  <a:pt x="754380" y="681990"/>
                </a:cubicBezTo>
                <a:cubicBezTo>
                  <a:pt x="762635" y="654685"/>
                  <a:pt x="783590" y="631825"/>
                  <a:pt x="811530" y="636270"/>
                </a:cubicBezTo>
                <a:cubicBezTo>
                  <a:pt x="839470" y="640715"/>
                  <a:pt x="910590" y="676275"/>
                  <a:pt x="922020" y="708660"/>
                </a:cubicBezTo>
                <a:cubicBezTo>
                  <a:pt x="933450" y="741045"/>
                  <a:pt x="894715" y="800100"/>
                  <a:pt x="880110" y="830580"/>
                </a:cubicBezTo>
                <a:cubicBezTo>
                  <a:pt x="865505" y="861060"/>
                  <a:pt x="826770" y="855345"/>
                  <a:pt x="834390" y="891540"/>
                </a:cubicBezTo>
                <a:cubicBezTo>
                  <a:pt x="842010" y="927735"/>
                  <a:pt x="882015" y="1000760"/>
                  <a:pt x="925830" y="1047750"/>
                </a:cubicBezTo>
                <a:cubicBezTo>
                  <a:pt x="969645" y="1094740"/>
                  <a:pt x="1040130" y="1136015"/>
                  <a:pt x="1097280" y="1173480"/>
                </a:cubicBezTo>
                <a:cubicBezTo>
                  <a:pt x="1154430" y="1210945"/>
                  <a:pt x="1223010" y="1240790"/>
                  <a:pt x="1268730" y="1272540"/>
                </a:cubicBezTo>
                <a:cubicBezTo>
                  <a:pt x="1314450" y="1304290"/>
                  <a:pt x="1348105" y="1351915"/>
                  <a:pt x="1371600" y="1363980"/>
                </a:cubicBezTo>
                <a:cubicBezTo>
                  <a:pt x="1395095" y="1376045"/>
                  <a:pt x="1422400" y="1367155"/>
                  <a:pt x="1409700" y="1344930"/>
                </a:cubicBezTo>
                <a:cubicBezTo>
                  <a:pt x="1397000" y="1322705"/>
                  <a:pt x="1331595" y="1280160"/>
                  <a:pt x="1295400" y="1230630"/>
                </a:cubicBezTo>
                <a:cubicBezTo>
                  <a:pt x="1259205" y="1181100"/>
                  <a:pt x="1217930" y="1103630"/>
                  <a:pt x="1192530" y="1047750"/>
                </a:cubicBezTo>
                <a:cubicBezTo>
                  <a:pt x="1167130" y="991870"/>
                  <a:pt x="1159510" y="953770"/>
                  <a:pt x="1143000" y="895350"/>
                </a:cubicBezTo>
                <a:cubicBezTo>
                  <a:pt x="1126490" y="836930"/>
                  <a:pt x="1105535" y="760730"/>
                  <a:pt x="1093470" y="697230"/>
                </a:cubicBezTo>
                <a:cubicBezTo>
                  <a:pt x="1081405" y="633730"/>
                  <a:pt x="1082040" y="566420"/>
                  <a:pt x="1070610" y="514350"/>
                </a:cubicBezTo>
                <a:cubicBezTo>
                  <a:pt x="1059180" y="462280"/>
                  <a:pt x="1034415" y="425450"/>
                  <a:pt x="1024890" y="384810"/>
                </a:cubicBezTo>
                <a:cubicBezTo>
                  <a:pt x="1015365" y="344170"/>
                  <a:pt x="1015365" y="299085"/>
                  <a:pt x="1013460" y="270510"/>
                </a:cubicBezTo>
                <a:cubicBezTo>
                  <a:pt x="1011555" y="241935"/>
                  <a:pt x="1012825" y="234315"/>
                  <a:pt x="1013460" y="213360"/>
                </a:cubicBezTo>
                <a:cubicBezTo>
                  <a:pt x="1014095" y="192405"/>
                  <a:pt x="1012190" y="168910"/>
                  <a:pt x="1017270" y="144780"/>
                </a:cubicBezTo>
                <a:cubicBezTo>
                  <a:pt x="1022350" y="120650"/>
                  <a:pt x="1049020" y="68580"/>
                  <a:pt x="1043940" y="68580"/>
                </a:cubicBezTo>
                <a:cubicBezTo>
                  <a:pt x="1038860" y="68580"/>
                  <a:pt x="1005840" y="127000"/>
                  <a:pt x="986790" y="144780"/>
                </a:cubicBezTo>
                <a:cubicBezTo>
                  <a:pt x="967740" y="162560"/>
                  <a:pt x="958215" y="167005"/>
                  <a:pt x="929640" y="175260"/>
                </a:cubicBezTo>
                <a:cubicBezTo>
                  <a:pt x="901065" y="183515"/>
                  <a:pt x="857885" y="200025"/>
                  <a:pt x="815340" y="194310"/>
                </a:cubicBezTo>
                <a:cubicBezTo>
                  <a:pt x="772795" y="188595"/>
                  <a:pt x="713740" y="166370"/>
                  <a:pt x="674370" y="140970"/>
                </a:cubicBezTo>
                <a:cubicBezTo>
                  <a:pt x="635000" y="115570"/>
                  <a:pt x="601980" y="65405"/>
                  <a:pt x="579120" y="41910"/>
                </a:cubicBezTo>
                <a:cubicBezTo>
                  <a:pt x="556260" y="18415"/>
                  <a:pt x="546735" y="9207"/>
                  <a:pt x="5372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4856183" y="1310640"/>
            <a:ext cx="183177" cy="108475"/>
          </a:xfrm>
          <a:custGeom>
            <a:avLst/>
            <a:gdLst>
              <a:gd name="connsiteX0" fmla="*/ 1567 w 183177"/>
              <a:gd name="connsiteY0" fmla="*/ 0 h 108475"/>
              <a:gd name="connsiteX1" fmla="*/ 20617 w 183177"/>
              <a:gd name="connsiteY1" fmla="*/ 68580 h 108475"/>
              <a:gd name="connsiteX2" fmla="*/ 146347 w 183177"/>
              <a:gd name="connsiteY2" fmla="*/ 106680 h 108475"/>
              <a:gd name="connsiteX3" fmla="*/ 180637 w 183177"/>
              <a:gd name="connsiteY3" fmla="*/ 95250 h 108475"/>
              <a:gd name="connsiteX4" fmla="*/ 180637 w 183177"/>
              <a:gd name="connsiteY4" fmla="*/ 34290 h 108475"/>
              <a:gd name="connsiteX5" fmla="*/ 180637 w 183177"/>
              <a:gd name="connsiteY5" fmla="*/ 0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177" h="108475">
                <a:moveTo>
                  <a:pt x="1567" y="0"/>
                </a:moveTo>
                <a:cubicBezTo>
                  <a:pt x="-973" y="25400"/>
                  <a:pt x="-3513" y="50800"/>
                  <a:pt x="20617" y="68580"/>
                </a:cubicBezTo>
                <a:cubicBezTo>
                  <a:pt x="44747" y="86360"/>
                  <a:pt x="119677" y="102235"/>
                  <a:pt x="146347" y="106680"/>
                </a:cubicBezTo>
                <a:cubicBezTo>
                  <a:pt x="173017" y="111125"/>
                  <a:pt x="174922" y="107315"/>
                  <a:pt x="180637" y="95250"/>
                </a:cubicBezTo>
                <a:cubicBezTo>
                  <a:pt x="186352" y="83185"/>
                  <a:pt x="180637" y="34290"/>
                  <a:pt x="180637" y="34290"/>
                </a:cubicBezTo>
                <a:lnTo>
                  <a:pt x="180637" y="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5349240" y="1303020"/>
            <a:ext cx="217170" cy="85301"/>
          </a:xfrm>
          <a:custGeom>
            <a:avLst/>
            <a:gdLst>
              <a:gd name="connsiteX0" fmla="*/ 0 w 217170"/>
              <a:gd name="connsiteY0" fmla="*/ 0 h 85301"/>
              <a:gd name="connsiteX1" fmla="*/ 80010 w 217170"/>
              <a:gd name="connsiteY1" fmla="*/ 72390 h 85301"/>
              <a:gd name="connsiteX2" fmla="*/ 179070 w 217170"/>
              <a:gd name="connsiteY2" fmla="*/ 80010 h 85301"/>
              <a:gd name="connsiteX3" fmla="*/ 217170 w 217170"/>
              <a:gd name="connsiteY3" fmla="*/ 15240 h 8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70" h="85301">
                <a:moveTo>
                  <a:pt x="0" y="0"/>
                </a:moveTo>
                <a:cubicBezTo>
                  <a:pt x="25082" y="29527"/>
                  <a:pt x="50165" y="59055"/>
                  <a:pt x="80010" y="72390"/>
                </a:cubicBezTo>
                <a:cubicBezTo>
                  <a:pt x="109855" y="85725"/>
                  <a:pt x="156210" y="89535"/>
                  <a:pt x="179070" y="80010"/>
                </a:cubicBezTo>
                <a:cubicBezTo>
                  <a:pt x="201930" y="70485"/>
                  <a:pt x="209550" y="42862"/>
                  <a:pt x="217170" y="1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>
            <a:off x="6046226" y="1310640"/>
            <a:ext cx="628894" cy="2023110"/>
          </a:xfrm>
          <a:custGeom>
            <a:avLst/>
            <a:gdLst>
              <a:gd name="connsiteX0" fmla="*/ 152644 w 628894"/>
              <a:gd name="connsiteY0" fmla="*/ 0 h 2023110"/>
              <a:gd name="connsiteX1" fmla="*/ 80254 w 628894"/>
              <a:gd name="connsiteY1" fmla="*/ 140970 h 2023110"/>
              <a:gd name="connsiteX2" fmla="*/ 4054 w 628894"/>
              <a:gd name="connsiteY2" fmla="*/ 232410 h 2023110"/>
              <a:gd name="connsiteX3" fmla="*/ 23104 w 628894"/>
              <a:gd name="connsiteY3" fmla="*/ 308610 h 2023110"/>
              <a:gd name="connsiteX4" fmla="*/ 129784 w 628894"/>
              <a:gd name="connsiteY4" fmla="*/ 403860 h 2023110"/>
              <a:gd name="connsiteX5" fmla="*/ 80254 w 628894"/>
              <a:gd name="connsiteY5" fmla="*/ 537210 h 2023110"/>
              <a:gd name="connsiteX6" fmla="*/ 30724 w 628894"/>
              <a:gd name="connsiteY6" fmla="*/ 704850 h 2023110"/>
              <a:gd name="connsiteX7" fmla="*/ 57394 w 628894"/>
              <a:gd name="connsiteY7" fmla="*/ 800100 h 2023110"/>
              <a:gd name="connsiteX8" fmla="*/ 53584 w 628894"/>
              <a:gd name="connsiteY8" fmla="*/ 899160 h 2023110"/>
              <a:gd name="connsiteX9" fmla="*/ 148834 w 628894"/>
              <a:gd name="connsiteY9" fmla="*/ 1078230 h 2023110"/>
              <a:gd name="connsiteX10" fmla="*/ 320284 w 628894"/>
              <a:gd name="connsiteY10" fmla="*/ 1150620 h 2023110"/>
              <a:gd name="connsiteX11" fmla="*/ 449824 w 628894"/>
              <a:gd name="connsiteY11" fmla="*/ 1245870 h 2023110"/>
              <a:gd name="connsiteX12" fmla="*/ 461254 w 628894"/>
              <a:gd name="connsiteY12" fmla="*/ 1424940 h 2023110"/>
              <a:gd name="connsiteX13" fmla="*/ 518404 w 628894"/>
              <a:gd name="connsiteY13" fmla="*/ 1562100 h 2023110"/>
              <a:gd name="connsiteX14" fmla="*/ 598414 w 628894"/>
              <a:gd name="connsiteY14" fmla="*/ 1741170 h 2023110"/>
              <a:gd name="connsiteX15" fmla="*/ 567934 w 628894"/>
              <a:gd name="connsiteY15" fmla="*/ 1813560 h 2023110"/>
              <a:gd name="connsiteX16" fmla="*/ 506974 w 628894"/>
              <a:gd name="connsiteY16" fmla="*/ 1863090 h 2023110"/>
              <a:gd name="connsiteX17" fmla="*/ 529834 w 628894"/>
              <a:gd name="connsiteY17" fmla="*/ 1927860 h 2023110"/>
              <a:gd name="connsiteX18" fmla="*/ 628894 w 628894"/>
              <a:gd name="connsiteY18" fmla="*/ 2023110 h 2023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28894" h="2023110">
                <a:moveTo>
                  <a:pt x="152644" y="0"/>
                </a:moveTo>
                <a:cubicBezTo>
                  <a:pt x="128831" y="51117"/>
                  <a:pt x="105019" y="102235"/>
                  <a:pt x="80254" y="140970"/>
                </a:cubicBezTo>
                <a:cubicBezTo>
                  <a:pt x="55489" y="179705"/>
                  <a:pt x="13579" y="204470"/>
                  <a:pt x="4054" y="232410"/>
                </a:cubicBezTo>
                <a:cubicBezTo>
                  <a:pt x="-5471" y="260350"/>
                  <a:pt x="2149" y="280035"/>
                  <a:pt x="23104" y="308610"/>
                </a:cubicBezTo>
                <a:cubicBezTo>
                  <a:pt x="44059" y="337185"/>
                  <a:pt x="120259" y="365760"/>
                  <a:pt x="129784" y="403860"/>
                </a:cubicBezTo>
                <a:cubicBezTo>
                  <a:pt x="139309" y="441960"/>
                  <a:pt x="96764" y="487045"/>
                  <a:pt x="80254" y="537210"/>
                </a:cubicBezTo>
                <a:cubicBezTo>
                  <a:pt x="63744" y="587375"/>
                  <a:pt x="34534" y="661035"/>
                  <a:pt x="30724" y="704850"/>
                </a:cubicBezTo>
                <a:cubicBezTo>
                  <a:pt x="26914" y="748665"/>
                  <a:pt x="53584" y="767715"/>
                  <a:pt x="57394" y="800100"/>
                </a:cubicBezTo>
                <a:cubicBezTo>
                  <a:pt x="61204" y="832485"/>
                  <a:pt x="38344" y="852805"/>
                  <a:pt x="53584" y="899160"/>
                </a:cubicBezTo>
                <a:cubicBezTo>
                  <a:pt x="68824" y="945515"/>
                  <a:pt x="104384" y="1036320"/>
                  <a:pt x="148834" y="1078230"/>
                </a:cubicBezTo>
                <a:cubicBezTo>
                  <a:pt x="193284" y="1120140"/>
                  <a:pt x="270119" y="1122680"/>
                  <a:pt x="320284" y="1150620"/>
                </a:cubicBezTo>
                <a:cubicBezTo>
                  <a:pt x="370449" y="1178560"/>
                  <a:pt x="426329" y="1200150"/>
                  <a:pt x="449824" y="1245870"/>
                </a:cubicBezTo>
                <a:cubicBezTo>
                  <a:pt x="473319" y="1291590"/>
                  <a:pt x="449824" y="1372235"/>
                  <a:pt x="461254" y="1424940"/>
                </a:cubicBezTo>
                <a:cubicBezTo>
                  <a:pt x="472684" y="1477645"/>
                  <a:pt x="495544" y="1509395"/>
                  <a:pt x="518404" y="1562100"/>
                </a:cubicBezTo>
                <a:cubicBezTo>
                  <a:pt x="541264" y="1614805"/>
                  <a:pt x="590159" y="1699260"/>
                  <a:pt x="598414" y="1741170"/>
                </a:cubicBezTo>
                <a:cubicBezTo>
                  <a:pt x="606669" y="1783080"/>
                  <a:pt x="583174" y="1793240"/>
                  <a:pt x="567934" y="1813560"/>
                </a:cubicBezTo>
                <a:cubicBezTo>
                  <a:pt x="552694" y="1833880"/>
                  <a:pt x="513324" y="1844040"/>
                  <a:pt x="506974" y="1863090"/>
                </a:cubicBezTo>
                <a:cubicBezTo>
                  <a:pt x="500624" y="1882140"/>
                  <a:pt x="509514" y="1901190"/>
                  <a:pt x="529834" y="1927860"/>
                </a:cubicBezTo>
                <a:cubicBezTo>
                  <a:pt x="550154" y="1954530"/>
                  <a:pt x="612384" y="2008505"/>
                  <a:pt x="628894" y="20231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214023" y="1310640"/>
            <a:ext cx="442047" cy="1512570"/>
          </a:xfrm>
          <a:custGeom>
            <a:avLst/>
            <a:gdLst>
              <a:gd name="connsiteX0" fmla="*/ 106767 w 442047"/>
              <a:gd name="connsiteY0" fmla="*/ 0 h 1512570"/>
              <a:gd name="connsiteX1" fmla="*/ 41997 w 442047"/>
              <a:gd name="connsiteY1" fmla="*/ 171450 h 1512570"/>
              <a:gd name="connsiteX2" fmla="*/ 15327 w 442047"/>
              <a:gd name="connsiteY2" fmla="*/ 236220 h 1512570"/>
              <a:gd name="connsiteX3" fmla="*/ 45807 w 442047"/>
              <a:gd name="connsiteY3" fmla="*/ 327660 h 1512570"/>
              <a:gd name="connsiteX4" fmla="*/ 38187 w 442047"/>
              <a:gd name="connsiteY4" fmla="*/ 384810 h 1512570"/>
              <a:gd name="connsiteX5" fmla="*/ 34377 w 442047"/>
              <a:gd name="connsiteY5" fmla="*/ 521970 h 1512570"/>
              <a:gd name="connsiteX6" fmla="*/ 87 w 442047"/>
              <a:gd name="connsiteY6" fmla="*/ 567690 h 1512570"/>
              <a:gd name="connsiteX7" fmla="*/ 45807 w 442047"/>
              <a:gd name="connsiteY7" fmla="*/ 651510 h 1512570"/>
              <a:gd name="connsiteX8" fmla="*/ 160107 w 442047"/>
              <a:gd name="connsiteY8" fmla="*/ 701040 h 1512570"/>
              <a:gd name="connsiteX9" fmla="*/ 179157 w 442047"/>
              <a:gd name="connsiteY9" fmla="*/ 781050 h 1512570"/>
              <a:gd name="connsiteX10" fmla="*/ 148677 w 442047"/>
              <a:gd name="connsiteY10" fmla="*/ 861060 h 1512570"/>
              <a:gd name="connsiteX11" fmla="*/ 72477 w 442047"/>
              <a:gd name="connsiteY11" fmla="*/ 933450 h 1512570"/>
              <a:gd name="connsiteX12" fmla="*/ 68667 w 442047"/>
              <a:gd name="connsiteY12" fmla="*/ 982980 h 1512570"/>
              <a:gd name="connsiteX13" fmla="*/ 217257 w 442047"/>
              <a:gd name="connsiteY13" fmla="*/ 1055370 h 1512570"/>
              <a:gd name="connsiteX14" fmla="*/ 312507 w 442047"/>
              <a:gd name="connsiteY14" fmla="*/ 1059180 h 1512570"/>
              <a:gd name="connsiteX15" fmla="*/ 419187 w 442047"/>
              <a:gd name="connsiteY15" fmla="*/ 1188720 h 1512570"/>
              <a:gd name="connsiteX16" fmla="*/ 403947 w 442047"/>
              <a:gd name="connsiteY16" fmla="*/ 1306830 h 1512570"/>
              <a:gd name="connsiteX17" fmla="*/ 384897 w 442047"/>
              <a:gd name="connsiteY17" fmla="*/ 1383030 h 1512570"/>
              <a:gd name="connsiteX18" fmla="*/ 388707 w 442047"/>
              <a:gd name="connsiteY18" fmla="*/ 1436370 h 1512570"/>
              <a:gd name="connsiteX19" fmla="*/ 442047 w 442047"/>
              <a:gd name="connsiteY19" fmla="*/ 1512570 h 1512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2047" h="1512570">
                <a:moveTo>
                  <a:pt x="106767" y="0"/>
                </a:moveTo>
                <a:cubicBezTo>
                  <a:pt x="82002" y="66040"/>
                  <a:pt x="57237" y="132080"/>
                  <a:pt x="41997" y="171450"/>
                </a:cubicBezTo>
                <a:cubicBezTo>
                  <a:pt x="26757" y="210820"/>
                  <a:pt x="14692" y="210185"/>
                  <a:pt x="15327" y="236220"/>
                </a:cubicBezTo>
                <a:cubicBezTo>
                  <a:pt x="15962" y="262255"/>
                  <a:pt x="41997" y="302895"/>
                  <a:pt x="45807" y="327660"/>
                </a:cubicBezTo>
                <a:cubicBezTo>
                  <a:pt x="49617" y="352425"/>
                  <a:pt x="40092" y="352425"/>
                  <a:pt x="38187" y="384810"/>
                </a:cubicBezTo>
                <a:cubicBezTo>
                  <a:pt x="36282" y="417195"/>
                  <a:pt x="40727" y="491490"/>
                  <a:pt x="34377" y="521970"/>
                </a:cubicBezTo>
                <a:cubicBezTo>
                  <a:pt x="28027" y="552450"/>
                  <a:pt x="-1818" y="546100"/>
                  <a:pt x="87" y="567690"/>
                </a:cubicBezTo>
                <a:cubicBezTo>
                  <a:pt x="1992" y="589280"/>
                  <a:pt x="19137" y="629285"/>
                  <a:pt x="45807" y="651510"/>
                </a:cubicBezTo>
                <a:cubicBezTo>
                  <a:pt x="72477" y="673735"/>
                  <a:pt x="137882" y="679450"/>
                  <a:pt x="160107" y="701040"/>
                </a:cubicBezTo>
                <a:cubicBezTo>
                  <a:pt x="182332" y="722630"/>
                  <a:pt x="181062" y="754380"/>
                  <a:pt x="179157" y="781050"/>
                </a:cubicBezTo>
                <a:cubicBezTo>
                  <a:pt x="177252" y="807720"/>
                  <a:pt x="166457" y="835660"/>
                  <a:pt x="148677" y="861060"/>
                </a:cubicBezTo>
                <a:cubicBezTo>
                  <a:pt x="130897" y="886460"/>
                  <a:pt x="85812" y="913130"/>
                  <a:pt x="72477" y="933450"/>
                </a:cubicBezTo>
                <a:cubicBezTo>
                  <a:pt x="59142" y="953770"/>
                  <a:pt x="44537" y="962660"/>
                  <a:pt x="68667" y="982980"/>
                </a:cubicBezTo>
                <a:cubicBezTo>
                  <a:pt x="92797" y="1003300"/>
                  <a:pt x="176617" y="1042670"/>
                  <a:pt x="217257" y="1055370"/>
                </a:cubicBezTo>
                <a:cubicBezTo>
                  <a:pt x="257897" y="1068070"/>
                  <a:pt x="278852" y="1036955"/>
                  <a:pt x="312507" y="1059180"/>
                </a:cubicBezTo>
                <a:cubicBezTo>
                  <a:pt x="346162" y="1081405"/>
                  <a:pt x="403947" y="1147445"/>
                  <a:pt x="419187" y="1188720"/>
                </a:cubicBezTo>
                <a:cubicBezTo>
                  <a:pt x="434427" y="1229995"/>
                  <a:pt x="409662" y="1274445"/>
                  <a:pt x="403947" y="1306830"/>
                </a:cubicBezTo>
                <a:cubicBezTo>
                  <a:pt x="398232" y="1339215"/>
                  <a:pt x="387437" y="1361440"/>
                  <a:pt x="384897" y="1383030"/>
                </a:cubicBezTo>
                <a:cubicBezTo>
                  <a:pt x="382357" y="1404620"/>
                  <a:pt x="379182" y="1414780"/>
                  <a:pt x="388707" y="1436370"/>
                </a:cubicBezTo>
                <a:cubicBezTo>
                  <a:pt x="398232" y="1457960"/>
                  <a:pt x="435062" y="1500505"/>
                  <a:pt x="442047" y="151257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Freeform 155"/>
          <p:cNvSpPr/>
          <p:nvPr/>
        </p:nvSpPr>
        <p:spPr>
          <a:xfrm>
            <a:off x="6349301" y="1306830"/>
            <a:ext cx="310579" cy="708660"/>
          </a:xfrm>
          <a:custGeom>
            <a:avLst/>
            <a:gdLst>
              <a:gd name="connsiteX0" fmla="*/ 36259 w 310579"/>
              <a:gd name="connsiteY0" fmla="*/ 0 h 708660"/>
              <a:gd name="connsiteX1" fmla="*/ 5779 w 310579"/>
              <a:gd name="connsiteY1" fmla="*/ 175260 h 708660"/>
              <a:gd name="connsiteX2" fmla="*/ 9589 w 310579"/>
              <a:gd name="connsiteY2" fmla="*/ 320040 h 708660"/>
              <a:gd name="connsiteX3" fmla="*/ 101029 w 310579"/>
              <a:gd name="connsiteY3" fmla="*/ 518160 h 708660"/>
              <a:gd name="connsiteX4" fmla="*/ 116269 w 310579"/>
              <a:gd name="connsiteY4" fmla="*/ 613410 h 708660"/>
              <a:gd name="connsiteX5" fmla="*/ 215329 w 310579"/>
              <a:gd name="connsiteY5" fmla="*/ 681990 h 708660"/>
              <a:gd name="connsiteX6" fmla="*/ 310579 w 310579"/>
              <a:gd name="connsiteY6" fmla="*/ 708660 h 7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0579" h="708660">
                <a:moveTo>
                  <a:pt x="36259" y="0"/>
                </a:moveTo>
                <a:cubicBezTo>
                  <a:pt x="23241" y="60960"/>
                  <a:pt x="10224" y="121920"/>
                  <a:pt x="5779" y="175260"/>
                </a:cubicBezTo>
                <a:cubicBezTo>
                  <a:pt x="1334" y="228600"/>
                  <a:pt x="-6286" y="262890"/>
                  <a:pt x="9589" y="320040"/>
                </a:cubicBezTo>
                <a:cubicBezTo>
                  <a:pt x="25464" y="377190"/>
                  <a:pt x="83249" y="469265"/>
                  <a:pt x="101029" y="518160"/>
                </a:cubicBezTo>
                <a:cubicBezTo>
                  <a:pt x="118809" y="567055"/>
                  <a:pt x="97219" y="586105"/>
                  <a:pt x="116269" y="613410"/>
                </a:cubicBezTo>
                <a:cubicBezTo>
                  <a:pt x="135319" y="640715"/>
                  <a:pt x="182944" y="666115"/>
                  <a:pt x="215329" y="681990"/>
                </a:cubicBezTo>
                <a:cubicBezTo>
                  <a:pt x="247714" y="697865"/>
                  <a:pt x="279146" y="703262"/>
                  <a:pt x="310579" y="70866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156"/>
          <p:cNvSpPr/>
          <p:nvPr/>
        </p:nvSpPr>
        <p:spPr>
          <a:xfrm>
            <a:off x="6433624" y="1310640"/>
            <a:ext cx="214826" cy="609600"/>
          </a:xfrm>
          <a:custGeom>
            <a:avLst/>
            <a:gdLst>
              <a:gd name="connsiteX0" fmla="*/ 1466 w 214826"/>
              <a:gd name="connsiteY0" fmla="*/ 0 h 609600"/>
              <a:gd name="connsiteX1" fmla="*/ 1466 w 214826"/>
              <a:gd name="connsiteY1" fmla="*/ 148590 h 609600"/>
              <a:gd name="connsiteX2" fmla="*/ 16706 w 214826"/>
              <a:gd name="connsiteY2" fmla="*/ 278130 h 609600"/>
              <a:gd name="connsiteX3" fmla="*/ 43376 w 214826"/>
              <a:gd name="connsiteY3" fmla="*/ 396240 h 609600"/>
              <a:gd name="connsiteX4" fmla="*/ 54806 w 214826"/>
              <a:gd name="connsiteY4" fmla="*/ 487680 h 609600"/>
              <a:gd name="connsiteX5" fmla="*/ 96716 w 214826"/>
              <a:gd name="connsiteY5" fmla="*/ 544830 h 609600"/>
              <a:gd name="connsiteX6" fmla="*/ 123386 w 214826"/>
              <a:gd name="connsiteY6" fmla="*/ 579120 h 609600"/>
              <a:gd name="connsiteX7" fmla="*/ 214826 w 214826"/>
              <a:gd name="connsiteY7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826" h="609600">
                <a:moveTo>
                  <a:pt x="1466" y="0"/>
                </a:moveTo>
                <a:cubicBezTo>
                  <a:pt x="196" y="51117"/>
                  <a:pt x="-1074" y="102235"/>
                  <a:pt x="1466" y="148590"/>
                </a:cubicBezTo>
                <a:cubicBezTo>
                  <a:pt x="4006" y="194945"/>
                  <a:pt x="9721" y="236855"/>
                  <a:pt x="16706" y="278130"/>
                </a:cubicBezTo>
                <a:cubicBezTo>
                  <a:pt x="23691" y="319405"/>
                  <a:pt x="37026" y="361315"/>
                  <a:pt x="43376" y="396240"/>
                </a:cubicBezTo>
                <a:cubicBezTo>
                  <a:pt x="49726" y="431165"/>
                  <a:pt x="45916" y="462915"/>
                  <a:pt x="54806" y="487680"/>
                </a:cubicBezTo>
                <a:cubicBezTo>
                  <a:pt x="63696" y="512445"/>
                  <a:pt x="85286" y="529590"/>
                  <a:pt x="96716" y="544830"/>
                </a:cubicBezTo>
                <a:cubicBezTo>
                  <a:pt x="108146" y="560070"/>
                  <a:pt x="103701" y="568325"/>
                  <a:pt x="123386" y="579120"/>
                </a:cubicBezTo>
                <a:cubicBezTo>
                  <a:pt x="143071" y="589915"/>
                  <a:pt x="178948" y="599757"/>
                  <a:pt x="214826" y="60960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157"/>
          <p:cNvSpPr/>
          <p:nvPr/>
        </p:nvSpPr>
        <p:spPr>
          <a:xfrm>
            <a:off x="6499030" y="1310640"/>
            <a:ext cx="153230" cy="506730"/>
          </a:xfrm>
          <a:custGeom>
            <a:avLst/>
            <a:gdLst>
              <a:gd name="connsiteX0" fmla="*/ 31310 w 153230"/>
              <a:gd name="connsiteY0" fmla="*/ 0 h 506730"/>
              <a:gd name="connsiteX1" fmla="*/ 16070 w 153230"/>
              <a:gd name="connsiteY1" fmla="*/ 76200 h 506730"/>
              <a:gd name="connsiteX2" fmla="*/ 830 w 153230"/>
              <a:gd name="connsiteY2" fmla="*/ 129540 h 506730"/>
              <a:gd name="connsiteX3" fmla="*/ 42740 w 153230"/>
              <a:gd name="connsiteY3" fmla="*/ 274320 h 506730"/>
              <a:gd name="connsiteX4" fmla="*/ 50360 w 153230"/>
              <a:gd name="connsiteY4" fmla="*/ 396240 h 506730"/>
              <a:gd name="connsiteX5" fmla="*/ 69410 w 153230"/>
              <a:gd name="connsiteY5" fmla="*/ 449580 h 506730"/>
              <a:gd name="connsiteX6" fmla="*/ 153230 w 153230"/>
              <a:gd name="connsiteY6" fmla="*/ 506730 h 506730"/>
              <a:gd name="connsiteX7" fmla="*/ 153230 w 153230"/>
              <a:gd name="connsiteY7" fmla="*/ 506730 h 50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230" h="506730">
                <a:moveTo>
                  <a:pt x="31310" y="0"/>
                </a:moveTo>
                <a:cubicBezTo>
                  <a:pt x="26230" y="27305"/>
                  <a:pt x="21150" y="54610"/>
                  <a:pt x="16070" y="76200"/>
                </a:cubicBezTo>
                <a:cubicBezTo>
                  <a:pt x="10990" y="97790"/>
                  <a:pt x="-3615" y="96520"/>
                  <a:pt x="830" y="129540"/>
                </a:cubicBezTo>
                <a:cubicBezTo>
                  <a:pt x="5275" y="162560"/>
                  <a:pt x="34485" y="229870"/>
                  <a:pt x="42740" y="274320"/>
                </a:cubicBezTo>
                <a:cubicBezTo>
                  <a:pt x="50995" y="318770"/>
                  <a:pt x="45915" y="367030"/>
                  <a:pt x="50360" y="396240"/>
                </a:cubicBezTo>
                <a:cubicBezTo>
                  <a:pt x="54805" y="425450"/>
                  <a:pt x="52265" y="431165"/>
                  <a:pt x="69410" y="449580"/>
                </a:cubicBezTo>
                <a:cubicBezTo>
                  <a:pt x="86555" y="467995"/>
                  <a:pt x="153230" y="506730"/>
                  <a:pt x="153230" y="506730"/>
                </a:cubicBezTo>
                <a:lnTo>
                  <a:pt x="153230" y="50673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6596756" y="1390650"/>
            <a:ext cx="70744" cy="171450"/>
          </a:xfrm>
          <a:custGeom>
            <a:avLst/>
            <a:gdLst>
              <a:gd name="connsiteX0" fmla="*/ 59314 w 70744"/>
              <a:gd name="connsiteY0" fmla="*/ 0 h 171450"/>
              <a:gd name="connsiteX1" fmla="*/ 2164 w 70744"/>
              <a:gd name="connsiteY1" fmla="*/ 38100 h 171450"/>
              <a:gd name="connsiteX2" fmla="*/ 13594 w 70744"/>
              <a:gd name="connsiteY2" fmla="*/ 95250 h 171450"/>
              <a:gd name="connsiteX3" fmla="*/ 28834 w 70744"/>
              <a:gd name="connsiteY3" fmla="*/ 137160 h 171450"/>
              <a:gd name="connsiteX4" fmla="*/ 70744 w 70744"/>
              <a:gd name="connsiteY4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44" h="171450">
                <a:moveTo>
                  <a:pt x="59314" y="0"/>
                </a:moveTo>
                <a:cubicBezTo>
                  <a:pt x="34549" y="11112"/>
                  <a:pt x="9784" y="22225"/>
                  <a:pt x="2164" y="38100"/>
                </a:cubicBezTo>
                <a:cubicBezTo>
                  <a:pt x="-5456" y="53975"/>
                  <a:pt x="9149" y="78740"/>
                  <a:pt x="13594" y="95250"/>
                </a:cubicBezTo>
                <a:cubicBezTo>
                  <a:pt x="18039" y="111760"/>
                  <a:pt x="19309" y="124460"/>
                  <a:pt x="28834" y="137160"/>
                </a:cubicBezTo>
                <a:cubicBezTo>
                  <a:pt x="38359" y="149860"/>
                  <a:pt x="54551" y="160655"/>
                  <a:pt x="70744" y="17145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240225" y="1310640"/>
            <a:ext cx="6449956" cy="7578500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>
            <a:off x="225044" y="7609401"/>
            <a:ext cx="346125" cy="495511"/>
          </a:xfrm>
          <a:custGeom>
            <a:avLst/>
            <a:gdLst>
              <a:gd name="connsiteX0" fmla="*/ 12768 w 356985"/>
              <a:gd name="connsiteY0" fmla="*/ 42854 h 536251"/>
              <a:gd name="connsiteX1" fmla="*/ 134688 w 356985"/>
              <a:gd name="connsiteY1" fmla="*/ 21899 h 536251"/>
              <a:gd name="connsiteX2" fmla="*/ 239463 w 356985"/>
              <a:gd name="connsiteY2" fmla="*/ 39044 h 536251"/>
              <a:gd name="connsiteX3" fmla="*/ 353763 w 356985"/>
              <a:gd name="connsiteY3" fmla="*/ 71429 h 536251"/>
              <a:gd name="connsiteX4" fmla="*/ 327093 w 356985"/>
              <a:gd name="connsiteY4" fmla="*/ 94289 h 536251"/>
              <a:gd name="connsiteX5" fmla="*/ 344238 w 356985"/>
              <a:gd name="connsiteY5" fmla="*/ 138104 h 536251"/>
              <a:gd name="connsiteX6" fmla="*/ 342333 w 356985"/>
              <a:gd name="connsiteY6" fmla="*/ 159059 h 536251"/>
              <a:gd name="connsiteX7" fmla="*/ 285183 w 356985"/>
              <a:gd name="connsiteY7" fmla="*/ 267644 h 536251"/>
              <a:gd name="connsiteX8" fmla="*/ 216603 w 356985"/>
              <a:gd name="connsiteY8" fmla="*/ 340034 h 536251"/>
              <a:gd name="connsiteX9" fmla="*/ 98493 w 356985"/>
              <a:gd name="connsiteY9" fmla="*/ 431474 h 536251"/>
              <a:gd name="connsiteX10" fmla="*/ 14673 w 356985"/>
              <a:gd name="connsiteY10" fmla="*/ 517199 h 536251"/>
              <a:gd name="connsiteX11" fmla="*/ 12768 w 356985"/>
              <a:gd name="connsiteY11" fmla="*/ 42854 h 536251"/>
              <a:gd name="connsiteX0" fmla="*/ 7749 w 351966"/>
              <a:gd name="connsiteY0" fmla="*/ 20986 h 514383"/>
              <a:gd name="connsiteX1" fmla="*/ 129669 w 351966"/>
              <a:gd name="connsiteY1" fmla="*/ 31 h 514383"/>
              <a:gd name="connsiteX2" fmla="*/ 234444 w 351966"/>
              <a:gd name="connsiteY2" fmla="*/ 17176 h 514383"/>
              <a:gd name="connsiteX3" fmla="*/ 348744 w 351966"/>
              <a:gd name="connsiteY3" fmla="*/ 49561 h 514383"/>
              <a:gd name="connsiteX4" fmla="*/ 322074 w 351966"/>
              <a:gd name="connsiteY4" fmla="*/ 72421 h 514383"/>
              <a:gd name="connsiteX5" fmla="*/ 339219 w 351966"/>
              <a:gd name="connsiteY5" fmla="*/ 116236 h 514383"/>
              <a:gd name="connsiteX6" fmla="*/ 337314 w 351966"/>
              <a:gd name="connsiteY6" fmla="*/ 137191 h 514383"/>
              <a:gd name="connsiteX7" fmla="*/ 280164 w 351966"/>
              <a:gd name="connsiteY7" fmla="*/ 245776 h 514383"/>
              <a:gd name="connsiteX8" fmla="*/ 211584 w 351966"/>
              <a:gd name="connsiteY8" fmla="*/ 318166 h 514383"/>
              <a:gd name="connsiteX9" fmla="*/ 93474 w 351966"/>
              <a:gd name="connsiteY9" fmla="*/ 409606 h 514383"/>
              <a:gd name="connsiteX10" fmla="*/ 9654 w 351966"/>
              <a:gd name="connsiteY10" fmla="*/ 495331 h 514383"/>
              <a:gd name="connsiteX11" fmla="*/ 7749 w 351966"/>
              <a:gd name="connsiteY11" fmla="*/ 20986 h 514383"/>
              <a:gd name="connsiteX0" fmla="*/ 1908 w 346125"/>
              <a:gd name="connsiteY0" fmla="*/ 20986 h 495511"/>
              <a:gd name="connsiteX1" fmla="*/ 123828 w 346125"/>
              <a:gd name="connsiteY1" fmla="*/ 31 h 495511"/>
              <a:gd name="connsiteX2" fmla="*/ 228603 w 346125"/>
              <a:gd name="connsiteY2" fmla="*/ 17176 h 495511"/>
              <a:gd name="connsiteX3" fmla="*/ 342903 w 346125"/>
              <a:gd name="connsiteY3" fmla="*/ 49561 h 495511"/>
              <a:gd name="connsiteX4" fmla="*/ 316233 w 346125"/>
              <a:gd name="connsiteY4" fmla="*/ 72421 h 495511"/>
              <a:gd name="connsiteX5" fmla="*/ 333378 w 346125"/>
              <a:gd name="connsiteY5" fmla="*/ 116236 h 495511"/>
              <a:gd name="connsiteX6" fmla="*/ 331473 w 346125"/>
              <a:gd name="connsiteY6" fmla="*/ 137191 h 495511"/>
              <a:gd name="connsiteX7" fmla="*/ 274323 w 346125"/>
              <a:gd name="connsiteY7" fmla="*/ 245776 h 495511"/>
              <a:gd name="connsiteX8" fmla="*/ 205743 w 346125"/>
              <a:gd name="connsiteY8" fmla="*/ 318166 h 495511"/>
              <a:gd name="connsiteX9" fmla="*/ 87633 w 346125"/>
              <a:gd name="connsiteY9" fmla="*/ 409606 h 495511"/>
              <a:gd name="connsiteX10" fmla="*/ 3813 w 346125"/>
              <a:gd name="connsiteY10" fmla="*/ 495331 h 495511"/>
              <a:gd name="connsiteX11" fmla="*/ 1908 w 346125"/>
              <a:gd name="connsiteY11" fmla="*/ 20986 h 49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6125" h="495511">
                <a:moveTo>
                  <a:pt x="1908" y="20986"/>
                </a:moveTo>
                <a:cubicBezTo>
                  <a:pt x="8575" y="12731"/>
                  <a:pt x="86046" y="666"/>
                  <a:pt x="123828" y="31"/>
                </a:cubicBezTo>
                <a:cubicBezTo>
                  <a:pt x="161610" y="-604"/>
                  <a:pt x="192091" y="8921"/>
                  <a:pt x="228603" y="17176"/>
                </a:cubicBezTo>
                <a:cubicBezTo>
                  <a:pt x="265115" y="25431"/>
                  <a:pt x="328298" y="40354"/>
                  <a:pt x="342903" y="49561"/>
                </a:cubicBezTo>
                <a:cubicBezTo>
                  <a:pt x="357508" y="58768"/>
                  <a:pt x="317820" y="61309"/>
                  <a:pt x="316233" y="72421"/>
                </a:cubicBezTo>
                <a:cubicBezTo>
                  <a:pt x="314646" y="83533"/>
                  <a:pt x="330838" y="105441"/>
                  <a:pt x="333378" y="116236"/>
                </a:cubicBezTo>
                <a:cubicBezTo>
                  <a:pt x="335918" y="127031"/>
                  <a:pt x="341315" y="115601"/>
                  <a:pt x="331473" y="137191"/>
                </a:cubicBezTo>
                <a:cubicBezTo>
                  <a:pt x="321631" y="158781"/>
                  <a:pt x="295278" y="215613"/>
                  <a:pt x="274323" y="245776"/>
                </a:cubicBezTo>
                <a:cubicBezTo>
                  <a:pt x="253368" y="275939"/>
                  <a:pt x="236858" y="290861"/>
                  <a:pt x="205743" y="318166"/>
                </a:cubicBezTo>
                <a:cubicBezTo>
                  <a:pt x="174628" y="345471"/>
                  <a:pt x="121288" y="380079"/>
                  <a:pt x="87633" y="409606"/>
                </a:cubicBezTo>
                <a:cubicBezTo>
                  <a:pt x="53978" y="439133"/>
                  <a:pt x="-949" y="484536"/>
                  <a:pt x="3813" y="495331"/>
                </a:cubicBezTo>
                <a:cubicBezTo>
                  <a:pt x="8575" y="506126"/>
                  <a:pt x="-4759" y="29241"/>
                  <a:pt x="1908" y="2098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Freeform 168"/>
          <p:cNvSpPr/>
          <p:nvPr/>
        </p:nvSpPr>
        <p:spPr>
          <a:xfrm>
            <a:off x="235934" y="7493958"/>
            <a:ext cx="497895" cy="739935"/>
          </a:xfrm>
          <a:custGeom>
            <a:avLst/>
            <a:gdLst>
              <a:gd name="connsiteX0" fmla="*/ 9799 w 503598"/>
              <a:gd name="connsiteY0" fmla="*/ 767425 h 804320"/>
              <a:gd name="connsiteX1" fmla="*/ 97429 w 503598"/>
              <a:gd name="connsiteY1" fmla="*/ 696940 h 804320"/>
              <a:gd name="connsiteX2" fmla="*/ 167914 w 503598"/>
              <a:gd name="connsiteY2" fmla="*/ 632170 h 804320"/>
              <a:gd name="connsiteX3" fmla="*/ 316504 w 503598"/>
              <a:gd name="connsiteY3" fmla="*/ 536920 h 804320"/>
              <a:gd name="connsiteX4" fmla="*/ 386989 w 503598"/>
              <a:gd name="connsiteY4" fmla="*/ 493105 h 804320"/>
              <a:gd name="connsiteX5" fmla="*/ 449854 w 503598"/>
              <a:gd name="connsiteY5" fmla="*/ 386425 h 804320"/>
              <a:gd name="connsiteX6" fmla="*/ 461284 w 503598"/>
              <a:gd name="connsiteY6" fmla="*/ 277840 h 804320"/>
              <a:gd name="connsiteX7" fmla="*/ 499384 w 503598"/>
              <a:gd name="connsiteY7" fmla="*/ 199735 h 804320"/>
              <a:gd name="connsiteX8" fmla="*/ 495574 w 503598"/>
              <a:gd name="connsiteY8" fmla="*/ 114010 h 804320"/>
              <a:gd name="connsiteX9" fmla="*/ 436519 w 503598"/>
              <a:gd name="connsiteY9" fmla="*/ 89245 h 804320"/>
              <a:gd name="connsiteX10" fmla="*/ 337459 w 503598"/>
              <a:gd name="connsiteY10" fmla="*/ 77815 h 804320"/>
              <a:gd name="connsiteX11" fmla="*/ 266974 w 503598"/>
              <a:gd name="connsiteY11" fmla="*/ 56860 h 804320"/>
              <a:gd name="connsiteX12" fmla="*/ 183154 w 503598"/>
              <a:gd name="connsiteY12" fmla="*/ 35905 h 804320"/>
              <a:gd name="connsiteX13" fmla="*/ 87904 w 503598"/>
              <a:gd name="connsiteY13" fmla="*/ 34000 h 804320"/>
              <a:gd name="connsiteX14" fmla="*/ 9799 w 503598"/>
              <a:gd name="connsiteY14" fmla="*/ 60670 h 804320"/>
              <a:gd name="connsiteX15" fmla="*/ 9799 w 503598"/>
              <a:gd name="connsiteY15" fmla="*/ 767425 h 804320"/>
              <a:gd name="connsiteX0" fmla="*/ 9147 w 502946"/>
              <a:gd name="connsiteY0" fmla="*/ 735641 h 772536"/>
              <a:gd name="connsiteX1" fmla="*/ 96777 w 502946"/>
              <a:gd name="connsiteY1" fmla="*/ 665156 h 772536"/>
              <a:gd name="connsiteX2" fmla="*/ 167262 w 502946"/>
              <a:gd name="connsiteY2" fmla="*/ 600386 h 772536"/>
              <a:gd name="connsiteX3" fmla="*/ 315852 w 502946"/>
              <a:gd name="connsiteY3" fmla="*/ 505136 h 772536"/>
              <a:gd name="connsiteX4" fmla="*/ 386337 w 502946"/>
              <a:gd name="connsiteY4" fmla="*/ 461321 h 772536"/>
              <a:gd name="connsiteX5" fmla="*/ 449202 w 502946"/>
              <a:gd name="connsiteY5" fmla="*/ 354641 h 772536"/>
              <a:gd name="connsiteX6" fmla="*/ 460632 w 502946"/>
              <a:gd name="connsiteY6" fmla="*/ 246056 h 772536"/>
              <a:gd name="connsiteX7" fmla="*/ 498732 w 502946"/>
              <a:gd name="connsiteY7" fmla="*/ 167951 h 772536"/>
              <a:gd name="connsiteX8" fmla="*/ 494922 w 502946"/>
              <a:gd name="connsiteY8" fmla="*/ 82226 h 772536"/>
              <a:gd name="connsiteX9" fmla="*/ 435867 w 502946"/>
              <a:gd name="connsiteY9" fmla="*/ 57461 h 772536"/>
              <a:gd name="connsiteX10" fmla="*/ 336807 w 502946"/>
              <a:gd name="connsiteY10" fmla="*/ 46031 h 772536"/>
              <a:gd name="connsiteX11" fmla="*/ 266322 w 502946"/>
              <a:gd name="connsiteY11" fmla="*/ 25076 h 772536"/>
              <a:gd name="connsiteX12" fmla="*/ 182502 w 502946"/>
              <a:gd name="connsiteY12" fmla="*/ 4121 h 772536"/>
              <a:gd name="connsiteX13" fmla="*/ 87252 w 502946"/>
              <a:gd name="connsiteY13" fmla="*/ 2216 h 772536"/>
              <a:gd name="connsiteX14" fmla="*/ 9147 w 502946"/>
              <a:gd name="connsiteY14" fmla="*/ 28886 h 772536"/>
              <a:gd name="connsiteX15" fmla="*/ 9147 w 502946"/>
              <a:gd name="connsiteY15" fmla="*/ 735641 h 772536"/>
              <a:gd name="connsiteX0" fmla="*/ 4096 w 497895"/>
              <a:gd name="connsiteY0" fmla="*/ 735641 h 739935"/>
              <a:gd name="connsiteX1" fmla="*/ 91726 w 497895"/>
              <a:gd name="connsiteY1" fmla="*/ 665156 h 739935"/>
              <a:gd name="connsiteX2" fmla="*/ 162211 w 497895"/>
              <a:gd name="connsiteY2" fmla="*/ 600386 h 739935"/>
              <a:gd name="connsiteX3" fmla="*/ 310801 w 497895"/>
              <a:gd name="connsiteY3" fmla="*/ 505136 h 739935"/>
              <a:gd name="connsiteX4" fmla="*/ 381286 w 497895"/>
              <a:gd name="connsiteY4" fmla="*/ 461321 h 739935"/>
              <a:gd name="connsiteX5" fmla="*/ 444151 w 497895"/>
              <a:gd name="connsiteY5" fmla="*/ 354641 h 739935"/>
              <a:gd name="connsiteX6" fmla="*/ 455581 w 497895"/>
              <a:gd name="connsiteY6" fmla="*/ 246056 h 739935"/>
              <a:gd name="connsiteX7" fmla="*/ 493681 w 497895"/>
              <a:gd name="connsiteY7" fmla="*/ 167951 h 739935"/>
              <a:gd name="connsiteX8" fmla="*/ 489871 w 497895"/>
              <a:gd name="connsiteY8" fmla="*/ 82226 h 739935"/>
              <a:gd name="connsiteX9" fmla="*/ 430816 w 497895"/>
              <a:gd name="connsiteY9" fmla="*/ 57461 h 739935"/>
              <a:gd name="connsiteX10" fmla="*/ 331756 w 497895"/>
              <a:gd name="connsiteY10" fmla="*/ 46031 h 739935"/>
              <a:gd name="connsiteX11" fmla="*/ 261271 w 497895"/>
              <a:gd name="connsiteY11" fmla="*/ 25076 h 739935"/>
              <a:gd name="connsiteX12" fmla="*/ 177451 w 497895"/>
              <a:gd name="connsiteY12" fmla="*/ 4121 h 739935"/>
              <a:gd name="connsiteX13" fmla="*/ 82201 w 497895"/>
              <a:gd name="connsiteY13" fmla="*/ 2216 h 739935"/>
              <a:gd name="connsiteX14" fmla="*/ 4096 w 497895"/>
              <a:gd name="connsiteY14" fmla="*/ 28886 h 739935"/>
              <a:gd name="connsiteX15" fmla="*/ 4096 w 497895"/>
              <a:gd name="connsiteY15" fmla="*/ 735641 h 73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97895" h="739935">
                <a:moveTo>
                  <a:pt x="4096" y="735641"/>
                </a:moveTo>
                <a:cubicBezTo>
                  <a:pt x="3461" y="757866"/>
                  <a:pt x="65374" y="687698"/>
                  <a:pt x="91726" y="665156"/>
                </a:cubicBezTo>
                <a:cubicBezTo>
                  <a:pt x="118079" y="642613"/>
                  <a:pt x="125699" y="627056"/>
                  <a:pt x="162211" y="600386"/>
                </a:cubicBezTo>
                <a:cubicBezTo>
                  <a:pt x="198724" y="573716"/>
                  <a:pt x="274289" y="528313"/>
                  <a:pt x="310801" y="505136"/>
                </a:cubicBezTo>
                <a:cubicBezTo>
                  <a:pt x="347313" y="481959"/>
                  <a:pt x="359061" y="486403"/>
                  <a:pt x="381286" y="461321"/>
                </a:cubicBezTo>
                <a:cubicBezTo>
                  <a:pt x="403511" y="436239"/>
                  <a:pt x="431769" y="390518"/>
                  <a:pt x="444151" y="354641"/>
                </a:cubicBezTo>
                <a:cubicBezTo>
                  <a:pt x="456534" y="318763"/>
                  <a:pt x="447326" y="277171"/>
                  <a:pt x="455581" y="246056"/>
                </a:cubicBezTo>
                <a:cubicBezTo>
                  <a:pt x="463836" y="214941"/>
                  <a:pt x="487966" y="195256"/>
                  <a:pt x="493681" y="167951"/>
                </a:cubicBezTo>
                <a:cubicBezTo>
                  <a:pt x="499396" y="140646"/>
                  <a:pt x="500348" y="100641"/>
                  <a:pt x="489871" y="82226"/>
                </a:cubicBezTo>
                <a:cubicBezTo>
                  <a:pt x="479394" y="63811"/>
                  <a:pt x="457168" y="63493"/>
                  <a:pt x="430816" y="57461"/>
                </a:cubicBezTo>
                <a:cubicBezTo>
                  <a:pt x="404464" y="51429"/>
                  <a:pt x="360013" y="51428"/>
                  <a:pt x="331756" y="46031"/>
                </a:cubicBezTo>
                <a:cubicBezTo>
                  <a:pt x="303499" y="40634"/>
                  <a:pt x="286988" y="32061"/>
                  <a:pt x="261271" y="25076"/>
                </a:cubicBezTo>
                <a:cubicBezTo>
                  <a:pt x="235554" y="18091"/>
                  <a:pt x="207296" y="7931"/>
                  <a:pt x="177451" y="4121"/>
                </a:cubicBezTo>
                <a:cubicBezTo>
                  <a:pt x="147606" y="311"/>
                  <a:pt x="111093" y="-1911"/>
                  <a:pt x="82201" y="2216"/>
                </a:cubicBezTo>
                <a:cubicBezTo>
                  <a:pt x="53309" y="6343"/>
                  <a:pt x="13621" y="23806"/>
                  <a:pt x="4096" y="28886"/>
                </a:cubicBezTo>
                <a:cubicBezTo>
                  <a:pt x="-5429" y="33966"/>
                  <a:pt x="4731" y="713416"/>
                  <a:pt x="4096" y="735641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Freeform 179"/>
          <p:cNvSpPr/>
          <p:nvPr/>
        </p:nvSpPr>
        <p:spPr>
          <a:xfrm>
            <a:off x="235110" y="6970388"/>
            <a:ext cx="1016419" cy="1921458"/>
          </a:xfrm>
          <a:custGeom>
            <a:avLst/>
            <a:gdLst>
              <a:gd name="connsiteX0" fmla="*/ 219229 w 1030387"/>
              <a:gd name="connsiteY0" fmla="*/ 2032116 h 2188184"/>
              <a:gd name="connsiteX1" fmla="*/ 275327 w 1030387"/>
              <a:gd name="connsiteY1" fmla="*/ 1886260 h 2188184"/>
              <a:gd name="connsiteX2" fmla="*/ 300571 w 1030387"/>
              <a:gd name="connsiteY2" fmla="*/ 1709551 h 2188184"/>
              <a:gd name="connsiteX3" fmla="*/ 247278 w 1030387"/>
              <a:gd name="connsiteY3" fmla="*/ 1639429 h 2188184"/>
              <a:gd name="connsiteX4" fmla="*/ 269717 w 1030387"/>
              <a:gd name="connsiteY4" fmla="*/ 1544062 h 2188184"/>
              <a:gd name="connsiteX5" fmla="*/ 429597 w 1030387"/>
              <a:gd name="connsiteY5" fmla="*/ 1471134 h 2188184"/>
              <a:gd name="connsiteX6" fmla="*/ 524964 w 1030387"/>
              <a:gd name="connsiteY6" fmla="*/ 1426256 h 2188184"/>
              <a:gd name="connsiteX7" fmla="*/ 550208 w 1030387"/>
              <a:gd name="connsiteY7" fmla="*/ 1389792 h 2188184"/>
              <a:gd name="connsiteX8" fmla="*/ 634355 w 1030387"/>
              <a:gd name="connsiteY8" fmla="*/ 1356133 h 2188184"/>
              <a:gd name="connsiteX9" fmla="*/ 732527 w 1030387"/>
              <a:gd name="connsiteY9" fmla="*/ 1255156 h 2188184"/>
              <a:gd name="connsiteX10" fmla="*/ 878382 w 1030387"/>
              <a:gd name="connsiteY10" fmla="*/ 1120521 h 2188184"/>
              <a:gd name="connsiteX11" fmla="*/ 968139 w 1030387"/>
              <a:gd name="connsiteY11" fmla="*/ 1011129 h 2188184"/>
              <a:gd name="connsiteX12" fmla="*/ 1010213 w 1030387"/>
              <a:gd name="connsiteY12" fmla="*/ 845640 h 2188184"/>
              <a:gd name="connsiteX13" fmla="*/ 1018627 w 1030387"/>
              <a:gd name="connsiteY13" fmla="*/ 803566 h 2188184"/>
              <a:gd name="connsiteX14" fmla="*/ 847528 w 1030387"/>
              <a:gd name="connsiteY14" fmla="*/ 761492 h 2188184"/>
              <a:gd name="connsiteX15" fmla="*/ 799845 w 1030387"/>
              <a:gd name="connsiteY15" fmla="*/ 657711 h 2188184"/>
              <a:gd name="connsiteX16" fmla="*/ 752161 w 1030387"/>
              <a:gd name="connsiteY16" fmla="*/ 559539 h 2188184"/>
              <a:gd name="connsiteX17" fmla="*/ 625940 w 1030387"/>
              <a:gd name="connsiteY17" fmla="*/ 492221 h 2188184"/>
              <a:gd name="connsiteX18" fmla="*/ 494110 w 1030387"/>
              <a:gd name="connsiteY18" fmla="*/ 452952 h 2188184"/>
              <a:gd name="connsiteX19" fmla="*/ 334230 w 1030387"/>
              <a:gd name="connsiteY19" fmla="*/ 422098 h 2188184"/>
              <a:gd name="connsiteX20" fmla="*/ 227643 w 1030387"/>
              <a:gd name="connsiteY20" fmla="*/ 408074 h 2188184"/>
              <a:gd name="connsiteX21" fmla="*/ 112642 w 1030387"/>
              <a:gd name="connsiteY21" fmla="*/ 419294 h 2188184"/>
              <a:gd name="connsiteX22" fmla="*/ 62154 w 1030387"/>
              <a:gd name="connsiteY22" fmla="*/ 374415 h 2188184"/>
              <a:gd name="connsiteX23" fmla="*/ 93008 w 1030387"/>
              <a:gd name="connsiteY23" fmla="*/ 253804 h 2188184"/>
              <a:gd name="connsiteX24" fmla="*/ 84593 w 1030387"/>
              <a:gd name="connsiteY24" fmla="*/ 194901 h 2188184"/>
              <a:gd name="connsiteX25" fmla="*/ 20080 w 1030387"/>
              <a:gd name="connsiteY25" fmla="*/ 124778 h 2188184"/>
              <a:gd name="connsiteX26" fmla="*/ 17275 w 1030387"/>
              <a:gd name="connsiteY26" fmla="*/ 2043335 h 2188184"/>
              <a:gd name="connsiteX27" fmla="*/ 219229 w 1030387"/>
              <a:gd name="connsiteY27" fmla="*/ 2032116 h 2188184"/>
              <a:gd name="connsiteX0" fmla="*/ 219229 w 1030387"/>
              <a:gd name="connsiteY0" fmla="*/ 2032116 h 2182592"/>
              <a:gd name="connsiteX1" fmla="*/ 275327 w 1030387"/>
              <a:gd name="connsiteY1" fmla="*/ 1886260 h 2182592"/>
              <a:gd name="connsiteX2" fmla="*/ 300571 w 1030387"/>
              <a:gd name="connsiteY2" fmla="*/ 1709551 h 2182592"/>
              <a:gd name="connsiteX3" fmla="*/ 247278 w 1030387"/>
              <a:gd name="connsiteY3" fmla="*/ 1639429 h 2182592"/>
              <a:gd name="connsiteX4" fmla="*/ 269717 w 1030387"/>
              <a:gd name="connsiteY4" fmla="*/ 1544062 h 2182592"/>
              <a:gd name="connsiteX5" fmla="*/ 429597 w 1030387"/>
              <a:gd name="connsiteY5" fmla="*/ 1471134 h 2182592"/>
              <a:gd name="connsiteX6" fmla="*/ 524964 w 1030387"/>
              <a:gd name="connsiteY6" fmla="*/ 1426256 h 2182592"/>
              <a:gd name="connsiteX7" fmla="*/ 550208 w 1030387"/>
              <a:gd name="connsiteY7" fmla="*/ 1389792 h 2182592"/>
              <a:gd name="connsiteX8" fmla="*/ 634355 w 1030387"/>
              <a:gd name="connsiteY8" fmla="*/ 1356133 h 2182592"/>
              <a:gd name="connsiteX9" fmla="*/ 732527 w 1030387"/>
              <a:gd name="connsiteY9" fmla="*/ 1255156 h 2182592"/>
              <a:gd name="connsiteX10" fmla="*/ 878382 w 1030387"/>
              <a:gd name="connsiteY10" fmla="*/ 1120521 h 2182592"/>
              <a:gd name="connsiteX11" fmla="*/ 968139 w 1030387"/>
              <a:gd name="connsiteY11" fmla="*/ 1011129 h 2182592"/>
              <a:gd name="connsiteX12" fmla="*/ 1010213 w 1030387"/>
              <a:gd name="connsiteY12" fmla="*/ 845640 h 2182592"/>
              <a:gd name="connsiteX13" fmla="*/ 1018627 w 1030387"/>
              <a:gd name="connsiteY13" fmla="*/ 803566 h 2182592"/>
              <a:gd name="connsiteX14" fmla="*/ 847528 w 1030387"/>
              <a:gd name="connsiteY14" fmla="*/ 761492 h 2182592"/>
              <a:gd name="connsiteX15" fmla="*/ 799845 w 1030387"/>
              <a:gd name="connsiteY15" fmla="*/ 657711 h 2182592"/>
              <a:gd name="connsiteX16" fmla="*/ 752161 w 1030387"/>
              <a:gd name="connsiteY16" fmla="*/ 559539 h 2182592"/>
              <a:gd name="connsiteX17" fmla="*/ 625940 w 1030387"/>
              <a:gd name="connsiteY17" fmla="*/ 492221 h 2182592"/>
              <a:gd name="connsiteX18" fmla="*/ 494110 w 1030387"/>
              <a:gd name="connsiteY18" fmla="*/ 452952 h 2182592"/>
              <a:gd name="connsiteX19" fmla="*/ 334230 w 1030387"/>
              <a:gd name="connsiteY19" fmla="*/ 422098 h 2182592"/>
              <a:gd name="connsiteX20" fmla="*/ 227643 w 1030387"/>
              <a:gd name="connsiteY20" fmla="*/ 408074 h 2182592"/>
              <a:gd name="connsiteX21" fmla="*/ 112642 w 1030387"/>
              <a:gd name="connsiteY21" fmla="*/ 419294 h 2182592"/>
              <a:gd name="connsiteX22" fmla="*/ 62154 w 1030387"/>
              <a:gd name="connsiteY22" fmla="*/ 374415 h 2182592"/>
              <a:gd name="connsiteX23" fmla="*/ 93008 w 1030387"/>
              <a:gd name="connsiteY23" fmla="*/ 253804 h 2182592"/>
              <a:gd name="connsiteX24" fmla="*/ 84593 w 1030387"/>
              <a:gd name="connsiteY24" fmla="*/ 194901 h 2182592"/>
              <a:gd name="connsiteX25" fmla="*/ 20080 w 1030387"/>
              <a:gd name="connsiteY25" fmla="*/ 124778 h 2182592"/>
              <a:gd name="connsiteX26" fmla="*/ 17275 w 1030387"/>
              <a:gd name="connsiteY26" fmla="*/ 2043335 h 2182592"/>
              <a:gd name="connsiteX27" fmla="*/ 219229 w 1030387"/>
              <a:gd name="connsiteY27" fmla="*/ 2032116 h 2182592"/>
              <a:gd name="connsiteX0" fmla="*/ 205261 w 1016419"/>
              <a:gd name="connsiteY0" fmla="*/ 2032116 h 2043623"/>
              <a:gd name="connsiteX1" fmla="*/ 261359 w 1016419"/>
              <a:gd name="connsiteY1" fmla="*/ 1886260 h 2043623"/>
              <a:gd name="connsiteX2" fmla="*/ 286603 w 1016419"/>
              <a:gd name="connsiteY2" fmla="*/ 1709551 h 2043623"/>
              <a:gd name="connsiteX3" fmla="*/ 233310 w 1016419"/>
              <a:gd name="connsiteY3" fmla="*/ 1639429 h 2043623"/>
              <a:gd name="connsiteX4" fmla="*/ 255749 w 1016419"/>
              <a:gd name="connsiteY4" fmla="*/ 1544062 h 2043623"/>
              <a:gd name="connsiteX5" fmla="*/ 415629 w 1016419"/>
              <a:gd name="connsiteY5" fmla="*/ 1471134 h 2043623"/>
              <a:gd name="connsiteX6" fmla="*/ 510996 w 1016419"/>
              <a:gd name="connsiteY6" fmla="*/ 1426256 h 2043623"/>
              <a:gd name="connsiteX7" fmla="*/ 536240 w 1016419"/>
              <a:gd name="connsiteY7" fmla="*/ 1389792 h 2043623"/>
              <a:gd name="connsiteX8" fmla="*/ 620387 w 1016419"/>
              <a:gd name="connsiteY8" fmla="*/ 1356133 h 2043623"/>
              <a:gd name="connsiteX9" fmla="*/ 718559 w 1016419"/>
              <a:gd name="connsiteY9" fmla="*/ 1255156 h 2043623"/>
              <a:gd name="connsiteX10" fmla="*/ 864414 w 1016419"/>
              <a:gd name="connsiteY10" fmla="*/ 1120521 h 2043623"/>
              <a:gd name="connsiteX11" fmla="*/ 954171 w 1016419"/>
              <a:gd name="connsiteY11" fmla="*/ 1011129 h 2043623"/>
              <a:gd name="connsiteX12" fmla="*/ 996245 w 1016419"/>
              <a:gd name="connsiteY12" fmla="*/ 845640 h 2043623"/>
              <a:gd name="connsiteX13" fmla="*/ 1004659 w 1016419"/>
              <a:gd name="connsiteY13" fmla="*/ 803566 h 2043623"/>
              <a:gd name="connsiteX14" fmla="*/ 833560 w 1016419"/>
              <a:gd name="connsiteY14" fmla="*/ 761492 h 2043623"/>
              <a:gd name="connsiteX15" fmla="*/ 785877 w 1016419"/>
              <a:gd name="connsiteY15" fmla="*/ 657711 h 2043623"/>
              <a:gd name="connsiteX16" fmla="*/ 738193 w 1016419"/>
              <a:gd name="connsiteY16" fmla="*/ 559539 h 2043623"/>
              <a:gd name="connsiteX17" fmla="*/ 611972 w 1016419"/>
              <a:gd name="connsiteY17" fmla="*/ 492221 h 2043623"/>
              <a:gd name="connsiteX18" fmla="*/ 480142 w 1016419"/>
              <a:gd name="connsiteY18" fmla="*/ 452952 h 2043623"/>
              <a:gd name="connsiteX19" fmla="*/ 320262 w 1016419"/>
              <a:gd name="connsiteY19" fmla="*/ 422098 h 2043623"/>
              <a:gd name="connsiteX20" fmla="*/ 213675 w 1016419"/>
              <a:gd name="connsiteY20" fmla="*/ 408074 h 2043623"/>
              <a:gd name="connsiteX21" fmla="*/ 98674 w 1016419"/>
              <a:gd name="connsiteY21" fmla="*/ 419294 h 2043623"/>
              <a:gd name="connsiteX22" fmla="*/ 48186 w 1016419"/>
              <a:gd name="connsiteY22" fmla="*/ 374415 h 2043623"/>
              <a:gd name="connsiteX23" fmla="*/ 79040 w 1016419"/>
              <a:gd name="connsiteY23" fmla="*/ 253804 h 2043623"/>
              <a:gd name="connsiteX24" fmla="*/ 70625 w 1016419"/>
              <a:gd name="connsiteY24" fmla="*/ 194901 h 2043623"/>
              <a:gd name="connsiteX25" fmla="*/ 6112 w 1016419"/>
              <a:gd name="connsiteY25" fmla="*/ 124778 h 2043623"/>
              <a:gd name="connsiteX26" fmla="*/ 3307 w 1016419"/>
              <a:gd name="connsiteY26" fmla="*/ 2043335 h 2043623"/>
              <a:gd name="connsiteX27" fmla="*/ 205261 w 1016419"/>
              <a:gd name="connsiteY27" fmla="*/ 2032116 h 2043623"/>
              <a:gd name="connsiteX0" fmla="*/ 205261 w 1016419"/>
              <a:gd name="connsiteY0" fmla="*/ 1909951 h 1921458"/>
              <a:gd name="connsiteX1" fmla="*/ 261359 w 1016419"/>
              <a:gd name="connsiteY1" fmla="*/ 1764095 h 1921458"/>
              <a:gd name="connsiteX2" fmla="*/ 286603 w 1016419"/>
              <a:gd name="connsiteY2" fmla="*/ 1587386 h 1921458"/>
              <a:gd name="connsiteX3" fmla="*/ 233310 w 1016419"/>
              <a:gd name="connsiteY3" fmla="*/ 1517264 h 1921458"/>
              <a:gd name="connsiteX4" fmla="*/ 255749 w 1016419"/>
              <a:gd name="connsiteY4" fmla="*/ 1421897 h 1921458"/>
              <a:gd name="connsiteX5" fmla="*/ 415629 w 1016419"/>
              <a:gd name="connsiteY5" fmla="*/ 1348969 h 1921458"/>
              <a:gd name="connsiteX6" fmla="*/ 510996 w 1016419"/>
              <a:gd name="connsiteY6" fmla="*/ 1304091 h 1921458"/>
              <a:gd name="connsiteX7" fmla="*/ 536240 w 1016419"/>
              <a:gd name="connsiteY7" fmla="*/ 1267627 h 1921458"/>
              <a:gd name="connsiteX8" fmla="*/ 620387 w 1016419"/>
              <a:gd name="connsiteY8" fmla="*/ 1233968 h 1921458"/>
              <a:gd name="connsiteX9" fmla="*/ 718559 w 1016419"/>
              <a:gd name="connsiteY9" fmla="*/ 1132991 h 1921458"/>
              <a:gd name="connsiteX10" fmla="*/ 864414 w 1016419"/>
              <a:gd name="connsiteY10" fmla="*/ 998356 h 1921458"/>
              <a:gd name="connsiteX11" fmla="*/ 954171 w 1016419"/>
              <a:gd name="connsiteY11" fmla="*/ 888964 h 1921458"/>
              <a:gd name="connsiteX12" fmla="*/ 996245 w 1016419"/>
              <a:gd name="connsiteY12" fmla="*/ 723475 h 1921458"/>
              <a:gd name="connsiteX13" fmla="*/ 1004659 w 1016419"/>
              <a:gd name="connsiteY13" fmla="*/ 681401 h 1921458"/>
              <a:gd name="connsiteX14" fmla="*/ 833560 w 1016419"/>
              <a:gd name="connsiteY14" fmla="*/ 639327 h 1921458"/>
              <a:gd name="connsiteX15" fmla="*/ 785877 w 1016419"/>
              <a:gd name="connsiteY15" fmla="*/ 535546 h 1921458"/>
              <a:gd name="connsiteX16" fmla="*/ 738193 w 1016419"/>
              <a:gd name="connsiteY16" fmla="*/ 437374 h 1921458"/>
              <a:gd name="connsiteX17" fmla="*/ 611972 w 1016419"/>
              <a:gd name="connsiteY17" fmla="*/ 370056 h 1921458"/>
              <a:gd name="connsiteX18" fmla="*/ 480142 w 1016419"/>
              <a:gd name="connsiteY18" fmla="*/ 330787 h 1921458"/>
              <a:gd name="connsiteX19" fmla="*/ 320262 w 1016419"/>
              <a:gd name="connsiteY19" fmla="*/ 299933 h 1921458"/>
              <a:gd name="connsiteX20" fmla="*/ 213675 w 1016419"/>
              <a:gd name="connsiteY20" fmla="*/ 285909 h 1921458"/>
              <a:gd name="connsiteX21" fmla="*/ 98674 w 1016419"/>
              <a:gd name="connsiteY21" fmla="*/ 297129 h 1921458"/>
              <a:gd name="connsiteX22" fmla="*/ 48186 w 1016419"/>
              <a:gd name="connsiteY22" fmla="*/ 252250 h 1921458"/>
              <a:gd name="connsiteX23" fmla="*/ 79040 w 1016419"/>
              <a:gd name="connsiteY23" fmla="*/ 131639 h 1921458"/>
              <a:gd name="connsiteX24" fmla="*/ 70625 w 1016419"/>
              <a:gd name="connsiteY24" fmla="*/ 72736 h 1921458"/>
              <a:gd name="connsiteX25" fmla="*/ 6112 w 1016419"/>
              <a:gd name="connsiteY25" fmla="*/ 2613 h 1921458"/>
              <a:gd name="connsiteX26" fmla="*/ 3307 w 1016419"/>
              <a:gd name="connsiteY26" fmla="*/ 1921170 h 1921458"/>
              <a:gd name="connsiteX27" fmla="*/ 205261 w 1016419"/>
              <a:gd name="connsiteY27" fmla="*/ 1909951 h 192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419" h="1921458">
                <a:moveTo>
                  <a:pt x="205261" y="1909951"/>
                </a:moveTo>
                <a:cubicBezTo>
                  <a:pt x="211806" y="1909016"/>
                  <a:pt x="247802" y="1817856"/>
                  <a:pt x="261359" y="1764095"/>
                </a:cubicBezTo>
                <a:cubicBezTo>
                  <a:pt x="274916" y="1710334"/>
                  <a:pt x="291278" y="1628524"/>
                  <a:pt x="286603" y="1587386"/>
                </a:cubicBezTo>
                <a:cubicBezTo>
                  <a:pt x="281928" y="1546248"/>
                  <a:pt x="238452" y="1544845"/>
                  <a:pt x="233310" y="1517264"/>
                </a:cubicBezTo>
                <a:cubicBezTo>
                  <a:pt x="228168" y="1489683"/>
                  <a:pt x="225363" y="1449946"/>
                  <a:pt x="255749" y="1421897"/>
                </a:cubicBezTo>
                <a:cubicBezTo>
                  <a:pt x="286135" y="1393848"/>
                  <a:pt x="415629" y="1348969"/>
                  <a:pt x="415629" y="1348969"/>
                </a:cubicBezTo>
                <a:cubicBezTo>
                  <a:pt x="458170" y="1329335"/>
                  <a:pt x="490894" y="1317648"/>
                  <a:pt x="510996" y="1304091"/>
                </a:cubicBezTo>
                <a:cubicBezTo>
                  <a:pt x="531098" y="1290534"/>
                  <a:pt x="518008" y="1279314"/>
                  <a:pt x="536240" y="1267627"/>
                </a:cubicBezTo>
                <a:cubicBezTo>
                  <a:pt x="554472" y="1255940"/>
                  <a:pt x="590001" y="1256407"/>
                  <a:pt x="620387" y="1233968"/>
                </a:cubicBezTo>
                <a:cubicBezTo>
                  <a:pt x="650774" y="1211529"/>
                  <a:pt x="677888" y="1172260"/>
                  <a:pt x="718559" y="1132991"/>
                </a:cubicBezTo>
                <a:cubicBezTo>
                  <a:pt x="759230" y="1093722"/>
                  <a:pt x="825145" y="1039027"/>
                  <a:pt x="864414" y="998356"/>
                </a:cubicBezTo>
                <a:cubicBezTo>
                  <a:pt x="903683" y="957685"/>
                  <a:pt x="932199" y="934777"/>
                  <a:pt x="954171" y="888964"/>
                </a:cubicBezTo>
                <a:cubicBezTo>
                  <a:pt x="976143" y="843150"/>
                  <a:pt x="987830" y="758069"/>
                  <a:pt x="996245" y="723475"/>
                </a:cubicBezTo>
                <a:cubicBezTo>
                  <a:pt x="1004660" y="688881"/>
                  <a:pt x="1031773" y="695426"/>
                  <a:pt x="1004659" y="681401"/>
                </a:cubicBezTo>
                <a:cubicBezTo>
                  <a:pt x="977545" y="667376"/>
                  <a:pt x="870024" y="663636"/>
                  <a:pt x="833560" y="639327"/>
                </a:cubicBezTo>
                <a:cubicBezTo>
                  <a:pt x="797096" y="615018"/>
                  <a:pt x="801771" y="569205"/>
                  <a:pt x="785877" y="535546"/>
                </a:cubicBezTo>
                <a:cubicBezTo>
                  <a:pt x="769983" y="501887"/>
                  <a:pt x="767177" y="464955"/>
                  <a:pt x="738193" y="437374"/>
                </a:cubicBezTo>
                <a:cubicBezTo>
                  <a:pt x="709209" y="409793"/>
                  <a:pt x="654981" y="387820"/>
                  <a:pt x="611972" y="370056"/>
                </a:cubicBezTo>
                <a:cubicBezTo>
                  <a:pt x="568964" y="352291"/>
                  <a:pt x="528760" y="342474"/>
                  <a:pt x="480142" y="330787"/>
                </a:cubicBezTo>
                <a:cubicBezTo>
                  <a:pt x="431524" y="319100"/>
                  <a:pt x="364673" y="307413"/>
                  <a:pt x="320262" y="299933"/>
                </a:cubicBezTo>
                <a:cubicBezTo>
                  <a:pt x="275851" y="292453"/>
                  <a:pt x="250606" y="286376"/>
                  <a:pt x="213675" y="285909"/>
                </a:cubicBezTo>
                <a:cubicBezTo>
                  <a:pt x="176744" y="285442"/>
                  <a:pt x="126255" y="302739"/>
                  <a:pt x="98674" y="297129"/>
                </a:cubicBezTo>
                <a:cubicBezTo>
                  <a:pt x="71093" y="291519"/>
                  <a:pt x="51458" y="279832"/>
                  <a:pt x="48186" y="252250"/>
                </a:cubicBezTo>
                <a:cubicBezTo>
                  <a:pt x="44914" y="224668"/>
                  <a:pt x="75300" y="161558"/>
                  <a:pt x="79040" y="131639"/>
                </a:cubicBezTo>
                <a:cubicBezTo>
                  <a:pt x="82780" y="101720"/>
                  <a:pt x="82780" y="94240"/>
                  <a:pt x="70625" y="72736"/>
                </a:cubicBezTo>
                <a:cubicBezTo>
                  <a:pt x="58470" y="51232"/>
                  <a:pt x="-5107" y="-13749"/>
                  <a:pt x="6112" y="2613"/>
                </a:cubicBezTo>
                <a:cubicBezTo>
                  <a:pt x="-5108" y="310685"/>
                  <a:pt x="2372" y="1918832"/>
                  <a:pt x="3307" y="1921170"/>
                </a:cubicBezTo>
                <a:cubicBezTo>
                  <a:pt x="4242" y="1923508"/>
                  <a:pt x="198716" y="1910886"/>
                  <a:pt x="205261" y="1909951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Freeform 183"/>
          <p:cNvSpPr/>
          <p:nvPr/>
        </p:nvSpPr>
        <p:spPr>
          <a:xfrm>
            <a:off x="226878" y="6899903"/>
            <a:ext cx="1138024" cy="1991657"/>
          </a:xfrm>
          <a:custGeom>
            <a:avLst/>
            <a:gdLst>
              <a:gd name="connsiteX0" fmla="*/ 295622 w 1147226"/>
              <a:gd name="connsiteY0" fmla="*/ 2114754 h 2281804"/>
              <a:gd name="connsiteX1" fmla="*/ 315257 w 1147226"/>
              <a:gd name="connsiteY1" fmla="*/ 1999753 h 2281804"/>
              <a:gd name="connsiteX2" fmla="*/ 382574 w 1147226"/>
              <a:gd name="connsiteY2" fmla="*/ 1820239 h 2281804"/>
              <a:gd name="connsiteX3" fmla="*/ 318061 w 1147226"/>
              <a:gd name="connsiteY3" fmla="*/ 1730482 h 2281804"/>
              <a:gd name="connsiteX4" fmla="*/ 354525 w 1147226"/>
              <a:gd name="connsiteY4" fmla="*/ 1668774 h 2281804"/>
              <a:gd name="connsiteX5" fmla="*/ 433063 w 1147226"/>
              <a:gd name="connsiteY5" fmla="*/ 1632310 h 2281804"/>
              <a:gd name="connsiteX6" fmla="*/ 497576 w 1147226"/>
              <a:gd name="connsiteY6" fmla="*/ 1576212 h 2281804"/>
              <a:gd name="connsiteX7" fmla="*/ 570503 w 1147226"/>
              <a:gd name="connsiteY7" fmla="*/ 1576212 h 2281804"/>
              <a:gd name="connsiteX8" fmla="*/ 598552 w 1147226"/>
              <a:gd name="connsiteY8" fmla="*/ 1612675 h 2281804"/>
              <a:gd name="connsiteX9" fmla="*/ 623796 w 1147226"/>
              <a:gd name="connsiteY9" fmla="*/ 1705237 h 2281804"/>
              <a:gd name="connsiteX10" fmla="*/ 663065 w 1147226"/>
              <a:gd name="connsiteY10" fmla="*/ 1694018 h 2281804"/>
              <a:gd name="connsiteX11" fmla="*/ 716358 w 1147226"/>
              <a:gd name="connsiteY11" fmla="*/ 1668774 h 2281804"/>
              <a:gd name="connsiteX12" fmla="*/ 750017 w 1147226"/>
              <a:gd name="connsiteY12" fmla="*/ 1595846 h 2281804"/>
              <a:gd name="connsiteX13" fmla="*/ 755627 w 1147226"/>
              <a:gd name="connsiteY13" fmla="*/ 1464015 h 2281804"/>
              <a:gd name="connsiteX14" fmla="*/ 848189 w 1147226"/>
              <a:gd name="connsiteY14" fmla="*/ 1363039 h 2281804"/>
              <a:gd name="connsiteX15" fmla="*/ 935141 w 1147226"/>
              <a:gd name="connsiteY15" fmla="*/ 1287306 h 2281804"/>
              <a:gd name="connsiteX16" fmla="*/ 1055752 w 1147226"/>
              <a:gd name="connsiteY16" fmla="*/ 1085353 h 2281804"/>
              <a:gd name="connsiteX17" fmla="*/ 1145509 w 1147226"/>
              <a:gd name="connsiteY17" fmla="*/ 852545 h 2281804"/>
              <a:gd name="connsiteX18" fmla="*/ 1111850 w 1147226"/>
              <a:gd name="connsiteY18" fmla="*/ 796447 h 2281804"/>
              <a:gd name="connsiteX19" fmla="*/ 1075387 w 1147226"/>
              <a:gd name="connsiteY19" fmla="*/ 774008 h 2281804"/>
              <a:gd name="connsiteX20" fmla="*/ 985630 w 1147226"/>
              <a:gd name="connsiteY20" fmla="*/ 768398 h 2281804"/>
              <a:gd name="connsiteX21" fmla="*/ 890263 w 1147226"/>
              <a:gd name="connsiteY21" fmla="*/ 748764 h 2281804"/>
              <a:gd name="connsiteX22" fmla="*/ 822945 w 1147226"/>
              <a:gd name="connsiteY22" fmla="*/ 647787 h 2281804"/>
              <a:gd name="connsiteX23" fmla="*/ 693919 w 1147226"/>
              <a:gd name="connsiteY23" fmla="*/ 566445 h 2281804"/>
              <a:gd name="connsiteX24" fmla="*/ 581723 w 1147226"/>
              <a:gd name="connsiteY24" fmla="*/ 499127 h 2281804"/>
              <a:gd name="connsiteX25" fmla="*/ 410623 w 1147226"/>
              <a:gd name="connsiteY25" fmla="*/ 476688 h 2281804"/>
              <a:gd name="connsiteX26" fmla="*/ 318061 w 1147226"/>
              <a:gd name="connsiteY26" fmla="*/ 437419 h 2281804"/>
              <a:gd name="connsiteX27" fmla="*/ 242329 w 1147226"/>
              <a:gd name="connsiteY27" fmla="*/ 431809 h 2281804"/>
              <a:gd name="connsiteX28" fmla="*/ 175011 w 1147226"/>
              <a:gd name="connsiteY28" fmla="*/ 448639 h 2281804"/>
              <a:gd name="connsiteX29" fmla="*/ 163791 w 1147226"/>
              <a:gd name="connsiteY29" fmla="*/ 353272 h 2281804"/>
              <a:gd name="connsiteX30" fmla="*/ 175011 w 1147226"/>
              <a:gd name="connsiteY30" fmla="*/ 294369 h 2281804"/>
              <a:gd name="connsiteX31" fmla="*/ 48790 w 1147226"/>
              <a:gd name="connsiteY31" fmla="*/ 173758 h 2281804"/>
              <a:gd name="connsiteX32" fmla="*/ 9522 w 1147226"/>
              <a:gd name="connsiteY32" fmla="*/ 142904 h 2281804"/>
              <a:gd name="connsiteX33" fmla="*/ 29156 w 1147226"/>
              <a:gd name="connsiteY33" fmla="*/ 2134388 h 2281804"/>
              <a:gd name="connsiteX34" fmla="*/ 295622 w 1147226"/>
              <a:gd name="connsiteY34" fmla="*/ 2114754 h 2281804"/>
              <a:gd name="connsiteX0" fmla="*/ 286426 w 1138030"/>
              <a:gd name="connsiteY0" fmla="*/ 2114754 h 2134389"/>
              <a:gd name="connsiteX1" fmla="*/ 306061 w 1138030"/>
              <a:gd name="connsiteY1" fmla="*/ 1999753 h 2134389"/>
              <a:gd name="connsiteX2" fmla="*/ 373378 w 1138030"/>
              <a:gd name="connsiteY2" fmla="*/ 1820239 h 2134389"/>
              <a:gd name="connsiteX3" fmla="*/ 308865 w 1138030"/>
              <a:gd name="connsiteY3" fmla="*/ 1730482 h 2134389"/>
              <a:gd name="connsiteX4" fmla="*/ 345329 w 1138030"/>
              <a:gd name="connsiteY4" fmla="*/ 1668774 h 2134389"/>
              <a:gd name="connsiteX5" fmla="*/ 423867 w 1138030"/>
              <a:gd name="connsiteY5" fmla="*/ 1632310 h 2134389"/>
              <a:gd name="connsiteX6" fmla="*/ 488380 w 1138030"/>
              <a:gd name="connsiteY6" fmla="*/ 1576212 h 2134389"/>
              <a:gd name="connsiteX7" fmla="*/ 561307 w 1138030"/>
              <a:gd name="connsiteY7" fmla="*/ 1576212 h 2134389"/>
              <a:gd name="connsiteX8" fmla="*/ 589356 w 1138030"/>
              <a:gd name="connsiteY8" fmla="*/ 1612675 h 2134389"/>
              <a:gd name="connsiteX9" fmla="*/ 614600 w 1138030"/>
              <a:gd name="connsiteY9" fmla="*/ 1705237 h 2134389"/>
              <a:gd name="connsiteX10" fmla="*/ 653869 w 1138030"/>
              <a:gd name="connsiteY10" fmla="*/ 1694018 h 2134389"/>
              <a:gd name="connsiteX11" fmla="*/ 707162 w 1138030"/>
              <a:gd name="connsiteY11" fmla="*/ 1668774 h 2134389"/>
              <a:gd name="connsiteX12" fmla="*/ 740821 w 1138030"/>
              <a:gd name="connsiteY12" fmla="*/ 1595846 h 2134389"/>
              <a:gd name="connsiteX13" fmla="*/ 746431 w 1138030"/>
              <a:gd name="connsiteY13" fmla="*/ 1464015 h 2134389"/>
              <a:gd name="connsiteX14" fmla="*/ 838993 w 1138030"/>
              <a:gd name="connsiteY14" fmla="*/ 1363039 h 2134389"/>
              <a:gd name="connsiteX15" fmla="*/ 925945 w 1138030"/>
              <a:gd name="connsiteY15" fmla="*/ 1287306 h 2134389"/>
              <a:gd name="connsiteX16" fmla="*/ 1046556 w 1138030"/>
              <a:gd name="connsiteY16" fmla="*/ 1085353 h 2134389"/>
              <a:gd name="connsiteX17" fmla="*/ 1136313 w 1138030"/>
              <a:gd name="connsiteY17" fmla="*/ 852545 h 2134389"/>
              <a:gd name="connsiteX18" fmla="*/ 1102654 w 1138030"/>
              <a:gd name="connsiteY18" fmla="*/ 796447 h 2134389"/>
              <a:gd name="connsiteX19" fmla="*/ 1066191 w 1138030"/>
              <a:gd name="connsiteY19" fmla="*/ 774008 h 2134389"/>
              <a:gd name="connsiteX20" fmla="*/ 976434 w 1138030"/>
              <a:gd name="connsiteY20" fmla="*/ 768398 h 2134389"/>
              <a:gd name="connsiteX21" fmla="*/ 881067 w 1138030"/>
              <a:gd name="connsiteY21" fmla="*/ 748764 h 2134389"/>
              <a:gd name="connsiteX22" fmla="*/ 813749 w 1138030"/>
              <a:gd name="connsiteY22" fmla="*/ 647787 h 2134389"/>
              <a:gd name="connsiteX23" fmla="*/ 684723 w 1138030"/>
              <a:gd name="connsiteY23" fmla="*/ 566445 h 2134389"/>
              <a:gd name="connsiteX24" fmla="*/ 572527 w 1138030"/>
              <a:gd name="connsiteY24" fmla="*/ 499127 h 2134389"/>
              <a:gd name="connsiteX25" fmla="*/ 401427 w 1138030"/>
              <a:gd name="connsiteY25" fmla="*/ 476688 h 2134389"/>
              <a:gd name="connsiteX26" fmla="*/ 308865 w 1138030"/>
              <a:gd name="connsiteY26" fmla="*/ 437419 h 2134389"/>
              <a:gd name="connsiteX27" fmla="*/ 233133 w 1138030"/>
              <a:gd name="connsiteY27" fmla="*/ 431809 h 2134389"/>
              <a:gd name="connsiteX28" fmla="*/ 165815 w 1138030"/>
              <a:gd name="connsiteY28" fmla="*/ 448639 h 2134389"/>
              <a:gd name="connsiteX29" fmla="*/ 154595 w 1138030"/>
              <a:gd name="connsiteY29" fmla="*/ 353272 h 2134389"/>
              <a:gd name="connsiteX30" fmla="*/ 165815 w 1138030"/>
              <a:gd name="connsiteY30" fmla="*/ 294369 h 2134389"/>
              <a:gd name="connsiteX31" fmla="*/ 39594 w 1138030"/>
              <a:gd name="connsiteY31" fmla="*/ 173758 h 2134389"/>
              <a:gd name="connsiteX32" fmla="*/ 326 w 1138030"/>
              <a:gd name="connsiteY32" fmla="*/ 142904 h 2134389"/>
              <a:gd name="connsiteX33" fmla="*/ 19960 w 1138030"/>
              <a:gd name="connsiteY33" fmla="*/ 2134388 h 2134389"/>
              <a:gd name="connsiteX34" fmla="*/ 286426 w 1138030"/>
              <a:gd name="connsiteY34" fmla="*/ 2114754 h 2134389"/>
              <a:gd name="connsiteX0" fmla="*/ 295438 w 1147042"/>
              <a:gd name="connsiteY0" fmla="*/ 2128778 h 2285078"/>
              <a:gd name="connsiteX1" fmla="*/ 315073 w 1147042"/>
              <a:gd name="connsiteY1" fmla="*/ 1999753 h 2285078"/>
              <a:gd name="connsiteX2" fmla="*/ 382390 w 1147042"/>
              <a:gd name="connsiteY2" fmla="*/ 1820239 h 2285078"/>
              <a:gd name="connsiteX3" fmla="*/ 317877 w 1147042"/>
              <a:gd name="connsiteY3" fmla="*/ 1730482 h 2285078"/>
              <a:gd name="connsiteX4" fmla="*/ 354341 w 1147042"/>
              <a:gd name="connsiteY4" fmla="*/ 1668774 h 2285078"/>
              <a:gd name="connsiteX5" fmla="*/ 432879 w 1147042"/>
              <a:gd name="connsiteY5" fmla="*/ 1632310 h 2285078"/>
              <a:gd name="connsiteX6" fmla="*/ 497392 w 1147042"/>
              <a:gd name="connsiteY6" fmla="*/ 1576212 h 2285078"/>
              <a:gd name="connsiteX7" fmla="*/ 570319 w 1147042"/>
              <a:gd name="connsiteY7" fmla="*/ 1576212 h 2285078"/>
              <a:gd name="connsiteX8" fmla="*/ 598368 w 1147042"/>
              <a:gd name="connsiteY8" fmla="*/ 1612675 h 2285078"/>
              <a:gd name="connsiteX9" fmla="*/ 623612 w 1147042"/>
              <a:gd name="connsiteY9" fmla="*/ 1705237 h 2285078"/>
              <a:gd name="connsiteX10" fmla="*/ 662881 w 1147042"/>
              <a:gd name="connsiteY10" fmla="*/ 1694018 h 2285078"/>
              <a:gd name="connsiteX11" fmla="*/ 716174 w 1147042"/>
              <a:gd name="connsiteY11" fmla="*/ 1668774 h 2285078"/>
              <a:gd name="connsiteX12" fmla="*/ 749833 w 1147042"/>
              <a:gd name="connsiteY12" fmla="*/ 1595846 h 2285078"/>
              <a:gd name="connsiteX13" fmla="*/ 755443 w 1147042"/>
              <a:gd name="connsiteY13" fmla="*/ 1464015 h 2285078"/>
              <a:gd name="connsiteX14" fmla="*/ 848005 w 1147042"/>
              <a:gd name="connsiteY14" fmla="*/ 1363039 h 2285078"/>
              <a:gd name="connsiteX15" fmla="*/ 934957 w 1147042"/>
              <a:gd name="connsiteY15" fmla="*/ 1287306 h 2285078"/>
              <a:gd name="connsiteX16" fmla="*/ 1055568 w 1147042"/>
              <a:gd name="connsiteY16" fmla="*/ 1085353 h 2285078"/>
              <a:gd name="connsiteX17" fmla="*/ 1145325 w 1147042"/>
              <a:gd name="connsiteY17" fmla="*/ 852545 h 2285078"/>
              <a:gd name="connsiteX18" fmla="*/ 1111666 w 1147042"/>
              <a:gd name="connsiteY18" fmla="*/ 796447 h 2285078"/>
              <a:gd name="connsiteX19" fmla="*/ 1075203 w 1147042"/>
              <a:gd name="connsiteY19" fmla="*/ 774008 h 2285078"/>
              <a:gd name="connsiteX20" fmla="*/ 985446 w 1147042"/>
              <a:gd name="connsiteY20" fmla="*/ 768398 h 2285078"/>
              <a:gd name="connsiteX21" fmla="*/ 890079 w 1147042"/>
              <a:gd name="connsiteY21" fmla="*/ 748764 h 2285078"/>
              <a:gd name="connsiteX22" fmla="*/ 822761 w 1147042"/>
              <a:gd name="connsiteY22" fmla="*/ 647787 h 2285078"/>
              <a:gd name="connsiteX23" fmla="*/ 693735 w 1147042"/>
              <a:gd name="connsiteY23" fmla="*/ 566445 h 2285078"/>
              <a:gd name="connsiteX24" fmla="*/ 581539 w 1147042"/>
              <a:gd name="connsiteY24" fmla="*/ 499127 h 2285078"/>
              <a:gd name="connsiteX25" fmla="*/ 410439 w 1147042"/>
              <a:gd name="connsiteY25" fmla="*/ 476688 h 2285078"/>
              <a:gd name="connsiteX26" fmla="*/ 317877 w 1147042"/>
              <a:gd name="connsiteY26" fmla="*/ 437419 h 2285078"/>
              <a:gd name="connsiteX27" fmla="*/ 242145 w 1147042"/>
              <a:gd name="connsiteY27" fmla="*/ 431809 h 2285078"/>
              <a:gd name="connsiteX28" fmla="*/ 174827 w 1147042"/>
              <a:gd name="connsiteY28" fmla="*/ 448639 h 2285078"/>
              <a:gd name="connsiteX29" fmla="*/ 163607 w 1147042"/>
              <a:gd name="connsiteY29" fmla="*/ 353272 h 2285078"/>
              <a:gd name="connsiteX30" fmla="*/ 174827 w 1147042"/>
              <a:gd name="connsiteY30" fmla="*/ 294369 h 2285078"/>
              <a:gd name="connsiteX31" fmla="*/ 48606 w 1147042"/>
              <a:gd name="connsiteY31" fmla="*/ 173758 h 2285078"/>
              <a:gd name="connsiteX32" fmla="*/ 9338 w 1147042"/>
              <a:gd name="connsiteY32" fmla="*/ 142904 h 2285078"/>
              <a:gd name="connsiteX33" fmla="*/ 28972 w 1147042"/>
              <a:gd name="connsiteY33" fmla="*/ 2134388 h 2285078"/>
              <a:gd name="connsiteX34" fmla="*/ 295438 w 1147042"/>
              <a:gd name="connsiteY34" fmla="*/ 2128778 h 2285078"/>
              <a:gd name="connsiteX0" fmla="*/ 295438 w 1147042"/>
              <a:gd name="connsiteY0" fmla="*/ 2128778 h 2280663"/>
              <a:gd name="connsiteX1" fmla="*/ 315073 w 1147042"/>
              <a:gd name="connsiteY1" fmla="*/ 1999753 h 2280663"/>
              <a:gd name="connsiteX2" fmla="*/ 382390 w 1147042"/>
              <a:gd name="connsiteY2" fmla="*/ 1820239 h 2280663"/>
              <a:gd name="connsiteX3" fmla="*/ 317877 w 1147042"/>
              <a:gd name="connsiteY3" fmla="*/ 1730482 h 2280663"/>
              <a:gd name="connsiteX4" fmla="*/ 354341 w 1147042"/>
              <a:gd name="connsiteY4" fmla="*/ 1668774 h 2280663"/>
              <a:gd name="connsiteX5" fmla="*/ 432879 w 1147042"/>
              <a:gd name="connsiteY5" fmla="*/ 1632310 h 2280663"/>
              <a:gd name="connsiteX6" fmla="*/ 497392 w 1147042"/>
              <a:gd name="connsiteY6" fmla="*/ 1576212 h 2280663"/>
              <a:gd name="connsiteX7" fmla="*/ 570319 w 1147042"/>
              <a:gd name="connsiteY7" fmla="*/ 1576212 h 2280663"/>
              <a:gd name="connsiteX8" fmla="*/ 598368 w 1147042"/>
              <a:gd name="connsiteY8" fmla="*/ 1612675 h 2280663"/>
              <a:gd name="connsiteX9" fmla="*/ 623612 w 1147042"/>
              <a:gd name="connsiteY9" fmla="*/ 1705237 h 2280663"/>
              <a:gd name="connsiteX10" fmla="*/ 662881 w 1147042"/>
              <a:gd name="connsiteY10" fmla="*/ 1694018 h 2280663"/>
              <a:gd name="connsiteX11" fmla="*/ 716174 w 1147042"/>
              <a:gd name="connsiteY11" fmla="*/ 1668774 h 2280663"/>
              <a:gd name="connsiteX12" fmla="*/ 749833 w 1147042"/>
              <a:gd name="connsiteY12" fmla="*/ 1595846 h 2280663"/>
              <a:gd name="connsiteX13" fmla="*/ 755443 w 1147042"/>
              <a:gd name="connsiteY13" fmla="*/ 1464015 h 2280663"/>
              <a:gd name="connsiteX14" fmla="*/ 848005 w 1147042"/>
              <a:gd name="connsiteY14" fmla="*/ 1363039 h 2280663"/>
              <a:gd name="connsiteX15" fmla="*/ 934957 w 1147042"/>
              <a:gd name="connsiteY15" fmla="*/ 1287306 h 2280663"/>
              <a:gd name="connsiteX16" fmla="*/ 1055568 w 1147042"/>
              <a:gd name="connsiteY16" fmla="*/ 1085353 h 2280663"/>
              <a:gd name="connsiteX17" fmla="*/ 1145325 w 1147042"/>
              <a:gd name="connsiteY17" fmla="*/ 852545 h 2280663"/>
              <a:gd name="connsiteX18" fmla="*/ 1111666 w 1147042"/>
              <a:gd name="connsiteY18" fmla="*/ 796447 h 2280663"/>
              <a:gd name="connsiteX19" fmla="*/ 1075203 w 1147042"/>
              <a:gd name="connsiteY19" fmla="*/ 774008 h 2280663"/>
              <a:gd name="connsiteX20" fmla="*/ 985446 w 1147042"/>
              <a:gd name="connsiteY20" fmla="*/ 768398 h 2280663"/>
              <a:gd name="connsiteX21" fmla="*/ 890079 w 1147042"/>
              <a:gd name="connsiteY21" fmla="*/ 748764 h 2280663"/>
              <a:gd name="connsiteX22" fmla="*/ 822761 w 1147042"/>
              <a:gd name="connsiteY22" fmla="*/ 647787 h 2280663"/>
              <a:gd name="connsiteX23" fmla="*/ 693735 w 1147042"/>
              <a:gd name="connsiteY23" fmla="*/ 566445 h 2280663"/>
              <a:gd name="connsiteX24" fmla="*/ 581539 w 1147042"/>
              <a:gd name="connsiteY24" fmla="*/ 499127 h 2280663"/>
              <a:gd name="connsiteX25" fmla="*/ 410439 w 1147042"/>
              <a:gd name="connsiteY25" fmla="*/ 476688 h 2280663"/>
              <a:gd name="connsiteX26" fmla="*/ 317877 w 1147042"/>
              <a:gd name="connsiteY26" fmla="*/ 437419 h 2280663"/>
              <a:gd name="connsiteX27" fmla="*/ 242145 w 1147042"/>
              <a:gd name="connsiteY27" fmla="*/ 431809 h 2280663"/>
              <a:gd name="connsiteX28" fmla="*/ 174827 w 1147042"/>
              <a:gd name="connsiteY28" fmla="*/ 448639 h 2280663"/>
              <a:gd name="connsiteX29" fmla="*/ 163607 w 1147042"/>
              <a:gd name="connsiteY29" fmla="*/ 353272 h 2280663"/>
              <a:gd name="connsiteX30" fmla="*/ 174827 w 1147042"/>
              <a:gd name="connsiteY30" fmla="*/ 294369 h 2280663"/>
              <a:gd name="connsiteX31" fmla="*/ 48606 w 1147042"/>
              <a:gd name="connsiteY31" fmla="*/ 173758 h 2280663"/>
              <a:gd name="connsiteX32" fmla="*/ 9338 w 1147042"/>
              <a:gd name="connsiteY32" fmla="*/ 142904 h 2280663"/>
              <a:gd name="connsiteX33" fmla="*/ 28972 w 1147042"/>
              <a:gd name="connsiteY33" fmla="*/ 2134388 h 2280663"/>
              <a:gd name="connsiteX34" fmla="*/ 295438 w 1147042"/>
              <a:gd name="connsiteY34" fmla="*/ 2128778 h 2280663"/>
              <a:gd name="connsiteX0" fmla="*/ 286420 w 1138024"/>
              <a:gd name="connsiteY0" fmla="*/ 2128778 h 2134391"/>
              <a:gd name="connsiteX1" fmla="*/ 306055 w 1138024"/>
              <a:gd name="connsiteY1" fmla="*/ 1999753 h 2134391"/>
              <a:gd name="connsiteX2" fmla="*/ 373372 w 1138024"/>
              <a:gd name="connsiteY2" fmla="*/ 1820239 h 2134391"/>
              <a:gd name="connsiteX3" fmla="*/ 308859 w 1138024"/>
              <a:gd name="connsiteY3" fmla="*/ 1730482 h 2134391"/>
              <a:gd name="connsiteX4" fmla="*/ 345323 w 1138024"/>
              <a:gd name="connsiteY4" fmla="*/ 1668774 h 2134391"/>
              <a:gd name="connsiteX5" fmla="*/ 423861 w 1138024"/>
              <a:gd name="connsiteY5" fmla="*/ 1632310 h 2134391"/>
              <a:gd name="connsiteX6" fmla="*/ 488374 w 1138024"/>
              <a:gd name="connsiteY6" fmla="*/ 1576212 h 2134391"/>
              <a:gd name="connsiteX7" fmla="*/ 561301 w 1138024"/>
              <a:gd name="connsiteY7" fmla="*/ 1576212 h 2134391"/>
              <a:gd name="connsiteX8" fmla="*/ 589350 w 1138024"/>
              <a:gd name="connsiteY8" fmla="*/ 1612675 h 2134391"/>
              <a:gd name="connsiteX9" fmla="*/ 614594 w 1138024"/>
              <a:gd name="connsiteY9" fmla="*/ 1705237 h 2134391"/>
              <a:gd name="connsiteX10" fmla="*/ 653863 w 1138024"/>
              <a:gd name="connsiteY10" fmla="*/ 1694018 h 2134391"/>
              <a:gd name="connsiteX11" fmla="*/ 707156 w 1138024"/>
              <a:gd name="connsiteY11" fmla="*/ 1668774 h 2134391"/>
              <a:gd name="connsiteX12" fmla="*/ 740815 w 1138024"/>
              <a:gd name="connsiteY12" fmla="*/ 1595846 h 2134391"/>
              <a:gd name="connsiteX13" fmla="*/ 746425 w 1138024"/>
              <a:gd name="connsiteY13" fmla="*/ 1464015 h 2134391"/>
              <a:gd name="connsiteX14" fmla="*/ 838987 w 1138024"/>
              <a:gd name="connsiteY14" fmla="*/ 1363039 h 2134391"/>
              <a:gd name="connsiteX15" fmla="*/ 925939 w 1138024"/>
              <a:gd name="connsiteY15" fmla="*/ 1287306 h 2134391"/>
              <a:gd name="connsiteX16" fmla="*/ 1046550 w 1138024"/>
              <a:gd name="connsiteY16" fmla="*/ 1085353 h 2134391"/>
              <a:gd name="connsiteX17" fmla="*/ 1136307 w 1138024"/>
              <a:gd name="connsiteY17" fmla="*/ 852545 h 2134391"/>
              <a:gd name="connsiteX18" fmla="*/ 1102648 w 1138024"/>
              <a:gd name="connsiteY18" fmla="*/ 796447 h 2134391"/>
              <a:gd name="connsiteX19" fmla="*/ 1066185 w 1138024"/>
              <a:gd name="connsiteY19" fmla="*/ 774008 h 2134391"/>
              <a:gd name="connsiteX20" fmla="*/ 976428 w 1138024"/>
              <a:gd name="connsiteY20" fmla="*/ 768398 h 2134391"/>
              <a:gd name="connsiteX21" fmla="*/ 881061 w 1138024"/>
              <a:gd name="connsiteY21" fmla="*/ 748764 h 2134391"/>
              <a:gd name="connsiteX22" fmla="*/ 813743 w 1138024"/>
              <a:gd name="connsiteY22" fmla="*/ 647787 h 2134391"/>
              <a:gd name="connsiteX23" fmla="*/ 684717 w 1138024"/>
              <a:gd name="connsiteY23" fmla="*/ 566445 h 2134391"/>
              <a:gd name="connsiteX24" fmla="*/ 572521 w 1138024"/>
              <a:gd name="connsiteY24" fmla="*/ 499127 h 2134391"/>
              <a:gd name="connsiteX25" fmla="*/ 401421 w 1138024"/>
              <a:gd name="connsiteY25" fmla="*/ 476688 h 2134391"/>
              <a:gd name="connsiteX26" fmla="*/ 308859 w 1138024"/>
              <a:gd name="connsiteY26" fmla="*/ 437419 h 2134391"/>
              <a:gd name="connsiteX27" fmla="*/ 233127 w 1138024"/>
              <a:gd name="connsiteY27" fmla="*/ 431809 h 2134391"/>
              <a:gd name="connsiteX28" fmla="*/ 165809 w 1138024"/>
              <a:gd name="connsiteY28" fmla="*/ 448639 h 2134391"/>
              <a:gd name="connsiteX29" fmla="*/ 154589 w 1138024"/>
              <a:gd name="connsiteY29" fmla="*/ 353272 h 2134391"/>
              <a:gd name="connsiteX30" fmla="*/ 165809 w 1138024"/>
              <a:gd name="connsiteY30" fmla="*/ 294369 h 2134391"/>
              <a:gd name="connsiteX31" fmla="*/ 39588 w 1138024"/>
              <a:gd name="connsiteY31" fmla="*/ 173758 h 2134391"/>
              <a:gd name="connsiteX32" fmla="*/ 320 w 1138024"/>
              <a:gd name="connsiteY32" fmla="*/ 142904 h 2134391"/>
              <a:gd name="connsiteX33" fmla="*/ 19954 w 1138024"/>
              <a:gd name="connsiteY33" fmla="*/ 2134388 h 2134391"/>
              <a:gd name="connsiteX34" fmla="*/ 286420 w 1138024"/>
              <a:gd name="connsiteY34" fmla="*/ 2128778 h 2134391"/>
              <a:gd name="connsiteX0" fmla="*/ 286420 w 1138024"/>
              <a:gd name="connsiteY0" fmla="*/ 1986044 h 1991657"/>
              <a:gd name="connsiteX1" fmla="*/ 306055 w 1138024"/>
              <a:gd name="connsiteY1" fmla="*/ 1857019 h 1991657"/>
              <a:gd name="connsiteX2" fmla="*/ 373372 w 1138024"/>
              <a:gd name="connsiteY2" fmla="*/ 1677505 h 1991657"/>
              <a:gd name="connsiteX3" fmla="*/ 308859 w 1138024"/>
              <a:gd name="connsiteY3" fmla="*/ 1587748 h 1991657"/>
              <a:gd name="connsiteX4" fmla="*/ 345323 w 1138024"/>
              <a:gd name="connsiteY4" fmla="*/ 1526040 h 1991657"/>
              <a:gd name="connsiteX5" fmla="*/ 423861 w 1138024"/>
              <a:gd name="connsiteY5" fmla="*/ 1489576 h 1991657"/>
              <a:gd name="connsiteX6" fmla="*/ 488374 w 1138024"/>
              <a:gd name="connsiteY6" fmla="*/ 1433478 h 1991657"/>
              <a:gd name="connsiteX7" fmla="*/ 561301 w 1138024"/>
              <a:gd name="connsiteY7" fmla="*/ 1433478 h 1991657"/>
              <a:gd name="connsiteX8" fmla="*/ 589350 w 1138024"/>
              <a:gd name="connsiteY8" fmla="*/ 1469941 h 1991657"/>
              <a:gd name="connsiteX9" fmla="*/ 614594 w 1138024"/>
              <a:gd name="connsiteY9" fmla="*/ 1562503 h 1991657"/>
              <a:gd name="connsiteX10" fmla="*/ 653863 w 1138024"/>
              <a:gd name="connsiteY10" fmla="*/ 1551284 h 1991657"/>
              <a:gd name="connsiteX11" fmla="*/ 707156 w 1138024"/>
              <a:gd name="connsiteY11" fmla="*/ 1526040 h 1991657"/>
              <a:gd name="connsiteX12" fmla="*/ 740815 w 1138024"/>
              <a:gd name="connsiteY12" fmla="*/ 1453112 h 1991657"/>
              <a:gd name="connsiteX13" fmla="*/ 746425 w 1138024"/>
              <a:gd name="connsiteY13" fmla="*/ 1321281 h 1991657"/>
              <a:gd name="connsiteX14" fmla="*/ 838987 w 1138024"/>
              <a:gd name="connsiteY14" fmla="*/ 1220305 h 1991657"/>
              <a:gd name="connsiteX15" fmla="*/ 925939 w 1138024"/>
              <a:gd name="connsiteY15" fmla="*/ 1144572 h 1991657"/>
              <a:gd name="connsiteX16" fmla="*/ 1046550 w 1138024"/>
              <a:gd name="connsiteY16" fmla="*/ 942619 h 1991657"/>
              <a:gd name="connsiteX17" fmla="*/ 1136307 w 1138024"/>
              <a:gd name="connsiteY17" fmla="*/ 709811 h 1991657"/>
              <a:gd name="connsiteX18" fmla="*/ 1102648 w 1138024"/>
              <a:gd name="connsiteY18" fmla="*/ 653713 h 1991657"/>
              <a:gd name="connsiteX19" fmla="*/ 1066185 w 1138024"/>
              <a:gd name="connsiteY19" fmla="*/ 631274 h 1991657"/>
              <a:gd name="connsiteX20" fmla="*/ 976428 w 1138024"/>
              <a:gd name="connsiteY20" fmla="*/ 625664 h 1991657"/>
              <a:gd name="connsiteX21" fmla="*/ 881061 w 1138024"/>
              <a:gd name="connsiteY21" fmla="*/ 606030 h 1991657"/>
              <a:gd name="connsiteX22" fmla="*/ 813743 w 1138024"/>
              <a:gd name="connsiteY22" fmla="*/ 505053 h 1991657"/>
              <a:gd name="connsiteX23" fmla="*/ 684717 w 1138024"/>
              <a:gd name="connsiteY23" fmla="*/ 423711 h 1991657"/>
              <a:gd name="connsiteX24" fmla="*/ 572521 w 1138024"/>
              <a:gd name="connsiteY24" fmla="*/ 356393 h 1991657"/>
              <a:gd name="connsiteX25" fmla="*/ 401421 w 1138024"/>
              <a:gd name="connsiteY25" fmla="*/ 333954 h 1991657"/>
              <a:gd name="connsiteX26" fmla="*/ 308859 w 1138024"/>
              <a:gd name="connsiteY26" fmla="*/ 294685 h 1991657"/>
              <a:gd name="connsiteX27" fmla="*/ 233127 w 1138024"/>
              <a:gd name="connsiteY27" fmla="*/ 289075 h 1991657"/>
              <a:gd name="connsiteX28" fmla="*/ 165809 w 1138024"/>
              <a:gd name="connsiteY28" fmla="*/ 305905 h 1991657"/>
              <a:gd name="connsiteX29" fmla="*/ 154589 w 1138024"/>
              <a:gd name="connsiteY29" fmla="*/ 210538 h 1991657"/>
              <a:gd name="connsiteX30" fmla="*/ 165809 w 1138024"/>
              <a:gd name="connsiteY30" fmla="*/ 151635 h 1991657"/>
              <a:gd name="connsiteX31" fmla="*/ 39588 w 1138024"/>
              <a:gd name="connsiteY31" fmla="*/ 31024 h 1991657"/>
              <a:gd name="connsiteX32" fmla="*/ 320 w 1138024"/>
              <a:gd name="connsiteY32" fmla="*/ 170 h 1991657"/>
              <a:gd name="connsiteX33" fmla="*/ 19954 w 1138024"/>
              <a:gd name="connsiteY33" fmla="*/ 1991654 h 1991657"/>
              <a:gd name="connsiteX34" fmla="*/ 286420 w 1138024"/>
              <a:gd name="connsiteY34" fmla="*/ 1986044 h 199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38024" h="1991657">
                <a:moveTo>
                  <a:pt x="286420" y="1986044"/>
                </a:moveTo>
                <a:cubicBezTo>
                  <a:pt x="278006" y="1983240"/>
                  <a:pt x="291563" y="1908442"/>
                  <a:pt x="306055" y="1857019"/>
                </a:cubicBezTo>
                <a:cubicBezTo>
                  <a:pt x="320547" y="1805596"/>
                  <a:pt x="372905" y="1722383"/>
                  <a:pt x="373372" y="1677505"/>
                </a:cubicBezTo>
                <a:cubicBezTo>
                  <a:pt x="373839" y="1632627"/>
                  <a:pt x="313534" y="1612992"/>
                  <a:pt x="308859" y="1587748"/>
                </a:cubicBezTo>
                <a:cubicBezTo>
                  <a:pt x="304184" y="1562504"/>
                  <a:pt x="326156" y="1542402"/>
                  <a:pt x="345323" y="1526040"/>
                </a:cubicBezTo>
                <a:cubicBezTo>
                  <a:pt x="364490" y="1509678"/>
                  <a:pt x="400019" y="1505003"/>
                  <a:pt x="423861" y="1489576"/>
                </a:cubicBezTo>
                <a:cubicBezTo>
                  <a:pt x="447703" y="1474149"/>
                  <a:pt x="465467" y="1442828"/>
                  <a:pt x="488374" y="1433478"/>
                </a:cubicBezTo>
                <a:cubicBezTo>
                  <a:pt x="511281" y="1424128"/>
                  <a:pt x="544472" y="1427401"/>
                  <a:pt x="561301" y="1433478"/>
                </a:cubicBezTo>
                <a:cubicBezTo>
                  <a:pt x="578130" y="1439555"/>
                  <a:pt x="580468" y="1448437"/>
                  <a:pt x="589350" y="1469941"/>
                </a:cubicBezTo>
                <a:cubicBezTo>
                  <a:pt x="598232" y="1491445"/>
                  <a:pt x="603842" y="1548946"/>
                  <a:pt x="614594" y="1562503"/>
                </a:cubicBezTo>
                <a:cubicBezTo>
                  <a:pt x="625346" y="1576060"/>
                  <a:pt x="638436" y="1557361"/>
                  <a:pt x="653863" y="1551284"/>
                </a:cubicBezTo>
                <a:cubicBezTo>
                  <a:pt x="669290" y="1545207"/>
                  <a:pt x="692664" y="1542402"/>
                  <a:pt x="707156" y="1526040"/>
                </a:cubicBezTo>
                <a:cubicBezTo>
                  <a:pt x="721648" y="1509678"/>
                  <a:pt x="734270" y="1487238"/>
                  <a:pt x="740815" y="1453112"/>
                </a:cubicBezTo>
                <a:cubicBezTo>
                  <a:pt x="747360" y="1418986"/>
                  <a:pt x="730063" y="1360082"/>
                  <a:pt x="746425" y="1321281"/>
                </a:cubicBezTo>
                <a:cubicBezTo>
                  <a:pt x="762787" y="1282480"/>
                  <a:pt x="809068" y="1249756"/>
                  <a:pt x="838987" y="1220305"/>
                </a:cubicBezTo>
                <a:cubicBezTo>
                  <a:pt x="868906" y="1190853"/>
                  <a:pt x="891345" y="1190853"/>
                  <a:pt x="925939" y="1144572"/>
                </a:cubicBezTo>
                <a:cubicBezTo>
                  <a:pt x="960533" y="1098291"/>
                  <a:pt x="1011489" y="1015079"/>
                  <a:pt x="1046550" y="942619"/>
                </a:cubicBezTo>
                <a:cubicBezTo>
                  <a:pt x="1081611" y="870159"/>
                  <a:pt x="1126957" y="757962"/>
                  <a:pt x="1136307" y="709811"/>
                </a:cubicBezTo>
                <a:cubicBezTo>
                  <a:pt x="1145657" y="661660"/>
                  <a:pt x="1114335" y="666802"/>
                  <a:pt x="1102648" y="653713"/>
                </a:cubicBezTo>
                <a:cubicBezTo>
                  <a:pt x="1090961" y="640623"/>
                  <a:pt x="1087222" y="635949"/>
                  <a:pt x="1066185" y="631274"/>
                </a:cubicBezTo>
                <a:cubicBezTo>
                  <a:pt x="1045148" y="626599"/>
                  <a:pt x="1007282" y="629871"/>
                  <a:pt x="976428" y="625664"/>
                </a:cubicBezTo>
                <a:cubicBezTo>
                  <a:pt x="945574" y="621457"/>
                  <a:pt x="908175" y="626132"/>
                  <a:pt x="881061" y="606030"/>
                </a:cubicBezTo>
                <a:cubicBezTo>
                  <a:pt x="853947" y="585928"/>
                  <a:pt x="846467" y="535439"/>
                  <a:pt x="813743" y="505053"/>
                </a:cubicBezTo>
                <a:cubicBezTo>
                  <a:pt x="781019" y="474666"/>
                  <a:pt x="724921" y="448488"/>
                  <a:pt x="684717" y="423711"/>
                </a:cubicBezTo>
                <a:cubicBezTo>
                  <a:pt x="644513" y="398934"/>
                  <a:pt x="619737" y="371352"/>
                  <a:pt x="572521" y="356393"/>
                </a:cubicBezTo>
                <a:cubicBezTo>
                  <a:pt x="525305" y="341434"/>
                  <a:pt x="445364" y="344239"/>
                  <a:pt x="401421" y="333954"/>
                </a:cubicBezTo>
                <a:cubicBezTo>
                  <a:pt x="357478" y="323669"/>
                  <a:pt x="336908" y="302165"/>
                  <a:pt x="308859" y="294685"/>
                </a:cubicBezTo>
                <a:cubicBezTo>
                  <a:pt x="280810" y="287205"/>
                  <a:pt x="256969" y="287205"/>
                  <a:pt x="233127" y="289075"/>
                </a:cubicBezTo>
                <a:cubicBezTo>
                  <a:pt x="209285" y="290945"/>
                  <a:pt x="178899" y="318994"/>
                  <a:pt x="165809" y="305905"/>
                </a:cubicBezTo>
                <a:cubicBezTo>
                  <a:pt x="152719" y="292816"/>
                  <a:pt x="154589" y="236250"/>
                  <a:pt x="154589" y="210538"/>
                </a:cubicBezTo>
                <a:cubicBezTo>
                  <a:pt x="154589" y="184826"/>
                  <a:pt x="184976" y="181554"/>
                  <a:pt x="165809" y="151635"/>
                </a:cubicBezTo>
                <a:cubicBezTo>
                  <a:pt x="146642" y="121716"/>
                  <a:pt x="67169" y="56268"/>
                  <a:pt x="39588" y="31024"/>
                </a:cubicBezTo>
                <a:cubicBezTo>
                  <a:pt x="12006" y="5780"/>
                  <a:pt x="-2018" y="-1232"/>
                  <a:pt x="320" y="170"/>
                </a:cubicBezTo>
                <a:cubicBezTo>
                  <a:pt x="-2952" y="326942"/>
                  <a:pt x="19954" y="1994459"/>
                  <a:pt x="19954" y="1991654"/>
                </a:cubicBezTo>
                <a:cubicBezTo>
                  <a:pt x="19954" y="1988849"/>
                  <a:pt x="294834" y="1988848"/>
                  <a:pt x="286420" y="198604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Freeform 184"/>
          <p:cNvSpPr/>
          <p:nvPr/>
        </p:nvSpPr>
        <p:spPr>
          <a:xfrm>
            <a:off x="219591" y="6814450"/>
            <a:ext cx="1269818" cy="2079913"/>
          </a:xfrm>
          <a:custGeom>
            <a:avLst/>
            <a:gdLst>
              <a:gd name="connsiteX0" fmla="*/ 374513 w 1277695"/>
              <a:gd name="connsiteY0" fmla="*/ 2195633 h 2218072"/>
              <a:gd name="connsiteX1" fmla="*/ 394147 w 1277695"/>
              <a:gd name="connsiteY1" fmla="*/ 2091851 h 2218072"/>
              <a:gd name="connsiteX2" fmla="*/ 439026 w 1277695"/>
              <a:gd name="connsiteY2" fmla="*/ 1937581 h 2218072"/>
              <a:gd name="connsiteX3" fmla="*/ 455855 w 1277695"/>
              <a:gd name="connsiteY3" fmla="*/ 1901118 h 2218072"/>
              <a:gd name="connsiteX4" fmla="*/ 441831 w 1277695"/>
              <a:gd name="connsiteY4" fmla="*/ 1853434 h 2218072"/>
              <a:gd name="connsiteX5" fmla="*/ 511953 w 1277695"/>
              <a:gd name="connsiteY5" fmla="*/ 1867459 h 2218072"/>
              <a:gd name="connsiteX6" fmla="*/ 579271 w 1277695"/>
              <a:gd name="connsiteY6" fmla="*/ 1903922 h 2218072"/>
              <a:gd name="connsiteX7" fmla="*/ 683053 w 1277695"/>
              <a:gd name="connsiteY7" fmla="*/ 1909532 h 2218072"/>
              <a:gd name="connsiteX8" fmla="*/ 786834 w 1277695"/>
              <a:gd name="connsiteY8" fmla="*/ 1811361 h 2218072"/>
              <a:gd name="connsiteX9" fmla="*/ 918665 w 1277695"/>
              <a:gd name="connsiteY9" fmla="*/ 1749653 h 2218072"/>
              <a:gd name="connsiteX10" fmla="*/ 969153 w 1277695"/>
              <a:gd name="connsiteY10" fmla="*/ 1693554 h 2218072"/>
              <a:gd name="connsiteX11" fmla="*/ 901835 w 1277695"/>
              <a:gd name="connsiteY11" fmla="*/ 1589773 h 2218072"/>
              <a:gd name="connsiteX12" fmla="*/ 1042081 w 1277695"/>
              <a:gd name="connsiteY12" fmla="*/ 1356965 h 2218072"/>
              <a:gd name="connsiteX13" fmla="*/ 1148667 w 1277695"/>
              <a:gd name="connsiteY13" fmla="*/ 1096109 h 2218072"/>
              <a:gd name="connsiteX14" fmla="*/ 1277693 w 1277695"/>
              <a:gd name="connsiteY14" fmla="*/ 899765 h 2218072"/>
              <a:gd name="connsiteX15" fmla="*/ 1151472 w 1277695"/>
              <a:gd name="connsiteY15" fmla="*/ 810008 h 2218072"/>
              <a:gd name="connsiteX16" fmla="*/ 1005617 w 1277695"/>
              <a:gd name="connsiteY16" fmla="*/ 751105 h 2218072"/>
              <a:gd name="connsiteX17" fmla="*/ 949519 w 1277695"/>
              <a:gd name="connsiteY17" fmla="*/ 765130 h 2218072"/>
              <a:gd name="connsiteX18" fmla="*/ 803664 w 1277695"/>
              <a:gd name="connsiteY18" fmla="*/ 658543 h 2218072"/>
              <a:gd name="connsiteX19" fmla="*/ 638174 w 1277695"/>
              <a:gd name="connsiteY19" fmla="*/ 560372 h 2218072"/>
              <a:gd name="connsiteX20" fmla="*/ 413781 w 1277695"/>
              <a:gd name="connsiteY20" fmla="*/ 509883 h 2218072"/>
              <a:gd name="connsiteX21" fmla="*/ 295975 w 1277695"/>
              <a:gd name="connsiteY21" fmla="*/ 431346 h 2218072"/>
              <a:gd name="connsiteX22" fmla="*/ 295975 w 1277695"/>
              <a:gd name="connsiteY22" fmla="*/ 386467 h 2218072"/>
              <a:gd name="connsiteX23" fmla="*/ 172559 w 1277695"/>
              <a:gd name="connsiteY23" fmla="*/ 313540 h 2218072"/>
              <a:gd name="connsiteX24" fmla="*/ 88412 w 1277695"/>
              <a:gd name="connsiteY24" fmla="*/ 204148 h 2218072"/>
              <a:gd name="connsiteX25" fmla="*/ 23899 w 1277695"/>
              <a:gd name="connsiteY25" fmla="*/ 139635 h 2218072"/>
              <a:gd name="connsiteX26" fmla="*/ 32314 w 1277695"/>
              <a:gd name="connsiteY26" fmla="*/ 2218072 h 2218072"/>
              <a:gd name="connsiteX0" fmla="*/ 366636 w 1269818"/>
              <a:gd name="connsiteY0" fmla="*/ 2057474 h 2079913"/>
              <a:gd name="connsiteX1" fmla="*/ 386270 w 1269818"/>
              <a:gd name="connsiteY1" fmla="*/ 1953692 h 2079913"/>
              <a:gd name="connsiteX2" fmla="*/ 431149 w 1269818"/>
              <a:gd name="connsiteY2" fmla="*/ 1799422 h 2079913"/>
              <a:gd name="connsiteX3" fmla="*/ 447978 w 1269818"/>
              <a:gd name="connsiteY3" fmla="*/ 1762959 h 2079913"/>
              <a:gd name="connsiteX4" fmla="*/ 433954 w 1269818"/>
              <a:gd name="connsiteY4" fmla="*/ 1715275 h 2079913"/>
              <a:gd name="connsiteX5" fmla="*/ 504076 w 1269818"/>
              <a:gd name="connsiteY5" fmla="*/ 1729300 h 2079913"/>
              <a:gd name="connsiteX6" fmla="*/ 571394 w 1269818"/>
              <a:gd name="connsiteY6" fmla="*/ 1765763 h 2079913"/>
              <a:gd name="connsiteX7" fmla="*/ 675176 w 1269818"/>
              <a:gd name="connsiteY7" fmla="*/ 1771373 h 2079913"/>
              <a:gd name="connsiteX8" fmla="*/ 778957 w 1269818"/>
              <a:gd name="connsiteY8" fmla="*/ 1673202 h 2079913"/>
              <a:gd name="connsiteX9" fmla="*/ 910788 w 1269818"/>
              <a:gd name="connsiteY9" fmla="*/ 1611494 h 2079913"/>
              <a:gd name="connsiteX10" fmla="*/ 961276 w 1269818"/>
              <a:gd name="connsiteY10" fmla="*/ 1555395 h 2079913"/>
              <a:gd name="connsiteX11" fmla="*/ 893958 w 1269818"/>
              <a:gd name="connsiteY11" fmla="*/ 1451614 h 2079913"/>
              <a:gd name="connsiteX12" fmla="*/ 1034204 w 1269818"/>
              <a:gd name="connsiteY12" fmla="*/ 1218806 h 2079913"/>
              <a:gd name="connsiteX13" fmla="*/ 1140790 w 1269818"/>
              <a:gd name="connsiteY13" fmla="*/ 957950 h 2079913"/>
              <a:gd name="connsiteX14" fmla="*/ 1269816 w 1269818"/>
              <a:gd name="connsiteY14" fmla="*/ 761606 h 2079913"/>
              <a:gd name="connsiteX15" fmla="*/ 1143595 w 1269818"/>
              <a:gd name="connsiteY15" fmla="*/ 671849 h 2079913"/>
              <a:gd name="connsiteX16" fmla="*/ 997740 w 1269818"/>
              <a:gd name="connsiteY16" fmla="*/ 612946 h 2079913"/>
              <a:gd name="connsiteX17" fmla="*/ 941642 w 1269818"/>
              <a:gd name="connsiteY17" fmla="*/ 626971 h 2079913"/>
              <a:gd name="connsiteX18" fmla="*/ 795787 w 1269818"/>
              <a:gd name="connsiteY18" fmla="*/ 520384 h 2079913"/>
              <a:gd name="connsiteX19" fmla="*/ 630297 w 1269818"/>
              <a:gd name="connsiteY19" fmla="*/ 422213 h 2079913"/>
              <a:gd name="connsiteX20" fmla="*/ 405904 w 1269818"/>
              <a:gd name="connsiteY20" fmla="*/ 371724 h 2079913"/>
              <a:gd name="connsiteX21" fmla="*/ 288098 w 1269818"/>
              <a:gd name="connsiteY21" fmla="*/ 293187 h 2079913"/>
              <a:gd name="connsiteX22" fmla="*/ 288098 w 1269818"/>
              <a:gd name="connsiteY22" fmla="*/ 248308 h 2079913"/>
              <a:gd name="connsiteX23" fmla="*/ 164682 w 1269818"/>
              <a:gd name="connsiteY23" fmla="*/ 175381 h 2079913"/>
              <a:gd name="connsiteX24" fmla="*/ 80535 w 1269818"/>
              <a:gd name="connsiteY24" fmla="*/ 65989 h 2079913"/>
              <a:gd name="connsiteX25" fmla="*/ 16022 w 1269818"/>
              <a:gd name="connsiteY25" fmla="*/ 1476 h 2079913"/>
              <a:gd name="connsiteX26" fmla="*/ 24437 w 1269818"/>
              <a:gd name="connsiteY26" fmla="*/ 2079913 h 207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69818" h="2079913">
                <a:moveTo>
                  <a:pt x="366636" y="2057474"/>
                </a:moveTo>
                <a:cubicBezTo>
                  <a:pt x="371077" y="2027087"/>
                  <a:pt x="375518" y="1996701"/>
                  <a:pt x="386270" y="1953692"/>
                </a:cubicBezTo>
                <a:cubicBezTo>
                  <a:pt x="397022" y="1910683"/>
                  <a:pt x="420864" y="1831211"/>
                  <a:pt x="431149" y="1799422"/>
                </a:cubicBezTo>
                <a:cubicBezTo>
                  <a:pt x="441434" y="1767633"/>
                  <a:pt x="447511" y="1776983"/>
                  <a:pt x="447978" y="1762959"/>
                </a:cubicBezTo>
                <a:cubicBezTo>
                  <a:pt x="448445" y="1748935"/>
                  <a:pt x="424604" y="1720885"/>
                  <a:pt x="433954" y="1715275"/>
                </a:cubicBezTo>
                <a:cubicBezTo>
                  <a:pt x="443304" y="1709665"/>
                  <a:pt x="481169" y="1720885"/>
                  <a:pt x="504076" y="1729300"/>
                </a:cubicBezTo>
                <a:cubicBezTo>
                  <a:pt x="526983" y="1737715"/>
                  <a:pt x="542877" y="1758751"/>
                  <a:pt x="571394" y="1765763"/>
                </a:cubicBezTo>
                <a:cubicBezTo>
                  <a:pt x="599911" y="1772775"/>
                  <a:pt x="640582" y="1786800"/>
                  <a:pt x="675176" y="1771373"/>
                </a:cubicBezTo>
                <a:cubicBezTo>
                  <a:pt x="709770" y="1755946"/>
                  <a:pt x="739688" y="1699848"/>
                  <a:pt x="778957" y="1673202"/>
                </a:cubicBezTo>
                <a:cubicBezTo>
                  <a:pt x="818226" y="1646556"/>
                  <a:pt x="880402" y="1631128"/>
                  <a:pt x="910788" y="1611494"/>
                </a:cubicBezTo>
                <a:cubicBezTo>
                  <a:pt x="941175" y="1591859"/>
                  <a:pt x="964081" y="1582042"/>
                  <a:pt x="961276" y="1555395"/>
                </a:cubicBezTo>
                <a:cubicBezTo>
                  <a:pt x="958471" y="1528748"/>
                  <a:pt x="881803" y="1507712"/>
                  <a:pt x="893958" y="1451614"/>
                </a:cubicBezTo>
                <a:cubicBezTo>
                  <a:pt x="906113" y="1395516"/>
                  <a:pt x="993065" y="1301083"/>
                  <a:pt x="1034204" y="1218806"/>
                </a:cubicBezTo>
                <a:cubicBezTo>
                  <a:pt x="1075343" y="1136529"/>
                  <a:pt x="1101521" y="1034150"/>
                  <a:pt x="1140790" y="957950"/>
                </a:cubicBezTo>
                <a:cubicBezTo>
                  <a:pt x="1180059" y="881750"/>
                  <a:pt x="1269349" y="809289"/>
                  <a:pt x="1269816" y="761606"/>
                </a:cubicBezTo>
                <a:cubicBezTo>
                  <a:pt x="1270284" y="713922"/>
                  <a:pt x="1188941" y="696626"/>
                  <a:pt x="1143595" y="671849"/>
                </a:cubicBezTo>
                <a:cubicBezTo>
                  <a:pt x="1098249" y="647072"/>
                  <a:pt x="1031399" y="620426"/>
                  <a:pt x="997740" y="612946"/>
                </a:cubicBezTo>
                <a:cubicBezTo>
                  <a:pt x="964081" y="605466"/>
                  <a:pt x="975301" y="642398"/>
                  <a:pt x="941642" y="626971"/>
                </a:cubicBezTo>
                <a:cubicBezTo>
                  <a:pt x="907983" y="611544"/>
                  <a:pt x="847678" y="554510"/>
                  <a:pt x="795787" y="520384"/>
                </a:cubicBezTo>
                <a:cubicBezTo>
                  <a:pt x="743896" y="486258"/>
                  <a:pt x="695277" y="446990"/>
                  <a:pt x="630297" y="422213"/>
                </a:cubicBezTo>
                <a:cubicBezTo>
                  <a:pt x="565317" y="397436"/>
                  <a:pt x="462937" y="393228"/>
                  <a:pt x="405904" y="371724"/>
                </a:cubicBezTo>
                <a:cubicBezTo>
                  <a:pt x="348871" y="350220"/>
                  <a:pt x="307732" y="313756"/>
                  <a:pt x="288098" y="293187"/>
                </a:cubicBezTo>
                <a:cubicBezTo>
                  <a:pt x="268464" y="272618"/>
                  <a:pt x="308667" y="267942"/>
                  <a:pt x="288098" y="248308"/>
                </a:cubicBezTo>
                <a:cubicBezTo>
                  <a:pt x="267529" y="228674"/>
                  <a:pt x="199276" y="205768"/>
                  <a:pt x="164682" y="175381"/>
                </a:cubicBezTo>
                <a:cubicBezTo>
                  <a:pt x="130088" y="144994"/>
                  <a:pt x="105312" y="94973"/>
                  <a:pt x="80535" y="65989"/>
                </a:cubicBezTo>
                <a:cubicBezTo>
                  <a:pt x="55758" y="37005"/>
                  <a:pt x="-8287" y="-8808"/>
                  <a:pt x="16022" y="1476"/>
                </a:cubicBezTo>
                <a:cubicBezTo>
                  <a:pt x="40331" y="11760"/>
                  <a:pt x="-37271" y="1732572"/>
                  <a:pt x="24437" y="2079913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Freeform 185"/>
          <p:cNvSpPr/>
          <p:nvPr/>
        </p:nvSpPr>
        <p:spPr>
          <a:xfrm>
            <a:off x="226142" y="6563564"/>
            <a:ext cx="1493215" cy="2332293"/>
          </a:xfrm>
          <a:custGeom>
            <a:avLst/>
            <a:gdLst>
              <a:gd name="connsiteX0" fmla="*/ 39209 w 1525869"/>
              <a:gd name="connsiteY0" fmla="*/ 17494 h 2486491"/>
              <a:gd name="connsiteX1" fmla="*/ 88370 w 1525869"/>
              <a:gd name="connsiteY1" fmla="*/ 138759 h 2486491"/>
              <a:gd name="connsiteX2" fmla="*/ 144086 w 1525869"/>
              <a:gd name="connsiteY2" fmla="*/ 312462 h 2486491"/>
              <a:gd name="connsiteX3" fmla="*/ 242409 w 1525869"/>
              <a:gd name="connsiteY3" fmla="*/ 368178 h 2486491"/>
              <a:gd name="connsiteX4" fmla="*/ 360396 w 1525869"/>
              <a:gd name="connsiteY4" fmla="*/ 322294 h 2486491"/>
              <a:gd name="connsiteX5" fmla="*/ 471828 w 1525869"/>
              <a:gd name="connsiteY5" fmla="*/ 286242 h 2486491"/>
              <a:gd name="connsiteX6" fmla="*/ 517712 w 1525869"/>
              <a:gd name="connsiteY6" fmla="*/ 269855 h 2486491"/>
              <a:gd name="connsiteX7" fmla="*/ 576706 w 1525869"/>
              <a:gd name="connsiteY7" fmla="*/ 315739 h 2486491"/>
              <a:gd name="connsiteX8" fmla="*/ 573428 w 1525869"/>
              <a:gd name="connsiteY8" fmla="*/ 404230 h 2486491"/>
              <a:gd name="connsiteX9" fmla="*/ 501325 w 1525869"/>
              <a:gd name="connsiteY9" fmla="*/ 463223 h 2486491"/>
              <a:gd name="connsiteX10" fmla="*/ 468551 w 1525869"/>
              <a:gd name="connsiteY10" fmla="*/ 492720 h 2486491"/>
              <a:gd name="connsiteX11" fmla="*/ 488215 w 1525869"/>
              <a:gd name="connsiteY11" fmla="*/ 558268 h 2486491"/>
              <a:gd name="connsiteX12" fmla="*/ 638977 w 1525869"/>
              <a:gd name="connsiteY12" fmla="*/ 620539 h 2486491"/>
              <a:gd name="connsiteX13" fmla="*/ 734022 w 1525869"/>
              <a:gd name="connsiteY13" fmla="*/ 669701 h 2486491"/>
              <a:gd name="connsiteX14" fmla="*/ 786460 w 1525869"/>
              <a:gd name="connsiteY14" fmla="*/ 718862 h 2486491"/>
              <a:gd name="connsiteX15" fmla="*/ 874951 w 1525869"/>
              <a:gd name="connsiteY15" fmla="*/ 758191 h 2486491"/>
              <a:gd name="connsiteX16" fmla="*/ 1028989 w 1525869"/>
              <a:gd name="connsiteY16" fmla="*/ 820462 h 2486491"/>
              <a:gd name="connsiteX17" fmla="*/ 1196138 w 1525869"/>
              <a:gd name="connsiteY17" fmla="*/ 882733 h 2486491"/>
              <a:gd name="connsiteX18" fmla="*/ 1346899 w 1525869"/>
              <a:gd name="connsiteY18" fmla="*/ 954836 h 2486491"/>
              <a:gd name="connsiteX19" fmla="*/ 1455054 w 1525869"/>
              <a:gd name="connsiteY19" fmla="*/ 1036771 h 2486491"/>
              <a:gd name="connsiteX20" fmla="*/ 1523880 w 1525869"/>
              <a:gd name="connsiteY20" fmla="*/ 1095765 h 2486491"/>
              <a:gd name="connsiteX21" fmla="*/ 1500938 w 1525869"/>
              <a:gd name="connsiteY21" fmla="*/ 1154759 h 2486491"/>
              <a:gd name="connsiteX22" fmla="*/ 1435389 w 1525869"/>
              <a:gd name="connsiteY22" fmla="*/ 1171146 h 2486491"/>
              <a:gd name="connsiteX23" fmla="*/ 1291183 w 1525869"/>
              <a:gd name="connsiteY23" fmla="*/ 1184255 h 2486491"/>
              <a:gd name="connsiteX24" fmla="*/ 1179751 w 1525869"/>
              <a:gd name="connsiteY24" fmla="*/ 1305520 h 2486491"/>
              <a:gd name="connsiteX25" fmla="*/ 1114202 w 1525869"/>
              <a:gd name="connsiteY25" fmla="*/ 1505442 h 2486491"/>
              <a:gd name="connsiteX26" fmla="*/ 1051931 w 1525869"/>
              <a:gd name="connsiteY26" fmla="*/ 1662759 h 2486491"/>
              <a:gd name="connsiteX27" fmla="*/ 1051931 w 1525869"/>
              <a:gd name="connsiteY27" fmla="*/ 1806965 h 2486491"/>
              <a:gd name="connsiteX28" fmla="*/ 1002770 w 1525869"/>
              <a:gd name="connsiteY28" fmla="*/ 1918397 h 2486491"/>
              <a:gd name="connsiteX29" fmla="*/ 891338 w 1525869"/>
              <a:gd name="connsiteY29" fmla="*/ 1947894 h 2486491"/>
              <a:gd name="connsiteX30" fmla="*/ 789738 w 1525869"/>
              <a:gd name="connsiteY30" fmla="*/ 2098655 h 2486491"/>
              <a:gd name="connsiteX31" fmla="*/ 697970 w 1525869"/>
              <a:gd name="connsiteY31" fmla="*/ 2115042 h 2486491"/>
              <a:gd name="connsiteX32" fmla="*/ 583260 w 1525869"/>
              <a:gd name="connsiteY32" fmla="*/ 2101933 h 2486491"/>
              <a:gd name="connsiteX33" fmla="*/ 517712 w 1525869"/>
              <a:gd name="connsiteY33" fmla="*/ 2101933 h 2486491"/>
              <a:gd name="connsiteX34" fmla="*/ 478383 w 1525869"/>
              <a:gd name="connsiteY34" fmla="*/ 2331352 h 2486491"/>
              <a:gd name="connsiteX35" fmla="*/ 32654 w 1525869"/>
              <a:gd name="connsiteY35" fmla="*/ 2321520 h 2486491"/>
              <a:gd name="connsiteX36" fmla="*/ 35931 w 1525869"/>
              <a:gd name="connsiteY36" fmla="*/ 256746 h 2486491"/>
              <a:gd name="connsiteX37" fmla="*/ 39209 w 1525869"/>
              <a:gd name="connsiteY37" fmla="*/ 17494 h 2486491"/>
              <a:gd name="connsiteX0" fmla="*/ 39209 w 1525869"/>
              <a:gd name="connsiteY0" fmla="*/ 17494 h 2478663"/>
              <a:gd name="connsiteX1" fmla="*/ 88370 w 1525869"/>
              <a:gd name="connsiteY1" fmla="*/ 138759 h 2478663"/>
              <a:gd name="connsiteX2" fmla="*/ 144086 w 1525869"/>
              <a:gd name="connsiteY2" fmla="*/ 312462 h 2478663"/>
              <a:gd name="connsiteX3" fmla="*/ 242409 w 1525869"/>
              <a:gd name="connsiteY3" fmla="*/ 368178 h 2478663"/>
              <a:gd name="connsiteX4" fmla="*/ 360396 w 1525869"/>
              <a:gd name="connsiteY4" fmla="*/ 322294 h 2478663"/>
              <a:gd name="connsiteX5" fmla="*/ 471828 w 1525869"/>
              <a:gd name="connsiteY5" fmla="*/ 286242 h 2478663"/>
              <a:gd name="connsiteX6" fmla="*/ 517712 w 1525869"/>
              <a:gd name="connsiteY6" fmla="*/ 269855 h 2478663"/>
              <a:gd name="connsiteX7" fmla="*/ 576706 w 1525869"/>
              <a:gd name="connsiteY7" fmla="*/ 315739 h 2478663"/>
              <a:gd name="connsiteX8" fmla="*/ 573428 w 1525869"/>
              <a:gd name="connsiteY8" fmla="*/ 404230 h 2478663"/>
              <a:gd name="connsiteX9" fmla="*/ 501325 w 1525869"/>
              <a:gd name="connsiteY9" fmla="*/ 463223 h 2478663"/>
              <a:gd name="connsiteX10" fmla="*/ 468551 w 1525869"/>
              <a:gd name="connsiteY10" fmla="*/ 492720 h 2478663"/>
              <a:gd name="connsiteX11" fmla="*/ 488215 w 1525869"/>
              <a:gd name="connsiteY11" fmla="*/ 558268 h 2478663"/>
              <a:gd name="connsiteX12" fmla="*/ 638977 w 1525869"/>
              <a:gd name="connsiteY12" fmla="*/ 620539 h 2478663"/>
              <a:gd name="connsiteX13" fmla="*/ 734022 w 1525869"/>
              <a:gd name="connsiteY13" fmla="*/ 669701 h 2478663"/>
              <a:gd name="connsiteX14" fmla="*/ 786460 w 1525869"/>
              <a:gd name="connsiteY14" fmla="*/ 718862 h 2478663"/>
              <a:gd name="connsiteX15" fmla="*/ 874951 w 1525869"/>
              <a:gd name="connsiteY15" fmla="*/ 758191 h 2478663"/>
              <a:gd name="connsiteX16" fmla="*/ 1028989 w 1525869"/>
              <a:gd name="connsiteY16" fmla="*/ 820462 h 2478663"/>
              <a:gd name="connsiteX17" fmla="*/ 1196138 w 1525869"/>
              <a:gd name="connsiteY17" fmla="*/ 882733 h 2478663"/>
              <a:gd name="connsiteX18" fmla="*/ 1346899 w 1525869"/>
              <a:gd name="connsiteY18" fmla="*/ 954836 h 2478663"/>
              <a:gd name="connsiteX19" fmla="*/ 1455054 w 1525869"/>
              <a:gd name="connsiteY19" fmla="*/ 1036771 h 2478663"/>
              <a:gd name="connsiteX20" fmla="*/ 1523880 w 1525869"/>
              <a:gd name="connsiteY20" fmla="*/ 1095765 h 2478663"/>
              <a:gd name="connsiteX21" fmla="*/ 1500938 w 1525869"/>
              <a:gd name="connsiteY21" fmla="*/ 1154759 h 2478663"/>
              <a:gd name="connsiteX22" fmla="*/ 1435389 w 1525869"/>
              <a:gd name="connsiteY22" fmla="*/ 1171146 h 2478663"/>
              <a:gd name="connsiteX23" fmla="*/ 1291183 w 1525869"/>
              <a:gd name="connsiteY23" fmla="*/ 1184255 h 2478663"/>
              <a:gd name="connsiteX24" fmla="*/ 1179751 w 1525869"/>
              <a:gd name="connsiteY24" fmla="*/ 1305520 h 2478663"/>
              <a:gd name="connsiteX25" fmla="*/ 1114202 w 1525869"/>
              <a:gd name="connsiteY25" fmla="*/ 1505442 h 2478663"/>
              <a:gd name="connsiteX26" fmla="*/ 1051931 w 1525869"/>
              <a:gd name="connsiteY26" fmla="*/ 1662759 h 2478663"/>
              <a:gd name="connsiteX27" fmla="*/ 1051931 w 1525869"/>
              <a:gd name="connsiteY27" fmla="*/ 1806965 h 2478663"/>
              <a:gd name="connsiteX28" fmla="*/ 1002770 w 1525869"/>
              <a:gd name="connsiteY28" fmla="*/ 1918397 h 2478663"/>
              <a:gd name="connsiteX29" fmla="*/ 891338 w 1525869"/>
              <a:gd name="connsiteY29" fmla="*/ 1947894 h 2478663"/>
              <a:gd name="connsiteX30" fmla="*/ 789738 w 1525869"/>
              <a:gd name="connsiteY30" fmla="*/ 2098655 h 2478663"/>
              <a:gd name="connsiteX31" fmla="*/ 697970 w 1525869"/>
              <a:gd name="connsiteY31" fmla="*/ 2115042 h 2478663"/>
              <a:gd name="connsiteX32" fmla="*/ 583260 w 1525869"/>
              <a:gd name="connsiteY32" fmla="*/ 2101933 h 2478663"/>
              <a:gd name="connsiteX33" fmla="*/ 517712 w 1525869"/>
              <a:gd name="connsiteY33" fmla="*/ 2101933 h 2478663"/>
              <a:gd name="connsiteX34" fmla="*/ 478383 w 1525869"/>
              <a:gd name="connsiteY34" fmla="*/ 2331352 h 2478663"/>
              <a:gd name="connsiteX35" fmla="*/ 32654 w 1525869"/>
              <a:gd name="connsiteY35" fmla="*/ 2321520 h 2478663"/>
              <a:gd name="connsiteX36" fmla="*/ 35931 w 1525869"/>
              <a:gd name="connsiteY36" fmla="*/ 256746 h 2478663"/>
              <a:gd name="connsiteX37" fmla="*/ 39209 w 1525869"/>
              <a:gd name="connsiteY37" fmla="*/ 17494 h 2478663"/>
              <a:gd name="connsiteX0" fmla="*/ 6555 w 1493215"/>
              <a:gd name="connsiteY0" fmla="*/ 17494 h 2478663"/>
              <a:gd name="connsiteX1" fmla="*/ 55716 w 1493215"/>
              <a:gd name="connsiteY1" fmla="*/ 138759 h 2478663"/>
              <a:gd name="connsiteX2" fmla="*/ 111432 w 1493215"/>
              <a:gd name="connsiteY2" fmla="*/ 312462 h 2478663"/>
              <a:gd name="connsiteX3" fmla="*/ 209755 w 1493215"/>
              <a:gd name="connsiteY3" fmla="*/ 368178 h 2478663"/>
              <a:gd name="connsiteX4" fmla="*/ 327742 w 1493215"/>
              <a:gd name="connsiteY4" fmla="*/ 322294 h 2478663"/>
              <a:gd name="connsiteX5" fmla="*/ 439174 w 1493215"/>
              <a:gd name="connsiteY5" fmla="*/ 286242 h 2478663"/>
              <a:gd name="connsiteX6" fmla="*/ 485058 w 1493215"/>
              <a:gd name="connsiteY6" fmla="*/ 269855 h 2478663"/>
              <a:gd name="connsiteX7" fmla="*/ 544052 w 1493215"/>
              <a:gd name="connsiteY7" fmla="*/ 315739 h 2478663"/>
              <a:gd name="connsiteX8" fmla="*/ 540774 w 1493215"/>
              <a:gd name="connsiteY8" fmla="*/ 404230 h 2478663"/>
              <a:gd name="connsiteX9" fmla="*/ 468671 w 1493215"/>
              <a:gd name="connsiteY9" fmla="*/ 463223 h 2478663"/>
              <a:gd name="connsiteX10" fmla="*/ 435897 w 1493215"/>
              <a:gd name="connsiteY10" fmla="*/ 492720 h 2478663"/>
              <a:gd name="connsiteX11" fmla="*/ 455561 w 1493215"/>
              <a:gd name="connsiteY11" fmla="*/ 558268 h 2478663"/>
              <a:gd name="connsiteX12" fmla="*/ 606323 w 1493215"/>
              <a:gd name="connsiteY12" fmla="*/ 620539 h 2478663"/>
              <a:gd name="connsiteX13" fmla="*/ 701368 w 1493215"/>
              <a:gd name="connsiteY13" fmla="*/ 669701 h 2478663"/>
              <a:gd name="connsiteX14" fmla="*/ 753806 w 1493215"/>
              <a:gd name="connsiteY14" fmla="*/ 718862 h 2478663"/>
              <a:gd name="connsiteX15" fmla="*/ 842297 w 1493215"/>
              <a:gd name="connsiteY15" fmla="*/ 758191 h 2478663"/>
              <a:gd name="connsiteX16" fmla="*/ 996335 w 1493215"/>
              <a:gd name="connsiteY16" fmla="*/ 820462 h 2478663"/>
              <a:gd name="connsiteX17" fmla="*/ 1163484 w 1493215"/>
              <a:gd name="connsiteY17" fmla="*/ 882733 h 2478663"/>
              <a:gd name="connsiteX18" fmla="*/ 1314245 w 1493215"/>
              <a:gd name="connsiteY18" fmla="*/ 954836 h 2478663"/>
              <a:gd name="connsiteX19" fmla="*/ 1422400 w 1493215"/>
              <a:gd name="connsiteY19" fmla="*/ 1036771 h 2478663"/>
              <a:gd name="connsiteX20" fmla="*/ 1491226 w 1493215"/>
              <a:gd name="connsiteY20" fmla="*/ 1095765 h 2478663"/>
              <a:gd name="connsiteX21" fmla="*/ 1468284 w 1493215"/>
              <a:gd name="connsiteY21" fmla="*/ 1154759 h 2478663"/>
              <a:gd name="connsiteX22" fmla="*/ 1402735 w 1493215"/>
              <a:gd name="connsiteY22" fmla="*/ 1171146 h 2478663"/>
              <a:gd name="connsiteX23" fmla="*/ 1258529 w 1493215"/>
              <a:gd name="connsiteY23" fmla="*/ 1184255 h 2478663"/>
              <a:gd name="connsiteX24" fmla="*/ 1147097 w 1493215"/>
              <a:gd name="connsiteY24" fmla="*/ 1305520 h 2478663"/>
              <a:gd name="connsiteX25" fmla="*/ 1081548 w 1493215"/>
              <a:gd name="connsiteY25" fmla="*/ 1505442 h 2478663"/>
              <a:gd name="connsiteX26" fmla="*/ 1019277 w 1493215"/>
              <a:gd name="connsiteY26" fmla="*/ 1662759 h 2478663"/>
              <a:gd name="connsiteX27" fmla="*/ 1019277 w 1493215"/>
              <a:gd name="connsiteY27" fmla="*/ 1806965 h 2478663"/>
              <a:gd name="connsiteX28" fmla="*/ 970116 w 1493215"/>
              <a:gd name="connsiteY28" fmla="*/ 1918397 h 2478663"/>
              <a:gd name="connsiteX29" fmla="*/ 858684 w 1493215"/>
              <a:gd name="connsiteY29" fmla="*/ 1947894 h 2478663"/>
              <a:gd name="connsiteX30" fmla="*/ 757084 w 1493215"/>
              <a:gd name="connsiteY30" fmla="*/ 2098655 h 2478663"/>
              <a:gd name="connsiteX31" fmla="*/ 665316 w 1493215"/>
              <a:gd name="connsiteY31" fmla="*/ 2115042 h 2478663"/>
              <a:gd name="connsiteX32" fmla="*/ 550606 w 1493215"/>
              <a:gd name="connsiteY32" fmla="*/ 2101933 h 2478663"/>
              <a:gd name="connsiteX33" fmla="*/ 485058 w 1493215"/>
              <a:gd name="connsiteY33" fmla="*/ 2101933 h 2478663"/>
              <a:gd name="connsiteX34" fmla="*/ 445729 w 1493215"/>
              <a:gd name="connsiteY34" fmla="*/ 2331352 h 2478663"/>
              <a:gd name="connsiteX35" fmla="*/ 0 w 1493215"/>
              <a:gd name="connsiteY35" fmla="*/ 2321520 h 2478663"/>
              <a:gd name="connsiteX36" fmla="*/ 3277 w 1493215"/>
              <a:gd name="connsiteY36" fmla="*/ 256746 h 2478663"/>
              <a:gd name="connsiteX37" fmla="*/ 6555 w 1493215"/>
              <a:gd name="connsiteY37" fmla="*/ 17494 h 2478663"/>
              <a:gd name="connsiteX0" fmla="*/ 6555 w 1493215"/>
              <a:gd name="connsiteY0" fmla="*/ 17494 h 2332293"/>
              <a:gd name="connsiteX1" fmla="*/ 55716 w 1493215"/>
              <a:gd name="connsiteY1" fmla="*/ 138759 h 2332293"/>
              <a:gd name="connsiteX2" fmla="*/ 111432 w 1493215"/>
              <a:gd name="connsiteY2" fmla="*/ 312462 h 2332293"/>
              <a:gd name="connsiteX3" fmla="*/ 209755 w 1493215"/>
              <a:gd name="connsiteY3" fmla="*/ 368178 h 2332293"/>
              <a:gd name="connsiteX4" fmla="*/ 327742 w 1493215"/>
              <a:gd name="connsiteY4" fmla="*/ 322294 h 2332293"/>
              <a:gd name="connsiteX5" fmla="*/ 439174 w 1493215"/>
              <a:gd name="connsiteY5" fmla="*/ 286242 h 2332293"/>
              <a:gd name="connsiteX6" fmla="*/ 485058 w 1493215"/>
              <a:gd name="connsiteY6" fmla="*/ 269855 h 2332293"/>
              <a:gd name="connsiteX7" fmla="*/ 544052 w 1493215"/>
              <a:gd name="connsiteY7" fmla="*/ 315739 h 2332293"/>
              <a:gd name="connsiteX8" fmla="*/ 540774 w 1493215"/>
              <a:gd name="connsiteY8" fmla="*/ 404230 h 2332293"/>
              <a:gd name="connsiteX9" fmla="*/ 468671 w 1493215"/>
              <a:gd name="connsiteY9" fmla="*/ 463223 h 2332293"/>
              <a:gd name="connsiteX10" fmla="*/ 435897 w 1493215"/>
              <a:gd name="connsiteY10" fmla="*/ 492720 h 2332293"/>
              <a:gd name="connsiteX11" fmla="*/ 455561 w 1493215"/>
              <a:gd name="connsiteY11" fmla="*/ 558268 h 2332293"/>
              <a:gd name="connsiteX12" fmla="*/ 606323 w 1493215"/>
              <a:gd name="connsiteY12" fmla="*/ 620539 h 2332293"/>
              <a:gd name="connsiteX13" fmla="*/ 701368 w 1493215"/>
              <a:gd name="connsiteY13" fmla="*/ 669701 h 2332293"/>
              <a:gd name="connsiteX14" fmla="*/ 753806 w 1493215"/>
              <a:gd name="connsiteY14" fmla="*/ 718862 h 2332293"/>
              <a:gd name="connsiteX15" fmla="*/ 842297 w 1493215"/>
              <a:gd name="connsiteY15" fmla="*/ 758191 h 2332293"/>
              <a:gd name="connsiteX16" fmla="*/ 996335 w 1493215"/>
              <a:gd name="connsiteY16" fmla="*/ 820462 h 2332293"/>
              <a:gd name="connsiteX17" fmla="*/ 1163484 w 1493215"/>
              <a:gd name="connsiteY17" fmla="*/ 882733 h 2332293"/>
              <a:gd name="connsiteX18" fmla="*/ 1314245 w 1493215"/>
              <a:gd name="connsiteY18" fmla="*/ 954836 h 2332293"/>
              <a:gd name="connsiteX19" fmla="*/ 1422400 w 1493215"/>
              <a:gd name="connsiteY19" fmla="*/ 1036771 h 2332293"/>
              <a:gd name="connsiteX20" fmla="*/ 1491226 w 1493215"/>
              <a:gd name="connsiteY20" fmla="*/ 1095765 h 2332293"/>
              <a:gd name="connsiteX21" fmla="*/ 1468284 w 1493215"/>
              <a:gd name="connsiteY21" fmla="*/ 1154759 h 2332293"/>
              <a:gd name="connsiteX22" fmla="*/ 1402735 w 1493215"/>
              <a:gd name="connsiteY22" fmla="*/ 1171146 h 2332293"/>
              <a:gd name="connsiteX23" fmla="*/ 1258529 w 1493215"/>
              <a:gd name="connsiteY23" fmla="*/ 1184255 h 2332293"/>
              <a:gd name="connsiteX24" fmla="*/ 1147097 w 1493215"/>
              <a:gd name="connsiteY24" fmla="*/ 1305520 h 2332293"/>
              <a:gd name="connsiteX25" fmla="*/ 1081548 w 1493215"/>
              <a:gd name="connsiteY25" fmla="*/ 1505442 h 2332293"/>
              <a:gd name="connsiteX26" fmla="*/ 1019277 w 1493215"/>
              <a:gd name="connsiteY26" fmla="*/ 1662759 h 2332293"/>
              <a:gd name="connsiteX27" fmla="*/ 1019277 w 1493215"/>
              <a:gd name="connsiteY27" fmla="*/ 1806965 h 2332293"/>
              <a:gd name="connsiteX28" fmla="*/ 970116 w 1493215"/>
              <a:gd name="connsiteY28" fmla="*/ 1918397 h 2332293"/>
              <a:gd name="connsiteX29" fmla="*/ 858684 w 1493215"/>
              <a:gd name="connsiteY29" fmla="*/ 1947894 h 2332293"/>
              <a:gd name="connsiteX30" fmla="*/ 757084 w 1493215"/>
              <a:gd name="connsiteY30" fmla="*/ 2098655 h 2332293"/>
              <a:gd name="connsiteX31" fmla="*/ 665316 w 1493215"/>
              <a:gd name="connsiteY31" fmla="*/ 2115042 h 2332293"/>
              <a:gd name="connsiteX32" fmla="*/ 550606 w 1493215"/>
              <a:gd name="connsiteY32" fmla="*/ 2101933 h 2332293"/>
              <a:gd name="connsiteX33" fmla="*/ 485058 w 1493215"/>
              <a:gd name="connsiteY33" fmla="*/ 2101933 h 2332293"/>
              <a:gd name="connsiteX34" fmla="*/ 445729 w 1493215"/>
              <a:gd name="connsiteY34" fmla="*/ 2331352 h 2332293"/>
              <a:gd name="connsiteX35" fmla="*/ 0 w 1493215"/>
              <a:gd name="connsiteY35" fmla="*/ 2321520 h 2332293"/>
              <a:gd name="connsiteX36" fmla="*/ 3277 w 1493215"/>
              <a:gd name="connsiteY36" fmla="*/ 256746 h 2332293"/>
              <a:gd name="connsiteX37" fmla="*/ 6555 w 1493215"/>
              <a:gd name="connsiteY37" fmla="*/ 17494 h 23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93215" h="2332293">
                <a:moveTo>
                  <a:pt x="6555" y="17494"/>
                </a:moveTo>
                <a:cubicBezTo>
                  <a:pt x="15295" y="-2171"/>
                  <a:pt x="38237" y="89598"/>
                  <a:pt x="55716" y="138759"/>
                </a:cubicBezTo>
                <a:cubicBezTo>
                  <a:pt x="73196" y="187920"/>
                  <a:pt x="85759" y="274226"/>
                  <a:pt x="111432" y="312462"/>
                </a:cubicBezTo>
                <a:cubicBezTo>
                  <a:pt x="137105" y="350698"/>
                  <a:pt x="173703" y="366539"/>
                  <a:pt x="209755" y="368178"/>
                </a:cubicBezTo>
                <a:cubicBezTo>
                  <a:pt x="245807" y="369817"/>
                  <a:pt x="289506" y="335950"/>
                  <a:pt x="327742" y="322294"/>
                </a:cubicBezTo>
                <a:cubicBezTo>
                  <a:pt x="365979" y="308638"/>
                  <a:pt x="412955" y="294982"/>
                  <a:pt x="439174" y="286242"/>
                </a:cubicBezTo>
                <a:cubicBezTo>
                  <a:pt x="465393" y="277502"/>
                  <a:pt x="467578" y="264939"/>
                  <a:pt x="485058" y="269855"/>
                </a:cubicBezTo>
                <a:cubicBezTo>
                  <a:pt x="502538" y="274771"/>
                  <a:pt x="534766" y="293343"/>
                  <a:pt x="544052" y="315739"/>
                </a:cubicBezTo>
                <a:cubicBezTo>
                  <a:pt x="553338" y="338135"/>
                  <a:pt x="553338" y="379649"/>
                  <a:pt x="540774" y="404230"/>
                </a:cubicBezTo>
                <a:cubicBezTo>
                  <a:pt x="528211" y="428811"/>
                  <a:pt x="486151" y="448475"/>
                  <a:pt x="468671" y="463223"/>
                </a:cubicBezTo>
                <a:cubicBezTo>
                  <a:pt x="451192" y="477971"/>
                  <a:pt x="438082" y="476879"/>
                  <a:pt x="435897" y="492720"/>
                </a:cubicBezTo>
                <a:cubicBezTo>
                  <a:pt x="433712" y="508561"/>
                  <a:pt x="427157" y="536965"/>
                  <a:pt x="455561" y="558268"/>
                </a:cubicBezTo>
                <a:cubicBezTo>
                  <a:pt x="483965" y="579571"/>
                  <a:pt x="565355" y="601967"/>
                  <a:pt x="606323" y="620539"/>
                </a:cubicBezTo>
                <a:cubicBezTo>
                  <a:pt x="647291" y="639111"/>
                  <a:pt x="676787" y="653314"/>
                  <a:pt x="701368" y="669701"/>
                </a:cubicBezTo>
                <a:cubicBezTo>
                  <a:pt x="725949" y="686088"/>
                  <a:pt x="730318" y="704114"/>
                  <a:pt x="753806" y="718862"/>
                </a:cubicBezTo>
                <a:cubicBezTo>
                  <a:pt x="777294" y="733610"/>
                  <a:pt x="801876" y="741258"/>
                  <a:pt x="842297" y="758191"/>
                </a:cubicBezTo>
                <a:cubicBezTo>
                  <a:pt x="882718" y="775124"/>
                  <a:pt x="942804" y="799705"/>
                  <a:pt x="996335" y="820462"/>
                </a:cubicBezTo>
                <a:cubicBezTo>
                  <a:pt x="1049866" y="841219"/>
                  <a:pt x="1110499" y="860337"/>
                  <a:pt x="1163484" y="882733"/>
                </a:cubicBezTo>
                <a:cubicBezTo>
                  <a:pt x="1216469" y="905129"/>
                  <a:pt x="1271093" y="929163"/>
                  <a:pt x="1314245" y="954836"/>
                </a:cubicBezTo>
                <a:cubicBezTo>
                  <a:pt x="1357397" y="980509"/>
                  <a:pt x="1392903" y="1013283"/>
                  <a:pt x="1422400" y="1036771"/>
                </a:cubicBezTo>
                <a:cubicBezTo>
                  <a:pt x="1451897" y="1060259"/>
                  <a:pt x="1483579" y="1076100"/>
                  <a:pt x="1491226" y="1095765"/>
                </a:cubicBezTo>
                <a:cubicBezTo>
                  <a:pt x="1498873" y="1115430"/>
                  <a:pt x="1483032" y="1142196"/>
                  <a:pt x="1468284" y="1154759"/>
                </a:cubicBezTo>
                <a:cubicBezTo>
                  <a:pt x="1453536" y="1167322"/>
                  <a:pt x="1437694" y="1166230"/>
                  <a:pt x="1402735" y="1171146"/>
                </a:cubicBezTo>
                <a:cubicBezTo>
                  <a:pt x="1367776" y="1176062"/>
                  <a:pt x="1301135" y="1161859"/>
                  <a:pt x="1258529" y="1184255"/>
                </a:cubicBezTo>
                <a:cubicBezTo>
                  <a:pt x="1215923" y="1206651"/>
                  <a:pt x="1176594" y="1251989"/>
                  <a:pt x="1147097" y="1305520"/>
                </a:cubicBezTo>
                <a:cubicBezTo>
                  <a:pt x="1117600" y="1359051"/>
                  <a:pt x="1102851" y="1445902"/>
                  <a:pt x="1081548" y="1505442"/>
                </a:cubicBezTo>
                <a:cubicBezTo>
                  <a:pt x="1060245" y="1564982"/>
                  <a:pt x="1029656" y="1612505"/>
                  <a:pt x="1019277" y="1662759"/>
                </a:cubicBezTo>
                <a:cubicBezTo>
                  <a:pt x="1008899" y="1713013"/>
                  <a:pt x="1027470" y="1764359"/>
                  <a:pt x="1019277" y="1806965"/>
                </a:cubicBezTo>
                <a:cubicBezTo>
                  <a:pt x="1011084" y="1849571"/>
                  <a:pt x="996882" y="1894909"/>
                  <a:pt x="970116" y="1918397"/>
                </a:cubicBezTo>
                <a:cubicBezTo>
                  <a:pt x="943350" y="1941885"/>
                  <a:pt x="894189" y="1917851"/>
                  <a:pt x="858684" y="1947894"/>
                </a:cubicBezTo>
                <a:cubicBezTo>
                  <a:pt x="823179" y="1977937"/>
                  <a:pt x="789312" y="2070797"/>
                  <a:pt x="757084" y="2098655"/>
                </a:cubicBezTo>
                <a:cubicBezTo>
                  <a:pt x="724856" y="2126513"/>
                  <a:pt x="699729" y="2114496"/>
                  <a:pt x="665316" y="2115042"/>
                </a:cubicBezTo>
                <a:cubicBezTo>
                  <a:pt x="630903" y="2115588"/>
                  <a:pt x="580649" y="2104118"/>
                  <a:pt x="550606" y="2101933"/>
                </a:cubicBezTo>
                <a:cubicBezTo>
                  <a:pt x="520563" y="2099748"/>
                  <a:pt x="502538" y="2063696"/>
                  <a:pt x="485058" y="2101933"/>
                </a:cubicBezTo>
                <a:cubicBezTo>
                  <a:pt x="467578" y="2140170"/>
                  <a:pt x="457746" y="2327528"/>
                  <a:pt x="445729" y="2331352"/>
                </a:cubicBezTo>
                <a:cubicBezTo>
                  <a:pt x="433712" y="2335176"/>
                  <a:pt x="8194" y="2326436"/>
                  <a:pt x="0" y="2321520"/>
                </a:cubicBezTo>
                <a:cubicBezTo>
                  <a:pt x="18026" y="2329714"/>
                  <a:pt x="0" y="637473"/>
                  <a:pt x="3277" y="256746"/>
                </a:cubicBezTo>
                <a:cubicBezTo>
                  <a:pt x="6554" y="-123981"/>
                  <a:pt x="-2185" y="37159"/>
                  <a:pt x="6555" y="1749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Freeform 186"/>
          <p:cNvSpPr/>
          <p:nvPr/>
        </p:nvSpPr>
        <p:spPr>
          <a:xfrm>
            <a:off x="225044" y="6498285"/>
            <a:ext cx="1577920" cy="2394223"/>
          </a:xfrm>
          <a:custGeom>
            <a:avLst/>
            <a:gdLst>
              <a:gd name="connsiteX0" fmla="*/ 562366 w 1611524"/>
              <a:gd name="connsiteY0" fmla="*/ 2532594 h 2729523"/>
              <a:gd name="connsiteX1" fmla="*/ 575476 w 1611524"/>
              <a:gd name="connsiteY1" fmla="*/ 2457213 h 2729523"/>
              <a:gd name="connsiteX2" fmla="*/ 624637 w 1611524"/>
              <a:gd name="connsiteY2" fmla="*/ 2411329 h 2729523"/>
              <a:gd name="connsiteX3" fmla="*/ 772121 w 1611524"/>
              <a:gd name="connsiteY3" fmla="*/ 2417884 h 2729523"/>
              <a:gd name="connsiteX4" fmla="*/ 834392 w 1611524"/>
              <a:gd name="connsiteY4" fmla="*/ 2408052 h 2729523"/>
              <a:gd name="connsiteX5" fmla="*/ 909773 w 1611524"/>
              <a:gd name="connsiteY5" fmla="*/ 2254013 h 2729523"/>
              <a:gd name="connsiteX6" fmla="*/ 1047425 w 1611524"/>
              <a:gd name="connsiteY6" fmla="*/ 2172078 h 2729523"/>
              <a:gd name="connsiteX7" fmla="*/ 1158857 w 1611524"/>
              <a:gd name="connsiteY7" fmla="*/ 1981987 h 2729523"/>
              <a:gd name="connsiteX8" fmla="*/ 1204741 w 1611524"/>
              <a:gd name="connsiteY8" fmla="*/ 1854168 h 2729523"/>
              <a:gd name="connsiteX9" fmla="*/ 1201463 w 1611524"/>
              <a:gd name="connsiteY9" fmla="*/ 1637858 h 2729523"/>
              <a:gd name="connsiteX10" fmla="*/ 1326005 w 1611524"/>
              <a:gd name="connsiteY10" fmla="*/ 1483820 h 2729523"/>
              <a:gd name="connsiteX11" fmla="*/ 1489876 w 1611524"/>
              <a:gd name="connsiteY11" fmla="*/ 1477265 h 2729523"/>
              <a:gd name="connsiteX12" fmla="*/ 1594754 w 1611524"/>
              <a:gd name="connsiteY12" fmla="*/ 1437936 h 2729523"/>
              <a:gd name="connsiteX13" fmla="*/ 1611141 w 1611524"/>
              <a:gd name="connsiteY13" fmla="*/ 1303562 h 2729523"/>
              <a:gd name="connsiteX14" fmla="*/ 1594754 w 1611524"/>
              <a:gd name="connsiteY14" fmla="*/ 1244568 h 2729523"/>
              <a:gd name="connsiteX15" fmla="*/ 1486599 w 1611524"/>
              <a:gd name="connsiteY15" fmla="*/ 1224903 h 2729523"/>
              <a:gd name="connsiteX16" fmla="*/ 1427605 w 1611524"/>
              <a:gd name="connsiteY16" fmla="*/ 1116749 h 2729523"/>
              <a:gd name="connsiteX17" fmla="*/ 1316173 w 1611524"/>
              <a:gd name="connsiteY17" fmla="*/ 1093807 h 2729523"/>
              <a:gd name="connsiteX18" fmla="*/ 1171966 w 1611524"/>
              <a:gd name="connsiteY18" fmla="*/ 1034813 h 2729523"/>
              <a:gd name="connsiteX19" fmla="*/ 985154 w 1611524"/>
              <a:gd name="connsiteY19" fmla="*/ 946323 h 2729523"/>
              <a:gd name="connsiteX20" fmla="*/ 847502 w 1611524"/>
              <a:gd name="connsiteY20" fmla="*/ 910271 h 2729523"/>
              <a:gd name="connsiteX21" fmla="*/ 745902 w 1611524"/>
              <a:gd name="connsiteY21" fmla="*/ 848000 h 2729523"/>
              <a:gd name="connsiteX22" fmla="*/ 621360 w 1611524"/>
              <a:gd name="connsiteY22" fmla="*/ 769342 h 2729523"/>
              <a:gd name="connsiteX23" fmla="*/ 562366 w 1611524"/>
              <a:gd name="connsiteY23" fmla="*/ 703794 h 2729523"/>
              <a:gd name="connsiteX24" fmla="*/ 663966 w 1611524"/>
              <a:gd name="connsiteY24" fmla="*/ 589084 h 2729523"/>
              <a:gd name="connsiteX25" fmla="*/ 627915 w 1611524"/>
              <a:gd name="connsiteY25" fmla="*/ 461265 h 2729523"/>
              <a:gd name="connsiteX26" fmla="*/ 509928 w 1611524"/>
              <a:gd name="connsiteY26" fmla="*/ 428491 h 2729523"/>
              <a:gd name="connsiteX27" fmla="*/ 306728 w 1611524"/>
              <a:gd name="connsiteY27" fmla="*/ 500594 h 2729523"/>
              <a:gd name="connsiteX28" fmla="*/ 221515 w 1611524"/>
              <a:gd name="connsiteY28" fmla="*/ 490762 h 2729523"/>
              <a:gd name="connsiteX29" fmla="*/ 165799 w 1611524"/>
              <a:gd name="connsiteY29" fmla="*/ 382607 h 2729523"/>
              <a:gd name="connsiteX30" fmla="*/ 149412 w 1611524"/>
              <a:gd name="connsiteY30" fmla="*/ 231845 h 2729523"/>
              <a:gd name="connsiteX31" fmla="*/ 41257 w 1611524"/>
              <a:gd name="connsiteY31" fmla="*/ 163020 h 2729523"/>
              <a:gd name="connsiteX32" fmla="*/ 44534 w 1611524"/>
              <a:gd name="connsiteY32" fmla="*/ 2555536 h 2729523"/>
              <a:gd name="connsiteX33" fmla="*/ 562366 w 1611524"/>
              <a:gd name="connsiteY33" fmla="*/ 2532594 h 2729523"/>
              <a:gd name="connsiteX0" fmla="*/ 562366 w 1611524"/>
              <a:gd name="connsiteY0" fmla="*/ 2370412 h 2567341"/>
              <a:gd name="connsiteX1" fmla="*/ 575476 w 1611524"/>
              <a:gd name="connsiteY1" fmla="*/ 2295031 h 2567341"/>
              <a:gd name="connsiteX2" fmla="*/ 624637 w 1611524"/>
              <a:gd name="connsiteY2" fmla="*/ 2249147 h 2567341"/>
              <a:gd name="connsiteX3" fmla="*/ 772121 w 1611524"/>
              <a:gd name="connsiteY3" fmla="*/ 2255702 h 2567341"/>
              <a:gd name="connsiteX4" fmla="*/ 834392 w 1611524"/>
              <a:gd name="connsiteY4" fmla="*/ 2245870 h 2567341"/>
              <a:gd name="connsiteX5" fmla="*/ 909773 w 1611524"/>
              <a:gd name="connsiteY5" fmla="*/ 2091831 h 2567341"/>
              <a:gd name="connsiteX6" fmla="*/ 1047425 w 1611524"/>
              <a:gd name="connsiteY6" fmla="*/ 2009896 h 2567341"/>
              <a:gd name="connsiteX7" fmla="*/ 1158857 w 1611524"/>
              <a:gd name="connsiteY7" fmla="*/ 1819805 h 2567341"/>
              <a:gd name="connsiteX8" fmla="*/ 1204741 w 1611524"/>
              <a:gd name="connsiteY8" fmla="*/ 1691986 h 2567341"/>
              <a:gd name="connsiteX9" fmla="*/ 1201463 w 1611524"/>
              <a:gd name="connsiteY9" fmla="*/ 1475676 h 2567341"/>
              <a:gd name="connsiteX10" fmla="*/ 1326005 w 1611524"/>
              <a:gd name="connsiteY10" fmla="*/ 1321638 h 2567341"/>
              <a:gd name="connsiteX11" fmla="*/ 1489876 w 1611524"/>
              <a:gd name="connsiteY11" fmla="*/ 1315083 h 2567341"/>
              <a:gd name="connsiteX12" fmla="*/ 1594754 w 1611524"/>
              <a:gd name="connsiteY12" fmla="*/ 1275754 h 2567341"/>
              <a:gd name="connsiteX13" fmla="*/ 1611141 w 1611524"/>
              <a:gd name="connsiteY13" fmla="*/ 1141380 h 2567341"/>
              <a:gd name="connsiteX14" fmla="*/ 1594754 w 1611524"/>
              <a:gd name="connsiteY14" fmla="*/ 1082386 h 2567341"/>
              <a:gd name="connsiteX15" fmla="*/ 1486599 w 1611524"/>
              <a:gd name="connsiteY15" fmla="*/ 1062721 h 2567341"/>
              <a:gd name="connsiteX16" fmla="*/ 1427605 w 1611524"/>
              <a:gd name="connsiteY16" fmla="*/ 954567 h 2567341"/>
              <a:gd name="connsiteX17" fmla="*/ 1316173 w 1611524"/>
              <a:gd name="connsiteY17" fmla="*/ 931625 h 2567341"/>
              <a:gd name="connsiteX18" fmla="*/ 1171966 w 1611524"/>
              <a:gd name="connsiteY18" fmla="*/ 872631 h 2567341"/>
              <a:gd name="connsiteX19" fmla="*/ 985154 w 1611524"/>
              <a:gd name="connsiteY19" fmla="*/ 784141 h 2567341"/>
              <a:gd name="connsiteX20" fmla="*/ 847502 w 1611524"/>
              <a:gd name="connsiteY20" fmla="*/ 748089 h 2567341"/>
              <a:gd name="connsiteX21" fmla="*/ 745902 w 1611524"/>
              <a:gd name="connsiteY21" fmla="*/ 685818 h 2567341"/>
              <a:gd name="connsiteX22" fmla="*/ 621360 w 1611524"/>
              <a:gd name="connsiteY22" fmla="*/ 607160 h 2567341"/>
              <a:gd name="connsiteX23" fmla="*/ 562366 w 1611524"/>
              <a:gd name="connsiteY23" fmla="*/ 541612 h 2567341"/>
              <a:gd name="connsiteX24" fmla="*/ 663966 w 1611524"/>
              <a:gd name="connsiteY24" fmla="*/ 426902 h 2567341"/>
              <a:gd name="connsiteX25" fmla="*/ 627915 w 1611524"/>
              <a:gd name="connsiteY25" fmla="*/ 299083 h 2567341"/>
              <a:gd name="connsiteX26" fmla="*/ 509928 w 1611524"/>
              <a:gd name="connsiteY26" fmla="*/ 266309 h 2567341"/>
              <a:gd name="connsiteX27" fmla="*/ 306728 w 1611524"/>
              <a:gd name="connsiteY27" fmla="*/ 338412 h 2567341"/>
              <a:gd name="connsiteX28" fmla="*/ 221515 w 1611524"/>
              <a:gd name="connsiteY28" fmla="*/ 328580 h 2567341"/>
              <a:gd name="connsiteX29" fmla="*/ 165799 w 1611524"/>
              <a:gd name="connsiteY29" fmla="*/ 220425 h 2567341"/>
              <a:gd name="connsiteX30" fmla="*/ 149412 w 1611524"/>
              <a:gd name="connsiteY30" fmla="*/ 69663 h 2567341"/>
              <a:gd name="connsiteX31" fmla="*/ 41257 w 1611524"/>
              <a:gd name="connsiteY31" fmla="*/ 838 h 2567341"/>
              <a:gd name="connsiteX32" fmla="*/ 44534 w 1611524"/>
              <a:gd name="connsiteY32" fmla="*/ 2393354 h 2567341"/>
              <a:gd name="connsiteX33" fmla="*/ 562366 w 1611524"/>
              <a:gd name="connsiteY33" fmla="*/ 2370412 h 2567341"/>
              <a:gd name="connsiteX0" fmla="*/ 562366 w 1611524"/>
              <a:gd name="connsiteY0" fmla="*/ 2370412 h 2563163"/>
              <a:gd name="connsiteX1" fmla="*/ 575476 w 1611524"/>
              <a:gd name="connsiteY1" fmla="*/ 2295031 h 2563163"/>
              <a:gd name="connsiteX2" fmla="*/ 624637 w 1611524"/>
              <a:gd name="connsiteY2" fmla="*/ 2249147 h 2563163"/>
              <a:gd name="connsiteX3" fmla="*/ 772121 w 1611524"/>
              <a:gd name="connsiteY3" fmla="*/ 2255702 h 2563163"/>
              <a:gd name="connsiteX4" fmla="*/ 834392 w 1611524"/>
              <a:gd name="connsiteY4" fmla="*/ 2245870 h 2563163"/>
              <a:gd name="connsiteX5" fmla="*/ 909773 w 1611524"/>
              <a:gd name="connsiteY5" fmla="*/ 2091831 h 2563163"/>
              <a:gd name="connsiteX6" fmla="*/ 1047425 w 1611524"/>
              <a:gd name="connsiteY6" fmla="*/ 2009896 h 2563163"/>
              <a:gd name="connsiteX7" fmla="*/ 1158857 w 1611524"/>
              <a:gd name="connsiteY7" fmla="*/ 1819805 h 2563163"/>
              <a:gd name="connsiteX8" fmla="*/ 1204741 w 1611524"/>
              <a:gd name="connsiteY8" fmla="*/ 1691986 h 2563163"/>
              <a:gd name="connsiteX9" fmla="*/ 1201463 w 1611524"/>
              <a:gd name="connsiteY9" fmla="*/ 1475676 h 2563163"/>
              <a:gd name="connsiteX10" fmla="*/ 1326005 w 1611524"/>
              <a:gd name="connsiteY10" fmla="*/ 1321638 h 2563163"/>
              <a:gd name="connsiteX11" fmla="*/ 1489876 w 1611524"/>
              <a:gd name="connsiteY11" fmla="*/ 1315083 h 2563163"/>
              <a:gd name="connsiteX12" fmla="*/ 1594754 w 1611524"/>
              <a:gd name="connsiteY12" fmla="*/ 1275754 h 2563163"/>
              <a:gd name="connsiteX13" fmla="*/ 1611141 w 1611524"/>
              <a:gd name="connsiteY13" fmla="*/ 1141380 h 2563163"/>
              <a:gd name="connsiteX14" fmla="*/ 1594754 w 1611524"/>
              <a:gd name="connsiteY14" fmla="*/ 1082386 h 2563163"/>
              <a:gd name="connsiteX15" fmla="*/ 1486599 w 1611524"/>
              <a:gd name="connsiteY15" fmla="*/ 1062721 h 2563163"/>
              <a:gd name="connsiteX16" fmla="*/ 1427605 w 1611524"/>
              <a:gd name="connsiteY16" fmla="*/ 954567 h 2563163"/>
              <a:gd name="connsiteX17" fmla="*/ 1316173 w 1611524"/>
              <a:gd name="connsiteY17" fmla="*/ 931625 h 2563163"/>
              <a:gd name="connsiteX18" fmla="*/ 1171966 w 1611524"/>
              <a:gd name="connsiteY18" fmla="*/ 872631 h 2563163"/>
              <a:gd name="connsiteX19" fmla="*/ 985154 w 1611524"/>
              <a:gd name="connsiteY19" fmla="*/ 784141 h 2563163"/>
              <a:gd name="connsiteX20" fmla="*/ 847502 w 1611524"/>
              <a:gd name="connsiteY20" fmla="*/ 748089 h 2563163"/>
              <a:gd name="connsiteX21" fmla="*/ 745902 w 1611524"/>
              <a:gd name="connsiteY21" fmla="*/ 685818 h 2563163"/>
              <a:gd name="connsiteX22" fmla="*/ 621360 w 1611524"/>
              <a:gd name="connsiteY22" fmla="*/ 607160 h 2563163"/>
              <a:gd name="connsiteX23" fmla="*/ 562366 w 1611524"/>
              <a:gd name="connsiteY23" fmla="*/ 541612 h 2563163"/>
              <a:gd name="connsiteX24" fmla="*/ 663966 w 1611524"/>
              <a:gd name="connsiteY24" fmla="*/ 426902 h 2563163"/>
              <a:gd name="connsiteX25" fmla="*/ 627915 w 1611524"/>
              <a:gd name="connsiteY25" fmla="*/ 299083 h 2563163"/>
              <a:gd name="connsiteX26" fmla="*/ 509928 w 1611524"/>
              <a:gd name="connsiteY26" fmla="*/ 266309 h 2563163"/>
              <a:gd name="connsiteX27" fmla="*/ 306728 w 1611524"/>
              <a:gd name="connsiteY27" fmla="*/ 338412 h 2563163"/>
              <a:gd name="connsiteX28" fmla="*/ 221515 w 1611524"/>
              <a:gd name="connsiteY28" fmla="*/ 328580 h 2563163"/>
              <a:gd name="connsiteX29" fmla="*/ 165799 w 1611524"/>
              <a:gd name="connsiteY29" fmla="*/ 220425 h 2563163"/>
              <a:gd name="connsiteX30" fmla="*/ 149412 w 1611524"/>
              <a:gd name="connsiteY30" fmla="*/ 69663 h 2563163"/>
              <a:gd name="connsiteX31" fmla="*/ 41257 w 1611524"/>
              <a:gd name="connsiteY31" fmla="*/ 838 h 2563163"/>
              <a:gd name="connsiteX32" fmla="*/ 44534 w 1611524"/>
              <a:gd name="connsiteY32" fmla="*/ 2393354 h 2563163"/>
              <a:gd name="connsiteX33" fmla="*/ 562366 w 1611524"/>
              <a:gd name="connsiteY33" fmla="*/ 2370412 h 2563163"/>
              <a:gd name="connsiteX0" fmla="*/ 528762 w 1577920"/>
              <a:gd name="connsiteY0" fmla="*/ 2370412 h 2394223"/>
              <a:gd name="connsiteX1" fmla="*/ 541872 w 1577920"/>
              <a:gd name="connsiteY1" fmla="*/ 2295031 h 2394223"/>
              <a:gd name="connsiteX2" fmla="*/ 591033 w 1577920"/>
              <a:gd name="connsiteY2" fmla="*/ 2249147 h 2394223"/>
              <a:gd name="connsiteX3" fmla="*/ 738517 w 1577920"/>
              <a:gd name="connsiteY3" fmla="*/ 2255702 h 2394223"/>
              <a:gd name="connsiteX4" fmla="*/ 800788 w 1577920"/>
              <a:gd name="connsiteY4" fmla="*/ 2245870 h 2394223"/>
              <a:gd name="connsiteX5" fmla="*/ 876169 w 1577920"/>
              <a:gd name="connsiteY5" fmla="*/ 2091831 h 2394223"/>
              <a:gd name="connsiteX6" fmla="*/ 1013821 w 1577920"/>
              <a:gd name="connsiteY6" fmla="*/ 2009896 h 2394223"/>
              <a:gd name="connsiteX7" fmla="*/ 1125253 w 1577920"/>
              <a:gd name="connsiteY7" fmla="*/ 1819805 h 2394223"/>
              <a:gd name="connsiteX8" fmla="*/ 1171137 w 1577920"/>
              <a:gd name="connsiteY8" fmla="*/ 1691986 h 2394223"/>
              <a:gd name="connsiteX9" fmla="*/ 1167859 w 1577920"/>
              <a:gd name="connsiteY9" fmla="*/ 1475676 h 2394223"/>
              <a:gd name="connsiteX10" fmla="*/ 1292401 w 1577920"/>
              <a:gd name="connsiteY10" fmla="*/ 1321638 h 2394223"/>
              <a:gd name="connsiteX11" fmla="*/ 1456272 w 1577920"/>
              <a:gd name="connsiteY11" fmla="*/ 1315083 h 2394223"/>
              <a:gd name="connsiteX12" fmla="*/ 1561150 w 1577920"/>
              <a:gd name="connsiteY12" fmla="*/ 1275754 h 2394223"/>
              <a:gd name="connsiteX13" fmla="*/ 1577537 w 1577920"/>
              <a:gd name="connsiteY13" fmla="*/ 1141380 h 2394223"/>
              <a:gd name="connsiteX14" fmla="*/ 1561150 w 1577920"/>
              <a:gd name="connsiteY14" fmla="*/ 1082386 h 2394223"/>
              <a:gd name="connsiteX15" fmla="*/ 1452995 w 1577920"/>
              <a:gd name="connsiteY15" fmla="*/ 1062721 h 2394223"/>
              <a:gd name="connsiteX16" fmla="*/ 1394001 w 1577920"/>
              <a:gd name="connsiteY16" fmla="*/ 954567 h 2394223"/>
              <a:gd name="connsiteX17" fmla="*/ 1282569 w 1577920"/>
              <a:gd name="connsiteY17" fmla="*/ 931625 h 2394223"/>
              <a:gd name="connsiteX18" fmla="*/ 1138362 w 1577920"/>
              <a:gd name="connsiteY18" fmla="*/ 872631 h 2394223"/>
              <a:gd name="connsiteX19" fmla="*/ 951550 w 1577920"/>
              <a:gd name="connsiteY19" fmla="*/ 784141 h 2394223"/>
              <a:gd name="connsiteX20" fmla="*/ 813898 w 1577920"/>
              <a:gd name="connsiteY20" fmla="*/ 748089 h 2394223"/>
              <a:gd name="connsiteX21" fmla="*/ 712298 w 1577920"/>
              <a:gd name="connsiteY21" fmla="*/ 685818 h 2394223"/>
              <a:gd name="connsiteX22" fmla="*/ 587756 w 1577920"/>
              <a:gd name="connsiteY22" fmla="*/ 607160 h 2394223"/>
              <a:gd name="connsiteX23" fmla="*/ 528762 w 1577920"/>
              <a:gd name="connsiteY23" fmla="*/ 541612 h 2394223"/>
              <a:gd name="connsiteX24" fmla="*/ 630362 w 1577920"/>
              <a:gd name="connsiteY24" fmla="*/ 426902 h 2394223"/>
              <a:gd name="connsiteX25" fmla="*/ 594311 w 1577920"/>
              <a:gd name="connsiteY25" fmla="*/ 299083 h 2394223"/>
              <a:gd name="connsiteX26" fmla="*/ 476324 w 1577920"/>
              <a:gd name="connsiteY26" fmla="*/ 266309 h 2394223"/>
              <a:gd name="connsiteX27" fmla="*/ 273124 w 1577920"/>
              <a:gd name="connsiteY27" fmla="*/ 338412 h 2394223"/>
              <a:gd name="connsiteX28" fmla="*/ 187911 w 1577920"/>
              <a:gd name="connsiteY28" fmla="*/ 328580 h 2394223"/>
              <a:gd name="connsiteX29" fmla="*/ 132195 w 1577920"/>
              <a:gd name="connsiteY29" fmla="*/ 220425 h 2394223"/>
              <a:gd name="connsiteX30" fmla="*/ 115808 w 1577920"/>
              <a:gd name="connsiteY30" fmla="*/ 69663 h 2394223"/>
              <a:gd name="connsiteX31" fmla="*/ 7653 w 1577920"/>
              <a:gd name="connsiteY31" fmla="*/ 838 h 2394223"/>
              <a:gd name="connsiteX32" fmla="*/ 10930 w 1577920"/>
              <a:gd name="connsiteY32" fmla="*/ 2393354 h 2394223"/>
              <a:gd name="connsiteX33" fmla="*/ 528762 w 1577920"/>
              <a:gd name="connsiteY33" fmla="*/ 2370412 h 2394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77920" h="2394223">
                <a:moveTo>
                  <a:pt x="528762" y="2370412"/>
                </a:moveTo>
                <a:cubicBezTo>
                  <a:pt x="535317" y="2373689"/>
                  <a:pt x="531494" y="2315242"/>
                  <a:pt x="541872" y="2295031"/>
                </a:cubicBezTo>
                <a:cubicBezTo>
                  <a:pt x="552251" y="2274820"/>
                  <a:pt x="558259" y="2255702"/>
                  <a:pt x="591033" y="2249147"/>
                </a:cubicBezTo>
                <a:cubicBezTo>
                  <a:pt x="623807" y="2242592"/>
                  <a:pt x="703558" y="2256248"/>
                  <a:pt x="738517" y="2255702"/>
                </a:cubicBezTo>
                <a:cubicBezTo>
                  <a:pt x="773476" y="2255156"/>
                  <a:pt x="777846" y="2273182"/>
                  <a:pt x="800788" y="2245870"/>
                </a:cubicBezTo>
                <a:cubicBezTo>
                  <a:pt x="823730" y="2218558"/>
                  <a:pt x="840664" y="2131160"/>
                  <a:pt x="876169" y="2091831"/>
                </a:cubicBezTo>
                <a:cubicBezTo>
                  <a:pt x="911674" y="2052502"/>
                  <a:pt x="972307" y="2055234"/>
                  <a:pt x="1013821" y="2009896"/>
                </a:cubicBezTo>
                <a:cubicBezTo>
                  <a:pt x="1055335" y="1964558"/>
                  <a:pt x="1099034" y="1872790"/>
                  <a:pt x="1125253" y="1819805"/>
                </a:cubicBezTo>
                <a:cubicBezTo>
                  <a:pt x="1151472" y="1766820"/>
                  <a:pt x="1164036" y="1749341"/>
                  <a:pt x="1171137" y="1691986"/>
                </a:cubicBezTo>
                <a:cubicBezTo>
                  <a:pt x="1178238" y="1634631"/>
                  <a:pt x="1147648" y="1537401"/>
                  <a:pt x="1167859" y="1475676"/>
                </a:cubicBezTo>
                <a:cubicBezTo>
                  <a:pt x="1188070" y="1413951"/>
                  <a:pt x="1244332" y="1348403"/>
                  <a:pt x="1292401" y="1321638"/>
                </a:cubicBezTo>
                <a:cubicBezTo>
                  <a:pt x="1340470" y="1294873"/>
                  <a:pt x="1411481" y="1322730"/>
                  <a:pt x="1456272" y="1315083"/>
                </a:cubicBezTo>
                <a:cubicBezTo>
                  <a:pt x="1501063" y="1307436"/>
                  <a:pt x="1540939" y="1304704"/>
                  <a:pt x="1561150" y="1275754"/>
                </a:cubicBezTo>
                <a:cubicBezTo>
                  <a:pt x="1581361" y="1246803"/>
                  <a:pt x="1577537" y="1173608"/>
                  <a:pt x="1577537" y="1141380"/>
                </a:cubicBezTo>
                <a:cubicBezTo>
                  <a:pt x="1577537" y="1109152"/>
                  <a:pt x="1581907" y="1095496"/>
                  <a:pt x="1561150" y="1082386"/>
                </a:cubicBezTo>
                <a:cubicBezTo>
                  <a:pt x="1540393" y="1069276"/>
                  <a:pt x="1480853" y="1084024"/>
                  <a:pt x="1452995" y="1062721"/>
                </a:cubicBezTo>
                <a:cubicBezTo>
                  <a:pt x="1425137" y="1041418"/>
                  <a:pt x="1422405" y="976416"/>
                  <a:pt x="1394001" y="954567"/>
                </a:cubicBezTo>
                <a:cubicBezTo>
                  <a:pt x="1365597" y="932718"/>
                  <a:pt x="1325175" y="945281"/>
                  <a:pt x="1282569" y="931625"/>
                </a:cubicBezTo>
                <a:cubicBezTo>
                  <a:pt x="1239963" y="917969"/>
                  <a:pt x="1193532" y="897212"/>
                  <a:pt x="1138362" y="872631"/>
                </a:cubicBezTo>
                <a:cubicBezTo>
                  <a:pt x="1083192" y="848050"/>
                  <a:pt x="1005627" y="804898"/>
                  <a:pt x="951550" y="784141"/>
                </a:cubicBezTo>
                <a:cubicBezTo>
                  <a:pt x="897473" y="763384"/>
                  <a:pt x="853773" y="764476"/>
                  <a:pt x="813898" y="748089"/>
                </a:cubicBezTo>
                <a:cubicBezTo>
                  <a:pt x="774023" y="731702"/>
                  <a:pt x="712298" y="685818"/>
                  <a:pt x="712298" y="685818"/>
                </a:cubicBezTo>
                <a:cubicBezTo>
                  <a:pt x="674608" y="662330"/>
                  <a:pt x="618345" y="631194"/>
                  <a:pt x="587756" y="607160"/>
                </a:cubicBezTo>
                <a:cubicBezTo>
                  <a:pt x="557167" y="583126"/>
                  <a:pt x="521661" y="571655"/>
                  <a:pt x="528762" y="541612"/>
                </a:cubicBezTo>
                <a:cubicBezTo>
                  <a:pt x="535863" y="511569"/>
                  <a:pt x="619437" y="467323"/>
                  <a:pt x="630362" y="426902"/>
                </a:cubicBezTo>
                <a:cubicBezTo>
                  <a:pt x="641287" y="386480"/>
                  <a:pt x="619984" y="325848"/>
                  <a:pt x="594311" y="299083"/>
                </a:cubicBezTo>
                <a:cubicBezTo>
                  <a:pt x="568638" y="272318"/>
                  <a:pt x="529855" y="259754"/>
                  <a:pt x="476324" y="266309"/>
                </a:cubicBezTo>
                <a:cubicBezTo>
                  <a:pt x="422793" y="272864"/>
                  <a:pt x="321193" y="328033"/>
                  <a:pt x="273124" y="338412"/>
                </a:cubicBezTo>
                <a:cubicBezTo>
                  <a:pt x="225055" y="348790"/>
                  <a:pt x="211399" y="348244"/>
                  <a:pt x="187911" y="328580"/>
                </a:cubicBezTo>
                <a:cubicBezTo>
                  <a:pt x="164423" y="308915"/>
                  <a:pt x="144212" y="263578"/>
                  <a:pt x="132195" y="220425"/>
                </a:cubicBezTo>
                <a:cubicBezTo>
                  <a:pt x="120178" y="177272"/>
                  <a:pt x="136565" y="106261"/>
                  <a:pt x="115808" y="69663"/>
                </a:cubicBezTo>
                <a:cubicBezTo>
                  <a:pt x="95051" y="33065"/>
                  <a:pt x="25133" y="-6263"/>
                  <a:pt x="7653" y="838"/>
                </a:cubicBezTo>
                <a:cubicBezTo>
                  <a:pt x="-9827" y="388120"/>
                  <a:pt x="7653" y="2386799"/>
                  <a:pt x="10930" y="2393354"/>
                </a:cubicBezTo>
                <a:cubicBezTo>
                  <a:pt x="14207" y="2399909"/>
                  <a:pt x="522207" y="2367135"/>
                  <a:pt x="528762" y="237041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Freeform 187"/>
          <p:cNvSpPr/>
          <p:nvPr/>
        </p:nvSpPr>
        <p:spPr>
          <a:xfrm>
            <a:off x="229419" y="6427019"/>
            <a:ext cx="1671484" cy="2458065"/>
          </a:xfrm>
          <a:custGeom>
            <a:avLst/>
            <a:gdLst>
              <a:gd name="connsiteX0" fmla="*/ 789858 w 1671484"/>
              <a:gd name="connsiteY0" fmla="*/ 2438400 h 2458065"/>
              <a:gd name="connsiteX1" fmla="*/ 904568 w 1671484"/>
              <a:gd name="connsiteY1" fmla="*/ 2277807 h 2458065"/>
              <a:gd name="connsiteX2" fmla="*/ 930787 w 1671484"/>
              <a:gd name="connsiteY2" fmla="*/ 2208981 h 2458065"/>
              <a:gd name="connsiteX3" fmla="*/ 999613 w 1671484"/>
              <a:gd name="connsiteY3" fmla="*/ 2166375 h 2458065"/>
              <a:gd name="connsiteX4" fmla="*/ 1081549 w 1671484"/>
              <a:gd name="connsiteY4" fmla="*/ 2100826 h 2458065"/>
              <a:gd name="connsiteX5" fmla="*/ 1173316 w 1671484"/>
              <a:gd name="connsiteY5" fmla="*/ 1950065 h 2458065"/>
              <a:gd name="connsiteX6" fmla="*/ 1245420 w 1671484"/>
              <a:gd name="connsiteY6" fmla="*/ 1825523 h 2458065"/>
              <a:gd name="connsiteX7" fmla="*/ 1255252 w 1671484"/>
              <a:gd name="connsiteY7" fmla="*/ 1615768 h 2458065"/>
              <a:gd name="connsiteX8" fmla="*/ 1317523 w 1671484"/>
              <a:gd name="connsiteY8" fmla="*/ 1517446 h 2458065"/>
              <a:gd name="connsiteX9" fmla="*/ 1481394 w 1671484"/>
              <a:gd name="connsiteY9" fmla="*/ 1465007 h 2458065"/>
              <a:gd name="connsiteX10" fmla="*/ 1589549 w 1671484"/>
              <a:gd name="connsiteY10" fmla="*/ 1406013 h 2458065"/>
              <a:gd name="connsiteX11" fmla="*/ 1622323 w 1671484"/>
              <a:gd name="connsiteY11" fmla="*/ 1350297 h 2458065"/>
              <a:gd name="connsiteX12" fmla="*/ 1658375 w 1671484"/>
              <a:gd name="connsiteY12" fmla="*/ 1268362 h 2458065"/>
              <a:gd name="connsiteX13" fmla="*/ 1671484 w 1671484"/>
              <a:gd name="connsiteY13" fmla="*/ 1176594 h 2458065"/>
              <a:gd name="connsiteX14" fmla="*/ 1612491 w 1671484"/>
              <a:gd name="connsiteY14" fmla="*/ 1114323 h 2458065"/>
              <a:gd name="connsiteX15" fmla="*/ 1497781 w 1671484"/>
              <a:gd name="connsiteY15" fmla="*/ 1042220 h 2458065"/>
              <a:gd name="connsiteX16" fmla="*/ 1389626 w 1671484"/>
              <a:gd name="connsiteY16" fmla="*/ 924233 h 2458065"/>
              <a:gd name="connsiteX17" fmla="*/ 1219200 w 1671484"/>
              <a:gd name="connsiteY17" fmla="*/ 888181 h 2458065"/>
              <a:gd name="connsiteX18" fmla="*/ 1140542 w 1671484"/>
              <a:gd name="connsiteY18" fmla="*/ 884904 h 2458065"/>
              <a:gd name="connsiteX19" fmla="*/ 986504 w 1671484"/>
              <a:gd name="connsiteY19" fmla="*/ 812800 h 2458065"/>
              <a:gd name="connsiteX20" fmla="*/ 858684 w 1671484"/>
              <a:gd name="connsiteY20" fmla="*/ 786581 h 2458065"/>
              <a:gd name="connsiteX21" fmla="*/ 730865 w 1671484"/>
              <a:gd name="connsiteY21" fmla="*/ 701368 h 2458065"/>
              <a:gd name="connsiteX22" fmla="*/ 612878 w 1671484"/>
              <a:gd name="connsiteY22" fmla="*/ 635820 h 2458065"/>
              <a:gd name="connsiteX23" fmla="*/ 684981 w 1671484"/>
              <a:gd name="connsiteY23" fmla="*/ 534220 h 2458065"/>
              <a:gd name="connsiteX24" fmla="*/ 678426 w 1671484"/>
              <a:gd name="connsiteY24" fmla="*/ 449007 h 2458065"/>
              <a:gd name="connsiteX25" fmla="*/ 616155 w 1671484"/>
              <a:gd name="connsiteY25" fmla="*/ 294968 h 2458065"/>
              <a:gd name="connsiteX26" fmla="*/ 465394 w 1671484"/>
              <a:gd name="connsiteY26" fmla="*/ 285136 h 2458065"/>
              <a:gd name="connsiteX27" fmla="*/ 357239 w 1671484"/>
              <a:gd name="connsiteY27" fmla="*/ 317910 h 2458065"/>
              <a:gd name="connsiteX28" fmla="*/ 255639 w 1671484"/>
              <a:gd name="connsiteY28" fmla="*/ 301523 h 2458065"/>
              <a:gd name="connsiteX29" fmla="*/ 209755 w 1671484"/>
              <a:gd name="connsiteY29" fmla="*/ 275304 h 2458065"/>
              <a:gd name="connsiteX30" fmla="*/ 160594 w 1671484"/>
              <a:gd name="connsiteY30" fmla="*/ 114710 h 2458065"/>
              <a:gd name="connsiteX31" fmla="*/ 65549 w 1671484"/>
              <a:gd name="connsiteY31" fmla="*/ 32775 h 2458065"/>
              <a:gd name="connsiteX32" fmla="*/ 6555 w 1671484"/>
              <a:gd name="connsiteY32" fmla="*/ 0 h 2458065"/>
              <a:gd name="connsiteX33" fmla="*/ 0 w 1671484"/>
              <a:gd name="connsiteY33" fmla="*/ 2458065 h 2458065"/>
              <a:gd name="connsiteX34" fmla="*/ 789858 w 1671484"/>
              <a:gd name="connsiteY34" fmla="*/ 2438400 h 245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71484" h="2458065">
                <a:moveTo>
                  <a:pt x="789858" y="2438400"/>
                </a:moveTo>
                <a:lnTo>
                  <a:pt x="904568" y="2277807"/>
                </a:lnTo>
                <a:lnTo>
                  <a:pt x="930787" y="2208981"/>
                </a:lnTo>
                <a:lnTo>
                  <a:pt x="999613" y="2166375"/>
                </a:lnTo>
                <a:lnTo>
                  <a:pt x="1081549" y="2100826"/>
                </a:lnTo>
                <a:lnTo>
                  <a:pt x="1173316" y="1950065"/>
                </a:lnTo>
                <a:lnTo>
                  <a:pt x="1245420" y="1825523"/>
                </a:lnTo>
                <a:lnTo>
                  <a:pt x="1255252" y="1615768"/>
                </a:lnTo>
                <a:lnTo>
                  <a:pt x="1317523" y="1517446"/>
                </a:lnTo>
                <a:lnTo>
                  <a:pt x="1481394" y="1465007"/>
                </a:lnTo>
                <a:lnTo>
                  <a:pt x="1589549" y="1406013"/>
                </a:lnTo>
                <a:lnTo>
                  <a:pt x="1622323" y="1350297"/>
                </a:lnTo>
                <a:lnTo>
                  <a:pt x="1658375" y="1268362"/>
                </a:lnTo>
                <a:lnTo>
                  <a:pt x="1671484" y="1176594"/>
                </a:lnTo>
                <a:lnTo>
                  <a:pt x="1612491" y="1114323"/>
                </a:lnTo>
                <a:lnTo>
                  <a:pt x="1497781" y="1042220"/>
                </a:lnTo>
                <a:lnTo>
                  <a:pt x="1389626" y="924233"/>
                </a:lnTo>
                <a:lnTo>
                  <a:pt x="1219200" y="888181"/>
                </a:lnTo>
                <a:lnTo>
                  <a:pt x="1140542" y="884904"/>
                </a:lnTo>
                <a:lnTo>
                  <a:pt x="986504" y="812800"/>
                </a:lnTo>
                <a:lnTo>
                  <a:pt x="858684" y="786581"/>
                </a:lnTo>
                <a:lnTo>
                  <a:pt x="730865" y="701368"/>
                </a:lnTo>
                <a:lnTo>
                  <a:pt x="612878" y="635820"/>
                </a:lnTo>
                <a:lnTo>
                  <a:pt x="684981" y="534220"/>
                </a:lnTo>
                <a:lnTo>
                  <a:pt x="678426" y="449007"/>
                </a:lnTo>
                <a:lnTo>
                  <a:pt x="616155" y="294968"/>
                </a:lnTo>
                <a:lnTo>
                  <a:pt x="465394" y="285136"/>
                </a:lnTo>
                <a:lnTo>
                  <a:pt x="357239" y="317910"/>
                </a:lnTo>
                <a:lnTo>
                  <a:pt x="255639" y="301523"/>
                </a:lnTo>
                <a:lnTo>
                  <a:pt x="209755" y="275304"/>
                </a:lnTo>
                <a:lnTo>
                  <a:pt x="160594" y="114710"/>
                </a:lnTo>
                <a:lnTo>
                  <a:pt x="65549" y="32775"/>
                </a:lnTo>
                <a:lnTo>
                  <a:pt x="6555" y="0"/>
                </a:lnTo>
                <a:lnTo>
                  <a:pt x="0" y="2458065"/>
                </a:lnTo>
                <a:lnTo>
                  <a:pt x="789858" y="2438400"/>
                </a:ln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Freeform 208"/>
          <p:cNvSpPr/>
          <p:nvPr/>
        </p:nvSpPr>
        <p:spPr>
          <a:xfrm>
            <a:off x="243840" y="2575524"/>
            <a:ext cx="1193491" cy="3551025"/>
          </a:xfrm>
          <a:custGeom>
            <a:avLst/>
            <a:gdLst>
              <a:gd name="connsiteX0" fmla="*/ 0 w 1193491"/>
              <a:gd name="connsiteY0" fmla="*/ 147356 h 3551025"/>
              <a:gd name="connsiteX1" fmla="*/ 96520 w 1193491"/>
              <a:gd name="connsiteY1" fmla="*/ 243876 h 3551025"/>
              <a:gd name="connsiteX2" fmla="*/ 167640 w 1193491"/>
              <a:gd name="connsiteY2" fmla="*/ 304836 h 3551025"/>
              <a:gd name="connsiteX3" fmla="*/ 259080 w 1193491"/>
              <a:gd name="connsiteY3" fmla="*/ 193076 h 3551025"/>
              <a:gd name="connsiteX4" fmla="*/ 355600 w 1193491"/>
              <a:gd name="connsiteY4" fmla="*/ 30516 h 3551025"/>
              <a:gd name="connsiteX5" fmla="*/ 441960 w 1193491"/>
              <a:gd name="connsiteY5" fmla="*/ 10196 h 3551025"/>
              <a:gd name="connsiteX6" fmla="*/ 604520 w 1193491"/>
              <a:gd name="connsiteY6" fmla="*/ 147356 h 3551025"/>
              <a:gd name="connsiteX7" fmla="*/ 599440 w 1193491"/>
              <a:gd name="connsiteY7" fmla="*/ 299756 h 3551025"/>
              <a:gd name="connsiteX8" fmla="*/ 604520 w 1193491"/>
              <a:gd name="connsiteY8" fmla="*/ 406436 h 3551025"/>
              <a:gd name="connsiteX9" fmla="*/ 629920 w 1193491"/>
              <a:gd name="connsiteY9" fmla="*/ 482636 h 3551025"/>
              <a:gd name="connsiteX10" fmla="*/ 741680 w 1193491"/>
              <a:gd name="connsiteY10" fmla="*/ 568996 h 3551025"/>
              <a:gd name="connsiteX11" fmla="*/ 878840 w 1193491"/>
              <a:gd name="connsiteY11" fmla="*/ 640116 h 3551025"/>
              <a:gd name="connsiteX12" fmla="*/ 929640 w 1193491"/>
              <a:gd name="connsiteY12" fmla="*/ 762036 h 3551025"/>
              <a:gd name="connsiteX13" fmla="*/ 965200 w 1193491"/>
              <a:gd name="connsiteY13" fmla="*/ 873796 h 3551025"/>
              <a:gd name="connsiteX14" fmla="*/ 1122680 w 1193491"/>
              <a:gd name="connsiteY14" fmla="*/ 944916 h 3551025"/>
              <a:gd name="connsiteX15" fmla="*/ 1168400 w 1193491"/>
              <a:gd name="connsiteY15" fmla="*/ 1021116 h 3551025"/>
              <a:gd name="connsiteX16" fmla="*/ 1112520 w 1193491"/>
              <a:gd name="connsiteY16" fmla="*/ 1132876 h 3551025"/>
              <a:gd name="connsiteX17" fmla="*/ 1056640 w 1193491"/>
              <a:gd name="connsiteY17" fmla="*/ 1214156 h 3551025"/>
              <a:gd name="connsiteX18" fmla="*/ 1031240 w 1193491"/>
              <a:gd name="connsiteY18" fmla="*/ 1346236 h 3551025"/>
              <a:gd name="connsiteX19" fmla="*/ 985520 w 1193491"/>
              <a:gd name="connsiteY19" fmla="*/ 1463076 h 3551025"/>
              <a:gd name="connsiteX20" fmla="*/ 949960 w 1193491"/>
              <a:gd name="connsiteY20" fmla="*/ 1579916 h 3551025"/>
              <a:gd name="connsiteX21" fmla="*/ 955040 w 1193491"/>
              <a:gd name="connsiteY21" fmla="*/ 1681516 h 3551025"/>
              <a:gd name="connsiteX22" fmla="*/ 1005840 w 1193491"/>
              <a:gd name="connsiteY22" fmla="*/ 1788196 h 3551025"/>
              <a:gd name="connsiteX23" fmla="*/ 1087120 w 1193491"/>
              <a:gd name="connsiteY23" fmla="*/ 1910116 h 3551025"/>
              <a:gd name="connsiteX24" fmla="*/ 1153160 w 1193491"/>
              <a:gd name="connsiteY24" fmla="*/ 2077756 h 3551025"/>
              <a:gd name="connsiteX25" fmla="*/ 1188720 w 1193491"/>
              <a:gd name="connsiteY25" fmla="*/ 2280956 h 3551025"/>
              <a:gd name="connsiteX26" fmla="*/ 1046480 w 1193491"/>
              <a:gd name="connsiteY26" fmla="*/ 2479076 h 3551025"/>
              <a:gd name="connsiteX27" fmla="*/ 990600 w 1193491"/>
              <a:gd name="connsiteY27" fmla="*/ 2722916 h 3551025"/>
              <a:gd name="connsiteX28" fmla="*/ 949960 w 1193491"/>
              <a:gd name="connsiteY28" fmla="*/ 2915956 h 3551025"/>
              <a:gd name="connsiteX29" fmla="*/ 904240 w 1193491"/>
              <a:gd name="connsiteY29" fmla="*/ 2946436 h 3551025"/>
              <a:gd name="connsiteX30" fmla="*/ 792480 w 1193491"/>
              <a:gd name="connsiteY30" fmla="*/ 2926116 h 3551025"/>
              <a:gd name="connsiteX31" fmla="*/ 675640 w 1193491"/>
              <a:gd name="connsiteY31" fmla="*/ 2915956 h 3551025"/>
              <a:gd name="connsiteX32" fmla="*/ 548640 w 1193491"/>
              <a:gd name="connsiteY32" fmla="*/ 2936276 h 3551025"/>
              <a:gd name="connsiteX33" fmla="*/ 497840 w 1193491"/>
              <a:gd name="connsiteY33" fmla="*/ 2997236 h 3551025"/>
              <a:gd name="connsiteX34" fmla="*/ 523240 w 1193491"/>
              <a:gd name="connsiteY34" fmla="*/ 3093756 h 3551025"/>
              <a:gd name="connsiteX35" fmla="*/ 619760 w 1193491"/>
              <a:gd name="connsiteY35" fmla="*/ 3215676 h 3551025"/>
              <a:gd name="connsiteX36" fmla="*/ 538480 w 1193491"/>
              <a:gd name="connsiteY36" fmla="*/ 3312196 h 3551025"/>
              <a:gd name="connsiteX37" fmla="*/ 462280 w 1193491"/>
              <a:gd name="connsiteY37" fmla="*/ 3403636 h 3551025"/>
              <a:gd name="connsiteX38" fmla="*/ 401320 w 1193491"/>
              <a:gd name="connsiteY38" fmla="*/ 3530636 h 3551025"/>
              <a:gd name="connsiteX39" fmla="*/ 304800 w 1193491"/>
              <a:gd name="connsiteY39" fmla="*/ 3545876 h 3551025"/>
              <a:gd name="connsiteX40" fmla="*/ 208280 w 1193491"/>
              <a:gd name="connsiteY40" fmla="*/ 3479836 h 3551025"/>
              <a:gd name="connsiteX41" fmla="*/ 157480 w 1193491"/>
              <a:gd name="connsiteY41" fmla="*/ 3439196 h 3551025"/>
              <a:gd name="connsiteX42" fmla="*/ 116840 w 1193491"/>
              <a:gd name="connsiteY42" fmla="*/ 3413796 h 3551025"/>
              <a:gd name="connsiteX43" fmla="*/ 0 w 1193491"/>
              <a:gd name="connsiteY43" fmla="*/ 3393476 h 35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3491" h="3551025">
                <a:moveTo>
                  <a:pt x="0" y="147356"/>
                </a:moveTo>
                <a:cubicBezTo>
                  <a:pt x="34713" y="182069"/>
                  <a:pt x="68580" y="217629"/>
                  <a:pt x="96520" y="243876"/>
                </a:cubicBezTo>
                <a:cubicBezTo>
                  <a:pt x="124460" y="270123"/>
                  <a:pt x="140547" y="313303"/>
                  <a:pt x="167640" y="304836"/>
                </a:cubicBezTo>
                <a:cubicBezTo>
                  <a:pt x="194733" y="296369"/>
                  <a:pt x="227753" y="238796"/>
                  <a:pt x="259080" y="193076"/>
                </a:cubicBezTo>
                <a:cubicBezTo>
                  <a:pt x="290407" y="147356"/>
                  <a:pt x="325120" y="60996"/>
                  <a:pt x="355600" y="30516"/>
                </a:cubicBezTo>
                <a:cubicBezTo>
                  <a:pt x="386080" y="36"/>
                  <a:pt x="400473" y="-9277"/>
                  <a:pt x="441960" y="10196"/>
                </a:cubicBezTo>
                <a:cubicBezTo>
                  <a:pt x="483447" y="29669"/>
                  <a:pt x="578273" y="99096"/>
                  <a:pt x="604520" y="147356"/>
                </a:cubicBezTo>
                <a:cubicBezTo>
                  <a:pt x="630767" y="195616"/>
                  <a:pt x="599440" y="256576"/>
                  <a:pt x="599440" y="299756"/>
                </a:cubicBezTo>
                <a:cubicBezTo>
                  <a:pt x="599440" y="342936"/>
                  <a:pt x="599440" y="375956"/>
                  <a:pt x="604520" y="406436"/>
                </a:cubicBezTo>
                <a:cubicBezTo>
                  <a:pt x="609600" y="436916"/>
                  <a:pt x="607060" y="455543"/>
                  <a:pt x="629920" y="482636"/>
                </a:cubicBezTo>
                <a:cubicBezTo>
                  <a:pt x="652780" y="509729"/>
                  <a:pt x="700193" y="542749"/>
                  <a:pt x="741680" y="568996"/>
                </a:cubicBezTo>
                <a:cubicBezTo>
                  <a:pt x="783167" y="595243"/>
                  <a:pt x="847513" y="607943"/>
                  <a:pt x="878840" y="640116"/>
                </a:cubicBezTo>
                <a:cubicBezTo>
                  <a:pt x="910167" y="672289"/>
                  <a:pt x="915247" y="723089"/>
                  <a:pt x="929640" y="762036"/>
                </a:cubicBezTo>
                <a:cubicBezTo>
                  <a:pt x="944033" y="800983"/>
                  <a:pt x="933027" y="843316"/>
                  <a:pt x="965200" y="873796"/>
                </a:cubicBezTo>
                <a:cubicBezTo>
                  <a:pt x="997373" y="904276"/>
                  <a:pt x="1088813" y="920363"/>
                  <a:pt x="1122680" y="944916"/>
                </a:cubicBezTo>
                <a:cubicBezTo>
                  <a:pt x="1156547" y="969469"/>
                  <a:pt x="1170093" y="989789"/>
                  <a:pt x="1168400" y="1021116"/>
                </a:cubicBezTo>
                <a:cubicBezTo>
                  <a:pt x="1166707" y="1052443"/>
                  <a:pt x="1131147" y="1100703"/>
                  <a:pt x="1112520" y="1132876"/>
                </a:cubicBezTo>
                <a:cubicBezTo>
                  <a:pt x="1093893" y="1165049"/>
                  <a:pt x="1070187" y="1178596"/>
                  <a:pt x="1056640" y="1214156"/>
                </a:cubicBezTo>
                <a:cubicBezTo>
                  <a:pt x="1043093" y="1249716"/>
                  <a:pt x="1043093" y="1304749"/>
                  <a:pt x="1031240" y="1346236"/>
                </a:cubicBezTo>
                <a:cubicBezTo>
                  <a:pt x="1019387" y="1387723"/>
                  <a:pt x="999067" y="1424129"/>
                  <a:pt x="985520" y="1463076"/>
                </a:cubicBezTo>
                <a:cubicBezTo>
                  <a:pt x="971973" y="1502023"/>
                  <a:pt x="955040" y="1543509"/>
                  <a:pt x="949960" y="1579916"/>
                </a:cubicBezTo>
                <a:cubicBezTo>
                  <a:pt x="944880" y="1616323"/>
                  <a:pt x="945727" y="1646803"/>
                  <a:pt x="955040" y="1681516"/>
                </a:cubicBezTo>
                <a:cubicBezTo>
                  <a:pt x="964353" y="1716229"/>
                  <a:pt x="983827" y="1750096"/>
                  <a:pt x="1005840" y="1788196"/>
                </a:cubicBezTo>
                <a:cubicBezTo>
                  <a:pt x="1027853" y="1826296"/>
                  <a:pt x="1062567" y="1861856"/>
                  <a:pt x="1087120" y="1910116"/>
                </a:cubicBezTo>
                <a:cubicBezTo>
                  <a:pt x="1111673" y="1958376"/>
                  <a:pt x="1136227" y="2015949"/>
                  <a:pt x="1153160" y="2077756"/>
                </a:cubicBezTo>
                <a:cubicBezTo>
                  <a:pt x="1170093" y="2139563"/>
                  <a:pt x="1206500" y="2214069"/>
                  <a:pt x="1188720" y="2280956"/>
                </a:cubicBezTo>
                <a:cubicBezTo>
                  <a:pt x="1170940" y="2347843"/>
                  <a:pt x="1079500" y="2405416"/>
                  <a:pt x="1046480" y="2479076"/>
                </a:cubicBezTo>
                <a:cubicBezTo>
                  <a:pt x="1013460" y="2552736"/>
                  <a:pt x="1006687" y="2650103"/>
                  <a:pt x="990600" y="2722916"/>
                </a:cubicBezTo>
                <a:cubicBezTo>
                  <a:pt x="974513" y="2795729"/>
                  <a:pt x="964353" y="2878703"/>
                  <a:pt x="949960" y="2915956"/>
                </a:cubicBezTo>
                <a:cubicBezTo>
                  <a:pt x="935567" y="2953209"/>
                  <a:pt x="930487" y="2944743"/>
                  <a:pt x="904240" y="2946436"/>
                </a:cubicBezTo>
                <a:cubicBezTo>
                  <a:pt x="877993" y="2948129"/>
                  <a:pt x="830580" y="2931196"/>
                  <a:pt x="792480" y="2926116"/>
                </a:cubicBezTo>
                <a:cubicBezTo>
                  <a:pt x="754380" y="2921036"/>
                  <a:pt x="716280" y="2914263"/>
                  <a:pt x="675640" y="2915956"/>
                </a:cubicBezTo>
                <a:cubicBezTo>
                  <a:pt x="635000" y="2917649"/>
                  <a:pt x="578273" y="2922729"/>
                  <a:pt x="548640" y="2936276"/>
                </a:cubicBezTo>
                <a:cubicBezTo>
                  <a:pt x="519007" y="2949823"/>
                  <a:pt x="502073" y="2970989"/>
                  <a:pt x="497840" y="2997236"/>
                </a:cubicBezTo>
                <a:cubicBezTo>
                  <a:pt x="493607" y="3023483"/>
                  <a:pt x="502920" y="3057349"/>
                  <a:pt x="523240" y="3093756"/>
                </a:cubicBezTo>
                <a:cubicBezTo>
                  <a:pt x="543560" y="3130163"/>
                  <a:pt x="617220" y="3179269"/>
                  <a:pt x="619760" y="3215676"/>
                </a:cubicBezTo>
                <a:cubicBezTo>
                  <a:pt x="622300" y="3252083"/>
                  <a:pt x="538480" y="3312196"/>
                  <a:pt x="538480" y="3312196"/>
                </a:cubicBezTo>
                <a:cubicBezTo>
                  <a:pt x="512233" y="3343523"/>
                  <a:pt x="485140" y="3367229"/>
                  <a:pt x="462280" y="3403636"/>
                </a:cubicBezTo>
                <a:cubicBezTo>
                  <a:pt x="439420" y="3440043"/>
                  <a:pt x="427567" y="3506929"/>
                  <a:pt x="401320" y="3530636"/>
                </a:cubicBezTo>
                <a:cubicBezTo>
                  <a:pt x="375073" y="3554343"/>
                  <a:pt x="336973" y="3554343"/>
                  <a:pt x="304800" y="3545876"/>
                </a:cubicBezTo>
                <a:cubicBezTo>
                  <a:pt x="272627" y="3537409"/>
                  <a:pt x="232833" y="3497616"/>
                  <a:pt x="208280" y="3479836"/>
                </a:cubicBezTo>
                <a:cubicBezTo>
                  <a:pt x="183727" y="3462056"/>
                  <a:pt x="172720" y="3450203"/>
                  <a:pt x="157480" y="3439196"/>
                </a:cubicBezTo>
                <a:cubicBezTo>
                  <a:pt x="142240" y="3428189"/>
                  <a:pt x="143086" y="3421416"/>
                  <a:pt x="116840" y="3413796"/>
                </a:cubicBezTo>
                <a:cubicBezTo>
                  <a:pt x="90594" y="3406176"/>
                  <a:pt x="0" y="3410409"/>
                  <a:pt x="0" y="3393476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>
            <a:off x="233680" y="2511238"/>
            <a:ext cx="1259545" cy="3668885"/>
          </a:xfrm>
          <a:custGeom>
            <a:avLst/>
            <a:gdLst>
              <a:gd name="connsiteX0" fmla="*/ 0 w 1259545"/>
              <a:gd name="connsiteY0" fmla="*/ 115121 h 3615241"/>
              <a:gd name="connsiteX1" fmla="*/ 157480 w 1259545"/>
              <a:gd name="connsiteY1" fmla="*/ 221801 h 3615241"/>
              <a:gd name="connsiteX2" fmla="*/ 243840 w 1259545"/>
              <a:gd name="connsiteY2" fmla="*/ 176081 h 3615241"/>
              <a:gd name="connsiteX3" fmla="*/ 320040 w 1259545"/>
              <a:gd name="connsiteY3" fmla="*/ 54161 h 3615241"/>
              <a:gd name="connsiteX4" fmla="*/ 396240 w 1259545"/>
              <a:gd name="connsiteY4" fmla="*/ 8441 h 3615241"/>
              <a:gd name="connsiteX5" fmla="*/ 462280 w 1259545"/>
              <a:gd name="connsiteY5" fmla="*/ 8441 h 3615241"/>
              <a:gd name="connsiteX6" fmla="*/ 563880 w 1259545"/>
              <a:gd name="connsiteY6" fmla="*/ 94801 h 3615241"/>
              <a:gd name="connsiteX7" fmla="*/ 660400 w 1259545"/>
              <a:gd name="connsiteY7" fmla="*/ 196401 h 3615241"/>
              <a:gd name="connsiteX8" fmla="*/ 685800 w 1259545"/>
              <a:gd name="connsiteY8" fmla="*/ 298001 h 3615241"/>
              <a:gd name="connsiteX9" fmla="*/ 660400 w 1259545"/>
              <a:gd name="connsiteY9" fmla="*/ 389441 h 3615241"/>
              <a:gd name="connsiteX10" fmla="*/ 650240 w 1259545"/>
              <a:gd name="connsiteY10" fmla="*/ 445321 h 3615241"/>
              <a:gd name="connsiteX11" fmla="*/ 670560 w 1259545"/>
              <a:gd name="connsiteY11" fmla="*/ 541841 h 3615241"/>
              <a:gd name="connsiteX12" fmla="*/ 843280 w 1259545"/>
              <a:gd name="connsiteY12" fmla="*/ 638361 h 3615241"/>
              <a:gd name="connsiteX13" fmla="*/ 934720 w 1259545"/>
              <a:gd name="connsiteY13" fmla="*/ 679001 h 3615241"/>
              <a:gd name="connsiteX14" fmla="*/ 980440 w 1259545"/>
              <a:gd name="connsiteY14" fmla="*/ 785681 h 3615241"/>
              <a:gd name="connsiteX15" fmla="*/ 990600 w 1259545"/>
              <a:gd name="connsiteY15" fmla="*/ 877121 h 3615241"/>
              <a:gd name="connsiteX16" fmla="*/ 1163320 w 1259545"/>
              <a:gd name="connsiteY16" fmla="*/ 917761 h 3615241"/>
              <a:gd name="connsiteX17" fmla="*/ 1249680 w 1259545"/>
              <a:gd name="connsiteY17" fmla="*/ 1034601 h 3615241"/>
              <a:gd name="connsiteX18" fmla="*/ 1249680 w 1259545"/>
              <a:gd name="connsiteY18" fmla="*/ 1141281 h 3615241"/>
              <a:gd name="connsiteX19" fmla="*/ 1178560 w 1259545"/>
              <a:gd name="connsiteY19" fmla="*/ 1273361 h 3615241"/>
              <a:gd name="connsiteX20" fmla="*/ 1071880 w 1259545"/>
              <a:gd name="connsiteY20" fmla="*/ 1374961 h 3615241"/>
              <a:gd name="connsiteX21" fmla="*/ 1046480 w 1259545"/>
              <a:gd name="connsiteY21" fmla="*/ 1507041 h 3615241"/>
              <a:gd name="connsiteX22" fmla="*/ 1051560 w 1259545"/>
              <a:gd name="connsiteY22" fmla="*/ 1557841 h 3615241"/>
              <a:gd name="connsiteX23" fmla="*/ 1016000 w 1259545"/>
              <a:gd name="connsiteY23" fmla="*/ 1649281 h 3615241"/>
              <a:gd name="connsiteX24" fmla="*/ 1036320 w 1259545"/>
              <a:gd name="connsiteY24" fmla="*/ 1755961 h 3615241"/>
              <a:gd name="connsiteX25" fmla="*/ 1143000 w 1259545"/>
              <a:gd name="connsiteY25" fmla="*/ 1984561 h 3615241"/>
              <a:gd name="connsiteX26" fmla="*/ 1209040 w 1259545"/>
              <a:gd name="connsiteY26" fmla="*/ 2091241 h 3615241"/>
              <a:gd name="connsiteX27" fmla="*/ 1244600 w 1259545"/>
              <a:gd name="connsiteY27" fmla="*/ 2299521 h 3615241"/>
              <a:gd name="connsiteX28" fmla="*/ 1224280 w 1259545"/>
              <a:gd name="connsiteY28" fmla="*/ 2477321 h 3615241"/>
              <a:gd name="connsiteX29" fmla="*/ 1076960 w 1259545"/>
              <a:gd name="connsiteY29" fmla="*/ 2660201 h 3615241"/>
              <a:gd name="connsiteX30" fmla="*/ 1066800 w 1259545"/>
              <a:gd name="connsiteY30" fmla="*/ 2990401 h 3615241"/>
              <a:gd name="connsiteX31" fmla="*/ 1016000 w 1259545"/>
              <a:gd name="connsiteY31" fmla="*/ 3071681 h 3615241"/>
              <a:gd name="connsiteX32" fmla="*/ 772160 w 1259545"/>
              <a:gd name="connsiteY32" fmla="*/ 3046281 h 3615241"/>
              <a:gd name="connsiteX33" fmla="*/ 660400 w 1259545"/>
              <a:gd name="connsiteY33" fmla="*/ 3031041 h 3615241"/>
              <a:gd name="connsiteX34" fmla="*/ 579120 w 1259545"/>
              <a:gd name="connsiteY34" fmla="*/ 3086921 h 3615241"/>
              <a:gd name="connsiteX35" fmla="*/ 629920 w 1259545"/>
              <a:gd name="connsiteY35" fmla="*/ 3188521 h 3615241"/>
              <a:gd name="connsiteX36" fmla="*/ 741680 w 1259545"/>
              <a:gd name="connsiteY36" fmla="*/ 3310441 h 3615241"/>
              <a:gd name="connsiteX37" fmla="*/ 645160 w 1259545"/>
              <a:gd name="connsiteY37" fmla="*/ 3422201 h 3615241"/>
              <a:gd name="connsiteX38" fmla="*/ 553720 w 1259545"/>
              <a:gd name="connsiteY38" fmla="*/ 3503481 h 3615241"/>
              <a:gd name="connsiteX39" fmla="*/ 528320 w 1259545"/>
              <a:gd name="connsiteY39" fmla="*/ 3615241 h 36152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233680 w 1259545"/>
              <a:gd name="connsiteY39" fmla="*/ 4580441 h 45804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518160 w 1259545"/>
              <a:gd name="connsiteY39" fmla="*/ 3650801 h 4580441"/>
              <a:gd name="connsiteX40" fmla="*/ 233680 w 1259545"/>
              <a:gd name="connsiteY40" fmla="*/ 4580441 h 4580441"/>
              <a:gd name="connsiteX0" fmla="*/ 5080 w 1264625"/>
              <a:gd name="connsiteY0" fmla="*/ 115121 h 3695505"/>
              <a:gd name="connsiteX1" fmla="*/ 162560 w 1264625"/>
              <a:gd name="connsiteY1" fmla="*/ 221801 h 3695505"/>
              <a:gd name="connsiteX2" fmla="*/ 248920 w 1264625"/>
              <a:gd name="connsiteY2" fmla="*/ 176081 h 3695505"/>
              <a:gd name="connsiteX3" fmla="*/ 325120 w 1264625"/>
              <a:gd name="connsiteY3" fmla="*/ 54161 h 3695505"/>
              <a:gd name="connsiteX4" fmla="*/ 401320 w 1264625"/>
              <a:gd name="connsiteY4" fmla="*/ 8441 h 3695505"/>
              <a:gd name="connsiteX5" fmla="*/ 467360 w 1264625"/>
              <a:gd name="connsiteY5" fmla="*/ 8441 h 3695505"/>
              <a:gd name="connsiteX6" fmla="*/ 568960 w 1264625"/>
              <a:gd name="connsiteY6" fmla="*/ 94801 h 3695505"/>
              <a:gd name="connsiteX7" fmla="*/ 665480 w 1264625"/>
              <a:gd name="connsiteY7" fmla="*/ 196401 h 3695505"/>
              <a:gd name="connsiteX8" fmla="*/ 690880 w 1264625"/>
              <a:gd name="connsiteY8" fmla="*/ 298001 h 3695505"/>
              <a:gd name="connsiteX9" fmla="*/ 665480 w 1264625"/>
              <a:gd name="connsiteY9" fmla="*/ 389441 h 3695505"/>
              <a:gd name="connsiteX10" fmla="*/ 655320 w 1264625"/>
              <a:gd name="connsiteY10" fmla="*/ 445321 h 3695505"/>
              <a:gd name="connsiteX11" fmla="*/ 675640 w 1264625"/>
              <a:gd name="connsiteY11" fmla="*/ 541841 h 3695505"/>
              <a:gd name="connsiteX12" fmla="*/ 848360 w 1264625"/>
              <a:gd name="connsiteY12" fmla="*/ 638361 h 3695505"/>
              <a:gd name="connsiteX13" fmla="*/ 939800 w 1264625"/>
              <a:gd name="connsiteY13" fmla="*/ 679001 h 3695505"/>
              <a:gd name="connsiteX14" fmla="*/ 985520 w 1264625"/>
              <a:gd name="connsiteY14" fmla="*/ 785681 h 3695505"/>
              <a:gd name="connsiteX15" fmla="*/ 995680 w 1264625"/>
              <a:gd name="connsiteY15" fmla="*/ 877121 h 3695505"/>
              <a:gd name="connsiteX16" fmla="*/ 1168400 w 1264625"/>
              <a:gd name="connsiteY16" fmla="*/ 917761 h 3695505"/>
              <a:gd name="connsiteX17" fmla="*/ 1254760 w 1264625"/>
              <a:gd name="connsiteY17" fmla="*/ 1034601 h 3695505"/>
              <a:gd name="connsiteX18" fmla="*/ 1254760 w 1264625"/>
              <a:gd name="connsiteY18" fmla="*/ 1141281 h 3695505"/>
              <a:gd name="connsiteX19" fmla="*/ 1183640 w 1264625"/>
              <a:gd name="connsiteY19" fmla="*/ 1273361 h 3695505"/>
              <a:gd name="connsiteX20" fmla="*/ 1076960 w 1264625"/>
              <a:gd name="connsiteY20" fmla="*/ 1374961 h 3695505"/>
              <a:gd name="connsiteX21" fmla="*/ 1051560 w 1264625"/>
              <a:gd name="connsiteY21" fmla="*/ 1507041 h 3695505"/>
              <a:gd name="connsiteX22" fmla="*/ 1056640 w 1264625"/>
              <a:gd name="connsiteY22" fmla="*/ 1557841 h 3695505"/>
              <a:gd name="connsiteX23" fmla="*/ 1021080 w 1264625"/>
              <a:gd name="connsiteY23" fmla="*/ 1649281 h 3695505"/>
              <a:gd name="connsiteX24" fmla="*/ 1041400 w 1264625"/>
              <a:gd name="connsiteY24" fmla="*/ 1755961 h 3695505"/>
              <a:gd name="connsiteX25" fmla="*/ 1148080 w 1264625"/>
              <a:gd name="connsiteY25" fmla="*/ 1984561 h 3695505"/>
              <a:gd name="connsiteX26" fmla="*/ 1214120 w 1264625"/>
              <a:gd name="connsiteY26" fmla="*/ 2091241 h 3695505"/>
              <a:gd name="connsiteX27" fmla="*/ 1249680 w 1264625"/>
              <a:gd name="connsiteY27" fmla="*/ 2299521 h 3695505"/>
              <a:gd name="connsiteX28" fmla="*/ 1229360 w 1264625"/>
              <a:gd name="connsiteY28" fmla="*/ 2477321 h 3695505"/>
              <a:gd name="connsiteX29" fmla="*/ 1082040 w 1264625"/>
              <a:gd name="connsiteY29" fmla="*/ 2660201 h 3695505"/>
              <a:gd name="connsiteX30" fmla="*/ 1071880 w 1264625"/>
              <a:gd name="connsiteY30" fmla="*/ 2990401 h 3695505"/>
              <a:gd name="connsiteX31" fmla="*/ 1021080 w 1264625"/>
              <a:gd name="connsiteY31" fmla="*/ 3071681 h 3695505"/>
              <a:gd name="connsiteX32" fmla="*/ 777240 w 1264625"/>
              <a:gd name="connsiteY32" fmla="*/ 3046281 h 3695505"/>
              <a:gd name="connsiteX33" fmla="*/ 665480 w 1264625"/>
              <a:gd name="connsiteY33" fmla="*/ 3031041 h 3695505"/>
              <a:gd name="connsiteX34" fmla="*/ 584200 w 1264625"/>
              <a:gd name="connsiteY34" fmla="*/ 3086921 h 3695505"/>
              <a:gd name="connsiteX35" fmla="*/ 635000 w 1264625"/>
              <a:gd name="connsiteY35" fmla="*/ 3188521 h 3695505"/>
              <a:gd name="connsiteX36" fmla="*/ 746760 w 1264625"/>
              <a:gd name="connsiteY36" fmla="*/ 3310441 h 3695505"/>
              <a:gd name="connsiteX37" fmla="*/ 650240 w 1264625"/>
              <a:gd name="connsiteY37" fmla="*/ 3422201 h 3695505"/>
              <a:gd name="connsiteX38" fmla="*/ 558800 w 1264625"/>
              <a:gd name="connsiteY38" fmla="*/ 3503481 h 3695505"/>
              <a:gd name="connsiteX39" fmla="*/ 523240 w 1264625"/>
              <a:gd name="connsiteY39" fmla="*/ 3650801 h 3695505"/>
              <a:gd name="connsiteX40" fmla="*/ 0 w 1264625"/>
              <a:gd name="connsiteY40" fmla="*/ 3554281 h 3695505"/>
              <a:gd name="connsiteX0" fmla="*/ 5080 w 1264625"/>
              <a:gd name="connsiteY0" fmla="*/ 115121 h 3673390"/>
              <a:gd name="connsiteX1" fmla="*/ 162560 w 1264625"/>
              <a:gd name="connsiteY1" fmla="*/ 221801 h 3673390"/>
              <a:gd name="connsiteX2" fmla="*/ 248920 w 1264625"/>
              <a:gd name="connsiteY2" fmla="*/ 176081 h 3673390"/>
              <a:gd name="connsiteX3" fmla="*/ 325120 w 1264625"/>
              <a:gd name="connsiteY3" fmla="*/ 54161 h 3673390"/>
              <a:gd name="connsiteX4" fmla="*/ 401320 w 1264625"/>
              <a:gd name="connsiteY4" fmla="*/ 8441 h 3673390"/>
              <a:gd name="connsiteX5" fmla="*/ 467360 w 1264625"/>
              <a:gd name="connsiteY5" fmla="*/ 8441 h 3673390"/>
              <a:gd name="connsiteX6" fmla="*/ 568960 w 1264625"/>
              <a:gd name="connsiteY6" fmla="*/ 94801 h 3673390"/>
              <a:gd name="connsiteX7" fmla="*/ 665480 w 1264625"/>
              <a:gd name="connsiteY7" fmla="*/ 196401 h 3673390"/>
              <a:gd name="connsiteX8" fmla="*/ 690880 w 1264625"/>
              <a:gd name="connsiteY8" fmla="*/ 298001 h 3673390"/>
              <a:gd name="connsiteX9" fmla="*/ 665480 w 1264625"/>
              <a:gd name="connsiteY9" fmla="*/ 389441 h 3673390"/>
              <a:gd name="connsiteX10" fmla="*/ 655320 w 1264625"/>
              <a:gd name="connsiteY10" fmla="*/ 445321 h 3673390"/>
              <a:gd name="connsiteX11" fmla="*/ 675640 w 1264625"/>
              <a:gd name="connsiteY11" fmla="*/ 541841 h 3673390"/>
              <a:gd name="connsiteX12" fmla="*/ 848360 w 1264625"/>
              <a:gd name="connsiteY12" fmla="*/ 638361 h 3673390"/>
              <a:gd name="connsiteX13" fmla="*/ 939800 w 1264625"/>
              <a:gd name="connsiteY13" fmla="*/ 679001 h 3673390"/>
              <a:gd name="connsiteX14" fmla="*/ 985520 w 1264625"/>
              <a:gd name="connsiteY14" fmla="*/ 785681 h 3673390"/>
              <a:gd name="connsiteX15" fmla="*/ 995680 w 1264625"/>
              <a:gd name="connsiteY15" fmla="*/ 877121 h 3673390"/>
              <a:gd name="connsiteX16" fmla="*/ 1168400 w 1264625"/>
              <a:gd name="connsiteY16" fmla="*/ 917761 h 3673390"/>
              <a:gd name="connsiteX17" fmla="*/ 1254760 w 1264625"/>
              <a:gd name="connsiteY17" fmla="*/ 1034601 h 3673390"/>
              <a:gd name="connsiteX18" fmla="*/ 1254760 w 1264625"/>
              <a:gd name="connsiteY18" fmla="*/ 1141281 h 3673390"/>
              <a:gd name="connsiteX19" fmla="*/ 1183640 w 1264625"/>
              <a:gd name="connsiteY19" fmla="*/ 1273361 h 3673390"/>
              <a:gd name="connsiteX20" fmla="*/ 1076960 w 1264625"/>
              <a:gd name="connsiteY20" fmla="*/ 1374961 h 3673390"/>
              <a:gd name="connsiteX21" fmla="*/ 1051560 w 1264625"/>
              <a:gd name="connsiteY21" fmla="*/ 1507041 h 3673390"/>
              <a:gd name="connsiteX22" fmla="*/ 1056640 w 1264625"/>
              <a:gd name="connsiteY22" fmla="*/ 1557841 h 3673390"/>
              <a:gd name="connsiteX23" fmla="*/ 1021080 w 1264625"/>
              <a:gd name="connsiteY23" fmla="*/ 1649281 h 3673390"/>
              <a:gd name="connsiteX24" fmla="*/ 1041400 w 1264625"/>
              <a:gd name="connsiteY24" fmla="*/ 1755961 h 3673390"/>
              <a:gd name="connsiteX25" fmla="*/ 1148080 w 1264625"/>
              <a:gd name="connsiteY25" fmla="*/ 1984561 h 3673390"/>
              <a:gd name="connsiteX26" fmla="*/ 1214120 w 1264625"/>
              <a:gd name="connsiteY26" fmla="*/ 2091241 h 3673390"/>
              <a:gd name="connsiteX27" fmla="*/ 1249680 w 1264625"/>
              <a:gd name="connsiteY27" fmla="*/ 2299521 h 3673390"/>
              <a:gd name="connsiteX28" fmla="*/ 1229360 w 1264625"/>
              <a:gd name="connsiteY28" fmla="*/ 2477321 h 3673390"/>
              <a:gd name="connsiteX29" fmla="*/ 1082040 w 1264625"/>
              <a:gd name="connsiteY29" fmla="*/ 2660201 h 3673390"/>
              <a:gd name="connsiteX30" fmla="*/ 1071880 w 1264625"/>
              <a:gd name="connsiteY30" fmla="*/ 2990401 h 3673390"/>
              <a:gd name="connsiteX31" fmla="*/ 1021080 w 1264625"/>
              <a:gd name="connsiteY31" fmla="*/ 3071681 h 3673390"/>
              <a:gd name="connsiteX32" fmla="*/ 777240 w 1264625"/>
              <a:gd name="connsiteY32" fmla="*/ 3046281 h 3673390"/>
              <a:gd name="connsiteX33" fmla="*/ 665480 w 1264625"/>
              <a:gd name="connsiteY33" fmla="*/ 3031041 h 3673390"/>
              <a:gd name="connsiteX34" fmla="*/ 584200 w 1264625"/>
              <a:gd name="connsiteY34" fmla="*/ 3086921 h 3673390"/>
              <a:gd name="connsiteX35" fmla="*/ 635000 w 1264625"/>
              <a:gd name="connsiteY35" fmla="*/ 3188521 h 3673390"/>
              <a:gd name="connsiteX36" fmla="*/ 746760 w 1264625"/>
              <a:gd name="connsiteY36" fmla="*/ 3310441 h 3673390"/>
              <a:gd name="connsiteX37" fmla="*/ 650240 w 1264625"/>
              <a:gd name="connsiteY37" fmla="*/ 3422201 h 3673390"/>
              <a:gd name="connsiteX38" fmla="*/ 558800 w 1264625"/>
              <a:gd name="connsiteY38" fmla="*/ 3503481 h 3673390"/>
              <a:gd name="connsiteX39" fmla="*/ 523240 w 1264625"/>
              <a:gd name="connsiteY39" fmla="*/ 3650801 h 3673390"/>
              <a:gd name="connsiteX40" fmla="*/ 309880 w 1264625"/>
              <a:gd name="connsiteY40" fmla="*/ 3666041 h 3673390"/>
              <a:gd name="connsiteX41" fmla="*/ 0 w 1264625"/>
              <a:gd name="connsiteY41" fmla="*/ 3554281 h 3673390"/>
              <a:gd name="connsiteX0" fmla="*/ 5080 w 1264625"/>
              <a:gd name="connsiteY0" fmla="*/ 115121 h 3668885"/>
              <a:gd name="connsiteX1" fmla="*/ 162560 w 1264625"/>
              <a:gd name="connsiteY1" fmla="*/ 221801 h 3668885"/>
              <a:gd name="connsiteX2" fmla="*/ 248920 w 1264625"/>
              <a:gd name="connsiteY2" fmla="*/ 176081 h 3668885"/>
              <a:gd name="connsiteX3" fmla="*/ 325120 w 1264625"/>
              <a:gd name="connsiteY3" fmla="*/ 54161 h 3668885"/>
              <a:gd name="connsiteX4" fmla="*/ 401320 w 1264625"/>
              <a:gd name="connsiteY4" fmla="*/ 8441 h 3668885"/>
              <a:gd name="connsiteX5" fmla="*/ 467360 w 1264625"/>
              <a:gd name="connsiteY5" fmla="*/ 8441 h 3668885"/>
              <a:gd name="connsiteX6" fmla="*/ 568960 w 1264625"/>
              <a:gd name="connsiteY6" fmla="*/ 94801 h 3668885"/>
              <a:gd name="connsiteX7" fmla="*/ 665480 w 1264625"/>
              <a:gd name="connsiteY7" fmla="*/ 196401 h 3668885"/>
              <a:gd name="connsiteX8" fmla="*/ 690880 w 1264625"/>
              <a:gd name="connsiteY8" fmla="*/ 298001 h 3668885"/>
              <a:gd name="connsiteX9" fmla="*/ 665480 w 1264625"/>
              <a:gd name="connsiteY9" fmla="*/ 389441 h 3668885"/>
              <a:gd name="connsiteX10" fmla="*/ 655320 w 1264625"/>
              <a:gd name="connsiteY10" fmla="*/ 445321 h 3668885"/>
              <a:gd name="connsiteX11" fmla="*/ 675640 w 1264625"/>
              <a:gd name="connsiteY11" fmla="*/ 541841 h 3668885"/>
              <a:gd name="connsiteX12" fmla="*/ 848360 w 1264625"/>
              <a:gd name="connsiteY12" fmla="*/ 638361 h 3668885"/>
              <a:gd name="connsiteX13" fmla="*/ 939800 w 1264625"/>
              <a:gd name="connsiteY13" fmla="*/ 679001 h 3668885"/>
              <a:gd name="connsiteX14" fmla="*/ 985520 w 1264625"/>
              <a:gd name="connsiteY14" fmla="*/ 785681 h 3668885"/>
              <a:gd name="connsiteX15" fmla="*/ 995680 w 1264625"/>
              <a:gd name="connsiteY15" fmla="*/ 877121 h 3668885"/>
              <a:gd name="connsiteX16" fmla="*/ 1168400 w 1264625"/>
              <a:gd name="connsiteY16" fmla="*/ 917761 h 3668885"/>
              <a:gd name="connsiteX17" fmla="*/ 1254760 w 1264625"/>
              <a:gd name="connsiteY17" fmla="*/ 1034601 h 3668885"/>
              <a:gd name="connsiteX18" fmla="*/ 1254760 w 1264625"/>
              <a:gd name="connsiteY18" fmla="*/ 1141281 h 3668885"/>
              <a:gd name="connsiteX19" fmla="*/ 1183640 w 1264625"/>
              <a:gd name="connsiteY19" fmla="*/ 1273361 h 3668885"/>
              <a:gd name="connsiteX20" fmla="*/ 1076960 w 1264625"/>
              <a:gd name="connsiteY20" fmla="*/ 1374961 h 3668885"/>
              <a:gd name="connsiteX21" fmla="*/ 1051560 w 1264625"/>
              <a:gd name="connsiteY21" fmla="*/ 1507041 h 3668885"/>
              <a:gd name="connsiteX22" fmla="*/ 1056640 w 1264625"/>
              <a:gd name="connsiteY22" fmla="*/ 1557841 h 3668885"/>
              <a:gd name="connsiteX23" fmla="*/ 1021080 w 1264625"/>
              <a:gd name="connsiteY23" fmla="*/ 1649281 h 3668885"/>
              <a:gd name="connsiteX24" fmla="*/ 1041400 w 1264625"/>
              <a:gd name="connsiteY24" fmla="*/ 1755961 h 3668885"/>
              <a:gd name="connsiteX25" fmla="*/ 1148080 w 1264625"/>
              <a:gd name="connsiteY25" fmla="*/ 1984561 h 3668885"/>
              <a:gd name="connsiteX26" fmla="*/ 1214120 w 1264625"/>
              <a:gd name="connsiteY26" fmla="*/ 2091241 h 3668885"/>
              <a:gd name="connsiteX27" fmla="*/ 1249680 w 1264625"/>
              <a:gd name="connsiteY27" fmla="*/ 2299521 h 3668885"/>
              <a:gd name="connsiteX28" fmla="*/ 1229360 w 1264625"/>
              <a:gd name="connsiteY28" fmla="*/ 2477321 h 3668885"/>
              <a:gd name="connsiteX29" fmla="*/ 1082040 w 1264625"/>
              <a:gd name="connsiteY29" fmla="*/ 2660201 h 3668885"/>
              <a:gd name="connsiteX30" fmla="*/ 1071880 w 1264625"/>
              <a:gd name="connsiteY30" fmla="*/ 2990401 h 3668885"/>
              <a:gd name="connsiteX31" fmla="*/ 1021080 w 1264625"/>
              <a:gd name="connsiteY31" fmla="*/ 3071681 h 3668885"/>
              <a:gd name="connsiteX32" fmla="*/ 777240 w 1264625"/>
              <a:gd name="connsiteY32" fmla="*/ 3046281 h 3668885"/>
              <a:gd name="connsiteX33" fmla="*/ 665480 w 1264625"/>
              <a:gd name="connsiteY33" fmla="*/ 3031041 h 3668885"/>
              <a:gd name="connsiteX34" fmla="*/ 584200 w 1264625"/>
              <a:gd name="connsiteY34" fmla="*/ 3086921 h 3668885"/>
              <a:gd name="connsiteX35" fmla="*/ 635000 w 1264625"/>
              <a:gd name="connsiteY35" fmla="*/ 3188521 h 3668885"/>
              <a:gd name="connsiteX36" fmla="*/ 746760 w 1264625"/>
              <a:gd name="connsiteY36" fmla="*/ 3310441 h 3668885"/>
              <a:gd name="connsiteX37" fmla="*/ 650240 w 1264625"/>
              <a:gd name="connsiteY37" fmla="*/ 3422201 h 3668885"/>
              <a:gd name="connsiteX38" fmla="*/ 558800 w 1264625"/>
              <a:gd name="connsiteY38" fmla="*/ 3503481 h 3668885"/>
              <a:gd name="connsiteX39" fmla="*/ 523240 w 1264625"/>
              <a:gd name="connsiteY39" fmla="*/ 3650801 h 3668885"/>
              <a:gd name="connsiteX40" fmla="*/ 309880 w 1264625"/>
              <a:gd name="connsiteY40" fmla="*/ 3666041 h 3668885"/>
              <a:gd name="connsiteX41" fmla="*/ 111760 w 1264625"/>
              <a:gd name="connsiteY41" fmla="*/ 3539041 h 3668885"/>
              <a:gd name="connsiteX42" fmla="*/ 0 w 1264625"/>
              <a:gd name="connsiteY42" fmla="*/ 3554281 h 3668885"/>
              <a:gd name="connsiteX0" fmla="*/ 0 w 1259545"/>
              <a:gd name="connsiteY0" fmla="*/ 115121 h 3668885"/>
              <a:gd name="connsiteX1" fmla="*/ 157480 w 1259545"/>
              <a:gd name="connsiteY1" fmla="*/ 221801 h 3668885"/>
              <a:gd name="connsiteX2" fmla="*/ 243840 w 1259545"/>
              <a:gd name="connsiteY2" fmla="*/ 176081 h 3668885"/>
              <a:gd name="connsiteX3" fmla="*/ 320040 w 1259545"/>
              <a:gd name="connsiteY3" fmla="*/ 54161 h 3668885"/>
              <a:gd name="connsiteX4" fmla="*/ 396240 w 1259545"/>
              <a:gd name="connsiteY4" fmla="*/ 8441 h 3668885"/>
              <a:gd name="connsiteX5" fmla="*/ 462280 w 1259545"/>
              <a:gd name="connsiteY5" fmla="*/ 8441 h 3668885"/>
              <a:gd name="connsiteX6" fmla="*/ 563880 w 1259545"/>
              <a:gd name="connsiteY6" fmla="*/ 94801 h 3668885"/>
              <a:gd name="connsiteX7" fmla="*/ 660400 w 1259545"/>
              <a:gd name="connsiteY7" fmla="*/ 196401 h 3668885"/>
              <a:gd name="connsiteX8" fmla="*/ 685800 w 1259545"/>
              <a:gd name="connsiteY8" fmla="*/ 298001 h 3668885"/>
              <a:gd name="connsiteX9" fmla="*/ 660400 w 1259545"/>
              <a:gd name="connsiteY9" fmla="*/ 389441 h 3668885"/>
              <a:gd name="connsiteX10" fmla="*/ 650240 w 1259545"/>
              <a:gd name="connsiteY10" fmla="*/ 445321 h 3668885"/>
              <a:gd name="connsiteX11" fmla="*/ 670560 w 1259545"/>
              <a:gd name="connsiteY11" fmla="*/ 541841 h 3668885"/>
              <a:gd name="connsiteX12" fmla="*/ 843280 w 1259545"/>
              <a:gd name="connsiteY12" fmla="*/ 638361 h 3668885"/>
              <a:gd name="connsiteX13" fmla="*/ 934720 w 1259545"/>
              <a:gd name="connsiteY13" fmla="*/ 679001 h 3668885"/>
              <a:gd name="connsiteX14" fmla="*/ 980440 w 1259545"/>
              <a:gd name="connsiteY14" fmla="*/ 785681 h 3668885"/>
              <a:gd name="connsiteX15" fmla="*/ 990600 w 1259545"/>
              <a:gd name="connsiteY15" fmla="*/ 877121 h 3668885"/>
              <a:gd name="connsiteX16" fmla="*/ 1163320 w 1259545"/>
              <a:gd name="connsiteY16" fmla="*/ 917761 h 3668885"/>
              <a:gd name="connsiteX17" fmla="*/ 1249680 w 1259545"/>
              <a:gd name="connsiteY17" fmla="*/ 1034601 h 3668885"/>
              <a:gd name="connsiteX18" fmla="*/ 1249680 w 1259545"/>
              <a:gd name="connsiteY18" fmla="*/ 1141281 h 3668885"/>
              <a:gd name="connsiteX19" fmla="*/ 1178560 w 1259545"/>
              <a:gd name="connsiteY19" fmla="*/ 1273361 h 3668885"/>
              <a:gd name="connsiteX20" fmla="*/ 1071880 w 1259545"/>
              <a:gd name="connsiteY20" fmla="*/ 1374961 h 3668885"/>
              <a:gd name="connsiteX21" fmla="*/ 1046480 w 1259545"/>
              <a:gd name="connsiteY21" fmla="*/ 1507041 h 3668885"/>
              <a:gd name="connsiteX22" fmla="*/ 1051560 w 1259545"/>
              <a:gd name="connsiteY22" fmla="*/ 1557841 h 3668885"/>
              <a:gd name="connsiteX23" fmla="*/ 1016000 w 1259545"/>
              <a:gd name="connsiteY23" fmla="*/ 1649281 h 3668885"/>
              <a:gd name="connsiteX24" fmla="*/ 1036320 w 1259545"/>
              <a:gd name="connsiteY24" fmla="*/ 1755961 h 3668885"/>
              <a:gd name="connsiteX25" fmla="*/ 1143000 w 1259545"/>
              <a:gd name="connsiteY25" fmla="*/ 1984561 h 3668885"/>
              <a:gd name="connsiteX26" fmla="*/ 1209040 w 1259545"/>
              <a:gd name="connsiteY26" fmla="*/ 2091241 h 3668885"/>
              <a:gd name="connsiteX27" fmla="*/ 1244600 w 1259545"/>
              <a:gd name="connsiteY27" fmla="*/ 2299521 h 3668885"/>
              <a:gd name="connsiteX28" fmla="*/ 1224280 w 1259545"/>
              <a:gd name="connsiteY28" fmla="*/ 2477321 h 3668885"/>
              <a:gd name="connsiteX29" fmla="*/ 1076960 w 1259545"/>
              <a:gd name="connsiteY29" fmla="*/ 2660201 h 3668885"/>
              <a:gd name="connsiteX30" fmla="*/ 1066800 w 1259545"/>
              <a:gd name="connsiteY30" fmla="*/ 2990401 h 3668885"/>
              <a:gd name="connsiteX31" fmla="*/ 1016000 w 1259545"/>
              <a:gd name="connsiteY31" fmla="*/ 3071681 h 3668885"/>
              <a:gd name="connsiteX32" fmla="*/ 772160 w 1259545"/>
              <a:gd name="connsiteY32" fmla="*/ 3046281 h 3668885"/>
              <a:gd name="connsiteX33" fmla="*/ 660400 w 1259545"/>
              <a:gd name="connsiteY33" fmla="*/ 3031041 h 3668885"/>
              <a:gd name="connsiteX34" fmla="*/ 579120 w 1259545"/>
              <a:gd name="connsiteY34" fmla="*/ 3086921 h 3668885"/>
              <a:gd name="connsiteX35" fmla="*/ 629920 w 1259545"/>
              <a:gd name="connsiteY35" fmla="*/ 3188521 h 3668885"/>
              <a:gd name="connsiteX36" fmla="*/ 741680 w 1259545"/>
              <a:gd name="connsiteY36" fmla="*/ 3310441 h 3668885"/>
              <a:gd name="connsiteX37" fmla="*/ 645160 w 1259545"/>
              <a:gd name="connsiteY37" fmla="*/ 3422201 h 3668885"/>
              <a:gd name="connsiteX38" fmla="*/ 553720 w 1259545"/>
              <a:gd name="connsiteY38" fmla="*/ 3503481 h 3668885"/>
              <a:gd name="connsiteX39" fmla="*/ 518160 w 1259545"/>
              <a:gd name="connsiteY39" fmla="*/ 3650801 h 3668885"/>
              <a:gd name="connsiteX40" fmla="*/ 304800 w 1259545"/>
              <a:gd name="connsiteY40" fmla="*/ 3666041 h 3668885"/>
              <a:gd name="connsiteX41" fmla="*/ 106680 w 1259545"/>
              <a:gd name="connsiteY41" fmla="*/ 3539041 h 3668885"/>
              <a:gd name="connsiteX42" fmla="*/ 0 w 1259545"/>
              <a:gd name="connsiteY42" fmla="*/ 3523801 h 36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59545" h="3668885">
                <a:moveTo>
                  <a:pt x="0" y="115121"/>
                </a:moveTo>
                <a:cubicBezTo>
                  <a:pt x="58420" y="163381"/>
                  <a:pt x="116840" y="211641"/>
                  <a:pt x="157480" y="221801"/>
                </a:cubicBezTo>
                <a:cubicBezTo>
                  <a:pt x="198120" y="231961"/>
                  <a:pt x="216747" y="204021"/>
                  <a:pt x="243840" y="176081"/>
                </a:cubicBezTo>
                <a:cubicBezTo>
                  <a:pt x="270933" y="148141"/>
                  <a:pt x="294640" y="82101"/>
                  <a:pt x="320040" y="54161"/>
                </a:cubicBezTo>
                <a:cubicBezTo>
                  <a:pt x="345440" y="26221"/>
                  <a:pt x="372533" y="16061"/>
                  <a:pt x="396240" y="8441"/>
                </a:cubicBezTo>
                <a:cubicBezTo>
                  <a:pt x="419947" y="821"/>
                  <a:pt x="434340" y="-5952"/>
                  <a:pt x="462280" y="8441"/>
                </a:cubicBezTo>
                <a:cubicBezTo>
                  <a:pt x="490220" y="22834"/>
                  <a:pt x="530860" y="63474"/>
                  <a:pt x="563880" y="94801"/>
                </a:cubicBezTo>
                <a:cubicBezTo>
                  <a:pt x="596900" y="126128"/>
                  <a:pt x="640080" y="162534"/>
                  <a:pt x="660400" y="196401"/>
                </a:cubicBezTo>
                <a:cubicBezTo>
                  <a:pt x="680720" y="230268"/>
                  <a:pt x="685800" y="265828"/>
                  <a:pt x="685800" y="298001"/>
                </a:cubicBezTo>
                <a:cubicBezTo>
                  <a:pt x="685800" y="330174"/>
                  <a:pt x="666327" y="364888"/>
                  <a:pt x="660400" y="389441"/>
                </a:cubicBezTo>
                <a:cubicBezTo>
                  <a:pt x="654473" y="413994"/>
                  <a:pt x="648547" y="419921"/>
                  <a:pt x="650240" y="445321"/>
                </a:cubicBezTo>
                <a:cubicBezTo>
                  <a:pt x="651933" y="470721"/>
                  <a:pt x="638387" y="509668"/>
                  <a:pt x="670560" y="541841"/>
                </a:cubicBezTo>
                <a:cubicBezTo>
                  <a:pt x="702733" y="574014"/>
                  <a:pt x="799253" y="615501"/>
                  <a:pt x="843280" y="638361"/>
                </a:cubicBezTo>
                <a:cubicBezTo>
                  <a:pt x="887307" y="661221"/>
                  <a:pt x="911860" y="654448"/>
                  <a:pt x="934720" y="679001"/>
                </a:cubicBezTo>
                <a:cubicBezTo>
                  <a:pt x="957580" y="703554"/>
                  <a:pt x="971127" y="752661"/>
                  <a:pt x="980440" y="785681"/>
                </a:cubicBezTo>
                <a:cubicBezTo>
                  <a:pt x="989753" y="818701"/>
                  <a:pt x="960120" y="855108"/>
                  <a:pt x="990600" y="877121"/>
                </a:cubicBezTo>
                <a:cubicBezTo>
                  <a:pt x="1021080" y="899134"/>
                  <a:pt x="1120140" y="891514"/>
                  <a:pt x="1163320" y="917761"/>
                </a:cubicBezTo>
                <a:cubicBezTo>
                  <a:pt x="1206500" y="944008"/>
                  <a:pt x="1235287" y="997348"/>
                  <a:pt x="1249680" y="1034601"/>
                </a:cubicBezTo>
                <a:cubicBezTo>
                  <a:pt x="1264073" y="1071854"/>
                  <a:pt x="1261533" y="1101488"/>
                  <a:pt x="1249680" y="1141281"/>
                </a:cubicBezTo>
                <a:cubicBezTo>
                  <a:pt x="1237827" y="1181074"/>
                  <a:pt x="1208193" y="1234414"/>
                  <a:pt x="1178560" y="1273361"/>
                </a:cubicBezTo>
                <a:cubicBezTo>
                  <a:pt x="1148927" y="1312308"/>
                  <a:pt x="1093893" y="1336014"/>
                  <a:pt x="1071880" y="1374961"/>
                </a:cubicBezTo>
                <a:cubicBezTo>
                  <a:pt x="1049867" y="1413908"/>
                  <a:pt x="1049867" y="1476561"/>
                  <a:pt x="1046480" y="1507041"/>
                </a:cubicBezTo>
                <a:cubicBezTo>
                  <a:pt x="1043093" y="1537521"/>
                  <a:pt x="1056640" y="1534134"/>
                  <a:pt x="1051560" y="1557841"/>
                </a:cubicBezTo>
                <a:cubicBezTo>
                  <a:pt x="1046480" y="1581548"/>
                  <a:pt x="1018540" y="1616261"/>
                  <a:pt x="1016000" y="1649281"/>
                </a:cubicBezTo>
                <a:cubicBezTo>
                  <a:pt x="1013460" y="1682301"/>
                  <a:pt x="1015153" y="1700081"/>
                  <a:pt x="1036320" y="1755961"/>
                </a:cubicBezTo>
                <a:cubicBezTo>
                  <a:pt x="1057487" y="1811841"/>
                  <a:pt x="1114213" y="1928681"/>
                  <a:pt x="1143000" y="1984561"/>
                </a:cubicBezTo>
                <a:cubicBezTo>
                  <a:pt x="1171787" y="2040441"/>
                  <a:pt x="1192107" y="2038748"/>
                  <a:pt x="1209040" y="2091241"/>
                </a:cubicBezTo>
                <a:cubicBezTo>
                  <a:pt x="1225973" y="2143734"/>
                  <a:pt x="1242060" y="2235174"/>
                  <a:pt x="1244600" y="2299521"/>
                </a:cubicBezTo>
                <a:cubicBezTo>
                  <a:pt x="1247140" y="2363868"/>
                  <a:pt x="1252220" y="2417208"/>
                  <a:pt x="1224280" y="2477321"/>
                </a:cubicBezTo>
                <a:cubicBezTo>
                  <a:pt x="1196340" y="2537434"/>
                  <a:pt x="1103207" y="2574688"/>
                  <a:pt x="1076960" y="2660201"/>
                </a:cubicBezTo>
                <a:cubicBezTo>
                  <a:pt x="1050713" y="2745714"/>
                  <a:pt x="1076960" y="2921821"/>
                  <a:pt x="1066800" y="2990401"/>
                </a:cubicBezTo>
                <a:cubicBezTo>
                  <a:pt x="1056640" y="3058981"/>
                  <a:pt x="1065107" y="3062368"/>
                  <a:pt x="1016000" y="3071681"/>
                </a:cubicBezTo>
                <a:cubicBezTo>
                  <a:pt x="966893" y="3080994"/>
                  <a:pt x="831427" y="3053054"/>
                  <a:pt x="772160" y="3046281"/>
                </a:cubicBezTo>
                <a:cubicBezTo>
                  <a:pt x="712893" y="3039508"/>
                  <a:pt x="692573" y="3024268"/>
                  <a:pt x="660400" y="3031041"/>
                </a:cubicBezTo>
                <a:cubicBezTo>
                  <a:pt x="628227" y="3037814"/>
                  <a:pt x="584200" y="3060674"/>
                  <a:pt x="579120" y="3086921"/>
                </a:cubicBezTo>
                <a:cubicBezTo>
                  <a:pt x="574040" y="3113168"/>
                  <a:pt x="602827" y="3151268"/>
                  <a:pt x="629920" y="3188521"/>
                </a:cubicBezTo>
                <a:cubicBezTo>
                  <a:pt x="657013" y="3225774"/>
                  <a:pt x="739140" y="3271494"/>
                  <a:pt x="741680" y="3310441"/>
                </a:cubicBezTo>
                <a:cubicBezTo>
                  <a:pt x="744220" y="3349388"/>
                  <a:pt x="676487" y="3390028"/>
                  <a:pt x="645160" y="3422201"/>
                </a:cubicBezTo>
                <a:cubicBezTo>
                  <a:pt x="613833" y="3454374"/>
                  <a:pt x="574887" y="3465381"/>
                  <a:pt x="553720" y="3503481"/>
                </a:cubicBezTo>
                <a:cubicBezTo>
                  <a:pt x="532553" y="3541581"/>
                  <a:pt x="566420" y="3632174"/>
                  <a:pt x="518160" y="3650801"/>
                </a:cubicBezTo>
                <a:cubicBezTo>
                  <a:pt x="469900" y="3669428"/>
                  <a:pt x="366607" y="3671968"/>
                  <a:pt x="304800" y="3666041"/>
                </a:cubicBezTo>
                <a:cubicBezTo>
                  <a:pt x="242993" y="3660114"/>
                  <a:pt x="158327" y="3557668"/>
                  <a:pt x="106680" y="3539041"/>
                </a:cubicBezTo>
                <a:cubicBezTo>
                  <a:pt x="55033" y="3520414"/>
                  <a:pt x="25400" y="3533961"/>
                  <a:pt x="0" y="35238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Freeform 210"/>
          <p:cNvSpPr/>
          <p:nvPr/>
        </p:nvSpPr>
        <p:spPr>
          <a:xfrm>
            <a:off x="236220" y="2445532"/>
            <a:ext cx="1417515" cy="3826001"/>
          </a:xfrm>
          <a:custGeom>
            <a:avLst/>
            <a:gdLst>
              <a:gd name="connsiteX0" fmla="*/ 7620 w 1417515"/>
              <a:gd name="connsiteY0" fmla="*/ 3658088 h 3826001"/>
              <a:gd name="connsiteX1" fmla="*/ 228600 w 1417515"/>
              <a:gd name="connsiteY1" fmla="*/ 3764768 h 3826001"/>
              <a:gd name="connsiteX2" fmla="*/ 426720 w 1417515"/>
              <a:gd name="connsiteY2" fmla="*/ 3825728 h 3826001"/>
              <a:gd name="connsiteX3" fmla="*/ 586740 w 1417515"/>
              <a:gd name="connsiteY3" fmla="*/ 3741908 h 3826001"/>
              <a:gd name="connsiteX4" fmla="*/ 670560 w 1417515"/>
              <a:gd name="connsiteY4" fmla="*/ 3574268 h 3826001"/>
              <a:gd name="connsiteX5" fmla="*/ 838200 w 1417515"/>
              <a:gd name="connsiteY5" fmla="*/ 3459968 h 3826001"/>
              <a:gd name="connsiteX6" fmla="*/ 784860 w 1417515"/>
              <a:gd name="connsiteY6" fmla="*/ 3353288 h 3826001"/>
              <a:gd name="connsiteX7" fmla="*/ 716280 w 1417515"/>
              <a:gd name="connsiteY7" fmla="*/ 3208508 h 3826001"/>
              <a:gd name="connsiteX8" fmla="*/ 739140 w 1417515"/>
              <a:gd name="connsiteY8" fmla="*/ 3147548 h 3826001"/>
              <a:gd name="connsiteX9" fmla="*/ 1051560 w 1417515"/>
              <a:gd name="connsiteY9" fmla="*/ 3185648 h 3826001"/>
              <a:gd name="connsiteX10" fmla="*/ 1181100 w 1417515"/>
              <a:gd name="connsiteY10" fmla="*/ 3086588 h 3826001"/>
              <a:gd name="connsiteX11" fmla="*/ 1173480 w 1417515"/>
              <a:gd name="connsiteY11" fmla="*/ 2835128 h 3826001"/>
              <a:gd name="connsiteX12" fmla="*/ 1173480 w 1417515"/>
              <a:gd name="connsiteY12" fmla="*/ 2697968 h 3826001"/>
              <a:gd name="connsiteX13" fmla="*/ 1303020 w 1417515"/>
              <a:gd name="connsiteY13" fmla="*/ 2522708 h 3826001"/>
              <a:gd name="connsiteX14" fmla="*/ 1333500 w 1417515"/>
              <a:gd name="connsiteY14" fmla="*/ 2370308 h 3826001"/>
              <a:gd name="connsiteX15" fmla="*/ 1257300 w 1417515"/>
              <a:gd name="connsiteY15" fmla="*/ 2179808 h 3826001"/>
              <a:gd name="connsiteX16" fmla="*/ 1135380 w 1417515"/>
              <a:gd name="connsiteY16" fmla="*/ 1913108 h 3826001"/>
              <a:gd name="connsiteX17" fmla="*/ 1097280 w 1417515"/>
              <a:gd name="connsiteY17" fmla="*/ 1722608 h 3826001"/>
              <a:gd name="connsiteX18" fmla="*/ 1127760 w 1417515"/>
              <a:gd name="connsiteY18" fmla="*/ 1524488 h 3826001"/>
              <a:gd name="connsiteX19" fmla="*/ 1257300 w 1417515"/>
              <a:gd name="connsiteY19" fmla="*/ 1372088 h 3826001"/>
              <a:gd name="connsiteX20" fmla="*/ 1356360 w 1417515"/>
              <a:gd name="connsiteY20" fmla="*/ 1273028 h 3826001"/>
              <a:gd name="connsiteX21" fmla="*/ 1386840 w 1417515"/>
              <a:gd name="connsiteY21" fmla="*/ 1074908 h 3826001"/>
              <a:gd name="connsiteX22" fmla="*/ 1417320 w 1417515"/>
              <a:gd name="connsiteY22" fmla="*/ 998708 h 3826001"/>
              <a:gd name="connsiteX23" fmla="*/ 1371600 w 1417515"/>
              <a:gd name="connsiteY23" fmla="*/ 930128 h 3826001"/>
              <a:gd name="connsiteX24" fmla="*/ 1257300 w 1417515"/>
              <a:gd name="connsiteY24" fmla="*/ 914888 h 3826001"/>
              <a:gd name="connsiteX25" fmla="*/ 1097280 w 1417515"/>
              <a:gd name="connsiteY25" fmla="*/ 922508 h 3826001"/>
              <a:gd name="connsiteX26" fmla="*/ 1021080 w 1417515"/>
              <a:gd name="connsiteY26" fmla="*/ 777728 h 3826001"/>
              <a:gd name="connsiteX27" fmla="*/ 944880 w 1417515"/>
              <a:gd name="connsiteY27" fmla="*/ 701528 h 3826001"/>
              <a:gd name="connsiteX28" fmla="*/ 800100 w 1417515"/>
              <a:gd name="connsiteY28" fmla="*/ 632948 h 3826001"/>
              <a:gd name="connsiteX29" fmla="*/ 693420 w 1417515"/>
              <a:gd name="connsiteY29" fmla="*/ 579608 h 3826001"/>
              <a:gd name="connsiteX30" fmla="*/ 731520 w 1417515"/>
              <a:gd name="connsiteY30" fmla="*/ 366248 h 3826001"/>
              <a:gd name="connsiteX31" fmla="*/ 655320 w 1417515"/>
              <a:gd name="connsiteY31" fmla="*/ 198608 h 3826001"/>
              <a:gd name="connsiteX32" fmla="*/ 502920 w 1417515"/>
              <a:gd name="connsiteY32" fmla="*/ 30968 h 3826001"/>
              <a:gd name="connsiteX33" fmla="*/ 419100 w 1417515"/>
              <a:gd name="connsiteY33" fmla="*/ 488 h 3826001"/>
              <a:gd name="connsiteX34" fmla="*/ 266700 w 1417515"/>
              <a:gd name="connsiteY34" fmla="*/ 38588 h 3826001"/>
              <a:gd name="connsiteX35" fmla="*/ 175260 w 1417515"/>
              <a:gd name="connsiteY35" fmla="*/ 168128 h 3826001"/>
              <a:gd name="connsiteX36" fmla="*/ 137160 w 1417515"/>
              <a:gd name="connsiteY36" fmla="*/ 183368 h 3826001"/>
              <a:gd name="connsiteX37" fmla="*/ 30480 w 1417515"/>
              <a:gd name="connsiteY37" fmla="*/ 122408 h 3826001"/>
              <a:gd name="connsiteX38" fmla="*/ 0 w 1417515"/>
              <a:gd name="connsiteY38" fmla="*/ 114788 h 382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17515" h="3826001">
                <a:moveTo>
                  <a:pt x="7620" y="3658088"/>
                </a:moveTo>
                <a:cubicBezTo>
                  <a:pt x="83185" y="3697458"/>
                  <a:pt x="158750" y="3736828"/>
                  <a:pt x="228600" y="3764768"/>
                </a:cubicBezTo>
                <a:cubicBezTo>
                  <a:pt x="298450" y="3792708"/>
                  <a:pt x="367030" y="3829538"/>
                  <a:pt x="426720" y="3825728"/>
                </a:cubicBezTo>
                <a:cubicBezTo>
                  <a:pt x="486410" y="3821918"/>
                  <a:pt x="546100" y="3783818"/>
                  <a:pt x="586740" y="3741908"/>
                </a:cubicBezTo>
                <a:cubicBezTo>
                  <a:pt x="627380" y="3699998"/>
                  <a:pt x="628650" y="3621258"/>
                  <a:pt x="670560" y="3574268"/>
                </a:cubicBezTo>
                <a:cubicBezTo>
                  <a:pt x="712470" y="3527278"/>
                  <a:pt x="819150" y="3496798"/>
                  <a:pt x="838200" y="3459968"/>
                </a:cubicBezTo>
                <a:cubicBezTo>
                  <a:pt x="857250" y="3423138"/>
                  <a:pt x="805180" y="3395198"/>
                  <a:pt x="784860" y="3353288"/>
                </a:cubicBezTo>
                <a:cubicBezTo>
                  <a:pt x="764540" y="3311378"/>
                  <a:pt x="723900" y="3242798"/>
                  <a:pt x="716280" y="3208508"/>
                </a:cubicBezTo>
                <a:cubicBezTo>
                  <a:pt x="708660" y="3174218"/>
                  <a:pt x="683260" y="3151358"/>
                  <a:pt x="739140" y="3147548"/>
                </a:cubicBezTo>
                <a:cubicBezTo>
                  <a:pt x="795020" y="3143738"/>
                  <a:pt x="977900" y="3195808"/>
                  <a:pt x="1051560" y="3185648"/>
                </a:cubicBezTo>
                <a:cubicBezTo>
                  <a:pt x="1125220" y="3175488"/>
                  <a:pt x="1160780" y="3145008"/>
                  <a:pt x="1181100" y="3086588"/>
                </a:cubicBezTo>
                <a:cubicBezTo>
                  <a:pt x="1201420" y="3028168"/>
                  <a:pt x="1174750" y="2899898"/>
                  <a:pt x="1173480" y="2835128"/>
                </a:cubicBezTo>
                <a:cubicBezTo>
                  <a:pt x="1172210" y="2770358"/>
                  <a:pt x="1151890" y="2750038"/>
                  <a:pt x="1173480" y="2697968"/>
                </a:cubicBezTo>
                <a:cubicBezTo>
                  <a:pt x="1195070" y="2645898"/>
                  <a:pt x="1276350" y="2577318"/>
                  <a:pt x="1303020" y="2522708"/>
                </a:cubicBezTo>
                <a:cubicBezTo>
                  <a:pt x="1329690" y="2468098"/>
                  <a:pt x="1341120" y="2427458"/>
                  <a:pt x="1333500" y="2370308"/>
                </a:cubicBezTo>
                <a:cubicBezTo>
                  <a:pt x="1325880" y="2313158"/>
                  <a:pt x="1290320" y="2256008"/>
                  <a:pt x="1257300" y="2179808"/>
                </a:cubicBezTo>
                <a:cubicBezTo>
                  <a:pt x="1224280" y="2103608"/>
                  <a:pt x="1162050" y="1989308"/>
                  <a:pt x="1135380" y="1913108"/>
                </a:cubicBezTo>
                <a:cubicBezTo>
                  <a:pt x="1108710" y="1836908"/>
                  <a:pt x="1098550" y="1787378"/>
                  <a:pt x="1097280" y="1722608"/>
                </a:cubicBezTo>
                <a:cubicBezTo>
                  <a:pt x="1096010" y="1657838"/>
                  <a:pt x="1101090" y="1582908"/>
                  <a:pt x="1127760" y="1524488"/>
                </a:cubicBezTo>
                <a:cubicBezTo>
                  <a:pt x="1154430" y="1466068"/>
                  <a:pt x="1219200" y="1413998"/>
                  <a:pt x="1257300" y="1372088"/>
                </a:cubicBezTo>
                <a:cubicBezTo>
                  <a:pt x="1295400" y="1330178"/>
                  <a:pt x="1334770" y="1322558"/>
                  <a:pt x="1356360" y="1273028"/>
                </a:cubicBezTo>
                <a:cubicBezTo>
                  <a:pt x="1377950" y="1223498"/>
                  <a:pt x="1376680" y="1120628"/>
                  <a:pt x="1386840" y="1074908"/>
                </a:cubicBezTo>
                <a:cubicBezTo>
                  <a:pt x="1397000" y="1029188"/>
                  <a:pt x="1419860" y="1022838"/>
                  <a:pt x="1417320" y="998708"/>
                </a:cubicBezTo>
                <a:cubicBezTo>
                  <a:pt x="1414780" y="974578"/>
                  <a:pt x="1398270" y="944098"/>
                  <a:pt x="1371600" y="930128"/>
                </a:cubicBezTo>
                <a:cubicBezTo>
                  <a:pt x="1344930" y="916158"/>
                  <a:pt x="1303020" y="916158"/>
                  <a:pt x="1257300" y="914888"/>
                </a:cubicBezTo>
                <a:cubicBezTo>
                  <a:pt x="1211580" y="913618"/>
                  <a:pt x="1136650" y="945368"/>
                  <a:pt x="1097280" y="922508"/>
                </a:cubicBezTo>
                <a:cubicBezTo>
                  <a:pt x="1057910" y="899648"/>
                  <a:pt x="1046480" y="814558"/>
                  <a:pt x="1021080" y="777728"/>
                </a:cubicBezTo>
                <a:cubicBezTo>
                  <a:pt x="995680" y="740898"/>
                  <a:pt x="981710" y="725658"/>
                  <a:pt x="944880" y="701528"/>
                </a:cubicBezTo>
                <a:cubicBezTo>
                  <a:pt x="908050" y="677398"/>
                  <a:pt x="842010" y="653268"/>
                  <a:pt x="800100" y="632948"/>
                </a:cubicBezTo>
                <a:cubicBezTo>
                  <a:pt x="758190" y="612628"/>
                  <a:pt x="704850" y="624058"/>
                  <a:pt x="693420" y="579608"/>
                </a:cubicBezTo>
                <a:cubicBezTo>
                  <a:pt x="681990" y="535158"/>
                  <a:pt x="737870" y="429748"/>
                  <a:pt x="731520" y="366248"/>
                </a:cubicBezTo>
                <a:cubicBezTo>
                  <a:pt x="725170" y="302748"/>
                  <a:pt x="693420" y="254488"/>
                  <a:pt x="655320" y="198608"/>
                </a:cubicBezTo>
                <a:cubicBezTo>
                  <a:pt x="617220" y="142728"/>
                  <a:pt x="542290" y="63988"/>
                  <a:pt x="502920" y="30968"/>
                </a:cubicBezTo>
                <a:cubicBezTo>
                  <a:pt x="463550" y="-2052"/>
                  <a:pt x="458470" y="-782"/>
                  <a:pt x="419100" y="488"/>
                </a:cubicBezTo>
                <a:cubicBezTo>
                  <a:pt x="379730" y="1758"/>
                  <a:pt x="307340" y="10648"/>
                  <a:pt x="266700" y="38588"/>
                </a:cubicBezTo>
                <a:cubicBezTo>
                  <a:pt x="226060" y="66528"/>
                  <a:pt x="196850" y="143998"/>
                  <a:pt x="175260" y="168128"/>
                </a:cubicBezTo>
                <a:cubicBezTo>
                  <a:pt x="153670" y="192258"/>
                  <a:pt x="161290" y="190988"/>
                  <a:pt x="137160" y="183368"/>
                </a:cubicBezTo>
                <a:cubicBezTo>
                  <a:pt x="113030" y="175748"/>
                  <a:pt x="53340" y="133838"/>
                  <a:pt x="30480" y="122408"/>
                </a:cubicBezTo>
                <a:cubicBezTo>
                  <a:pt x="7620" y="110978"/>
                  <a:pt x="2540" y="116058"/>
                  <a:pt x="0" y="11478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Freeform 211"/>
          <p:cNvSpPr/>
          <p:nvPr/>
        </p:nvSpPr>
        <p:spPr>
          <a:xfrm>
            <a:off x="243840" y="2353836"/>
            <a:ext cx="1512425" cy="3977056"/>
          </a:xfrm>
          <a:custGeom>
            <a:avLst/>
            <a:gdLst>
              <a:gd name="connsiteX0" fmla="*/ 0 w 1512425"/>
              <a:gd name="connsiteY0" fmla="*/ 3833564 h 3977016"/>
              <a:gd name="connsiteX1" fmla="*/ 121920 w 1512425"/>
              <a:gd name="connsiteY1" fmla="*/ 3871664 h 3977016"/>
              <a:gd name="connsiteX2" fmla="*/ 304800 w 1512425"/>
              <a:gd name="connsiteY2" fmla="*/ 3963104 h 3977016"/>
              <a:gd name="connsiteX3" fmla="*/ 533400 w 1512425"/>
              <a:gd name="connsiteY3" fmla="*/ 3963104 h 3977016"/>
              <a:gd name="connsiteX4" fmla="*/ 701040 w 1512425"/>
              <a:gd name="connsiteY4" fmla="*/ 3833564 h 3977016"/>
              <a:gd name="connsiteX5" fmla="*/ 746760 w 1512425"/>
              <a:gd name="connsiteY5" fmla="*/ 3696404 h 3977016"/>
              <a:gd name="connsiteX6" fmla="*/ 922020 w 1512425"/>
              <a:gd name="connsiteY6" fmla="*/ 3627824 h 3977016"/>
              <a:gd name="connsiteX7" fmla="*/ 944880 w 1512425"/>
              <a:gd name="connsiteY7" fmla="*/ 3536384 h 3977016"/>
              <a:gd name="connsiteX8" fmla="*/ 853440 w 1512425"/>
              <a:gd name="connsiteY8" fmla="*/ 3383984 h 3977016"/>
              <a:gd name="connsiteX9" fmla="*/ 853440 w 1512425"/>
              <a:gd name="connsiteY9" fmla="*/ 3315404 h 3977016"/>
              <a:gd name="connsiteX10" fmla="*/ 1112520 w 1512425"/>
              <a:gd name="connsiteY10" fmla="*/ 3361124 h 3977016"/>
              <a:gd name="connsiteX11" fmla="*/ 1219200 w 1512425"/>
              <a:gd name="connsiteY11" fmla="*/ 3262064 h 3977016"/>
              <a:gd name="connsiteX12" fmla="*/ 1272540 w 1512425"/>
              <a:gd name="connsiteY12" fmla="*/ 3041084 h 3977016"/>
              <a:gd name="connsiteX13" fmla="*/ 1257300 w 1512425"/>
              <a:gd name="connsiteY13" fmla="*/ 2934404 h 3977016"/>
              <a:gd name="connsiteX14" fmla="*/ 1188720 w 1512425"/>
              <a:gd name="connsiteY14" fmla="*/ 2850584 h 3977016"/>
              <a:gd name="connsiteX15" fmla="*/ 1272540 w 1512425"/>
              <a:gd name="connsiteY15" fmla="*/ 2713424 h 3977016"/>
              <a:gd name="connsiteX16" fmla="*/ 1402080 w 1512425"/>
              <a:gd name="connsiteY16" fmla="*/ 2591504 h 3977016"/>
              <a:gd name="connsiteX17" fmla="*/ 1424940 w 1512425"/>
              <a:gd name="connsiteY17" fmla="*/ 2484824 h 3977016"/>
              <a:gd name="connsiteX18" fmla="*/ 1325880 w 1512425"/>
              <a:gd name="connsiteY18" fmla="*/ 2317184 h 3977016"/>
              <a:gd name="connsiteX19" fmla="*/ 1333500 w 1512425"/>
              <a:gd name="connsiteY19" fmla="*/ 2225744 h 3977016"/>
              <a:gd name="connsiteX20" fmla="*/ 1203960 w 1512425"/>
              <a:gd name="connsiteY20" fmla="*/ 2012384 h 3977016"/>
              <a:gd name="connsiteX21" fmla="*/ 1165860 w 1512425"/>
              <a:gd name="connsiteY21" fmla="*/ 1799024 h 3977016"/>
              <a:gd name="connsiteX22" fmla="*/ 1280160 w 1512425"/>
              <a:gd name="connsiteY22" fmla="*/ 1570424 h 3977016"/>
              <a:gd name="connsiteX23" fmla="*/ 1440180 w 1512425"/>
              <a:gd name="connsiteY23" fmla="*/ 1379924 h 3977016"/>
              <a:gd name="connsiteX24" fmla="*/ 1463040 w 1512425"/>
              <a:gd name="connsiteY24" fmla="*/ 1212284 h 3977016"/>
              <a:gd name="connsiteX25" fmla="*/ 1508760 w 1512425"/>
              <a:gd name="connsiteY25" fmla="*/ 1082744 h 3977016"/>
              <a:gd name="connsiteX26" fmla="*/ 1356360 w 1512425"/>
              <a:gd name="connsiteY26" fmla="*/ 915104 h 3977016"/>
              <a:gd name="connsiteX27" fmla="*/ 1165860 w 1512425"/>
              <a:gd name="connsiteY27" fmla="*/ 960824 h 3977016"/>
              <a:gd name="connsiteX28" fmla="*/ 1036320 w 1512425"/>
              <a:gd name="connsiteY28" fmla="*/ 838904 h 3977016"/>
              <a:gd name="connsiteX29" fmla="*/ 929640 w 1512425"/>
              <a:gd name="connsiteY29" fmla="*/ 701744 h 3977016"/>
              <a:gd name="connsiteX30" fmla="*/ 762000 w 1512425"/>
              <a:gd name="connsiteY30" fmla="*/ 640784 h 3977016"/>
              <a:gd name="connsiteX31" fmla="*/ 792480 w 1512425"/>
              <a:gd name="connsiteY31" fmla="*/ 389324 h 3977016"/>
              <a:gd name="connsiteX32" fmla="*/ 693420 w 1512425"/>
              <a:gd name="connsiteY32" fmla="*/ 214064 h 3977016"/>
              <a:gd name="connsiteX33" fmla="*/ 541020 w 1512425"/>
              <a:gd name="connsiteY33" fmla="*/ 54044 h 3977016"/>
              <a:gd name="connsiteX34" fmla="*/ 419100 w 1512425"/>
              <a:gd name="connsiteY34" fmla="*/ 704 h 3977016"/>
              <a:gd name="connsiteX35" fmla="*/ 236220 w 1512425"/>
              <a:gd name="connsiteY35" fmla="*/ 84524 h 3977016"/>
              <a:gd name="connsiteX36" fmla="*/ 83820 w 1512425"/>
              <a:gd name="connsiteY36" fmla="*/ 168344 h 3977016"/>
              <a:gd name="connsiteX37" fmla="*/ 0 w 1512425"/>
              <a:gd name="connsiteY37" fmla="*/ 137864 h 3977016"/>
              <a:gd name="connsiteX0" fmla="*/ 0 w 1512425"/>
              <a:gd name="connsiteY0" fmla="*/ 3833604 h 3977056"/>
              <a:gd name="connsiteX1" fmla="*/ 121920 w 1512425"/>
              <a:gd name="connsiteY1" fmla="*/ 3871704 h 3977056"/>
              <a:gd name="connsiteX2" fmla="*/ 304800 w 1512425"/>
              <a:gd name="connsiteY2" fmla="*/ 3963144 h 3977056"/>
              <a:gd name="connsiteX3" fmla="*/ 533400 w 1512425"/>
              <a:gd name="connsiteY3" fmla="*/ 3963144 h 3977056"/>
              <a:gd name="connsiteX4" fmla="*/ 701040 w 1512425"/>
              <a:gd name="connsiteY4" fmla="*/ 3833604 h 3977056"/>
              <a:gd name="connsiteX5" fmla="*/ 746760 w 1512425"/>
              <a:gd name="connsiteY5" fmla="*/ 3696444 h 3977056"/>
              <a:gd name="connsiteX6" fmla="*/ 922020 w 1512425"/>
              <a:gd name="connsiteY6" fmla="*/ 3627864 h 3977056"/>
              <a:gd name="connsiteX7" fmla="*/ 944880 w 1512425"/>
              <a:gd name="connsiteY7" fmla="*/ 3536424 h 3977056"/>
              <a:gd name="connsiteX8" fmla="*/ 853440 w 1512425"/>
              <a:gd name="connsiteY8" fmla="*/ 3384024 h 3977056"/>
              <a:gd name="connsiteX9" fmla="*/ 853440 w 1512425"/>
              <a:gd name="connsiteY9" fmla="*/ 3315444 h 3977056"/>
              <a:gd name="connsiteX10" fmla="*/ 1112520 w 1512425"/>
              <a:gd name="connsiteY10" fmla="*/ 3361164 h 3977056"/>
              <a:gd name="connsiteX11" fmla="*/ 1219200 w 1512425"/>
              <a:gd name="connsiteY11" fmla="*/ 3262104 h 3977056"/>
              <a:gd name="connsiteX12" fmla="*/ 1272540 w 1512425"/>
              <a:gd name="connsiteY12" fmla="*/ 3041124 h 3977056"/>
              <a:gd name="connsiteX13" fmla="*/ 1257300 w 1512425"/>
              <a:gd name="connsiteY13" fmla="*/ 2934444 h 3977056"/>
              <a:gd name="connsiteX14" fmla="*/ 1188720 w 1512425"/>
              <a:gd name="connsiteY14" fmla="*/ 2850624 h 3977056"/>
              <a:gd name="connsiteX15" fmla="*/ 1272540 w 1512425"/>
              <a:gd name="connsiteY15" fmla="*/ 2713464 h 3977056"/>
              <a:gd name="connsiteX16" fmla="*/ 1402080 w 1512425"/>
              <a:gd name="connsiteY16" fmla="*/ 2591544 h 3977056"/>
              <a:gd name="connsiteX17" fmla="*/ 1424940 w 1512425"/>
              <a:gd name="connsiteY17" fmla="*/ 2484864 h 3977056"/>
              <a:gd name="connsiteX18" fmla="*/ 1325880 w 1512425"/>
              <a:gd name="connsiteY18" fmla="*/ 2317224 h 3977056"/>
              <a:gd name="connsiteX19" fmla="*/ 1333500 w 1512425"/>
              <a:gd name="connsiteY19" fmla="*/ 2225784 h 3977056"/>
              <a:gd name="connsiteX20" fmla="*/ 1203960 w 1512425"/>
              <a:gd name="connsiteY20" fmla="*/ 2012424 h 3977056"/>
              <a:gd name="connsiteX21" fmla="*/ 1165860 w 1512425"/>
              <a:gd name="connsiteY21" fmla="*/ 1799064 h 3977056"/>
              <a:gd name="connsiteX22" fmla="*/ 1280160 w 1512425"/>
              <a:gd name="connsiteY22" fmla="*/ 1570464 h 3977056"/>
              <a:gd name="connsiteX23" fmla="*/ 1440180 w 1512425"/>
              <a:gd name="connsiteY23" fmla="*/ 1379964 h 3977056"/>
              <a:gd name="connsiteX24" fmla="*/ 1463040 w 1512425"/>
              <a:gd name="connsiteY24" fmla="*/ 1212324 h 3977056"/>
              <a:gd name="connsiteX25" fmla="*/ 1508760 w 1512425"/>
              <a:gd name="connsiteY25" fmla="*/ 1082784 h 3977056"/>
              <a:gd name="connsiteX26" fmla="*/ 1356360 w 1512425"/>
              <a:gd name="connsiteY26" fmla="*/ 915144 h 3977056"/>
              <a:gd name="connsiteX27" fmla="*/ 1165860 w 1512425"/>
              <a:gd name="connsiteY27" fmla="*/ 960864 h 3977056"/>
              <a:gd name="connsiteX28" fmla="*/ 1036320 w 1512425"/>
              <a:gd name="connsiteY28" fmla="*/ 838944 h 3977056"/>
              <a:gd name="connsiteX29" fmla="*/ 929640 w 1512425"/>
              <a:gd name="connsiteY29" fmla="*/ 701784 h 3977056"/>
              <a:gd name="connsiteX30" fmla="*/ 762000 w 1512425"/>
              <a:gd name="connsiteY30" fmla="*/ 640824 h 3977056"/>
              <a:gd name="connsiteX31" fmla="*/ 792480 w 1512425"/>
              <a:gd name="connsiteY31" fmla="*/ 389364 h 3977056"/>
              <a:gd name="connsiteX32" fmla="*/ 661035 w 1512425"/>
              <a:gd name="connsiteY32" fmla="*/ 223629 h 3977056"/>
              <a:gd name="connsiteX33" fmla="*/ 541020 w 1512425"/>
              <a:gd name="connsiteY33" fmla="*/ 54084 h 3977056"/>
              <a:gd name="connsiteX34" fmla="*/ 419100 w 1512425"/>
              <a:gd name="connsiteY34" fmla="*/ 744 h 3977056"/>
              <a:gd name="connsiteX35" fmla="*/ 236220 w 1512425"/>
              <a:gd name="connsiteY35" fmla="*/ 84564 h 3977056"/>
              <a:gd name="connsiteX36" fmla="*/ 83820 w 1512425"/>
              <a:gd name="connsiteY36" fmla="*/ 168384 h 3977056"/>
              <a:gd name="connsiteX37" fmla="*/ 0 w 1512425"/>
              <a:gd name="connsiteY37" fmla="*/ 137904 h 3977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2425" h="3977056">
                <a:moveTo>
                  <a:pt x="0" y="3833604"/>
                </a:moveTo>
                <a:cubicBezTo>
                  <a:pt x="35560" y="3841859"/>
                  <a:pt x="71120" y="3850114"/>
                  <a:pt x="121920" y="3871704"/>
                </a:cubicBezTo>
                <a:cubicBezTo>
                  <a:pt x="172720" y="3893294"/>
                  <a:pt x="236220" y="3947904"/>
                  <a:pt x="304800" y="3963144"/>
                </a:cubicBezTo>
                <a:cubicBezTo>
                  <a:pt x="373380" y="3978384"/>
                  <a:pt x="467360" y="3984734"/>
                  <a:pt x="533400" y="3963144"/>
                </a:cubicBezTo>
                <a:cubicBezTo>
                  <a:pt x="599440" y="3941554"/>
                  <a:pt x="665480" y="3878054"/>
                  <a:pt x="701040" y="3833604"/>
                </a:cubicBezTo>
                <a:cubicBezTo>
                  <a:pt x="736600" y="3789154"/>
                  <a:pt x="709930" y="3730734"/>
                  <a:pt x="746760" y="3696444"/>
                </a:cubicBezTo>
                <a:cubicBezTo>
                  <a:pt x="783590" y="3662154"/>
                  <a:pt x="889000" y="3654534"/>
                  <a:pt x="922020" y="3627864"/>
                </a:cubicBezTo>
                <a:cubicBezTo>
                  <a:pt x="955040" y="3601194"/>
                  <a:pt x="956310" y="3577064"/>
                  <a:pt x="944880" y="3536424"/>
                </a:cubicBezTo>
                <a:cubicBezTo>
                  <a:pt x="933450" y="3495784"/>
                  <a:pt x="868680" y="3420854"/>
                  <a:pt x="853440" y="3384024"/>
                </a:cubicBezTo>
                <a:cubicBezTo>
                  <a:pt x="838200" y="3347194"/>
                  <a:pt x="810260" y="3319254"/>
                  <a:pt x="853440" y="3315444"/>
                </a:cubicBezTo>
                <a:cubicBezTo>
                  <a:pt x="896620" y="3311634"/>
                  <a:pt x="1051560" y="3370054"/>
                  <a:pt x="1112520" y="3361164"/>
                </a:cubicBezTo>
                <a:cubicBezTo>
                  <a:pt x="1173480" y="3352274"/>
                  <a:pt x="1192530" y="3315444"/>
                  <a:pt x="1219200" y="3262104"/>
                </a:cubicBezTo>
                <a:cubicBezTo>
                  <a:pt x="1245870" y="3208764"/>
                  <a:pt x="1266190" y="3095734"/>
                  <a:pt x="1272540" y="3041124"/>
                </a:cubicBezTo>
                <a:cubicBezTo>
                  <a:pt x="1278890" y="2986514"/>
                  <a:pt x="1271270" y="2966194"/>
                  <a:pt x="1257300" y="2934444"/>
                </a:cubicBezTo>
                <a:cubicBezTo>
                  <a:pt x="1243330" y="2902694"/>
                  <a:pt x="1186180" y="2887454"/>
                  <a:pt x="1188720" y="2850624"/>
                </a:cubicBezTo>
                <a:cubicBezTo>
                  <a:pt x="1191260" y="2813794"/>
                  <a:pt x="1236980" y="2756644"/>
                  <a:pt x="1272540" y="2713464"/>
                </a:cubicBezTo>
                <a:cubicBezTo>
                  <a:pt x="1308100" y="2670284"/>
                  <a:pt x="1376680" y="2629644"/>
                  <a:pt x="1402080" y="2591544"/>
                </a:cubicBezTo>
                <a:cubicBezTo>
                  <a:pt x="1427480" y="2553444"/>
                  <a:pt x="1437640" y="2530584"/>
                  <a:pt x="1424940" y="2484864"/>
                </a:cubicBezTo>
                <a:cubicBezTo>
                  <a:pt x="1412240" y="2439144"/>
                  <a:pt x="1341120" y="2360404"/>
                  <a:pt x="1325880" y="2317224"/>
                </a:cubicBezTo>
                <a:cubicBezTo>
                  <a:pt x="1310640" y="2274044"/>
                  <a:pt x="1353820" y="2276584"/>
                  <a:pt x="1333500" y="2225784"/>
                </a:cubicBezTo>
                <a:cubicBezTo>
                  <a:pt x="1313180" y="2174984"/>
                  <a:pt x="1231900" y="2083544"/>
                  <a:pt x="1203960" y="2012424"/>
                </a:cubicBezTo>
                <a:cubicBezTo>
                  <a:pt x="1176020" y="1941304"/>
                  <a:pt x="1153160" y="1872724"/>
                  <a:pt x="1165860" y="1799064"/>
                </a:cubicBezTo>
                <a:cubicBezTo>
                  <a:pt x="1178560" y="1725404"/>
                  <a:pt x="1234440" y="1640314"/>
                  <a:pt x="1280160" y="1570464"/>
                </a:cubicBezTo>
                <a:cubicBezTo>
                  <a:pt x="1325880" y="1500614"/>
                  <a:pt x="1409700" y="1439654"/>
                  <a:pt x="1440180" y="1379964"/>
                </a:cubicBezTo>
                <a:cubicBezTo>
                  <a:pt x="1470660" y="1320274"/>
                  <a:pt x="1451610" y="1261854"/>
                  <a:pt x="1463040" y="1212324"/>
                </a:cubicBezTo>
                <a:cubicBezTo>
                  <a:pt x="1474470" y="1162794"/>
                  <a:pt x="1526540" y="1132314"/>
                  <a:pt x="1508760" y="1082784"/>
                </a:cubicBezTo>
                <a:cubicBezTo>
                  <a:pt x="1490980" y="1033254"/>
                  <a:pt x="1413510" y="935464"/>
                  <a:pt x="1356360" y="915144"/>
                </a:cubicBezTo>
                <a:cubicBezTo>
                  <a:pt x="1299210" y="894824"/>
                  <a:pt x="1219200" y="973564"/>
                  <a:pt x="1165860" y="960864"/>
                </a:cubicBezTo>
                <a:cubicBezTo>
                  <a:pt x="1112520" y="948164"/>
                  <a:pt x="1075690" y="882124"/>
                  <a:pt x="1036320" y="838944"/>
                </a:cubicBezTo>
                <a:cubicBezTo>
                  <a:pt x="996950" y="795764"/>
                  <a:pt x="975360" y="734804"/>
                  <a:pt x="929640" y="701784"/>
                </a:cubicBezTo>
                <a:cubicBezTo>
                  <a:pt x="883920" y="668764"/>
                  <a:pt x="784860" y="692894"/>
                  <a:pt x="762000" y="640824"/>
                </a:cubicBezTo>
                <a:cubicBezTo>
                  <a:pt x="739140" y="588754"/>
                  <a:pt x="809307" y="458896"/>
                  <a:pt x="792480" y="389364"/>
                </a:cubicBezTo>
                <a:cubicBezTo>
                  <a:pt x="775653" y="319832"/>
                  <a:pt x="702945" y="279509"/>
                  <a:pt x="661035" y="223629"/>
                </a:cubicBezTo>
                <a:cubicBezTo>
                  <a:pt x="619125" y="167749"/>
                  <a:pt x="581343" y="91232"/>
                  <a:pt x="541020" y="54084"/>
                </a:cubicBezTo>
                <a:cubicBezTo>
                  <a:pt x="500698" y="16937"/>
                  <a:pt x="469900" y="-4336"/>
                  <a:pt x="419100" y="744"/>
                </a:cubicBezTo>
                <a:cubicBezTo>
                  <a:pt x="368300" y="5824"/>
                  <a:pt x="292100" y="56624"/>
                  <a:pt x="236220" y="84564"/>
                </a:cubicBezTo>
                <a:cubicBezTo>
                  <a:pt x="180340" y="112504"/>
                  <a:pt x="123190" y="159494"/>
                  <a:pt x="83820" y="168384"/>
                </a:cubicBezTo>
                <a:cubicBezTo>
                  <a:pt x="44450" y="177274"/>
                  <a:pt x="22225" y="157589"/>
                  <a:pt x="0" y="137904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>
            <a:off x="220980" y="2288531"/>
            <a:ext cx="1677046" cy="4091411"/>
          </a:xfrm>
          <a:custGeom>
            <a:avLst/>
            <a:gdLst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99160 w 1677046"/>
              <a:gd name="connsiteY5" fmla="*/ 408103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85825 w 1677046"/>
              <a:gd name="connsiteY5" fmla="*/ 417628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714375 w 1677046"/>
              <a:gd name="connsiteY5" fmla="*/ 225223 h 4090565"/>
              <a:gd name="connsiteX6" fmla="*/ 885825 w 1677046"/>
              <a:gd name="connsiteY6" fmla="*/ 417628 h 4090565"/>
              <a:gd name="connsiteX7" fmla="*/ 830580 w 1677046"/>
              <a:gd name="connsiteY7" fmla="*/ 590983 h 4090565"/>
              <a:gd name="connsiteX8" fmla="*/ 876300 w 1677046"/>
              <a:gd name="connsiteY8" fmla="*/ 667183 h 4090565"/>
              <a:gd name="connsiteX9" fmla="*/ 990600 w 1677046"/>
              <a:gd name="connsiteY9" fmla="*/ 758623 h 4090565"/>
              <a:gd name="connsiteX10" fmla="*/ 1097280 w 1677046"/>
              <a:gd name="connsiteY10" fmla="*/ 880543 h 4090565"/>
              <a:gd name="connsiteX11" fmla="*/ 1173480 w 1677046"/>
              <a:gd name="connsiteY11" fmla="*/ 956743 h 4090565"/>
              <a:gd name="connsiteX12" fmla="*/ 1295400 w 1677046"/>
              <a:gd name="connsiteY12" fmla="*/ 949123 h 4090565"/>
              <a:gd name="connsiteX13" fmla="*/ 1417320 w 1677046"/>
              <a:gd name="connsiteY13" fmla="*/ 971983 h 4090565"/>
              <a:gd name="connsiteX14" fmla="*/ 1577340 w 1677046"/>
              <a:gd name="connsiteY14" fmla="*/ 1040563 h 4090565"/>
              <a:gd name="connsiteX15" fmla="*/ 1676400 w 1677046"/>
              <a:gd name="connsiteY15" fmla="*/ 1200583 h 4090565"/>
              <a:gd name="connsiteX16" fmla="*/ 1615440 w 1677046"/>
              <a:gd name="connsiteY16" fmla="*/ 1352983 h 4090565"/>
              <a:gd name="connsiteX17" fmla="*/ 1524000 w 1677046"/>
              <a:gd name="connsiteY17" fmla="*/ 1528243 h 4090565"/>
              <a:gd name="connsiteX18" fmla="*/ 1318260 w 1677046"/>
              <a:gd name="connsiteY18" fmla="*/ 1817803 h 4090565"/>
              <a:gd name="connsiteX19" fmla="*/ 1242060 w 1677046"/>
              <a:gd name="connsiteY19" fmla="*/ 1962583 h 4090565"/>
              <a:gd name="connsiteX20" fmla="*/ 1379220 w 1677046"/>
              <a:gd name="connsiteY20" fmla="*/ 2206423 h 4090565"/>
              <a:gd name="connsiteX21" fmla="*/ 1409700 w 1677046"/>
              <a:gd name="connsiteY21" fmla="*/ 2320723 h 4090565"/>
              <a:gd name="connsiteX22" fmla="*/ 1470660 w 1677046"/>
              <a:gd name="connsiteY22" fmla="*/ 2694103 h 4090565"/>
              <a:gd name="connsiteX23" fmla="*/ 1287780 w 1677046"/>
              <a:gd name="connsiteY23" fmla="*/ 2838883 h 4090565"/>
              <a:gd name="connsiteX24" fmla="*/ 1310640 w 1677046"/>
              <a:gd name="connsiteY24" fmla="*/ 2976043 h 4090565"/>
              <a:gd name="connsiteX25" fmla="*/ 1356360 w 1677046"/>
              <a:gd name="connsiteY25" fmla="*/ 3082723 h 4090565"/>
              <a:gd name="connsiteX26" fmla="*/ 1310640 w 1677046"/>
              <a:gd name="connsiteY26" fmla="*/ 3341803 h 4090565"/>
              <a:gd name="connsiteX27" fmla="*/ 1120140 w 1677046"/>
              <a:gd name="connsiteY27" fmla="*/ 3532303 h 4090565"/>
              <a:gd name="connsiteX28" fmla="*/ 1143000 w 1677046"/>
              <a:gd name="connsiteY28" fmla="*/ 3684703 h 4090565"/>
              <a:gd name="connsiteX29" fmla="*/ 1127760 w 1677046"/>
              <a:gd name="connsiteY29" fmla="*/ 3760903 h 4090565"/>
              <a:gd name="connsiteX30" fmla="*/ 876300 w 1677046"/>
              <a:gd name="connsiteY30" fmla="*/ 3791383 h 4090565"/>
              <a:gd name="connsiteX31" fmla="*/ 746760 w 1677046"/>
              <a:gd name="connsiteY31" fmla="*/ 3959023 h 4090565"/>
              <a:gd name="connsiteX32" fmla="*/ 541020 w 1677046"/>
              <a:gd name="connsiteY32" fmla="*/ 4080943 h 4090565"/>
              <a:gd name="connsiteX33" fmla="*/ 335280 w 1677046"/>
              <a:gd name="connsiteY33" fmla="*/ 4080943 h 4090565"/>
              <a:gd name="connsiteX34" fmla="*/ 236220 w 1677046"/>
              <a:gd name="connsiteY34" fmla="*/ 4065703 h 4090565"/>
              <a:gd name="connsiteX35" fmla="*/ 129540 w 1677046"/>
              <a:gd name="connsiteY35" fmla="*/ 4004743 h 4090565"/>
              <a:gd name="connsiteX36" fmla="*/ 15240 w 1677046"/>
              <a:gd name="connsiteY36" fmla="*/ 4004743 h 4090565"/>
              <a:gd name="connsiteX0" fmla="*/ 0 w 1677046"/>
              <a:gd name="connsiteY0" fmla="*/ 165109 h 4091411"/>
              <a:gd name="connsiteX1" fmla="*/ 175260 w 1677046"/>
              <a:gd name="connsiteY1" fmla="*/ 134629 h 4091411"/>
              <a:gd name="connsiteX2" fmla="*/ 335280 w 1677046"/>
              <a:gd name="connsiteY2" fmla="*/ 20329 h 4091411"/>
              <a:gd name="connsiteX3" fmla="*/ 487680 w 1677046"/>
              <a:gd name="connsiteY3" fmla="*/ 5089 h 4091411"/>
              <a:gd name="connsiteX4" fmla="*/ 596265 w 1677046"/>
              <a:gd name="connsiteY4" fmla="*/ 77479 h 4091411"/>
              <a:gd name="connsiteX5" fmla="*/ 714375 w 1677046"/>
              <a:gd name="connsiteY5" fmla="*/ 226069 h 4091411"/>
              <a:gd name="connsiteX6" fmla="*/ 885825 w 1677046"/>
              <a:gd name="connsiteY6" fmla="*/ 418474 h 4091411"/>
              <a:gd name="connsiteX7" fmla="*/ 830580 w 1677046"/>
              <a:gd name="connsiteY7" fmla="*/ 591829 h 4091411"/>
              <a:gd name="connsiteX8" fmla="*/ 876300 w 1677046"/>
              <a:gd name="connsiteY8" fmla="*/ 668029 h 4091411"/>
              <a:gd name="connsiteX9" fmla="*/ 990600 w 1677046"/>
              <a:gd name="connsiteY9" fmla="*/ 759469 h 4091411"/>
              <a:gd name="connsiteX10" fmla="*/ 1097280 w 1677046"/>
              <a:gd name="connsiteY10" fmla="*/ 881389 h 4091411"/>
              <a:gd name="connsiteX11" fmla="*/ 1173480 w 1677046"/>
              <a:gd name="connsiteY11" fmla="*/ 957589 h 4091411"/>
              <a:gd name="connsiteX12" fmla="*/ 1295400 w 1677046"/>
              <a:gd name="connsiteY12" fmla="*/ 949969 h 4091411"/>
              <a:gd name="connsiteX13" fmla="*/ 1417320 w 1677046"/>
              <a:gd name="connsiteY13" fmla="*/ 972829 h 4091411"/>
              <a:gd name="connsiteX14" fmla="*/ 1577340 w 1677046"/>
              <a:gd name="connsiteY14" fmla="*/ 1041409 h 4091411"/>
              <a:gd name="connsiteX15" fmla="*/ 1676400 w 1677046"/>
              <a:gd name="connsiteY15" fmla="*/ 1201429 h 4091411"/>
              <a:gd name="connsiteX16" fmla="*/ 1615440 w 1677046"/>
              <a:gd name="connsiteY16" fmla="*/ 1353829 h 4091411"/>
              <a:gd name="connsiteX17" fmla="*/ 1524000 w 1677046"/>
              <a:gd name="connsiteY17" fmla="*/ 1529089 h 4091411"/>
              <a:gd name="connsiteX18" fmla="*/ 1318260 w 1677046"/>
              <a:gd name="connsiteY18" fmla="*/ 1818649 h 4091411"/>
              <a:gd name="connsiteX19" fmla="*/ 1242060 w 1677046"/>
              <a:gd name="connsiteY19" fmla="*/ 1963429 h 4091411"/>
              <a:gd name="connsiteX20" fmla="*/ 1379220 w 1677046"/>
              <a:gd name="connsiteY20" fmla="*/ 2207269 h 4091411"/>
              <a:gd name="connsiteX21" fmla="*/ 1409700 w 1677046"/>
              <a:gd name="connsiteY21" fmla="*/ 2321569 h 4091411"/>
              <a:gd name="connsiteX22" fmla="*/ 1470660 w 1677046"/>
              <a:gd name="connsiteY22" fmla="*/ 2694949 h 4091411"/>
              <a:gd name="connsiteX23" fmla="*/ 1287780 w 1677046"/>
              <a:gd name="connsiteY23" fmla="*/ 2839729 h 4091411"/>
              <a:gd name="connsiteX24" fmla="*/ 1310640 w 1677046"/>
              <a:gd name="connsiteY24" fmla="*/ 2976889 h 4091411"/>
              <a:gd name="connsiteX25" fmla="*/ 1356360 w 1677046"/>
              <a:gd name="connsiteY25" fmla="*/ 3083569 h 4091411"/>
              <a:gd name="connsiteX26" fmla="*/ 1310640 w 1677046"/>
              <a:gd name="connsiteY26" fmla="*/ 3342649 h 4091411"/>
              <a:gd name="connsiteX27" fmla="*/ 1120140 w 1677046"/>
              <a:gd name="connsiteY27" fmla="*/ 3533149 h 4091411"/>
              <a:gd name="connsiteX28" fmla="*/ 1143000 w 1677046"/>
              <a:gd name="connsiteY28" fmla="*/ 3685549 h 4091411"/>
              <a:gd name="connsiteX29" fmla="*/ 1127760 w 1677046"/>
              <a:gd name="connsiteY29" fmla="*/ 3761749 h 4091411"/>
              <a:gd name="connsiteX30" fmla="*/ 876300 w 1677046"/>
              <a:gd name="connsiteY30" fmla="*/ 3792229 h 4091411"/>
              <a:gd name="connsiteX31" fmla="*/ 746760 w 1677046"/>
              <a:gd name="connsiteY31" fmla="*/ 3959869 h 4091411"/>
              <a:gd name="connsiteX32" fmla="*/ 541020 w 1677046"/>
              <a:gd name="connsiteY32" fmla="*/ 4081789 h 4091411"/>
              <a:gd name="connsiteX33" fmla="*/ 335280 w 1677046"/>
              <a:gd name="connsiteY33" fmla="*/ 4081789 h 4091411"/>
              <a:gd name="connsiteX34" fmla="*/ 236220 w 1677046"/>
              <a:gd name="connsiteY34" fmla="*/ 4066549 h 4091411"/>
              <a:gd name="connsiteX35" fmla="*/ 129540 w 1677046"/>
              <a:gd name="connsiteY35" fmla="*/ 4005589 h 4091411"/>
              <a:gd name="connsiteX36" fmla="*/ 15240 w 1677046"/>
              <a:gd name="connsiteY36" fmla="*/ 4005589 h 409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77046" h="4091411">
                <a:moveTo>
                  <a:pt x="0" y="165109"/>
                </a:moveTo>
                <a:cubicBezTo>
                  <a:pt x="59690" y="161934"/>
                  <a:pt x="119380" y="158759"/>
                  <a:pt x="175260" y="134629"/>
                </a:cubicBezTo>
                <a:cubicBezTo>
                  <a:pt x="231140" y="110499"/>
                  <a:pt x="283210" y="41919"/>
                  <a:pt x="335280" y="20329"/>
                </a:cubicBezTo>
                <a:cubicBezTo>
                  <a:pt x="387350" y="-1261"/>
                  <a:pt x="444183" y="-4436"/>
                  <a:pt x="487680" y="5089"/>
                </a:cubicBezTo>
                <a:cubicBezTo>
                  <a:pt x="531177" y="14614"/>
                  <a:pt x="558483" y="40649"/>
                  <a:pt x="596265" y="77479"/>
                </a:cubicBezTo>
                <a:cubicBezTo>
                  <a:pt x="634048" y="114309"/>
                  <a:pt x="669607" y="167331"/>
                  <a:pt x="714375" y="226069"/>
                </a:cubicBezTo>
                <a:cubicBezTo>
                  <a:pt x="759143" y="284807"/>
                  <a:pt x="866457" y="357514"/>
                  <a:pt x="885825" y="418474"/>
                </a:cubicBezTo>
                <a:cubicBezTo>
                  <a:pt x="905193" y="479434"/>
                  <a:pt x="832168" y="550237"/>
                  <a:pt x="830580" y="591829"/>
                </a:cubicBezTo>
                <a:cubicBezTo>
                  <a:pt x="828993" y="633422"/>
                  <a:pt x="849630" y="640089"/>
                  <a:pt x="876300" y="668029"/>
                </a:cubicBezTo>
                <a:cubicBezTo>
                  <a:pt x="902970" y="695969"/>
                  <a:pt x="953770" y="723909"/>
                  <a:pt x="990600" y="759469"/>
                </a:cubicBezTo>
                <a:cubicBezTo>
                  <a:pt x="1027430" y="795029"/>
                  <a:pt x="1066800" y="848369"/>
                  <a:pt x="1097280" y="881389"/>
                </a:cubicBezTo>
                <a:cubicBezTo>
                  <a:pt x="1127760" y="914409"/>
                  <a:pt x="1140460" y="946159"/>
                  <a:pt x="1173480" y="957589"/>
                </a:cubicBezTo>
                <a:cubicBezTo>
                  <a:pt x="1206500" y="969019"/>
                  <a:pt x="1254760" y="947429"/>
                  <a:pt x="1295400" y="949969"/>
                </a:cubicBezTo>
                <a:cubicBezTo>
                  <a:pt x="1336040" y="952509"/>
                  <a:pt x="1370330" y="957589"/>
                  <a:pt x="1417320" y="972829"/>
                </a:cubicBezTo>
                <a:cubicBezTo>
                  <a:pt x="1464310" y="988069"/>
                  <a:pt x="1534160" y="1003309"/>
                  <a:pt x="1577340" y="1041409"/>
                </a:cubicBezTo>
                <a:cubicBezTo>
                  <a:pt x="1620520" y="1079509"/>
                  <a:pt x="1670050" y="1149359"/>
                  <a:pt x="1676400" y="1201429"/>
                </a:cubicBezTo>
                <a:cubicBezTo>
                  <a:pt x="1682750" y="1253499"/>
                  <a:pt x="1640840" y="1299219"/>
                  <a:pt x="1615440" y="1353829"/>
                </a:cubicBezTo>
                <a:cubicBezTo>
                  <a:pt x="1590040" y="1408439"/>
                  <a:pt x="1573530" y="1451619"/>
                  <a:pt x="1524000" y="1529089"/>
                </a:cubicBezTo>
                <a:cubicBezTo>
                  <a:pt x="1474470" y="1606559"/>
                  <a:pt x="1365250" y="1746259"/>
                  <a:pt x="1318260" y="1818649"/>
                </a:cubicBezTo>
                <a:cubicBezTo>
                  <a:pt x="1271270" y="1891039"/>
                  <a:pt x="1231900" y="1898659"/>
                  <a:pt x="1242060" y="1963429"/>
                </a:cubicBezTo>
                <a:cubicBezTo>
                  <a:pt x="1252220" y="2028199"/>
                  <a:pt x="1351280" y="2147579"/>
                  <a:pt x="1379220" y="2207269"/>
                </a:cubicBezTo>
                <a:cubicBezTo>
                  <a:pt x="1407160" y="2266959"/>
                  <a:pt x="1394460" y="2240289"/>
                  <a:pt x="1409700" y="2321569"/>
                </a:cubicBezTo>
                <a:cubicBezTo>
                  <a:pt x="1424940" y="2402849"/>
                  <a:pt x="1490980" y="2608589"/>
                  <a:pt x="1470660" y="2694949"/>
                </a:cubicBezTo>
                <a:cubicBezTo>
                  <a:pt x="1450340" y="2781309"/>
                  <a:pt x="1314450" y="2792739"/>
                  <a:pt x="1287780" y="2839729"/>
                </a:cubicBezTo>
                <a:cubicBezTo>
                  <a:pt x="1261110" y="2886719"/>
                  <a:pt x="1299210" y="2936249"/>
                  <a:pt x="1310640" y="2976889"/>
                </a:cubicBezTo>
                <a:cubicBezTo>
                  <a:pt x="1322070" y="3017529"/>
                  <a:pt x="1356360" y="3022609"/>
                  <a:pt x="1356360" y="3083569"/>
                </a:cubicBezTo>
                <a:cubicBezTo>
                  <a:pt x="1356360" y="3144529"/>
                  <a:pt x="1350010" y="3267719"/>
                  <a:pt x="1310640" y="3342649"/>
                </a:cubicBezTo>
                <a:cubicBezTo>
                  <a:pt x="1271270" y="3417579"/>
                  <a:pt x="1148080" y="3475999"/>
                  <a:pt x="1120140" y="3533149"/>
                </a:cubicBezTo>
                <a:cubicBezTo>
                  <a:pt x="1092200" y="3590299"/>
                  <a:pt x="1141730" y="3647449"/>
                  <a:pt x="1143000" y="3685549"/>
                </a:cubicBezTo>
                <a:cubicBezTo>
                  <a:pt x="1144270" y="3723649"/>
                  <a:pt x="1172210" y="3743969"/>
                  <a:pt x="1127760" y="3761749"/>
                </a:cubicBezTo>
                <a:cubicBezTo>
                  <a:pt x="1083310" y="3779529"/>
                  <a:pt x="939800" y="3759209"/>
                  <a:pt x="876300" y="3792229"/>
                </a:cubicBezTo>
                <a:cubicBezTo>
                  <a:pt x="812800" y="3825249"/>
                  <a:pt x="802640" y="3911609"/>
                  <a:pt x="746760" y="3959869"/>
                </a:cubicBezTo>
                <a:cubicBezTo>
                  <a:pt x="690880" y="4008129"/>
                  <a:pt x="609600" y="4061469"/>
                  <a:pt x="541020" y="4081789"/>
                </a:cubicBezTo>
                <a:cubicBezTo>
                  <a:pt x="472440" y="4102109"/>
                  <a:pt x="386080" y="4084329"/>
                  <a:pt x="335280" y="4081789"/>
                </a:cubicBezTo>
                <a:cubicBezTo>
                  <a:pt x="284480" y="4079249"/>
                  <a:pt x="270510" y="4079249"/>
                  <a:pt x="236220" y="4066549"/>
                </a:cubicBezTo>
                <a:cubicBezTo>
                  <a:pt x="201930" y="4053849"/>
                  <a:pt x="166370" y="4015749"/>
                  <a:pt x="129540" y="4005589"/>
                </a:cubicBezTo>
                <a:cubicBezTo>
                  <a:pt x="92710" y="3995429"/>
                  <a:pt x="29210" y="4011939"/>
                  <a:pt x="15240" y="400558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Freeform 213"/>
          <p:cNvSpPr/>
          <p:nvPr/>
        </p:nvSpPr>
        <p:spPr>
          <a:xfrm>
            <a:off x="396240" y="3215640"/>
            <a:ext cx="1654649" cy="5638800"/>
          </a:xfrm>
          <a:custGeom>
            <a:avLst/>
            <a:gdLst>
              <a:gd name="connsiteX0" fmla="*/ 731520 w 1654565"/>
              <a:gd name="connsiteY0" fmla="*/ 5646420 h 5646420"/>
              <a:gd name="connsiteX1" fmla="*/ 876300 w 1654565"/>
              <a:gd name="connsiteY1" fmla="*/ 5463540 h 5646420"/>
              <a:gd name="connsiteX2" fmla="*/ 1120140 w 1654565"/>
              <a:gd name="connsiteY2" fmla="*/ 5151120 h 5646420"/>
              <a:gd name="connsiteX3" fmla="*/ 1264920 w 1654565"/>
              <a:gd name="connsiteY3" fmla="*/ 4846320 h 5646420"/>
              <a:gd name="connsiteX4" fmla="*/ 1508760 w 1654565"/>
              <a:gd name="connsiteY4" fmla="*/ 4632960 h 5646420"/>
              <a:gd name="connsiteX5" fmla="*/ 1569720 w 1654565"/>
              <a:gd name="connsiteY5" fmla="*/ 4343400 h 5646420"/>
              <a:gd name="connsiteX6" fmla="*/ 1363980 w 1654565"/>
              <a:gd name="connsiteY6" fmla="*/ 4152900 h 5646420"/>
              <a:gd name="connsiteX7" fmla="*/ 967740 w 1654565"/>
              <a:gd name="connsiteY7" fmla="*/ 4030980 h 5646420"/>
              <a:gd name="connsiteX8" fmla="*/ 822960 w 1654565"/>
              <a:gd name="connsiteY8" fmla="*/ 3970020 h 5646420"/>
              <a:gd name="connsiteX9" fmla="*/ 533400 w 1654565"/>
              <a:gd name="connsiteY9" fmla="*/ 3802380 h 5646420"/>
              <a:gd name="connsiteX10" fmla="*/ 548640 w 1654565"/>
              <a:gd name="connsiteY10" fmla="*/ 3634740 h 5646420"/>
              <a:gd name="connsiteX11" fmla="*/ 464820 w 1654565"/>
              <a:gd name="connsiteY11" fmla="*/ 3474720 h 5646420"/>
              <a:gd name="connsiteX12" fmla="*/ 281940 w 1654565"/>
              <a:gd name="connsiteY12" fmla="*/ 3444240 h 5646420"/>
              <a:gd name="connsiteX13" fmla="*/ 137160 w 1654565"/>
              <a:gd name="connsiteY13" fmla="*/ 3413760 h 5646420"/>
              <a:gd name="connsiteX14" fmla="*/ 0 w 1654565"/>
              <a:gd name="connsiteY14" fmla="*/ 3223260 h 5646420"/>
              <a:gd name="connsiteX15" fmla="*/ 137160 w 1654565"/>
              <a:gd name="connsiteY15" fmla="*/ 3284220 h 5646420"/>
              <a:gd name="connsiteX16" fmla="*/ 274320 w 1654565"/>
              <a:gd name="connsiteY16" fmla="*/ 3314700 h 5646420"/>
              <a:gd name="connsiteX17" fmla="*/ 472440 w 1654565"/>
              <a:gd name="connsiteY17" fmla="*/ 3284220 h 5646420"/>
              <a:gd name="connsiteX18" fmla="*/ 708660 w 1654565"/>
              <a:gd name="connsiteY18" fmla="*/ 3070860 h 5646420"/>
              <a:gd name="connsiteX19" fmla="*/ 998220 w 1654565"/>
              <a:gd name="connsiteY19" fmla="*/ 2948940 h 5646420"/>
              <a:gd name="connsiteX20" fmla="*/ 1082040 w 1654565"/>
              <a:gd name="connsiteY20" fmla="*/ 2804160 h 5646420"/>
              <a:gd name="connsiteX21" fmla="*/ 1074420 w 1654565"/>
              <a:gd name="connsiteY21" fmla="*/ 2636520 h 5646420"/>
              <a:gd name="connsiteX22" fmla="*/ 1234440 w 1654565"/>
              <a:gd name="connsiteY22" fmla="*/ 2453640 h 5646420"/>
              <a:gd name="connsiteX23" fmla="*/ 1234440 w 1654565"/>
              <a:gd name="connsiteY23" fmla="*/ 2255520 h 5646420"/>
              <a:gd name="connsiteX24" fmla="*/ 1249680 w 1654565"/>
              <a:gd name="connsiteY24" fmla="*/ 2026920 h 5646420"/>
              <a:gd name="connsiteX25" fmla="*/ 1348740 w 1654565"/>
              <a:gd name="connsiteY25" fmla="*/ 1744980 h 5646420"/>
              <a:gd name="connsiteX26" fmla="*/ 1356360 w 1654565"/>
              <a:gd name="connsiteY26" fmla="*/ 1546860 h 5646420"/>
              <a:gd name="connsiteX27" fmla="*/ 1264920 w 1654565"/>
              <a:gd name="connsiteY27" fmla="*/ 1249680 h 5646420"/>
              <a:gd name="connsiteX28" fmla="*/ 1188720 w 1654565"/>
              <a:gd name="connsiteY28" fmla="*/ 1089660 h 5646420"/>
              <a:gd name="connsiteX29" fmla="*/ 1371600 w 1654565"/>
              <a:gd name="connsiteY29" fmla="*/ 670560 h 5646420"/>
              <a:gd name="connsiteX30" fmla="*/ 1539240 w 1654565"/>
              <a:gd name="connsiteY30" fmla="*/ 472440 h 5646420"/>
              <a:gd name="connsiteX31" fmla="*/ 1653540 w 1654565"/>
              <a:gd name="connsiteY31" fmla="*/ 365760 h 5646420"/>
              <a:gd name="connsiteX32" fmla="*/ 1577340 w 1654565"/>
              <a:gd name="connsiteY32" fmla="*/ 213360 h 5646420"/>
              <a:gd name="connsiteX33" fmla="*/ 1295400 w 1654565"/>
              <a:gd name="connsiteY33" fmla="*/ 0 h 5646420"/>
              <a:gd name="connsiteX0" fmla="*/ 731520 w 1654649"/>
              <a:gd name="connsiteY0" fmla="*/ 5638800 h 5638800"/>
              <a:gd name="connsiteX1" fmla="*/ 876300 w 1654649"/>
              <a:gd name="connsiteY1" fmla="*/ 5455920 h 5638800"/>
              <a:gd name="connsiteX2" fmla="*/ 1120140 w 1654649"/>
              <a:gd name="connsiteY2" fmla="*/ 5143500 h 5638800"/>
              <a:gd name="connsiteX3" fmla="*/ 1264920 w 1654649"/>
              <a:gd name="connsiteY3" fmla="*/ 4838700 h 5638800"/>
              <a:gd name="connsiteX4" fmla="*/ 1508760 w 1654649"/>
              <a:gd name="connsiteY4" fmla="*/ 4625340 h 5638800"/>
              <a:gd name="connsiteX5" fmla="*/ 1569720 w 1654649"/>
              <a:gd name="connsiteY5" fmla="*/ 4335780 h 5638800"/>
              <a:gd name="connsiteX6" fmla="*/ 1363980 w 1654649"/>
              <a:gd name="connsiteY6" fmla="*/ 4145280 h 5638800"/>
              <a:gd name="connsiteX7" fmla="*/ 967740 w 1654649"/>
              <a:gd name="connsiteY7" fmla="*/ 4023360 h 5638800"/>
              <a:gd name="connsiteX8" fmla="*/ 822960 w 1654649"/>
              <a:gd name="connsiteY8" fmla="*/ 3962400 h 5638800"/>
              <a:gd name="connsiteX9" fmla="*/ 533400 w 1654649"/>
              <a:gd name="connsiteY9" fmla="*/ 3794760 h 5638800"/>
              <a:gd name="connsiteX10" fmla="*/ 548640 w 1654649"/>
              <a:gd name="connsiteY10" fmla="*/ 3627120 h 5638800"/>
              <a:gd name="connsiteX11" fmla="*/ 464820 w 1654649"/>
              <a:gd name="connsiteY11" fmla="*/ 3467100 h 5638800"/>
              <a:gd name="connsiteX12" fmla="*/ 281940 w 1654649"/>
              <a:gd name="connsiteY12" fmla="*/ 3436620 h 5638800"/>
              <a:gd name="connsiteX13" fmla="*/ 137160 w 1654649"/>
              <a:gd name="connsiteY13" fmla="*/ 3406140 h 5638800"/>
              <a:gd name="connsiteX14" fmla="*/ 0 w 1654649"/>
              <a:gd name="connsiteY14" fmla="*/ 3215640 h 5638800"/>
              <a:gd name="connsiteX15" fmla="*/ 137160 w 1654649"/>
              <a:gd name="connsiteY15" fmla="*/ 3276600 h 5638800"/>
              <a:gd name="connsiteX16" fmla="*/ 274320 w 1654649"/>
              <a:gd name="connsiteY16" fmla="*/ 3307080 h 5638800"/>
              <a:gd name="connsiteX17" fmla="*/ 472440 w 1654649"/>
              <a:gd name="connsiteY17" fmla="*/ 3276600 h 5638800"/>
              <a:gd name="connsiteX18" fmla="*/ 708660 w 1654649"/>
              <a:gd name="connsiteY18" fmla="*/ 3063240 h 5638800"/>
              <a:gd name="connsiteX19" fmla="*/ 998220 w 1654649"/>
              <a:gd name="connsiteY19" fmla="*/ 2941320 h 5638800"/>
              <a:gd name="connsiteX20" fmla="*/ 1082040 w 1654649"/>
              <a:gd name="connsiteY20" fmla="*/ 2796540 h 5638800"/>
              <a:gd name="connsiteX21" fmla="*/ 1074420 w 1654649"/>
              <a:gd name="connsiteY21" fmla="*/ 2628900 h 5638800"/>
              <a:gd name="connsiteX22" fmla="*/ 1234440 w 1654649"/>
              <a:gd name="connsiteY22" fmla="*/ 2446020 h 5638800"/>
              <a:gd name="connsiteX23" fmla="*/ 1234440 w 1654649"/>
              <a:gd name="connsiteY23" fmla="*/ 2247900 h 5638800"/>
              <a:gd name="connsiteX24" fmla="*/ 1249680 w 1654649"/>
              <a:gd name="connsiteY24" fmla="*/ 2019300 h 5638800"/>
              <a:gd name="connsiteX25" fmla="*/ 1348740 w 1654649"/>
              <a:gd name="connsiteY25" fmla="*/ 1737360 h 5638800"/>
              <a:gd name="connsiteX26" fmla="*/ 1356360 w 1654649"/>
              <a:gd name="connsiteY26" fmla="*/ 1539240 h 5638800"/>
              <a:gd name="connsiteX27" fmla="*/ 1264920 w 1654649"/>
              <a:gd name="connsiteY27" fmla="*/ 1242060 h 5638800"/>
              <a:gd name="connsiteX28" fmla="*/ 1188720 w 1654649"/>
              <a:gd name="connsiteY28" fmla="*/ 1082040 h 5638800"/>
              <a:gd name="connsiteX29" fmla="*/ 1371600 w 1654649"/>
              <a:gd name="connsiteY29" fmla="*/ 662940 h 5638800"/>
              <a:gd name="connsiteX30" fmla="*/ 1539240 w 1654649"/>
              <a:gd name="connsiteY30" fmla="*/ 464820 h 5638800"/>
              <a:gd name="connsiteX31" fmla="*/ 1653540 w 1654649"/>
              <a:gd name="connsiteY31" fmla="*/ 358140 h 5638800"/>
              <a:gd name="connsiteX32" fmla="*/ 1577340 w 1654649"/>
              <a:gd name="connsiteY32" fmla="*/ 205740 h 5638800"/>
              <a:gd name="connsiteX33" fmla="*/ 1280160 w 1654649"/>
              <a:gd name="connsiteY33" fmla="*/ 0 h 563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54649" h="5638800">
                <a:moveTo>
                  <a:pt x="731520" y="5638800"/>
                </a:moveTo>
                <a:lnTo>
                  <a:pt x="876300" y="5455920"/>
                </a:lnTo>
                <a:cubicBezTo>
                  <a:pt x="941070" y="5373370"/>
                  <a:pt x="1055370" y="5246370"/>
                  <a:pt x="1120140" y="5143500"/>
                </a:cubicBezTo>
                <a:cubicBezTo>
                  <a:pt x="1184910" y="5040630"/>
                  <a:pt x="1200150" y="4925060"/>
                  <a:pt x="1264920" y="4838700"/>
                </a:cubicBezTo>
                <a:cubicBezTo>
                  <a:pt x="1329690" y="4752340"/>
                  <a:pt x="1457960" y="4709160"/>
                  <a:pt x="1508760" y="4625340"/>
                </a:cubicBezTo>
                <a:cubicBezTo>
                  <a:pt x="1559560" y="4541520"/>
                  <a:pt x="1593850" y="4415790"/>
                  <a:pt x="1569720" y="4335780"/>
                </a:cubicBezTo>
                <a:cubicBezTo>
                  <a:pt x="1545590" y="4255770"/>
                  <a:pt x="1464310" y="4197350"/>
                  <a:pt x="1363980" y="4145280"/>
                </a:cubicBezTo>
                <a:cubicBezTo>
                  <a:pt x="1263650" y="4093210"/>
                  <a:pt x="1057910" y="4053840"/>
                  <a:pt x="967740" y="4023360"/>
                </a:cubicBezTo>
                <a:cubicBezTo>
                  <a:pt x="877570" y="3992880"/>
                  <a:pt x="895350" y="4000500"/>
                  <a:pt x="822960" y="3962400"/>
                </a:cubicBezTo>
                <a:cubicBezTo>
                  <a:pt x="750570" y="3924300"/>
                  <a:pt x="579120" y="3850640"/>
                  <a:pt x="533400" y="3794760"/>
                </a:cubicBezTo>
                <a:cubicBezTo>
                  <a:pt x="487680" y="3738880"/>
                  <a:pt x="560070" y="3681730"/>
                  <a:pt x="548640" y="3627120"/>
                </a:cubicBezTo>
                <a:cubicBezTo>
                  <a:pt x="537210" y="3572510"/>
                  <a:pt x="509270" y="3498850"/>
                  <a:pt x="464820" y="3467100"/>
                </a:cubicBezTo>
                <a:cubicBezTo>
                  <a:pt x="420370" y="3435350"/>
                  <a:pt x="336550" y="3446780"/>
                  <a:pt x="281940" y="3436620"/>
                </a:cubicBezTo>
                <a:cubicBezTo>
                  <a:pt x="227330" y="3426460"/>
                  <a:pt x="184150" y="3442970"/>
                  <a:pt x="137160" y="3406140"/>
                </a:cubicBezTo>
                <a:cubicBezTo>
                  <a:pt x="90170" y="3369310"/>
                  <a:pt x="0" y="3237230"/>
                  <a:pt x="0" y="3215640"/>
                </a:cubicBezTo>
                <a:cubicBezTo>
                  <a:pt x="0" y="3194050"/>
                  <a:pt x="91440" y="3261360"/>
                  <a:pt x="137160" y="3276600"/>
                </a:cubicBezTo>
                <a:cubicBezTo>
                  <a:pt x="182880" y="3291840"/>
                  <a:pt x="218440" y="3307080"/>
                  <a:pt x="274320" y="3307080"/>
                </a:cubicBezTo>
                <a:cubicBezTo>
                  <a:pt x="330200" y="3307080"/>
                  <a:pt x="400050" y="3317240"/>
                  <a:pt x="472440" y="3276600"/>
                </a:cubicBezTo>
                <a:cubicBezTo>
                  <a:pt x="544830" y="3235960"/>
                  <a:pt x="621030" y="3119120"/>
                  <a:pt x="708660" y="3063240"/>
                </a:cubicBezTo>
                <a:cubicBezTo>
                  <a:pt x="796290" y="3007360"/>
                  <a:pt x="935990" y="2985770"/>
                  <a:pt x="998220" y="2941320"/>
                </a:cubicBezTo>
                <a:cubicBezTo>
                  <a:pt x="1060450" y="2896870"/>
                  <a:pt x="1069340" y="2848610"/>
                  <a:pt x="1082040" y="2796540"/>
                </a:cubicBezTo>
                <a:cubicBezTo>
                  <a:pt x="1094740" y="2744470"/>
                  <a:pt x="1049020" y="2687320"/>
                  <a:pt x="1074420" y="2628900"/>
                </a:cubicBezTo>
                <a:cubicBezTo>
                  <a:pt x="1099820" y="2570480"/>
                  <a:pt x="1207770" y="2509520"/>
                  <a:pt x="1234440" y="2446020"/>
                </a:cubicBezTo>
                <a:cubicBezTo>
                  <a:pt x="1261110" y="2382520"/>
                  <a:pt x="1231900" y="2319020"/>
                  <a:pt x="1234440" y="2247900"/>
                </a:cubicBezTo>
                <a:cubicBezTo>
                  <a:pt x="1236980" y="2176780"/>
                  <a:pt x="1230630" y="2104390"/>
                  <a:pt x="1249680" y="2019300"/>
                </a:cubicBezTo>
                <a:cubicBezTo>
                  <a:pt x="1268730" y="1934210"/>
                  <a:pt x="1330960" y="1817370"/>
                  <a:pt x="1348740" y="1737360"/>
                </a:cubicBezTo>
                <a:cubicBezTo>
                  <a:pt x="1366520" y="1657350"/>
                  <a:pt x="1370330" y="1621790"/>
                  <a:pt x="1356360" y="1539240"/>
                </a:cubicBezTo>
                <a:cubicBezTo>
                  <a:pt x="1342390" y="1456690"/>
                  <a:pt x="1292860" y="1318260"/>
                  <a:pt x="1264920" y="1242060"/>
                </a:cubicBezTo>
                <a:cubicBezTo>
                  <a:pt x="1236980" y="1165860"/>
                  <a:pt x="1170940" y="1178560"/>
                  <a:pt x="1188720" y="1082040"/>
                </a:cubicBezTo>
                <a:cubicBezTo>
                  <a:pt x="1206500" y="985520"/>
                  <a:pt x="1313180" y="765810"/>
                  <a:pt x="1371600" y="662940"/>
                </a:cubicBezTo>
                <a:cubicBezTo>
                  <a:pt x="1430020" y="560070"/>
                  <a:pt x="1492250" y="515620"/>
                  <a:pt x="1539240" y="464820"/>
                </a:cubicBezTo>
                <a:cubicBezTo>
                  <a:pt x="1586230" y="414020"/>
                  <a:pt x="1647190" y="401320"/>
                  <a:pt x="1653540" y="358140"/>
                </a:cubicBezTo>
                <a:cubicBezTo>
                  <a:pt x="1659890" y="314960"/>
                  <a:pt x="1639570" y="265430"/>
                  <a:pt x="1577340" y="205740"/>
                </a:cubicBezTo>
                <a:cubicBezTo>
                  <a:pt x="1515110" y="146050"/>
                  <a:pt x="1391285" y="76200"/>
                  <a:pt x="128016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215"/>
          <p:cNvSpPr/>
          <p:nvPr/>
        </p:nvSpPr>
        <p:spPr>
          <a:xfrm>
            <a:off x="243840" y="2190445"/>
            <a:ext cx="1433293" cy="1025195"/>
          </a:xfrm>
          <a:custGeom>
            <a:avLst/>
            <a:gdLst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922020 w 1433293"/>
              <a:gd name="connsiteY5" fmla="*/ 512170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18185 w 1433293"/>
              <a:gd name="connsiteY6" fmla="*/ 380725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52 h 1137052"/>
              <a:gd name="connsiteX1" fmla="*/ 1386840 w 1433293"/>
              <a:gd name="connsiteY1" fmla="*/ 1114192 h 1137052"/>
              <a:gd name="connsiteX2" fmla="*/ 1135380 w 1433293"/>
              <a:gd name="connsiteY2" fmla="*/ 1015132 h 1137052"/>
              <a:gd name="connsiteX3" fmla="*/ 929640 w 1433293"/>
              <a:gd name="connsiteY3" fmla="*/ 801772 h 1137052"/>
              <a:gd name="connsiteX4" fmla="*/ 960120 w 1433293"/>
              <a:gd name="connsiteY4" fmla="*/ 664612 h 1137052"/>
              <a:gd name="connsiteX5" fmla="*/ 864870 w 1433293"/>
              <a:gd name="connsiteY5" fmla="*/ 529357 h 1137052"/>
              <a:gd name="connsiteX6" fmla="*/ 718185 w 1433293"/>
              <a:gd name="connsiteY6" fmla="*/ 380767 h 1137052"/>
              <a:gd name="connsiteX7" fmla="*/ 537210 w 1433293"/>
              <a:gd name="connsiteY7" fmla="*/ 199792 h 1137052"/>
              <a:gd name="connsiteX8" fmla="*/ 411480 w 1433293"/>
              <a:gd name="connsiteY8" fmla="*/ 62632 h 1137052"/>
              <a:gd name="connsiteX9" fmla="*/ 266700 w 1433293"/>
              <a:gd name="connsiteY9" fmla="*/ 1672 h 1137052"/>
              <a:gd name="connsiteX10" fmla="*/ 167640 w 1433293"/>
              <a:gd name="connsiteY10" fmla="*/ 123592 h 1137052"/>
              <a:gd name="connsiteX11" fmla="*/ 99060 w 1433293"/>
              <a:gd name="connsiteY11" fmla="*/ 169312 h 1137052"/>
              <a:gd name="connsiteX12" fmla="*/ 0 w 1433293"/>
              <a:gd name="connsiteY12" fmla="*/ 161692 h 1137052"/>
              <a:gd name="connsiteX0" fmla="*/ 1432560 w 1433293"/>
              <a:gd name="connsiteY0" fmla="*/ 1135403 h 1135403"/>
              <a:gd name="connsiteX1" fmla="*/ 1386840 w 1433293"/>
              <a:gd name="connsiteY1" fmla="*/ 1112543 h 1135403"/>
              <a:gd name="connsiteX2" fmla="*/ 1135380 w 1433293"/>
              <a:gd name="connsiteY2" fmla="*/ 1013483 h 1135403"/>
              <a:gd name="connsiteX3" fmla="*/ 929640 w 1433293"/>
              <a:gd name="connsiteY3" fmla="*/ 800123 h 1135403"/>
              <a:gd name="connsiteX4" fmla="*/ 960120 w 1433293"/>
              <a:gd name="connsiteY4" fmla="*/ 662963 h 1135403"/>
              <a:gd name="connsiteX5" fmla="*/ 864870 w 1433293"/>
              <a:gd name="connsiteY5" fmla="*/ 527708 h 1135403"/>
              <a:gd name="connsiteX6" fmla="*/ 718185 w 1433293"/>
              <a:gd name="connsiteY6" fmla="*/ 379118 h 1135403"/>
              <a:gd name="connsiteX7" fmla="*/ 537210 w 1433293"/>
              <a:gd name="connsiteY7" fmla="*/ 198143 h 1135403"/>
              <a:gd name="connsiteX8" fmla="*/ 390525 w 1433293"/>
              <a:gd name="connsiteY8" fmla="*/ 112418 h 1135403"/>
              <a:gd name="connsiteX9" fmla="*/ 266700 w 1433293"/>
              <a:gd name="connsiteY9" fmla="*/ 23 h 1135403"/>
              <a:gd name="connsiteX10" fmla="*/ 167640 w 1433293"/>
              <a:gd name="connsiteY10" fmla="*/ 121943 h 1135403"/>
              <a:gd name="connsiteX11" fmla="*/ 99060 w 1433293"/>
              <a:gd name="connsiteY11" fmla="*/ 167663 h 1135403"/>
              <a:gd name="connsiteX12" fmla="*/ 0 w 1433293"/>
              <a:gd name="connsiteY12" fmla="*/ 160043 h 1135403"/>
              <a:gd name="connsiteX0" fmla="*/ 1432560 w 1433293"/>
              <a:gd name="connsiteY0" fmla="*/ 1024282 h 1024282"/>
              <a:gd name="connsiteX1" fmla="*/ 1386840 w 1433293"/>
              <a:gd name="connsiteY1" fmla="*/ 1001422 h 1024282"/>
              <a:gd name="connsiteX2" fmla="*/ 1135380 w 1433293"/>
              <a:gd name="connsiteY2" fmla="*/ 902362 h 1024282"/>
              <a:gd name="connsiteX3" fmla="*/ 929640 w 1433293"/>
              <a:gd name="connsiteY3" fmla="*/ 689002 h 1024282"/>
              <a:gd name="connsiteX4" fmla="*/ 960120 w 1433293"/>
              <a:gd name="connsiteY4" fmla="*/ 551842 h 1024282"/>
              <a:gd name="connsiteX5" fmla="*/ 864870 w 1433293"/>
              <a:gd name="connsiteY5" fmla="*/ 416587 h 1024282"/>
              <a:gd name="connsiteX6" fmla="*/ 718185 w 1433293"/>
              <a:gd name="connsiteY6" fmla="*/ 267997 h 1024282"/>
              <a:gd name="connsiteX7" fmla="*/ 537210 w 1433293"/>
              <a:gd name="connsiteY7" fmla="*/ 87022 h 1024282"/>
              <a:gd name="connsiteX8" fmla="*/ 390525 w 1433293"/>
              <a:gd name="connsiteY8" fmla="*/ 1297 h 1024282"/>
              <a:gd name="connsiteX9" fmla="*/ 287655 w 1433293"/>
              <a:gd name="connsiteY9" fmla="*/ 33682 h 1024282"/>
              <a:gd name="connsiteX10" fmla="*/ 167640 w 1433293"/>
              <a:gd name="connsiteY10" fmla="*/ 10822 h 1024282"/>
              <a:gd name="connsiteX11" fmla="*/ 99060 w 1433293"/>
              <a:gd name="connsiteY11" fmla="*/ 56542 h 1024282"/>
              <a:gd name="connsiteX12" fmla="*/ 0 w 1433293"/>
              <a:gd name="connsiteY12" fmla="*/ 48922 h 1024282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99060 w 1433293"/>
              <a:gd name="connsiteY11" fmla="*/ 5745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213665 h 102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3293" h="1025195">
                <a:moveTo>
                  <a:pt x="1432560" y="1025195"/>
                </a:moveTo>
                <a:cubicBezTo>
                  <a:pt x="1434465" y="1023925"/>
                  <a:pt x="1436370" y="1022655"/>
                  <a:pt x="1386840" y="1002335"/>
                </a:cubicBezTo>
                <a:cubicBezTo>
                  <a:pt x="1337310" y="982015"/>
                  <a:pt x="1211580" y="955345"/>
                  <a:pt x="1135380" y="903275"/>
                </a:cubicBezTo>
                <a:cubicBezTo>
                  <a:pt x="1059180" y="851205"/>
                  <a:pt x="958850" y="748335"/>
                  <a:pt x="929640" y="689915"/>
                </a:cubicBezTo>
                <a:cubicBezTo>
                  <a:pt x="900430" y="631495"/>
                  <a:pt x="970915" y="598158"/>
                  <a:pt x="960120" y="552755"/>
                </a:cubicBezTo>
                <a:cubicBezTo>
                  <a:pt x="949325" y="507352"/>
                  <a:pt x="905192" y="464807"/>
                  <a:pt x="864870" y="417500"/>
                </a:cubicBezTo>
                <a:cubicBezTo>
                  <a:pt x="824548" y="370193"/>
                  <a:pt x="772795" y="323837"/>
                  <a:pt x="718185" y="268910"/>
                </a:cubicBezTo>
                <a:cubicBezTo>
                  <a:pt x="663575" y="213983"/>
                  <a:pt x="591820" y="132385"/>
                  <a:pt x="537210" y="87935"/>
                </a:cubicBezTo>
                <a:cubicBezTo>
                  <a:pt x="482600" y="43485"/>
                  <a:pt x="432117" y="11100"/>
                  <a:pt x="390525" y="2210"/>
                </a:cubicBezTo>
                <a:cubicBezTo>
                  <a:pt x="348933" y="-6680"/>
                  <a:pt x="322898" y="12688"/>
                  <a:pt x="287655" y="34595"/>
                </a:cubicBezTo>
                <a:cubicBezTo>
                  <a:pt x="252413" y="56503"/>
                  <a:pt x="212408" y="109525"/>
                  <a:pt x="179070" y="133655"/>
                </a:cubicBezTo>
                <a:cubicBezTo>
                  <a:pt x="145732" y="157785"/>
                  <a:pt x="117475" y="166040"/>
                  <a:pt x="87630" y="179375"/>
                </a:cubicBezTo>
                <a:cubicBezTo>
                  <a:pt x="57785" y="192710"/>
                  <a:pt x="0" y="213665"/>
                  <a:pt x="0" y="21366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>
            <a:off x="228600" y="1310640"/>
            <a:ext cx="190929" cy="784860"/>
          </a:xfrm>
          <a:custGeom>
            <a:avLst/>
            <a:gdLst>
              <a:gd name="connsiteX0" fmla="*/ 0 w 190929"/>
              <a:gd name="connsiteY0" fmla="*/ 784860 h 784860"/>
              <a:gd name="connsiteX1" fmla="*/ 160020 w 190929"/>
              <a:gd name="connsiteY1" fmla="*/ 723900 h 784860"/>
              <a:gd name="connsiteX2" fmla="*/ 167640 w 190929"/>
              <a:gd name="connsiteY2" fmla="*/ 632460 h 784860"/>
              <a:gd name="connsiteX3" fmla="*/ 91440 w 190929"/>
              <a:gd name="connsiteY3" fmla="*/ 457200 h 784860"/>
              <a:gd name="connsiteX4" fmla="*/ 182880 w 190929"/>
              <a:gd name="connsiteY4" fmla="*/ 281940 h 784860"/>
              <a:gd name="connsiteX5" fmla="*/ 182880 w 190929"/>
              <a:gd name="connsiteY5" fmla="*/ 129540 h 784860"/>
              <a:gd name="connsiteX6" fmla="*/ 152400 w 190929"/>
              <a:gd name="connsiteY6" fmla="*/ 0 h 78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29" h="784860">
                <a:moveTo>
                  <a:pt x="0" y="784860"/>
                </a:moveTo>
                <a:cubicBezTo>
                  <a:pt x="66040" y="767080"/>
                  <a:pt x="132080" y="749300"/>
                  <a:pt x="160020" y="723900"/>
                </a:cubicBezTo>
                <a:cubicBezTo>
                  <a:pt x="187960" y="698500"/>
                  <a:pt x="179070" y="676910"/>
                  <a:pt x="167640" y="632460"/>
                </a:cubicBezTo>
                <a:cubicBezTo>
                  <a:pt x="156210" y="588010"/>
                  <a:pt x="88900" y="515620"/>
                  <a:pt x="91440" y="457200"/>
                </a:cubicBezTo>
                <a:cubicBezTo>
                  <a:pt x="93980" y="398780"/>
                  <a:pt x="167640" y="336550"/>
                  <a:pt x="182880" y="281940"/>
                </a:cubicBezTo>
                <a:cubicBezTo>
                  <a:pt x="198120" y="227330"/>
                  <a:pt x="187960" y="176530"/>
                  <a:pt x="182880" y="129540"/>
                </a:cubicBezTo>
                <a:cubicBezTo>
                  <a:pt x="177800" y="82550"/>
                  <a:pt x="152400" y="0"/>
                  <a:pt x="1524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/>
          <p:cNvSpPr/>
          <p:nvPr/>
        </p:nvSpPr>
        <p:spPr>
          <a:xfrm>
            <a:off x="430011" y="1287780"/>
            <a:ext cx="1829854" cy="2927259"/>
          </a:xfrm>
          <a:custGeom>
            <a:avLst/>
            <a:gdLst>
              <a:gd name="connsiteX0" fmla="*/ 95768 w 1019033"/>
              <a:gd name="connsiteY0" fmla="*/ 22860 h 1156290"/>
              <a:gd name="connsiteX1" fmla="*/ 57668 w 1019033"/>
              <a:gd name="connsiteY1" fmla="*/ 167640 h 1156290"/>
              <a:gd name="connsiteX2" fmla="*/ 27188 w 1019033"/>
              <a:gd name="connsiteY2" fmla="*/ 350520 h 1156290"/>
              <a:gd name="connsiteX3" fmla="*/ 4328 w 1019033"/>
              <a:gd name="connsiteY3" fmla="*/ 472440 h 1156290"/>
              <a:gd name="connsiteX4" fmla="*/ 118628 w 1019033"/>
              <a:gd name="connsiteY4" fmla="*/ 617220 h 1156290"/>
              <a:gd name="connsiteX5" fmla="*/ 255788 w 1019033"/>
              <a:gd name="connsiteY5" fmla="*/ 792480 h 1156290"/>
              <a:gd name="connsiteX6" fmla="*/ 499628 w 1019033"/>
              <a:gd name="connsiteY6" fmla="*/ 998220 h 1156290"/>
              <a:gd name="connsiteX7" fmla="*/ 705368 w 1019033"/>
              <a:gd name="connsiteY7" fmla="*/ 1143000 h 1156290"/>
              <a:gd name="connsiteX8" fmla="*/ 865388 w 1019033"/>
              <a:gd name="connsiteY8" fmla="*/ 1150620 h 1156290"/>
              <a:gd name="connsiteX9" fmla="*/ 873008 w 1019033"/>
              <a:gd name="connsiteY9" fmla="*/ 1150620 h 1156290"/>
              <a:gd name="connsiteX10" fmla="*/ 949208 w 1019033"/>
              <a:gd name="connsiteY10" fmla="*/ 1150620 h 1156290"/>
              <a:gd name="connsiteX11" fmla="*/ 1017788 w 1019033"/>
              <a:gd name="connsiteY11" fmla="*/ 1097280 h 1156290"/>
              <a:gd name="connsiteX12" fmla="*/ 888248 w 1019033"/>
              <a:gd name="connsiteY12" fmla="*/ 944880 h 1156290"/>
              <a:gd name="connsiteX13" fmla="*/ 796808 w 1019033"/>
              <a:gd name="connsiteY13" fmla="*/ 845820 h 1156290"/>
              <a:gd name="connsiteX14" fmla="*/ 621548 w 1019033"/>
              <a:gd name="connsiteY14" fmla="*/ 845820 h 1156290"/>
              <a:gd name="connsiteX15" fmla="*/ 438668 w 1019033"/>
              <a:gd name="connsiteY15" fmla="*/ 594360 h 1156290"/>
              <a:gd name="connsiteX16" fmla="*/ 347228 w 1019033"/>
              <a:gd name="connsiteY16" fmla="*/ 373380 h 1156290"/>
              <a:gd name="connsiteX17" fmla="*/ 271028 w 1019033"/>
              <a:gd name="connsiteY17" fmla="*/ 243840 h 1156290"/>
              <a:gd name="connsiteX18" fmla="*/ 240548 w 1019033"/>
              <a:gd name="connsiteY18" fmla="*/ 182880 h 1156290"/>
              <a:gd name="connsiteX19" fmla="*/ 354848 w 1019033"/>
              <a:gd name="connsiteY19" fmla="*/ 243840 h 1156290"/>
              <a:gd name="connsiteX20" fmla="*/ 552968 w 1019033"/>
              <a:gd name="connsiteY20" fmla="*/ 358140 h 1156290"/>
              <a:gd name="connsiteX21" fmla="*/ 812048 w 1019033"/>
              <a:gd name="connsiteY21" fmla="*/ 426720 h 1156290"/>
              <a:gd name="connsiteX22" fmla="*/ 994928 w 1019033"/>
              <a:gd name="connsiteY22" fmla="*/ 281940 h 1156290"/>
              <a:gd name="connsiteX23" fmla="*/ 994928 w 1019033"/>
              <a:gd name="connsiteY23" fmla="*/ 137160 h 1156290"/>
              <a:gd name="connsiteX24" fmla="*/ 956828 w 1019033"/>
              <a:gd name="connsiteY24" fmla="*/ 0 h 1156290"/>
              <a:gd name="connsiteX0" fmla="*/ 95768 w 1869423"/>
              <a:gd name="connsiteY0" fmla="*/ 22860 h 2195510"/>
              <a:gd name="connsiteX1" fmla="*/ 57668 w 1869423"/>
              <a:gd name="connsiteY1" fmla="*/ 167640 h 2195510"/>
              <a:gd name="connsiteX2" fmla="*/ 27188 w 1869423"/>
              <a:gd name="connsiteY2" fmla="*/ 350520 h 2195510"/>
              <a:gd name="connsiteX3" fmla="*/ 4328 w 1869423"/>
              <a:gd name="connsiteY3" fmla="*/ 472440 h 2195510"/>
              <a:gd name="connsiteX4" fmla="*/ 118628 w 1869423"/>
              <a:gd name="connsiteY4" fmla="*/ 617220 h 2195510"/>
              <a:gd name="connsiteX5" fmla="*/ 255788 w 1869423"/>
              <a:gd name="connsiteY5" fmla="*/ 792480 h 2195510"/>
              <a:gd name="connsiteX6" fmla="*/ 499628 w 1869423"/>
              <a:gd name="connsiteY6" fmla="*/ 998220 h 2195510"/>
              <a:gd name="connsiteX7" fmla="*/ 705368 w 1869423"/>
              <a:gd name="connsiteY7" fmla="*/ 1143000 h 2195510"/>
              <a:gd name="connsiteX8" fmla="*/ 865388 w 1869423"/>
              <a:gd name="connsiteY8" fmla="*/ 1150620 h 2195510"/>
              <a:gd name="connsiteX9" fmla="*/ 873008 w 1869423"/>
              <a:gd name="connsiteY9" fmla="*/ 1150620 h 2195510"/>
              <a:gd name="connsiteX10" fmla="*/ 949208 w 1869423"/>
              <a:gd name="connsiteY10" fmla="*/ 1150620 h 2195510"/>
              <a:gd name="connsiteX11" fmla="*/ 1869323 w 1869423"/>
              <a:gd name="connsiteY11" fmla="*/ 2194560 h 2195510"/>
              <a:gd name="connsiteX12" fmla="*/ 888248 w 1869423"/>
              <a:gd name="connsiteY12" fmla="*/ 944880 h 2195510"/>
              <a:gd name="connsiteX13" fmla="*/ 796808 w 1869423"/>
              <a:gd name="connsiteY13" fmla="*/ 845820 h 2195510"/>
              <a:gd name="connsiteX14" fmla="*/ 621548 w 1869423"/>
              <a:gd name="connsiteY14" fmla="*/ 845820 h 2195510"/>
              <a:gd name="connsiteX15" fmla="*/ 438668 w 1869423"/>
              <a:gd name="connsiteY15" fmla="*/ 594360 h 2195510"/>
              <a:gd name="connsiteX16" fmla="*/ 347228 w 1869423"/>
              <a:gd name="connsiteY16" fmla="*/ 373380 h 2195510"/>
              <a:gd name="connsiteX17" fmla="*/ 271028 w 1869423"/>
              <a:gd name="connsiteY17" fmla="*/ 243840 h 2195510"/>
              <a:gd name="connsiteX18" fmla="*/ 240548 w 1869423"/>
              <a:gd name="connsiteY18" fmla="*/ 182880 h 2195510"/>
              <a:gd name="connsiteX19" fmla="*/ 354848 w 1869423"/>
              <a:gd name="connsiteY19" fmla="*/ 243840 h 2195510"/>
              <a:gd name="connsiteX20" fmla="*/ 552968 w 1869423"/>
              <a:gd name="connsiteY20" fmla="*/ 358140 h 2195510"/>
              <a:gd name="connsiteX21" fmla="*/ 812048 w 1869423"/>
              <a:gd name="connsiteY21" fmla="*/ 426720 h 2195510"/>
              <a:gd name="connsiteX22" fmla="*/ 994928 w 1869423"/>
              <a:gd name="connsiteY22" fmla="*/ 281940 h 2195510"/>
              <a:gd name="connsiteX23" fmla="*/ 994928 w 1869423"/>
              <a:gd name="connsiteY23" fmla="*/ 137160 h 2195510"/>
              <a:gd name="connsiteX24" fmla="*/ 956828 w 1869423"/>
              <a:gd name="connsiteY24" fmla="*/ 0 h 2195510"/>
              <a:gd name="connsiteX0" fmla="*/ 95768 w 1762756"/>
              <a:gd name="connsiteY0" fmla="*/ 22860 h 2568651"/>
              <a:gd name="connsiteX1" fmla="*/ 57668 w 1762756"/>
              <a:gd name="connsiteY1" fmla="*/ 167640 h 2568651"/>
              <a:gd name="connsiteX2" fmla="*/ 27188 w 1762756"/>
              <a:gd name="connsiteY2" fmla="*/ 350520 h 2568651"/>
              <a:gd name="connsiteX3" fmla="*/ 4328 w 1762756"/>
              <a:gd name="connsiteY3" fmla="*/ 472440 h 2568651"/>
              <a:gd name="connsiteX4" fmla="*/ 118628 w 1762756"/>
              <a:gd name="connsiteY4" fmla="*/ 617220 h 2568651"/>
              <a:gd name="connsiteX5" fmla="*/ 255788 w 1762756"/>
              <a:gd name="connsiteY5" fmla="*/ 792480 h 2568651"/>
              <a:gd name="connsiteX6" fmla="*/ 499628 w 1762756"/>
              <a:gd name="connsiteY6" fmla="*/ 998220 h 2568651"/>
              <a:gd name="connsiteX7" fmla="*/ 705368 w 1762756"/>
              <a:gd name="connsiteY7" fmla="*/ 1143000 h 2568651"/>
              <a:gd name="connsiteX8" fmla="*/ 865388 w 1762756"/>
              <a:gd name="connsiteY8" fmla="*/ 1150620 h 2568651"/>
              <a:gd name="connsiteX9" fmla="*/ 873008 w 1762756"/>
              <a:gd name="connsiteY9" fmla="*/ 1150620 h 2568651"/>
              <a:gd name="connsiteX10" fmla="*/ 949208 w 1762756"/>
              <a:gd name="connsiteY10" fmla="*/ 1150620 h 2568651"/>
              <a:gd name="connsiteX11" fmla="*/ 1762643 w 1762756"/>
              <a:gd name="connsiteY11" fmla="*/ 2567940 h 2568651"/>
              <a:gd name="connsiteX12" fmla="*/ 888248 w 1762756"/>
              <a:gd name="connsiteY12" fmla="*/ 944880 h 2568651"/>
              <a:gd name="connsiteX13" fmla="*/ 796808 w 1762756"/>
              <a:gd name="connsiteY13" fmla="*/ 845820 h 2568651"/>
              <a:gd name="connsiteX14" fmla="*/ 621548 w 1762756"/>
              <a:gd name="connsiteY14" fmla="*/ 845820 h 2568651"/>
              <a:gd name="connsiteX15" fmla="*/ 438668 w 1762756"/>
              <a:gd name="connsiteY15" fmla="*/ 594360 h 2568651"/>
              <a:gd name="connsiteX16" fmla="*/ 347228 w 1762756"/>
              <a:gd name="connsiteY16" fmla="*/ 373380 h 2568651"/>
              <a:gd name="connsiteX17" fmla="*/ 271028 w 1762756"/>
              <a:gd name="connsiteY17" fmla="*/ 243840 h 2568651"/>
              <a:gd name="connsiteX18" fmla="*/ 240548 w 1762756"/>
              <a:gd name="connsiteY18" fmla="*/ 182880 h 2568651"/>
              <a:gd name="connsiteX19" fmla="*/ 354848 w 1762756"/>
              <a:gd name="connsiteY19" fmla="*/ 243840 h 2568651"/>
              <a:gd name="connsiteX20" fmla="*/ 552968 w 1762756"/>
              <a:gd name="connsiteY20" fmla="*/ 358140 h 2568651"/>
              <a:gd name="connsiteX21" fmla="*/ 812048 w 1762756"/>
              <a:gd name="connsiteY21" fmla="*/ 426720 h 2568651"/>
              <a:gd name="connsiteX22" fmla="*/ 994928 w 1762756"/>
              <a:gd name="connsiteY22" fmla="*/ 281940 h 2568651"/>
              <a:gd name="connsiteX23" fmla="*/ 994928 w 1762756"/>
              <a:gd name="connsiteY23" fmla="*/ 137160 h 2568651"/>
              <a:gd name="connsiteX24" fmla="*/ 956828 w 1762756"/>
              <a:gd name="connsiteY24" fmla="*/ 0 h 2568651"/>
              <a:gd name="connsiteX0" fmla="*/ 95768 w 1939114"/>
              <a:gd name="connsiteY0" fmla="*/ 22860 h 2607983"/>
              <a:gd name="connsiteX1" fmla="*/ 57668 w 1939114"/>
              <a:gd name="connsiteY1" fmla="*/ 167640 h 2607983"/>
              <a:gd name="connsiteX2" fmla="*/ 27188 w 1939114"/>
              <a:gd name="connsiteY2" fmla="*/ 350520 h 2607983"/>
              <a:gd name="connsiteX3" fmla="*/ 4328 w 1939114"/>
              <a:gd name="connsiteY3" fmla="*/ 472440 h 2607983"/>
              <a:gd name="connsiteX4" fmla="*/ 118628 w 1939114"/>
              <a:gd name="connsiteY4" fmla="*/ 617220 h 2607983"/>
              <a:gd name="connsiteX5" fmla="*/ 255788 w 1939114"/>
              <a:gd name="connsiteY5" fmla="*/ 792480 h 2607983"/>
              <a:gd name="connsiteX6" fmla="*/ 499628 w 1939114"/>
              <a:gd name="connsiteY6" fmla="*/ 998220 h 2607983"/>
              <a:gd name="connsiteX7" fmla="*/ 705368 w 1939114"/>
              <a:gd name="connsiteY7" fmla="*/ 1143000 h 2607983"/>
              <a:gd name="connsiteX8" fmla="*/ 865388 w 1939114"/>
              <a:gd name="connsiteY8" fmla="*/ 1150620 h 2607983"/>
              <a:gd name="connsiteX9" fmla="*/ 873008 w 1939114"/>
              <a:gd name="connsiteY9" fmla="*/ 1150620 h 2607983"/>
              <a:gd name="connsiteX10" fmla="*/ 949208 w 1939114"/>
              <a:gd name="connsiteY10" fmla="*/ 1150620 h 2607983"/>
              <a:gd name="connsiteX11" fmla="*/ 1762643 w 1939114"/>
              <a:gd name="connsiteY11" fmla="*/ 2567940 h 2607983"/>
              <a:gd name="connsiteX12" fmla="*/ 1867418 w 1939114"/>
              <a:gd name="connsiteY12" fmla="*/ 2106930 h 2607983"/>
              <a:gd name="connsiteX13" fmla="*/ 888248 w 1939114"/>
              <a:gd name="connsiteY13" fmla="*/ 944880 h 2607983"/>
              <a:gd name="connsiteX14" fmla="*/ 796808 w 1939114"/>
              <a:gd name="connsiteY14" fmla="*/ 845820 h 2607983"/>
              <a:gd name="connsiteX15" fmla="*/ 621548 w 1939114"/>
              <a:gd name="connsiteY15" fmla="*/ 845820 h 2607983"/>
              <a:gd name="connsiteX16" fmla="*/ 438668 w 1939114"/>
              <a:gd name="connsiteY16" fmla="*/ 594360 h 2607983"/>
              <a:gd name="connsiteX17" fmla="*/ 347228 w 1939114"/>
              <a:gd name="connsiteY17" fmla="*/ 373380 h 2607983"/>
              <a:gd name="connsiteX18" fmla="*/ 271028 w 1939114"/>
              <a:gd name="connsiteY18" fmla="*/ 243840 h 2607983"/>
              <a:gd name="connsiteX19" fmla="*/ 240548 w 1939114"/>
              <a:gd name="connsiteY19" fmla="*/ 182880 h 2607983"/>
              <a:gd name="connsiteX20" fmla="*/ 354848 w 1939114"/>
              <a:gd name="connsiteY20" fmla="*/ 243840 h 2607983"/>
              <a:gd name="connsiteX21" fmla="*/ 552968 w 1939114"/>
              <a:gd name="connsiteY21" fmla="*/ 358140 h 2607983"/>
              <a:gd name="connsiteX22" fmla="*/ 812048 w 1939114"/>
              <a:gd name="connsiteY22" fmla="*/ 426720 h 2607983"/>
              <a:gd name="connsiteX23" fmla="*/ 994928 w 1939114"/>
              <a:gd name="connsiteY23" fmla="*/ 281940 h 2607983"/>
              <a:gd name="connsiteX24" fmla="*/ 994928 w 1939114"/>
              <a:gd name="connsiteY24" fmla="*/ 137160 h 2607983"/>
              <a:gd name="connsiteX25" fmla="*/ 956828 w 1939114"/>
              <a:gd name="connsiteY25" fmla="*/ 0 h 2607983"/>
              <a:gd name="connsiteX0" fmla="*/ 95768 w 1915446"/>
              <a:gd name="connsiteY0" fmla="*/ 22860 h 2571851"/>
              <a:gd name="connsiteX1" fmla="*/ 57668 w 1915446"/>
              <a:gd name="connsiteY1" fmla="*/ 167640 h 2571851"/>
              <a:gd name="connsiteX2" fmla="*/ 27188 w 1915446"/>
              <a:gd name="connsiteY2" fmla="*/ 350520 h 2571851"/>
              <a:gd name="connsiteX3" fmla="*/ 4328 w 1915446"/>
              <a:gd name="connsiteY3" fmla="*/ 472440 h 2571851"/>
              <a:gd name="connsiteX4" fmla="*/ 118628 w 1915446"/>
              <a:gd name="connsiteY4" fmla="*/ 617220 h 2571851"/>
              <a:gd name="connsiteX5" fmla="*/ 255788 w 1915446"/>
              <a:gd name="connsiteY5" fmla="*/ 792480 h 2571851"/>
              <a:gd name="connsiteX6" fmla="*/ 499628 w 1915446"/>
              <a:gd name="connsiteY6" fmla="*/ 998220 h 2571851"/>
              <a:gd name="connsiteX7" fmla="*/ 705368 w 1915446"/>
              <a:gd name="connsiteY7" fmla="*/ 1143000 h 2571851"/>
              <a:gd name="connsiteX8" fmla="*/ 865388 w 1915446"/>
              <a:gd name="connsiteY8" fmla="*/ 1150620 h 2571851"/>
              <a:gd name="connsiteX9" fmla="*/ 873008 w 1915446"/>
              <a:gd name="connsiteY9" fmla="*/ 1150620 h 2571851"/>
              <a:gd name="connsiteX10" fmla="*/ 949208 w 1915446"/>
              <a:gd name="connsiteY10" fmla="*/ 1150620 h 2571851"/>
              <a:gd name="connsiteX11" fmla="*/ 1747403 w 1915446"/>
              <a:gd name="connsiteY11" fmla="*/ 2259330 h 2571851"/>
              <a:gd name="connsiteX12" fmla="*/ 1762643 w 1915446"/>
              <a:gd name="connsiteY12" fmla="*/ 2567940 h 2571851"/>
              <a:gd name="connsiteX13" fmla="*/ 1867418 w 1915446"/>
              <a:gd name="connsiteY13" fmla="*/ 2106930 h 2571851"/>
              <a:gd name="connsiteX14" fmla="*/ 888248 w 1915446"/>
              <a:gd name="connsiteY14" fmla="*/ 944880 h 2571851"/>
              <a:gd name="connsiteX15" fmla="*/ 796808 w 1915446"/>
              <a:gd name="connsiteY15" fmla="*/ 845820 h 2571851"/>
              <a:gd name="connsiteX16" fmla="*/ 621548 w 1915446"/>
              <a:gd name="connsiteY16" fmla="*/ 845820 h 2571851"/>
              <a:gd name="connsiteX17" fmla="*/ 438668 w 1915446"/>
              <a:gd name="connsiteY17" fmla="*/ 594360 h 2571851"/>
              <a:gd name="connsiteX18" fmla="*/ 347228 w 1915446"/>
              <a:gd name="connsiteY18" fmla="*/ 373380 h 2571851"/>
              <a:gd name="connsiteX19" fmla="*/ 271028 w 1915446"/>
              <a:gd name="connsiteY19" fmla="*/ 243840 h 2571851"/>
              <a:gd name="connsiteX20" fmla="*/ 240548 w 1915446"/>
              <a:gd name="connsiteY20" fmla="*/ 182880 h 2571851"/>
              <a:gd name="connsiteX21" fmla="*/ 354848 w 1915446"/>
              <a:gd name="connsiteY21" fmla="*/ 243840 h 2571851"/>
              <a:gd name="connsiteX22" fmla="*/ 552968 w 1915446"/>
              <a:gd name="connsiteY22" fmla="*/ 358140 h 2571851"/>
              <a:gd name="connsiteX23" fmla="*/ 812048 w 1915446"/>
              <a:gd name="connsiteY23" fmla="*/ 426720 h 2571851"/>
              <a:gd name="connsiteX24" fmla="*/ 994928 w 1915446"/>
              <a:gd name="connsiteY24" fmla="*/ 281940 h 2571851"/>
              <a:gd name="connsiteX25" fmla="*/ 994928 w 1915446"/>
              <a:gd name="connsiteY25" fmla="*/ 137160 h 2571851"/>
              <a:gd name="connsiteX26" fmla="*/ 956828 w 1915446"/>
              <a:gd name="connsiteY26" fmla="*/ 0 h 2571851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949208 w 1915446"/>
              <a:gd name="connsiteY10" fmla="*/ 1150620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15883 w 1915446"/>
              <a:gd name="connsiteY11" fmla="*/ 137350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175903 w 1915446"/>
              <a:gd name="connsiteY12" fmla="*/ 1604010 h 2570036"/>
              <a:gd name="connsiteX13" fmla="*/ 1292108 w 1915446"/>
              <a:gd name="connsiteY13" fmla="*/ 1866900 h 2570036"/>
              <a:gd name="connsiteX14" fmla="*/ 1747403 w 1915446"/>
              <a:gd name="connsiteY14" fmla="*/ 2259330 h 2570036"/>
              <a:gd name="connsiteX15" fmla="*/ 1762643 w 1915446"/>
              <a:gd name="connsiteY15" fmla="*/ 2567940 h 2570036"/>
              <a:gd name="connsiteX16" fmla="*/ 1867418 w 1915446"/>
              <a:gd name="connsiteY16" fmla="*/ 2106930 h 2570036"/>
              <a:gd name="connsiteX17" fmla="*/ 888248 w 1915446"/>
              <a:gd name="connsiteY17" fmla="*/ 944880 h 2570036"/>
              <a:gd name="connsiteX18" fmla="*/ 796808 w 1915446"/>
              <a:gd name="connsiteY18" fmla="*/ 845820 h 2570036"/>
              <a:gd name="connsiteX19" fmla="*/ 621548 w 1915446"/>
              <a:gd name="connsiteY19" fmla="*/ 845820 h 2570036"/>
              <a:gd name="connsiteX20" fmla="*/ 438668 w 1915446"/>
              <a:gd name="connsiteY20" fmla="*/ 594360 h 2570036"/>
              <a:gd name="connsiteX21" fmla="*/ 347228 w 1915446"/>
              <a:gd name="connsiteY21" fmla="*/ 373380 h 2570036"/>
              <a:gd name="connsiteX22" fmla="*/ 271028 w 1915446"/>
              <a:gd name="connsiteY22" fmla="*/ 243840 h 2570036"/>
              <a:gd name="connsiteX23" fmla="*/ 240548 w 1915446"/>
              <a:gd name="connsiteY23" fmla="*/ 182880 h 2570036"/>
              <a:gd name="connsiteX24" fmla="*/ 354848 w 1915446"/>
              <a:gd name="connsiteY24" fmla="*/ 243840 h 2570036"/>
              <a:gd name="connsiteX25" fmla="*/ 552968 w 1915446"/>
              <a:gd name="connsiteY25" fmla="*/ 358140 h 2570036"/>
              <a:gd name="connsiteX26" fmla="*/ 812048 w 1915446"/>
              <a:gd name="connsiteY26" fmla="*/ 426720 h 2570036"/>
              <a:gd name="connsiteX27" fmla="*/ 994928 w 1915446"/>
              <a:gd name="connsiteY27" fmla="*/ 281940 h 2570036"/>
              <a:gd name="connsiteX28" fmla="*/ 994928 w 1915446"/>
              <a:gd name="connsiteY28" fmla="*/ 137160 h 2570036"/>
              <a:gd name="connsiteX29" fmla="*/ 956828 w 1915446"/>
              <a:gd name="connsiteY29" fmla="*/ 0 h 2570036"/>
              <a:gd name="connsiteX0" fmla="*/ 95768 w 1915446"/>
              <a:gd name="connsiteY0" fmla="*/ 22860 h 2569733"/>
              <a:gd name="connsiteX1" fmla="*/ 57668 w 1915446"/>
              <a:gd name="connsiteY1" fmla="*/ 167640 h 2569733"/>
              <a:gd name="connsiteX2" fmla="*/ 27188 w 1915446"/>
              <a:gd name="connsiteY2" fmla="*/ 350520 h 2569733"/>
              <a:gd name="connsiteX3" fmla="*/ 4328 w 1915446"/>
              <a:gd name="connsiteY3" fmla="*/ 472440 h 2569733"/>
              <a:gd name="connsiteX4" fmla="*/ 118628 w 1915446"/>
              <a:gd name="connsiteY4" fmla="*/ 617220 h 2569733"/>
              <a:gd name="connsiteX5" fmla="*/ 255788 w 1915446"/>
              <a:gd name="connsiteY5" fmla="*/ 792480 h 2569733"/>
              <a:gd name="connsiteX6" fmla="*/ 499628 w 1915446"/>
              <a:gd name="connsiteY6" fmla="*/ 998220 h 2569733"/>
              <a:gd name="connsiteX7" fmla="*/ 705368 w 1915446"/>
              <a:gd name="connsiteY7" fmla="*/ 1143000 h 2569733"/>
              <a:gd name="connsiteX8" fmla="*/ 865388 w 1915446"/>
              <a:gd name="connsiteY8" fmla="*/ 1150620 h 2569733"/>
              <a:gd name="connsiteX9" fmla="*/ 873008 w 1915446"/>
              <a:gd name="connsiteY9" fmla="*/ 1150620 h 2569733"/>
              <a:gd name="connsiteX10" fmla="*/ 1052078 w 1915446"/>
              <a:gd name="connsiteY10" fmla="*/ 1243965 h 2569733"/>
              <a:gd name="connsiteX11" fmla="*/ 1036838 w 1915446"/>
              <a:gd name="connsiteY11" fmla="*/ 1384935 h 2569733"/>
              <a:gd name="connsiteX12" fmla="*/ 1175903 w 1915446"/>
              <a:gd name="connsiteY12" fmla="*/ 1604010 h 2569733"/>
              <a:gd name="connsiteX13" fmla="*/ 1292108 w 1915446"/>
              <a:gd name="connsiteY13" fmla="*/ 1866900 h 2569733"/>
              <a:gd name="connsiteX14" fmla="*/ 1572143 w 1915446"/>
              <a:gd name="connsiteY14" fmla="*/ 2049780 h 2569733"/>
              <a:gd name="connsiteX15" fmla="*/ 1747403 w 1915446"/>
              <a:gd name="connsiteY15" fmla="*/ 2259330 h 2569733"/>
              <a:gd name="connsiteX16" fmla="*/ 1762643 w 1915446"/>
              <a:gd name="connsiteY16" fmla="*/ 2567940 h 2569733"/>
              <a:gd name="connsiteX17" fmla="*/ 1867418 w 1915446"/>
              <a:gd name="connsiteY17" fmla="*/ 2106930 h 2569733"/>
              <a:gd name="connsiteX18" fmla="*/ 888248 w 1915446"/>
              <a:gd name="connsiteY18" fmla="*/ 944880 h 2569733"/>
              <a:gd name="connsiteX19" fmla="*/ 796808 w 1915446"/>
              <a:gd name="connsiteY19" fmla="*/ 845820 h 2569733"/>
              <a:gd name="connsiteX20" fmla="*/ 621548 w 1915446"/>
              <a:gd name="connsiteY20" fmla="*/ 845820 h 2569733"/>
              <a:gd name="connsiteX21" fmla="*/ 438668 w 1915446"/>
              <a:gd name="connsiteY21" fmla="*/ 594360 h 2569733"/>
              <a:gd name="connsiteX22" fmla="*/ 347228 w 1915446"/>
              <a:gd name="connsiteY22" fmla="*/ 373380 h 2569733"/>
              <a:gd name="connsiteX23" fmla="*/ 271028 w 1915446"/>
              <a:gd name="connsiteY23" fmla="*/ 243840 h 2569733"/>
              <a:gd name="connsiteX24" fmla="*/ 240548 w 1915446"/>
              <a:gd name="connsiteY24" fmla="*/ 182880 h 2569733"/>
              <a:gd name="connsiteX25" fmla="*/ 354848 w 1915446"/>
              <a:gd name="connsiteY25" fmla="*/ 243840 h 2569733"/>
              <a:gd name="connsiteX26" fmla="*/ 552968 w 1915446"/>
              <a:gd name="connsiteY26" fmla="*/ 358140 h 2569733"/>
              <a:gd name="connsiteX27" fmla="*/ 812048 w 1915446"/>
              <a:gd name="connsiteY27" fmla="*/ 426720 h 2569733"/>
              <a:gd name="connsiteX28" fmla="*/ 994928 w 1915446"/>
              <a:gd name="connsiteY28" fmla="*/ 281940 h 2569733"/>
              <a:gd name="connsiteX29" fmla="*/ 994928 w 1915446"/>
              <a:gd name="connsiteY29" fmla="*/ 137160 h 2569733"/>
              <a:gd name="connsiteX30" fmla="*/ 956828 w 1915446"/>
              <a:gd name="connsiteY30" fmla="*/ 0 h 2569733"/>
              <a:gd name="connsiteX0" fmla="*/ 95768 w 1904655"/>
              <a:gd name="connsiteY0" fmla="*/ 22860 h 2579197"/>
              <a:gd name="connsiteX1" fmla="*/ 57668 w 1904655"/>
              <a:gd name="connsiteY1" fmla="*/ 167640 h 2579197"/>
              <a:gd name="connsiteX2" fmla="*/ 27188 w 1904655"/>
              <a:gd name="connsiteY2" fmla="*/ 350520 h 2579197"/>
              <a:gd name="connsiteX3" fmla="*/ 4328 w 1904655"/>
              <a:gd name="connsiteY3" fmla="*/ 472440 h 2579197"/>
              <a:gd name="connsiteX4" fmla="*/ 118628 w 1904655"/>
              <a:gd name="connsiteY4" fmla="*/ 617220 h 2579197"/>
              <a:gd name="connsiteX5" fmla="*/ 255788 w 1904655"/>
              <a:gd name="connsiteY5" fmla="*/ 792480 h 2579197"/>
              <a:gd name="connsiteX6" fmla="*/ 499628 w 1904655"/>
              <a:gd name="connsiteY6" fmla="*/ 998220 h 2579197"/>
              <a:gd name="connsiteX7" fmla="*/ 705368 w 1904655"/>
              <a:gd name="connsiteY7" fmla="*/ 1143000 h 2579197"/>
              <a:gd name="connsiteX8" fmla="*/ 865388 w 1904655"/>
              <a:gd name="connsiteY8" fmla="*/ 1150620 h 2579197"/>
              <a:gd name="connsiteX9" fmla="*/ 873008 w 1904655"/>
              <a:gd name="connsiteY9" fmla="*/ 1150620 h 2579197"/>
              <a:gd name="connsiteX10" fmla="*/ 1052078 w 1904655"/>
              <a:gd name="connsiteY10" fmla="*/ 1243965 h 2579197"/>
              <a:gd name="connsiteX11" fmla="*/ 1036838 w 1904655"/>
              <a:gd name="connsiteY11" fmla="*/ 1384935 h 2579197"/>
              <a:gd name="connsiteX12" fmla="*/ 1175903 w 1904655"/>
              <a:gd name="connsiteY12" fmla="*/ 1604010 h 2579197"/>
              <a:gd name="connsiteX13" fmla="*/ 1292108 w 1904655"/>
              <a:gd name="connsiteY13" fmla="*/ 1866900 h 2579197"/>
              <a:gd name="connsiteX14" fmla="*/ 1572143 w 1904655"/>
              <a:gd name="connsiteY14" fmla="*/ 2049780 h 2579197"/>
              <a:gd name="connsiteX15" fmla="*/ 1747403 w 1904655"/>
              <a:gd name="connsiteY15" fmla="*/ 2259330 h 2579197"/>
              <a:gd name="connsiteX16" fmla="*/ 1665488 w 1904655"/>
              <a:gd name="connsiteY16" fmla="*/ 2577465 h 2579197"/>
              <a:gd name="connsiteX17" fmla="*/ 1867418 w 1904655"/>
              <a:gd name="connsiteY17" fmla="*/ 2106930 h 2579197"/>
              <a:gd name="connsiteX18" fmla="*/ 888248 w 1904655"/>
              <a:gd name="connsiteY18" fmla="*/ 944880 h 2579197"/>
              <a:gd name="connsiteX19" fmla="*/ 796808 w 1904655"/>
              <a:gd name="connsiteY19" fmla="*/ 845820 h 2579197"/>
              <a:gd name="connsiteX20" fmla="*/ 621548 w 1904655"/>
              <a:gd name="connsiteY20" fmla="*/ 845820 h 2579197"/>
              <a:gd name="connsiteX21" fmla="*/ 438668 w 1904655"/>
              <a:gd name="connsiteY21" fmla="*/ 594360 h 2579197"/>
              <a:gd name="connsiteX22" fmla="*/ 347228 w 1904655"/>
              <a:gd name="connsiteY22" fmla="*/ 373380 h 2579197"/>
              <a:gd name="connsiteX23" fmla="*/ 271028 w 1904655"/>
              <a:gd name="connsiteY23" fmla="*/ 243840 h 2579197"/>
              <a:gd name="connsiteX24" fmla="*/ 240548 w 1904655"/>
              <a:gd name="connsiteY24" fmla="*/ 182880 h 2579197"/>
              <a:gd name="connsiteX25" fmla="*/ 354848 w 1904655"/>
              <a:gd name="connsiteY25" fmla="*/ 243840 h 2579197"/>
              <a:gd name="connsiteX26" fmla="*/ 552968 w 1904655"/>
              <a:gd name="connsiteY26" fmla="*/ 358140 h 2579197"/>
              <a:gd name="connsiteX27" fmla="*/ 812048 w 1904655"/>
              <a:gd name="connsiteY27" fmla="*/ 426720 h 2579197"/>
              <a:gd name="connsiteX28" fmla="*/ 994928 w 1904655"/>
              <a:gd name="connsiteY28" fmla="*/ 281940 h 2579197"/>
              <a:gd name="connsiteX29" fmla="*/ 994928 w 1904655"/>
              <a:gd name="connsiteY29" fmla="*/ 137160 h 2579197"/>
              <a:gd name="connsiteX30" fmla="*/ 956828 w 1904655"/>
              <a:gd name="connsiteY30" fmla="*/ 0 h 2579197"/>
              <a:gd name="connsiteX0" fmla="*/ 95768 w 1928193"/>
              <a:gd name="connsiteY0" fmla="*/ 22860 h 2603636"/>
              <a:gd name="connsiteX1" fmla="*/ 57668 w 1928193"/>
              <a:gd name="connsiteY1" fmla="*/ 167640 h 2603636"/>
              <a:gd name="connsiteX2" fmla="*/ 27188 w 1928193"/>
              <a:gd name="connsiteY2" fmla="*/ 350520 h 2603636"/>
              <a:gd name="connsiteX3" fmla="*/ 4328 w 1928193"/>
              <a:gd name="connsiteY3" fmla="*/ 472440 h 2603636"/>
              <a:gd name="connsiteX4" fmla="*/ 118628 w 1928193"/>
              <a:gd name="connsiteY4" fmla="*/ 617220 h 2603636"/>
              <a:gd name="connsiteX5" fmla="*/ 255788 w 1928193"/>
              <a:gd name="connsiteY5" fmla="*/ 792480 h 2603636"/>
              <a:gd name="connsiteX6" fmla="*/ 499628 w 1928193"/>
              <a:gd name="connsiteY6" fmla="*/ 998220 h 2603636"/>
              <a:gd name="connsiteX7" fmla="*/ 705368 w 1928193"/>
              <a:gd name="connsiteY7" fmla="*/ 1143000 h 2603636"/>
              <a:gd name="connsiteX8" fmla="*/ 865388 w 1928193"/>
              <a:gd name="connsiteY8" fmla="*/ 1150620 h 2603636"/>
              <a:gd name="connsiteX9" fmla="*/ 873008 w 1928193"/>
              <a:gd name="connsiteY9" fmla="*/ 1150620 h 2603636"/>
              <a:gd name="connsiteX10" fmla="*/ 1052078 w 1928193"/>
              <a:gd name="connsiteY10" fmla="*/ 1243965 h 2603636"/>
              <a:gd name="connsiteX11" fmla="*/ 1036838 w 1928193"/>
              <a:gd name="connsiteY11" fmla="*/ 1384935 h 2603636"/>
              <a:gd name="connsiteX12" fmla="*/ 1175903 w 1928193"/>
              <a:gd name="connsiteY12" fmla="*/ 1604010 h 2603636"/>
              <a:gd name="connsiteX13" fmla="*/ 1292108 w 1928193"/>
              <a:gd name="connsiteY13" fmla="*/ 1866900 h 2603636"/>
              <a:gd name="connsiteX14" fmla="*/ 1572143 w 1928193"/>
              <a:gd name="connsiteY14" fmla="*/ 2049780 h 2603636"/>
              <a:gd name="connsiteX15" fmla="*/ 1747403 w 1928193"/>
              <a:gd name="connsiteY15" fmla="*/ 2259330 h 2603636"/>
              <a:gd name="connsiteX16" fmla="*/ 1665488 w 1928193"/>
              <a:gd name="connsiteY16" fmla="*/ 2577465 h 2603636"/>
              <a:gd name="connsiteX17" fmla="*/ 1770264 w 1928193"/>
              <a:gd name="connsiteY17" fmla="*/ 2531746 h 2603636"/>
              <a:gd name="connsiteX18" fmla="*/ 1867418 w 1928193"/>
              <a:gd name="connsiteY18" fmla="*/ 2106930 h 2603636"/>
              <a:gd name="connsiteX19" fmla="*/ 888248 w 1928193"/>
              <a:gd name="connsiteY19" fmla="*/ 944880 h 2603636"/>
              <a:gd name="connsiteX20" fmla="*/ 796808 w 1928193"/>
              <a:gd name="connsiteY20" fmla="*/ 845820 h 2603636"/>
              <a:gd name="connsiteX21" fmla="*/ 621548 w 1928193"/>
              <a:gd name="connsiteY21" fmla="*/ 845820 h 2603636"/>
              <a:gd name="connsiteX22" fmla="*/ 438668 w 1928193"/>
              <a:gd name="connsiteY22" fmla="*/ 594360 h 2603636"/>
              <a:gd name="connsiteX23" fmla="*/ 347228 w 1928193"/>
              <a:gd name="connsiteY23" fmla="*/ 373380 h 2603636"/>
              <a:gd name="connsiteX24" fmla="*/ 271028 w 1928193"/>
              <a:gd name="connsiteY24" fmla="*/ 243840 h 2603636"/>
              <a:gd name="connsiteX25" fmla="*/ 240548 w 1928193"/>
              <a:gd name="connsiteY25" fmla="*/ 182880 h 2603636"/>
              <a:gd name="connsiteX26" fmla="*/ 354848 w 1928193"/>
              <a:gd name="connsiteY26" fmla="*/ 243840 h 2603636"/>
              <a:gd name="connsiteX27" fmla="*/ 552968 w 1928193"/>
              <a:gd name="connsiteY27" fmla="*/ 358140 h 2603636"/>
              <a:gd name="connsiteX28" fmla="*/ 812048 w 1928193"/>
              <a:gd name="connsiteY28" fmla="*/ 426720 h 2603636"/>
              <a:gd name="connsiteX29" fmla="*/ 994928 w 1928193"/>
              <a:gd name="connsiteY29" fmla="*/ 281940 h 2603636"/>
              <a:gd name="connsiteX30" fmla="*/ 994928 w 1928193"/>
              <a:gd name="connsiteY30" fmla="*/ 137160 h 2603636"/>
              <a:gd name="connsiteX31" fmla="*/ 956828 w 1928193"/>
              <a:gd name="connsiteY31" fmla="*/ 0 h 2603636"/>
              <a:gd name="connsiteX0" fmla="*/ 95768 w 1928193"/>
              <a:gd name="connsiteY0" fmla="*/ 22860 h 2918697"/>
              <a:gd name="connsiteX1" fmla="*/ 57668 w 1928193"/>
              <a:gd name="connsiteY1" fmla="*/ 167640 h 2918697"/>
              <a:gd name="connsiteX2" fmla="*/ 27188 w 1928193"/>
              <a:gd name="connsiteY2" fmla="*/ 350520 h 2918697"/>
              <a:gd name="connsiteX3" fmla="*/ 4328 w 1928193"/>
              <a:gd name="connsiteY3" fmla="*/ 472440 h 2918697"/>
              <a:gd name="connsiteX4" fmla="*/ 118628 w 1928193"/>
              <a:gd name="connsiteY4" fmla="*/ 617220 h 2918697"/>
              <a:gd name="connsiteX5" fmla="*/ 255788 w 1928193"/>
              <a:gd name="connsiteY5" fmla="*/ 792480 h 2918697"/>
              <a:gd name="connsiteX6" fmla="*/ 499628 w 1928193"/>
              <a:gd name="connsiteY6" fmla="*/ 998220 h 2918697"/>
              <a:gd name="connsiteX7" fmla="*/ 705368 w 1928193"/>
              <a:gd name="connsiteY7" fmla="*/ 1143000 h 2918697"/>
              <a:gd name="connsiteX8" fmla="*/ 865388 w 1928193"/>
              <a:gd name="connsiteY8" fmla="*/ 1150620 h 2918697"/>
              <a:gd name="connsiteX9" fmla="*/ 873008 w 1928193"/>
              <a:gd name="connsiteY9" fmla="*/ 1150620 h 2918697"/>
              <a:gd name="connsiteX10" fmla="*/ 1052078 w 1928193"/>
              <a:gd name="connsiteY10" fmla="*/ 1243965 h 2918697"/>
              <a:gd name="connsiteX11" fmla="*/ 1036838 w 1928193"/>
              <a:gd name="connsiteY11" fmla="*/ 1384935 h 2918697"/>
              <a:gd name="connsiteX12" fmla="*/ 1175903 w 1928193"/>
              <a:gd name="connsiteY12" fmla="*/ 1604010 h 2918697"/>
              <a:gd name="connsiteX13" fmla="*/ 1292108 w 1928193"/>
              <a:gd name="connsiteY13" fmla="*/ 1866900 h 2918697"/>
              <a:gd name="connsiteX14" fmla="*/ 1572143 w 1928193"/>
              <a:gd name="connsiteY14" fmla="*/ 2049780 h 2918697"/>
              <a:gd name="connsiteX15" fmla="*/ 1747403 w 1928193"/>
              <a:gd name="connsiteY15" fmla="*/ 2259330 h 2918697"/>
              <a:gd name="connsiteX16" fmla="*/ 1368308 w 1928193"/>
              <a:gd name="connsiteY16" fmla="*/ 2914650 h 2918697"/>
              <a:gd name="connsiteX17" fmla="*/ 1770264 w 1928193"/>
              <a:gd name="connsiteY17" fmla="*/ 2531746 h 2918697"/>
              <a:gd name="connsiteX18" fmla="*/ 1867418 w 1928193"/>
              <a:gd name="connsiteY18" fmla="*/ 2106930 h 2918697"/>
              <a:gd name="connsiteX19" fmla="*/ 888248 w 1928193"/>
              <a:gd name="connsiteY19" fmla="*/ 944880 h 2918697"/>
              <a:gd name="connsiteX20" fmla="*/ 796808 w 1928193"/>
              <a:gd name="connsiteY20" fmla="*/ 845820 h 2918697"/>
              <a:gd name="connsiteX21" fmla="*/ 621548 w 1928193"/>
              <a:gd name="connsiteY21" fmla="*/ 845820 h 2918697"/>
              <a:gd name="connsiteX22" fmla="*/ 438668 w 1928193"/>
              <a:gd name="connsiteY22" fmla="*/ 594360 h 2918697"/>
              <a:gd name="connsiteX23" fmla="*/ 347228 w 1928193"/>
              <a:gd name="connsiteY23" fmla="*/ 373380 h 2918697"/>
              <a:gd name="connsiteX24" fmla="*/ 271028 w 1928193"/>
              <a:gd name="connsiteY24" fmla="*/ 243840 h 2918697"/>
              <a:gd name="connsiteX25" fmla="*/ 240548 w 1928193"/>
              <a:gd name="connsiteY25" fmla="*/ 182880 h 2918697"/>
              <a:gd name="connsiteX26" fmla="*/ 354848 w 1928193"/>
              <a:gd name="connsiteY26" fmla="*/ 243840 h 2918697"/>
              <a:gd name="connsiteX27" fmla="*/ 552968 w 1928193"/>
              <a:gd name="connsiteY27" fmla="*/ 358140 h 2918697"/>
              <a:gd name="connsiteX28" fmla="*/ 812048 w 1928193"/>
              <a:gd name="connsiteY28" fmla="*/ 426720 h 2918697"/>
              <a:gd name="connsiteX29" fmla="*/ 994928 w 1928193"/>
              <a:gd name="connsiteY29" fmla="*/ 281940 h 2918697"/>
              <a:gd name="connsiteX30" fmla="*/ 994928 w 1928193"/>
              <a:gd name="connsiteY30" fmla="*/ 137160 h 2918697"/>
              <a:gd name="connsiteX31" fmla="*/ 956828 w 1928193"/>
              <a:gd name="connsiteY31" fmla="*/ 0 h 2918697"/>
              <a:gd name="connsiteX0" fmla="*/ 95768 w 1937024"/>
              <a:gd name="connsiteY0" fmla="*/ 22860 h 2917446"/>
              <a:gd name="connsiteX1" fmla="*/ 57668 w 1937024"/>
              <a:gd name="connsiteY1" fmla="*/ 167640 h 2917446"/>
              <a:gd name="connsiteX2" fmla="*/ 27188 w 1937024"/>
              <a:gd name="connsiteY2" fmla="*/ 350520 h 2917446"/>
              <a:gd name="connsiteX3" fmla="*/ 4328 w 1937024"/>
              <a:gd name="connsiteY3" fmla="*/ 472440 h 2917446"/>
              <a:gd name="connsiteX4" fmla="*/ 118628 w 1937024"/>
              <a:gd name="connsiteY4" fmla="*/ 617220 h 2917446"/>
              <a:gd name="connsiteX5" fmla="*/ 255788 w 1937024"/>
              <a:gd name="connsiteY5" fmla="*/ 792480 h 2917446"/>
              <a:gd name="connsiteX6" fmla="*/ 499628 w 1937024"/>
              <a:gd name="connsiteY6" fmla="*/ 998220 h 2917446"/>
              <a:gd name="connsiteX7" fmla="*/ 705368 w 1937024"/>
              <a:gd name="connsiteY7" fmla="*/ 1143000 h 2917446"/>
              <a:gd name="connsiteX8" fmla="*/ 865388 w 1937024"/>
              <a:gd name="connsiteY8" fmla="*/ 1150620 h 2917446"/>
              <a:gd name="connsiteX9" fmla="*/ 873008 w 1937024"/>
              <a:gd name="connsiteY9" fmla="*/ 1150620 h 2917446"/>
              <a:gd name="connsiteX10" fmla="*/ 1052078 w 1937024"/>
              <a:gd name="connsiteY10" fmla="*/ 1243965 h 2917446"/>
              <a:gd name="connsiteX11" fmla="*/ 1036838 w 1937024"/>
              <a:gd name="connsiteY11" fmla="*/ 1384935 h 2917446"/>
              <a:gd name="connsiteX12" fmla="*/ 1175903 w 1937024"/>
              <a:gd name="connsiteY12" fmla="*/ 1604010 h 2917446"/>
              <a:gd name="connsiteX13" fmla="*/ 1292108 w 1937024"/>
              <a:gd name="connsiteY13" fmla="*/ 1866900 h 2917446"/>
              <a:gd name="connsiteX14" fmla="*/ 1572143 w 1937024"/>
              <a:gd name="connsiteY14" fmla="*/ 2049780 h 2917446"/>
              <a:gd name="connsiteX15" fmla="*/ 1747403 w 1937024"/>
              <a:gd name="connsiteY15" fmla="*/ 2259330 h 2917446"/>
              <a:gd name="connsiteX16" fmla="*/ 1368308 w 1937024"/>
              <a:gd name="connsiteY16" fmla="*/ 2914650 h 2917446"/>
              <a:gd name="connsiteX17" fmla="*/ 1815984 w 1937024"/>
              <a:gd name="connsiteY17" fmla="*/ 2493646 h 2917446"/>
              <a:gd name="connsiteX18" fmla="*/ 1867418 w 1937024"/>
              <a:gd name="connsiteY18" fmla="*/ 2106930 h 2917446"/>
              <a:gd name="connsiteX19" fmla="*/ 888248 w 1937024"/>
              <a:gd name="connsiteY19" fmla="*/ 944880 h 2917446"/>
              <a:gd name="connsiteX20" fmla="*/ 796808 w 1937024"/>
              <a:gd name="connsiteY20" fmla="*/ 845820 h 2917446"/>
              <a:gd name="connsiteX21" fmla="*/ 621548 w 1937024"/>
              <a:gd name="connsiteY21" fmla="*/ 845820 h 2917446"/>
              <a:gd name="connsiteX22" fmla="*/ 438668 w 1937024"/>
              <a:gd name="connsiteY22" fmla="*/ 594360 h 2917446"/>
              <a:gd name="connsiteX23" fmla="*/ 347228 w 1937024"/>
              <a:gd name="connsiteY23" fmla="*/ 373380 h 2917446"/>
              <a:gd name="connsiteX24" fmla="*/ 271028 w 1937024"/>
              <a:gd name="connsiteY24" fmla="*/ 243840 h 2917446"/>
              <a:gd name="connsiteX25" fmla="*/ 240548 w 1937024"/>
              <a:gd name="connsiteY25" fmla="*/ 182880 h 2917446"/>
              <a:gd name="connsiteX26" fmla="*/ 354848 w 1937024"/>
              <a:gd name="connsiteY26" fmla="*/ 243840 h 2917446"/>
              <a:gd name="connsiteX27" fmla="*/ 552968 w 1937024"/>
              <a:gd name="connsiteY27" fmla="*/ 358140 h 2917446"/>
              <a:gd name="connsiteX28" fmla="*/ 812048 w 1937024"/>
              <a:gd name="connsiteY28" fmla="*/ 426720 h 2917446"/>
              <a:gd name="connsiteX29" fmla="*/ 994928 w 1937024"/>
              <a:gd name="connsiteY29" fmla="*/ 281940 h 2917446"/>
              <a:gd name="connsiteX30" fmla="*/ 994928 w 1937024"/>
              <a:gd name="connsiteY30" fmla="*/ 137160 h 2917446"/>
              <a:gd name="connsiteX31" fmla="*/ 956828 w 1937024"/>
              <a:gd name="connsiteY31" fmla="*/ 0 h 2917446"/>
              <a:gd name="connsiteX0" fmla="*/ 95768 w 1819946"/>
              <a:gd name="connsiteY0" fmla="*/ 22860 h 2917446"/>
              <a:gd name="connsiteX1" fmla="*/ 57668 w 1819946"/>
              <a:gd name="connsiteY1" fmla="*/ 167640 h 2917446"/>
              <a:gd name="connsiteX2" fmla="*/ 27188 w 1819946"/>
              <a:gd name="connsiteY2" fmla="*/ 350520 h 2917446"/>
              <a:gd name="connsiteX3" fmla="*/ 4328 w 1819946"/>
              <a:gd name="connsiteY3" fmla="*/ 472440 h 2917446"/>
              <a:gd name="connsiteX4" fmla="*/ 118628 w 1819946"/>
              <a:gd name="connsiteY4" fmla="*/ 617220 h 2917446"/>
              <a:gd name="connsiteX5" fmla="*/ 255788 w 1819946"/>
              <a:gd name="connsiteY5" fmla="*/ 792480 h 2917446"/>
              <a:gd name="connsiteX6" fmla="*/ 499628 w 1819946"/>
              <a:gd name="connsiteY6" fmla="*/ 998220 h 2917446"/>
              <a:gd name="connsiteX7" fmla="*/ 705368 w 1819946"/>
              <a:gd name="connsiteY7" fmla="*/ 1143000 h 2917446"/>
              <a:gd name="connsiteX8" fmla="*/ 865388 w 1819946"/>
              <a:gd name="connsiteY8" fmla="*/ 1150620 h 2917446"/>
              <a:gd name="connsiteX9" fmla="*/ 873008 w 1819946"/>
              <a:gd name="connsiteY9" fmla="*/ 1150620 h 2917446"/>
              <a:gd name="connsiteX10" fmla="*/ 1052078 w 1819946"/>
              <a:gd name="connsiteY10" fmla="*/ 1243965 h 2917446"/>
              <a:gd name="connsiteX11" fmla="*/ 1036838 w 1819946"/>
              <a:gd name="connsiteY11" fmla="*/ 1384935 h 2917446"/>
              <a:gd name="connsiteX12" fmla="*/ 1175903 w 1819946"/>
              <a:gd name="connsiteY12" fmla="*/ 1604010 h 2917446"/>
              <a:gd name="connsiteX13" fmla="*/ 1292108 w 1819946"/>
              <a:gd name="connsiteY13" fmla="*/ 1866900 h 2917446"/>
              <a:gd name="connsiteX14" fmla="*/ 1572143 w 1819946"/>
              <a:gd name="connsiteY14" fmla="*/ 2049780 h 2917446"/>
              <a:gd name="connsiteX15" fmla="*/ 1747403 w 1819946"/>
              <a:gd name="connsiteY15" fmla="*/ 2259330 h 2917446"/>
              <a:gd name="connsiteX16" fmla="*/ 1368308 w 1819946"/>
              <a:gd name="connsiteY16" fmla="*/ 2914650 h 2917446"/>
              <a:gd name="connsiteX17" fmla="*/ 1815984 w 1819946"/>
              <a:gd name="connsiteY17" fmla="*/ 2493646 h 2917446"/>
              <a:gd name="connsiteX18" fmla="*/ 1494038 w 1819946"/>
              <a:gd name="connsiteY18" fmla="*/ 2150745 h 2917446"/>
              <a:gd name="connsiteX19" fmla="*/ 888248 w 1819946"/>
              <a:gd name="connsiteY19" fmla="*/ 944880 h 2917446"/>
              <a:gd name="connsiteX20" fmla="*/ 796808 w 1819946"/>
              <a:gd name="connsiteY20" fmla="*/ 845820 h 2917446"/>
              <a:gd name="connsiteX21" fmla="*/ 621548 w 1819946"/>
              <a:gd name="connsiteY21" fmla="*/ 845820 h 2917446"/>
              <a:gd name="connsiteX22" fmla="*/ 438668 w 1819946"/>
              <a:gd name="connsiteY22" fmla="*/ 594360 h 2917446"/>
              <a:gd name="connsiteX23" fmla="*/ 347228 w 1819946"/>
              <a:gd name="connsiteY23" fmla="*/ 373380 h 2917446"/>
              <a:gd name="connsiteX24" fmla="*/ 271028 w 1819946"/>
              <a:gd name="connsiteY24" fmla="*/ 243840 h 2917446"/>
              <a:gd name="connsiteX25" fmla="*/ 240548 w 1819946"/>
              <a:gd name="connsiteY25" fmla="*/ 182880 h 2917446"/>
              <a:gd name="connsiteX26" fmla="*/ 354848 w 1819946"/>
              <a:gd name="connsiteY26" fmla="*/ 243840 h 2917446"/>
              <a:gd name="connsiteX27" fmla="*/ 552968 w 1819946"/>
              <a:gd name="connsiteY27" fmla="*/ 358140 h 2917446"/>
              <a:gd name="connsiteX28" fmla="*/ 812048 w 1819946"/>
              <a:gd name="connsiteY28" fmla="*/ 426720 h 2917446"/>
              <a:gd name="connsiteX29" fmla="*/ 994928 w 1819946"/>
              <a:gd name="connsiteY29" fmla="*/ 281940 h 2917446"/>
              <a:gd name="connsiteX30" fmla="*/ 994928 w 1819946"/>
              <a:gd name="connsiteY30" fmla="*/ 137160 h 2917446"/>
              <a:gd name="connsiteX31" fmla="*/ 956828 w 1819946"/>
              <a:gd name="connsiteY31" fmla="*/ 0 h 2917446"/>
              <a:gd name="connsiteX0" fmla="*/ 95768 w 1880092"/>
              <a:gd name="connsiteY0" fmla="*/ 22860 h 2917446"/>
              <a:gd name="connsiteX1" fmla="*/ 57668 w 1880092"/>
              <a:gd name="connsiteY1" fmla="*/ 167640 h 2917446"/>
              <a:gd name="connsiteX2" fmla="*/ 27188 w 1880092"/>
              <a:gd name="connsiteY2" fmla="*/ 350520 h 2917446"/>
              <a:gd name="connsiteX3" fmla="*/ 4328 w 1880092"/>
              <a:gd name="connsiteY3" fmla="*/ 472440 h 2917446"/>
              <a:gd name="connsiteX4" fmla="*/ 118628 w 1880092"/>
              <a:gd name="connsiteY4" fmla="*/ 617220 h 2917446"/>
              <a:gd name="connsiteX5" fmla="*/ 255788 w 1880092"/>
              <a:gd name="connsiteY5" fmla="*/ 792480 h 2917446"/>
              <a:gd name="connsiteX6" fmla="*/ 499628 w 1880092"/>
              <a:gd name="connsiteY6" fmla="*/ 998220 h 2917446"/>
              <a:gd name="connsiteX7" fmla="*/ 705368 w 1880092"/>
              <a:gd name="connsiteY7" fmla="*/ 1143000 h 2917446"/>
              <a:gd name="connsiteX8" fmla="*/ 865388 w 1880092"/>
              <a:gd name="connsiteY8" fmla="*/ 1150620 h 2917446"/>
              <a:gd name="connsiteX9" fmla="*/ 873008 w 1880092"/>
              <a:gd name="connsiteY9" fmla="*/ 1150620 h 2917446"/>
              <a:gd name="connsiteX10" fmla="*/ 1052078 w 1880092"/>
              <a:gd name="connsiteY10" fmla="*/ 1243965 h 2917446"/>
              <a:gd name="connsiteX11" fmla="*/ 1036838 w 1880092"/>
              <a:gd name="connsiteY11" fmla="*/ 1384935 h 2917446"/>
              <a:gd name="connsiteX12" fmla="*/ 1175903 w 1880092"/>
              <a:gd name="connsiteY12" fmla="*/ 1604010 h 2917446"/>
              <a:gd name="connsiteX13" fmla="*/ 1292108 w 1880092"/>
              <a:gd name="connsiteY13" fmla="*/ 1866900 h 2917446"/>
              <a:gd name="connsiteX14" fmla="*/ 1572143 w 1880092"/>
              <a:gd name="connsiteY14" fmla="*/ 2049780 h 2917446"/>
              <a:gd name="connsiteX15" fmla="*/ 1747403 w 1880092"/>
              <a:gd name="connsiteY15" fmla="*/ 2259330 h 2917446"/>
              <a:gd name="connsiteX16" fmla="*/ 1368308 w 1880092"/>
              <a:gd name="connsiteY16" fmla="*/ 2914650 h 2917446"/>
              <a:gd name="connsiteX17" fmla="*/ 1815984 w 1880092"/>
              <a:gd name="connsiteY17" fmla="*/ 2493646 h 2917446"/>
              <a:gd name="connsiteX18" fmla="*/ 1787408 w 1880092"/>
              <a:gd name="connsiteY18" fmla="*/ 2055495 h 2917446"/>
              <a:gd name="connsiteX19" fmla="*/ 888248 w 1880092"/>
              <a:gd name="connsiteY19" fmla="*/ 944880 h 2917446"/>
              <a:gd name="connsiteX20" fmla="*/ 796808 w 1880092"/>
              <a:gd name="connsiteY20" fmla="*/ 845820 h 2917446"/>
              <a:gd name="connsiteX21" fmla="*/ 621548 w 1880092"/>
              <a:gd name="connsiteY21" fmla="*/ 845820 h 2917446"/>
              <a:gd name="connsiteX22" fmla="*/ 438668 w 1880092"/>
              <a:gd name="connsiteY22" fmla="*/ 594360 h 2917446"/>
              <a:gd name="connsiteX23" fmla="*/ 347228 w 1880092"/>
              <a:gd name="connsiteY23" fmla="*/ 373380 h 2917446"/>
              <a:gd name="connsiteX24" fmla="*/ 271028 w 1880092"/>
              <a:gd name="connsiteY24" fmla="*/ 243840 h 2917446"/>
              <a:gd name="connsiteX25" fmla="*/ 240548 w 1880092"/>
              <a:gd name="connsiteY25" fmla="*/ 182880 h 2917446"/>
              <a:gd name="connsiteX26" fmla="*/ 354848 w 1880092"/>
              <a:gd name="connsiteY26" fmla="*/ 243840 h 2917446"/>
              <a:gd name="connsiteX27" fmla="*/ 552968 w 1880092"/>
              <a:gd name="connsiteY27" fmla="*/ 358140 h 2917446"/>
              <a:gd name="connsiteX28" fmla="*/ 812048 w 1880092"/>
              <a:gd name="connsiteY28" fmla="*/ 426720 h 2917446"/>
              <a:gd name="connsiteX29" fmla="*/ 994928 w 1880092"/>
              <a:gd name="connsiteY29" fmla="*/ 281940 h 2917446"/>
              <a:gd name="connsiteX30" fmla="*/ 994928 w 1880092"/>
              <a:gd name="connsiteY30" fmla="*/ 137160 h 2917446"/>
              <a:gd name="connsiteX31" fmla="*/ 956828 w 1880092"/>
              <a:gd name="connsiteY31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52078 w 1837781"/>
              <a:gd name="connsiteY10" fmla="*/ 1243965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114944 w 1837781"/>
              <a:gd name="connsiteY20" fmla="*/ 1238250 h 2917446"/>
              <a:gd name="connsiteX21" fmla="*/ 888248 w 1837781"/>
              <a:gd name="connsiteY21" fmla="*/ 944880 h 2917446"/>
              <a:gd name="connsiteX22" fmla="*/ 796808 w 1837781"/>
              <a:gd name="connsiteY22" fmla="*/ 845820 h 2917446"/>
              <a:gd name="connsiteX23" fmla="*/ 621548 w 1837781"/>
              <a:gd name="connsiteY23" fmla="*/ 845820 h 2917446"/>
              <a:gd name="connsiteX24" fmla="*/ 438668 w 1837781"/>
              <a:gd name="connsiteY24" fmla="*/ 594360 h 2917446"/>
              <a:gd name="connsiteX25" fmla="*/ 347228 w 1837781"/>
              <a:gd name="connsiteY25" fmla="*/ 373380 h 2917446"/>
              <a:gd name="connsiteX26" fmla="*/ 271028 w 1837781"/>
              <a:gd name="connsiteY26" fmla="*/ 243840 h 2917446"/>
              <a:gd name="connsiteX27" fmla="*/ 240548 w 1837781"/>
              <a:gd name="connsiteY27" fmla="*/ 182880 h 2917446"/>
              <a:gd name="connsiteX28" fmla="*/ 354848 w 1837781"/>
              <a:gd name="connsiteY28" fmla="*/ 243840 h 2917446"/>
              <a:gd name="connsiteX29" fmla="*/ 552968 w 1837781"/>
              <a:gd name="connsiteY29" fmla="*/ 358140 h 2917446"/>
              <a:gd name="connsiteX30" fmla="*/ 812048 w 1837781"/>
              <a:gd name="connsiteY30" fmla="*/ 426720 h 2917446"/>
              <a:gd name="connsiteX31" fmla="*/ 994928 w 1837781"/>
              <a:gd name="connsiteY31" fmla="*/ 281940 h 2917446"/>
              <a:gd name="connsiteX32" fmla="*/ 994928 w 1837781"/>
              <a:gd name="connsiteY32" fmla="*/ 137160 h 2917446"/>
              <a:gd name="connsiteX33" fmla="*/ 956828 w 1837781"/>
              <a:gd name="connsiteY33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888248 w 1837781"/>
              <a:gd name="connsiteY22" fmla="*/ 944880 h 2917446"/>
              <a:gd name="connsiteX23" fmla="*/ 796808 w 1837781"/>
              <a:gd name="connsiteY23" fmla="*/ 845820 h 2917446"/>
              <a:gd name="connsiteX24" fmla="*/ 621548 w 1837781"/>
              <a:gd name="connsiteY24" fmla="*/ 845820 h 2917446"/>
              <a:gd name="connsiteX25" fmla="*/ 438668 w 1837781"/>
              <a:gd name="connsiteY25" fmla="*/ 594360 h 2917446"/>
              <a:gd name="connsiteX26" fmla="*/ 347228 w 1837781"/>
              <a:gd name="connsiteY26" fmla="*/ 373380 h 2917446"/>
              <a:gd name="connsiteX27" fmla="*/ 271028 w 1837781"/>
              <a:gd name="connsiteY27" fmla="*/ 243840 h 2917446"/>
              <a:gd name="connsiteX28" fmla="*/ 240548 w 1837781"/>
              <a:gd name="connsiteY28" fmla="*/ 182880 h 2917446"/>
              <a:gd name="connsiteX29" fmla="*/ 354848 w 1837781"/>
              <a:gd name="connsiteY29" fmla="*/ 243840 h 2917446"/>
              <a:gd name="connsiteX30" fmla="*/ 552968 w 1837781"/>
              <a:gd name="connsiteY30" fmla="*/ 358140 h 2917446"/>
              <a:gd name="connsiteX31" fmla="*/ 812048 w 1837781"/>
              <a:gd name="connsiteY31" fmla="*/ 426720 h 2917446"/>
              <a:gd name="connsiteX32" fmla="*/ 994928 w 1837781"/>
              <a:gd name="connsiteY32" fmla="*/ 281940 h 2917446"/>
              <a:gd name="connsiteX33" fmla="*/ 994928 w 1837781"/>
              <a:gd name="connsiteY33" fmla="*/ 137160 h 2917446"/>
              <a:gd name="connsiteX34" fmla="*/ 956828 w 1837781"/>
              <a:gd name="connsiteY34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12939 w 1837781"/>
              <a:gd name="connsiteY30" fmla="*/ 211455 h 2917446"/>
              <a:gd name="connsiteX31" fmla="*/ 354848 w 1837781"/>
              <a:gd name="connsiteY31" fmla="*/ 243840 h 2917446"/>
              <a:gd name="connsiteX32" fmla="*/ 552968 w 1837781"/>
              <a:gd name="connsiteY32" fmla="*/ 358140 h 2917446"/>
              <a:gd name="connsiteX33" fmla="*/ 812048 w 1837781"/>
              <a:gd name="connsiteY33" fmla="*/ 426720 h 2917446"/>
              <a:gd name="connsiteX34" fmla="*/ 994928 w 1837781"/>
              <a:gd name="connsiteY34" fmla="*/ 281940 h 2917446"/>
              <a:gd name="connsiteX35" fmla="*/ 994928 w 1837781"/>
              <a:gd name="connsiteY35" fmla="*/ 137160 h 2917446"/>
              <a:gd name="connsiteX36" fmla="*/ 956828 w 1837781"/>
              <a:gd name="connsiteY36" fmla="*/ 0 h 2917446"/>
              <a:gd name="connsiteX0" fmla="*/ 95768 w 1829854"/>
              <a:gd name="connsiteY0" fmla="*/ 22860 h 2927259"/>
              <a:gd name="connsiteX1" fmla="*/ 57668 w 1829854"/>
              <a:gd name="connsiteY1" fmla="*/ 167640 h 2927259"/>
              <a:gd name="connsiteX2" fmla="*/ 27188 w 1829854"/>
              <a:gd name="connsiteY2" fmla="*/ 350520 h 2927259"/>
              <a:gd name="connsiteX3" fmla="*/ 4328 w 1829854"/>
              <a:gd name="connsiteY3" fmla="*/ 472440 h 2927259"/>
              <a:gd name="connsiteX4" fmla="*/ 118628 w 1829854"/>
              <a:gd name="connsiteY4" fmla="*/ 617220 h 2927259"/>
              <a:gd name="connsiteX5" fmla="*/ 255788 w 1829854"/>
              <a:gd name="connsiteY5" fmla="*/ 792480 h 2927259"/>
              <a:gd name="connsiteX6" fmla="*/ 499628 w 1829854"/>
              <a:gd name="connsiteY6" fmla="*/ 998220 h 2927259"/>
              <a:gd name="connsiteX7" fmla="*/ 705368 w 1829854"/>
              <a:gd name="connsiteY7" fmla="*/ 1143000 h 2927259"/>
              <a:gd name="connsiteX8" fmla="*/ 865388 w 1829854"/>
              <a:gd name="connsiteY8" fmla="*/ 1150620 h 2927259"/>
              <a:gd name="connsiteX9" fmla="*/ 873008 w 1829854"/>
              <a:gd name="connsiteY9" fmla="*/ 1150620 h 2927259"/>
              <a:gd name="connsiteX10" fmla="*/ 1042553 w 1829854"/>
              <a:gd name="connsiteY10" fmla="*/ 1245870 h 2927259"/>
              <a:gd name="connsiteX11" fmla="*/ 1036838 w 1829854"/>
              <a:gd name="connsiteY11" fmla="*/ 1384935 h 2927259"/>
              <a:gd name="connsiteX12" fmla="*/ 1175903 w 1829854"/>
              <a:gd name="connsiteY12" fmla="*/ 1604010 h 2927259"/>
              <a:gd name="connsiteX13" fmla="*/ 1292108 w 1829854"/>
              <a:gd name="connsiteY13" fmla="*/ 1866900 h 2927259"/>
              <a:gd name="connsiteX14" fmla="*/ 1572143 w 1829854"/>
              <a:gd name="connsiteY14" fmla="*/ 2049780 h 2927259"/>
              <a:gd name="connsiteX15" fmla="*/ 1747403 w 1829854"/>
              <a:gd name="connsiteY15" fmla="*/ 2259330 h 2927259"/>
              <a:gd name="connsiteX16" fmla="*/ 1368308 w 1829854"/>
              <a:gd name="connsiteY16" fmla="*/ 2914650 h 2927259"/>
              <a:gd name="connsiteX17" fmla="*/ 1730259 w 1829854"/>
              <a:gd name="connsiteY17" fmla="*/ 2676525 h 2927259"/>
              <a:gd name="connsiteX18" fmla="*/ 1815984 w 1829854"/>
              <a:gd name="connsiteY18" fmla="*/ 2493646 h 2927259"/>
              <a:gd name="connsiteX19" fmla="*/ 1787408 w 1829854"/>
              <a:gd name="connsiteY19" fmla="*/ 2055495 h 2927259"/>
              <a:gd name="connsiteX20" fmla="*/ 1436888 w 1829854"/>
              <a:gd name="connsiteY20" fmla="*/ 1817370 h 2927259"/>
              <a:gd name="connsiteX21" fmla="*/ 1273059 w 1829854"/>
              <a:gd name="connsiteY21" fmla="*/ 1621155 h 2927259"/>
              <a:gd name="connsiteX22" fmla="*/ 1133994 w 1829854"/>
              <a:gd name="connsiteY22" fmla="*/ 1226820 h 2927259"/>
              <a:gd name="connsiteX23" fmla="*/ 1036839 w 1829854"/>
              <a:gd name="connsiteY23" fmla="*/ 1055370 h 2927259"/>
              <a:gd name="connsiteX24" fmla="*/ 888248 w 1829854"/>
              <a:gd name="connsiteY24" fmla="*/ 944880 h 2927259"/>
              <a:gd name="connsiteX25" fmla="*/ 796808 w 1829854"/>
              <a:gd name="connsiteY25" fmla="*/ 845820 h 2927259"/>
              <a:gd name="connsiteX26" fmla="*/ 650123 w 1829854"/>
              <a:gd name="connsiteY26" fmla="*/ 891540 h 2927259"/>
              <a:gd name="connsiteX27" fmla="*/ 438668 w 1829854"/>
              <a:gd name="connsiteY27" fmla="*/ 594360 h 2927259"/>
              <a:gd name="connsiteX28" fmla="*/ 331988 w 1829854"/>
              <a:gd name="connsiteY28" fmla="*/ 382905 h 2927259"/>
              <a:gd name="connsiteX29" fmla="*/ 232928 w 1829854"/>
              <a:gd name="connsiteY29" fmla="*/ 295275 h 2927259"/>
              <a:gd name="connsiteX30" fmla="*/ 200543 w 1829854"/>
              <a:gd name="connsiteY30" fmla="*/ 211455 h 2927259"/>
              <a:gd name="connsiteX31" fmla="*/ 312939 w 1829854"/>
              <a:gd name="connsiteY31" fmla="*/ 211455 h 2927259"/>
              <a:gd name="connsiteX32" fmla="*/ 354848 w 1829854"/>
              <a:gd name="connsiteY32" fmla="*/ 243840 h 2927259"/>
              <a:gd name="connsiteX33" fmla="*/ 552968 w 1829854"/>
              <a:gd name="connsiteY33" fmla="*/ 358140 h 2927259"/>
              <a:gd name="connsiteX34" fmla="*/ 812048 w 1829854"/>
              <a:gd name="connsiteY34" fmla="*/ 426720 h 2927259"/>
              <a:gd name="connsiteX35" fmla="*/ 994928 w 1829854"/>
              <a:gd name="connsiteY35" fmla="*/ 281940 h 2927259"/>
              <a:gd name="connsiteX36" fmla="*/ 994928 w 1829854"/>
              <a:gd name="connsiteY36" fmla="*/ 137160 h 2927259"/>
              <a:gd name="connsiteX37" fmla="*/ 956828 w 1829854"/>
              <a:gd name="connsiteY37" fmla="*/ 0 h 292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29854" h="2927259">
                <a:moveTo>
                  <a:pt x="95768" y="22860"/>
                </a:moveTo>
                <a:cubicBezTo>
                  <a:pt x="82433" y="67945"/>
                  <a:pt x="69098" y="113030"/>
                  <a:pt x="57668" y="167640"/>
                </a:cubicBezTo>
                <a:cubicBezTo>
                  <a:pt x="46238" y="222250"/>
                  <a:pt x="36078" y="299720"/>
                  <a:pt x="27188" y="350520"/>
                </a:cubicBezTo>
                <a:cubicBezTo>
                  <a:pt x="18298" y="401320"/>
                  <a:pt x="-10912" y="427990"/>
                  <a:pt x="4328" y="472440"/>
                </a:cubicBezTo>
                <a:cubicBezTo>
                  <a:pt x="19568" y="516890"/>
                  <a:pt x="118628" y="617220"/>
                  <a:pt x="118628" y="617220"/>
                </a:cubicBezTo>
                <a:cubicBezTo>
                  <a:pt x="160538" y="670560"/>
                  <a:pt x="192288" y="728980"/>
                  <a:pt x="255788" y="792480"/>
                </a:cubicBezTo>
                <a:cubicBezTo>
                  <a:pt x="319288" y="855980"/>
                  <a:pt x="424698" y="939800"/>
                  <a:pt x="499628" y="998220"/>
                </a:cubicBezTo>
                <a:cubicBezTo>
                  <a:pt x="574558" y="1056640"/>
                  <a:pt x="644408" y="1117600"/>
                  <a:pt x="705368" y="1143000"/>
                </a:cubicBezTo>
                <a:cubicBezTo>
                  <a:pt x="766328" y="1168400"/>
                  <a:pt x="837448" y="1149350"/>
                  <a:pt x="865388" y="1150620"/>
                </a:cubicBezTo>
                <a:cubicBezTo>
                  <a:pt x="893328" y="1151890"/>
                  <a:pt x="843481" y="1134745"/>
                  <a:pt x="873008" y="1150620"/>
                </a:cubicBezTo>
                <a:cubicBezTo>
                  <a:pt x="902535" y="1166495"/>
                  <a:pt x="1015248" y="1206818"/>
                  <a:pt x="1042553" y="1245870"/>
                </a:cubicBezTo>
                <a:cubicBezTo>
                  <a:pt x="1069858" y="1284922"/>
                  <a:pt x="1020646" y="1321753"/>
                  <a:pt x="1036838" y="1384935"/>
                </a:cubicBezTo>
                <a:cubicBezTo>
                  <a:pt x="1053030" y="1448117"/>
                  <a:pt x="1133358" y="1523683"/>
                  <a:pt x="1175903" y="1604010"/>
                </a:cubicBezTo>
                <a:cubicBezTo>
                  <a:pt x="1218448" y="1684338"/>
                  <a:pt x="1228291" y="1788795"/>
                  <a:pt x="1292108" y="1866900"/>
                </a:cubicBezTo>
                <a:cubicBezTo>
                  <a:pt x="1355925" y="1945005"/>
                  <a:pt x="1496261" y="1984375"/>
                  <a:pt x="1572143" y="2049780"/>
                </a:cubicBezTo>
                <a:cubicBezTo>
                  <a:pt x="1648026" y="2115185"/>
                  <a:pt x="1713431" y="2176780"/>
                  <a:pt x="1747403" y="2259330"/>
                </a:cubicBezTo>
                <a:cubicBezTo>
                  <a:pt x="1781375" y="2341880"/>
                  <a:pt x="1371165" y="2845118"/>
                  <a:pt x="1368308" y="2914650"/>
                </a:cubicBezTo>
                <a:cubicBezTo>
                  <a:pt x="1365451" y="2984182"/>
                  <a:pt x="1655646" y="2746692"/>
                  <a:pt x="1730259" y="2676525"/>
                </a:cubicBezTo>
                <a:cubicBezTo>
                  <a:pt x="1804872" y="2606358"/>
                  <a:pt x="1801379" y="2589213"/>
                  <a:pt x="1815984" y="2493646"/>
                </a:cubicBezTo>
                <a:cubicBezTo>
                  <a:pt x="1830589" y="2398079"/>
                  <a:pt x="1847416" y="2197735"/>
                  <a:pt x="1787408" y="2055495"/>
                </a:cubicBezTo>
                <a:cubicBezTo>
                  <a:pt x="1727400" y="1913255"/>
                  <a:pt x="1518168" y="1894205"/>
                  <a:pt x="1436888" y="1817370"/>
                </a:cubicBezTo>
                <a:cubicBezTo>
                  <a:pt x="1355608" y="1740535"/>
                  <a:pt x="1326716" y="1717675"/>
                  <a:pt x="1273059" y="1621155"/>
                </a:cubicBezTo>
                <a:cubicBezTo>
                  <a:pt x="1219402" y="1524635"/>
                  <a:pt x="1181937" y="1319213"/>
                  <a:pt x="1133994" y="1226820"/>
                </a:cubicBezTo>
                <a:cubicBezTo>
                  <a:pt x="1086052" y="1134428"/>
                  <a:pt x="1074622" y="1104265"/>
                  <a:pt x="1036839" y="1055370"/>
                </a:cubicBezTo>
                <a:cubicBezTo>
                  <a:pt x="999056" y="1006475"/>
                  <a:pt x="928253" y="979805"/>
                  <a:pt x="888248" y="944880"/>
                </a:cubicBezTo>
                <a:cubicBezTo>
                  <a:pt x="848243" y="909955"/>
                  <a:pt x="836496" y="854710"/>
                  <a:pt x="796808" y="845820"/>
                </a:cubicBezTo>
                <a:cubicBezTo>
                  <a:pt x="757120" y="836930"/>
                  <a:pt x="709813" y="933450"/>
                  <a:pt x="650123" y="891540"/>
                </a:cubicBezTo>
                <a:cubicBezTo>
                  <a:pt x="590433" y="849630"/>
                  <a:pt x="491690" y="679132"/>
                  <a:pt x="438668" y="594360"/>
                </a:cubicBezTo>
                <a:cubicBezTo>
                  <a:pt x="385646" y="509588"/>
                  <a:pt x="366278" y="432753"/>
                  <a:pt x="331988" y="382905"/>
                </a:cubicBezTo>
                <a:cubicBezTo>
                  <a:pt x="297698" y="333058"/>
                  <a:pt x="254835" y="323850"/>
                  <a:pt x="232928" y="295275"/>
                </a:cubicBezTo>
                <a:cubicBezTo>
                  <a:pt x="211021" y="266700"/>
                  <a:pt x="187208" y="225425"/>
                  <a:pt x="200543" y="211455"/>
                </a:cubicBezTo>
                <a:cubicBezTo>
                  <a:pt x="213878" y="197485"/>
                  <a:pt x="287222" y="206058"/>
                  <a:pt x="312939" y="211455"/>
                </a:cubicBezTo>
                <a:cubicBezTo>
                  <a:pt x="338657" y="216853"/>
                  <a:pt x="314843" y="219393"/>
                  <a:pt x="354848" y="243840"/>
                </a:cubicBezTo>
                <a:cubicBezTo>
                  <a:pt x="394853" y="268288"/>
                  <a:pt x="476768" y="327660"/>
                  <a:pt x="552968" y="358140"/>
                </a:cubicBezTo>
                <a:cubicBezTo>
                  <a:pt x="629168" y="388620"/>
                  <a:pt x="738388" y="439420"/>
                  <a:pt x="812048" y="426720"/>
                </a:cubicBezTo>
                <a:cubicBezTo>
                  <a:pt x="885708" y="414020"/>
                  <a:pt x="964448" y="330200"/>
                  <a:pt x="994928" y="281940"/>
                </a:cubicBezTo>
                <a:cubicBezTo>
                  <a:pt x="1025408" y="233680"/>
                  <a:pt x="1001278" y="184150"/>
                  <a:pt x="994928" y="137160"/>
                </a:cubicBezTo>
                <a:cubicBezTo>
                  <a:pt x="988578" y="90170"/>
                  <a:pt x="972703" y="45085"/>
                  <a:pt x="956828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21"/>
          <p:cNvSpPr/>
          <p:nvPr/>
        </p:nvSpPr>
        <p:spPr>
          <a:xfrm>
            <a:off x="1427795" y="1318260"/>
            <a:ext cx="1244491" cy="2518410"/>
          </a:xfrm>
          <a:custGeom>
            <a:avLst/>
            <a:gdLst>
              <a:gd name="connsiteX0" fmla="*/ 126685 w 1244491"/>
              <a:gd name="connsiteY0" fmla="*/ 0 h 2518410"/>
              <a:gd name="connsiteX1" fmla="*/ 149545 w 1244491"/>
              <a:gd name="connsiteY1" fmla="*/ 144780 h 2518410"/>
              <a:gd name="connsiteX2" fmla="*/ 31435 w 1244491"/>
              <a:gd name="connsiteY2" fmla="*/ 384810 h 2518410"/>
              <a:gd name="connsiteX3" fmla="*/ 955 w 1244491"/>
              <a:gd name="connsiteY3" fmla="*/ 441960 h 2518410"/>
              <a:gd name="connsiteX4" fmla="*/ 20005 w 1244491"/>
              <a:gd name="connsiteY4" fmla="*/ 510540 h 2518410"/>
              <a:gd name="connsiteX5" fmla="*/ 134305 w 1244491"/>
              <a:gd name="connsiteY5" fmla="*/ 544830 h 2518410"/>
              <a:gd name="connsiteX6" fmla="*/ 119065 w 1244491"/>
              <a:gd name="connsiteY6" fmla="*/ 674370 h 2518410"/>
              <a:gd name="connsiteX7" fmla="*/ 27625 w 1244491"/>
              <a:gd name="connsiteY7" fmla="*/ 781050 h 2518410"/>
              <a:gd name="connsiteX8" fmla="*/ 153355 w 1244491"/>
              <a:gd name="connsiteY8" fmla="*/ 895350 h 2518410"/>
              <a:gd name="connsiteX9" fmla="*/ 267655 w 1244491"/>
              <a:gd name="connsiteY9" fmla="*/ 1188720 h 2518410"/>
              <a:gd name="connsiteX10" fmla="*/ 454345 w 1244491"/>
              <a:gd name="connsiteY10" fmla="*/ 1249680 h 2518410"/>
              <a:gd name="connsiteX11" fmla="*/ 477205 w 1244491"/>
              <a:gd name="connsiteY11" fmla="*/ 1455420 h 2518410"/>
              <a:gd name="connsiteX12" fmla="*/ 591505 w 1244491"/>
              <a:gd name="connsiteY12" fmla="*/ 1630680 h 2518410"/>
              <a:gd name="connsiteX13" fmla="*/ 679135 w 1244491"/>
              <a:gd name="connsiteY13" fmla="*/ 1664970 h 2518410"/>
              <a:gd name="connsiteX14" fmla="*/ 804865 w 1244491"/>
              <a:gd name="connsiteY14" fmla="*/ 1592580 h 2518410"/>
              <a:gd name="connsiteX15" fmla="*/ 892495 w 1244491"/>
              <a:gd name="connsiteY15" fmla="*/ 1516380 h 2518410"/>
              <a:gd name="connsiteX16" fmla="*/ 926785 w 1244491"/>
              <a:gd name="connsiteY16" fmla="*/ 1615440 h 2518410"/>
              <a:gd name="connsiteX17" fmla="*/ 892495 w 1244491"/>
              <a:gd name="connsiteY17" fmla="*/ 1714500 h 2518410"/>
              <a:gd name="connsiteX18" fmla="*/ 922975 w 1244491"/>
              <a:gd name="connsiteY18" fmla="*/ 1813560 h 2518410"/>
              <a:gd name="connsiteX19" fmla="*/ 1033465 w 1244491"/>
              <a:gd name="connsiteY19" fmla="*/ 1889760 h 2518410"/>
              <a:gd name="connsiteX20" fmla="*/ 1151575 w 1244491"/>
              <a:gd name="connsiteY20" fmla="*/ 1893570 h 2518410"/>
              <a:gd name="connsiteX21" fmla="*/ 1174435 w 1244491"/>
              <a:gd name="connsiteY21" fmla="*/ 1882140 h 2518410"/>
              <a:gd name="connsiteX22" fmla="*/ 1243015 w 1244491"/>
              <a:gd name="connsiteY22" fmla="*/ 2053590 h 2518410"/>
              <a:gd name="connsiteX23" fmla="*/ 1102045 w 1244491"/>
              <a:gd name="connsiteY23" fmla="*/ 2164080 h 2518410"/>
              <a:gd name="connsiteX24" fmla="*/ 1044895 w 1244491"/>
              <a:gd name="connsiteY24" fmla="*/ 2247900 h 2518410"/>
              <a:gd name="connsiteX25" fmla="*/ 1113475 w 1244491"/>
              <a:gd name="connsiteY25" fmla="*/ 2358390 h 2518410"/>
              <a:gd name="connsiteX26" fmla="*/ 1090615 w 1244491"/>
              <a:gd name="connsiteY26" fmla="*/ 2434590 h 2518410"/>
              <a:gd name="connsiteX27" fmla="*/ 1006795 w 1244491"/>
              <a:gd name="connsiteY27" fmla="*/ 2518410 h 251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44491" h="2518410">
                <a:moveTo>
                  <a:pt x="126685" y="0"/>
                </a:moveTo>
                <a:cubicBezTo>
                  <a:pt x="146052" y="40322"/>
                  <a:pt x="165420" y="80645"/>
                  <a:pt x="149545" y="144780"/>
                </a:cubicBezTo>
                <a:cubicBezTo>
                  <a:pt x="133670" y="208915"/>
                  <a:pt x="56200" y="335280"/>
                  <a:pt x="31435" y="384810"/>
                </a:cubicBezTo>
                <a:cubicBezTo>
                  <a:pt x="6670" y="434340"/>
                  <a:pt x="2860" y="421005"/>
                  <a:pt x="955" y="441960"/>
                </a:cubicBezTo>
                <a:cubicBezTo>
                  <a:pt x="-950" y="462915"/>
                  <a:pt x="-2220" y="493395"/>
                  <a:pt x="20005" y="510540"/>
                </a:cubicBezTo>
                <a:cubicBezTo>
                  <a:pt x="42230" y="527685"/>
                  <a:pt x="117795" y="517525"/>
                  <a:pt x="134305" y="544830"/>
                </a:cubicBezTo>
                <a:cubicBezTo>
                  <a:pt x="150815" y="572135"/>
                  <a:pt x="136845" y="635000"/>
                  <a:pt x="119065" y="674370"/>
                </a:cubicBezTo>
                <a:cubicBezTo>
                  <a:pt x="101285" y="713740"/>
                  <a:pt x="21910" y="744220"/>
                  <a:pt x="27625" y="781050"/>
                </a:cubicBezTo>
                <a:cubicBezTo>
                  <a:pt x="33340" y="817880"/>
                  <a:pt x="113350" y="827405"/>
                  <a:pt x="153355" y="895350"/>
                </a:cubicBezTo>
                <a:cubicBezTo>
                  <a:pt x="193360" y="963295"/>
                  <a:pt x="217490" y="1129665"/>
                  <a:pt x="267655" y="1188720"/>
                </a:cubicBezTo>
                <a:cubicBezTo>
                  <a:pt x="317820" y="1247775"/>
                  <a:pt x="419420" y="1205230"/>
                  <a:pt x="454345" y="1249680"/>
                </a:cubicBezTo>
                <a:cubicBezTo>
                  <a:pt x="489270" y="1294130"/>
                  <a:pt x="454345" y="1391920"/>
                  <a:pt x="477205" y="1455420"/>
                </a:cubicBezTo>
                <a:cubicBezTo>
                  <a:pt x="500065" y="1518920"/>
                  <a:pt x="557850" y="1595755"/>
                  <a:pt x="591505" y="1630680"/>
                </a:cubicBezTo>
                <a:cubicBezTo>
                  <a:pt x="625160" y="1665605"/>
                  <a:pt x="643575" y="1671320"/>
                  <a:pt x="679135" y="1664970"/>
                </a:cubicBezTo>
                <a:cubicBezTo>
                  <a:pt x="714695" y="1658620"/>
                  <a:pt x="769305" y="1617345"/>
                  <a:pt x="804865" y="1592580"/>
                </a:cubicBezTo>
                <a:cubicBezTo>
                  <a:pt x="840425" y="1567815"/>
                  <a:pt x="872175" y="1512570"/>
                  <a:pt x="892495" y="1516380"/>
                </a:cubicBezTo>
                <a:cubicBezTo>
                  <a:pt x="912815" y="1520190"/>
                  <a:pt x="926785" y="1582420"/>
                  <a:pt x="926785" y="1615440"/>
                </a:cubicBezTo>
                <a:cubicBezTo>
                  <a:pt x="926785" y="1648460"/>
                  <a:pt x="893130" y="1681480"/>
                  <a:pt x="892495" y="1714500"/>
                </a:cubicBezTo>
                <a:cubicBezTo>
                  <a:pt x="891860" y="1747520"/>
                  <a:pt x="899480" y="1784350"/>
                  <a:pt x="922975" y="1813560"/>
                </a:cubicBezTo>
                <a:cubicBezTo>
                  <a:pt x="946470" y="1842770"/>
                  <a:pt x="995365" y="1876425"/>
                  <a:pt x="1033465" y="1889760"/>
                </a:cubicBezTo>
                <a:cubicBezTo>
                  <a:pt x="1071565" y="1903095"/>
                  <a:pt x="1128080" y="1894840"/>
                  <a:pt x="1151575" y="1893570"/>
                </a:cubicBezTo>
                <a:cubicBezTo>
                  <a:pt x="1175070" y="1892300"/>
                  <a:pt x="1159195" y="1855470"/>
                  <a:pt x="1174435" y="1882140"/>
                </a:cubicBezTo>
                <a:cubicBezTo>
                  <a:pt x="1189675" y="1908810"/>
                  <a:pt x="1255080" y="2006600"/>
                  <a:pt x="1243015" y="2053590"/>
                </a:cubicBezTo>
                <a:cubicBezTo>
                  <a:pt x="1230950" y="2100580"/>
                  <a:pt x="1135065" y="2131695"/>
                  <a:pt x="1102045" y="2164080"/>
                </a:cubicBezTo>
                <a:cubicBezTo>
                  <a:pt x="1069025" y="2196465"/>
                  <a:pt x="1042990" y="2215515"/>
                  <a:pt x="1044895" y="2247900"/>
                </a:cubicBezTo>
                <a:cubicBezTo>
                  <a:pt x="1046800" y="2280285"/>
                  <a:pt x="1105855" y="2327275"/>
                  <a:pt x="1113475" y="2358390"/>
                </a:cubicBezTo>
                <a:cubicBezTo>
                  <a:pt x="1121095" y="2389505"/>
                  <a:pt x="1108395" y="2407920"/>
                  <a:pt x="1090615" y="2434590"/>
                </a:cubicBezTo>
                <a:cubicBezTo>
                  <a:pt x="1072835" y="2461260"/>
                  <a:pt x="1034100" y="2493010"/>
                  <a:pt x="1006795" y="25184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/>
          <p:cNvSpPr/>
          <p:nvPr/>
        </p:nvSpPr>
        <p:spPr>
          <a:xfrm>
            <a:off x="1375410" y="3836670"/>
            <a:ext cx="1059180" cy="2682240"/>
          </a:xfrm>
          <a:custGeom>
            <a:avLst/>
            <a:gdLst>
              <a:gd name="connsiteX0" fmla="*/ 1059180 w 1059180"/>
              <a:gd name="connsiteY0" fmla="*/ 0 h 2682240"/>
              <a:gd name="connsiteX1" fmla="*/ 883920 w 1059180"/>
              <a:gd name="connsiteY1" fmla="*/ 133350 h 2682240"/>
              <a:gd name="connsiteX2" fmla="*/ 769620 w 1059180"/>
              <a:gd name="connsiteY2" fmla="*/ 220980 h 2682240"/>
              <a:gd name="connsiteX3" fmla="*/ 659130 w 1059180"/>
              <a:gd name="connsiteY3" fmla="*/ 327660 h 2682240"/>
              <a:gd name="connsiteX4" fmla="*/ 632460 w 1059180"/>
              <a:gd name="connsiteY4" fmla="*/ 476250 h 2682240"/>
              <a:gd name="connsiteX5" fmla="*/ 621030 w 1059180"/>
              <a:gd name="connsiteY5" fmla="*/ 628650 h 2682240"/>
              <a:gd name="connsiteX6" fmla="*/ 765810 w 1059180"/>
              <a:gd name="connsiteY6" fmla="*/ 769620 h 2682240"/>
              <a:gd name="connsiteX7" fmla="*/ 803910 w 1059180"/>
              <a:gd name="connsiteY7" fmla="*/ 864870 h 2682240"/>
              <a:gd name="connsiteX8" fmla="*/ 727710 w 1059180"/>
              <a:gd name="connsiteY8" fmla="*/ 910590 h 2682240"/>
              <a:gd name="connsiteX9" fmla="*/ 681990 w 1059180"/>
              <a:gd name="connsiteY9" fmla="*/ 933450 h 2682240"/>
              <a:gd name="connsiteX10" fmla="*/ 758190 w 1059180"/>
              <a:gd name="connsiteY10" fmla="*/ 1070610 h 2682240"/>
              <a:gd name="connsiteX11" fmla="*/ 796290 w 1059180"/>
              <a:gd name="connsiteY11" fmla="*/ 1219200 h 2682240"/>
              <a:gd name="connsiteX12" fmla="*/ 693420 w 1059180"/>
              <a:gd name="connsiteY12" fmla="*/ 1383030 h 2682240"/>
              <a:gd name="connsiteX13" fmla="*/ 670560 w 1059180"/>
              <a:gd name="connsiteY13" fmla="*/ 1501140 h 2682240"/>
              <a:gd name="connsiteX14" fmla="*/ 655320 w 1059180"/>
              <a:gd name="connsiteY14" fmla="*/ 1584960 h 2682240"/>
              <a:gd name="connsiteX15" fmla="*/ 533400 w 1059180"/>
              <a:gd name="connsiteY15" fmla="*/ 1684020 h 2682240"/>
              <a:gd name="connsiteX16" fmla="*/ 510540 w 1059180"/>
              <a:gd name="connsiteY16" fmla="*/ 1962150 h 2682240"/>
              <a:gd name="connsiteX17" fmla="*/ 472440 w 1059180"/>
              <a:gd name="connsiteY17" fmla="*/ 2186940 h 2682240"/>
              <a:gd name="connsiteX18" fmla="*/ 346710 w 1059180"/>
              <a:gd name="connsiteY18" fmla="*/ 2346960 h 2682240"/>
              <a:gd name="connsiteX19" fmla="*/ 140970 w 1059180"/>
              <a:gd name="connsiteY19" fmla="*/ 2537460 h 2682240"/>
              <a:gd name="connsiteX20" fmla="*/ 0 w 1059180"/>
              <a:gd name="connsiteY20" fmla="*/ 2682240 h 268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9180" h="2682240">
                <a:moveTo>
                  <a:pt x="1059180" y="0"/>
                </a:moveTo>
                <a:lnTo>
                  <a:pt x="883920" y="133350"/>
                </a:lnTo>
                <a:cubicBezTo>
                  <a:pt x="835660" y="170180"/>
                  <a:pt x="807085" y="188595"/>
                  <a:pt x="769620" y="220980"/>
                </a:cubicBezTo>
                <a:cubicBezTo>
                  <a:pt x="732155" y="253365"/>
                  <a:pt x="681990" y="285115"/>
                  <a:pt x="659130" y="327660"/>
                </a:cubicBezTo>
                <a:cubicBezTo>
                  <a:pt x="636270" y="370205"/>
                  <a:pt x="638810" y="426085"/>
                  <a:pt x="632460" y="476250"/>
                </a:cubicBezTo>
                <a:cubicBezTo>
                  <a:pt x="626110" y="526415"/>
                  <a:pt x="598805" y="579755"/>
                  <a:pt x="621030" y="628650"/>
                </a:cubicBezTo>
                <a:cubicBezTo>
                  <a:pt x="643255" y="677545"/>
                  <a:pt x="735330" y="730250"/>
                  <a:pt x="765810" y="769620"/>
                </a:cubicBezTo>
                <a:cubicBezTo>
                  <a:pt x="796290" y="808990"/>
                  <a:pt x="810260" y="841375"/>
                  <a:pt x="803910" y="864870"/>
                </a:cubicBezTo>
                <a:cubicBezTo>
                  <a:pt x="797560" y="888365"/>
                  <a:pt x="748030" y="899160"/>
                  <a:pt x="727710" y="910590"/>
                </a:cubicBezTo>
                <a:cubicBezTo>
                  <a:pt x="707390" y="922020"/>
                  <a:pt x="676910" y="906780"/>
                  <a:pt x="681990" y="933450"/>
                </a:cubicBezTo>
                <a:cubicBezTo>
                  <a:pt x="687070" y="960120"/>
                  <a:pt x="739140" y="1022985"/>
                  <a:pt x="758190" y="1070610"/>
                </a:cubicBezTo>
                <a:cubicBezTo>
                  <a:pt x="777240" y="1118235"/>
                  <a:pt x="807085" y="1167130"/>
                  <a:pt x="796290" y="1219200"/>
                </a:cubicBezTo>
                <a:cubicBezTo>
                  <a:pt x="785495" y="1271270"/>
                  <a:pt x="714375" y="1336040"/>
                  <a:pt x="693420" y="1383030"/>
                </a:cubicBezTo>
                <a:cubicBezTo>
                  <a:pt x="672465" y="1430020"/>
                  <a:pt x="676910" y="1467485"/>
                  <a:pt x="670560" y="1501140"/>
                </a:cubicBezTo>
                <a:cubicBezTo>
                  <a:pt x="664210" y="1534795"/>
                  <a:pt x="678180" y="1554480"/>
                  <a:pt x="655320" y="1584960"/>
                </a:cubicBezTo>
                <a:cubicBezTo>
                  <a:pt x="632460" y="1615440"/>
                  <a:pt x="557530" y="1621155"/>
                  <a:pt x="533400" y="1684020"/>
                </a:cubicBezTo>
                <a:cubicBezTo>
                  <a:pt x="509270" y="1746885"/>
                  <a:pt x="520700" y="1878330"/>
                  <a:pt x="510540" y="1962150"/>
                </a:cubicBezTo>
                <a:cubicBezTo>
                  <a:pt x="500380" y="2045970"/>
                  <a:pt x="499745" y="2122805"/>
                  <a:pt x="472440" y="2186940"/>
                </a:cubicBezTo>
                <a:cubicBezTo>
                  <a:pt x="445135" y="2251075"/>
                  <a:pt x="401955" y="2288540"/>
                  <a:pt x="346710" y="2346960"/>
                </a:cubicBezTo>
                <a:cubicBezTo>
                  <a:pt x="291465" y="2405380"/>
                  <a:pt x="198755" y="2481580"/>
                  <a:pt x="140970" y="2537460"/>
                </a:cubicBezTo>
                <a:cubicBezTo>
                  <a:pt x="83185" y="2593340"/>
                  <a:pt x="12065" y="2661920"/>
                  <a:pt x="0" y="2682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/>
          <p:cNvSpPr/>
          <p:nvPr/>
        </p:nvSpPr>
        <p:spPr>
          <a:xfrm>
            <a:off x="1192050" y="6190259"/>
            <a:ext cx="1959810" cy="2687041"/>
          </a:xfrm>
          <a:custGeom>
            <a:avLst/>
            <a:gdLst>
              <a:gd name="connsiteX0" fmla="*/ 190980 w 1959810"/>
              <a:gd name="connsiteY0" fmla="*/ 324841 h 2385706"/>
              <a:gd name="connsiteX1" fmla="*/ 107160 w 1959810"/>
              <a:gd name="connsiteY1" fmla="*/ 381991 h 2385706"/>
              <a:gd name="connsiteX2" fmla="*/ 11910 w 1959810"/>
              <a:gd name="connsiteY2" fmla="*/ 469621 h 2385706"/>
              <a:gd name="connsiteX3" fmla="*/ 15720 w 1959810"/>
              <a:gd name="connsiteY3" fmla="*/ 568681 h 2385706"/>
              <a:gd name="connsiteX4" fmla="*/ 141450 w 1959810"/>
              <a:gd name="connsiteY4" fmla="*/ 644881 h 2385706"/>
              <a:gd name="connsiteX5" fmla="*/ 255750 w 1959810"/>
              <a:gd name="connsiteY5" fmla="*/ 770611 h 2385706"/>
              <a:gd name="connsiteX6" fmla="*/ 347190 w 1959810"/>
              <a:gd name="connsiteY6" fmla="*/ 801091 h 2385706"/>
              <a:gd name="connsiteX7" fmla="*/ 438630 w 1959810"/>
              <a:gd name="connsiteY7" fmla="*/ 694411 h 2385706"/>
              <a:gd name="connsiteX8" fmla="*/ 552930 w 1959810"/>
              <a:gd name="connsiteY8" fmla="*/ 545821 h 2385706"/>
              <a:gd name="connsiteX9" fmla="*/ 682470 w 1959810"/>
              <a:gd name="connsiteY9" fmla="*/ 481051 h 2385706"/>
              <a:gd name="connsiteX10" fmla="*/ 735810 w 1959810"/>
              <a:gd name="connsiteY10" fmla="*/ 488671 h 2385706"/>
              <a:gd name="connsiteX11" fmla="*/ 884400 w 1959810"/>
              <a:gd name="connsiteY11" fmla="*/ 351511 h 2385706"/>
              <a:gd name="connsiteX12" fmla="*/ 987270 w 1959810"/>
              <a:gd name="connsiteY12" fmla="*/ 313411 h 2385706"/>
              <a:gd name="connsiteX13" fmla="*/ 1101570 w 1959810"/>
              <a:gd name="connsiteY13" fmla="*/ 301981 h 2385706"/>
              <a:gd name="connsiteX14" fmla="*/ 1238730 w 1959810"/>
              <a:gd name="connsiteY14" fmla="*/ 168631 h 2385706"/>
              <a:gd name="connsiteX15" fmla="*/ 1288260 w 1959810"/>
              <a:gd name="connsiteY15" fmla="*/ 153391 h 2385706"/>
              <a:gd name="connsiteX16" fmla="*/ 1379700 w 1959810"/>
              <a:gd name="connsiteY16" fmla="*/ 237211 h 2385706"/>
              <a:gd name="connsiteX17" fmla="*/ 1532100 w 1959810"/>
              <a:gd name="connsiteY17" fmla="*/ 202921 h 2385706"/>
              <a:gd name="connsiteX18" fmla="*/ 1646400 w 1959810"/>
              <a:gd name="connsiteY18" fmla="*/ 100051 h 2385706"/>
              <a:gd name="connsiteX19" fmla="*/ 1734030 w 1959810"/>
              <a:gd name="connsiteY19" fmla="*/ 31471 h 2385706"/>
              <a:gd name="connsiteX20" fmla="*/ 1814040 w 1959810"/>
              <a:gd name="connsiteY20" fmla="*/ 991 h 2385706"/>
              <a:gd name="connsiteX21" fmla="*/ 1886430 w 1959810"/>
              <a:gd name="connsiteY21" fmla="*/ 31471 h 2385706"/>
              <a:gd name="connsiteX22" fmla="*/ 1947390 w 1959810"/>
              <a:gd name="connsiteY22" fmla="*/ 241021 h 2385706"/>
              <a:gd name="connsiteX23" fmla="*/ 1943580 w 1959810"/>
              <a:gd name="connsiteY23" fmla="*/ 256261 h 2385706"/>
              <a:gd name="connsiteX24" fmla="*/ 1779750 w 1959810"/>
              <a:gd name="connsiteY24" fmla="*/ 218161 h 2385706"/>
              <a:gd name="connsiteX25" fmla="*/ 1638780 w 1959810"/>
              <a:gd name="connsiteY25" fmla="*/ 256261 h 2385706"/>
              <a:gd name="connsiteX26" fmla="*/ 1520670 w 1959810"/>
              <a:gd name="connsiteY26" fmla="*/ 301981 h 2385706"/>
              <a:gd name="connsiteX27" fmla="*/ 1410180 w 1959810"/>
              <a:gd name="connsiteY27" fmla="*/ 408661 h 2385706"/>
              <a:gd name="connsiteX28" fmla="*/ 1242540 w 1959810"/>
              <a:gd name="connsiteY28" fmla="*/ 477241 h 2385706"/>
              <a:gd name="connsiteX29" fmla="*/ 1082520 w 1959810"/>
              <a:gd name="connsiteY29" fmla="*/ 442951 h 2385706"/>
              <a:gd name="connsiteX30" fmla="*/ 956790 w 1959810"/>
              <a:gd name="connsiteY30" fmla="*/ 511531 h 2385706"/>
              <a:gd name="connsiteX31" fmla="*/ 823440 w 1959810"/>
              <a:gd name="connsiteY31" fmla="*/ 713461 h 2385706"/>
              <a:gd name="connsiteX32" fmla="*/ 644370 w 1959810"/>
              <a:gd name="connsiteY32" fmla="*/ 808711 h 2385706"/>
              <a:gd name="connsiteX33" fmla="*/ 610080 w 1959810"/>
              <a:gd name="connsiteY33" fmla="*/ 907771 h 2385706"/>
              <a:gd name="connsiteX34" fmla="*/ 712950 w 1959810"/>
              <a:gd name="connsiteY34" fmla="*/ 1018261 h 2385706"/>
              <a:gd name="connsiteX35" fmla="*/ 865350 w 1959810"/>
              <a:gd name="connsiteY35" fmla="*/ 1109701 h 2385706"/>
              <a:gd name="connsiteX36" fmla="*/ 987270 w 1959810"/>
              <a:gd name="connsiteY36" fmla="*/ 1136371 h 2385706"/>
              <a:gd name="connsiteX37" fmla="*/ 1124430 w 1959810"/>
              <a:gd name="connsiteY37" fmla="*/ 1136371 h 2385706"/>
              <a:gd name="connsiteX38" fmla="*/ 1162530 w 1959810"/>
              <a:gd name="connsiteY38" fmla="*/ 1159231 h 2385706"/>
              <a:gd name="connsiteX39" fmla="*/ 1082520 w 1959810"/>
              <a:gd name="connsiteY39" fmla="*/ 1250671 h 2385706"/>
              <a:gd name="connsiteX40" fmla="*/ 1071090 w 1959810"/>
              <a:gd name="connsiteY40" fmla="*/ 1342111 h 2385706"/>
              <a:gd name="connsiteX41" fmla="*/ 1113000 w 1959810"/>
              <a:gd name="connsiteY41" fmla="*/ 1483081 h 2385706"/>
              <a:gd name="connsiteX42" fmla="*/ 1071090 w 1959810"/>
              <a:gd name="connsiteY42" fmla="*/ 1601191 h 2385706"/>
              <a:gd name="connsiteX43" fmla="*/ 1063470 w 1959810"/>
              <a:gd name="connsiteY43" fmla="*/ 1688821 h 2385706"/>
              <a:gd name="connsiteX44" fmla="*/ 1116810 w 1959810"/>
              <a:gd name="connsiteY44" fmla="*/ 1730731 h 2385706"/>
              <a:gd name="connsiteX45" fmla="*/ 1238730 w 1959810"/>
              <a:gd name="connsiteY45" fmla="*/ 1692631 h 2385706"/>
              <a:gd name="connsiteX46" fmla="*/ 1413990 w 1959810"/>
              <a:gd name="connsiteY46" fmla="*/ 1776451 h 2385706"/>
              <a:gd name="connsiteX47" fmla="*/ 1574010 w 1959810"/>
              <a:gd name="connsiteY47" fmla="*/ 1791691 h 2385706"/>
              <a:gd name="connsiteX48" fmla="*/ 1745460 w 1959810"/>
              <a:gd name="connsiteY48" fmla="*/ 1711681 h 2385706"/>
              <a:gd name="connsiteX49" fmla="*/ 1810230 w 1959810"/>
              <a:gd name="connsiteY49" fmla="*/ 1665961 h 2385706"/>
              <a:gd name="connsiteX50" fmla="*/ 1791180 w 1959810"/>
              <a:gd name="connsiteY50" fmla="*/ 1852651 h 2385706"/>
              <a:gd name="connsiteX51" fmla="*/ 1695930 w 1959810"/>
              <a:gd name="connsiteY51" fmla="*/ 1913611 h 2385706"/>
              <a:gd name="connsiteX52" fmla="*/ 1505430 w 1959810"/>
              <a:gd name="connsiteY52" fmla="*/ 1970761 h 2385706"/>
              <a:gd name="connsiteX53" fmla="*/ 1417800 w 1959810"/>
              <a:gd name="connsiteY53" fmla="*/ 2008861 h 2385706"/>
              <a:gd name="connsiteX54" fmla="*/ 1166340 w 1959810"/>
              <a:gd name="connsiteY54" fmla="*/ 1944091 h 2385706"/>
              <a:gd name="connsiteX55" fmla="*/ 1040610 w 1959810"/>
              <a:gd name="connsiteY55" fmla="*/ 2005051 h 2385706"/>
              <a:gd name="connsiteX56" fmla="*/ 903450 w 1959810"/>
              <a:gd name="connsiteY56" fmla="*/ 2092681 h 2385706"/>
              <a:gd name="connsiteX57" fmla="*/ 728190 w 1959810"/>
              <a:gd name="connsiteY57" fmla="*/ 2126971 h 2385706"/>
              <a:gd name="connsiteX58" fmla="*/ 674850 w 1959810"/>
              <a:gd name="connsiteY58" fmla="*/ 2203171 h 2385706"/>
              <a:gd name="connsiteX59" fmla="*/ 697710 w 1959810"/>
              <a:gd name="connsiteY59" fmla="*/ 2264131 h 2385706"/>
              <a:gd name="connsiteX60" fmla="*/ 895830 w 1959810"/>
              <a:gd name="connsiteY60" fmla="*/ 2370811 h 2385706"/>
              <a:gd name="connsiteX61" fmla="*/ 899640 w 1959810"/>
              <a:gd name="connsiteY61" fmla="*/ 2378431 h 2385706"/>
              <a:gd name="connsiteX0" fmla="*/ 190980 w 1959810"/>
              <a:gd name="connsiteY0" fmla="*/ 324841 h 2687335"/>
              <a:gd name="connsiteX1" fmla="*/ 107160 w 1959810"/>
              <a:gd name="connsiteY1" fmla="*/ 381991 h 2687335"/>
              <a:gd name="connsiteX2" fmla="*/ 11910 w 1959810"/>
              <a:gd name="connsiteY2" fmla="*/ 469621 h 2687335"/>
              <a:gd name="connsiteX3" fmla="*/ 15720 w 1959810"/>
              <a:gd name="connsiteY3" fmla="*/ 568681 h 2687335"/>
              <a:gd name="connsiteX4" fmla="*/ 141450 w 1959810"/>
              <a:gd name="connsiteY4" fmla="*/ 644881 h 2687335"/>
              <a:gd name="connsiteX5" fmla="*/ 255750 w 1959810"/>
              <a:gd name="connsiteY5" fmla="*/ 770611 h 2687335"/>
              <a:gd name="connsiteX6" fmla="*/ 347190 w 1959810"/>
              <a:gd name="connsiteY6" fmla="*/ 801091 h 2687335"/>
              <a:gd name="connsiteX7" fmla="*/ 438630 w 1959810"/>
              <a:gd name="connsiteY7" fmla="*/ 694411 h 2687335"/>
              <a:gd name="connsiteX8" fmla="*/ 552930 w 1959810"/>
              <a:gd name="connsiteY8" fmla="*/ 545821 h 2687335"/>
              <a:gd name="connsiteX9" fmla="*/ 682470 w 1959810"/>
              <a:gd name="connsiteY9" fmla="*/ 481051 h 2687335"/>
              <a:gd name="connsiteX10" fmla="*/ 735810 w 1959810"/>
              <a:gd name="connsiteY10" fmla="*/ 488671 h 2687335"/>
              <a:gd name="connsiteX11" fmla="*/ 884400 w 1959810"/>
              <a:gd name="connsiteY11" fmla="*/ 351511 h 2687335"/>
              <a:gd name="connsiteX12" fmla="*/ 987270 w 1959810"/>
              <a:gd name="connsiteY12" fmla="*/ 313411 h 2687335"/>
              <a:gd name="connsiteX13" fmla="*/ 1101570 w 1959810"/>
              <a:gd name="connsiteY13" fmla="*/ 301981 h 2687335"/>
              <a:gd name="connsiteX14" fmla="*/ 1238730 w 1959810"/>
              <a:gd name="connsiteY14" fmla="*/ 168631 h 2687335"/>
              <a:gd name="connsiteX15" fmla="*/ 1288260 w 1959810"/>
              <a:gd name="connsiteY15" fmla="*/ 153391 h 2687335"/>
              <a:gd name="connsiteX16" fmla="*/ 1379700 w 1959810"/>
              <a:gd name="connsiteY16" fmla="*/ 237211 h 2687335"/>
              <a:gd name="connsiteX17" fmla="*/ 1532100 w 1959810"/>
              <a:gd name="connsiteY17" fmla="*/ 202921 h 2687335"/>
              <a:gd name="connsiteX18" fmla="*/ 1646400 w 1959810"/>
              <a:gd name="connsiteY18" fmla="*/ 100051 h 2687335"/>
              <a:gd name="connsiteX19" fmla="*/ 1734030 w 1959810"/>
              <a:gd name="connsiteY19" fmla="*/ 31471 h 2687335"/>
              <a:gd name="connsiteX20" fmla="*/ 1814040 w 1959810"/>
              <a:gd name="connsiteY20" fmla="*/ 991 h 2687335"/>
              <a:gd name="connsiteX21" fmla="*/ 1886430 w 1959810"/>
              <a:gd name="connsiteY21" fmla="*/ 31471 h 2687335"/>
              <a:gd name="connsiteX22" fmla="*/ 1947390 w 1959810"/>
              <a:gd name="connsiteY22" fmla="*/ 241021 h 2687335"/>
              <a:gd name="connsiteX23" fmla="*/ 1943580 w 1959810"/>
              <a:gd name="connsiteY23" fmla="*/ 256261 h 2687335"/>
              <a:gd name="connsiteX24" fmla="*/ 1779750 w 1959810"/>
              <a:gd name="connsiteY24" fmla="*/ 218161 h 2687335"/>
              <a:gd name="connsiteX25" fmla="*/ 1638780 w 1959810"/>
              <a:gd name="connsiteY25" fmla="*/ 256261 h 2687335"/>
              <a:gd name="connsiteX26" fmla="*/ 1520670 w 1959810"/>
              <a:gd name="connsiteY26" fmla="*/ 301981 h 2687335"/>
              <a:gd name="connsiteX27" fmla="*/ 1410180 w 1959810"/>
              <a:gd name="connsiteY27" fmla="*/ 408661 h 2687335"/>
              <a:gd name="connsiteX28" fmla="*/ 1242540 w 1959810"/>
              <a:gd name="connsiteY28" fmla="*/ 477241 h 2687335"/>
              <a:gd name="connsiteX29" fmla="*/ 1082520 w 1959810"/>
              <a:gd name="connsiteY29" fmla="*/ 442951 h 2687335"/>
              <a:gd name="connsiteX30" fmla="*/ 956790 w 1959810"/>
              <a:gd name="connsiteY30" fmla="*/ 511531 h 2687335"/>
              <a:gd name="connsiteX31" fmla="*/ 823440 w 1959810"/>
              <a:gd name="connsiteY31" fmla="*/ 713461 h 2687335"/>
              <a:gd name="connsiteX32" fmla="*/ 644370 w 1959810"/>
              <a:gd name="connsiteY32" fmla="*/ 808711 h 2687335"/>
              <a:gd name="connsiteX33" fmla="*/ 610080 w 1959810"/>
              <a:gd name="connsiteY33" fmla="*/ 907771 h 2687335"/>
              <a:gd name="connsiteX34" fmla="*/ 712950 w 1959810"/>
              <a:gd name="connsiteY34" fmla="*/ 1018261 h 2687335"/>
              <a:gd name="connsiteX35" fmla="*/ 865350 w 1959810"/>
              <a:gd name="connsiteY35" fmla="*/ 1109701 h 2687335"/>
              <a:gd name="connsiteX36" fmla="*/ 987270 w 1959810"/>
              <a:gd name="connsiteY36" fmla="*/ 1136371 h 2687335"/>
              <a:gd name="connsiteX37" fmla="*/ 1124430 w 1959810"/>
              <a:gd name="connsiteY37" fmla="*/ 1136371 h 2687335"/>
              <a:gd name="connsiteX38" fmla="*/ 1162530 w 1959810"/>
              <a:gd name="connsiteY38" fmla="*/ 1159231 h 2687335"/>
              <a:gd name="connsiteX39" fmla="*/ 1082520 w 1959810"/>
              <a:gd name="connsiteY39" fmla="*/ 1250671 h 2687335"/>
              <a:gd name="connsiteX40" fmla="*/ 1071090 w 1959810"/>
              <a:gd name="connsiteY40" fmla="*/ 1342111 h 2687335"/>
              <a:gd name="connsiteX41" fmla="*/ 1113000 w 1959810"/>
              <a:gd name="connsiteY41" fmla="*/ 1483081 h 2687335"/>
              <a:gd name="connsiteX42" fmla="*/ 1071090 w 1959810"/>
              <a:gd name="connsiteY42" fmla="*/ 1601191 h 2687335"/>
              <a:gd name="connsiteX43" fmla="*/ 1063470 w 1959810"/>
              <a:gd name="connsiteY43" fmla="*/ 1688821 h 2687335"/>
              <a:gd name="connsiteX44" fmla="*/ 1116810 w 1959810"/>
              <a:gd name="connsiteY44" fmla="*/ 1730731 h 2687335"/>
              <a:gd name="connsiteX45" fmla="*/ 1238730 w 1959810"/>
              <a:gd name="connsiteY45" fmla="*/ 1692631 h 2687335"/>
              <a:gd name="connsiteX46" fmla="*/ 1413990 w 1959810"/>
              <a:gd name="connsiteY46" fmla="*/ 1776451 h 2687335"/>
              <a:gd name="connsiteX47" fmla="*/ 1574010 w 1959810"/>
              <a:gd name="connsiteY47" fmla="*/ 1791691 h 2687335"/>
              <a:gd name="connsiteX48" fmla="*/ 1745460 w 1959810"/>
              <a:gd name="connsiteY48" fmla="*/ 1711681 h 2687335"/>
              <a:gd name="connsiteX49" fmla="*/ 1810230 w 1959810"/>
              <a:gd name="connsiteY49" fmla="*/ 1665961 h 2687335"/>
              <a:gd name="connsiteX50" fmla="*/ 1791180 w 1959810"/>
              <a:gd name="connsiteY50" fmla="*/ 1852651 h 2687335"/>
              <a:gd name="connsiteX51" fmla="*/ 1695930 w 1959810"/>
              <a:gd name="connsiteY51" fmla="*/ 1913611 h 2687335"/>
              <a:gd name="connsiteX52" fmla="*/ 1505430 w 1959810"/>
              <a:gd name="connsiteY52" fmla="*/ 1970761 h 2687335"/>
              <a:gd name="connsiteX53" fmla="*/ 1417800 w 1959810"/>
              <a:gd name="connsiteY53" fmla="*/ 2008861 h 2687335"/>
              <a:gd name="connsiteX54" fmla="*/ 1166340 w 1959810"/>
              <a:gd name="connsiteY54" fmla="*/ 1944091 h 2687335"/>
              <a:gd name="connsiteX55" fmla="*/ 1040610 w 1959810"/>
              <a:gd name="connsiteY55" fmla="*/ 2005051 h 2687335"/>
              <a:gd name="connsiteX56" fmla="*/ 903450 w 1959810"/>
              <a:gd name="connsiteY56" fmla="*/ 2092681 h 2687335"/>
              <a:gd name="connsiteX57" fmla="*/ 728190 w 1959810"/>
              <a:gd name="connsiteY57" fmla="*/ 2126971 h 2687335"/>
              <a:gd name="connsiteX58" fmla="*/ 674850 w 1959810"/>
              <a:gd name="connsiteY58" fmla="*/ 2203171 h 2687335"/>
              <a:gd name="connsiteX59" fmla="*/ 697710 w 1959810"/>
              <a:gd name="connsiteY59" fmla="*/ 2264131 h 2687335"/>
              <a:gd name="connsiteX60" fmla="*/ 895830 w 1959810"/>
              <a:gd name="connsiteY60" fmla="*/ 2370811 h 2687335"/>
              <a:gd name="connsiteX61" fmla="*/ 358620 w 1959810"/>
              <a:gd name="connsiteY61" fmla="*/ 2687041 h 2687335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438630 w 1959810"/>
              <a:gd name="connsiteY61" fmla="*/ 2610841 h 2687041"/>
              <a:gd name="connsiteX62" fmla="*/ 358620 w 1959810"/>
              <a:gd name="connsiteY62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640560 w 1959810"/>
              <a:gd name="connsiteY61" fmla="*/ 2557501 h 2687041"/>
              <a:gd name="connsiteX62" fmla="*/ 438630 w 1959810"/>
              <a:gd name="connsiteY62" fmla="*/ 2610841 h 2687041"/>
              <a:gd name="connsiteX63" fmla="*/ 358620 w 1959810"/>
              <a:gd name="connsiteY63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4410 w 1959810"/>
              <a:gd name="connsiteY61" fmla="*/ 2626081 h 2687041"/>
              <a:gd name="connsiteX62" fmla="*/ 640560 w 1959810"/>
              <a:gd name="connsiteY62" fmla="*/ 2557501 h 2687041"/>
              <a:gd name="connsiteX63" fmla="*/ 438630 w 1959810"/>
              <a:gd name="connsiteY63" fmla="*/ 2610841 h 2687041"/>
              <a:gd name="connsiteX64" fmla="*/ 358620 w 1959810"/>
              <a:gd name="connsiteY64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1006320 w 1959810"/>
              <a:gd name="connsiteY61" fmla="*/ 2549881 h 2687041"/>
              <a:gd name="connsiteX62" fmla="*/ 964410 w 1959810"/>
              <a:gd name="connsiteY62" fmla="*/ 2626081 h 2687041"/>
              <a:gd name="connsiteX63" fmla="*/ 640560 w 1959810"/>
              <a:gd name="connsiteY63" fmla="*/ 2557501 h 2687041"/>
              <a:gd name="connsiteX64" fmla="*/ 438630 w 1959810"/>
              <a:gd name="connsiteY64" fmla="*/ 2610841 h 2687041"/>
              <a:gd name="connsiteX65" fmla="*/ 358620 w 1959810"/>
              <a:gd name="connsiteY65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64410 w 1959810"/>
              <a:gd name="connsiteY63" fmla="*/ 2626081 h 2687041"/>
              <a:gd name="connsiteX64" fmla="*/ 640560 w 1959810"/>
              <a:gd name="connsiteY64" fmla="*/ 2557501 h 2687041"/>
              <a:gd name="connsiteX65" fmla="*/ 438630 w 1959810"/>
              <a:gd name="connsiteY65" fmla="*/ 2610841 h 2687041"/>
              <a:gd name="connsiteX66" fmla="*/ 358620 w 1959810"/>
              <a:gd name="connsiteY66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640560 w 1959810"/>
              <a:gd name="connsiteY65" fmla="*/ 2557501 h 2687041"/>
              <a:gd name="connsiteX66" fmla="*/ 438630 w 1959810"/>
              <a:gd name="connsiteY66" fmla="*/ 2610841 h 2687041"/>
              <a:gd name="connsiteX67" fmla="*/ 358620 w 1959810"/>
              <a:gd name="connsiteY67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640560 w 1959810"/>
              <a:gd name="connsiteY66" fmla="*/ 2557501 h 2687041"/>
              <a:gd name="connsiteX67" fmla="*/ 438630 w 1959810"/>
              <a:gd name="connsiteY67" fmla="*/ 2610841 h 2687041"/>
              <a:gd name="connsiteX68" fmla="*/ 358620 w 1959810"/>
              <a:gd name="connsiteY68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770100 w 1959810"/>
              <a:gd name="connsiteY66" fmla="*/ 2580361 h 2687041"/>
              <a:gd name="connsiteX67" fmla="*/ 640560 w 1959810"/>
              <a:gd name="connsiteY67" fmla="*/ 2557501 h 2687041"/>
              <a:gd name="connsiteX68" fmla="*/ 438630 w 1959810"/>
              <a:gd name="connsiteY68" fmla="*/ 2610841 h 2687041"/>
              <a:gd name="connsiteX69" fmla="*/ 358620 w 1959810"/>
              <a:gd name="connsiteY69" fmla="*/ 2687041 h 268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59810" h="2687041">
                <a:moveTo>
                  <a:pt x="190980" y="324841"/>
                </a:moveTo>
                <a:cubicBezTo>
                  <a:pt x="163992" y="341351"/>
                  <a:pt x="137005" y="357861"/>
                  <a:pt x="107160" y="381991"/>
                </a:cubicBezTo>
                <a:cubicBezTo>
                  <a:pt x="77315" y="406121"/>
                  <a:pt x="27150" y="438506"/>
                  <a:pt x="11910" y="469621"/>
                </a:cubicBezTo>
                <a:cubicBezTo>
                  <a:pt x="-3330" y="500736"/>
                  <a:pt x="-5870" y="539471"/>
                  <a:pt x="15720" y="568681"/>
                </a:cubicBezTo>
                <a:cubicBezTo>
                  <a:pt x="37310" y="597891"/>
                  <a:pt x="101445" y="611226"/>
                  <a:pt x="141450" y="644881"/>
                </a:cubicBezTo>
                <a:cubicBezTo>
                  <a:pt x="181455" y="678536"/>
                  <a:pt x="221460" y="744576"/>
                  <a:pt x="255750" y="770611"/>
                </a:cubicBezTo>
                <a:cubicBezTo>
                  <a:pt x="290040" y="796646"/>
                  <a:pt x="316710" y="813791"/>
                  <a:pt x="347190" y="801091"/>
                </a:cubicBezTo>
                <a:cubicBezTo>
                  <a:pt x="377670" y="788391"/>
                  <a:pt x="404340" y="736956"/>
                  <a:pt x="438630" y="694411"/>
                </a:cubicBezTo>
                <a:cubicBezTo>
                  <a:pt x="472920" y="651866"/>
                  <a:pt x="512290" y="581381"/>
                  <a:pt x="552930" y="545821"/>
                </a:cubicBezTo>
                <a:cubicBezTo>
                  <a:pt x="593570" y="510261"/>
                  <a:pt x="651990" y="490576"/>
                  <a:pt x="682470" y="481051"/>
                </a:cubicBezTo>
                <a:cubicBezTo>
                  <a:pt x="712950" y="471526"/>
                  <a:pt x="702155" y="510261"/>
                  <a:pt x="735810" y="488671"/>
                </a:cubicBezTo>
                <a:cubicBezTo>
                  <a:pt x="769465" y="467081"/>
                  <a:pt x="842490" y="380721"/>
                  <a:pt x="884400" y="351511"/>
                </a:cubicBezTo>
                <a:cubicBezTo>
                  <a:pt x="926310" y="322301"/>
                  <a:pt x="951075" y="321666"/>
                  <a:pt x="987270" y="313411"/>
                </a:cubicBezTo>
                <a:cubicBezTo>
                  <a:pt x="1023465" y="305156"/>
                  <a:pt x="1059660" y="326111"/>
                  <a:pt x="1101570" y="301981"/>
                </a:cubicBezTo>
                <a:cubicBezTo>
                  <a:pt x="1143480" y="277851"/>
                  <a:pt x="1207615" y="193396"/>
                  <a:pt x="1238730" y="168631"/>
                </a:cubicBezTo>
                <a:cubicBezTo>
                  <a:pt x="1269845" y="143866"/>
                  <a:pt x="1264765" y="141961"/>
                  <a:pt x="1288260" y="153391"/>
                </a:cubicBezTo>
                <a:cubicBezTo>
                  <a:pt x="1311755" y="164821"/>
                  <a:pt x="1339060" y="228956"/>
                  <a:pt x="1379700" y="237211"/>
                </a:cubicBezTo>
                <a:cubicBezTo>
                  <a:pt x="1420340" y="245466"/>
                  <a:pt x="1487650" y="225781"/>
                  <a:pt x="1532100" y="202921"/>
                </a:cubicBezTo>
                <a:cubicBezTo>
                  <a:pt x="1576550" y="180061"/>
                  <a:pt x="1612745" y="128626"/>
                  <a:pt x="1646400" y="100051"/>
                </a:cubicBezTo>
                <a:cubicBezTo>
                  <a:pt x="1680055" y="71476"/>
                  <a:pt x="1706090" y="47981"/>
                  <a:pt x="1734030" y="31471"/>
                </a:cubicBezTo>
                <a:cubicBezTo>
                  <a:pt x="1761970" y="14961"/>
                  <a:pt x="1788640" y="991"/>
                  <a:pt x="1814040" y="991"/>
                </a:cubicBezTo>
                <a:cubicBezTo>
                  <a:pt x="1839440" y="991"/>
                  <a:pt x="1864205" y="-8534"/>
                  <a:pt x="1886430" y="31471"/>
                </a:cubicBezTo>
                <a:cubicBezTo>
                  <a:pt x="1908655" y="71476"/>
                  <a:pt x="1937865" y="203556"/>
                  <a:pt x="1947390" y="241021"/>
                </a:cubicBezTo>
                <a:cubicBezTo>
                  <a:pt x="1956915" y="278486"/>
                  <a:pt x="1971520" y="260071"/>
                  <a:pt x="1943580" y="256261"/>
                </a:cubicBezTo>
                <a:cubicBezTo>
                  <a:pt x="1915640" y="252451"/>
                  <a:pt x="1830550" y="218161"/>
                  <a:pt x="1779750" y="218161"/>
                </a:cubicBezTo>
                <a:cubicBezTo>
                  <a:pt x="1728950" y="218161"/>
                  <a:pt x="1681960" y="242291"/>
                  <a:pt x="1638780" y="256261"/>
                </a:cubicBezTo>
                <a:cubicBezTo>
                  <a:pt x="1595600" y="270231"/>
                  <a:pt x="1558770" y="276581"/>
                  <a:pt x="1520670" y="301981"/>
                </a:cubicBezTo>
                <a:cubicBezTo>
                  <a:pt x="1482570" y="327381"/>
                  <a:pt x="1456535" y="379451"/>
                  <a:pt x="1410180" y="408661"/>
                </a:cubicBezTo>
                <a:cubicBezTo>
                  <a:pt x="1363825" y="437871"/>
                  <a:pt x="1297150" y="471526"/>
                  <a:pt x="1242540" y="477241"/>
                </a:cubicBezTo>
                <a:cubicBezTo>
                  <a:pt x="1187930" y="482956"/>
                  <a:pt x="1130145" y="437236"/>
                  <a:pt x="1082520" y="442951"/>
                </a:cubicBezTo>
                <a:cubicBezTo>
                  <a:pt x="1034895" y="448666"/>
                  <a:pt x="999970" y="466446"/>
                  <a:pt x="956790" y="511531"/>
                </a:cubicBezTo>
                <a:cubicBezTo>
                  <a:pt x="913610" y="556616"/>
                  <a:pt x="875510" y="663931"/>
                  <a:pt x="823440" y="713461"/>
                </a:cubicBezTo>
                <a:cubicBezTo>
                  <a:pt x="771370" y="762991"/>
                  <a:pt x="679930" y="776326"/>
                  <a:pt x="644370" y="808711"/>
                </a:cubicBezTo>
                <a:cubicBezTo>
                  <a:pt x="608810" y="841096"/>
                  <a:pt x="598650" y="872846"/>
                  <a:pt x="610080" y="907771"/>
                </a:cubicBezTo>
                <a:cubicBezTo>
                  <a:pt x="621510" y="942696"/>
                  <a:pt x="670405" y="984606"/>
                  <a:pt x="712950" y="1018261"/>
                </a:cubicBezTo>
                <a:cubicBezTo>
                  <a:pt x="755495" y="1051916"/>
                  <a:pt x="819630" y="1090016"/>
                  <a:pt x="865350" y="1109701"/>
                </a:cubicBezTo>
                <a:cubicBezTo>
                  <a:pt x="911070" y="1129386"/>
                  <a:pt x="944090" y="1131926"/>
                  <a:pt x="987270" y="1136371"/>
                </a:cubicBezTo>
                <a:cubicBezTo>
                  <a:pt x="1030450" y="1140816"/>
                  <a:pt x="1095220" y="1132561"/>
                  <a:pt x="1124430" y="1136371"/>
                </a:cubicBezTo>
                <a:cubicBezTo>
                  <a:pt x="1153640" y="1140181"/>
                  <a:pt x="1169515" y="1140181"/>
                  <a:pt x="1162530" y="1159231"/>
                </a:cubicBezTo>
                <a:cubicBezTo>
                  <a:pt x="1155545" y="1178281"/>
                  <a:pt x="1097760" y="1220191"/>
                  <a:pt x="1082520" y="1250671"/>
                </a:cubicBezTo>
                <a:cubicBezTo>
                  <a:pt x="1067280" y="1281151"/>
                  <a:pt x="1066010" y="1303376"/>
                  <a:pt x="1071090" y="1342111"/>
                </a:cubicBezTo>
                <a:cubicBezTo>
                  <a:pt x="1076170" y="1380846"/>
                  <a:pt x="1113000" y="1439901"/>
                  <a:pt x="1113000" y="1483081"/>
                </a:cubicBezTo>
                <a:cubicBezTo>
                  <a:pt x="1113000" y="1526261"/>
                  <a:pt x="1079345" y="1566901"/>
                  <a:pt x="1071090" y="1601191"/>
                </a:cubicBezTo>
                <a:cubicBezTo>
                  <a:pt x="1062835" y="1635481"/>
                  <a:pt x="1055850" y="1667231"/>
                  <a:pt x="1063470" y="1688821"/>
                </a:cubicBezTo>
                <a:cubicBezTo>
                  <a:pt x="1071090" y="1710411"/>
                  <a:pt x="1087600" y="1730096"/>
                  <a:pt x="1116810" y="1730731"/>
                </a:cubicBezTo>
                <a:cubicBezTo>
                  <a:pt x="1146020" y="1731366"/>
                  <a:pt x="1189200" y="1685011"/>
                  <a:pt x="1238730" y="1692631"/>
                </a:cubicBezTo>
                <a:cubicBezTo>
                  <a:pt x="1288260" y="1700251"/>
                  <a:pt x="1358110" y="1759941"/>
                  <a:pt x="1413990" y="1776451"/>
                </a:cubicBezTo>
                <a:cubicBezTo>
                  <a:pt x="1469870" y="1792961"/>
                  <a:pt x="1518765" y="1802486"/>
                  <a:pt x="1574010" y="1791691"/>
                </a:cubicBezTo>
                <a:cubicBezTo>
                  <a:pt x="1629255" y="1780896"/>
                  <a:pt x="1706090" y="1732636"/>
                  <a:pt x="1745460" y="1711681"/>
                </a:cubicBezTo>
                <a:cubicBezTo>
                  <a:pt x="1784830" y="1690726"/>
                  <a:pt x="1802610" y="1642466"/>
                  <a:pt x="1810230" y="1665961"/>
                </a:cubicBezTo>
                <a:cubicBezTo>
                  <a:pt x="1817850" y="1689456"/>
                  <a:pt x="1810230" y="1811376"/>
                  <a:pt x="1791180" y="1852651"/>
                </a:cubicBezTo>
                <a:cubicBezTo>
                  <a:pt x="1772130" y="1893926"/>
                  <a:pt x="1743555" y="1893926"/>
                  <a:pt x="1695930" y="1913611"/>
                </a:cubicBezTo>
                <a:cubicBezTo>
                  <a:pt x="1648305" y="1933296"/>
                  <a:pt x="1551785" y="1954886"/>
                  <a:pt x="1505430" y="1970761"/>
                </a:cubicBezTo>
                <a:cubicBezTo>
                  <a:pt x="1459075" y="1986636"/>
                  <a:pt x="1474315" y="2013306"/>
                  <a:pt x="1417800" y="2008861"/>
                </a:cubicBezTo>
                <a:cubicBezTo>
                  <a:pt x="1361285" y="2004416"/>
                  <a:pt x="1229205" y="1944726"/>
                  <a:pt x="1166340" y="1944091"/>
                </a:cubicBezTo>
                <a:cubicBezTo>
                  <a:pt x="1103475" y="1943456"/>
                  <a:pt x="1084425" y="1980286"/>
                  <a:pt x="1040610" y="2005051"/>
                </a:cubicBezTo>
                <a:cubicBezTo>
                  <a:pt x="996795" y="2029816"/>
                  <a:pt x="955520" y="2072361"/>
                  <a:pt x="903450" y="2092681"/>
                </a:cubicBezTo>
                <a:cubicBezTo>
                  <a:pt x="851380" y="2113001"/>
                  <a:pt x="766290" y="2108556"/>
                  <a:pt x="728190" y="2126971"/>
                </a:cubicBezTo>
                <a:cubicBezTo>
                  <a:pt x="690090" y="2145386"/>
                  <a:pt x="679930" y="2180311"/>
                  <a:pt x="674850" y="2203171"/>
                </a:cubicBezTo>
                <a:cubicBezTo>
                  <a:pt x="669770" y="2226031"/>
                  <a:pt x="660880" y="2236191"/>
                  <a:pt x="697710" y="2264131"/>
                </a:cubicBezTo>
                <a:cubicBezTo>
                  <a:pt x="734540" y="2292071"/>
                  <a:pt x="852015" y="2333981"/>
                  <a:pt x="895830" y="2370811"/>
                </a:cubicBezTo>
                <a:cubicBezTo>
                  <a:pt x="939645" y="2407641"/>
                  <a:pt x="942185" y="2455266"/>
                  <a:pt x="960600" y="2485111"/>
                </a:cubicBezTo>
                <a:cubicBezTo>
                  <a:pt x="979015" y="2514956"/>
                  <a:pt x="999335" y="2528926"/>
                  <a:pt x="1006320" y="2549881"/>
                </a:cubicBezTo>
                <a:cubicBezTo>
                  <a:pt x="1013305" y="2570836"/>
                  <a:pt x="990445" y="2582901"/>
                  <a:pt x="983460" y="2595601"/>
                </a:cubicBezTo>
                <a:cubicBezTo>
                  <a:pt x="976475" y="2608301"/>
                  <a:pt x="978380" y="2624176"/>
                  <a:pt x="964410" y="2626081"/>
                </a:cubicBezTo>
                <a:cubicBezTo>
                  <a:pt x="950440" y="2627986"/>
                  <a:pt x="932025" y="2636241"/>
                  <a:pt x="899640" y="2629891"/>
                </a:cubicBezTo>
                <a:cubicBezTo>
                  <a:pt x="867255" y="2623541"/>
                  <a:pt x="813280" y="2592426"/>
                  <a:pt x="770100" y="2580361"/>
                </a:cubicBezTo>
                <a:cubicBezTo>
                  <a:pt x="726920" y="2568296"/>
                  <a:pt x="695805" y="2553691"/>
                  <a:pt x="640560" y="2557501"/>
                </a:cubicBezTo>
                <a:cubicBezTo>
                  <a:pt x="585315" y="2561311"/>
                  <a:pt x="483715" y="2583536"/>
                  <a:pt x="438630" y="2610841"/>
                </a:cubicBezTo>
                <a:cubicBezTo>
                  <a:pt x="349095" y="2663546"/>
                  <a:pt x="376400" y="2676881"/>
                  <a:pt x="358620" y="26870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1128246" y="5955030"/>
            <a:ext cx="1406260" cy="2922270"/>
          </a:xfrm>
          <a:custGeom>
            <a:avLst/>
            <a:gdLst>
              <a:gd name="connsiteX0" fmla="*/ 365274 w 1406260"/>
              <a:gd name="connsiteY0" fmla="*/ 2922270 h 2922270"/>
              <a:gd name="connsiteX1" fmla="*/ 456714 w 1406260"/>
              <a:gd name="connsiteY1" fmla="*/ 2815590 h 2922270"/>
              <a:gd name="connsiteX2" fmla="*/ 662454 w 1406260"/>
              <a:gd name="connsiteY2" fmla="*/ 2731770 h 2922270"/>
              <a:gd name="connsiteX3" fmla="*/ 872004 w 1406260"/>
              <a:gd name="connsiteY3" fmla="*/ 2712720 h 2922270"/>
              <a:gd name="connsiteX4" fmla="*/ 879624 w 1406260"/>
              <a:gd name="connsiteY4" fmla="*/ 2636520 h 2922270"/>
              <a:gd name="connsiteX5" fmla="*/ 738654 w 1406260"/>
              <a:gd name="connsiteY5" fmla="*/ 2579370 h 2922270"/>
              <a:gd name="connsiteX6" fmla="*/ 631974 w 1406260"/>
              <a:gd name="connsiteY6" fmla="*/ 2529840 h 2922270"/>
              <a:gd name="connsiteX7" fmla="*/ 654834 w 1406260"/>
              <a:gd name="connsiteY7" fmla="*/ 2373630 h 2922270"/>
              <a:gd name="connsiteX8" fmla="*/ 791994 w 1406260"/>
              <a:gd name="connsiteY8" fmla="*/ 2320290 h 2922270"/>
              <a:gd name="connsiteX9" fmla="*/ 997734 w 1406260"/>
              <a:gd name="connsiteY9" fmla="*/ 2236470 h 2922270"/>
              <a:gd name="connsiteX10" fmla="*/ 1085364 w 1406260"/>
              <a:gd name="connsiteY10" fmla="*/ 2183130 h 2922270"/>
              <a:gd name="connsiteX11" fmla="*/ 1138704 w 1406260"/>
              <a:gd name="connsiteY11" fmla="*/ 2122170 h 2922270"/>
              <a:gd name="connsiteX12" fmla="*/ 1172994 w 1406260"/>
              <a:gd name="connsiteY12" fmla="*/ 2106930 h 2922270"/>
              <a:gd name="connsiteX13" fmla="*/ 1329204 w 1406260"/>
              <a:gd name="connsiteY13" fmla="*/ 2114550 h 2922270"/>
              <a:gd name="connsiteX14" fmla="*/ 1401594 w 1406260"/>
              <a:gd name="connsiteY14" fmla="*/ 2095500 h 2922270"/>
              <a:gd name="connsiteX15" fmla="*/ 1390164 w 1406260"/>
              <a:gd name="connsiteY15" fmla="*/ 2030730 h 2922270"/>
              <a:gd name="connsiteX16" fmla="*/ 1317774 w 1406260"/>
              <a:gd name="connsiteY16" fmla="*/ 2004060 h 2922270"/>
              <a:gd name="connsiteX17" fmla="*/ 1211094 w 1406260"/>
              <a:gd name="connsiteY17" fmla="*/ 2030730 h 2922270"/>
              <a:gd name="connsiteX18" fmla="*/ 1153944 w 1406260"/>
              <a:gd name="connsiteY18" fmla="*/ 2049780 h 2922270"/>
              <a:gd name="connsiteX19" fmla="*/ 1051074 w 1406260"/>
              <a:gd name="connsiteY19" fmla="*/ 2068830 h 2922270"/>
              <a:gd name="connsiteX20" fmla="*/ 1020594 w 1406260"/>
              <a:gd name="connsiteY20" fmla="*/ 1985010 h 2922270"/>
              <a:gd name="connsiteX21" fmla="*/ 1112034 w 1406260"/>
              <a:gd name="connsiteY21" fmla="*/ 1760220 h 2922270"/>
              <a:gd name="connsiteX22" fmla="*/ 1032024 w 1406260"/>
              <a:gd name="connsiteY22" fmla="*/ 1478280 h 2922270"/>
              <a:gd name="connsiteX23" fmla="*/ 978684 w 1406260"/>
              <a:gd name="connsiteY23" fmla="*/ 1421130 h 2922270"/>
              <a:gd name="connsiteX24" fmla="*/ 704364 w 1406260"/>
              <a:gd name="connsiteY24" fmla="*/ 1245870 h 2922270"/>
              <a:gd name="connsiteX25" fmla="*/ 582444 w 1406260"/>
              <a:gd name="connsiteY25" fmla="*/ 1135380 h 2922270"/>
              <a:gd name="connsiteX26" fmla="*/ 616734 w 1406260"/>
              <a:gd name="connsiteY26" fmla="*/ 1021080 h 2922270"/>
              <a:gd name="connsiteX27" fmla="*/ 666264 w 1406260"/>
              <a:gd name="connsiteY27" fmla="*/ 971550 h 2922270"/>
              <a:gd name="connsiteX28" fmla="*/ 711984 w 1406260"/>
              <a:gd name="connsiteY28" fmla="*/ 933450 h 2922270"/>
              <a:gd name="connsiteX29" fmla="*/ 757704 w 1406260"/>
              <a:gd name="connsiteY29" fmla="*/ 902970 h 2922270"/>
              <a:gd name="connsiteX30" fmla="*/ 826284 w 1406260"/>
              <a:gd name="connsiteY30" fmla="*/ 914400 h 2922270"/>
              <a:gd name="connsiteX31" fmla="*/ 891054 w 1406260"/>
              <a:gd name="connsiteY31" fmla="*/ 861060 h 2922270"/>
              <a:gd name="connsiteX32" fmla="*/ 833904 w 1406260"/>
              <a:gd name="connsiteY32" fmla="*/ 845820 h 2922270"/>
              <a:gd name="connsiteX33" fmla="*/ 788184 w 1406260"/>
              <a:gd name="connsiteY33" fmla="*/ 842010 h 2922270"/>
              <a:gd name="connsiteX34" fmla="*/ 673884 w 1406260"/>
              <a:gd name="connsiteY34" fmla="*/ 864870 h 2922270"/>
              <a:gd name="connsiteX35" fmla="*/ 670074 w 1406260"/>
              <a:gd name="connsiteY35" fmla="*/ 933450 h 2922270"/>
              <a:gd name="connsiteX36" fmla="*/ 635784 w 1406260"/>
              <a:gd name="connsiteY36" fmla="*/ 914400 h 2922270"/>
              <a:gd name="connsiteX37" fmla="*/ 609114 w 1406260"/>
              <a:gd name="connsiteY37" fmla="*/ 967740 h 2922270"/>
              <a:gd name="connsiteX38" fmla="*/ 555774 w 1406260"/>
              <a:gd name="connsiteY38" fmla="*/ 956310 h 2922270"/>
              <a:gd name="connsiteX39" fmla="*/ 544344 w 1406260"/>
              <a:gd name="connsiteY39" fmla="*/ 1097280 h 2922270"/>
              <a:gd name="connsiteX40" fmla="*/ 414804 w 1406260"/>
              <a:gd name="connsiteY40" fmla="*/ 1101090 h 2922270"/>
              <a:gd name="connsiteX41" fmla="*/ 311934 w 1406260"/>
              <a:gd name="connsiteY41" fmla="*/ 1059180 h 2922270"/>
              <a:gd name="connsiteX42" fmla="*/ 41424 w 1406260"/>
              <a:gd name="connsiteY42" fmla="*/ 906780 h 2922270"/>
              <a:gd name="connsiteX43" fmla="*/ 14754 w 1406260"/>
              <a:gd name="connsiteY43" fmla="*/ 731520 h 2922270"/>
              <a:gd name="connsiteX44" fmla="*/ 178584 w 1406260"/>
              <a:gd name="connsiteY44" fmla="*/ 537210 h 2922270"/>
              <a:gd name="connsiteX45" fmla="*/ 391944 w 1406260"/>
              <a:gd name="connsiteY45" fmla="*/ 377190 h 2922270"/>
              <a:gd name="connsiteX46" fmla="*/ 559584 w 1406260"/>
              <a:gd name="connsiteY46" fmla="*/ 205740 h 2922270"/>
              <a:gd name="connsiteX47" fmla="*/ 647214 w 1406260"/>
              <a:gd name="connsiteY47" fmla="*/ 95250 h 2922270"/>
              <a:gd name="connsiteX48" fmla="*/ 681504 w 1406260"/>
              <a:gd name="connsiteY48" fmla="*/ 0 h 292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06260" h="2922270">
                <a:moveTo>
                  <a:pt x="365274" y="2922270"/>
                </a:moveTo>
                <a:cubicBezTo>
                  <a:pt x="386229" y="2884805"/>
                  <a:pt x="407184" y="2847340"/>
                  <a:pt x="456714" y="2815590"/>
                </a:cubicBezTo>
                <a:cubicBezTo>
                  <a:pt x="506244" y="2783840"/>
                  <a:pt x="593239" y="2748915"/>
                  <a:pt x="662454" y="2731770"/>
                </a:cubicBezTo>
                <a:cubicBezTo>
                  <a:pt x="731669" y="2714625"/>
                  <a:pt x="835809" y="2728595"/>
                  <a:pt x="872004" y="2712720"/>
                </a:cubicBezTo>
                <a:cubicBezTo>
                  <a:pt x="908199" y="2696845"/>
                  <a:pt x="901849" y="2658745"/>
                  <a:pt x="879624" y="2636520"/>
                </a:cubicBezTo>
                <a:cubicBezTo>
                  <a:pt x="857399" y="2614295"/>
                  <a:pt x="779929" y="2597150"/>
                  <a:pt x="738654" y="2579370"/>
                </a:cubicBezTo>
                <a:cubicBezTo>
                  <a:pt x="697379" y="2561590"/>
                  <a:pt x="645944" y="2564130"/>
                  <a:pt x="631974" y="2529840"/>
                </a:cubicBezTo>
                <a:cubicBezTo>
                  <a:pt x="618004" y="2495550"/>
                  <a:pt x="628164" y="2408555"/>
                  <a:pt x="654834" y="2373630"/>
                </a:cubicBezTo>
                <a:cubicBezTo>
                  <a:pt x="681504" y="2338705"/>
                  <a:pt x="791994" y="2320290"/>
                  <a:pt x="791994" y="2320290"/>
                </a:cubicBezTo>
                <a:cubicBezTo>
                  <a:pt x="849144" y="2297430"/>
                  <a:pt x="948839" y="2259330"/>
                  <a:pt x="997734" y="2236470"/>
                </a:cubicBezTo>
                <a:cubicBezTo>
                  <a:pt x="1046629" y="2213610"/>
                  <a:pt x="1061869" y="2202180"/>
                  <a:pt x="1085364" y="2183130"/>
                </a:cubicBezTo>
                <a:cubicBezTo>
                  <a:pt x="1108859" y="2164080"/>
                  <a:pt x="1124099" y="2134870"/>
                  <a:pt x="1138704" y="2122170"/>
                </a:cubicBezTo>
                <a:cubicBezTo>
                  <a:pt x="1153309" y="2109470"/>
                  <a:pt x="1141244" y="2108200"/>
                  <a:pt x="1172994" y="2106930"/>
                </a:cubicBezTo>
                <a:cubicBezTo>
                  <a:pt x="1204744" y="2105660"/>
                  <a:pt x="1291104" y="2116455"/>
                  <a:pt x="1329204" y="2114550"/>
                </a:cubicBezTo>
                <a:cubicBezTo>
                  <a:pt x="1367304" y="2112645"/>
                  <a:pt x="1391434" y="2109470"/>
                  <a:pt x="1401594" y="2095500"/>
                </a:cubicBezTo>
                <a:cubicBezTo>
                  <a:pt x="1411754" y="2081530"/>
                  <a:pt x="1404134" y="2045970"/>
                  <a:pt x="1390164" y="2030730"/>
                </a:cubicBezTo>
                <a:cubicBezTo>
                  <a:pt x="1376194" y="2015490"/>
                  <a:pt x="1347619" y="2004060"/>
                  <a:pt x="1317774" y="2004060"/>
                </a:cubicBezTo>
                <a:cubicBezTo>
                  <a:pt x="1287929" y="2004060"/>
                  <a:pt x="1238399" y="2023110"/>
                  <a:pt x="1211094" y="2030730"/>
                </a:cubicBezTo>
                <a:cubicBezTo>
                  <a:pt x="1183789" y="2038350"/>
                  <a:pt x="1180614" y="2043430"/>
                  <a:pt x="1153944" y="2049780"/>
                </a:cubicBezTo>
                <a:cubicBezTo>
                  <a:pt x="1127274" y="2056130"/>
                  <a:pt x="1073299" y="2079625"/>
                  <a:pt x="1051074" y="2068830"/>
                </a:cubicBezTo>
                <a:cubicBezTo>
                  <a:pt x="1028849" y="2058035"/>
                  <a:pt x="1010434" y="2036445"/>
                  <a:pt x="1020594" y="1985010"/>
                </a:cubicBezTo>
                <a:cubicBezTo>
                  <a:pt x="1030754" y="1933575"/>
                  <a:pt x="1110129" y="1844675"/>
                  <a:pt x="1112034" y="1760220"/>
                </a:cubicBezTo>
                <a:cubicBezTo>
                  <a:pt x="1113939" y="1675765"/>
                  <a:pt x="1054249" y="1534795"/>
                  <a:pt x="1032024" y="1478280"/>
                </a:cubicBezTo>
                <a:cubicBezTo>
                  <a:pt x="1009799" y="1421765"/>
                  <a:pt x="1033294" y="1459865"/>
                  <a:pt x="978684" y="1421130"/>
                </a:cubicBezTo>
                <a:cubicBezTo>
                  <a:pt x="924074" y="1382395"/>
                  <a:pt x="770404" y="1293495"/>
                  <a:pt x="704364" y="1245870"/>
                </a:cubicBezTo>
                <a:cubicBezTo>
                  <a:pt x="638324" y="1198245"/>
                  <a:pt x="597049" y="1172845"/>
                  <a:pt x="582444" y="1135380"/>
                </a:cubicBezTo>
                <a:cubicBezTo>
                  <a:pt x="567839" y="1097915"/>
                  <a:pt x="602764" y="1048385"/>
                  <a:pt x="616734" y="1021080"/>
                </a:cubicBezTo>
                <a:cubicBezTo>
                  <a:pt x="630704" y="993775"/>
                  <a:pt x="650389" y="986155"/>
                  <a:pt x="666264" y="971550"/>
                </a:cubicBezTo>
                <a:cubicBezTo>
                  <a:pt x="682139" y="956945"/>
                  <a:pt x="696744" y="944880"/>
                  <a:pt x="711984" y="933450"/>
                </a:cubicBezTo>
                <a:cubicBezTo>
                  <a:pt x="727224" y="922020"/>
                  <a:pt x="738654" y="906145"/>
                  <a:pt x="757704" y="902970"/>
                </a:cubicBezTo>
                <a:cubicBezTo>
                  <a:pt x="776754" y="899795"/>
                  <a:pt x="804059" y="921385"/>
                  <a:pt x="826284" y="914400"/>
                </a:cubicBezTo>
                <a:cubicBezTo>
                  <a:pt x="848509" y="907415"/>
                  <a:pt x="889784" y="872490"/>
                  <a:pt x="891054" y="861060"/>
                </a:cubicBezTo>
                <a:cubicBezTo>
                  <a:pt x="892324" y="849630"/>
                  <a:pt x="851049" y="848995"/>
                  <a:pt x="833904" y="845820"/>
                </a:cubicBezTo>
                <a:cubicBezTo>
                  <a:pt x="816759" y="842645"/>
                  <a:pt x="814854" y="838835"/>
                  <a:pt x="788184" y="842010"/>
                </a:cubicBezTo>
                <a:cubicBezTo>
                  <a:pt x="761514" y="845185"/>
                  <a:pt x="693569" y="849630"/>
                  <a:pt x="673884" y="864870"/>
                </a:cubicBezTo>
                <a:cubicBezTo>
                  <a:pt x="654199" y="880110"/>
                  <a:pt x="676424" y="925195"/>
                  <a:pt x="670074" y="933450"/>
                </a:cubicBezTo>
                <a:cubicBezTo>
                  <a:pt x="663724" y="941705"/>
                  <a:pt x="645944" y="908685"/>
                  <a:pt x="635784" y="914400"/>
                </a:cubicBezTo>
                <a:cubicBezTo>
                  <a:pt x="625624" y="920115"/>
                  <a:pt x="622449" y="960755"/>
                  <a:pt x="609114" y="967740"/>
                </a:cubicBezTo>
                <a:cubicBezTo>
                  <a:pt x="595779" y="974725"/>
                  <a:pt x="566569" y="934720"/>
                  <a:pt x="555774" y="956310"/>
                </a:cubicBezTo>
                <a:cubicBezTo>
                  <a:pt x="544979" y="977900"/>
                  <a:pt x="567839" y="1073150"/>
                  <a:pt x="544344" y="1097280"/>
                </a:cubicBezTo>
                <a:cubicBezTo>
                  <a:pt x="520849" y="1121410"/>
                  <a:pt x="453539" y="1107440"/>
                  <a:pt x="414804" y="1101090"/>
                </a:cubicBezTo>
                <a:cubicBezTo>
                  <a:pt x="376069" y="1094740"/>
                  <a:pt x="374164" y="1091565"/>
                  <a:pt x="311934" y="1059180"/>
                </a:cubicBezTo>
                <a:cubicBezTo>
                  <a:pt x="249704" y="1026795"/>
                  <a:pt x="90954" y="961390"/>
                  <a:pt x="41424" y="906780"/>
                </a:cubicBezTo>
                <a:cubicBezTo>
                  <a:pt x="-8106" y="852170"/>
                  <a:pt x="-8106" y="793115"/>
                  <a:pt x="14754" y="731520"/>
                </a:cubicBezTo>
                <a:cubicBezTo>
                  <a:pt x="37614" y="669925"/>
                  <a:pt x="115719" y="596265"/>
                  <a:pt x="178584" y="537210"/>
                </a:cubicBezTo>
                <a:cubicBezTo>
                  <a:pt x="241449" y="478155"/>
                  <a:pt x="328444" y="432435"/>
                  <a:pt x="391944" y="377190"/>
                </a:cubicBezTo>
                <a:cubicBezTo>
                  <a:pt x="455444" y="321945"/>
                  <a:pt x="517039" y="252730"/>
                  <a:pt x="559584" y="205740"/>
                </a:cubicBezTo>
                <a:cubicBezTo>
                  <a:pt x="602129" y="158750"/>
                  <a:pt x="626894" y="129540"/>
                  <a:pt x="647214" y="95250"/>
                </a:cubicBezTo>
                <a:cubicBezTo>
                  <a:pt x="667534" y="60960"/>
                  <a:pt x="674519" y="30480"/>
                  <a:pt x="68150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Freeform 225"/>
          <p:cNvSpPr/>
          <p:nvPr/>
        </p:nvSpPr>
        <p:spPr>
          <a:xfrm>
            <a:off x="1809750" y="3874770"/>
            <a:ext cx="487680" cy="2080260"/>
          </a:xfrm>
          <a:custGeom>
            <a:avLst/>
            <a:gdLst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16230 w 487680"/>
              <a:gd name="connsiteY13" fmla="*/ 144780 h 2080260"/>
              <a:gd name="connsiteX14" fmla="*/ 487680 w 487680"/>
              <a:gd name="connsiteY14" fmla="*/ 0 h 2080260"/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37185 w 487680"/>
              <a:gd name="connsiteY13" fmla="*/ 150495 h 2080260"/>
              <a:gd name="connsiteX14" fmla="*/ 487680 w 487680"/>
              <a:gd name="connsiteY14" fmla="*/ 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680" h="2080260">
                <a:moveTo>
                  <a:pt x="0" y="2080260"/>
                </a:moveTo>
                <a:cubicBezTo>
                  <a:pt x="7302" y="2019300"/>
                  <a:pt x="14605" y="1958340"/>
                  <a:pt x="15240" y="1897380"/>
                </a:cubicBezTo>
                <a:cubicBezTo>
                  <a:pt x="15875" y="1836420"/>
                  <a:pt x="-4445" y="1772285"/>
                  <a:pt x="3810" y="1714500"/>
                </a:cubicBezTo>
                <a:cubicBezTo>
                  <a:pt x="12065" y="1656715"/>
                  <a:pt x="38100" y="1590675"/>
                  <a:pt x="64770" y="1550670"/>
                </a:cubicBezTo>
                <a:cubicBezTo>
                  <a:pt x="91440" y="1510665"/>
                  <a:pt x="135890" y="1515110"/>
                  <a:pt x="163830" y="1474470"/>
                </a:cubicBezTo>
                <a:cubicBezTo>
                  <a:pt x="191770" y="1433830"/>
                  <a:pt x="232410" y="1306830"/>
                  <a:pt x="232410" y="1306830"/>
                </a:cubicBezTo>
                <a:cubicBezTo>
                  <a:pt x="255270" y="1250950"/>
                  <a:pt x="306705" y="1202055"/>
                  <a:pt x="300990" y="1139190"/>
                </a:cubicBezTo>
                <a:cubicBezTo>
                  <a:pt x="295275" y="1076325"/>
                  <a:pt x="214630" y="988060"/>
                  <a:pt x="198120" y="929640"/>
                </a:cubicBezTo>
                <a:cubicBezTo>
                  <a:pt x="181610" y="871220"/>
                  <a:pt x="195580" y="819785"/>
                  <a:pt x="201930" y="788670"/>
                </a:cubicBezTo>
                <a:cubicBezTo>
                  <a:pt x="208280" y="757555"/>
                  <a:pt x="240665" y="773430"/>
                  <a:pt x="236220" y="742950"/>
                </a:cubicBezTo>
                <a:cubicBezTo>
                  <a:pt x="231775" y="712470"/>
                  <a:pt x="189230" y="652145"/>
                  <a:pt x="175260" y="605790"/>
                </a:cubicBezTo>
                <a:cubicBezTo>
                  <a:pt x="161290" y="559435"/>
                  <a:pt x="151130" y="517525"/>
                  <a:pt x="152400" y="464820"/>
                </a:cubicBezTo>
                <a:cubicBezTo>
                  <a:pt x="153670" y="412115"/>
                  <a:pt x="152083" y="341947"/>
                  <a:pt x="182880" y="289560"/>
                </a:cubicBezTo>
                <a:cubicBezTo>
                  <a:pt x="213677" y="237173"/>
                  <a:pt x="286385" y="198755"/>
                  <a:pt x="337185" y="150495"/>
                </a:cubicBezTo>
                <a:cubicBezTo>
                  <a:pt x="387985" y="102235"/>
                  <a:pt x="441960" y="40005"/>
                  <a:pt x="48768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Freeform 226"/>
          <p:cNvSpPr/>
          <p:nvPr/>
        </p:nvSpPr>
        <p:spPr>
          <a:xfrm>
            <a:off x="1847168" y="3040380"/>
            <a:ext cx="731765" cy="834390"/>
          </a:xfrm>
          <a:custGeom>
            <a:avLst/>
            <a:gdLst>
              <a:gd name="connsiteX0" fmla="*/ 451982 w 733485"/>
              <a:gd name="connsiteY0" fmla="*/ 834390 h 834390"/>
              <a:gd name="connsiteX1" fmla="*/ 551042 w 733485"/>
              <a:gd name="connsiteY1" fmla="*/ 762000 h 834390"/>
              <a:gd name="connsiteX2" fmla="*/ 566282 w 733485"/>
              <a:gd name="connsiteY2" fmla="*/ 640080 h 834390"/>
              <a:gd name="connsiteX3" fmla="*/ 516752 w 733485"/>
              <a:gd name="connsiteY3" fmla="*/ 472440 h 834390"/>
              <a:gd name="connsiteX4" fmla="*/ 585332 w 733485"/>
              <a:gd name="connsiteY4" fmla="*/ 396240 h 834390"/>
              <a:gd name="connsiteX5" fmla="*/ 707252 w 733485"/>
              <a:gd name="connsiteY5" fmla="*/ 323850 h 834390"/>
              <a:gd name="connsiteX6" fmla="*/ 718682 w 733485"/>
              <a:gd name="connsiteY6" fmla="*/ 255270 h 834390"/>
              <a:gd name="connsiteX7" fmla="*/ 535802 w 733485"/>
              <a:gd name="connsiteY7" fmla="*/ 270510 h 834390"/>
              <a:gd name="connsiteX8" fmla="*/ 387212 w 733485"/>
              <a:gd name="connsiteY8" fmla="*/ 186690 h 834390"/>
              <a:gd name="connsiteX9" fmla="*/ 177662 w 733485"/>
              <a:gd name="connsiteY9" fmla="*/ 80010 h 834390"/>
              <a:gd name="connsiteX10" fmla="*/ 158612 w 733485"/>
              <a:gd name="connsiteY10" fmla="*/ 80010 h 834390"/>
              <a:gd name="connsiteX11" fmla="*/ 21452 w 733485"/>
              <a:gd name="connsiteY11" fmla="*/ 15240 h 834390"/>
              <a:gd name="connsiteX12" fmla="*/ 2402 w 733485"/>
              <a:gd name="connsiteY12" fmla="*/ 0 h 834390"/>
              <a:gd name="connsiteX0" fmla="*/ 450262 w 731765"/>
              <a:gd name="connsiteY0" fmla="*/ 834390 h 834390"/>
              <a:gd name="connsiteX1" fmla="*/ 549322 w 731765"/>
              <a:gd name="connsiteY1" fmla="*/ 762000 h 834390"/>
              <a:gd name="connsiteX2" fmla="*/ 564562 w 731765"/>
              <a:gd name="connsiteY2" fmla="*/ 640080 h 834390"/>
              <a:gd name="connsiteX3" fmla="*/ 515032 w 731765"/>
              <a:gd name="connsiteY3" fmla="*/ 472440 h 834390"/>
              <a:gd name="connsiteX4" fmla="*/ 583612 w 731765"/>
              <a:gd name="connsiteY4" fmla="*/ 396240 h 834390"/>
              <a:gd name="connsiteX5" fmla="*/ 705532 w 731765"/>
              <a:gd name="connsiteY5" fmla="*/ 323850 h 834390"/>
              <a:gd name="connsiteX6" fmla="*/ 716962 w 731765"/>
              <a:gd name="connsiteY6" fmla="*/ 255270 h 834390"/>
              <a:gd name="connsiteX7" fmla="*/ 534082 w 731765"/>
              <a:gd name="connsiteY7" fmla="*/ 270510 h 834390"/>
              <a:gd name="connsiteX8" fmla="*/ 385492 w 731765"/>
              <a:gd name="connsiteY8" fmla="*/ 186690 h 834390"/>
              <a:gd name="connsiteX9" fmla="*/ 175942 w 731765"/>
              <a:gd name="connsiteY9" fmla="*/ 80010 h 834390"/>
              <a:gd name="connsiteX10" fmla="*/ 156892 w 731765"/>
              <a:gd name="connsiteY10" fmla="*/ 80010 h 834390"/>
              <a:gd name="connsiteX11" fmla="*/ 73072 w 731765"/>
              <a:gd name="connsiteY11" fmla="*/ 11430 h 834390"/>
              <a:gd name="connsiteX12" fmla="*/ 19732 w 731765"/>
              <a:gd name="connsiteY12" fmla="*/ 15240 h 834390"/>
              <a:gd name="connsiteX13" fmla="*/ 682 w 731765"/>
              <a:gd name="connsiteY13" fmla="*/ 0 h 8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31765" h="834390">
                <a:moveTo>
                  <a:pt x="450262" y="834390"/>
                </a:moveTo>
                <a:cubicBezTo>
                  <a:pt x="490267" y="814387"/>
                  <a:pt x="530272" y="794385"/>
                  <a:pt x="549322" y="762000"/>
                </a:cubicBezTo>
                <a:cubicBezTo>
                  <a:pt x="568372" y="729615"/>
                  <a:pt x="570277" y="688340"/>
                  <a:pt x="564562" y="640080"/>
                </a:cubicBezTo>
                <a:cubicBezTo>
                  <a:pt x="558847" y="591820"/>
                  <a:pt x="511857" y="513080"/>
                  <a:pt x="515032" y="472440"/>
                </a:cubicBezTo>
                <a:cubicBezTo>
                  <a:pt x="518207" y="431800"/>
                  <a:pt x="551862" y="421005"/>
                  <a:pt x="583612" y="396240"/>
                </a:cubicBezTo>
                <a:cubicBezTo>
                  <a:pt x="615362" y="371475"/>
                  <a:pt x="683307" y="347345"/>
                  <a:pt x="705532" y="323850"/>
                </a:cubicBezTo>
                <a:cubicBezTo>
                  <a:pt x="727757" y="300355"/>
                  <a:pt x="745537" y="264160"/>
                  <a:pt x="716962" y="255270"/>
                </a:cubicBezTo>
                <a:cubicBezTo>
                  <a:pt x="688387" y="246380"/>
                  <a:pt x="589327" y="281940"/>
                  <a:pt x="534082" y="270510"/>
                </a:cubicBezTo>
                <a:cubicBezTo>
                  <a:pt x="478837" y="259080"/>
                  <a:pt x="445182" y="218440"/>
                  <a:pt x="385492" y="186690"/>
                </a:cubicBezTo>
                <a:cubicBezTo>
                  <a:pt x="325802" y="154940"/>
                  <a:pt x="214042" y="97790"/>
                  <a:pt x="175942" y="80010"/>
                </a:cubicBezTo>
                <a:cubicBezTo>
                  <a:pt x="137842" y="62230"/>
                  <a:pt x="174037" y="91440"/>
                  <a:pt x="156892" y="80010"/>
                </a:cubicBezTo>
                <a:cubicBezTo>
                  <a:pt x="139747" y="68580"/>
                  <a:pt x="95932" y="22225"/>
                  <a:pt x="73072" y="11430"/>
                </a:cubicBezTo>
                <a:cubicBezTo>
                  <a:pt x="50212" y="635"/>
                  <a:pt x="31797" y="17145"/>
                  <a:pt x="19732" y="15240"/>
                </a:cubicBezTo>
                <a:cubicBezTo>
                  <a:pt x="7667" y="13335"/>
                  <a:pt x="-2811" y="952"/>
                  <a:pt x="682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Freeform 227"/>
          <p:cNvSpPr/>
          <p:nvPr/>
        </p:nvSpPr>
        <p:spPr>
          <a:xfrm>
            <a:off x="869636" y="1310641"/>
            <a:ext cx="993454" cy="1722086"/>
          </a:xfrm>
          <a:custGeom>
            <a:avLst/>
            <a:gdLst>
              <a:gd name="connsiteX0" fmla="*/ 978214 w 978214"/>
              <a:gd name="connsiteY0" fmla="*/ 1733550 h 1737087"/>
              <a:gd name="connsiteX1" fmla="*/ 913444 w 978214"/>
              <a:gd name="connsiteY1" fmla="*/ 1706880 h 1737087"/>
              <a:gd name="connsiteX2" fmla="*/ 806764 w 978214"/>
              <a:gd name="connsiteY2" fmla="*/ 1512570 h 1737087"/>
              <a:gd name="connsiteX3" fmla="*/ 741994 w 978214"/>
              <a:gd name="connsiteY3" fmla="*/ 1253490 h 1737087"/>
              <a:gd name="connsiteX4" fmla="*/ 650554 w 978214"/>
              <a:gd name="connsiteY4" fmla="*/ 975360 h 1737087"/>
              <a:gd name="connsiteX5" fmla="*/ 501964 w 978214"/>
              <a:gd name="connsiteY5" fmla="*/ 853440 h 1737087"/>
              <a:gd name="connsiteX6" fmla="*/ 471484 w 978214"/>
              <a:gd name="connsiteY6" fmla="*/ 796290 h 1737087"/>
              <a:gd name="connsiteX7" fmla="*/ 498154 w 978214"/>
              <a:gd name="connsiteY7" fmla="*/ 708660 h 1737087"/>
              <a:gd name="connsiteX8" fmla="*/ 326704 w 978214"/>
              <a:gd name="connsiteY8" fmla="*/ 708660 h 1737087"/>
              <a:gd name="connsiteX9" fmla="*/ 109534 w 978214"/>
              <a:gd name="connsiteY9" fmla="*/ 674370 h 1737087"/>
              <a:gd name="connsiteX10" fmla="*/ 10474 w 978214"/>
              <a:gd name="connsiteY10" fmla="*/ 445770 h 1737087"/>
              <a:gd name="connsiteX11" fmla="*/ 25714 w 978214"/>
              <a:gd name="connsiteY11" fmla="*/ 384810 h 1737087"/>
              <a:gd name="connsiteX12" fmla="*/ 212404 w 978214"/>
              <a:gd name="connsiteY12" fmla="*/ 434340 h 1737087"/>
              <a:gd name="connsiteX13" fmla="*/ 513394 w 978214"/>
              <a:gd name="connsiteY13" fmla="*/ 419100 h 1737087"/>
              <a:gd name="connsiteX14" fmla="*/ 612454 w 978214"/>
              <a:gd name="connsiteY14" fmla="*/ 281940 h 1737087"/>
              <a:gd name="connsiteX15" fmla="*/ 650554 w 978214"/>
              <a:gd name="connsiteY15" fmla="*/ 140970 h 1737087"/>
              <a:gd name="connsiteX16" fmla="*/ 578164 w 978214"/>
              <a:gd name="connsiteY16" fmla="*/ 0 h 1737087"/>
              <a:gd name="connsiteX0" fmla="*/ 978214 w 978214"/>
              <a:gd name="connsiteY0" fmla="*/ 1733550 h 1737980"/>
              <a:gd name="connsiteX1" fmla="*/ 913444 w 978214"/>
              <a:gd name="connsiteY1" fmla="*/ 1706880 h 1737980"/>
              <a:gd name="connsiteX2" fmla="*/ 844864 w 978214"/>
              <a:gd name="connsiteY2" fmla="*/ 1491615 h 1737980"/>
              <a:gd name="connsiteX3" fmla="*/ 741994 w 978214"/>
              <a:gd name="connsiteY3" fmla="*/ 1253490 h 1737980"/>
              <a:gd name="connsiteX4" fmla="*/ 650554 w 978214"/>
              <a:gd name="connsiteY4" fmla="*/ 975360 h 1737980"/>
              <a:gd name="connsiteX5" fmla="*/ 501964 w 978214"/>
              <a:gd name="connsiteY5" fmla="*/ 853440 h 1737980"/>
              <a:gd name="connsiteX6" fmla="*/ 471484 w 978214"/>
              <a:gd name="connsiteY6" fmla="*/ 796290 h 1737980"/>
              <a:gd name="connsiteX7" fmla="*/ 498154 w 978214"/>
              <a:gd name="connsiteY7" fmla="*/ 708660 h 1737980"/>
              <a:gd name="connsiteX8" fmla="*/ 326704 w 978214"/>
              <a:gd name="connsiteY8" fmla="*/ 708660 h 1737980"/>
              <a:gd name="connsiteX9" fmla="*/ 109534 w 978214"/>
              <a:gd name="connsiteY9" fmla="*/ 674370 h 1737980"/>
              <a:gd name="connsiteX10" fmla="*/ 10474 w 978214"/>
              <a:gd name="connsiteY10" fmla="*/ 445770 h 1737980"/>
              <a:gd name="connsiteX11" fmla="*/ 25714 w 978214"/>
              <a:gd name="connsiteY11" fmla="*/ 384810 h 1737980"/>
              <a:gd name="connsiteX12" fmla="*/ 212404 w 978214"/>
              <a:gd name="connsiteY12" fmla="*/ 434340 h 1737980"/>
              <a:gd name="connsiteX13" fmla="*/ 513394 w 978214"/>
              <a:gd name="connsiteY13" fmla="*/ 419100 h 1737980"/>
              <a:gd name="connsiteX14" fmla="*/ 612454 w 978214"/>
              <a:gd name="connsiteY14" fmla="*/ 281940 h 1737980"/>
              <a:gd name="connsiteX15" fmla="*/ 650554 w 978214"/>
              <a:gd name="connsiteY15" fmla="*/ 140970 h 1737980"/>
              <a:gd name="connsiteX16" fmla="*/ 578164 w 978214"/>
              <a:gd name="connsiteY16" fmla="*/ 0 h 1737980"/>
              <a:gd name="connsiteX0" fmla="*/ 978214 w 978214"/>
              <a:gd name="connsiteY0" fmla="*/ 1733550 h 1734534"/>
              <a:gd name="connsiteX1" fmla="*/ 940114 w 978214"/>
              <a:gd name="connsiteY1" fmla="*/ 1684020 h 1734534"/>
              <a:gd name="connsiteX2" fmla="*/ 844864 w 978214"/>
              <a:gd name="connsiteY2" fmla="*/ 1491615 h 1734534"/>
              <a:gd name="connsiteX3" fmla="*/ 741994 w 978214"/>
              <a:gd name="connsiteY3" fmla="*/ 1253490 h 1734534"/>
              <a:gd name="connsiteX4" fmla="*/ 650554 w 978214"/>
              <a:gd name="connsiteY4" fmla="*/ 975360 h 1734534"/>
              <a:gd name="connsiteX5" fmla="*/ 501964 w 978214"/>
              <a:gd name="connsiteY5" fmla="*/ 853440 h 1734534"/>
              <a:gd name="connsiteX6" fmla="*/ 471484 w 978214"/>
              <a:gd name="connsiteY6" fmla="*/ 796290 h 1734534"/>
              <a:gd name="connsiteX7" fmla="*/ 498154 w 978214"/>
              <a:gd name="connsiteY7" fmla="*/ 708660 h 1734534"/>
              <a:gd name="connsiteX8" fmla="*/ 326704 w 978214"/>
              <a:gd name="connsiteY8" fmla="*/ 708660 h 1734534"/>
              <a:gd name="connsiteX9" fmla="*/ 109534 w 978214"/>
              <a:gd name="connsiteY9" fmla="*/ 674370 h 1734534"/>
              <a:gd name="connsiteX10" fmla="*/ 10474 w 978214"/>
              <a:gd name="connsiteY10" fmla="*/ 445770 h 1734534"/>
              <a:gd name="connsiteX11" fmla="*/ 25714 w 978214"/>
              <a:gd name="connsiteY11" fmla="*/ 384810 h 1734534"/>
              <a:gd name="connsiteX12" fmla="*/ 212404 w 978214"/>
              <a:gd name="connsiteY12" fmla="*/ 434340 h 1734534"/>
              <a:gd name="connsiteX13" fmla="*/ 513394 w 978214"/>
              <a:gd name="connsiteY13" fmla="*/ 419100 h 1734534"/>
              <a:gd name="connsiteX14" fmla="*/ 612454 w 978214"/>
              <a:gd name="connsiteY14" fmla="*/ 281940 h 1734534"/>
              <a:gd name="connsiteX15" fmla="*/ 650554 w 978214"/>
              <a:gd name="connsiteY15" fmla="*/ 140970 h 1734534"/>
              <a:gd name="connsiteX16" fmla="*/ 578164 w 978214"/>
              <a:gd name="connsiteY16" fmla="*/ 0 h 1734534"/>
              <a:gd name="connsiteX0" fmla="*/ 993454 w 993454"/>
              <a:gd name="connsiteY0" fmla="*/ 1720215 h 1722086"/>
              <a:gd name="connsiteX1" fmla="*/ 940114 w 993454"/>
              <a:gd name="connsiteY1" fmla="*/ 1684020 h 1722086"/>
              <a:gd name="connsiteX2" fmla="*/ 844864 w 993454"/>
              <a:gd name="connsiteY2" fmla="*/ 1491615 h 1722086"/>
              <a:gd name="connsiteX3" fmla="*/ 741994 w 993454"/>
              <a:gd name="connsiteY3" fmla="*/ 1253490 h 1722086"/>
              <a:gd name="connsiteX4" fmla="*/ 650554 w 993454"/>
              <a:gd name="connsiteY4" fmla="*/ 975360 h 1722086"/>
              <a:gd name="connsiteX5" fmla="*/ 501964 w 993454"/>
              <a:gd name="connsiteY5" fmla="*/ 853440 h 1722086"/>
              <a:gd name="connsiteX6" fmla="*/ 471484 w 993454"/>
              <a:gd name="connsiteY6" fmla="*/ 796290 h 1722086"/>
              <a:gd name="connsiteX7" fmla="*/ 498154 w 993454"/>
              <a:gd name="connsiteY7" fmla="*/ 708660 h 1722086"/>
              <a:gd name="connsiteX8" fmla="*/ 326704 w 993454"/>
              <a:gd name="connsiteY8" fmla="*/ 708660 h 1722086"/>
              <a:gd name="connsiteX9" fmla="*/ 109534 w 993454"/>
              <a:gd name="connsiteY9" fmla="*/ 674370 h 1722086"/>
              <a:gd name="connsiteX10" fmla="*/ 10474 w 993454"/>
              <a:gd name="connsiteY10" fmla="*/ 445770 h 1722086"/>
              <a:gd name="connsiteX11" fmla="*/ 25714 w 993454"/>
              <a:gd name="connsiteY11" fmla="*/ 384810 h 1722086"/>
              <a:gd name="connsiteX12" fmla="*/ 212404 w 993454"/>
              <a:gd name="connsiteY12" fmla="*/ 434340 h 1722086"/>
              <a:gd name="connsiteX13" fmla="*/ 513394 w 993454"/>
              <a:gd name="connsiteY13" fmla="*/ 419100 h 1722086"/>
              <a:gd name="connsiteX14" fmla="*/ 612454 w 993454"/>
              <a:gd name="connsiteY14" fmla="*/ 281940 h 1722086"/>
              <a:gd name="connsiteX15" fmla="*/ 650554 w 993454"/>
              <a:gd name="connsiteY15" fmla="*/ 140970 h 1722086"/>
              <a:gd name="connsiteX16" fmla="*/ 578164 w 993454"/>
              <a:gd name="connsiteY16" fmla="*/ 0 h 17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3454" h="1722086">
                <a:moveTo>
                  <a:pt x="993454" y="1720215"/>
                </a:moveTo>
                <a:cubicBezTo>
                  <a:pt x="975356" y="1725295"/>
                  <a:pt x="964879" y="1722120"/>
                  <a:pt x="940114" y="1684020"/>
                </a:cubicBezTo>
                <a:cubicBezTo>
                  <a:pt x="915349" y="1645920"/>
                  <a:pt x="877884" y="1563370"/>
                  <a:pt x="844864" y="1491615"/>
                </a:cubicBezTo>
                <a:cubicBezTo>
                  <a:pt x="811844" y="1419860"/>
                  <a:pt x="774379" y="1339533"/>
                  <a:pt x="741994" y="1253490"/>
                </a:cubicBezTo>
                <a:cubicBezTo>
                  <a:pt x="709609" y="1167447"/>
                  <a:pt x="690559" y="1042035"/>
                  <a:pt x="650554" y="975360"/>
                </a:cubicBezTo>
                <a:cubicBezTo>
                  <a:pt x="610549" y="908685"/>
                  <a:pt x="531809" y="883285"/>
                  <a:pt x="501964" y="853440"/>
                </a:cubicBezTo>
                <a:cubicBezTo>
                  <a:pt x="472119" y="823595"/>
                  <a:pt x="472119" y="820420"/>
                  <a:pt x="471484" y="796290"/>
                </a:cubicBezTo>
                <a:cubicBezTo>
                  <a:pt x="470849" y="772160"/>
                  <a:pt x="522284" y="723265"/>
                  <a:pt x="498154" y="708660"/>
                </a:cubicBezTo>
                <a:cubicBezTo>
                  <a:pt x="474024" y="694055"/>
                  <a:pt x="391474" y="714375"/>
                  <a:pt x="326704" y="708660"/>
                </a:cubicBezTo>
                <a:cubicBezTo>
                  <a:pt x="261934" y="702945"/>
                  <a:pt x="162239" y="718185"/>
                  <a:pt x="109534" y="674370"/>
                </a:cubicBezTo>
                <a:cubicBezTo>
                  <a:pt x="56829" y="630555"/>
                  <a:pt x="24444" y="494030"/>
                  <a:pt x="10474" y="445770"/>
                </a:cubicBezTo>
                <a:cubicBezTo>
                  <a:pt x="-3496" y="397510"/>
                  <a:pt x="-7941" y="386715"/>
                  <a:pt x="25714" y="384810"/>
                </a:cubicBezTo>
                <a:cubicBezTo>
                  <a:pt x="59369" y="382905"/>
                  <a:pt x="131124" y="428625"/>
                  <a:pt x="212404" y="434340"/>
                </a:cubicBezTo>
                <a:cubicBezTo>
                  <a:pt x="293684" y="440055"/>
                  <a:pt x="446719" y="444500"/>
                  <a:pt x="513394" y="419100"/>
                </a:cubicBezTo>
                <a:cubicBezTo>
                  <a:pt x="580069" y="393700"/>
                  <a:pt x="589594" y="328295"/>
                  <a:pt x="612454" y="281940"/>
                </a:cubicBezTo>
                <a:cubicBezTo>
                  <a:pt x="635314" y="235585"/>
                  <a:pt x="656269" y="187960"/>
                  <a:pt x="650554" y="140970"/>
                </a:cubicBezTo>
                <a:cubicBezTo>
                  <a:pt x="644839" y="93980"/>
                  <a:pt x="611501" y="46990"/>
                  <a:pt x="57816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Freeform 231"/>
          <p:cNvSpPr/>
          <p:nvPr/>
        </p:nvSpPr>
        <p:spPr>
          <a:xfrm>
            <a:off x="1033126" y="6983006"/>
            <a:ext cx="759635" cy="347912"/>
          </a:xfrm>
          <a:custGeom>
            <a:avLst/>
            <a:gdLst>
              <a:gd name="connsiteX0" fmla="*/ 1289 w 759635"/>
              <a:gd name="connsiteY0" fmla="*/ 4534 h 347912"/>
              <a:gd name="connsiteX1" fmla="*/ 140354 w 759635"/>
              <a:gd name="connsiteY1" fmla="*/ 122644 h 347912"/>
              <a:gd name="connsiteX2" fmla="*/ 237509 w 759635"/>
              <a:gd name="connsiteY2" fmla="*/ 134074 h 347912"/>
              <a:gd name="connsiteX3" fmla="*/ 319424 w 759635"/>
              <a:gd name="connsiteY3" fmla="*/ 185509 h 347912"/>
              <a:gd name="connsiteX4" fmla="*/ 437534 w 759635"/>
              <a:gd name="connsiteY4" fmla="*/ 231229 h 347912"/>
              <a:gd name="connsiteX5" fmla="*/ 582314 w 759635"/>
              <a:gd name="connsiteY5" fmla="*/ 271234 h 347912"/>
              <a:gd name="connsiteX6" fmla="*/ 658514 w 759635"/>
              <a:gd name="connsiteY6" fmla="*/ 315049 h 347912"/>
              <a:gd name="connsiteX7" fmla="*/ 742334 w 759635"/>
              <a:gd name="connsiteY7" fmla="*/ 343624 h 347912"/>
              <a:gd name="connsiteX8" fmla="*/ 755669 w 759635"/>
              <a:gd name="connsiteY8" fmla="*/ 339814 h 347912"/>
              <a:gd name="connsiteX9" fmla="*/ 690899 w 759635"/>
              <a:gd name="connsiteY9" fmla="*/ 269329 h 347912"/>
              <a:gd name="connsiteX10" fmla="*/ 519449 w 759635"/>
              <a:gd name="connsiteY10" fmla="*/ 206464 h 347912"/>
              <a:gd name="connsiteX11" fmla="*/ 346094 w 759635"/>
              <a:gd name="connsiteY11" fmla="*/ 153124 h 347912"/>
              <a:gd name="connsiteX12" fmla="*/ 208934 w 759635"/>
              <a:gd name="connsiteY12" fmla="*/ 101689 h 347912"/>
              <a:gd name="connsiteX13" fmla="*/ 77489 w 759635"/>
              <a:gd name="connsiteY13" fmla="*/ 35014 h 347912"/>
              <a:gd name="connsiteX14" fmla="*/ 1289 w 759635"/>
              <a:gd name="connsiteY14" fmla="*/ 4534 h 34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9635" h="347912">
                <a:moveTo>
                  <a:pt x="1289" y="4534"/>
                </a:moveTo>
                <a:cubicBezTo>
                  <a:pt x="11766" y="19139"/>
                  <a:pt x="100984" y="101054"/>
                  <a:pt x="140354" y="122644"/>
                </a:cubicBezTo>
                <a:cubicBezTo>
                  <a:pt x="179724" y="144234"/>
                  <a:pt x="207664" y="123597"/>
                  <a:pt x="237509" y="134074"/>
                </a:cubicBezTo>
                <a:cubicBezTo>
                  <a:pt x="267354" y="144552"/>
                  <a:pt x="286087" y="169317"/>
                  <a:pt x="319424" y="185509"/>
                </a:cubicBezTo>
                <a:cubicBezTo>
                  <a:pt x="352761" y="201701"/>
                  <a:pt x="393719" y="216942"/>
                  <a:pt x="437534" y="231229"/>
                </a:cubicBezTo>
                <a:cubicBezTo>
                  <a:pt x="481349" y="245516"/>
                  <a:pt x="545484" y="257264"/>
                  <a:pt x="582314" y="271234"/>
                </a:cubicBezTo>
                <a:cubicBezTo>
                  <a:pt x="619144" y="285204"/>
                  <a:pt x="631844" y="302984"/>
                  <a:pt x="658514" y="315049"/>
                </a:cubicBezTo>
                <a:cubicBezTo>
                  <a:pt x="685184" y="327114"/>
                  <a:pt x="726142" y="339497"/>
                  <a:pt x="742334" y="343624"/>
                </a:cubicBezTo>
                <a:cubicBezTo>
                  <a:pt x="758526" y="347751"/>
                  <a:pt x="764241" y="352196"/>
                  <a:pt x="755669" y="339814"/>
                </a:cubicBezTo>
                <a:cubicBezTo>
                  <a:pt x="747097" y="327432"/>
                  <a:pt x="730269" y="291554"/>
                  <a:pt x="690899" y="269329"/>
                </a:cubicBezTo>
                <a:cubicBezTo>
                  <a:pt x="651529" y="247104"/>
                  <a:pt x="576916" y="225831"/>
                  <a:pt x="519449" y="206464"/>
                </a:cubicBezTo>
                <a:cubicBezTo>
                  <a:pt x="461982" y="187097"/>
                  <a:pt x="397846" y="170586"/>
                  <a:pt x="346094" y="153124"/>
                </a:cubicBezTo>
                <a:cubicBezTo>
                  <a:pt x="294342" y="135662"/>
                  <a:pt x="253702" y="121374"/>
                  <a:pt x="208934" y="101689"/>
                </a:cubicBezTo>
                <a:cubicBezTo>
                  <a:pt x="164167" y="82004"/>
                  <a:pt x="108286" y="56604"/>
                  <a:pt x="77489" y="35014"/>
                </a:cubicBezTo>
                <a:cubicBezTo>
                  <a:pt x="46692" y="13424"/>
                  <a:pt x="-9188" y="-10071"/>
                  <a:pt x="1289" y="453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Freeform 232"/>
          <p:cNvSpPr/>
          <p:nvPr/>
        </p:nvSpPr>
        <p:spPr>
          <a:xfrm>
            <a:off x="1302040" y="4912360"/>
            <a:ext cx="3071913" cy="3962400"/>
          </a:xfrm>
          <a:custGeom>
            <a:avLst/>
            <a:gdLst>
              <a:gd name="connsiteX0" fmla="*/ 953480 w 3071913"/>
              <a:gd name="connsiteY0" fmla="*/ 3962400 h 3962400"/>
              <a:gd name="connsiteX1" fmla="*/ 1095720 w 3071913"/>
              <a:gd name="connsiteY1" fmla="*/ 3886200 h 3962400"/>
              <a:gd name="connsiteX2" fmla="*/ 1237960 w 3071913"/>
              <a:gd name="connsiteY2" fmla="*/ 3840480 h 3962400"/>
              <a:gd name="connsiteX3" fmla="*/ 1248120 w 3071913"/>
              <a:gd name="connsiteY3" fmla="*/ 3810000 h 3962400"/>
              <a:gd name="connsiteX4" fmla="*/ 1141440 w 3071913"/>
              <a:gd name="connsiteY4" fmla="*/ 3804920 h 3962400"/>
              <a:gd name="connsiteX5" fmla="*/ 983960 w 3071913"/>
              <a:gd name="connsiteY5" fmla="*/ 3733800 h 3962400"/>
              <a:gd name="connsiteX6" fmla="*/ 862040 w 3071913"/>
              <a:gd name="connsiteY6" fmla="*/ 3637280 h 3962400"/>
              <a:gd name="connsiteX7" fmla="*/ 765520 w 3071913"/>
              <a:gd name="connsiteY7" fmla="*/ 3515360 h 3962400"/>
              <a:gd name="connsiteX8" fmla="*/ 902680 w 3071913"/>
              <a:gd name="connsiteY8" fmla="*/ 3373120 h 3962400"/>
              <a:gd name="connsiteX9" fmla="*/ 1019520 w 3071913"/>
              <a:gd name="connsiteY9" fmla="*/ 3302000 h 3962400"/>
              <a:gd name="connsiteX10" fmla="*/ 1166840 w 3071913"/>
              <a:gd name="connsiteY10" fmla="*/ 3383280 h 3962400"/>
              <a:gd name="connsiteX11" fmla="*/ 1359880 w 3071913"/>
              <a:gd name="connsiteY11" fmla="*/ 3347720 h 3962400"/>
              <a:gd name="connsiteX12" fmla="*/ 1664680 w 3071913"/>
              <a:gd name="connsiteY12" fmla="*/ 3220720 h 3962400"/>
              <a:gd name="connsiteX13" fmla="*/ 1801840 w 3071913"/>
              <a:gd name="connsiteY13" fmla="*/ 3108960 h 3962400"/>
              <a:gd name="connsiteX14" fmla="*/ 1806920 w 3071913"/>
              <a:gd name="connsiteY14" fmla="*/ 2921000 h 3962400"/>
              <a:gd name="connsiteX15" fmla="*/ 1812000 w 3071913"/>
              <a:gd name="connsiteY15" fmla="*/ 2809240 h 3962400"/>
              <a:gd name="connsiteX16" fmla="*/ 1766280 w 3071913"/>
              <a:gd name="connsiteY16" fmla="*/ 2712720 h 3962400"/>
              <a:gd name="connsiteX17" fmla="*/ 1593560 w 3071913"/>
              <a:gd name="connsiteY17" fmla="*/ 2834640 h 3962400"/>
              <a:gd name="connsiteX18" fmla="*/ 1522440 w 3071913"/>
              <a:gd name="connsiteY18" fmla="*/ 2895600 h 3962400"/>
              <a:gd name="connsiteX19" fmla="*/ 1461480 w 3071913"/>
              <a:gd name="connsiteY19" fmla="*/ 2966720 h 3962400"/>
              <a:gd name="connsiteX20" fmla="*/ 1334480 w 3071913"/>
              <a:gd name="connsiteY20" fmla="*/ 2987040 h 3962400"/>
              <a:gd name="connsiteX21" fmla="*/ 1197320 w 3071913"/>
              <a:gd name="connsiteY21" fmla="*/ 2905760 h 3962400"/>
              <a:gd name="connsiteX22" fmla="*/ 1070320 w 3071913"/>
              <a:gd name="connsiteY22" fmla="*/ 2875280 h 3962400"/>
              <a:gd name="connsiteX23" fmla="*/ 1065240 w 3071913"/>
              <a:gd name="connsiteY23" fmla="*/ 2733040 h 3962400"/>
              <a:gd name="connsiteX24" fmla="*/ 1034760 w 3071913"/>
              <a:gd name="connsiteY24" fmla="*/ 2595880 h 3962400"/>
              <a:gd name="connsiteX25" fmla="*/ 1146520 w 3071913"/>
              <a:gd name="connsiteY25" fmla="*/ 2423160 h 3962400"/>
              <a:gd name="connsiteX26" fmla="*/ 1085560 w 3071913"/>
              <a:gd name="connsiteY26" fmla="*/ 2346960 h 3962400"/>
              <a:gd name="connsiteX27" fmla="*/ 816320 w 3071913"/>
              <a:gd name="connsiteY27" fmla="*/ 2346960 h 3962400"/>
              <a:gd name="connsiteX28" fmla="*/ 633440 w 3071913"/>
              <a:gd name="connsiteY28" fmla="*/ 2164080 h 3962400"/>
              <a:gd name="connsiteX29" fmla="*/ 719800 w 3071913"/>
              <a:gd name="connsiteY29" fmla="*/ 2057400 h 3962400"/>
              <a:gd name="connsiteX30" fmla="*/ 867120 w 3071913"/>
              <a:gd name="connsiteY30" fmla="*/ 1899920 h 3962400"/>
              <a:gd name="connsiteX31" fmla="*/ 948400 w 3071913"/>
              <a:gd name="connsiteY31" fmla="*/ 1793240 h 3962400"/>
              <a:gd name="connsiteX32" fmla="*/ 1146520 w 3071913"/>
              <a:gd name="connsiteY32" fmla="*/ 1793240 h 3962400"/>
              <a:gd name="connsiteX33" fmla="*/ 1425920 w 3071913"/>
              <a:gd name="connsiteY33" fmla="*/ 1691640 h 3962400"/>
              <a:gd name="connsiteX34" fmla="*/ 1624040 w 3071913"/>
              <a:gd name="connsiteY34" fmla="*/ 1559560 h 3962400"/>
              <a:gd name="connsiteX35" fmla="*/ 1766280 w 3071913"/>
              <a:gd name="connsiteY35" fmla="*/ 1610360 h 3962400"/>
              <a:gd name="connsiteX36" fmla="*/ 1898360 w 3071913"/>
              <a:gd name="connsiteY36" fmla="*/ 1742440 h 3962400"/>
              <a:gd name="connsiteX37" fmla="*/ 1979640 w 3071913"/>
              <a:gd name="connsiteY37" fmla="*/ 1793240 h 3962400"/>
              <a:gd name="connsiteX38" fmla="*/ 2086320 w 3071913"/>
              <a:gd name="connsiteY38" fmla="*/ 1808480 h 3962400"/>
              <a:gd name="connsiteX39" fmla="*/ 2253960 w 3071913"/>
              <a:gd name="connsiteY39" fmla="*/ 1757680 h 3962400"/>
              <a:gd name="connsiteX40" fmla="*/ 2406360 w 3071913"/>
              <a:gd name="connsiteY40" fmla="*/ 1696720 h 3962400"/>
              <a:gd name="connsiteX41" fmla="*/ 2584160 w 3071913"/>
              <a:gd name="connsiteY41" fmla="*/ 1630680 h 3962400"/>
              <a:gd name="connsiteX42" fmla="*/ 2685760 w 3071913"/>
              <a:gd name="connsiteY42" fmla="*/ 1666240 h 3962400"/>
              <a:gd name="connsiteX43" fmla="*/ 2868640 w 3071913"/>
              <a:gd name="connsiteY43" fmla="*/ 1757680 h 3962400"/>
              <a:gd name="connsiteX44" fmla="*/ 2995640 w 3071913"/>
              <a:gd name="connsiteY44" fmla="*/ 1783080 h 3962400"/>
              <a:gd name="connsiteX45" fmla="*/ 3005800 w 3071913"/>
              <a:gd name="connsiteY45" fmla="*/ 1630680 h 3962400"/>
              <a:gd name="connsiteX46" fmla="*/ 3015960 w 3071913"/>
              <a:gd name="connsiteY46" fmla="*/ 1574800 h 3962400"/>
              <a:gd name="connsiteX47" fmla="*/ 3071840 w 3071913"/>
              <a:gd name="connsiteY47" fmla="*/ 1544320 h 3962400"/>
              <a:gd name="connsiteX48" fmla="*/ 3026120 w 3071913"/>
              <a:gd name="connsiteY48" fmla="*/ 1534160 h 3962400"/>
              <a:gd name="connsiteX49" fmla="*/ 2955000 w 3071913"/>
              <a:gd name="connsiteY49" fmla="*/ 1574800 h 3962400"/>
              <a:gd name="connsiteX50" fmla="*/ 2812760 w 3071913"/>
              <a:gd name="connsiteY50" fmla="*/ 1478280 h 3962400"/>
              <a:gd name="connsiteX51" fmla="*/ 2761960 w 3071913"/>
              <a:gd name="connsiteY51" fmla="*/ 1264920 h 3962400"/>
              <a:gd name="connsiteX52" fmla="*/ 2716240 w 3071913"/>
              <a:gd name="connsiteY52" fmla="*/ 1178560 h 3962400"/>
              <a:gd name="connsiteX53" fmla="*/ 2579080 w 3071913"/>
              <a:gd name="connsiteY53" fmla="*/ 1203960 h 3962400"/>
              <a:gd name="connsiteX54" fmla="*/ 2416520 w 3071913"/>
              <a:gd name="connsiteY54" fmla="*/ 1259840 h 3962400"/>
              <a:gd name="connsiteX55" fmla="*/ 2243800 w 3071913"/>
              <a:gd name="connsiteY55" fmla="*/ 1188720 h 3962400"/>
              <a:gd name="connsiteX56" fmla="*/ 2162520 w 3071913"/>
              <a:gd name="connsiteY56" fmla="*/ 1209040 h 3962400"/>
              <a:gd name="connsiteX57" fmla="*/ 2132040 w 3071913"/>
              <a:gd name="connsiteY57" fmla="*/ 1325880 h 3962400"/>
              <a:gd name="connsiteX58" fmla="*/ 2137120 w 3071913"/>
              <a:gd name="connsiteY58" fmla="*/ 1493520 h 3962400"/>
              <a:gd name="connsiteX59" fmla="*/ 2081240 w 3071913"/>
              <a:gd name="connsiteY59" fmla="*/ 1620520 h 3962400"/>
              <a:gd name="connsiteX60" fmla="*/ 1974560 w 3071913"/>
              <a:gd name="connsiteY60" fmla="*/ 1595120 h 3962400"/>
              <a:gd name="connsiteX61" fmla="*/ 1883120 w 3071913"/>
              <a:gd name="connsiteY61" fmla="*/ 1290320 h 3962400"/>
              <a:gd name="connsiteX62" fmla="*/ 1771360 w 3071913"/>
              <a:gd name="connsiteY62" fmla="*/ 1132840 h 3962400"/>
              <a:gd name="connsiteX63" fmla="*/ 1644360 w 3071913"/>
              <a:gd name="connsiteY63" fmla="*/ 1203960 h 3962400"/>
              <a:gd name="connsiteX64" fmla="*/ 1456400 w 3071913"/>
              <a:gd name="connsiteY64" fmla="*/ 1361440 h 3962400"/>
              <a:gd name="connsiteX65" fmla="*/ 1344640 w 3071913"/>
              <a:gd name="connsiteY65" fmla="*/ 1427480 h 3962400"/>
              <a:gd name="connsiteX66" fmla="*/ 1207480 w 3071913"/>
              <a:gd name="connsiteY66" fmla="*/ 1361440 h 3962400"/>
              <a:gd name="connsiteX67" fmla="*/ 1136360 w 3071913"/>
              <a:gd name="connsiteY67" fmla="*/ 1310640 h 3962400"/>
              <a:gd name="connsiteX68" fmla="*/ 1044920 w 3071913"/>
              <a:gd name="connsiteY68" fmla="*/ 1386840 h 3962400"/>
              <a:gd name="connsiteX69" fmla="*/ 994120 w 3071913"/>
              <a:gd name="connsiteY69" fmla="*/ 1483360 h 3962400"/>
              <a:gd name="connsiteX70" fmla="*/ 806160 w 3071913"/>
              <a:gd name="connsiteY70" fmla="*/ 1534160 h 3962400"/>
              <a:gd name="connsiteX71" fmla="*/ 582640 w 3071913"/>
              <a:gd name="connsiteY71" fmla="*/ 1666240 h 3962400"/>
              <a:gd name="connsiteX72" fmla="*/ 399760 w 3071913"/>
              <a:gd name="connsiteY72" fmla="*/ 1747520 h 3962400"/>
              <a:gd name="connsiteX73" fmla="*/ 252440 w 3071913"/>
              <a:gd name="connsiteY73" fmla="*/ 1899920 h 3962400"/>
              <a:gd name="connsiteX74" fmla="*/ 206720 w 3071913"/>
              <a:gd name="connsiteY74" fmla="*/ 1945640 h 3962400"/>
              <a:gd name="connsiteX75" fmla="*/ 89880 w 3071913"/>
              <a:gd name="connsiteY75" fmla="*/ 1844040 h 3962400"/>
              <a:gd name="connsiteX76" fmla="*/ 3520 w 3071913"/>
              <a:gd name="connsiteY76" fmla="*/ 1752600 h 3962400"/>
              <a:gd name="connsiteX77" fmla="*/ 211800 w 3071913"/>
              <a:gd name="connsiteY77" fmla="*/ 1554480 h 3962400"/>
              <a:gd name="connsiteX78" fmla="*/ 440400 w 3071913"/>
              <a:gd name="connsiteY78" fmla="*/ 1315720 h 3962400"/>
              <a:gd name="connsiteX79" fmla="*/ 628360 w 3071913"/>
              <a:gd name="connsiteY79" fmla="*/ 1061720 h 3962400"/>
              <a:gd name="connsiteX80" fmla="*/ 689320 w 3071913"/>
              <a:gd name="connsiteY80" fmla="*/ 629920 h 3962400"/>
              <a:gd name="connsiteX81" fmla="*/ 851880 w 3071913"/>
              <a:gd name="connsiteY81" fmla="*/ 492760 h 3962400"/>
              <a:gd name="connsiteX82" fmla="*/ 862040 w 3071913"/>
              <a:gd name="connsiteY82" fmla="*/ 396240 h 3962400"/>
              <a:gd name="connsiteX83" fmla="*/ 938240 w 3071913"/>
              <a:gd name="connsiteY83" fmla="*/ 228600 h 3962400"/>
              <a:gd name="connsiteX84" fmla="*/ 953480 w 3071913"/>
              <a:gd name="connsiteY84" fmla="*/ 137160 h 3962400"/>
              <a:gd name="connsiteX85" fmla="*/ 897600 w 3071913"/>
              <a:gd name="connsiteY85" fmla="*/ 0 h 396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071913" h="3962400">
                <a:moveTo>
                  <a:pt x="953480" y="3962400"/>
                </a:moveTo>
                <a:cubicBezTo>
                  <a:pt x="1000893" y="3934460"/>
                  <a:pt x="1048307" y="3906520"/>
                  <a:pt x="1095720" y="3886200"/>
                </a:cubicBezTo>
                <a:cubicBezTo>
                  <a:pt x="1143133" y="3865880"/>
                  <a:pt x="1212560" y="3853180"/>
                  <a:pt x="1237960" y="3840480"/>
                </a:cubicBezTo>
                <a:cubicBezTo>
                  <a:pt x="1263360" y="3827780"/>
                  <a:pt x="1264207" y="3815927"/>
                  <a:pt x="1248120" y="3810000"/>
                </a:cubicBezTo>
                <a:cubicBezTo>
                  <a:pt x="1232033" y="3804073"/>
                  <a:pt x="1185467" y="3817620"/>
                  <a:pt x="1141440" y="3804920"/>
                </a:cubicBezTo>
                <a:cubicBezTo>
                  <a:pt x="1097413" y="3792220"/>
                  <a:pt x="1030527" y="3761740"/>
                  <a:pt x="983960" y="3733800"/>
                </a:cubicBezTo>
                <a:cubicBezTo>
                  <a:pt x="937393" y="3705860"/>
                  <a:pt x="898447" y="3673687"/>
                  <a:pt x="862040" y="3637280"/>
                </a:cubicBezTo>
                <a:cubicBezTo>
                  <a:pt x="825633" y="3600873"/>
                  <a:pt x="758747" y="3559387"/>
                  <a:pt x="765520" y="3515360"/>
                </a:cubicBezTo>
                <a:cubicBezTo>
                  <a:pt x="772293" y="3471333"/>
                  <a:pt x="860347" y="3408680"/>
                  <a:pt x="902680" y="3373120"/>
                </a:cubicBezTo>
                <a:cubicBezTo>
                  <a:pt x="945013" y="3337560"/>
                  <a:pt x="975493" y="3300307"/>
                  <a:pt x="1019520" y="3302000"/>
                </a:cubicBezTo>
                <a:cubicBezTo>
                  <a:pt x="1063547" y="3303693"/>
                  <a:pt x="1110113" y="3375660"/>
                  <a:pt x="1166840" y="3383280"/>
                </a:cubicBezTo>
                <a:cubicBezTo>
                  <a:pt x="1223567" y="3390900"/>
                  <a:pt x="1276907" y="3374813"/>
                  <a:pt x="1359880" y="3347720"/>
                </a:cubicBezTo>
                <a:cubicBezTo>
                  <a:pt x="1442853" y="3320627"/>
                  <a:pt x="1591020" y="3260513"/>
                  <a:pt x="1664680" y="3220720"/>
                </a:cubicBezTo>
                <a:cubicBezTo>
                  <a:pt x="1738340" y="3180927"/>
                  <a:pt x="1778133" y="3158913"/>
                  <a:pt x="1801840" y="3108960"/>
                </a:cubicBezTo>
                <a:cubicBezTo>
                  <a:pt x="1825547" y="3059007"/>
                  <a:pt x="1805227" y="2970953"/>
                  <a:pt x="1806920" y="2921000"/>
                </a:cubicBezTo>
                <a:cubicBezTo>
                  <a:pt x="1808613" y="2871047"/>
                  <a:pt x="1818773" y="2843953"/>
                  <a:pt x="1812000" y="2809240"/>
                </a:cubicBezTo>
                <a:cubicBezTo>
                  <a:pt x="1805227" y="2774527"/>
                  <a:pt x="1802687" y="2708487"/>
                  <a:pt x="1766280" y="2712720"/>
                </a:cubicBezTo>
                <a:cubicBezTo>
                  <a:pt x="1729873" y="2716953"/>
                  <a:pt x="1634200" y="2804160"/>
                  <a:pt x="1593560" y="2834640"/>
                </a:cubicBezTo>
                <a:cubicBezTo>
                  <a:pt x="1552920" y="2865120"/>
                  <a:pt x="1544453" y="2873587"/>
                  <a:pt x="1522440" y="2895600"/>
                </a:cubicBezTo>
                <a:cubicBezTo>
                  <a:pt x="1500427" y="2917613"/>
                  <a:pt x="1492807" y="2951480"/>
                  <a:pt x="1461480" y="2966720"/>
                </a:cubicBezTo>
                <a:cubicBezTo>
                  <a:pt x="1430153" y="2981960"/>
                  <a:pt x="1378507" y="2997200"/>
                  <a:pt x="1334480" y="2987040"/>
                </a:cubicBezTo>
                <a:cubicBezTo>
                  <a:pt x="1290453" y="2976880"/>
                  <a:pt x="1241347" y="2924387"/>
                  <a:pt x="1197320" y="2905760"/>
                </a:cubicBezTo>
                <a:cubicBezTo>
                  <a:pt x="1153293" y="2887133"/>
                  <a:pt x="1092333" y="2904067"/>
                  <a:pt x="1070320" y="2875280"/>
                </a:cubicBezTo>
                <a:cubicBezTo>
                  <a:pt x="1048307" y="2846493"/>
                  <a:pt x="1071167" y="2779606"/>
                  <a:pt x="1065240" y="2733040"/>
                </a:cubicBezTo>
                <a:cubicBezTo>
                  <a:pt x="1059313" y="2686474"/>
                  <a:pt x="1021213" y="2647527"/>
                  <a:pt x="1034760" y="2595880"/>
                </a:cubicBezTo>
                <a:cubicBezTo>
                  <a:pt x="1048307" y="2544233"/>
                  <a:pt x="1138053" y="2464647"/>
                  <a:pt x="1146520" y="2423160"/>
                </a:cubicBezTo>
                <a:cubicBezTo>
                  <a:pt x="1154987" y="2381673"/>
                  <a:pt x="1140593" y="2359660"/>
                  <a:pt x="1085560" y="2346960"/>
                </a:cubicBezTo>
                <a:cubicBezTo>
                  <a:pt x="1030527" y="2334260"/>
                  <a:pt x="891673" y="2377440"/>
                  <a:pt x="816320" y="2346960"/>
                </a:cubicBezTo>
                <a:cubicBezTo>
                  <a:pt x="740967" y="2316480"/>
                  <a:pt x="649527" y="2212340"/>
                  <a:pt x="633440" y="2164080"/>
                </a:cubicBezTo>
                <a:cubicBezTo>
                  <a:pt x="617353" y="2115820"/>
                  <a:pt x="680853" y="2101427"/>
                  <a:pt x="719800" y="2057400"/>
                </a:cubicBezTo>
                <a:cubicBezTo>
                  <a:pt x="758747" y="2013373"/>
                  <a:pt x="829020" y="1943947"/>
                  <a:pt x="867120" y="1899920"/>
                </a:cubicBezTo>
                <a:cubicBezTo>
                  <a:pt x="905220" y="1855893"/>
                  <a:pt x="901833" y="1811020"/>
                  <a:pt x="948400" y="1793240"/>
                </a:cubicBezTo>
                <a:cubicBezTo>
                  <a:pt x="994967" y="1775460"/>
                  <a:pt x="1066933" y="1810173"/>
                  <a:pt x="1146520" y="1793240"/>
                </a:cubicBezTo>
                <a:cubicBezTo>
                  <a:pt x="1226107" y="1776307"/>
                  <a:pt x="1346333" y="1730587"/>
                  <a:pt x="1425920" y="1691640"/>
                </a:cubicBezTo>
                <a:cubicBezTo>
                  <a:pt x="1505507" y="1652693"/>
                  <a:pt x="1567313" y="1573107"/>
                  <a:pt x="1624040" y="1559560"/>
                </a:cubicBezTo>
                <a:cubicBezTo>
                  <a:pt x="1680767" y="1546013"/>
                  <a:pt x="1720560" y="1579880"/>
                  <a:pt x="1766280" y="1610360"/>
                </a:cubicBezTo>
                <a:cubicBezTo>
                  <a:pt x="1812000" y="1640840"/>
                  <a:pt x="1862800" y="1711960"/>
                  <a:pt x="1898360" y="1742440"/>
                </a:cubicBezTo>
                <a:cubicBezTo>
                  <a:pt x="1933920" y="1772920"/>
                  <a:pt x="1948313" y="1782233"/>
                  <a:pt x="1979640" y="1793240"/>
                </a:cubicBezTo>
                <a:cubicBezTo>
                  <a:pt x="2010967" y="1804247"/>
                  <a:pt x="2040600" y="1814407"/>
                  <a:pt x="2086320" y="1808480"/>
                </a:cubicBezTo>
                <a:cubicBezTo>
                  <a:pt x="2132040" y="1802553"/>
                  <a:pt x="2200620" y="1776307"/>
                  <a:pt x="2253960" y="1757680"/>
                </a:cubicBezTo>
                <a:cubicBezTo>
                  <a:pt x="2307300" y="1739053"/>
                  <a:pt x="2351327" y="1717887"/>
                  <a:pt x="2406360" y="1696720"/>
                </a:cubicBezTo>
                <a:cubicBezTo>
                  <a:pt x="2461393" y="1675553"/>
                  <a:pt x="2537593" y="1635760"/>
                  <a:pt x="2584160" y="1630680"/>
                </a:cubicBezTo>
                <a:cubicBezTo>
                  <a:pt x="2630727" y="1625600"/>
                  <a:pt x="2638347" y="1645073"/>
                  <a:pt x="2685760" y="1666240"/>
                </a:cubicBezTo>
                <a:cubicBezTo>
                  <a:pt x="2733173" y="1687407"/>
                  <a:pt x="2816994" y="1738207"/>
                  <a:pt x="2868640" y="1757680"/>
                </a:cubicBezTo>
                <a:cubicBezTo>
                  <a:pt x="2920286" y="1777153"/>
                  <a:pt x="2972780" y="1804247"/>
                  <a:pt x="2995640" y="1783080"/>
                </a:cubicBezTo>
                <a:cubicBezTo>
                  <a:pt x="3018500" y="1761913"/>
                  <a:pt x="3002413" y="1665393"/>
                  <a:pt x="3005800" y="1630680"/>
                </a:cubicBezTo>
                <a:cubicBezTo>
                  <a:pt x="3009187" y="1595967"/>
                  <a:pt x="3004953" y="1589193"/>
                  <a:pt x="3015960" y="1574800"/>
                </a:cubicBezTo>
                <a:cubicBezTo>
                  <a:pt x="3026967" y="1560407"/>
                  <a:pt x="3070147" y="1551093"/>
                  <a:pt x="3071840" y="1544320"/>
                </a:cubicBezTo>
                <a:cubicBezTo>
                  <a:pt x="3073533" y="1537547"/>
                  <a:pt x="3045593" y="1529080"/>
                  <a:pt x="3026120" y="1534160"/>
                </a:cubicBezTo>
                <a:cubicBezTo>
                  <a:pt x="3006647" y="1539240"/>
                  <a:pt x="2990560" y="1584113"/>
                  <a:pt x="2955000" y="1574800"/>
                </a:cubicBezTo>
                <a:cubicBezTo>
                  <a:pt x="2919440" y="1565487"/>
                  <a:pt x="2844933" y="1529927"/>
                  <a:pt x="2812760" y="1478280"/>
                </a:cubicBezTo>
                <a:cubicBezTo>
                  <a:pt x="2780587" y="1426633"/>
                  <a:pt x="2778047" y="1314873"/>
                  <a:pt x="2761960" y="1264920"/>
                </a:cubicBezTo>
                <a:cubicBezTo>
                  <a:pt x="2745873" y="1214967"/>
                  <a:pt x="2746720" y="1188720"/>
                  <a:pt x="2716240" y="1178560"/>
                </a:cubicBezTo>
                <a:cubicBezTo>
                  <a:pt x="2685760" y="1168400"/>
                  <a:pt x="2629033" y="1190413"/>
                  <a:pt x="2579080" y="1203960"/>
                </a:cubicBezTo>
                <a:cubicBezTo>
                  <a:pt x="2529127" y="1217507"/>
                  <a:pt x="2472400" y="1262380"/>
                  <a:pt x="2416520" y="1259840"/>
                </a:cubicBezTo>
                <a:cubicBezTo>
                  <a:pt x="2360640" y="1257300"/>
                  <a:pt x="2286133" y="1197187"/>
                  <a:pt x="2243800" y="1188720"/>
                </a:cubicBezTo>
                <a:cubicBezTo>
                  <a:pt x="2201467" y="1180253"/>
                  <a:pt x="2181147" y="1186180"/>
                  <a:pt x="2162520" y="1209040"/>
                </a:cubicBezTo>
                <a:cubicBezTo>
                  <a:pt x="2143893" y="1231900"/>
                  <a:pt x="2136273" y="1278467"/>
                  <a:pt x="2132040" y="1325880"/>
                </a:cubicBezTo>
                <a:cubicBezTo>
                  <a:pt x="2127807" y="1373293"/>
                  <a:pt x="2145587" y="1444413"/>
                  <a:pt x="2137120" y="1493520"/>
                </a:cubicBezTo>
                <a:cubicBezTo>
                  <a:pt x="2128653" y="1542627"/>
                  <a:pt x="2108333" y="1603587"/>
                  <a:pt x="2081240" y="1620520"/>
                </a:cubicBezTo>
                <a:cubicBezTo>
                  <a:pt x="2054147" y="1637453"/>
                  <a:pt x="2007580" y="1650153"/>
                  <a:pt x="1974560" y="1595120"/>
                </a:cubicBezTo>
                <a:cubicBezTo>
                  <a:pt x="1941540" y="1540087"/>
                  <a:pt x="1916987" y="1367367"/>
                  <a:pt x="1883120" y="1290320"/>
                </a:cubicBezTo>
                <a:cubicBezTo>
                  <a:pt x="1849253" y="1213273"/>
                  <a:pt x="1811153" y="1147233"/>
                  <a:pt x="1771360" y="1132840"/>
                </a:cubicBezTo>
                <a:cubicBezTo>
                  <a:pt x="1731567" y="1118447"/>
                  <a:pt x="1696853" y="1165860"/>
                  <a:pt x="1644360" y="1203960"/>
                </a:cubicBezTo>
                <a:cubicBezTo>
                  <a:pt x="1591867" y="1242060"/>
                  <a:pt x="1506353" y="1324187"/>
                  <a:pt x="1456400" y="1361440"/>
                </a:cubicBezTo>
                <a:cubicBezTo>
                  <a:pt x="1406447" y="1398693"/>
                  <a:pt x="1386127" y="1427480"/>
                  <a:pt x="1344640" y="1427480"/>
                </a:cubicBezTo>
                <a:cubicBezTo>
                  <a:pt x="1303153" y="1427480"/>
                  <a:pt x="1242193" y="1380913"/>
                  <a:pt x="1207480" y="1361440"/>
                </a:cubicBezTo>
                <a:cubicBezTo>
                  <a:pt x="1172767" y="1341967"/>
                  <a:pt x="1163453" y="1306407"/>
                  <a:pt x="1136360" y="1310640"/>
                </a:cubicBezTo>
                <a:cubicBezTo>
                  <a:pt x="1109267" y="1314873"/>
                  <a:pt x="1068627" y="1358053"/>
                  <a:pt x="1044920" y="1386840"/>
                </a:cubicBezTo>
                <a:cubicBezTo>
                  <a:pt x="1021213" y="1415627"/>
                  <a:pt x="1033913" y="1458807"/>
                  <a:pt x="994120" y="1483360"/>
                </a:cubicBezTo>
                <a:cubicBezTo>
                  <a:pt x="954327" y="1507913"/>
                  <a:pt x="874740" y="1503680"/>
                  <a:pt x="806160" y="1534160"/>
                </a:cubicBezTo>
                <a:cubicBezTo>
                  <a:pt x="737580" y="1564640"/>
                  <a:pt x="650373" y="1630680"/>
                  <a:pt x="582640" y="1666240"/>
                </a:cubicBezTo>
                <a:cubicBezTo>
                  <a:pt x="514907" y="1701800"/>
                  <a:pt x="454793" y="1708573"/>
                  <a:pt x="399760" y="1747520"/>
                </a:cubicBezTo>
                <a:cubicBezTo>
                  <a:pt x="344727" y="1786467"/>
                  <a:pt x="284613" y="1866900"/>
                  <a:pt x="252440" y="1899920"/>
                </a:cubicBezTo>
                <a:cubicBezTo>
                  <a:pt x="220267" y="1932940"/>
                  <a:pt x="233813" y="1954953"/>
                  <a:pt x="206720" y="1945640"/>
                </a:cubicBezTo>
                <a:cubicBezTo>
                  <a:pt x="179627" y="1936327"/>
                  <a:pt x="123747" y="1876213"/>
                  <a:pt x="89880" y="1844040"/>
                </a:cubicBezTo>
                <a:cubicBezTo>
                  <a:pt x="56013" y="1811867"/>
                  <a:pt x="-16800" y="1800860"/>
                  <a:pt x="3520" y="1752600"/>
                </a:cubicBezTo>
                <a:cubicBezTo>
                  <a:pt x="23840" y="1704340"/>
                  <a:pt x="138987" y="1627293"/>
                  <a:pt x="211800" y="1554480"/>
                </a:cubicBezTo>
                <a:cubicBezTo>
                  <a:pt x="284613" y="1481667"/>
                  <a:pt x="370973" y="1397847"/>
                  <a:pt x="440400" y="1315720"/>
                </a:cubicBezTo>
                <a:cubicBezTo>
                  <a:pt x="509827" y="1233593"/>
                  <a:pt x="586873" y="1176020"/>
                  <a:pt x="628360" y="1061720"/>
                </a:cubicBezTo>
                <a:cubicBezTo>
                  <a:pt x="669847" y="947420"/>
                  <a:pt x="652067" y="724747"/>
                  <a:pt x="689320" y="629920"/>
                </a:cubicBezTo>
                <a:cubicBezTo>
                  <a:pt x="726573" y="535093"/>
                  <a:pt x="823093" y="531707"/>
                  <a:pt x="851880" y="492760"/>
                </a:cubicBezTo>
                <a:cubicBezTo>
                  <a:pt x="880667" y="453813"/>
                  <a:pt x="847647" y="440267"/>
                  <a:pt x="862040" y="396240"/>
                </a:cubicBezTo>
                <a:cubicBezTo>
                  <a:pt x="876433" y="352213"/>
                  <a:pt x="923000" y="271780"/>
                  <a:pt x="938240" y="228600"/>
                </a:cubicBezTo>
                <a:cubicBezTo>
                  <a:pt x="953480" y="185420"/>
                  <a:pt x="960253" y="175260"/>
                  <a:pt x="953480" y="137160"/>
                </a:cubicBezTo>
                <a:cubicBezTo>
                  <a:pt x="946707" y="99060"/>
                  <a:pt x="922153" y="49530"/>
                  <a:pt x="8976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Freeform 233"/>
          <p:cNvSpPr/>
          <p:nvPr/>
        </p:nvSpPr>
        <p:spPr>
          <a:xfrm>
            <a:off x="1569030" y="1295400"/>
            <a:ext cx="1195669" cy="3616960"/>
          </a:xfrm>
          <a:custGeom>
            <a:avLst/>
            <a:gdLst>
              <a:gd name="connsiteX0" fmla="*/ 630610 w 1195669"/>
              <a:gd name="connsiteY0" fmla="*/ 3616960 h 3616960"/>
              <a:gd name="connsiteX1" fmla="*/ 625530 w 1195669"/>
              <a:gd name="connsiteY1" fmla="*/ 3545840 h 3616960"/>
              <a:gd name="connsiteX2" fmla="*/ 747450 w 1195669"/>
              <a:gd name="connsiteY2" fmla="*/ 3454400 h 3616960"/>
              <a:gd name="connsiteX3" fmla="*/ 701730 w 1195669"/>
              <a:gd name="connsiteY3" fmla="*/ 3373120 h 3616960"/>
              <a:gd name="connsiteX4" fmla="*/ 569650 w 1195669"/>
              <a:gd name="connsiteY4" fmla="*/ 3271520 h 3616960"/>
              <a:gd name="connsiteX5" fmla="*/ 503610 w 1195669"/>
              <a:gd name="connsiteY5" fmla="*/ 3169920 h 3616960"/>
              <a:gd name="connsiteX6" fmla="*/ 508690 w 1195669"/>
              <a:gd name="connsiteY6" fmla="*/ 2997200 h 3616960"/>
              <a:gd name="connsiteX7" fmla="*/ 620450 w 1195669"/>
              <a:gd name="connsiteY7" fmla="*/ 2809240 h 3616960"/>
              <a:gd name="connsiteX8" fmla="*/ 783010 w 1195669"/>
              <a:gd name="connsiteY8" fmla="*/ 2692400 h 3616960"/>
              <a:gd name="connsiteX9" fmla="*/ 986210 w 1195669"/>
              <a:gd name="connsiteY9" fmla="*/ 2529840 h 3616960"/>
              <a:gd name="connsiteX10" fmla="*/ 1118290 w 1195669"/>
              <a:gd name="connsiteY10" fmla="*/ 2407920 h 3616960"/>
              <a:gd name="connsiteX11" fmla="*/ 1113210 w 1195669"/>
              <a:gd name="connsiteY11" fmla="*/ 2331720 h 3616960"/>
              <a:gd name="connsiteX12" fmla="*/ 1031930 w 1195669"/>
              <a:gd name="connsiteY12" fmla="*/ 2280920 h 3616960"/>
              <a:gd name="connsiteX13" fmla="*/ 1113210 w 1195669"/>
              <a:gd name="connsiteY13" fmla="*/ 2189480 h 3616960"/>
              <a:gd name="connsiteX14" fmla="*/ 1194490 w 1195669"/>
              <a:gd name="connsiteY14" fmla="*/ 2128520 h 3616960"/>
              <a:gd name="connsiteX15" fmla="*/ 1158930 w 1195669"/>
              <a:gd name="connsiteY15" fmla="*/ 2016760 h 3616960"/>
              <a:gd name="connsiteX16" fmla="*/ 1123370 w 1195669"/>
              <a:gd name="connsiteY16" fmla="*/ 1955800 h 3616960"/>
              <a:gd name="connsiteX17" fmla="*/ 1067490 w 1195669"/>
              <a:gd name="connsiteY17" fmla="*/ 1803400 h 3616960"/>
              <a:gd name="connsiteX18" fmla="*/ 991290 w 1195669"/>
              <a:gd name="connsiteY18" fmla="*/ 1818640 h 3616960"/>
              <a:gd name="connsiteX19" fmla="*/ 920170 w 1195669"/>
              <a:gd name="connsiteY19" fmla="*/ 1823720 h 3616960"/>
              <a:gd name="connsiteX20" fmla="*/ 910010 w 1195669"/>
              <a:gd name="connsiteY20" fmla="*/ 1793240 h 3616960"/>
              <a:gd name="connsiteX21" fmla="*/ 889690 w 1195669"/>
              <a:gd name="connsiteY21" fmla="*/ 1681480 h 3616960"/>
              <a:gd name="connsiteX22" fmla="*/ 843970 w 1195669"/>
              <a:gd name="connsiteY22" fmla="*/ 1529080 h 3616960"/>
              <a:gd name="connsiteX23" fmla="*/ 793170 w 1195669"/>
              <a:gd name="connsiteY23" fmla="*/ 1452880 h 3616960"/>
              <a:gd name="connsiteX24" fmla="*/ 716970 w 1195669"/>
              <a:gd name="connsiteY24" fmla="*/ 1452880 h 3616960"/>
              <a:gd name="connsiteX25" fmla="*/ 600130 w 1195669"/>
              <a:gd name="connsiteY25" fmla="*/ 1518920 h 3616960"/>
              <a:gd name="connsiteX26" fmla="*/ 523930 w 1195669"/>
              <a:gd name="connsiteY26" fmla="*/ 1513840 h 3616960"/>
              <a:gd name="connsiteX27" fmla="*/ 452810 w 1195669"/>
              <a:gd name="connsiteY27" fmla="*/ 1336040 h 3616960"/>
              <a:gd name="connsiteX28" fmla="*/ 447730 w 1195669"/>
              <a:gd name="connsiteY28" fmla="*/ 1198880 h 3616960"/>
              <a:gd name="connsiteX29" fmla="*/ 356290 w 1195669"/>
              <a:gd name="connsiteY29" fmla="*/ 1143000 h 3616960"/>
              <a:gd name="connsiteX30" fmla="*/ 188650 w 1195669"/>
              <a:gd name="connsiteY30" fmla="*/ 1056640 h 3616960"/>
              <a:gd name="connsiteX31" fmla="*/ 173410 w 1195669"/>
              <a:gd name="connsiteY31" fmla="*/ 919480 h 3616960"/>
              <a:gd name="connsiteX32" fmla="*/ 102290 w 1195669"/>
              <a:gd name="connsiteY32" fmla="*/ 868680 h 3616960"/>
              <a:gd name="connsiteX33" fmla="*/ 41330 w 1195669"/>
              <a:gd name="connsiteY33" fmla="*/ 822960 h 3616960"/>
              <a:gd name="connsiteX34" fmla="*/ 81970 w 1195669"/>
              <a:gd name="connsiteY34" fmla="*/ 736600 h 3616960"/>
              <a:gd name="connsiteX35" fmla="*/ 97210 w 1195669"/>
              <a:gd name="connsiteY35" fmla="*/ 589280 h 3616960"/>
              <a:gd name="connsiteX36" fmla="*/ 690 w 1195669"/>
              <a:gd name="connsiteY36" fmla="*/ 431800 h 3616960"/>
              <a:gd name="connsiteX37" fmla="*/ 56570 w 1195669"/>
              <a:gd name="connsiteY37" fmla="*/ 259080 h 3616960"/>
              <a:gd name="connsiteX38" fmla="*/ 107370 w 1195669"/>
              <a:gd name="connsiteY38" fmla="*/ 162560 h 3616960"/>
              <a:gd name="connsiteX39" fmla="*/ 87050 w 1195669"/>
              <a:gd name="connsiteY39" fmla="*/ 76200 h 3616960"/>
              <a:gd name="connsiteX40" fmla="*/ 163250 w 1195669"/>
              <a:gd name="connsiteY40" fmla="*/ 0 h 36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95669" h="3616960">
                <a:moveTo>
                  <a:pt x="630610" y="3616960"/>
                </a:moveTo>
                <a:cubicBezTo>
                  <a:pt x="618333" y="3594946"/>
                  <a:pt x="606057" y="3572933"/>
                  <a:pt x="625530" y="3545840"/>
                </a:cubicBezTo>
                <a:cubicBezTo>
                  <a:pt x="645003" y="3518747"/>
                  <a:pt x="734750" y="3483187"/>
                  <a:pt x="747450" y="3454400"/>
                </a:cubicBezTo>
                <a:cubicBezTo>
                  <a:pt x="760150" y="3425613"/>
                  <a:pt x="731363" y="3403600"/>
                  <a:pt x="701730" y="3373120"/>
                </a:cubicBezTo>
                <a:cubicBezTo>
                  <a:pt x="672097" y="3342640"/>
                  <a:pt x="602670" y="3305387"/>
                  <a:pt x="569650" y="3271520"/>
                </a:cubicBezTo>
                <a:cubicBezTo>
                  <a:pt x="536630" y="3237653"/>
                  <a:pt x="513770" y="3215640"/>
                  <a:pt x="503610" y="3169920"/>
                </a:cubicBezTo>
                <a:cubicBezTo>
                  <a:pt x="493450" y="3124200"/>
                  <a:pt x="489217" y="3057313"/>
                  <a:pt x="508690" y="2997200"/>
                </a:cubicBezTo>
                <a:cubicBezTo>
                  <a:pt x="528163" y="2937087"/>
                  <a:pt x="574730" y="2860040"/>
                  <a:pt x="620450" y="2809240"/>
                </a:cubicBezTo>
                <a:cubicBezTo>
                  <a:pt x="666170" y="2758440"/>
                  <a:pt x="722050" y="2738967"/>
                  <a:pt x="783010" y="2692400"/>
                </a:cubicBezTo>
                <a:cubicBezTo>
                  <a:pt x="843970" y="2645833"/>
                  <a:pt x="930330" y="2577253"/>
                  <a:pt x="986210" y="2529840"/>
                </a:cubicBezTo>
                <a:cubicBezTo>
                  <a:pt x="1042090" y="2482427"/>
                  <a:pt x="1097123" y="2440940"/>
                  <a:pt x="1118290" y="2407920"/>
                </a:cubicBezTo>
                <a:cubicBezTo>
                  <a:pt x="1139457" y="2374900"/>
                  <a:pt x="1127603" y="2352887"/>
                  <a:pt x="1113210" y="2331720"/>
                </a:cubicBezTo>
                <a:cubicBezTo>
                  <a:pt x="1098817" y="2310553"/>
                  <a:pt x="1031930" y="2304627"/>
                  <a:pt x="1031930" y="2280920"/>
                </a:cubicBezTo>
                <a:cubicBezTo>
                  <a:pt x="1031930" y="2257213"/>
                  <a:pt x="1086117" y="2214880"/>
                  <a:pt x="1113210" y="2189480"/>
                </a:cubicBezTo>
                <a:cubicBezTo>
                  <a:pt x="1140303" y="2164080"/>
                  <a:pt x="1186870" y="2157307"/>
                  <a:pt x="1194490" y="2128520"/>
                </a:cubicBezTo>
                <a:cubicBezTo>
                  <a:pt x="1202110" y="2099733"/>
                  <a:pt x="1170783" y="2045547"/>
                  <a:pt x="1158930" y="2016760"/>
                </a:cubicBezTo>
                <a:cubicBezTo>
                  <a:pt x="1147077" y="1987973"/>
                  <a:pt x="1138610" y="1991360"/>
                  <a:pt x="1123370" y="1955800"/>
                </a:cubicBezTo>
                <a:cubicBezTo>
                  <a:pt x="1108130" y="1920240"/>
                  <a:pt x="1089503" y="1826260"/>
                  <a:pt x="1067490" y="1803400"/>
                </a:cubicBezTo>
                <a:cubicBezTo>
                  <a:pt x="1045477" y="1780540"/>
                  <a:pt x="1015843" y="1815253"/>
                  <a:pt x="991290" y="1818640"/>
                </a:cubicBezTo>
                <a:cubicBezTo>
                  <a:pt x="966737" y="1822027"/>
                  <a:pt x="933717" y="1827953"/>
                  <a:pt x="920170" y="1823720"/>
                </a:cubicBezTo>
                <a:cubicBezTo>
                  <a:pt x="906623" y="1819487"/>
                  <a:pt x="915090" y="1816947"/>
                  <a:pt x="910010" y="1793240"/>
                </a:cubicBezTo>
                <a:cubicBezTo>
                  <a:pt x="904930" y="1769533"/>
                  <a:pt x="900697" y="1725507"/>
                  <a:pt x="889690" y="1681480"/>
                </a:cubicBezTo>
                <a:cubicBezTo>
                  <a:pt x="878683" y="1637453"/>
                  <a:pt x="860057" y="1567180"/>
                  <a:pt x="843970" y="1529080"/>
                </a:cubicBezTo>
                <a:cubicBezTo>
                  <a:pt x="827883" y="1490980"/>
                  <a:pt x="814337" y="1465580"/>
                  <a:pt x="793170" y="1452880"/>
                </a:cubicBezTo>
                <a:cubicBezTo>
                  <a:pt x="772003" y="1440180"/>
                  <a:pt x="749143" y="1441873"/>
                  <a:pt x="716970" y="1452880"/>
                </a:cubicBezTo>
                <a:cubicBezTo>
                  <a:pt x="684797" y="1463887"/>
                  <a:pt x="632303" y="1508760"/>
                  <a:pt x="600130" y="1518920"/>
                </a:cubicBezTo>
                <a:cubicBezTo>
                  <a:pt x="567957" y="1529080"/>
                  <a:pt x="548483" y="1544320"/>
                  <a:pt x="523930" y="1513840"/>
                </a:cubicBezTo>
                <a:cubicBezTo>
                  <a:pt x="499377" y="1483360"/>
                  <a:pt x="465510" y="1388533"/>
                  <a:pt x="452810" y="1336040"/>
                </a:cubicBezTo>
                <a:cubicBezTo>
                  <a:pt x="440110" y="1283547"/>
                  <a:pt x="463817" y="1231053"/>
                  <a:pt x="447730" y="1198880"/>
                </a:cubicBezTo>
                <a:cubicBezTo>
                  <a:pt x="431643" y="1166707"/>
                  <a:pt x="399470" y="1166707"/>
                  <a:pt x="356290" y="1143000"/>
                </a:cubicBezTo>
                <a:cubicBezTo>
                  <a:pt x="313110" y="1119293"/>
                  <a:pt x="219130" y="1093893"/>
                  <a:pt x="188650" y="1056640"/>
                </a:cubicBezTo>
                <a:cubicBezTo>
                  <a:pt x="158170" y="1019387"/>
                  <a:pt x="187803" y="950807"/>
                  <a:pt x="173410" y="919480"/>
                </a:cubicBezTo>
                <a:cubicBezTo>
                  <a:pt x="159017" y="888153"/>
                  <a:pt x="124303" y="884767"/>
                  <a:pt x="102290" y="868680"/>
                </a:cubicBezTo>
                <a:cubicBezTo>
                  <a:pt x="80277" y="852593"/>
                  <a:pt x="44717" y="844973"/>
                  <a:pt x="41330" y="822960"/>
                </a:cubicBezTo>
                <a:cubicBezTo>
                  <a:pt x="37943" y="800947"/>
                  <a:pt x="72657" y="775547"/>
                  <a:pt x="81970" y="736600"/>
                </a:cubicBezTo>
                <a:cubicBezTo>
                  <a:pt x="91283" y="697653"/>
                  <a:pt x="110757" y="640080"/>
                  <a:pt x="97210" y="589280"/>
                </a:cubicBezTo>
                <a:cubicBezTo>
                  <a:pt x="83663" y="538480"/>
                  <a:pt x="7463" y="486833"/>
                  <a:pt x="690" y="431800"/>
                </a:cubicBezTo>
                <a:cubicBezTo>
                  <a:pt x="-6083" y="376767"/>
                  <a:pt x="38790" y="303953"/>
                  <a:pt x="56570" y="259080"/>
                </a:cubicBezTo>
                <a:cubicBezTo>
                  <a:pt x="74350" y="214207"/>
                  <a:pt x="102290" y="193040"/>
                  <a:pt x="107370" y="162560"/>
                </a:cubicBezTo>
                <a:cubicBezTo>
                  <a:pt x="112450" y="132080"/>
                  <a:pt x="77737" y="103293"/>
                  <a:pt x="87050" y="76200"/>
                </a:cubicBezTo>
                <a:cubicBezTo>
                  <a:pt x="96363" y="49107"/>
                  <a:pt x="129806" y="24553"/>
                  <a:pt x="16325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1685057" y="1315720"/>
            <a:ext cx="1200504" cy="3728720"/>
          </a:xfrm>
          <a:custGeom>
            <a:avLst/>
            <a:gdLst>
              <a:gd name="connsiteX0" fmla="*/ 260583 w 1200504"/>
              <a:gd name="connsiteY0" fmla="*/ 0 h 3728720"/>
              <a:gd name="connsiteX1" fmla="*/ 103103 w 1200504"/>
              <a:gd name="connsiteY1" fmla="*/ 55880 h 3728720"/>
              <a:gd name="connsiteX2" fmla="*/ 47223 w 1200504"/>
              <a:gd name="connsiteY2" fmla="*/ 193040 h 3728720"/>
              <a:gd name="connsiteX3" fmla="*/ 1503 w 1200504"/>
              <a:gd name="connsiteY3" fmla="*/ 325120 h 3728720"/>
              <a:gd name="connsiteX4" fmla="*/ 16743 w 1200504"/>
              <a:gd name="connsiteY4" fmla="*/ 472440 h 3728720"/>
              <a:gd name="connsiteX5" fmla="*/ 72623 w 1200504"/>
              <a:gd name="connsiteY5" fmla="*/ 645160 h 3728720"/>
              <a:gd name="connsiteX6" fmla="*/ 235183 w 1200504"/>
              <a:gd name="connsiteY6" fmla="*/ 975360 h 3728720"/>
              <a:gd name="connsiteX7" fmla="*/ 418063 w 1200504"/>
              <a:gd name="connsiteY7" fmla="*/ 1026160 h 3728720"/>
              <a:gd name="connsiteX8" fmla="*/ 504423 w 1200504"/>
              <a:gd name="connsiteY8" fmla="*/ 1026160 h 3728720"/>
              <a:gd name="connsiteX9" fmla="*/ 545063 w 1200504"/>
              <a:gd name="connsiteY9" fmla="*/ 1132840 h 3728720"/>
              <a:gd name="connsiteX10" fmla="*/ 504423 w 1200504"/>
              <a:gd name="connsiteY10" fmla="*/ 1219200 h 3728720"/>
              <a:gd name="connsiteX11" fmla="*/ 499343 w 1200504"/>
              <a:gd name="connsiteY11" fmla="*/ 1310640 h 3728720"/>
              <a:gd name="connsiteX12" fmla="*/ 611103 w 1200504"/>
              <a:gd name="connsiteY12" fmla="*/ 1366520 h 3728720"/>
              <a:gd name="connsiteX13" fmla="*/ 733023 w 1200504"/>
              <a:gd name="connsiteY13" fmla="*/ 1412240 h 3728720"/>
              <a:gd name="connsiteX14" fmla="*/ 819383 w 1200504"/>
              <a:gd name="connsiteY14" fmla="*/ 1554480 h 3728720"/>
              <a:gd name="connsiteX15" fmla="*/ 885423 w 1200504"/>
              <a:gd name="connsiteY15" fmla="*/ 1651000 h 3728720"/>
              <a:gd name="connsiteX16" fmla="*/ 1017503 w 1200504"/>
              <a:gd name="connsiteY16" fmla="*/ 1651000 h 3728720"/>
              <a:gd name="connsiteX17" fmla="*/ 1042903 w 1200504"/>
              <a:gd name="connsiteY17" fmla="*/ 1833880 h 3728720"/>
              <a:gd name="connsiteX18" fmla="*/ 1098783 w 1200504"/>
              <a:gd name="connsiteY18" fmla="*/ 2011680 h 3728720"/>
              <a:gd name="connsiteX19" fmla="*/ 1200383 w 1200504"/>
              <a:gd name="connsiteY19" fmla="*/ 2133600 h 3728720"/>
              <a:gd name="connsiteX20" fmla="*/ 1119103 w 1200504"/>
              <a:gd name="connsiteY20" fmla="*/ 2250440 h 3728720"/>
              <a:gd name="connsiteX21" fmla="*/ 1103863 w 1200504"/>
              <a:gd name="connsiteY21" fmla="*/ 2433320 h 3728720"/>
              <a:gd name="connsiteX22" fmla="*/ 1088623 w 1200504"/>
              <a:gd name="connsiteY22" fmla="*/ 2463800 h 3728720"/>
              <a:gd name="connsiteX23" fmla="*/ 926063 w 1200504"/>
              <a:gd name="connsiteY23" fmla="*/ 2555240 h 3728720"/>
              <a:gd name="connsiteX24" fmla="*/ 829543 w 1200504"/>
              <a:gd name="connsiteY24" fmla="*/ 2626360 h 3728720"/>
              <a:gd name="connsiteX25" fmla="*/ 758423 w 1200504"/>
              <a:gd name="connsiteY25" fmla="*/ 2727960 h 3728720"/>
              <a:gd name="connsiteX26" fmla="*/ 590783 w 1200504"/>
              <a:gd name="connsiteY26" fmla="*/ 2783840 h 3728720"/>
              <a:gd name="connsiteX27" fmla="*/ 423143 w 1200504"/>
              <a:gd name="connsiteY27" fmla="*/ 2971800 h 3728720"/>
              <a:gd name="connsiteX28" fmla="*/ 433303 w 1200504"/>
              <a:gd name="connsiteY28" fmla="*/ 3164840 h 3728720"/>
              <a:gd name="connsiteX29" fmla="*/ 651743 w 1200504"/>
              <a:gd name="connsiteY29" fmla="*/ 3337560 h 3728720"/>
              <a:gd name="connsiteX30" fmla="*/ 793983 w 1200504"/>
              <a:gd name="connsiteY30" fmla="*/ 3459480 h 3728720"/>
              <a:gd name="connsiteX31" fmla="*/ 672063 w 1200504"/>
              <a:gd name="connsiteY31" fmla="*/ 3510280 h 3728720"/>
              <a:gd name="connsiteX32" fmla="*/ 580623 w 1200504"/>
              <a:gd name="connsiteY32" fmla="*/ 3545840 h 3728720"/>
              <a:gd name="connsiteX33" fmla="*/ 570463 w 1200504"/>
              <a:gd name="connsiteY33" fmla="*/ 3642360 h 3728720"/>
              <a:gd name="connsiteX34" fmla="*/ 606023 w 1200504"/>
              <a:gd name="connsiteY34" fmla="*/ 3728720 h 3728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00504" h="3728720">
                <a:moveTo>
                  <a:pt x="260583" y="0"/>
                </a:moveTo>
                <a:cubicBezTo>
                  <a:pt x="199623" y="11853"/>
                  <a:pt x="138663" y="23707"/>
                  <a:pt x="103103" y="55880"/>
                </a:cubicBezTo>
                <a:cubicBezTo>
                  <a:pt x="67543" y="88053"/>
                  <a:pt x="64156" y="148167"/>
                  <a:pt x="47223" y="193040"/>
                </a:cubicBezTo>
                <a:cubicBezTo>
                  <a:pt x="30290" y="237913"/>
                  <a:pt x="6583" y="278553"/>
                  <a:pt x="1503" y="325120"/>
                </a:cubicBezTo>
                <a:cubicBezTo>
                  <a:pt x="-3577" y="371687"/>
                  <a:pt x="4890" y="419100"/>
                  <a:pt x="16743" y="472440"/>
                </a:cubicBezTo>
                <a:cubicBezTo>
                  <a:pt x="28596" y="525780"/>
                  <a:pt x="36216" y="561340"/>
                  <a:pt x="72623" y="645160"/>
                </a:cubicBezTo>
                <a:cubicBezTo>
                  <a:pt x="109030" y="728980"/>
                  <a:pt x="177610" y="911860"/>
                  <a:pt x="235183" y="975360"/>
                </a:cubicBezTo>
                <a:cubicBezTo>
                  <a:pt x="292756" y="1038860"/>
                  <a:pt x="373190" y="1017693"/>
                  <a:pt x="418063" y="1026160"/>
                </a:cubicBezTo>
                <a:cubicBezTo>
                  <a:pt x="462936" y="1034627"/>
                  <a:pt x="483256" y="1008380"/>
                  <a:pt x="504423" y="1026160"/>
                </a:cubicBezTo>
                <a:cubicBezTo>
                  <a:pt x="525590" y="1043940"/>
                  <a:pt x="545063" y="1100667"/>
                  <a:pt x="545063" y="1132840"/>
                </a:cubicBezTo>
                <a:cubicBezTo>
                  <a:pt x="545063" y="1165013"/>
                  <a:pt x="512043" y="1189567"/>
                  <a:pt x="504423" y="1219200"/>
                </a:cubicBezTo>
                <a:cubicBezTo>
                  <a:pt x="496803" y="1248833"/>
                  <a:pt x="481563" y="1286087"/>
                  <a:pt x="499343" y="1310640"/>
                </a:cubicBezTo>
                <a:cubicBezTo>
                  <a:pt x="517123" y="1335193"/>
                  <a:pt x="572156" y="1349587"/>
                  <a:pt x="611103" y="1366520"/>
                </a:cubicBezTo>
                <a:cubicBezTo>
                  <a:pt x="650050" y="1383453"/>
                  <a:pt x="698310" y="1380913"/>
                  <a:pt x="733023" y="1412240"/>
                </a:cubicBezTo>
                <a:cubicBezTo>
                  <a:pt x="767736" y="1443567"/>
                  <a:pt x="793983" y="1514687"/>
                  <a:pt x="819383" y="1554480"/>
                </a:cubicBezTo>
                <a:cubicBezTo>
                  <a:pt x="844783" y="1594273"/>
                  <a:pt x="852403" y="1634913"/>
                  <a:pt x="885423" y="1651000"/>
                </a:cubicBezTo>
                <a:cubicBezTo>
                  <a:pt x="918443" y="1667087"/>
                  <a:pt x="991256" y="1620520"/>
                  <a:pt x="1017503" y="1651000"/>
                </a:cubicBezTo>
                <a:cubicBezTo>
                  <a:pt x="1043750" y="1681480"/>
                  <a:pt x="1029356" y="1773767"/>
                  <a:pt x="1042903" y="1833880"/>
                </a:cubicBezTo>
                <a:cubicBezTo>
                  <a:pt x="1056450" y="1893993"/>
                  <a:pt x="1072536" y="1961727"/>
                  <a:pt x="1098783" y="2011680"/>
                </a:cubicBezTo>
                <a:cubicBezTo>
                  <a:pt x="1125030" y="2061633"/>
                  <a:pt x="1196996" y="2093807"/>
                  <a:pt x="1200383" y="2133600"/>
                </a:cubicBezTo>
                <a:cubicBezTo>
                  <a:pt x="1203770" y="2173393"/>
                  <a:pt x="1135190" y="2200487"/>
                  <a:pt x="1119103" y="2250440"/>
                </a:cubicBezTo>
                <a:cubicBezTo>
                  <a:pt x="1103016" y="2300393"/>
                  <a:pt x="1108943" y="2397760"/>
                  <a:pt x="1103863" y="2433320"/>
                </a:cubicBezTo>
                <a:cubicBezTo>
                  <a:pt x="1098783" y="2468880"/>
                  <a:pt x="1118256" y="2443480"/>
                  <a:pt x="1088623" y="2463800"/>
                </a:cubicBezTo>
                <a:cubicBezTo>
                  <a:pt x="1058990" y="2484120"/>
                  <a:pt x="969243" y="2528147"/>
                  <a:pt x="926063" y="2555240"/>
                </a:cubicBezTo>
                <a:cubicBezTo>
                  <a:pt x="882883" y="2582333"/>
                  <a:pt x="857483" y="2597573"/>
                  <a:pt x="829543" y="2626360"/>
                </a:cubicBezTo>
                <a:cubicBezTo>
                  <a:pt x="801603" y="2655147"/>
                  <a:pt x="798216" y="2701713"/>
                  <a:pt x="758423" y="2727960"/>
                </a:cubicBezTo>
                <a:cubicBezTo>
                  <a:pt x="718630" y="2754207"/>
                  <a:pt x="646663" y="2743200"/>
                  <a:pt x="590783" y="2783840"/>
                </a:cubicBezTo>
                <a:cubicBezTo>
                  <a:pt x="534903" y="2824480"/>
                  <a:pt x="449390" y="2908300"/>
                  <a:pt x="423143" y="2971800"/>
                </a:cubicBezTo>
                <a:cubicBezTo>
                  <a:pt x="396896" y="3035300"/>
                  <a:pt x="395203" y="3103880"/>
                  <a:pt x="433303" y="3164840"/>
                </a:cubicBezTo>
                <a:cubicBezTo>
                  <a:pt x="471403" y="3225800"/>
                  <a:pt x="591630" y="3288453"/>
                  <a:pt x="651743" y="3337560"/>
                </a:cubicBezTo>
                <a:cubicBezTo>
                  <a:pt x="711856" y="3386667"/>
                  <a:pt x="790596" y="3430693"/>
                  <a:pt x="793983" y="3459480"/>
                </a:cubicBezTo>
                <a:cubicBezTo>
                  <a:pt x="797370" y="3488267"/>
                  <a:pt x="707623" y="3495887"/>
                  <a:pt x="672063" y="3510280"/>
                </a:cubicBezTo>
                <a:cubicBezTo>
                  <a:pt x="636503" y="3524673"/>
                  <a:pt x="597556" y="3523827"/>
                  <a:pt x="580623" y="3545840"/>
                </a:cubicBezTo>
                <a:cubicBezTo>
                  <a:pt x="563690" y="3567853"/>
                  <a:pt x="566230" y="3611880"/>
                  <a:pt x="570463" y="3642360"/>
                </a:cubicBezTo>
                <a:cubicBezTo>
                  <a:pt x="574696" y="3672840"/>
                  <a:pt x="597556" y="3700780"/>
                  <a:pt x="606023" y="372872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eeform 235"/>
          <p:cNvSpPr/>
          <p:nvPr/>
        </p:nvSpPr>
        <p:spPr>
          <a:xfrm>
            <a:off x="1491958" y="5039360"/>
            <a:ext cx="3316305" cy="3825240"/>
          </a:xfrm>
          <a:custGeom>
            <a:avLst/>
            <a:gdLst>
              <a:gd name="connsiteX0" fmla="*/ 804202 w 3316305"/>
              <a:gd name="connsiteY0" fmla="*/ 0 h 3825240"/>
              <a:gd name="connsiteX1" fmla="*/ 794042 w 3316305"/>
              <a:gd name="connsiteY1" fmla="*/ 152400 h 3825240"/>
              <a:gd name="connsiteX2" fmla="*/ 768642 w 3316305"/>
              <a:gd name="connsiteY2" fmla="*/ 304800 h 3825240"/>
              <a:gd name="connsiteX3" fmla="*/ 778802 w 3316305"/>
              <a:gd name="connsiteY3" fmla="*/ 416560 h 3825240"/>
              <a:gd name="connsiteX4" fmla="*/ 595922 w 3316305"/>
              <a:gd name="connsiteY4" fmla="*/ 568960 h 3825240"/>
              <a:gd name="connsiteX5" fmla="*/ 519722 w 3316305"/>
              <a:gd name="connsiteY5" fmla="*/ 772160 h 3825240"/>
              <a:gd name="connsiteX6" fmla="*/ 479082 w 3316305"/>
              <a:gd name="connsiteY6" fmla="*/ 965200 h 3825240"/>
              <a:gd name="connsiteX7" fmla="*/ 377482 w 3316305"/>
              <a:gd name="connsiteY7" fmla="*/ 1112520 h 3825240"/>
              <a:gd name="connsiteX8" fmla="*/ 225082 w 3316305"/>
              <a:gd name="connsiteY8" fmla="*/ 1320800 h 3825240"/>
              <a:gd name="connsiteX9" fmla="*/ 77762 w 3316305"/>
              <a:gd name="connsiteY9" fmla="*/ 1427480 h 3825240"/>
              <a:gd name="connsiteX10" fmla="*/ 26962 w 3316305"/>
              <a:gd name="connsiteY10" fmla="*/ 1534160 h 3825240"/>
              <a:gd name="connsiteX11" fmla="*/ 1562 w 3316305"/>
              <a:gd name="connsiteY11" fmla="*/ 1635760 h 3825240"/>
              <a:gd name="connsiteX12" fmla="*/ 26962 w 3316305"/>
              <a:gd name="connsiteY12" fmla="*/ 1656080 h 3825240"/>
              <a:gd name="connsiteX13" fmla="*/ 220002 w 3316305"/>
              <a:gd name="connsiteY13" fmla="*/ 1554480 h 3825240"/>
              <a:gd name="connsiteX14" fmla="*/ 514642 w 3316305"/>
              <a:gd name="connsiteY14" fmla="*/ 1397000 h 3825240"/>
              <a:gd name="connsiteX15" fmla="*/ 758482 w 3316305"/>
              <a:gd name="connsiteY15" fmla="*/ 1300480 h 3825240"/>
              <a:gd name="connsiteX16" fmla="*/ 941362 w 3316305"/>
              <a:gd name="connsiteY16" fmla="*/ 1102360 h 3825240"/>
              <a:gd name="connsiteX17" fmla="*/ 987082 w 3316305"/>
              <a:gd name="connsiteY17" fmla="*/ 1092200 h 3825240"/>
              <a:gd name="connsiteX18" fmla="*/ 1073442 w 3316305"/>
              <a:gd name="connsiteY18" fmla="*/ 1158240 h 3825240"/>
              <a:gd name="connsiteX19" fmla="*/ 1159802 w 3316305"/>
              <a:gd name="connsiteY19" fmla="*/ 1214120 h 3825240"/>
              <a:gd name="connsiteX20" fmla="*/ 1241082 w 3316305"/>
              <a:gd name="connsiteY20" fmla="*/ 1143000 h 3825240"/>
              <a:gd name="connsiteX21" fmla="*/ 1408722 w 3316305"/>
              <a:gd name="connsiteY21" fmla="*/ 1021080 h 3825240"/>
              <a:gd name="connsiteX22" fmla="*/ 1500162 w 3316305"/>
              <a:gd name="connsiteY22" fmla="*/ 914400 h 3825240"/>
              <a:gd name="connsiteX23" fmla="*/ 1627162 w 3316305"/>
              <a:gd name="connsiteY23" fmla="*/ 965200 h 3825240"/>
              <a:gd name="connsiteX24" fmla="*/ 1723682 w 3316305"/>
              <a:gd name="connsiteY24" fmla="*/ 1082040 h 3825240"/>
              <a:gd name="connsiteX25" fmla="*/ 1779562 w 3316305"/>
              <a:gd name="connsiteY25" fmla="*/ 1219200 h 3825240"/>
              <a:gd name="connsiteX26" fmla="*/ 1830362 w 3316305"/>
              <a:gd name="connsiteY26" fmla="*/ 1234440 h 3825240"/>
              <a:gd name="connsiteX27" fmla="*/ 1881162 w 3316305"/>
              <a:gd name="connsiteY27" fmla="*/ 1066800 h 3825240"/>
              <a:gd name="connsiteX28" fmla="*/ 1947202 w 3316305"/>
              <a:gd name="connsiteY28" fmla="*/ 960120 h 3825240"/>
              <a:gd name="connsiteX29" fmla="*/ 2033562 w 3316305"/>
              <a:gd name="connsiteY29" fmla="*/ 975360 h 3825240"/>
              <a:gd name="connsiteX30" fmla="*/ 2125002 w 3316305"/>
              <a:gd name="connsiteY30" fmla="*/ 1026160 h 3825240"/>
              <a:gd name="connsiteX31" fmla="*/ 2196122 w 3316305"/>
              <a:gd name="connsiteY31" fmla="*/ 995680 h 3825240"/>
              <a:gd name="connsiteX32" fmla="*/ 2201202 w 3316305"/>
              <a:gd name="connsiteY32" fmla="*/ 817880 h 3825240"/>
              <a:gd name="connsiteX33" fmla="*/ 2302802 w 3316305"/>
              <a:gd name="connsiteY33" fmla="*/ 706120 h 3825240"/>
              <a:gd name="connsiteX34" fmla="*/ 2445042 w 3316305"/>
              <a:gd name="connsiteY34" fmla="*/ 629920 h 3825240"/>
              <a:gd name="connsiteX35" fmla="*/ 2399322 w 3316305"/>
              <a:gd name="connsiteY35" fmla="*/ 777240 h 3825240"/>
              <a:gd name="connsiteX36" fmla="*/ 2495842 w 3316305"/>
              <a:gd name="connsiteY36" fmla="*/ 924560 h 3825240"/>
              <a:gd name="connsiteX37" fmla="*/ 2658402 w 3316305"/>
              <a:gd name="connsiteY37" fmla="*/ 1031240 h 3825240"/>
              <a:gd name="connsiteX38" fmla="*/ 2734602 w 3316305"/>
              <a:gd name="connsiteY38" fmla="*/ 1076960 h 3825240"/>
              <a:gd name="connsiteX39" fmla="*/ 2704122 w 3316305"/>
              <a:gd name="connsiteY39" fmla="*/ 1214120 h 3825240"/>
              <a:gd name="connsiteX40" fmla="*/ 2688882 w 3316305"/>
              <a:gd name="connsiteY40" fmla="*/ 1305560 h 3825240"/>
              <a:gd name="connsiteX41" fmla="*/ 2851442 w 3316305"/>
              <a:gd name="connsiteY41" fmla="*/ 1310640 h 3825240"/>
              <a:gd name="connsiteX42" fmla="*/ 2947962 w 3316305"/>
              <a:gd name="connsiteY42" fmla="*/ 1300480 h 3825240"/>
              <a:gd name="connsiteX43" fmla="*/ 3024162 w 3316305"/>
              <a:gd name="connsiteY43" fmla="*/ 1386840 h 3825240"/>
              <a:gd name="connsiteX44" fmla="*/ 3130842 w 3316305"/>
              <a:gd name="connsiteY44" fmla="*/ 1493520 h 3825240"/>
              <a:gd name="connsiteX45" fmla="*/ 3242602 w 3316305"/>
              <a:gd name="connsiteY45" fmla="*/ 1549400 h 3825240"/>
              <a:gd name="connsiteX46" fmla="*/ 3313722 w 3316305"/>
              <a:gd name="connsiteY46" fmla="*/ 1640840 h 3825240"/>
              <a:gd name="connsiteX47" fmla="*/ 3151162 w 3316305"/>
              <a:gd name="connsiteY47" fmla="*/ 1737360 h 3825240"/>
              <a:gd name="connsiteX48" fmla="*/ 3003842 w 3316305"/>
              <a:gd name="connsiteY48" fmla="*/ 1757680 h 3825240"/>
              <a:gd name="connsiteX49" fmla="*/ 2947962 w 3316305"/>
              <a:gd name="connsiteY49" fmla="*/ 1727200 h 3825240"/>
              <a:gd name="connsiteX50" fmla="*/ 2826042 w 3316305"/>
              <a:gd name="connsiteY50" fmla="*/ 1783080 h 3825240"/>
              <a:gd name="connsiteX51" fmla="*/ 2526322 w 3316305"/>
              <a:gd name="connsiteY51" fmla="*/ 1661160 h 3825240"/>
              <a:gd name="connsiteX52" fmla="*/ 2455202 w 3316305"/>
              <a:gd name="connsiteY52" fmla="*/ 1620520 h 3825240"/>
              <a:gd name="connsiteX53" fmla="*/ 2358682 w 3316305"/>
              <a:gd name="connsiteY53" fmla="*/ 1630680 h 3825240"/>
              <a:gd name="connsiteX54" fmla="*/ 2297722 w 3316305"/>
              <a:gd name="connsiteY54" fmla="*/ 1661160 h 3825240"/>
              <a:gd name="connsiteX55" fmla="*/ 2104682 w 3316305"/>
              <a:gd name="connsiteY55" fmla="*/ 1732280 h 3825240"/>
              <a:gd name="connsiteX56" fmla="*/ 2058962 w 3316305"/>
              <a:gd name="connsiteY56" fmla="*/ 1859280 h 3825240"/>
              <a:gd name="connsiteX57" fmla="*/ 2064042 w 3316305"/>
              <a:gd name="connsiteY57" fmla="*/ 1910080 h 3825240"/>
              <a:gd name="connsiteX58" fmla="*/ 2033562 w 3316305"/>
              <a:gd name="connsiteY58" fmla="*/ 1905000 h 3825240"/>
              <a:gd name="connsiteX59" fmla="*/ 1937042 w 3316305"/>
              <a:gd name="connsiteY59" fmla="*/ 1757680 h 3825240"/>
              <a:gd name="connsiteX60" fmla="*/ 1794802 w 3316305"/>
              <a:gd name="connsiteY60" fmla="*/ 1722120 h 3825240"/>
              <a:gd name="connsiteX61" fmla="*/ 1667802 w 3316305"/>
              <a:gd name="connsiteY61" fmla="*/ 1645920 h 3825240"/>
              <a:gd name="connsiteX62" fmla="*/ 1540802 w 3316305"/>
              <a:gd name="connsiteY62" fmla="*/ 1524000 h 3825240"/>
              <a:gd name="connsiteX63" fmla="*/ 1383322 w 3316305"/>
              <a:gd name="connsiteY63" fmla="*/ 1524000 h 3825240"/>
              <a:gd name="connsiteX64" fmla="*/ 1266482 w 3316305"/>
              <a:gd name="connsiteY64" fmla="*/ 1640840 h 3825240"/>
              <a:gd name="connsiteX65" fmla="*/ 1149642 w 3316305"/>
              <a:gd name="connsiteY65" fmla="*/ 1717040 h 3825240"/>
              <a:gd name="connsiteX66" fmla="*/ 966762 w 3316305"/>
              <a:gd name="connsiteY66" fmla="*/ 1722120 h 3825240"/>
              <a:gd name="connsiteX67" fmla="*/ 829602 w 3316305"/>
              <a:gd name="connsiteY67" fmla="*/ 1737360 h 3825240"/>
              <a:gd name="connsiteX68" fmla="*/ 667042 w 3316305"/>
              <a:gd name="connsiteY68" fmla="*/ 1879600 h 3825240"/>
              <a:gd name="connsiteX69" fmla="*/ 555282 w 3316305"/>
              <a:gd name="connsiteY69" fmla="*/ 2001520 h 3825240"/>
              <a:gd name="connsiteX70" fmla="*/ 636562 w 3316305"/>
              <a:gd name="connsiteY70" fmla="*/ 2123440 h 3825240"/>
              <a:gd name="connsiteX71" fmla="*/ 844842 w 3316305"/>
              <a:gd name="connsiteY71" fmla="*/ 2153920 h 3825240"/>
              <a:gd name="connsiteX72" fmla="*/ 1002322 w 3316305"/>
              <a:gd name="connsiteY72" fmla="*/ 2199640 h 3825240"/>
              <a:gd name="connsiteX73" fmla="*/ 1027722 w 3316305"/>
              <a:gd name="connsiteY73" fmla="*/ 2306320 h 3825240"/>
              <a:gd name="connsiteX74" fmla="*/ 905802 w 3316305"/>
              <a:gd name="connsiteY74" fmla="*/ 2479040 h 3825240"/>
              <a:gd name="connsiteX75" fmla="*/ 936282 w 3316305"/>
              <a:gd name="connsiteY75" fmla="*/ 2656840 h 3825240"/>
              <a:gd name="connsiteX76" fmla="*/ 1083602 w 3316305"/>
              <a:gd name="connsiteY76" fmla="*/ 2773680 h 3825240"/>
              <a:gd name="connsiteX77" fmla="*/ 1276642 w 3316305"/>
              <a:gd name="connsiteY77" fmla="*/ 2763520 h 3825240"/>
              <a:gd name="connsiteX78" fmla="*/ 1388402 w 3316305"/>
              <a:gd name="connsiteY78" fmla="*/ 2606040 h 3825240"/>
              <a:gd name="connsiteX79" fmla="*/ 1606842 w 3316305"/>
              <a:gd name="connsiteY79" fmla="*/ 2484120 h 3825240"/>
              <a:gd name="connsiteX80" fmla="*/ 1688122 w 3316305"/>
              <a:gd name="connsiteY80" fmla="*/ 2473960 h 3825240"/>
              <a:gd name="connsiteX81" fmla="*/ 1774482 w 3316305"/>
              <a:gd name="connsiteY81" fmla="*/ 2641600 h 3825240"/>
              <a:gd name="connsiteX82" fmla="*/ 1718602 w 3316305"/>
              <a:gd name="connsiteY82" fmla="*/ 2763520 h 3825240"/>
              <a:gd name="connsiteX83" fmla="*/ 1677962 w 3316305"/>
              <a:gd name="connsiteY83" fmla="*/ 2834640 h 3825240"/>
              <a:gd name="connsiteX84" fmla="*/ 1738922 w 3316305"/>
              <a:gd name="connsiteY84" fmla="*/ 2951480 h 3825240"/>
              <a:gd name="connsiteX85" fmla="*/ 1667802 w 3316305"/>
              <a:gd name="connsiteY85" fmla="*/ 3068320 h 3825240"/>
              <a:gd name="connsiteX86" fmla="*/ 1479842 w 3316305"/>
              <a:gd name="connsiteY86" fmla="*/ 3124200 h 3825240"/>
              <a:gd name="connsiteX87" fmla="*/ 1195362 w 3316305"/>
              <a:gd name="connsiteY87" fmla="*/ 3246120 h 3825240"/>
              <a:gd name="connsiteX88" fmla="*/ 1007402 w 3316305"/>
              <a:gd name="connsiteY88" fmla="*/ 3317240 h 3825240"/>
              <a:gd name="connsiteX89" fmla="*/ 875322 w 3316305"/>
              <a:gd name="connsiteY89" fmla="*/ 3291840 h 3825240"/>
              <a:gd name="connsiteX90" fmla="*/ 783882 w 3316305"/>
              <a:gd name="connsiteY90" fmla="*/ 3291840 h 3825240"/>
              <a:gd name="connsiteX91" fmla="*/ 707682 w 3316305"/>
              <a:gd name="connsiteY91" fmla="*/ 3378200 h 3825240"/>
              <a:gd name="connsiteX92" fmla="*/ 753402 w 3316305"/>
              <a:gd name="connsiteY92" fmla="*/ 3495040 h 3825240"/>
              <a:gd name="connsiteX93" fmla="*/ 992162 w 3316305"/>
              <a:gd name="connsiteY93" fmla="*/ 3581400 h 3825240"/>
              <a:gd name="connsiteX94" fmla="*/ 1149642 w 3316305"/>
              <a:gd name="connsiteY94" fmla="*/ 3596640 h 3825240"/>
              <a:gd name="connsiteX95" fmla="*/ 1251242 w 3316305"/>
              <a:gd name="connsiteY95" fmla="*/ 3647440 h 3825240"/>
              <a:gd name="connsiteX96" fmla="*/ 1276642 w 3316305"/>
              <a:gd name="connsiteY96" fmla="*/ 3784600 h 3825240"/>
              <a:gd name="connsiteX97" fmla="*/ 1241082 w 3316305"/>
              <a:gd name="connsiteY97" fmla="*/ 3825240 h 3825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316305" h="3825240">
                <a:moveTo>
                  <a:pt x="804202" y="0"/>
                </a:moveTo>
                <a:cubicBezTo>
                  <a:pt x="802085" y="50800"/>
                  <a:pt x="799969" y="101600"/>
                  <a:pt x="794042" y="152400"/>
                </a:cubicBezTo>
                <a:cubicBezTo>
                  <a:pt x="788115" y="203200"/>
                  <a:pt x="771182" y="260773"/>
                  <a:pt x="768642" y="304800"/>
                </a:cubicBezTo>
                <a:cubicBezTo>
                  <a:pt x="766102" y="348827"/>
                  <a:pt x="807589" y="372533"/>
                  <a:pt x="778802" y="416560"/>
                </a:cubicBezTo>
                <a:cubicBezTo>
                  <a:pt x="750015" y="460587"/>
                  <a:pt x="639102" y="509693"/>
                  <a:pt x="595922" y="568960"/>
                </a:cubicBezTo>
                <a:cubicBezTo>
                  <a:pt x="552742" y="628227"/>
                  <a:pt x="539195" y="706120"/>
                  <a:pt x="519722" y="772160"/>
                </a:cubicBezTo>
                <a:cubicBezTo>
                  <a:pt x="500249" y="838200"/>
                  <a:pt x="502789" y="908473"/>
                  <a:pt x="479082" y="965200"/>
                </a:cubicBezTo>
                <a:cubicBezTo>
                  <a:pt x="455375" y="1021927"/>
                  <a:pt x="419815" y="1053253"/>
                  <a:pt x="377482" y="1112520"/>
                </a:cubicBezTo>
                <a:cubicBezTo>
                  <a:pt x="335149" y="1171787"/>
                  <a:pt x="275035" y="1268307"/>
                  <a:pt x="225082" y="1320800"/>
                </a:cubicBezTo>
                <a:cubicBezTo>
                  <a:pt x="175129" y="1373293"/>
                  <a:pt x="110782" y="1391920"/>
                  <a:pt x="77762" y="1427480"/>
                </a:cubicBezTo>
                <a:cubicBezTo>
                  <a:pt x="44742" y="1463040"/>
                  <a:pt x="39662" y="1499447"/>
                  <a:pt x="26962" y="1534160"/>
                </a:cubicBezTo>
                <a:cubicBezTo>
                  <a:pt x="14262" y="1568873"/>
                  <a:pt x="1562" y="1615440"/>
                  <a:pt x="1562" y="1635760"/>
                </a:cubicBezTo>
                <a:cubicBezTo>
                  <a:pt x="1562" y="1656080"/>
                  <a:pt x="-9445" y="1669627"/>
                  <a:pt x="26962" y="1656080"/>
                </a:cubicBezTo>
                <a:cubicBezTo>
                  <a:pt x="63369" y="1642533"/>
                  <a:pt x="220002" y="1554480"/>
                  <a:pt x="220002" y="1554480"/>
                </a:cubicBezTo>
                <a:cubicBezTo>
                  <a:pt x="301282" y="1511300"/>
                  <a:pt x="424895" y="1439333"/>
                  <a:pt x="514642" y="1397000"/>
                </a:cubicBezTo>
                <a:cubicBezTo>
                  <a:pt x="604389" y="1354667"/>
                  <a:pt x="687362" y="1349587"/>
                  <a:pt x="758482" y="1300480"/>
                </a:cubicBezTo>
                <a:cubicBezTo>
                  <a:pt x="829602" y="1251373"/>
                  <a:pt x="903262" y="1137073"/>
                  <a:pt x="941362" y="1102360"/>
                </a:cubicBezTo>
                <a:cubicBezTo>
                  <a:pt x="979462" y="1067647"/>
                  <a:pt x="965069" y="1082887"/>
                  <a:pt x="987082" y="1092200"/>
                </a:cubicBezTo>
                <a:cubicBezTo>
                  <a:pt x="1009095" y="1101513"/>
                  <a:pt x="1044655" y="1137920"/>
                  <a:pt x="1073442" y="1158240"/>
                </a:cubicBezTo>
                <a:cubicBezTo>
                  <a:pt x="1102229" y="1178560"/>
                  <a:pt x="1131862" y="1216660"/>
                  <a:pt x="1159802" y="1214120"/>
                </a:cubicBezTo>
                <a:cubicBezTo>
                  <a:pt x="1187742" y="1211580"/>
                  <a:pt x="1199595" y="1175173"/>
                  <a:pt x="1241082" y="1143000"/>
                </a:cubicBezTo>
                <a:cubicBezTo>
                  <a:pt x="1282569" y="1110827"/>
                  <a:pt x="1365542" y="1059180"/>
                  <a:pt x="1408722" y="1021080"/>
                </a:cubicBezTo>
                <a:cubicBezTo>
                  <a:pt x="1451902" y="982980"/>
                  <a:pt x="1463755" y="923713"/>
                  <a:pt x="1500162" y="914400"/>
                </a:cubicBezTo>
                <a:cubicBezTo>
                  <a:pt x="1536569" y="905087"/>
                  <a:pt x="1589909" y="937260"/>
                  <a:pt x="1627162" y="965200"/>
                </a:cubicBezTo>
                <a:cubicBezTo>
                  <a:pt x="1664415" y="993140"/>
                  <a:pt x="1698282" y="1039707"/>
                  <a:pt x="1723682" y="1082040"/>
                </a:cubicBezTo>
                <a:cubicBezTo>
                  <a:pt x="1749082" y="1124373"/>
                  <a:pt x="1761782" y="1193800"/>
                  <a:pt x="1779562" y="1219200"/>
                </a:cubicBezTo>
                <a:cubicBezTo>
                  <a:pt x="1797342" y="1244600"/>
                  <a:pt x="1813429" y="1259840"/>
                  <a:pt x="1830362" y="1234440"/>
                </a:cubicBezTo>
                <a:cubicBezTo>
                  <a:pt x="1847295" y="1209040"/>
                  <a:pt x="1861689" y="1112520"/>
                  <a:pt x="1881162" y="1066800"/>
                </a:cubicBezTo>
                <a:cubicBezTo>
                  <a:pt x="1900635" y="1021080"/>
                  <a:pt x="1921802" y="975360"/>
                  <a:pt x="1947202" y="960120"/>
                </a:cubicBezTo>
                <a:cubicBezTo>
                  <a:pt x="1972602" y="944880"/>
                  <a:pt x="2003929" y="964353"/>
                  <a:pt x="2033562" y="975360"/>
                </a:cubicBezTo>
                <a:cubicBezTo>
                  <a:pt x="2063195" y="986367"/>
                  <a:pt x="2097909" y="1022773"/>
                  <a:pt x="2125002" y="1026160"/>
                </a:cubicBezTo>
                <a:cubicBezTo>
                  <a:pt x="2152095" y="1029547"/>
                  <a:pt x="2183422" y="1030393"/>
                  <a:pt x="2196122" y="995680"/>
                </a:cubicBezTo>
                <a:cubicBezTo>
                  <a:pt x="2208822" y="960967"/>
                  <a:pt x="2183422" y="866140"/>
                  <a:pt x="2201202" y="817880"/>
                </a:cubicBezTo>
                <a:cubicBezTo>
                  <a:pt x="2218982" y="769620"/>
                  <a:pt x="2262162" y="737447"/>
                  <a:pt x="2302802" y="706120"/>
                </a:cubicBezTo>
                <a:cubicBezTo>
                  <a:pt x="2343442" y="674793"/>
                  <a:pt x="2428955" y="618067"/>
                  <a:pt x="2445042" y="629920"/>
                </a:cubicBezTo>
                <a:cubicBezTo>
                  <a:pt x="2461129" y="641773"/>
                  <a:pt x="2390855" y="728133"/>
                  <a:pt x="2399322" y="777240"/>
                </a:cubicBezTo>
                <a:cubicBezTo>
                  <a:pt x="2407789" y="826347"/>
                  <a:pt x="2452662" y="882227"/>
                  <a:pt x="2495842" y="924560"/>
                </a:cubicBezTo>
                <a:cubicBezTo>
                  <a:pt x="2539022" y="966893"/>
                  <a:pt x="2618609" y="1005840"/>
                  <a:pt x="2658402" y="1031240"/>
                </a:cubicBezTo>
                <a:cubicBezTo>
                  <a:pt x="2698195" y="1056640"/>
                  <a:pt x="2726982" y="1046480"/>
                  <a:pt x="2734602" y="1076960"/>
                </a:cubicBezTo>
                <a:cubicBezTo>
                  <a:pt x="2742222" y="1107440"/>
                  <a:pt x="2711742" y="1176020"/>
                  <a:pt x="2704122" y="1214120"/>
                </a:cubicBezTo>
                <a:cubicBezTo>
                  <a:pt x="2696502" y="1252220"/>
                  <a:pt x="2664329" y="1289473"/>
                  <a:pt x="2688882" y="1305560"/>
                </a:cubicBezTo>
                <a:cubicBezTo>
                  <a:pt x="2713435" y="1321647"/>
                  <a:pt x="2808262" y="1311487"/>
                  <a:pt x="2851442" y="1310640"/>
                </a:cubicBezTo>
                <a:cubicBezTo>
                  <a:pt x="2894622" y="1309793"/>
                  <a:pt x="2919175" y="1287780"/>
                  <a:pt x="2947962" y="1300480"/>
                </a:cubicBezTo>
                <a:cubicBezTo>
                  <a:pt x="2976749" y="1313180"/>
                  <a:pt x="2993682" y="1354667"/>
                  <a:pt x="3024162" y="1386840"/>
                </a:cubicBezTo>
                <a:cubicBezTo>
                  <a:pt x="3054642" y="1419013"/>
                  <a:pt x="3094435" y="1466427"/>
                  <a:pt x="3130842" y="1493520"/>
                </a:cubicBezTo>
                <a:cubicBezTo>
                  <a:pt x="3167249" y="1520613"/>
                  <a:pt x="3212122" y="1524847"/>
                  <a:pt x="3242602" y="1549400"/>
                </a:cubicBezTo>
                <a:cubicBezTo>
                  <a:pt x="3273082" y="1573953"/>
                  <a:pt x="3328962" y="1609513"/>
                  <a:pt x="3313722" y="1640840"/>
                </a:cubicBezTo>
                <a:cubicBezTo>
                  <a:pt x="3298482" y="1672167"/>
                  <a:pt x="3202808" y="1717887"/>
                  <a:pt x="3151162" y="1737360"/>
                </a:cubicBezTo>
                <a:cubicBezTo>
                  <a:pt x="3099516" y="1756833"/>
                  <a:pt x="3037709" y="1759373"/>
                  <a:pt x="3003842" y="1757680"/>
                </a:cubicBezTo>
                <a:cubicBezTo>
                  <a:pt x="2969975" y="1755987"/>
                  <a:pt x="2977595" y="1722967"/>
                  <a:pt x="2947962" y="1727200"/>
                </a:cubicBezTo>
                <a:cubicBezTo>
                  <a:pt x="2918329" y="1731433"/>
                  <a:pt x="2896315" y="1794087"/>
                  <a:pt x="2826042" y="1783080"/>
                </a:cubicBezTo>
                <a:cubicBezTo>
                  <a:pt x="2755769" y="1772073"/>
                  <a:pt x="2588129" y="1688253"/>
                  <a:pt x="2526322" y="1661160"/>
                </a:cubicBezTo>
                <a:cubicBezTo>
                  <a:pt x="2464515" y="1634067"/>
                  <a:pt x="2483142" y="1625600"/>
                  <a:pt x="2455202" y="1620520"/>
                </a:cubicBezTo>
                <a:cubicBezTo>
                  <a:pt x="2427262" y="1615440"/>
                  <a:pt x="2384929" y="1623907"/>
                  <a:pt x="2358682" y="1630680"/>
                </a:cubicBezTo>
                <a:cubicBezTo>
                  <a:pt x="2332435" y="1637453"/>
                  <a:pt x="2340055" y="1644227"/>
                  <a:pt x="2297722" y="1661160"/>
                </a:cubicBezTo>
                <a:cubicBezTo>
                  <a:pt x="2255389" y="1678093"/>
                  <a:pt x="2144475" y="1699260"/>
                  <a:pt x="2104682" y="1732280"/>
                </a:cubicBezTo>
                <a:cubicBezTo>
                  <a:pt x="2064889" y="1765300"/>
                  <a:pt x="2065735" y="1829647"/>
                  <a:pt x="2058962" y="1859280"/>
                </a:cubicBezTo>
                <a:cubicBezTo>
                  <a:pt x="2052189" y="1888913"/>
                  <a:pt x="2068275" y="1902460"/>
                  <a:pt x="2064042" y="1910080"/>
                </a:cubicBezTo>
                <a:cubicBezTo>
                  <a:pt x="2059809" y="1917700"/>
                  <a:pt x="2054729" y="1930400"/>
                  <a:pt x="2033562" y="1905000"/>
                </a:cubicBezTo>
                <a:cubicBezTo>
                  <a:pt x="2012395" y="1879600"/>
                  <a:pt x="1976835" y="1788160"/>
                  <a:pt x="1937042" y="1757680"/>
                </a:cubicBezTo>
                <a:cubicBezTo>
                  <a:pt x="1897249" y="1727200"/>
                  <a:pt x="1839675" y="1740747"/>
                  <a:pt x="1794802" y="1722120"/>
                </a:cubicBezTo>
                <a:cubicBezTo>
                  <a:pt x="1749929" y="1703493"/>
                  <a:pt x="1710135" y="1678940"/>
                  <a:pt x="1667802" y="1645920"/>
                </a:cubicBezTo>
                <a:cubicBezTo>
                  <a:pt x="1625469" y="1612900"/>
                  <a:pt x="1588215" y="1544320"/>
                  <a:pt x="1540802" y="1524000"/>
                </a:cubicBezTo>
                <a:cubicBezTo>
                  <a:pt x="1493389" y="1503680"/>
                  <a:pt x="1429042" y="1504527"/>
                  <a:pt x="1383322" y="1524000"/>
                </a:cubicBezTo>
                <a:cubicBezTo>
                  <a:pt x="1337602" y="1543473"/>
                  <a:pt x="1305429" y="1608667"/>
                  <a:pt x="1266482" y="1640840"/>
                </a:cubicBezTo>
                <a:cubicBezTo>
                  <a:pt x="1227535" y="1673013"/>
                  <a:pt x="1199595" y="1703493"/>
                  <a:pt x="1149642" y="1717040"/>
                </a:cubicBezTo>
                <a:cubicBezTo>
                  <a:pt x="1099689" y="1730587"/>
                  <a:pt x="1020102" y="1718733"/>
                  <a:pt x="966762" y="1722120"/>
                </a:cubicBezTo>
                <a:cubicBezTo>
                  <a:pt x="913422" y="1725507"/>
                  <a:pt x="879555" y="1711113"/>
                  <a:pt x="829602" y="1737360"/>
                </a:cubicBezTo>
                <a:cubicBezTo>
                  <a:pt x="779649" y="1763607"/>
                  <a:pt x="712762" y="1835573"/>
                  <a:pt x="667042" y="1879600"/>
                </a:cubicBezTo>
                <a:cubicBezTo>
                  <a:pt x="621322" y="1923627"/>
                  <a:pt x="560362" y="1960880"/>
                  <a:pt x="555282" y="2001520"/>
                </a:cubicBezTo>
                <a:cubicBezTo>
                  <a:pt x="550202" y="2042160"/>
                  <a:pt x="588302" y="2098040"/>
                  <a:pt x="636562" y="2123440"/>
                </a:cubicBezTo>
                <a:cubicBezTo>
                  <a:pt x="684822" y="2148840"/>
                  <a:pt x="783882" y="2141220"/>
                  <a:pt x="844842" y="2153920"/>
                </a:cubicBezTo>
                <a:cubicBezTo>
                  <a:pt x="905802" y="2166620"/>
                  <a:pt x="971842" y="2174240"/>
                  <a:pt x="1002322" y="2199640"/>
                </a:cubicBezTo>
                <a:cubicBezTo>
                  <a:pt x="1032802" y="2225040"/>
                  <a:pt x="1043809" y="2259753"/>
                  <a:pt x="1027722" y="2306320"/>
                </a:cubicBezTo>
                <a:cubicBezTo>
                  <a:pt x="1011635" y="2352887"/>
                  <a:pt x="921042" y="2420620"/>
                  <a:pt x="905802" y="2479040"/>
                </a:cubicBezTo>
                <a:cubicBezTo>
                  <a:pt x="890562" y="2537460"/>
                  <a:pt x="906649" y="2607733"/>
                  <a:pt x="936282" y="2656840"/>
                </a:cubicBezTo>
                <a:cubicBezTo>
                  <a:pt x="965915" y="2705947"/>
                  <a:pt x="1026875" y="2755900"/>
                  <a:pt x="1083602" y="2773680"/>
                </a:cubicBezTo>
                <a:cubicBezTo>
                  <a:pt x="1140329" y="2791460"/>
                  <a:pt x="1225842" y="2791460"/>
                  <a:pt x="1276642" y="2763520"/>
                </a:cubicBezTo>
                <a:cubicBezTo>
                  <a:pt x="1327442" y="2735580"/>
                  <a:pt x="1333369" y="2652607"/>
                  <a:pt x="1388402" y="2606040"/>
                </a:cubicBezTo>
                <a:cubicBezTo>
                  <a:pt x="1443435" y="2559473"/>
                  <a:pt x="1556889" y="2506133"/>
                  <a:pt x="1606842" y="2484120"/>
                </a:cubicBezTo>
                <a:cubicBezTo>
                  <a:pt x="1656795" y="2462107"/>
                  <a:pt x="1660182" y="2447713"/>
                  <a:pt x="1688122" y="2473960"/>
                </a:cubicBezTo>
                <a:cubicBezTo>
                  <a:pt x="1716062" y="2500207"/>
                  <a:pt x="1769402" y="2593340"/>
                  <a:pt x="1774482" y="2641600"/>
                </a:cubicBezTo>
                <a:cubicBezTo>
                  <a:pt x="1779562" y="2689860"/>
                  <a:pt x="1734689" y="2731347"/>
                  <a:pt x="1718602" y="2763520"/>
                </a:cubicBezTo>
                <a:cubicBezTo>
                  <a:pt x="1702515" y="2795693"/>
                  <a:pt x="1674575" y="2803313"/>
                  <a:pt x="1677962" y="2834640"/>
                </a:cubicBezTo>
                <a:cubicBezTo>
                  <a:pt x="1681349" y="2865967"/>
                  <a:pt x="1740615" y="2912533"/>
                  <a:pt x="1738922" y="2951480"/>
                </a:cubicBezTo>
                <a:cubicBezTo>
                  <a:pt x="1737229" y="2990427"/>
                  <a:pt x="1710982" y="3039533"/>
                  <a:pt x="1667802" y="3068320"/>
                </a:cubicBezTo>
                <a:cubicBezTo>
                  <a:pt x="1624622" y="3097107"/>
                  <a:pt x="1558582" y="3094567"/>
                  <a:pt x="1479842" y="3124200"/>
                </a:cubicBezTo>
                <a:cubicBezTo>
                  <a:pt x="1401102" y="3153833"/>
                  <a:pt x="1274102" y="3213947"/>
                  <a:pt x="1195362" y="3246120"/>
                </a:cubicBezTo>
                <a:cubicBezTo>
                  <a:pt x="1116622" y="3278293"/>
                  <a:pt x="1060742" y="3309620"/>
                  <a:pt x="1007402" y="3317240"/>
                </a:cubicBezTo>
                <a:cubicBezTo>
                  <a:pt x="954062" y="3324860"/>
                  <a:pt x="912575" y="3296073"/>
                  <a:pt x="875322" y="3291840"/>
                </a:cubicBezTo>
                <a:cubicBezTo>
                  <a:pt x="838069" y="3287607"/>
                  <a:pt x="811822" y="3277447"/>
                  <a:pt x="783882" y="3291840"/>
                </a:cubicBezTo>
                <a:cubicBezTo>
                  <a:pt x="755942" y="3306233"/>
                  <a:pt x="712762" y="3344333"/>
                  <a:pt x="707682" y="3378200"/>
                </a:cubicBezTo>
                <a:cubicBezTo>
                  <a:pt x="702602" y="3412067"/>
                  <a:pt x="705989" y="3461173"/>
                  <a:pt x="753402" y="3495040"/>
                </a:cubicBezTo>
                <a:cubicBezTo>
                  <a:pt x="800815" y="3528907"/>
                  <a:pt x="926122" y="3564467"/>
                  <a:pt x="992162" y="3581400"/>
                </a:cubicBezTo>
                <a:cubicBezTo>
                  <a:pt x="1058202" y="3598333"/>
                  <a:pt x="1106462" y="3585633"/>
                  <a:pt x="1149642" y="3596640"/>
                </a:cubicBezTo>
                <a:cubicBezTo>
                  <a:pt x="1192822" y="3607647"/>
                  <a:pt x="1230075" y="3616113"/>
                  <a:pt x="1251242" y="3647440"/>
                </a:cubicBezTo>
                <a:cubicBezTo>
                  <a:pt x="1272409" y="3678767"/>
                  <a:pt x="1278335" y="3754967"/>
                  <a:pt x="1276642" y="3784600"/>
                </a:cubicBezTo>
                <a:cubicBezTo>
                  <a:pt x="1274949" y="3814233"/>
                  <a:pt x="1258015" y="3819736"/>
                  <a:pt x="1241082" y="382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eeform 236"/>
          <p:cNvSpPr/>
          <p:nvPr/>
        </p:nvSpPr>
        <p:spPr>
          <a:xfrm>
            <a:off x="1761571" y="4942840"/>
            <a:ext cx="3570433" cy="3926840"/>
          </a:xfrm>
          <a:custGeom>
            <a:avLst/>
            <a:gdLst>
              <a:gd name="connsiteX0" fmla="*/ 1149269 w 3570433"/>
              <a:gd name="connsiteY0" fmla="*/ 3926840 h 3926840"/>
              <a:gd name="connsiteX1" fmla="*/ 1093389 w 3570433"/>
              <a:gd name="connsiteY1" fmla="*/ 3738880 h 3926840"/>
              <a:gd name="connsiteX2" fmla="*/ 940989 w 3570433"/>
              <a:gd name="connsiteY2" fmla="*/ 3627120 h 3926840"/>
              <a:gd name="connsiteX3" fmla="*/ 707309 w 3570433"/>
              <a:gd name="connsiteY3" fmla="*/ 3591560 h 3926840"/>
              <a:gd name="connsiteX4" fmla="*/ 570149 w 3570433"/>
              <a:gd name="connsiteY4" fmla="*/ 3530600 h 3926840"/>
              <a:gd name="connsiteX5" fmla="*/ 671749 w 3570433"/>
              <a:gd name="connsiteY5" fmla="*/ 3489960 h 3926840"/>
              <a:gd name="connsiteX6" fmla="*/ 905429 w 3570433"/>
              <a:gd name="connsiteY6" fmla="*/ 3423920 h 3926840"/>
              <a:gd name="connsiteX7" fmla="*/ 1093389 w 3570433"/>
              <a:gd name="connsiteY7" fmla="*/ 3327400 h 3926840"/>
              <a:gd name="connsiteX8" fmla="*/ 1240709 w 3570433"/>
              <a:gd name="connsiteY8" fmla="*/ 3266440 h 3926840"/>
              <a:gd name="connsiteX9" fmla="*/ 1474389 w 3570433"/>
              <a:gd name="connsiteY9" fmla="*/ 3296920 h 3926840"/>
              <a:gd name="connsiteX10" fmla="*/ 1525189 w 3570433"/>
              <a:gd name="connsiteY10" fmla="*/ 3266440 h 3926840"/>
              <a:gd name="connsiteX11" fmla="*/ 1535349 w 3570433"/>
              <a:gd name="connsiteY11" fmla="*/ 3154680 h 3926840"/>
              <a:gd name="connsiteX12" fmla="*/ 1596309 w 3570433"/>
              <a:gd name="connsiteY12" fmla="*/ 2992120 h 3926840"/>
              <a:gd name="connsiteX13" fmla="*/ 1581069 w 3570433"/>
              <a:gd name="connsiteY13" fmla="*/ 2890520 h 3926840"/>
              <a:gd name="connsiteX14" fmla="*/ 1601389 w 3570433"/>
              <a:gd name="connsiteY14" fmla="*/ 2829560 h 3926840"/>
              <a:gd name="connsiteX15" fmla="*/ 1667429 w 3570433"/>
              <a:gd name="connsiteY15" fmla="*/ 2788920 h 3926840"/>
              <a:gd name="connsiteX16" fmla="*/ 1504869 w 3570433"/>
              <a:gd name="connsiteY16" fmla="*/ 2555240 h 3926840"/>
              <a:gd name="connsiteX17" fmla="*/ 1530269 w 3570433"/>
              <a:gd name="connsiteY17" fmla="*/ 2397760 h 3926840"/>
              <a:gd name="connsiteX18" fmla="*/ 1657269 w 3570433"/>
              <a:gd name="connsiteY18" fmla="*/ 2336800 h 3926840"/>
              <a:gd name="connsiteX19" fmla="*/ 1941749 w 3570433"/>
              <a:gd name="connsiteY19" fmla="*/ 2204720 h 3926840"/>
              <a:gd name="connsiteX20" fmla="*/ 1926509 w 3570433"/>
              <a:gd name="connsiteY20" fmla="*/ 1930400 h 3926840"/>
              <a:gd name="connsiteX21" fmla="*/ 2134789 w 3570433"/>
              <a:gd name="connsiteY21" fmla="*/ 1823720 h 3926840"/>
              <a:gd name="connsiteX22" fmla="*/ 2393869 w 3570433"/>
              <a:gd name="connsiteY22" fmla="*/ 1925320 h 3926840"/>
              <a:gd name="connsiteX23" fmla="*/ 2673269 w 3570433"/>
              <a:gd name="connsiteY23" fmla="*/ 1915160 h 3926840"/>
              <a:gd name="connsiteX24" fmla="*/ 3074589 w 3570433"/>
              <a:gd name="connsiteY24" fmla="*/ 1899920 h 3926840"/>
              <a:gd name="connsiteX25" fmla="*/ 3166029 w 3570433"/>
              <a:gd name="connsiteY25" fmla="*/ 2072640 h 3926840"/>
              <a:gd name="connsiteX26" fmla="*/ 3353989 w 3570433"/>
              <a:gd name="connsiteY26" fmla="*/ 2108200 h 3926840"/>
              <a:gd name="connsiteX27" fmla="*/ 3445429 w 3570433"/>
              <a:gd name="connsiteY27" fmla="*/ 2047240 h 3926840"/>
              <a:gd name="connsiteX28" fmla="*/ 3547029 w 3570433"/>
              <a:gd name="connsiteY28" fmla="*/ 2047240 h 3926840"/>
              <a:gd name="connsiteX29" fmla="*/ 3557189 w 3570433"/>
              <a:gd name="connsiteY29" fmla="*/ 1950720 h 3926840"/>
              <a:gd name="connsiteX30" fmla="*/ 3389549 w 3570433"/>
              <a:gd name="connsiteY30" fmla="*/ 1884680 h 3926840"/>
              <a:gd name="connsiteX31" fmla="*/ 3328589 w 3570433"/>
              <a:gd name="connsiteY31" fmla="*/ 1717040 h 3926840"/>
              <a:gd name="connsiteX32" fmla="*/ 3094909 w 3570433"/>
              <a:gd name="connsiteY32" fmla="*/ 1640840 h 3926840"/>
              <a:gd name="connsiteX33" fmla="*/ 2952669 w 3570433"/>
              <a:gd name="connsiteY33" fmla="*/ 1559560 h 3926840"/>
              <a:gd name="connsiteX34" fmla="*/ 2840909 w 3570433"/>
              <a:gd name="connsiteY34" fmla="*/ 1483360 h 3926840"/>
              <a:gd name="connsiteX35" fmla="*/ 2739309 w 3570433"/>
              <a:gd name="connsiteY35" fmla="*/ 1310640 h 3926840"/>
              <a:gd name="connsiteX36" fmla="*/ 2541189 w 3570433"/>
              <a:gd name="connsiteY36" fmla="*/ 1280160 h 3926840"/>
              <a:gd name="connsiteX37" fmla="*/ 2551349 w 3570433"/>
              <a:gd name="connsiteY37" fmla="*/ 1092200 h 3926840"/>
              <a:gd name="connsiteX38" fmla="*/ 2444669 w 3570433"/>
              <a:gd name="connsiteY38" fmla="*/ 1046480 h 3926840"/>
              <a:gd name="connsiteX39" fmla="*/ 2251629 w 3570433"/>
              <a:gd name="connsiteY39" fmla="*/ 944880 h 3926840"/>
              <a:gd name="connsiteX40" fmla="*/ 2231309 w 3570433"/>
              <a:gd name="connsiteY40" fmla="*/ 873760 h 3926840"/>
              <a:gd name="connsiteX41" fmla="*/ 2343069 w 3570433"/>
              <a:gd name="connsiteY41" fmla="*/ 670560 h 3926840"/>
              <a:gd name="connsiteX42" fmla="*/ 2302429 w 3570433"/>
              <a:gd name="connsiteY42" fmla="*/ 553720 h 3926840"/>
              <a:gd name="connsiteX43" fmla="*/ 2038269 w 3570433"/>
              <a:gd name="connsiteY43" fmla="*/ 726440 h 3926840"/>
              <a:gd name="connsiteX44" fmla="*/ 1784269 w 3570433"/>
              <a:gd name="connsiteY44" fmla="*/ 960120 h 3926840"/>
              <a:gd name="connsiteX45" fmla="*/ 1621709 w 3570433"/>
              <a:gd name="connsiteY45" fmla="*/ 949960 h 3926840"/>
              <a:gd name="connsiteX46" fmla="*/ 1530269 w 3570433"/>
              <a:gd name="connsiteY46" fmla="*/ 1107440 h 3926840"/>
              <a:gd name="connsiteX47" fmla="*/ 1311829 w 3570433"/>
              <a:gd name="connsiteY47" fmla="*/ 985520 h 3926840"/>
              <a:gd name="connsiteX48" fmla="*/ 1169589 w 3570433"/>
              <a:gd name="connsiteY48" fmla="*/ 960120 h 3926840"/>
              <a:gd name="connsiteX49" fmla="*/ 1007029 w 3570433"/>
              <a:gd name="connsiteY49" fmla="*/ 1071880 h 3926840"/>
              <a:gd name="connsiteX50" fmla="*/ 829229 w 3570433"/>
              <a:gd name="connsiteY50" fmla="*/ 1112520 h 3926840"/>
              <a:gd name="connsiteX51" fmla="*/ 732709 w 3570433"/>
              <a:gd name="connsiteY51" fmla="*/ 1132840 h 3926840"/>
              <a:gd name="connsiteX52" fmla="*/ 626029 w 3570433"/>
              <a:gd name="connsiteY52" fmla="*/ 1168400 h 3926840"/>
              <a:gd name="connsiteX53" fmla="*/ 519349 w 3570433"/>
              <a:gd name="connsiteY53" fmla="*/ 1275080 h 3926840"/>
              <a:gd name="connsiteX54" fmla="*/ 422829 w 3570433"/>
              <a:gd name="connsiteY54" fmla="*/ 1361440 h 3926840"/>
              <a:gd name="connsiteX55" fmla="*/ 270429 w 3570433"/>
              <a:gd name="connsiteY55" fmla="*/ 1437640 h 3926840"/>
              <a:gd name="connsiteX56" fmla="*/ 128189 w 3570433"/>
              <a:gd name="connsiteY56" fmla="*/ 1452880 h 3926840"/>
              <a:gd name="connsiteX57" fmla="*/ 1189 w 3570433"/>
              <a:gd name="connsiteY57" fmla="*/ 1508760 h 3926840"/>
              <a:gd name="connsiteX58" fmla="*/ 72309 w 3570433"/>
              <a:gd name="connsiteY58" fmla="*/ 1356360 h 3926840"/>
              <a:gd name="connsiteX59" fmla="*/ 199309 w 3570433"/>
              <a:gd name="connsiteY59" fmla="*/ 1163320 h 3926840"/>
              <a:gd name="connsiteX60" fmla="*/ 285669 w 3570433"/>
              <a:gd name="connsiteY60" fmla="*/ 970280 h 3926840"/>
              <a:gd name="connsiteX61" fmla="*/ 336469 w 3570433"/>
              <a:gd name="connsiteY61" fmla="*/ 751840 h 3926840"/>
              <a:gd name="connsiteX62" fmla="*/ 610789 w 3570433"/>
              <a:gd name="connsiteY62" fmla="*/ 563880 h 3926840"/>
              <a:gd name="connsiteX63" fmla="*/ 610789 w 3570433"/>
              <a:gd name="connsiteY63" fmla="*/ 452120 h 3926840"/>
              <a:gd name="connsiteX64" fmla="*/ 600629 w 3570433"/>
              <a:gd name="connsiteY64" fmla="*/ 259080 h 3926840"/>
              <a:gd name="connsiteX65" fmla="*/ 580309 w 3570433"/>
              <a:gd name="connsiteY65" fmla="*/ 71120 h 3926840"/>
              <a:gd name="connsiteX66" fmla="*/ 570149 w 3570433"/>
              <a:gd name="connsiteY66" fmla="*/ 0 h 392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570433" h="3926840">
                <a:moveTo>
                  <a:pt x="1149269" y="3926840"/>
                </a:moveTo>
                <a:cubicBezTo>
                  <a:pt x="1138685" y="3857836"/>
                  <a:pt x="1128102" y="3788833"/>
                  <a:pt x="1093389" y="3738880"/>
                </a:cubicBezTo>
                <a:cubicBezTo>
                  <a:pt x="1058676" y="3688927"/>
                  <a:pt x="1005336" y="3651673"/>
                  <a:pt x="940989" y="3627120"/>
                </a:cubicBezTo>
                <a:cubicBezTo>
                  <a:pt x="876642" y="3602567"/>
                  <a:pt x="769116" y="3607647"/>
                  <a:pt x="707309" y="3591560"/>
                </a:cubicBezTo>
                <a:cubicBezTo>
                  <a:pt x="645502" y="3575473"/>
                  <a:pt x="576076" y="3547533"/>
                  <a:pt x="570149" y="3530600"/>
                </a:cubicBezTo>
                <a:cubicBezTo>
                  <a:pt x="564222" y="3513667"/>
                  <a:pt x="615869" y="3507740"/>
                  <a:pt x="671749" y="3489960"/>
                </a:cubicBezTo>
                <a:cubicBezTo>
                  <a:pt x="727629" y="3472180"/>
                  <a:pt x="835156" y="3451013"/>
                  <a:pt x="905429" y="3423920"/>
                </a:cubicBezTo>
                <a:cubicBezTo>
                  <a:pt x="975702" y="3396827"/>
                  <a:pt x="1037509" y="3353647"/>
                  <a:pt x="1093389" y="3327400"/>
                </a:cubicBezTo>
                <a:cubicBezTo>
                  <a:pt x="1149269" y="3301153"/>
                  <a:pt x="1177209" y="3271520"/>
                  <a:pt x="1240709" y="3266440"/>
                </a:cubicBezTo>
                <a:cubicBezTo>
                  <a:pt x="1304209" y="3261360"/>
                  <a:pt x="1426976" y="3296920"/>
                  <a:pt x="1474389" y="3296920"/>
                </a:cubicBezTo>
                <a:cubicBezTo>
                  <a:pt x="1521802" y="3296920"/>
                  <a:pt x="1515029" y="3290147"/>
                  <a:pt x="1525189" y="3266440"/>
                </a:cubicBezTo>
                <a:cubicBezTo>
                  <a:pt x="1535349" y="3242733"/>
                  <a:pt x="1523496" y="3200400"/>
                  <a:pt x="1535349" y="3154680"/>
                </a:cubicBezTo>
                <a:cubicBezTo>
                  <a:pt x="1547202" y="3108960"/>
                  <a:pt x="1588689" y="3036147"/>
                  <a:pt x="1596309" y="2992120"/>
                </a:cubicBezTo>
                <a:cubicBezTo>
                  <a:pt x="1603929" y="2948093"/>
                  <a:pt x="1580222" y="2917613"/>
                  <a:pt x="1581069" y="2890520"/>
                </a:cubicBezTo>
                <a:cubicBezTo>
                  <a:pt x="1581916" y="2863427"/>
                  <a:pt x="1586996" y="2846493"/>
                  <a:pt x="1601389" y="2829560"/>
                </a:cubicBezTo>
                <a:cubicBezTo>
                  <a:pt x="1615782" y="2812627"/>
                  <a:pt x="1683516" y="2834640"/>
                  <a:pt x="1667429" y="2788920"/>
                </a:cubicBezTo>
                <a:cubicBezTo>
                  <a:pt x="1651342" y="2743200"/>
                  <a:pt x="1527729" y="2620433"/>
                  <a:pt x="1504869" y="2555240"/>
                </a:cubicBezTo>
                <a:cubicBezTo>
                  <a:pt x="1482009" y="2490047"/>
                  <a:pt x="1504869" y="2434167"/>
                  <a:pt x="1530269" y="2397760"/>
                </a:cubicBezTo>
                <a:cubicBezTo>
                  <a:pt x="1555669" y="2361353"/>
                  <a:pt x="1657269" y="2336800"/>
                  <a:pt x="1657269" y="2336800"/>
                </a:cubicBezTo>
                <a:cubicBezTo>
                  <a:pt x="1725849" y="2304627"/>
                  <a:pt x="1896876" y="2272453"/>
                  <a:pt x="1941749" y="2204720"/>
                </a:cubicBezTo>
                <a:cubicBezTo>
                  <a:pt x="1986622" y="2136987"/>
                  <a:pt x="1894336" y="1993900"/>
                  <a:pt x="1926509" y="1930400"/>
                </a:cubicBezTo>
                <a:cubicBezTo>
                  <a:pt x="1958682" y="1866900"/>
                  <a:pt x="2056896" y="1824567"/>
                  <a:pt x="2134789" y="1823720"/>
                </a:cubicBezTo>
                <a:cubicBezTo>
                  <a:pt x="2212682" y="1822873"/>
                  <a:pt x="2304122" y="1910080"/>
                  <a:pt x="2393869" y="1925320"/>
                </a:cubicBezTo>
                <a:cubicBezTo>
                  <a:pt x="2483616" y="1940560"/>
                  <a:pt x="2673269" y="1915160"/>
                  <a:pt x="2673269" y="1915160"/>
                </a:cubicBezTo>
                <a:cubicBezTo>
                  <a:pt x="2786722" y="1910927"/>
                  <a:pt x="2992462" y="1873673"/>
                  <a:pt x="3074589" y="1899920"/>
                </a:cubicBezTo>
                <a:cubicBezTo>
                  <a:pt x="3156716" y="1926167"/>
                  <a:pt x="3119462" y="2037927"/>
                  <a:pt x="3166029" y="2072640"/>
                </a:cubicBezTo>
                <a:cubicBezTo>
                  <a:pt x="3212596" y="2107353"/>
                  <a:pt x="3307422" y="2112433"/>
                  <a:pt x="3353989" y="2108200"/>
                </a:cubicBezTo>
                <a:cubicBezTo>
                  <a:pt x="3400556" y="2103967"/>
                  <a:pt x="3413256" y="2057400"/>
                  <a:pt x="3445429" y="2047240"/>
                </a:cubicBezTo>
                <a:cubicBezTo>
                  <a:pt x="3477602" y="2037080"/>
                  <a:pt x="3528402" y="2063327"/>
                  <a:pt x="3547029" y="2047240"/>
                </a:cubicBezTo>
                <a:cubicBezTo>
                  <a:pt x="3565656" y="2031153"/>
                  <a:pt x="3583436" y="1977813"/>
                  <a:pt x="3557189" y="1950720"/>
                </a:cubicBezTo>
                <a:cubicBezTo>
                  <a:pt x="3530942" y="1923627"/>
                  <a:pt x="3427649" y="1923627"/>
                  <a:pt x="3389549" y="1884680"/>
                </a:cubicBezTo>
                <a:cubicBezTo>
                  <a:pt x="3351449" y="1845733"/>
                  <a:pt x="3377696" y="1757680"/>
                  <a:pt x="3328589" y="1717040"/>
                </a:cubicBezTo>
                <a:cubicBezTo>
                  <a:pt x="3279482" y="1676400"/>
                  <a:pt x="3157562" y="1667087"/>
                  <a:pt x="3094909" y="1640840"/>
                </a:cubicBezTo>
                <a:cubicBezTo>
                  <a:pt x="3032256" y="1614593"/>
                  <a:pt x="2995002" y="1585807"/>
                  <a:pt x="2952669" y="1559560"/>
                </a:cubicBezTo>
                <a:cubicBezTo>
                  <a:pt x="2910336" y="1533313"/>
                  <a:pt x="2876469" y="1524847"/>
                  <a:pt x="2840909" y="1483360"/>
                </a:cubicBezTo>
                <a:cubicBezTo>
                  <a:pt x="2805349" y="1441873"/>
                  <a:pt x="2789262" y="1344507"/>
                  <a:pt x="2739309" y="1310640"/>
                </a:cubicBezTo>
                <a:cubicBezTo>
                  <a:pt x="2689356" y="1276773"/>
                  <a:pt x="2572516" y="1316567"/>
                  <a:pt x="2541189" y="1280160"/>
                </a:cubicBezTo>
                <a:cubicBezTo>
                  <a:pt x="2509862" y="1243753"/>
                  <a:pt x="2567436" y="1131147"/>
                  <a:pt x="2551349" y="1092200"/>
                </a:cubicBezTo>
                <a:cubicBezTo>
                  <a:pt x="2535262" y="1053253"/>
                  <a:pt x="2494622" y="1071033"/>
                  <a:pt x="2444669" y="1046480"/>
                </a:cubicBezTo>
                <a:cubicBezTo>
                  <a:pt x="2394716" y="1021927"/>
                  <a:pt x="2287189" y="973667"/>
                  <a:pt x="2251629" y="944880"/>
                </a:cubicBezTo>
                <a:cubicBezTo>
                  <a:pt x="2216069" y="916093"/>
                  <a:pt x="2216069" y="919480"/>
                  <a:pt x="2231309" y="873760"/>
                </a:cubicBezTo>
                <a:cubicBezTo>
                  <a:pt x="2246549" y="828040"/>
                  <a:pt x="2331216" y="723900"/>
                  <a:pt x="2343069" y="670560"/>
                </a:cubicBezTo>
                <a:cubicBezTo>
                  <a:pt x="2354922" y="617220"/>
                  <a:pt x="2353229" y="544407"/>
                  <a:pt x="2302429" y="553720"/>
                </a:cubicBezTo>
                <a:cubicBezTo>
                  <a:pt x="2251629" y="563033"/>
                  <a:pt x="2124629" y="658707"/>
                  <a:pt x="2038269" y="726440"/>
                </a:cubicBezTo>
                <a:cubicBezTo>
                  <a:pt x="1951909" y="794173"/>
                  <a:pt x="1853696" y="922867"/>
                  <a:pt x="1784269" y="960120"/>
                </a:cubicBezTo>
                <a:cubicBezTo>
                  <a:pt x="1714842" y="997373"/>
                  <a:pt x="1664042" y="925407"/>
                  <a:pt x="1621709" y="949960"/>
                </a:cubicBezTo>
                <a:cubicBezTo>
                  <a:pt x="1579376" y="974513"/>
                  <a:pt x="1581916" y="1101513"/>
                  <a:pt x="1530269" y="1107440"/>
                </a:cubicBezTo>
                <a:cubicBezTo>
                  <a:pt x="1478622" y="1113367"/>
                  <a:pt x="1371942" y="1010073"/>
                  <a:pt x="1311829" y="985520"/>
                </a:cubicBezTo>
                <a:cubicBezTo>
                  <a:pt x="1251716" y="960967"/>
                  <a:pt x="1220389" y="945727"/>
                  <a:pt x="1169589" y="960120"/>
                </a:cubicBezTo>
                <a:cubicBezTo>
                  <a:pt x="1118789" y="974513"/>
                  <a:pt x="1063756" y="1046480"/>
                  <a:pt x="1007029" y="1071880"/>
                </a:cubicBezTo>
                <a:cubicBezTo>
                  <a:pt x="950302" y="1097280"/>
                  <a:pt x="874949" y="1102360"/>
                  <a:pt x="829229" y="1112520"/>
                </a:cubicBezTo>
                <a:cubicBezTo>
                  <a:pt x="783509" y="1122680"/>
                  <a:pt x="766576" y="1123527"/>
                  <a:pt x="732709" y="1132840"/>
                </a:cubicBezTo>
                <a:cubicBezTo>
                  <a:pt x="698842" y="1142153"/>
                  <a:pt x="661589" y="1144693"/>
                  <a:pt x="626029" y="1168400"/>
                </a:cubicBezTo>
                <a:cubicBezTo>
                  <a:pt x="590469" y="1192107"/>
                  <a:pt x="553216" y="1242907"/>
                  <a:pt x="519349" y="1275080"/>
                </a:cubicBezTo>
                <a:cubicBezTo>
                  <a:pt x="485482" y="1307253"/>
                  <a:pt x="464316" y="1334347"/>
                  <a:pt x="422829" y="1361440"/>
                </a:cubicBezTo>
                <a:cubicBezTo>
                  <a:pt x="381342" y="1388533"/>
                  <a:pt x="319536" y="1422400"/>
                  <a:pt x="270429" y="1437640"/>
                </a:cubicBezTo>
                <a:cubicBezTo>
                  <a:pt x="221322" y="1452880"/>
                  <a:pt x="173062" y="1441027"/>
                  <a:pt x="128189" y="1452880"/>
                </a:cubicBezTo>
                <a:cubicBezTo>
                  <a:pt x="83316" y="1464733"/>
                  <a:pt x="10502" y="1524847"/>
                  <a:pt x="1189" y="1508760"/>
                </a:cubicBezTo>
                <a:cubicBezTo>
                  <a:pt x="-8124" y="1492673"/>
                  <a:pt x="39289" y="1413933"/>
                  <a:pt x="72309" y="1356360"/>
                </a:cubicBezTo>
                <a:cubicBezTo>
                  <a:pt x="105329" y="1298787"/>
                  <a:pt x="163749" y="1227667"/>
                  <a:pt x="199309" y="1163320"/>
                </a:cubicBezTo>
                <a:cubicBezTo>
                  <a:pt x="234869" y="1098973"/>
                  <a:pt x="262809" y="1038860"/>
                  <a:pt x="285669" y="970280"/>
                </a:cubicBezTo>
                <a:cubicBezTo>
                  <a:pt x="308529" y="901700"/>
                  <a:pt x="282282" y="819573"/>
                  <a:pt x="336469" y="751840"/>
                </a:cubicBezTo>
                <a:cubicBezTo>
                  <a:pt x="390656" y="684107"/>
                  <a:pt x="565069" y="613833"/>
                  <a:pt x="610789" y="563880"/>
                </a:cubicBezTo>
                <a:cubicBezTo>
                  <a:pt x="656509" y="513927"/>
                  <a:pt x="612482" y="502920"/>
                  <a:pt x="610789" y="452120"/>
                </a:cubicBezTo>
                <a:cubicBezTo>
                  <a:pt x="609096" y="401320"/>
                  <a:pt x="605709" y="322580"/>
                  <a:pt x="600629" y="259080"/>
                </a:cubicBezTo>
                <a:cubicBezTo>
                  <a:pt x="595549" y="195580"/>
                  <a:pt x="585389" y="114300"/>
                  <a:pt x="580309" y="71120"/>
                </a:cubicBezTo>
                <a:cubicBezTo>
                  <a:pt x="575229" y="27940"/>
                  <a:pt x="570996" y="20320"/>
                  <a:pt x="57014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/>
          <p:cNvSpPr/>
          <p:nvPr/>
        </p:nvSpPr>
        <p:spPr>
          <a:xfrm>
            <a:off x="1792603" y="1300480"/>
            <a:ext cx="1213894" cy="3627120"/>
          </a:xfrm>
          <a:custGeom>
            <a:avLst/>
            <a:gdLst>
              <a:gd name="connsiteX0" fmla="*/ 549277 w 1213894"/>
              <a:gd name="connsiteY0" fmla="*/ 3627120 h 3627120"/>
              <a:gd name="connsiteX1" fmla="*/ 559437 w 1213894"/>
              <a:gd name="connsiteY1" fmla="*/ 3576320 h 3627120"/>
              <a:gd name="connsiteX2" fmla="*/ 757557 w 1213894"/>
              <a:gd name="connsiteY2" fmla="*/ 3576320 h 3627120"/>
              <a:gd name="connsiteX3" fmla="*/ 874397 w 1213894"/>
              <a:gd name="connsiteY3" fmla="*/ 3510280 h 3627120"/>
              <a:gd name="connsiteX4" fmla="*/ 925197 w 1213894"/>
              <a:gd name="connsiteY4" fmla="*/ 3469640 h 3627120"/>
              <a:gd name="connsiteX5" fmla="*/ 1001397 w 1213894"/>
              <a:gd name="connsiteY5" fmla="*/ 3444240 h 3627120"/>
              <a:gd name="connsiteX6" fmla="*/ 1143637 w 1213894"/>
              <a:gd name="connsiteY6" fmla="*/ 3423920 h 3627120"/>
              <a:gd name="connsiteX7" fmla="*/ 1179197 w 1213894"/>
              <a:gd name="connsiteY7" fmla="*/ 3403600 h 3627120"/>
              <a:gd name="connsiteX8" fmla="*/ 1108077 w 1213894"/>
              <a:gd name="connsiteY8" fmla="*/ 3398520 h 3627120"/>
              <a:gd name="connsiteX9" fmla="*/ 854077 w 1213894"/>
              <a:gd name="connsiteY9" fmla="*/ 3403600 h 3627120"/>
              <a:gd name="connsiteX10" fmla="*/ 721997 w 1213894"/>
              <a:gd name="connsiteY10" fmla="*/ 3368040 h 3627120"/>
              <a:gd name="connsiteX11" fmla="*/ 513717 w 1213894"/>
              <a:gd name="connsiteY11" fmla="*/ 3246120 h 3627120"/>
              <a:gd name="connsiteX12" fmla="*/ 407037 w 1213894"/>
              <a:gd name="connsiteY12" fmla="*/ 3134360 h 3627120"/>
              <a:gd name="connsiteX13" fmla="*/ 401957 w 1213894"/>
              <a:gd name="connsiteY13" fmla="*/ 3042920 h 3627120"/>
              <a:gd name="connsiteX14" fmla="*/ 457837 w 1213894"/>
              <a:gd name="connsiteY14" fmla="*/ 2921000 h 3627120"/>
              <a:gd name="connsiteX15" fmla="*/ 640717 w 1213894"/>
              <a:gd name="connsiteY15" fmla="*/ 2804160 h 3627120"/>
              <a:gd name="connsiteX16" fmla="*/ 808357 w 1213894"/>
              <a:gd name="connsiteY16" fmla="*/ 2682240 h 3627120"/>
              <a:gd name="connsiteX17" fmla="*/ 859157 w 1213894"/>
              <a:gd name="connsiteY17" fmla="*/ 2611120 h 3627120"/>
              <a:gd name="connsiteX18" fmla="*/ 1031877 w 1213894"/>
              <a:gd name="connsiteY18" fmla="*/ 2641600 h 3627120"/>
              <a:gd name="connsiteX19" fmla="*/ 1113157 w 1213894"/>
              <a:gd name="connsiteY19" fmla="*/ 2397760 h 3627120"/>
              <a:gd name="connsiteX20" fmla="*/ 1189357 w 1213894"/>
              <a:gd name="connsiteY20" fmla="*/ 2148840 h 3627120"/>
              <a:gd name="connsiteX21" fmla="*/ 1204597 w 1213894"/>
              <a:gd name="connsiteY21" fmla="*/ 2098040 h 3627120"/>
              <a:gd name="connsiteX22" fmla="*/ 1057277 w 1213894"/>
              <a:gd name="connsiteY22" fmla="*/ 1950720 h 3627120"/>
              <a:gd name="connsiteX23" fmla="*/ 1016637 w 1213894"/>
              <a:gd name="connsiteY23" fmla="*/ 1706880 h 3627120"/>
              <a:gd name="connsiteX24" fmla="*/ 996317 w 1213894"/>
              <a:gd name="connsiteY24" fmla="*/ 1442720 h 3627120"/>
              <a:gd name="connsiteX25" fmla="*/ 970917 w 1213894"/>
              <a:gd name="connsiteY25" fmla="*/ 1402080 h 3627120"/>
              <a:gd name="connsiteX26" fmla="*/ 823597 w 1213894"/>
              <a:gd name="connsiteY26" fmla="*/ 1452880 h 3627120"/>
              <a:gd name="connsiteX27" fmla="*/ 549277 w 1213894"/>
              <a:gd name="connsiteY27" fmla="*/ 1290320 h 3627120"/>
              <a:gd name="connsiteX28" fmla="*/ 544197 w 1213894"/>
              <a:gd name="connsiteY28" fmla="*/ 1082040 h 3627120"/>
              <a:gd name="connsiteX29" fmla="*/ 412117 w 1213894"/>
              <a:gd name="connsiteY29" fmla="*/ 924560 h 3627120"/>
              <a:gd name="connsiteX30" fmla="*/ 280037 w 1213894"/>
              <a:gd name="connsiteY30" fmla="*/ 868680 h 3627120"/>
              <a:gd name="connsiteX31" fmla="*/ 188597 w 1213894"/>
              <a:gd name="connsiteY31" fmla="*/ 706120 h 3627120"/>
              <a:gd name="connsiteX32" fmla="*/ 10797 w 1213894"/>
              <a:gd name="connsiteY32" fmla="*/ 624840 h 3627120"/>
              <a:gd name="connsiteX33" fmla="*/ 20957 w 1213894"/>
              <a:gd name="connsiteY33" fmla="*/ 482600 h 3627120"/>
              <a:gd name="connsiteX34" fmla="*/ 31117 w 1213894"/>
              <a:gd name="connsiteY34" fmla="*/ 289560 h 3627120"/>
              <a:gd name="connsiteX35" fmla="*/ 71757 w 1213894"/>
              <a:gd name="connsiteY35" fmla="*/ 162560 h 3627120"/>
              <a:gd name="connsiteX36" fmla="*/ 188597 w 1213894"/>
              <a:gd name="connsiteY36" fmla="*/ 101600 h 3627120"/>
              <a:gd name="connsiteX37" fmla="*/ 269877 w 1213894"/>
              <a:gd name="connsiteY37" fmla="*/ 0 h 362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3894" h="3627120">
                <a:moveTo>
                  <a:pt x="549277" y="3627120"/>
                </a:moveTo>
                <a:cubicBezTo>
                  <a:pt x="537000" y="3605953"/>
                  <a:pt x="524724" y="3584787"/>
                  <a:pt x="559437" y="3576320"/>
                </a:cubicBezTo>
                <a:cubicBezTo>
                  <a:pt x="594150" y="3567853"/>
                  <a:pt x="705064" y="3587327"/>
                  <a:pt x="757557" y="3576320"/>
                </a:cubicBezTo>
                <a:cubicBezTo>
                  <a:pt x="810050" y="3565313"/>
                  <a:pt x="846457" y="3528060"/>
                  <a:pt x="874397" y="3510280"/>
                </a:cubicBezTo>
                <a:cubicBezTo>
                  <a:pt x="902337" y="3492500"/>
                  <a:pt x="904030" y="3480647"/>
                  <a:pt x="925197" y="3469640"/>
                </a:cubicBezTo>
                <a:cubicBezTo>
                  <a:pt x="946364" y="3458633"/>
                  <a:pt x="964990" y="3451860"/>
                  <a:pt x="1001397" y="3444240"/>
                </a:cubicBezTo>
                <a:cubicBezTo>
                  <a:pt x="1037804" y="3436620"/>
                  <a:pt x="1114004" y="3430693"/>
                  <a:pt x="1143637" y="3423920"/>
                </a:cubicBezTo>
                <a:cubicBezTo>
                  <a:pt x="1173270" y="3417147"/>
                  <a:pt x="1185124" y="3407833"/>
                  <a:pt x="1179197" y="3403600"/>
                </a:cubicBezTo>
                <a:cubicBezTo>
                  <a:pt x="1173270" y="3399367"/>
                  <a:pt x="1162264" y="3398520"/>
                  <a:pt x="1108077" y="3398520"/>
                </a:cubicBezTo>
                <a:cubicBezTo>
                  <a:pt x="1053890" y="3398520"/>
                  <a:pt x="918424" y="3408680"/>
                  <a:pt x="854077" y="3403600"/>
                </a:cubicBezTo>
                <a:cubicBezTo>
                  <a:pt x="789730" y="3398520"/>
                  <a:pt x="778724" y="3394287"/>
                  <a:pt x="721997" y="3368040"/>
                </a:cubicBezTo>
                <a:cubicBezTo>
                  <a:pt x="665270" y="3341793"/>
                  <a:pt x="566210" y="3285067"/>
                  <a:pt x="513717" y="3246120"/>
                </a:cubicBezTo>
                <a:cubicBezTo>
                  <a:pt x="461224" y="3207173"/>
                  <a:pt x="425664" y="3168227"/>
                  <a:pt x="407037" y="3134360"/>
                </a:cubicBezTo>
                <a:cubicBezTo>
                  <a:pt x="388410" y="3100493"/>
                  <a:pt x="393490" y="3078480"/>
                  <a:pt x="401957" y="3042920"/>
                </a:cubicBezTo>
                <a:cubicBezTo>
                  <a:pt x="410424" y="3007360"/>
                  <a:pt x="418044" y="2960793"/>
                  <a:pt x="457837" y="2921000"/>
                </a:cubicBezTo>
                <a:cubicBezTo>
                  <a:pt x="497630" y="2881207"/>
                  <a:pt x="582297" y="2843953"/>
                  <a:pt x="640717" y="2804160"/>
                </a:cubicBezTo>
                <a:cubicBezTo>
                  <a:pt x="699137" y="2764367"/>
                  <a:pt x="771950" y="2714413"/>
                  <a:pt x="808357" y="2682240"/>
                </a:cubicBezTo>
                <a:cubicBezTo>
                  <a:pt x="844764" y="2650067"/>
                  <a:pt x="821904" y="2617893"/>
                  <a:pt x="859157" y="2611120"/>
                </a:cubicBezTo>
                <a:cubicBezTo>
                  <a:pt x="896410" y="2604347"/>
                  <a:pt x="989544" y="2677160"/>
                  <a:pt x="1031877" y="2641600"/>
                </a:cubicBezTo>
                <a:cubicBezTo>
                  <a:pt x="1074210" y="2606040"/>
                  <a:pt x="1086910" y="2479887"/>
                  <a:pt x="1113157" y="2397760"/>
                </a:cubicBezTo>
                <a:cubicBezTo>
                  <a:pt x="1139404" y="2315633"/>
                  <a:pt x="1174117" y="2198793"/>
                  <a:pt x="1189357" y="2148840"/>
                </a:cubicBezTo>
                <a:cubicBezTo>
                  <a:pt x="1204597" y="2098887"/>
                  <a:pt x="1226610" y="2131060"/>
                  <a:pt x="1204597" y="2098040"/>
                </a:cubicBezTo>
                <a:cubicBezTo>
                  <a:pt x="1182584" y="2065020"/>
                  <a:pt x="1088604" y="2015913"/>
                  <a:pt x="1057277" y="1950720"/>
                </a:cubicBezTo>
                <a:cubicBezTo>
                  <a:pt x="1025950" y="1885527"/>
                  <a:pt x="1026797" y="1791547"/>
                  <a:pt x="1016637" y="1706880"/>
                </a:cubicBezTo>
                <a:cubicBezTo>
                  <a:pt x="1006477" y="1622213"/>
                  <a:pt x="1003937" y="1493520"/>
                  <a:pt x="996317" y="1442720"/>
                </a:cubicBezTo>
                <a:cubicBezTo>
                  <a:pt x="988697" y="1391920"/>
                  <a:pt x="999704" y="1400387"/>
                  <a:pt x="970917" y="1402080"/>
                </a:cubicBezTo>
                <a:cubicBezTo>
                  <a:pt x="942130" y="1403773"/>
                  <a:pt x="893870" y="1471507"/>
                  <a:pt x="823597" y="1452880"/>
                </a:cubicBezTo>
                <a:cubicBezTo>
                  <a:pt x="753324" y="1434253"/>
                  <a:pt x="595844" y="1352127"/>
                  <a:pt x="549277" y="1290320"/>
                </a:cubicBezTo>
                <a:cubicBezTo>
                  <a:pt x="502710" y="1228513"/>
                  <a:pt x="567057" y="1143000"/>
                  <a:pt x="544197" y="1082040"/>
                </a:cubicBezTo>
                <a:cubicBezTo>
                  <a:pt x="521337" y="1021080"/>
                  <a:pt x="456144" y="960120"/>
                  <a:pt x="412117" y="924560"/>
                </a:cubicBezTo>
                <a:cubicBezTo>
                  <a:pt x="368090" y="889000"/>
                  <a:pt x="317290" y="905087"/>
                  <a:pt x="280037" y="868680"/>
                </a:cubicBezTo>
                <a:cubicBezTo>
                  <a:pt x="242784" y="832273"/>
                  <a:pt x="233470" y="746760"/>
                  <a:pt x="188597" y="706120"/>
                </a:cubicBezTo>
                <a:cubicBezTo>
                  <a:pt x="143724" y="665480"/>
                  <a:pt x="38737" y="662093"/>
                  <a:pt x="10797" y="624840"/>
                </a:cubicBezTo>
                <a:cubicBezTo>
                  <a:pt x="-17143" y="587587"/>
                  <a:pt x="17570" y="538480"/>
                  <a:pt x="20957" y="482600"/>
                </a:cubicBezTo>
                <a:cubicBezTo>
                  <a:pt x="24344" y="426720"/>
                  <a:pt x="22650" y="342900"/>
                  <a:pt x="31117" y="289560"/>
                </a:cubicBezTo>
                <a:cubicBezTo>
                  <a:pt x="39584" y="236220"/>
                  <a:pt x="45510" y="193887"/>
                  <a:pt x="71757" y="162560"/>
                </a:cubicBezTo>
                <a:cubicBezTo>
                  <a:pt x="98004" y="131233"/>
                  <a:pt x="155577" y="128693"/>
                  <a:pt x="188597" y="101600"/>
                </a:cubicBezTo>
                <a:cubicBezTo>
                  <a:pt x="221617" y="74507"/>
                  <a:pt x="245747" y="37253"/>
                  <a:pt x="269877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/>
          <p:cNvSpPr/>
          <p:nvPr/>
        </p:nvSpPr>
        <p:spPr>
          <a:xfrm>
            <a:off x="2998690" y="1300480"/>
            <a:ext cx="532784" cy="295853"/>
          </a:xfrm>
          <a:custGeom>
            <a:avLst/>
            <a:gdLst>
              <a:gd name="connsiteX0" fmla="*/ 69630 w 532784"/>
              <a:gd name="connsiteY0" fmla="*/ 0 h 295853"/>
              <a:gd name="connsiteX1" fmla="*/ 3590 w 532784"/>
              <a:gd name="connsiteY1" fmla="*/ 147320 h 295853"/>
              <a:gd name="connsiteX2" fmla="*/ 28990 w 532784"/>
              <a:gd name="connsiteY2" fmla="*/ 264160 h 295853"/>
              <a:gd name="connsiteX3" fmla="*/ 196630 w 532784"/>
              <a:gd name="connsiteY3" fmla="*/ 294640 h 295853"/>
              <a:gd name="connsiteX4" fmla="*/ 343950 w 532784"/>
              <a:gd name="connsiteY4" fmla="*/ 233680 h 295853"/>
              <a:gd name="connsiteX5" fmla="*/ 389670 w 532784"/>
              <a:gd name="connsiteY5" fmla="*/ 121920 h 295853"/>
              <a:gd name="connsiteX6" fmla="*/ 511590 w 532784"/>
              <a:gd name="connsiteY6" fmla="*/ 25400 h 295853"/>
              <a:gd name="connsiteX7" fmla="*/ 531910 w 532784"/>
              <a:gd name="connsiteY7" fmla="*/ 0 h 295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784" h="295853">
                <a:moveTo>
                  <a:pt x="69630" y="0"/>
                </a:moveTo>
                <a:cubicBezTo>
                  <a:pt x="39996" y="51646"/>
                  <a:pt x="10363" y="103293"/>
                  <a:pt x="3590" y="147320"/>
                </a:cubicBezTo>
                <a:cubicBezTo>
                  <a:pt x="-3183" y="191347"/>
                  <a:pt x="-3183" y="239607"/>
                  <a:pt x="28990" y="264160"/>
                </a:cubicBezTo>
                <a:cubicBezTo>
                  <a:pt x="61163" y="288713"/>
                  <a:pt x="144137" y="299720"/>
                  <a:pt x="196630" y="294640"/>
                </a:cubicBezTo>
                <a:cubicBezTo>
                  <a:pt x="249123" y="289560"/>
                  <a:pt x="311777" y="262467"/>
                  <a:pt x="343950" y="233680"/>
                </a:cubicBezTo>
                <a:cubicBezTo>
                  <a:pt x="376123" y="204893"/>
                  <a:pt x="361730" y="156633"/>
                  <a:pt x="389670" y="121920"/>
                </a:cubicBezTo>
                <a:cubicBezTo>
                  <a:pt x="417610" y="87207"/>
                  <a:pt x="487883" y="45720"/>
                  <a:pt x="511590" y="25400"/>
                </a:cubicBezTo>
                <a:cubicBezTo>
                  <a:pt x="535297" y="5080"/>
                  <a:pt x="533603" y="2540"/>
                  <a:pt x="5319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/>
          <p:cNvSpPr/>
          <p:nvPr/>
        </p:nvSpPr>
        <p:spPr>
          <a:xfrm>
            <a:off x="3117071" y="1290320"/>
            <a:ext cx="301769" cy="193056"/>
          </a:xfrm>
          <a:custGeom>
            <a:avLst/>
            <a:gdLst>
              <a:gd name="connsiteX0" fmla="*/ 78249 w 301769"/>
              <a:gd name="connsiteY0" fmla="*/ 10160 h 193056"/>
              <a:gd name="connsiteX1" fmla="*/ 2049 w 301769"/>
              <a:gd name="connsiteY1" fmla="*/ 132080 h 193056"/>
              <a:gd name="connsiteX2" fmla="*/ 32529 w 301769"/>
              <a:gd name="connsiteY2" fmla="*/ 193040 h 193056"/>
              <a:gd name="connsiteX3" fmla="*/ 144289 w 301769"/>
              <a:gd name="connsiteY3" fmla="*/ 127000 h 193056"/>
              <a:gd name="connsiteX4" fmla="*/ 230649 w 301769"/>
              <a:gd name="connsiteY4" fmla="*/ 76200 h 193056"/>
              <a:gd name="connsiteX5" fmla="*/ 301769 w 301769"/>
              <a:gd name="connsiteY5" fmla="*/ 0 h 1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69" h="193056">
                <a:moveTo>
                  <a:pt x="78249" y="10160"/>
                </a:moveTo>
                <a:cubicBezTo>
                  <a:pt x="43959" y="55880"/>
                  <a:pt x="9669" y="101600"/>
                  <a:pt x="2049" y="132080"/>
                </a:cubicBezTo>
                <a:cubicBezTo>
                  <a:pt x="-5571" y="162560"/>
                  <a:pt x="8822" y="193887"/>
                  <a:pt x="32529" y="193040"/>
                </a:cubicBezTo>
                <a:cubicBezTo>
                  <a:pt x="56236" y="192193"/>
                  <a:pt x="144289" y="127000"/>
                  <a:pt x="144289" y="127000"/>
                </a:cubicBezTo>
                <a:cubicBezTo>
                  <a:pt x="177309" y="107527"/>
                  <a:pt x="204402" y="97367"/>
                  <a:pt x="230649" y="76200"/>
                </a:cubicBezTo>
                <a:cubicBezTo>
                  <a:pt x="256896" y="55033"/>
                  <a:pt x="279332" y="27516"/>
                  <a:pt x="30176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/>
          <p:cNvSpPr/>
          <p:nvPr/>
        </p:nvSpPr>
        <p:spPr>
          <a:xfrm>
            <a:off x="5473558" y="6373367"/>
            <a:ext cx="313832" cy="340294"/>
          </a:xfrm>
          <a:custGeom>
            <a:avLst/>
            <a:gdLst>
              <a:gd name="connsiteX0" fmla="*/ 99202 w 313832"/>
              <a:gd name="connsiteY0" fmla="*/ 306833 h 340294"/>
              <a:gd name="connsiteX1" fmla="*/ 297322 w 313832"/>
              <a:gd name="connsiteY1" fmla="*/ 337313 h 340294"/>
              <a:gd name="connsiteX2" fmla="*/ 256682 w 313832"/>
              <a:gd name="connsiteY2" fmla="*/ 235713 h 340294"/>
              <a:gd name="connsiteX3" fmla="*/ 307482 w 313832"/>
              <a:gd name="connsiteY3" fmla="*/ 159513 h 340294"/>
              <a:gd name="connsiteX4" fmla="*/ 307482 w 313832"/>
              <a:gd name="connsiteY4" fmla="*/ 62993 h 340294"/>
              <a:gd name="connsiteX5" fmla="*/ 256682 w 313832"/>
              <a:gd name="connsiteY5" fmla="*/ 2033 h 340294"/>
              <a:gd name="connsiteX6" fmla="*/ 78882 w 313832"/>
              <a:gd name="connsiteY6" fmla="*/ 22353 h 340294"/>
              <a:gd name="connsiteX7" fmla="*/ 2682 w 313832"/>
              <a:gd name="connsiteY7" fmla="*/ 98553 h 340294"/>
              <a:gd name="connsiteX8" fmla="*/ 23002 w 313832"/>
              <a:gd name="connsiteY8" fmla="*/ 240793 h 340294"/>
              <a:gd name="connsiteX9" fmla="*/ 99202 w 313832"/>
              <a:gd name="connsiteY9" fmla="*/ 306833 h 34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3832" h="340294">
                <a:moveTo>
                  <a:pt x="99202" y="306833"/>
                </a:moveTo>
                <a:cubicBezTo>
                  <a:pt x="144922" y="322920"/>
                  <a:pt x="271075" y="349166"/>
                  <a:pt x="297322" y="337313"/>
                </a:cubicBezTo>
                <a:cubicBezTo>
                  <a:pt x="323569" y="325460"/>
                  <a:pt x="254989" y="265346"/>
                  <a:pt x="256682" y="235713"/>
                </a:cubicBezTo>
                <a:cubicBezTo>
                  <a:pt x="258375" y="206080"/>
                  <a:pt x="299015" y="188300"/>
                  <a:pt x="307482" y="159513"/>
                </a:cubicBezTo>
                <a:cubicBezTo>
                  <a:pt x="315949" y="130726"/>
                  <a:pt x="315949" y="89240"/>
                  <a:pt x="307482" y="62993"/>
                </a:cubicBezTo>
                <a:cubicBezTo>
                  <a:pt x="299015" y="36746"/>
                  <a:pt x="294782" y="8806"/>
                  <a:pt x="256682" y="2033"/>
                </a:cubicBezTo>
                <a:cubicBezTo>
                  <a:pt x="218582" y="-4740"/>
                  <a:pt x="121215" y="6266"/>
                  <a:pt x="78882" y="22353"/>
                </a:cubicBezTo>
                <a:cubicBezTo>
                  <a:pt x="36549" y="38440"/>
                  <a:pt x="11995" y="62146"/>
                  <a:pt x="2682" y="98553"/>
                </a:cubicBezTo>
                <a:cubicBezTo>
                  <a:pt x="-6631" y="134960"/>
                  <a:pt x="10302" y="209466"/>
                  <a:pt x="23002" y="240793"/>
                </a:cubicBezTo>
                <a:cubicBezTo>
                  <a:pt x="35702" y="272120"/>
                  <a:pt x="53482" y="290746"/>
                  <a:pt x="99202" y="30683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4992804" y="569855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77"/>
          <p:cNvSpPr/>
          <p:nvPr/>
        </p:nvSpPr>
        <p:spPr>
          <a:xfrm>
            <a:off x="3823253" y="8549875"/>
            <a:ext cx="102998" cy="243608"/>
          </a:xfrm>
          <a:custGeom>
            <a:avLst/>
            <a:gdLst>
              <a:gd name="connsiteX0" fmla="*/ 49612 w 102998"/>
              <a:gd name="connsiteY0" fmla="*/ 30245 h 243608"/>
              <a:gd name="connsiteX1" fmla="*/ 49612 w 102998"/>
              <a:gd name="connsiteY1" fmla="*/ 98825 h 243608"/>
              <a:gd name="connsiteX2" fmla="*/ 82 w 102998"/>
              <a:gd name="connsiteY2" fmla="*/ 167405 h 243608"/>
              <a:gd name="connsiteX3" fmla="*/ 62947 w 102998"/>
              <a:gd name="connsiteY3" fmla="*/ 230270 h 243608"/>
              <a:gd name="connsiteX4" fmla="*/ 91522 w 102998"/>
              <a:gd name="connsiteY4" fmla="*/ 235985 h 243608"/>
              <a:gd name="connsiteX5" fmla="*/ 102952 w 102998"/>
              <a:gd name="connsiteY5" fmla="*/ 142640 h 243608"/>
              <a:gd name="connsiteX6" fmla="*/ 95332 w 102998"/>
              <a:gd name="connsiteY6" fmla="*/ 102635 h 243608"/>
              <a:gd name="connsiteX7" fmla="*/ 89617 w 102998"/>
              <a:gd name="connsiteY7" fmla="*/ 62630 h 243608"/>
              <a:gd name="connsiteX8" fmla="*/ 93427 w 102998"/>
              <a:gd name="connsiteY8" fmla="*/ 1670 h 243608"/>
              <a:gd name="connsiteX9" fmla="*/ 49612 w 102998"/>
              <a:gd name="connsiteY9" fmla="*/ 30245 h 24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98" h="243608">
                <a:moveTo>
                  <a:pt x="49612" y="30245"/>
                </a:moveTo>
                <a:cubicBezTo>
                  <a:pt x="42309" y="46438"/>
                  <a:pt x="57867" y="75965"/>
                  <a:pt x="49612" y="98825"/>
                </a:cubicBezTo>
                <a:cubicBezTo>
                  <a:pt x="41357" y="121685"/>
                  <a:pt x="-2140" y="145498"/>
                  <a:pt x="82" y="167405"/>
                </a:cubicBezTo>
                <a:cubicBezTo>
                  <a:pt x="2304" y="189312"/>
                  <a:pt x="47707" y="218840"/>
                  <a:pt x="62947" y="230270"/>
                </a:cubicBezTo>
                <a:cubicBezTo>
                  <a:pt x="78187" y="241700"/>
                  <a:pt x="84855" y="250590"/>
                  <a:pt x="91522" y="235985"/>
                </a:cubicBezTo>
                <a:cubicBezTo>
                  <a:pt x="98190" y="221380"/>
                  <a:pt x="102317" y="164865"/>
                  <a:pt x="102952" y="142640"/>
                </a:cubicBezTo>
                <a:cubicBezTo>
                  <a:pt x="103587" y="120415"/>
                  <a:pt x="97554" y="115970"/>
                  <a:pt x="95332" y="102635"/>
                </a:cubicBezTo>
                <a:cubicBezTo>
                  <a:pt x="93110" y="89300"/>
                  <a:pt x="89934" y="79457"/>
                  <a:pt x="89617" y="62630"/>
                </a:cubicBezTo>
                <a:cubicBezTo>
                  <a:pt x="89300" y="45803"/>
                  <a:pt x="98189" y="9290"/>
                  <a:pt x="93427" y="1670"/>
                </a:cubicBezTo>
                <a:cubicBezTo>
                  <a:pt x="88665" y="-5950"/>
                  <a:pt x="56915" y="14052"/>
                  <a:pt x="49612" y="302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3921819" y="7445958"/>
            <a:ext cx="346578" cy="546869"/>
          </a:xfrm>
          <a:custGeom>
            <a:avLst/>
            <a:gdLst>
              <a:gd name="connsiteX0" fmla="*/ 59631 w 346578"/>
              <a:gd name="connsiteY0" fmla="*/ 539802 h 546869"/>
              <a:gd name="connsiteX1" fmla="*/ 120591 w 346578"/>
              <a:gd name="connsiteY1" fmla="*/ 532182 h 546869"/>
              <a:gd name="connsiteX2" fmla="*/ 154881 w 346578"/>
              <a:gd name="connsiteY2" fmla="*/ 429312 h 546869"/>
              <a:gd name="connsiteX3" fmla="*/ 208221 w 346578"/>
              <a:gd name="connsiteY3" fmla="*/ 383592 h 546869"/>
              <a:gd name="connsiteX4" fmla="*/ 238701 w 346578"/>
              <a:gd name="connsiteY4" fmla="*/ 311202 h 546869"/>
              <a:gd name="connsiteX5" fmla="*/ 318711 w 346578"/>
              <a:gd name="connsiteY5" fmla="*/ 250242 h 546869"/>
              <a:gd name="connsiteX6" fmla="*/ 341571 w 346578"/>
              <a:gd name="connsiteY6" fmla="*/ 200712 h 546869"/>
              <a:gd name="connsiteX7" fmla="*/ 231081 w 346578"/>
              <a:gd name="connsiteY7" fmla="*/ 55932 h 546869"/>
              <a:gd name="connsiteX8" fmla="*/ 173931 w 346578"/>
              <a:gd name="connsiteY8" fmla="*/ 2592 h 546869"/>
              <a:gd name="connsiteX9" fmla="*/ 93921 w 346578"/>
              <a:gd name="connsiteY9" fmla="*/ 14022 h 546869"/>
              <a:gd name="connsiteX10" fmla="*/ 2481 w 346578"/>
              <a:gd name="connsiteY10" fmla="*/ 63552 h 546869"/>
              <a:gd name="connsiteX11" fmla="*/ 29151 w 346578"/>
              <a:gd name="connsiteY11" fmla="*/ 181662 h 546869"/>
              <a:gd name="connsiteX12" fmla="*/ 63441 w 346578"/>
              <a:gd name="connsiteY12" fmla="*/ 242622 h 546869"/>
              <a:gd name="connsiteX13" fmla="*/ 67251 w 346578"/>
              <a:gd name="connsiteY13" fmla="*/ 315012 h 546869"/>
              <a:gd name="connsiteX14" fmla="*/ 82491 w 346578"/>
              <a:gd name="connsiteY14" fmla="*/ 410262 h 546869"/>
              <a:gd name="connsiteX15" fmla="*/ 63441 w 346578"/>
              <a:gd name="connsiteY15" fmla="*/ 444552 h 546869"/>
              <a:gd name="connsiteX16" fmla="*/ 82491 w 346578"/>
              <a:gd name="connsiteY16" fmla="*/ 471222 h 546869"/>
              <a:gd name="connsiteX17" fmla="*/ 59631 w 346578"/>
              <a:gd name="connsiteY17" fmla="*/ 539802 h 54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6578" h="546869">
                <a:moveTo>
                  <a:pt x="59631" y="539802"/>
                </a:moveTo>
                <a:cubicBezTo>
                  <a:pt x="65981" y="549962"/>
                  <a:pt x="104716" y="550597"/>
                  <a:pt x="120591" y="532182"/>
                </a:cubicBezTo>
                <a:cubicBezTo>
                  <a:pt x="136466" y="513767"/>
                  <a:pt x="140276" y="454077"/>
                  <a:pt x="154881" y="429312"/>
                </a:cubicBezTo>
                <a:cubicBezTo>
                  <a:pt x="169486" y="404547"/>
                  <a:pt x="194251" y="403277"/>
                  <a:pt x="208221" y="383592"/>
                </a:cubicBezTo>
                <a:cubicBezTo>
                  <a:pt x="222191" y="363907"/>
                  <a:pt x="220286" y="333427"/>
                  <a:pt x="238701" y="311202"/>
                </a:cubicBezTo>
                <a:cubicBezTo>
                  <a:pt x="257116" y="288977"/>
                  <a:pt x="301566" y="268657"/>
                  <a:pt x="318711" y="250242"/>
                </a:cubicBezTo>
                <a:cubicBezTo>
                  <a:pt x="335856" y="231827"/>
                  <a:pt x="356176" y="233097"/>
                  <a:pt x="341571" y="200712"/>
                </a:cubicBezTo>
                <a:cubicBezTo>
                  <a:pt x="326966" y="168327"/>
                  <a:pt x="259021" y="88952"/>
                  <a:pt x="231081" y="55932"/>
                </a:cubicBezTo>
                <a:cubicBezTo>
                  <a:pt x="203141" y="22912"/>
                  <a:pt x="196791" y="9577"/>
                  <a:pt x="173931" y="2592"/>
                </a:cubicBezTo>
                <a:cubicBezTo>
                  <a:pt x="151071" y="-4393"/>
                  <a:pt x="122496" y="3862"/>
                  <a:pt x="93921" y="14022"/>
                </a:cubicBezTo>
                <a:cubicBezTo>
                  <a:pt x="65346" y="24182"/>
                  <a:pt x="13276" y="35612"/>
                  <a:pt x="2481" y="63552"/>
                </a:cubicBezTo>
                <a:cubicBezTo>
                  <a:pt x="-8314" y="91492"/>
                  <a:pt x="18991" y="151817"/>
                  <a:pt x="29151" y="181662"/>
                </a:cubicBezTo>
                <a:cubicBezTo>
                  <a:pt x="39311" y="211507"/>
                  <a:pt x="57091" y="220397"/>
                  <a:pt x="63441" y="242622"/>
                </a:cubicBezTo>
                <a:cubicBezTo>
                  <a:pt x="69791" y="264847"/>
                  <a:pt x="64076" y="287072"/>
                  <a:pt x="67251" y="315012"/>
                </a:cubicBezTo>
                <a:cubicBezTo>
                  <a:pt x="70426" y="342952"/>
                  <a:pt x="83126" y="388672"/>
                  <a:pt x="82491" y="410262"/>
                </a:cubicBezTo>
                <a:cubicBezTo>
                  <a:pt x="81856" y="431852"/>
                  <a:pt x="63441" y="434392"/>
                  <a:pt x="63441" y="444552"/>
                </a:cubicBezTo>
                <a:cubicBezTo>
                  <a:pt x="63441" y="454712"/>
                  <a:pt x="86936" y="461697"/>
                  <a:pt x="82491" y="471222"/>
                </a:cubicBezTo>
                <a:cubicBezTo>
                  <a:pt x="78046" y="480747"/>
                  <a:pt x="53281" y="529642"/>
                  <a:pt x="59631" y="5398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681738" y="7326428"/>
            <a:ext cx="675075" cy="1556371"/>
          </a:xfrm>
          <a:custGeom>
            <a:avLst/>
            <a:gdLst>
              <a:gd name="connsiteX0" fmla="*/ 280662 w 675075"/>
              <a:gd name="connsiteY0" fmla="*/ 1535632 h 1556371"/>
              <a:gd name="connsiteX1" fmla="*/ 341622 w 675075"/>
              <a:gd name="connsiteY1" fmla="*/ 1329892 h 1556371"/>
              <a:gd name="connsiteX2" fmla="*/ 353052 w 675075"/>
              <a:gd name="connsiteY2" fmla="*/ 1196542 h 1556371"/>
              <a:gd name="connsiteX3" fmla="*/ 490212 w 675075"/>
              <a:gd name="connsiteY3" fmla="*/ 1105102 h 1556371"/>
              <a:gd name="connsiteX4" fmla="*/ 345432 w 675075"/>
              <a:gd name="connsiteY4" fmla="*/ 937462 h 1556371"/>
              <a:gd name="connsiteX5" fmla="*/ 368292 w 675075"/>
              <a:gd name="connsiteY5" fmla="*/ 815542 h 1556371"/>
              <a:gd name="connsiteX6" fmla="*/ 486402 w 675075"/>
              <a:gd name="connsiteY6" fmla="*/ 644092 h 1556371"/>
              <a:gd name="connsiteX7" fmla="*/ 509262 w 675075"/>
              <a:gd name="connsiteY7" fmla="*/ 567892 h 1556371"/>
              <a:gd name="connsiteX8" fmla="*/ 650232 w 675075"/>
              <a:gd name="connsiteY8" fmla="*/ 465022 h 1556371"/>
              <a:gd name="connsiteX9" fmla="*/ 669282 w 675075"/>
              <a:gd name="connsiteY9" fmla="*/ 331672 h 1556371"/>
              <a:gd name="connsiteX10" fmla="*/ 585462 w 675075"/>
              <a:gd name="connsiteY10" fmla="*/ 171652 h 1556371"/>
              <a:gd name="connsiteX11" fmla="*/ 581652 w 675075"/>
              <a:gd name="connsiteY11" fmla="*/ 64972 h 1556371"/>
              <a:gd name="connsiteX12" fmla="*/ 554982 w 675075"/>
              <a:gd name="connsiteY12" fmla="*/ 202 h 1556371"/>
              <a:gd name="connsiteX13" fmla="*/ 436872 w 675075"/>
              <a:gd name="connsiteY13" fmla="*/ 45922 h 1556371"/>
              <a:gd name="connsiteX14" fmla="*/ 307332 w 675075"/>
              <a:gd name="connsiteY14" fmla="*/ 84022 h 1556371"/>
              <a:gd name="connsiteX15" fmla="*/ 227322 w 675075"/>
              <a:gd name="connsiteY15" fmla="*/ 110692 h 1556371"/>
              <a:gd name="connsiteX16" fmla="*/ 181602 w 675075"/>
              <a:gd name="connsiteY16" fmla="*/ 217372 h 1556371"/>
              <a:gd name="connsiteX17" fmla="*/ 185412 w 675075"/>
              <a:gd name="connsiteY17" fmla="*/ 407872 h 1556371"/>
              <a:gd name="connsiteX18" fmla="*/ 196842 w 675075"/>
              <a:gd name="connsiteY18" fmla="*/ 529792 h 1556371"/>
              <a:gd name="connsiteX19" fmla="*/ 154932 w 675075"/>
              <a:gd name="connsiteY19" fmla="*/ 705052 h 1556371"/>
              <a:gd name="connsiteX20" fmla="*/ 208272 w 675075"/>
              <a:gd name="connsiteY20" fmla="*/ 933652 h 1556371"/>
              <a:gd name="connsiteX21" fmla="*/ 113022 w 675075"/>
              <a:gd name="connsiteY21" fmla="*/ 1150822 h 1556371"/>
              <a:gd name="connsiteX22" fmla="*/ 44442 w 675075"/>
              <a:gd name="connsiteY22" fmla="*/ 1227022 h 1556371"/>
              <a:gd name="connsiteX23" fmla="*/ 59682 w 675075"/>
              <a:gd name="connsiteY23" fmla="*/ 1307032 h 1556371"/>
              <a:gd name="connsiteX24" fmla="*/ 17772 w 675075"/>
              <a:gd name="connsiteY24" fmla="*/ 1497532 h 1556371"/>
              <a:gd name="connsiteX25" fmla="*/ 21582 w 675075"/>
              <a:gd name="connsiteY25" fmla="*/ 1543252 h 1556371"/>
              <a:gd name="connsiteX26" fmla="*/ 280662 w 675075"/>
              <a:gd name="connsiteY26" fmla="*/ 1535632 h 155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5075" h="1556371">
                <a:moveTo>
                  <a:pt x="280662" y="1535632"/>
                </a:moveTo>
                <a:cubicBezTo>
                  <a:pt x="334002" y="1500072"/>
                  <a:pt x="329557" y="1386407"/>
                  <a:pt x="341622" y="1329892"/>
                </a:cubicBezTo>
                <a:cubicBezTo>
                  <a:pt x="353687" y="1273377"/>
                  <a:pt x="328287" y="1234007"/>
                  <a:pt x="353052" y="1196542"/>
                </a:cubicBezTo>
                <a:cubicBezTo>
                  <a:pt x="377817" y="1159077"/>
                  <a:pt x="491482" y="1148282"/>
                  <a:pt x="490212" y="1105102"/>
                </a:cubicBezTo>
                <a:cubicBezTo>
                  <a:pt x="488942" y="1061922"/>
                  <a:pt x="365752" y="985722"/>
                  <a:pt x="345432" y="937462"/>
                </a:cubicBezTo>
                <a:cubicBezTo>
                  <a:pt x="325112" y="889202"/>
                  <a:pt x="344797" y="864437"/>
                  <a:pt x="368292" y="815542"/>
                </a:cubicBezTo>
                <a:cubicBezTo>
                  <a:pt x="391787" y="766647"/>
                  <a:pt x="462907" y="685367"/>
                  <a:pt x="486402" y="644092"/>
                </a:cubicBezTo>
                <a:cubicBezTo>
                  <a:pt x="509897" y="602817"/>
                  <a:pt x="481957" y="597737"/>
                  <a:pt x="509262" y="567892"/>
                </a:cubicBezTo>
                <a:cubicBezTo>
                  <a:pt x="536567" y="538047"/>
                  <a:pt x="623562" y="504392"/>
                  <a:pt x="650232" y="465022"/>
                </a:cubicBezTo>
                <a:cubicBezTo>
                  <a:pt x="676902" y="425652"/>
                  <a:pt x="680077" y="380567"/>
                  <a:pt x="669282" y="331672"/>
                </a:cubicBezTo>
                <a:cubicBezTo>
                  <a:pt x="658487" y="282777"/>
                  <a:pt x="600067" y="216102"/>
                  <a:pt x="585462" y="171652"/>
                </a:cubicBezTo>
                <a:cubicBezTo>
                  <a:pt x="570857" y="127202"/>
                  <a:pt x="586732" y="93547"/>
                  <a:pt x="581652" y="64972"/>
                </a:cubicBezTo>
                <a:cubicBezTo>
                  <a:pt x="576572" y="36397"/>
                  <a:pt x="579112" y="3377"/>
                  <a:pt x="554982" y="202"/>
                </a:cubicBezTo>
                <a:cubicBezTo>
                  <a:pt x="530852" y="-2973"/>
                  <a:pt x="478147" y="31952"/>
                  <a:pt x="436872" y="45922"/>
                </a:cubicBezTo>
                <a:cubicBezTo>
                  <a:pt x="395597" y="59892"/>
                  <a:pt x="342257" y="73227"/>
                  <a:pt x="307332" y="84022"/>
                </a:cubicBezTo>
                <a:cubicBezTo>
                  <a:pt x="272407" y="94817"/>
                  <a:pt x="248277" y="88467"/>
                  <a:pt x="227322" y="110692"/>
                </a:cubicBezTo>
                <a:cubicBezTo>
                  <a:pt x="206367" y="132917"/>
                  <a:pt x="188587" y="167842"/>
                  <a:pt x="181602" y="217372"/>
                </a:cubicBezTo>
                <a:cubicBezTo>
                  <a:pt x="174617" y="266902"/>
                  <a:pt x="182872" y="355802"/>
                  <a:pt x="185412" y="407872"/>
                </a:cubicBezTo>
                <a:cubicBezTo>
                  <a:pt x="187952" y="459942"/>
                  <a:pt x="201922" y="480262"/>
                  <a:pt x="196842" y="529792"/>
                </a:cubicBezTo>
                <a:cubicBezTo>
                  <a:pt x="191762" y="579322"/>
                  <a:pt x="153027" y="637742"/>
                  <a:pt x="154932" y="705052"/>
                </a:cubicBezTo>
                <a:cubicBezTo>
                  <a:pt x="156837" y="772362"/>
                  <a:pt x="215257" y="859357"/>
                  <a:pt x="208272" y="933652"/>
                </a:cubicBezTo>
                <a:cubicBezTo>
                  <a:pt x="201287" y="1007947"/>
                  <a:pt x="140327" y="1101927"/>
                  <a:pt x="113022" y="1150822"/>
                </a:cubicBezTo>
                <a:cubicBezTo>
                  <a:pt x="85717" y="1199717"/>
                  <a:pt x="53332" y="1200987"/>
                  <a:pt x="44442" y="1227022"/>
                </a:cubicBezTo>
                <a:cubicBezTo>
                  <a:pt x="35552" y="1253057"/>
                  <a:pt x="64127" y="1261947"/>
                  <a:pt x="59682" y="1307032"/>
                </a:cubicBezTo>
                <a:cubicBezTo>
                  <a:pt x="55237" y="1352117"/>
                  <a:pt x="24122" y="1458162"/>
                  <a:pt x="17772" y="1497532"/>
                </a:cubicBezTo>
                <a:cubicBezTo>
                  <a:pt x="11422" y="1536902"/>
                  <a:pt x="-20963" y="1534362"/>
                  <a:pt x="21582" y="1543252"/>
                </a:cubicBezTo>
                <a:cubicBezTo>
                  <a:pt x="64127" y="1552142"/>
                  <a:pt x="227322" y="1571192"/>
                  <a:pt x="280662" y="153563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3282492" y="7203544"/>
            <a:ext cx="1211941" cy="1685596"/>
          </a:xfrm>
          <a:custGeom>
            <a:avLst/>
            <a:gdLst>
              <a:gd name="connsiteX0" fmla="*/ 782778 w 1211941"/>
              <a:gd name="connsiteY0" fmla="*/ 1673756 h 1685596"/>
              <a:gd name="connsiteX1" fmla="*/ 794208 w 1211941"/>
              <a:gd name="connsiteY1" fmla="*/ 1548026 h 1685596"/>
              <a:gd name="connsiteX2" fmla="*/ 897078 w 1211941"/>
              <a:gd name="connsiteY2" fmla="*/ 1353716 h 1685596"/>
              <a:gd name="connsiteX3" fmla="*/ 999948 w 1211941"/>
              <a:gd name="connsiteY3" fmla="*/ 1269896 h 1685596"/>
              <a:gd name="connsiteX4" fmla="*/ 958038 w 1211941"/>
              <a:gd name="connsiteY4" fmla="*/ 1109876 h 1685596"/>
              <a:gd name="connsiteX5" fmla="*/ 885648 w 1211941"/>
              <a:gd name="connsiteY5" fmla="*/ 1007006 h 1685596"/>
              <a:gd name="connsiteX6" fmla="*/ 984708 w 1211941"/>
              <a:gd name="connsiteY6" fmla="*/ 866036 h 1685596"/>
              <a:gd name="connsiteX7" fmla="*/ 988518 w 1211941"/>
              <a:gd name="connsiteY7" fmla="*/ 755546 h 1685596"/>
              <a:gd name="connsiteX8" fmla="*/ 1156158 w 1211941"/>
              <a:gd name="connsiteY8" fmla="*/ 652676 h 1685596"/>
              <a:gd name="connsiteX9" fmla="*/ 1167588 w 1211941"/>
              <a:gd name="connsiteY9" fmla="*/ 446936 h 1685596"/>
              <a:gd name="connsiteX10" fmla="*/ 1110438 w 1211941"/>
              <a:gd name="connsiteY10" fmla="*/ 302156 h 1685596"/>
              <a:gd name="connsiteX11" fmla="*/ 1106628 w 1211941"/>
              <a:gd name="connsiteY11" fmla="*/ 130706 h 1685596"/>
              <a:gd name="connsiteX12" fmla="*/ 1175208 w 1211941"/>
              <a:gd name="connsiteY12" fmla="*/ 46886 h 1685596"/>
              <a:gd name="connsiteX13" fmla="*/ 1205688 w 1211941"/>
              <a:gd name="connsiteY13" fmla="*/ 1166 h 1685596"/>
              <a:gd name="connsiteX14" fmla="*/ 1053288 w 1211941"/>
              <a:gd name="connsiteY14" fmla="*/ 12596 h 1685596"/>
              <a:gd name="connsiteX15" fmla="*/ 885648 w 1211941"/>
              <a:gd name="connsiteY15" fmla="*/ 27836 h 1685596"/>
              <a:gd name="connsiteX16" fmla="*/ 813258 w 1211941"/>
              <a:gd name="connsiteY16" fmla="*/ 54506 h 1685596"/>
              <a:gd name="connsiteX17" fmla="*/ 725628 w 1211941"/>
              <a:gd name="connsiteY17" fmla="*/ 126896 h 1685596"/>
              <a:gd name="connsiteX18" fmla="*/ 569418 w 1211941"/>
              <a:gd name="connsiteY18" fmla="*/ 218336 h 1685596"/>
              <a:gd name="connsiteX19" fmla="*/ 512268 w 1211941"/>
              <a:gd name="connsiteY19" fmla="*/ 309776 h 1685596"/>
              <a:gd name="connsiteX20" fmla="*/ 512268 w 1211941"/>
              <a:gd name="connsiteY20" fmla="*/ 412646 h 1685596"/>
              <a:gd name="connsiteX21" fmla="*/ 493218 w 1211941"/>
              <a:gd name="connsiteY21" fmla="*/ 843176 h 1685596"/>
              <a:gd name="connsiteX22" fmla="*/ 466548 w 1211941"/>
              <a:gd name="connsiteY22" fmla="*/ 1155596 h 1685596"/>
              <a:gd name="connsiteX23" fmla="*/ 409398 w 1211941"/>
              <a:gd name="connsiteY23" fmla="*/ 1250846 h 1685596"/>
              <a:gd name="connsiteX24" fmla="*/ 264618 w 1211941"/>
              <a:gd name="connsiteY24" fmla="*/ 1300376 h 1685596"/>
              <a:gd name="connsiteX25" fmla="*/ 245568 w 1211941"/>
              <a:gd name="connsiteY25" fmla="*/ 1338476 h 1685596"/>
              <a:gd name="connsiteX26" fmla="*/ 55068 w 1211941"/>
              <a:gd name="connsiteY26" fmla="*/ 1365146 h 1685596"/>
              <a:gd name="connsiteX27" fmla="*/ 5538 w 1211941"/>
              <a:gd name="connsiteY27" fmla="*/ 1399436 h 1685596"/>
              <a:gd name="connsiteX28" fmla="*/ 161748 w 1211941"/>
              <a:gd name="connsiteY28" fmla="*/ 1471826 h 1685596"/>
              <a:gd name="connsiteX29" fmla="*/ 279858 w 1211941"/>
              <a:gd name="connsiteY29" fmla="*/ 1437536 h 1685596"/>
              <a:gd name="connsiteX30" fmla="*/ 291288 w 1211941"/>
              <a:gd name="connsiteY30" fmla="*/ 1426106 h 1685596"/>
              <a:gd name="connsiteX31" fmla="*/ 352248 w 1211941"/>
              <a:gd name="connsiteY31" fmla="*/ 1448966 h 1685596"/>
              <a:gd name="connsiteX32" fmla="*/ 348438 w 1211941"/>
              <a:gd name="connsiteY32" fmla="*/ 1567076 h 1685596"/>
              <a:gd name="connsiteX33" fmla="*/ 302718 w 1211941"/>
              <a:gd name="connsiteY33" fmla="*/ 1669946 h 1685596"/>
              <a:gd name="connsiteX34" fmla="*/ 782778 w 1211941"/>
              <a:gd name="connsiteY34" fmla="*/ 1673756 h 168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1941" h="1685596">
                <a:moveTo>
                  <a:pt x="782778" y="1673756"/>
                </a:moveTo>
                <a:cubicBezTo>
                  <a:pt x="864693" y="1653436"/>
                  <a:pt x="775158" y="1601366"/>
                  <a:pt x="794208" y="1548026"/>
                </a:cubicBezTo>
                <a:cubicBezTo>
                  <a:pt x="813258" y="1494686"/>
                  <a:pt x="862788" y="1400071"/>
                  <a:pt x="897078" y="1353716"/>
                </a:cubicBezTo>
                <a:cubicBezTo>
                  <a:pt x="931368" y="1307361"/>
                  <a:pt x="989788" y="1310536"/>
                  <a:pt x="999948" y="1269896"/>
                </a:cubicBezTo>
                <a:cubicBezTo>
                  <a:pt x="1010108" y="1229256"/>
                  <a:pt x="977088" y="1153691"/>
                  <a:pt x="958038" y="1109876"/>
                </a:cubicBezTo>
                <a:cubicBezTo>
                  <a:pt x="938988" y="1066061"/>
                  <a:pt x="881203" y="1047646"/>
                  <a:pt x="885648" y="1007006"/>
                </a:cubicBezTo>
                <a:cubicBezTo>
                  <a:pt x="890093" y="966366"/>
                  <a:pt x="967563" y="907946"/>
                  <a:pt x="984708" y="866036"/>
                </a:cubicBezTo>
                <a:cubicBezTo>
                  <a:pt x="1001853" y="824126"/>
                  <a:pt x="959943" y="791106"/>
                  <a:pt x="988518" y="755546"/>
                </a:cubicBezTo>
                <a:cubicBezTo>
                  <a:pt x="1017093" y="719986"/>
                  <a:pt x="1126313" y="704111"/>
                  <a:pt x="1156158" y="652676"/>
                </a:cubicBezTo>
                <a:cubicBezTo>
                  <a:pt x="1186003" y="601241"/>
                  <a:pt x="1175208" y="505356"/>
                  <a:pt x="1167588" y="446936"/>
                </a:cubicBezTo>
                <a:cubicBezTo>
                  <a:pt x="1159968" y="388516"/>
                  <a:pt x="1120598" y="354861"/>
                  <a:pt x="1110438" y="302156"/>
                </a:cubicBezTo>
                <a:cubicBezTo>
                  <a:pt x="1100278" y="249451"/>
                  <a:pt x="1095833" y="173251"/>
                  <a:pt x="1106628" y="130706"/>
                </a:cubicBezTo>
                <a:cubicBezTo>
                  <a:pt x="1117423" y="88161"/>
                  <a:pt x="1158698" y="68476"/>
                  <a:pt x="1175208" y="46886"/>
                </a:cubicBezTo>
                <a:cubicBezTo>
                  <a:pt x="1191718" y="25296"/>
                  <a:pt x="1226008" y="6881"/>
                  <a:pt x="1205688" y="1166"/>
                </a:cubicBezTo>
                <a:cubicBezTo>
                  <a:pt x="1185368" y="-4549"/>
                  <a:pt x="1053288" y="12596"/>
                  <a:pt x="1053288" y="12596"/>
                </a:cubicBezTo>
                <a:cubicBezTo>
                  <a:pt x="999948" y="17041"/>
                  <a:pt x="925653" y="20851"/>
                  <a:pt x="885648" y="27836"/>
                </a:cubicBezTo>
                <a:cubicBezTo>
                  <a:pt x="845643" y="34821"/>
                  <a:pt x="839928" y="37996"/>
                  <a:pt x="813258" y="54506"/>
                </a:cubicBezTo>
                <a:cubicBezTo>
                  <a:pt x="786588" y="71016"/>
                  <a:pt x="766268" y="99591"/>
                  <a:pt x="725628" y="126896"/>
                </a:cubicBezTo>
                <a:cubicBezTo>
                  <a:pt x="684988" y="154201"/>
                  <a:pt x="604978" y="187856"/>
                  <a:pt x="569418" y="218336"/>
                </a:cubicBezTo>
                <a:cubicBezTo>
                  <a:pt x="533858" y="248816"/>
                  <a:pt x="521793" y="277391"/>
                  <a:pt x="512268" y="309776"/>
                </a:cubicBezTo>
                <a:cubicBezTo>
                  <a:pt x="502743" y="342161"/>
                  <a:pt x="515443" y="323746"/>
                  <a:pt x="512268" y="412646"/>
                </a:cubicBezTo>
                <a:cubicBezTo>
                  <a:pt x="509093" y="501546"/>
                  <a:pt x="500838" y="719351"/>
                  <a:pt x="493218" y="843176"/>
                </a:cubicBezTo>
                <a:cubicBezTo>
                  <a:pt x="485598" y="967001"/>
                  <a:pt x="480518" y="1087651"/>
                  <a:pt x="466548" y="1155596"/>
                </a:cubicBezTo>
                <a:cubicBezTo>
                  <a:pt x="452578" y="1223541"/>
                  <a:pt x="443053" y="1226716"/>
                  <a:pt x="409398" y="1250846"/>
                </a:cubicBezTo>
                <a:cubicBezTo>
                  <a:pt x="375743" y="1274976"/>
                  <a:pt x="291923" y="1285771"/>
                  <a:pt x="264618" y="1300376"/>
                </a:cubicBezTo>
                <a:cubicBezTo>
                  <a:pt x="237313" y="1314981"/>
                  <a:pt x="280493" y="1327681"/>
                  <a:pt x="245568" y="1338476"/>
                </a:cubicBezTo>
                <a:cubicBezTo>
                  <a:pt x="210643" y="1349271"/>
                  <a:pt x="95073" y="1354986"/>
                  <a:pt x="55068" y="1365146"/>
                </a:cubicBezTo>
                <a:cubicBezTo>
                  <a:pt x="15063" y="1375306"/>
                  <a:pt x="-12242" y="1381656"/>
                  <a:pt x="5538" y="1399436"/>
                </a:cubicBezTo>
                <a:cubicBezTo>
                  <a:pt x="23318" y="1417216"/>
                  <a:pt x="116028" y="1465476"/>
                  <a:pt x="161748" y="1471826"/>
                </a:cubicBezTo>
                <a:cubicBezTo>
                  <a:pt x="207468" y="1478176"/>
                  <a:pt x="258268" y="1445156"/>
                  <a:pt x="279858" y="1437536"/>
                </a:cubicBezTo>
                <a:cubicBezTo>
                  <a:pt x="301448" y="1429916"/>
                  <a:pt x="279223" y="1424201"/>
                  <a:pt x="291288" y="1426106"/>
                </a:cubicBezTo>
                <a:cubicBezTo>
                  <a:pt x="303353" y="1428011"/>
                  <a:pt x="342723" y="1425471"/>
                  <a:pt x="352248" y="1448966"/>
                </a:cubicBezTo>
                <a:cubicBezTo>
                  <a:pt x="361773" y="1472461"/>
                  <a:pt x="356693" y="1530246"/>
                  <a:pt x="348438" y="1567076"/>
                </a:cubicBezTo>
                <a:cubicBezTo>
                  <a:pt x="340183" y="1603906"/>
                  <a:pt x="230963" y="1654706"/>
                  <a:pt x="302718" y="1669946"/>
                </a:cubicBezTo>
                <a:cubicBezTo>
                  <a:pt x="374473" y="1685186"/>
                  <a:pt x="700863" y="1694076"/>
                  <a:pt x="782778" y="16737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smtClean="0"/>
          </a:p>
        </p:txBody>
      </p:sp>
      <p:sp>
        <p:nvSpPr>
          <p:cNvPr id="94" name="Freeform 93"/>
          <p:cNvSpPr/>
          <p:nvPr/>
        </p:nvSpPr>
        <p:spPr>
          <a:xfrm>
            <a:off x="3166582" y="7082313"/>
            <a:ext cx="1540823" cy="1803066"/>
          </a:xfrm>
          <a:custGeom>
            <a:avLst/>
            <a:gdLst>
              <a:gd name="connsiteX0" fmla="*/ 971078 w 1540823"/>
              <a:gd name="connsiteY0" fmla="*/ 1783556 h 1804648"/>
              <a:gd name="connsiteX1" fmla="*/ 1005368 w 1540823"/>
              <a:gd name="connsiteY1" fmla="*/ 1551146 h 1804648"/>
              <a:gd name="connsiteX2" fmla="*/ 1173008 w 1540823"/>
              <a:gd name="connsiteY2" fmla="*/ 1497806 h 1804648"/>
              <a:gd name="connsiteX3" fmla="*/ 1176818 w 1540823"/>
              <a:gd name="connsiteY3" fmla="*/ 1375886 h 1804648"/>
              <a:gd name="connsiteX4" fmla="*/ 1157768 w 1540823"/>
              <a:gd name="connsiteY4" fmla="*/ 1238726 h 1804648"/>
              <a:gd name="connsiteX5" fmla="*/ 1146338 w 1540823"/>
              <a:gd name="connsiteY5" fmla="*/ 1128236 h 1804648"/>
              <a:gd name="connsiteX6" fmla="*/ 1249208 w 1540823"/>
              <a:gd name="connsiteY6" fmla="*/ 1071086 h 1804648"/>
              <a:gd name="connsiteX7" fmla="*/ 1279688 w 1540823"/>
              <a:gd name="connsiteY7" fmla="*/ 907256 h 1804648"/>
              <a:gd name="connsiteX8" fmla="*/ 1390178 w 1540823"/>
              <a:gd name="connsiteY8" fmla="*/ 815816 h 1804648"/>
              <a:gd name="connsiteX9" fmla="*/ 1355888 w 1540823"/>
              <a:gd name="connsiteY9" fmla="*/ 636746 h 1804648"/>
              <a:gd name="connsiteX10" fmla="*/ 1397798 w 1540823"/>
              <a:gd name="connsiteY10" fmla="*/ 549116 h 1804648"/>
              <a:gd name="connsiteX11" fmla="*/ 1363508 w 1540823"/>
              <a:gd name="connsiteY11" fmla="*/ 427196 h 1804648"/>
              <a:gd name="connsiteX12" fmla="*/ 1428278 w 1540823"/>
              <a:gd name="connsiteY12" fmla="*/ 347186 h 1804648"/>
              <a:gd name="connsiteX13" fmla="*/ 1401608 w 1540823"/>
              <a:gd name="connsiteY13" fmla="*/ 263366 h 1804648"/>
              <a:gd name="connsiteX14" fmla="*/ 1470188 w 1540823"/>
              <a:gd name="connsiteY14" fmla="*/ 133826 h 1804648"/>
              <a:gd name="connsiteX15" fmla="*/ 1504478 w 1540823"/>
              <a:gd name="connsiteY15" fmla="*/ 107156 h 1804648"/>
              <a:gd name="connsiteX16" fmla="*/ 1534958 w 1540823"/>
              <a:gd name="connsiteY16" fmla="*/ 107156 h 1804648"/>
              <a:gd name="connsiteX17" fmla="*/ 1534958 w 1540823"/>
              <a:gd name="connsiteY17" fmla="*/ 38576 h 1804648"/>
              <a:gd name="connsiteX18" fmla="*/ 1473998 w 1540823"/>
              <a:gd name="connsiteY18" fmla="*/ 4286 h 1804648"/>
              <a:gd name="connsiteX19" fmla="*/ 1432088 w 1540823"/>
              <a:gd name="connsiteY19" fmla="*/ 4286 h 1804648"/>
              <a:gd name="connsiteX20" fmla="*/ 1291118 w 1540823"/>
              <a:gd name="connsiteY20" fmla="*/ 38576 h 1804648"/>
              <a:gd name="connsiteX21" fmla="*/ 1138718 w 1540823"/>
              <a:gd name="connsiteY21" fmla="*/ 61436 h 1804648"/>
              <a:gd name="connsiteX22" fmla="*/ 1020608 w 1540823"/>
              <a:gd name="connsiteY22" fmla="*/ 69056 h 1804648"/>
              <a:gd name="connsiteX23" fmla="*/ 902498 w 1540823"/>
              <a:gd name="connsiteY23" fmla="*/ 72866 h 1804648"/>
              <a:gd name="connsiteX24" fmla="*/ 807248 w 1540823"/>
              <a:gd name="connsiteY24" fmla="*/ 152876 h 1804648"/>
              <a:gd name="connsiteX25" fmla="*/ 727238 w 1540823"/>
              <a:gd name="connsiteY25" fmla="*/ 259556 h 1804648"/>
              <a:gd name="connsiteX26" fmla="*/ 593888 w 1540823"/>
              <a:gd name="connsiteY26" fmla="*/ 305276 h 1804648"/>
              <a:gd name="connsiteX27" fmla="*/ 536738 w 1540823"/>
              <a:gd name="connsiteY27" fmla="*/ 419576 h 1804648"/>
              <a:gd name="connsiteX28" fmla="*/ 559598 w 1540823"/>
              <a:gd name="connsiteY28" fmla="*/ 602456 h 1804648"/>
              <a:gd name="connsiteX29" fmla="*/ 529118 w 1540823"/>
              <a:gd name="connsiteY29" fmla="*/ 796766 h 1804648"/>
              <a:gd name="connsiteX30" fmla="*/ 559598 w 1540823"/>
              <a:gd name="connsiteY30" fmla="*/ 899636 h 1804648"/>
              <a:gd name="connsiteX31" fmla="*/ 506258 w 1540823"/>
              <a:gd name="connsiteY31" fmla="*/ 1055846 h 1804648"/>
              <a:gd name="connsiteX32" fmla="*/ 513878 w 1540823"/>
              <a:gd name="connsiteY32" fmla="*/ 1246346 h 1804648"/>
              <a:gd name="connsiteX33" fmla="*/ 464348 w 1540823"/>
              <a:gd name="connsiteY33" fmla="*/ 1330166 h 1804648"/>
              <a:gd name="connsiteX34" fmla="*/ 323378 w 1540823"/>
              <a:gd name="connsiteY34" fmla="*/ 1391126 h 1804648"/>
              <a:gd name="connsiteX35" fmla="*/ 94778 w 1540823"/>
              <a:gd name="connsiteY35" fmla="*/ 1440656 h 1804648"/>
              <a:gd name="connsiteX36" fmla="*/ 10958 w 1540823"/>
              <a:gd name="connsiteY36" fmla="*/ 1459706 h 1804648"/>
              <a:gd name="connsiteX37" fmla="*/ 10958 w 1540823"/>
              <a:gd name="connsiteY37" fmla="*/ 1554956 h 1804648"/>
              <a:gd name="connsiteX38" fmla="*/ 102398 w 1540823"/>
              <a:gd name="connsiteY38" fmla="*/ 1669256 h 1804648"/>
              <a:gd name="connsiteX39" fmla="*/ 277658 w 1540823"/>
              <a:gd name="connsiteY39" fmla="*/ 1680686 h 1804648"/>
              <a:gd name="connsiteX40" fmla="*/ 338618 w 1540823"/>
              <a:gd name="connsiteY40" fmla="*/ 1734026 h 1804648"/>
              <a:gd name="connsiteX41" fmla="*/ 277658 w 1540823"/>
              <a:gd name="connsiteY41" fmla="*/ 1787366 h 1804648"/>
              <a:gd name="connsiteX42" fmla="*/ 971078 w 1540823"/>
              <a:gd name="connsiteY42" fmla="*/ 1783556 h 1804648"/>
              <a:gd name="connsiteX0" fmla="*/ 971078 w 1540823"/>
              <a:gd name="connsiteY0" fmla="*/ 1783556 h 1794991"/>
              <a:gd name="connsiteX1" fmla="*/ 997748 w 1540823"/>
              <a:gd name="connsiteY1" fmla="*/ 1692116 h 1794991"/>
              <a:gd name="connsiteX2" fmla="*/ 1005368 w 1540823"/>
              <a:gd name="connsiteY2" fmla="*/ 1551146 h 1794991"/>
              <a:gd name="connsiteX3" fmla="*/ 1173008 w 1540823"/>
              <a:gd name="connsiteY3" fmla="*/ 1497806 h 1794991"/>
              <a:gd name="connsiteX4" fmla="*/ 1176818 w 1540823"/>
              <a:gd name="connsiteY4" fmla="*/ 1375886 h 1794991"/>
              <a:gd name="connsiteX5" fmla="*/ 1157768 w 1540823"/>
              <a:gd name="connsiteY5" fmla="*/ 1238726 h 1794991"/>
              <a:gd name="connsiteX6" fmla="*/ 1146338 w 1540823"/>
              <a:gd name="connsiteY6" fmla="*/ 1128236 h 1794991"/>
              <a:gd name="connsiteX7" fmla="*/ 1249208 w 1540823"/>
              <a:gd name="connsiteY7" fmla="*/ 1071086 h 1794991"/>
              <a:gd name="connsiteX8" fmla="*/ 1279688 w 1540823"/>
              <a:gd name="connsiteY8" fmla="*/ 907256 h 1794991"/>
              <a:gd name="connsiteX9" fmla="*/ 1390178 w 1540823"/>
              <a:gd name="connsiteY9" fmla="*/ 815816 h 1794991"/>
              <a:gd name="connsiteX10" fmla="*/ 1355888 w 1540823"/>
              <a:gd name="connsiteY10" fmla="*/ 636746 h 1794991"/>
              <a:gd name="connsiteX11" fmla="*/ 1397798 w 1540823"/>
              <a:gd name="connsiteY11" fmla="*/ 549116 h 1794991"/>
              <a:gd name="connsiteX12" fmla="*/ 1363508 w 1540823"/>
              <a:gd name="connsiteY12" fmla="*/ 427196 h 1794991"/>
              <a:gd name="connsiteX13" fmla="*/ 1428278 w 1540823"/>
              <a:gd name="connsiteY13" fmla="*/ 347186 h 1794991"/>
              <a:gd name="connsiteX14" fmla="*/ 1401608 w 1540823"/>
              <a:gd name="connsiteY14" fmla="*/ 263366 h 1794991"/>
              <a:gd name="connsiteX15" fmla="*/ 1470188 w 1540823"/>
              <a:gd name="connsiteY15" fmla="*/ 133826 h 1794991"/>
              <a:gd name="connsiteX16" fmla="*/ 1504478 w 1540823"/>
              <a:gd name="connsiteY16" fmla="*/ 107156 h 1794991"/>
              <a:gd name="connsiteX17" fmla="*/ 1534958 w 1540823"/>
              <a:gd name="connsiteY17" fmla="*/ 107156 h 1794991"/>
              <a:gd name="connsiteX18" fmla="*/ 1534958 w 1540823"/>
              <a:gd name="connsiteY18" fmla="*/ 38576 h 1794991"/>
              <a:gd name="connsiteX19" fmla="*/ 1473998 w 1540823"/>
              <a:gd name="connsiteY19" fmla="*/ 4286 h 1794991"/>
              <a:gd name="connsiteX20" fmla="*/ 1432088 w 1540823"/>
              <a:gd name="connsiteY20" fmla="*/ 4286 h 1794991"/>
              <a:gd name="connsiteX21" fmla="*/ 1291118 w 1540823"/>
              <a:gd name="connsiteY21" fmla="*/ 38576 h 1794991"/>
              <a:gd name="connsiteX22" fmla="*/ 1138718 w 1540823"/>
              <a:gd name="connsiteY22" fmla="*/ 61436 h 1794991"/>
              <a:gd name="connsiteX23" fmla="*/ 1020608 w 1540823"/>
              <a:gd name="connsiteY23" fmla="*/ 69056 h 1794991"/>
              <a:gd name="connsiteX24" fmla="*/ 902498 w 1540823"/>
              <a:gd name="connsiteY24" fmla="*/ 72866 h 1794991"/>
              <a:gd name="connsiteX25" fmla="*/ 807248 w 1540823"/>
              <a:gd name="connsiteY25" fmla="*/ 152876 h 1794991"/>
              <a:gd name="connsiteX26" fmla="*/ 727238 w 1540823"/>
              <a:gd name="connsiteY26" fmla="*/ 259556 h 1794991"/>
              <a:gd name="connsiteX27" fmla="*/ 593888 w 1540823"/>
              <a:gd name="connsiteY27" fmla="*/ 305276 h 1794991"/>
              <a:gd name="connsiteX28" fmla="*/ 536738 w 1540823"/>
              <a:gd name="connsiteY28" fmla="*/ 419576 h 1794991"/>
              <a:gd name="connsiteX29" fmla="*/ 559598 w 1540823"/>
              <a:gd name="connsiteY29" fmla="*/ 602456 h 1794991"/>
              <a:gd name="connsiteX30" fmla="*/ 529118 w 1540823"/>
              <a:gd name="connsiteY30" fmla="*/ 796766 h 1794991"/>
              <a:gd name="connsiteX31" fmla="*/ 559598 w 1540823"/>
              <a:gd name="connsiteY31" fmla="*/ 899636 h 1794991"/>
              <a:gd name="connsiteX32" fmla="*/ 506258 w 1540823"/>
              <a:gd name="connsiteY32" fmla="*/ 1055846 h 1794991"/>
              <a:gd name="connsiteX33" fmla="*/ 513878 w 1540823"/>
              <a:gd name="connsiteY33" fmla="*/ 1246346 h 1794991"/>
              <a:gd name="connsiteX34" fmla="*/ 464348 w 1540823"/>
              <a:gd name="connsiteY34" fmla="*/ 1330166 h 1794991"/>
              <a:gd name="connsiteX35" fmla="*/ 323378 w 1540823"/>
              <a:gd name="connsiteY35" fmla="*/ 1391126 h 1794991"/>
              <a:gd name="connsiteX36" fmla="*/ 94778 w 1540823"/>
              <a:gd name="connsiteY36" fmla="*/ 1440656 h 1794991"/>
              <a:gd name="connsiteX37" fmla="*/ 10958 w 1540823"/>
              <a:gd name="connsiteY37" fmla="*/ 1459706 h 1794991"/>
              <a:gd name="connsiteX38" fmla="*/ 10958 w 1540823"/>
              <a:gd name="connsiteY38" fmla="*/ 1554956 h 1794991"/>
              <a:gd name="connsiteX39" fmla="*/ 102398 w 1540823"/>
              <a:gd name="connsiteY39" fmla="*/ 1669256 h 1794991"/>
              <a:gd name="connsiteX40" fmla="*/ 277658 w 1540823"/>
              <a:gd name="connsiteY40" fmla="*/ 1680686 h 1794991"/>
              <a:gd name="connsiteX41" fmla="*/ 338618 w 1540823"/>
              <a:gd name="connsiteY41" fmla="*/ 1734026 h 1794991"/>
              <a:gd name="connsiteX42" fmla="*/ 277658 w 1540823"/>
              <a:gd name="connsiteY42" fmla="*/ 1787366 h 1794991"/>
              <a:gd name="connsiteX43" fmla="*/ 971078 w 1540823"/>
              <a:gd name="connsiteY43" fmla="*/ 1783556 h 1794991"/>
              <a:gd name="connsiteX0" fmla="*/ 971078 w 1540823"/>
              <a:gd name="connsiteY0" fmla="*/ 1783556 h 1791602"/>
              <a:gd name="connsiteX1" fmla="*/ 997748 w 1540823"/>
              <a:gd name="connsiteY1" fmla="*/ 1692116 h 1791602"/>
              <a:gd name="connsiteX2" fmla="*/ 1005368 w 1540823"/>
              <a:gd name="connsiteY2" fmla="*/ 1551146 h 1791602"/>
              <a:gd name="connsiteX3" fmla="*/ 1173008 w 1540823"/>
              <a:gd name="connsiteY3" fmla="*/ 1497806 h 1791602"/>
              <a:gd name="connsiteX4" fmla="*/ 1176818 w 1540823"/>
              <a:gd name="connsiteY4" fmla="*/ 1375886 h 1791602"/>
              <a:gd name="connsiteX5" fmla="*/ 1157768 w 1540823"/>
              <a:gd name="connsiteY5" fmla="*/ 1238726 h 1791602"/>
              <a:gd name="connsiteX6" fmla="*/ 1146338 w 1540823"/>
              <a:gd name="connsiteY6" fmla="*/ 1128236 h 1791602"/>
              <a:gd name="connsiteX7" fmla="*/ 1249208 w 1540823"/>
              <a:gd name="connsiteY7" fmla="*/ 1071086 h 1791602"/>
              <a:gd name="connsiteX8" fmla="*/ 1279688 w 1540823"/>
              <a:gd name="connsiteY8" fmla="*/ 907256 h 1791602"/>
              <a:gd name="connsiteX9" fmla="*/ 1390178 w 1540823"/>
              <a:gd name="connsiteY9" fmla="*/ 815816 h 1791602"/>
              <a:gd name="connsiteX10" fmla="*/ 1355888 w 1540823"/>
              <a:gd name="connsiteY10" fmla="*/ 636746 h 1791602"/>
              <a:gd name="connsiteX11" fmla="*/ 1397798 w 1540823"/>
              <a:gd name="connsiteY11" fmla="*/ 549116 h 1791602"/>
              <a:gd name="connsiteX12" fmla="*/ 1363508 w 1540823"/>
              <a:gd name="connsiteY12" fmla="*/ 427196 h 1791602"/>
              <a:gd name="connsiteX13" fmla="*/ 1428278 w 1540823"/>
              <a:gd name="connsiteY13" fmla="*/ 347186 h 1791602"/>
              <a:gd name="connsiteX14" fmla="*/ 1401608 w 1540823"/>
              <a:gd name="connsiteY14" fmla="*/ 263366 h 1791602"/>
              <a:gd name="connsiteX15" fmla="*/ 1470188 w 1540823"/>
              <a:gd name="connsiteY15" fmla="*/ 133826 h 1791602"/>
              <a:gd name="connsiteX16" fmla="*/ 1504478 w 1540823"/>
              <a:gd name="connsiteY16" fmla="*/ 107156 h 1791602"/>
              <a:gd name="connsiteX17" fmla="*/ 1534958 w 1540823"/>
              <a:gd name="connsiteY17" fmla="*/ 107156 h 1791602"/>
              <a:gd name="connsiteX18" fmla="*/ 1534958 w 1540823"/>
              <a:gd name="connsiteY18" fmla="*/ 38576 h 1791602"/>
              <a:gd name="connsiteX19" fmla="*/ 1473998 w 1540823"/>
              <a:gd name="connsiteY19" fmla="*/ 4286 h 1791602"/>
              <a:gd name="connsiteX20" fmla="*/ 1432088 w 1540823"/>
              <a:gd name="connsiteY20" fmla="*/ 4286 h 1791602"/>
              <a:gd name="connsiteX21" fmla="*/ 1291118 w 1540823"/>
              <a:gd name="connsiteY21" fmla="*/ 38576 h 1791602"/>
              <a:gd name="connsiteX22" fmla="*/ 1138718 w 1540823"/>
              <a:gd name="connsiteY22" fmla="*/ 61436 h 1791602"/>
              <a:gd name="connsiteX23" fmla="*/ 1020608 w 1540823"/>
              <a:gd name="connsiteY23" fmla="*/ 69056 h 1791602"/>
              <a:gd name="connsiteX24" fmla="*/ 902498 w 1540823"/>
              <a:gd name="connsiteY24" fmla="*/ 72866 h 1791602"/>
              <a:gd name="connsiteX25" fmla="*/ 807248 w 1540823"/>
              <a:gd name="connsiteY25" fmla="*/ 152876 h 1791602"/>
              <a:gd name="connsiteX26" fmla="*/ 727238 w 1540823"/>
              <a:gd name="connsiteY26" fmla="*/ 259556 h 1791602"/>
              <a:gd name="connsiteX27" fmla="*/ 593888 w 1540823"/>
              <a:gd name="connsiteY27" fmla="*/ 305276 h 1791602"/>
              <a:gd name="connsiteX28" fmla="*/ 536738 w 1540823"/>
              <a:gd name="connsiteY28" fmla="*/ 419576 h 1791602"/>
              <a:gd name="connsiteX29" fmla="*/ 559598 w 1540823"/>
              <a:gd name="connsiteY29" fmla="*/ 602456 h 1791602"/>
              <a:gd name="connsiteX30" fmla="*/ 529118 w 1540823"/>
              <a:gd name="connsiteY30" fmla="*/ 796766 h 1791602"/>
              <a:gd name="connsiteX31" fmla="*/ 559598 w 1540823"/>
              <a:gd name="connsiteY31" fmla="*/ 899636 h 1791602"/>
              <a:gd name="connsiteX32" fmla="*/ 506258 w 1540823"/>
              <a:gd name="connsiteY32" fmla="*/ 1055846 h 1791602"/>
              <a:gd name="connsiteX33" fmla="*/ 513878 w 1540823"/>
              <a:gd name="connsiteY33" fmla="*/ 1246346 h 1791602"/>
              <a:gd name="connsiteX34" fmla="*/ 464348 w 1540823"/>
              <a:gd name="connsiteY34" fmla="*/ 1330166 h 1791602"/>
              <a:gd name="connsiteX35" fmla="*/ 323378 w 1540823"/>
              <a:gd name="connsiteY35" fmla="*/ 1391126 h 1791602"/>
              <a:gd name="connsiteX36" fmla="*/ 94778 w 1540823"/>
              <a:gd name="connsiteY36" fmla="*/ 1440656 h 1791602"/>
              <a:gd name="connsiteX37" fmla="*/ 10958 w 1540823"/>
              <a:gd name="connsiteY37" fmla="*/ 1459706 h 1791602"/>
              <a:gd name="connsiteX38" fmla="*/ 10958 w 1540823"/>
              <a:gd name="connsiteY38" fmla="*/ 1554956 h 1791602"/>
              <a:gd name="connsiteX39" fmla="*/ 102398 w 1540823"/>
              <a:gd name="connsiteY39" fmla="*/ 1669256 h 1791602"/>
              <a:gd name="connsiteX40" fmla="*/ 277658 w 1540823"/>
              <a:gd name="connsiteY40" fmla="*/ 1680686 h 1791602"/>
              <a:gd name="connsiteX41" fmla="*/ 338618 w 1540823"/>
              <a:gd name="connsiteY41" fmla="*/ 1734026 h 1791602"/>
              <a:gd name="connsiteX42" fmla="*/ 277658 w 1540823"/>
              <a:gd name="connsiteY42" fmla="*/ 1787366 h 1791602"/>
              <a:gd name="connsiteX43" fmla="*/ 971078 w 1540823"/>
              <a:gd name="connsiteY43" fmla="*/ 1783556 h 1791602"/>
              <a:gd name="connsiteX0" fmla="*/ 971078 w 1540823"/>
              <a:gd name="connsiteY0" fmla="*/ 1783556 h 1809569"/>
              <a:gd name="connsiteX1" fmla="*/ 997748 w 1540823"/>
              <a:gd name="connsiteY1" fmla="*/ 1692116 h 1809569"/>
              <a:gd name="connsiteX2" fmla="*/ 1005368 w 1540823"/>
              <a:gd name="connsiteY2" fmla="*/ 1551146 h 1809569"/>
              <a:gd name="connsiteX3" fmla="*/ 1173008 w 1540823"/>
              <a:gd name="connsiteY3" fmla="*/ 1497806 h 1809569"/>
              <a:gd name="connsiteX4" fmla="*/ 1176818 w 1540823"/>
              <a:gd name="connsiteY4" fmla="*/ 1375886 h 1809569"/>
              <a:gd name="connsiteX5" fmla="*/ 1157768 w 1540823"/>
              <a:gd name="connsiteY5" fmla="*/ 1238726 h 1809569"/>
              <a:gd name="connsiteX6" fmla="*/ 1146338 w 1540823"/>
              <a:gd name="connsiteY6" fmla="*/ 1128236 h 1809569"/>
              <a:gd name="connsiteX7" fmla="*/ 1249208 w 1540823"/>
              <a:gd name="connsiteY7" fmla="*/ 1071086 h 1809569"/>
              <a:gd name="connsiteX8" fmla="*/ 1279688 w 1540823"/>
              <a:gd name="connsiteY8" fmla="*/ 907256 h 1809569"/>
              <a:gd name="connsiteX9" fmla="*/ 1390178 w 1540823"/>
              <a:gd name="connsiteY9" fmla="*/ 815816 h 1809569"/>
              <a:gd name="connsiteX10" fmla="*/ 1355888 w 1540823"/>
              <a:gd name="connsiteY10" fmla="*/ 636746 h 1809569"/>
              <a:gd name="connsiteX11" fmla="*/ 1397798 w 1540823"/>
              <a:gd name="connsiteY11" fmla="*/ 549116 h 1809569"/>
              <a:gd name="connsiteX12" fmla="*/ 1363508 w 1540823"/>
              <a:gd name="connsiteY12" fmla="*/ 427196 h 1809569"/>
              <a:gd name="connsiteX13" fmla="*/ 1428278 w 1540823"/>
              <a:gd name="connsiteY13" fmla="*/ 347186 h 1809569"/>
              <a:gd name="connsiteX14" fmla="*/ 1401608 w 1540823"/>
              <a:gd name="connsiteY14" fmla="*/ 263366 h 1809569"/>
              <a:gd name="connsiteX15" fmla="*/ 1470188 w 1540823"/>
              <a:gd name="connsiteY15" fmla="*/ 133826 h 1809569"/>
              <a:gd name="connsiteX16" fmla="*/ 1504478 w 1540823"/>
              <a:gd name="connsiteY16" fmla="*/ 107156 h 1809569"/>
              <a:gd name="connsiteX17" fmla="*/ 1534958 w 1540823"/>
              <a:gd name="connsiteY17" fmla="*/ 107156 h 1809569"/>
              <a:gd name="connsiteX18" fmla="*/ 1534958 w 1540823"/>
              <a:gd name="connsiteY18" fmla="*/ 38576 h 1809569"/>
              <a:gd name="connsiteX19" fmla="*/ 1473998 w 1540823"/>
              <a:gd name="connsiteY19" fmla="*/ 4286 h 1809569"/>
              <a:gd name="connsiteX20" fmla="*/ 1432088 w 1540823"/>
              <a:gd name="connsiteY20" fmla="*/ 4286 h 1809569"/>
              <a:gd name="connsiteX21" fmla="*/ 1291118 w 1540823"/>
              <a:gd name="connsiteY21" fmla="*/ 38576 h 1809569"/>
              <a:gd name="connsiteX22" fmla="*/ 1138718 w 1540823"/>
              <a:gd name="connsiteY22" fmla="*/ 61436 h 1809569"/>
              <a:gd name="connsiteX23" fmla="*/ 1020608 w 1540823"/>
              <a:gd name="connsiteY23" fmla="*/ 69056 h 1809569"/>
              <a:gd name="connsiteX24" fmla="*/ 902498 w 1540823"/>
              <a:gd name="connsiteY24" fmla="*/ 72866 h 1809569"/>
              <a:gd name="connsiteX25" fmla="*/ 807248 w 1540823"/>
              <a:gd name="connsiteY25" fmla="*/ 152876 h 1809569"/>
              <a:gd name="connsiteX26" fmla="*/ 727238 w 1540823"/>
              <a:gd name="connsiteY26" fmla="*/ 259556 h 1809569"/>
              <a:gd name="connsiteX27" fmla="*/ 593888 w 1540823"/>
              <a:gd name="connsiteY27" fmla="*/ 305276 h 1809569"/>
              <a:gd name="connsiteX28" fmla="*/ 536738 w 1540823"/>
              <a:gd name="connsiteY28" fmla="*/ 419576 h 1809569"/>
              <a:gd name="connsiteX29" fmla="*/ 559598 w 1540823"/>
              <a:gd name="connsiteY29" fmla="*/ 602456 h 1809569"/>
              <a:gd name="connsiteX30" fmla="*/ 529118 w 1540823"/>
              <a:gd name="connsiteY30" fmla="*/ 796766 h 1809569"/>
              <a:gd name="connsiteX31" fmla="*/ 559598 w 1540823"/>
              <a:gd name="connsiteY31" fmla="*/ 899636 h 1809569"/>
              <a:gd name="connsiteX32" fmla="*/ 506258 w 1540823"/>
              <a:gd name="connsiteY32" fmla="*/ 1055846 h 1809569"/>
              <a:gd name="connsiteX33" fmla="*/ 513878 w 1540823"/>
              <a:gd name="connsiteY33" fmla="*/ 1246346 h 1809569"/>
              <a:gd name="connsiteX34" fmla="*/ 464348 w 1540823"/>
              <a:gd name="connsiteY34" fmla="*/ 1330166 h 1809569"/>
              <a:gd name="connsiteX35" fmla="*/ 323378 w 1540823"/>
              <a:gd name="connsiteY35" fmla="*/ 1391126 h 1809569"/>
              <a:gd name="connsiteX36" fmla="*/ 94778 w 1540823"/>
              <a:gd name="connsiteY36" fmla="*/ 1440656 h 1809569"/>
              <a:gd name="connsiteX37" fmla="*/ 10958 w 1540823"/>
              <a:gd name="connsiteY37" fmla="*/ 1459706 h 1809569"/>
              <a:gd name="connsiteX38" fmla="*/ 10958 w 1540823"/>
              <a:gd name="connsiteY38" fmla="*/ 1554956 h 1809569"/>
              <a:gd name="connsiteX39" fmla="*/ 102398 w 1540823"/>
              <a:gd name="connsiteY39" fmla="*/ 1669256 h 1809569"/>
              <a:gd name="connsiteX40" fmla="*/ 277658 w 1540823"/>
              <a:gd name="connsiteY40" fmla="*/ 1680686 h 1809569"/>
              <a:gd name="connsiteX41" fmla="*/ 338618 w 1540823"/>
              <a:gd name="connsiteY41" fmla="*/ 1734026 h 1809569"/>
              <a:gd name="connsiteX42" fmla="*/ 456728 w 1540823"/>
              <a:gd name="connsiteY42" fmla="*/ 1806416 h 1809569"/>
              <a:gd name="connsiteX43" fmla="*/ 971078 w 1540823"/>
              <a:gd name="connsiteY43" fmla="*/ 1783556 h 1809569"/>
              <a:gd name="connsiteX0" fmla="*/ 971078 w 1540823"/>
              <a:gd name="connsiteY0" fmla="*/ 1783556 h 1803066"/>
              <a:gd name="connsiteX1" fmla="*/ 997748 w 1540823"/>
              <a:gd name="connsiteY1" fmla="*/ 1692116 h 1803066"/>
              <a:gd name="connsiteX2" fmla="*/ 1005368 w 1540823"/>
              <a:gd name="connsiteY2" fmla="*/ 1551146 h 1803066"/>
              <a:gd name="connsiteX3" fmla="*/ 1173008 w 1540823"/>
              <a:gd name="connsiteY3" fmla="*/ 1497806 h 1803066"/>
              <a:gd name="connsiteX4" fmla="*/ 1176818 w 1540823"/>
              <a:gd name="connsiteY4" fmla="*/ 1375886 h 1803066"/>
              <a:gd name="connsiteX5" fmla="*/ 1157768 w 1540823"/>
              <a:gd name="connsiteY5" fmla="*/ 1238726 h 1803066"/>
              <a:gd name="connsiteX6" fmla="*/ 1146338 w 1540823"/>
              <a:gd name="connsiteY6" fmla="*/ 1128236 h 1803066"/>
              <a:gd name="connsiteX7" fmla="*/ 1249208 w 1540823"/>
              <a:gd name="connsiteY7" fmla="*/ 1071086 h 1803066"/>
              <a:gd name="connsiteX8" fmla="*/ 1279688 w 1540823"/>
              <a:gd name="connsiteY8" fmla="*/ 907256 h 1803066"/>
              <a:gd name="connsiteX9" fmla="*/ 1390178 w 1540823"/>
              <a:gd name="connsiteY9" fmla="*/ 815816 h 1803066"/>
              <a:gd name="connsiteX10" fmla="*/ 1355888 w 1540823"/>
              <a:gd name="connsiteY10" fmla="*/ 636746 h 1803066"/>
              <a:gd name="connsiteX11" fmla="*/ 1397798 w 1540823"/>
              <a:gd name="connsiteY11" fmla="*/ 549116 h 1803066"/>
              <a:gd name="connsiteX12" fmla="*/ 1363508 w 1540823"/>
              <a:gd name="connsiteY12" fmla="*/ 427196 h 1803066"/>
              <a:gd name="connsiteX13" fmla="*/ 1428278 w 1540823"/>
              <a:gd name="connsiteY13" fmla="*/ 347186 h 1803066"/>
              <a:gd name="connsiteX14" fmla="*/ 1401608 w 1540823"/>
              <a:gd name="connsiteY14" fmla="*/ 263366 h 1803066"/>
              <a:gd name="connsiteX15" fmla="*/ 1470188 w 1540823"/>
              <a:gd name="connsiteY15" fmla="*/ 133826 h 1803066"/>
              <a:gd name="connsiteX16" fmla="*/ 1504478 w 1540823"/>
              <a:gd name="connsiteY16" fmla="*/ 107156 h 1803066"/>
              <a:gd name="connsiteX17" fmla="*/ 1534958 w 1540823"/>
              <a:gd name="connsiteY17" fmla="*/ 107156 h 1803066"/>
              <a:gd name="connsiteX18" fmla="*/ 1534958 w 1540823"/>
              <a:gd name="connsiteY18" fmla="*/ 38576 h 1803066"/>
              <a:gd name="connsiteX19" fmla="*/ 1473998 w 1540823"/>
              <a:gd name="connsiteY19" fmla="*/ 4286 h 1803066"/>
              <a:gd name="connsiteX20" fmla="*/ 1432088 w 1540823"/>
              <a:gd name="connsiteY20" fmla="*/ 4286 h 1803066"/>
              <a:gd name="connsiteX21" fmla="*/ 1291118 w 1540823"/>
              <a:gd name="connsiteY21" fmla="*/ 38576 h 1803066"/>
              <a:gd name="connsiteX22" fmla="*/ 1138718 w 1540823"/>
              <a:gd name="connsiteY22" fmla="*/ 61436 h 1803066"/>
              <a:gd name="connsiteX23" fmla="*/ 1020608 w 1540823"/>
              <a:gd name="connsiteY23" fmla="*/ 69056 h 1803066"/>
              <a:gd name="connsiteX24" fmla="*/ 902498 w 1540823"/>
              <a:gd name="connsiteY24" fmla="*/ 72866 h 1803066"/>
              <a:gd name="connsiteX25" fmla="*/ 807248 w 1540823"/>
              <a:gd name="connsiteY25" fmla="*/ 152876 h 1803066"/>
              <a:gd name="connsiteX26" fmla="*/ 727238 w 1540823"/>
              <a:gd name="connsiteY26" fmla="*/ 259556 h 1803066"/>
              <a:gd name="connsiteX27" fmla="*/ 593888 w 1540823"/>
              <a:gd name="connsiteY27" fmla="*/ 305276 h 1803066"/>
              <a:gd name="connsiteX28" fmla="*/ 536738 w 1540823"/>
              <a:gd name="connsiteY28" fmla="*/ 419576 h 1803066"/>
              <a:gd name="connsiteX29" fmla="*/ 559598 w 1540823"/>
              <a:gd name="connsiteY29" fmla="*/ 602456 h 1803066"/>
              <a:gd name="connsiteX30" fmla="*/ 529118 w 1540823"/>
              <a:gd name="connsiteY30" fmla="*/ 796766 h 1803066"/>
              <a:gd name="connsiteX31" fmla="*/ 559598 w 1540823"/>
              <a:gd name="connsiteY31" fmla="*/ 899636 h 1803066"/>
              <a:gd name="connsiteX32" fmla="*/ 506258 w 1540823"/>
              <a:gd name="connsiteY32" fmla="*/ 1055846 h 1803066"/>
              <a:gd name="connsiteX33" fmla="*/ 513878 w 1540823"/>
              <a:gd name="connsiteY33" fmla="*/ 1246346 h 1803066"/>
              <a:gd name="connsiteX34" fmla="*/ 464348 w 1540823"/>
              <a:gd name="connsiteY34" fmla="*/ 1330166 h 1803066"/>
              <a:gd name="connsiteX35" fmla="*/ 323378 w 1540823"/>
              <a:gd name="connsiteY35" fmla="*/ 1391126 h 1803066"/>
              <a:gd name="connsiteX36" fmla="*/ 94778 w 1540823"/>
              <a:gd name="connsiteY36" fmla="*/ 1440656 h 1803066"/>
              <a:gd name="connsiteX37" fmla="*/ 10958 w 1540823"/>
              <a:gd name="connsiteY37" fmla="*/ 1459706 h 1803066"/>
              <a:gd name="connsiteX38" fmla="*/ 10958 w 1540823"/>
              <a:gd name="connsiteY38" fmla="*/ 1554956 h 1803066"/>
              <a:gd name="connsiteX39" fmla="*/ 102398 w 1540823"/>
              <a:gd name="connsiteY39" fmla="*/ 1669256 h 1803066"/>
              <a:gd name="connsiteX40" fmla="*/ 277658 w 1540823"/>
              <a:gd name="connsiteY40" fmla="*/ 1680686 h 1803066"/>
              <a:gd name="connsiteX41" fmla="*/ 338618 w 1540823"/>
              <a:gd name="connsiteY41" fmla="*/ 1734026 h 1803066"/>
              <a:gd name="connsiteX42" fmla="*/ 319568 w 1540823"/>
              <a:gd name="connsiteY42" fmla="*/ 1798796 h 1803066"/>
              <a:gd name="connsiteX43" fmla="*/ 971078 w 1540823"/>
              <a:gd name="connsiteY43" fmla="*/ 1783556 h 180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0823" h="1803066">
                <a:moveTo>
                  <a:pt x="971078" y="1783556"/>
                </a:moveTo>
                <a:cubicBezTo>
                  <a:pt x="1084108" y="1765776"/>
                  <a:pt x="992033" y="1730851"/>
                  <a:pt x="997748" y="1692116"/>
                </a:cubicBezTo>
                <a:cubicBezTo>
                  <a:pt x="1003463" y="1653381"/>
                  <a:pt x="976158" y="1583531"/>
                  <a:pt x="1005368" y="1551146"/>
                </a:cubicBezTo>
                <a:cubicBezTo>
                  <a:pt x="1034578" y="1518761"/>
                  <a:pt x="1144433" y="1527016"/>
                  <a:pt x="1173008" y="1497806"/>
                </a:cubicBezTo>
                <a:cubicBezTo>
                  <a:pt x="1201583" y="1468596"/>
                  <a:pt x="1179358" y="1419066"/>
                  <a:pt x="1176818" y="1375886"/>
                </a:cubicBezTo>
                <a:cubicBezTo>
                  <a:pt x="1174278" y="1332706"/>
                  <a:pt x="1162848" y="1280001"/>
                  <a:pt x="1157768" y="1238726"/>
                </a:cubicBezTo>
                <a:cubicBezTo>
                  <a:pt x="1152688" y="1197451"/>
                  <a:pt x="1131098" y="1156176"/>
                  <a:pt x="1146338" y="1128236"/>
                </a:cubicBezTo>
                <a:cubicBezTo>
                  <a:pt x="1161578" y="1100296"/>
                  <a:pt x="1226983" y="1107916"/>
                  <a:pt x="1249208" y="1071086"/>
                </a:cubicBezTo>
                <a:cubicBezTo>
                  <a:pt x="1271433" y="1034256"/>
                  <a:pt x="1256193" y="949801"/>
                  <a:pt x="1279688" y="907256"/>
                </a:cubicBezTo>
                <a:cubicBezTo>
                  <a:pt x="1303183" y="864711"/>
                  <a:pt x="1377478" y="860901"/>
                  <a:pt x="1390178" y="815816"/>
                </a:cubicBezTo>
                <a:cubicBezTo>
                  <a:pt x="1402878" y="770731"/>
                  <a:pt x="1354618" y="681196"/>
                  <a:pt x="1355888" y="636746"/>
                </a:cubicBezTo>
                <a:cubicBezTo>
                  <a:pt x="1357158" y="592296"/>
                  <a:pt x="1396528" y="584041"/>
                  <a:pt x="1397798" y="549116"/>
                </a:cubicBezTo>
                <a:cubicBezTo>
                  <a:pt x="1399068" y="514191"/>
                  <a:pt x="1358428" y="460851"/>
                  <a:pt x="1363508" y="427196"/>
                </a:cubicBezTo>
                <a:cubicBezTo>
                  <a:pt x="1368588" y="393541"/>
                  <a:pt x="1421928" y="374491"/>
                  <a:pt x="1428278" y="347186"/>
                </a:cubicBezTo>
                <a:cubicBezTo>
                  <a:pt x="1434628" y="319881"/>
                  <a:pt x="1394623" y="298926"/>
                  <a:pt x="1401608" y="263366"/>
                </a:cubicBezTo>
                <a:cubicBezTo>
                  <a:pt x="1408593" y="227806"/>
                  <a:pt x="1453043" y="159861"/>
                  <a:pt x="1470188" y="133826"/>
                </a:cubicBezTo>
                <a:cubicBezTo>
                  <a:pt x="1487333" y="107791"/>
                  <a:pt x="1493683" y="111601"/>
                  <a:pt x="1504478" y="107156"/>
                </a:cubicBezTo>
                <a:cubicBezTo>
                  <a:pt x="1515273" y="102711"/>
                  <a:pt x="1529878" y="118586"/>
                  <a:pt x="1534958" y="107156"/>
                </a:cubicBezTo>
                <a:cubicBezTo>
                  <a:pt x="1540038" y="95726"/>
                  <a:pt x="1545118" y="55721"/>
                  <a:pt x="1534958" y="38576"/>
                </a:cubicBezTo>
                <a:cubicBezTo>
                  <a:pt x="1524798" y="21431"/>
                  <a:pt x="1491143" y="10001"/>
                  <a:pt x="1473998" y="4286"/>
                </a:cubicBezTo>
                <a:cubicBezTo>
                  <a:pt x="1456853" y="-1429"/>
                  <a:pt x="1462568" y="-1429"/>
                  <a:pt x="1432088" y="4286"/>
                </a:cubicBezTo>
                <a:cubicBezTo>
                  <a:pt x="1401608" y="10001"/>
                  <a:pt x="1340013" y="29051"/>
                  <a:pt x="1291118" y="38576"/>
                </a:cubicBezTo>
                <a:cubicBezTo>
                  <a:pt x="1242223" y="48101"/>
                  <a:pt x="1183803" y="56356"/>
                  <a:pt x="1138718" y="61436"/>
                </a:cubicBezTo>
                <a:cubicBezTo>
                  <a:pt x="1093633" y="66516"/>
                  <a:pt x="1059978" y="67151"/>
                  <a:pt x="1020608" y="69056"/>
                </a:cubicBezTo>
                <a:cubicBezTo>
                  <a:pt x="981238" y="70961"/>
                  <a:pt x="938058" y="58896"/>
                  <a:pt x="902498" y="72866"/>
                </a:cubicBezTo>
                <a:cubicBezTo>
                  <a:pt x="866938" y="86836"/>
                  <a:pt x="836458" y="121761"/>
                  <a:pt x="807248" y="152876"/>
                </a:cubicBezTo>
                <a:cubicBezTo>
                  <a:pt x="778038" y="183991"/>
                  <a:pt x="762798" y="234156"/>
                  <a:pt x="727238" y="259556"/>
                </a:cubicBezTo>
                <a:cubicBezTo>
                  <a:pt x="691678" y="284956"/>
                  <a:pt x="625638" y="278606"/>
                  <a:pt x="593888" y="305276"/>
                </a:cubicBezTo>
                <a:cubicBezTo>
                  <a:pt x="562138" y="331946"/>
                  <a:pt x="542453" y="370046"/>
                  <a:pt x="536738" y="419576"/>
                </a:cubicBezTo>
                <a:cubicBezTo>
                  <a:pt x="531023" y="469106"/>
                  <a:pt x="560868" y="539591"/>
                  <a:pt x="559598" y="602456"/>
                </a:cubicBezTo>
                <a:cubicBezTo>
                  <a:pt x="558328" y="665321"/>
                  <a:pt x="529118" y="747236"/>
                  <a:pt x="529118" y="796766"/>
                </a:cubicBezTo>
                <a:cubicBezTo>
                  <a:pt x="529118" y="846296"/>
                  <a:pt x="563408" y="856456"/>
                  <a:pt x="559598" y="899636"/>
                </a:cubicBezTo>
                <a:cubicBezTo>
                  <a:pt x="555788" y="942816"/>
                  <a:pt x="513878" y="998061"/>
                  <a:pt x="506258" y="1055846"/>
                </a:cubicBezTo>
                <a:cubicBezTo>
                  <a:pt x="498638" y="1113631"/>
                  <a:pt x="520863" y="1200626"/>
                  <a:pt x="513878" y="1246346"/>
                </a:cubicBezTo>
                <a:cubicBezTo>
                  <a:pt x="506893" y="1292066"/>
                  <a:pt x="496098" y="1306036"/>
                  <a:pt x="464348" y="1330166"/>
                </a:cubicBezTo>
                <a:cubicBezTo>
                  <a:pt x="432598" y="1354296"/>
                  <a:pt x="384973" y="1372711"/>
                  <a:pt x="323378" y="1391126"/>
                </a:cubicBezTo>
                <a:cubicBezTo>
                  <a:pt x="261783" y="1409541"/>
                  <a:pt x="94778" y="1440656"/>
                  <a:pt x="94778" y="1440656"/>
                </a:cubicBezTo>
                <a:cubicBezTo>
                  <a:pt x="42708" y="1452086"/>
                  <a:pt x="24928" y="1440656"/>
                  <a:pt x="10958" y="1459706"/>
                </a:cubicBezTo>
                <a:cubicBezTo>
                  <a:pt x="-3012" y="1478756"/>
                  <a:pt x="-4282" y="1520031"/>
                  <a:pt x="10958" y="1554956"/>
                </a:cubicBezTo>
                <a:cubicBezTo>
                  <a:pt x="26198" y="1589881"/>
                  <a:pt x="57948" y="1648301"/>
                  <a:pt x="102398" y="1669256"/>
                </a:cubicBezTo>
                <a:cubicBezTo>
                  <a:pt x="146848" y="1690211"/>
                  <a:pt x="238288" y="1669891"/>
                  <a:pt x="277658" y="1680686"/>
                </a:cubicBezTo>
                <a:cubicBezTo>
                  <a:pt x="317028" y="1691481"/>
                  <a:pt x="338618" y="1716246"/>
                  <a:pt x="338618" y="1734026"/>
                </a:cubicBezTo>
                <a:cubicBezTo>
                  <a:pt x="338618" y="1751806"/>
                  <a:pt x="210348" y="1789271"/>
                  <a:pt x="319568" y="1798796"/>
                </a:cubicBezTo>
                <a:cubicBezTo>
                  <a:pt x="428788" y="1808321"/>
                  <a:pt x="858048" y="1801336"/>
                  <a:pt x="971078" y="17835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81756" y="7584144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2823932" y="6971973"/>
            <a:ext cx="185907" cy="122697"/>
          </a:xfrm>
          <a:custGeom>
            <a:avLst/>
            <a:gdLst>
              <a:gd name="connsiteX0" fmla="*/ 75478 w 185907"/>
              <a:gd name="connsiteY0" fmla="*/ 7947 h 122697"/>
              <a:gd name="connsiteX1" fmla="*/ 22138 w 185907"/>
              <a:gd name="connsiteY1" fmla="*/ 53667 h 122697"/>
              <a:gd name="connsiteX2" fmla="*/ 3088 w 185907"/>
              <a:gd name="connsiteY2" fmla="*/ 80337 h 122697"/>
              <a:gd name="connsiteX3" fmla="*/ 83098 w 185907"/>
              <a:gd name="connsiteY3" fmla="*/ 122247 h 122697"/>
              <a:gd name="connsiteX4" fmla="*/ 125008 w 185907"/>
              <a:gd name="connsiteY4" fmla="*/ 103197 h 122697"/>
              <a:gd name="connsiteX5" fmla="*/ 166918 w 185907"/>
              <a:gd name="connsiteY5" fmla="*/ 114627 h 122697"/>
              <a:gd name="connsiteX6" fmla="*/ 182158 w 185907"/>
              <a:gd name="connsiteY6" fmla="*/ 49857 h 122697"/>
              <a:gd name="connsiteX7" fmla="*/ 182158 w 185907"/>
              <a:gd name="connsiteY7" fmla="*/ 11757 h 122697"/>
              <a:gd name="connsiteX8" fmla="*/ 140248 w 185907"/>
              <a:gd name="connsiteY8" fmla="*/ 327 h 122697"/>
              <a:gd name="connsiteX9" fmla="*/ 75478 w 185907"/>
              <a:gd name="connsiteY9" fmla="*/ 7947 h 122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5907" h="122697">
                <a:moveTo>
                  <a:pt x="75478" y="7947"/>
                </a:moveTo>
                <a:cubicBezTo>
                  <a:pt x="55793" y="16837"/>
                  <a:pt x="34203" y="41602"/>
                  <a:pt x="22138" y="53667"/>
                </a:cubicBezTo>
                <a:cubicBezTo>
                  <a:pt x="10073" y="65732"/>
                  <a:pt x="-7072" y="68907"/>
                  <a:pt x="3088" y="80337"/>
                </a:cubicBezTo>
                <a:cubicBezTo>
                  <a:pt x="13248" y="91767"/>
                  <a:pt x="62778" y="118437"/>
                  <a:pt x="83098" y="122247"/>
                </a:cubicBezTo>
                <a:cubicBezTo>
                  <a:pt x="103418" y="126057"/>
                  <a:pt x="111038" y="104467"/>
                  <a:pt x="125008" y="103197"/>
                </a:cubicBezTo>
                <a:cubicBezTo>
                  <a:pt x="138978" y="101927"/>
                  <a:pt x="157393" y="123517"/>
                  <a:pt x="166918" y="114627"/>
                </a:cubicBezTo>
                <a:cubicBezTo>
                  <a:pt x="176443" y="105737"/>
                  <a:pt x="179618" y="67002"/>
                  <a:pt x="182158" y="49857"/>
                </a:cubicBezTo>
                <a:cubicBezTo>
                  <a:pt x="184698" y="32712"/>
                  <a:pt x="189143" y="20012"/>
                  <a:pt x="182158" y="11757"/>
                </a:cubicBezTo>
                <a:cubicBezTo>
                  <a:pt x="175173" y="3502"/>
                  <a:pt x="156123" y="962"/>
                  <a:pt x="140248" y="327"/>
                </a:cubicBezTo>
                <a:cubicBezTo>
                  <a:pt x="124373" y="-308"/>
                  <a:pt x="95163" y="-943"/>
                  <a:pt x="75478" y="794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2672084" y="6884578"/>
            <a:ext cx="479287" cy="327833"/>
          </a:xfrm>
          <a:custGeom>
            <a:avLst/>
            <a:gdLst>
              <a:gd name="connsiteX0" fmla="*/ 124456 w 479287"/>
              <a:gd name="connsiteY0" fmla="*/ 68672 h 327833"/>
              <a:gd name="connsiteX1" fmla="*/ 6346 w 479287"/>
              <a:gd name="connsiteY1" fmla="*/ 122012 h 327833"/>
              <a:gd name="connsiteX2" fmla="*/ 25396 w 479287"/>
              <a:gd name="connsiteY2" fmla="*/ 186782 h 327833"/>
              <a:gd name="connsiteX3" fmla="*/ 105406 w 479287"/>
              <a:gd name="connsiteY3" fmla="*/ 274412 h 327833"/>
              <a:gd name="connsiteX4" fmla="*/ 265426 w 479287"/>
              <a:gd name="connsiteY4" fmla="*/ 327752 h 327833"/>
              <a:gd name="connsiteX5" fmla="*/ 337816 w 479287"/>
              <a:gd name="connsiteY5" fmla="*/ 262982 h 327833"/>
              <a:gd name="connsiteX6" fmla="*/ 440686 w 479287"/>
              <a:gd name="connsiteY6" fmla="*/ 205832 h 327833"/>
              <a:gd name="connsiteX7" fmla="*/ 478786 w 479287"/>
              <a:gd name="connsiteY7" fmla="*/ 129632 h 327833"/>
              <a:gd name="connsiteX8" fmla="*/ 417826 w 479287"/>
              <a:gd name="connsiteY8" fmla="*/ 72482 h 327833"/>
              <a:gd name="connsiteX9" fmla="*/ 349246 w 479287"/>
              <a:gd name="connsiteY9" fmla="*/ 22952 h 327833"/>
              <a:gd name="connsiteX10" fmla="*/ 295906 w 479287"/>
              <a:gd name="connsiteY10" fmla="*/ 92 h 327833"/>
              <a:gd name="connsiteX11" fmla="*/ 170176 w 479287"/>
              <a:gd name="connsiteY11" fmla="*/ 30572 h 327833"/>
              <a:gd name="connsiteX12" fmla="*/ 124456 w 479287"/>
              <a:gd name="connsiteY12" fmla="*/ 68672 h 32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9287" h="327833">
                <a:moveTo>
                  <a:pt x="124456" y="68672"/>
                </a:moveTo>
                <a:cubicBezTo>
                  <a:pt x="97151" y="83912"/>
                  <a:pt x="22856" y="102327"/>
                  <a:pt x="6346" y="122012"/>
                </a:cubicBezTo>
                <a:cubicBezTo>
                  <a:pt x="-10164" y="141697"/>
                  <a:pt x="8886" y="161382"/>
                  <a:pt x="25396" y="186782"/>
                </a:cubicBezTo>
                <a:cubicBezTo>
                  <a:pt x="41906" y="212182"/>
                  <a:pt x="65401" y="250917"/>
                  <a:pt x="105406" y="274412"/>
                </a:cubicBezTo>
                <a:cubicBezTo>
                  <a:pt x="145411" y="297907"/>
                  <a:pt x="226691" y="329657"/>
                  <a:pt x="265426" y="327752"/>
                </a:cubicBezTo>
                <a:cubicBezTo>
                  <a:pt x="304161" y="325847"/>
                  <a:pt x="308606" y="283302"/>
                  <a:pt x="337816" y="262982"/>
                </a:cubicBezTo>
                <a:cubicBezTo>
                  <a:pt x="367026" y="242662"/>
                  <a:pt x="417191" y="228057"/>
                  <a:pt x="440686" y="205832"/>
                </a:cubicBezTo>
                <a:cubicBezTo>
                  <a:pt x="464181" y="183607"/>
                  <a:pt x="482596" y="151857"/>
                  <a:pt x="478786" y="129632"/>
                </a:cubicBezTo>
                <a:cubicBezTo>
                  <a:pt x="474976" y="107407"/>
                  <a:pt x="439416" y="90262"/>
                  <a:pt x="417826" y="72482"/>
                </a:cubicBezTo>
                <a:cubicBezTo>
                  <a:pt x="396236" y="54702"/>
                  <a:pt x="369566" y="35017"/>
                  <a:pt x="349246" y="22952"/>
                </a:cubicBezTo>
                <a:cubicBezTo>
                  <a:pt x="328926" y="10887"/>
                  <a:pt x="325751" y="-1178"/>
                  <a:pt x="295906" y="92"/>
                </a:cubicBezTo>
                <a:cubicBezTo>
                  <a:pt x="266061" y="1362"/>
                  <a:pt x="203831" y="19777"/>
                  <a:pt x="170176" y="30572"/>
                </a:cubicBezTo>
                <a:cubicBezTo>
                  <a:pt x="136521" y="41367"/>
                  <a:pt x="151761" y="53432"/>
                  <a:pt x="124456" y="6867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2485006" y="6793218"/>
            <a:ext cx="816801" cy="516792"/>
          </a:xfrm>
          <a:custGeom>
            <a:avLst/>
            <a:gdLst>
              <a:gd name="connsiteX0" fmla="*/ 330584 w 816801"/>
              <a:gd name="connsiteY0" fmla="*/ 72402 h 516792"/>
              <a:gd name="connsiteX1" fmla="*/ 204854 w 816801"/>
              <a:gd name="connsiteY1" fmla="*/ 118122 h 516792"/>
              <a:gd name="connsiteX2" fmla="*/ 140084 w 816801"/>
              <a:gd name="connsiteY2" fmla="*/ 118122 h 516792"/>
              <a:gd name="connsiteX3" fmla="*/ 71504 w 816801"/>
              <a:gd name="connsiteY3" fmla="*/ 156222 h 516792"/>
              <a:gd name="connsiteX4" fmla="*/ 2924 w 816801"/>
              <a:gd name="connsiteY4" fmla="*/ 171462 h 516792"/>
              <a:gd name="connsiteX5" fmla="*/ 174374 w 816801"/>
              <a:gd name="connsiteY5" fmla="*/ 350532 h 516792"/>
              <a:gd name="connsiteX6" fmla="*/ 265814 w 816801"/>
              <a:gd name="connsiteY6" fmla="*/ 464832 h 516792"/>
              <a:gd name="connsiteX7" fmla="*/ 300104 w 816801"/>
              <a:gd name="connsiteY7" fmla="*/ 499122 h 516792"/>
              <a:gd name="connsiteX8" fmla="*/ 494414 w 816801"/>
              <a:gd name="connsiteY8" fmla="*/ 506742 h 516792"/>
              <a:gd name="connsiteX9" fmla="*/ 688724 w 816801"/>
              <a:gd name="connsiteY9" fmla="*/ 358152 h 516792"/>
              <a:gd name="connsiteX10" fmla="*/ 787784 w 816801"/>
              <a:gd name="connsiteY10" fmla="*/ 236232 h 516792"/>
              <a:gd name="connsiteX11" fmla="*/ 806834 w 816801"/>
              <a:gd name="connsiteY11" fmla="*/ 186702 h 516792"/>
              <a:gd name="connsiteX12" fmla="*/ 646814 w 816801"/>
              <a:gd name="connsiteY12" fmla="*/ 114312 h 516792"/>
              <a:gd name="connsiteX13" fmla="*/ 574424 w 816801"/>
              <a:gd name="connsiteY13" fmla="*/ 41922 h 516792"/>
              <a:gd name="connsiteX14" fmla="*/ 505844 w 816801"/>
              <a:gd name="connsiteY14" fmla="*/ 12 h 516792"/>
              <a:gd name="connsiteX15" fmla="*/ 330584 w 816801"/>
              <a:gd name="connsiteY15" fmla="*/ 72402 h 516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6801" h="516792">
                <a:moveTo>
                  <a:pt x="330584" y="72402"/>
                </a:moveTo>
                <a:cubicBezTo>
                  <a:pt x="280419" y="92087"/>
                  <a:pt x="236604" y="110502"/>
                  <a:pt x="204854" y="118122"/>
                </a:cubicBezTo>
                <a:cubicBezTo>
                  <a:pt x="173104" y="125742"/>
                  <a:pt x="162309" y="111772"/>
                  <a:pt x="140084" y="118122"/>
                </a:cubicBezTo>
                <a:cubicBezTo>
                  <a:pt x="117859" y="124472"/>
                  <a:pt x="94364" y="147332"/>
                  <a:pt x="71504" y="156222"/>
                </a:cubicBezTo>
                <a:cubicBezTo>
                  <a:pt x="48644" y="165112"/>
                  <a:pt x="-14221" y="139077"/>
                  <a:pt x="2924" y="171462"/>
                </a:cubicBezTo>
                <a:cubicBezTo>
                  <a:pt x="20069" y="203847"/>
                  <a:pt x="130559" y="301637"/>
                  <a:pt x="174374" y="350532"/>
                </a:cubicBezTo>
                <a:cubicBezTo>
                  <a:pt x="218189" y="399427"/>
                  <a:pt x="244859" y="440067"/>
                  <a:pt x="265814" y="464832"/>
                </a:cubicBezTo>
                <a:cubicBezTo>
                  <a:pt x="286769" y="489597"/>
                  <a:pt x="262004" y="492137"/>
                  <a:pt x="300104" y="499122"/>
                </a:cubicBezTo>
                <a:cubicBezTo>
                  <a:pt x="338204" y="506107"/>
                  <a:pt x="429644" y="530237"/>
                  <a:pt x="494414" y="506742"/>
                </a:cubicBezTo>
                <a:cubicBezTo>
                  <a:pt x="559184" y="483247"/>
                  <a:pt x="639829" y="403237"/>
                  <a:pt x="688724" y="358152"/>
                </a:cubicBezTo>
                <a:cubicBezTo>
                  <a:pt x="737619" y="313067"/>
                  <a:pt x="768099" y="264807"/>
                  <a:pt x="787784" y="236232"/>
                </a:cubicBezTo>
                <a:cubicBezTo>
                  <a:pt x="807469" y="207657"/>
                  <a:pt x="830329" y="207022"/>
                  <a:pt x="806834" y="186702"/>
                </a:cubicBezTo>
                <a:cubicBezTo>
                  <a:pt x="783339" y="166382"/>
                  <a:pt x="685549" y="138442"/>
                  <a:pt x="646814" y="114312"/>
                </a:cubicBezTo>
                <a:cubicBezTo>
                  <a:pt x="608079" y="90182"/>
                  <a:pt x="597919" y="60972"/>
                  <a:pt x="574424" y="41922"/>
                </a:cubicBezTo>
                <a:cubicBezTo>
                  <a:pt x="550929" y="22872"/>
                  <a:pt x="543944" y="-623"/>
                  <a:pt x="505844" y="12"/>
                </a:cubicBezTo>
                <a:cubicBezTo>
                  <a:pt x="467744" y="647"/>
                  <a:pt x="380749" y="52717"/>
                  <a:pt x="330584" y="724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2925804" y="70047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2600807" y="1423077"/>
            <a:ext cx="4064121" cy="4886987"/>
          </a:xfrm>
          <a:custGeom>
            <a:avLst/>
            <a:gdLst>
              <a:gd name="connsiteX0" fmla="*/ 2185938 w 4064121"/>
              <a:gd name="connsiteY0" fmla="*/ 4797614 h 4886987"/>
              <a:gd name="connsiteX1" fmla="*/ 2442248 w 4064121"/>
              <a:gd name="connsiteY1" fmla="*/ 4866887 h 4886987"/>
              <a:gd name="connsiteX2" fmla="*/ 2553084 w 4064121"/>
              <a:gd name="connsiteY2" fmla="*/ 4880741 h 4886987"/>
              <a:gd name="connsiteX3" fmla="*/ 2608502 w 4064121"/>
              <a:gd name="connsiteY3" fmla="*/ 4776832 h 4886987"/>
              <a:gd name="connsiteX4" fmla="*/ 2560011 w 4064121"/>
              <a:gd name="connsiteY4" fmla="*/ 4665996 h 4886987"/>
              <a:gd name="connsiteX5" fmla="*/ 2629284 w 4064121"/>
              <a:gd name="connsiteY5" fmla="*/ 4555159 h 4886987"/>
              <a:gd name="connsiteX6" fmla="*/ 2740120 w 4064121"/>
              <a:gd name="connsiteY6" fmla="*/ 4298850 h 4886987"/>
              <a:gd name="connsiteX7" fmla="*/ 2809393 w 4064121"/>
              <a:gd name="connsiteY7" fmla="*/ 4174159 h 4886987"/>
              <a:gd name="connsiteX8" fmla="*/ 2767829 w 4064121"/>
              <a:gd name="connsiteY8" fmla="*/ 4014832 h 4886987"/>
              <a:gd name="connsiteX9" fmla="*/ 2684702 w 4064121"/>
              <a:gd name="connsiteY9" fmla="*/ 3883214 h 4886987"/>
              <a:gd name="connsiteX10" fmla="*/ 2878666 w 4064121"/>
              <a:gd name="connsiteY10" fmla="*/ 3668468 h 4886987"/>
              <a:gd name="connsiteX11" fmla="*/ 2920229 w 4064121"/>
              <a:gd name="connsiteY11" fmla="*/ 3564559 h 4886987"/>
              <a:gd name="connsiteX12" fmla="*/ 3086484 w 4064121"/>
              <a:gd name="connsiteY12" fmla="*/ 3737741 h 4886987"/>
              <a:gd name="connsiteX13" fmla="*/ 3211175 w 4064121"/>
              <a:gd name="connsiteY13" fmla="*/ 3903996 h 4886987"/>
              <a:gd name="connsiteX14" fmla="*/ 3356648 w 4064121"/>
              <a:gd name="connsiteY14" fmla="*/ 3751596 h 4886987"/>
              <a:gd name="connsiteX15" fmla="*/ 3425920 w 4064121"/>
              <a:gd name="connsiteY15" fmla="*/ 3626905 h 4886987"/>
              <a:gd name="connsiteX16" fmla="*/ 3529829 w 4064121"/>
              <a:gd name="connsiteY16" fmla="*/ 3682323 h 4886987"/>
              <a:gd name="connsiteX17" fmla="*/ 3481338 w 4064121"/>
              <a:gd name="connsiteY17" fmla="*/ 3869359 h 4886987"/>
              <a:gd name="connsiteX18" fmla="*/ 3502120 w 4064121"/>
              <a:gd name="connsiteY18" fmla="*/ 4035614 h 4886987"/>
              <a:gd name="connsiteX19" fmla="*/ 3633738 w 4064121"/>
              <a:gd name="connsiteY19" fmla="*/ 4049468 h 4886987"/>
              <a:gd name="connsiteX20" fmla="*/ 3661448 w 4064121"/>
              <a:gd name="connsiteY20" fmla="*/ 3924778 h 4886987"/>
              <a:gd name="connsiteX21" fmla="*/ 3689157 w 4064121"/>
              <a:gd name="connsiteY21" fmla="*/ 3737741 h 4886987"/>
              <a:gd name="connsiteX22" fmla="*/ 3793066 w 4064121"/>
              <a:gd name="connsiteY22" fmla="*/ 3682323 h 4886987"/>
              <a:gd name="connsiteX23" fmla="*/ 3883120 w 4064121"/>
              <a:gd name="connsiteY23" fmla="*/ 3619978 h 4886987"/>
              <a:gd name="connsiteX24" fmla="*/ 3903902 w 4064121"/>
              <a:gd name="connsiteY24" fmla="*/ 3488359 h 4886987"/>
              <a:gd name="connsiteX25" fmla="*/ 3876193 w 4064121"/>
              <a:gd name="connsiteY25" fmla="*/ 3391378 h 4886987"/>
              <a:gd name="connsiteX26" fmla="*/ 3910829 w 4064121"/>
              <a:gd name="connsiteY26" fmla="*/ 3232050 h 4886987"/>
              <a:gd name="connsiteX27" fmla="*/ 4035520 w 4064121"/>
              <a:gd name="connsiteY27" fmla="*/ 3155850 h 4886987"/>
              <a:gd name="connsiteX28" fmla="*/ 4028593 w 4064121"/>
              <a:gd name="connsiteY28" fmla="*/ 3045014 h 4886987"/>
              <a:gd name="connsiteX29" fmla="*/ 3966248 w 4064121"/>
              <a:gd name="connsiteY29" fmla="*/ 2934178 h 4886987"/>
              <a:gd name="connsiteX30" fmla="*/ 4056302 w 4064121"/>
              <a:gd name="connsiteY30" fmla="*/ 2802559 h 4886987"/>
              <a:gd name="connsiteX31" fmla="*/ 4056302 w 4064121"/>
              <a:gd name="connsiteY31" fmla="*/ 2650159 h 4886987"/>
              <a:gd name="connsiteX32" fmla="*/ 4028593 w 4064121"/>
              <a:gd name="connsiteY32" fmla="*/ 2601668 h 4886987"/>
              <a:gd name="connsiteX33" fmla="*/ 3869266 w 4064121"/>
              <a:gd name="connsiteY33" fmla="*/ 2532396 h 4886987"/>
              <a:gd name="connsiteX34" fmla="*/ 3668375 w 4064121"/>
              <a:gd name="connsiteY34" fmla="*/ 2546250 h 4886987"/>
              <a:gd name="connsiteX35" fmla="*/ 3509048 w 4064121"/>
              <a:gd name="connsiteY35" fmla="*/ 2657087 h 4886987"/>
              <a:gd name="connsiteX36" fmla="*/ 3460557 w 4064121"/>
              <a:gd name="connsiteY36" fmla="*/ 2698650 h 4886987"/>
              <a:gd name="connsiteX37" fmla="*/ 3328938 w 4064121"/>
              <a:gd name="connsiteY37" fmla="*/ 2677868 h 4886987"/>
              <a:gd name="connsiteX38" fmla="*/ 3259666 w 4064121"/>
              <a:gd name="connsiteY38" fmla="*/ 2525468 h 4886987"/>
              <a:gd name="connsiteX39" fmla="*/ 3107266 w 4064121"/>
              <a:gd name="connsiteY39" fmla="*/ 2449268 h 4886987"/>
              <a:gd name="connsiteX40" fmla="*/ 2947938 w 4064121"/>
              <a:gd name="connsiteY40" fmla="*/ 2359214 h 4886987"/>
              <a:gd name="connsiteX41" fmla="*/ 2850957 w 4064121"/>
              <a:gd name="connsiteY41" fmla="*/ 2227596 h 4886987"/>
              <a:gd name="connsiteX42" fmla="*/ 2906375 w 4064121"/>
              <a:gd name="connsiteY42" fmla="*/ 2172178 h 4886987"/>
              <a:gd name="connsiteX43" fmla="*/ 3079557 w 4064121"/>
              <a:gd name="connsiteY43" fmla="*/ 2095978 h 4886987"/>
              <a:gd name="connsiteX44" fmla="*/ 3148829 w 4064121"/>
              <a:gd name="connsiteY44" fmla="*/ 2061341 h 4886987"/>
              <a:gd name="connsiteX45" fmla="*/ 3079557 w 4064121"/>
              <a:gd name="connsiteY45" fmla="*/ 1936650 h 4886987"/>
              <a:gd name="connsiteX46" fmla="*/ 3065702 w 4064121"/>
              <a:gd name="connsiteY46" fmla="*/ 1832741 h 4886987"/>
              <a:gd name="connsiteX47" fmla="*/ 3155757 w 4064121"/>
              <a:gd name="connsiteY47" fmla="*/ 1728832 h 4886987"/>
              <a:gd name="connsiteX48" fmla="*/ 3197320 w 4064121"/>
              <a:gd name="connsiteY48" fmla="*/ 1666487 h 4886987"/>
              <a:gd name="connsiteX49" fmla="*/ 3072629 w 4064121"/>
              <a:gd name="connsiteY49" fmla="*/ 1659559 h 4886987"/>
              <a:gd name="connsiteX50" fmla="*/ 2947938 w 4064121"/>
              <a:gd name="connsiteY50" fmla="*/ 1687268 h 4886987"/>
              <a:gd name="connsiteX51" fmla="*/ 2857884 w 4064121"/>
              <a:gd name="connsiteY51" fmla="*/ 1548723 h 4886987"/>
              <a:gd name="connsiteX52" fmla="*/ 2830175 w 4064121"/>
              <a:gd name="connsiteY52" fmla="*/ 1361687 h 4886987"/>
              <a:gd name="connsiteX53" fmla="*/ 2601575 w 4064121"/>
              <a:gd name="connsiteY53" fmla="*/ 1340905 h 4886987"/>
              <a:gd name="connsiteX54" fmla="*/ 2483811 w 4064121"/>
              <a:gd name="connsiteY54" fmla="*/ 1410178 h 4886987"/>
              <a:gd name="connsiteX55" fmla="*/ 2386829 w 4064121"/>
              <a:gd name="connsiteY55" fmla="*/ 1410178 h 4886987"/>
              <a:gd name="connsiteX56" fmla="*/ 2248284 w 4064121"/>
              <a:gd name="connsiteY56" fmla="*/ 1368614 h 4886987"/>
              <a:gd name="connsiteX57" fmla="*/ 2185938 w 4064121"/>
              <a:gd name="connsiteY57" fmla="*/ 1340905 h 4886987"/>
              <a:gd name="connsiteX58" fmla="*/ 2130520 w 4064121"/>
              <a:gd name="connsiteY58" fmla="*/ 1430959 h 4886987"/>
              <a:gd name="connsiteX59" fmla="*/ 2088957 w 4064121"/>
              <a:gd name="connsiteY59" fmla="*/ 1624923 h 4886987"/>
              <a:gd name="connsiteX60" fmla="*/ 2033538 w 4064121"/>
              <a:gd name="connsiteY60" fmla="*/ 1666487 h 4886987"/>
              <a:gd name="connsiteX61" fmla="*/ 1964266 w 4064121"/>
              <a:gd name="connsiteY61" fmla="*/ 1721905 h 4886987"/>
              <a:gd name="connsiteX62" fmla="*/ 1853429 w 4064121"/>
              <a:gd name="connsiteY62" fmla="*/ 1652632 h 4886987"/>
              <a:gd name="connsiteX63" fmla="*/ 1839575 w 4064121"/>
              <a:gd name="connsiteY63" fmla="*/ 1534868 h 4886987"/>
              <a:gd name="connsiteX64" fmla="*/ 1777229 w 4064121"/>
              <a:gd name="connsiteY64" fmla="*/ 1396323 h 4886987"/>
              <a:gd name="connsiteX65" fmla="*/ 1701029 w 4064121"/>
              <a:gd name="connsiteY65" fmla="*/ 1257778 h 4886987"/>
              <a:gd name="connsiteX66" fmla="*/ 1680248 w 4064121"/>
              <a:gd name="connsiteY66" fmla="*/ 1112305 h 4886987"/>
              <a:gd name="connsiteX67" fmla="*/ 1645611 w 4064121"/>
              <a:gd name="connsiteY67" fmla="*/ 1001468 h 4886987"/>
              <a:gd name="connsiteX68" fmla="*/ 1645611 w 4064121"/>
              <a:gd name="connsiteY68" fmla="*/ 911414 h 4886987"/>
              <a:gd name="connsiteX69" fmla="*/ 1673320 w 4064121"/>
              <a:gd name="connsiteY69" fmla="*/ 786723 h 4886987"/>
              <a:gd name="connsiteX70" fmla="*/ 1604048 w 4064121"/>
              <a:gd name="connsiteY70" fmla="*/ 717450 h 4886987"/>
              <a:gd name="connsiteX71" fmla="*/ 1513993 w 4064121"/>
              <a:gd name="connsiteY71" fmla="*/ 613541 h 4886987"/>
              <a:gd name="connsiteX72" fmla="*/ 1423938 w 4064121"/>
              <a:gd name="connsiteY72" fmla="*/ 419578 h 4886987"/>
              <a:gd name="connsiteX73" fmla="*/ 1520920 w 4064121"/>
              <a:gd name="connsiteY73" fmla="*/ 260250 h 4886987"/>
              <a:gd name="connsiteX74" fmla="*/ 1590193 w 4064121"/>
              <a:gd name="connsiteY74" fmla="*/ 121705 h 4886987"/>
              <a:gd name="connsiteX75" fmla="*/ 1610975 w 4064121"/>
              <a:gd name="connsiteY75" fmla="*/ 52432 h 4886987"/>
              <a:gd name="connsiteX76" fmla="*/ 1548629 w 4064121"/>
              <a:gd name="connsiteY76" fmla="*/ 3941 h 4886987"/>
              <a:gd name="connsiteX77" fmla="*/ 1444720 w 4064121"/>
              <a:gd name="connsiteY77" fmla="*/ 17796 h 4886987"/>
              <a:gd name="connsiteX78" fmla="*/ 1361593 w 4064121"/>
              <a:gd name="connsiteY78" fmla="*/ 135559 h 4886987"/>
              <a:gd name="connsiteX79" fmla="*/ 1313102 w 4064121"/>
              <a:gd name="connsiteY79" fmla="*/ 225614 h 4886987"/>
              <a:gd name="connsiteX80" fmla="*/ 1285393 w 4064121"/>
              <a:gd name="connsiteY80" fmla="*/ 371087 h 4886987"/>
              <a:gd name="connsiteX81" fmla="*/ 1112211 w 4064121"/>
              <a:gd name="connsiteY81" fmla="*/ 461141 h 4886987"/>
              <a:gd name="connsiteX82" fmla="*/ 1091429 w 4064121"/>
              <a:gd name="connsiteY82" fmla="*/ 585832 h 4886987"/>
              <a:gd name="connsiteX83" fmla="*/ 1167629 w 4064121"/>
              <a:gd name="connsiteY83" fmla="*/ 752087 h 4886987"/>
              <a:gd name="connsiteX84" fmla="*/ 1105284 w 4064121"/>
              <a:gd name="connsiteY84" fmla="*/ 925268 h 4886987"/>
              <a:gd name="connsiteX85" fmla="*/ 1049866 w 4064121"/>
              <a:gd name="connsiteY85" fmla="*/ 1008396 h 4886987"/>
              <a:gd name="connsiteX86" fmla="*/ 911320 w 4064121"/>
              <a:gd name="connsiteY86" fmla="*/ 1015323 h 4886987"/>
              <a:gd name="connsiteX87" fmla="*/ 793557 w 4064121"/>
              <a:gd name="connsiteY87" fmla="*/ 952978 h 4886987"/>
              <a:gd name="connsiteX88" fmla="*/ 668866 w 4064121"/>
              <a:gd name="connsiteY88" fmla="*/ 952978 h 4886987"/>
              <a:gd name="connsiteX89" fmla="*/ 641157 w 4064121"/>
              <a:gd name="connsiteY89" fmla="*/ 1008396 h 4886987"/>
              <a:gd name="connsiteX90" fmla="*/ 731211 w 4064121"/>
              <a:gd name="connsiteY90" fmla="*/ 1146941 h 4886987"/>
              <a:gd name="connsiteX91" fmla="*/ 779702 w 4064121"/>
              <a:gd name="connsiteY91" fmla="*/ 1243923 h 4886987"/>
              <a:gd name="connsiteX92" fmla="*/ 966738 w 4064121"/>
              <a:gd name="connsiteY92" fmla="*/ 1368614 h 4886987"/>
              <a:gd name="connsiteX93" fmla="*/ 1015229 w 4064121"/>
              <a:gd name="connsiteY93" fmla="*/ 1500232 h 4886987"/>
              <a:gd name="connsiteX94" fmla="*/ 1084502 w 4064121"/>
              <a:gd name="connsiteY94" fmla="*/ 1597214 h 4886987"/>
              <a:gd name="connsiteX95" fmla="*/ 1167629 w 4064121"/>
              <a:gd name="connsiteY95" fmla="*/ 1638778 h 4886987"/>
              <a:gd name="connsiteX96" fmla="*/ 1209193 w 4064121"/>
              <a:gd name="connsiteY96" fmla="*/ 1742687 h 4886987"/>
              <a:gd name="connsiteX97" fmla="*/ 1223048 w 4064121"/>
              <a:gd name="connsiteY97" fmla="*/ 1791178 h 4886987"/>
              <a:gd name="connsiteX98" fmla="*/ 1126066 w 4064121"/>
              <a:gd name="connsiteY98" fmla="*/ 1881232 h 4886987"/>
              <a:gd name="connsiteX99" fmla="*/ 1209193 w 4064121"/>
              <a:gd name="connsiteY99" fmla="*/ 1992068 h 4886987"/>
              <a:gd name="connsiteX100" fmla="*/ 1306175 w 4064121"/>
              <a:gd name="connsiteY100" fmla="*/ 2109832 h 4886987"/>
              <a:gd name="connsiteX101" fmla="*/ 1354666 w 4064121"/>
              <a:gd name="connsiteY101" fmla="*/ 2186032 h 4886987"/>
              <a:gd name="connsiteX102" fmla="*/ 1216120 w 4064121"/>
              <a:gd name="connsiteY102" fmla="*/ 2213741 h 4886987"/>
              <a:gd name="connsiteX103" fmla="*/ 1063720 w 4064121"/>
              <a:gd name="connsiteY103" fmla="*/ 2213741 h 4886987"/>
              <a:gd name="connsiteX104" fmla="*/ 1084502 w 4064121"/>
              <a:gd name="connsiteY104" fmla="*/ 2435414 h 4886987"/>
              <a:gd name="connsiteX105" fmla="*/ 1105284 w 4064121"/>
              <a:gd name="connsiteY105" fmla="*/ 2553178 h 4886987"/>
              <a:gd name="connsiteX106" fmla="*/ 1015229 w 4064121"/>
              <a:gd name="connsiteY106" fmla="*/ 2643232 h 4886987"/>
              <a:gd name="connsiteX107" fmla="*/ 939029 w 4064121"/>
              <a:gd name="connsiteY107" fmla="*/ 2712505 h 4886987"/>
              <a:gd name="connsiteX108" fmla="*/ 932102 w 4064121"/>
              <a:gd name="connsiteY108" fmla="*/ 2774850 h 4886987"/>
              <a:gd name="connsiteX109" fmla="*/ 1091429 w 4064121"/>
              <a:gd name="connsiteY109" fmla="*/ 2878759 h 4886987"/>
              <a:gd name="connsiteX110" fmla="*/ 1098357 w 4064121"/>
              <a:gd name="connsiteY110" fmla="*/ 2989596 h 4886987"/>
              <a:gd name="connsiteX111" fmla="*/ 1042938 w 4064121"/>
              <a:gd name="connsiteY111" fmla="*/ 2996523 h 4886987"/>
              <a:gd name="connsiteX112" fmla="*/ 918248 w 4064121"/>
              <a:gd name="connsiteY112" fmla="*/ 3003450 h 4886987"/>
              <a:gd name="connsiteX113" fmla="*/ 814338 w 4064121"/>
              <a:gd name="connsiteY113" fmla="*/ 3010378 h 4886987"/>
              <a:gd name="connsiteX114" fmla="*/ 738138 w 4064121"/>
              <a:gd name="connsiteY114" fmla="*/ 3065796 h 4886987"/>
              <a:gd name="connsiteX115" fmla="*/ 689648 w 4064121"/>
              <a:gd name="connsiteY115" fmla="*/ 3086578 h 4886987"/>
              <a:gd name="connsiteX116" fmla="*/ 814338 w 4064121"/>
              <a:gd name="connsiteY116" fmla="*/ 3322105 h 4886987"/>
              <a:gd name="connsiteX117" fmla="*/ 918248 w 4064121"/>
              <a:gd name="connsiteY117" fmla="*/ 3287468 h 4886987"/>
              <a:gd name="connsiteX118" fmla="*/ 1070648 w 4064121"/>
              <a:gd name="connsiteY118" fmla="*/ 3211268 h 4886987"/>
              <a:gd name="connsiteX119" fmla="*/ 1070648 w 4064121"/>
              <a:gd name="connsiteY119" fmla="*/ 3211268 h 4886987"/>
              <a:gd name="connsiteX120" fmla="*/ 1126066 w 4064121"/>
              <a:gd name="connsiteY120" fmla="*/ 3266687 h 4886987"/>
              <a:gd name="connsiteX121" fmla="*/ 1084502 w 4064121"/>
              <a:gd name="connsiteY121" fmla="*/ 3398305 h 4886987"/>
              <a:gd name="connsiteX122" fmla="*/ 1056793 w 4064121"/>
              <a:gd name="connsiteY122" fmla="*/ 3453723 h 4886987"/>
              <a:gd name="connsiteX123" fmla="*/ 1167629 w 4064121"/>
              <a:gd name="connsiteY123" fmla="*/ 3516068 h 4886987"/>
              <a:gd name="connsiteX124" fmla="*/ 1126066 w 4064121"/>
              <a:gd name="connsiteY124" fmla="*/ 3585341 h 4886987"/>
              <a:gd name="connsiteX125" fmla="*/ 1091429 w 4064121"/>
              <a:gd name="connsiteY125" fmla="*/ 3606123 h 4886987"/>
              <a:gd name="connsiteX126" fmla="*/ 973666 w 4064121"/>
              <a:gd name="connsiteY126" fmla="*/ 3543778 h 4886987"/>
              <a:gd name="connsiteX127" fmla="*/ 855902 w 4064121"/>
              <a:gd name="connsiteY127" fmla="*/ 3529923 h 4886987"/>
              <a:gd name="connsiteX128" fmla="*/ 738138 w 4064121"/>
              <a:gd name="connsiteY128" fmla="*/ 3557632 h 4886987"/>
              <a:gd name="connsiteX129" fmla="*/ 585738 w 4064121"/>
              <a:gd name="connsiteY129" fmla="*/ 3550705 h 4886987"/>
              <a:gd name="connsiteX130" fmla="*/ 474902 w 4064121"/>
              <a:gd name="connsiteY130" fmla="*/ 3585341 h 4886987"/>
              <a:gd name="connsiteX131" fmla="*/ 350211 w 4064121"/>
              <a:gd name="connsiteY131" fmla="*/ 3647687 h 4886987"/>
              <a:gd name="connsiteX132" fmla="*/ 218593 w 4064121"/>
              <a:gd name="connsiteY132" fmla="*/ 3606123 h 4886987"/>
              <a:gd name="connsiteX133" fmla="*/ 156248 w 4064121"/>
              <a:gd name="connsiteY133" fmla="*/ 3682323 h 4886987"/>
              <a:gd name="connsiteX134" fmla="*/ 80048 w 4064121"/>
              <a:gd name="connsiteY134" fmla="*/ 3730814 h 4886987"/>
              <a:gd name="connsiteX135" fmla="*/ 3848 w 4064121"/>
              <a:gd name="connsiteY135" fmla="*/ 3751596 h 4886987"/>
              <a:gd name="connsiteX136" fmla="*/ 17702 w 4064121"/>
              <a:gd name="connsiteY136" fmla="*/ 3897068 h 4886987"/>
              <a:gd name="connsiteX137" fmla="*/ 73120 w 4064121"/>
              <a:gd name="connsiteY137" fmla="*/ 4084105 h 4886987"/>
              <a:gd name="connsiteX138" fmla="*/ 86975 w 4064121"/>
              <a:gd name="connsiteY138" fmla="*/ 4250359 h 4886987"/>
              <a:gd name="connsiteX139" fmla="*/ 183957 w 4064121"/>
              <a:gd name="connsiteY139" fmla="*/ 4291923 h 4886987"/>
              <a:gd name="connsiteX140" fmla="*/ 343284 w 4064121"/>
              <a:gd name="connsiteY140" fmla="*/ 4305778 h 4886987"/>
              <a:gd name="connsiteX141" fmla="*/ 530320 w 4064121"/>
              <a:gd name="connsiteY141" fmla="*/ 4312705 h 4886987"/>
              <a:gd name="connsiteX142" fmla="*/ 655011 w 4064121"/>
              <a:gd name="connsiteY142" fmla="*/ 4236505 h 4886987"/>
              <a:gd name="connsiteX143" fmla="*/ 793557 w 4064121"/>
              <a:gd name="connsiteY143" fmla="*/ 4167232 h 4886987"/>
              <a:gd name="connsiteX144" fmla="*/ 918248 w 4064121"/>
              <a:gd name="connsiteY144" fmla="*/ 4174159 h 4886987"/>
              <a:gd name="connsiteX145" fmla="*/ 1070648 w 4064121"/>
              <a:gd name="connsiteY145" fmla="*/ 3980196 h 4886987"/>
              <a:gd name="connsiteX146" fmla="*/ 1209193 w 4064121"/>
              <a:gd name="connsiteY146" fmla="*/ 3876287 h 4886987"/>
              <a:gd name="connsiteX147" fmla="*/ 1306175 w 4064121"/>
              <a:gd name="connsiteY147" fmla="*/ 3758523 h 4886987"/>
              <a:gd name="connsiteX148" fmla="*/ 1368520 w 4064121"/>
              <a:gd name="connsiteY148" fmla="*/ 3682323 h 4886987"/>
              <a:gd name="connsiteX149" fmla="*/ 1430866 w 4064121"/>
              <a:gd name="connsiteY149" fmla="*/ 3654614 h 4886987"/>
              <a:gd name="connsiteX150" fmla="*/ 1444720 w 4064121"/>
              <a:gd name="connsiteY150" fmla="*/ 3606123 h 4886987"/>
              <a:gd name="connsiteX151" fmla="*/ 1617902 w 4064121"/>
              <a:gd name="connsiteY151" fmla="*/ 3626905 h 4886987"/>
              <a:gd name="connsiteX152" fmla="*/ 1763375 w 4064121"/>
              <a:gd name="connsiteY152" fmla="*/ 3654614 h 4886987"/>
              <a:gd name="connsiteX153" fmla="*/ 1818793 w 4064121"/>
              <a:gd name="connsiteY153" fmla="*/ 3696178 h 4886987"/>
              <a:gd name="connsiteX154" fmla="*/ 1832648 w 4064121"/>
              <a:gd name="connsiteY154" fmla="*/ 3827796 h 4886987"/>
              <a:gd name="connsiteX155" fmla="*/ 1832648 w 4064121"/>
              <a:gd name="connsiteY155" fmla="*/ 4084105 h 4886987"/>
              <a:gd name="connsiteX156" fmla="*/ 1832648 w 4064121"/>
              <a:gd name="connsiteY156" fmla="*/ 4236505 h 4886987"/>
              <a:gd name="connsiteX157" fmla="*/ 1825720 w 4064121"/>
              <a:gd name="connsiteY157" fmla="*/ 4271141 h 4886987"/>
              <a:gd name="connsiteX158" fmla="*/ 1915775 w 4064121"/>
              <a:gd name="connsiteY158" fmla="*/ 4264214 h 4886987"/>
              <a:gd name="connsiteX159" fmla="*/ 2012757 w 4064121"/>
              <a:gd name="connsiteY159" fmla="*/ 4174159 h 4886987"/>
              <a:gd name="connsiteX160" fmla="*/ 2137448 w 4064121"/>
              <a:gd name="connsiteY160" fmla="*/ 4097959 h 4886987"/>
              <a:gd name="connsiteX161" fmla="*/ 2192866 w 4064121"/>
              <a:gd name="connsiteY161" fmla="*/ 4188014 h 4886987"/>
              <a:gd name="connsiteX162" fmla="*/ 2179011 w 4064121"/>
              <a:gd name="connsiteY162" fmla="*/ 4284996 h 4886987"/>
              <a:gd name="connsiteX163" fmla="*/ 2075102 w 4064121"/>
              <a:gd name="connsiteY163" fmla="*/ 4437396 h 4886987"/>
              <a:gd name="connsiteX164" fmla="*/ 2054320 w 4064121"/>
              <a:gd name="connsiteY164" fmla="*/ 4569014 h 4886987"/>
              <a:gd name="connsiteX165" fmla="*/ 2088957 w 4064121"/>
              <a:gd name="connsiteY165" fmla="*/ 4665996 h 4886987"/>
              <a:gd name="connsiteX166" fmla="*/ 2185938 w 4064121"/>
              <a:gd name="connsiteY166" fmla="*/ 4797614 h 488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064121" h="4886987">
                <a:moveTo>
                  <a:pt x="2185938" y="4797614"/>
                </a:moveTo>
                <a:cubicBezTo>
                  <a:pt x="2244820" y="4831096"/>
                  <a:pt x="2381057" y="4853033"/>
                  <a:pt x="2442248" y="4866887"/>
                </a:cubicBezTo>
                <a:cubicBezTo>
                  <a:pt x="2503439" y="4880741"/>
                  <a:pt x="2525375" y="4895750"/>
                  <a:pt x="2553084" y="4880741"/>
                </a:cubicBezTo>
                <a:cubicBezTo>
                  <a:pt x="2580793" y="4865732"/>
                  <a:pt x="2607348" y="4812623"/>
                  <a:pt x="2608502" y="4776832"/>
                </a:cubicBezTo>
                <a:cubicBezTo>
                  <a:pt x="2609656" y="4741041"/>
                  <a:pt x="2556547" y="4702941"/>
                  <a:pt x="2560011" y="4665996"/>
                </a:cubicBezTo>
                <a:cubicBezTo>
                  <a:pt x="2563475" y="4629050"/>
                  <a:pt x="2599266" y="4616350"/>
                  <a:pt x="2629284" y="4555159"/>
                </a:cubicBezTo>
                <a:cubicBezTo>
                  <a:pt x="2659302" y="4493968"/>
                  <a:pt x="2710102" y="4362350"/>
                  <a:pt x="2740120" y="4298850"/>
                </a:cubicBezTo>
                <a:cubicBezTo>
                  <a:pt x="2770138" y="4235350"/>
                  <a:pt x="2804775" y="4221495"/>
                  <a:pt x="2809393" y="4174159"/>
                </a:cubicBezTo>
                <a:cubicBezTo>
                  <a:pt x="2814011" y="4126823"/>
                  <a:pt x="2788611" y="4063323"/>
                  <a:pt x="2767829" y="4014832"/>
                </a:cubicBezTo>
                <a:cubicBezTo>
                  <a:pt x="2747047" y="3966341"/>
                  <a:pt x="2666229" y="3940941"/>
                  <a:pt x="2684702" y="3883214"/>
                </a:cubicBezTo>
                <a:cubicBezTo>
                  <a:pt x="2703175" y="3825487"/>
                  <a:pt x="2839412" y="3721577"/>
                  <a:pt x="2878666" y="3668468"/>
                </a:cubicBezTo>
                <a:cubicBezTo>
                  <a:pt x="2917920" y="3615359"/>
                  <a:pt x="2885593" y="3553014"/>
                  <a:pt x="2920229" y="3564559"/>
                </a:cubicBezTo>
                <a:cubicBezTo>
                  <a:pt x="2954865" y="3576104"/>
                  <a:pt x="3037993" y="3681168"/>
                  <a:pt x="3086484" y="3737741"/>
                </a:cubicBezTo>
                <a:cubicBezTo>
                  <a:pt x="3134975" y="3794314"/>
                  <a:pt x="3166148" y="3901687"/>
                  <a:pt x="3211175" y="3903996"/>
                </a:cubicBezTo>
                <a:cubicBezTo>
                  <a:pt x="3256202" y="3906305"/>
                  <a:pt x="3320857" y="3797778"/>
                  <a:pt x="3356648" y="3751596"/>
                </a:cubicBezTo>
                <a:cubicBezTo>
                  <a:pt x="3392439" y="3705414"/>
                  <a:pt x="3397057" y="3638450"/>
                  <a:pt x="3425920" y="3626905"/>
                </a:cubicBezTo>
                <a:cubicBezTo>
                  <a:pt x="3454783" y="3615360"/>
                  <a:pt x="3520593" y="3641914"/>
                  <a:pt x="3529829" y="3682323"/>
                </a:cubicBezTo>
                <a:cubicBezTo>
                  <a:pt x="3539065" y="3722732"/>
                  <a:pt x="3485956" y="3810477"/>
                  <a:pt x="3481338" y="3869359"/>
                </a:cubicBezTo>
                <a:cubicBezTo>
                  <a:pt x="3476720" y="3928241"/>
                  <a:pt x="3476720" y="4005596"/>
                  <a:pt x="3502120" y="4035614"/>
                </a:cubicBezTo>
                <a:cubicBezTo>
                  <a:pt x="3527520" y="4065632"/>
                  <a:pt x="3607183" y="4067941"/>
                  <a:pt x="3633738" y="4049468"/>
                </a:cubicBezTo>
                <a:cubicBezTo>
                  <a:pt x="3660293" y="4030995"/>
                  <a:pt x="3652212" y="3976732"/>
                  <a:pt x="3661448" y="3924778"/>
                </a:cubicBezTo>
                <a:cubicBezTo>
                  <a:pt x="3670684" y="3872824"/>
                  <a:pt x="3667221" y="3778150"/>
                  <a:pt x="3689157" y="3737741"/>
                </a:cubicBezTo>
                <a:cubicBezTo>
                  <a:pt x="3711093" y="3697332"/>
                  <a:pt x="3760739" y="3701950"/>
                  <a:pt x="3793066" y="3682323"/>
                </a:cubicBezTo>
                <a:cubicBezTo>
                  <a:pt x="3825393" y="3662696"/>
                  <a:pt x="3864647" y="3652305"/>
                  <a:pt x="3883120" y="3619978"/>
                </a:cubicBezTo>
                <a:cubicBezTo>
                  <a:pt x="3901593" y="3587651"/>
                  <a:pt x="3905056" y="3526459"/>
                  <a:pt x="3903902" y="3488359"/>
                </a:cubicBezTo>
                <a:cubicBezTo>
                  <a:pt x="3902748" y="3450259"/>
                  <a:pt x="3875039" y="3434096"/>
                  <a:pt x="3876193" y="3391378"/>
                </a:cubicBezTo>
                <a:cubicBezTo>
                  <a:pt x="3877347" y="3348660"/>
                  <a:pt x="3884275" y="3271305"/>
                  <a:pt x="3910829" y="3232050"/>
                </a:cubicBezTo>
                <a:cubicBezTo>
                  <a:pt x="3937384" y="3192795"/>
                  <a:pt x="4015893" y="3187023"/>
                  <a:pt x="4035520" y="3155850"/>
                </a:cubicBezTo>
                <a:cubicBezTo>
                  <a:pt x="4055147" y="3124677"/>
                  <a:pt x="4040138" y="3081959"/>
                  <a:pt x="4028593" y="3045014"/>
                </a:cubicBezTo>
                <a:cubicBezTo>
                  <a:pt x="4017048" y="3008069"/>
                  <a:pt x="3961630" y="2974587"/>
                  <a:pt x="3966248" y="2934178"/>
                </a:cubicBezTo>
                <a:cubicBezTo>
                  <a:pt x="3970866" y="2893769"/>
                  <a:pt x="4041293" y="2849895"/>
                  <a:pt x="4056302" y="2802559"/>
                </a:cubicBezTo>
                <a:cubicBezTo>
                  <a:pt x="4071311" y="2755223"/>
                  <a:pt x="4060920" y="2683641"/>
                  <a:pt x="4056302" y="2650159"/>
                </a:cubicBezTo>
                <a:cubicBezTo>
                  <a:pt x="4051684" y="2616677"/>
                  <a:pt x="4059766" y="2621295"/>
                  <a:pt x="4028593" y="2601668"/>
                </a:cubicBezTo>
                <a:cubicBezTo>
                  <a:pt x="3997420" y="2582041"/>
                  <a:pt x="3929302" y="2541632"/>
                  <a:pt x="3869266" y="2532396"/>
                </a:cubicBezTo>
                <a:cubicBezTo>
                  <a:pt x="3809230" y="2523160"/>
                  <a:pt x="3728411" y="2525468"/>
                  <a:pt x="3668375" y="2546250"/>
                </a:cubicBezTo>
                <a:cubicBezTo>
                  <a:pt x="3608339" y="2567032"/>
                  <a:pt x="3543684" y="2631687"/>
                  <a:pt x="3509048" y="2657087"/>
                </a:cubicBezTo>
                <a:cubicBezTo>
                  <a:pt x="3474412" y="2682487"/>
                  <a:pt x="3490575" y="2695187"/>
                  <a:pt x="3460557" y="2698650"/>
                </a:cubicBezTo>
                <a:cubicBezTo>
                  <a:pt x="3430539" y="2702113"/>
                  <a:pt x="3362420" y="2706732"/>
                  <a:pt x="3328938" y="2677868"/>
                </a:cubicBezTo>
                <a:cubicBezTo>
                  <a:pt x="3295456" y="2649004"/>
                  <a:pt x="3296611" y="2563568"/>
                  <a:pt x="3259666" y="2525468"/>
                </a:cubicBezTo>
                <a:cubicBezTo>
                  <a:pt x="3222721" y="2487368"/>
                  <a:pt x="3159221" y="2476977"/>
                  <a:pt x="3107266" y="2449268"/>
                </a:cubicBezTo>
                <a:cubicBezTo>
                  <a:pt x="3055311" y="2421559"/>
                  <a:pt x="2990656" y="2396159"/>
                  <a:pt x="2947938" y="2359214"/>
                </a:cubicBezTo>
                <a:cubicBezTo>
                  <a:pt x="2905220" y="2322269"/>
                  <a:pt x="2857884" y="2258769"/>
                  <a:pt x="2850957" y="2227596"/>
                </a:cubicBezTo>
                <a:cubicBezTo>
                  <a:pt x="2844030" y="2196423"/>
                  <a:pt x="2868275" y="2194114"/>
                  <a:pt x="2906375" y="2172178"/>
                </a:cubicBezTo>
                <a:cubicBezTo>
                  <a:pt x="2944475" y="2150242"/>
                  <a:pt x="3039148" y="2114451"/>
                  <a:pt x="3079557" y="2095978"/>
                </a:cubicBezTo>
                <a:cubicBezTo>
                  <a:pt x="3119966" y="2077505"/>
                  <a:pt x="3148829" y="2087896"/>
                  <a:pt x="3148829" y="2061341"/>
                </a:cubicBezTo>
                <a:cubicBezTo>
                  <a:pt x="3148829" y="2034786"/>
                  <a:pt x="3093411" y="1974750"/>
                  <a:pt x="3079557" y="1936650"/>
                </a:cubicBezTo>
                <a:cubicBezTo>
                  <a:pt x="3065703" y="1898550"/>
                  <a:pt x="3053002" y="1867377"/>
                  <a:pt x="3065702" y="1832741"/>
                </a:cubicBezTo>
                <a:cubicBezTo>
                  <a:pt x="3078402" y="1798105"/>
                  <a:pt x="3133821" y="1756541"/>
                  <a:pt x="3155757" y="1728832"/>
                </a:cubicBezTo>
                <a:cubicBezTo>
                  <a:pt x="3177693" y="1701123"/>
                  <a:pt x="3211175" y="1678032"/>
                  <a:pt x="3197320" y="1666487"/>
                </a:cubicBezTo>
                <a:cubicBezTo>
                  <a:pt x="3183465" y="1654942"/>
                  <a:pt x="3114193" y="1656095"/>
                  <a:pt x="3072629" y="1659559"/>
                </a:cubicBezTo>
                <a:cubicBezTo>
                  <a:pt x="3031065" y="1663023"/>
                  <a:pt x="2983729" y="1705741"/>
                  <a:pt x="2947938" y="1687268"/>
                </a:cubicBezTo>
                <a:cubicBezTo>
                  <a:pt x="2912147" y="1668795"/>
                  <a:pt x="2877511" y="1602986"/>
                  <a:pt x="2857884" y="1548723"/>
                </a:cubicBezTo>
                <a:cubicBezTo>
                  <a:pt x="2838257" y="1494460"/>
                  <a:pt x="2872893" y="1396323"/>
                  <a:pt x="2830175" y="1361687"/>
                </a:cubicBezTo>
                <a:cubicBezTo>
                  <a:pt x="2787457" y="1327051"/>
                  <a:pt x="2659302" y="1332823"/>
                  <a:pt x="2601575" y="1340905"/>
                </a:cubicBezTo>
                <a:cubicBezTo>
                  <a:pt x="2543848" y="1348987"/>
                  <a:pt x="2519602" y="1398633"/>
                  <a:pt x="2483811" y="1410178"/>
                </a:cubicBezTo>
                <a:cubicBezTo>
                  <a:pt x="2448020" y="1421723"/>
                  <a:pt x="2426083" y="1417105"/>
                  <a:pt x="2386829" y="1410178"/>
                </a:cubicBezTo>
                <a:cubicBezTo>
                  <a:pt x="2347575" y="1403251"/>
                  <a:pt x="2281766" y="1380159"/>
                  <a:pt x="2248284" y="1368614"/>
                </a:cubicBezTo>
                <a:cubicBezTo>
                  <a:pt x="2214802" y="1357069"/>
                  <a:pt x="2205565" y="1330514"/>
                  <a:pt x="2185938" y="1340905"/>
                </a:cubicBezTo>
                <a:cubicBezTo>
                  <a:pt x="2166311" y="1351296"/>
                  <a:pt x="2146683" y="1383623"/>
                  <a:pt x="2130520" y="1430959"/>
                </a:cubicBezTo>
                <a:cubicBezTo>
                  <a:pt x="2114357" y="1478295"/>
                  <a:pt x="2105121" y="1585669"/>
                  <a:pt x="2088957" y="1624923"/>
                </a:cubicBezTo>
                <a:cubicBezTo>
                  <a:pt x="2072793" y="1664177"/>
                  <a:pt x="2054320" y="1650323"/>
                  <a:pt x="2033538" y="1666487"/>
                </a:cubicBezTo>
                <a:cubicBezTo>
                  <a:pt x="2012756" y="1682651"/>
                  <a:pt x="1994284" y="1724214"/>
                  <a:pt x="1964266" y="1721905"/>
                </a:cubicBezTo>
                <a:cubicBezTo>
                  <a:pt x="1934248" y="1719596"/>
                  <a:pt x="1874211" y="1683805"/>
                  <a:pt x="1853429" y="1652632"/>
                </a:cubicBezTo>
                <a:cubicBezTo>
                  <a:pt x="1832647" y="1621459"/>
                  <a:pt x="1852275" y="1577586"/>
                  <a:pt x="1839575" y="1534868"/>
                </a:cubicBezTo>
                <a:cubicBezTo>
                  <a:pt x="1826875" y="1492150"/>
                  <a:pt x="1800320" y="1442505"/>
                  <a:pt x="1777229" y="1396323"/>
                </a:cubicBezTo>
                <a:cubicBezTo>
                  <a:pt x="1754138" y="1350141"/>
                  <a:pt x="1717192" y="1305114"/>
                  <a:pt x="1701029" y="1257778"/>
                </a:cubicBezTo>
                <a:cubicBezTo>
                  <a:pt x="1684866" y="1210442"/>
                  <a:pt x="1689484" y="1155023"/>
                  <a:pt x="1680248" y="1112305"/>
                </a:cubicBezTo>
                <a:cubicBezTo>
                  <a:pt x="1671012" y="1069587"/>
                  <a:pt x="1651384" y="1034950"/>
                  <a:pt x="1645611" y="1001468"/>
                </a:cubicBezTo>
                <a:cubicBezTo>
                  <a:pt x="1639838" y="967986"/>
                  <a:pt x="1640993" y="947205"/>
                  <a:pt x="1645611" y="911414"/>
                </a:cubicBezTo>
                <a:cubicBezTo>
                  <a:pt x="1650229" y="875623"/>
                  <a:pt x="1680247" y="819050"/>
                  <a:pt x="1673320" y="786723"/>
                </a:cubicBezTo>
                <a:cubicBezTo>
                  <a:pt x="1666393" y="754396"/>
                  <a:pt x="1630602" y="746314"/>
                  <a:pt x="1604048" y="717450"/>
                </a:cubicBezTo>
                <a:cubicBezTo>
                  <a:pt x="1577494" y="688586"/>
                  <a:pt x="1544011" y="663186"/>
                  <a:pt x="1513993" y="613541"/>
                </a:cubicBezTo>
                <a:cubicBezTo>
                  <a:pt x="1483975" y="563896"/>
                  <a:pt x="1422784" y="478460"/>
                  <a:pt x="1423938" y="419578"/>
                </a:cubicBezTo>
                <a:cubicBezTo>
                  <a:pt x="1425092" y="360696"/>
                  <a:pt x="1493211" y="309895"/>
                  <a:pt x="1520920" y="260250"/>
                </a:cubicBezTo>
                <a:cubicBezTo>
                  <a:pt x="1548629" y="210604"/>
                  <a:pt x="1575184" y="156341"/>
                  <a:pt x="1590193" y="121705"/>
                </a:cubicBezTo>
                <a:cubicBezTo>
                  <a:pt x="1605202" y="87069"/>
                  <a:pt x="1617902" y="72059"/>
                  <a:pt x="1610975" y="52432"/>
                </a:cubicBezTo>
                <a:cubicBezTo>
                  <a:pt x="1604048" y="32805"/>
                  <a:pt x="1576338" y="9714"/>
                  <a:pt x="1548629" y="3941"/>
                </a:cubicBezTo>
                <a:cubicBezTo>
                  <a:pt x="1520920" y="-1832"/>
                  <a:pt x="1475893" y="-4140"/>
                  <a:pt x="1444720" y="17796"/>
                </a:cubicBezTo>
                <a:cubicBezTo>
                  <a:pt x="1413547" y="39732"/>
                  <a:pt x="1383529" y="100923"/>
                  <a:pt x="1361593" y="135559"/>
                </a:cubicBezTo>
                <a:cubicBezTo>
                  <a:pt x="1339657" y="170195"/>
                  <a:pt x="1325802" y="186359"/>
                  <a:pt x="1313102" y="225614"/>
                </a:cubicBezTo>
                <a:cubicBezTo>
                  <a:pt x="1300402" y="264869"/>
                  <a:pt x="1318875" y="331833"/>
                  <a:pt x="1285393" y="371087"/>
                </a:cubicBezTo>
                <a:cubicBezTo>
                  <a:pt x="1251911" y="410341"/>
                  <a:pt x="1144538" y="425350"/>
                  <a:pt x="1112211" y="461141"/>
                </a:cubicBezTo>
                <a:cubicBezTo>
                  <a:pt x="1079884" y="496932"/>
                  <a:pt x="1082193" y="537341"/>
                  <a:pt x="1091429" y="585832"/>
                </a:cubicBezTo>
                <a:cubicBezTo>
                  <a:pt x="1100665" y="634323"/>
                  <a:pt x="1165320" y="695514"/>
                  <a:pt x="1167629" y="752087"/>
                </a:cubicBezTo>
                <a:cubicBezTo>
                  <a:pt x="1169938" y="808660"/>
                  <a:pt x="1124911" y="882550"/>
                  <a:pt x="1105284" y="925268"/>
                </a:cubicBezTo>
                <a:cubicBezTo>
                  <a:pt x="1085657" y="967986"/>
                  <a:pt x="1082193" y="993387"/>
                  <a:pt x="1049866" y="1008396"/>
                </a:cubicBezTo>
                <a:cubicBezTo>
                  <a:pt x="1017539" y="1023405"/>
                  <a:pt x="954038" y="1024559"/>
                  <a:pt x="911320" y="1015323"/>
                </a:cubicBezTo>
                <a:cubicBezTo>
                  <a:pt x="868602" y="1006087"/>
                  <a:pt x="833966" y="963369"/>
                  <a:pt x="793557" y="952978"/>
                </a:cubicBezTo>
                <a:cubicBezTo>
                  <a:pt x="753148" y="942587"/>
                  <a:pt x="694266" y="943742"/>
                  <a:pt x="668866" y="952978"/>
                </a:cubicBezTo>
                <a:cubicBezTo>
                  <a:pt x="643466" y="962214"/>
                  <a:pt x="630766" y="976069"/>
                  <a:pt x="641157" y="1008396"/>
                </a:cubicBezTo>
                <a:cubicBezTo>
                  <a:pt x="651548" y="1040723"/>
                  <a:pt x="708120" y="1107686"/>
                  <a:pt x="731211" y="1146941"/>
                </a:cubicBezTo>
                <a:cubicBezTo>
                  <a:pt x="754302" y="1186196"/>
                  <a:pt x="740448" y="1206978"/>
                  <a:pt x="779702" y="1243923"/>
                </a:cubicBezTo>
                <a:cubicBezTo>
                  <a:pt x="818956" y="1280868"/>
                  <a:pt x="927483" y="1325896"/>
                  <a:pt x="966738" y="1368614"/>
                </a:cubicBezTo>
                <a:cubicBezTo>
                  <a:pt x="1005992" y="1411332"/>
                  <a:pt x="995602" y="1462132"/>
                  <a:pt x="1015229" y="1500232"/>
                </a:cubicBezTo>
                <a:cubicBezTo>
                  <a:pt x="1034856" y="1538332"/>
                  <a:pt x="1059102" y="1574123"/>
                  <a:pt x="1084502" y="1597214"/>
                </a:cubicBezTo>
                <a:cubicBezTo>
                  <a:pt x="1109902" y="1620305"/>
                  <a:pt x="1146847" y="1614533"/>
                  <a:pt x="1167629" y="1638778"/>
                </a:cubicBezTo>
                <a:cubicBezTo>
                  <a:pt x="1188411" y="1663023"/>
                  <a:pt x="1199957" y="1717287"/>
                  <a:pt x="1209193" y="1742687"/>
                </a:cubicBezTo>
                <a:cubicBezTo>
                  <a:pt x="1218429" y="1768087"/>
                  <a:pt x="1236902" y="1768087"/>
                  <a:pt x="1223048" y="1791178"/>
                </a:cubicBezTo>
                <a:cubicBezTo>
                  <a:pt x="1209193" y="1814269"/>
                  <a:pt x="1128375" y="1847750"/>
                  <a:pt x="1126066" y="1881232"/>
                </a:cubicBezTo>
                <a:cubicBezTo>
                  <a:pt x="1123757" y="1914714"/>
                  <a:pt x="1179175" y="1953968"/>
                  <a:pt x="1209193" y="1992068"/>
                </a:cubicBezTo>
                <a:cubicBezTo>
                  <a:pt x="1239211" y="2030168"/>
                  <a:pt x="1281930" y="2077505"/>
                  <a:pt x="1306175" y="2109832"/>
                </a:cubicBezTo>
                <a:cubicBezTo>
                  <a:pt x="1330420" y="2142159"/>
                  <a:pt x="1369675" y="2168714"/>
                  <a:pt x="1354666" y="2186032"/>
                </a:cubicBezTo>
                <a:cubicBezTo>
                  <a:pt x="1339657" y="2203350"/>
                  <a:pt x="1264611" y="2209123"/>
                  <a:pt x="1216120" y="2213741"/>
                </a:cubicBezTo>
                <a:cubicBezTo>
                  <a:pt x="1167629" y="2218359"/>
                  <a:pt x="1085656" y="2176796"/>
                  <a:pt x="1063720" y="2213741"/>
                </a:cubicBezTo>
                <a:cubicBezTo>
                  <a:pt x="1041784" y="2250686"/>
                  <a:pt x="1077575" y="2378841"/>
                  <a:pt x="1084502" y="2435414"/>
                </a:cubicBezTo>
                <a:cubicBezTo>
                  <a:pt x="1091429" y="2491987"/>
                  <a:pt x="1116829" y="2518542"/>
                  <a:pt x="1105284" y="2553178"/>
                </a:cubicBezTo>
                <a:cubicBezTo>
                  <a:pt x="1093739" y="2587814"/>
                  <a:pt x="1042938" y="2616677"/>
                  <a:pt x="1015229" y="2643232"/>
                </a:cubicBezTo>
                <a:cubicBezTo>
                  <a:pt x="987520" y="2669786"/>
                  <a:pt x="952883" y="2690569"/>
                  <a:pt x="939029" y="2712505"/>
                </a:cubicBezTo>
                <a:cubicBezTo>
                  <a:pt x="925175" y="2734441"/>
                  <a:pt x="906702" y="2747141"/>
                  <a:pt x="932102" y="2774850"/>
                </a:cubicBezTo>
                <a:cubicBezTo>
                  <a:pt x="957502" y="2802559"/>
                  <a:pt x="1063720" y="2842968"/>
                  <a:pt x="1091429" y="2878759"/>
                </a:cubicBezTo>
                <a:cubicBezTo>
                  <a:pt x="1119138" y="2914550"/>
                  <a:pt x="1106439" y="2969969"/>
                  <a:pt x="1098357" y="2989596"/>
                </a:cubicBezTo>
                <a:cubicBezTo>
                  <a:pt x="1090275" y="3009223"/>
                  <a:pt x="1072956" y="2994214"/>
                  <a:pt x="1042938" y="2996523"/>
                </a:cubicBezTo>
                <a:cubicBezTo>
                  <a:pt x="1012920" y="2998832"/>
                  <a:pt x="918248" y="3003450"/>
                  <a:pt x="918248" y="3003450"/>
                </a:cubicBezTo>
                <a:cubicBezTo>
                  <a:pt x="880148" y="3005759"/>
                  <a:pt x="844356" y="2999987"/>
                  <a:pt x="814338" y="3010378"/>
                </a:cubicBezTo>
                <a:cubicBezTo>
                  <a:pt x="784320" y="3020769"/>
                  <a:pt x="758920" y="3053096"/>
                  <a:pt x="738138" y="3065796"/>
                </a:cubicBezTo>
                <a:cubicBezTo>
                  <a:pt x="717356" y="3078496"/>
                  <a:pt x="676948" y="3043860"/>
                  <a:pt x="689648" y="3086578"/>
                </a:cubicBezTo>
                <a:cubicBezTo>
                  <a:pt x="702348" y="3129296"/>
                  <a:pt x="776238" y="3288623"/>
                  <a:pt x="814338" y="3322105"/>
                </a:cubicBezTo>
                <a:cubicBezTo>
                  <a:pt x="852438" y="3355587"/>
                  <a:pt x="875530" y="3305941"/>
                  <a:pt x="918248" y="3287468"/>
                </a:cubicBezTo>
                <a:cubicBezTo>
                  <a:pt x="960966" y="3268995"/>
                  <a:pt x="1070648" y="3211268"/>
                  <a:pt x="1070648" y="3211268"/>
                </a:cubicBezTo>
                <a:lnTo>
                  <a:pt x="1070648" y="3211268"/>
                </a:lnTo>
                <a:cubicBezTo>
                  <a:pt x="1079884" y="3220504"/>
                  <a:pt x="1123757" y="3235514"/>
                  <a:pt x="1126066" y="3266687"/>
                </a:cubicBezTo>
                <a:cubicBezTo>
                  <a:pt x="1128375" y="3297860"/>
                  <a:pt x="1096047" y="3367132"/>
                  <a:pt x="1084502" y="3398305"/>
                </a:cubicBezTo>
                <a:cubicBezTo>
                  <a:pt x="1072957" y="3429478"/>
                  <a:pt x="1042939" y="3434096"/>
                  <a:pt x="1056793" y="3453723"/>
                </a:cubicBezTo>
                <a:cubicBezTo>
                  <a:pt x="1070647" y="3473350"/>
                  <a:pt x="1156083" y="3494132"/>
                  <a:pt x="1167629" y="3516068"/>
                </a:cubicBezTo>
                <a:cubicBezTo>
                  <a:pt x="1179175" y="3538004"/>
                  <a:pt x="1138766" y="3570332"/>
                  <a:pt x="1126066" y="3585341"/>
                </a:cubicBezTo>
                <a:cubicBezTo>
                  <a:pt x="1113366" y="3600350"/>
                  <a:pt x="1116829" y="3613050"/>
                  <a:pt x="1091429" y="3606123"/>
                </a:cubicBezTo>
                <a:cubicBezTo>
                  <a:pt x="1066029" y="3599196"/>
                  <a:pt x="1012920" y="3556478"/>
                  <a:pt x="973666" y="3543778"/>
                </a:cubicBezTo>
                <a:cubicBezTo>
                  <a:pt x="934412" y="3531078"/>
                  <a:pt x="895157" y="3527614"/>
                  <a:pt x="855902" y="3529923"/>
                </a:cubicBezTo>
                <a:cubicBezTo>
                  <a:pt x="816647" y="3532232"/>
                  <a:pt x="783165" y="3554168"/>
                  <a:pt x="738138" y="3557632"/>
                </a:cubicBezTo>
                <a:cubicBezTo>
                  <a:pt x="693111" y="3561096"/>
                  <a:pt x="629611" y="3546087"/>
                  <a:pt x="585738" y="3550705"/>
                </a:cubicBezTo>
                <a:cubicBezTo>
                  <a:pt x="541865" y="3555323"/>
                  <a:pt x="514156" y="3569177"/>
                  <a:pt x="474902" y="3585341"/>
                </a:cubicBezTo>
                <a:cubicBezTo>
                  <a:pt x="435648" y="3601505"/>
                  <a:pt x="392929" y="3644223"/>
                  <a:pt x="350211" y="3647687"/>
                </a:cubicBezTo>
                <a:cubicBezTo>
                  <a:pt x="307493" y="3651151"/>
                  <a:pt x="250920" y="3600350"/>
                  <a:pt x="218593" y="3606123"/>
                </a:cubicBezTo>
                <a:cubicBezTo>
                  <a:pt x="186266" y="3611896"/>
                  <a:pt x="179339" y="3661541"/>
                  <a:pt x="156248" y="3682323"/>
                </a:cubicBezTo>
                <a:cubicBezTo>
                  <a:pt x="133157" y="3703105"/>
                  <a:pt x="105448" y="3719268"/>
                  <a:pt x="80048" y="3730814"/>
                </a:cubicBezTo>
                <a:cubicBezTo>
                  <a:pt x="54648" y="3742360"/>
                  <a:pt x="14239" y="3723887"/>
                  <a:pt x="3848" y="3751596"/>
                </a:cubicBezTo>
                <a:cubicBezTo>
                  <a:pt x="-6543" y="3779305"/>
                  <a:pt x="6157" y="3841650"/>
                  <a:pt x="17702" y="3897068"/>
                </a:cubicBezTo>
                <a:cubicBezTo>
                  <a:pt x="29247" y="3952486"/>
                  <a:pt x="61575" y="4025223"/>
                  <a:pt x="73120" y="4084105"/>
                </a:cubicBezTo>
                <a:cubicBezTo>
                  <a:pt x="84665" y="4142987"/>
                  <a:pt x="68502" y="4215723"/>
                  <a:pt x="86975" y="4250359"/>
                </a:cubicBezTo>
                <a:cubicBezTo>
                  <a:pt x="105448" y="4284995"/>
                  <a:pt x="141239" y="4282687"/>
                  <a:pt x="183957" y="4291923"/>
                </a:cubicBezTo>
                <a:cubicBezTo>
                  <a:pt x="226675" y="4301159"/>
                  <a:pt x="285557" y="4302314"/>
                  <a:pt x="343284" y="4305778"/>
                </a:cubicBezTo>
                <a:cubicBezTo>
                  <a:pt x="401011" y="4309242"/>
                  <a:pt x="478366" y="4324250"/>
                  <a:pt x="530320" y="4312705"/>
                </a:cubicBezTo>
                <a:cubicBezTo>
                  <a:pt x="582274" y="4301160"/>
                  <a:pt x="611138" y="4260750"/>
                  <a:pt x="655011" y="4236505"/>
                </a:cubicBezTo>
                <a:cubicBezTo>
                  <a:pt x="698884" y="4212260"/>
                  <a:pt x="749684" y="4177623"/>
                  <a:pt x="793557" y="4167232"/>
                </a:cubicBezTo>
                <a:cubicBezTo>
                  <a:pt x="837430" y="4156841"/>
                  <a:pt x="872066" y="4205332"/>
                  <a:pt x="918248" y="4174159"/>
                </a:cubicBezTo>
                <a:cubicBezTo>
                  <a:pt x="964430" y="4142986"/>
                  <a:pt x="1022157" y="4029841"/>
                  <a:pt x="1070648" y="3980196"/>
                </a:cubicBezTo>
                <a:cubicBezTo>
                  <a:pt x="1119139" y="3930551"/>
                  <a:pt x="1169939" y="3913232"/>
                  <a:pt x="1209193" y="3876287"/>
                </a:cubicBezTo>
                <a:cubicBezTo>
                  <a:pt x="1248447" y="3839342"/>
                  <a:pt x="1306175" y="3758523"/>
                  <a:pt x="1306175" y="3758523"/>
                </a:cubicBezTo>
                <a:cubicBezTo>
                  <a:pt x="1332729" y="3726196"/>
                  <a:pt x="1347738" y="3699641"/>
                  <a:pt x="1368520" y="3682323"/>
                </a:cubicBezTo>
                <a:cubicBezTo>
                  <a:pt x="1389302" y="3665005"/>
                  <a:pt x="1418166" y="3667314"/>
                  <a:pt x="1430866" y="3654614"/>
                </a:cubicBezTo>
                <a:cubicBezTo>
                  <a:pt x="1443566" y="3641914"/>
                  <a:pt x="1413547" y="3610741"/>
                  <a:pt x="1444720" y="3606123"/>
                </a:cubicBezTo>
                <a:cubicBezTo>
                  <a:pt x="1475893" y="3601505"/>
                  <a:pt x="1564793" y="3618823"/>
                  <a:pt x="1617902" y="3626905"/>
                </a:cubicBezTo>
                <a:cubicBezTo>
                  <a:pt x="1671011" y="3634987"/>
                  <a:pt x="1729893" y="3643069"/>
                  <a:pt x="1763375" y="3654614"/>
                </a:cubicBezTo>
                <a:cubicBezTo>
                  <a:pt x="1796857" y="3666159"/>
                  <a:pt x="1807247" y="3667314"/>
                  <a:pt x="1818793" y="3696178"/>
                </a:cubicBezTo>
                <a:cubicBezTo>
                  <a:pt x="1830338" y="3725042"/>
                  <a:pt x="1830339" y="3763142"/>
                  <a:pt x="1832648" y="3827796"/>
                </a:cubicBezTo>
                <a:cubicBezTo>
                  <a:pt x="1834957" y="3892450"/>
                  <a:pt x="1832648" y="4084105"/>
                  <a:pt x="1832648" y="4084105"/>
                </a:cubicBezTo>
                <a:cubicBezTo>
                  <a:pt x="1832648" y="4152223"/>
                  <a:pt x="1833803" y="4205332"/>
                  <a:pt x="1832648" y="4236505"/>
                </a:cubicBezTo>
                <a:cubicBezTo>
                  <a:pt x="1831493" y="4267678"/>
                  <a:pt x="1811866" y="4266523"/>
                  <a:pt x="1825720" y="4271141"/>
                </a:cubicBezTo>
                <a:cubicBezTo>
                  <a:pt x="1839574" y="4275759"/>
                  <a:pt x="1884602" y="4280378"/>
                  <a:pt x="1915775" y="4264214"/>
                </a:cubicBezTo>
                <a:cubicBezTo>
                  <a:pt x="1946948" y="4248050"/>
                  <a:pt x="1975812" y="4201868"/>
                  <a:pt x="2012757" y="4174159"/>
                </a:cubicBezTo>
                <a:cubicBezTo>
                  <a:pt x="2049702" y="4146450"/>
                  <a:pt x="2107430" y="4095650"/>
                  <a:pt x="2137448" y="4097959"/>
                </a:cubicBezTo>
                <a:cubicBezTo>
                  <a:pt x="2167466" y="4100268"/>
                  <a:pt x="2185939" y="4156841"/>
                  <a:pt x="2192866" y="4188014"/>
                </a:cubicBezTo>
                <a:cubicBezTo>
                  <a:pt x="2199793" y="4219187"/>
                  <a:pt x="2198638" y="4243432"/>
                  <a:pt x="2179011" y="4284996"/>
                </a:cubicBezTo>
                <a:cubicBezTo>
                  <a:pt x="2159384" y="4326560"/>
                  <a:pt x="2095884" y="4390060"/>
                  <a:pt x="2075102" y="4437396"/>
                </a:cubicBezTo>
                <a:cubicBezTo>
                  <a:pt x="2054320" y="4484732"/>
                  <a:pt x="2052011" y="4530914"/>
                  <a:pt x="2054320" y="4569014"/>
                </a:cubicBezTo>
                <a:cubicBezTo>
                  <a:pt x="2056629" y="4607114"/>
                  <a:pt x="2060093" y="4629051"/>
                  <a:pt x="2088957" y="4665996"/>
                </a:cubicBezTo>
                <a:cubicBezTo>
                  <a:pt x="2117821" y="4702941"/>
                  <a:pt x="2127056" y="4764132"/>
                  <a:pt x="2185938" y="479761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685115" y="5031723"/>
            <a:ext cx="1118088" cy="643159"/>
          </a:xfrm>
          <a:custGeom>
            <a:avLst/>
            <a:gdLst>
              <a:gd name="connsiteX0" fmla="*/ 1069467 w 1118088"/>
              <a:gd name="connsiteY0" fmla="*/ 66750 h 643159"/>
              <a:gd name="connsiteX1" fmla="*/ 1117958 w 1118088"/>
              <a:gd name="connsiteY1" fmla="*/ 122168 h 643159"/>
              <a:gd name="connsiteX2" fmla="*/ 1055612 w 1118088"/>
              <a:gd name="connsiteY2" fmla="*/ 219150 h 643159"/>
              <a:gd name="connsiteX3" fmla="*/ 951703 w 1118088"/>
              <a:gd name="connsiteY3" fmla="*/ 364622 h 643159"/>
              <a:gd name="connsiteX4" fmla="*/ 854721 w 1118088"/>
              <a:gd name="connsiteY4" fmla="*/ 468532 h 643159"/>
              <a:gd name="connsiteX5" fmla="*/ 771594 w 1118088"/>
              <a:gd name="connsiteY5" fmla="*/ 510095 h 643159"/>
              <a:gd name="connsiteX6" fmla="*/ 626121 w 1118088"/>
              <a:gd name="connsiteY6" fmla="*/ 510095 h 643159"/>
              <a:gd name="connsiteX7" fmla="*/ 501430 w 1118088"/>
              <a:gd name="connsiteY7" fmla="*/ 572441 h 643159"/>
              <a:gd name="connsiteX8" fmla="*/ 446012 w 1118088"/>
              <a:gd name="connsiteY8" fmla="*/ 627859 h 643159"/>
              <a:gd name="connsiteX9" fmla="*/ 258976 w 1118088"/>
              <a:gd name="connsiteY9" fmla="*/ 641713 h 643159"/>
              <a:gd name="connsiteX10" fmla="*/ 85794 w 1118088"/>
              <a:gd name="connsiteY10" fmla="*/ 600150 h 643159"/>
              <a:gd name="connsiteX11" fmla="*/ 16521 w 1118088"/>
              <a:gd name="connsiteY11" fmla="*/ 454677 h 643159"/>
              <a:gd name="connsiteX12" fmla="*/ 23449 w 1118088"/>
              <a:gd name="connsiteY12" fmla="*/ 205295 h 643159"/>
              <a:gd name="connsiteX13" fmla="*/ 265903 w 1118088"/>
              <a:gd name="connsiteY13" fmla="*/ 73677 h 643159"/>
              <a:gd name="connsiteX14" fmla="*/ 591485 w 1118088"/>
              <a:gd name="connsiteY14" fmla="*/ 11332 h 643159"/>
              <a:gd name="connsiteX15" fmla="*/ 799303 w 1118088"/>
              <a:gd name="connsiteY15" fmla="*/ 4404 h 643159"/>
              <a:gd name="connsiteX16" fmla="*/ 903212 w 1118088"/>
              <a:gd name="connsiteY16" fmla="*/ 59822 h 643159"/>
              <a:gd name="connsiteX17" fmla="*/ 986340 w 1118088"/>
              <a:gd name="connsiteY17" fmla="*/ 101386 h 643159"/>
              <a:gd name="connsiteX18" fmla="*/ 1069467 w 1118088"/>
              <a:gd name="connsiteY18" fmla="*/ 66750 h 64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8088" h="643159">
                <a:moveTo>
                  <a:pt x="1069467" y="66750"/>
                </a:moveTo>
                <a:cubicBezTo>
                  <a:pt x="1091403" y="70214"/>
                  <a:pt x="1120267" y="96768"/>
                  <a:pt x="1117958" y="122168"/>
                </a:cubicBezTo>
                <a:cubicBezTo>
                  <a:pt x="1115649" y="147568"/>
                  <a:pt x="1083321" y="178741"/>
                  <a:pt x="1055612" y="219150"/>
                </a:cubicBezTo>
                <a:cubicBezTo>
                  <a:pt x="1027903" y="259559"/>
                  <a:pt x="985185" y="323058"/>
                  <a:pt x="951703" y="364622"/>
                </a:cubicBezTo>
                <a:cubicBezTo>
                  <a:pt x="918221" y="406186"/>
                  <a:pt x="884739" y="444287"/>
                  <a:pt x="854721" y="468532"/>
                </a:cubicBezTo>
                <a:cubicBezTo>
                  <a:pt x="824703" y="492777"/>
                  <a:pt x="809694" y="503168"/>
                  <a:pt x="771594" y="510095"/>
                </a:cubicBezTo>
                <a:cubicBezTo>
                  <a:pt x="733494" y="517022"/>
                  <a:pt x="671148" y="499704"/>
                  <a:pt x="626121" y="510095"/>
                </a:cubicBezTo>
                <a:cubicBezTo>
                  <a:pt x="581094" y="520486"/>
                  <a:pt x="531448" y="552814"/>
                  <a:pt x="501430" y="572441"/>
                </a:cubicBezTo>
                <a:cubicBezTo>
                  <a:pt x="471412" y="592068"/>
                  <a:pt x="486421" y="616314"/>
                  <a:pt x="446012" y="627859"/>
                </a:cubicBezTo>
                <a:cubicBezTo>
                  <a:pt x="405603" y="639404"/>
                  <a:pt x="319012" y="646331"/>
                  <a:pt x="258976" y="641713"/>
                </a:cubicBezTo>
                <a:cubicBezTo>
                  <a:pt x="198940" y="637095"/>
                  <a:pt x="126203" y="631323"/>
                  <a:pt x="85794" y="600150"/>
                </a:cubicBezTo>
                <a:cubicBezTo>
                  <a:pt x="45385" y="568977"/>
                  <a:pt x="26912" y="520486"/>
                  <a:pt x="16521" y="454677"/>
                </a:cubicBezTo>
                <a:cubicBezTo>
                  <a:pt x="6130" y="388868"/>
                  <a:pt x="-18115" y="268795"/>
                  <a:pt x="23449" y="205295"/>
                </a:cubicBezTo>
                <a:cubicBezTo>
                  <a:pt x="65013" y="141795"/>
                  <a:pt x="171230" y="106004"/>
                  <a:pt x="265903" y="73677"/>
                </a:cubicBezTo>
                <a:cubicBezTo>
                  <a:pt x="360576" y="41350"/>
                  <a:pt x="502585" y="22877"/>
                  <a:pt x="591485" y="11332"/>
                </a:cubicBezTo>
                <a:cubicBezTo>
                  <a:pt x="680385" y="-214"/>
                  <a:pt x="747348" y="-3678"/>
                  <a:pt x="799303" y="4404"/>
                </a:cubicBezTo>
                <a:cubicBezTo>
                  <a:pt x="851257" y="12486"/>
                  <a:pt x="872039" y="43658"/>
                  <a:pt x="903212" y="59822"/>
                </a:cubicBezTo>
                <a:cubicBezTo>
                  <a:pt x="934385" y="75986"/>
                  <a:pt x="959785" y="100231"/>
                  <a:pt x="986340" y="101386"/>
                </a:cubicBezTo>
                <a:cubicBezTo>
                  <a:pt x="1012895" y="102541"/>
                  <a:pt x="1047531" y="63286"/>
                  <a:pt x="1069467" y="667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2754257" y="5116688"/>
            <a:ext cx="859087" cy="512284"/>
          </a:xfrm>
          <a:custGeom>
            <a:avLst/>
            <a:gdLst>
              <a:gd name="connsiteX0" fmla="*/ 644263 w 859087"/>
              <a:gd name="connsiteY0" fmla="*/ 142 h 512284"/>
              <a:gd name="connsiteX1" fmla="*/ 514723 w 859087"/>
              <a:gd name="connsiteY1" fmla="*/ 7762 h 512284"/>
              <a:gd name="connsiteX2" fmla="*/ 404233 w 859087"/>
              <a:gd name="connsiteY2" fmla="*/ 7762 h 512284"/>
              <a:gd name="connsiteX3" fmla="*/ 267073 w 859087"/>
              <a:gd name="connsiteY3" fmla="*/ 53482 h 512284"/>
              <a:gd name="connsiteX4" fmla="*/ 114673 w 859087"/>
              <a:gd name="connsiteY4" fmla="*/ 122062 h 512284"/>
              <a:gd name="connsiteX5" fmla="*/ 4183 w 859087"/>
              <a:gd name="connsiteY5" fmla="*/ 198262 h 512284"/>
              <a:gd name="connsiteX6" fmla="*/ 30853 w 859087"/>
              <a:gd name="connsiteY6" fmla="*/ 365902 h 512284"/>
              <a:gd name="connsiteX7" fmla="*/ 103243 w 859087"/>
              <a:gd name="connsiteY7" fmla="*/ 484012 h 512284"/>
              <a:gd name="connsiteX8" fmla="*/ 350893 w 859087"/>
              <a:gd name="connsiteY8" fmla="*/ 506872 h 512284"/>
              <a:gd name="connsiteX9" fmla="*/ 499483 w 859087"/>
              <a:gd name="connsiteY9" fmla="*/ 404002 h 512284"/>
              <a:gd name="connsiteX10" fmla="*/ 640453 w 859087"/>
              <a:gd name="connsiteY10" fmla="*/ 369712 h 512284"/>
              <a:gd name="connsiteX11" fmla="*/ 781423 w 859087"/>
              <a:gd name="connsiteY11" fmla="*/ 316372 h 512284"/>
              <a:gd name="connsiteX12" fmla="*/ 846193 w 859087"/>
              <a:gd name="connsiteY12" fmla="*/ 190642 h 512284"/>
              <a:gd name="connsiteX13" fmla="*/ 850003 w 859087"/>
              <a:gd name="connsiteY13" fmla="*/ 110632 h 512284"/>
              <a:gd name="connsiteX14" fmla="*/ 747133 w 859087"/>
              <a:gd name="connsiteY14" fmla="*/ 15382 h 512284"/>
              <a:gd name="connsiteX15" fmla="*/ 644263 w 859087"/>
              <a:gd name="connsiteY15" fmla="*/ 142 h 51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9087" h="512284">
                <a:moveTo>
                  <a:pt x="644263" y="142"/>
                </a:moveTo>
                <a:cubicBezTo>
                  <a:pt x="605528" y="-1128"/>
                  <a:pt x="554728" y="6492"/>
                  <a:pt x="514723" y="7762"/>
                </a:cubicBezTo>
                <a:cubicBezTo>
                  <a:pt x="474718" y="9032"/>
                  <a:pt x="445508" y="142"/>
                  <a:pt x="404233" y="7762"/>
                </a:cubicBezTo>
                <a:cubicBezTo>
                  <a:pt x="362958" y="15382"/>
                  <a:pt x="315333" y="34432"/>
                  <a:pt x="267073" y="53482"/>
                </a:cubicBezTo>
                <a:cubicBezTo>
                  <a:pt x="218813" y="72532"/>
                  <a:pt x="158488" y="97932"/>
                  <a:pt x="114673" y="122062"/>
                </a:cubicBezTo>
                <a:cubicBezTo>
                  <a:pt x="70858" y="146192"/>
                  <a:pt x="18153" y="157622"/>
                  <a:pt x="4183" y="198262"/>
                </a:cubicBezTo>
                <a:cubicBezTo>
                  <a:pt x="-9787" y="238902"/>
                  <a:pt x="14343" y="318277"/>
                  <a:pt x="30853" y="365902"/>
                </a:cubicBezTo>
                <a:cubicBezTo>
                  <a:pt x="47363" y="413527"/>
                  <a:pt x="49903" y="460517"/>
                  <a:pt x="103243" y="484012"/>
                </a:cubicBezTo>
                <a:cubicBezTo>
                  <a:pt x="156583" y="507507"/>
                  <a:pt x="284853" y="520207"/>
                  <a:pt x="350893" y="506872"/>
                </a:cubicBezTo>
                <a:cubicBezTo>
                  <a:pt x="416933" y="493537"/>
                  <a:pt x="451223" y="426862"/>
                  <a:pt x="499483" y="404002"/>
                </a:cubicBezTo>
                <a:cubicBezTo>
                  <a:pt x="547743" y="381142"/>
                  <a:pt x="593463" y="384317"/>
                  <a:pt x="640453" y="369712"/>
                </a:cubicBezTo>
                <a:cubicBezTo>
                  <a:pt x="687443" y="355107"/>
                  <a:pt x="747133" y="346217"/>
                  <a:pt x="781423" y="316372"/>
                </a:cubicBezTo>
                <a:cubicBezTo>
                  <a:pt x="815713" y="286527"/>
                  <a:pt x="834763" y="224932"/>
                  <a:pt x="846193" y="190642"/>
                </a:cubicBezTo>
                <a:cubicBezTo>
                  <a:pt x="857623" y="156352"/>
                  <a:pt x="866513" y="139842"/>
                  <a:pt x="850003" y="110632"/>
                </a:cubicBezTo>
                <a:cubicBezTo>
                  <a:pt x="833493" y="81422"/>
                  <a:pt x="775073" y="35067"/>
                  <a:pt x="747133" y="15382"/>
                </a:cubicBezTo>
                <a:cubicBezTo>
                  <a:pt x="719193" y="-4303"/>
                  <a:pt x="682998" y="1412"/>
                  <a:pt x="644263" y="14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2834578" y="5207837"/>
            <a:ext cx="686405" cy="360616"/>
          </a:xfrm>
          <a:custGeom>
            <a:avLst/>
            <a:gdLst>
              <a:gd name="connsiteX0" fmla="*/ 415410 w 686405"/>
              <a:gd name="connsiteY0" fmla="*/ 8335 h 360616"/>
              <a:gd name="connsiteX1" fmla="*/ 293490 w 686405"/>
              <a:gd name="connsiteY1" fmla="*/ 4525 h 360616"/>
              <a:gd name="connsiteX2" fmla="*/ 171570 w 686405"/>
              <a:gd name="connsiteY2" fmla="*/ 80725 h 360616"/>
              <a:gd name="connsiteX3" fmla="*/ 80130 w 686405"/>
              <a:gd name="connsiteY3" fmla="*/ 153115 h 360616"/>
              <a:gd name="connsiteX4" fmla="*/ 120 w 686405"/>
              <a:gd name="connsiteY4" fmla="*/ 179785 h 360616"/>
              <a:gd name="connsiteX5" fmla="*/ 64890 w 686405"/>
              <a:gd name="connsiteY5" fmla="*/ 351235 h 360616"/>
              <a:gd name="connsiteX6" fmla="*/ 175380 w 686405"/>
              <a:gd name="connsiteY6" fmla="*/ 339805 h 360616"/>
              <a:gd name="connsiteX7" fmla="*/ 255390 w 686405"/>
              <a:gd name="connsiteY7" fmla="*/ 355045 h 360616"/>
              <a:gd name="connsiteX8" fmla="*/ 384930 w 686405"/>
              <a:gd name="connsiteY8" fmla="*/ 236935 h 360616"/>
              <a:gd name="connsiteX9" fmla="*/ 560190 w 686405"/>
              <a:gd name="connsiteY9" fmla="*/ 206455 h 360616"/>
              <a:gd name="connsiteX10" fmla="*/ 617340 w 686405"/>
              <a:gd name="connsiteY10" fmla="*/ 183595 h 360616"/>
              <a:gd name="connsiteX11" fmla="*/ 647820 w 686405"/>
              <a:gd name="connsiteY11" fmla="*/ 141685 h 360616"/>
              <a:gd name="connsiteX12" fmla="*/ 682110 w 686405"/>
              <a:gd name="connsiteY12" fmla="*/ 122635 h 360616"/>
              <a:gd name="connsiteX13" fmla="*/ 678300 w 686405"/>
              <a:gd name="connsiteY13" fmla="*/ 54055 h 360616"/>
              <a:gd name="connsiteX14" fmla="*/ 613530 w 686405"/>
              <a:gd name="connsiteY14" fmla="*/ 8335 h 360616"/>
              <a:gd name="connsiteX15" fmla="*/ 506850 w 686405"/>
              <a:gd name="connsiteY15" fmla="*/ 4525 h 360616"/>
              <a:gd name="connsiteX16" fmla="*/ 415410 w 686405"/>
              <a:gd name="connsiteY16" fmla="*/ 8335 h 36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6405" h="360616">
                <a:moveTo>
                  <a:pt x="415410" y="8335"/>
                </a:moveTo>
                <a:cubicBezTo>
                  <a:pt x="379850" y="8335"/>
                  <a:pt x="334130" y="-7540"/>
                  <a:pt x="293490" y="4525"/>
                </a:cubicBezTo>
                <a:cubicBezTo>
                  <a:pt x="252850" y="16590"/>
                  <a:pt x="207130" y="55960"/>
                  <a:pt x="171570" y="80725"/>
                </a:cubicBezTo>
                <a:cubicBezTo>
                  <a:pt x="136010" y="105490"/>
                  <a:pt x="108705" y="136605"/>
                  <a:pt x="80130" y="153115"/>
                </a:cubicBezTo>
                <a:cubicBezTo>
                  <a:pt x="51555" y="169625"/>
                  <a:pt x="2660" y="146765"/>
                  <a:pt x="120" y="179785"/>
                </a:cubicBezTo>
                <a:cubicBezTo>
                  <a:pt x="-2420" y="212805"/>
                  <a:pt x="35680" y="324565"/>
                  <a:pt x="64890" y="351235"/>
                </a:cubicBezTo>
                <a:cubicBezTo>
                  <a:pt x="94100" y="377905"/>
                  <a:pt x="143630" y="339170"/>
                  <a:pt x="175380" y="339805"/>
                </a:cubicBezTo>
                <a:cubicBezTo>
                  <a:pt x="207130" y="340440"/>
                  <a:pt x="220465" y="372190"/>
                  <a:pt x="255390" y="355045"/>
                </a:cubicBezTo>
                <a:cubicBezTo>
                  <a:pt x="290315" y="337900"/>
                  <a:pt x="334130" y="261700"/>
                  <a:pt x="384930" y="236935"/>
                </a:cubicBezTo>
                <a:cubicBezTo>
                  <a:pt x="435730" y="212170"/>
                  <a:pt x="521455" y="215345"/>
                  <a:pt x="560190" y="206455"/>
                </a:cubicBezTo>
                <a:cubicBezTo>
                  <a:pt x="598925" y="197565"/>
                  <a:pt x="602735" y="194390"/>
                  <a:pt x="617340" y="183595"/>
                </a:cubicBezTo>
                <a:cubicBezTo>
                  <a:pt x="631945" y="172800"/>
                  <a:pt x="637025" y="151845"/>
                  <a:pt x="647820" y="141685"/>
                </a:cubicBezTo>
                <a:cubicBezTo>
                  <a:pt x="658615" y="131525"/>
                  <a:pt x="677030" y="137240"/>
                  <a:pt x="682110" y="122635"/>
                </a:cubicBezTo>
                <a:cubicBezTo>
                  <a:pt x="687190" y="108030"/>
                  <a:pt x="689730" y="73105"/>
                  <a:pt x="678300" y="54055"/>
                </a:cubicBezTo>
                <a:cubicBezTo>
                  <a:pt x="666870" y="35005"/>
                  <a:pt x="642105" y="16590"/>
                  <a:pt x="613530" y="8335"/>
                </a:cubicBezTo>
                <a:cubicBezTo>
                  <a:pt x="584955" y="80"/>
                  <a:pt x="543045" y="3255"/>
                  <a:pt x="506850" y="4525"/>
                </a:cubicBezTo>
                <a:cubicBezTo>
                  <a:pt x="470655" y="5795"/>
                  <a:pt x="450970" y="8335"/>
                  <a:pt x="415410" y="833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2040311" y="1300962"/>
            <a:ext cx="4645219" cy="5127119"/>
          </a:xfrm>
          <a:custGeom>
            <a:avLst/>
            <a:gdLst>
              <a:gd name="connsiteX0" fmla="*/ 2762673 w 4645219"/>
              <a:gd name="connsiteY0" fmla="*/ 5007377 h 5127119"/>
              <a:gd name="connsiteX1" fmla="*/ 3067473 w 4645219"/>
              <a:gd name="connsiteY1" fmla="*/ 5106437 h 5127119"/>
              <a:gd name="connsiteX2" fmla="*/ 3197013 w 4645219"/>
              <a:gd name="connsiteY2" fmla="*/ 5106437 h 5127119"/>
              <a:gd name="connsiteX3" fmla="*/ 3235113 w 4645219"/>
              <a:gd name="connsiteY3" fmla="*/ 4885457 h 5127119"/>
              <a:gd name="connsiteX4" fmla="*/ 3227493 w 4645219"/>
              <a:gd name="connsiteY4" fmla="*/ 4771157 h 5127119"/>
              <a:gd name="connsiteX5" fmla="*/ 3379893 w 4645219"/>
              <a:gd name="connsiteY5" fmla="*/ 4512077 h 5127119"/>
              <a:gd name="connsiteX6" fmla="*/ 3463713 w 4645219"/>
              <a:gd name="connsiteY6" fmla="*/ 4336817 h 5127119"/>
              <a:gd name="connsiteX7" fmla="*/ 3433233 w 4645219"/>
              <a:gd name="connsiteY7" fmla="*/ 4146317 h 5127119"/>
              <a:gd name="connsiteX8" fmla="*/ 3364653 w 4645219"/>
              <a:gd name="connsiteY8" fmla="*/ 4016777 h 5127119"/>
              <a:gd name="connsiteX9" fmla="*/ 3417993 w 4645219"/>
              <a:gd name="connsiteY9" fmla="*/ 3978677 h 5127119"/>
              <a:gd name="connsiteX10" fmla="*/ 3631353 w 4645219"/>
              <a:gd name="connsiteY10" fmla="*/ 4131077 h 5127119"/>
              <a:gd name="connsiteX11" fmla="*/ 3684693 w 4645219"/>
              <a:gd name="connsiteY11" fmla="*/ 4184417 h 5127119"/>
              <a:gd name="connsiteX12" fmla="*/ 3837093 w 4645219"/>
              <a:gd name="connsiteY12" fmla="*/ 4138697 h 5127119"/>
              <a:gd name="connsiteX13" fmla="*/ 3928533 w 4645219"/>
              <a:gd name="connsiteY13" fmla="*/ 4321577 h 5127119"/>
              <a:gd name="connsiteX14" fmla="*/ 4111413 w 4645219"/>
              <a:gd name="connsiteY14" fmla="*/ 4298717 h 5127119"/>
              <a:gd name="connsiteX15" fmla="*/ 4324773 w 4645219"/>
              <a:gd name="connsiteY15" fmla="*/ 4230137 h 5127119"/>
              <a:gd name="connsiteX16" fmla="*/ 4362873 w 4645219"/>
              <a:gd name="connsiteY16" fmla="*/ 4092977 h 5127119"/>
              <a:gd name="connsiteX17" fmla="*/ 4568613 w 4645219"/>
              <a:gd name="connsiteY17" fmla="*/ 4024397 h 5127119"/>
              <a:gd name="connsiteX18" fmla="*/ 4621953 w 4645219"/>
              <a:gd name="connsiteY18" fmla="*/ 3887237 h 5127119"/>
              <a:gd name="connsiteX19" fmla="*/ 4553373 w 4645219"/>
              <a:gd name="connsiteY19" fmla="*/ 3711977 h 5127119"/>
              <a:gd name="connsiteX20" fmla="*/ 4500033 w 4645219"/>
              <a:gd name="connsiteY20" fmla="*/ 3513857 h 5127119"/>
              <a:gd name="connsiteX21" fmla="*/ 4637193 w 4645219"/>
              <a:gd name="connsiteY21" fmla="*/ 3369077 h 5127119"/>
              <a:gd name="connsiteX22" fmla="*/ 4614333 w 4645219"/>
              <a:gd name="connsiteY22" fmla="*/ 2690897 h 5127119"/>
              <a:gd name="connsiteX23" fmla="*/ 4492413 w 4645219"/>
              <a:gd name="connsiteY23" fmla="*/ 2591837 h 5127119"/>
              <a:gd name="connsiteX24" fmla="*/ 4378113 w 4645219"/>
              <a:gd name="connsiteY24" fmla="*/ 2538497 h 5127119"/>
              <a:gd name="connsiteX25" fmla="*/ 4294293 w 4645219"/>
              <a:gd name="connsiteY25" fmla="*/ 2591837 h 5127119"/>
              <a:gd name="connsiteX26" fmla="*/ 4172373 w 4645219"/>
              <a:gd name="connsiteY26" fmla="*/ 2637557 h 5127119"/>
              <a:gd name="connsiteX27" fmla="*/ 4042833 w 4645219"/>
              <a:gd name="connsiteY27" fmla="*/ 2706137 h 5127119"/>
              <a:gd name="connsiteX28" fmla="*/ 3981873 w 4645219"/>
              <a:gd name="connsiteY28" fmla="*/ 2744237 h 5127119"/>
              <a:gd name="connsiteX29" fmla="*/ 3913293 w 4645219"/>
              <a:gd name="connsiteY29" fmla="*/ 2728997 h 5127119"/>
              <a:gd name="connsiteX30" fmla="*/ 3882813 w 4645219"/>
              <a:gd name="connsiteY30" fmla="*/ 2568977 h 5127119"/>
              <a:gd name="connsiteX31" fmla="*/ 3814233 w 4645219"/>
              <a:gd name="connsiteY31" fmla="*/ 2530877 h 5127119"/>
              <a:gd name="connsiteX32" fmla="*/ 3692313 w 4645219"/>
              <a:gd name="connsiteY32" fmla="*/ 2500397 h 5127119"/>
              <a:gd name="connsiteX33" fmla="*/ 3578013 w 4645219"/>
              <a:gd name="connsiteY33" fmla="*/ 2431817 h 5127119"/>
              <a:gd name="connsiteX34" fmla="*/ 3600873 w 4645219"/>
              <a:gd name="connsiteY34" fmla="*/ 2347997 h 5127119"/>
              <a:gd name="connsiteX35" fmla="*/ 3745653 w 4645219"/>
              <a:gd name="connsiteY35" fmla="*/ 2271797 h 5127119"/>
              <a:gd name="connsiteX36" fmla="*/ 3814233 w 4645219"/>
              <a:gd name="connsiteY36" fmla="*/ 2203217 h 5127119"/>
              <a:gd name="connsiteX37" fmla="*/ 3760893 w 4645219"/>
              <a:gd name="connsiteY37" fmla="*/ 2104157 h 5127119"/>
              <a:gd name="connsiteX38" fmla="*/ 3699933 w 4645219"/>
              <a:gd name="connsiteY38" fmla="*/ 2043197 h 5127119"/>
              <a:gd name="connsiteX39" fmla="*/ 3821853 w 4645219"/>
              <a:gd name="connsiteY39" fmla="*/ 1944137 h 5127119"/>
              <a:gd name="connsiteX40" fmla="*/ 3859953 w 4645219"/>
              <a:gd name="connsiteY40" fmla="*/ 1814597 h 5127119"/>
              <a:gd name="connsiteX41" fmla="*/ 3806613 w 4645219"/>
              <a:gd name="connsiteY41" fmla="*/ 1738397 h 5127119"/>
              <a:gd name="connsiteX42" fmla="*/ 3684693 w 4645219"/>
              <a:gd name="connsiteY42" fmla="*/ 1723157 h 5127119"/>
              <a:gd name="connsiteX43" fmla="*/ 3578013 w 4645219"/>
              <a:gd name="connsiteY43" fmla="*/ 1723157 h 5127119"/>
              <a:gd name="connsiteX44" fmla="*/ 3501813 w 4645219"/>
              <a:gd name="connsiteY44" fmla="*/ 1669817 h 5127119"/>
              <a:gd name="connsiteX45" fmla="*/ 3486573 w 4645219"/>
              <a:gd name="connsiteY45" fmla="*/ 1517417 h 5127119"/>
              <a:gd name="connsiteX46" fmla="*/ 3486573 w 4645219"/>
              <a:gd name="connsiteY46" fmla="*/ 1441217 h 5127119"/>
              <a:gd name="connsiteX47" fmla="*/ 3433233 w 4645219"/>
              <a:gd name="connsiteY47" fmla="*/ 1418357 h 5127119"/>
              <a:gd name="connsiteX48" fmla="*/ 3334173 w 4645219"/>
              <a:gd name="connsiteY48" fmla="*/ 1418357 h 5127119"/>
              <a:gd name="connsiteX49" fmla="*/ 3143673 w 4645219"/>
              <a:gd name="connsiteY49" fmla="*/ 1387877 h 5127119"/>
              <a:gd name="connsiteX50" fmla="*/ 3067473 w 4645219"/>
              <a:gd name="connsiteY50" fmla="*/ 1387877 h 5127119"/>
              <a:gd name="connsiteX51" fmla="*/ 3006513 w 4645219"/>
              <a:gd name="connsiteY51" fmla="*/ 1471697 h 5127119"/>
              <a:gd name="connsiteX52" fmla="*/ 2869353 w 4645219"/>
              <a:gd name="connsiteY52" fmla="*/ 1433597 h 5127119"/>
              <a:gd name="connsiteX53" fmla="*/ 2770293 w 4645219"/>
              <a:gd name="connsiteY53" fmla="*/ 1372637 h 5127119"/>
              <a:gd name="connsiteX54" fmla="*/ 2716953 w 4645219"/>
              <a:gd name="connsiteY54" fmla="*/ 1357397 h 5127119"/>
              <a:gd name="connsiteX55" fmla="*/ 2648373 w 4645219"/>
              <a:gd name="connsiteY55" fmla="*/ 1380257 h 5127119"/>
              <a:gd name="connsiteX56" fmla="*/ 2633133 w 4645219"/>
              <a:gd name="connsiteY56" fmla="*/ 1525037 h 5127119"/>
              <a:gd name="connsiteX57" fmla="*/ 2572173 w 4645219"/>
              <a:gd name="connsiteY57" fmla="*/ 1639337 h 5127119"/>
              <a:gd name="connsiteX58" fmla="*/ 2556933 w 4645219"/>
              <a:gd name="connsiteY58" fmla="*/ 1692677 h 5127119"/>
              <a:gd name="connsiteX59" fmla="*/ 2465493 w 4645219"/>
              <a:gd name="connsiteY59" fmla="*/ 1662197 h 5127119"/>
              <a:gd name="connsiteX60" fmla="*/ 2396913 w 4645219"/>
              <a:gd name="connsiteY60" fmla="*/ 1532657 h 5127119"/>
              <a:gd name="connsiteX61" fmla="*/ 2351193 w 4645219"/>
              <a:gd name="connsiteY61" fmla="*/ 1387877 h 5127119"/>
              <a:gd name="connsiteX62" fmla="*/ 2335953 w 4645219"/>
              <a:gd name="connsiteY62" fmla="*/ 1151657 h 5127119"/>
              <a:gd name="connsiteX63" fmla="*/ 2313093 w 4645219"/>
              <a:gd name="connsiteY63" fmla="*/ 1075457 h 5127119"/>
              <a:gd name="connsiteX64" fmla="*/ 2297853 w 4645219"/>
              <a:gd name="connsiteY64" fmla="*/ 1029737 h 5127119"/>
              <a:gd name="connsiteX65" fmla="*/ 2351193 w 4645219"/>
              <a:gd name="connsiteY65" fmla="*/ 862097 h 5127119"/>
              <a:gd name="connsiteX66" fmla="*/ 2358813 w 4645219"/>
              <a:gd name="connsiteY66" fmla="*/ 770657 h 5127119"/>
              <a:gd name="connsiteX67" fmla="*/ 2259753 w 4645219"/>
              <a:gd name="connsiteY67" fmla="*/ 740177 h 5127119"/>
              <a:gd name="connsiteX68" fmla="*/ 2114973 w 4645219"/>
              <a:gd name="connsiteY68" fmla="*/ 679217 h 5127119"/>
              <a:gd name="connsiteX69" fmla="*/ 2054013 w 4645219"/>
              <a:gd name="connsiteY69" fmla="*/ 564917 h 5127119"/>
              <a:gd name="connsiteX70" fmla="*/ 2145453 w 4645219"/>
              <a:gd name="connsiteY70" fmla="*/ 412517 h 5127119"/>
              <a:gd name="connsiteX71" fmla="*/ 2252133 w 4645219"/>
              <a:gd name="connsiteY71" fmla="*/ 237257 h 5127119"/>
              <a:gd name="connsiteX72" fmla="*/ 2221653 w 4645219"/>
              <a:gd name="connsiteY72" fmla="*/ 23897 h 5127119"/>
              <a:gd name="connsiteX73" fmla="*/ 1886373 w 4645219"/>
              <a:gd name="connsiteY73" fmla="*/ 23897 h 5127119"/>
              <a:gd name="connsiteX74" fmla="*/ 1833033 w 4645219"/>
              <a:gd name="connsiteY74" fmla="*/ 191537 h 5127119"/>
              <a:gd name="connsiteX75" fmla="*/ 1733973 w 4645219"/>
              <a:gd name="connsiteY75" fmla="*/ 336317 h 5127119"/>
              <a:gd name="connsiteX76" fmla="*/ 1764453 w 4645219"/>
              <a:gd name="connsiteY76" fmla="*/ 412517 h 5127119"/>
              <a:gd name="connsiteX77" fmla="*/ 1642533 w 4645219"/>
              <a:gd name="connsiteY77" fmla="*/ 526817 h 5127119"/>
              <a:gd name="connsiteX78" fmla="*/ 1482513 w 4645219"/>
              <a:gd name="connsiteY78" fmla="*/ 572537 h 5127119"/>
              <a:gd name="connsiteX79" fmla="*/ 1551093 w 4645219"/>
              <a:gd name="connsiteY79" fmla="*/ 724937 h 5127119"/>
              <a:gd name="connsiteX80" fmla="*/ 1604433 w 4645219"/>
              <a:gd name="connsiteY80" fmla="*/ 846857 h 5127119"/>
              <a:gd name="connsiteX81" fmla="*/ 1612053 w 4645219"/>
              <a:gd name="connsiteY81" fmla="*/ 953537 h 5127119"/>
              <a:gd name="connsiteX82" fmla="*/ 1474893 w 4645219"/>
              <a:gd name="connsiteY82" fmla="*/ 984017 h 5127119"/>
              <a:gd name="connsiteX83" fmla="*/ 1337733 w 4645219"/>
              <a:gd name="connsiteY83" fmla="*/ 976397 h 5127119"/>
              <a:gd name="connsiteX84" fmla="*/ 1147233 w 4645219"/>
              <a:gd name="connsiteY84" fmla="*/ 968777 h 5127119"/>
              <a:gd name="connsiteX85" fmla="*/ 1002453 w 4645219"/>
              <a:gd name="connsiteY85" fmla="*/ 923057 h 5127119"/>
              <a:gd name="connsiteX86" fmla="*/ 880533 w 4645219"/>
              <a:gd name="connsiteY86" fmla="*/ 839237 h 5127119"/>
              <a:gd name="connsiteX87" fmla="*/ 750993 w 4645219"/>
              <a:gd name="connsiteY87" fmla="*/ 648737 h 5127119"/>
              <a:gd name="connsiteX88" fmla="*/ 651933 w 4645219"/>
              <a:gd name="connsiteY88" fmla="*/ 549677 h 5127119"/>
              <a:gd name="connsiteX89" fmla="*/ 453813 w 4645219"/>
              <a:gd name="connsiteY89" fmla="*/ 473477 h 5127119"/>
              <a:gd name="connsiteX90" fmla="*/ 255693 w 4645219"/>
              <a:gd name="connsiteY90" fmla="*/ 397277 h 5127119"/>
              <a:gd name="connsiteX91" fmla="*/ 133773 w 4645219"/>
              <a:gd name="connsiteY91" fmla="*/ 321077 h 5127119"/>
              <a:gd name="connsiteX92" fmla="*/ 80433 w 4645219"/>
              <a:gd name="connsiteY92" fmla="*/ 328697 h 5127119"/>
              <a:gd name="connsiteX93" fmla="*/ 42333 w 4645219"/>
              <a:gd name="connsiteY93" fmla="*/ 427757 h 5127119"/>
              <a:gd name="connsiteX94" fmla="*/ 4233 w 4645219"/>
              <a:gd name="connsiteY94" fmla="*/ 503957 h 5127119"/>
              <a:gd name="connsiteX95" fmla="*/ 149013 w 4645219"/>
              <a:gd name="connsiteY95" fmla="*/ 610637 h 5127119"/>
              <a:gd name="connsiteX96" fmla="*/ 324273 w 4645219"/>
              <a:gd name="connsiteY96" fmla="*/ 656357 h 5127119"/>
              <a:gd name="connsiteX97" fmla="*/ 453813 w 4645219"/>
              <a:gd name="connsiteY97" fmla="*/ 724937 h 5127119"/>
              <a:gd name="connsiteX98" fmla="*/ 491913 w 4645219"/>
              <a:gd name="connsiteY98" fmla="*/ 755417 h 5127119"/>
              <a:gd name="connsiteX99" fmla="*/ 491913 w 4645219"/>
              <a:gd name="connsiteY99" fmla="*/ 816377 h 5127119"/>
              <a:gd name="connsiteX100" fmla="*/ 636693 w 4645219"/>
              <a:gd name="connsiteY100" fmla="*/ 892577 h 5127119"/>
              <a:gd name="connsiteX101" fmla="*/ 819573 w 4645219"/>
              <a:gd name="connsiteY101" fmla="*/ 991637 h 5127119"/>
              <a:gd name="connsiteX102" fmla="*/ 933873 w 4645219"/>
              <a:gd name="connsiteY102" fmla="*/ 999257 h 5127119"/>
              <a:gd name="connsiteX103" fmla="*/ 1002453 w 4645219"/>
              <a:gd name="connsiteY103" fmla="*/ 1052597 h 5127119"/>
              <a:gd name="connsiteX104" fmla="*/ 1010073 w 4645219"/>
              <a:gd name="connsiteY104" fmla="*/ 1151657 h 5127119"/>
              <a:gd name="connsiteX105" fmla="*/ 1162473 w 4645219"/>
              <a:gd name="connsiteY105" fmla="*/ 1258337 h 5127119"/>
              <a:gd name="connsiteX106" fmla="*/ 1253913 w 4645219"/>
              <a:gd name="connsiteY106" fmla="*/ 1403117 h 5127119"/>
              <a:gd name="connsiteX107" fmla="*/ 1421553 w 4645219"/>
              <a:gd name="connsiteY107" fmla="*/ 1593617 h 5127119"/>
              <a:gd name="connsiteX108" fmla="*/ 1398693 w 4645219"/>
              <a:gd name="connsiteY108" fmla="*/ 1791737 h 5127119"/>
              <a:gd name="connsiteX109" fmla="*/ 1535853 w 4645219"/>
              <a:gd name="connsiteY109" fmla="*/ 1898417 h 5127119"/>
              <a:gd name="connsiteX110" fmla="*/ 1520613 w 4645219"/>
              <a:gd name="connsiteY110" fmla="*/ 2066057 h 5127119"/>
              <a:gd name="connsiteX111" fmla="*/ 1726353 w 4645219"/>
              <a:gd name="connsiteY111" fmla="*/ 2210837 h 5127119"/>
              <a:gd name="connsiteX112" fmla="*/ 1520613 w 4645219"/>
              <a:gd name="connsiteY112" fmla="*/ 2302277 h 5127119"/>
              <a:gd name="connsiteX113" fmla="*/ 1490133 w 4645219"/>
              <a:gd name="connsiteY113" fmla="*/ 2325137 h 5127119"/>
              <a:gd name="connsiteX114" fmla="*/ 1490133 w 4645219"/>
              <a:gd name="connsiteY114" fmla="*/ 2576597 h 5127119"/>
              <a:gd name="connsiteX115" fmla="*/ 1467273 w 4645219"/>
              <a:gd name="connsiteY115" fmla="*/ 2706137 h 5127119"/>
              <a:gd name="connsiteX116" fmla="*/ 1368213 w 4645219"/>
              <a:gd name="connsiteY116" fmla="*/ 2797577 h 5127119"/>
              <a:gd name="connsiteX117" fmla="*/ 1215813 w 4645219"/>
              <a:gd name="connsiteY117" fmla="*/ 2812817 h 5127119"/>
              <a:gd name="connsiteX118" fmla="*/ 1185333 w 4645219"/>
              <a:gd name="connsiteY118" fmla="*/ 2911877 h 5127119"/>
              <a:gd name="connsiteX119" fmla="*/ 1253913 w 4645219"/>
              <a:gd name="connsiteY119" fmla="*/ 3003317 h 5127119"/>
              <a:gd name="connsiteX120" fmla="*/ 1383453 w 4645219"/>
              <a:gd name="connsiteY120" fmla="*/ 3056657 h 5127119"/>
              <a:gd name="connsiteX121" fmla="*/ 1322493 w 4645219"/>
              <a:gd name="connsiteY121" fmla="*/ 3094757 h 5127119"/>
              <a:gd name="connsiteX122" fmla="*/ 1139613 w 4645219"/>
              <a:gd name="connsiteY122" fmla="*/ 3049037 h 5127119"/>
              <a:gd name="connsiteX123" fmla="*/ 1055793 w 4645219"/>
              <a:gd name="connsiteY123" fmla="*/ 3071897 h 5127119"/>
              <a:gd name="connsiteX124" fmla="*/ 956733 w 4645219"/>
              <a:gd name="connsiteY124" fmla="*/ 3064277 h 5127119"/>
              <a:gd name="connsiteX125" fmla="*/ 888153 w 4645219"/>
              <a:gd name="connsiteY125" fmla="*/ 3079517 h 5127119"/>
              <a:gd name="connsiteX126" fmla="*/ 758613 w 4645219"/>
              <a:gd name="connsiteY126" fmla="*/ 3125237 h 5127119"/>
              <a:gd name="connsiteX127" fmla="*/ 743373 w 4645219"/>
              <a:gd name="connsiteY127" fmla="*/ 3193817 h 5127119"/>
              <a:gd name="connsiteX128" fmla="*/ 888153 w 4645219"/>
              <a:gd name="connsiteY128" fmla="*/ 3224297 h 5127119"/>
              <a:gd name="connsiteX129" fmla="*/ 1131993 w 4645219"/>
              <a:gd name="connsiteY129" fmla="*/ 3292877 h 5127119"/>
              <a:gd name="connsiteX130" fmla="*/ 1292013 w 4645219"/>
              <a:gd name="connsiteY130" fmla="*/ 3437657 h 5127119"/>
              <a:gd name="connsiteX131" fmla="*/ 1391073 w 4645219"/>
              <a:gd name="connsiteY131" fmla="*/ 3574817 h 5127119"/>
              <a:gd name="connsiteX132" fmla="*/ 1292013 w 4645219"/>
              <a:gd name="connsiteY132" fmla="*/ 3612917 h 5127119"/>
              <a:gd name="connsiteX133" fmla="*/ 1170093 w 4645219"/>
              <a:gd name="connsiteY133" fmla="*/ 3620537 h 5127119"/>
              <a:gd name="connsiteX134" fmla="*/ 1086273 w 4645219"/>
              <a:gd name="connsiteY134" fmla="*/ 3620537 h 5127119"/>
              <a:gd name="connsiteX135" fmla="*/ 1010073 w 4645219"/>
              <a:gd name="connsiteY135" fmla="*/ 3658637 h 5127119"/>
              <a:gd name="connsiteX136" fmla="*/ 941493 w 4645219"/>
              <a:gd name="connsiteY136" fmla="*/ 3666257 h 5127119"/>
              <a:gd name="connsiteX137" fmla="*/ 911013 w 4645219"/>
              <a:gd name="connsiteY137" fmla="*/ 3696737 h 5127119"/>
              <a:gd name="connsiteX138" fmla="*/ 834813 w 4645219"/>
              <a:gd name="connsiteY138" fmla="*/ 3651017 h 5127119"/>
              <a:gd name="connsiteX139" fmla="*/ 781473 w 4645219"/>
              <a:gd name="connsiteY139" fmla="*/ 3651017 h 5127119"/>
              <a:gd name="connsiteX140" fmla="*/ 712893 w 4645219"/>
              <a:gd name="connsiteY140" fmla="*/ 3681497 h 5127119"/>
              <a:gd name="connsiteX141" fmla="*/ 629073 w 4645219"/>
              <a:gd name="connsiteY141" fmla="*/ 3772937 h 5127119"/>
              <a:gd name="connsiteX142" fmla="*/ 514773 w 4645219"/>
              <a:gd name="connsiteY142" fmla="*/ 3795797 h 5127119"/>
              <a:gd name="connsiteX143" fmla="*/ 469053 w 4645219"/>
              <a:gd name="connsiteY143" fmla="*/ 3871997 h 5127119"/>
              <a:gd name="connsiteX144" fmla="*/ 461433 w 4645219"/>
              <a:gd name="connsiteY144" fmla="*/ 3971057 h 5127119"/>
              <a:gd name="connsiteX145" fmla="*/ 530013 w 4645219"/>
              <a:gd name="connsiteY145" fmla="*/ 4047257 h 5127119"/>
              <a:gd name="connsiteX146" fmla="*/ 560493 w 4645219"/>
              <a:gd name="connsiteY146" fmla="*/ 4115837 h 5127119"/>
              <a:gd name="connsiteX147" fmla="*/ 545253 w 4645219"/>
              <a:gd name="connsiteY147" fmla="*/ 4336817 h 5127119"/>
              <a:gd name="connsiteX148" fmla="*/ 491913 w 4645219"/>
              <a:gd name="connsiteY148" fmla="*/ 4420637 h 5127119"/>
              <a:gd name="connsiteX149" fmla="*/ 484293 w 4645219"/>
              <a:gd name="connsiteY149" fmla="*/ 4496837 h 5127119"/>
              <a:gd name="connsiteX150" fmla="*/ 674793 w 4645219"/>
              <a:gd name="connsiteY150" fmla="*/ 4496837 h 5127119"/>
              <a:gd name="connsiteX151" fmla="*/ 842433 w 4645219"/>
              <a:gd name="connsiteY151" fmla="*/ 4466357 h 5127119"/>
              <a:gd name="connsiteX152" fmla="*/ 1040553 w 4645219"/>
              <a:gd name="connsiteY152" fmla="*/ 4496837 h 5127119"/>
              <a:gd name="connsiteX153" fmla="*/ 1124373 w 4645219"/>
              <a:gd name="connsiteY153" fmla="*/ 4504457 h 5127119"/>
              <a:gd name="connsiteX154" fmla="*/ 1276773 w 4645219"/>
              <a:gd name="connsiteY154" fmla="*/ 4382537 h 5127119"/>
              <a:gd name="connsiteX155" fmla="*/ 1490133 w 4645219"/>
              <a:gd name="connsiteY155" fmla="*/ 4374917 h 5127119"/>
              <a:gd name="connsiteX156" fmla="*/ 1558713 w 4645219"/>
              <a:gd name="connsiteY156" fmla="*/ 4283477 h 5127119"/>
              <a:gd name="connsiteX157" fmla="*/ 1756833 w 4645219"/>
              <a:gd name="connsiteY157" fmla="*/ 4100597 h 5127119"/>
              <a:gd name="connsiteX158" fmla="*/ 1947333 w 4645219"/>
              <a:gd name="connsiteY158" fmla="*/ 3871997 h 5127119"/>
              <a:gd name="connsiteX159" fmla="*/ 2031153 w 4645219"/>
              <a:gd name="connsiteY159" fmla="*/ 3811037 h 5127119"/>
              <a:gd name="connsiteX160" fmla="*/ 2236893 w 4645219"/>
              <a:gd name="connsiteY160" fmla="*/ 3818657 h 5127119"/>
              <a:gd name="connsiteX161" fmla="*/ 2305473 w 4645219"/>
              <a:gd name="connsiteY161" fmla="*/ 3902477 h 5127119"/>
              <a:gd name="connsiteX162" fmla="*/ 2335953 w 4645219"/>
              <a:gd name="connsiteY162" fmla="*/ 4123457 h 5127119"/>
              <a:gd name="connsiteX163" fmla="*/ 2267373 w 4645219"/>
              <a:gd name="connsiteY163" fmla="*/ 4313957 h 5127119"/>
              <a:gd name="connsiteX164" fmla="*/ 2236893 w 4645219"/>
              <a:gd name="connsiteY164" fmla="*/ 4451117 h 5127119"/>
              <a:gd name="connsiteX165" fmla="*/ 2427393 w 4645219"/>
              <a:gd name="connsiteY165" fmla="*/ 4527317 h 5127119"/>
              <a:gd name="connsiteX166" fmla="*/ 2503593 w 4645219"/>
              <a:gd name="connsiteY166" fmla="*/ 4519697 h 5127119"/>
              <a:gd name="connsiteX167" fmla="*/ 2518833 w 4645219"/>
              <a:gd name="connsiteY167" fmla="*/ 4595897 h 5127119"/>
              <a:gd name="connsiteX168" fmla="*/ 2526453 w 4645219"/>
              <a:gd name="connsiteY168" fmla="*/ 4733057 h 5127119"/>
              <a:gd name="connsiteX169" fmla="*/ 2633133 w 4645219"/>
              <a:gd name="connsiteY169" fmla="*/ 4900697 h 5127119"/>
              <a:gd name="connsiteX170" fmla="*/ 2762673 w 4645219"/>
              <a:gd name="connsiteY170" fmla="*/ 5007377 h 5127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645219" h="5127119">
                <a:moveTo>
                  <a:pt x="2762673" y="5007377"/>
                </a:moveTo>
                <a:cubicBezTo>
                  <a:pt x="2835063" y="5041667"/>
                  <a:pt x="2995083" y="5089927"/>
                  <a:pt x="3067473" y="5106437"/>
                </a:cubicBezTo>
                <a:cubicBezTo>
                  <a:pt x="3139863" y="5122947"/>
                  <a:pt x="3169073" y="5143267"/>
                  <a:pt x="3197013" y="5106437"/>
                </a:cubicBezTo>
                <a:cubicBezTo>
                  <a:pt x="3224953" y="5069607"/>
                  <a:pt x="3230033" y="4941337"/>
                  <a:pt x="3235113" y="4885457"/>
                </a:cubicBezTo>
                <a:cubicBezTo>
                  <a:pt x="3240193" y="4829577"/>
                  <a:pt x="3203363" y="4833387"/>
                  <a:pt x="3227493" y="4771157"/>
                </a:cubicBezTo>
                <a:cubicBezTo>
                  <a:pt x="3251623" y="4708927"/>
                  <a:pt x="3340523" y="4584467"/>
                  <a:pt x="3379893" y="4512077"/>
                </a:cubicBezTo>
                <a:cubicBezTo>
                  <a:pt x="3419263" y="4439687"/>
                  <a:pt x="3454823" y="4397777"/>
                  <a:pt x="3463713" y="4336817"/>
                </a:cubicBezTo>
                <a:cubicBezTo>
                  <a:pt x="3472603" y="4275857"/>
                  <a:pt x="3449743" y="4199657"/>
                  <a:pt x="3433233" y="4146317"/>
                </a:cubicBezTo>
                <a:cubicBezTo>
                  <a:pt x="3416723" y="4092977"/>
                  <a:pt x="3367193" y="4044717"/>
                  <a:pt x="3364653" y="4016777"/>
                </a:cubicBezTo>
                <a:cubicBezTo>
                  <a:pt x="3362113" y="3988837"/>
                  <a:pt x="3373543" y="3959627"/>
                  <a:pt x="3417993" y="3978677"/>
                </a:cubicBezTo>
                <a:cubicBezTo>
                  <a:pt x="3462443" y="3997727"/>
                  <a:pt x="3586903" y="4096787"/>
                  <a:pt x="3631353" y="4131077"/>
                </a:cubicBezTo>
                <a:cubicBezTo>
                  <a:pt x="3675803" y="4165367"/>
                  <a:pt x="3650403" y="4183147"/>
                  <a:pt x="3684693" y="4184417"/>
                </a:cubicBezTo>
                <a:cubicBezTo>
                  <a:pt x="3718983" y="4185687"/>
                  <a:pt x="3796453" y="4115837"/>
                  <a:pt x="3837093" y="4138697"/>
                </a:cubicBezTo>
                <a:cubicBezTo>
                  <a:pt x="3877733" y="4161557"/>
                  <a:pt x="3882813" y="4294907"/>
                  <a:pt x="3928533" y="4321577"/>
                </a:cubicBezTo>
                <a:cubicBezTo>
                  <a:pt x="3974253" y="4348247"/>
                  <a:pt x="4045373" y="4313957"/>
                  <a:pt x="4111413" y="4298717"/>
                </a:cubicBezTo>
                <a:cubicBezTo>
                  <a:pt x="4177453" y="4283477"/>
                  <a:pt x="4282863" y="4264427"/>
                  <a:pt x="4324773" y="4230137"/>
                </a:cubicBezTo>
                <a:cubicBezTo>
                  <a:pt x="4366683" y="4195847"/>
                  <a:pt x="4322233" y="4127267"/>
                  <a:pt x="4362873" y="4092977"/>
                </a:cubicBezTo>
                <a:cubicBezTo>
                  <a:pt x="4403513" y="4058687"/>
                  <a:pt x="4525433" y="4058687"/>
                  <a:pt x="4568613" y="4024397"/>
                </a:cubicBezTo>
                <a:cubicBezTo>
                  <a:pt x="4611793" y="3990107"/>
                  <a:pt x="4624493" y="3939307"/>
                  <a:pt x="4621953" y="3887237"/>
                </a:cubicBezTo>
                <a:cubicBezTo>
                  <a:pt x="4619413" y="3835167"/>
                  <a:pt x="4573693" y="3774207"/>
                  <a:pt x="4553373" y="3711977"/>
                </a:cubicBezTo>
                <a:cubicBezTo>
                  <a:pt x="4533053" y="3649747"/>
                  <a:pt x="4486063" y="3571007"/>
                  <a:pt x="4500033" y="3513857"/>
                </a:cubicBezTo>
                <a:cubicBezTo>
                  <a:pt x="4514003" y="3456707"/>
                  <a:pt x="4618143" y="3506237"/>
                  <a:pt x="4637193" y="3369077"/>
                </a:cubicBezTo>
                <a:cubicBezTo>
                  <a:pt x="4656243" y="3231917"/>
                  <a:pt x="4638463" y="2820437"/>
                  <a:pt x="4614333" y="2690897"/>
                </a:cubicBezTo>
                <a:cubicBezTo>
                  <a:pt x="4590203" y="2561357"/>
                  <a:pt x="4531783" y="2617237"/>
                  <a:pt x="4492413" y="2591837"/>
                </a:cubicBezTo>
                <a:cubicBezTo>
                  <a:pt x="4453043" y="2566437"/>
                  <a:pt x="4411133" y="2538497"/>
                  <a:pt x="4378113" y="2538497"/>
                </a:cubicBezTo>
                <a:cubicBezTo>
                  <a:pt x="4345093" y="2538497"/>
                  <a:pt x="4328583" y="2575327"/>
                  <a:pt x="4294293" y="2591837"/>
                </a:cubicBezTo>
                <a:cubicBezTo>
                  <a:pt x="4260003" y="2608347"/>
                  <a:pt x="4214283" y="2618507"/>
                  <a:pt x="4172373" y="2637557"/>
                </a:cubicBezTo>
                <a:cubicBezTo>
                  <a:pt x="4130463" y="2656607"/>
                  <a:pt x="4074583" y="2688357"/>
                  <a:pt x="4042833" y="2706137"/>
                </a:cubicBezTo>
                <a:cubicBezTo>
                  <a:pt x="4011083" y="2723917"/>
                  <a:pt x="4003463" y="2740427"/>
                  <a:pt x="3981873" y="2744237"/>
                </a:cubicBezTo>
                <a:cubicBezTo>
                  <a:pt x="3960283" y="2748047"/>
                  <a:pt x="3929803" y="2758207"/>
                  <a:pt x="3913293" y="2728997"/>
                </a:cubicBezTo>
                <a:cubicBezTo>
                  <a:pt x="3896783" y="2699787"/>
                  <a:pt x="3899323" y="2601997"/>
                  <a:pt x="3882813" y="2568977"/>
                </a:cubicBezTo>
                <a:cubicBezTo>
                  <a:pt x="3866303" y="2535957"/>
                  <a:pt x="3845983" y="2542307"/>
                  <a:pt x="3814233" y="2530877"/>
                </a:cubicBezTo>
                <a:cubicBezTo>
                  <a:pt x="3782483" y="2519447"/>
                  <a:pt x="3731683" y="2516907"/>
                  <a:pt x="3692313" y="2500397"/>
                </a:cubicBezTo>
                <a:cubicBezTo>
                  <a:pt x="3652943" y="2483887"/>
                  <a:pt x="3593253" y="2457217"/>
                  <a:pt x="3578013" y="2431817"/>
                </a:cubicBezTo>
                <a:cubicBezTo>
                  <a:pt x="3562773" y="2406417"/>
                  <a:pt x="3572933" y="2374667"/>
                  <a:pt x="3600873" y="2347997"/>
                </a:cubicBezTo>
                <a:cubicBezTo>
                  <a:pt x="3628813" y="2321327"/>
                  <a:pt x="3710093" y="2295927"/>
                  <a:pt x="3745653" y="2271797"/>
                </a:cubicBezTo>
                <a:cubicBezTo>
                  <a:pt x="3781213" y="2247667"/>
                  <a:pt x="3811693" y="2231157"/>
                  <a:pt x="3814233" y="2203217"/>
                </a:cubicBezTo>
                <a:cubicBezTo>
                  <a:pt x="3816773" y="2175277"/>
                  <a:pt x="3779943" y="2130827"/>
                  <a:pt x="3760893" y="2104157"/>
                </a:cubicBezTo>
                <a:cubicBezTo>
                  <a:pt x="3741843" y="2077487"/>
                  <a:pt x="3689773" y="2069867"/>
                  <a:pt x="3699933" y="2043197"/>
                </a:cubicBezTo>
                <a:cubicBezTo>
                  <a:pt x="3710093" y="2016527"/>
                  <a:pt x="3795183" y="1982237"/>
                  <a:pt x="3821853" y="1944137"/>
                </a:cubicBezTo>
                <a:cubicBezTo>
                  <a:pt x="3848523" y="1906037"/>
                  <a:pt x="3862493" y="1848887"/>
                  <a:pt x="3859953" y="1814597"/>
                </a:cubicBezTo>
                <a:cubicBezTo>
                  <a:pt x="3857413" y="1780307"/>
                  <a:pt x="3835823" y="1753637"/>
                  <a:pt x="3806613" y="1738397"/>
                </a:cubicBezTo>
                <a:cubicBezTo>
                  <a:pt x="3777403" y="1723157"/>
                  <a:pt x="3722793" y="1725697"/>
                  <a:pt x="3684693" y="1723157"/>
                </a:cubicBezTo>
                <a:cubicBezTo>
                  <a:pt x="3646593" y="1720617"/>
                  <a:pt x="3608493" y="1732047"/>
                  <a:pt x="3578013" y="1723157"/>
                </a:cubicBezTo>
                <a:cubicBezTo>
                  <a:pt x="3547533" y="1714267"/>
                  <a:pt x="3517053" y="1704107"/>
                  <a:pt x="3501813" y="1669817"/>
                </a:cubicBezTo>
                <a:cubicBezTo>
                  <a:pt x="3486573" y="1635527"/>
                  <a:pt x="3489113" y="1555517"/>
                  <a:pt x="3486573" y="1517417"/>
                </a:cubicBezTo>
                <a:cubicBezTo>
                  <a:pt x="3484033" y="1479317"/>
                  <a:pt x="3495463" y="1457727"/>
                  <a:pt x="3486573" y="1441217"/>
                </a:cubicBezTo>
                <a:cubicBezTo>
                  <a:pt x="3477683" y="1424707"/>
                  <a:pt x="3458633" y="1422167"/>
                  <a:pt x="3433233" y="1418357"/>
                </a:cubicBezTo>
                <a:cubicBezTo>
                  <a:pt x="3407833" y="1414547"/>
                  <a:pt x="3382433" y="1423437"/>
                  <a:pt x="3334173" y="1418357"/>
                </a:cubicBezTo>
                <a:cubicBezTo>
                  <a:pt x="3285913" y="1413277"/>
                  <a:pt x="3188123" y="1392957"/>
                  <a:pt x="3143673" y="1387877"/>
                </a:cubicBezTo>
                <a:cubicBezTo>
                  <a:pt x="3099223" y="1382797"/>
                  <a:pt x="3090333" y="1373907"/>
                  <a:pt x="3067473" y="1387877"/>
                </a:cubicBezTo>
                <a:cubicBezTo>
                  <a:pt x="3044613" y="1401847"/>
                  <a:pt x="3039533" y="1464077"/>
                  <a:pt x="3006513" y="1471697"/>
                </a:cubicBezTo>
                <a:cubicBezTo>
                  <a:pt x="2973493" y="1479317"/>
                  <a:pt x="2908723" y="1450107"/>
                  <a:pt x="2869353" y="1433597"/>
                </a:cubicBezTo>
                <a:cubicBezTo>
                  <a:pt x="2829983" y="1417087"/>
                  <a:pt x="2795693" y="1385337"/>
                  <a:pt x="2770293" y="1372637"/>
                </a:cubicBezTo>
                <a:cubicBezTo>
                  <a:pt x="2744893" y="1359937"/>
                  <a:pt x="2737273" y="1356127"/>
                  <a:pt x="2716953" y="1357397"/>
                </a:cubicBezTo>
                <a:cubicBezTo>
                  <a:pt x="2696633" y="1358667"/>
                  <a:pt x="2662343" y="1352317"/>
                  <a:pt x="2648373" y="1380257"/>
                </a:cubicBezTo>
                <a:cubicBezTo>
                  <a:pt x="2634403" y="1408197"/>
                  <a:pt x="2645833" y="1481857"/>
                  <a:pt x="2633133" y="1525037"/>
                </a:cubicBezTo>
                <a:cubicBezTo>
                  <a:pt x="2620433" y="1568217"/>
                  <a:pt x="2584873" y="1611397"/>
                  <a:pt x="2572173" y="1639337"/>
                </a:cubicBezTo>
                <a:cubicBezTo>
                  <a:pt x="2559473" y="1667277"/>
                  <a:pt x="2574713" y="1688867"/>
                  <a:pt x="2556933" y="1692677"/>
                </a:cubicBezTo>
                <a:cubicBezTo>
                  <a:pt x="2539153" y="1696487"/>
                  <a:pt x="2492163" y="1688867"/>
                  <a:pt x="2465493" y="1662197"/>
                </a:cubicBezTo>
                <a:cubicBezTo>
                  <a:pt x="2438823" y="1635527"/>
                  <a:pt x="2415963" y="1578377"/>
                  <a:pt x="2396913" y="1532657"/>
                </a:cubicBezTo>
                <a:cubicBezTo>
                  <a:pt x="2377863" y="1486937"/>
                  <a:pt x="2361353" y="1451377"/>
                  <a:pt x="2351193" y="1387877"/>
                </a:cubicBezTo>
                <a:cubicBezTo>
                  <a:pt x="2341033" y="1324377"/>
                  <a:pt x="2342303" y="1203727"/>
                  <a:pt x="2335953" y="1151657"/>
                </a:cubicBezTo>
                <a:cubicBezTo>
                  <a:pt x="2329603" y="1099587"/>
                  <a:pt x="2319443" y="1095777"/>
                  <a:pt x="2313093" y="1075457"/>
                </a:cubicBezTo>
                <a:cubicBezTo>
                  <a:pt x="2306743" y="1055137"/>
                  <a:pt x="2291503" y="1065297"/>
                  <a:pt x="2297853" y="1029737"/>
                </a:cubicBezTo>
                <a:cubicBezTo>
                  <a:pt x="2304203" y="994177"/>
                  <a:pt x="2341033" y="905277"/>
                  <a:pt x="2351193" y="862097"/>
                </a:cubicBezTo>
                <a:cubicBezTo>
                  <a:pt x="2361353" y="818917"/>
                  <a:pt x="2374053" y="790977"/>
                  <a:pt x="2358813" y="770657"/>
                </a:cubicBezTo>
                <a:cubicBezTo>
                  <a:pt x="2343573" y="750337"/>
                  <a:pt x="2300393" y="755417"/>
                  <a:pt x="2259753" y="740177"/>
                </a:cubicBezTo>
                <a:cubicBezTo>
                  <a:pt x="2219113" y="724937"/>
                  <a:pt x="2149263" y="708427"/>
                  <a:pt x="2114973" y="679217"/>
                </a:cubicBezTo>
                <a:cubicBezTo>
                  <a:pt x="2080683" y="650007"/>
                  <a:pt x="2048933" y="609367"/>
                  <a:pt x="2054013" y="564917"/>
                </a:cubicBezTo>
                <a:cubicBezTo>
                  <a:pt x="2059093" y="520467"/>
                  <a:pt x="2112433" y="467127"/>
                  <a:pt x="2145453" y="412517"/>
                </a:cubicBezTo>
                <a:cubicBezTo>
                  <a:pt x="2178473" y="357907"/>
                  <a:pt x="2239433" y="302027"/>
                  <a:pt x="2252133" y="237257"/>
                </a:cubicBezTo>
                <a:cubicBezTo>
                  <a:pt x="2264833" y="172487"/>
                  <a:pt x="2282613" y="59457"/>
                  <a:pt x="2221653" y="23897"/>
                </a:cubicBezTo>
                <a:cubicBezTo>
                  <a:pt x="2160693" y="-11663"/>
                  <a:pt x="1951143" y="-4043"/>
                  <a:pt x="1886373" y="23897"/>
                </a:cubicBezTo>
                <a:cubicBezTo>
                  <a:pt x="1821603" y="51837"/>
                  <a:pt x="1858433" y="139467"/>
                  <a:pt x="1833033" y="191537"/>
                </a:cubicBezTo>
                <a:cubicBezTo>
                  <a:pt x="1807633" y="243607"/>
                  <a:pt x="1745403" y="299487"/>
                  <a:pt x="1733973" y="336317"/>
                </a:cubicBezTo>
                <a:cubicBezTo>
                  <a:pt x="1722543" y="373147"/>
                  <a:pt x="1779693" y="380767"/>
                  <a:pt x="1764453" y="412517"/>
                </a:cubicBezTo>
                <a:cubicBezTo>
                  <a:pt x="1749213" y="444267"/>
                  <a:pt x="1689523" y="500147"/>
                  <a:pt x="1642533" y="526817"/>
                </a:cubicBezTo>
                <a:cubicBezTo>
                  <a:pt x="1595543" y="553487"/>
                  <a:pt x="1497753" y="539517"/>
                  <a:pt x="1482513" y="572537"/>
                </a:cubicBezTo>
                <a:cubicBezTo>
                  <a:pt x="1467273" y="605557"/>
                  <a:pt x="1530773" y="679217"/>
                  <a:pt x="1551093" y="724937"/>
                </a:cubicBezTo>
                <a:cubicBezTo>
                  <a:pt x="1571413" y="770657"/>
                  <a:pt x="1594273" y="808757"/>
                  <a:pt x="1604433" y="846857"/>
                </a:cubicBezTo>
                <a:cubicBezTo>
                  <a:pt x="1614593" y="884957"/>
                  <a:pt x="1633643" y="930677"/>
                  <a:pt x="1612053" y="953537"/>
                </a:cubicBezTo>
                <a:cubicBezTo>
                  <a:pt x="1590463" y="976397"/>
                  <a:pt x="1520613" y="980207"/>
                  <a:pt x="1474893" y="984017"/>
                </a:cubicBezTo>
                <a:cubicBezTo>
                  <a:pt x="1429173" y="987827"/>
                  <a:pt x="1337733" y="976397"/>
                  <a:pt x="1337733" y="976397"/>
                </a:cubicBezTo>
                <a:cubicBezTo>
                  <a:pt x="1283123" y="973857"/>
                  <a:pt x="1203113" y="977667"/>
                  <a:pt x="1147233" y="968777"/>
                </a:cubicBezTo>
                <a:cubicBezTo>
                  <a:pt x="1091353" y="959887"/>
                  <a:pt x="1046903" y="944647"/>
                  <a:pt x="1002453" y="923057"/>
                </a:cubicBezTo>
                <a:cubicBezTo>
                  <a:pt x="958003" y="901467"/>
                  <a:pt x="922443" y="884957"/>
                  <a:pt x="880533" y="839237"/>
                </a:cubicBezTo>
                <a:cubicBezTo>
                  <a:pt x="838623" y="793517"/>
                  <a:pt x="789093" y="696997"/>
                  <a:pt x="750993" y="648737"/>
                </a:cubicBezTo>
                <a:cubicBezTo>
                  <a:pt x="712893" y="600477"/>
                  <a:pt x="701463" y="578887"/>
                  <a:pt x="651933" y="549677"/>
                </a:cubicBezTo>
                <a:cubicBezTo>
                  <a:pt x="602403" y="520467"/>
                  <a:pt x="453813" y="473477"/>
                  <a:pt x="453813" y="473477"/>
                </a:cubicBezTo>
                <a:cubicBezTo>
                  <a:pt x="387773" y="448077"/>
                  <a:pt x="309033" y="422677"/>
                  <a:pt x="255693" y="397277"/>
                </a:cubicBezTo>
                <a:cubicBezTo>
                  <a:pt x="202353" y="371877"/>
                  <a:pt x="162983" y="332507"/>
                  <a:pt x="133773" y="321077"/>
                </a:cubicBezTo>
                <a:cubicBezTo>
                  <a:pt x="104563" y="309647"/>
                  <a:pt x="95673" y="310917"/>
                  <a:pt x="80433" y="328697"/>
                </a:cubicBezTo>
                <a:cubicBezTo>
                  <a:pt x="65193" y="346477"/>
                  <a:pt x="55033" y="398547"/>
                  <a:pt x="42333" y="427757"/>
                </a:cubicBezTo>
                <a:cubicBezTo>
                  <a:pt x="29633" y="456967"/>
                  <a:pt x="-13547" y="473477"/>
                  <a:pt x="4233" y="503957"/>
                </a:cubicBezTo>
                <a:cubicBezTo>
                  <a:pt x="22013" y="534437"/>
                  <a:pt x="95673" y="585237"/>
                  <a:pt x="149013" y="610637"/>
                </a:cubicBezTo>
                <a:cubicBezTo>
                  <a:pt x="202353" y="636037"/>
                  <a:pt x="273473" y="637307"/>
                  <a:pt x="324273" y="656357"/>
                </a:cubicBezTo>
                <a:cubicBezTo>
                  <a:pt x="375073" y="675407"/>
                  <a:pt x="425873" y="708427"/>
                  <a:pt x="453813" y="724937"/>
                </a:cubicBezTo>
                <a:cubicBezTo>
                  <a:pt x="481753" y="741447"/>
                  <a:pt x="485563" y="740177"/>
                  <a:pt x="491913" y="755417"/>
                </a:cubicBezTo>
                <a:cubicBezTo>
                  <a:pt x="498263" y="770657"/>
                  <a:pt x="467783" y="793517"/>
                  <a:pt x="491913" y="816377"/>
                </a:cubicBezTo>
                <a:cubicBezTo>
                  <a:pt x="516043" y="839237"/>
                  <a:pt x="636693" y="892577"/>
                  <a:pt x="636693" y="892577"/>
                </a:cubicBezTo>
                <a:cubicBezTo>
                  <a:pt x="691303" y="921787"/>
                  <a:pt x="770043" y="973857"/>
                  <a:pt x="819573" y="991637"/>
                </a:cubicBezTo>
                <a:cubicBezTo>
                  <a:pt x="869103" y="1009417"/>
                  <a:pt x="903393" y="989097"/>
                  <a:pt x="933873" y="999257"/>
                </a:cubicBezTo>
                <a:cubicBezTo>
                  <a:pt x="964353" y="1009417"/>
                  <a:pt x="989753" y="1027197"/>
                  <a:pt x="1002453" y="1052597"/>
                </a:cubicBezTo>
                <a:cubicBezTo>
                  <a:pt x="1015153" y="1077997"/>
                  <a:pt x="983403" y="1117367"/>
                  <a:pt x="1010073" y="1151657"/>
                </a:cubicBezTo>
                <a:cubicBezTo>
                  <a:pt x="1036743" y="1185947"/>
                  <a:pt x="1121833" y="1216427"/>
                  <a:pt x="1162473" y="1258337"/>
                </a:cubicBezTo>
                <a:cubicBezTo>
                  <a:pt x="1203113" y="1300247"/>
                  <a:pt x="1210733" y="1347237"/>
                  <a:pt x="1253913" y="1403117"/>
                </a:cubicBezTo>
                <a:cubicBezTo>
                  <a:pt x="1297093" y="1458997"/>
                  <a:pt x="1397423" y="1528847"/>
                  <a:pt x="1421553" y="1593617"/>
                </a:cubicBezTo>
                <a:cubicBezTo>
                  <a:pt x="1445683" y="1658387"/>
                  <a:pt x="1379643" y="1740937"/>
                  <a:pt x="1398693" y="1791737"/>
                </a:cubicBezTo>
                <a:cubicBezTo>
                  <a:pt x="1417743" y="1842537"/>
                  <a:pt x="1515533" y="1852697"/>
                  <a:pt x="1535853" y="1898417"/>
                </a:cubicBezTo>
                <a:cubicBezTo>
                  <a:pt x="1556173" y="1944137"/>
                  <a:pt x="1488863" y="2013987"/>
                  <a:pt x="1520613" y="2066057"/>
                </a:cubicBezTo>
                <a:cubicBezTo>
                  <a:pt x="1552363" y="2118127"/>
                  <a:pt x="1726353" y="2171467"/>
                  <a:pt x="1726353" y="2210837"/>
                </a:cubicBezTo>
                <a:cubicBezTo>
                  <a:pt x="1726353" y="2250207"/>
                  <a:pt x="1559983" y="2283227"/>
                  <a:pt x="1520613" y="2302277"/>
                </a:cubicBezTo>
                <a:cubicBezTo>
                  <a:pt x="1481243" y="2321327"/>
                  <a:pt x="1495213" y="2279417"/>
                  <a:pt x="1490133" y="2325137"/>
                </a:cubicBezTo>
                <a:cubicBezTo>
                  <a:pt x="1485053" y="2370857"/>
                  <a:pt x="1493943" y="2513097"/>
                  <a:pt x="1490133" y="2576597"/>
                </a:cubicBezTo>
                <a:cubicBezTo>
                  <a:pt x="1486323" y="2640097"/>
                  <a:pt x="1487593" y="2669307"/>
                  <a:pt x="1467273" y="2706137"/>
                </a:cubicBezTo>
                <a:cubicBezTo>
                  <a:pt x="1446953" y="2742967"/>
                  <a:pt x="1410123" y="2779797"/>
                  <a:pt x="1368213" y="2797577"/>
                </a:cubicBezTo>
                <a:cubicBezTo>
                  <a:pt x="1326303" y="2815357"/>
                  <a:pt x="1246293" y="2793767"/>
                  <a:pt x="1215813" y="2812817"/>
                </a:cubicBezTo>
                <a:cubicBezTo>
                  <a:pt x="1185333" y="2831867"/>
                  <a:pt x="1178983" y="2880127"/>
                  <a:pt x="1185333" y="2911877"/>
                </a:cubicBezTo>
                <a:cubicBezTo>
                  <a:pt x="1191683" y="2943627"/>
                  <a:pt x="1220893" y="2979187"/>
                  <a:pt x="1253913" y="3003317"/>
                </a:cubicBezTo>
                <a:cubicBezTo>
                  <a:pt x="1286933" y="3027447"/>
                  <a:pt x="1372023" y="3041417"/>
                  <a:pt x="1383453" y="3056657"/>
                </a:cubicBezTo>
                <a:cubicBezTo>
                  <a:pt x="1394883" y="3071897"/>
                  <a:pt x="1363133" y="3096027"/>
                  <a:pt x="1322493" y="3094757"/>
                </a:cubicBezTo>
                <a:cubicBezTo>
                  <a:pt x="1281853" y="3093487"/>
                  <a:pt x="1184063" y="3052847"/>
                  <a:pt x="1139613" y="3049037"/>
                </a:cubicBezTo>
                <a:cubicBezTo>
                  <a:pt x="1095163" y="3045227"/>
                  <a:pt x="1086273" y="3069357"/>
                  <a:pt x="1055793" y="3071897"/>
                </a:cubicBezTo>
                <a:cubicBezTo>
                  <a:pt x="1025313" y="3074437"/>
                  <a:pt x="984673" y="3063007"/>
                  <a:pt x="956733" y="3064277"/>
                </a:cubicBezTo>
                <a:cubicBezTo>
                  <a:pt x="928793" y="3065547"/>
                  <a:pt x="921173" y="3069357"/>
                  <a:pt x="888153" y="3079517"/>
                </a:cubicBezTo>
                <a:cubicBezTo>
                  <a:pt x="855133" y="3089677"/>
                  <a:pt x="782743" y="3106187"/>
                  <a:pt x="758613" y="3125237"/>
                </a:cubicBezTo>
                <a:cubicBezTo>
                  <a:pt x="734483" y="3144287"/>
                  <a:pt x="721783" y="3177307"/>
                  <a:pt x="743373" y="3193817"/>
                </a:cubicBezTo>
                <a:cubicBezTo>
                  <a:pt x="764963" y="3210327"/>
                  <a:pt x="823383" y="3207787"/>
                  <a:pt x="888153" y="3224297"/>
                </a:cubicBezTo>
                <a:cubicBezTo>
                  <a:pt x="952923" y="3240807"/>
                  <a:pt x="1064683" y="3257317"/>
                  <a:pt x="1131993" y="3292877"/>
                </a:cubicBezTo>
                <a:cubicBezTo>
                  <a:pt x="1199303" y="3328437"/>
                  <a:pt x="1248833" y="3390667"/>
                  <a:pt x="1292013" y="3437657"/>
                </a:cubicBezTo>
                <a:cubicBezTo>
                  <a:pt x="1335193" y="3484647"/>
                  <a:pt x="1391073" y="3545607"/>
                  <a:pt x="1391073" y="3574817"/>
                </a:cubicBezTo>
                <a:cubicBezTo>
                  <a:pt x="1391073" y="3604027"/>
                  <a:pt x="1328843" y="3605297"/>
                  <a:pt x="1292013" y="3612917"/>
                </a:cubicBezTo>
                <a:cubicBezTo>
                  <a:pt x="1255183" y="3620537"/>
                  <a:pt x="1204383" y="3619267"/>
                  <a:pt x="1170093" y="3620537"/>
                </a:cubicBezTo>
                <a:cubicBezTo>
                  <a:pt x="1135803" y="3621807"/>
                  <a:pt x="1112943" y="3614187"/>
                  <a:pt x="1086273" y="3620537"/>
                </a:cubicBezTo>
                <a:cubicBezTo>
                  <a:pt x="1059603" y="3626887"/>
                  <a:pt x="1034203" y="3651017"/>
                  <a:pt x="1010073" y="3658637"/>
                </a:cubicBezTo>
                <a:cubicBezTo>
                  <a:pt x="985943" y="3666257"/>
                  <a:pt x="958003" y="3659907"/>
                  <a:pt x="941493" y="3666257"/>
                </a:cubicBezTo>
                <a:cubicBezTo>
                  <a:pt x="924983" y="3672607"/>
                  <a:pt x="928793" y="3699277"/>
                  <a:pt x="911013" y="3696737"/>
                </a:cubicBezTo>
                <a:cubicBezTo>
                  <a:pt x="893233" y="3694197"/>
                  <a:pt x="856403" y="3658637"/>
                  <a:pt x="834813" y="3651017"/>
                </a:cubicBezTo>
                <a:cubicBezTo>
                  <a:pt x="813223" y="3643397"/>
                  <a:pt x="801793" y="3645937"/>
                  <a:pt x="781473" y="3651017"/>
                </a:cubicBezTo>
                <a:cubicBezTo>
                  <a:pt x="761153" y="3656097"/>
                  <a:pt x="738293" y="3661177"/>
                  <a:pt x="712893" y="3681497"/>
                </a:cubicBezTo>
                <a:cubicBezTo>
                  <a:pt x="687493" y="3701817"/>
                  <a:pt x="662093" y="3753887"/>
                  <a:pt x="629073" y="3772937"/>
                </a:cubicBezTo>
                <a:cubicBezTo>
                  <a:pt x="596053" y="3791987"/>
                  <a:pt x="541443" y="3779287"/>
                  <a:pt x="514773" y="3795797"/>
                </a:cubicBezTo>
                <a:cubicBezTo>
                  <a:pt x="488103" y="3812307"/>
                  <a:pt x="477943" y="3842787"/>
                  <a:pt x="469053" y="3871997"/>
                </a:cubicBezTo>
                <a:cubicBezTo>
                  <a:pt x="460163" y="3901207"/>
                  <a:pt x="451273" y="3941847"/>
                  <a:pt x="461433" y="3971057"/>
                </a:cubicBezTo>
                <a:cubicBezTo>
                  <a:pt x="471593" y="4000267"/>
                  <a:pt x="513503" y="4023127"/>
                  <a:pt x="530013" y="4047257"/>
                </a:cubicBezTo>
                <a:cubicBezTo>
                  <a:pt x="546523" y="4071387"/>
                  <a:pt x="557953" y="4067577"/>
                  <a:pt x="560493" y="4115837"/>
                </a:cubicBezTo>
                <a:cubicBezTo>
                  <a:pt x="563033" y="4164097"/>
                  <a:pt x="556683" y="4286017"/>
                  <a:pt x="545253" y="4336817"/>
                </a:cubicBezTo>
                <a:cubicBezTo>
                  <a:pt x="533823" y="4387617"/>
                  <a:pt x="502073" y="4393967"/>
                  <a:pt x="491913" y="4420637"/>
                </a:cubicBezTo>
                <a:cubicBezTo>
                  <a:pt x="481753" y="4447307"/>
                  <a:pt x="453813" y="4484137"/>
                  <a:pt x="484293" y="4496837"/>
                </a:cubicBezTo>
                <a:cubicBezTo>
                  <a:pt x="514773" y="4509537"/>
                  <a:pt x="615103" y="4501917"/>
                  <a:pt x="674793" y="4496837"/>
                </a:cubicBezTo>
                <a:cubicBezTo>
                  <a:pt x="734483" y="4491757"/>
                  <a:pt x="781473" y="4466357"/>
                  <a:pt x="842433" y="4466357"/>
                </a:cubicBezTo>
                <a:cubicBezTo>
                  <a:pt x="903393" y="4466357"/>
                  <a:pt x="993563" y="4490487"/>
                  <a:pt x="1040553" y="4496837"/>
                </a:cubicBezTo>
                <a:cubicBezTo>
                  <a:pt x="1087543" y="4503187"/>
                  <a:pt x="1085003" y="4523507"/>
                  <a:pt x="1124373" y="4504457"/>
                </a:cubicBezTo>
                <a:cubicBezTo>
                  <a:pt x="1163743" y="4485407"/>
                  <a:pt x="1215813" y="4404127"/>
                  <a:pt x="1276773" y="4382537"/>
                </a:cubicBezTo>
                <a:cubicBezTo>
                  <a:pt x="1337733" y="4360947"/>
                  <a:pt x="1443143" y="4391427"/>
                  <a:pt x="1490133" y="4374917"/>
                </a:cubicBezTo>
                <a:cubicBezTo>
                  <a:pt x="1537123" y="4358407"/>
                  <a:pt x="1514263" y="4329197"/>
                  <a:pt x="1558713" y="4283477"/>
                </a:cubicBezTo>
                <a:cubicBezTo>
                  <a:pt x="1603163" y="4237757"/>
                  <a:pt x="1692063" y="4169177"/>
                  <a:pt x="1756833" y="4100597"/>
                </a:cubicBezTo>
                <a:cubicBezTo>
                  <a:pt x="1821603" y="4032017"/>
                  <a:pt x="1901613" y="3920257"/>
                  <a:pt x="1947333" y="3871997"/>
                </a:cubicBezTo>
                <a:cubicBezTo>
                  <a:pt x="1993053" y="3823737"/>
                  <a:pt x="1982893" y="3819927"/>
                  <a:pt x="2031153" y="3811037"/>
                </a:cubicBezTo>
                <a:cubicBezTo>
                  <a:pt x="2079413" y="3802147"/>
                  <a:pt x="2191173" y="3803417"/>
                  <a:pt x="2236893" y="3818657"/>
                </a:cubicBezTo>
                <a:cubicBezTo>
                  <a:pt x="2282613" y="3833897"/>
                  <a:pt x="2288963" y="3851677"/>
                  <a:pt x="2305473" y="3902477"/>
                </a:cubicBezTo>
                <a:cubicBezTo>
                  <a:pt x="2321983" y="3953277"/>
                  <a:pt x="2342303" y="4054877"/>
                  <a:pt x="2335953" y="4123457"/>
                </a:cubicBezTo>
                <a:cubicBezTo>
                  <a:pt x="2329603" y="4192037"/>
                  <a:pt x="2283883" y="4259347"/>
                  <a:pt x="2267373" y="4313957"/>
                </a:cubicBezTo>
                <a:cubicBezTo>
                  <a:pt x="2250863" y="4368567"/>
                  <a:pt x="2210223" y="4415557"/>
                  <a:pt x="2236893" y="4451117"/>
                </a:cubicBezTo>
                <a:cubicBezTo>
                  <a:pt x="2263563" y="4486677"/>
                  <a:pt x="2382943" y="4515887"/>
                  <a:pt x="2427393" y="4527317"/>
                </a:cubicBezTo>
                <a:cubicBezTo>
                  <a:pt x="2471843" y="4538747"/>
                  <a:pt x="2488353" y="4508267"/>
                  <a:pt x="2503593" y="4519697"/>
                </a:cubicBezTo>
                <a:cubicBezTo>
                  <a:pt x="2518833" y="4531127"/>
                  <a:pt x="2515023" y="4560337"/>
                  <a:pt x="2518833" y="4595897"/>
                </a:cubicBezTo>
                <a:cubicBezTo>
                  <a:pt x="2522643" y="4631457"/>
                  <a:pt x="2507403" y="4682257"/>
                  <a:pt x="2526453" y="4733057"/>
                </a:cubicBezTo>
                <a:cubicBezTo>
                  <a:pt x="2545503" y="4783857"/>
                  <a:pt x="2589953" y="4852437"/>
                  <a:pt x="2633133" y="4900697"/>
                </a:cubicBezTo>
                <a:cubicBezTo>
                  <a:pt x="2676313" y="4948957"/>
                  <a:pt x="2690283" y="4973087"/>
                  <a:pt x="2762673" y="500737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5" name="Group 114"/>
          <p:cNvGrpSpPr/>
          <p:nvPr/>
        </p:nvGrpSpPr>
        <p:grpSpPr>
          <a:xfrm>
            <a:off x="2982317" y="5176150"/>
            <a:ext cx="530915" cy="369332"/>
            <a:chOff x="4055311" y="7382490"/>
            <a:chExt cx="530915" cy="369332"/>
          </a:xfrm>
        </p:grpSpPr>
        <p:sp>
          <p:nvSpPr>
            <p:cNvPr id="116" name="TextBox 115"/>
            <p:cNvSpPr txBox="1"/>
            <p:nvPr/>
          </p:nvSpPr>
          <p:spPr>
            <a:xfrm>
              <a:off x="4055311" y="7382490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904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2" name="Freeform 51"/>
          <p:cNvSpPr/>
          <p:nvPr/>
        </p:nvSpPr>
        <p:spPr>
          <a:xfrm>
            <a:off x="4540452" y="3423178"/>
            <a:ext cx="1232195" cy="1487935"/>
          </a:xfrm>
          <a:custGeom>
            <a:avLst/>
            <a:gdLst>
              <a:gd name="connsiteX0" fmla="*/ 431598 w 1232195"/>
              <a:gd name="connsiteY0" fmla="*/ 13442 h 1487935"/>
              <a:gd name="connsiteX1" fmla="*/ 332538 w 1232195"/>
              <a:gd name="connsiteY1" fmla="*/ 97262 h 1487935"/>
              <a:gd name="connsiteX2" fmla="*/ 313488 w 1232195"/>
              <a:gd name="connsiteY2" fmla="*/ 188702 h 1487935"/>
              <a:gd name="connsiteX3" fmla="*/ 237288 w 1232195"/>
              <a:gd name="connsiteY3" fmla="*/ 238232 h 1487935"/>
              <a:gd name="connsiteX4" fmla="*/ 142038 w 1232195"/>
              <a:gd name="connsiteY4" fmla="*/ 306812 h 1487935"/>
              <a:gd name="connsiteX5" fmla="*/ 96318 w 1232195"/>
              <a:gd name="connsiteY5" fmla="*/ 417302 h 1487935"/>
              <a:gd name="connsiteX6" fmla="*/ 202998 w 1232195"/>
              <a:gd name="connsiteY6" fmla="*/ 539222 h 1487935"/>
              <a:gd name="connsiteX7" fmla="*/ 202998 w 1232195"/>
              <a:gd name="connsiteY7" fmla="*/ 619232 h 1487935"/>
              <a:gd name="connsiteX8" fmla="*/ 195378 w 1232195"/>
              <a:gd name="connsiteY8" fmla="*/ 703052 h 1487935"/>
              <a:gd name="connsiteX9" fmla="*/ 111558 w 1232195"/>
              <a:gd name="connsiteY9" fmla="*/ 775442 h 1487935"/>
              <a:gd name="connsiteX10" fmla="*/ 16308 w 1232195"/>
              <a:gd name="connsiteY10" fmla="*/ 798302 h 1487935"/>
              <a:gd name="connsiteX11" fmla="*/ 12498 w 1232195"/>
              <a:gd name="connsiteY11" fmla="*/ 889742 h 1487935"/>
              <a:gd name="connsiteX12" fmla="*/ 142038 w 1232195"/>
              <a:gd name="connsiteY12" fmla="*/ 958322 h 1487935"/>
              <a:gd name="connsiteX13" fmla="*/ 279198 w 1232195"/>
              <a:gd name="connsiteY13" fmla="*/ 924032 h 1487935"/>
              <a:gd name="connsiteX14" fmla="*/ 397308 w 1232195"/>
              <a:gd name="connsiteY14" fmla="*/ 954512 h 1487935"/>
              <a:gd name="connsiteX15" fmla="*/ 443028 w 1232195"/>
              <a:gd name="connsiteY15" fmla="*/ 1068812 h 1487935"/>
              <a:gd name="connsiteX16" fmla="*/ 423978 w 1232195"/>
              <a:gd name="connsiteY16" fmla="*/ 1186922 h 1487935"/>
              <a:gd name="connsiteX17" fmla="*/ 347778 w 1232195"/>
              <a:gd name="connsiteY17" fmla="*/ 1301222 h 1487935"/>
              <a:gd name="connsiteX18" fmla="*/ 313488 w 1232195"/>
              <a:gd name="connsiteY18" fmla="*/ 1407902 h 1487935"/>
              <a:gd name="connsiteX19" fmla="*/ 359208 w 1232195"/>
              <a:gd name="connsiteY19" fmla="*/ 1487912 h 1487935"/>
              <a:gd name="connsiteX20" fmla="*/ 458268 w 1232195"/>
              <a:gd name="connsiteY20" fmla="*/ 1400282 h 1487935"/>
              <a:gd name="connsiteX21" fmla="*/ 500178 w 1232195"/>
              <a:gd name="connsiteY21" fmla="*/ 1263122 h 1487935"/>
              <a:gd name="connsiteX22" fmla="*/ 656388 w 1232195"/>
              <a:gd name="connsiteY22" fmla="*/ 1103102 h 1487935"/>
              <a:gd name="connsiteX23" fmla="*/ 766878 w 1232195"/>
              <a:gd name="connsiteY23" fmla="*/ 969752 h 1487935"/>
              <a:gd name="connsiteX24" fmla="*/ 892608 w 1232195"/>
              <a:gd name="connsiteY24" fmla="*/ 946892 h 1487935"/>
              <a:gd name="connsiteX25" fmla="*/ 1075488 w 1232195"/>
              <a:gd name="connsiteY25" fmla="*/ 1004042 h 1487935"/>
              <a:gd name="connsiteX26" fmla="*/ 1205028 w 1232195"/>
              <a:gd name="connsiteY26" fmla="*/ 1061192 h 1487935"/>
              <a:gd name="connsiteX27" fmla="*/ 1212648 w 1232195"/>
              <a:gd name="connsiteY27" fmla="*/ 950702 h 1487935"/>
              <a:gd name="connsiteX28" fmla="*/ 987858 w 1232195"/>
              <a:gd name="connsiteY28" fmla="*/ 725912 h 1487935"/>
              <a:gd name="connsiteX29" fmla="*/ 751638 w 1232195"/>
              <a:gd name="connsiteY29" fmla="*/ 562082 h 1487935"/>
              <a:gd name="connsiteX30" fmla="*/ 652578 w 1232195"/>
              <a:gd name="connsiteY30" fmla="*/ 447782 h 1487935"/>
              <a:gd name="connsiteX31" fmla="*/ 610668 w 1232195"/>
              <a:gd name="connsiteY31" fmla="*/ 314432 h 1487935"/>
              <a:gd name="connsiteX32" fmla="*/ 553518 w 1232195"/>
              <a:gd name="connsiteY32" fmla="*/ 219182 h 1487935"/>
              <a:gd name="connsiteX33" fmla="*/ 545898 w 1232195"/>
              <a:gd name="connsiteY33" fmla="*/ 93452 h 1487935"/>
              <a:gd name="connsiteX34" fmla="*/ 561138 w 1232195"/>
              <a:gd name="connsiteY34" fmla="*/ 55352 h 1487935"/>
              <a:gd name="connsiteX35" fmla="*/ 526848 w 1232195"/>
              <a:gd name="connsiteY35" fmla="*/ 5822 h 1487935"/>
              <a:gd name="connsiteX36" fmla="*/ 431598 w 1232195"/>
              <a:gd name="connsiteY36" fmla="*/ 13442 h 1487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2195" h="1487935">
                <a:moveTo>
                  <a:pt x="431598" y="13442"/>
                </a:moveTo>
                <a:cubicBezTo>
                  <a:pt x="399213" y="28682"/>
                  <a:pt x="352223" y="68052"/>
                  <a:pt x="332538" y="97262"/>
                </a:cubicBezTo>
                <a:cubicBezTo>
                  <a:pt x="312853" y="126472"/>
                  <a:pt x="329363" y="165207"/>
                  <a:pt x="313488" y="188702"/>
                </a:cubicBezTo>
                <a:cubicBezTo>
                  <a:pt x="297613" y="212197"/>
                  <a:pt x="265863" y="218547"/>
                  <a:pt x="237288" y="238232"/>
                </a:cubicBezTo>
                <a:cubicBezTo>
                  <a:pt x="208713" y="257917"/>
                  <a:pt x="165533" y="276967"/>
                  <a:pt x="142038" y="306812"/>
                </a:cubicBezTo>
                <a:cubicBezTo>
                  <a:pt x="118543" y="336657"/>
                  <a:pt x="86158" y="378567"/>
                  <a:pt x="96318" y="417302"/>
                </a:cubicBezTo>
                <a:cubicBezTo>
                  <a:pt x="106478" y="456037"/>
                  <a:pt x="185218" y="505567"/>
                  <a:pt x="202998" y="539222"/>
                </a:cubicBezTo>
                <a:cubicBezTo>
                  <a:pt x="220778" y="572877"/>
                  <a:pt x="204268" y="591927"/>
                  <a:pt x="202998" y="619232"/>
                </a:cubicBezTo>
                <a:cubicBezTo>
                  <a:pt x="201728" y="646537"/>
                  <a:pt x="210618" y="677017"/>
                  <a:pt x="195378" y="703052"/>
                </a:cubicBezTo>
                <a:cubicBezTo>
                  <a:pt x="180138" y="729087"/>
                  <a:pt x="141403" y="759567"/>
                  <a:pt x="111558" y="775442"/>
                </a:cubicBezTo>
                <a:cubicBezTo>
                  <a:pt x="81713" y="791317"/>
                  <a:pt x="32818" y="779252"/>
                  <a:pt x="16308" y="798302"/>
                </a:cubicBezTo>
                <a:cubicBezTo>
                  <a:pt x="-202" y="817352"/>
                  <a:pt x="-8457" y="863072"/>
                  <a:pt x="12498" y="889742"/>
                </a:cubicBezTo>
                <a:cubicBezTo>
                  <a:pt x="33453" y="916412"/>
                  <a:pt x="97588" y="952607"/>
                  <a:pt x="142038" y="958322"/>
                </a:cubicBezTo>
                <a:cubicBezTo>
                  <a:pt x="186488" y="964037"/>
                  <a:pt x="236653" y="924667"/>
                  <a:pt x="279198" y="924032"/>
                </a:cubicBezTo>
                <a:cubicBezTo>
                  <a:pt x="321743" y="923397"/>
                  <a:pt x="370003" y="930382"/>
                  <a:pt x="397308" y="954512"/>
                </a:cubicBezTo>
                <a:cubicBezTo>
                  <a:pt x="424613" y="978642"/>
                  <a:pt x="438583" y="1030077"/>
                  <a:pt x="443028" y="1068812"/>
                </a:cubicBezTo>
                <a:cubicBezTo>
                  <a:pt x="447473" y="1107547"/>
                  <a:pt x="439853" y="1148187"/>
                  <a:pt x="423978" y="1186922"/>
                </a:cubicBezTo>
                <a:cubicBezTo>
                  <a:pt x="408103" y="1225657"/>
                  <a:pt x="366193" y="1264392"/>
                  <a:pt x="347778" y="1301222"/>
                </a:cubicBezTo>
                <a:cubicBezTo>
                  <a:pt x="329363" y="1338052"/>
                  <a:pt x="311583" y="1376787"/>
                  <a:pt x="313488" y="1407902"/>
                </a:cubicBezTo>
                <a:cubicBezTo>
                  <a:pt x="315393" y="1439017"/>
                  <a:pt x="335078" y="1489182"/>
                  <a:pt x="359208" y="1487912"/>
                </a:cubicBezTo>
                <a:cubicBezTo>
                  <a:pt x="383338" y="1486642"/>
                  <a:pt x="434773" y="1437747"/>
                  <a:pt x="458268" y="1400282"/>
                </a:cubicBezTo>
                <a:cubicBezTo>
                  <a:pt x="481763" y="1362817"/>
                  <a:pt x="467158" y="1312652"/>
                  <a:pt x="500178" y="1263122"/>
                </a:cubicBezTo>
                <a:cubicBezTo>
                  <a:pt x="533198" y="1213592"/>
                  <a:pt x="611938" y="1151997"/>
                  <a:pt x="656388" y="1103102"/>
                </a:cubicBezTo>
                <a:cubicBezTo>
                  <a:pt x="700838" y="1054207"/>
                  <a:pt x="727508" y="995787"/>
                  <a:pt x="766878" y="969752"/>
                </a:cubicBezTo>
                <a:cubicBezTo>
                  <a:pt x="806248" y="943717"/>
                  <a:pt x="841173" y="941177"/>
                  <a:pt x="892608" y="946892"/>
                </a:cubicBezTo>
                <a:cubicBezTo>
                  <a:pt x="944043" y="952607"/>
                  <a:pt x="1023418" y="984992"/>
                  <a:pt x="1075488" y="1004042"/>
                </a:cubicBezTo>
                <a:cubicBezTo>
                  <a:pt x="1127558" y="1023092"/>
                  <a:pt x="1182168" y="1070082"/>
                  <a:pt x="1205028" y="1061192"/>
                </a:cubicBezTo>
                <a:cubicBezTo>
                  <a:pt x="1227888" y="1052302"/>
                  <a:pt x="1248843" y="1006582"/>
                  <a:pt x="1212648" y="950702"/>
                </a:cubicBezTo>
                <a:cubicBezTo>
                  <a:pt x="1176453" y="894822"/>
                  <a:pt x="1064693" y="790682"/>
                  <a:pt x="987858" y="725912"/>
                </a:cubicBezTo>
                <a:cubicBezTo>
                  <a:pt x="911023" y="661142"/>
                  <a:pt x="807518" y="608437"/>
                  <a:pt x="751638" y="562082"/>
                </a:cubicBezTo>
                <a:cubicBezTo>
                  <a:pt x="695758" y="515727"/>
                  <a:pt x="676073" y="489057"/>
                  <a:pt x="652578" y="447782"/>
                </a:cubicBezTo>
                <a:cubicBezTo>
                  <a:pt x="629083" y="406507"/>
                  <a:pt x="627178" y="352532"/>
                  <a:pt x="610668" y="314432"/>
                </a:cubicBezTo>
                <a:cubicBezTo>
                  <a:pt x="594158" y="276332"/>
                  <a:pt x="564313" y="256012"/>
                  <a:pt x="553518" y="219182"/>
                </a:cubicBezTo>
                <a:cubicBezTo>
                  <a:pt x="542723" y="182352"/>
                  <a:pt x="544628" y="120757"/>
                  <a:pt x="545898" y="93452"/>
                </a:cubicBezTo>
                <a:cubicBezTo>
                  <a:pt x="547168" y="66147"/>
                  <a:pt x="564313" y="69957"/>
                  <a:pt x="561138" y="55352"/>
                </a:cubicBezTo>
                <a:cubicBezTo>
                  <a:pt x="557963" y="40747"/>
                  <a:pt x="542723" y="15347"/>
                  <a:pt x="526848" y="5822"/>
                </a:cubicBezTo>
                <a:cubicBezTo>
                  <a:pt x="510973" y="-3703"/>
                  <a:pt x="463983" y="-1798"/>
                  <a:pt x="431598" y="13442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Freeform 52"/>
          <p:cNvSpPr/>
          <p:nvPr/>
        </p:nvSpPr>
        <p:spPr>
          <a:xfrm>
            <a:off x="4237132" y="3120390"/>
            <a:ext cx="1802971" cy="1958354"/>
          </a:xfrm>
          <a:custGeom>
            <a:avLst/>
            <a:gdLst>
              <a:gd name="connsiteX0" fmla="*/ 468218 w 1802971"/>
              <a:gd name="connsiteY0" fmla="*/ 1897380 h 1958354"/>
              <a:gd name="connsiteX1" fmla="*/ 582518 w 1802971"/>
              <a:gd name="connsiteY1" fmla="*/ 1927860 h 1958354"/>
              <a:gd name="connsiteX2" fmla="*/ 647288 w 1802971"/>
              <a:gd name="connsiteY2" fmla="*/ 1958340 h 1958354"/>
              <a:gd name="connsiteX3" fmla="*/ 700628 w 1802971"/>
              <a:gd name="connsiteY3" fmla="*/ 1931670 h 1958354"/>
              <a:gd name="connsiteX4" fmla="*/ 769208 w 1802971"/>
              <a:gd name="connsiteY4" fmla="*/ 1916430 h 1958354"/>
              <a:gd name="connsiteX5" fmla="*/ 879698 w 1802971"/>
              <a:gd name="connsiteY5" fmla="*/ 1764030 h 1958354"/>
              <a:gd name="connsiteX6" fmla="*/ 898748 w 1802971"/>
              <a:gd name="connsiteY6" fmla="*/ 1607820 h 1958354"/>
              <a:gd name="connsiteX7" fmla="*/ 982568 w 1802971"/>
              <a:gd name="connsiteY7" fmla="*/ 1516380 h 1958354"/>
              <a:gd name="connsiteX8" fmla="*/ 1035908 w 1802971"/>
              <a:gd name="connsiteY8" fmla="*/ 1402080 h 1958354"/>
              <a:gd name="connsiteX9" fmla="*/ 1112108 w 1802971"/>
              <a:gd name="connsiteY9" fmla="*/ 1333500 h 1958354"/>
              <a:gd name="connsiteX10" fmla="*/ 1222598 w 1802971"/>
              <a:gd name="connsiteY10" fmla="*/ 1314450 h 1958354"/>
              <a:gd name="connsiteX11" fmla="*/ 1314038 w 1802971"/>
              <a:gd name="connsiteY11" fmla="*/ 1344930 h 1958354"/>
              <a:gd name="connsiteX12" fmla="*/ 1428338 w 1802971"/>
              <a:gd name="connsiteY12" fmla="*/ 1440180 h 1958354"/>
              <a:gd name="connsiteX13" fmla="*/ 1531208 w 1802971"/>
              <a:gd name="connsiteY13" fmla="*/ 1535430 h 1958354"/>
              <a:gd name="connsiteX14" fmla="*/ 1634078 w 1802971"/>
              <a:gd name="connsiteY14" fmla="*/ 1440180 h 1958354"/>
              <a:gd name="connsiteX15" fmla="*/ 1782668 w 1802971"/>
              <a:gd name="connsiteY15" fmla="*/ 1375410 h 1958354"/>
              <a:gd name="connsiteX16" fmla="*/ 1786478 w 1802971"/>
              <a:gd name="connsiteY16" fmla="*/ 1318260 h 1958354"/>
              <a:gd name="connsiteX17" fmla="*/ 1641698 w 1802971"/>
              <a:gd name="connsiteY17" fmla="*/ 1226820 h 1958354"/>
              <a:gd name="connsiteX18" fmla="*/ 1489298 w 1802971"/>
              <a:gd name="connsiteY18" fmla="*/ 1108710 h 1958354"/>
              <a:gd name="connsiteX19" fmla="*/ 1413098 w 1802971"/>
              <a:gd name="connsiteY19" fmla="*/ 1024890 h 1958354"/>
              <a:gd name="connsiteX20" fmla="*/ 1291178 w 1802971"/>
              <a:gd name="connsiteY20" fmla="*/ 948690 h 1958354"/>
              <a:gd name="connsiteX21" fmla="*/ 1020668 w 1802971"/>
              <a:gd name="connsiteY21" fmla="*/ 750570 h 1958354"/>
              <a:gd name="connsiteX22" fmla="*/ 1005428 w 1802971"/>
              <a:gd name="connsiteY22" fmla="*/ 617220 h 1958354"/>
              <a:gd name="connsiteX23" fmla="*/ 921608 w 1802971"/>
              <a:gd name="connsiteY23" fmla="*/ 506730 h 1958354"/>
              <a:gd name="connsiteX24" fmla="*/ 952088 w 1802971"/>
              <a:gd name="connsiteY24" fmla="*/ 373380 h 1958354"/>
              <a:gd name="connsiteX25" fmla="*/ 1009238 w 1802971"/>
              <a:gd name="connsiteY25" fmla="*/ 274320 h 1958354"/>
              <a:gd name="connsiteX26" fmla="*/ 955898 w 1802971"/>
              <a:gd name="connsiteY26" fmla="*/ 87630 h 1958354"/>
              <a:gd name="connsiteX27" fmla="*/ 910178 w 1802971"/>
              <a:gd name="connsiteY27" fmla="*/ 0 h 1958354"/>
              <a:gd name="connsiteX28" fmla="*/ 799688 w 1802971"/>
              <a:gd name="connsiteY28" fmla="*/ 87630 h 1958354"/>
              <a:gd name="connsiteX29" fmla="*/ 738728 w 1802971"/>
              <a:gd name="connsiteY29" fmla="*/ 156210 h 1958354"/>
              <a:gd name="connsiteX30" fmla="*/ 731108 w 1802971"/>
              <a:gd name="connsiteY30" fmla="*/ 209550 h 1958354"/>
              <a:gd name="connsiteX31" fmla="*/ 658718 w 1802971"/>
              <a:gd name="connsiteY31" fmla="*/ 274320 h 1958354"/>
              <a:gd name="connsiteX32" fmla="*/ 563468 w 1802971"/>
              <a:gd name="connsiteY32" fmla="*/ 335280 h 1958354"/>
              <a:gd name="connsiteX33" fmla="*/ 491078 w 1802971"/>
              <a:gd name="connsiteY33" fmla="*/ 438150 h 1958354"/>
              <a:gd name="connsiteX34" fmla="*/ 475838 w 1802971"/>
              <a:gd name="connsiteY34" fmla="*/ 487680 h 1958354"/>
              <a:gd name="connsiteX35" fmla="*/ 365348 w 1802971"/>
              <a:gd name="connsiteY35" fmla="*/ 567690 h 1958354"/>
              <a:gd name="connsiteX36" fmla="*/ 270098 w 1802971"/>
              <a:gd name="connsiteY36" fmla="*/ 693420 h 1958354"/>
              <a:gd name="connsiteX37" fmla="*/ 228188 w 1802971"/>
              <a:gd name="connsiteY37" fmla="*/ 842010 h 1958354"/>
              <a:gd name="connsiteX38" fmla="*/ 258668 w 1802971"/>
              <a:gd name="connsiteY38" fmla="*/ 979170 h 1958354"/>
              <a:gd name="connsiteX39" fmla="*/ 193898 w 1802971"/>
              <a:gd name="connsiteY39" fmla="*/ 1043940 h 1958354"/>
              <a:gd name="connsiteX40" fmla="*/ 98648 w 1802971"/>
              <a:gd name="connsiteY40" fmla="*/ 1097280 h 1958354"/>
              <a:gd name="connsiteX41" fmla="*/ 52928 w 1802971"/>
              <a:gd name="connsiteY41" fmla="*/ 1211580 h 1958354"/>
              <a:gd name="connsiteX42" fmla="*/ 3398 w 1802971"/>
              <a:gd name="connsiteY42" fmla="*/ 1257300 h 1958354"/>
              <a:gd name="connsiteX43" fmla="*/ 18638 w 1802971"/>
              <a:gd name="connsiteY43" fmla="*/ 1398270 h 1958354"/>
              <a:gd name="connsiteX44" fmla="*/ 132938 w 1802971"/>
              <a:gd name="connsiteY44" fmla="*/ 1497330 h 1958354"/>
              <a:gd name="connsiteX45" fmla="*/ 205328 w 1802971"/>
              <a:gd name="connsiteY45" fmla="*/ 1504950 h 1958354"/>
              <a:gd name="connsiteX46" fmla="*/ 323438 w 1802971"/>
              <a:gd name="connsiteY46" fmla="*/ 1436370 h 1958354"/>
              <a:gd name="connsiteX47" fmla="*/ 411068 w 1802971"/>
              <a:gd name="connsiteY47" fmla="*/ 1405890 h 1958354"/>
              <a:gd name="connsiteX48" fmla="*/ 548228 w 1802971"/>
              <a:gd name="connsiteY48" fmla="*/ 1360170 h 1958354"/>
              <a:gd name="connsiteX49" fmla="*/ 593948 w 1802971"/>
              <a:gd name="connsiteY49" fmla="*/ 1337310 h 1958354"/>
              <a:gd name="connsiteX50" fmla="*/ 658718 w 1802971"/>
              <a:gd name="connsiteY50" fmla="*/ 1421130 h 1958354"/>
              <a:gd name="connsiteX51" fmla="*/ 620618 w 1802971"/>
              <a:gd name="connsiteY51" fmla="*/ 1504950 h 1958354"/>
              <a:gd name="connsiteX52" fmla="*/ 536798 w 1802971"/>
              <a:gd name="connsiteY52" fmla="*/ 1584960 h 1958354"/>
              <a:gd name="connsiteX53" fmla="*/ 521558 w 1802971"/>
              <a:gd name="connsiteY53" fmla="*/ 1737360 h 1958354"/>
              <a:gd name="connsiteX54" fmla="*/ 525368 w 1802971"/>
              <a:gd name="connsiteY54" fmla="*/ 1813560 h 1958354"/>
              <a:gd name="connsiteX55" fmla="*/ 468218 w 1802971"/>
              <a:gd name="connsiteY55" fmla="*/ 1897380 h 195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02971" h="1958354">
                <a:moveTo>
                  <a:pt x="468218" y="1897380"/>
                </a:moveTo>
                <a:cubicBezTo>
                  <a:pt x="477743" y="1916430"/>
                  <a:pt x="552673" y="1917700"/>
                  <a:pt x="582518" y="1927860"/>
                </a:cubicBezTo>
                <a:cubicBezTo>
                  <a:pt x="612363" y="1938020"/>
                  <a:pt x="627603" y="1957705"/>
                  <a:pt x="647288" y="1958340"/>
                </a:cubicBezTo>
                <a:cubicBezTo>
                  <a:pt x="666973" y="1958975"/>
                  <a:pt x="680308" y="1938655"/>
                  <a:pt x="700628" y="1931670"/>
                </a:cubicBezTo>
                <a:cubicBezTo>
                  <a:pt x="720948" y="1924685"/>
                  <a:pt x="739363" y="1944370"/>
                  <a:pt x="769208" y="1916430"/>
                </a:cubicBezTo>
                <a:cubicBezTo>
                  <a:pt x="799053" y="1888490"/>
                  <a:pt x="858108" y="1815465"/>
                  <a:pt x="879698" y="1764030"/>
                </a:cubicBezTo>
                <a:cubicBezTo>
                  <a:pt x="901288" y="1712595"/>
                  <a:pt x="881603" y="1649095"/>
                  <a:pt x="898748" y="1607820"/>
                </a:cubicBezTo>
                <a:cubicBezTo>
                  <a:pt x="915893" y="1566545"/>
                  <a:pt x="959708" y="1550670"/>
                  <a:pt x="982568" y="1516380"/>
                </a:cubicBezTo>
                <a:cubicBezTo>
                  <a:pt x="1005428" y="1482090"/>
                  <a:pt x="1014318" y="1432560"/>
                  <a:pt x="1035908" y="1402080"/>
                </a:cubicBezTo>
                <a:cubicBezTo>
                  <a:pt x="1057498" y="1371600"/>
                  <a:pt x="1080993" y="1348105"/>
                  <a:pt x="1112108" y="1333500"/>
                </a:cubicBezTo>
                <a:cubicBezTo>
                  <a:pt x="1143223" y="1318895"/>
                  <a:pt x="1188943" y="1312545"/>
                  <a:pt x="1222598" y="1314450"/>
                </a:cubicBezTo>
                <a:cubicBezTo>
                  <a:pt x="1256253" y="1316355"/>
                  <a:pt x="1279748" y="1323975"/>
                  <a:pt x="1314038" y="1344930"/>
                </a:cubicBezTo>
                <a:cubicBezTo>
                  <a:pt x="1348328" y="1365885"/>
                  <a:pt x="1392143" y="1408430"/>
                  <a:pt x="1428338" y="1440180"/>
                </a:cubicBezTo>
                <a:cubicBezTo>
                  <a:pt x="1464533" y="1471930"/>
                  <a:pt x="1496918" y="1535430"/>
                  <a:pt x="1531208" y="1535430"/>
                </a:cubicBezTo>
                <a:cubicBezTo>
                  <a:pt x="1565498" y="1535430"/>
                  <a:pt x="1592168" y="1466850"/>
                  <a:pt x="1634078" y="1440180"/>
                </a:cubicBezTo>
                <a:cubicBezTo>
                  <a:pt x="1675988" y="1413510"/>
                  <a:pt x="1757268" y="1395730"/>
                  <a:pt x="1782668" y="1375410"/>
                </a:cubicBezTo>
                <a:cubicBezTo>
                  <a:pt x="1808068" y="1355090"/>
                  <a:pt x="1809973" y="1343025"/>
                  <a:pt x="1786478" y="1318260"/>
                </a:cubicBezTo>
                <a:cubicBezTo>
                  <a:pt x="1762983" y="1293495"/>
                  <a:pt x="1691228" y="1261745"/>
                  <a:pt x="1641698" y="1226820"/>
                </a:cubicBezTo>
                <a:cubicBezTo>
                  <a:pt x="1592168" y="1191895"/>
                  <a:pt x="1527398" y="1142365"/>
                  <a:pt x="1489298" y="1108710"/>
                </a:cubicBezTo>
                <a:cubicBezTo>
                  <a:pt x="1451198" y="1075055"/>
                  <a:pt x="1446118" y="1051560"/>
                  <a:pt x="1413098" y="1024890"/>
                </a:cubicBezTo>
                <a:cubicBezTo>
                  <a:pt x="1380078" y="998220"/>
                  <a:pt x="1356583" y="994410"/>
                  <a:pt x="1291178" y="948690"/>
                </a:cubicBezTo>
                <a:cubicBezTo>
                  <a:pt x="1225773" y="902970"/>
                  <a:pt x="1068293" y="805815"/>
                  <a:pt x="1020668" y="750570"/>
                </a:cubicBezTo>
                <a:cubicBezTo>
                  <a:pt x="973043" y="695325"/>
                  <a:pt x="1021938" y="657860"/>
                  <a:pt x="1005428" y="617220"/>
                </a:cubicBezTo>
                <a:cubicBezTo>
                  <a:pt x="988918" y="576580"/>
                  <a:pt x="930498" y="547370"/>
                  <a:pt x="921608" y="506730"/>
                </a:cubicBezTo>
                <a:cubicBezTo>
                  <a:pt x="912718" y="466090"/>
                  <a:pt x="937483" y="412115"/>
                  <a:pt x="952088" y="373380"/>
                </a:cubicBezTo>
                <a:cubicBezTo>
                  <a:pt x="966693" y="334645"/>
                  <a:pt x="1008603" y="321945"/>
                  <a:pt x="1009238" y="274320"/>
                </a:cubicBezTo>
                <a:cubicBezTo>
                  <a:pt x="1009873" y="226695"/>
                  <a:pt x="972408" y="133350"/>
                  <a:pt x="955898" y="87630"/>
                </a:cubicBezTo>
                <a:cubicBezTo>
                  <a:pt x="939388" y="41910"/>
                  <a:pt x="936213" y="0"/>
                  <a:pt x="910178" y="0"/>
                </a:cubicBezTo>
                <a:cubicBezTo>
                  <a:pt x="884143" y="0"/>
                  <a:pt x="828263" y="61595"/>
                  <a:pt x="799688" y="87630"/>
                </a:cubicBezTo>
                <a:cubicBezTo>
                  <a:pt x="771113" y="113665"/>
                  <a:pt x="750158" y="135890"/>
                  <a:pt x="738728" y="156210"/>
                </a:cubicBezTo>
                <a:cubicBezTo>
                  <a:pt x="727298" y="176530"/>
                  <a:pt x="744443" y="189865"/>
                  <a:pt x="731108" y="209550"/>
                </a:cubicBezTo>
                <a:cubicBezTo>
                  <a:pt x="717773" y="229235"/>
                  <a:pt x="686658" y="253365"/>
                  <a:pt x="658718" y="274320"/>
                </a:cubicBezTo>
                <a:cubicBezTo>
                  <a:pt x="630778" y="295275"/>
                  <a:pt x="591408" y="307975"/>
                  <a:pt x="563468" y="335280"/>
                </a:cubicBezTo>
                <a:cubicBezTo>
                  <a:pt x="535528" y="362585"/>
                  <a:pt x="505683" y="412750"/>
                  <a:pt x="491078" y="438150"/>
                </a:cubicBezTo>
                <a:cubicBezTo>
                  <a:pt x="476473" y="463550"/>
                  <a:pt x="496793" y="466090"/>
                  <a:pt x="475838" y="487680"/>
                </a:cubicBezTo>
                <a:cubicBezTo>
                  <a:pt x="454883" y="509270"/>
                  <a:pt x="399638" y="533400"/>
                  <a:pt x="365348" y="567690"/>
                </a:cubicBezTo>
                <a:cubicBezTo>
                  <a:pt x="331058" y="601980"/>
                  <a:pt x="292958" y="647700"/>
                  <a:pt x="270098" y="693420"/>
                </a:cubicBezTo>
                <a:cubicBezTo>
                  <a:pt x="247238" y="739140"/>
                  <a:pt x="230093" y="794385"/>
                  <a:pt x="228188" y="842010"/>
                </a:cubicBezTo>
                <a:cubicBezTo>
                  <a:pt x="226283" y="889635"/>
                  <a:pt x="264383" y="945515"/>
                  <a:pt x="258668" y="979170"/>
                </a:cubicBezTo>
                <a:cubicBezTo>
                  <a:pt x="252953" y="1012825"/>
                  <a:pt x="220568" y="1024255"/>
                  <a:pt x="193898" y="1043940"/>
                </a:cubicBezTo>
                <a:cubicBezTo>
                  <a:pt x="167228" y="1063625"/>
                  <a:pt x="122143" y="1069340"/>
                  <a:pt x="98648" y="1097280"/>
                </a:cubicBezTo>
                <a:cubicBezTo>
                  <a:pt x="75153" y="1125220"/>
                  <a:pt x="68803" y="1184910"/>
                  <a:pt x="52928" y="1211580"/>
                </a:cubicBezTo>
                <a:cubicBezTo>
                  <a:pt x="37053" y="1238250"/>
                  <a:pt x="9113" y="1226185"/>
                  <a:pt x="3398" y="1257300"/>
                </a:cubicBezTo>
                <a:cubicBezTo>
                  <a:pt x="-2317" y="1288415"/>
                  <a:pt x="-2952" y="1358265"/>
                  <a:pt x="18638" y="1398270"/>
                </a:cubicBezTo>
                <a:cubicBezTo>
                  <a:pt x="40228" y="1438275"/>
                  <a:pt x="101823" y="1479550"/>
                  <a:pt x="132938" y="1497330"/>
                </a:cubicBezTo>
                <a:cubicBezTo>
                  <a:pt x="164053" y="1515110"/>
                  <a:pt x="173578" y="1515110"/>
                  <a:pt x="205328" y="1504950"/>
                </a:cubicBezTo>
                <a:cubicBezTo>
                  <a:pt x="237078" y="1494790"/>
                  <a:pt x="289148" y="1452880"/>
                  <a:pt x="323438" y="1436370"/>
                </a:cubicBezTo>
                <a:cubicBezTo>
                  <a:pt x="357728" y="1419860"/>
                  <a:pt x="411068" y="1405890"/>
                  <a:pt x="411068" y="1405890"/>
                </a:cubicBezTo>
                <a:cubicBezTo>
                  <a:pt x="448533" y="1393190"/>
                  <a:pt x="517748" y="1371600"/>
                  <a:pt x="548228" y="1360170"/>
                </a:cubicBezTo>
                <a:cubicBezTo>
                  <a:pt x="578708" y="1348740"/>
                  <a:pt x="575533" y="1327150"/>
                  <a:pt x="593948" y="1337310"/>
                </a:cubicBezTo>
                <a:cubicBezTo>
                  <a:pt x="612363" y="1347470"/>
                  <a:pt x="654273" y="1393190"/>
                  <a:pt x="658718" y="1421130"/>
                </a:cubicBezTo>
                <a:cubicBezTo>
                  <a:pt x="663163" y="1449070"/>
                  <a:pt x="640938" y="1477645"/>
                  <a:pt x="620618" y="1504950"/>
                </a:cubicBezTo>
                <a:cubicBezTo>
                  <a:pt x="600298" y="1532255"/>
                  <a:pt x="553308" y="1546225"/>
                  <a:pt x="536798" y="1584960"/>
                </a:cubicBezTo>
                <a:cubicBezTo>
                  <a:pt x="520288" y="1623695"/>
                  <a:pt x="523463" y="1699260"/>
                  <a:pt x="521558" y="1737360"/>
                </a:cubicBezTo>
                <a:cubicBezTo>
                  <a:pt x="519653" y="1775460"/>
                  <a:pt x="532353" y="1790065"/>
                  <a:pt x="525368" y="1813560"/>
                </a:cubicBezTo>
                <a:cubicBezTo>
                  <a:pt x="518383" y="1837055"/>
                  <a:pt x="458693" y="1878330"/>
                  <a:pt x="468218" y="18973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068769" y="3013407"/>
            <a:ext cx="2257409" cy="2223101"/>
          </a:xfrm>
          <a:custGeom>
            <a:avLst/>
            <a:gdLst>
              <a:gd name="connsiteX0" fmla="*/ 606101 w 2257409"/>
              <a:gd name="connsiteY0" fmla="*/ 1775763 h 2223101"/>
              <a:gd name="connsiteX1" fmla="*/ 594671 w 2257409"/>
              <a:gd name="connsiteY1" fmla="*/ 1859583 h 2223101"/>
              <a:gd name="connsiteX2" fmla="*/ 522281 w 2257409"/>
              <a:gd name="connsiteY2" fmla="*/ 1916733 h 2223101"/>
              <a:gd name="connsiteX3" fmla="*/ 487991 w 2257409"/>
              <a:gd name="connsiteY3" fmla="*/ 1973883 h 2223101"/>
              <a:gd name="connsiteX4" fmla="*/ 590861 w 2257409"/>
              <a:gd name="connsiteY4" fmla="*/ 2133903 h 2223101"/>
              <a:gd name="connsiteX5" fmla="*/ 670871 w 2257409"/>
              <a:gd name="connsiteY5" fmla="*/ 2099613 h 2223101"/>
              <a:gd name="connsiteX6" fmla="*/ 804221 w 2257409"/>
              <a:gd name="connsiteY6" fmla="*/ 2183433 h 2223101"/>
              <a:gd name="connsiteX7" fmla="*/ 899471 w 2257409"/>
              <a:gd name="connsiteY7" fmla="*/ 2221533 h 2223101"/>
              <a:gd name="connsiteX8" fmla="*/ 956621 w 2257409"/>
              <a:gd name="connsiteY8" fmla="*/ 2133903 h 2223101"/>
              <a:gd name="connsiteX9" fmla="*/ 1128071 w 2257409"/>
              <a:gd name="connsiteY9" fmla="*/ 2008173 h 2223101"/>
              <a:gd name="connsiteX10" fmla="*/ 1166171 w 2257409"/>
              <a:gd name="connsiteY10" fmla="*/ 1840533 h 2223101"/>
              <a:gd name="connsiteX11" fmla="*/ 1227131 w 2257409"/>
              <a:gd name="connsiteY11" fmla="*/ 1699563 h 2223101"/>
              <a:gd name="connsiteX12" fmla="*/ 1284281 w 2257409"/>
              <a:gd name="connsiteY12" fmla="*/ 1581453 h 2223101"/>
              <a:gd name="connsiteX13" fmla="*/ 1341431 w 2257409"/>
              <a:gd name="connsiteY13" fmla="*/ 1509063 h 2223101"/>
              <a:gd name="connsiteX14" fmla="*/ 1375721 w 2257409"/>
              <a:gd name="connsiteY14" fmla="*/ 1493823 h 2223101"/>
              <a:gd name="connsiteX15" fmla="*/ 1482401 w 2257409"/>
              <a:gd name="connsiteY15" fmla="*/ 1543353 h 2223101"/>
              <a:gd name="connsiteX16" fmla="*/ 1638611 w 2257409"/>
              <a:gd name="connsiteY16" fmla="*/ 1722423 h 2223101"/>
              <a:gd name="connsiteX17" fmla="*/ 1752911 w 2257409"/>
              <a:gd name="connsiteY17" fmla="*/ 1798623 h 2223101"/>
              <a:gd name="connsiteX18" fmla="*/ 1871021 w 2257409"/>
              <a:gd name="connsiteY18" fmla="*/ 1710993 h 2223101"/>
              <a:gd name="connsiteX19" fmla="*/ 1996751 w 2257409"/>
              <a:gd name="connsiteY19" fmla="*/ 1638603 h 2223101"/>
              <a:gd name="connsiteX20" fmla="*/ 2145341 w 2257409"/>
              <a:gd name="connsiteY20" fmla="*/ 1520493 h 2223101"/>
              <a:gd name="connsiteX21" fmla="*/ 2255831 w 2257409"/>
              <a:gd name="connsiteY21" fmla="*/ 1387143 h 2223101"/>
              <a:gd name="connsiteX22" fmla="*/ 2202491 w 2257409"/>
              <a:gd name="connsiteY22" fmla="*/ 1345233 h 2223101"/>
              <a:gd name="connsiteX23" fmla="*/ 2092001 w 2257409"/>
              <a:gd name="connsiteY23" fmla="*/ 1364283 h 2223101"/>
              <a:gd name="connsiteX24" fmla="*/ 1882451 w 2257409"/>
              <a:gd name="connsiteY24" fmla="*/ 1280463 h 2223101"/>
              <a:gd name="connsiteX25" fmla="*/ 1650041 w 2257409"/>
              <a:gd name="connsiteY25" fmla="*/ 1128063 h 2223101"/>
              <a:gd name="connsiteX26" fmla="*/ 1516691 w 2257409"/>
              <a:gd name="connsiteY26" fmla="*/ 1029003 h 2223101"/>
              <a:gd name="connsiteX27" fmla="*/ 1360481 w 2257409"/>
              <a:gd name="connsiteY27" fmla="*/ 941373 h 2223101"/>
              <a:gd name="connsiteX28" fmla="*/ 1261421 w 2257409"/>
              <a:gd name="connsiteY28" fmla="*/ 861363 h 2223101"/>
              <a:gd name="connsiteX29" fmla="*/ 1181411 w 2257409"/>
              <a:gd name="connsiteY29" fmla="*/ 640383 h 2223101"/>
              <a:gd name="connsiteX30" fmla="*/ 1173791 w 2257409"/>
              <a:gd name="connsiteY30" fmla="*/ 560373 h 2223101"/>
              <a:gd name="connsiteX31" fmla="*/ 1238561 w 2257409"/>
              <a:gd name="connsiteY31" fmla="*/ 449883 h 2223101"/>
              <a:gd name="connsiteX32" fmla="*/ 1261421 w 2257409"/>
              <a:gd name="connsiteY32" fmla="*/ 331773 h 2223101"/>
              <a:gd name="connsiteX33" fmla="*/ 1200461 w 2257409"/>
              <a:gd name="connsiteY33" fmla="*/ 137463 h 2223101"/>
              <a:gd name="connsiteX34" fmla="*/ 1158551 w 2257409"/>
              <a:gd name="connsiteY34" fmla="*/ 42213 h 2223101"/>
              <a:gd name="connsiteX35" fmla="*/ 1048061 w 2257409"/>
              <a:gd name="connsiteY35" fmla="*/ 303 h 2223101"/>
              <a:gd name="connsiteX36" fmla="*/ 918521 w 2257409"/>
              <a:gd name="connsiteY36" fmla="*/ 61263 h 2223101"/>
              <a:gd name="connsiteX37" fmla="*/ 891851 w 2257409"/>
              <a:gd name="connsiteY37" fmla="*/ 137463 h 2223101"/>
              <a:gd name="connsiteX38" fmla="*/ 731831 w 2257409"/>
              <a:gd name="connsiteY38" fmla="*/ 228903 h 2223101"/>
              <a:gd name="connsiteX39" fmla="*/ 743261 w 2257409"/>
              <a:gd name="connsiteY39" fmla="*/ 335583 h 2223101"/>
              <a:gd name="connsiteX40" fmla="*/ 598481 w 2257409"/>
              <a:gd name="connsiteY40" fmla="*/ 434643 h 2223101"/>
              <a:gd name="connsiteX41" fmla="*/ 541331 w 2257409"/>
              <a:gd name="connsiteY41" fmla="*/ 560373 h 2223101"/>
              <a:gd name="connsiteX42" fmla="*/ 526091 w 2257409"/>
              <a:gd name="connsiteY42" fmla="*/ 583233 h 2223101"/>
              <a:gd name="connsiteX43" fmla="*/ 491801 w 2257409"/>
              <a:gd name="connsiteY43" fmla="*/ 579423 h 2223101"/>
              <a:gd name="connsiteX44" fmla="*/ 472751 w 2257409"/>
              <a:gd name="connsiteY44" fmla="*/ 640383 h 2223101"/>
              <a:gd name="connsiteX45" fmla="*/ 381311 w 2257409"/>
              <a:gd name="connsiteY45" fmla="*/ 705153 h 2223101"/>
              <a:gd name="connsiteX46" fmla="*/ 339401 w 2257409"/>
              <a:gd name="connsiteY46" fmla="*/ 827073 h 2223101"/>
              <a:gd name="connsiteX47" fmla="*/ 312731 w 2257409"/>
              <a:gd name="connsiteY47" fmla="*/ 899463 h 2223101"/>
              <a:gd name="connsiteX48" fmla="*/ 160331 w 2257409"/>
              <a:gd name="connsiteY48" fmla="*/ 956613 h 2223101"/>
              <a:gd name="connsiteX49" fmla="*/ 106991 w 2257409"/>
              <a:gd name="connsiteY49" fmla="*/ 1002333 h 2223101"/>
              <a:gd name="connsiteX50" fmla="*/ 80321 w 2257409"/>
              <a:gd name="connsiteY50" fmla="*/ 1048053 h 2223101"/>
              <a:gd name="connsiteX51" fmla="*/ 311 w 2257409"/>
              <a:gd name="connsiteY51" fmla="*/ 1082343 h 2223101"/>
              <a:gd name="connsiteX52" fmla="*/ 53651 w 2257409"/>
              <a:gd name="connsiteY52" fmla="*/ 1230933 h 2223101"/>
              <a:gd name="connsiteX53" fmla="*/ 80321 w 2257409"/>
              <a:gd name="connsiteY53" fmla="*/ 1444293 h 2223101"/>
              <a:gd name="connsiteX54" fmla="*/ 57461 w 2257409"/>
              <a:gd name="connsiteY54" fmla="*/ 1600503 h 2223101"/>
              <a:gd name="connsiteX55" fmla="*/ 15551 w 2257409"/>
              <a:gd name="connsiteY55" fmla="*/ 1699563 h 2223101"/>
              <a:gd name="connsiteX56" fmla="*/ 145091 w 2257409"/>
              <a:gd name="connsiteY56" fmla="*/ 1798623 h 2223101"/>
              <a:gd name="connsiteX57" fmla="*/ 270821 w 2257409"/>
              <a:gd name="connsiteY57" fmla="*/ 1802433 h 2223101"/>
              <a:gd name="connsiteX58" fmla="*/ 289871 w 2257409"/>
              <a:gd name="connsiteY58" fmla="*/ 1756713 h 2223101"/>
              <a:gd name="connsiteX59" fmla="*/ 392741 w 2257409"/>
              <a:gd name="connsiteY59" fmla="*/ 1756713 h 2223101"/>
              <a:gd name="connsiteX60" fmla="*/ 499421 w 2257409"/>
              <a:gd name="connsiteY60" fmla="*/ 1714803 h 2223101"/>
              <a:gd name="connsiteX61" fmla="*/ 545141 w 2257409"/>
              <a:gd name="connsiteY61" fmla="*/ 1684323 h 2223101"/>
              <a:gd name="connsiteX62" fmla="*/ 575621 w 2257409"/>
              <a:gd name="connsiteY62" fmla="*/ 1661463 h 2223101"/>
              <a:gd name="connsiteX63" fmla="*/ 617531 w 2257409"/>
              <a:gd name="connsiteY63" fmla="*/ 1680513 h 2223101"/>
              <a:gd name="connsiteX64" fmla="*/ 590861 w 2257409"/>
              <a:gd name="connsiteY64" fmla="*/ 1650033 h 2223101"/>
              <a:gd name="connsiteX65" fmla="*/ 613721 w 2257409"/>
              <a:gd name="connsiteY65" fmla="*/ 1684323 h 2223101"/>
              <a:gd name="connsiteX66" fmla="*/ 606101 w 2257409"/>
              <a:gd name="connsiteY66" fmla="*/ 1775763 h 222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57409" h="2223101">
                <a:moveTo>
                  <a:pt x="606101" y="1775763"/>
                </a:moveTo>
                <a:cubicBezTo>
                  <a:pt x="602926" y="1804973"/>
                  <a:pt x="608641" y="1836088"/>
                  <a:pt x="594671" y="1859583"/>
                </a:cubicBezTo>
                <a:cubicBezTo>
                  <a:pt x="580701" y="1883078"/>
                  <a:pt x="540061" y="1897683"/>
                  <a:pt x="522281" y="1916733"/>
                </a:cubicBezTo>
                <a:cubicBezTo>
                  <a:pt x="504501" y="1935783"/>
                  <a:pt x="476561" y="1937688"/>
                  <a:pt x="487991" y="1973883"/>
                </a:cubicBezTo>
                <a:cubicBezTo>
                  <a:pt x="499421" y="2010078"/>
                  <a:pt x="560381" y="2112948"/>
                  <a:pt x="590861" y="2133903"/>
                </a:cubicBezTo>
                <a:cubicBezTo>
                  <a:pt x="621341" y="2154858"/>
                  <a:pt x="635311" y="2091358"/>
                  <a:pt x="670871" y="2099613"/>
                </a:cubicBezTo>
                <a:cubicBezTo>
                  <a:pt x="706431" y="2107868"/>
                  <a:pt x="766121" y="2163113"/>
                  <a:pt x="804221" y="2183433"/>
                </a:cubicBezTo>
                <a:cubicBezTo>
                  <a:pt x="842321" y="2203753"/>
                  <a:pt x="874071" y="2229788"/>
                  <a:pt x="899471" y="2221533"/>
                </a:cubicBezTo>
                <a:cubicBezTo>
                  <a:pt x="924871" y="2213278"/>
                  <a:pt x="918521" y="2169463"/>
                  <a:pt x="956621" y="2133903"/>
                </a:cubicBezTo>
                <a:cubicBezTo>
                  <a:pt x="994721" y="2098343"/>
                  <a:pt x="1093146" y="2057068"/>
                  <a:pt x="1128071" y="2008173"/>
                </a:cubicBezTo>
                <a:cubicBezTo>
                  <a:pt x="1162996" y="1959278"/>
                  <a:pt x="1149661" y="1891968"/>
                  <a:pt x="1166171" y="1840533"/>
                </a:cubicBezTo>
                <a:cubicBezTo>
                  <a:pt x="1182681" y="1789098"/>
                  <a:pt x="1207446" y="1742743"/>
                  <a:pt x="1227131" y="1699563"/>
                </a:cubicBezTo>
                <a:cubicBezTo>
                  <a:pt x="1246816" y="1656383"/>
                  <a:pt x="1265231" y="1613203"/>
                  <a:pt x="1284281" y="1581453"/>
                </a:cubicBezTo>
                <a:cubicBezTo>
                  <a:pt x="1303331" y="1549703"/>
                  <a:pt x="1326191" y="1523668"/>
                  <a:pt x="1341431" y="1509063"/>
                </a:cubicBezTo>
                <a:cubicBezTo>
                  <a:pt x="1356671" y="1494458"/>
                  <a:pt x="1352226" y="1488108"/>
                  <a:pt x="1375721" y="1493823"/>
                </a:cubicBezTo>
                <a:cubicBezTo>
                  <a:pt x="1399216" y="1499538"/>
                  <a:pt x="1438586" y="1505253"/>
                  <a:pt x="1482401" y="1543353"/>
                </a:cubicBezTo>
                <a:cubicBezTo>
                  <a:pt x="1526216" y="1581453"/>
                  <a:pt x="1593526" y="1679878"/>
                  <a:pt x="1638611" y="1722423"/>
                </a:cubicBezTo>
                <a:cubicBezTo>
                  <a:pt x="1683696" y="1764968"/>
                  <a:pt x="1714176" y="1800528"/>
                  <a:pt x="1752911" y="1798623"/>
                </a:cubicBezTo>
                <a:cubicBezTo>
                  <a:pt x="1791646" y="1796718"/>
                  <a:pt x="1830381" y="1737663"/>
                  <a:pt x="1871021" y="1710993"/>
                </a:cubicBezTo>
                <a:cubicBezTo>
                  <a:pt x="1911661" y="1684323"/>
                  <a:pt x="1951031" y="1670353"/>
                  <a:pt x="1996751" y="1638603"/>
                </a:cubicBezTo>
                <a:cubicBezTo>
                  <a:pt x="2042471" y="1606853"/>
                  <a:pt x="2102161" y="1562403"/>
                  <a:pt x="2145341" y="1520493"/>
                </a:cubicBezTo>
                <a:cubicBezTo>
                  <a:pt x="2188521" y="1478583"/>
                  <a:pt x="2246306" y="1416353"/>
                  <a:pt x="2255831" y="1387143"/>
                </a:cubicBezTo>
                <a:cubicBezTo>
                  <a:pt x="2265356" y="1357933"/>
                  <a:pt x="2229796" y="1349043"/>
                  <a:pt x="2202491" y="1345233"/>
                </a:cubicBezTo>
                <a:cubicBezTo>
                  <a:pt x="2175186" y="1341423"/>
                  <a:pt x="2145341" y="1375078"/>
                  <a:pt x="2092001" y="1364283"/>
                </a:cubicBezTo>
                <a:cubicBezTo>
                  <a:pt x="2038661" y="1353488"/>
                  <a:pt x="1956111" y="1319833"/>
                  <a:pt x="1882451" y="1280463"/>
                </a:cubicBezTo>
                <a:cubicBezTo>
                  <a:pt x="1808791" y="1241093"/>
                  <a:pt x="1711001" y="1169973"/>
                  <a:pt x="1650041" y="1128063"/>
                </a:cubicBezTo>
                <a:cubicBezTo>
                  <a:pt x="1589081" y="1086153"/>
                  <a:pt x="1564951" y="1060118"/>
                  <a:pt x="1516691" y="1029003"/>
                </a:cubicBezTo>
                <a:cubicBezTo>
                  <a:pt x="1468431" y="997888"/>
                  <a:pt x="1403026" y="969313"/>
                  <a:pt x="1360481" y="941373"/>
                </a:cubicBezTo>
                <a:cubicBezTo>
                  <a:pt x="1317936" y="913433"/>
                  <a:pt x="1291266" y="911528"/>
                  <a:pt x="1261421" y="861363"/>
                </a:cubicBezTo>
                <a:cubicBezTo>
                  <a:pt x="1231576" y="811198"/>
                  <a:pt x="1196016" y="690548"/>
                  <a:pt x="1181411" y="640383"/>
                </a:cubicBezTo>
                <a:cubicBezTo>
                  <a:pt x="1166806" y="590218"/>
                  <a:pt x="1164266" y="592123"/>
                  <a:pt x="1173791" y="560373"/>
                </a:cubicBezTo>
                <a:cubicBezTo>
                  <a:pt x="1183316" y="528623"/>
                  <a:pt x="1223956" y="487983"/>
                  <a:pt x="1238561" y="449883"/>
                </a:cubicBezTo>
                <a:cubicBezTo>
                  <a:pt x="1253166" y="411783"/>
                  <a:pt x="1267771" y="383843"/>
                  <a:pt x="1261421" y="331773"/>
                </a:cubicBezTo>
                <a:cubicBezTo>
                  <a:pt x="1255071" y="279703"/>
                  <a:pt x="1217606" y="185723"/>
                  <a:pt x="1200461" y="137463"/>
                </a:cubicBezTo>
                <a:cubicBezTo>
                  <a:pt x="1183316" y="89203"/>
                  <a:pt x="1183951" y="65073"/>
                  <a:pt x="1158551" y="42213"/>
                </a:cubicBezTo>
                <a:cubicBezTo>
                  <a:pt x="1133151" y="19353"/>
                  <a:pt x="1088066" y="-2872"/>
                  <a:pt x="1048061" y="303"/>
                </a:cubicBezTo>
                <a:cubicBezTo>
                  <a:pt x="1008056" y="3478"/>
                  <a:pt x="944556" y="38403"/>
                  <a:pt x="918521" y="61263"/>
                </a:cubicBezTo>
                <a:cubicBezTo>
                  <a:pt x="892486" y="84123"/>
                  <a:pt x="922966" y="109523"/>
                  <a:pt x="891851" y="137463"/>
                </a:cubicBezTo>
                <a:cubicBezTo>
                  <a:pt x="860736" y="165403"/>
                  <a:pt x="756596" y="195883"/>
                  <a:pt x="731831" y="228903"/>
                </a:cubicBezTo>
                <a:cubicBezTo>
                  <a:pt x="707066" y="261923"/>
                  <a:pt x="765486" y="301293"/>
                  <a:pt x="743261" y="335583"/>
                </a:cubicBezTo>
                <a:cubicBezTo>
                  <a:pt x="721036" y="369873"/>
                  <a:pt x="632136" y="397178"/>
                  <a:pt x="598481" y="434643"/>
                </a:cubicBezTo>
                <a:cubicBezTo>
                  <a:pt x="564826" y="472108"/>
                  <a:pt x="553396" y="535608"/>
                  <a:pt x="541331" y="560373"/>
                </a:cubicBezTo>
                <a:cubicBezTo>
                  <a:pt x="529266" y="585138"/>
                  <a:pt x="534346" y="580058"/>
                  <a:pt x="526091" y="583233"/>
                </a:cubicBezTo>
                <a:cubicBezTo>
                  <a:pt x="517836" y="586408"/>
                  <a:pt x="500691" y="569898"/>
                  <a:pt x="491801" y="579423"/>
                </a:cubicBezTo>
                <a:cubicBezTo>
                  <a:pt x="482911" y="588948"/>
                  <a:pt x="491166" y="619428"/>
                  <a:pt x="472751" y="640383"/>
                </a:cubicBezTo>
                <a:cubicBezTo>
                  <a:pt x="454336" y="661338"/>
                  <a:pt x="403536" y="674038"/>
                  <a:pt x="381311" y="705153"/>
                </a:cubicBezTo>
                <a:cubicBezTo>
                  <a:pt x="359086" y="736268"/>
                  <a:pt x="350831" y="794688"/>
                  <a:pt x="339401" y="827073"/>
                </a:cubicBezTo>
                <a:cubicBezTo>
                  <a:pt x="327971" y="859458"/>
                  <a:pt x="342576" y="877873"/>
                  <a:pt x="312731" y="899463"/>
                </a:cubicBezTo>
                <a:cubicBezTo>
                  <a:pt x="282886" y="921053"/>
                  <a:pt x="194621" y="939468"/>
                  <a:pt x="160331" y="956613"/>
                </a:cubicBezTo>
                <a:cubicBezTo>
                  <a:pt x="126041" y="973758"/>
                  <a:pt x="120326" y="987093"/>
                  <a:pt x="106991" y="1002333"/>
                </a:cubicBezTo>
                <a:cubicBezTo>
                  <a:pt x="93656" y="1017573"/>
                  <a:pt x="98101" y="1034718"/>
                  <a:pt x="80321" y="1048053"/>
                </a:cubicBezTo>
                <a:cubicBezTo>
                  <a:pt x="62541" y="1061388"/>
                  <a:pt x="4756" y="1051863"/>
                  <a:pt x="311" y="1082343"/>
                </a:cubicBezTo>
                <a:cubicBezTo>
                  <a:pt x="-4134" y="1112823"/>
                  <a:pt x="40316" y="1170608"/>
                  <a:pt x="53651" y="1230933"/>
                </a:cubicBezTo>
                <a:cubicBezTo>
                  <a:pt x="66986" y="1291258"/>
                  <a:pt x="79686" y="1382698"/>
                  <a:pt x="80321" y="1444293"/>
                </a:cubicBezTo>
                <a:cubicBezTo>
                  <a:pt x="80956" y="1505888"/>
                  <a:pt x="68256" y="1557958"/>
                  <a:pt x="57461" y="1600503"/>
                </a:cubicBezTo>
                <a:cubicBezTo>
                  <a:pt x="46666" y="1643048"/>
                  <a:pt x="946" y="1666543"/>
                  <a:pt x="15551" y="1699563"/>
                </a:cubicBezTo>
                <a:cubicBezTo>
                  <a:pt x="30156" y="1732583"/>
                  <a:pt x="102546" y="1781478"/>
                  <a:pt x="145091" y="1798623"/>
                </a:cubicBezTo>
                <a:cubicBezTo>
                  <a:pt x="187636" y="1815768"/>
                  <a:pt x="246691" y="1809418"/>
                  <a:pt x="270821" y="1802433"/>
                </a:cubicBezTo>
                <a:cubicBezTo>
                  <a:pt x="294951" y="1795448"/>
                  <a:pt x="269551" y="1764333"/>
                  <a:pt x="289871" y="1756713"/>
                </a:cubicBezTo>
                <a:cubicBezTo>
                  <a:pt x="310191" y="1749093"/>
                  <a:pt x="357816" y="1763698"/>
                  <a:pt x="392741" y="1756713"/>
                </a:cubicBezTo>
                <a:cubicBezTo>
                  <a:pt x="427666" y="1749728"/>
                  <a:pt x="474021" y="1726868"/>
                  <a:pt x="499421" y="1714803"/>
                </a:cubicBezTo>
                <a:cubicBezTo>
                  <a:pt x="524821" y="1702738"/>
                  <a:pt x="532441" y="1693213"/>
                  <a:pt x="545141" y="1684323"/>
                </a:cubicBezTo>
                <a:cubicBezTo>
                  <a:pt x="557841" y="1675433"/>
                  <a:pt x="563556" y="1662098"/>
                  <a:pt x="575621" y="1661463"/>
                </a:cubicBezTo>
                <a:cubicBezTo>
                  <a:pt x="587686" y="1660828"/>
                  <a:pt x="614991" y="1682418"/>
                  <a:pt x="617531" y="1680513"/>
                </a:cubicBezTo>
                <a:cubicBezTo>
                  <a:pt x="620071" y="1678608"/>
                  <a:pt x="591496" y="1649398"/>
                  <a:pt x="590861" y="1650033"/>
                </a:cubicBezTo>
                <a:cubicBezTo>
                  <a:pt x="590226" y="1650668"/>
                  <a:pt x="610546" y="1663368"/>
                  <a:pt x="613721" y="1684323"/>
                </a:cubicBezTo>
                <a:cubicBezTo>
                  <a:pt x="616896" y="1705278"/>
                  <a:pt x="609276" y="1746553"/>
                  <a:pt x="606101" y="177576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3738839" y="2219411"/>
            <a:ext cx="2747655" cy="3628587"/>
          </a:xfrm>
          <a:custGeom>
            <a:avLst/>
            <a:gdLst>
              <a:gd name="connsiteX0" fmla="*/ 1224321 w 2747655"/>
              <a:gd name="connsiteY0" fmla="*/ 3622589 h 3663603"/>
              <a:gd name="connsiteX1" fmla="*/ 1305601 w 2747655"/>
              <a:gd name="connsiteY1" fmla="*/ 3597189 h 3663603"/>
              <a:gd name="connsiteX2" fmla="*/ 1412281 w 2747655"/>
              <a:gd name="connsiteY2" fmla="*/ 3460029 h 3663603"/>
              <a:gd name="connsiteX3" fmla="*/ 1437681 w 2747655"/>
              <a:gd name="connsiteY3" fmla="*/ 3292389 h 3663603"/>
              <a:gd name="connsiteX4" fmla="*/ 1376721 w 2747655"/>
              <a:gd name="connsiteY4" fmla="*/ 3195869 h 3663603"/>
              <a:gd name="connsiteX5" fmla="*/ 1356401 w 2747655"/>
              <a:gd name="connsiteY5" fmla="*/ 3124749 h 3663603"/>
              <a:gd name="connsiteX6" fmla="*/ 1381801 w 2747655"/>
              <a:gd name="connsiteY6" fmla="*/ 3028229 h 3663603"/>
              <a:gd name="connsiteX7" fmla="*/ 1381801 w 2747655"/>
              <a:gd name="connsiteY7" fmla="*/ 2972349 h 3663603"/>
              <a:gd name="connsiteX8" fmla="*/ 1559601 w 2747655"/>
              <a:gd name="connsiteY8" fmla="*/ 2830109 h 3663603"/>
              <a:gd name="connsiteX9" fmla="*/ 1620561 w 2747655"/>
              <a:gd name="connsiteY9" fmla="*/ 2530389 h 3663603"/>
              <a:gd name="connsiteX10" fmla="*/ 1666281 w 2747655"/>
              <a:gd name="connsiteY10" fmla="*/ 2362749 h 3663603"/>
              <a:gd name="connsiteX11" fmla="*/ 1732321 w 2747655"/>
              <a:gd name="connsiteY11" fmla="*/ 2327189 h 3663603"/>
              <a:gd name="connsiteX12" fmla="*/ 1935521 w 2747655"/>
              <a:gd name="connsiteY12" fmla="*/ 2606589 h 3663603"/>
              <a:gd name="connsiteX13" fmla="*/ 2011721 w 2747655"/>
              <a:gd name="connsiteY13" fmla="*/ 2723429 h 3663603"/>
              <a:gd name="connsiteX14" fmla="*/ 2159041 w 2747655"/>
              <a:gd name="connsiteY14" fmla="*/ 2637069 h 3663603"/>
              <a:gd name="connsiteX15" fmla="*/ 2296201 w 2747655"/>
              <a:gd name="connsiteY15" fmla="*/ 2596429 h 3663603"/>
              <a:gd name="connsiteX16" fmla="*/ 2509561 w 2747655"/>
              <a:gd name="connsiteY16" fmla="*/ 2489749 h 3663603"/>
              <a:gd name="connsiteX17" fmla="*/ 2626401 w 2747655"/>
              <a:gd name="connsiteY17" fmla="*/ 2317029 h 3663603"/>
              <a:gd name="connsiteX18" fmla="*/ 2697521 w 2747655"/>
              <a:gd name="connsiteY18" fmla="*/ 2230669 h 3663603"/>
              <a:gd name="connsiteX19" fmla="*/ 2667041 w 2747655"/>
              <a:gd name="connsiteY19" fmla="*/ 2108749 h 3663603"/>
              <a:gd name="connsiteX20" fmla="*/ 2728001 w 2747655"/>
              <a:gd name="connsiteY20" fmla="*/ 1966509 h 3663603"/>
              <a:gd name="connsiteX21" fmla="*/ 2743241 w 2747655"/>
              <a:gd name="connsiteY21" fmla="*/ 1880149 h 3663603"/>
              <a:gd name="connsiteX22" fmla="*/ 2656881 w 2747655"/>
              <a:gd name="connsiteY22" fmla="*/ 1844589 h 3663603"/>
              <a:gd name="connsiteX23" fmla="*/ 2550201 w 2747655"/>
              <a:gd name="connsiteY23" fmla="*/ 1941109 h 3663603"/>
              <a:gd name="connsiteX24" fmla="*/ 2494321 w 2747655"/>
              <a:gd name="connsiteY24" fmla="*/ 2057949 h 3663603"/>
              <a:gd name="connsiteX25" fmla="*/ 2357161 w 2747655"/>
              <a:gd name="connsiteY25" fmla="*/ 2068109 h 3663603"/>
              <a:gd name="connsiteX26" fmla="*/ 2164121 w 2747655"/>
              <a:gd name="connsiteY26" fmla="*/ 1930949 h 3663603"/>
              <a:gd name="connsiteX27" fmla="*/ 1986321 w 2747655"/>
              <a:gd name="connsiteY27" fmla="*/ 1819189 h 3663603"/>
              <a:gd name="connsiteX28" fmla="*/ 1859321 w 2747655"/>
              <a:gd name="connsiteY28" fmla="*/ 1722669 h 3663603"/>
              <a:gd name="connsiteX29" fmla="*/ 1666281 w 2747655"/>
              <a:gd name="connsiteY29" fmla="*/ 1656629 h 3663603"/>
              <a:gd name="connsiteX30" fmla="*/ 1585001 w 2747655"/>
              <a:gd name="connsiteY30" fmla="*/ 1539789 h 3663603"/>
              <a:gd name="connsiteX31" fmla="*/ 1554521 w 2747655"/>
              <a:gd name="connsiteY31" fmla="*/ 1387389 h 3663603"/>
              <a:gd name="connsiteX32" fmla="*/ 1645961 w 2747655"/>
              <a:gd name="connsiteY32" fmla="*/ 1250229 h 3663603"/>
              <a:gd name="connsiteX33" fmla="*/ 1732321 w 2747655"/>
              <a:gd name="connsiteY33" fmla="*/ 1174029 h 3663603"/>
              <a:gd name="connsiteX34" fmla="*/ 1747561 w 2747655"/>
              <a:gd name="connsiteY34" fmla="*/ 1123229 h 3663603"/>
              <a:gd name="connsiteX35" fmla="*/ 1635801 w 2747655"/>
              <a:gd name="connsiteY35" fmla="*/ 1047029 h 3663603"/>
              <a:gd name="connsiteX36" fmla="*/ 1590081 w 2747655"/>
              <a:gd name="connsiteY36" fmla="*/ 914949 h 3663603"/>
              <a:gd name="connsiteX37" fmla="*/ 1534201 w 2747655"/>
              <a:gd name="connsiteY37" fmla="*/ 762549 h 3663603"/>
              <a:gd name="connsiteX38" fmla="*/ 1412281 w 2747655"/>
              <a:gd name="connsiteY38" fmla="*/ 726989 h 3663603"/>
              <a:gd name="connsiteX39" fmla="*/ 1148121 w 2747655"/>
              <a:gd name="connsiteY39" fmla="*/ 772709 h 3663603"/>
              <a:gd name="connsiteX40" fmla="*/ 1148121 w 2747655"/>
              <a:gd name="connsiteY40" fmla="*/ 869229 h 3663603"/>
              <a:gd name="connsiteX41" fmla="*/ 1077001 w 2747655"/>
              <a:gd name="connsiteY41" fmla="*/ 950509 h 3663603"/>
              <a:gd name="connsiteX42" fmla="*/ 985561 w 2747655"/>
              <a:gd name="connsiteY42" fmla="*/ 1047029 h 3663603"/>
              <a:gd name="connsiteX43" fmla="*/ 894121 w 2747655"/>
              <a:gd name="connsiteY43" fmla="*/ 1138469 h 3663603"/>
              <a:gd name="connsiteX44" fmla="*/ 833161 w 2747655"/>
              <a:gd name="connsiteY44" fmla="*/ 1189269 h 3663603"/>
              <a:gd name="connsiteX45" fmla="*/ 777281 w 2747655"/>
              <a:gd name="connsiteY45" fmla="*/ 1194349 h 3663603"/>
              <a:gd name="connsiteX46" fmla="*/ 635041 w 2747655"/>
              <a:gd name="connsiteY46" fmla="*/ 1082589 h 3663603"/>
              <a:gd name="connsiteX47" fmla="*/ 533441 w 2747655"/>
              <a:gd name="connsiteY47" fmla="*/ 955589 h 3663603"/>
              <a:gd name="connsiteX48" fmla="*/ 543601 w 2747655"/>
              <a:gd name="connsiteY48" fmla="*/ 803189 h 3663603"/>
              <a:gd name="connsiteX49" fmla="*/ 538521 w 2747655"/>
              <a:gd name="connsiteY49" fmla="*/ 655869 h 3663603"/>
              <a:gd name="connsiteX50" fmla="*/ 421681 w 2747655"/>
              <a:gd name="connsiteY50" fmla="*/ 554269 h 3663603"/>
              <a:gd name="connsiteX51" fmla="*/ 401361 w 2747655"/>
              <a:gd name="connsiteY51" fmla="*/ 549189 h 3663603"/>
              <a:gd name="connsiteX52" fmla="*/ 315001 w 2747655"/>
              <a:gd name="connsiteY52" fmla="*/ 376469 h 3663603"/>
              <a:gd name="connsiteX53" fmla="*/ 294681 w 2747655"/>
              <a:gd name="connsiteY53" fmla="*/ 218989 h 3663603"/>
              <a:gd name="connsiteX54" fmla="*/ 294681 w 2747655"/>
              <a:gd name="connsiteY54" fmla="*/ 117389 h 3663603"/>
              <a:gd name="connsiteX55" fmla="*/ 284521 w 2747655"/>
              <a:gd name="connsiteY55" fmla="*/ 15789 h 3663603"/>
              <a:gd name="connsiteX56" fmla="*/ 259121 w 2747655"/>
              <a:gd name="connsiteY56" fmla="*/ 10709 h 3663603"/>
              <a:gd name="connsiteX57" fmla="*/ 162601 w 2747655"/>
              <a:gd name="connsiteY57" fmla="*/ 117389 h 3663603"/>
              <a:gd name="connsiteX58" fmla="*/ 127041 w 2747655"/>
              <a:gd name="connsiteY58" fmla="*/ 249469 h 3663603"/>
              <a:gd name="connsiteX59" fmla="*/ 41 w 2747655"/>
              <a:gd name="connsiteY59" fmla="*/ 371389 h 3663603"/>
              <a:gd name="connsiteX60" fmla="*/ 111801 w 2747655"/>
              <a:gd name="connsiteY60" fmla="*/ 478069 h 3663603"/>
              <a:gd name="connsiteX61" fmla="*/ 198161 w 2747655"/>
              <a:gd name="connsiteY61" fmla="*/ 559349 h 3663603"/>
              <a:gd name="connsiteX62" fmla="*/ 228641 w 2747655"/>
              <a:gd name="connsiteY62" fmla="*/ 737149 h 3663603"/>
              <a:gd name="connsiteX63" fmla="*/ 360721 w 2747655"/>
              <a:gd name="connsiteY63" fmla="*/ 1041949 h 3663603"/>
              <a:gd name="connsiteX64" fmla="*/ 548681 w 2747655"/>
              <a:gd name="connsiteY64" fmla="*/ 1290869 h 3663603"/>
              <a:gd name="connsiteX65" fmla="*/ 635041 w 2747655"/>
              <a:gd name="connsiteY65" fmla="*/ 1336589 h 3663603"/>
              <a:gd name="connsiteX66" fmla="*/ 645201 w 2747655"/>
              <a:gd name="connsiteY66" fmla="*/ 1372149 h 3663603"/>
              <a:gd name="connsiteX67" fmla="*/ 579161 w 2747655"/>
              <a:gd name="connsiteY67" fmla="*/ 1428029 h 3663603"/>
              <a:gd name="connsiteX68" fmla="*/ 538521 w 2747655"/>
              <a:gd name="connsiteY68" fmla="*/ 1468669 h 3663603"/>
              <a:gd name="connsiteX69" fmla="*/ 563921 w 2747655"/>
              <a:gd name="connsiteY69" fmla="*/ 1544869 h 3663603"/>
              <a:gd name="connsiteX70" fmla="*/ 502961 w 2747655"/>
              <a:gd name="connsiteY70" fmla="*/ 1651549 h 3663603"/>
              <a:gd name="connsiteX71" fmla="*/ 350561 w 2747655"/>
              <a:gd name="connsiteY71" fmla="*/ 1753149 h 3663603"/>
              <a:gd name="connsiteX72" fmla="*/ 238801 w 2747655"/>
              <a:gd name="connsiteY72" fmla="*/ 1824269 h 3663603"/>
              <a:gd name="connsiteX73" fmla="*/ 198161 w 2747655"/>
              <a:gd name="connsiteY73" fmla="*/ 1839509 h 3663603"/>
              <a:gd name="connsiteX74" fmla="*/ 162601 w 2747655"/>
              <a:gd name="connsiteY74" fmla="*/ 1941109 h 3663603"/>
              <a:gd name="connsiteX75" fmla="*/ 152441 w 2747655"/>
              <a:gd name="connsiteY75" fmla="*/ 2022389 h 3663603"/>
              <a:gd name="connsiteX76" fmla="*/ 284521 w 2747655"/>
              <a:gd name="connsiteY76" fmla="*/ 2108749 h 3663603"/>
              <a:gd name="connsiteX77" fmla="*/ 304841 w 2747655"/>
              <a:gd name="connsiteY77" fmla="*/ 2159549 h 3663603"/>
              <a:gd name="connsiteX78" fmla="*/ 345481 w 2747655"/>
              <a:gd name="connsiteY78" fmla="*/ 2286549 h 3663603"/>
              <a:gd name="connsiteX79" fmla="*/ 228641 w 2747655"/>
              <a:gd name="connsiteY79" fmla="*/ 2372909 h 3663603"/>
              <a:gd name="connsiteX80" fmla="*/ 188001 w 2747655"/>
              <a:gd name="connsiteY80" fmla="*/ 2454189 h 3663603"/>
              <a:gd name="connsiteX81" fmla="*/ 218481 w 2747655"/>
              <a:gd name="connsiteY81" fmla="*/ 2586269 h 3663603"/>
              <a:gd name="connsiteX82" fmla="*/ 335321 w 2747655"/>
              <a:gd name="connsiteY82" fmla="*/ 2667549 h 3663603"/>
              <a:gd name="connsiteX83" fmla="*/ 609641 w 2747655"/>
              <a:gd name="connsiteY83" fmla="*/ 2723429 h 3663603"/>
              <a:gd name="connsiteX84" fmla="*/ 680761 w 2747655"/>
              <a:gd name="connsiteY84" fmla="*/ 2733589 h 3663603"/>
              <a:gd name="connsiteX85" fmla="*/ 767121 w 2747655"/>
              <a:gd name="connsiteY85" fmla="*/ 2885989 h 3663603"/>
              <a:gd name="connsiteX86" fmla="*/ 833161 w 2747655"/>
              <a:gd name="connsiteY86" fmla="*/ 2982509 h 3663603"/>
              <a:gd name="connsiteX87" fmla="*/ 934761 w 2747655"/>
              <a:gd name="connsiteY87" fmla="*/ 3053629 h 3663603"/>
              <a:gd name="connsiteX88" fmla="*/ 1016041 w 2747655"/>
              <a:gd name="connsiteY88" fmla="*/ 2997749 h 3663603"/>
              <a:gd name="connsiteX89" fmla="*/ 1097321 w 2747655"/>
              <a:gd name="connsiteY89" fmla="*/ 3053629 h 3663603"/>
              <a:gd name="connsiteX90" fmla="*/ 1219241 w 2747655"/>
              <a:gd name="connsiteY90" fmla="*/ 3170469 h 3663603"/>
              <a:gd name="connsiteX91" fmla="*/ 1275121 w 2747655"/>
              <a:gd name="connsiteY91" fmla="*/ 3358429 h 3663603"/>
              <a:gd name="connsiteX92" fmla="*/ 1178601 w 2747655"/>
              <a:gd name="connsiteY92" fmla="*/ 3510829 h 3663603"/>
              <a:gd name="connsiteX93" fmla="*/ 1259881 w 2747655"/>
              <a:gd name="connsiteY93" fmla="*/ 3658149 h 3663603"/>
              <a:gd name="connsiteX94" fmla="*/ 1224321 w 2747655"/>
              <a:gd name="connsiteY94" fmla="*/ 3622589 h 3663603"/>
              <a:gd name="connsiteX0" fmla="*/ 1224321 w 2747655"/>
              <a:gd name="connsiteY0" fmla="*/ 3622589 h 3628587"/>
              <a:gd name="connsiteX1" fmla="*/ 1305601 w 2747655"/>
              <a:gd name="connsiteY1" fmla="*/ 3597189 h 3628587"/>
              <a:gd name="connsiteX2" fmla="*/ 1412281 w 2747655"/>
              <a:gd name="connsiteY2" fmla="*/ 3460029 h 3628587"/>
              <a:gd name="connsiteX3" fmla="*/ 1437681 w 2747655"/>
              <a:gd name="connsiteY3" fmla="*/ 3292389 h 3628587"/>
              <a:gd name="connsiteX4" fmla="*/ 1376721 w 2747655"/>
              <a:gd name="connsiteY4" fmla="*/ 3195869 h 3628587"/>
              <a:gd name="connsiteX5" fmla="*/ 1356401 w 2747655"/>
              <a:gd name="connsiteY5" fmla="*/ 3124749 h 3628587"/>
              <a:gd name="connsiteX6" fmla="*/ 1381801 w 2747655"/>
              <a:gd name="connsiteY6" fmla="*/ 3028229 h 3628587"/>
              <a:gd name="connsiteX7" fmla="*/ 1381801 w 2747655"/>
              <a:gd name="connsiteY7" fmla="*/ 2972349 h 3628587"/>
              <a:gd name="connsiteX8" fmla="*/ 1559601 w 2747655"/>
              <a:gd name="connsiteY8" fmla="*/ 2830109 h 3628587"/>
              <a:gd name="connsiteX9" fmla="*/ 1620561 w 2747655"/>
              <a:gd name="connsiteY9" fmla="*/ 2530389 h 3628587"/>
              <a:gd name="connsiteX10" fmla="*/ 1666281 w 2747655"/>
              <a:gd name="connsiteY10" fmla="*/ 2362749 h 3628587"/>
              <a:gd name="connsiteX11" fmla="*/ 1732321 w 2747655"/>
              <a:gd name="connsiteY11" fmla="*/ 2327189 h 3628587"/>
              <a:gd name="connsiteX12" fmla="*/ 1935521 w 2747655"/>
              <a:gd name="connsiteY12" fmla="*/ 2606589 h 3628587"/>
              <a:gd name="connsiteX13" fmla="*/ 2011721 w 2747655"/>
              <a:gd name="connsiteY13" fmla="*/ 2723429 h 3628587"/>
              <a:gd name="connsiteX14" fmla="*/ 2159041 w 2747655"/>
              <a:gd name="connsiteY14" fmla="*/ 2637069 h 3628587"/>
              <a:gd name="connsiteX15" fmla="*/ 2296201 w 2747655"/>
              <a:gd name="connsiteY15" fmla="*/ 2596429 h 3628587"/>
              <a:gd name="connsiteX16" fmla="*/ 2509561 w 2747655"/>
              <a:gd name="connsiteY16" fmla="*/ 2489749 h 3628587"/>
              <a:gd name="connsiteX17" fmla="*/ 2626401 w 2747655"/>
              <a:gd name="connsiteY17" fmla="*/ 2317029 h 3628587"/>
              <a:gd name="connsiteX18" fmla="*/ 2697521 w 2747655"/>
              <a:gd name="connsiteY18" fmla="*/ 2230669 h 3628587"/>
              <a:gd name="connsiteX19" fmla="*/ 2667041 w 2747655"/>
              <a:gd name="connsiteY19" fmla="*/ 2108749 h 3628587"/>
              <a:gd name="connsiteX20" fmla="*/ 2728001 w 2747655"/>
              <a:gd name="connsiteY20" fmla="*/ 1966509 h 3628587"/>
              <a:gd name="connsiteX21" fmla="*/ 2743241 w 2747655"/>
              <a:gd name="connsiteY21" fmla="*/ 1880149 h 3628587"/>
              <a:gd name="connsiteX22" fmla="*/ 2656881 w 2747655"/>
              <a:gd name="connsiteY22" fmla="*/ 1844589 h 3628587"/>
              <a:gd name="connsiteX23" fmla="*/ 2550201 w 2747655"/>
              <a:gd name="connsiteY23" fmla="*/ 1941109 h 3628587"/>
              <a:gd name="connsiteX24" fmla="*/ 2494321 w 2747655"/>
              <a:gd name="connsiteY24" fmla="*/ 2057949 h 3628587"/>
              <a:gd name="connsiteX25" fmla="*/ 2357161 w 2747655"/>
              <a:gd name="connsiteY25" fmla="*/ 2068109 h 3628587"/>
              <a:gd name="connsiteX26" fmla="*/ 2164121 w 2747655"/>
              <a:gd name="connsiteY26" fmla="*/ 1930949 h 3628587"/>
              <a:gd name="connsiteX27" fmla="*/ 1986321 w 2747655"/>
              <a:gd name="connsiteY27" fmla="*/ 1819189 h 3628587"/>
              <a:gd name="connsiteX28" fmla="*/ 1859321 w 2747655"/>
              <a:gd name="connsiteY28" fmla="*/ 1722669 h 3628587"/>
              <a:gd name="connsiteX29" fmla="*/ 1666281 w 2747655"/>
              <a:gd name="connsiteY29" fmla="*/ 1656629 h 3628587"/>
              <a:gd name="connsiteX30" fmla="*/ 1585001 w 2747655"/>
              <a:gd name="connsiteY30" fmla="*/ 1539789 h 3628587"/>
              <a:gd name="connsiteX31" fmla="*/ 1554521 w 2747655"/>
              <a:gd name="connsiteY31" fmla="*/ 1387389 h 3628587"/>
              <a:gd name="connsiteX32" fmla="*/ 1645961 w 2747655"/>
              <a:gd name="connsiteY32" fmla="*/ 1250229 h 3628587"/>
              <a:gd name="connsiteX33" fmla="*/ 1732321 w 2747655"/>
              <a:gd name="connsiteY33" fmla="*/ 1174029 h 3628587"/>
              <a:gd name="connsiteX34" fmla="*/ 1747561 w 2747655"/>
              <a:gd name="connsiteY34" fmla="*/ 1123229 h 3628587"/>
              <a:gd name="connsiteX35" fmla="*/ 1635801 w 2747655"/>
              <a:gd name="connsiteY35" fmla="*/ 1047029 h 3628587"/>
              <a:gd name="connsiteX36" fmla="*/ 1590081 w 2747655"/>
              <a:gd name="connsiteY36" fmla="*/ 914949 h 3628587"/>
              <a:gd name="connsiteX37" fmla="*/ 1534201 w 2747655"/>
              <a:gd name="connsiteY37" fmla="*/ 762549 h 3628587"/>
              <a:gd name="connsiteX38" fmla="*/ 1412281 w 2747655"/>
              <a:gd name="connsiteY38" fmla="*/ 726989 h 3628587"/>
              <a:gd name="connsiteX39" fmla="*/ 1148121 w 2747655"/>
              <a:gd name="connsiteY39" fmla="*/ 772709 h 3628587"/>
              <a:gd name="connsiteX40" fmla="*/ 1148121 w 2747655"/>
              <a:gd name="connsiteY40" fmla="*/ 869229 h 3628587"/>
              <a:gd name="connsiteX41" fmla="*/ 1077001 w 2747655"/>
              <a:gd name="connsiteY41" fmla="*/ 950509 h 3628587"/>
              <a:gd name="connsiteX42" fmla="*/ 985561 w 2747655"/>
              <a:gd name="connsiteY42" fmla="*/ 1047029 h 3628587"/>
              <a:gd name="connsiteX43" fmla="*/ 894121 w 2747655"/>
              <a:gd name="connsiteY43" fmla="*/ 1138469 h 3628587"/>
              <a:gd name="connsiteX44" fmla="*/ 833161 w 2747655"/>
              <a:gd name="connsiteY44" fmla="*/ 1189269 h 3628587"/>
              <a:gd name="connsiteX45" fmla="*/ 777281 w 2747655"/>
              <a:gd name="connsiteY45" fmla="*/ 1194349 h 3628587"/>
              <a:gd name="connsiteX46" fmla="*/ 635041 w 2747655"/>
              <a:gd name="connsiteY46" fmla="*/ 1082589 h 3628587"/>
              <a:gd name="connsiteX47" fmla="*/ 533441 w 2747655"/>
              <a:gd name="connsiteY47" fmla="*/ 955589 h 3628587"/>
              <a:gd name="connsiteX48" fmla="*/ 543601 w 2747655"/>
              <a:gd name="connsiteY48" fmla="*/ 803189 h 3628587"/>
              <a:gd name="connsiteX49" fmla="*/ 538521 w 2747655"/>
              <a:gd name="connsiteY49" fmla="*/ 655869 h 3628587"/>
              <a:gd name="connsiteX50" fmla="*/ 421681 w 2747655"/>
              <a:gd name="connsiteY50" fmla="*/ 554269 h 3628587"/>
              <a:gd name="connsiteX51" fmla="*/ 401361 w 2747655"/>
              <a:gd name="connsiteY51" fmla="*/ 549189 h 3628587"/>
              <a:gd name="connsiteX52" fmla="*/ 315001 w 2747655"/>
              <a:gd name="connsiteY52" fmla="*/ 376469 h 3628587"/>
              <a:gd name="connsiteX53" fmla="*/ 294681 w 2747655"/>
              <a:gd name="connsiteY53" fmla="*/ 218989 h 3628587"/>
              <a:gd name="connsiteX54" fmla="*/ 294681 w 2747655"/>
              <a:gd name="connsiteY54" fmla="*/ 117389 h 3628587"/>
              <a:gd name="connsiteX55" fmla="*/ 284521 w 2747655"/>
              <a:gd name="connsiteY55" fmla="*/ 15789 h 3628587"/>
              <a:gd name="connsiteX56" fmla="*/ 259121 w 2747655"/>
              <a:gd name="connsiteY56" fmla="*/ 10709 h 3628587"/>
              <a:gd name="connsiteX57" fmla="*/ 162601 w 2747655"/>
              <a:gd name="connsiteY57" fmla="*/ 117389 h 3628587"/>
              <a:gd name="connsiteX58" fmla="*/ 127041 w 2747655"/>
              <a:gd name="connsiteY58" fmla="*/ 249469 h 3628587"/>
              <a:gd name="connsiteX59" fmla="*/ 41 w 2747655"/>
              <a:gd name="connsiteY59" fmla="*/ 371389 h 3628587"/>
              <a:gd name="connsiteX60" fmla="*/ 111801 w 2747655"/>
              <a:gd name="connsiteY60" fmla="*/ 478069 h 3628587"/>
              <a:gd name="connsiteX61" fmla="*/ 198161 w 2747655"/>
              <a:gd name="connsiteY61" fmla="*/ 559349 h 3628587"/>
              <a:gd name="connsiteX62" fmla="*/ 228641 w 2747655"/>
              <a:gd name="connsiteY62" fmla="*/ 737149 h 3628587"/>
              <a:gd name="connsiteX63" fmla="*/ 360721 w 2747655"/>
              <a:gd name="connsiteY63" fmla="*/ 1041949 h 3628587"/>
              <a:gd name="connsiteX64" fmla="*/ 548681 w 2747655"/>
              <a:gd name="connsiteY64" fmla="*/ 1290869 h 3628587"/>
              <a:gd name="connsiteX65" fmla="*/ 635041 w 2747655"/>
              <a:gd name="connsiteY65" fmla="*/ 1336589 h 3628587"/>
              <a:gd name="connsiteX66" fmla="*/ 645201 w 2747655"/>
              <a:gd name="connsiteY66" fmla="*/ 1372149 h 3628587"/>
              <a:gd name="connsiteX67" fmla="*/ 579161 w 2747655"/>
              <a:gd name="connsiteY67" fmla="*/ 1428029 h 3628587"/>
              <a:gd name="connsiteX68" fmla="*/ 538521 w 2747655"/>
              <a:gd name="connsiteY68" fmla="*/ 1468669 h 3628587"/>
              <a:gd name="connsiteX69" fmla="*/ 563921 w 2747655"/>
              <a:gd name="connsiteY69" fmla="*/ 1544869 h 3628587"/>
              <a:gd name="connsiteX70" fmla="*/ 502961 w 2747655"/>
              <a:gd name="connsiteY70" fmla="*/ 1651549 h 3628587"/>
              <a:gd name="connsiteX71" fmla="*/ 350561 w 2747655"/>
              <a:gd name="connsiteY71" fmla="*/ 1753149 h 3628587"/>
              <a:gd name="connsiteX72" fmla="*/ 238801 w 2747655"/>
              <a:gd name="connsiteY72" fmla="*/ 1824269 h 3628587"/>
              <a:gd name="connsiteX73" fmla="*/ 198161 w 2747655"/>
              <a:gd name="connsiteY73" fmla="*/ 1839509 h 3628587"/>
              <a:gd name="connsiteX74" fmla="*/ 162601 w 2747655"/>
              <a:gd name="connsiteY74" fmla="*/ 1941109 h 3628587"/>
              <a:gd name="connsiteX75" fmla="*/ 152441 w 2747655"/>
              <a:gd name="connsiteY75" fmla="*/ 2022389 h 3628587"/>
              <a:gd name="connsiteX76" fmla="*/ 284521 w 2747655"/>
              <a:gd name="connsiteY76" fmla="*/ 2108749 h 3628587"/>
              <a:gd name="connsiteX77" fmla="*/ 304841 w 2747655"/>
              <a:gd name="connsiteY77" fmla="*/ 2159549 h 3628587"/>
              <a:gd name="connsiteX78" fmla="*/ 345481 w 2747655"/>
              <a:gd name="connsiteY78" fmla="*/ 2286549 h 3628587"/>
              <a:gd name="connsiteX79" fmla="*/ 228641 w 2747655"/>
              <a:gd name="connsiteY79" fmla="*/ 2372909 h 3628587"/>
              <a:gd name="connsiteX80" fmla="*/ 188001 w 2747655"/>
              <a:gd name="connsiteY80" fmla="*/ 2454189 h 3628587"/>
              <a:gd name="connsiteX81" fmla="*/ 218481 w 2747655"/>
              <a:gd name="connsiteY81" fmla="*/ 2586269 h 3628587"/>
              <a:gd name="connsiteX82" fmla="*/ 335321 w 2747655"/>
              <a:gd name="connsiteY82" fmla="*/ 2667549 h 3628587"/>
              <a:gd name="connsiteX83" fmla="*/ 609641 w 2747655"/>
              <a:gd name="connsiteY83" fmla="*/ 2723429 h 3628587"/>
              <a:gd name="connsiteX84" fmla="*/ 680761 w 2747655"/>
              <a:gd name="connsiteY84" fmla="*/ 2733589 h 3628587"/>
              <a:gd name="connsiteX85" fmla="*/ 767121 w 2747655"/>
              <a:gd name="connsiteY85" fmla="*/ 2885989 h 3628587"/>
              <a:gd name="connsiteX86" fmla="*/ 833161 w 2747655"/>
              <a:gd name="connsiteY86" fmla="*/ 2982509 h 3628587"/>
              <a:gd name="connsiteX87" fmla="*/ 934761 w 2747655"/>
              <a:gd name="connsiteY87" fmla="*/ 3053629 h 3628587"/>
              <a:gd name="connsiteX88" fmla="*/ 1016041 w 2747655"/>
              <a:gd name="connsiteY88" fmla="*/ 2997749 h 3628587"/>
              <a:gd name="connsiteX89" fmla="*/ 1097321 w 2747655"/>
              <a:gd name="connsiteY89" fmla="*/ 3053629 h 3628587"/>
              <a:gd name="connsiteX90" fmla="*/ 1219241 w 2747655"/>
              <a:gd name="connsiteY90" fmla="*/ 3170469 h 3628587"/>
              <a:gd name="connsiteX91" fmla="*/ 1275121 w 2747655"/>
              <a:gd name="connsiteY91" fmla="*/ 3358429 h 3628587"/>
              <a:gd name="connsiteX92" fmla="*/ 1178601 w 2747655"/>
              <a:gd name="connsiteY92" fmla="*/ 3510829 h 3628587"/>
              <a:gd name="connsiteX93" fmla="*/ 1224321 w 2747655"/>
              <a:gd name="connsiteY93" fmla="*/ 3622589 h 36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747655" h="3628587">
                <a:moveTo>
                  <a:pt x="1224321" y="3622589"/>
                </a:moveTo>
                <a:cubicBezTo>
                  <a:pt x="1245488" y="3636982"/>
                  <a:pt x="1274274" y="3624282"/>
                  <a:pt x="1305601" y="3597189"/>
                </a:cubicBezTo>
                <a:cubicBezTo>
                  <a:pt x="1336928" y="3570096"/>
                  <a:pt x="1390268" y="3510829"/>
                  <a:pt x="1412281" y="3460029"/>
                </a:cubicBezTo>
                <a:cubicBezTo>
                  <a:pt x="1434294" y="3409229"/>
                  <a:pt x="1443608" y="3336416"/>
                  <a:pt x="1437681" y="3292389"/>
                </a:cubicBezTo>
                <a:cubicBezTo>
                  <a:pt x="1431754" y="3248362"/>
                  <a:pt x="1390268" y="3223809"/>
                  <a:pt x="1376721" y="3195869"/>
                </a:cubicBezTo>
                <a:cubicBezTo>
                  <a:pt x="1363174" y="3167929"/>
                  <a:pt x="1355554" y="3152689"/>
                  <a:pt x="1356401" y="3124749"/>
                </a:cubicBezTo>
                <a:cubicBezTo>
                  <a:pt x="1357248" y="3096809"/>
                  <a:pt x="1377568" y="3053629"/>
                  <a:pt x="1381801" y="3028229"/>
                </a:cubicBezTo>
                <a:cubicBezTo>
                  <a:pt x="1386034" y="3002829"/>
                  <a:pt x="1352168" y="3005369"/>
                  <a:pt x="1381801" y="2972349"/>
                </a:cubicBezTo>
                <a:cubicBezTo>
                  <a:pt x="1411434" y="2939329"/>
                  <a:pt x="1519808" y="2903769"/>
                  <a:pt x="1559601" y="2830109"/>
                </a:cubicBezTo>
                <a:cubicBezTo>
                  <a:pt x="1599394" y="2756449"/>
                  <a:pt x="1602781" y="2608282"/>
                  <a:pt x="1620561" y="2530389"/>
                </a:cubicBezTo>
                <a:cubicBezTo>
                  <a:pt x="1638341" y="2452496"/>
                  <a:pt x="1647654" y="2396616"/>
                  <a:pt x="1666281" y="2362749"/>
                </a:cubicBezTo>
                <a:cubicBezTo>
                  <a:pt x="1684908" y="2328882"/>
                  <a:pt x="1687448" y="2286549"/>
                  <a:pt x="1732321" y="2327189"/>
                </a:cubicBezTo>
                <a:cubicBezTo>
                  <a:pt x="1777194" y="2367829"/>
                  <a:pt x="1888954" y="2540549"/>
                  <a:pt x="1935521" y="2606589"/>
                </a:cubicBezTo>
                <a:cubicBezTo>
                  <a:pt x="1982088" y="2672629"/>
                  <a:pt x="1974468" y="2718349"/>
                  <a:pt x="2011721" y="2723429"/>
                </a:cubicBezTo>
                <a:cubicBezTo>
                  <a:pt x="2048974" y="2728509"/>
                  <a:pt x="2111628" y="2658236"/>
                  <a:pt x="2159041" y="2637069"/>
                </a:cubicBezTo>
                <a:cubicBezTo>
                  <a:pt x="2206454" y="2615902"/>
                  <a:pt x="2237781" y="2620982"/>
                  <a:pt x="2296201" y="2596429"/>
                </a:cubicBezTo>
                <a:cubicBezTo>
                  <a:pt x="2354621" y="2571876"/>
                  <a:pt x="2454528" y="2536316"/>
                  <a:pt x="2509561" y="2489749"/>
                </a:cubicBezTo>
                <a:cubicBezTo>
                  <a:pt x="2564594" y="2443182"/>
                  <a:pt x="2595074" y="2360209"/>
                  <a:pt x="2626401" y="2317029"/>
                </a:cubicBezTo>
                <a:cubicBezTo>
                  <a:pt x="2657728" y="2273849"/>
                  <a:pt x="2690748" y="2265382"/>
                  <a:pt x="2697521" y="2230669"/>
                </a:cubicBezTo>
                <a:cubicBezTo>
                  <a:pt x="2704294" y="2195956"/>
                  <a:pt x="2661961" y="2152776"/>
                  <a:pt x="2667041" y="2108749"/>
                </a:cubicBezTo>
                <a:cubicBezTo>
                  <a:pt x="2672121" y="2064722"/>
                  <a:pt x="2715301" y="2004609"/>
                  <a:pt x="2728001" y="1966509"/>
                </a:cubicBezTo>
                <a:cubicBezTo>
                  <a:pt x="2740701" y="1928409"/>
                  <a:pt x="2755094" y="1900469"/>
                  <a:pt x="2743241" y="1880149"/>
                </a:cubicBezTo>
                <a:cubicBezTo>
                  <a:pt x="2731388" y="1859829"/>
                  <a:pt x="2689054" y="1834429"/>
                  <a:pt x="2656881" y="1844589"/>
                </a:cubicBezTo>
                <a:cubicBezTo>
                  <a:pt x="2624708" y="1854749"/>
                  <a:pt x="2577294" y="1905549"/>
                  <a:pt x="2550201" y="1941109"/>
                </a:cubicBezTo>
                <a:cubicBezTo>
                  <a:pt x="2523108" y="1976669"/>
                  <a:pt x="2526494" y="2036782"/>
                  <a:pt x="2494321" y="2057949"/>
                </a:cubicBezTo>
                <a:cubicBezTo>
                  <a:pt x="2462148" y="2079116"/>
                  <a:pt x="2412194" y="2089276"/>
                  <a:pt x="2357161" y="2068109"/>
                </a:cubicBezTo>
                <a:cubicBezTo>
                  <a:pt x="2302128" y="2046942"/>
                  <a:pt x="2225928" y="1972436"/>
                  <a:pt x="2164121" y="1930949"/>
                </a:cubicBezTo>
                <a:cubicBezTo>
                  <a:pt x="2102314" y="1889462"/>
                  <a:pt x="2037121" y="1853902"/>
                  <a:pt x="1986321" y="1819189"/>
                </a:cubicBezTo>
                <a:cubicBezTo>
                  <a:pt x="1935521" y="1784476"/>
                  <a:pt x="1912661" y="1749762"/>
                  <a:pt x="1859321" y="1722669"/>
                </a:cubicBezTo>
                <a:cubicBezTo>
                  <a:pt x="1805981" y="1695576"/>
                  <a:pt x="1712001" y="1687109"/>
                  <a:pt x="1666281" y="1656629"/>
                </a:cubicBezTo>
                <a:cubicBezTo>
                  <a:pt x="1620561" y="1626149"/>
                  <a:pt x="1603628" y="1584662"/>
                  <a:pt x="1585001" y="1539789"/>
                </a:cubicBezTo>
                <a:cubicBezTo>
                  <a:pt x="1566374" y="1494916"/>
                  <a:pt x="1544361" y="1435649"/>
                  <a:pt x="1554521" y="1387389"/>
                </a:cubicBezTo>
                <a:cubicBezTo>
                  <a:pt x="1564681" y="1339129"/>
                  <a:pt x="1616328" y="1285789"/>
                  <a:pt x="1645961" y="1250229"/>
                </a:cubicBezTo>
                <a:cubicBezTo>
                  <a:pt x="1675594" y="1214669"/>
                  <a:pt x="1715388" y="1195196"/>
                  <a:pt x="1732321" y="1174029"/>
                </a:cubicBezTo>
                <a:cubicBezTo>
                  <a:pt x="1749254" y="1152862"/>
                  <a:pt x="1763648" y="1144396"/>
                  <a:pt x="1747561" y="1123229"/>
                </a:cubicBezTo>
                <a:cubicBezTo>
                  <a:pt x="1731474" y="1102062"/>
                  <a:pt x="1662048" y="1081742"/>
                  <a:pt x="1635801" y="1047029"/>
                </a:cubicBezTo>
                <a:cubicBezTo>
                  <a:pt x="1609554" y="1012316"/>
                  <a:pt x="1607014" y="962362"/>
                  <a:pt x="1590081" y="914949"/>
                </a:cubicBezTo>
                <a:cubicBezTo>
                  <a:pt x="1573148" y="867536"/>
                  <a:pt x="1563834" y="793876"/>
                  <a:pt x="1534201" y="762549"/>
                </a:cubicBezTo>
                <a:cubicBezTo>
                  <a:pt x="1504568" y="731222"/>
                  <a:pt x="1476628" y="725296"/>
                  <a:pt x="1412281" y="726989"/>
                </a:cubicBezTo>
                <a:cubicBezTo>
                  <a:pt x="1347934" y="728682"/>
                  <a:pt x="1192148" y="749002"/>
                  <a:pt x="1148121" y="772709"/>
                </a:cubicBezTo>
                <a:cubicBezTo>
                  <a:pt x="1104094" y="796416"/>
                  <a:pt x="1159974" y="839596"/>
                  <a:pt x="1148121" y="869229"/>
                </a:cubicBezTo>
                <a:cubicBezTo>
                  <a:pt x="1136268" y="898862"/>
                  <a:pt x="1104094" y="920876"/>
                  <a:pt x="1077001" y="950509"/>
                </a:cubicBezTo>
                <a:cubicBezTo>
                  <a:pt x="1049908" y="980142"/>
                  <a:pt x="1016041" y="1015702"/>
                  <a:pt x="985561" y="1047029"/>
                </a:cubicBezTo>
                <a:cubicBezTo>
                  <a:pt x="955081" y="1078356"/>
                  <a:pt x="919521" y="1114762"/>
                  <a:pt x="894121" y="1138469"/>
                </a:cubicBezTo>
                <a:cubicBezTo>
                  <a:pt x="868721" y="1162176"/>
                  <a:pt x="852634" y="1179956"/>
                  <a:pt x="833161" y="1189269"/>
                </a:cubicBezTo>
                <a:cubicBezTo>
                  <a:pt x="813688" y="1198582"/>
                  <a:pt x="810301" y="1212129"/>
                  <a:pt x="777281" y="1194349"/>
                </a:cubicBezTo>
                <a:cubicBezTo>
                  <a:pt x="744261" y="1176569"/>
                  <a:pt x="675681" y="1122382"/>
                  <a:pt x="635041" y="1082589"/>
                </a:cubicBezTo>
                <a:cubicBezTo>
                  <a:pt x="594401" y="1042796"/>
                  <a:pt x="548681" y="1002156"/>
                  <a:pt x="533441" y="955589"/>
                </a:cubicBezTo>
                <a:cubicBezTo>
                  <a:pt x="518201" y="909022"/>
                  <a:pt x="542754" y="853142"/>
                  <a:pt x="543601" y="803189"/>
                </a:cubicBezTo>
                <a:cubicBezTo>
                  <a:pt x="544448" y="753236"/>
                  <a:pt x="558841" y="697356"/>
                  <a:pt x="538521" y="655869"/>
                </a:cubicBezTo>
                <a:cubicBezTo>
                  <a:pt x="518201" y="614382"/>
                  <a:pt x="444541" y="572049"/>
                  <a:pt x="421681" y="554269"/>
                </a:cubicBezTo>
                <a:cubicBezTo>
                  <a:pt x="398821" y="536489"/>
                  <a:pt x="419141" y="578822"/>
                  <a:pt x="401361" y="549189"/>
                </a:cubicBezTo>
                <a:cubicBezTo>
                  <a:pt x="383581" y="519556"/>
                  <a:pt x="332781" y="431502"/>
                  <a:pt x="315001" y="376469"/>
                </a:cubicBezTo>
                <a:cubicBezTo>
                  <a:pt x="297221" y="321436"/>
                  <a:pt x="298068" y="262169"/>
                  <a:pt x="294681" y="218989"/>
                </a:cubicBezTo>
                <a:cubicBezTo>
                  <a:pt x="291294" y="175809"/>
                  <a:pt x="296374" y="151256"/>
                  <a:pt x="294681" y="117389"/>
                </a:cubicBezTo>
                <a:cubicBezTo>
                  <a:pt x="292988" y="83522"/>
                  <a:pt x="290448" y="33569"/>
                  <a:pt x="284521" y="15789"/>
                </a:cubicBezTo>
                <a:cubicBezTo>
                  <a:pt x="278594" y="-1991"/>
                  <a:pt x="279441" y="-6224"/>
                  <a:pt x="259121" y="10709"/>
                </a:cubicBezTo>
                <a:cubicBezTo>
                  <a:pt x="238801" y="27642"/>
                  <a:pt x="184614" y="77596"/>
                  <a:pt x="162601" y="117389"/>
                </a:cubicBezTo>
                <a:cubicBezTo>
                  <a:pt x="140588" y="157182"/>
                  <a:pt x="154134" y="207136"/>
                  <a:pt x="127041" y="249469"/>
                </a:cubicBezTo>
                <a:cubicBezTo>
                  <a:pt x="99948" y="291802"/>
                  <a:pt x="2581" y="333289"/>
                  <a:pt x="41" y="371389"/>
                </a:cubicBezTo>
                <a:cubicBezTo>
                  <a:pt x="-2499" y="409489"/>
                  <a:pt x="111801" y="478069"/>
                  <a:pt x="111801" y="478069"/>
                </a:cubicBezTo>
                <a:cubicBezTo>
                  <a:pt x="144821" y="509396"/>
                  <a:pt x="178688" y="516169"/>
                  <a:pt x="198161" y="559349"/>
                </a:cubicBezTo>
                <a:cubicBezTo>
                  <a:pt x="217634" y="602529"/>
                  <a:pt x="201548" y="656716"/>
                  <a:pt x="228641" y="737149"/>
                </a:cubicBezTo>
                <a:cubicBezTo>
                  <a:pt x="255734" y="817582"/>
                  <a:pt x="307381" y="949662"/>
                  <a:pt x="360721" y="1041949"/>
                </a:cubicBezTo>
                <a:cubicBezTo>
                  <a:pt x="414061" y="1134236"/>
                  <a:pt x="502961" y="1241762"/>
                  <a:pt x="548681" y="1290869"/>
                </a:cubicBezTo>
                <a:cubicBezTo>
                  <a:pt x="594401" y="1339976"/>
                  <a:pt x="618954" y="1323042"/>
                  <a:pt x="635041" y="1336589"/>
                </a:cubicBezTo>
                <a:cubicBezTo>
                  <a:pt x="651128" y="1350136"/>
                  <a:pt x="654514" y="1356909"/>
                  <a:pt x="645201" y="1372149"/>
                </a:cubicBezTo>
                <a:cubicBezTo>
                  <a:pt x="635888" y="1387389"/>
                  <a:pt x="596941" y="1411942"/>
                  <a:pt x="579161" y="1428029"/>
                </a:cubicBezTo>
                <a:cubicBezTo>
                  <a:pt x="561381" y="1444116"/>
                  <a:pt x="541061" y="1449196"/>
                  <a:pt x="538521" y="1468669"/>
                </a:cubicBezTo>
                <a:cubicBezTo>
                  <a:pt x="535981" y="1488142"/>
                  <a:pt x="569848" y="1514389"/>
                  <a:pt x="563921" y="1544869"/>
                </a:cubicBezTo>
                <a:cubicBezTo>
                  <a:pt x="557994" y="1575349"/>
                  <a:pt x="538521" y="1616836"/>
                  <a:pt x="502961" y="1651549"/>
                </a:cubicBezTo>
                <a:cubicBezTo>
                  <a:pt x="467401" y="1686262"/>
                  <a:pt x="394588" y="1724362"/>
                  <a:pt x="350561" y="1753149"/>
                </a:cubicBezTo>
                <a:cubicBezTo>
                  <a:pt x="306534" y="1781936"/>
                  <a:pt x="264201" y="1809876"/>
                  <a:pt x="238801" y="1824269"/>
                </a:cubicBezTo>
                <a:cubicBezTo>
                  <a:pt x="213401" y="1838662"/>
                  <a:pt x="210861" y="1820036"/>
                  <a:pt x="198161" y="1839509"/>
                </a:cubicBezTo>
                <a:cubicBezTo>
                  <a:pt x="185461" y="1858982"/>
                  <a:pt x="170221" y="1910629"/>
                  <a:pt x="162601" y="1941109"/>
                </a:cubicBezTo>
                <a:cubicBezTo>
                  <a:pt x="154981" y="1971589"/>
                  <a:pt x="132121" y="1994449"/>
                  <a:pt x="152441" y="2022389"/>
                </a:cubicBezTo>
                <a:cubicBezTo>
                  <a:pt x="172761" y="2050329"/>
                  <a:pt x="259121" y="2085889"/>
                  <a:pt x="284521" y="2108749"/>
                </a:cubicBezTo>
                <a:cubicBezTo>
                  <a:pt x="309921" y="2131609"/>
                  <a:pt x="294681" y="2129916"/>
                  <a:pt x="304841" y="2159549"/>
                </a:cubicBezTo>
                <a:cubicBezTo>
                  <a:pt x="315001" y="2189182"/>
                  <a:pt x="358181" y="2250989"/>
                  <a:pt x="345481" y="2286549"/>
                </a:cubicBezTo>
                <a:cubicBezTo>
                  <a:pt x="332781" y="2322109"/>
                  <a:pt x="254888" y="2344969"/>
                  <a:pt x="228641" y="2372909"/>
                </a:cubicBezTo>
                <a:cubicBezTo>
                  <a:pt x="202394" y="2400849"/>
                  <a:pt x="189694" y="2418629"/>
                  <a:pt x="188001" y="2454189"/>
                </a:cubicBezTo>
                <a:cubicBezTo>
                  <a:pt x="186308" y="2489749"/>
                  <a:pt x="193928" y="2550709"/>
                  <a:pt x="218481" y="2586269"/>
                </a:cubicBezTo>
                <a:cubicBezTo>
                  <a:pt x="243034" y="2621829"/>
                  <a:pt x="270128" y="2644689"/>
                  <a:pt x="335321" y="2667549"/>
                </a:cubicBezTo>
                <a:cubicBezTo>
                  <a:pt x="400514" y="2690409"/>
                  <a:pt x="552068" y="2712422"/>
                  <a:pt x="609641" y="2723429"/>
                </a:cubicBezTo>
                <a:cubicBezTo>
                  <a:pt x="667214" y="2734436"/>
                  <a:pt x="654514" y="2706496"/>
                  <a:pt x="680761" y="2733589"/>
                </a:cubicBezTo>
                <a:cubicBezTo>
                  <a:pt x="707008" y="2760682"/>
                  <a:pt x="741721" y="2844502"/>
                  <a:pt x="767121" y="2885989"/>
                </a:cubicBezTo>
                <a:cubicBezTo>
                  <a:pt x="792521" y="2927476"/>
                  <a:pt x="805221" y="2954569"/>
                  <a:pt x="833161" y="2982509"/>
                </a:cubicBezTo>
                <a:cubicBezTo>
                  <a:pt x="861101" y="3010449"/>
                  <a:pt x="904281" y="3051089"/>
                  <a:pt x="934761" y="3053629"/>
                </a:cubicBezTo>
                <a:cubicBezTo>
                  <a:pt x="965241" y="3056169"/>
                  <a:pt x="988948" y="2997749"/>
                  <a:pt x="1016041" y="2997749"/>
                </a:cubicBezTo>
                <a:cubicBezTo>
                  <a:pt x="1043134" y="2997749"/>
                  <a:pt x="1063454" y="3024842"/>
                  <a:pt x="1097321" y="3053629"/>
                </a:cubicBezTo>
                <a:cubicBezTo>
                  <a:pt x="1131188" y="3082416"/>
                  <a:pt x="1189608" y="3119669"/>
                  <a:pt x="1219241" y="3170469"/>
                </a:cubicBezTo>
                <a:cubicBezTo>
                  <a:pt x="1248874" y="3221269"/>
                  <a:pt x="1281894" y="3301702"/>
                  <a:pt x="1275121" y="3358429"/>
                </a:cubicBezTo>
                <a:cubicBezTo>
                  <a:pt x="1268348" y="3415156"/>
                  <a:pt x="1181141" y="3460876"/>
                  <a:pt x="1178601" y="3510829"/>
                </a:cubicBezTo>
                <a:cubicBezTo>
                  <a:pt x="1170134" y="3554856"/>
                  <a:pt x="1203154" y="3608196"/>
                  <a:pt x="1224321" y="362258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3519544" y="1921833"/>
            <a:ext cx="3078642" cy="4258652"/>
          </a:xfrm>
          <a:custGeom>
            <a:avLst/>
            <a:gdLst>
              <a:gd name="connsiteX0" fmla="*/ 1370956 w 3078642"/>
              <a:gd name="connsiteY0" fmla="*/ 4218450 h 4258652"/>
              <a:gd name="connsiteX1" fmla="*/ 1486780 w 3078642"/>
              <a:gd name="connsiteY1" fmla="*/ 4255026 h 4258652"/>
              <a:gd name="connsiteX2" fmla="*/ 1529452 w 3078642"/>
              <a:gd name="connsiteY2" fmla="*/ 4242834 h 4258652"/>
              <a:gd name="connsiteX3" fmla="*/ 1474588 w 3078642"/>
              <a:gd name="connsiteY3" fmla="*/ 4127010 h 4258652"/>
              <a:gd name="connsiteX4" fmla="*/ 1486780 w 3078642"/>
              <a:gd name="connsiteY4" fmla="*/ 4041666 h 4258652"/>
              <a:gd name="connsiteX5" fmla="*/ 1620892 w 3078642"/>
              <a:gd name="connsiteY5" fmla="*/ 3956322 h 4258652"/>
              <a:gd name="connsiteX6" fmla="*/ 1779388 w 3078642"/>
              <a:gd name="connsiteY6" fmla="*/ 3621042 h 4258652"/>
              <a:gd name="connsiteX7" fmla="*/ 1663564 w 3078642"/>
              <a:gd name="connsiteY7" fmla="*/ 3450354 h 4258652"/>
              <a:gd name="connsiteX8" fmla="*/ 1663564 w 3078642"/>
              <a:gd name="connsiteY8" fmla="*/ 3328434 h 4258652"/>
              <a:gd name="connsiteX9" fmla="*/ 1797676 w 3078642"/>
              <a:gd name="connsiteY9" fmla="*/ 3182130 h 4258652"/>
              <a:gd name="connsiteX10" fmla="*/ 1895212 w 3078642"/>
              <a:gd name="connsiteY10" fmla="*/ 2993154 h 4258652"/>
              <a:gd name="connsiteX11" fmla="*/ 1950076 w 3078642"/>
              <a:gd name="connsiteY11" fmla="*/ 2810274 h 4258652"/>
              <a:gd name="connsiteX12" fmla="*/ 2011036 w 3078642"/>
              <a:gd name="connsiteY12" fmla="*/ 2816370 h 4258652"/>
              <a:gd name="connsiteX13" fmla="*/ 2114668 w 3078642"/>
              <a:gd name="connsiteY13" fmla="*/ 3029730 h 4258652"/>
              <a:gd name="connsiteX14" fmla="*/ 2212204 w 3078642"/>
              <a:gd name="connsiteY14" fmla="*/ 3236994 h 4258652"/>
              <a:gd name="connsiteX15" fmla="*/ 2334124 w 3078642"/>
              <a:gd name="connsiteY15" fmla="*/ 3255282 h 4258652"/>
              <a:gd name="connsiteX16" fmla="*/ 2419468 w 3078642"/>
              <a:gd name="connsiteY16" fmla="*/ 3072402 h 4258652"/>
              <a:gd name="connsiteX17" fmla="*/ 2529196 w 3078642"/>
              <a:gd name="connsiteY17" fmla="*/ 3017538 h 4258652"/>
              <a:gd name="connsiteX18" fmla="*/ 2675500 w 3078642"/>
              <a:gd name="connsiteY18" fmla="*/ 3041922 h 4258652"/>
              <a:gd name="connsiteX19" fmla="*/ 2754748 w 3078642"/>
              <a:gd name="connsiteY19" fmla="*/ 3139458 h 4258652"/>
              <a:gd name="connsiteX20" fmla="*/ 2870572 w 3078642"/>
              <a:gd name="connsiteY20" fmla="*/ 3060210 h 4258652"/>
              <a:gd name="connsiteX21" fmla="*/ 2821804 w 3078642"/>
              <a:gd name="connsiteY21" fmla="*/ 2895618 h 4258652"/>
              <a:gd name="connsiteX22" fmla="*/ 2870572 w 3078642"/>
              <a:gd name="connsiteY22" fmla="*/ 2761506 h 4258652"/>
              <a:gd name="connsiteX23" fmla="*/ 2992492 w 3078642"/>
              <a:gd name="connsiteY23" fmla="*/ 2590818 h 4258652"/>
              <a:gd name="connsiteX24" fmla="*/ 2974204 w 3078642"/>
              <a:gd name="connsiteY24" fmla="*/ 2414034 h 4258652"/>
              <a:gd name="connsiteX25" fmla="*/ 3065644 w 3078642"/>
              <a:gd name="connsiteY25" fmla="*/ 2267730 h 4258652"/>
              <a:gd name="connsiteX26" fmla="*/ 3065644 w 3078642"/>
              <a:gd name="connsiteY26" fmla="*/ 2182386 h 4258652"/>
              <a:gd name="connsiteX27" fmla="*/ 2949820 w 3078642"/>
              <a:gd name="connsiteY27" fmla="*/ 2097042 h 4258652"/>
              <a:gd name="connsiteX28" fmla="*/ 2705980 w 3078642"/>
              <a:gd name="connsiteY28" fmla="*/ 2164098 h 4258652"/>
              <a:gd name="connsiteX29" fmla="*/ 2645020 w 3078642"/>
              <a:gd name="connsiteY29" fmla="*/ 2292114 h 4258652"/>
              <a:gd name="connsiteX30" fmla="*/ 2547484 w 3078642"/>
              <a:gd name="connsiteY30" fmla="*/ 2292114 h 4258652"/>
              <a:gd name="connsiteX31" fmla="*/ 2358508 w 3078642"/>
              <a:gd name="connsiteY31" fmla="*/ 2182386 h 4258652"/>
              <a:gd name="connsiteX32" fmla="*/ 2230492 w 3078642"/>
              <a:gd name="connsiteY32" fmla="*/ 2066562 h 4258652"/>
              <a:gd name="connsiteX33" fmla="*/ 2102476 w 3078642"/>
              <a:gd name="connsiteY33" fmla="*/ 1987314 h 4258652"/>
              <a:gd name="connsiteX34" fmla="*/ 1956172 w 3078642"/>
              <a:gd name="connsiteY34" fmla="*/ 1932450 h 4258652"/>
              <a:gd name="connsiteX35" fmla="*/ 1858636 w 3078642"/>
              <a:gd name="connsiteY35" fmla="*/ 1749570 h 4258652"/>
              <a:gd name="connsiteX36" fmla="*/ 1828156 w 3078642"/>
              <a:gd name="connsiteY36" fmla="*/ 1706898 h 4258652"/>
              <a:gd name="connsiteX37" fmla="*/ 1986652 w 3078642"/>
              <a:gd name="connsiteY37" fmla="*/ 1554498 h 4258652"/>
              <a:gd name="connsiteX38" fmla="*/ 2065900 w 3078642"/>
              <a:gd name="connsiteY38" fmla="*/ 1524018 h 4258652"/>
              <a:gd name="connsiteX39" fmla="*/ 2065900 w 3078642"/>
              <a:gd name="connsiteY39" fmla="*/ 1371618 h 4258652"/>
              <a:gd name="connsiteX40" fmla="*/ 2011036 w 3078642"/>
              <a:gd name="connsiteY40" fmla="*/ 1328946 h 4258652"/>
              <a:gd name="connsiteX41" fmla="*/ 1889116 w 3078642"/>
              <a:gd name="connsiteY41" fmla="*/ 1310658 h 4258652"/>
              <a:gd name="connsiteX42" fmla="*/ 1864732 w 3078642"/>
              <a:gd name="connsiteY42" fmla="*/ 1286274 h 4258652"/>
              <a:gd name="connsiteX43" fmla="*/ 1870828 w 3078642"/>
              <a:gd name="connsiteY43" fmla="*/ 1121682 h 4258652"/>
              <a:gd name="connsiteX44" fmla="*/ 1822060 w 3078642"/>
              <a:gd name="connsiteY44" fmla="*/ 1030242 h 4258652"/>
              <a:gd name="connsiteX45" fmla="*/ 1791580 w 3078642"/>
              <a:gd name="connsiteY45" fmla="*/ 963186 h 4258652"/>
              <a:gd name="connsiteX46" fmla="*/ 1736716 w 3078642"/>
              <a:gd name="connsiteY46" fmla="*/ 938802 h 4258652"/>
              <a:gd name="connsiteX47" fmla="*/ 1511164 w 3078642"/>
              <a:gd name="connsiteY47" fmla="*/ 999762 h 4258652"/>
              <a:gd name="connsiteX48" fmla="*/ 1419724 w 3078642"/>
              <a:gd name="connsiteY48" fmla="*/ 999762 h 4258652"/>
              <a:gd name="connsiteX49" fmla="*/ 1316092 w 3078642"/>
              <a:gd name="connsiteY49" fmla="*/ 957090 h 4258652"/>
              <a:gd name="connsiteX50" fmla="*/ 1279516 w 3078642"/>
              <a:gd name="connsiteY50" fmla="*/ 1060722 h 4258652"/>
              <a:gd name="connsiteX51" fmla="*/ 1255132 w 3078642"/>
              <a:gd name="connsiteY51" fmla="*/ 1158258 h 4258652"/>
              <a:gd name="connsiteX52" fmla="*/ 1163692 w 3078642"/>
              <a:gd name="connsiteY52" fmla="*/ 1231410 h 4258652"/>
              <a:gd name="connsiteX53" fmla="*/ 1121020 w 3078642"/>
              <a:gd name="connsiteY53" fmla="*/ 1328946 h 4258652"/>
              <a:gd name="connsiteX54" fmla="*/ 1023484 w 3078642"/>
              <a:gd name="connsiteY54" fmla="*/ 1365522 h 4258652"/>
              <a:gd name="connsiteX55" fmla="*/ 907660 w 3078642"/>
              <a:gd name="connsiteY55" fmla="*/ 1292370 h 4258652"/>
              <a:gd name="connsiteX56" fmla="*/ 816220 w 3078642"/>
              <a:gd name="connsiteY56" fmla="*/ 1066818 h 4258652"/>
              <a:gd name="connsiteX57" fmla="*/ 810124 w 3078642"/>
              <a:gd name="connsiteY57" fmla="*/ 932706 h 4258652"/>
              <a:gd name="connsiteX58" fmla="*/ 688204 w 3078642"/>
              <a:gd name="connsiteY58" fmla="*/ 810786 h 4258652"/>
              <a:gd name="connsiteX59" fmla="*/ 627244 w 3078642"/>
              <a:gd name="connsiteY59" fmla="*/ 566946 h 4258652"/>
              <a:gd name="connsiteX60" fmla="*/ 621148 w 3078642"/>
              <a:gd name="connsiteY60" fmla="*/ 347490 h 4258652"/>
              <a:gd name="connsiteX61" fmla="*/ 547996 w 3078642"/>
              <a:gd name="connsiteY61" fmla="*/ 201186 h 4258652"/>
              <a:gd name="connsiteX62" fmla="*/ 474844 w 3078642"/>
              <a:gd name="connsiteY62" fmla="*/ 73170 h 4258652"/>
              <a:gd name="connsiteX63" fmla="*/ 383404 w 3078642"/>
              <a:gd name="connsiteY63" fmla="*/ 18 h 4258652"/>
              <a:gd name="connsiteX64" fmla="*/ 322444 w 3078642"/>
              <a:gd name="connsiteY64" fmla="*/ 79266 h 4258652"/>
              <a:gd name="connsiteX65" fmla="*/ 328540 w 3078642"/>
              <a:gd name="connsiteY65" fmla="*/ 256050 h 4258652"/>
              <a:gd name="connsiteX66" fmla="*/ 255388 w 3078642"/>
              <a:gd name="connsiteY66" fmla="*/ 493794 h 4258652"/>
              <a:gd name="connsiteX67" fmla="*/ 54220 w 3078642"/>
              <a:gd name="connsiteY67" fmla="*/ 634002 h 4258652"/>
              <a:gd name="connsiteX68" fmla="*/ 5452 w 3078642"/>
              <a:gd name="connsiteY68" fmla="*/ 676674 h 4258652"/>
              <a:gd name="connsiteX69" fmla="*/ 17644 w 3078642"/>
              <a:gd name="connsiteY69" fmla="*/ 682770 h 4258652"/>
              <a:gd name="connsiteX70" fmla="*/ 151756 w 3078642"/>
              <a:gd name="connsiteY70" fmla="*/ 810786 h 4258652"/>
              <a:gd name="connsiteX71" fmla="*/ 267580 w 3078642"/>
              <a:gd name="connsiteY71" fmla="*/ 963186 h 4258652"/>
              <a:gd name="connsiteX72" fmla="*/ 401692 w 3078642"/>
              <a:gd name="connsiteY72" fmla="*/ 1182642 h 4258652"/>
              <a:gd name="connsiteX73" fmla="*/ 419980 w 3078642"/>
              <a:gd name="connsiteY73" fmla="*/ 1414290 h 4258652"/>
              <a:gd name="connsiteX74" fmla="*/ 432172 w 3078642"/>
              <a:gd name="connsiteY74" fmla="*/ 1511826 h 4258652"/>
              <a:gd name="connsiteX75" fmla="*/ 566284 w 3078642"/>
              <a:gd name="connsiteY75" fmla="*/ 1578882 h 4258652"/>
              <a:gd name="connsiteX76" fmla="*/ 615052 w 3078642"/>
              <a:gd name="connsiteY76" fmla="*/ 1621554 h 4258652"/>
              <a:gd name="connsiteX77" fmla="*/ 602860 w 3078642"/>
              <a:gd name="connsiteY77" fmla="*/ 1780050 h 4258652"/>
              <a:gd name="connsiteX78" fmla="*/ 505324 w 3078642"/>
              <a:gd name="connsiteY78" fmla="*/ 1841010 h 4258652"/>
              <a:gd name="connsiteX79" fmla="*/ 377308 w 3078642"/>
              <a:gd name="connsiteY79" fmla="*/ 1841010 h 4258652"/>
              <a:gd name="connsiteX80" fmla="*/ 322444 w 3078642"/>
              <a:gd name="connsiteY80" fmla="*/ 1901970 h 4258652"/>
              <a:gd name="connsiteX81" fmla="*/ 365116 w 3078642"/>
              <a:gd name="connsiteY81" fmla="*/ 2017794 h 4258652"/>
              <a:gd name="connsiteX82" fmla="*/ 298060 w 3078642"/>
              <a:gd name="connsiteY82" fmla="*/ 2151906 h 4258652"/>
              <a:gd name="connsiteX83" fmla="*/ 237100 w 3078642"/>
              <a:gd name="connsiteY83" fmla="*/ 2206770 h 4258652"/>
              <a:gd name="connsiteX84" fmla="*/ 182236 w 3078642"/>
              <a:gd name="connsiteY84" fmla="*/ 2212866 h 4258652"/>
              <a:gd name="connsiteX85" fmla="*/ 170044 w 3078642"/>
              <a:gd name="connsiteY85" fmla="*/ 2261634 h 4258652"/>
              <a:gd name="connsiteX86" fmla="*/ 243196 w 3078642"/>
              <a:gd name="connsiteY86" fmla="*/ 2322594 h 4258652"/>
              <a:gd name="connsiteX87" fmla="*/ 279772 w 3078642"/>
              <a:gd name="connsiteY87" fmla="*/ 2523762 h 4258652"/>
              <a:gd name="connsiteX88" fmla="*/ 322444 w 3078642"/>
              <a:gd name="connsiteY88" fmla="*/ 2572530 h 4258652"/>
              <a:gd name="connsiteX89" fmla="*/ 377308 w 3078642"/>
              <a:gd name="connsiteY89" fmla="*/ 2572530 h 4258652"/>
              <a:gd name="connsiteX90" fmla="*/ 304156 w 3078642"/>
              <a:gd name="connsiteY90" fmla="*/ 2773698 h 4258652"/>
              <a:gd name="connsiteX91" fmla="*/ 316348 w 3078642"/>
              <a:gd name="connsiteY91" fmla="*/ 2938290 h 4258652"/>
              <a:gd name="connsiteX92" fmla="*/ 444364 w 3078642"/>
              <a:gd name="connsiteY92" fmla="*/ 3060210 h 4258652"/>
              <a:gd name="connsiteX93" fmla="*/ 651628 w 3078642"/>
              <a:gd name="connsiteY93" fmla="*/ 3066306 h 4258652"/>
              <a:gd name="connsiteX94" fmla="*/ 895468 w 3078642"/>
              <a:gd name="connsiteY94" fmla="*/ 3127266 h 4258652"/>
              <a:gd name="connsiteX95" fmla="*/ 968620 w 3078642"/>
              <a:gd name="connsiteY95" fmla="*/ 3230898 h 4258652"/>
              <a:gd name="connsiteX96" fmla="*/ 1005196 w 3078642"/>
              <a:gd name="connsiteY96" fmla="*/ 3480834 h 4258652"/>
              <a:gd name="connsiteX97" fmla="*/ 1005196 w 3078642"/>
              <a:gd name="connsiteY97" fmla="*/ 3560082 h 4258652"/>
              <a:gd name="connsiteX98" fmla="*/ 1060060 w 3078642"/>
              <a:gd name="connsiteY98" fmla="*/ 3584466 h 4258652"/>
              <a:gd name="connsiteX99" fmla="*/ 1151500 w 3078642"/>
              <a:gd name="connsiteY99" fmla="*/ 3493026 h 4258652"/>
              <a:gd name="connsiteX100" fmla="*/ 1218556 w 3078642"/>
              <a:gd name="connsiteY100" fmla="*/ 3413778 h 4258652"/>
              <a:gd name="connsiteX101" fmla="*/ 1279516 w 3078642"/>
              <a:gd name="connsiteY101" fmla="*/ 3444258 h 4258652"/>
              <a:gd name="connsiteX102" fmla="*/ 1383148 w 3078642"/>
              <a:gd name="connsiteY102" fmla="*/ 3627138 h 4258652"/>
              <a:gd name="connsiteX103" fmla="*/ 1370956 w 3078642"/>
              <a:gd name="connsiteY103" fmla="*/ 3767346 h 4258652"/>
              <a:gd name="connsiteX104" fmla="*/ 1297804 w 3078642"/>
              <a:gd name="connsiteY104" fmla="*/ 3889266 h 4258652"/>
              <a:gd name="connsiteX105" fmla="*/ 1236844 w 3078642"/>
              <a:gd name="connsiteY105" fmla="*/ 3998994 h 4258652"/>
              <a:gd name="connsiteX106" fmla="*/ 1236844 w 3078642"/>
              <a:gd name="connsiteY106" fmla="*/ 4084338 h 4258652"/>
              <a:gd name="connsiteX107" fmla="*/ 1279516 w 3078642"/>
              <a:gd name="connsiteY107" fmla="*/ 4175778 h 4258652"/>
              <a:gd name="connsiteX108" fmla="*/ 1413628 w 3078642"/>
              <a:gd name="connsiteY108" fmla="*/ 4248930 h 42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078642" h="4258652">
                <a:moveTo>
                  <a:pt x="1370956" y="4218450"/>
                </a:moveTo>
                <a:cubicBezTo>
                  <a:pt x="1415660" y="4234706"/>
                  <a:pt x="1460364" y="4250962"/>
                  <a:pt x="1486780" y="4255026"/>
                </a:cubicBezTo>
                <a:cubicBezTo>
                  <a:pt x="1513196" y="4259090"/>
                  <a:pt x="1531484" y="4264170"/>
                  <a:pt x="1529452" y="4242834"/>
                </a:cubicBezTo>
                <a:cubicBezTo>
                  <a:pt x="1527420" y="4221498"/>
                  <a:pt x="1481700" y="4160538"/>
                  <a:pt x="1474588" y="4127010"/>
                </a:cubicBezTo>
                <a:cubicBezTo>
                  <a:pt x="1467476" y="4093482"/>
                  <a:pt x="1462396" y="4070114"/>
                  <a:pt x="1486780" y="4041666"/>
                </a:cubicBezTo>
                <a:cubicBezTo>
                  <a:pt x="1511164" y="4013218"/>
                  <a:pt x="1572124" y="4026426"/>
                  <a:pt x="1620892" y="3956322"/>
                </a:cubicBezTo>
                <a:cubicBezTo>
                  <a:pt x="1669660" y="3886218"/>
                  <a:pt x="1772276" y="3705370"/>
                  <a:pt x="1779388" y="3621042"/>
                </a:cubicBezTo>
                <a:cubicBezTo>
                  <a:pt x="1786500" y="3536714"/>
                  <a:pt x="1682868" y="3499122"/>
                  <a:pt x="1663564" y="3450354"/>
                </a:cubicBezTo>
                <a:cubicBezTo>
                  <a:pt x="1644260" y="3401586"/>
                  <a:pt x="1641212" y="3373138"/>
                  <a:pt x="1663564" y="3328434"/>
                </a:cubicBezTo>
                <a:cubicBezTo>
                  <a:pt x="1685916" y="3283730"/>
                  <a:pt x="1759068" y="3238010"/>
                  <a:pt x="1797676" y="3182130"/>
                </a:cubicBezTo>
                <a:cubicBezTo>
                  <a:pt x="1836284" y="3126250"/>
                  <a:pt x="1869812" y="3055130"/>
                  <a:pt x="1895212" y="2993154"/>
                </a:cubicBezTo>
                <a:cubicBezTo>
                  <a:pt x="1920612" y="2931178"/>
                  <a:pt x="1930772" y="2839738"/>
                  <a:pt x="1950076" y="2810274"/>
                </a:cubicBezTo>
                <a:cubicBezTo>
                  <a:pt x="1969380" y="2780810"/>
                  <a:pt x="1983604" y="2779794"/>
                  <a:pt x="2011036" y="2816370"/>
                </a:cubicBezTo>
                <a:cubicBezTo>
                  <a:pt x="2038468" y="2852946"/>
                  <a:pt x="2081140" y="2959626"/>
                  <a:pt x="2114668" y="3029730"/>
                </a:cubicBezTo>
                <a:cubicBezTo>
                  <a:pt x="2148196" y="3099834"/>
                  <a:pt x="2175628" y="3199402"/>
                  <a:pt x="2212204" y="3236994"/>
                </a:cubicBezTo>
                <a:cubicBezTo>
                  <a:pt x="2248780" y="3274586"/>
                  <a:pt x="2299580" y="3282714"/>
                  <a:pt x="2334124" y="3255282"/>
                </a:cubicBezTo>
                <a:cubicBezTo>
                  <a:pt x="2368668" y="3227850"/>
                  <a:pt x="2386956" y="3112026"/>
                  <a:pt x="2419468" y="3072402"/>
                </a:cubicBezTo>
                <a:cubicBezTo>
                  <a:pt x="2451980" y="3032778"/>
                  <a:pt x="2486524" y="3022618"/>
                  <a:pt x="2529196" y="3017538"/>
                </a:cubicBezTo>
                <a:cubicBezTo>
                  <a:pt x="2571868" y="3012458"/>
                  <a:pt x="2637908" y="3021602"/>
                  <a:pt x="2675500" y="3041922"/>
                </a:cubicBezTo>
                <a:cubicBezTo>
                  <a:pt x="2713092" y="3062242"/>
                  <a:pt x="2722236" y="3136410"/>
                  <a:pt x="2754748" y="3139458"/>
                </a:cubicBezTo>
                <a:cubicBezTo>
                  <a:pt x="2787260" y="3142506"/>
                  <a:pt x="2859396" y="3100850"/>
                  <a:pt x="2870572" y="3060210"/>
                </a:cubicBezTo>
                <a:cubicBezTo>
                  <a:pt x="2881748" y="3019570"/>
                  <a:pt x="2821804" y="2945402"/>
                  <a:pt x="2821804" y="2895618"/>
                </a:cubicBezTo>
                <a:cubicBezTo>
                  <a:pt x="2821804" y="2845834"/>
                  <a:pt x="2842124" y="2812306"/>
                  <a:pt x="2870572" y="2761506"/>
                </a:cubicBezTo>
                <a:cubicBezTo>
                  <a:pt x="2899020" y="2710706"/>
                  <a:pt x="2975220" y="2648730"/>
                  <a:pt x="2992492" y="2590818"/>
                </a:cubicBezTo>
                <a:cubicBezTo>
                  <a:pt x="3009764" y="2532906"/>
                  <a:pt x="2962012" y="2467882"/>
                  <a:pt x="2974204" y="2414034"/>
                </a:cubicBezTo>
                <a:cubicBezTo>
                  <a:pt x="2986396" y="2360186"/>
                  <a:pt x="3050404" y="2306338"/>
                  <a:pt x="3065644" y="2267730"/>
                </a:cubicBezTo>
                <a:cubicBezTo>
                  <a:pt x="3080884" y="2229122"/>
                  <a:pt x="3084948" y="2210834"/>
                  <a:pt x="3065644" y="2182386"/>
                </a:cubicBezTo>
                <a:cubicBezTo>
                  <a:pt x="3046340" y="2153938"/>
                  <a:pt x="3009764" y="2100090"/>
                  <a:pt x="2949820" y="2097042"/>
                </a:cubicBezTo>
                <a:cubicBezTo>
                  <a:pt x="2889876" y="2093994"/>
                  <a:pt x="2756780" y="2131586"/>
                  <a:pt x="2705980" y="2164098"/>
                </a:cubicBezTo>
                <a:cubicBezTo>
                  <a:pt x="2655180" y="2196610"/>
                  <a:pt x="2671436" y="2270778"/>
                  <a:pt x="2645020" y="2292114"/>
                </a:cubicBezTo>
                <a:cubicBezTo>
                  <a:pt x="2618604" y="2313450"/>
                  <a:pt x="2595236" y="2310402"/>
                  <a:pt x="2547484" y="2292114"/>
                </a:cubicBezTo>
                <a:cubicBezTo>
                  <a:pt x="2499732" y="2273826"/>
                  <a:pt x="2411340" y="2219978"/>
                  <a:pt x="2358508" y="2182386"/>
                </a:cubicBezTo>
                <a:cubicBezTo>
                  <a:pt x="2305676" y="2144794"/>
                  <a:pt x="2273164" y="2099074"/>
                  <a:pt x="2230492" y="2066562"/>
                </a:cubicBezTo>
                <a:cubicBezTo>
                  <a:pt x="2187820" y="2034050"/>
                  <a:pt x="2148196" y="2009666"/>
                  <a:pt x="2102476" y="1987314"/>
                </a:cubicBezTo>
                <a:cubicBezTo>
                  <a:pt x="2056756" y="1964962"/>
                  <a:pt x="1996812" y="1972074"/>
                  <a:pt x="1956172" y="1932450"/>
                </a:cubicBezTo>
                <a:cubicBezTo>
                  <a:pt x="1915532" y="1892826"/>
                  <a:pt x="1879972" y="1787162"/>
                  <a:pt x="1858636" y="1749570"/>
                </a:cubicBezTo>
                <a:cubicBezTo>
                  <a:pt x="1837300" y="1711978"/>
                  <a:pt x="1806820" y="1739410"/>
                  <a:pt x="1828156" y="1706898"/>
                </a:cubicBezTo>
                <a:cubicBezTo>
                  <a:pt x="1849492" y="1674386"/>
                  <a:pt x="1947028" y="1584978"/>
                  <a:pt x="1986652" y="1554498"/>
                </a:cubicBezTo>
                <a:cubicBezTo>
                  <a:pt x="2026276" y="1524018"/>
                  <a:pt x="2052692" y="1554498"/>
                  <a:pt x="2065900" y="1524018"/>
                </a:cubicBezTo>
                <a:cubicBezTo>
                  <a:pt x="2079108" y="1493538"/>
                  <a:pt x="2075044" y="1404130"/>
                  <a:pt x="2065900" y="1371618"/>
                </a:cubicBezTo>
                <a:cubicBezTo>
                  <a:pt x="2056756" y="1339106"/>
                  <a:pt x="2040500" y="1339106"/>
                  <a:pt x="2011036" y="1328946"/>
                </a:cubicBezTo>
                <a:cubicBezTo>
                  <a:pt x="1981572" y="1318786"/>
                  <a:pt x="1913500" y="1317770"/>
                  <a:pt x="1889116" y="1310658"/>
                </a:cubicBezTo>
                <a:cubicBezTo>
                  <a:pt x="1864732" y="1303546"/>
                  <a:pt x="1867780" y="1317770"/>
                  <a:pt x="1864732" y="1286274"/>
                </a:cubicBezTo>
                <a:cubicBezTo>
                  <a:pt x="1861684" y="1254778"/>
                  <a:pt x="1877940" y="1164354"/>
                  <a:pt x="1870828" y="1121682"/>
                </a:cubicBezTo>
                <a:cubicBezTo>
                  <a:pt x="1863716" y="1079010"/>
                  <a:pt x="1835268" y="1056658"/>
                  <a:pt x="1822060" y="1030242"/>
                </a:cubicBezTo>
                <a:cubicBezTo>
                  <a:pt x="1808852" y="1003826"/>
                  <a:pt x="1805804" y="978426"/>
                  <a:pt x="1791580" y="963186"/>
                </a:cubicBezTo>
                <a:cubicBezTo>
                  <a:pt x="1777356" y="947946"/>
                  <a:pt x="1783452" y="932706"/>
                  <a:pt x="1736716" y="938802"/>
                </a:cubicBezTo>
                <a:cubicBezTo>
                  <a:pt x="1689980" y="944898"/>
                  <a:pt x="1563996" y="989602"/>
                  <a:pt x="1511164" y="999762"/>
                </a:cubicBezTo>
                <a:cubicBezTo>
                  <a:pt x="1458332" y="1009922"/>
                  <a:pt x="1452236" y="1006874"/>
                  <a:pt x="1419724" y="999762"/>
                </a:cubicBezTo>
                <a:cubicBezTo>
                  <a:pt x="1387212" y="992650"/>
                  <a:pt x="1339460" y="946930"/>
                  <a:pt x="1316092" y="957090"/>
                </a:cubicBezTo>
                <a:cubicBezTo>
                  <a:pt x="1292724" y="967250"/>
                  <a:pt x="1289676" y="1027194"/>
                  <a:pt x="1279516" y="1060722"/>
                </a:cubicBezTo>
                <a:cubicBezTo>
                  <a:pt x="1269356" y="1094250"/>
                  <a:pt x="1274436" y="1129810"/>
                  <a:pt x="1255132" y="1158258"/>
                </a:cubicBezTo>
                <a:cubicBezTo>
                  <a:pt x="1235828" y="1186706"/>
                  <a:pt x="1186044" y="1202962"/>
                  <a:pt x="1163692" y="1231410"/>
                </a:cubicBezTo>
                <a:cubicBezTo>
                  <a:pt x="1141340" y="1259858"/>
                  <a:pt x="1144388" y="1306594"/>
                  <a:pt x="1121020" y="1328946"/>
                </a:cubicBezTo>
                <a:cubicBezTo>
                  <a:pt x="1097652" y="1351298"/>
                  <a:pt x="1059044" y="1371618"/>
                  <a:pt x="1023484" y="1365522"/>
                </a:cubicBezTo>
                <a:cubicBezTo>
                  <a:pt x="987924" y="1359426"/>
                  <a:pt x="942204" y="1342154"/>
                  <a:pt x="907660" y="1292370"/>
                </a:cubicBezTo>
                <a:cubicBezTo>
                  <a:pt x="873116" y="1242586"/>
                  <a:pt x="832476" y="1126762"/>
                  <a:pt x="816220" y="1066818"/>
                </a:cubicBezTo>
                <a:cubicBezTo>
                  <a:pt x="799964" y="1006874"/>
                  <a:pt x="831460" y="975378"/>
                  <a:pt x="810124" y="932706"/>
                </a:cubicBezTo>
                <a:cubicBezTo>
                  <a:pt x="788788" y="890034"/>
                  <a:pt x="718684" y="871746"/>
                  <a:pt x="688204" y="810786"/>
                </a:cubicBezTo>
                <a:cubicBezTo>
                  <a:pt x="657724" y="749826"/>
                  <a:pt x="638420" y="644162"/>
                  <a:pt x="627244" y="566946"/>
                </a:cubicBezTo>
                <a:cubicBezTo>
                  <a:pt x="616068" y="489730"/>
                  <a:pt x="634356" y="408450"/>
                  <a:pt x="621148" y="347490"/>
                </a:cubicBezTo>
                <a:cubicBezTo>
                  <a:pt x="607940" y="286530"/>
                  <a:pt x="572380" y="246906"/>
                  <a:pt x="547996" y="201186"/>
                </a:cubicBezTo>
                <a:cubicBezTo>
                  <a:pt x="523612" y="155466"/>
                  <a:pt x="502276" y="106698"/>
                  <a:pt x="474844" y="73170"/>
                </a:cubicBezTo>
                <a:cubicBezTo>
                  <a:pt x="447412" y="39642"/>
                  <a:pt x="408804" y="-998"/>
                  <a:pt x="383404" y="18"/>
                </a:cubicBezTo>
                <a:cubicBezTo>
                  <a:pt x="358004" y="1034"/>
                  <a:pt x="331588" y="36594"/>
                  <a:pt x="322444" y="79266"/>
                </a:cubicBezTo>
                <a:cubicBezTo>
                  <a:pt x="313300" y="121938"/>
                  <a:pt x="339716" y="186962"/>
                  <a:pt x="328540" y="256050"/>
                </a:cubicBezTo>
                <a:cubicBezTo>
                  <a:pt x="317364" y="325138"/>
                  <a:pt x="301108" y="430802"/>
                  <a:pt x="255388" y="493794"/>
                </a:cubicBezTo>
                <a:cubicBezTo>
                  <a:pt x="209668" y="556786"/>
                  <a:pt x="95876" y="603522"/>
                  <a:pt x="54220" y="634002"/>
                </a:cubicBezTo>
                <a:cubicBezTo>
                  <a:pt x="12564" y="664482"/>
                  <a:pt x="11548" y="668546"/>
                  <a:pt x="5452" y="676674"/>
                </a:cubicBezTo>
                <a:cubicBezTo>
                  <a:pt x="-644" y="684802"/>
                  <a:pt x="-6740" y="660418"/>
                  <a:pt x="17644" y="682770"/>
                </a:cubicBezTo>
                <a:cubicBezTo>
                  <a:pt x="42028" y="705122"/>
                  <a:pt x="110100" y="764050"/>
                  <a:pt x="151756" y="810786"/>
                </a:cubicBezTo>
                <a:cubicBezTo>
                  <a:pt x="193412" y="857522"/>
                  <a:pt x="225924" y="901210"/>
                  <a:pt x="267580" y="963186"/>
                </a:cubicBezTo>
                <a:cubicBezTo>
                  <a:pt x="309236" y="1025162"/>
                  <a:pt x="376292" y="1107458"/>
                  <a:pt x="401692" y="1182642"/>
                </a:cubicBezTo>
                <a:cubicBezTo>
                  <a:pt x="427092" y="1257826"/>
                  <a:pt x="414900" y="1359426"/>
                  <a:pt x="419980" y="1414290"/>
                </a:cubicBezTo>
                <a:cubicBezTo>
                  <a:pt x="425060" y="1469154"/>
                  <a:pt x="407788" y="1484394"/>
                  <a:pt x="432172" y="1511826"/>
                </a:cubicBezTo>
                <a:cubicBezTo>
                  <a:pt x="456556" y="1539258"/>
                  <a:pt x="535804" y="1560594"/>
                  <a:pt x="566284" y="1578882"/>
                </a:cubicBezTo>
                <a:cubicBezTo>
                  <a:pt x="596764" y="1597170"/>
                  <a:pt x="608956" y="1588026"/>
                  <a:pt x="615052" y="1621554"/>
                </a:cubicBezTo>
                <a:cubicBezTo>
                  <a:pt x="621148" y="1655082"/>
                  <a:pt x="621148" y="1743474"/>
                  <a:pt x="602860" y="1780050"/>
                </a:cubicBezTo>
                <a:cubicBezTo>
                  <a:pt x="584572" y="1816626"/>
                  <a:pt x="542916" y="1830850"/>
                  <a:pt x="505324" y="1841010"/>
                </a:cubicBezTo>
                <a:cubicBezTo>
                  <a:pt x="467732" y="1851170"/>
                  <a:pt x="407788" y="1830850"/>
                  <a:pt x="377308" y="1841010"/>
                </a:cubicBezTo>
                <a:cubicBezTo>
                  <a:pt x="346828" y="1851170"/>
                  <a:pt x="324476" y="1872506"/>
                  <a:pt x="322444" y="1901970"/>
                </a:cubicBezTo>
                <a:cubicBezTo>
                  <a:pt x="320412" y="1931434"/>
                  <a:pt x="369180" y="1976138"/>
                  <a:pt x="365116" y="2017794"/>
                </a:cubicBezTo>
                <a:cubicBezTo>
                  <a:pt x="361052" y="2059450"/>
                  <a:pt x="319396" y="2120410"/>
                  <a:pt x="298060" y="2151906"/>
                </a:cubicBezTo>
                <a:cubicBezTo>
                  <a:pt x="276724" y="2183402"/>
                  <a:pt x="256404" y="2196610"/>
                  <a:pt x="237100" y="2206770"/>
                </a:cubicBezTo>
                <a:cubicBezTo>
                  <a:pt x="217796" y="2216930"/>
                  <a:pt x="193412" y="2203722"/>
                  <a:pt x="182236" y="2212866"/>
                </a:cubicBezTo>
                <a:cubicBezTo>
                  <a:pt x="171060" y="2222010"/>
                  <a:pt x="159884" y="2243346"/>
                  <a:pt x="170044" y="2261634"/>
                </a:cubicBezTo>
                <a:cubicBezTo>
                  <a:pt x="180204" y="2279922"/>
                  <a:pt x="224908" y="2278906"/>
                  <a:pt x="243196" y="2322594"/>
                </a:cubicBezTo>
                <a:cubicBezTo>
                  <a:pt x="261484" y="2366282"/>
                  <a:pt x="266564" y="2482106"/>
                  <a:pt x="279772" y="2523762"/>
                </a:cubicBezTo>
                <a:cubicBezTo>
                  <a:pt x="292980" y="2565418"/>
                  <a:pt x="306188" y="2564402"/>
                  <a:pt x="322444" y="2572530"/>
                </a:cubicBezTo>
                <a:cubicBezTo>
                  <a:pt x="338700" y="2580658"/>
                  <a:pt x="380356" y="2539002"/>
                  <a:pt x="377308" y="2572530"/>
                </a:cubicBezTo>
                <a:cubicBezTo>
                  <a:pt x="374260" y="2606058"/>
                  <a:pt x="314316" y="2712738"/>
                  <a:pt x="304156" y="2773698"/>
                </a:cubicBezTo>
                <a:cubicBezTo>
                  <a:pt x="293996" y="2834658"/>
                  <a:pt x="292980" y="2890538"/>
                  <a:pt x="316348" y="2938290"/>
                </a:cubicBezTo>
                <a:cubicBezTo>
                  <a:pt x="339716" y="2986042"/>
                  <a:pt x="388484" y="3038874"/>
                  <a:pt x="444364" y="3060210"/>
                </a:cubicBezTo>
                <a:cubicBezTo>
                  <a:pt x="500244" y="3081546"/>
                  <a:pt x="576444" y="3055130"/>
                  <a:pt x="651628" y="3066306"/>
                </a:cubicBezTo>
                <a:cubicBezTo>
                  <a:pt x="726812" y="3077482"/>
                  <a:pt x="842636" y="3099834"/>
                  <a:pt x="895468" y="3127266"/>
                </a:cubicBezTo>
                <a:cubicBezTo>
                  <a:pt x="948300" y="3154698"/>
                  <a:pt x="950332" y="3171970"/>
                  <a:pt x="968620" y="3230898"/>
                </a:cubicBezTo>
                <a:cubicBezTo>
                  <a:pt x="986908" y="3289826"/>
                  <a:pt x="999100" y="3425970"/>
                  <a:pt x="1005196" y="3480834"/>
                </a:cubicBezTo>
                <a:cubicBezTo>
                  <a:pt x="1011292" y="3535698"/>
                  <a:pt x="996052" y="3542810"/>
                  <a:pt x="1005196" y="3560082"/>
                </a:cubicBezTo>
                <a:cubicBezTo>
                  <a:pt x="1014340" y="3577354"/>
                  <a:pt x="1035676" y="3595642"/>
                  <a:pt x="1060060" y="3584466"/>
                </a:cubicBezTo>
                <a:cubicBezTo>
                  <a:pt x="1084444" y="3573290"/>
                  <a:pt x="1125084" y="3521474"/>
                  <a:pt x="1151500" y="3493026"/>
                </a:cubicBezTo>
                <a:cubicBezTo>
                  <a:pt x="1177916" y="3464578"/>
                  <a:pt x="1197220" y="3421906"/>
                  <a:pt x="1218556" y="3413778"/>
                </a:cubicBezTo>
                <a:cubicBezTo>
                  <a:pt x="1239892" y="3405650"/>
                  <a:pt x="1252084" y="3408698"/>
                  <a:pt x="1279516" y="3444258"/>
                </a:cubicBezTo>
                <a:cubicBezTo>
                  <a:pt x="1306948" y="3479818"/>
                  <a:pt x="1367908" y="3573290"/>
                  <a:pt x="1383148" y="3627138"/>
                </a:cubicBezTo>
                <a:cubicBezTo>
                  <a:pt x="1398388" y="3680986"/>
                  <a:pt x="1385180" y="3723658"/>
                  <a:pt x="1370956" y="3767346"/>
                </a:cubicBezTo>
                <a:cubicBezTo>
                  <a:pt x="1356732" y="3811034"/>
                  <a:pt x="1320156" y="3850658"/>
                  <a:pt x="1297804" y="3889266"/>
                </a:cubicBezTo>
                <a:cubicBezTo>
                  <a:pt x="1275452" y="3927874"/>
                  <a:pt x="1247004" y="3966482"/>
                  <a:pt x="1236844" y="3998994"/>
                </a:cubicBezTo>
                <a:cubicBezTo>
                  <a:pt x="1226684" y="4031506"/>
                  <a:pt x="1229732" y="4054874"/>
                  <a:pt x="1236844" y="4084338"/>
                </a:cubicBezTo>
                <a:cubicBezTo>
                  <a:pt x="1243956" y="4113802"/>
                  <a:pt x="1250052" y="4148346"/>
                  <a:pt x="1279516" y="4175778"/>
                </a:cubicBezTo>
                <a:cubicBezTo>
                  <a:pt x="1308980" y="4203210"/>
                  <a:pt x="1393308" y="4242834"/>
                  <a:pt x="1413628" y="424893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2990309" y="2849433"/>
            <a:ext cx="231210" cy="214417"/>
          </a:xfrm>
          <a:custGeom>
            <a:avLst/>
            <a:gdLst>
              <a:gd name="connsiteX0" fmla="*/ 231046 w 231210"/>
              <a:gd name="connsiteY0" fmla="*/ 30927 h 214417"/>
              <a:gd name="connsiteX1" fmla="*/ 162466 w 231210"/>
              <a:gd name="connsiteY1" fmla="*/ 4257 h 214417"/>
              <a:gd name="connsiteX2" fmla="*/ 135796 w 231210"/>
              <a:gd name="connsiteY2" fmla="*/ 9972 h 214417"/>
              <a:gd name="connsiteX3" fmla="*/ 93886 w 231210"/>
              <a:gd name="connsiteY3" fmla="*/ 447 h 214417"/>
              <a:gd name="connsiteX4" fmla="*/ 57691 w 231210"/>
              <a:gd name="connsiteY4" fmla="*/ 27117 h 214417"/>
              <a:gd name="connsiteX5" fmla="*/ 27211 w 231210"/>
              <a:gd name="connsiteY5" fmla="*/ 38547 h 214417"/>
              <a:gd name="connsiteX6" fmla="*/ 4351 w 231210"/>
              <a:gd name="connsiteY6" fmla="*/ 99507 h 214417"/>
              <a:gd name="connsiteX7" fmla="*/ 6256 w 231210"/>
              <a:gd name="connsiteY7" fmla="*/ 181422 h 214417"/>
              <a:gd name="connsiteX8" fmla="*/ 67216 w 231210"/>
              <a:gd name="connsiteY8" fmla="*/ 213807 h 214417"/>
              <a:gd name="connsiteX9" fmla="*/ 122461 w 231210"/>
              <a:gd name="connsiteY9" fmla="*/ 156657 h 214417"/>
              <a:gd name="connsiteX10" fmla="*/ 183421 w 231210"/>
              <a:gd name="connsiteY10" fmla="*/ 112842 h 214417"/>
              <a:gd name="connsiteX11" fmla="*/ 181516 w 231210"/>
              <a:gd name="connsiteY11" fmla="*/ 67122 h 214417"/>
              <a:gd name="connsiteX12" fmla="*/ 231046 w 231210"/>
              <a:gd name="connsiteY12" fmla="*/ 30927 h 214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1210" h="214417">
                <a:moveTo>
                  <a:pt x="231046" y="30927"/>
                </a:moveTo>
                <a:cubicBezTo>
                  <a:pt x="227871" y="20450"/>
                  <a:pt x="178341" y="7749"/>
                  <a:pt x="162466" y="4257"/>
                </a:cubicBezTo>
                <a:cubicBezTo>
                  <a:pt x="146591" y="765"/>
                  <a:pt x="147226" y="10607"/>
                  <a:pt x="135796" y="9972"/>
                </a:cubicBezTo>
                <a:cubicBezTo>
                  <a:pt x="124366" y="9337"/>
                  <a:pt x="106903" y="-2410"/>
                  <a:pt x="93886" y="447"/>
                </a:cubicBezTo>
                <a:cubicBezTo>
                  <a:pt x="80869" y="3304"/>
                  <a:pt x="68803" y="20767"/>
                  <a:pt x="57691" y="27117"/>
                </a:cubicBezTo>
                <a:cubicBezTo>
                  <a:pt x="46579" y="33467"/>
                  <a:pt x="36101" y="26482"/>
                  <a:pt x="27211" y="38547"/>
                </a:cubicBezTo>
                <a:cubicBezTo>
                  <a:pt x="18321" y="50612"/>
                  <a:pt x="7843" y="75695"/>
                  <a:pt x="4351" y="99507"/>
                </a:cubicBezTo>
                <a:cubicBezTo>
                  <a:pt x="858" y="123320"/>
                  <a:pt x="-4221" y="162372"/>
                  <a:pt x="6256" y="181422"/>
                </a:cubicBezTo>
                <a:cubicBezTo>
                  <a:pt x="16733" y="200472"/>
                  <a:pt x="47848" y="217935"/>
                  <a:pt x="67216" y="213807"/>
                </a:cubicBezTo>
                <a:cubicBezTo>
                  <a:pt x="86583" y="209680"/>
                  <a:pt x="103093" y="173485"/>
                  <a:pt x="122461" y="156657"/>
                </a:cubicBezTo>
                <a:cubicBezTo>
                  <a:pt x="141829" y="139829"/>
                  <a:pt x="173579" y="127764"/>
                  <a:pt x="183421" y="112842"/>
                </a:cubicBezTo>
                <a:cubicBezTo>
                  <a:pt x="193263" y="97920"/>
                  <a:pt x="172626" y="81409"/>
                  <a:pt x="181516" y="67122"/>
                </a:cubicBezTo>
                <a:cubicBezTo>
                  <a:pt x="190406" y="52835"/>
                  <a:pt x="234221" y="41404"/>
                  <a:pt x="231046" y="3092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72"/>
          <p:cNvSpPr/>
          <p:nvPr/>
        </p:nvSpPr>
        <p:spPr>
          <a:xfrm>
            <a:off x="2486581" y="4303144"/>
            <a:ext cx="241653" cy="182416"/>
          </a:xfrm>
          <a:custGeom>
            <a:avLst/>
            <a:gdLst>
              <a:gd name="connsiteX0" fmla="*/ 191849 w 241653"/>
              <a:gd name="connsiteY0" fmla="*/ 72641 h 182416"/>
              <a:gd name="connsiteX1" fmla="*/ 109934 w 241653"/>
              <a:gd name="connsiteY1" fmla="*/ 13586 h 182416"/>
              <a:gd name="connsiteX2" fmla="*/ 90884 w 241653"/>
              <a:gd name="connsiteY2" fmla="*/ 17396 h 182416"/>
              <a:gd name="connsiteX3" fmla="*/ 33734 w 241653"/>
              <a:gd name="connsiteY3" fmla="*/ 251 h 182416"/>
              <a:gd name="connsiteX4" fmla="*/ 5159 w 241653"/>
              <a:gd name="connsiteY4" fmla="*/ 32636 h 182416"/>
              <a:gd name="connsiteX5" fmla="*/ 8969 w 241653"/>
              <a:gd name="connsiteY5" fmla="*/ 99311 h 182416"/>
              <a:gd name="connsiteX6" fmla="*/ 92789 w 241653"/>
              <a:gd name="connsiteY6" fmla="*/ 173606 h 182416"/>
              <a:gd name="connsiteX7" fmla="*/ 224234 w 241653"/>
              <a:gd name="connsiteY7" fmla="*/ 177416 h 182416"/>
              <a:gd name="connsiteX8" fmla="*/ 237569 w 241653"/>
              <a:gd name="connsiteY8" fmla="*/ 141221 h 182416"/>
              <a:gd name="connsiteX9" fmla="*/ 191849 w 241653"/>
              <a:gd name="connsiteY9" fmla="*/ 72641 h 18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1653" h="182416">
                <a:moveTo>
                  <a:pt x="191849" y="72641"/>
                </a:moveTo>
                <a:cubicBezTo>
                  <a:pt x="170577" y="51369"/>
                  <a:pt x="126761" y="22793"/>
                  <a:pt x="109934" y="13586"/>
                </a:cubicBezTo>
                <a:cubicBezTo>
                  <a:pt x="93106" y="4378"/>
                  <a:pt x="103584" y="19618"/>
                  <a:pt x="90884" y="17396"/>
                </a:cubicBezTo>
                <a:cubicBezTo>
                  <a:pt x="78184" y="15174"/>
                  <a:pt x="48021" y="-2289"/>
                  <a:pt x="33734" y="251"/>
                </a:cubicBezTo>
                <a:cubicBezTo>
                  <a:pt x="19447" y="2791"/>
                  <a:pt x="9286" y="16126"/>
                  <a:pt x="5159" y="32636"/>
                </a:cubicBezTo>
                <a:cubicBezTo>
                  <a:pt x="1031" y="49146"/>
                  <a:pt x="-5636" y="75816"/>
                  <a:pt x="8969" y="99311"/>
                </a:cubicBezTo>
                <a:cubicBezTo>
                  <a:pt x="23574" y="122806"/>
                  <a:pt x="56912" y="160589"/>
                  <a:pt x="92789" y="173606"/>
                </a:cubicBezTo>
                <a:cubicBezTo>
                  <a:pt x="128666" y="186623"/>
                  <a:pt x="200104" y="182813"/>
                  <a:pt x="224234" y="177416"/>
                </a:cubicBezTo>
                <a:cubicBezTo>
                  <a:pt x="248364" y="172019"/>
                  <a:pt x="241697" y="156461"/>
                  <a:pt x="237569" y="141221"/>
                </a:cubicBezTo>
                <a:cubicBezTo>
                  <a:pt x="233442" y="125981"/>
                  <a:pt x="213121" y="93913"/>
                  <a:pt x="191849" y="72641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4897232" y="3821894"/>
            <a:ext cx="598474" cy="642966"/>
          </a:xfrm>
          <a:custGeom>
            <a:avLst/>
            <a:gdLst>
              <a:gd name="connsiteX0" fmla="*/ 110539 w 599377"/>
              <a:gd name="connsiteY0" fmla="*/ 4298 h 640980"/>
              <a:gd name="connsiteX1" fmla="*/ 53389 w 599377"/>
              <a:gd name="connsiteY1" fmla="*/ 38588 h 640980"/>
              <a:gd name="connsiteX2" fmla="*/ 91489 w 599377"/>
              <a:gd name="connsiteY2" fmla="*/ 130028 h 640980"/>
              <a:gd name="connsiteX3" fmla="*/ 41959 w 599377"/>
              <a:gd name="connsiteY3" fmla="*/ 187178 h 640980"/>
              <a:gd name="connsiteX4" fmla="*/ 49 w 599377"/>
              <a:gd name="connsiteY4" fmla="*/ 301478 h 640980"/>
              <a:gd name="connsiteX5" fmla="*/ 38149 w 599377"/>
              <a:gd name="connsiteY5" fmla="*/ 377678 h 640980"/>
              <a:gd name="connsiteX6" fmla="*/ 201979 w 599377"/>
              <a:gd name="connsiteY6" fmla="*/ 533888 h 640980"/>
              <a:gd name="connsiteX7" fmla="*/ 274369 w 599377"/>
              <a:gd name="connsiteY7" fmla="*/ 640568 h 640980"/>
              <a:gd name="connsiteX8" fmla="*/ 373429 w 599377"/>
              <a:gd name="connsiteY8" fmla="*/ 568178 h 640980"/>
              <a:gd name="connsiteX9" fmla="*/ 407719 w 599377"/>
              <a:gd name="connsiteY9" fmla="*/ 503408 h 640980"/>
              <a:gd name="connsiteX10" fmla="*/ 598219 w 599377"/>
              <a:gd name="connsiteY10" fmla="*/ 431018 h 640980"/>
              <a:gd name="connsiteX11" fmla="*/ 480109 w 599377"/>
              <a:gd name="connsiteY11" fmla="*/ 255758 h 640980"/>
              <a:gd name="connsiteX12" fmla="*/ 327709 w 599377"/>
              <a:gd name="connsiteY12" fmla="*/ 130028 h 640980"/>
              <a:gd name="connsiteX13" fmla="*/ 110539 w 599377"/>
              <a:gd name="connsiteY13" fmla="*/ 4298 h 640980"/>
              <a:gd name="connsiteX0" fmla="*/ 110539 w 598474"/>
              <a:gd name="connsiteY0" fmla="*/ 4298 h 640980"/>
              <a:gd name="connsiteX1" fmla="*/ 53389 w 598474"/>
              <a:gd name="connsiteY1" fmla="*/ 38588 h 640980"/>
              <a:gd name="connsiteX2" fmla="*/ 91489 w 598474"/>
              <a:gd name="connsiteY2" fmla="*/ 130028 h 640980"/>
              <a:gd name="connsiteX3" fmla="*/ 41959 w 598474"/>
              <a:gd name="connsiteY3" fmla="*/ 187178 h 640980"/>
              <a:gd name="connsiteX4" fmla="*/ 49 w 598474"/>
              <a:gd name="connsiteY4" fmla="*/ 301478 h 640980"/>
              <a:gd name="connsiteX5" fmla="*/ 38149 w 598474"/>
              <a:gd name="connsiteY5" fmla="*/ 377678 h 640980"/>
              <a:gd name="connsiteX6" fmla="*/ 201979 w 598474"/>
              <a:gd name="connsiteY6" fmla="*/ 533888 h 640980"/>
              <a:gd name="connsiteX7" fmla="*/ 274369 w 598474"/>
              <a:gd name="connsiteY7" fmla="*/ 640568 h 640980"/>
              <a:gd name="connsiteX8" fmla="*/ 373429 w 598474"/>
              <a:gd name="connsiteY8" fmla="*/ 568178 h 640980"/>
              <a:gd name="connsiteX9" fmla="*/ 407719 w 598474"/>
              <a:gd name="connsiteY9" fmla="*/ 503408 h 640980"/>
              <a:gd name="connsiteX10" fmla="*/ 598219 w 598474"/>
              <a:gd name="connsiteY10" fmla="*/ 431018 h 640980"/>
              <a:gd name="connsiteX11" fmla="*/ 445819 w 598474"/>
              <a:gd name="connsiteY11" fmla="*/ 270998 h 640980"/>
              <a:gd name="connsiteX12" fmla="*/ 327709 w 598474"/>
              <a:gd name="connsiteY12" fmla="*/ 130028 h 640980"/>
              <a:gd name="connsiteX13" fmla="*/ 110539 w 598474"/>
              <a:gd name="connsiteY13" fmla="*/ 4298 h 640980"/>
              <a:gd name="connsiteX0" fmla="*/ 110539 w 598474"/>
              <a:gd name="connsiteY0" fmla="*/ 6284 h 642966"/>
              <a:gd name="connsiteX1" fmla="*/ 53389 w 598474"/>
              <a:gd name="connsiteY1" fmla="*/ 40574 h 642966"/>
              <a:gd name="connsiteX2" fmla="*/ 91489 w 598474"/>
              <a:gd name="connsiteY2" fmla="*/ 132014 h 642966"/>
              <a:gd name="connsiteX3" fmla="*/ 41959 w 598474"/>
              <a:gd name="connsiteY3" fmla="*/ 189164 h 642966"/>
              <a:gd name="connsiteX4" fmla="*/ 49 w 598474"/>
              <a:gd name="connsiteY4" fmla="*/ 303464 h 642966"/>
              <a:gd name="connsiteX5" fmla="*/ 38149 w 598474"/>
              <a:gd name="connsiteY5" fmla="*/ 379664 h 642966"/>
              <a:gd name="connsiteX6" fmla="*/ 201979 w 598474"/>
              <a:gd name="connsiteY6" fmla="*/ 535874 h 642966"/>
              <a:gd name="connsiteX7" fmla="*/ 274369 w 598474"/>
              <a:gd name="connsiteY7" fmla="*/ 642554 h 642966"/>
              <a:gd name="connsiteX8" fmla="*/ 373429 w 598474"/>
              <a:gd name="connsiteY8" fmla="*/ 570164 h 642966"/>
              <a:gd name="connsiteX9" fmla="*/ 407719 w 598474"/>
              <a:gd name="connsiteY9" fmla="*/ 505394 h 642966"/>
              <a:gd name="connsiteX10" fmla="*/ 598219 w 598474"/>
              <a:gd name="connsiteY10" fmla="*/ 433004 h 642966"/>
              <a:gd name="connsiteX11" fmla="*/ 445819 w 598474"/>
              <a:gd name="connsiteY11" fmla="*/ 272984 h 642966"/>
              <a:gd name="connsiteX12" fmla="*/ 301039 w 598474"/>
              <a:gd name="connsiteY12" fmla="*/ 162494 h 642966"/>
              <a:gd name="connsiteX13" fmla="*/ 110539 w 598474"/>
              <a:gd name="connsiteY13" fmla="*/ 6284 h 64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8474" h="642966">
                <a:moveTo>
                  <a:pt x="110539" y="6284"/>
                </a:moveTo>
                <a:cubicBezTo>
                  <a:pt x="69264" y="-14036"/>
                  <a:pt x="56564" y="19619"/>
                  <a:pt x="53389" y="40574"/>
                </a:cubicBezTo>
                <a:cubicBezTo>
                  <a:pt x="50214" y="61529"/>
                  <a:pt x="93394" y="107249"/>
                  <a:pt x="91489" y="132014"/>
                </a:cubicBezTo>
                <a:cubicBezTo>
                  <a:pt x="89584" y="156779"/>
                  <a:pt x="57199" y="160589"/>
                  <a:pt x="41959" y="189164"/>
                </a:cubicBezTo>
                <a:cubicBezTo>
                  <a:pt x="26719" y="217739"/>
                  <a:pt x="684" y="271714"/>
                  <a:pt x="49" y="303464"/>
                </a:cubicBezTo>
                <a:cubicBezTo>
                  <a:pt x="-586" y="335214"/>
                  <a:pt x="4494" y="340929"/>
                  <a:pt x="38149" y="379664"/>
                </a:cubicBezTo>
                <a:cubicBezTo>
                  <a:pt x="71804" y="418399"/>
                  <a:pt x="162609" y="492059"/>
                  <a:pt x="201979" y="535874"/>
                </a:cubicBezTo>
                <a:cubicBezTo>
                  <a:pt x="241349" y="579689"/>
                  <a:pt x="245794" y="636839"/>
                  <a:pt x="274369" y="642554"/>
                </a:cubicBezTo>
                <a:cubicBezTo>
                  <a:pt x="302944" y="648269"/>
                  <a:pt x="351204" y="593024"/>
                  <a:pt x="373429" y="570164"/>
                </a:cubicBezTo>
                <a:cubicBezTo>
                  <a:pt x="395654" y="547304"/>
                  <a:pt x="370254" y="528254"/>
                  <a:pt x="407719" y="505394"/>
                </a:cubicBezTo>
                <a:cubicBezTo>
                  <a:pt x="445184" y="482534"/>
                  <a:pt x="591869" y="471739"/>
                  <a:pt x="598219" y="433004"/>
                </a:cubicBezTo>
                <a:cubicBezTo>
                  <a:pt x="604569" y="394269"/>
                  <a:pt x="490904" y="323149"/>
                  <a:pt x="445819" y="272984"/>
                </a:cubicBezTo>
                <a:cubicBezTo>
                  <a:pt x="400734" y="222819"/>
                  <a:pt x="356919" y="206944"/>
                  <a:pt x="301039" y="162494"/>
                </a:cubicBezTo>
                <a:cubicBezTo>
                  <a:pt x="245159" y="118044"/>
                  <a:pt x="151814" y="26604"/>
                  <a:pt x="110539" y="6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5078647" y="4065300"/>
            <a:ext cx="182973" cy="205113"/>
          </a:xfrm>
          <a:custGeom>
            <a:avLst/>
            <a:gdLst>
              <a:gd name="connsiteX0" fmla="*/ 22943 w 182973"/>
              <a:gd name="connsiteY0" fmla="*/ 3780 h 205113"/>
              <a:gd name="connsiteX1" fmla="*/ 83 w 182973"/>
              <a:gd name="connsiteY1" fmla="*/ 114270 h 205113"/>
              <a:gd name="connsiteX2" fmla="*/ 26753 w 182973"/>
              <a:gd name="connsiteY2" fmla="*/ 198090 h 205113"/>
              <a:gd name="connsiteX3" fmla="*/ 129623 w 182973"/>
              <a:gd name="connsiteY3" fmla="*/ 190470 h 205113"/>
              <a:gd name="connsiteX4" fmla="*/ 182963 w 182973"/>
              <a:gd name="connsiteY4" fmla="*/ 110460 h 205113"/>
              <a:gd name="connsiteX5" fmla="*/ 125813 w 182973"/>
              <a:gd name="connsiteY5" fmla="*/ 34260 h 205113"/>
              <a:gd name="connsiteX6" fmla="*/ 22943 w 182973"/>
              <a:gd name="connsiteY6" fmla="*/ 3780 h 20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973" h="205113">
                <a:moveTo>
                  <a:pt x="22943" y="3780"/>
                </a:moveTo>
                <a:cubicBezTo>
                  <a:pt x="1988" y="17115"/>
                  <a:pt x="-552" y="81885"/>
                  <a:pt x="83" y="114270"/>
                </a:cubicBezTo>
                <a:cubicBezTo>
                  <a:pt x="718" y="146655"/>
                  <a:pt x="5163" y="185390"/>
                  <a:pt x="26753" y="198090"/>
                </a:cubicBezTo>
                <a:cubicBezTo>
                  <a:pt x="48343" y="210790"/>
                  <a:pt x="103588" y="205075"/>
                  <a:pt x="129623" y="190470"/>
                </a:cubicBezTo>
                <a:cubicBezTo>
                  <a:pt x="155658" y="175865"/>
                  <a:pt x="183598" y="136495"/>
                  <a:pt x="182963" y="110460"/>
                </a:cubicBezTo>
                <a:cubicBezTo>
                  <a:pt x="182328" y="84425"/>
                  <a:pt x="151213" y="53310"/>
                  <a:pt x="125813" y="34260"/>
                </a:cubicBezTo>
                <a:cubicBezTo>
                  <a:pt x="100413" y="15210"/>
                  <a:pt x="43898" y="-9555"/>
                  <a:pt x="22943" y="37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5144802" y="41400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ChangeAspect="1"/>
          </p:cNvSpPr>
          <p:nvPr/>
        </p:nvSpPr>
        <p:spPr>
          <a:xfrm>
            <a:off x="4916672" y="3578165"/>
            <a:ext cx="142311" cy="175895"/>
          </a:xfrm>
          <a:custGeom>
            <a:avLst/>
            <a:gdLst>
              <a:gd name="connsiteX0" fmla="*/ 79971 w 122814"/>
              <a:gd name="connsiteY0" fmla="*/ 39 h 152610"/>
              <a:gd name="connsiteX1" fmla="*/ 8534 w 122814"/>
              <a:gd name="connsiteY1" fmla="*/ 38139 h 152610"/>
              <a:gd name="connsiteX2" fmla="*/ 18059 w 122814"/>
              <a:gd name="connsiteY2" fmla="*/ 81001 h 152610"/>
              <a:gd name="connsiteX3" fmla="*/ 1390 w 122814"/>
              <a:gd name="connsiteY3" fmla="*/ 121483 h 152610"/>
              <a:gd name="connsiteX4" fmla="*/ 10915 w 122814"/>
              <a:gd name="connsiteY4" fmla="*/ 150058 h 152610"/>
              <a:gd name="connsiteX5" fmla="*/ 89496 w 122814"/>
              <a:gd name="connsiteY5" fmla="*/ 145295 h 152610"/>
              <a:gd name="connsiteX6" fmla="*/ 118071 w 122814"/>
              <a:gd name="connsiteY6" fmla="*/ 97670 h 152610"/>
              <a:gd name="connsiteX7" fmla="*/ 120452 w 122814"/>
              <a:gd name="connsiteY7" fmla="*/ 45283 h 152610"/>
              <a:gd name="connsiteX8" fmla="*/ 79971 w 122814"/>
              <a:gd name="connsiteY8" fmla="*/ 39 h 152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14" h="152610">
                <a:moveTo>
                  <a:pt x="79971" y="39"/>
                </a:moveTo>
                <a:cubicBezTo>
                  <a:pt x="61318" y="-1152"/>
                  <a:pt x="18853" y="24645"/>
                  <a:pt x="8534" y="38139"/>
                </a:cubicBezTo>
                <a:cubicBezTo>
                  <a:pt x="-1785" y="51633"/>
                  <a:pt x="19250" y="67110"/>
                  <a:pt x="18059" y="81001"/>
                </a:cubicBezTo>
                <a:cubicBezTo>
                  <a:pt x="16868" y="94892"/>
                  <a:pt x="2581" y="109974"/>
                  <a:pt x="1390" y="121483"/>
                </a:cubicBezTo>
                <a:cubicBezTo>
                  <a:pt x="199" y="132992"/>
                  <a:pt x="-3769" y="146089"/>
                  <a:pt x="10915" y="150058"/>
                </a:cubicBezTo>
                <a:cubicBezTo>
                  <a:pt x="25599" y="154027"/>
                  <a:pt x="71637" y="154026"/>
                  <a:pt x="89496" y="145295"/>
                </a:cubicBezTo>
                <a:cubicBezTo>
                  <a:pt x="107355" y="136564"/>
                  <a:pt x="112912" y="114339"/>
                  <a:pt x="118071" y="97670"/>
                </a:cubicBezTo>
                <a:cubicBezTo>
                  <a:pt x="123230" y="81001"/>
                  <a:pt x="124421" y="59174"/>
                  <a:pt x="120452" y="45283"/>
                </a:cubicBezTo>
                <a:cubicBezTo>
                  <a:pt x="116483" y="31392"/>
                  <a:pt x="98624" y="1230"/>
                  <a:pt x="79971" y="39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972450" y="366209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Freeform 165"/>
          <p:cNvSpPr/>
          <p:nvPr/>
        </p:nvSpPr>
        <p:spPr>
          <a:xfrm>
            <a:off x="234063" y="7667055"/>
            <a:ext cx="256043" cy="390042"/>
          </a:xfrm>
          <a:custGeom>
            <a:avLst/>
            <a:gdLst>
              <a:gd name="connsiteX0" fmla="*/ 8310 w 264101"/>
              <a:gd name="connsiteY0" fmla="*/ 32005 h 400521"/>
              <a:gd name="connsiteX1" fmla="*/ 113085 w 264101"/>
              <a:gd name="connsiteY1" fmla="*/ 14860 h 400521"/>
              <a:gd name="connsiteX2" fmla="*/ 200715 w 264101"/>
              <a:gd name="connsiteY2" fmla="*/ 12955 h 400521"/>
              <a:gd name="connsiteX3" fmla="*/ 254055 w 264101"/>
              <a:gd name="connsiteY3" fmla="*/ 45340 h 400521"/>
              <a:gd name="connsiteX4" fmla="*/ 263580 w 264101"/>
              <a:gd name="connsiteY4" fmla="*/ 79630 h 400521"/>
              <a:gd name="connsiteX5" fmla="*/ 246435 w 264101"/>
              <a:gd name="connsiteY5" fmla="*/ 146305 h 400521"/>
              <a:gd name="connsiteX6" fmla="*/ 202620 w 264101"/>
              <a:gd name="connsiteY6" fmla="*/ 212980 h 400521"/>
              <a:gd name="connsiteX7" fmla="*/ 153090 w 264101"/>
              <a:gd name="connsiteY7" fmla="*/ 283465 h 400521"/>
              <a:gd name="connsiteX8" fmla="*/ 95940 w 264101"/>
              <a:gd name="connsiteY8" fmla="*/ 312040 h 400521"/>
              <a:gd name="connsiteX9" fmla="*/ 15930 w 264101"/>
              <a:gd name="connsiteY9" fmla="*/ 388240 h 400521"/>
              <a:gd name="connsiteX10" fmla="*/ 8310 w 264101"/>
              <a:gd name="connsiteY10" fmla="*/ 32005 h 400521"/>
              <a:gd name="connsiteX0" fmla="*/ 252 w 256043"/>
              <a:gd name="connsiteY0" fmla="*/ 21526 h 390042"/>
              <a:gd name="connsiteX1" fmla="*/ 105027 w 256043"/>
              <a:gd name="connsiteY1" fmla="*/ 4381 h 390042"/>
              <a:gd name="connsiteX2" fmla="*/ 192657 w 256043"/>
              <a:gd name="connsiteY2" fmla="*/ 2476 h 390042"/>
              <a:gd name="connsiteX3" fmla="*/ 245997 w 256043"/>
              <a:gd name="connsiteY3" fmla="*/ 34861 h 390042"/>
              <a:gd name="connsiteX4" fmla="*/ 255522 w 256043"/>
              <a:gd name="connsiteY4" fmla="*/ 69151 h 390042"/>
              <a:gd name="connsiteX5" fmla="*/ 238377 w 256043"/>
              <a:gd name="connsiteY5" fmla="*/ 135826 h 390042"/>
              <a:gd name="connsiteX6" fmla="*/ 194562 w 256043"/>
              <a:gd name="connsiteY6" fmla="*/ 202501 h 390042"/>
              <a:gd name="connsiteX7" fmla="*/ 145032 w 256043"/>
              <a:gd name="connsiteY7" fmla="*/ 272986 h 390042"/>
              <a:gd name="connsiteX8" fmla="*/ 87882 w 256043"/>
              <a:gd name="connsiteY8" fmla="*/ 301561 h 390042"/>
              <a:gd name="connsiteX9" fmla="*/ 7872 w 256043"/>
              <a:gd name="connsiteY9" fmla="*/ 377761 h 390042"/>
              <a:gd name="connsiteX10" fmla="*/ 252 w 256043"/>
              <a:gd name="connsiteY10" fmla="*/ 21526 h 39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043" h="390042">
                <a:moveTo>
                  <a:pt x="252" y="21526"/>
                </a:moveTo>
                <a:cubicBezTo>
                  <a:pt x="-2605" y="20256"/>
                  <a:pt x="72960" y="7556"/>
                  <a:pt x="105027" y="4381"/>
                </a:cubicBezTo>
                <a:cubicBezTo>
                  <a:pt x="137094" y="1206"/>
                  <a:pt x="169162" y="-2604"/>
                  <a:pt x="192657" y="2476"/>
                </a:cubicBezTo>
                <a:cubicBezTo>
                  <a:pt x="216152" y="7556"/>
                  <a:pt x="235520" y="23749"/>
                  <a:pt x="245997" y="34861"/>
                </a:cubicBezTo>
                <a:cubicBezTo>
                  <a:pt x="256474" y="45973"/>
                  <a:pt x="256792" y="52324"/>
                  <a:pt x="255522" y="69151"/>
                </a:cubicBezTo>
                <a:cubicBezTo>
                  <a:pt x="254252" y="85978"/>
                  <a:pt x="248537" y="113601"/>
                  <a:pt x="238377" y="135826"/>
                </a:cubicBezTo>
                <a:cubicBezTo>
                  <a:pt x="228217" y="158051"/>
                  <a:pt x="210119" y="179641"/>
                  <a:pt x="194562" y="202501"/>
                </a:cubicBezTo>
                <a:cubicBezTo>
                  <a:pt x="179005" y="225361"/>
                  <a:pt x="162812" y="256476"/>
                  <a:pt x="145032" y="272986"/>
                </a:cubicBezTo>
                <a:cubicBezTo>
                  <a:pt x="127252" y="289496"/>
                  <a:pt x="110742" y="284099"/>
                  <a:pt x="87882" y="301561"/>
                </a:cubicBezTo>
                <a:cubicBezTo>
                  <a:pt x="65022" y="319023"/>
                  <a:pt x="21524" y="425703"/>
                  <a:pt x="7872" y="377761"/>
                </a:cubicBezTo>
                <a:cubicBezTo>
                  <a:pt x="-5780" y="329819"/>
                  <a:pt x="3109" y="22796"/>
                  <a:pt x="252" y="21526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Freeform 167"/>
          <p:cNvSpPr/>
          <p:nvPr/>
        </p:nvSpPr>
        <p:spPr>
          <a:xfrm>
            <a:off x="236578" y="7552920"/>
            <a:ext cx="442014" cy="600779"/>
          </a:xfrm>
          <a:custGeom>
            <a:avLst/>
            <a:gdLst>
              <a:gd name="connsiteX0" fmla="*/ 13030 w 447781"/>
              <a:gd name="connsiteY0" fmla="*/ 628515 h 659565"/>
              <a:gd name="connsiteX1" fmla="*/ 87325 w 447781"/>
              <a:gd name="connsiteY1" fmla="*/ 571365 h 659565"/>
              <a:gd name="connsiteX2" fmla="*/ 213055 w 447781"/>
              <a:gd name="connsiteY2" fmla="*/ 495165 h 659565"/>
              <a:gd name="connsiteX3" fmla="*/ 317830 w 447781"/>
              <a:gd name="connsiteY3" fmla="*/ 388485 h 659565"/>
              <a:gd name="connsiteX4" fmla="*/ 418795 w 447781"/>
              <a:gd name="connsiteY4" fmla="*/ 197985 h 659565"/>
              <a:gd name="connsiteX5" fmla="*/ 445465 w 447781"/>
              <a:gd name="connsiteY5" fmla="*/ 131310 h 659565"/>
              <a:gd name="connsiteX6" fmla="*/ 371170 w 447781"/>
              <a:gd name="connsiteY6" fmla="*/ 77970 h 659565"/>
              <a:gd name="connsiteX7" fmla="*/ 314020 w 447781"/>
              <a:gd name="connsiteY7" fmla="*/ 83685 h 659565"/>
              <a:gd name="connsiteX8" fmla="*/ 188290 w 447781"/>
              <a:gd name="connsiteY8" fmla="*/ 34155 h 659565"/>
              <a:gd name="connsiteX9" fmla="*/ 89230 w 447781"/>
              <a:gd name="connsiteY9" fmla="*/ 34155 h 659565"/>
              <a:gd name="connsiteX10" fmla="*/ 7315 w 447781"/>
              <a:gd name="connsiteY10" fmla="*/ 47490 h 659565"/>
              <a:gd name="connsiteX11" fmla="*/ 13030 w 447781"/>
              <a:gd name="connsiteY11" fmla="*/ 628515 h 659565"/>
              <a:gd name="connsiteX0" fmla="*/ 9816 w 444567"/>
              <a:gd name="connsiteY0" fmla="*/ 598575 h 629625"/>
              <a:gd name="connsiteX1" fmla="*/ 84111 w 444567"/>
              <a:gd name="connsiteY1" fmla="*/ 541425 h 629625"/>
              <a:gd name="connsiteX2" fmla="*/ 209841 w 444567"/>
              <a:gd name="connsiteY2" fmla="*/ 465225 h 629625"/>
              <a:gd name="connsiteX3" fmla="*/ 314616 w 444567"/>
              <a:gd name="connsiteY3" fmla="*/ 358545 h 629625"/>
              <a:gd name="connsiteX4" fmla="*/ 415581 w 444567"/>
              <a:gd name="connsiteY4" fmla="*/ 168045 h 629625"/>
              <a:gd name="connsiteX5" fmla="*/ 442251 w 444567"/>
              <a:gd name="connsiteY5" fmla="*/ 101370 h 629625"/>
              <a:gd name="connsiteX6" fmla="*/ 367956 w 444567"/>
              <a:gd name="connsiteY6" fmla="*/ 48030 h 629625"/>
              <a:gd name="connsiteX7" fmla="*/ 310806 w 444567"/>
              <a:gd name="connsiteY7" fmla="*/ 53745 h 629625"/>
              <a:gd name="connsiteX8" fmla="*/ 185076 w 444567"/>
              <a:gd name="connsiteY8" fmla="*/ 4215 h 629625"/>
              <a:gd name="connsiteX9" fmla="*/ 86016 w 444567"/>
              <a:gd name="connsiteY9" fmla="*/ 4215 h 629625"/>
              <a:gd name="connsiteX10" fmla="*/ 4101 w 444567"/>
              <a:gd name="connsiteY10" fmla="*/ 17550 h 629625"/>
              <a:gd name="connsiteX11" fmla="*/ 9816 w 444567"/>
              <a:gd name="connsiteY11" fmla="*/ 598575 h 629625"/>
              <a:gd name="connsiteX0" fmla="*/ 7263 w 442014"/>
              <a:gd name="connsiteY0" fmla="*/ 598575 h 600779"/>
              <a:gd name="connsiteX1" fmla="*/ 81558 w 442014"/>
              <a:gd name="connsiteY1" fmla="*/ 541425 h 600779"/>
              <a:gd name="connsiteX2" fmla="*/ 207288 w 442014"/>
              <a:gd name="connsiteY2" fmla="*/ 465225 h 600779"/>
              <a:gd name="connsiteX3" fmla="*/ 312063 w 442014"/>
              <a:gd name="connsiteY3" fmla="*/ 358545 h 600779"/>
              <a:gd name="connsiteX4" fmla="*/ 413028 w 442014"/>
              <a:gd name="connsiteY4" fmla="*/ 168045 h 600779"/>
              <a:gd name="connsiteX5" fmla="*/ 439698 w 442014"/>
              <a:gd name="connsiteY5" fmla="*/ 101370 h 600779"/>
              <a:gd name="connsiteX6" fmla="*/ 365403 w 442014"/>
              <a:gd name="connsiteY6" fmla="*/ 48030 h 600779"/>
              <a:gd name="connsiteX7" fmla="*/ 308253 w 442014"/>
              <a:gd name="connsiteY7" fmla="*/ 53745 h 600779"/>
              <a:gd name="connsiteX8" fmla="*/ 182523 w 442014"/>
              <a:gd name="connsiteY8" fmla="*/ 4215 h 600779"/>
              <a:gd name="connsiteX9" fmla="*/ 83463 w 442014"/>
              <a:gd name="connsiteY9" fmla="*/ 4215 h 600779"/>
              <a:gd name="connsiteX10" fmla="*/ 1548 w 442014"/>
              <a:gd name="connsiteY10" fmla="*/ 17550 h 600779"/>
              <a:gd name="connsiteX11" fmla="*/ 7263 w 442014"/>
              <a:gd name="connsiteY11" fmla="*/ 598575 h 60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014" h="600779">
                <a:moveTo>
                  <a:pt x="7263" y="598575"/>
                </a:moveTo>
                <a:cubicBezTo>
                  <a:pt x="9168" y="611592"/>
                  <a:pt x="48221" y="563650"/>
                  <a:pt x="81558" y="541425"/>
                </a:cubicBezTo>
                <a:cubicBezTo>
                  <a:pt x="114895" y="519200"/>
                  <a:pt x="168871" y="495705"/>
                  <a:pt x="207288" y="465225"/>
                </a:cubicBezTo>
                <a:cubicBezTo>
                  <a:pt x="245705" y="434745"/>
                  <a:pt x="277773" y="408075"/>
                  <a:pt x="312063" y="358545"/>
                </a:cubicBezTo>
                <a:cubicBezTo>
                  <a:pt x="346353" y="309015"/>
                  <a:pt x="391756" y="210907"/>
                  <a:pt x="413028" y="168045"/>
                </a:cubicBezTo>
                <a:cubicBezTo>
                  <a:pt x="434300" y="125183"/>
                  <a:pt x="447636" y="121372"/>
                  <a:pt x="439698" y="101370"/>
                </a:cubicBezTo>
                <a:cubicBezTo>
                  <a:pt x="431761" y="81367"/>
                  <a:pt x="387310" y="55967"/>
                  <a:pt x="365403" y="48030"/>
                </a:cubicBezTo>
                <a:cubicBezTo>
                  <a:pt x="343496" y="40093"/>
                  <a:pt x="338733" y="61047"/>
                  <a:pt x="308253" y="53745"/>
                </a:cubicBezTo>
                <a:cubicBezTo>
                  <a:pt x="277773" y="46442"/>
                  <a:pt x="219988" y="12470"/>
                  <a:pt x="182523" y="4215"/>
                </a:cubicBezTo>
                <a:cubicBezTo>
                  <a:pt x="145058" y="-4040"/>
                  <a:pt x="113625" y="1993"/>
                  <a:pt x="83463" y="4215"/>
                </a:cubicBezTo>
                <a:cubicBezTo>
                  <a:pt x="53301" y="6437"/>
                  <a:pt x="6628" y="13105"/>
                  <a:pt x="1548" y="17550"/>
                </a:cubicBezTo>
                <a:cubicBezTo>
                  <a:pt x="-3532" y="21995"/>
                  <a:pt x="5358" y="585558"/>
                  <a:pt x="7263" y="5985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 169"/>
          <p:cNvSpPr/>
          <p:nvPr/>
        </p:nvSpPr>
        <p:spPr>
          <a:xfrm>
            <a:off x="236160" y="7440331"/>
            <a:ext cx="561343" cy="863867"/>
          </a:xfrm>
          <a:custGeom>
            <a:avLst/>
            <a:gdLst>
              <a:gd name="connsiteX0" fmla="*/ 22224 w 566361"/>
              <a:gd name="connsiteY0" fmla="*/ 898493 h 946046"/>
              <a:gd name="connsiteX1" fmla="*/ 100329 w 566361"/>
              <a:gd name="connsiteY1" fmla="*/ 833723 h 946046"/>
              <a:gd name="connsiteX2" fmla="*/ 167004 w 566361"/>
              <a:gd name="connsiteY2" fmla="*/ 755618 h 946046"/>
              <a:gd name="connsiteX3" fmla="*/ 254634 w 566361"/>
              <a:gd name="connsiteY3" fmla="*/ 704183 h 946046"/>
              <a:gd name="connsiteX4" fmla="*/ 302259 w 566361"/>
              <a:gd name="connsiteY4" fmla="*/ 667988 h 946046"/>
              <a:gd name="connsiteX5" fmla="*/ 407034 w 566361"/>
              <a:gd name="connsiteY5" fmla="*/ 624173 h 946046"/>
              <a:gd name="connsiteX6" fmla="*/ 559434 w 566361"/>
              <a:gd name="connsiteY6" fmla="*/ 435578 h 946046"/>
              <a:gd name="connsiteX7" fmla="*/ 542289 w 566361"/>
              <a:gd name="connsiteY7" fmla="*/ 311753 h 946046"/>
              <a:gd name="connsiteX8" fmla="*/ 559434 w 566361"/>
              <a:gd name="connsiteY8" fmla="*/ 264128 h 946046"/>
              <a:gd name="connsiteX9" fmla="*/ 544194 w 566361"/>
              <a:gd name="connsiteY9" fmla="*/ 153638 h 946046"/>
              <a:gd name="connsiteX10" fmla="*/ 458469 w 566361"/>
              <a:gd name="connsiteY10" fmla="*/ 92678 h 946046"/>
              <a:gd name="connsiteX11" fmla="*/ 349884 w 566361"/>
              <a:gd name="connsiteY11" fmla="*/ 79343 h 946046"/>
              <a:gd name="connsiteX12" fmla="*/ 233679 w 566361"/>
              <a:gd name="connsiteY12" fmla="*/ 35528 h 946046"/>
              <a:gd name="connsiteX13" fmla="*/ 100329 w 566361"/>
              <a:gd name="connsiteY13" fmla="*/ 54578 h 946046"/>
              <a:gd name="connsiteX14" fmla="*/ 5079 w 566361"/>
              <a:gd name="connsiteY14" fmla="*/ 64103 h 946046"/>
              <a:gd name="connsiteX15" fmla="*/ 22224 w 566361"/>
              <a:gd name="connsiteY15" fmla="*/ 898493 h 946046"/>
              <a:gd name="connsiteX0" fmla="*/ 20615 w 564752"/>
              <a:gd name="connsiteY0" fmla="*/ 898493 h 898796"/>
              <a:gd name="connsiteX1" fmla="*/ 98720 w 564752"/>
              <a:gd name="connsiteY1" fmla="*/ 833723 h 898796"/>
              <a:gd name="connsiteX2" fmla="*/ 165395 w 564752"/>
              <a:gd name="connsiteY2" fmla="*/ 755618 h 898796"/>
              <a:gd name="connsiteX3" fmla="*/ 253025 w 564752"/>
              <a:gd name="connsiteY3" fmla="*/ 704183 h 898796"/>
              <a:gd name="connsiteX4" fmla="*/ 300650 w 564752"/>
              <a:gd name="connsiteY4" fmla="*/ 667988 h 898796"/>
              <a:gd name="connsiteX5" fmla="*/ 405425 w 564752"/>
              <a:gd name="connsiteY5" fmla="*/ 624173 h 898796"/>
              <a:gd name="connsiteX6" fmla="*/ 557825 w 564752"/>
              <a:gd name="connsiteY6" fmla="*/ 435578 h 898796"/>
              <a:gd name="connsiteX7" fmla="*/ 540680 w 564752"/>
              <a:gd name="connsiteY7" fmla="*/ 311753 h 898796"/>
              <a:gd name="connsiteX8" fmla="*/ 557825 w 564752"/>
              <a:gd name="connsiteY8" fmla="*/ 264128 h 898796"/>
              <a:gd name="connsiteX9" fmla="*/ 542585 w 564752"/>
              <a:gd name="connsiteY9" fmla="*/ 153638 h 898796"/>
              <a:gd name="connsiteX10" fmla="*/ 456860 w 564752"/>
              <a:gd name="connsiteY10" fmla="*/ 92678 h 898796"/>
              <a:gd name="connsiteX11" fmla="*/ 348275 w 564752"/>
              <a:gd name="connsiteY11" fmla="*/ 79343 h 898796"/>
              <a:gd name="connsiteX12" fmla="*/ 232070 w 564752"/>
              <a:gd name="connsiteY12" fmla="*/ 35528 h 898796"/>
              <a:gd name="connsiteX13" fmla="*/ 98720 w 564752"/>
              <a:gd name="connsiteY13" fmla="*/ 54578 h 898796"/>
              <a:gd name="connsiteX14" fmla="*/ 3470 w 564752"/>
              <a:gd name="connsiteY14" fmla="*/ 64103 h 898796"/>
              <a:gd name="connsiteX15" fmla="*/ 20615 w 564752"/>
              <a:gd name="connsiteY15" fmla="*/ 898493 h 898796"/>
              <a:gd name="connsiteX0" fmla="*/ 17206 w 561343"/>
              <a:gd name="connsiteY0" fmla="*/ 863564 h 863867"/>
              <a:gd name="connsiteX1" fmla="*/ 95311 w 561343"/>
              <a:gd name="connsiteY1" fmla="*/ 798794 h 863867"/>
              <a:gd name="connsiteX2" fmla="*/ 161986 w 561343"/>
              <a:gd name="connsiteY2" fmla="*/ 720689 h 863867"/>
              <a:gd name="connsiteX3" fmla="*/ 249616 w 561343"/>
              <a:gd name="connsiteY3" fmla="*/ 669254 h 863867"/>
              <a:gd name="connsiteX4" fmla="*/ 297241 w 561343"/>
              <a:gd name="connsiteY4" fmla="*/ 633059 h 863867"/>
              <a:gd name="connsiteX5" fmla="*/ 402016 w 561343"/>
              <a:gd name="connsiteY5" fmla="*/ 589244 h 863867"/>
              <a:gd name="connsiteX6" fmla="*/ 554416 w 561343"/>
              <a:gd name="connsiteY6" fmla="*/ 400649 h 863867"/>
              <a:gd name="connsiteX7" fmla="*/ 537271 w 561343"/>
              <a:gd name="connsiteY7" fmla="*/ 276824 h 863867"/>
              <a:gd name="connsiteX8" fmla="*/ 554416 w 561343"/>
              <a:gd name="connsiteY8" fmla="*/ 229199 h 863867"/>
              <a:gd name="connsiteX9" fmla="*/ 539176 w 561343"/>
              <a:gd name="connsiteY9" fmla="*/ 118709 h 863867"/>
              <a:gd name="connsiteX10" fmla="*/ 453451 w 561343"/>
              <a:gd name="connsiteY10" fmla="*/ 57749 h 863867"/>
              <a:gd name="connsiteX11" fmla="*/ 344866 w 561343"/>
              <a:gd name="connsiteY11" fmla="*/ 44414 h 863867"/>
              <a:gd name="connsiteX12" fmla="*/ 228661 w 561343"/>
              <a:gd name="connsiteY12" fmla="*/ 599 h 863867"/>
              <a:gd name="connsiteX13" fmla="*/ 95311 w 561343"/>
              <a:gd name="connsiteY13" fmla="*/ 19649 h 863867"/>
              <a:gd name="connsiteX14" fmla="*/ 61 w 561343"/>
              <a:gd name="connsiteY14" fmla="*/ 29174 h 863867"/>
              <a:gd name="connsiteX15" fmla="*/ 17206 w 561343"/>
              <a:gd name="connsiteY15" fmla="*/ 863564 h 863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1343" h="863867">
                <a:moveTo>
                  <a:pt x="17206" y="863564"/>
                </a:moveTo>
                <a:cubicBezTo>
                  <a:pt x="19746" y="868009"/>
                  <a:pt x="71181" y="822606"/>
                  <a:pt x="95311" y="798794"/>
                </a:cubicBezTo>
                <a:cubicBezTo>
                  <a:pt x="119441" y="774982"/>
                  <a:pt x="136269" y="742279"/>
                  <a:pt x="161986" y="720689"/>
                </a:cubicBezTo>
                <a:cubicBezTo>
                  <a:pt x="187704" y="699099"/>
                  <a:pt x="227074" y="683859"/>
                  <a:pt x="249616" y="669254"/>
                </a:cubicBezTo>
                <a:cubicBezTo>
                  <a:pt x="272158" y="654649"/>
                  <a:pt x="271841" y="646394"/>
                  <a:pt x="297241" y="633059"/>
                </a:cubicBezTo>
                <a:cubicBezTo>
                  <a:pt x="322641" y="619724"/>
                  <a:pt x="359154" y="627979"/>
                  <a:pt x="402016" y="589244"/>
                </a:cubicBezTo>
                <a:cubicBezTo>
                  <a:pt x="444878" y="550509"/>
                  <a:pt x="531874" y="452719"/>
                  <a:pt x="554416" y="400649"/>
                </a:cubicBezTo>
                <a:cubicBezTo>
                  <a:pt x="576959" y="348579"/>
                  <a:pt x="537271" y="305399"/>
                  <a:pt x="537271" y="276824"/>
                </a:cubicBezTo>
                <a:cubicBezTo>
                  <a:pt x="537271" y="248249"/>
                  <a:pt x="554099" y="255551"/>
                  <a:pt x="554416" y="229199"/>
                </a:cubicBezTo>
                <a:cubicBezTo>
                  <a:pt x="554733" y="202847"/>
                  <a:pt x="556003" y="147284"/>
                  <a:pt x="539176" y="118709"/>
                </a:cubicBezTo>
                <a:cubicBezTo>
                  <a:pt x="522349" y="90134"/>
                  <a:pt x="485836" y="70131"/>
                  <a:pt x="453451" y="57749"/>
                </a:cubicBezTo>
                <a:cubicBezTo>
                  <a:pt x="421066" y="45367"/>
                  <a:pt x="382331" y="53939"/>
                  <a:pt x="344866" y="44414"/>
                </a:cubicBezTo>
                <a:cubicBezTo>
                  <a:pt x="307401" y="34889"/>
                  <a:pt x="270254" y="4726"/>
                  <a:pt x="228661" y="599"/>
                </a:cubicBezTo>
                <a:cubicBezTo>
                  <a:pt x="187069" y="-3529"/>
                  <a:pt x="133411" y="14886"/>
                  <a:pt x="95311" y="19649"/>
                </a:cubicBezTo>
                <a:cubicBezTo>
                  <a:pt x="57211" y="24411"/>
                  <a:pt x="-2162" y="15839"/>
                  <a:pt x="61" y="29174"/>
                </a:cubicBezTo>
                <a:cubicBezTo>
                  <a:pt x="2284" y="42509"/>
                  <a:pt x="14666" y="859119"/>
                  <a:pt x="17206" y="86356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 170"/>
          <p:cNvSpPr/>
          <p:nvPr/>
        </p:nvSpPr>
        <p:spPr>
          <a:xfrm>
            <a:off x="236132" y="7402315"/>
            <a:ext cx="739824" cy="989223"/>
          </a:xfrm>
          <a:custGeom>
            <a:avLst/>
            <a:gdLst>
              <a:gd name="connsiteX0" fmla="*/ 17018 w 745324"/>
              <a:gd name="connsiteY0" fmla="*/ 1038854 h 1091623"/>
              <a:gd name="connsiteX1" fmla="*/ 106553 w 745324"/>
              <a:gd name="connsiteY1" fmla="*/ 953129 h 1091623"/>
              <a:gd name="connsiteX2" fmla="*/ 199898 w 745324"/>
              <a:gd name="connsiteY2" fmla="*/ 854069 h 1091623"/>
              <a:gd name="connsiteX3" fmla="*/ 276098 w 745324"/>
              <a:gd name="connsiteY3" fmla="*/ 810254 h 1091623"/>
              <a:gd name="connsiteX4" fmla="*/ 308483 w 745324"/>
              <a:gd name="connsiteY4" fmla="*/ 775964 h 1091623"/>
              <a:gd name="connsiteX5" fmla="*/ 405638 w 745324"/>
              <a:gd name="connsiteY5" fmla="*/ 758819 h 1091623"/>
              <a:gd name="connsiteX6" fmla="*/ 531368 w 745324"/>
              <a:gd name="connsiteY6" fmla="*/ 673094 h 1091623"/>
              <a:gd name="connsiteX7" fmla="*/ 742823 w 745324"/>
              <a:gd name="connsiteY7" fmla="*/ 473069 h 1091623"/>
              <a:gd name="connsiteX8" fmla="*/ 643763 w 745324"/>
              <a:gd name="connsiteY8" fmla="*/ 377819 h 1091623"/>
              <a:gd name="connsiteX9" fmla="*/ 586613 w 745324"/>
              <a:gd name="connsiteY9" fmla="*/ 145409 h 1091623"/>
              <a:gd name="connsiteX10" fmla="*/ 438023 w 745324"/>
              <a:gd name="connsiteY10" fmla="*/ 82544 h 1091623"/>
              <a:gd name="connsiteX11" fmla="*/ 279908 w 745324"/>
              <a:gd name="connsiteY11" fmla="*/ 50159 h 1091623"/>
              <a:gd name="connsiteX12" fmla="*/ 89408 w 745324"/>
              <a:gd name="connsiteY12" fmla="*/ 63494 h 1091623"/>
              <a:gd name="connsiteX13" fmla="*/ 5588 w 745324"/>
              <a:gd name="connsiteY13" fmla="*/ 74924 h 1091623"/>
              <a:gd name="connsiteX14" fmla="*/ 17018 w 745324"/>
              <a:gd name="connsiteY14" fmla="*/ 1038854 h 1091623"/>
              <a:gd name="connsiteX0" fmla="*/ 12810 w 741116"/>
              <a:gd name="connsiteY0" fmla="*/ 989210 h 1041979"/>
              <a:gd name="connsiteX1" fmla="*/ 102345 w 741116"/>
              <a:gd name="connsiteY1" fmla="*/ 903485 h 1041979"/>
              <a:gd name="connsiteX2" fmla="*/ 195690 w 741116"/>
              <a:gd name="connsiteY2" fmla="*/ 804425 h 1041979"/>
              <a:gd name="connsiteX3" fmla="*/ 271890 w 741116"/>
              <a:gd name="connsiteY3" fmla="*/ 760610 h 1041979"/>
              <a:gd name="connsiteX4" fmla="*/ 304275 w 741116"/>
              <a:gd name="connsiteY4" fmla="*/ 726320 h 1041979"/>
              <a:gd name="connsiteX5" fmla="*/ 401430 w 741116"/>
              <a:gd name="connsiteY5" fmla="*/ 709175 h 1041979"/>
              <a:gd name="connsiteX6" fmla="*/ 527160 w 741116"/>
              <a:gd name="connsiteY6" fmla="*/ 623450 h 1041979"/>
              <a:gd name="connsiteX7" fmla="*/ 738615 w 741116"/>
              <a:gd name="connsiteY7" fmla="*/ 423425 h 1041979"/>
              <a:gd name="connsiteX8" fmla="*/ 639555 w 741116"/>
              <a:gd name="connsiteY8" fmla="*/ 328175 h 1041979"/>
              <a:gd name="connsiteX9" fmla="*/ 582405 w 741116"/>
              <a:gd name="connsiteY9" fmla="*/ 95765 h 1041979"/>
              <a:gd name="connsiteX10" fmla="*/ 433815 w 741116"/>
              <a:gd name="connsiteY10" fmla="*/ 32900 h 1041979"/>
              <a:gd name="connsiteX11" fmla="*/ 275700 w 741116"/>
              <a:gd name="connsiteY11" fmla="*/ 515 h 1041979"/>
              <a:gd name="connsiteX12" fmla="*/ 85200 w 741116"/>
              <a:gd name="connsiteY12" fmla="*/ 13850 h 1041979"/>
              <a:gd name="connsiteX13" fmla="*/ 1380 w 741116"/>
              <a:gd name="connsiteY13" fmla="*/ 25280 h 1041979"/>
              <a:gd name="connsiteX14" fmla="*/ 12810 w 741116"/>
              <a:gd name="connsiteY14" fmla="*/ 989210 h 1041979"/>
              <a:gd name="connsiteX0" fmla="*/ 11518 w 739824"/>
              <a:gd name="connsiteY0" fmla="*/ 989210 h 989223"/>
              <a:gd name="connsiteX1" fmla="*/ 101053 w 739824"/>
              <a:gd name="connsiteY1" fmla="*/ 903485 h 989223"/>
              <a:gd name="connsiteX2" fmla="*/ 194398 w 739824"/>
              <a:gd name="connsiteY2" fmla="*/ 804425 h 989223"/>
              <a:gd name="connsiteX3" fmla="*/ 270598 w 739824"/>
              <a:gd name="connsiteY3" fmla="*/ 760610 h 989223"/>
              <a:gd name="connsiteX4" fmla="*/ 302983 w 739824"/>
              <a:gd name="connsiteY4" fmla="*/ 726320 h 989223"/>
              <a:gd name="connsiteX5" fmla="*/ 400138 w 739824"/>
              <a:gd name="connsiteY5" fmla="*/ 709175 h 989223"/>
              <a:gd name="connsiteX6" fmla="*/ 525868 w 739824"/>
              <a:gd name="connsiteY6" fmla="*/ 623450 h 989223"/>
              <a:gd name="connsiteX7" fmla="*/ 737323 w 739824"/>
              <a:gd name="connsiteY7" fmla="*/ 423425 h 989223"/>
              <a:gd name="connsiteX8" fmla="*/ 638263 w 739824"/>
              <a:gd name="connsiteY8" fmla="*/ 328175 h 989223"/>
              <a:gd name="connsiteX9" fmla="*/ 581113 w 739824"/>
              <a:gd name="connsiteY9" fmla="*/ 95765 h 989223"/>
              <a:gd name="connsiteX10" fmla="*/ 432523 w 739824"/>
              <a:gd name="connsiteY10" fmla="*/ 32900 h 989223"/>
              <a:gd name="connsiteX11" fmla="*/ 274408 w 739824"/>
              <a:gd name="connsiteY11" fmla="*/ 515 h 989223"/>
              <a:gd name="connsiteX12" fmla="*/ 83908 w 739824"/>
              <a:gd name="connsiteY12" fmla="*/ 13850 h 989223"/>
              <a:gd name="connsiteX13" fmla="*/ 88 w 739824"/>
              <a:gd name="connsiteY13" fmla="*/ 25280 h 989223"/>
              <a:gd name="connsiteX14" fmla="*/ 11518 w 739824"/>
              <a:gd name="connsiteY14" fmla="*/ 989210 h 9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9824" h="989223">
                <a:moveTo>
                  <a:pt x="11518" y="989210"/>
                </a:moveTo>
                <a:cubicBezTo>
                  <a:pt x="11201" y="985083"/>
                  <a:pt x="70573" y="934282"/>
                  <a:pt x="101053" y="903485"/>
                </a:cubicBezTo>
                <a:cubicBezTo>
                  <a:pt x="131533" y="872688"/>
                  <a:pt x="166141" y="828237"/>
                  <a:pt x="194398" y="804425"/>
                </a:cubicBezTo>
                <a:cubicBezTo>
                  <a:pt x="222656" y="780612"/>
                  <a:pt x="252501" y="773627"/>
                  <a:pt x="270598" y="760610"/>
                </a:cubicBezTo>
                <a:cubicBezTo>
                  <a:pt x="288695" y="747593"/>
                  <a:pt x="281393" y="734892"/>
                  <a:pt x="302983" y="726320"/>
                </a:cubicBezTo>
                <a:cubicBezTo>
                  <a:pt x="324573" y="717748"/>
                  <a:pt x="362991" y="726320"/>
                  <a:pt x="400138" y="709175"/>
                </a:cubicBezTo>
                <a:cubicBezTo>
                  <a:pt x="437285" y="692030"/>
                  <a:pt x="469671" y="671075"/>
                  <a:pt x="525868" y="623450"/>
                </a:cubicBezTo>
                <a:cubicBezTo>
                  <a:pt x="582065" y="575825"/>
                  <a:pt x="718591" y="472637"/>
                  <a:pt x="737323" y="423425"/>
                </a:cubicBezTo>
                <a:cubicBezTo>
                  <a:pt x="756055" y="374213"/>
                  <a:pt x="664298" y="382785"/>
                  <a:pt x="638263" y="328175"/>
                </a:cubicBezTo>
                <a:cubicBezTo>
                  <a:pt x="612228" y="273565"/>
                  <a:pt x="615403" y="144977"/>
                  <a:pt x="581113" y="95765"/>
                </a:cubicBezTo>
                <a:cubicBezTo>
                  <a:pt x="546823" y="46553"/>
                  <a:pt x="483641" y="48775"/>
                  <a:pt x="432523" y="32900"/>
                </a:cubicBezTo>
                <a:cubicBezTo>
                  <a:pt x="381406" y="17025"/>
                  <a:pt x="332510" y="3690"/>
                  <a:pt x="274408" y="515"/>
                </a:cubicBezTo>
                <a:cubicBezTo>
                  <a:pt x="216306" y="-2660"/>
                  <a:pt x="129628" y="9722"/>
                  <a:pt x="83908" y="13850"/>
                </a:cubicBezTo>
                <a:cubicBezTo>
                  <a:pt x="38188" y="17977"/>
                  <a:pt x="1358" y="21470"/>
                  <a:pt x="88" y="25280"/>
                </a:cubicBezTo>
                <a:cubicBezTo>
                  <a:pt x="-1182" y="29090"/>
                  <a:pt x="11835" y="993337"/>
                  <a:pt x="11518" y="9892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 171"/>
          <p:cNvSpPr/>
          <p:nvPr/>
        </p:nvSpPr>
        <p:spPr>
          <a:xfrm>
            <a:off x="229642" y="7343454"/>
            <a:ext cx="849069" cy="1366215"/>
          </a:xfrm>
          <a:custGeom>
            <a:avLst/>
            <a:gdLst>
              <a:gd name="connsiteX0" fmla="*/ 13194 w 851875"/>
              <a:gd name="connsiteY0" fmla="*/ 1437024 h 1540141"/>
              <a:gd name="connsiteX1" fmla="*/ 77964 w 851875"/>
              <a:gd name="connsiteY1" fmla="*/ 1435119 h 1540141"/>
              <a:gd name="connsiteX2" fmla="*/ 135114 w 851875"/>
              <a:gd name="connsiteY2" fmla="*/ 1320819 h 1540141"/>
              <a:gd name="connsiteX3" fmla="*/ 91299 w 851875"/>
              <a:gd name="connsiteY3" fmla="*/ 1160799 h 1540141"/>
              <a:gd name="connsiteX4" fmla="*/ 266559 w 851875"/>
              <a:gd name="connsiteY4" fmla="*/ 964584 h 1540141"/>
              <a:gd name="connsiteX5" fmla="*/ 519924 w 851875"/>
              <a:gd name="connsiteY5" fmla="*/ 848379 h 1540141"/>
              <a:gd name="connsiteX6" fmla="*/ 674229 w 851875"/>
              <a:gd name="connsiteY6" fmla="*/ 732174 h 1540141"/>
              <a:gd name="connsiteX7" fmla="*/ 794244 w 851875"/>
              <a:gd name="connsiteY7" fmla="*/ 636924 h 1540141"/>
              <a:gd name="connsiteX8" fmla="*/ 849489 w 851875"/>
              <a:gd name="connsiteY8" fmla="*/ 560724 h 1540141"/>
              <a:gd name="connsiteX9" fmla="*/ 719949 w 851875"/>
              <a:gd name="connsiteY9" fmla="*/ 410229 h 1540141"/>
              <a:gd name="connsiteX10" fmla="*/ 630414 w 851875"/>
              <a:gd name="connsiteY10" fmla="*/ 196869 h 1540141"/>
              <a:gd name="connsiteX11" fmla="*/ 479919 w 851875"/>
              <a:gd name="connsiteY11" fmla="*/ 132099 h 1540141"/>
              <a:gd name="connsiteX12" fmla="*/ 317994 w 851875"/>
              <a:gd name="connsiteY12" fmla="*/ 86379 h 1540141"/>
              <a:gd name="connsiteX13" fmla="*/ 226554 w 851875"/>
              <a:gd name="connsiteY13" fmla="*/ 88284 h 1540141"/>
              <a:gd name="connsiteX14" fmla="*/ 135114 w 851875"/>
              <a:gd name="connsiteY14" fmla="*/ 120669 h 1540141"/>
              <a:gd name="connsiteX15" fmla="*/ 62724 w 851875"/>
              <a:gd name="connsiteY15" fmla="*/ 114954 h 1540141"/>
              <a:gd name="connsiteX16" fmla="*/ 3669 w 851875"/>
              <a:gd name="connsiteY16" fmla="*/ 95904 h 1540141"/>
              <a:gd name="connsiteX17" fmla="*/ 13194 w 851875"/>
              <a:gd name="connsiteY17" fmla="*/ 1437024 h 1540141"/>
              <a:gd name="connsiteX0" fmla="*/ 10388 w 849069"/>
              <a:gd name="connsiteY0" fmla="*/ 1354776 h 1457893"/>
              <a:gd name="connsiteX1" fmla="*/ 75158 w 849069"/>
              <a:gd name="connsiteY1" fmla="*/ 1352871 h 1457893"/>
              <a:gd name="connsiteX2" fmla="*/ 132308 w 849069"/>
              <a:gd name="connsiteY2" fmla="*/ 1238571 h 1457893"/>
              <a:gd name="connsiteX3" fmla="*/ 88493 w 849069"/>
              <a:gd name="connsiteY3" fmla="*/ 1078551 h 1457893"/>
              <a:gd name="connsiteX4" fmla="*/ 263753 w 849069"/>
              <a:gd name="connsiteY4" fmla="*/ 882336 h 1457893"/>
              <a:gd name="connsiteX5" fmla="*/ 517118 w 849069"/>
              <a:gd name="connsiteY5" fmla="*/ 766131 h 1457893"/>
              <a:gd name="connsiteX6" fmla="*/ 671423 w 849069"/>
              <a:gd name="connsiteY6" fmla="*/ 649926 h 1457893"/>
              <a:gd name="connsiteX7" fmla="*/ 791438 w 849069"/>
              <a:gd name="connsiteY7" fmla="*/ 554676 h 1457893"/>
              <a:gd name="connsiteX8" fmla="*/ 846683 w 849069"/>
              <a:gd name="connsiteY8" fmla="*/ 478476 h 1457893"/>
              <a:gd name="connsiteX9" fmla="*/ 717143 w 849069"/>
              <a:gd name="connsiteY9" fmla="*/ 327981 h 1457893"/>
              <a:gd name="connsiteX10" fmla="*/ 627608 w 849069"/>
              <a:gd name="connsiteY10" fmla="*/ 114621 h 1457893"/>
              <a:gd name="connsiteX11" fmla="*/ 477113 w 849069"/>
              <a:gd name="connsiteY11" fmla="*/ 49851 h 1457893"/>
              <a:gd name="connsiteX12" fmla="*/ 315188 w 849069"/>
              <a:gd name="connsiteY12" fmla="*/ 4131 h 1457893"/>
              <a:gd name="connsiteX13" fmla="*/ 223748 w 849069"/>
              <a:gd name="connsiteY13" fmla="*/ 6036 h 1457893"/>
              <a:gd name="connsiteX14" fmla="*/ 132308 w 849069"/>
              <a:gd name="connsiteY14" fmla="*/ 38421 h 1457893"/>
              <a:gd name="connsiteX15" fmla="*/ 59918 w 849069"/>
              <a:gd name="connsiteY15" fmla="*/ 32706 h 1457893"/>
              <a:gd name="connsiteX16" fmla="*/ 863 w 849069"/>
              <a:gd name="connsiteY16" fmla="*/ 13656 h 1457893"/>
              <a:gd name="connsiteX17" fmla="*/ 10388 w 849069"/>
              <a:gd name="connsiteY17" fmla="*/ 1354776 h 1457893"/>
              <a:gd name="connsiteX0" fmla="*/ 10388 w 849069"/>
              <a:gd name="connsiteY0" fmla="*/ 1354776 h 1366215"/>
              <a:gd name="connsiteX1" fmla="*/ 75158 w 849069"/>
              <a:gd name="connsiteY1" fmla="*/ 1352871 h 1366215"/>
              <a:gd name="connsiteX2" fmla="*/ 132308 w 849069"/>
              <a:gd name="connsiteY2" fmla="*/ 1238571 h 1366215"/>
              <a:gd name="connsiteX3" fmla="*/ 88493 w 849069"/>
              <a:gd name="connsiteY3" fmla="*/ 1078551 h 1366215"/>
              <a:gd name="connsiteX4" fmla="*/ 263753 w 849069"/>
              <a:gd name="connsiteY4" fmla="*/ 882336 h 1366215"/>
              <a:gd name="connsiteX5" fmla="*/ 517118 w 849069"/>
              <a:gd name="connsiteY5" fmla="*/ 766131 h 1366215"/>
              <a:gd name="connsiteX6" fmla="*/ 671423 w 849069"/>
              <a:gd name="connsiteY6" fmla="*/ 649926 h 1366215"/>
              <a:gd name="connsiteX7" fmla="*/ 791438 w 849069"/>
              <a:gd name="connsiteY7" fmla="*/ 554676 h 1366215"/>
              <a:gd name="connsiteX8" fmla="*/ 846683 w 849069"/>
              <a:gd name="connsiteY8" fmla="*/ 478476 h 1366215"/>
              <a:gd name="connsiteX9" fmla="*/ 717143 w 849069"/>
              <a:gd name="connsiteY9" fmla="*/ 327981 h 1366215"/>
              <a:gd name="connsiteX10" fmla="*/ 627608 w 849069"/>
              <a:gd name="connsiteY10" fmla="*/ 114621 h 1366215"/>
              <a:gd name="connsiteX11" fmla="*/ 477113 w 849069"/>
              <a:gd name="connsiteY11" fmla="*/ 49851 h 1366215"/>
              <a:gd name="connsiteX12" fmla="*/ 315188 w 849069"/>
              <a:gd name="connsiteY12" fmla="*/ 4131 h 1366215"/>
              <a:gd name="connsiteX13" fmla="*/ 223748 w 849069"/>
              <a:gd name="connsiteY13" fmla="*/ 6036 h 1366215"/>
              <a:gd name="connsiteX14" fmla="*/ 132308 w 849069"/>
              <a:gd name="connsiteY14" fmla="*/ 38421 h 1366215"/>
              <a:gd name="connsiteX15" fmla="*/ 59918 w 849069"/>
              <a:gd name="connsiteY15" fmla="*/ 32706 h 1366215"/>
              <a:gd name="connsiteX16" fmla="*/ 863 w 849069"/>
              <a:gd name="connsiteY16" fmla="*/ 13656 h 1366215"/>
              <a:gd name="connsiteX17" fmla="*/ 10388 w 849069"/>
              <a:gd name="connsiteY17" fmla="*/ 1354776 h 136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49069" h="1366215">
                <a:moveTo>
                  <a:pt x="10388" y="1354776"/>
                </a:moveTo>
                <a:cubicBezTo>
                  <a:pt x="18960" y="1368428"/>
                  <a:pt x="54838" y="1372238"/>
                  <a:pt x="75158" y="1352871"/>
                </a:cubicBezTo>
                <a:cubicBezTo>
                  <a:pt x="95478" y="1333504"/>
                  <a:pt x="130086" y="1284291"/>
                  <a:pt x="132308" y="1238571"/>
                </a:cubicBezTo>
                <a:cubicBezTo>
                  <a:pt x="134530" y="1192851"/>
                  <a:pt x="66586" y="1137923"/>
                  <a:pt x="88493" y="1078551"/>
                </a:cubicBezTo>
                <a:cubicBezTo>
                  <a:pt x="110400" y="1019179"/>
                  <a:pt x="192316" y="934406"/>
                  <a:pt x="263753" y="882336"/>
                </a:cubicBezTo>
                <a:cubicBezTo>
                  <a:pt x="335190" y="830266"/>
                  <a:pt x="449173" y="804866"/>
                  <a:pt x="517118" y="766131"/>
                </a:cubicBezTo>
                <a:cubicBezTo>
                  <a:pt x="585063" y="727396"/>
                  <a:pt x="625703" y="685168"/>
                  <a:pt x="671423" y="649926"/>
                </a:cubicBezTo>
                <a:cubicBezTo>
                  <a:pt x="717143" y="614684"/>
                  <a:pt x="762228" y="583251"/>
                  <a:pt x="791438" y="554676"/>
                </a:cubicBezTo>
                <a:cubicBezTo>
                  <a:pt x="820648" y="526101"/>
                  <a:pt x="859066" y="516258"/>
                  <a:pt x="846683" y="478476"/>
                </a:cubicBezTo>
                <a:cubicBezTo>
                  <a:pt x="834301" y="440693"/>
                  <a:pt x="753656" y="388624"/>
                  <a:pt x="717143" y="327981"/>
                </a:cubicBezTo>
                <a:cubicBezTo>
                  <a:pt x="680630" y="267338"/>
                  <a:pt x="667613" y="160976"/>
                  <a:pt x="627608" y="114621"/>
                </a:cubicBezTo>
                <a:cubicBezTo>
                  <a:pt x="587603" y="68266"/>
                  <a:pt x="529183" y="68266"/>
                  <a:pt x="477113" y="49851"/>
                </a:cubicBezTo>
                <a:cubicBezTo>
                  <a:pt x="425043" y="31436"/>
                  <a:pt x="357416" y="11433"/>
                  <a:pt x="315188" y="4131"/>
                </a:cubicBezTo>
                <a:cubicBezTo>
                  <a:pt x="272961" y="-3172"/>
                  <a:pt x="254228" y="321"/>
                  <a:pt x="223748" y="6036"/>
                </a:cubicBezTo>
                <a:cubicBezTo>
                  <a:pt x="193268" y="11751"/>
                  <a:pt x="159613" y="33976"/>
                  <a:pt x="132308" y="38421"/>
                </a:cubicBezTo>
                <a:cubicBezTo>
                  <a:pt x="105003" y="42866"/>
                  <a:pt x="81826" y="36833"/>
                  <a:pt x="59918" y="32706"/>
                </a:cubicBezTo>
                <a:cubicBezTo>
                  <a:pt x="38011" y="28578"/>
                  <a:pt x="-6757" y="15879"/>
                  <a:pt x="863" y="13656"/>
                </a:cubicBezTo>
                <a:cubicBezTo>
                  <a:pt x="8483" y="11433"/>
                  <a:pt x="1816" y="1341124"/>
                  <a:pt x="10388" y="135477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Freeform 175"/>
          <p:cNvSpPr/>
          <p:nvPr/>
        </p:nvSpPr>
        <p:spPr>
          <a:xfrm>
            <a:off x="233096" y="7294520"/>
            <a:ext cx="927049" cy="1508042"/>
          </a:xfrm>
          <a:custGeom>
            <a:avLst/>
            <a:gdLst>
              <a:gd name="connsiteX0" fmla="*/ 14576 w 935117"/>
              <a:gd name="connsiteY0" fmla="*/ 1588576 h 1708733"/>
              <a:gd name="connsiteX1" fmla="*/ 106016 w 935117"/>
              <a:gd name="connsiteY1" fmla="*/ 1603816 h 1708733"/>
              <a:gd name="connsiteX2" fmla="*/ 205076 w 935117"/>
              <a:gd name="connsiteY2" fmla="*/ 1464116 h 1708733"/>
              <a:gd name="connsiteX3" fmla="*/ 174596 w 935117"/>
              <a:gd name="connsiteY3" fmla="*/ 1296476 h 1708733"/>
              <a:gd name="connsiteX4" fmla="*/ 192376 w 935117"/>
              <a:gd name="connsiteY4" fmla="*/ 1189796 h 1708733"/>
              <a:gd name="connsiteX5" fmla="*/ 291436 w 935117"/>
              <a:gd name="connsiteY5" fmla="*/ 1095816 h 1708733"/>
              <a:gd name="connsiteX6" fmla="*/ 413356 w 935117"/>
              <a:gd name="connsiteY6" fmla="*/ 1070416 h 1708733"/>
              <a:gd name="connsiteX7" fmla="*/ 540356 w 935117"/>
              <a:gd name="connsiteY7" fmla="*/ 976436 h 1708733"/>
              <a:gd name="connsiteX8" fmla="*/ 758796 w 935117"/>
              <a:gd name="connsiteY8" fmla="*/ 806256 h 1708733"/>
              <a:gd name="connsiteX9" fmla="*/ 878176 w 935117"/>
              <a:gd name="connsiteY9" fmla="*/ 702116 h 1708733"/>
              <a:gd name="connsiteX10" fmla="*/ 901036 w 935117"/>
              <a:gd name="connsiteY10" fmla="*/ 651316 h 1708733"/>
              <a:gd name="connsiteX11" fmla="*/ 926436 w 935117"/>
              <a:gd name="connsiteY11" fmla="*/ 605596 h 1708733"/>
              <a:gd name="connsiteX12" fmla="*/ 916276 w 935117"/>
              <a:gd name="connsiteY12" fmla="*/ 544636 h 1708733"/>
              <a:gd name="connsiteX13" fmla="*/ 725776 w 935117"/>
              <a:gd name="connsiteY13" fmla="*/ 382076 h 1708733"/>
              <a:gd name="connsiteX14" fmla="*/ 695296 w 935117"/>
              <a:gd name="connsiteY14" fmla="*/ 275396 h 1708733"/>
              <a:gd name="connsiteX15" fmla="*/ 647036 w 935117"/>
              <a:gd name="connsiteY15" fmla="*/ 214436 h 1708733"/>
              <a:gd name="connsiteX16" fmla="*/ 471776 w 935117"/>
              <a:gd name="connsiteY16" fmla="*/ 148396 h 1708733"/>
              <a:gd name="connsiteX17" fmla="*/ 332076 w 935117"/>
              <a:gd name="connsiteY17" fmla="*/ 122996 h 1708733"/>
              <a:gd name="connsiteX18" fmla="*/ 238096 w 935117"/>
              <a:gd name="connsiteY18" fmla="*/ 112836 h 1708733"/>
              <a:gd name="connsiteX19" fmla="*/ 133956 w 935117"/>
              <a:gd name="connsiteY19" fmla="*/ 125536 h 1708733"/>
              <a:gd name="connsiteX20" fmla="*/ 55216 w 935117"/>
              <a:gd name="connsiteY20" fmla="*/ 122996 h 1708733"/>
              <a:gd name="connsiteX21" fmla="*/ 4416 w 935117"/>
              <a:gd name="connsiteY21" fmla="*/ 105216 h 1708733"/>
              <a:gd name="connsiteX22" fmla="*/ 14576 w 935117"/>
              <a:gd name="connsiteY22" fmla="*/ 1588576 h 1708733"/>
              <a:gd name="connsiteX0" fmla="*/ 12932 w 933473"/>
              <a:gd name="connsiteY0" fmla="*/ 1588576 h 1610358"/>
              <a:gd name="connsiteX1" fmla="*/ 104372 w 933473"/>
              <a:gd name="connsiteY1" fmla="*/ 1603816 h 1610358"/>
              <a:gd name="connsiteX2" fmla="*/ 203432 w 933473"/>
              <a:gd name="connsiteY2" fmla="*/ 1464116 h 1610358"/>
              <a:gd name="connsiteX3" fmla="*/ 172952 w 933473"/>
              <a:gd name="connsiteY3" fmla="*/ 1296476 h 1610358"/>
              <a:gd name="connsiteX4" fmla="*/ 190732 w 933473"/>
              <a:gd name="connsiteY4" fmla="*/ 1189796 h 1610358"/>
              <a:gd name="connsiteX5" fmla="*/ 289792 w 933473"/>
              <a:gd name="connsiteY5" fmla="*/ 1095816 h 1610358"/>
              <a:gd name="connsiteX6" fmla="*/ 411712 w 933473"/>
              <a:gd name="connsiteY6" fmla="*/ 1070416 h 1610358"/>
              <a:gd name="connsiteX7" fmla="*/ 538712 w 933473"/>
              <a:gd name="connsiteY7" fmla="*/ 976436 h 1610358"/>
              <a:gd name="connsiteX8" fmla="*/ 757152 w 933473"/>
              <a:gd name="connsiteY8" fmla="*/ 806256 h 1610358"/>
              <a:gd name="connsiteX9" fmla="*/ 876532 w 933473"/>
              <a:gd name="connsiteY9" fmla="*/ 702116 h 1610358"/>
              <a:gd name="connsiteX10" fmla="*/ 899392 w 933473"/>
              <a:gd name="connsiteY10" fmla="*/ 651316 h 1610358"/>
              <a:gd name="connsiteX11" fmla="*/ 924792 w 933473"/>
              <a:gd name="connsiteY11" fmla="*/ 605596 h 1610358"/>
              <a:gd name="connsiteX12" fmla="*/ 914632 w 933473"/>
              <a:gd name="connsiteY12" fmla="*/ 544636 h 1610358"/>
              <a:gd name="connsiteX13" fmla="*/ 724132 w 933473"/>
              <a:gd name="connsiteY13" fmla="*/ 382076 h 1610358"/>
              <a:gd name="connsiteX14" fmla="*/ 693652 w 933473"/>
              <a:gd name="connsiteY14" fmla="*/ 275396 h 1610358"/>
              <a:gd name="connsiteX15" fmla="*/ 645392 w 933473"/>
              <a:gd name="connsiteY15" fmla="*/ 214436 h 1610358"/>
              <a:gd name="connsiteX16" fmla="*/ 470132 w 933473"/>
              <a:gd name="connsiteY16" fmla="*/ 148396 h 1610358"/>
              <a:gd name="connsiteX17" fmla="*/ 330432 w 933473"/>
              <a:gd name="connsiteY17" fmla="*/ 122996 h 1610358"/>
              <a:gd name="connsiteX18" fmla="*/ 236452 w 933473"/>
              <a:gd name="connsiteY18" fmla="*/ 112836 h 1610358"/>
              <a:gd name="connsiteX19" fmla="*/ 132312 w 933473"/>
              <a:gd name="connsiteY19" fmla="*/ 125536 h 1610358"/>
              <a:gd name="connsiteX20" fmla="*/ 53572 w 933473"/>
              <a:gd name="connsiteY20" fmla="*/ 122996 h 1610358"/>
              <a:gd name="connsiteX21" fmla="*/ 2772 w 933473"/>
              <a:gd name="connsiteY21" fmla="*/ 105216 h 1610358"/>
              <a:gd name="connsiteX22" fmla="*/ 12932 w 933473"/>
              <a:gd name="connsiteY22" fmla="*/ 1588576 h 1610358"/>
              <a:gd name="connsiteX0" fmla="*/ 10744 w 931285"/>
              <a:gd name="connsiteY0" fmla="*/ 1486260 h 1508042"/>
              <a:gd name="connsiteX1" fmla="*/ 102184 w 931285"/>
              <a:gd name="connsiteY1" fmla="*/ 1501500 h 1508042"/>
              <a:gd name="connsiteX2" fmla="*/ 201244 w 931285"/>
              <a:gd name="connsiteY2" fmla="*/ 1361800 h 1508042"/>
              <a:gd name="connsiteX3" fmla="*/ 170764 w 931285"/>
              <a:gd name="connsiteY3" fmla="*/ 1194160 h 1508042"/>
              <a:gd name="connsiteX4" fmla="*/ 188544 w 931285"/>
              <a:gd name="connsiteY4" fmla="*/ 1087480 h 1508042"/>
              <a:gd name="connsiteX5" fmla="*/ 287604 w 931285"/>
              <a:gd name="connsiteY5" fmla="*/ 993500 h 1508042"/>
              <a:gd name="connsiteX6" fmla="*/ 409524 w 931285"/>
              <a:gd name="connsiteY6" fmla="*/ 968100 h 1508042"/>
              <a:gd name="connsiteX7" fmla="*/ 536524 w 931285"/>
              <a:gd name="connsiteY7" fmla="*/ 874120 h 1508042"/>
              <a:gd name="connsiteX8" fmla="*/ 754964 w 931285"/>
              <a:gd name="connsiteY8" fmla="*/ 703940 h 1508042"/>
              <a:gd name="connsiteX9" fmla="*/ 874344 w 931285"/>
              <a:gd name="connsiteY9" fmla="*/ 599800 h 1508042"/>
              <a:gd name="connsiteX10" fmla="*/ 897204 w 931285"/>
              <a:gd name="connsiteY10" fmla="*/ 549000 h 1508042"/>
              <a:gd name="connsiteX11" fmla="*/ 922604 w 931285"/>
              <a:gd name="connsiteY11" fmla="*/ 503280 h 1508042"/>
              <a:gd name="connsiteX12" fmla="*/ 912444 w 931285"/>
              <a:gd name="connsiteY12" fmla="*/ 442320 h 1508042"/>
              <a:gd name="connsiteX13" fmla="*/ 721944 w 931285"/>
              <a:gd name="connsiteY13" fmla="*/ 279760 h 1508042"/>
              <a:gd name="connsiteX14" fmla="*/ 691464 w 931285"/>
              <a:gd name="connsiteY14" fmla="*/ 173080 h 1508042"/>
              <a:gd name="connsiteX15" fmla="*/ 643204 w 931285"/>
              <a:gd name="connsiteY15" fmla="*/ 112120 h 1508042"/>
              <a:gd name="connsiteX16" fmla="*/ 467944 w 931285"/>
              <a:gd name="connsiteY16" fmla="*/ 46080 h 1508042"/>
              <a:gd name="connsiteX17" fmla="*/ 328244 w 931285"/>
              <a:gd name="connsiteY17" fmla="*/ 20680 h 1508042"/>
              <a:gd name="connsiteX18" fmla="*/ 234264 w 931285"/>
              <a:gd name="connsiteY18" fmla="*/ 10520 h 1508042"/>
              <a:gd name="connsiteX19" fmla="*/ 130124 w 931285"/>
              <a:gd name="connsiteY19" fmla="*/ 23220 h 1508042"/>
              <a:gd name="connsiteX20" fmla="*/ 51384 w 931285"/>
              <a:gd name="connsiteY20" fmla="*/ 20680 h 1508042"/>
              <a:gd name="connsiteX21" fmla="*/ 584 w 931285"/>
              <a:gd name="connsiteY21" fmla="*/ 2900 h 1508042"/>
              <a:gd name="connsiteX22" fmla="*/ 10744 w 931285"/>
              <a:gd name="connsiteY22" fmla="*/ 1486260 h 1508042"/>
              <a:gd name="connsiteX0" fmla="*/ 10744 w 927049"/>
              <a:gd name="connsiteY0" fmla="*/ 1486260 h 1508042"/>
              <a:gd name="connsiteX1" fmla="*/ 102184 w 927049"/>
              <a:gd name="connsiteY1" fmla="*/ 1501500 h 1508042"/>
              <a:gd name="connsiteX2" fmla="*/ 201244 w 927049"/>
              <a:gd name="connsiteY2" fmla="*/ 1361800 h 1508042"/>
              <a:gd name="connsiteX3" fmla="*/ 170764 w 927049"/>
              <a:gd name="connsiteY3" fmla="*/ 1194160 h 1508042"/>
              <a:gd name="connsiteX4" fmla="*/ 188544 w 927049"/>
              <a:gd name="connsiteY4" fmla="*/ 1087480 h 1508042"/>
              <a:gd name="connsiteX5" fmla="*/ 287604 w 927049"/>
              <a:gd name="connsiteY5" fmla="*/ 993500 h 1508042"/>
              <a:gd name="connsiteX6" fmla="*/ 409524 w 927049"/>
              <a:gd name="connsiteY6" fmla="*/ 968100 h 1508042"/>
              <a:gd name="connsiteX7" fmla="*/ 536524 w 927049"/>
              <a:gd name="connsiteY7" fmla="*/ 874120 h 1508042"/>
              <a:gd name="connsiteX8" fmla="*/ 754964 w 927049"/>
              <a:gd name="connsiteY8" fmla="*/ 703940 h 1508042"/>
              <a:gd name="connsiteX9" fmla="*/ 874344 w 927049"/>
              <a:gd name="connsiteY9" fmla="*/ 599800 h 1508042"/>
              <a:gd name="connsiteX10" fmla="*/ 897204 w 927049"/>
              <a:gd name="connsiteY10" fmla="*/ 549000 h 1508042"/>
              <a:gd name="connsiteX11" fmla="*/ 922604 w 927049"/>
              <a:gd name="connsiteY11" fmla="*/ 503280 h 1508042"/>
              <a:gd name="connsiteX12" fmla="*/ 912444 w 927049"/>
              <a:gd name="connsiteY12" fmla="*/ 442320 h 1508042"/>
              <a:gd name="connsiteX13" fmla="*/ 785444 w 927049"/>
              <a:gd name="connsiteY13" fmla="*/ 386440 h 1508042"/>
              <a:gd name="connsiteX14" fmla="*/ 721944 w 927049"/>
              <a:gd name="connsiteY14" fmla="*/ 279760 h 1508042"/>
              <a:gd name="connsiteX15" fmla="*/ 691464 w 927049"/>
              <a:gd name="connsiteY15" fmla="*/ 173080 h 1508042"/>
              <a:gd name="connsiteX16" fmla="*/ 643204 w 927049"/>
              <a:gd name="connsiteY16" fmla="*/ 112120 h 1508042"/>
              <a:gd name="connsiteX17" fmla="*/ 467944 w 927049"/>
              <a:gd name="connsiteY17" fmla="*/ 46080 h 1508042"/>
              <a:gd name="connsiteX18" fmla="*/ 328244 w 927049"/>
              <a:gd name="connsiteY18" fmla="*/ 20680 h 1508042"/>
              <a:gd name="connsiteX19" fmla="*/ 234264 w 927049"/>
              <a:gd name="connsiteY19" fmla="*/ 10520 h 1508042"/>
              <a:gd name="connsiteX20" fmla="*/ 130124 w 927049"/>
              <a:gd name="connsiteY20" fmla="*/ 23220 h 1508042"/>
              <a:gd name="connsiteX21" fmla="*/ 51384 w 927049"/>
              <a:gd name="connsiteY21" fmla="*/ 20680 h 1508042"/>
              <a:gd name="connsiteX22" fmla="*/ 584 w 927049"/>
              <a:gd name="connsiteY22" fmla="*/ 2900 h 1508042"/>
              <a:gd name="connsiteX23" fmla="*/ 10744 w 927049"/>
              <a:gd name="connsiteY23" fmla="*/ 1486260 h 150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27049" h="1508042">
                <a:moveTo>
                  <a:pt x="10744" y="1486260"/>
                </a:moveTo>
                <a:cubicBezTo>
                  <a:pt x="20057" y="1487107"/>
                  <a:pt x="70434" y="1522243"/>
                  <a:pt x="102184" y="1501500"/>
                </a:cubicBezTo>
                <a:cubicBezTo>
                  <a:pt x="133934" y="1480757"/>
                  <a:pt x="189814" y="1413023"/>
                  <a:pt x="201244" y="1361800"/>
                </a:cubicBezTo>
                <a:cubicBezTo>
                  <a:pt x="212674" y="1310577"/>
                  <a:pt x="172881" y="1239880"/>
                  <a:pt x="170764" y="1194160"/>
                </a:cubicBezTo>
                <a:cubicBezTo>
                  <a:pt x="168647" y="1148440"/>
                  <a:pt x="169071" y="1120923"/>
                  <a:pt x="188544" y="1087480"/>
                </a:cubicBezTo>
                <a:cubicBezTo>
                  <a:pt x="208017" y="1054037"/>
                  <a:pt x="250774" y="1013397"/>
                  <a:pt x="287604" y="993500"/>
                </a:cubicBezTo>
                <a:cubicBezTo>
                  <a:pt x="324434" y="973603"/>
                  <a:pt x="368037" y="987997"/>
                  <a:pt x="409524" y="968100"/>
                </a:cubicBezTo>
                <a:cubicBezTo>
                  <a:pt x="451011" y="948203"/>
                  <a:pt x="478951" y="918147"/>
                  <a:pt x="536524" y="874120"/>
                </a:cubicBezTo>
                <a:cubicBezTo>
                  <a:pt x="594097" y="830093"/>
                  <a:pt x="698661" y="749660"/>
                  <a:pt x="754964" y="703940"/>
                </a:cubicBezTo>
                <a:cubicBezTo>
                  <a:pt x="811267" y="658220"/>
                  <a:pt x="850637" y="625623"/>
                  <a:pt x="874344" y="599800"/>
                </a:cubicBezTo>
                <a:cubicBezTo>
                  <a:pt x="898051" y="573977"/>
                  <a:pt x="889161" y="565087"/>
                  <a:pt x="897204" y="549000"/>
                </a:cubicBezTo>
                <a:cubicBezTo>
                  <a:pt x="905247" y="532913"/>
                  <a:pt x="920064" y="521060"/>
                  <a:pt x="922604" y="503280"/>
                </a:cubicBezTo>
                <a:cubicBezTo>
                  <a:pt x="925144" y="485500"/>
                  <a:pt x="935304" y="461793"/>
                  <a:pt x="912444" y="442320"/>
                </a:cubicBezTo>
                <a:cubicBezTo>
                  <a:pt x="889584" y="422847"/>
                  <a:pt x="817194" y="413533"/>
                  <a:pt x="785444" y="386440"/>
                </a:cubicBezTo>
                <a:cubicBezTo>
                  <a:pt x="753694" y="359347"/>
                  <a:pt x="737607" y="315320"/>
                  <a:pt x="721944" y="279760"/>
                </a:cubicBezTo>
                <a:cubicBezTo>
                  <a:pt x="706281" y="244200"/>
                  <a:pt x="704587" y="201020"/>
                  <a:pt x="691464" y="173080"/>
                </a:cubicBezTo>
                <a:cubicBezTo>
                  <a:pt x="678341" y="145140"/>
                  <a:pt x="680457" y="133287"/>
                  <a:pt x="643204" y="112120"/>
                </a:cubicBezTo>
                <a:cubicBezTo>
                  <a:pt x="605951" y="90953"/>
                  <a:pt x="520437" y="61320"/>
                  <a:pt x="467944" y="46080"/>
                </a:cubicBezTo>
                <a:cubicBezTo>
                  <a:pt x="415451" y="30840"/>
                  <a:pt x="367191" y="26607"/>
                  <a:pt x="328244" y="20680"/>
                </a:cubicBezTo>
                <a:cubicBezTo>
                  <a:pt x="289297" y="14753"/>
                  <a:pt x="267284" y="10097"/>
                  <a:pt x="234264" y="10520"/>
                </a:cubicBezTo>
                <a:cubicBezTo>
                  <a:pt x="201244" y="10943"/>
                  <a:pt x="160604" y="21527"/>
                  <a:pt x="130124" y="23220"/>
                </a:cubicBezTo>
                <a:cubicBezTo>
                  <a:pt x="99644" y="24913"/>
                  <a:pt x="72974" y="24067"/>
                  <a:pt x="51384" y="20680"/>
                </a:cubicBezTo>
                <a:cubicBezTo>
                  <a:pt x="29794" y="17293"/>
                  <a:pt x="-4919" y="-8530"/>
                  <a:pt x="584" y="2900"/>
                </a:cubicBezTo>
                <a:cubicBezTo>
                  <a:pt x="6087" y="14330"/>
                  <a:pt x="1431" y="1485413"/>
                  <a:pt x="10744" y="148626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Freeform 163"/>
          <p:cNvSpPr/>
          <p:nvPr/>
        </p:nvSpPr>
        <p:spPr>
          <a:xfrm>
            <a:off x="224244" y="7780020"/>
            <a:ext cx="107760" cy="143040"/>
          </a:xfrm>
          <a:custGeom>
            <a:avLst/>
            <a:gdLst>
              <a:gd name="connsiteX0" fmla="*/ 2451 w 107760"/>
              <a:gd name="connsiteY0" fmla="*/ 20955 h 143040"/>
              <a:gd name="connsiteX1" fmla="*/ 61506 w 107760"/>
              <a:gd name="connsiteY1" fmla="*/ 15240 h 143040"/>
              <a:gd name="connsiteX2" fmla="*/ 82461 w 107760"/>
              <a:gd name="connsiteY2" fmla="*/ 0 h 143040"/>
              <a:gd name="connsiteX3" fmla="*/ 101511 w 107760"/>
              <a:gd name="connsiteY3" fmla="*/ 15240 h 143040"/>
              <a:gd name="connsiteX4" fmla="*/ 107226 w 107760"/>
              <a:gd name="connsiteY4" fmla="*/ 51435 h 143040"/>
              <a:gd name="connsiteX5" fmla="*/ 90081 w 107760"/>
              <a:gd name="connsiteY5" fmla="*/ 89535 h 143040"/>
              <a:gd name="connsiteX6" fmla="*/ 72936 w 107760"/>
              <a:gd name="connsiteY6" fmla="*/ 93345 h 143040"/>
              <a:gd name="connsiteX7" fmla="*/ 63411 w 107760"/>
              <a:gd name="connsiteY7" fmla="*/ 121920 h 143040"/>
              <a:gd name="connsiteX8" fmla="*/ 15786 w 107760"/>
              <a:gd name="connsiteY8" fmla="*/ 137160 h 143040"/>
              <a:gd name="connsiteX9" fmla="*/ 2451 w 107760"/>
              <a:gd name="connsiteY9" fmla="*/ 20955 h 143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760" h="143040">
                <a:moveTo>
                  <a:pt x="2451" y="20955"/>
                </a:moveTo>
                <a:cubicBezTo>
                  <a:pt x="10071" y="635"/>
                  <a:pt x="48171" y="18732"/>
                  <a:pt x="61506" y="15240"/>
                </a:cubicBezTo>
                <a:cubicBezTo>
                  <a:pt x="74841" y="11748"/>
                  <a:pt x="75794" y="0"/>
                  <a:pt x="82461" y="0"/>
                </a:cubicBezTo>
                <a:cubicBezTo>
                  <a:pt x="89128" y="0"/>
                  <a:pt x="97384" y="6667"/>
                  <a:pt x="101511" y="15240"/>
                </a:cubicBezTo>
                <a:cubicBezTo>
                  <a:pt x="105639" y="23813"/>
                  <a:pt x="109131" y="39053"/>
                  <a:pt x="107226" y="51435"/>
                </a:cubicBezTo>
                <a:cubicBezTo>
                  <a:pt x="105321" y="63817"/>
                  <a:pt x="95796" y="82550"/>
                  <a:pt x="90081" y="89535"/>
                </a:cubicBezTo>
                <a:cubicBezTo>
                  <a:pt x="84366" y="96520"/>
                  <a:pt x="77381" y="87948"/>
                  <a:pt x="72936" y="93345"/>
                </a:cubicBezTo>
                <a:cubicBezTo>
                  <a:pt x="68491" y="98743"/>
                  <a:pt x="72936" y="114617"/>
                  <a:pt x="63411" y="121920"/>
                </a:cubicBezTo>
                <a:cubicBezTo>
                  <a:pt x="53886" y="129223"/>
                  <a:pt x="24994" y="154305"/>
                  <a:pt x="15786" y="137160"/>
                </a:cubicBezTo>
                <a:cubicBezTo>
                  <a:pt x="6579" y="120015"/>
                  <a:pt x="-5169" y="41275"/>
                  <a:pt x="2451" y="2095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227254" y="7715020"/>
            <a:ext cx="199116" cy="264983"/>
          </a:xfrm>
          <a:custGeom>
            <a:avLst/>
            <a:gdLst>
              <a:gd name="connsiteX0" fmla="*/ 12776 w 199116"/>
              <a:gd name="connsiteY0" fmla="*/ 255500 h 264983"/>
              <a:gd name="connsiteX1" fmla="*/ 88976 w 199116"/>
              <a:gd name="connsiteY1" fmla="*/ 215495 h 264983"/>
              <a:gd name="connsiteX2" fmla="*/ 144221 w 199116"/>
              <a:gd name="connsiteY2" fmla="*/ 173585 h 264983"/>
              <a:gd name="connsiteX3" fmla="*/ 195656 w 199116"/>
              <a:gd name="connsiteY3" fmla="*/ 103100 h 264983"/>
              <a:gd name="connsiteX4" fmla="*/ 189941 w 199116"/>
              <a:gd name="connsiteY4" fmla="*/ 26900 h 264983"/>
              <a:gd name="connsiteX5" fmla="*/ 153746 w 199116"/>
              <a:gd name="connsiteY5" fmla="*/ 4040 h 264983"/>
              <a:gd name="connsiteX6" fmla="*/ 100406 w 199116"/>
              <a:gd name="connsiteY6" fmla="*/ 5945 h 264983"/>
              <a:gd name="connsiteX7" fmla="*/ 8966 w 199116"/>
              <a:gd name="connsiteY7" fmla="*/ 23090 h 264983"/>
              <a:gd name="connsiteX8" fmla="*/ 12776 w 199116"/>
              <a:gd name="connsiteY8" fmla="*/ 255500 h 26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16" h="264983">
                <a:moveTo>
                  <a:pt x="12776" y="255500"/>
                </a:moveTo>
                <a:cubicBezTo>
                  <a:pt x="26111" y="287568"/>
                  <a:pt x="67068" y="229148"/>
                  <a:pt x="88976" y="215495"/>
                </a:cubicBezTo>
                <a:cubicBezTo>
                  <a:pt x="110884" y="201842"/>
                  <a:pt x="126441" y="192317"/>
                  <a:pt x="144221" y="173585"/>
                </a:cubicBezTo>
                <a:cubicBezTo>
                  <a:pt x="162001" y="154852"/>
                  <a:pt x="188036" y="127547"/>
                  <a:pt x="195656" y="103100"/>
                </a:cubicBezTo>
                <a:cubicBezTo>
                  <a:pt x="203276" y="78653"/>
                  <a:pt x="196926" y="43410"/>
                  <a:pt x="189941" y="26900"/>
                </a:cubicBezTo>
                <a:cubicBezTo>
                  <a:pt x="182956" y="10390"/>
                  <a:pt x="168669" y="7532"/>
                  <a:pt x="153746" y="4040"/>
                </a:cubicBezTo>
                <a:cubicBezTo>
                  <a:pt x="138824" y="547"/>
                  <a:pt x="124536" y="2770"/>
                  <a:pt x="100406" y="5945"/>
                </a:cubicBezTo>
                <a:cubicBezTo>
                  <a:pt x="76276" y="9120"/>
                  <a:pt x="23888" y="-18185"/>
                  <a:pt x="8966" y="23090"/>
                </a:cubicBezTo>
                <a:cubicBezTo>
                  <a:pt x="-5956" y="64365"/>
                  <a:pt x="-559" y="223432"/>
                  <a:pt x="12776" y="25550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Oval 162"/>
          <p:cNvSpPr/>
          <p:nvPr/>
        </p:nvSpPr>
        <p:spPr>
          <a:xfrm>
            <a:off x="394792" y="78229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Freeform 197"/>
          <p:cNvSpPr/>
          <p:nvPr/>
        </p:nvSpPr>
        <p:spPr>
          <a:xfrm>
            <a:off x="236157" y="3765407"/>
            <a:ext cx="413984" cy="1389523"/>
          </a:xfrm>
          <a:custGeom>
            <a:avLst/>
            <a:gdLst>
              <a:gd name="connsiteX0" fmla="*/ 4511 w 433672"/>
              <a:gd name="connsiteY0" fmla="*/ 1393333 h 1393333"/>
              <a:gd name="connsiteX1" fmla="*/ 122621 w 433672"/>
              <a:gd name="connsiteY1" fmla="*/ 1271413 h 1393333"/>
              <a:gd name="connsiteX2" fmla="*/ 202631 w 433672"/>
              <a:gd name="connsiteY2" fmla="*/ 1134253 h 1393333"/>
              <a:gd name="connsiteX3" fmla="*/ 244541 w 433672"/>
              <a:gd name="connsiteY3" fmla="*/ 901843 h 1393333"/>
              <a:gd name="connsiteX4" fmla="*/ 229301 w 433672"/>
              <a:gd name="connsiteY4" fmla="*/ 699913 h 1393333"/>
              <a:gd name="connsiteX5" fmla="*/ 202631 w 433672"/>
              <a:gd name="connsiteY5" fmla="*/ 608473 h 1393333"/>
              <a:gd name="connsiteX6" fmla="*/ 198821 w 433672"/>
              <a:gd name="connsiteY6" fmla="*/ 475123 h 1393333"/>
              <a:gd name="connsiteX7" fmla="*/ 244541 w 433672"/>
              <a:gd name="connsiteY7" fmla="*/ 334153 h 1393333"/>
              <a:gd name="connsiteX8" fmla="*/ 229301 w 433672"/>
              <a:gd name="connsiteY8" fmla="*/ 223663 h 1393333"/>
              <a:gd name="connsiteX9" fmla="*/ 381701 w 433672"/>
              <a:gd name="connsiteY9" fmla="*/ 105553 h 1393333"/>
              <a:gd name="connsiteX10" fmla="*/ 423611 w 433672"/>
              <a:gd name="connsiteY10" fmla="*/ 40783 h 1393333"/>
              <a:gd name="connsiteX11" fmla="*/ 210251 w 433672"/>
              <a:gd name="connsiteY11" fmla="*/ 10303 h 1393333"/>
              <a:gd name="connsiteX12" fmla="*/ 88331 w 433672"/>
              <a:gd name="connsiteY12" fmla="*/ 6493 h 1393333"/>
              <a:gd name="connsiteX13" fmla="*/ 19751 w 433672"/>
              <a:gd name="connsiteY13" fmla="*/ 94123 h 1393333"/>
              <a:gd name="connsiteX14" fmla="*/ 76901 w 433672"/>
              <a:gd name="connsiteY14" fmla="*/ 395113 h 1393333"/>
              <a:gd name="connsiteX15" fmla="*/ 122621 w 433672"/>
              <a:gd name="connsiteY15" fmla="*/ 513223 h 1393333"/>
              <a:gd name="connsiteX16" fmla="*/ 95951 w 433672"/>
              <a:gd name="connsiteY16" fmla="*/ 593233 h 1393333"/>
              <a:gd name="connsiteX17" fmla="*/ 76901 w 433672"/>
              <a:gd name="connsiteY17" fmla="*/ 738013 h 1393333"/>
              <a:gd name="connsiteX18" fmla="*/ 23561 w 433672"/>
              <a:gd name="connsiteY18" fmla="*/ 856123 h 1393333"/>
              <a:gd name="connsiteX19" fmla="*/ 61661 w 433672"/>
              <a:gd name="connsiteY19" fmla="*/ 947563 h 1393333"/>
              <a:gd name="connsiteX20" fmla="*/ 111191 w 433672"/>
              <a:gd name="connsiteY20" fmla="*/ 978043 h 1393333"/>
              <a:gd name="connsiteX21" fmla="*/ 73091 w 433672"/>
              <a:gd name="connsiteY21" fmla="*/ 1149493 h 1393333"/>
              <a:gd name="connsiteX22" fmla="*/ 27371 w 433672"/>
              <a:gd name="connsiteY22" fmla="*/ 1271413 h 1393333"/>
              <a:gd name="connsiteX23" fmla="*/ 4511 w 433672"/>
              <a:gd name="connsiteY23" fmla="*/ 1393333 h 1393333"/>
              <a:gd name="connsiteX0" fmla="*/ 19113 w 413984"/>
              <a:gd name="connsiteY0" fmla="*/ 1389523 h 1389523"/>
              <a:gd name="connsiteX1" fmla="*/ 102933 w 413984"/>
              <a:gd name="connsiteY1" fmla="*/ 1271413 h 1389523"/>
              <a:gd name="connsiteX2" fmla="*/ 182943 w 413984"/>
              <a:gd name="connsiteY2" fmla="*/ 1134253 h 1389523"/>
              <a:gd name="connsiteX3" fmla="*/ 224853 w 413984"/>
              <a:gd name="connsiteY3" fmla="*/ 901843 h 1389523"/>
              <a:gd name="connsiteX4" fmla="*/ 209613 w 413984"/>
              <a:gd name="connsiteY4" fmla="*/ 699913 h 1389523"/>
              <a:gd name="connsiteX5" fmla="*/ 182943 w 413984"/>
              <a:gd name="connsiteY5" fmla="*/ 608473 h 1389523"/>
              <a:gd name="connsiteX6" fmla="*/ 179133 w 413984"/>
              <a:gd name="connsiteY6" fmla="*/ 475123 h 1389523"/>
              <a:gd name="connsiteX7" fmla="*/ 224853 w 413984"/>
              <a:gd name="connsiteY7" fmla="*/ 334153 h 1389523"/>
              <a:gd name="connsiteX8" fmla="*/ 209613 w 413984"/>
              <a:gd name="connsiteY8" fmla="*/ 223663 h 1389523"/>
              <a:gd name="connsiteX9" fmla="*/ 362013 w 413984"/>
              <a:gd name="connsiteY9" fmla="*/ 105553 h 1389523"/>
              <a:gd name="connsiteX10" fmla="*/ 403923 w 413984"/>
              <a:gd name="connsiteY10" fmla="*/ 40783 h 1389523"/>
              <a:gd name="connsiteX11" fmla="*/ 190563 w 413984"/>
              <a:gd name="connsiteY11" fmla="*/ 10303 h 1389523"/>
              <a:gd name="connsiteX12" fmla="*/ 68643 w 413984"/>
              <a:gd name="connsiteY12" fmla="*/ 6493 h 1389523"/>
              <a:gd name="connsiteX13" fmla="*/ 63 w 413984"/>
              <a:gd name="connsiteY13" fmla="*/ 94123 h 1389523"/>
              <a:gd name="connsiteX14" fmla="*/ 57213 w 413984"/>
              <a:gd name="connsiteY14" fmla="*/ 395113 h 1389523"/>
              <a:gd name="connsiteX15" fmla="*/ 102933 w 413984"/>
              <a:gd name="connsiteY15" fmla="*/ 513223 h 1389523"/>
              <a:gd name="connsiteX16" fmla="*/ 76263 w 413984"/>
              <a:gd name="connsiteY16" fmla="*/ 593233 h 1389523"/>
              <a:gd name="connsiteX17" fmla="*/ 57213 w 413984"/>
              <a:gd name="connsiteY17" fmla="*/ 738013 h 1389523"/>
              <a:gd name="connsiteX18" fmla="*/ 3873 w 413984"/>
              <a:gd name="connsiteY18" fmla="*/ 856123 h 1389523"/>
              <a:gd name="connsiteX19" fmla="*/ 41973 w 413984"/>
              <a:gd name="connsiteY19" fmla="*/ 947563 h 1389523"/>
              <a:gd name="connsiteX20" fmla="*/ 91503 w 413984"/>
              <a:gd name="connsiteY20" fmla="*/ 978043 h 1389523"/>
              <a:gd name="connsiteX21" fmla="*/ 53403 w 413984"/>
              <a:gd name="connsiteY21" fmla="*/ 1149493 h 1389523"/>
              <a:gd name="connsiteX22" fmla="*/ 7683 w 413984"/>
              <a:gd name="connsiteY22" fmla="*/ 1271413 h 1389523"/>
              <a:gd name="connsiteX23" fmla="*/ 19113 w 413984"/>
              <a:gd name="connsiteY23" fmla="*/ 1389523 h 138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3984" h="1389523">
                <a:moveTo>
                  <a:pt x="19113" y="1389523"/>
                </a:moveTo>
                <a:cubicBezTo>
                  <a:pt x="34988" y="1389523"/>
                  <a:pt x="75628" y="1313958"/>
                  <a:pt x="102933" y="1271413"/>
                </a:cubicBezTo>
                <a:cubicBezTo>
                  <a:pt x="130238" y="1228868"/>
                  <a:pt x="162623" y="1195848"/>
                  <a:pt x="182943" y="1134253"/>
                </a:cubicBezTo>
                <a:cubicBezTo>
                  <a:pt x="203263" y="1072658"/>
                  <a:pt x="220408" y="974233"/>
                  <a:pt x="224853" y="901843"/>
                </a:cubicBezTo>
                <a:cubicBezTo>
                  <a:pt x="229298" y="829453"/>
                  <a:pt x="216598" y="748808"/>
                  <a:pt x="209613" y="699913"/>
                </a:cubicBezTo>
                <a:cubicBezTo>
                  <a:pt x="202628" y="651018"/>
                  <a:pt x="188023" y="645938"/>
                  <a:pt x="182943" y="608473"/>
                </a:cubicBezTo>
                <a:cubicBezTo>
                  <a:pt x="177863" y="571008"/>
                  <a:pt x="172148" y="520843"/>
                  <a:pt x="179133" y="475123"/>
                </a:cubicBezTo>
                <a:cubicBezTo>
                  <a:pt x="186118" y="429403"/>
                  <a:pt x="219773" y="376063"/>
                  <a:pt x="224853" y="334153"/>
                </a:cubicBezTo>
                <a:cubicBezTo>
                  <a:pt x="229933" y="292243"/>
                  <a:pt x="186753" y="261763"/>
                  <a:pt x="209613" y="223663"/>
                </a:cubicBezTo>
                <a:cubicBezTo>
                  <a:pt x="232473" y="185563"/>
                  <a:pt x="329628" y="136033"/>
                  <a:pt x="362013" y="105553"/>
                </a:cubicBezTo>
                <a:cubicBezTo>
                  <a:pt x="394398" y="75073"/>
                  <a:pt x="432498" y="56658"/>
                  <a:pt x="403923" y="40783"/>
                </a:cubicBezTo>
                <a:cubicBezTo>
                  <a:pt x="375348" y="24908"/>
                  <a:pt x="246443" y="16018"/>
                  <a:pt x="190563" y="10303"/>
                </a:cubicBezTo>
                <a:cubicBezTo>
                  <a:pt x="134683" y="4588"/>
                  <a:pt x="100393" y="-7477"/>
                  <a:pt x="68643" y="6493"/>
                </a:cubicBezTo>
                <a:cubicBezTo>
                  <a:pt x="36893" y="20463"/>
                  <a:pt x="1968" y="29353"/>
                  <a:pt x="63" y="94123"/>
                </a:cubicBezTo>
                <a:cubicBezTo>
                  <a:pt x="-1842" y="158893"/>
                  <a:pt x="40068" y="325263"/>
                  <a:pt x="57213" y="395113"/>
                </a:cubicBezTo>
                <a:cubicBezTo>
                  <a:pt x="74358" y="464963"/>
                  <a:pt x="99758" y="480203"/>
                  <a:pt x="102933" y="513223"/>
                </a:cubicBezTo>
                <a:cubicBezTo>
                  <a:pt x="106108" y="546243"/>
                  <a:pt x="83883" y="555768"/>
                  <a:pt x="76263" y="593233"/>
                </a:cubicBezTo>
                <a:cubicBezTo>
                  <a:pt x="68643" y="630698"/>
                  <a:pt x="69278" y="694198"/>
                  <a:pt x="57213" y="738013"/>
                </a:cubicBezTo>
                <a:cubicBezTo>
                  <a:pt x="45148" y="781828"/>
                  <a:pt x="6413" y="821198"/>
                  <a:pt x="3873" y="856123"/>
                </a:cubicBezTo>
                <a:cubicBezTo>
                  <a:pt x="1333" y="891048"/>
                  <a:pt x="27368" y="927243"/>
                  <a:pt x="41973" y="947563"/>
                </a:cubicBezTo>
                <a:cubicBezTo>
                  <a:pt x="56578" y="967883"/>
                  <a:pt x="89598" y="944388"/>
                  <a:pt x="91503" y="978043"/>
                </a:cubicBezTo>
                <a:cubicBezTo>
                  <a:pt x="93408" y="1011698"/>
                  <a:pt x="67373" y="1100598"/>
                  <a:pt x="53403" y="1149493"/>
                </a:cubicBezTo>
                <a:cubicBezTo>
                  <a:pt x="39433" y="1198388"/>
                  <a:pt x="13398" y="1231408"/>
                  <a:pt x="7683" y="1271413"/>
                </a:cubicBezTo>
                <a:cubicBezTo>
                  <a:pt x="1968" y="1311418"/>
                  <a:pt x="3238" y="1389523"/>
                  <a:pt x="19113" y="138952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/>
          <p:cNvSpPr/>
          <p:nvPr/>
        </p:nvSpPr>
        <p:spPr>
          <a:xfrm>
            <a:off x="232001" y="3681684"/>
            <a:ext cx="651493" cy="1563737"/>
          </a:xfrm>
          <a:custGeom>
            <a:avLst/>
            <a:gdLst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11839 w 651493"/>
              <a:gd name="connsiteY0" fmla="*/ 1560875 h 1677752"/>
              <a:gd name="connsiteX1" fmla="*/ 118519 w 651493"/>
              <a:gd name="connsiteY1" fmla="*/ 1541825 h 1677752"/>
              <a:gd name="connsiteX2" fmla="*/ 202339 w 651493"/>
              <a:gd name="connsiteY2" fmla="*/ 1343705 h 1677752"/>
              <a:gd name="connsiteX3" fmla="*/ 343309 w 651493"/>
              <a:gd name="connsiteY3" fmla="*/ 1210355 h 1677752"/>
              <a:gd name="connsiteX4" fmla="*/ 400459 w 651493"/>
              <a:gd name="connsiteY4" fmla="*/ 1157015 h 1677752"/>
              <a:gd name="connsiteX5" fmla="*/ 415699 w 651493"/>
              <a:gd name="connsiteY5" fmla="*/ 1092245 h 1677752"/>
              <a:gd name="connsiteX6" fmla="*/ 316639 w 651493"/>
              <a:gd name="connsiteY6" fmla="*/ 996995 h 1677752"/>
              <a:gd name="connsiteX7" fmla="*/ 312829 w 651493"/>
              <a:gd name="connsiteY7" fmla="*/ 779825 h 1677752"/>
              <a:gd name="connsiteX8" fmla="*/ 282349 w 651493"/>
              <a:gd name="connsiteY8" fmla="*/ 650285 h 1677752"/>
              <a:gd name="connsiteX9" fmla="*/ 339499 w 651493"/>
              <a:gd name="connsiteY9" fmla="*/ 330245 h 1677752"/>
              <a:gd name="connsiteX10" fmla="*/ 590959 w 651493"/>
              <a:gd name="connsiteY10" fmla="*/ 181655 h 1677752"/>
              <a:gd name="connsiteX11" fmla="*/ 648109 w 651493"/>
              <a:gd name="connsiteY11" fmla="*/ 113075 h 1677752"/>
              <a:gd name="connsiteX12" fmla="*/ 522379 w 651493"/>
              <a:gd name="connsiteY12" fmla="*/ 2585 h 1677752"/>
              <a:gd name="connsiteX13" fmla="*/ 309019 w 651493"/>
              <a:gd name="connsiteY13" fmla="*/ 33065 h 1677752"/>
              <a:gd name="connsiteX14" fmla="*/ 145189 w 651493"/>
              <a:gd name="connsiteY14" fmla="*/ 10205 h 1677752"/>
              <a:gd name="connsiteX15" fmla="*/ 409 w 651493"/>
              <a:gd name="connsiteY15" fmla="*/ 6395 h 1677752"/>
              <a:gd name="connsiteX16" fmla="*/ 11839 w 651493"/>
              <a:gd name="connsiteY16" fmla="*/ 1560875 h 1677752"/>
              <a:gd name="connsiteX0" fmla="*/ 11839 w 651493"/>
              <a:gd name="connsiteY0" fmla="*/ 1560875 h 1563737"/>
              <a:gd name="connsiteX1" fmla="*/ 118519 w 651493"/>
              <a:gd name="connsiteY1" fmla="*/ 1541825 h 1563737"/>
              <a:gd name="connsiteX2" fmla="*/ 202339 w 651493"/>
              <a:gd name="connsiteY2" fmla="*/ 1343705 h 1563737"/>
              <a:gd name="connsiteX3" fmla="*/ 343309 w 651493"/>
              <a:gd name="connsiteY3" fmla="*/ 1210355 h 1563737"/>
              <a:gd name="connsiteX4" fmla="*/ 400459 w 651493"/>
              <a:gd name="connsiteY4" fmla="*/ 1157015 h 1563737"/>
              <a:gd name="connsiteX5" fmla="*/ 415699 w 651493"/>
              <a:gd name="connsiteY5" fmla="*/ 1092245 h 1563737"/>
              <a:gd name="connsiteX6" fmla="*/ 316639 w 651493"/>
              <a:gd name="connsiteY6" fmla="*/ 996995 h 1563737"/>
              <a:gd name="connsiteX7" fmla="*/ 312829 w 651493"/>
              <a:gd name="connsiteY7" fmla="*/ 779825 h 1563737"/>
              <a:gd name="connsiteX8" fmla="*/ 282349 w 651493"/>
              <a:gd name="connsiteY8" fmla="*/ 650285 h 1563737"/>
              <a:gd name="connsiteX9" fmla="*/ 339499 w 651493"/>
              <a:gd name="connsiteY9" fmla="*/ 330245 h 1563737"/>
              <a:gd name="connsiteX10" fmla="*/ 590959 w 651493"/>
              <a:gd name="connsiteY10" fmla="*/ 181655 h 1563737"/>
              <a:gd name="connsiteX11" fmla="*/ 648109 w 651493"/>
              <a:gd name="connsiteY11" fmla="*/ 113075 h 1563737"/>
              <a:gd name="connsiteX12" fmla="*/ 522379 w 651493"/>
              <a:gd name="connsiteY12" fmla="*/ 2585 h 1563737"/>
              <a:gd name="connsiteX13" fmla="*/ 309019 w 651493"/>
              <a:gd name="connsiteY13" fmla="*/ 33065 h 1563737"/>
              <a:gd name="connsiteX14" fmla="*/ 145189 w 651493"/>
              <a:gd name="connsiteY14" fmla="*/ 10205 h 1563737"/>
              <a:gd name="connsiteX15" fmla="*/ 409 w 651493"/>
              <a:gd name="connsiteY15" fmla="*/ 6395 h 1563737"/>
              <a:gd name="connsiteX16" fmla="*/ 11839 w 651493"/>
              <a:gd name="connsiteY16" fmla="*/ 1560875 h 15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51493" h="1563737">
                <a:moveTo>
                  <a:pt x="11839" y="1560875"/>
                </a:moveTo>
                <a:cubicBezTo>
                  <a:pt x="31524" y="1557700"/>
                  <a:pt x="86769" y="1578020"/>
                  <a:pt x="118519" y="1541825"/>
                </a:cubicBezTo>
                <a:cubicBezTo>
                  <a:pt x="150269" y="1505630"/>
                  <a:pt x="164874" y="1398950"/>
                  <a:pt x="202339" y="1343705"/>
                </a:cubicBezTo>
                <a:cubicBezTo>
                  <a:pt x="239804" y="1288460"/>
                  <a:pt x="343309" y="1210355"/>
                  <a:pt x="343309" y="1210355"/>
                </a:cubicBezTo>
                <a:cubicBezTo>
                  <a:pt x="376329" y="1179240"/>
                  <a:pt x="388394" y="1176700"/>
                  <a:pt x="400459" y="1157015"/>
                </a:cubicBezTo>
                <a:cubicBezTo>
                  <a:pt x="412524" y="1137330"/>
                  <a:pt x="429669" y="1118915"/>
                  <a:pt x="415699" y="1092245"/>
                </a:cubicBezTo>
                <a:cubicBezTo>
                  <a:pt x="401729" y="1065575"/>
                  <a:pt x="333784" y="1049065"/>
                  <a:pt x="316639" y="996995"/>
                </a:cubicBezTo>
                <a:cubicBezTo>
                  <a:pt x="299494" y="944925"/>
                  <a:pt x="318544" y="837610"/>
                  <a:pt x="312829" y="779825"/>
                </a:cubicBezTo>
                <a:cubicBezTo>
                  <a:pt x="307114" y="722040"/>
                  <a:pt x="277904" y="725215"/>
                  <a:pt x="282349" y="650285"/>
                </a:cubicBezTo>
                <a:cubicBezTo>
                  <a:pt x="286794" y="575355"/>
                  <a:pt x="288064" y="408350"/>
                  <a:pt x="339499" y="330245"/>
                </a:cubicBezTo>
                <a:cubicBezTo>
                  <a:pt x="390934" y="252140"/>
                  <a:pt x="539524" y="217850"/>
                  <a:pt x="590959" y="181655"/>
                </a:cubicBezTo>
                <a:cubicBezTo>
                  <a:pt x="642394" y="145460"/>
                  <a:pt x="659539" y="142920"/>
                  <a:pt x="648109" y="113075"/>
                </a:cubicBezTo>
                <a:cubicBezTo>
                  <a:pt x="636679" y="83230"/>
                  <a:pt x="578894" y="15920"/>
                  <a:pt x="522379" y="2585"/>
                </a:cubicBezTo>
                <a:cubicBezTo>
                  <a:pt x="465864" y="-10750"/>
                  <a:pt x="371884" y="31795"/>
                  <a:pt x="309019" y="33065"/>
                </a:cubicBezTo>
                <a:cubicBezTo>
                  <a:pt x="246154" y="34335"/>
                  <a:pt x="196624" y="14650"/>
                  <a:pt x="145189" y="10205"/>
                </a:cubicBezTo>
                <a:cubicBezTo>
                  <a:pt x="93754" y="5760"/>
                  <a:pt x="-7211" y="-5670"/>
                  <a:pt x="409" y="6395"/>
                </a:cubicBezTo>
                <a:cubicBezTo>
                  <a:pt x="8029" y="18460"/>
                  <a:pt x="-7846" y="1564050"/>
                  <a:pt x="11839" y="15608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Freeform 200"/>
          <p:cNvSpPr/>
          <p:nvPr/>
        </p:nvSpPr>
        <p:spPr>
          <a:xfrm>
            <a:off x="228600" y="3360165"/>
            <a:ext cx="891517" cy="2078059"/>
          </a:xfrm>
          <a:custGeom>
            <a:avLst/>
            <a:gdLst>
              <a:gd name="connsiteX0" fmla="*/ 0 w 891517"/>
              <a:gd name="connsiteY0" fmla="*/ 270765 h 2078059"/>
              <a:gd name="connsiteX1" fmla="*/ 255270 w 891517"/>
              <a:gd name="connsiteY1" fmla="*/ 198375 h 2078059"/>
              <a:gd name="connsiteX2" fmla="*/ 411480 w 891517"/>
              <a:gd name="connsiteY2" fmla="*/ 213615 h 2078059"/>
              <a:gd name="connsiteX3" fmla="*/ 537210 w 891517"/>
              <a:gd name="connsiteY3" fmla="*/ 42165 h 2078059"/>
              <a:gd name="connsiteX4" fmla="*/ 651510 w 891517"/>
              <a:gd name="connsiteY4" fmla="*/ 255 h 2078059"/>
              <a:gd name="connsiteX5" fmla="*/ 693420 w 891517"/>
              <a:gd name="connsiteY5" fmla="*/ 53595 h 2078059"/>
              <a:gd name="connsiteX6" fmla="*/ 621030 w 891517"/>
              <a:gd name="connsiteY6" fmla="*/ 186945 h 2078059"/>
              <a:gd name="connsiteX7" fmla="*/ 662940 w 891517"/>
              <a:gd name="connsiteY7" fmla="*/ 297435 h 2078059"/>
              <a:gd name="connsiteX8" fmla="*/ 815340 w 891517"/>
              <a:gd name="connsiteY8" fmla="*/ 369825 h 2078059"/>
              <a:gd name="connsiteX9" fmla="*/ 834390 w 891517"/>
              <a:gd name="connsiteY9" fmla="*/ 484125 h 2078059"/>
              <a:gd name="connsiteX10" fmla="*/ 758190 w 891517"/>
              <a:gd name="connsiteY10" fmla="*/ 628905 h 2078059"/>
              <a:gd name="connsiteX11" fmla="*/ 689610 w 891517"/>
              <a:gd name="connsiteY11" fmla="*/ 670815 h 2078059"/>
              <a:gd name="connsiteX12" fmla="*/ 579120 w 891517"/>
              <a:gd name="connsiteY12" fmla="*/ 655575 h 2078059"/>
              <a:gd name="connsiteX13" fmla="*/ 464820 w 891517"/>
              <a:gd name="connsiteY13" fmla="*/ 712725 h 2078059"/>
              <a:gd name="connsiteX14" fmla="*/ 449580 w 891517"/>
              <a:gd name="connsiteY14" fmla="*/ 865125 h 2078059"/>
              <a:gd name="connsiteX15" fmla="*/ 392430 w 891517"/>
              <a:gd name="connsiteY15" fmla="*/ 975615 h 2078059"/>
              <a:gd name="connsiteX16" fmla="*/ 419100 w 891517"/>
              <a:gd name="connsiteY16" fmla="*/ 1040385 h 2078059"/>
              <a:gd name="connsiteX17" fmla="*/ 632460 w 891517"/>
              <a:gd name="connsiteY17" fmla="*/ 1044195 h 2078059"/>
              <a:gd name="connsiteX18" fmla="*/ 742950 w 891517"/>
              <a:gd name="connsiteY18" fmla="*/ 1025145 h 2078059"/>
              <a:gd name="connsiteX19" fmla="*/ 880110 w 891517"/>
              <a:gd name="connsiteY19" fmla="*/ 1055625 h 2078059"/>
              <a:gd name="connsiteX20" fmla="*/ 876300 w 891517"/>
              <a:gd name="connsiteY20" fmla="*/ 1166115 h 2078059"/>
              <a:gd name="connsiteX21" fmla="*/ 815340 w 891517"/>
              <a:gd name="connsiteY21" fmla="*/ 1238505 h 2078059"/>
              <a:gd name="connsiteX22" fmla="*/ 750570 w 891517"/>
              <a:gd name="connsiteY22" fmla="*/ 1295655 h 2078059"/>
              <a:gd name="connsiteX23" fmla="*/ 666750 w 891517"/>
              <a:gd name="connsiteY23" fmla="*/ 1299465 h 2078059"/>
              <a:gd name="connsiteX24" fmla="*/ 567690 w 891517"/>
              <a:gd name="connsiteY24" fmla="*/ 1345185 h 2078059"/>
              <a:gd name="connsiteX25" fmla="*/ 571500 w 891517"/>
              <a:gd name="connsiteY25" fmla="*/ 1497585 h 2078059"/>
              <a:gd name="connsiteX26" fmla="*/ 350520 w 891517"/>
              <a:gd name="connsiteY26" fmla="*/ 1665225 h 2078059"/>
              <a:gd name="connsiteX27" fmla="*/ 320040 w 891517"/>
              <a:gd name="connsiteY27" fmla="*/ 1703325 h 2078059"/>
              <a:gd name="connsiteX28" fmla="*/ 312420 w 891517"/>
              <a:gd name="connsiteY28" fmla="*/ 1794765 h 2078059"/>
              <a:gd name="connsiteX29" fmla="*/ 392430 w 891517"/>
              <a:gd name="connsiteY29" fmla="*/ 1832865 h 2078059"/>
              <a:gd name="connsiteX30" fmla="*/ 445770 w 891517"/>
              <a:gd name="connsiteY30" fmla="*/ 1890015 h 2078059"/>
              <a:gd name="connsiteX31" fmla="*/ 388620 w 891517"/>
              <a:gd name="connsiteY31" fmla="*/ 1928115 h 2078059"/>
              <a:gd name="connsiteX32" fmla="*/ 308610 w 891517"/>
              <a:gd name="connsiteY32" fmla="*/ 1935735 h 2078059"/>
              <a:gd name="connsiteX33" fmla="*/ 213360 w 891517"/>
              <a:gd name="connsiteY33" fmla="*/ 1920495 h 2078059"/>
              <a:gd name="connsiteX34" fmla="*/ 72390 w 891517"/>
              <a:gd name="connsiteY34" fmla="*/ 2076705 h 2078059"/>
              <a:gd name="connsiteX35" fmla="*/ 3810 w 891517"/>
              <a:gd name="connsiteY35" fmla="*/ 2000505 h 207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1517" h="2078059">
                <a:moveTo>
                  <a:pt x="0" y="270765"/>
                </a:moveTo>
                <a:cubicBezTo>
                  <a:pt x="93345" y="239332"/>
                  <a:pt x="186690" y="207900"/>
                  <a:pt x="255270" y="198375"/>
                </a:cubicBezTo>
                <a:cubicBezTo>
                  <a:pt x="323850" y="188850"/>
                  <a:pt x="364490" y="239650"/>
                  <a:pt x="411480" y="213615"/>
                </a:cubicBezTo>
                <a:cubicBezTo>
                  <a:pt x="458470" y="187580"/>
                  <a:pt x="497205" y="77725"/>
                  <a:pt x="537210" y="42165"/>
                </a:cubicBezTo>
                <a:cubicBezTo>
                  <a:pt x="577215" y="6605"/>
                  <a:pt x="625475" y="-1650"/>
                  <a:pt x="651510" y="255"/>
                </a:cubicBezTo>
                <a:cubicBezTo>
                  <a:pt x="677545" y="2160"/>
                  <a:pt x="698500" y="22480"/>
                  <a:pt x="693420" y="53595"/>
                </a:cubicBezTo>
                <a:cubicBezTo>
                  <a:pt x="688340" y="84710"/>
                  <a:pt x="626110" y="146305"/>
                  <a:pt x="621030" y="186945"/>
                </a:cubicBezTo>
                <a:cubicBezTo>
                  <a:pt x="615950" y="227585"/>
                  <a:pt x="630555" y="266955"/>
                  <a:pt x="662940" y="297435"/>
                </a:cubicBezTo>
                <a:cubicBezTo>
                  <a:pt x="695325" y="327915"/>
                  <a:pt x="786765" y="338710"/>
                  <a:pt x="815340" y="369825"/>
                </a:cubicBezTo>
                <a:cubicBezTo>
                  <a:pt x="843915" y="400940"/>
                  <a:pt x="843915" y="440945"/>
                  <a:pt x="834390" y="484125"/>
                </a:cubicBezTo>
                <a:cubicBezTo>
                  <a:pt x="824865" y="527305"/>
                  <a:pt x="782320" y="597790"/>
                  <a:pt x="758190" y="628905"/>
                </a:cubicBezTo>
                <a:cubicBezTo>
                  <a:pt x="734060" y="660020"/>
                  <a:pt x="719455" y="666370"/>
                  <a:pt x="689610" y="670815"/>
                </a:cubicBezTo>
                <a:cubicBezTo>
                  <a:pt x="659765" y="675260"/>
                  <a:pt x="616585" y="648590"/>
                  <a:pt x="579120" y="655575"/>
                </a:cubicBezTo>
                <a:cubicBezTo>
                  <a:pt x="541655" y="662560"/>
                  <a:pt x="486410" y="677800"/>
                  <a:pt x="464820" y="712725"/>
                </a:cubicBezTo>
                <a:cubicBezTo>
                  <a:pt x="443230" y="747650"/>
                  <a:pt x="461645" y="821310"/>
                  <a:pt x="449580" y="865125"/>
                </a:cubicBezTo>
                <a:cubicBezTo>
                  <a:pt x="437515" y="908940"/>
                  <a:pt x="397510" y="946405"/>
                  <a:pt x="392430" y="975615"/>
                </a:cubicBezTo>
                <a:cubicBezTo>
                  <a:pt x="387350" y="1004825"/>
                  <a:pt x="379095" y="1028955"/>
                  <a:pt x="419100" y="1040385"/>
                </a:cubicBezTo>
                <a:cubicBezTo>
                  <a:pt x="459105" y="1051815"/>
                  <a:pt x="578485" y="1046735"/>
                  <a:pt x="632460" y="1044195"/>
                </a:cubicBezTo>
                <a:cubicBezTo>
                  <a:pt x="686435" y="1041655"/>
                  <a:pt x="701675" y="1023240"/>
                  <a:pt x="742950" y="1025145"/>
                </a:cubicBezTo>
                <a:cubicBezTo>
                  <a:pt x="784225" y="1027050"/>
                  <a:pt x="857885" y="1032130"/>
                  <a:pt x="880110" y="1055625"/>
                </a:cubicBezTo>
                <a:cubicBezTo>
                  <a:pt x="902335" y="1079120"/>
                  <a:pt x="887095" y="1135635"/>
                  <a:pt x="876300" y="1166115"/>
                </a:cubicBezTo>
                <a:cubicBezTo>
                  <a:pt x="865505" y="1196595"/>
                  <a:pt x="836295" y="1216915"/>
                  <a:pt x="815340" y="1238505"/>
                </a:cubicBezTo>
                <a:cubicBezTo>
                  <a:pt x="794385" y="1260095"/>
                  <a:pt x="775335" y="1285495"/>
                  <a:pt x="750570" y="1295655"/>
                </a:cubicBezTo>
                <a:cubicBezTo>
                  <a:pt x="725805" y="1305815"/>
                  <a:pt x="697230" y="1291210"/>
                  <a:pt x="666750" y="1299465"/>
                </a:cubicBezTo>
                <a:cubicBezTo>
                  <a:pt x="636270" y="1307720"/>
                  <a:pt x="583565" y="1312165"/>
                  <a:pt x="567690" y="1345185"/>
                </a:cubicBezTo>
                <a:cubicBezTo>
                  <a:pt x="551815" y="1378205"/>
                  <a:pt x="607695" y="1444245"/>
                  <a:pt x="571500" y="1497585"/>
                </a:cubicBezTo>
                <a:cubicBezTo>
                  <a:pt x="535305" y="1550925"/>
                  <a:pt x="392430" y="1630935"/>
                  <a:pt x="350520" y="1665225"/>
                </a:cubicBezTo>
                <a:cubicBezTo>
                  <a:pt x="308610" y="1699515"/>
                  <a:pt x="326390" y="1681735"/>
                  <a:pt x="320040" y="1703325"/>
                </a:cubicBezTo>
                <a:cubicBezTo>
                  <a:pt x="313690" y="1724915"/>
                  <a:pt x="300355" y="1773175"/>
                  <a:pt x="312420" y="1794765"/>
                </a:cubicBezTo>
                <a:cubicBezTo>
                  <a:pt x="324485" y="1816355"/>
                  <a:pt x="370205" y="1816990"/>
                  <a:pt x="392430" y="1832865"/>
                </a:cubicBezTo>
                <a:cubicBezTo>
                  <a:pt x="414655" y="1848740"/>
                  <a:pt x="446405" y="1874140"/>
                  <a:pt x="445770" y="1890015"/>
                </a:cubicBezTo>
                <a:cubicBezTo>
                  <a:pt x="445135" y="1905890"/>
                  <a:pt x="411480" y="1920495"/>
                  <a:pt x="388620" y="1928115"/>
                </a:cubicBezTo>
                <a:cubicBezTo>
                  <a:pt x="365760" y="1935735"/>
                  <a:pt x="337820" y="1937005"/>
                  <a:pt x="308610" y="1935735"/>
                </a:cubicBezTo>
                <a:cubicBezTo>
                  <a:pt x="279400" y="1934465"/>
                  <a:pt x="252730" y="1897000"/>
                  <a:pt x="213360" y="1920495"/>
                </a:cubicBezTo>
                <a:cubicBezTo>
                  <a:pt x="173990" y="1943990"/>
                  <a:pt x="107315" y="2063370"/>
                  <a:pt x="72390" y="2076705"/>
                </a:cubicBezTo>
                <a:cubicBezTo>
                  <a:pt x="37465" y="2090040"/>
                  <a:pt x="3810" y="2000505"/>
                  <a:pt x="3810" y="200050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Freeform 205"/>
          <p:cNvSpPr/>
          <p:nvPr/>
        </p:nvSpPr>
        <p:spPr>
          <a:xfrm>
            <a:off x="207821" y="2826715"/>
            <a:ext cx="1091582" cy="3076305"/>
          </a:xfrm>
          <a:custGeom>
            <a:avLst/>
            <a:gdLst>
              <a:gd name="connsiteX0" fmla="*/ 26348 w 1086991"/>
              <a:gd name="connsiteY0" fmla="*/ 602284 h 3182416"/>
              <a:gd name="connsiteX1" fmla="*/ 122868 w 1086991"/>
              <a:gd name="connsiteY1" fmla="*/ 475284 h 3182416"/>
              <a:gd name="connsiteX2" fmla="*/ 224468 w 1086991"/>
              <a:gd name="connsiteY2" fmla="*/ 399084 h 3182416"/>
              <a:gd name="connsiteX3" fmla="*/ 336228 w 1086991"/>
              <a:gd name="connsiteY3" fmla="*/ 307644 h 3182416"/>
              <a:gd name="connsiteX4" fmla="*/ 376868 w 1086991"/>
              <a:gd name="connsiteY4" fmla="*/ 261924 h 3182416"/>
              <a:gd name="connsiteX5" fmla="*/ 341308 w 1086991"/>
              <a:gd name="connsiteY5" fmla="*/ 165404 h 3182416"/>
              <a:gd name="connsiteX6" fmla="*/ 366708 w 1086991"/>
              <a:gd name="connsiteY6" fmla="*/ 104444 h 3182416"/>
              <a:gd name="connsiteX7" fmla="*/ 397188 w 1086991"/>
              <a:gd name="connsiteY7" fmla="*/ 73964 h 3182416"/>
              <a:gd name="connsiteX8" fmla="*/ 422588 w 1086991"/>
              <a:gd name="connsiteY8" fmla="*/ 18084 h 3182416"/>
              <a:gd name="connsiteX9" fmla="*/ 453068 w 1086991"/>
              <a:gd name="connsiteY9" fmla="*/ 18084 h 3182416"/>
              <a:gd name="connsiteX10" fmla="*/ 569908 w 1086991"/>
              <a:gd name="connsiteY10" fmla="*/ 231444 h 3182416"/>
              <a:gd name="connsiteX11" fmla="*/ 747708 w 1086991"/>
              <a:gd name="connsiteY11" fmla="*/ 439724 h 3182416"/>
              <a:gd name="connsiteX12" fmla="*/ 925508 w 1086991"/>
              <a:gd name="connsiteY12" fmla="*/ 729284 h 3182416"/>
              <a:gd name="connsiteX13" fmla="*/ 1057588 w 1086991"/>
              <a:gd name="connsiteY13" fmla="*/ 820724 h 3182416"/>
              <a:gd name="connsiteX14" fmla="*/ 976308 w 1086991"/>
              <a:gd name="connsiteY14" fmla="*/ 952804 h 3182416"/>
              <a:gd name="connsiteX15" fmla="*/ 935668 w 1086991"/>
              <a:gd name="connsiteY15" fmla="*/ 1023924 h 3182416"/>
              <a:gd name="connsiteX16" fmla="*/ 910268 w 1086991"/>
              <a:gd name="connsiteY16" fmla="*/ 1176324 h 3182416"/>
              <a:gd name="connsiteX17" fmla="*/ 854388 w 1086991"/>
              <a:gd name="connsiteY17" fmla="*/ 1323644 h 3182416"/>
              <a:gd name="connsiteX18" fmla="*/ 859468 w 1086991"/>
              <a:gd name="connsiteY18" fmla="*/ 1415084 h 3182416"/>
              <a:gd name="connsiteX19" fmla="*/ 955988 w 1086991"/>
              <a:gd name="connsiteY19" fmla="*/ 1547164 h 3182416"/>
              <a:gd name="connsiteX20" fmla="*/ 1032188 w 1086991"/>
              <a:gd name="connsiteY20" fmla="*/ 1669084 h 3182416"/>
              <a:gd name="connsiteX21" fmla="*/ 1082988 w 1086991"/>
              <a:gd name="connsiteY21" fmla="*/ 1826564 h 3182416"/>
              <a:gd name="connsiteX22" fmla="*/ 1072828 w 1086991"/>
              <a:gd name="connsiteY22" fmla="*/ 1999284 h 3182416"/>
              <a:gd name="connsiteX23" fmla="*/ 986468 w 1086991"/>
              <a:gd name="connsiteY23" fmla="*/ 2100884 h 3182416"/>
              <a:gd name="connsiteX24" fmla="*/ 884868 w 1086991"/>
              <a:gd name="connsiteY24" fmla="*/ 2172004 h 3182416"/>
              <a:gd name="connsiteX25" fmla="*/ 854388 w 1086991"/>
              <a:gd name="connsiteY25" fmla="*/ 2349804 h 3182416"/>
              <a:gd name="connsiteX26" fmla="*/ 849308 w 1086991"/>
              <a:gd name="connsiteY26" fmla="*/ 2537764 h 3182416"/>
              <a:gd name="connsiteX27" fmla="*/ 773108 w 1086991"/>
              <a:gd name="connsiteY27" fmla="*/ 2578404 h 3182416"/>
              <a:gd name="connsiteX28" fmla="*/ 605468 w 1086991"/>
              <a:gd name="connsiteY28" fmla="*/ 2578404 h 3182416"/>
              <a:gd name="connsiteX29" fmla="*/ 432748 w 1086991"/>
              <a:gd name="connsiteY29" fmla="*/ 2654604 h 3182416"/>
              <a:gd name="connsiteX30" fmla="*/ 356548 w 1086991"/>
              <a:gd name="connsiteY30" fmla="*/ 2725724 h 3182416"/>
              <a:gd name="connsiteX31" fmla="*/ 366708 w 1086991"/>
              <a:gd name="connsiteY31" fmla="*/ 2817164 h 3182416"/>
              <a:gd name="connsiteX32" fmla="*/ 437828 w 1086991"/>
              <a:gd name="connsiteY32" fmla="*/ 2893364 h 3182416"/>
              <a:gd name="connsiteX33" fmla="*/ 381948 w 1086991"/>
              <a:gd name="connsiteY33" fmla="*/ 3020364 h 3182416"/>
              <a:gd name="connsiteX34" fmla="*/ 315908 w 1086991"/>
              <a:gd name="connsiteY34" fmla="*/ 3076244 h 3182416"/>
              <a:gd name="connsiteX35" fmla="*/ 183828 w 1086991"/>
              <a:gd name="connsiteY35" fmla="*/ 3030524 h 3182416"/>
              <a:gd name="connsiteX36" fmla="*/ 11108 w 1086991"/>
              <a:gd name="connsiteY36" fmla="*/ 2994964 h 3182416"/>
              <a:gd name="connsiteX37" fmla="*/ 26348 w 1086991"/>
              <a:gd name="connsiteY37" fmla="*/ 602284 h 3182416"/>
              <a:gd name="connsiteX0" fmla="*/ 37633 w 1098276"/>
              <a:gd name="connsiteY0" fmla="*/ 602284 h 3076305"/>
              <a:gd name="connsiteX1" fmla="*/ 134153 w 1098276"/>
              <a:gd name="connsiteY1" fmla="*/ 475284 h 3076305"/>
              <a:gd name="connsiteX2" fmla="*/ 235753 w 1098276"/>
              <a:gd name="connsiteY2" fmla="*/ 399084 h 3076305"/>
              <a:gd name="connsiteX3" fmla="*/ 347513 w 1098276"/>
              <a:gd name="connsiteY3" fmla="*/ 307644 h 3076305"/>
              <a:gd name="connsiteX4" fmla="*/ 388153 w 1098276"/>
              <a:gd name="connsiteY4" fmla="*/ 261924 h 3076305"/>
              <a:gd name="connsiteX5" fmla="*/ 352593 w 1098276"/>
              <a:gd name="connsiteY5" fmla="*/ 165404 h 3076305"/>
              <a:gd name="connsiteX6" fmla="*/ 377993 w 1098276"/>
              <a:gd name="connsiteY6" fmla="*/ 104444 h 3076305"/>
              <a:gd name="connsiteX7" fmla="*/ 408473 w 1098276"/>
              <a:gd name="connsiteY7" fmla="*/ 73964 h 3076305"/>
              <a:gd name="connsiteX8" fmla="*/ 433873 w 1098276"/>
              <a:gd name="connsiteY8" fmla="*/ 18084 h 3076305"/>
              <a:gd name="connsiteX9" fmla="*/ 464353 w 1098276"/>
              <a:gd name="connsiteY9" fmla="*/ 18084 h 3076305"/>
              <a:gd name="connsiteX10" fmla="*/ 581193 w 1098276"/>
              <a:gd name="connsiteY10" fmla="*/ 231444 h 3076305"/>
              <a:gd name="connsiteX11" fmla="*/ 758993 w 1098276"/>
              <a:gd name="connsiteY11" fmla="*/ 439724 h 3076305"/>
              <a:gd name="connsiteX12" fmla="*/ 936793 w 1098276"/>
              <a:gd name="connsiteY12" fmla="*/ 729284 h 3076305"/>
              <a:gd name="connsiteX13" fmla="*/ 1068873 w 1098276"/>
              <a:gd name="connsiteY13" fmla="*/ 820724 h 3076305"/>
              <a:gd name="connsiteX14" fmla="*/ 987593 w 1098276"/>
              <a:gd name="connsiteY14" fmla="*/ 952804 h 3076305"/>
              <a:gd name="connsiteX15" fmla="*/ 946953 w 1098276"/>
              <a:gd name="connsiteY15" fmla="*/ 1023924 h 3076305"/>
              <a:gd name="connsiteX16" fmla="*/ 921553 w 1098276"/>
              <a:gd name="connsiteY16" fmla="*/ 1176324 h 3076305"/>
              <a:gd name="connsiteX17" fmla="*/ 865673 w 1098276"/>
              <a:gd name="connsiteY17" fmla="*/ 1323644 h 3076305"/>
              <a:gd name="connsiteX18" fmla="*/ 870753 w 1098276"/>
              <a:gd name="connsiteY18" fmla="*/ 1415084 h 3076305"/>
              <a:gd name="connsiteX19" fmla="*/ 967273 w 1098276"/>
              <a:gd name="connsiteY19" fmla="*/ 1547164 h 3076305"/>
              <a:gd name="connsiteX20" fmla="*/ 1043473 w 1098276"/>
              <a:gd name="connsiteY20" fmla="*/ 1669084 h 3076305"/>
              <a:gd name="connsiteX21" fmla="*/ 1094273 w 1098276"/>
              <a:gd name="connsiteY21" fmla="*/ 1826564 h 3076305"/>
              <a:gd name="connsiteX22" fmla="*/ 1084113 w 1098276"/>
              <a:gd name="connsiteY22" fmla="*/ 1999284 h 3076305"/>
              <a:gd name="connsiteX23" fmla="*/ 997753 w 1098276"/>
              <a:gd name="connsiteY23" fmla="*/ 2100884 h 3076305"/>
              <a:gd name="connsiteX24" fmla="*/ 896153 w 1098276"/>
              <a:gd name="connsiteY24" fmla="*/ 2172004 h 3076305"/>
              <a:gd name="connsiteX25" fmla="*/ 865673 w 1098276"/>
              <a:gd name="connsiteY25" fmla="*/ 2349804 h 3076305"/>
              <a:gd name="connsiteX26" fmla="*/ 860593 w 1098276"/>
              <a:gd name="connsiteY26" fmla="*/ 2537764 h 3076305"/>
              <a:gd name="connsiteX27" fmla="*/ 784393 w 1098276"/>
              <a:gd name="connsiteY27" fmla="*/ 2578404 h 3076305"/>
              <a:gd name="connsiteX28" fmla="*/ 616753 w 1098276"/>
              <a:gd name="connsiteY28" fmla="*/ 2578404 h 3076305"/>
              <a:gd name="connsiteX29" fmla="*/ 444033 w 1098276"/>
              <a:gd name="connsiteY29" fmla="*/ 2654604 h 3076305"/>
              <a:gd name="connsiteX30" fmla="*/ 367833 w 1098276"/>
              <a:gd name="connsiteY30" fmla="*/ 2725724 h 3076305"/>
              <a:gd name="connsiteX31" fmla="*/ 377993 w 1098276"/>
              <a:gd name="connsiteY31" fmla="*/ 2817164 h 3076305"/>
              <a:gd name="connsiteX32" fmla="*/ 449113 w 1098276"/>
              <a:gd name="connsiteY32" fmla="*/ 2893364 h 3076305"/>
              <a:gd name="connsiteX33" fmla="*/ 393233 w 1098276"/>
              <a:gd name="connsiteY33" fmla="*/ 3020364 h 3076305"/>
              <a:gd name="connsiteX34" fmla="*/ 327193 w 1098276"/>
              <a:gd name="connsiteY34" fmla="*/ 3076244 h 3076305"/>
              <a:gd name="connsiteX35" fmla="*/ 195113 w 1098276"/>
              <a:gd name="connsiteY35" fmla="*/ 3030524 h 3076305"/>
              <a:gd name="connsiteX36" fmla="*/ 22393 w 1098276"/>
              <a:gd name="connsiteY36" fmla="*/ 2994964 h 3076305"/>
              <a:gd name="connsiteX37" fmla="*/ 37633 w 1098276"/>
              <a:gd name="connsiteY37" fmla="*/ 602284 h 3076305"/>
              <a:gd name="connsiteX0" fmla="*/ 30939 w 1091582"/>
              <a:gd name="connsiteY0" fmla="*/ 602284 h 3076305"/>
              <a:gd name="connsiteX1" fmla="*/ 127459 w 1091582"/>
              <a:gd name="connsiteY1" fmla="*/ 475284 h 3076305"/>
              <a:gd name="connsiteX2" fmla="*/ 229059 w 1091582"/>
              <a:gd name="connsiteY2" fmla="*/ 399084 h 3076305"/>
              <a:gd name="connsiteX3" fmla="*/ 340819 w 1091582"/>
              <a:gd name="connsiteY3" fmla="*/ 307644 h 3076305"/>
              <a:gd name="connsiteX4" fmla="*/ 381459 w 1091582"/>
              <a:gd name="connsiteY4" fmla="*/ 261924 h 3076305"/>
              <a:gd name="connsiteX5" fmla="*/ 345899 w 1091582"/>
              <a:gd name="connsiteY5" fmla="*/ 165404 h 3076305"/>
              <a:gd name="connsiteX6" fmla="*/ 371299 w 1091582"/>
              <a:gd name="connsiteY6" fmla="*/ 104444 h 3076305"/>
              <a:gd name="connsiteX7" fmla="*/ 401779 w 1091582"/>
              <a:gd name="connsiteY7" fmla="*/ 73964 h 3076305"/>
              <a:gd name="connsiteX8" fmla="*/ 427179 w 1091582"/>
              <a:gd name="connsiteY8" fmla="*/ 18084 h 3076305"/>
              <a:gd name="connsiteX9" fmla="*/ 457659 w 1091582"/>
              <a:gd name="connsiteY9" fmla="*/ 18084 h 3076305"/>
              <a:gd name="connsiteX10" fmla="*/ 574499 w 1091582"/>
              <a:gd name="connsiteY10" fmla="*/ 231444 h 3076305"/>
              <a:gd name="connsiteX11" fmla="*/ 752299 w 1091582"/>
              <a:gd name="connsiteY11" fmla="*/ 439724 h 3076305"/>
              <a:gd name="connsiteX12" fmla="*/ 930099 w 1091582"/>
              <a:gd name="connsiteY12" fmla="*/ 729284 h 3076305"/>
              <a:gd name="connsiteX13" fmla="*/ 1062179 w 1091582"/>
              <a:gd name="connsiteY13" fmla="*/ 820724 h 3076305"/>
              <a:gd name="connsiteX14" fmla="*/ 980899 w 1091582"/>
              <a:gd name="connsiteY14" fmla="*/ 952804 h 3076305"/>
              <a:gd name="connsiteX15" fmla="*/ 940259 w 1091582"/>
              <a:gd name="connsiteY15" fmla="*/ 1023924 h 3076305"/>
              <a:gd name="connsiteX16" fmla="*/ 914859 w 1091582"/>
              <a:gd name="connsiteY16" fmla="*/ 1176324 h 3076305"/>
              <a:gd name="connsiteX17" fmla="*/ 858979 w 1091582"/>
              <a:gd name="connsiteY17" fmla="*/ 1323644 h 3076305"/>
              <a:gd name="connsiteX18" fmla="*/ 864059 w 1091582"/>
              <a:gd name="connsiteY18" fmla="*/ 1415084 h 3076305"/>
              <a:gd name="connsiteX19" fmla="*/ 960579 w 1091582"/>
              <a:gd name="connsiteY19" fmla="*/ 1547164 h 3076305"/>
              <a:gd name="connsiteX20" fmla="*/ 1036779 w 1091582"/>
              <a:gd name="connsiteY20" fmla="*/ 1669084 h 3076305"/>
              <a:gd name="connsiteX21" fmla="*/ 1087579 w 1091582"/>
              <a:gd name="connsiteY21" fmla="*/ 1826564 h 3076305"/>
              <a:gd name="connsiteX22" fmla="*/ 1077419 w 1091582"/>
              <a:gd name="connsiteY22" fmla="*/ 1999284 h 3076305"/>
              <a:gd name="connsiteX23" fmla="*/ 991059 w 1091582"/>
              <a:gd name="connsiteY23" fmla="*/ 2100884 h 3076305"/>
              <a:gd name="connsiteX24" fmla="*/ 889459 w 1091582"/>
              <a:gd name="connsiteY24" fmla="*/ 2172004 h 3076305"/>
              <a:gd name="connsiteX25" fmla="*/ 858979 w 1091582"/>
              <a:gd name="connsiteY25" fmla="*/ 2349804 h 3076305"/>
              <a:gd name="connsiteX26" fmla="*/ 853899 w 1091582"/>
              <a:gd name="connsiteY26" fmla="*/ 2537764 h 3076305"/>
              <a:gd name="connsiteX27" fmla="*/ 777699 w 1091582"/>
              <a:gd name="connsiteY27" fmla="*/ 2578404 h 3076305"/>
              <a:gd name="connsiteX28" fmla="*/ 610059 w 1091582"/>
              <a:gd name="connsiteY28" fmla="*/ 2578404 h 3076305"/>
              <a:gd name="connsiteX29" fmla="*/ 437339 w 1091582"/>
              <a:gd name="connsiteY29" fmla="*/ 2654604 h 3076305"/>
              <a:gd name="connsiteX30" fmla="*/ 361139 w 1091582"/>
              <a:gd name="connsiteY30" fmla="*/ 2725724 h 3076305"/>
              <a:gd name="connsiteX31" fmla="*/ 371299 w 1091582"/>
              <a:gd name="connsiteY31" fmla="*/ 2817164 h 3076305"/>
              <a:gd name="connsiteX32" fmla="*/ 442419 w 1091582"/>
              <a:gd name="connsiteY32" fmla="*/ 2893364 h 3076305"/>
              <a:gd name="connsiteX33" fmla="*/ 386539 w 1091582"/>
              <a:gd name="connsiteY33" fmla="*/ 3020364 h 3076305"/>
              <a:gd name="connsiteX34" fmla="*/ 320499 w 1091582"/>
              <a:gd name="connsiteY34" fmla="*/ 3076244 h 3076305"/>
              <a:gd name="connsiteX35" fmla="*/ 188419 w 1091582"/>
              <a:gd name="connsiteY35" fmla="*/ 3030524 h 3076305"/>
              <a:gd name="connsiteX36" fmla="*/ 15699 w 1091582"/>
              <a:gd name="connsiteY36" fmla="*/ 2994964 h 3076305"/>
              <a:gd name="connsiteX37" fmla="*/ 30939 w 1091582"/>
              <a:gd name="connsiteY37" fmla="*/ 602284 h 3076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1582" h="3076305">
                <a:moveTo>
                  <a:pt x="30939" y="602284"/>
                </a:moveTo>
                <a:cubicBezTo>
                  <a:pt x="8926" y="593817"/>
                  <a:pt x="94439" y="509151"/>
                  <a:pt x="127459" y="475284"/>
                </a:cubicBezTo>
                <a:cubicBezTo>
                  <a:pt x="160479" y="441417"/>
                  <a:pt x="193499" y="427024"/>
                  <a:pt x="229059" y="399084"/>
                </a:cubicBezTo>
                <a:cubicBezTo>
                  <a:pt x="264619" y="371144"/>
                  <a:pt x="315419" y="330504"/>
                  <a:pt x="340819" y="307644"/>
                </a:cubicBezTo>
                <a:cubicBezTo>
                  <a:pt x="366219" y="284784"/>
                  <a:pt x="380612" y="285631"/>
                  <a:pt x="381459" y="261924"/>
                </a:cubicBezTo>
                <a:cubicBezTo>
                  <a:pt x="382306" y="238217"/>
                  <a:pt x="347592" y="191651"/>
                  <a:pt x="345899" y="165404"/>
                </a:cubicBezTo>
                <a:cubicBezTo>
                  <a:pt x="344206" y="139157"/>
                  <a:pt x="361986" y="119684"/>
                  <a:pt x="371299" y="104444"/>
                </a:cubicBezTo>
                <a:cubicBezTo>
                  <a:pt x="380612" y="89204"/>
                  <a:pt x="392466" y="88357"/>
                  <a:pt x="401779" y="73964"/>
                </a:cubicBezTo>
                <a:cubicBezTo>
                  <a:pt x="411092" y="59571"/>
                  <a:pt x="417866" y="27397"/>
                  <a:pt x="427179" y="18084"/>
                </a:cubicBezTo>
                <a:cubicBezTo>
                  <a:pt x="436492" y="8771"/>
                  <a:pt x="433106" y="-17476"/>
                  <a:pt x="457659" y="18084"/>
                </a:cubicBezTo>
                <a:cubicBezTo>
                  <a:pt x="482212" y="53644"/>
                  <a:pt x="525392" y="161171"/>
                  <a:pt x="574499" y="231444"/>
                </a:cubicBezTo>
                <a:cubicBezTo>
                  <a:pt x="623606" y="301717"/>
                  <a:pt x="693032" y="356751"/>
                  <a:pt x="752299" y="439724"/>
                </a:cubicBezTo>
                <a:cubicBezTo>
                  <a:pt x="811566" y="522697"/>
                  <a:pt x="878452" y="665784"/>
                  <a:pt x="930099" y="729284"/>
                </a:cubicBezTo>
                <a:cubicBezTo>
                  <a:pt x="981746" y="792784"/>
                  <a:pt x="1053712" y="783471"/>
                  <a:pt x="1062179" y="820724"/>
                </a:cubicBezTo>
                <a:cubicBezTo>
                  <a:pt x="1070646" y="857977"/>
                  <a:pt x="1001219" y="918937"/>
                  <a:pt x="980899" y="952804"/>
                </a:cubicBezTo>
                <a:cubicBezTo>
                  <a:pt x="960579" y="986671"/>
                  <a:pt x="951266" y="986671"/>
                  <a:pt x="940259" y="1023924"/>
                </a:cubicBezTo>
                <a:cubicBezTo>
                  <a:pt x="929252" y="1061177"/>
                  <a:pt x="928406" y="1126371"/>
                  <a:pt x="914859" y="1176324"/>
                </a:cubicBezTo>
                <a:cubicBezTo>
                  <a:pt x="901312" y="1226277"/>
                  <a:pt x="867446" y="1283851"/>
                  <a:pt x="858979" y="1323644"/>
                </a:cubicBezTo>
                <a:cubicBezTo>
                  <a:pt x="850512" y="1363437"/>
                  <a:pt x="847126" y="1377831"/>
                  <a:pt x="864059" y="1415084"/>
                </a:cubicBezTo>
                <a:cubicBezTo>
                  <a:pt x="880992" y="1452337"/>
                  <a:pt x="931792" y="1504831"/>
                  <a:pt x="960579" y="1547164"/>
                </a:cubicBezTo>
                <a:cubicBezTo>
                  <a:pt x="989366" y="1589497"/>
                  <a:pt x="1015612" y="1622517"/>
                  <a:pt x="1036779" y="1669084"/>
                </a:cubicBezTo>
                <a:cubicBezTo>
                  <a:pt x="1057946" y="1715651"/>
                  <a:pt x="1080806" y="1771531"/>
                  <a:pt x="1087579" y="1826564"/>
                </a:cubicBezTo>
                <a:cubicBezTo>
                  <a:pt x="1094352" y="1881597"/>
                  <a:pt x="1093506" y="1953564"/>
                  <a:pt x="1077419" y="1999284"/>
                </a:cubicBezTo>
                <a:cubicBezTo>
                  <a:pt x="1061332" y="2045004"/>
                  <a:pt x="1022386" y="2072097"/>
                  <a:pt x="991059" y="2100884"/>
                </a:cubicBezTo>
                <a:cubicBezTo>
                  <a:pt x="959732" y="2129671"/>
                  <a:pt x="911472" y="2130517"/>
                  <a:pt x="889459" y="2172004"/>
                </a:cubicBezTo>
                <a:cubicBezTo>
                  <a:pt x="867446" y="2213491"/>
                  <a:pt x="864906" y="2288844"/>
                  <a:pt x="858979" y="2349804"/>
                </a:cubicBezTo>
                <a:cubicBezTo>
                  <a:pt x="853052" y="2410764"/>
                  <a:pt x="867446" y="2499664"/>
                  <a:pt x="853899" y="2537764"/>
                </a:cubicBezTo>
                <a:cubicBezTo>
                  <a:pt x="840352" y="2575864"/>
                  <a:pt x="818339" y="2571631"/>
                  <a:pt x="777699" y="2578404"/>
                </a:cubicBezTo>
                <a:cubicBezTo>
                  <a:pt x="737059" y="2585177"/>
                  <a:pt x="666786" y="2565704"/>
                  <a:pt x="610059" y="2578404"/>
                </a:cubicBezTo>
                <a:cubicBezTo>
                  <a:pt x="553332" y="2591104"/>
                  <a:pt x="478826" y="2630051"/>
                  <a:pt x="437339" y="2654604"/>
                </a:cubicBezTo>
                <a:cubicBezTo>
                  <a:pt x="395852" y="2679157"/>
                  <a:pt x="372146" y="2698631"/>
                  <a:pt x="361139" y="2725724"/>
                </a:cubicBezTo>
                <a:cubicBezTo>
                  <a:pt x="350132" y="2752817"/>
                  <a:pt x="357752" y="2789224"/>
                  <a:pt x="371299" y="2817164"/>
                </a:cubicBezTo>
                <a:cubicBezTo>
                  <a:pt x="384846" y="2845104"/>
                  <a:pt x="439879" y="2859497"/>
                  <a:pt x="442419" y="2893364"/>
                </a:cubicBezTo>
                <a:cubicBezTo>
                  <a:pt x="444959" y="2927231"/>
                  <a:pt x="406859" y="2989884"/>
                  <a:pt x="386539" y="3020364"/>
                </a:cubicBezTo>
                <a:cubicBezTo>
                  <a:pt x="366219" y="3050844"/>
                  <a:pt x="353519" y="3074551"/>
                  <a:pt x="320499" y="3076244"/>
                </a:cubicBezTo>
                <a:cubicBezTo>
                  <a:pt x="287479" y="3077937"/>
                  <a:pt x="239219" y="3044071"/>
                  <a:pt x="188419" y="3030524"/>
                </a:cubicBezTo>
                <a:cubicBezTo>
                  <a:pt x="137619" y="3016977"/>
                  <a:pt x="65652" y="3016131"/>
                  <a:pt x="15699" y="2994964"/>
                </a:cubicBezTo>
                <a:cubicBezTo>
                  <a:pt x="-34254" y="2973797"/>
                  <a:pt x="52952" y="610751"/>
                  <a:pt x="30939" y="602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reeform 206"/>
          <p:cNvSpPr/>
          <p:nvPr/>
        </p:nvSpPr>
        <p:spPr>
          <a:xfrm>
            <a:off x="223520" y="3192102"/>
            <a:ext cx="1011519" cy="2624712"/>
          </a:xfrm>
          <a:custGeom>
            <a:avLst/>
            <a:gdLst>
              <a:gd name="connsiteX0" fmla="*/ 20320 w 1011519"/>
              <a:gd name="connsiteY0" fmla="*/ 2553378 h 2624712"/>
              <a:gd name="connsiteX1" fmla="*/ 254000 w 1011519"/>
              <a:gd name="connsiteY1" fmla="*/ 2624498 h 2624712"/>
              <a:gd name="connsiteX2" fmla="*/ 330200 w 1011519"/>
              <a:gd name="connsiteY2" fmla="*/ 2533058 h 2624712"/>
              <a:gd name="connsiteX3" fmla="*/ 254000 w 1011519"/>
              <a:gd name="connsiteY3" fmla="*/ 2385738 h 2624712"/>
              <a:gd name="connsiteX4" fmla="*/ 208280 w 1011519"/>
              <a:gd name="connsiteY4" fmla="*/ 2319698 h 2624712"/>
              <a:gd name="connsiteX5" fmla="*/ 269240 w 1011519"/>
              <a:gd name="connsiteY5" fmla="*/ 2243498 h 2624712"/>
              <a:gd name="connsiteX6" fmla="*/ 579120 w 1011519"/>
              <a:gd name="connsiteY6" fmla="*/ 2167298 h 2624712"/>
              <a:gd name="connsiteX7" fmla="*/ 756920 w 1011519"/>
              <a:gd name="connsiteY7" fmla="*/ 2070778 h 2624712"/>
              <a:gd name="connsiteX8" fmla="*/ 756920 w 1011519"/>
              <a:gd name="connsiteY8" fmla="*/ 1725338 h 2624712"/>
              <a:gd name="connsiteX9" fmla="*/ 873760 w 1011519"/>
              <a:gd name="connsiteY9" fmla="*/ 1669458 h 2624712"/>
              <a:gd name="connsiteX10" fmla="*/ 914400 w 1011519"/>
              <a:gd name="connsiteY10" fmla="*/ 1547538 h 2624712"/>
              <a:gd name="connsiteX11" fmla="*/ 919480 w 1011519"/>
              <a:gd name="connsiteY11" fmla="*/ 1471338 h 2624712"/>
              <a:gd name="connsiteX12" fmla="*/ 1010920 w 1011519"/>
              <a:gd name="connsiteY12" fmla="*/ 1354498 h 2624712"/>
              <a:gd name="connsiteX13" fmla="*/ 868680 w 1011519"/>
              <a:gd name="connsiteY13" fmla="*/ 1146218 h 2624712"/>
              <a:gd name="connsiteX14" fmla="*/ 772160 w 1011519"/>
              <a:gd name="connsiteY14" fmla="*/ 983658 h 2624712"/>
              <a:gd name="connsiteX15" fmla="*/ 807720 w 1011519"/>
              <a:gd name="connsiteY15" fmla="*/ 846498 h 2624712"/>
              <a:gd name="connsiteX16" fmla="*/ 904240 w 1011519"/>
              <a:gd name="connsiteY16" fmla="*/ 658538 h 2624712"/>
              <a:gd name="connsiteX17" fmla="*/ 914400 w 1011519"/>
              <a:gd name="connsiteY17" fmla="*/ 511218 h 2624712"/>
              <a:gd name="connsiteX18" fmla="*/ 868680 w 1011519"/>
              <a:gd name="connsiteY18" fmla="*/ 435018 h 2624712"/>
              <a:gd name="connsiteX19" fmla="*/ 772160 w 1011519"/>
              <a:gd name="connsiteY19" fmla="*/ 363898 h 2624712"/>
              <a:gd name="connsiteX20" fmla="*/ 777240 w 1011519"/>
              <a:gd name="connsiteY20" fmla="*/ 277538 h 2624712"/>
              <a:gd name="connsiteX21" fmla="*/ 721360 w 1011519"/>
              <a:gd name="connsiteY21" fmla="*/ 114978 h 2624712"/>
              <a:gd name="connsiteX22" fmla="*/ 563880 w 1011519"/>
              <a:gd name="connsiteY22" fmla="*/ 18458 h 2624712"/>
              <a:gd name="connsiteX23" fmla="*/ 487680 w 1011519"/>
              <a:gd name="connsiteY23" fmla="*/ 3218 h 2624712"/>
              <a:gd name="connsiteX24" fmla="*/ 386080 w 1011519"/>
              <a:gd name="connsiteY24" fmla="*/ 59098 h 2624712"/>
              <a:gd name="connsiteX25" fmla="*/ 320040 w 1011519"/>
              <a:gd name="connsiteY25" fmla="*/ 231818 h 2624712"/>
              <a:gd name="connsiteX26" fmla="*/ 254000 w 1011519"/>
              <a:gd name="connsiteY26" fmla="*/ 206418 h 2624712"/>
              <a:gd name="connsiteX27" fmla="*/ 177800 w 1011519"/>
              <a:gd name="connsiteY27" fmla="*/ 267378 h 2624712"/>
              <a:gd name="connsiteX28" fmla="*/ 91440 w 1011519"/>
              <a:gd name="connsiteY28" fmla="*/ 323258 h 2624712"/>
              <a:gd name="connsiteX29" fmla="*/ 0 w 1011519"/>
              <a:gd name="connsiteY29" fmla="*/ 353738 h 262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11519" h="2624712">
                <a:moveTo>
                  <a:pt x="20320" y="2553378"/>
                </a:moveTo>
                <a:cubicBezTo>
                  <a:pt x="111336" y="2590631"/>
                  <a:pt x="202353" y="2627885"/>
                  <a:pt x="254000" y="2624498"/>
                </a:cubicBezTo>
                <a:cubicBezTo>
                  <a:pt x="305647" y="2621111"/>
                  <a:pt x="330200" y="2572851"/>
                  <a:pt x="330200" y="2533058"/>
                </a:cubicBezTo>
                <a:cubicBezTo>
                  <a:pt x="330200" y="2493265"/>
                  <a:pt x="274320" y="2421298"/>
                  <a:pt x="254000" y="2385738"/>
                </a:cubicBezTo>
                <a:cubicBezTo>
                  <a:pt x="233680" y="2350178"/>
                  <a:pt x="205740" y="2343405"/>
                  <a:pt x="208280" y="2319698"/>
                </a:cubicBezTo>
                <a:cubicBezTo>
                  <a:pt x="210820" y="2295991"/>
                  <a:pt x="207434" y="2268898"/>
                  <a:pt x="269240" y="2243498"/>
                </a:cubicBezTo>
                <a:cubicBezTo>
                  <a:pt x="331046" y="2218098"/>
                  <a:pt x="497840" y="2196085"/>
                  <a:pt x="579120" y="2167298"/>
                </a:cubicBezTo>
                <a:cubicBezTo>
                  <a:pt x="660400" y="2138511"/>
                  <a:pt x="727287" y="2144438"/>
                  <a:pt x="756920" y="2070778"/>
                </a:cubicBezTo>
                <a:cubicBezTo>
                  <a:pt x="786553" y="1997118"/>
                  <a:pt x="737447" y="1792225"/>
                  <a:pt x="756920" y="1725338"/>
                </a:cubicBezTo>
                <a:cubicBezTo>
                  <a:pt x="776393" y="1658451"/>
                  <a:pt x="847513" y="1699091"/>
                  <a:pt x="873760" y="1669458"/>
                </a:cubicBezTo>
                <a:cubicBezTo>
                  <a:pt x="900007" y="1639825"/>
                  <a:pt x="906780" y="1580558"/>
                  <a:pt x="914400" y="1547538"/>
                </a:cubicBezTo>
                <a:cubicBezTo>
                  <a:pt x="922020" y="1514518"/>
                  <a:pt x="903393" y="1503511"/>
                  <a:pt x="919480" y="1471338"/>
                </a:cubicBezTo>
                <a:cubicBezTo>
                  <a:pt x="935567" y="1439165"/>
                  <a:pt x="1019387" y="1408685"/>
                  <a:pt x="1010920" y="1354498"/>
                </a:cubicBezTo>
                <a:cubicBezTo>
                  <a:pt x="1002453" y="1300311"/>
                  <a:pt x="908473" y="1208025"/>
                  <a:pt x="868680" y="1146218"/>
                </a:cubicBezTo>
                <a:cubicBezTo>
                  <a:pt x="828887" y="1084411"/>
                  <a:pt x="782320" y="1033611"/>
                  <a:pt x="772160" y="983658"/>
                </a:cubicBezTo>
                <a:cubicBezTo>
                  <a:pt x="762000" y="933705"/>
                  <a:pt x="785707" y="900685"/>
                  <a:pt x="807720" y="846498"/>
                </a:cubicBezTo>
                <a:cubicBezTo>
                  <a:pt x="829733" y="792311"/>
                  <a:pt x="886460" y="714418"/>
                  <a:pt x="904240" y="658538"/>
                </a:cubicBezTo>
                <a:cubicBezTo>
                  <a:pt x="922020" y="602658"/>
                  <a:pt x="920327" y="548471"/>
                  <a:pt x="914400" y="511218"/>
                </a:cubicBezTo>
                <a:cubicBezTo>
                  <a:pt x="908473" y="473965"/>
                  <a:pt x="892387" y="459571"/>
                  <a:pt x="868680" y="435018"/>
                </a:cubicBezTo>
                <a:cubicBezTo>
                  <a:pt x="844973" y="410465"/>
                  <a:pt x="787400" y="390145"/>
                  <a:pt x="772160" y="363898"/>
                </a:cubicBezTo>
                <a:cubicBezTo>
                  <a:pt x="756920" y="337651"/>
                  <a:pt x="785707" y="319025"/>
                  <a:pt x="777240" y="277538"/>
                </a:cubicBezTo>
                <a:cubicBezTo>
                  <a:pt x="768773" y="236051"/>
                  <a:pt x="756920" y="158158"/>
                  <a:pt x="721360" y="114978"/>
                </a:cubicBezTo>
                <a:cubicBezTo>
                  <a:pt x="685800" y="71798"/>
                  <a:pt x="602827" y="37085"/>
                  <a:pt x="563880" y="18458"/>
                </a:cubicBezTo>
                <a:cubicBezTo>
                  <a:pt x="524933" y="-169"/>
                  <a:pt x="517313" y="-3555"/>
                  <a:pt x="487680" y="3218"/>
                </a:cubicBezTo>
                <a:cubicBezTo>
                  <a:pt x="458047" y="9991"/>
                  <a:pt x="414020" y="20998"/>
                  <a:pt x="386080" y="59098"/>
                </a:cubicBezTo>
                <a:cubicBezTo>
                  <a:pt x="358140" y="97198"/>
                  <a:pt x="342053" y="207265"/>
                  <a:pt x="320040" y="231818"/>
                </a:cubicBezTo>
                <a:cubicBezTo>
                  <a:pt x="298027" y="256371"/>
                  <a:pt x="277707" y="200491"/>
                  <a:pt x="254000" y="206418"/>
                </a:cubicBezTo>
                <a:cubicBezTo>
                  <a:pt x="230293" y="212345"/>
                  <a:pt x="204893" y="247905"/>
                  <a:pt x="177800" y="267378"/>
                </a:cubicBezTo>
                <a:cubicBezTo>
                  <a:pt x="150707" y="286851"/>
                  <a:pt x="121073" y="308865"/>
                  <a:pt x="91440" y="323258"/>
                </a:cubicBezTo>
                <a:cubicBezTo>
                  <a:pt x="61807" y="337651"/>
                  <a:pt x="11853" y="346118"/>
                  <a:pt x="0" y="35373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Freeform 207"/>
          <p:cNvSpPr/>
          <p:nvPr/>
        </p:nvSpPr>
        <p:spPr>
          <a:xfrm>
            <a:off x="208280" y="2696955"/>
            <a:ext cx="1163741" cy="3338619"/>
          </a:xfrm>
          <a:custGeom>
            <a:avLst/>
            <a:gdLst>
              <a:gd name="connsiteX0" fmla="*/ 0 w 1163741"/>
              <a:gd name="connsiteY0" fmla="*/ 488205 h 3338619"/>
              <a:gd name="connsiteX1" fmla="*/ 71120 w 1163741"/>
              <a:gd name="connsiteY1" fmla="*/ 371365 h 3338619"/>
              <a:gd name="connsiteX2" fmla="*/ 91440 w 1163741"/>
              <a:gd name="connsiteY2" fmla="*/ 300245 h 3338619"/>
              <a:gd name="connsiteX3" fmla="*/ 203200 w 1163741"/>
              <a:gd name="connsiteY3" fmla="*/ 290085 h 3338619"/>
              <a:gd name="connsiteX4" fmla="*/ 360680 w 1163741"/>
              <a:gd name="connsiteY4" fmla="*/ 137685 h 3338619"/>
              <a:gd name="connsiteX5" fmla="*/ 482600 w 1163741"/>
              <a:gd name="connsiteY5" fmla="*/ 525 h 3338619"/>
              <a:gd name="connsiteX6" fmla="*/ 579120 w 1163741"/>
              <a:gd name="connsiteY6" fmla="*/ 97045 h 3338619"/>
              <a:gd name="connsiteX7" fmla="*/ 574040 w 1163741"/>
              <a:gd name="connsiteY7" fmla="*/ 259605 h 3338619"/>
              <a:gd name="connsiteX8" fmla="*/ 695960 w 1163741"/>
              <a:gd name="connsiteY8" fmla="*/ 442485 h 3338619"/>
              <a:gd name="connsiteX9" fmla="*/ 868680 w 1163741"/>
              <a:gd name="connsiteY9" fmla="*/ 554245 h 3338619"/>
              <a:gd name="connsiteX10" fmla="*/ 939800 w 1163741"/>
              <a:gd name="connsiteY10" fmla="*/ 777765 h 3338619"/>
              <a:gd name="connsiteX11" fmla="*/ 1061720 w 1163741"/>
              <a:gd name="connsiteY11" fmla="*/ 864125 h 3338619"/>
              <a:gd name="connsiteX12" fmla="*/ 1127760 w 1163741"/>
              <a:gd name="connsiteY12" fmla="*/ 899685 h 3338619"/>
              <a:gd name="connsiteX13" fmla="*/ 1066800 w 1163741"/>
              <a:gd name="connsiteY13" fmla="*/ 1036845 h 3338619"/>
              <a:gd name="connsiteX14" fmla="*/ 1016000 w 1163741"/>
              <a:gd name="connsiteY14" fmla="*/ 1189245 h 3338619"/>
              <a:gd name="connsiteX15" fmla="*/ 995680 w 1163741"/>
              <a:gd name="connsiteY15" fmla="*/ 1301005 h 3338619"/>
              <a:gd name="connsiteX16" fmla="*/ 934720 w 1163741"/>
              <a:gd name="connsiteY16" fmla="*/ 1392445 h 3338619"/>
              <a:gd name="connsiteX17" fmla="*/ 909320 w 1163741"/>
              <a:gd name="connsiteY17" fmla="*/ 1483885 h 3338619"/>
              <a:gd name="connsiteX18" fmla="*/ 1000760 w 1163741"/>
              <a:gd name="connsiteY18" fmla="*/ 1692165 h 3338619"/>
              <a:gd name="connsiteX19" fmla="*/ 1127760 w 1163741"/>
              <a:gd name="connsiteY19" fmla="*/ 1869965 h 3338619"/>
              <a:gd name="connsiteX20" fmla="*/ 1143000 w 1163741"/>
              <a:gd name="connsiteY20" fmla="*/ 2078245 h 3338619"/>
              <a:gd name="connsiteX21" fmla="*/ 1158240 w 1163741"/>
              <a:gd name="connsiteY21" fmla="*/ 2179845 h 3338619"/>
              <a:gd name="connsiteX22" fmla="*/ 1041400 w 1163741"/>
              <a:gd name="connsiteY22" fmla="*/ 2311925 h 3338619"/>
              <a:gd name="connsiteX23" fmla="*/ 970280 w 1163741"/>
              <a:gd name="connsiteY23" fmla="*/ 2383045 h 3338619"/>
              <a:gd name="connsiteX24" fmla="*/ 939800 w 1163741"/>
              <a:gd name="connsiteY24" fmla="*/ 2596405 h 3338619"/>
              <a:gd name="connsiteX25" fmla="*/ 949960 w 1163741"/>
              <a:gd name="connsiteY25" fmla="*/ 2718325 h 3338619"/>
              <a:gd name="connsiteX26" fmla="*/ 894080 w 1163741"/>
              <a:gd name="connsiteY26" fmla="*/ 2764045 h 3338619"/>
              <a:gd name="connsiteX27" fmla="*/ 741680 w 1163741"/>
              <a:gd name="connsiteY27" fmla="*/ 2748805 h 3338619"/>
              <a:gd name="connsiteX28" fmla="*/ 614680 w 1163741"/>
              <a:gd name="connsiteY28" fmla="*/ 2753885 h 3338619"/>
              <a:gd name="connsiteX29" fmla="*/ 472440 w 1163741"/>
              <a:gd name="connsiteY29" fmla="*/ 2814845 h 3338619"/>
              <a:gd name="connsiteX30" fmla="*/ 426720 w 1163741"/>
              <a:gd name="connsiteY30" fmla="*/ 2916445 h 3338619"/>
              <a:gd name="connsiteX31" fmla="*/ 528320 w 1163741"/>
              <a:gd name="connsiteY31" fmla="*/ 3079005 h 3338619"/>
              <a:gd name="connsiteX32" fmla="*/ 441960 w 1163741"/>
              <a:gd name="connsiteY32" fmla="*/ 3180605 h 3338619"/>
              <a:gd name="connsiteX33" fmla="*/ 406400 w 1163741"/>
              <a:gd name="connsiteY33" fmla="*/ 3312685 h 3338619"/>
              <a:gd name="connsiteX34" fmla="*/ 350520 w 1163741"/>
              <a:gd name="connsiteY34" fmla="*/ 3338085 h 3338619"/>
              <a:gd name="connsiteX35" fmla="*/ 254000 w 1163741"/>
              <a:gd name="connsiteY35" fmla="*/ 3302525 h 3338619"/>
              <a:gd name="connsiteX36" fmla="*/ 167640 w 1163741"/>
              <a:gd name="connsiteY36" fmla="*/ 3226325 h 3338619"/>
              <a:gd name="connsiteX37" fmla="*/ 50800 w 1163741"/>
              <a:gd name="connsiteY37" fmla="*/ 3200925 h 333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3741" h="3338619">
                <a:moveTo>
                  <a:pt x="0" y="488205"/>
                </a:moveTo>
                <a:cubicBezTo>
                  <a:pt x="27940" y="445448"/>
                  <a:pt x="55880" y="402692"/>
                  <a:pt x="71120" y="371365"/>
                </a:cubicBezTo>
                <a:cubicBezTo>
                  <a:pt x="86360" y="340038"/>
                  <a:pt x="69427" y="313792"/>
                  <a:pt x="91440" y="300245"/>
                </a:cubicBezTo>
                <a:cubicBezTo>
                  <a:pt x="113453" y="286698"/>
                  <a:pt x="158327" y="317178"/>
                  <a:pt x="203200" y="290085"/>
                </a:cubicBezTo>
                <a:cubicBezTo>
                  <a:pt x="248073" y="262992"/>
                  <a:pt x="314113" y="185945"/>
                  <a:pt x="360680" y="137685"/>
                </a:cubicBezTo>
                <a:cubicBezTo>
                  <a:pt x="407247" y="89425"/>
                  <a:pt x="446193" y="7298"/>
                  <a:pt x="482600" y="525"/>
                </a:cubicBezTo>
                <a:cubicBezTo>
                  <a:pt x="519007" y="-6248"/>
                  <a:pt x="563880" y="53865"/>
                  <a:pt x="579120" y="97045"/>
                </a:cubicBezTo>
                <a:cubicBezTo>
                  <a:pt x="594360" y="140225"/>
                  <a:pt x="554567" y="202032"/>
                  <a:pt x="574040" y="259605"/>
                </a:cubicBezTo>
                <a:cubicBezTo>
                  <a:pt x="593513" y="317178"/>
                  <a:pt x="646853" y="393378"/>
                  <a:pt x="695960" y="442485"/>
                </a:cubicBezTo>
                <a:cubicBezTo>
                  <a:pt x="745067" y="491592"/>
                  <a:pt x="828040" y="498365"/>
                  <a:pt x="868680" y="554245"/>
                </a:cubicBezTo>
                <a:cubicBezTo>
                  <a:pt x="909320" y="610125"/>
                  <a:pt x="907627" y="726118"/>
                  <a:pt x="939800" y="777765"/>
                </a:cubicBezTo>
                <a:cubicBezTo>
                  <a:pt x="971973" y="829412"/>
                  <a:pt x="1030393" y="843805"/>
                  <a:pt x="1061720" y="864125"/>
                </a:cubicBezTo>
                <a:cubicBezTo>
                  <a:pt x="1093047" y="884445"/>
                  <a:pt x="1126913" y="870898"/>
                  <a:pt x="1127760" y="899685"/>
                </a:cubicBezTo>
                <a:cubicBezTo>
                  <a:pt x="1128607" y="928472"/>
                  <a:pt x="1085427" y="988585"/>
                  <a:pt x="1066800" y="1036845"/>
                </a:cubicBezTo>
                <a:cubicBezTo>
                  <a:pt x="1048173" y="1085105"/>
                  <a:pt x="1027853" y="1145218"/>
                  <a:pt x="1016000" y="1189245"/>
                </a:cubicBezTo>
                <a:cubicBezTo>
                  <a:pt x="1004147" y="1233272"/>
                  <a:pt x="1009227" y="1267138"/>
                  <a:pt x="995680" y="1301005"/>
                </a:cubicBezTo>
                <a:cubicBezTo>
                  <a:pt x="982133" y="1334872"/>
                  <a:pt x="949113" y="1361965"/>
                  <a:pt x="934720" y="1392445"/>
                </a:cubicBezTo>
                <a:cubicBezTo>
                  <a:pt x="920327" y="1422925"/>
                  <a:pt x="898313" y="1433932"/>
                  <a:pt x="909320" y="1483885"/>
                </a:cubicBezTo>
                <a:cubicBezTo>
                  <a:pt x="920327" y="1533838"/>
                  <a:pt x="964353" y="1627818"/>
                  <a:pt x="1000760" y="1692165"/>
                </a:cubicBezTo>
                <a:cubicBezTo>
                  <a:pt x="1037167" y="1756512"/>
                  <a:pt x="1104053" y="1805618"/>
                  <a:pt x="1127760" y="1869965"/>
                </a:cubicBezTo>
                <a:cubicBezTo>
                  <a:pt x="1151467" y="1934312"/>
                  <a:pt x="1137920" y="2026598"/>
                  <a:pt x="1143000" y="2078245"/>
                </a:cubicBezTo>
                <a:cubicBezTo>
                  <a:pt x="1148080" y="2129892"/>
                  <a:pt x="1175173" y="2140898"/>
                  <a:pt x="1158240" y="2179845"/>
                </a:cubicBezTo>
                <a:cubicBezTo>
                  <a:pt x="1141307" y="2218792"/>
                  <a:pt x="1072727" y="2278058"/>
                  <a:pt x="1041400" y="2311925"/>
                </a:cubicBezTo>
                <a:cubicBezTo>
                  <a:pt x="1010073" y="2345792"/>
                  <a:pt x="987213" y="2335632"/>
                  <a:pt x="970280" y="2383045"/>
                </a:cubicBezTo>
                <a:cubicBezTo>
                  <a:pt x="953347" y="2430458"/>
                  <a:pt x="943187" y="2540525"/>
                  <a:pt x="939800" y="2596405"/>
                </a:cubicBezTo>
                <a:cubicBezTo>
                  <a:pt x="936413" y="2652285"/>
                  <a:pt x="957580" y="2690385"/>
                  <a:pt x="949960" y="2718325"/>
                </a:cubicBezTo>
                <a:cubicBezTo>
                  <a:pt x="942340" y="2746265"/>
                  <a:pt x="928793" y="2758965"/>
                  <a:pt x="894080" y="2764045"/>
                </a:cubicBezTo>
                <a:cubicBezTo>
                  <a:pt x="859367" y="2769125"/>
                  <a:pt x="788247" y="2750498"/>
                  <a:pt x="741680" y="2748805"/>
                </a:cubicBezTo>
                <a:cubicBezTo>
                  <a:pt x="695113" y="2747112"/>
                  <a:pt x="659553" y="2742878"/>
                  <a:pt x="614680" y="2753885"/>
                </a:cubicBezTo>
                <a:cubicBezTo>
                  <a:pt x="569807" y="2764892"/>
                  <a:pt x="503767" y="2787752"/>
                  <a:pt x="472440" y="2814845"/>
                </a:cubicBezTo>
                <a:cubicBezTo>
                  <a:pt x="441113" y="2841938"/>
                  <a:pt x="417407" y="2872418"/>
                  <a:pt x="426720" y="2916445"/>
                </a:cubicBezTo>
                <a:cubicBezTo>
                  <a:pt x="436033" y="2960472"/>
                  <a:pt x="525780" y="3034978"/>
                  <a:pt x="528320" y="3079005"/>
                </a:cubicBezTo>
                <a:cubicBezTo>
                  <a:pt x="530860" y="3123032"/>
                  <a:pt x="462280" y="3141658"/>
                  <a:pt x="441960" y="3180605"/>
                </a:cubicBezTo>
                <a:cubicBezTo>
                  <a:pt x="421640" y="3219552"/>
                  <a:pt x="421640" y="3286438"/>
                  <a:pt x="406400" y="3312685"/>
                </a:cubicBezTo>
                <a:cubicBezTo>
                  <a:pt x="391160" y="3338932"/>
                  <a:pt x="375920" y="3339778"/>
                  <a:pt x="350520" y="3338085"/>
                </a:cubicBezTo>
                <a:cubicBezTo>
                  <a:pt x="325120" y="3336392"/>
                  <a:pt x="284480" y="3321152"/>
                  <a:pt x="254000" y="3302525"/>
                </a:cubicBezTo>
                <a:cubicBezTo>
                  <a:pt x="223520" y="3283898"/>
                  <a:pt x="201507" y="3243258"/>
                  <a:pt x="167640" y="3226325"/>
                </a:cubicBezTo>
                <a:cubicBezTo>
                  <a:pt x="133773" y="3209392"/>
                  <a:pt x="92286" y="3205158"/>
                  <a:pt x="50800" y="320092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Oval 190"/>
          <p:cNvSpPr/>
          <p:nvPr/>
        </p:nvSpPr>
        <p:spPr>
          <a:xfrm>
            <a:off x="425858" y="3834341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5" name="Picture 2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18" y="55356"/>
            <a:ext cx="913923" cy="1038400"/>
          </a:xfrm>
          <a:prstGeom prst="rect">
            <a:avLst/>
          </a:prstGeom>
        </p:spPr>
      </p:pic>
      <p:sp>
        <p:nvSpPr>
          <p:cNvPr id="246" name="TextBox 245"/>
          <p:cNvSpPr txBox="1"/>
          <p:nvPr/>
        </p:nvSpPr>
        <p:spPr>
          <a:xfrm>
            <a:off x="1143463" y="76249"/>
            <a:ext cx="461280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Developing the Situation– 11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Disconcerting Discoveries</a:t>
            </a:r>
          </a:p>
        </p:txBody>
      </p:sp>
      <p:sp>
        <p:nvSpPr>
          <p:cNvPr id="2" name="Rectangle 1"/>
          <p:cNvSpPr/>
          <p:nvPr/>
        </p:nvSpPr>
        <p:spPr>
          <a:xfrm>
            <a:off x="228009" y="1287780"/>
            <a:ext cx="6436919" cy="7608077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780168" y="4856383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262" name="TextBox 261"/>
          <p:cNvSpPr txBox="1"/>
          <p:nvPr/>
        </p:nvSpPr>
        <p:spPr>
          <a:xfrm rot="18907809">
            <a:off x="747378" y="6070698"/>
            <a:ext cx="81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3" name="TextBox 262"/>
          <p:cNvSpPr txBox="1"/>
          <p:nvPr/>
        </p:nvSpPr>
        <p:spPr>
          <a:xfrm rot="18989399">
            <a:off x="1157230" y="6004496"/>
            <a:ext cx="130035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67357" y="1308835"/>
            <a:ext cx="1696126" cy="7530566"/>
            <a:chOff x="601647" y="1411705"/>
            <a:chExt cx="1696126" cy="7530566"/>
          </a:xfrm>
        </p:grpSpPr>
        <p:grpSp>
          <p:nvGrpSpPr>
            <p:cNvPr id="197" name="Group 196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192" name="Freeform 191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265" name="Freeform 264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3" name="Freeform 272"/>
          <p:cNvSpPr/>
          <p:nvPr/>
        </p:nvSpPr>
        <p:spPr>
          <a:xfrm>
            <a:off x="2224895" y="1800440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reeform 273"/>
          <p:cNvSpPr>
            <a:spLocks noChangeAspect="1"/>
          </p:cNvSpPr>
          <p:nvPr/>
        </p:nvSpPr>
        <p:spPr>
          <a:xfrm>
            <a:off x="2554188" y="1912486"/>
            <a:ext cx="237458" cy="23351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solidFill>
            <a:srgbClr val="FBFBF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Diamond 13"/>
          <p:cNvSpPr/>
          <p:nvPr/>
        </p:nvSpPr>
        <p:spPr>
          <a:xfrm>
            <a:off x="4358902" y="3695367"/>
            <a:ext cx="685276" cy="698985"/>
          </a:xfrm>
          <a:prstGeom prst="diamond">
            <a:avLst/>
          </a:prstGeom>
          <a:solidFill>
            <a:srgbClr val="FF0000"/>
          </a:solidFill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3176146" y="1287379"/>
            <a:ext cx="517549" cy="974558"/>
          </a:xfrm>
          <a:custGeom>
            <a:avLst/>
            <a:gdLst>
              <a:gd name="connsiteX0" fmla="*/ 517549 w 517549"/>
              <a:gd name="connsiteY0" fmla="*/ 974558 h 974558"/>
              <a:gd name="connsiteX1" fmla="*/ 325043 w 517549"/>
              <a:gd name="connsiteY1" fmla="*/ 818147 h 974558"/>
              <a:gd name="connsiteX2" fmla="*/ 96443 w 517549"/>
              <a:gd name="connsiteY2" fmla="*/ 697832 h 974558"/>
              <a:gd name="connsiteX3" fmla="*/ 72380 w 517549"/>
              <a:gd name="connsiteY3" fmla="*/ 505326 h 974558"/>
              <a:gd name="connsiteX4" fmla="*/ 191 w 517549"/>
              <a:gd name="connsiteY4" fmla="*/ 288758 h 974558"/>
              <a:gd name="connsiteX5" fmla="*/ 96443 w 517549"/>
              <a:gd name="connsiteY5" fmla="*/ 0 h 97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7549" h="974558">
                <a:moveTo>
                  <a:pt x="517549" y="974558"/>
                </a:moveTo>
                <a:cubicBezTo>
                  <a:pt x="456388" y="919413"/>
                  <a:pt x="395227" y="864268"/>
                  <a:pt x="325043" y="818147"/>
                </a:cubicBezTo>
                <a:cubicBezTo>
                  <a:pt x="254859" y="772026"/>
                  <a:pt x="138553" y="749969"/>
                  <a:pt x="96443" y="697832"/>
                </a:cubicBezTo>
                <a:cubicBezTo>
                  <a:pt x="54333" y="645695"/>
                  <a:pt x="88422" y="573505"/>
                  <a:pt x="72380" y="505326"/>
                </a:cubicBezTo>
                <a:cubicBezTo>
                  <a:pt x="56338" y="437147"/>
                  <a:pt x="-3820" y="372979"/>
                  <a:pt x="191" y="288758"/>
                </a:cubicBezTo>
                <a:cubicBezTo>
                  <a:pt x="4201" y="204537"/>
                  <a:pt x="50322" y="102268"/>
                  <a:pt x="9644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1044537" y="183828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2061210" y="2610723"/>
            <a:ext cx="1127760" cy="673497"/>
          </a:xfrm>
          <a:custGeom>
            <a:avLst/>
            <a:gdLst>
              <a:gd name="connsiteX0" fmla="*/ 0 w 1127760"/>
              <a:gd name="connsiteY0" fmla="*/ 673497 h 673497"/>
              <a:gd name="connsiteX1" fmla="*/ 281940 w 1127760"/>
              <a:gd name="connsiteY1" fmla="*/ 235347 h 673497"/>
              <a:gd name="connsiteX2" fmla="*/ 609600 w 1127760"/>
              <a:gd name="connsiteY2" fmla="*/ 223917 h 673497"/>
              <a:gd name="connsiteX3" fmla="*/ 773430 w 1127760"/>
              <a:gd name="connsiteY3" fmla="*/ 2937 h 673497"/>
              <a:gd name="connsiteX4" fmla="*/ 1127760 w 1127760"/>
              <a:gd name="connsiteY4" fmla="*/ 117237 h 67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760" h="673497">
                <a:moveTo>
                  <a:pt x="0" y="673497"/>
                </a:moveTo>
                <a:cubicBezTo>
                  <a:pt x="90170" y="491887"/>
                  <a:pt x="180340" y="310277"/>
                  <a:pt x="281940" y="235347"/>
                </a:cubicBezTo>
                <a:cubicBezTo>
                  <a:pt x="383540" y="160417"/>
                  <a:pt x="527685" y="262652"/>
                  <a:pt x="609600" y="223917"/>
                </a:cubicBezTo>
                <a:cubicBezTo>
                  <a:pt x="691515" y="185182"/>
                  <a:pt x="687070" y="20717"/>
                  <a:pt x="773430" y="2937"/>
                </a:cubicBezTo>
                <a:cubicBezTo>
                  <a:pt x="859790" y="-14843"/>
                  <a:pt x="993775" y="51197"/>
                  <a:pt x="1127760" y="117237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2232660" y="3322244"/>
            <a:ext cx="1615440" cy="259156"/>
          </a:xfrm>
          <a:custGeom>
            <a:avLst/>
            <a:gdLst>
              <a:gd name="connsiteX0" fmla="*/ 0 w 1615440"/>
              <a:gd name="connsiteY0" fmla="*/ 137236 h 259156"/>
              <a:gd name="connsiteX1" fmla="*/ 285750 w 1615440"/>
              <a:gd name="connsiteY1" fmla="*/ 76 h 259156"/>
              <a:gd name="connsiteX2" fmla="*/ 533400 w 1615440"/>
              <a:gd name="connsiteY2" fmla="*/ 118186 h 259156"/>
              <a:gd name="connsiteX3" fmla="*/ 880110 w 1615440"/>
              <a:gd name="connsiteY3" fmla="*/ 144856 h 259156"/>
              <a:gd name="connsiteX4" fmla="*/ 1078230 w 1615440"/>
              <a:gd name="connsiteY4" fmla="*/ 148666 h 259156"/>
              <a:gd name="connsiteX5" fmla="*/ 1322070 w 1615440"/>
              <a:gd name="connsiteY5" fmla="*/ 148666 h 259156"/>
              <a:gd name="connsiteX6" fmla="*/ 1615440 w 1615440"/>
              <a:gd name="connsiteY6" fmla="*/ 259156 h 2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440" h="259156">
                <a:moveTo>
                  <a:pt x="0" y="137236"/>
                </a:moveTo>
                <a:cubicBezTo>
                  <a:pt x="98425" y="70243"/>
                  <a:pt x="196850" y="3251"/>
                  <a:pt x="285750" y="76"/>
                </a:cubicBezTo>
                <a:cubicBezTo>
                  <a:pt x="374650" y="-3099"/>
                  <a:pt x="434340" y="94056"/>
                  <a:pt x="533400" y="118186"/>
                </a:cubicBezTo>
                <a:cubicBezTo>
                  <a:pt x="632460" y="142316"/>
                  <a:pt x="789305" y="139776"/>
                  <a:pt x="880110" y="144856"/>
                </a:cubicBezTo>
                <a:cubicBezTo>
                  <a:pt x="970915" y="149936"/>
                  <a:pt x="1078230" y="148666"/>
                  <a:pt x="1078230" y="148666"/>
                </a:cubicBezTo>
                <a:cubicBezTo>
                  <a:pt x="1151890" y="149301"/>
                  <a:pt x="1232535" y="130251"/>
                  <a:pt x="1322070" y="148666"/>
                </a:cubicBezTo>
                <a:cubicBezTo>
                  <a:pt x="1411605" y="167081"/>
                  <a:pt x="1513522" y="213118"/>
                  <a:pt x="1615440" y="25915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893570" y="4697730"/>
            <a:ext cx="2026920" cy="365760"/>
          </a:xfrm>
          <a:custGeom>
            <a:avLst/>
            <a:gdLst>
              <a:gd name="connsiteX0" fmla="*/ 0 w 2026920"/>
              <a:gd name="connsiteY0" fmla="*/ 0 h 365760"/>
              <a:gd name="connsiteX1" fmla="*/ 236220 w 2026920"/>
              <a:gd name="connsiteY1" fmla="*/ 15240 h 365760"/>
              <a:gd name="connsiteX2" fmla="*/ 552450 w 2026920"/>
              <a:gd name="connsiteY2" fmla="*/ 91440 h 365760"/>
              <a:gd name="connsiteX3" fmla="*/ 849630 w 2026920"/>
              <a:gd name="connsiteY3" fmla="*/ 41910 h 365760"/>
              <a:gd name="connsiteX4" fmla="*/ 1043940 w 2026920"/>
              <a:gd name="connsiteY4" fmla="*/ 15240 h 365760"/>
              <a:gd name="connsiteX5" fmla="*/ 1268730 w 2026920"/>
              <a:gd name="connsiteY5" fmla="*/ 72390 h 365760"/>
              <a:gd name="connsiteX6" fmla="*/ 1459230 w 2026920"/>
              <a:gd name="connsiteY6" fmla="*/ 144780 h 365760"/>
              <a:gd name="connsiteX7" fmla="*/ 1611630 w 2026920"/>
              <a:gd name="connsiteY7" fmla="*/ 201930 h 365760"/>
              <a:gd name="connsiteX8" fmla="*/ 2026920 w 2026920"/>
              <a:gd name="connsiteY8" fmla="*/ 36576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6920" h="365760">
                <a:moveTo>
                  <a:pt x="0" y="0"/>
                </a:moveTo>
                <a:cubicBezTo>
                  <a:pt x="72072" y="0"/>
                  <a:pt x="144145" y="0"/>
                  <a:pt x="236220" y="15240"/>
                </a:cubicBezTo>
                <a:cubicBezTo>
                  <a:pt x="328295" y="30480"/>
                  <a:pt x="450215" y="86995"/>
                  <a:pt x="552450" y="91440"/>
                </a:cubicBezTo>
                <a:cubicBezTo>
                  <a:pt x="654685" y="95885"/>
                  <a:pt x="767715" y="54610"/>
                  <a:pt x="849630" y="41910"/>
                </a:cubicBezTo>
                <a:cubicBezTo>
                  <a:pt x="931545" y="29210"/>
                  <a:pt x="974090" y="10160"/>
                  <a:pt x="1043940" y="15240"/>
                </a:cubicBezTo>
                <a:cubicBezTo>
                  <a:pt x="1113790" y="20320"/>
                  <a:pt x="1199515" y="50800"/>
                  <a:pt x="1268730" y="72390"/>
                </a:cubicBezTo>
                <a:cubicBezTo>
                  <a:pt x="1337945" y="93980"/>
                  <a:pt x="1459230" y="144780"/>
                  <a:pt x="1459230" y="144780"/>
                </a:cubicBezTo>
                <a:lnTo>
                  <a:pt x="1611630" y="201930"/>
                </a:lnTo>
                <a:lnTo>
                  <a:pt x="2026920" y="365760"/>
                </a:ln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3348990" y="4518660"/>
            <a:ext cx="400050" cy="316230"/>
          </a:xfrm>
          <a:custGeom>
            <a:avLst/>
            <a:gdLst>
              <a:gd name="connsiteX0" fmla="*/ 0 w 400050"/>
              <a:gd name="connsiteY0" fmla="*/ 316230 h 316230"/>
              <a:gd name="connsiteX1" fmla="*/ 243840 w 400050"/>
              <a:gd name="connsiteY1" fmla="*/ 220980 h 316230"/>
              <a:gd name="connsiteX2" fmla="*/ 369570 w 400050"/>
              <a:gd name="connsiteY2" fmla="*/ 95250 h 316230"/>
              <a:gd name="connsiteX3" fmla="*/ 400050 w 400050"/>
              <a:gd name="connsiteY3" fmla="*/ 0 h 31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050" h="316230">
                <a:moveTo>
                  <a:pt x="0" y="316230"/>
                </a:moveTo>
                <a:cubicBezTo>
                  <a:pt x="91122" y="287020"/>
                  <a:pt x="182245" y="257810"/>
                  <a:pt x="243840" y="220980"/>
                </a:cubicBezTo>
                <a:cubicBezTo>
                  <a:pt x="305435" y="184150"/>
                  <a:pt x="343535" y="132080"/>
                  <a:pt x="369570" y="95250"/>
                </a:cubicBezTo>
                <a:cubicBezTo>
                  <a:pt x="395605" y="58420"/>
                  <a:pt x="397827" y="29210"/>
                  <a:pt x="400050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28600" y="6316579"/>
            <a:ext cx="830179" cy="290901"/>
          </a:xfrm>
          <a:custGeom>
            <a:avLst/>
            <a:gdLst>
              <a:gd name="connsiteX0" fmla="*/ 0 w 830179"/>
              <a:gd name="connsiteY0" fmla="*/ 0 h 290901"/>
              <a:gd name="connsiteX1" fmla="*/ 300789 w 830179"/>
              <a:gd name="connsiteY1" fmla="*/ 204537 h 290901"/>
              <a:gd name="connsiteX2" fmla="*/ 541421 w 830179"/>
              <a:gd name="connsiteY2" fmla="*/ 288758 h 290901"/>
              <a:gd name="connsiteX3" fmla="*/ 830179 w 830179"/>
              <a:gd name="connsiteY3" fmla="*/ 264695 h 290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179" h="290901">
                <a:moveTo>
                  <a:pt x="0" y="0"/>
                </a:moveTo>
                <a:cubicBezTo>
                  <a:pt x="105276" y="78205"/>
                  <a:pt x="210552" y="156411"/>
                  <a:pt x="300789" y="204537"/>
                </a:cubicBezTo>
                <a:cubicBezTo>
                  <a:pt x="391026" y="252663"/>
                  <a:pt x="453189" y="278732"/>
                  <a:pt x="541421" y="288758"/>
                </a:cubicBezTo>
                <a:cubicBezTo>
                  <a:pt x="629653" y="298784"/>
                  <a:pt x="780047" y="270711"/>
                  <a:pt x="830179" y="2646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36884" y="5486400"/>
            <a:ext cx="1299411" cy="649705"/>
          </a:xfrm>
          <a:custGeom>
            <a:avLst/>
            <a:gdLst>
              <a:gd name="connsiteX0" fmla="*/ 0 w 1299411"/>
              <a:gd name="connsiteY0" fmla="*/ 0 h 649705"/>
              <a:gd name="connsiteX1" fmla="*/ 673769 w 1299411"/>
              <a:gd name="connsiteY1" fmla="*/ 156411 h 649705"/>
              <a:gd name="connsiteX2" fmla="*/ 914400 w 1299411"/>
              <a:gd name="connsiteY2" fmla="*/ 288758 h 649705"/>
              <a:gd name="connsiteX3" fmla="*/ 1299411 w 1299411"/>
              <a:gd name="connsiteY3" fmla="*/ 649705 h 64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11" h="649705">
                <a:moveTo>
                  <a:pt x="0" y="0"/>
                </a:moveTo>
                <a:cubicBezTo>
                  <a:pt x="260684" y="54142"/>
                  <a:pt x="521369" y="108285"/>
                  <a:pt x="673769" y="156411"/>
                </a:cubicBezTo>
                <a:cubicBezTo>
                  <a:pt x="826169" y="204537"/>
                  <a:pt x="810126" y="206542"/>
                  <a:pt x="914400" y="288758"/>
                </a:cubicBezTo>
                <a:cubicBezTo>
                  <a:pt x="1018674" y="370974"/>
                  <a:pt x="1233237" y="591552"/>
                  <a:pt x="1299411" y="64970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876926" y="7483642"/>
            <a:ext cx="1335506" cy="590380"/>
          </a:xfrm>
          <a:custGeom>
            <a:avLst/>
            <a:gdLst>
              <a:gd name="connsiteX0" fmla="*/ 0 w 1335506"/>
              <a:gd name="connsiteY0" fmla="*/ 481263 h 590380"/>
              <a:gd name="connsiteX1" fmla="*/ 324853 w 1335506"/>
              <a:gd name="connsiteY1" fmla="*/ 589547 h 590380"/>
              <a:gd name="connsiteX2" fmla="*/ 625642 w 1335506"/>
              <a:gd name="connsiteY2" fmla="*/ 529390 h 590380"/>
              <a:gd name="connsiteX3" fmla="*/ 1070811 w 1335506"/>
              <a:gd name="connsiteY3" fmla="*/ 493295 h 590380"/>
              <a:gd name="connsiteX4" fmla="*/ 1335506 w 1335506"/>
              <a:gd name="connsiteY4" fmla="*/ 0 h 59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506" h="590380">
                <a:moveTo>
                  <a:pt x="0" y="481263"/>
                </a:moveTo>
                <a:cubicBezTo>
                  <a:pt x="110289" y="531394"/>
                  <a:pt x="220579" y="581526"/>
                  <a:pt x="324853" y="589547"/>
                </a:cubicBezTo>
                <a:cubicBezTo>
                  <a:pt x="429127" y="597568"/>
                  <a:pt x="501316" y="545432"/>
                  <a:pt x="625642" y="529390"/>
                </a:cubicBezTo>
                <a:cubicBezTo>
                  <a:pt x="749968" y="513348"/>
                  <a:pt x="952500" y="581527"/>
                  <a:pt x="1070811" y="493295"/>
                </a:cubicBezTo>
                <a:cubicBezTo>
                  <a:pt x="1189122" y="405063"/>
                  <a:pt x="1262314" y="202531"/>
                  <a:pt x="133550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588168" y="8566484"/>
            <a:ext cx="1263316" cy="213017"/>
          </a:xfrm>
          <a:custGeom>
            <a:avLst/>
            <a:gdLst>
              <a:gd name="connsiteX0" fmla="*/ 0 w 1263316"/>
              <a:gd name="connsiteY0" fmla="*/ 0 h 213017"/>
              <a:gd name="connsiteX1" fmla="*/ 481264 w 1263316"/>
              <a:gd name="connsiteY1" fmla="*/ 180474 h 213017"/>
              <a:gd name="connsiteX2" fmla="*/ 938464 w 1263316"/>
              <a:gd name="connsiteY2" fmla="*/ 204537 h 213017"/>
              <a:gd name="connsiteX3" fmla="*/ 1263316 w 1263316"/>
              <a:gd name="connsiteY3" fmla="*/ 84221 h 21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3316" h="213017">
                <a:moveTo>
                  <a:pt x="0" y="0"/>
                </a:moveTo>
                <a:cubicBezTo>
                  <a:pt x="162426" y="73192"/>
                  <a:pt x="324853" y="146385"/>
                  <a:pt x="481264" y="180474"/>
                </a:cubicBezTo>
                <a:cubicBezTo>
                  <a:pt x="637675" y="214563"/>
                  <a:pt x="808122" y="220579"/>
                  <a:pt x="938464" y="204537"/>
                </a:cubicBezTo>
                <a:cubicBezTo>
                  <a:pt x="1068806" y="188495"/>
                  <a:pt x="1213185" y="112295"/>
                  <a:pt x="1263316" y="8422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1636295" y="6338020"/>
            <a:ext cx="3729789" cy="820769"/>
          </a:xfrm>
          <a:custGeom>
            <a:avLst/>
            <a:gdLst>
              <a:gd name="connsiteX0" fmla="*/ 0 w 2646947"/>
              <a:gd name="connsiteY0" fmla="*/ 820769 h 820769"/>
              <a:gd name="connsiteX1" fmla="*/ 108284 w 2646947"/>
              <a:gd name="connsiteY1" fmla="*/ 568106 h 820769"/>
              <a:gd name="connsiteX2" fmla="*/ 372979 w 2646947"/>
              <a:gd name="connsiteY2" fmla="*/ 471854 h 820769"/>
              <a:gd name="connsiteX3" fmla="*/ 637673 w 2646947"/>
              <a:gd name="connsiteY3" fmla="*/ 243254 h 820769"/>
              <a:gd name="connsiteX4" fmla="*/ 1070810 w 2646947"/>
              <a:gd name="connsiteY4" fmla="*/ 122938 h 820769"/>
              <a:gd name="connsiteX5" fmla="*/ 1407694 w 2646947"/>
              <a:gd name="connsiteY5" fmla="*/ 2622 h 820769"/>
              <a:gd name="connsiteX6" fmla="*/ 1624263 w 2646947"/>
              <a:gd name="connsiteY6" fmla="*/ 243254 h 820769"/>
              <a:gd name="connsiteX7" fmla="*/ 1864894 w 2646947"/>
              <a:gd name="connsiteY7" fmla="*/ 255285 h 820769"/>
              <a:gd name="connsiteX8" fmla="*/ 2225842 w 2646947"/>
              <a:gd name="connsiteY8" fmla="*/ 50748 h 820769"/>
              <a:gd name="connsiteX9" fmla="*/ 2646947 w 2646947"/>
              <a:gd name="connsiteY9" fmla="*/ 255285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3729789 w 3729789"/>
              <a:gd name="connsiteY9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729789 w 3729789"/>
              <a:gd name="connsiteY10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200400 w 3729789"/>
              <a:gd name="connsiteY10" fmla="*/ 363569 h 820769"/>
              <a:gd name="connsiteX11" fmla="*/ 3729789 w 3729789"/>
              <a:gd name="connsiteY11" fmla="*/ 664358 h 82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29789" h="820769">
                <a:moveTo>
                  <a:pt x="0" y="820769"/>
                </a:moveTo>
                <a:cubicBezTo>
                  <a:pt x="23060" y="723514"/>
                  <a:pt x="46121" y="626259"/>
                  <a:pt x="108284" y="568106"/>
                </a:cubicBezTo>
                <a:cubicBezTo>
                  <a:pt x="170447" y="509953"/>
                  <a:pt x="284747" y="525996"/>
                  <a:pt x="372979" y="471854"/>
                </a:cubicBezTo>
                <a:cubicBezTo>
                  <a:pt x="461211" y="417712"/>
                  <a:pt x="521368" y="301407"/>
                  <a:pt x="637673" y="243254"/>
                </a:cubicBezTo>
                <a:cubicBezTo>
                  <a:pt x="753978" y="185101"/>
                  <a:pt x="942473" y="163043"/>
                  <a:pt x="1070810" y="122938"/>
                </a:cubicBezTo>
                <a:cubicBezTo>
                  <a:pt x="1199147" y="82833"/>
                  <a:pt x="1315452" y="-17431"/>
                  <a:pt x="1407694" y="2622"/>
                </a:cubicBezTo>
                <a:cubicBezTo>
                  <a:pt x="1499936" y="22675"/>
                  <a:pt x="1548063" y="201143"/>
                  <a:pt x="1624263" y="243254"/>
                </a:cubicBezTo>
                <a:cubicBezTo>
                  <a:pt x="1700463" y="285364"/>
                  <a:pt x="1764631" y="287369"/>
                  <a:pt x="1864894" y="255285"/>
                </a:cubicBezTo>
                <a:cubicBezTo>
                  <a:pt x="1965157" y="223201"/>
                  <a:pt x="2081463" y="36711"/>
                  <a:pt x="2225842" y="50748"/>
                </a:cubicBezTo>
                <a:cubicBezTo>
                  <a:pt x="2370221" y="64785"/>
                  <a:pt x="2578768" y="269322"/>
                  <a:pt x="2731168" y="339506"/>
                </a:cubicBezTo>
                <a:cubicBezTo>
                  <a:pt x="2883568" y="409690"/>
                  <a:pt x="3033963" y="309427"/>
                  <a:pt x="3200400" y="363569"/>
                </a:cubicBezTo>
                <a:cubicBezTo>
                  <a:pt x="3366837" y="417711"/>
                  <a:pt x="3631531" y="632274"/>
                  <a:pt x="3729789" y="664358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862137" y="5269832"/>
            <a:ext cx="276726" cy="1082842"/>
          </a:xfrm>
          <a:custGeom>
            <a:avLst/>
            <a:gdLst>
              <a:gd name="connsiteX0" fmla="*/ 0 w 276726"/>
              <a:gd name="connsiteY0" fmla="*/ 1082842 h 1082842"/>
              <a:gd name="connsiteX1" fmla="*/ 156410 w 276726"/>
              <a:gd name="connsiteY1" fmla="*/ 806115 h 1082842"/>
              <a:gd name="connsiteX2" fmla="*/ 12031 w 276726"/>
              <a:gd name="connsiteY2" fmla="*/ 529389 h 1082842"/>
              <a:gd name="connsiteX3" fmla="*/ 180474 w 276726"/>
              <a:gd name="connsiteY3" fmla="*/ 276726 h 1082842"/>
              <a:gd name="connsiteX4" fmla="*/ 276726 w 276726"/>
              <a:gd name="connsiteY4" fmla="*/ 0 h 108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726" h="1082842">
                <a:moveTo>
                  <a:pt x="0" y="1082842"/>
                </a:moveTo>
                <a:cubicBezTo>
                  <a:pt x="77202" y="990599"/>
                  <a:pt x="154405" y="898357"/>
                  <a:pt x="156410" y="806115"/>
                </a:cubicBezTo>
                <a:cubicBezTo>
                  <a:pt x="158415" y="713873"/>
                  <a:pt x="8020" y="617620"/>
                  <a:pt x="12031" y="529389"/>
                </a:cubicBezTo>
                <a:cubicBezTo>
                  <a:pt x="16042" y="441157"/>
                  <a:pt x="136358" y="364957"/>
                  <a:pt x="180474" y="276726"/>
                </a:cubicBezTo>
                <a:cubicBezTo>
                  <a:pt x="224590" y="188494"/>
                  <a:pt x="250658" y="94247"/>
                  <a:pt x="27672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271211" y="1287379"/>
            <a:ext cx="710738" cy="517358"/>
          </a:xfrm>
          <a:custGeom>
            <a:avLst/>
            <a:gdLst>
              <a:gd name="connsiteX0" fmla="*/ 0 w 710738"/>
              <a:gd name="connsiteY0" fmla="*/ 517358 h 517358"/>
              <a:gd name="connsiteX1" fmla="*/ 469231 w 710738"/>
              <a:gd name="connsiteY1" fmla="*/ 336884 h 517358"/>
              <a:gd name="connsiteX2" fmla="*/ 673768 w 710738"/>
              <a:gd name="connsiteY2" fmla="*/ 144379 h 517358"/>
              <a:gd name="connsiteX3" fmla="*/ 709863 w 710738"/>
              <a:gd name="connsiteY3" fmla="*/ 0 h 51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738" h="517358">
                <a:moveTo>
                  <a:pt x="0" y="517358"/>
                </a:moveTo>
                <a:cubicBezTo>
                  <a:pt x="178468" y="458202"/>
                  <a:pt x="356936" y="399047"/>
                  <a:pt x="469231" y="336884"/>
                </a:cubicBezTo>
                <a:cubicBezTo>
                  <a:pt x="581526" y="274721"/>
                  <a:pt x="633663" y="200526"/>
                  <a:pt x="673768" y="144379"/>
                </a:cubicBezTo>
                <a:cubicBezTo>
                  <a:pt x="713873" y="88232"/>
                  <a:pt x="711868" y="44116"/>
                  <a:pt x="70986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543304" y="2322096"/>
            <a:ext cx="365579" cy="1046748"/>
          </a:xfrm>
          <a:custGeom>
            <a:avLst/>
            <a:gdLst>
              <a:gd name="connsiteX0" fmla="*/ 4631 w 798715"/>
              <a:gd name="connsiteY0" fmla="*/ 1459831 h 1459831"/>
              <a:gd name="connsiteX1" fmla="*/ 4631 w 798715"/>
              <a:gd name="connsiteY1" fmla="*/ 1014663 h 1459831"/>
              <a:gd name="connsiteX2" fmla="*/ 52757 w 798715"/>
              <a:gd name="connsiteY2" fmla="*/ 653715 h 1459831"/>
              <a:gd name="connsiteX3" fmla="*/ 353547 w 798715"/>
              <a:gd name="connsiteY3" fmla="*/ 449178 h 1459831"/>
              <a:gd name="connsiteX4" fmla="*/ 461831 w 798715"/>
              <a:gd name="connsiteY4" fmla="*/ 292768 h 1459831"/>
              <a:gd name="connsiteX5" fmla="*/ 521989 w 798715"/>
              <a:gd name="connsiteY5" fmla="*/ 40105 h 1459831"/>
              <a:gd name="connsiteX6" fmla="*/ 798715 w 798715"/>
              <a:gd name="connsiteY6" fmla="*/ 4010 h 1459831"/>
              <a:gd name="connsiteX0" fmla="*/ 4631 w 521989"/>
              <a:gd name="connsiteY0" fmla="*/ 1419726 h 1419726"/>
              <a:gd name="connsiteX1" fmla="*/ 4631 w 521989"/>
              <a:gd name="connsiteY1" fmla="*/ 974558 h 1419726"/>
              <a:gd name="connsiteX2" fmla="*/ 52757 w 521989"/>
              <a:gd name="connsiteY2" fmla="*/ 613610 h 1419726"/>
              <a:gd name="connsiteX3" fmla="*/ 353547 w 521989"/>
              <a:gd name="connsiteY3" fmla="*/ 409073 h 1419726"/>
              <a:gd name="connsiteX4" fmla="*/ 461831 w 521989"/>
              <a:gd name="connsiteY4" fmla="*/ 252663 h 1419726"/>
              <a:gd name="connsiteX5" fmla="*/ 521989 w 521989"/>
              <a:gd name="connsiteY5" fmla="*/ 0 h 1419726"/>
              <a:gd name="connsiteX0" fmla="*/ 4631 w 461831"/>
              <a:gd name="connsiteY0" fmla="*/ 1167063 h 1167063"/>
              <a:gd name="connsiteX1" fmla="*/ 4631 w 461831"/>
              <a:gd name="connsiteY1" fmla="*/ 721895 h 1167063"/>
              <a:gd name="connsiteX2" fmla="*/ 52757 w 461831"/>
              <a:gd name="connsiteY2" fmla="*/ 360947 h 1167063"/>
              <a:gd name="connsiteX3" fmla="*/ 353547 w 461831"/>
              <a:gd name="connsiteY3" fmla="*/ 156410 h 1167063"/>
              <a:gd name="connsiteX4" fmla="*/ 461831 w 461831"/>
              <a:gd name="connsiteY4" fmla="*/ 0 h 1167063"/>
              <a:gd name="connsiteX0" fmla="*/ 4631 w 353547"/>
              <a:gd name="connsiteY0" fmla="*/ 1010653 h 1010653"/>
              <a:gd name="connsiteX1" fmla="*/ 4631 w 353547"/>
              <a:gd name="connsiteY1" fmla="*/ 565485 h 1010653"/>
              <a:gd name="connsiteX2" fmla="*/ 52757 w 353547"/>
              <a:gd name="connsiteY2" fmla="*/ 204537 h 1010653"/>
              <a:gd name="connsiteX3" fmla="*/ 353547 w 353547"/>
              <a:gd name="connsiteY3" fmla="*/ 0 h 1010653"/>
              <a:gd name="connsiteX0" fmla="*/ 8310 w 573794"/>
              <a:gd name="connsiteY0" fmla="*/ 1407695 h 1407695"/>
              <a:gd name="connsiteX1" fmla="*/ 8310 w 573794"/>
              <a:gd name="connsiteY1" fmla="*/ 962527 h 1407695"/>
              <a:gd name="connsiteX2" fmla="*/ 56436 w 573794"/>
              <a:gd name="connsiteY2" fmla="*/ 601579 h 1407695"/>
              <a:gd name="connsiteX3" fmla="*/ 573794 w 573794"/>
              <a:gd name="connsiteY3" fmla="*/ 0 h 1407695"/>
              <a:gd name="connsiteX0" fmla="*/ 4632 w 570116"/>
              <a:gd name="connsiteY0" fmla="*/ 1407695 h 1407695"/>
              <a:gd name="connsiteX1" fmla="*/ 4632 w 570116"/>
              <a:gd name="connsiteY1" fmla="*/ 962527 h 1407695"/>
              <a:gd name="connsiteX2" fmla="*/ 52758 w 570116"/>
              <a:gd name="connsiteY2" fmla="*/ 601579 h 1407695"/>
              <a:gd name="connsiteX3" fmla="*/ 485895 w 570116"/>
              <a:gd name="connsiteY3" fmla="*/ 240631 h 1407695"/>
              <a:gd name="connsiteX4" fmla="*/ 570116 w 570116"/>
              <a:gd name="connsiteY4" fmla="*/ 0 h 1407695"/>
              <a:gd name="connsiteX0" fmla="*/ 4632 w 485895"/>
              <a:gd name="connsiteY0" fmla="*/ 1167064 h 1167064"/>
              <a:gd name="connsiteX1" fmla="*/ 4632 w 485895"/>
              <a:gd name="connsiteY1" fmla="*/ 721896 h 1167064"/>
              <a:gd name="connsiteX2" fmla="*/ 52758 w 485895"/>
              <a:gd name="connsiteY2" fmla="*/ 360948 h 1167064"/>
              <a:gd name="connsiteX3" fmla="*/ 485895 w 485895"/>
              <a:gd name="connsiteY3" fmla="*/ 0 h 1167064"/>
              <a:gd name="connsiteX0" fmla="*/ 4632 w 365579"/>
              <a:gd name="connsiteY0" fmla="*/ 1046748 h 1046748"/>
              <a:gd name="connsiteX1" fmla="*/ 4632 w 365579"/>
              <a:gd name="connsiteY1" fmla="*/ 601580 h 1046748"/>
              <a:gd name="connsiteX2" fmla="*/ 52758 w 365579"/>
              <a:gd name="connsiteY2" fmla="*/ 240632 h 1046748"/>
              <a:gd name="connsiteX3" fmla="*/ 365579 w 365579"/>
              <a:gd name="connsiteY3" fmla="*/ 0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579" h="1046748">
                <a:moveTo>
                  <a:pt x="4632" y="1046748"/>
                </a:moveTo>
                <a:cubicBezTo>
                  <a:pt x="621" y="891340"/>
                  <a:pt x="-3389" y="735933"/>
                  <a:pt x="4632" y="601580"/>
                </a:cubicBezTo>
                <a:cubicBezTo>
                  <a:pt x="12653" y="467227"/>
                  <a:pt x="-7400" y="340895"/>
                  <a:pt x="52758" y="240632"/>
                </a:cubicBezTo>
                <a:cubicBezTo>
                  <a:pt x="112916" y="140369"/>
                  <a:pt x="279353" y="100263"/>
                  <a:pt x="365579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920916" y="1323474"/>
            <a:ext cx="683099" cy="986589"/>
          </a:xfrm>
          <a:custGeom>
            <a:avLst/>
            <a:gdLst>
              <a:gd name="connsiteX0" fmla="*/ 0 w 1094873"/>
              <a:gd name="connsiteY0" fmla="*/ 854242 h 854242"/>
              <a:gd name="connsiteX1" fmla="*/ 192505 w 1094873"/>
              <a:gd name="connsiteY1" fmla="*/ 733926 h 854242"/>
              <a:gd name="connsiteX2" fmla="*/ 505326 w 1094873"/>
              <a:gd name="connsiteY2" fmla="*/ 649705 h 854242"/>
              <a:gd name="connsiteX3" fmla="*/ 854242 w 1094873"/>
              <a:gd name="connsiteY3" fmla="*/ 649705 h 854242"/>
              <a:gd name="connsiteX4" fmla="*/ 998621 w 1094873"/>
              <a:gd name="connsiteY4" fmla="*/ 180474 h 854242"/>
              <a:gd name="connsiteX5" fmla="*/ 1094873 w 1094873"/>
              <a:gd name="connsiteY5" fmla="*/ 0 h 854242"/>
              <a:gd name="connsiteX0" fmla="*/ 14842 w 917210"/>
              <a:gd name="connsiteY0" fmla="*/ 1022684 h 1022684"/>
              <a:gd name="connsiteX1" fmla="*/ 14842 w 917210"/>
              <a:gd name="connsiteY1" fmla="*/ 733926 h 1022684"/>
              <a:gd name="connsiteX2" fmla="*/ 327663 w 917210"/>
              <a:gd name="connsiteY2" fmla="*/ 649705 h 1022684"/>
              <a:gd name="connsiteX3" fmla="*/ 676579 w 917210"/>
              <a:gd name="connsiteY3" fmla="*/ 649705 h 1022684"/>
              <a:gd name="connsiteX4" fmla="*/ 820958 w 917210"/>
              <a:gd name="connsiteY4" fmla="*/ 180474 h 1022684"/>
              <a:gd name="connsiteX5" fmla="*/ 917210 w 917210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806116 w 902368"/>
              <a:gd name="connsiteY4" fmla="*/ 180474 h 1022684"/>
              <a:gd name="connsiteX5" fmla="*/ 902368 w 902368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685800 w 902368"/>
              <a:gd name="connsiteY4" fmla="*/ 168442 h 1022684"/>
              <a:gd name="connsiteX5" fmla="*/ 902368 w 902368"/>
              <a:gd name="connsiteY5" fmla="*/ 0 h 1022684"/>
              <a:gd name="connsiteX0" fmla="*/ 0 w 702343"/>
              <a:gd name="connsiteY0" fmla="*/ 986589 h 986589"/>
              <a:gd name="connsiteX1" fmla="*/ 156411 w 702343"/>
              <a:gd name="connsiteY1" fmla="*/ 697831 h 986589"/>
              <a:gd name="connsiteX2" fmla="*/ 312821 w 702343"/>
              <a:gd name="connsiteY2" fmla="*/ 613610 h 986589"/>
              <a:gd name="connsiteX3" fmla="*/ 661737 w 702343"/>
              <a:gd name="connsiteY3" fmla="*/ 613610 h 986589"/>
              <a:gd name="connsiteX4" fmla="*/ 685800 w 702343"/>
              <a:gd name="connsiteY4" fmla="*/ 132347 h 986589"/>
              <a:gd name="connsiteX5" fmla="*/ 577516 w 702343"/>
              <a:gd name="connsiteY5" fmla="*/ 0 h 986589"/>
              <a:gd name="connsiteX0" fmla="*/ 0 w 683099"/>
              <a:gd name="connsiteY0" fmla="*/ 986589 h 986589"/>
              <a:gd name="connsiteX1" fmla="*/ 156411 w 683099"/>
              <a:gd name="connsiteY1" fmla="*/ 697831 h 986589"/>
              <a:gd name="connsiteX2" fmla="*/ 312821 w 683099"/>
              <a:gd name="connsiteY2" fmla="*/ 613610 h 986589"/>
              <a:gd name="connsiteX3" fmla="*/ 661737 w 683099"/>
              <a:gd name="connsiteY3" fmla="*/ 613610 h 986589"/>
              <a:gd name="connsiteX4" fmla="*/ 637673 w 683099"/>
              <a:gd name="connsiteY4" fmla="*/ 156410 h 986589"/>
              <a:gd name="connsiteX5" fmla="*/ 577516 w 683099"/>
              <a:gd name="connsiteY5" fmla="*/ 0 h 98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099" h="986589">
                <a:moveTo>
                  <a:pt x="0" y="986589"/>
                </a:moveTo>
                <a:cubicBezTo>
                  <a:pt x="54142" y="943476"/>
                  <a:pt x="104274" y="759994"/>
                  <a:pt x="156411" y="697831"/>
                </a:cubicBezTo>
                <a:cubicBezTo>
                  <a:pt x="208548" y="635668"/>
                  <a:pt x="228600" y="627647"/>
                  <a:pt x="312821" y="613610"/>
                </a:cubicBezTo>
                <a:cubicBezTo>
                  <a:pt x="397042" y="599573"/>
                  <a:pt x="607595" y="689810"/>
                  <a:pt x="661737" y="613610"/>
                </a:cubicBezTo>
                <a:cubicBezTo>
                  <a:pt x="715879" y="537410"/>
                  <a:pt x="651710" y="258678"/>
                  <a:pt x="637673" y="156410"/>
                </a:cubicBezTo>
                <a:cubicBezTo>
                  <a:pt x="623636" y="54142"/>
                  <a:pt x="549442" y="36095"/>
                  <a:pt x="577516" y="0"/>
                </a:cubicBezTo>
              </a:path>
            </a:pathLst>
          </a:custGeom>
          <a:noFill/>
          <a:ln w="19050"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5618747" y="1876926"/>
            <a:ext cx="677992" cy="2213811"/>
          </a:xfrm>
          <a:custGeom>
            <a:avLst/>
            <a:gdLst>
              <a:gd name="connsiteX0" fmla="*/ 0 w 674368"/>
              <a:gd name="connsiteY0" fmla="*/ 0 h 1888958"/>
              <a:gd name="connsiteX1" fmla="*/ 108285 w 674368"/>
              <a:gd name="connsiteY1" fmla="*/ 372979 h 1888958"/>
              <a:gd name="connsiteX2" fmla="*/ 312821 w 674368"/>
              <a:gd name="connsiteY2" fmla="*/ 637674 h 1888958"/>
              <a:gd name="connsiteX3" fmla="*/ 505327 w 674368"/>
              <a:gd name="connsiteY3" fmla="*/ 902369 h 1888958"/>
              <a:gd name="connsiteX4" fmla="*/ 673769 w 674368"/>
              <a:gd name="connsiteY4" fmla="*/ 1359569 h 1888958"/>
              <a:gd name="connsiteX5" fmla="*/ 445169 w 674368"/>
              <a:gd name="connsiteY5" fmla="*/ 1888958 h 1888958"/>
              <a:gd name="connsiteX0" fmla="*/ 0 w 677992"/>
              <a:gd name="connsiteY0" fmla="*/ 0 h 2213811"/>
              <a:gd name="connsiteX1" fmla="*/ 108285 w 677992"/>
              <a:gd name="connsiteY1" fmla="*/ 372979 h 2213811"/>
              <a:gd name="connsiteX2" fmla="*/ 312821 w 677992"/>
              <a:gd name="connsiteY2" fmla="*/ 637674 h 2213811"/>
              <a:gd name="connsiteX3" fmla="*/ 505327 w 677992"/>
              <a:gd name="connsiteY3" fmla="*/ 902369 h 2213811"/>
              <a:gd name="connsiteX4" fmla="*/ 673769 w 677992"/>
              <a:gd name="connsiteY4" fmla="*/ 1359569 h 2213811"/>
              <a:gd name="connsiteX5" fmla="*/ 324854 w 677992"/>
              <a:gd name="connsiteY5" fmla="*/ 2213811 h 221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92" h="2213811">
                <a:moveTo>
                  <a:pt x="0" y="0"/>
                </a:moveTo>
                <a:cubicBezTo>
                  <a:pt x="28074" y="133350"/>
                  <a:pt x="56148" y="266700"/>
                  <a:pt x="108285" y="372979"/>
                </a:cubicBezTo>
                <a:cubicBezTo>
                  <a:pt x="160422" y="479258"/>
                  <a:pt x="246647" y="549442"/>
                  <a:pt x="312821" y="637674"/>
                </a:cubicBezTo>
                <a:cubicBezTo>
                  <a:pt x="378995" y="725906"/>
                  <a:pt x="445169" y="782053"/>
                  <a:pt x="505327" y="902369"/>
                </a:cubicBezTo>
                <a:cubicBezTo>
                  <a:pt x="565485" y="1022685"/>
                  <a:pt x="703848" y="1140995"/>
                  <a:pt x="673769" y="1359569"/>
                </a:cubicBezTo>
                <a:cubicBezTo>
                  <a:pt x="643690" y="1578143"/>
                  <a:pt x="434141" y="2031332"/>
                  <a:pt x="324854" y="221381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4559968" y="1959563"/>
            <a:ext cx="565485" cy="194090"/>
          </a:xfrm>
          <a:custGeom>
            <a:avLst/>
            <a:gdLst>
              <a:gd name="connsiteX0" fmla="*/ 0 w 565485"/>
              <a:gd name="connsiteY0" fmla="*/ 194090 h 194090"/>
              <a:gd name="connsiteX1" fmla="*/ 240632 w 565485"/>
              <a:gd name="connsiteY1" fmla="*/ 121900 h 194090"/>
              <a:gd name="connsiteX2" fmla="*/ 336885 w 565485"/>
              <a:gd name="connsiteY2" fmla="*/ 13616 h 194090"/>
              <a:gd name="connsiteX3" fmla="*/ 565485 w 565485"/>
              <a:gd name="connsiteY3" fmla="*/ 1584 h 19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5485" h="194090">
                <a:moveTo>
                  <a:pt x="0" y="194090"/>
                </a:moveTo>
                <a:cubicBezTo>
                  <a:pt x="92242" y="173034"/>
                  <a:pt x="184485" y="151979"/>
                  <a:pt x="240632" y="121900"/>
                </a:cubicBezTo>
                <a:cubicBezTo>
                  <a:pt x="296779" y="91821"/>
                  <a:pt x="282743" y="33669"/>
                  <a:pt x="336885" y="13616"/>
                </a:cubicBezTo>
                <a:cubicBezTo>
                  <a:pt x="391027" y="-6437"/>
                  <a:pt x="565485" y="1584"/>
                  <a:pt x="565485" y="1584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5450305" y="3681663"/>
            <a:ext cx="709863" cy="24325"/>
          </a:xfrm>
          <a:custGeom>
            <a:avLst/>
            <a:gdLst>
              <a:gd name="connsiteX0" fmla="*/ 0 w 709863"/>
              <a:gd name="connsiteY0" fmla="*/ 0 h 24325"/>
              <a:gd name="connsiteX1" fmla="*/ 372979 w 709863"/>
              <a:gd name="connsiteY1" fmla="*/ 24063 h 24325"/>
              <a:gd name="connsiteX2" fmla="*/ 709863 w 709863"/>
              <a:gd name="connsiteY2" fmla="*/ 12032 h 2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63" h="24325">
                <a:moveTo>
                  <a:pt x="0" y="0"/>
                </a:moveTo>
                <a:cubicBezTo>
                  <a:pt x="127334" y="11029"/>
                  <a:pt x="254669" y="22058"/>
                  <a:pt x="372979" y="24063"/>
                </a:cubicBezTo>
                <a:cubicBezTo>
                  <a:pt x="491289" y="26068"/>
                  <a:pt x="657726" y="16043"/>
                  <a:pt x="709863" y="12032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Freeform 271"/>
          <p:cNvSpPr/>
          <p:nvPr/>
        </p:nvSpPr>
        <p:spPr>
          <a:xfrm>
            <a:off x="2595504" y="1987255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7" name="Group 316"/>
          <p:cNvGrpSpPr/>
          <p:nvPr/>
        </p:nvGrpSpPr>
        <p:grpSpPr>
          <a:xfrm>
            <a:off x="2438231" y="1464084"/>
            <a:ext cx="1402694" cy="435015"/>
            <a:chOff x="7128149" y="2913896"/>
            <a:chExt cx="1402694" cy="435015"/>
          </a:xfrm>
        </p:grpSpPr>
        <p:grpSp>
          <p:nvGrpSpPr>
            <p:cNvPr id="318" name="Group 317"/>
            <p:cNvGrpSpPr/>
            <p:nvPr/>
          </p:nvGrpSpPr>
          <p:grpSpPr>
            <a:xfrm>
              <a:off x="7467676" y="2979579"/>
              <a:ext cx="1063167" cy="369332"/>
              <a:chOff x="7489460" y="2978890"/>
              <a:chExt cx="1063167" cy="369332"/>
            </a:xfrm>
          </p:grpSpPr>
          <p:sp>
            <p:nvSpPr>
              <p:cNvPr id="329" name="Rectangle 328"/>
              <p:cNvSpPr/>
              <p:nvPr/>
            </p:nvSpPr>
            <p:spPr>
              <a:xfrm>
                <a:off x="7558088" y="3063850"/>
                <a:ext cx="750528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TextBox 329"/>
              <p:cNvSpPr txBox="1"/>
              <p:nvPr/>
            </p:nvSpPr>
            <p:spPr>
              <a:xfrm>
                <a:off x="7489460" y="2978890"/>
                <a:ext cx="106316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319" name="Group 318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320" name="Group 319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324" name="Freeform 323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25" name="Group 324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326" name="Rectangle 325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" name="Freeform 326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Freeform 327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1" name="Group 320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322" name="Block Arc 321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3" name="Block Arc 322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8" name="Group 47"/>
          <p:cNvGrpSpPr/>
          <p:nvPr/>
        </p:nvGrpSpPr>
        <p:grpSpPr>
          <a:xfrm>
            <a:off x="3230339" y="2977407"/>
            <a:ext cx="825009" cy="338554"/>
            <a:chOff x="3230339" y="2977407"/>
            <a:chExt cx="825009" cy="338554"/>
          </a:xfrm>
        </p:grpSpPr>
        <p:grpSp>
          <p:nvGrpSpPr>
            <p:cNvPr id="47" name="Group 46"/>
            <p:cNvGrpSpPr>
              <a:grpSpLocks noChangeAspect="1"/>
            </p:cNvGrpSpPr>
            <p:nvPr/>
          </p:nvGrpSpPr>
          <p:grpSpPr>
            <a:xfrm>
              <a:off x="3230339" y="2996992"/>
              <a:ext cx="106972" cy="87728"/>
              <a:chOff x="3190536" y="2921691"/>
              <a:chExt cx="205094" cy="168192"/>
            </a:xfrm>
          </p:grpSpPr>
          <p:sp>
            <p:nvSpPr>
              <p:cNvPr id="45" name="Rectangle 44"/>
              <p:cNvSpPr>
                <a:spLocks noChangeAspect="1"/>
              </p:cNvSpPr>
              <p:nvPr/>
            </p:nvSpPr>
            <p:spPr>
              <a:xfrm>
                <a:off x="3190536" y="299349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>
                <a:spLocks/>
              </p:cNvSpPr>
              <p:nvPr/>
            </p:nvSpPr>
            <p:spPr>
              <a:xfrm>
                <a:off x="3238915" y="3005436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ectangle 333"/>
              <p:cNvSpPr>
                <a:spLocks noChangeAspect="1"/>
              </p:cNvSpPr>
              <p:nvPr/>
            </p:nvSpPr>
            <p:spPr>
              <a:xfrm>
                <a:off x="3238463" y="306776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ectangle 334"/>
              <p:cNvSpPr>
                <a:spLocks noChangeAspect="1"/>
              </p:cNvSpPr>
              <p:nvPr/>
            </p:nvSpPr>
            <p:spPr>
              <a:xfrm>
                <a:off x="3242651" y="295352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335"/>
              <p:cNvSpPr>
                <a:spLocks noChangeAspect="1"/>
              </p:cNvSpPr>
              <p:nvPr/>
            </p:nvSpPr>
            <p:spPr>
              <a:xfrm>
                <a:off x="3190983" y="2921691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336"/>
              <p:cNvSpPr>
                <a:spLocks/>
              </p:cNvSpPr>
              <p:nvPr/>
            </p:nvSpPr>
            <p:spPr>
              <a:xfrm>
                <a:off x="3307156" y="3001281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338"/>
              <p:cNvSpPr>
                <a:spLocks/>
              </p:cNvSpPr>
              <p:nvPr/>
            </p:nvSpPr>
            <p:spPr>
              <a:xfrm>
                <a:off x="3295161" y="2982391"/>
                <a:ext cx="34781" cy="2221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339"/>
              <p:cNvSpPr>
                <a:spLocks noChangeAspect="1"/>
              </p:cNvSpPr>
              <p:nvPr/>
            </p:nvSpPr>
            <p:spPr>
              <a:xfrm>
                <a:off x="3309792" y="3067893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340"/>
              <p:cNvSpPr>
                <a:spLocks noChangeAspect="1"/>
              </p:cNvSpPr>
              <p:nvPr/>
            </p:nvSpPr>
            <p:spPr>
              <a:xfrm>
                <a:off x="3372897" y="303605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2" name="TextBox 341"/>
            <p:cNvSpPr txBox="1"/>
            <p:nvPr/>
          </p:nvSpPr>
          <p:spPr>
            <a:xfrm>
              <a:off x="3261156" y="2977407"/>
              <a:ext cx="794192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Village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2124075" y="3148013"/>
            <a:ext cx="333375" cy="152400"/>
            <a:chOff x="2124075" y="3148013"/>
            <a:chExt cx="333375" cy="152400"/>
          </a:xfrm>
        </p:grpSpPr>
        <p:sp>
          <p:nvSpPr>
            <p:cNvPr id="80" name="Freeform 79"/>
            <p:cNvSpPr/>
            <p:nvPr/>
          </p:nvSpPr>
          <p:spPr>
            <a:xfrm>
              <a:off x="2124075" y="3148013"/>
              <a:ext cx="333375" cy="152400"/>
            </a:xfrm>
            <a:custGeom>
              <a:avLst/>
              <a:gdLst>
                <a:gd name="connsiteX0" fmla="*/ 0 w 333375"/>
                <a:gd name="connsiteY0" fmla="*/ 152400 h 152400"/>
                <a:gd name="connsiteX1" fmla="*/ 142875 w 333375"/>
                <a:gd name="connsiteY1" fmla="*/ 123825 h 152400"/>
                <a:gd name="connsiteX2" fmla="*/ 238125 w 333375"/>
                <a:gd name="connsiteY2" fmla="*/ 42862 h 152400"/>
                <a:gd name="connsiteX3" fmla="*/ 333375 w 333375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152400">
                  <a:moveTo>
                    <a:pt x="0" y="152400"/>
                  </a:moveTo>
                  <a:cubicBezTo>
                    <a:pt x="51594" y="147240"/>
                    <a:pt x="103188" y="142081"/>
                    <a:pt x="142875" y="123825"/>
                  </a:cubicBezTo>
                  <a:cubicBezTo>
                    <a:pt x="182562" y="105569"/>
                    <a:pt x="206375" y="63499"/>
                    <a:pt x="238125" y="42862"/>
                  </a:cubicBezTo>
                  <a:cubicBezTo>
                    <a:pt x="269875" y="22225"/>
                    <a:pt x="301625" y="11112"/>
                    <a:pt x="333375" y="0"/>
                  </a:cubicBezTo>
                </a:path>
              </a:pathLst>
            </a:custGeom>
            <a:noFill/>
            <a:ln w="19050">
              <a:noFill/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Rectangle 345"/>
            <p:cNvSpPr>
              <a:spLocks noChangeAspect="1"/>
            </p:cNvSpPr>
            <p:nvPr/>
          </p:nvSpPr>
          <p:spPr>
            <a:xfrm>
              <a:off x="2219228" y="3213627"/>
              <a:ext cx="19044" cy="1842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5" name="Rectangle 354"/>
          <p:cNvSpPr/>
          <p:nvPr/>
        </p:nvSpPr>
        <p:spPr>
          <a:xfrm>
            <a:off x="2485006" y="1796405"/>
            <a:ext cx="3010700" cy="4145944"/>
          </a:xfrm>
          <a:prstGeom prst="rect">
            <a:avLst/>
          </a:prstGeom>
          <a:noFill/>
          <a:ln>
            <a:solidFill>
              <a:srgbClr val="55542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/>
          <p:cNvGrpSpPr/>
          <p:nvPr/>
        </p:nvGrpSpPr>
        <p:grpSpPr>
          <a:xfrm>
            <a:off x="2436690" y="3121645"/>
            <a:ext cx="1285159" cy="428862"/>
            <a:chOff x="7128149" y="2913896"/>
            <a:chExt cx="1285159" cy="428862"/>
          </a:xfrm>
        </p:grpSpPr>
        <p:grpSp>
          <p:nvGrpSpPr>
            <p:cNvPr id="35" name="Group 34"/>
            <p:cNvGrpSpPr/>
            <p:nvPr/>
          </p:nvGrpSpPr>
          <p:grpSpPr>
            <a:xfrm>
              <a:off x="7456816" y="2973426"/>
              <a:ext cx="956492" cy="369332"/>
              <a:chOff x="7478600" y="2972737"/>
              <a:chExt cx="956492" cy="369332"/>
            </a:xfrm>
          </p:grpSpPr>
          <p:sp>
            <p:nvSpPr>
              <p:cNvPr id="244" name="Rectangle 243"/>
              <p:cNvSpPr/>
              <p:nvPr/>
            </p:nvSpPr>
            <p:spPr>
              <a:xfrm>
                <a:off x="7558088" y="3063850"/>
                <a:ext cx="690277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/>
              <p:cNvSpPr txBox="1"/>
              <p:nvPr/>
            </p:nvSpPr>
            <p:spPr>
              <a:xfrm>
                <a:off x="7478600" y="2972737"/>
                <a:ext cx="95649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41" name="Group 40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39" name="Freeform 38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0" name="Group 39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32" name="Rectangle 31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Freeform 32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Freeform 33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" name="Group 11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9" name="Block Arc 8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" name="Block Arc 240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03" name="Group 302"/>
          <p:cNvGrpSpPr/>
          <p:nvPr/>
        </p:nvGrpSpPr>
        <p:grpSpPr>
          <a:xfrm>
            <a:off x="1633864" y="1763097"/>
            <a:ext cx="1280429" cy="374412"/>
            <a:chOff x="7128149" y="2903346"/>
            <a:chExt cx="1280429" cy="374412"/>
          </a:xfrm>
        </p:grpSpPr>
        <p:grpSp>
          <p:nvGrpSpPr>
            <p:cNvPr id="304" name="Group 303"/>
            <p:cNvGrpSpPr/>
            <p:nvPr/>
          </p:nvGrpSpPr>
          <p:grpSpPr>
            <a:xfrm>
              <a:off x="7450689" y="2903346"/>
              <a:ext cx="957889" cy="369332"/>
              <a:chOff x="7472473" y="2902657"/>
              <a:chExt cx="957889" cy="369332"/>
            </a:xfrm>
          </p:grpSpPr>
          <p:sp>
            <p:nvSpPr>
              <p:cNvPr id="315" name="Rectangle 314"/>
              <p:cNvSpPr/>
              <p:nvPr/>
            </p:nvSpPr>
            <p:spPr>
              <a:xfrm>
                <a:off x="7542472" y="3003087"/>
                <a:ext cx="716638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7472473" y="2902657"/>
                <a:ext cx="95788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305" name="Group 304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306" name="Group 305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310" name="Freeform 309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1" name="Group 310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312" name="Rectangle 311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Freeform 312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Freeform 313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7" name="Group 306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308" name="Block Arc 307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Block Arc 308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302" name="Rounded Rectangle 301"/>
          <p:cNvSpPr/>
          <p:nvPr/>
        </p:nvSpPr>
        <p:spPr>
          <a:xfrm>
            <a:off x="6040103" y="376795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3A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8" name="Group 337"/>
          <p:cNvGrpSpPr/>
          <p:nvPr/>
        </p:nvGrpSpPr>
        <p:grpSpPr>
          <a:xfrm>
            <a:off x="5734817" y="211514"/>
            <a:ext cx="295274" cy="716519"/>
            <a:chOff x="-140214" y="691801"/>
            <a:chExt cx="295274" cy="716519"/>
          </a:xfrm>
        </p:grpSpPr>
        <p:grpSp>
          <p:nvGrpSpPr>
            <p:cNvPr id="347" name="Group 346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356" name="Freeform 355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8" name="TextBox 347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58" name="Freeform 357"/>
          <p:cNvSpPr>
            <a:spLocks noChangeAspect="1"/>
          </p:cNvSpPr>
          <p:nvPr/>
        </p:nvSpPr>
        <p:spPr>
          <a:xfrm rot="6221244">
            <a:off x="5433354" y="6937448"/>
            <a:ext cx="471153" cy="251149"/>
          </a:xfrm>
          <a:custGeom>
            <a:avLst/>
            <a:gdLst>
              <a:gd name="connsiteX0" fmla="*/ 85887 w 85915"/>
              <a:gd name="connsiteY0" fmla="*/ 24765 h 53640"/>
              <a:gd name="connsiteX1" fmla="*/ 30642 w 85915"/>
              <a:gd name="connsiteY1" fmla="*/ 0 h 53640"/>
              <a:gd name="connsiteX2" fmla="*/ 162 w 85915"/>
              <a:gd name="connsiteY2" fmla="*/ 24765 h 53640"/>
              <a:gd name="connsiteX3" fmla="*/ 23022 w 85915"/>
              <a:gd name="connsiteY3" fmla="*/ 53340 h 53640"/>
              <a:gd name="connsiteX4" fmla="*/ 85887 w 85915"/>
              <a:gd name="connsiteY4" fmla="*/ 24765 h 53640"/>
              <a:gd name="connsiteX0" fmla="*/ 214488 w 214496"/>
              <a:gd name="connsiteY0" fmla="*/ 1035 h 112876"/>
              <a:gd name="connsiteX1" fmla="*/ 33150 w 214496"/>
              <a:gd name="connsiteY1" fmla="*/ 56398 h 112876"/>
              <a:gd name="connsiteX2" fmla="*/ 2670 w 214496"/>
              <a:gd name="connsiteY2" fmla="*/ 81163 h 112876"/>
              <a:gd name="connsiteX3" fmla="*/ 25530 w 214496"/>
              <a:gd name="connsiteY3" fmla="*/ 109738 h 112876"/>
              <a:gd name="connsiteX4" fmla="*/ 214488 w 214496"/>
              <a:gd name="connsiteY4" fmla="*/ 1035 h 112876"/>
              <a:gd name="connsiteX0" fmla="*/ 212058 w 214330"/>
              <a:gd name="connsiteY0" fmla="*/ 682 h 111863"/>
              <a:gd name="connsiteX1" fmla="*/ 30720 w 214330"/>
              <a:gd name="connsiteY1" fmla="*/ 56045 h 111863"/>
              <a:gd name="connsiteX2" fmla="*/ 240 w 214330"/>
              <a:gd name="connsiteY2" fmla="*/ 80810 h 111863"/>
              <a:gd name="connsiteX3" fmla="*/ 23100 w 214330"/>
              <a:gd name="connsiteY3" fmla="*/ 109385 h 111863"/>
              <a:gd name="connsiteX4" fmla="*/ 125591 w 214330"/>
              <a:gd name="connsiteY4" fmla="*/ 98071 h 111863"/>
              <a:gd name="connsiteX5" fmla="*/ 212058 w 214330"/>
              <a:gd name="connsiteY5" fmla="*/ 682 h 111863"/>
              <a:gd name="connsiteX0" fmla="*/ 212058 w 214362"/>
              <a:gd name="connsiteY0" fmla="*/ 829 h 112010"/>
              <a:gd name="connsiteX1" fmla="*/ 29908 w 214362"/>
              <a:gd name="connsiteY1" fmla="*/ 52860 h 112010"/>
              <a:gd name="connsiteX2" fmla="*/ 240 w 214362"/>
              <a:gd name="connsiteY2" fmla="*/ 80957 h 112010"/>
              <a:gd name="connsiteX3" fmla="*/ 23100 w 214362"/>
              <a:gd name="connsiteY3" fmla="*/ 109532 h 112010"/>
              <a:gd name="connsiteX4" fmla="*/ 125591 w 214362"/>
              <a:gd name="connsiteY4" fmla="*/ 98218 h 112010"/>
              <a:gd name="connsiteX5" fmla="*/ 212058 w 214362"/>
              <a:gd name="connsiteY5" fmla="*/ 829 h 112010"/>
              <a:gd name="connsiteX0" fmla="*/ 212058 w 212058"/>
              <a:gd name="connsiteY0" fmla="*/ 1856 h 113037"/>
              <a:gd name="connsiteX1" fmla="*/ 125349 w 212058"/>
              <a:gd name="connsiteY1" fmla="*/ 36649 h 113037"/>
              <a:gd name="connsiteX2" fmla="*/ 29908 w 212058"/>
              <a:gd name="connsiteY2" fmla="*/ 53887 h 113037"/>
              <a:gd name="connsiteX3" fmla="*/ 240 w 212058"/>
              <a:gd name="connsiteY3" fmla="*/ 81984 h 113037"/>
              <a:gd name="connsiteX4" fmla="*/ 23100 w 212058"/>
              <a:gd name="connsiteY4" fmla="*/ 110559 h 113037"/>
              <a:gd name="connsiteX5" fmla="*/ 125591 w 212058"/>
              <a:gd name="connsiteY5" fmla="*/ 99245 h 113037"/>
              <a:gd name="connsiteX6" fmla="*/ 212058 w 212058"/>
              <a:gd name="connsiteY6" fmla="*/ 1856 h 11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058" h="113037">
                <a:moveTo>
                  <a:pt x="212058" y="1856"/>
                </a:moveTo>
                <a:cubicBezTo>
                  <a:pt x="212018" y="-8577"/>
                  <a:pt x="155707" y="27977"/>
                  <a:pt x="125349" y="36649"/>
                </a:cubicBezTo>
                <a:cubicBezTo>
                  <a:pt x="94991" y="45321"/>
                  <a:pt x="50760" y="46331"/>
                  <a:pt x="29908" y="53887"/>
                </a:cubicBezTo>
                <a:cubicBezTo>
                  <a:pt x="9056" y="61443"/>
                  <a:pt x="1510" y="73094"/>
                  <a:pt x="240" y="81984"/>
                </a:cubicBezTo>
                <a:cubicBezTo>
                  <a:pt x="-1030" y="90874"/>
                  <a:pt x="2208" y="107682"/>
                  <a:pt x="23100" y="110559"/>
                </a:cubicBezTo>
                <a:cubicBezTo>
                  <a:pt x="43992" y="113436"/>
                  <a:pt x="94098" y="117362"/>
                  <a:pt x="125591" y="99245"/>
                </a:cubicBezTo>
                <a:cubicBezTo>
                  <a:pt x="157084" y="81128"/>
                  <a:pt x="212098" y="12289"/>
                  <a:pt x="212058" y="1856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Freeform 358"/>
          <p:cNvSpPr/>
          <p:nvPr/>
        </p:nvSpPr>
        <p:spPr>
          <a:xfrm>
            <a:off x="4776537" y="8085221"/>
            <a:ext cx="424803" cy="806116"/>
          </a:xfrm>
          <a:custGeom>
            <a:avLst/>
            <a:gdLst>
              <a:gd name="connsiteX0" fmla="*/ 0 w 424803"/>
              <a:gd name="connsiteY0" fmla="*/ 0 h 806116"/>
              <a:gd name="connsiteX1" fmla="*/ 240631 w 424803"/>
              <a:gd name="connsiteY1" fmla="*/ 240632 h 806116"/>
              <a:gd name="connsiteX2" fmla="*/ 348916 w 424803"/>
              <a:gd name="connsiteY2" fmla="*/ 421105 h 806116"/>
              <a:gd name="connsiteX3" fmla="*/ 421105 w 424803"/>
              <a:gd name="connsiteY3" fmla="*/ 637674 h 806116"/>
              <a:gd name="connsiteX4" fmla="*/ 421105 w 424803"/>
              <a:gd name="connsiteY4" fmla="*/ 806116 h 80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4803" h="806116">
                <a:moveTo>
                  <a:pt x="0" y="0"/>
                </a:moveTo>
                <a:cubicBezTo>
                  <a:pt x="91239" y="85224"/>
                  <a:pt x="182478" y="170448"/>
                  <a:pt x="240631" y="240632"/>
                </a:cubicBezTo>
                <a:cubicBezTo>
                  <a:pt x="298784" y="310816"/>
                  <a:pt x="318837" y="354931"/>
                  <a:pt x="348916" y="421105"/>
                </a:cubicBezTo>
                <a:cubicBezTo>
                  <a:pt x="378995" y="487279"/>
                  <a:pt x="409073" y="573505"/>
                  <a:pt x="421105" y="637674"/>
                </a:cubicBezTo>
                <a:cubicBezTo>
                  <a:pt x="433137" y="701843"/>
                  <a:pt x="411079" y="780048"/>
                  <a:pt x="421105" y="80611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6204987" y="7050505"/>
            <a:ext cx="436445" cy="1864895"/>
          </a:xfrm>
          <a:custGeom>
            <a:avLst/>
            <a:gdLst>
              <a:gd name="connsiteX0" fmla="*/ 75497 w 436445"/>
              <a:gd name="connsiteY0" fmla="*/ 0 h 1864895"/>
              <a:gd name="connsiteX1" fmla="*/ 3308 w 436445"/>
              <a:gd name="connsiteY1" fmla="*/ 168442 h 1864895"/>
              <a:gd name="connsiteX2" fmla="*/ 27371 w 436445"/>
              <a:gd name="connsiteY2" fmla="*/ 397042 h 1864895"/>
              <a:gd name="connsiteX3" fmla="*/ 159718 w 436445"/>
              <a:gd name="connsiteY3" fmla="*/ 709863 h 1864895"/>
              <a:gd name="connsiteX4" fmla="*/ 268002 w 436445"/>
              <a:gd name="connsiteY4" fmla="*/ 998621 h 1864895"/>
              <a:gd name="connsiteX5" fmla="*/ 376287 w 436445"/>
              <a:gd name="connsiteY5" fmla="*/ 1215190 h 1864895"/>
              <a:gd name="connsiteX6" fmla="*/ 292066 w 436445"/>
              <a:gd name="connsiteY6" fmla="*/ 1383632 h 1864895"/>
              <a:gd name="connsiteX7" fmla="*/ 328160 w 436445"/>
              <a:gd name="connsiteY7" fmla="*/ 1684421 h 1864895"/>
              <a:gd name="connsiteX8" fmla="*/ 436445 w 436445"/>
              <a:gd name="connsiteY8" fmla="*/ 1864895 h 186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445" h="1864895">
                <a:moveTo>
                  <a:pt x="75497" y="0"/>
                </a:moveTo>
                <a:cubicBezTo>
                  <a:pt x="43413" y="51134"/>
                  <a:pt x="11329" y="102268"/>
                  <a:pt x="3308" y="168442"/>
                </a:cubicBezTo>
                <a:cubicBezTo>
                  <a:pt x="-4713" y="234616"/>
                  <a:pt x="1303" y="306805"/>
                  <a:pt x="27371" y="397042"/>
                </a:cubicBezTo>
                <a:cubicBezTo>
                  <a:pt x="53439" y="487279"/>
                  <a:pt x="119613" y="609600"/>
                  <a:pt x="159718" y="709863"/>
                </a:cubicBezTo>
                <a:cubicBezTo>
                  <a:pt x="199823" y="810126"/>
                  <a:pt x="231907" y="914400"/>
                  <a:pt x="268002" y="998621"/>
                </a:cubicBezTo>
                <a:cubicBezTo>
                  <a:pt x="304097" y="1082842"/>
                  <a:pt x="372276" y="1151022"/>
                  <a:pt x="376287" y="1215190"/>
                </a:cubicBezTo>
                <a:cubicBezTo>
                  <a:pt x="380298" y="1279358"/>
                  <a:pt x="300087" y="1305427"/>
                  <a:pt x="292066" y="1383632"/>
                </a:cubicBezTo>
                <a:cubicBezTo>
                  <a:pt x="284045" y="1461837"/>
                  <a:pt x="304097" y="1604211"/>
                  <a:pt x="328160" y="1684421"/>
                </a:cubicBezTo>
                <a:cubicBezTo>
                  <a:pt x="352223" y="1764632"/>
                  <a:pt x="394334" y="1814763"/>
                  <a:pt x="436445" y="18648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453336" y="3718330"/>
            <a:ext cx="530915" cy="369332"/>
            <a:chOff x="453336" y="3718330"/>
            <a:chExt cx="530915" cy="369332"/>
          </a:xfrm>
        </p:grpSpPr>
        <p:sp>
          <p:nvSpPr>
            <p:cNvPr id="37" name="Rounded Rectangle 36"/>
            <p:cNvSpPr/>
            <p:nvPr/>
          </p:nvSpPr>
          <p:spPr>
            <a:xfrm>
              <a:off x="536479" y="379203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453336" y="3718330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925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1035097" y="1720195"/>
            <a:ext cx="415498" cy="276999"/>
            <a:chOff x="1033004" y="1862796"/>
            <a:chExt cx="415498" cy="276999"/>
          </a:xfrm>
        </p:grpSpPr>
        <p:sp>
          <p:nvSpPr>
            <p:cNvPr id="362" name="Rounded Rectangle 361"/>
            <p:cNvSpPr/>
            <p:nvPr/>
          </p:nvSpPr>
          <p:spPr>
            <a:xfrm>
              <a:off x="1120840" y="1940142"/>
              <a:ext cx="247225" cy="135394"/>
            </a:xfrm>
            <a:prstGeom prst="roundRect">
              <a:avLst/>
            </a:prstGeom>
            <a:solidFill>
              <a:srgbClr val="E1E0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033004" y="18627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636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76982" y="7716717"/>
            <a:ext cx="492443" cy="276999"/>
            <a:chOff x="355916" y="7801381"/>
            <a:chExt cx="492443" cy="276999"/>
          </a:xfrm>
        </p:grpSpPr>
        <p:sp>
          <p:nvSpPr>
            <p:cNvPr id="365" name="Rounded Rectangle 364"/>
            <p:cNvSpPr/>
            <p:nvPr/>
          </p:nvSpPr>
          <p:spPr>
            <a:xfrm>
              <a:off x="447251" y="7874952"/>
              <a:ext cx="322856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55916" y="7801381"/>
              <a:ext cx="492443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1017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2973873" y="6893310"/>
            <a:ext cx="415498" cy="276999"/>
            <a:chOff x="2964241" y="7018128"/>
            <a:chExt cx="415498" cy="276999"/>
          </a:xfrm>
        </p:grpSpPr>
        <p:sp>
          <p:nvSpPr>
            <p:cNvPr id="366" name="Rounded Rectangle 365"/>
            <p:cNvSpPr/>
            <p:nvPr/>
          </p:nvSpPr>
          <p:spPr>
            <a:xfrm>
              <a:off x="3068820" y="7096136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964241" y="7018128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812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4082655" y="7460583"/>
            <a:ext cx="530915" cy="369332"/>
            <a:chOff x="4081206" y="7477214"/>
            <a:chExt cx="530915" cy="369332"/>
          </a:xfrm>
        </p:grpSpPr>
        <p:sp>
          <p:nvSpPr>
            <p:cNvPr id="367" name="Rounded Rectangle 366"/>
            <p:cNvSpPr/>
            <p:nvPr/>
          </p:nvSpPr>
          <p:spPr>
            <a:xfrm>
              <a:off x="4165986" y="755392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4081206" y="7477214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859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4" name="Group 1023"/>
          <p:cNvGrpSpPr/>
          <p:nvPr/>
        </p:nvGrpSpPr>
        <p:grpSpPr>
          <a:xfrm>
            <a:off x="5141237" y="7428906"/>
            <a:ext cx="415498" cy="276999"/>
            <a:chOff x="5135880" y="7446057"/>
            <a:chExt cx="415498" cy="276999"/>
          </a:xfrm>
        </p:grpSpPr>
        <p:sp>
          <p:nvSpPr>
            <p:cNvPr id="368" name="Rounded Rectangle 367"/>
            <p:cNvSpPr/>
            <p:nvPr/>
          </p:nvSpPr>
          <p:spPr>
            <a:xfrm>
              <a:off x="5226963" y="752421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5135880" y="7446057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769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4968171" y="5577858"/>
            <a:ext cx="530915" cy="369332"/>
            <a:chOff x="4966484" y="5593096"/>
            <a:chExt cx="530915" cy="369332"/>
          </a:xfrm>
        </p:grpSpPr>
        <p:sp>
          <p:nvSpPr>
            <p:cNvPr id="369" name="Rounded Rectangle 368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4966484" y="559309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6" name="Group 1025"/>
          <p:cNvGrpSpPr/>
          <p:nvPr/>
        </p:nvGrpSpPr>
        <p:grpSpPr>
          <a:xfrm>
            <a:off x="5118482" y="4034626"/>
            <a:ext cx="530915" cy="369332"/>
            <a:chOff x="5118482" y="4034626"/>
            <a:chExt cx="530915" cy="369332"/>
          </a:xfrm>
        </p:grpSpPr>
        <p:sp>
          <p:nvSpPr>
            <p:cNvPr id="363" name="Rounded Rectangle 362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118482" y="403462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4995533" y="3540033"/>
            <a:ext cx="530915" cy="369332"/>
            <a:chOff x="4984245" y="3544533"/>
            <a:chExt cx="530915" cy="369332"/>
          </a:xfrm>
        </p:grpSpPr>
        <p:sp>
          <p:nvSpPr>
            <p:cNvPr id="364" name="Rounded Rectangle 363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984245" y="35445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4599703" y="8127850"/>
            <a:ext cx="1981435" cy="694158"/>
            <a:chOff x="-3783439" y="4249739"/>
            <a:chExt cx="1981435" cy="694158"/>
          </a:xfrm>
          <a:solidFill>
            <a:schemeClr val="bg1"/>
          </a:solidFill>
        </p:grpSpPr>
        <p:sp>
          <p:nvSpPr>
            <p:cNvPr id="250" name="Rectangle 249"/>
            <p:cNvSpPr/>
            <p:nvPr/>
          </p:nvSpPr>
          <p:spPr>
            <a:xfrm>
              <a:off x="-3783439" y="4249739"/>
              <a:ext cx="1981435" cy="6738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>
              <a:off x="-3772793" y="4282474"/>
              <a:ext cx="1970789" cy="661423"/>
              <a:chOff x="-3780687" y="4266177"/>
              <a:chExt cx="1970789" cy="661423"/>
            </a:xfrm>
            <a:grpFill/>
          </p:grpSpPr>
          <p:grpSp>
            <p:nvGrpSpPr>
              <p:cNvPr id="251" name="Group 250"/>
              <p:cNvGrpSpPr/>
              <p:nvPr/>
            </p:nvGrpSpPr>
            <p:grpSpPr>
              <a:xfrm>
                <a:off x="-3780687" y="4266177"/>
                <a:ext cx="1970789" cy="315450"/>
                <a:chOff x="5289326" y="7864620"/>
                <a:chExt cx="2055553" cy="315450"/>
              </a:xfrm>
              <a:grpFill/>
            </p:grpSpPr>
            <p:grpSp>
              <p:nvGrpSpPr>
                <p:cNvPr id="253" name="Group 252"/>
                <p:cNvGrpSpPr/>
                <p:nvPr/>
              </p:nvGrpSpPr>
              <p:grpSpPr>
                <a:xfrm>
                  <a:off x="5427344" y="8086725"/>
                  <a:ext cx="1529717" cy="93345"/>
                  <a:chOff x="5427344" y="8086725"/>
                  <a:chExt cx="1529717" cy="93345"/>
                </a:xfrm>
                <a:grpFill/>
              </p:grpSpPr>
              <p:grpSp>
                <p:nvGrpSpPr>
                  <p:cNvPr id="257" name="Group 256"/>
                  <p:cNvGrpSpPr/>
                  <p:nvPr/>
                </p:nvGrpSpPr>
                <p:grpSpPr>
                  <a:xfrm>
                    <a:off x="5435942" y="8133347"/>
                    <a:ext cx="1519213" cy="45719"/>
                    <a:chOff x="5426242" y="8133347"/>
                    <a:chExt cx="1522396" cy="46723"/>
                  </a:xfrm>
                  <a:grpFill/>
                </p:grpSpPr>
                <p:sp>
                  <p:nvSpPr>
                    <p:cNvPr id="260" name="Rectangle 259"/>
                    <p:cNvSpPr/>
                    <p:nvPr/>
                  </p:nvSpPr>
                  <p:spPr>
                    <a:xfrm>
                      <a:off x="5426242" y="8133347"/>
                      <a:ext cx="761198" cy="46723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" name="Rectangle 260"/>
                    <p:cNvSpPr/>
                    <p:nvPr/>
                  </p:nvSpPr>
                  <p:spPr>
                    <a:xfrm>
                      <a:off x="6187440" y="8133347"/>
                      <a:ext cx="761198" cy="46723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58" name="Freeform 257"/>
                  <p:cNvSpPr/>
                  <p:nvPr/>
                </p:nvSpPr>
                <p:spPr>
                  <a:xfrm>
                    <a:off x="5427344" y="8086725"/>
                    <a:ext cx="1086" cy="91910"/>
                  </a:xfrm>
                  <a:custGeom>
                    <a:avLst/>
                    <a:gdLst>
                      <a:gd name="connsiteX0" fmla="*/ 0 w 3810"/>
                      <a:gd name="connsiteY0" fmla="*/ 0 h 173355"/>
                      <a:gd name="connsiteX1" fmla="*/ 3810 w 3810"/>
                      <a:gd name="connsiteY1" fmla="*/ 173355 h 173355"/>
                      <a:gd name="connsiteX0" fmla="*/ 0 w 10000"/>
                      <a:gd name="connsiteY0" fmla="*/ 0 h 7912"/>
                      <a:gd name="connsiteX1" fmla="*/ 10000 w 10000"/>
                      <a:gd name="connsiteY1" fmla="*/ 7912 h 7912"/>
                      <a:gd name="connsiteX0" fmla="*/ 0 w 2850"/>
                      <a:gd name="connsiteY0" fmla="*/ 0 h 6701"/>
                      <a:gd name="connsiteX1" fmla="*/ 2850 w 2850"/>
                      <a:gd name="connsiteY1" fmla="*/ 6701 h 6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0" h="6701">
                        <a:moveTo>
                          <a:pt x="0" y="0"/>
                        </a:moveTo>
                        <a:cubicBezTo>
                          <a:pt x="3333" y="3333"/>
                          <a:pt x="-483" y="3368"/>
                          <a:pt x="2850" y="6701"/>
                        </a:cubicBez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Freeform 258"/>
                  <p:cNvSpPr/>
                  <p:nvPr/>
                </p:nvSpPr>
                <p:spPr>
                  <a:xfrm>
                    <a:off x="6955156" y="8105775"/>
                    <a:ext cx="1905" cy="74295"/>
                  </a:xfrm>
                  <a:custGeom>
                    <a:avLst/>
                    <a:gdLst>
                      <a:gd name="connsiteX0" fmla="*/ 0 w 7620"/>
                      <a:gd name="connsiteY0" fmla="*/ 0 h 74295"/>
                      <a:gd name="connsiteX1" fmla="*/ 7620 w 7620"/>
                      <a:gd name="connsiteY1" fmla="*/ 74295 h 74295"/>
                      <a:gd name="connsiteX0" fmla="*/ 0 w 2500"/>
                      <a:gd name="connsiteY0" fmla="*/ 0 h 10000"/>
                      <a:gd name="connsiteX1" fmla="*/ 2500 w 2500"/>
                      <a:gd name="connsiteY1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0" h="10000">
                        <a:moveTo>
                          <a:pt x="0" y="0"/>
                        </a:moveTo>
                        <a:lnTo>
                          <a:pt x="2500" y="10000"/>
                        </a:ln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4" name="TextBox 253"/>
                <p:cNvSpPr txBox="1"/>
                <p:nvPr/>
              </p:nvSpPr>
              <p:spPr>
                <a:xfrm>
                  <a:off x="6577120" y="7871289"/>
                  <a:ext cx="767759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1000 m</a:t>
                  </a:r>
                  <a:endParaRPr lang="en-US" sz="1400" b="1" dirty="0"/>
                </a:p>
              </p:txBody>
            </p:sp>
            <p:sp>
              <p:nvSpPr>
                <p:cNvPr id="256" name="TextBox 255"/>
                <p:cNvSpPr txBox="1"/>
                <p:nvPr/>
              </p:nvSpPr>
              <p:spPr>
                <a:xfrm>
                  <a:off x="5289326" y="7864620"/>
                  <a:ext cx="276038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0</a:t>
                  </a:r>
                  <a:endParaRPr lang="en-US" sz="1400" b="1" dirty="0"/>
                </a:p>
              </p:txBody>
            </p:sp>
          </p:grpSp>
          <p:sp>
            <p:nvSpPr>
              <p:cNvPr id="252" name="TextBox 251"/>
              <p:cNvSpPr txBox="1"/>
              <p:nvPr/>
            </p:nvSpPr>
            <p:spPr>
              <a:xfrm>
                <a:off x="-3680183" y="4619823"/>
                <a:ext cx="1769780" cy="30777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/>
                  <a:t>Contour Interval 25m</a:t>
                </a:r>
                <a:endParaRPr lang="en-US" sz="1400" b="1" dirty="0"/>
              </a:p>
            </p:txBody>
          </p:sp>
        </p:grpSp>
      </p:grpSp>
      <p:grpSp>
        <p:nvGrpSpPr>
          <p:cNvPr id="301" name="Group 300"/>
          <p:cNvGrpSpPr>
            <a:grpSpLocks noChangeAspect="1"/>
          </p:cNvGrpSpPr>
          <p:nvPr/>
        </p:nvGrpSpPr>
        <p:grpSpPr>
          <a:xfrm>
            <a:off x="3250414" y="2382049"/>
            <a:ext cx="188793" cy="150155"/>
            <a:chOff x="1888174" y="2163738"/>
            <a:chExt cx="596489" cy="474411"/>
          </a:xfrm>
        </p:grpSpPr>
        <p:sp>
          <p:nvSpPr>
            <p:cNvPr id="370" name="Freeform 369"/>
            <p:cNvSpPr/>
            <p:nvPr/>
          </p:nvSpPr>
          <p:spPr>
            <a:xfrm rot="1980538">
              <a:off x="1888174" y="2252857"/>
              <a:ext cx="596489" cy="271672"/>
            </a:xfrm>
            <a:custGeom>
              <a:avLst/>
              <a:gdLst>
                <a:gd name="connsiteX0" fmla="*/ 228622 w 385918"/>
                <a:gd name="connsiteY0" fmla="*/ 5644 h 379517"/>
                <a:gd name="connsiteX1" fmla="*/ 178615 w 385918"/>
                <a:gd name="connsiteY1" fmla="*/ 22313 h 379517"/>
                <a:gd name="connsiteX2" fmla="*/ 95272 w 385918"/>
                <a:gd name="connsiteY2" fmla="*/ 3263 h 379517"/>
                <a:gd name="connsiteX3" fmla="*/ 33359 w 385918"/>
                <a:gd name="connsiteY3" fmla="*/ 38982 h 379517"/>
                <a:gd name="connsiteX4" fmla="*/ 22 w 385918"/>
                <a:gd name="connsiteY4" fmla="*/ 110419 h 379517"/>
                <a:gd name="connsiteX5" fmla="*/ 28597 w 385918"/>
                <a:gd name="connsiteY5" fmla="*/ 203288 h 379517"/>
                <a:gd name="connsiteX6" fmla="*/ 52409 w 385918"/>
                <a:gd name="connsiteY6" fmla="*/ 319969 h 379517"/>
                <a:gd name="connsiteX7" fmla="*/ 7165 w 385918"/>
                <a:gd name="connsiteY7" fmla="*/ 343782 h 379517"/>
                <a:gd name="connsiteX8" fmla="*/ 171472 w 385918"/>
                <a:gd name="connsiteY8" fmla="*/ 379500 h 379517"/>
                <a:gd name="connsiteX9" fmla="*/ 259578 w 385918"/>
                <a:gd name="connsiteY9" fmla="*/ 348544 h 379517"/>
                <a:gd name="connsiteX10" fmla="*/ 304822 w 385918"/>
                <a:gd name="connsiteY10" fmla="*/ 343782 h 379517"/>
                <a:gd name="connsiteX11" fmla="*/ 366734 w 385918"/>
                <a:gd name="connsiteY11" fmla="*/ 303300 h 379517"/>
                <a:gd name="connsiteX12" fmla="*/ 385784 w 385918"/>
                <a:gd name="connsiteY12" fmla="*/ 234244 h 379517"/>
                <a:gd name="connsiteX13" fmla="*/ 359590 w 385918"/>
                <a:gd name="connsiteY13" fmla="*/ 165188 h 379517"/>
                <a:gd name="connsiteX14" fmla="*/ 364353 w 385918"/>
                <a:gd name="connsiteY14" fmla="*/ 127088 h 379517"/>
                <a:gd name="connsiteX15" fmla="*/ 347684 w 385918"/>
                <a:gd name="connsiteY15" fmla="*/ 86607 h 379517"/>
                <a:gd name="connsiteX16" fmla="*/ 338159 w 385918"/>
                <a:gd name="connsiteY16" fmla="*/ 36600 h 379517"/>
                <a:gd name="connsiteX17" fmla="*/ 285772 w 385918"/>
                <a:gd name="connsiteY17" fmla="*/ 3263 h 379517"/>
                <a:gd name="connsiteX18" fmla="*/ 228622 w 385918"/>
                <a:gd name="connsiteY18" fmla="*/ 5644 h 379517"/>
                <a:gd name="connsiteX0" fmla="*/ 228622 w 385918"/>
                <a:gd name="connsiteY0" fmla="*/ 5644 h 380013"/>
                <a:gd name="connsiteX1" fmla="*/ 178615 w 385918"/>
                <a:gd name="connsiteY1" fmla="*/ 22313 h 380013"/>
                <a:gd name="connsiteX2" fmla="*/ 95272 w 385918"/>
                <a:gd name="connsiteY2" fmla="*/ 3263 h 380013"/>
                <a:gd name="connsiteX3" fmla="*/ 33359 w 385918"/>
                <a:gd name="connsiteY3" fmla="*/ 38982 h 380013"/>
                <a:gd name="connsiteX4" fmla="*/ 22 w 385918"/>
                <a:gd name="connsiteY4" fmla="*/ 110419 h 380013"/>
                <a:gd name="connsiteX5" fmla="*/ 28597 w 385918"/>
                <a:gd name="connsiteY5" fmla="*/ 203288 h 380013"/>
                <a:gd name="connsiteX6" fmla="*/ 52409 w 385918"/>
                <a:gd name="connsiteY6" fmla="*/ 319969 h 380013"/>
                <a:gd name="connsiteX7" fmla="*/ 171472 w 385918"/>
                <a:gd name="connsiteY7" fmla="*/ 379500 h 380013"/>
                <a:gd name="connsiteX8" fmla="*/ 259578 w 385918"/>
                <a:gd name="connsiteY8" fmla="*/ 348544 h 380013"/>
                <a:gd name="connsiteX9" fmla="*/ 304822 w 385918"/>
                <a:gd name="connsiteY9" fmla="*/ 343782 h 380013"/>
                <a:gd name="connsiteX10" fmla="*/ 366734 w 385918"/>
                <a:gd name="connsiteY10" fmla="*/ 303300 h 380013"/>
                <a:gd name="connsiteX11" fmla="*/ 385784 w 385918"/>
                <a:gd name="connsiteY11" fmla="*/ 234244 h 380013"/>
                <a:gd name="connsiteX12" fmla="*/ 359590 w 385918"/>
                <a:gd name="connsiteY12" fmla="*/ 165188 h 380013"/>
                <a:gd name="connsiteX13" fmla="*/ 364353 w 385918"/>
                <a:gd name="connsiteY13" fmla="*/ 127088 h 380013"/>
                <a:gd name="connsiteX14" fmla="*/ 347684 w 385918"/>
                <a:gd name="connsiteY14" fmla="*/ 86607 h 380013"/>
                <a:gd name="connsiteX15" fmla="*/ 338159 w 385918"/>
                <a:gd name="connsiteY15" fmla="*/ 36600 h 380013"/>
                <a:gd name="connsiteX16" fmla="*/ 285772 w 385918"/>
                <a:gd name="connsiteY16" fmla="*/ 3263 h 380013"/>
                <a:gd name="connsiteX17" fmla="*/ 228622 w 385918"/>
                <a:gd name="connsiteY17" fmla="*/ 5644 h 38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5918" h="380013">
                  <a:moveTo>
                    <a:pt x="228622" y="5644"/>
                  </a:moveTo>
                  <a:cubicBezTo>
                    <a:pt x="210763" y="8819"/>
                    <a:pt x="200840" y="22710"/>
                    <a:pt x="178615" y="22313"/>
                  </a:cubicBezTo>
                  <a:cubicBezTo>
                    <a:pt x="156390" y="21916"/>
                    <a:pt x="119481" y="485"/>
                    <a:pt x="95272" y="3263"/>
                  </a:cubicBezTo>
                  <a:cubicBezTo>
                    <a:pt x="71063" y="6041"/>
                    <a:pt x="49234" y="21123"/>
                    <a:pt x="33359" y="38982"/>
                  </a:cubicBezTo>
                  <a:cubicBezTo>
                    <a:pt x="17484" y="56841"/>
                    <a:pt x="816" y="83035"/>
                    <a:pt x="22" y="110419"/>
                  </a:cubicBezTo>
                  <a:cubicBezTo>
                    <a:pt x="-772" y="137803"/>
                    <a:pt x="19866" y="168363"/>
                    <a:pt x="28597" y="203288"/>
                  </a:cubicBezTo>
                  <a:cubicBezTo>
                    <a:pt x="37328" y="238213"/>
                    <a:pt x="28597" y="290600"/>
                    <a:pt x="52409" y="319969"/>
                  </a:cubicBezTo>
                  <a:cubicBezTo>
                    <a:pt x="76221" y="349338"/>
                    <a:pt x="136944" y="374738"/>
                    <a:pt x="171472" y="379500"/>
                  </a:cubicBezTo>
                  <a:cubicBezTo>
                    <a:pt x="206000" y="384263"/>
                    <a:pt x="237353" y="354497"/>
                    <a:pt x="259578" y="348544"/>
                  </a:cubicBezTo>
                  <a:cubicBezTo>
                    <a:pt x="281803" y="342591"/>
                    <a:pt x="286963" y="351323"/>
                    <a:pt x="304822" y="343782"/>
                  </a:cubicBezTo>
                  <a:cubicBezTo>
                    <a:pt x="322681" y="336241"/>
                    <a:pt x="353240" y="321556"/>
                    <a:pt x="366734" y="303300"/>
                  </a:cubicBezTo>
                  <a:cubicBezTo>
                    <a:pt x="380228" y="285044"/>
                    <a:pt x="386975" y="257263"/>
                    <a:pt x="385784" y="234244"/>
                  </a:cubicBezTo>
                  <a:cubicBezTo>
                    <a:pt x="384593" y="211225"/>
                    <a:pt x="363162" y="183047"/>
                    <a:pt x="359590" y="165188"/>
                  </a:cubicBezTo>
                  <a:cubicBezTo>
                    <a:pt x="356018" y="147329"/>
                    <a:pt x="366337" y="140185"/>
                    <a:pt x="364353" y="127088"/>
                  </a:cubicBezTo>
                  <a:cubicBezTo>
                    <a:pt x="362369" y="113991"/>
                    <a:pt x="352050" y="101688"/>
                    <a:pt x="347684" y="86607"/>
                  </a:cubicBezTo>
                  <a:cubicBezTo>
                    <a:pt x="343318" y="71526"/>
                    <a:pt x="348478" y="50491"/>
                    <a:pt x="338159" y="36600"/>
                  </a:cubicBezTo>
                  <a:cubicBezTo>
                    <a:pt x="327840" y="22709"/>
                    <a:pt x="310775" y="10407"/>
                    <a:pt x="285772" y="3263"/>
                  </a:cubicBezTo>
                  <a:cubicBezTo>
                    <a:pt x="260769" y="-3881"/>
                    <a:pt x="246481" y="2469"/>
                    <a:pt x="228622" y="5644"/>
                  </a:cubicBezTo>
                  <a:close/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>
              <a:spLocks noChangeAspect="1"/>
            </p:cNvSpPr>
            <p:nvPr/>
          </p:nvSpPr>
          <p:spPr>
            <a:xfrm>
              <a:off x="1939268" y="2309887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Oval 371"/>
            <p:cNvSpPr>
              <a:spLocks noChangeAspect="1"/>
            </p:cNvSpPr>
            <p:nvPr/>
          </p:nvSpPr>
          <p:spPr>
            <a:xfrm>
              <a:off x="2077149" y="2447772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Oval 372"/>
            <p:cNvSpPr>
              <a:spLocks noChangeAspect="1"/>
            </p:cNvSpPr>
            <p:nvPr/>
          </p:nvSpPr>
          <p:spPr>
            <a:xfrm>
              <a:off x="2146607" y="2504030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/>
            <p:cNvSpPr>
              <a:spLocks noChangeAspect="1"/>
            </p:cNvSpPr>
            <p:nvPr/>
          </p:nvSpPr>
          <p:spPr>
            <a:xfrm>
              <a:off x="2237069" y="2549759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/>
            <p:cNvSpPr>
              <a:spLocks noChangeAspect="1"/>
            </p:cNvSpPr>
            <p:nvPr/>
          </p:nvSpPr>
          <p:spPr>
            <a:xfrm>
              <a:off x="1997422" y="2386378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Oval 375"/>
            <p:cNvSpPr>
              <a:spLocks noChangeAspect="1"/>
            </p:cNvSpPr>
            <p:nvPr/>
          </p:nvSpPr>
          <p:spPr>
            <a:xfrm>
              <a:off x="2327530" y="2576755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Oval 376"/>
            <p:cNvSpPr>
              <a:spLocks noChangeAspect="1"/>
            </p:cNvSpPr>
            <p:nvPr/>
          </p:nvSpPr>
          <p:spPr>
            <a:xfrm>
              <a:off x="2391389" y="2501329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Oval 377"/>
            <p:cNvSpPr>
              <a:spLocks noChangeAspect="1"/>
            </p:cNvSpPr>
            <p:nvPr/>
          </p:nvSpPr>
          <p:spPr>
            <a:xfrm>
              <a:off x="2404417" y="2362336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/>
            <p:cNvSpPr>
              <a:spLocks noChangeAspect="1"/>
            </p:cNvSpPr>
            <p:nvPr/>
          </p:nvSpPr>
          <p:spPr>
            <a:xfrm>
              <a:off x="2345457" y="2312358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/>
            <p:cNvSpPr>
              <a:spLocks noChangeAspect="1"/>
            </p:cNvSpPr>
            <p:nvPr/>
          </p:nvSpPr>
          <p:spPr>
            <a:xfrm>
              <a:off x="2255434" y="2254665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Oval 380"/>
            <p:cNvSpPr>
              <a:spLocks noChangeAspect="1"/>
            </p:cNvSpPr>
            <p:nvPr/>
          </p:nvSpPr>
          <p:spPr>
            <a:xfrm>
              <a:off x="2193204" y="2215018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Oval 381"/>
            <p:cNvSpPr>
              <a:spLocks noChangeAspect="1"/>
            </p:cNvSpPr>
            <p:nvPr/>
          </p:nvSpPr>
          <p:spPr>
            <a:xfrm>
              <a:off x="2018215" y="2165325"/>
              <a:ext cx="62125" cy="61394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Oval 382"/>
            <p:cNvSpPr>
              <a:spLocks noChangeAspect="1"/>
            </p:cNvSpPr>
            <p:nvPr/>
          </p:nvSpPr>
          <p:spPr>
            <a:xfrm>
              <a:off x="1939268" y="2171654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Oval 383"/>
            <p:cNvSpPr>
              <a:spLocks noChangeAspect="1"/>
            </p:cNvSpPr>
            <p:nvPr/>
          </p:nvSpPr>
          <p:spPr>
            <a:xfrm>
              <a:off x="2103213" y="2163738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Oval 384"/>
            <p:cNvSpPr>
              <a:spLocks noChangeAspect="1"/>
            </p:cNvSpPr>
            <p:nvPr/>
          </p:nvSpPr>
          <p:spPr>
            <a:xfrm rot="2423014">
              <a:off x="2093896" y="2319855"/>
              <a:ext cx="240892" cy="9448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Oval 385"/>
            <p:cNvSpPr>
              <a:spLocks noChangeAspect="1"/>
            </p:cNvSpPr>
            <p:nvPr/>
          </p:nvSpPr>
          <p:spPr>
            <a:xfrm>
              <a:off x="2289526" y="2457470"/>
              <a:ext cx="88756" cy="101308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12-Point Star 386"/>
            <p:cNvSpPr/>
            <p:nvPr/>
          </p:nvSpPr>
          <p:spPr>
            <a:xfrm>
              <a:off x="1973772" y="2285512"/>
              <a:ext cx="79089" cy="68942"/>
            </a:xfrm>
            <a:prstGeom prst="star12">
              <a:avLst/>
            </a:prstGeom>
            <a:solidFill>
              <a:srgbClr val="009900"/>
            </a:solidFill>
            <a:ln>
              <a:solidFill>
                <a:srgbClr val="00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9" name="Group 388"/>
          <p:cNvGrpSpPr/>
          <p:nvPr/>
        </p:nvGrpSpPr>
        <p:grpSpPr>
          <a:xfrm>
            <a:off x="1051188" y="2232423"/>
            <a:ext cx="1216934" cy="412655"/>
            <a:chOff x="7575481" y="2785676"/>
            <a:chExt cx="1216934" cy="412655"/>
          </a:xfrm>
        </p:grpSpPr>
        <p:sp>
          <p:nvSpPr>
            <p:cNvPr id="405" name="Freeform 404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6" name="Group 405"/>
            <p:cNvGrpSpPr/>
            <p:nvPr/>
          </p:nvGrpSpPr>
          <p:grpSpPr>
            <a:xfrm>
              <a:off x="7575481" y="2785676"/>
              <a:ext cx="1216934" cy="412655"/>
              <a:chOff x="7128149" y="2913896"/>
              <a:chExt cx="1216934" cy="412655"/>
            </a:xfrm>
          </p:grpSpPr>
          <p:grpSp>
            <p:nvGrpSpPr>
              <p:cNvPr id="407" name="Group 406"/>
              <p:cNvGrpSpPr/>
              <p:nvPr/>
            </p:nvGrpSpPr>
            <p:grpSpPr>
              <a:xfrm>
                <a:off x="7467386" y="2957219"/>
                <a:ext cx="877697" cy="369332"/>
                <a:chOff x="7489170" y="2956530"/>
                <a:chExt cx="877697" cy="369332"/>
              </a:xfrm>
            </p:grpSpPr>
            <p:sp>
              <p:nvSpPr>
                <p:cNvPr id="418" name="Rectangle 417"/>
                <p:cNvSpPr/>
                <p:nvPr/>
              </p:nvSpPr>
              <p:spPr>
                <a:xfrm>
                  <a:off x="7577780" y="3070409"/>
                  <a:ext cx="557463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TextBox 418"/>
                <p:cNvSpPr txBox="1"/>
                <p:nvPr/>
              </p:nvSpPr>
              <p:spPr>
                <a:xfrm>
                  <a:off x="7489170" y="2956530"/>
                  <a:ext cx="877697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408" name="Group 407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409" name="Group 408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413" name="Freeform 412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14" name="Group 413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415" name="Rectangle 414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6" name="Freeform 415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7" name="Freeform 416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10" name="Group 409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411" name="Block Arc 410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2" name="Block Arc 411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390" name="Freeform 389"/>
          <p:cNvSpPr/>
          <p:nvPr/>
        </p:nvSpPr>
        <p:spPr>
          <a:xfrm>
            <a:off x="1043164" y="2306355"/>
            <a:ext cx="11430" cy="1005840"/>
          </a:xfrm>
          <a:custGeom>
            <a:avLst/>
            <a:gdLst>
              <a:gd name="connsiteX0" fmla="*/ 411480 w 422910"/>
              <a:gd name="connsiteY0" fmla="*/ 354330 h 1074420"/>
              <a:gd name="connsiteX1" fmla="*/ 422910 w 422910"/>
              <a:gd name="connsiteY1" fmla="*/ 1074420 h 1074420"/>
              <a:gd name="connsiteX2" fmla="*/ 0 w 422910"/>
              <a:gd name="connsiteY2" fmla="*/ 0 h 1074420"/>
              <a:gd name="connsiteX0" fmla="*/ 411480 w 422910"/>
              <a:gd name="connsiteY0" fmla="*/ 354330 h 1360170"/>
              <a:gd name="connsiteX1" fmla="*/ 422910 w 422910"/>
              <a:gd name="connsiteY1" fmla="*/ 1360170 h 1360170"/>
              <a:gd name="connsiteX2" fmla="*/ 0 w 422910"/>
              <a:gd name="connsiteY2" fmla="*/ 0 h 1360170"/>
              <a:gd name="connsiteX0" fmla="*/ 0 w 11430"/>
              <a:gd name="connsiteY0" fmla="*/ 0 h 1005840"/>
              <a:gd name="connsiteX1" fmla="*/ 11430 w 11430"/>
              <a:gd name="connsiteY1" fmla="*/ 1005840 h 1005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430" h="1005840">
                <a:moveTo>
                  <a:pt x="0" y="0"/>
                </a:moveTo>
                <a:lnTo>
                  <a:pt x="11430" y="100584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1" name="Group 390"/>
          <p:cNvGrpSpPr/>
          <p:nvPr/>
        </p:nvGrpSpPr>
        <p:grpSpPr>
          <a:xfrm>
            <a:off x="1052687" y="2607859"/>
            <a:ext cx="1271965" cy="441156"/>
            <a:chOff x="7128149" y="2836602"/>
            <a:chExt cx="1271965" cy="441156"/>
          </a:xfrm>
        </p:grpSpPr>
        <p:grpSp>
          <p:nvGrpSpPr>
            <p:cNvPr id="392" name="Group 391"/>
            <p:cNvGrpSpPr/>
            <p:nvPr/>
          </p:nvGrpSpPr>
          <p:grpSpPr>
            <a:xfrm>
              <a:off x="7462656" y="2836602"/>
              <a:ext cx="937458" cy="369332"/>
              <a:chOff x="7484440" y="2835913"/>
              <a:chExt cx="937458" cy="369332"/>
            </a:xfrm>
          </p:grpSpPr>
          <p:sp>
            <p:nvSpPr>
              <p:cNvPr id="403" name="Rectangle 402"/>
              <p:cNvSpPr/>
              <p:nvPr/>
            </p:nvSpPr>
            <p:spPr>
              <a:xfrm>
                <a:off x="7579978" y="2922981"/>
                <a:ext cx="770424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TextBox 403"/>
              <p:cNvSpPr txBox="1"/>
              <p:nvPr/>
            </p:nvSpPr>
            <p:spPr>
              <a:xfrm>
                <a:off x="7484440" y="2835913"/>
                <a:ext cx="9374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393" name="Group 392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394" name="Group 393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398" name="Freeform 397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9" name="Group 398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400" name="Rectangle 399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Freeform 400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Freeform 401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5" name="Group 394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396" name="Block Arc 395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7" name="Block Arc 396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52" name="12-Point Star 451"/>
          <p:cNvSpPr/>
          <p:nvPr/>
        </p:nvSpPr>
        <p:spPr>
          <a:xfrm>
            <a:off x="1720587" y="1577710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Freeform 105"/>
          <p:cNvSpPr/>
          <p:nvPr/>
        </p:nvSpPr>
        <p:spPr>
          <a:xfrm>
            <a:off x="1046747" y="2454442"/>
            <a:ext cx="2298032" cy="842211"/>
          </a:xfrm>
          <a:custGeom>
            <a:avLst/>
            <a:gdLst>
              <a:gd name="connsiteX0" fmla="*/ 2298032 w 2298032"/>
              <a:gd name="connsiteY0" fmla="*/ 0 h 842211"/>
              <a:gd name="connsiteX1" fmla="*/ 0 w 2298032"/>
              <a:gd name="connsiteY1" fmla="*/ 842211 h 842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98032" h="842211">
                <a:moveTo>
                  <a:pt x="2298032" y="0"/>
                </a:moveTo>
                <a:lnTo>
                  <a:pt x="0" y="842211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Freeform 453"/>
          <p:cNvSpPr/>
          <p:nvPr/>
        </p:nvSpPr>
        <p:spPr>
          <a:xfrm rot="17353210" flipH="1">
            <a:off x="2999143" y="1762381"/>
            <a:ext cx="116756" cy="345867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Freeform 454"/>
          <p:cNvSpPr/>
          <p:nvPr/>
        </p:nvSpPr>
        <p:spPr>
          <a:xfrm rot="7871398" flipH="1">
            <a:off x="1630717" y="1430868"/>
            <a:ext cx="116756" cy="345867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Freeform 455"/>
          <p:cNvSpPr/>
          <p:nvPr/>
        </p:nvSpPr>
        <p:spPr>
          <a:xfrm rot="9499845" flipH="1">
            <a:off x="2504825" y="2817295"/>
            <a:ext cx="94219" cy="290954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2305050" y="3451860"/>
            <a:ext cx="396240" cy="256673"/>
          </a:xfrm>
          <a:custGeom>
            <a:avLst/>
            <a:gdLst>
              <a:gd name="connsiteX0" fmla="*/ 396240 w 396240"/>
              <a:gd name="connsiteY0" fmla="*/ 83820 h 256673"/>
              <a:gd name="connsiteX1" fmla="*/ 247650 w 396240"/>
              <a:gd name="connsiteY1" fmla="*/ 255270 h 256673"/>
              <a:gd name="connsiteX2" fmla="*/ 0 w 396240"/>
              <a:gd name="connsiteY2" fmla="*/ 0 h 25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6240" h="256673">
                <a:moveTo>
                  <a:pt x="396240" y="83820"/>
                </a:moveTo>
                <a:cubicBezTo>
                  <a:pt x="354965" y="176530"/>
                  <a:pt x="313690" y="269240"/>
                  <a:pt x="247650" y="255270"/>
                </a:cubicBezTo>
                <a:cubicBezTo>
                  <a:pt x="181610" y="241300"/>
                  <a:pt x="90805" y="120650"/>
                  <a:pt x="0" y="0"/>
                </a:cubicBez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7" name="Freeform 456"/>
          <p:cNvSpPr/>
          <p:nvPr/>
        </p:nvSpPr>
        <p:spPr>
          <a:xfrm rot="5400000" flipH="1">
            <a:off x="1332228" y="1738996"/>
            <a:ext cx="116756" cy="345867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Freeform 457"/>
          <p:cNvSpPr/>
          <p:nvPr/>
        </p:nvSpPr>
        <p:spPr>
          <a:xfrm rot="3607315" flipH="1">
            <a:off x="1583325" y="2034067"/>
            <a:ext cx="116756" cy="345867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938256" y="1299438"/>
            <a:ext cx="1106905" cy="230270"/>
            <a:chOff x="938256" y="1299438"/>
            <a:chExt cx="1106905" cy="230270"/>
          </a:xfrm>
        </p:grpSpPr>
        <p:grpSp>
          <p:nvGrpSpPr>
            <p:cNvPr id="103" name="Group 102"/>
            <p:cNvGrpSpPr/>
            <p:nvPr/>
          </p:nvGrpSpPr>
          <p:grpSpPr>
            <a:xfrm>
              <a:off x="938256" y="1299438"/>
              <a:ext cx="1106905" cy="224706"/>
              <a:chOff x="938256" y="1299438"/>
              <a:chExt cx="1106905" cy="224706"/>
            </a:xfrm>
          </p:grpSpPr>
          <p:grpSp>
            <p:nvGrpSpPr>
              <p:cNvPr id="77" name="Group 76"/>
              <p:cNvGrpSpPr/>
              <p:nvPr/>
            </p:nvGrpSpPr>
            <p:grpSpPr>
              <a:xfrm>
                <a:off x="938256" y="1299438"/>
                <a:ext cx="1106905" cy="203651"/>
                <a:chOff x="1028002" y="1121451"/>
                <a:chExt cx="1106905" cy="203651"/>
              </a:xfrm>
            </p:grpSpPr>
            <p:sp>
              <p:nvSpPr>
                <p:cNvPr id="8" name="Freeform 7"/>
                <p:cNvSpPr/>
                <p:nvPr/>
              </p:nvSpPr>
              <p:spPr>
                <a:xfrm>
                  <a:off x="1028002" y="1121451"/>
                  <a:ext cx="1106905" cy="203651"/>
                </a:xfrm>
                <a:custGeom>
                  <a:avLst/>
                  <a:gdLst>
                    <a:gd name="connsiteX0" fmla="*/ 0 w 998621"/>
                    <a:gd name="connsiteY0" fmla="*/ 0 h 203651"/>
                    <a:gd name="connsiteX1" fmla="*/ 156411 w 998621"/>
                    <a:gd name="connsiteY1" fmla="*/ 192505 h 203651"/>
                    <a:gd name="connsiteX2" fmla="*/ 517358 w 998621"/>
                    <a:gd name="connsiteY2" fmla="*/ 180474 h 203651"/>
                    <a:gd name="connsiteX3" fmla="*/ 721895 w 998621"/>
                    <a:gd name="connsiteY3" fmla="*/ 180474 h 203651"/>
                    <a:gd name="connsiteX4" fmla="*/ 998621 w 998621"/>
                    <a:gd name="connsiteY4" fmla="*/ 108284 h 203651"/>
                    <a:gd name="connsiteX0" fmla="*/ 0 w 1106905"/>
                    <a:gd name="connsiteY0" fmla="*/ 0 h 203651"/>
                    <a:gd name="connsiteX1" fmla="*/ 156411 w 1106905"/>
                    <a:gd name="connsiteY1" fmla="*/ 192505 h 203651"/>
                    <a:gd name="connsiteX2" fmla="*/ 517358 w 1106905"/>
                    <a:gd name="connsiteY2" fmla="*/ 180474 h 203651"/>
                    <a:gd name="connsiteX3" fmla="*/ 721895 w 1106905"/>
                    <a:gd name="connsiteY3" fmla="*/ 180474 h 203651"/>
                    <a:gd name="connsiteX4" fmla="*/ 1106905 w 1106905"/>
                    <a:gd name="connsiteY4" fmla="*/ 12031 h 203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6905" h="203651">
                      <a:moveTo>
                        <a:pt x="0" y="0"/>
                      </a:moveTo>
                      <a:cubicBezTo>
                        <a:pt x="35092" y="81213"/>
                        <a:pt x="70185" y="162426"/>
                        <a:pt x="156411" y="192505"/>
                      </a:cubicBezTo>
                      <a:cubicBezTo>
                        <a:pt x="242637" y="222584"/>
                        <a:pt x="423111" y="182479"/>
                        <a:pt x="517358" y="180474"/>
                      </a:cubicBezTo>
                      <a:cubicBezTo>
                        <a:pt x="611605" y="178469"/>
                        <a:pt x="623637" y="208548"/>
                        <a:pt x="721895" y="180474"/>
                      </a:cubicBezTo>
                      <a:cubicBezTo>
                        <a:pt x="820153" y="152400"/>
                        <a:pt x="1008647" y="42110"/>
                        <a:pt x="1106905" y="12031"/>
                      </a:cubicBezTo>
                    </a:path>
                  </a:pathLst>
                </a:custGeom>
                <a:noFill/>
                <a:ln w="38100" cmpd="dbl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/>
                <p:cNvSpPr/>
                <p:nvPr/>
              </p:nvSpPr>
              <p:spPr>
                <a:xfrm>
                  <a:off x="1028002" y="1121451"/>
                  <a:ext cx="1106905" cy="203651"/>
                </a:xfrm>
                <a:custGeom>
                  <a:avLst/>
                  <a:gdLst>
                    <a:gd name="connsiteX0" fmla="*/ 0 w 998621"/>
                    <a:gd name="connsiteY0" fmla="*/ 0 h 203651"/>
                    <a:gd name="connsiteX1" fmla="*/ 156411 w 998621"/>
                    <a:gd name="connsiteY1" fmla="*/ 192505 h 203651"/>
                    <a:gd name="connsiteX2" fmla="*/ 517358 w 998621"/>
                    <a:gd name="connsiteY2" fmla="*/ 180474 h 203651"/>
                    <a:gd name="connsiteX3" fmla="*/ 721895 w 998621"/>
                    <a:gd name="connsiteY3" fmla="*/ 180474 h 203651"/>
                    <a:gd name="connsiteX4" fmla="*/ 998621 w 998621"/>
                    <a:gd name="connsiteY4" fmla="*/ 108284 h 203651"/>
                    <a:gd name="connsiteX0" fmla="*/ 0 w 1106905"/>
                    <a:gd name="connsiteY0" fmla="*/ 0 h 203651"/>
                    <a:gd name="connsiteX1" fmla="*/ 156411 w 1106905"/>
                    <a:gd name="connsiteY1" fmla="*/ 192505 h 203651"/>
                    <a:gd name="connsiteX2" fmla="*/ 517358 w 1106905"/>
                    <a:gd name="connsiteY2" fmla="*/ 180474 h 203651"/>
                    <a:gd name="connsiteX3" fmla="*/ 721895 w 1106905"/>
                    <a:gd name="connsiteY3" fmla="*/ 180474 h 203651"/>
                    <a:gd name="connsiteX4" fmla="*/ 1106905 w 1106905"/>
                    <a:gd name="connsiteY4" fmla="*/ 12031 h 203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6905" h="203651">
                      <a:moveTo>
                        <a:pt x="0" y="0"/>
                      </a:moveTo>
                      <a:cubicBezTo>
                        <a:pt x="35092" y="81213"/>
                        <a:pt x="70185" y="162426"/>
                        <a:pt x="156411" y="192505"/>
                      </a:cubicBezTo>
                      <a:cubicBezTo>
                        <a:pt x="242637" y="222584"/>
                        <a:pt x="423111" y="182479"/>
                        <a:pt x="517358" y="180474"/>
                      </a:cubicBezTo>
                      <a:cubicBezTo>
                        <a:pt x="611605" y="178469"/>
                        <a:pt x="623637" y="208548"/>
                        <a:pt x="721895" y="180474"/>
                      </a:cubicBezTo>
                      <a:cubicBezTo>
                        <a:pt x="820153" y="152400"/>
                        <a:pt x="1008647" y="42110"/>
                        <a:pt x="1106905" y="12031"/>
                      </a:cubicBezTo>
                    </a:path>
                  </a:pathLst>
                </a:custGeom>
                <a:noFill/>
                <a:ln w="12700" cmpd="sng">
                  <a:solidFill>
                    <a:srgbClr val="E1E0BE"/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2" name="Oval 101"/>
              <p:cNvSpPr/>
              <p:nvPr/>
            </p:nvSpPr>
            <p:spPr>
              <a:xfrm>
                <a:off x="1299696" y="1451848"/>
                <a:ext cx="46702" cy="72296"/>
              </a:xfrm>
              <a:prstGeom prst="ellipse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3" name="Rectangle 342"/>
            <p:cNvSpPr>
              <a:spLocks noChangeAspect="1"/>
            </p:cNvSpPr>
            <p:nvPr/>
          </p:nvSpPr>
          <p:spPr>
            <a:xfrm>
              <a:off x="1393816" y="1513306"/>
              <a:ext cx="16954" cy="16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4" name="Freeform 343"/>
          <p:cNvSpPr/>
          <p:nvPr/>
        </p:nvSpPr>
        <p:spPr>
          <a:xfrm>
            <a:off x="3912870" y="2399416"/>
            <a:ext cx="333036" cy="750447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/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7377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5" grpId="0" animBg="1"/>
      <p:bldP spid="454" grpId="0" animBg="1"/>
      <p:bldP spid="455" grpId="0" animBg="1"/>
      <p:bldP spid="457" grpId="0" animBg="1"/>
      <p:bldP spid="45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64"/>
          <p:cNvGrpSpPr/>
          <p:nvPr/>
        </p:nvGrpSpPr>
        <p:grpSpPr>
          <a:xfrm>
            <a:off x="574314" y="1093756"/>
            <a:ext cx="5718202" cy="7905865"/>
            <a:chOff x="574314" y="1093756"/>
            <a:chExt cx="5718202" cy="7905865"/>
          </a:xfrm>
          <a:solidFill>
            <a:srgbClr val="000000"/>
          </a:solidFill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67" t="19868" r="19824" b="35016"/>
            <a:stretch/>
          </p:blipFill>
          <p:spPr>
            <a:xfrm>
              <a:off x="574314" y="1093756"/>
              <a:ext cx="5718202" cy="7905865"/>
            </a:xfrm>
            <a:prstGeom prst="rect">
              <a:avLst/>
            </a:prstGeom>
            <a:grpFill/>
            <a:ln w="57150">
              <a:solidFill>
                <a:schemeClr val="tx1"/>
              </a:solidFill>
            </a:ln>
          </p:spPr>
        </p:pic>
        <p:sp>
          <p:nvSpPr>
            <p:cNvPr id="63" name="Oval 62"/>
            <p:cNvSpPr/>
            <p:nvPr/>
          </p:nvSpPr>
          <p:spPr>
            <a:xfrm>
              <a:off x="5161346" y="8825594"/>
              <a:ext cx="277241" cy="936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4" name="Freeform 213"/>
          <p:cNvSpPr>
            <a:spLocks noChangeAspect="1"/>
          </p:cNvSpPr>
          <p:nvPr/>
        </p:nvSpPr>
        <p:spPr>
          <a:xfrm>
            <a:off x="3282707" y="2275307"/>
            <a:ext cx="596112" cy="1343300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>
              <a:alpha val="69804"/>
            </a:srgbClr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18" y="55356"/>
            <a:ext cx="811091" cy="92156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158721" y="92996"/>
            <a:ext cx="46128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Developing the Situation– 11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First Assault Up the Hill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1460328" y="1883707"/>
            <a:ext cx="244835" cy="16910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623462" y="7677477"/>
            <a:ext cx="53091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904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Freeform 29"/>
          <p:cNvSpPr/>
          <p:nvPr/>
        </p:nvSpPr>
        <p:spPr>
          <a:xfrm rot="1980538">
            <a:off x="1888174" y="2252859"/>
            <a:ext cx="596489" cy="271672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  <a:gd name="connsiteX0" fmla="*/ 228622 w 385918"/>
              <a:gd name="connsiteY0" fmla="*/ 5644 h 380013"/>
              <a:gd name="connsiteX1" fmla="*/ 178615 w 385918"/>
              <a:gd name="connsiteY1" fmla="*/ 22313 h 380013"/>
              <a:gd name="connsiteX2" fmla="*/ 95272 w 385918"/>
              <a:gd name="connsiteY2" fmla="*/ 3263 h 380013"/>
              <a:gd name="connsiteX3" fmla="*/ 33359 w 385918"/>
              <a:gd name="connsiteY3" fmla="*/ 38982 h 380013"/>
              <a:gd name="connsiteX4" fmla="*/ 22 w 385918"/>
              <a:gd name="connsiteY4" fmla="*/ 110419 h 380013"/>
              <a:gd name="connsiteX5" fmla="*/ 28597 w 385918"/>
              <a:gd name="connsiteY5" fmla="*/ 203288 h 380013"/>
              <a:gd name="connsiteX6" fmla="*/ 52409 w 385918"/>
              <a:gd name="connsiteY6" fmla="*/ 319969 h 380013"/>
              <a:gd name="connsiteX7" fmla="*/ 171472 w 385918"/>
              <a:gd name="connsiteY7" fmla="*/ 379500 h 380013"/>
              <a:gd name="connsiteX8" fmla="*/ 259578 w 385918"/>
              <a:gd name="connsiteY8" fmla="*/ 348544 h 380013"/>
              <a:gd name="connsiteX9" fmla="*/ 304822 w 385918"/>
              <a:gd name="connsiteY9" fmla="*/ 343782 h 380013"/>
              <a:gd name="connsiteX10" fmla="*/ 366734 w 385918"/>
              <a:gd name="connsiteY10" fmla="*/ 303300 h 380013"/>
              <a:gd name="connsiteX11" fmla="*/ 385784 w 385918"/>
              <a:gd name="connsiteY11" fmla="*/ 234244 h 380013"/>
              <a:gd name="connsiteX12" fmla="*/ 359590 w 385918"/>
              <a:gd name="connsiteY12" fmla="*/ 165188 h 380013"/>
              <a:gd name="connsiteX13" fmla="*/ 364353 w 385918"/>
              <a:gd name="connsiteY13" fmla="*/ 127088 h 380013"/>
              <a:gd name="connsiteX14" fmla="*/ 347684 w 385918"/>
              <a:gd name="connsiteY14" fmla="*/ 86607 h 380013"/>
              <a:gd name="connsiteX15" fmla="*/ 338159 w 385918"/>
              <a:gd name="connsiteY15" fmla="*/ 36600 h 380013"/>
              <a:gd name="connsiteX16" fmla="*/ 285772 w 385918"/>
              <a:gd name="connsiteY16" fmla="*/ 3263 h 380013"/>
              <a:gd name="connsiteX17" fmla="*/ 228622 w 385918"/>
              <a:gd name="connsiteY17" fmla="*/ 5644 h 3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5918" h="380013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28597" y="290600"/>
                  <a:pt x="52409" y="319969"/>
                </a:cubicBezTo>
                <a:cubicBezTo>
                  <a:pt x="76221" y="349338"/>
                  <a:pt x="136944" y="374738"/>
                  <a:pt x="171472" y="379500"/>
                </a:cubicBezTo>
                <a:cubicBezTo>
                  <a:pt x="206000" y="384263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>
            <a:spLocks noChangeAspect="1"/>
          </p:cNvSpPr>
          <p:nvPr/>
        </p:nvSpPr>
        <p:spPr>
          <a:xfrm>
            <a:off x="1939268" y="230988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>
            <a:spLocks noChangeAspect="1"/>
          </p:cNvSpPr>
          <p:nvPr/>
        </p:nvSpPr>
        <p:spPr>
          <a:xfrm>
            <a:off x="2077149" y="244777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>
            <a:spLocks noChangeAspect="1"/>
          </p:cNvSpPr>
          <p:nvPr/>
        </p:nvSpPr>
        <p:spPr>
          <a:xfrm>
            <a:off x="2146607" y="2504031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>
            <a:spLocks noChangeAspect="1"/>
          </p:cNvSpPr>
          <p:nvPr/>
        </p:nvSpPr>
        <p:spPr>
          <a:xfrm>
            <a:off x="2237069" y="254976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>
            <a:spLocks noChangeAspect="1"/>
          </p:cNvSpPr>
          <p:nvPr/>
        </p:nvSpPr>
        <p:spPr>
          <a:xfrm>
            <a:off x="1997422" y="238637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>
            <a:spLocks noChangeAspect="1"/>
          </p:cNvSpPr>
          <p:nvPr/>
        </p:nvSpPr>
        <p:spPr>
          <a:xfrm>
            <a:off x="2327530" y="2576756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>
            <a:spLocks noChangeAspect="1"/>
          </p:cNvSpPr>
          <p:nvPr/>
        </p:nvSpPr>
        <p:spPr>
          <a:xfrm>
            <a:off x="2391389" y="2501331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>
            <a:spLocks noChangeAspect="1"/>
          </p:cNvSpPr>
          <p:nvPr/>
        </p:nvSpPr>
        <p:spPr>
          <a:xfrm>
            <a:off x="2404418" y="2362337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>
            <a:spLocks noChangeAspect="1"/>
          </p:cNvSpPr>
          <p:nvPr/>
        </p:nvSpPr>
        <p:spPr>
          <a:xfrm>
            <a:off x="2345457" y="231236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>
            <a:spLocks noChangeAspect="1"/>
          </p:cNvSpPr>
          <p:nvPr/>
        </p:nvSpPr>
        <p:spPr>
          <a:xfrm>
            <a:off x="2255434" y="2254666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>
            <a:spLocks noChangeAspect="1"/>
          </p:cNvSpPr>
          <p:nvPr/>
        </p:nvSpPr>
        <p:spPr>
          <a:xfrm>
            <a:off x="2193204" y="221501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>
            <a:spLocks noChangeAspect="1"/>
          </p:cNvSpPr>
          <p:nvPr/>
        </p:nvSpPr>
        <p:spPr>
          <a:xfrm>
            <a:off x="2018215" y="2165327"/>
            <a:ext cx="62125" cy="61394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>
            <a:spLocks noChangeAspect="1"/>
          </p:cNvSpPr>
          <p:nvPr/>
        </p:nvSpPr>
        <p:spPr>
          <a:xfrm>
            <a:off x="1939268" y="217165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>
            <a:spLocks noChangeAspect="1"/>
          </p:cNvSpPr>
          <p:nvPr/>
        </p:nvSpPr>
        <p:spPr>
          <a:xfrm>
            <a:off x="2103213" y="216374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>
            <a:spLocks noChangeAspect="1"/>
          </p:cNvSpPr>
          <p:nvPr/>
        </p:nvSpPr>
        <p:spPr>
          <a:xfrm rot="2423014">
            <a:off x="2093896" y="2319856"/>
            <a:ext cx="240892" cy="9448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2289526" y="2457471"/>
            <a:ext cx="88756" cy="1013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1939270" y="3399258"/>
            <a:ext cx="139781" cy="198788"/>
            <a:chOff x="7257429" y="5545872"/>
            <a:chExt cx="216506" cy="390796"/>
          </a:xfrm>
        </p:grpSpPr>
        <p:sp>
          <p:nvSpPr>
            <p:cNvPr id="48" name="Rectangle 47"/>
            <p:cNvSpPr>
              <a:spLocks noChangeAspect="1"/>
            </p:cNvSpPr>
            <p:nvPr/>
          </p:nvSpPr>
          <p:spPr>
            <a:xfrm>
              <a:off x="7275761" y="554587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>
              <a:spLocks noChangeAspect="1"/>
            </p:cNvSpPr>
            <p:nvPr/>
          </p:nvSpPr>
          <p:spPr>
            <a:xfrm>
              <a:off x="7404304" y="559273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>
              <a:spLocks noChangeAspect="1"/>
            </p:cNvSpPr>
            <p:nvPr/>
          </p:nvSpPr>
          <p:spPr>
            <a:xfrm>
              <a:off x="7287374" y="5718128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>
              <a:spLocks noChangeAspect="1"/>
            </p:cNvSpPr>
            <p:nvPr/>
          </p:nvSpPr>
          <p:spPr>
            <a:xfrm>
              <a:off x="7418718" y="5771922"/>
              <a:ext cx="55217" cy="5557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>
              <a:spLocks noChangeAspect="1"/>
            </p:cNvSpPr>
            <p:nvPr/>
          </p:nvSpPr>
          <p:spPr>
            <a:xfrm>
              <a:off x="7257429" y="5867556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12-Point Star 54"/>
          <p:cNvSpPr/>
          <p:nvPr/>
        </p:nvSpPr>
        <p:spPr>
          <a:xfrm>
            <a:off x="1611774" y="3309841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12-Point Star 61"/>
          <p:cNvSpPr/>
          <p:nvPr/>
        </p:nvSpPr>
        <p:spPr>
          <a:xfrm>
            <a:off x="1973772" y="2285513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1584973" y="1834611"/>
            <a:ext cx="413644" cy="12727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491043"/>
              <a:gd name="connsiteY0" fmla="*/ 307977 h 2299186"/>
              <a:gd name="connsiteX1" fmla="*/ 457200 w 2491043"/>
              <a:gd name="connsiteY1" fmla="*/ 167300 h 2299186"/>
              <a:gd name="connsiteX2" fmla="*/ 738554 w 2491043"/>
              <a:gd name="connsiteY2" fmla="*/ 26623 h 2299186"/>
              <a:gd name="connsiteX3" fmla="*/ 923250 w 2491043"/>
              <a:gd name="connsiteY3" fmla="*/ 1866 h 2299186"/>
              <a:gd name="connsiteX4" fmla="*/ 1090246 w 2491043"/>
              <a:gd name="connsiteY4" fmla="*/ 53000 h 2299186"/>
              <a:gd name="connsiteX5" fmla="*/ 1389184 w 2491043"/>
              <a:gd name="connsiteY5" fmla="*/ 431070 h 2299186"/>
              <a:gd name="connsiteX6" fmla="*/ 1459523 w 2491043"/>
              <a:gd name="connsiteY6" fmla="*/ 694839 h 2299186"/>
              <a:gd name="connsiteX7" fmla="*/ 1732084 w 2491043"/>
              <a:gd name="connsiteY7" fmla="*/ 791554 h 2299186"/>
              <a:gd name="connsiteX8" fmla="*/ 2013438 w 2491043"/>
              <a:gd name="connsiteY8" fmla="*/ 782762 h 2299186"/>
              <a:gd name="connsiteX9" fmla="*/ 2004646 w 2491043"/>
              <a:gd name="connsiteY9" fmla="*/ 1090493 h 2299186"/>
              <a:gd name="connsiteX10" fmla="*/ 2242038 w 2491043"/>
              <a:gd name="connsiteY10" fmla="*/ 1565277 h 2299186"/>
              <a:gd name="connsiteX11" fmla="*/ 2338754 w 2491043"/>
              <a:gd name="connsiteY11" fmla="*/ 1705954 h 2299186"/>
              <a:gd name="connsiteX12" fmla="*/ 2391507 w 2491043"/>
              <a:gd name="connsiteY12" fmla="*/ 2110400 h 2299186"/>
              <a:gd name="connsiteX13" fmla="*/ 2491043 w 2491043"/>
              <a:gd name="connsiteY13" fmla="*/ 2299186 h 2299186"/>
              <a:gd name="connsiteX0" fmla="*/ 0 w 2491043"/>
              <a:gd name="connsiteY0" fmla="*/ 311402 h 2302611"/>
              <a:gd name="connsiteX1" fmla="*/ 457200 w 2491043"/>
              <a:gd name="connsiteY1" fmla="*/ 170725 h 2302611"/>
              <a:gd name="connsiteX2" fmla="*/ 738554 w 2491043"/>
              <a:gd name="connsiteY2" fmla="*/ 30048 h 2302611"/>
              <a:gd name="connsiteX3" fmla="*/ 923250 w 2491043"/>
              <a:gd name="connsiteY3" fmla="*/ 5291 h 2302611"/>
              <a:gd name="connsiteX4" fmla="*/ 1074453 w 2491043"/>
              <a:gd name="connsiteY4" fmla="*/ 103801 h 2302611"/>
              <a:gd name="connsiteX5" fmla="*/ 1389184 w 2491043"/>
              <a:gd name="connsiteY5" fmla="*/ 434495 h 2302611"/>
              <a:gd name="connsiteX6" fmla="*/ 1459523 w 2491043"/>
              <a:gd name="connsiteY6" fmla="*/ 698264 h 2302611"/>
              <a:gd name="connsiteX7" fmla="*/ 1732084 w 2491043"/>
              <a:gd name="connsiteY7" fmla="*/ 794979 h 2302611"/>
              <a:gd name="connsiteX8" fmla="*/ 2013438 w 2491043"/>
              <a:gd name="connsiteY8" fmla="*/ 786187 h 2302611"/>
              <a:gd name="connsiteX9" fmla="*/ 2004646 w 2491043"/>
              <a:gd name="connsiteY9" fmla="*/ 1093918 h 2302611"/>
              <a:gd name="connsiteX10" fmla="*/ 2242038 w 2491043"/>
              <a:gd name="connsiteY10" fmla="*/ 1568702 h 2302611"/>
              <a:gd name="connsiteX11" fmla="*/ 2338754 w 2491043"/>
              <a:gd name="connsiteY11" fmla="*/ 1709379 h 2302611"/>
              <a:gd name="connsiteX12" fmla="*/ 2391507 w 2491043"/>
              <a:gd name="connsiteY12" fmla="*/ 2113825 h 2302611"/>
              <a:gd name="connsiteX13" fmla="*/ 2491043 w 2491043"/>
              <a:gd name="connsiteY13" fmla="*/ 2302611 h 2302611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389184 w 2491043"/>
              <a:gd name="connsiteY5" fmla="*/ 432200 h 2300316"/>
              <a:gd name="connsiteX6" fmla="*/ 1459523 w 2491043"/>
              <a:gd name="connsiteY6" fmla="*/ 695969 h 2300316"/>
              <a:gd name="connsiteX7" fmla="*/ 1732084 w 2491043"/>
              <a:gd name="connsiteY7" fmla="*/ 792684 h 2300316"/>
              <a:gd name="connsiteX8" fmla="*/ 2013438 w 2491043"/>
              <a:gd name="connsiteY8" fmla="*/ 783892 h 2300316"/>
              <a:gd name="connsiteX9" fmla="*/ 2004646 w 2491043"/>
              <a:gd name="connsiteY9" fmla="*/ 1091623 h 2300316"/>
              <a:gd name="connsiteX10" fmla="*/ 2242038 w 2491043"/>
              <a:gd name="connsiteY10" fmla="*/ 1566407 h 2300316"/>
              <a:gd name="connsiteX11" fmla="*/ 2338754 w 2491043"/>
              <a:gd name="connsiteY11" fmla="*/ 1707084 h 2300316"/>
              <a:gd name="connsiteX12" fmla="*/ 2391507 w 2491043"/>
              <a:gd name="connsiteY12" fmla="*/ 2111530 h 2300316"/>
              <a:gd name="connsiteX13" fmla="*/ 2491043 w 2491043"/>
              <a:gd name="connsiteY13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389184 w 2491043"/>
              <a:gd name="connsiteY6" fmla="*/ 432200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441824 w 2491043"/>
              <a:gd name="connsiteY6" fmla="*/ 463783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391507"/>
              <a:gd name="connsiteY0" fmla="*/ 309107 h 2111530"/>
              <a:gd name="connsiteX1" fmla="*/ 457200 w 2391507"/>
              <a:gd name="connsiteY1" fmla="*/ 168430 h 2111530"/>
              <a:gd name="connsiteX2" fmla="*/ 738554 w 2391507"/>
              <a:gd name="connsiteY2" fmla="*/ 27753 h 2111530"/>
              <a:gd name="connsiteX3" fmla="*/ 923250 w 2391507"/>
              <a:gd name="connsiteY3" fmla="*/ 2996 h 2111530"/>
              <a:gd name="connsiteX4" fmla="*/ 1142885 w 2391507"/>
              <a:gd name="connsiteY4" fmla="*/ 69923 h 2111530"/>
              <a:gd name="connsiteX5" fmla="*/ 1410901 w 2391507"/>
              <a:gd name="connsiteY5" fmla="*/ 307554 h 2111530"/>
              <a:gd name="connsiteX6" fmla="*/ 1441824 w 2391507"/>
              <a:gd name="connsiteY6" fmla="*/ 463783 h 2111530"/>
              <a:gd name="connsiteX7" fmla="*/ 1459523 w 2391507"/>
              <a:gd name="connsiteY7" fmla="*/ 695969 h 2111530"/>
              <a:gd name="connsiteX8" fmla="*/ 1732084 w 2391507"/>
              <a:gd name="connsiteY8" fmla="*/ 792684 h 2111530"/>
              <a:gd name="connsiteX9" fmla="*/ 2013438 w 2391507"/>
              <a:gd name="connsiteY9" fmla="*/ 783892 h 2111530"/>
              <a:gd name="connsiteX10" fmla="*/ 2004646 w 2391507"/>
              <a:gd name="connsiteY10" fmla="*/ 1091623 h 2111530"/>
              <a:gd name="connsiteX11" fmla="*/ 2242038 w 2391507"/>
              <a:gd name="connsiteY11" fmla="*/ 1566407 h 2111530"/>
              <a:gd name="connsiteX12" fmla="*/ 2338754 w 2391507"/>
              <a:gd name="connsiteY12" fmla="*/ 1707084 h 2111530"/>
              <a:gd name="connsiteX13" fmla="*/ 2391507 w 2391507"/>
              <a:gd name="connsiteY13" fmla="*/ 2111530 h 2111530"/>
              <a:gd name="connsiteX0" fmla="*/ 0 w 2338753"/>
              <a:gd name="connsiteY0" fmla="*/ 309107 h 1707084"/>
              <a:gd name="connsiteX1" fmla="*/ 457200 w 2338753"/>
              <a:gd name="connsiteY1" fmla="*/ 168430 h 1707084"/>
              <a:gd name="connsiteX2" fmla="*/ 738554 w 2338753"/>
              <a:gd name="connsiteY2" fmla="*/ 27753 h 1707084"/>
              <a:gd name="connsiteX3" fmla="*/ 923250 w 2338753"/>
              <a:gd name="connsiteY3" fmla="*/ 2996 h 1707084"/>
              <a:gd name="connsiteX4" fmla="*/ 1142885 w 2338753"/>
              <a:gd name="connsiteY4" fmla="*/ 69923 h 1707084"/>
              <a:gd name="connsiteX5" fmla="*/ 1410901 w 2338753"/>
              <a:gd name="connsiteY5" fmla="*/ 307554 h 1707084"/>
              <a:gd name="connsiteX6" fmla="*/ 1441824 w 2338753"/>
              <a:gd name="connsiteY6" fmla="*/ 463783 h 1707084"/>
              <a:gd name="connsiteX7" fmla="*/ 1459523 w 2338753"/>
              <a:gd name="connsiteY7" fmla="*/ 695969 h 1707084"/>
              <a:gd name="connsiteX8" fmla="*/ 1732084 w 2338753"/>
              <a:gd name="connsiteY8" fmla="*/ 792684 h 1707084"/>
              <a:gd name="connsiteX9" fmla="*/ 2013438 w 2338753"/>
              <a:gd name="connsiteY9" fmla="*/ 783892 h 1707084"/>
              <a:gd name="connsiteX10" fmla="*/ 2004646 w 2338753"/>
              <a:gd name="connsiteY10" fmla="*/ 1091623 h 1707084"/>
              <a:gd name="connsiteX11" fmla="*/ 2242038 w 2338753"/>
              <a:gd name="connsiteY11" fmla="*/ 1566407 h 1707084"/>
              <a:gd name="connsiteX12" fmla="*/ 2338754 w 2338753"/>
              <a:gd name="connsiteY12" fmla="*/ 1707084 h 1707084"/>
              <a:gd name="connsiteX0" fmla="*/ 0 w 2242039"/>
              <a:gd name="connsiteY0" fmla="*/ 309107 h 1566407"/>
              <a:gd name="connsiteX1" fmla="*/ 457200 w 2242039"/>
              <a:gd name="connsiteY1" fmla="*/ 168430 h 1566407"/>
              <a:gd name="connsiteX2" fmla="*/ 738554 w 2242039"/>
              <a:gd name="connsiteY2" fmla="*/ 27753 h 1566407"/>
              <a:gd name="connsiteX3" fmla="*/ 923250 w 2242039"/>
              <a:gd name="connsiteY3" fmla="*/ 2996 h 1566407"/>
              <a:gd name="connsiteX4" fmla="*/ 1142885 w 2242039"/>
              <a:gd name="connsiteY4" fmla="*/ 69923 h 1566407"/>
              <a:gd name="connsiteX5" fmla="*/ 1410901 w 2242039"/>
              <a:gd name="connsiteY5" fmla="*/ 307554 h 1566407"/>
              <a:gd name="connsiteX6" fmla="*/ 1441824 w 2242039"/>
              <a:gd name="connsiteY6" fmla="*/ 463783 h 1566407"/>
              <a:gd name="connsiteX7" fmla="*/ 1459523 w 2242039"/>
              <a:gd name="connsiteY7" fmla="*/ 695969 h 1566407"/>
              <a:gd name="connsiteX8" fmla="*/ 1732084 w 2242039"/>
              <a:gd name="connsiteY8" fmla="*/ 792684 h 1566407"/>
              <a:gd name="connsiteX9" fmla="*/ 2013438 w 2242039"/>
              <a:gd name="connsiteY9" fmla="*/ 783892 h 1566407"/>
              <a:gd name="connsiteX10" fmla="*/ 2004646 w 2242039"/>
              <a:gd name="connsiteY10" fmla="*/ 1091623 h 1566407"/>
              <a:gd name="connsiteX11" fmla="*/ 2242038 w 2242039"/>
              <a:gd name="connsiteY11" fmla="*/ 1566407 h 1566407"/>
              <a:gd name="connsiteX0" fmla="*/ 0 w 2026318"/>
              <a:gd name="connsiteY0" fmla="*/ 309107 h 1091623"/>
              <a:gd name="connsiteX1" fmla="*/ 457200 w 2026318"/>
              <a:gd name="connsiteY1" fmla="*/ 168430 h 1091623"/>
              <a:gd name="connsiteX2" fmla="*/ 738554 w 2026318"/>
              <a:gd name="connsiteY2" fmla="*/ 27753 h 1091623"/>
              <a:gd name="connsiteX3" fmla="*/ 923250 w 2026318"/>
              <a:gd name="connsiteY3" fmla="*/ 2996 h 1091623"/>
              <a:gd name="connsiteX4" fmla="*/ 1142885 w 2026318"/>
              <a:gd name="connsiteY4" fmla="*/ 69923 h 1091623"/>
              <a:gd name="connsiteX5" fmla="*/ 1410901 w 2026318"/>
              <a:gd name="connsiteY5" fmla="*/ 307554 h 1091623"/>
              <a:gd name="connsiteX6" fmla="*/ 1441824 w 2026318"/>
              <a:gd name="connsiteY6" fmla="*/ 463783 h 1091623"/>
              <a:gd name="connsiteX7" fmla="*/ 1459523 w 2026318"/>
              <a:gd name="connsiteY7" fmla="*/ 695969 h 1091623"/>
              <a:gd name="connsiteX8" fmla="*/ 1732084 w 2026318"/>
              <a:gd name="connsiteY8" fmla="*/ 792684 h 1091623"/>
              <a:gd name="connsiteX9" fmla="*/ 2013438 w 2026318"/>
              <a:gd name="connsiteY9" fmla="*/ 783892 h 1091623"/>
              <a:gd name="connsiteX10" fmla="*/ 2004646 w 2026318"/>
              <a:gd name="connsiteY10" fmla="*/ 1091623 h 1091623"/>
              <a:gd name="connsiteX0" fmla="*/ 0 w 2013438"/>
              <a:gd name="connsiteY0" fmla="*/ 309107 h 794661"/>
              <a:gd name="connsiteX1" fmla="*/ 457200 w 2013438"/>
              <a:gd name="connsiteY1" fmla="*/ 168430 h 794661"/>
              <a:gd name="connsiteX2" fmla="*/ 738554 w 2013438"/>
              <a:gd name="connsiteY2" fmla="*/ 27753 h 794661"/>
              <a:gd name="connsiteX3" fmla="*/ 923250 w 2013438"/>
              <a:gd name="connsiteY3" fmla="*/ 2996 h 794661"/>
              <a:gd name="connsiteX4" fmla="*/ 1142885 w 2013438"/>
              <a:gd name="connsiteY4" fmla="*/ 69923 h 794661"/>
              <a:gd name="connsiteX5" fmla="*/ 1410901 w 2013438"/>
              <a:gd name="connsiteY5" fmla="*/ 307554 h 794661"/>
              <a:gd name="connsiteX6" fmla="*/ 1441824 w 2013438"/>
              <a:gd name="connsiteY6" fmla="*/ 463783 h 794661"/>
              <a:gd name="connsiteX7" fmla="*/ 1459523 w 2013438"/>
              <a:gd name="connsiteY7" fmla="*/ 695969 h 794661"/>
              <a:gd name="connsiteX8" fmla="*/ 1732084 w 2013438"/>
              <a:gd name="connsiteY8" fmla="*/ 792684 h 794661"/>
              <a:gd name="connsiteX9" fmla="*/ 2013438 w 2013438"/>
              <a:gd name="connsiteY9" fmla="*/ 783892 h 794661"/>
              <a:gd name="connsiteX0" fmla="*/ 0 w 1732084"/>
              <a:gd name="connsiteY0" fmla="*/ 309107 h 792684"/>
              <a:gd name="connsiteX1" fmla="*/ 457200 w 1732084"/>
              <a:gd name="connsiteY1" fmla="*/ 168430 h 792684"/>
              <a:gd name="connsiteX2" fmla="*/ 738554 w 1732084"/>
              <a:gd name="connsiteY2" fmla="*/ 27753 h 792684"/>
              <a:gd name="connsiteX3" fmla="*/ 923250 w 1732084"/>
              <a:gd name="connsiteY3" fmla="*/ 2996 h 792684"/>
              <a:gd name="connsiteX4" fmla="*/ 1142885 w 1732084"/>
              <a:gd name="connsiteY4" fmla="*/ 69923 h 792684"/>
              <a:gd name="connsiteX5" fmla="*/ 1410901 w 1732084"/>
              <a:gd name="connsiteY5" fmla="*/ 307554 h 792684"/>
              <a:gd name="connsiteX6" fmla="*/ 1441824 w 1732084"/>
              <a:gd name="connsiteY6" fmla="*/ 463783 h 792684"/>
              <a:gd name="connsiteX7" fmla="*/ 1459523 w 1732084"/>
              <a:gd name="connsiteY7" fmla="*/ 695969 h 792684"/>
              <a:gd name="connsiteX8" fmla="*/ 1732084 w 1732084"/>
              <a:gd name="connsiteY8" fmla="*/ 792684 h 792684"/>
              <a:gd name="connsiteX0" fmla="*/ 0 w 1459523"/>
              <a:gd name="connsiteY0" fmla="*/ 309107 h 695969"/>
              <a:gd name="connsiteX1" fmla="*/ 457200 w 1459523"/>
              <a:gd name="connsiteY1" fmla="*/ 168430 h 695969"/>
              <a:gd name="connsiteX2" fmla="*/ 738554 w 1459523"/>
              <a:gd name="connsiteY2" fmla="*/ 27753 h 695969"/>
              <a:gd name="connsiteX3" fmla="*/ 923250 w 1459523"/>
              <a:gd name="connsiteY3" fmla="*/ 2996 h 695969"/>
              <a:gd name="connsiteX4" fmla="*/ 1142885 w 1459523"/>
              <a:gd name="connsiteY4" fmla="*/ 69923 h 695969"/>
              <a:gd name="connsiteX5" fmla="*/ 1410901 w 1459523"/>
              <a:gd name="connsiteY5" fmla="*/ 307554 h 695969"/>
              <a:gd name="connsiteX6" fmla="*/ 1441824 w 1459523"/>
              <a:gd name="connsiteY6" fmla="*/ 463783 h 695969"/>
              <a:gd name="connsiteX7" fmla="*/ 1459523 w 1459523"/>
              <a:gd name="connsiteY7" fmla="*/ 695969 h 695969"/>
              <a:gd name="connsiteX0" fmla="*/ 0 w 1441824"/>
              <a:gd name="connsiteY0" fmla="*/ 309107 h 463783"/>
              <a:gd name="connsiteX1" fmla="*/ 457200 w 1441824"/>
              <a:gd name="connsiteY1" fmla="*/ 168430 h 463783"/>
              <a:gd name="connsiteX2" fmla="*/ 738554 w 1441824"/>
              <a:gd name="connsiteY2" fmla="*/ 27753 h 463783"/>
              <a:gd name="connsiteX3" fmla="*/ 923250 w 1441824"/>
              <a:gd name="connsiteY3" fmla="*/ 2996 h 463783"/>
              <a:gd name="connsiteX4" fmla="*/ 1142885 w 1441824"/>
              <a:gd name="connsiteY4" fmla="*/ 69923 h 463783"/>
              <a:gd name="connsiteX5" fmla="*/ 1410901 w 1441824"/>
              <a:gd name="connsiteY5" fmla="*/ 307554 h 463783"/>
              <a:gd name="connsiteX6" fmla="*/ 1441824 w 1441824"/>
              <a:gd name="connsiteY6" fmla="*/ 463783 h 463783"/>
              <a:gd name="connsiteX0" fmla="*/ 0 w 1410901"/>
              <a:gd name="connsiteY0" fmla="*/ 309107 h 309107"/>
              <a:gd name="connsiteX1" fmla="*/ 457200 w 1410901"/>
              <a:gd name="connsiteY1" fmla="*/ 168430 h 309107"/>
              <a:gd name="connsiteX2" fmla="*/ 738554 w 1410901"/>
              <a:gd name="connsiteY2" fmla="*/ 27753 h 309107"/>
              <a:gd name="connsiteX3" fmla="*/ 923250 w 1410901"/>
              <a:gd name="connsiteY3" fmla="*/ 2996 h 309107"/>
              <a:gd name="connsiteX4" fmla="*/ 1142885 w 1410901"/>
              <a:gd name="connsiteY4" fmla="*/ 69923 h 309107"/>
              <a:gd name="connsiteX5" fmla="*/ 1410901 w 1410901"/>
              <a:gd name="connsiteY5" fmla="*/ 307554 h 309107"/>
              <a:gd name="connsiteX0" fmla="*/ 0 w 1142885"/>
              <a:gd name="connsiteY0" fmla="*/ 309107 h 309107"/>
              <a:gd name="connsiteX1" fmla="*/ 457200 w 1142885"/>
              <a:gd name="connsiteY1" fmla="*/ 168430 h 309107"/>
              <a:gd name="connsiteX2" fmla="*/ 738554 w 1142885"/>
              <a:gd name="connsiteY2" fmla="*/ 27753 h 309107"/>
              <a:gd name="connsiteX3" fmla="*/ 923250 w 1142885"/>
              <a:gd name="connsiteY3" fmla="*/ 2996 h 309107"/>
              <a:gd name="connsiteX4" fmla="*/ 1142885 w 1142885"/>
              <a:gd name="connsiteY4" fmla="*/ 69923 h 309107"/>
              <a:gd name="connsiteX0" fmla="*/ 0 w 923251"/>
              <a:gd name="connsiteY0" fmla="*/ 309107 h 309107"/>
              <a:gd name="connsiteX1" fmla="*/ 457200 w 923251"/>
              <a:gd name="connsiteY1" fmla="*/ 168430 h 309107"/>
              <a:gd name="connsiteX2" fmla="*/ 738554 w 923251"/>
              <a:gd name="connsiteY2" fmla="*/ 27753 h 309107"/>
              <a:gd name="connsiteX3" fmla="*/ 923250 w 923251"/>
              <a:gd name="connsiteY3" fmla="*/ 2996 h 309107"/>
              <a:gd name="connsiteX0" fmla="*/ 0 w 738554"/>
              <a:gd name="connsiteY0" fmla="*/ 281354 h 281354"/>
              <a:gd name="connsiteX1" fmla="*/ 457200 w 738554"/>
              <a:gd name="connsiteY1" fmla="*/ 140677 h 281354"/>
              <a:gd name="connsiteX2" fmla="*/ 738554 w 738554"/>
              <a:gd name="connsiteY2" fmla="*/ 0 h 281354"/>
              <a:gd name="connsiteX0" fmla="*/ 0 w 457200"/>
              <a:gd name="connsiteY0" fmla="*/ 140676 h 140676"/>
              <a:gd name="connsiteX1" fmla="*/ 457200 w 457200"/>
              <a:gd name="connsiteY1" fmla="*/ -1 h 14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7200" h="140676">
                <a:moveTo>
                  <a:pt x="0" y="140676"/>
                </a:moveTo>
                <a:cubicBezTo>
                  <a:pt x="167054" y="93783"/>
                  <a:pt x="334108" y="46891"/>
                  <a:pt x="457200" y="-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 rot="16200000">
            <a:off x="3147393" y="2456128"/>
            <a:ext cx="422886" cy="243562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 rot="15063963">
            <a:off x="3377840" y="3233759"/>
            <a:ext cx="769137" cy="334707"/>
          </a:xfrm>
          <a:custGeom>
            <a:avLst/>
            <a:gdLst>
              <a:gd name="connsiteX0" fmla="*/ 0 w 768300"/>
              <a:gd name="connsiteY0" fmla="*/ 121781 h 243562"/>
              <a:gd name="connsiteX1" fmla="*/ 384150 w 768300"/>
              <a:gd name="connsiteY1" fmla="*/ 0 h 243562"/>
              <a:gd name="connsiteX2" fmla="*/ 768300 w 768300"/>
              <a:gd name="connsiteY2" fmla="*/ 121781 h 243562"/>
              <a:gd name="connsiteX3" fmla="*/ 384150 w 768300"/>
              <a:gd name="connsiteY3" fmla="*/ 243562 h 243562"/>
              <a:gd name="connsiteX4" fmla="*/ 0 w 768300"/>
              <a:gd name="connsiteY4" fmla="*/ 121781 h 243562"/>
              <a:gd name="connsiteX0" fmla="*/ 837 w 769137"/>
              <a:gd name="connsiteY0" fmla="*/ 121781 h 334707"/>
              <a:gd name="connsiteX1" fmla="*/ 384987 w 769137"/>
              <a:gd name="connsiteY1" fmla="*/ 0 h 334707"/>
              <a:gd name="connsiteX2" fmla="*/ 769137 w 769137"/>
              <a:gd name="connsiteY2" fmla="*/ 121781 h 334707"/>
              <a:gd name="connsiteX3" fmla="*/ 474559 w 769137"/>
              <a:gd name="connsiteY3" fmla="*/ 334707 h 334707"/>
              <a:gd name="connsiteX4" fmla="*/ 837 w 769137"/>
              <a:gd name="connsiteY4" fmla="*/ 121781 h 3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137" h="334707">
                <a:moveTo>
                  <a:pt x="837" y="121781"/>
                </a:moveTo>
                <a:cubicBezTo>
                  <a:pt x="-14092" y="65997"/>
                  <a:pt x="172827" y="0"/>
                  <a:pt x="384987" y="0"/>
                </a:cubicBezTo>
                <a:cubicBezTo>
                  <a:pt x="597147" y="0"/>
                  <a:pt x="769137" y="54523"/>
                  <a:pt x="769137" y="121781"/>
                </a:cubicBezTo>
                <a:cubicBezTo>
                  <a:pt x="769137" y="189039"/>
                  <a:pt x="686719" y="334707"/>
                  <a:pt x="474559" y="334707"/>
                </a:cubicBezTo>
                <a:cubicBezTo>
                  <a:pt x="262399" y="334707"/>
                  <a:pt x="15766" y="177565"/>
                  <a:pt x="837" y="121781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993898" y="1610648"/>
            <a:ext cx="1372504" cy="87302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202822"/>
              <a:gd name="connsiteY0" fmla="*/ 0 h 1162706"/>
              <a:gd name="connsiteX1" fmla="*/ 198407 w 2202822"/>
              <a:gd name="connsiteY1" fmla="*/ 232913 h 1162706"/>
              <a:gd name="connsiteX2" fmla="*/ 500332 w 2202822"/>
              <a:gd name="connsiteY2" fmla="*/ 301924 h 1162706"/>
              <a:gd name="connsiteX3" fmla="*/ 681487 w 2202822"/>
              <a:gd name="connsiteY3" fmla="*/ 439947 h 1162706"/>
              <a:gd name="connsiteX4" fmla="*/ 819509 w 2202822"/>
              <a:gd name="connsiteY4" fmla="*/ 621102 h 1162706"/>
              <a:gd name="connsiteX5" fmla="*/ 1017917 w 2202822"/>
              <a:gd name="connsiteY5" fmla="*/ 707366 h 1162706"/>
              <a:gd name="connsiteX6" fmla="*/ 1255085 w 2202822"/>
              <a:gd name="connsiteY6" fmla="*/ 750619 h 1162706"/>
              <a:gd name="connsiteX7" fmla="*/ 1517022 w 2202822"/>
              <a:gd name="connsiteY7" fmla="*/ 964931 h 1162706"/>
              <a:gd name="connsiteX8" fmla="*/ 1771815 w 2202822"/>
              <a:gd name="connsiteY8" fmla="*/ 981600 h 1162706"/>
              <a:gd name="connsiteX9" fmla="*/ 1969459 w 2202822"/>
              <a:gd name="connsiteY9" fmla="*/ 1157812 h 1162706"/>
              <a:gd name="connsiteX10" fmla="*/ 2202822 w 2202822"/>
              <a:gd name="connsiteY10" fmla="*/ 1031606 h 1162706"/>
              <a:gd name="connsiteX0" fmla="*/ 0 w 1969459"/>
              <a:gd name="connsiteY0" fmla="*/ 0 h 1157812"/>
              <a:gd name="connsiteX1" fmla="*/ 198407 w 1969459"/>
              <a:gd name="connsiteY1" fmla="*/ 232913 h 1157812"/>
              <a:gd name="connsiteX2" fmla="*/ 500332 w 1969459"/>
              <a:gd name="connsiteY2" fmla="*/ 301924 h 1157812"/>
              <a:gd name="connsiteX3" fmla="*/ 681487 w 1969459"/>
              <a:gd name="connsiteY3" fmla="*/ 439947 h 1157812"/>
              <a:gd name="connsiteX4" fmla="*/ 819509 w 1969459"/>
              <a:gd name="connsiteY4" fmla="*/ 621102 h 1157812"/>
              <a:gd name="connsiteX5" fmla="*/ 1017917 w 1969459"/>
              <a:gd name="connsiteY5" fmla="*/ 707366 h 1157812"/>
              <a:gd name="connsiteX6" fmla="*/ 1255085 w 1969459"/>
              <a:gd name="connsiteY6" fmla="*/ 750619 h 1157812"/>
              <a:gd name="connsiteX7" fmla="*/ 1517022 w 1969459"/>
              <a:gd name="connsiteY7" fmla="*/ 964931 h 1157812"/>
              <a:gd name="connsiteX8" fmla="*/ 1771815 w 1969459"/>
              <a:gd name="connsiteY8" fmla="*/ 981600 h 1157812"/>
              <a:gd name="connsiteX9" fmla="*/ 1969459 w 1969459"/>
              <a:gd name="connsiteY9" fmla="*/ 1157812 h 1157812"/>
              <a:gd name="connsiteX0" fmla="*/ 0 w 1771815"/>
              <a:gd name="connsiteY0" fmla="*/ 0 h 990629"/>
              <a:gd name="connsiteX1" fmla="*/ 198407 w 1771815"/>
              <a:gd name="connsiteY1" fmla="*/ 232913 h 990629"/>
              <a:gd name="connsiteX2" fmla="*/ 500332 w 1771815"/>
              <a:gd name="connsiteY2" fmla="*/ 301924 h 990629"/>
              <a:gd name="connsiteX3" fmla="*/ 681487 w 1771815"/>
              <a:gd name="connsiteY3" fmla="*/ 439947 h 990629"/>
              <a:gd name="connsiteX4" fmla="*/ 819509 w 1771815"/>
              <a:gd name="connsiteY4" fmla="*/ 621102 h 990629"/>
              <a:gd name="connsiteX5" fmla="*/ 1017917 w 1771815"/>
              <a:gd name="connsiteY5" fmla="*/ 707366 h 990629"/>
              <a:gd name="connsiteX6" fmla="*/ 1255085 w 1771815"/>
              <a:gd name="connsiteY6" fmla="*/ 750619 h 990629"/>
              <a:gd name="connsiteX7" fmla="*/ 1517022 w 1771815"/>
              <a:gd name="connsiteY7" fmla="*/ 964931 h 990629"/>
              <a:gd name="connsiteX8" fmla="*/ 1771815 w 1771815"/>
              <a:gd name="connsiteY8" fmla="*/ 981600 h 990629"/>
              <a:gd name="connsiteX0" fmla="*/ 0 w 1517022"/>
              <a:gd name="connsiteY0" fmla="*/ 0 h 964931"/>
              <a:gd name="connsiteX1" fmla="*/ 198407 w 1517022"/>
              <a:gd name="connsiteY1" fmla="*/ 232913 h 964931"/>
              <a:gd name="connsiteX2" fmla="*/ 500332 w 1517022"/>
              <a:gd name="connsiteY2" fmla="*/ 301924 h 964931"/>
              <a:gd name="connsiteX3" fmla="*/ 681487 w 1517022"/>
              <a:gd name="connsiteY3" fmla="*/ 439947 h 964931"/>
              <a:gd name="connsiteX4" fmla="*/ 819509 w 1517022"/>
              <a:gd name="connsiteY4" fmla="*/ 621102 h 964931"/>
              <a:gd name="connsiteX5" fmla="*/ 1017917 w 1517022"/>
              <a:gd name="connsiteY5" fmla="*/ 707366 h 964931"/>
              <a:gd name="connsiteX6" fmla="*/ 1255085 w 1517022"/>
              <a:gd name="connsiteY6" fmla="*/ 750619 h 964931"/>
              <a:gd name="connsiteX7" fmla="*/ 1517022 w 1517022"/>
              <a:gd name="connsiteY7" fmla="*/ 964931 h 96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7022" h="964931">
                <a:moveTo>
                  <a:pt x="0" y="0"/>
                </a:moveTo>
                <a:cubicBezTo>
                  <a:pt x="57509" y="91296"/>
                  <a:pt x="115018" y="182592"/>
                  <a:pt x="198407" y="232913"/>
                </a:cubicBezTo>
                <a:cubicBezTo>
                  <a:pt x="281796" y="283234"/>
                  <a:pt x="419819" y="267418"/>
                  <a:pt x="500332" y="301924"/>
                </a:cubicBezTo>
                <a:cubicBezTo>
                  <a:pt x="580845" y="336430"/>
                  <a:pt x="628291" y="386751"/>
                  <a:pt x="681487" y="439947"/>
                </a:cubicBezTo>
                <a:cubicBezTo>
                  <a:pt x="734683" y="493143"/>
                  <a:pt x="763437" y="576532"/>
                  <a:pt x="819509" y="621102"/>
                </a:cubicBezTo>
                <a:cubicBezTo>
                  <a:pt x="875581" y="665672"/>
                  <a:pt x="945321" y="685780"/>
                  <a:pt x="1017917" y="707366"/>
                </a:cubicBezTo>
                <a:cubicBezTo>
                  <a:pt x="1090513" y="728952"/>
                  <a:pt x="1165551" y="726345"/>
                  <a:pt x="1255085" y="750619"/>
                </a:cubicBezTo>
                <a:cubicBezTo>
                  <a:pt x="1344619" y="774893"/>
                  <a:pt x="1394388" y="910162"/>
                  <a:pt x="1517022" y="96493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>
            <a:spLocks noChangeAspect="1"/>
          </p:cNvSpPr>
          <p:nvPr/>
        </p:nvSpPr>
        <p:spPr>
          <a:xfrm>
            <a:off x="3672575" y="3300512"/>
            <a:ext cx="78945" cy="746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9" name="Group 128"/>
          <p:cNvGrpSpPr/>
          <p:nvPr/>
        </p:nvGrpSpPr>
        <p:grpSpPr>
          <a:xfrm>
            <a:off x="1349715" y="1717761"/>
            <a:ext cx="1303651" cy="424728"/>
            <a:chOff x="7128149" y="2913896"/>
            <a:chExt cx="1303651" cy="424728"/>
          </a:xfrm>
        </p:grpSpPr>
        <p:grpSp>
          <p:nvGrpSpPr>
            <p:cNvPr id="131" name="Group 130"/>
            <p:cNvGrpSpPr/>
            <p:nvPr/>
          </p:nvGrpSpPr>
          <p:grpSpPr>
            <a:xfrm>
              <a:off x="7440658" y="2969292"/>
              <a:ext cx="991142" cy="369332"/>
              <a:chOff x="7462442" y="2968603"/>
              <a:chExt cx="991142" cy="369332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7558088" y="3063850"/>
                <a:ext cx="712001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7462442" y="2968603"/>
                <a:ext cx="99114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37" name="Freeform 136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37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33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35" name="Block Arc 134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Block Arc 135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0" name="Group 69"/>
          <p:cNvGrpSpPr/>
          <p:nvPr/>
        </p:nvGrpSpPr>
        <p:grpSpPr>
          <a:xfrm>
            <a:off x="2164080" y="2457450"/>
            <a:ext cx="1712040" cy="1360170"/>
            <a:chOff x="2164080" y="2457450"/>
            <a:chExt cx="1712040" cy="1360170"/>
          </a:xfrm>
        </p:grpSpPr>
        <p:grpSp>
          <p:nvGrpSpPr>
            <p:cNvPr id="130" name="Group 129"/>
            <p:cNvGrpSpPr/>
            <p:nvPr/>
          </p:nvGrpSpPr>
          <p:grpSpPr>
            <a:xfrm>
              <a:off x="2600485" y="2686574"/>
              <a:ext cx="1241391" cy="646331"/>
              <a:chOff x="7575481" y="2719744"/>
              <a:chExt cx="1241391" cy="646331"/>
            </a:xfrm>
          </p:grpSpPr>
          <p:sp>
            <p:nvSpPr>
              <p:cNvPr id="144" name="Freeform 143"/>
              <p:cNvSpPr/>
              <p:nvPr/>
            </p:nvSpPr>
            <p:spPr>
              <a:xfrm>
                <a:off x="7815034" y="2785676"/>
                <a:ext cx="0" cy="114300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7575481" y="2719744"/>
                <a:ext cx="1241391" cy="646331"/>
                <a:chOff x="7128149" y="2847964"/>
                <a:chExt cx="1241391" cy="646331"/>
              </a:xfrm>
            </p:grpSpPr>
            <p:grpSp>
              <p:nvGrpSpPr>
                <p:cNvPr id="162" name="Group 161"/>
                <p:cNvGrpSpPr/>
                <p:nvPr/>
              </p:nvGrpSpPr>
              <p:grpSpPr>
                <a:xfrm>
                  <a:off x="7451954" y="2847964"/>
                  <a:ext cx="917586" cy="646331"/>
                  <a:chOff x="7473738" y="2847275"/>
                  <a:chExt cx="917586" cy="646331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7578803" y="2925966"/>
                    <a:ext cx="385852" cy="488951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TextBox 173"/>
                  <p:cNvSpPr txBox="1"/>
                  <p:nvPr/>
                </p:nvSpPr>
                <p:spPr>
                  <a:xfrm>
                    <a:off x="7473738" y="2847275"/>
                    <a:ext cx="917586" cy="64633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3</a:t>
                    </a:r>
                  </a:p>
                  <a:p>
                    <a:r>
                      <a:rPr lang="en-US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187</a:t>
                    </a:r>
                  </a:p>
                </p:txBody>
              </p:sp>
            </p:grpSp>
            <p:grpSp>
              <p:nvGrpSpPr>
                <p:cNvPr id="163" name="Group 162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164" name="Group 163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168" name="Freeform 167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69" name="Group 168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170" name="Rectangle 169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solidFill>
                        <a:srgbClr val="5B9BD5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Freeform 170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Freeform 171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65" name="Group 164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166" name="Block Arc 165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7" name="Block Arc 166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175" name="Freeform 174"/>
            <p:cNvSpPr/>
            <p:nvPr/>
          </p:nvSpPr>
          <p:spPr>
            <a:xfrm>
              <a:off x="2164080" y="2457450"/>
              <a:ext cx="422910" cy="1360170"/>
            </a:xfrm>
            <a:custGeom>
              <a:avLst/>
              <a:gdLst>
                <a:gd name="connsiteX0" fmla="*/ 411480 w 422910"/>
                <a:gd name="connsiteY0" fmla="*/ 354330 h 1074420"/>
                <a:gd name="connsiteX1" fmla="*/ 422910 w 422910"/>
                <a:gd name="connsiteY1" fmla="*/ 1074420 h 1074420"/>
                <a:gd name="connsiteX2" fmla="*/ 0 w 422910"/>
                <a:gd name="connsiteY2" fmla="*/ 0 h 1074420"/>
                <a:gd name="connsiteX0" fmla="*/ 411480 w 422910"/>
                <a:gd name="connsiteY0" fmla="*/ 354330 h 1360170"/>
                <a:gd name="connsiteX1" fmla="*/ 422910 w 422910"/>
                <a:gd name="connsiteY1" fmla="*/ 1360170 h 1360170"/>
                <a:gd name="connsiteX2" fmla="*/ 0 w 422910"/>
                <a:gd name="connsiteY2" fmla="*/ 0 h 13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910" h="1360170">
                  <a:moveTo>
                    <a:pt x="411480" y="354330"/>
                  </a:moveTo>
                  <a:lnTo>
                    <a:pt x="422910" y="1360170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2604939" y="3187196"/>
              <a:ext cx="1271181" cy="482916"/>
              <a:chOff x="7128149" y="2913896"/>
              <a:chExt cx="1271181" cy="482916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7442825" y="3027480"/>
                <a:ext cx="956505" cy="369332"/>
                <a:chOff x="7464609" y="3026791"/>
                <a:chExt cx="956505" cy="369332"/>
              </a:xfrm>
            </p:grpSpPr>
            <p:sp>
              <p:nvSpPr>
                <p:cNvPr id="190" name="Rectangle 189"/>
                <p:cNvSpPr/>
                <p:nvPr/>
              </p:nvSpPr>
              <p:spPr>
                <a:xfrm>
                  <a:off x="7558088" y="3124313"/>
                  <a:ext cx="702129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extBox 190"/>
                <p:cNvSpPr txBox="1"/>
                <p:nvPr/>
              </p:nvSpPr>
              <p:spPr>
                <a:xfrm>
                  <a:off x="7464609" y="3026791"/>
                  <a:ext cx="956505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D</a:t>
                  </a:r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/3-187</a:t>
                  </a:r>
                </a:p>
              </p:txBody>
            </p:sp>
          </p:grpSp>
          <p:grpSp>
            <p:nvGrpSpPr>
              <p:cNvPr id="180" name="Group 179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85" name="Freeform 184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6" name="Group 185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87" name="Rectangle 186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Freeform 187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Freeform 188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2" name="Group 181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83" name="Block Arc 182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Block Arc 183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93" name="Diamond 192"/>
          <p:cNvSpPr/>
          <p:nvPr/>
        </p:nvSpPr>
        <p:spPr>
          <a:xfrm>
            <a:off x="4414455" y="4893687"/>
            <a:ext cx="685276" cy="698985"/>
          </a:xfrm>
          <a:prstGeom prst="diamond">
            <a:avLst/>
          </a:prstGeom>
          <a:solidFill>
            <a:srgbClr val="FF0000"/>
          </a:solidFill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970690" y="5749892"/>
            <a:ext cx="1508042" cy="369332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Trail Watchers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4675736" y="7105863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176" name="Rounded Rectangle 175"/>
          <p:cNvSpPr/>
          <p:nvPr/>
        </p:nvSpPr>
        <p:spPr>
          <a:xfrm>
            <a:off x="6040103" y="376795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3B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8" name="Group 177"/>
          <p:cNvGrpSpPr/>
          <p:nvPr/>
        </p:nvGrpSpPr>
        <p:grpSpPr>
          <a:xfrm>
            <a:off x="5734817" y="211514"/>
            <a:ext cx="295274" cy="716519"/>
            <a:chOff x="-140214" y="691801"/>
            <a:chExt cx="295274" cy="71651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198" name="Freeform 197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TextBox 196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5389358" y="8487536"/>
            <a:ext cx="415498" cy="276999"/>
            <a:chOff x="4966484" y="5593096"/>
            <a:chExt cx="415498" cy="276999"/>
          </a:xfrm>
        </p:grpSpPr>
        <p:sp>
          <p:nvSpPr>
            <p:cNvPr id="201" name="Rounded Rectangle 200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966484" y="55930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5710126" y="5490000"/>
            <a:ext cx="530915" cy="369332"/>
            <a:chOff x="5191393" y="3984072"/>
            <a:chExt cx="530915" cy="369332"/>
          </a:xfrm>
        </p:grpSpPr>
        <p:sp>
          <p:nvSpPr>
            <p:cNvPr id="204" name="Rounded Rectangle 203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191393" y="3984072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5326231" y="4529243"/>
            <a:ext cx="530915" cy="369332"/>
            <a:chOff x="4984245" y="3544533"/>
            <a:chExt cx="530915" cy="369332"/>
          </a:xfrm>
        </p:grpSpPr>
        <p:sp>
          <p:nvSpPr>
            <p:cNvPr id="207" name="Rounded Rectangle 206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4984245" y="35445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3788186" y="3100614"/>
            <a:ext cx="506976" cy="338554"/>
            <a:chOff x="3781361" y="3133987"/>
            <a:chExt cx="506976" cy="338554"/>
          </a:xfrm>
        </p:grpSpPr>
        <p:sp>
          <p:nvSpPr>
            <p:cNvPr id="66" name="Rounded Rectangle 65"/>
            <p:cNvSpPr/>
            <p:nvPr/>
          </p:nvSpPr>
          <p:spPr>
            <a:xfrm>
              <a:off x="3781361" y="3281197"/>
              <a:ext cx="227714" cy="148157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795894" y="3133987"/>
              <a:ext cx="492443" cy="33855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877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166085" y="8263341"/>
            <a:ext cx="1981435" cy="698183"/>
            <a:chOff x="1391513" y="6920506"/>
            <a:chExt cx="1981435" cy="698183"/>
          </a:xfrm>
        </p:grpSpPr>
        <p:sp>
          <p:nvSpPr>
            <p:cNvPr id="10" name="Rectangle 9"/>
            <p:cNvSpPr/>
            <p:nvPr/>
          </p:nvSpPr>
          <p:spPr>
            <a:xfrm>
              <a:off x="1391513" y="6924531"/>
              <a:ext cx="1981435" cy="6738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784950" y="7261372"/>
              <a:ext cx="1234400" cy="72414"/>
              <a:chOff x="5426242" y="8133347"/>
              <a:chExt cx="1522396" cy="46723"/>
            </a:xfrm>
            <a:solidFill>
              <a:schemeClr val="bg1"/>
            </a:solidFill>
          </p:grpSpPr>
          <p:sp>
            <p:nvSpPr>
              <p:cNvPr id="20" name="Rectangle 19"/>
              <p:cNvSpPr/>
              <p:nvPr/>
            </p:nvSpPr>
            <p:spPr>
              <a:xfrm>
                <a:off x="5426242" y="8133347"/>
                <a:ext cx="761198" cy="46723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187440" y="8133347"/>
                <a:ext cx="761198" cy="4672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1777964" y="7187527"/>
              <a:ext cx="882" cy="145576"/>
            </a:xfrm>
            <a:custGeom>
              <a:avLst/>
              <a:gdLst>
                <a:gd name="connsiteX0" fmla="*/ 0 w 3810"/>
                <a:gd name="connsiteY0" fmla="*/ 0 h 173355"/>
                <a:gd name="connsiteX1" fmla="*/ 3810 w 3810"/>
                <a:gd name="connsiteY1" fmla="*/ 173355 h 173355"/>
                <a:gd name="connsiteX0" fmla="*/ 0 w 10000"/>
                <a:gd name="connsiteY0" fmla="*/ 0 h 7912"/>
                <a:gd name="connsiteX1" fmla="*/ 10000 w 10000"/>
                <a:gd name="connsiteY1" fmla="*/ 7912 h 7912"/>
                <a:gd name="connsiteX0" fmla="*/ 0 w 2850"/>
                <a:gd name="connsiteY0" fmla="*/ 0 h 6701"/>
                <a:gd name="connsiteX1" fmla="*/ 2850 w 2850"/>
                <a:gd name="connsiteY1" fmla="*/ 6701 h 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0" h="6701">
                  <a:moveTo>
                    <a:pt x="0" y="0"/>
                  </a:moveTo>
                  <a:cubicBezTo>
                    <a:pt x="3333" y="3333"/>
                    <a:pt x="-483" y="3368"/>
                    <a:pt x="2850" y="6701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3019351" y="7217700"/>
              <a:ext cx="1548" cy="117676"/>
            </a:xfrm>
            <a:custGeom>
              <a:avLst/>
              <a:gdLst>
                <a:gd name="connsiteX0" fmla="*/ 0 w 7620"/>
                <a:gd name="connsiteY0" fmla="*/ 0 h 74295"/>
                <a:gd name="connsiteX1" fmla="*/ 7620 w 7620"/>
                <a:gd name="connsiteY1" fmla="*/ 74295 h 74295"/>
                <a:gd name="connsiteX0" fmla="*/ 0 w 2500"/>
                <a:gd name="connsiteY0" fmla="*/ 0 h 10000"/>
                <a:gd name="connsiteX1" fmla="*/ 2500 w 25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" h="10000">
                  <a:moveTo>
                    <a:pt x="0" y="0"/>
                  </a:moveTo>
                  <a:lnTo>
                    <a:pt x="2500" y="1000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673721" y="6963833"/>
              <a:ext cx="60465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500m</a:t>
              </a:r>
              <a:endParaRPr lang="en-US" sz="1400" b="1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45636" y="6920506"/>
              <a:ext cx="26465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02663" y="7310912"/>
              <a:ext cx="17697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Contour Interval 25m</a:t>
              </a:r>
              <a:endParaRPr lang="en-US" sz="1400" b="1" dirty="0"/>
            </a:p>
          </p:txBody>
        </p:sp>
      </p:grpSp>
      <p:sp>
        <p:nvSpPr>
          <p:cNvPr id="292" name="12-Point Star 291"/>
          <p:cNvSpPr/>
          <p:nvPr/>
        </p:nvSpPr>
        <p:spPr>
          <a:xfrm>
            <a:off x="2727753" y="2113055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/>
          <p:cNvSpPr/>
          <p:nvPr/>
        </p:nvSpPr>
        <p:spPr>
          <a:xfrm>
            <a:off x="2003387" y="1634993"/>
            <a:ext cx="892067" cy="67318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934307"/>
              <a:gd name="connsiteY0" fmla="*/ 228851 h 2171950"/>
              <a:gd name="connsiteX1" fmla="*/ 281354 w 1934307"/>
              <a:gd name="connsiteY1" fmla="*/ 88174 h 2171950"/>
              <a:gd name="connsiteX2" fmla="*/ 492369 w 1934307"/>
              <a:gd name="connsiteY2" fmla="*/ 251 h 2171950"/>
              <a:gd name="connsiteX3" fmla="*/ 633046 w 1934307"/>
              <a:gd name="connsiteY3" fmla="*/ 114551 h 2171950"/>
              <a:gd name="connsiteX4" fmla="*/ 931984 w 1934307"/>
              <a:gd name="connsiteY4" fmla="*/ 492621 h 2171950"/>
              <a:gd name="connsiteX5" fmla="*/ 1002323 w 1934307"/>
              <a:gd name="connsiteY5" fmla="*/ 756390 h 2171950"/>
              <a:gd name="connsiteX6" fmla="*/ 1274884 w 1934307"/>
              <a:gd name="connsiteY6" fmla="*/ 853105 h 2171950"/>
              <a:gd name="connsiteX7" fmla="*/ 1556238 w 1934307"/>
              <a:gd name="connsiteY7" fmla="*/ 844313 h 2171950"/>
              <a:gd name="connsiteX8" fmla="*/ 1547446 w 1934307"/>
              <a:gd name="connsiteY8" fmla="*/ 1152044 h 2171950"/>
              <a:gd name="connsiteX9" fmla="*/ 1784838 w 1934307"/>
              <a:gd name="connsiteY9" fmla="*/ 1626828 h 2171950"/>
              <a:gd name="connsiteX10" fmla="*/ 1881554 w 1934307"/>
              <a:gd name="connsiteY10" fmla="*/ 1767505 h 2171950"/>
              <a:gd name="connsiteX11" fmla="*/ 1934307 w 1934307"/>
              <a:gd name="connsiteY11" fmla="*/ 2171951 h 2171950"/>
              <a:gd name="connsiteX0" fmla="*/ 0 w 1881554"/>
              <a:gd name="connsiteY0" fmla="*/ 228851 h 1767505"/>
              <a:gd name="connsiteX1" fmla="*/ 281354 w 1881554"/>
              <a:gd name="connsiteY1" fmla="*/ 88174 h 1767505"/>
              <a:gd name="connsiteX2" fmla="*/ 492369 w 1881554"/>
              <a:gd name="connsiteY2" fmla="*/ 251 h 1767505"/>
              <a:gd name="connsiteX3" fmla="*/ 633046 w 1881554"/>
              <a:gd name="connsiteY3" fmla="*/ 114551 h 1767505"/>
              <a:gd name="connsiteX4" fmla="*/ 931984 w 1881554"/>
              <a:gd name="connsiteY4" fmla="*/ 492621 h 1767505"/>
              <a:gd name="connsiteX5" fmla="*/ 1002323 w 1881554"/>
              <a:gd name="connsiteY5" fmla="*/ 756390 h 1767505"/>
              <a:gd name="connsiteX6" fmla="*/ 1274884 w 1881554"/>
              <a:gd name="connsiteY6" fmla="*/ 853105 h 1767505"/>
              <a:gd name="connsiteX7" fmla="*/ 1556238 w 1881554"/>
              <a:gd name="connsiteY7" fmla="*/ 844313 h 1767505"/>
              <a:gd name="connsiteX8" fmla="*/ 1547446 w 1881554"/>
              <a:gd name="connsiteY8" fmla="*/ 1152044 h 1767505"/>
              <a:gd name="connsiteX9" fmla="*/ 1784838 w 1881554"/>
              <a:gd name="connsiteY9" fmla="*/ 1626828 h 1767505"/>
              <a:gd name="connsiteX10" fmla="*/ 1881554 w 1881554"/>
              <a:gd name="connsiteY10" fmla="*/ 1767505 h 1767505"/>
              <a:gd name="connsiteX0" fmla="*/ 0 w 1784838"/>
              <a:gd name="connsiteY0" fmla="*/ 228851 h 1626828"/>
              <a:gd name="connsiteX1" fmla="*/ 281354 w 1784838"/>
              <a:gd name="connsiteY1" fmla="*/ 88174 h 1626828"/>
              <a:gd name="connsiteX2" fmla="*/ 492369 w 1784838"/>
              <a:gd name="connsiteY2" fmla="*/ 251 h 1626828"/>
              <a:gd name="connsiteX3" fmla="*/ 633046 w 1784838"/>
              <a:gd name="connsiteY3" fmla="*/ 114551 h 1626828"/>
              <a:gd name="connsiteX4" fmla="*/ 931984 w 1784838"/>
              <a:gd name="connsiteY4" fmla="*/ 492621 h 1626828"/>
              <a:gd name="connsiteX5" fmla="*/ 1002323 w 1784838"/>
              <a:gd name="connsiteY5" fmla="*/ 756390 h 1626828"/>
              <a:gd name="connsiteX6" fmla="*/ 1274884 w 1784838"/>
              <a:gd name="connsiteY6" fmla="*/ 853105 h 1626828"/>
              <a:gd name="connsiteX7" fmla="*/ 1556238 w 1784838"/>
              <a:gd name="connsiteY7" fmla="*/ 844313 h 1626828"/>
              <a:gd name="connsiteX8" fmla="*/ 1547446 w 1784838"/>
              <a:gd name="connsiteY8" fmla="*/ 1152044 h 1626828"/>
              <a:gd name="connsiteX9" fmla="*/ 1784838 w 1784838"/>
              <a:gd name="connsiteY9" fmla="*/ 1626828 h 1626828"/>
              <a:gd name="connsiteX0" fmla="*/ 0 w 1569119"/>
              <a:gd name="connsiteY0" fmla="*/ 228851 h 1152044"/>
              <a:gd name="connsiteX1" fmla="*/ 281354 w 1569119"/>
              <a:gd name="connsiteY1" fmla="*/ 88174 h 1152044"/>
              <a:gd name="connsiteX2" fmla="*/ 492369 w 1569119"/>
              <a:gd name="connsiteY2" fmla="*/ 251 h 1152044"/>
              <a:gd name="connsiteX3" fmla="*/ 633046 w 1569119"/>
              <a:gd name="connsiteY3" fmla="*/ 114551 h 1152044"/>
              <a:gd name="connsiteX4" fmla="*/ 931984 w 1569119"/>
              <a:gd name="connsiteY4" fmla="*/ 492621 h 1152044"/>
              <a:gd name="connsiteX5" fmla="*/ 1002323 w 1569119"/>
              <a:gd name="connsiteY5" fmla="*/ 756390 h 1152044"/>
              <a:gd name="connsiteX6" fmla="*/ 1274884 w 1569119"/>
              <a:gd name="connsiteY6" fmla="*/ 853105 h 1152044"/>
              <a:gd name="connsiteX7" fmla="*/ 1556238 w 1569119"/>
              <a:gd name="connsiteY7" fmla="*/ 844313 h 1152044"/>
              <a:gd name="connsiteX8" fmla="*/ 1547446 w 1569119"/>
              <a:gd name="connsiteY8" fmla="*/ 1152044 h 1152044"/>
              <a:gd name="connsiteX0" fmla="*/ 0 w 1556238"/>
              <a:gd name="connsiteY0" fmla="*/ 228851 h 855082"/>
              <a:gd name="connsiteX1" fmla="*/ 281354 w 1556238"/>
              <a:gd name="connsiteY1" fmla="*/ 88174 h 855082"/>
              <a:gd name="connsiteX2" fmla="*/ 492369 w 1556238"/>
              <a:gd name="connsiteY2" fmla="*/ 251 h 855082"/>
              <a:gd name="connsiteX3" fmla="*/ 633046 w 1556238"/>
              <a:gd name="connsiteY3" fmla="*/ 114551 h 855082"/>
              <a:gd name="connsiteX4" fmla="*/ 931984 w 1556238"/>
              <a:gd name="connsiteY4" fmla="*/ 492621 h 855082"/>
              <a:gd name="connsiteX5" fmla="*/ 1002323 w 1556238"/>
              <a:gd name="connsiteY5" fmla="*/ 756390 h 855082"/>
              <a:gd name="connsiteX6" fmla="*/ 1274884 w 1556238"/>
              <a:gd name="connsiteY6" fmla="*/ 853105 h 855082"/>
              <a:gd name="connsiteX7" fmla="*/ 1556238 w 1556238"/>
              <a:gd name="connsiteY7" fmla="*/ 844313 h 855082"/>
              <a:gd name="connsiteX0" fmla="*/ 0 w 1274884"/>
              <a:gd name="connsiteY0" fmla="*/ 228851 h 853104"/>
              <a:gd name="connsiteX1" fmla="*/ 281354 w 1274884"/>
              <a:gd name="connsiteY1" fmla="*/ 88174 h 853104"/>
              <a:gd name="connsiteX2" fmla="*/ 492369 w 1274884"/>
              <a:gd name="connsiteY2" fmla="*/ 251 h 853104"/>
              <a:gd name="connsiteX3" fmla="*/ 633046 w 1274884"/>
              <a:gd name="connsiteY3" fmla="*/ 114551 h 853104"/>
              <a:gd name="connsiteX4" fmla="*/ 931984 w 1274884"/>
              <a:gd name="connsiteY4" fmla="*/ 492621 h 853104"/>
              <a:gd name="connsiteX5" fmla="*/ 1002323 w 1274884"/>
              <a:gd name="connsiteY5" fmla="*/ 756390 h 853104"/>
              <a:gd name="connsiteX6" fmla="*/ 1274884 w 1274884"/>
              <a:gd name="connsiteY6" fmla="*/ 853105 h 853104"/>
              <a:gd name="connsiteX0" fmla="*/ 0 w 1002323"/>
              <a:gd name="connsiteY0" fmla="*/ 228851 h 756389"/>
              <a:gd name="connsiteX1" fmla="*/ 281354 w 1002323"/>
              <a:gd name="connsiteY1" fmla="*/ 88174 h 756389"/>
              <a:gd name="connsiteX2" fmla="*/ 492369 w 1002323"/>
              <a:gd name="connsiteY2" fmla="*/ 251 h 756389"/>
              <a:gd name="connsiteX3" fmla="*/ 633046 w 1002323"/>
              <a:gd name="connsiteY3" fmla="*/ 114551 h 756389"/>
              <a:gd name="connsiteX4" fmla="*/ 931984 w 1002323"/>
              <a:gd name="connsiteY4" fmla="*/ 492621 h 756389"/>
              <a:gd name="connsiteX5" fmla="*/ 1002323 w 1002323"/>
              <a:gd name="connsiteY5" fmla="*/ 756390 h 756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2323" h="756389">
                <a:moveTo>
                  <a:pt x="0" y="228851"/>
                </a:moveTo>
                <a:cubicBezTo>
                  <a:pt x="123092" y="181959"/>
                  <a:pt x="199293" y="126274"/>
                  <a:pt x="281354" y="88174"/>
                </a:cubicBezTo>
                <a:cubicBezTo>
                  <a:pt x="363416" y="50074"/>
                  <a:pt x="433754" y="-4145"/>
                  <a:pt x="492369" y="251"/>
                </a:cubicBezTo>
                <a:cubicBezTo>
                  <a:pt x="550984" y="4647"/>
                  <a:pt x="559777" y="32489"/>
                  <a:pt x="633046" y="114551"/>
                </a:cubicBezTo>
                <a:cubicBezTo>
                  <a:pt x="706315" y="196613"/>
                  <a:pt x="870438" y="385648"/>
                  <a:pt x="931984" y="492621"/>
                </a:cubicBezTo>
                <a:cubicBezTo>
                  <a:pt x="993530" y="599594"/>
                  <a:pt x="945173" y="696309"/>
                  <a:pt x="1002323" y="75639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 310"/>
          <p:cNvSpPr/>
          <p:nvPr/>
        </p:nvSpPr>
        <p:spPr>
          <a:xfrm>
            <a:off x="3323651" y="2546728"/>
            <a:ext cx="247582" cy="477930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606670"/>
              <a:gd name="connsiteY0" fmla="*/ 26400 h 940800"/>
              <a:gd name="connsiteX1" fmla="*/ 281354 w 606670"/>
              <a:gd name="connsiteY1" fmla="*/ 17608 h 940800"/>
              <a:gd name="connsiteX2" fmla="*/ 272562 w 606670"/>
              <a:gd name="connsiteY2" fmla="*/ 325339 h 940800"/>
              <a:gd name="connsiteX3" fmla="*/ 509954 w 606670"/>
              <a:gd name="connsiteY3" fmla="*/ 800123 h 940800"/>
              <a:gd name="connsiteX4" fmla="*/ 606670 w 606670"/>
              <a:gd name="connsiteY4" fmla="*/ 940800 h 940800"/>
              <a:gd name="connsiteX0" fmla="*/ 18254 w 343570"/>
              <a:gd name="connsiteY0" fmla="*/ 0 h 923192"/>
              <a:gd name="connsiteX1" fmla="*/ 9462 w 343570"/>
              <a:gd name="connsiteY1" fmla="*/ 307731 h 923192"/>
              <a:gd name="connsiteX2" fmla="*/ 246854 w 343570"/>
              <a:gd name="connsiteY2" fmla="*/ 782515 h 923192"/>
              <a:gd name="connsiteX3" fmla="*/ 343570 w 343570"/>
              <a:gd name="connsiteY3" fmla="*/ 923192 h 923192"/>
              <a:gd name="connsiteX0" fmla="*/ 0 w 334108"/>
              <a:gd name="connsiteY0" fmla="*/ 0 h 615461"/>
              <a:gd name="connsiteX1" fmla="*/ 237392 w 334108"/>
              <a:gd name="connsiteY1" fmla="*/ 474784 h 615461"/>
              <a:gd name="connsiteX2" fmla="*/ 334108 w 334108"/>
              <a:gd name="connsiteY2" fmla="*/ 615461 h 615461"/>
              <a:gd name="connsiteX0" fmla="*/ 0 w 398322"/>
              <a:gd name="connsiteY0" fmla="*/ 0 h 786697"/>
              <a:gd name="connsiteX1" fmla="*/ 301606 w 398322"/>
              <a:gd name="connsiteY1" fmla="*/ 646020 h 786697"/>
              <a:gd name="connsiteX2" fmla="*/ 398322 w 398322"/>
              <a:gd name="connsiteY2" fmla="*/ 786697 h 786697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86264 w 433105"/>
              <a:gd name="connsiteY1" fmla="*/ 311726 h 837533"/>
              <a:gd name="connsiteX2" fmla="*/ 336389 w 433105"/>
              <a:gd name="connsiteY2" fmla="*/ 696856 h 837533"/>
              <a:gd name="connsiteX3" fmla="*/ 433105 w 433105"/>
              <a:gd name="connsiteY3" fmla="*/ 837533 h 837533"/>
              <a:gd name="connsiteX0" fmla="*/ 0 w 388290"/>
              <a:gd name="connsiteY0" fmla="*/ 0 h 692598"/>
              <a:gd name="connsiteX1" fmla="*/ 41449 w 388290"/>
              <a:gd name="connsiteY1" fmla="*/ 166791 h 692598"/>
              <a:gd name="connsiteX2" fmla="*/ 291574 w 388290"/>
              <a:gd name="connsiteY2" fmla="*/ 551921 h 692598"/>
              <a:gd name="connsiteX3" fmla="*/ 388290 w 388290"/>
              <a:gd name="connsiteY3" fmla="*/ 692598 h 69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8290" h="692598">
                <a:moveTo>
                  <a:pt x="0" y="0"/>
                </a:moveTo>
                <a:cubicBezTo>
                  <a:pt x="21958" y="46157"/>
                  <a:pt x="-14616" y="50648"/>
                  <a:pt x="41449" y="166791"/>
                </a:cubicBezTo>
                <a:cubicBezTo>
                  <a:pt x="97514" y="282934"/>
                  <a:pt x="241348" y="458490"/>
                  <a:pt x="291574" y="551921"/>
                </a:cubicBezTo>
                <a:cubicBezTo>
                  <a:pt x="347259" y="654498"/>
                  <a:pt x="363379" y="601744"/>
                  <a:pt x="388290" y="692598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Oval 341"/>
          <p:cNvSpPr/>
          <p:nvPr/>
        </p:nvSpPr>
        <p:spPr>
          <a:xfrm rot="13701354">
            <a:off x="3834907" y="4070562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 rot="3221186">
            <a:off x="3910122" y="3752481"/>
            <a:ext cx="9826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 rot="2446373">
            <a:off x="3435180" y="4148098"/>
            <a:ext cx="9802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87"/>
          <p:cNvSpPr>
            <a:spLocks noChangeAspect="1"/>
          </p:cNvSpPr>
          <p:nvPr/>
        </p:nvSpPr>
        <p:spPr>
          <a:xfrm rot="16012665">
            <a:off x="4363540" y="4366865"/>
            <a:ext cx="213409" cy="244719"/>
          </a:xfrm>
          <a:custGeom>
            <a:avLst/>
            <a:gdLst>
              <a:gd name="connsiteX0" fmla="*/ 0 w 560323"/>
              <a:gd name="connsiteY0" fmla="*/ 307258 h 614515"/>
              <a:gd name="connsiteX1" fmla="*/ 280162 w 560323"/>
              <a:gd name="connsiteY1" fmla="*/ 0 h 614515"/>
              <a:gd name="connsiteX2" fmla="*/ 560324 w 560323"/>
              <a:gd name="connsiteY2" fmla="*/ 307258 h 614515"/>
              <a:gd name="connsiteX3" fmla="*/ 280162 w 560323"/>
              <a:gd name="connsiteY3" fmla="*/ 614516 h 614515"/>
              <a:gd name="connsiteX4" fmla="*/ 0 w 560323"/>
              <a:gd name="connsiteY4" fmla="*/ 307258 h 614515"/>
              <a:gd name="connsiteX0" fmla="*/ 3482 w 563806"/>
              <a:gd name="connsiteY0" fmla="*/ 309790 h 617048"/>
              <a:gd name="connsiteX1" fmla="*/ 136728 w 563806"/>
              <a:gd name="connsiteY1" fmla="*/ 171400 h 617048"/>
              <a:gd name="connsiteX2" fmla="*/ 283644 w 563806"/>
              <a:gd name="connsiteY2" fmla="*/ 2532 h 617048"/>
              <a:gd name="connsiteX3" fmla="*/ 563806 w 563806"/>
              <a:gd name="connsiteY3" fmla="*/ 309790 h 617048"/>
              <a:gd name="connsiteX4" fmla="*/ 283644 w 563806"/>
              <a:gd name="connsiteY4" fmla="*/ 617048 h 617048"/>
              <a:gd name="connsiteX5" fmla="*/ 3482 w 563806"/>
              <a:gd name="connsiteY5" fmla="*/ 309790 h 617048"/>
              <a:gd name="connsiteX0" fmla="*/ 3482 w 566799"/>
              <a:gd name="connsiteY0" fmla="*/ 366298 h 673556"/>
              <a:gd name="connsiteX1" fmla="*/ 136728 w 566799"/>
              <a:gd name="connsiteY1" fmla="*/ 227908 h 673556"/>
              <a:gd name="connsiteX2" fmla="*/ 283644 w 566799"/>
              <a:gd name="connsiteY2" fmla="*/ 59040 h 673556"/>
              <a:gd name="connsiteX3" fmla="*/ 438652 w 566799"/>
              <a:gd name="connsiteY3" fmla="*/ 20873 h 673556"/>
              <a:gd name="connsiteX4" fmla="*/ 563806 w 566799"/>
              <a:gd name="connsiteY4" fmla="*/ 366298 h 673556"/>
              <a:gd name="connsiteX5" fmla="*/ 283644 w 566799"/>
              <a:gd name="connsiteY5" fmla="*/ 673556 h 673556"/>
              <a:gd name="connsiteX6" fmla="*/ 3482 w 566799"/>
              <a:gd name="connsiteY6" fmla="*/ 366298 h 673556"/>
              <a:gd name="connsiteX0" fmla="*/ 3482 w 591774"/>
              <a:gd name="connsiteY0" fmla="*/ 366298 h 678166"/>
              <a:gd name="connsiteX1" fmla="*/ 136728 w 591774"/>
              <a:gd name="connsiteY1" fmla="*/ 227908 h 678166"/>
              <a:gd name="connsiteX2" fmla="*/ 283644 w 591774"/>
              <a:gd name="connsiteY2" fmla="*/ 59040 h 678166"/>
              <a:gd name="connsiteX3" fmla="*/ 438652 w 591774"/>
              <a:gd name="connsiteY3" fmla="*/ 20873 h 678166"/>
              <a:gd name="connsiteX4" fmla="*/ 563806 w 591774"/>
              <a:gd name="connsiteY4" fmla="*/ 366298 h 678166"/>
              <a:gd name="connsiteX5" fmla="*/ 568048 w 591774"/>
              <a:gd name="connsiteY5" fmla="*/ 538457 h 678166"/>
              <a:gd name="connsiteX6" fmla="*/ 283644 w 591774"/>
              <a:gd name="connsiteY6" fmla="*/ 673556 h 678166"/>
              <a:gd name="connsiteX7" fmla="*/ 3482 w 591774"/>
              <a:gd name="connsiteY7" fmla="*/ 366298 h 678166"/>
              <a:gd name="connsiteX0" fmla="*/ 3482 w 583021"/>
              <a:gd name="connsiteY0" fmla="*/ 366298 h 680059"/>
              <a:gd name="connsiteX1" fmla="*/ 136728 w 583021"/>
              <a:gd name="connsiteY1" fmla="*/ 227908 h 680059"/>
              <a:gd name="connsiteX2" fmla="*/ 283644 w 583021"/>
              <a:gd name="connsiteY2" fmla="*/ 59040 h 680059"/>
              <a:gd name="connsiteX3" fmla="*/ 438652 w 583021"/>
              <a:gd name="connsiteY3" fmla="*/ 20873 h 680059"/>
              <a:gd name="connsiteX4" fmla="*/ 563806 w 583021"/>
              <a:gd name="connsiteY4" fmla="*/ 366298 h 680059"/>
              <a:gd name="connsiteX5" fmla="*/ 568048 w 583021"/>
              <a:gd name="connsiteY5" fmla="*/ 538457 h 680059"/>
              <a:gd name="connsiteX6" fmla="*/ 378266 w 583021"/>
              <a:gd name="connsiteY6" fmla="*/ 572963 h 680059"/>
              <a:gd name="connsiteX7" fmla="*/ 283644 w 583021"/>
              <a:gd name="connsiteY7" fmla="*/ 673556 h 680059"/>
              <a:gd name="connsiteX8" fmla="*/ 3482 w 583021"/>
              <a:gd name="connsiteY8" fmla="*/ 366298 h 680059"/>
              <a:gd name="connsiteX0" fmla="*/ 3482 w 577008"/>
              <a:gd name="connsiteY0" fmla="*/ 366298 h 680059"/>
              <a:gd name="connsiteX1" fmla="*/ 136728 w 577008"/>
              <a:gd name="connsiteY1" fmla="*/ 227908 h 680059"/>
              <a:gd name="connsiteX2" fmla="*/ 283644 w 577008"/>
              <a:gd name="connsiteY2" fmla="*/ 59040 h 680059"/>
              <a:gd name="connsiteX3" fmla="*/ 438652 w 577008"/>
              <a:gd name="connsiteY3" fmla="*/ 20873 h 680059"/>
              <a:gd name="connsiteX4" fmla="*/ 537927 w 577008"/>
              <a:gd name="connsiteY4" fmla="*/ 340418 h 680059"/>
              <a:gd name="connsiteX5" fmla="*/ 568048 w 577008"/>
              <a:gd name="connsiteY5" fmla="*/ 538457 h 680059"/>
              <a:gd name="connsiteX6" fmla="*/ 378266 w 577008"/>
              <a:gd name="connsiteY6" fmla="*/ 572963 h 680059"/>
              <a:gd name="connsiteX7" fmla="*/ 283644 w 577008"/>
              <a:gd name="connsiteY7" fmla="*/ 673556 h 680059"/>
              <a:gd name="connsiteX8" fmla="*/ 3482 w 577008"/>
              <a:gd name="connsiteY8" fmla="*/ 366298 h 680059"/>
              <a:gd name="connsiteX0" fmla="*/ 3482 w 589164"/>
              <a:gd name="connsiteY0" fmla="*/ 366298 h 680059"/>
              <a:gd name="connsiteX1" fmla="*/ 136728 w 589164"/>
              <a:gd name="connsiteY1" fmla="*/ 227908 h 680059"/>
              <a:gd name="connsiteX2" fmla="*/ 283644 w 589164"/>
              <a:gd name="connsiteY2" fmla="*/ 59040 h 680059"/>
              <a:gd name="connsiteX3" fmla="*/ 438652 w 589164"/>
              <a:gd name="connsiteY3" fmla="*/ 20873 h 680059"/>
              <a:gd name="connsiteX4" fmla="*/ 537927 w 589164"/>
              <a:gd name="connsiteY4" fmla="*/ 340418 h 680059"/>
              <a:gd name="connsiteX5" fmla="*/ 568048 w 589164"/>
              <a:gd name="connsiteY5" fmla="*/ 538457 h 680059"/>
              <a:gd name="connsiteX6" fmla="*/ 378266 w 589164"/>
              <a:gd name="connsiteY6" fmla="*/ 572963 h 680059"/>
              <a:gd name="connsiteX7" fmla="*/ 283644 w 589164"/>
              <a:gd name="connsiteY7" fmla="*/ 673556 h 680059"/>
              <a:gd name="connsiteX8" fmla="*/ 3482 w 589164"/>
              <a:gd name="connsiteY8" fmla="*/ 366298 h 680059"/>
              <a:gd name="connsiteX0" fmla="*/ 2517 w 588199"/>
              <a:gd name="connsiteY0" fmla="*/ 366298 h 674490"/>
              <a:gd name="connsiteX1" fmla="*/ 135763 w 588199"/>
              <a:gd name="connsiteY1" fmla="*/ 227908 h 674490"/>
              <a:gd name="connsiteX2" fmla="*/ 282679 w 588199"/>
              <a:gd name="connsiteY2" fmla="*/ 59040 h 674490"/>
              <a:gd name="connsiteX3" fmla="*/ 437687 w 588199"/>
              <a:gd name="connsiteY3" fmla="*/ 20873 h 674490"/>
              <a:gd name="connsiteX4" fmla="*/ 536962 w 588199"/>
              <a:gd name="connsiteY4" fmla="*/ 340418 h 674490"/>
              <a:gd name="connsiteX5" fmla="*/ 567083 w 588199"/>
              <a:gd name="connsiteY5" fmla="*/ 538457 h 674490"/>
              <a:gd name="connsiteX6" fmla="*/ 377301 w 588199"/>
              <a:gd name="connsiteY6" fmla="*/ 572963 h 674490"/>
              <a:gd name="connsiteX7" fmla="*/ 282679 w 588199"/>
              <a:gd name="connsiteY7" fmla="*/ 673556 h 674490"/>
              <a:gd name="connsiteX8" fmla="*/ 66751 w 588199"/>
              <a:gd name="connsiteY8" fmla="*/ 607468 h 674490"/>
              <a:gd name="connsiteX9" fmla="*/ 2517 w 588199"/>
              <a:gd name="connsiteY9" fmla="*/ 366298 h 67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8199" h="674490">
                <a:moveTo>
                  <a:pt x="2517" y="366298"/>
                </a:moveTo>
                <a:cubicBezTo>
                  <a:pt x="14019" y="303038"/>
                  <a:pt x="89069" y="279118"/>
                  <a:pt x="135763" y="227908"/>
                </a:cubicBezTo>
                <a:cubicBezTo>
                  <a:pt x="182457" y="176698"/>
                  <a:pt x="232358" y="93546"/>
                  <a:pt x="282679" y="59040"/>
                </a:cubicBezTo>
                <a:cubicBezTo>
                  <a:pt x="333000" y="24534"/>
                  <a:pt x="390993" y="-30337"/>
                  <a:pt x="437687" y="20873"/>
                </a:cubicBezTo>
                <a:cubicBezTo>
                  <a:pt x="484381" y="72083"/>
                  <a:pt x="519709" y="265656"/>
                  <a:pt x="536962" y="340418"/>
                </a:cubicBezTo>
                <a:cubicBezTo>
                  <a:pt x="605974" y="406554"/>
                  <a:pt x="593693" y="492511"/>
                  <a:pt x="567083" y="538457"/>
                </a:cubicBezTo>
                <a:cubicBezTo>
                  <a:pt x="540473" y="584403"/>
                  <a:pt x="424702" y="550447"/>
                  <a:pt x="377301" y="572963"/>
                </a:cubicBezTo>
                <a:cubicBezTo>
                  <a:pt x="329900" y="595479"/>
                  <a:pt x="334437" y="667805"/>
                  <a:pt x="282679" y="673556"/>
                </a:cubicBezTo>
                <a:cubicBezTo>
                  <a:pt x="230921" y="679307"/>
                  <a:pt x="113445" y="658678"/>
                  <a:pt x="66751" y="607468"/>
                </a:cubicBezTo>
                <a:cubicBezTo>
                  <a:pt x="20057" y="556258"/>
                  <a:pt x="-8985" y="429558"/>
                  <a:pt x="2517" y="366298"/>
                </a:cubicBezTo>
                <a:close/>
              </a:path>
            </a:pathLst>
          </a:custGeom>
          <a:solidFill>
            <a:srgbClr val="FFFFFF">
              <a:alpha val="61176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" name="Group 55"/>
          <p:cNvGrpSpPr/>
          <p:nvPr/>
        </p:nvGrpSpPr>
        <p:grpSpPr>
          <a:xfrm>
            <a:off x="2590519" y="1246214"/>
            <a:ext cx="1634871" cy="1158360"/>
            <a:chOff x="2590519" y="1246214"/>
            <a:chExt cx="1634871" cy="1158360"/>
          </a:xfrm>
        </p:grpSpPr>
        <p:sp>
          <p:nvSpPr>
            <p:cNvPr id="300" name="Oval 299"/>
            <p:cNvSpPr/>
            <p:nvPr/>
          </p:nvSpPr>
          <p:spPr>
            <a:xfrm rot="20603155">
              <a:off x="2714682" y="2164979"/>
              <a:ext cx="415991" cy="239595"/>
            </a:xfrm>
            <a:prstGeom prst="ellipse">
              <a:avLst/>
            </a:prstGeom>
            <a:solidFill>
              <a:srgbClr val="336600">
                <a:alpha val="6588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2590519" y="1246214"/>
              <a:ext cx="1634871" cy="915337"/>
              <a:chOff x="2590519" y="1246214"/>
              <a:chExt cx="1634871" cy="915337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2590519" y="1246214"/>
                <a:ext cx="1634871" cy="338554"/>
              </a:xfrm>
              <a:prstGeom prst="rect">
                <a:avLst/>
              </a:prstGeom>
              <a:solidFill>
                <a:srgbClr val="D2D19E"/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Bamboo Thicket</a:t>
                </a:r>
              </a:p>
            </p:txBody>
          </p:sp>
          <p:cxnSp>
            <p:nvCxnSpPr>
              <p:cNvPr id="8" name="Straight Arrow Connector 7"/>
              <p:cNvCxnSpPr>
                <a:stCxn id="2" idx="2"/>
                <a:endCxn id="300" idx="7"/>
              </p:cNvCxnSpPr>
              <p:nvPr/>
            </p:nvCxnSpPr>
            <p:spPr>
              <a:xfrm flipH="1">
                <a:off x="3039392" y="1584768"/>
                <a:ext cx="368563" cy="576783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5" name="Group 24"/>
          <p:cNvGrpSpPr/>
          <p:nvPr/>
        </p:nvGrpSpPr>
        <p:grpSpPr>
          <a:xfrm>
            <a:off x="2986047" y="1819987"/>
            <a:ext cx="2290904" cy="570381"/>
            <a:chOff x="2986047" y="1819987"/>
            <a:chExt cx="2290904" cy="570381"/>
          </a:xfrm>
        </p:grpSpPr>
        <p:sp>
          <p:nvSpPr>
            <p:cNvPr id="145" name="TextBox 144"/>
            <p:cNvSpPr txBox="1"/>
            <p:nvPr/>
          </p:nvSpPr>
          <p:spPr>
            <a:xfrm>
              <a:off x="4015900" y="1819987"/>
              <a:ext cx="1261051" cy="338554"/>
            </a:xfrm>
            <a:prstGeom prst="rect">
              <a:avLst/>
            </a:prstGeom>
            <a:solidFill>
              <a:srgbClr val="D2D19E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 Dead NVA</a:t>
              </a:r>
            </a:p>
          </p:txBody>
        </p:sp>
        <p:cxnSp>
          <p:nvCxnSpPr>
            <p:cNvPr id="148" name="Straight Arrow Connector 147"/>
            <p:cNvCxnSpPr>
              <a:stCxn id="145" idx="1"/>
            </p:cNvCxnSpPr>
            <p:nvPr/>
          </p:nvCxnSpPr>
          <p:spPr>
            <a:xfrm flipH="1">
              <a:off x="2986047" y="1989264"/>
              <a:ext cx="1029853" cy="401104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/>
          <p:cNvGrpSpPr/>
          <p:nvPr/>
        </p:nvGrpSpPr>
        <p:grpSpPr>
          <a:xfrm>
            <a:off x="2903507" y="2296670"/>
            <a:ext cx="3271060" cy="584775"/>
            <a:chOff x="2903507" y="2296670"/>
            <a:chExt cx="3271060" cy="584775"/>
          </a:xfrm>
        </p:grpSpPr>
        <p:sp>
          <p:nvSpPr>
            <p:cNvPr id="307" name="Freeform 306"/>
            <p:cNvSpPr/>
            <p:nvPr/>
          </p:nvSpPr>
          <p:spPr>
            <a:xfrm>
              <a:off x="2903507" y="2310292"/>
              <a:ext cx="428690" cy="213983"/>
            </a:xfrm>
            <a:custGeom>
              <a:avLst/>
              <a:gdLst>
                <a:gd name="connsiteX0" fmla="*/ 0 w 2637692"/>
                <a:gd name="connsiteY0" fmla="*/ 369528 h 2576397"/>
                <a:gd name="connsiteX1" fmla="*/ 457200 w 2637692"/>
                <a:gd name="connsiteY1" fmla="*/ 228851 h 2576397"/>
                <a:gd name="connsiteX2" fmla="*/ 738554 w 2637692"/>
                <a:gd name="connsiteY2" fmla="*/ 88174 h 2576397"/>
                <a:gd name="connsiteX3" fmla="*/ 949569 w 2637692"/>
                <a:gd name="connsiteY3" fmla="*/ 251 h 2576397"/>
                <a:gd name="connsiteX4" fmla="*/ 1090246 w 2637692"/>
                <a:gd name="connsiteY4" fmla="*/ 114551 h 2576397"/>
                <a:gd name="connsiteX5" fmla="*/ 1389184 w 2637692"/>
                <a:gd name="connsiteY5" fmla="*/ 492621 h 2576397"/>
                <a:gd name="connsiteX6" fmla="*/ 1459523 w 2637692"/>
                <a:gd name="connsiteY6" fmla="*/ 756390 h 2576397"/>
                <a:gd name="connsiteX7" fmla="*/ 1732084 w 2637692"/>
                <a:gd name="connsiteY7" fmla="*/ 853105 h 2576397"/>
                <a:gd name="connsiteX8" fmla="*/ 2013438 w 2637692"/>
                <a:gd name="connsiteY8" fmla="*/ 844313 h 2576397"/>
                <a:gd name="connsiteX9" fmla="*/ 2242038 w 2637692"/>
                <a:gd name="connsiteY9" fmla="*/ 1626828 h 2576397"/>
                <a:gd name="connsiteX10" fmla="*/ 2338754 w 2637692"/>
                <a:gd name="connsiteY10" fmla="*/ 1767505 h 2576397"/>
                <a:gd name="connsiteX11" fmla="*/ 2391507 w 2637692"/>
                <a:gd name="connsiteY11" fmla="*/ 2171951 h 2576397"/>
                <a:gd name="connsiteX12" fmla="*/ 2637692 w 2637692"/>
                <a:gd name="connsiteY12" fmla="*/ 2576397 h 2576397"/>
                <a:gd name="connsiteX0" fmla="*/ 0 w 2637692"/>
                <a:gd name="connsiteY0" fmla="*/ 369528 h 2576397"/>
                <a:gd name="connsiteX1" fmla="*/ 457200 w 2637692"/>
                <a:gd name="connsiteY1" fmla="*/ 228851 h 2576397"/>
                <a:gd name="connsiteX2" fmla="*/ 738554 w 2637692"/>
                <a:gd name="connsiteY2" fmla="*/ 88174 h 2576397"/>
                <a:gd name="connsiteX3" fmla="*/ 949569 w 2637692"/>
                <a:gd name="connsiteY3" fmla="*/ 251 h 2576397"/>
                <a:gd name="connsiteX4" fmla="*/ 1090246 w 2637692"/>
                <a:gd name="connsiteY4" fmla="*/ 114551 h 2576397"/>
                <a:gd name="connsiteX5" fmla="*/ 1389184 w 2637692"/>
                <a:gd name="connsiteY5" fmla="*/ 492621 h 2576397"/>
                <a:gd name="connsiteX6" fmla="*/ 1459523 w 2637692"/>
                <a:gd name="connsiteY6" fmla="*/ 756390 h 2576397"/>
                <a:gd name="connsiteX7" fmla="*/ 1732084 w 2637692"/>
                <a:gd name="connsiteY7" fmla="*/ 853105 h 2576397"/>
                <a:gd name="connsiteX8" fmla="*/ 2013438 w 2637692"/>
                <a:gd name="connsiteY8" fmla="*/ 844313 h 2576397"/>
                <a:gd name="connsiteX9" fmla="*/ 2004646 w 2637692"/>
                <a:gd name="connsiteY9" fmla="*/ 1152044 h 2576397"/>
                <a:gd name="connsiteX10" fmla="*/ 2242038 w 2637692"/>
                <a:gd name="connsiteY10" fmla="*/ 1626828 h 2576397"/>
                <a:gd name="connsiteX11" fmla="*/ 2338754 w 2637692"/>
                <a:gd name="connsiteY11" fmla="*/ 1767505 h 2576397"/>
                <a:gd name="connsiteX12" fmla="*/ 2391507 w 2637692"/>
                <a:gd name="connsiteY12" fmla="*/ 2171951 h 2576397"/>
                <a:gd name="connsiteX13" fmla="*/ 2637692 w 2637692"/>
                <a:gd name="connsiteY13" fmla="*/ 2576397 h 2576397"/>
                <a:gd name="connsiteX0" fmla="*/ 0 w 2491043"/>
                <a:gd name="connsiteY0" fmla="*/ 369528 h 2360737"/>
                <a:gd name="connsiteX1" fmla="*/ 457200 w 2491043"/>
                <a:gd name="connsiteY1" fmla="*/ 228851 h 2360737"/>
                <a:gd name="connsiteX2" fmla="*/ 738554 w 2491043"/>
                <a:gd name="connsiteY2" fmla="*/ 88174 h 2360737"/>
                <a:gd name="connsiteX3" fmla="*/ 949569 w 2491043"/>
                <a:gd name="connsiteY3" fmla="*/ 251 h 2360737"/>
                <a:gd name="connsiteX4" fmla="*/ 1090246 w 2491043"/>
                <a:gd name="connsiteY4" fmla="*/ 114551 h 2360737"/>
                <a:gd name="connsiteX5" fmla="*/ 1389184 w 2491043"/>
                <a:gd name="connsiteY5" fmla="*/ 492621 h 2360737"/>
                <a:gd name="connsiteX6" fmla="*/ 1459523 w 2491043"/>
                <a:gd name="connsiteY6" fmla="*/ 756390 h 2360737"/>
                <a:gd name="connsiteX7" fmla="*/ 1732084 w 2491043"/>
                <a:gd name="connsiteY7" fmla="*/ 853105 h 2360737"/>
                <a:gd name="connsiteX8" fmla="*/ 2013438 w 2491043"/>
                <a:gd name="connsiteY8" fmla="*/ 844313 h 2360737"/>
                <a:gd name="connsiteX9" fmla="*/ 2004646 w 2491043"/>
                <a:gd name="connsiteY9" fmla="*/ 1152044 h 2360737"/>
                <a:gd name="connsiteX10" fmla="*/ 2242038 w 2491043"/>
                <a:gd name="connsiteY10" fmla="*/ 1626828 h 2360737"/>
                <a:gd name="connsiteX11" fmla="*/ 2338754 w 2491043"/>
                <a:gd name="connsiteY11" fmla="*/ 1767505 h 2360737"/>
                <a:gd name="connsiteX12" fmla="*/ 2391507 w 2491043"/>
                <a:gd name="connsiteY12" fmla="*/ 2171951 h 2360737"/>
                <a:gd name="connsiteX13" fmla="*/ 2491043 w 2491043"/>
                <a:gd name="connsiteY13" fmla="*/ 2360737 h 2360737"/>
                <a:gd name="connsiteX0" fmla="*/ 0 w 2033843"/>
                <a:gd name="connsiteY0" fmla="*/ 228851 h 2360737"/>
                <a:gd name="connsiteX1" fmla="*/ 281354 w 2033843"/>
                <a:gd name="connsiteY1" fmla="*/ 88174 h 2360737"/>
                <a:gd name="connsiteX2" fmla="*/ 492369 w 2033843"/>
                <a:gd name="connsiteY2" fmla="*/ 251 h 2360737"/>
                <a:gd name="connsiteX3" fmla="*/ 633046 w 2033843"/>
                <a:gd name="connsiteY3" fmla="*/ 114551 h 2360737"/>
                <a:gd name="connsiteX4" fmla="*/ 931984 w 2033843"/>
                <a:gd name="connsiteY4" fmla="*/ 492621 h 2360737"/>
                <a:gd name="connsiteX5" fmla="*/ 1002323 w 2033843"/>
                <a:gd name="connsiteY5" fmla="*/ 756390 h 2360737"/>
                <a:gd name="connsiteX6" fmla="*/ 1274884 w 2033843"/>
                <a:gd name="connsiteY6" fmla="*/ 853105 h 2360737"/>
                <a:gd name="connsiteX7" fmla="*/ 1556238 w 2033843"/>
                <a:gd name="connsiteY7" fmla="*/ 844313 h 2360737"/>
                <a:gd name="connsiteX8" fmla="*/ 1547446 w 2033843"/>
                <a:gd name="connsiteY8" fmla="*/ 1152044 h 2360737"/>
                <a:gd name="connsiteX9" fmla="*/ 1784838 w 2033843"/>
                <a:gd name="connsiteY9" fmla="*/ 1626828 h 2360737"/>
                <a:gd name="connsiteX10" fmla="*/ 1881554 w 2033843"/>
                <a:gd name="connsiteY10" fmla="*/ 1767505 h 2360737"/>
                <a:gd name="connsiteX11" fmla="*/ 1934307 w 2033843"/>
                <a:gd name="connsiteY11" fmla="*/ 2171951 h 2360737"/>
                <a:gd name="connsiteX12" fmla="*/ 2033843 w 2033843"/>
                <a:gd name="connsiteY12" fmla="*/ 2360737 h 2360737"/>
                <a:gd name="connsiteX0" fmla="*/ 0 w 1752489"/>
                <a:gd name="connsiteY0" fmla="*/ 88174 h 2360737"/>
                <a:gd name="connsiteX1" fmla="*/ 211015 w 1752489"/>
                <a:gd name="connsiteY1" fmla="*/ 251 h 2360737"/>
                <a:gd name="connsiteX2" fmla="*/ 351692 w 1752489"/>
                <a:gd name="connsiteY2" fmla="*/ 114551 h 2360737"/>
                <a:gd name="connsiteX3" fmla="*/ 650630 w 1752489"/>
                <a:gd name="connsiteY3" fmla="*/ 492621 h 2360737"/>
                <a:gd name="connsiteX4" fmla="*/ 720969 w 1752489"/>
                <a:gd name="connsiteY4" fmla="*/ 756390 h 2360737"/>
                <a:gd name="connsiteX5" fmla="*/ 993530 w 1752489"/>
                <a:gd name="connsiteY5" fmla="*/ 853105 h 2360737"/>
                <a:gd name="connsiteX6" fmla="*/ 1274884 w 1752489"/>
                <a:gd name="connsiteY6" fmla="*/ 844313 h 2360737"/>
                <a:gd name="connsiteX7" fmla="*/ 1266092 w 1752489"/>
                <a:gd name="connsiteY7" fmla="*/ 1152044 h 2360737"/>
                <a:gd name="connsiteX8" fmla="*/ 1503484 w 1752489"/>
                <a:gd name="connsiteY8" fmla="*/ 1626828 h 2360737"/>
                <a:gd name="connsiteX9" fmla="*/ 1600200 w 1752489"/>
                <a:gd name="connsiteY9" fmla="*/ 1767505 h 2360737"/>
                <a:gd name="connsiteX10" fmla="*/ 1652953 w 1752489"/>
                <a:gd name="connsiteY10" fmla="*/ 2171951 h 2360737"/>
                <a:gd name="connsiteX11" fmla="*/ 1752489 w 1752489"/>
                <a:gd name="connsiteY11" fmla="*/ 2360737 h 2360737"/>
                <a:gd name="connsiteX0" fmla="*/ 0 w 1541474"/>
                <a:gd name="connsiteY0" fmla="*/ 0 h 2360486"/>
                <a:gd name="connsiteX1" fmla="*/ 140677 w 1541474"/>
                <a:gd name="connsiteY1" fmla="*/ 114300 h 2360486"/>
                <a:gd name="connsiteX2" fmla="*/ 439615 w 1541474"/>
                <a:gd name="connsiteY2" fmla="*/ 492370 h 2360486"/>
                <a:gd name="connsiteX3" fmla="*/ 509954 w 1541474"/>
                <a:gd name="connsiteY3" fmla="*/ 756139 h 2360486"/>
                <a:gd name="connsiteX4" fmla="*/ 782515 w 1541474"/>
                <a:gd name="connsiteY4" fmla="*/ 852854 h 2360486"/>
                <a:gd name="connsiteX5" fmla="*/ 1063869 w 1541474"/>
                <a:gd name="connsiteY5" fmla="*/ 844062 h 2360486"/>
                <a:gd name="connsiteX6" fmla="*/ 1055077 w 1541474"/>
                <a:gd name="connsiteY6" fmla="*/ 1151793 h 2360486"/>
                <a:gd name="connsiteX7" fmla="*/ 1292469 w 1541474"/>
                <a:gd name="connsiteY7" fmla="*/ 1626577 h 2360486"/>
                <a:gd name="connsiteX8" fmla="*/ 1389185 w 1541474"/>
                <a:gd name="connsiteY8" fmla="*/ 1767254 h 2360486"/>
                <a:gd name="connsiteX9" fmla="*/ 1441938 w 1541474"/>
                <a:gd name="connsiteY9" fmla="*/ 2171700 h 2360486"/>
                <a:gd name="connsiteX10" fmla="*/ 1541474 w 1541474"/>
                <a:gd name="connsiteY10" fmla="*/ 2360486 h 2360486"/>
                <a:gd name="connsiteX0" fmla="*/ 1 w 1400798"/>
                <a:gd name="connsiteY0" fmla="*/ 0 h 2246186"/>
                <a:gd name="connsiteX1" fmla="*/ 298939 w 1400798"/>
                <a:gd name="connsiteY1" fmla="*/ 378070 h 2246186"/>
                <a:gd name="connsiteX2" fmla="*/ 369278 w 1400798"/>
                <a:gd name="connsiteY2" fmla="*/ 641839 h 2246186"/>
                <a:gd name="connsiteX3" fmla="*/ 641839 w 1400798"/>
                <a:gd name="connsiteY3" fmla="*/ 738554 h 2246186"/>
                <a:gd name="connsiteX4" fmla="*/ 923193 w 1400798"/>
                <a:gd name="connsiteY4" fmla="*/ 729762 h 2246186"/>
                <a:gd name="connsiteX5" fmla="*/ 914401 w 1400798"/>
                <a:gd name="connsiteY5" fmla="*/ 1037493 h 2246186"/>
                <a:gd name="connsiteX6" fmla="*/ 1151793 w 1400798"/>
                <a:gd name="connsiteY6" fmla="*/ 1512277 h 2246186"/>
                <a:gd name="connsiteX7" fmla="*/ 1248509 w 1400798"/>
                <a:gd name="connsiteY7" fmla="*/ 1652954 h 2246186"/>
                <a:gd name="connsiteX8" fmla="*/ 1301262 w 1400798"/>
                <a:gd name="connsiteY8" fmla="*/ 2057400 h 2246186"/>
                <a:gd name="connsiteX9" fmla="*/ 1400798 w 1400798"/>
                <a:gd name="connsiteY9" fmla="*/ 2246186 h 2246186"/>
                <a:gd name="connsiteX0" fmla="*/ 1 w 1101860"/>
                <a:gd name="connsiteY0" fmla="*/ 0 h 1868116"/>
                <a:gd name="connsiteX1" fmla="*/ 70340 w 1101860"/>
                <a:gd name="connsiteY1" fmla="*/ 263769 h 1868116"/>
                <a:gd name="connsiteX2" fmla="*/ 342901 w 1101860"/>
                <a:gd name="connsiteY2" fmla="*/ 360484 h 1868116"/>
                <a:gd name="connsiteX3" fmla="*/ 624255 w 1101860"/>
                <a:gd name="connsiteY3" fmla="*/ 351692 h 1868116"/>
                <a:gd name="connsiteX4" fmla="*/ 615463 w 1101860"/>
                <a:gd name="connsiteY4" fmla="*/ 659423 h 1868116"/>
                <a:gd name="connsiteX5" fmla="*/ 852855 w 1101860"/>
                <a:gd name="connsiteY5" fmla="*/ 1134207 h 1868116"/>
                <a:gd name="connsiteX6" fmla="*/ 949571 w 1101860"/>
                <a:gd name="connsiteY6" fmla="*/ 1274884 h 1868116"/>
                <a:gd name="connsiteX7" fmla="*/ 1002324 w 1101860"/>
                <a:gd name="connsiteY7" fmla="*/ 1679330 h 1868116"/>
                <a:gd name="connsiteX8" fmla="*/ 1101860 w 1101860"/>
                <a:gd name="connsiteY8" fmla="*/ 1868116 h 1868116"/>
                <a:gd name="connsiteX0" fmla="*/ -1 w 1031519"/>
                <a:gd name="connsiteY0" fmla="*/ -1 h 1604346"/>
                <a:gd name="connsiteX1" fmla="*/ 272560 w 1031519"/>
                <a:gd name="connsiteY1" fmla="*/ 96714 h 1604346"/>
                <a:gd name="connsiteX2" fmla="*/ 553914 w 1031519"/>
                <a:gd name="connsiteY2" fmla="*/ 87922 h 1604346"/>
                <a:gd name="connsiteX3" fmla="*/ 545122 w 1031519"/>
                <a:gd name="connsiteY3" fmla="*/ 395653 h 1604346"/>
                <a:gd name="connsiteX4" fmla="*/ 782514 w 1031519"/>
                <a:gd name="connsiteY4" fmla="*/ 870437 h 1604346"/>
                <a:gd name="connsiteX5" fmla="*/ 879230 w 1031519"/>
                <a:gd name="connsiteY5" fmla="*/ 1011114 h 1604346"/>
                <a:gd name="connsiteX6" fmla="*/ 931983 w 1031519"/>
                <a:gd name="connsiteY6" fmla="*/ 1415560 h 1604346"/>
                <a:gd name="connsiteX7" fmla="*/ 1031519 w 1031519"/>
                <a:gd name="connsiteY7" fmla="*/ 1604346 h 1604346"/>
                <a:gd name="connsiteX0" fmla="*/ 0 w 931984"/>
                <a:gd name="connsiteY0" fmla="*/ 0 h 1415561"/>
                <a:gd name="connsiteX1" fmla="*/ 272561 w 931984"/>
                <a:gd name="connsiteY1" fmla="*/ 96715 h 1415561"/>
                <a:gd name="connsiteX2" fmla="*/ 553915 w 931984"/>
                <a:gd name="connsiteY2" fmla="*/ 87923 h 1415561"/>
                <a:gd name="connsiteX3" fmla="*/ 545123 w 931984"/>
                <a:gd name="connsiteY3" fmla="*/ 395654 h 1415561"/>
                <a:gd name="connsiteX4" fmla="*/ 782515 w 931984"/>
                <a:gd name="connsiteY4" fmla="*/ 870438 h 1415561"/>
                <a:gd name="connsiteX5" fmla="*/ 879231 w 931984"/>
                <a:gd name="connsiteY5" fmla="*/ 1011115 h 1415561"/>
                <a:gd name="connsiteX6" fmla="*/ 931984 w 931984"/>
                <a:gd name="connsiteY6" fmla="*/ 1415561 h 1415561"/>
                <a:gd name="connsiteX0" fmla="*/ 0 w 879231"/>
                <a:gd name="connsiteY0" fmla="*/ 0 h 1011115"/>
                <a:gd name="connsiteX1" fmla="*/ 272561 w 879231"/>
                <a:gd name="connsiteY1" fmla="*/ 96715 h 1011115"/>
                <a:gd name="connsiteX2" fmla="*/ 553915 w 879231"/>
                <a:gd name="connsiteY2" fmla="*/ 87923 h 1011115"/>
                <a:gd name="connsiteX3" fmla="*/ 545123 w 879231"/>
                <a:gd name="connsiteY3" fmla="*/ 395654 h 1011115"/>
                <a:gd name="connsiteX4" fmla="*/ 782515 w 879231"/>
                <a:gd name="connsiteY4" fmla="*/ 870438 h 1011115"/>
                <a:gd name="connsiteX5" fmla="*/ 879231 w 879231"/>
                <a:gd name="connsiteY5" fmla="*/ 1011115 h 1011115"/>
                <a:gd name="connsiteX0" fmla="*/ 0 w 782515"/>
                <a:gd name="connsiteY0" fmla="*/ 0 h 870438"/>
                <a:gd name="connsiteX1" fmla="*/ 272561 w 782515"/>
                <a:gd name="connsiteY1" fmla="*/ 96715 h 870438"/>
                <a:gd name="connsiteX2" fmla="*/ 553915 w 782515"/>
                <a:gd name="connsiteY2" fmla="*/ 87923 h 870438"/>
                <a:gd name="connsiteX3" fmla="*/ 545123 w 782515"/>
                <a:gd name="connsiteY3" fmla="*/ 395654 h 870438"/>
                <a:gd name="connsiteX4" fmla="*/ 782515 w 782515"/>
                <a:gd name="connsiteY4" fmla="*/ 870438 h 870438"/>
                <a:gd name="connsiteX0" fmla="*/ 0 w 566796"/>
                <a:gd name="connsiteY0" fmla="*/ 0 h 395654"/>
                <a:gd name="connsiteX1" fmla="*/ 272561 w 566796"/>
                <a:gd name="connsiteY1" fmla="*/ 96715 h 395654"/>
                <a:gd name="connsiteX2" fmla="*/ 553915 w 566796"/>
                <a:gd name="connsiteY2" fmla="*/ 87923 h 395654"/>
                <a:gd name="connsiteX3" fmla="*/ 545123 w 566796"/>
                <a:gd name="connsiteY3" fmla="*/ 395654 h 395654"/>
                <a:gd name="connsiteX0" fmla="*/ 0 w 553915"/>
                <a:gd name="connsiteY0" fmla="*/ 0 h 98692"/>
                <a:gd name="connsiteX1" fmla="*/ 272561 w 553915"/>
                <a:gd name="connsiteY1" fmla="*/ 96715 h 98692"/>
                <a:gd name="connsiteX2" fmla="*/ 553915 w 553915"/>
                <a:gd name="connsiteY2" fmla="*/ 87923 h 98692"/>
                <a:gd name="connsiteX0" fmla="*/ 0 w 422813"/>
                <a:gd name="connsiteY0" fmla="*/ 0 h 154812"/>
                <a:gd name="connsiteX1" fmla="*/ 272561 w 422813"/>
                <a:gd name="connsiteY1" fmla="*/ 96715 h 154812"/>
                <a:gd name="connsiteX2" fmla="*/ 422813 w 422813"/>
                <a:gd name="connsiteY2" fmla="*/ 154812 h 154812"/>
                <a:gd name="connsiteX0" fmla="*/ 0 w 481675"/>
                <a:gd name="connsiteY0" fmla="*/ 0 h 240430"/>
                <a:gd name="connsiteX1" fmla="*/ 272561 w 481675"/>
                <a:gd name="connsiteY1" fmla="*/ 96715 h 240430"/>
                <a:gd name="connsiteX2" fmla="*/ 481675 w 481675"/>
                <a:gd name="connsiteY2" fmla="*/ 240430 h 240430"/>
                <a:gd name="connsiteX0" fmla="*/ 0 w 481675"/>
                <a:gd name="connsiteY0" fmla="*/ 0 h 240430"/>
                <a:gd name="connsiteX1" fmla="*/ 272561 w 481675"/>
                <a:gd name="connsiteY1" fmla="*/ 96715 h 240430"/>
                <a:gd name="connsiteX2" fmla="*/ 440611 w 481675"/>
                <a:gd name="connsiteY2" fmla="*/ 133239 h 240430"/>
                <a:gd name="connsiteX3" fmla="*/ 481675 w 481675"/>
                <a:gd name="connsiteY3" fmla="*/ 240430 h 24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675" h="240430">
                  <a:moveTo>
                    <a:pt x="0" y="0"/>
                  </a:moveTo>
                  <a:cubicBezTo>
                    <a:pt x="57150" y="60081"/>
                    <a:pt x="199126" y="74509"/>
                    <a:pt x="272561" y="96715"/>
                  </a:cubicBezTo>
                  <a:cubicBezTo>
                    <a:pt x="345996" y="118921"/>
                    <a:pt x="405759" y="109287"/>
                    <a:pt x="440611" y="133239"/>
                  </a:cubicBezTo>
                  <a:cubicBezTo>
                    <a:pt x="475463" y="157192"/>
                    <a:pt x="465912" y="227024"/>
                    <a:pt x="481675" y="24043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3332197" y="2296670"/>
              <a:ext cx="2842370" cy="584775"/>
              <a:chOff x="3332197" y="2296670"/>
              <a:chExt cx="2842370" cy="584775"/>
            </a:xfrm>
          </p:grpSpPr>
          <p:sp>
            <p:nvSpPr>
              <p:cNvPr id="147" name="TextBox 146"/>
              <p:cNvSpPr txBox="1"/>
              <p:nvPr/>
            </p:nvSpPr>
            <p:spPr>
              <a:xfrm>
                <a:off x="4148235" y="2296670"/>
                <a:ext cx="2026332" cy="584775"/>
              </a:xfrm>
              <a:prstGeom prst="rect">
                <a:avLst/>
              </a:prstGeom>
              <a:solidFill>
                <a:srgbClr val="D2D19E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Other Indications &amp; Ironwood Forest</a:t>
                </a:r>
              </a:p>
            </p:txBody>
          </p:sp>
          <p:cxnSp>
            <p:nvCxnSpPr>
              <p:cNvPr id="149" name="Straight Arrow Connector 148"/>
              <p:cNvCxnSpPr>
                <a:stCxn id="147" idx="1"/>
                <a:endCxn id="307" idx="3"/>
              </p:cNvCxnSpPr>
              <p:nvPr/>
            </p:nvCxnSpPr>
            <p:spPr>
              <a:xfrm flipH="1" flipV="1">
                <a:off x="3332197" y="2524275"/>
                <a:ext cx="816038" cy="64783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1" name="Group 80"/>
          <p:cNvGrpSpPr/>
          <p:nvPr/>
        </p:nvGrpSpPr>
        <p:grpSpPr>
          <a:xfrm>
            <a:off x="2474196" y="2519687"/>
            <a:ext cx="3968466" cy="1026916"/>
            <a:chOff x="2474196" y="2519687"/>
            <a:chExt cx="3968466" cy="1026916"/>
          </a:xfrm>
        </p:grpSpPr>
        <p:sp>
          <p:nvSpPr>
            <p:cNvPr id="310" name="Freeform 309"/>
            <p:cNvSpPr/>
            <p:nvPr/>
          </p:nvSpPr>
          <p:spPr>
            <a:xfrm>
              <a:off x="2474196" y="2519687"/>
              <a:ext cx="904127" cy="213533"/>
            </a:xfrm>
            <a:custGeom>
              <a:avLst/>
              <a:gdLst>
                <a:gd name="connsiteX0" fmla="*/ 0 w 1250830"/>
                <a:gd name="connsiteY0" fmla="*/ 0 h 759124"/>
                <a:gd name="connsiteX1" fmla="*/ 198407 w 1250830"/>
                <a:gd name="connsiteY1" fmla="*/ 232913 h 759124"/>
                <a:gd name="connsiteX2" fmla="*/ 500332 w 1250830"/>
                <a:gd name="connsiteY2" fmla="*/ 301924 h 759124"/>
                <a:gd name="connsiteX3" fmla="*/ 681487 w 1250830"/>
                <a:gd name="connsiteY3" fmla="*/ 439947 h 759124"/>
                <a:gd name="connsiteX4" fmla="*/ 819509 w 1250830"/>
                <a:gd name="connsiteY4" fmla="*/ 621102 h 759124"/>
                <a:gd name="connsiteX5" fmla="*/ 1017917 w 1250830"/>
                <a:gd name="connsiteY5" fmla="*/ 707366 h 759124"/>
                <a:gd name="connsiteX6" fmla="*/ 1250830 w 1250830"/>
                <a:gd name="connsiteY6" fmla="*/ 759124 h 759124"/>
                <a:gd name="connsiteX0" fmla="*/ 0 w 1367511"/>
                <a:gd name="connsiteY0" fmla="*/ 0 h 778174"/>
                <a:gd name="connsiteX1" fmla="*/ 198407 w 1367511"/>
                <a:gd name="connsiteY1" fmla="*/ 232913 h 778174"/>
                <a:gd name="connsiteX2" fmla="*/ 500332 w 1367511"/>
                <a:gd name="connsiteY2" fmla="*/ 301924 h 778174"/>
                <a:gd name="connsiteX3" fmla="*/ 681487 w 1367511"/>
                <a:gd name="connsiteY3" fmla="*/ 439947 h 778174"/>
                <a:gd name="connsiteX4" fmla="*/ 819509 w 1367511"/>
                <a:gd name="connsiteY4" fmla="*/ 621102 h 778174"/>
                <a:gd name="connsiteX5" fmla="*/ 1017917 w 1367511"/>
                <a:gd name="connsiteY5" fmla="*/ 707366 h 778174"/>
                <a:gd name="connsiteX6" fmla="*/ 1367511 w 1367511"/>
                <a:gd name="connsiteY6" fmla="*/ 778174 h 778174"/>
                <a:gd name="connsiteX0" fmla="*/ 0 w 1367511"/>
                <a:gd name="connsiteY0" fmla="*/ 0 h 778174"/>
                <a:gd name="connsiteX1" fmla="*/ 198407 w 1367511"/>
                <a:gd name="connsiteY1" fmla="*/ 232913 h 778174"/>
                <a:gd name="connsiteX2" fmla="*/ 500332 w 1367511"/>
                <a:gd name="connsiteY2" fmla="*/ 301924 h 778174"/>
                <a:gd name="connsiteX3" fmla="*/ 681487 w 1367511"/>
                <a:gd name="connsiteY3" fmla="*/ 439947 h 778174"/>
                <a:gd name="connsiteX4" fmla="*/ 819509 w 1367511"/>
                <a:gd name="connsiteY4" fmla="*/ 621102 h 778174"/>
                <a:gd name="connsiteX5" fmla="*/ 1017917 w 1367511"/>
                <a:gd name="connsiteY5" fmla="*/ 707366 h 778174"/>
                <a:gd name="connsiteX6" fmla="*/ 1255085 w 1367511"/>
                <a:gd name="connsiteY6" fmla="*/ 750619 h 778174"/>
                <a:gd name="connsiteX7" fmla="*/ 1367511 w 1367511"/>
                <a:gd name="connsiteY7" fmla="*/ 778174 h 778174"/>
                <a:gd name="connsiteX0" fmla="*/ 0 w 2660530"/>
                <a:gd name="connsiteY0" fmla="*/ 0 h 1240136"/>
                <a:gd name="connsiteX1" fmla="*/ 198407 w 2660530"/>
                <a:gd name="connsiteY1" fmla="*/ 232913 h 1240136"/>
                <a:gd name="connsiteX2" fmla="*/ 500332 w 2660530"/>
                <a:gd name="connsiteY2" fmla="*/ 301924 h 1240136"/>
                <a:gd name="connsiteX3" fmla="*/ 681487 w 2660530"/>
                <a:gd name="connsiteY3" fmla="*/ 439947 h 1240136"/>
                <a:gd name="connsiteX4" fmla="*/ 819509 w 2660530"/>
                <a:gd name="connsiteY4" fmla="*/ 621102 h 1240136"/>
                <a:gd name="connsiteX5" fmla="*/ 1017917 w 2660530"/>
                <a:gd name="connsiteY5" fmla="*/ 707366 h 1240136"/>
                <a:gd name="connsiteX6" fmla="*/ 1255085 w 2660530"/>
                <a:gd name="connsiteY6" fmla="*/ 750619 h 1240136"/>
                <a:gd name="connsiteX7" fmla="*/ 2660530 w 2660530"/>
                <a:gd name="connsiteY7" fmla="*/ 1240136 h 1240136"/>
                <a:gd name="connsiteX0" fmla="*/ 0 w 2660530"/>
                <a:gd name="connsiteY0" fmla="*/ 0 h 1240136"/>
                <a:gd name="connsiteX1" fmla="*/ 198407 w 2660530"/>
                <a:gd name="connsiteY1" fmla="*/ 232913 h 1240136"/>
                <a:gd name="connsiteX2" fmla="*/ 500332 w 2660530"/>
                <a:gd name="connsiteY2" fmla="*/ 301924 h 1240136"/>
                <a:gd name="connsiteX3" fmla="*/ 681487 w 2660530"/>
                <a:gd name="connsiteY3" fmla="*/ 439947 h 1240136"/>
                <a:gd name="connsiteX4" fmla="*/ 819509 w 2660530"/>
                <a:gd name="connsiteY4" fmla="*/ 621102 h 1240136"/>
                <a:gd name="connsiteX5" fmla="*/ 1017917 w 2660530"/>
                <a:gd name="connsiteY5" fmla="*/ 707366 h 1240136"/>
                <a:gd name="connsiteX6" fmla="*/ 1255085 w 2660530"/>
                <a:gd name="connsiteY6" fmla="*/ 750619 h 1240136"/>
                <a:gd name="connsiteX7" fmla="*/ 1517022 w 2660530"/>
                <a:gd name="connsiteY7" fmla="*/ 964931 h 1240136"/>
                <a:gd name="connsiteX8" fmla="*/ 2660530 w 2660530"/>
                <a:gd name="connsiteY8" fmla="*/ 1240136 h 1240136"/>
                <a:gd name="connsiteX0" fmla="*/ 0 w 2660530"/>
                <a:gd name="connsiteY0" fmla="*/ 0 h 1240136"/>
                <a:gd name="connsiteX1" fmla="*/ 198407 w 2660530"/>
                <a:gd name="connsiteY1" fmla="*/ 232913 h 1240136"/>
                <a:gd name="connsiteX2" fmla="*/ 500332 w 2660530"/>
                <a:gd name="connsiteY2" fmla="*/ 301924 h 1240136"/>
                <a:gd name="connsiteX3" fmla="*/ 681487 w 2660530"/>
                <a:gd name="connsiteY3" fmla="*/ 439947 h 1240136"/>
                <a:gd name="connsiteX4" fmla="*/ 819509 w 2660530"/>
                <a:gd name="connsiteY4" fmla="*/ 621102 h 1240136"/>
                <a:gd name="connsiteX5" fmla="*/ 1017917 w 2660530"/>
                <a:gd name="connsiteY5" fmla="*/ 707366 h 1240136"/>
                <a:gd name="connsiteX6" fmla="*/ 1255085 w 2660530"/>
                <a:gd name="connsiteY6" fmla="*/ 750619 h 1240136"/>
                <a:gd name="connsiteX7" fmla="*/ 1517022 w 2660530"/>
                <a:gd name="connsiteY7" fmla="*/ 964931 h 1240136"/>
                <a:gd name="connsiteX8" fmla="*/ 1771815 w 2660530"/>
                <a:gd name="connsiteY8" fmla="*/ 981600 h 1240136"/>
                <a:gd name="connsiteX9" fmla="*/ 2660530 w 2660530"/>
                <a:gd name="connsiteY9" fmla="*/ 1240136 h 1240136"/>
                <a:gd name="connsiteX0" fmla="*/ 0 w 2660530"/>
                <a:gd name="connsiteY0" fmla="*/ 0 h 1240136"/>
                <a:gd name="connsiteX1" fmla="*/ 198407 w 2660530"/>
                <a:gd name="connsiteY1" fmla="*/ 232913 h 1240136"/>
                <a:gd name="connsiteX2" fmla="*/ 500332 w 2660530"/>
                <a:gd name="connsiteY2" fmla="*/ 301924 h 1240136"/>
                <a:gd name="connsiteX3" fmla="*/ 681487 w 2660530"/>
                <a:gd name="connsiteY3" fmla="*/ 439947 h 1240136"/>
                <a:gd name="connsiteX4" fmla="*/ 819509 w 2660530"/>
                <a:gd name="connsiteY4" fmla="*/ 621102 h 1240136"/>
                <a:gd name="connsiteX5" fmla="*/ 1017917 w 2660530"/>
                <a:gd name="connsiteY5" fmla="*/ 707366 h 1240136"/>
                <a:gd name="connsiteX6" fmla="*/ 1255085 w 2660530"/>
                <a:gd name="connsiteY6" fmla="*/ 750619 h 1240136"/>
                <a:gd name="connsiteX7" fmla="*/ 1517022 w 2660530"/>
                <a:gd name="connsiteY7" fmla="*/ 964931 h 1240136"/>
                <a:gd name="connsiteX8" fmla="*/ 1771815 w 2660530"/>
                <a:gd name="connsiteY8" fmla="*/ 981600 h 1240136"/>
                <a:gd name="connsiteX9" fmla="*/ 1969459 w 2660530"/>
                <a:gd name="connsiteY9" fmla="*/ 1157812 h 1240136"/>
                <a:gd name="connsiteX10" fmla="*/ 2660530 w 2660530"/>
                <a:gd name="connsiteY10" fmla="*/ 1240136 h 1240136"/>
                <a:gd name="connsiteX0" fmla="*/ 0 w 2660530"/>
                <a:gd name="connsiteY0" fmla="*/ 0 h 1240136"/>
                <a:gd name="connsiteX1" fmla="*/ 198407 w 2660530"/>
                <a:gd name="connsiteY1" fmla="*/ 232913 h 1240136"/>
                <a:gd name="connsiteX2" fmla="*/ 500332 w 2660530"/>
                <a:gd name="connsiteY2" fmla="*/ 301924 h 1240136"/>
                <a:gd name="connsiteX3" fmla="*/ 681487 w 2660530"/>
                <a:gd name="connsiteY3" fmla="*/ 439947 h 1240136"/>
                <a:gd name="connsiteX4" fmla="*/ 819509 w 2660530"/>
                <a:gd name="connsiteY4" fmla="*/ 621102 h 1240136"/>
                <a:gd name="connsiteX5" fmla="*/ 1017917 w 2660530"/>
                <a:gd name="connsiteY5" fmla="*/ 707366 h 1240136"/>
                <a:gd name="connsiteX6" fmla="*/ 1255085 w 2660530"/>
                <a:gd name="connsiteY6" fmla="*/ 750619 h 1240136"/>
                <a:gd name="connsiteX7" fmla="*/ 1517022 w 2660530"/>
                <a:gd name="connsiteY7" fmla="*/ 964931 h 1240136"/>
                <a:gd name="connsiteX8" fmla="*/ 1771815 w 2660530"/>
                <a:gd name="connsiteY8" fmla="*/ 981600 h 1240136"/>
                <a:gd name="connsiteX9" fmla="*/ 1969459 w 2660530"/>
                <a:gd name="connsiteY9" fmla="*/ 1157812 h 1240136"/>
                <a:gd name="connsiteX10" fmla="*/ 2202822 w 2660530"/>
                <a:gd name="connsiteY10" fmla="*/ 1031606 h 1240136"/>
                <a:gd name="connsiteX11" fmla="*/ 2660530 w 2660530"/>
                <a:gd name="connsiteY11" fmla="*/ 1240136 h 1240136"/>
                <a:gd name="connsiteX0" fmla="*/ 0 w 2801207"/>
                <a:gd name="connsiteY0" fmla="*/ 0 h 1284098"/>
                <a:gd name="connsiteX1" fmla="*/ 198407 w 2801207"/>
                <a:gd name="connsiteY1" fmla="*/ 232913 h 1284098"/>
                <a:gd name="connsiteX2" fmla="*/ 500332 w 2801207"/>
                <a:gd name="connsiteY2" fmla="*/ 301924 h 1284098"/>
                <a:gd name="connsiteX3" fmla="*/ 681487 w 2801207"/>
                <a:gd name="connsiteY3" fmla="*/ 439947 h 1284098"/>
                <a:gd name="connsiteX4" fmla="*/ 819509 w 2801207"/>
                <a:gd name="connsiteY4" fmla="*/ 621102 h 1284098"/>
                <a:gd name="connsiteX5" fmla="*/ 1017917 w 2801207"/>
                <a:gd name="connsiteY5" fmla="*/ 707366 h 1284098"/>
                <a:gd name="connsiteX6" fmla="*/ 1255085 w 2801207"/>
                <a:gd name="connsiteY6" fmla="*/ 750619 h 1284098"/>
                <a:gd name="connsiteX7" fmla="*/ 1517022 w 2801207"/>
                <a:gd name="connsiteY7" fmla="*/ 964931 h 1284098"/>
                <a:gd name="connsiteX8" fmla="*/ 1771815 w 2801207"/>
                <a:gd name="connsiteY8" fmla="*/ 981600 h 1284098"/>
                <a:gd name="connsiteX9" fmla="*/ 1969459 w 2801207"/>
                <a:gd name="connsiteY9" fmla="*/ 1157812 h 1284098"/>
                <a:gd name="connsiteX10" fmla="*/ 2202822 w 2801207"/>
                <a:gd name="connsiteY10" fmla="*/ 1031606 h 1284098"/>
                <a:gd name="connsiteX11" fmla="*/ 2801207 w 2801207"/>
                <a:gd name="connsiteY11" fmla="*/ 1284098 h 1284098"/>
                <a:gd name="connsiteX0" fmla="*/ 0 w 2602800"/>
                <a:gd name="connsiteY0" fmla="*/ -1 h 1051184"/>
                <a:gd name="connsiteX1" fmla="*/ 301925 w 2602800"/>
                <a:gd name="connsiteY1" fmla="*/ 69010 h 1051184"/>
                <a:gd name="connsiteX2" fmla="*/ 483080 w 2602800"/>
                <a:gd name="connsiteY2" fmla="*/ 207033 h 1051184"/>
                <a:gd name="connsiteX3" fmla="*/ 621102 w 2602800"/>
                <a:gd name="connsiteY3" fmla="*/ 388188 h 1051184"/>
                <a:gd name="connsiteX4" fmla="*/ 819510 w 2602800"/>
                <a:gd name="connsiteY4" fmla="*/ 474452 h 1051184"/>
                <a:gd name="connsiteX5" fmla="*/ 1056678 w 2602800"/>
                <a:gd name="connsiteY5" fmla="*/ 517705 h 1051184"/>
                <a:gd name="connsiteX6" fmla="*/ 1318615 w 2602800"/>
                <a:gd name="connsiteY6" fmla="*/ 732017 h 1051184"/>
                <a:gd name="connsiteX7" fmla="*/ 1573408 w 2602800"/>
                <a:gd name="connsiteY7" fmla="*/ 748686 h 1051184"/>
                <a:gd name="connsiteX8" fmla="*/ 1771052 w 2602800"/>
                <a:gd name="connsiteY8" fmla="*/ 924898 h 1051184"/>
                <a:gd name="connsiteX9" fmla="*/ 2004415 w 2602800"/>
                <a:gd name="connsiteY9" fmla="*/ 798692 h 1051184"/>
                <a:gd name="connsiteX10" fmla="*/ 2602800 w 2602800"/>
                <a:gd name="connsiteY10" fmla="*/ 1051184 h 1051184"/>
                <a:gd name="connsiteX0" fmla="*/ 0 w 2300875"/>
                <a:gd name="connsiteY0" fmla="*/ 0 h 982174"/>
                <a:gd name="connsiteX1" fmla="*/ 181155 w 2300875"/>
                <a:gd name="connsiteY1" fmla="*/ 138023 h 982174"/>
                <a:gd name="connsiteX2" fmla="*/ 319177 w 2300875"/>
                <a:gd name="connsiteY2" fmla="*/ 319178 h 982174"/>
                <a:gd name="connsiteX3" fmla="*/ 517585 w 2300875"/>
                <a:gd name="connsiteY3" fmla="*/ 405442 h 982174"/>
                <a:gd name="connsiteX4" fmla="*/ 754753 w 2300875"/>
                <a:gd name="connsiteY4" fmla="*/ 448695 h 982174"/>
                <a:gd name="connsiteX5" fmla="*/ 1016690 w 2300875"/>
                <a:gd name="connsiteY5" fmla="*/ 663007 h 982174"/>
                <a:gd name="connsiteX6" fmla="*/ 1271483 w 2300875"/>
                <a:gd name="connsiteY6" fmla="*/ 679676 h 982174"/>
                <a:gd name="connsiteX7" fmla="*/ 1469127 w 2300875"/>
                <a:gd name="connsiteY7" fmla="*/ 855888 h 982174"/>
                <a:gd name="connsiteX8" fmla="*/ 1702490 w 2300875"/>
                <a:gd name="connsiteY8" fmla="*/ 729682 h 982174"/>
                <a:gd name="connsiteX9" fmla="*/ 2300875 w 2300875"/>
                <a:gd name="connsiteY9" fmla="*/ 982174 h 982174"/>
                <a:gd name="connsiteX0" fmla="*/ 0 w 2119720"/>
                <a:gd name="connsiteY0" fmla="*/ 1 h 844152"/>
                <a:gd name="connsiteX1" fmla="*/ 138022 w 2119720"/>
                <a:gd name="connsiteY1" fmla="*/ 181156 h 844152"/>
                <a:gd name="connsiteX2" fmla="*/ 336430 w 2119720"/>
                <a:gd name="connsiteY2" fmla="*/ 267420 h 844152"/>
                <a:gd name="connsiteX3" fmla="*/ 573598 w 2119720"/>
                <a:gd name="connsiteY3" fmla="*/ 310673 h 844152"/>
                <a:gd name="connsiteX4" fmla="*/ 835535 w 2119720"/>
                <a:gd name="connsiteY4" fmla="*/ 524985 h 844152"/>
                <a:gd name="connsiteX5" fmla="*/ 1090328 w 2119720"/>
                <a:gd name="connsiteY5" fmla="*/ 541654 h 844152"/>
                <a:gd name="connsiteX6" fmla="*/ 1287972 w 2119720"/>
                <a:gd name="connsiteY6" fmla="*/ 717866 h 844152"/>
                <a:gd name="connsiteX7" fmla="*/ 1521335 w 2119720"/>
                <a:gd name="connsiteY7" fmla="*/ 591660 h 844152"/>
                <a:gd name="connsiteX8" fmla="*/ 2119720 w 2119720"/>
                <a:gd name="connsiteY8" fmla="*/ 844152 h 844152"/>
                <a:gd name="connsiteX0" fmla="*/ -1 w 1981697"/>
                <a:gd name="connsiteY0" fmla="*/ 0 h 662996"/>
                <a:gd name="connsiteX1" fmla="*/ 198407 w 1981697"/>
                <a:gd name="connsiteY1" fmla="*/ 86264 h 662996"/>
                <a:gd name="connsiteX2" fmla="*/ 435575 w 1981697"/>
                <a:gd name="connsiteY2" fmla="*/ 129517 h 662996"/>
                <a:gd name="connsiteX3" fmla="*/ 697512 w 1981697"/>
                <a:gd name="connsiteY3" fmla="*/ 343829 h 662996"/>
                <a:gd name="connsiteX4" fmla="*/ 952305 w 1981697"/>
                <a:gd name="connsiteY4" fmla="*/ 360498 h 662996"/>
                <a:gd name="connsiteX5" fmla="*/ 1149949 w 1981697"/>
                <a:gd name="connsiteY5" fmla="*/ 536710 h 662996"/>
                <a:gd name="connsiteX6" fmla="*/ 1383312 w 1981697"/>
                <a:gd name="connsiteY6" fmla="*/ 410504 h 662996"/>
                <a:gd name="connsiteX7" fmla="*/ 1981697 w 1981697"/>
                <a:gd name="connsiteY7" fmla="*/ 662996 h 662996"/>
                <a:gd name="connsiteX0" fmla="*/ 0 w 1783290"/>
                <a:gd name="connsiteY0" fmla="*/ 0 h 576732"/>
                <a:gd name="connsiteX1" fmla="*/ 237168 w 1783290"/>
                <a:gd name="connsiteY1" fmla="*/ 43253 h 576732"/>
                <a:gd name="connsiteX2" fmla="*/ 499105 w 1783290"/>
                <a:gd name="connsiteY2" fmla="*/ 257565 h 576732"/>
                <a:gd name="connsiteX3" fmla="*/ 753898 w 1783290"/>
                <a:gd name="connsiteY3" fmla="*/ 274234 h 576732"/>
                <a:gd name="connsiteX4" fmla="*/ 951542 w 1783290"/>
                <a:gd name="connsiteY4" fmla="*/ 450446 h 576732"/>
                <a:gd name="connsiteX5" fmla="*/ 1184905 w 1783290"/>
                <a:gd name="connsiteY5" fmla="*/ 324240 h 576732"/>
                <a:gd name="connsiteX6" fmla="*/ 1783290 w 1783290"/>
                <a:gd name="connsiteY6" fmla="*/ 576732 h 576732"/>
                <a:gd name="connsiteX0" fmla="*/ -1 w 1546121"/>
                <a:gd name="connsiteY0" fmla="*/ 0 h 533479"/>
                <a:gd name="connsiteX1" fmla="*/ 261936 w 1546121"/>
                <a:gd name="connsiteY1" fmla="*/ 214312 h 533479"/>
                <a:gd name="connsiteX2" fmla="*/ 516729 w 1546121"/>
                <a:gd name="connsiteY2" fmla="*/ 230981 h 533479"/>
                <a:gd name="connsiteX3" fmla="*/ 714373 w 1546121"/>
                <a:gd name="connsiteY3" fmla="*/ 407193 h 533479"/>
                <a:gd name="connsiteX4" fmla="*/ 947736 w 1546121"/>
                <a:gd name="connsiteY4" fmla="*/ 280987 h 533479"/>
                <a:gd name="connsiteX5" fmla="*/ 1546121 w 1546121"/>
                <a:gd name="connsiteY5" fmla="*/ 533479 h 533479"/>
                <a:gd name="connsiteX0" fmla="*/ 0 w 1284185"/>
                <a:gd name="connsiteY0" fmla="*/ 0 h 319167"/>
                <a:gd name="connsiteX1" fmla="*/ 254793 w 1284185"/>
                <a:gd name="connsiteY1" fmla="*/ 16669 h 319167"/>
                <a:gd name="connsiteX2" fmla="*/ 452437 w 1284185"/>
                <a:gd name="connsiteY2" fmla="*/ 192881 h 319167"/>
                <a:gd name="connsiteX3" fmla="*/ 685800 w 1284185"/>
                <a:gd name="connsiteY3" fmla="*/ 66675 h 319167"/>
                <a:gd name="connsiteX4" fmla="*/ 1284185 w 1284185"/>
                <a:gd name="connsiteY4" fmla="*/ 319167 h 319167"/>
                <a:gd name="connsiteX0" fmla="*/ 0 w 1029392"/>
                <a:gd name="connsiteY0" fmla="*/ 0 h 302498"/>
                <a:gd name="connsiteX1" fmla="*/ 197644 w 1029392"/>
                <a:gd name="connsiteY1" fmla="*/ 176212 h 302498"/>
                <a:gd name="connsiteX2" fmla="*/ 431007 w 1029392"/>
                <a:gd name="connsiteY2" fmla="*/ 50006 h 302498"/>
                <a:gd name="connsiteX3" fmla="*/ 1029392 w 1029392"/>
                <a:gd name="connsiteY3" fmla="*/ 302498 h 302498"/>
                <a:gd name="connsiteX0" fmla="*/ 0 w 1164577"/>
                <a:gd name="connsiteY0" fmla="*/ 5020 h 253444"/>
                <a:gd name="connsiteX1" fmla="*/ 332829 w 1164577"/>
                <a:gd name="connsiteY1" fmla="*/ 127158 h 253444"/>
                <a:gd name="connsiteX2" fmla="*/ 566192 w 1164577"/>
                <a:gd name="connsiteY2" fmla="*/ 952 h 253444"/>
                <a:gd name="connsiteX3" fmla="*/ 1164577 w 1164577"/>
                <a:gd name="connsiteY3" fmla="*/ 253444 h 253444"/>
                <a:gd name="connsiteX0" fmla="*/ 0 w 1015873"/>
                <a:gd name="connsiteY0" fmla="*/ 5020 h 239925"/>
                <a:gd name="connsiteX1" fmla="*/ 332829 w 1015873"/>
                <a:gd name="connsiteY1" fmla="*/ 127158 h 239925"/>
                <a:gd name="connsiteX2" fmla="*/ 566192 w 1015873"/>
                <a:gd name="connsiteY2" fmla="*/ 952 h 239925"/>
                <a:gd name="connsiteX3" fmla="*/ 1015873 w 1015873"/>
                <a:gd name="connsiteY3" fmla="*/ 239925 h 23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5873" h="239925">
                  <a:moveTo>
                    <a:pt x="0" y="5020"/>
                  </a:moveTo>
                  <a:cubicBezTo>
                    <a:pt x="82153" y="18911"/>
                    <a:pt x="238464" y="127836"/>
                    <a:pt x="332829" y="127158"/>
                  </a:cubicBezTo>
                  <a:cubicBezTo>
                    <a:pt x="427194" y="126480"/>
                    <a:pt x="451014" y="-12769"/>
                    <a:pt x="566192" y="952"/>
                  </a:cubicBezTo>
                  <a:cubicBezTo>
                    <a:pt x="681371" y="14673"/>
                    <a:pt x="945541" y="232951"/>
                    <a:pt x="1015873" y="23992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" name="Group 151"/>
            <p:cNvGrpSpPr/>
            <p:nvPr/>
          </p:nvGrpSpPr>
          <p:grpSpPr>
            <a:xfrm>
              <a:off x="3639815" y="2961828"/>
              <a:ext cx="2802847" cy="584775"/>
              <a:chOff x="2710589" y="2363330"/>
              <a:chExt cx="2824472" cy="584775"/>
            </a:xfrm>
          </p:grpSpPr>
          <p:sp>
            <p:nvSpPr>
              <p:cNvPr id="153" name="TextBox 152"/>
              <p:cNvSpPr txBox="1"/>
              <p:nvPr/>
            </p:nvSpPr>
            <p:spPr>
              <a:xfrm>
                <a:off x="3612155" y="2363330"/>
                <a:ext cx="1922906" cy="584775"/>
              </a:xfrm>
              <a:prstGeom prst="rect">
                <a:avLst/>
              </a:prstGeom>
              <a:solidFill>
                <a:srgbClr val="D2D19E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Lunch &amp; Command Huddle</a:t>
                </a:r>
              </a:p>
            </p:txBody>
          </p:sp>
          <p:cxnSp>
            <p:nvCxnSpPr>
              <p:cNvPr id="154" name="Straight Arrow Connector 153"/>
              <p:cNvCxnSpPr>
                <a:stCxn id="153" idx="1"/>
              </p:cNvCxnSpPr>
              <p:nvPr/>
            </p:nvCxnSpPr>
            <p:spPr>
              <a:xfrm flipH="1" flipV="1">
                <a:off x="2710589" y="2426160"/>
                <a:ext cx="901566" cy="229558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3" name="Group 22"/>
          <p:cNvGrpSpPr/>
          <p:nvPr/>
        </p:nvGrpSpPr>
        <p:grpSpPr>
          <a:xfrm>
            <a:off x="3585817" y="3051741"/>
            <a:ext cx="357120" cy="919993"/>
            <a:chOff x="3585817" y="3051741"/>
            <a:chExt cx="357120" cy="919993"/>
          </a:xfrm>
        </p:grpSpPr>
        <p:sp>
          <p:nvSpPr>
            <p:cNvPr id="360" name="Freeform 359"/>
            <p:cNvSpPr/>
            <p:nvPr/>
          </p:nvSpPr>
          <p:spPr>
            <a:xfrm>
              <a:off x="3667723" y="3812510"/>
              <a:ext cx="199869" cy="159224"/>
            </a:xfrm>
            <a:custGeom>
              <a:avLst/>
              <a:gdLst>
                <a:gd name="connsiteX0" fmla="*/ 536331 w 589085"/>
                <a:gd name="connsiteY0" fmla="*/ 0 h 984739"/>
                <a:gd name="connsiteX1" fmla="*/ 589085 w 589085"/>
                <a:gd name="connsiteY1" fmla="*/ 237392 h 984739"/>
                <a:gd name="connsiteX2" fmla="*/ 439616 w 589085"/>
                <a:gd name="connsiteY2" fmla="*/ 501162 h 984739"/>
                <a:gd name="connsiteX3" fmla="*/ 228600 w 589085"/>
                <a:gd name="connsiteY3" fmla="*/ 677008 h 984739"/>
                <a:gd name="connsiteX4" fmla="*/ 0 w 589085"/>
                <a:gd name="connsiteY4" fmla="*/ 984739 h 984739"/>
                <a:gd name="connsiteX0" fmla="*/ 536331 w 536331"/>
                <a:gd name="connsiteY0" fmla="*/ 0 h 984739"/>
                <a:gd name="connsiteX1" fmla="*/ 327148 w 536331"/>
                <a:gd name="connsiteY1" fmla="*/ 218342 h 984739"/>
                <a:gd name="connsiteX2" fmla="*/ 439616 w 536331"/>
                <a:gd name="connsiteY2" fmla="*/ 501162 h 984739"/>
                <a:gd name="connsiteX3" fmla="*/ 228600 w 536331"/>
                <a:gd name="connsiteY3" fmla="*/ 677008 h 984739"/>
                <a:gd name="connsiteX4" fmla="*/ 0 w 536331"/>
                <a:gd name="connsiteY4" fmla="*/ 984739 h 984739"/>
                <a:gd name="connsiteX0" fmla="*/ 536331 w 536331"/>
                <a:gd name="connsiteY0" fmla="*/ 0 h 984739"/>
                <a:gd name="connsiteX1" fmla="*/ 327148 w 536331"/>
                <a:gd name="connsiteY1" fmla="*/ 218342 h 984739"/>
                <a:gd name="connsiteX2" fmla="*/ 149104 w 536331"/>
                <a:gd name="connsiteY2" fmla="*/ 348762 h 984739"/>
                <a:gd name="connsiteX3" fmla="*/ 228600 w 536331"/>
                <a:gd name="connsiteY3" fmla="*/ 677008 h 984739"/>
                <a:gd name="connsiteX4" fmla="*/ 0 w 536331"/>
                <a:gd name="connsiteY4" fmla="*/ 984739 h 984739"/>
                <a:gd name="connsiteX0" fmla="*/ 550618 w 550618"/>
                <a:gd name="connsiteY0" fmla="*/ 0 h 984739"/>
                <a:gd name="connsiteX1" fmla="*/ 341435 w 550618"/>
                <a:gd name="connsiteY1" fmla="*/ 218342 h 984739"/>
                <a:gd name="connsiteX2" fmla="*/ 163391 w 550618"/>
                <a:gd name="connsiteY2" fmla="*/ 348762 h 984739"/>
                <a:gd name="connsiteX3" fmla="*/ 0 w 550618"/>
                <a:gd name="connsiteY3" fmla="*/ 448408 h 984739"/>
                <a:gd name="connsiteX4" fmla="*/ 14287 w 550618"/>
                <a:gd name="connsiteY4" fmla="*/ 984739 h 984739"/>
                <a:gd name="connsiteX0" fmla="*/ 555381 w 555381"/>
                <a:gd name="connsiteY0" fmla="*/ 0 h 460864"/>
                <a:gd name="connsiteX1" fmla="*/ 346198 w 555381"/>
                <a:gd name="connsiteY1" fmla="*/ 218342 h 460864"/>
                <a:gd name="connsiteX2" fmla="*/ 168154 w 555381"/>
                <a:gd name="connsiteY2" fmla="*/ 348762 h 460864"/>
                <a:gd name="connsiteX3" fmla="*/ 4763 w 555381"/>
                <a:gd name="connsiteY3" fmla="*/ 448408 h 460864"/>
                <a:gd name="connsiteX4" fmla="*/ 0 w 555381"/>
                <a:gd name="connsiteY4" fmla="*/ 460864 h 460864"/>
                <a:gd name="connsiteX0" fmla="*/ 555381 w 555381"/>
                <a:gd name="connsiteY0" fmla="*/ 1958 h 462822"/>
                <a:gd name="connsiteX1" fmla="*/ 467457 w 555381"/>
                <a:gd name="connsiteY1" fmla="*/ 4881 h 462822"/>
                <a:gd name="connsiteX2" fmla="*/ 346198 w 555381"/>
                <a:gd name="connsiteY2" fmla="*/ 220300 h 462822"/>
                <a:gd name="connsiteX3" fmla="*/ 168154 w 555381"/>
                <a:gd name="connsiteY3" fmla="*/ 350720 h 462822"/>
                <a:gd name="connsiteX4" fmla="*/ 4763 w 555381"/>
                <a:gd name="connsiteY4" fmla="*/ 450366 h 462822"/>
                <a:gd name="connsiteX5" fmla="*/ 0 w 555381"/>
                <a:gd name="connsiteY5" fmla="*/ 462822 h 462822"/>
                <a:gd name="connsiteX0" fmla="*/ 578527 w 578527"/>
                <a:gd name="connsiteY0" fmla="*/ 4365 h 462478"/>
                <a:gd name="connsiteX1" fmla="*/ 467457 w 578527"/>
                <a:gd name="connsiteY1" fmla="*/ 4537 h 462478"/>
                <a:gd name="connsiteX2" fmla="*/ 346198 w 578527"/>
                <a:gd name="connsiteY2" fmla="*/ 219956 h 462478"/>
                <a:gd name="connsiteX3" fmla="*/ 168154 w 578527"/>
                <a:gd name="connsiteY3" fmla="*/ 350376 h 462478"/>
                <a:gd name="connsiteX4" fmla="*/ 4763 w 578527"/>
                <a:gd name="connsiteY4" fmla="*/ 450022 h 462478"/>
                <a:gd name="connsiteX5" fmla="*/ 0 w 578527"/>
                <a:gd name="connsiteY5" fmla="*/ 462478 h 462478"/>
                <a:gd name="connsiteX0" fmla="*/ 573763 w 573763"/>
                <a:gd name="connsiteY0" fmla="*/ 4365 h 450022"/>
                <a:gd name="connsiteX1" fmla="*/ 462693 w 573763"/>
                <a:gd name="connsiteY1" fmla="*/ 4537 h 450022"/>
                <a:gd name="connsiteX2" fmla="*/ 341434 w 573763"/>
                <a:gd name="connsiteY2" fmla="*/ 219956 h 450022"/>
                <a:gd name="connsiteX3" fmla="*/ 163390 w 573763"/>
                <a:gd name="connsiteY3" fmla="*/ 350376 h 450022"/>
                <a:gd name="connsiteX4" fmla="*/ -1 w 573763"/>
                <a:gd name="connsiteY4" fmla="*/ 450022 h 450022"/>
                <a:gd name="connsiteX0" fmla="*/ 410373 w 410373"/>
                <a:gd name="connsiteY0" fmla="*/ 4365 h 350376"/>
                <a:gd name="connsiteX1" fmla="*/ 299303 w 410373"/>
                <a:gd name="connsiteY1" fmla="*/ 4537 h 350376"/>
                <a:gd name="connsiteX2" fmla="*/ 178044 w 410373"/>
                <a:gd name="connsiteY2" fmla="*/ 219956 h 350376"/>
                <a:gd name="connsiteX3" fmla="*/ 0 w 410373"/>
                <a:gd name="connsiteY3" fmla="*/ 350376 h 350376"/>
                <a:gd name="connsiteX0" fmla="*/ 232329 w 232329"/>
                <a:gd name="connsiteY0" fmla="*/ 4365 h 219956"/>
                <a:gd name="connsiteX1" fmla="*/ 121259 w 232329"/>
                <a:gd name="connsiteY1" fmla="*/ 4537 h 219956"/>
                <a:gd name="connsiteX2" fmla="*/ 0 w 232329"/>
                <a:gd name="connsiteY2" fmla="*/ 219956 h 21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329" h="219956">
                  <a:moveTo>
                    <a:pt x="232329" y="4365"/>
                  </a:moveTo>
                  <a:cubicBezTo>
                    <a:pt x="215366" y="20010"/>
                    <a:pt x="138222" y="-11108"/>
                    <a:pt x="121259" y="4537"/>
                  </a:cubicBezTo>
                  <a:lnTo>
                    <a:pt x="0" y="219956"/>
                  </a:ln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 157"/>
            <p:cNvSpPr/>
            <p:nvPr/>
          </p:nvSpPr>
          <p:spPr>
            <a:xfrm>
              <a:off x="3585817" y="3051741"/>
              <a:ext cx="357120" cy="854167"/>
            </a:xfrm>
            <a:custGeom>
              <a:avLst/>
              <a:gdLst>
                <a:gd name="connsiteX0" fmla="*/ 0 w 2637692"/>
                <a:gd name="connsiteY0" fmla="*/ 369528 h 2576397"/>
                <a:gd name="connsiteX1" fmla="*/ 457200 w 2637692"/>
                <a:gd name="connsiteY1" fmla="*/ 228851 h 2576397"/>
                <a:gd name="connsiteX2" fmla="*/ 738554 w 2637692"/>
                <a:gd name="connsiteY2" fmla="*/ 88174 h 2576397"/>
                <a:gd name="connsiteX3" fmla="*/ 949569 w 2637692"/>
                <a:gd name="connsiteY3" fmla="*/ 251 h 2576397"/>
                <a:gd name="connsiteX4" fmla="*/ 1090246 w 2637692"/>
                <a:gd name="connsiteY4" fmla="*/ 114551 h 2576397"/>
                <a:gd name="connsiteX5" fmla="*/ 1389184 w 2637692"/>
                <a:gd name="connsiteY5" fmla="*/ 492621 h 2576397"/>
                <a:gd name="connsiteX6" fmla="*/ 1459523 w 2637692"/>
                <a:gd name="connsiteY6" fmla="*/ 756390 h 2576397"/>
                <a:gd name="connsiteX7" fmla="*/ 1732084 w 2637692"/>
                <a:gd name="connsiteY7" fmla="*/ 853105 h 2576397"/>
                <a:gd name="connsiteX8" fmla="*/ 2013438 w 2637692"/>
                <a:gd name="connsiteY8" fmla="*/ 844313 h 2576397"/>
                <a:gd name="connsiteX9" fmla="*/ 2242038 w 2637692"/>
                <a:gd name="connsiteY9" fmla="*/ 1626828 h 2576397"/>
                <a:gd name="connsiteX10" fmla="*/ 2338754 w 2637692"/>
                <a:gd name="connsiteY10" fmla="*/ 1767505 h 2576397"/>
                <a:gd name="connsiteX11" fmla="*/ 2391507 w 2637692"/>
                <a:gd name="connsiteY11" fmla="*/ 2171951 h 2576397"/>
                <a:gd name="connsiteX12" fmla="*/ 2637692 w 2637692"/>
                <a:gd name="connsiteY12" fmla="*/ 2576397 h 2576397"/>
                <a:gd name="connsiteX0" fmla="*/ 0 w 2637692"/>
                <a:gd name="connsiteY0" fmla="*/ 369528 h 2576397"/>
                <a:gd name="connsiteX1" fmla="*/ 457200 w 2637692"/>
                <a:gd name="connsiteY1" fmla="*/ 228851 h 2576397"/>
                <a:gd name="connsiteX2" fmla="*/ 738554 w 2637692"/>
                <a:gd name="connsiteY2" fmla="*/ 88174 h 2576397"/>
                <a:gd name="connsiteX3" fmla="*/ 949569 w 2637692"/>
                <a:gd name="connsiteY3" fmla="*/ 251 h 2576397"/>
                <a:gd name="connsiteX4" fmla="*/ 1090246 w 2637692"/>
                <a:gd name="connsiteY4" fmla="*/ 114551 h 2576397"/>
                <a:gd name="connsiteX5" fmla="*/ 1389184 w 2637692"/>
                <a:gd name="connsiteY5" fmla="*/ 492621 h 2576397"/>
                <a:gd name="connsiteX6" fmla="*/ 1459523 w 2637692"/>
                <a:gd name="connsiteY6" fmla="*/ 756390 h 2576397"/>
                <a:gd name="connsiteX7" fmla="*/ 1732084 w 2637692"/>
                <a:gd name="connsiteY7" fmla="*/ 853105 h 2576397"/>
                <a:gd name="connsiteX8" fmla="*/ 2013438 w 2637692"/>
                <a:gd name="connsiteY8" fmla="*/ 844313 h 2576397"/>
                <a:gd name="connsiteX9" fmla="*/ 2004646 w 2637692"/>
                <a:gd name="connsiteY9" fmla="*/ 1152044 h 2576397"/>
                <a:gd name="connsiteX10" fmla="*/ 2242038 w 2637692"/>
                <a:gd name="connsiteY10" fmla="*/ 1626828 h 2576397"/>
                <a:gd name="connsiteX11" fmla="*/ 2338754 w 2637692"/>
                <a:gd name="connsiteY11" fmla="*/ 1767505 h 2576397"/>
                <a:gd name="connsiteX12" fmla="*/ 2391507 w 2637692"/>
                <a:gd name="connsiteY12" fmla="*/ 2171951 h 2576397"/>
                <a:gd name="connsiteX13" fmla="*/ 2637692 w 2637692"/>
                <a:gd name="connsiteY13" fmla="*/ 2576397 h 2576397"/>
                <a:gd name="connsiteX0" fmla="*/ 0 w 2491043"/>
                <a:gd name="connsiteY0" fmla="*/ 369528 h 2360737"/>
                <a:gd name="connsiteX1" fmla="*/ 457200 w 2491043"/>
                <a:gd name="connsiteY1" fmla="*/ 228851 h 2360737"/>
                <a:gd name="connsiteX2" fmla="*/ 738554 w 2491043"/>
                <a:gd name="connsiteY2" fmla="*/ 88174 h 2360737"/>
                <a:gd name="connsiteX3" fmla="*/ 949569 w 2491043"/>
                <a:gd name="connsiteY3" fmla="*/ 251 h 2360737"/>
                <a:gd name="connsiteX4" fmla="*/ 1090246 w 2491043"/>
                <a:gd name="connsiteY4" fmla="*/ 114551 h 2360737"/>
                <a:gd name="connsiteX5" fmla="*/ 1389184 w 2491043"/>
                <a:gd name="connsiteY5" fmla="*/ 492621 h 2360737"/>
                <a:gd name="connsiteX6" fmla="*/ 1459523 w 2491043"/>
                <a:gd name="connsiteY6" fmla="*/ 756390 h 2360737"/>
                <a:gd name="connsiteX7" fmla="*/ 1732084 w 2491043"/>
                <a:gd name="connsiteY7" fmla="*/ 853105 h 2360737"/>
                <a:gd name="connsiteX8" fmla="*/ 2013438 w 2491043"/>
                <a:gd name="connsiteY8" fmla="*/ 844313 h 2360737"/>
                <a:gd name="connsiteX9" fmla="*/ 2004646 w 2491043"/>
                <a:gd name="connsiteY9" fmla="*/ 1152044 h 2360737"/>
                <a:gd name="connsiteX10" fmla="*/ 2242038 w 2491043"/>
                <a:gd name="connsiteY10" fmla="*/ 1626828 h 2360737"/>
                <a:gd name="connsiteX11" fmla="*/ 2338754 w 2491043"/>
                <a:gd name="connsiteY11" fmla="*/ 1767505 h 2360737"/>
                <a:gd name="connsiteX12" fmla="*/ 2391507 w 2491043"/>
                <a:gd name="connsiteY12" fmla="*/ 2171951 h 2360737"/>
                <a:gd name="connsiteX13" fmla="*/ 2491043 w 2491043"/>
                <a:gd name="connsiteY13" fmla="*/ 2360737 h 2360737"/>
                <a:gd name="connsiteX0" fmla="*/ 0 w 2033843"/>
                <a:gd name="connsiteY0" fmla="*/ 228851 h 2360737"/>
                <a:gd name="connsiteX1" fmla="*/ 281354 w 2033843"/>
                <a:gd name="connsiteY1" fmla="*/ 88174 h 2360737"/>
                <a:gd name="connsiteX2" fmla="*/ 492369 w 2033843"/>
                <a:gd name="connsiteY2" fmla="*/ 251 h 2360737"/>
                <a:gd name="connsiteX3" fmla="*/ 633046 w 2033843"/>
                <a:gd name="connsiteY3" fmla="*/ 114551 h 2360737"/>
                <a:gd name="connsiteX4" fmla="*/ 931984 w 2033843"/>
                <a:gd name="connsiteY4" fmla="*/ 492621 h 2360737"/>
                <a:gd name="connsiteX5" fmla="*/ 1002323 w 2033843"/>
                <a:gd name="connsiteY5" fmla="*/ 756390 h 2360737"/>
                <a:gd name="connsiteX6" fmla="*/ 1274884 w 2033843"/>
                <a:gd name="connsiteY6" fmla="*/ 853105 h 2360737"/>
                <a:gd name="connsiteX7" fmla="*/ 1556238 w 2033843"/>
                <a:gd name="connsiteY7" fmla="*/ 844313 h 2360737"/>
                <a:gd name="connsiteX8" fmla="*/ 1547446 w 2033843"/>
                <a:gd name="connsiteY8" fmla="*/ 1152044 h 2360737"/>
                <a:gd name="connsiteX9" fmla="*/ 1784838 w 2033843"/>
                <a:gd name="connsiteY9" fmla="*/ 1626828 h 2360737"/>
                <a:gd name="connsiteX10" fmla="*/ 1881554 w 2033843"/>
                <a:gd name="connsiteY10" fmla="*/ 1767505 h 2360737"/>
                <a:gd name="connsiteX11" fmla="*/ 1934307 w 2033843"/>
                <a:gd name="connsiteY11" fmla="*/ 2171951 h 2360737"/>
                <a:gd name="connsiteX12" fmla="*/ 2033843 w 2033843"/>
                <a:gd name="connsiteY12" fmla="*/ 2360737 h 2360737"/>
                <a:gd name="connsiteX0" fmla="*/ 0 w 1752489"/>
                <a:gd name="connsiteY0" fmla="*/ 88174 h 2360737"/>
                <a:gd name="connsiteX1" fmla="*/ 211015 w 1752489"/>
                <a:gd name="connsiteY1" fmla="*/ 251 h 2360737"/>
                <a:gd name="connsiteX2" fmla="*/ 351692 w 1752489"/>
                <a:gd name="connsiteY2" fmla="*/ 114551 h 2360737"/>
                <a:gd name="connsiteX3" fmla="*/ 650630 w 1752489"/>
                <a:gd name="connsiteY3" fmla="*/ 492621 h 2360737"/>
                <a:gd name="connsiteX4" fmla="*/ 720969 w 1752489"/>
                <a:gd name="connsiteY4" fmla="*/ 756390 h 2360737"/>
                <a:gd name="connsiteX5" fmla="*/ 993530 w 1752489"/>
                <a:gd name="connsiteY5" fmla="*/ 853105 h 2360737"/>
                <a:gd name="connsiteX6" fmla="*/ 1274884 w 1752489"/>
                <a:gd name="connsiteY6" fmla="*/ 844313 h 2360737"/>
                <a:gd name="connsiteX7" fmla="*/ 1266092 w 1752489"/>
                <a:gd name="connsiteY7" fmla="*/ 1152044 h 2360737"/>
                <a:gd name="connsiteX8" fmla="*/ 1503484 w 1752489"/>
                <a:gd name="connsiteY8" fmla="*/ 1626828 h 2360737"/>
                <a:gd name="connsiteX9" fmla="*/ 1600200 w 1752489"/>
                <a:gd name="connsiteY9" fmla="*/ 1767505 h 2360737"/>
                <a:gd name="connsiteX10" fmla="*/ 1652953 w 1752489"/>
                <a:gd name="connsiteY10" fmla="*/ 2171951 h 2360737"/>
                <a:gd name="connsiteX11" fmla="*/ 1752489 w 1752489"/>
                <a:gd name="connsiteY11" fmla="*/ 2360737 h 2360737"/>
                <a:gd name="connsiteX0" fmla="*/ 0 w 1541474"/>
                <a:gd name="connsiteY0" fmla="*/ 0 h 2360486"/>
                <a:gd name="connsiteX1" fmla="*/ 140677 w 1541474"/>
                <a:gd name="connsiteY1" fmla="*/ 114300 h 2360486"/>
                <a:gd name="connsiteX2" fmla="*/ 439615 w 1541474"/>
                <a:gd name="connsiteY2" fmla="*/ 492370 h 2360486"/>
                <a:gd name="connsiteX3" fmla="*/ 509954 w 1541474"/>
                <a:gd name="connsiteY3" fmla="*/ 756139 h 2360486"/>
                <a:gd name="connsiteX4" fmla="*/ 782515 w 1541474"/>
                <a:gd name="connsiteY4" fmla="*/ 852854 h 2360486"/>
                <a:gd name="connsiteX5" fmla="*/ 1063869 w 1541474"/>
                <a:gd name="connsiteY5" fmla="*/ 844062 h 2360486"/>
                <a:gd name="connsiteX6" fmla="*/ 1055077 w 1541474"/>
                <a:gd name="connsiteY6" fmla="*/ 1151793 h 2360486"/>
                <a:gd name="connsiteX7" fmla="*/ 1292469 w 1541474"/>
                <a:gd name="connsiteY7" fmla="*/ 1626577 h 2360486"/>
                <a:gd name="connsiteX8" fmla="*/ 1389185 w 1541474"/>
                <a:gd name="connsiteY8" fmla="*/ 1767254 h 2360486"/>
                <a:gd name="connsiteX9" fmla="*/ 1441938 w 1541474"/>
                <a:gd name="connsiteY9" fmla="*/ 2171700 h 2360486"/>
                <a:gd name="connsiteX10" fmla="*/ 1541474 w 1541474"/>
                <a:gd name="connsiteY10" fmla="*/ 2360486 h 2360486"/>
                <a:gd name="connsiteX0" fmla="*/ 1 w 1400798"/>
                <a:gd name="connsiteY0" fmla="*/ 0 h 2246186"/>
                <a:gd name="connsiteX1" fmla="*/ 298939 w 1400798"/>
                <a:gd name="connsiteY1" fmla="*/ 378070 h 2246186"/>
                <a:gd name="connsiteX2" fmla="*/ 369278 w 1400798"/>
                <a:gd name="connsiteY2" fmla="*/ 641839 h 2246186"/>
                <a:gd name="connsiteX3" fmla="*/ 641839 w 1400798"/>
                <a:gd name="connsiteY3" fmla="*/ 738554 h 2246186"/>
                <a:gd name="connsiteX4" fmla="*/ 923193 w 1400798"/>
                <a:gd name="connsiteY4" fmla="*/ 729762 h 2246186"/>
                <a:gd name="connsiteX5" fmla="*/ 914401 w 1400798"/>
                <a:gd name="connsiteY5" fmla="*/ 1037493 h 2246186"/>
                <a:gd name="connsiteX6" fmla="*/ 1151793 w 1400798"/>
                <a:gd name="connsiteY6" fmla="*/ 1512277 h 2246186"/>
                <a:gd name="connsiteX7" fmla="*/ 1248509 w 1400798"/>
                <a:gd name="connsiteY7" fmla="*/ 1652954 h 2246186"/>
                <a:gd name="connsiteX8" fmla="*/ 1301262 w 1400798"/>
                <a:gd name="connsiteY8" fmla="*/ 2057400 h 2246186"/>
                <a:gd name="connsiteX9" fmla="*/ 1400798 w 1400798"/>
                <a:gd name="connsiteY9" fmla="*/ 2246186 h 2246186"/>
                <a:gd name="connsiteX0" fmla="*/ 1 w 1101860"/>
                <a:gd name="connsiteY0" fmla="*/ 0 h 1868116"/>
                <a:gd name="connsiteX1" fmla="*/ 70340 w 1101860"/>
                <a:gd name="connsiteY1" fmla="*/ 263769 h 1868116"/>
                <a:gd name="connsiteX2" fmla="*/ 342901 w 1101860"/>
                <a:gd name="connsiteY2" fmla="*/ 360484 h 1868116"/>
                <a:gd name="connsiteX3" fmla="*/ 624255 w 1101860"/>
                <a:gd name="connsiteY3" fmla="*/ 351692 h 1868116"/>
                <a:gd name="connsiteX4" fmla="*/ 615463 w 1101860"/>
                <a:gd name="connsiteY4" fmla="*/ 659423 h 1868116"/>
                <a:gd name="connsiteX5" fmla="*/ 852855 w 1101860"/>
                <a:gd name="connsiteY5" fmla="*/ 1134207 h 1868116"/>
                <a:gd name="connsiteX6" fmla="*/ 949571 w 1101860"/>
                <a:gd name="connsiteY6" fmla="*/ 1274884 h 1868116"/>
                <a:gd name="connsiteX7" fmla="*/ 1002324 w 1101860"/>
                <a:gd name="connsiteY7" fmla="*/ 1679330 h 1868116"/>
                <a:gd name="connsiteX8" fmla="*/ 1101860 w 1101860"/>
                <a:gd name="connsiteY8" fmla="*/ 1868116 h 1868116"/>
                <a:gd name="connsiteX0" fmla="*/ -1 w 1031519"/>
                <a:gd name="connsiteY0" fmla="*/ -1 h 1604346"/>
                <a:gd name="connsiteX1" fmla="*/ 272560 w 1031519"/>
                <a:gd name="connsiteY1" fmla="*/ 96714 h 1604346"/>
                <a:gd name="connsiteX2" fmla="*/ 553914 w 1031519"/>
                <a:gd name="connsiteY2" fmla="*/ 87922 h 1604346"/>
                <a:gd name="connsiteX3" fmla="*/ 545122 w 1031519"/>
                <a:gd name="connsiteY3" fmla="*/ 395653 h 1604346"/>
                <a:gd name="connsiteX4" fmla="*/ 782514 w 1031519"/>
                <a:gd name="connsiteY4" fmla="*/ 870437 h 1604346"/>
                <a:gd name="connsiteX5" fmla="*/ 879230 w 1031519"/>
                <a:gd name="connsiteY5" fmla="*/ 1011114 h 1604346"/>
                <a:gd name="connsiteX6" fmla="*/ 931983 w 1031519"/>
                <a:gd name="connsiteY6" fmla="*/ 1415560 h 1604346"/>
                <a:gd name="connsiteX7" fmla="*/ 1031519 w 1031519"/>
                <a:gd name="connsiteY7" fmla="*/ 1604346 h 1604346"/>
                <a:gd name="connsiteX0" fmla="*/ 0 w 931984"/>
                <a:gd name="connsiteY0" fmla="*/ 0 h 1415561"/>
                <a:gd name="connsiteX1" fmla="*/ 272561 w 931984"/>
                <a:gd name="connsiteY1" fmla="*/ 96715 h 1415561"/>
                <a:gd name="connsiteX2" fmla="*/ 553915 w 931984"/>
                <a:gd name="connsiteY2" fmla="*/ 87923 h 1415561"/>
                <a:gd name="connsiteX3" fmla="*/ 545123 w 931984"/>
                <a:gd name="connsiteY3" fmla="*/ 395654 h 1415561"/>
                <a:gd name="connsiteX4" fmla="*/ 782515 w 931984"/>
                <a:gd name="connsiteY4" fmla="*/ 870438 h 1415561"/>
                <a:gd name="connsiteX5" fmla="*/ 879231 w 931984"/>
                <a:gd name="connsiteY5" fmla="*/ 1011115 h 1415561"/>
                <a:gd name="connsiteX6" fmla="*/ 931984 w 931984"/>
                <a:gd name="connsiteY6" fmla="*/ 1415561 h 1415561"/>
                <a:gd name="connsiteX0" fmla="*/ 0 w 879231"/>
                <a:gd name="connsiteY0" fmla="*/ 0 h 1011115"/>
                <a:gd name="connsiteX1" fmla="*/ 272561 w 879231"/>
                <a:gd name="connsiteY1" fmla="*/ 96715 h 1011115"/>
                <a:gd name="connsiteX2" fmla="*/ 553915 w 879231"/>
                <a:gd name="connsiteY2" fmla="*/ 87923 h 1011115"/>
                <a:gd name="connsiteX3" fmla="*/ 545123 w 879231"/>
                <a:gd name="connsiteY3" fmla="*/ 395654 h 1011115"/>
                <a:gd name="connsiteX4" fmla="*/ 782515 w 879231"/>
                <a:gd name="connsiteY4" fmla="*/ 870438 h 1011115"/>
                <a:gd name="connsiteX5" fmla="*/ 879231 w 879231"/>
                <a:gd name="connsiteY5" fmla="*/ 1011115 h 1011115"/>
                <a:gd name="connsiteX0" fmla="*/ 0 w 606670"/>
                <a:gd name="connsiteY0" fmla="*/ 26400 h 940800"/>
                <a:gd name="connsiteX1" fmla="*/ 281354 w 606670"/>
                <a:gd name="connsiteY1" fmla="*/ 17608 h 940800"/>
                <a:gd name="connsiteX2" fmla="*/ 272562 w 606670"/>
                <a:gd name="connsiteY2" fmla="*/ 325339 h 940800"/>
                <a:gd name="connsiteX3" fmla="*/ 509954 w 606670"/>
                <a:gd name="connsiteY3" fmla="*/ 800123 h 940800"/>
                <a:gd name="connsiteX4" fmla="*/ 606670 w 606670"/>
                <a:gd name="connsiteY4" fmla="*/ 940800 h 940800"/>
                <a:gd name="connsiteX0" fmla="*/ 18254 w 343570"/>
                <a:gd name="connsiteY0" fmla="*/ 0 h 923192"/>
                <a:gd name="connsiteX1" fmla="*/ 9462 w 343570"/>
                <a:gd name="connsiteY1" fmla="*/ 307731 h 923192"/>
                <a:gd name="connsiteX2" fmla="*/ 246854 w 343570"/>
                <a:gd name="connsiteY2" fmla="*/ 782515 h 923192"/>
                <a:gd name="connsiteX3" fmla="*/ 343570 w 343570"/>
                <a:gd name="connsiteY3" fmla="*/ 923192 h 923192"/>
                <a:gd name="connsiteX0" fmla="*/ 0 w 334108"/>
                <a:gd name="connsiteY0" fmla="*/ 0 h 615461"/>
                <a:gd name="connsiteX1" fmla="*/ 237392 w 334108"/>
                <a:gd name="connsiteY1" fmla="*/ 474784 h 615461"/>
                <a:gd name="connsiteX2" fmla="*/ 334108 w 334108"/>
                <a:gd name="connsiteY2" fmla="*/ 615461 h 615461"/>
                <a:gd name="connsiteX0" fmla="*/ 0 w 398322"/>
                <a:gd name="connsiteY0" fmla="*/ 0 h 786697"/>
                <a:gd name="connsiteX1" fmla="*/ 301606 w 398322"/>
                <a:gd name="connsiteY1" fmla="*/ 646020 h 786697"/>
                <a:gd name="connsiteX2" fmla="*/ 398322 w 398322"/>
                <a:gd name="connsiteY2" fmla="*/ 786697 h 786697"/>
                <a:gd name="connsiteX0" fmla="*/ 0 w 433105"/>
                <a:gd name="connsiteY0" fmla="*/ 0 h 837533"/>
                <a:gd name="connsiteX1" fmla="*/ 336389 w 433105"/>
                <a:gd name="connsiteY1" fmla="*/ 696856 h 837533"/>
                <a:gd name="connsiteX2" fmla="*/ 433105 w 433105"/>
                <a:gd name="connsiteY2" fmla="*/ 837533 h 837533"/>
                <a:gd name="connsiteX0" fmla="*/ 0 w 433105"/>
                <a:gd name="connsiteY0" fmla="*/ 0 h 837533"/>
                <a:gd name="connsiteX1" fmla="*/ 336389 w 433105"/>
                <a:gd name="connsiteY1" fmla="*/ 696856 h 837533"/>
                <a:gd name="connsiteX2" fmla="*/ 433105 w 433105"/>
                <a:gd name="connsiteY2" fmla="*/ 837533 h 837533"/>
                <a:gd name="connsiteX0" fmla="*/ 0 w 433105"/>
                <a:gd name="connsiteY0" fmla="*/ 0 h 837533"/>
                <a:gd name="connsiteX1" fmla="*/ 86264 w 433105"/>
                <a:gd name="connsiteY1" fmla="*/ 311726 h 837533"/>
                <a:gd name="connsiteX2" fmla="*/ 336389 w 433105"/>
                <a:gd name="connsiteY2" fmla="*/ 696856 h 837533"/>
                <a:gd name="connsiteX3" fmla="*/ 433105 w 433105"/>
                <a:gd name="connsiteY3" fmla="*/ 837533 h 837533"/>
                <a:gd name="connsiteX0" fmla="*/ 0 w 388290"/>
                <a:gd name="connsiteY0" fmla="*/ 0 h 692598"/>
                <a:gd name="connsiteX1" fmla="*/ 41449 w 388290"/>
                <a:gd name="connsiteY1" fmla="*/ 166791 h 692598"/>
                <a:gd name="connsiteX2" fmla="*/ 291574 w 388290"/>
                <a:gd name="connsiteY2" fmla="*/ 551921 h 692598"/>
                <a:gd name="connsiteX3" fmla="*/ 388290 w 388290"/>
                <a:gd name="connsiteY3" fmla="*/ 692598 h 692598"/>
                <a:gd name="connsiteX0" fmla="*/ 0 w 560082"/>
                <a:gd name="connsiteY0" fmla="*/ 0 h 1237826"/>
                <a:gd name="connsiteX1" fmla="*/ 213241 w 560082"/>
                <a:gd name="connsiteY1" fmla="*/ 712019 h 1237826"/>
                <a:gd name="connsiteX2" fmla="*/ 463366 w 560082"/>
                <a:gd name="connsiteY2" fmla="*/ 1097149 h 1237826"/>
                <a:gd name="connsiteX3" fmla="*/ 560082 w 560082"/>
                <a:gd name="connsiteY3" fmla="*/ 1237826 h 1237826"/>
                <a:gd name="connsiteX0" fmla="*/ 0 w 560082"/>
                <a:gd name="connsiteY0" fmla="*/ 0 h 1237826"/>
                <a:gd name="connsiteX1" fmla="*/ 179803 w 560082"/>
                <a:gd name="connsiteY1" fmla="*/ 367267 h 1237826"/>
                <a:gd name="connsiteX2" fmla="*/ 213241 w 560082"/>
                <a:gd name="connsiteY2" fmla="*/ 712019 h 1237826"/>
                <a:gd name="connsiteX3" fmla="*/ 463366 w 560082"/>
                <a:gd name="connsiteY3" fmla="*/ 1097149 h 1237826"/>
                <a:gd name="connsiteX4" fmla="*/ 560082 w 560082"/>
                <a:gd name="connsiteY4" fmla="*/ 1237826 h 1237826"/>
                <a:gd name="connsiteX0" fmla="*/ 0 w 560082"/>
                <a:gd name="connsiteY0" fmla="*/ 0 h 1237826"/>
                <a:gd name="connsiteX1" fmla="*/ 179803 w 560082"/>
                <a:gd name="connsiteY1" fmla="*/ 367267 h 1237826"/>
                <a:gd name="connsiteX2" fmla="*/ 258056 w 560082"/>
                <a:gd name="connsiteY2" fmla="*/ 718920 h 1237826"/>
                <a:gd name="connsiteX3" fmla="*/ 463366 w 560082"/>
                <a:gd name="connsiteY3" fmla="*/ 1097149 h 1237826"/>
                <a:gd name="connsiteX4" fmla="*/ 560082 w 560082"/>
                <a:gd name="connsiteY4" fmla="*/ 1237826 h 123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082" h="1237826">
                  <a:moveTo>
                    <a:pt x="0" y="0"/>
                  </a:moveTo>
                  <a:cubicBezTo>
                    <a:pt x="15029" y="61211"/>
                    <a:pt x="144263" y="248597"/>
                    <a:pt x="179803" y="367267"/>
                  </a:cubicBezTo>
                  <a:cubicBezTo>
                    <a:pt x="215343" y="485937"/>
                    <a:pt x="195857" y="597273"/>
                    <a:pt x="258056" y="718920"/>
                  </a:cubicBezTo>
                  <a:cubicBezTo>
                    <a:pt x="320255" y="840567"/>
                    <a:pt x="413140" y="1003718"/>
                    <a:pt x="463366" y="1097149"/>
                  </a:cubicBezTo>
                  <a:cubicBezTo>
                    <a:pt x="519051" y="1199726"/>
                    <a:pt x="535171" y="1146972"/>
                    <a:pt x="560082" y="123782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3590922" y="3057524"/>
            <a:ext cx="2583645" cy="1376363"/>
            <a:chOff x="3590922" y="3057524"/>
            <a:chExt cx="2583645" cy="1376363"/>
          </a:xfrm>
        </p:grpSpPr>
        <p:sp>
          <p:nvSpPr>
            <p:cNvPr id="54" name="Freeform 53"/>
            <p:cNvSpPr/>
            <p:nvPr/>
          </p:nvSpPr>
          <p:spPr>
            <a:xfrm>
              <a:off x="3590922" y="3057524"/>
              <a:ext cx="809625" cy="1376363"/>
            </a:xfrm>
            <a:custGeom>
              <a:avLst/>
              <a:gdLst>
                <a:gd name="connsiteX0" fmla="*/ 0 w 533400"/>
                <a:gd name="connsiteY0" fmla="*/ 0 h 1095375"/>
                <a:gd name="connsiteX1" fmla="*/ 80963 w 533400"/>
                <a:gd name="connsiteY1" fmla="*/ 152400 h 1095375"/>
                <a:gd name="connsiteX2" fmla="*/ 114300 w 533400"/>
                <a:gd name="connsiteY2" fmla="*/ 261938 h 1095375"/>
                <a:gd name="connsiteX3" fmla="*/ 128588 w 533400"/>
                <a:gd name="connsiteY3" fmla="*/ 400050 h 1095375"/>
                <a:gd name="connsiteX4" fmla="*/ 166688 w 533400"/>
                <a:gd name="connsiteY4" fmla="*/ 490538 h 1095375"/>
                <a:gd name="connsiteX5" fmla="*/ 233363 w 533400"/>
                <a:gd name="connsiteY5" fmla="*/ 604838 h 1095375"/>
                <a:gd name="connsiteX6" fmla="*/ 266700 w 533400"/>
                <a:gd name="connsiteY6" fmla="*/ 695325 h 1095375"/>
                <a:gd name="connsiteX7" fmla="*/ 314325 w 533400"/>
                <a:gd name="connsiteY7" fmla="*/ 823913 h 1095375"/>
                <a:gd name="connsiteX8" fmla="*/ 347663 w 533400"/>
                <a:gd name="connsiteY8" fmla="*/ 919163 h 1095375"/>
                <a:gd name="connsiteX9" fmla="*/ 442913 w 533400"/>
                <a:gd name="connsiteY9" fmla="*/ 1004888 h 1095375"/>
                <a:gd name="connsiteX10" fmla="*/ 533400 w 533400"/>
                <a:gd name="connsiteY10" fmla="*/ 1095375 h 1095375"/>
                <a:gd name="connsiteX0" fmla="*/ 0 w 809625"/>
                <a:gd name="connsiteY0" fmla="*/ 0 h 1376363"/>
                <a:gd name="connsiteX1" fmla="*/ 80963 w 809625"/>
                <a:gd name="connsiteY1" fmla="*/ 152400 h 1376363"/>
                <a:gd name="connsiteX2" fmla="*/ 114300 w 809625"/>
                <a:gd name="connsiteY2" fmla="*/ 261938 h 1376363"/>
                <a:gd name="connsiteX3" fmla="*/ 128588 w 809625"/>
                <a:gd name="connsiteY3" fmla="*/ 400050 h 1376363"/>
                <a:gd name="connsiteX4" fmla="*/ 166688 w 809625"/>
                <a:gd name="connsiteY4" fmla="*/ 490538 h 1376363"/>
                <a:gd name="connsiteX5" fmla="*/ 233363 w 809625"/>
                <a:gd name="connsiteY5" fmla="*/ 604838 h 1376363"/>
                <a:gd name="connsiteX6" fmla="*/ 266700 w 809625"/>
                <a:gd name="connsiteY6" fmla="*/ 695325 h 1376363"/>
                <a:gd name="connsiteX7" fmla="*/ 314325 w 809625"/>
                <a:gd name="connsiteY7" fmla="*/ 823913 h 1376363"/>
                <a:gd name="connsiteX8" fmla="*/ 347663 w 809625"/>
                <a:gd name="connsiteY8" fmla="*/ 919163 h 1376363"/>
                <a:gd name="connsiteX9" fmla="*/ 442913 w 809625"/>
                <a:gd name="connsiteY9" fmla="*/ 1004888 h 1376363"/>
                <a:gd name="connsiteX10" fmla="*/ 809625 w 809625"/>
                <a:gd name="connsiteY10" fmla="*/ 1376363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9625" h="1376363">
                  <a:moveTo>
                    <a:pt x="0" y="0"/>
                  </a:moveTo>
                  <a:cubicBezTo>
                    <a:pt x="30956" y="54372"/>
                    <a:pt x="61913" y="108744"/>
                    <a:pt x="80963" y="152400"/>
                  </a:cubicBezTo>
                  <a:cubicBezTo>
                    <a:pt x="100013" y="196056"/>
                    <a:pt x="106363" y="220663"/>
                    <a:pt x="114300" y="261938"/>
                  </a:cubicBezTo>
                  <a:cubicBezTo>
                    <a:pt x="122237" y="303213"/>
                    <a:pt x="119857" y="361950"/>
                    <a:pt x="128588" y="400050"/>
                  </a:cubicBezTo>
                  <a:cubicBezTo>
                    <a:pt x="137319" y="438150"/>
                    <a:pt x="149226" y="456407"/>
                    <a:pt x="166688" y="490538"/>
                  </a:cubicBezTo>
                  <a:cubicBezTo>
                    <a:pt x="184150" y="524669"/>
                    <a:pt x="216694" y="570707"/>
                    <a:pt x="233363" y="604838"/>
                  </a:cubicBezTo>
                  <a:cubicBezTo>
                    <a:pt x="250032" y="638969"/>
                    <a:pt x="266700" y="695325"/>
                    <a:pt x="266700" y="695325"/>
                  </a:cubicBezTo>
                  <a:cubicBezTo>
                    <a:pt x="280194" y="731838"/>
                    <a:pt x="300831" y="786607"/>
                    <a:pt x="314325" y="823913"/>
                  </a:cubicBezTo>
                  <a:cubicBezTo>
                    <a:pt x="327819" y="861219"/>
                    <a:pt x="326232" y="889001"/>
                    <a:pt x="347663" y="919163"/>
                  </a:cubicBezTo>
                  <a:cubicBezTo>
                    <a:pt x="369094" y="949325"/>
                    <a:pt x="365919" y="928688"/>
                    <a:pt x="442913" y="1004888"/>
                  </a:cubicBezTo>
                  <a:cubicBezTo>
                    <a:pt x="519907" y="1081088"/>
                    <a:pt x="779859" y="1345804"/>
                    <a:pt x="809625" y="1376363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prstDash val="dash"/>
              <a:headEnd type="none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5" name="Group 194"/>
            <p:cNvGrpSpPr/>
            <p:nvPr/>
          </p:nvGrpSpPr>
          <p:grpSpPr>
            <a:xfrm>
              <a:off x="4152019" y="3697370"/>
              <a:ext cx="2022548" cy="431607"/>
              <a:chOff x="3488392" y="2351860"/>
              <a:chExt cx="2146725" cy="431607"/>
            </a:xfrm>
          </p:grpSpPr>
          <p:sp>
            <p:nvSpPr>
              <p:cNvPr id="209" name="TextBox 208"/>
              <p:cNvSpPr txBox="1"/>
              <p:nvPr/>
            </p:nvSpPr>
            <p:spPr>
              <a:xfrm>
                <a:off x="4185098" y="2351860"/>
                <a:ext cx="1450019" cy="338554"/>
              </a:xfrm>
              <a:prstGeom prst="rect">
                <a:avLst/>
              </a:prstGeom>
              <a:solidFill>
                <a:srgbClr val="D2D19E"/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Commo</a:t>
                </a:r>
                <a:r>
                  <a:rPr lang="en-US" sz="16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Wire</a:t>
                </a:r>
              </a:p>
            </p:txBody>
          </p:sp>
          <p:cxnSp>
            <p:nvCxnSpPr>
              <p:cNvPr id="210" name="Straight Arrow Connector 209"/>
              <p:cNvCxnSpPr>
                <a:stCxn id="209" idx="1"/>
              </p:cNvCxnSpPr>
              <p:nvPr/>
            </p:nvCxnSpPr>
            <p:spPr>
              <a:xfrm flipH="1">
                <a:off x="3488392" y="2521137"/>
                <a:ext cx="696706" cy="26233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6" name="Group 75"/>
          <p:cNvGrpSpPr/>
          <p:nvPr/>
        </p:nvGrpSpPr>
        <p:grpSpPr>
          <a:xfrm>
            <a:off x="4572727" y="4174430"/>
            <a:ext cx="1937273" cy="338554"/>
            <a:chOff x="4575707" y="4185293"/>
            <a:chExt cx="1937273" cy="338554"/>
          </a:xfrm>
        </p:grpSpPr>
        <p:sp>
          <p:nvSpPr>
            <p:cNvPr id="211" name="TextBox 210"/>
            <p:cNvSpPr txBox="1"/>
            <p:nvPr/>
          </p:nvSpPr>
          <p:spPr>
            <a:xfrm>
              <a:off x="4935304" y="4185293"/>
              <a:ext cx="1577676" cy="338554"/>
            </a:xfrm>
            <a:prstGeom prst="rect">
              <a:avLst/>
            </a:prstGeom>
            <a:solidFill>
              <a:srgbClr val="D2D19E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Battle Clearing </a:t>
              </a:r>
              <a:endPara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Freeform 74"/>
            <p:cNvSpPr/>
            <p:nvPr/>
          </p:nvSpPr>
          <p:spPr>
            <a:xfrm>
              <a:off x="4575707" y="4362450"/>
              <a:ext cx="353481" cy="97039"/>
            </a:xfrm>
            <a:custGeom>
              <a:avLst/>
              <a:gdLst>
                <a:gd name="connsiteX0" fmla="*/ 195263 w 195263"/>
                <a:gd name="connsiteY0" fmla="*/ 0 h 42863"/>
                <a:gd name="connsiteX1" fmla="*/ 0 w 195263"/>
                <a:gd name="connsiteY1" fmla="*/ 4286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263" h="42863">
                  <a:moveTo>
                    <a:pt x="195263" y="0"/>
                  </a:moveTo>
                  <a:lnTo>
                    <a:pt x="0" y="42863"/>
                  </a:lnTo>
                </a:path>
              </a:pathLst>
            </a:custGeom>
            <a:noFill/>
            <a:ln w="25400">
              <a:solidFill>
                <a:schemeClr val="tx1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Right Arrow 76"/>
          <p:cNvSpPr/>
          <p:nvPr/>
        </p:nvSpPr>
        <p:spPr>
          <a:xfrm rot="1981209">
            <a:off x="4317961" y="4348262"/>
            <a:ext cx="207510" cy="159810"/>
          </a:xfrm>
          <a:prstGeom prst="rightArrow">
            <a:avLst/>
          </a:prstGeom>
          <a:solidFill>
            <a:srgbClr val="0033CC"/>
          </a:solidFill>
          <a:ln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Explosion 1 78"/>
          <p:cNvSpPr/>
          <p:nvPr/>
        </p:nvSpPr>
        <p:spPr>
          <a:xfrm>
            <a:off x="2068324" y="2194447"/>
            <a:ext cx="285093" cy="315427"/>
          </a:xfrm>
          <a:prstGeom prst="irregularSeal1">
            <a:avLst/>
          </a:prstGeom>
          <a:solidFill>
            <a:srgbClr val="FF0000"/>
          </a:solidFill>
          <a:ln w="190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0" name="Group 79"/>
          <p:cNvGrpSpPr/>
          <p:nvPr/>
        </p:nvGrpSpPr>
        <p:grpSpPr>
          <a:xfrm>
            <a:off x="2681103" y="3844184"/>
            <a:ext cx="1172352" cy="1169247"/>
            <a:chOff x="2619428" y="3852042"/>
            <a:chExt cx="1172352" cy="1169247"/>
          </a:xfrm>
        </p:grpSpPr>
        <p:sp>
          <p:nvSpPr>
            <p:cNvPr id="192" name="TextBox 191"/>
            <p:cNvSpPr txBox="1"/>
            <p:nvPr/>
          </p:nvSpPr>
          <p:spPr>
            <a:xfrm>
              <a:off x="2619428" y="4682735"/>
              <a:ext cx="1140440" cy="338554"/>
            </a:xfrm>
            <a:prstGeom prst="rect">
              <a:avLst/>
            </a:prstGeom>
            <a:solidFill>
              <a:srgbClr val="D2D19E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 Junction</a:t>
              </a:r>
            </a:p>
          </p:txBody>
        </p:sp>
        <p:cxnSp>
          <p:nvCxnSpPr>
            <p:cNvPr id="212" name="Straight Arrow Connector 211"/>
            <p:cNvCxnSpPr>
              <a:stCxn id="192" idx="0"/>
            </p:cNvCxnSpPr>
            <p:nvPr/>
          </p:nvCxnSpPr>
          <p:spPr>
            <a:xfrm flipV="1">
              <a:off x="3189648" y="3852042"/>
              <a:ext cx="602132" cy="830693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6" name="Group 215"/>
          <p:cNvGrpSpPr/>
          <p:nvPr/>
        </p:nvGrpSpPr>
        <p:grpSpPr>
          <a:xfrm>
            <a:off x="1905729" y="3662362"/>
            <a:ext cx="1918556" cy="612916"/>
            <a:chOff x="3358905" y="4339944"/>
            <a:chExt cx="1918556" cy="612916"/>
          </a:xfrm>
        </p:grpSpPr>
        <p:sp>
          <p:nvSpPr>
            <p:cNvPr id="217" name="TextBox 216"/>
            <p:cNvSpPr txBox="1"/>
            <p:nvPr/>
          </p:nvSpPr>
          <p:spPr>
            <a:xfrm>
              <a:off x="3358905" y="4614306"/>
              <a:ext cx="604653" cy="338554"/>
            </a:xfrm>
            <a:prstGeom prst="rect">
              <a:avLst/>
            </a:prstGeom>
            <a:solidFill>
              <a:srgbClr val="D2D19E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NDP</a:t>
              </a:r>
              <a:endPara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8" name="Straight Arrow Connector 217"/>
            <p:cNvCxnSpPr>
              <a:stCxn id="217" idx="3"/>
              <a:endCxn id="54" idx="5"/>
            </p:cNvCxnSpPr>
            <p:nvPr/>
          </p:nvCxnSpPr>
          <p:spPr>
            <a:xfrm flipV="1">
              <a:off x="3963558" y="4339944"/>
              <a:ext cx="1313903" cy="443639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77182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" grpId="0" animBg="1"/>
      <p:bldP spid="311" grpId="0" animBg="1"/>
      <p:bldP spid="77" grpId="0" animBg="1"/>
      <p:bldP spid="7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Rectangle 254"/>
          <p:cNvSpPr/>
          <p:nvPr/>
        </p:nvSpPr>
        <p:spPr>
          <a:xfrm>
            <a:off x="205494" y="1220136"/>
            <a:ext cx="6501321" cy="7623173"/>
          </a:xfrm>
          <a:prstGeom prst="rect">
            <a:avLst/>
          </a:prstGeom>
          <a:solidFill>
            <a:srgbClr val="E1E0BE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Freeform 61"/>
          <p:cNvSpPr/>
          <p:nvPr/>
        </p:nvSpPr>
        <p:spPr>
          <a:xfrm>
            <a:off x="3562158" y="6365585"/>
            <a:ext cx="81946" cy="147276"/>
          </a:xfrm>
          <a:custGeom>
            <a:avLst/>
            <a:gdLst>
              <a:gd name="connsiteX0" fmla="*/ 80202 w 81946"/>
              <a:gd name="connsiteY0" fmla="*/ 61885 h 147276"/>
              <a:gd name="connsiteX1" fmla="*/ 49722 w 81946"/>
              <a:gd name="connsiteY1" fmla="*/ 925 h 147276"/>
              <a:gd name="connsiteX2" fmla="*/ 19242 w 81946"/>
              <a:gd name="connsiteY2" fmla="*/ 27595 h 147276"/>
              <a:gd name="connsiteX3" fmla="*/ 192 w 81946"/>
              <a:gd name="connsiteY3" fmla="*/ 61885 h 147276"/>
              <a:gd name="connsiteX4" fmla="*/ 30672 w 81946"/>
              <a:gd name="connsiteY4" fmla="*/ 134275 h 147276"/>
              <a:gd name="connsiteX5" fmla="*/ 53532 w 81946"/>
              <a:gd name="connsiteY5" fmla="*/ 145705 h 147276"/>
              <a:gd name="connsiteX6" fmla="*/ 76392 w 81946"/>
              <a:gd name="connsiteY6" fmla="*/ 115225 h 147276"/>
              <a:gd name="connsiteX7" fmla="*/ 80202 w 81946"/>
              <a:gd name="connsiteY7" fmla="*/ 61885 h 14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946" h="147276">
                <a:moveTo>
                  <a:pt x="80202" y="61885"/>
                </a:moveTo>
                <a:cubicBezTo>
                  <a:pt x="75757" y="42835"/>
                  <a:pt x="59882" y="6640"/>
                  <a:pt x="49722" y="925"/>
                </a:cubicBezTo>
                <a:cubicBezTo>
                  <a:pt x="39562" y="-4790"/>
                  <a:pt x="27497" y="17435"/>
                  <a:pt x="19242" y="27595"/>
                </a:cubicBezTo>
                <a:cubicBezTo>
                  <a:pt x="10987" y="37755"/>
                  <a:pt x="-1713" y="44105"/>
                  <a:pt x="192" y="61885"/>
                </a:cubicBezTo>
                <a:cubicBezTo>
                  <a:pt x="2097" y="79665"/>
                  <a:pt x="21782" y="120305"/>
                  <a:pt x="30672" y="134275"/>
                </a:cubicBezTo>
                <a:cubicBezTo>
                  <a:pt x="39562" y="148245"/>
                  <a:pt x="45912" y="148880"/>
                  <a:pt x="53532" y="145705"/>
                </a:cubicBezTo>
                <a:cubicBezTo>
                  <a:pt x="61152" y="142530"/>
                  <a:pt x="73217" y="131735"/>
                  <a:pt x="76392" y="115225"/>
                </a:cubicBezTo>
                <a:cubicBezTo>
                  <a:pt x="79567" y="98715"/>
                  <a:pt x="84647" y="80935"/>
                  <a:pt x="80202" y="6188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/>
          <p:nvPr/>
        </p:nvSpPr>
        <p:spPr>
          <a:xfrm>
            <a:off x="2341993" y="6708526"/>
            <a:ext cx="1037972" cy="784556"/>
          </a:xfrm>
          <a:custGeom>
            <a:avLst/>
            <a:gdLst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797447 w 1037972"/>
              <a:gd name="connsiteY19" fmla="*/ 77011 h 784483"/>
              <a:gd name="connsiteX20" fmla="*/ 686957 w 1037972"/>
              <a:gd name="connsiteY20" fmla="*/ 19861 h 784483"/>
              <a:gd name="connsiteX21" fmla="*/ 637427 w 1037972"/>
              <a:gd name="connsiteY21" fmla="*/ 811 h 784483"/>
              <a:gd name="connsiteX22" fmla="*/ 542177 w 1037972"/>
              <a:gd name="connsiteY22" fmla="*/ 42721 h 784483"/>
              <a:gd name="connsiteX23" fmla="*/ 439307 w 1037972"/>
              <a:gd name="connsiteY23" fmla="*/ 99871 h 784483"/>
              <a:gd name="connsiteX0" fmla="*/ 439307 w 1037972"/>
              <a:gd name="connsiteY0" fmla="*/ 99871 h 784483"/>
              <a:gd name="connsiteX1" fmla="*/ 321197 w 1037972"/>
              <a:gd name="connsiteY1" fmla="*/ 149401 h 784483"/>
              <a:gd name="connsiteX2" fmla="*/ 222137 w 1037972"/>
              <a:gd name="connsiteY2" fmla="*/ 160831 h 784483"/>
              <a:gd name="connsiteX3" fmla="*/ 100217 w 1037972"/>
              <a:gd name="connsiteY3" fmla="*/ 206551 h 784483"/>
              <a:gd name="connsiteX4" fmla="*/ 4967 w 1037972"/>
              <a:gd name="connsiteY4" fmla="*/ 252271 h 784483"/>
              <a:gd name="connsiteX5" fmla="*/ 27827 w 1037972"/>
              <a:gd name="connsiteY5" fmla="*/ 343711 h 784483"/>
              <a:gd name="connsiteX6" fmla="*/ 149747 w 1037972"/>
              <a:gd name="connsiteY6" fmla="*/ 378001 h 784483"/>
              <a:gd name="connsiteX7" fmla="*/ 256427 w 1037972"/>
              <a:gd name="connsiteY7" fmla="*/ 465631 h 784483"/>
              <a:gd name="connsiteX8" fmla="*/ 294527 w 1037972"/>
              <a:gd name="connsiteY8" fmla="*/ 587551 h 784483"/>
              <a:gd name="connsiteX9" fmla="*/ 305957 w 1037972"/>
              <a:gd name="connsiteY9" fmla="*/ 705661 h 784483"/>
              <a:gd name="connsiteX10" fmla="*/ 336437 w 1037972"/>
              <a:gd name="connsiteY10" fmla="*/ 781861 h 784483"/>
              <a:gd name="connsiteX11" fmla="*/ 458357 w 1037972"/>
              <a:gd name="connsiteY11" fmla="*/ 759001 h 784483"/>
              <a:gd name="connsiteX12" fmla="*/ 568847 w 1037972"/>
              <a:gd name="connsiteY12" fmla="*/ 682801 h 784483"/>
              <a:gd name="connsiteX13" fmla="*/ 686957 w 1037972"/>
              <a:gd name="connsiteY13" fmla="*/ 682801 h 784483"/>
              <a:gd name="connsiteX14" fmla="*/ 816497 w 1037972"/>
              <a:gd name="connsiteY14" fmla="*/ 568501 h 784483"/>
              <a:gd name="connsiteX15" fmla="*/ 938417 w 1037972"/>
              <a:gd name="connsiteY15" fmla="*/ 458011 h 784483"/>
              <a:gd name="connsiteX16" fmla="*/ 1026047 w 1037972"/>
              <a:gd name="connsiteY16" fmla="*/ 347521 h 784483"/>
              <a:gd name="connsiteX17" fmla="*/ 1026047 w 1037972"/>
              <a:gd name="connsiteY17" fmla="*/ 237031 h 784483"/>
              <a:gd name="connsiteX18" fmla="*/ 923177 w 1037972"/>
              <a:gd name="connsiteY18" fmla="*/ 164641 h 784483"/>
              <a:gd name="connsiteX19" fmla="*/ 843167 w 1037972"/>
              <a:gd name="connsiteY19" fmla="*/ 137971 h 784483"/>
              <a:gd name="connsiteX20" fmla="*/ 797447 w 1037972"/>
              <a:gd name="connsiteY20" fmla="*/ 77011 h 784483"/>
              <a:gd name="connsiteX21" fmla="*/ 686957 w 1037972"/>
              <a:gd name="connsiteY21" fmla="*/ 19861 h 784483"/>
              <a:gd name="connsiteX22" fmla="*/ 637427 w 1037972"/>
              <a:gd name="connsiteY22" fmla="*/ 811 h 784483"/>
              <a:gd name="connsiteX23" fmla="*/ 542177 w 1037972"/>
              <a:gd name="connsiteY23" fmla="*/ 42721 h 784483"/>
              <a:gd name="connsiteX24" fmla="*/ 439307 w 1037972"/>
              <a:gd name="connsiteY24" fmla="*/ 99871 h 784483"/>
              <a:gd name="connsiteX0" fmla="*/ 439307 w 1037972"/>
              <a:gd name="connsiteY0" fmla="*/ 99944 h 784556"/>
              <a:gd name="connsiteX1" fmla="*/ 321197 w 1037972"/>
              <a:gd name="connsiteY1" fmla="*/ 149474 h 784556"/>
              <a:gd name="connsiteX2" fmla="*/ 222137 w 1037972"/>
              <a:gd name="connsiteY2" fmla="*/ 160904 h 784556"/>
              <a:gd name="connsiteX3" fmla="*/ 100217 w 1037972"/>
              <a:gd name="connsiteY3" fmla="*/ 206624 h 784556"/>
              <a:gd name="connsiteX4" fmla="*/ 4967 w 1037972"/>
              <a:gd name="connsiteY4" fmla="*/ 252344 h 784556"/>
              <a:gd name="connsiteX5" fmla="*/ 27827 w 1037972"/>
              <a:gd name="connsiteY5" fmla="*/ 343784 h 784556"/>
              <a:gd name="connsiteX6" fmla="*/ 149747 w 1037972"/>
              <a:gd name="connsiteY6" fmla="*/ 378074 h 784556"/>
              <a:gd name="connsiteX7" fmla="*/ 256427 w 1037972"/>
              <a:gd name="connsiteY7" fmla="*/ 465704 h 784556"/>
              <a:gd name="connsiteX8" fmla="*/ 294527 w 1037972"/>
              <a:gd name="connsiteY8" fmla="*/ 587624 h 784556"/>
              <a:gd name="connsiteX9" fmla="*/ 305957 w 1037972"/>
              <a:gd name="connsiteY9" fmla="*/ 705734 h 784556"/>
              <a:gd name="connsiteX10" fmla="*/ 336437 w 1037972"/>
              <a:gd name="connsiteY10" fmla="*/ 781934 h 784556"/>
              <a:gd name="connsiteX11" fmla="*/ 458357 w 1037972"/>
              <a:gd name="connsiteY11" fmla="*/ 759074 h 784556"/>
              <a:gd name="connsiteX12" fmla="*/ 568847 w 1037972"/>
              <a:gd name="connsiteY12" fmla="*/ 682874 h 784556"/>
              <a:gd name="connsiteX13" fmla="*/ 686957 w 1037972"/>
              <a:gd name="connsiteY13" fmla="*/ 682874 h 784556"/>
              <a:gd name="connsiteX14" fmla="*/ 816497 w 1037972"/>
              <a:gd name="connsiteY14" fmla="*/ 568574 h 784556"/>
              <a:gd name="connsiteX15" fmla="*/ 938417 w 1037972"/>
              <a:gd name="connsiteY15" fmla="*/ 458084 h 784556"/>
              <a:gd name="connsiteX16" fmla="*/ 1026047 w 1037972"/>
              <a:gd name="connsiteY16" fmla="*/ 347594 h 784556"/>
              <a:gd name="connsiteX17" fmla="*/ 1026047 w 1037972"/>
              <a:gd name="connsiteY17" fmla="*/ 237104 h 784556"/>
              <a:gd name="connsiteX18" fmla="*/ 923177 w 1037972"/>
              <a:gd name="connsiteY18" fmla="*/ 164714 h 784556"/>
              <a:gd name="connsiteX19" fmla="*/ 843167 w 1037972"/>
              <a:gd name="connsiteY19" fmla="*/ 138044 h 784556"/>
              <a:gd name="connsiteX20" fmla="*/ 774587 w 1037972"/>
              <a:gd name="connsiteY20" fmla="*/ 84704 h 784556"/>
              <a:gd name="connsiteX21" fmla="*/ 686957 w 1037972"/>
              <a:gd name="connsiteY21" fmla="*/ 19934 h 784556"/>
              <a:gd name="connsiteX22" fmla="*/ 637427 w 1037972"/>
              <a:gd name="connsiteY22" fmla="*/ 884 h 784556"/>
              <a:gd name="connsiteX23" fmla="*/ 542177 w 1037972"/>
              <a:gd name="connsiteY23" fmla="*/ 42794 h 784556"/>
              <a:gd name="connsiteX24" fmla="*/ 439307 w 1037972"/>
              <a:gd name="connsiteY24" fmla="*/ 99944 h 78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7972" h="784556">
                <a:moveTo>
                  <a:pt x="439307" y="99944"/>
                </a:moveTo>
                <a:cubicBezTo>
                  <a:pt x="402477" y="117724"/>
                  <a:pt x="357392" y="139314"/>
                  <a:pt x="321197" y="149474"/>
                </a:cubicBezTo>
                <a:cubicBezTo>
                  <a:pt x="285002" y="159634"/>
                  <a:pt x="258967" y="151379"/>
                  <a:pt x="222137" y="160904"/>
                </a:cubicBezTo>
                <a:cubicBezTo>
                  <a:pt x="185307" y="170429"/>
                  <a:pt x="136412" y="191384"/>
                  <a:pt x="100217" y="206624"/>
                </a:cubicBezTo>
                <a:cubicBezTo>
                  <a:pt x="64022" y="221864"/>
                  <a:pt x="17032" y="229484"/>
                  <a:pt x="4967" y="252344"/>
                </a:cubicBezTo>
                <a:cubicBezTo>
                  <a:pt x="-7098" y="275204"/>
                  <a:pt x="3697" y="322829"/>
                  <a:pt x="27827" y="343784"/>
                </a:cubicBezTo>
                <a:cubicBezTo>
                  <a:pt x="51957" y="364739"/>
                  <a:pt x="111647" y="357754"/>
                  <a:pt x="149747" y="378074"/>
                </a:cubicBezTo>
                <a:cubicBezTo>
                  <a:pt x="187847" y="398394"/>
                  <a:pt x="232297" y="430779"/>
                  <a:pt x="256427" y="465704"/>
                </a:cubicBezTo>
                <a:cubicBezTo>
                  <a:pt x="280557" y="500629"/>
                  <a:pt x="286272" y="547619"/>
                  <a:pt x="294527" y="587624"/>
                </a:cubicBezTo>
                <a:cubicBezTo>
                  <a:pt x="302782" y="627629"/>
                  <a:pt x="298972" y="673349"/>
                  <a:pt x="305957" y="705734"/>
                </a:cubicBezTo>
                <a:cubicBezTo>
                  <a:pt x="312942" y="738119"/>
                  <a:pt x="311037" y="773044"/>
                  <a:pt x="336437" y="781934"/>
                </a:cubicBezTo>
                <a:cubicBezTo>
                  <a:pt x="361837" y="790824"/>
                  <a:pt x="419622" y="775584"/>
                  <a:pt x="458357" y="759074"/>
                </a:cubicBezTo>
                <a:cubicBezTo>
                  <a:pt x="497092" y="742564"/>
                  <a:pt x="530747" y="695574"/>
                  <a:pt x="568847" y="682874"/>
                </a:cubicBezTo>
                <a:cubicBezTo>
                  <a:pt x="606947" y="670174"/>
                  <a:pt x="645682" y="701924"/>
                  <a:pt x="686957" y="682874"/>
                </a:cubicBezTo>
                <a:cubicBezTo>
                  <a:pt x="728232" y="663824"/>
                  <a:pt x="774587" y="606039"/>
                  <a:pt x="816497" y="568574"/>
                </a:cubicBezTo>
                <a:cubicBezTo>
                  <a:pt x="858407" y="531109"/>
                  <a:pt x="903492" y="494914"/>
                  <a:pt x="938417" y="458084"/>
                </a:cubicBezTo>
                <a:cubicBezTo>
                  <a:pt x="973342" y="421254"/>
                  <a:pt x="1011442" y="384424"/>
                  <a:pt x="1026047" y="347594"/>
                </a:cubicBezTo>
                <a:cubicBezTo>
                  <a:pt x="1040652" y="310764"/>
                  <a:pt x="1043192" y="267584"/>
                  <a:pt x="1026047" y="237104"/>
                </a:cubicBezTo>
                <a:cubicBezTo>
                  <a:pt x="1008902" y="206624"/>
                  <a:pt x="953657" y="181224"/>
                  <a:pt x="923177" y="164714"/>
                </a:cubicBezTo>
                <a:cubicBezTo>
                  <a:pt x="892697" y="148204"/>
                  <a:pt x="864122" y="152649"/>
                  <a:pt x="843167" y="138044"/>
                </a:cubicBezTo>
                <a:cubicBezTo>
                  <a:pt x="822212" y="123439"/>
                  <a:pt x="800622" y="104389"/>
                  <a:pt x="774587" y="84704"/>
                </a:cubicBezTo>
                <a:cubicBezTo>
                  <a:pt x="748552" y="65019"/>
                  <a:pt x="709817" y="33904"/>
                  <a:pt x="686957" y="19934"/>
                </a:cubicBezTo>
                <a:cubicBezTo>
                  <a:pt x="664097" y="5964"/>
                  <a:pt x="661557" y="-2926"/>
                  <a:pt x="637427" y="884"/>
                </a:cubicBezTo>
                <a:cubicBezTo>
                  <a:pt x="613297" y="4694"/>
                  <a:pt x="567577" y="29459"/>
                  <a:pt x="542177" y="42794"/>
                </a:cubicBezTo>
                <a:cubicBezTo>
                  <a:pt x="516777" y="56129"/>
                  <a:pt x="476137" y="82164"/>
                  <a:pt x="439307" y="9994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2191441" y="6626701"/>
            <a:ext cx="1267810" cy="1089875"/>
          </a:xfrm>
          <a:custGeom>
            <a:avLst/>
            <a:gdLst>
              <a:gd name="connsiteX0" fmla="*/ 559379 w 1267810"/>
              <a:gd name="connsiteY0" fmla="*/ 158909 h 1089875"/>
              <a:gd name="connsiteX1" fmla="*/ 418409 w 1267810"/>
              <a:gd name="connsiteY1" fmla="*/ 185579 h 1089875"/>
              <a:gd name="connsiteX2" fmla="*/ 338399 w 1267810"/>
              <a:gd name="connsiteY2" fmla="*/ 208439 h 1089875"/>
              <a:gd name="connsiteX3" fmla="*/ 224099 w 1267810"/>
              <a:gd name="connsiteY3" fmla="*/ 216059 h 1089875"/>
              <a:gd name="connsiteX4" fmla="*/ 121229 w 1267810"/>
              <a:gd name="connsiteY4" fmla="*/ 261779 h 1089875"/>
              <a:gd name="connsiteX5" fmla="*/ 14549 w 1267810"/>
              <a:gd name="connsiteY5" fmla="*/ 417989 h 1089875"/>
              <a:gd name="connsiteX6" fmla="*/ 14549 w 1267810"/>
              <a:gd name="connsiteY6" fmla="*/ 459899 h 1089875"/>
              <a:gd name="connsiteX7" fmla="*/ 140279 w 1267810"/>
              <a:gd name="connsiteY7" fmla="*/ 486569 h 1089875"/>
              <a:gd name="connsiteX8" fmla="*/ 258389 w 1267810"/>
              <a:gd name="connsiteY8" fmla="*/ 539909 h 1089875"/>
              <a:gd name="connsiteX9" fmla="*/ 365069 w 1267810"/>
              <a:gd name="connsiteY9" fmla="*/ 593249 h 1089875"/>
              <a:gd name="connsiteX10" fmla="*/ 387929 w 1267810"/>
              <a:gd name="connsiteY10" fmla="*/ 692309 h 1089875"/>
              <a:gd name="connsiteX11" fmla="*/ 353639 w 1267810"/>
              <a:gd name="connsiteY11" fmla="*/ 814229 h 1089875"/>
              <a:gd name="connsiteX12" fmla="*/ 323159 w 1267810"/>
              <a:gd name="connsiteY12" fmla="*/ 882809 h 1089875"/>
              <a:gd name="connsiteX13" fmla="*/ 357449 w 1267810"/>
              <a:gd name="connsiteY13" fmla="*/ 989489 h 1089875"/>
              <a:gd name="connsiteX14" fmla="*/ 349829 w 1267810"/>
              <a:gd name="connsiteY14" fmla="*/ 1042829 h 1089875"/>
              <a:gd name="connsiteX15" fmla="*/ 490799 w 1267810"/>
              <a:gd name="connsiteY15" fmla="*/ 1088549 h 1089875"/>
              <a:gd name="connsiteX16" fmla="*/ 566999 w 1267810"/>
              <a:gd name="connsiteY16" fmla="*/ 989489 h 1089875"/>
              <a:gd name="connsiteX17" fmla="*/ 627959 w 1267810"/>
              <a:gd name="connsiteY17" fmla="*/ 924719 h 1089875"/>
              <a:gd name="connsiteX18" fmla="*/ 749879 w 1267810"/>
              <a:gd name="connsiteY18" fmla="*/ 852329 h 1089875"/>
              <a:gd name="connsiteX19" fmla="*/ 871799 w 1267810"/>
              <a:gd name="connsiteY19" fmla="*/ 840899 h 1089875"/>
              <a:gd name="connsiteX20" fmla="*/ 963239 w 1267810"/>
              <a:gd name="connsiteY20" fmla="*/ 764699 h 1089875"/>
              <a:gd name="connsiteX21" fmla="*/ 1008959 w 1267810"/>
              <a:gd name="connsiteY21" fmla="*/ 718979 h 1089875"/>
              <a:gd name="connsiteX22" fmla="*/ 1024199 w 1267810"/>
              <a:gd name="connsiteY22" fmla="*/ 692309 h 1089875"/>
              <a:gd name="connsiteX23" fmla="*/ 1073729 w 1267810"/>
              <a:gd name="connsiteY23" fmla="*/ 711359 h 1089875"/>
              <a:gd name="connsiteX24" fmla="*/ 1085159 w 1267810"/>
              <a:gd name="connsiteY24" fmla="*/ 658019 h 1089875"/>
              <a:gd name="connsiteX25" fmla="*/ 1108019 w 1267810"/>
              <a:gd name="connsiteY25" fmla="*/ 631349 h 1089875"/>
              <a:gd name="connsiteX26" fmla="*/ 1165169 w 1267810"/>
              <a:gd name="connsiteY26" fmla="*/ 623729 h 1089875"/>
              <a:gd name="connsiteX27" fmla="*/ 1165169 w 1267810"/>
              <a:gd name="connsiteY27" fmla="*/ 578009 h 1089875"/>
              <a:gd name="connsiteX28" fmla="*/ 1256609 w 1267810"/>
              <a:gd name="connsiteY28" fmla="*/ 448469 h 1089875"/>
              <a:gd name="connsiteX29" fmla="*/ 1252799 w 1267810"/>
              <a:gd name="connsiteY29" fmla="*/ 303689 h 1089875"/>
              <a:gd name="connsiteX30" fmla="*/ 1134689 w 1267810"/>
              <a:gd name="connsiteY30" fmla="*/ 189389 h 1089875"/>
              <a:gd name="connsiteX31" fmla="*/ 986099 w 1267810"/>
              <a:gd name="connsiteY31" fmla="*/ 124619 h 1089875"/>
              <a:gd name="connsiteX32" fmla="*/ 890849 w 1267810"/>
              <a:gd name="connsiteY32" fmla="*/ 52229 h 1089875"/>
              <a:gd name="connsiteX33" fmla="*/ 803219 w 1267810"/>
              <a:gd name="connsiteY33" fmla="*/ 6509 h 1089875"/>
              <a:gd name="connsiteX34" fmla="*/ 746069 w 1267810"/>
              <a:gd name="connsiteY34" fmla="*/ 2699 h 1089875"/>
              <a:gd name="connsiteX35" fmla="*/ 673679 w 1267810"/>
              <a:gd name="connsiteY35" fmla="*/ 29369 h 1089875"/>
              <a:gd name="connsiteX36" fmla="*/ 559379 w 1267810"/>
              <a:gd name="connsiteY36" fmla="*/ 158909 h 1089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67810" h="1089875">
                <a:moveTo>
                  <a:pt x="559379" y="158909"/>
                </a:moveTo>
                <a:cubicBezTo>
                  <a:pt x="516834" y="184944"/>
                  <a:pt x="455239" y="177324"/>
                  <a:pt x="418409" y="185579"/>
                </a:cubicBezTo>
                <a:cubicBezTo>
                  <a:pt x="381579" y="193834"/>
                  <a:pt x="370784" y="203359"/>
                  <a:pt x="338399" y="208439"/>
                </a:cubicBezTo>
                <a:cubicBezTo>
                  <a:pt x="306014" y="213519"/>
                  <a:pt x="260294" y="207169"/>
                  <a:pt x="224099" y="216059"/>
                </a:cubicBezTo>
                <a:cubicBezTo>
                  <a:pt x="187904" y="224949"/>
                  <a:pt x="156154" y="228124"/>
                  <a:pt x="121229" y="261779"/>
                </a:cubicBezTo>
                <a:cubicBezTo>
                  <a:pt x="86304" y="295434"/>
                  <a:pt x="32329" y="384969"/>
                  <a:pt x="14549" y="417989"/>
                </a:cubicBezTo>
                <a:cubicBezTo>
                  <a:pt x="-3231" y="451009"/>
                  <a:pt x="-6406" y="448469"/>
                  <a:pt x="14549" y="459899"/>
                </a:cubicBezTo>
                <a:cubicBezTo>
                  <a:pt x="35504" y="471329"/>
                  <a:pt x="99639" y="473234"/>
                  <a:pt x="140279" y="486569"/>
                </a:cubicBezTo>
                <a:cubicBezTo>
                  <a:pt x="180919" y="499904"/>
                  <a:pt x="220924" y="522129"/>
                  <a:pt x="258389" y="539909"/>
                </a:cubicBezTo>
                <a:cubicBezTo>
                  <a:pt x="295854" y="557689"/>
                  <a:pt x="343479" y="567849"/>
                  <a:pt x="365069" y="593249"/>
                </a:cubicBezTo>
                <a:cubicBezTo>
                  <a:pt x="386659" y="618649"/>
                  <a:pt x="389834" y="655479"/>
                  <a:pt x="387929" y="692309"/>
                </a:cubicBezTo>
                <a:cubicBezTo>
                  <a:pt x="386024" y="729139"/>
                  <a:pt x="364434" y="782479"/>
                  <a:pt x="353639" y="814229"/>
                </a:cubicBezTo>
                <a:cubicBezTo>
                  <a:pt x="342844" y="845979"/>
                  <a:pt x="322524" y="853599"/>
                  <a:pt x="323159" y="882809"/>
                </a:cubicBezTo>
                <a:cubicBezTo>
                  <a:pt x="323794" y="912019"/>
                  <a:pt x="353004" y="962819"/>
                  <a:pt x="357449" y="989489"/>
                </a:cubicBezTo>
                <a:cubicBezTo>
                  <a:pt x="361894" y="1016159"/>
                  <a:pt x="327604" y="1026319"/>
                  <a:pt x="349829" y="1042829"/>
                </a:cubicBezTo>
                <a:cubicBezTo>
                  <a:pt x="372054" y="1059339"/>
                  <a:pt x="454604" y="1097439"/>
                  <a:pt x="490799" y="1088549"/>
                </a:cubicBezTo>
                <a:cubicBezTo>
                  <a:pt x="526994" y="1079659"/>
                  <a:pt x="544139" y="1016794"/>
                  <a:pt x="566999" y="989489"/>
                </a:cubicBezTo>
                <a:cubicBezTo>
                  <a:pt x="589859" y="962184"/>
                  <a:pt x="597479" y="947579"/>
                  <a:pt x="627959" y="924719"/>
                </a:cubicBezTo>
                <a:cubicBezTo>
                  <a:pt x="658439" y="901859"/>
                  <a:pt x="709239" y="866299"/>
                  <a:pt x="749879" y="852329"/>
                </a:cubicBezTo>
                <a:cubicBezTo>
                  <a:pt x="790519" y="838359"/>
                  <a:pt x="836239" y="855504"/>
                  <a:pt x="871799" y="840899"/>
                </a:cubicBezTo>
                <a:cubicBezTo>
                  <a:pt x="907359" y="826294"/>
                  <a:pt x="940379" y="785019"/>
                  <a:pt x="963239" y="764699"/>
                </a:cubicBezTo>
                <a:cubicBezTo>
                  <a:pt x="986099" y="744379"/>
                  <a:pt x="998799" y="731044"/>
                  <a:pt x="1008959" y="718979"/>
                </a:cubicBezTo>
                <a:cubicBezTo>
                  <a:pt x="1019119" y="706914"/>
                  <a:pt x="1013404" y="693579"/>
                  <a:pt x="1024199" y="692309"/>
                </a:cubicBezTo>
                <a:cubicBezTo>
                  <a:pt x="1034994" y="691039"/>
                  <a:pt x="1063569" y="717074"/>
                  <a:pt x="1073729" y="711359"/>
                </a:cubicBezTo>
                <a:cubicBezTo>
                  <a:pt x="1083889" y="705644"/>
                  <a:pt x="1079444" y="671354"/>
                  <a:pt x="1085159" y="658019"/>
                </a:cubicBezTo>
                <a:cubicBezTo>
                  <a:pt x="1090874" y="644684"/>
                  <a:pt x="1094684" y="637064"/>
                  <a:pt x="1108019" y="631349"/>
                </a:cubicBezTo>
                <a:cubicBezTo>
                  <a:pt x="1121354" y="625634"/>
                  <a:pt x="1155644" y="632619"/>
                  <a:pt x="1165169" y="623729"/>
                </a:cubicBezTo>
                <a:cubicBezTo>
                  <a:pt x="1174694" y="614839"/>
                  <a:pt x="1149929" y="607219"/>
                  <a:pt x="1165169" y="578009"/>
                </a:cubicBezTo>
                <a:cubicBezTo>
                  <a:pt x="1180409" y="548799"/>
                  <a:pt x="1242004" y="494189"/>
                  <a:pt x="1256609" y="448469"/>
                </a:cubicBezTo>
                <a:cubicBezTo>
                  <a:pt x="1271214" y="402749"/>
                  <a:pt x="1273119" y="346869"/>
                  <a:pt x="1252799" y="303689"/>
                </a:cubicBezTo>
                <a:cubicBezTo>
                  <a:pt x="1232479" y="260509"/>
                  <a:pt x="1179139" y="219234"/>
                  <a:pt x="1134689" y="189389"/>
                </a:cubicBezTo>
                <a:cubicBezTo>
                  <a:pt x="1090239" y="159544"/>
                  <a:pt x="1026739" y="147479"/>
                  <a:pt x="986099" y="124619"/>
                </a:cubicBezTo>
                <a:cubicBezTo>
                  <a:pt x="945459" y="101759"/>
                  <a:pt x="921329" y="71914"/>
                  <a:pt x="890849" y="52229"/>
                </a:cubicBezTo>
                <a:cubicBezTo>
                  <a:pt x="860369" y="32544"/>
                  <a:pt x="827349" y="14764"/>
                  <a:pt x="803219" y="6509"/>
                </a:cubicBezTo>
                <a:cubicBezTo>
                  <a:pt x="779089" y="-1746"/>
                  <a:pt x="767659" y="-1111"/>
                  <a:pt x="746069" y="2699"/>
                </a:cubicBezTo>
                <a:cubicBezTo>
                  <a:pt x="724479" y="6509"/>
                  <a:pt x="699714" y="7779"/>
                  <a:pt x="673679" y="29369"/>
                </a:cubicBezTo>
                <a:cubicBezTo>
                  <a:pt x="647644" y="50959"/>
                  <a:pt x="601924" y="132874"/>
                  <a:pt x="559379" y="158909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 68"/>
          <p:cNvSpPr/>
          <p:nvPr/>
        </p:nvSpPr>
        <p:spPr>
          <a:xfrm>
            <a:off x="2633264" y="1997182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2262655" y="1796405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 70"/>
          <p:cNvSpPr/>
          <p:nvPr/>
        </p:nvSpPr>
        <p:spPr>
          <a:xfrm>
            <a:off x="980751" y="1799875"/>
            <a:ext cx="326266" cy="124239"/>
          </a:xfrm>
          <a:custGeom>
            <a:avLst/>
            <a:gdLst>
              <a:gd name="connsiteX0" fmla="*/ 261113 w 326266"/>
              <a:gd name="connsiteY0" fmla="*/ 59237 h 124239"/>
              <a:gd name="connsiteX1" fmla="*/ 169673 w 326266"/>
              <a:gd name="connsiteY1" fmla="*/ 23042 h 124239"/>
              <a:gd name="connsiteX2" fmla="*/ 76328 w 326266"/>
              <a:gd name="connsiteY2" fmla="*/ 11612 h 124239"/>
              <a:gd name="connsiteX3" fmla="*/ 26798 w 326266"/>
              <a:gd name="connsiteY3" fmla="*/ 182 h 124239"/>
              <a:gd name="connsiteX4" fmla="*/ 128 w 326266"/>
              <a:gd name="connsiteY4" fmla="*/ 21137 h 124239"/>
              <a:gd name="connsiteX5" fmla="*/ 19178 w 326266"/>
              <a:gd name="connsiteY5" fmla="*/ 87812 h 124239"/>
              <a:gd name="connsiteX6" fmla="*/ 72518 w 326266"/>
              <a:gd name="connsiteY6" fmla="*/ 122102 h 124239"/>
              <a:gd name="connsiteX7" fmla="*/ 144908 w 326266"/>
              <a:gd name="connsiteY7" fmla="*/ 118292 h 124239"/>
              <a:gd name="connsiteX8" fmla="*/ 183008 w 326266"/>
              <a:gd name="connsiteY8" fmla="*/ 99242 h 124239"/>
              <a:gd name="connsiteX9" fmla="*/ 242063 w 326266"/>
              <a:gd name="connsiteY9" fmla="*/ 112577 h 124239"/>
              <a:gd name="connsiteX10" fmla="*/ 306833 w 326266"/>
              <a:gd name="connsiteY10" fmla="*/ 106862 h 124239"/>
              <a:gd name="connsiteX11" fmla="*/ 322073 w 326266"/>
              <a:gd name="connsiteY11" fmla="*/ 95432 h 124239"/>
              <a:gd name="connsiteX12" fmla="*/ 261113 w 326266"/>
              <a:gd name="connsiteY12" fmla="*/ 59237 h 124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6266" h="124239">
                <a:moveTo>
                  <a:pt x="261113" y="59237"/>
                </a:moveTo>
                <a:cubicBezTo>
                  <a:pt x="235713" y="47172"/>
                  <a:pt x="200470" y="30979"/>
                  <a:pt x="169673" y="23042"/>
                </a:cubicBezTo>
                <a:cubicBezTo>
                  <a:pt x="138876" y="15105"/>
                  <a:pt x="100140" y="15422"/>
                  <a:pt x="76328" y="11612"/>
                </a:cubicBezTo>
                <a:cubicBezTo>
                  <a:pt x="52516" y="7802"/>
                  <a:pt x="39498" y="-1405"/>
                  <a:pt x="26798" y="182"/>
                </a:cubicBezTo>
                <a:cubicBezTo>
                  <a:pt x="14098" y="1769"/>
                  <a:pt x="1398" y="6532"/>
                  <a:pt x="128" y="21137"/>
                </a:cubicBezTo>
                <a:cubicBezTo>
                  <a:pt x="-1142" y="35742"/>
                  <a:pt x="7113" y="70985"/>
                  <a:pt x="19178" y="87812"/>
                </a:cubicBezTo>
                <a:cubicBezTo>
                  <a:pt x="31243" y="104639"/>
                  <a:pt x="51563" y="117022"/>
                  <a:pt x="72518" y="122102"/>
                </a:cubicBezTo>
                <a:cubicBezTo>
                  <a:pt x="93473" y="127182"/>
                  <a:pt x="126493" y="122102"/>
                  <a:pt x="144908" y="118292"/>
                </a:cubicBezTo>
                <a:cubicBezTo>
                  <a:pt x="163323" y="114482"/>
                  <a:pt x="166816" y="100194"/>
                  <a:pt x="183008" y="99242"/>
                </a:cubicBezTo>
                <a:cubicBezTo>
                  <a:pt x="199200" y="98290"/>
                  <a:pt x="221426" y="111307"/>
                  <a:pt x="242063" y="112577"/>
                </a:cubicBezTo>
                <a:cubicBezTo>
                  <a:pt x="262700" y="113847"/>
                  <a:pt x="293498" y="109719"/>
                  <a:pt x="306833" y="106862"/>
                </a:cubicBezTo>
                <a:cubicBezTo>
                  <a:pt x="320168" y="104005"/>
                  <a:pt x="333185" y="104639"/>
                  <a:pt x="322073" y="95432"/>
                </a:cubicBezTo>
                <a:cubicBezTo>
                  <a:pt x="310961" y="86225"/>
                  <a:pt x="286513" y="71302"/>
                  <a:pt x="261113" y="5923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315432" y="5604503"/>
            <a:ext cx="142030" cy="107878"/>
          </a:xfrm>
          <a:custGeom>
            <a:avLst/>
            <a:gdLst>
              <a:gd name="connsiteX0" fmla="*/ 141768 w 142030"/>
              <a:gd name="connsiteY0" fmla="*/ 74302 h 107878"/>
              <a:gd name="connsiteX1" fmla="*/ 67473 w 142030"/>
              <a:gd name="connsiteY1" fmla="*/ 22867 h 107878"/>
              <a:gd name="connsiteX2" fmla="*/ 8418 w 142030"/>
              <a:gd name="connsiteY2" fmla="*/ 7 h 107878"/>
              <a:gd name="connsiteX3" fmla="*/ 798 w 142030"/>
              <a:gd name="connsiteY3" fmla="*/ 20962 h 107878"/>
              <a:gd name="connsiteX4" fmla="*/ 12228 w 142030"/>
              <a:gd name="connsiteY4" fmla="*/ 66682 h 107878"/>
              <a:gd name="connsiteX5" fmla="*/ 88428 w 142030"/>
              <a:gd name="connsiteY5" fmla="*/ 106687 h 107878"/>
              <a:gd name="connsiteX6" fmla="*/ 141768 w 142030"/>
              <a:gd name="connsiteY6" fmla="*/ 74302 h 107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030" h="107878">
                <a:moveTo>
                  <a:pt x="141768" y="74302"/>
                </a:moveTo>
                <a:cubicBezTo>
                  <a:pt x="138276" y="60332"/>
                  <a:pt x="89698" y="35250"/>
                  <a:pt x="67473" y="22867"/>
                </a:cubicBezTo>
                <a:cubicBezTo>
                  <a:pt x="45248" y="10484"/>
                  <a:pt x="19530" y="324"/>
                  <a:pt x="8418" y="7"/>
                </a:cubicBezTo>
                <a:cubicBezTo>
                  <a:pt x="-2694" y="-310"/>
                  <a:pt x="163" y="9850"/>
                  <a:pt x="798" y="20962"/>
                </a:cubicBezTo>
                <a:cubicBezTo>
                  <a:pt x="1433" y="32074"/>
                  <a:pt x="-2377" y="52394"/>
                  <a:pt x="12228" y="66682"/>
                </a:cubicBezTo>
                <a:cubicBezTo>
                  <a:pt x="26833" y="80970"/>
                  <a:pt x="63663" y="99702"/>
                  <a:pt x="88428" y="106687"/>
                </a:cubicBezTo>
                <a:cubicBezTo>
                  <a:pt x="113193" y="113672"/>
                  <a:pt x="145260" y="88272"/>
                  <a:pt x="141768" y="743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 74"/>
          <p:cNvSpPr/>
          <p:nvPr/>
        </p:nvSpPr>
        <p:spPr>
          <a:xfrm>
            <a:off x="1616192" y="5893230"/>
            <a:ext cx="56929" cy="133495"/>
          </a:xfrm>
          <a:custGeom>
            <a:avLst/>
            <a:gdLst>
              <a:gd name="connsiteX0" fmla="*/ 25318 w 56929"/>
              <a:gd name="connsiteY0" fmla="*/ 98 h 133495"/>
              <a:gd name="connsiteX1" fmla="*/ 553 w 56929"/>
              <a:gd name="connsiteY1" fmla="*/ 57248 h 133495"/>
              <a:gd name="connsiteX2" fmla="*/ 50083 w 56929"/>
              <a:gd name="connsiteY2" fmla="*/ 133448 h 133495"/>
              <a:gd name="connsiteX3" fmla="*/ 53893 w 56929"/>
              <a:gd name="connsiteY3" fmla="*/ 45818 h 133495"/>
              <a:gd name="connsiteX4" fmla="*/ 25318 w 56929"/>
              <a:gd name="connsiteY4" fmla="*/ 98 h 13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929" h="133495">
                <a:moveTo>
                  <a:pt x="25318" y="98"/>
                </a:moveTo>
                <a:cubicBezTo>
                  <a:pt x="16428" y="2003"/>
                  <a:pt x="-3574" y="35023"/>
                  <a:pt x="553" y="57248"/>
                </a:cubicBezTo>
                <a:cubicBezTo>
                  <a:pt x="4680" y="79473"/>
                  <a:pt x="41193" y="135353"/>
                  <a:pt x="50083" y="133448"/>
                </a:cubicBezTo>
                <a:cubicBezTo>
                  <a:pt x="58973" y="131543"/>
                  <a:pt x="58020" y="67408"/>
                  <a:pt x="53893" y="45818"/>
                </a:cubicBezTo>
                <a:cubicBezTo>
                  <a:pt x="49766" y="24228"/>
                  <a:pt x="34208" y="-1807"/>
                  <a:pt x="25318" y="9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/>
          <p:nvPr/>
        </p:nvSpPr>
        <p:spPr>
          <a:xfrm>
            <a:off x="6457606" y="7187000"/>
            <a:ext cx="200473" cy="158831"/>
          </a:xfrm>
          <a:custGeom>
            <a:avLst/>
            <a:gdLst>
              <a:gd name="connsiteX0" fmla="*/ 181319 w 200473"/>
              <a:gd name="connsiteY0" fmla="*/ 69145 h 158831"/>
              <a:gd name="connsiteX1" fmla="*/ 95594 w 200473"/>
              <a:gd name="connsiteY1" fmla="*/ 4375 h 158831"/>
              <a:gd name="connsiteX2" fmla="*/ 19394 w 200473"/>
              <a:gd name="connsiteY2" fmla="*/ 13900 h 158831"/>
              <a:gd name="connsiteX3" fmla="*/ 344 w 200473"/>
              <a:gd name="connsiteY3" fmla="*/ 78670 h 158831"/>
              <a:gd name="connsiteX4" fmla="*/ 11774 w 200473"/>
              <a:gd name="connsiteY4" fmla="*/ 135820 h 158831"/>
              <a:gd name="connsiteX5" fmla="*/ 65114 w 200473"/>
              <a:gd name="connsiteY5" fmla="*/ 158680 h 158831"/>
              <a:gd name="connsiteX6" fmla="*/ 107024 w 200473"/>
              <a:gd name="connsiteY6" fmla="*/ 126295 h 158831"/>
              <a:gd name="connsiteX7" fmla="*/ 169889 w 200473"/>
              <a:gd name="connsiteY7" fmla="*/ 124390 h 158831"/>
              <a:gd name="connsiteX8" fmla="*/ 198464 w 200473"/>
              <a:gd name="connsiteY8" fmla="*/ 132010 h 158831"/>
              <a:gd name="connsiteX9" fmla="*/ 181319 w 200473"/>
              <a:gd name="connsiteY9" fmla="*/ 69145 h 15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473" h="158831">
                <a:moveTo>
                  <a:pt x="181319" y="69145"/>
                </a:moveTo>
                <a:cubicBezTo>
                  <a:pt x="164174" y="47872"/>
                  <a:pt x="122582" y="13583"/>
                  <a:pt x="95594" y="4375"/>
                </a:cubicBezTo>
                <a:cubicBezTo>
                  <a:pt x="68606" y="-4833"/>
                  <a:pt x="35269" y="1518"/>
                  <a:pt x="19394" y="13900"/>
                </a:cubicBezTo>
                <a:cubicBezTo>
                  <a:pt x="3519" y="26282"/>
                  <a:pt x="1614" y="58350"/>
                  <a:pt x="344" y="78670"/>
                </a:cubicBezTo>
                <a:cubicBezTo>
                  <a:pt x="-926" y="98990"/>
                  <a:pt x="979" y="122485"/>
                  <a:pt x="11774" y="135820"/>
                </a:cubicBezTo>
                <a:cubicBezTo>
                  <a:pt x="22569" y="149155"/>
                  <a:pt x="49239" y="160268"/>
                  <a:pt x="65114" y="158680"/>
                </a:cubicBezTo>
                <a:cubicBezTo>
                  <a:pt x="80989" y="157093"/>
                  <a:pt x="89562" y="132010"/>
                  <a:pt x="107024" y="126295"/>
                </a:cubicBezTo>
                <a:cubicBezTo>
                  <a:pt x="124486" y="120580"/>
                  <a:pt x="154649" y="123438"/>
                  <a:pt x="169889" y="124390"/>
                </a:cubicBezTo>
                <a:cubicBezTo>
                  <a:pt x="185129" y="125343"/>
                  <a:pt x="193067" y="135820"/>
                  <a:pt x="198464" y="132010"/>
                </a:cubicBezTo>
                <a:cubicBezTo>
                  <a:pt x="203861" y="128200"/>
                  <a:pt x="198464" y="90418"/>
                  <a:pt x="181319" y="691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 80"/>
          <p:cNvSpPr/>
          <p:nvPr/>
        </p:nvSpPr>
        <p:spPr>
          <a:xfrm>
            <a:off x="4552682" y="5688324"/>
            <a:ext cx="129945" cy="126214"/>
          </a:xfrm>
          <a:custGeom>
            <a:avLst/>
            <a:gdLst>
              <a:gd name="connsiteX0" fmla="*/ 106948 w 129945"/>
              <a:gd name="connsiteY0" fmla="*/ 130 h 126337"/>
              <a:gd name="connsiteX1" fmla="*/ 26938 w 129945"/>
              <a:gd name="connsiteY1" fmla="*/ 43945 h 126337"/>
              <a:gd name="connsiteX2" fmla="*/ 268 w 129945"/>
              <a:gd name="connsiteY2" fmla="*/ 66805 h 126337"/>
              <a:gd name="connsiteX3" fmla="*/ 15508 w 129945"/>
              <a:gd name="connsiteY3" fmla="*/ 112525 h 126337"/>
              <a:gd name="connsiteX4" fmla="*/ 51703 w 129945"/>
              <a:gd name="connsiteY4" fmla="*/ 125860 h 126337"/>
              <a:gd name="connsiteX5" fmla="*/ 59323 w 129945"/>
              <a:gd name="connsiteY5" fmla="*/ 99190 h 126337"/>
              <a:gd name="connsiteX6" fmla="*/ 122188 w 129945"/>
              <a:gd name="connsiteY6" fmla="*/ 89665 h 126337"/>
              <a:gd name="connsiteX7" fmla="*/ 127903 w 129945"/>
              <a:gd name="connsiteY7" fmla="*/ 59185 h 126337"/>
              <a:gd name="connsiteX8" fmla="*/ 106948 w 129945"/>
              <a:gd name="connsiteY8" fmla="*/ 130 h 126337"/>
              <a:gd name="connsiteX0" fmla="*/ 106948 w 129945"/>
              <a:gd name="connsiteY0" fmla="*/ 7 h 126214"/>
              <a:gd name="connsiteX1" fmla="*/ 85993 w 129945"/>
              <a:gd name="connsiteY1" fmla="*/ 55252 h 126214"/>
              <a:gd name="connsiteX2" fmla="*/ 26938 w 129945"/>
              <a:gd name="connsiteY2" fmla="*/ 43822 h 126214"/>
              <a:gd name="connsiteX3" fmla="*/ 268 w 129945"/>
              <a:gd name="connsiteY3" fmla="*/ 66682 h 126214"/>
              <a:gd name="connsiteX4" fmla="*/ 15508 w 129945"/>
              <a:gd name="connsiteY4" fmla="*/ 112402 h 126214"/>
              <a:gd name="connsiteX5" fmla="*/ 51703 w 129945"/>
              <a:gd name="connsiteY5" fmla="*/ 125737 h 126214"/>
              <a:gd name="connsiteX6" fmla="*/ 59323 w 129945"/>
              <a:gd name="connsiteY6" fmla="*/ 99067 h 126214"/>
              <a:gd name="connsiteX7" fmla="*/ 122188 w 129945"/>
              <a:gd name="connsiteY7" fmla="*/ 89542 h 126214"/>
              <a:gd name="connsiteX8" fmla="*/ 127903 w 129945"/>
              <a:gd name="connsiteY8" fmla="*/ 59062 h 126214"/>
              <a:gd name="connsiteX9" fmla="*/ 106948 w 129945"/>
              <a:gd name="connsiteY9" fmla="*/ 7 h 12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945" h="126214">
                <a:moveTo>
                  <a:pt x="106948" y="7"/>
                </a:moveTo>
                <a:cubicBezTo>
                  <a:pt x="99963" y="-628"/>
                  <a:pt x="99328" y="47950"/>
                  <a:pt x="85993" y="55252"/>
                </a:cubicBezTo>
                <a:cubicBezTo>
                  <a:pt x="72658" y="62554"/>
                  <a:pt x="41226" y="41917"/>
                  <a:pt x="26938" y="43822"/>
                </a:cubicBezTo>
                <a:cubicBezTo>
                  <a:pt x="12651" y="45727"/>
                  <a:pt x="2173" y="55252"/>
                  <a:pt x="268" y="66682"/>
                </a:cubicBezTo>
                <a:cubicBezTo>
                  <a:pt x="-1637" y="78112"/>
                  <a:pt x="6935" y="102560"/>
                  <a:pt x="15508" y="112402"/>
                </a:cubicBezTo>
                <a:cubicBezTo>
                  <a:pt x="24080" y="122245"/>
                  <a:pt x="44401" y="127959"/>
                  <a:pt x="51703" y="125737"/>
                </a:cubicBezTo>
                <a:cubicBezTo>
                  <a:pt x="59005" y="123515"/>
                  <a:pt x="47576" y="105099"/>
                  <a:pt x="59323" y="99067"/>
                </a:cubicBezTo>
                <a:cubicBezTo>
                  <a:pt x="71070" y="93035"/>
                  <a:pt x="110758" y="96209"/>
                  <a:pt x="122188" y="89542"/>
                </a:cubicBezTo>
                <a:cubicBezTo>
                  <a:pt x="133618" y="82875"/>
                  <a:pt x="129490" y="72397"/>
                  <a:pt x="127903" y="59062"/>
                </a:cubicBezTo>
                <a:cubicBezTo>
                  <a:pt x="126316" y="45727"/>
                  <a:pt x="113933" y="642"/>
                  <a:pt x="106948" y="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6471578" y="5672609"/>
            <a:ext cx="195922" cy="246338"/>
          </a:xfrm>
          <a:custGeom>
            <a:avLst/>
            <a:gdLst>
              <a:gd name="connsiteX0" fmla="*/ 192112 w 195922"/>
              <a:gd name="connsiteY0" fmla="*/ 72871 h 246338"/>
              <a:gd name="connsiteX1" fmla="*/ 140677 w 195922"/>
              <a:gd name="connsiteY1" fmla="*/ 46201 h 246338"/>
              <a:gd name="connsiteX2" fmla="*/ 93052 w 195922"/>
              <a:gd name="connsiteY2" fmla="*/ 15721 h 246338"/>
              <a:gd name="connsiteX3" fmla="*/ 37807 w 195922"/>
              <a:gd name="connsiteY3" fmla="*/ 481 h 246338"/>
              <a:gd name="connsiteX4" fmla="*/ 3517 w 195922"/>
              <a:gd name="connsiteY4" fmla="*/ 32866 h 246338"/>
              <a:gd name="connsiteX5" fmla="*/ 5422 w 195922"/>
              <a:gd name="connsiteY5" fmla="*/ 112876 h 246338"/>
              <a:gd name="connsiteX6" fmla="*/ 41617 w 195922"/>
              <a:gd name="connsiteY6" fmla="*/ 185266 h 246338"/>
              <a:gd name="connsiteX7" fmla="*/ 93052 w 195922"/>
              <a:gd name="connsiteY7" fmla="*/ 230986 h 246338"/>
              <a:gd name="connsiteX8" fmla="*/ 131152 w 195922"/>
              <a:gd name="connsiteY8" fmla="*/ 246226 h 246338"/>
              <a:gd name="connsiteX9" fmla="*/ 195922 w 195922"/>
              <a:gd name="connsiteY9" fmla="*/ 236701 h 24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5922" h="246338">
                <a:moveTo>
                  <a:pt x="192112" y="72871"/>
                </a:moveTo>
                <a:cubicBezTo>
                  <a:pt x="174649" y="64298"/>
                  <a:pt x="157187" y="55726"/>
                  <a:pt x="140677" y="46201"/>
                </a:cubicBezTo>
                <a:cubicBezTo>
                  <a:pt x="124167" y="36676"/>
                  <a:pt x="110197" y="23341"/>
                  <a:pt x="93052" y="15721"/>
                </a:cubicBezTo>
                <a:cubicBezTo>
                  <a:pt x="75907" y="8101"/>
                  <a:pt x="52729" y="-2376"/>
                  <a:pt x="37807" y="481"/>
                </a:cubicBezTo>
                <a:cubicBezTo>
                  <a:pt x="22885" y="3338"/>
                  <a:pt x="8914" y="14134"/>
                  <a:pt x="3517" y="32866"/>
                </a:cubicBezTo>
                <a:cubicBezTo>
                  <a:pt x="-1880" y="51598"/>
                  <a:pt x="-928" y="87476"/>
                  <a:pt x="5422" y="112876"/>
                </a:cubicBezTo>
                <a:cubicBezTo>
                  <a:pt x="11772" y="138276"/>
                  <a:pt x="27012" y="165581"/>
                  <a:pt x="41617" y="185266"/>
                </a:cubicBezTo>
                <a:cubicBezTo>
                  <a:pt x="56222" y="204951"/>
                  <a:pt x="78130" y="220826"/>
                  <a:pt x="93052" y="230986"/>
                </a:cubicBezTo>
                <a:cubicBezTo>
                  <a:pt x="107974" y="241146"/>
                  <a:pt x="114007" y="245274"/>
                  <a:pt x="131152" y="246226"/>
                </a:cubicBezTo>
                <a:cubicBezTo>
                  <a:pt x="148297" y="247178"/>
                  <a:pt x="172109" y="241939"/>
                  <a:pt x="195922" y="2367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reeform 84"/>
          <p:cNvSpPr/>
          <p:nvPr/>
        </p:nvSpPr>
        <p:spPr>
          <a:xfrm>
            <a:off x="6063945" y="6477935"/>
            <a:ext cx="513961" cy="476175"/>
          </a:xfrm>
          <a:custGeom>
            <a:avLst/>
            <a:gdLst>
              <a:gd name="connsiteX0" fmla="*/ 272085 w 513961"/>
              <a:gd name="connsiteY0" fmla="*/ 61930 h 476175"/>
              <a:gd name="connsiteX1" fmla="*/ 161595 w 513961"/>
              <a:gd name="connsiteY1" fmla="*/ 141940 h 476175"/>
              <a:gd name="connsiteX2" fmla="*/ 96825 w 513961"/>
              <a:gd name="connsiteY2" fmla="*/ 193375 h 476175"/>
              <a:gd name="connsiteX3" fmla="*/ 43485 w 513961"/>
              <a:gd name="connsiteY3" fmla="*/ 250525 h 476175"/>
              <a:gd name="connsiteX4" fmla="*/ 32055 w 513961"/>
              <a:gd name="connsiteY4" fmla="*/ 321010 h 476175"/>
              <a:gd name="connsiteX5" fmla="*/ 3480 w 513961"/>
              <a:gd name="connsiteY5" fmla="*/ 399115 h 476175"/>
              <a:gd name="connsiteX6" fmla="*/ 9195 w 513961"/>
              <a:gd name="connsiteY6" fmla="*/ 446740 h 476175"/>
              <a:gd name="connsiteX7" fmla="*/ 81585 w 513961"/>
              <a:gd name="connsiteY7" fmla="*/ 475315 h 476175"/>
              <a:gd name="connsiteX8" fmla="*/ 176835 w 513961"/>
              <a:gd name="connsiteY8" fmla="*/ 414355 h 476175"/>
              <a:gd name="connsiteX9" fmla="*/ 251130 w 513961"/>
              <a:gd name="connsiteY9" fmla="*/ 401020 h 476175"/>
              <a:gd name="connsiteX10" fmla="*/ 342570 w 513961"/>
              <a:gd name="connsiteY10" fmla="*/ 399115 h 476175"/>
              <a:gd name="connsiteX11" fmla="*/ 413055 w 513961"/>
              <a:gd name="connsiteY11" fmla="*/ 313390 h 476175"/>
              <a:gd name="connsiteX12" fmla="*/ 437820 w 513961"/>
              <a:gd name="connsiteY12" fmla="*/ 254335 h 476175"/>
              <a:gd name="connsiteX13" fmla="*/ 500685 w 513961"/>
              <a:gd name="connsiteY13" fmla="*/ 246715 h 476175"/>
              <a:gd name="connsiteX14" fmla="*/ 512115 w 513961"/>
              <a:gd name="connsiteY14" fmla="*/ 140035 h 476175"/>
              <a:gd name="connsiteX15" fmla="*/ 474015 w 513961"/>
              <a:gd name="connsiteY15" fmla="*/ 58120 h 476175"/>
              <a:gd name="connsiteX16" fmla="*/ 439725 w 513961"/>
              <a:gd name="connsiteY16" fmla="*/ 2875 h 476175"/>
              <a:gd name="connsiteX17" fmla="*/ 346380 w 513961"/>
              <a:gd name="connsiteY17" fmla="*/ 10495 h 476175"/>
              <a:gd name="connsiteX18" fmla="*/ 272085 w 513961"/>
              <a:gd name="connsiteY18" fmla="*/ 61930 h 476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3961" h="476175">
                <a:moveTo>
                  <a:pt x="272085" y="61930"/>
                </a:moveTo>
                <a:cubicBezTo>
                  <a:pt x="241288" y="83837"/>
                  <a:pt x="190805" y="120033"/>
                  <a:pt x="161595" y="141940"/>
                </a:cubicBezTo>
                <a:cubicBezTo>
                  <a:pt x="132385" y="163847"/>
                  <a:pt x="116510" y="175277"/>
                  <a:pt x="96825" y="193375"/>
                </a:cubicBezTo>
                <a:cubicBezTo>
                  <a:pt x="77140" y="211473"/>
                  <a:pt x="54280" y="229253"/>
                  <a:pt x="43485" y="250525"/>
                </a:cubicBezTo>
                <a:cubicBezTo>
                  <a:pt x="32690" y="271797"/>
                  <a:pt x="38722" y="296245"/>
                  <a:pt x="32055" y="321010"/>
                </a:cubicBezTo>
                <a:cubicBezTo>
                  <a:pt x="25388" y="345775"/>
                  <a:pt x="7290" y="378160"/>
                  <a:pt x="3480" y="399115"/>
                </a:cubicBezTo>
                <a:cubicBezTo>
                  <a:pt x="-330" y="420070"/>
                  <a:pt x="-3822" y="434040"/>
                  <a:pt x="9195" y="446740"/>
                </a:cubicBezTo>
                <a:cubicBezTo>
                  <a:pt x="22212" y="459440"/>
                  <a:pt x="53645" y="480713"/>
                  <a:pt x="81585" y="475315"/>
                </a:cubicBezTo>
                <a:cubicBezTo>
                  <a:pt x="109525" y="469918"/>
                  <a:pt x="148577" y="426738"/>
                  <a:pt x="176835" y="414355"/>
                </a:cubicBezTo>
                <a:cubicBezTo>
                  <a:pt x="205092" y="401973"/>
                  <a:pt x="223508" y="403560"/>
                  <a:pt x="251130" y="401020"/>
                </a:cubicBezTo>
                <a:cubicBezTo>
                  <a:pt x="278752" y="398480"/>
                  <a:pt x="315583" y="413720"/>
                  <a:pt x="342570" y="399115"/>
                </a:cubicBezTo>
                <a:cubicBezTo>
                  <a:pt x="369557" y="384510"/>
                  <a:pt x="397180" y="337520"/>
                  <a:pt x="413055" y="313390"/>
                </a:cubicBezTo>
                <a:cubicBezTo>
                  <a:pt x="428930" y="289260"/>
                  <a:pt x="423215" y="265447"/>
                  <a:pt x="437820" y="254335"/>
                </a:cubicBezTo>
                <a:cubicBezTo>
                  <a:pt x="452425" y="243223"/>
                  <a:pt x="488303" y="265765"/>
                  <a:pt x="500685" y="246715"/>
                </a:cubicBezTo>
                <a:cubicBezTo>
                  <a:pt x="513067" y="227665"/>
                  <a:pt x="516560" y="171468"/>
                  <a:pt x="512115" y="140035"/>
                </a:cubicBezTo>
                <a:cubicBezTo>
                  <a:pt x="507670" y="108603"/>
                  <a:pt x="486080" y="80980"/>
                  <a:pt x="474015" y="58120"/>
                </a:cubicBezTo>
                <a:cubicBezTo>
                  <a:pt x="461950" y="35260"/>
                  <a:pt x="460997" y="10812"/>
                  <a:pt x="439725" y="2875"/>
                </a:cubicBezTo>
                <a:cubicBezTo>
                  <a:pt x="418453" y="-5062"/>
                  <a:pt x="371145" y="5415"/>
                  <a:pt x="346380" y="10495"/>
                </a:cubicBezTo>
                <a:cubicBezTo>
                  <a:pt x="321615" y="15575"/>
                  <a:pt x="302882" y="40023"/>
                  <a:pt x="272085" y="6193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4385219" y="6039948"/>
            <a:ext cx="2297522" cy="2841270"/>
          </a:xfrm>
          <a:custGeom>
            <a:avLst/>
            <a:gdLst>
              <a:gd name="connsiteX0" fmla="*/ 2450961 w 2450961"/>
              <a:gd name="connsiteY0" fmla="*/ 78912 h 2822112"/>
              <a:gd name="connsiteX1" fmla="*/ 2374761 w 2450961"/>
              <a:gd name="connsiteY1" fmla="*/ 40812 h 2822112"/>
              <a:gd name="connsiteX2" fmla="*/ 2294751 w 2450961"/>
              <a:gd name="connsiteY2" fmla="*/ 10332 h 2822112"/>
              <a:gd name="connsiteX3" fmla="*/ 2256651 w 2450961"/>
              <a:gd name="connsiteY3" fmla="*/ 14142 h 2822112"/>
              <a:gd name="connsiteX4" fmla="*/ 2306181 w 2450961"/>
              <a:gd name="connsiteY4" fmla="*/ 170352 h 2822112"/>
              <a:gd name="connsiteX5" fmla="*/ 2252841 w 2450961"/>
              <a:gd name="connsiteY5" fmla="*/ 273222 h 2822112"/>
              <a:gd name="connsiteX6" fmla="*/ 2169021 w 2450961"/>
              <a:gd name="connsiteY6" fmla="*/ 322752 h 2822112"/>
              <a:gd name="connsiteX7" fmla="*/ 2062341 w 2450961"/>
              <a:gd name="connsiteY7" fmla="*/ 284652 h 2822112"/>
              <a:gd name="connsiteX8" fmla="*/ 1951851 w 2450961"/>
              <a:gd name="connsiteY8" fmla="*/ 204642 h 2822112"/>
              <a:gd name="connsiteX9" fmla="*/ 1868031 w 2450961"/>
              <a:gd name="connsiteY9" fmla="*/ 124632 h 2822112"/>
              <a:gd name="connsiteX10" fmla="*/ 1826121 w 2450961"/>
              <a:gd name="connsiteY10" fmla="*/ 166542 h 2822112"/>
              <a:gd name="connsiteX11" fmla="*/ 1822311 w 2450961"/>
              <a:gd name="connsiteY11" fmla="*/ 235122 h 2822112"/>
              <a:gd name="connsiteX12" fmla="*/ 1883271 w 2450961"/>
              <a:gd name="connsiteY12" fmla="*/ 315132 h 2822112"/>
              <a:gd name="connsiteX13" fmla="*/ 1936611 w 2450961"/>
              <a:gd name="connsiteY13" fmla="*/ 414192 h 2822112"/>
              <a:gd name="connsiteX14" fmla="*/ 1948041 w 2450961"/>
              <a:gd name="connsiteY14" fmla="*/ 490392 h 2822112"/>
              <a:gd name="connsiteX15" fmla="*/ 1852791 w 2450961"/>
              <a:gd name="connsiteY15" fmla="*/ 539922 h 2822112"/>
              <a:gd name="connsiteX16" fmla="*/ 1807071 w 2450961"/>
              <a:gd name="connsiteY16" fmla="*/ 566592 h 2822112"/>
              <a:gd name="connsiteX17" fmla="*/ 1708011 w 2450961"/>
              <a:gd name="connsiteY17" fmla="*/ 505632 h 2822112"/>
              <a:gd name="connsiteX18" fmla="*/ 1662291 w 2450961"/>
              <a:gd name="connsiteY18" fmla="*/ 478962 h 2822112"/>
              <a:gd name="connsiteX19" fmla="*/ 1620381 w 2450961"/>
              <a:gd name="connsiteY19" fmla="*/ 543732 h 2822112"/>
              <a:gd name="connsiteX20" fmla="*/ 1635621 w 2450961"/>
              <a:gd name="connsiteY20" fmla="*/ 654222 h 2822112"/>
              <a:gd name="connsiteX21" fmla="*/ 1620381 w 2450961"/>
              <a:gd name="connsiteY21" fmla="*/ 825672 h 2822112"/>
              <a:gd name="connsiteX22" fmla="*/ 1570851 w 2450961"/>
              <a:gd name="connsiteY22" fmla="*/ 978072 h 2822112"/>
              <a:gd name="connsiteX23" fmla="*/ 1547991 w 2450961"/>
              <a:gd name="connsiteY23" fmla="*/ 1099992 h 2822112"/>
              <a:gd name="connsiteX24" fmla="*/ 1589901 w 2450961"/>
              <a:gd name="connsiteY24" fmla="*/ 1206672 h 2822112"/>
              <a:gd name="connsiteX25" fmla="*/ 1605141 w 2450961"/>
              <a:gd name="connsiteY25" fmla="*/ 1320972 h 2822112"/>
              <a:gd name="connsiteX26" fmla="*/ 1612761 w 2450961"/>
              <a:gd name="connsiteY26" fmla="*/ 1393362 h 2822112"/>
              <a:gd name="connsiteX27" fmla="*/ 1563231 w 2450961"/>
              <a:gd name="connsiteY27" fmla="*/ 1435272 h 2822112"/>
              <a:gd name="connsiteX28" fmla="*/ 1487031 w 2450961"/>
              <a:gd name="connsiteY28" fmla="*/ 1359072 h 2822112"/>
              <a:gd name="connsiteX29" fmla="*/ 1384161 w 2450961"/>
              <a:gd name="connsiteY29" fmla="*/ 1271442 h 2822112"/>
              <a:gd name="connsiteX30" fmla="*/ 1323201 w 2450961"/>
              <a:gd name="connsiteY30" fmla="*/ 1218102 h 2822112"/>
              <a:gd name="connsiteX31" fmla="*/ 1224141 w 2450961"/>
              <a:gd name="connsiteY31" fmla="*/ 1191432 h 2822112"/>
              <a:gd name="connsiteX32" fmla="*/ 1151751 w 2450961"/>
              <a:gd name="connsiteY32" fmla="*/ 1233342 h 2822112"/>
              <a:gd name="connsiteX33" fmla="*/ 1193661 w 2450961"/>
              <a:gd name="connsiteY33" fmla="*/ 1347642 h 2822112"/>
              <a:gd name="connsiteX34" fmla="*/ 1250811 w 2450961"/>
              <a:gd name="connsiteY34" fmla="*/ 1458132 h 2822112"/>
              <a:gd name="connsiteX35" fmla="*/ 1247001 w 2450961"/>
              <a:gd name="connsiteY35" fmla="*/ 1568622 h 2822112"/>
              <a:gd name="connsiteX36" fmla="*/ 1239381 w 2450961"/>
              <a:gd name="connsiteY36" fmla="*/ 1602912 h 2822112"/>
              <a:gd name="connsiteX37" fmla="*/ 1182231 w 2450961"/>
              <a:gd name="connsiteY37" fmla="*/ 1644822 h 2822112"/>
              <a:gd name="connsiteX38" fmla="*/ 1197471 w 2450961"/>
              <a:gd name="connsiteY38" fmla="*/ 1705782 h 2822112"/>
              <a:gd name="connsiteX39" fmla="*/ 1285101 w 2450961"/>
              <a:gd name="connsiteY39" fmla="*/ 1698162 h 2822112"/>
              <a:gd name="connsiteX40" fmla="*/ 1319391 w 2450961"/>
              <a:gd name="connsiteY40" fmla="*/ 1595292 h 2822112"/>
              <a:gd name="connsiteX41" fmla="*/ 1349871 w 2450961"/>
              <a:gd name="connsiteY41" fmla="*/ 1541952 h 2822112"/>
              <a:gd name="connsiteX42" fmla="*/ 1445121 w 2450961"/>
              <a:gd name="connsiteY42" fmla="*/ 1572432 h 2822112"/>
              <a:gd name="connsiteX43" fmla="*/ 1479411 w 2450961"/>
              <a:gd name="connsiteY43" fmla="*/ 1629582 h 2822112"/>
              <a:gd name="connsiteX44" fmla="*/ 1384161 w 2450961"/>
              <a:gd name="connsiteY44" fmla="*/ 1743882 h 2822112"/>
              <a:gd name="connsiteX45" fmla="*/ 1334631 w 2450961"/>
              <a:gd name="connsiteY45" fmla="*/ 1820082 h 2822112"/>
              <a:gd name="connsiteX46" fmla="*/ 1300341 w 2450961"/>
              <a:gd name="connsiteY46" fmla="*/ 1938192 h 2822112"/>
              <a:gd name="connsiteX47" fmla="*/ 1243191 w 2450961"/>
              <a:gd name="connsiteY47" fmla="*/ 2018202 h 2822112"/>
              <a:gd name="connsiteX48" fmla="*/ 1170801 w 2450961"/>
              <a:gd name="connsiteY48" fmla="*/ 2060112 h 2822112"/>
              <a:gd name="connsiteX49" fmla="*/ 1125081 w 2450961"/>
              <a:gd name="connsiteY49" fmla="*/ 2117262 h 2822112"/>
              <a:gd name="connsiteX50" fmla="*/ 1067931 w 2450961"/>
              <a:gd name="connsiteY50" fmla="*/ 2121072 h 2822112"/>
              <a:gd name="connsiteX51" fmla="*/ 980301 w 2450961"/>
              <a:gd name="connsiteY51" fmla="*/ 2060112 h 2822112"/>
              <a:gd name="connsiteX52" fmla="*/ 888861 w 2450961"/>
              <a:gd name="connsiteY52" fmla="*/ 2052492 h 2822112"/>
              <a:gd name="connsiteX53" fmla="*/ 763131 w 2450961"/>
              <a:gd name="connsiteY53" fmla="*/ 2063922 h 2822112"/>
              <a:gd name="connsiteX54" fmla="*/ 652641 w 2450961"/>
              <a:gd name="connsiteY54" fmla="*/ 2048682 h 2822112"/>
              <a:gd name="connsiteX55" fmla="*/ 568821 w 2450961"/>
              <a:gd name="connsiteY55" fmla="*/ 2041062 h 2822112"/>
              <a:gd name="connsiteX56" fmla="*/ 591681 w 2450961"/>
              <a:gd name="connsiteY56" fmla="*/ 2170602 h 2822112"/>
              <a:gd name="connsiteX57" fmla="*/ 599301 w 2450961"/>
              <a:gd name="connsiteY57" fmla="*/ 2292522 h 2822112"/>
              <a:gd name="connsiteX58" fmla="*/ 462141 w 2450961"/>
              <a:gd name="connsiteY58" fmla="*/ 2345862 h 2822112"/>
              <a:gd name="connsiteX59" fmla="*/ 359271 w 2450961"/>
              <a:gd name="connsiteY59" fmla="*/ 2372532 h 2822112"/>
              <a:gd name="connsiteX60" fmla="*/ 378321 w 2450961"/>
              <a:gd name="connsiteY60" fmla="*/ 2483022 h 2822112"/>
              <a:gd name="connsiteX61" fmla="*/ 416421 w 2450961"/>
              <a:gd name="connsiteY61" fmla="*/ 2543982 h 2822112"/>
              <a:gd name="connsiteX62" fmla="*/ 412611 w 2450961"/>
              <a:gd name="connsiteY62" fmla="*/ 2639232 h 2822112"/>
              <a:gd name="connsiteX63" fmla="*/ 347841 w 2450961"/>
              <a:gd name="connsiteY63" fmla="*/ 2715432 h 2822112"/>
              <a:gd name="connsiteX64" fmla="*/ 225921 w 2450961"/>
              <a:gd name="connsiteY64" fmla="*/ 2757342 h 2822112"/>
              <a:gd name="connsiteX65" fmla="*/ 153531 w 2450961"/>
              <a:gd name="connsiteY65" fmla="*/ 2822112 h 2822112"/>
              <a:gd name="connsiteX0" fmla="*/ 2372099 w 2543549"/>
              <a:gd name="connsiteY0" fmla="*/ 78912 h 2890692"/>
              <a:gd name="connsiteX1" fmla="*/ 2295899 w 2543549"/>
              <a:gd name="connsiteY1" fmla="*/ 40812 h 2890692"/>
              <a:gd name="connsiteX2" fmla="*/ 2215889 w 2543549"/>
              <a:gd name="connsiteY2" fmla="*/ 10332 h 2890692"/>
              <a:gd name="connsiteX3" fmla="*/ 2177789 w 2543549"/>
              <a:gd name="connsiteY3" fmla="*/ 14142 h 2890692"/>
              <a:gd name="connsiteX4" fmla="*/ 2227319 w 2543549"/>
              <a:gd name="connsiteY4" fmla="*/ 170352 h 2890692"/>
              <a:gd name="connsiteX5" fmla="*/ 2173979 w 2543549"/>
              <a:gd name="connsiteY5" fmla="*/ 273222 h 2890692"/>
              <a:gd name="connsiteX6" fmla="*/ 2090159 w 2543549"/>
              <a:gd name="connsiteY6" fmla="*/ 322752 h 2890692"/>
              <a:gd name="connsiteX7" fmla="*/ 1983479 w 2543549"/>
              <a:gd name="connsiteY7" fmla="*/ 284652 h 2890692"/>
              <a:gd name="connsiteX8" fmla="*/ 1872989 w 2543549"/>
              <a:gd name="connsiteY8" fmla="*/ 204642 h 2890692"/>
              <a:gd name="connsiteX9" fmla="*/ 1789169 w 2543549"/>
              <a:gd name="connsiteY9" fmla="*/ 124632 h 2890692"/>
              <a:gd name="connsiteX10" fmla="*/ 1747259 w 2543549"/>
              <a:gd name="connsiteY10" fmla="*/ 166542 h 2890692"/>
              <a:gd name="connsiteX11" fmla="*/ 1743449 w 2543549"/>
              <a:gd name="connsiteY11" fmla="*/ 235122 h 2890692"/>
              <a:gd name="connsiteX12" fmla="*/ 1804409 w 2543549"/>
              <a:gd name="connsiteY12" fmla="*/ 315132 h 2890692"/>
              <a:gd name="connsiteX13" fmla="*/ 1857749 w 2543549"/>
              <a:gd name="connsiteY13" fmla="*/ 414192 h 2890692"/>
              <a:gd name="connsiteX14" fmla="*/ 1869179 w 2543549"/>
              <a:gd name="connsiteY14" fmla="*/ 490392 h 2890692"/>
              <a:gd name="connsiteX15" fmla="*/ 1773929 w 2543549"/>
              <a:gd name="connsiteY15" fmla="*/ 539922 h 2890692"/>
              <a:gd name="connsiteX16" fmla="*/ 1728209 w 2543549"/>
              <a:gd name="connsiteY16" fmla="*/ 566592 h 2890692"/>
              <a:gd name="connsiteX17" fmla="*/ 1629149 w 2543549"/>
              <a:gd name="connsiteY17" fmla="*/ 505632 h 2890692"/>
              <a:gd name="connsiteX18" fmla="*/ 1583429 w 2543549"/>
              <a:gd name="connsiteY18" fmla="*/ 478962 h 2890692"/>
              <a:gd name="connsiteX19" fmla="*/ 1541519 w 2543549"/>
              <a:gd name="connsiteY19" fmla="*/ 543732 h 2890692"/>
              <a:gd name="connsiteX20" fmla="*/ 1556759 w 2543549"/>
              <a:gd name="connsiteY20" fmla="*/ 654222 h 2890692"/>
              <a:gd name="connsiteX21" fmla="*/ 1541519 w 2543549"/>
              <a:gd name="connsiteY21" fmla="*/ 825672 h 2890692"/>
              <a:gd name="connsiteX22" fmla="*/ 1491989 w 2543549"/>
              <a:gd name="connsiteY22" fmla="*/ 978072 h 2890692"/>
              <a:gd name="connsiteX23" fmla="*/ 1469129 w 2543549"/>
              <a:gd name="connsiteY23" fmla="*/ 1099992 h 2890692"/>
              <a:gd name="connsiteX24" fmla="*/ 1511039 w 2543549"/>
              <a:gd name="connsiteY24" fmla="*/ 1206672 h 2890692"/>
              <a:gd name="connsiteX25" fmla="*/ 1526279 w 2543549"/>
              <a:gd name="connsiteY25" fmla="*/ 1320972 h 2890692"/>
              <a:gd name="connsiteX26" fmla="*/ 1533899 w 2543549"/>
              <a:gd name="connsiteY26" fmla="*/ 1393362 h 2890692"/>
              <a:gd name="connsiteX27" fmla="*/ 1484369 w 2543549"/>
              <a:gd name="connsiteY27" fmla="*/ 1435272 h 2890692"/>
              <a:gd name="connsiteX28" fmla="*/ 1408169 w 2543549"/>
              <a:gd name="connsiteY28" fmla="*/ 1359072 h 2890692"/>
              <a:gd name="connsiteX29" fmla="*/ 1305299 w 2543549"/>
              <a:gd name="connsiteY29" fmla="*/ 1271442 h 2890692"/>
              <a:gd name="connsiteX30" fmla="*/ 1244339 w 2543549"/>
              <a:gd name="connsiteY30" fmla="*/ 1218102 h 2890692"/>
              <a:gd name="connsiteX31" fmla="*/ 1145279 w 2543549"/>
              <a:gd name="connsiteY31" fmla="*/ 1191432 h 2890692"/>
              <a:gd name="connsiteX32" fmla="*/ 1072889 w 2543549"/>
              <a:gd name="connsiteY32" fmla="*/ 1233342 h 2890692"/>
              <a:gd name="connsiteX33" fmla="*/ 1114799 w 2543549"/>
              <a:gd name="connsiteY33" fmla="*/ 1347642 h 2890692"/>
              <a:gd name="connsiteX34" fmla="*/ 1171949 w 2543549"/>
              <a:gd name="connsiteY34" fmla="*/ 1458132 h 2890692"/>
              <a:gd name="connsiteX35" fmla="*/ 1168139 w 2543549"/>
              <a:gd name="connsiteY35" fmla="*/ 1568622 h 2890692"/>
              <a:gd name="connsiteX36" fmla="*/ 1160519 w 2543549"/>
              <a:gd name="connsiteY36" fmla="*/ 1602912 h 2890692"/>
              <a:gd name="connsiteX37" fmla="*/ 1103369 w 2543549"/>
              <a:gd name="connsiteY37" fmla="*/ 1644822 h 2890692"/>
              <a:gd name="connsiteX38" fmla="*/ 1118609 w 2543549"/>
              <a:gd name="connsiteY38" fmla="*/ 1705782 h 2890692"/>
              <a:gd name="connsiteX39" fmla="*/ 1206239 w 2543549"/>
              <a:gd name="connsiteY39" fmla="*/ 1698162 h 2890692"/>
              <a:gd name="connsiteX40" fmla="*/ 1240529 w 2543549"/>
              <a:gd name="connsiteY40" fmla="*/ 1595292 h 2890692"/>
              <a:gd name="connsiteX41" fmla="*/ 1271009 w 2543549"/>
              <a:gd name="connsiteY41" fmla="*/ 1541952 h 2890692"/>
              <a:gd name="connsiteX42" fmla="*/ 1366259 w 2543549"/>
              <a:gd name="connsiteY42" fmla="*/ 1572432 h 2890692"/>
              <a:gd name="connsiteX43" fmla="*/ 1400549 w 2543549"/>
              <a:gd name="connsiteY43" fmla="*/ 1629582 h 2890692"/>
              <a:gd name="connsiteX44" fmla="*/ 1305299 w 2543549"/>
              <a:gd name="connsiteY44" fmla="*/ 1743882 h 2890692"/>
              <a:gd name="connsiteX45" fmla="*/ 1255769 w 2543549"/>
              <a:gd name="connsiteY45" fmla="*/ 1820082 h 2890692"/>
              <a:gd name="connsiteX46" fmla="*/ 1221479 w 2543549"/>
              <a:gd name="connsiteY46" fmla="*/ 1938192 h 2890692"/>
              <a:gd name="connsiteX47" fmla="*/ 1164329 w 2543549"/>
              <a:gd name="connsiteY47" fmla="*/ 2018202 h 2890692"/>
              <a:gd name="connsiteX48" fmla="*/ 1091939 w 2543549"/>
              <a:gd name="connsiteY48" fmla="*/ 2060112 h 2890692"/>
              <a:gd name="connsiteX49" fmla="*/ 1046219 w 2543549"/>
              <a:gd name="connsiteY49" fmla="*/ 2117262 h 2890692"/>
              <a:gd name="connsiteX50" fmla="*/ 989069 w 2543549"/>
              <a:gd name="connsiteY50" fmla="*/ 2121072 h 2890692"/>
              <a:gd name="connsiteX51" fmla="*/ 901439 w 2543549"/>
              <a:gd name="connsiteY51" fmla="*/ 2060112 h 2890692"/>
              <a:gd name="connsiteX52" fmla="*/ 809999 w 2543549"/>
              <a:gd name="connsiteY52" fmla="*/ 2052492 h 2890692"/>
              <a:gd name="connsiteX53" fmla="*/ 684269 w 2543549"/>
              <a:gd name="connsiteY53" fmla="*/ 2063922 h 2890692"/>
              <a:gd name="connsiteX54" fmla="*/ 573779 w 2543549"/>
              <a:gd name="connsiteY54" fmla="*/ 2048682 h 2890692"/>
              <a:gd name="connsiteX55" fmla="*/ 489959 w 2543549"/>
              <a:gd name="connsiteY55" fmla="*/ 2041062 h 2890692"/>
              <a:gd name="connsiteX56" fmla="*/ 512819 w 2543549"/>
              <a:gd name="connsiteY56" fmla="*/ 2170602 h 2890692"/>
              <a:gd name="connsiteX57" fmla="*/ 520439 w 2543549"/>
              <a:gd name="connsiteY57" fmla="*/ 2292522 h 2890692"/>
              <a:gd name="connsiteX58" fmla="*/ 383279 w 2543549"/>
              <a:gd name="connsiteY58" fmla="*/ 2345862 h 2890692"/>
              <a:gd name="connsiteX59" fmla="*/ 280409 w 2543549"/>
              <a:gd name="connsiteY59" fmla="*/ 2372532 h 2890692"/>
              <a:gd name="connsiteX60" fmla="*/ 299459 w 2543549"/>
              <a:gd name="connsiteY60" fmla="*/ 2483022 h 2890692"/>
              <a:gd name="connsiteX61" fmla="*/ 337559 w 2543549"/>
              <a:gd name="connsiteY61" fmla="*/ 2543982 h 2890692"/>
              <a:gd name="connsiteX62" fmla="*/ 333749 w 2543549"/>
              <a:gd name="connsiteY62" fmla="*/ 2639232 h 2890692"/>
              <a:gd name="connsiteX63" fmla="*/ 268979 w 2543549"/>
              <a:gd name="connsiteY63" fmla="*/ 2715432 h 2890692"/>
              <a:gd name="connsiteX64" fmla="*/ 147059 w 2543549"/>
              <a:gd name="connsiteY64" fmla="*/ 2757342 h 2890692"/>
              <a:gd name="connsiteX65" fmla="*/ 2543549 w 2543549"/>
              <a:gd name="connsiteY65" fmla="*/ 2890692 h 2890692"/>
              <a:gd name="connsiteX0" fmla="*/ 2359626 w 2585464"/>
              <a:gd name="connsiteY0" fmla="*/ 78912 h 2890692"/>
              <a:gd name="connsiteX1" fmla="*/ 2283426 w 2585464"/>
              <a:gd name="connsiteY1" fmla="*/ 40812 h 2890692"/>
              <a:gd name="connsiteX2" fmla="*/ 2203416 w 2585464"/>
              <a:gd name="connsiteY2" fmla="*/ 10332 h 2890692"/>
              <a:gd name="connsiteX3" fmla="*/ 2165316 w 2585464"/>
              <a:gd name="connsiteY3" fmla="*/ 14142 h 2890692"/>
              <a:gd name="connsiteX4" fmla="*/ 2214846 w 2585464"/>
              <a:gd name="connsiteY4" fmla="*/ 170352 h 2890692"/>
              <a:gd name="connsiteX5" fmla="*/ 2161506 w 2585464"/>
              <a:gd name="connsiteY5" fmla="*/ 273222 h 2890692"/>
              <a:gd name="connsiteX6" fmla="*/ 2077686 w 2585464"/>
              <a:gd name="connsiteY6" fmla="*/ 322752 h 2890692"/>
              <a:gd name="connsiteX7" fmla="*/ 1971006 w 2585464"/>
              <a:gd name="connsiteY7" fmla="*/ 284652 h 2890692"/>
              <a:gd name="connsiteX8" fmla="*/ 1860516 w 2585464"/>
              <a:gd name="connsiteY8" fmla="*/ 204642 h 2890692"/>
              <a:gd name="connsiteX9" fmla="*/ 1776696 w 2585464"/>
              <a:gd name="connsiteY9" fmla="*/ 124632 h 2890692"/>
              <a:gd name="connsiteX10" fmla="*/ 1734786 w 2585464"/>
              <a:gd name="connsiteY10" fmla="*/ 166542 h 2890692"/>
              <a:gd name="connsiteX11" fmla="*/ 1730976 w 2585464"/>
              <a:gd name="connsiteY11" fmla="*/ 235122 h 2890692"/>
              <a:gd name="connsiteX12" fmla="*/ 1791936 w 2585464"/>
              <a:gd name="connsiteY12" fmla="*/ 315132 h 2890692"/>
              <a:gd name="connsiteX13" fmla="*/ 1845276 w 2585464"/>
              <a:gd name="connsiteY13" fmla="*/ 414192 h 2890692"/>
              <a:gd name="connsiteX14" fmla="*/ 1856706 w 2585464"/>
              <a:gd name="connsiteY14" fmla="*/ 490392 h 2890692"/>
              <a:gd name="connsiteX15" fmla="*/ 1761456 w 2585464"/>
              <a:gd name="connsiteY15" fmla="*/ 539922 h 2890692"/>
              <a:gd name="connsiteX16" fmla="*/ 1715736 w 2585464"/>
              <a:gd name="connsiteY16" fmla="*/ 566592 h 2890692"/>
              <a:gd name="connsiteX17" fmla="*/ 1616676 w 2585464"/>
              <a:gd name="connsiteY17" fmla="*/ 505632 h 2890692"/>
              <a:gd name="connsiteX18" fmla="*/ 1570956 w 2585464"/>
              <a:gd name="connsiteY18" fmla="*/ 478962 h 2890692"/>
              <a:gd name="connsiteX19" fmla="*/ 1529046 w 2585464"/>
              <a:gd name="connsiteY19" fmla="*/ 543732 h 2890692"/>
              <a:gd name="connsiteX20" fmla="*/ 1544286 w 2585464"/>
              <a:gd name="connsiteY20" fmla="*/ 654222 h 2890692"/>
              <a:gd name="connsiteX21" fmla="*/ 1529046 w 2585464"/>
              <a:gd name="connsiteY21" fmla="*/ 825672 h 2890692"/>
              <a:gd name="connsiteX22" fmla="*/ 1479516 w 2585464"/>
              <a:gd name="connsiteY22" fmla="*/ 978072 h 2890692"/>
              <a:gd name="connsiteX23" fmla="*/ 1456656 w 2585464"/>
              <a:gd name="connsiteY23" fmla="*/ 1099992 h 2890692"/>
              <a:gd name="connsiteX24" fmla="*/ 1498566 w 2585464"/>
              <a:gd name="connsiteY24" fmla="*/ 1206672 h 2890692"/>
              <a:gd name="connsiteX25" fmla="*/ 1513806 w 2585464"/>
              <a:gd name="connsiteY25" fmla="*/ 1320972 h 2890692"/>
              <a:gd name="connsiteX26" fmla="*/ 1521426 w 2585464"/>
              <a:gd name="connsiteY26" fmla="*/ 1393362 h 2890692"/>
              <a:gd name="connsiteX27" fmla="*/ 1471896 w 2585464"/>
              <a:gd name="connsiteY27" fmla="*/ 1435272 h 2890692"/>
              <a:gd name="connsiteX28" fmla="*/ 1395696 w 2585464"/>
              <a:gd name="connsiteY28" fmla="*/ 1359072 h 2890692"/>
              <a:gd name="connsiteX29" fmla="*/ 1292826 w 2585464"/>
              <a:gd name="connsiteY29" fmla="*/ 1271442 h 2890692"/>
              <a:gd name="connsiteX30" fmla="*/ 1231866 w 2585464"/>
              <a:gd name="connsiteY30" fmla="*/ 1218102 h 2890692"/>
              <a:gd name="connsiteX31" fmla="*/ 1132806 w 2585464"/>
              <a:gd name="connsiteY31" fmla="*/ 1191432 h 2890692"/>
              <a:gd name="connsiteX32" fmla="*/ 1060416 w 2585464"/>
              <a:gd name="connsiteY32" fmla="*/ 1233342 h 2890692"/>
              <a:gd name="connsiteX33" fmla="*/ 1102326 w 2585464"/>
              <a:gd name="connsiteY33" fmla="*/ 1347642 h 2890692"/>
              <a:gd name="connsiteX34" fmla="*/ 1159476 w 2585464"/>
              <a:gd name="connsiteY34" fmla="*/ 1458132 h 2890692"/>
              <a:gd name="connsiteX35" fmla="*/ 1155666 w 2585464"/>
              <a:gd name="connsiteY35" fmla="*/ 1568622 h 2890692"/>
              <a:gd name="connsiteX36" fmla="*/ 1148046 w 2585464"/>
              <a:gd name="connsiteY36" fmla="*/ 1602912 h 2890692"/>
              <a:gd name="connsiteX37" fmla="*/ 1090896 w 2585464"/>
              <a:gd name="connsiteY37" fmla="*/ 1644822 h 2890692"/>
              <a:gd name="connsiteX38" fmla="*/ 1106136 w 2585464"/>
              <a:gd name="connsiteY38" fmla="*/ 1705782 h 2890692"/>
              <a:gd name="connsiteX39" fmla="*/ 1193766 w 2585464"/>
              <a:gd name="connsiteY39" fmla="*/ 1698162 h 2890692"/>
              <a:gd name="connsiteX40" fmla="*/ 1228056 w 2585464"/>
              <a:gd name="connsiteY40" fmla="*/ 1595292 h 2890692"/>
              <a:gd name="connsiteX41" fmla="*/ 1258536 w 2585464"/>
              <a:gd name="connsiteY41" fmla="*/ 1541952 h 2890692"/>
              <a:gd name="connsiteX42" fmla="*/ 1353786 w 2585464"/>
              <a:gd name="connsiteY42" fmla="*/ 1572432 h 2890692"/>
              <a:gd name="connsiteX43" fmla="*/ 1388076 w 2585464"/>
              <a:gd name="connsiteY43" fmla="*/ 1629582 h 2890692"/>
              <a:gd name="connsiteX44" fmla="*/ 1292826 w 2585464"/>
              <a:gd name="connsiteY44" fmla="*/ 1743882 h 2890692"/>
              <a:gd name="connsiteX45" fmla="*/ 1243296 w 2585464"/>
              <a:gd name="connsiteY45" fmla="*/ 1820082 h 2890692"/>
              <a:gd name="connsiteX46" fmla="*/ 1209006 w 2585464"/>
              <a:gd name="connsiteY46" fmla="*/ 1938192 h 2890692"/>
              <a:gd name="connsiteX47" fmla="*/ 1151856 w 2585464"/>
              <a:gd name="connsiteY47" fmla="*/ 2018202 h 2890692"/>
              <a:gd name="connsiteX48" fmla="*/ 1079466 w 2585464"/>
              <a:gd name="connsiteY48" fmla="*/ 2060112 h 2890692"/>
              <a:gd name="connsiteX49" fmla="*/ 1033746 w 2585464"/>
              <a:gd name="connsiteY49" fmla="*/ 2117262 h 2890692"/>
              <a:gd name="connsiteX50" fmla="*/ 976596 w 2585464"/>
              <a:gd name="connsiteY50" fmla="*/ 2121072 h 2890692"/>
              <a:gd name="connsiteX51" fmla="*/ 888966 w 2585464"/>
              <a:gd name="connsiteY51" fmla="*/ 2060112 h 2890692"/>
              <a:gd name="connsiteX52" fmla="*/ 797526 w 2585464"/>
              <a:gd name="connsiteY52" fmla="*/ 2052492 h 2890692"/>
              <a:gd name="connsiteX53" fmla="*/ 671796 w 2585464"/>
              <a:gd name="connsiteY53" fmla="*/ 2063922 h 2890692"/>
              <a:gd name="connsiteX54" fmla="*/ 561306 w 2585464"/>
              <a:gd name="connsiteY54" fmla="*/ 2048682 h 2890692"/>
              <a:gd name="connsiteX55" fmla="*/ 477486 w 2585464"/>
              <a:gd name="connsiteY55" fmla="*/ 2041062 h 2890692"/>
              <a:gd name="connsiteX56" fmla="*/ 500346 w 2585464"/>
              <a:gd name="connsiteY56" fmla="*/ 2170602 h 2890692"/>
              <a:gd name="connsiteX57" fmla="*/ 507966 w 2585464"/>
              <a:gd name="connsiteY57" fmla="*/ 2292522 h 2890692"/>
              <a:gd name="connsiteX58" fmla="*/ 370806 w 2585464"/>
              <a:gd name="connsiteY58" fmla="*/ 2345862 h 2890692"/>
              <a:gd name="connsiteX59" fmla="*/ 267936 w 2585464"/>
              <a:gd name="connsiteY59" fmla="*/ 2372532 h 2890692"/>
              <a:gd name="connsiteX60" fmla="*/ 286986 w 2585464"/>
              <a:gd name="connsiteY60" fmla="*/ 2483022 h 2890692"/>
              <a:gd name="connsiteX61" fmla="*/ 325086 w 2585464"/>
              <a:gd name="connsiteY61" fmla="*/ 2543982 h 2890692"/>
              <a:gd name="connsiteX62" fmla="*/ 321276 w 2585464"/>
              <a:gd name="connsiteY62" fmla="*/ 2639232 h 2890692"/>
              <a:gd name="connsiteX63" fmla="*/ 256506 w 2585464"/>
              <a:gd name="connsiteY63" fmla="*/ 2715432 h 2890692"/>
              <a:gd name="connsiteX64" fmla="*/ 134586 w 2585464"/>
              <a:gd name="connsiteY64" fmla="*/ 2757342 h 2890692"/>
              <a:gd name="connsiteX65" fmla="*/ 2359626 w 2585464"/>
              <a:gd name="connsiteY65" fmla="*/ 2841162 h 2890692"/>
              <a:gd name="connsiteX66" fmla="*/ 2531076 w 2585464"/>
              <a:gd name="connsiteY66" fmla="*/ 2890692 h 2890692"/>
              <a:gd name="connsiteX0" fmla="*/ 2407986 w 2633824"/>
              <a:gd name="connsiteY0" fmla="*/ 78912 h 2890692"/>
              <a:gd name="connsiteX1" fmla="*/ 2331786 w 2633824"/>
              <a:gd name="connsiteY1" fmla="*/ 40812 h 2890692"/>
              <a:gd name="connsiteX2" fmla="*/ 2251776 w 2633824"/>
              <a:gd name="connsiteY2" fmla="*/ 10332 h 2890692"/>
              <a:gd name="connsiteX3" fmla="*/ 2213676 w 2633824"/>
              <a:gd name="connsiteY3" fmla="*/ 14142 h 2890692"/>
              <a:gd name="connsiteX4" fmla="*/ 2263206 w 2633824"/>
              <a:gd name="connsiteY4" fmla="*/ 170352 h 2890692"/>
              <a:gd name="connsiteX5" fmla="*/ 2209866 w 2633824"/>
              <a:gd name="connsiteY5" fmla="*/ 273222 h 2890692"/>
              <a:gd name="connsiteX6" fmla="*/ 2126046 w 2633824"/>
              <a:gd name="connsiteY6" fmla="*/ 322752 h 2890692"/>
              <a:gd name="connsiteX7" fmla="*/ 2019366 w 2633824"/>
              <a:gd name="connsiteY7" fmla="*/ 284652 h 2890692"/>
              <a:gd name="connsiteX8" fmla="*/ 1908876 w 2633824"/>
              <a:gd name="connsiteY8" fmla="*/ 204642 h 2890692"/>
              <a:gd name="connsiteX9" fmla="*/ 1825056 w 2633824"/>
              <a:gd name="connsiteY9" fmla="*/ 124632 h 2890692"/>
              <a:gd name="connsiteX10" fmla="*/ 1783146 w 2633824"/>
              <a:gd name="connsiteY10" fmla="*/ 166542 h 2890692"/>
              <a:gd name="connsiteX11" fmla="*/ 1779336 w 2633824"/>
              <a:gd name="connsiteY11" fmla="*/ 235122 h 2890692"/>
              <a:gd name="connsiteX12" fmla="*/ 1840296 w 2633824"/>
              <a:gd name="connsiteY12" fmla="*/ 315132 h 2890692"/>
              <a:gd name="connsiteX13" fmla="*/ 1893636 w 2633824"/>
              <a:gd name="connsiteY13" fmla="*/ 414192 h 2890692"/>
              <a:gd name="connsiteX14" fmla="*/ 1905066 w 2633824"/>
              <a:gd name="connsiteY14" fmla="*/ 490392 h 2890692"/>
              <a:gd name="connsiteX15" fmla="*/ 1809816 w 2633824"/>
              <a:gd name="connsiteY15" fmla="*/ 539922 h 2890692"/>
              <a:gd name="connsiteX16" fmla="*/ 1764096 w 2633824"/>
              <a:gd name="connsiteY16" fmla="*/ 566592 h 2890692"/>
              <a:gd name="connsiteX17" fmla="*/ 1665036 w 2633824"/>
              <a:gd name="connsiteY17" fmla="*/ 505632 h 2890692"/>
              <a:gd name="connsiteX18" fmla="*/ 1619316 w 2633824"/>
              <a:gd name="connsiteY18" fmla="*/ 478962 h 2890692"/>
              <a:gd name="connsiteX19" fmla="*/ 1577406 w 2633824"/>
              <a:gd name="connsiteY19" fmla="*/ 543732 h 2890692"/>
              <a:gd name="connsiteX20" fmla="*/ 1592646 w 2633824"/>
              <a:gd name="connsiteY20" fmla="*/ 654222 h 2890692"/>
              <a:gd name="connsiteX21" fmla="*/ 1577406 w 2633824"/>
              <a:gd name="connsiteY21" fmla="*/ 825672 h 2890692"/>
              <a:gd name="connsiteX22" fmla="*/ 1527876 w 2633824"/>
              <a:gd name="connsiteY22" fmla="*/ 978072 h 2890692"/>
              <a:gd name="connsiteX23" fmla="*/ 1505016 w 2633824"/>
              <a:gd name="connsiteY23" fmla="*/ 1099992 h 2890692"/>
              <a:gd name="connsiteX24" fmla="*/ 1546926 w 2633824"/>
              <a:gd name="connsiteY24" fmla="*/ 1206672 h 2890692"/>
              <a:gd name="connsiteX25" fmla="*/ 1562166 w 2633824"/>
              <a:gd name="connsiteY25" fmla="*/ 1320972 h 2890692"/>
              <a:gd name="connsiteX26" fmla="*/ 1569786 w 2633824"/>
              <a:gd name="connsiteY26" fmla="*/ 1393362 h 2890692"/>
              <a:gd name="connsiteX27" fmla="*/ 1520256 w 2633824"/>
              <a:gd name="connsiteY27" fmla="*/ 1435272 h 2890692"/>
              <a:gd name="connsiteX28" fmla="*/ 1444056 w 2633824"/>
              <a:gd name="connsiteY28" fmla="*/ 1359072 h 2890692"/>
              <a:gd name="connsiteX29" fmla="*/ 1341186 w 2633824"/>
              <a:gd name="connsiteY29" fmla="*/ 1271442 h 2890692"/>
              <a:gd name="connsiteX30" fmla="*/ 1280226 w 2633824"/>
              <a:gd name="connsiteY30" fmla="*/ 1218102 h 2890692"/>
              <a:gd name="connsiteX31" fmla="*/ 1181166 w 2633824"/>
              <a:gd name="connsiteY31" fmla="*/ 1191432 h 2890692"/>
              <a:gd name="connsiteX32" fmla="*/ 1108776 w 2633824"/>
              <a:gd name="connsiteY32" fmla="*/ 1233342 h 2890692"/>
              <a:gd name="connsiteX33" fmla="*/ 1150686 w 2633824"/>
              <a:gd name="connsiteY33" fmla="*/ 1347642 h 2890692"/>
              <a:gd name="connsiteX34" fmla="*/ 1207836 w 2633824"/>
              <a:gd name="connsiteY34" fmla="*/ 1458132 h 2890692"/>
              <a:gd name="connsiteX35" fmla="*/ 1204026 w 2633824"/>
              <a:gd name="connsiteY35" fmla="*/ 1568622 h 2890692"/>
              <a:gd name="connsiteX36" fmla="*/ 1196406 w 2633824"/>
              <a:gd name="connsiteY36" fmla="*/ 1602912 h 2890692"/>
              <a:gd name="connsiteX37" fmla="*/ 1139256 w 2633824"/>
              <a:gd name="connsiteY37" fmla="*/ 1644822 h 2890692"/>
              <a:gd name="connsiteX38" fmla="*/ 1154496 w 2633824"/>
              <a:gd name="connsiteY38" fmla="*/ 1705782 h 2890692"/>
              <a:gd name="connsiteX39" fmla="*/ 1242126 w 2633824"/>
              <a:gd name="connsiteY39" fmla="*/ 1698162 h 2890692"/>
              <a:gd name="connsiteX40" fmla="*/ 1276416 w 2633824"/>
              <a:gd name="connsiteY40" fmla="*/ 1595292 h 2890692"/>
              <a:gd name="connsiteX41" fmla="*/ 1306896 w 2633824"/>
              <a:gd name="connsiteY41" fmla="*/ 1541952 h 2890692"/>
              <a:gd name="connsiteX42" fmla="*/ 1402146 w 2633824"/>
              <a:gd name="connsiteY42" fmla="*/ 1572432 h 2890692"/>
              <a:gd name="connsiteX43" fmla="*/ 1436436 w 2633824"/>
              <a:gd name="connsiteY43" fmla="*/ 1629582 h 2890692"/>
              <a:gd name="connsiteX44" fmla="*/ 1341186 w 2633824"/>
              <a:gd name="connsiteY44" fmla="*/ 1743882 h 2890692"/>
              <a:gd name="connsiteX45" fmla="*/ 1291656 w 2633824"/>
              <a:gd name="connsiteY45" fmla="*/ 1820082 h 2890692"/>
              <a:gd name="connsiteX46" fmla="*/ 1257366 w 2633824"/>
              <a:gd name="connsiteY46" fmla="*/ 1938192 h 2890692"/>
              <a:gd name="connsiteX47" fmla="*/ 1200216 w 2633824"/>
              <a:gd name="connsiteY47" fmla="*/ 2018202 h 2890692"/>
              <a:gd name="connsiteX48" fmla="*/ 1127826 w 2633824"/>
              <a:gd name="connsiteY48" fmla="*/ 2060112 h 2890692"/>
              <a:gd name="connsiteX49" fmla="*/ 1082106 w 2633824"/>
              <a:gd name="connsiteY49" fmla="*/ 2117262 h 2890692"/>
              <a:gd name="connsiteX50" fmla="*/ 1024956 w 2633824"/>
              <a:gd name="connsiteY50" fmla="*/ 2121072 h 2890692"/>
              <a:gd name="connsiteX51" fmla="*/ 937326 w 2633824"/>
              <a:gd name="connsiteY51" fmla="*/ 2060112 h 2890692"/>
              <a:gd name="connsiteX52" fmla="*/ 845886 w 2633824"/>
              <a:gd name="connsiteY52" fmla="*/ 2052492 h 2890692"/>
              <a:gd name="connsiteX53" fmla="*/ 720156 w 2633824"/>
              <a:gd name="connsiteY53" fmla="*/ 2063922 h 2890692"/>
              <a:gd name="connsiteX54" fmla="*/ 609666 w 2633824"/>
              <a:gd name="connsiteY54" fmla="*/ 2048682 h 2890692"/>
              <a:gd name="connsiteX55" fmla="*/ 525846 w 2633824"/>
              <a:gd name="connsiteY55" fmla="*/ 2041062 h 2890692"/>
              <a:gd name="connsiteX56" fmla="*/ 548706 w 2633824"/>
              <a:gd name="connsiteY56" fmla="*/ 2170602 h 2890692"/>
              <a:gd name="connsiteX57" fmla="*/ 556326 w 2633824"/>
              <a:gd name="connsiteY57" fmla="*/ 2292522 h 2890692"/>
              <a:gd name="connsiteX58" fmla="*/ 419166 w 2633824"/>
              <a:gd name="connsiteY58" fmla="*/ 2345862 h 2890692"/>
              <a:gd name="connsiteX59" fmla="*/ 316296 w 2633824"/>
              <a:gd name="connsiteY59" fmla="*/ 2372532 h 2890692"/>
              <a:gd name="connsiteX60" fmla="*/ 335346 w 2633824"/>
              <a:gd name="connsiteY60" fmla="*/ 2483022 h 2890692"/>
              <a:gd name="connsiteX61" fmla="*/ 373446 w 2633824"/>
              <a:gd name="connsiteY61" fmla="*/ 2543982 h 2890692"/>
              <a:gd name="connsiteX62" fmla="*/ 369636 w 2633824"/>
              <a:gd name="connsiteY62" fmla="*/ 2639232 h 2890692"/>
              <a:gd name="connsiteX63" fmla="*/ 304866 w 2633824"/>
              <a:gd name="connsiteY63" fmla="*/ 2715432 h 2890692"/>
              <a:gd name="connsiteX64" fmla="*/ 125796 w 2633824"/>
              <a:gd name="connsiteY64" fmla="*/ 2841162 h 2890692"/>
              <a:gd name="connsiteX65" fmla="*/ 2407986 w 2633824"/>
              <a:gd name="connsiteY65" fmla="*/ 2841162 h 2890692"/>
              <a:gd name="connsiteX66" fmla="*/ 2579436 w 2633824"/>
              <a:gd name="connsiteY66" fmla="*/ 2890692 h 2890692"/>
              <a:gd name="connsiteX0" fmla="*/ 2282282 w 2508120"/>
              <a:gd name="connsiteY0" fmla="*/ 78912 h 2890692"/>
              <a:gd name="connsiteX1" fmla="*/ 2206082 w 2508120"/>
              <a:gd name="connsiteY1" fmla="*/ 40812 h 2890692"/>
              <a:gd name="connsiteX2" fmla="*/ 2126072 w 2508120"/>
              <a:gd name="connsiteY2" fmla="*/ 10332 h 2890692"/>
              <a:gd name="connsiteX3" fmla="*/ 2087972 w 2508120"/>
              <a:gd name="connsiteY3" fmla="*/ 14142 h 2890692"/>
              <a:gd name="connsiteX4" fmla="*/ 2137502 w 2508120"/>
              <a:gd name="connsiteY4" fmla="*/ 170352 h 2890692"/>
              <a:gd name="connsiteX5" fmla="*/ 2084162 w 2508120"/>
              <a:gd name="connsiteY5" fmla="*/ 273222 h 2890692"/>
              <a:gd name="connsiteX6" fmla="*/ 2000342 w 2508120"/>
              <a:gd name="connsiteY6" fmla="*/ 322752 h 2890692"/>
              <a:gd name="connsiteX7" fmla="*/ 1893662 w 2508120"/>
              <a:gd name="connsiteY7" fmla="*/ 284652 h 2890692"/>
              <a:gd name="connsiteX8" fmla="*/ 1783172 w 2508120"/>
              <a:gd name="connsiteY8" fmla="*/ 204642 h 2890692"/>
              <a:gd name="connsiteX9" fmla="*/ 1699352 w 2508120"/>
              <a:gd name="connsiteY9" fmla="*/ 124632 h 2890692"/>
              <a:gd name="connsiteX10" fmla="*/ 1657442 w 2508120"/>
              <a:gd name="connsiteY10" fmla="*/ 166542 h 2890692"/>
              <a:gd name="connsiteX11" fmla="*/ 1653632 w 2508120"/>
              <a:gd name="connsiteY11" fmla="*/ 235122 h 2890692"/>
              <a:gd name="connsiteX12" fmla="*/ 1714592 w 2508120"/>
              <a:gd name="connsiteY12" fmla="*/ 315132 h 2890692"/>
              <a:gd name="connsiteX13" fmla="*/ 1767932 w 2508120"/>
              <a:gd name="connsiteY13" fmla="*/ 414192 h 2890692"/>
              <a:gd name="connsiteX14" fmla="*/ 1779362 w 2508120"/>
              <a:gd name="connsiteY14" fmla="*/ 490392 h 2890692"/>
              <a:gd name="connsiteX15" fmla="*/ 1684112 w 2508120"/>
              <a:gd name="connsiteY15" fmla="*/ 539922 h 2890692"/>
              <a:gd name="connsiteX16" fmla="*/ 1638392 w 2508120"/>
              <a:gd name="connsiteY16" fmla="*/ 566592 h 2890692"/>
              <a:gd name="connsiteX17" fmla="*/ 1539332 w 2508120"/>
              <a:gd name="connsiteY17" fmla="*/ 505632 h 2890692"/>
              <a:gd name="connsiteX18" fmla="*/ 1493612 w 2508120"/>
              <a:gd name="connsiteY18" fmla="*/ 478962 h 2890692"/>
              <a:gd name="connsiteX19" fmla="*/ 1451702 w 2508120"/>
              <a:gd name="connsiteY19" fmla="*/ 543732 h 2890692"/>
              <a:gd name="connsiteX20" fmla="*/ 1466942 w 2508120"/>
              <a:gd name="connsiteY20" fmla="*/ 654222 h 2890692"/>
              <a:gd name="connsiteX21" fmla="*/ 1451702 w 2508120"/>
              <a:gd name="connsiteY21" fmla="*/ 825672 h 2890692"/>
              <a:gd name="connsiteX22" fmla="*/ 1402172 w 2508120"/>
              <a:gd name="connsiteY22" fmla="*/ 978072 h 2890692"/>
              <a:gd name="connsiteX23" fmla="*/ 1379312 w 2508120"/>
              <a:gd name="connsiteY23" fmla="*/ 1099992 h 2890692"/>
              <a:gd name="connsiteX24" fmla="*/ 1421222 w 2508120"/>
              <a:gd name="connsiteY24" fmla="*/ 1206672 h 2890692"/>
              <a:gd name="connsiteX25" fmla="*/ 1436462 w 2508120"/>
              <a:gd name="connsiteY25" fmla="*/ 1320972 h 2890692"/>
              <a:gd name="connsiteX26" fmla="*/ 1444082 w 2508120"/>
              <a:gd name="connsiteY26" fmla="*/ 1393362 h 2890692"/>
              <a:gd name="connsiteX27" fmla="*/ 1394552 w 2508120"/>
              <a:gd name="connsiteY27" fmla="*/ 1435272 h 2890692"/>
              <a:gd name="connsiteX28" fmla="*/ 1318352 w 2508120"/>
              <a:gd name="connsiteY28" fmla="*/ 1359072 h 2890692"/>
              <a:gd name="connsiteX29" fmla="*/ 1215482 w 2508120"/>
              <a:gd name="connsiteY29" fmla="*/ 1271442 h 2890692"/>
              <a:gd name="connsiteX30" fmla="*/ 1154522 w 2508120"/>
              <a:gd name="connsiteY30" fmla="*/ 1218102 h 2890692"/>
              <a:gd name="connsiteX31" fmla="*/ 1055462 w 2508120"/>
              <a:gd name="connsiteY31" fmla="*/ 1191432 h 2890692"/>
              <a:gd name="connsiteX32" fmla="*/ 983072 w 2508120"/>
              <a:gd name="connsiteY32" fmla="*/ 1233342 h 2890692"/>
              <a:gd name="connsiteX33" fmla="*/ 1024982 w 2508120"/>
              <a:gd name="connsiteY33" fmla="*/ 1347642 h 2890692"/>
              <a:gd name="connsiteX34" fmla="*/ 1082132 w 2508120"/>
              <a:gd name="connsiteY34" fmla="*/ 1458132 h 2890692"/>
              <a:gd name="connsiteX35" fmla="*/ 1078322 w 2508120"/>
              <a:gd name="connsiteY35" fmla="*/ 1568622 h 2890692"/>
              <a:gd name="connsiteX36" fmla="*/ 1070702 w 2508120"/>
              <a:gd name="connsiteY36" fmla="*/ 1602912 h 2890692"/>
              <a:gd name="connsiteX37" fmla="*/ 1013552 w 2508120"/>
              <a:gd name="connsiteY37" fmla="*/ 1644822 h 2890692"/>
              <a:gd name="connsiteX38" fmla="*/ 1028792 w 2508120"/>
              <a:gd name="connsiteY38" fmla="*/ 1705782 h 2890692"/>
              <a:gd name="connsiteX39" fmla="*/ 1116422 w 2508120"/>
              <a:gd name="connsiteY39" fmla="*/ 1698162 h 2890692"/>
              <a:gd name="connsiteX40" fmla="*/ 1150712 w 2508120"/>
              <a:gd name="connsiteY40" fmla="*/ 1595292 h 2890692"/>
              <a:gd name="connsiteX41" fmla="*/ 1181192 w 2508120"/>
              <a:gd name="connsiteY41" fmla="*/ 1541952 h 2890692"/>
              <a:gd name="connsiteX42" fmla="*/ 1276442 w 2508120"/>
              <a:gd name="connsiteY42" fmla="*/ 1572432 h 2890692"/>
              <a:gd name="connsiteX43" fmla="*/ 1310732 w 2508120"/>
              <a:gd name="connsiteY43" fmla="*/ 1629582 h 2890692"/>
              <a:gd name="connsiteX44" fmla="*/ 1215482 w 2508120"/>
              <a:gd name="connsiteY44" fmla="*/ 1743882 h 2890692"/>
              <a:gd name="connsiteX45" fmla="*/ 1165952 w 2508120"/>
              <a:gd name="connsiteY45" fmla="*/ 1820082 h 2890692"/>
              <a:gd name="connsiteX46" fmla="*/ 1131662 w 2508120"/>
              <a:gd name="connsiteY46" fmla="*/ 1938192 h 2890692"/>
              <a:gd name="connsiteX47" fmla="*/ 1074512 w 2508120"/>
              <a:gd name="connsiteY47" fmla="*/ 2018202 h 2890692"/>
              <a:gd name="connsiteX48" fmla="*/ 1002122 w 2508120"/>
              <a:gd name="connsiteY48" fmla="*/ 2060112 h 2890692"/>
              <a:gd name="connsiteX49" fmla="*/ 956402 w 2508120"/>
              <a:gd name="connsiteY49" fmla="*/ 2117262 h 2890692"/>
              <a:gd name="connsiteX50" fmla="*/ 899252 w 2508120"/>
              <a:gd name="connsiteY50" fmla="*/ 2121072 h 2890692"/>
              <a:gd name="connsiteX51" fmla="*/ 811622 w 2508120"/>
              <a:gd name="connsiteY51" fmla="*/ 2060112 h 2890692"/>
              <a:gd name="connsiteX52" fmla="*/ 720182 w 2508120"/>
              <a:gd name="connsiteY52" fmla="*/ 2052492 h 2890692"/>
              <a:gd name="connsiteX53" fmla="*/ 594452 w 2508120"/>
              <a:gd name="connsiteY53" fmla="*/ 2063922 h 2890692"/>
              <a:gd name="connsiteX54" fmla="*/ 483962 w 2508120"/>
              <a:gd name="connsiteY54" fmla="*/ 2048682 h 2890692"/>
              <a:gd name="connsiteX55" fmla="*/ 400142 w 2508120"/>
              <a:gd name="connsiteY55" fmla="*/ 2041062 h 2890692"/>
              <a:gd name="connsiteX56" fmla="*/ 423002 w 2508120"/>
              <a:gd name="connsiteY56" fmla="*/ 2170602 h 2890692"/>
              <a:gd name="connsiteX57" fmla="*/ 430622 w 2508120"/>
              <a:gd name="connsiteY57" fmla="*/ 2292522 h 2890692"/>
              <a:gd name="connsiteX58" fmla="*/ 293462 w 2508120"/>
              <a:gd name="connsiteY58" fmla="*/ 2345862 h 2890692"/>
              <a:gd name="connsiteX59" fmla="*/ 190592 w 2508120"/>
              <a:gd name="connsiteY59" fmla="*/ 2372532 h 2890692"/>
              <a:gd name="connsiteX60" fmla="*/ 209642 w 2508120"/>
              <a:gd name="connsiteY60" fmla="*/ 2483022 h 2890692"/>
              <a:gd name="connsiteX61" fmla="*/ 247742 w 2508120"/>
              <a:gd name="connsiteY61" fmla="*/ 2543982 h 2890692"/>
              <a:gd name="connsiteX62" fmla="*/ 243932 w 2508120"/>
              <a:gd name="connsiteY62" fmla="*/ 2639232 h 2890692"/>
              <a:gd name="connsiteX63" fmla="*/ 179162 w 2508120"/>
              <a:gd name="connsiteY63" fmla="*/ 2715432 h 2890692"/>
              <a:gd name="connsiteX64" fmla="*/ 92 w 2508120"/>
              <a:gd name="connsiteY64" fmla="*/ 2841162 h 2890692"/>
              <a:gd name="connsiteX65" fmla="*/ 2282282 w 2508120"/>
              <a:gd name="connsiteY65" fmla="*/ 2841162 h 2890692"/>
              <a:gd name="connsiteX66" fmla="*/ 2453732 w 2508120"/>
              <a:gd name="connsiteY66" fmla="*/ 2890692 h 2890692"/>
              <a:gd name="connsiteX0" fmla="*/ 2282282 w 2456038"/>
              <a:gd name="connsiteY0" fmla="*/ 78912 h 2841294"/>
              <a:gd name="connsiteX1" fmla="*/ 2206082 w 2456038"/>
              <a:gd name="connsiteY1" fmla="*/ 40812 h 2841294"/>
              <a:gd name="connsiteX2" fmla="*/ 2126072 w 2456038"/>
              <a:gd name="connsiteY2" fmla="*/ 10332 h 2841294"/>
              <a:gd name="connsiteX3" fmla="*/ 2087972 w 2456038"/>
              <a:gd name="connsiteY3" fmla="*/ 14142 h 2841294"/>
              <a:gd name="connsiteX4" fmla="*/ 2137502 w 2456038"/>
              <a:gd name="connsiteY4" fmla="*/ 170352 h 2841294"/>
              <a:gd name="connsiteX5" fmla="*/ 2084162 w 2456038"/>
              <a:gd name="connsiteY5" fmla="*/ 273222 h 2841294"/>
              <a:gd name="connsiteX6" fmla="*/ 2000342 w 2456038"/>
              <a:gd name="connsiteY6" fmla="*/ 322752 h 2841294"/>
              <a:gd name="connsiteX7" fmla="*/ 1893662 w 2456038"/>
              <a:gd name="connsiteY7" fmla="*/ 284652 h 2841294"/>
              <a:gd name="connsiteX8" fmla="*/ 1783172 w 2456038"/>
              <a:gd name="connsiteY8" fmla="*/ 204642 h 2841294"/>
              <a:gd name="connsiteX9" fmla="*/ 1699352 w 2456038"/>
              <a:gd name="connsiteY9" fmla="*/ 124632 h 2841294"/>
              <a:gd name="connsiteX10" fmla="*/ 1657442 w 2456038"/>
              <a:gd name="connsiteY10" fmla="*/ 166542 h 2841294"/>
              <a:gd name="connsiteX11" fmla="*/ 1653632 w 2456038"/>
              <a:gd name="connsiteY11" fmla="*/ 235122 h 2841294"/>
              <a:gd name="connsiteX12" fmla="*/ 1714592 w 2456038"/>
              <a:gd name="connsiteY12" fmla="*/ 315132 h 2841294"/>
              <a:gd name="connsiteX13" fmla="*/ 1767932 w 2456038"/>
              <a:gd name="connsiteY13" fmla="*/ 414192 h 2841294"/>
              <a:gd name="connsiteX14" fmla="*/ 1779362 w 2456038"/>
              <a:gd name="connsiteY14" fmla="*/ 490392 h 2841294"/>
              <a:gd name="connsiteX15" fmla="*/ 1684112 w 2456038"/>
              <a:gd name="connsiteY15" fmla="*/ 539922 h 2841294"/>
              <a:gd name="connsiteX16" fmla="*/ 1638392 w 2456038"/>
              <a:gd name="connsiteY16" fmla="*/ 566592 h 2841294"/>
              <a:gd name="connsiteX17" fmla="*/ 1539332 w 2456038"/>
              <a:gd name="connsiteY17" fmla="*/ 505632 h 2841294"/>
              <a:gd name="connsiteX18" fmla="*/ 1493612 w 2456038"/>
              <a:gd name="connsiteY18" fmla="*/ 478962 h 2841294"/>
              <a:gd name="connsiteX19" fmla="*/ 1451702 w 2456038"/>
              <a:gd name="connsiteY19" fmla="*/ 543732 h 2841294"/>
              <a:gd name="connsiteX20" fmla="*/ 1466942 w 2456038"/>
              <a:gd name="connsiteY20" fmla="*/ 654222 h 2841294"/>
              <a:gd name="connsiteX21" fmla="*/ 1451702 w 2456038"/>
              <a:gd name="connsiteY21" fmla="*/ 825672 h 2841294"/>
              <a:gd name="connsiteX22" fmla="*/ 1402172 w 2456038"/>
              <a:gd name="connsiteY22" fmla="*/ 978072 h 2841294"/>
              <a:gd name="connsiteX23" fmla="*/ 1379312 w 2456038"/>
              <a:gd name="connsiteY23" fmla="*/ 1099992 h 2841294"/>
              <a:gd name="connsiteX24" fmla="*/ 1421222 w 2456038"/>
              <a:gd name="connsiteY24" fmla="*/ 1206672 h 2841294"/>
              <a:gd name="connsiteX25" fmla="*/ 1436462 w 2456038"/>
              <a:gd name="connsiteY25" fmla="*/ 1320972 h 2841294"/>
              <a:gd name="connsiteX26" fmla="*/ 1444082 w 2456038"/>
              <a:gd name="connsiteY26" fmla="*/ 1393362 h 2841294"/>
              <a:gd name="connsiteX27" fmla="*/ 1394552 w 2456038"/>
              <a:gd name="connsiteY27" fmla="*/ 1435272 h 2841294"/>
              <a:gd name="connsiteX28" fmla="*/ 1318352 w 2456038"/>
              <a:gd name="connsiteY28" fmla="*/ 1359072 h 2841294"/>
              <a:gd name="connsiteX29" fmla="*/ 1215482 w 2456038"/>
              <a:gd name="connsiteY29" fmla="*/ 1271442 h 2841294"/>
              <a:gd name="connsiteX30" fmla="*/ 1154522 w 2456038"/>
              <a:gd name="connsiteY30" fmla="*/ 1218102 h 2841294"/>
              <a:gd name="connsiteX31" fmla="*/ 1055462 w 2456038"/>
              <a:gd name="connsiteY31" fmla="*/ 1191432 h 2841294"/>
              <a:gd name="connsiteX32" fmla="*/ 983072 w 2456038"/>
              <a:gd name="connsiteY32" fmla="*/ 1233342 h 2841294"/>
              <a:gd name="connsiteX33" fmla="*/ 1024982 w 2456038"/>
              <a:gd name="connsiteY33" fmla="*/ 1347642 h 2841294"/>
              <a:gd name="connsiteX34" fmla="*/ 1082132 w 2456038"/>
              <a:gd name="connsiteY34" fmla="*/ 1458132 h 2841294"/>
              <a:gd name="connsiteX35" fmla="*/ 1078322 w 2456038"/>
              <a:gd name="connsiteY35" fmla="*/ 1568622 h 2841294"/>
              <a:gd name="connsiteX36" fmla="*/ 1070702 w 2456038"/>
              <a:gd name="connsiteY36" fmla="*/ 1602912 h 2841294"/>
              <a:gd name="connsiteX37" fmla="*/ 1013552 w 2456038"/>
              <a:gd name="connsiteY37" fmla="*/ 1644822 h 2841294"/>
              <a:gd name="connsiteX38" fmla="*/ 1028792 w 2456038"/>
              <a:gd name="connsiteY38" fmla="*/ 1705782 h 2841294"/>
              <a:gd name="connsiteX39" fmla="*/ 1116422 w 2456038"/>
              <a:gd name="connsiteY39" fmla="*/ 1698162 h 2841294"/>
              <a:gd name="connsiteX40" fmla="*/ 1150712 w 2456038"/>
              <a:gd name="connsiteY40" fmla="*/ 1595292 h 2841294"/>
              <a:gd name="connsiteX41" fmla="*/ 1181192 w 2456038"/>
              <a:gd name="connsiteY41" fmla="*/ 1541952 h 2841294"/>
              <a:gd name="connsiteX42" fmla="*/ 1276442 w 2456038"/>
              <a:gd name="connsiteY42" fmla="*/ 1572432 h 2841294"/>
              <a:gd name="connsiteX43" fmla="*/ 1310732 w 2456038"/>
              <a:gd name="connsiteY43" fmla="*/ 1629582 h 2841294"/>
              <a:gd name="connsiteX44" fmla="*/ 1215482 w 2456038"/>
              <a:gd name="connsiteY44" fmla="*/ 1743882 h 2841294"/>
              <a:gd name="connsiteX45" fmla="*/ 1165952 w 2456038"/>
              <a:gd name="connsiteY45" fmla="*/ 1820082 h 2841294"/>
              <a:gd name="connsiteX46" fmla="*/ 1131662 w 2456038"/>
              <a:gd name="connsiteY46" fmla="*/ 1938192 h 2841294"/>
              <a:gd name="connsiteX47" fmla="*/ 1074512 w 2456038"/>
              <a:gd name="connsiteY47" fmla="*/ 2018202 h 2841294"/>
              <a:gd name="connsiteX48" fmla="*/ 1002122 w 2456038"/>
              <a:gd name="connsiteY48" fmla="*/ 2060112 h 2841294"/>
              <a:gd name="connsiteX49" fmla="*/ 956402 w 2456038"/>
              <a:gd name="connsiteY49" fmla="*/ 2117262 h 2841294"/>
              <a:gd name="connsiteX50" fmla="*/ 899252 w 2456038"/>
              <a:gd name="connsiteY50" fmla="*/ 2121072 h 2841294"/>
              <a:gd name="connsiteX51" fmla="*/ 811622 w 2456038"/>
              <a:gd name="connsiteY51" fmla="*/ 2060112 h 2841294"/>
              <a:gd name="connsiteX52" fmla="*/ 720182 w 2456038"/>
              <a:gd name="connsiteY52" fmla="*/ 2052492 h 2841294"/>
              <a:gd name="connsiteX53" fmla="*/ 594452 w 2456038"/>
              <a:gd name="connsiteY53" fmla="*/ 2063922 h 2841294"/>
              <a:gd name="connsiteX54" fmla="*/ 483962 w 2456038"/>
              <a:gd name="connsiteY54" fmla="*/ 2048682 h 2841294"/>
              <a:gd name="connsiteX55" fmla="*/ 400142 w 2456038"/>
              <a:gd name="connsiteY55" fmla="*/ 2041062 h 2841294"/>
              <a:gd name="connsiteX56" fmla="*/ 423002 w 2456038"/>
              <a:gd name="connsiteY56" fmla="*/ 2170602 h 2841294"/>
              <a:gd name="connsiteX57" fmla="*/ 430622 w 2456038"/>
              <a:gd name="connsiteY57" fmla="*/ 2292522 h 2841294"/>
              <a:gd name="connsiteX58" fmla="*/ 293462 w 2456038"/>
              <a:gd name="connsiteY58" fmla="*/ 2345862 h 2841294"/>
              <a:gd name="connsiteX59" fmla="*/ 190592 w 2456038"/>
              <a:gd name="connsiteY59" fmla="*/ 2372532 h 2841294"/>
              <a:gd name="connsiteX60" fmla="*/ 209642 w 2456038"/>
              <a:gd name="connsiteY60" fmla="*/ 2483022 h 2841294"/>
              <a:gd name="connsiteX61" fmla="*/ 247742 w 2456038"/>
              <a:gd name="connsiteY61" fmla="*/ 2543982 h 2841294"/>
              <a:gd name="connsiteX62" fmla="*/ 243932 w 2456038"/>
              <a:gd name="connsiteY62" fmla="*/ 2639232 h 2841294"/>
              <a:gd name="connsiteX63" fmla="*/ 179162 w 2456038"/>
              <a:gd name="connsiteY63" fmla="*/ 2715432 h 2841294"/>
              <a:gd name="connsiteX64" fmla="*/ 92 w 2456038"/>
              <a:gd name="connsiteY64" fmla="*/ 2841162 h 2841294"/>
              <a:gd name="connsiteX65" fmla="*/ 2282282 w 2456038"/>
              <a:gd name="connsiteY65" fmla="*/ 2841162 h 2841294"/>
              <a:gd name="connsiteX66" fmla="*/ 2293712 w 2456038"/>
              <a:gd name="connsiteY66" fmla="*/ 86532 h 2841294"/>
              <a:gd name="connsiteX0" fmla="*/ 2282282 w 2293712"/>
              <a:gd name="connsiteY0" fmla="*/ 78912 h 2841270"/>
              <a:gd name="connsiteX1" fmla="*/ 2206082 w 2293712"/>
              <a:gd name="connsiteY1" fmla="*/ 40812 h 2841270"/>
              <a:gd name="connsiteX2" fmla="*/ 2126072 w 2293712"/>
              <a:gd name="connsiteY2" fmla="*/ 10332 h 2841270"/>
              <a:gd name="connsiteX3" fmla="*/ 2087972 w 2293712"/>
              <a:gd name="connsiteY3" fmla="*/ 14142 h 2841270"/>
              <a:gd name="connsiteX4" fmla="*/ 2137502 w 2293712"/>
              <a:gd name="connsiteY4" fmla="*/ 170352 h 2841270"/>
              <a:gd name="connsiteX5" fmla="*/ 2084162 w 2293712"/>
              <a:gd name="connsiteY5" fmla="*/ 273222 h 2841270"/>
              <a:gd name="connsiteX6" fmla="*/ 2000342 w 2293712"/>
              <a:gd name="connsiteY6" fmla="*/ 322752 h 2841270"/>
              <a:gd name="connsiteX7" fmla="*/ 1893662 w 2293712"/>
              <a:gd name="connsiteY7" fmla="*/ 284652 h 2841270"/>
              <a:gd name="connsiteX8" fmla="*/ 1783172 w 2293712"/>
              <a:gd name="connsiteY8" fmla="*/ 204642 h 2841270"/>
              <a:gd name="connsiteX9" fmla="*/ 1699352 w 2293712"/>
              <a:gd name="connsiteY9" fmla="*/ 124632 h 2841270"/>
              <a:gd name="connsiteX10" fmla="*/ 1657442 w 2293712"/>
              <a:gd name="connsiteY10" fmla="*/ 166542 h 2841270"/>
              <a:gd name="connsiteX11" fmla="*/ 1653632 w 2293712"/>
              <a:gd name="connsiteY11" fmla="*/ 235122 h 2841270"/>
              <a:gd name="connsiteX12" fmla="*/ 1714592 w 2293712"/>
              <a:gd name="connsiteY12" fmla="*/ 315132 h 2841270"/>
              <a:gd name="connsiteX13" fmla="*/ 1767932 w 2293712"/>
              <a:gd name="connsiteY13" fmla="*/ 414192 h 2841270"/>
              <a:gd name="connsiteX14" fmla="*/ 1779362 w 2293712"/>
              <a:gd name="connsiteY14" fmla="*/ 490392 h 2841270"/>
              <a:gd name="connsiteX15" fmla="*/ 1684112 w 2293712"/>
              <a:gd name="connsiteY15" fmla="*/ 539922 h 2841270"/>
              <a:gd name="connsiteX16" fmla="*/ 1638392 w 2293712"/>
              <a:gd name="connsiteY16" fmla="*/ 566592 h 2841270"/>
              <a:gd name="connsiteX17" fmla="*/ 1539332 w 2293712"/>
              <a:gd name="connsiteY17" fmla="*/ 505632 h 2841270"/>
              <a:gd name="connsiteX18" fmla="*/ 1493612 w 2293712"/>
              <a:gd name="connsiteY18" fmla="*/ 478962 h 2841270"/>
              <a:gd name="connsiteX19" fmla="*/ 1451702 w 2293712"/>
              <a:gd name="connsiteY19" fmla="*/ 543732 h 2841270"/>
              <a:gd name="connsiteX20" fmla="*/ 1466942 w 2293712"/>
              <a:gd name="connsiteY20" fmla="*/ 654222 h 2841270"/>
              <a:gd name="connsiteX21" fmla="*/ 1451702 w 2293712"/>
              <a:gd name="connsiteY21" fmla="*/ 825672 h 2841270"/>
              <a:gd name="connsiteX22" fmla="*/ 1402172 w 2293712"/>
              <a:gd name="connsiteY22" fmla="*/ 978072 h 2841270"/>
              <a:gd name="connsiteX23" fmla="*/ 1379312 w 2293712"/>
              <a:gd name="connsiteY23" fmla="*/ 1099992 h 2841270"/>
              <a:gd name="connsiteX24" fmla="*/ 1421222 w 2293712"/>
              <a:gd name="connsiteY24" fmla="*/ 1206672 h 2841270"/>
              <a:gd name="connsiteX25" fmla="*/ 1436462 w 2293712"/>
              <a:gd name="connsiteY25" fmla="*/ 1320972 h 2841270"/>
              <a:gd name="connsiteX26" fmla="*/ 1444082 w 2293712"/>
              <a:gd name="connsiteY26" fmla="*/ 1393362 h 2841270"/>
              <a:gd name="connsiteX27" fmla="*/ 1394552 w 2293712"/>
              <a:gd name="connsiteY27" fmla="*/ 1435272 h 2841270"/>
              <a:gd name="connsiteX28" fmla="*/ 1318352 w 2293712"/>
              <a:gd name="connsiteY28" fmla="*/ 1359072 h 2841270"/>
              <a:gd name="connsiteX29" fmla="*/ 1215482 w 2293712"/>
              <a:gd name="connsiteY29" fmla="*/ 1271442 h 2841270"/>
              <a:gd name="connsiteX30" fmla="*/ 1154522 w 2293712"/>
              <a:gd name="connsiteY30" fmla="*/ 1218102 h 2841270"/>
              <a:gd name="connsiteX31" fmla="*/ 1055462 w 2293712"/>
              <a:gd name="connsiteY31" fmla="*/ 1191432 h 2841270"/>
              <a:gd name="connsiteX32" fmla="*/ 983072 w 2293712"/>
              <a:gd name="connsiteY32" fmla="*/ 1233342 h 2841270"/>
              <a:gd name="connsiteX33" fmla="*/ 1024982 w 2293712"/>
              <a:gd name="connsiteY33" fmla="*/ 1347642 h 2841270"/>
              <a:gd name="connsiteX34" fmla="*/ 1082132 w 2293712"/>
              <a:gd name="connsiteY34" fmla="*/ 1458132 h 2841270"/>
              <a:gd name="connsiteX35" fmla="*/ 1078322 w 2293712"/>
              <a:gd name="connsiteY35" fmla="*/ 1568622 h 2841270"/>
              <a:gd name="connsiteX36" fmla="*/ 1070702 w 2293712"/>
              <a:gd name="connsiteY36" fmla="*/ 1602912 h 2841270"/>
              <a:gd name="connsiteX37" fmla="*/ 1013552 w 2293712"/>
              <a:gd name="connsiteY37" fmla="*/ 1644822 h 2841270"/>
              <a:gd name="connsiteX38" fmla="*/ 1028792 w 2293712"/>
              <a:gd name="connsiteY38" fmla="*/ 1705782 h 2841270"/>
              <a:gd name="connsiteX39" fmla="*/ 1116422 w 2293712"/>
              <a:gd name="connsiteY39" fmla="*/ 1698162 h 2841270"/>
              <a:gd name="connsiteX40" fmla="*/ 1150712 w 2293712"/>
              <a:gd name="connsiteY40" fmla="*/ 1595292 h 2841270"/>
              <a:gd name="connsiteX41" fmla="*/ 1181192 w 2293712"/>
              <a:gd name="connsiteY41" fmla="*/ 1541952 h 2841270"/>
              <a:gd name="connsiteX42" fmla="*/ 1276442 w 2293712"/>
              <a:gd name="connsiteY42" fmla="*/ 1572432 h 2841270"/>
              <a:gd name="connsiteX43" fmla="*/ 1310732 w 2293712"/>
              <a:gd name="connsiteY43" fmla="*/ 1629582 h 2841270"/>
              <a:gd name="connsiteX44" fmla="*/ 1215482 w 2293712"/>
              <a:gd name="connsiteY44" fmla="*/ 1743882 h 2841270"/>
              <a:gd name="connsiteX45" fmla="*/ 1165952 w 2293712"/>
              <a:gd name="connsiteY45" fmla="*/ 1820082 h 2841270"/>
              <a:gd name="connsiteX46" fmla="*/ 1131662 w 2293712"/>
              <a:gd name="connsiteY46" fmla="*/ 1938192 h 2841270"/>
              <a:gd name="connsiteX47" fmla="*/ 1074512 w 2293712"/>
              <a:gd name="connsiteY47" fmla="*/ 2018202 h 2841270"/>
              <a:gd name="connsiteX48" fmla="*/ 1002122 w 2293712"/>
              <a:gd name="connsiteY48" fmla="*/ 2060112 h 2841270"/>
              <a:gd name="connsiteX49" fmla="*/ 956402 w 2293712"/>
              <a:gd name="connsiteY49" fmla="*/ 2117262 h 2841270"/>
              <a:gd name="connsiteX50" fmla="*/ 899252 w 2293712"/>
              <a:gd name="connsiteY50" fmla="*/ 2121072 h 2841270"/>
              <a:gd name="connsiteX51" fmla="*/ 811622 w 2293712"/>
              <a:gd name="connsiteY51" fmla="*/ 2060112 h 2841270"/>
              <a:gd name="connsiteX52" fmla="*/ 720182 w 2293712"/>
              <a:gd name="connsiteY52" fmla="*/ 2052492 h 2841270"/>
              <a:gd name="connsiteX53" fmla="*/ 594452 w 2293712"/>
              <a:gd name="connsiteY53" fmla="*/ 2063922 h 2841270"/>
              <a:gd name="connsiteX54" fmla="*/ 483962 w 2293712"/>
              <a:gd name="connsiteY54" fmla="*/ 2048682 h 2841270"/>
              <a:gd name="connsiteX55" fmla="*/ 400142 w 2293712"/>
              <a:gd name="connsiteY55" fmla="*/ 2041062 h 2841270"/>
              <a:gd name="connsiteX56" fmla="*/ 423002 w 2293712"/>
              <a:gd name="connsiteY56" fmla="*/ 2170602 h 2841270"/>
              <a:gd name="connsiteX57" fmla="*/ 430622 w 2293712"/>
              <a:gd name="connsiteY57" fmla="*/ 2292522 h 2841270"/>
              <a:gd name="connsiteX58" fmla="*/ 293462 w 2293712"/>
              <a:gd name="connsiteY58" fmla="*/ 2345862 h 2841270"/>
              <a:gd name="connsiteX59" fmla="*/ 190592 w 2293712"/>
              <a:gd name="connsiteY59" fmla="*/ 2372532 h 2841270"/>
              <a:gd name="connsiteX60" fmla="*/ 209642 w 2293712"/>
              <a:gd name="connsiteY60" fmla="*/ 2483022 h 2841270"/>
              <a:gd name="connsiteX61" fmla="*/ 247742 w 2293712"/>
              <a:gd name="connsiteY61" fmla="*/ 2543982 h 2841270"/>
              <a:gd name="connsiteX62" fmla="*/ 243932 w 2293712"/>
              <a:gd name="connsiteY62" fmla="*/ 2639232 h 2841270"/>
              <a:gd name="connsiteX63" fmla="*/ 179162 w 2293712"/>
              <a:gd name="connsiteY63" fmla="*/ 2715432 h 2841270"/>
              <a:gd name="connsiteX64" fmla="*/ 92 w 2293712"/>
              <a:gd name="connsiteY64" fmla="*/ 2841162 h 2841270"/>
              <a:gd name="connsiteX65" fmla="*/ 2282282 w 2293712"/>
              <a:gd name="connsiteY65" fmla="*/ 2841162 h 2841270"/>
              <a:gd name="connsiteX66" fmla="*/ 2293712 w 2293712"/>
              <a:gd name="connsiteY66" fmla="*/ 86532 h 2841270"/>
              <a:gd name="connsiteX0" fmla="*/ 2282282 w 2297522"/>
              <a:gd name="connsiteY0" fmla="*/ 78912 h 2841270"/>
              <a:gd name="connsiteX1" fmla="*/ 2206082 w 2297522"/>
              <a:gd name="connsiteY1" fmla="*/ 40812 h 2841270"/>
              <a:gd name="connsiteX2" fmla="*/ 2126072 w 2297522"/>
              <a:gd name="connsiteY2" fmla="*/ 10332 h 2841270"/>
              <a:gd name="connsiteX3" fmla="*/ 2087972 w 2297522"/>
              <a:gd name="connsiteY3" fmla="*/ 14142 h 2841270"/>
              <a:gd name="connsiteX4" fmla="*/ 2137502 w 2297522"/>
              <a:gd name="connsiteY4" fmla="*/ 170352 h 2841270"/>
              <a:gd name="connsiteX5" fmla="*/ 2084162 w 2297522"/>
              <a:gd name="connsiteY5" fmla="*/ 273222 h 2841270"/>
              <a:gd name="connsiteX6" fmla="*/ 2000342 w 2297522"/>
              <a:gd name="connsiteY6" fmla="*/ 322752 h 2841270"/>
              <a:gd name="connsiteX7" fmla="*/ 1893662 w 2297522"/>
              <a:gd name="connsiteY7" fmla="*/ 284652 h 2841270"/>
              <a:gd name="connsiteX8" fmla="*/ 1783172 w 2297522"/>
              <a:gd name="connsiteY8" fmla="*/ 204642 h 2841270"/>
              <a:gd name="connsiteX9" fmla="*/ 1699352 w 2297522"/>
              <a:gd name="connsiteY9" fmla="*/ 124632 h 2841270"/>
              <a:gd name="connsiteX10" fmla="*/ 1657442 w 2297522"/>
              <a:gd name="connsiteY10" fmla="*/ 166542 h 2841270"/>
              <a:gd name="connsiteX11" fmla="*/ 1653632 w 2297522"/>
              <a:gd name="connsiteY11" fmla="*/ 235122 h 2841270"/>
              <a:gd name="connsiteX12" fmla="*/ 1714592 w 2297522"/>
              <a:gd name="connsiteY12" fmla="*/ 315132 h 2841270"/>
              <a:gd name="connsiteX13" fmla="*/ 1767932 w 2297522"/>
              <a:gd name="connsiteY13" fmla="*/ 414192 h 2841270"/>
              <a:gd name="connsiteX14" fmla="*/ 1779362 w 2297522"/>
              <a:gd name="connsiteY14" fmla="*/ 490392 h 2841270"/>
              <a:gd name="connsiteX15" fmla="*/ 1684112 w 2297522"/>
              <a:gd name="connsiteY15" fmla="*/ 539922 h 2841270"/>
              <a:gd name="connsiteX16" fmla="*/ 1638392 w 2297522"/>
              <a:gd name="connsiteY16" fmla="*/ 566592 h 2841270"/>
              <a:gd name="connsiteX17" fmla="*/ 1539332 w 2297522"/>
              <a:gd name="connsiteY17" fmla="*/ 505632 h 2841270"/>
              <a:gd name="connsiteX18" fmla="*/ 1493612 w 2297522"/>
              <a:gd name="connsiteY18" fmla="*/ 478962 h 2841270"/>
              <a:gd name="connsiteX19" fmla="*/ 1451702 w 2297522"/>
              <a:gd name="connsiteY19" fmla="*/ 543732 h 2841270"/>
              <a:gd name="connsiteX20" fmla="*/ 1466942 w 2297522"/>
              <a:gd name="connsiteY20" fmla="*/ 654222 h 2841270"/>
              <a:gd name="connsiteX21" fmla="*/ 1451702 w 2297522"/>
              <a:gd name="connsiteY21" fmla="*/ 825672 h 2841270"/>
              <a:gd name="connsiteX22" fmla="*/ 1402172 w 2297522"/>
              <a:gd name="connsiteY22" fmla="*/ 978072 h 2841270"/>
              <a:gd name="connsiteX23" fmla="*/ 1379312 w 2297522"/>
              <a:gd name="connsiteY23" fmla="*/ 1099992 h 2841270"/>
              <a:gd name="connsiteX24" fmla="*/ 1421222 w 2297522"/>
              <a:gd name="connsiteY24" fmla="*/ 1206672 h 2841270"/>
              <a:gd name="connsiteX25" fmla="*/ 1436462 w 2297522"/>
              <a:gd name="connsiteY25" fmla="*/ 1320972 h 2841270"/>
              <a:gd name="connsiteX26" fmla="*/ 1444082 w 2297522"/>
              <a:gd name="connsiteY26" fmla="*/ 1393362 h 2841270"/>
              <a:gd name="connsiteX27" fmla="*/ 1394552 w 2297522"/>
              <a:gd name="connsiteY27" fmla="*/ 1435272 h 2841270"/>
              <a:gd name="connsiteX28" fmla="*/ 1318352 w 2297522"/>
              <a:gd name="connsiteY28" fmla="*/ 1359072 h 2841270"/>
              <a:gd name="connsiteX29" fmla="*/ 1215482 w 2297522"/>
              <a:gd name="connsiteY29" fmla="*/ 1271442 h 2841270"/>
              <a:gd name="connsiteX30" fmla="*/ 1154522 w 2297522"/>
              <a:gd name="connsiteY30" fmla="*/ 1218102 h 2841270"/>
              <a:gd name="connsiteX31" fmla="*/ 1055462 w 2297522"/>
              <a:gd name="connsiteY31" fmla="*/ 1191432 h 2841270"/>
              <a:gd name="connsiteX32" fmla="*/ 983072 w 2297522"/>
              <a:gd name="connsiteY32" fmla="*/ 1233342 h 2841270"/>
              <a:gd name="connsiteX33" fmla="*/ 1024982 w 2297522"/>
              <a:gd name="connsiteY33" fmla="*/ 1347642 h 2841270"/>
              <a:gd name="connsiteX34" fmla="*/ 1082132 w 2297522"/>
              <a:gd name="connsiteY34" fmla="*/ 1458132 h 2841270"/>
              <a:gd name="connsiteX35" fmla="*/ 1078322 w 2297522"/>
              <a:gd name="connsiteY35" fmla="*/ 1568622 h 2841270"/>
              <a:gd name="connsiteX36" fmla="*/ 1070702 w 2297522"/>
              <a:gd name="connsiteY36" fmla="*/ 1602912 h 2841270"/>
              <a:gd name="connsiteX37" fmla="*/ 1013552 w 2297522"/>
              <a:gd name="connsiteY37" fmla="*/ 1644822 h 2841270"/>
              <a:gd name="connsiteX38" fmla="*/ 1028792 w 2297522"/>
              <a:gd name="connsiteY38" fmla="*/ 1705782 h 2841270"/>
              <a:gd name="connsiteX39" fmla="*/ 1116422 w 2297522"/>
              <a:gd name="connsiteY39" fmla="*/ 1698162 h 2841270"/>
              <a:gd name="connsiteX40" fmla="*/ 1150712 w 2297522"/>
              <a:gd name="connsiteY40" fmla="*/ 1595292 h 2841270"/>
              <a:gd name="connsiteX41" fmla="*/ 1181192 w 2297522"/>
              <a:gd name="connsiteY41" fmla="*/ 1541952 h 2841270"/>
              <a:gd name="connsiteX42" fmla="*/ 1276442 w 2297522"/>
              <a:gd name="connsiteY42" fmla="*/ 1572432 h 2841270"/>
              <a:gd name="connsiteX43" fmla="*/ 1310732 w 2297522"/>
              <a:gd name="connsiteY43" fmla="*/ 1629582 h 2841270"/>
              <a:gd name="connsiteX44" fmla="*/ 1215482 w 2297522"/>
              <a:gd name="connsiteY44" fmla="*/ 1743882 h 2841270"/>
              <a:gd name="connsiteX45" fmla="*/ 1165952 w 2297522"/>
              <a:gd name="connsiteY45" fmla="*/ 1820082 h 2841270"/>
              <a:gd name="connsiteX46" fmla="*/ 1131662 w 2297522"/>
              <a:gd name="connsiteY46" fmla="*/ 1938192 h 2841270"/>
              <a:gd name="connsiteX47" fmla="*/ 1074512 w 2297522"/>
              <a:gd name="connsiteY47" fmla="*/ 2018202 h 2841270"/>
              <a:gd name="connsiteX48" fmla="*/ 1002122 w 2297522"/>
              <a:gd name="connsiteY48" fmla="*/ 2060112 h 2841270"/>
              <a:gd name="connsiteX49" fmla="*/ 956402 w 2297522"/>
              <a:gd name="connsiteY49" fmla="*/ 2117262 h 2841270"/>
              <a:gd name="connsiteX50" fmla="*/ 899252 w 2297522"/>
              <a:gd name="connsiteY50" fmla="*/ 2121072 h 2841270"/>
              <a:gd name="connsiteX51" fmla="*/ 811622 w 2297522"/>
              <a:gd name="connsiteY51" fmla="*/ 2060112 h 2841270"/>
              <a:gd name="connsiteX52" fmla="*/ 720182 w 2297522"/>
              <a:gd name="connsiteY52" fmla="*/ 2052492 h 2841270"/>
              <a:gd name="connsiteX53" fmla="*/ 594452 w 2297522"/>
              <a:gd name="connsiteY53" fmla="*/ 2063922 h 2841270"/>
              <a:gd name="connsiteX54" fmla="*/ 483962 w 2297522"/>
              <a:gd name="connsiteY54" fmla="*/ 2048682 h 2841270"/>
              <a:gd name="connsiteX55" fmla="*/ 400142 w 2297522"/>
              <a:gd name="connsiteY55" fmla="*/ 2041062 h 2841270"/>
              <a:gd name="connsiteX56" fmla="*/ 423002 w 2297522"/>
              <a:gd name="connsiteY56" fmla="*/ 2170602 h 2841270"/>
              <a:gd name="connsiteX57" fmla="*/ 430622 w 2297522"/>
              <a:gd name="connsiteY57" fmla="*/ 2292522 h 2841270"/>
              <a:gd name="connsiteX58" fmla="*/ 293462 w 2297522"/>
              <a:gd name="connsiteY58" fmla="*/ 2345862 h 2841270"/>
              <a:gd name="connsiteX59" fmla="*/ 190592 w 2297522"/>
              <a:gd name="connsiteY59" fmla="*/ 2372532 h 2841270"/>
              <a:gd name="connsiteX60" fmla="*/ 209642 w 2297522"/>
              <a:gd name="connsiteY60" fmla="*/ 2483022 h 2841270"/>
              <a:gd name="connsiteX61" fmla="*/ 247742 w 2297522"/>
              <a:gd name="connsiteY61" fmla="*/ 2543982 h 2841270"/>
              <a:gd name="connsiteX62" fmla="*/ 243932 w 2297522"/>
              <a:gd name="connsiteY62" fmla="*/ 2639232 h 2841270"/>
              <a:gd name="connsiteX63" fmla="*/ 179162 w 2297522"/>
              <a:gd name="connsiteY63" fmla="*/ 2715432 h 2841270"/>
              <a:gd name="connsiteX64" fmla="*/ 92 w 2297522"/>
              <a:gd name="connsiteY64" fmla="*/ 2841162 h 2841270"/>
              <a:gd name="connsiteX65" fmla="*/ 2282282 w 2297522"/>
              <a:gd name="connsiteY65" fmla="*/ 2841162 h 2841270"/>
              <a:gd name="connsiteX66" fmla="*/ 2297522 w 2297522"/>
              <a:gd name="connsiteY66" fmla="*/ 75102 h 284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97522" h="2841270">
                <a:moveTo>
                  <a:pt x="2282282" y="78912"/>
                </a:moveTo>
                <a:cubicBezTo>
                  <a:pt x="2257199" y="65577"/>
                  <a:pt x="2232117" y="52242"/>
                  <a:pt x="2206082" y="40812"/>
                </a:cubicBezTo>
                <a:cubicBezTo>
                  <a:pt x="2180047" y="29382"/>
                  <a:pt x="2145757" y="14777"/>
                  <a:pt x="2126072" y="10332"/>
                </a:cubicBezTo>
                <a:cubicBezTo>
                  <a:pt x="2106387" y="5887"/>
                  <a:pt x="2086067" y="-12528"/>
                  <a:pt x="2087972" y="14142"/>
                </a:cubicBezTo>
                <a:cubicBezTo>
                  <a:pt x="2089877" y="40812"/>
                  <a:pt x="2138137" y="127172"/>
                  <a:pt x="2137502" y="170352"/>
                </a:cubicBezTo>
                <a:cubicBezTo>
                  <a:pt x="2136867" y="213532"/>
                  <a:pt x="2107022" y="247822"/>
                  <a:pt x="2084162" y="273222"/>
                </a:cubicBezTo>
                <a:cubicBezTo>
                  <a:pt x="2061302" y="298622"/>
                  <a:pt x="2032092" y="320847"/>
                  <a:pt x="2000342" y="322752"/>
                </a:cubicBezTo>
                <a:cubicBezTo>
                  <a:pt x="1968592" y="324657"/>
                  <a:pt x="1929857" y="304337"/>
                  <a:pt x="1893662" y="284652"/>
                </a:cubicBezTo>
                <a:cubicBezTo>
                  <a:pt x="1857467" y="264967"/>
                  <a:pt x="1815557" y="231312"/>
                  <a:pt x="1783172" y="204642"/>
                </a:cubicBezTo>
                <a:cubicBezTo>
                  <a:pt x="1750787" y="177972"/>
                  <a:pt x="1720307" y="130982"/>
                  <a:pt x="1699352" y="124632"/>
                </a:cubicBezTo>
                <a:cubicBezTo>
                  <a:pt x="1678397" y="118282"/>
                  <a:pt x="1665062" y="148127"/>
                  <a:pt x="1657442" y="166542"/>
                </a:cubicBezTo>
                <a:cubicBezTo>
                  <a:pt x="1649822" y="184957"/>
                  <a:pt x="1644107" y="210357"/>
                  <a:pt x="1653632" y="235122"/>
                </a:cubicBezTo>
                <a:cubicBezTo>
                  <a:pt x="1663157" y="259887"/>
                  <a:pt x="1695542" y="285287"/>
                  <a:pt x="1714592" y="315132"/>
                </a:cubicBezTo>
                <a:cubicBezTo>
                  <a:pt x="1733642" y="344977"/>
                  <a:pt x="1757137" y="384982"/>
                  <a:pt x="1767932" y="414192"/>
                </a:cubicBezTo>
                <a:cubicBezTo>
                  <a:pt x="1778727" y="443402"/>
                  <a:pt x="1793332" y="469437"/>
                  <a:pt x="1779362" y="490392"/>
                </a:cubicBezTo>
                <a:cubicBezTo>
                  <a:pt x="1765392" y="511347"/>
                  <a:pt x="1707607" y="527222"/>
                  <a:pt x="1684112" y="539922"/>
                </a:cubicBezTo>
                <a:cubicBezTo>
                  <a:pt x="1660617" y="552622"/>
                  <a:pt x="1662522" y="572307"/>
                  <a:pt x="1638392" y="566592"/>
                </a:cubicBezTo>
                <a:cubicBezTo>
                  <a:pt x="1614262" y="560877"/>
                  <a:pt x="1563462" y="520237"/>
                  <a:pt x="1539332" y="505632"/>
                </a:cubicBezTo>
                <a:cubicBezTo>
                  <a:pt x="1515202" y="491027"/>
                  <a:pt x="1508217" y="472612"/>
                  <a:pt x="1493612" y="478962"/>
                </a:cubicBezTo>
                <a:cubicBezTo>
                  <a:pt x="1479007" y="485312"/>
                  <a:pt x="1456147" y="514522"/>
                  <a:pt x="1451702" y="543732"/>
                </a:cubicBezTo>
                <a:cubicBezTo>
                  <a:pt x="1447257" y="572942"/>
                  <a:pt x="1466942" y="607232"/>
                  <a:pt x="1466942" y="654222"/>
                </a:cubicBezTo>
                <a:cubicBezTo>
                  <a:pt x="1466942" y="701212"/>
                  <a:pt x="1462497" y="771697"/>
                  <a:pt x="1451702" y="825672"/>
                </a:cubicBezTo>
                <a:cubicBezTo>
                  <a:pt x="1440907" y="879647"/>
                  <a:pt x="1414237" y="932352"/>
                  <a:pt x="1402172" y="978072"/>
                </a:cubicBezTo>
                <a:cubicBezTo>
                  <a:pt x="1390107" y="1023792"/>
                  <a:pt x="1376137" y="1061892"/>
                  <a:pt x="1379312" y="1099992"/>
                </a:cubicBezTo>
                <a:cubicBezTo>
                  <a:pt x="1382487" y="1138092"/>
                  <a:pt x="1411697" y="1169842"/>
                  <a:pt x="1421222" y="1206672"/>
                </a:cubicBezTo>
                <a:cubicBezTo>
                  <a:pt x="1430747" y="1243502"/>
                  <a:pt x="1432652" y="1289857"/>
                  <a:pt x="1436462" y="1320972"/>
                </a:cubicBezTo>
                <a:cubicBezTo>
                  <a:pt x="1440272" y="1352087"/>
                  <a:pt x="1451067" y="1374312"/>
                  <a:pt x="1444082" y="1393362"/>
                </a:cubicBezTo>
                <a:cubicBezTo>
                  <a:pt x="1437097" y="1412412"/>
                  <a:pt x="1415507" y="1440987"/>
                  <a:pt x="1394552" y="1435272"/>
                </a:cubicBezTo>
                <a:cubicBezTo>
                  <a:pt x="1373597" y="1429557"/>
                  <a:pt x="1348197" y="1386377"/>
                  <a:pt x="1318352" y="1359072"/>
                </a:cubicBezTo>
                <a:cubicBezTo>
                  <a:pt x="1288507" y="1331767"/>
                  <a:pt x="1242787" y="1294937"/>
                  <a:pt x="1215482" y="1271442"/>
                </a:cubicBezTo>
                <a:cubicBezTo>
                  <a:pt x="1188177" y="1247947"/>
                  <a:pt x="1181192" y="1231437"/>
                  <a:pt x="1154522" y="1218102"/>
                </a:cubicBezTo>
                <a:cubicBezTo>
                  <a:pt x="1127852" y="1204767"/>
                  <a:pt x="1084037" y="1188892"/>
                  <a:pt x="1055462" y="1191432"/>
                </a:cubicBezTo>
                <a:cubicBezTo>
                  <a:pt x="1026887" y="1193972"/>
                  <a:pt x="988152" y="1207307"/>
                  <a:pt x="983072" y="1233342"/>
                </a:cubicBezTo>
                <a:cubicBezTo>
                  <a:pt x="977992" y="1259377"/>
                  <a:pt x="1008472" y="1310177"/>
                  <a:pt x="1024982" y="1347642"/>
                </a:cubicBezTo>
                <a:cubicBezTo>
                  <a:pt x="1041492" y="1385107"/>
                  <a:pt x="1073242" y="1421302"/>
                  <a:pt x="1082132" y="1458132"/>
                </a:cubicBezTo>
                <a:cubicBezTo>
                  <a:pt x="1091022" y="1494962"/>
                  <a:pt x="1080227" y="1544492"/>
                  <a:pt x="1078322" y="1568622"/>
                </a:cubicBezTo>
                <a:cubicBezTo>
                  <a:pt x="1076417" y="1592752"/>
                  <a:pt x="1081497" y="1590212"/>
                  <a:pt x="1070702" y="1602912"/>
                </a:cubicBezTo>
                <a:cubicBezTo>
                  <a:pt x="1059907" y="1615612"/>
                  <a:pt x="1020537" y="1627677"/>
                  <a:pt x="1013552" y="1644822"/>
                </a:cubicBezTo>
                <a:cubicBezTo>
                  <a:pt x="1006567" y="1661967"/>
                  <a:pt x="1011647" y="1696892"/>
                  <a:pt x="1028792" y="1705782"/>
                </a:cubicBezTo>
                <a:cubicBezTo>
                  <a:pt x="1045937" y="1714672"/>
                  <a:pt x="1096102" y="1716577"/>
                  <a:pt x="1116422" y="1698162"/>
                </a:cubicBezTo>
                <a:cubicBezTo>
                  <a:pt x="1136742" y="1679747"/>
                  <a:pt x="1139917" y="1621327"/>
                  <a:pt x="1150712" y="1595292"/>
                </a:cubicBezTo>
                <a:cubicBezTo>
                  <a:pt x="1161507" y="1569257"/>
                  <a:pt x="1160237" y="1545762"/>
                  <a:pt x="1181192" y="1541952"/>
                </a:cubicBezTo>
                <a:cubicBezTo>
                  <a:pt x="1202147" y="1538142"/>
                  <a:pt x="1254852" y="1557827"/>
                  <a:pt x="1276442" y="1572432"/>
                </a:cubicBezTo>
                <a:cubicBezTo>
                  <a:pt x="1298032" y="1587037"/>
                  <a:pt x="1320892" y="1601007"/>
                  <a:pt x="1310732" y="1629582"/>
                </a:cubicBezTo>
                <a:cubicBezTo>
                  <a:pt x="1300572" y="1658157"/>
                  <a:pt x="1239612" y="1712132"/>
                  <a:pt x="1215482" y="1743882"/>
                </a:cubicBezTo>
                <a:cubicBezTo>
                  <a:pt x="1191352" y="1775632"/>
                  <a:pt x="1179922" y="1787697"/>
                  <a:pt x="1165952" y="1820082"/>
                </a:cubicBezTo>
                <a:cubicBezTo>
                  <a:pt x="1151982" y="1852467"/>
                  <a:pt x="1146902" y="1905172"/>
                  <a:pt x="1131662" y="1938192"/>
                </a:cubicBezTo>
                <a:cubicBezTo>
                  <a:pt x="1116422" y="1971212"/>
                  <a:pt x="1096102" y="1997882"/>
                  <a:pt x="1074512" y="2018202"/>
                </a:cubicBezTo>
                <a:cubicBezTo>
                  <a:pt x="1052922" y="2038522"/>
                  <a:pt x="1021807" y="2043602"/>
                  <a:pt x="1002122" y="2060112"/>
                </a:cubicBezTo>
                <a:cubicBezTo>
                  <a:pt x="982437" y="2076622"/>
                  <a:pt x="973547" y="2107102"/>
                  <a:pt x="956402" y="2117262"/>
                </a:cubicBezTo>
                <a:cubicBezTo>
                  <a:pt x="939257" y="2127422"/>
                  <a:pt x="923382" y="2130597"/>
                  <a:pt x="899252" y="2121072"/>
                </a:cubicBezTo>
                <a:cubicBezTo>
                  <a:pt x="875122" y="2111547"/>
                  <a:pt x="841467" y="2071542"/>
                  <a:pt x="811622" y="2060112"/>
                </a:cubicBezTo>
                <a:cubicBezTo>
                  <a:pt x="781777" y="2048682"/>
                  <a:pt x="756377" y="2051857"/>
                  <a:pt x="720182" y="2052492"/>
                </a:cubicBezTo>
                <a:cubicBezTo>
                  <a:pt x="683987" y="2053127"/>
                  <a:pt x="633822" y="2064557"/>
                  <a:pt x="594452" y="2063922"/>
                </a:cubicBezTo>
                <a:cubicBezTo>
                  <a:pt x="555082" y="2063287"/>
                  <a:pt x="516347" y="2052492"/>
                  <a:pt x="483962" y="2048682"/>
                </a:cubicBezTo>
                <a:cubicBezTo>
                  <a:pt x="451577" y="2044872"/>
                  <a:pt x="410302" y="2020742"/>
                  <a:pt x="400142" y="2041062"/>
                </a:cubicBezTo>
                <a:cubicBezTo>
                  <a:pt x="389982" y="2061382"/>
                  <a:pt x="417922" y="2128692"/>
                  <a:pt x="423002" y="2170602"/>
                </a:cubicBezTo>
                <a:cubicBezTo>
                  <a:pt x="428082" y="2212512"/>
                  <a:pt x="452212" y="2263312"/>
                  <a:pt x="430622" y="2292522"/>
                </a:cubicBezTo>
                <a:cubicBezTo>
                  <a:pt x="409032" y="2321732"/>
                  <a:pt x="333467" y="2332527"/>
                  <a:pt x="293462" y="2345862"/>
                </a:cubicBezTo>
                <a:cubicBezTo>
                  <a:pt x="253457" y="2359197"/>
                  <a:pt x="204562" y="2349672"/>
                  <a:pt x="190592" y="2372532"/>
                </a:cubicBezTo>
                <a:cubicBezTo>
                  <a:pt x="176622" y="2395392"/>
                  <a:pt x="200117" y="2454447"/>
                  <a:pt x="209642" y="2483022"/>
                </a:cubicBezTo>
                <a:cubicBezTo>
                  <a:pt x="219167" y="2511597"/>
                  <a:pt x="242027" y="2517947"/>
                  <a:pt x="247742" y="2543982"/>
                </a:cubicBezTo>
                <a:cubicBezTo>
                  <a:pt x="253457" y="2570017"/>
                  <a:pt x="255362" y="2610657"/>
                  <a:pt x="243932" y="2639232"/>
                </a:cubicBezTo>
                <a:cubicBezTo>
                  <a:pt x="232502" y="2667807"/>
                  <a:pt x="219802" y="2681777"/>
                  <a:pt x="179162" y="2715432"/>
                </a:cubicBezTo>
                <a:cubicBezTo>
                  <a:pt x="138522" y="2749087"/>
                  <a:pt x="15332" y="2839257"/>
                  <a:pt x="92" y="2841162"/>
                </a:cubicBezTo>
                <a:cubicBezTo>
                  <a:pt x="-15148" y="2843067"/>
                  <a:pt x="1882867" y="2818937"/>
                  <a:pt x="2282282" y="2841162"/>
                </a:cubicBezTo>
                <a:cubicBezTo>
                  <a:pt x="2266407" y="2832907"/>
                  <a:pt x="2267042" y="74467"/>
                  <a:pt x="2297522" y="75102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Freeform 86"/>
          <p:cNvSpPr/>
          <p:nvPr/>
        </p:nvSpPr>
        <p:spPr>
          <a:xfrm>
            <a:off x="4616865" y="7004323"/>
            <a:ext cx="2056952" cy="1880597"/>
          </a:xfrm>
          <a:custGeom>
            <a:avLst/>
            <a:gdLst>
              <a:gd name="connsiteX0" fmla="*/ 119324 w 2324083"/>
              <a:gd name="connsiteY0" fmla="*/ 1850117 h 1979149"/>
              <a:gd name="connsiteX1" fmla="*/ 245054 w 2324083"/>
              <a:gd name="connsiteY1" fmla="*/ 1712957 h 1979149"/>
              <a:gd name="connsiteX2" fmla="*/ 248864 w 2324083"/>
              <a:gd name="connsiteY2" fmla="*/ 1613897 h 1979149"/>
              <a:gd name="connsiteX3" fmla="*/ 248864 w 2324083"/>
              <a:gd name="connsiteY3" fmla="*/ 1457687 h 1979149"/>
              <a:gd name="connsiteX4" fmla="*/ 405074 w 2324083"/>
              <a:gd name="connsiteY4" fmla="*/ 1419587 h 1979149"/>
              <a:gd name="connsiteX5" fmla="*/ 420314 w 2324083"/>
              <a:gd name="connsiteY5" fmla="*/ 1270997 h 1979149"/>
              <a:gd name="connsiteX6" fmla="*/ 485084 w 2324083"/>
              <a:gd name="connsiteY6" fmla="*/ 1202417 h 1979149"/>
              <a:gd name="connsiteX7" fmla="*/ 595574 w 2324083"/>
              <a:gd name="connsiteY7" fmla="*/ 1198607 h 1979149"/>
              <a:gd name="connsiteX8" fmla="*/ 778454 w 2324083"/>
              <a:gd name="connsiteY8" fmla="*/ 1328147 h 1979149"/>
              <a:gd name="connsiteX9" fmla="*/ 904184 w 2324083"/>
              <a:gd name="connsiteY9" fmla="*/ 1297667 h 1979149"/>
              <a:gd name="connsiteX10" fmla="*/ 1014674 w 2324083"/>
              <a:gd name="connsiteY10" fmla="*/ 1206227 h 1979149"/>
              <a:gd name="connsiteX11" fmla="*/ 1224224 w 2324083"/>
              <a:gd name="connsiteY11" fmla="*/ 1328147 h 1979149"/>
              <a:gd name="connsiteX12" fmla="*/ 1250894 w 2324083"/>
              <a:gd name="connsiteY12" fmla="*/ 1244327 h 1979149"/>
              <a:gd name="connsiteX13" fmla="*/ 1174694 w 2324083"/>
              <a:gd name="connsiteY13" fmla="*/ 1118597 h 1979149"/>
              <a:gd name="connsiteX14" fmla="*/ 1144214 w 2324083"/>
              <a:gd name="connsiteY14" fmla="*/ 1015727 h 1979149"/>
              <a:gd name="connsiteX15" fmla="*/ 1216604 w 2324083"/>
              <a:gd name="connsiteY15" fmla="*/ 916667 h 1979149"/>
              <a:gd name="connsiteX16" fmla="*/ 1380434 w 2324083"/>
              <a:gd name="connsiteY16" fmla="*/ 962387 h 1979149"/>
              <a:gd name="connsiteX17" fmla="*/ 1414724 w 2324083"/>
              <a:gd name="connsiteY17" fmla="*/ 882377 h 1979149"/>
              <a:gd name="connsiteX18" fmla="*/ 1346144 w 2324083"/>
              <a:gd name="connsiteY18" fmla="*/ 768077 h 1979149"/>
              <a:gd name="connsiteX19" fmla="*/ 1399484 w 2324083"/>
              <a:gd name="connsiteY19" fmla="*/ 672827 h 1979149"/>
              <a:gd name="connsiteX20" fmla="*/ 1593794 w 2324083"/>
              <a:gd name="connsiteY20" fmla="*/ 520427 h 1979149"/>
              <a:gd name="connsiteX21" fmla="*/ 1609034 w 2324083"/>
              <a:gd name="connsiteY21" fmla="*/ 428987 h 1979149"/>
              <a:gd name="connsiteX22" fmla="*/ 1601414 w 2324083"/>
              <a:gd name="connsiteY22" fmla="*/ 314687 h 1979149"/>
              <a:gd name="connsiteX23" fmla="*/ 1601414 w 2324083"/>
              <a:gd name="connsiteY23" fmla="*/ 249917 h 1979149"/>
              <a:gd name="connsiteX24" fmla="*/ 1673804 w 2324083"/>
              <a:gd name="connsiteY24" fmla="*/ 208007 h 1979149"/>
              <a:gd name="connsiteX25" fmla="*/ 1658564 w 2324083"/>
              <a:gd name="connsiteY25" fmla="*/ 93707 h 1979149"/>
              <a:gd name="connsiteX26" fmla="*/ 1761434 w 2324083"/>
              <a:gd name="connsiteY26" fmla="*/ 2267 h 1979149"/>
              <a:gd name="connsiteX27" fmla="*/ 1871924 w 2324083"/>
              <a:gd name="connsiteY27" fmla="*/ 36557 h 1979149"/>
              <a:gd name="connsiteX28" fmla="*/ 1860494 w 2324083"/>
              <a:gd name="connsiteY28" fmla="*/ 131807 h 1979149"/>
              <a:gd name="connsiteX29" fmla="*/ 1761434 w 2324083"/>
              <a:gd name="connsiteY29" fmla="*/ 169907 h 1979149"/>
              <a:gd name="connsiteX30" fmla="*/ 1727144 w 2324083"/>
              <a:gd name="connsiteY30" fmla="*/ 204197 h 1979149"/>
              <a:gd name="connsiteX31" fmla="*/ 1818584 w 2324083"/>
              <a:gd name="connsiteY31" fmla="*/ 268967 h 1979149"/>
              <a:gd name="connsiteX32" fmla="*/ 1921454 w 2324083"/>
              <a:gd name="connsiteY32" fmla="*/ 413747 h 1979149"/>
              <a:gd name="connsiteX33" fmla="*/ 2031944 w 2324083"/>
              <a:gd name="connsiteY33" fmla="*/ 482327 h 1979149"/>
              <a:gd name="connsiteX34" fmla="*/ 2161484 w 2324083"/>
              <a:gd name="connsiteY34" fmla="*/ 520427 h 1979149"/>
              <a:gd name="connsiteX35" fmla="*/ 2169104 w 2324083"/>
              <a:gd name="connsiteY35" fmla="*/ 1880597 h 1979149"/>
              <a:gd name="connsiteX36" fmla="*/ 119324 w 2324083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318164"/>
              <a:gd name="connsiteY0" fmla="*/ 1850117 h 1979149"/>
              <a:gd name="connsiteX1" fmla="*/ 245054 w 2318164"/>
              <a:gd name="connsiteY1" fmla="*/ 1712957 h 1979149"/>
              <a:gd name="connsiteX2" fmla="*/ 248864 w 2318164"/>
              <a:gd name="connsiteY2" fmla="*/ 1613897 h 1979149"/>
              <a:gd name="connsiteX3" fmla="*/ 248864 w 2318164"/>
              <a:gd name="connsiteY3" fmla="*/ 1457687 h 1979149"/>
              <a:gd name="connsiteX4" fmla="*/ 405074 w 2318164"/>
              <a:gd name="connsiteY4" fmla="*/ 1419587 h 1979149"/>
              <a:gd name="connsiteX5" fmla="*/ 420314 w 2318164"/>
              <a:gd name="connsiteY5" fmla="*/ 1270997 h 1979149"/>
              <a:gd name="connsiteX6" fmla="*/ 485084 w 2318164"/>
              <a:gd name="connsiteY6" fmla="*/ 1202417 h 1979149"/>
              <a:gd name="connsiteX7" fmla="*/ 595574 w 2318164"/>
              <a:gd name="connsiteY7" fmla="*/ 1198607 h 1979149"/>
              <a:gd name="connsiteX8" fmla="*/ 778454 w 2318164"/>
              <a:gd name="connsiteY8" fmla="*/ 1328147 h 1979149"/>
              <a:gd name="connsiteX9" fmla="*/ 904184 w 2318164"/>
              <a:gd name="connsiteY9" fmla="*/ 1297667 h 1979149"/>
              <a:gd name="connsiteX10" fmla="*/ 1014674 w 2318164"/>
              <a:gd name="connsiteY10" fmla="*/ 1206227 h 1979149"/>
              <a:gd name="connsiteX11" fmla="*/ 1224224 w 2318164"/>
              <a:gd name="connsiteY11" fmla="*/ 1328147 h 1979149"/>
              <a:gd name="connsiteX12" fmla="*/ 1250894 w 2318164"/>
              <a:gd name="connsiteY12" fmla="*/ 1244327 h 1979149"/>
              <a:gd name="connsiteX13" fmla="*/ 1174694 w 2318164"/>
              <a:gd name="connsiteY13" fmla="*/ 1118597 h 1979149"/>
              <a:gd name="connsiteX14" fmla="*/ 1144214 w 2318164"/>
              <a:gd name="connsiteY14" fmla="*/ 1015727 h 1979149"/>
              <a:gd name="connsiteX15" fmla="*/ 1216604 w 2318164"/>
              <a:gd name="connsiteY15" fmla="*/ 916667 h 1979149"/>
              <a:gd name="connsiteX16" fmla="*/ 1380434 w 2318164"/>
              <a:gd name="connsiteY16" fmla="*/ 962387 h 1979149"/>
              <a:gd name="connsiteX17" fmla="*/ 1414724 w 2318164"/>
              <a:gd name="connsiteY17" fmla="*/ 882377 h 1979149"/>
              <a:gd name="connsiteX18" fmla="*/ 1346144 w 2318164"/>
              <a:gd name="connsiteY18" fmla="*/ 768077 h 1979149"/>
              <a:gd name="connsiteX19" fmla="*/ 1399484 w 2318164"/>
              <a:gd name="connsiteY19" fmla="*/ 672827 h 1979149"/>
              <a:gd name="connsiteX20" fmla="*/ 1593794 w 2318164"/>
              <a:gd name="connsiteY20" fmla="*/ 520427 h 1979149"/>
              <a:gd name="connsiteX21" fmla="*/ 1609034 w 2318164"/>
              <a:gd name="connsiteY21" fmla="*/ 428987 h 1979149"/>
              <a:gd name="connsiteX22" fmla="*/ 1601414 w 2318164"/>
              <a:gd name="connsiteY22" fmla="*/ 314687 h 1979149"/>
              <a:gd name="connsiteX23" fmla="*/ 1601414 w 2318164"/>
              <a:gd name="connsiteY23" fmla="*/ 249917 h 1979149"/>
              <a:gd name="connsiteX24" fmla="*/ 1673804 w 2318164"/>
              <a:gd name="connsiteY24" fmla="*/ 208007 h 1979149"/>
              <a:gd name="connsiteX25" fmla="*/ 1658564 w 2318164"/>
              <a:gd name="connsiteY25" fmla="*/ 93707 h 1979149"/>
              <a:gd name="connsiteX26" fmla="*/ 1761434 w 2318164"/>
              <a:gd name="connsiteY26" fmla="*/ 2267 h 1979149"/>
              <a:gd name="connsiteX27" fmla="*/ 1871924 w 2318164"/>
              <a:gd name="connsiteY27" fmla="*/ 36557 h 1979149"/>
              <a:gd name="connsiteX28" fmla="*/ 1860494 w 2318164"/>
              <a:gd name="connsiteY28" fmla="*/ 131807 h 1979149"/>
              <a:gd name="connsiteX29" fmla="*/ 1761434 w 2318164"/>
              <a:gd name="connsiteY29" fmla="*/ 169907 h 1979149"/>
              <a:gd name="connsiteX30" fmla="*/ 1727144 w 2318164"/>
              <a:gd name="connsiteY30" fmla="*/ 204197 h 1979149"/>
              <a:gd name="connsiteX31" fmla="*/ 1818584 w 2318164"/>
              <a:gd name="connsiteY31" fmla="*/ 268967 h 1979149"/>
              <a:gd name="connsiteX32" fmla="*/ 1921454 w 2318164"/>
              <a:gd name="connsiteY32" fmla="*/ 413747 h 1979149"/>
              <a:gd name="connsiteX33" fmla="*/ 2031944 w 2318164"/>
              <a:gd name="connsiteY33" fmla="*/ 482327 h 1979149"/>
              <a:gd name="connsiteX34" fmla="*/ 2161484 w 2318164"/>
              <a:gd name="connsiteY34" fmla="*/ 520427 h 1979149"/>
              <a:gd name="connsiteX35" fmla="*/ 2169104 w 2318164"/>
              <a:gd name="connsiteY35" fmla="*/ 1880597 h 1979149"/>
              <a:gd name="connsiteX36" fmla="*/ 119324 w 2318164"/>
              <a:gd name="connsiteY36" fmla="*/ 1850117 h 1979149"/>
              <a:gd name="connsiteX0" fmla="*/ 119324 w 2170487"/>
              <a:gd name="connsiteY0" fmla="*/ 1850117 h 1883299"/>
              <a:gd name="connsiteX1" fmla="*/ 245054 w 2170487"/>
              <a:gd name="connsiteY1" fmla="*/ 1712957 h 1883299"/>
              <a:gd name="connsiteX2" fmla="*/ 248864 w 2170487"/>
              <a:gd name="connsiteY2" fmla="*/ 1613897 h 1883299"/>
              <a:gd name="connsiteX3" fmla="*/ 248864 w 2170487"/>
              <a:gd name="connsiteY3" fmla="*/ 1457687 h 1883299"/>
              <a:gd name="connsiteX4" fmla="*/ 405074 w 2170487"/>
              <a:gd name="connsiteY4" fmla="*/ 1419587 h 1883299"/>
              <a:gd name="connsiteX5" fmla="*/ 420314 w 2170487"/>
              <a:gd name="connsiteY5" fmla="*/ 1270997 h 1883299"/>
              <a:gd name="connsiteX6" fmla="*/ 485084 w 2170487"/>
              <a:gd name="connsiteY6" fmla="*/ 1202417 h 1883299"/>
              <a:gd name="connsiteX7" fmla="*/ 595574 w 2170487"/>
              <a:gd name="connsiteY7" fmla="*/ 1198607 h 1883299"/>
              <a:gd name="connsiteX8" fmla="*/ 778454 w 2170487"/>
              <a:gd name="connsiteY8" fmla="*/ 1328147 h 1883299"/>
              <a:gd name="connsiteX9" fmla="*/ 904184 w 2170487"/>
              <a:gd name="connsiteY9" fmla="*/ 1297667 h 1883299"/>
              <a:gd name="connsiteX10" fmla="*/ 1014674 w 2170487"/>
              <a:gd name="connsiteY10" fmla="*/ 1206227 h 1883299"/>
              <a:gd name="connsiteX11" fmla="*/ 1224224 w 2170487"/>
              <a:gd name="connsiteY11" fmla="*/ 1328147 h 1883299"/>
              <a:gd name="connsiteX12" fmla="*/ 1250894 w 2170487"/>
              <a:gd name="connsiteY12" fmla="*/ 1244327 h 1883299"/>
              <a:gd name="connsiteX13" fmla="*/ 1174694 w 2170487"/>
              <a:gd name="connsiteY13" fmla="*/ 1118597 h 1883299"/>
              <a:gd name="connsiteX14" fmla="*/ 1144214 w 2170487"/>
              <a:gd name="connsiteY14" fmla="*/ 1015727 h 1883299"/>
              <a:gd name="connsiteX15" fmla="*/ 1216604 w 2170487"/>
              <a:gd name="connsiteY15" fmla="*/ 916667 h 1883299"/>
              <a:gd name="connsiteX16" fmla="*/ 1380434 w 2170487"/>
              <a:gd name="connsiteY16" fmla="*/ 962387 h 1883299"/>
              <a:gd name="connsiteX17" fmla="*/ 1414724 w 2170487"/>
              <a:gd name="connsiteY17" fmla="*/ 882377 h 1883299"/>
              <a:gd name="connsiteX18" fmla="*/ 1346144 w 2170487"/>
              <a:gd name="connsiteY18" fmla="*/ 768077 h 1883299"/>
              <a:gd name="connsiteX19" fmla="*/ 1399484 w 2170487"/>
              <a:gd name="connsiteY19" fmla="*/ 672827 h 1883299"/>
              <a:gd name="connsiteX20" fmla="*/ 1593794 w 2170487"/>
              <a:gd name="connsiteY20" fmla="*/ 520427 h 1883299"/>
              <a:gd name="connsiteX21" fmla="*/ 1609034 w 2170487"/>
              <a:gd name="connsiteY21" fmla="*/ 428987 h 1883299"/>
              <a:gd name="connsiteX22" fmla="*/ 1601414 w 2170487"/>
              <a:gd name="connsiteY22" fmla="*/ 314687 h 1883299"/>
              <a:gd name="connsiteX23" fmla="*/ 1601414 w 2170487"/>
              <a:gd name="connsiteY23" fmla="*/ 249917 h 1883299"/>
              <a:gd name="connsiteX24" fmla="*/ 1673804 w 2170487"/>
              <a:gd name="connsiteY24" fmla="*/ 208007 h 1883299"/>
              <a:gd name="connsiteX25" fmla="*/ 1658564 w 2170487"/>
              <a:gd name="connsiteY25" fmla="*/ 93707 h 1883299"/>
              <a:gd name="connsiteX26" fmla="*/ 1761434 w 2170487"/>
              <a:gd name="connsiteY26" fmla="*/ 2267 h 1883299"/>
              <a:gd name="connsiteX27" fmla="*/ 1871924 w 2170487"/>
              <a:gd name="connsiteY27" fmla="*/ 36557 h 1883299"/>
              <a:gd name="connsiteX28" fmla="*/ 1860494 w 2170487"/>
              <a:gd name="connsiteY28" fmla="*/ 131807 h 1883299"/>
              <a:gd name="connsiteX29" fmla="*/ 1761434 w 2170487"/>
              <a:gd name="connsiteY29" fmla="*/ 169907 h 1883299"/>
              <a:gd name="connsiteX30" fmla="*/ 1727144 w 2170487"/>
              <a:gd name="connsiteY30" fmla="*/ 204197 h 1883299"/>
              <a:gd name="connsiteX31" fmla="*/ 1818584 w 2170487"/>
              <a:gd name="connsiteY31" fmla="*/ 268967 h 1883299"/>
              <a:gd name="connsiteX32" fmla="*/ 1921454 w 2170487"/>
              <a:gd name="connsiteY32" fmla="*/ 413747 h 1883299"/>
              <a:gd name="connsiteX33" fmla="*/ 2031944 w 2170487"/>
              <a:gd name="connsiteY33" fmla="*/ 482327 h 1883299"/>
              <a:gd name="connsiteX34" fmla="*/ 2161484 w 2170487"/>
              <a:gd name="connsiteY34" fmla="*/ 520427 h 1883299"/>
              <a:gd name="connsiteX35" fmla="*/ 2169104 w 2170487"/>
              <a:gd name="connsiteY35" fmla="*/ 1880597 h 1883299"/>
              <a:gd name="connsiteX36" fmla="*/ 119324 w 2170487"/>
              <a:gd name="connsiteY36" fmla="*/ 1850117 h 1883299"/>
              <a:gd name="connsiteX0" fmla="*/ 118736 w 2321104"/>
              <a:gd name="connsiteY0" fmla="*/ 1865357 h 1982500"/>
              <a:gd name="connsiteX1" fmla="*/ 248276 w 2321104"/>
              <a:gd name="connsiteY1" fmla="*/ 1712957 h 1982500"/>
              <a:gd name="connsiteX2" fmla="*/ 252086 w 2321104"/>
              <a:gd name="connsiteY2" fmla="*/ 1613897 h 1982500"/>
              <a:gd name="connsiteX3" fmla="*/ 252086 w 2321104"/>
              <a:gd name="connsiteY3" fmla="*/ 1457687 h 1982500"/>
              <a:gd name="connsiteX4" fmla="*/ 408296 w 2321104"/>
              <a:gd name="connsiteY4" fmla="*/ 1419587 h 1982500"/>
              <a:gd name="connsiteX5" fmla="*/ 423536 w 2321104"/>
              <a:gd name="connsiteY5" fmla="*/ 1270997 h 1982500"/>
              <a:gd name="connsiteX6" fmla="*/ 488306 w 2321104"/>
              <a:gd name="connsiteY6" fmla="*/ 1202417 h 1982500"/>
              <a:gd name="connsiteX7" fmla="*/ 598796 w 2321104"/>
              <a:gd name="connsiteY7" fmla="*/ 1198607 h 1982500"/>
              <a:gd name="connsiteX8" fmla="*/ 781676 w 2321104"/>
              <a:gd name="connsiteY8" fmla="*/ 1328147 h 1982500"/>
              <a:gd name="connsiteX9" fmla="*/ 907406 w 2321104"/>
              <a:gd name="connsiteY9" fmla="*/ 1297667 h 1982500"/>
              <a:gd name="connsiteX10" fmla="*/ 1017896 w 2321104"/>
              <a:gd name="connsiteY10" fmla="*/ 1206227 h 1982500"/>
              <a:gd name="connsiteX11" fmla="*/ 1227446 w 2321104"/>
              <a:gd name="connsiteY11" fmla="*/ 1328147 h 1982500"/>
              <a:gd name="connsiteX12" fmla="*/ 1254116 w 2321104"/>
              <a:gd name="connsiteY12" fmla="*/ 1244327 h 1982500"/>
              <a:gd name="connsiteX13" fmla="*/ 1177916 w 2321104"/>
              <a:gd name="connsiteY13" fmla="*/ 1118597 h 1982500"/>
              <a:gd name="connsiteX14" fmla="*/ 1147436 w 2321104"/>
              <a:gd name="connsiteY14" fmla="*/ 1015727 h 1982500"/>
              <a:gd name="connsiteX15" fmla="*/ 1219826 w 2321104"/>
              <a:gd name="connsiteY15" fmla="*/ 916667 h 1982500"/>
              <a:gd name="connsiteX16" fmla="*/ 1383656 w 2321104"/>
              <a:gd name="connsiteY16" fmla="*/ 962387 h 1982500"/>
              <a:gd name="connsiteX17" fmla="*/ 1417946 w 2321104"/>
              <a:gd name="connsiteY17" fmla="*/ 882377 h 1982500"/>
              <a:gd name="connsiteX18" fmla="*/ 1349366 w 2321104"/>
              <a:gd name="connsiteY18" fmla="*/ 768077 h 1982500"/>
              <a:gd name="connsiteX19" fmla="*/ 1402706 w 2321104"/>
              <a:gd name="connsiteY19" fmla="*/ 672827 h 1982500"/>
              <a:gd name="connsiteX20" fmla="*/ 1597016 w 2321104"/>
              <a:gd name="connsiteY20" fmla="*/ 520427 h 1982500"/>
              <a:gd name="connsiteX21" fmla="*/ 1612256 w 2321104"/>
              <a:gd name="connsiteY21" fmla="*/ 428987 h 1982500"/>
              <a:gd name="connsiteX22" fmla="*/ 1604636 w 2321104"/>
              <a:gd name="connsiteY22" fmla="*/ 314687 h 1982500"/>
              <a:gd name="connsiteX23" fmla="*/ 1604636 w 2321104"/>
              <a:gd name="connsiteY23" fmla="*/ 249917 h 1982500"/>
              <a:gd name="connsiteX24" fmla="*/ 1677026 w 2321104"/>
              <a:gd name="connsiteY24" fmla="*/ 208007 h 1982500"/>
              <a:gd name="connsiteX25" fmla="*/ 1661786 w 2321104"/>
              <a:gd name="connsiteY25" fmla="*/ 93707 h 1982500"/>
              <a:gd name="connsiteX26" fmla="*/ 1764656 w 2321104"/>
              <a:gd name="connsiteY26" fmla="*/ 2267 h 1982500"/>
              <a:gd name="connsiteX27" fmla="*/ 1875146 w 2321104"/>
              <a:gd name="connsiteY27" fmla="*/ 36557 h 1982500"/>
              <a:gd name="connsiteX28" fmla="*/ 1863716 w 2321104"/>
              <a:gd name="connsiteY28" fmla="*/ 131807 h 1982500"/>
              <a:gd name="connsiteX29" fmla="*/ 1764656 w 2321104"/>
              <a:gd name="connsiteY29" fmla="*/ 169907 h 1982500"/>
              <a:gd name="connsiteX30" fmla="*/ 1730366 w 2321104"/>
              <a:gd name="connsiteY30" fmla="*/ 204197 h 1982500"/>
              <a:gd name="connsiteX31" fmla="*/ 1821806 w 2321104"/>
              <a:gd name="connsiteY31" fmla="*/ 268967 h 1982500"/>
              <a:gd name="connsiteX32" fmla="*/ 1924676 w 2321104"/>
              <a:gd name="connsiteY32" fmla="*/ 413747 h 1982500"/>
              <a:gd name="connsiteX33" fmla="*/ 2035166 w 2321104"/>
              <a:gd name="connsiteY33" fmla="*/ 482327 h 1982500"/>
              <a:gd name="connsiteX34" fmla="*/ 2164706 w 2321104"/>
              <a:gd name="connsiteY34" fmla="*/ 520427 h 1982500"/>
              <a:gd name="connsiteX35" fmla="*/ 2172326 w 2321104"/>
              <a:gd name="connsiteY35" fmla="*/ 1880597 h 1982500"/>
              <a:gd name="connsiteX36" fmla="*/ 118736 w 2321104"/>
              <a:gd name="connsiteY36" fmla="*/ 1865357 h 1982500"/>
              <a:gd name="connsiteX0" fmla="*/ 855 w 2203223"/>
              <a:gd name="connsiteY0" fmla="*/ 1865357 h 1975112"/>
              <a:gd name="connsiteX1" fmla="*/ 130395 w 2203223"/>
              <a:gd name="connsiteY1" fmla="*/ 1712957 h 1975112"/>
              <a:gd name="connsiteX2" fmla="*/ 134205 w 2203223"/>
              <a:gd name="connsiteY2" fmla="*/ 1613897 h 1975112"/>
              <a:gd name="connsiteX3" fmla="*/ 134205 w 2203223"/>
              <a:gd name="connsiteY3" fmla="*/ 1457687 h 1975112"/>
              <a:gd name="connsiteX4" fmla="*/ 290415 w 2203223"/>
              <a:gd name="connsiteY4" fmla="*/ 1419587 h 1975112"/>
              <a:gd name="connsiteX5" fmla="*/ 305655 w 2203223"/>
              <a:gd name="connsiteY5" fmla="*/ 1270997 h 1975112"/>
              <a:gd name="connsiteX6" fmla="*/ 370425 w 2203223"/>
              <a:gd name="connsiteY6" fmla="*/ 1202417 h 1975112"/>
              <a:gd name="connsiteX7" fmla="*/ 480915 w 2203223"/>
              <a:gd name="connsiteY7" fmla="*/ 1198607 h 1975112"/>
              <a:gd name="connsiteX8" fmla="*/ 663795 w 2203223"/>
              <a:gd name="connsiteY8" fmla="*/ 1328147 h 1975112"/>
              <a:gd name="connsiteX9" fmla="*/ 789525 w 2203223"/>
              <a:gd name="connsiteY9" fmla="*/ 1297667 h 1975112"/>
              <a:gd name="connsiteX10" fmla="*/ 900015 w 2203223"/>
              <a:gd name="connsiteY10" fmla="*/ 1206227 h 1975112"/>
              <a:gd name="connsiteX11" fmla="*/ 1109565 w 2203223"/>
              <a:gd name="connsiteY11" fmla="*/ 1328147 h 1975112"/>
              <a:gd name="connsiteX12" fmla="*/ 1136235 w 2203223"/>
              <a:gd name="connsiteY12" fmla="*/ 1244327 h 1975112"/>
              <a:gd name="connsiteX13" fmla="*/ 1060035 w 2203223"/>
              <a:gd name="connsiteY13" fmla="*/ 1118597 h 1975112"/>
              <a:gd name="connsiteX14" fmla="*/ 1029555 w 2203223"/>
              <a:gd name="connsiteY14" fmla="*/ 1015727 h 1975112"/>
              <a:gd name="connsiteX15" fmla="*/ 1101945 w 2203223"/>
              <a:gd name="connsiteY15" fmla="*/ 916667 h 1975112"/>
              <a:gd name="connsiteX16" fmla="*/ 1265775 w 2203223"/>
              <a:gd name="connsiteY16" fmla="*/ 962387 h 1975112"/>
              <a:gd name="connsiteX17" fmla="*/ 1300065 w 2203223"/>
              <a:gd name="connsiteY17" fmla="*/ 882377 h 1975112"/>
              <a:gd name="connsiteX18" fmla="*/ 1231485 w 2203223"/>
              <a:gd name="connsiteY18" fmla="*/ 768077 h 1975112"/>
              <a:gd name="connsiteX19" fmla="*/ 1284825 w 2203223"/>
              <a:gd name="connsiteY19" fmla="*/ 672827 h 1975112"/>
              <a:gd name="connsiteX20" fmla="*/ 1479135 w 2203223"/>
              <a:gd name="connsiteY20" fmla="*/ 520427 h 1975112"/>
              <a:gd name="connsiteX21" fmla="*/ 1494375 w 2203223"/>
              <a:gd name="connsiteY21" fmla="*/ 428987 h 1975112"/>
              <a:gd name="connsiteX22" fmla="*/ 1486755 w 2203223"/>
              <a:gd name="connsiteY22" fmla="*/ 314687 h 1975112"/>
              <a:gd name="connsiteX23" fmla="*/ 1486755 w 2203223"/>
              <a:gd name="connsiteY23" fmla="*/ 249917 h 1975112"/>
              <a:gd name="connsiteX24" fmla="*/ 1559145 w 2203223"/>
              <a:gd name="connsiteY24" fmla="*/ 208007 h 1975112"/>
              <a:gd name="connsiteX25" fmla="*/ 1543905 w 2203223"/>
              <a:gd name="connsiteY25" fmla="*/ 93707 h 1975112"/>
              <a:gd name="connsiteX26" fmla="*/ 1646775 w 2203223"/>
              <a:gd name="connsiteY26" fmla="*/ 2267 h 1975112"/>
              <a:gd name="connsiteX27" fmla="*/ 1757265 w 2203223"/>
              <a:gd name="connsiteY27" fmla="*/ 36557 h 1975112"/>
              <a:gd name="connsiteX28" fmla="*/ 1745835 w 2203223"/>
              <a:gd name="connsiteY28" fmla="*/ 131807 h 1975112"/>
              <a:gd name="connsiteX29" fmla="*/ 1646775 w 2203223"/>
              <a:gd name="connsiteY29" fmla="*/ 169907 h 1975112"/>
              <a:gd name="connsiteX30" fmla="*/ 1612485 w 2203223"/>
              <a:gd name="connsiteY30" fmla="*/ 204197 h 1975112"/>
              <a:gd name="connsiteX31" fmla="*/ 1703925 w 2203223"/>
              <a:gd name="connsiteY31" fmla="*/ 268967 h 1975112"/>
              <a:gd name="connsiteX32" fmla="*/ 1806795 w 2203223"/>
              <a:gd name="connsiteY32" fmla="*/ 413747 h 1975112"/>
              <a:gd name="connsiteX33" fmla="*/ 1917285 w 2203223"/>
              <a:gd name="connsiteY33" fmla="*/ 482327 h 1975112"/>
              <a:gd name="connsiteX34" fmla="*/ 2046825 w 2203223"/>
              <a:gd name="connsiteY34" fmla="*/ 520427 h 1975112"/>
              <a:gd name="connsiteX35" fmla="*/ 2054445 w 2203223"/>
              <a:gd name="connsiteY35" fmla="*/ 1880597 h 1975112"/>
              <a:gd name="connsiteX36" fmla="*/ 855 w 2203223"/>
              <a:gd name="connsiteY36" fmla="*/ 1865357 h 1975112"/>
              <a:gd name="connsiteX0" fmla="*/ 855 w 2056952"/>
              <a:gd name="connsiteY0" fmla="*/ 1865357 h 1880597"/>
              <a:gd name="connsiteX1" fmla="*/ 130395 w 2056952"/>
              <a:gd name="connsiteY1" fmla="*/ 1712957 h 1880597"/>
              <a:gd name="connsiteX2" fmla="*/ 134205 w 2056952"/>
              <a:gd name="connsiteY2" fmla="*/ 1613897 h 1880597"/>
              <a:gd name="connsiteX3" fmla="*/ 134205 w 2056952"/>
              <a:gd name="connsiteY3" fmla="*/ 1457687 h 1880597"/>
              <a:gd name="connsiteX4" fmla="*/ 290415 w 2056952"/>
              <a:gd name="connsiteY4" fmla="*/ 1419587 h 1880597"/>
              <a:gd name="connsiteX5" fmla="*/ 305655 w 2056952"/>
              <a:gd name="connsiteY5" fmla="*/ 1270997 h 1880597"/>
              <a:gd name="connsiteX6" fmla="*/ 370425 w 2056952"/>
              <a:gd name="connsiteY6" fmla="*/ 1202417 h 1880597"/>
              <a:gd name="connsiteX7" fmla="*/ 480915 w 2056952"/>
              <a:gd name="connsiteY7" fmla="*/ 1198607 h 1880597"/>
              <a:gd name="connsiteX8" fmla="*/ 663795 w 2056952"/>
              <a:gd name="connsiteY8" fmla="*/ 1328147 h 1880597"/>
              <a:gd name="connsiteX9" fmla="*/ 789525 w 2056952"/>
              <a:gd name="connsiteY9" fmla="*/ 1297667 h 1880597"/>
              <a:gd name="connsiteX10" fmla="*/ 900015 w 2056952"/>
              <a:gd name="connsiteY10" fmla="*/ 1206227 h 1880597"/>
              <a:gd name="connsiteX11" fmla="*/ 1109565 w 2056952"/>
              <a:gd name="connsiteY11" fmla="*/ 1328147 h 1880597"/>
              <a:gd name="connsiteX12" fmla="*/ 1136235 w 2056952"/>
              <a:gd name="connsiteY12" fmla="*/ 1244327 h 1880597"/>
              <a:gd name="connsiteX13" fmla="*/ 1060035 w 2056952"/>
              <a:gd name="connsiteY13" fmla="*/ 1118597 h 1880597"/>
              <a:gd name="connsiteX14" fmla="*/ 1029555 w 2056952"/>
              <a:gd name="connsiteY14" fmla="*/ 1015727 h 1880597"/>
              <a:gd name="connsiteX15" fmla="*/ 1101945 w 2056952"/>
              <a:gd name="connsiteY15" fmla="*/ 916667 h 1880597"/>
              <a:gd name="connsiteX16" fmla="*/ 1265775 w 2056952"/>
              <a:gd name="connsiteY16" fmla="*/ 962387 h 1880597"/>
              <a:gd name="connsiteX17" fmla="*/ 1300065 w 2056952"/>
              <a:gd name="connsiteY17" fmla="*/ 882377 h 1880597"/>
              <a:gd name="connsiteX18" fmla="*/ 1231485 w 2056952"/>
              <a:gd name="connsiteY18" fmla="*/ 768077 h 1880597"/>
              <a:gd name="connsiteX19" fmla="*/ 1284825 w 2056952"/>
              <a:gd name="connsiteY19" fmla="*/ 672827 h 1880597"/>
              <a:gd name="connsiteX20" fmla="*/ 1479135 w 2056952"/>
              <a:gd name="connsiteY20" fmla="*/ 520427 h 1880597"/>
              <a:gd name="connsiteX21" fmla="*/ 1494375 w 2056952"/>
              <a:gd name="connsiteY21" fmla="*/ 428987 h 1880597"/>
              <a:gd name="connsiteX22" fmla="*/ 1486755 w 2056952"/>
              <a:gd name="connsiteY22" fmla="*/ 314687 h 1880597"/>
              <a:gd name="connsiteX23" fmla="*/ 1486755 w 2056952"/>
              <a:gd name="connsiteY23" fmla="*/ 249917 h 1880597"/>
              <a:gd name="connsiteX24" fmla="*/ 1559145 w 2056952"/>
              <a:gd name="connsiteY24" fmla="*/ 208007 h 1880597"/>
              <a:gd name="connsiteX25" fmla="*/ 1543905 w 2056952"/>
              <a:gd name="connsiteY25" fmla="*/ 93707 h 1880597"/>
              <a:gd name="connsiteX26" fmla="*/ 1646775 w 2056952"/>
              <a:gd name="connsiteY26" fmla="*/ 2267 h 1880597"/>
              <a:gd name="connsiteX27" fmla="*/ 1757265 w 2056952"/>
              <a:gd name="connsiteY27" fmla="*/ 36557 h 1880597"/>
              <a:gd name="connsiteX28" fmla="*/ 1745835 w 2056952"/>
              <a:gd name="connsiteY28" fmla="*/ 131807 h 1880597"/>
              <a:gd name="connsiteX29" fmla="*/ 1646775 w 2056952"/>
              <a:gd name="connsiteY29" fmla="*/ 169907 h 1880597"/>
              <a:gd name="connsiteX30" fmla="*/ 1612485 w 2056952"/>
              <a:gd name="connsiteY30" fmla="*/ 204197 h 1880597"/>
              <a:gd name="connsiteX31" fmla="*/ 1703925 w 2056952"/>
              <a:gd name="connsiteY31" fmla="*/ 268967 h 1880597"/>
              <a:gd name="connsiteX32" fmla="*/ 1806795 w 2056952"/>
              <a:gd name="connsiteY32" fmla="*/ 413747 h 1880597"/>
              <a:gd name="connsiteX33" fmla="*/ 1917285 w 2056952"/>
              <a:gd name="connsiteY33" fmla="*/ 482327 h 1880597"/>
              <a:gd name="connsiteX34" fmla="*/ 2046825 w 2056952"/>
              <a:gd name="connsiteY34" fmla="*/ 520427 h 1880597"/>
              <a:gd name="connsiteX35" fmla="*/ 2054445 w 2056952"/>
              <a:gd name="connsiteY35" fmla="*/ 1880597 h 1880597"/>
              <a:gd name="connsiteX36" fmla="*/ 855 w 2056952"/>
              <a:gd name="connsiteY36" fmla="*/ 1865357 h 188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6952" h="1880597">
                <a:moveTo>
                  <a:pt x="855" y="1865357"/>
                </a:moveTo>
                <a:cubicBezTo>
                  <a:pt x="-11210" y="1871707"/>
                  <a:pt x="108170" y="1754867"/>
                  <a:pt x="130395" y="1712957"/>
                </a:cubicBezTo>
                <a:cubicBezTo>
                  <a:pt x="152620" y="1671047"/>
                  <a:pt x="133570" y="1656442"/>
                  <a:pt x="134205" y="1613897"/>
                </a:cubicBezTo>
                <a:cubicBezTo>
                  <a:pt x="134840" y="1571352"/>
                  <a:pt x="108170" y="1490072"/>
                  <a:pt x="134205" y="1457687"/>
                </a:cubicBezTo>
                <a:cubicBezTo>
                  <a:pt x="160240" y="1425302"/>
                  <a:pt x="261840" y="1450702"/>
                  <a:pt x="290415" y="1419587"/>
                </a:cubicBezTo>
                <a:cubicBezTo>
                  <a:pt x="318990" y="1388472"/>
                  <a:pt x="292320" y="1307192"/>
                  <a:pt x="305655" y="1270997"/>
                </a:cubicBezTo>
                <a:cubicBezTo>
                  <a:pt x="318990" y="1234802"/>
                  <a:pt x="341215" y="1214482"/>
                  <a:pt x="370425" y="1202417"/>
                </a:cubicBezTo>
                <a:cubicBezTo>
                  <a:pt x="399635" y="1190352"/>
                  <a:pt x="432020" y="1177652"/>
                  <a:pt x="480915" y="1198607"/>
                </a:cubicBezTo>
                <a:cubicBezTo>
                  <a:pt x="529810" y="1219562"/>
                  <a:pt x="612360" y="1311637"/>
                  <a:pt x="663795" y="1328147"/>
                </a:cubicBezTo>
                <a:cubicBezTo>
                  <a:pt x="715230" y="1344657"/>
                  <a:pt x="750155" y="1317987"/>
                  <a:pt x="789525" y="1297667"/>
                </a:cubicBezTo>
                <a:cubicBezTo>
                  <a:pt x="828895" y="1277347"/>
                  <a:pt x="846675" y="1201147"/>
                  <a:pt x="900015" y="1206227"/>
                </a:cubicBezTo>
                <a:cubicBezTo>
                  <a:pt x="953355" y="1211307"/>
                  <a:pt x="1070195" y="1321797"/>
                  <a:pt x="1109565" y="1328147"/>
                </a:cubicBezTo>
                <a:cubicBezTo>
                  <a:pt x="1148935" y="1334497"/>
                  <a:pt x="1144490" y="1279252"/>
                  <a:pt x="1136235" y="1244327"/>
                </a:cubicBezTo>
                <a:cubicBezTo>
                  <a:pt x="1127980" y="1209402"/>
                  <a:pt x="1077815" y="1156697"/>
                  <a:pt x="1060035" y="1118597"/>
                </a:cubicBezTo>
                <a:cubicBezTo>
                  <a:pt x="1042255" y="1080497"/>
                  <a:pt x="1022570" y="1049382"/>
                  <a:pt x="1029555" y="1015727"/>
                </a:cubicBezTo>
                <a:cubicBezTo>
                  <a:pt x="1036540" y="982072"/>
                  <a:pt x="1062575" y="925557"/>
                  <a:pt x="1101945" y="916667"/>
                </a:cubicBezTo>
                <a:cubicBezTo>
                  <a:pt x="1141315" y="907777"/>
                  <a:pt x="1232755" y="968102"/>
                  <a:pt x="1265775" y="962387"/>
                </a:cubicBezTo>
                <a:cubicBezTo>
                  <a:pt x="1298795" y="956672"/>
                  <a:pt x="1305780" y="914762"/>
                  <a:pt x="1300065" y="882377"/>
                </a:cubicBezTo>
                <a:cubicBezTo>
                  <a:pt x="1294350" y="849992"/>
                  <a:pt x="1234025" y="803002"/>
                  <a:pt x="1231485" y="768077"/>
                </a:cubicBezTo>
                <a:cubicBezTo>
                  <a:pt x="1228945" y="733152"/>
                  <a:pt x="1243550" y="714102"/>
                  <a:pt x="1284825" y="672827"/>
                </a:cubicBezTo>
                <a:cubicBezTo>
                  <a:pt x="1326100" y="631552"/>
                  <a:pt x="1444210" y="561067"/>
                  <a:pt x="1479135" y="520427"/>
                </a:cubicBezTo>
                <a:cubicBezTo>
                  <a:pt x="1514060" y="479787"/>
                  <a:pt x="1493105" y="463277"/>
                  <a:pt x="1494375" y="428987"/>
                </a:cubicBezTo>
                <a:cubicBezTo>
                  <a:pt x="1495645" y="394697"/>
                  <a:pt x="1488025" y="344532"/>
                  <a:pt x="1486755" y="314687"/>
                </a:cubicBezTo>
                <a:cubicBezTo>
                  <a:pt x="1485485" y="284842"/>
                  <a:pt x="1474690" y="267697"/>
                  <a:pt x="1486755" y="249917"/>
                </a:cubicBezTo>
                <a:cubicBezTo>
                  <a:pt x="1498820" y="232137"/>
                  <a:pt x="1549620" y="234042"/>
                  <a:pt x="1559145" y="208007"/>
                </a:cubicBezTo>
                <a:cubicBezTo>
                  <a:pt x="1568670" y="181972"/>
                  <a:pt x="1529300" y="127997"/>
                  <a:pt x="1543905" y="93707"/>
                </a:cubicBezTo>
                <a:cubicBezTo>
                  <a:pt x="1558510" y="59417"/>
                  <a:pt x="1611215" y="11792"/>
                  <a:pt x="1646775" y="2267"/>
                </a:cubicBezTo>
                <a:cubicBezTo>
                  <a:pt x="1682335" y="-7258"/>
                  <a:pt x="1740755" y="14967"/>
                  <a:pt x="1757265" y="36557"/>
                </a:cubicBezTo>
                <a:cubicBezTo>
                  <a:pt x="1773775" y="58147"/>
                  <a:pt x="1764250" y="109582"/>
                  <a:pt x="1745835" y="131807"/>
                </a:cubicBezTo>
                <a:cubicBezTo>
                  <a:pt x="1727420" y="154032"/>
                  <a:pt x="1669000" y="157842"/>
                  <a:pt x="1646775" y="169907"/>
                </a:cubicBezTo>
                <a:cubicBezTo>
                  <a:pt x="1624550" y="181972"/>
                  <a:pt x="1602960" y="187687"/>
                  <a:pt x="1612485" y="204197"/>
                </a:cubicBezTo>
                <a:cubicBezTo>
                  <a:pt x="1622010" y="220707"/>
                  <a:pt x="1671540" y="234042"/>
                  <a:pt x="1703925" y="268967"/>
                </a:cubicBezTo>
                <a:cubicBezTo>
                  <a:pt x="1736310" y="303892"/>
                  <a:pt x="1771235" y="378187"/>
                  <a:pt x="1806795" y="413747"/>
                </a:cubicBezTo>
                <a:cubicBezTo>
                  <a:pt x="1842355" y="449307"/>
                  <a:pt x="1877280" y="464547"/>
                  <a:pt x="1917285" y="482327"/>
                </a:cubicBezTo>
                <a:cubicBezTo>
                  <a:pt x="1957290" y="500107"/>
                  <a:pt x="2043015" y="527412"/>
                  <a:pt x="2046825" y="520427"/>
                </a:cubicBezTo>
                <a:cubicBezTo>
                  <a:pt x="2043015" y="532492"/>
                  <a:pt x="2063970" y="1881232"/>
                  <a:pt x="2054445" y="1880597"/>
                </a:cubicBezTo>
                <a:cubicBezTo>
                  <a:pt x="2044920" y="1879962"/>
                  <a:pt x="12920" y="1859007"/>
                  <a:pt x="855" y="186535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88"/>
          <p:cNvSpPr/>
          <p:nvPr/>
        </p:nvSpPr>
        <p:spPr>
          <a:xfrm>
            <a:off x="4662951" y="7363251"/>
            <a:ext cx="2020635" cy="1521307"/>
          </a:xfrm>
          <a:custGeom>
            <a:avLst/>
            <a:gdLst>
              <a:gd name="connsiteX0" fmla="*/ 2000738 w 2197550"/>
              <a:gd name="connsiteY0" fmla="*/ 451059 h 1616409"/>
              <a:gd name="connsiteX1" fmla="*/ 1920728 w 2197550"/>
              <a:gd name="connsiteY1" fmla="*/ 374859 h 1616409"/>
              <a:gd name="connsiteX2" fmla="*/ 1886438 w 2197550"/>
              <a:gd name="connsiteY2" fmla="*/ 287229 h 1616409"/>
              <a:gd name="connsiteX3" fmla="*/ 1775948 w 2197550"/>
              <a:gd name="connsiteY3" fmla="*/ 214839 h 1616409"/>
              <a:gd name="connsiteX4" fmla="*/ 1684508 w 2197550"/>
              <a:gd name="connsiteY4" fmla="*/ 96729 h 1616409"/>
              <a:gd name="connsiteX5" fmla="*/ 1615928 w 2197550"/>
              <a:gd name="connsiteY5" fmla="*/ 9099 h 1616409"/>
              <a:gd name="connsiteX6" fmla="*/ 1547348 w 2197550"/>
              <a:gd name="connsiteY6" fmla="*/ 28149 h 1616409"/>
              <a:gd name="connsiteX7" fmla="*/ 1589258 w 2197550"/>
              <a:gd name="connsiteY7" fmla="*/ 233889 h 1616409"/>
              <a:gd name="connsiteX8" fmla="*/ 1528298 w 2197550"/>
              <a:gd name="connsiteY8" fmla="*/ 390099 h 1616409"/>
              <a:gd name="connsiteX9" fmla="*/ 1478768 w 2197550"/>
              <a:gd name="connsiteY9" fmla="*/ 466299 h 1616409"/>
              <a:gd name="connsiteX10" fmla="*/ 1497818 w 2197550"/>
              <a:gd name="connsiteY10" fmla="*/ 595839 h 1616409"/>
              <a:gd name="connsiteX11" fmla="*/ 1360658 w 2197550"/>
              <a:gd name="connsiteY11" fmla="*/ 664419 h 1616409"/>
              <a:gd name="connsiteX12" fmla="*/ 1276838 w 2197550"/>
              <a:gd name="connsiteY12" fmla="*/ 732999 h 1616409"/>
              <a:gd name="connsiteX13" fmla="*/ 1135868 w 2197550"/>
              <a:gd name="connsiteY13" fmla="*/ 752049 h 1616409"/>
              <a:gd name="connsiteX14" fmla="*/ 1158728 w 2197550"/>
              <a:gd name="connsiteY14" fmla="*/ 870159 h 1616409"/>
              <a:gd name="connsiteX15" fmla="*/ 1280648 w 2197550"/>
              <a:gd name="connsiteY15" fmla="*/ 1075899 h 1616409"/>
              <a:gd name="connsiteX16" fmla="*/ 1234928 w 2197550"/>
              <a:gd name="connsiteY16" fmla="*/ 1220679 h 1616409"/>
              <a:gd name="connsiteX17" fmla="*/ 1128248 w 2197550"/>
              <a:gd name="connsiteY17" fmla="*/ 1235919 h 1616409"/>
              <a:gd name="connsiteX18" fmla="*/ 991088 w 2197550"/>
              <a:gd name="connsiteY18" fmla="*/ 1033989 h 1616409"/>
              <a:gd name="connsiteX19" fmla="*/ 933938 w 2197550"/>
              <a:gd name="connsiteY19" fmla="*/ 1003509 h 1616409"/>
              <a:gd name="connsiteX20" fmla="*/ 701528 w 2197550"/>
              <a:gd name="connsiteY20" fmla="*/ 1075899 h 1616409"/>
              <a:gd name="connsiteX21" fmla="*/ 602468 w 2197550"/>
              <a:gd name="connsiteY21" fmla="*/ 1102569 h 1616409"/>
              <a:gd name="connsiteX22" fmla="*/ 522458 w 2197550"/>
              <a:gd name="connsiteY22" fmla="*/ 1022559 h 1616409"/>
              <a:gd name="connsiteX23" fmla="*/ 434828 w 2197550"/>
              <a:gd name="connsiteY23" fmla="*/ 934929 h 1616409"/>
              <a:gd name="connsiteX24" fmla="*/ 358628 w 2197550"/>
              <a:gd name="connsiteY24" fmla="*/ 919689 h 1616409"/>
              <a:gd name="connsiteX25" fmla="*/ 335768 w 2197550"/>
              <a:gd name="connsiteY25" fmla="*/ 1064469 h 1616409"/>
              <a:gd name="connsiteX26" fmla="*/ 347198 w 2197550"/>
              <a:gd name="connsiteY26" fmla="*/ 1155909 h 1616409"/>
              <a:gd name="connsiteX27" fmla="*/ 190988 w 2197550"/>
              <a:gd name="connsiteY27" fmla="*/ 1209249 h 1616409"/>
              <a:gd name="connsiteX28" fmla="*/ 210038 w 2197550"/>
              <a:gd name="connsiteY28" fmla="*/ 1327359 h 1616409"/>
              <a:gd name="connsiteX29" fmla="*/ 251948 w 2197550"/>
              <a:gd name="connsiteY29" fmla="*/ 1403559 h 1616409"/>
              <a:gd name="connsiteX30" fmla="*/ 103358 w 2197550"/>
              <a:gd name="connsiteY30" fmla="*/ 1514049 h 1616409"/>
              <a:gd name="connsiteX31" fmla="*/ 2015978 w 2197550"/>
              <a:gd name="connsiteY31" fmla="*/ 1510239 h 1616409"/>
              <a:gd name="connsiteX32" fmla="*/ 2008358 w 2197550"/>
              <a:gd name="connsiteY32" fmla="*/ 150069 h 1616409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071530"/>
              <a:gd name="connsiteY0" fmla="*/ 451059 h 1520635"/>
              <a:gd name="connsiteX1" fmla="*/ 1920728 w 2071530"/>
              <a:gd name="connsiteY1" fmla="*/ 374859 h 1520635"/>
              <a:gd name="connsiteX2" fmla="*/ 1886438 w 2071530"/>
              <a:gd name="connsiteY2" fmla="*/ 287229 h 1520635"/>
              <a:gd name="connsiteX3" fmla="*/ 1775948 w 2071530"/>
              <a:gd name="connsiteY3" fmla="*/ 214839 h 1520635"/>
              <a:gd name="connsiteX4" fmla="*/ 1684508 w 2071530"/>
              <a:gd name="connsiteY4" fmla="*/ 96729 h 1520635"/>
              <a:gd name="connsiteX5" fmla="*/ 1615928 w 2071530"/>
              <a:gd name="connsiteY5" fmla="*/ 9099 h 1520635"/>
              <a:gd name="connsiteX6" fmla="*/ 1547348 w 2071530"/>
              <a:gd name="connsiteY6" fmla="*/ 28149 h 1520635"/>
              <a:gd name="connsiteX7" fmla="*/ 1589258 w 2071530"/>
              <a:gd name="connsiteY7" fmla="*/ 233889 h 1520635"/>
              <a:gd name="connsiteX8" fmla="*/ 1528298 w 2071530"/>
              <a:gd name="connsiteY8" fmla="*/ 390099 h 1520635"/>
              <a:gd name="connsiteX9" fmla="*/ 1478768 w 2071530"/>
              <a:gd name="connsiteY9" fmla="*/ 466299 h 1520635"/>
              <a:gd name="connsiteX10" fmla="*/ 1497818 w 2071530"/>
              <a:gd name="connsiteY10" fmla="*/ 595839 h 1520635"/>
              <a:gd name="connsiteX11" fmla="*/ 1360658 w 2071530"/>
              <a:gd name="connsiteY11" fmla="*/ 664419 h 1520635"/>
              <a:gd name="connsiteX12" fmla="*/ 1276838 w 2071530"/>
              <a:gd name="connsiteY12" fmla="*/ 732999 h 1520635"/>
              <a:gd name="connsiteX13" fmla="*/ 1135868 w 2071530"/>
              <a:gd name="connsiteY13" fmla="*/ 752049 h 1520635"/>
              <a:gd name="connsiteX14" fmla="*/ 1158728 w 2071530"/>
              <a:gd name="connsiteY14" fmla="*/ 870159 h 1520635"/>
              <a:gd name="connsiteX15" fmla="*/ 1280648 w 2071530"/>
              <a:gd name="connsiteY15" fmla="*/ 1075899 h 1520635"/>
              <a:gd name="connsiteX16" fmla="*/ 1234928 w 2071530"/>
              <a:gd name="connsiteY16" fmla="*/ 1220679 h 1520635"/>
              <a:gd name="connsiteX17" fmla="*/ 1128248 w 2071530"/>
              <a:gd name="connsiteY17" fmla="*/ 1235919 h 1520635"/>
              <a:gd name="connsiteX18" fmla="*/ 991088 w 2071530"/>
              <a:gd name="connsiteY18" fmla="*/ 1033989 h 1520635"/>
              <a:gd name="connsiteX19" fmla="*/ 933938 w 2071530"/>
              <a:gd name="connsiteY19" fmla="*/ 1003509 h 1520635"/>
              <a:gd name="connsiteX20" fmla="*/ 701528 w 2071530"/>
              <a:gd name="connsiteY20" fmla="*/ 1075899 h 1520635"/>
              <a:gd name="connsiteX21" fmla="*/ 602468 w 2071530"/>
              <a:gd name="connsiteY21" fmla="*/ 1102569 h 1520635"/>
              <a:gd name="connsiteX22" fmla="*/ 522458 w 2071530"/>
              <a:gd name="connsiteY22" fmla="*/ 1022559 h 1520635"/>
              <a:gd name="connsiteX23" fmla="*/ 434828 w 2071530"/>
              <a:gd name="connsiteY23" fmla="*/ 934929 h 1520635"/>
              <a:gd name="connsiteX24" fmla="*/ 358628 w 2071530"/>
              <a:gd name="connsiteY24" fmla="*/ 919689 h 1520635"/>
              <a:gd name="connsiteX25" fmla="*/ 335768 w 2071530"/>
              <a:gd name="connsiteY25" fmla="*/ 1064469 h 1520635"/>
              <a:gd name="connsiteX26" fmla="*/ 347198 w 2071530"/>
              <a:gd name="connsiteY26" fmla="*/ 1155909 h 1520635"/>
              <a:gd name="connsiteX27" fmla="*/ 190988 w 2071530"/>
              <a:gd name="connsiteY27" fmla="*/ 1209249 h 1520635"/>
              <a:gd name="connsiteX28" fmla="*/ 210038 w 2071530"/>
              <a:gd name="connsiteY28" fmla="*/ 1327359 h 1520635"/>
              <a:gd name="connsiteX29" fmla="*/ 251948 w 2071530"/>
              <a:gd name="connsiteY29" fmla="*/ 1403559 h 1520635"/>
              <a:gd name="connsiteX30" fmla="*/ 103358 w 2071530"/>
              <a:gd name="connsiteY30" fmla="*/ 1514049 h 1520635"/>
              <a:gd name="connsiteX31" fmla="*/ 2015978 w 2071530"/>
              <a:gd name="connsiteY31" fmla="*/ 1510239 h 1520635"/>
              <a:gd name="connsiteX32" fmla="*/ 1996928 w 2071530"/>
              <a:gd name="connsiteY32" fmla="*/ 454869 h 1520635"/>
              <a:gd name="connsiteX0" fmla="*/ 2000738 w 2192492"/>
              <a:gd name="connsiteY0" fmla="*/ 451059 h 1593889"/>
              <a:gd name="connsiteX1" fmla="*/ 1920728 w 2192492"/>
              <a:gd name="connsiteY1" fmla="*/ 374859 h 1593889"/>
              <a:gd name="connsiteX2" fmla="*/ 1886438 w 2192492"/>
              <a:gd name="connsiteY2" fmla="*/ 287229 h 1593889"/>
              <a:gd name="connsiteX3" fmla="*/ 1775948 w 2192492"/>
              <a:gd name="connsiteY3" fmla="*/ 214839 h 1593889"/>
              <a:gd name="connsiteX4" fmla="*/ 1684508 w 2192492"/>
              <a:gd name="connsiteY4" fmla="*/ 96729 h 1593889"/>
              <a:gd name="connsiteX5" fmla="*/ 1615928 w 2192492"/>
              <a:gd name="connsiteY5" fmla="*/ 9099 h 1593889"/>
              <a:gd name="connsiteX6" fmla="*/ 1547348 w 2192492"/>
              <a:gd name="connsiteY6" fmla="*/ 28149 h 1593889"/>
              <a:gd name="connsiteX7" fmla="*/ 1589258 w 2192492"/>
              <a:gd name="connsiteY7" fmla="*/ 233889 h 1593889"/>
              <a:gd name="connsiteX8" fmla="*/ 1528298 w 2192492"/>
              <a:gd name="connsiteY8" fmla="*/ 390099 h 1593889"/>
              <a:gd name="connsiteX9" fmla="*/ 1478768 w 2192492"/>
              <a:gd name="connsiteY9" fmla="*/ 466299 h 1593889"/>
              <a:gd name="connsiteX10" fmla="*/ 1497818 w 2192492"/>
              <a:gd name="connsiteY10" fmla="*/ 595839 h 1593889"/>
              <a:gd name="connsiteX11" fmla="*/ 1360658 w 2192492"/>
              <a:gd name="connsiteY11" fmla="*/ 664419 h 1593889"/>
              <a:gd name="connsiteX12" fmla="*/ 1276838 w 2192492"/>
              <a:gd name="connsiteY12" fmla="*/ 732999 h 1593889"/>
              <a:gd name="connsiteX13" fmla="*/ 1135868 w 2192492"/>
              <a:gd name="connsiteY13" fmla="*/ 752049 h 1593889"/>
              <a:gd name="connsiteX14" fmla="*/ 1158728 w 2192492"/>
              <a:gd name="connsiteY14" fmla="*/ 870159 h 1593889"/>
              <a:gd name="connsiteX15" fmla="*/ 1280648 w 2192492"/>
              <a:gd name="connsiteY15" fmla="*/ 1075899 h 1593889"/>
              <a:gd name="connsiteX16" fmla="*/ 1234928 w 2192492"/>
              <a:gd name="connsiteY16" fmla="*/ 1220679 h 1593889"/>
              <a:gd name="connsiteX17" fmla="*/ 1128248 w 2192492"/>
              <a:gd name="connsiteY17" fmla="*/ 1235919 h 1593889"/>
              <a:gd name="connsiteX18" fmla="*/ 991088 w 2192492"/>
              <a:gd name="connsiteY18" fmla="*/ 1033989 h 1593889"/>
              <a:gd name="connsiteX19" fmla="*/ 933938 w 2192492"/>
              <a:gd name="connsiteY19" fmla="*/ 1003509 h 1593889"/>
              <a:gd name="connsiteX20" fmla="*/ 701528 w 2192492"/>
              <a:gd name="connsiteY20" fmla="*/ 1075899 h 1593889"/>
              <a:gd name="connsiteX21" fmla="*/ 602468 w 2192492"/>
              <a:gd name="connsiteY21" fmla="*/ 1102569 h 1593889"/>
              <a:gd name="connsiteX22" fmla="*/ 522458 w 2192492"/>
              <a:gd name="connsiteY22" fmla="*/ 1022559 h 1593889"/>
              <a:gd name="connsiteX23" fmla="*/ 434828 w 2192492"/>
              <a:gd name="connsiteY23" fmla="*/ 934929 h 1593889"/>
              <a:gd name="connsiteX24" fmla="*/ 358628 w 2192492"/>
              <a:gd name="connsiteY24" fmla="*/ 919689 h 1593889"/>
              <a:gd name="connsiteX25" fmla="*/ 335768 w 2192492"/>
              <a:gd name="connsiteY25" fmla="*/ 1064469 h 1593889"/>
              <a:gd name="connsiteX26" fmla="*/ 347198 w 2192492"/>
              <a:gd name="connsiteY26" fmla="*/ 1155909 h 1593889"/>
              <a:gd name="connsiteX27" fmla="*/ 190988 w 2192492"/>
              <a:gd name="connsiteY27" fmla="*/ 1209249 h 1593889"/>
              <a:gd name="connsiteX28" fmla="*/ 210038 w 2192492"/>
              <a:gd name="connsiteY28" fmla="*/ 1327359 h 1593889"/>
              <a:gd name="connsiteX29" fmla="*/ 251948 w 2192492"/>
              <a:gd name="connsiteY29" fmla="*/ 1403559 h 1593889"/>
              <a:gd name="connsiteX30" fmla="*/ 103358 w 2192492"/>
              <a:gd name="connsiteY30" fmla="*/ 1514049 h 1593889"/>
              <a:gd name="connsiteX31" fmla="*/ 2015978 w 2192492"/>
              <a:gd name="connsiteY31" fmla="*/ 1510239 h 1593889"/>
              <a:gd name="connsiteX32" fmla="*/ 1996928 w 2192492"/>
              <a:gd name="connsiteY32" fmla="*/ 454869 h 1593889"/>
              <a:gd name="connsiteX0" fmla="*/ 2000738 w 2153620"/>
              <a:gd name="connsiteY0" fmla="*/ 451059 h 1593889"/>
              <a:gd name="connsiteX1" fmla="*/ 1920728 w 2153620"/>
              <a:gd name="connsiteY1" fmla="*/ 374859 h 1593889"/>
              <a:gd name="connsiteX2" fmla="*/ 1886438 w 2153620"/>
              <a:gd name="connsiteY2" fmla="*/ 287229 h 1593889"/>
              <a:gd name="connsiteX3" fmla="*/ 1775948 w 2153620"/>
              <a:gd name="connsiteY3" fmla="*/ 214839 h 1593889"/>
              <a:gd name="connsiteX4" fmla="*/ 1684508 w 2153620"/>
              <a:gd name="connsiteY4" fmla="*/ 96729 h 1593889"/>
              <a:gd name="connsiteX5" fmla="*/ 1615928 w 2153620"/>
              <a:gd name="connsiteY5" fmla="*/ 9099 h 1593889"/>
              <a:gd name="connsiteX6" fmla="*/ 1547348 w 2153620"/>
              <a:gd name="connsiteY6" fmla="*/ 28149 h 1593889"/>
              <a:gd name="connsiteX7" fmla="*/ 1589258 w 2153620"/>
              <a:gd name="connsiteY7" fmla="*/ 233889 h 1593889"/>
              <a:gd name="connsiteX8" fmla="*/ 1528298 w 2153620"/>
              <a:gd name="connsiteY8" fmla="*/ 390099 h 1593889"/>
              <a:gd name="connsiteX9" fmla="*/ 1478768 w 2153620"/>
              <a:gd name="connsiteY9" fmla="*/ 466299 h 1593889"/>
              <a:gd name="connsiteX10" fmla="*/ 1497818 w 2153620"/>
              <a:gd name="connsiteY10" fmla="*/ 595839 h 1593889"/>
              <a:gd name="connsiteX11" fmla="*/ 1360658 w 2153620"/>
              <a:gd name="connsiteY11" fmla="*/ 664419 h 1593889"/>
              <a:gd name="connsiteX12" fmla="*/ 1276838 w 2153620"/>
              <a:gd name="connsiteY12" fmla="*/ 732999 h 1593889"/>
              <a:gd name="connsiteX13" fmla="*/ 1135868 w 2153620"/>
              <a:gd name="connsiteY13" fmla="*/ 752049 h 1593889"/>
              <a:gd name="connsiteX14" fmla="*/ 1158728 w 2153620"/>
              <a:gd name="connsiteY14" fmla="*/ 870159 h 1593889"/>
              <a:gd name="connsiteX15" fmla="*/ 1280648 w 2153620"/>
              <a:gd name="connsiteY15" fmla="*/ 1075899 h 1593889"/>
              <a:gd name="connsiteX16" fmla="*/ 1234928 w 2153620"/>
              <a:gd name="connsiteY16" fmla="*/ 1220679 h 1593889"/>
              <a:gd name="connsiteX17" fmla="*/ 1128248 w 2153620"/>
              <a:gd name="connsiteY17" fmla="*/ 1235919 h 1593889"/>
              <a:gd name="connsiteX18" fmla="*/ 991088 w 2153620"/>
              <a:gd name="connsiteY18" fmla="*/ 1033989 h 1593889"/>
              <a:gd name="connsiteX19" fmla="*/ 933938 w 2153620"/>
              <a:gd name="connsiteY19" fmla="*/ 1003509 h 1593889"/>
              <a:gd name="connsiteX20" fmla="*/ 701528 w 2153620"/>
              <a:gd name="connsiteY20" fmla="*/ 1075899 h 1593889"/>
              <a:gd name="connsiteX21" fmla="*/ 602468 w 2153620"/>
              <a:gd name="connsiteY21" fmla="*/ 1102569 h 1593889"/>
              <a:gd name="connsiteX22" fmla="*/ 522458 w 2153620"/>
              <a:gd name="connsiteY22" fmla="*/ 1022559 h 1593889"/>
              <a:gd name="connsiteX23" fmla="*/ 434828 w 2153620"/>
              <a:gd name="connsiteY23" fmla="*/ 934929 h 1593889"/>
              <a:gd name="connsiteX24" fmla="*/ 358628 w 2153620"/>
              <a:gd name="connsiteY24" fmla="*/ 919689 h 1593889"/>
              <a:gd name="connsiteX25" fmla="*/ 335768 w 2153620"/>
              <a:gd name="connsiteY25" fmla="*/ 1064469 h 1593889"/>
              <a:gd name="connsiteX26" fmla="*/ 347198 w 2153620"/>
              <a:gd name="connsiteY26" fmla="*/ 1155909 h 1593889"/>
              <a:gd name="connsiteX27" fmla="*/ 190988 w 2153620"/>
              <a:gd name="connsiteY27" fmla="*/ 1209249 h 1593889"/>
              <a:gd name="connsiteX28" fmla="*/ 210038 w 2153620"/>
              <a:gd name="connsiteY28" fmla="*/ 1327359 h 1593889"/>
              <a:gd name="connsiteX29" fmla="*/ 251948 w 2153620"/>
              <a:gd name="connsiteY29" fmla="*/ 1403559 h 1593889"/>
              <a:gd name="connsiteX30" fmla="*/ 103358 w 2153620"/>
              <a:gd name="connsiteY30" fmla="*/ 1514049 h 1593889"/>
              <a:gd name="connsiteX31" fmla="*/ 2015978 w 2153620"/>
              <a:gd name="connsiteY31" fmla="*/ 1510239 h 1593889"/>
              <a:gd name="connsiteX32" fmla="*/ 1996928 w 2153620"/>
              <a:gd name="connsiteY32" fmla="*/ 454869 h 1593889"/>
              <a:gd name="connsiteX0" fmla="*/ 2000738 w 2020635"/>
              <a:gd name="connsiteY0" fmla="*/ 451059 h 1521307"/>
              <a:gd name="connsiteX1" fmla="*/ 1920728 w 2020635"/>
              <a:gd name="connsiteY1" fmla="*/ 374859 h 1521307"/>
              <a:gd name="connsiteX2" fmla="*/ 1886438 w 2020635"/>
              <a:gd name="connsiteY2" fmla="*/ 287229 h 1521307"/>
              <a:gd name="connsiteX3" fmla="*/ 1775948 w 2020635"/>
              <a:gd name="connsiteY3" fmla="*/ 214839 h 1521307"/>
              <a:gd name="connsiteX4" fmla="*/ 1684508 w 2020635"/>
              <a:gd name="connsiteY4" fmla="*/ 96729 h 1521307"/>
              <a:gd name="connsiteX5" fmla="*/ 1615928 w 2020635"/>
              <a:gd name="connsiteY5" fmla="*/ 9099 h 1521307"/>
              <a:gd name="connsiteX6" fmla="*/ 1547348 w 2020635"/>
              <a:gd name="connsiteY6" fmla="*/ 28149 h 1521307"/>
              <a:gd name="connsiteX7" fmla="*/ 1589258 w 2020635"/>
              <a:gd name="connsiteY7" fmla="*/ 233889 h 1521307"/>
              <a:gd name="connsiteX8" fmla="*/ 1528298 w 2020635"/>
              <a:gd name="connsiteY8" fmla="*/ 390099 h 1521307"/>
              <a:gd name="connsiteX9" fmla="*/ 1478768 w 2020635"/>
              <a:gd name="connsiteY9" fmla="*/ 466299 h 1521307"/>
              <a:gd name="connsiteX10" fmla="*/ 1497818 w 2020635"/>
              <a:gd name="connsiteY10" fmla="*/ 595839 h 1521307"/>
              <a:gd name="connsiteX11" fmla="*/ 1360658 w 2020635"/>
              <a:gd name="connsiteY11" fmla="*/ 664419 h 1521307"/>
              <a:gd name="connsiteX12" fmla="*/ 1276838 w 2020635"/>
              <a:gd name="connsiteY12" fmla="*/ 732999 h 1521307"/>
              <a:gd name="connsiteX13" fmla="*/ 1135868 w 2020635"/>
              <a:gd name="connsiteY13" fmla="*/ 752049 h 1521307"/>
              <a:gd name="connsiteX14" fmla="*/ 1158728 w 2020635"/>
              <a:gd name="connsiteY14" fmla="*/ 870159 h 1521307"/>
              <a:gd name="connsiteX15" fmla="*/ 1280648 w 2020635"/>
              <a:gd name="connsiteY15" fmla="*/ 1075899 h 1521307"/>
              <a:gd name="connsiteX16" fmla="*/ 1234928 w 2020635"/>
              <a:gd name="connsiteY16" fmla="*/ 1220679 h 1521307"/>
              <a:gd name="connsiteX17" fmla="*/ 1128248 w 2020635"/>
              <a:gd name="connsiteY17" fmla="*/ 1235919 h 1521307"/>
              <a:gd name="connsiteX18" fmla="*/ 991088 w 2020635"/>
              <a:gd name="connsiteY18" fmla="*/ 1033989 h 1521307"/>
              <a:gd name="connsiteX19" fmla="*/ 933938 w 2020635"/>
              <a:gd name="connsiteY19" fmla="*/ 1003509 h 1521307"/>
              <a:gd name="connsiteX20" fmla="*/ 701528 w 2020635"/>
              <a:gd name="connsiteY20" fmla="*/ 1075899 h 1521307"/>
              <a:gd name="connsiteX21" fmla="*/ 602468 w 2020635"/>
              <a:gd name="connsiteY21" fmla="*/ 1102569 h 1521307"/>
              <a:gd name="connsiteX22" fmla="*/ 522458 w 2020635"/>
              <a:gd name="connsiteY22" fmla="*/ 1022559 h 1521307"/>
              <a:gd name="connsiteX23" fmla="*/ 434828 w 2020635"/>
              <a:gd name="connsiteY23" fmla="*/ 934929 h 1521307"/>
              <a:gd name="connsiteX24" fmla="*/ 358628 w 2020635"/>
              <a:gd name="connsiteY24" fmla="*/ 919689 h 1521307"/>
              <a:gd name="connsiteX25" fmla="*/ 335768 w 2020635"/>
              <a:gd name="connsiteY25" fmla="*/ 1064469 h 1521307"/>
              <a:gd name="connsiteX26" fmla="*/ 347198 w 2020635"/>
              <a:gd name="connsiteY26" fmla="*/ 1155909 h 1521307"/>
              <a:gd name="connsiteX27" fmla="*/ 190988 w 2020635"/>
              <a:gd name="connsiteY27" fmla="*/ 1209249 h 1521307"/>
              <a:gd name="connsiteX28" fmla="*/ 210038 w 2020635"/>
              <a:gd name="connsiteY28" fmla="*/ 1327359 h 1521307"/>
              <a:gd name="connsiteX29" fmla="*/ 251948 w 2020635"/>
              <a:gd name="connsiteY29" fmla="*/ 1403559 h 1521307"/>
              <a:gd name="connsiteX30" fmla="*/ 103358 w 2020635"/>
              <a:gd name="connsiteY30" fmla="*/ 1514049 h 1521307"/>
              <a:gd name="connsiteX31" fmla="*/ 2015978 w 2020635"/>
              <a:gd name="connsiteY31" fmla="*/ 1510239 h 1521307"/>
              <a:gd name="connsiteX32" fmla="*/ 1996928 w 2020635"/>
              <a:gd name="connsiteY32" fmla="*/ 454869 h 1521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0635" h="1521307">
                <a:moveTo>
                  <a:pt x="2000738" y="451059"/>
                </a:moveTo>
                <a:cubicBezTo>
                  <a:pt x="1970258" y="426611"/>
                  <a:pt x="1939778" y="402164"/>
                  <a:pt x="1920728" y="374859"/>
                </a:cubicBezTo>
                <a:cubicBezTo>
                  <a:pt x="1901678" y="347554"/>
                  <a:pt x="1910568" y="313899"/>
                  <a:pt x="1886438" y="287229"/>
                </a:cubicBezTo>
                <a:cubicBezTo>
                  <a:pt x="1862308" y="260559"/>
                  <a:pt x="1809603" y="246589"/>
                  <a:pt x="1775948" y="214839"/>
                </a:cubicBezTo>
                <a:cubicBezTo>
                  <a:pt x="1742293" y="183089"/>
                  <a:pt x="1684508" y="96729"/>
                  <a:pt x="1684508" y="96729"/>
                </a:cubicBezTo>
                <a:cubicBezTo>
                  <a:pt x="1657838" y="62439"/>
                  <a:pt x="1638788" y="20529"/>
                  <a:pt x="1615928" y="9099"/>
                </a:cubicBezTo>
                <a:cubicBezTo>
                  <a:pt x="1593068" y="-2331"/>
                  <a:pt x="1551793" y="-9316"/>
                  <a:pt x="1547348" y="28149"/>
                </a:cubicBezTo>
                <a:cubicBezTo>
                  <a:pt x="1542903" y="65614"/>
                  <a:pt x="1592433" y="173564"/>
                  <a:pt x="1589258" y="233889"/>
                </a:cubicBezTo>
                <a:cubicBezTo>
                  <a:pt x="1586083" y="294214"/>
                  <a:pt x="1546713" y="351364"/>
                  <a:pt x="1528298" y="390099"/>
                </a:cubicBezTo>
                <a:cubicBezTo>
                  <a:pt x="1509883" y="428834"/>
                  <a:pt x="1483848" y="432009"/>
                  <a:pt x="1478768" y="466299"/>
                </a:cubicBezTo>
                <a:cubicBezTo>
                  <a:pt x="1473688" y="500589"/>
                  <a:pt x="1517503" y="562819"/>
                  <a:pt x="1497818" y="595839"/>
                </a:cubicBezTo>
                <a:cubicBezTo>
                  <a:pt x="1478133" y="628859"/>
                  <a:pt x="1397488" y="641559"/>
                  <a:pt x="1360658" y="664419"/>
                </a:cubicBezTo>
                <a:cubicBezTo>
                  <a:pt x="1323828" y="687279"/>
                  <a:pt x="1314303" y="718394"/>
                  <a:pt x="1276838" y="732999"/>
                </a:cubicBezTo>
                <a:cubicBezTo>
                  <a:pt x="1239373" y="747604"/>
                  <a:pt x="1155553" y="729189"/>
                  <a:pt x="1135868" y="752049"/>
                </a:cubicBezTo>
                <a:cubicBezTo>
                  <a:pt x="1116183" y="774909"/>
                  <a:pt x="1134598" y="816184"/>
                  <a:pt x="1158728" y="870159"/>
                </a:cubicBezTo>
                <a:cubicBezTo>
                  <a:pt x="1182858" y="924134"/>
                  <a:pt x="1267948" y="1017479"/>
                  <a:pt x="1280648" y="1075899"/>
                </a:cubicBezTo>
                <a:cubicBezTo>
                  <a:pt x="1293348" y="1134319"/>
                  <a:pt x="1260328" y="1194009"/>
                  <a:pt x="1234928" y="1220679"/>
                </a:cubicBezTo>
                <a:cubicBezTo>
                  <a:pt x="1209528" y="1247349"/>
                  <a:pt x="1168888" y="1267034"/>
                  <a:pt x="1128248" y="1235919"/>
                </a:cubicBezTo>
                <a:cubicBezTo>
                  <a:pt x="1087608" y="1204804"/>
                  <a:pt x="1023473" y="1072724"/>
                  <a:pt x="991088" y="1033989"/>
                </a:cubicBezTo>
                <a:cubicBezTo>
                  <a:pt x="958703" y="995254"/>
                  <a:pt x="982198" y="996524"/>
                  <a:pt x="933938" y="1003509"/>
                </a:cubicBezTo>
                <a:cubicBezTo>
                  <a:pt x="885678" y="1010494"/>
                  <a:pt x="756773" y="1059389"/>
                  <a:pt x="701528" y="1075899"/>
                </a:cubicBezTo>
                <a:cubicBezTo>
                  <a:pt x="646283" y="1092409"/>
                  <a:pt x="632313" y="1111459"/>
                  <a:pt x="602468" y="1102569"/>
                </a:cubicBezTo>
                <a:cubicBezTo>
                  <a:pt x="572623" y="1093679"/>
                  <a:pt x="522458" y="1022559"/>
                  <a:pt x="522458" y="1022559"/>
                </a:cubicBezTo>
                <a:cubicBezTo>
                  <a:pt x="494518" y="994619"/>
                  <a:pt x="462133" y="952074"/>
                  <a:pt x="434828" y="934929"/>
                </a:cubicBezTo>
                <a:cubicBezTo>
                  <a:pt x="407523" y="917784"/>
                  <a:pt x="375138" y="898099"/>
                  <a:pt x="358628" y="919689"/>
                </a:cubicBezTo>
                <a:cubicBezTo>
                  <a:pt x="342118" y="941279"/>
                  <a:pt x="337673" y="1025099"/>
                  <a:pt x="335768" y="1064469"/>
                </a:cubicBezTo>
                <a:cubicBezTo>
                  <a:pt x="333863" y="1103839"/>
                  <a:pt x="371328" y="1131779"/>
                  <a:pt x="347198" y="1155909"/>
                </a:cubicBezTo>
                <a:cubicBezTo>
                  <a:pt x="323068" y="1180039"/>
                  <a:pt x="213848" y="1180674"/>
                  <a:pt x="190988" y="1209249"/>
                </a:cubicBezTo>
                <a:cubicBezTo>
                  <a:pt x="168128" y="1237824"/>
                  <a:pt x="199878" y="1294974"/>
                  <a:pt x="210038" y="1327359"/>
                </a:cubicBezTo>
                <a:cubicBezTo>
                  <a:pt x="220198" y="1359744"/>
                  <a:pt x="269728" y="1372444"/>
                  <a:pt x="251948" y="1403559"/>
                </a:cubicBezTo>
                <a:cubicBezTo>
                  <a:pt x="234168" y="1434674"/>
                  <a:pt x="-190647" y="1496269"/>
                  <a:pt x="103358" y="1514049"/>
                </a:cubicBezTo>
                <a:cubicBezTo>
                  <a:pt x="397363" y="1531829"/>
                  <a:pt x="2001373" y="1511509"/>
                  <a:pt x="2015978" y="1510239"/>
                </a:cubicBezTo>
                <a:cubicBezTo>
                  <a:pt x="2030583" y="1508969"/>
                  <a:pt x="2007088" y="461219"/>
                  <a:pt x="1996928" y="45486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90" name="Freeform 89"/>
          <p:cNvSpPr/>
          <p:nvPr/>
        </p:nvSpPr>
        <p:spPr>
          <a:xfrm>
            <a:off x="5009395" y="7312377"/>
            <a:ext cx="260364" cy="502727"/>
          </a:xfrm>
          <a:custGeom>
            <a:avLst/>
            <a:gdLst>
              <a:gd name="connsiteX0" fmla="*/ 225545 w 260364"/>
              <a:gd name="connsiteY0" fmla="*/ 113313 h 502727"/>
              <a:gd name="connsiteX1" fmla="*/ 221735 w 260364"/>
              <a:gd name="connsiteY1" fmla="*/ 25683 h 502727"/>
              <a:gd name="connsiteX2" fmla="*/ 164585 w 260364"/>
              <a:gd name="connsiteY2" fmla="*/ 2823 h 502727"/>
              <a:gd name="connsiteX3" fmla="*/ 80765 w 260364"/>
              <a:gd name="connsiteY3" fmla="*/ 79023 h 502727"/>
              <a:gd name="connsiteX4" fmla="*/ 12185 w 260364"/>
              <a:gd name="connsiteY4" fmla="*/ 159033 h 502727"/>
              <a:gd name="connsiteX5" fmla="*/ 4565 w 260364"/>
              <a:gd name="connsiteY5" fmla="*/ 231423 h 502727"/>
              <a:gd name="connsiteX6" fmla="*/ 61715 w 260364"/>
              <a:gd name="connsiteY6" fmla="*/ 296193 h 502727"/>
              <a:gd name="connsiteX7" fmla="*/ 50285 w 260364"/>
              <a:gd name="connsiteY7" fmla="*/ 414303 h 502727"/>
              <a:gd name="connsiteX8" fmla="*/ 103625 w 260364"/>
              <a:gd name="connsiteY8" fmla="*/ 490503 h 502727"/>
              <a:gd name="connsiteX9" fmla="*/ 217925 w 260364"/>
              <a:gd name="connsiteY9" fmla="*/ 486693 h 502727"/>
              <a:gd name="connsiteX10" fmla="*/ 259835 w 260364"/>
              <a:gd name="connsiteY10" fmla="*/ 338103 h 502727"/>
              <a:gd name="connsiteX11" fmla="*/ 225545 w 260364"/>
              <a:gd name="connsiteY11" fmla="*/ 113313 h 50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364" h="502727">
                <a:moveTo>
                  <a:pt x="225545" y="113313"/>
                </a:moveTo>
                <a:cubicBezTo>
                  <a:pt x="219195" y="61243"/>
                  <a:pt x="231895" y="44098"/>
                  <a:pt x="221735" y="25683"/>
                </a:cubicBezTo>
                <a:cubicBezTo>
                  <a:pt x="211575" y="7268"/>
                  <a:pt x="188080" y="-6067"/>
                  <a:pt x="164585" y="2823"/>
                </a:cubicBezTo>
                <a:cubicBezTo>
                  <a:pt x="141090" y="11713"/>
                  <a:pt x="106165" y="52988"/>
                  <a:pt x="80765" y="79023"/>
                </a:cubicBezTo>
                <a:cubicBezTo>
                  <a:pt x="55365" y="105058"/>
                  <a:pt x="24885" y="133633"/>
                  <a:pt x="12185" y="159033"/>
                </a:cubicBezTo>
                <a:cubicBezTo>
                  <a:pt x="-515" y="184433"/>
                  <a:pt x="-3690" y="208563"/>
                  <a:pt x="4565" y="231423"/>
                </a:cubicBezTo>
                <a:cubicBezTo>
                  <a:pt x="12820" y="254283"/>
                  <a:pt x="54095" y="265713"/>
                  <a:pt x="61715" y="296193"/>
                </a:cubicBezTo>
                <a:cubicBezTo>
                  <a:pt x="69335" y="326673"/>
                  <a:pt x="43300" y="381918"/>
                  <a:pt x="50285" y="414303"/>
                </a:cubicBezTo>
                <a:cubicBezTo>
                  <a:pt x="57270" y="446688"/>
                  <a:pt x="75685" y="478438"/>
                  <a:pt x="103625" y="490503"/>
                </a:cubicBezTo>
                <a:cubicBezTo>
                  <a:pt x="131565" y="502568"/>
                  <a:pt x="191890" y="512093"/>
                  <a:pt x="217925" y="486693"/>
                </a:cubicBezTo>
                <a:cubicBezTo>
                  <a:pt x="243960" y="461293"/>
                  <a:pt x="254755" y="397793"/>
                  <a:pt x="259835" y="338103"/>
                </a:cubicBezTo>
                <a:cubicBezTo>
                  <a:pt x="264915" y="278413"/>
                  <a:pt x="231895" y="165383"/>
                  <a:pt x="225545" y="11331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3015489" y="7016076"/>
            <a:ext cx="1864204" cy="1868844"/>
          </a:xfrm>
          <a:custGeom>
            <a:avLst/>
            <a:gdLst>
              <a:gd name="connsiteX0" fmla="*/ 1221231 w 1864204"/>
              <a:gd name="connsiteY0" fmla="*/ 1826934 h 1869804"/>
              <a:gd name="connsiteX1" fmla="*/ 1228851 w 1864204"/>
              <a:gd name="connsiteY1" fmla="*/ 1678344 h 1869804"/>
              <a:gd name="connsiteX2" fmla="*/ 1350771 w 1864204"/>
              <a:gd name="connsiteY2" fmla="*/ 1647864 h 1869804"/>
              <a:gd name="connsiteX3" fmla="*/ 1404111 w 1864204"/>
              <a:gd name="connsiteY3" fmla="*/ 1647864 h 1869804"/>
              <a:gd name="connsiteX4" fmla="*/ 1426971 w 1864204"/>
              <a:gd name="connsiteY4" fmla="*/ 1594524 h 1869804"/>
              <a:gd name="connsiteX5" fmla="*/ 1415541 w 1864204"/>
              <a:gd name="connsiteY5" fmla="*/ 1434504 h 1869804"/>
              <a:gd name="connsiteX6" fmla="*/ 1388871 w 1864204"/>
              <a:gd name="connsiteY6" fmla="*/ 1266864 h 1869804"/>
              <a:gd name="connsiteX7" fmla="*/ 1556511 w 1864204"/>
              <a:gd name="connsiteY7" fmla="*/ 1175424 h 1869804"/>
              <a:gd name="connsiteX8" fmla="*/ 1548891 w 1864204"/>
              <a:gd name="connsiteY8" fmla="*/ 1007784 h 1869804"/>
              <a:gd name="connsiteX9" fmla="*/ 1640331 w 1864204"/>
              <a:gd name="connsiteY9" fmla="*/ 870624 h 1869804"/>
              <a:gd name="connsiteX10" fmla="*/ 1640331 w 1864204"/>
              <a:gd name="connsiteY10" fmla="*/ 786804 h 1869804"/>
              <a:gd name="connsiteX11" fmla="*/ 1693671 w 1864204"/>
              <a:gd name="connsiteY11" fmla="*/ 756324 h 1869804"/>
              <a:gd name="connsiteX12" fmla="*/ 1712721 w 1864204"/>
              <a:gd name="connsiteY12" fmla="*/ 706794 h 1869804"/>
              <a:gd name="connsiteX13" fmla="*/ 1647951 w 1864204"/>
              <a:gd name="connsiteY13" fmla="*/ 592494 h 1869804"/>
              <a:gd name="connsiteX14" fmla="*/ 1693671 w 1864204"/>
              <a:gd name="connsiteY14" fmla="*/ 485814 h 1869804"/>
              <a:gd name="connsiteX15" fmla="*/ 1766061 w 1864204"/>
              <a:gd name="connsiteY15" fmla="*/ 371514 h 1869804"/>
              <a:gd name="connsiteX16" fmla="*/ 1853691 w 1864204"/>
              <a:gd name="connsiteY16" fmla="*/ 211494 h 1869804"/>
              <a:gd name="connsiteX17" fmla="*/ 1846071 w 1864204"/>
              <a:gd name="connsiteY17" fmla="*/ 127674 h 1869804"/>
              <a:gd name="connsiteX18" fmla="*/ 1705101 w 1864204"/>
              <a:gd name="connsiteY18" fmla="*/ 43854 h 1869804"/>
              <a:gd name="connsiteX19" fmla="*/ 1621281 w 1864204"/>
              <a:gd name="connsiteY19" fmla="*/ 5754 h 1869804"/>
              <a:gd name="connsiteX20" fmla="*/ 1499361 w 1864204"/>
              <a:gd name="connsiteY20" fmla="*/ 5754 h 1869804"/>
              <a:gd name="connsiteX21" fmla="*/ 1312671 w 1864204"/>
              <a:gd name="connsiteY21" fmla="*/ 59094 h 1869804"/>
              <a:gd name="connsiteX22" fmla="*/ 1045971 w 1864204"/>
              <a:gd name="connsiteY22" fmla="*/ 78144 h 1869804"/>
              <a:gd name="connsiteX23" fmla="*/ 912621 w 1864204"/>
              <a:gd name="connsiteY23" fmla="*/ 173394 h 1869804"/>
              <a:gd name="connsiteX24" fmla="*/ 844041 w 1864204"/>
              <a:gd name="connsiteY24" fmla="*/ 280074 h 1869804"/>
              <a:gd name="connsiteX25" fmla="*/ 653541 w 1864204"/>
              <a:gd name="connsiteY25" fmla="*/ 367704 h 1869804"/>
              <a:gd name="connsiteX26" fmla="*/ 592581 w 1864204"/>
              <a:gd name="connsiteY26" fmla="*/ 527724 h 1869804"/>
              <a:gd name="connsiteX27" fmla="*/ 645921 w 1864204"/>
              <a:gd name="connsiteY27" fmla="*/ 744894 h 1869804"/>
              <a:gd name="connsiteX28" fmla="*/ 611631 w 1864204"/>
              <a:gd name="connsiteY28" fmla="*/ 992544 h 1869804"/>
              <a:gd name="connsiteX29" fmla="*/ 565911 w 1864204"/>
              <a:gd name="connsiteY29" fmla="*/ 1144944 h 1869804"/>
              <a:gd name="connsiteX30" fmla="*/ 569721 w 1864204"/>
              <a:gd name="connsiteY30" fmla="*/ 1293534 h 1869804"/>
              <a:gd name="connsiteX31" fmla="*/ 543051 w 1864204"/>
              <a:gd name="connsiteY31" fmla="*/ 1358304 h 1869804"/>
              <a:gd name="connsiteX32" fmla="*/ 371601 w 1864204"/>
              <a:gd name="connsiteY32" fmla="*/ 1438314 h 1869804"/>
              <a:gd name="connsiteX33" fmla="*/ 196341 w 1864204"/>
              <a:gd name="connsiteY33" fmla="*/ 1442124 h 1869804"/>
              <a:gd name="connsiteX34" fmla="*/ 32511 w 1864204"/>
              <a:gd name="connsiteY34" fmla="*/ 1396404 h 1869804"/>
              <a:gd name="connsiteX35" fmla="*/ 5841 w 1864204"/>
              <a:gd name="connsiteY35" fmla="*/ 1468794 h 1869804"/>
              <a:gd name="connsiteX36" fmla="*/ 108711 w 1864204"/>
              <a:gd name="connsiteY36" fmla="*/ 1720254 h 1869804"/>
              <a:gd name="connsiteX37" fmla="*/ 203961 w 1864204"/>
              <a:gd name="connsiteY37" fmla="*/ 1807884 h 1869804"/>
              <a:gd name="connsiteX38" fmla="*/ 291591 w 1864204"/>
              <a:gd name="connsiteY38" fmla="*/ 1830744 h 1869804"/>
              <a:gd name="connsiteX39" fmla="*/ 337311 w 1864204"/>
              <a:gd name="connsiteY39" fmla="*/ 1868844 h 1869804"/>
              <a:gd name="connsiteX40" fmla="*/ 1221231 w 1864204"/>
              <a:gd name="connsiteY40" fmla="*/ 1826934 h 186980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  <a:gd name="connsiteX0" fmla="*/ 1209801 w 1864204"/>
              <a:gd name="connsiteY0" fmla="*/ 1849794 h 1868844"/>
              <a:gd name="connsiteX1" fmla="*/ 1228851 w 1864204"/>
              <a:gd name="connsiteY1" fmla="*/ 1678344 h 1868844"/>
              <a:gd name="connsiteX2" fmla="*/ 1350771 w 1864204"/>
              <a:gd name="connsiteY2" fmla="*/ 1647864 h 1868844"/>
              <a:gd name="connsiteX3" fmla="*/ 1404111 w 1864204"/>
              <a:gd name="connsiteY3" fmla="*/ 1647864 h 1868844"/>
              <a:gd name="connsiteX4" fmla="*/ 1426971 w 1864204"/>
              <a:gd name="connsiteY4" fmla="*/ 1594524 h 1868844"/>
              <a:gd name="connsiteX5" fmla="*/ 1415541 w 1864204"/>
              <a:gd name="connsiteY5" fmla="*/ 1434504 h 1868844"/>
              <a:gd name="connsiteX6" fmla="*/ 1388871 w 1864204"/>
              <a:gd name="connsiteY6" fmla="*/ 1266864 h 1868844"/>
              <a:gd name="connsiteX7" fmla="*/ 1556511 w 1864204"/>
              <a:gd name="connsiteY7" fmla="*/ 1175424 h 1868844"/>
              <a:gd name="connsiteX8" fmla="*/ 1548891 w 1864204"/>
              <a:gd name="connsiteY8" fmla="*/ 1007784 h 1868844"/>
              <a:gd name="connsiteX9" fmla="*/ 1640331 w 1864204"/>
              <a:gd name="connsiteY9" fmla="*/ 870624 h 1868844"/>
              <a:gd name="connsiteX10" fmla="*/ 1640331 w 1864204"/>
              <a:gd name="connsiteY10" fmla="*/ 786804 h 1868844"/>
              <a:gd name="connsiteX11" fmla="*/ 1693671 w 1864204"/>
              <a:gd name="connsiteY11" fmla="*/ 756324 h 1868844"/>
              <a:gd name="connsiteX12" fmla="*/ 1712721 w 1864204"/>
              <a:gd name="connsiteY12" fmla="*/ 706794 h 1868844"/>
              <a:gd name="connsiteX13" fmla="*/ 1647951 w 1864204"/>
              <a:gd name="connsiteY13" fmla="*/ 592494 h 1868844"/>
              <a:gd name="connsiteX14" fmla="*/ 1693671 w 1864204"/>
              <a:gd name="connsiteY14" fmla="*/ 485814 h 1868844"/>
              <a:gd name="connsiteX15" fmla="*/ 1766061 w 1864204"/>
              <a:gd name="connsiteY15" fmla="*/ 371514 h 1868844"/>
              <a:gd name="connsiteX16" fmla="*/ 1853691 w 1864204"/>
              <a:gd name="connsiteY16" fmla="*/ 211494 h 1868844"/>
              <a:gd name="connsiteX17" fmla="*/ 1846071 w 1864204"/>
              <a:gd name="connsiteY17" fmla="*/ 127674 h 1868844"/>
              <a:gd name="connsiteX18" fmla="*/ 1705101 w 1864204"/>
              <a:gd name="connsiteY18" fmla="*/ 43854 h 1868844"/>
              <a:gd name="connsiteX19" fmla="*/ 1621281 w 1864204"/>
              <a:gd name="connsiteY19" fmla="*/ 5754 h 1868844"/>
              <a:gd name="connsiteX20" fmla="*/ 1499361 w 1864204"/>
              <a:gd name="connsiteY20" fmla="*/ 5754 h 1868844"/>
              <a:gd name="connsiteX21" fmla="*/ 1312671 w 1864204"/>
              <a:gd name="connsiteY21" fmla="*/ 59094 h 1868844"/>
              <a:gd name="connsiteX22" fmla="*/ 1045971 w 1864204"/>
              <a:gd name="connsiteY22" fmla="*/ 78144 h 1868844"/>
              <a:gd name="connsiteX23" fmla="*/ 912621 w 1864204"/>
              <a:gd name="connsiteY23" fmla="*/ 173394 h 1868844"/>
              <a:gd name="connsiteX24" fmla="*/ 844041 w 1864204"/>
              <a:gd name="connsiteY24" fmla="*/ 280074 h 1868844"/>
              <a:gd name="connsiteX25" fmla="*/ 653541 w 1864204"/>
              <a:gd name="connsiteY25" fmla="*/ 367704 h 1868844"/>
              <a:gd name="connsiteX26" fmla="*/ 592581 w 1864204"/>
              <a:gd name="connsiteY26" fmla="*/ 527724 h 1868844"/>
              <a:gd name="connsiteX27" fmla="*/ 645921 w 1864204"/>
              <a:gd name="connsiteY27" fmla="*/ 744894 h 1868844"/>
              <a:gd name="connsiteX28" fmla="*/ 611631 w 1864204"/>
              <a:gd name="connsiteY28" fmla="*/ 992544 h 1868844"/>
              <a:gd name="connsiteX29" fmla="*/ 565911 w 1864204"/>
              <a:gd name="connsiteY29" fmla="*/ 1144944 h 1868844"/>
              <a:gd name="connsiteX30" fmla="*/ 569721 w 1864204"/>
              <a:gd name="connsiteY30" fmla="*/ 1293534 h 1868844"/>
              <a:gd name="connsiteX31" fmla="*/ 543051 w 1864204"/>
              <a:gd name="connsiteY31" fmla="*/ 1358304 h 1868844"/>
              <a:gd name="connsiteX32" fmla="*/ 371601 w 1864204"/>
              <a:gd name="connsiteY32" fmla="*/ 1438314 h 1868844"/>
              <a:gd name="connsiteX33" fmla="*/ 196341 w 1864204"/>
              <a:gd name="connsiteY33" fmla="*/ 1442124 h 1868844"/>
              <a:gd name="connsiteX34" fmla="*/ 32511 w 1864204"/>
              <a:gd name="connsiteY34" fmla="*/ 1396404 h 1868844"/>
              <a:gd name="connsiteX35" fmla="*/ 5841 w 1864204"/>
              <a:gd name="connsiteY35" fmla="*/ 1468794 h 1868844"/>
              <a:gd name="connsiteX36" fmla="*/ 108711 w 1864204"/>
              <a:gd name="connsiteY36" fmla="*/ 1720254 h 1868844"/>
              <a:gd name="connsiteX37" fmla="*/ 203961 w 1864204"/>
              <a:gd name="connsiteY37" fmla="*/ 1807884 h 1868844"/>
              <a:gd name="connsiteX38" fmla="*/ 291591 w 1864204"/>
              <a:gd name="connsiteY38" fmla="*/ 1830744 h 1868844"/>
              <a:gd name="connsiteX39" fmla="*/ 337311 w 1864204"/>
              <a:gd name="connsiteY39" fmla="*/ 1868844 h 1868844"/>
              <a:gd name="connsiteX40" fmla="*/ 1209801 w 1864204"/>
              <a:gd name="connsiteY40" fmla="*/ 1849794 h 1868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4204" h="1868844">
                <a:moveTo>
                  <a:pt x="1209801" y="1849794"/>
                </a:moveTo>
                <a:cubicBezTo>
                  <a:pt x="1221231" y="1867574"/>
                  <a:pt x="1205356" y="1711999"/>
                  <a:pt x="1228851" y="1678344"/>
                </a:cubicBezTo>
                <a:cubicBezTo>
                  <a:pt x="1252346" y="1644689"/>
                  <a:pt x="1321561" y="1652944"/>
                  <a:pt x="1350771" y="1647864"/>
                </a:cubicBezTo>
                <a:cubicBezTo>
                  <a:pt x="1379981" y="1642784"/>
                  <a:pt x="1391411" y="1656754"/>
                  <a:pt x="1404111" y="1647864"/>
                </a:cubicBezTo>
                <a:cubicBezTo>
                  <a:pt x="1416811" y="1638974"/>
                  <a:pt x="1425066" y="1630084"/>
                  <a:pt x="1426971" y="1594524"/>
                </a:cubicBezTo>
                <a:cubicBezTo>
                  <a:pt x="1428876" y="1558964"/>
                  <a:pt x="1421891" y="1489114"/>
                  <a:pt x="1415541" y="1434504"/>
                </a:cubicBezTo>
                <a:cubicBezTo>
                  <a:pt x="1409191" y="1379894"/>
                  <a:pt x="1365376" y="1310044"/>
                  <a:pt x="1388871" y="1266864"/>
                </a:cubicBezTo>
                <a:cubicBezTo>
                  <a:pt x="1412366" y="1223684"/>
                  <a:pt x="1529841" y="1218604"/>
                  <a:pt x="1556511" y="1175424"/>
                </a:cubicBezTo>
                <a:cubicBezTo>
                  <a:pt x="1583181" y="1132244"/>
                  <a:pt x="1534921" y="1058584"/>
                  <a:pt x="1548891" y="1007784"/>
                </a:cubicBezTo>
                <a:cubicBezTo>
                  <a:pt x="1562861" y="956984"/>
                  <a:pt x="1625091" y="907454"/>
                  <a:pt x="1640331" y="870624"/>
                </a:cubicBezTo>
                <a:cubicBezTo>
                  <a:pt x="1655571" y="833794"/>
                  <a:pt x="1631441" y="805854"/>
                  <a:pt x="1640331" y="786804"/>
                </a:cubicBezTo>
                <a:cubicBezTo>
                  <a:pt x="1649221" y="767754"/>
                  <a:pt x="1681606" y="769659"/>
                  <a:pt x="1693671" y="756324"/>
                </a:cubicBezTo>
                <a:cubicBezTo>
                  <a:pt x="1705736" y="742989"/>
                  <a:pt x="1720341" y="734099"/>
                  <a:pt x="1712721" y="706794"/>
                </a:cubicBezTo>
                <a:cubicBezTo>
                  <a:pt x="1705101" y="679489"/>
                  <a:pt x="1651126" y="629324"/>
                  <a:pt x="1647951" y="592494"/>
                </a:cubicBezTo>
                <a:cubicBezTo>
                  <a:pt x="1644776" y="555664"/>
                  <a:pt x="1673986" y="522644"/>
                  <a:pt x="1693671" y="485814"/>
                </a:cubicBezTo>
                <a:cubicBezTo>
                  <a:pt x="1713356" y="448984"/>
                  <a:pt x="1739391" y="417234"/>
                  <a:pt x="1766061" y="371514"/>
                </a:cubicBezTo>
                <a:cubicBezTo>
                  <a:pt x="1792731" y="325794"/>
                  <a:pt x="1840356" y="252134"/>
                  <a:pt x="1853691" y="211494"/>
                </a:cubicBezTo>
                <a:cubicBezTo>
                  <a:pt x="1867026" y="170854"/>
                  <a:pt x="1870836" y="155614"/>
                  <a:pt x="1846071" y="127674"/>
                </a:cubicBezTo>
                <a:cubicBezTo>
                  <a:pt x="1821306" y="99734"/>
                  <a:pt x="1742566" y="64174"/>
                  <a:pt x="1705101" y="43854"/>
                </a:cubicBezTo>
                <a:cubicBezTo>
                  <a:pt x="1667636" y="23534"/>
                  <a:pt x="1655571" y="12104"/>
                  <a:pt x="1621281" y="5754"/>
                </a:cubicBezTo>
                <a:cubicBezTo>
                  <a:pt x="1586991" y="-596"/>
                  <a:pt x="1550796" y="-3136"/>
                  <a:pt x="1499361" y="5754"/>
                </a:cubicBezTo>
                <a:cubicBezTo>
                  <a:pt x="1447926" y="14644"/>
                  <a:pt x="1388236" y="47029"/>
                  <a:pt x="1312671" y="59094"/>
                </a:cubicBezTo>
                <a:cubicBezTo>
                  <a:pt x="1237106" y="71159"/>
                  <a:pt x="1112646" y="59094"/>
                  <a:pt x="1045971" y="78144"/>
                </a:cubicBezTo>
                <a:cubicBezTo>
                  <a:pt x="979296" y="97194"/>
                  <a:pt x="946276" y="139739"/>
                  <a:pt x="912621" y="173394"/>
                </a:cubicBezTo>
                <a:cubicBezTo>
                  <a:pt x="878966" y="207049"/>
                  <a:pt x="887221" y="247689"/>
                  <a:pt x="844041" y="280074"/>
                </a:cubicBezTo>
                <a:cubicBezTo>
                  <a:pt x="800861" y="312459"/>
                  <a:pt x="695451" y="326429"/>
                  <a:pt x="653541" y="367704"/>
                </a:cubicBezTo>
                <a:cubicBezTo>
                  <a:pt x="611631" y="408979"/>
                  <a:pt x="593851" y="464859"/>
                  <a:pt x="592581" y="527724"/>
                </a:cubicBezTo>
                <a:cubicBezTo>
                  <a:pt x="591311" y="590589"/>
                  <a:pt x="642746" y="667424"/>
                  <a:pt x="645921" y="744894"/>
                </a:cubicBezTo>
                <a:cubicBezTo>
                  <a:pt x="649096" y="822364"/>
                  <a:pt x="624966" y="925869"/>
                  <a:pt x="611631" y="992544"/>
                </a:cubicBezTo>
                <a:cubicBezTo>
                  <a:pt x="598296" y="1059219"/>
                  <a:pt x="572896" y="1094779"/>
                  <a:pt x="565911" y="1144944"/>
                </a:cubicBezTo>
                <a:cubicBezTo>
                  <a:pt x="558926" y="1195109"/>
                  <a:pt x="573531" y="1257974"/>
                  <a:pt x="569721" y="1293534"/>
                </a:cubicBezTo>
                <a:cubicBezTo>
                  <a:pt x="565911" y="1329094"/>
                  <a:pt x="576071" y="1334174"/>
                  <a:pt x="543051" y="1358304"/>
                </a:cubicBezTo>
                <a:cubicBezTo>
                  <a:pt x="510031" y="1382434"/>
                  <a:pt x="429386" y="1424344"/>
                  <a:pt x="371601" y="1438314"/>
                </a:cubicBezTo>
                <a:cubicBezTo>
                  <a:pt x="313816" y="1452284"/>
                  <a:pt x="252856" y="1449109"/>
                  <a:pt x="196341" y="1442124"/>
                </a:cubicBezTo>
                <a:cubicBezTo>
                  <a:pt x="139826" y="1435139"/>
                  <a:pt x="64261" y="1391959"/>
                  <a:pt x="32511" y="1396404"/>
                </a:cubicBezTo>
                <a:cubicBezTo>
                  <a:pt x="761" y="1400849"/>
                  <a:pt x="-6859" y="1414819"/>
                  <a:pt x="5841" y="1468794"/>
                </a:cubicBezTo>
                <a:cubicBezTo>
                  <a:pt x="18541" y="1522769"/>
                  <a:pt x="75691" y="1663739"/>
                  <a:pt x="108711" y="1720254"/>
                </a:cubicBezTo>
                <a:cubicBezTo>
                  <a:pt x="141731" y="1776769"/>
                  <a:pt x="173481" y="1789469"/>
                  <a:pt x="203961" y="1807884"/>
                </a:cubicBezTo>
                <a:cubicBezTo>
                  <a:pt x="234441" y="1826299"/>
                  <a:pt x="269366" y="1820584"/>
                  <a:pt x="291591" y="1830744"/>
                </a:cubicBezTo>
                <a:cubicBezTo>
                  <a:pt x="313816" y="1840904"/>
                  <a:pt x="184276" y="1865669"/>
                  <a:pt x="337311" y="1868844"/>
                </a:cubicBezTo>
                <a:cubicBezTo>
                  <a:pt x="628141" y="1862494"/>
                  <a:pt x="1198371" y="1832014"/>
                  <a:pt x="1209801" y="1849794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Freeform 95"/>
          <p:cNvSpPr/>
          <p:nvPr/>
        </p:nvSpPr>
        <p:spPr>
          <a:xfrm>
            <a:off x="2864102" y="6955600"/>
            <a:ext cx="2134976" cy="1930911"/>
          </a:xfrm>
          <a:custGeom>
            <a:avLst/>
            <a:gdLst>
              <a:gd name="connsiteX0" fmla="*/ 1414528 w 2134976"/>
              <a:gd name="connsiteY0" fmla="*/ 1925510 h 1938263"/>
              <a:gd name="connsiteX1" fmla="*/ 1441198 w 2134976"/>
              <a:gd name="connsiteY1" fmla="*/ 1803590 h 1938263"/>
              <a:gd name="connsiteX2" fmla="*/ 1589788 w 2134976"/>
              <a:gd name="connsiteY2" fmla="*/ 1792160 h 1938263"/>
              <a:gd name="connsiteX3" fmla="*/ 1677418 w 2134976"/>
              <a:gd name="connsiteY3" fmla="*/ 1693100 h 1938263"/>
              <a:gd name="connsiteX4" fmla="*/ 1643128 w 2134976"/>
              <a:gd name="connsiteY4" fmla="*/ 1494980 h 1938263"/>
              <a:gd name="connsiteX5" fmla="*/ 1646938 w 2134976"/>
              <a:gd name="connsiteY5" fmla="*/ 1392110 h 1938263"/>
              <a:gd name="connsiteX6" fmla="*/ 1864108 w 2134976"/>
              <a:gd name="connsiteY6" fmla="*/ 1300670 h 1938263"/>
              <a:gd name="connsiteX7" fmla="*/ 1806958 w 2134976"/>
              <a:gd name="connsiteY7" fmla="*/ 1091120 h 1938263"/>
              <a:gd name="connsiteX8" fmla="*/ 1883158 w 2134976"/>
              <a:gd name="connsiteY8" fmla="*/ 969200 h 1938263"/>
              <a:gd name="connsiteX9" fmla="*/ 2066038 w 2134976"/>
              <a:gd name="connsiteY9" fmla="*/ 995870 h 1938263"/>
              <a:gd name="connsiteX10" fmla="*/ 2134618 w 2134976"/>
              <a:gd name="connsiteY10" fmla="*/ 973010 h 1938263"/>
              <a:gd name="connsiteX11" fmla="*/ 2088898 w 2134976"/>
              <a:gd name="connsiteY11" fmla="*/ 839660 h 1938263"/>
              <a:gd name="connsiteX12" fmla="*/ 2001268 w 2134976"/>
              <a:gd name="connsiteY12" fmla="*/ 687260 h 1938263"/>
              <a:gd name="connsiteX13" fmla="*/ 1993648 w 2134976"/>
              <a:gd name="connsiteY13" fmla="*/ 542480 h 1938263"/>
              <a:gd name="connsiteX14" fmla="*/ 2100328 w 2134976"/>
              <a:gd name="connsiteY14" fmla="*/ 420560 h 1938263"/>
              <a:gd name="connsiteX15" fmla="*/ 2077468 w 2134976"/>
              <a:gd name="connsiteY15" fmla="*/ 180530 h 1938263"/>
              <a:gd name="connsiteX16" fmla="*/ 1940308 w 2134976"/>
              <a:gd name="connsiteY16" fmla="*/ 77660 h 1938263"/>
              <a:gd name="connsiteX17" fmla="*/ 1818388 w 2134976"/>
              <a:gd name="connsiteY17" fmla="*/ 9080 h 1938263"/>
              <a:gd name="connsiteX18" fmla="*/ 1650748 w 2134976"/>
              <a:gd name="connsiteY18" fmla="*/ 5270 h 1938263"/>
              <a:gd name="connsiteX19" fmla="*/ 1460248 w 2134976"/>
              <a:gd name="connsiteY19" fmla="*/ 50990 h 1938263"/>
              <a:gd name="connsiteX20" fmla="*/ 1239268 w 2134976"/>
              <a:gd name="connsiteY20" fmla="*/ 62420 h 1938263"/>
              <a:gd name="connsiteX21" fmla="*/ 1090678 w 2134976"/>
              <a:gd name="connsiteY21" fmla="*/ 96710 h 1938263"/>
              <a:gd name="connsiteX22" fmla="*/ 1033528 w 2134976"/>
              <a:gd name="connsiteY22" fmla="*/ 123380 h 1938263"/>
              <a:gd name="connsiteX23" fmla="*/ 995428 w 2134976"/>
              <a:gd name="connsiteY23" fmla="*/ 241490 h 1938263"/>
              <a:gd name="connsiteX24" fmla="*/ 881128 w 2134976"/>
              <a:gd name="connsiteY24" fmla="*/ 321500 h 1938263"/>
              <a:gd name="connsiteX25" fmla="*/ 698248 w 2134976"/>
              <a:gd name="connsiteY25" fmla="*/ 420560 h 1938263"/>
              <a:gd name="connsiteX26" fmla="*/ 629668 w 2134976"/>
              <a:gd name="connsiteY26" fmla="*/ 561530 h 1938263"/>
              <a:gd name="connsiteX27" fmla="*/ 686818 w 2134976"/>
              <a:gd name="connsiteY27" fmla="*/ 664400 h 1938263"/>
              <a:gd name="connsiteX28" fmla="*/ 736348 w 2134976"/>
              <a:gd name="connsiteY28" fmla="*/ 790130 h 1938263"/>
              <a:gd name="connsiteX29" fmla="*/ 721108 w 2134976"/>
              <a:gd name="connsiteY29" fmla="*/ 908240 h 1938263"/>
              <a:gd name="connsiteX30" fmla="*/ 709678 w 2134976"/>
              <a:gd name="connsiteY30" fmla="*/ 1022540 h 1938263"/>
              <a:gd name="connsiteX31" fmla="*/ 686818 w 2134976"/>
              <a:gd name="connsiteY31" fmla="*/ 1117790 h 1938263"/>
              <a:gd name="connsiteX32" fmla="*/ 576328 w 2134976"/>
              <a:gd name="connsiteY32" fmla="*/ 1182560 h 1938263"/>
              <a:gd name="connsiteX33" fmla="*/ 618238 w 2134976"/>
              <a:gd name="connsiteY33" fmla="*/ 1319720 h 1938263"/>
              <a:gd name="connsiteX34" fmla="*/ 595378 w 2134976"/>
              <a:gd name="connsiteY34" fmla="*/ 1384490 h 1938263"/>
              <a:gd name="connsiteX35" fmla="*/ 503938 w 2134976"/>
              <a:gd name="connsiteY35" fmla="*/ 1426400 h 1938263"/>
              <a:gd name="connsiteX36" fmla="*/ 412498 w 2134976"/>
              <a:gd name="connsiteY36" fmla="*/ 1445450 h 1938263"/>
              <a:gd name="connsiteX37" fmla="*/ 252478 w 2134976"/>
              <a:gd name="connsiteY37" fmla="*/ 1422590 h 1938263"/>
              <a:gd name="connsiteX38" fmla="*/ 77218 w 2134976"/>
              <a:gd name="connsiteY38" fmla="*/ 1384490 h 1938263"/>
              <a:gd name="connsiteX39" fmla="*/ 20068 w 2134976"/>
              <a:gd name="connsiteY39" fmla="*/ 1411160 h 1938263"/>
              <a:gd name="connsiteX40" fmla="*/ 1018 w 2134976"/>
              <a:gd name="connsiteY40" fmla="*/ 1460690 h 1938263"/>
              <a:gd name="connsiteX41" fmla="*/ 46738 w 2134976"/>
              <a:gd name="connsiteY41" fmla="*/ 1521650 h 1938263"/>
              <a:gd name="connsiteX42" fmla="*/ 115318 w 2134976"/>
              <a:gd name="connsiteY42" fmla="*/ 1609280 h 1938263"/>
              <a:gd name="connsiteX43" fmla="*/ 126748 w 2134976"/>
              <a:gd name="connsiteY43" fmla="*/ 1696910 h 1938263"/>
              <a:gd name="connsiteX44" fmla="*/ 187708 w 2134976"/>
              <a:gd name="connsiteY44" fmla="*/ 1837880 h 1938263"/>
              <a:gd name="connsiteX45" fmla="*/ 260098 w 2134976"/>
              <a:gd name="connsiteY45" fmla="*/ 1925510 h 1938263"/>
              <a:gd name="connsiteX46" fmla="*/ 1414528 w 2134976"/>
              <a:gd name="connsiteY46" fmla="*/ 1925510 h 1938263"/>
              <a:gd name="connsiteX0" fmla="*/ 1414528 w 2134976"/>
              <a:gd name="connsiteY0" fmla="*/ 1925510 h 1930911"/>
              <a:gd name="connsiteX1" fmla="*/ 1441198 w 2134976"/>
              <a:gd name="connsiteY1" fmla="*/ 1803590 h 1930911"/>
              <a:gd name="connsiteX2" fmla="*/ 1589788 w 2134976"/>
              <a:gd name="connsiteY2" fmla="*/ 1792160 h 1930911"/>
              <a:gd name="connsiteX3" fmla="*/ 1677418 w 2134976"/>
              <a:gd name="connsiteY3" fmla="*/ 1693100 h 1930911"/>
              <a:gd name="connsiteX4" fmla="*/ 1643128 w 2134976"/>
              <a:gd name="connsiteY4" fmla="*/ 1494980 h 1930911"/>
              <a:gd name="connsiteX5" fmla="*/ 1646938 w 2134976"/>
              <a:gd name="connsiteY5" fmla="*/ 1392110 h 1930911"/>
              <a:gd name="connsiteX6" fmla="*/ 1864108 w 2134976"/>
              <a:gd name="connsiteY6" fmla="*/ 1300670 h 1930911"/>
              <a:gd name="connsiteX7" fmla="*/ 1806958 w 2134976"/>
              <a:gd name="connsiteY7" fmla="*/ 1091120 h 1930911"/>
              <a:gd name="connsiteX8" fmla="*/ 1883158 w 2134976"/>
              <a:gd name="connsiteY8" fmla="*/ 969200 h 1930911"/>
              <a:gd name="connsiteX9" fmla="*/ 2066038 w 2134976"/>
              <a:gd name="connsiteY9" fmla="*/ 995870 h 1930911"/>
              <a:gd name="connsiteX10" fmla="*/ 2134618 w 2134976"/>
              <a:gd name="connsiteY10" fmla="*/ 973010 h 1930911"/>
              <a:gd name="connsiteX11" fmla="*/ 2088898 w 2134976"/>
              <a:gd name="connsiteY11" fmla="*/ 839660 h 1930911"/>
              <a:gd name="connsiteX12" fmla="*/ 2001268 w 2134976"/>
              <a:gd name="connsiteY12" fmla="*/ 687260 h 1930911"/>
              <a:gd name="connsiteX13" fmla="*/ 1993648 w 2134976"/>
              <a:gd name="connsiteY13" fmla="*/ 542480 h 1930911"/>
              <a:gd name="connsiteX14" fmla="*/ 2100328 w 2134976"/>
              <a:gd name="connsiteY14" fmla="*/ 420560 h 1930911"/>
              <a:gd name="connsiteX15" fmla="*/ 2077468 w 2134976"/>
              <a:gd name="connsiteY15" fmla="*/ 180530 h 1930911"/>
              <a:gd name="connsiteX16" fmla="*/ 1940308 w 2134976"/>
              <a:gd name="connsiteY16" fmla="*/ 77660 h 1930911"/>
              <a:gd name="connsiteX17" fmla="*/ 1818388 w 2134976"/>
              <a:gd name="connsiteY17" fmla="*/ 9080 h 1930911"/>
              <a:gd name="connsiteX18" fmla="*/ 1650748 w 2134976"/>
              <a:gd name="connsiteY18" fmla="*/ 5270 h 1930911"/>
              <a:gd name="connsiteX19" fmla="*/ 1460248 w 2134976"/>
              <a:gd name="connsiteY19" fmla="*/ 50990 h 1930911"/>
              <a:gd name="connsiteX20" fmla="*/ 1239268 w 2134976"/>
              <a:gd name="connsiteY20" fmla="*/ 62420 h 1930911"/>
              <a:gd name="connsiteX21" fmla="*/ 1090678 w 2134976"/>
              <a:gd name="connsiteY21" fmla="*/ 96710 h 1930911"/>
              <a:gd name="connsiteX22" fmla="*/ 1033528 w 2134976"/>
              <a:gd name="connsiteY22" fmla="*/ 123380 h 1930911"/>
              <a:gd name="connsiteX23" fmla="*/ 995428 w 2134976"/>
              <a:gd name="connsiteY23" fmla="*/ 241490 h 1930911"/>
              <a:gd name="connsiteX24" fmla="*/ 881128 w 2134976"/>
              <a:gd name="connsiteY24" fmla="*/ 321500 h 1930911"/>
              <a:gd name="connsiteX25" fmla="*/ 698248 w 2134976"/>
              <a:gd name="connsiteY25" fmla="*/ 420560 h 1930911"/>
              <a:gd name="connsiteX26" fmla="*/ 629668 w 2134976"/>
              <a:gd name="connsiteY26" fmla="*/ 561530 h 1930911"/>
              <a:gd name="connsiteX27" fmla="*/ 686818 w 2134976"/>
              <a:gd name="connsiteY27" fmla="*/ 664400 h 1930911"/>
              <a:gd name="connsiteX28" fmla="*/ 736348 w 2134976"/>
              <a:gd name="connsiteY28" fmla="*/ 790130 h 1930911"/>
              <a:gd name="connsiteX29" fmla="*/ 721108 w 2134976"/>
              <a:gd name="connsiteY29" fmla="*/ 908240 h 1930911"/>
              <a:gd name="connsiteX30" fmla="*/ 709678 w 2134976"/>
              <a:gd name="connsiteY30" fmla="*/ 1022540 h 1930911"/>
              <a:gd name="connsiteX31" fmla="*/ 686818 w 2134976"/>
              <a:gd name="connsiteY31" fmla="*/ 1117790 h 1930911"/>
              <a:gd name="connsiteX32" fmla="*/ 576328 w 2134976"/>
              <a:gd name="connsiteY32" fmla="*/ 1182560 h 1930911"/>
              <a:gd name="connsiteX33" fmla="*/ 618238 w 2134976"/>
              <a:gd name="connsiteY33" fmla="*/ 1319720 h 1930911"/>
              <a:gd name="connsiteX34" fmla="*/ 595378 w 2134976"/>
              <a:gd name="connsiteY34" fmla="*/ 1384490 h 1930911"/>
              <a:gd name="connsiteX35" fmla="*/ 503938 w 2134976"/>
              <a:gd name="connsiteY35" fmla="*/ 1426400 h 1930911"/>
              <a:gd name="connsiteX36" fmla="*/ 412498 w 2134976"/>
              <a:gd name="connsiteY36" fmla="*/ 1445450 h 1930911"/>
              <a:gd name="connsiteX37" fmla="*/ 252478 w 2134976"/>
              <a:gd name="connsiteY37" fmla="*/ 1422590 h 1930911"/>
              <a:gd name="connsiteX38" fmla="*/ 77218 w 2134976"/>
              <a:gd name="connsiteY38" fmla="*/ 1384490 h 1930911"/>
              <a:gd name="connsiteX39" fmla="*/ 20068 w 2134976"/>
              <a:gd name="connsiteY39" fmla="*/ 1411160 h 1930911"/>
              <a:gd name="connsiteX40" fmla="*/ 1018 w 2134976"/>
              <a:gd name="connsiteY40" fmla="*/ 1460690 h 1930911"/>
              <a:gd name="connsiteX41" fmla="*/ 46738 w 2134976"/>
              <a:gd name="connsiteY41" fmla="*/ 1521650 h 1930911"/>
              <a:gd name="connsiteX42" fmla="*/ 115318 w 2134976"/>
              <a:gd name="connsiteY42" fmla="*/ 1609280 h 1930911"/>
              <a:gd name="connsiteX43" fmla="*/ 126748 w 2134976"/>
              <a:gd name="connsiteY43" fmla="*/ 1696910 h 1930911"/>
              <a:gd name="connsiteX44" fmla="*/ 187708 w 2134976"/>
              <a:gd name="connsiteY44" fmla="*/ 1837880 h 1930911"/>
              <a:gd name="connsiteX45" fmla="*/ 260098 w 2134976"/>
              <a:gd name="connsiteY45" fmla="*/ 1925510 h 1930911"/>
              <a:gd name="connsiteX46" fmla="*/ 1414528 w 2134976"/>
              <a:gd name="connsiteY46" fmla="*/ 1925510 h 193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34976" h="1930911">
                <a:moveTo>
                  <a:pt x="1414528" y="1925510"/>
                </a:moveTo>
                <a:cubicBezTo>
                  <a:pt x="1439928" y="1928050"/>
                  <a:pt x="1411988" y="1825815"/>
                  <a:pt x="1441198" y="1803590"/>
                </a:cubicBezTo>
                <a:cubicBezTo>
                  <a:pt x="1470408" y="1781365"/>
                  <a:pt x="1550418" y="1810575"/>
                  <a:pt x="1589788" y="1792160"/>
                </a:cubicBezTo>
                <a:cubicBezTo>
                  <a:pt x="1629158" y="1773745"/>
                  <a:pt x="1668528" y="1742630"/>
                  <a:pt x="1677418" y="1693100"/>
                </a:cubicBezTo>
                <a:cubicBezTo>
                  <a:pt x="1686308" y="1643570"/>
                  <a:pt x="1648208" y="1545145"/>
                  <a:pt x="1643128" y="1494980"/>
                </a:cubicBezTo>
                <a:cubicBezTo>
                  <a:pt x="1638048" y="1444815"/>
                  <a:pt x="1610108" y="1424495"/>
                  <a:pt x="1646938" y="1392110"/>
                </a:cubicBezTo>
                <a:cubicBezTo>
                  <a:pt x="1683768" y="1359725"/>
                  <a:pt x="1837438" y="1350835"/>
                  <a:pt x="1864108" y="1300670"/>
                </a:cubicBezTo>
                <a:cubicBezTo>
                  <a:pt x="1890778" y="1250505"/>
                  <a:pt x="1803783" y="1146365"/>
                  <a:pt x="1806958" y="1091120"/>
                </a:cubicBezTo>
                <a:cubicBezTo>
                  <a:pt x="1810133" y="1035875"/>
                  <a:pt x="1839978" y="985075"/>
                  <a:pt x="1883158" y="969200"/>
                </a:cubicBezTo>
                <a:cubicBezTo>
                  <a:pt x="1926338" y="953325"/>
                  <a:pt x="2024128" y="995235"/>
                  <a:pt x="2066038" y="995870"/>
                </a:cubicBezTo>
                <a:cubicBezTo>
                  <a:pt x="2107948" y="996505"/>
                  <a:pt x="2130808" y="999045"/>
                  <a:pt x="2134618" y="973010"/>
                </a:cubicBezTo>
                <a:cubicBezTo>
                  <a:pt x="2138428" y="946975"/>
                  <a:pt x="2111123" y="887285"/>
                  <a:pt x="2088898" y="839660"/>
                </a:cubicBezTo>
                <a:cubicBezTo>
                  <a:pt x="2066673" y="792035"/>
                  <a:pt x="2017143" y="736790"/>
                  <a:pt x="2001268" y="687260"/>
                </a:cubicBezTo>
                <a:cubicBezTo>
                  <a:pt x="1985393" y="637730"/>
                  <a:pt x="1977138" y="586930"/>
                  <a:pt x="1993648" y="542480"/>
                </a:cubicBezTo>
                <a:cubicBezTo>
                  <a:pt x="2010158" y="498030"/>
                  <a:pt x="2086358" y="480885"/>
                  <a:pt x="2100328" y="420560"/>
                </a:cubicBezTo>
                <a:cubicBezTo>
                  <a:pt x="2114298" y="360235"/>
                  <a:pt x="2104138" y="237680"/>
                  <a:pt x="2077468" y="180530"/>
                </a:cubicBezTo>
                <a:cubicBezTo>
                  <a:pt x="2050798" y="123380"/>
                  <a:pt x="1983488" y="106235"/>
                  <a:pt x="1940308" y="77660"/>
                </a:cubicBezTo>
                <a:cubicBezTo>
                  <a:pt x="1897128" y="49085"/>
                  <a:pt x="1866648" y="21145"/>
                  <a:pt x="1818388" y="9080"/>
                </a:cubicBezTo>
                <a:cubicBezTo>
                  <a:pt x="1770128" y="-2985"/>
                  <a:pt x="1710438" y="-1715"/>
                  <a:pt x="1650748" y="5270"/>
                </a:cubicBezTo>
                <a:cubicBezTo>
                  <a:pt x="1591058" y="12255"/>
                  <a:pt x="1528828" y="41465"/>
                  <a:pt x="1460248" y="50990"/>
                </a:cubicBezTo>
                <a:cubicBezTo>
                  <a:pt x="1391668" y="60515"/>
                  <a:pt x="1300863" y="54800"/>
                  <a:pt x="1239268" y="62420"/>
                </a:cubicBezTo>
                <a:cubicBezTo>
                  <a:pt x="1177673" y="70040"/>
                  <a:pt x="1124968" y="86550"/>
                  <a:pt x="1090678" y="96710"/>
                </a:cubicBezTo>
                <a:cubicBezTo>
                  <a:pt x="1056388" y="106870"/>
                  <a:pt x="1049403" y="99250"/>
                  <a:pt x="1033528" y="123380"/>
                </a:cubicBezTo>
                <a:cubicBezTo>
                  <a:pt x="1017653" y="147510"/>
                  <a:pt x="1020828" y="208470"/>
                  <a:pt x="995428" y="241490"/>
                </a:cubicBezTo>
                <a:cubicBezTo>
                  <a:pt x="970028" y="274510"/>
                  <a:pt x="930658" y="291655"/>
                  <a:pt x="881128" y="321500"/>
                </a:cubicBezTo>
                <a:cubicBezTo>
                  <a:pt x="831598" y="351345"/>
                  <a:pt x="740158" y="380555"/>
                  <a:pt x="698248" y="420560"/>
                </a:cubicBezTo>
                <a:cubicBezTo>
                  <a:pt x="656338" y="460565"/>
                  <a:pt x="631573" y="520890"/>
                  <a:pt x="629668" y="561530"/>
                </a:cubicBezTo>
                <a:cubicBezTo>
                  <a:pt x="627763" y="602170"/>
                  <a:pt x="669038" y="626300"/>
                  <a:pt x="686818" y="664400"/>
                </a:cubicBezTo>
                <a:cubicBezTo>
                  <a:pt x="704598" y="702500"/>
                  <a:pt x="730633" y="749490"/>
                  <a:pt x="736348" y="790130"/>
                </a:cubicBezTo>
                <a:cubicBezTo>
                  <a:pt x="742063" y="830770"/>
                  <a:pt x="725553" y="869505"/>
                  <a:pt x="721108" y="908240"/>
                </a:cubicBezTo>
                <a:cubicBezTo>
                  <a:pt x="716663" y="946975"/>
                  <a:pt x="715393" y="987615"/>
                  <a:pt x="709678" y="1022540"/>
                </a:cubicBezTo>
                <a:cubicBezTo>
                  <a:pt x="703963" y="1057465"/>
                  <a:pt x="709043" y="1091120"/>
                  <a:pt x="686818" y="1117790"/>
                </a:cubicBezTo>
                <a:cubicBezTo>
                  <a:pt x="664593" y="1144460"/>
                  <a:pt x="587758" y="1148905"/>
                  <a:pt x="576328" y="1182560"/>
                </a:cubicBezTo>
                <a:cubicBezTo>
                  <a:pt x="564898" y="1216215"/>
                  <a:pt x="615063" y="1286065"/>
                  <a:pt x="618238" y="1319720"/>
                </a:cubicBezTo>
                <a:cubicBezTo>
                  <a:pt x="621413" y="1353375"/>
                  <a:pt x="614428" y="1366710"/>
                  <a:pt x="595378" y="1384490"/>
                </a:cubicBezTo>
                <a:cubicBezTo>
                  <a:pt x="576328" y="1402270"/>
                  <a:pt x="534418" y="1416240"/>
                  <a:pt x="503938" y="1426400"/>
                </a:cubicBezTo>
                <a:cubicBezTo>
                  <a:pt x="473458" y="1436560"/>
                  <a:pt x="454408" y="1446085"/>
                  <a:pt x="412498" y="1445450"/>
                </a:cubicBezTo>
                <a:cubicBezTo>
                  <a:pt x="370588" y="1444815"/>
                  <a:pt x="308358" y="1432750"/>
                  <a:pt x="252478" y="1422590"/>
                </a:cubicBezTo>
                <a:cubicBezTo>
                  <a:pt x="196598" y="1412430"/>
                  <a:pt x="115953" y="1386395"/>
                  <a:pt x="77218" y="1384490"/>
                </a:cubicBezTo>
                <a:cubicBezTo>
                  <a:pt x="38483" y="1382585"/>
                  <a:pt x="32768" y="1398460"/>
                  <a:pt x="20068" y="1411160"/>
                </a:cubicBezTo>
                <a:cubicBezTo>
                  <a:pt x="7368" y="1423860"/>
                  <a:pt x="-3427" y="1442275"/>
                  <a:pt x="1018" y="1460690"/>
                </a:cubicBezTo>
                <a:cubicBezTo>
                  <a:pt x="5463" y="1479105"/>
                  <a:pt x="27688" y="1496885"/>
                  <a:pt x="46738" y="1521650"/>
                </a:cubicBezTo>
                <a:cubicBezTo>
                  <a:pt x="65788" y="1546415"/>
                  <a:pt x="101983" y="1580070"/>
                  <a:pt x="115318" y="1609280"/>
                </a:cubicBezTo>
                <a:cubicBezTo>
                  <a:pt x="128653" y="1638490"/>
                  <a:pt x="114683" y="1658810"/>
                  <a:pt x="126748" y="1696910"/>
                </a:cubicBezTo>
                <a:cubicBezTo>
                  <a:pt x="138813" y="1735010"/>
                  <a:pt x="165483" y="1799780"/>
                  <a:pt x="187708" y="1837880"/>
                </a:cubicBezTo>
                <a:cubicBezTo>
                  <a:pt x="209933" y="1875980"/>
                  <a:pt x="53088" y="1912175"/>
                  <a:pt x="260098" y="1925510"/>
                </a:cubicBezTo>
                <a:cubicBezTo>
                  <a:pt x="467108" y="1938845"/>
                  <a:pt x="1389128" y="1922970"/>
                  <a:pt x="1414528" y="19255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4858231" y="7702956"/>
            <a:ext cx="1831950" cy="1187997"/>
          </a:xfrm>
          <a:custGeom>
            <a:avLst/>
            <a:gdLst>
              <a:gd name="connsiteX0" fmla="*/ 121439 w 1944808"/>
              <a:gd name="connsiteY0" fmla="*/ 1174343 h 1259614"/>
              <a:gd name="connsiteX1" fmla="*/ 148109 w 1944808"/>
              <a:gd name="connsiteY1" fmla="*/ 1040993 h 1259614"/>
              <a:gd name="connsiteX2" fmla="*/ 231929 w 1944808"/>
              <a:gd name="connsiteY2" fmla="*/ 926693 h 1259614"/>
              <a:gd name="connsiteX3" fmla="*/ 231929 w 1944808"/>
              <a:gd name="connsiteY3" fmla="*/ 865733 h 1259614"/>
              <a:gd name="connsiteX4" fmla="*/ 239549 w 1944808"/>
              <a:gd name="connsiteY4" fmla="*/ 797153 h 1259614"/>
              <a:gd name="connsiteX5" fmla="*/ 262409 w 1944808"/>
              <a:gd name="connsiteY5" fmla="*/ 724763 h 1259614"/>
              <a:gd name="connsiteX6" fmla="*/ 350039 w 1944808"/>
              <a:gd name="connsiteY6" fmla="*/ 869543 h 1259614"/>
              <a:gd name="connsiteX7" fmla="*/ 433859 w 1944808"/>
              <a:gd name="connsiteY7" fmla="*/ 941933 h 1259614"/>
              <a:gd name="connsiteX8" fmla="*/ 532919 w 1944808"/>
              <a:gd name="connsiteY8" fmla="*/ 915263 h 1259614"/>
              <a:gd name="connsiteX9" fmla="*/ 548159 w 1944808"/>
              <a:gd name="connsiteY9" fmla="*/ 861923 h 1259614"/>
              <a:gd name="connsiteX10" fmla="*/ 692939 w 1944808"/>
              <a:gd name="connsiteY10" fmla="*/ 835253 h 1259614"/>
              <a:gd name="connsiteX11" fmla="*/ 757709 w 1944808"/>
              <a:gd name="connsiteY11" fmla="*/ 835253 h 1259614"/>
              <a:gd name="connsiteX12" fmla="*/ 822479 w 1944808"/>
              <a:gd name="connsiteY12" fmla="*/ 922883 h 1259614"/>
              <a:gd name="connsiteX13" fmla="*/ 894869 w 1944808"/>
              <a:gd name="connsiteY13" fmla="*/ 1033373 h 1259614"/>
              <a:gd name="connsiteX14" fmla="*/ 1047269 w 1944808"/>
              <a:gd name="connsiteY14" fmla="*/ 1094333 h 1259614"/>
              <a:gd name="connsiteX15" fmla="*/ 1104419 w 1944808"/>
              <a:gd name="connsiteY15" fmla="*/ 1056233 h 1259614"/>
              <a:gd name="connsiteX16" fmla="*/ 1142519 w 1944808"/>
              <a:gd name="connsiteY16" fmla="*/ 1006703 h 1259614"/>
              <a:gd name="connsiteX17" fmla="*/ 1222529 w 1944808"/>
              <a:gd name="connsiteY17" fmla="*/ 941933 h 1259614"/>
              <a:gd name="connsiteX18" fmla="*/ 1192049 w 1944808"/>
              <a:gd name="connsiteY18" fmla="*/ 827633 h 1259614"/>
              <a:gd name="connsiteX19" fmla="*/ 1172999 w 1944808"/>
              <a:gd name="connsiteY19" fmla="*/ 736193 h 1259614"/>
              <a:gd name="connsiteX20" fmla="*/ 1172999 w 1944808"/>
              <a:gd name="connsiteY20" fmla="*/ 621893 h 1259614"/>
              <a:gd name="connsiteX21" fmla="*/ 1157759 w 1944808"/>
              <a:gd name="connsiteY21" fmla="*/ 549503 h 1259614"/>
              <a:gd name="connsiteX22" fmla="*/ 1279679 w 1944808"/>
              <a:gd name="connsiteY22" fmla="*/ 450443 h 1259614"/>
              <a:gd name="connsiteX23" fmla="*/ 1416839 w 1944808"/>
              <a:gd name="connsiteY23" fmla="*/ 564743 h 1259614"/>
              <a:gd name="connsiteX24" fmla="*/ 1485419 w 1944808"/>
              <a:gd name="connsiteY24" fmla="*/ 366623 h 1259614"/>
              <a:gd name="connsiteX25" fmla="*/ 1428269 w 1944808"/>
              <a:gd name="connsiteY25" fmla="*/ 191363 h 1259614"/>
              <a:gd name="connsiteX26" fmla="*/ 1473989 w 1944808"/>
              <a:gd name="connsiteY26" fmla="*/ 73253 h 1259614"/>
              <a:gd name="connsiteX27" fmla="*/ 1531139 w 1944808"/>
              <a:gd name="connsiteY27" fmla="*/ 863 h 1259614"/>
              <a:gd name="connsiteX28" fmla="*/ 1634009 w 1944808"/>
              <a:gd name="connsiteY28" fmla="*/ 42773 h 1259614"/>
              <a:gd name="connsiteX29" fmla="*/ 1706399 w 1944808"/>
              <a:gd name="connsiteY29" fmla="*/ 176123 h 1259614"/>
              <a:gd name="connsiteX30" fmla="*/ 1797839 w 1944808"/>
              <a:gd name="connsiteY30" fmla="*/ 214223 h 1259614"/>
              <a:gd name="connsiteX31" fmla="*/ 1824509 w 1944808"/>
              <a:gd name="connsiteY31" fmla="*/ 1185773 h 1259614"/>
              <a:gd name="connsiteX32" fmla="*/ 121439 w 1944808"/>
              <a:gd name="connsiteY32" fmla="*/ 1174343 h 1259614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  <a:gd name="connsiteX0" fmla="*/ 121439 w 1831950"/>
              <a:gd name="connsiteY0" fmla="*/ 1174343 h 1187997"/>
              <a:gd name="connsiteX1" fmla="*/ 148109 w 1831950"/>
              <a:gd name="connsiteY1" fmla="*/ 1040993 h 1187997"/>
              <a:gd name="connsiteX2" fmla="*/ 231929 w 1831950"/>
              <a:gd name="connsiteY2" fmla="*/ 926693 h 1187997"/>
              <a:gd name="connsiteX3" fmla="*/ 231929 w 1831950"/>
              <a:gd name="connsiteY3" fmla="*/ 865733 h 1187997"/>
              <a:gd name="connsiteX4" fmla="*/ 239549 w 1831950"/>
              <a:gd name="connsiteY4" fmla="*/ 797153 h 1187997"/>
              <a:gd name="connsiteX5" fmla="*/ 262409 w 1831950"/>
              <a:gd name="connsiteY5" fmla="*/ 724763 h 1187997"/>
              <a:gd name="connsiteX6" fmla="*/ 350039 w 1831950"/>
              <a:gd name="connsiteY6" fmla="*/ 869543 h 1187997"/>
              <a:gd name="connsiteX7" fmla="*/ 433859 w 1831950"/>
              <a:gd name="connsiteY7" fmla="*/ 941933 h 1187997"/>
              <a:gd name="connsiteX8" fmla="*/ 532919 w 1831950"/>
              <a:gd name="connsiteY8" fmla="*/ 915263 h 1187997"/>
              <a:gd name="connsiteX9" fmla="*/ 548159 w 1831950"/>
              <a:gd name="connsiteY9" fmla="*/ 861923 h 1187997"/>
              <a:gd name="connsiteX10" fmla="*/ 692939 w 1831950"/>
              <a:gd name="connsiteY10" fmla="*/ 835253 h 1187997"/>
              <a:gd name="connsiteX11" fmla="*/ 757709 w 1831950"/>
              <a:gd name="connsiteY11" fmla="*/ 835253 h 1187997"/>
              <a:gd name="connsiteX12" fmla="*/ 822479 w 1831950"/>
              <a:gd name="connsiteY12" fmla="*/ 922883 h 1187997"/>
              <a:gd name="connsiteX13" fmla="*/ 894869 w 1831950"/>
              <a:gd name="connsiteY13" fmla="*/ 1033373 h 1187997"/>
              <a:gd name="connsiteX14" fmla="*/ 1047269 w 1831950"/>
              <a:gd name="connsiteY14" fmla="*/ 1094333 h 1187997"/>
              <a:gd name="connsiteX15" fmla="*/ 1104419 w 1831950"/>
              <a:gd name="connsiteY15" fmla="*/ 1056233 h 1187997"/>
              <a:gd name="connsiteX16" fmla="*/ 1142519 w 1831950"/>
              <a:gd name="connsiteY16" fmla="*/ 1006703 h 1187997"/>
              <a:gd name="connsiteX17" fmla="*/ 1222529 w 1831950"/>
              <a:gd name="connsiteY17" fmla="*/ 941933 h 1187997"/>
              <a:gd name="connsiteX18" fmla="*/ 1192049 w 1831950"/>
              <a:gd name="connsiteY18" fmla="*/ 827633 h 1187997"/>
              <a:gd name="connsiteX19" fmla="*/ 1172999 w 1831950"/>
              <a:gd name="connsiteY19" fmla="*/ 736193 h 1187997"/>
              <a:gd name="connsiteX20" fmla="*/ 1172999 w 1831950"/>
              <a:gd name="connsiteY20" fmla="*/ 621893 h 1187997"/>
              <a:gd name="connsiteX21" fmla="*/ 1157759 w 1831950"/>
              <a:gd name="connsiteY21" fmla="*/ 549503 h 1187997"/>
              <a:gd name="connsiteX22" fmla="*/ 1279679 w 1831950"/>
              <a:gd name="connsiteY22" fmla="*/ 450443 h 1187997"/>
              <a:gd name="connsiteX23" fmla="*/ 1416839 w 1831950"/>
              <a:gd name="connsiteY23" fmla="*/ 564743 h 1187997"/>
              <a:gd name="connsiteX24" fmla="*/ 1485419 w 1831950"/>
              <a:gd name="connsiteY24" fmla="*/ 366623 h 1187997"/>
              <a:gd name="connsiteX25" fmla="*/ 1428269 w 1831950"/>
              <a:gd name="connsiteY25" fmla="*/ 191363 h 1187997"/>
              <a:gd name="connsiteX26" fmla="*/ 1473989 w 1831950"/>
              <a:gd name="connsiteY26" fmla="*/ 73253 h 1187997"/>
              <a:gd name="connsiteX27" fmla="*/ 1531139 w 1831950"/>
              <a:gd name="connsiteY27" fmla="*/ 863 h 1187997"/>
              <a:gd name="connsiteX28" fmla="*/ 1634009 w 1831950"/>
              <a:gd name="connsiteY28" fmla="*/ 42773 h 1187997"/>
              <a:gd name="connsiteX29" fmla="*/ 1706399 w 1831950"/>
              <a:gd name="connsiteY29" fmla="*/ 176123 h 1187997"/>
              <a:gd name="connsiteX30" fmla="*/ 1797839 w 1831950"/>
              <a:gd name="connsiteY30" fmla="*/ 214223 h 1187997"/>
              <a:gd name="connsiteX31" fmla="*/ 1824509 w 1831950"/>
              <a:gd name="connsiteY31" fmla="*/ 1185773 h 1187997"/>
              <a:gd name="connsiteX32" fmla="*/ 121439 w 1831950"/>
              <a:gd name="connsiteY32" fmla="*/ 1174343 h 118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31950" h="1187997">
                <a:moveTo>
                  <a:pt x="121439" y="1174343"/>
                </a:moveTo>
                <a:cubicBezTo>
                  <a:pt x="-157961" y="1150213"/>
                  <a:pt x="129694" y="1082268"/>
                  <a:pt x="148109" y="1040993"/>
                </a:cubicBezTo>
                <a:cubicBezTo>
                  <a:pt x="166524" y="999718"/>
                  <a:pt x="217959" y="955903"/>
                  <a:pt x="231929" y="926693"/>
                </a:cubicBezTo>
                <a:cubicBezTo>
                  <a:pt x="245899" y="897483"/>
                  <a:pt x="230659" y="887323"/>
                  <a:pt x="231929" y="865733"/>
                </a:cubicBezTo>
                <a:cubicBezTo>
                  <a:pt x="233199" y="844143"/>
                  <a:pt x="234469" y="820648"/>
                  <a:pt x="239549" y="797153"/>
                </a:cubicBezTo>
                <a:cubicBezTo>
                  <a:pt x="244629" y="773658"/>
                  <a:pt x="243994" y="712698"/>
                  <a:pt x="262409" y="724763"/>
                </a:cubicBezTo>
                <a:cubicBezTo>
                  <a:pt x="280824" y="736828"/>
                  <a:pt x="321464" y="833348"/>
                  <a:pt x="350039" y="869543"/>
                </a:cubicBezTo>
                <a:cubicBezTo>
                  <a:pt x="378614" y="905738"/>
                  <a:pt x="403379" y="934313"/>
                  <a:pt x="433859" y="941933"/>
                </a:cubicBezTo>
                <a:cubicBezTo>
                  <a:pt x="464339" y="949553"/>
                  <a:pt x="513869" y="928598"/>
                  <a:pt x="532919" y="915263"/>
                </a:cubicBezTo>
                <a:cubicBezTo>
                  <a:pt x="551969" y="901928"/>
                  <a:pt x="521489" y="875258"/>
                  <a:pt x="548159" y="861923"/>
                </a:cubicBezTo>
                <a:cubicBezTo>
                  <a:pt x="574829" y="848588"/>
                  <a:pt x="658014" y="839698"/>
                  <a:pt x="692939" y="835253"/>
                </a:cubicBezTo>
                <a:cubicBezTo>
                  <a:pt x="727864" y="830808"/>
                  <a:pt x="736119" y="820648"/>
                  <a:pt x="757709" y="835253"/>
                </a:cubicBezTo>
                <a:cubicBezTo>
                  <a:pt x="779299" y="849858"/>
                  <a:pt x="799619" y="889863"/>
                  <a:pt x="822479" y="922883"/>
                </a:cubicBezTo>
                <a:cubicBezTo>
                  <a:pt x="845339" y="955903"/>
                  <a:pt x="857404" y="1004798"/>
                  <a:pt x="894869" y="1033373"/>
                </a:cubicBezTo>
                <a:cubicBezTo>
                  <a:pt x="932334" y="1061948"/>
                  <a:pt x="1012344" y="1090523"/>
                  <a:pt x="1047269" y="1094333"/>
                </a:cubicBezTo>
                <a:cubicBezTo>
                  <a:pt x="1082194" y="1098143"/>
                  <a:pt x="1088544" y="1070838"/>
                  <a:pt x="1104419" y="1056233"/>
                </a:cubicBezTo>
                <a:cubicBezTo>
                  <a:pt x="1120294" y="1041628"/>
                  <a:pt x="1122834" y="1025753"/>
                  <a:pt x="1142519" y="1006703"/>
                </a:cubicBezTo>
                <a:cubicBezTo>
                  <a:pt x="1162204" y="987653"/>
                  <a:pt x="1214274" y="971778"/>
                  <a:pt x="1222529" y="941933"/>
                </a:cubicBezTo>
                <a:cubicBezTo>
                  <a:pt x="1230784" y="912088"/>
                  <a:pt x="1200304" y="861923"/>
                  <a:pt x="1192049" y="827633"/>
                </a:cubicBezTo>
                <a:cubicBezTo>
                  <a:pt x="1183794" y="793343"/>
                  <a:pt x="1176174" y="770483"/>
                  <a:pt x="1172999" y="736193"/>
                </a:cubicBezTo>
                <a:cubicBezTo>
                  <a:pt x="1169824" y="701903"/>
                  <a:pt x="1175539" y="653008"/>
                  <a:pt x="1172999" y="621893"/>
                </a:cubicBezTo>
                <a:cubicBezTo>
                  <a:pt x="1170459" y="590778"/>
                  <a:pt x="1139979" y="578078"/>
                  <a:pt x="1157759" y="549503"/>
                </a:cubicBezTo>
                <a:cubicBezTo>
                  <a:pt x="1175539" y="520928"/>
                  <a:pt x="1236499" y="447903"/>
                  <a:pt x="1279679" y="450443"/>
                </a:cubicBezTo>
                <a:cubicBezTo>
                  <a:pt x="1322859" y="452983"/>
                  <a:pt x="1382549" y="578713"/>
                  <a:pt x="1416839" y="564743"/>
                </a:cubicBezTo>
                <a:cubicBezTo>
                  <a:pt x="1451129" y="550773"/>
                  <a:pt x="1483514" y="428853"/>
                  <a:pt x="1485419" y="366623"/>
                </a:cubicBezTo>
                <a:cubicBezTo>
                  <a:pt x="1487324" y="304393"/>
                  <a:pt x="1430174" y="240258"/>
                  <a:pt x="1428269" y="191363"/>
                </a:cubicBezTo>
                <a:cubicBezTo>
                  <a:pt x="1426364" y="142468"/>
                  <a:pt x="1456844" y="105003"/>
                  <a:pt x="1473989" y="73253"/>
                </a:cubicBezTo>
                <a:cubicBezTo>
                  <a:pt x="1491134" y="41503"/>
                  <a:pt x="1504469" y="5943"/>
                  <a:pt x="1531139" y="863"/>
                </a:cubicBezTo>
                <a:cubicBezTo>
                  <a:pt x="1557809" y="-4217"/>
                  <a:pt x="1604799" y="13563"/>
                  <a:pt x="1634009" y="42773"/>
                </a:cubicBezTo>
                <a:cubicBezTo>
                  <a:pt x="1663219" y="71983"/>
                  <a:pt x="1679094" y="147548"/>
                  <a:pt x="1706399" y="176123"/>
                </a:cubicBezTo>
                <a:cubicBezTo>
                  <a:pt x="1733704" y="204698"/>
                  <a:pt x="1804824" y="213588"/>
                  <a:pt x="1797839" y="214223"/>
                </a:cubicBezTo>
                <a:cubicBezTo>
                  <a:pt x="1817524" y="382498"/>
                  <a:pt x="1845464" y="1188948"/>
                  <a:pt x="1824509" y="1185773"/>
                </a:cubicBezTo>
                <a:cubicBezTo>
                  <a:pt x="1803554" y="1182598"/>
                  <a:pt x="400839" y="1198473"/>
                  <a:pt x="121439" y="117434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Freeform 97"/>
          <p:cNvSpPr/>
          <p:nvPr/>
        </p:nvSpPr>
        <p:spPr>
          <a:xfrm>
            <a:off x="6120737" y="7966812"/>
            <a:ext cx="562194" cy="918385"/>
          </a:xfrm>
          <a:custGeom>
            <a:avLst/>
            <a:gdLst>
              <a:gd name="connsiteX0" fmla="*/ 550573 w 584045"/>
              <a:gd name="connsiteY0" fmla="*/ 60858 h 973941"/>
              <a:gd name="connsiteX1" fmla="*/ 470563 w 584045"/>
              <a:gd name="connsiteY1" fmla="*/ 60858 h 973941"/>
              <a:gd name="connsiteX2" fmla="*/ 379123 w 584045"/>
              <a:gd name="connsiteY2" fmla="*/ 11328 h 973941"/>
              <a:gd name="connsiteX3" fmla="*/ 314353 w 584045"/>
              <a:gd name="connsiteY3" fmla="*/ 22758 h 973941"/>
              <a:gd name="connsiteX4" fmla="*/ 367693 w 584045"/>
              <a:gd name="connsiteY4" fmla="*/ 194208 h 973941"/>
              <a:gd name="connsiteX5" fmla="*/ 352453 w 584045"/>
              <a:gd name="connsiteY5" fmla="*/ 300888 h 973941"/>
              <a:gd name="connsiteX6" fmla="*/ 302923 w 584045"/>
              <a:gd name="connsiteY6" fmla="*/ 365658 h 973941"/>
              <a:gd name="connsiteX7" fmla="*/ 268633 w 584045"/>
              <a:gd name="connsiteY7" fmla="*/ 415188 h 973941"/>
              <a:gd name="connsiteX8" fmla="*/ 192433 w 584045"/>
              <a:gd name="connsiteY8" fmla="*/ 434238 h 973941"/>
              <a:gd name="connsiteX9" fmla="*/ 93373 w 584045"/>
              <a:gd name="connsiteY9" fmla="*/ 430428 h 973941"/>
              <a:gd name="connsiteX10" fmla="*/ 1933 w 584045"/>
              <a:gd name="connsiteY10" fmla="*/ 426618 h 973941"/>
              <a:gd name="connsiteX11" fmla="*/ 36223 w 584045"/>
              <a:gd name="connsiteY11" fmla="*/ 582828 h 973941"/>
              <a:gd name="connsiteX12" fmla="*/ 97183 w 584045"/>
              <a:gd name="connsiteY12" fmla="*/ 666648 h 973941"/>
              <a:gd name="connsiteX13" fmla="*/ 211483 w 584045"/>
              <a:gd name="connsiteY13" fmla="*/ 666648 h 973941"/>
              <a:gd name="connsiteX14" fmla="*/ 245773 w 584045"/>
              <a:gd name="connsiteY14" fmla="*/ 727608 h 973941"/>
              <a:gd name="connsiteX15" fmla="*/ 219103 w 584045"/>
              <a:gd name="connsiteY15" fmla="*/ 902868 h 973941"/>
              <a:gd name="connsiteX16" fmla="*/ 558193 w 584045"/>
              <a:gd name="connsiteY16" fmla="*/ 906678 h 973941"/>
              <a:gd name="connsiteX17" fmla="*/ 550573 w 584045"/>
              <a:gd name="connsiteY17" fmla="*/ 60858 h 973941"/>
              <a:gd name="connsiteX0" fmla="*/ 550573 w 562194"/>
              <a:gd name="connsiteY0" fmla="*/ 60858 h 918385"/>
              <a:gd name="connsiteX1" fmla="*/ 470563 w 562194"/>
              <a:gd name="connsiteY1" fmla="*/ 60858 h 918385"/>
              <a:gd name="connsiteX2" fmla="*/ 379123 w 562194"/>
              <a:gd name="connsiteY2" fmla="*/ 11328 h 918385"/>
              <a:gd name="connsiteX3" fmla="*/ 314353 w 562194"/>
              <a:gd name="connsiteY3" fmla="*/ 22758 h 918385"/>
              <a:gd name="connsiteX4" fmla="*/ 367693 w 562194"/>
              <a:gd name="connsiteY4" fmla="*/ 194208 h 918385"/>
              <a:gd name="connsiteX5" fmla="*/ 352453 w 562194"/>
              <a:gd name="connsiteY5" fmla="*/ 300888 h 918385"/>
              <a:gd name="connsiteX6" fmla="*/ 302923 w 562194"/>
              <a:gd name="connsiteY6" fmla="*/ 365658 h 918385"/>
              <a:gd name="connsiteX7" fmla="*/ 268633 w 562194"/>
              <a:gd name="connsiteY7" fmla="*/ 415188 h 918385"/>
              <a:gd name="connsiteX8" fmla="*/ 192433 w 562194"/>
              <a:gd name="connsiteY8" fmla="*/ 434238 h 918385"/>
              <a:gd name="connsiteX9" fmla="*/ 93373 w 562194"/>
              <a:gd name="connsiteY9" fmla="*/ 430428 h 918385"/>
              <a:gd name="connsiteX10" fmla="*/ 1933 w 562194"/>
              <a:gd name="connsiteY10" fmla="*/ 426618 h 918385"/>
              <a:gd name="connsiteX11" fmla="*/ 36223 w 562194"/>
              <a:gd name="connsiteY11" fmla="*/ 582828 h 918385"/>
              <a:gd name="connsiteX12" fmla="*/ 97183 w 562194"/>
              <a:gd name="connsiteY12" fmla="*/ 666648 h 918385"/>
              <a:gd name="connsiteX13" fmla="*/ 211483 w 562194"/>
              <a:gd name="connsiteY13" fmla="*/ 666648 h 918385"/>
              <a:gd name="connsiteX14" fmla="*/ 245773 w 562194"/>
              <a:gd name="connsiteY14" fmla="*/ 727608 h 918385"/>
              <a:gd name="connsiteX15" fmla="*/ 219103 w 562194"/>
              <a:gd name="connsiteY15" fmla="*/ 902868 h 918385"/>
              <a:gd name="connsiteX16" fmla="*/ 558193 w 562194"/>
              <a:gd name="connsiteY16" fmla="*/ 906678 h 918385"/>
              <a:gd name="connsiteX17" fmla="*/ 550573 w 562194"/>
              <a:gd name="connsiteY17" fmla="*/ 60858 h 918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2194" h="918385">
                <a:moveTo>
                  <a:pt x="550573" y="60858"/>
                </a:moveTo>
                <a:cubicBezTo>
                  <a:pt x="535968" y="-80112"/>
                  <a:pt x="499138" y="69113"/>
                  <a:pt x="470563" y="60858"/>
                </a:cubicBezTo>
                <a:cubicBezTo>
                  <a:pt x="441988" y="52603"/>
                  <a:pt x="405158" y="17678"/>
                  <a:pt x="379123" y="11328"/>
                </a:cubicBezTo>
                <a:cubicBezTo>
                  <a:pt x="353088" y="4978"/>
                  <a:pt x="316258" y="-7722"/>
                  <a:pt x="314353" y="22758"/>
                </a:cubicBezTo>
                <a:cubicBezTo>
                  <a:pt x="312448" y="53238"/>
                  <a:pt x="361343" y="147853"/>
                  <a:pt x="367693" y="194208"/>
                </a:cubicBezTo>
                <a:cubicBezTo>
                  <a:pt x="374043" y="240563"/>
                  <a:pt x="363248" y="272313"/>
                  <a:pt x="352453" y="300888"/>
                </a:cubicBezTo>
                <a:cubicBezTo>
                  <a:pt x="341658" y="329463"/>
                  <a:pt x="316893" y="346608"/>
                  <a:pt x="302923" y="365658"/>
                </a:cubicBezTo>
                <a:cubicBezTo>
                  <a:pt x="288953" y="384708"/>
                  <a:pt x="287048" y="403758"/>
                  <a:pt x="268633" y="415188"/>
                </a:cubicBezTo>
                <a:cubicBezTo>
                  <a:pt x="250218" y="426618"/>
                  <a:pt x="221643" y="431698"/>
                  <a:pt x="192433" y="434238"/>
                </a:cubicBezTo>
                <a:cubicBezTo>
                  <a:pt x="163223" y="436778"/>
                  <a:pt x="93373" y="430428"/>
                  <a:pt x="93373" y="430428"/>
                </a:cubicBezTo>
                <a:cubicBezTo>
                  <a:pt x="61623" y="429158"/>
                  <a:pt x="11458" y="401218"/>
                  <a:pt x="1933" y="426618"/>
                </a:cubicBezTo>
                <a:cubicBezTo>
                  <a:pt x="-7592" y="452018"/>
                  <a:pt x="20348" y="542823"/>
                  <a:pt x="36223" y="582828"/>
                </a:cubicBezTo>
                <a:cubicBezTo>
                  <a:pt x="52098" y="622833"/>
                  <a:pt x="67973" y="652678"/>
                  <a:pt x="97183" y="666648"/>
                </a:cubicBezTo>
                <a:cubicBezTo>
                  <a:pt x="126393" y="680618"/>
                  <a:pt x="186718" y="656488"/>
                  <a:pt x="211483" y="666648"/>
                </a:cubicBezTo>
                <a:cubicBezTo>
                  <a:pt x="236248" y="676808"/>
                  <a:pt x="244503" y="688238"/>
                  <a:pt x="245773" y="727608"/>
                </a:cubicBezTo>
                <a:cubicBezTo>
                  <a:pt x="247043" y="766978"/>
                  <a:pt x="167033" y="873023"/>
                  <a:pt x="219103" y="902868"/>
                </a:cubicBezTo>
                <a:cubicBezTo>
                  <a:pt x="271173" y="932713"/>
                  <a:pt x="552478" y="911123"/>
                  <a:pt x="558193" y="906678"/>
                </a:cubicBezTo>
                <a:cubicBezTo>
                  <a:pt x="563908" y="902233"/>
                  <a:pt x="565178" y="201828"/>
                  <a:pt x="550573" y="60858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Freeform 98"/>
          <p:cNvSpPr/>
          <p:nvPr/>
        </p:nvSpPr>
        <p:spPr>
          <a:xfrm>
            <a:off x="6381245" y="8447178"/>
            <a:ext cx="304136" cy="454060"/>
          </a:xfrm>
          <a:custGeom>
            <a:avLst/>
            <a:gdLst>
              <a:gd name="connsiteX0" fmla="*/ 91945 w 304136"/>
              <a:gd name="connsiteY0" fmla="*/ 422502 h 454060"/>
              <a:gd name="connsiteX1" fmla="*/ 118615 w 304136"/>
              <a:gd name="connsiteY1" fmla="*/ 262482 h 454060"/>
              <a:gd name="connsiteX2" fmla="*/ 69085 w 304136"/>
              <a:gd name="connsiteY2" fmla="*/ 167232 h 454060"/>
              <a:gd name="connsiteX3" fmla="*/ 505 w 304136"/>
              <a:gd name="connsiteY3" fmla="*/ 79602 h 454060"/>
              <a:gd name="connsiteX4" fmla="*/ 107185 w 304136"/>
              <a:gd name="connsiteY4" fmla="*/ 11022 h 454060"/>
              <a:gd name="connsiteX5" fmla="*/ 191005 w 304136"/>
              <a:gd name="connsiteY5" fmla="*/ 14832 h 454060"/>
              <a:gd name="connsiteX6" fmla="*/ 232915 w 304136"/>
              <a:gd name="connsiteY6" fmla="*/ 151992 h 454060"/>
              <a:gd name="connsiteX7" fmla="*/ 293875 w 304136"/>
              <a:gd name="connsiteY7" fmla="*/ 216762 h 454060"/>
              <a:gd name="connsiteX8" fmla="*/ 282445 w 304136"/>
              <a:gd name="connsiteY8" fmla="*/ 433932 h 454060"/>
              <a:gd name="connsiteX9" fmla="*/ 91945 w 304136"/>
              <a:gd name="connsiteY9" fmla="*/ 422502 h 454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4136" h="454060">
                <a:moveTo>
                  <a:pt x="91945" y="422502"/>
                </a:moveTo>
                <a:cubicBezTo>
                  <a:pt x="64640" y="393927"/>
                  <a:pt x="122425" y="305027"/>
                  <a:pt x="118615" y="262482"/>
                </a:cubicBezTo>
                <a:cubicBezTo>
                  <a:pt x="114805" y="219937"/>
                  <a:pt x="88770" y="197712"/>
                  <a:pt x="69085" y="167232"/>
                </a:cubicBezTo>
                <a:cubicBezTo>
                  <a:pt x="49400" y="136752"/>
                  <a:pt x="-5845" y="105637"/>
                  <a:pt x="505" y="79602"/>
                </a:cubicBezTo>
                <a:cubicBezTo>
                  <a:pt x="6855" y="53567"/>
                  <a:pt x="75435" y="21817"/>
                  <a:pt x="107185" y="11022"/>
                </a:cubicBezTo>
                <a:cubicBezTo>
                  <a:pt x="138935" y="227"/>
                  <a:pt x="170050" y="-8663"/>
                  <a:pt x="191005" y="14832"/>
                </a:cubicBezTo>
                <a:cubicBezTo>
                  <a:pt x="211960" y="38327"/>
                  <a:pt x="215770" y="118337"/>
                  <a:pt x="232915" y="151992"/>
                </a:cubicBezTo>
                <a:cubicBezTo>
                  <a:pt x="250060" y="185647"/>
                  <a:pt x="285620" y="169772"/>
                  <a:pt x="293875" y="216762"/>
                </a:cubicBezTo>
                <a:cubicBezTo>
                  <a:pt x="302130" y="263752"/>
                  <a:pt x="316735" y="397102"/>
                  <a:pt x="282445" y="433932"/>
                </a:cubicBezTo>
                <a:cubicBezTo>
                  <a:pt x="248155" y="470762"/>
                  <a:pt x="119250" y="451077"/>
                  <a:pt x="91945" y="4225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5153061" y="7545037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7" name="Group 136"/>
          <p:cNvGrpSpPr/>
          <p:nvPr/>
        </p:nvGrpSpPr>
        <p:grpSpPr>
          <a:xfrm>
            <a:off x="2682313" y="1922231"/>
            <a:ext cx="415498" cy="276999"/>
            <a:chOff x="4055436" y="7478684"/>
            <a:chExt cx="415498" cy="276999"/>
          </a:xfrm>
        </p:grpSpPr>
        <p:sp>
          <p:nvSpPr>
            <p:cNvPr id="138" name="TextBox 137"/>
            <p:cNvSpPr txBox="1"/>
            <p:nvPr/>
          </p:nvSpPr>
          <p:spPr>
            <a:xfrm>
              <a:off x="4055436" y="7478684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885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Oval 138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2" name="Freeform 141"/>
          <p:cNvSpPr>
            <a:spLocks noChangeAspect="1"/>
          </p:cNvSpPr>
          <p:nvPr/>
        </p:nvSpPr>
        <p:spPr>
          <a:xfrm>
            <a:off x="1959621" y="1302232"/>
            <a:ext cx="4725721" cy="5245685"/>
          </a:xfrm>
          <a:custGeom>
            <a:avLst/>
            <a:gdLst>
              <a:gd name="connsiteX0" fmla="*/ 121937 w 4463432"/>
              <a:gd name="connsiteY0" fmla="*/ 0 h 4476065"/>
              <a:gd name="connsiteX1" fmla="*/ 243857 w 4463432"/>
              <a:gd name="connsiteY1" fmla="*/ 167640 h 4476065"/>
              <a:gd name="connsiteX2" fmla="*/ 464837 w 4463432"/>
              <a:gd name="connsiteY2" fmla="*/ 198120 h 4476065"/>
              <a:gd name="connsiteX3" fmla="*/ 716297 w 4463432"/>
              <a:gd name="connsiteY3" fmla="*/ 320040 h 4476065"/>
              <a:gd name="connsiteX4" fmla="*/ 693437 w 4463432"/>
              <a:gd name="connsiteY4" fmla="*/ 434340 h 4476065"/>
              <a:gd name="connsiteX5" fmla="*/ 861077 w 4463432"/>
              <a:gd name="connsiteY5" fmla="*/ 556260 h 4476065"/>
              <a:gd name="connsiteX6" fmla="*/ 899177 w 4463432"/>
              <a:gd name="connsiteY6" fmla="*/ 655320 h 4476065"/>
              <a:gd name="connsiteX7" fmla="*/ 739157 w 4463432"/>
              <a:gd name="connsiteY7" fmla="*/ 762000 h 4476065"/>
              <a:gd name="connsiteX8" fmla="*/ 685817 w 4463432"/>
              <a:gd name="connsiteY8" fmla="*/ 845820 h 4476065"/>
              <a:gd name="connsiteX9" fmla="*/ 769637 w 4463432"/>
              <a:gd name="connsiteY9" fmla="*/ 1028700 h 4476065"/>
              <a:gd name="connsiteX10" fmla="*/ 853457 w 4463432"/>
              <a:gd name="connsiteY10" fmla="*/ 1150620 h 4476065"/>
              <a:gd name="connsiteX11" fmla="*/ 1005857 w 4463432"/>
              <a:gd name="connsiteY11" fmla="*/ 1242060 h 4476065"/>
              <a:gd name="connsiteX12" fmla="*/ 1120157 w 4463432"/>
              <a:gd name="connsiteY12" fmla="*/ 1165860 h 4476065"/>
              <a:gd name="connsiteX13" fmla="*/ 1188737 w 4463432"/>
              <a:gd name="connsiteY13" fmla="*/ 1165860 h 4476065"/>
              <a:gd name="connsiteX14" fmla="*/ 1226837 w 4463432"/>
              <a:gd name="connsiteY14" fmla="*/ 1280160 h 4476065"/>
              <a:gd name="connsiteX15" fmla="*/ 1280177 w 4463432"/>
              <a:gd name="connsiteY15" fmla="*/ 1371600 h 4476065"/>
              <a:gd name="connsiteX16" fmla="*/ 1295417 w 4463432"/>
              <a:gd name="connsiteY16" fmla="*/ 1455420 h 4476065"/>
              <a:gd name="connsiteX17" fmla="*/ 1165877 w 4463432"/>
              <a:gd name="connsiteY17" fmla="*/ 1531620 h 4476065"/>
              <a:gd name="connsiteX18" fmla="*/ 1181117 w 4463432"/>
              <a:gd name="connsiteY18" fmla="*/ 1623060 h 4476065"/>
              <a:gd name="connsiteX19" fmla="*/ 1074437 w 4463432"/>
              <a:gd name="connsiteY19" fmla="*/ 1645920 h 4476065"/>
              <a:gd name="connsiteX20" fmla="*/ 952517 w 4463432"/>
              <a:gd name="connsiteY20" fmla="*/ 1592580 h 4476065"/>
              <a:gd name="connsiteX21" fmla="*/ 815357 w 4463432"/>
              <a:gd name="connsiteY21" fmla="*/ 1684020 h 4476065"/>
              <a:gd name="connsiteX22" fmla="*/ 868697 w 4463432"/>
              <a:gd name="connsiteY22" fmla="*/ 1798320 h 4476065"/>
              <a:gd name="connsiteX23" fmla="*/ 1066817 w 4463432"/>
              <a:gd name="connsiteY23" fmla="*/ 1859280 h 4476065"/>
              <a:gd name="connsiteX24" fmla="*/ 1150637 w 4463432"/>
              <a:gd name="connsiteY24" fmla="*/ 1874520 h 4476065"/>
              <a:gd name="connsiteX25" fmla="*/ 998237 w 4463432"/>
              <a:gd name="connsiteY25" fmla="*/ 1935480 h 4476065"/>
              <a:gd name="connsiteX26" fmla="*/ 883937 w 4463432"/>
              <a:gd name="connsiteY26" fmla="*/ 1996440 h 4476065"/>
              <a:gd name="connsiteX27" fmla="*/ 853457 w 4463432"/>
              <a:gd name="connsiteY27" fmla="*/ 2049780 h 4476065"/>
              <a:gd name="connsiteX28" fmla="*/ 883937 w 4463432"/>
              <a:gd name="connsiteY28" fmla="*/ 2148840 h 4476065"/>
              <a:gd name="connsiteX29" fmla="*/ 830597 w 4463432"/>
              <a:gd name="connsiteY29" fmla="*/ 2186940 h 4476065"/>
              <a:gd name="connsiteX30" fmla="*/ 678197 w 4463432"/>
              <a:gd name="connsiteY30" fmla="*/ 2118360 h 4476065"/>
              <a:gd name="connsiteX31" fmla="*/ 586757 w 4463432"/>
              <a:gd name="connsiteY31" fmla="*/ 2080260 h 4476065"/>
              <a:gd name="connsiteX32" fmla="*/ 457217 w 4463432"/>
              <a:gd name="connsiteY32" fmla="*/ 2087880 h 4476065"/>
              <a:gd name="connsiteX33" fmla="*/ 320057 w 4463432"/>
              <a:gd name="connsiteY33" fmla="*/ 2148840 h 4476065"/>
              <a:gd name="connsiteX34" fmla="*/ 213377 w 4463432"/>
              <a:gd name="connsiteY34" fmla="*/ 2186940 h 4476065"/>
              <a:gd name="connsiteX35" fmla="*/ 53357 w 4463432"/>
              <a:gd name="connsiteY35" fmla="*/ 2278380 h 4476065"/>
              <a:gd name="connsiteX36" fmla="*/ 190517 w 4463432"/>
              <a:gd name="connsiteY36" fmla="*/ 2438400 h 4476065"/>
              <a:gd name="connsiteX37" fmla="*/ 419117 w 4463432"/>
              <a:gd name="connsiteY37" fmla="*/ 2499360 h 4476065"/>
              <a:gd name="connsiteX38" fmla="*/ 632477 w 4463432"/>
              <a:gd name="connsiteY38" fmla="*/ 2514600 h 4476065"/>
              <a:gd name="connsiteX39" fmla="*/ 769637 w 4463432"/>
              <a:gd name="connsiteY39" fmla="*/ 2537460 h 4476065"/>
              <a:gd name="connsiteX40" fmla="*/ 929657 w 4463432"/>
              <a:gd name="connsiteY40" fmla="*/ 2575560 h 4476065"/>
              <a:gd name="connsiteX41" fmla="*/ 1089677 w 4463432"/>
              <a:gd name="connsiteY41" fmla="*/ 2705100 h 4476065"/>
              <a:gd name="connsiteX42" fmla="*/ 1059197 w 4463432"/>
              <a:gd name="connsiteY42" fmla="*/ 2758440 h 4476065"/>
              <a:gd name="connsiteX43" fmla="*/ 960137 w 4463432"/>
              <a:gd name="connsiteY43" fmla="*/ 2766060 h 4476065"/>
              <a:gd name="connsiteX44" fmla="*/ 731537 w 4463432"/>
              <a:gd name="connsiteY44" fmla="*/ 2788920 h 4476065"/>
              <a:gd name="connsiteX45" fmla="*/ 563897 w 4463432"/>
              <a:gd name="connsiteY45" fmla="*/ 2811780 h 4476065"/>
              <a:gd name="connsiteX46" fmla="*/ 457217 w 4463432"/>
              <a:gd name="connsiteY46" fmla="*/ 2872740 h 4476065"/>
              <a:gd name="connsiteX47" fmla="*/ 342917 w 4463432"/>
              <a:gd name="connsiteY47" fmla="*/ 2910840 h 4476065"/>
              <a:gd name="connsiteX48" fmla="*/ 289577 w 4463432"/>
              <a:gd name="connsiteY48" fmla="*/ 2910840 h 4476065"/>
              <a:gd name="connsiteX49" fmla="*/ 220997 w 4463432"/>
              <a:gd name="connsiteY49" fmla="*/ 2987040 h 4476065"/>
              <a:gd name="connsiteX50" fmla="*/ 228617 w 4463432"/>
              <a:gd name="connsiteY50" fmla="*/ 3200400 h 4476065"/>
              <a:gd name="connsiteX51" fmla="*/ 327677 w 4463432"/>
              <a:gd name="connsiteY51" fmla="*/ 3337560 h 4476065"/>
              <a:gd name="connsiteX52" fmla="*/ 335297 w 4463432"/>
              <a:gd name="connsiteY52" fmla="*/ 3467100 h 4476065"/>
              <a:gd name="connsiteX53" fmla="*/ 228617 w 4463432"/>
              <a:gd name="connsiteY53" fmla="*/ 3619500 h 4476065"/>
              <a:gd name="connsiteX54" fmla="*/ 53357 w 4463432"/>
              <a:gd name="connsiteY54" fmla="*/ 3741420 h 4476065"/>
              <a:gd name="connsiteX55" fmla="*/ 17 w 4463432"/>
              <a:gd name="connsiteY55" fmla="*/ 3863340 h 4476065"/>
              <a:gd name="connsiteX56" fmla="*/ 53357 w 4463432"/>
              <a:gd name="connsiteY56" fmla="*/ 3939540 h 4476065"/>
              <a:gd name="connsiteX57" fmla="*/ 335297 w 4463432"/>
              <a:gd name="connsiteY57" fmla="*/ 3810000 h 4476065"/>
              <a:gd name="connsiteX58" fmla="*/ 563897 w 4463432"/>
              <a:gd name="connsiteY58" fmla="*/ 3749040 h 4476065"/>
              <a:gd name="connsiteX59" fmla="*/ 723917 w 4463432"/>
              <a:gd name="connsiteY59" fmla="*/ 3741420 h 4476065"/>
              <a:gd name="connsiteX60" fmla="*/ 952517 w 4463432"/>
              <a:gd name="connsiteY60" fmla="*/ 3771900 h 4476065"/>
              <a:gd name="connsiteX61" fmla="*/ 1059197 w 4463432"/>
              <a:gd name="connsiteY61" fmla="*/ 3771900 h 4476065"/>
              <a:gd name="connsiteX62" fmla="*/ 1158257 w 4463432"/>
              <a:gd name="connsiteY62" fmla="*/ 3672840 h 4476065"/>
              <a:gd name="connsiteX63" fmla="*/ 1280177 w 4463432"/>
              <a:gd name="connsiteY63" fmla="*/ 3665220 h 4476065"/>
              <a:gd name="connsiteX64" fmla="*/ 1432577 w 4463432"/>
              <a:gd name="connsiteY64" fmla="*/ 3550920 h 4476065"/>
              <a:gd name="connsiteX65" fmla="*/ 1554497 w 4463432"/>
              <a:gd name="connsiteY65" fmla="*/ 3444240 h 4476065"/>
              <a:gd name="connsiteX66" fmla="*/ 1691657 w 4463432"/>
              <a:gd name="connsiteY66" fmla="*/ 3314700 h 4476065"/>
              <a:gd name="connsiteX67" fmla="*/ 1775477 w 4463432"/>
              <a:gd name="connsiteY67" fmla="*/ 3185160 h 4476065"/>
              <a:gd name="connsiteX68" fmla="*/ 1866917 w 4463432"/>
              <a:gd name="connsiteY68" fmla="*/ 3116580 h 4476065"/>
              <a:gd name="connsiteX69" fmla="*/ 1950737 w 4463432"/>
              <a:gd name="connsiteY69" fmla="*/ 3101340 h 4476065"/>
              <a:gd name="connsiteX70" fmla="*/ 2026937 w 4463432"/>
              <a:gd name="connsiteY70" fmla="*/ 3169920 h 4476065"/>
              <a:gd name="connsiteX71" fmla="*/ 2049797 w 4463432"/>
              <a:gd name="connsiteY71" fmla="*/ 3322320 h 4476065"/>
              <a:gd name="connsiteX72" fmla="*/ 2026937 w 4463432"/>
              <a:gd name="connsiteY72" fmla="*/ 3489960 h 4476065"/>
              <a:gd name="connsiteX73" fmla="*/ 1958357 w 4463432"/>
              <a:gd name="connsiteY73" fmla="*/ 3642360 h 4476065"/>
              <a:gd name="connsiteX74" fmla="*/ 1935497 w 4463432"/>
              <a:gd name="connsiteY74" fmla="*/ 3703320 h 4476065"/>
              <a:gd name="connsiteX75" fmla="*/ 2004077 w 4463432"/>
              <a:gd name="connsiteY75" fmla="*/ 3771900 h 4476065"/>
              <a:gd name="connsiteX76" fmla="*/ 2156477 w 4463432"/>
              <a:gd name="connsiteY76" fmla="*/ 3779520 h 4476065"/>
              <a:gd name="connsiteX77" fmla="*/ 2286017 w 4463432"/>
              <a:gd name="connsiteY77" fmla="*/ 3840480 h 4476065"/>
              <a:gd name="connsiteX78" fmla="*/ 2278397 w 4463432"/>
              <a:gd name="connsiteY78" fmla="*/ 3954780 h 4476065"/>
              <a:gd name="connsiteX79" fmla="*/ 2278397 w 4463432"/>
              <a:gd name="connsiteY79" fmla="*/ 4053840 h 4476065"/>
              <a:gd name="connsiteX80" fmla="*/ 2438417 w 4463432"/>
              <a:gd name="connsiteY80" fmla="*/ 4198620 h 4476065"/>
              <a:gd name="connsiteX81" fmla="*/ 2682257 w 4463432"/>
              <a:gd name="connsiteY81" fmla="*/ 4366260 h 4476065"/>
              <a:gd name="connsiteX82" fmla="*/ 2941337 w 4463432"/>
              <a:gd name="connsiteY82" fmla="*/ 4442460 h 4476065"/>
              <a:gd name="connsiteX83" fmla="*/ 3070877 w 4463432"/>
              <a:gd name="connsiteY83" fmla="*/ 4450080 h 4476065"/>
              <a:gd name="connsiteX84" fmla="*/ 3177557 w 4463432"/>
              <a:gd name="connsiteY84" fmla="*/ 4107180 h 4476065"/>
              <a:gd name="connsiteX85" fmla="*/ 3169937 w 4463432"/>
              <a:gd name="connsiteY85" fmla="*/ 3916680 h 4476065"/>
              <a:gd name="connsiteX86" fmla="*/ 3223277 w 4463432"/>
              <a:gd name="connsiteY86" fmla="*/ 3810000 h 4476065"/>
              <a:gd name="connsiteX87" fmla="*/ 3383297 w 4463432"/>
              <a:gd name="connsiteY87" fmla="*/ 3756660 h 4476065"/>
              <a:gd name="connsiteX88" fmla="*/ 3467117 w 4463432"/>
              <a:gd name="connsiteY88" fmla="*/ 3695700 h 4476065"/>
              <a:gd name="connsiteX89" fmla="*/ 3467117 w 4463432"/>
              <a:gd name="connsiteY89" fmla="*/ 3573780 h 4476065"/>
              <a:gd name="connsiteX90" fmla="*/ 3611897 w 4463432"/>
              <a:gd name="connsiteY90" fmla="*/ 3604260 h 4476065"/>
              <a:gd name="connsiteX91" fmla="*/ 3604277 w 4463432"/>
              <a:gd name="connsiteY91" fmla="*/ 3771900 h 4476065"/>
              <a:gd name="connsiteX92" fmla="*/ 3550937 w 4463432"/>
              <a:gd name="connsiteY92" fmla="*/ 3909060 h 4476065"/>
              <a:gd name="connsiteX93" fmla="*/ 3497597 w 4463432"/>
              <a:gd name="connsiteY93" fmla="*/ 3985260 h 4476065"/>
              <a:gd name="connsiteX94" fmla="*/ 3360437 w 4463432"/>
              <a:gd name="connsiteY94" fmla="*/ 3985260 h 4476065"/>
              <a:gd name="connsiteX95" fmla="*/ 3322337 w 4463432"/>
              <a:gd name="connsiteY95" fmla="*/ 4038600 h 4476065"/>
              <a:gd name="connsiteX96" fmla="*/ 3413777 w 4463432"/>
              <a:gd name="connsiteY96" fmla="*/ 4061460 h 4476065"/>
              <a:gd name="connsiteX97" fmla="*/ 3543317 w 4463432"/>
              <a:gd name="connsiteY97" fmla="*/ 4061460 h 4476065"/>
              <a:gd name="connsiteX98" fmla="*/ 3680477 w 4463432"/>
              <a:gd name="connsiteY98" fmla="*/ 4084320 h 4476065"/>
              <a:gd name="connsiteX99" fmla="*/ 3771917 w 4463432"/>
              <a:gd name="connsiteY99" fmla="*/ 3977640 h 4476065"/>
              <a:gd name="connsiteX100" fmla="*/ 3779537 w 4463432"/>
              <a:gd name="connsiteY100" fmla="*/ 3779520 h 4476065"/>
              <a:gd name="connsiteX101" fmla="*/ 3893837 w 4463432"/>
              <a:gd name="connsiteY101" fmla="*/ 3619500 h 4476065"/>
              <a:gd name="connsiteX102" fmla="*/ 4030997 w 4463432"/>
              <a:gd name="connsiteY102" fmla="*/ 3550920 h 4476065"/>
              <a:gd name="connsiteX103" fmla="*/ 4152917 w 4463432"/>
              <a:gd name="connsiteY103" fmla="*/ 3467100 h 4476065"/>
              <a:gd name="connsiteX104" fmla="*/ 4343417 w 4463432"/>
              <a:gd name="connsiteY104" fmla="*/ 3345180 h 4476065"/>
              <a:gd name="connsiteX105" fmla="*/ 4450097 w 4463432"/>
              <a:gd name="connsiteY105" fmla="*/ 3345180 h 4476065"/>
              <a:gd name="connsiteX106" fmla="*/ 4450097 w 4463432"/>
              <a:gd name="connsiteY106" fmla="*/ 1821180 h 4476065"/>
              <a:gd name="connsiteX107" fmla="*/ 4343417 w 4463432"/>
              <a:gd name="connsiteY107" fmla="*/ 1752600 h 4476065"/>
              <a:gd name="connsiteX108" fmla="*/ 4198637 w 4463432"/>
              <a:gd name="connsiteY108" fmla="*/ 1661160 h 4476065"/>
              <a:gd name="connsiteX109" fmla="*/ 4107197 w 4463432"/>
              <a:gd name="connsiteY109" fmla="*/ 1554480 h 4476065"/>
              <a:gd name="connsiteX110" fmla="*/ 4061477 w 4463432"/>
              <a:gd name="connsiteY110" fmla="*/ 1615440 h 4476065"/>
              <a:gd name="connsiteX111" fmla="*/ 4030997 w 4463432"/>
              <a:gd name="connsiteY111" fmla="*/ 1691640 h 4476065"/>
              <a:gd name="connsiteX112" fmla="*/ 3970037 w 4463432"/>
              <a:gd name="connsiteY112" fmla="*/ 1775460 h 4476065"/>
              <a:gd name="connsiteX113" fmla="*/ 3840497 w 4463432"/>
              <a:gd name="connsiteY113" fmla="*/ 1813560 h 4476065"/>
              <a:gd name="connsiteX114" fmla="*/ 3794777 w 4463432"/>
              <a:gd name="connsiteY114" fmla="*/ 1737360 h 4476065"/>
              <a:gd name="connsiteX115" fmla="*/ 3596657 w 4463432"/>
              <a:gd name="connsiteY115" fmla="*/ 1668780 h 4476065"/>
              <a:gd name="connsiteX116" fmla="*/ 3512837 w 4463432"/>
              <a:gd name="connsiteY116" fmla="*/ 1623060 h 4476065"/>
              <a:gd name="connsiteX117" fmla="*/ 3779537 w 4463432"/>
              <a:gd name="connsiteY117" fmla="*/ 1440180 h 4476065"/>
              <a:gd name="connsiteX118" fmla="*/ 3794777 w 4463432"/>
              <a:gd name="connsiteY118" fmla="*/ 1356360 h 4476065"/>
              <a:gd name="connsiteX119" fmla="*/ 3619517 w 4463432"/>
              <a:gd name="connsiteY119" fmla="*/ 1257300 h 4476065"/>
              <a:gd name="connsiteX120" fmla="*/ 3741437 w 4463432"/>
              <a:gd name="connsiteY120" fmla="*/ 1143000 h 4476065"/>
              <a:gd name="connsiteX121" fmla="*/ 3718577 w 4463432"/>
              <a:gd name="connsiteY121" fmla="*/ 975360 h 4476065"/>
              <a:gd name="connsiteX122" fmla="*/ 3672857 w 4463432"/>
              <a:gd name="connsiteY122" fmla="*/ 853440 h 4476065"/>
              <a:gd name="connsiteX123" fmla="*/ 3444257 w 4463432"/>
              <a:gd name="connsiteY123" fmla="*/ 899160 h 4476065"/>
              <a:gd name="connsiteX124" fmla="*/ 3352817 w 4463432"/>
              <a:gd name="connsiteY124" fmla="*/ 784860 h 4476065"/>
              <a:gd name="connsiteX125" fmla="*/ 3398537 w 4463432"/>
              <a:gd name="connsiteY125" fmla="*/ 624840 h 4476065"/>
              <a:gd name="connsiteX126" fmla="*/ 3360437 w 4463432"/>
              <a:gd name="connsiteY126" fmla="*/ 548640 h 4476065"/>
              <a:gd name="connsiteX127" fmla="*/ 3253757 w 4463432"/>
              <a:gd name="connsiteY127" fmla="*/ 579120 h 4476065"/>
              <a:gd name="connsiteX128" fmla="*/ 3108977 w 4463432"/>
              <a:gd name="connsiteY128" fmla="*/ 594360 h 4476065"/>
              <a:gd name="connsiteX129" fmla="*/ 3002297 w 4463432"/>
              <a:gd name="connsiteY129" fmla="*/ 487680 h 4476065"/>
              <a:gd name="connsiteX130" fmla="*/ 2910857 w 4463432"/>
              <a:gd name="connsiteY130" fmla="*/ 434340 h 4476065"/>
              <a:gd name="connsiteX131" fmla="*/ 2811797 w 4463432"/>
              <a:gd name="connsiteY131" fmla="*/ 563880 h 4476065"/>
              <a:gd name="connsiteX132" fmla="*/ 2773697 w 4463432"/>
              <a:gd name="connsiteY132" fmla="*/ 594360 h 4476065"/>
              <a:gd name="connsiteX133" fmla="*/ 2628917 w 4463432"/>
              <a:gd name="connsiteY133" fmla="*/ 510540 h 4476065"/>
              <a:gd name="connsiteX134" fmla="*/ 2545097 w 4463432"/>
              <a:gd name="connsiteY134" fmla="*/ 502920 h 4476065"/>
              <a:gd name="connsiteX135" fmla="*/ 2400317 w 4463432"/>
              <a:gd name="connsiteY135" fmla="*/ 541020 h 4476065"/>
              <a:gd name="connsiteX136" fmla="*/ 2392697 w 4463432"/>
              <a:gd name="connsiteY136" fmla="*/ 670560 h 4476065"/>
              <a:gd name="connsiteX137" fmla="*/ 2362217 w 4463432"/>
              <a:gd name="connsiteY137" fmla="*/ 754380 h 4476065"/>
              <a:gd name="connsiteX138" fmla="*/ 2217437 w 4463432"/>
              <a:gd name="connsiteY138" fmla="*/ 670560 h 4476065"/>
              <a:gd name="connsiteX139" fmla="*/ 2209817 w 4463432"/>
              <a:gd name="connsiteY139" fmla="*/ 525780 h 4476065"/>
              <a:gd name="connsiteX140" fmla="*/ 2232677 w 4463432"/>
              <a:gd name="connsiteY140" fmla="*/ 327660 h 4476065"/>
              <a:gd name="connsiteX141" fmla="*/ 2240297 w 4463432"/>
              <a:gd name="connsiteY141" fmla="*/ 175260 h 44760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25997 w 4463432"/>
              <a:gd name="connsiteY141" fmla="*/ 0 h 5657165"/>
              <a:gd name="connsiteX0" fmla="*/ 121937 w 4463432"/>
              <a:gd name="connsiteY0" fmla="*/ 1181100 h 5657165"/>
              <a:gd name="connsiteX1" fmla="*/ 243857 w 4463432"/>
              <a:gd name="connsiteY1" fmla="*/ 1348740 h 5657165"/>
              <a:gd name="connsiteX2" fmla="*/ 464837 w 4463432"/>
              <a:gd name="connsiteY2" fmla="*/ 1379220 h 5657165"/>
              <a:gd name="connsiteX3" fmla="*/ 716297 w 4463432"/>
              <a:gd name="connsiteY3" fmla="*/ 1501140 h 5657165"/>
              <a:gd name="connsiteX4" fmla="*/ 693437 w 4463432"/>
              <a:gd name="connsiteY4" fmla="*/ 1615440 h 5657165"/>
              <a:gd name="connsiteX5" fmla="*/ 861077 w 4463432"/>
              <a:gd name="connsiteY5" fmla="*/ 1737360 h 5657165"/>
              <a:gd name="connsiteX6" fmla="*/ 899177 w 4463432"/>
              <a:gd name="connsiteY6" fmla="*/ 1836420 h 5657165"/>
              <a:gd name="connsiteX7" fmla="*/ 739157 w 4463432"/>
              <a:gd name="connsiteY7" fmla="*/ 1943100 h 5657165"/>
              <a:gd name="connsiteX8" fmla="*/ 685817 w 4463432"/>
              <a:gd name="connsiteY8" fmla="*/ 2026920 h 5657165"/>
              <a:gd name="connsiteX9" fmla="*/ 769637 w 4463432"/>
              <a:gd name="connsiteY9" fmla="*/ 2209800 h 5657165"/>
              <a:gd name="connsiteX10" fmla="*/ 853457 w 4463432"/>
              <a:gd name="connsiteY10" fmla="*/ 2331720 h 5657165"/>
              <a:gd name="connsiteX11" fmla="*/ 1005857 w 4463432"/>
              <a:gd name="connsiteY11" fmla="*/ 2423160 h 5657165"/>
              <a:gd name="connsiteX12" fmla="*/ 1120157 w 4463432"/>
              <a:gd name="connsiteY12" fmla="*/ 2346960 h 5657165"/>
              <a:gd name="connsiteX13" fmla="*/ 1188737 w 4463432"/>
              <a:gd name="connsiteY13" fmla="*/ 2346960 h 5657165"/>
              <a:gd name="connsiteX14" fmla="*/ 1226837 w 4463432"/>
              <a:gd name="connsiteY14" fmla="*/ 2461260 h 5657165"/>
              <a:gd name="connsiteX15" fmla="*/ 1280177 w 4463432"/>
              <a:gd name="connsiteY15" fmla="*/ 2552700 h 5657165"/>
              <a:gd name="connsiteX16" fmla="*/ 1295417 w 4463432"/>
              <a:gd name="connsiteY16" fmla="*/ 2636520 h 5657165"/>
              <a:gd name="connsiteX17" fmla="*/ 1165877 w 4463432"/>
              <a:gd name="connsiteY17" fmla="*/ 2712720 h 5657165"/>
              <a:gd name="connsiteX18" fmla="*/ 1181117 w 4463432"/>
              <a:gd name="connsiteY18" fmla="*/ 2804160 h 5657165"/>
              <a:gd name="connsiteX19" fmla="*/ 1074437 w 4463432"/>
              <a:gd name="connsiteY19" fmla="*/ 2827020 h 5657165"/>
              <a:gd name="connsiteX20" fmla="*/ 952517 w 4463432"/>
              <a:gd name="connsiteY20" fmla="*/ 2773680 h 5657165"/>
              <a:gd name="connsiteX21" fmla="*/ 815357 w 4463432"/>
              <a:gd name="connsiteY21" fmla="*/ 2865120 h 5657165"/>
              <a:gd name="connsiteX22" fmla="*/ 868697 w 4463432"/>
              <a:gd name="connsiteY22" fmla="*/ 2979420 h 5657165"/>
              <a:gd name="connsiteX23" fmla="*/ 1066817 w 4463432"/>
              <a:gd name="connsiteY23" fmla="*/ 3040380 h 5657165"/>
              <a:gd name="connsiteX24" fmla="*/ 1150637 w 4463432"/>
              <a:gd name="connsiteY24" fmla="*/ 3055620 h 5657165"/>
              <a:gd name="connsiteX25" fmla="*/ 998237 w 4463432"/>
              <a:gd name="connsiteY25" fmla="*/ 3116580 h 5657165"/>
              <a:gd name="connsiteX26" fmla="*/ 883937 w 4463432"/>
              <a:gd name="connsiteY26" fmla="*/ 3177540 h 5657165"/>
              <a:gd name="connsiteX27" fmla="*/ 853457 w 4463432"/>
              <a:gd name="connsiteY27" fmla="*/ 3230880 h 5657165"/>
              <a:gd name="connsiteX28" fmla="*/ 883937 w 4463432"/>
              <a:gd name="connsiteY28" fmla="*/ 3329940 h 5657165"/>
              <a:gd name="connsiteX29" fmla="*/ 830597 w 4463432"/>
              <a:gd name="connsiteY29" fmla="*/ 3368040 h 5657165"/>
              <a:gd name="connsiteX30" fmla="*/ 678197 w 4463432"/>
              <a:gd name="connsiteY30" fmla="*/ 3299460 h 5657165"/>
              <a:gd name="connsiteX31" fmla="*/ 586757 w 4463432"/>
              <a:gd name="connsiteY31" fmla="*/ 3261360 h 5657165"/>
              <a:gd name="connsiteX32" fmla="*/ 457217 w 4463432"/>
              <a:gd name="connsiteY32" fmla="*/ 3268980 h 5657165"/>
              <a:gd name="connsiteX33" fmla="*/ 320057 w 4463432"/>
              <a:gd name="connsiteY33" fmla="*/ 3329940 h 5657165"/>
              <a:gd name="connsiteX34" fmla="*/ 213377 w 4463432"/>
              <a:gd name="connsiteY34" fmla="*/ 3368040 h 5657165"/>
              <a:gd name="connsiteX35" fmla="*/ 53357 w 4463432"/>
              <a:gd name="connsiteY35" fmla="*/ 3459480 h 5657165"/>
              <a:gd name="connsiteX36" fmla="*/ 190517 w 4463432"/>
              <a:gd name="connsiteY36" fmla="*/ 3619500 h 5657165"/>
              <a:gd name="connsiteX37" fmla="*/ 419117 w 4463432"/>
              <a:gd name="connsiteY37" fmla="*/ 3680460 h 5657165"/>
              <a:gd name="connsiteX38" fmla="*/ 632477 w 4463432"/>
              <a:gd name="connsiteY38" fmla="*/ 3695700 h 5657165"/>
              <a:gd name="connsiteX39" fmla="*/ 769637 w 4463432"/>
              <a:gd name="connsiteY39" fmla="*/ 3718560 h 5657165"/>
              <a:gd name="connsiteX40" fmla="*/ 929657 w 4463432"/>
              <a:gd name="connsiteY40" fmla="*/ 3756660 h 5657165"/>
              <a:gd name="connsiteX41" fmla="*/ 1089677 w 4463432"/>
              <a:gd name="connsiteY41" fmla="*/ 3886200 h 5657165"/>
              <a:gd name="connsiteX42" fmla="*/ 1059197 w 4463432"/>
              <a:gd name="connsiteY42" fmla="*/ 3939540 h 5657165"/>
              <a:gd name="connsiteX43" fmla="*/ 960137 w 4463432"/>
              <a:gd name="connsiteY43" fmla="*/ 3947160 h 5657165"/>
              <a:gd name="connsiteX44" fmla="*/ 731537 w 4463432"/>
              <a:gd name="connsiteY44" fmla="*/ 3970020 h 5657165"/>
              <a:gd name="connsiteX45" fmla="*/ 563897 w 4463432"/>
              <a:gd name="connsiteY45" fmla="*/ 3992880 h 5657165"/>
              <a:gd name="connsiteX46" fmla="*/ 457217 w 4463432"/>
              <a:gd name="connsiteY46" fmla="*/ 4053840 h 5657165"/>
              <a:gd name="connsiteX47" fmla="*/ 342917 w 4463432"/>
              <a:gd name="connsiteY47" fmla="*/ 4091940 h 5657165"/>
              <a:gd name="connsiteX48" fmla="*/ 289577 w 4463432"/>
              <a:gd name="connsiteY48" fmla="*/ 4091940 h 5657165"/>
              <a:gd name="connsiteX49" fmla="*/ 220997 w 4463432"/>
              <a:gd name="connsiteY49" fmla="*/ 4168140 h 5657165"/>
              <a:gd name="connsiteX50" fmla="*/ 228617 w 4463432"/>
              <a:gd name="connsiteY50" fmla="*/ 4381500 h 5657165"/>
              <a:gd name="connsiteX51" fmla="*/ 327677 w 4463432"/>
              <a:gd name="connsiteY51" fmla="*/ 4518660 h 5657165"/>
              <a:gd name="connsiteX52" fmla="*/ 335297 w 4463432"/>
              <a:gd name="connsiteY52" fmla="*/ 4648200 h 5657165"/>
              <a:gd name="connsiteX53" fmla="*/ 228617 w 4463432"/>
              <a:gd name="connsiteY53" fmla="*/ 4800600 h 5657165"/>
              <a:gd name="connsiteX54" fmla="*/ 53357 w 4463432"/>
              <a:gd name="connsiteY54" fmla="*/ 4922520 h 5657165"/>
              <a:gd name="connsiteX55" fmla="*/ 17 w 4463432"/>
              <a:gd name="connsiteY55" fmla="*/ 5044440 h 5657165"/>
              <a:gd name="connsiteX56" fmla="*/ 53357 w 4463432"/>
              <a:gd name="connsiteY56" fmla="*/ 5120640 h 5657165"/>
              <a:gd name="connsiteX57" fmla="*/ 335297 w 4463432"/>
              <a:gd name="connsiteY57" fmla="*/ 4991100 h 5657165"/>
              <a:gd name="connsiteX58" fmla="*/ 563897 w 4463432"/>
              <a:gd name="connsiteY58" fmla="*/ 4930140 h 5657165"/>
              <a:gd name="connsiteX59" fmla="*/ 723917 w 4463432"/>
              <a:gd name="connsiteY59" fmla="*/ 4922520 h 5657165"/>
              <a:gd name="connsiteX60" fmla="*/ 952517 w 4463432"/>
              <a:gd name="connsiteY60" fmla="*/ 4953000 h 5657165"/>
              <a:gd name="connsiteX61" fmla="*/ 1059197 w 4463432"/>
              <a:gd name="connsiteY61" fmla="*/ 4953000 h 5657165"/>
              <a:gd name="connsiteX62" fmla="*/ 1158257 w 4463432"/>
              <a:gd name="connsiteY62" fmla="*/ 4853940 h 5657165"/>
              <a:gd name="connsiteX63" fmla="*/ 1280177 w 4463432"/>
              <a:gd name="connsiteY63" fmla="*/ 4846320 h 5657165"/>
              <a:gd name="connsiteX64" fmla="*/ 1432577 w 4463432"/>
              <a:gd name="connsiteY64" fmla="*/ 4732020 h 5657165"/>
              <a:gd name="connsiteX65" fmla="*/ 1554497 w 4463432"/>
              <a:gd name="connsiteY65" fmla="*/ 4625340 h 5657165"/>
              <a:gd name="connsiteX66" fmla="*/ 1691657 w 4463432"/>
              <a:gd name="connsiteY66" fmla="*/ 4495800 h 5657165"/>
              <a:gd name="connsiteX67" fmla="*/ 1775477 w 4463432"/>
              <a:gd name="connsiteY67" fmla="*/ 4366260 h 5657165"/>
              <a:gd name="connsiteX68" fmla="*/ 1866917 w 4463432"/>
              <a:gd name="connsiteY68" fmla="*/ 4297680 h 5657165"/>
              <a:gd name="connsiteX69" fmla="*/ 1950737 w 4463432"/>
              <a:gd name="connsiteY69" fmla="*/ 4282440 h 5657165"/>
              <a:gd name="connsiteX70" fmla="*/ 2026937 w 4463432"/>
              <a:gd name="connsiteY70" fmla="*/ 4351020 h 5657165"/>
              <a:gd name="connsiteX71" fmla="*/ 2049797 w 4463432"/>
              <a:gd name="connsiteY71" fmla="*/ 4503420 h 5657165"/>
              <a:gd name="connsiteX72" fmla="*/ 2026937 w 4463432"/>
              <a:gd name="connsiteY72" fmla="*/ 4671060 h 5657165"/>
              <a:gd name="connsiteX73" fmla="*/ 1958357 w 4463432"/>
              <a:gd name="connsiteY73" fmla="*/ 4823460 h 5657165"/>
              <a:gd name="connsiteX74" fmla="*/ 1935497 w 4463432"/>
              <a:gd name="connsiteY74" fmla="*/ 4884420 h 5657165"/>
              <a:gd name="connsiteX75" fmla="*/ 2004077 w 4463432"/>
              <a:gd name="connsiteY75" fmla="*/ 4953000 h 5657165"/>
              <a:gd name="connsiteX76" fmla="*/ 2156477 w 4463432"/>
              <a:gd name="connsiteY76" fmla="*/ 4960620 h 5657165"/>
              <a:gd name="connsiteX77" fmla="*/ 2286017 w 4463432"/>
              <a:gd name="connsiteY77" fmla="*/ 5021580 h 5657165"/>
              <a:gd name="connsiteX78" fmla="*/ 2278397 w 4463432"/>
              <a:gd name="connsiteY78" fmla="*/ 5135880 h 5657165"/>
              <a:gd name="connsiteX79" fmla="*/ 2278397 w 4463432"/>
              <a:gd name="connsiteY79" fmla="*/ 5234940 h 5657165"/>
              <a:gd name="connsiteX80" fmla="*/ 2438417 w 4463432"/>
              <a:gd name="connsiteY80" fmla="*/ 5379720 h 5657165"/>
              <a:gd name="connsiteX81" fmla="*/ 2682257 w 4463432"/>
              <a:gd name="connsiteY81" fmla="*/ 5547360 h 5657165"/>
              <a:gd name="connsiteX82" fmla="*/ 2941337 w 4463432"/>
              <a:gd name="connsiteY82" fmla="*/ 5623560 h 5657165"/>
              <a:gd name="connsiteX83" fmla="*/ 3070877 w 4463432"/>
              <a:gd name="connsiteY83" fmla="*/ 5631180 h 5657165"/>
              <a:gd name="connsiteX84" fmla="*/ 3177557 w 4463432"/>
              <a:gd name="connsiteY84" fmla="*/ 5288280 h 5657165"/>
              <a:gd name="connsiteX85" fmla="*/ 3169937 w 4463432"/>
              <a:gd name="connsiteY85" fmla="*/ 5097780 h 5657165"/>
              <a:gd name="connsiteX86" fmla="*/ 3223277 w 4463432"/>
              <a:gd name="connsiteY86" fmla="*/ 4991100 h 5657165"/>
              <a:gd name="connsiteX87" fmla="*/ 3383297 w 4463432"/>
              <a:gd name="connsiteY87" fmla="*/ 4937760 h 5657165"/>
              <a:gd name="connsiteX88" fmla="*/ 3467117 w 4463432"/>
              <a:gd name="connsiteY88" fmla="*/ 4876800 h 5657165"/>
              <a:gd name="connsiteX89" fmla="*/ 3467117 w 4463432"/>
              <a:gd name="connsiteY89" fmla="*/ 4754880 h 5657165"/>
              <a:gd name="connsiteX90" fmla="*/ 3611897 w 4463432"/>
              <a:gd name="connsiteY90" fmla="*/ 4785360 h 5657165"/>
              <a:gd name="connsiteX91" fmla="*/ 3604277 w 4463432"/>
              <a:gd name="connsiteY91" fmla="*/ 4953000 h 5657165"/>
              <a:gd name="connsiteX92" fmla="*/ 3550937 w 4463432"/>
              <a:gd name="connsiteY92" fmla="*/ 5090160 h 5657165"/>
              <a:gd name="connsiteX93" fmla="*/ 3497597 w 4463432"/>
              <a:gd name="connsiteY93" fmla="*/ 5166360 h 5657165"/>
              <a:gd name="connsiteX94" fmla="*/ 3360437 w 4463432"/>
              <a:gd name="connsiteY94" fmla="*/ 5166360 h 5657165"/>
              <a:gd name="connsiteX95" fmla="*/ 3322337 w 4463432"/>
              <a:gd name="connsiteY95" fmla="*/ 5219700 h 5657165"/>
              <a:gd name="connsiteX96" fmla="*/ 3413777 w 4463432"/>
              <a:gd name="connsiteY96" fmla="*/ 5242560 h 5657165"/>
              <a:gd name="connsiteX97" fmla="*/ 3543317 w 4463432"/>
              <a:gd name="connsiteY97" fmla="*/ 5242560 h 5657165"/>
              <a:gd name="connsiteX98" fmla="*/ 3680477 w 4463432"/>
              <a:gd name="connsiteY98" fmla="*/ 5265420 h 5657165"/>
              <a:gd name="connsiteX99" fmla="*/ 3771917 w 4463432"/>
              <a:gd name="connsiteY99" fmla="*/ 5158740 h 5657165"/>
              <a:gd name="connsiteX100" fmla="*/ 3779537 w 4463432"/>
              <a:gd name="connsiteY100" fmla="*/ 4960620 h 5657165"/>
              <a:gd name="connsiteX101" fmla="*/ 3893837 w 4463432"/>
              <a:gd name="connsiteY101" fmla="*/ 4800600 h 5657165"/>
              <a:gd name="connsiteX102" fmla="*/ 4030997 w 4463432"/>
              <a:gd name="connsiteY102" fmla="*/ 4732020 h 5657165"/>
              <a:gd name="connsiteX103" fmla="*/ 4152917 w 4463432"/>
              <a:gd name="connsiteY103" fmla="*/ 4648200 h 5657165"/>
              <a:gd name="connsiteX104" fmla="*/ 4343417 w 4463432"/>
              <a:gd name="connsiteY104" fmla="*/ 4526280 h 5657165"/>
              <a:gd name="connsiteX105" fmla="*/ 4450097 w 4463432"/>
              <a:gd name="connsiteY105" fmla="*/ 4526280 h 5657165"/>
              <a:gd name="connsiteX106" fmla="*/ 4450097 w 4463432"/>
              <a:gd name="connsiteY106" fmla="*/ 3002280 h 5657165"/>
              <a:gd name="connsiteX107" fmla="*/ 4343417 w 4463432"/>
              <a:gd name="connsiteY107" fmla="*/ 2933700 h 5657165"/>
              <a:gd name="connsiteX108" fmla="*/ 4198637 w 4463432"/>
              <a:gd name="connsiteY108" fmla="*/ 2842260 h 5657165"/>
              <a:gd name="connsiteX109" fmla="*/ 4107197 w 4463432"/>
              <a:gd name="connsiteY109" fmla="*/ 2735580 h 5657165"/>
              <a:gd name="connsiteX110" fmla="*/ 4061477 w 4463432"/>
              <a:gd name="connsiteY110" fmla="*/ 2796540 h 5657165"/>
              <a:gd name="connsiteX111" fmla="*/ 4030997 w 4463432"/>
              <a:gd name="connsiteY111" fmla="*/ 2872740 h 5657165"/>
              <a:gd name="connsiteX112" fmla="*/ 3970037 w 4463432"/>
              <a:gd name="connsiteY112" fmla="*/ 2956560 h 5657165"/>
              <a:gd name="connsiteX113" fmla="*/ 3840497 w 4463432"/>
              <a:gd name="connsiteY113" fmla="*/ 2994660 h 5657165"/>
              <a:gd name="connsiteX114" fmla="*/ 3794777 w 4463432"/>
              <a:gd name="connsiteY114" fmla="*/ 2918460 h 5657165"/>
              <a:gd name="connsiteX115" fmla="*/ 3596657 w 4463432"/>
              <a:gd name="connsiteY115" fmla="*/ 2849880 h 5657165"/>
              <a:gd name="connsiteX116" fmla="*/ 3512837 w 4463432"/>
              <a:gd name="connsiteY116" fmla="*/ 2804160 h 5657165"/>
              <a:gd name="connsiteX117" fmla="*/ 3779537 w 4463432"/>
              <a:gd name="connsiteY117" fmla="*/ 2621280 h 5657165"/>
              <a:gd name="connsiteX118" fmla="*/ 3794777 w 4463432"/>
              <a:gd name="connsiteY118" fmla="*/ 2537460 h 5657165"/>
              <a:gd name="connsiteX119" fmla="*/ 3619517 w 4463432"/>
              <a:gd name="connsiteY119" fmla="*/ 2438400 h 5657165"/>
              <a:gd name="connsiteX120" fmla="*/ 3741437 w 4463432"/>
              <a:gd name="connsiteY120" fmla="*/ 2324100 h 5657165"/>
              <a:gd name="connsiteX121" fmla="*/ 3718577 w 4463432"/>
              <a:gd name="connsiteY121" fmla="*/ 2156460 h 5657165"/>
              <a:gd name="connsiteX122" fmla="*/ 3672857 w 4463432"/>
              <a:gd name="connsiteY122" fmla="*/ 2034540 h 5657165"/>
              <a:gd name="connsiteX123" fmla="*/ 3444257 w 4463432"/>
              <a:gd name="connsiteY123" fmla="*/ 2080260 h 5657165"/>
              <a:gd name="connsiteX124" fmla="*/ 3352817 w 4463432"/>
              <a:gd name="connsiteY124" fmla="*/ 1965960 h 5657165"/>
              <a:gd name="connsiteX125" fmla="*/ 3398537 w 4463432"/>
              <a:gd name="connsiteY125" fmla="*/ 1805940 h 5657165"/>
              <a:gd name="connsiteX126" fmla="*/ 3360437 w 4463432"/>
              <a:gd name="connsiteY126" fmla="*/ 1729740 h 5657165"/>
              <a:gd name="connsiteX127" fmla="*/ 3253757 w 4463432"/>
              <a:gd name="connsiteY127" fmla="*/ 1760220 h 5657165"/>
              <a:gd name="connsiteX128" fmla="*/ 3108977 w 4463432"/>
              <a:gd name="connsiteY128" fmla="*/ 1775460 h 5657165"/>
              <a:gd name="connsiteX129" fmla="*/ 3002297 w 4463432"/>
              <a:gd name="connsiteY129" fmla="*/ 1668780 h 5657165"/>
              <a:gd name="connsiteX130" fmla="*/ 2910857 w 4463432"/>
              <a:gd name="connsiteY130" fmla="*/ 1615440 h 5657165"/>
              <a:gd name="connsiteX131" fmla="*/ 2811797 w 4463432"/>
              <a:gd name="connsiteY131" fmla="*/ 1744980 h 5657165"/>
              <a:gd name="connsiteX132" fmla="*/ 2773697 w 4463432"/>
              <a:gd name="connsiteY132" fmla="*/ 1775460 h 5657165"/>
              <a:gd name="connsiteX133" fmla="*/ 2628917 w 4463432"/>
              <a:gd name="connsiteY133" fmla="*/ 1691640 h 5657165"/>
              <a:gd name="connsiteX134" fmla="*/ 2545097 w 4463432"/>
              <a:gd name="connsiteY134" fmla="*/ 1684020 h 5657165"/>
              <a:gd name="connsiteX135" fmla="*/ 2400317 w 4463432"/>
              <a:gd name="connsiteY135" fmla="*/ 1722120 h 5657165"/>
              <a:gd name="connsiteX136" fmla="*/ 2392697 w 4463432"/>
              <a:gd name="connsiteY136" fmla="*/ 1851660 h 5657165"/>
              <a:gd name="connsiteX137" fmla="*/ 2362217 w 4463432"/>
              <a:gd name="connsiteY137" fmla="*/ 1935480 h 5657165"/>
              <a:gd name="connsiteX138" fmla="*/ 2217437 w 4463432"/>
              <a:gd name="connsiteY138" fmla="*/ 1851660 h 5657165"/>
              <a:gd name="connsiteX139" fmla="*/ 2209817 w 4463432"/>
              <a:gd name="connsiteY139" fmla="*/ 1706880 h 5657165"/>
              <a:gd name="connsiteX140" fmla="*/ 2232677 w 4463432"/>
              <a:gd name="connsiteY140" fmla="*/ 1508760 h 5657165"/>
              <a:gd name="connsiteX141" fmla="*/ 2141237 w 4463432"/>
              <a:gd name="connsiteY141" fmla="*/ 396240 h 5657165"/>
              <a:gd name="connsiteX142" fmla="*/ 2125997 w 4463432"/>
              <a:gd name="connsiteY142" fmla="*/ 0 h 5657165"/>
              <a:gd name="connsiteX0" fmla="*/ 769620 w 5111115"/>
              <a:gd name="connsiteY0" fmla="*/ 917242 h 5393307"/>
              <a:gd name="connsiteX1" fmla="*/ 891540 w 5111115"/>
              <a:gd name="connsiteY1" fmla="*/ 1084882 h 5393307"/>
              <a:gd name="connsiteX2" fmla="*/ 1112520 w 5111115"/>
              <a:gd name="connsiteY2" fmla="*/ 1115362 h 5393307"/>
              <a:gd name="connsiteX3" fmla="*/ 1363980 w 5111115"/>
              <a:gd name="connsiteY3" fmla="*/ 1237282 h 5393307"/>
              <a:gd name="connsiteX4" fmla="*/ 1341120 w 5111115"/>
              <a:gd name="connsiteY4" fmla="*/ 1351582 h 5393307"/>
              <a:gd name="connsiteX5" fmla="*/ 1508760 w 5111115"/>
              <a:gd name="connsiteY5" fmla="*/ 1473502 h 5393307"/>
              <a:gd name="connsiteX6" fmla="*/ 1546860 w 5111115"/>
              <a:gd name="connsiteY6" fmla="*/ 1572562 h 5393307"/>
              <a:gd name="connsiteX7" fmla="*/ 1386840 w 5111115"/>
              <a:gd name="connsiteY7" fmla="*/ 1679242 h 5393307"/>
              <a:gd name="connsiteX8" fmla="*/ 1333500 w 5111115"/>
              <a:gd name="connsiteY8" fmla="*/ 1763062 h 5393307"/>
              <a:gd name="connsiteX9" fmla="*/ 1417320 w 5111115"/>
              <a:gd name="connsiteY9" fmla="*/ 1945942 h 5393307"/>
              <a:gd name="connsiteX10" fmla="*/ 1501140 w 5111115"/>
              <a:gd name="connsiteY10" fmla="*/ 2067862 h 5393307"/>
              <a:gd name="connsiteX11" fmla="*/ 1653540 w 5111115"/>
              <a:gd name="connsiteY11" fmla="*/ 2159302 h 5393307"/>
              <a:gd name="connsiteX12" fmla="*/ 1767840 w 5111115"/>
              <a:gd name="connsiteY12" fmla="*/ 2083102 h 5393307"/>
              <a:gd name="connsiteX13" fmla="*/ 1836420 w 5111115"/>
              <a:gd name="connsiteY13" fmla="*/ 2083102 h 5393307"/>
              <a:gd name="connsiteX14" fmla="*/ 1874520 w 5111115"/>
              <a:gd name="connsiteY14" fmla="*/ 2197402 h 5393307"/>
              <a:gd name="connsiteX15" fmla="*/ 1927860 w 5111115"/>
              <a:gd name="connsiteY15" fmla="*/ 2288842 h 5393307"/>
              <a:gd name="connsiteX16" fmla="*/ 1943100 w 5111115"/>
              <a:gd name="connsiteY16" fmla="*/ 2372662 h 5393307"/>
              <a:gd name="connsiteX17" fmla="*/ 1813560 w 5111115"/>
              <a:gd name="connsiteY17" fmla="*/ 2448862 h 5393307"/>
              <a:gd name="connsiteX18" fmla="*/ 1828800 w 5111115"/>
              <a:gd name="connsiteY18" fmla="*/ 2540302 h 5393307"/>
              <a:gd name="connsiteX19" fmla="*/ 1722120 w 5111115"/>
              <a:gd name="connsiteY19" fmla="*/ 2563162 h 5393307"/>
              <a:gd name="connsiteX20" fmla="*/ 1600200 w 5111115"/>
              <a:gd name="connsiteY20" fmla="*/ 2509822 h 5393307"/>
              <a:gd name="connsiteX21" fmla="*/ 1463040 w 5111115"/>
              <a:gd name="connsiteY21" fmla="*/ 2601262 h 5393307"/>
              <a:gd name="connsiteX22" fmla="*/ 1516380 w 5111115"/>
              <a:gd name="connsiteY22" fmla="*/ 2715562 h 5393307"/>
              <a:gd name="connsiteX23" fmla="*/ 1714500 w 5111115"/>
              <a:gd name="connsiteY23" fmla="*/ 2776522 h 5393307"/>
              <a:gd name="connsiteX24" fmla="*/ 1798320 w 5111115"/>
              <a:gd name="connsiteY24" fmla="*/ 2791762 h 5393307"/>
              <a:gd name="connsiteX25" fmla="*/ 1645920 w 5111115"/>
              <a:gd name="connsiteY25" fmla="*/ 2852722 h 5393307"/>
              <a:gd name="connsiteX26" fmla="*/ 1531620 w 5111115"/>
              <a:gd name="connsiteY26" fmla="*/ 2913682 h 5393307"/>
              <a:gd name="connsiteX27" fmla="*/ 1501140 w 5111115"/>
              <a:gd name="connsiteY27" fmla="*/ 2967022 h 5393307"/>
              <a:gd name="connsiteX28" fmla="*/ 1531620 w 5111115"/>
              <a:gd name="connsiteY28" fmla="*/ 3066082 h 5393307"/>
              <a:gd name="connsiteX29" fmla="*/ 1478280 w 5111115"/>
              <a:gd name="connsiteY29" fmla="*/ 3104182 h 5393307"/>
              <a:gd name="connsiteX30" fmla="*/ 1325880 w 5111115"/>
              <a:gd name="connsiteY30" fmla="*/ 3035602 h 5393307"/>
              <a:gd name="connsiteX31" fmla="*/ 1234440 w 5111115"/>
              <a:gd name="connsiteY31" fmla="*/ 2997502 h 5393307"/>
              <a:gd name="connsiteX32" fmla="*/ 1104900 w 5111115"/>
              <a:gd name="connsiteY32" fmla="*/ 3005122 h 5393307"/>
              <a:gd name="connsiteX33" fmla="*/ 967740 w 5111115"/>
              <a:gd name="connsiteY33" fmla="*/ 3066082 h 5393307"/>
              <a:gd name="connsiteX34" fmla="*/ 861060 w 5111115"/>
              <a:gd name="connsiteY34" fmla="*/ 3104182 h 5393307"/>
              <a:gd name="connsiteX35" fmla="*/ 701040 w 5111115"/>
              <a:gd name="connsiteY35" fmla="*/ 3195622 h 5393307"/>
              <a:gd name="connsiteX36" fmla="*/ 838200 w 5111115"/>
              <a:gd name="connsiteY36" fmla="*/ 3355642 h 5393307"/>
              <a:gd name="connsiteX37" fmla="*/ 1066800 w 5111115"/>
              <a:gd name="connsiteY37" fmla="*/ 3416602 h 5393307"/>
              <a:gd name="connsiteX38" fmla="*/ 1280160 w 5111115"/>
              <a:gd name="connsiteY38" fmla="*/ 3431842 h 5393307"/>
              <a:gd name="connsiteX39" fmla="*/ 1417320 w 5111115"/>
              <a:gd name="connsiteY39" fmla="*/ 3454702 h 5393307"/>
              <a:gd name="connsiteX40" fmla="*/ 1577340 w 5111115"/>
              <a:gd name="connsiteY40" fmla="*/ 3492802 h 5393307"/>
              <a:gd name="connsiteX41" fmla="*/ 1737360 w 5111115"/>
              <a:gd name="connsiteY41" fmla="*/ 3622342 h 5393307"/>
              <a:gd name="connsiteX42" fmla="*/ 1706880 w 5111115"/>
              <a:gd name="connsiteY42" fmla="*/ 3675682 h 5393307"/>
              <a:gd name="connsiteX43" fmla="*/ 1607820 w 5111115"/>
              <a:gd name="connsiteY43" fmla="*/ 3683302 h 5393307"/>
              <a:gd name="connsiteX44" fmla="*/ 1379220 w 5111115"/>
              <a:gd name="connsiteY44" fmla="*/ 3706162 h 5393307"/>
              <a:gd name="connsiteX45" fmla="*/ 1211580 w 5111115"/>
              <a:gd name="connsiteY45" fmla="*/ 3729022 h 5393307"/>
              <a:gd name="connsiteX46" fmla="*/ 1104900 w 5111115"/>
              <a:gd name="connsiteY46" fmla="*/ 3789982 h 5393307"/>
              <a:gd name="connsiteX47" fmla="*/ 990600 w 5111115"/>
              <a:gd name="connsiteY47" fmla="*/ 3828082 h 5393307"/>
              <a:gd name="connsiteX48" fmla="*/ 937260 w 5111115"/>
              <a:gd name="connsiteY48" fmla="*/ 3828082 h 5393307"/>
              <a:gd name="connsiteX49" fmla="*/ 868680 w 5111115"/>
              <a:gd name="connsiteY49" fmla="*/ 3904282 h 5393307"/>
              <a:gd name="connsiteX50" fmla="*/ 876300 w 5111115"/>
              <a:gd name="connsiteY50" fmla="*/ 4117642 h 5393307"/>
              <a:gd name="connsiteX51" fmla="*/ 975360 w 5111115"/>
              <a:gd name="connsiteY51" fmla="*/ 4254802 h 5393307"/>
              <a:gd name="connsiteX52" fmla="*/ 982980 w 5111115"/>
              <a:gd name="connsiteY52" fmla="*/ 4384342 h 5393307"/>
              <a:gd name="connsiteX53" fmla="*/ 876300 w 5111115"/>
              <a:gd name="connsiteY53" fmla="*/ 4536742 h 5393307"/>
              <a:gd name="connsiteX54" fmla="*/ 701040 w 5111115"/>
              <a:gd name="connsiteY54" fmla="*/ 4658662 h 5393307"/>
              <a:gd name="connsiteX55" fmla="*/ 647700 w 5111115"/>
              <a:gd name="connsiteY55" fmla="*/ 4780582 h 5393307"/>
              <a:gd name="connsiteX56" fmla="*/ 701040 w 5111115"/>
              <a:gd name="connsiteY56" fmla="*/ 4856782 h 5393307"/>
              <a:gd name="connsiteX57" fmla="*/ 982980 w 5111115"/>
              <a:gd name="connsiteY57" fmla="*/ 4727242 h 5393307"/>
              <a:gd name="connsiteX58" fmla="*/ 1211580 w 5111115"/>
              <a:gd name="connsiteY58" fmla="*/ 4666282 h 5393307"/>
              <a:gd name="connsiteX59" fmla="*/ 1371600 w 5111115"/>
              <a:gd name="connsiteY59" fmla="*/ 4658662 h 5393307"/>
              <a:gd name="connsiteX60" fmla="*/ 1600200 w 5111115"/>
              <a:gd name="connsiteY60" fmla="*/ 4689142 h 5393307"/>
              <a:gd name="connsiteX61" fmla="*/ 1706880 w 5111115"/>
              <a:gd name="connsiteY61" fmla="*/ 4689142 h 5393307"/>
              <a:gd name="connsiteX62" fmla="*/ 1805940 w 5111115"/>
              <a:gd name="connsiteY62" fmla="*/ 4590082 h 5393307"/>
              <a:gd name="connsiteX63" fmla="*/ 1927860 w 5111115"/>
              <a:gd name="connsiteY63" fmla="*/ 4582462 h 5393307"/>
              <a:gd name="connsiteX64" fmla="*/ 2080260 w 5111115"/>
              <a:gd name="connsiteY64" fmla="*/ 4468162 h 5393307"/>
              <a:gd name="connsiteX65" fmla="*/ 2202180 w 5111115"/>
              <a:gd name="connsiteY65" fmla="*/ 4361482 h 5393307"/>
              <a:gd name="connsiteX66" fmla="*/ 2339340 w 5111115"/>
              <a:gd name="connsiteY66" fmla="*/ 4231942 h 5393307"/>
              <a:gd name="connsiteX67" fmla="*/ 2423160 w 5111115"/>
              <a:gd name="connsiteY67" fmla="*/ 4102402 h 5393307"/>
              <a:gd name="connsiteX68" fmla="*/ 2514600 w 5111115"/>
              <a:gd name="connsiteY68" fmla="*/ 4033822 h 5393307"/>
              <a:gd name="connsiteX69" fmla="*/ 2598420 w 5111115"/>
              <a:gd name="connsiteY69" fmla="*/ 4018582 h 5393307"/>
              <a:gd name="connsiteX70" fmla="*/ 2674620 w 5111115"/>
              <a:gd name="connsiteY70" fmla="*/ 4087162 h 5393307"/>
              <a:gd name="connsiteX71" fmla="*/ 2697480 w 5111115"/>
              <a:gd name="connsiteY71" fmla="*/ 4239562 h 5393307"/>
              <a:gd name="connsiteX72" fmla="*/ 2674620 w 5111115"/>
              <a:gd name="connsiteY72" fmla="*/ 4407202 h 5393307"/>
              <a:gd name="connsiteX73" fmla="*/ 2606040 w 5111115"/>
              <a:gd name="connsiteY73" fmla="*/ 4559602 h 5393307"/>
              <a:gd name="connsiteX74" fmla="*/ 2583180 w 5111115"/>
              <a:gd name="connsiteY74" fmla="*/ 4620562 h 5393307"/>
              <a:gd name="connsiteX75" fmla="*/ 2651760 w 5111115"/>
              <a:gd name="connsiteY75" fmla="*/ 4689142 h 5393307"/>
              <a:gd name="connsiteX76" fmla="*/ 2804160 w 5111115"/>
              <a:gd name="connsiteY76" fmla="*/ 4696762 h 5393307"/>
              <a:gd name="connsiteX77" fmla="*/ 2933700 w 5111115"/>
              <a:gd name="connsiteY77" fmla="*/ 4757722 h 5393307"/>
              <a:gd name="connsiteX78" fmla="*/ 2926080 w 5111115"/>
              <a:gd name="connsiteY78" fmla="*/ 4872022 h 5393307"/>
              <a:gd name="connsiteX79" fmla="*/ 2926080 w 5111115"/>
              <a:gd name="connsiteY79" fmla="*/ 4971082 h 5393307"/>
              <a:gd name="connsiteX80" fmla="*/ 3086100 w 5111115"/>
              <a:gd name="connsiteY80" fmla="*/ 5115862 h 5393307"/>
              <a:gd name="connsiteX81" fmla="*/ 3329940 w 5111115"/>
              <a:gd name="connsiteY81" fmla="*/ 5283502 h 5393307"/>
              <a:gd name="connsiteX82" fmla="*/ 3589020 w 5111115"/>
              <a:gd name="connsiteY82" fmla="*/ 5359702 h 5393307"/>
              <a:gd name="connsiteX83" fmla="*/ 3718560 w 5111115"/>
              <a:gd name="connsiteY83" fmla="*/ 5367322 h 5393307"/>
              <a:gd name="connsiteX84" fmla="*/ 3825240 w 5111115"/>
              <a:gd name="connsiteY84" fmla="*/ 5024422 h 5393307"/>
              <a:gd name="connsiteX85" fmla="*/ 3817620 w 5111115"/>
              <a:gd name="connsiteY85" fmla="*/ 4833922 h 5393307"/>
              <a:gd name="connsiteX86" fmla="*/ 3870960 w 5111115"/>
              <a:gd name="connsiteY86" fmla="*/ 4727242 h 5393307"/>
              <a:gd name="connsiteX87" fmla="*/ 4030980 w 5111115"/>
              <a:gd name="connsiteY87" fmla="*/ 4673902 h 5393307"/>
              <a:gd name="connsiteX88" fmla="*/ 4114800 w 5111115"/>
              <a:gd name="connsiteY88" fmla="*/ 4612942 h 5393307"/>
              <a:gd name="connsiteX89" fmla="*/ 4114800 w 5111115"/>
              <a:gd name="connsiteY89" fmla="*/ 4491022 h 5393307"/>
              <a:gd name="connsiteX90" fmla="*/ 4259580 w 5111115"/>
              <a:gd name="connsiteY90" fmla="*/ 4521502 h 5393307"/>
              <a:gd name="connsiteX91" fmla="*/ 4251960 w 5111115"/>
              <a:gd name="connsiteY91" fmla="*/ 4689142 h 5393307"/>
              <a:gd name="connsiteX92" fmla="*/ 4198620 w 5111115"/>
              <a:gd name="connsiteY92" fmla="*/ 4826302 h 5393307"/>
              <a:gd name="connsiteX93" fmla="*/ 4145280 w 5111115"/>
              <a:gd name="connsiteY93" fmla="*/ 4902502 h 5393307"/>
              <a:gd name="connsiteX94" fmla="*/ 4008120 w 5111115"/>
              <a:gd name="connsiteY94" fmla="*/ 4902502 h 5393307"/>
              <a:gd name="connsiteX95" fmla="*/ 3970020 w 5111115"/>
              <a:gd name="connsiteY95" fmla="*/ 4955842 h 5393307"/>
              <a:gd name="connsiteX96" fmla="*/ 4061460 w 5111115"/>
              <a:gd name="connsiteY96" fmla="*/ 4978702 h 5393307"/>
              <a:gd name="connsiteX97" fmla="*/ 4191000 w 5111115"/>
              <a:gd name="connsiteY97" fmla="*/ 4978702 h 5393307"/>
              <a:gd name="connsiteX98" fmla="*/ 4328160 w 5111115"/>
              <a:gd name="connsiteY98" fmla="*/ 5001562 h 5393307"/>
              <a:gd name="connsiteX99" fmla="*/ 4419600 w 5111115"/>
              <a:gd name="connsiteY99" fmla="*/ 4894882 h 5393307"/>
              <a:gd name="connsiteX100" fmla="*/ 4427220 w 5111115"/>
              <a:gd name="connsiteY100" fmla="*/ 4696762 h 5393307"/>
              <a:gd name="connsiteX101" fmla="*/ 4541520 w 5111115"/>
              <a:gd name="connsiteY101" fmla="*/ 4536742 h 5393307"/>
              <a:gd name="connsiteX102" fmla="*/ 4678680 w 5111115"/>
              <a:gd name="connsiteY102" fmla="*/ 4468162 h 5393307"/>
              <a:gd name="connsiteX103" fmla="*/ 4800600 w 5111115"/>
              <a:gd name="connsiteY103" fmla="*/ 4384342 h 5393307"/>
              <a:gd name="connsiteX104" fmla="*/ 4991100 w 5111115"/>
              <a:gd name="connsiteY104" fmla="*/ 4262422 h 5393307"/>
              <a:gd name="connsiteX105" fmla="*/ 5097780 w 5111115"/>
              <a:gd name="connsiteY105" fmla="*/ 4262422 h 5393307"/>
              <a:gd name="connsiteX106" fmla="*/ 5097780 w 5111115"/>
              <a:gd name="connsiteY106" fmla="*/ 2738422 h 5393307"/>
              <a:gd name="connsiteX107" fmla="*/ 4991100 w 5111115"/>
              <a:gd name="connsiteY107" fmla="*/ 2669842 h 5393307"/>
              <a:gd name="connsiteX108" fmla="*/ 4846320 w 5111115"/>
              <a:gd name="connsiteY108" fmla="*/ 2578402 h 5393307"/>
              <a:gd name="connsiteX109" fmla="*/ 4754880 w 5111115"/>
              <a:gd name="connsiteY109" fmla="*/ 2471722 h 5393307"/>
              <a:gd name="connsiteX110" fmla="*/ 4709160 w 5111115"/>
              <a:gd name="connsiteY110" fmla="*/ 2532682 h 5393307"/>
              <a:gd name="connsiteX111" fmla="*/ 4678680 w 5111115"/>
              <a:gd name="connsiteY111" fmla="*/ 2608882 h 5393307"/>
              <a:gd name="connsiteX112" fmla="*/ 4617720 w 5111115"/>
              <a:gd name="connsiteY112" fmla="*/ 2692702 h 5393307"/>
              <a:gd name="connsiteX113" fmla="*/ 4488180 w 5111115"/>
              <a:gd name="connsiteY113" fmla="*/ 2730802 h 5393307"/>
              <a:gd name="connsiteX114" fmla="*/ 4442460 w 5111115"/>
              <a:gd name="connsiteY114" fmla="*/ 2654602 h 5393307"/>
              <a:gd name="connsiteX115" fmla="*/ 4244340 w 5111115"/>
              <a:gd name="connsiteY115" fmla="*/ 2586022 h 5393307"/>
              <a:gd name="connsiteX116" fmla="*/ 4160520 w 5111115"/>
              <a:gd name="connsiteY116" fmla="*/ 2540302 h 5393307"/>
              <a:gd name="connsiteX117" fmla="*/ 4427220 w 5111115"/>
              <a:gd name="connsiteY117" fmla="*/ 2357422 h 5393307"/>
              <a:gd name="connsiteX118" fmla="*/ 4442460 w 5111115"/>
              <a:gd name="connsiteY118" fmla="*/ 2273602 h 5393307"/>
              <a:gd name="connsiteX119" fmla="*/ 4267200 w 5111115"/>
              <a:gd name="connsiteY119" fmla="*/ 2174542 h 5393307"/>
              <a:gd name="connsiteX120" fmla="*/ 4389120 w 5111115"/>
              <a:gd name="connsiteY120" fmla="*/ 2060242 h 5393307"/>
              <a:gd name="connsiteX121" fmla="*/ 4366260 w 5111115"/>
              <a:gd name="connsiteY121" fmla="*/ 1892602 h 5393307"/>
              <a:gd name="connsiteX122" fmla="*/ 4320540 w 5111115"/>
              <a:gd name="connsiteY122" fmla="*/ 1770682 h 5393307"/>
              <a:gd name="connsiteX123" fmla="*/ 4091940 w 5111115"/>
              <a:gd name="connsiteY123" fmla="*/ 1816402 h 5393307"/>
              <a:gd name="connsiteX124" fmla="*/ 4000500 w 5111115"/>
              <a:gd name="connsiteY124" fmla="*/ 1702102 h 5393307"/>
              <a:gd name="connsiteX125" fmla="*/ 4046220 w 5111115"/>
              <a:gd name="connsiteY125" fmla="*/ 1542082 h 5393307"/>
              <a:gd name="connsiteX126" fmla="*/ 4008120 w 5111115"/>
              <a:gd name="connsiteY126" fmla="*/ 1465882 h 5393307"/>
              <a:gd name="connsiteX127" fmla="*/ 3901440 w 5111115"/>
              <a:gd name="connsiteY127" fmla="*/ 1496362 h 5393307"/>
              <a:gd name="connsiteX128" fmla="*/ 3756660 w 5111115"/>
              <a:gd name="connsiteY128" fmla="*/ 1511602 h 5393307"/>
              <a:gd name="connsiteX129" fmla="*/ 3649980 w 5111115"/>
              <a:gd name="connsiteY129" fmla="*/ 1404922 h 5393307"/>
              <a:gd name="connsiteX130" fmla="*/ 3558540 w 5111115"/>
              <a:gd name="connsiteY130" fmla="*/ 1351582 h 5393307"/>
              <a:gd name="connsiteX131" fmla="*/ 3459480 w 5111115"/>
              <a:gd name="connsiteY131" fmla="*/ 1481122 h 5393307"/>
              <a:gd name="connsiteX132" fmla="*/ 3421380 w 5111115"/>
              <a:gd name="connsiteY132" fmla="*/ 1511602 h 5393307"/>
              <a:gd name="connsiteX133" fmla="*/ 3276600 w 5111115"/>
              <a:gd name="connsiteY133" fmla="*/ 1427782 h 5393307"/>
              <a:gd name="connsiteX134" fmla="*/ 3192780 w 5111115"/>
              <a:gd name="connsiteY134" fmla="*/ 1420162 h 5393307"/>
              <a:gd name="connsiteX135" fmla="*/ 3048000 w 5111115"/>
              <a:gd name="connsiteY135" fmla="*/ 1458262 h 5393307"/>
              <a:gd name="connsiteX136" fmla="*/ 3040380 w 5111115"/>
              <a:gd name="connsiteY136" fmla="*/ 1587802 h 5393307"/>
              <a:gd name="connsiteX137" fmla="*/ 3009900 w 5111115"/>
              <a:gd name="connsiteY137" fmla="*/ 1671622 h 5393307"/>
              <a:gd name="connsiteX138" fmla="*/ 2865120 w 5111115"/>
              <a:gd name="connsiteY138" fmla="*/ 1587802 h 5393307"/>
              <a:gd name="connsiteX139" fmla="*/ 2857500 w 5111115"/>
              <a:gd name="connsiteY139" fmla="*/ 1443022 h 5393307"/>
              <a:gd name="connsiteX140" fmla="*/ 2880360 w 5111115"/>
              <a:gd name="connsiteY140" fmla="*/ 1244902 h 5393307"/>
              <a:gd name="connsiteX141" fmla="*/ 2788920 w 5111115"/>
              <a:gd name="connsiteY141" fmla="*/ 132382 h 5393307"/>
              <a:gd name="connsiteX142" fmla="*/ 0 w 5111115"/>
              <a:gd name="connsiteY142" fmla="*/ 10462 h 5393307"/>
              <a:gd name="connsiteX0" fmla="*/ 769620 w 5111115"/>
              <a:gd name="connsiteY0" fmla="*/ 906780 h 5382845"/>
              <a:gd name="connsiteX1" fmla="*/ 891540 w 5111115"/>
              <a:gd name="connsiteY1" fmla="*/ 1074420 h 5382845"/>
              <a:gd name="connsiteX2" fmla="*/ 1112520 w 5111115"/>
              <a:gd name="connsiteY2" fmla="*/ 1104900 h 5382845"/>
              <a:gd name="connsiteX3" fmla="*/ 1363980 w 5111115"/>
              <a:gd name="connsiteY3" fmla="*/ 1226820 h 5382845"/>
              <a:gd name="connsiteX4" fmla="*/ 1341120 w 5111115"/>
              <a:gd name="connsiteY4" fmla="*/ 1341120 h 5382845"/>
              <a:gd name="connsiteX5" fmla="*/ 1508760 w 5111115"/>
              <a:gd name="connsiteY5" fmla="*/ 1463040 h 5382845"/>
              <a:gd name="connsiteX6" fmla="*/ 1546860 w 5111115"/>
              <a:gd name="connsiteY6" fmla="*/ 1562100 h 5382845"/>
              <a:gd name="connsiteX7" fmla="*/ 1386840 w 5111115"/>
              <a:gd name="connsiteY7" fmla="*/ 1668780 h 5382845"/>
              <a:gd name="connsiteX8" fmla="*/ 1333500 w 5111115"/>
              <a:gd name="connsiteY8" fmla="*/ 1752600 h 5382845"/>
              <a:gd name="connsiteX9" fmla="*/ 1417320 w 5111115"/>
              <a:gd name="connsiteY9" fmla="*/ 1935480 h 5382845"/>
              <a:gd name="connsiteX10" fmla="*/ 1501140 w 5111115"/>
              <a:gd name="connsiteY10" fmla="*/ 2057400 h 5382845"/>
              <a:gd name="connsiteX11" fmla="*/ 1653540 w 5111115"/>
              <a:gd name="connsiteY11" fmla="*/ 2148840 h 5382845"/>
              <a:gd name="connsiteX12" fmla="*/ 1767840 w 5111115"/>
              <a:gd name="connsiteY12" fmla="*/ 2072640 h 5382845"/>
              <a:gd name="connsiteX13" fmla="*/ 1836420 w 5111115"/>
              <a:gd name="connsiteY13" fmla="*/ 2072640 h 5382845"/>
              <a:gd name="connsiteX14" fmla="*/ 1874520 w 5111115"/>
              <a:gd name="connsiteY14" fmla="*/ 2186940 h 5382845"/>
              <a:gd name="connsiteX15" fmla="*/ 1927860 w 5111115"/>
              <a:gd name="connsiteY15" fmla="*/ 2278380 h 5382845"/>
              <a:gd name="connsiteX16" fmla="*/ 1943100 w 5111115"/>
              <a:gd name="connsiteY16" fmla="*/ 2362200 h 5382845"/>
              <a:gd name="connsiteX17" fmla="*/ 1813560 w 5111115"/>
              <a:gd name="connsiteY17" fmla="*/ 2438400 h 5382845"/>
              <a:gd name="connsiteX18" fmla="*/ 1828800 w 5111115"/>
              <a:gd name="connsiteY18" fmla="*/ 2529840 h 5382845"/>
              <a:gd name="connsiteX19" fmla="*/ 1722120 w 5111115"/>
              <a:gd name="connsiteY19" fmla="*/ 2552700 h 5382845"/>
              <a:gd name="connsiteX20" fmla="*/ 1600200 w 5111115"/>
              <a:gd name="connsiteY20" fmla="*/ 2499360 h 5382845"/>
              <a:gd name="connsiteX21" fmla="*/ 1463040 w 5111115"/>
              <a:gd name="connsiteY21" fmla="*/ 2590800 h 5382845"/>
              <a:gd name="connsiteX22" fmla="*/ 1516380 w 5111115"/>
              <a:gd name="connsiteY22" fmla="*/ 2705100 h 5382845"/>
              <a:gd name="connsiteX23" fmla="*/ 1714500 w 5111115"/>
              <a:gd name="connsiteY23" fmla="*/ 2766060 h 5382845"/>
              <a:gd name="connsiteX24" fmla="*/ 1798320 w 5111115"/>
              <a:gd name="connsiteY24" fmla="*/ 2781300 h 5382845"/>
              <a:gd name="connsiteX25" fmla="*/ 1645920 w 5111115"/>
              <a:gd name="connsiteY25" fmla="*/ 2842260 h 5382845"/>
              <a:gd name="connsiteX26" fmla="*/ 1531620 w 5111115"/>
              <a:gd name="connsiteY26" fmla="*/ 2903220 h 5382845"/>
              <a:gd name="connsiteX27" fmla="*/ 1501140 w 5111115"/>
              <a:gd name="connsiteY27" fmla="*/ 2956560 h 5382845"/>
              <a:gd name="connsiteX28" fmla="*/ 1531620 w 5111115"/>
              <a:gd name="connsiteY28" fmla="*/ 3055620 h 5382845"/>
              <a:gd name="connsiteX29" fmla="*/ 1478280 w 5111115"/>
              <a:gd name="connsiteY29" fmla="*/ 3093720 h 5382845"/>
              <a:gd name="connsiteX30" fmla="*/ 1325880 w 5111115"/>
              <a:gd name="connsiteY30" fmla="*/ 3025140 h 5382845"/>
              <a:gd name="connsiteX31" fmla="*/ 1234440 w 5111115"/>
              <a:gd name="connsiteY31" fmla="*/ 2987040 h 5382845"/>
              <a:gd name="connsiteX32" fmla="*/ 1104900 w 5111115"/>
              <a:gd name="connsiteY32" fmla="*/ 2994660 h 5382845"/>
              <a:gd name="connsiteX33" fmla="*/ 967740 w 5111115"/>
              <a:gd name="connsiteY33" fmla="*/ 3055620 h 5382845"/>
              <a:gd name="connsiteX34" fmla="*/ 861060 w 5111115"/>
              <a:gd name="connsiteY34" fmla="*/ 3093720 h 5382845"/>
              <a:gd name="connsiteX35" fmla="*/ 701040 w 5111115"/>
              <a:gd name="connsiteY35" fmla="*/ 3185160 h 5382845"/>
              <a:gd name="connsiteX36" fmla="*/ 838200 w 5111115"/>
              <a:gd name="connsiteY36" fmla="*/ 3345180 h 5382845"/>
              <a:gd name="connsiteX37" fmla="*/ 1066800 w 5111115"/>
              <a:gd name="connsiteY37" fmla="*/ 3406140 h 5382845"/>
              <a:gd name="connsiteX38" fmla="*/ 1280160 w 5111115"/>
              <a:gd name="connsiteY38" fmla="*/ 3421380 h 5382845"/>
              <a:gd name="connsiteX39" fmla="*/ 1417320 w 5111115"/>
              <a:gd name="connsiteY39" fmla="*/ 3444240 h 5382845"/>
              <a:gd name="connsiteX40" fmla="*/ 1577340 w 5111115"/>
              <a:gd name="connsiteY40" fmla="*/ 3482340 h 5382845"/>
              <a:gd name="connsiteX41" fmla="*/ 1737360 w 5111115"/>
              <a:gd name="connsiteY41" fmla="*/ 3611880 h 5382845"/>
              <a:gd name="connsiteX42" fmla="*/ 1706880 w 5111115"/>
              <a:gd name="connsiteY42" fmla="*/ 3665220 h 5382845"/>
              <a:gd name="connsiteX43" fmla="*/ 1607820 w 5111115"/>
              <a:gd name="connsiteY43" fmla="*/ 3672840 h 5382845"/>
              <a:gd name="connsiteX44" fmla="*/ 1379220 w 5111115"/>
              <a:gd name="connsiteY44" fmla="*/ 3695700 h 5382845"/>
              <a:gd name="connsiteX45" fmla="*/ 1211580 w 5111115"/>
              <a:gd name="connsiteY45" fmla="*/ 3718560 h 5382845"/>
              <a:gd name="connsiteX46" fmla="*/ 1104900 w 5111115"/>
              <a:gd name="connsiteY46" fmla="*/ 3779520 h 5382845"/>
              <a:gd name="connsiteX47" fmla="*/ 990600 w 5111115"/>
              <a:gd name="connsiteY47" fmla="*/ 3817620 h 5382845"/>
              <a:gd name="connsiteX48" fmla="*/ 937260 w 5111115"/>
              <a:gd name="connsiteY48" fmla="*/ 3817620 h 5382845"/>
              <a:gd name="connsiteX49" fmla="*/ 868680 w 5111115"/>
              <a:gd name="connsiteY49" fmla="*/ 3893820 h 5382845"/>
              <a:gd name="connsiteX50" fmla="*/ 876300 w 5111115"/>
              <a:gd name="connsiteY50" fmla="*/ 4107180 h 5382845"/>
              <a:gd name="connsiteX51" fmla="*/ 975360 w 5111115"/>
              <a:gd name="connsiteY51" fmla="*/ 4244340 h 5382845"/>
              <a:gd name="connsiteX52" fmla="*/ 982980 w 5111115"/>
              <a:gd name="connsiteY52" fmla="*/ 4373880 h 5382845"/>
              <a:gd name="connsiteX53" fmla="*/ 876300 w 5111115"/>
              <a:gd name="connsiteY53" fmla="*/ 4526280 h 5382845"/>
              <a:gd name="connsiteX54" fmla="*/ 701040 w 5111115"/>
              <a:gd name="connsiteY54" fmla="*/ 4648200 h 5382845"/>
              <a:gd name="connsiteX55" fmla="*/ 647700 w 5111115"/>
              <a:gd name="connsiteY55" fmla="*/ 4770120 h 5382845"/>
              <a:gd name="connsiteX56" fmla="*/ 701040 w 5111115"/>
              <a:gd name="connsiteY56" fmla="*/ 4846320 h 5382845"/>
              <a:gd name="connsiteX57" fmla="*/ 982980 w 5111115"/>
              <a:gd name="connsiteY57" fmla="*/ 4716780 h 5382845"/>
              <a:gd name="connsiteX58" fmla="*/ 1211580 w 5111115"/>
              <a:gd name="connsiteY58" fmla="*/ 4655820 h 5382845"/>
              <a:gd name="connsiteX59" fmla="*/ 1371600 w 5111115"/>
              <a:gd name="connsiteY59" fmla="*/ 4648200 h 5382845"/>
              <a:gd name="connsiteX60" fmla="*/ 1600200 w 5111115"/>
              <a:gd name="connsiteY60" fmla="*/ 4678680 h 5382845"/>
              <a:gd name="connsiteX61" fmla="*/ 1706880 w 5111115"/>
              <a:gd name="connsiteY61" fmla="*/ 4678680 h 5382845"/>
              <a:gd name="connsiteX62" fmla="*/ 1805940 w 5111115"/>
              <a:gd name="connsiteY62" fmla="*/ 4579620 h 5382845"/>
              <a:gd name="connsiteX63" fmla="*/ 1927860 w 5111115"/>
              <a:gd name="connsiteY63" fmla="*/ 4572000 h 5382845"/>
              <a:gd name="connsiteX64" fmla="*/ 2080260 w 5111115"/>
              <a:gd name="connsiteY64" fmla="*/ 4457700 h 5382845"/>
              <a:gd name="connsiteX65" fmla="*/ 2202180 w 5111115"/>
              <a:gd name="connsiteY65" fmla="*/ 4351020 h 5382845"/>
              <a:gd name="connsiteX66" fmla="*/ 2339340 w 5111115"/>
              <a:gd name="connsiteY66" fmla="*/ 4221480 h 5382845"/>
              <a:gd name="connsiteX67" fmla="*/ 2423160 w 5111115"/>
              <a:gd name="connsiteY67" fmla="*/ 4091940 h 5382845"/>
              <a:gd name="connsiteX68" fmla="*/ 2514600 w 5111115"/>
              <a:gd name="connsiteY68" fmla="*/ 4023360 h 5382845"/>
              <a:gd name="connsiteX69" fmla="*/ 2598420 w 5111115"/>
              <a:gd name="connsiteY69" fmla="*/ 4008120 h 5382845"/>
              <a:gd name="connsiteX70" fmla="*/ 2674620 w 5111115"/>
              <a:gd name="connsiteY70" fmla="*/ 4076700 h 5382845"/>
              <a:gd name="connsiteX71" fmla="*/ 2697480 w 5111115"/>
              <a:gd name="connsiteY71" fmla="*/ 4229100 h 5382845"/>
              <a:gd name="connsiteX72" fmla="*/ 2674620 w 5111115"/>
              <a:gd name="connsiteY72" fmla="*/ 4396740 h 5382845"/>
              <a:gd name="connsiteX73" fmla="*/ 2606040 w 5111115"/>
              <a:gd name="connsiteY73" fmla="*/ 4549140 h 5382845"/>
              <a:gd name="connsiteX74" fmla="*/ 2583180 w 5111115"/>
              <a:gd name="connsiteY74" fmla="*/ 4610100 h 5382845"/>
              <a:gd name="connsiteX75" fmla="*/ 2651760 w 5111115"/>
              <a:gd name="connsiteY75" fmla="*/ 4678680 h 5382845"/>
              <a:gd name="connsiteX76" fmla="*/ 2804160 w 5111115"/>
              <a:gd name="connsiteY76" fmla="*/ 4686300 h 5382845"/>
              <a:gd name="connsiteX77" fmla="*/ 2933700 w 5111115"/>
              <a:gd name="connsiteY77" fmla="*/ 4747260 h 5382845"/>
              <a:gd name="connsiteX78" fmla="*/ 2926080 w 5111115"/>
              <a:gd name="connsiteY78" fmla="*/ 4861560 h 5382845"/>
              <a:gd name="connsiteX79" fmla="*/ 2926080 w 5111115"/>
              <a:gd name="connsiteY79" fmla="*/ 4960620 h 5382845"/>
              <a:gd name="connsiteX80" fmla="*/ 3086100 w 5111115"/>
              <a:gd name="connsiteY80" fmla="*/ 5105400 h 5382845"/>
              <a:gd name="connsiteX81" fmla="*/ 3329940 w 5111115"/>
              <a:gd name="connsiteY81" fmla="*/ 5273040 h 5382845"/>
              <a:gd name="connsiteX82" fmla="*/ 3589020 w 5111115"/>
              <a:gd name="connsiteY82" fmla="*/ 5349240 h 5382845"/>
              <a:gd name="connsiteX83" fmla="*/ 3718560 w 5111115"/>
              <a:gd name="connsiteY83" fmla="*/ 5356860 h 5382845"/>
              <a:gd name="connsiteX84" fmla="*/ 3825240 w 5111115"/>
              <a:gd name="connsiteY84" fmla="*/ 5013960 h 5382845"/>
              <a:gd name="connsiteX85" fmla="*/ 3817620 w 5111115"/>
              <a:gd name="connsiteY85" fmla="*/ 4823460 h 5382845"/>
              <a:gd name="connsiteX86" fmla="*/ 3870960 w 5111115"/>
              <a:gd name="connsiteY86" fmla="*/ 4716780 h 5382845"/>
              <a:gd name="connsiteX87" fmla="*/ 4030980 w 5111115"/>
              <a:gd name="connsiteY87" fmla="*/ 4663440 h 5382845"/>
              <a:gd name="connsiteX88" fmla="*/ 4114800 w 5111115"/>
              <a:gd name="connsiteY88" fmla="*/ 4602480 h 5382845"/>
              <a:gd name="connsiteX89" fmla="*/ 4114800 w 5111115"/>
              <a:gd name="connsiteY89" fmla="*/ 4480560 h 5382845"/>
              <a:gd name="connsiteX90" fmla="*/ 4259580 w 5111115"/>
              <a:gd name="connsiteY90" fmla="*/ 4511040 h 5382845"/>
              <a:gd name="connsiteX91" fmla="*/ 4251960 w 5111115"/>
              <a:gd name="connsiteY91" fmla="*/ 4678680 h 5382845"/>
              <a:gd name="connsiteX92" fmla="*/ 4198620 w 5111115"/>
              <a:gd name="connsiteY92" fmla="*/ 4815840 h 5382845"/>
              <a:gd name="connsiteX93" fmla="*/ 4145280 w 5111115"/>
              <a:gd name="connsiteY93" fmla="*/ 4892040 h 5382845"/>
              <a:gd name="connsiteX94" fmla="*/ 4008120 w 5111115"/>
              <a:gd name="connsiteY94" fmla="*/ 4892040 h 5382845"/>
              <a:gd name="connsiteX95" fmla="*/ 3970020 w 5111115"/>
              <a:gd name="connsiteY95" fmla="*/ 4945380 h 5382845"/>
              <a:gd name="connsiteX96" fmla="*/ 4061460 w 5111115"/>
              <a:gd name="connsiteY96" fmla="*/ 4968240 h 5382845"/>
              <a:gd name="connsiteX97" fmla="*/ 4191000 w 5111115"/>
              <a:gd name="connsiteY97" fmla="*/ 4968240 h 5382845"/>
              <a:gd name="connsiteX98" fmla="*/ 4328160 w 5111115"/>
              <a:gd name="connsiteY98" fmla="*/ 4991100 h 5382845"/>
              <a:gd name="connsiteX99" fmla="*/ 4419600 w 5111115"/>
              <a:gd name="connsiteY99" fmla="*/ 4884420 h 5382845"/>
              <a:gd name="connsiteX100" fmla="*/ 4427220 w 5111115"/>
              <a:gd name="connsiteY100" fmla="*/ 4686300 h 5382845"/>
              <a:gd name="connsiteX101" fmla="*/ 4541520 w 5111115"/>
              <a:gd name="connsiteY101" fmla="*/ 4526280 h 5382845"/>
              <a:gd name="connsiteX102" fmla="*/ 4678680 w 5111115"/>
              <a:gd name="connsiteY102" fmla="*/ 4457700 h 5382845"/>
              <a:gd name="connsiteX103" fmla="*/ 4800600 w 5111115"/>
              <a:gd name="connsiteY103" fmla="*/ 4373880 h 5382845"/>
              <a:gd name="connsiteX104" fmla="*/ 4991100 w 5111115"/>
              <a:gd name="connsiteY104" fmla="*/ 4251960 h 5382845"/>
              <a:gd name="connsiteX105" fmla="*/ 5097780 w 5111115"/>
              <a:gd name="connsiteY105" fmla="*/ 4251960 h 5382845"/>
              <a:gd name="connsiteX106" fmla="*/ 5097780 w 5111115"/>
              <a:gd name="connsiteY106" fmla="*/ 2727960 h 5382845"/>
              <a:gd name="connsiteX107" fmla="*/ 4991100 w 5111115"/>
              <a:gd name="connsiteY107" fmla="*/ 2659380 h 5382845"/>
              <a:gd name="connsiteX108" fmla="*/ 4846320 w 5111115"/>
              <a:gd name="connsiteY108" fmla="*/ 2567940 h 5382845"/>
              <a:gd name="connsiteX109" fmla="*/ 4754880 w 5111115"/>
              <a:gd name="connsiteY109" fmla="*/ 2461260 h 5382845"/>
              <a:gd name="connsiteX110" fmla="*/ 4709160 w 5111115"/>
              <a:gd name="connsiteY110" fmla="*/ 2522220 h 5382845"/>
              <a:gd name="connsiteX111" fmla="*/ 4678680 w 5111115"/>
              <a:gd name="connsiteY111" fmla="*/ 2598420 h 5382845"/>
              <a:gd name="connsiteX112" fmla="*/ 4617720 w 5111115"/>
              <a:gd name="connsiteY112" fmla="*/ 2682240 h 5382845"/>
              <a:gd name="connsiteX113" fmla="*/ 4488180 w 5111115"/>
              <a:gd name="connsiteY113" fmla="*/ 2720340 h 5382845"/>
              <a:gd name="connsiteX114" fmla="*/ 4442460 w 5111115"/>
              <a:gd name="connsiteY114" fmla="*/ 2644140 h 5382845"/>
              <a:gd name="connsiteX115" fmla="*/ 4244340 w 5111115"/>
              <a:gd name="connsiteY115" fmla="*/ 2575560 h 5382845"/>
              <a:gd name="connsiteX116" fmla="*/ 4160520 w 5111115"/>
              <a:gd name="connsiteY116" fmla="*/ 2529840 h 5382845"/>
              <a:gd name="connsiteX117" fmla="*/ 4427220 w 5111115"/>
              <a:gd name="connsiteY117" fmla="*/ 2346960 h 5382845"/>
              <a:gd name="connsiteX118" fmla="*/ 4442460 w 5111115"/>
              <a:gd name="connsiteY118" fmla="*/ 2263140 h 5382845"/>
              <a:gd name="connsiteX119" fmla="*/ 4267200 w 5111115"/>
              <a:gd name="connsiteY119" fmla="*/ 2164080 h 5382845"/>
              <a:gd name="connsiteX120" fmla="*/ 4389120 w 5111115"/>
              <a:gd name="connsiteY120" fmla="*/ 2049780 h 5382845"/>
              <a:gd name="connsiteX121" fmla="*/ 4366260 w 5111115"/>
              <a:gd name="connsiteY121" fmla="*/ 1882140 h 5382845"/>
              <a:gd name="connsiteX122" fmla="*/ 4320540 w 5111115"/>
              <a:gd name="connsiteY122" fmla="*/ 1760220 h 5382845"/>
              <a:gd name="connsiteX123" fmla="*/ 4091940 w 5111115"/>
              <a:gd name="connsiteY123" fmla="*/ 1805940 h 5382845"/>
              <a:gd name="connsiteX124" fmla="*/ 4000500 w 5111115"/>
              <a:gd name="connsiteY124" fmla="*/ 1691640 h 5382845"/>
              <a:gd name="connsiteX125" fmla="*/ 4046220 w 5111115"/>
              <a:gd name="connsiteY125" fmla="*/ 1531620 h 5382845"/>
              <a:gd name="connsiteX126" fmla="*/ 4008120 w 5111115"/>
              <a:gd name="connsiteY126" fmla="*/ 1455420 h 5382845"/>
              <a:gd name="connsiteX127" fmla="*/ 3901440 w 5111115"/>
              <a:gd name="connsiteY127" fmla="*/ 1485900 h 5382845"/>
              <a:gd name="connsiteX128" fmla="*/ 3756660 w 5111115"/>
              <a:gd name="connsiteY128" fmla="*/ 1501140 h 5382845"/>
              <a:gd name="connsiteX129" fmla="*/ 3649980 w 5111115"/>
              <a:gd name="connsiteY129" fmla="*/ 1394460 h 5382845"/>
              <a:gd name="connsiteX130" fmla="*/ 3558540 w 5111115"/>
              <a:gd name="connsiteY130" fmla="*/ 1341120 h 5382845"/>
              <a:gd name="connsiteX131" fmla="*/ 3459480 w 5111115"/>
              <a:gd name="connsiteY131" fmla="*/ 1470660 h 5382845"/>
              <a:gd name="connsiteX132" fmla="*/ 3421380 w 5111115"/>
              <a:gd name="connsiteY132" fmla="*/ 1501140 h 5382845"/>
              <a:gd name="connsiteX133" fmla="*/ 3276600 w 5111115"/>
              <a:gd name="connsiteY133" fmla="*/ 1417320 h 5382845"/>
              <a:gd name="connsiteX134" fmla="*/ 3192780 w 5111115"/>
              <a:gd name="connsiteY134" fmla="*/ 1409700 h 5382845"/>
              <a:gd name="connsiteX135" fmla="*/ 3048000 w 5111115"/>
              <a:gd name="connsiteY135" fmla="*/ 1447800 h 5382845"/>
              <a:gd name="connsiteX136" fmla="*/ 3040380 w 5111115"/>
              <a:gd name="connsiteY136" fmla="*/ 1577340 h 5382845"/>
              <a:gd name="connsiteX137" fmla="*/ 3009900 w 5111115"/>
              <a:gd name="connsiteY137" fmla="*/ 1661160 h 5382845"/>
              <a:gd name="connsiteX138" fmla="*/ 2865120 w 5111115"/>
              <a:gd name="connsiteY138" fmla="*/ 1577340 h 5382845"/>
              <a:gd name="connsiteX139" fmla="*/ 2857500 w 5111115"/>
              <a:gd name="connsiteY139" fmla="*/ 1432560 h 5382845"/>
              <a:gd name="connsiteX140" fmla="*/ 2880360 w 5111115"/>
              <a:gd name="connsiteY140" fmla="*/ 1234440 h 5382845"/>
              <a:gd name="connsiteX141" fmla="*/ 2788920 w 5111115"/>
              <a:gd name="connsiteY141" fmla="*/ 121920 h 5382845"/>
              <a:gd name="connsiteX142" fmla="*/ 655321 w 5111115"/>
              <a:gd name="connsiteY142" fmla="*/ 137160 h 5382845"/>
              <a:gd name="connsiteX143" fmla="*/ 0 w 5111115"/>
              <a:gd name="connsiteY143" fmla="*/ 0 h 5382845"/>
              <a:gd name="connsiteX0" fmla="*/ 280961 w 4622456"/>
              <a:gd name="connsiteY0" fmla="*/ 867343 h 5343408"/>
              <a:gd name="connsiteX1" fmla="*/ 402881 w 4622456"/>
              <a:gd name="connsiteY1" fmla="*/ 1034983 h 5343408"/>
              <a:gd name="connsiteX2" fmla="*/ 623861 w 4622456"/>
              <a:gd name="connsiteY2" fmla="*/ 1065463 h 5343408"/>
              <a:gd name="connsiteX3" fmla="*/ 875321 w 4622456"/>
              <a:gd name="connsiteY3" fmla="*/ 1187383 h 5343408"/>
              <a:gd name="connsiteX4" fmla="*/ 852461 w 4622456"/>
              <a:gd name="connsiteY4" fmla="*/ 1301683 h 5343408"/>
              <a:gd name="connsiteX5" fmla="*/ 1020101 w 4622456"/>
              <a:gd name="connsiteY5" fmla="*/ 1423603 h 5343408"/>
              <a:gd name="connsiteX6" fmla="*/ 1058201 w 4622456"/>
              <a:gd name="connsiteY6" fmla="*/ 1522663 h 5343408"/>
              <a:gd name="connsiteX7" fmla="*/ 898181 w 4622456"/>
              <a:gd name="connsiteY7" fmla="*/ 1629343 h 5343408"/>
              <a:gd name="connsiteX8" fmla="*/ 844841 w 4622456"/>
              <a:gd name="connsiteY8" fmla="*/ 1713163 h 5343408"/>
              <a:gd name="connsiteX9" fmla="*/ 928661 w 4622456"/>
              <a:gd name="connsiteY9" fmla="*/ 1896043 h 5343408"/>
              <a:gd name="connsiteX10" fmla="*/ 1012481 w 4622456"/>
              <a:gd name="connsiteY10" fmla="*/ 2017963 h 5343408"/>
              <a:gd name="connsiteX11" fmla="*/ 1164881 w 4622456"/>
              <a:gd name="connsiteY11" fmla="*/ 2109403 h 5343408"/>
              <a:gd name="connsiteX12" fmla="*/ 1279181 w 4622456"/>
              <a:gd name="connsiteY12" fmla="*/ 2033203 h 5343408"/>
              <a:gd name="connsiteX13" fmla="*/ 1347761 w 4622456"/>
              <a:gd name="connsiteY13" fmla="*/ 2033203 h 5343408"/>
              <a:gd name="connsiteX14" fmla="*/ 1385861 w 4622456"/>
              <a:gd name="connsiteY14" fmla="*/ 2147503 h 5343408"/>
              <a:gd name="connsiteX15" fmla="*/ 1439201 w 4622456"/>
              <a:gd name="connsiteY15" fmla="*/ 2238943 h 5343408"/>
              <a:gd name="connsiteX16" fmla="*/ 1454441 w 4622456"/>
              <a:gd name="connsiteY16" fmla="*/ 2322763 h 5343408"/>
              <a:gd name="connsiteX17" fmla="*/ 1324901 w 4622456"/>
              <a:gd name="connsiteY17" fmla="*/ 2398963 h 5343408"/>
              <a:gd name="connsiteX18" fmla="*/ 1340141 w 4622456"/>
              <a:gd name="connsiteY18" fmla="*/ 2490403 h 5343408"/>
              <a:gd name="connsiteX19" fmla="*/ 1233461 w 4622456"/>
              <a:gd name="connsiteY19" fmla="*/ 2513263 h 5343408"/>
              <a:gd name="connsiteX20" fmla="*/ 1111541 w 4622456"/>
              <a:gd name="connsiteY20" fmla="*/ 2459923 h 5343408"/>
              <a:gd name="connsiteX21" fmla="*/ 974381 w 4622456"/>
              <a:gd name="connsiteY21" fmla="*/ 2551363 h 5343408"/>
              <a:gd name="connsiteX22" fmla="*/ 1027721 w 4622456"/>
              <a:gd name="connsiteY22" fmla="*/ 2665663 h 5343408"/>
              <a:gd name="connsiteX23" fmla="*/ 1225841 w 4622456"/>
              <a:gd name="connsiteY23" fmla="*/ 2726623 h 5343408"/>
              <a:gd name="connsiteX24" fmla="*/ 1309661 w 4622456"/>
              <a:gd name="connsiteY24" fmla="*/ 2741863 h 5343408"/>
              <a:gd name="connsiteX25" fmla="*/ 1157261 w 4622456"/>
              <a:gd name="connsiteY25" fmla="*/ 2802823 h 5343408"/>
              <a:gd name="connsiteX26" fmla="*/ 1042961 w 4622456"/>
              <a:gd name="connsiteY26" fmla="*/ 2863783 h 5343408"/>
              <a:gd name="connsiteX27" fmla="*/ 1012481 w 4622456"/>
              <a:gd name="connsiteY27" fmla="*/ 2917123 h 5343408"/>
              <a:gd name="connsiteX28" fmla="*/ 1042961 w 4622456"/>
              <a:gd name="connsiteY28" fmla="*/ 3016183 h 5343408"/>
              <a:gd name="connsiteX29" fmla="*/ 989621 w 4622456"/>
              <a:gd name="connsiteY29" fmla="*/ 3054283 h 5343408"/>
              <a:gd name="connsiteX30" fmla="*/ 837221 w 4622456"/>
              <a:gd name="connsiteY30" fmla="*/ 2985703 h 5343408"/>
              <a:gd name="connsiteX31" fmla="*/ 745781 w 4622456"/>
              <a:gd name="connsiteY31" fmla="*/ 2947603 h 5343408"/>
              <a:gd name="connsiteX32" fmla="*/ 616241 w 4622456"/>
              <a:gd name="connsiteY32" fmla="*/ 2955223 h 5343408"/>
              <a:gd name="connsiteX33" fmla="*/ 479081 w 4622456"/>
              <a:gd name="connsiteY33" fmla="*/ 3016183 h 5343408"/>
              <a:gd name="connsiteX34" fmla="*/ 372401 w 4622456"/>
              <a:gd name="connsiteY34" fmla="*/ 3054283 h 5343408"/>
              <a:gd name="connsiteX35" fmla="*/ 212381 w 4622456"/>
              <a:gd name="connsiteY35" fmla="*/ 3145723 h 5343408"/>
              <a:gd name="connsiteX36" fmla="*/ 349541 w 4622456"/>
              <a:gd name="connsiteY36" fmla="*/ 3305743 h 5343408"/>
              <a:gd name="connsiteX37" fmla="*/ 578141 w 4622456"/>
              <a:gd name="connsiteY37" fmla="*/ 3366703 h 5343408"/>
              <a:gd name="connsiteX38" fmla="*/ 791501 w 4622456"/>
              <a:gd name="connsiteY38" fmla="*/ 3381943 h 5343408"/>
              <a:gd name="connsiteX39" fmla="*/ 928661 w 4622456"/>
              <a:gd name="connsiteY39" fmla="*/ 3404803 h 5343408"/>
              <a:gd name="connsiteX40" fmla="*/ 1088681 w 4622456"/>
              <a:gd name="connsiteY40" fmla="*/ 3442903 h 5343408"/>
              <a:gd name="connsiteX41" fmla="*/ 1248701 w 4622456"/>
              <a:gd name="connsiteY41" fmla="*/ 3572443 h 5343408"/>
              <a:gd name="connsiteX42" fmla="*/ 1218221 w 4622456"/>
              <a:gd name="connsiteY42" fmla="*/ 3625783 h 5343408"/>
              <a:gd name="connsiteX43" fmla="*/ 1119161 w 4622456"/>
              <a:gd name="connsiteY43" fmla="*/ 3633403 h 5343408"/>
              <a:gd name="connsiteX44" fmla="*/ 890561 w 4622456"/>
              <a:gd name="connsiteY44" fmla="*/ 3656263 h 5343408"/>
              <a:gd name="connsiteX45" fmla="*/ 722921 w 4622456"/>
              <a:gd name="connsiteY45" fmla="*/ 3679123 h 5343408"/>
              <a:gd name="connsiteX46" fmla="*/ 616241 w 4622456"/>
              <a:gd name="connsiteY46" fmla="*/ 3740083 h 5343408"/>
              <a:gd name="connsiteX47" fmla="*/ 501941 w 4622456"/>
              <a:gd name="connsiteY47" fmla="*/ 3778183 h 5343408"/>
              <a:gd name="connsiteX48" fmla="*/ 448601 w 4622456"/>
              <a:gd name="connsiteY48" fmla="*/ 3778183 h 5343408"/>
              <a:gd name="connsiteX49" fmla="*/ 380021 w 4622456"/>
              <a:gd name="connsiteY49" fmla="*/ 3854383 h 5343408"/>
              <a:gd name="connsiteX50" fmla="*/ 387641 w 4622456"/>
              <a:gd name="connsiteY50" fmla="*/ 4067743 h 5343408"/>
              <a:gd name="connsiteX51" fmla="*/ 486701 w 4622456"/>
              <a:gd name="connsiteY51" fmla="*/ 4204903 h 5343408"/>
              <a:gd name="connsiteX52" fmla="*/ 494321 w 4622456"/>
              <a:gd name="connsiteY52" fmla="*/ 4334443 h 5343408"/>
              <a:gd name="connsiteX53" fmla="*/ 387641 w 4622456"/>
              <a:gd name="connsiteY53" fmla="*/ 4486843 h 5343408"/>
              <a:gd name="connsiteX54" fmla="*/ 212381 w 4622456"/>
              <a:gd name="connsiteY54" fmla="*/ 4608763 h 5343408"/>
              <a:gd name="connsiteX55" fmla="*/ 159041 w 4622456"/>
              <a:gd name="connsiteY55" fmla="*/ 4730683 h 5343408"/>
              <a:gd name="connsiteX56" fmla="*/ 212381 w 4622456"/>
              <a:gd name="connsiteY56" fmla="*/ 4806883 h 5343408"/>
              <a:gd name="connsiteX57" fmla="*/ 494321 w 4622456"/>
              <a:gd name="connsiteY57" fmla="*/ 4677343 h 5343408"/>
              <a:gd name="connsiteX58" fmla="*/ 722921 w 4622456"/>
              <a:gd name="connsiteY58" fmla="*/ 4616383 h 5343408"/>
              <a:gd name="connsiteX59" fmla="*/ 882941 w 4622456"/>
              <a:gd name="connsiteY59" fmla="*/ 4608763 h 5343408"/>
              <a:gd name="connsiteX60" fmla="*/ 1111541 w 4622456"/>
              <a:gd name="connsiteY60" fmla="*/ 4639243 h 5343408"/>
              <a:gd name="connsiteX61" fmla="*/ 1218221 w 4622456"/>
              <a:gd name="connsiteY61" fmla="*/ 4639243 h 5343408"/>
              <a:gd name="connsiteX62" fmla="*/ 1317281 w 4622456"/>
              <a:gd name="connsiteY62" fmla="*/ 4540183 h 5343408"/>
              <a:gd name="connsiteX63" fmla="*/ 1439201 w 4622456"/>
              <a:gd name="connsiteY63" fmla="*/ 4532563 h 5343408"/>
              <a:gd name="connsiteX64" fmla="*/ 1591601 w 4622456"/>
              <a:gd name="connsiteY64" fmla="*/ 4418263 h 5343408"/>
              <a:gd name="connsiteX65" fmla="*/ 1713521 w 4622456"/>
              <a:gd name="connsiteY65" fmla="*/ 4311583 h 5343408"/>
              <a:gd name="connsiteX66" fmla="*/ 1850681 w 4622456"/>
              <a:gd name="connsiteY66" fmla="*/ 4182043 h 5343408"/>
              <a:gd name="connsiteX67" fmla="*/ 1934501 w 4622456"/>
              <a:gd name="connsiteY67" fmla="*/ 4052503 h 5343408"/>
              <a:gd name="connsiteX68" fmla="*/ 2025941 w 4622456"/>
              <a:gd name="connsiteY68" fmla="*/ 3983923 h 5343408"/>
              <a:gd name="connsiteX69" fmla="*/ 2109761 w 4622456"/>
              <a:gd name="connsiteY69" fmla="*/ 3968683 h 5343408"/>
              <a:gd name="connsiteX70" fmla="*/ 2185961 w 4622456"/>
              <a:gd name="connsiteY70" fmla="*/ 4037263 h 5343408"/>
              <a:gd name="connsiteX71" fmla="*/ 2208821 w 4622456"/>
              <a:gd name="connsiteY71" fmla="*/ 4189663 h 5343408"/>
              <a:gd name="connsiteX72" fmla="*/ 2185961 w 4622456"/>
              <a:gd name="connsiteY72" fmla="*/ 4357303 h 5343408"/>
              <a:gd name="connsiteX73" fmla="*/ 2117381 w 4622456"/>
              <a:gd name="connsiteY73" fmla="*/ 4509703 h 5343408"/>
              <a:gd name="connsiteX74" fmla="*/ 2094521 w 4622456"/>
              <a:gd name="connsiteY74" fmla="*/ 4570663 h 5343408"/>
              <a:gd name="connsiteX75" fmla="*/ 2163101 w 4622456"/>
              <a:gd name="connsiteY75" fmla="*/ 4639243 h 5343408"/>
              <a:gd name="connsiteX76" fmla="*/ 2315501 w 4622456"/>
              <a:gd name="connsiteY76" fmla="*/ 4646863 h 5343408"/>
              <a:gd name="connsiteX77" fmla="*/ 2445041 w 4622456"/>
              <a:gd name="connsiteY77" fmla="*/ 4707823 h 5343408"/>
              <a:gd name="connsiteX78" fmla="*/ 2437421 w 4622456"/>
              <a:gd name="connsiteY78" fmla="*/ 4822123 h 5343408"/>
              <a:gd name="connsiteX79" fmla="*/ 2437421 w 4622456"/>
              <a:gd name="connsiteY79" fmla="*/ 4921183 h 5343408"/>
              <a:gd name="connsiteX80" fmla="*/ 2597441 w 4622456"/>
              <a:gd name="connsiteY80" fmla="*/ 5065963 h 5343408"/>
              <a:gd name="connsiteX81" fmla="*/ 2841281 w 4622456"/>
              <a:gd name="connsiteY81" fmla="*/ 5233603 h 5343408"/>
              <a:gd name="connsiteX82" fmla="*/ 3100361 w 4622456"/>
              <a:gd name="connsiteY82" fmla="*/ 5309803 h 5343408"/>
              <a:gd name="connsiteX83" fmla="*/ 3229901 w 4622456"/>
              <a:gd name="connsiteY83" fmla="*/ 5317423 h 5343408"/>
              <a:gd name="connsiteX84" fmla="*/ 3336581 w 4622456"/>
              <a:gd name="connsiteY84" fmla="*/ 4974523 h 5343408"/>
              <a:gd name="connsiteX85" fmla="*/ 3328961 w 4622456"/>
              <a:gd name="connsiteY85" fmla="*/ 4784023 h 5343408"/>
              <a:gd name="connsiteX86" fmla="*/ 3382301 w 4622456"/>
              <a:gd name="connsiteY86" fmla="*/ 4677343 h 5343408"/>
              <a:gd name="connsiteX87" fmla="*/ 3542321 w 4622456"/>
              <a:gd name="connsiteY87" fmla="*/ 4624003 h 5343408"/>
              <a:gd name="connsiteX88" fmla="*/ 3626141 w 4622456"/>
              <a:gd name="connsiteY88" fmla="*/ 4563043 h 5343408"/>
              <a:gd name="connsiteX89" fmla="*/ 3626141 w 4622456"/>
              <a:gd name="connsiteY89" fmla="*/ 4441123 h 5343408"/>
              <a:gd name="connsiteX90" fmla="*/ 3770921 w 4622456"/>
              <a:gd name="connsiteY90" fmla="*/ 4471603 h 5343408"/>
              <a:gd name="connsiteX91" fmla="*/ 3763301 w 4622456"/>
              <a:gd name="connsiteY91" fmla="*/ 4639243 h 5343408"/>
              <a:gd name="connsiteX92" fmla="*/ 3709961 w 4622456"/>
              <a:gd name="connsiteY92" fmla="*/ 4776403 h 5343408"/>
              <a:gd name="connsiteX93" fmla="*/ 3656621 w 4622456"/>
              <a:gd name="connsiteY93" fmla="*/ 4852603 h 5343408"/>
              <a:gd name="connsiteX94" fmla="*/ 3519461 w 4622456"/>
              <a:gd name="connsiteY94" fmla="*/ 4852603 h 5343408"/>
              <a:gd name="connsiteX95" fmla="*/ 3481361 w 4622456"/>
              <a:gd name="connsiteY95" fmla="*/ 4905943 h 5343408"/>
              <a:gd name="connsiteX96" fmla="*/ 3572801 w 4622456"/>
              <a:gd name="connsiteY96" fmla="*/ 4928803 h 5343408"/>
              <a:gd name="connsiteX97" fmla="*/ 3702341 w 4622456"/>
              <a:gd name="connsiteY97" fmla="*/ 4928803 h 5343408"/>
              <a:gd name="connsiteX98" fmla="*/ 3839501 w 4622456"/>
              <a:gd name="connsiteY98" fmla="*/ 4951663 h 5343408"/>
              <a:gd name="connsiteX99" fmla="*/ 3930941 w 4622456"/>
              <a:gd name="connsiteY99" fmla="*/ 4844983 h 5343408"/>
              <a:gd name="connsiteX100" fmla="*/ 3938561 w 4622456"/>
              <a:gd name="connsiteY100" fmla="*/ 4646863 h 5343408"/>
              <a:gd name="connsiteX101" fmla="*/ 4052861 w 4622456"/>
              <a:gd name="connsiteY101" fmla="*/ 4486843 h 5343408"/>
              <a:gd name="connsiteX102" fmla="*/ 4190021 w 4622456"/>
              <a:gd name="connsiteY102" fmla="*/ 4418263 h 5343408"/>
              <a:gd name="connsiteX103" fmla="*/ 4311941 w 4622456"/>
              <a:gd name="connsiteY103" fmla="*/ 4334443 h 5343408"/>
              <a:gd name="connsiteX104" fmla="*/ 4502441 w 4622456"/>
              <a:gd name="connsiteY104" fmla="*/ 4212523 h 5343408"/>
              <a:gd name="connsiteX105" fmla="*/ 4609121 w 4622456"/>
              <a:gd name="connsiteY105" fmla="*/ 4212523 h 5343408"/>
              <a:gd name="connsiteX106" fmla="*/ 4609121 w 4622456"/>
              <a:gd name="connsiteY106" fmla="*/ 2688523 h 5343408"/>
              <a:gd name="connsiteX107" fmla="*/ 4502441 w 4622456"/>
              <a:gd name="connsiteY107" fmla="*/ 2619943 h 5343408"/>
              <a:gd name="connsiteX108" fmla="*/ 4357661 w 4622456"/>
              <a:gd name="connsiteY108" fmla="*/ 2528503 h 5343408"/>
              <a:gd name="connsiteX109" fmla="*/ 4266221 w 4622456"/>
              <a:gd name="connsiteY109" fmla="*/ 2421823 h 5343408"/>
              <a:gd name="connsiteX110" fmla="*/ 4220501 w 4622456"/>
              <a:gd name="connsiteY110" fmla="*/ 2482783 h 5343408"/>
              <a:gd name="connsiteX111" fmla="*/ 4190021 w 4622456"/>
              <a:gd name="connsiteY111" fmla="*/ 2558983 h 5343408"/>
              <a:gd name="connsiteX112" fmla="*/ 4129061 w 4622456"/>
              <a:gd name="connsiteY112" fmla="*/ 2642803 h 5343408"/>
              <a:gd name="connsiteX113" fmla="*/ 3999521 w 4622456"/>
              <a:gd name="connsiteY113" fmla="*/ 2680903 h 5343408"/>
              <a:gd name="connsiteX114" fmla="*/ 3953801 w 4622456"/>
              <a:gd name="connsiteY114" fmla="*/ 2604703 h 5343408"/>
              <a:gd name="connsiteX115" fmla="*/ 3755681 w 4622456"/>
              <a:gd name="connsiteY115" fmla="*/ 2536123 h 5343408"/>
              <a:gd name="connsiteX116" fmla="*/ 3671861 w 4622456"/>
              <a:gd name="connsiteY116" fmla="*/ 2490403 h 5343408"/>
              <a:gd name="connsiteX117" fmla="*/ 3938561 w 4622456"/>
              <a:gd name="connsiteY117" fmla="*/ 2307523 h 5343408"/>
              <a:gd name="connsiteX118" fmla="*/ 3953801 w 4622456"/>
              <a:gd name="connsiteY118" fmla="*/ 2223703 h 5343408"/>
              <a:gd name="connsiteX119" fmla="*/ 3778541 w 4622456"/>
              <a:gd name="connsiteY119" fmla="*/ 2124643 h 5343408"/>
              <a:gd name="connsiteX120" fmla="*/ 3900461 w 4622456"/>
              <a:gd name="connsiteY120" fmla="*/ 2010343 h 5343408"/>
              <a:gd name="connsiteX121" fmla="*/ 3877601 w 4622456"/>
              <a:gd name="connsiteY121" fmla="*/ 1842703 h 5343408"/>
              <a:gd name="connsiteX122" fmla="*/ 3831881 w 4622456"/>
              <a:gd name="connsiteY122" fmla="*/ 1720783 h 5343408"/>
              <a:gd name="connsiteX123" fmla="*/ 3603281 w 4622456"/>
              <a:gd name="connsiteY123" fmla="*/ 1766503 h 5343408"/>
              <a:gd name="connsiteX124" fmla="*/ 3511841 w 4622456"/>
              <a:gd name="connsiteY124" fmla="*/ 1652203 h 5343408"/>
              <a:gd name="connsiteX125" fmla="*/ 3557561 w 4622456"/>
              <a:gd name="connsiteY125" fmla="*/ 1492183 h 5343408"/>
              <a:gd name="connsiteX126" fmla="*/ 3519461 w 4622456"/>
              <a:gd name="connsiteY126" fmla="*/ 1415983 h 5343408"/>
              <a:gd name="connsiteX127" fmla="*/ 3412781 w 4622456"/>
              <a:gd name="connsiteY127" fmla="*/ 1446463 h 5343408"/>
              <a:gd name="connsiteX128" fmla="*/ 3268001 w 4622456"/>
              <a:gd name="connsiteY128" fmla="*/ 1461703 h 5343408"/>
              <a:gd name="connsiteX129" fmla="*/ 3161321 w 4622456"/>
              <a:gd name="connsiteY129" fmla="*/ 1355023 h 5343408"/>
              <a:gd name="connsiteX130" fmla="*/ 3069881 w 4622456"/>
              <a:gd name="connsiteY130" fmla="*/ 1301683 h 5343408"/>
              <a:gd name="connsiteX131" fmla="*/ 2970821 w 4622456"/>
              <a:gd name="connsiteY131" fmla="*/ 1431223 h 5343408"/>
              <a:gd name="connsiteX132" fmla="*/ 2932721 w 4622456"/>
              <a:gd name="connsiteY132" fmla="*/ 1461703 h 5343408"/>
              <a:gd name="connsiteX133" fmla="*/ 2787941 w 4622456"/>
              <a:gd name="connsiteY133" fmla="*/ 1377883 h 5343408"/>
              <a:gd name="connsiteX134" fmla="*/ 2704121 w 4622456"/>
              <a:gd name="connsiteY134" fmla="*/ 1370263 h 5343408"/>
              <a:gd name="connsiteX135" fmla="*/ 2559341 w 4622456"/>
              <a:gd name="connsiteY135" fmla="*/ 1408363 h 5343408"/>
              <a:gd name="connsiteX136" fmla="*/ 2551721 w 4622456"/>
              <a:gd name="connsiteY136" fmla="*/ 1537903 h 5343408"/>
              <a:gd name="connsiteX137" fmla="*/ 2521241 w 4622456"/>
              <a:gd name="connsiteY137" fmla="*/ 1621723 h 5343408"/>
              <a:gd name="connsiteX138" fmla="*/ 2376461 w 4622456"/>
              <a:gd name="connsiteY138" fmla="*/ 1537903 h 5343408"/>
              <a:gd name="connsiteX139" fmla="*/ 2368841 w 4622456"/>
              <a:gd name="connsiteY139" fmla="*/ 1393123 h 5343408"/>
              <a:gd name="connsiteX140" fmla="*/ 2391701 w 4622456"/>
              <a:gd name="connsiteY140" fmla="*/ 1195003 h 5343408"/>
              <a:gd name="connsiteX141" fmla="*/ 2300261 w 4622456"/>
              <a:gd name="connsiteY141" fmla="*/ 82483 h 5343408"/>
              <a:gd name="connsiteX142" fmla="*/ 166662 w 4622456"/>
              <a:gd name="connsiteY142" fmla="*/ 97723 h 5343408"/>
              <a:gd name="connsiteX143" fmla="*/ 258101 w 4622456"/>
              <a:gd name="connsiteY143" fmla="*/ 874963 h 5343408"/>
              <a:gd name="connsiteX0" fmla="*/ 338396 w 4679891"/>
              <a:gd name="connsiteY0" fmla="*/ 889442 h 5365507"/>
              <a:gd name="connsiteX1" fmla="*/ 460316 w 4679891"/>
              <a:gd name="connsiteY1" fmla="*/ 1057082 h 5365507"/>
              <a:gd name="connsiteX2" fmla="*/ 681296 w 4679891"/>
              <a:gd name="connsiteY2" fmla="*/ 1087562 h 5365507"/>
              <a:gd name="connsiteX3" fmla="*/ 932756 w 4679891"/>
              <a:gd name="connsiteY3" fmla="*/ 1209482 h 5365507"/>
              <a:gd name="connsiteX4" fmla="*/ 909896 w 4679891"/>
              <a:gd name="connsiteY4" fmla="*/ 1323782 h 5365507"/>
              <a:gd name="connsiteX5" fmla="*/ 1077536 w 4679891"/>
              <a:gd name="connsiteY5" fmla="*/ 1445702 h 5365507"/>
              <a:gd name="connsiteX6" fmla="*/ 1115636 w 4679891"/>
              <a:gd name="connsiteY6" fmla="*/ 1544762 h 5365507"/>
              <a:gd name="connsiteX7" fmla="*/ 955616 w 4679891"/>
              <a:gd name="connsiteY7" fmla="*/ 1651442 h 5365507"/>
              <a:gd name="connsiteX8" fmla="*/ 902276 w 4679891"/>
              <a:gd name="connsiteY8" fmla="*/ 1735262 h 5365507"/>
              <a:gd name="connsiteX9" fmla="*/ 986096 w 4679891"/>
              <a:gd name="connsiteY9" fmla="*/ 1918142 h 5365507"/>
              <a:gd name="connsiteX10" fmla="*/ 1069916 w 4679891"/>
              <a:gd name="connsiteY10" fmla="*/ 2040062 h 5365507"/>
              <a:gd name="connsiteX11" fmla="*/ 1222316 w 4679891"/>
              <a:gd name="connsiteY11" fmla="*/ 2131502 h 5365507"/>
              <a:gd name="connsiteX12" fmla="*/ 1336616 w 4679891"/>
              <a:gd name="connsiteY12" fmla="*/ 2055302 h 5365507"/>
              <a:gd name="connsiteX13" fmla="*/ 1405196 w 4679891"/>
              <a:gd name="connsiteY13" fmla="*/ 2055302 h 5365507"/>
              <a:gd name="connsiteX14" fmla="*/ 1443296 w 4679891"/>
              <a:gd name="connsiteY14" fmla="*/ 2169602 h 5365507"/>
              <a:gd name="connsiteX15" fmla="*/ 1496636 w 4679891"/>
              <a:gd name="connsiteY15" fmla="*/ 2261042 h 5365507"/>
              <a:gd name="connsiteX16" fmla="*/ 1511876 w 4679891"/>
              <a:gd name="connsiteY16" fmla="*/ 2344862 h 5365507"/>
              <a:gd name="connsiteX17" fmla="*/ 1382336 w 4679891"/>
              <a:gd name="connsiteY17" fmla="*/ 2421062 h 5365507"/>
              <a:gd name="connsiteX18" fmla="*/ 1397576 w 4679891"/>
              <a:gd name="connsiteY18" fmla="*/ 2512502 h 5365507"/>
              <a:gd name="connsiteX19" fmla="*/ 1290896 w 4679891"/>
              <a:gd name="connsiteY19" fmla="*/ 2535362 h 5365507"/>
              <a:gd name="connsiteX20" fmla="*/ 1168976 w 4679891"/>
              <a:gd name="connsiteY20" fmla="*/ 2482022 h 5365507"/>
              <a:gd name="connsiteX21" fmla="*/ 1031816 w 4679891"/>
              <a:gd name="connsiteY21" fmla="*/ 2573462 h 5365507"/>
              <a:gd name="connsiteX22" fmla="*/ 1085156 w 4679891"/>
              <a:gd name="connsiteY22" fmla="*/ 2687762 h 5365507"/>
              <a:gd name="connsiteX23" fmla="*/ 1283276 w 4679891"/>
              <a:gd name="connsiteY23" fmla="*/ 2748722 h 5365507"/>
              <a:gd name="connsiteX24" fmla="*/ 1367096 w 4679891"/>
              <a:gd name="connsiteY24" fmla="*/ 2763962 h 5365507"/>
              <a:gd name="connsiteX25" fmla="*/ 1214696 w 4679891"/>
              <a:gd name="connsiteY25" fmla="*/ 2824922 h 5365507"/>
              <a:gd name="connsiteX26" fmla="*/ 1100396 w 4679891"/>
              <a:gd name="connsiteY26" fmla="*/ 2885882 h 5365507"/>
              <a:gd name="connsiteX27" fmla="*/ 1069916 w 4679891"/>
              <a:gd name="connsiteY27" fmla="*/ 2939222 h 5365507"/>
              <a:gd name="connsiteX28" fmla="*/ 1100396 w 4679891"/>
              <a:gd name="connsiteY28" fmla="*/ 3038282 h 5365507"/>
              <a:gd name="connsiteX29" fmla="*/ 1047056 w 4679891"/>
              <a:gd name="connsiteY29" fmla="*/ 3076382 h 5365507"/>
              <a:gd name="connsiteX30" fmla="*/ 894656 w 4679891"/>
              <a:gd name="connsiteY30" fmla="*/ 3007802 h 5365507"/>
              <a:gd name="connsiteX31" fmla="*/ 803216 w 4679891"/>
              <a:gd name="connsiteY31" fmla="*/ 2969702 h 5365507"/>
              <a:gd name="connsiteX32" fmla="*/ 673676 w 4679891"/>
              <a:gd name="connsiteY32" fmla="*/ 2977322 h 5365507"/>
              <a:gd name="connsiteX33" fmla="*/ 536516 w 4679891"/>
              <a:gd name="connsiteY33" fmla="*/ 3038282 h 5365507"/>
              <a:gd name="connsiteX34" fmla="*/ 429836 w 4679891"/>
              <a:gd name="connsiteY34" fmla="*/ 3076382 h 5365507"/>
              <a:gd name="connsiteX35" fmla="*/ 269816 w 4679891"/>
              <a:gd name="connsiteY35" fmla="*/ 3167822 h 5365507"/>
              <a:gd name="connsiteX36" fmla="*/ 406976 w 4679891"/>
              <a:gd name="connsiteY36" fmla="*/ 3327842 h 5365507"/>
              <a:gd name="connsiteX37" fmla="*/ 635576 w 4679891"/>
              <a:gd name="connsiteY37" fmla="*/ 3388802 h 5365507"/>
              <a:gd name="connsiteX38" fmla="*/ 848936 w 4679891"/>
              <a:gd name="connsiteY38" fmla="*/ 3404042 h 5365507"/>
              <a:gd name="connsiteX39" fmla="*/ 986096 w 4679891"/>
              <a:gd name="connsiteY39" fmla="*/ 3426902 h 5365507"/>
              <a:gd name="connsiteX40" fmla="*/ 1146116 w 4679891"/>
              <a:gd name="connsiteY40" fmla="*/ 3465002 h 5365507"/>
              <a:gd name="connsiteX41" fmla="*/ 1306136 w 4679891"/>
              <a:gd name="connsiteY41" fmla="*/ 3594542 h 5365507"/>
              <a:gd name="connsiteX42" fmla="*/ 1275656 w 4679891"/>
              <a:gd name="connsiteY42" fmla="*/ 3647882 h 5365507"/>
              <a:gd name="connsiteX43" fmla="*/ 1176596 w 4679891"/>
              <a:gd name="connsiteY43" fmla="*/ 3655502 h 5365507"/>
              <a:gd name="connsiteX44" fmla="*/ 947996 w 4679891"/>
              <a:gd name="connsiteY44" fmla="*/ 3678362 h 5365507"/>
              <a:gd name="connsiteX45" fmla="*/ 780356 w 4679891"/>
              <a:gd name="connsiteY45" fmla="*/ 3701222 h 5365507"/>
              <a:gd name="connsiteX46" fmla="*/ 673676 w 4679891"/>
              <a:gd name="connsiteY46" fmla="*/ 3762182 h 5365507"/>
              <a:gd name="connsiteX47" fmla="*/ 559376 w 4679891"/>
              <a:gd name="connsiteY47" fmla="*/ 3800282 h 5365507"/>
              <a:gd name="connsiteX48" fmla="*/ 506036 w 4679891"/>
              <a:gd name="connsiteY48" fmla="*/ 3800282 h 5365507"/>
              <a:gd name="connsiteX49" fmla="*/ 437456 w 4679891"/>
              <a:gd name="connsiteY49" fmla="*/ 3876482 h 5365507"/>
              <a:gd name="connsiteX50" fmla="*/ 445076 w 4679891"/>
              <a:gd name="connsiteY50" fmla="*/ 4089842 h 5365507"/>
              <a:gd name="connsiteX51" fmla="*/ 544136 w 4679891"/>
              <a:gd name="connsiteY51" fmla="*/ 4227002 h 5365507"/>
              <a:gd name="connsiteX52" fmla="*/ 551756 w 4679891"/>
              <a:gd name="connsiteY52" fmla="*/ 4356542 h 5365507"/>
              <a:gd name="connsiteX53" fmla="*/ 445076 w 4679891"/>
              <a:gd name="connsiteY53" fmla="*/ 4508942 h 5365507"/>
              <a:gd name="connsiteX54" fmla="*/ 269816 w 4679891"/>
              <a:gd name="connsiteY54" fmla="*/ 4630862 h 5365507"/>
              <a:gd name="connsiteX55" fmla="*/ 216476 w 4679891"/>
              <a:gd name="connsiteY55" fmla="*/ 4752782 h 5365507"/>
              <a:gd name="connsiteX56" fmla="*/ 269816 w 4679891"/>
              <a:gd name="connsiteY56" fmla="*/ 4828982 h 5365507"/>
              <a:gd name="connsiteX57" fmla="*/ 551756 w 4679891"/>
              <a:gd name="connsiteY57" fmla="*/ 4699442 h 5365507"/>
              <a:gd name="connsiteX58" fmla="*/ 780356 w 4679891"/>
              <a:gd name="connsiteY58" fmla="*/ 4638482 h 5365507"/>
              <a:gd name="connsiteX59" fmla="*/ 940376 w 4679891"/>
              <a:gd name="connsiteY59" fmla="*/ 4630862 h 5365507"/>
              <a:gd name="connsiteX60" fmla="*/ 1168976 w 4679891"/>
              <a:gd name="connsiteY60" fmla="*/ 4661342 h 5365507"/>
              <a:gd name="connsiteX61" fmla="*/ 1275656 w 4679891"/>
              <a:gd name="connsiteY61" fmla="*/ 4661342 h 5365507"/>
              <a:gd name="connsiteX62" fmla="*/ 1374716 w 4679891"/>
              <a:gd name="connsiteY62" fmla="*/ 4562282 h 5365507"/>
              <a:gd name="connsiteX63" fmla="*/ 1496636 w 4679891"/>
              <a:gd name="connsiteY63" fmla="*/ 4554662 h 5365507"/>
              <a:gd name="connsiteX64" fmla="*/ 1649036 w 4679891"/>
              <a:gd name="connsiteY64" fmla="*/ 4440362 h 5365507"/>
              <a:gd name="connsiteX65" fmla="*/ 1770956 w 4679891"/>
              <a:gd name="connsiteY65" fmla="*/ 4333682 h 5365507"/>
              <a:gd name="connsiteX66" fmla="*/ 1908116 w 4679891"/>
              <a:gd name="connsiteY66" fmla="*/ 4204142 h 5365507"/>
              <a:gd name="connsiteX67" fmla="*/ 1991936 w 4679891"/>
              <a:gd name="connsiteY67" fmla="*/ 4074602 h 5365507"/>
              <a:gd name="connsiteX68" fmla="*/ 2083376 w 4679891"/>
              <a:gd name="connsiteY68" fmla="*/ 4006022 h 5365507"/>
              <a:gd name="connsiteX69" fmla="*/ 2167196 w 4679891"/>
              <a:gd name="connsiteY69" fmla="*/ 3990782 h 5365507"/>
              <a:gd name="connsiteX70" fmla="*/ 2243396 w 4679891"/>
              <a:gd name="connsiteY70" fmla="*/ 4059362 h 5365507"/>
              <a:gd name="connsiteX71" fmla="*/ 2266256 w 4679891"/>
              <a:gd name="connsiteY71" fmla="*/ 4211762 h 5365507"/>
              <a:gd name="connsiteX72" fmla="*/ 2243396 w 4679891"/>
              <a:gd name="connsiteY72" fmla="*/ 4379402 h 5365507"/>
              <a:gd name="connsiteX73" fmla="*/ 2174816 w 4679891"/>
              <a:gd name="connsiteY73" fmla="*/ 4531802 h 5365507"/>
              <a:gd name="connsiteX74" fmla="*/ 2151956 w 4679891"/>
              <a:gd name="connsiteY74" fmla="*/ 4592762 h 5365507"/>
              <a:gd name="connsiteX75" fmla="*/ 2220536 w 4679891"/>
              <a:gd name="connsiteY75" fmla="*/ 4661342 h 5365507"/>
              <a:gd name="connsiteX76" fmla="*/ 2372936 w 4679891"/>
              <a:gd name="connsiteY76" fmla="*/ 4668962 h 5365507"/>
              <a:gd name="connsiteX77" fmla="*/ 2502476 w 4679891"/>
              <a:gd name="connsiteY77" fmla="*/ 4729922 h 5365507"/>
              <a:gd name="connsiteX78" fmla="*/ 2494856 w 4679891"/>
              <a:gd name="connsiteY78" fmla="*/ 4844222 h 5365507"/>
              <a:gd name="connsiteX79" fmla="*/ 2494856 w 4679891"/>
              <a:gd name="connsiteY79" fmla="*/ 4943282 h 5365507"/>
              <a:gd name="connsiteX80" fmla="*/ 2654876 w 4679891"/>
              <a:gd name="connsiteY80" fmla="*/ 5088062 h 5365507"/>
              <a:gd name="connsiteX81" fmla="*/ 2898716 w 4679891"/>
              <a:gd name="connsiteY81" fmla="*/ 5255702 h 5365507"/>
              <a:gd name="connsiteX82" fmla="*/ 3157796 w 4679891"/>
              <a:gd name="connsiteY82" fmla="*/ 5331902 h 5365507"/>
              <a:gd name="connsiteX83" fmla="*/ 3287336 w 4679891"/>
              <a:gd name="connsiteY83" fmla="*/ 5339522 h 5365507"/>
              <a:gd name="connsiteX84" fmla="*/ 3394016 w 4679891"/>
              <a:gd name="connsiteY84" fmla="*/ 4996622 h 5365507"/>
              <a:gd name="connsiteX85" fmla="*/ 3386396 w 4679891"/>
              <a:gd name="connsiteY85" fmla="*/ 4806122 h 5365507"/>
              <a:gd name="connsiteX86" fmla="*/ 3439736 w 4679891"/>
              <a:gd name="connsiteY86" fmla="*/ 4699442 h 5365507"/>
              <a:gd name="connsiteX87" fmla="*/ 3599756 w 4679891"/>
              <a:gd name="connsiteY87" fmla="*/ 4646102 h 5365507"/>
              <a:gd name="connsiteX88" fmla="*/ 3683576 w 4679891"/>
              <a:gd name="connsiteY88" fmla="*/ 4585142 h 5365507"/>
              <a:gd name="connsiteX89" fmla="*/ 3683576 w 4679891"/>
              <a:gd name="connsiteY89" fmla="*/ 4463222 h 5365507"/>
              <a:gd name="connsiteX90" fmla="*/ 3828356 w 4679891"/>
              <a:gd name="connsiteY90" fmla="*/ 4493702 h 5365507"/>
              <a:gd name="connsiteX91" fmla="*/ 3820736 w 4679891"/>
              <a:gd name="connsiteY91" fmla="*/ 4661342 h 5365507"/>
              <a:gd name="connsiteX92" fmla="*/ 3767396 w 4679891"/>
              <a:gd name="connsiteY92" fmla="*/ 4798502 h 5365507"/>
              <a:gd name="connsiteX93" fmla="*/ 3714056 w 4679891"/>
              <a:gd name="connsiteY93" fmla="*/ 4874702 h 5365507"/>
              <a:gd name="connsiteX94" fmla="*/ 3576896 w 4679891"/>
              <a:gd name="connsiteY94" fmla="*/ 4874702 h 5365507"/>
              <a:gd name="connsiteX95" fmla="*/ 3538796 w 4679891"/>
              <a:gd name="connsiteY95" fmla="*/ 4928042 h 5365507"/>
              <a:gd name="connsiteX96" fmla="*/ 3630236 w 4679891"/>
              <a:gd name="connsiteY96" fmla="*/ 4950902 h 5365507"/>
              <a:gd name="connsiteX97" fmla="*/ 3759776 w 4679891"/>
              <a:gd name="connsiteY97" fmla="*/ 4950902 h 5365507"/>
              <a:gd name="connsiteX98" fmla="*/ 3896936 w 4679891"/>
              <a:gd name="connsiteY98" fmla="*/ 4973762 h 5365507"/>
              <a:gd name="connsiteX99" fmla="*/ 3988376 w 4679891"/>
              <a:gd name="connsiteY99" fmla="*/ 4867082 h 5365507"/>
              <a:gd name="connsiteX100" fmla="*/ 3995996 w 4679891"/>
              <a:gd name="connsiteY100" fmla="*/ 4668962 h 5365507"/>
              <a:gd name="connsiteX101" fmla="*/ 4110296 w 4679891"/>
              <a:gd name="connsiteY101" fmla="*/ 4508942 h 5365507"/>
              <a:gd name="connsiteX102" fmla="*/ 4247456 w 4679891"/>
              <a:gd name="connsiteY102" fmla="*/ 4440362 h 5365507"/>
              <a:gd name="connsiteX103" fmla="*/ 4369376 w 4679891"/>
              <a:gd name="connsiteY103" fmla="*/ 4356542 h 5365507"/>
              <a:gd name="connsiteX104" fmla="*/ 4559876 w 4679891"/>
              <a:gd name="connsiteY104" fmla="*/ 4234622 h 5365507"/>
              <a:gd name="connsiteX105" fmla="*/ 4666556 w 4679891"/>
              <a:gd name="connsiteY105" fmla="*/ 4234622 h 5365507"/>
              <a:gd name="connsiteX106" fmla="*/ 4666556 w 4679891"/>
              <a:gd name="connsiteY106" fmla="*/ 2710622 h 5365507"/>
              <a:gd name="connsiteX107" fmla="*/ 4559876 w 4679891"/>
              <a:gd name="connsiteY107" fmla="*/ 2642042 h 5365507"/>
              <a:gd name="connsiteX108" fmla="*/ 4415096 w 4679891"/>
              <a:gd name="connsiteY108" fmla="*/ 2550602 h 5365507"/>
              <a:gd name="connsiteX109" fmla="*/ 4323656 w 4679891"/>
              <a:gd name="connsiteY109" fmla="*/ 2443922 h 5365507"/>
              <a:gd name="connsiteX110" fmla="*/ 4277936 w 4679891"/>
              <a:gd name="connsiteY110" fmla="*/ 2504882 h 5365507"/>
              <a:gd name="connsiteX111" fmla="*/ 4247456 w 4679891"/>
              <a:gd name="connsiteY111" fmla="*/ 2581082 h 5365507"/>
              <a:gd name="connsiteX112" fmla="*/ 4186496 w 4679891"/>
              <a:gd name="connsiteY112" fmla="*/ 2664902 h 5365507"/>
              <a:gd name="connsiteX113" fmla="*/ 4056956 w 4679891"/>
              <a:gd name="connsiteY113" fmla="*/ 2703002 h 5365507"/>
              <a:gd name="connsiteX114" fmla="*/ 4011236 w 4679891"/>
              <a:gd name="connsiteY114" fmla="*/ 2626802 h 5365507"/>
              <a:gd name="connsiteX115" fmla="*/ 3813116 w 4679891"/>
              <a:gd name="connsiteY115" fmla="*/ 2558222 h 5365507"/>
              <a:gd name="connsiteX116" fmla="*/ 3729296 w 4679891"/>
              <a:gd name="connsiteY116" fmla="*/ 2512502 h 5365507"/>
              <a:gd name="connsiteX117" fmla="*/ 3995996 w 4679891"/>
              <a:gd name="connsiteY117" fmla="*/ 2329622 h 5365507"/>
              <a:gd name="connsiteX118" fmla="*/ 4011236 w 4679891"/>
              <a:gd name="connsiteY118" fmla="*/ 2245802 h 5365507"/>
              <a:gd name="connsiteX119" fmla="*/ 3835976 w 4679891"/>
              <a:gd name="connsiteY119" fmla="*/ 2146742 h 5365507"/>
              <a:gd name="connsiteX120" fmla="*/ 3957896 w 4679891"/>
              <a:gd name="connsiteY120" fmla="*/ 2032442 h 5365507"/>
              <a:gd name="connsiteX121" fmla="*/ 3935036 w 4679891"/>
              <a:gd name="connsiteY121" fmla="*/ 1864802 h 5365507"/>
              <a:gd name="connsiteX122" fmla="*/ 3889316 w 4679891"/>
              <a:gd name="connsiteY122" fmla="*/ 1742882 h 5365507"/>
              <a:gd name="connsiteX123" fmla="*/ 3660716 w 4679891"/>
              <a:gd name="connsiteY123" fmla="*/ 1788602 h 5365507"/>
              <a:gd name="connsiteX124" fmla="*/ 3569276 w 4679891"/>
              <a:gd name="connsiteY124" fmla="*/ 1674302 h 5365507"/>
              <a:gd name="connsiteX125" fmla="*/ 3614996 w 4679891"/>
              <a:gd name="connsiteY125" fmla="*/ 1514282 h 5365507"/>
              <a:gd name="connsiteX126" fmla="*/ 3576896 w 4679891"/>
              <a:gd name="connsiteY126" fmla="*/ 1438082 h 5365507"/>
              <a:gd name="connsiteX127" fmla="*/ 3470216 w 4679891"/>
              <a:gd name="connsiteY127" fmla="*/ 1468562 h 5365507"/>
              <a:gd name="connsiteX128" fmla="*/ 3325436 w 4679891"/>
              <a:gd name="connsiteY128" fmla="*/ 1483802 h 5365507"/>
              <a:gd name="connsiteX129" fmla="*/ 3218756 w 4679891"/>
              <a:gd name="connsiteY129" fmla="*/ 1377122 h 5365507"/>
              <a:gd name="connsiteX130" fmla="*/ 3127316 w 4679891"/>
              <a:gd name="connsiteY130" fmla="*/ 1323782 h 5365507"/>
              <a:gd name="connsiteX131" fmla="*/ 3028256 w 4679891"/>
              <a:gd name="connsiteY131" fmla="*/ 1453322 h 5365507"/>
              <a:gd name="connsiteX132" fmla="*/ 2990156 w 4679891"/>
              <a:gd name="connsiteY132" fmla="*/ 1483802 h 5365507"/>
              <a:gd name="connsiteX133" fmla="*/ 2845376 w 4679891"/>
              <a:gd name="connsiteY133" fmla="*/ 1399982 h 5365507"/>
              <a:gd name="connsiteX134" fmla="*/ 2761556 w 4679891"/>
              <a:gd name="connsiteY134" fmla="*/ 1392362 h 5365507"/>
              <a:gd name="connsiteX135" fmla="*/ 2616776 w 4679891"/>
              <a:gd name="connsiteY135" fmla="*/ 1430462 h 5365507"/>
              <a:gd name="connsiteX136" fmla="*/ 2609156 w 4679891"/>
              <a:gd name="connsiteY136" fmla="*/ 1560002 h 5365507"/>
              <a:gd name="connsiteX137" fmla="*/ 2578676 w 4679891"/>
              <a:gd name="connsiteY137" fmla="*/ 1643822 h 5365507"/>
              <a:gd name="connsiteX138" fmla="*/ 2433896 w 4679891"/>
              <a:gd name="connsiteY138" fmla="*/ 1560002 h 5365507"/>
              <a:gd name="connsiteX139" fmla="*/ 2426276 w 4679891"/>
              <a:gd name="connsiteY139" fmla="*/ 1415222 h 5365507"/>
              <a:gd name="connsiteX140" fmla="*/ 2449136 w 4679891"/>
              <a:gd name="connsiteY140" fmla="*/ 1217102 h 5365507"/>
              <a:gd name="connsiteX141" fmla="*/ 2357696 w 4679891"/>
              <a:gd name="connsiteY141" fmla="*/ 104582 h 5365507"/>
              <a:gd name="connsiteX142" fmla="*/ 224097 w 4679891"/>
              <a:gd name="connsiteY142" fmla="*/ 119822 h 5365507"/>
              <a:gd name="connsiteX143" fmla="*/ 64076 w 4679891"/>
              <a:gd name="connsiteY143" fmla="*/ 729421 h 5365507"/>
              <a:gd name="connsiteX144" fmla="*/ 315536 w 4679891"/>
              <a:gd name="connsiteY144" fmla="*/ 897062 h 5365507"/>
              <a:gd name="connsiteX0" fmla="*/ 332545 w 4674040"/>
              <a:gd name="connsiteY0" fmla="*/ 889442 h 5365507"/>
              <a:gd name="connsiteX1" fmla="*/ 454465 w 4674040"/>
              <a:gd name="connsiteY1" fmla="*/ 1057082 h 5365507"/>
              <a:gd name="connsiteX2" fmla="*/ 675445 w 4674040"/>
              <a:gd name="connsiteY2" fmla="*/ 1087562 h 5365507"/>
              <a:gd name="connsiteX3" fmla="*/ 926905 w 4674040"/>
              <a:gd name="connsiteY3" fmla="*/ 1209482 h 5365507"/>
              <a:gd name="connsiteX4" fmla="*/ 904045 w 4674040"/>
              <a:gd name="connsiteY4" fmla="*/ 1323782 h 5365507"/>
              <a:gd name="connsiteX5" fmla="*/ 1071685 w 4674040"/>
              <a:gd name="connsiteY5" fmla="*/ 1445702 h 5365507"/>
              <a:gd name="connsiteX6" fmla="*/ 1109785 w 4674040"/>
              <a:gd name="connsiteY6" fmla="*/ 1544762 h 5365507"/>
              <a:gd name="connsiteX7" fmla="*/ 949765 w 4674040"/>
              <a:gd name="connsiteY7" fmla="*/ 1651442 h 5365507"/>
              <a:gd name="connsiteX8" fmla="*/ 896425 w 4674040"/>
              <a:gd name="connsiteY8" fmla="*/ 1735262 h 5365507"/>
              <a:gd name="connsiteX9" fmla="*/ 980245 w 4674040"/>
              <a:gd name="connsiteY9" fmla="*/ 1918142 h 5365507"/>
              <a:gd name="connsiteX10" fmla="*/ 1064065 w 4674040"/>
              <a:gd name="connsiteY10" fmla="*/ 2040062 h 5365507"/>
              <a:gd name="connsiteX11" fmla="*/ 1216465 w 4674040"/>
              <a:gd name="connsiteY11" fmla="*/ 2131502 h 5365507"/>
              <a:gd name="connsiteX12" fmla="*/ 1330765 w 4674040"/>
              <a:gd name="connsiteY12" fmla="*/ 2055302 h 5365507"/>
              <a:gd name="connsiteX13" fmla="*/ 1399345 w 4674040"/>
              <a:gd name="connsiteY13" fmla="*/ 2055302 h 5365507"/>
              <a:gd name="connsiteX14" fmla="*/ 1437445 w 4674040"/>
              <a:gd name="connsiteY14" fmla="*/ 2169602 h 5365507"/>
              <a:gd name="connsiteX15" fmla="*/ 1490785 w 4674040"/>
              <a:gd name="connsiteY15" fmla="*/ 2261042 h 5365507"/>
              <a:gd name="connsiteX16" fmla="*/ 1506025 w 4674040"/>
              <a:gd name="connsiteY16" fmla="*/ 2344862 h 5365507"/>
              <a:gd name="connsiteX17" fmla="*/ 1376485 w 4674040"/>
              <a:gd name="connsiteY17" fmla="*/ 2421062 h 5365507"/>
              <a:gd name="connsiteX18" fmla="*/ 1391725 w 4674040"/>
              <a:gd name="connsiteY18" fmla="*/ 2512502 h 5365507"/>
              <a:gd name="connsiteX19" fmla="*/ 1285045 w 4674040"/>
              <a:gd name="connsiteY19" fmla="*/ 2535362 h 5365507"/>
              <a:gd name="connsiteX20" fmla="*/ 1163125 w 4674040"/>
              <a:gd name="connsiteY20" fmla="*/ 2482022 h 5365507"/>
              <a:gd name="connsiteX21" fmla="*/ 1025965 w 4674040"/>
              <a:gd name="connsiteY21" fmla="*/ 2573462 h 5365507"/>
              <a:gd name="connsiteX22" fmla="*/ 1079305 w 4674040"/>
              <a:gd name="connsiteY22" fmla="*/ 2687762 h 5365507"/>
              <a:gd name="connsiteX23" fmla="*/ 1277425 w 4674040"/>
              <a:gd name="connsiteY23" fmla="*/ 2748722 h 5365507"/>
              <a:gd name="connsiteX24" fmla="*/ 1361245 w 4674040"/>
              <a:gd name="connsiteY24" fmla="*/ 2763962 h 5365507"/>
              <a:gd name="connsiteX25" fmla="*/ 1208845 w 4674040"/>
              <a:gd name="connsiteY25" fmla="*/ 2824922 h 5365507"/>
              <a:gd name="connsiteX26" fmla="*/ 1094545 w 4674040"/>
              <a:gd name="connsiteY26" fmla="*/ 2885882 h 5365507"/>
              <a:gd name="connsiteX27" fmla="*/ 1064065 w 4674040"/>
              <a:gd name="connsiteY27" fmla="*/ 2939222 h 5365507"/>
              <a:gd name="connsiteX28" fmla="*/ 1094545 w 4674040"/>
              <a:gd name="connsiteY28" fmla="*/ 3038282 h 5365507"/>
              <a:gd name="connsiteX29" fmla="*/ 1041205 w 4674040"/>
              <a:gd name="connsiteY29" fmla="*/ 3076382 h 5365507"/>
              <a:gd name="connsiteX30" fmla="*/ 888805 w 4674040"/>
              <a:gd name="connsiteY30" fmla="*/ 3007802 h 5365507"/>
              <a:gd name="connsiteX31" fmla="*/ 797365 w 4674040"/>
              <a:gd name="connsiteY31" fmla="*/ 2969702 h 5365507"/>
              <a:gd name="connsiteX32" fmla="*/ 667825 w 4674040"/>
              <a:gd name="connsiteY32" fmla="*/ 2977322 h 5365507"/>
              <a:gd name="connsiteX33" fmla="*/ 530665 w 4674040"/>
              <a:gd name="connsiteY33" fmla="*/ 3038282 h 5365507"/>
              <a:gd name="connsiteX34" fmla="*/ 423985 w 4674040"/>
              <a:gd name="connsiteY34" fmla="*/ 3076382 h 5365507"/>
              <a:gd name="connsiteX35" fmla="*/ 263965 w 4674040"/>
              <a:gd name="connsiteY35" fmla="*/ 3167822 h 5365507"/>
              <a:gd name="connsiteX36" fmla="*/ 401125 w 4674040"/>
              <a:gd name="connsiteY36" fmla="*/ 3327842 h 5365507"/>
              <a:gd name="connsiteX37" fmla="*/ 629725 w 4674040"/>
              <a:gd name="connsiteY37" fmla="*/ 3388802 h 5365507"/>
              <a:gd name="connsiteX38" fmla="*/ 843085 w 4674040"/>
              <a:gd name="connsiteY38" fmla="*/ 3404042 h 5365507"/>
              <a:gd name="connsiteX39" fmla="*/ 980245 w 4674040"/>
              <a:gd name="connsiteY39" fmla="*/ 3426902 h 5365507"/>
              <a:gd name="connsiteX40" fmla="*/ 1140265 w 4674040"/>
              <a:gd name="connsiteY40" fmla="*/ 3465002 h 5365507"/>
              <a:gd name="connsiteX41" fmla="*/ 1300285 w 4674040"/>
              <a:gd name="connsiteY41" fmla="*/ 3594542 h 5365507"/>
              <a:gd name="connsiteX42" fmla="*/ 1269805 w 4674040"/>
              <a:gd name="connsiteY42" fmla="*/ 3647882 h 5365507"/>
              <a:gd name="connsiteX43" fmla="*/ 1170745 w 4674040"/>
              <a:gd name="connsiteY43" fmla="*/ 3655502 h 5365507"/>
              <a:gd name="connsiteX44" fmla="*/ 942145 w 4674040"/>
              <a:gd name="connsiteY44" fmla="*/ 3678362 h 5365507"/>
              <a:gd name="connsiteX45" fmla="*/ 774505 w 4674040"/>
              <a:gd name="connsiteY45" fmla="*/ 3701222 h 5365507"/>
              <a:gd name="connsiteX46" fmla="*/ 667825 w 4674040"/>
              <a:gd name="connsiteY46" fmla="*/ 3762182 h 5365507"/>
              <a:gd name="connsiteX47" fmla="*/ 553525 w 4674040"/>
              <a:gd name="connsiteY47" fmla="*/ 3800282 h 5365507"/>
              <a:gd name="connsiteX48" fmla="*/ 500185 w 4674040"/>
              <a:gd name="connsiteY48" fmla="*/ 3800282 h 5365507"/>
              <a:gd name="connsiteX49" fmla="*/ 431605 w 4674040"/>
              <a:gd name="connsiteY49" fmla="*/ 3876482 h 5365507"/>
              <a:gd name="connsiteX50" fmla="*/ 439225 w 4674040"/>
              <a:gd name="connsiteY50" fmla="*/ 4089842 h 5365507"/>
              <a:gd name="connsiteX51" fmla="*/ 538285 w 4674040"/>
              <a:gd name="connsiteY51" fmla="*/ 4227002 h 5365507"/>
              <a:gd name="connsiteX52" fmla="*/ 545905 w 4674040"/>
              <a:gd name="connsiteY52" fmla="*/ 4356542 h 5365507"/>
              <a:gd name="connsiteX53" fmla="*/ 439225 w 4674040"/>
              <a:gd name="connsiteY53" fmla="*/ 4508942 h 5365507"/>
              <a:gd name="connsiteX54" fmla="*/ 263965 w 4674040"/>
              <a:gd name="connsiteY54" fmla="*/ 4630862 h 5365507"/>
              <a:gd name="connsiteX55" fmla="*/ 210625 w 4674040"/>
              <a:gd name="connsiteY55" fmla="*/ 4752782 h 5365507"/>
              <a:gd name="connsiteX56" fmla="*/ 263965 w 4674040"/>
              <a:gd name="connsiteY56" fmla="*/ 4828982 h 5365507"/>
              <a:gd name="connsiteX57" fmla="*/ 545905 w 4674040"/>
              <a:gd name="connsiteY57" fmla="*/ 4699442 h 5365507"/>
              <a:gd name="connsiteX58" fmla="*/ 774505 w 4674040"/>
              <a:gd name="connsiteY58" fmla="*/ 4638482 h 5365507"/>
              <a:gd name="connsiteX59" fmla="*/ 934525 w 4674040"/>
              <a:gd name="connsiteY59" fmla="*/ 4630862 h 5365507"/>
              <a:gd name="connsiteX60" fmla="*/ 1163125 w 4674040"/>
              <a:gd name="connsiteY60" fmla="*/ 4661342 h 5365507"/>
              <a:gd name="connsiteX61" fmla="*/ 1269805 w 4674040"/>
              <a:gd name="connsiteY61" fmla="*/ 4661342 h 5365507"/>
              <a:gd name="connsiteX62" fmla="*/ 1368865 w 4674040"/>
              <a:gd name="connsiteY62" fmla="*/ 4562282 h 5365507"/>
              <a:gd name="connsiteX63" fmla="*/ 1490785 w 4674040"/>
              <a:gd name="connsiteY63" fmla="*/ 4554662 h 5365507"/>
              <a:gd name="connsiteX64" fmla="*/ 1643185 w 4674040"/>
              <a:gd name="connsiteY64" fmla="*/ 4440362 h 5365507"/>
              <a:gd name="connsiteX65" fmla="*/ 1765105 w 4674040"/>
              <a:gd name="connsiteY65" fmla="*/ 4333682 h 5365507"/>
              <a:gd name="connsiteX66" fmla="*/ 1902265 w 4674040"/>
              <a:gd name="connsiteY66" fmla="*/ 4204142 h 5365507"/>
              <a:gd name="connsiteX67" fmla="*/ 1986085 w 4674040"/>
              <a:gd name="connsiteY67" fmla="*/ 4074602 h 5365507"/>
              <a:gd name="connsiteX68" fmla="*/ 2077525 w 4674040"/>
              <a:gd name="connsiteY68" fmla="*/ 4006022 h 5365507"/>
              <a:gd name="connsiteX69" fmla="*/ 2161345 w 4674040"/>
              <a:gd name="connsiteY69" fmla="*/ 3990782 h 5365507"/>
              <a:gd name="connsiteX70" fmla="*/ 2237545 w 4674040"/>
              <a:gd name="connsiteY70" fmla="*/ 4059362 h 5365507"/>
              <a:gd name="connsiteX71" fmla="*/ 2260405 w 4674040"/>
              <a:gd name="connsiteY71" fmla="*/ 4211762 h 5365507"/>
              <a:gd name="connsiteX72" fmla="*/ 2237545 w 4674040"/>
              <a:gd name="connsiteY72" fmla="*/ 4379402 h 5365507"/>
              <a:gd name="connsiteX73" fmla="*/ 2168965 w 4674040"/>
              <a:gd name="connsiteY73" fmla="*/ 4531802 h 5365507"/>
              <a:gd name="connsiteX74" fmla="*/ 2146105 w 4674040"/>
              <a:gd name="connsiteY74" fmla="*/ 4592762 h 5365507"/>
              <a:gd name="connsiteX75" fmla="*/ 2214685 w 4674040"/>
              <a:gd name="connsiteY75" fmla="*/ 4661342 h 5365507"/>
              <a:gd name="connsiteX76" fmla="*/ 2367085 w 4674040"/>
              <a:gd name="connsiteY76" fmla="*/ 4668962 h 5365507"/>
              <a:gd name="connsiteX77" fmla="*/ 2496625 w 4674040"/>
              <a:gd name="connsiteY77" fmla="*/ 4729922 h 5365507"/>
              <a:gd name="connsiteX78" fmla="*/ 2489005 w 4674040"/>
              <a:gd name="connsiteY78" fmla="*/ 4844222 h 5365507"/>
              <a:gd name="connsiteX79" fmla="*/ 2489005 w 4674040"/>
              <a:gd name="connsiteY79" fmla="*/ 4943282 h 5365507"/>
              <a:gd name="connsiteX80" fmla="*/ 2649025 w 4674040"/>
              <a:gd name="connsiteY80" fmla="*/ 5088062 h 5365507"/>
              <a:gd name="connsiteX81" fmla="*/ 2892865 w 4674040"/>
              <a:gd name="connsiteY81" fmla="*/ 5255702 h 5365507"/>
              <a:gd name="connsiteX82" fmla="*/ 3151945 w 4674040"/>
              <a:gd name="connsiteY82" fmla="*/ 5331902 h 5365507"/>
              <a:gd name="connsiteX83" fmla="*/ 3281485 w 4674040"/>
              <a:gd name="connsiteY83" fmla="*/ 5339522 h 5365507"/>
              <a:gd name="connsiteX84" fmla="*/ 3388165 w 4674040"/>
              <a:gd name="connsiteY84" fmla="*/ 4996622 h 5365507"/>
              <a:gd name="connsiteX85" fmla="*/ 3380545 w 4674040"/>
              <a:gd name="connsiteY85" fmla="*/ 4806122 h 5365507"/>
              <a:gd name="connsiteX86" fmla="*/ 3433885 w 4674040"/>
              <a:gd name="connsiteY86" fmla="*/ 4699442 h 5365507"/>
              <a:gd name="connsiteX87" fmla="*/ 3593905 w 4674040"/>
              <a:gd name="connsiteY87" fmla="*/ 4646102 h 5365507"/>
              <a:gd name="connsiteX88" fmla="*/ 3677725 w 4674040"/>
              <a:gd name="connsiteY88" fmla="*/ 4585142 h 5365507"/>
              <a:gd name="connsiteX89" fmla="*/ 3677725 w 4674040"/>
              <a:gd name="connsiteY89" fmla="*/ 4463222 h 5365507"/>
              <a:gd name="connsiteX90" fmla="*/ 3822505 w 4674040"/>
              <a:gd name="connsiteY90" fmla="*/ 4493702 h 5365507"/>
              <a:gd name="connsiteX91" fmla="*/ 3814885 w 4674040"/>
              <a:gd name="connsiteY91" fmla="*/ 4661342 h 5365507"/>
              <a:gd name="connsiteX92" fmla="*/ 3761545 w 4674040"/>
              <a:gd name="connsiteY92" fmla="*/ 4798502 h 5365507"/>
              <a:gd name="connsiteX93" fmla="*/ 3708205 w 4674040"/>
              <a:gd name="connsiteY93" fmla="*/ 4874702 h 5365507"/>
              <a:gd name="connsiteX94" fmla="*/ 3571045 w 4674040"/>
              <a:gd name="connsiteY94" fmla="*/ 4874702 h 5365507"/>
              <a:gd name="connsiteX95" fmla="*/ 3532945 w 4674040"/>
              <a:gd name="connsiteY95" fmla="*/ 4928042 h 5365507"/>
              <a:gd name="connsiteX96" fmla="*/ 3624385 w 4674040"/>
              <a:gd name="connsiteY96" fmla="*/ 4950902 h 5365507"/>
              <a:gd name="connsiteX97" fmla="*/ 3753925 w 4674040"/>
              <a:gd name="connsiteY97" fmla="*/ 4950902 h 5365507"/>
              <a:gd name="connsiteX98" fmla="*/ 3891085 w 4674040"/>
              <a:gd name="connsiteY98" fmla="*/ 4973762 h 5365507"/>
              <a:gd name="connsiteX99" fmla="*/ 3982525 w 4674040"/>
              <a:gd name="connsiteY99" fmla="*/ 4867082 h 5365507"/>
              <a:gd name="connsiteX100" fmla="*/ 3990145 w 4674040"/>
              <a:gd name="connsiteY100" fmla="*/ 4668962 h 5365507"/>
              <a:gd name="connsiteX101" fmla="*/ 4104445 w 4674040"/>
              <a:gd name="connsiteY101" fmla="*/ 4508942 h 5365507"/>
              <a:gd name="connsiteX102" fmla="*/ 4241605 w 4674040"/>
              <a:gd name="connsiteY102" fmla="*/ 4440362 h 5365507"/>
              <a:gd name="connsiteX103" fmla="*/ 4363525 w 4674040"/>
              <a:gd name="connsiteY103" fmla="*/ 4356542 h 5365507"/>
              <a:gd name="connsiteX104" fmla="*/ 4554025 w 4674040"/>
              <a:gd name="connsiteY104" fmla="*/ 4234622 h 5365507"/>
              <a:gd name="connsiteX105" fmla="*/ 4660705 w 4674040"/>
              <a:gd name="connsiteY105" fmla="*/ 4234622 h 5365507"/>
              <a:gd name="connsiteX106" fmla="*/ 4660705 w 4674040"/>
              <a:gd name="connsiteY106" fmla="*/ 2710622 h 5365507"/>
              <a:gd name="connsiteX107" fmla="*/ 4554025 w 4674040"/>
              <a:gd name="connsiteY107" fmla="*/ 2642042 h 5365507"/>
              <a:gd name="connsiteX108" fmla="*/ 4409245 w 4674040"/>
              <a:gd name="connsiteY108" fmla="*/ 2550602 h 5365507"/>
              <a:gd name="connsiteX109" fmla="*/ 4317805 w 4674040"/>
              <a:gd name="connsiteY109" fmla="*/ 2443922 h 5365507"/>
              <a:gd name="connsiteX110" fmla="*/ 4272085 w 4674040"/>
              <a:gd name="connsiteY110" fmla="*/ 2504882 h 5365507"/>
              <a:gd name="connsiteX111" fmla="*/ 4241605 w 4674040"/>
              <a:gd name="connsiteY111" fmla="*/ 2581082 h 5365507"/>
              <a:gd name="connsiteX112" fmla="*/ 4180645 w 4674040"/>
              <a:gd name="connsiteY112" fmla="*/ 2664902 h 5365507"/>
              <a:gd name="connsiteX113" fmla="*/ 4051105 w 4674040"/>
              <a:gd name="connsiteY113" fmla="*/ 2703002 h 5365507"/>
              <a:gd name="connsiteX114" fmla="*/ 4005385 w 4674040"/>
              <a:gd name="connsiteY114" fmla="*/ 2626802 h 5365507"/>
              <a:gd name="connsiteX115" fmla="*/ 3807265 w 4674040"/>
              <a:gd name="connsiteY115" fmla="*/ 2558222 h 5365507"/>
              <a:gd name="connsiteX116" fmla="*/ 3723445 w 4674040"/>
              <a:gd name="connsiteY116" fmla="*/ 2512502 h 5365507"/>
              <a:gd name="connsiteX117" fmla="*/ 3990145 w 4674040"/>
              <a:gd name="connsiteY117" fmla="*/ 2329622 h 5365507"/>
              <a:gd name="connsiteX118" fmla="*/ 4005385 w 4674040"/>
              <a:gd name="connsiteY118" fmla="*/ 2245802 h 5365507"/>
              <a:gd name="connsiteX119" fmla="*/ 3830125 w 4674040"/>
              <a:gd name="connsiteY119" fmla="*/ 2146742 h 5365507"/>
              <a:gd name="connsiteX120" fmla="*/ 3952045 w 4674040"/>
              <a:gd name="connsiteY120" fmla="*/ 2032442 h 5365507"/>
              <a:gd name="connsiteX121" fmla="*/ 3929185 w 4674040"/>
              <a:gd name="connsiteY121" fmla="*/ 1864802 h 5365507"/>
              <a:gd name="connsiteX122" fmla="*/ 3883465 w 4674040"/>
              <a:gd name="connsiteY122" fmla="*/ 1742882 h 5365507"/>
              <a:gd name="connsiteX123" fmla="*/ 3654865 w 4674040"/>
              <a:gd name="connsiteY123" fmla="*/ 1788602 h 5365507"/>
              <a:gd name="connsiteX124" fmla="*/ 3563425 w 4674040"/>
              <a:gd name="connsiteY124" fmla="*/ 1674302 h 5365507"/>
              <a:gd name="connsiteX125" fmla="*/ 3609145 w 4674040"/>
              <a:gd name="connsiteY125" fmla="*/ 1514282 h 5365507"/>
              <a:gd name="connsiteX126" fmla="*/ 3571045 w 4674040"/>
              <a:gd name="connsiteY126" fmla="*/ 1438082 h 5365507"/>
              <a:gd name="connsiteX127" fmla="*/ 3464365 w 4674040"/>
              <a:gd name="connsiteY127" fmla="*/ 1468562 h 5365507"/>
              <a:gd name="connsiteX128" fmla="*/ 3319585 w 4674040"/>
              <a:gd name="connsiteY128" fmla="*/ 1483802 h 5365507"/>
              <a:gd name="connsiteX129" fmla="*/ 3212905 w 4674040"/>
              <a:gd name="connsiteY129" fmla="*/ 1377122 h 5365507"/>
              <a:gd name="connsiteX130" fmla="*/ 3121465 w 4674040"/>
              <a:gd name="connsiteY130" fmla="*/ 1323782 h 5365507"/>
              <a:gd name="connsiteX131" fmla="*/ 3022405 w 4674040"/>
              <a:gd name="connsiteY131" fmla="*/ 1453322 h 5365507"/>
              <a:gd name="connsiteX132" fmla="*/ 2984305 w 4674040"/>
              <a:gd name="connsiteY132" fmla="*/ 1483802 h 5365507"/>
              <a:gd name="connsiteX133" fmla="*/ 2839525 w 4674040"/>
              <a:gd name="connsiteY133" fmla="*/ 1399982 h 5365507"/>
              <a:gd name="connsiteX134" fmla="*/ 2755705 w 4674040"/>
              <a:gd name="connsiteY134" fmla="*/ 1392362 h 5365507"/>
              <a:gd name="connsiteX135" fmla="*/ 2610925 w 4674040"/>
              <a:gd name="connsiteY135" fmla="*/ 1430462 h 5365507"/>
              <a:gd name="connsiteX136" fmla="*/ 2603305 w 4674040"/>
              <a:gd name="connsiteY136" fmla="*/ 1560002 h 5365507"/>
              <a:gd name="connsiteX137" fmla="*/ 2572825 w 4674040"/>
              <a:gd name="connsiteY137" fmla="*/ 1643822 h 5365507"/>
              <a:gd name="connsiteX138" fmla="*/ 2428045 w 4674040"/>
              <a:gd name="connsiteY138" fmla="*/ 1560002 h 5365507"/>
              <a:gd name="connsiteX139" fmla="*/ 2420425 w 4674040"/>
              <a:gd name="connsiteY139" fmla="*/ 1415222 h 5365507"/>
              <a:gd name="connsiteX140" fmla="*/ 2443285 w 4674040"/>
              <a:gd name="connsiteY140" fmla="*/ 1217102 h 5365507"/>
              <a:gd name="connsiteX141" fmla="*/ 2351845 w 4674040"/>
              <a:gd name="connsiteY141" fmla="*/ 104582 h 5365507"/>
              <a:gd name="connsiteX142" fmla="*/ 218246 w 4674040"/>
              <a:gd name="connsiteY142" fmla="*/ 119822 h 5365507"/>
              <a:gd name="connsiteX143" fmla="*/ 58225 w 4674040"/>
              <a:gd name="connsiteY143" fmla="*/ 729421 h 5365507"/>
              <a:gd name="connsiteX144" fmla="*/ 225866 w 4674040"/>
              <a:gd name="connsiteY144" fmla="*/ 820862 h 5365507"/>
              <a:gd name="connsiteX145" fmla="*/ 309685 w 4674040"/>
              <a:gd name="connsiteY145" fmla="*/ 897062 h 5365507"/>
              <a:gd name="connsiteX0" fmla="*/ 333311 w 4674806"/>
              <a:gd name="connsiteY0" fmla="*/ 893279 h 5369344"/>
              <a:gd name="connsiteX1" fmla="*/ 455231 w 4674806"/>
              <a:gd name="connsiteY1" fmla="*/ 1060919 h 5369344"/>
              <a:gd name="connsiteX2" fmla="*/ 676211 w 4674806"/>
              <a:gd name="connsiteY2" fmla="*/ 1091399 h 5369344"/>
              <a:gd name="connsiteX3" fmla="*/ 927671 w 4674806"/>
              <a:gd name="connsiteY3" fmla="*/ 1213319 h 5369344"/>
              <a:gd name="connsiteX4" fmla="*/ 904811 w 4674806"/>
              <a:gd name="connsiteY4" fmla="*/ 1327619 h 5369344"/>
              <a:gd name="connsiteX5" fmla="*/ 1072451 w 4674806"/>
              <a:gd name="connsiteY5" fmla="*/ 1449539 h 5369344"/>
              <a:gd name="connsiteX6" fmla="*/ 1110551 w 4674806"/>
              <a:gd name="connsiteY6" fmla="*/ 1548599 h 5369344"/>
              <a:gd name="connsiteX7" fmla="*/ 950531 w 4674806"/>
              <a:gd name="connsiteY7" fmla="*/ 1655279 h 5369344"/>
              <a:gd name="connsiteX8" fmla="*/ 897191 w 4674806"/>
              <a:gd name="connsiteY8" fmla="*/ 1739099 h 5369344"/>
              <a:gd name="connsiteX9" fmla="*/ 981011 w 4674806"/>
              <a:gd name="connsiteY9" fmla="*/ 1921979 h 5369344"/>
              <a:gd name="connsiteX10" fmla="*/ 1064831 w 4674806"/>
              <a:gd name="connsiteY10" fmla="*/ 2043899 h 5369344"/>
              <a:gd name="connsiteX11" fmla="*/ 1217231 w 4674806"/>
              <a:gd name="connsiteY11" fmla="*/ 2135339 h 5369344"/>
              <a:gd name="connsiteX12" fmla="*/ 1331531 w 4674806"/>
              <a:gd name="connsiteY12" fmla="*/ 2059139 h 5369344"/>
              <a:gd name="connsiteX13" fmla="*/ 1400111 w 4674806"/>
              <a:gd name="connsiteY13" fmla="*/ 2059139 h 5369344"/>
              <a:gd name="connsiteX14" fmla="*/ 1438211 w 4674806"/>
              <a:gd name="connsiteY14" fmla="*/ 2173439 h 5369344"/>
              <a:gd name="connsiteX15" fmla="*/ 1491551 w 4674806"/>
              <a:gd name="connsiteY15" fmla="*/ 2264879 h 5369344"/>
              <a:gd name="connsiteX16" fmla="*/ 1506791 w 4674806"/>
              <a:gd name="connsiteY16" fmla="*/ 2348699 h 5369344"/>
              <a:gd name="connsiteX17" fmla="*/ 1377251 w 4674806"/>
              <a:gd name="connsiteY17" fmla="*/ 2424899 h 5369344"/>
              <a:gd name="connsiteX18" fmla="*/ 1392491 w 4674806"/>
              <a:gd name="connsiteY18" fmla="*/ 2516339 h 5369344"/>
              <a:gd name="connsiteX19" fmla="*/ 1285811 w 4674806"/>
              <a:gd name="connsiteY19" fmla="*/ 2539199 h 5369344"/>
              <a:gd name="connsiteX20" fmla="*/ 1163891 w 4674806"/>
              <a:gd name="connsiteY20" fmla="*/ 2485859 h 5369344"/>
              <a:gd name="connsiteX21" fmla="*/ 1026731 w 4674806"/>
              <a:gd name="connsiteY21" fmla="*/ 2577299 h 5369344"/>
              <a:gd name="connsiteX22" fmla="*/ 1080071 w 4674806"/>
              <a:gd name="connsiteY22" fmla="*/ 2691599 h 5369344"/>
              <a:gd name="connsiteX23" fmla="*/ 1278191 w 4674806"/>
              <a:gd name="connsiteY23" fmla="*/ 2752559 h 5369344"/>
              <a:gd name="connsiteX24" fmla="*/ 1362011 w 4674806"/>
              <a:gd name="connsiteY24" fmla="*/ 2767799 h 5369344"/>
              <a:gd name="connsiteX25" fmla="*/ 1209611 w 4674806"/>
              <a:gd name="connsiteY25" fmla="*/ 2828759 h 5369344"/>
              <a:gd name="connsiteX26" fmla="*/ 1095311 w 4674806"/>
              <a:gd name="connsiteY26" fmla="*/ 2889719 h 5369344"/>
              <a:gd name="connsiteX27" fmla="*/ 1064831 w 4674806"/>
              <a:gd name="connsiteY27" fmla="*/ 2943059 h 5369344"/>
              <a:gd name="connsiteX28" fmla="*/ 1095311 w 4674806"/>
              <a:gd name="connsiteY28" fmla="*/ 3042119 h 5369344"/>
              <a:gd name="connsiteX29" fmla="*/ 1041971 w 4674806"/>
              <a:gd name="connsiteY29" fmla="*/ 3080219 h 5369344"/>
              <a:gd name="connsiteX30" fmla="*/ 889571 w 4674806"/>
              <a:gd name="connsiteY30" fmla="*/ 3011639 h 5369344"/>
              <a:gd name="connsiteX31" fmla="*/ 798131 w 4674806"/>
              <a:gd name="connsiteY31" fmla="*/ 2973539 h 5369344"/>
              <a:gd name="connsiteX32" fmla="*/ 668591 w 4674806"/>
              <a:gd name="connsiteY32" fmla="*/ 2981159 h 5369344"/>
              <a:gd name="connsiteX33" fmla="*/ 531431 w 4674806"/>
              <a:gd name="connsiteY33" fmla="*/ 3042119 h 5369344"/>
              <a:gd name="connsiteX34" fmla="*/ 424751 w 4674806"/>
              <a:gd name="connsiteY34" fmla="*/ 3080219 h 5369344"/>
              <a:gd name="connsiteX35" fmla="*/ 264731 w 4674806"/>
              <a:gd name="connsiteY35" fmla="*/ 3171659 h 5369344"/>
              <a:gd name="connsiteX36" fmla="*/ 401891 w 4674806"/>
              <a:gd name="connsiteY36" fmla="*/ 3331679 h 5369344"/>
              <a:gd name="connsiteX37" fmla="*/ 630491 w 4674806"/>
              <a:gd name="connsiteY37" fmla="*/ 3392639 h 5369344"/>
              <a:gd name="connsiteX38" fmla="*/ 843851 w 4674806"/>
              <a:gd name="connsiteY38" fmla="*/ 3407879 h 5369344"/>
              <a:gd name="connsiteX39" fmla="*/ 981011 w 4674806"/>
              <a:gd name="connsiteY39" fmla="*/ 3430739 h 5369344"/>
              <a:gd name="connsiteX40" fmla="*/ 1141031 w 4674806"/>
              <a:gd name="connsiteY40" fmla="*/ 3468839 h 5369344"/>
              <a:gd name="connsiteX41" fmla="*/ 1301051 w 4674806"/>
              <a:gd name="connsiteY41" fmla="*/ 3598379 h 5369344"/>
              <a:gd name="connsiteX42" fmla="*/ 1270571 w 4674806"/>
              <a:gd name="connsiteY42" fmla="*/ 3651719 h 5369344"/>
              <a:gd name="connsiteX43" fmla="*/ 1171511 w 4674806"/>
              <a:gd name="connsiteY43" fmla="*/ 3659339 h 5369344"/>
              <a:gd name="connsiteX44" fmla="*/ 942911 w 4674806"/>
              <a:gd name="connsiteY44" fmla="*/ 3682199 h 5369344"/>
              <a:gd name="connsiteX45" fmla="*/ 775271 w 4674806"/>
              <a:gd name="connsiteY45" fmla="*/ 3705059 h 5369344"/>
              <a:gd name="connsiteX46" fmla="*/ 668591 w 4674806"/>
              <a:gd name="connsiteY46" fmla="*/ 3766019 h 5369344"/>
              <a:gd name="connsiteX47" fmla="*/ 554291 w 4674806"/>
              <a:gd name="connsiteY47" fmla="*/ 3804119 h 5369344"/>
              <a:gd name="connsiteX48" fmla="*/ 500951 w 4674806"/>
              <a:gd name="connsiteY48" fmla="*/ 3804119 h 5369344"/>
              <a:gd name="connsiteX49" fmla="*/ 432371 w 4674806"/>
              <a:gd name="connsiteY49" fmla="*/ 3880319 h 5369344"/>
              <a:gd name="connsiteX50" fmla="*/ 439991 w 4674806"/>
              <a:gd name="connsiteY50" fmla="*/ 4093679 h 5369344"/>
              <a:gd name="connsiteX51" fmla="*/ 539051 w 4674806"/>
              <a:gd name="connsiteY51" fmla="*/ 4230839 h 5369344"/>
              <a:gd name="connsiteX52" fmla="*/ 546671 w 4674806"/>
              <a:gd name="connsiteY52" fmla="*/ 4360379 h 5369344"/>
              <a:gd name="connsiteX53" fmla="*/ 439991 w 4674806"/>
              <a:gd name="connsiteY53" fmla="*/ 4512779 h 5369344"/>
              <a:gd name="connsiteX54" fmla="*/ 264731 w 4674806"/>
              <a:gd name="connsiteY54" fmla="*/ 4634699 h 5369344"/>
              <a:gd name="connsiteX55" fmla="*/ 211391 w 4674806"/>
              <a:gd name="connsiteY55" fmla="*/ 4756619 h 5369344"/>
              <a:gd name="connsiteX56" fmla="*/ 264731 w 4674806"/>
              <a:gd name="connsiteY56" fmla="*/ 4832819 h 5369344"/>
              <a:gd name="connsiteX57" fmla="*/ 546671 w 4674806"/>
              <a:gd name="connsiteY57" fmla="*/ 4703279 h 5369344"/>
              <a:gd name="connsiteX58" fmla="*/ 775271 w 4674806"/>
              <a:gd name="connsiteY58" fmla="*/ 4642319 h 5369344"/>
              <a:gd name="connsiteX59" fmla="*/ 935291 w 4674806"/>
              <a:gd name="connsiteY59" fmla="*/ 4634699 h 5369344"/>
              <a:gd name="connsiteX60" fmla="*/ 1163891 w 4674806"/>
              <a:gd name="connsiteY60" fmla="*/ 4665179 h 5369344"/>
              <a:gd name="connsiteX61" fmla="*/ 1270571 w 4674806"/>
              <a:gd name="connsiteY61" fmla="*/ 4665179 h 5369344"/>
              <a:gd name="connsiteX62" fmla="*/ 1369631 w 4674806"/>
              <a:gd name="connsiteY62" fmla="*/ 4566119 h 5369344"/>
              <a:gd name="connsiteX63" fmla="*/ 1491551 w 4674806"/>
              <a:gd name="connsiteY63" fmla="*/ 4558499 h 5369344"/>
              <a:gd name="connsiteX64" fmla="*/ 1643951 w 4674806"/>
              <a:gd name="connsiteY64" fmla="*/ 4444199 h 5369344"/>
              <a:gd name="connsiteX65" fmla="*/ 1765871 w 4674806"/>
              <a:gd name="connsiteY65" fmla="*/ 4337519 h 5369344"/>
              <a:gd name="connsiteX66" fmla="*/ 1903031 w 4674806"/>
              <a:gd name="connsiteY66" fmla="*/ 4207979 h 5369344"/>
              <a:gd name="connsiteX67" fmla="*/ 1986851 w 4674806"/>
              <a:gd name="connsiteY67" fmla="*/ 4078439 h 5369344"/>
              <a:gd name="connsiteX68" fmla="*/ 2078291 w 4674806"/>
              <a:gd name="connsiteY68" fmla="*/ 4009859 h 5369344"/>
              <a:gd name="connsiteX69" fmla="*/ 2162111 w 4674806"/>
              <a:gd name="connsiteY69" fmla="*/ 3994619 h 5369344"/>
              <a:gd name="connsiteX70" fmla="*/ 2238311 w 4674806"/>
              <a:gd name="connsiteY70" fmla="*/ 4063199 h 5369344"/>
              <a:gd name="connsiteX71" fmla="*/ 2261171 w 4674806"/>
              <a:gd name="connsiteY71" fmla="*/ 4215599 h 5369344"/>
              <a:gd name="connsiteX72" fmla="*/ 2238311 w 4674806"/>
              <a:gd name="connsiteY72" fmla="*/ 4383239 h 5369344"/>
              <a:gd name="connsiteX73" fmla="*/ 2169731 w 4674806"/>
              <a:gd name="connsiteY73" fmla="*/ 4535639 h 5369344"/>
              <a:gd name="connsiteX74" fmla="*/ 2146871 w 4674806"/>
              <a:gd name="connsiteY74" fmla="*/ 4596599 h 5369344"/>
              <a:gd name="connsiteX75" fmla="*/ 2215451 w 4674806"/>
              <a:gd name="connsiteY75" fmla="*/ 4665179 h 5369344"/>
              <a:gd name="connsiteX76" fmla="*/ 2367851 w 4674806"/>
              <a:gd name="connsiteY76" fmla="*/ 4672799 h 5369344"/>
              <a:gd name="connsiteX77" fmla="*/ 2497391 w 4674806"/>
              <a:gd name="connsiteY77" fmla="*/ 4733759 h 5369344"/>
              <a:gd name="connsiteX78" fmla="*/ 2489771 w 4674806"/>
              <a:gd name="connsiteY78" fmla="*/ 4848059 h 5369344"/>
              <a:gd name="connsiteX79" fmla="*/ 2489771 w 4674806"/>
              <a:gd name="connsiteY79" fmla="*/ 4947119 h 5369344"/>
              <a:gd name="connsiteX80" fmla="*/ 2649791 w 4674806"/>
              <a:gd name="connsiteY80" fmla="*/ 5091899 h 5369344"/>
              <a:gd name="connsiteX81" fmla="*/ 2893631 w 4674806"/>
              <a:gd name="connsiteY81" fmla="*/ 5259539 h 5369344"/>
              <a:gd name="connsiteX82" fmla="*/ 3152711 w 4674806"/>
              <a:gd name="connsiteY82" fmla="*/ 5335739 h 5369344"/>
              <a:gd name="connsiteX83" fmla="*/ 3282251 w 4674806"/>
              <a:gd name="connsiteY83" fmla="*/ 5343359 h 5369344"/>
              <a:gd name="connsiteX84" fmla="*/ 3388931 w 4674806"/>
              <a:gd name="connsiteY84" fmla="*/ 5000459 h 5369344"/>
              <a:gd name="connsiteX85" fmla="*/ 3381311 w 4674806"/>
              <a:gd name="connsiteY85" fmla="*/ 4809959 h 5369344"/>
              <a:gd name="connsiteX86" fmla="*/ 3434651 w 4674806"/>
              <a:gd name="connsiteY86" fmla="*/ 4703279 h 5369344"/>
              <a:gd name="connsiteX87" fmla="*/ 3594671 w 4674806"/>
              <a:gd name="connsiteY87" fmla="*/ 4649939 h 5369344"/>
              <a:gd name="connsiteX88" fmla="*/ 3678491 w 4674806"/>
              <a:gd name="connsiteY88" fmla="*/ 4588979 h 5369344"/>
              <a:gd name="connsiteX89" fmla="*/ 3678491 w 4674806"/>
              <a:gd name="connsiteY89" fmla="*/ 4467059 h 5369344"/>
              <a:gd name="connsiteX90" fmla="*/ 3823271 w 4674806"/>
              <a:gd name="connsiteY90" fmla="*/ 4497539 h 5369344"/>
              <a:gd name="connsiteX91" fmla="*/ 3815651 w 4674806"/>
              <a:gd name="connsiteY91" fmla="*/ 4665179 h 5369344"/>
              <a:gd name="connsiteX92" fmla="*/ 3762311 w 4674806"/>
              <a:gd name="connsiteY92" fmla="*/ 4802339 h 5369344"/>
              <a:gd name="connsiteX93" fmla="*/ 3708971 w 4674806"/>
              <a:gd name="connsiteY93" fmla="*/ 4878539 h 5369344"/>
              <a:gd name="connsiteX94" fmla="*/ 3571811 w 4674806"/>
              <a:gd name="connsiteY94" fmla="*/ 4878539 h 5369344"/>
              <a:gd name="connsiteX95" fmla="*/ 3533711 w 4674806"/>
              <a:gd name="connsiteY95" fmla="*/ 4931879 h 5369344"/>
              <a:gd name="connsiteX96" fmla="*/ 3625151 w 4674806"/>
              <a:gd name="connsiteY96" fmla="*/ 4954739 h 5369344"/>
              <a:gd name="connsiteX97" fmla="*/ 3754691 w 4674806"/>
              <a:gd name="connsiteY97" fmla="*/ 4954739 h 5369344"/>
              <a:gd name="connsiteX98" fmla="*/ 3891851 w 4674806"/>
              <a:gd name="connsiteY98" fmla="*/ 4977599 h 5369344"/>
              <a:gd name="connsiteX99" fmla="*/ 3983291 w 4674806"/>
              <a:gd name="connsiteY99" fmla="*/ 4870919 h 5369344"/>
              <a:gd name="connsiteX100" fmla="*/ 3990911 w 4674806"/>
              <a:gd name="connsiteY100" fmla="*/ 4672799 h 5369344"/>
              <a:gd name="connsiteX101" fmla="*/ 4105211 w 4674806"/>
              <a:gd name="connsiteY101" fmla="*/ 4512779 h 5369344"/>
              <a:gd name="connsiteX102" fmla="*/ 4242371 w 4674806"/>
              <a:gd name="connsiteY102" fmla="*/ 4444199 h 5369344"/>
              <a:gd name="connsiteX103" fmla="*/ 4364291 w 4674806"/>
              <a:gd name="connsiteY103" fmla="*/ 4360379 h 5369344"/>
              <a:gd name="connsiteX104" fmla="*/ 4554791 w 4674806"/>
              <a:gd name="connsiteY104" fmla="*/ 4238459 h 5369344"/>
              <a:gd name="connsiteX105" fmla="*/ 4661471 w 4674806"/>
              <a:gd name="connsiteY105" fmla="*/ 4238459 h 5369344"/>
              <a:gd name="connsiteX106" fmla="*/ 4661471 w 4674806"/>
              <a:gd name="connsiteY106" fmla="*/ 2714459 h 5369344"/>
              <a:gd name="connsiteX107" fmla="*/ 4554791 w 4674806"/>
              <a:gd name="connsiteY107" fmla="*/ 2645879 h 5369344"/>
              <a:gd name="connsiteX108" fmla="*/ 4410011 w 4674806"/>
              <a:gd name="connsiteY108" fmla="*/ 2554439 h 5369344"/>
              <a:gd name="connsiteX109" fmla="*/ 4318571 w 4674806"/>
              <a:gd name="connsiteY109" fmla="*/ 2447759 h 5369344"/>
              <a:gd name="connsiteX110" fmla="*/ 4272851 w 4674806"/>
              <a:gd name="connsiteY110" fmla="*/ 2508719 h 5369344"/>
              <a:gd name="connsiteX111" fmla="*/ 4242371 w 4674806"/>
              <a:gd name="connsiteY111" fmla="*/ 2584919 h 5369344"/>
              <a:gd name="connsiteX112" fmla="*/ 4181411 w 4674806"/>
              <a:gd name="connsiteY112" fmla="*/ 2668739 h 5369344"/>
              <a:gd name="connsiteX113" fmla="*/ 4051871 w 4674806"/>
              <a:gd name="connsiteY113" fmla="*/ 2706839 h 5369344"/>
              <a:gd name="connsiteX114" fmla="*/ 4006151 w 4674806"/>
              <a:gd name="connsiteY114" fmla="*/ 2630639 h 5369344"/>
              <a:gd name="connsiteX115" fmla="*/ 3808031 w 4674806"/>
              <a:gd name="connsiteY115" fmla="*/ 2562059 h 5369344"/>
              <a:gd name="connsiteX116" fmla="*/ 3724211 w 4674806"/>
              <a:gd name="connsiteY116" fmla="*/ 2516339 h 5369344"/>
              <a:gd name="connsiteX117" fmla="*/ 3990911 w 4674806"/>
              <a:gd name="connsiteY117" fmla="*/ 2333459 h 5369344"/>
              <a:gd name="connsiteX118" fmla="*/ 4006151 w 4674806"/>
              <a:gd name="connsiteY118" fmla="*/ 2249639 h 5369344"/>
              <a:gd name="connsiteX119" fmla="*/ 3830891 w 4674806"/>
              <a:gd name="connsiteY119" fmla="*/ 2150579 h 5369344"/>
              <a:gd name="connsiteX120" fmla="*/ 3952811 w 4674806"/>
              <a:gd name="connsiteY120" fmla="*/ 2036279 h 5369344"/>
              <a:gd name="connsiteX121" fmla="*/ 3929951 w 4674806"/>
              <a:gd name="connsiteY121" fmla="*/ 1868639 h 5369344"/>
              <a:gd name="connsiteX122" fmla="*/ 3884231 w 4674806"/>
              <a:gd name="connsiteY122" fmla="*/ 1746719 h 5369344"/>
              <a:gd name="connsiteX123" fmla="*/ 3655631 w 4674806"/>
              <a:gd name="connsiteY123" fmla="*/ 1792439 h 5369344"/>
              <a:gd name="connsiteX124" fmla="*/ 3564191 w 4674806"/>
              <a:gd name="connsiteY124" fmla="*/ 1678139 h 5369344"/>
              <a:gd name="connsiteX125" fmla="*/ 3609911 w 4674806"/>
              <a:gd name="connsiteY125" fmla="*/ 1518119 h 5369344"/>
              <a:gd name="connsiteX126" fmla="*/ 3571811 w 4674806"/>
              <a:gd name="connsiteY126" fmla="*/ 1441919 h 5369344"/>
              <a:gd name="connsiteX127" fmla="*/ 3465131 w 4674806"/>
              <a:gd name="connsiteY127" fmla="*/ 1472399 h 5369344"/>
              <a:gd name="connsiteX128" fmla="*/ 3320351 w 4674806"/>
              <a:gd name="connsiteY128" fmla="*/ 1487639 h 5369344"/>
              <a:gd name="connsiteX129" fmla="*/ 3213671 w 4674806"/>
              <a:gd name="connsiteY129" fmla="*/ 1380959 h 5369344"/>
              <a:gd name="connsiteX130" fmla="*/ 3122231 w 4674806"/>
              <a:gd name="connsiteY130" fmla="*/ 1327619 h 5369344"/>
              <a:gd name="connsiteX131" fmla="*/ 3023171 w 4674806"/>
              <a:gd name="connsiteY131" fmla="*/ 1457159 h 5369344"/>
              <a:gd name="connsiteX132" fmla="*/ 2985071 w 4674806"/>
              <a:gd name="connsiteY132" fmla="*/ 1487639 h 5369344"/>
              <a:gd name="connsiteX133" fmla="*/ 2840291 w 4674806"/>
              <a:gd name="connsiteY133" fmla="*/ 1403819 h 5369344"/>
              <a:gd name="connsiteX134" fmla="*/ 2756471 w 4674806"/>
              <a:gd name="connsiteY134" fmla="*/ 1396199 h 5369344"/>
              <a:gd name="connsiteX135" fmla="*/ 2611691 w 4674806"/>
              <a:gd name="connsiteY135" fmla="*/ 1434299 h 5369344"/>
              <a:gd name="connsiteX136" fmla="*/ 2604071 w 4674806"/>
              <a:gd name="connsiteY136" fmla="*/ 1563839 h 5369344"/>
              <a:gd name="connsiteX137" fmla="*/ 2573591 w 4674806"/>
              <a:gd name="connsiteY137" fmla="*/ 1647659 h 5369344"/>
              <a:gd name="connsiteX138" fmla="*/ 2428811 w 4674806"/>
              <a:gd name="connsiteY138" fmla="*/ 1563839 h 5369344"/>
              <a:gd name="connsiteX139" fmla="*/ 2421191 w 4674806"/>
              <a:gd name="connsiteY139" fmla="*/ 1419059 h 5369344"/>
              <a:gd name="connsiteX140" fmla="*/ 2444051 w 4674806"/>
              <a:gd name="connsiteY140" fmla="*/ 1220939 h 5369344"/>
              <a:gd name="connsiteX141" fmla="*/ 2352611 w 4674806"/>
              <a:gd name="connsiteY141" fmla="*/ 108419 h 5369344"/>
              <a:gd name="connsiteX142" fmla="*/ 219012 w 4674806"/>
              <a:gd name="connsiteY142" fmla="*/ 123659 h 5369344"/>
              <a:gd name="connsiteX143" fmla="*/ 51371 w 4674806"/>
              <a:gd name="connsiteY143" fmla="*/ 649439 h 5369344"/>
              <a:gd name="connsiteX144" fmla="*/ 58991 w 4674806"/>
              <a:gd name="connsiteY144" fmla="*/ 733258 h 5369344"/>
              <a:gd name="connsiteX145" fmla="*/ 226632 w 4674806"/>
              <a:gd name="connsiteY145" fmla="*/ 824699 h 5369344"/>
              <a:gd name="connsiteX146" fmla="*/ 310451 w 4674806"/>
              <a:gd name="connsiteY146" fmla="*/ 900899 h 5369344"/>
              <a:gd name="connsiteX0" fmla="*/ 358889 w 4700384"/>
              <a:gd name="connsiteY0" fmla="*/ 893279 h 5369344"/>
              <a:gd name="connsiteX1" fmla="*/ 480809 w 4700384"/>
              <a:gd name="connsiteY1" fmla="*/ 1060919 h 5369344"/>
              <a:gd name="connsiteX2" fmla="*/ 701789 w 4700384"/>
              <a:gd name="connsiteY2" fmla="*/ 1091399 h 5369344"/>
              <a:gd name="connsiteX3" fmla="*/ 953249 w 4700384"/>
              <a:gd name="connsiteY3" fmla="*/ 1213319 h 5369344"/>
              <a:gd name="connsiteX4" fmla="*/ 930389 w 4700384"/>
              <a:gd name="connsiteY4" fmla="*/ 1327619 h 5369344"/>
              <a:gd name="connsiteX5" fmla="*/ 1098029 w 4700384"/>
              <a:gd name="connsiteY5" fmla="*/ 1449539 h 5369344"/>
              <a:gd name="connsiteX6" fmla="*/ 1136129 w 4700384"/>
              <a:gd name="connsiteY6" fmla="*/ 1548599 h 5369344"/>
              <a:gd name="connsiteX7" fmla="*/ 976109 w 4700384"/>
              <a:gd name="connsiteY7" fmla="*/ 1655279 h 5369344"/>
              <a:gd name="connsiteX8" fmla="*/ 922769 w 4700384"/>
              <a:gd name="connsiteY8" fmla="*/ 1739099 h 5369344"/>
              <a:gd name="connsiteX9" fmla="*/ 1006589 w 4700384"/>
              <a:gd name="connsiteY9" fmla="*/ 1921979 h 5369344"/>
              <a:gd name="connsiteX10" fmla="*/ 1090409 w 4700384"/>
              <a:gd name="connsiteY10" fmla="*/ 2043899 h 5369344"/>
              <a:gd name="connsiteX11" fmla="*/ 1242809 w 4700384"/>
              <a:gd name="connsiteY11" fmla="*/ 2135339 h 5369344"/>
              <a:gd name="connsiteX12" fmla="*/ 1357109 w 4700384"/>
              <a:gd name="connsiteY12" fmla="*/ 2059139 h 5369344"/>
              <a:gd name="connsiteX13" fmla="*/ 1425689 w 4700384"/>
              <a:gd name="connsiteY13" fmla="*/ 2059139 h 5369344"/>
              <a:gd name="connsiteX14" fmla="*/ 1463789 w 4700384"/>
              <a:gd name="connsiteY14" fmla="*/ 2173439 h 5369344"/>
              <a:gd name="connsiteX15" fmla="*/ 1517129 w 4700384"/>
              <a:gd name="connsiteY15" fmla="*/ 2264879 h 5369344"/>
              <a:gd name="connsiteX16" fmla="*/ 1532369 w 4700384"/>
              <a:gd name="connsiteY16" fmla="*/ 2348699 h 5369344"/>
              <a:gd name="connsiteX17" fmla="*/ 1402829 w 4700384"/>
              <a:gd name="connsiteY17" fmla="*/ 2424899 h 5369344"/>
              <a:gd name="connsiteX18" fmla="*/ 1418069 w 4700384"/>
              <a:gd name="connsiteY18" fmla="*/ 2516339 h 5369344"/>
              <a:gd name="connsiteX19" fmla="*/ 1311389 w 4700384"/>
              <a:gd name="connsiteY19" fmla="*/ 2539199 h 5369344"/>
              <a:gd name="connsiteX20" fmla="*/ 1189469 w 4700384"/>
              <a:gd name="connsiteY20" fmla="*/ 2485859 h 5369344"/>
              <a:gd name="connsiteX21" fmla="*/ 1052309 w 4700384"/>
              <a:gd name="connsiteY21" fmla="*/ 2577299 h 5369344"/>
              <a:gd name="connsiteX22" fmla="*/ 1105649 w 4700384"/>
              <a:gd name="connsiteY22" fmla="*/ 2691599 h 5369344"/>
              <a:gd name="connsiteX23" fmla="*/ 1303769 w 4700384"/>
              <a:gd name="connsiteY23" fmla="*/ 2752559 h 5369344"/>
              <a:gd name="connsiteX24" fmla="*/ 1387589 w 4700384"/>
              <a:gd name="connsiteY24" fmla="*/ 2767799 h 5369344"/>
              <a:gd name="connsiteX25" fmla="*/ 1235189 w 4700384"/>
              <a:gd name="connsiteY25" fmla="*/ 2828759 h 5369344"/>
              <a:gd name="connsiteX26" fmla="*/ 1120889 w 4700384"/>
              <a:gd name="connsiteY26" fmla="*/ 2889719 h 5369344"/>
              <a:gd name="connsiteX27" fmla="*/ 1090409 w 4700384"/>
              <a:gd name="connsiteY27" fmla="*/ 2943059 h 5369344"/>
              <a:gd name="connsiteX28" fmla="*/ 1120889 w 4700384"/>
              <a:gd name="connsiteY28" fmla="*/ 3042119 h 5369344"/>
              <a:gd name="connsiteX29" fmla="*/ 1067549 w 4700384"/>
              <a:gd name="connsiteY29" fmla="*/ 3080219 h 5369344"/>
              <a:gd name="connsiteX30" fmla="*/ 915149 w 4700384"/>
              <a:gd name="connsiteY30" fmla="*/ 3011639 h 5369344"/>
              <a:gd name="connsiteX31" fmla="*/ 823709 w 4700384"/>
              <a:gd name="connsiteY31" fmla="*/ 2973539 h 5369344"/>
              <a:gd name="connsiteX32" fmla="*/ 694169 w 4700384"/>
              <a:gd name="connsiteY32" fmla="*/ 2981159 h 5369344"/>
              <a:gd name="connsiteX33" fmla="*/ 557009 w 4700384"/>
              <a:gd name="connsiteY33" fmla="*/ 3042119 h 5369344"/>
              <a:gd name="connsiteX34" fmla="*/ 450329 w 4700384"/>
              <a:gd name="connsiteY34" fmla="*/ 3080219 h 5369344"/>
              <a:gd name="connsiteX35" fmla="*/ 290309 w 4700384"/>
              <a:gd name="connsiteY35" fmla="*/ 3171659 h 5369344"/>
              <a:gd name="connsiteX36" fmla="*/ 427469 w 4700384"/>
              <a:gd name="connsiteY36" fmla="*/ 3331679 h 5369344"/>
              <a:gd name="connsiteX37" fmla="*/ 656069 w 4700384"/>
              <a:gd name="connsiteY37" fmla="*/ 3392639 h 5369344"/>
              <a:gd name="connsiteX38" fmla="*/ 869429 w 4700384"/>
              <a:gd name="connsiteY38" fmla="*/ 3407879 h 5369344"/>
              <a:gd name="connsiteX39" fmla="*/ 1006589 w 4700384"/>
              <a:gd name="connsiteY39" fmla="*/ 3430739 h 5369344"/>
              <a:gd name="connsiteX40" fmla="*/ 1166609 w 4700384"/>
              <a:gd name="connsiteY40" fmla="*/ 3468839 h 5369344"/>
              <a:gd name="connsiteX41" fmla="*/ 1326629 w 4700384"/>
              <a:gd name="connsiteY41" fmla="*/ 3598379 h 5369344"/>
              <a:gd name="connsiteX42" fmla="*/ 1296149 w 4700384"/>
              <a:gd name="connsiteY42" fmla="*/ 3651719 h 5369344"/>
              <a:gd name="connsiteX43" fmla="*/ 1197089 w 4700384"/>
              <a:gd name="connsiteY43" fmla="*/ 3659339 h 5369344"/>
              <a:gd name="connsiteX44" fmla="*/ 968489 w 4700384"/>
              <a:gd name="connsiteY44" fmla="*/ 3682199 h 5369344"/>
              <a:gd name="connsiteX45" fmla="*/ 800849 w 4700384"/>
              <a:gd name="connsiteY45" fmla="*/ 3705059 h 5369344"/>
              <a:gd name="connsiteX46" fmla="*/ 694169 w 4700384"/>
              <a:gd name="connsiteY46" fmla="*/ 3766019 h 5369344"/>
              <a:gd name="connsiteX47" fmla="*/ 579869 w 4700384"/>
              <a:gd name="connsiteY47" fmla="*/ 3804119 h 5369344"/>
              <a:gd name="connsiteX48" fmla="*/ 526529 w 4700384"/>
              <a:gd name="connsiteY48" fmla="*/ 3804119 h 5369344"/>
              <a:gd name="connsiteX49" fmla="*/ 457949 w 4700384"/>
              <a:gd name="connsiteY49" fmla="*/ 3880319 h 5369344"/>
              <a:gd name="connsiteX50" fmla="*/ 465569 w 4700384"/>
              <a:gd name="connsiteY50" fmla="*/ 4093679 h 5369344"/>
              <a:gd name="connsiteX51" fmla="*/ 564629 w 4700384"/>
              <a:gd name="connsiteY51" fmla="*/ 4230839 h 5369344"/>
              <a:gd name="connsiteX52" fmla="*/ 572249 w 4700384"/>
              <a:gd name="connsiteY52" fmla="*/ 4360379 h 5369344"/>
              <a:gd name="connsiteX53" fmla="*/ 465569 w 4700384"/>
              <a:gd name="connsiteY53" fmla="*/ 4512779 h 5369344"/>
              <a:gd name="connsiteX54" fmla="*/ 290309 w 4700384"/>
              <a:gd name="connsiteY54" fmla="*/ 4634699 h 5369344"/>
              <a:gd name="connsiteX55" fmla="*/ 236969 w 4700384"/>
              <a:gd name="connsiteY55" fmla="*/ 4756619 h 5369344"/>
              <a:gd name="connsiteX56" fmla="*/ 290309 w 4700384"/>
              <a:gd name="connsiteY56" fmla="*/ 4832819 h 5369344"/>
              <a:gd name="connsiteX57" fmla="*/ 572249 w 4700384"/>
              <a:gd name="connsiteY57" fmla="*/ 4703279 h 5369344"/>
              <a:gd name="connsiteX58" fmla="*/ 800849 w 4700384"/>
              <a:gd name="connsiteY58" fmla="*/ 4642319 h 5369344"/>
              <a:gd name="connsiteX59" fmla="*/ 960869 w 4700384"/>
              <a:gd name="connsiteY59" fmla="*/ 4634699 h 5369344"/>
              <a:gd name="connsiteX60" fmla="*/ 1189469 w 4700384"/>
              <a:gd name="connsiteY60" fmla="*/ 4665179 h 5369344"/>
              <a:gd name="connsiteX61" fmla="*/ 1296149 w 4700384"/>
              <a:gd name="connsiteY61" fmla="*/ 4665179 h 5369344"/>
              <a:gd name="connsiteX62" fmla="*/ 1395209 w 4700384"/>
              <a:gd name="connsiteY62" fmla="*/ 4566119 h 5369344"/>
              <a:gd name="connsiteX63" fmla="*/ 1517129 w 4700384"/>
              <a:gd name="connsiteY63" fmla="*/ 4558499 h 5369344"/>
              <a:gd name="connsiteX64" fmla="*/ 1669529 w 4700384"/>
              <a:gd name="connsiteY64" fmla="*/ 4444199 h 5369344"/>
              <a:gd name="connsiteX65" fmla="*/ 1791449 w 4700384"/>
              <a:gd name="connsiteY65" fmla="*/ 4337519 h 5369344"/>
              <a:gd name="connsiteX66" fmla="*/ 1928609 w 4700384"/>
              <a:gd name="connsiteY66" fmla="*/ 4207979 h 5369344"/>
              <a:gd name="connsiteX67" fmla="*/ 2012429 w 4700384"/>
              <a:gd name="connsiteY67" fmla="*/ 4078439 h 5369344"/>
              <a:gd name="connsiteX68" fmla="*/ 2103869 w 4700384"/>
              <a:gd name="connsiteY68" fmla="*/ 4009859 h 5369344"/>
              <a:gd name="connsiteX69" fmla="*/ 2187689 w 4700384"/>
              <a:gd name="connsiteY69" fmla="*/ 3994619 h 5369344"/>
              <a:gd name="connsiteX70" fmla="*/ 2263889 w 4700384"/>
              <a:gd name="connsiteY70" fmla="*/ 4063199 h 5369344"/>
              <a:gd name="connsiteX71" fmla="*/ 2286749 w 4700384"/>
              <a:gd name="connsiteY71" fmla="*/ 4215599 h 5369344"/>
              <a:gd name="connsiteX72" fmla="*/ 2263889 w 4700384"/>
              <a:gd name="connsiteY72" fmla="*/ 4383239 h 5369344"/>
              <a:gd name="connsiteX73" fmla="*/ 2195309 w 4700384"/>
              <a:gd name="connsiteY73" fmla="*/ 4535639 h 5369344"/>
              <a:gd name="connsiteX74" fmla="*/ 2172449 w 4700384"/>
              <a:gd name="connsiteY74" fmla="*/ 4596599 h 5369344"/>
              <a:gd name="connsiteX75" fmla="*/ 2241029 w 4700384"/>
              <a:gd name="connsiteY75" fmla="*/ 4665179 h 5369344"/>
              <a:gd name="connsiteX76" fmla="*/ 2393429 w 4700384"/>
              <a:gd name="connsiteY76" fmla="*/ 4672799 h 5369344"/>
              <a:gd name="connsiteX77" fmla="*/ 2522969 w 4700384"/>
              <a:gd name="connsiteY77" fmla="*/ 4733759 h 5369344"/>
              <a:gd name="connsiteX78" fmla="*/ 2515349 w 4700384"/>
              <a:gd name="connsiteY78" fmla="*/ 4848059 h 5369344"/>
              <a:gd name="connsiteX79" fmla="*/ 2515349 w 4700384"/>
              <a:gd name="connsiteY79" fmla="*/ 4947119 h 5369344"/>
              <a:gd name="connsiteX80" fmla="*/ 2675369 w 4700384"/>
              <a:gd name="connsiteY80" fmla="*/ 5091899 h 5369344"/>
              <a:gd name="connsiteX81" fmla="*/ 2919209 w 4700384"/>
              <a:gd name="connsiteY81" fmla="*/ 5259539 h 5369344"/>
              <a:gd name="connsiteX82" fmla="*/ 3178289 w 4700384"/>
              <a:gd name="connsiteY82" fmla="*/ 5335739 h 5369344"/>
              <a:gd name="connsiteX83" fmla="*/ 3307829 w 4700384"/>
              <a:gd name="connsiteY83" fmla="*/ 5343359 h 5369344"/>
              <a:gd name="connsiteX84" fmla="*/ 3414509 w 4700384"/>
              <a:gd name="connsiteY84" fmla="*/ 5000459 h 5369344"/>
              <a:gd name="connsiteX85" fmla="*/ 3406889 w 4700384"/>
              <a:gd name="connsiteY85" fmla="*/ 4809959 h 5369344"/>
              <a:gd name="connsiteX86" fmla="*/ 3460229 w 4700384"/>
              <a:gd name="connsiteY86" fmla="*/ 4703279 h 5369344"/>
              <a:gd name="connsiteX87" fmla="*/ 3620249 w 4700384"/>
              <a:gd name="connsiteY87" fmla="*/ 4649939 h 5369344"/>
              <a:gd name="connsiteX88" fmla="*/ 3704069 w 4700384"/>
              <a:gd name="connsiteY88" fmla="*/ 4588979 h 5369344"/>
              <a:gd name="connsiteX89" fmla="*/ 3704069 w 4700384"/>
              <a:gd name="connsiteY89" fmla="*/ 4467059 h 5369344"/>
              <a:gd name="connsiteX90" fmla="*/ 3848849 w 4700384"/>
              <a:gd name="connsiteY90" fmla="*/ 4497539 h 5369344"/>
              <a:gd name="connsiteX91" fmla="*/ 3841229 w 4700384"/>
              <a:gd name="connsiteY91" fmla="*/ 4665179 h 5369344"/>
              <a:gd name="connsiteX92" fmla="*/ 3787889 w 4700384"/>
              <a:gd name="connsiteY92" fmla="*/ 4802339 h 5369344"/>
              <a:gd name="connsiteX93" fmla="*/ 3734549 w 4700384"/>
              <a:gd name="connsiteY93" fmla="*/ 4878539 h 5369344"/>
              <a:gd name="connsiteX94" fmla="*/ 3597389 w 4700384"/>
              <a:gd name="connsiteY94" fmla="*/ 4878539 h 5369344"/>
              <a:gd name="connsiteX95" fmla="*/ 3559289 w 4700384"/>
              <a:gd name="connsiteY95" fmla="*/ 4931879 h 5369344"/>
              <a:gd name="connsiteX96" fmla="*/ 3650729 w 4700384"/>
              <a:gd name="connsiteY96" fmla="*/ 4954739 h 5369344"/>
              <a:gd name="connsiteX97" fmla="*/ 3780269 w 4700384"/>
              <a:gd name="connsiteY97" fmla="*/ 4954739 h 5369344"/>
              <a:gd name="connsiteX98" fmla="*/ 3917429 w 4700384"/>
              <a:gd name="connsiteY98" fmla="*/ 4977599 h 5369344"/>
              <a:gd name="connsiteX99" fmla="*/ 4008869 w 4700384"/>
              <a:gd name="connsiteY99" fmla="*/ 4870919 h 5369344"/>
              <a:gd name="connsiteX100" fmla="*/ 4016489 w 4700384"/>
              <a:gd name="connsiteY100" fmla="*/ 4672799 h 5369344"/>
              <a:gd name="connsiteX101" fmla="*/ 4130789 w 4700384"/>
              <a:gd name="connsiteY101" fmla="*/ 4512779 h 5369344"/>
              <a:gd name="connsiteX102" fmla="*/ 4267949 w 4700384"/>
              <a:gd name="connsiteY102" fmla="*/ 4444199 h 5369344"/>
              <a:gd name="connsiteX103" fmla="*/ 4389869 w 4700384"/>
              <a:gd name="connsiteY103" fmla="*/ 4360379 h 5369344"/>
              <a:gd name="connsiteX104" fmla="*/ 4580369 w 4700384"/>
              <a:gd name="connsiteY104" fmla="*/ 4238459 h 5369344"/>
              <a:gd name="connsiteX105" fmla="*/ 4687049 w 4700384"/>
              <a:gd name="connsiteY105" fmla="*/ 4238459 h 5369344"/>
              <a:gd name="connsiteX106" fmla="*/ 4687049 w 4700384"/>
              <a:gd name="connsiteY106" fmla="*/ 2714459 h 5369344"/>
              <a:gd name="connsiteX107" fmla="*/ 4580369 w 4700384"/>
              <a:gd name="connsiteY107" fmla="*/ 2645879 h 5369344"/>
              <a:gd name="connsiteX108" fmla="*/ 4435589 w 4700384"/>
              <a:gd name="connsiteY108" fmla="*/ 2554439 h 5369344"/>
              <a:gd name="connsiteX109" fmla="*/ 4344149 w 4700384"/>
              <a:gd name="connsiteY109" fmla="*/ 2447759 h 5369344"/>
              <a:gd name="connsiteX110" fmla="*/ 4298429 w 4700384"/>
              <a:gd name="connsiteY110" fmla="*/ 2508719 h 5369344"/>
              <a:gd name="connsiteX111" fmla="*/ 4267949 w 4700384"/>
              <a:gd name="connsiteY111" fmla="*/ 2584919 h 5369344"/>
              <a:gd name="connsiteX112" fmla="*/ 4206989 w 4700384"/>
              <a:gd name="connsiteY112" fmla="*/ 2668739 h 5369344"/>
              <a:gd name="connsiteX113" fmla="*/ 4077449 w 4700384"/>
              <a:gd name="connsiteY113" fmla="*/ 2706839 h 5369344"/>
              <a:gd name="connsiteX114" fmla="*/ 4031729 w 4700384"/>
              <a:gd name="connsiteY114" fmla="*/ 2630639 h 5369344"/>
              <a:gd name="connsiteX115" fmla="*/ 3833609 w 4700384"/>
              <a:gd name="connsiteY115" fmla="*/ 2562059 h 5369344"/>
              <a:gd name="connsiteX116" fmla="*/ 3749789 w 4700384"/>
              <a:gd name="connsiteY116" fmla="*/ 2516339 h 5369344"/>
              <a:gd name="connsiteX117" fmla="*/ 4016489 w 4700384"/>
              <a:gd name="connsiteY117" fmla="*/ 2333459 h 5369344"/>
              <a:gd name="connsiteX118" fmla="*/ 4031729 w 4700384"/>
              <a:gd name="connsiteY118" fmla="*/ 2249639 h 5369344"/>
              <a:gd name="connsiteX119" fmla="*/ 3856469 w 4700384"/>
              <a:gd name="connsiteY119" fmla="*/ 2150579 h 5369344"/>
              <a:gd name="connsiteX120" fmla="*/ 3978389 w 4700384"/>
              <a:gd name="connsiteY120" fmla="*/ 2036279 h 5369344"/>
              <a:gd name="connsiteX121" fmla="*/ 3955529 w 4700384"/>
              <a:gd name="connsiteY121" fmla="*/ 1868639 h 5369344"/>
              <a:gd name="connsiteX122" fmla="*/ 3909809 w 4700384"/>
              <a:gd name="connsiteY122" fmla="*/ 1746719 h 5369344"/>
              <a:gd name="connsiteX123" fmla="*/ 3681209 w 4700384"/>
              <a:gd name="connsiteY123" fmla="*/ 1792439 h 5369344"/>
              <a:gd name="connsiteX124" fmla="*/ 3589769 w 4700384"/>
              <a:gd name="connsiteY124" fmla="*/ 1678139 h 5369344"/>
              <a:gd name="connsiteX125" fmla="*/ 3635489 w 4700384"/>
              <a:gd name="connsiteY125" fmla="*/ 1518119 h 5369344"/>
              <a:gd name="connsiteX126" fmla="*/ 3597389 w 4700384"/>
              <a:gd name="connsiteY126" fmla="*/ 1441919 h 5369344"/>
              <a:gd name="connsiteX127" fmla="*/ 3490709 w 4700384"/>
              <a:gd name="connsiteY127" fmla="*/ 1472399 h 5369344"/>
              <a:gd name="connsiteX128" fmla="*/ 3345929 w 4700384"/>
              <a:gd name="connsiteY128" fmla="*/ 1487639 h 5369344"/>
              <a:gd name="connsiteX129" fmla="*/ 3239249 w 4700384"/>
              <a:gd name="connsiteY129" fmla="*/ 1380959 h 5369344"/>
              <a:gd name="connsiteX130" fmla="*/ 3147809 w 4700384"/>
              <a:gd name="connsiteY130" fmla="*/ 1327619 h 5369344"/>
              <a:gd name="connsiteX131" fmla="*/ 3048749 w 4700384"/>
              <a:gd name="connsiteY131" fmla="*/ 1457159 h 5369344"/>
              <a:gd name="connsiteX132" fmla="*/ 3010649 w 4700384"/>
              <a:gd name="connsiteY132" fmla="*/ 1487639 h 5369344"/>
              <a:gd name="connsiteX133" fmla="*/ 2865869 w 4700384"/>
              <a:gd name="connsiteY133" fmla="*/ 1403819 h 5369344"/>
              <a:gd name="connsiteX134" fmla="*/ 2782049 w 4700384"/>
              <a:gd name="connsiteY134" fmla="*/ 1396199 h 5369344"/>
              <a:gd name="connsiteX135" fmla="*/ 2637269 w 4700384"/>
              <a:gd name="connsiteY135" fmla="*/ 1434299 h 5369344"/>
              <a:gd name="connsiteX136" fmla="*/ 2629649 w 4700384"/>
              <a:gd name="connsiteY136" fmla="*/ 1563839 h 5369344"/>
              <a:gd name="connsiteX137" fmla="*/ 2599169 w 4700384"/>
              <a:gd name="connsiteY137" fmla="*/ 1647659 h 5369344"/>
              <a:gd name="connsiteX138" fmla="*/ 2454389 w 4700384"/>
              <a:gd name="connsiteY138" fmla="*/ 1563839 h 5369344"/>
              <a:gd name="connsiteX139" fmla="*/ 2446769 w 4700384"/>
              <a:gd name="connsiteY139" fmla="*/ 1419059 h 5369344"/>
              <a:gd name="connsiteX140" fmla="*/ 2469629 w 4700384"/>
              <a:gd name="connsiteY140" fmla="*/ 1220939 h 5369344"/>
              <a:gd name="connsiteX141" fmla="*/ 2378189 w 4700384"/>
              <a:gd name="connsiteY141" fmla="*/ 108419 h 5369344"/>
              <a:gd name="connsiteX142" fmla="*/ 244590 w 4700384"/>
              <a:gd name="connsiteY142" fmla="*/ 123659 h 5369344"/>
              <a:gd name="connsiteX143" fmla="*/ 23609 w 4700384"/>
              <a:gd name="connsiteY143" fmla="*/ 657059 h 5369344"/>
              <a:gd name="connsiteX144" fmla="*/ 84569 w 4700384"/>
              <a:gd name="connsiteY144" fmla="*/ 733258 h 5369344"/>
              <a:gd name="connsiteX145" fmla="*/ 252210 w 4700384"/>
              <a:gd name="connsiteY145" fmla="*/ 824699 h 5369344"/>
              <a:gd name="connsiteX146" fmla="*/ 336029 w 4700384"/>
              <a:gd name="connsiteY146" fmla="*/ 900899 h 5369344"/>
              <a:gd name="connsiteX0" fmla="*/ 342079 w 4683574"/>
              <a:gd name="connsiteY0" fmla="*/ 888290 h 5364355"/>
              <a:gd name="connsiteX1" fmla="*/ 463999 w 4683574"/>
              <a:gd name="connsiteY1" fmla="*/ 1055930 h 5364355"/>
              <a:gd name="connsiteX2" fmla="*/ 684979 w 4683574"/>
              <a:gd name="connsiteY2" fmla="*/ 1086410 h 5364355"/>
              <a:gd name="connsiteX3" fmla="*/ 936439 w 4683574"/>
              <a:gd name="connsiteY3" fmla="*/ 1208330 h 5364355"/>
              <a:gd name="connsiteX4" fmla="*/ 913579 w 4683574"/>
              <a:gd name="connsiteY4" fmla="*/ 1322630 h 5364355"/>
              <a:gd name="connsiteX5" fmla="*/ 1081219 w 4683574"/>
              <a:gd name="connsiteY5" fmla="*/ 1444550 h 5364355"/>
              <a:gd name="connsiteX6" fmla="*/ 1119319 w 4683574"/>
              <a:gd name="connsiteY6" fmla="*/ 1543610 h 5364355"/>
              <a:gd name="connsiteX7" fmla="*/ 959299 w 4683574"/>
              <a:gd name="connsiteY7" fmla="*/ 1650290 h 5364355"/>
              <a:gd name="connsiteX8" fmla="*/ 905959 w 4683574"/>
              <a:gd name="connsiteY8" fmla="*/ 1734110 h 5364355"/>
              <a:gd name="connsiteX9" fmla="*/ 989779 w 4683574"/>
              <a:gd name="connsiteY9" fmla="*/ 1916990 h 5364355"/>
              <a:gd name="connsiteX10" fmla="*/ 1073599 w 4683574"/>
              <a:gd name="connsiteY10" fmla="*/ 2038910 h 5364355"/>
              <a:gd name="connsiteX11" fmla="*/ 1225999 w 4683574"/>
              <a:gd name="connsiteY11" fmla="*/ 2130350 h 5364355"/>
              <a:gd name="connsiteX12" fmla="*/ 1340299 w 4683574"/>
              <a:gd name="connsiteY12" fmla="*/ 2054150 h 5364355"/>
              <a:gd name="connsiteX13" fmla="*/ 1408879 w 4683574"/>
              <a:gd name="connsiteY13" fmla="*/ 2054150 h 5364355"/>
              <a:gd name="connsiteX14" fmla="*/ 1446979 w 4683574"/>
              <a:gd name="connsiteY14" fmla="*/ 2168450 h 5364355"/>
              <a:gd name="connsiteX15" fmla="*/ 1500319 w 4683574"/>
              <a:gd name="connsiteY15" fmla="*/ 2259890 h 5364355"/>
              <a:gd name="connsiteX16" fmla="*/ 1515559 w 4683574"/>
              <a:gd name="connsiteY16" fmla="*/ 2343710 h 5364355"/>
              <a:gd name="connsiteX17" fmla="*/ 1386019 w 4683574"/>
              <a:gd name="connsiteY17" fmla="*/ 2419910 h 5364355"/>
              <a:gd name="connsiteX18" fmla="*/ 1401259 w 4683574"/>
              <a:gd name="connsiteY18" fmla="*/ 2511350 h 5364355"/>
              <a:gd name="connsiteX19" fmla="*/ 1294579 w 4683574"/>
              <a:gd name="connsiteY19" fmla="*/ 2534210 h 5364355"/>
              <a:gd name="connsiteX20" fmla="*/ 1172659 w 4683574"/>
              <a:gd name="connsiteY20" fmla="*/ 2480870 h 5364355"/>
              <a:gd name="connsiteX21" fmla="*/ 1035499 w 4683574"/>
              <a:gd name="connsiteY21" fmla="*/ 2572310 h 5364355"/>
              <a:gd name="connsiteX22" fmla="*/ 1088839 w 4683574"/>
              <a:gd name="connsiteY22" fmla="*/ 2686610 h 5364355"/>
              <a:gd name="connsiteX23" fmla="*/ 1286959 w 4683574"/>
              <a:gd name="connsiteY23" fmla="*/ 2747570 h 5364355"/>
              <a:gd name="connsiteX24" fmla="*/ 1370779 w 4683574"/>
              <a:gd name="connsiteY24" fmla="*/ 2762810 h 5364355"/>
              <a:gd name="connsiteX25" fmla="*/ 1218379 w 4683574"/>
              <a:gd name="connsiteY25" fmla="*/ 2823770 h 5364355"/>
              <a:gd name="connsiteX26" fmla="*/ 1104079 w 4683574"/>
              <a:gd name="connsiteY26" fmla="*/ 2884730 h 5364355"/>
              <a:gd name="connsiteX27" fmla="*/ 1073599 w 4683574"/>
              <a:gd name="connsiteY27" fmla="*/ 2938070 h 5364355"/>
              <a:gd name="connsiteX28" fmla="*/ 1104079 w 4683574"/>
              <a:gd name="connsiteY28" fmla="*/ 3037130 h 5364355"/>
              <a:gd name="connsiteX29" fmla="*/ 1050739 w 4683574"/>
              <a:gd name="connsiteY29" fmla="*/ 3075230 h 5364355"/>
              <a:gd name="connsiteX30" fmla="*/ 898339 w 4683574"/>
              <a:gd name="connsiteY30" fmla="*/ 3006650 h 5364355"/>
              <a:gd name="connsiteX31" fmla="*/ 806899 w 4683574"/>
              <a:gd name="connsiteY31" fmla="*/ 2968550 h 5364355"/>
              <a:gd name="connsiteX32" fmla="*/ 677359 w 4683574"/>
              <a:gd name="connsiteY32" fmla="*/ 2976170 h 5364355"/>
              <a:gd name="connsiteX33" fmla="*/ 540199 w 4683574"/>
              <a:gd name="connsiteY33" fmla="*/ 3037130 h 5364355"/>
              <a:gd name="connsiteX34" fmla="*/ 433519 w 4683574"/>
              <a:gd name="connsiteY34" fmla="*/ 3075230 h 5364355"/>
              <a:gd name="connsiteX35" fmla="*/ 273499 w 4683574"/>
              <a:gd name="connsiteY35" fmla="*/ 3166670 h 5364355"/>
              <a:gd name="connsiteX36" fmla="*/ 410659 w 4683574"/>
              <a:gd name="connsiteY36" fmla="*/ 3326690 h 5364355"/>
              <a:gd name="connsiteX37" fmla="*/ 639259 w 4683574"/>
              <a:gd name="connsiteY37" fmla="*/ 3387650 h 5364355"/>
              <a:gd name="connsiteX38" fmla="*/ 852619 w 4683574"/>
              <a:gd name="connsiteY38" fmla="*/ 3402890 h 5364355"/>
              <a:gd name="connsiteX39" fmla="*/ 989779 w 4683574"/>
              <a:gd name="connsiteY39" fmla="*/ 3425750 h 5364355"/>
              <a:gd name="connsiteX40" fmla="*/ 1149799 w 4683574"/>
              <a:gd name="connsiteY40" fmla="*/ 3463850 h 5364355"/>
              <a:gd name="connsiteX41" fmla="*/ 1309819 w 4683574"/>
              <a:gd name="connsiteY41" fmla="*/ 3593390 h 5364355"/>
              <a:gd name="connsiteX42" fmla="*/ 1279339 w 4683574"/>
              <a:gd name="connsiteY42" fmla="*/ 3646730 h 5364355"/>
              <a:gd name="connsiteX43" fmla="*/ 1180279 w 4683574"/>
              <a:gd name="connsiteY43" fmla="*/ 3654350 h 5364355"/>
              <a:gd name="connsiteX44" fmla="*/ 951679 w 4683574"/>
              <a:gd name="connsiteY44" fmla="*/ 3677210 h 5364355"/>
              <a:gd name="connsiteX45" fmla="*/ 784039 w 4683574"/>
              <a:gd name="connsiteY45" fmla="*/ 3700070 h 5364355"/>
              <a:gd name="connsiteX46" fmla="*/ 677359 w 4683574"/>
              <a:gd name="connsiteY46" fmla="*/ 3761030 h 5364355"/>
              <a:gd name="connsiteX47" fmla="*/ 563059 w 4683574"/>
              <a:gd name="connsiteY47" fmla="*/ 3799130 h 5364355"/>
              <a:gd name="connsiteX48" fmla="*/ 509719 w 4683574"/>
              <a:gd name="connsiteY48" fmla="*/ 3799130 h 5364355"/>
              <a:gd name="connsiteX49" fmla="*/ 441139 w 4683574"/>
              <a:gd name="connsiteY49" fmla="*/ 3875330 h 5364355"/>
              <a:gd name="connsiteX50" fmla="*/ 448759 w 4683574"/>
              <a:gd name="connsiteY50" fmla="*/ 4088690 h 5364355"/>
              <a:gd name="connsiteX51" fmla="*/ 547819 w 4683574"/>
              <a:gd name="connsiteY51" fmla="*/ 4225850 h 5364355"/>
              <a:gd name="connsiteX52" fmla="*/ 555439 w 4683574"/>
              <a:gd name="connsiteY52" fmla="*/ 4355390 h 5364355"/>
              <a:gd name="connsiteX53" fmla="*/ 448759 w 4683574"/>
              <a:gd name="connsiteY53" fmla="*/ 4507790 h 5364355"/>
              <a:gd name="connsiteX54" fmla="*/ 273499 w 4683574"/>
              <a:gd name="connsiteY54" fmla="*/ 4629710 h 5364355"/>
              <a:gd name="connsiteX55" fmla="*/ 220159 w 4683574"/>
              <a:gd name="connsiteY55" fmla="*/ 4751630 h 5364355"/>
              <a:gd name="connsiteX56" fmla="*/ 273499 w 4683574"/>
              <a:gd name="connsiteY56" fmla="*/ 4827830 h 5364355"/>
              <a:gd name="connsiteX57" fmla="*/ 555439 w 4683574"/>
              <a:gd name="connsiteY57" fmla="*/ 4698290 h 5364355"/>
              <a:gd name="connsiteX58" fmla="*/ 784039 w 4683574"/>
              <a:gd name="connsiteY58" fmla="*/ 4637330 h 5364355"/>
              <a:gd name="connsiteX59" fmla="*/ 944059 w 4683574"/>
              <a:gd name="connsiteY59" fmla="*/ 4629710 h 5364355"/>
              <a:gd name="connsiteX60" fmla="*/ 1172659 w 4683574"/>
              <a:gd name="connsiteY60" fmla="*/ 4660190 h 5364355"/>
              <a:gd name="connsiteX61" fmla="*/ 1279339 w 4683574"/>
              <a:gd name="connsiteY61" fmla="*/ 4660190 h 5364355"/>
              <a:gd name="connsiteX62" fmla="*/ 1378399 w 4683574"/>
              <a:gd name="connsiteY62" fmla="*/ 4561130 h 5364355"/>
              <a:gd name="connsiteX63" fmla="*/ 1500319 w 4683574"/>
              <a:gd name="connsiteY63" fmla="*/ 4553510 h 5364355"/>
              <a:gd name="connsiteX64" fmla="*/ 1652719 w 4683574"/>
              <a:gd name="connsiteY64" fmla="*/ 4439210 h 5364355"/>
              <a:gd name="connsiteX65" fmla="*/ 1774639 w 4683574"/>
              <a:gd name="connsiteY65" fmla="*/ 4332530 h 5364355"/>
              <a:gd name="connsiteX66" fmla="*/ 1911799 w 4683574"/>
              <a:gd name="connsiteY66" fmla="*/ 4202990 h 5364355"/>
              <a:gd name="connsiteX67" fmla="*/ 1995619 w 4683574"/>
              <a:gd name="connsiteY67" fmla="*/ 4073450 h 5364355"/>
              <a:gd name="connsiteX68" fmla="*/ 2087059 w 4683574"/>
              <a:gd name="connsiteY68" fmla="*/ 4004870 h 5364355"/>
              <a:gd name="connsiteX69" fmla="*/ 2170879 w 4683574"/>
              <a:gd name="connsiteY69" fmla="*/ 3989630 h 5364355"/>
              <a:gd name="connsiteX70" fmla="*/ 2247079 w 4683574"/>
              <a:gd name="connsiteY70" fmla="*/ 4058210 h 5364355"/>
              <a:gd name="connsiteX71" fmla="*/ 2269939 w 4683574"/>
              <a:gd name="connsiteY71" fmla="*/ 4210610 h 5364355"/>
              <a:gd name="connsiteX72" fmla="*/ 2247079 w 4683574"/>
              <a:gd name="connsiteY72" fmla="*/ 4378250 h 5364355"/>
              <a:gd name="connsiteX73" fmla="*/ 2178499 w 4683574"/>
              <a:gd name="connsiteY73" fmla="*/ 4530650 h 5364355"/>
              <a:gd name="connsiteX74" fmla="*/ 2155639 w 4683574"/>
              <a:gd name="connsiteY74" fmla="*/ 4591610 h 5364355"/>
              <a:gd name="connsiteX75" fmla="*/ 2224219 w 4683574"/>
              <a:gd name="connsiteY75" fmla="*/ 4660190 h 5364355"/>
              <a:gd name="connsiteX76" fmla="*/ 2376619 w 4683574"/>
              <a:gd name="connsiteY76" fmla="*/ 4667810 h 5364355"/>
              <a:gd name="connsiteX77" fmla="*/ 2506159 w 4683574"/>
              <a:gd name="connsiteY77" fmla="*/ 4728770 h 5364355"/>
              <a:gd name="connsiteX78" fmla="*/ 2498539 w 4683574"/>
              <a:gd name="connsiteY78" fmla="*/ 4843070 h 5364355"/>
              <a:gd name="connsiteX79" fmla="*/ 2498539 w 4683574"/>
              <a:gd name="connsiteY79" fmla="*/ 4942130 h 5364355"/>
              <a:gd name="connsiteX80" fmla="*/ 2658559 w 4683574"/>
              <a:gd name="connsiteY80" fmla="*/ 5086910 h 5364355"/>
              <a:gd name="connsiteX81" fmla="*/ 2902399 w 4683574"/>
              <a:gd name="connsiteY81" fmla="*/ 5254550 h 5364355"/>
              <a:gd name="connsiteX82" fmla="*/ 3161479 w 4683574"/>
              <a:gd name="connsiteY82" fmla="*/ 5330750 h 5364355"/>
              <a:gd name="connsiteX83" fmla="*/ 3291019 w 4683574"/>
              <a:gd name="connsiteY83" fmla="*/ 5338370 h 5364355"/>
              <a:gd name="connsiteX84" fmla="*/ 3397699 w 4683574"/>
              <a:gd name="connsiteY84" fmla="*/ 4995470 h 5364355"/>
              <a:gd name="connsiteX85" fmla="*/ 3390079 w 4683574"/>
              <a:gd name="connsiteY85" fmla="*/ 4804970 h 5364355"/>
              <a:gd name="connsiteX86" fmla="*/ 3443419 w 4683574"/>
              <a:gd name="connsiteY86" fmla="*/ 4698290 h 5364355"/>
              <a:gd name="connsiteX87" fmla="*/ 3603439 w 4683574"/>
              <a:gd name="connsiteY87" fmla="*/ 4644950 h 5364355"/>
              <a:gd name="connsiteX88" fmla="*/ 3687259 w 4683574"/>
              <a:gd name="connsiteY88" fmla="*/ 4583990 h 5364355"/>
              <a:gd name="connsiteX89" fmla="*/ 3687259 w 4683574"/>
              <a:gd name="connsiteY89" fmla="*/ 4462070 h 5364355"/>
              <a:gd name="connsiteX90" fmla="*/ 3832039 w 4683574"/>
              <a:gd name="connsiteY90" fmla="*/ 4492550 h 5364355"/>
              <a:gd name="connsiteX91" fmla="*/ 3824419 w 4683574"/>
              <a:gd name="connsiteY91" fmla="*/ 4660190 h 5364355"/>
              <a:gd name="connsiteX92" fmla="*/ 3771079 w 4683574"/>
              <a:gd name="connsiteY92" fmla="*/ 4797350 h 5364355"/>
              <a:gd name="connsiteX93" fmla="*/ 3717739 w 4683574"/>
              <a:gd name="connsiteY93" fmla="*/ 4873550 h 5364355"/>
              <a:gd name="connsiteX94" fmla="*/ 3580579 w 4683574"/>
              <a:gd name="connsiteY94" fmla="*/ 4873550 h 5364355"/>
              <a:gd name="connsiteX95" fmla="*/ 3542479 w 4683574"/>
              <a:gd name="connsiteY95" fmla="*/ 4926890 h 5364355"/>
              <a:gd name="connsiteX96" fmla="*/ 3633919 w 4683574"/>
              <a:gd name="connsiteY96" fmla="*/ 4949750 h 5364355"/>
              <a:gd name="connsiteX97" fmla="*/ 3763459 w 4683574"/>
              <a:gd name="connsiteY97" fmla="*/ 4949750 h 5364355"/>
              <a:gd name="connsiteX98" fmla="*/ 3900619 w 4683574"/>
              <a:gd name="connsiteY98" fmla="*/ 4972610 h 5364355"/>
              <a:gd name="connsiteX99" fmla="*/ 3992059 w 4683574"/>
              <a:gd name="connsiteY99" fmla="*/ 4865930 h 5364355"/>
              <a:gd name="connsiteX100" fmla="*/ 3999679 w 4683574"/>
              <a:gd name="connsiteY100" fmla="*/ 4667810 h 5364355"/>
              <a:gd name="connsiteX101" fmla="*/ 4113979 w 4683574"/>
              <a:gd name="connsiteY101" fmla="*/ 4507790 h 5364355"/>
              <a:gd name="connsiteX102" fmla="*/ 4251139 w 4683574"/>
              <a:gd name="connsiteY102" fmla="*/ 4439210 h 5364355"/>
              <a:gd name="connsiteX103" fmla="*/ 4373059 w 4683574"/>
              <a:gd name="connsiteY103" fmla="*/ 4355390 h 5364355"/>
              <a:gd name="connsiteX104" fmla="*/ 4563559 w 4683574"/>
              <a:gd name="connsiteY104" fmla="*/ 4233470 h 5364355"/>
              <a:gd name="connsiteX105" fmla="*/ 4670239 w 4683574"/>
              <a:gd name="connsiteY105" fmla="*/ 4233470 h 5364355"/>
              <a:gd name="connsiteX106" fmla="*/ 4670239 w 4683574"/>
              <a:gd name="connsiteY106" fmla="*/ 2709470 h 5364355"/>
              <a:gd name="connsiteX107" fmla="*/ 4563559 w 4683574"/>
              <a:gd name="connsiteY107" fmla="*/ 2640890 h 5364355"/>
              <a:gd name="connsiteX108" fmla="*/ 4418779 w 4683574"/>
              <a:gd name="connsiteY108" fmla="*/ 2549450 h 5364355"/>
              <a:gd name="connsiteX109" fmla="*/ 4327339 w 4683574"/>
              <a:gd name="connsiteY109" fmla="*/ 2442770 h 5364355"/>
              <a:gd name="connsiteX110" fmla="*/ 4281619 w 4683574"/>
              <a:gd name="connsiteY110" fmla="*/ 2503730 h 5364355"/>
              <a:gd name="connsiteX111" fmla="*/ 4251139 w 4683574"/>
              <a:gd name="connsiteY111" fmla="*/ 2579930 h 5364355"/>
              <a:gd name="connsiteX112" fmla="*/ 4190179 w 4683574"/>
              <a:gd name="connsiteY112" fmla="*/ 2663750 h 5364355"/>
              <a:gd name="connsiteX113" fmla="*/ 4060639 w 4683574"/>
              <a:gd name="connsiteY113" fmla="*/ 2701850 h 5364355"/>
              <a:gd name="connsiteX114" fmla="*/ 4014919 w 4683574"/>
              <a:gd name="connsiteY114" fmla="*/ 2625650 h 5364355"/>
              <a:gd name="connsiteX115" fmla="*/ 3816799 w 4683574"/>
              <a:gd name="connsiteY115" fmla="*/ 2557070 h 5364355"/>
              <a:gd name="connsiteX116" fmla="*/ 3732979 w 4683574"/>
              <a:gd name="connsiteY116" fmla="*/ 2511350 h 5364355"/>
              <a:gd name="connsiteX117" fmla="*/ 3999679 w 4683574"/>
              <a:gd name="connsiteY117" fmla="*/ 2328470 h 5364355"/>
              <a:gd name="connsiteX118" fmla="*/ 4014919 w 4683574"/>
              <a:gd name="connsiteY118" fmla="*/ 2244650 h 5364355"/>
              <a:gd name="connsiteX119" fmla="*/ 3839659 w 4683574"/>
              <a:gd name="connsiteY119" fmla="*/ 2145590 h 5364355"/>
              <a:gd name="connsiteX120" fmla="*/ 3961579 w 4683574"/>
              <a:gd name="connsiteY120" fmla="*/ 2031290 h 5364355"/>
              <a:gd name="connsiteX121" fmla="*/ 3938719 w 4683574"/>
              <a:gd name="connsiteY121" fmla="*/ 1863650 h 5364355"/>
              <a:gd name="connsiteX122" fmla="*/ 3892999 w 4683574"/>
              <a:gd name="connsiteY122" fmla="*/ 1741730 h 5364355"/>
              <a:gd name="connsiteX123" fmla="*/ 3664399 w 4683574"/>
              <a:gd name="connsiteY123" fmla="*/ 1787450 h 5364355"/>
              <a:gd name="connsiteX124" fmla="*/ 3572959 w 4683574"/>
              <a:gd name="connsiteY124" fmla="*/ 1673150 h 5364355"/>
              <a:gd name="connsiteX125" fmla="*/ 3618679 w 4683574"/>
              <a:gd name="connsiteY125" fmla="*/ 1513130 h 5364355"/>
              <a:gd name="connsiteX126" fmla="*/ 3580579 w 4683574"/>
              <a:gd name="connsiteY126" fmla="*/ 1436930 h 5364355"/>
              <a:gd name="connsiteX127" fmla="*/ 3473899 w 4683574"/>
              <a:gd name="connsiteY127" fmla="*/ 1467410 h 5364355"/>
              <a:gd name="connsiteX128" fmla="*/ 3329119 w 4683574"/>
              <a:gd name="connsiteY128" fmla="*/ 1482650 h 5364355"/>
              <a:gd name="connsiteX129" fmla="*/ 3222439 w 4683574"/>
              <a:gd name="connsiteY129" fmla="*/ 1375970 h 5364355"/>
              <a:gd name="connsiteX130" fmla="*/ 3130999 w 4683574"/>
              <a:gd name="connsiteY130" fmla="*/ 1322630 h 5364355"/>
              <a:gd name="connsiteX131" fmla="*/ 3031939 w 4683574"/>
              <a:gd name="connsiteY131" fmla="*/ 1452170 h 5364355"/>
              <a:gd name="connsiteX132" fmla="*/ 2993839 w 4683574"/>
              <a:gd name="connsiteY132" fmla="*/ 1482650 h 5364355"/>
              <a:gd name="connsiteX133" fmla="*/ 2849059 w 4683574"/>
              <a:gd name="connsiteY133" fmla="*/ 1398830 h 5364355"/>
              <a:gd name="connsiteX134" fmla="*/ 2765239 w 4683574"/>
              <a:gd name="connsiteY134" fmla="*/ 1391210 h 5364355"/>
              <a:gd name="connsiteX135" fmla="*/ 2620459 w 4683574"/>
              <a:gd name="connsiteY135" fmla="*/ 1429310 h 5364355"/>
              <a:gd name="connsiteX136" fmla="*/ 2612839 w 4683574"/>
              <a:gd name="connsiteY136" fmla="*/ 1558850 h 5364355"/>
              <a:gd name="connsiteX137" fmla="*/ 2582359 w 4683574"/>
              <a:gd name="connsiteY137" fmla="*/ 1642670 h 5364355"/>
              <a:gd name="connsiteX138" fmla="*/ 2437579 w 4683574"/>
              <a:gd name="connsiteY138" fmla="*/ 1558850 h 5364355"/>
              <a:gd name="connsiteX139" fmla="*/ 2429959 w 4683574"/>
              <a:gd name="connsiteY139" fmla="*/ 1414070 h 5364355"/>
              <a:gd name="connsiteX140" fmla="*/ 2452819 w 4683574"/>
              <a:gd name="connsiteY140" fmla="*/ 1215950 h 5364355"/>
              <a:gd name="connsiteX141" fmla="*/ 2361379 w 4683574"/>
              <a:gd name="connsiteY141" fmla="*/ 103430 h 5364355"/>
              <a:gd name="connsiteX142" fmla="*/ 1881320 w 4683574"/>
              <a:gd name="connsiteY142" fmla="*/ 133910 h 5364355"/>
              <a:gd name="connsiteX143" fmla="*/ 6799 w 4683574"/>
              <a:gd name="connsiteY143" fmla="*/ 652070 h 5364355"/>
              <a:gd name="connsiteX144" fmla="*/ 67759 w 4683574"/>
              <a:gd name="connsiteY144" fmla="*/ 728269 h 5364355"/>
              <a:gd name="connsiteX145" fmla="*/ 235400 w 4683574"/>
              <a:gd name="connsiteY145" fmla="*/ 819710 h 5364355"/>
              <a:gd name="connsiteX146" fmla="*/ 319219 w 4683574"/>
              <a:gd name="connsiteY146" fmla="*/ 895910 h 5364355"/>
              <a:gd name="connsiteX0" fmla="*/ 408874 w 4750369"/>
              <a:gd name="connsiteY0" fmla="*/ 874630 h 5350695"/>
              <a:gd name="connsiteX1" fmla="*/ 530794 w 4750369"/>
              <a:gd name="connsiteY1" fmla="*/ 1042270 h 5350695"/>
              <a:gd name="connsiteX2" fmla="*/ 751774 w 4750369"/>
              <a:gd name="connsiteY2" fmla="*/ 1072750 h 5350695"/>
              <a:gd name="connsiteX3" fmla="*/ 1003234 w 4750369"/>
              <a:gd name="connsiteY3" fmla="*/ 1194670 h 5350695"/>
              <a:gd name="connsiteX4" fmla="*/ 980374 w 4750369"/>
              <a:gd name="connsiteY4" fmla="*/ 1308970 h 5350695"/>
              <a:gd name="connsiteX5" fmla="*/ 1148014 w 4750369"/>
              <a:gd name="connsiteY5" fmla="*/ 1430890 h 5350695"/>
              <a:gd name="connsiteX6" fmla="*/ 1186114 w 4750369"/>
              <a:gd name="connsiteY6" fmla="*/ 1529950 h 5350695"/>
              <a:gd name="connsiteX7" fmla="*/ 1026094 w 4750369"/>
              <a:gd name="connsiteY7" fmla="*/ 1636630 h 5350695"/>
              <a:gd name="connsiteX8" fmla="*/ 972754 w 4750369"/>
              <a:gd name="connsiteY8" fmla="*/ 1720450 h 5350695"/>
              <a:gd name="connsiteX9" fmla="*/ 1056574 w 4750369"/>
              <a:gd name="connsiteY9" fmla="*/ 1903330 h 5350695"/>
              <a:gd name="connsiteX10" fmla="*/ 1140394 w 4750369"/>
              <a:gd name="connsiteY10" fmla="*/ 2025250 h 5350695"/>
              <a:gd name="connsiteX11" fmla="*/ 1292794 w 4750369"/>
              <a:gd name="connsiteY11" fmla="*/ 2116690 h 5350695"/>
              <a:gd name="connsiteX12" fmla="*/ 1407094 w 4750369"/>
              <a:gd name="connsiteY12" fmla="*/ 2040490 h 5350695"/>
              <a:gd name="connsiteX13" fmla="*/ 1475674 w 4750369"/>
              <a:gd name="connsiteY13" fmla="*/ 2040490 h 5350695"/>
              <a:gd name="connsiteX14" fmla="*/ 1513774 w 4750369"/>
              <a:gd name="connsiteY14" fmla="*/ 2154790 h 5350695"/>
              <a:gd name="connsiteX15" fmla="*/ 1567114 w 4750369"/>
              <a:gd name="connsiteY15" fmla="*/ 2246230 h 5350695"/>
              <a:gd name="connsiteX16" fmla="*/ 1582354 w 4750369"/>
              <a:gd name="connsiteY16" fmla="*/ 2330050 h 5350695"/>
              <a:gd name="connsiteX17" fmla="*/ 1452814 w 4750369"/>
              <a:gd name="connsiteY17" fmla="*/ 2406250 h 5350695"/>
              <a:gd name="connsiteX18" fmla="*/ 1468054 w 4750369"/>
              <a:gd name="connsiteY18" fmla="*/ 2497690 h 5350695"/>
              <a:gd name="connsiteX19" fmla="*/ 1361374 w 4750369"/>
              <a:gd name="connsiteY19" fmla="*/ 2520550 h 5350695"/>
              <a:gd name="connsiteX20" fmla="*/ 1239454 w 4750369"/>
              <a:gd name="connsiteY20" fmla="*/ 2467210 h 5350695"/>
              <a:gd name="connsiteX21" fmla="*/ 1102294 w 4750369"/>
              <a:gd name="connsiteY21" fmla="*/ 2558650 h 5350695"/>
              <a:gd name="connsiteX22" fmla="*/ 1155634 w 4750369"/>
              <a:gd name="connsiteY22" fmla="*/ 2672950 h 5350695"/>
              <a:gd name="connsiteX23" fmla="*/ 1353754 w 4750369"/>
              <a:gd name="connsiteY23" fmla="*/ 2733910 h 5350695"/>
              <a:gd name="connsiteX24" fmla="*/ 1437574 w 4750369"/>
              <a:gd name="connsiteY24" fmla="*/ 2749150 h 5350695"/>
              <a:gd name="connsiteX25" fmla="*/ 1285174 w 4750369"/>
              <a:gd name="connsiteY25" fmla="*/ 2810110 h 5350695"/>
              <a:gd name="connsiteX26" fmla="*/ 1170874 w 4750369"/>
              <a:gd name="connsiteY26" fmla="*/ 2871070 h 5350695"/>
              <a:gd name="connsiteX27" fmla="*/ 1140394 w 4750369"/>
              <a:gd name="connsiteY27" fmla="*/ 2924410 h 5350695"/>
              <a:gd name="connsiteX28" fmla="*/ 1170874 w 4750369"/>
              <a:gd name="connsiteY28" fmla="*/ 3023470 h 5350695"/>
              <a:gd name="connsiteX29" fmla="*/ 1117534 w 4750369"/>
              <a:gd name="connsiteY29" fmla="*/ 3061570 h 5350695"/>
              <a:gd name="connsiteX30" fmla="*/ 965134 w 4750369"/>
              <a:gd name="connsiteY30" fmla="*/ 2992990 h 5350695"/>
              <a:gd name="connsiteX31" fmla="*/ 873694 w 4750369"/>
              <a:gd name="connsiteY31" fmla="*/ 2954890 h 5350695"/>
              <a:gd name="connsiteX32" fmla="*/ 744154 w 4750369"/>
              <a:gd name="connsiteY32" fmla="*/ 2962510 h 5350695"/>
              <a:gd name="connsiteX33" fmla="*/ 606994 w 4750369"/>
              <a:gd name="connsiteY33" fmla="*/ 3023470 h 5350695"/>
              <a:gd name="connsiteX34" fmla="*/ 500314 w 4750369"/>
              <a:gd name="connsiteY34" fmla="*/ 3061570 h 5350695"/>
              <a:gd name="connsiteX35" fmla="*/ 340294 w 4750369"/>
              <a:gd name="connsiteY35" fmla="*/ 3153010 h 5350695"/>
              <a:gd name="connsiteX36" fmla="*/ 477454 w 4750369"/>
              <a:gd name="connsiteY36" fmla="*/ 3313030 h 5350695"/>
              <a:gd name="connsiteX37" fmla="*/ 706054 w 4750369"/>
              <a:gd name="connsiteY37" fmla="*/ 3373990 h 5350695"/>
              <a:gd name="connsiteX38" fmla="*/ 919414 w 4750369"/>
              <a:gd name="connsiteY38" fmla="*/ 3389230 h 5350695"/>
              <a:gd name="connsiteX39" fmla="*/ 1056574 w 4750369"/>
              <a:gd name="connsiteY39" fmla="*/ 3412090 h 5350695"/>
              <a:gd name="connsiteX40" fmla="*/ 1216594 w 4750369"/>
              <a:gd name="connsiteY40" fmla="*/ 3450190 h 5350695"/>
              <a:gd name="connsiteX41" fmla="*/ 1376614 w 4750369"/>
              <a:gd name="connsiteY41" fmla="*/ 3579730 h 5350695"/>
              <a:gd name="connsiteX42" fmla="*/ 1346134 w 4750369"/>
              <a:gd name="connsiteY42" fmla="*/ 3633070 h 5350695"/>
              <a:gd name="connsiteX43" fmla="*/ 1247074 w 4750369"/>
              <a:gd name="connsiteY43" fmla="*/ 3640690 h 5350695"/>
              <a:gd name="connsiteX44" fmla="*/ 1018474 w 4750369"/>
              <a:gd name="connsiteY44" fmla="*/ 3663550 h 5350695"/>
              <a:gd name="connsiteX45" fmla="*/ 850834 w 4750369"/>
              <a:gd name="connsiteY45" fmla="*/ 3686410 h 5350695"/>
              <a:gd name="connsiteX46" fmla="*/ 744154 w 4750369"/>
              <a:gd name="connsiteY46" fmla="*/ 3747370 h 5350695"/>
              <a:gd name="connsiteX47" fmla="*/ 629854 w 4750369"/>
              <a:gd name="connsiteY47" fmla="*/ 3785470 h 5350695"/>
              <a:gd name="connsiteX48" fmla="*/ 576514 w 4750369"/>
              <a:gd name="connsiteY48" fmla="*/ 3785470 h 5350695"/>
              <a:gd name="connsiteX49" fmla="*/ 507934 w 4750369"/>
              <a:gd name="connsiteY49" fmla="*/ 3861670 h 5350695"/>
              <a:gd name="connsiteX50" fmla="*/ 515554 w 4750369"/>
              <a:gd name="connsiteY50" fmla="*/ 4075030 h 5350695"/>
              <a:gd name="connsiteX51" fmla="*/ 614614 w 4750369"/>
              <a:gd name="connsiteY51" fmla="*/ 4212190 h 5350695"/>
              <a:gd name="connsiteX52" fmla="*/ 622234 w 4750369"/>
              <a:gd name="connsiteY52" fmla="*/ 4341730 h 5350695"/>
              <a:gd name="connsiteX53" fmla="*/ 515554 w 4750369"/>
              <a:gd name="connsiteY53" fmla="*/ 4494130 h 5350695"/>
              <a:gd name="connsiteX54" fmla="*/ 340294 w 4750369"/>
              <a:gd name="connsiteY54" fmla="*/ 4616050 h 5350695"/>
              <a:gd name="connsiteX55" fmla="*/ 286954 w 4750369"/>
              <a:gd name="connsiteY55" fmla="*/ 4737970 h 5350695"/>
              <a:gd name="connsiteX56" fmla="*/ 340294 w 4750369"/>
              <a:gd name="connsiteY56" fmla="*/ 4814170 h 5350695"/>
              <a:gd name="connsiteX57" fmla="*/ 622234 w 4750369"/>
              <a:gd name="connsiteY57" fmla="*/ 4684630 h 5350695"/>
              <a:gd name="connsiteX58" fmla="*/ 850834 w 4750369"/>
              <a:gd name="connsiteY58" fmla="*/ 4623670 h 5350695"/>
              <a:gd name="connsiteX59" fmla="*/ 1010854 w 4750369"/>
              <a:gd name="connsiteY59" fmla="*/ 4616050 h 5350695"/>
              <a:gd name="connsiteX60" fmla="*/ 1239454 w 4750369"/>
              <a:gd name="connsiteY60" fmla="*/ 4646530 h 5350695"/>
              <a:gd name="connsiteX61" fmla="*/ 1346134 w 4750369"/>
              <a:gd name="connsiteY61" fmla="*/ 4646530 h 5350695"/>
              <a:gd name="connsiteX62" fmla="*/ 1445194 w 4750369"/>
              <a:gd name="connsiteY62" fmla="*/ 4547470 h 5350695"/>
              <a:gd name="connsiteX63" fmla="*/ 1567114 w 4750369"/>
              <a:gd name="connsiteY63" fmla="*/ 4539850 h 5350695"/>
              <a:gd name="connsiteX64" fmla="*/ 1719514 w 4750369"/>
              <a:gd name="connsiteY64" fmla="*/ 4425550 h 5350695"/>
              <a:gd name="connsiteX65" fmla="*/ 1841434 w 4750369"/>
              <a:gd name="connsiteY65" fmla="*/ 4318870 h 5350695"/>
              <a:gd name="connsiteX66" fmla="*/ 1978594 w 4750369"/>
              <a:gd name="connsiteY66" fmla="*/ 4189330 h 5350695"/>
              <a:gd name="connsiteX67" fmla="*/ 2062414 w 4750369"/>
              <a:gd name="connsiteY67" fmla="*/ 4059790 h 5350695"/>
              <a:gd name="connsiteX68" fmla="*/ 2153854 w 4750369"/>
              <a:gd name="connsiteY68" fmla="*/ 3991210 h 5350695"/>
              <a:gd name="connsiteX69" fmla="*/ 2237674 w 4750369"/>
              <a:gd name="connsiteY69" fmla="*/ 3975970 h 5350695"/>
              <a:gd name="connsiteX70" fmla="*/ 2313874 w 4750369"/>
              <a:gd name="connsiteY70" fmla="*/ 4044550 h 5350695"/>
              <a:gd name="connsiteX71" fmla="*/ 2336734 w 4750369"/>
              <a:gd name="connsiteY71" fmla="*/ 4196950 h 5350695"/>
              <a:gd name="connsiteX72" fmla="*/ 2313874 w 4750369"/>
              <a:gd name="connsiteY72" fmla="*/ 4364590 h 5350695"/>
              <a:gd name="connsiteX73" fmla="*/ 2245294 w 4750369"/>
              <a:gd name="connsiteY73" fmla="*/ 4516990 h 5350695"/>
              <a:gd name="connsiteX74" fmla="*/ 2222434 w 4750369"/>
              <a:gd name="connsiteY74" fmla="*/ 4577950 h 5350695"/>
              <a:gd name="connsiteX75" fmla="*/ 2291014 w 4750369"/>
              <a:gd name="connsiteY75" fmla="*/ 4646530 h 5350695"/>
              <a:gd name="connsiteX76" fmla="*/ 2443414 w 4750369"/>
              <a:gd name="connsiteY76" fmla="*/ 4654150 h 5350695"/>
              <a:gd name="connsiteX77" fmla="*/ 2572954 w 4750369"/>
              <a:gd name="connsiteY77" fmla="*/ 4715110 h 5350695"/>
              <a:gd name="connsiteX78" fmla="*/ 2565334 w 4750369"/>
              <a:gd name="connsiteY78" fmla="*/ 4829410 h 5350695"/>
              <a:gd name="connsiteX79" fmla="*/ 2565334 w 4750369"/>
              <a:gd name="connsiteY79" fmla="*/ 4928470 h 5350695"/>
              <a:gd name="connsiteX80" fmla="*/ 2725354 w 4750369"/>
              <a:gd name="connsiteY80" fmla="*/ 5073250 h 5350695"/>
              <a:gd name="connsiteX81" fmla="*/ 2969194 w 4750369"/>
              <a:gd name="connsiteY81" fmla="*/ 5240890 h 5350695"/>
              <a:gd name="connsiteX82" fmla="*/ 3228274 w 4750369"/>
              <a:gd name="connsiteY82" fmla="*/ 5317090 h 5350695"/>
              <a:gd name="connsiteX83" fmla="*/ 3357814 w 4750369"/>
              <a:gd name="connsiteY83" fmla="*/ 5324710 h 5350695"/>
              <a:gd name="connsiteX84" fmla="*/ 3464494 w 4750369"/>
              <a:gd name="connsiteY84" fmla="*/ 4981810 h 5350695"/>
              <a:gd name="connsiteX85" fmla="*/ 3456874 w 4750369"/>
              <a:gd name="connsiteY85" fmla="*/ 4791310 h 5350695"/>
              <a:gd name="connsiteX86" fmla="*/ 3510214 w 4750369"/>
              <a:gd name="connsiteY86" fmla="*/ 4684630 h 5350695"/>
              <a:gd name="connsiteX87" fmla="*/ 3670234 w 4750369"/>
              <a:gd name="connsiteY87" fmla="*/ 4631290 h 5350695"/>
              <a:gd name="connsiteX88" fmla="*/ 3754054 w 4750369"/>
              <a:gd name="connsiteY88" fmla="*/ 4570330 h 5350695"/>
              <a:gd name="connsiteX89" fmla="*/ 3754054 w 4750369"/>
              <a:gd name="connsiteY89" fmla="*/ 4448410 h 5350695"/>
              <a:gd name="connsiteX90" fmla="*/ 3898834 w 4750369"/>
              <a:gd name="connsiteY90" fmla="*/ 4478890 h 5350695"/>
              <a:gd name="connsiteX91" fmla="*/ 3891214 w 4750369"/>
              <a:gd name="connsiteY91" fmla="*/ 4646530 h 5350695"/>
              <a:gd name="connsiteX92" fmla="*/ 3837874 w 4750369"/>
              <a:gd name="connsiteY92" fmla="*/ 4783690 h 5350695"/>
              <a:gd name="connsiteX93" fmla="*/ 3784534 w 4750369"/>
              <a:gd name="connsiteY93" fmla="*/ 4859890 h 5350695"/>
              <a:gd name="connsiteX94" fmla="*/ 3647374 w 4750369"/>
              <a:gd name="connsiteY94" fmla="*/ 4859890 h 5350695"/>
              <a:gd name="connsiteX95" fmla="*/ 3609274 w 4750369"/>
              <a:gd name="connsiteY95" fmla="*/ 4913230 h 5350695"/>
              <a:gd name="connsiteX96" fmla="*/ 3700714 w 4750369"/>
              <a:gd name="connsiteY96" fmla="*/ 4936090 h 5350695"/>
              <a:gd name="connsiteX97" fmla="*/ 3830254 w 4750369"/>
              <a:gd name="connsiteY97" fmla="*/ 4936090 h 5350695"/>
              <a:gd name="connsiteX98" fmla="*/ 3967414 w 4750369"/>
              <a:gd name="connsiteY98" fmla="*/ 4958950 h 5350695"/>
              <a:gd name="connsiteX99" fmla="*/ 4058854 w 4750369"/>
              <a:gd name="connsiteY99" fmla="*/ 4852270 h 5350695"/>
              <a:gd name="connsiteX100" fmla="*/ 4066474 w 4750369"/>
              <a:gd name="connsiteY100" fmla="*/ 4654150 h 5350695"/>
              <a:gd name="connsiteX101" fmla="*/ 4180774 w 4750369"/>
              <a:gd name="connsiteY101" fmla="*/ 4494130 h 5350695"/>
              <a:gd name="connsiteX102" fmla="*/ 4317934 w 4750369"/>
              <a:gd name="connsiteY102" fmla="*/ 4425550 h 5350695"/>
              <a:gd name="connsiteX103" fmla="*/ 4439854 w 4750369"/>
              <a:gd name="connsiteY103" fmla="*/ 4341730 h 5350695"/>
              <a:gd name="connsiteX104" fmla="*/ 4630354 w 4750369"/>
              <a:gd name="connsiteY104" fmla="*/ 4219810 h 5350695"/>
              <a:gd name="connsiteX105" fmla="*/ 4737034 w 4750369"/>
              <a:gd name="connsiteY105" fmla="*/ 4219810 h 5350695"/>
              <a:gd name="connsiteX106" fmla="*/ 4737034 w 4750369"/>
              <a:gd name="connsiteY106" fmla="*/ 2695810 h 5350695"/>
              <a:gd name="connsiteX107" fmla="*/ 4630354 w 4750369"/>
              <a:gd name="connsiteY107" fmla="*/ 2627230 h 5350695"/>
              <a:gd name="connsiteX108" fmla="*/ 4485574 w 4750369"/>
              <a:gd name="connsiteY108" fmla="*/ 2535790 h 5350695"/>
              <a:gd name="connsiteX109" fmla="*/ 4394134 w 4750369"/>
              <a:gd name="connsiteY109" fmla="*/ 2429110 h 5350695"/>
              <a:gd name="connsiteX110" fmla="*/ 4348414 w 4750369"/>
              <a:gd name="connsiteY110" fmla="*/ 2490070 h 5350695"/>
              <a:gd name="connsiteX111" fmla="*/ 4317934 w 4750369"/>
              <a:gd name="connsiteY111" fmla="*/ 2566270 h 5350695"/>
              <a:gd name="connsiteX112" fmla="*/ 4256974 w 4750369"/>
              <a:gd name="connsiteY112" fmla="*/ 2650090 h 5350695"/>
              <a:gd name="connsiteX113" fmla="*/ 4127434 w 4750369"/>
              <a:gd name="connsiteY113" fmla="*/ 2688190 h 5350695"/>
              <a:gd name="connsiteX114" fmla="*/ 4081714 w 4750369"/>
              <a:gd name="connsiteY114" fmla="*/ 2611990 h 5350695"/>
              <a:gd name="connsiteX115" fmla="*/ 3883594 w 4750369"/>
              <a:gd name="connsiteY115" fmla="*/ 2543410 h 5350695"/>
              <a:gd name="connsiteX116" fmla="*/ 3799774 w 4750369"/>
              <a:gd name="connsiteY116" fmla="*/ 2497690 h 5350695"/>
              <a:gd name="connsiteX117" fmla="*/ 4066474 w 4750369"/>
              <a:gd name="connsiteY117" fmla="*/ 2314810 h 5350695"/>
              <a:gd name="connsiteX118" fmla="*/ 4081714 w 4750369"/>
              <a:gd name="connsiteY118" fmla="*/ 2230990 h 5350695"/>
              <a:gd name="connsiteX119" fmla="*/ 3906454 w 4750369"/>
              <a:gd name="connsiteY119" fmla="*/ 2131930 h 5350695"/>
              <a:gd name="connsiteX120" fmla="*/ 4028374 w 4750369"/>
              <a:gd name="connsiteY120" fmla="*/ 2017630 h 5350695"/>
              <a:gd name="connsiteX121" fmla="*/ 4005514 w 4750369"/>
              <a:gd name="connsiteY121" fmla="*/ 1849990 h 5350695"/>
              <a:gd name="connsiteX122" fmla="*/ 3959794 w 4750369"/>
              <a:gd name="connsiteY122" fmla="*/ 1728070 h 5350695"/>
              <a:gd name="connsiteX123" fmla="*/ 3731194 w 4750369"/>
              <a:gd name="connsiteY123" fmla="*/ 1773790 h 5350695"/>
              <a:gd name="connsiteX124" fmla="*/ 3639754 w 4750369"/>
              <a:gd name="connsiteY124" fmla="*/ 1659490 h 5350695"/>
              <a:gd name="connsiteX125" fmla="*/ 3685474 w 4750369"/>
              <a:gd name="connsiteY125" fmla="*/ 1499470 h 5350695"/>
              <a:gd name="connsiteX126" fmla="*/ 3647374 w 4750369"/>
              <a:gd name="connsiteY126" fmla="*/ 1423270 h 5350695"/>
              <a:gd name="connsiteX127" fmla="*/ 3540694 w 4750369"/>
              <a:gd name="connsiteY127" fmla="*/ 1453750 h 5350695"/>
              <a:gd name="connsiteX128" fmla="*/ 3395914 w 4750369"/>
              <a:gd name="connsiteY128" fmla="*/ 1468990 h 5350695"/>
              <a:gd name="connsiteX129" fmla="*/ 3289234 w 4750369"/>
              <a:gd name="connsiteY129" fmla="*/ 1362310 h 5350695"/>
              <a:gd name="connsiteX130" fmla="*/ 3197794 w 4750369"/>
              <a:gd name="connsiteY130" fmla="*/ 1308970 h 5350695"/>
              <a:gd name="connsiteX131" fmla="*/ 3098734 w 4750369"/>
              <a:gd name="connsiteY131" fmla="*/ 1438510 h 5350695"/>
              <a:gd name="connsiteX132" fmla="*/ 3060634 w 4750369"/>
              <a:gd name="connsiteY132" fmla="*/ 1468990 h 5350695"/>
              <a:gd name="connsiteX133" fmla="*/ 2915854 w 4750369"/>
              <a:gd name="connsiteY133" fmla="*/ 1385170 h 5350695"/>
              <a:gd name="connsiteX134" fmla="*/ 2832034 w 4750369"/>
              <a:gd name="connsiteY134" fmla="*/ 1377550 h 5350695"/>
              <a:gd name="connsiteX135" fmla="*/ 2687254 w 4750369"/>
              <a:gd name="connsiteY135" fmla="*/ 1415650 h 5350695"/>
              <a:gd name="connsiteX136" fmla="*/ 2679634 w 4750369"/>
              <a:gd name="connsiteY136" fmla="*/ 1545190 h 5350695"/>
              <a:gd name="connsiteX137" fmla="*/ 2649154 w 4750369"/>
              <a:gd name="connsiteY137" fmla="*/ 1629010 h 5350695"/>
              <a:gd name="connsiteX138" fmla="*/ 2504374 w 4750369"/>
              <a:gd name="connsiteY138" fmla="*/ 1545190 h 5350695"/>
              <a:gd name="connsiteX139" fmla="*/ 2496754 w 4750369"/>
              <a:gd name="connsiteY139" fmla="*/ 1400410 h 5350695"/>
              <a:gd name="connsiteX140" fmla="*/ 2519614 w 4750369"/>
              <a:gd name="connsiteY140" fmla="*/ 1202290 h 5350695"/>
              <a:gd name="connsiteX141" fmla="*/ 2428174 w 4750369"/>
              <a:gd name="connsiteY141" fmla="*/ 89770 h 5350695"/>
              <a:gd name="connsiteX142" fmla="*/ 1948115 w 4750369"/>
              <a:gd name="connsiteY142" fmla="*/ 120250 h 5350695"/>
              <a:gd name="connsiteX143" fmla="*/ 1582354 w 4750369"/>
              <a:gd name="connsiteY143" fmla="*/ 966070 h 5350695"/>
              <a:gd name="connsiteX144" fmla="*/ 73594 w 4750369"/>
              <a:gd name="connsiteY144" fmla="*/ 638410 h 5350695"/>
              <a:gd name="connsiteX145" fmla="*/ 134554 w 4750369"/>
              <a:gd name="connsiteY145" fmla="*/ 714609 h 5350695"/>
              <a:gd name="connsiteX146" fmla="*/ 302195 w 4750369"/>
              <a:gd name="connsiteY146" fmla="*/ 806050 h 5350695"/>
              <a:gd name="connsiteX147" fmla="*/ 386014 w 4750369"/>
              <a:gd name="connsiteY147" fmla="*/ 882250 h 5350695"/>
              <a:gd name="connsiteX0" fmla="*/ 386871 w 4728366"/>
              <a:gd name="connsiteY0" fmla="*/ 874630 h 5350695"/>
              <a:gd name="connsiteX1" fmla="*/ 508791 w 4728366"/>
              <a:gd name="connsiteY1" fmla="*/ 1042270 h 5350695"/>
              <a:gd name="connsiteX2" fmla="*/ 729771 w 4728366"/>
              <a:gd name="connsiteY2" fmla="*/ 1072750 h 5350695"/>
              <a:gd name="connsiteX3" fmla="*/ 981231 w 4728366"/>
              <a:gd name="connsiteY3" fmla="*/ 1194670 h 5350695"/>
              <a:gd name="connsiteX4" fmla="*/ 958371 w 4728366"/>
              <a:gd name="connsiteY4" fmla="*/ 1308970 h 5350695"/>
              <a:gd name="connsiteX5" fmla="*/ 1126011 w 4728366"/>
              <a:gd name="connsiteY5" fmla="*/ 1430890 h 5350695"/>
              <a:gd name="connsiteX6" fmla="*/ 1164111 w 4728366"/>
              <a:gd name="connsiteY6" fmla="*/ 1529950 h 5350695"/>
              <a:gd name="connsiteX7" fmla="*/ 1004091 w 4728366"/>
              <a:gd name="connsiteY7" fmla="*/ 1636630 h 5350695"/>
              <a:gd name="connsiteX8" fmla="*/ 950751 w 4728366"/>
              <a:gd name="connsiteY8" fmla="*/ 1720450 h 5350695"/>
              <a:gd name="connsiteX9" fmla="*/ 1034571 w 4728366"/>
              <a:gd name="connsiteY9" fmla="*/ 1903330 h 5350695"/>
              <a:gd name="connsiteX10" fmla="*/ 1118391 w 4728366"/>
              <a:gd name="connsiteY10" fmla="*/ 2025250 h 5350695"/>
              <a:gd name="connsiteX11" fmla="*/ 1270791 w 4728366"/>
              <a:gd name="connsiteY11" fmla="*/ 2116690 h 5350695"/>
              <a:gd name="connsiteX12" fmla="*/ 1385091 w 4728366"/>
              <a:gd name="connsiteY12" fmla="*/ 2040490 h 5350695"/>
              <a:gd name="connsiteX13" fmla="*/ 1453671 w 4728366"/>
              <a:gd name="connsiteY13" fmla="*/ 2040490 h 5350695"/>
              <a:gd name="connsiteX14" fmla="*/ 1491771 w 4728366"/>
              <a:gd name="connsiteY14" fmla="*/ 2154790 h 5350695"/>
              <a:gd name="connsiteX15" fmla="*/ 1545111 w 4728366"/>
              <a:gd name="connsiteY15" fmla="*/ 2246230 h 5350695"/>
              <a:gd name="connsiteX16" fmla="*/ 1560351 w 4728366"/>
              <a:gd name="connsiteY16" fmla="*/ 2330050 h 5350695"/>
              <a:gd name="connsiteX17" fmla="*/ 1430811 w 4728366"/>
              <a:gd name="connsiteY17" fmla="*/ 2406250 h 5350695"/>
              <a:gd name="connsiteX18" fmla="*/ 1446051 w 4728366"/>
              <a:gd name="connsiteY18" fmla="*/ 2497690 h 5350695"/>
              <a:gd name="connsiteX19" fmla="*/ 1339371 w 4728366"/>
              <a:gd name="connsiteY19" fmla="*/ 2520550 h 5350695"/>
              <a:gd name="connsiteX20" fmla="*/ 1217451 w 4728366"/>
              <a:gd name="connsiteY20" fmla="*/ 2467210 h 5350695"/>
              <a:gd name="connsiteX21" fmla="*/ 1080291 w 4728366"/>
              <a:gd name="connsiteY21" fmla="*/ 2558650 h 5350695"/>
              <a:gd name="connsiteX22" fmla="*/ 1133631 w 4728366"/>
              <a:gd name="connsiteY22" fmla="*/ 2672950 h 5350695"/>
              <a:gd name="connsiteX23" fmla="*/ 1331751 w 4728366"/>
              <a:gd name="connsiteY23" fmla="*/ 2733910 h 5350695"/>
              <a:gd name="connsiteX24" fmla="*/ 1415571 w 4728366"/>
              <a:gd name="connsiteY24" fmla="*/ 2749150 h 5350695"/>
              <a:gd name="connsiteX25" fmla="*/ 1263171 w 4728366"/>
              <a:gd name="connsiteY25" fmla="*/ 2810110 h 5350695"/>
              <a:gd name="connsiteX26" fmla="*/ 1148871 w 4728366"/>
              <a:gd name="connsiteY26" fmla="*/ 2871070 h 5350695"/>
              <a:gd name="connsiteX27" fmla="*/ 1118391 w 4728366"/>
              <a:gd name="connsiteY27" fmla="*/ 2924410 h 5350695"/>
              <a:gd name="connsiteX28" fmla="*/ 1148871 w 4728366"/>
              <a:gd name="connsiteY28" fmla="*/ 3023470 h 5350695"/>
              <a:gd name="connsiteX29" fmla="*/ 1095531 w 4728366"/>
              <a:gd name="connsiteY29" fmla="*/ 3061570 h 5350695"/>
              <a:gd name="connsiteX30" fmla="*/ 943131 w 4728366"/>
              <a:gd name="connsiteY30" fmla="*/ 2992990 h 5350695"/>
              <a:gd name="connsiteX31" fmla="*/ 851691 w 4728366"/>
              <a:gd name="connsiteY31" fmla="*/ 2954890 h 5350695"/>
              <a:gd name="connsiteX32" fmla="*/ 722151 w 4728366"/>
              <a:gd name="connsiteY32" fmla="*/ 2962510 h 5350695"/>
              <a:gd name="connsiteX33" fmla="*/ 584991 w 4728366"/>
              <a:gd name="connsiteY33" fmla="*/ 3023470 h 5350695"/>
              <a:gd name="connsiteX34" fmla="*/ 478311 w 4728366"/>
              <a:gd name="connsiteY34" fmla="*/ 3061570 h 5350695"/>
              <a:gd name="connsiteX35" fmla="*/ 318291 w 4728366"/>
              <a:gd name="connsiteY35" fmla="*/ 3153010 h 5350695"/>
              <a:gd name="connsiteX36" fmla="*/ 455451 w 4728366"/>
              <a:gd name="connsiteY36" fmla="*/ 3313030 h 5350695"/>
              <a:gd name="connsiteX37" fmla="*/ 684051 w 4728366"/>
              <a:gd name="connsiteY37" fmla="*/ 3373990 h 5350695"/>
              <a:gd name="connsiteX38" fmla="*/ 897411 w 4728366"/>
              <a:gd name="connsiteY38" fmla="*/ 3389230 h 5350695"/>
              <a:gd name="connsiteX39" fmla="*/ 1034571 w 4728366"/>
              <a:gd name="connsiteY39" fmla="*/ 3412090 h 5350695"/>
              <a:gd name="connsiteX40" fmla="*/ 1194591 w 4728366"/>
              <a:gd name="connsiteY40" fmla="*/ 3450190 h 5350695"/>
              <a:gd name="connsiteX41" fmla="*/ 1354611 w 4728366"/>
              <a:gd name="connsiteY41" fmla="*/ 3579730 h 5350695"/>
              <a:gd name="connsiteX42" fmla="*/ 1324131 w 4728366"/>
              <a:gd name="connsiteY42" fmla="*/ 3633070 h 5350695"/>
              <a:gd name="connsiteX43" fmla="*/ 1225071 w 4728366"/>
              <a:gd name="connsiteY43" fmla="*/ 3640690 h 5350695"/>
              <a:gd name="connsiteX44" fmla="*/ 996471 w 4728366"/>
              <a:gd name="connsiteY44" fmla="*/ 3663550 h 5350695"/>
              <a:gd name="connsiteX45" fmla="*/ 828831 w 4728366"/>
              <a:gd name="connsiteY45" fmla="*/ 3686410 h 5350695"/>
              <a:gd name="connsiteX46" fmla="*/ 722151 w 4728366"/>
              <a:gd name="connsiteY46" fmla="*/ 3747370 h 5350695"/>
              <a:gd name="connsiteX47" fmla="*/ 607851 w 4728366"/>
              <a:gd name="connsiteY47" fmla="*/ 3785470 h 5350695"/>
              <a:gd name="connsiteX48" fmla="*/ 554511 w 4728366"/>
              <a:gd name="connsiteY48" fmla="*/ 3785470 h 5350695"/>
              <a:gd name="connsiteX49" fmla="*/ 485931 w 4728366"/>
              <a:gd name="connsiteY49" fmla="*/ 3861670 h 5350695"/>
              <a:gd name="connsiteX50" fmla="*/ 493551 w 4728366"/>
              <a:gd name="connsiteY50" fmla="*/ 4075030 h 5350695"/>
              <a:gd name="connsiteX51" fmla="*/ 592611 w 4728366"/>
              <a:gd name="connsiteY51" fmla="*/ 4212190 h 5350695"/>
              <a:gd name="connsiteX52" fmla="*/ 600231 w 4728366"/>
              <a:gd name="connsiteY52" fmla="*/ 4341730 h 5350695"/>
              <a:gd name="connsiteX53" fmla="*/ 493551 w 4728366"/>
              <a:gd name="connsiteY53" fmla="*/ 4494130 h 5350695"/>
              <a:gd name="connsiteX54" fmla="*/ 318291 w 4728366"/>
              <a:gd name="connsiteY54" fmla="*/ 4616050 h 5350695"/>
              <a:gd name="connsiteX55" fmla="*/ 264951 w 4728366"/>
              <a:gd name="connsiteY55" fmla="*/ 4737970 h 5350695"/>
              <a:gd name="connsiteX56" fmla="*/ 318291 w 4728366"/>
              <a:gd name="connsiteY56" fmla="*/ 4814170 h 5350695"/>
              <a:gd name="connsiteX57" fmla="*/ 600231 w 4728366"/>
              <a:gd name="connsiteY57" fmla="*/ 4684630 h 5350695"/>
              <a:gd name="connsiteX58" fmla="*/ 828831 w 4728366"/>
              <a:gd name="connsiteY58" fmla="*/ 4623670 h 5350695"/>
              <a:gd name="connsiteX59" fmla="*/ 988851 w 4728366"/>
              <a:gd name="connsiteY59" fmla="*/ 4616050 h 5350695"/>
              <a:gd name="connsiteX60" fmla="*/ 1217451 w 4728366"/>
              <a:gd name="connsiteY60" fmla="*/ 4646530 h 5350695"/>
              <a:gd name="connsiteX61" fmla="*/ 1324131 w 4728366"/>
              <a:gd name="connsiteY61" fmla="*/ 4646530 h 5350695"/>
              <a:gd name="connsiteX62" fmla="*/ 1423191 w 4728366"/>
              <a:gd name="connsiteY62" fmla="*/ 4547470 h 5350695"/>
              <a:gd name="connsiteX63" fmla="*/ 1545111 w 4728366"/>
              <a:gd name="connsiteY63" fmla="*/ 4539850 h 5350695"/>
              <a:gd name="connsiteX64" fmla="*/ 1697511 w 4728366"/>
              <a:gd name="connsiteY64" fmla="*/ 4425550 h 5350695"/>
              <a:gd name="connsiteX65" fmla="*/ 1819431 w 4728366"/>
              <a:gd name="connsiteY65" fmla="*/ 4318870 h 5350695"/>
              <a:gd name="connsiteX66" fmla="*/ 1956591 w 4728366"/>
              <a:gd name="connsiteY66" fmla="*/ 4189330 h 5350695"/>
              <a:gd name="connsiteX67" fmla="*/ 2040411 w 4728366"/>
              <a:gd name="connsiteY67" fmla="*/ 4059790 h 5350695"/>
              <a:gd name="connsiteX68" fmla="*/ 2131851 w 4728366"/>
              <a:gd name="connsiteY68" fmla="*/ 3991210 h 5350695"/>
              <a:gd name="connsiteX69" fmla="*/ 2215671 w 4728366"/>
              <a:gd name="connsiteY69" fmla="*/ 3975970 h 5350695"/>
              <a:gd name="connsiteX70" fmla="*/ 2291871 w 4728366"/>
              <a:gd name="connsiteY70" fmla="*/ 4044550 h 5350695"/>
              <a:gd name="connsiteX71" fmla="*/ 2314731 w 4728366"/>
              <a:gd name="connsiteY71" fmla="*/ 4196950 h 5350695"/>
              <a:gd name="connsiteX72" fmla="*/ 2291871 w 4728366"/>
              <a:gd name="connsiteY72" fmla="*/ 4364590 h 5350695"/>
              <a:gd name="connsiteX73" fmla="*/ 2223291 w 4728366"/>
              <a:gd name="connsiteY73" fmla="*/ 4516990 h 5350695"/>
              <a:gd name="connsiteX74" fmla="*/ 2200431 w 4728366"/>
              <a:gd name="connsiteY74" fmla="*/ 4577950 h 5350695"/>
              <a:gd name="connsiteX75" fmla="*/ 2269011 w 4728366"/>
              <a:gd name="connsiteY75" fmla="*/ 4646530 h 5350695"/>
              <a:gd name="connsiteX76" fmla="*/ 2421411 w 4728366"/>
              <a:gd name="connsiteY76" fmla="*/ 4654150 h 5350695"/>
              <a:gd name="connsiteX77" fmla="*/ 2550951 w 4728366"/>
              <a:gd name="connsiteY77" fmla="*/ 4715110 h 5350695"/>
              <a:gd name="connsiteX78" fmla="*/ 2543331 w 4728366"/>
              <a:gd name="connsiteY78" fmla="*/ 4829410 h 5350695"/>
              <a:gd name="connsiteX79" fmla="*/ 2543331 w 4728366"/>
              <a:gd name="connsiteY79" fmla="*/ 4928470 h 5350695"/>
              <a:gd name="connsiteX80" fmla="*/ 2703351 w 4728366"/>
              <a:gd name="connsiteY80" fmla="*/ 5073250 h 5350695"/>
              <a:gd name="connsiteX81" fmla="*/ 2947191 w 4728366"/>
              <a:gd name="connsiteY81" fmla="*/ 5240890 h 5350695"/>
              <a:gd name="connsiteX82" fmla="*/ 3206271 w 4728366"/>
              <a:gd name="connsiteY82" fmla="*/ 5317090 h 5350695"/>
              <a:gd name="connsiteX83" fmla="*/ 3335811 w 4728366"/>
              <a:gd name="connsiteY83" fmla="*/ 5324710 h 5350695"/>
              <a:gd name="connsiteX84" fmla="*/ 3442491 w 4728366"/>
              <a:gd name="connsiteY84" fmla="*/ 4981810 h 5350695"/>
              <a:gd name="connsiteX85" fmla="*/ 3434871 w 4728366"/>
              <a:gd name="connsiteY85" fmla="*/ 4791310 h 5350695"/>
              <a:gd name="connsiteX86" fmla="*/ 3488211 w 4728366"/>
              <a:gd name="connsiteY86" fmla="*/ 4684630 h 5350695"/>
              <a:gd name="connsiteX87" fmla="*/ 3648231 w 4728366"/>
              <a:gd name="connsiteY87" fmla="*/ 4631290 h 5350695"/>
              <a:gd name="connsiteX88" fmla="*/ 3732051 w 4728366"/>
              <a:gd name="connsiteY88" fmla="*/ 4570330 h 5350695"/>
              <a:gd name="connsiteX89" fmla="*/ 3732051 w 4728366"/>
              <a:gd name="connsiteY89" fmla="*/ 4448410 h 5350695"/>
              <a:gd name="connsiteX90" fmla="*/ 3876831 w 4728366"/>
              <a:gd name="connsiteY90" fmla="*/ 4478890 h 5350695"/>
              <a:gd name="connsiteX91" fmla="*/ 3869211 w 4728366"/>
              <a:gd name="connsiteY91" fmla="*/ 4646530 h 5350695"/>
              <a:gd name="connsiteX92" fmla="*/ 3815871 w 4728366"/>
              <a:gd name="connsiteY92" fmla="*/ 4783690 h 5350695"/>
              <a:gd name="connsiteX93" fmla="*/ 3762531 w 4728366"/>
              <a:gd name="connsiteY93" fmla="*/ 4859890 h 5350695"/>
              <a:gd name="connsiteX94" fmla="*/ 3625371 w 4728366"/>
              <a:gd name="connsiteY94" fmla="*/ 4859890 h 5350695"/>
              <a:gd name="connsiteX95" fmla="*/ 3587271 w 4728366"/>
              <a:gd name="connsiteY95" fmla="*/ 4913230 h 5350695"/>
              <a:gd name="connsiteX96" fmla="*/ 3678711 w 4728366"/>
              <a:gd name="connsiteY96" fmla="*/ 4936090 h 5350695"/>
              <a:gd name="connsiteX97" fmla="*/ 3808251 w 4728366"/>
              <a:gd name="connsiteY97" fmla="*/ 4936090 h 5350695"/>
              <a:gd name="connsiteX98" fmla="*/ 3945411 w 4728366"/>
              <a:gd name="connsiteY98" fmla="*/ 4958950 h 5350695"/>
              <a:gd name="connsiteX99" fmla="*/ 4036851 w 4728366"/>
              <a:gd name="connsiteY99" fmla="*/ 4852270 h 5350695"/>
              <a:gd name="connsiteX100" fmla="*/ 4044471 w 4728366"/>
              <a:gd name="connsiteY100" fmla="*/ 4654150 h 5350695"/>
              <a:gd name="connsiteX101" fmla="*/ 4158771 w 4728366"/>
              <a:gd name="connsiteY101" fmla="*/ 4494130 h 5350695"/>
              <a:gd name="connsiteX102" fmla="*/ 4295931 w 4728366"/>
              <a:gd name="connsiteY102" fmla="*/ 4425550 h 5350695"/>
              <a:gd name="connsiteX103" fmla="*/ 4417851 w 4728366"/>
              <a:gd name="connsiteY103" fmla="*/ 4341730 h 5350695"/>
              <a:gd name="connsiteX104" fmla="*/ 4608351 w 4728366"/>
              <a:gd name="connsiteY104" fmla="*/ 4219810 h 5350695"/>
              <a:gd name="connsiteX105" fmla="*/ 4715031 w 4728366"/>
              <a:gd name="connsiteY105" fmla="*/ 4219810 h 5350695"/>
              <a:gd name="connsiteX106" fmla="*/ 4715031 w 4728366"/>
              <a:gd name="connsiteY106" fmla="*/ 2695810 h 5350695"/>
              <a:gd name="connsiteX107" fmla="*/ 4608351 w 4728366"/>
              <a:gd name="connsiteY107" fmla="*/ 2627230 h 5350695"/>
              <a:gd name="connsiteX108" fmla="*/ 4463571 w 4728366"/>
              <a:gd name="connsiteY108" fmla="*/ 2535790 h 5350695"/>
              <a:gd name="connsiteX109" fmla="*/ 4372131 w 4728366"/>
              <a:gd name="connsiteY109" fmla="*/ 2429110 h 5350695"/>
              <a:gd name="connsiteX110" fmla="*/ 4326411 w 4728366"/>
              <a:gd name="connsiteY110" fmla="*/ 2490070 h 5350695"/>
              <a:gd name="connsiteX111" fmla="*/ 4295931 w 4728366"/>
              <a:gd name="connsiteY111" fmla="*/ 2566270 h 5350695"/>
              <a:gd name="connsiteX112" fmla="*/ 4234971 w 4728366"/>
              <a:gd name="connsiteY112" fmla="*/ 2650090 h 5350695"/>
              <a:gd name="connsiteX113" fmla="*/ 4105431 w 4728366"/>
              <a:gd name="connsiteY113" fmla="*/ 2688190 h 5350695"/>
              <a:gd name="connsiteX114" fmla="*/ 4059711 w 4728366"/>
              <a:gd name="connsiteY114" fmla="*/ 2611990 h 5350695"/>
              <a:gd name="connsiteX115" fmla="*/ 3861591 w 4728366"/>
              <a:gd name="connsiteY115" fmla="*/ 2543410 h 5350695"/>
              <a:gd name="connsiteX116" fmla="*/ 3777771 w 4728366"/>
              <a:gd name="connsiteY116" fmla="*/ 2497690 h 5350695"/>
              <a:gd name="connsiteX117" fmla="*/ 4044471 w 4728366"/>
              <a:gd name="connsiteY117" fmla="*/ 2314810 h 5350695"/>
              <a:gd name="connsiteX118" fmla="*/ 4059711 w 4728366"/>
              <a:gd name="connsiteY118" fmla="*/ 2230990 h 5350695"/>
              <a:gd name="connsiteX119" fmla="*/ 3884451 w 4728366"/>
              <a:gd name="connsiteY119" fmla="*/ 2131930 h 5350695"/>
              <a:gd name="connsiteX120" fmla="*/ 4006371 w 4728366"/>
              <a:gd name="connsiteY120" fmla="*/ 2017630 h 5350695"/>
              <a:gd name="connsiteX121" fmla="*/ 3983511 w 4728366"/>
              <a:gd name="connsiteY121" fmla="*/ 1849990 h 5350695"/>
              <a:gd name="connsiteX122" fmla="*/ 3937791 w 4728366"/>
              <a:gd name="connsiteY122" fmla="*/ 1728070 h 5350695"/>
              <a:gd name="connsiteX123" fmla="*/ 3709191 w 4728366"/>
              <a:gd name="connsiteY123" fmla="*/ 1773790 h 5350695"/>
              <a:gd name="connsiteX124" fmla="*/ 3617751 w 4728366"/>
              <a:gd name="connsiteY124" fmla="*/ 1659490 h 5350695"/>
              <a:gd name="connsiteX125" fmla="*/ 3663471 w 4728366"/>
              <a:gd name="connsiteY125" fmla="*/ 1499470 h 5350695"/>
              <a:gd name="connsiteX126" fmla="*/ 3625371 w 4728366"/>
              <a:gd name="connsiteY126" fmla="*/ 1423270 h 5350695"/>
              <a:gd name="connsiteX127" fmla="*/ 3518691 w 4728366"/>
              <a:gd name="connsiteY127" fmla="*/ 1453750 h 5350695"/>
              <a:gd name="connsiteX128" fmla="*/ 3373911 w 4728366"/>
              <a:gd name="connsiteY128" fmla="*/ 1468990 h 5350695"/>
              <a:gd name="connsiteX129" fmla="*/ 3267231 w 4728366"/>
              <a:gd name="connsiteY129" fmla="*/ 1362310 h 5350695"/>
              <a:gd name="connsiteX130" fmla="*/ 3175791 w 4728366"/>
              <a:gd name="connsiteY130" fmla="*/ 1308970 h 5350695"/>
              <a:gd name="connsiteX131" fmla="*/ 3076731 w 4728366"/>
              <a:gd name="connsiteY131" fmla="*/ 1438510 h 5350695"/>
              <a:gd name="connsiteX132" fmla="*/ 3038631 w 4728366"/>
              <a:gd name="connsiteY132" fmla="*/ 1468990 h 5350695"/>
              <a:gd name="connsiteX133" fmla="*/ 2893851 w 4728366"/>
              <a:gd name="connsiteY133" fmla="*/ 1385170 h 5350695"/>
              <a:gd name="connsiteX134" fmla="*/ 2810031 w 4728366"/>
              <a:gd name="connsiteY134" fmla="*/ 1377550 h 5350695"/>
              <a:gd name="connsiteX135" fmla="*/ 2665251 w 4728366"/>
              <a:gd name="connsiteY135" fmla="*/ 1415650 h 5350695"/>
              <a:gd name="connsiteX136" fmla="*/ 2657631 w 4728366"/>
              <a:gd name="connsiteY136" fmla="*/ 1545190 h 5350695"/>
              <a:gd name="connsiteX137" fmla="*/ 2627151 w 4728366"/>
              <a:gd name="connsiteY137" fmla="*/ 1629010 h 5350695"/>
              <a:gd name="connsiteX138" fmla="*/ 2482371 w 4728366"/>
              <a:gd name="connsiteY138" fmla="*/ 1545190 h 5350695"/>
              <a:gd name="connsiteX139" fmla="*/ 2474751 w 4728366"/>
              <a:gd name="connsiteY139" fmla="*/ 1400410 h 5350695"/>
              <a:gd name="connsiteX140" fmla="*/ 2497611 w 4728366"/>
              <a:gd name="connsiteY140" fmla="*/ 1202290 h 5350695"/>
              <a:gd name="connsiteX141" fmla="*/ 2406171 w 4728366"/>
              <a:gd name="connsiteY141" fmla="*/ 89770 h 5350695"/>
              <a:gd name="connsiteX142" fmla="*/ 1926112 w 4728366"/>
              <a:gd name="connsiteY142" fmla="*/ 120250 h 5350695"/>
              <a:gd name="connsiteX143" fmla="*/ 1560351 w 4728366"/>
              <a:gd name="connsiteY143" fmla="*/ 966070 h 5350695"/>
              <a:gd name="connsiteX144" fmla="*/ 127792 w 4728366"/>
              <a:gd name="connsiteY144" fmla="*/ 425050 h 5350695"/>
              <a:gd name="connsiteX145" fmla="*/ 51591 w 4728366"/>
              <a:gd name="connsiteY145" fmla="*/ 638410 h 5350695"/>
              <a:gd name="connsiteX146" fmla="*/ 112551 w 4728366"/>
              <a:gd name="connsiteY146" fmla="*/ 714609 h 5350695"/>
              <a:gd name="connsiteX147" fmla="*/ 280192 w 4728366"/>
              <a:gd name="connsiteY147" fmla="*/ 806050 h 5350695"/>
              <a:gd name="connsiteX148" fmla="*/ 364011 w 4728366"/>
              <a:gd name="connsiteY148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227779 w 4683574"/>
              <a:gd name="connsiteY144" fmla="*/ 310750 h 5350695"/>
              <a:gd name="connsiteX145" fmla="*/ 83000 w 4683574"/>
              <a:gd name="connsiteY145" fmla="*/ 425050 h 5350695"/>
              <a:gd name="connsiteX146" fmla="*/ 6799 w 4683574"/>
              <a:gd name="connsiteY146" fmla="*/ 638410 h 5350695"/>
              <a:gd name="connsiteX147" fmla="*/ 67759 w 4683574"/>
              <a:gd name="connsiteY147" fmla="*/ 714609 h 5350695"/>
              <a:gd name="connsiteX148" fmla="*/ 235400 w 4683574"/>
              <a:gd name="connsiteY148" fmla="*/ 806050 h 5350695"/>
              <a:gd name="connsiteX149" fmla="*/ 319219 w 4683574"/>
              <a:gd name="connsiteY149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654499 w 4683574"/>
              <a:gd name="connsiteY144" fmla="*/ 531730 h 5350695"/>
              <a:gd name="connsiteX145" fmla="*/ 227779 w 4683574"/>
              <a:gd name="connsiteY145" fmla="*/ 310750 h 5350695"/>
              <a:gd name="connsiteX146" fmla="*/ 83000 w 4683574"/>
              <a:gd name="connsiteY146" fmla="*/ 425050 h 5350695"/>
              <a:gd name="connsiteX147" fmla="*/ 6799 w 4683574"/>
              <a:gd name="connsiteY147" fmla="*/ 638410 h 5350695"/>
              <a:gd name="connsiteX148" fmla="*/ 67759 w 4683574"/>
              <a:gd name="connsiteY148" fmla="*/ 714609 h 5350695"/>
              <a:gd name="connsiteX149" fmla="*/ 235400 w 4683574"/>
              <a:gd name="connsiteY149" fmla="*/ 806050 h 5350695"/>
              <a:gd name="connsiteX150" fmla="*/ 319219 w 4683574"/>
              <a:gd name="connsiteY150" fmla="*/ 882250 h 5350695"/>
              <a:gd name="connsiteX0" fmla="*/ 342079 w 4683574"/>
              <a:gd name="connsiteY0" fmla="*/ 874630 h 5350695"/>
              <a:gd name="connsiteX1" fmla="*/ 463999 w 4683574"/>
              <a:gd name="connsiteY1" fmla="*/ 1042270 h 5350695"/>
              <a:gd name="connsiteX2" fmla="*/ 684979 w 4683574"/>
              <a:gd name="connsiteY2" fmla="*/ 1072750 h 5350695"/>
              <a:gd name="connsiteX3" fmla="*/ 936439 w 4683574"/>
              <a:gd name="connsiteY3" fmla="*/ 1194670 h 5350695"/>
              <a:gd name="connsiteX4" fmla="*/ 913579 w 4683574"/>
              <a:gd name="connsiteY4" fmla="*/ 1308970 h 5350695"/>
              <a:gd name="connsiteX5" fmla="*/ 1081219 w 4683574"/>
              <a:gd name="connsiteY5" fmla="*/ 1430890 h 5350695"/>
              <a:gd name="connsiteX6" fmla="*/ 1119319 w 4683574"/>
              <a:gd name="connsiteY6" fmla="*/ 1529950 h 5350695"/>
              <a:gd name="connsiteX7" fmla="*/ 959299 w 4683574"/>
              <a:gd name="connsiteY7" fmla="*/ 1636630 h 5350695"/>
              <a:gd name="connsiteX8" fmla="*/ 905959 w 4683574"/>
              <a:gd name="connsiteY8" fmla="*/ 1720450 h 5350695"/>
              <a:gd name="connsiteX9" fmla="*/ 989779 w 4683574"/>
              <a:gd name="connsiteY9" fmla="*/ 1903330 h 5350695"/>
              <a:gd name="connsiteX10" fmla="*/ 1073599 w 4683574"/>
              <a:gd name="connsiteY10" fmla="*/ 2025250 h 5350695"/>
              <a:gd name="connsiteX11" fmla="*/ 1225999 w 4683574"/>
              <a:gd name="connsiteY11" fmla="*/ 2116690 h 5350695"/>
              <a:gd name="connsiteX12" fmla="*/ 1340299 w 4683574"/>
              <a:gd name="connsiteY12" fmla="*/ 2040490 h 5350695"/>
              <a:gd name="connsiteX13" fmla="*/ 1408879 w 4683574"/>
              <a:gd name="connsiteY13" fmla="*/ 2040490 h 5350695"/>
              <a:gd name="connsiteX14" fmla="*/ 1446979 w 4683574"/>
              <a:gd name="connsiteY14" fmla="*/ 2154790 h 5350695"/>
              <a:gd name="connsiteX15" fmla="*/ 1500319 w 4683574"/>
              <a:gd name="connsiteY15" fmla="*/ 2246230 h 5350695"/>
              <a:gd name="connsiteX16" fmla="*/ 1515559 w 4683574"/>
              <a:gd name="connsiteY16" fmla="*/ 2330050 h 5350695"/>
              <a:gd name="connsiteX17" fmla="*/ 1386019 w 4683574"/>
              <a:gd name="connsiteY17" fmla="*/ 2406250 h 5350695"/>
              <a:gd name="connsiteX18" fmla="*/ 1401259 w 4683574"/>
              <a:gd name="connsiteY18" fmla="*/ 2497690 h 5350695"/>
              <a:gd name="connsiteX19" fmla="*/ 1294579 w 4683574"/>
              <a:gd name="connsiteY19" fmla="*/ 2520550 h 5350695"/>
              <a:gd name="connsiteX20" fmla="*/ 1172659 w 4683574"/>
              <a:gd name="connsiteY20" fmla="*/ 2467210 h 5350695"/>
              <a:gd name="connsiteX21" fmla="*/ 1035499 w 4683574"/>
              <a:gd name="connsiteY21" fmla="*/ 2558650 h 5350695"/>
              <a:gd name="connsiteX22" fmla="*/ 1088839 w 4683574"/>
              <a:gd name="connsiteY22" fmla="*/ 2672950 h 5350695"/>
              <a:gd name="connsiteX23" fmla="*/ 1286959 w 4683574"/>
              <a:gd name="connsiteY23" fmla="*/ 2733910 h 5350695"/>
              <a:gd name="connsiteX24" fmla="*/ 1370779 w 4683574"/>
              <a:gd name="connsiteY24" fmla="*/ 2749150 h 5350695"/>
              <a:gd name="connsiteX25" fmla="*/ 1218379 w 4683574"/>
              <a:gd name="connsiteY25" fmla="*/ 2810110 h 5350695"/>
              <a:gd name="connsiteX26" fmla="*/ 1104079 w 4683574"/>
              <a:gd name="connsiteY26" fmla="*/ 2871070 h 5350695"/>
              <a:gd name="connsiteX27" fmla="*/ 1073599 w 4683574"/>
              <a:gd name="connsiteY27" fmla="*/ 2924410 h 5350695"/>
              <a:gd name="connsiteX28" fmla="*/ 1104079 w 4683574"/>
              <a:gd name="connsiteY28" fmla="*/ 3023470 h 5350695"/>
              <a:gd name="connsiteX29" fmla="*/ 1050739 w 4683574"/>
              <a:gd name="connsiteY29" fmla="*/ 3061570 h 5350695"/>
              <a:gd name="connsiteX30" fmla="*/ 898339 w 4683574"/>
              <a:gd name="connsiteY30" fmla="*/ 2992990 h 5350695"/>
              <a:gd name="connsiteX31" fmla="*/ 806899 w 4683574"/>
              <a:gd name="connsiteY31" fmla="*/ 2954890 h 5350695"/>
              <a:gd name="connsiteX32" fmla="*/ 677359 w 4683574"/>
              <a:gd name="connsiteY32" fmla="*/ 2962510 h 5350695"/>
              <a:gd name="connsiteX33" fmla="*/ 540199 w 4683574"/>
              <a:gd name="connsiteY33" fmla="*/ 3023470 h 5350695"/>
              <a:gd name="connsiteX34" fmla="*/ 433519 w 4683574"/>
              <a:gd name="connsiteY34" fmla="*/ 3061570 h 5350695"/>
              <a:gd name="connsiteX35" fmla="*/ 273499 w 4683574"/>
              <a:gd name="connsiteY35" fmla="*/ 3153010 h 5350695"/>
              <a:gd name="connsiteX36" fmla="*/ 410659 w 4683574"/>
              <a:gd name="connsiteY36" fmla="*/ 3313030 h 5350695"/>
              <a:gd name="connsiteX37" fmla="*/ 639259 w 4683574"/>
              <a:gd name="connsiteY37" fmla="*/ 3373990 h 5350695"/>
              <a:gd name="connsiteX38" fmla="*/ 852619 w 4683574"/>
              <a:gd name="connsiteY38" fmla="*/ 3389230 h 5350695"/>
              <a:gd name="connsiteX39" fmla="*/ 989779 w 4683574"/>
              <a:gd name="connsiteY39" fmla="*/ 3412090 h 5350695"/>
              <a:gd name="connsiteX40" fmla="*/ 1149799 w 4683574"/>
              <a:gd name="connsiteY40" fmla="*/ 3450190 h 5350695"/>
              <a:gd name="connsiteX41" fmla="*/ 1309819 w 4683574"/>
              <a:gd name="connsiteY41" fmla="*/ 3579730 h 5350695"/>
              <a:gd name="connsiteX42" fmla="*/ 1279339 w 4683574"/>
              <a:gd name="connsiteY42" fmla="*/ 3633070 h 5350695"/>
              <a:gd name="connsiteX43" fmla="*/ 1180279 w 4683574"/>
              <a:gd name="connsiteY43" fmla="*/ 3640690 h 5350695"/>
              <a:gd name="connsiteX44" fmla="*/ 951679 w 4683574"/>
              <a:gd name="connsiteY44" fmla="*/ 3663550 h 5350695"/>
              <a:gd name="connsiteX45" fmla="*/ 784039 w 4683574"/>
              <a:gd name="connsiteY45" fmla="*/ 3686410 h 5350695"/>
              <a:gd name="connsiteX46" fmla="*/ 677359 w 4683574"/>
              <a:gd name="connsiteY46" fmla="*/ 3747370 h 5350695"/>
              <a:gd name="connsiteX47" fmla="*/ 563059 w 4683574"/>
              <a:gd name="connsiteY47" fmla="*/ 3785470 h 5350695"/>
              <a:gd name="connsiteX48" fmla="*/ 509719 w 4683574"/>
              <a:gd name="connsiteY48" fmla="*/ 3785470 h 5350695"/>
              <a:gd name="connsiteX49" fmla="*/ 441139 w 4683574"/>
              <a:gd name="connsiteY49" fmla="*/ 3861670 h 5350695"/>
              <a:gd name="connsiteX50" fmla="*/ 448759 w 4683574"/>
              <a:gd name="connsiteY50" fmla="*/ 4075030 h 5350695"/>
              <a:gd name="connsiteX51" fmla="*/ 547819 w 4683574"/>
              <a:gd name="connsiteY51" fmla="*/ 4212190 h 5350695"/>
              <a:gd name="connsiteX52" fmla="*/ 555439 w 4683574"/>
              <a:gd name="connsiteY52" fmla="*/ 4341730 h 5350695"/>
              <a:gd name="connsiteX53" fmla="*/ 448759 w 4683574"/>
              <a:gd name="connsiteY53" fmla="*/ 4494130 h 5350695"/>
              <a:gd name="connsiteX54" fmla="*/ 273499 w 4683574"/>
              <a:gd name="connsiteY54" fmla="*/ 4616050 h 5350695"/>
              <a:gd name="connsiteX55" fmla="*/ 220159 w 4683574"/>
              <a:gd name="connsiteY55" fmla="*/ 4737970 h 5350695"/>
              <a:gd name="connsiteX56" fmla="*/ 273499 w 4683574"/>
              <a:gd name="connsiteY56" fmla="*/ 4814170 h 5350695"/>
              <a:gd name="connsiteX57" fmla="*/ 555439 w 4683574"/>
              <a:gd name="connsiteY57" fmla="*/ 4684630 h 5350695"/>
              <a:gd name="connsiteX58" fmla="*/ 784039 w 4683574"/>
              <a:gd name="connsiteY58" fmla="*/ 4623670 h 5350695"/>
              <a:gd name="connsiteX59" fmla="*/ 944059 w 4683574"/>
              <a:gd name="connsiteY59" fmla="*/ 4616050 h 5350695"/>
              <a:gd name="connsiteX60" fmla="*/ 1172659 w 4683574"/>
              <a:gd name="connsiteY60" fmla="*/ 4646530 h 5350695"/>
              <a:gd name="connsiteX61" fmla="*/ 1279339 w 4683574"/>
              <a:gd name="connsiteY61" fmla="*/ 4646530 h 5350695"/>
              <a:gd name="connsiteX62" fmla="*/ 1378399 w 4683574"/>
              <a:gd name="connsiteY62" fmla="*/ 4547470 h 5350695"/>
              <a:gd name="connsiteX63" fmla="*/ 1500319 w 4683574"/>
              <a:gd name="connsiteY63" fmla="*/ 4539850 h 5350695"/>
              <a:gd name="connsiteX64" fmla="*/ 1652719 w 4683574"/>
              <a:gd name="connsiteY64" fmla="*/ 4425550 h 5350695"/>
              <a:gd name="connsiteX65" fmla="*/ 1774639 w 4683574"/>
              <a:gd name="connsiteY65" fmla="*/ 4318870 h 5350695"/>
              <a:gd name="connsiteX66" fmla="*/ 1911799 w 4683574"/>
              <a:gd name="connsiteY66" fmla="*/ 4189330 h 5350695"/>
              <a:gd name="connsiteX67" fmla="*/ 1995619 w 4683574"/>
              <a:gd name="connsiteY67" fmla="*/ 4059790 h 5350695"/>
              <a:gd name="connsiteX68" fmla="*/ 2087059 w 4683574"/>
              <a:gd name="connsiteY68" fmla="*/ 3991210 h 5350695"/>
              <a:gd name="connsiteX69" fmla="*/ 2170879 w 4683574"/>
              <a:gd name="connsiteY69" fmla="*/ 3975970 h 5350695"/>
              <a:gd name="connsiteX70" fmla="*/ 2247079 w 4683574"/>
              <a:gd name="connsiteY70" fmla="*/ 4044550 h 5350695"/>
              <a:gd name="connsiteX71" fmla="*/ 2269939 w 4683574"/>
              <a:gd name="connsiteY71" fmla="*/ 4196950 h 5350695"/>
              <a:gd name="connsiteX72" fmla="*/ 2247079 w 4683574"/>
              <a:gd name="connsiteY72" fmla="*/ 4364590 h 5350695"/>
              <a:gd name="connsiteX73" fmla="*/ 2178499 w 4683574"/>
              <a:gd name="connsiteY73" fmla="*/ 4516990 h 5350695"/>
              <a:gd name="connsiteX74" fmla="*/ 2155639 w 4683574"/>
              <a:gd name="connsiteY74" fmla="*/ 4577950 h 5350695"/>
              <a:gd name="connsiteX75" fmla="*/ 2224219 w 4683574"/>
              <a:gd name="connsiteY75" fmla="*/ 4646530 h 5350695"/>
              <a:gd name="connsiteX76" fmla="*/ 2376619 w 4683574"/>
              <a:gd name="connsiteY76" fmla="*/ 4654150 h 5350695"/>
              <a:gd name="connsiteX77" fmla="*/ 2506159 w 4683574"/>
              <a:gd name="connsiteY77" fmla="*/ 4715110 h 5350695"/>
              <a:gd name="connsiteX78" fmla="*/ 2498539 w 4683574"/>
              <a:gd name="connsiteY78" fmla="*/ 4829410 h 5350695"/>
              <a:gd name="connsiteX79" fmla="*/ 2498539 w 4683574"/>
              <a:gd name="connsiteY79" fmla="*/ 4928470 h 5350695"/>
              <a:gd name="connsiteX80" fmla="*/ 2658559 w 4683574"/>
              <a:gd name="connsiteY80" fmla="*/ 5073250 h 5350695"/>
              <a:gd name="connsiteX81" fmla="*/ 2902399 w 4683574"/>
              <a:gd name="connsiteY81" fmla="*/ 5240890 h 5350695"/>
              <a:gd name="connsiteX82" fmla="*/ 3161479 w 4683574"/>
              <a:gd name="connsiteY82" fmla="*/ 5317090 h 5350695"/>
              <a:gd name="connsiteX83" fmla="*/ 3291019 w 4683574"/>
              <a:gd name="connsiteY83" fmla="*/ 5324710 h 5350695"/>
              <a:gd name="connsiteX84" fmla="*/ 3397699 w 4683574"/>
              <a:gd name="connsiteY84" fmla="*/ 4981810 h 5350695"/>
              <a:gd name="connsiteX85" fmla="*/ 3390079 w 4683574"/>
              <a:gd name="connsiteY85" fmla="*/ 4791310 h 5350695"/>
              <a:gd name="connsiteX86" fmla="*/ 3443419 w 4683574"/>
              <a:gd name="connsiteY86" fmla="*/ 4684630 h 5350695"/>
              <a:gd name="connsiteX87" fmla="*/ 3603439 w 4683574"/>
              <a:gd name="connsiteY87" fmla="*/ 4631290 h 5350695"/>
              <a:gd name="connsiteX88" fmla="*/ 3687259 w 4683574"/>
              <a:gd name="connsiteY88" fmla="*/ 4570330 h 5350695"/>
              <a:gd name="connsiteX89" fmla="*/ 3687259 w 4683574"/>
              <a:gd name="connsiteY89" fmla="*/ 4448410 h 5350695"/>
              <a:gd name="connsiteX90" fmla="*/ 3832039 w 4683574"/>
              <a:gd name="connsiteY90" fmla="*/ 4478890 h 5350695"/>
              <a:gd name="connsiteX91" fmla="*/ 3824419 w 4683574"/>
              <a:gd name="connsiteY91" fmla="*/ 4646530 h 5350695"/>
              <a:gd name="connsiteX92" fmla="*/ 3771079 w 4683574"/>
              <a:gd name="connsiteY92" fmla="*/ 4783690 h 5350695"/>
              <a:gd name="connsiteX93" fmla="*/ 3717739 w 4683574"/>
              <a:gd name="connsiteY93" fmla="*/ 4859890 h 5350695"/>
              <a:gd name="connsiteX94" fmla="*/ 3580579 w 4683574"/>
              <a:gd name="connsiteY94" fmla="*/ 4859890 h 5350695"/>
              <a:gd name="connsiteX95" fmla="*/ 3542479 w 4683574"/>
              <a:gd name="connsiteY95" fmla="*/ 4913230 h 5350695"/>
              <a:gd name="connsiteX96" fmla="*/ 3633919 w 4683574"/>
              <a:gd name="connsiteY96" fmla="*/ 4936090 h 5350695"/>
              <a:gd name="connsiteX97" fmla="*/ 3763459 w 4683574"/>
              <a:gd name="connsiteY97" fmla="*/ 4936090 h 5350695"/>
              <a:gd name="connsiteX98" fmla="*/ 3900619 w 4683574"/>
              <a:gd name="connsiteY98" fmla="*/ 4958950 h 5350695"/>
              <a:gd name="connsiteX99" fmla="*/ 3992059 w 4683574"/>
              <a:gd name="connsiteY99" fmla="*/ 4852270 h 5350695"/>
              <a:gd name="connsiteX100" fmla="*/ 3999679 w 4683574"/>
              <a:gd name="connsiteY100" fmla="*/ 4654150 h 5350695"/>
              <a:gd name="connsiteX101" fmla="*/ 4113979 w 4683574"/>
              <a:gd name="connsiteY101" fmla="*/ 4494130 h 5350695"/>
              <a:gd name="connsiteX102" fmla="*/ 4251139 w 4683574"/>
              <a:gd name="connsiteY102" fmla="*/ 4425550 h 5350695"/>
              <a:gd name="connsiteX103" fmla="*/ 4373059 w 4683574"/>
              <a:gd name="connsiteY103" fmla="*/ 4341730 h 5350695"/>
              <a:gd name="connsiteX104" fmla="*/ 4563559 w 4683574"/>
              <a:gd name="connsiteY104" fmla="*/ 4219810 h 5350695"/>
              <a:gd name="connsiteX105" fmla="*/ 4670239 w 4683574"/>
              <a:gd name="connsiteY105" fmla="*/ 4219810 h 5350695"/>
              <a:gd name="connsiteX106" fmla="*/ 4670239 w 4683574"/>
              <a:gd name="connsiteY106" fmla="*/ 2695810 h 5350695"/>
              <a:gd name="connsiteX107" fmla="*/ 4563559 w 4683574"/>
              <a:gd name="connsiteY107" fmla="*/ 2627230 h 5350695"/>
              <a:gd name="connsiteX108" fmla="*/ 4418779 w 4683574"/>
              <a:gd name="connsiteY108" fmla="*/ 2535790 h 5350695"/>
              <a:gd name="connsiteX109" fmla="*/ 4327339 w 4683574"/>
              <a:gd name="connsiteY109" fmla="*/ 2429110 h 5350695"/>
              <a:gd name="connsiteX110" fmla="*/ 4281619 w 4683574"/>
              <a:gd name="connsiteY110" fmla="*/ 2490070 h 5350695"/>
              <a:gd name="connsiteX111" fmla="*/ 4251139 w 4683574"/>
              <a:gd name="connsiteY111" fmla="*/ 2566270 h 5350695"/>
              <a:gd name="connsiteX112" fmla="*/ 4190179 w 4683574"/>
              <a:gd name="connsiteY112" fmla="*/ 2650090 h 5350695"/>
              <a:gd name="connsiteX113" fmla="*/ 4060639 w 4683574"/>
              <a:gd name="connsiteY113" fmla="*/ 2688190 h 5350695"/>
              <a:gd name="connsiteX114" fmla="*/ 4014919 w 4683574"/>
              <a:gd name="connsiteY114" fmla="*/ 2611990 h 5350695"/>
              <a:gd name="connsiteX115" fmla="*/ 3816799 w 4683574"/>
              <a:gd name="connsiteY115" fmla="*/ 2543410 h 5350695"/>
              <a:gd name="connsiteX116" fmla="*/ 3732979 w 4683574"/>
              <a:gd name="connsiteY116" fmla="*/ 2497690 h 5350695"/>
              <a:gd name="connsiteX117" fmla="*/ 3999679 w 4683574"/>
              <a:gd name="connsiteY117" fmla="*/ 2314810 h 5350695"/>
              <a:gd name="connsiteX118" fmla="*/ 4014919 w 4683574"/>
              <a:gd name="connsiteY118" fmla="*/ 2230990 h 5350695"/>
              <a:gd name="connsiteX119" fmla="*/ 3839659 w 4683574"/>
              <a:gd name="connsiteY119" fmla="*/ 2131930 h 5350695"/>
              <a:gd name="connsiteX120" fmla="*/ 3961579 w 4683574"/>
              <a:gd name="connsiteY120" fmla="*/ 2017630 h 5350695"/>
              <a:gd name="connsiteX121" fmla="*/ 3938719 w 4683574"/>
              <a:gd name="connsiteY121" fmla="*/ 1849990 h 5350695"/>
              <a:gd name="connsiteX122" fmla="*/ 3892999 w 4683574"/>
              <a:gd name="connsiteY122" fmla="*/ 1728070 h 5350695"/>
              <a:gd name="connsiteX123" fmla="*/ 3664399 w 4683574"/>
              <a:gd name="connsiteY123" fmla="*/ 1773790 h 5350695"/>
              <a:gd name="connsiteX124" fmla="*/ 3572959 w 4683574"/>
              <a:gd name="connsiteY124" fmla="*/ 1659490 h 5350695"/>
              <a:gd name="connsiteX125" fmla="*/ 3618679 w 4683574"/>
              <a:gd name="connsiteY125" fmla="*/ 1499470 h 5350695"/>
              <a:gd name="connsiteX126" fmla="*/ 3580579 w 4683574"/>
              <a:gd name="connsiteY126" fmla="*/ 1423270 h 5350695"/>
              <a:gd name="connsiteX127" fmla="*/ 3473899 w 4683574"/>
              <a:gd name="connsiteY127" fmla="*/ 1453750 h 5350695"/>
              <a:gd name="connsiteX128" fmla="*/ 3329119 w 4683574"/>
              <a:gd name="connsiteY128" fmla="*/ 1468990 h 5350695"/>
              <a:gd name="connsiteX129" fmla="*/ 3222439 w 4683574"/>
              <a:gd name="connsiteY129" fmla="*/ 1362310 h 5350695"/>
              <a:gd name="connsiteX130" fmla="*/ 3130999 w 4683574"/>
              <a:gd name="connsiteY130" fmla="*/ 1308970 h 5350695"/>
              <a:gd name="connsiteX131" fmla="*/ 3031939 w 4683574"/>
              <a:gd name="connsiteY131" fmla="*/ 1438510 h 5350695"/>
              <a:gd name="connsiteX132" fmla="*/ 2993839 w 4683574"/>
              <a:gd name="connsiteY132" fmla="*/ 1468990 h 5350695"/>
              <a:gd name="connsiteX133" fmla="*/ 2849059 w 4683574"/>
              <a:gd name="connsiteY133" fmla="*/ 1385170 h 5350695"/>
              <a:gd name="connsiteX134" fmla="*/ 2765239 w 4683574"/>
              <a:gd name="connsiteY134" fmla="*/ 1377550 h 5350695"/>
              <a:gd name="connsiteX135" fmla="*/ 2620459 w 4683574"/>
              <a:gd name="connsiteY135" fmla="*/ 1415650 h 5350695"/>
              <a:gd name="connsiteX136" fmla="*/ 2612839 w 4683574"/>
              <a:gd name="connsiteY136" fmla="*/ 1545190 h 5350695"/>
              <a:gd name="connsiteX137" fmla="*/ 2582359 w 4683574"/>
              <a:gd name="connsiteY137" fmla="*/ 1629010 h 5350695"/>
              <a:gd name="connsiteX138" fmla="*/ 2437579 w 4683574"/>
              <a:gd name="connsiteY138" fmla="*/ 1545190 h 5350695"/>
              <a:gd name="connsiteX139" fmla="*/ 2429959 w 4683574"/>
              <a:gd name="connsiteY139" fmla="*/ 1400410 h 5350695"/>
              <a:gd name="connsiteX140" fmla="*/ 2452819 w 4683574"/>
              <a:gd name="connsiteY140" fmla="*/ 1202290 h 5350695"/>
              <a:gd name="connsiteX141" fmla="*/ 2361379 w 4683574"/>
              <a:gd name="connsiteY141" fmla="*/ 89770 h 5350695"/>
              <a:gd name="connsiteX142" fmla="*/ 1881320 w 4683574"/>
              <a:gd name="connsiteY142" fmla="*/ 120250 h 5350695"/>
              <a:gd name="connsiteX143" fmla="*/ 1515559 w 4683574"/>
              <a:gd name="connsiteY143" fmla="*/ 966070 h 5350695"/>
              <a:gd name="connsiteX144" fmla="*/ 1043119 w 4683574"/>
              <a:gd name="connsiteY144" fmla="*/ 874630 h 5350695"/>
              <a:gd name="connsiteX145" fmla="*/ 654499 w 4683574"/>
              <a:gd name="connsiteY145" fmla="*/ 531730 h 5350695"/>
              <a:gd name="connsiteX146" fmla="*/ 227779 w 4683574"/>
              <a:gd name="connsiteY146" fmla="*/ 310750 h 5350695"/>
              <a:gd name="connsiteX147" fmla="*/ 83000 w 4683574"/>
              <a:gd name="connsiteY147" fmla="*/ 425050 h 5350695"/>
              <a:gd name="connsiteX148" fmla="*/ 6799 w 4683574"/>
              <a:gd name="connsiteY148" fmla="*/ 638410 h 5350695"/>
              <a:gd name="connsiteX149" fmla="*/ 67759 w 4683574"/>
              <a:gd name="connsiteY149" fmla="*/ 714609 h 5350695"/>
              <a:gd name="connsiteX150" fmla="*/ 235400 w 4683574"/>
              <a:gd name="connsiteY150" fmla="*/ 806050 h 5350695"/>
              <a:gd name="connsiteX151" fmla="*/ 319219 w 4683574"/>
              <a:gd name="connsiteY151" fmla="*/ 882250 h 5350695"/>
              <a:gd name="connsiteX0" fmla="*/ 342079 w 4683574"/>
              <a:gd name="connsiteY0" fmla="*/ 895934 h 5371999"/>
              <a:gd name="connsiteX1" fmla="*/ 463999 w 4683574"/>
              <a:gd name="connsiteY1" fmla="*/ 1063574 h 5371999"/>
              <a:gd name="connsiteX2" fmla="*/ 684979 w 4683574"/>
              <a:gd name="connsiteY2" fmla="*/ 1094054 h 5371999"/>
              <a:gd name="connsiteX3" fmla="*/ 936439 w 4683574"/>
              <a:gd name="connsiteY3" fmla="*/ 1215974 h 5371999"/>
              <a:gd name="connsiteX4" fmla="*/ 913579 w 4683574"/>
              <a:gd name="connsiteY4" fmla="*/ 1330274 h 5371999"/>
              <a:gd name="connsiteX5" fmla="*/ 1081219 w 4683574"/>
              <a:gd name="connsiteY5" fmla="*/ 1452194 h 5371999"/>
              <a:gd name="connsiteX6" fmla="*/ 1119319 w 4683574"/>
              <a:gd name="connsiteY6" fmla="*/ 1551254 h 5371999"/>
              <a:gd name="connsiteX7" fmla="*/ 959299 w 4683574"/>
              <a:gd name="connsiteY7" fmla="*/ 1657934 h 5371999"/>
              <a:gd name="connsiteX8" fmla="*/ 905959 w 4683574"/>
              <a:gd name="connsiteY8" fmla="*/ 1741754 h 5371999"/>
              <a:gd name="connsiteX9" fmla="*/ 989779 w 4683574"/>
              <a:gd name="connsiteY9" fmla="*/ 1924634 h 5371999"/>
              <a:gd name="connsiteX10" fmla="*/ 1073599 w 4683574"/>
              <a:gd name="connsiteY10" fmla="*/ 2046554 h 5371999"/>
              <a:gd name="connsiteX11" fmla="*/ 1225999 w 4683574"/>
              <a:gd name="connsiteY11" fmla="*/ 2137994 h 5371999"/>
              <a:gd name="connsiteX12" fmla="*/ 1340299 w 4683574"/>
              <a:gd name="connsiteY12" fmla="*/ 2061794 h 5371999"/>
              <a:gd name="connsiteX13" fmla="*/ 1408879 w 4683574"/>
              <a:gd name="connsiteY13" fmla="*/ 2061794 h 5371999"/>
              <a:gd name="connsiteX14" fmla="*/ 1446979 w 4683574"/>
              <a:gd name="connsiteY14" fmla="*/ 2176094 h 5371999"/>
              <a:gd name="connsiteX15" fmla="*/ 1500319 w 4683574"/>
              <a:gd name="connsiteY15" fmla="*/ 2267534 h 5371999"/>
              <a:gd name="connsiteX16" fmla="*/ 1515559 w 4683574"/>
              <a:gd name="connsiteY16" fmla="*/ 2351354 h 5371999"/>
              <a:gd name="connsiteX17" fmla="*/ 1386019 w 4683574"/>
              <a:gd name="connsiteY17" fmla="*/ 2427554 h 5371999"/>
              <a:gd name="connsiteX18" fmla="*/ 1401259 w 4683574"/>
              <a:gd name="connsiteY18" fmla="*/ 2518994 h 5371999"/>
              <a:gd name="connsiteX19" fmla="*/ 1294579 w 4683574"/>
              <a:gd name="connsiteY19" fmla="*/ 2541854 h 5371999"/>
              <a:gd name="connsiteX20" fmla="*/ 1172659 w 4683574"/>
              <a:gd name="connsiteY20" fmla="*/ 2488514 h 5371999"/>
              <a:gd name="connsiteX21" fmla="*/ 1035499 w 4683574"/>
              <a:gd name="connsiteY21" fmla="*/ 2579954 h 5371999"/>
              <a:gd name="connsiteX22" fmla="*/ 1088839 w 4683574"/>
              <a:gd name="connsiteY22" fmla="*/ 2694254 h 5371999"/>
              <a:gd name="connsiteX23" fmla="*/ 1286959 w 4683574"/>
              <a:gd name="connsiteY23" fmla="*/ 2755214 h 5371999"/>
              <a:gd name="connsiteX24" fmla="*/ 1370779 w 4683574"/>
              <a:gd name="connsiteY24" fmla="*/ 2770454 h 5371999"/>
              <a:gd name="connsiteX25" fmla="*/ 1218379 w 4683574"/>
              <a:gd name="connsiteY25" fmla="*/ 2831414 h 5371999"/>
              <a:gd name="connsiteX26" fmla="*/ 1104079 w 4683574"/>
              <a:gd name="connsiteY26" fmla="*/ 2892374 h 5371999"/>
              <a:gd name="connsiteX27" fmla="*/ 1073599 w 4683574"/>
              <a:gd name="connsiteY27" fmla="*/ 2945714 h 5371999"/>
              <a:gd name="connsiteX28" fmla="*/ 1104079 w 4683574"/>
              <a:gd name="connsiteY28" fmla="*/ 3044774 h 5371999"/>
              <a:gd name="connsiteX29" fmla="*/ 1050739 w 4683574"/>
              <a:gd name="connsiteY29" fmla="*/ 3082874 h 5371999"/>
              <a:gd name="connsiteX30" fmla="*/ 898339 w 4683574"/>
              <a:gd name="connsiteY30" fmla="*/ 3014294 h 5371999"/>
              <a:gd name="connsiteX31" fmla="*/ 806899 w 4683574"/>
              <a:gd name="connsiteY31" fmla="*/ 2976194 h 5371999"/>
              <a:gd name="connsiteX32" fmla="*/ 677359 w 4683574"/>
              <a:gd name="connsiteY32" fmla="*/ 2983814 h 5371999"/>
              <a:gd name="connsiteX33" fmla="*/ 540199 w 4683574"/>
              <a:gd name="connsiteY33" fmla="*/ 3044774 h 5371999"/>
              <a:gd name="connsiteX34" fmla="*/ 433519 w 4683574"/>
              <a:gd name="connsiteY34" fmla="*/ 3082874 h 5371999"/>
              <a:gd name="connsiteX35" fmla="*/ 273499 w 4683574"/>
              <a:gd name="connsiteY35" fmla="*/ 3174314 h 5371999"/>
              <a:gd name="connsiteX36" fmla="*/ 410659 w 4683574"/>
              <a:gd name="connsiteY36" fmla="*/ 3334334 h 5371999"/>
              <a:gd name="connsiteX37" fmla="*/ 639259 w 4683574"/>
              <a:gd name="connsiteY37" fmla="*/ 3395294 h 5371999"/>
              <a:gd name="connsiteX38" fmla="*/ 852619 w 4683574"/>
              <a:gd name="connsiteY38" fmla="*/ 3410534 h 5371999"/>
              <a:gd name="connsiteX39" fmla="*/ 989779 w 4683574"/>
              <a:gd name="connsiteY39" fmla="*/ 3433394 h 5371999"/>
              <a:gd name="connsiteX40" fmla="*/ 1149799 w 4683574"/>
              <a:gd name="connsiteY40" fmla="*/ 3471494 h 5371999"/>
              <a:gd name="connsiteX41" fmla="*/ 1309819 w 4683574"/>
              <a:gd name="connsiteY41" fmla="*/ 3601034 h 5371999"/>
              <a:gd name="connsiteX42" fmla="*/ 1279339 w 4683574"/>
              <a:gd name="connsiteY42" fmla="*/ 3654374 h 5371999"/>
              <a:gd name="connsiteX43" fmla="*/ 1180279 w 4683574"/>
              <a:gd name="connsiteY43" fmla="*/ 3661994 h 5371999"/>
              <a:gd name="connsiteX44" fmla="*/ 951679 w 4683574"/>
              <a:gd name="connsiteY44" fmla="*/ 3684854 h 5371999"/>
              <a:gd name="connsiteX45" fmla="*/ 784039 w 4683574"/>
              <a:gd name="connsiteY45" fmla="*/ 3707714 h 5371999"/>
              <a:gd name="connsiteX46" fmla="*/ 677359 w 4683574"/>
              <a:gd name="connsiteY46" fmla="*/ 3768674 h 5371999"/>
              <a:gd name="connsiteX47" fmla="*/ 563059 w 4683574"/>
              <a:gd name="connsiteY47" fmla="*/ 3806774 h 5371999"/>
              <a:gd name="connsiteX48" fmla="*/ 509719 w 4683574"/>
              <a:gd name="connsiteY48" fmla="*/ 3806774 h 5371999"/>
              <a:gd name="connsiteX49" fmla="*/ 441139 w 4683574"/>
              <a:gd name="connsiteY49" fmla="*/ 3882974 h 5371999"/>
              <a:gd name="connsiteX50" fmla="*/ 448759 w 4683574"/>
              <a:gd name="connsiteY50" fmla="*/ 4096334 h 5371999"/>
              <a:gd name="connsiteX51" fmla="*/ 547819 w 4683574"/>
              <a:gd name="connsiteY51" fmla="*/ 4233494 h 5371999"/>
              <a:gd name="connsiteX52" fmla="*/ 555439 w 4683574"/>
              <a:gd name="connsiteY52" fmla="*/ 4363034 h 5371999"/>
              <a:gd name="connsiteX53" fmla="*/ 448759 w 4683574"/>
              <a:gd name="connsiteY53" fmla="*/ 4515434 h 5371999"/>
              <a:gd name="connsiteX54" fmla="*/ 273499 w 4683574"/>
              <a:gd name="connsiteY54" fmla="*/ 4637354 h 5371999"/>
              <a:gd name="connsiteX55" fmla="*/ 220159 w 4683574"/>
              <a:gd name="connsiteY55" fmla="*/ 4759274 h 5371999"/>
              <a:gd name="connsiteX56" fmla="*/ 273499 w 4683574"/>
              <a:gd name="connsiteY56" fmla="*/ 4835474 h 5371999"/>
              <a:gd name="connsiteX57" fmla="*/ 555439 w 4683574"/>
              <a:gd name="connsiteY57" fmla="*/ 4705934 h 5371999"/>
              <a:gd name="connsiteX58" fmla="*/ 784039 w 4683574"/>
              <a:gd name="connsiteY58" fmla="*/ 4644974 h 5371999"/>
              <a:gd name="connsiteX59" fmla="*/ 944059 w 4683574"/>
              <a:gd name="connsiteY59" fmla="*/ 4637354 h 5371999"/>
              <a:gd name="connsiteX60" fmla="*/ 1172659 w 4683574"/>
              <a:gd name="connsiteY60" fmla="*/ 4667834 h 5371999"/>
              <a:gd name="connsiteX61" fmla="*/ 1279339 w 4683574"/>
              <a:gd name="connsiteY61" fmla="*/ 4667834 h 5371999"/>
              <a:gd name="connsiteX62" fmla="*/ 1378399 w 4683574"/>
              <a:gd name="connsiteY62" fmla="*/ 4568774 h 5371999"/>
              <a:gd name="connsiteX63" fmla="*/ 1500319 w 4683574"/>
              <a:gd name="connsiteY63" fmla="*/ 4561154 h 5371999"/>
              <a:gd name="connsiteX64" fmla="*/ 1652719 w 4683574"/>
              <a:gd name="connsiteY64" fmla="*/ 4446854 h 5371999"/>
              <a:gd name="connsiteX65" fmla="*/ 1774639 w 4683574"/>
              <a:gd name="connsiteY65" fmla="*/ 4340174 h 5371999"/>
              <a:gd name="connsiteX66" fmla="*/ 1911799 w 4683574"/>
              <a:gd name="connsiteY66" fmla="*/ 4210634 h 5371999"/>
              <a:gd name="connsiteX67" fmla="*/ 1995619 w 4683574"/>
              <a:gd name="connsiteY67" fmla="*/ 4081094 h 5371999"/>
              <a:gd name="connsiteX68" fmla="*/ 2087059 w 4683574"/>
              <a:gd name="connsiteY68" fmla="*/ 4012514 h 5371999"/>
              <a:gd name="connsiteX69" fmla="*/ 2170879 w 4683574"/>
              <a:gd name="connsiteY69" fmla="*/ 3997274 h 5371999"/>
              <a:gd name="connsiteX70" fmla="*/ 2247079 w 4683574"/>
              <a:gd name="connsiteY70" fmla="*/ 4065854 h 5371999"/>
              <a:gd name="connsiteX71" fmla="*/ 2269939 w 4683574"/>
              <a:gd name="connsiteY71" fmla="*/ 4218254 h 5371999"/>
              <a:gd name="connsiteX72" fmla="*/ 2247079 w 4683574"/>
              <a:gd name="connsiteY72" fmla="*/ 4385894 h 5371999"/>
              <a:gd name="connsiteX73" fmla="*/ 2178499 w 4683574"/>
              <a:gd name="connsiteY73" fmla="*/ 4538294 h 5371999"/>
              <a:gd name="connsiteX74" fmla="*/ 2155639 w 4683574"/>
              <a:gd name="connsiteY74" fmla="*/ 4599254 h 5371999"/>
              <a:gd name="connsiteX75" fmla="*/ 2224219 w 4683574"/>
              <a:gd name="connsiteY75" fmla="*/ 4667834 h 5371999"/>
              <a:gd name="connsiteX76" fmla="*/ 2376619 w 4683574"/>
              <a:gd name="connsiteY76" fmla="*/ 4675454 h 5371999"/>
              <a:gd name="connsiteX77" fmla="*/ 2506159 w 4683574"/>
              <a:gd name="connsiteY77" fmla="*/ 4736414 h 5371999"/>
              <a:gd name="connsiteX78" fmla="*/ 2498539 w 4683574"/>
              <a:gd name="connsiteY78" fmla="*/ 4850714 h 5371999"/>
              <a:gd name="connsiteX79" fmla="*/ 2498539 w 4683574"/>
              <a:gd name="connsiteY79" fmla="*/ 4949774 h 5371999"/>
              <a:gd name="connsiteX80" fmla="*/ 2658559 w 4683574"/>
              <a:gd name="connsiteY80" fmla="*/ 5094554 h 5371999"/>
              <a:gd name="connsiteX81" fmla="*/ 2902399 w 4683574"/>
              <a:gd name="connsiteY81" fmla="*/ 5262194 h 5371999"/>
              <a:gd name="connsiteX82" fmla="*/ 3161479 w 4683574"/>
              <a:gd name="connsiteY82" fmla="*/ 5338394 h 5371999"/>
              <a:gd name="connsiteX83" fmla="*/ 3291019 w 4683574"/>
              <a:gd name="connsiteY83" fmla="*/ 5346014 h 5371999"/>
              <a:gd name="connsiteX84" fmla="*/ 3397699 w 4683574"/>
              <a:gd name="connsiteY84" fmla="*/ 5003114 h 5371999"/>
              <a:gd name="connsiteX85" fmla="*/ 3390079 w 4683574"/>
              <a:gd name="connsiteY85" fmla="*/ 4812614 h 5371999"/>
              <a:gd name="connsiteX86" fmla="*/ 3443419 w 4683574"/>
              <a:gd name="connsiteY86" fmla="*/ 4705934 h 5371999"/>
              <a:gd name="connsiteX87" fmla="*/ 3603439 w 4683574"/>
              <a:gd name="connsiteY87" fmla="*/ 4652594 h 5371999"/>
              <a:gd name="connsiteX88" fmla="*/ 3687259 w 4683574"/>
              <a:gd name="connsiteY88" fmla="*/ 4591634 h 5371999"/>
              <a:gd name="connsiteX89" fmla="*/ 3687259 w 4683574"/>
              <a:gd name="connsiteY89" fmla="*/ 4469714 h 5371999"/>
              <a:gd name="connsiteX90" fmla="*/ 3832039 w 4683574"/>
              <a:gd name="connsiteY90" fmla="*/ 4500194 h 5371999"/>
              <a:gd name="connsiteX91" fmla="*/ 3824419 w 4683574"/>
              <a:gd name="connsiteY91" fmla="*/ 4667834 h 5371999"/>
              <a:gd name="connsiteX92" fmla="*/ 3771079 w 4683574"/>
              <a:gd name="connsiteY92" fmla="*/ 4804994 h 5371999"/>
              <a:gd name="connsiteX93" fmla="*/ 3717739 w 4683574"/>
              <a:gd name="connsiteY93" fmla="*/ 4881194 h 5371999"/>
              <a:gd name="connsiteX94" fmla="*/ 3580579 w 4683574"/>
              <a:gd name="connsiteY94" fmla="*/ 4881194 h 5371999"/>
              <a:gd name="connsiteX95" fmla="*/ 3542479 w 4683574"/>
              <a:gd name="connsiteY95" fmla="*/ 4934534 h 5371999"/>
              <a:gd name="connsiteX96" fmla="*/ 3633919 w 4683574"/>
              <a:gd name="connsiteY96" fmla="*/ 4957394 h 5371999"/>
              <a:gd name="connsiteX97" fmla="*/ 3763459 w 4683574"/>
              <a:gd name="connsiteY97" fmla="*/ 4957394 h 5371999"/>
              <a:gd name="connsiteX98" fmla="*/ 3900619 w 4683574"/>
              <a:gd name="connsiteY98" fmla="*/ 4980254 h 5371999"/>
              <a:gd name="connsiteX99" fmla="*/ 3992059 w 4683574"/>
              <a:gd name="connsiteY99" fmla="*/ 4873574 h 5371999"/>
              <a:gd name="connsiteX100" fmla="*/ 3999679 w 4683574"/>
              <a:gd name="connsiteY100" fmla="*/ 4675454 h 5371999"/>
              <a:gd name="connsiteX101" fmla="*/ 4113979 w 4683574"/>
              <a:gd name="connsiteY101" fmla="*/ 4515434 h 5371999"/>
              <a:gd name="connsiteX102" fmla="*/ 4251139 w 4683574"/>
              <a:gd name="connsiteY102" fmla="*/ 4446854 h 5371999"/>
              <a:gd name="connsiteX103" fmla="*/ 4373059 w 4683574"/>
              <a:gd name="connsiteY103" fmla="*/ 4363034 h 5371999"/>
              <a:gd name="connsiteX104" fmla="*/ 4563559 w 4683574"/>
              <a:gd name="connsiteY104" fmla="*/ 4241114 h 5371999"/>
              <a:gd name="connsiteX105" fmla="*/ 4670239 w 4683574"/>
              <a:gd name="connsiteY105" fmla="*/ 4241114 h 5371999"/>
              <a:gd name="connsiteX106" fmla="*/ 4670239 w 4683574"/>
              <a:gd name="connsiteY106" fmla="*/ 2717114 h 5371999"/>
              <a:gd name="connsiteX107" fmla="*/ 4563559 w 4683574"/>
              <a:gd name="connsiteY107" fmla="*/ 2648534 h 5371999"/>
              <a:gd name="connsiteX108" fmla="*/ 4418779 w 4683574"/>
              <a:gd name="connsiteY108" fmla="*/ 2557094 h 5371999"/>
              <a:gd name="connsiteX109" fmla="*/ 4327339 w 4683574"/>
              <a:gd name="connsiteY109" fmla="*/ 2450414 h 5371999"/>
              <a:gd name="connsiteX110" fmla="*/ 4281619 w 4683574"/>
              <a:gd name="connsiteY110" fmla="*/ 2511374 h 5371999"/>
              <a:gd name="connsiteX111" fmla="*/ 4251139 w 4683574"/>
              <a:gd name="connsiteY111" fmla="*/ 2587574 h 5371999"/>
              <a:gd name="connsiteX112" fmla="*/ 4190179 w 4683574"/>
              <a:gd name="connsiteY112" fmla="*/ 2671394 h 5371999"/>
              <a:gd name="connsiteX113" fmla="*/ 4060639 w 4683574"/>
              <a:gd name="connsiteY113" fmla="*/ 2709494 h 5371999"/>
              <a:gd name="connsiteX114" fmla="*/ 4014919 w 4683574"/>
              <a:gd name="connsiteY114" fmla="*/ 2633294 h 5371999"/>
              <a:gd name="connsiteX115" fmla="*/ 3816799 w 4683574"/>
              <a:gd name="connsiteY115" fmla="*/ 2564714 h 5371999"/>
              <a:gd name="connsiteX116" fmla="*/ 3732979 w 4683574"/>
              <a:gd name="connsiteY116" fmla="*/ 2518994 h 5371999"/>
              <a:gd name="connsiteX117" fmla="*/ 3999679 w 4683574"/>
              <a:gd name="connsiteY117" fmla="*/ 2336114 h 5371999"/>
              <a:gd name="connsiteX118" fmla="*/ 4014919 w 4683574"/>
              <a:gd name="connsiteY118" fmla="*/ 2252294 h 5371999"/>
              <a:gd name="connsiteX119" fmla="*/ 3839659 w 4683574"/>
              <a:gd name="connsiteY119" fmla="*/ 2153234 h 5371999"/>
              <a:gd name="connsiteX120" fmla="*/ 3961579 w 4683574"/>
              <a:gd name="connsiteY120" fmla="*/ 2038934 h 5371999"/>
              <a:gd name="connsiteX121" fmla="*/ 3938719 w 4683574"/>
              <a:gd name="connsiteY121" fmla="*/ 1871294 h 5371999"/>
              <a:gd name="connsiteX122" fmla="*/ 3892999 w 4683574"/>
              <a:gd name="connsiteY122" fmla="*/ 1749374 h 5371999"/>
              <a:gd name="connsiteX123" fmla="*/ 3664399 w 4683574"/>
              <a:gd name="connsiteY123" fmla="*/ 1795094 h 5371999"/>
              <a:gd name="connsiteX124" fmla="*/ 3572959 w 4683574"/>
              <a:gd name="connsiteY124" fmla="*/ 1680794 h 5371999"/>
              <a:gd name="connsiteX125" fmla="*/ 3618679 w 4683574"/>
              <a:gd name="connsiteY125" fmla="*/ 1520774 h 5371999"/>
              <a:gd name="connsiteX126" fmla="*/ 3580579 w 4683574"/>
              <a:gd name="connsiteY126" fmla="*/ 1444574 h 5371999"/>
              <a:gd name="connsiteX127" fmla="*/ 3473899 w 4683574"/>
              <a:gd name="connsiteY127" fmla="*/ 1475054 h 5371999"/>
              <a:gd name="connsiteX128" fmla="*/ 3329119 w 4683574"/>
              <a:gd name="connsiteY128" fmla="*/ 1490294 h 5371999"/>
              <a:gd name="connsiteX129" fmla="*/ 3222439 w 4683574"/>
              <a:gd name="connsiteY129" fmla="*/ 1383614 h 5371999"/>
              <a:gd name="connsiteX130" fmla="*/ 3130999 w 4683574"/>
              <a:gd name="connsiteY130" fmla="*/ 1330274 h 5371999"/>
              <a:gd name="connsiteX131" fmla="*/ 3031939 w 4683574"/>
              <a:gd name="connsiteY131" fmla="*/ 1459814 h 5371999"/>
              <a:gd name="connsiteX132" fmla="*/ 2993839 w 4683574"/>
              <a:gd name="connsiteY132" fmla="*/ 1490294 h 5371999"/>
              <a:gd name="connsiteX133" fmla="*/ 2849059 w 4683574"/>
              <a:gd name="connsiteY133" fmla="*/ 1406474 h 5371999"/>
              <a:gd name="connsiteX134" fmla="*/ 2765239 w 4683574"/>
              <a:gd name="connsiteY134" fmla="*/ 1398854 h 5371999"/>
              <a:gd name="connsiteX135" fmla="*/ 2620459 w 4683574"/>
              <a:gd name="connsiteY135" fmla="*/ 1436954 h 5371999"/>
              <a:gd name="connsiteX136" fmla="*/ 2612839 w 4683574"/>
              <a:gd name="connsiteY136" fmla="*/ 1566494 h 5371999"/>
              <a:gd name="connsiteX137" fmla="*/ 2582359 w 4683574"/>
              <a:gd name="connsiteY137" fmla="*/ 1650314 h 5371999"/>
              <a:gd name="connsiteX138" fmla="*/ 2437579 w 4683574"/>
              <a:gd name="connsiteY138" fmla="*/ 1566494 h 5371999"/>
              <a:gd name="connsiteX139" fmla="*/ 2429959 w 4683574"/>
              <a:gd name="connsiteY139" fmla="*/ 1421714 h 5371999"/>
              <a:gd name="connsiteX140" fmla="*/ 2452819 w 4683574"/>
              <a:gd name="connsiteY140" fmla="*/ 1223594 h 5371999"/>
              <a:gd name="connsiteX141" fmla="*/ 2361379 w 4683574"/>
              <a:gd name="connsiteY141" fmla="*/ 111074 h 5371999"/>
              <a:gd name="connsiteX142" fmla="*/ 1881320 w 4683574"/>
              <a:gd name="connsiteY142" fmla="*/ 141554 h 5371999"/>
              <a:gd name="connsiteX143" fmla="*/ 1424119 w 4683574"/>
              <a:gd name="connsiteY143" fmla="*/ 613994 h 5371999"/>
              <a:gd name="connsiteX144" fmla="*/ 1515559 w 4683574"/>
              <a:gd name="connsiteY144" fmla="*/ 987374 h 5371999"/>
              <a:gd name="connsiteX145" fmla="*/ 1043119 w 4683574"/>
              <a:gd name="connsiteY145" fmla="*/ 895934 h 5371999"/>
              <a:gd name="connsiteX146" fmla="*/ 654499 w 4683574"/>
              <a:gd name="connsiteY146" fmla="*/ 553034 h 5371999"/>
              <a:gd name="connsiteX147" fmla="*/ 227779 w 4683574"/>
              <a:gd name="connsiteY147" fmla="*/ 332054 h 5371999"/>
              <a:gd name="connsiteX148" fmla="*/ 83000 w 4683574"/>
              <a:gd name="connsiteY148" fmla="*/ 446354 h 5371999"/>
              <a:gd name="connsiteX149" fmla="*/ 6799 w 4683574"/>
              <a:gd name="connsiteY149" fmla="*/ 659714 h 5371999"/>
              <a:gd name="connsiteX150" fmla="*/ 67759 w 4683574"/>
              <a:gd name="connsiteY150" fmla="*/ 735913 h 5371999"/>
              <a:gd name="connsiteX151" fmla="*/ 235400 w 4683574"/>
              <a:gd name="connsiteY151" fmla="*/ 827354 h 5371999"/>
              <a:gd name="connsiteX152" fmla="*/ 319219 w 4683574"/>
              <a:gd name="connsiteY152" fmla="*/ 903554 h 5371999"/>
              <a:gd name="connsiteX0" fmla="*/ 342079 w 4683574"/>
              <a:gd name="connsiteY0" fmla="*/ 878892 h 5354957"/>
              <a:gd name="connsiteX1" fmla="*/ 463999 w 4683574"/>
              <a:gd name="connsiteY1" fmla="*/ 1046532 h 5354957"/>
              <a:gd name="connsiteX2" fmla="*/ 684979 w 4683574"/>
              <a:gd name="connsiteY2" fmla="*/ 1077012 h 5354957"/>
              <a:gd name="connsiteX3" fmla="*/ 936439 w 4683574"/>
              <a:gd name="connsiteY3" fmla="*/ 1198932 h 5354957"/>
              <a:gd name="connsiteX4" fmla="*/ 913579 w 4683574"/>
              <a:gd name="connsiteY4" fmla="*/ 1313232 h 5354957"/>
              <a:gd name="connsiteX5" fmla="*/ 1081219 w 4683574"/>
              <a:gd name="connsiteY5" fmla="*/ 1435152 h 5354957"/>
              <a:gd name="connsiteX6" fmla="*/ 1119319 w 4683574"/>
              <a:gd name="connsiteY6" fmla="*/ 1534212 h 5354957"/>
              <a:gd name="connsiteX7" fmla="*/ 959299 w 4683574"/>
              <a:gd name="connsiteY7" fmla="*/ 1640892 h 5354957"/>
              <a:gd name="connsiteX8" fmla="*/ 905959 w 4683574"/>
              <a:gd name="connsiteY8" fmla="*/ 1724712 h 5354957"/>
              <a:gd name="connsiteX9" fmla="*/ 989779 w 4683574"/>
              <a:gd name="connsiteY9" fmla="*/ 1907592 h 5354957"/>
              <a:gd name="connsiteX10" fmla="*/ 1073599 w 4683574"/>
              <a:gd name="connsiteY10" fmla="*/ 2029512 h 5354957"/>
              <a:gd name="connsiteX11" fmla="*/ 1225999 w 4683574"/>
              <a:gd name="connsiteY11" fmla="*/ 2120952 h 5354957"/>
              <a:gd name="connsiteX12" fmla="*/ 1340299 w 4683574"/>
              <a:gd name="connsiteY12" fmla="*/ 2044752 h 5354957"/>
              <a:gd name="connsiteX13" fmla="*/ 1408879 w 4683574"/>
              <a:gd name="connsiteY13" fmla="*/ 2044752 h 5354957"/>
              <a:gd name="connsiteX14" fmla="*/ 1446979 w 4683574"/>
              <a:gd name="connsiteY14" fmla="*/ 2159052 h 5354957"/>
              <a:gd name="connsiteX15" fmla="*/ 1500319 w 4683574"/>
              <a:gd name="connsiteY15" fmla="*/ 2250492 h 5354957"/>
              <a:gd name="connsiteX16" fmla="*/ 1515559 w 4683574"/>
              <a:gd name="connsiteY16" fmla="*/ 2334312 h 5354957"/>
              <a:gd name="connsiteX17" fmla="*/ 1386019 w 4683574"/>
              <a:gd name="connsiteY17" fmla="*/ 2410512 h 5354957"/>
              <a:gd name="connsiteX18" fmla="*/ 1401259 w 4683574"/>
              <a:gd name="connsiteY18" fmla="*/ 2501952 h 5354957"/>
              <a:gd name="connsiteX19" fmla="*/ 1294579 w 4683574"/>
              <a:gd name="connsiteY19" fmla="*/ 2524812 h 5354957"/>
              <a:gd name="connsiteX20" fmla="*/ 1172659 w 4683574"/>
              <a:gd name="connsiteY20" fmla="*/ 2471472 h 5354957"/>
              <a:gd name="connsiteX21" fmla="*/ 1035499 w 4683574"/>
              <a:gd name="connsiteY21" fmla="*/ 2562912 h 5354957"/>
              <a:gd name="connsiteX22" fmla="*/ 1088839 w 4683574"/>
              <a:gd name="connsiteY22" fmla="*/ 2677212 h 5354957"/>
              <a:gd name="connsiteX23" fmla="*/ 1286959 w 4683574"/>
              <a:gd name="connsiteY23" fmla="*/ 2738172 h 5354957"/>
              <a:gd name="connsiteX24" fmla="*/ 1370779 w 4683574"/>
              <a:gd name="connsiteY24" fmla="*/ 2753412 h 5354957"/>
              <a:gd name="connsiteX25" fmla="*/ 1218379 w 4683574"/>
              <a:gd name="connsiteY25" fmla="*/ 2814372 h 5354957"/>
              <a:gd name="connsiteX26" fmla="*/ 1104079 w 4683574"/>
              <a:gd name="connsiteY26" fmla="*/ 2875332 h 5354957"/>
              <a:gd name="connsiteX27" fmla="*/ 1073599 w 4683574"/>
              <a:gd name="connsiteY27" fmla="*/ 2928672 h 5354957"/>
              <a:gd name="connsiteX28" fmla="*/ 1104079 w 4683574"/>
              <a:gd name="connsiteY28" fmla="*/ 3027732 h 5354957"/>
              <a:gd name="connsiteX29" fmla="*/ 1050739 w 4683574"/>
              <a:gd name="connsiteY29" fmla="*/ 3065832 h 5354957"/>
              <a:gd name="connsiteX30" fmla="*/ 898339 w 4683574"/>
              <a:gd name="connsiteY30" fmla="*/ 2997252 h 5354957"/>
              <a:gd name="connsiteX31" fmla="*/ 806899 w 4683574"/>
              <a:gd name="connsiteY31" fmla="*/ 2959152 h 5354957"/>
              <a:gd name="connsiteX32" fmla="*/ 677359 w 4683574"/>
              <a:gd name="connsiteY32" fmla="*/ 2966772 h 5354957"/>
              <a:gd name="connsiteX33" fmla="*/ 540199 w 4683574"/>
              <a:gd name="connsiteY33" fmla="*/ 3027732 h 5354957"/>
              <a:gd name="connsiteX34" fmla="*/ 433519 w 4683574"/>
              <a:gd name="connsiteY34" fmla="*/ 3065832 h 5354957"/>
              <a:gd name="connsiteX35" fmla="*/ 273499 w 4683574"/>
              <a:gd name="connsiteY35" fmla="*/ 3157272 h 5354957"/>
              <a:gd name="connsiteX36" fmla="*/ 410659 w 4683574"/>
              <a:gd name="connsiteY36" fmla="*/ 3317292 h 5354957"/>
              <a:gd name="connsiteX37" fmla="*/ 639259 w 4683574"/>
              <a:gd name="connsiteY37" fmla="*/ 3378252 h 5354957"/>
              <a:gd name="connsiteX38" fmla="*/ 852619 w 4683574"/>
              <a:gd name="connsiteY38" fmla="*/ 3393492 h 5354957"/>
              <a:gd name="connsiteX39" fmla="*/ 989779 w 4683574"/>
              <a:gd name="connsiteY39" fmla="*/ 3416352 h 5354957"/>
              <a:gd name="connsiteX40" fmla="*/ 1149799 w 4683574"/>
              <a:gd name="connsiteY40" fmla="*/ 3454452 h 5354957"/>
              <a:gd name="connsiteX41" fmla="*/ 1309819 w 4683574"/>
              <a:gd name="connsiteY41" fmla="*/ 3583992 h 5354957"/>
              <a:gd name="connsiteX42" fmla="*/ 1279339 w 4683574"/>
              <a:gd name="connsiteY42" fmla="*/ 3637332 h 5354957"/>
              <a:gd name="connsiteX43" fmla="*/ 1180279 w 4683574"/>
              <a:gd name="connsiteY43" fmla="*/ 3644952 h 5354957"/>
              <a:gd name="connsiteX44" fmla="*/ 951679 w 4683574"/>
              <a:gd name="connsiteY44" fmla="*/ 3667812 h 5354957"/>
              <a:gd name="connsiteX45" fmla="*/ 784039 w 4683574"/>
              <a:gd name="connsiteY45" fmla="*/ 3690672 h 5354957"/>
              <a:gd name="connsiteX46" fmla="*/ 677359 w 4683574"/>
              <a:gd name="connsiteY46" fmla="*/ 3751632 h 5354957"/>
              <a:gd name="connsiteX47" fmla="*/ 563059 w 4683574"/>
              <a:gd name="connsiteY47" fmla="*/ 3789732 h 5354957"/>
              <a:gd name="connsiteX48" fmla="*/ 509719 w 4683574"/>
              <a:gd name="connsiteY48" fmla="*/ 3789732 h 5354957"/>
              <a:gd name="connsiteX49" fmla="*/ 441139 w 4683574"/>
              <a:gd name="connsiteY49" fmla="*/ 3865932 h 5354957"/>
              <a:gd name="connsiteX50" fmla="*/ 448759 w 4683574"/>
              <a:gd name="connsiteY50" fmla="*/ 4079292 h 5354957"/>
              <a:gd name="connsiteX51" fmla="*/ 547819 w 4683574"/>
              <a:gd name="connsiteY51" fmla="*/ 4216452 h 5354957"/>
              <a:gd name="connsiteX52" fmla="*/ 555439 w 4683574"/>
              <a:gd name="connsiteY52" fmla="*/ 4345992 h 5354957"/>
              <a:gd name="connsiteX53" fmla="*/ 448759 w 4683574"/>
              <a:gd name="connsiteY53" fmla="*/ 4498392 h 5354957"/>
              <a:gd name="connsiteX54" fmla="*/ 273499 w 4683574"/>
              <a:gd name="connsiteY54" fmla="*/ 4620312 h 5354957"/>
              <a:gd name="connsiteX55" fmla="*/ 220159 w 4683574"/>
              <a:gd name="connsiteY55" fmla="*/ 4742232 h 5354957"/>
              <a:gd name="connsiteX56" fmla="*/ 273499 w 4683574"/>
              <a:gd name="connsiteY56" fmla="*/ 4818432 h 5354957"/>
              <a:gd name="connsiteX57" fmla="*/ 555439 w 4683574"/>
              <a:gd name="connsiteY57" fmla="*/ 4688892 h 5354957"/>
              <a:gd name="connsiteX58" fmla="*/ 784039 w 4683574"/>
              <a:gd name="connsiteY58" fmla="*/ 4627932 h 5354957"/>
              <a:gd name="connsiteX59" fmla="*/ 944059 w 4683574"/>
              <a:gd name="connsiteY59" fmla="*/ 4620312 h 5354957"/>
              <a:gd name="connsiteX60" fmla="*/ 1172659 w 4683574"/>
              <a:gd name="connsiteY60" fmla="*/ 4650792 h 5354957"/>
              <a:gd name="connsiteX61" fmla="*/ 1279339 w 4683574"/>
              <a:gd name="connsiteY61" fmla="*/ 4650792 h 5354957"/>
              <a:gd name="connsiteX62" fmla="*/ 1378399 w 4683574"/>
              <a:gd name="connsiteY62" fmla="*/ 4551732 h 5354957"/>
              <a:gd name="connsiteX63" fmla="*/ 1500319 w 4683574"/>
              <a:gd name="connsiteY63" fmla="*/ 4544112 h 5354957"/>
              <a:gd name="connsiteX64" fmla="*/ 1652719 w 4683574"/>
              <a:gd name="connsiteY64" fmla="*/ 4429812 h 5354957"/>
              <a:gd name="connsiteX65" fmla="*/ 1774639 w 4683574"/>
              <a:gd name="connsiteY65" fmla="*/ 4323132 h 5354957"/>
              <a:gd name="connsiteX66" fmla="*/ 1911799 w 4683574"/>
              <a:gd name="connsiteY66" fmla="*/ 4193592 h 5354957"/>
              <a:gd name="connsiteX67" fmla="*/ 1995619 w 4683574"/>
              <a:gd name="connsiteY67" fmla="*/ 4064052 h 5354957"/>
              <a:gd name="connsiteX68" fmla="*/ 2087059 w 4683574"/>
              <a:gd name="connsiteY68" fmla="*/ 3995472 h 5354957"/>
              <a:gd name="connsiteX69" fmla="*/ 2170879 w 4683574"/>
              <a:gd name="connsiteY69" fmla="*/ 3980232 h 5354957"/>
              <a:gd name="connsiteX70" fmla="*/ 2247079 w 4683574"/>
              <a:gd name="connsiteY70" fmla="*/ 4048812 h 5354957"/>
              <a:gd name="connsiteX71" fmla="*/ 2269939 w 4683574"/>
              <a:gd name="connsiteY71" fmla="*/ 4201212 h 5354957"/>
              <a:gd name="connsiteX72" fmla="*/ 2247079 w 4683574"/>
              <a:gd name="connsiteY72" fmla="*/ 4368852 h 5354957"/>
              <a:gd name="connsiteX73" fmla="*/ 2178499 w 4683574"/>
              <a:gd name="connsiteY73" fmla="*/ 4521252 h 5354957"/>
              <a:gd name="connsiteX74" fmla="*/ 2155639 w 4683574"/>
              <a:gd name="connsiteY74" fmla="*/ 4582212 h 5354957"/>
              <a:gd name="connsiteX75" fmla="*/ 2224219 w 4683574"/>
              <a:gd name="connsiteY75" fmla="*/ 4650792 h 5354957"/>
              <a:gd name="connsiteX76" fmla="*/ 2376619 w 4683574"/>
              <a:gd name="connsiteY76" fmla="*/ 4658412 h 5354957"/>
              <a:gd name="connsiteX77" fmla="*/ 2506159 w 4683574"/>
              <a:gd name="connsiteY77" fmla="*/ 4719372 h 5354957"/>
              <a:gd name="connsiteX78" fmla="*/ 2498539 w 4683574"/>
              <a:gd name="connsiteY78" fmla="*/ 4833672 h 5354957"/>
              <a:gd name="connsiteX79" fmla="*/ 2498539 w 4683574"/>
              <a:gd name="connsiteY79" fmla="*/ 4932732 h 5354957"/>
              <a:gd name="connsiteX80" fmla="*/ 2658559 w 4683574"/>
              <a:gd name="connsiteY80" fmla="*/ 5077512 h 5354957"/>
              <a:gd name="connsiteX81" fmla="*/ 2902399 w 4683574"/>
              <a:gd name="connsiteY81" fmla="*/ 5245152 h 5354957"/>
              <a:gd name="connsiteX82" fmla="*/ 3161479 w 4683574"/>
              <a:gd name="connsiteY82" fmla="*/ 5321352 h 5354957"/>
              <a:gd name="connsiteX83" fmla="*/ 3291019 w 4683574"/>
              <a:gd name="connsiteY83" fmla="*/ 5328972 h 5354957"/>
              <a:gd name="connsiteX84" fmla="*/ 3397699 w 4683574"/>
              <a:gd name="connsiteY84" fmla="*/ 4986072 h 5354957"/>
              <a:gd name="connsiteX85" fmla="*/ 3390079 w 4683574"/>
              <a:gd name="connsiteY85" fmla="*/ 4795572 h 5354957"/>
              <a:gd name="connsiteX86" fmla="*/ 3443419 w 4683574"/>
              <a:gd name="connsiteY86" fmla="*/ 4688892 h 5354957"/>
              <a:gd name="connsiteX87" fmla="*/ 3603439 w 4683574"/>
              <a:gd name="connsiteY87" fmla="*/ 4635552 h 5354957"/>
              <a:gd name="connsiteX88" fmla="*/ 3687259 w 4683574"/>
              <a:gd name="connsiteY88" fmla="*/ 4574592 h 5354957"/>
              <a:gd name="connsiteX89" fmla="*/ 3687259 w 4683574"/>
              <a:gd name="connsiteY89" fmla="*/ 4452672 h 5354957"/>
              <a:gd name="connsiteX90" fmla="*/ 3832039 w 4683574"/>
              <a:gd name="connsiteY90" fmla="*/ 4483152 h 5354957"/>
              <a:gd name="connsiteX91" fmla="*/ 3824419 w 4683574"/>
              <a:gd name="connsiteY91" fmla="*/ 4650792 h 5354957"/>
              <a:gd name="connsiteX92" fmla="*/ 3771079 w 4683574"/>
              <a:gd name="connsiteY92" fmla="*/ 4787952 h 5354957"/>
              <a:gd name="connsiteX93" fmla="*/ 3717739 w 4683574"/>
              <a:gd name="connsiteY93" fmla="*/ 4864152 h 5354957"/>
              <a:gd name="connsiteX94" fmla="*/ 3580579 w 4683574"/>
              <a:gd name="connsiteY94" fmla="*/ 4864152 h 5354957"/>
              <a:gd name="connsiteX95" fmla="*/ 3542479 w 4683574"/>
              <a:gd name="connsiteY95" fmla="*/ 4917492 h 5354957"/>
              <a:gd name="connsiteX96" fmla="*/ 3633919 w 4683574"/>
              <a:gd name="connsiteY96" fmla="*/ 4940352 h 5354957"/>
              <a:gd name="connsiteX97" fmla="*/ 3763459 w 4683574"/>
              <a:gd name="connsiteY97" fmla="*/ 4940352 h 5354957"/>
              <a:gd name="connsiteX98" fmla="*/ 3900619 w 4683574"/>
              <a:gd name="connsiteY98" fmla="*/ 4963212 h 5354957"/>
              <a:gd name="connsiteX99" fmla="*/ 3992059 w 4683574"/>
              <a:gd name="connsiteY99" fmla="*/ 4856532 h 5354957"/>
              <a:gd name="connsiteX100" fmla="*/ 3999679 w 4683574"/>
              <a:gd name="connsiteY100" fmla="*/ 4658412 h 5354957"/>
              <a:gd name="connsiteX101" fmla="*/ 4113979 w 4683574"/>
              <a:gd name="connsiteY101" fmla="*/ 4498392 h 5354957"/>
              <a:gd name="connsiteX102" fmla="*/ 4251139 w 4683574"/>
              <a:gd name="connsiteY102" fmla="*/ 4429812 h 5354957"/>
              <a:gd name="connsiteX103" fmla="*/ 4373059 w 4683574"/>
              <a:gd name="connsiteY103" fmla="*/ 4345992 h 5354957"/>
              <a:gd name="connsiteX104" fmla="*/ 4563559 w 4683574"/>
              <a:gd name="connsiteY104" fmla="*/ 4224072 h 5354957"/>
              <a:gd name="connsiteX105" fmla="*/ 4670239 w 4683574"/>
              <a:gd name="connsiteY105" fmla="*/ 4224072 h 5354957"/>
              <a:gd name="connsiteX106" fmla="*/ 4670239 w 4683574"/>
              <a:gd name="connsiteY106" fmla="*/ 2700072 h 5354957"/>
              <a:gd name="connsiteX107" fmla="*/ 4563559 w 4683574"/>
              <a:gd name="connsiteY107" fmla="*/ 2631492 h 5354957"/>
              <a:gd name="connsiteX108" fmla="*/ 4418779 w 4683574"/>
              <a:gd name="connsiteY108" fmla="*/ 2540052 h 5354957"/>
              <a:gd name="connsiteX109" fmla="*/ 4327339 w 4683574"/>
              <a:gd name="connsiteY109" fmla="*/ 2433372 h 5354957"/>
              <a:gd name="connsiteX110" fmla="*/ 4281619 w 4683574"/>
              <a:gd name="connsiteY110" fmla="*/ 2494332 h 5354957"/>
              <a:gd name="connsiteX111" fmla="*/ 4251139 w 4683574"/>
              <a:gd name="connsiteY111" fmla="*/ 2570532 h 5354957"/>
              <a:gd name="connsiteX112" fmla="*/ 4190179 w 4683574"/>
              <a:gd name="connsiteY112" fmla="*/ 2654352 h 5354957"/>
              <a:gd name="connsiteX113" fmla="*/ 4060639 w 4683574"/>
              <a:gd name="connsiteY113" fmla="*/ 2692452 h 5354957"/>
              <a:gd name="connsiteX114" fmla="*/ 4014919 w 4683574"/>
              <a:gd name="connsiteY114" fmla="*/ 2616252 h 5354957"/>
              <a:gd name="connsiteX115" fmla="*/ 3816799 w 4683574"/>
              <a:gd name="connsiteY115" fmla="*/ 2547672 h 5354957"/>
              <a:gd name="connsiteX116" fmla="*/ 3732979 w 4683574"/>
              <a:gd name="connsiteY116" fmla="*/ 2501952 h 5354957"/>
              <a:gd name="connsiteX117" fmla="*/ 3999679 w 4683574"/>
              <a:gd name="connsiteY117" fmla="*/ 2319072 h 5354957"/>
              <a:gd name="connsiteX118" fmla="*/ 4014919 w 4683574"/>
              <a:gd name="connsiteY118" fmla="*/ 2235252 h 5354957"/>
              <a:gd name="connsiteX119" fmla="*/ 3839659 w 4683574"/>
              <a:gd name="connsiteY119" fmla="*/ 2136192 h 5354957"/>
              <a:gd name="connsiteX120" fmla="*/ 3961579 w 4683574"/>
              <a:gd name="connsiteY120" fmla="*/ 2021892 h 5354957"/>
              <a:gd name="connsiteX121" fmla="*/ 3938719 w 4683574"/>
              <a:gd name="connsiteY121" fmla="*/ 1854252 h 5354957"/>
              <a:gd name="connsiteX122" fmla="*/ 3892999 w 4683574"/>
              <a:gd name="connsiteY122" fmla="*/ 1732332 h 5354957"/>
              <a:gd name="connsiteX123" fmla="*/ 3664399 w 4683574"/>
              <a:gd name="connsiteY123" fmla="*/ 1778052 h 5354957"/>
              <a:gd name="connsiteX124" fmla="*/ 3572959 w 4683574"/>
              <a:gd name="connsiteY124" fmla="*/ 1663752 h 5354957"/>
              <a:gd name="connsiteX125" fmla="*/ 3618679 w 4683574"/>
              <a:gd name="connsiteY125" fmla="*/ 1503732 h 5354957"/>
              <a:gd name="connsiteX126" fmla="*/ 3580579 w 4683574"/>
              <a:gd name="connsiteY126" fmla="*/ 1427532 h 5354957"/>
              <a:gd name="connsiteX127" fmla="*/ 3473899 w 4683574"/>
              <a:gd name="connsiteY127" fmla="*/ 1458012 h 5354957"/>
              <a:gd name="connsiteX128" fmla="*/ 3329119 w 4683574"/>
              <a:gd name="connsiteY128" fmla="*/ 1473252 h 5354957"/>
              <a:gd name="connsiteX129" fmla="*/ 3222439 w 4683574"/>
              <a:gd name="connsiteY129" fmla="*/ 1366572 h 5354957"/>
              <a:gd name="connsiteX130" fmla="*/ 3130999 w 4683574"/>
              <a:gd name="connsiteY130" fmla="*/ 1313232 h 5354957"/>
              <a:gd name="connsiteX131" fmla="*/ 3031939 w 4683574"/>
              <a:gd name="connsiteY131" fmla="*/ 1442772 h 5354957"/>
              <a:gd name="connsiteX132" fmla="*/ 2993839 w 4683574"/>
              <a:gd name="connsiteY132" fmla="*/ 1473252 h 5354957"/>
              <a:gd name="connsiteX133" fmla="*/ 2849059 w 4683574"/>
              <a:gd name="connsiteY133" fmla="*/ 1389432 h 5354957"/>
              <a:gd name="connsiteX134" fmla="*/ 2765239 w 4683574"/>
              <a:gd name="connsiteY134" fmla="*/ 1381812 h 5354957"/>
              <a:gd name="connsiteX135" fmla="*/ 2620459 w 4683574"/>
              <a:gd name="connsiteY135" fmla="*/ 1419912 h 5354957"/>
              <a:gd name="connsiteX136" fmla="*/ 2612839 w 4683574"/>
              <a:gd name="connsiteY136" fmla="*/ 1549452 h 5354957"/>
              <a:gd name="connsiteX137" fmla="*/ 2582359 w 4683574"/>
              <a:gd name="connsiteY137" fmla="*/ 1633272 h 5354957"/>
              <a:gd name="connsiteX138" fmla="*/ 2437579 w 4683574"/>
              <a:gd name="connsiteY138" fmla="*/ 1549452 h 5354957"/>
              <a:gd name="connsiteX139" fmla="*/ 2429959 w 4683574"/>
              <a:gd name="connsiteY139" fmla="*/ 1404672 h 5354957"/>
              <a:gd name="connsiteX140" fmla="*/ 2452819 w 4683574"/>
              <a:gd name="connsiteY140" fmla="*/ 1206552 h 5354957"/>
              <a:gd name="connsiteX141" fmla="*/ 2361379 w 4683574"/>
              <a:gd name="connsiteY141" fmla="*/ 94032 h 5354957"/>
              <a:gd name="connsiteX142" fmla="*/ 1881320 w 4683574"/>
              <a:gd name="connsiteY142" fmla="*/ 124512 h 5354957"/>
              <a:gd name="connsiteX143" fmla="*/ 1622239 w 4683574"/>
              <a:gd name="connsiteY143" fmla="*/ 482652 h 5354957"/>
              <a:gd name="connsiteX144" fmla="*/ 1424119 w 4683574"/>
              <a:gd name="connsiteY144" fmla="*/ 596952 h 5354957"/>
              <a:gd name="connsiteX145" fmla="*/ 1515559 w 4683574"/>
              <a:gd name="connsiteY145" fmla="*/ 970332 h 5354957"/>
              <a:gd name="connsiteX146" fmla="*/ 1043119 w 4683574"/>
              <a:gd name="connsiteY146" fmla="*/ 878892 h 5354957"/>
              <a:gd name="connsiteX147" fmla="*/ 654499 w 4683574"/>
              <a:gd name="connsiteY147" fmla="*/ 535992 h 5354957"/>
              <a:gd name="connsiteX148" fmla="*/ 227779 w 4683574"/>
              <a:gd name="connsiteY148" fmla="*/ 315012 h 5354957"/>
              <a:gd name="connsiteX149" fmla="*/ 83000 w 4683574"/>
              <a:gd name="connsiteY149" fmla="*/ 429312 h 5354957"/>
              <a:gd name="connsiteX150" fmla="*/ 6799 w 4683574"/>
              <a:gd name="connsiteY150" fmla="*/ 642672 h 5354957"/>
              <a:gd name="connsiteX151" fmla="*/ 67759 w 4683574"/>
              <a:gd name="connsiteY151" fmla="*/ 718871 h 5354957"/>
              <a:gd name="connsiteX152" fmla="*/ 235400 w 4683574"/>
              <a:gd name="connsiteY152" fmla="*/ 810312 h 5354957"/>
              <a:gd name="connsiteX153" fmla="*/ 319219 w 4683574"/>
              <a:gd name="connsiteY153" fmla="*/ 886512 h 5354957"/>
              <a:gd name="connsiteX0" fmla="*/ 342079 w 4683574"/>
              <a:gd name="connsiteY0" fmla="*/ 873272 h 5349337"/>
              <a:gd name="connsiteX1" fmla="*/ 463999 w 4683574"/>
              <a:gd name="connsiteY1" fmla="*/ 1040912 h 5349337"/>
              <a:gd name="connsiteX2" fmla="*/ 684979 w 4683574"/>
              <a:gd name="connsiteY2" fmla="*/ 1071392 h 5349337"/>
              <a:gd name="connsiteX3" fmla="*/ 936439 w 4683574"/>
              <a:gd name="connsiteY3" fmla="*/ 1193312 h 5349337"/>
              <a:gd name="connsiteX4" fmla="*/ 913579 w 4683574"/>
              <a:gd name="connsiteY4" fmla="*/ 1307612 h 5349337"/>
              <a:gd name="connsiteX5" fmla="*/ 1081219 w 4683574"/>
              <a:gd name="connsiteY5" fmla="*/ 1429532 h 5349337"/>
              <a:gd name="connsiteX6" fmla="*/ 1119319 w 4683574"/>
              <a:gd name="connsiteY6" fmla="*/ 1528592 h 5349337"/>
              <a:gd name="connsiteX7" fmla="*/ 959299 w 4683574"/>
              <a:gd name="connsiteY7" fmla="*/ 1635272 h 5349337"/>
              <a:gd name="connsiteX8" fmla="*/ 905959 w 4683574"/>
              <a:gd name="connsiteY8" fmla="*/ 1719092 h 5349337"/>
              <a:gd name="connsiteX9" fmla="*/ 989779 w 4683574"/>
              <a:gd name="connsiteY9" fmla="*/ 1901972 h 5349337"/>
              <a:gd name="connsiteX10" fmla="*/ 1073599 w 4683574"/>
              <a:gd name="connsiteY10" fmla="*/ 2023892 h 5349337"/>
              <a:gd name="connsiteX11" fmla="*/ 1225999 w 4683574"/>
              <a:gd name="connsiteY11" fmla="*/ 2115332 h 5349337"/>
              <a:gd name="connsiteX12" fmla="*/ 1340299 w 4683574"/>
              <a:gd name="connsiteY12" fmla="*/ 2039132 h 5349337"/>
              <a:gd name="connsiteX13" fmla="*/ 1408879 w 4683574"/>
              <a:gd name="connsiteY13" fmla="*/ 2039132 h 5349337"/>
              <a:gd name="connsiteX14" fmla="*/ 1446979 w 4683574"/>
              <a:gd name="connsiteY14" fmla="*/ 2153432 h 5349337"/>
              <a:gd name="connsiteX15" fmla="*/ 1500319 w 4683574"/>
              <a:gd name="connsiteY15" fmla="*/ 2244872 h 5349337"/>
              <a:gd name="connsiteX16" fmla="*/ 1515559 w 4683574"/>
              <a:gd name="connsiteY16" fmla="*/ 2328692 h 5349337"/>
              <a:gd name="connsiteX17" fmla="*/ 1386019 w 4683574"/>
              <a:gd name="connsiteY17" fmla="*/ 2404892 h 5349337"/>
              <a:gd name="connsiteX18" fmla="*/ 1401259 w 4683574"/>
              <a:gd name="connsiteY18" fmla="*/ 2496332 h 5349337"/>
              <a:gd name="connsiteX19" fmla="*/ 1294579 w 4683574"/>
              <a:gd name="connsiteY19" fmla="*/ 2519192 h 5349337"/>
              <a:gd name="connsiteX20" fmla="*/ 1172659 w 4683574"/>
              <a:gd name="connsiteY20" fmla="*/ 2465852 h 5349337"/>
              <a:gd name="connsiteX21" fmla="*/ 1035499 w 4683574"/>
              <a:gd name="connsiteY21" fmla="*/ 2557292 h 5349337"/>
              <a:gd name="connsiteX22" fmla="*/ 1088839 w 4683574"/>
              <a:gd name="connsiteY22" fmla="*/ 2671592 h 5349337"/>
              <a:gd name="connsiteX23" fmla="*/ 1286959 w 4683574"/>
              <a:gd name="connsiteY23" fmla="*/ 2732552 h 5349337"/>
              <a:gd name="connsiteX24" fmla="*/ 1370779 w 4683574"/>
              <a:gd name="connsiteY24" fmla="*/ 2747792 h 5349337"/>
              <a:gd name="connsiteX25" fmla="*/ 1218379 w 4683574"/>
              <a:gd name="connsiteY25" fmla="*/ 2808752 h 5349337"/>
              <a:gd name="connsiteX26" fmla="*/ 1104079 w 4683574"/>
              <a:gd name="connsiteY26" fmla="*/ 2869712 h 5349337"/>
              <a:gd name="connsiteX27" fmla="*/ 1073599 w 4683574"/>
              <a:gd name="connsiteY27" fmla="*/ 2923052 h 5349337"/>
              <a:gd name="connsiteX28" fmla="*/ 1104079 w 4683574"/>
              <a:gd name="connsiteY28" fmla="*/ 3022112 h 5349337"/>
              <a:gd name="connsiteX29" fmla="*/ 1050739 w 4683574"/>
              <a:gd name="connsiteY29" fmla="*/ 3060212 h 5349337"/>
              <a:gd name="connsiteX30" fmla="*/ 898339 w 4683574"/>
              <a:gd name="connsiteY30" fmla="*/ 2991632 h 5349337"/>
              <a:gd name="connsiteX31" fmla="*/ 806899 w 4683574"/>
              <a:gd name="connsiteY31" fmla="*/ 2953532 h 5349337"/>
              <a:gd name="connsiteX32" fmla="*/ 677359 w 4683574"/>
              <a:gd name="connsiteY32" fmla="*/ 2961152 h 5349337"/>
              <a:gd name="connsiteX33" fmla="*/ 540199 w 4683574"/>
              <a:gd name="connsiteY33" fmla="*/ 3022112 h 5349337"/>
              <a:gd name="connsiteX34" fmla="*/ 433519 w 4683574"/>
              <a:gd name="connsiteY34" fmla="*/ 3060212 h 5349337"/>
              <a:gd name="connsiteX35" fmla="*/ 273499 w 4683574"/>
              <a:gd name="connsiteY35" fmla="*/ 3151652 h 5349337"/>
              <a:gd name="connsiteX36" fmla="*/ 410659 w 4683574"/>
              <a:gd name="connsiteY36" fmla="*/ 3311672 h 5349337"/>
              <a:gd name="connsiteX37" fmla="*/ 639259 w 4683574"/>
              <a:gd name="connsiteY37" fmla="*/ 3372632 h 5349337"/>
              <a:gd name="connsiteX38" fmla="*/ 852619 w 4683574"/>
              <a:gd name="connsiteY38" fmla="*/ 3387872 h 5349337"/>
              <a:gd name="connsiteX39" fmla="*/ 989779 w 4683574"/>
              <a:gd name="connsiteY39" fmla="*/ 3410732 h 5349337"/>
              <a:gd name="connsiteX40" fmla="*/ 1149799 w 4683574"/>
              <a:gd name="connsiteY40" fmla="*/ 3448832 h 5349337"/>
              <a:gd name="connsiteX41" fmla="*/ 1309819 w 4683574"/>
              <a:gd name="connsiteY41" fmla="*/ 3578372 h 5349337"/>
              <a:gd name="connsiteX42" fmla="*/ 1279339 w 4683574"/>
              <a:gd name="connsiteY42" fmla="*/ 3631712 h 5349337"/>
              <a:gd name="connsiteX43" fmla="*/ 1180279 w 4683574"/>
              <a:gd name="connsiteY43" fmla="*/ 3639332 h 5349337"/>
              <a:gd name="connsiteX44" fmla="*/ 951679 w 4683574"/>
              <a:gd name="connsiteY44" fmla="*/ 3662192 h 5349337"/>
              <a:gd name="connsiteX45" fmla="*/ 784039 w 4683574"/>
              <a:gd name="connsiteY45" fmla="*/ 3685052 h 5349337"/>
              <a:gd name="connsiteX46" fmla="*/ 677359 w 4683574"/>
              <a:gd name="connsiteY46" fmla="*/ 3746012 h 5349337"/>
              <a:gd name="connsiteX47" fmla="*/ 563059 w 4683574"/>
              <a:gd name="connsiteY47" fmla="*/ 3784112 h 5349337"/>
              <a:gd name="connsiteX48" fmla="*/ 509719 w 4683574"/>
              <a:gd name="connsiteY48" fmla="*/ 3784112 h 5349337"/>
              <a:gd name="connsiteX49" fmla="*/ 441139 w 4683574"/>
              <a:gd name="connsiteY49" fmla="*/ 3860312 h 5349337"/>
              <a:gd name="connsiteX50" fmla="*/ 448759 w 4683574"/>
              <a:gd name="connsiteY50" fmla="*/ 4073672 h 5349337"/>
              <a:gd name="connsiteX51" fmla="*/ 547819 w 4683574"/>
              <a:gd name="connsiteY51" fmla="*/ 4210832 h 5349337"/>
              <a:gd name="connsiteX52" fmla="*/ 555439 w 4683574"/>
              <a:gd name="connsiteY52" fmla="*/ 4340372 h 5349337"/>
              <a:gd name="connsiteX53" fmla="*/ 448759 w 4683574"/>
              <a:gd name="connsiteY53" fmla="*/ 4492772 h 5349337"/>
              <a:gd name="connsiteX54" fmla="*/ 273499 w 4683574"/>
              <a:gd name="connsiteY54" fmla="*/ 4614692 h 5349337"/>
              <a:gd name="connsiteX55" fmla="*/ 220159 w 4683574"/>
              <a:gd name="connsiteY55" fmla="*/ 4736612 h 5349337"/>
              <a:gd name="connsiteX56" fmla="*/ 273499 w 4683574"/>
              <a:gd name="connsiteY56" fmla="*/ 4812812 h 5349337"/>
              <a:gd name="connsiteX57" fmla="*/ 555439 w 4683574"/>
              <a:gd name="connsiteY57" fmla="*/ 4683272 h 5349337"/>
              <a:gd name="connsiteX58" fmla="*/ 784039 w 4683574"/>
              <a:gd name="connsiteY58" fmla="*/ 4622312 h 5349337"/>
              <a:gd name="connsiteX59" fmla="*/ 944059 w 4683574"/>
              <a:gd name="connsiteY59" fmla="*/ 4614692 h 5349337"/>
              <a:gd name="connsiteX60" fmla="*/ 1172659 w 4683574"/>
              <a:gd name="connsiteY60" fmla="*/ 4645172 h 5349337"/>
              <a:gd name="connsiteX61" fmla="*/ 1279339 w 4683574"/>
              <a:gd name="connsiteY61" fmla="*/ 4645172 h 5349337"/>
              <a:gd name="connsiteX62" fmla="*/ 1378399 w 4683574"/>
              <a:gd name="connsiteY62" fmla="*/ 4546112 h 5349337"/>
              <a:gd name="connsiteX63" fmla="*/ 1500319 w 4683574"/>
              <a:gd name="connsiteY63" fmla="*/ 4538492 h 5349337"/>
              <a:gd name="connsiteX64" fmla="*/ 1652719 w 4683574"/>
              <a:gd name="connsiteY64" fmla="*/ 4424192 h 5349337"/>
              <a:gd name="connsiteX65" fmla="*/ 1774639 w 4683574"/>
              <a:gd name="connsiteY65" fmla="*/ 4317512 h 5349337"/>
              <a:gd name="connsiteX66" fmla="*/ 1911799 w 4683574"/>
              <a:gd name="connsiteY66" fmla="*/ 4187972 h 5349337"/>
              <a:gd name="connsiteX67" fmla="*/ 1995619 w 4683574"/>
              <a:gd name="connsiteY67" fmla="*/ 4058432 h 5349337"/>
              <a:gd name="connsiteX68" fmla="*/ 2087059 w 4683574"/>
              <a:gd name="connsiteY68" fmla="*/ 3989852 h 5349337"/>
              <a:gd name="connsiteX69" fmla="*/ 2170879 w 4683574"/>
              <a:gd name="connsiteY69" fmla="*/ 3974612 h 5349337"/>
              <a:gd name="connsiteX70" fmla="*/ 2247079 w 4683574"/>
              <a:gd name="connsiteY70" fmla="*/ 4043192 h 5349337"/>
              <a:gd name="connsiteX71" fmla="*/ 2269939 w 4683574"/>
              <a:gd name="connsiteY71" fmla="*/ 4195592 h 5349337"/>
              <a:gd name="connsiteX72" fmla="*/ 2247079 w 4683574"/>
              <a:gd name="connsiteY72" fmla="*/ 4363232 h 5349337"/>
              <a:gd name="connsiteX73" fmla="*/ 2178499 w 4683574"/>
              <a:gd name="connsiteY73" fmla="*/ 4515632 h 5349337"/>
              <a:gd name="connsiteX74" fmla="*/ 2155639 w 4683574"/>
              <a:gd name="connsiteY74" fmla="*/ 4576592 h 5349337"/>
              <a:gd name="connsiteX75" fmla="*/ 2224219 w 4683574"/>
              <a:gd name="connsiteY75" fmla="*/ 4645172 h 5349337"/>
              <a:gd name="connsiteX76" fmla="*/ 2376619 w 4683574"/>
              <a:gd name="connsiteY76" fmla="*/ 4652792 h 5349337"/>
              <a:gd name="connsiteX77" fmla="*/ 2506159 w 4683574"/>
              <a:gd name="connsiteY77" fmla="*/ 4713752 h 5349337"/>
              <a:gd name="connsiteX78" fmla="*/ 2498539 w 4683574"/>
              <a:gd name="connsiteY78" fmla="*/ 4828052 h 5349337"/>
              <a:gd name="connsiteX79" fmla="*/ 2498539 w 4683574"/>
              <a:gd name="connsiteY79" fmla="*/ 4927112 h 5349337"/>
              <a:gd name="connsiteX80" fmla="*/ 2658559 w 4683574"/>
              <a:gd name="connsiteY80" fmla="*/ 5071892 h 5349337"/>
              <a:gd name="connsiteX81" fmla="*/ 2902399 w 4683574"/>
              <a:gd name="connsiteY81" fmla="*/ 5239532 h 5349337"/>
              <a:gd name="connsiteX82" fmla="*/ 3161479 w 4683574"/>
              <a:gd name="connsiteY82" fmla="*/ 5315732 h 5349337"/>
              <a:gd name="connsiteX83" fmla="*/ 3291019 w 4683574"/>
              <a:gd name="connsiteY83" fmla="*/ 5323352 h 5349337"/>
              <a:gd name="connsiteX84" fmla="*/ 3397699 w 4683574"/>
              <a:gd name="connsiteY84" fmla="*/ 4980452 h 5349337"/>
              <a:gd name="connsiteX85" fmla="*/ 3390079 w 4683574"/>
              <a:gd name="connsiteY85" fmla="*/ 4789952 h 5349337"/>
              <a:gd name="connsiteX86" fmla="*/ 3443419 w 4683574"/>
              <a:gd name="connsiteY86" fmla="*/ 4683272 h 5349337"/>
              <a:gd name="connsiteX87" fmla="*/ 3603439 w 4683574"/>
              <a:gd name="connsiteY87" fmla="*/ 4629932 h 5349337"/>
              <a:gd name="connsiteX88" fmla="*/ 3687259 w 4683574"/>
              <a:gd name="connsiteY88" fmla="*/ 4568972 h 5349337"/>
              <a:gd name="connsiteX89" fmla="*/ 3687259 w 4683574"/>
              <a:gd name="connsiteY89" fmla="*/ 4447052 h 5349337"/>
              <a:gd name="connsiteX90" fmla="*/ 3832039 w 4683574"/>
              <a:gd name="connsiteY90" fmla="*/ 4477532 h 5349337"/>
              <a:gd name="connsiteX91" fmla="*/ 3824419 w 4683574"/>
              <a:gd name="connsiteY91" fmla="*/ 4645172 h 5349337"/>
              <a:gd name="connsiteX92" fmla="*/ 3771079 w 4683574"/>
              <a:gd name="connsiteY92" fmla="*/ 4782332 h 5349337"/>
              <a:gd name="connsiteX93" fmla="*/ 3717739 w 4683574"/>
              <a:gd name="connsiteY93" fmla="*/ 4858532 h 5349337"/>
              <a:gd name="connsiteX94" fmla="*/ 3580579 w 4683574"/>
              <a:gd name="connsiteY94" fmla="*/ 4858532 h 5349337"/>
              <a:gd name="connsiteX95" fmla="*/ 3542479 w 4683574"/>
              <a:gd name="connsiteY95" fmla="*/ 4911872 h 5349337"/>
              <a:gd name="connsiteX96" fmla="*/ 3633919 w 4683574"/>
              <a:gd name="connsiteY96" fmla="*/ 4934732 h 5349337"/>
              <a:gd name="connsiteX97" fmla="*/ 3763459 w 4683574"/>
              <a:gd name="connsiteY97" fmla="*/ 4934732 h 5349337"/>
              <a:gd name="connsiteX98" fmla="*/ 3900619 w 4683574"/>
              <a:gd name="connsiteY98" fmla="*/ 4957592 h 5349337"/>
              <a:gd name="connsiteX99" fmla="*/ 3992059 w 4683574"/>
              <a:gd name="connsiteY99" fmla="*/ 4850912 h 5349337"/>
              <a:gd name="connsiteX100" fmla="*/ 3999679 w 4683574"/>
              <a:gd name="connsiteY100" fmla="*/ 4652792 h 5349337"/>
              <a:gd name="connsiteX101" fmla="*/ 4113979 w 4683574"/>
              <a:gd name="connsiteY101" fmla="*/ 4492772 h 5349337"/>
              <a:gd name="connsiteX102" fmla="*/ 4251139 w 4683574"/>
              <a:gd name="connsiteY102" fmla="*/ 4424192 h 5349337"/>
              <a:gd name="connsiteX103" fmla="*/ 4373059 w 4683574"/>
              <a:gd name="connsiteY103" fmla="*/ 4340372 h 5349337"/>
              <a:gd name="connsiteX104" fmla="*/ 4563559 w 4683574"/>
              <a:gd name="connsiteY104" fmla="*/ 4218452 h 5349337"/>
              <a:gd name="connsiteX105" fmla="*/ 4670239 w 4683574"/>
              <a:gd name="connsiteY105" fmla="*/ 4218452 h 5349337"/>
              <a:gd name="connsiteX106" fmla="*/ 4670239 w 4683574"/>
              <a:gd name="connsiteY106" fmla="*/ 2694452 h 5349337"/>
              <a:gd name="connsiteX107" fmla="*/ 4563559 w 4683574"/>
              <a:gd name="connsiteY107" fmla="*/ 2625872 h 5349337"/>
              <a:gd name="connsiteX108" fmla="*/ 4418779 w 4683574"/>
              <a:gd name="connsiteY108" fmla="*/ 2534432 h 5349337"/>
              <a:gd name="connsiteX109" fmla="*/ 4327339 w 4683574"/>
              <a:gd name="connsiteY109" fmla="*/ 2427752 h 5349337"/>
              <a:gd name="connsiteX110" fmla="*/ 4281619 w 4683574"/>
              <a:gd name="connsiteY110" fmla="*/ 2488712 h 5349337"/>
              <a:gd name="connsiteX111" fmla="*/ 4251139 w 4683574"/>
              <a:gd name="connsiteY111" fmla="*/ 2564912 h 5349337"/>
              <a:gd name="connsiteX112" fmla="*/ 4190179 w 4683574"/>
              <a:gd name="connsiteY112" fmla="*/ 2648732 h 5349337"/>
              <a:gd name="connsiteX113" fmla="*/ 4060639 w 4683574"/>
              <a:gd name="connsiteY113" fmla="*/ 2686832 h 5349337"/>
              <a:gd name="connsiteX114" fmla="*/ 4014919 w 4683574"/>
              <a:gd name="connsiteY114" fmla="*/ 2610632 h 5349337"/>
              <a:gd name="connsiteX115" fmla="*/ 3816799 w 4683574"/>
              <a:gd name="connsiteY115" fmla="*/ 2542052 h 5349337"/>
              <a:gd name="connsiteX116" fmla="*/ 3732979 w 4683574"/>
              <a:gd name="connsiteY116" fmla="*/ 2496332 h 5349337"/>
              <a:gd name="connsiteX117" fmla="*/ 3999679 w 4683574"/>
              <a:gd name="connsiteY117" fmla="*/ 2313452 h 5349337"/>
              <a:gd name="connsiteX118" fmla="*/ 4014919 w 4683574"/>
              <a:gd name="connsiteY118" fmla="*/ 2229632 h 5349337"/>
              <a:gd name="connsiteX119" fmla="*/ 3839659 w 4683574"/>
              <a:gd name="connsiteY119" fmla="*/ 2130572 h 5349337"/>
              <a:gd name="connsiteX120" fmla="*/ 3961579 w 4683574"/>
              <a:gd name="connsiteY120" fmla="*/ 2016272 h 5349337"/>
              <a:gd name="connsiteX121" fmla="*/ 3938719 w 4683574"/>
              <a:gd name="connsiteY121" fmla="*/ 1848632 h 5349337"/>
              <a:gd name="connsiteX122" fmla="*/ 3892999 w 4683574"/>
              <a:gd name="connsiteY122" fmla="*/ 1726712 h 5349337"/>
              <a:gd name="connsiteX123" fmla="*/ 3664399 w 4683574"/>
              <a:gd name="connsiteY123" fmla="*/ 1772432 h 5349337"/>
              <a:gd name="connsiteX124" fmla="*/ 3572959 w 4683574"/>
              <a:gd name="connsiteY124" fmla="*/ 1658132 h 5349337"/>
              <a:gd name="connsiteX125" fmla="*/ 3618679 w 4683574"/>
              <a:gd name="connsiteY125" fmla="*/ 1498112 h 5349337"/>
              <a:gd name="connsiteX126" fmla="*/ 3580579 w 4683574"/>
              <a:gd name="connsiteY126" fmla="*/ 1421912 h 5349337"/>
              <a:gd name="connsiteX127" fmla="*/ 3473899 w 4683574"/>
              <a:gd name="connsiteY127" fmla="*/ 1452392 h 5349337"/>
              <a:gd name="connsiteX128" fmla="*/ 3329119 w 4683574"/>
              <a:gd name="connsiteY128" fmla="*/ 1467632 h 5349337"/>
              <a:gd name="connsiteX129" fmla="*/ 3222439 w 4683574"/>
              <a:gd name="connsiteY129" fmla="*/ 1360952 h 5349337"/>
              <a:gd name="connsiteX130" fmla="*/ 3130999 w 4683574"/>
              <a:gd name="connsiteY130" fmla="*/ 1307612 h 5349337"/>
              <a:gd name="connsiteX131" fmla="*/ 3031939 w 4683574"/>
              <a:gd name="connsiteY131" fmla="*/ 1437152 h 5349337"/>
              <a:gd name="connsiteX132" fmla="*/ 2993839 w 4683574"/>
              <a:gd name="connsiteY132" fmla="*/ 1467632 h 5349337"/>
              <a:gd name="connsiteX133" fmla="*/ 2849059 w 4683574"/>
              <a:gd name="connsiteY133" fmla="*/ 1383812 h 5349337"/>
              <a:gd name="connsiteX134" fmla="*/ 2765239 w 4683574"/>
              <a:gd name="connsiteY134" fmla="*/ 1376192 h 5349337"/>
              <a:gd name="connsiteX135" fmla="*/ 2620459 w 4683574"/>
              <a:gd name="connsiteY135" fmla="*/ 1414292 h 5349337"/>
              <a:gd name="connsiteX136" fmla="*/ 2612839 w 4683574"/>
              <a:gd name="connsiteY136" fmla="*/ 1543832 h 5349337"/>
              <a:gd name="connsiteX137" fmla="*/ 2582359 w 4683574"/>
              <a:gd name="connsiteY137" fmla="*/ 1627652 h 5349337"/>
              <a:gd name="connsiteX138" fmla="*/ 2437579 w 4683574"/>
              <a:gd name="connsiteY138" fmla="*/ 1543832 h 5349337"/>
              <a:gd name="connsiteX139" fmla="*/ 2429959 w 4683574"/>
              <a:gd name="connsiteY139" fmla="*/ 1399052 h 5349337"/>
              <a:gd name="connsiteX140" fmla="*/ 2452819 w 4683574"/>
              <a:gd name="connsiteY140" fmla="*/ 1200932 h 5349337"/>
              <a:gd name="connsiteX141" fmla="*/ 2361379 w 4683574"/>
              <a:gd name="connsiteY141" fmla="*/ 88412 h 5349337"/>
              <a:gd name="connsiteX142" fmla="*/ 1881320 w 4683574"/>
              <a:gd name="connsiteY142" fmla="*/ 118892 h 5349337"/>
              <a:gd name="connsiteX143" fmla="*/ 1767019 w 4683574"/>
              <a:gd name="connsiteY143" fmla="*/ 271292 h 5349337"/>
              <a:gd name="connsiteX144" fmla="*/ 1622239 w 4683574"/>
              <a:gd name="connsiteY144" fmla="*/ 477032 h 5349337"/>
              <a:gd name="connsiteX145" fmla="*/ 1424119 w 4683574"/>
              <a:gd name="connsiteY145" fmla="*/ 591332 h 5349337"/>
              <a:gd name="connsiteX146" fmla="*/ 1515559 w 4683574"/>
              <a:gd name="connsiteY146" fmla="*/ 964712 h 5349337"/>
              <a:gd name="connsiteX147" fmla="*/ 1043119 w 4683574"/>
              <a:gd name="connsiteY147" fmla="*/ 873272 h 5349337"/>
              <a:gd name="connsiteX148" fmla="*/ 654499 w 4683574"/>
              <a:gd name="connsiteY148" fmla="*/ 530372 h 5349337"/>
              <a:gd name="connsiteX149" fmla="*/ 227779 w 4683574"/>
              <a:gd name="connsiteY149" fmla="*/ 309392 h 5349337"/>
              <a:gd name="connsiteX150" fmla="*/ 83000 w 4683574"/>
              <a:gd name="connsiteY150" fmla="*/ 423692 h 5349337"/>
              <a:gd name="connsiteX151" fmla="*/ 6799 w 4683574"/>
              <a:gd name="connsiteY151" fmla="*/ 637052 h 5349337"/>
              <a:gd name="connsiteX152" fmla="*/ 67759 w 4683574"/>
              <a:gd name="connsiteY152" fmla="*/ 713251 h 5349337"/>
              <a:gd name="connsiteX153" fmla="*/ 235400 w 4683574"/>
              <a:gd name="connsiteY153" fmla="*/ 804692 h 5349337"/>
              <a:gd name="connsiteX154" fmla="*/ 319219 w 4683574"/>
              <a:gd name="connsiteY154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873272 h 5349337"/>
              <a:gd name="connsiteX1" fmla="*/ 483041 w 4702616"/>
              <a:gd name="connsiteY1" fmla="*/ 1040912 h 5349337"/>
              <a:gd name="connsiteX2" fmla="*/ 704021 w 4702616"/>
              <a:gd name="connsiteY2" fmla="*/ 1071392 h 5349337"/>
              <a:gd name="connsiteX3" fmla="*/ 955481 w 4702616"/>
              <a:gd name="connsiteY3" fmla="*/ 1193312 h 5349337"/>
              <a:gd name="connsiteX4" fmla="*/ 932621 w 4702616"/>
              <a:gd name="connsiteY4" fmla="*/ 1307612 h 5349337"/>
              <a:gd name="connsiteX5" fmla="*/ 1100261 w 4702616"/>
              <a:gd name="connsiteY5" fmla="*/ 1429532 h 5349337"/>
              <a:gd name="connsiteX6" fmla="*/ 1138361 w 4702616"/>
              <a:gd name="connsiteY6" fmla="*/ 1528592 h 5349337"/>
              <a:gd name="connsiteX7" fmla="*/ 978341 w 4702616"/>
              <a:gd name="connsiteY7" fmla="*/ 1635272 h 5349337"/>
              <a:gd name="connsiteX8" fmla="*/ 925001 w 4702616"/>
              <a:gd name="connsiteY8" fmla="*/ 1719092 h 5349337"/>
              <a:gd name="connsiteX9" fmla="*/ 1008821 w 4702616"/>
              <a:gd name="connsiteY9" fmla="*/ 1901972 h 5349337"/>
              <a:gd name="connsiteX10" fmla="*/ 1092641 w 4702616"/>
              <a:gd name="connsiteY10" fmla="*/ 2023892 h 5349337"/>
              <a:gd name="connsiteX11" fmla="*/ 1245041 w 4702616"/>
              <a:gd name="connsiteY11" fmla="*/ 2115332 h 5349337"/>
              <a:gd name="connsiteX12" fmla="*/ 1359341 w 4702616"/>
              <a:gd name="connsiteY12" fmla="*/ 2039132 h 5349337"/>
              <a:gd name="connsiteX13" fmla="*/ 1427921 w 4702616"/>
              <a:gd name="connsiteY13" fmla="*/ 2039132 h 5349337"/>
              <a:gd name="connsiteX14" fmla="*/ 1466021 w 4702616"/>
              <a:gd name="connsiteY14" fmla="*/ 2153432 h 5349337"/>
              <a:gd name="connsiteX15" fmla="*/ 1519361 w 4702616"/>
              <a:gd name="connsiteY15" fmla="*/ 2244872 h 5349337"/>
              <a:gd name="connsiteX16" fmla="*/ 1534601 w 4702616"/>
              <a:gd name="connsiteY16" fmla="*/ 2328692 h 5349337"/>
              <a:gd name="connsiteX17" fmla="*/ 1405061 w 4702616"/>
              <a:gd name="connsiteY17" fmla="*/ 2404892 h 5349337"/>
              <a:gd name="connsiteX18" fmla="*/ 1420301 w 4702616"/>
              <a:gd name="connsiteY18" fmla="*/ 2496332 h 5349337"/>
              <a:gd name="connsiteX19" fmla="*/ 1313621 w 4702616"/>
              <a:gd name="connsiteY19" fmla="*/ 2519192 h 5349337"/>
              <a:gd name="connsiteX20" fmla="*/ 1191701 w 4702616"/>
              <a:gd name="connsiteY20" fmla="*/ 2465852 h 5349337"/>
              <a:gd name="connsiteX21" fmla="*/ 1054541 w 4702616"/>
              <a:gd name="connsiteY21" fmla="*/ 2557292 h 5349337"/>
              <a:gd name="connsiteX22" fmla="*/ 1107881 w 4702616"/>
              <a:gd name="connsiteY22" fmla="*/ 2671592 h 5349337"/>
              <a:gd name="connsiteX23" fmla="*/ 1306001 w 4702616"/>
              <a:gd name="connsiteY23" fmla="*/ 2732552 h 5349337"/>
              <a:gd name="connsiteX24" fmla="*/ 1389821 w 4702616"/>
              <a:gd name="connsiteY24" fmla="*/ 2747792 h 5349337"/>
              <a:gd name="connsiteX25" fmla="*/ 1237421 w 4702616"/>
              <a:gd name="connsiteY25" fmla="*/ 2808752 h 5349337"/>
              <a:gd name="connsiteX26" fmla="*/ 1123121 w 4702616"/>
              <a:gd name="connsiteY26" fmla="*/ 2869712 h 5349337"/>
              <a:gd name="connsiteX27" fmla="*/ 1092641 w 4702616"/>
              <a:gd name="connsiteY27" fmla="*/ 2923052 h 5349337"/>
              <a:gd name="connsiteX28" fmla="*/ 1123121 w 4702616"/>
              <a:gd name="connsiteY28" fmla="*/ 3022112 h 5349337"/>
              <a:gd name="connsiteX29" fmla="*/ 1069781 w 4702616"/>
              <a:gd name="connsiteY29" fmla="*/ 3060212 h 5349337"/>
              <a:gd name="connsiteX30" fmla="*/ 917381 w 4702616"/>
              <a:gd name="connsiteY30" fmla="*/ 2991632 h 5349337"/>
              <a:gd name="connsiteX31" fmla="*/ 825941 w 4702616"/>
              <a:gd name="connsiteY31" fmla="*/ 2953532 h 5349337"/>
              <a:gd name="connsiteX32" fmla="*/ 696401 w 4702616"/>
              <a:gd name="connsiteY32" fmla="*/ 2961152 h 5349337"/>
              <a:gd name="connsiteX33" fmla="*/ 559241 w 4702616"/>
              <a:gd name="connsiteY33" fmla="*/ 3022112 h 5349337"/>
              <a:gd name="connsiteX34" fmla="*/ 452561 w 4702616"/>
              <a:gd name="connsiteY34" fmla="*/ 3060212 h 5349337"/>
              <a:gd name="connsiteX35" fmla="*/ 292541 w 4702616"/>
              <a:gd name="connsiteY35" fmla="*/ 3151652 h 5349337"/>
              <a:gd name="connsiteX36" fmla="*/ 429701 w 4702616"/>
              <a:gd name="connsiteY36" fmla="*/ 3311672 h 5349337"/>
              <a:gd name="connsiteX37" fmla="*/ 658301 w 4702616"/>
              <a:gd name="connsiteY37" fmla="*/ 3372632 h 5349337"/>
              <a:gd name="connsiteX38" fmla="*/ 871661 w 4702616"/>
              <a:gd name="connsiteY38" fmla="*/ 3387872 h 5349337"/>
              <a:gd name="connsiteX39" fmla="*/ 1008821 w 4702616"/>
              <a:gd name="connsiteY39" fmla="*/ 3410732 h 5349337"/>
              <a:gd name="connsiteX40" fmla="*/ 1168841 w 4702616"/>
              <a:gd name="connsiteY40" fmla="*/ 3448832 h 5349337"/>
              <a:gd name="connsiteX41" fmla="*/ 1328861 w 4702616"/>
              <a:gd name="connsiteY41" fmla="*/ 3578372 h 5349337"/>
              <a:gd name="connsiteX42" fmla="*/ 1298381 w 4702616"/>
              <a:gd name="connsiteY42" fmla="*/ 3631712 h 5349337"/>
              <a:gd name="connsiteX43" fmla="*/ 1199321 w 4702616"/>
              <a:gd name="connsiteY43" fmla="*/ 3639332 h 5349337"/>
              <a:gd name="connsiteX44" fmla="*/ 970721 w 4702616"/>
              <a:gd name="connsiteY44" fmla="*/ 3662192 h 5349337"/>
              <a:gd name="connsiteX45" fmla="*/ 803081 w 4702616"/>
              <a:gd name="connsiteY45" fmla="*/ 3685052 h 5349337"/>
              <a:gd name="connsiteX46" fmla="*/ 696401 w 4702616"/>
              <a:gd name="connsiteY46" fmla="*/ 3746012 h 5349337"/>
              <a:gd name="connsiteX47" fmla="*/ 582101 w 4702616"/>
              <a:gd name="connsiteY47" fmla="*/ 3784112 h 5349337"/>
              <a:gd name="connsiteX48" fmla="*/ 528761 w 4702616"/>
              <a:gd name="connsiteY48" fmla="*/ 3784112 h 5349337"/>
              <a:gd name="connsiteX49" fmla="*/ 460181 w 4702616"/>
              <a:gd name="connsiteY49" fmla="*/ 3860312 h 5349337"/>
              <a:gd name="connsiteX50" fmla="*/ 467801 w 4702616"/>
              <a:gd name="connsiteY50" fmla="*/ 4073672 h 5349337"/>
              <a:gd name="connsiteX51" fmla="*/ 566861 w 4702616"/>
              <a:gd name="connsiteY51" fmla="*/ 4210832 h 5349337"/>
              <a:gd name="connsiteX52" fmla="*/ 574481 w 4702616"/>
              <a:gd name="connsiteY52" fmla="*/ 4340372 h 5349337"/>
              <a:gd name="connsiteX53" fmla="*/ 467801 w 4702616"/>
              <a:gd name="connsiteY53" fmla="*/ 4492772 h 5349337"/>
              <a:gd name="connsiteX54" fmla="*/ 292541 w 4702616"/>
              <a:gd name="connsiteY54" fmla="*/ 4614692 h 5349337"/>
              <a:gd name="connsiteX55" fmla="*/ 239201 w 4702616"/>
              <a:gd name="connsiteY55" fmla="*/ 4736612 h 5349337"/>
              <a:gd name="connsiteX56" fmla="*/ 292541 w 4702616"/>
              <a:gd name="connsiteY56" fmla="*/ 4812812 h 5349337"/>
              <a:gd name="connsiteX57" fmla="*/ 574481 w 4702616"/>
              <a:gd name="connsiteY57" fmla="*/ 4683272 h 5349337"/>
              <a:gd name="connsiteX58" fmla="*/ 803081 w 4702616"/>
              <a:gd name="connsiteY58" fmla="*/ 4622312 h 5349337"/>
              <a:gd name="connsiteX59" fmla="*/ 963101 w 4702616"/>
              <a:gd name="connsiteY59" fmla="*/ 4614692 h 5349337"/>
              <a:gd name="connsiteX60" fmla="*/ 1191701 w 4702616"/>
              <a:gd name="connsiteY60" fmla="*/ 4645172 h 5349337"/>
              <a:gd name="connsiteX61" fmla="*/ 1298381 w 4702616"/>
              <a:gd name="connsiteY61" fmla="*/ 4645172 h 5349337"/>
              <a:gd name="connsiteX62" fmla="*/ 1397441 w 4702616"/>
              <a:gd name="connsiteY62" fmla="*/ 4546112 h 5349337"/>
              <a:gd name="connsiteX63" fmla="*/ 1519361 w 4702616"/>
              <a:gd name="connsiteY63" fmla="*/ 4538492 h 5349337"/>
              <a:gd name="connsiteX64" fmla="*/ 1671761 w 4702616"/>
              <a:gd name="connsiteY64" fmla="*/ 4424192 h 5349337"/>
              <a:gd name="connsiteX65" fmla="*/ 1793681 w 4702616"/>
              <a:gd name="connsiteY65" fmla="*/ 4317512 h 5349337"/>
              <a:gd name="connsiteX66" fmla="*/ 1930841 w 4702616"/>
              <a:gd name="connsiteY66" fmla="*/ 4187972 h 5349337"/>
              <a:gd name="connsiteX67" fmla="*/ 2014661 w 4702616"/>
              <a:gd name="connsiteY67" fmla="*/ 4058432 h 5349337"/>
              <a:gd name="connsiteX68" fmla="*/ 2106101 w 4702616"/>
              <a:gd name="connsiteY68" fmla="*/ 3989852 h 5349337"/>
              <a:gd name="connsiteX69" fmla="*/ 2189921 w 4702616"/>
              <a:gd name="connsiteY69" fmla="*/ 3974612 h 5349337"/>
              <a:gd name="connsiteX70" fmla="*/ 2266121 w 4702616"/>
              <a:gd name="connsiteY70" fmla="*/ 4043192 h 5349337"/>
              <a:gd name="connsiteX71" fmla="*/ 2288981 w 4702616"/>
              <a:gd name="connsiteY71" fmla="*/ 4195592 h 5349337"/>
              <a:gd name="connsiteX72" fmla="*/ 2266121 w 4702616"/>
              <a:gd name="connsiteY72" fmla="*/ 4363232 h 5349337"/>
              <a:gd name="connsiteX73" fmla="*/ 2197541 w 4702616"/>
              <a:gd name="connsiteY73" fmla="*/ 4515632 h 5349337"/>
              <a:gd name="connsiteX74" fmla="*/ 2174681 w 4702616"/>
              <a:gd name="connsiteY74" fmla="*/ 4576592 h 5349337"/>
              <a:gd name="connsiteX75" fmla="*/ 2243261 w 4702616"/>
              <a:gd name="connsiteY75" fmla="*/ 4645172 h 5349337"/>
              <a:gd name="connsiteX76" fmla="*/ 2395661 w 4702616"/>
              <a:gd name="connsiteY76" fmla="*/ 4652792 h 5349337"/>
              <a:gd name="connsiteX77" fmla="*/ 2525201 w 4702616"/>
              <a:gd name="connsiteY77" fmla="*/ 4713752 h 5349337"/>
              <a:gd name="connsiteX78" fmla="*/ 2517581 w 4702616"/>
              <a:gd name="connsiteY78" fmla="*/ 4828052 h 5349337"/>
              <a:gd name="connsiteX79" fmla="*/ 2517581 w 4702616"/>
              <a:gd name="connsiteY79" fmla="*/ 4927112 h 5349337"/>
              <a:gd name="connsiteX80" fmla="*/ 2677601 w 4702616"/>
              <a:gd name="connsiteY80" fmla="*/ 5071892 h 5349337"/>
              <a:gd name="connsiteX81" fmla="*/ 2921441 w 4702616"/>
              <a:gd name="connsiteY81" fmla="*/ 5239532 h 5349337"/>
              <a:gd name="connsiteX82" fmla="*/ 3180521 w 4702616"/>
              <a:gd name="connsiteY82" fmla="*/ 5315732 h 5349337"/>
              <a:gd name="connsiteX83" fmla="*/ 3310061 w 4702616"/>
              <a:gd name="connsiteY83" fmla="*/ 5323352 h 5349337"/>
              <a:gd name="connsiteX84" fmla="*/ 3416741 w 4702616"/>
              <a:gd name="connsiteY84" fmla="*/ 4980452 h 5349337"/>
              <a:gd name="connsiteX85" fmla="*/ 3409121 w 4702616"/>
              <a:gd name="connsiteY85" fmla="*/ 4789952 h 5349337"/>
              <a:gd name="connsiteX86" fmla="*/ 3462461 w 4702616"/>
              <a:gd name="connsiteY86" fmla="*/ 4683272 h 5349337"/>
              <a:gd name="connsiteX87" fmla="*/ 3622481 w 4702616"/>
              <a:gd name="connsiteY87" fmla="*/ 4629932 h 5349337"/>
              <a:gd name="connsiteX88" fmla="*/ 3706301 w 4702616"/>
              <a:gd name="connsiteY88" fmla="*/ 4568972 h 5349337"/>
              <a:gd name="connsiteX89" fmla="*/ 3706301 w 4702616"/>
              <a:gd name="connsiteY89" fmla="*/ 4447052 h 5349337"/>
              <a:gd name="connsiteX90" fmla="*/ 3851081 w 4702616"/>
              <a:gd name="connsiteY90" fmla="*/ 4477532 h 5349337"/>
              <a:gd name="connsiteX91" fmla="*/ 3843461 w 4702616"/>
              <a:gd name="connsiteY91" fmla="*/ 4645172 h 5349337"/>
              <a:gd name="connsiteX92" fmla="*/ 3790121 w 4702616"/>
              <a:gd name="connsiteY92" fmla="*/ 4782332 h 5349337"/>
              <a:gd name="connsiteX93" fmla="*/ 3736781 w 4702616"/>
              <a:gd name="connsiteY93" fmla="*/ 4858532 h 5349337"/>
              <a:gd name="connsiteX94" fmla="*/ 3599621 w 4702616"/>
              <a:gd name="connsiteY94" fmla="*/ 4858532 h 5349337"/>
              <a:gd name="connsiteX95" fmla="*/ 3561521 w 4702616"/>
              <a:gd name="connsiteY95" fmla="*/ 4911872 h 5349337"/>
              <a:gd name="connsiteX96" fmla="*/ 3652961 w 4702616"/>
              <a:gd name="connsiteY96" fmla="*/ 4934732 h 5349337"/>
              <a:gd name="connsiteX97" fmla="*/ 3782501 w 4702616"/>
              <a:gd name="connsiteY97" fmla="*/ 4934732 h 5349337"/>
              <a:gd name="connsiteX98" fmla="*/ 3919661 w 4702616"/>
              <a:gd name="connsiteY98" fmla="*/ 4957592 h 5349337"/>
              <a:gd name="connsiteX99" fmla="*/ 4011101 w 4702616"/>
              <a:gd name="connsiteY99" fmla="*/ 4850912 h 5349337"/>
              <a:gd name="connsiteX100" fmla="*/ 4018721 w 4702616"/>
              <a:gd name="connsiteY100" fmla="*/ 4652792 h 5349337"/>
              <a:gd name="connsiteX101" fmla="*/ 4133021 w 4702616"/>
              <a:gd name="connsiteY101" fmla="*/ 4492772 h 5349337"/>
              <a:gd name="connsiteX102" fmla="*/ 4270181 w 4702616"/>
              <a:gd name="connsiteY102" fmla="*/ 4424192 h 5349337"/>
              <a:gd name="connsiteX103" fmla="*/ 4392101 w 4702616"/>
              <a:gd name="connsiteY103" fmla="*/ 4340372 h 5349337"/>
              <a:gd name="connsiteX104" fmla="*/ 4582601 w 4702616"/>
              <a:gd name="connsiteY104" fmla="*/ 4218452 h 5349337"/>
              <a:gd name="connsiteX105" fmla="*/ 4689281 w 4702616"/>
              <a:gd name="connsiteY105" fmla="*/ 4218452 h 5349337"/>
              <a:gd name="connsiteX106" fmla="*/ 4689281 w 4702616"/>
              <a:gd name="connsiteY106" fmla="*/ 2694452 h 5349337"/>
              <a:gd name="connsiteX107" fmla="*/ 4582601 w 4702616"/>
              <a:gd name="connsiteY107" fmla="*/ 2625872 h 5349337"/>
              <a:gd name="connsiteX108" fmla="*/ 4437821 w 4702616"/>
              <a:gd name="connsiteY108" fmla="*/ 2534432 h 5349337"/>
              <a:gd name="connsiteX109" fmla="*/ 4346381 w 4702616"/>
              <a:gd name="connsiteY109" fmla="*/ 2427752 h 5349337"/>
              <a:gd name="connsiteX110" fmla="*/ 4300661 w 4702616"/>
              <a:gd name="connsiteY110" fmla="*/ 2488712 h 5349337"/>
              <a:gd name="connsiteX111" fmla="*/ 4270181 w 4702616"/>
              <a:gd name="connsiteY111" fmla="*/ 2564912 h 5349337"/>
              <a:gd name="connsiteX112" fmla="*/ 4209221 w 4702616"/>
              <a:gd name="connsiteY112" fmla="*/ 2648732 h 5349337"/>
              <a:gd name="connsiteX113" fmla="*/ 4079681 w 4702616"/>
              <a:gd name="connsiteY113" fmla="*/ 2686832 h 5349337"/>
              <a:gd name="connsiteX114" fmla="*/ 4033961 w 4702616"/>
              <a:gd name="connsiteY114" fmla="*/ 2610632 h 5349337"/>
              <a:gd name="connsiteX115" fmla="*/ 3835841 w 4702616"/>
              <a:gd name="connsiteY115" fmla="*/ 2542052 h 5349337"/>
              <a:gd name="connsiteX116" fmla="*/ 3752021 w 4702616"/>
              <a:gd name="connsiteY116" fmla="*/ 2496332 h 5349337"/>
              <a:gd name="connsiteX117" fmla="*/ 4018721 w 4702616"/>
              <a:gd name="connsiteY117" fmla="*/ 2313452 h 5349337"/>
              <a:gd name="connsiteX118" fmla="*/ 4033961 w 4702616"/>
              <a:gd name="connsiteY118" fmla="*/ 2229632 h 5349337"/>
              <a:gd name="connsiteX119" fmla="*/ 3858701 w 4702616"/>
              <a:gd name="connsiteY119" fmla="*/ 2130572 h 5349337"/>
              <a:gd name="connsiteX120" fmla="*/ 3980621 w 4702616"/>
              <a:gd name="connsiteY120" fmla="*/ 2016272 h 5349337"/>
              <a:gd name="connsiteX121" fmla="*/ 3957761 w 4702616"/>
              <a:gd name="connsiteY121" fmla="*/ 1848632 h 5349337"/>
              <a:gd name="connsiteX122" fmla="*/ 3912041 w 4702616"/>
              <a:gd name="connsiteY122" fmla="*/ 1726712 h 5349337"/>
              <a:gd name="connsiteX123" fmla="*/ 3683441 w 4702616"/>
              <a:gd name="connsiteY123" fmla="*/ 1772432 h 5349337"/>
              <a:gd name="connsiteX124" fmla="*/ 3592001 w 4702616"/>
              <a:gd name="connsiteY124" fmla="*/ 1658132 h 5349337"/>
              <a:gd name="connsiteX125" fmla="*/ 3637721 w 4702616"/>
              <a:gd name="connsiteY125" fmla="*/ 1498112 h 5349337"/>
              <a:gd name="connsiteX126" fmla="*/ 3599621 w 4702616"/>
              <a:gd name="connsiteY126" fmla="*/ 1421912 h 5349337"/>
              <a:gd name="connsiteX127" fmla="*/ 3492941 w 4702616"/>
              <a:gd name="connsiteY127" fmla="*/ 1452392 h 5349337"/>
              <a:gd name="connsiteX128" fmla="*/ 3348161 w 4702616"/>
              <a:gd name="connsiteY128" fmla="*/ 1467632 h 5349337"/>
              <a:gd name="connsiteX129" fmla="*/ 3241481 w 4702616"/>
              <a:gd name="connsiteY129" fmla="*/ 1360952 h 5349337"/>
              <a:gd name="connsiteX130" fmla="*/ 3150041 w 4702616"/>
              <a:gd name="connsiteY130" fmla="*/ 1307612 h 5349337"/>
              <a:gd name="connsiteX131" fmla="*/ 3050981 w 4702616"/>
              <a:gd name="connsiteY131" fmla="*/ 1437152 h 5349337"/>
              <a:gd name="connsiteX132" fmla="*/ 3012881 w 4702616"/>
              <a:gd name="connsiteY132" fmla="*/ 1467632 h 5349337"/>
              <a:gd name="connsiteX133" fmla="*/ 2868101 w 4702616"/>
              <a:gd name="connsiteY133" fmla="*/ 1383812 h 5349337"/>
              <a:gd name="connsiteX134" fmla="*/ 2784281 w 4702616"/>
              <a:gd name="connsiteY134" fmla="*/ 1376192 h 5349337"/>
              <a:gd name="connsiteX135" fmla="*/ 2639501 w 4702616"/>
              <a:gd name="connsiteY135" fmla="*/ 1414292 h 5349337"/>
              <a:gd name="connsiteX136" fmla="*/ 2631881 w 4702616"/>
              <a:gd name="connsiteY136" fmla="*/ 1543832 h 5349337"/>
              <a:gd name="connsiteX137" fmla="*/ 2601401 w 4702616"/>
              <a:gd name="connsiteY137" fmla="*/ 1627652 h 5349337"/>
              <a:gd name="connsiteX138" fmla="*/ 2456621 w 4702616"/>
              <a:gd name="connsiteY138" fmla="*/ 1543832 h 5349337"/>
              <a:gd name="connsiteX139" fmla="*/ 2449001 w 4702616"/>
              <a:gd name="connsiteY139" fmla="*/ 1399052 h 5349337"/>
              <a:gd name="connsiteX140" fmla="*/ 2471861 w 4702616"/>
              <a:gd name="connsiteY140" fmla="*/ 1200932 h 5349337"/>
              <a:gd name="connsiteX141" fmla="*/ 2380421 w 4702616"/>
              <a:gd name="connsiteY141" fmla="*/ 88412 h 5349337"/>
              <a:gd name="connsiteX142" fmla="*/ 1900362 w 4702616"/>
              <a:gd name="connsiteY142" fmla="*/ 118892 h 5349337"/>
              <a:gd name="connsiteX143" fmla="*/ 1786061 w 4702616"/>
              <a:gd name="connsiteY143" fmla="*/ 271292 h 5349337"/>
              <a:gd name="connsiteX144" fmla="*/ 1641281 w 4702616"/>
              <a:gd name="connsiteY144" fmla="*/ 477032 h 5349337"/>
              <a:gd name="connsiteX145" fmla="*/ 1443161 w 4702616"/>
              <a:gd name="connsiteY145" fmla="*/ 591332 h 5349337"/>
              <a:gd name="connsiteX146" fmla="*/ 1534601 w 4702616"/>
              <a:gd name="connsiteY146" fmla="*/ 964712 h 5349337"/>
              <a:gd name="connsiteX147" fmla="*/ 1062161 w 4702616"/>
              <a:gd name="connsiteY147" fmla="*/ 873272 h 5349337"/>
              <a:gd name="connsiteX148" fmla="*/ 673541 w 4702616"/>
              <a:gd name="connsiteY148" fmla="*/ 530372 h 5349337"/>
              <a:gd name="connsiteX149" fmla="*/ 246821 w 4702616"/>
              <a:gd name="connsiteY149" fmla="*/ 309392 h 5349337"/>
              <a:gd name="connsiteX150" fmla="*/ 102042 w 4702616"/>
              <a:gd name="connsiteY150" fmla="*/ 423692 h 5349337"/>
              <a:gd name="connsiteX151" fmla="*/ 2981 w 4702616"/>
              <a:gd name="connsiteY151" fmla="*/ 507512 h 5349337"/>
              <a:gd name="connsiteX152" fmla="*/ 25841 w 4702616"/>
              <a:gd name="connsiteY152" fmla="*/ 637052 h 5349337"/>
              <a:gd name="connsiteX153" fmla="*/ 86801 w 4702616"/>
              <a:gd name="connsiteY153" fmla="*/ 713251 h 5349337"/>
              <a:gd name="connsiteX154" fmla="*/ 254442 w 4702616"/>
              <a:gd name="connsiteY154" fmla="*/ 804692 h 5349337"/>
              <a:gd name="connsiteX155" fmla="*/ 338261 w 4702616"/>
              <a:gd name="connsiteY155" fmla="*/ 880892 h 5349337"/>
              <a:gd name="connsiteX0" fmla="*/ 361121 w 4702616"/>
              <a:gd name="connsiteY0" fmla="*/ 785117 h 5261182"/>
              <a:gd name="connsiteX1" fmla="*/ 483041 w 4702616"/>
              <a:gd name="connsiteY1" fmla="*/ 952757 h 5261182"/>
              <a:gd name="connsiteX2" fmla="*/ 704021 w 4702616"/>
              <a:gd name="connsiteY2" fmla="*/ 983237 h 5261182"/>
              <a:gd name="connsiteX3" fmla="*/ 955481 w 4702616"/>
              <a:gd name="connsiteY3" fmla="*/ 1105157 h 5261182"/>
              <a:gd name="connsiteX4" fmla="*/ 932621 w 4702616"/>
              <a:gd name="connsiteY4" fmla="*/ 1219457 h 5261182"/>
              <a:gd name="connsiteX5" fmla="*/ 1100261 w 4702616"/>
              <a:gd name="connsiteY5" fmla="*/ 1341377 h 5261182"/>
              <a:gd name="connsiteX6" fmla="*/ 1138361 w 4702616"/>
              <a:gd name="connsiteY6" fmla="*/ 1440437 h 5261182"/>
              <a:gd name="connsiteX7" fmla="*/ 978341 w 4702616"/>
              <a:gd name="connsiteY7" fmla="*/ 1547117 h 5261182"/>
              <a:gd name="connsiteX8" fmla="*/ 925001 w 4702616"/>
              <a:gd name="connsiteY8" fmla="*/ 1630937 h 5261182"/>
              <a:gd name="connsiteX9" fmla="*/ 1008821 w 4702616"/>
              <a:gd name="connsiteY9" fmla="*/ 1813817 h 5261182"/>
              <a:gd name="connsiteX10" fmla="*/ 1092641 w 4702616"/>
              <a:gd name="connsiteY10" fmla="*/ 1935737 h 5261182"/>
              <a:gd name="connsiteX11" fmla="*/ 1245041 w 4702616"/>
              <a:gd name="connsiteY11" fmla="*/ 2027177 h 5261182"/>
              <a:gd name="connsiteX12" fmla="*/ 1359341 w 4702616"/>
              <a:gd name="connsiteY12" fmla="*/ 1950977 h 5261182"/>
              <a:gd name="connsiteX13" fmla="*/ 1427921 w 4702616"/>
              <a:gd name="connsiteY13" fmla="*/ 1950977 h 5261182"/>
              <a:gd name="connsiteX14" fmla="*/ 1466021 w 4702616"/>
              <a:gd name="connsiteY14" fmla="*/ 2065277 h 5261182"/>
              <a:gd name="connsiteX15" fmla="*/ 1519361 w 4702616"/>
              <a:gd name="connsiteY15" fmla="*/ 2156717 h 5261182"/>
              <a:gd name="connsiteX16" fmla="*/ 1534601 w 4702616"/>
              <a:gd name="connsiteY16" fmla="*/ 2240537 h 5261182"/>
              <a:gd name="connsiteX17" fmla="*/ 1405061 w 4702616"/>
              <a:gd name="connsiteY17" fmla="*/ 2316737 h 5261182"/>
              <a:gd name="connsiteX18" fmla="*/ 1420301 w 4702616"/>
              <a:gd name="connsiteY18" fmla="*/ 2408177 h 5261182"/>
              <a:gd name="connsiteX19" fmla="*/ 1313621 w 4702616"/>
              <a:gd name="connsiteY19" fmla="*/ 2431037 h 5261182"/>
              <a:gd name="connsiteX20" fmla="*/ 1191701 w 4702616"/>
              <a:gd name="connsiteY20" fmla="*/ 2377697 h 5261182"/>
              <a:gd name="connsiteX21" fmla="*/ 1054541 w 4702616"/>
              <a:gd name="connsiteY21" fmla="*/ 2469137 h 5261182"/>
              <a:gd name="connsiteX22" fmla="*/ 1107881 w 4702616"/>
              <a:gd name="connsiteY22" fmla="*/ 2583437 h 5261182"/>
              <a:gd name="connsiteX23" fmla="*/ 1306001 w 4702616"/>
              <a:gd name="connsiteY23" fmla="*/ 2644397 h 5261182"/>
              <a:gd name="connsiteX24" fmla="*/ 1389821 w 4702616"/>
              <a:gd name="connsiteY24" fmla="*/ 2659637 h 5261182"/>
              <a:gd name="connsiteX25" fmla="*/ 1237421 w 4702616"/>
              <a:gd name="connsiteY25" fmla="*/ 2720597 h 5261182"/>
              <a:gd name="connsiteX26" fmla="*/ 1123121 w 4702616"/>
              <a:gd name="connsiteY26" fmla="*/ 2781557 h 5261182"/>
              <a:gd name="connsiteX27" fmla="*/ 1092641 w 4702616"/>
              <a:gd name="connsiteY27" fmla="*/ 2834897 h 5261182"/>
              <a:gd name="connsiteX28" fmla="*/ 1123121 w 4702616"/>
              <a:gd name="connsiteY28" fmla="*/ 2933957 h 5261182"/>
              <a:gd name="connsiteX29" fmla="*/ 1069781 w 4702616"/>
              <a:gd name="connsiteY29" fmla="*/ 2972057 h 5261182"/>
              <a:gd name="connsiteX30" fmla="*/ 917381 w 4702616"/>
              <a:gd name="connsiteY30" fmla="*/ 2903477 h 5261182"/>
              <a:gd name="connsiteX31" fmla="*/ 825941 w 4702616"/>
              <a:gd name="connsiteY31" fmla="*/ 2865377 h 5261182"/>
              <a:gd name="connsiteX32" fmla="*/ 696401 w 4702616"/>
              <a:gd name="connsiteY32" fmla="*/ 2872997 h 5261182"/>
              <a:gd name="connsiteX33" fmla="*/ 559241 w 4702616"/>
              <a:gd name="connsiteY33" fmla="*/ 2933957 h 5261182"/>
              <a:gd name="connsiteX34" fmla="*/ 452561 w 4702616"/>
              <a:gd name="connsiteY34" fmla="*/ 2972057 h 5261182"/>
              <a:gd name="connsiteX35" fmla="*/ 292541 w 4702616"/>
              <a:gd name="connsiteY35" fmla="*/ 3063497 h 5261182"/>
              <a:gd name="connsiteX36" fmla="*/ 429701 w 4702616"/>
              <a:gd name="connsiteY36" fmla="*/ 3223517 h 5261182"/>
              <a:gd name="connsiteX37" fmla="*/ 658301 w 4702616"/>
              <a:gd name="connsiteY37" fmla="*/ 3284477 h 5261182"/>
              <a:gd name="connsiteX38" fmla="*/ 871661 w 4702616"/>
              <a:gd name="connsiteY38" fmla="*/ 3299717 h 5261182"/>
              <a:gd name="connsiteX39" fmla="*/ 1008821 w 4702616"/>
              <a:gd name="connsiteY39" fmla="*/ 3322577 h 5261182"/>
              <a:gd name="connsiteX40" fmla="*/ 1168841 w 4702616"/>
              <a:gd name="connsiteY40" fmla="*/ 3360677 h 5261182"/>
              <a:gd name="connsiteX41" fmla="*/ 1328861 w 4702616"/>
              <a:gd name="connsiteY41" fmla="*/ 3490217 h 5261182"/>
              <a:gd name="connsiteX42" fmla="*/ 1298381 w 4702616"/>
              <a:gd name="connsiteY42" fmla="*/ 3543557 h 5261182"/>
              <a:gd name="connsiteX43" fmla="*/ 1199321 w 4702616"/>
              <a:gd name="connsiteY43" fmla="*/ 3551177 h 5261182"/>
              <a:gd name="connsiteX44" fmla="*/ 970721 w 4702616"/>
              <a:gd name="connsiteY44" fmla="*/ 3574037 h 5261182"/>
              <a:gd name="connsiteX45" fmla="*/ 803081 w 4702616"/>
              <a:gd name="connsiteY45" fmla="*/ 3596897 h 5261182"/>
              <a:gd name="connsiteX46" fmla="*/ 696401 w 4702616"/>
              <a:gd name="connsiteY46" fmla="*/ 3657857 h 5261182"/>
              <a:gd name="connsiteX47" fmla="*/ 582101 w 4702616"/>
              <a:gd name="connsiteY47" fmla="*/ 3695957 h 5261182"/>
              <a:gd name="connsiteX48" fmla="*/ 528761 w 4702616"/>
              <a:gd name="connsiteY48" fmla="*/ 3695957 h 5261182"/>
              <a:gd name="connsiteX49" fmla="*/ 460181 w 4702616"/>
              <a:gd name="connsiteY49" fmla="*/ 3772157 h 5261182"/>
              <a:gd name="connsiteX50" fmla="*/ 467801 w 4702616"/>
              <a:gd name="connsiteY50" fmla="*/ 3985517 h 5261182"/>
              <a:gd name="connsiteX51" fmla="*/ 566861 w 4702616"/>
              <a:gd name="connsiteY51" fmla="*/ 4122677 h 5261182"/>
              <a:gd name="connsiteX52" fmla="*/ 574481 w 4702616"/>
              <a:gd name="connsiteY52" fmla="*/ 4252217 h 5261182"/>
              <a:gd name="connsiteX53" fmla="*/ 467801 w 4702616"/>
              <a:gd name="connsiteY53" fmla="*/ 4404617 h 5261182"/>
              <a:gd name="connsiteX54" fmla="*/ 292541 w 4702616"/>
              <a:gd name="connsiteY54" fmla="*/ 4526537 h 5261182"/>
              <a:gd name="connsiteX55" fmla="*/ 239201 w 4702616"/>
              <a:gd name="connsiteY55" fmla="*/ 4648457 h 5261182"/>
              <a:gd name="connsiteX56" fmla="*/ 292541 w 4702616"/>
              <a:gd name="connsiteY56" fmla="*/ 4724657 h 5261182"/>
              <a:gd name="connsiteX57" fmla="*/ 574481 w 4702616"/>
              <a:gd name="connsiteY57" fmla="*/ 4595117 h 5261182"/>
              <a:gd name="connsiteX58" fmla="*/ 803081 w 4702616"/>
              <a:gd name="connsiteY58" fmla="*/ 4534157 h 5261182"/>
              <a:gd name="connsiteX59" fmla="*/ 963101 w 4702616"/>
              <a:gd name="connsiteY59" fmla="*/ 4526537 h 5261182"/>
              <a:gd name="connsiteX60" fmla="*/ 1191701 w 4702616"/>
              <a:gd name="connsiteY60" fmla="*/ 4557017 h 5261182"/>
              <a:gd name="connsiteX61" fmla="*/ 1298381 w 4702616"/>
              <a:gd name="connsiteY61" fmla="*/ 4557017 h 5261182"/>
              <a:gd name="connsiteX62" fmla="*/ 1397441 w 4702616"/>
              <a:gd name="connsiteY62" fmla="*/ 4457957 h 5261182"/>
              <a:gd name="connsiteX63" fmla="*/ 1519361 w 4702616"/>
              <a:gd name="connsiteY63" fmla="*/ 4450337 h 5261182"/>
              <a:gd name="connsiteX64" fmla="*/ 1671761 w 4702616"/>
              <a:gd name="connsiteY64" fmla="*/ 4336037 h 5261182"/>
              <a:gd name="connsiteX65" fmla="*/ 1793681 w 4702616"/>
              <a:gd name="connsiteY65" fmla="*/ 4229357 h 5261182"/>
              <a:gd name="connsiteX66" fmla="*/ 1930841 w 4702616"/>
              <a:gd name="connsiteY66" fmla="*/ 4099817 h 5261182"/>
              <a:gd name="connsiteX67" fmla="*/ 2014661 w 4702616"/>
              <a:gd name="connsiteY67" fmla="*/ 3970277 h 5261182"/>
              <a:gd name="connsiteX68" fmla="*/ 2106101 w 4702616"/>
              <a:gd name="connsiteY68" fmla="*/ 3901697 h 5261182"/>
              <a:gd name="connsiteX69" fmla="*/ 2189921 w 4702616"/>
              <a:gd name="connsiteY69" fmla="*/ 3886457 h 5261182"/>
              <a:gd name="connsiteX70" fmla="*/ 2266121 w 4702616"/>
              <a:gd name="connsiteY70" fmla="*/ 3955037 h 5261182"/>
              <a:gd name="connsiteX71" fmla="*/ 2288981 w 4702616"/>
              <a:gd name="connsiteY71" fmla="*/ 4107437 h 5261182"/>
              <a:gd name="connsiteX72" fmla="*/ 2266121 w 4702616"/>
              <a:gd name="connsiteY72" fmla="*/ 4275077 h 5261182"/>
              <a:gd name="connsiteX73" fmla="*/ 2197541 w 4702616"/>
              <a:gd name="connsiteY73" fmla="*/ 4427477 h 5261182"/>
              <a:gd name="connsiteX74" fmla="*/ 2174681 w 4702616"/>
              <a:gd name="connsiteY74" fmla="*/ 4488437 h 5261182"/>
              <a:gd name="connsiteX75" fmla="*/ 2243261 w 4702616"/>
              <a:gd name="connsiteY75" fmla="*/ 4557017 h 5261182"/>
              <a:gd name="connsiteX76" fmla="*/ 2395661 w 4702616"/>
              <a:gd name="connsiteY76" fmla="*/ 4564637 h 5261182"/>
              <a:gd name="connsiteX77" fmla="*/ 2525201 w 4702616"/>
              <a:gd name="connsiteY77" fmla="*/ 4625597 h 5261182"/>
              <a:gd name="connsiteX78" fmla="*/ 2517581 w 4702616"/>
              <a:gd name="connsiteY78" fmla="*/ 4739897 h 5261182"/>
              <a:gd name="connsiteX79" fmla="*/ 2517581 w 4702616"/>
              <a:gd name="connsiteY79" fmla="*/ 4838957 h 5261182"/>
              <a:gd name="connsiteX80" fmla="*/ 2677601 w 4702616"/>
              <a:gd name="connsiteY80" fmla="*/ 4983737 h 5261182"/>
              <a:gd name="connsiteX81" fmla="*/ 2921441 w 4702616"/>
              <a:gd name="connsiteY81" fmla="*/ 5151377 h 5261182"/>
              <a:gd name="connsiteX82" fmla="*/ 3180521 w 4702616"/>
              <a:gd name="connsiteY82" fmla="*/ 5227577 h 5261182"/>
              <a:gd name="connsiteX83" fmla="*/ 3310061 w 4702616"/>
              <a:gd name="connsiteY83" fmla="*/ 5235197 h 5261182"/>
              <a:gd name="connsiteX84" fmla="*/ 3416741 w 4702616"/>
              <a:gd name="connsiteY84" fmla="*/ 4892297 h 5261182"/>
              <a:gd name="connsiteX85" fmla="*/ 3409121 w 4702616"/>
              <a:gd name="connsiteY85" fmla="*/ 4701797 h 5261182"/>
              <a:gd name="connsiteX86" fmla="*/ 3462461 w 4702616"/>
              <a:gd name="connsiteY86" fmla="*/ 4595117 h 5261182"/>
              <a:gd name="connsiteX87" fmla="*/ 3622481 w 4702616"/>
              <a:gd name="connsiteY87" fmla="*/ 4541777 h 5261182"/>
              <a:gd name="connsiteX88" fmla="*/ 3706301 w 4702616"/>
              <a:gd name="connsiteY88" fmla="*/ 4480817 h 5261182"/>
              <a:gd name="connsiteX89" fmla="*/ 3706301 w 4702616"/>
              <a:gd name="connsiteY89" fmla="*/ 4358897 h 5261182"/>
              <a:gd name="connsiteX90" fmla="*/ 3851081 w 4702616"/>
              <a:gd name="connsiteY90" fmla="*/ 4389377 h 5261182"/>
              <a:gd name="connsiteX91" fmla="*/ 3843461 w 4702616"/>
              <a:gd name="connsiteY91" fmla="*/ 4557017 h 5261182"/>
              <a:gd name="connsiteX92" fmla="*/ 3790121 w 4702616"/>
              <a:gd name="connsiteY92" fmla="*/ 4694177 h 5261182"/>
              <a:gd name="connsiteX93" fmla="*/ 3736781 w 4702616"/>
              <a:gd name="connsiteY93" fmla="*/ 4770377 h 5261182"/>
              <a:gd name="connsiteX94" fmla="*/ 3599621 w 4702616"/>
              <a:gd name="connsiteY94" fmla="*/ 4770377 h 5261182"/>
              <a:gd name="connsiteX95" fmla="*/ 3561521 w 4702616"/>
              <a:gd name="connsiteY95" fmla="*/ 4823717 h 5261182"/>
              <a:gd name="connsiteX96" fmla="*/ 3652961 w 4702616"/>
              <a:gd name="connsiteY96" fmla="*/ 4846577 h 5261182"/>
              <a:gd name="connsiteX97" fmla="*/ 3782501 w 4702616"/>
              <a:gd name="connsiteY97" fmla="*/ 4846577 h 5261182"/>
              <a:gd name="connsiteX98" fmla="*/ 3919661 w 4702616"/>
              <a:gd name="connsiteY98" fmla="*/ 4869437 h 5261182"/>
              <a:gd name="connsiteX99" fmla="*/ 4011101 w 4702616"/>
              <a:gd name="connsiteY99" fmla="*/ 4762757 h 5261182"/>
              <a:gd name="connsiteX100" fmla="*/ 4018721 w 4702616"/>
              <a:gd name="connsiteY100" fmla="*/ 4564637 h 5261182"/>
              <a:gd name="connsiteX101" fmla="*/ 4133021 w 4702616"/>
              <a:gd name="connsiteY101" fmla="*/ 4404617 h 5261182"/>
              <a:gd name="connsiteX102" fmla="*/ 4270181 w 4702616"/>
              <a:gd name="connsiteY102" fmla="*/ 4336037 h 5261182"/>
              <a:gd name="connsiteX103" fmla="*/ 4392101 w 4702616"/>
              <a:gd name="connsiteY103" fmla="*/ 4252217 h 5261182"/>
              <a:gd name="connsiteX104" fmla="*/ 4582601 w 4702616"/>
              <a:gd name="connsiteY104" fmla="*/ 4130297 h 5261182"/>
              <a:gd name="connsiteX105" fmla="*/ 4689281 w 4702616"/>
              <a:gd name="connsiteY105" fmla="*/ 4130297 h 5261182"/>
              <a:gd name="connsiteX106" fmla="*/ 4689281 w 4702616"/>
              <a:gd name="connsiteY106" fmla="*/ 2606297 h 5261182"/>
              <a:gd name="connsiteX107" fmla="*/ 4582601 w 4702616"/>
              <a:gd name="connsiteY107" fmla="*/ 2537717 h 5261182"/>
              <a:gd name="connsiteX108" fmla="*/ 4437821 w 4702616"/>
              <a:gd name="connsiteY108" fmla="*/ 2446277 h 5261182"/>
              <a:gd name="connsiteX109" fmla="*/ 4346381 w 4702616"/>
              <a:gd name="connsiteY109" fmla="*/ 2339597 h 5261182"/>
              <a:gd name="connsiteX110" fmla="*/ 4300661 w 4702616"/>
              <a:gd name="connsiteY110" fmla="*/ 2400557 h 5261182"/>
              <a:gd name="connsiteX111" fmla="*/ 4270181 w 4702616"/>
              <a:gd name="connsiteY111" fmla="*/ 2476757 h 5261182"/>
              <a:gd name="connsiteX112" fmla="*/ 4209221 w 4702616"/>
              <a:gd name="connsiteY112" fmla="*/ 2560577 h 5261182"/>
              <a:gd name="connsiteX113" fmla="*/ 4079681 w 4702616"/>
              <a:gd name="connsiteY113" fmla="*/ 2598677 h 5261182"/>
              <a:gd name="connsiteX114" fmla="*/ 4033961 w 4702616"/>
              <a:gd name="connsiteY114" fmla="*/ 2522477 h 5261182"/>
              <a:gd name="connsiteX115" fmla="*/ 3835841 w 4702616"/>
              <a:gd name="connsiteY115" fmla="*/ 2453897 h 5261182"/>
              <a:gd name="connsiteX116" fmla="*/ 3752021 w 4702616"/>
              <a:gd name="connsiteY116" fmla="*/ 2408177 h 5261182"/>
              <a:gd name="connsiteX117" fmla="*/ 4018721 w 4702616"/>
              <a:gd name="connsiteY117" fmla="*/ 2225297 h 5261182"/>
              <a:gd name="connsiteX118" fmla="*/ 4033961 w 4702616"/>
              <a:gd name="connsiteY118" fmla="*/ 2141477 h 5261182"/>
              <a:gd name="connsiteX119" fmla="*/ 3858701 w 4702616"/>
              <a:gd name="connsiteY119" fmla="*/ 2042417 h 5261182"/>
              <a:gd name="connsiteX120" fmla="*/ 3980621 w 4702616"/>
              <a:gd name="connsiteY120" fmla="*/ 1928117 h 5261182"/>
              <a:gd name="connsiteX121" fmla="*/ 3957761 w 4702616"/>
              <a:gd name="connsiteY121" fmla="*/ 1760477 h 5261182"/>
              <a:gd name="connsiteX122" fmla="*/ 3912041 w 4702616"/>
              <a:gd name="connsiteY122" fmla="*/ 1638557 h 5261182"/>
              <a:gd name="connsiteX123" fmla="*/ 3683441 w 4702616"/>
              <a:gd name="connsiteY123" fmla="*/ 1684277 h 5261182"/>
              <a:gd name="connsiteX124" fmla="*/ 3592001 w 4702616"/>
              <a:gd name="connsiteY124" fmla="*/ 1569977 h 5261182"/>
              <a:gd name="connsiteX125" fmla="*/ 3637721 w 4702616"/>
              <a:gd name="connsiteY125" fmla="*/ 1409957 h 5261182"/>
              <a:gd name="connsiteX126" fmla="*/ 3599621 w 4702616"/>
              <a:gd name="connsiteY126" fmla="*/ 1333757 h 5261182"/>
              <a:gd name="connsiteX127" fmla="*/ 3492941 w 4702616"/>
              <a:gd name="connsiteY127" fmla="*/ 1364237 h 5261182"/>
              <a:gd name="connsiteX128" fmla="*/ 3348161 w 4702616"/>
              <a:gd name="connsiteY128" fmla="*/ 1379477 h 5261182"/>
              <a:gd name="connsiteX129" fmla="*/ 3241481 w 4702616"/>
              <a:gd name="connsiteY129" fmla="*/ 1272797 h 5261182"/>
              <a:gd name="connsiteX130" fmla="*/ 3150041 w 4702616"/>
              <a:gd name="connsiteY130" fmla="*/ 1219457 h 5261182"/>
              <a:gd name="connsiteX131" fmla="*/ 3050981 w 4702616"/>
              <a:gd name="connsiteY131" fmla="*/ 1348997 h 5261182"/>
              <a:gd name="connsiteX132" fmla="*/ 3012881 w 4702616"/>
              <a:gd name="connsiteY132" fmla="*/ 1379477 h 5261182"/>
              <a:gd name="connsiteX133" fmla="*/ 2868101 w 4702616"/>
              <a:gd name="connsiteY133" fmla="*/ 1295657 h 5261182"/>
              <a:gd name="connsiteX134" fmla="*/ 2784281 w 4702616"/>
              <a:gd name="connsiteY134" fmla="*/ 1288037 h 5261182"/>
              <a:gd name="connsiteX135" fmla="*/ 2639501 w 4702616"/>
              <a:gd name="connsiteY135" fmla="*/ 1326137 h 5261182"/>
              <a:gd name="connsiteX136" fmla="*/ 2631881 w 4702616"/>
              <a:gd name="connsiteY136" fmla="*/ 1455677 h 5261182"/>
              <a:gd name="connsiteX137" fmla="*/ 2601401 w 4702616"/>
              <a:gd name="connsiteY137" fmla="*/ 1539497 h 5261182"/>
              <a:gd name="connsiteX138" fmla="*/ 2456621 w 4702616"/>
              <a:gd name="connsiteY138" fmla="*/ 1455677 h 5261182"/>
              <a:gd name="connsiteX139" fmla="*/ 2449001 w 4702616"/>
              <a:gd name="connsiteY139" fmla="*/ 1310897 h 5261182"/>
              <a:gd name="connsiteX140" fmla="*/ 2471861 w 4702616"/>
              <a:gd name="connsiteY140" fmla="*/ 1112777 h 5261182"/>
              <a:gd name="connsiteX141" fmla="*/ 2380421 w 4702616"/>
              <a:gd name="connsiteY141" fmla="*/ 257 h 5261182"/>
              <a:gd name="connsiteX142" fmla="*/ 1900362 w 4702616"/>
              <a:gd name="connsiteY142" fmla="*/ 30737 h 5261182"/>
              <a:gd name="connsiteX143" fmla="*/ 1786061 w 4702616"/>
              <a:gd name="connsiteY143" fmla="*/ 183137 h 5261182"/>
              <a:gd name="connsiteX144" fmla="*/ 1641281 w 4702616"/>
              <a:gd name="connsiteY144" fmla="*/ 388877 h 5261182"/>
              <a:gd name="connsiteX145" fmla="*/ 1443161 w 4702616"/>
              <a:gd name="connsiteY145" fmla="*/ 503177 h 5261182"/>
              <a:gd name="connsiteX146" fmla="*/ 1534601 w 4702616"/>
              <a:gd name="connsiteY146" fmla="*/ 876557 h 5261182"/>
              <a:gd name="connsiteX147" fmla="*/ 1062161 w 4702616"/>
              <a:gd name="connsiteY147" fmla="*/ 785117 h 5261182"/>
              <a:gd name="connsiteX148" fmla="*/ 673541 w 4702616"/>
              <a:gd name="connsiteY148" fmla="*/ 442217 h 5261182"/>
              <a:gd name="connsiteX149" fmla="*/ 246821 w 4702616"/>
              <a:gd name="connsiteY149" fmla="*/ 221237 h 5261182"/>
              <a:gd name="connsiteX150" fmla="*/ 102042 w 4702616"/>
              <a:gd name="connsiteY150" fmla="*/ 335537 h 5261182"/>
              <a:gd name="connsiteX151" fmla="*/ 2981 w 4702616"/>
              <a:gd name="connsiteY151" fmla="*/ 419357 h 5261182"/>
              <a:gd name="connsiteX152" fmla="*/ 25841 w 4702616"/>
              <a:gd name="connsiteY152" fmla="*/ 548897 h 5261182"/>
              <a:gd name="connsiteX153" fmla="*/ 86801 w 4702616"/>
              <a:gd name="connsiteY153" fmla="*/ 625096 h 5261182"/>
              <a:gd name="connsiteX154" fmla="*/ 254442 w 4702616"/>
              <a:gd name="connsiteY154" fmla="*/ 716537 h 5261182"/>
              <a:gd name="connsiteX155" fmla="*/ 338261 w 4702616"/>
              <a:gd name="connsiteY155" fmla="*/ 792737 h 5261182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380421 w 4702616"/>
              <a:gd name="connsiteY142" fmla="*/ 0 h 5260925"/>
              <a:gd name="connsiteX143" fmla="*/ 1900362 w 4702616"/>
              <a:gd name="connsiteY143" fmla="*/ 30480 h 5260925"/>
              <a:gd name="connsiteX144" fmla="*/ 1786061 w 4702616"/>
              <a:gd name="connsiteY144" fmla="*/ 182880 h 5260925"/>
              <a:gd name="connsiteX145" fmla="*/ 1641281 w 4702616"/>
              <a:gd name="connsiteY145" fmla="*/ 388620 h 5260925"/>
              <a:gd name="connsiteX146" fmla="*/ 1443161 w 4702616"/>
              <a:gd name="connsiteY146" fmla="*/ 502920 h 5260925"/>
              <a:gd name="connsiteX147" fmla="*/ 1534601 w 4702616"/>
              <a:gd name="connsiteY147" fmla="*/ 876300 h 5260925"/>
              <a:gd name="connsiteX148" fmla="*/ 1062161 w 4702616"/>
              <a:gd name="connsiteY148" fmla="*/ 784860 h 5260925"/>
              <a:gd name="connsiteX149" fmla="*/ 673541 w 4702616"/>
              <a:gd name="connsiteY149" fmla="*/ 441960 h 5260925"/>
              <a:gd name="connsiteX150" fmla="*/ 246821 w 4702616"/>
              <a:gd name="connsiteY150" fmla="*/ 220980 h 5260925"/>
              <a:gd name="connsiteX151" fmla="*/ 102042 w 4702616"/>
              <a:gd name="connsiteY151" fmla="*/ 335280 h 5260925"/>
              <a:gd name="connsiteX152" fmla="*/ 2981 w 4702616"/>
              <a:gd name="connsiteY152" fmla="*/ 419100 h 5260925"/>
              <a:gd name="connsiteX153" fmla="*/ 25841 w 4702616"/>
              <a:gd name="connsiteY153" fmla="*/ 548640 h 5260925"/>
              <a:gd name="connsiteX154" fmla="*/ 86801 w 4702616"/>
              <a:gd name="connsiteY154" fmla="*/ 624839 h 5260925"/>
              <a:gd name="connsiteX155" fmla="*/ 254442 w 4702616"/>
              <a:gd name="connsiteY155" fmla="*/ 716280 h 5260925"/>
              <a:gd name="connsiteX156" fmla="*/ 338261 w 4702616"/>
              <a:gd name="connsiteY156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243261 w 4702616"/>
              <a:gd name="connsiteY141" fmla="*/ 594359 h 5260925"/>
              <a:gd name="connsiteX142" fmla="*/ 2426141 w 4702616"/>
              <a:gd name="connsiteY142" fmla="*/ 243839 h 5260925"/>
              <a:gd name="connsiteX143" fmla="*/ 2380421 w 4702616"/>
              <a:gd name="connsiteY143" fmla="*/ 0 h 5260925"/>
              <a:gd name="connsiteX144" fmla="*/ 1900362 w 4702616"/>
              <a:gd name="connsiteY144" fmla="*/ 30480 h 5260925"/>
              <a:gd name="connsiteX145" fmla="*/ 1786061 w 4702616"/>
              <a:gd name="connsiteY145" fmla="*/ 182880 h 5260925"/>
              <a:gd name="connsiteX146" fmla="*/ 1641281 w 4702616"/>
              <a:gd name="connsiteY146" fmla="*/ 388620 h 5260925"/>
              <a:gd name="connsiteX147" fmla="*/ 1443161 w 4702616"/>
              <a:gd name="connsiteY147" fmla="*/ 502920 h 5260925"/>
              <a:gd name="connsiteX148" fmla="*/ 1534601 w 4702616"/>
              <a:gd name="connsiteY148" fmla="*/ 876300 h 5260925"/>
              <a:gd name="connsiteX149" fmla="*/ 1062161 w 4702616"/>
              <a:gd name="connsiteY149" fmla="*/ 784860 h 5260925"/>
              <a:gd name="connsiteX150" fmla="*/ 673541 w 4702616"/>
              <a:gd name="connsiteY150" fmla="*/ 441960 h 5260925"/>
              <a:gd name="connsiteX151" fmla="*/ 246821 w 4702616"/>
              <a:gd name="connsiteY151" fmla="*/ 220980 h 5260925"/>
              <a:gd name="connsiteX152" fmla="*/ 102042 w 4702616"/>
              <a:gd name="connsiteY152" fmla="*/ 335280 h 5260925"/>
              <a:gd name="connsiteX153" fmla="*/ 2981 w 4702616"/>
              <a:gd name="connsiteY153" fmla="*/ 419100 h 5260925"/>
              <a:gd name="connsiteX154" fmla="*/ 25841 w 4702616"/>
              <a:gd name="connsiteY154" fmla="*/ 548640 h 5260925"/>
              <a:gd name="connsiteX155" fmla="*/ 86801 w 4702616"/>
              <a:gd name="connsiteY155" fmla="*/ 624839 h 5260925"/>
              <a:gd name="connsiteX156" fmla="*/ 254442 w 4702616"/>
              <a:gd name="connsiteY156" fmla="*/ 716280 h 5260925"/>
              <a:gd name="connsiteX157" fmla="*/ 338261 w 4702616"/>
              <a:gd name="connsiteY157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700461 w 4702616"/>
              <a:gd name="connsiteY141" fmla="*/ 601979 h 5260925"/>
              <a:gd name="connsiteX142" fmla="*/ 2243261 w 4702616"/>
              <a:gd name="connsiteY142" fmla="*/ 594359 h 5260925"/>
              <a:gd name="connsiteX143" fmla="*/ 2426141 w 4702616"/>
              <a:gd name="connsiteY143" fmla="*/ 243839 h 5260925"/>
              <a:gd name="connsiteX144" fmla="*/ 2380421 w 4702616"/>
              <a:gd name="connsiteY144" fmla="*/ 0 h 5260925"/>
              <a:gd name="connsiteX145" fmla="*/ 1900362 w 4702616"/>
              <a:gd name="connsiteY145" fmla="*/ 30480 h 5260925"/>
              <a:gd name="connsiteX146" fmla="*/ 1786061 w 4702616"/>
              <a:gd name="connsiteY146" fmla="*/ 182880 h 5260925"/>
              <a:gd name="connsiteX147" fmla="*/ 1641281 w 4702616"/>
              <a:gd name="connsiteY147" fmla="*/ 388620 h 5260925"/>
              <a:gd name="connsiteX148" fmla="*/ 1443161 w 4702616"/>
              <a:gd name="connsiteY148" fmla="*/ 502920 h 5260925"/>
              <a:gd name="connsiteX149" fmla="*/ 1534601 w 4702616"/>
              <a:gd name="connsiteY149" fmla="*/ 876300 h 5260925"/>
              <a:gd name="connsiteX150" fmla="*/ 1062161 w 4702616"/>
              <a:gd name="connsiteY150" fmla="*/ 784860 h 5260925"/>
              <a:gd name="connsiteX151" fmla="*/ 673541 w 4702616"/>
              <a:gd name="connsiteY151" fmla="*/ 441960 h 5260925"/>
              <a:gd name="connsiteX152" fmla="*/ 246821 w 4702616"/>
              <a:gd name="connsiteY152" fmla="*/ 220980 h 5260925"/>
              <a:gd name="connsiteX153" fmla="*/ 102042 w 4702616"/>
              <a:gd name="connsiteY153" fmla="*/ 335280 h 5260925"/>
              <a:gd name="connsiteX154" fmla="*/ 2981 w 4702616"/>
              <a:gd name="connsiteY154" fmla="*/ 419100 h 5260925"/>
              <a:gd name="connsiteX155" fmla="*/ 25841 w 4702616"/>
              <a:gd name="connsiteY155" fmla="*/ 548640 h 5260925"/>
              <a:gd name="connsiteX156" fmla="*/ 86801 w 4702616"/>
              <a:gd name="connsiteY156" fmla="*/ 624839 h 5260925"/>
              <a:gd name="connsiteX157" fmla="*/ 254442 w 4702616"/>
              <a:gd name="connsiteY157" fmla="*/ 716280 h 5260925"/>
              <a:gd name="connsiteX158" fmla="*/ 338261 w 4702616"/>
              <a:gd name="connsiteY158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56621 w 4702616"/>
              <a:gd name="connsiteY138" fmla="*/ 145542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84860 h 5260925"/>
              <a:gd name="connsiteX1" fmla="*/ 483041 w 4702616"/>
              <a:gd name="connsiteY1" fmla="*/ 952500 h 5260925"/>
              <a:gd name="connsiteX2" fmla="*/ 704021 w 4702616"/>
              <a:gd name="connsiteY2" fmla="*/ 982980 h 5260925"/>
              <a:gd name="connsiteX3" fmla="*/ 955481 w 4702616"/>
              <a:gd name="connsiteY3" fmla="*/ 1104900 h 5260925"/>
              <a:gd name="connsiteX4" fmla="*/ 932621 w 4702616"/>
              <a:gd name="connsiteY4" fmla="*/ 1219200 h 5260925"/>
              <a:gd name="connsiteX5" fmla="*/ 1100261 w 4702616"/>
              <a:gd name="connsiteY5" fmla="*/ 1341120 h 5260925"/>
              <a:gd name="connsiteX6" fmla="*/ 1138361 w 4702616"/>
              <a:gd name="connsiteY6" fmla="*/ 1440180 h 5260925"/>
              <a:gd name="connsiteX7" fmla="*/ 978341 w 4702616"/>
              <a:gd name="connsiteY7" fmla="*/ 1546860 h 5260925"/>
              <a:gd name="connsiteX8" fmla="*/ 925001 w 4702616"/>
              <a:gd name="connsiteY8" fmla="*/ 1630680 h 5260925"/>
              <a:gd name="connsiteX9" fmla="*/ 1008821 w 4702616"/>
              <a:gd name="connsiteY9" fmla="*/ 1813560 h 5260925"/>
              <a:gd name="connsiteX10" fmla="*/ 1092641 w 4702616"/>
              <a:gd name="connsiteY10" fmla="*/ 1935480 h 5260925"/>
              <a:gd name="connsiteX11" fmla="*/ 1245041 w 4702616"/>
              <a:gd name="connsiteY11" fmla="*/ 2026920 h 5260925"/>
              <a:gd name="connsiteX12" fmla="*/ 1359341 w 4702616"/>
              <a:gd name="connsiteY12" fmla="*/ 1950720 h 5260925"/>
              <a:gd name="connsiteX13" fmla="*/ 1427921 w 4702616"/>
              <a:gd name="connsiteY13" fmla="*/ 1950720 h 5260925"/>
              <a:gd name="connsiteX14" fmla="*/ 1466021 w 4702616"/>
              <a:gd name="connsiteY14" fmla="*/ 2065020 h 5260925"/>
              <a:gd name="connsiteX15" fmla="*/ 1519361 w 4702616"/>
              <a:gd name="connsiteY15" fmla="*/ 2156460 h 5260925"/>
              <a:gd name="connsiteX16" fmla="*/ 1534601 w 4702616"/>
              <a:gd name="connsiteY16" fmla="*/ 2240280 h 5260925"/>
              <a:gd name="connsiteX17" fmla="*/ 1405061 w 4702616"/>
              <a:gd name="connsiteY17" fmla="*/ 2316480 h 5260925"/>
              <a:gd name="connsiteX18" fmla="*/ 1420301 w 4702616"/>
              <a:gd name="connsiteY18" fmla="*/ 2407920 h 5260925"/>
              <a:gd name="connsiteX19" fmla="*/ 1313621 w 4702616"/>
              <a:gd name="connsiteY19" fmla="*/ 2430780 h 5260925"/>
              <a:gd name="connsiteX20" fmla="*/ 1191701 w 4702616"/>
              <a:gd name="connsiteY20" fmla="*/ 2377440 h 5260925"/>
              <a:gd name="connsiteX21" fmla="*/ 1054541 w 4702616"/>
              <a:gd name="connsiteY21" fmla="*/ 2468880 h 5260925"/>
              <a:gd name="connsiteX22" fmla="*/ 1107881 w 4702616"/>
              <a:gd name="connsiteY22" fmla="*/ 2583180 h 5260925"/>
              <a:gd name="connsiteX23" fmla="*/ 1306001 w 4702616"/>
              <a:gd name="connsiteY23" fmla="*/ 2644140 h 5260925"/>
              <a:gd name="connsiteX24" fmla="*/ 1389821 w 4702616"/>
              <a:gd name="connsiteY24" fmla="*/ 2659380 h 5260925"/>
              <a:gd name="connsiteX25" fmla="*/ 1237421 w 4702616"/>
              <a:gd name="connsiteY25" fmla="*/ 2720340 h 5260925"/>
              <a:gd name="connsiteX26" fmla="*/ 1123121 w 4702616"/>
              <a:gd name="connsiteY26" fmla="*/ 2781300 h 5260925"/>
              <a:gd name="connsiteX27" fmla="*/ 1092641 w 4702616"/>
              <a:gd name="connsiteY27" fmla="*/ 2834640 h 5260925"/>
              <a:gd name="connsiteX28" fmla="*/ 1123121 w 4702616"/>
              <a:gd name="connsiteY28" fmla="*/ 2933700 h 5260925"/>
              <a:gd name="connsiteX29" fmla="*/ 1069781 w 4702616"/>
              <a:gd name="connsiteY29" fmla="*/ 2971800 h 5260925"/>
              <a:gd name="connsiteX30" fmla="*/ 917381 w 4702616"/>
              <a:gd name="connsiteY30" fmla="*/ 2903220 h 5260925"/>
              <a:gd name="connsiteX31" fmla="*/ 825941 w 4702616"/>
              <a:gd name="connsiteY31" fmla="*/ 2865120 h 5260925"/>
              <a:gd name="connsiteX32" fmla="*/ 696401 w 4702616"/>
              <a:gd name="connsiteY32" fmla="*/ 2872740 h 5260925"/>
              <a:gd name="connsiteX33" fmla="*/ 559241 w 4702616"/>
              <a:gd name="connsiteY33" fmla="*/ 2933700 h 5260925"/>
              <a:gd name="connsiteX34" fmla="*/ 452561 w 4702616"/>
              <a:gd name="connsiteY34" fmla="*/ 2971800 h 5260925"/>
              <a:gd name="connsiteX35" fmla="*/ 292541 w 4702616"/>
              <a:gd name="connsiteY35" fmla="*/ 3063240 h 5260925"/>
              <a:gd name="connsiteX36" fmla="*/ 429701 w 4702616"/>
              <a:gd name="connsiteY36" fmla="*/ 3223260 h 5260925"/>
              <a:gd name="connsiteX37" fmla="*/ 658301 w 4702616"/>
              <a:gd name="connsiteY37" fmla="*/ 3284220 h 5260925"/>
              <a:gd name="connsiteX38" fmla="*/ 871661 w 4702616"/>
              <a:gd name="connsiteY38" fmla="*/ 3299460 h 5260925"/>
              <a:gd name="connsiteX39" fmla="*/ 1008821 w 4702616"/>
              <a:gd name="connsiteY39" fmla="*/ 3322320 h 5260925"/>
              <a:gd name="connsiteX40" fmla="*/ 1168841 w 4702616"/>
              <a:gd name="connsiteY40" fmla="*/ 3360420 h 5260925"/>
              <a:gd name="connsiteX41" fmla="*/ 1328861 w 4702616"/>
              <a:gd name="connsiteY41" fmla="*/ 3489960 h 5260925"/>
              <a:gd name="connsiteX42" fmla="*/ 1298381 w 4702616"/>
              <a:gd name="connsiteY42" fmla="*/ 3543300 h 5260925"/>
              <a:gd name="connsiteX43" fmla="*/ 1199321 w 4702616"/>
              <a:gd name="connsiteY43" fmla="*/ 3550920 h 5260925"/>
              <a:gd name="connsiteX44" fmla="*/ 970721 w 4702616"/>
              <a:gd name="connsiteY44" fmla="*/ 3573780 h 5260925"/>
              <a:gd name="connsiteX45" fmla="*/ 803081 w 4702616"/>
              <a:gd name="connsiteY45" fmla="*/ 3596640 h 5260925"/>
              <a:gd name="connsiteX46" fmla="*/ 696401 w 4702616"/>
              <a:gd name="connsiteY46" fmla="*/ 3657600 h 5260925"/>
              <a:gd name="connsiteX47" fmla="*/ 582101 w 4702616"/>
              <a:gd name="connsiteY47" fmla="*/ 3695700 h 5260925"/>
              <a:gd name="connsiteX48" fmla="*/ 528761 w 4702616"/>
              <a:gd name="connsiteY48" fmla="*/ 3695700 h 5260925"/>
              <a:gd name="connsiteX49" fmla="*/ 460181 w 4702616"/>
              <a:gd name="connsiteY49" fmla="*/ 3771900 h 5260925"/>
              <a:gd name="connsiteX50" fmla="*/ 467801 w 4702616"/>
              <a:gd name="connsiteY50" fmla="*/ 3985260 h 5260925"/>
              <a:gd name="connsiteX51" fmla="*/ 566861 w 4702616"/>
              <a:gd name="connsiteY51" fmla="*/ 4122420 h 5260925"/>
              <a:gd name="connsiteX52" fmla="*/ 574481 w 4702616"/>
              <a:gd name="connsiteY52" fmla="*/ 4251960 h 5260925"/>
              <a:gd name="connsiteX53" fmla="*/ 467801 w 4702616"/>
              <a:gd name="connsiteY53" fmla="*/ 4404360 h 5260925"/>
              <a:gd name="connsiteX54" fmla="*/ 292541 w 4702616"/>
              <a:gd name="connsiteY54" fmla="*/ 4526280 h 5260925"/>
              <a:gd name="connsiteX55" fmla="*/ 239201 w 4702616"/>
              <a:gd name="connsiteY55" fmla="*/ 4648200 h 5260925"/>
              <a:gd name="connsiteX56" fmla="*/ 292541 w 4702616"/>
              <a:gd name="connsiteY56" fmla="*/ 4724400 h 5260925"/>
              <a:gd name="connsiteX57" fmla="*/ 574481 w 4702616"/>
              <a:gd name="connsiteY57" fmla="*/ 4594860 h 5260925"/>
              <a:gd name="connsiteX58" fmla="*/ 803081 w 4702616"/>
              <a:gd name="connsiteY58" fmla="*/ 4533900 h 5260925"/>
              <a:gd name="connsiteX59" fmla="*/ 963101 w 4702616"/>
              <a:gd name="connsiteY59" fmla="*/ 4526280 h 5260925"/>
              <a:gd name="connsiteX60" fmla="*/ 1191701 w 4702616"/>
              <a:gd name="connsiteY60" fmla="*/ 4556760 h 5260925"/>
              <a:gd name="connsiteX61" fmla="*/ 1298381 w 4702616"/>
              <a:gd name="connsiteY61" fmla="*/ 4556760 h 5260925"/>
              <a:gd name="connsiteX62" fmla="*/ 1397441 w 4702616"/>
              <a:gd name="connsiteY62" fmla="*/ 4457700 h 5260925"/>
              <a:gd name="connsiteX63" fmla="*/ 1519361 w 4702616"/>
              <a:gd name="connsiteY63" fmla="*/ 4450080 h 5260925"/>
              <a:gd name="connsiteX64" fmla="*/ 1671761 w 4702616"/>
              <a:gd name="connsiteY64" fmla="*/ 4335780 h 5260925"/>
              <a:gd name="connsiteX65" fmla="*/ 1793681 w 4702616"/>
              <a:gd name="connsiteY65" fmla="*/ 4229100 h 5260925"/>
              <a:gd name="connsiteX66" fmla="*/ 1930841 w 4702616"/>
              <a:gd name="connsiteY66" fmla="*/ 4099560 h 5260925"/>
              <a:gd name="connsiteX67" fmla="*/ 2014661 w 4702616"/>
              <a:gd name="connsiteY67" fmla="*/ 3970020 h 5260925"/>
              <a:gd name="connsiteX68" fmla="*/ 2106101 w 4702616"/>
              <a:gd name="connsiteY68" fmla="*/ 3901440 h 5260925"/>
              <a:gd name="connsiteX69" fmla="*/ 2189921 w 4702616"/>
              <a:gd name="connsiteY69" fmla="*/ 3886200 h 5260925"/>
              <a:gd name="connsiteX70" fmla="*/ 2266121 w 4702616"/>
              <a:gd name="connsiteY70" fmla="*/ 3954780 h 5260925"/>
              <a:gd name="connsiteX71" fmla="*/ 2288981 w 4702616"/>
              <a:gd name="connsiteY71" fmla="*/ 4107180 h 5260925"/>
              <a:gd name="connsiteX72" fmla="*/ 2266121 w 4702616"/>
              <a:gd name="connsiteY72" fmla="*/ 4274820 h 5260925"/>
              <a:gd name="connsiteX73" fmla="*/ 2197541 w 4702616"/>
              <a:gd name="connsiteY73" fmla="*/ 4427220 h 5260925"/>
              <a:gd name="connsiteX74" fmla="*/ 2174681 w 4702616"/>
              <a:gd name="connsiteY74" fmla="*/ 4488180 h 5260925"/>
              <a:gd name="connsiteX75" fmla="*/ 2243261 w 4702616"/>
              <a:gd name="connsiteY75" fmla="*/ 4556760 h 5260925"/>
              <a:gd name="connsiteX76" fmla="*/ 2395661 w 4702616"/>
              <a:gd name="connsiteY76" fmla="*/ 4564380 h 5260925"/>
              <a:gd name="connsiteX77" fmla="*/ 2525201 w 4702616"/>
              <a:gd name="connsiteY77" fmla="*/ 4625340 h 5260925"/>
              <a:gd name="connsiteX78" fmla="*/ 2517581 w 4702616"/>
              <a:gd name="connsiteY78" fmla="*/ 4739640 h 5260925"/>
              <a:gd name="connsiteX79" fmla="*/ 2517581 w 4702616"/>
              <a:gd name="connsiteY79" fmla="*/ 4838700 h 5260925"/>
              <a:gd name="connsiteX80" fmla="*/ 2677601 w 4702616"/>
              <a:gd name="connsiteY80" fmla="*/ 4983480 h 5260925"/>
              <a:gd name="connsiteX81" fmla="*/ 2921441 w 4702616"/>
              <a:gd name="connsiteY81" fmla="*/ 5151120 h 5260925"/>
              <a:gd name="connsiteX82" fmla="*/ 3180521 w 4702616"/>
              <a:gd name="connsiteY82" fmla="*/ 5227320 h 5260925"/>
              <a:gd name="connsiteX83" fmla="*/ 3310061 w 4702616"/>
              <a:gd name="connsiteY83" fmla="*/ 5234940 h 5260925"/>
              <a:gd name="connsiteX84" fmla="*/ 3416741 w 4702616"/>
              <a:gd name="connsiteY84" fmla="*/ 4892040 h 5260925"/>
              <a:gd name="connsiteX85" fmla="*/ 3409121 w 4702616"/>
              <a:gd name="connsiteY85" fmla="*/ 4701540 h 5260925"/>
              <a:gd name="connsiteX86" fmla="*/ 3462461 w 4702616"/>
              <a:gd name="connsiteY86" fmla="*/ 4594860 h 5260925"/>
              <a:gd name="connsiteX87" fmla="*/ 3622481 w 4702616"/>
              <a:gd name="connsiteY87" fmla="*/ 4541520 h 5260925"/>
              <a:gd name="connsiteX88" fmla="*/ 3706301 w 4702616"/>
              <a:gd name="connsiteY88" fmla="*/ 4480560 h 5260925"/>
              <a:gd name="connsiteX89" fmla="*/ 3706301 w 4702616"/>
              <a:gd name="connsiteY89" fmla="*/ 4358640 h 5260925"/>
              <a:gd name="connsiteX90" fmla="*/ 3851081 w 4702616"/>
              <a:gd name="connsiteY90" fmla="*/ 4389120 h 5260925"/>
              <a:gd name="connsiteX91" fmla="*/ 3843461 w 4702616"/>
              <a:gd name="connsiteY91" fmla="*/ 4556760 h 5260925"/>
              <a:gd name="connsiteX92" fmla="*/ 3790121 w 4702616"/>
              <a:gd name="connsiteY92" fmla="*/ 4693920 h 5260925"/>
              <a:gd name="connsiteX93" fmla="*/ 3736781 w 4702616"/>
              <a:gd name="connsiteY93" fmla="*/ 4770120 h 5260925"/>
              <a:gd name="connsiteX94" fmla="*/ 3599621 w 4702616"/>
              <a:gd name="connsiteY94" fmla="*/ 4770120 h 5260925"/>
              <a:gd name="connsiteX95" fmla="*/ 3561521 w 4702616"/>
              <a:gd name="connsiteY95" fmla="*/ 4823460 h 5260925"/>
              <a:gd name="connsiteX96" fmla="*/ 3652961 w 4702616"/>
              <a:gd name="connsiteY96" fmla="*/ 4846320 h 5260925"/>
              <a:gd name="connsiteX97" fmla="*/ 3782501 w 4702616"/>
              <a:gd name="connsiteY97" fmla="*/ 4846320 h 5260925"/>
              <a:gd name="connsiteX98" fmla="*/ 3919661 w 4702616"/>
              <a:gd name="connsiteY98" fmla="*/ 4869180 h 5260925"/>
              <a:gd name="connsiteX99" fmla="*/ 4011101 w 4702616"/>
              <a:gd name="connsiteY99" fmla="*/ 4762500 h 5260925"/>
              <a:gd name="connsiteX100" fmla="*/ 4018721 w 4702616"/>
              <a:gd name="connsiteY100" fmla="*/ 4564380 h 5260925"/>
              <a:gd name="connsiteX101" fmla="*/ 4133021 w 4702616"/>
              <a:gd name="connsiteY101" fmla="*/ 4404360 h 5260925"/>
              <a:gd name="connsiteX102" fmla="*/ 4270181 w 4702616"/>
              <a:gd name="connsiteY102" fmla="*/ 4335780 h 5260925"/>
              <a:gd name="connsiteX103" fmla="*/ 4392101 w 4702616"/>
              <a:gd name="connsiteY103" fmla="*/ 4251960 h 5260925"/>
              <a:gd name="connsiteX104" fmla="*/ 4582601 w 4702616"/>
              <a:gd name="connsiteY104" fmla="*/ 4130040 h 5260925"/>
              <a:gd name="connsiteX105" fmla="*/ 4689281 w 4702616"/>
              <a:gd name="connsiteY105" fmla="*/ 4130040 h 5260925"/>
              <a:gd name="connsiteX106" fmla="*/ 4689281 w 4702616"/>
              <a:gd name="connsiteY106" fmla="*/ 2606040 h 5260925"/>
              <a:gd name="connsiteX107" fmla="*/ 4582601 w 4702616"/>
              <a:gd name="connsiteY107" fmla="*/ 2537460 h 5260925"/>
              <a:gd name="connsiteX108" fmla="*/ 4437821 w 4702616"/>
              <a:gd name="connsiteY108" fmla="*/ 2446020 h 5260925"/>
              <a:gd name="connsiteX109" fmla="*/ 4346381 w 4702616"/>
              <a:gd name="connsiteY109" fmla="*/ 2339340 h 5260925"/>
              <a:gd name="connsiteX110" fmla="*/ 4300661 w 4702616"/>
              <a:gd name="connsiteY110" fmla="*/ 2400300 h 5260925"/>
              <a:gd name="connsiteX111" fmla="*/ 4270181 w 4702616"/>
              <a:gd name="connsiteY111" fmla="*/ 2476500 h 5260925"/>
              <a:gd name="connsiteX112" fmla="*/ 4209221 w 4702616"/>
              <a:gd name="connsiteY112" fmla="*/ 2560320 h 5260925"/>
              <a:gd name="connsiteX113" fmla="*/ 4079681 w 4702616"/>
              <a:gd name="connsiteY113" fmla="*/ 2598420 h 5260925"/>
              <a:gd name="connsiteX114" fmla="*/ 4033961 w 4702616"/>
              <a:gd name="connsiteY114" fmla="*/ 2522220 h 5260925"/>
              <a:gd name="connsiteX115" fmla="*/ 3835841 w 4702616"/>
              <a:gd name="connsiteY115" fmla="*/ 2453640 h 5260925"/>
              <a:gd name="connsiteX116" fmla="*/ 3752021 w 4702616"/>
              <a:gd name="connsiteY116" fmla="*/ 2407920 h 5260925"/>
              <a:gd name="connsiteX117" fmla="*/ 4018721 w 4702616"/>
              <a:gd name="connsiteY117" fmla="*/ 2225040 h 5260925"/>
              <a:gd name="connsiteX118" fmla="*/ 4033961 w 4702616"/>
              <a:gd name="connsiteY118" fmla="*/ 2141220 h 5260925"/>
              <a:gd name="connsiteX119" fmla="*/ 3858701 w 4702616"/>
              <a:gd name="connsiteY119" fmla="*/ 2042160 h 5260925"/>
              <a:gd name="connsiteX120" fmla="*/ 3980621 w 4702616"/>
              <a:gd name="connsiteY120" fmla="*/ 1927860 h 5260925"/>
              <a:gd name="connsiteX121" fmla="*/ 3957761 w 4702616"/>
              <a:gd name="connsiteY121" fmla="*/ 1760220 h 5260925"/>
              <a:gd name="connsiteX122" fmla="*/ 3912041 w 4702616"/>
              <a:gd name="connsiteY122" fmla="*/ 1638300 h 5260925"/>
              <a:gd name="connsiteX123" fmla="*/ 3683441 w 4702616"/>
              <a:gd name="connsiteY123" fmla="*/ 1684020 h 5260925"/>
              <a:gd name="connsiteX124" fmla="*/ 3592001 w 4702616"/>
              <a:gd name="connsiteY124" fmla="*/ 1569720 h 5260925"/>
              <a:gd name="connsiteX125" fmla="*/ 3637721 w 4702616"/>
              <a:gd name="connsiteY125" fmla="*/ 1409700 h 5260925"/>
              <a:gd name="connsiteX126" fmla="*/ 3599621 w 4702616"/>
              <a:gd name="connsiteY126" fmla="*/ 1333500 h 5260925"/>
              <a:gd name="connsiteX127" fmla="*/ 3492941 w 4702616"/>
              <a:gd name="connsiteY127" fmla="*/ 1363980 h 5260925"/>
              <a:gd name="connsiteX128" fmla="*/ 3348161 w 4702616"/>
              <a:gd name="connsiteY128" fmla="*/ 1379220 h 5260925"/>
              <a:gd name="connsiteX129" fmla="*/ 3241481 w 4702616"/>
              <a:gd name="connsiteY129" fmla="*/ 1272540 h 5260925"/>
              <a:gd name="connsiteX130" fmla="*/ 3150041 w 4702616"/>
              <a:gd name="connsiteY130" fmla="*/ 1219200 h 5260925"/>
              <a:gd name="connsiteX131" fmla="*/ 3050981 w 4702616"/>
              <a:gd name="connsiteY131" fmla="*/ 1348740 h 5260925"/>
              <a:gd name="connsiteX132" fmla="*/ 3012881 w 4702616"/>
              <a:gd name="connsiteY132" fmla="*/ 1379220 h 5260925"/>
              <a:gd name="connsiteX133" fmla="*/ 2868101 w 4702616"/>
              <a:gd name="connsiteY133" fmla="*/ 1295400 h 5260925"/>
              <a:gd name="connsiteX134" fmla="*/ 2784281 w 4702616"/>
              <a:gd name="connsiteY134" fmla="*/ 1287780 h 5260925"/>
              <a:gd name="connsiteX135" fmla="*/ 2639501 w 4702616"/>
              <a:gd name="connsiteY135" fmla="*/ 1325880 h 5260925"/>
              <a:gd name="connsiteX136" fmla="*/ 2631881 w 4702616"/>
              <a:gd name="connsiteY136" fmla="*/ 1455420 h 5260925"/>
              <a:gd name="connsiteX137" fmla="*/ 2601401 w 4702616"/>
              <a:gd name="connsiteY137" fmla="*/ 1539240 h 5260925"/>
              <a:gd name="connsiteX138" fmla="*/ 2494721 w 4702616"/>
              <a:gd name="connsiteY138" fmla="*/ 1440180 h 5260925"/>
              <a:gd name="connsiteX139" fmla="*/ 2449001 w 4702616"/>
              <a:gd name="connsiteY139" fmla="*/ 1310640 h 5260925"/>
              <a:gd name="connsiteX140" fmla="*/ 2471861 w 4702616"/>
              <a:gd name="connsiteY140" fmla="*/ 1112520 h 5260925"/>
              <a:gd name="connsiteX141" fmla="*/ 2540441 w 4702616"/>
              <a:gd name="connsiteY141" fmla="*/ 784859 h 5260925"/>
              <a:gd name="connsiteX142" fmla="*/ 2700461 w 4702616"/>
              <a:gd name="connsiteY142" fmla="*/ 601979 h 5260925"/>
              <a:gd name="connsiteX143" fmla="*/ 2243261 w 4702616"/>
              <a:gd name="connsiteY143" fmla="*/ 594359 h 5260925"/>
              <a:gd name="connsiteX144" fmla="*/ 2426141 w 4702616"/>
              <a:gd name="connsiteY144" fmla="*/ 243839 h 5260925"/>
              <a:gd name="connsiteX145" fmla="*/ 2380421 w 4702616"/>
              <a:gd name="connsiteY145" fmla="*/ 0 h 5260925"/>
              <a:gd name="connsiteX146" fmla="*/ 1900362 w 4702616"/>
              <a:gd name="connsiteY146" fmla="*/ 30480 h 5260925"/>
              <a:gd name="connsiteX147" fmla="*/ 1786061 w 4702616"/>
              <a:gd name="connsiteY147" fmla="*/ 182880 h 5260925"/>
              <a:gd name="connsiteX148" fmla="*/ 1641281 w 4702616"/>
              <a:gd name="connsiteY148" fmla="*/ 388620 h 5260925"/>
              <a:gd name="connsiteX149" fmla="*/ 1443161 w 4702616"/>
              <a:gd name="connsiteY149" fmla="*/ 502920 h 5260925"/>
              <a:gd name="connsiteX150" fmla="*/ 1534601 w 4702616"/>
              <a:gd name="connsiteY150" fmla="*/ 876300 h 5260925"/>
              <a:gd name="connsiteX151" fmla="*/ 1062161 w 4702616"/>
              <a:gd name="connsiteY151" fmla="*/ 784860 h 5260925"/>
              <a:gd name="connsiteX152" fmla="*/ 673541 w 4702616"/>
              <a:gd name="connsiteY152" fmla="*/ 441960 h 5260925"/>
              <a:gd name="connsiteX153" fmla="*/ 246821 w 4702616"/>
              <a:gd name="connsiteY153" fmla="*/ 220980 h 5260925"/>
              <a:gd name="connsiteX154" fmla="*/ 102042 w 4702616"/>
              <a:gd name="connsiteY154" fmla="*/ 335280 h 5260925"/>
              <a:gd name="connsiteX155" fmla="*/ 2981 w 4702616"/>
              <a:gd name="connsiteY155" fmla="*/ 419100 h 5260925"/>
              <a:gd name="connsiteX156" fmla="*/ 25841 w 4702616"/>
              <a:gd name="connsiteY156" fmla="*/ 548640 h 5260925"/>
              <a:gd name="connsiteX157" fmla="*/ 86801 w 4702616"/>
              <a:gd name="connsiteY157" fmla="*/ 624839 h 5260925"/>
              <a:gd name="connsiteX158" fmla="*/ 254442 w 4702616"/>
              <a:gd name="connsiteY158" fmla="*/ 716280 h 5260925"/>
              <a:gd name="connsiteX159" fmla="*/ 338261 w 4702616"/>
              <a:gd name="connsiteY159" fmla="*/ 792480 h 526092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1851 w 4702616"/>
              <a:gd name="connsiteY145" fmla="*/ 0 h 5245685"/>
              <a:gd name="connsiteX146" fmla="*/ 1900362 w 4702616"/>
              <a:gd name="connsiteY146" fmla="*/ 15240 h 5245685"/>
              <a:gd name="connsiteX147" fmla="*/ 1786061 w 4702616"/>
              <a:gd name="connsiteY147" fmla="*/ 167640 h 5245685"/>
              <a:gd name="connsiteX148" fmla="*/ 1641281 w 4702616"/>
              <a:gd name="connsiteY148" fmla="*/ 373380 h 5245685"/>
              <a:gd name="connsiteX149" fmla="*/ 1443161 w 4702616"/>
              <a:gd name="connsiteY149" fmla="*/ 487680 h 5245685"/>
              <a:gd name="connsiteX150" fmla="*/ 1534601 w 4702616"/>
              <a:gd name="connsiteY150" fmla="*/ 861060 h 5245685"/>
              <a:gd name="connsiteX151" fmla="*/ 1062161 w 4702616"/>
              <a:gd name="connsiteY151" fmla="*/ 769620 h 5245685"/>
              <a:gd name="connsiteX152" fmla="*/ 673541 w 4702616"/>
              <a:gd name="connsiteY152" fmla="*/ 426720 h 5245685"/>
              <a:gd name="connsiteX153" fmla="*/ 246821 w 4702616"/>
              <a:gd name="connsiteY153" fmla="*/ 205740 h 5245685"/>
              <a:gd name="connsiteX154" fmla="*/ 102042 w 4702616"/>
              <a:gd name="connsiteY154" fmla="*/ 320040 h 5245685"/>
              <a:gd name="connsiteX155" fmla="*/ 2981 w 4702616"/>
              <a:gd name="connsiteY155" fmla="*/ 403860 h 5245685"/>
              <a:gd name="connsiteX156" fmla="*/ 25841 w 4702616"/>
              <a:gd name="connsiteY156" fmla="*/ 533400 h 5245685"/>
              <a:gd name="connsiteX157" fmla="*/ 86801 w 4702616"/>
              <a:gd name="connsiteY157" fmla="*/ 609599 h 5245685"/>
              <a:gd name="connsiteX158" fmla="*/ 254442 w 4702616"/>
              <a:gd name="connsiteY158" fmla="*/ 701040 h 5245685"/>
              <a:gd name="connsiteX159" fmla="*/ 338261 w 4702616"/>
              <a:gd name="connsiteY15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426141 w 4702616"/>
              <a:gd name="connsiteY144" fmla="*/ 228599 h 5245685"/>
              <a:gd name="connsiteX145" fmla="*/ 2393756 w 4702616"/>
              <a:gd name="connsiteY145" fmla="*/ 64769 h 5245685"/>
              <a:gd name="connsiteX146" fmla="*/ 2391851 w 4702616"/>
              <a:gd name="connsiteY146" fmla="*/ 0 h 5245685"/>
              <a:gd name="connsiteX147" fmla="*/ 1900362 w 4702616"/>
              <a:gd name="connsiteY147" fmla="*/ 15240 h 5245685"/>
              <a:gd name="connsiteX148" fmla="*/ 1786061 w 4702616"/>
              <a:gd name="connsiteY148" fmla="*/ 167640 h 5245685"/>
              <a:gd name="connsiteX149" fmla="*/ 1641281 w 4702616"/>
              <a:gd name="connsiteY149" fmla="*/ 373380 h 5245685"/>
              <a:gd name="connsiteX150" fmla="*/ 1443161 w 4702616"/>
              <a:gd name="connsiteY150" fmla="*/ 487680 h 5245685"/>
              <a:gd name="connsiteX151" fmla="*/ 1534601 w 4702616"/>
              <a:gd name="connsiteY151" fmla="*/ 861060 h 5245685"/>
              <a:gd name="connsiteX152" fmla="*/ 1062161 w 4702616"/>
              <a:gd name="connsiteY152" fmla="*/ 769620 h 5245685"/>
              <a:gd name="connsiteX153" fmla="*/ 673541 w 4702616"/>
              <a:gd name="connsiteY153" fmla="*/ 426720 h 5245685"/>
              <a:gd name="connsiteX154" fmla="*/ 246821 w 4702616"/>
              <a:gd name="connsiteY154" fmla="*/ 205740 h 5245685"/>
              <a:gd name="connsiteX155" fmla="*/ 102042 w 4702616"/>
              <a:gd name="connsiteY155" fmla="*/ 320040 h 5245685"/>
              <a:gd name="connsiteX156" fmla="*/ 2981 w 4702616"/>
              <a:gd name="connsiteY156" fmla="*/ 403860 h 5245685"/>
              <a:gd name="connsiteX157" fmla="*/ 25841 w 4702616"/>
              <a:gd name="connsiteY157" fmla="*/ 533400 h 5245685"/>
              <a:gd name="connsiteX158" fmla="*/ 86801 w 4702616"/>
              <a:gd name="connsiteY158" fmla="*/ 609599 h 5245685"/>
              <a:gd name="connsiteX159" fmla="*/ 254442 w 4702616"/>
              <a:gd name="connsiteY159" fmla="*/ 701040 h 5245685"/>
              <a:gd name="connsiteX160" fmla="*/ 338261 w 4702616"/>
              <a:gd name="connsiteY16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3261 w 4702616"/>
              <a:gd name="connsiteY143" fmla="*/ 579119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248976 w 4702616"/>
              <a:gd name="connsiteY143" fmla="*/ 622934 h 5245685"/>
              <a:gd name="connsiteX144" fmla="*/ 2277551 w 4702616"/>
              <a:gd name="connsiteY144" fmla="*/ 457199 h 5245685"/>
              <a:gd name="connsiteX145" fmla="*/ 2426141 w 4702616"/>
              <a:gd name="connsiteY145" fmla="*/ 228599 h 5245685"/>
              <a:gd name="connsiteX146" fmla="*/ 2393756 w 4702616"/>
              <a:gd name="connsiteY146" fmla="*/ 64769 h 5245685"/>
              <a:gd name="connsiteX147" fmla="*/ 2391851 w 4702616"/>
              <a:gd name="connsiteY147" fmla="*/ 0 h 5245685"/>
              <a:gd name="connsiteX148" fmla="*/ 1900362 w 4702616"/>
              <a:gd name="connsiteY148" fmla="*/ 15240 h 5245685"/>
              <a:gd name="connsiteX149" fmla="*/ 1786061 w 4702616"/>
              <a:gd name="connsiteY149" fmla="*/ 167640 h 5245685"/>
              <a:gd name="connsiteX150" fmla="*/ 1641281 w 4702616"/>
              <a:gd name="connsiteY150" fmla="*/ 373380 h 5245685"/>
              <a:gd name="connsiteX151" fmla="*/ 1443161 w 4702616"/>
              <a:gd name="connsiteY151" fmla="*/ 487680 h 5245685"/>
              <a:gd name="connsiteX152" fmla="*/ 1534601 w 4702616"/>
              <a:gd name="connsiteY152" fmla="*/ 861060 h 5245685"/>
              <a:gd name="connsiteX153" fmla="*/ 1062161 w 4702616"/>
              <a:gd name="connsiteY153" fmla="*/ 769620 h 5245685"/>
              <a:gd name="connsiteX154" fmla="*/ 673541 w 4702616"/>
              <a:gd name="connsiteY154" fmla="*/ 426720 h 5245685"/>
              <a:gd name="connsiteX155" fmla="*/ 246821 w 4702616"/>
              <a:gd name="connsiteY155" fmla="*/ 205740 h 5245685"/>
              <a:gd name="connsiteX156" fmla="*/ 102042 w 4702616"/>
              <a:gd name="connsiteY156" fmla="*/ 320040 h 5245685"/>
              <a:gd name="connsiteX157" fmla="*/ 2981 w 4702616"/>
              <a:gd name="connsiteY157" fmla="*/ 403860 h 5245685"/>
              <a:gd name="connsiteX158" fmla="*/ 25841 w 4702616"/>
              <a:gd name="connsiteY158" fmla="*/ 533400 h 5245685"/>
              <a:gd name="connsiteX159" fmla="*/ 86801 w 4702616"/>
              <a:gd name="connsiteY159" fmla="*/ 609599 h 5245685"/>
              <a:gd name="connsiteX160" fmla="*/ 254442 w 4702616"/>
              <a:gd name="connsiteY160" fmla="*/ 701040 h 5245685"/>
              <a:gd name="connsiteX161" fmla="*/ 338261 w 4702616"/>
              <a:gd name="connsiteY16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700461 w 4702616"/>
              <a:gd name="connsiteY142" fmla="*/ 586739 h 5245685"/>
              <a:gd name="connsiteX143" fmla="*/ 2567111 w 4702616"/>
              <a:gd name="connsiteY143" fmla="*/ 561974 h 5245685"/>
              <a:gd name="connsiteX144" fmla="*/ 2248976 w 4702616"/>
              <a:gd name="connsiteY144" fmla="*/ 622934 h 5245685"/>
              <a:gd name="connsiteX145" fmla="*/ 2277551 w 4702616"/>
              <a:gd name="connsiteY145" fmla="*/ 457199 h 5245685"/>
              <a:gd name="connsiteX146" fmla="*/ 2426141 w 4702616"/>
              <a:gd name="connsiteY146" fmla="*/ 228599 h 5245685"/>
              <a:gd name="connsiteX147" fmla="*/ 2393756 w 4702616"/>
              <a:gd name="connsiteY147" fmla="*/ 64769 h 5245685"/>
              <a:gd name="connsiteX148" fmla="*/ 2391851 w 4702616"/>
              <a:gd name="connsiteY148" fmla="*/ 0 h 5245685"/>
              <a:gd name="connsiteX149" fmla="*/ 1900362 w 4702616"/>
              <a:gd name="connsiteY149" fmla="*/ 15240 h 5245685"/>
              <a:gd name="connsiteX150" fmla="*/ 1786061 w 4702616"/>
              <a:gd name="connsiteY150" fmla="*/ 167640 h 5245685"/>
              <a:gd name="connsiteX151" fmla="*/ 1641281 w 4702616"/>
              <a:gd name="connsiteY151" fmla="*/ 373380 h 5245685"/>
              <a:gd name="connsiteX152" fmla="*/ 1443161 w 4702616"/>
              <a:gd name="connsiteY152" fmla="*/ 487680 h 5245685"/>
              <a:gd name="connsiteX153" fmla="*/ 1534601 w 4702616"/>
              <a:gd name="connsiteY153" fmla="*/ 861060 h 5245685"/>
              <a:gd name="connsiteX154" fmla="*/ 1062161 w 4702616"/>
              <a:gd name="connsiteY154" fmla="*/ 769620 h 5245685"/>
              <a:gd name="connsiteX155" fmla="*/ 673541 w 4702616"/>
              <a:gd name="connsiteY155" fmla="*/ 426720 h 5245685"/>
              <a:gd name="connsiteX156" fmla="*/ 246821 w 4702616"/>
              <a:gd name="connsiteY156" fmla="*/ 205740 h 5245685"/>
              <a:gd name="connsiteX157" fmla="*/ 102042 w 4702616"/>
              <a:gd name="connsiteY157" fmla="*/ 320040 h 5245685"/>
              <a:gd name="connsiteX158" fmla="*/ 2981 w 4702616"/>
              <a:gd name="connsiteY158" fmla="*/ 403860 h 5245685"/>
              <a:gd name="connsiteX159" fmla="*/ 25841 w 4702616"/>
              <a:gd name="connsiteY159" fmla="*/ 533400 h 5245685"/>
              <a:gd name="connsiteX160" fmla="*/ 86801 w 4702616"/>
              <a:gd name="connsiteY160" fmla="*/ 609599 h 5245685"/>
              <a:gd name="connsiteX161" fmla="*/ 254442 w 4702616"/>
              <a:gd name="connsiteY161" fmla="*/ 701040 h 5245685"/>
              <a:gd name="connsiteX162" fmla="*/ 338261 w 4702616"/>
              <a:gd name="connsiteY162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652836 w 4702616"/>
              <a:gd name="connsiteY142" fmla="*/ 613409 h 5245685"/>
              <a:gd name="connsiteX143" fmla="*/ 2700461 w 4702616"/>
              <a:gd name="connsiteY143" fmla="*/ 586739 h 5245685"/>
              <a:gd name="connsiteX144" fmla="*/ 2567111 w 4702616"/>
              <a:gd name="connsiteY144" fmla="*/ 561974 h 5245685"/>
              <a:gd name="connsiteX145" fmla="*/ 2248976 w 4702616"/>
              <a:gd name="connsiteY145" fmla="*/ 622934 h 5245685"/>
              <a:gd name="connsiteX146" fmla="*/ 2277551 w 4702616"/>
              <a:gd name="connsiteY146" fmla="*/ 457199 h 5245685"/>
              <a:gd name="connsiteX147" fmla="*/ 2426141 w 4702616"/>
              <a:gd name="connsiteY147" fmla="*/ 228599 h 5245685"/>
              <a:gd name="connsiteX148" fmla="*/ 2393756 w 4702616"/>
              <a:gd name="connsiteY148" fmla="*/ 64769 h 5245685"/>
              <a:gd name="connsiteX149" fmla="*/ 2391851 w 4702616"/>
              <a:gd name="connsiteY149" fmla="*/ 0 h 5245685"/>
              <a:gd name="connsiteX150" fmla="*/ 1900362 w 4702616"/>
              <a:gd name="connsiteY150" fmla="*/ 15240 h 5245685"/>
              <a:gd name="connsiteX151" fmla="*/ 1786061 w 4702616"/>
              <a:gd name="connsiteY151" fmla="*/ 167640 h 5245685"/>
              <a:gd name="connsiteX152" fmla="*/ 1641281 w 4702616"/>
              <a:gd name="connsiteY152" fmla="*/ 373380 h 5245685"/>
              <a:gd name="connsiteX153" fmla="*/ 1443161 w 4702616"/>
              <a:gd name="connsiteY153" fmla="*/ 487680 h 5245685"/>
              <a:gd name="connsiteX154" fmla="*/ 1534601 w 4702616"/>
              <a:gd name="connsiteY154" fmla="*/ 861060 h 5245685"/>
              <a:gd name="connsiteX155" fmla="*/ 1062161 w 4702616"/>
              <a:gd name="connsiteY155" fmla="*/ 769620 h 5245685"/>
              <a:gd name="connsiteX156" fmla="*/ 673541 w 4702616"/>
              <a:gd name="connsiteY156" fmla="*/ 426720 h 5245685"/>
              <a:gd name="connsiteX157" fmla="*/ 246821 w 4702616"/>
              <a:gd name="connsiteY157" fmla="*/ 205740 h 5245685"/>
              <a:gd name="connsiteX158" fmla="*/ 102042 w 4702616"/>
              <a:gd name="connsiteY158" fmla="*/ 320040 h 5245685"/>
              <a:gd name="connsiteX159" fmla="*/ 2981 w 4702616"/>
              <a:gd name="connsiteY159" fmla="*/ 403860 h 5245685"/>
              <a:gd name="connsiteX160" fmla="*/ 25841 w 4702616"/>
              <a:gd name="connsiteY160" fmla="*/ 533400 h 5245685"/>
              <a:gd name="connsiteX161" fmla="*/ 86801 w 4702616"/>
              <a:gd name="connsiteY161" fmla="*/ 609599 h 5245685"/>
              <a:gd name="connsiteX162" fmla="*/ 254442 w 4702616"/>
              <a:gd name="connsiteY162" fmla="*/ 701040 h 5245685"/>
              <a:gd name="connsiteX163" fmla="*/ 338261 w 4702616"/>
              <a:gd name="connsiteY163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540441 w 4702616"/>
              <a:gd name="connsiteY141" fmla="*/ 769619 h 5245685"/>
              <a:gd name="connsiteX142" fmla="*/ 2569016 w 4702616"/>
              <a:gd name="connsiteY142" fmla="*/ 699134 h 5245685"/>
              <a:gd name="connsiteX143" fmla="*/ 2652836 w 4702616"/>
              <a:gd name="connsiteY143" fmla="*/ 613409 h 5245685"/>
              <a:gd name="connsiteX144" fmla="*/ 2700461 w 4702616"/>
              <a:gd name="connsiteY144" fmla="*/ 586739 h 5245685"/>
              <a:gd name="connsiteX145" fmla="*/ 2567111 w 4702616"/>
              <a:gd name="connsiteY145" fmla="*/ 561974 h 5245685"/>
              <a:gd name="connsiteX146" fmla="*/ 2248976 w 4702616"/>
              <a:gd name="connsiteY146" fmla="*/ 622934 h 5245685"/>
              <a:gd name="connsiteX147" fmla="*/ 2277551 w 4702616"/>
              <a:gd name="connsiteY147" fmla="*/ 457199 h 5245685"/>
              <a:gd name="connsiteX148" fmla="*/ 2426141 w 4702616"/>
              <a:gd name="connsiteY148" fmla="*/ 228599 h 5245685"/>
              <a:gd name="connsiteX149" fmla="*/ 2393756 w 4702616"/>
              <a:gd name="connsiteY149" fmla="*/ 64769 h 5245685"/>
              <a:gd name="connsiteX150" fmla="*/ 2391851 w 4702616"/>
              <a:gd name="connsiteY150" fmla="*/ 0 h 5245685"/>
              <a:gd name="connsiteX151" fmla="*/ 1900362 w 4702616"/>
              <a:gd name="connsiteY151" fmla="*/ 15240 h 5245685"/>
              <a:gd name="connsiteX152" fmla="*/ 1786061 w 4702616"/>
              <a:gd name="connsiteY152" fmla="*/ 167640 h 5245685"/>
              <a:gd name="connsiteX153" fmla="*/ 1641281 w 4702616"/>
              <a:gd name="connsiteY153" fmla="*/ 373380 h 5245685"/>
              <a:gd name="connsiteX154" fmla="*/ 1443161 w 4702616"/>
              <a:gd name="connsiteY154" fmla="*/ 487680 h 5245685"/>
              <a:gd name="connsiteX155" fmla="*/ 1534601 w 4702616"/>
              <a:gd name="connsiteY155" fmla="*/ 861060 h 5245685"/>
              <a:gd name="connsiteX156" fmla="*/ 1062161 w 4702616"/>
              <a:gd name="connsiteY156" fmla="*/ 769620 h 5245685"/>
              <a:gd name="connsiteX157" fmla="*/ 673541 w 4702616"/>
              <a:gd name="connsiteY157" fmla="*/ 426720 h 5245685"/>
              <a:gd name="connsiteX158" fmla="*/ 246821 w 4702616"/>
              <a:gd name="connsiteY158" fmla="*/ 205740 h 5245685"/>
              <a:gd name="connsiteX159" fmla="*/ 102042 w 4702616"/>
              <a:gd name="connsiteY159" fmla="*/ 320040 h 5245685"/>
              <a:gd name="connsiteX160" fmla="*/ 2981 w 4702616"/>
              <a:gd name="connsiteY160" fmla="*/ 403860 h 5245685"/>
              <a:gd name="connsiteX161" fmla="*/ 25841 w 4702616"/>
              <a:gd name="connsiteY161" fmla="*/ 533400 h 5245685"/>
              <a:gd name="connsiteX162" fmla="*/ 86801 w 4702616"/>
              <a:gd name="connsiteY162" fmla="*/ 609599 h 5245685"/>
              <a:gd name="connsiteX163" fmla="*/ 254442 w 4702616"/>
              <a:gd name="connsiteY163" fmla="*/ 701040 h 5245685"/>
              <a:gd name="connsiteX164" fmla="*/ 338261 w 4702616"/>
              <a:gd name="connsiteY164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49001 w 4702616"/>
              <a:gd name="connsiteY139" fmla="*/ 129540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494721 w 4702616"/>
              <a:gd name="connsiteY138" fmla="*/ 1424940 h 5245685"/>
              <a:gd name="connsiteX139" fmla="*/ 2489006 w 4702616"/>
              <a:gd name="connsiteY139" fmla="*/ 1310640 h 5245685"/>
              <a:gd name="connsiteX140" fmla="*/ 2471861 w 4702616"/>
              <a:gd name="connsiteY140" fmla="*/ 1097280 h 5245685"/>
              <a:gd name="connsiteX141" fmla="*/ 2475671 w 4702616"/>
              <a:gd name="connsiteY141" fmla="*/ 902969 h 5245685"/>
              <a:gd name="connsiteX142" fmla="*/ 2540441 w 4702616"/>
              <a:gd name="connsiteY142" fmla="*/ 769619 h 5245685"/>
              <a:gd name="connsiteX143" fmla="*/ 2569016 w 4702616"/>
              <a:gd name="connsiteY143" fmla="*/ 699134 h 5245685"/>
              <a:gd name="connsiteX144" fmla="*/ 2652836 w 4702616"/>
              <a:gd name="connsiteY144" fmla="*/ 613409 h 5245685"/>
              <a:gd name="connsiteX145" fmla="*/ 2700461 w 4702616"/>
              <a:gd name="connsiteY145" fmla="*/ 586739 h 5245685"/>
              <a:gd name="connsiteX146" fmla="*/ 2567111 w 4702616"/>
              <a:gd name="connsiteY146" fmla="*/ 561974 h 5245685"/>
              <a:gd name="connsiteX147" fmla="*/ 2248976 w 4702616"/>
              <a:gd name="connsiteY147" fmla="*/ 622934 h 5245685"/>
              <a:gd name="connsiteX148" fmla="*/ 2277551 w 4702616"/>
              <a:gd name="connsiteY148" fmla="*/ 457199 h 5245685"/>
              <a:gd name="connsiteX149" fmla="*/ 2426141 w 4702616"/>
              <a:gd name="connsiteY149" fmla="*/ 228599 h 5245685"/>
              <a:gd name="connsiteX150" fmla="*/ 2393756 w 4702616"/>
              <a:gd name="connsiteY150" fmla="*/ 64769 h 5245685"/>
              <a:gd name="connsiteX151" fmla="*/ 2391851 w 4702616"/>
              <a:gd name="connsiteY151" fmla="*/ 0 h 5245685"/>
              <a:gd name="connsiteX152" fmla="*/ 1900362 w 4702616"/>
              <a:gd name="connsiteY152" fmla="*/ 15240 h 5245685"/>
              <a:gd name="connsiteX153" fmla="*/ 1786061 w 4702616"/>
              <a:gd name="connsiteY153" fmla="*/ 167640 h 5245685"/>
              <a:gd name="connsiteX154" fmla="*/ 1641281 w 4702616"/>
              <a:gd name="connsiteY154" fmla="*/ 373380 h 5245685"/>
              <a:gd name="connsiteX155" fmla="*/ 1443161 w 4702616"/>
              <a:gd name="connsiteY155" fmla="*/ 487680 h 5245685"/>
              <a:gd name="connsiteX156" fmla="*/ 1534601 w 4702616"/>
              <a:gd name="connsiteY156" fmla="*/ 861060 h 5245685"/>
              <a:gd name="connsiteX157" fmla="*/ 1062161 w 4702616"/>
              <a:gd name="connsiteY157" fmla="*/ 769620 h 5245685"/>
              <a:gd name="connsiteX158" fmla="*/ 673541 w 4702616"/>
              <a:gd name="connsiteY158" fmla="*/ 426720 h 5245685"/>
              <a:gd name="connsiteX159" fmla="*/ 246821 w 4702616"/>
              <a:gd name="connsiteY159" fmla="*/ 205740 h 5245685"/>
              <a:gd name="connsiteX160" fmla="*/ 102042 w 4702616"/>
              <a:gd name="connsiteY160" fmla="*/ 320040 h 5245685"/>
              <a:gd name="connsiteX161" fmla="*/ 2981 w 4702616"/>
              <a:gd name="connsiteY161" fmla="*/ 403860 h 5245685"/>
              <a:gd name="connsiteX162" fmla="*/ 25841 w 4702616"/>
              <a:gd name="connsiteY162" fmla="*/ 533400 h 5245685"/>
              <a:gd name="connsiteX163" fmla="*/ 86801 w 4702616"/>
              <a:gd name="connsiteY163" fmla="*/ 609599 h 5245685"/>
              <a:gd name="connsiteX164" fmla="*/ 254442 w 4702616"/>
              <a:gd name="connsiteY164" fmla="*/ 701040 h 5245685"/>
              <a:gd name="connsiteX165" fmla="*/ 338261 w 4702616"/>
              <a:gd name="connsiteY165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39501 w 4702616"/>
              <a:gd name="connsiteY135" fmla="*/ 1310640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12881 w 4702616"/>
              <a:gd name="connsiteY132" fmla="*/ 1363980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50981 w 4702616"/>
              <a:gd name="connsiteY131" fmla="*/ 1333500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900362 w 4702616"/>
              <a:gd name="connsiteY153" fmla="*/ 1524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75172 h 5251237"/>
              <a:gd name="connsiteX1" fmla="*/ 483041 w 4702616"/>
              <a:gd name="connsiteY1" fmla="*/ 942812 h 5251237"/>
              <a:gd name="connsiteX2" fmla="*/ 704021 w 4702616"/>
              <a:gd name="connsiteY2" fmla="*/ 973292 h 5251237"/>
              <a:gd name="connsiteX3" fmla="*/ 955481 w 4702616"/>
              <a:gd name="connsiteY3" fmla="*/ 1095212 h 5251237"/>
              <a:gd name="connsiteX4" fmla="*/ 932621 w 4702616"/>
              <a:gd name="connsiteY4" fmla="*/ 1209512 h 5251237"/>
              <a:gd name="connsiteX5" fmla="*/ 1100261 w 4702616"/>
              <a:gd name="connsiteY5" fmla="*/ 1331432 h 5251237"/>
              <a:gd name="connsiteX6" fmla="*/ 1138361 w 4702616"/>
              <a:gd name="connsiteY6" fmla="*/ 1430492 h 5251237"/>
              <a:gd name="connsiteX7" fmla="*/ 978341 w 4702616"/>
              <a:gd name="connsiteY7" fmla="*/ 1537172 h 5251237"/>
              <a:gd name="connsiteX8" fmla="*/ 925001 w 4702616"/>
              <a:gd name="connsiteY8" fmla="*/ 1620992 h 5251237"/>
              <a:gd name="connsiteX9" fmla="*/ 1008821 w 4702616"/>
              <a:gd name="connsiteY9" fmla="*/ 1803872 h 5251237"/>
              <a:gd name="connsiteX10" fmla="*/ 1092641 w 4702616"/>
              <a:gd name="connsiteY10" fmla="*/ 1925792 h 5251237"/>
              <a:gd name="connsiteX11" fmla="*/ 1245041 w 4702616"/>
              <a:gd name="connsiteY11" fmla="*/ 2017232 h 5251237"/>
              <a:gd name="connsiteX12" fmla="*/ 1359341 w 4702616"/>
              <a:gd name="connsiteY12" fmla="*/ 1941032 h 5251237"/>
              <a:gd name="connsiteX13" fmla="*/ 1427921 w 4702616"/>
              <a:gd name="connsiteY13" fmla="*/ 1941032 h 5251237"/>
              <a:gd name="connsiteX14" fmla="*/ 1466021 w 4702616"/>
              <a:gd name="connsiteY14" fmla="*/ 2055332 h 5251237"/>
              <a:gd name="connsiteX15" fmla="*/ 1519361 w 4702616"/>
              <a:gd name="connsiteY15" fmla="*/ 2146772 h 5251237"/>
              <a:gd name="connsiteX16" fmla="*/ 1534601 w 4702616"/>
              <a:gd name="connsiteY16" fmla="*/ 2230592 h 5251237"/>
              <a:gd name="connsiteX17" fmla="*/ 1405061 w 4702616"/>
              <a:gd name="connsiteY17" fmla="*/ 2306792 h 5251237"/>
              <a:gd name="connsiteX18" fmla="*/ 1420301 w 4702616"/>
              <a:gd name="connsiteY18" fmla="*/ 2398232 h 5251237"/>
              <a:gd name="connsiteX19" fmla="*/ 1313621 w 4702616"/>
              <a:gd name="connsiteY19" fmla="*/ 2421092 h 5251237"/>
              <a:gd name="connsiteX20" fmla="*/ 1191701 w 4702616"/>
              <a:gd name="connsiteY20" fmla="*/ 2367752 h 5251237"/>
              <a:gd name="connsiteX21" fmla="*/ 1054541 w 4702616"/>
              <a:gd name="connsiteY21" fmla="*/ 2459192 h 5251237"/>
              <a:gd name="connsiteX22" fmla="*/ 1107881 w 4702616"/>
              <a:gd name="connsiteY22" fmla="*/ 2573492 h 5251237"/>
              <a:gd name="connsiteX23" fmla="*/ 1306001 w 4702616"/>
              <a:gd name="connsiteY23" fmla="*/ 2634452 h 5251237"/>
              <a:gd name="connsiteX24" fmla="*/ 1389821 w 4702616"/>
              <a:gd name="connsiteY24" fmla="*/ 2649692 h 5251237"/>
              <a:gd name="connsiteX25" fmla="*/ 1237421 w 4702616"/>
              <a:gd name="connsiteY25" fmla="*/ 2710652 h 5251237"/>
              <a:gd name="connsiteX26" fmla="*/ 1123121 w 4702616"/>
              <a:gd name="connsiteY26" fmla="*/ 2771612 h 5251237"/>
              <a:gd name="connsiteX27" fmla="*/ 1092641 w 4702616"/>
              <a:gd name="connsiteY27" fmla="*/ 2824952 h 5251237"/>
              <a:gd name="connsiteX28" fmla="*/ 1123121 w 4702616"/>
              <a:gd name="connsiteY28" fmla="*/ 2924012 h 5251237"/>
              <a:gd name="connsiteX29" fmla="*/ 1069781 w 4702616"/>
              <a:gd name="connsiteY29" fmla="*/ 2962112 h 5251237"/>
              <a:gd name="connsiteX30" fmla="*/ 917381 w 4702616"/>
              <a:gd name="connsiteY30" fmla="*/ 2893532 h 5251237"/>
              <a:gd name="connsiteX31" fmla="*/ 825941 w 4702616"/>
              <a:gd name="connsiteY31" fmla="*/ 2855432 h 5251237"/>
              <a:gd name="connsiteX32" fmla="*/ 696401 w 4702616"/>
              <a:gd name="connsiteY32" fmla="*/ 2863052 h 5251237"/>
              <a:gd name="connsiteX33" fmla="*/ 559241 w 4702616"/>
              <a:gd name="connsiteY33" fmla="*/ 2924012 h 5251237"/>
              <a:gd name="connsiteX34" fmla="*/ 452561 w 4702616"/>
              <a:gd name="connsiteY34" fmla="*/ 2962112 h 5251237"/>
              <a:gd name="connsiteX35" fmla="*/ 292541 w 4702616"/>
              <a:gd name="connsiteY35" fmla="*/ 3053552 h 5251237"/>
              <a:gd name="connsiteX36" fmla="*/ 429701 w 4702616"/>
              <a:gd name="connsiteY36" fmla="*/ 3213572 h 5251237"/>
              <a:gd name="connsiteX37" fmla="*/ 658301 w 4702616"/>
              <a:gd name="connsiteY37" fmla="*/ 3274532 h 5251237"/>
              <a:gd name="connsiteX38" fmla="*/ 871661 w 4702616"/>
              <a:gd name="connsiteY38" fmla="*/ 3289772 h 5251237"/>
              <a:gd name="connsiteX39" fmla="*/ 1008821 w 4702616"/>
              <a:gd name="connsiteY39" fmla="*/ 3312632 h 5251237"/>
              <a:gd name="connsiteX40" fmla="*/ 1168841 w 4702616"/>
              <a:gd name="connsiteY40" fmla="*/ 3350732 h 5251237"/>
              <a:gd name="connsiteX41" fmla="*/ 1328861 w 4702616"/>
              <a:gd name="connsiteY41" fmla="*/ 3480272 h 5251237"/>
              <a:gd name="connsiteX42" fmla="*/ 1298381 w 4702616"/>
              <a:gd name="connsiteY42" fmla="*/ 3533612 h 5251237"/>
              <a:gd name="connsiteX43" fmla="*/ 1199321 w 4702616"/>
              <a:gd name="connsiteY43" fmla="*/ 3541232 h 5251237"/>
              <a:gd name="connsiteX44" fmla="*/ 970721 w 4702616"/>
              <a:gd name="connsiteY44" fmla="*/ 3564092 h 5251237"/>
              <a:gd name="connsiteX45" fmla="*/ 803081 w 4702616"/>
              <a:gd name="connsiteY45" fmla="*/ 3586952 h 5251237"/>
              <a:gd name="connsiteX46" fmla="*/ 696401 w 4702616"/>
              <a:gd name="connsiteY46" fmla="*/ 3647912 h 5251237"/>
              <a:gd name="connsiteX47" fmla="*/ 582101 w 4702616"/>
              <a:gd name="connsiteY47" fmla="*/ 3686012 h 5251237"/>
              <a:gd name="connsiteX48" fmla="*/ 528761 w 4702616"/>
              <a:gd name="connsiteY48" fmla="*/ 3686012 h 5251237"/>
              <a:gd name="connsiteX49" fmla="*/ 460181 w 4702616"/>
              <a:gd name="connsiteY49" fmla="*/ 3762212 h 5251237"/>
              <a:gd name="connsiteX50" fmla="*/ 467801 w 4702616"/>
              <a:gd name="connsiteY50" fmla="*/ 3975572 h 5251237"/>
              <a:gd name="connsiteX51" fmla="*/ 566861 w 4702616"/>
              <a:gd name="connsiteY51" fmla="*/ 4112732 h 5251237"/>
              <a:gd name="connsiteX52" fmla="*/ 574481 w 4702616"/>
              <a:gd name="connsiteY52" fmla="*/ 4242272 h 5251237"/>
              <a:gd name="connsiteX53" fmla="*/ 467801 w 4702616"/>
              <a:gd name="connsiteY53" fmla="*/ 4394672 h 5251237"/>
              <a:gd name="connsiteX54" fmla="*/ 292541 w 4702616"/>
              <a:gd name="connsiteY54" fmla="*/ 4516592 h 5251237"/>
              <a:gd name="connsiteX55" fmla="*/ 239201 w 4702616"/>
              <a:gd name="connsiteY55" fmla="*/ 4638512 h 5251237"/>
              <a:gd name="connsiteX56" fmla="*/ 292541 w 4702616"/>
              <a:gd name="connsiteY56" fmla="*/ 4714712 h 5251237"/>
              <a:gd name="connsiteX57" fmla="*/ 574481 w 4702616"/>
              <a:gd name="connsiteY57" fmla="*/ 4585172 h 5251237"/>
              <a:gd name="connsiteX58" fmla="*/ 803081 w 4702616"/>
              <a:gd name="connsiteY58" fmla="*/ 4524212 h 5251237"/>
              <a:gd name="connsiteX59" fmla="*/ 963101 w 4702616"/>
              <a:gd name="connsiteY59" fmla="*/ 4516592 h 5251237"/>
              <a:gd name="connsiteX60" fmla="*/ 1191701 w 4702616"/>
              <a:gd name="connsiteY60" fmla="*/ 4547072 h 5251237"/>
              <a:gd name="connsiteX61" fmla="*/ 1298381 w 4702616"/>
              <a:gd name="connsiteY61" fmla="*/ 4547072 h 5251237"/>
              <a:gd name="connsiteX62" fmla="*/ 1397441 w 4702616"/>
              <a:gd name="connsiteY62" fmla="*/ 4448012 h 5251237"/>
              <a:gd name="connsiteX63" fmla="*/ 1519361 w 4702616"/>
              <a:gd name="connsiteY63" fmla="*/ 4440392 h 5251237"/>
              <a:gd name="connsiteX64" fmla="*/ 1671761 w 4702616"/>
              <a:gd name="connsiteY64" fmla="*/ 4326092 h 5251237"/>
              <a:gd name="connsiteX65" fmla="*/ 1793681 w 4702616"/>
              <a:gd name="connsiteY65" fmla="*/ 4219412 h 5251237"/>
              <a:gd name="connsiteX66" fmla="*/ 1930841 w 4702616"/>
              <a:gd name="connsiteY66" fmla="*/ 4089872 h 5251237"/>
              <a:gd name="connsiteX67" fmla="*/ 2014661 w 4702616"/>
              <a:gd name="connsiteY67" fmla="*/ 3960332 h 5251237"/>
              <a:gd name="connsiteX68" fmla="*/ 2106101 w 4702616"/>
              <a:gd name="connsiteY68" fmla="*/ 3891752 h 5251237"/>
              <a:gd name="connsiteX69" fmla="*/ 2189921 w 4702616"/>
              <a:gd name="connsiteY69" fmla="*/ 3876512 h 5251237"/>
              <a:gd name="connsiteX70" fmla="*/ 2266121 w 4702616"/>
              <a:gd name="connsiteY70" fmla="*/ 3945092 h 5251237"/>
              <a:gd name="connsiteX71" fmla="*/ 2288981 w 4702616"/>
              <a:gd name="connsiteY71" fmla="*/ 4097492 h 5251237"/>
              <a:gd name="connsiteX72" fmla="*/ 2266121 w 4702616"/>
              <a:gd name="connsiteY72" fmla="*/ 4265132 h 5251237"/>
              <a:gd name="connsiteX73" fmla="*/ 2197541 w 4702616"/>
              <a:gd name="connsiteY73" fmla="*/ 4417532 h 5251237"/>
              <a:gd name="connsiteX74" fmla="*/ 2174681 w 4702616"/>
              <a:gd name="connsiteY74" fmla="*/ 4478492 h 5251237"/>
              <a:gd name="connsiteX75" fmla="*/ 2243261 w 4702616"/>
              <a:gd name="connsiteY75" fmla="*/ 4547072 h 5251237"/>
              <a:gd name="connsiteX76" fmla="*/ 2395661 w 4702616"/>
              <a:gd name="connsiteY76" fmla="*/ 4554692 h 5251237"/>
              <a:gd name="connsiteX77" fmla="*/ 2525201 w 4702616"/>
              <a:gd name="connsiteY77" fmla="*/ 4615652 h 5251237"/>
              <a:gd name="connsiteX78" fmla="*/ 2517581 w 4702616"/>
              <a:gd name="connsiteY78" fmla="*/ 4729952 h 5251237"/>
              <a:gd name="connsiteX79" fmla="*/ 2517581 w 4702616"/>
              <a:gd name="connsiteY79" fmla="*/ 4829012 h 5251237"/>
              <a:gd name="connsiteX80" fmla="*/ 2677601 w 4702616"/>
              <a:gd name="connsiteY80" fmla="*/ 4973792 h 5251237"/>
              <a:gd name="connsiteX81" fmla="*/ 2921441 w 4702616"/>
              <a:gd name="connsiteY81" fmla="*/ 5141432 h 5251237"/>
              <a:gd name="connsiteX82" fmla="*/ 3180521 w 4702616"/>
              <a:gd name="connsiteY82" fmla="*/ 5217632 h 5251237"/>
              <a:gd name="connsiteX83" fmla="*/ 3310061 w 4702616"/>
              <a:gd name="connsiteY83" fmla="*/ 5225252 h 5251237"/>
              <a:gd name="connsiteX84" fmla="*/ 3416741 w 4702616"/>
              <a:gd name="connsiteY84" fmla="*/ 4882352 h 5251237"/>
              <a:gd name="connsiteX85" fmla="*/ 3409121 w 4702616"/>
              <a:gd name="connsiteY85" fmla="*/ 4691852 h 5251237"/>
              <a:gd name="connsiteX86" fmla="*/ 3462461 w 4702616"/>
              <a:gd name="connsiteY86" fmla="*/ 4585172 h 5251237"/>
              <a:gd name="connsiteX87" fmla="*/ 3622481 w 4702616"/>
              <a:gd name="connsiteY87" fmla="*/ 4531832 h 5251237"/>
              <a:gd name="connsiteX88" fmla="*/ 3706301 w 4702616"/>
              <a:gd name="connsiteY88" fmla="*/ 4470872 h 5251237"/>
              <a:gd name="connsiteX89" fmla="*/ 3706301 w 4702616"/>
              <a:gd name="connsiteY89" fmla="*/ 4348952 h 5251237"/>
              <a:gd name="connsiteX90" fmla="*/ 3851081 w 4702616"/>
              <a:gd name="connsiteY90" fmla="*/ 4379432 h 5251237"/>
              <a:gd name="connsiteX91" fmla="*/ 3843461 w 4702616"/>
              <a:gd name="connsiteY91" fmla="*/ 4547072 h 5251237"/>
              <a:gd name="connsiteX92" fmla="*/ 3790121 w 4702616"/>
              <a:gd name="connsiteY92" fmla="*/ 4684232 h 5251237"/>
              <a:gd name="connsiteX93" fmla="*/ 3736781 w 4702616"/>
              <a:gd name="connsiteY93" fmla="*/ 4760432 h 5251237"/>
              <a:gd name="connsiteX94" fmla="*/ 3599621 w 4702616"/>
              <a:gd name="connsiteY94" fmla="*/ 4760432 h 5251237"/>
              <a:gd name="connsiteX95" fmla="*/ 3561521 w 4702616"/>
              <a:gd name="connsiteY95" fmla="*/ 4813772 h 5251237"/>
              <a:gd name="connsiteX96" fmla="*/ 3652961 w 4702616"/>
              <a:gd name="connsiteY96" fmla="*/ 4836632 h 5251237"/>
              <a:gd name="connsiteX97" fmla="*/ 3782501 w 4702616"/>
              <a:gd name="connsiteY97" fmla="*/ 4836632 h 5251237"/>
              <a:gd name="connsiteX98" fmla="*/ 3919661 w 4702616"/>
              <a:gd name="connsiteY98" fmla="*/ 4859492 h 5251237"/>
              <a:gd name="connsiteX99" fmla="*/ 4011101 w 4702616"/>
              <a:gd name="connsiteY99" fmla="*/ 4752812 h 5251237"/>
              <a:gd name="connsiteX100" fmla="*/ 4018721 w 4702616"/>
              <a:gd name="connsiteY100" fmla="*/ 4554692 h 5251237"/>
              <a:gd name="connsiteX101" fmla="*/ 4133021 w 4702616"/>
              <a:gd name="connsiteY101" fmla="*/ 4394672 h 5251237"/>
              <a:gd name="connsiteX102" fmla="*/ 4270181 w 4702616"/>
              <a:gd name="connsiteY102" fmla="*/ 4326092 h 5251237"/>
              <a:gd name="connsiteX103" fmla="*/ 4392101 w 4702616"/>
              <a:gd name="connsiteY103" fmla="*/ 4242272 h 5251237"/>
              <a:gd name="connsiteX104" fmla="*/ 4582601 w 4702616"/>
              <a:gd name="connsiteY104" fmla="*/ 4120352 h 5251237"/>
              <a:gd name="connsiteX105" fmla="*/ 4689281 w 4702616"/>
              <a:gd name="connsiteY105" fmla="*/ 4120352 h 5251237"/>
              <a:gd name="connsiteX106" fmla="*/ 4689281 w 4702616"/>
              <a:gd name="connsiteY106" fmla="*/ 2596352 h 5251237"/>
              <a:gd name="connsiteX107" fmla="*/ 4582601 w 4702616"/>
              <a:gd name="connsiteY107" fmla="*/ 2527772 h 5251237"/>
              <a:gd name="connsiteX108" fmla="*/ 4437821 w 4702616"/>
              <a:gd name="connsiteY108" fmla="*/ 2436332 h 5251237"/>
              <a:gd name="connsiteX109" fmla="*/ 4346381 w 4702616"/>
              <a:gd name="connsiteY109" fmla="*/ 2329652 h 5251237"/>
              <a:gd name="connsiteX110" fmla="*/ 4300661 w 4702616"/>
              <a:gd name="connsiteY110" fmla="*/ 2390612 h 5251237"/>
              <a:gd name="connsiteX111" fmla="*/ 4270181 w 4702616"/>
              <a:gd name="connsiteY111" fmla="*/ 2466812 h 5251237"/>
              <a:gd name="connsiteX112" fmla="*/ 4209221 w 4702616"/>
              <a:gd name="connsiteY112" fmla="*/ 2550632 h 5251237"/>
              <a:gd name="connsiteX113" fmla="*/ 4079681 w 4702616"/>
              <a:gd name="connsiteY113" fmla="*/ 2588732 h 5251237"/>
              <a:gd name="connsiteX114" fmla="*/ 4033961 w 4702616"/>
              <a:gd name="connsiteY114" fmla="*/ 2512532 h 5251237"/>
              <a:gd name="connsiteX115" fmla="*/ 3835841 w 4702616"/>
              <a:gd name="connsiteY115" fmla="*/ 2443952 h 5251237"/>
              <a:gd name="connsiteX116" fmla="*/ 3752021 w 4702616"/>
              <a:gd name="connsiteY116" fmla="*/ 2398232 h 5251237"/>
              <a:gd name="connsiteX117" fmla="*/ 4018721 w 4702616"/>
              <a:gd name="connsiteY117" fmla="*/ 2215352 h 5251237"/>
              <a:gd name="connsiteX118" fmla="*/ 4033961 w 4702616"/>
              <a:gd name="connsiteY118" fmla="*/ 2131532 h 5251237"/>
              <a:gd name="connsiteX119" fmla="*/ 3858701 w 4702616"/>
              <a:gd name="connsiteY119" fmla="*/ 2032472 h 5251237"/>
              <a:gd name="connsiteX120" fmla="*/ 3980621 w 4702616"/>
              <a:gd name="connsiteY120" fmla="*/ 1918172 h 5251237"/>
              <a:gd name="connsiteX121" fmla="*/ 3957761 w 4702616"/>
              <a:gd name="connsiteY121" fmla="*/ 1750532 h 5251237"/>
              <a:gd name="connsiteX122" fmla="*/ 3912041 w 4702616"/>
              <a:gd name="connsiteY122" fmla="*/ 1628612 h 5251237"/>
              <a:gd name="connsiteX123" fmla="*/ 3683441 w 4702616"/>
              <a:gd name="connsiteY123" fmla="*/ 1674332 h 5251237"/>
              <a:gd name="connsiteX124" fmla="*/ 3592001 w 4702616"/>
              <a:gd name="connsiteY124" fmla="*/ 1560032 h 5251237"/>
              <a:gd name="connsiteX125" fmla="*/ 3637721 w 4702616"/>
              <a:gd name="connsiteY125" fmla="*/ 1400012 h 5251237"/>
              <a:gd name="connsiteX126" fmla="*/ 3599621 w 4702616"/>
              <a:gd name="connsiteY126" fmla="*/ 1323812 h 5251237"/>
              <a:gd name="connsiteX127" fmla="*/ 3492941 w 4702616"/>
              <a:gd name="connsiteY127" fmla="*/ 1354292 h 5251237"/>
              <a:gd name="connsiteX128" fmla="*/ 3348161 w 4702616"/>
              <a:gd name="connsiteY128" fmla="*/ 1369532 h 5251237"/>
              <a:gd name="connsiteX129" fmla="*/ 3241481 w 4702616"/>
              <a:gd name="connsiteY129" fmla="*/ 1262852 h 5251237"/>
              <a:gd name="connsiteX130" fmla="*/ 3150041 w 4702616"/>
              <a:gd name="connsiteY130" fmla="*/ 1209512 h 5251237"/>
              <a:gd name="connsiteX131" fmla="*/ 3077651 w 4702616"/>
              <a:gd name="connsiteY131" fmla="*/ 1337147 h 5251237"/>
              <a:gd name="connsiteX132" fmla="*/ 3020501 w 4702616"/>
              <a:gd name="connsiteY132" fmla="*/ 1382867 h 5251237"/>
              <a:gd name="connsiteX133" fmla="*/ 2868101 w 4702616"/>
              <a:gd name="connsiteY133" fmla="*/ 1285712 h 5251237"/>
              <a:gd name="connsiteX134" fmla="*/ 2784281 w 4702616"/>
              <a:gd name="connsiteY134" fmla="*/ 1278092 h 5251237"/>
              <a:gd name="connsiteX135" fmla="*/ 2694746 w 4702616"/>
              <a:gd name="connsiteY135" fmla="*/ 1329527 h 5251237"/>
              <a:gd name="connsiteX136" fmla="*/ 2631881 w 4702616"/>
              <a:gd name="connsiteY136" fmla="*/ 1445732 h 5251237"/>
              <a:gd name="connsiteX137" fmla="*/ 2601401 w 4702616"/>
              <a:gd name="connsiteY137" fmla="*/ 1529552 h 5251237"/>
              <a:gd name="connsiteX138" fmla="*/ 2551871 w 4702616"/>
              <a:gd name="connsiteY138" fmla="*/ 1544791 h 5251237"/>
              <a:gd name="connsiteX139" fmla="*/ 2494721 w 4702616"/>
              <a:gd name="connsiteY139" fmla="*/ 1430492 h 5251237"/>
              <a:gd name="connsiteX140" fmla="*/ 2489006 w 4702616"/>
              <a:gd name="connsiteY140" fmla="*/ 1316192 h 5251237"/>
              <a:gd name="connsiteX141" fmla="*/ 2471861 w 4702616"/>
              <a:gd name="connsiteY141" fmla="*/ 1102832 h 5251237"/>
              <a:gd name="connsiteX142" fmla="*/ 2475671 w 4702616"/>
              <a:gd name="connsiteY142" fmla="*/ 908521 h 5251237"/>
              <a:gd name="connsiteX143" fmla="*/ 2540441 w 4702616"/>
              <a:gd name="connsiteY143" fmla="*/ 775171 h 5251237"/>
              <a:gd name="connsiteX144" fmla="*/ 2569016 w 4702616"/>
              <a:gd name="connsiteY144" fmla="*/ 704686 h 5251237"/>
              <a:gd name="connsiteX145" fmla="*/ 2652836 w 4702616"/>
              <a:gd name="connsiteY145" fmla="*/ 618961 h 5251237"/>
              <a:gd name="connsiteX146" fmla="*/ 2700461 w 4702616"/>
              <a:gd name="connsiteY146" fmla="*/ 592291 h 5251237"/>
              <a:gd name="connsiteX147" fmla="*/ 2567111 w 4702616"/>
              <a:gd name="connsiteY147" fmla="*/ 567526 h 5251237"/>
              <a:gd name="connsiteX148" fmla="*/ 2248976 w 4702616"/>
              <a:gd name="connsiteY148" fmla="*/ 628486 h 5251237"/>
              <a:gd name="connsiteX149" fmla="*/ 2277551 w 4702616"/>
              <a:gd name="connsiteY149" fmla="*/ 462751 h 5251237"/>
              <a:gd name="connsiteX150" fmla="*/ 2426141 w 4702616"/>
              <a:gd name="connsiteY150" fmla="*/ 234151 h 5251237"/>
              <a:gd name="connsiteX151" fmla="*/ 2393756 w 4702616"/>
              <a:gd name="connsiteY151" fmla="*/ 70321 h 5251237"/>
              <a:gd name="connsiteX152" fmla="*/ 2391851 w 4702616"/>
              <a:gd name="connsiteY152" fmla="*/ 5552 h 5251237"/>
              <a:gd name="connsiteX153" fmla="*/ 1843212 w 4702616"/>
              <a:gd name="connsiteY153" fmla="*/ 9362 h 5251237"/>
              <a:gd name="connsiteX154" fmla="*/ 1786061 w 4702616"/>
              <a:gd name="connsiteY154" fmla="*/ 173192 h 5251237"/>
              <a:gd name="connsiteX155" fmla="*/ 1641281 w 4702616"/>
              <a:gd name="connsiteY155" fmla="*/ 378932 h 5251237"/>
              <a:gd name="connsiteX156" fmla="*/ 1443161 w 4702616"/>
              <a:gd name="connsiteY156" fmla="*/ 493232 h 5251237"/>
              <a:gd name="connsiteX157" fmla="*/ 1534601 w 4702616"/>
              <a:gd name="connsiteY157" fmla="*/ 866612 h 5251237"/>
              <a:gd name="connsiteX158" fmla="*/ 1062161 w 4702616"/>
              <a:gd name="connsiteY158" fmla="*/ 775172 h 5251237"/>
              <a:gd name="connsiteX159" fmla="*/ 673541 w 4702616"/>
              <a:gd name="connsiteY159" fmla="*/ 432272 h 5251237"/>
              <a:gd name="connsiteX160" fmla="*/ 246821 w 4702616"/>
              <a:gd name="connsiteY160" fmla="*/ 211292 h 5251237"/>
              <a:gd name="connsiteX161" fmla="*/ 102042 w 4702616"/>
              <a:gd name="connsiteY161" fmla="*/ 325592 h 5251237"/>
              <a:gd name="connsiteX162" fmla="*/ 2981 w 4702616"/>
              <a:gd name="connsiteY162" fmla="*/ 409412 h 5251237"/>
              <a:gd name="connsiteX163" fmla="*/ 25841 w 4702616"/>
              <a:gd name="connsiteY163" fmla="*/ 538952 h 5251237"/>
              <a:gd name="connsiteX164" fmla="*/ 86801 w 4702616"/>
              <a:gd name="connsiteY164" fmla="*/ 615151 h 5251237"/>
              <a:gd name="connsiteX165" fmla="*/ 254442 w 4702616"/>
              <a:gd name="connsiteY165" fmla="*/ 706592 h 5251237"/>
              <a:gd name="connsiteX166" fmla="*/ 338261 w 4702616"/>
              <a:gd name="connsiteY166" fmla="*/ 782792 h 5251237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786061 w 4702616"/>
              <a:gd name="connsiteY154" fmla="*/ 167640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1281 w 4702616"/>
              <a:gd name="connsiteY155" fmla="*/ 373380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534601 w 4702616"/>
              <a:gd name="connsiteY157" fmla="*/ 861060 h 5245685"/>
              <a:gd name="connsiteX158" fmla="*/ 1062161 w 4702616"/>
              <a:gd name="connsiteY158" fmla="*/ 769620 h 5245685"/>
              <a:gd name="connsiteX159" fmla="*/ 673541 w 4702616"/>
              <a:gd name="connsiteY159" fmla="*/ 426720 h 5245685"/>
              <a:gd name="connsiteX160" fmla="*/ 246821 w 4702616"/>
              <a:gd name="connsiteY160" fmla="*/ 205740 h 5245685"/>
              <a:gd name="connsiteX161" fmla="*/ 102042 w 4702616"/>
              <a:gd name="connsiteY161" fmla="*/ 320040 h 5245685"/>
              <a:gd name="connsiteX162" fmla="*/ 2981 w 4702616"/>
              <a:gd name="connsiteY162" fmla="*/ 403860 h 5245685"/>
              <a:gd name="connsiteX163" fmla="*/ 25841 w 4702616"/>
              <a:gd name="connsiteY163" fmla="*/ 533400 h 5245685"/>
              <a:gd name="connsiteX164" fmla="*/ 86801 w 4702616"/>
              <a:gd name="connsiteY164" fmla="*/ 609599 h 5245685"/>
              <a:gd name="connsiteX165" fmla="*/ 254442 w 4702616"/>
              <a:gd name="connsiteY165" fmla="*/ 701040 h 5245685"/>
              <a:gd name="connsiteX166" fmla="*/ 338261 w 4702616"/>
              <a:gd name="connsiteY166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062161 w 4702616"/>
              <a:gd name="connsiteY159" fmla="*/ 769620 h 5245685"/>
              <a:gd name="connsiteX160" fmla="*/ 673541 w 4702616"/>
              <a:gd name="connsiteY160" fmla="*/ 426720 h 5245685"/>
              <a:gd name="connsiteX161" fmla="*/ 246821 w 4702616"/>
              <a:gd name="connsiteY161" fmla="*/ 205740 h 5245685"/>
              <a:gd name="connsiteX162" fmla="*/ 102042 w 4702616"/>
              <a:gd name="connsiteY162" fmla="*/ 320040 h 5245685"/>
              <a:gd name="connsiteX163" fmla="*/ 2981 w 4702616"/>
              <a:gd name="connsiteY163" fmla="*/ 403860 h 5245685"/>
              <a:gd name="connsiteX164" fmla="*/ 25841 w 4702616"/>
              <a:gd name="connsiteY164" fmla="*/ 533400 h 5245685"/>
              <a:gd name="connsiteX165" fmla="*/ 86801 w 4702616"/>
              <a:gd name="connsiteY165" fmla="*/ 609599 h 5245685"/>
              <a:gd name="connsiteX166" fmla="*/ 254442 w 4702616"/>
              <a:gd name="connsiteY166" fmla="*/ 701040 h 5245685"/>
              <a:gd name="connsiteX167" fmla="*/ 338261 w 4702616"/>
              <a:gd name="connsiteY167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34601 w 4702616"/>
              <a:gd name="connsiteY158" fmla="*/ 8610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062161 w 4702616"/>
              <a:gd name="connsiteY160" fmla="*/ 769620 h 5245685"/>
              <a:gd name="connsiteX161" fmla="*/ 673541 w 4702616"/>
              <a:gd name="connsiteY161" fmla="*/ 426720 h 5245685"/>
              <a:gd name="connsiteX162" fmla="*/ 246821 w 4702616"/>
              <a:gd name="connsiteY162" fmla="*/ 205740 h 5245685"/>
              <a:gd name="connsiteX163" fmla="*/ 102042 w 4702616"/>
              <a:gd name="connsiteY163" fmla="*/ 320040 h 5245685"/>
              <a:gd name="connsiteX164" fmla="*/ 2981 w 4702616"/>
              <a:gd name="connsiteY164" fmla="*/ 403860 h 5245685"/>
              <a:gd name="connsiteX165" fmla="*/ 25841 w 4702616"/>
              <a:gd name="connsiteY165" fmla="*/ 533400 h 5245685"/>
              <a:gd name="connsiteX166" fmla="*/ 86801 w 4702616"/>
              <a:gd name="connsiteY166" fmla="*/ 609599 h 5245685"/>
              <a:gd name="connsiteX167" fmla="*/ 254442 w 4702616"/>
              <a:gd name="connsiteY167" fmla="*/ 701040 h 5245685"/>
              <a:gd name="connsiteX168" fmla="*/ 338261 w 4702616"/>
              <a:gd name="connsiteY168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62161 w 4702616"/>
              <a:gd name="connsiteY161" fmla="*/ 769620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246821 w 4702616"/>
              <a:gd name="connsiteY163" fmla="*/ 205740 h 5245685"/>
              <a:gd name="connsiteX164" fmla="*/ 102042 w 4702616"/>
              <a:gd name="connsiteY164" fmla="*/ 320040 h 5245685"/>
              <a:gd name="connsiteX165" fmla="*/ 2981 w 4702616"/>
              <a:gd name="connsiteY165" fmla="*/ 403860 h 5245685"/>
              <a:gd name="connsiteX166" fmla="*/ 25841 w 4702616"/>
              <a:gd name="connsiteY166" fmla="*/ 533400 h 5245685"/>
              <a:gd name="connsiteX167" fmla="*/ 86801 w 4702616"/>
              <a:gd name="connsiteY167" fmla="*/ 609599 h 5245685"/>
              <a:gd name="connsiteX168" fmla="*/ 254442 w 4702616"/>
              <a:gd name="connsiteY168" fmla="*/ 701040 h 5245685"/>
              <a:gd name="connsiteX169" fmla="*/ 338261 w 4702616"/>
              <a:gd name="connsiteY169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02042 w 4702616"/>
              <a:gd name="connsiteY165" fmla="*/ 320040 h 5245685"/>
              <a:gd name="connsiteX166" fmla="*/ 2981 w 4702616"/>
              <a:gd name="connsiteY166" fmla="*/ 403860 h 5245685"/>
              <a:gd name="connsiteX167" fmla="*/ 25841 w 4702616"/>
              <a:gd name="connsiteY167" fmla="*/ 533400 h 5245685"/>
              <a:gd name="connsiteX168" fmla="*/ 86801 w 4702616"/>
              <a:gd name="connsiteY168" fmla="*/ 609599 h 5245685"/>
              <a:gd name="connsiteX169" fmla="*/ 254442 w 4702616"/>
              <a:gd name="connsiteY169" fmla="*/ 701040 h 5245685"/>
              <a:gd name="connsiteX170" fmla="*/ 338261 w 4702616"/>
              <a:gd name="connsiteY170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02042 w 4702616"/>
              <a:gd name="connsiteY166" fmla="*/ 320040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39177 w 4702616"/>
              <a:gd name="connsiteY166" fmla="*/ 272415 h 5245685"/>
              <a:gd name="connsiteX167" fmla="*/ 2981 w 4702616"/>
              <a:gd name="connsiteY167" fmla="*/ 403860 h 5245685"/>
              <a:gd name="connsiteX168" fmla="*/ 25841 w 4702616"/>
              <a:gd name="connsiteY168" fmla="*/ 533400 h 5245685"/>
              <a:gd name="connsiteX169" fmla="*/ 86801 w 4702616"/>
              <a:gd name="connsiteY169" fmla="*/ 609599 h 5245685"/>
              <a:gd name="connsiteX170" fmla="*/ 254442 w 4702616"/>
              <a:gd name="connsiteY170" fmla="*/ 701040 h 5245685"/>
              <a:gd name="connsiteX171" fmla="*/ 338261 w 4702616"/>
              <a:gd name="connsiteY171" fmla="*/ 777240 h 5245685"/>
              <a:gd name="connsiteX0" fmla="*/ 361121 w 4702616"/>
              <a:gd name="connsiteY0" fmla="*/ 769620 h 5245685"/>
              <a:gd name="connsiteX1" fmla="*/ 483041 w 4702616"/>
              <a:gd name="connsiteY1" fmla="*/ 937260 h 5245685"/>
              <a:gd name="connsiteX2" fmla="*/ 704021 w 4702616"/>
              <a:gd name="connsiteY2" fmla="*/ 967740 h 5245685"/>
              <a:gd name="connsiteX3" fmla="*/ 955481 w 4702616"/>
              <a:gd name="connsiteY3" fmla="*/ 1089660 h 5245685"/>
              <a:gd name="connsiteX4" fmla="*/ 932621 w 4702616"/>
              <a:gd name="connsiteY4" fmla="*/ 1203960 h 5245685"/>
              <a:gd name="connsiteX5" fmla="*/ 1100261 w 4702616"/>
              <a:gd name="connsiteY5" fmla="*/ 1325880 h 5245685"/>
              <a:gd name="connsiteX6" fmla="*/ 1138361 w 4702616"/>
              <a:gd name="connsiteY6" fmla="*/ 1424940 h 5245685"/>
              <a:gd name="connsiteX7" fmla="*/ 978341 w 4702616"/>
              <a:gd name="connsiteY7" fmla="*/ 1531620 h 5245685"/>
              <a:gd name="connsiteX8" fmla="*/ 925001 w 4702616"/>
              <a:gd name="connsiteY8" fmla="*/ 1615440 h 5245685"/>
              <a:gd name="connsiteX9" fmla="*/ 1008821 w 4702616"/>
              <a:gd name="connsiteY9" fmla="*/ 1798320 h 5245685"/>
              <a:gd name="connsiteX10" fmla="*/ 1092641 w 4702616"/>
              <a:gd name="connsiteY10" fmla="*/ 1920240 h 5245685"/>
              <a:gd name="connsiteX11" fmla="*/ 1245041 w 4702616"/>
              <a:gd name="connsiteY11" fmla="*/ 2011680 h 5245685"/>
              <a:gd name="connsiteX12" fmla="*/ 1359341 w 4702616"/>
              <a:gd name="connsiteY12" fmla="*/ 1935480 h 5245685"/>
              <a:gd name="connsiteX13" fmla="*/ 1427921 w 4702616"/>
              <a:gd name="connsiteY13" fmla="*/ 1935480 h 5245685"/>
              <a:gd name="connsiteX14" fmla="*/ 1466021 w 4702616"/>
              <a:gd name="connsiteY14" fmla="*/ 2049780 h 5245685"/>
              <a:gd name="connsiteX15" fmla="*/ 1519361 w 4702616"/>
              <a:gd name="connsiteY15" fmla="*/ 2141220 h 5245685"/>
              <a:gd name="connsiteX16" fmla="*/ 1534601 w 4702616"/>
              <a:gd name="connsiteY16" fmla="*/ 2225040 h 5245685"/>
              <a:gd name="connsiteX17" fmla="*/ 1405061 w 4702616"/>
              <a:gd name="connsiteY17" fmla="*/ 2301240 h 5245685"/>
              <a:gd name="connsiteX18" fmla="*/ 1420301 w 4702616"/>
              <a:gd name="connsiteY18" fmla="*/ 2392680 h 5245685"/>
              <a:gd name="connsiteX19" fmla="*/ 1313621 w 4702616"/>
              <a:gd name="connsiteY19" fmla="*/ 2415540 h 5245685"/>
              <a:gd name="connsiteX20" fmla="*/ 1191701 w 4702616"/>
              <a:gd name="connsiteY20" fmla="*/ 2362200 h 5245685"/>
              <a:gd name="connsiteX21" fmla="*/ 1054541 w 4702616"/>
              <a:gd name="connsiteY21" fmla="*/ 2453640 h 5245685"/>
              <a:gd name="connsiteX22" fmla="*/ 1107881 w 4702616"/>
              <a:gd name="connsiteY22" fmla="*/ 2567940 h 5245685"/>
              <a:gd name="connsiteX23" fmla="*/ 1306001 w 4702616"/>
              <a:gd name="connsiteY23" fmla="*/ 2628900 h 5245685"/>
              <a:gd name="connsiteX24" fmla="*/ 1389821 w 4702616"/>
              <a:gd name="connsiteY24" fmla="*/ 2644140 h 5245685"/>
              <a:gd name="connsiteX25" fmla="*/ 1237421 w 4702616"/>
              <a:gd name="connsiteY25" fmla="*/ 2705100 h 5245685"/>
              <a:gd name="connsiteX26" fmla="*/ 1123121 w 4702616"/>
              <a:gd name="connsiteY26" fmla="*/ 2766060 h 5245685"/>
              <a:gd name="connsiteX27" fmla="*/ 1092641 w 4702616"/>
              <a:gd name="connsiteY27" fmla="*/ 2819400 h 5245685"/>
              <a:gd name="connsiteX28" fmla="*/ 1123121 w 4702616"/>
              <a:gd name="connsiteY28" fmla="*/ 2918460 h 5245685"/>
              <a:gd name="connsiteX29" fmla="*/ 1069781 w 4702616"/>
              <a:gd name="connsiteY29" fmla="*/ 2956560 h 5245685"/>
              <a:gd name="connsiteX30" fmla="*/ 917381 w 4702616"/>
              <a:gd name="connsiteY30" fmla="*/ 2887980 h 5245685"/>
              <a:gd name="connsiteX31" fmla="*/ 825941 w 4702616"/>
              <a:gd name="connsiteY31" fmla="*/ 2849880 h 5245685"/>
              <a:gd name="connsiteX32" fmla="*/ 696401 w 4702616"/>
              <a:gd name="connsiteY32" fmla="*/ 2857500 h 5245685"/>
              <a:gd name="connsiteX33" fmla="*/ 559241 w 4702616"/>
              <a:gd name="connsiteY33" fmla="*/ 2918460 h 5245685"/>
              <a:gd name="connsiteX34" fmla="*/ 452561 w 4702616"/>
              <a:gd name="connsiteY34" fmla="*/ 2956560 h 5245685"/>
              <a:gd name="connsiteX35" fmla="*/ 292541 w 4702616"/>
              <a:gd name="connsiteY35" fmla="*/ 3048000 h 5245685"/>
              <a:gd name="connsiteX36" fmla="*/ 429701 w 4702616"/>
              <a:gd name="connsiteY36" fmla="*/ 3208020 h 5245685"/>
              <a:gd name="connsiteX37" fmla="*/ 658301 w 4702616"/>
              <a:gd name="connsiteY37" fmla="*/ 3268980 h 5245685"/>
              <a:gd name="connsiteX38" fmla="*/ 871661 w 4702616"/>
              <a:gd name="connsiteY38" fmla="*/ 3284220 h 5245685"/>
              <a:gd name="connsiteX39" fmla="*/ 1008821 w 4702616"/>
              <a:gd name="connsiteY39" fmla="*/ 3307080 h 5245685"/>
              <a:gd name="connsiteX40" fmla="*/ 1168841 w 4702616"/>
              <a:gd name="connsiteY40" fmla="*/ 3345180 h 5245685"/>
              <a:gd name="connsiteX41" fmla="*/ 1328861 w 4702616"/>
              <a:gd name="connsiteY41" fmla="*/ 3474720 h 5245685"/>
              <a:gd name="connsiteX42" fmla="*/ 1298381 w 4702616"/>
              <a:gd name="connsiteY42" fmla="*/ 3528060 h 5245685"/>
              <a:gd name="connsiteX43" fmla="*/ 1199321 w 4702616"/>
              <a:gd name="connsiteY43" fmla="*/ 3535680 h 5245685"/>
              <a:gd name="connsiteX44" fmla="*/ 970721 w 4702616"/>
              <a:gd name="connsiteY44" fmla="*/ 3558540 h 5245685"/>
              <a:gd name="connsiteX45" fmla="*/ 803081 w 4702616"/>
              <a:gd name="connsiteY45" fmla="*/ 3581400 h 5245685"/>
              <a:gd name="connsiteX46" fmla="*/ 696401 w 4702616"/>
              <a:gd name="connsiteY46" fmla="*/ 3642360 h 5245685"/>
              <a:gd name="connsiteX47" fmla="*/ 582101 w 4702616"/>
              <a:gd name="connsiteY47" fmla="*/ 3680460 h 5245685"/>
              <a:gd name="connsiteX48" fmla="*/ 528761 w 4702616"/>
              <a:gd name="connsiteY48" fmla="*/ 3680460 h 5245685"/>
              <a:gd name="connsiteX49" fmla="*/ 460181 w 4702616"/>
              <a:gd name="connsiteY49" fmla="*/ 3756660 h 5245685"/>
              <a:gd name="connsiteX50" fmla="*/ 467801 w 4702616"/>
              <a:gd name="connsiteY50" fmla="*/ 3970020 h 5245685"/>
              <a:gd name="connsiteX51" fmla="*/ 566861 w 4702616"/>
              <a:gd name="connsiteY51" fmla="*/ 4107180 h 5245685"/>
              <a:gd name="connsiteX52" fmla="*/ 574481 w 4702616"/>
              <a:gd name="connsiteY52" fmla="*/ 4236720 h 5245685"/>
              <a:gd name="connsiteX53" fmla="*/ 467801 w 4702616"/>
              <a:gd name="connsiteY53" fmla="*/ 4389120 h 5245685"/>
              <a:gd name="connsiteX54" fmla="*/ 292541 w 4702616"/>
              <a:gd name="connsiteY54" fmla="*/ 4511040 h 5245685"/>
              <a:gd name="connsiteX55" fmla="*/ 239201 w 4702616"/>
              <a:gd name="connsiteY55" fmla="*/ 4632960 h 5245685"/>
              <a:gd name="connsiteX56" fmla="*/ 292541 w 4702616"/>
              <a:gd name="connsiteY56" fmla="*/ 4709160 h 5245685"/>
              <a:gd name="connsiteX57" fmla="*/ 574481 w 4702616"/>
              <a:gd name="connsiteY57" fmla="*/ 4579620 h 5245685"/>
              <a:gd name="connsiteX58" fmla="*/ 803081 w 4702616"/>
              <a:gd name="connsiteY58" fmla="*/ 4518660 h 5245685"/>
              <a:gd name="connsiteX59" fmla="*/ 963101 w 4702616"/>
              <a:gd name="connsiteY59" fmla="*/ 4511040 h 5245685"/>
              <a:gd name="connsiteX60" fmla="*/ 1191701 w 4702616"/>
              <a:gd name="connsiteY60" fmla="*/ 4541520 h 5245685"/>
              <a:gd name="connsiteX61" fmla="*/ 1298381 w 4702616"/>
              <a:gd name="connsiteY61" fmla="*/ 4541520 h 5245685"/>
              <a:gd name="connsiteX62" fmla="*/ 1397441 w 4702616"/>
              <a:gd name="connsiteY62" fmla="*/ 4442460 h 5245685"/>
              <a:gd name="connsiteX63" fmla="*/ 1519361 w 4702616"/>
              <a:gd name="connsiteY63" fmla="*/ 4434840 h 5245685"/>
              <a:gd name="connsiteX64" fmla="*/ 1671761 w 4702616"/>
              <a:gd name="connsiteY64" fmla="*/ 4320540 h 5245685"/>
              <a:gd name="connsiteX65" fmla="*/ 1793681 w 4702616"/>
              <a:gd name="connsiteY65" fmla="*/ 4213860 h 5245685"/>
              <a:gd name="connsiteX66" fmla="*/ 1930841 w 4702616"/>
              <a:gd name="connsiteY66" fmla="*/ 4084320 h 5245685"/>
              <a:gd name="connsiteX67" fmla="*/ 2014661 w 4702616"/>
              <a:gd name="connsiteY67" fmla="*/ 3954780 h 5245685"/>
              <a:gd name="connsiteX68" fmla="*/ 2106101 w 4702616"/>
              <a:gd name="connsiteY68" fmla="*/ 3886200 h 5245685"/>
              <a:gd name="connsiteX69" fmla="*/ 2189921 w 4702616"/>
              <a:gd name="connsiteY69" fmla="*/ 3870960 h 5245685"/>
              <a:gd name="connsiteX70" fmla="*/ 2266121 w 4702616"/>
              <a:gd name="connsiteY70" fmla="*/ 3939540 h 5245685"/>
              <a:gd name="connsiteX71" fmla="*/ 2288981 w 4702616"/>
              <a:gd name="connsiteY71" fmla="*/ 4091940 h 5245685"/>
              <a:gd name="connsiteX72" fmla="*/ 2266121 w 4702616"/>
              <a:gd name="connsiteY72" fmla="*/ 4259580 h 5245685"/>
              <a:gd name="connsiteX73" fmla="*/ 2197541 w 4702616"/>
              <a:gd name="connsiteY73" fmla="*/ 4411980 h 5245685"/>
              <a:gd name="connsiteX74" fmla="*/ 2174681 w 4702616"/>
              <a:gd name="connsiteY74" fmla="*/ 4472940 h 5245685"/>
              <a:gd name="connsiteX75" fmla="*/ 2243261 w 4702616"/>
              <a:gd name="connsiteY75" fmla="*/ 4541520 h 5245685"/>
              <a:gd name="connsiteX76" fmla="*/ 2395661 w 4702616"/>
              <a:gd name="connsiteY76" fmla="*/ 4549140 h 5245685"/>
              <a:gd name="connsiteX77" fmla="*/ 2525201 w 4702616"/>
              <a:gd name="connsiteY77" fmla="*/ 4610100 h 5245685"/>
              <a:gd name="connsiteX78" fmla="*/ 2517581 w 4702616"/>
              <a:gd name="connsiteY78" fmla="*/ 4724400 h 5245685"/>
              <a:gd name="connsiteX79" fmla="*/ 2517581 w 4702616"/>
              <a:gd name="connsiteY79" fmla="*/ 4823460 h 5245685"/>
              <a:gd name="connsiteX80" fmla="*/ 2677601 w 4702616"/>
              <a:gd name="connsiteY80" fmla="*/ 4968240 h 5245685"/>
              <a:gd name="connsiteX81" fmla="*/ 2921441 w 4702616"/>
              <a:gd name="connsiteY81" fmla="*/ 5135880 h 5245685"/>
              <a:gd name="connsiteX82" fmla="*/ 3180521 w 4702616"/>
              <a:gd name="connsiteY82" fmla="*/ 5212080 h 5245685"/>
              <a:gd name="connsiteX83" fmla="*/ 3310061 w 4702616"/>
              <a:gd name="connsiteY83" fmla="*/ 5219700 h 5245685"/>
              <a:gd name="connsiteX84" fmla="*/ 3416741 w 4702616"/>
              <a:gd name="connsiteY84" fmla="*/ 4876800 h 5245685"/>
              <a:gd name="connsiteX85" fmla="*/ 3409121 w 4702616"/>
              <a:gd name="connsiteY85" fmla="*/ 4686300 h 5245685"/>
              <a:gd name="connsiteX86" fmla="*/ 3462461 w 4702616"/>
              <a:gd name="connsiteY86" fmla="*/ 4579620 h 5245685"/>
              <a:gd name="connsiteX87" fmla="*/ 3622481 w 4702616"/>
              <a:gd name="connsiteY87" fmla="*/ 4526280 h 5245685"/>
              <a:gd name="connsiteX88" fmla="*/ 3706301 w 4702616"/>
              <a:gd name="connsiteY88" fmla="*/ 4465320 h 5245685"/>
              <a:gd name="connsiteX89" fmla="*/ 3706301 w 4702616"/>
              <a:gd name="connsiteY89" fmla="*/ 4343400 h 5245685"/>
              <a:gd name="connsiteX90" fmla="*/ 3851081 w 4702616"/>
              <a:gd name="connsiteY90" fmla="*/ 4373880 h 5245685"/>
              <a:gd name="connsiteX91" fmla="*/ 3843461 w 4702616"/>
              <a:gd name="connsiteY91" fmla="*/ 4541520 h 5245685"/>
              <a:gd name="connsiteX92" fmla="*/ 3790121 w 4702616"/>
              <a:gd name="connsiteY92" fmla="*/ 4678680 h 5245685"/>
              <a:gd name="connsiteX93" fmla="*/ 3736781 w 4702616"/>
              <a:gd name="connsiteY93" fmla="*/ 4754880 h 5245685"/>
              <a:gd name="connsiteX94" fmla="*/ 3599621 w 4702616"/>
              <a:gd name="connsiteY94" fmla="*/ 4754880 h 5245685"/>
              <a:gd name="connsiteX95" fmla="*/ 3561521 w 4702616"/>
              <a:gd name="connsiteY95" fmla="*/ 4808220 h 5245685"/>
              <a:gd name="connsiteX96" fmla="*/ 3652961 w 4702616"/>
              <a:gd name="connsiteY96" fmla="*/ 4831080 h 5245685"/>
              <a:gd name="connsiteX97" fmla="*/ 3782501 w 4702616"/>
              <a:gd name="connsiteY97" fmla="*/ 4831080 h 5245685"/>
              <a:gd name="connsiteX98" fmla="*/ 3919661 w 4702616"/>
              <a:gd name="connsiteY98" fmla="*/ 4853940 h 5245685"/>
              <a:gd name="connsiteX99" fmla="*/ 4011101 w 4702616"/>
              <a:gd name="connsiteY99" fmla="*/ 4747260 h 5245685"/>
              <a:gd name="connsiteX100" fmla="*/ 4018721 w 4702616"/>
              <a:gd name="connsiteY100" fmla="*/ 4549140 h 5245685"/>
              <a:gd name="connsiteX101" fmla="*/ 4133021 w 4702616"/>
              <a:gd name="connsiteY101" fmla="*/ 4389120 h 5245685"/>
              <a:gd name="connsiteX102" fmla="*/ 4270181 w 4702616"/>
              <a:gd name="connsiteY102" fmla="*/ 4320540 h 5245685"/>
              <a:gd name="connsiteX103" fmla="*/ 4392101 w 4702616"/>
              <a:gd name="connsiteY103" fmla="*/ 4236720 h 5245685"/>
              <a:gd name="connsiteX104" fmla="*/ 4582601 w 4702616"/>
              <a:gd name="connsiteY104" fmla="*/ 4114800 h 5245685"/>
              <a:gd name="connsiteX105" fmla="*/ 4689281 w 4702616"/>
              <a:gd name="connsiteY105" fmla="*/ 4114800 h 5245685"/>
              <a:gd name="connsiteX106" fmla="*/ 4689281 w 4702616"/>
              <a:gd name="connsiteY106" fmla="*/ 2590800 h 5245685"/>
              <a:gd name="connsiteX107" fmla="*/ 4582601 w 4702616"/>
              <a:gd name="connsiteY107" fmla="*/ 2522220 h 5245685"/>
              <a:gd name="connsiteX108" fmla="*/ 4437821 w 4702616"/>
              <a:gd name="connsiteY108" fmla="*/ 2430780 h 5245685"/>
              <a:gd name="connsiteX109" fmla="*/ 4346381 w 4702616"/>
              <a:gd name="connsiteY109" fmla="*/ 2324100 h 5245685"/>
              <a:gd name="connsiteX110" fmla="*/ 4300661 w 4702616"/>
              <a:gd name="connsiteY110" fmla="*/ 2385060 h 5245685"/>
              <a:gd name="connsiteX111" fmla="*/ 4270181 w 4702616"/>
              <a:gd name="connsiteY111" fmla="*/ 2461260 h 5245685"/>
              <a:gd name="connsiteX112" fmla="*/ 4209221 w 4702616"/>
              <a:gd name="connsiteY112" fmla="*/ 2545080 h 5245685"/>
              <a:gd name="connsiteX113" fmla="*/ 4079681 w 4702616"/>
              <a:gd name="connsiteY113" fmla="*/ 2583180 h 5245685"/>
              <a:gd name="connsiteX114" fmla="*/ 4033961 w 4702616"/>
              <a:gd name="connsiteY114" fmla="*/ 2506980 h 5245685"/>
              <a:gd name="connsiteX115" fmla="*/ 3835841 w 4702616"/>
              <a:gd name="connsiteY115" fmla="*/ 2438400 h 5245685"/>
              <a:gd name="connsiteX116" fmla="*/ 3752021 w 4702616"/>
              <a:gd name="connsiteY116" fmla="*/ 2392680 h 5245685"/>
              <a:gd name="connsiteX117" fmla="*/ 4018721 w 4702616"/>
              <a:gd name="connsiteY117" fmla="*/ 2209800 h 5245685"/>
              <a:gd name="connsiteX118" fmla="*/ 4033961 w 4702616"/>
              <a:gd name="connsiteY118" fmla="*/ 2125980 h 5245685"/>
              <a:gd name="connsiteX119" fmla="*/ 3858701 w 4702616"/>
              <a:gd name="connsiteY119" fmla="*/ 2026920 h 5245685"/>
              <a:gd name="connsiteX120" fmla="*/ 3980621 w 4702616"/>
              <a:gd name="connsiteY120" fmla="*/ 1912620 h 5245685"/>
              <a:gd name="connsiteX121" fmla="*/ 3957761 w 4702616"/>
              <a:gd name="connsiteY121" fmla="*/ 1744980 h 5245685"/>
              <a:gd name="connsiteX122" fmla="*/ 3912041 w 4702616"/>
              <a:gd name="connsiteY122" fmla="*/ 1623060 h 5245685"/>
              <a:gd name="connsiteX123" fmla="*/ 3683441 w 4702616"/>
              <a:gd name="connsiteY123" fmla="*/ 1668780 h 5245685"/>
              <a:gd name="connsiteX124" fmla="*/ 3592001 w 4702616"/>
              <a:gd name="connsiteY124" fmla="*/ 1554480 h 5245685"/>
              <a:gd name="connsiteX125" fmla="*/ 3637721 w 4702616"/>
              <a:gd name="connsiteY125" fmla="*/ 1394460 h 5245685"/>
              <a:gd name="connsiteX126" fmla="*/ 3599621 w 4702616"/>
              <a:gd name="connsiteY126" fmla="*/ 1318260 h 5245685"/>
              <a:gd name="connsiteX127" fmla="*/ 3492941 w 4702616"/>
              <a:gd name="connsiteY127" fmla="*/ 1348740 h 5245685"/>
              <a:gd name="connsiteX128" fmla="*/ 3348161 w 4702616"/>
              <a:gd name="connsiteY128" fmla="*/ 1363980 h 5245685"/>
              <a:gd name="connsiteX129" fmla="*/ 3241481 w 4702616"/>
              <a:gd name="connsiteY129" fmla="*/ 1257300 h 5245685"/>
              <a:gd name="connsiteX130" fmla="*/ 3150041 w 4702616"/>
              <a:gd name="connsiteY130" fmla="*/ 1203960 h 5245685"/>
              <a:gd name="connsiteX131" fmla="*/ 3077651 w 4702616"/>
              <a:gd name="connsiteY131" fmla="*/ 1331595 h 5245685"/>
              <a:gd name="connsiteX132" fmla="*/ 3020501 w 4702616"/>
              <a:gd name="connsiteY132" fmla="*/ 1377315 h 5245685"/>
              <a:gd name="connsiteX133" fmla="*/ 2868101 w 4702616"/>
              <a:gd name="connsiteY133" fmla="*/ 1280160 h 5245685"/>
              <a:gd name="connsiteX134" fmla="*/ 2784281 w 4702616"/>
              <a:gd name="connsiteY134" fmla="*/ 1272540 h 5245685"/>
              <a:gd name="connsiteX135" fmla="*/ 2694746 w 4702616"/>
              <a:gd name="connsiteY135" fmla="*/ 1323975 h 5245685"/>
              <a:gd name="connsiteX136" fmla="*/ 2631881 w 4702616"/>
              <a:gd name="connsiteY136" fmla="*/ 1440180 h 5245685"/>
              <a:gd name="connsiteX137" fmla="*/ 2601401 w 4702616"/>
              <a:gd name="connsiteY137" fmla="*/ 1524000 h 5245685"/>
              <a:gd name="connsiteX138" fmla="*/ 2551871 w 4702616"/>
              <a:gd name="connsiteY138" fmla="*/ 1539239 h 5245685"/>
              <a:gd name="connsiteX139" fmla="*/ 2494721 w 4702616"/>
              <a:gd name="connsiteY139" fmla="*/ 1424940 h 5245685"/>
              <a:gd name="connsiteX140" fmla="*/ 2489006 w 4702616"/>
              <a:gd name="connsiteY140" fmla="*/ 1310640 h 5245685"/>
              <a:gd name="connsiteX141" fmla="*/ 2471861 w 4702616"/>
              <a:gd name="connsiteY141" fmla="*/ 1097280 h 5245685"/>
              <a:gd name="connsiteX142" fmla="*/ 2475671 w 4702616"/>
              <a:gd name="connsiteY142" fmla="*/ 902969 h 5245685"/>
              <a:gd name="connsiteX143" fmla="*/ 2540441 w 4702616"/>
              <a:gd name="connsiteY143" fmla="*/ 769619 h 5245685"/>
              <a:gd name="connsiteX144" fmla="*/ 2569016 w 4702616"/>
              <a:gd name="connsiteY144" fmla="*/ 699134 h 5245685"/>
              <a:gd name="connsiteX145" fmla="*/ 2652836 w 4702616"/>
              <a:gd name="connsiteY145" fmla="*/ 613409 h 5245685"/>
              <a:gd name="connsiteX146" fmla="*/ 2700461 w 4702616"/>
              <a:gd name="connsiteY146" fmla="*/ 586739 h 5245685"/>
              <a:gd name="connsiteX147" fmla="*/ 2567111 w 4702616"/>
              <a:gd name="connsiteY147" fmla="*/ 561974 h 5245685"/>
              <a:gd name="connsiteX148" fmla="*/ 2248976 w 4702616"/>
              <a:gd name="connsiteY148" fmla="*/ 622934 h 5245685"/>
              <a:gd name="connsiteX149" fmla="*/ 2277551 w 4702616"/>
              <a:gd name="connsiteY149" fmla="*/ 457199 h 5245685"/>
              <a:gd name="connsiteX150" fmla="*/ 2426141 w 4702616"/>
              <a:gd name="connsiteY150" fmla="*/ 228599 h 5245685"/>
              <a:gd name="connsiteX151" fmla="*/ 2393756 w 4702616"/>
              <a:gd name="connsiteY151" fmla="*/ 64769 h 5245685"/>
              <a:gd name="connsiteX152" fmla="*/ 2391851 w 4702616"/>
              <a:gd name="connsiteY152" fmla="*/ 0 h 5245685"/>
              <a:gd name="connsiteX153" fmla="*/ 1843212 w 4702616"/>
              <a:gd name="connsiteY153" fmla="*/ 3810 h 5245685"/>
              <a:gd name="connsiteX154" fmla="*/ 1803206 w 4702616"/>
              <a:gd name="connsiteY154" fmla="*/ 173355 h 5245685"/>
              <a:gd name="connsiteX155" fmla="*/ 1645091 w 4702616"/>
              <a:gd name="connsiteY155" fmla="*/ 382905 h 5245685"/>
              <a:gd name="connsiteX156" fmla="*/ 1443161 w 4702616"/>
              <a:gd name="connsiteY156" fmla="*/ 487680 h 5245685"/>
              <a:gd name="connsiteX157" fmla="*/ 1464116 w 4702616"/>
              <a:gd name="connsiteY157" fmla="*/ 621029 h 5245685"/>
              <a:gd name="connsiteX158" fmla="*/ 1566986 w 4702616"/>
              <a:gd name="connsiteY158" fmla="*/ 822960 h 5245685"/>
              <a:gd name="connsiteX159" fmla="*/ 1410776 w 4702616"/>
              <a:gd name="connsiteY159" fmla="*/ 813434 h 5245685"/>
              <a:gd name="connsiteX160" fmla="*/ 1197595 w 4702616"/>
              <a:gd name="connsiteY160" fmla="*/ 852323 h 5245685"/>
              <a:gd name="connsiteX161" fmla="*/ 1035491 w 4702616"/>
              <a:gd name="connsiteY161" fmla="*/ 775335 h 5245685"/>
              <a:gd name="connsiteX162" fmla="*/ 673541 w 4702616"/>
              <a:gd name="connsiteY162" fmla="*/ 426720 h 5245685"/>
              <a:gd name="connsiteX163" fmla="*/ 389875 w 4702616"/>
              <a:gd name="connsiteY163" fmla="*/ 322733 h 5245685"/>
              <a:gd name="connsiteX164" fmla="*/ 246821 w 4702616"/>
              <a:gd name="connsiteY164" fmla="*/ 205740 h 5245685"/>
              <a:gd name="connsiteX165" fmla="*/ 153655 w 4702616"/>
              <a:gd name="connsiteY165" fmla="*/ 200813 h 5245685"/>
              <a:gd name="connsiteX166" fmla="*/ 117460 w 4702616"/>
              <a:gd name="connsiteY166" fmla="*/ 237008 h 5245685"/>
              <a:gd name="connsiteX167" fmla="*/ 39177 w 4702616"/>
              <a:gd name="connsiteY167" fmla="*/ 272415 h 5245685"/>
              <a:gd name="connsiteX168" fmla="*/ 2981 w 4702616"/>
              <a:gd name="connsiteY168" fmla="*/ 403860 h 5245685"/>
              <a:gd name="connsiteX169" fmla="*/ 25841 w 4702616"/>
              <a:gd name="connsiteY169" fmla="*/ 533400 h 5245685"/>
              <a:gd name="connsiteX170" fmla="*/ 86801 w 4702616"/>
              <a:gd name="connsiteY170" fmla="*/ 609599 h 5245685"/>
              <a:gd name="connsiteX171" fmla="*/ 254442 w 4702616"/>
              <a:gd name="connsiteY171" fmla="*/ 701040 h 5245685"/>
              <a:gd name="connsiteX172" fmla="*/ 338261 w 4702616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114744 w 4730559"/>
              <a:gd name="connsiteY170" fmla="*/ 609599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66204 w 4730559"/>
              <a:gd name="connsiteY172" fmla="*/ 777240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92874 w 4730559"/>
              <a:gd name="connsiteY172" fmla="*/ 763905 h 5245685"/>
              <a:gd name="connsiteX0" fmla="*/ 389064 w 4730559"/>
              <a:gd name="connsiteY0" fmla="*/ 769620 h 5245685"/>
              <a:gd name="connsiteX1" fmla="*/ 510984 w 4730559"/>
              <a:gd name="connsiteY1" fmla="*/ 937260 h 5245685"/>
              <a:gd name="connsiteX2" fmla="*/ 731964 w 4730559"/>
              <a:gd name="connsiteY2" fmla="*/ 967740 h 5245685"/>
              <a:gd name="connsiteX3" fmla="*/ 983424 w 4730559"/>
              <a:gd name="connsiteY3" fmla="*/ 1089660 h 5245685"/>
              <a:gd name="connsiteX4" fmla="*/ 960564 w 4730559"/>
              <a:gd name="connsiteY4" fmla="*/ 1203960 h 5245685"/>
              <a:gd name="connsiteX5" fmla="*/ 1128204 w 4730559"/>
              <a:gd name="connsiteY5" fmla="*/ 1325880 h 5245685"/>
              <a:gd name="connsiteX6" fmla="*/ 1166304 w 4730559"/>
              <a:gd name="connsiteY6" fmla="*/ 1424940 h 5245685"/>
              <a:gd name="connsiteX7" fmla="*/ 1006284 w 4730559"/>
              <a:gd name="connsiteY7" fmla="*/ 1531620 h 5245685"/>
              <a:gd name="connsiteX8" fmla="*/ 952944 w 4730559"/>
              <a:gd name="connsiteY8" fmla="*/ 1615440 h 5245685"/>
              <a:gd name="connsiteX9" fmla="*/ 1036764 w 4730559"/>
              <a:gd name="connsiteY9" fmla="*/ 1798320 h 5245685"/>
              <a:gd name="connsiteX10" fmla="*/ 1120584 w 4730559"/>
              <a:gd name="connsiteY10" fmla="*/ 1920240 h 5245685"/>
              <a:gd name="connsiteX11" fmla="*/ 1272984 w 4730559"/>
              <a:gd name="connsiteY11" fmla="*/ 2011680 h 5245685"/>
              <a:gd name="connsiteX12" fmla="*/ 1387284 w 4730559"/>
              <a:gd name="connsiteY12" fmla="*/ 1935480 h 5245685"/>
              <a:gd name="connsiteX13" fmla="*/ 1455864 w 4730559"/>
              <a:gd name="connsiteY13" fmla="*/ 1935480 h 5245685"/>
              <a:gd name="connsiteX14" fmla="*/ 1493964 w 4730559"/>
              <a:gd name="connsiteY14" fmla="*/ 2049780 h 5245685"/>
              <a:gd name="connsiteX15" fmla="*/ 1547304 w 4730559"/>
              <a:gd name="connsiteY15" fmla="*/ 2141220 h 5245685"/>
              <a:gd name="connsiteX16" fmla="*/ 1562544 w 4730559"/>
              <a:gd name="connsiteY16" fmla="*/ 2225040 h 5245685"/>
              <a:gd name="connsiteX17" fmla="*/ 1433004 w 4730559"/>
              <a:gd name="connsiteY17" fmla="*/ 2301240 h 5245685"/>
              <a:gd name="connsiteX18" fmla="*/ 1448244 w 4730559"/>
              <a:gd name="connsiteY18" fmla="*/ 2392680 h 5245685"/>
              <a:gd name="connsiteX19" fmla="*/ 1341564 w 4730559"/>
              <a:gd name="connsiteY19" fmla="*/ 2415540 h 5245685"/>
              <a:gd name="connsiteX20" fmla="*/ 1219644 w 4730559"/>
              <a:gd name="connsiteY20" fmla="*/ 2362200 h 5245685"/>
              <a:gd name="connsiteX21" fmla="*/ 1082484 w 4730559"/>
              <a:gd name="connsiteY21" fmla="*/ 2453640 h 5245685"/>
              <a:gd name="connsiteX22" fmla="*/ 1135824 w 4730559"/>
              <a:gd name="connsiteY22" fmla="*/ 2567940 h 5245685"/>
              <a:gd name="connsiteX23" fmla="*/ 1333944 w 4730559"/>
              <a:gd name="connsiteY23" fmla="*/ 2628900 h 5245685"/>
              <a:gd name="connsiteX24" fmla="*/ 1417764 w 4730559"/>
              <a:gd name="connsiteY24" fmla="*/ 2644140 h 5245685"/>
              <a:gd name="connsiteX25" fmla="*/ 1265364 w 4730559"/>
              <a:gd name="connsiteY25" fmla="*/ 2705100 h 5245685"/>
              <a:gd name="connsiteX26" fmla="*/ 1151064 w 4730559"/>
              <a:gd name="connsiteY26" fmla="*/ 2766060 h 5245685"/>
              <a:gd name="connsiteX27" fmla="*/ 1120584 w 4730559"/>
              <a:gd name="connsiteY27" fmla="*/ 2819400 h 5245685"/>
              <a:gd name="connsiteX28" fmla="*/ 1151064 w 4730559"/>
              <a:gd name="connsiteY28" fmla="*/ 2918460 h 5245685"/>
              <a:gd name="connsiteX29" fmla="*/ 1097724 w 4730559"/>
              <a:gd name="connsiteY29" fmla="*/ 2956560 h 5245685"/>
              <a:gd name="connsiteX30" fmla="*/ 945324 w 4730559"/>
              <a:gd name="connsiteY30" fmla="*/ 2887980 h 5245685"/>
              <a:gd name="connsiteX31" fmla="*/ 853884 w 4730559"/>
              <a:gd name="connsiteY31" fmla="*/ 2849880 h 5245685"/>
              <a:gd name="connsiteX32" fmla="*/ 724344 w 4730559"/>
              <a:gd name="connsiteY32" fmla="*/ 2857500 h 5245685"/>
              <a:gd name="connsiteX33" fmla="*/ 587184 w 4730559"/>
              <a:gd name="connsiteY33" fmla="*/ 2918460 h 5245685"/>
              <a:gd name="connsiteX34" fmla="*/ 480504 w 4730559"/>
              <a:gd name="connsiteY34" fmla="*/ 2956560 h 5245685"/>
              <a:gd name="connsiteX35" fmla="*/ 320484 w 4730559"/>
              <a:gd name="connsiteY35" fmla="*/ 3048000 h 5245685"/>
              <a:gd name="connsiteX36" fmla="*/ 457644 w 4730559"/>
              <a:gd name="connsiteY36" fmla="*/ 3208020 h 5245685"/>
              <a:gd name="connsiteX37" fmla="*/ 686244 w 4730559"/>
              <a:gd name="connsiteY37" fmla="*/ 3268980 h 5245685"/>
              <a:gd name="connsiteX38" fmla="*/ 899604 w 4730559"/>
              <a:gd name="connsiteY38" fmla="*/ 3284220 h 5245685"/>
              <a:gd name="connsiteX39" fmla="*/ 1036764 w 4730559"/>
              <a:gd name="connsiteY39" fmla="*/ 3307080 h 5245685"/>
              <a:gd name="connsiteX40" fmla="*/ 1196784 w 4730559"/>
              <a:gd name="connsiteY40" fmla="*/ 3345180 h 5245685"/>
              <a:gd name="connsiteX41" fmla="*/ 1356804 w 4730559"/>
              <a:gd name="connsiteY41" fmla="*/ 3474720 h 5245685"/>
              <a:gd name="connsiteX42" fmla="*/ 1326324 w 4730559"/>
              <a:gd name="connsiteY42" fmla="*/ 3528060 h 5245685"/>
              <a:gd name="connsiteX43" fmla="*/ 1227264 w 4730559"/>
              <a:gd name="connsiteY43" fmla="*/ 3535680 h 5245685"/>
              <a:gd name="connsiteX44" fmla="*/ 998664 w 4730559"/>
              <a:gd name="connsiteY44" fmla="*/ 3558540 h 5245685"/>
              <a:gd name="connsiteX45" fmla="*/ 831024 w 4730559"/>
              <a:gd name="connsiteY45" fmla="*/ 3581400 h 5245685"/>
              <a:gd name="connsiteX46" fmla="*/ 724344 w 4730559"/>
              <a:gd name="connsiteY46" fmla="*/ 3642360 h 5245685"/>
              <a:gd name="connsiteX47" fmla="*/ 610044 w 4730559"/>
              <a:gd name="connsiteY47" fmla="*/ 3680460 h 5245685"/>
              <a:gd name="connsiteX48" fmla="*/ 556704 w 4730559"/>
              <a:gd name="connsiteY48" fmla="*/ 3680460 h 5245685"/>
              <a:gd name="connsiteX49" fmla="*/ 488124 w 4730559"/>
              <a:gd name="connsiteY49" fmla="*/ 3756660 h 5245685"/>
              <a:gd name="connsiteX50" fmla="*/ 495744 w 4730559"/>
              <a:gd name="connsiteY50" fmla="*/ 3970020 h 5245685"/>
              <a:gd name="connsiteX51" fmla="*/ 594804 w 4730559"/>
              <a:gd name="connsiteY51" fmla="*/ 4107180 h 5245685"/>
              <a:gd name="connsiteX52" fmla="*/ 602424 w 4730559"/>
              <a:gd name="connsiteY52" fmla="*/ 4236720 h 5245685"/>
              <a:gd name="connsiteX53" fmla="*/ 495744 w 4730559"/>
              <a:gd name="connsiteY53" fmla="*/ 4389120 h 5245685"/>
              <a:gd name="connsiteX54" fmla="*/ 320484 w 4730559"/>
              <a:gd name="connsiteY54" fmla="*/ 4511040 h 5245685"/>
              <a:gd name="connsiteX55" fmla="*/ 267144 w 4730559"/>
              <a:gd name="connsiteY55" fmla="*/ 4632960 h 5245685"/>
              <a:gd name="connsiteX56" fmla="*/ 320484 w 4730559"/>
              <a:gd name="connsiteY56" fmla="*/ 4709160 h 5245685"/>
              <a:gd name="connsiteX57" fmla="*/ 602424 w 4730559"/>
              <a:gd name="connsiteY57" fmla="*/ 4579620 h 5245685"/>
              <a:gd name="connsiteX58" fmla="*/ 831024 w 4730559"/>
              <a:gd name="connsiteY58" fmla="*/ 4518660 h 5245685"/>
              <a:gd name="connsiteX59" fmla="*/ 991044 w 4730559"/>
              <a:gd name="connsiteY59" fmla="*/ 4511040 h 5245685"/>
              <a:gd name="connsiteX60" fmla="*/ 1219644 w 4730559"/>
              <a:gd name="connsiteY60" fmla="*/ 4541520 h 5245685"/>
              <a:gd name="connsiteX61" fmla="*/ 1326324 w 4730559"/>
              <a:gd name="connsiteY61" fmla="*/ 4541520 h 5245685"/>
              <a:gd name="connsiteX62" fmla="*/ 1425384 w 4730559"/>
              <a:gd name="connsiteY62" fmla="*/ 4442460 h 5245685"/>
              <a:gd name="connsiteX63" fmla="*/ 1547304 w 4730559"/>
              <a:gd name="connsiteY63" fmla="*/ 4434840 h 5245685"/>
              <a:gd name="connsiteX64" fmla="*/ 1699704 w 4730559"/>
              <a:gd name="connsiteY64" fmla="*/ 4320540 h 5245685"/>
              <a:gd name="connsiteX65" fmla="*/ 1821624 w 4730559"/>
              <a:gd name="connsiteY65" fmla="*/ 4213860 h 5245685"/>
              <a:gd name="connsiteX66" fmla="*/ 1958784 w 4730559"/>
              <a:gd name="connsiteY66" fmla="*/ 4084320 h 5245685"/>
              <a:gd name="connsiteX67" fmla="*/ 2042604 w 4730559"/>
              <a:gd name="connsiteY67" fmla="*/ 3954780 h 5245685"/>
              <a:gd name="connsiteX68" fmla="*/ 2134044 w 4730559"/>
              <a:gd name="connsiteY68" fmla="*/ 3886200 h 5245685"/>
              <a:gd name="connsiteX69" fmla="*/ 2217864 w 4730559"/>
              <a:gd name="connsiteY69" fmla="*/ 3870960 h 5245685"/>
              <a:gd name="connsiteX70" fmla="*/ 2294064 w 4730559"/>
              <a:gd name="connsiteY70" fmla="*/ 3939540 h 5245685"/>
              <a:gd name="connsiteX71" fmla="*/ 2316924 w 4730559"/>
              <a:gd name="connsiteY71" fmla="*/ 4091940 h 5245685"/>
              <a:gd name="connsiteX72" fmla="*/ 2294064 w 4730559"/>
              <a:gd name="connsiteY72" fmla="*/ 4259580 h 5245685"/>
              <a:gd name="connsiteX73" fmla="*/ 2225484 w 4730559"/>
              <a:gd name="connsiteY73" fmla="*/ 4411980 h 5245685"/>
              <a:gd name="connsiteX74" fmla="*/ 2202624 w 4730559"/>
              <a:gd name="connsiteY74" fmla="*/ 4472940 h 5245685"/>
              <a:gd name="connsiteX75" fmla="*/ 2271204 w 4730559"/>
              <a:gd name="connsiteY75" fmla="*/ 4541520 h 5245685"/>
              <a:gd name="connsiteX76" fmla="*/ 2423604 w 4730559"/>
              <a:gd name="connsiteY76" fmla="*/ 4549140 h 5245685"/>
              <a:gd name="connsiteX77" fmla="*/ 2553144 w 4730559"/>
              <a:gd name="connsiteY77" fmla="*/ 4610100 h 5245685"/>
              <a:gd name="connsiteX78" fmla="*/ 2545524 w 4730559"/>
              <a:gd name="connsiteY78" fmla="*/ 4724400 h 5245685"/>
              <a:gd name="connsiteX79" fmla="*/ 2545524 w 4730559"/>
              <a:gd name="connsiteY79" fmla="*/ 4823460 h 5245685"/>
              <a:gd name="connsiteX80" fmla="*/ 2705544 w 4730559"/>
              <a:gd name="connsiteY80" fmla="*/ 4968240 h 5245685"/>
              <a:gd name="connsiteX81" fmla="*/ 2949384 w 4730559"/>
              <a:gd name="connsiteY81" fmla="*/ 5135880 h 5245685"/>
              <a:gd name="connsiteX82" fmla="*/ 3208464 w 4730559"/>
              <a:gd name="connsiteY82" fmla="*/ 5212080 h 5245685"/>
              <a:gd name="connsiteX83" fmla="*/ 3338004 w 4730559"/>
              <a:gd name="connsiteY83" fmla="*/ 5219700 h 5245685"/>
              <a:gd name="connsiteX84" fmla="*/ 3444684 w 4730559"/>
              <a:gd name="connsiteY84" fmla="*/ 4876800 h 5245685"/>
              <a:gd name="connsiteX85" fmla="*/ 3437064 w 4730559"/>
              <a:gd name="connsiteY85" fmla="*/ 4686300 h 5245685"/>
              <a:gd name="connsiteX86" fmla="*/ 3490404 w 4730559"/>
              <a:gd name="connsiteY86" fmla="*/ 4579620 h 5245685"/>
              <a:gd name="connsiteX87" fmla="*/ 3650424 w 4730559"/>
              <a:gd name="connsiteY87" fmla="*/ 4526280 h 5245685"/>
              <a:gd name="connsiteX88" fmla="*/ 3734244 w 4730559"/>
              <a:gd name="connsiteY88" fmla="*/ 4465320 h 5245685"/>
              <a:gd name="connsiteX89" fmla="*/ 3734244 w 4730559"/>
              <a:gd name="connsiteY89" fmla="*/ 4343400 h 5245685"/>
              <a:gd name="connsiteX90" fmla="*/ 3879024 w 4730559"/>
              <a:gd name="connsiteY90" fmla="*/ 4373880 h 5245685"/>
              <a:gd name="connsiteX91" fmla="*/ 3871404 w 4730559"/>
              <a:gd name="connsiteY91" fmla="*/ 4541520 h 5245685"/>
              <a:gd name="connsiteX92" fmla="*/ 3818064 w 4730559"/>
              <a:gd name="connsiteY92" fmla="*/ 4678680 h 5245685"/>
              <a:gd name="connsiteX93" fmla="*/ 3764724 w 4730559"/>
              <a:gd name="connsiteY93" fmla="*/ 4754880 h 5245685"/>
              <a:gd name="connsiteX94" fmla="*/ 3627564 w 4730559"/>
              <a:gd name="connsiteY94" fmla="*/ 4754880 h 5245685"/>
              <a:gd name="connsiteX95" fmla="*/ 3589464 w 4730559"/>
              <a:gd name="connsiteY95" fmla="*/ 4808220 h 5245685"/>
              <a:gd name="connsiteX96" fmla="*/ 3680904 w 4730559"/>
              <a:gd name="connsiteY96" fmla="*/ 4831080 h 5245685"/>
              <a:gd name="connsiteX97" fmla="*/ 3810444 w 4730559"/>
              <a:gd name="connsiteY97" fmla="*/ 4831080 h 5245685"/>
              <a:gd name="connsiteX98" fmla="*/ 3947604 w 4730559"/>
              <a:gd name="connsiteY98" fmla="*/ 4853940 h 5245685"/>
              <a:gd name="connsiteX99" fmla="*/ 4039044 w 4730559"/>
              <a:gd name="connsiteY99" fmla="*/ 4747260 h 5245685"/>
              <a:gd name="connsiteX100" fmla="*/ 4046664 w 4730559"/>
              <a:gd name="connsiteY100" fmla="*/ 4549140 h 5245685"/>
              <a:gd name="connsiteX101" fmla="*/ 4160964 w 4730559"/>
              <a:gd name="connsiteY101" fmla="*/ 4389120 h 5245685"/>
              <a:gd name="connsiteX102" fmla="*/ 4298124 w 4730559"/>
              <a:gd name="connsiteY102" fmla="*/ 4320540 h 5245685"/>
              <a:gd name="connsiteX103" fmla="*/ 4420044 w 4730559"/>
              <a:gd name="connsiteY103" fmla="*/ 4236720 h 5245685"/>
              <a:gd name="connsiteX104" fmla="*/ 4610544 w 4730559"/>
              <a:gd name="connsiteY104" fmla="*/ 4114800 h 5245685"/>
              <a:gd name="connsiteX105" fmla="*/ 4717224 w 4730559"/>
              <a:gd name="connsiteY105" fmla="*/ 4114800 h 5245685"/>
              <a:gd name="connsiteX106" fmla="*/ 4717224 w 4730559"/>
              <a:gd name="connsiteY106" fmla="*/ 2590800 h 5245685"/>
              <a:gd name="connsiteX107" fmla="*/ 4610544 w 4730559"/>
              <a:gd name="connsiteY107" fmla="*/ 2522220 h 5245685"/>
              <a:gd name="connsiteX108" fmla="*/ 4465764 w 4730559"/>
              <a:gd name="connsiteY108" fmla="*/ 2430780 h 5245685"/>
              <a:gd name="connsiteX109" fmla="*/ 4374324 w 4730559"/>
              <a:gd name="connsiteY109" fmla="*/ 2324100 h 5245685"/>
              <a:gd name="connsiteX110" fmla="*/ 4328604 w 4730559"/>
              <a:gd name="connsiteY110" fmla="*/ 2385060 h 5245685"/>
              <a:gd name="connsiteX111" fmla="*/ 4298124 w 4730559"/>
              <a:gd name="connsiteY111" fmla="*/ 2461260 h 5245685"/>
              <a:gd name="connsiteX112" fmla="*/ 4237164 w 4730559"/>
              <a:gd name="connsiteY112" fmla="*/ 2545080 h 5245685"/>
              <a:gd name="connsiteX113" fmla="*/ 4107624 w 4730559"/>
              <a:gd name="connsiteY113" fmla="*/ 2583180 h 5245685"/>
              <a:gd name="connsiteX114" fmla="*/ 4061904 w 4730559"/>
              <a:gd name="connsiteY114" fmla="*/ 2506980 h 5245685"/>
              <a:gd name="connsiteX115" fmla="*/ 3863784 w 4730559"/>
              <a:gd name="connsiteY115" fmla="*/ 2438400 h 5245685"/>
              <a:gd name="connsiteX116" fmla="*/ 3779964 w 4730559"/>
              <a:gd name="connsiteY116" fmla="*/ 2392680 h 5245685"/>
              <a:gd name="connsiteX117" fmla="*/ 4046664 w 4730559"/>
              <a:gd name="connsiteY117" fmla="*/ 2209800 h 5245685"/>
              <a:gd name="connsiteX118" fmla="*/ 4061904 w 4730559"/>
              <a:gd name="connsiteY118" fmla="*/ 2125980 h 5245685"/>
              <a:gd name="connsiteX119" fmla="*/ 3886644 w 4730559"/>
              <a:gd name="connsiteY119" fmla="*/ 2026920 h 5245685"/>
              <a:gd name="connsiteX120" fmla="*/ 4008564 w 4730559"/>
              <a:gd name="connsiteY120" fmla="*/ 1912620 h 5245685"/>
              <a:gd name="connsiteX121" fmla="*/ 3985704 w 4730559"/>
              <a:gd name="connsiteY121" fmla="*/ 1744980 h 5245685"/>
              <a:gd name="connsiteX122" fmla="*/ 3939984 w 4730559"/>
              <a:gd name="connsiteY122" fmla="*/ 1623060 h 5245685"/>
              <a:gd name="connsiteX123" fmla="*/ 3711384 w 4730559"/>
              <a:gd name="connsiteY123" fmla="*/ 1668780 h 5245685"/>
              <a:gd name="connsiteX124" fmla="*/ 3619944 w 4730559"/>
              <a:gd name="connsiteY124" fmla="*/ 1554480 h 5245685"/>
              <a:gd name="connsiteX125" fmla="*/ 3665664 w 4730559"/>
              <a:gd name="connsiteY125" fmla="*/ 1394460 h 5245685"/>
              <a:gd name="connsiteX126" fmla="*/ 3627564 w 4730559"/>
              <a:gd name="connsiteY126" fmla="*/ 1318260 h 5245685"/>
              <a:gd name="connsiteX127" fmla="*/ 3520884 w 4730559"/>
              <a:gd name="connsiteY127" fmla="*/ 1348740 h 5245685"/>
              <a:gd name="connsiteX128" fmla="*/ 3376104 w 4730559"/>
              <a:gd name="connsiteY128" fmla="*/ 1363980 h 5245685"/>
              <a:gd name="connsiteX129" fmla="*/ 3269424 w 4730559"/>
              <a:gd name="connsiteY129" fmla="*/ 1257300 h 5245685"/>
              <a:gd name="connsiteX130" fmla="*/ 3177984 w 4730559"/>
              <a:gd name="connsiteY130" fmla="*/ 1203960 h 5245685"/>
              <a:gd name="connsiteX131" fmla="*/ 3105594 w 4730559"/>
              <a:gd name="connsiteY131" fmla="*/ 1331595 h 5245685"/>
              <a:gd name="connsiteX132" fmla="*/ 3048444 w 4730559"/>
              <a:gd name="connsiteY132" fmla="*/ 1377315 h 5245685"/>
              <a:gd name="connsiteX133" fmla="*/ 2896044 w 4730559"/>
              <a:gd name="connsiteY133" fmla="*/ 1280160 h 5245685"/>
              <a:gd name="connsiteX134" fmla="*/ 2812224 w 4730559"/>
              <a:gd name="connsiteY134" fmla="*/ 1272540 h 5245685"/>
              <a:gd name="connsiteX135" fmla="*/ 2722689 w 4730559"/>
              <a:gd name="connsiteY135" fmla="*/ 1323975 h 5245685"/>
              <a:gd name="connsiteX136" fmla="*/ 2659824 w 4730559"/>
              <a:gd name="connsiteY136" fmla="*/ 1440180 h 5245685"/>
              <a:gd name="connsiteX137" fmla="*/ 2629344 w 4730559"/>
              <a:gd name="connsiteY137" fmla="*/ 1524000 h 5245685"/>
              <a:gd name="connsiteX138" fmla="*/ 2579814 w 4730559"/>
              <a:gd name="connsiteY138" fmla="*/ 1539239 h 5245685"/>
              <a:gd name="connsiteX139" fmla="*/ 2522664 w 4730559"/>
              <a:gd name="connsiteY139" fmla="*/ 1424940 h 5245685"/>
              <a:gd name="connsiteX140" fmla="*/ 2516949 w 4730559"/>
              <a:gd name="connsiteY140" fmla="*/ 1310640 h 5245685"/>
              <a:gd name="connsiteX141" fmla="*/ 2499804 w 4730559"/>
              <a:gd name="connsiteY141" fmla="*/ 1097280 h 5245685"/>
              <a:gd name="connsiteX142" fmla="*/ 2503614 w 4730559"/>
              <a:gd name="connsiteY142" fmla="*/ 902969 h 5245685"/>
              <a:gd name="connsiteX143" fmla="*/ 2568384 w 4730559"/>
              <a:gd name="connsiteY143" fmla="*/ 769619 h 5245685"/>
              <a:gd name="connsiteX144" fmla="*/ 2596959 w 4730559"/>
              <a:gd name="connsiteY144" fmla="*/ 699134 h 5245685"/>
              <a:gd name="connsiteX145" fmla="*/ 2680779 w 4730559"/>
              <a:gd name="connsiteY145" fmla="*/ 613409 h 5245685"/>
              <a:gd name="connsiteX146" fmla="*/ 2728404 w 4730559"/>
              <a:gd name="connsiteY146" fmla="*/ 586739 h 5245685"/>
              <a:gd name="connsiteX147" fmla="*/ 2595054 w 4730559"/>
              <a:gd name="connsiteY147" fmla="*/ 561974 h 5245685"/>
              <a:gd name="connsiteX148" fmla="*/ 2276919 w 4730559"/>
              <a:gd name="connsiteY148" fmla="*/ 622934 h 5245685"/>
              <a:gd name="connsiteX149" fmla="*/ 2305494 w 4730559"/>
              <a:gd name="connsiteY149" fmla="*/ 457199 h 5245685"/>
              <a:gd name="connsiteX150" fmla="*/ 2454084 w 4730559"/>
              <a:gd name="connsiteY150" fmla="*/ 228599 h 5245685"/>
              <a:gd name="connsiteX151" fmla="*/ 2421699 w 4730559"/>
              <a:gd name="connsiteY151" fmla="*/ 64769 h 5245685"/>
              <a:gd name="connsiteX152" fmla="*/ 2419794 w 4730559"/>
              <a:gd name="connsiteY152" fmla="*/ 0 h 5245685"/>
              <a:gd name="connsiteX153" fmla="*/ 1871155 w 4730559"/>
              <a:gd name="connsiteY153" fmla="*/ 3810 h 5245685"/>
              <a:gd name="connsiteX154" fmla="*/ 1831149 w 4730559"/>
              <a:gd name="connsiteY154" fmla="*/ 173355 h 5245685"/>
              <a:gd name="connsiteX155" fmla="*/ 1673034 w 4730559"/>
              <a:gd name="connsiteY155" fmla="*/ 382905 h 5245685"/>
              <a:gd name="connsiteX156" fmla="*/ 1471104 w 4730559"/>
              <a:gd name="connsiteY156" fmla="*/ 487680 h 5245685"/>
              <a:gd name="connsiteX157" fmla="*/ 1492059 w 4730559"/>
              <a:gd name="connsiteY157" fmla="*/ 621029 h 5245685"/>
              <a:gd name="connsiteX158" fmla="*/ 1594929 w 4730559"/>
              <a:gd name="connsiteY158" fmla="*/ 822960 h 5245685"/>
              <a:gd name="connsiteX159" fmla="*/ 1438719 w 4730559"/>
              <a:gd name="connsiteY159" fmla="*/ 813434 h 5245685"/>
              <a:gd name="connsiteX160" fmla="*/ 1225538 w 4730559"/>
              <a:gd name="connsiteY160" fmla="*/ 852323 h 5245685"/>
              <a:gd name="connsiteX161" fmla="*/ 1063434 w 4730559"/>
              <a:gd name="connsiteY161" fmla="*/ 775335 h 5245685"/>
              <a:gd name="connsiteX162" fmla="*/ 701484 w 4730559"/>
              <a:gd name="connsiteY162" fmla="*/ 426720 h 5245685"/>
              <a:gd name="connsiteX163" fmla="*/ 417818 w 4730559"/>
              <a:gd name="connsiteY163" fmla="*/ 322733 h 5245685"/>
              <a:gd name="connsiteX164" fmla="*/ 274764 w 4730559"/>
              <a:gd name="connsiteY164" fmla="*/ 205740 h 5245685"/>
              <a:gd name="connsiteX165" fmla="*/ 181598 w 4730559"/>
              <a:gd name="connsiteY165" fmla="*/ 200813 h 5245685"/>
              <a:gd name="connsiteX166" fmla="*/ 145403 w 4730559"/>
              <a:gd name="connsiteY166" fmla="*/ 237008 h 5245685"/>
              <a:gd name="connsiteX167" fmla="*/ 67120 w 4730559"/>
              <a:gd name="connsiteY167" fmla="*/ 272415 h 5245685"/>
              <a:gd name="connsiteX168" fmla="*/ 30924 w 4730559"/>
              <a:gd name="connsiteY168" fmla="*/ 403860 h 5245685"/>
              <a:gd name="connsiteX169" fmla="*/ 444 w 4730559"/>
              <a:gd name="connsiteY169" fmla="*/ 561975 h 5245685"/>
              <a:gd name="connsiteX170" fmla="*/ 99504 w 4730559"/>
              <a:gd name="connsiteY170" fmla="*/ 653414 h 5245685"/>
              <a:gd name="connsiteX171" fmla="*/ 282385 w 4730559"/>
              <a:gd name="connsiteY171" fmla="*/ 701040 h 5245685"/>
              <a:gd name="connsiteX172" fmla="*/ 370194 w 4730559"/>
              <a:gd name="connsiteY172" fmla="*/ 728498 h 5245685"/>
              <a:gd name="connsiteX173" fmla="*/ 392874 w 4730559"/>
              <a:gd name="connsiteY173" fmla="*/ 763905 h 5245685"/>
              <a:gd name="connsiteX0" fmla="*/ 389064 w 4725721"/>
              <a:gd name="connsiteY0" fmla="*/ 769620 h 5245685"/>
              <a:gd name="connsiteX1" fmla="*/ 510984 w 4725721"/>
              <a:gd name="connsiteY1" fmla="*/ 937260 h 5245685"/>
              <a:gd name="connsiteX2" fmla="*/ 731964 w 4725721"/>
              <a:gd name="connsiteY2" fmla="*/ 967740 h 5245685"/>
              <a:gd name="connsiteX3" fmla="*/ 983424 w 4725721"/>
              <a:gd name="connsiteY3" fmla="*/ 1089660 h 5245685"/>
              <a:gd name="connsiteX4" fmla="*/ 960564 w 4725721"/>
              <a:gd name="connsiteY4" fmla="*/ 1203960 h 5245685"/>
              <a:gd name="connsiteX5" fmla="*/ 1128204 w 4725721"/>
              <a:gd name="connsiteY5" fmla="*/ 1325880 h 5245685"/>
              <a:gd name="connsiteX6" fmla="*/ 1166304 w 4725721"/>
              <a:gd name="connsiteY6" fmla="*/ 1424940 h 5245685"/>
              <a:gd name="connsiteX7" fmla="*/ 1006284 w 4725721"/>
              <a:gd name="connsiteY7" fmla="*/ 1531620 h 5245685"/>
              <a:gd name="connsiteX8" fmla="*/ 952944 w 4725721"/>
              <a:gd name="connsiteY8" fmla="*/ 1615440 h 5245685"/>
              <a:gd name="connsiteX9" fmla="*/ 1036764 w 4725721"/>
              <a:gd name="connsiteY9" fmla="*/ 1798320 h 5245685"/>
              <a:gd name="connsiteX10" fmla="*/ 1120584 w 4725721"/>
              <a:gd name="connsiteY10" fmla="*/ 1920240 h 5245685"/>
              <a:gd name="connsiteX11" fmla="*/ 1272984 w 4725721"/>
              <a:gd name="connsiteY11" fmla="*/ 2011680 h 5245685"/>
              <a:gd name="connsiteX12" fmla="*/ 1387284 w 4725721"/>
              <a:gd name="connsiteY12" fmla="*/ 1935480 h 5245685"/>
              <a:gd name="connsiteX13" fmla="*/ 1455864 w 4725721"/>
              <a:gd name="connsiteY13" fmla="*/ 1935480 h 5245685"/>
              <a:gd name="connsiteX14" fmla="*/ 1493964 w 4725721"/>
              <a:gd name="connsiteY14" fmla="*/ 2049780 h 5245685"/>
              <a:gd name="connsiteX15" fmla="*/ 1547304 w 4725721"/>
              <a:gd name="connsiteY15" fmla="*/ 2141220 h 5245685"/>
              <a:gd name="connsiteX16" fmla="*/ 1562544 w 4725721"/>
              <a:gd name="connsiteY16" fmla="*/ 2225040 h 5245685"/>
              <a:gd name="connsiteX17" fmla="*/ 1433004 w 4725721"/>
              <a:gd name="connsiteY17" fmla="*/ 2301240 h 5245685"/>
              <a:gd name="connsiteX18" fmla="*/ 1448244 w 4725721"/>
              <a:gd name="connsiteY18" fmla="*/ 2392680 h 5245685"/>
              <a:gd name="connsiteX19" fmla="*/ 1341564 w 4725721"/>
              <a:gd name="connsiteY19" fmla="*/ 2415540 h 5245685"/>
              <a:gd name="connsiteX20" fmla="*/ 1219644 w 4725721"/>
              <a:gd name="connsiteY20" fmla="*/ 2362200 h 5245685"/>
              <a:gd name="connsiteX21" fmla="*/ 1082484 w 4725721"/>
              <a:gd name="connsiteY21" fmla="*/ 2453640 h 5245685"/>
              <a:gd name="connsiteX22" fmla="*/ 1135824 w 4725721"/>
              <a:gd name="connsiteY22" fmla="*/ 2567940 h 5245685"/>
              <a:gd name="connsiteX23" fmla="*/ 1333944 w 4725721"/>
              <a:gd name="connsiteY23" fmla="*/ 2628900 h 5245685"/>
              <a:gd name="connsiteX24" fmla="*/ 1417764 w 4725721"/>
              <a:gd name="connsiteY24" fmla="*/ 2644140 h 5245685"/>
              <a:gd name="connsiteX25" fmla="*/ 1265364 w 4725721"/>
              <a:gd name="connsiteY25" fmla="*/ 2705100 h 5245685"/>
              <a:gd name="connsiteX26" fmla="*/ 1151064 w 4725721"/>
              <a:gd name="connsiteY26" fmla="*/ 2766060 h 5245685"/>
              <a:gd name="connsiteX27" fmla="*/ 1120584 w 4725721"/>
              <a:gd name="connsiteY27" fmla="*/ 2819400 h 5245685"/>
              <a:gd name="connsiteX28" fmla="*/ 1151064 w 4725721"/>
              <a:gd name="connsiteY28" fmla="*/ 2918460 h 5245685"/>
              <a:gd name="connsiteX29" fmla="*/ 1097724 w 4725721"/>
              <a:gd name="connsiteY29" fmla="*/ 2956560 h 5245685"/>
              <a:gd name="connsiteX30" fmla="*/ 945324 w 4725721"/>
              <a:gd name="connsiteY30" fmla="*/ 2887980 h 5245685"/>
              <a:gd name="connsiteX31" fmla="*/ 853884 w 4725721"/>
              <a:gd name="connsiteY31" fmla="*/ 2849880 h 5245685"/>
              <a:gd name="connsiteX32" fmla="*/ 724344 w 4725721"/>
              <a:gd name="connsiteY32" fmla="*/ 2857500 h 5245685"/>
              <a:gd name="connsiteX33" fmla="*/ 587184 w 4725721"/>
              <a:gd name="connsiteY33" fmla="*/ 2918460 h 5245685"/>
              <a:gd name="connsiteX34" fmla="*/ 480504 w 4725721"/>
              <a:gd name="connsiteY34" fmla="*/ 2956560 h 5245685"/>
              <a:gd name="connsiteX35" fmla="*/ 320484 w 4725721"/>
              <a:gd name="connsiteY35" fmla="*/ 3048000 h 5245685"/>
              <a:gd name="connsiteX36" fmla="*/ 457644 w 4725721"/>
              <a:gd name="connsiteY36" fmla="*/ 3208020 h 5245685"/>
              <a:gd name="connsiteX37" fmla="*/ 686244 w 4725721"/>
              <a:gd name="connsiteY37" fmla="*/ 3268980 h 5245685"/>
              <a:gd name="connsiteX38" fmla="*/ 899604 w 4725721"/>
              <a:gd name="connsiteY38" fmla="*/ 3284220 h 5245685"/>
              <a:gd name="connsiteX39" fmla="*/ 1036764 w 4725721"/>
              <a:gd name="connsiteY39" fmla="*/ 3307080 h 5245685"/>
              <a:gd name="connsiteX40" fmla="*/ 1196784 w 4725721"/>
              <a:gd name="connsiteY40" fmla="*/ 3345180 h 5245685"/>
              <a:gd name="connsiteX41" fmla="*/ 1356804 w 4725721"/>
              <a:gd name="connsiteY41" fmla="*/ 3474720 h 5245685"/>
              <a:gd name="connsiteX42" fmla="*/ 1326324 w 4725721"/>
              <a:gd name="connsiteY42" fmla="*/ 3528060 h 5245685"/>
              <a:gd name="connsiteX43" fmla="*/ 1227264 w 4725721"/>
              <a:gd name="connsiteY43" fmla="*/ 3535680 h 5245685"/>
              <a:gd name="connsiteX44" fmla="*/ 998664 w 4725721"/>
              <a:gd name="connsiteY44" fmla="*/ 3558540 h 5245685"/>
              <a:gd name="connsiteX45" fmla="*/ 831024 w 4725721"/>
              <a:gd name="connsiteY45" fmla="*/ 3581400 h 5245685"/>
              <a:gd name="connsiteX46" fmla="*/ 724344 w 4725721"/>
              <a:gd name="connsiteY46" fmla="*/ 3642360 h 5245685"/>
              <a:gd name="connsiteX47" fmla="*/ 610044 w 4725721"/>
              <a:gd name="connsiteY47" fmla="*/ 3680460 h 5245685"/>
              <a:gd name="connsiteX48" fmla="*/ 556704 w 4725721"/>
              <a:gd name="connsiteY48" fmla="*/ 3680460 h 5245685"/>
              <a:gd name="connsiteX49" fmla="*/ 488124 w 4725721"/>
              <a:gd name="connsiteY49" fmla="*/ 3756660 h 5245685"/>
              <a:gd name="connsiteX50" fmla="*/ 495744 w 4725721"/>
              <a:gd name="connsiteY50" fmla="*/ 3970020 h 5245685"/>
              <a:gd name="connsiteX51" fmla="*/ 594804 w 4725721"/>
              <a:gd name="connsiteY51" fmla="*/ 4107180 h 5245685"/>
              <a:gd name="connsiteX52" fmla="*/ 602424 w 4725721"/>
              <a:gd name="connsiteY52" fmla="*/ 4236720 h 5245685"/>
              <a:gd name="connsiteX53" fmla="*/ 495744 w 4725721"/>
              <a:gd name="connsiteY53" fmla="*/ 4389120 h 5245685"/>
              <a:gd name="connsiteX54" fmla="*/ 320484 w 4725721"/>
              <a:gd name="connsiteY54" fmla="*/ 4511040 h 5245685"/>
              <a:gd name="connsiteX55" fmla="*/ 267144 w 4725721"/>
              <a:gd name="connsiteY55" fmla="*/ 4632960 h 5245685"/>
              <a:gd name="connsiteX56" fmla="*/ 320484 w 4725721"/>
              <a:gd name="connsiteY56" fmla="*/ 4709160 h 5245685"/>
              <a:gd name="connsiteX57" fmla="*/ 602424 w 4725721"/>
              <a:gd name="connsiteY57" fmla="*/ 4579620 h 5245685"/>
              <a:gd name="connsiteX58" fmla="*/ 831024 w 4725721"/>
              <a:gd name="connsiteY58" fmla="*/ 4518660 h 5245685"/>
              <a:gd name="connsiteX59" fmla="*/ 991044 w 4725721"/>
              <a:gd name="connsiteY59" fmla="*/ 4511040 h 5245685"/>
              <a:gd name="connsiteX60" fmla="*/ 1219644 w 4725721"/>
              <a:gd name="connsiteY60" fmla="*/ 4541520 h 5245685"/>
              <a:gd name="connsiteX61" fmla="*/ 1326324 w 4725721"/>
              <a:gd name="connsiteY61" fmla="*/ 4541520 h 5245685"/>
              <a:gd name="connsiteX62" fmla="*/ 1425384 w 4725721"/>
              <a:gd name="connsiteY62" fmla="*/ 4442460 h 5245685"/>
              <a:gd name="connsiteX63" fmla="*/ 1547304 w 4725721"/>
              <a:gd name="connsiteY63" fmla="*/ 4434840 h 5245685"/>
              <a:gd name="connsiteX64" fmla="*/ 1699704 w 4725721"/>
              <a:gd name="connsiteY64" fmla="*/ 4320540 h 5245685"/>
              <a:gd name="connsiteX65" fmla="*/ 1821624 w 4725721"/>
              <a:gd name="connsiteY65" fmla="*/ 4213860 h 5245685"/>
              <a:gd name="connsiteX66" fmla="*/ 1958784 w 4725721"/>
              <a:gd name="connsiteY66" fmla="*/ 4084320 h 5245685"/>
              <a:gd name="connsiteX67" fmla="*/ 2042604 w 4725721"/>
              <a:gd name="connsiteY67" fmla="*/ 3954780 h 5245685"/>
              <a:gd name="connsiteX68" fmla="*/ 2134044 w 4725721"/>
              <a:gd name="connsiteY68" fmla="*/ 3886200 h 5245685"/>
              <a:gd name="connsiteX69" fmla="*/ 2217864 w 4725721"/>
              <a:gd name="connsiteY69" fmla="*/ 3870960 h 5245685"/>
              <a:gd name="connsiteX70" fmla="*/ 2294064 w 4725721"/>
              <a:gd name="connsiteY70" fmla="*/ 3939540 h 5245685"/>
              <a:gd name="connsiteX71" fmla="*/ 2316924 w 4725721"/>
              <a:gd name="connsiteY71" fmla="*/ 4091940 h 5245685"/>
              <a:gd name="connsiteX72" fmla="*/ 2294064 w 4725721"/>
              <a:gd name="connsiteY72" fmla="*/ 4259580 h 5245685"/>
              <a:gd name="connsiteX73" fmla="*/ 2225484 w 4725721"/>
              <a:gd name="connsiteY73" fmla="*/ 4411980 h 5245685"/>
              <a:gd name="connsiteX74" fmla="*/ 2202624 w 4725721"/>
              <a:gd name="connsiteY74" fmla="*/ 4472940 h 5245685"/>
              <a:gd name="connsiteX75" fmla="*/ 2271204 w 4725721"/>
              <a:gd name="connsiteY75" fmla="*/ 4541520 h 5245685"/>
              <a:gd name="connsiteX76" fmla="*/ 2423604 w 4725721"/>
              <a:gd name="connsiteY76" fmla="*/ 4549140 h 5245685"/>
              <a:gd name="connsiteX77" fmla="*/ 2553144 w 4725721"/>
              <a:gd name="connsiteY77" fmla="*/ 4610100 h 5245685"/>
              <a:gd name="connsiteX78" fmla="*/ 2545524 w 4725721"/>
              <a:gd name="connsiteY78" fmla="*/ 4724400 h 5245685"/>
              <a:gd name="connsiteX79" fmla="*/ 2545524 w 4725721"/>
              <a:gd name="connsiteY79" fmla="*/ 4823460 h 5245685"/>
              <a:gd name="connsiteX80" fmla="*/ 2705544 w 4725721"/>
              <a:gd name="connsiteY80" fmla="*/ 4968240 h 5245685"/>
              <a:gd name="connsiteX81" fmla="*/ 2949384 w 4725721"/>
              <a:gd name="connsiteY81" fmla="*/ 5135880 h 5245685"/>
              <a:gd name="connsiteX82" fmla="*/ 3208464 w 4725721"/>
              <a:gd name="connsiteY82" fmla="*/ 5212080 h 5245685"/>
              <a:gd name="connsiteX83" fmla="*/ 3338004 w 4725721"/>
              <a:gd name="connsiteY83" fmla="*/ 5219700 h 5245685"/>
              <a:gd name="connsiteX84" fmla="*/ 3444684 w 4725721"/>
              <a:gd name="connsiteY84" fmla="*/ 4876800 h 5245685"/>
              <a:gd name="connsiteX85" fmla="*/ 3437064 w 4725721"/>
              <a:gd name="connsiteY85" fmla="*/ 4686300 h 5245685"/>
              <a:gd name="connsiteX86" fmla="*/ 3490404 w 4725721"/>
              <a:gd name="connsiteY86" fmla="*/ 4579620 h 5245685"/>
              <a:gd name="connsiteX87" fmla="*/ 3650424 w 4725721"/>
              <a:gd name="connsiteY87" fmla="*/ 4526280 h 5245685"/>
              <a:gd name="connsiteX88" fmla="*/ 3734244 w 4725721"/>
              <a:gd name="connsiteY88" fmla="*/ 4465320 h 5245685"/>
              <a:gd name="connsiteX89" fmla="*/ 3734244 w 4725721"/>
              <a:gd name="connsiteY89" fmla="*/ 4343400 h 5245685"/>
              <a:gd name="connsiteX90" fmla="*/ 3879024 w 4725721"/>
              <a:gd name="connsiteY90" fmla="*/ 4373880 h 5245685"/>
              <a:gd name="connsiteX91" fmla="*/ 3871404 w 4725721"/>
              <a:gd name="connsiteY91" fmla="*/ 4541520 h 5245685"/>
              <a:gd name="connsiteX92" fmla="*/ 3818064 w 4725721"/>
              <a:gd name="connsiteY92" fmla="*/ 4678680 h 5245685"/>
              <a:gd name="connsiteX93" fmla="*/ 3764724 w 4725721"/>
              <a:gd name="connsiteY93" fmla="*/ 4754880 h 5245685"/>
              <a:gd name="connsiteX94" fmla="*/ 3627564 w 4725721"/>
              <a:gd name="connsiteY94" fmla="*/ 4754880 h 5245685"/>
              <a:gd name="connsiteX95" fmla="*/ 3589464 w 4725721"/>
              <a:gd name="connsiteY95" fmla="*/ 4808220 h 5245685"/>
              <a:gd name="connsiteX96" fmla="*/ 3680904 w 4725721"/>
              <a:gd name="connsiteY96" fmla="*/ 4831080 h 5245685"/>
              <a:gd name="connsiteX97" fmla="*/ 3810444 w 4725721"/>
              <a:gd name="connsiteY97" fmla="*/ 4831080 h 5245685"/>
              <a:gd name="connsiteX98" fmla="*/ 3947604 w 4725721"/>
              <a:gd name="connsiteY98" fmla="*/ 4853940 h 5245685"/>
              <a:gd name="connsiteX99" fmla="*/ 4039044 w 4725721"/>
              <a:gd name="connsiteY99" fmla="*/ 4747260 h 5245685"/>
              <a:gd name="connsiteX100" fmla="*/ 4046664 w 4725721"/>
              <a:gd name="connsiteY100" fmla="*/ 4549140 h 5245685"/>
              <a:gd name="connsiteX101" fmla="*/ 4160964 w 4725721"/>
              <a:gd name="connsiteY101" fmla="*/ 4389120 h 5245685"/>
              <a:gd name="connsiteX102" fmla="*/ 4298124 w 4725721"/>
              <a:gd name="connsiteY102" fmla="*/ 4320540 h 5245685"/>
              <a:gd name="connsiteX103" fmla="*/ 4420044 w 4725721"/>
              <a:gd name="connsiteY103" fmla="*/ 4236720 h 5245685"/>
              <a:gd name="connsiteX104" fmla="*/ 4610544 w 4725721"/>
              <a:gd name="connsiteY104" fmla="*/ 4114800 h 5245685"/>
              <a:gd name="connsiteX105" fmla="*/ 4717224 w 4725721"/>
              <a:gd name="connsiteY105" fmla="*/ 4114800 h 5245685"/>
              <a:gd name="connsiteX106" fmla="*/ 4717224 w 4725721"/>
              <a:gd name="connsiteY106" fmla="*/ 2590800 h 5245685"/>
              <a:gd name="connsiteX107" fmla="*/ 4610544 w 4725721"/>
              <a:gd name="connsiteY107" fmla="*/ 2522220 h 5245685"/>
              <a:gd name="connsiteX108" fmla="*/ 4465764 w 4725721"/>
              <a:gd name="connsiteY108" fmla="*/ 2430780 h 5245685"/>
              <a:gd name="connsiteX109" fmla="*/ 4374324 w 4725721"/>
              <a:gd name="connsiteY109" fmla="*/ 2324100 h 5245685"/>
              <a:gd name="connsiteX110" fmla="*/ 4328604 w 4725721"/>
              <a:gd name="connsiteY110" fmla="*/ 2385060 h 5245685"/>
              <a:gd name="connsiteX111" fmla="*/ 4298124 w 4725721"/>
              <a:gd name="connsiteY111" fmla="*/ 2461260 h 5245685"/>
              <a:gd name="connsiteX112" fmla="*/ 4237164 w 4725721"/>
              <a:gd name="connsiteY112" fmla="*/ 2545080 h 5245685"/>
              <a:gd name="connsiteX113" fmla="*/ 4107624 w 4725721"/>
              <a:gd name="connsiteY113" fmla="*/ 2583180 h 5245685"/>
              <a:gd name="connsiteX114" fmla="*/ 4061904 w 4725721"/>
              <a:gd name="connsiteY114" fmla="*/ 2506980 h 5245685"/>
              <a:gd name="connsiteX115" fmla="*/ 3863784 w 4725721"/>
              <a:gd name="connsiteY115" fmla="*/ 2438400 h 5245685"/>
              <a:gd name="connsiteX116" fmla="*/ 3779964 w 4725721"/>
              <a:gd name="connsiteY116" fmla="*/ 2392680 h 5245685"/>
              <a:gd name="connsiteX117" fmla="*/ 4046664 w 4725721"/>
              <a:gd name="connsiteY117" fmla="*/ 2209800 h 5245685"/>
              <a:gd name="connsiteX118" fmla="*/ 4061904 w 4725721"/>
              <a:gd name="connsiteY118" fmla="*/ 2125980 h 5245685"/>
              <a:gd name="connsiteX119" fmla="*/ 3886644 w 4725721"/>
              <a:gd name="connsiteY119" fmla="*/ 2026920 h 5245685"/>
              <a:gd name="connsiteX120" fmla="*/ 4008564 w 4725721"/>
              <a:gd name="connsiteY120" fmla="*/ 1912620 h 5245685"/>
              <a:gd name="connsiteX121" fmla="*/ 3985704 w 4725721"/>
              <a:gd name="connsiteY121" fmla="*/ 1744980 h 5245685"/>
              <a:gd name="connsiteX122" fmla="*/ 3939984 w 4725721"/>
              <a:gd name="connsiteY122" fmla="*/ 1623060 h 5245685"/>
              <a:gd name="connsiteX123" fmla="*/ 3711384 w 4725721"/>
              <a:gd name="connsiteY123" fmla="*/ 1668780 h 5245685"/>
              <a:gd name="connsiteX124" fmla="*/ 3619944 w 4725721"/>
              <a:gd name="connsiteY124" fmla="*/ 1554480 h 5245685"/>
              <a:gd name="connsiteX125" fmla="*/ 3665664 w 4725721"/>
              <a:gd name="connsiteY125" fmla="*/ 1394460 h 5245685"/>
              <a:gd name="connsiteX126" fmla="*/ 3627564 w 4725721"/>
              <a:gd name="connsiteY126" fmla="*/ 1318260 h 5245685"/>
              <a:gd name="connsiteX127" fmla="*/ 3520884 w 4725721"/>
              <a:gd name="connsiteY127" fmla="*/ 1348740 h 5245685"/>
              <a:gd name="connsiteX128" fmla="*/ 3376104 w 4725721"/>
              <a:gd name="connsiteY128" fmla="*/ 1363980 h 5245685"/>
              <a:gd name="connsiteX129" fmla="*/ 3269424 w 4725721"/>
              <a:gd name="connsiteY129" fmla="*/ 1257300 h 5245685"/>
              <a:gd name="connsiteX130" fmla="*/ 3177984 w 4725721"/>
              <a:gd name="connsiteY130" fmla="*/ 1203960 h 5245685"/>
              <a:gd name="connsiteX131" fmla="*/ 3105594 w 4725721"/>
              <a:gd name="connsiteY131" fmla="*/ 1331595 h 5245685"/>
              <a:gd name="connsiteX132" fmla="*/ 3048444 w 4725721"/>
              <a:gd name="connsiteY132" fmla="*/ 1377315 h 5245685"/>
              <a:gd name="connsiteX133" fmla="*/ 2896044 w 4725721"/>
              <a:gd name="connsiteY133" fmla="*/ 1280160 h 5245685"/>
              <a:gd name="connsiteX134" fmla="*/ 2812224 w 4725721"/>
              <a:gd name="connsiteY134" fmla="*/ 1272540 h 5245685"/>
              <a:gd name="connsiteX135" fmla="*/ 2722689 w 4725721"/>
              <a:gd name="connsiteY135" fmla="*/ 1323975 h 5245685"/>
              <a:gd name="connsiteX136" fmla="*/ 2659824 w 4725721"/>
              <a:gd name="connsiteY136" fmla="*/ 1440180 h 5245685"/>
              <a:gd name="connsiteX137" fmla="*/ 2629344 w 4725721"/>
              <a:gd name="connsiteY137" fmla="*/ 1524000 h 5245685"/>
              <a:gd name="connsiteX138" fmla="*/ 2579814 w 4725721"/>
              <a:gd name="connsiteY138" fmla="*/ 1539239 h 5245685"/>
              <a:gd name="connsiteX139" fmla="*/ 2522664 w 4725721"/>
              <a:gd name="connsiteY139" fmla="*/ 1424940 h 5245685"/>
              <a:gd name="connsiteX140" fmla="*/ 2516949 w 4725721"/>
              <a:gd name="connsiteY140" fmla="*/ 1310640 h 5245685"/>
              <a:gd name="connsiteX141" fmla="*/ 2499804 w 4725721"/>
              <a:gd name="connsiteY141" fmla="*/ 1097280 h 5245685"/>
              <a:gd name="connsiteX142" fmla="*/ 2503614 w 4725721"/>
              <a:gd name="connsiteY142" fmla="*/ 902969 h 5245685"/>
              <a:gd name="connsiteX143" fmla="*/ 2568384 w 4725721"/>
              <a:gd name="connsiteY143" fmla="*/ 769619 h 5245685"/>
              <a:gd name="connsiteX144" fmla="*/ 2596959 w 4725721"/>
              <a:gd name="connsiteY144" fmla="*/ 699134 h 5245685"/>
              <a:gd name="connsiteX145" fmla="*/ 2680779 w 4725721"/>
              <a:gd name="connsiteY145" fmla="*/ 613409 h 5245685"/>
              <a:gd name="connsiteX146" fmla="*/ 2728404 w 4725721"/>
              <a:gd name="connsiteY146" fmla="*/ 586739 h 5245685"/>
              <a:gd name="connsiteX147" fmla="*/ 2595054 w 4725721"/>
              <a:gd name="connsiteY147" fmla="*/ 561974 h 5245685"/>
              <a:gd name="connsiteX148" fmla="*/ 2276919 w 4725721"/>
              <a:gd name="connsiteY148" fmla="*/ 622934 h 5245685"/>
              <a:gd name="connsiteX149" fmla="*/ 2305494 w 4725721"/>
              <a:gd name="connsiteY149" fmla="*/ 457199 h 5245685"/>
              <a:gd name="connsiteX150" fmla="*/ 2454084 w 4725721"/>
              <a:gd name="connsiteY150" fmla="*/ 228599 h 5245685"/>
              <a:gd name="connsiteX151" fmla="*/ 2421699 w 4725721"/>
              <a:gd name="connsiteY151" fmla="*/ 64769 h 5245685"/>
              <a:gd name="connsiteX152" fmla="*/ 2419794 w 4725721"/>
              <a:gd name="connsiteY152" fmla="*/ 0 h 5245685"/>
              <a:gd name="connsiteX153" fmla="*/ 1871155 w 4725721"/>
              <a:gd name="connsiteY153" fmla="*/ 3810 h 5245685"/>
              <a:gd name="connsiteX154" fmla="*/ 1831149 w 4725721"/>
              <a:gd name="connsiteY154" fmla="*/ 173355 h 5245685"/>
              <a:gd name="connsiteX155" fmla="*/ 1673034 w 4725721"/>
              <a:gd name="connsiteY155" fmla="*/ 382905 h 5245685"/>
              <a:gd name="connsiteX156" fmla="*/ 1471104 w 4725721"/>
              <a:gd name="connsiteY156" fmla="*/ 487680 h 5245685"/>
              <a:gd name="connsiteX157" fmla="*/ 1492059 w 4725721"/>
              <a:gd name="connsiteY157" fmla="*/ 621029 h 5245685"/>
              <a:gd name="connsiteX158" fmla="*/ 1594929 w 4725721"/>
              <a:gd name="connsiteY158" fmla="*/ 822960 h 5245685"/>
              <a:gd name="connsiteX159" fmla="*/ 1438719 w 4725721"/>
              <a:gd name="connsiteY159" fmla="*/ 813434 h 5245685"/>
              <a:gd name="connsiteX160" fmla="*/ 1225538 w 4725721"/>
              <a:gd name="connsiteY160" fmla="*/ 852323 h 5245685"/>
              <a:gd name="connsiteX161" fmla="*/ 1063434 w 4725721"/>
              <a:gd name="connsiteY161" fmla="*/ 775335 h 5245685"/>
              <a:gd name="connsiteX162" fmla="*/ 701484 w 4725721"/>
              <a:gd name="connsiteY162" fmla="*/ 426720 h 5245685"/>
              <a:gd name="connsiteX163" fmla="*/ 417818 w 4725721"/>
              <a:gd name="connsiteY163" fmla="*/ 322733 h 5245685"/>
              <a:gd name="connsiteX164" fmla="*/ 274764 w 4725721"/>
              <a:gd name="connsiteY164" fmla="*/ 205740 h 5245685"/>
              <a:gd name="connsiteX165" fmla="*/ 181598 w 4725721"/>
              <a:gd name="connsiteY165" fmla="*/ 200813 h 5245685"/>
              <a:gd name="connsiteX166" fmla="*/ 145403 w 4725721"/>
              <a:gd name="connsiteY166" fmla="*/ 237008 h 5245685"/>
              <a:gd name="connsiteX167" fmla="*/ 67120 w 4725721"/>
              <a:gd name="connsiteY167" fmla="*/ 272415 h 5245685"/>
              <a:gd name="connsiteX168" fmla="*/ 30924 w 4725721"/>
              <a:gd name="connsiteY168" fmla="*/ 403860 h 5245685"/>
              <a:gd name="connsiteX169" fmla="*/ 444 w 4725721"/>
              <a:gd name="connsiteY169" fmla="*/ 561975 h 5245685"/>
              <a:gd name="connsiteX170" fmla="*/ 99504 w 4725721"/>
              <a:gd name="connsiteY170" fmla="*/ 653414 h 5245685"/>
              <a:gd name="connsiteX171" fmla="*/ 282385 w 4725721"/>
              <a:gd name="connsiteY171" fmla="*/ 701040 h 5245685"/>
              <a:gd name="connsiteX172" fmla="*/ 370194 w 4725721"/>
              <a:gd name="connsiteY172" fmla="*/ 728498 h 5245685"/>
              <a:gd name="connsiteX173" fmla="*/ 392874 w 4725721"/>
              <a:gd name="connsiteY173" fmla="*/ 763905 h 524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725721" h="5245685">
                <a:moveTo>
                  <a:pt x="389064" y="769620"/>
                </a:moveTo>
                <a:cubicBezTo>
                  <a:pt x="421449" y="836930"/>
                  <a:pt x="453834" y="904240"/>
                  <a:pt x="510984" y="937260"/>
                </a:cubicBezTo>
                <a:cubicBezTo>
                  <a:pt x="568134" y="970280"/>
                  <a:pt x="653224" y="942340"/>
                  <a:pt x="731964" y="967740"/>
                </a:cubicBezTo>
                <a:cubicBezTo>
                  <a:pt x="810704" y="993140"/>
                  <a:pt x="945324" y="1050290"/>
                  <a:pt x="983424" y="1089660"/>
                </a:cubicBezTo>
                <a:cubicBezTo>
                  <a:pt x="1021524" y="1129030"/>
                  <a:pt x="936434" y="1164590"/>
                  <a:pt x="960564" y="1203960"/>
                </a:cubicBezTo>
                <a:cubicBezTo>
                  <a:pt x="984694" y="1243330"/>
                  <a:pt x="1093914" y="1289050"/>
                  <a:pt x="1128204" y="1325880"/>
                </a:cubicBezTo>
                <a:cubicBezTo>
                  <a:pt x="1162494" y="1362710"/>
                  <a:pt x="1186624" y="1390650"/>
                  <a:pt x="1166304" y="1424940"/>
                </a:cubicBezTo>
                <a:cubicBezTo>
                  <a:pt x="1145984" y="1459230"/>
                  <a:pt x="1041844" y="1499870"/>
                  <a:pt x="1006284" y="1531620"/>
                </a:cubicBezTo>
                <a:cubicBezTo>
                  <a:pt x="970724" y="1563370"/>
                  <a:pt x="947864" y="1570990"/>
                  <a:pt x="952944" y="1615440"/>
                </a:cubicBezTo>
                <a:cubicBezTo>
                  <a:pt x="958024" y="1659890"/>
                  <a:pt x="1008824" y="1747520"/>
                  <a:pt x="1036764" y="1798320"/>
                </a:cubicBezTo>
                <a:cubicBezTo>
                  <a:pt x="1064704" y="1849120"/>
                  <a:pt x="1081214" y="1884680"/>
                  <a:pt x="1120584" y="1920240"/>
                </a:cubicBezTo>
                <a:cubicBezTo>
                  <a:pt x="1159954" y="1955800"/>
                  <a:pt x="1228534" y="2009140"/>
                  <a:pt x="1272984" y="2011680"/>
                </a:cubicBezTo>
                <a:cubicBezTo>
                  <a:pt x="1317434" y="2014220"/>
                  <a:pt x="1356804" y="1948180"/>
                  <a:pt x="1387284" y="1935480"/>
                </a:cubicBezTo>
                <a:cubicBezTo>
                  <a:pt x="1417764" y="1922780"/>
                  <a:pt x="1438084" y="1916430"/>
                  <a:pt x="1455864" y="1935480"/>
                </a:cubicBezTo>
                <a:cubicBezTo>
                  <a:pt x="1473644" y="1954530"/>
                  <a:pt x="1478724" y="2015490"/>
                  <a:pt x="1493964" y="2049780"/>
                </a:cubicBezTo>
                <a:cubicBezTo>
                  <a:pt x="1509204" y="2084070"/>
                  <a:pt x="1535874" y="2112010"/>
                  <a:pt x="1547304" y="2141220"/>
                </a:cubicBezTo>
                <a:cubicBezTo>
                  <a:pt x="1558734" y="2170430"/>
                  <a:pt x="1581594" y="2198370"/>
                  <a:pt x="1562544" y="2225040"/>
                </a:cubicBezTo>
                <a:cubicBezTo>
                  <a:pt x="1543494" y="2251710"/>
                  <a:pt x="1452054" y="2273300"/>
                  <a:pt x="1433004" y="2301240"/>
                </a:cubicBezTo>
                <a:cubicBezTo>
                  <a:pt x="1413954" y="2329180"/>
                  <a:pt x="1463484" y="2373630"/>
                  <a:pt x="1448244" y="2392680"/>
                </a:cubicBezTo>
                <a:cubicBezTo>
                  <a:pt x="1433004" y="2411730"/>
                  <a:pt x="1379664" y="2420620"/>
                  <a:pt x="1341564" y="2415540"/>
                </a:cubicBezTo>
                <a:cubicBezTo>
                  <a:pt x="1303464" y="2410460"/>
                  <a:pt x="1262824" y="2355850"/>
                  <a:pt x="1219644" y="2362200"/>
                </a:cubicBezTo>
                <a:cubicBezTo>
                  <a:pt x="1176464" y="2368550"/>
                  <a:pt x="1096454" y="2419350"/>
                  <a:pt x="1082484" y="2453640"/>
                </a:cubicBezTo>
                <a:cubicBezTo>
                  <a:pt x="1068514" y="2487930"/>
                  <a:pt x="1093914" y="2538730"/>
                  <a:pt x="1135824" y="2567940"/>
                </a:cubicBezTo>
                <a:cubicBezTo>
                  <a:pt x="1177734" y="2597150"/>
                  <a:pt x="1286954" y="2616200"/>
                  <a:pt x="1333944" y="2628900"/>
                </a:cubicBezTo>
                <a:cubicBezTo>
                  <a:pt x="1380934" y="2641600"/>
                  <a:pt x="1429194" y="2631440"/>
                  <a:pt x="1417764" y="2644140"/>
                </a:cubicBezTo>
                <a:cubicBezTo>
                  <a:pt x="1406334" y="2656840"/>
                  <a:pt x="1309814" y="2684780"/>
                  <a:pt x="1265364" y="2705100"/>
                </a:cubicBezTo>
                <a:cubicBezTo>
                  <a:pt x="1220914" y="2725420"/>
                  <a:pt x="1175194" y="2747010"/>
                  <a:pt x="1151064" y="2766060"/>
                </a:cubicBezTo>
                <a:cubicBezTo>
                  <a:pt x="1126934" y="2785110"/>
                  <a:pt x="1120584" y="2794000"/>
                  <a:pt x="1120584" y="2819400"/>
                </a:cubicBezTo>
                <a:cubicBezTo>
                  <a:pt x="1120584" y="2844800"/>
                  <a:pt x="1154874" y="2895600"/>
                  <a:pt x="1151064" y="2918460"/>
                </a:cubicBezTo>
                <a:cubicBezTo>
                  <a:pt x="1147254" y="2941320"/>
                  <a:pt x="1132014" y="2961640"/>
                  <a:pt x="1097724" y="2956560"/>
                </a:cubicBezTo>
                <a:cubicBezTo>
                  <a:pt x="1063434" y="2951480"/>
                  <a:pt x="985964" y="2905760"/>
                  <a:pt x="945324" y="2887980"/>
                </a:cubicBezTo>
                <a:cubicBezTo>
                  <a:pt x="904684" y="2870200"/>
                  <a:pt x="890714" y="2854960"/>
                  <a:pt x="853884" y="2849880"/>
                </a:cubicBezTo>
                <a:cubicBezTo>
                  <a:pt x="817054" y="2844800"/>
                  <a:pt x="768794" y="2846070"/>
                  <a:pt x="724344" y="2857500"/>
                </a:cubicBezTo>
                <a:cubicBezTo>
                  <a:pt x="679894" y="2868930"/>
                  <a:pt x="627824" y="2901950"/>
                  <a:pt x="587184" y="2918460"/>
                </a:cubicBezTo>
                <a:cubicBezTo>
                  <a:pt x="546544" y="2934970"/>
                  <a:pt x="524954" y="2934970"/>
                  <a:pt x="480504" y="2956560"/>
                </a:cubicBezTo>
                <a:cubicBezTo>
                  <a:pt x="436054" y="2978150"/>
                  <a:pt x="324294" y="3006090"/>
                  <a:pt x="320484" y="3048000"/>
                </a:cubicBezTo>
                <a:cubicBezTo>
                  <a:pt x="316674" y="3089910"/>
                  <a:pt x="396684" y="3171190"/>
                  <a:pt x="457644" y="3208020"/>
                </a:cubicBezTo>
                <a:cubicBezTo>
                  <a:pt x="518604" y="3244850"/>
                  <a:pt x="612584" y="3256280"/>
                  <a:pt x="686244" y="3268980"/>
                </a:cubicBezTo>
                <a:cubicBezTo>
                  <a:pt x="759904" y="3281680"/>
                  <a:pt x="841184" y="3277870"/>
                  <a:pt x="899604" y="3284220"/>
                </a:cubicBezTo>
                <a:cubicBezTo>
                  <a:pt x="958024" y="3290570"/>
                  <a:pt x="987234" y="3296920"/>
                  <a:pt x="1036764" y="3307080"/>
                </a:cubicBezTo>
                <a:cubicBezTo>
                  <a:pt x="1086294" y="3317240"/>
                  <a:pt x="1143444" y="3317240"/>
                  <a:pt x="1196784" y="3345180"/>
                </a:cubicBezTo>
                <a:cubicBezTo>
                  <a:pt x="1250124" y="3373120"/>
                  <a:pt x="1335214" y="3444240"/>
                  <a:pt x="1356804" y="3474720"/>
                </a:cubicBezTo>
                <a:cubicBezTo>
                  <a:pt x="1378394" y="3505200"/>
                  <a:pt x="1347914" y="3517900"/>
                  <a:pt x="1326324" y="3528060"/>
                </a:cubicBezTo>
                <a:cubicBezTo>
                  <a:pt x="1304734" y="3538220"/>
                  <a:pt x="1227264" y="3535680"/>
                  <a:pt x="1227264" y="3535680"/>
                </a:cubicBezTo>
                <a:lnTo>
                  <a:pt x="998664" y="3558540"/>
                </a:lnTo>
                <a:cubicBezTo>
                  <a:pt x="932624" y="3566160"/>
                  <a:pt x="876744" y="3567430"/>
                  <a:pt x="831024" y="3581400"/>
                </a:cubicBezTo>
                <a:cubicBezTo>
                  <a:pt x="785304" y="3595370"/>
                  <a:pt x="761174" y="3625850"/>
                  <a:pt x="724344" y="3642360"/>
                </a:cubicBezTo>
                <a:cubicBezTo>
                  <a:pt x="687514" y="3658870"/>
                  <a:pt x="637984" y="3674110"/>
                  <a:pt x="610044" y="3680460"/>
                </a:cubicBezTo>
                <a:cubicBezTo>
                  <a:pt x="582104" y="3686810"/>
                  <a:pt x="577024" y="3667760"/>
                  <a:pt x="556704" y="3680460"/>
                </a:cubicBezTo>
                <a:cubicBezTo>
                  <a:pt x="536384" y="3693160"/>
                  <a:pt x="498284" y="3708400"/>
                  <a:pt x="488124" y="3756660"/>
                </a:cubicBezTo>
                <a:cubicBezTo>
                  <a:pt x="477964" y="3804920"/>
                  <a:pt x="477964" y="3911600"/>
                  <a:pt x="495744" y="3970020"/>
                </a:cubicBezTo>
                <a:cubicBezTo>
                  <a:pt x="513524" y="4028440"/>
                  <a:pt x="577024" y="4062730"/>
                  <a:pt x="594804" y="4107180"/>
                </a:cubicBezTo>
                <a:cubicBezTo>
                  <a:pt x="612584" y="4151630"/>
                  <a:pt x="618934" y="4189730"/>
                  <a:pt x="602424" y="4236720"/>
                </a:cubicBezTo>
                <a:cubicBezTo>
                  <a:pt x="585914" y="4283710"/>
                  <a:pt x="542734" y="4343400"/>
                  <a:pt x="495744" y="4389120"/>
                </a:cubicBezTo>
                <a:cubicBezTo>
                  <a:pt x="448754" y="4434840"/>
                  <a:pt x="358584" y="4470400"/>
                  <a:pt x="320484" y="4511040"/>
                </a:cubicBezTo>
                <a:cubicBezTo>
                  <a:pt x="282384" y="4551680"/>
                  <a:pt x="267144" y="4599940"/>
                  <a:pt x="267144" y="4632960"/>
                </a:cubicBezTo>
                <a:cubicBezTo>
                  <a:pt x="267144" y="4665980"/>
                  <a:pt x="264604" y="4718050"/>
                  <a:pt x="320484" y="4709160"/>
                </a:cubicBezTo>
                <a:cubicBezTo>
                  <a:pt x="376364" y="4700270"/>
                  <a:pt x="517334" y="4611370"/>
                  <a:pt x="602424" y="4579620"/>
                </a:cubicBezTo>
                <a:cubicBezTo>
                  <a:pt x="687514" y="4547870"/>
                  <a:pt x="766254" y="4530090"/>
                  <a:pt x="831024" y="4518660"/>
                </a:cubicBezTo>
                <a:cubicBezTo>
                  <a:pt x="895794" y="4507230"/>
                  <a:pt x="926274" y="4507230"/>
                  <a:pt x="991044" y="4511040"/>
                </a:cubicBezTo>
                <a:cubicBezTo>
                  <a:pt x="1055814" y="4514850"/>
                  <a:pt x="1163764" y="4536440"/>
                  <a:pt x="1219644" y="4541520"/>
                </a:cubicBezTo>
                <a:cubicBezTo>
                  <a:pt x="1275524" y="4546600"/>
                  <a:pt x="1292034" y="4558030"/>
                  <a:pt x="1326324" y="4541520"/>
                </a:cubicBezTo>
                <a:cubicBezTo>
                  <a:pt x="1360614" y="4525010"/>
                  <a:pt x="1388554" y="4460240"/>
                  <a:pt x="1425384" y="4442460"/>
                </a:cubicBezTo>
                <a:cubicBezTo>
                  <a:pt x="1462214" y="4424680"/>
                  <a:pt x="1501584" y="4455160"/>
                  <a:pt x="1547304" y="4434840"/>
                </a:cubicBezTo>
                <a:cubicBezTo>
                  <a:pt x="1593024" y="4414520"/>
                  <a:pt x="1653984" y="4357370"/>
                  <a:pt x="1699704" y="4320540"/>
                </a:cubicBezTo>
                <a:cubicBezTo>
                  <a:pt x="1745424" y="4283710"/>
                  <a:pt x="1778444" y="4253230"/>
                  <a:pt x="1821624" y="4213860"/>
                </a:cubicBezTo>
                <a:cubicBezTo>
                  <a:pt x="1864804" y="4174490"/>
                  <a:pt x="1921954" y="4127500"/>
                  <a:pt x="1958784" y="4084320"/>
                </a:cubicBezTo>
                <a:cubicBezTo>
                  <a:pt x="1995614" y="4041140"/>
                  <a:pt x="2013394" y="3987800"/>
                  <a:pt x="2042604" y="3954780"/>
                </a:cubicBezTo>
                <a:cubicBezTo>
                  <a:pt x="2071814" y="3921760"/>
                  <a:pt x="2104834" y="3900170"/>
                  <a:pt x="2134044" y="3886200"/>
                </a:cubicBezTo>
                <a:cubicBezTo>
                  <a:pt x="2163254" y="3872230"/>
                  <a:pt x="2191194" y="3862070"/>
                  <a:pt x="2217864" y="3870960"/>
                </a:cubicBezTo>
                <a:cubicBezTo>
                  <a:pt x="2244534" y="3879850"/>
                  <a:pt x="2277554" y="3902710"/>
                  <a:pt x="2294064" y="3939540"/>
                </a:cubicBezTo>
                <a:cubicBezTo>
                  <a:pt x="2310574" y="3976370"/>
                  <a:pt x="2316924" y="4038600"/>
                  <a:pt x="2316924" y="4091940"/>
                </a:cubicBezTo>
                <a:cubicBezTo>
                  <a:pt x="2316924" y="4145280"/>
                  <a:pt x="2309304" y="4206240"/>
                  <a:pt x="2294064" y="4259580"/>
                </a:cubicBezTo>
                <a:cubicBezTo>
                  <a:pt x="2278824" y="4312920"/>
                  <a:pt x="2240724" y="4376420"/>
                  <a:pt x="2225484" y="4411980"/>
                </a:cubicBezTo>
                <a:cubicBezTo>
                  <a:pt x="2210244" y="4447540"/>
                  <a:pt x="2195004" y="4451350"/>
                  <a:pt x="2202624" y="4472940"/>
                </a:cubicBezTo>
                <a:cubicBezTo>
                  <a:pt x="2210244" y="4494530"/>
                  <a:pt x="2234374" y="4528820"/>
                  <a:pt x="2271204" y="4541520"/>
                </a:cubicBezTo>
                <a:cubicBezTo>
                  <a:pt x="2308034" y="4554220"/>
                  <a:pt x="2376614" y="4537710"/>
                  <a:pt x="2423604" y="4549140"/>
                </a:cubicBezTo>
                <a:cubicBezTo>
                  <a:pt x="2470594" y="4560570"/>
                  <a:pt x="2532824" y="4580890"/>
                  <a:pt x="2553144" y="4610100"/>
                </a:cubicBezTo>
                <a:cubicBezTo>
                  <a:pt x="2573464" y="4639310"/>
                  <a:pt x="2546794" y="4688840"/>
                  <a:pt x="2545524" y="4724400"/>
                </a:cubicBezTo>
                <a:cubicBezTo>
                  <a:pt x="2544254" y="4759960"/>
                  <a:pt x="2518854" y="4782820"/>
                  <a:pt x="2545524" y="4823460"/>
                </a:cubicBezTo>
                <a:cubicBezTo>
                  <a:pt x="2572194" y="4864100"/>
                  <a:pt x="2638234" y="4916170"/>
                  <a:pt x="2705544" y="4968240"/>
                </a:cubicBezTo>
                <a:cubicBezTo>
                  <a:pt x="2772854" y="5020310"/>
                  <a:pt x="2865564" y="5095240"/>
                  <a:pt x="2949384" y="5135880"/>
                </a:cubicBezTo>
                <a:cubicBezTo>
                  <a:pt x="3033204" y="5176520"/>
                  <a:pt x="3143694" y="5198110"/>
                  <a:pt x="3208464" y="5212080"/>
                </a:cubicBezTo>
                <a:cubicBezTo>
                  <a:pt x="3273234" y="5226050"/>
                  <a:pt x="3298634" y="5275580"/>
                  <a:pt x="3338004" y="5219700"/>
                </a:cubicBezTo>
                <a:cubicBezTo>
                  <a:pt x="3377374" y="5163820"/>
                  <a:pt x="3428174" y="4965700"/>
                  <a:pt x="3444684" y="4876800"/>
                </a:cubicBezTo>
                <a:cubicBezTo>
                  <a:pt x="3461194" y="4787900"/>
                  <a:pt x="3429444" y="4735830"/>
                  <a:pt x="3437064" y="4686300"/>
                </a:cubicBezTo>
                <a:cubicBezTo>
                  <a:pt x="3444684" y="4636770"/>
                  <a:pt x="3454844" y="4606290"/>
                  <a:pt x="3490404" y="4579620"/>
                </a:cubicBezTo>
                <a:cubicBezTo>
                  <a:pt x="3525964" y="4552950"/>
                  <a:pt x="3609784" y="4545330"/>
                  <a:pt x="3650424" y="4526280"/>
                </a:cubicBezTo>
                <a:cubicBezTo>
                  <a:pt x="3691064" y="4507230"/>
                  <a:pt x="3720274" y="4495800"/>
                  <a:pt x="3734244" y="4465320"/>
                </a:cubicBezTo>
                <a:cubicBezTo>
                  <a:pt x="3748214" y="4434840"/>
                  <a:pt x="3710114" y="4358640"/>
                  <a:pt x="3734244" y="4343400"/>
                </a:cubicBezTo>
                <a:cubicBezTo>
                  <a:pt x="3758374" y="4328160"/>
                  <a:pt x="3856164" y="4340860"/>
                  <a:pt x="3879024" y="4373880"/>
                </a:cubicBezTo>
                <a:cubicBezTo>
                  <a:pt x="3901884" y="4406900"/>
                  <a:pt x="3881564" y="4490720"/>
                  <a:pt x="3871404" y="4541520"/>
                </a:cubicBezTo>
                <a:cubicBezTo>
                  <a:pt x="3861244" y="4592320"/>
                  <a:pt x="3835844" y="4643120"/>
                  <a:pt x="3818064" y="4678680"/>
                </a:cubicBezTo>
                <a:cubicBezTo>
                  <a:pt x="3800284" y="4714240"/>
                  <a:pt x="3796474" y="4742180"/>
                  <a:pt x="3764724" y="4754880"/>
                </a:cubicBezTo>
                <a:cubicBezTo>
                  <a:pt x="3732974" y="4767580"/>
                  <a:pt x="3656774" y="4745990"/>
                  <a:pt x="3627564" y="4754880"/>
                </a:cubicBezTo>
                <a:cubicBezTo>
                  <a:pt x="3598354" y="4763770"/>
                  <a:pt x="3580574" y="4795520"/>
                  <a:pt x="3589464" y="4808220"/>
                </a:cubicBezTo>
                <a:cubicBezTo>
                  <a:pt x="3598354" y="4820920"/>
                  <a:pt x="3644074" y="4827270"/>
                  <a:pt x="3680904" y="4831080"/>
                </a:cubicBezTo>
                <a:cubicBezTo>
                  <a:pt x="3717734" y="4834890"/>
                  <a:pt x="3765994" y="4827270"/>
                  <a:pt x="3810444" y="4831080"/>
                </a:cubicBezTo>
                <a:cubicBezTo>
                  <a:pt x="3854894" y="4834890"/>
                  <a:pt x="3909504" y="4867910"/>
                  <a:pt x="3947604" y="4853940"/>
                </a:cubicBezTo>
                <a:cubicBezTo>
                  <a:pt x="3985704" y="4839970"/>
                  <a:pt x="4022534" y="4798060"/>
                  <a:pt x="4039044" y="4747260"/>
                </a:cubicBezTo>
                <a:cubicBezTo>
                  <a:pt x="4055554" y="4696460"/>
                  <a:pt x="4026344" y="4608830"/>
                  <a:pt x="4046664" y="4549140"/>
                </a:cubicBezTo>
                <a:cubicBezTo>
                  <a:pt x="4066984" y="4489450"/>
                  <a:pt x="4119054" y="4427220"/>
                  <a:pt x="4160964" y="4389120"/>
                </a:cubicBezTo>
                <a:cubicBezTo>
                  <a:pt x="4202874" y="4351020"/>
                  <a:pt x="4254944" y="4345940"/>
                  <a:pt x="4298124" y="4320540"/>
                </a:cubicBezTo>
                <a:cubicBezTo>
                  <a:pt x="4341304" y="4295140"/>
                  <a:pt x="4367974" y="4271010"/>
                  <a:pt x="4420044" y="4236720"/>
                </a:cubicBezTo>
                <a:cubicBezTo>
                  <a:pt x="4472114" y="4202430"/>
                  <a:pt x="4561014" y="4135120"/>
                  <a:pt x="4610544" y="4114800"/>
                </a:cubicBezTo>
                <a:cubicBezTo>
                  <a:pt x="4660074" y="4094480"/>
                  <a:pt x="4699444" y="4368800"/>
                  <a:pt x="4717224" y="4114800"/>
                </a:cubicBezTo>
                <a:cubicBezTo>
                  <a:pt x="4735004" y="3860800"/>
                  <a:pt x="4719764" y="2587625"/>
                  <a:pt x="4717224" y="2590800"/>
                </a:cubicBezTo>
                <a:cubicBezTo>
                  <a:pt x="4714684" y="2593975"/>
                  <a:pt x="4610544" y="2522220"/>
                  <a:pt x="4610544" y="2522220"/>
                </a:cubicBezTo>
                <a:cubicBezTo>
                  <a:pt x="4568634" y="2495550"/>
                  <a:pt x="4505134" y="2463800"/>
                  <a:pt x="4465764" y="2430780"/>
                </a:cubicBezTo>
                <a:cubicBezTo>
                  <a:pt x="4426394" y="2397760"/>
                  <a:pt x="4397184" y="2331720"/>
                  <a:pt x="4374324" y="2324100"/>
                </a:cubicBezTo>
                <a:cubicBezTo>
                  <a:pt x="4351464" y="2316480"/>
                  <a:pt x="4341304" y="2362200"/>
                  <a:pt x="4328604" y="2385060"/>
                </a:cubicBezTo>
                <a:cubicBezTo>
                  <a:pt x="4315904" y="2407920"/>
                  <a:pt x="4313364" y="2434590"/>
                  <a:pt x="4298124" y="2461260"/>
                </a:cubicBezTo>
                <a:cubicBezTo>
                  <a:pt x="4282884" y="2487930"/>
                  <a:pt x="4268914" y="2524760"/>
                  <a:pt x="4237164" y="2545080"/>
                </a:cubicBezTo>
                <a:cubicBezTo>
                  <a:pt x="4205414" y="2565400"/>
                  <a:pt x="4136834" y="2589530"/>
                  <a:pt x="4107624" y="2583180"/>
                </a:cubicBezTo>
                <a:cubicBezTo>
                  <a:pt x="4078414" y="2576830"/>
                  <a:pt x="4102544" y="2531110"/>
                  <a:pt x="4061904" y="2506980"/>
                </a:cubicBezTo>
                <a:cubicBezTo>
                  <a:pt x="4021264" y="2482850"/>
                  <a:pt x="3910774" y="2457450"/>
                  <a:pt x="3863784" y="2438400"/>
                </a:cubicBezTo>
                <a:cubicBezTo>
                  <a:pt x="3816794" y="2419350"/>
                  <a:pt x="3749484" y="2430780"/>
                  <a:pt x="3779964" y="2392680"/>
                </a:cubicBezTo>
                <a:cubicBezTo>
                  <a:pt x="3810444" y="2354580"/>
                  <a:pt x="3999674" y="2254250"/>
                  <a:pt x="4046664" y="2209800"/>
                </a:cubicBezTo>
                <a:cubicBezTo>
                  <a:pt x="4093654" y="2165350"/>
                  <a:pt x="4088574" y="2156460"/>
                  <a:pt x="4061904" y="2125980"/>
                </a:cubicBezTo>
                <a:cubicBezTo>
                  <a:pt x="4035234" y="2095500"/>
                  <a:pt x="3895534" y="2062480"/>
                  <a:pt x="3886644" y="2026920"/>
                </a:cubicBezTo>
                <a:cubicBezTo>
                  <a:pt x="3877754" y="1991360"/>
                  <a:pt x="3992054" y="1959610"/>
                  <a:pt x="4008564" y="1912620"/>
                </a:cubicBezTo>
                <a:cubicBezTo>
                  <a:pt x="4025074" y="1865630"/>
                  <a:pt x="3997134" y="1793240"/>
                  <a:pt x="3985704" y="1744980"/>
                </a:cubicBezTo>
                <a:cubicBezTo>
                  <a:pt x="3974274" y="1696720"/>
                  <a:pt x="3985704" y="1635760"/>
                  <a:pt x="3939984" y="1623060"/>
                </a:cubicBezTo>
                <a:cubicBezTo>
                  <a:pt x="3894264" y="1610360"/>
                  <a:pt x="3764724" y="1680210"/>
                  <a:pt x="3711384" y="1668780"/>
                </a:cubicBezTo>
                <a:cubicBezTo>
                  <a:pt x="3658044" y="1657350"/>
                  <a:pt x="3627564" y="1600200"/>
                  <a:pt x="3619944" y="1554480"/>
                </a:cubicBezTo>
                <a:cubicBezTo>
                  <a:pt x="3612324" y="1508760"/>
                  <a:pt x="3664394" y="1433830"/>
                  <a:pt x="3665664" y="1394460"/>
                </a:cubicBezTo>
                <a:cubicBezTo>
                  <a:pt x="3666934" y="1355090"/>
                  <a:pt x="3651694" y="1325880"/>
                  <a:pt x="3627564" y="1318260"/>
                </a:cubicBezTo>
                <a:cubicBezTo>
                  <a:pt x="3603434" y="1310640"/>
                  <a:pt x="3562794" y="1341120"/>
                  <a:pt x="3520884" y="1348740"/>
                </a:cubicBezTo>
                <a:cubicBezTo>
                  <a:pt x="3478974" y="1356360"/>
                  <a:pt x="3418014" y="1379220"/>
                  <a:pt x="3376104" y="1363980"/>
                </a:cubicBezTo>
                <a:cubicBezTo>
                  <a:pt x="3334194" y="1348740"/>
                  <a:pt x="3302444" y="1283970"/>
                  <a:pt x="3269424" y="1257300"/>
                </a:cubicBezTo>
                <a:cubicBezTo>
                  <a:pt x="3236404" y="1230630"/>
                  <a:pt x="3205289" y="1191578"/>
                  <a:pt x="3177984" y="1203960"/>
                </a:cubicBezTo>
                <a:cubicBezTo>
                  <a:pt x="3150679" y="1216343"/>
                  <a:pt x="3127184" y="1302703"/>
                  <a:pt x="3105594" y="1331595"/>
                </a:cubicBezTo>
                <a:cubicBezTo>
                  <a:pt x="3084004" y="1360487"/>
                  <a:pt x="3083369" y="1385888"/>
                  <a:pt x="3048444" y="1377315"/>
                </a:cubicBezTo>
                <a:cubicBezTo>
                  <a:pt x="3013519" y="1368743"/>
                  <a:pt x="2935414" y="1297622"/>
                  <a:pt x="2896044" y="1280160"/>
                </a:cubicBezTo>
                <a:cubicBezTo>
                  <a:pt x="2856674" y="1262698"/>
                  <a:pt x="2841116" y="1265238"/>
                  <a:pt x="2812224" y="1272540"/>
                </a:cubicBezTo>
                <a:cubicBezTo>
                  <a:pt x="2783332" y="1279842"/>
                  <a:pt x="2748089" y="1296035"/>
                  <a:pt x="2722689" y="1323975"/>
                </a:cubicBezTo>
                <a:cubicBezTo>
                  <a:pt x="2697289" y="1351915"/>
                  <a:pt x="2675382" y="1406842"/>
                  <a:pt x="2659824" y="1440180"/>
                </a:cubicBezTo>
                <a:cubicBezTo>
                  <a:pt x="2644266" y="1473518"/>
                  <a:pt x="2642679" y="1507490"/>
                  <a:pt x="2629344" y="1524000"/>
                </a:cubicBezTo>
                <a:cubicBezTo>
                  <a:pt x="2616009" y="1540510"/>
                  <a:pt x="2597594" y="1555749"/>
                  <a:pt x="2579814" y="1539239"/>
                </a:cubicBezTo>
                <a:cubicBezTo>
                  <a:pt x="2562034" y="1522729"/>
                  <a:pt x="2533141" y="1463040"/>
                  <a:pt x="2522664" y="1424940"/>
                </a:cubicBezTo>
                <a:cubicBezTo>
                  <a:pt x="2512187" y="1386840"/>
                  <a:pt x="2520759" y="1365250"/>
                  <a:pt x="2516949" y="1310640"/>
                </a:cubicBezTo>
                <a:cubicBezTo>
                  <a:pt x="2513139" y="1256030"/>
                  <a:pt x="2502026" y="1165225"/>
                  <a:pt x="2499804" y="1097280"/>
                </a:cubicBezTo>
                <a:cubicBezTo>
                  <a:pt x="2497582" y="1029335"/>
                  <a:pt x="2492184" y="957579"/>
                  <a:pt x="2503614" y="902969"/>
                </a:cubicBezTo>
                <a:cubicBezTo>
                  <a:pt x="2515044" y="848359"/>
                  <a:pt x="2558542" y="803592"/>
                  <a:pt x="2568384" y="769619"/>
                </a:cubicBezTo>
                <a:cubicBezTo>
                  <a:pt x="2578227" y="735647"/>
                  <a:pt x="2578227" y="725169"/>
                  <a:pt x="2596959" y="699134"/>
                </a:cubicBezTo>
                <a:cubicBezTo>
                  <a:pt x="2615691" y="673099"/>
                  <a:pt x="2660459" y="632141"/>
                  <a:pt x="2680779" y="613409"/>
                </a:cubicBezTo>
                <a:cubicBezTo>
                  <a:pt x="2701099" y="594677"/>
                  <a:pt x="2745231" y="597851"/>
                  <a:pt x="2728404" y="586739"/>
                </a:cubicBezTo>
                <a:cubicBezTo>
                  <a:pt x="2711577" y="575627"/>
                  <a:pt x="2670302" y="555942"/>
                  <a:pt x="2595054" y="561974"/>
                </a:cubicBezTo>
                <a:cubicBezTo>
                  <a:pt x="2519807" y="568007"/>
                  <a:pt x="2325179" y="643889"/>
                  <a:pt x="2276919" y="622934"/>
                </a:cubicBezTo>
                <a:cubicBezTo>
                  <a:pt x="2228659" y="601979"/>
                  <a:pt x="2275014" y="515619"/>
                  <a:pt x="2305494" y="457199"/>
                </a:cubicBezTo>
                <a:cubicBezTo>
                  <a:pt x="2335974" y="398779"/>
                  <a:pt x="2437892" y="294639"/>
                  <a:pt x="2454084" y="228599"/>
                </a:cubicBezTo>
                <a:cubicBezTo>
                  <a:pt x="2470276" y="162559"/>
                  <a:pt x="2427414" y="102869"/>
                  <a:pt x="2421699" y="64769"/>
                </a:cubicBezTo>
                <a:cubicBezTo>
                  <a:pt x="2427414" y="60959"/>
                  <a:pt x="2420746" y="2540"/>
                  <a:pt x="2419794" y="0"/>
                </a:cubicBezTo>
                <a:cubicBezTo>
                  <a:pt x="2408364" y="17780"/>
                  <a:pt x="1872425" y="3810"/>
                  <a:pt x="1871155" y="3810"/>
                </a:cubicBezTo>
                <a:cubicBezTo>
                  <a:pt x="1850835" y="5715"/>
                  <a:pt x="1874329" y="113665"/>
                  <a:pt x="1831149" y="173355"/>
                </a:cubicBezTo>
                <a:cubicBezTo>
                  <a:pt x="1787969" y="233045"/>
                  <a:pt x="1725104" y="325755"/>
                  <a:pt x="1673034" y="382905"/>
                </a:cubicBezTo>
                <a:cubicBezTo>
                  <a:pt x="1620964" y="440055"/>
                  <a:pt x="1499361" y="450850"/>
                  <a:pt x="1471104" y="487680"/>
                </a:cubicBezTo>
                <a:cubicBezTo>
                  <a:pt x="1442847" y="524510"/>
                  <a:pt x="1476819" y="558799"/>
                  <a:pt x="1492059" y="621029"/>
                </a:cubicBezTo>
                <a:cubicBezTo>
                  <a:pt x="1507299" y="683259"/>
                  <a:pt x="1607312" y="782320"/>
                  <a:pt x="1594929" y="822960"/>
                </a:cubicBezTo>
                <a:cubicBezTo>
                  <a:pt x="1582546" y="863600"/>
                  <a:pt x="1495522" y="815525"/>
                  <a:pt x="1438719" y="813434"/>
                </a:cubicBezTo>
                <a:cubicBezTo>
                  <a:pt x="1381916" y="811343"/>
                  <a:pt x="1283640" y="859625"/>
                  <a:pt x="1225538" y="852323"/>
                </a:cubicBezTo>
                <a:cubicBezTo>
                  <a:pt x="1167436" y="845021"/>
                  <a:pt x="1155539" y="839284"/>
                  <a:pt x="1063434" y="775335"/>
                </a:cubicBezTo>
                <a:cubicBezTo>
                  <a:pt x="971329" y="711386"/>
                  <a:pt x="800514" y="507869"/>
                  <a:pt x="701484" y="426720"/>
                </a:cubicBezTo>
                <a:cubicBezTo>
                  <a:pt x="602454" y="345571"/>
                  <a:pt x="488938" y="359563"/>
                  <a:pt x="417818" y="322733"/>
                </a:cubicBezTo>
                <a:cubicBezTo>
                  <a:pt x="346698" y="285903"/>
                  <a:pt x="311276" y="219075"/>
                  <a:pt x="274764" y="205740"/>
                </a:cubicBezTo>
                <a:cubicBezTo>
                  <a:pt x="238252" y="192405"/>
                  <a:pt x="204746" y="197824"/>
                  <a:pt x="181598" y="200813"/>
                </a:cubicBezTo>
                <a:cubicBezTo>
                  <a:pt x="158450" y="203802"/>
                  <a:pt x="164483" y="225074"/>
                  <a:pt x="145403" y="237008"/>
                </a:cubicBezTo>
                <a:cubicBezTo>
                  <a:pt x="126323" y="248942"/>
                  <a:pt x="84612" y="242384"/>
                  <a:pt x="67120" y="272415"/>
                </a:cubicBezTo>
                <a:cubicBezTo>
                  <a:pt x="49628" y="302446"/>
                  <a:pt x="43624" y="368300"/>
                  <a:pt x="30924" y="403860"/>
                </a:cubicBezTo>
                <a:cubicBezTo>
                  <a:pt x="18224" y="439420"/>
                  <a:pt x="-3366" y="530225"/>
                  <a:pt x="444" y="561975"/>
                </a:cubicBezTo>
                <a:cubicBezTo>
                  <a:pt x="4254" y="593725"/>
                  <a:pt x="70294" y="624204"/>
                  <a:pt x="99504" y="653414"/>
                </a:cubicBezTo>
                <a:cubicBezTo>
                  <a:pt x="128714" y="682624"/>
                  <a:pt x="240128" y="686621"/>
                  <a:pt x="282385" y="701040"/>
                </a:cubicBezTo>
                <a:cubicBezTo>
                  <a:pt x="324643" y="715459"/>
                  <a:pt x="351779" y="718021"/>
                  <a:pt x="370194" y="728498"/>
                </a:cubicBezTo>
                <a:cubicBezTo>
                  <a:pt x="388609" y="738976"/>
                  <a:pt x="386237" y="759909"/>
                  <a:pt x="392874" y="763905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1847942" y="1310719"/>
            <a:ext cx="4838791" cy="7584236"/>
          </a:xfrm>
          <a:custGeom>
            <a:avLst/>
            <a:gdLst>
              <a:gd name="connsiteX0" fmla="*/ 1855377 w 3673631"/>
              <a:gd name="connsiteY0" fmla="*/ 1034 h 5997974"/>
              <a:gd name="connsiteX1" fmla="*/ 1718217 w 3673631"/>
              <a:gd name="connsiteY1" fmla="*/ 69614 h 5997974"/>
              <a:gd name="connsiteX2" fmla="*/ 1664877 w 3673631"/>
              <a:gd name="connsiteY2" fmla="*/ 214394 h 5997974"/>
              <a:gd name="connsiteX3" fmla="*/ 1657257 w 3673631"/>
              <a:gd name="connsiteY3" fmla="*/ 305834 h 5997974"/>
              <a:gd name="connsiteX4" fmla="*/ 1535337 w 3673631"/>
              <a:gd name="connsiteY4" fmla="*/ 359174 h 5997974"/>
              <a:gd name="connsiteX5" fmla="*/ 1459137 w 3673631"/>
              <a:gd name="connsiteY5" fmla="*/ 488714 h 5997974"/>
              <a:gd name="connsiteX6" fmla="*/ 1497237 w 3673631"/>
              <a:gd name="connsiteY6" fmla="*/ 656354 h 5997974"/>
              <a:gd name="connsiteX7" fmla="*/ 1405797 w 3673631"/>
              <a:gd name="connsiteY7" fmla="*/ 740174 h 5997974"/>
              <a:gd name="connsiteX8" fmla="*/ 1299117 w 3673631"/>
              <a:gd name="connsiteY8" fmla="*/ 618254 h 5997974"/>
              <a:gd name="connsiteX9" fmla="*/ 1314357 w 3673631"/>
              <a:gd name="connsiteY9" fmla="*/ 503954 h 5997974"/>
              <a:gd name="connsiteX10" fmla="*/ 1337217 w 3673631"/>
              <a:gd name="connsiteY10" fmla="*/ 389654 h 5997974"/>
              <a:gd name="connsiteX11" fmla="*/ 1245777 w 3673631"/>
              <a:gd name="connsiteY11" fmla="*/ 351554 h 5997974"/>
              <a:gd name="connsiteX12" fmla="*/ 1078137 w 3673631"/>
              <a:gd name="connsiteY12" fmla="*/ 359174 h 5997974"/>
              <a:gd name="connsiteX13" fmla="*/ 910497 w 3673631"/>
              <a:gd name="connsiteY13" fmla="*/ 206774 h 5997974"/>
              <a:gd name="connsiteX14" fmla="*/ 780957 w 3673631"/>
              <a:gd name="connsiteY14" fmla="*/ 130574 h 5997974"/>
              <a:gd name="connsiteX15" fmla="*/ 666657 w 3673631"/>
              <a:gd name="connsiteY15" fmla="*/ 183914 h 5997974"/>
              <a:gd name="connsiteX16" fmla="*/ 590457 w 3673631"/>
              <a:gd name="connsiteY16" fmla="*/ 92474 h 5997974"/>
              <a:gd name="connsiteX17" fmla="*/ 521877 w 3673631"/>
              <a:gd name="connsiteY17" fmla="*/ 77234 h 5997974"/>
              <a:gd name="connsiteX18" fmla="*/ 445677 w 3673631"/>
              <a:gd name="connsiteY18" fmla="*/ 1034 h 5997974"/>
              <a:gd name="connsiteX19" fmla="*/ 323757 w 3673631"/>
              <a:gd name="connsiteY19" fmla="*/ 39134 h 5997974"/>
              <a:gd name="connsiteX20" fmla="*/ 247557 w 3673631"/>
              <a:gd name="connsiteY20" fmla="*/ 122954 h 5997974"/>
              <a:gd name="connsiteX21" fmla="*/ 95157 w 3673631"/>
              <a:gd name="connsiteY21" fmla="*/ 214394 h 5997974"/>
              <a:gd name="connsiteX22" fmla="*/ 18957 w 3673631"/>
              <a:gd name="connsiteY22" fmla="*/ 404894 h 5997974"/>
              <a:gd name="connsiteX23" fmla="*/ 11337 w 3673631"/>
              <a:gd name="connsiteY23" fmla="*/ 519194 h 5997974"/>
              <a:gd name="connsiteX24" fmla="*/ 156117 w 3673631"/>
              <a:gd name="connsiteY24" fmla="*/ 663974 h 5997974"/>
              <a:gd name="connsiteX25" fmla="*/ 407577 w 3673631"/>
              <a:gd name="connsiteY25" fmla="*/ 793514 h 5997974"/>
              <a:gd name="connsiteX26" fmla="*/ 499017 w 3673631"/>
              <a:gd name="connsiteY26" fmla="*/ 877334 h 5997974"/>
              <a:gd name="connsiteX27" fmla="*/ 681897 w 3673631"/>
              <a:gd name="connsiteY27" fmla="*/ 1037354 h 5997974"/>
              <a:gd name="connsiteX28" fmla="*/ 887637 w 3673631"/>
              <a:gd name="connsiteY28" fmla="*/ 1136414 h 5997974"/>
              <a:gd name="connsiteX29" fmla="*/ 1009557 w 3673631"/>
              <a:gd name="connsiteY29" fmla="*/ 1319294 h 5997974"/>
              <a:gd name="connsiteX30" fmla="*/ 1062897 w 3673631"/>
              <a:gd name="connsiteY30" fmla="*/ 1395494 h 5997974"/>
              <a:gd name="connsiteX31" fmla="*/ 1001937 w 3673631"/>
              <a:gd name="connsiteY31" fmla="*/ 1555514 h 5997974"/>
              <a:gd name="connsiteX32" fmla="*/ 1009557 w 3673631"/>
              <a:gd name="connsiteY32" fmla="*/ 1730774 h 5997974"/>
              <a:gd name="connsiteX33" fmla="*/ 1131477 w 3673631"/>
              <a:gd name="connsiteY33" fmla="*/ 1944134 h 5997974"/>
              <a:gd name="connsiteX34" fmla="*/ 1207677 w 3673631"/>
              <a:gd name="connsiteY34" fmla="*/ 2050814 h 5997974"/>
              <a:gd name="connsiteX35" fmla="*/ 1329597 w 3673631"/>
              <a:gd name="connsiteY35" fmla="*/ 2134634 h 5997974"/>
              <a:gd name="connsiteX36" fmla="*/ 1200057 w 3673631"/>
              <a:gd name="connsiteY36" fmla="*/ 2248934 h 5997974"/>
              <a:gd name="connsiteX37" fmla="*/ 1093377 w 3673631"/>
              <a:gd name="connsiteY37" fmla="*/ 2401334 h 5997974"/>
              <a:gd name="connsiteX38" fmla="*/ 1093377 w 3673631"/>
              <a:gd name="connsiteY38" fmla="*/ 2538494 h 5997974"/>
              <a:gd name="connsiteX39" fmla="*/ 1146717 w 3673631"/>
              <a:gd name="connsiteY39" fmla="*/ 2698514 h 5997974"/>
              <a:gd name="connsiteX40" fmla="*/ 1131477 w 3673631"/>
              <a:gd name="connsiteY40" fmla="*/ 2759474 h 5997974"/>
              <a:gd name="connsiteX41" fmla="*/ 971457 w 3673631"/>
              <a:gd name="connsiteY41" fmla="*/ 2713754 h 5997974"/>
              <a:gd name="connsiteX42" fmla="*/ 857157 w 3673631"/>
              <a:gd name="connsiteY42" fmla="*/ 2728994 h 5997974"/>
              <a:gd name="connsiteX43" fmla="*/ 712377 w 3673631"/>
              <a:gd name="connsiteY43" fmla="*/ 2789954 h 5997974"/>
              <a:gd name="connsiteX44" fmla="*/ 445677 w 3673631"/>
              <a:gd name="connsiteY44" fmla="*/ 2911874 h 5997974"/>
              <a:gd name="connsiteX45" fmla="*/ 407577 w 3673631"/>
              <a:gd name="connsiteY45" fmla="*/ 3049034 h 5997974"/>
              <a:gd name="connsiteX46" fmla="*/ 506637 w 3673631"/>
              <a:gd name="connsiteY46" fmla="*/ 3231914 h 5997974"/>
              <a:gd name="connsiteX47" fmla="*/ 750477 w 3673631"/>
              <a:gd name="connsiteY47" fmla="*/ 3315734 h 5997974"/>
              <a:gd name="connsiteX48" fmla="*/ 925737 w 3673631"/>
              <a:gd name="connsiteY48" fmla="*/ 3323354 h 5997974"/>
              <a:gd name="connsiteX49" fmla="*/ 1085757 w 3673631"/>
              <a:gd name="connsiteY49" fmla="*/ 3315734 h 5997974"/>
              <a:gd name="connsiteX50" fmla="*/ 1215297 w 3673631"/>
              <a:gd name="connsiteY50" fmla="*/ 3361454 h 5997974"/>
              <a:gd name="connsiteX51" fmla="*/ 1306737 w 3673631"/>
              <a:gd name="connsiteY51" fmla="*/ 3437654 h 5997974"/>
              <a:gd name="connsiteX52" fmla="*/ 1367697 w 3673631"/>
              <a:gd name="connsiteY52" fmla="*/ 3468134 h 5997974"/>
              <a:gd name="connsiteX53" fmla="*/ 1161957 w 3673631"/>
              <a:gd name="connsiteY53" fmla="*/ 3475754 h 5997974"/>
              <a:gd name="connsiteX54" fmla="*/ 948597 w 3673631"/>
              <a:gd name="connsiteY54" fmla="*/ 3521474 h 5997974"/>
              <a:gd name="connsiteX55" fmla="*/ 780957 w 3673631"/>
              <a:gd name="connsiteY55" fmla="*/ 3559574 h 5997974"/>
              <a:gd name="connsiteX56" fmla="*/ 659037 w 3673631"/>
              <a:gd name="connsiteY56" fmla="*/ 3597674 h 5997974"/>
              <a:gd name="connsiteX57" fmla="*/ 590457 w 3673631"/>
              <a:gd name="connsiteY57" fmla="*/ 3628154 h 5997974"/>
              <a:gd name="connsiteX58" fmla="*/ 537117 w 3673631"/>
              <a:gd name="connsiteY58" fmla="*/ 3788174 h 5997974"/>
              <a:gd name="connsiteX59" fmla="*/ 605697 w 3673631"/>
              <a:gd name="connsiteY59" fmla="*/ 4016774 h 5997974"/>
              <a:gd name="connsiteX60" fmla="*/ 643797 w 3673631"/>
              <a:gd name="connsiteY60" fmla="*/ 4131074 h 5997974"/>
              <a:gd name="connsiteX61" fmla="*/ 575217 w 3673631"/>
              <a:gd name="connsiteY61" fmla="*/ 4283474 h 5997974"/>
              <a:gd name="connsiteX62" fmla="*/ 384717 w 3673631"/>
              <a:gd name="connsiteY62" fmla="*/ 4382534 h 5997974"/>
              <a:gd name="connsiteX63" fmla="*/ 300897 w 3673631"/>
              <a:gd name="connsiteY63" fmla="*/ 4542554 h 5997974"/>
              <a:gd name="connsiteX64" fmla="*/ 217077 w 3673631"/>
              <a:gd name="connsiteY64" fmla="*/ 4694954 h 5997974"/>
              <a:gd name="connsiteX65" fmla="*/ 118017 w 3673631"/>
              <a:gd name="connsiteY65" fmla="*/ 4885454 h 5997974"/>
              <a:gd name="connsiteX66" fmla="*/ 125637 w 3673631"/>
              <a:gd name="connsiteY66" fmla="*/ 4976894 h 5997974"/>
              <a:gd name="connsiteX67" fmla="*/ 262797 w 3673631"/>
              <a:gd name="connsiteY67" fmla="*/ 4961654 h 5997974"/>
              <a:gd name="connsiteX68" fmla="*/ 422817 w 3673631"/>
              <a:gd name="connsiteY68" fmla="*/ 4832114 h 5997974"/>
              <a:gd name="connsiteX69" fmla="*/ 598077 w 3673631"/>
              <a:gd name="connsiteY69" fmla="*/ 4733054 h 5997974"/>
              <a:gd name="connsiteX70" fmla="*/ 841917 w 3673631"/>
              <a:gd name="connsiteY70" fmla="*/ 4633994 h 5997974"/>
              <a:gd name="connsiteX71" fmla="*/ 956217 w 3673631"/>
              <a:gd name="connsiteY71" fmla="*/ 4550174 h 5997974"/>
              <a:gd name="connsiteX72" fmla="*/ 1131477 w 3673631"/>
              <a:gd name="connsiteY72" fmla="*/ 4542554 h 5997974"/>
              <a:gd name="connsiteX73" fmla="*/ 1276257 w 3673631"/>
              <a:gd name="connsiteY73" fmla="*/ 4595894 h 5997974"/>
              <a:gd name="connsiteX74" fmla="*/ 1398177 w 3673631"/>
              <a:gd name="connsiteY74" fmla="*/ 4611134 h 5997974"/>
              <a:gd name="connsiteX75" fmla="*/ 1520097 w 3673631"/>
              <a:gd name="connsiteY75" fmla="*/ 4504454 h 5997974"/>
              <a:gd name="connsiteX76" fmla="*/ 1642017 w 3673631"/>
              <a:gd name="connsiteY76" fmla="*/ 4489214 h 5997974"/>
              <a:gd name="connsiteX77" fmla="*/ 1702977 w 3673631"/>
              <a:gd name="connsiteY77" fmla="*/ 4489214 h 5997974"/>
              <a:gd name="connsiteX78" fmla="*/ 1855377 w 3673631"/>
              <a:gd name="connsiteY78" fmla="*/ 4329194 h 5997974"/>
              <a:gd name="connsiteX79" fmla="*/ 2030637 w 3673631"/>
              <a:gd name="connsiteY79" fmla="*/ 4207274 h 5997974"/>
              <a:gd name="connsiteX80" fmla="*/ 2160177 w 3673631"/>
              <a:gd name="connsiteY80" fmla="*/ 4115834 h 5997974"/>
              <a:gd name="connsiteX81" fmla="*/ 2266857 w 3673631"/>
              <a:gd name="connsiteY81" fmla="*/ 3978674 h 5997974"/>
              <a:gd name="connsiteX82" fmla="*/ 2327817 w 3673631"/>
              <a:gd name="connsiteY82" fmla="*/ 4085354 h 5997974"/>
              <a:gd name="connsiteX83" fmla="*/ 2304957 w 3673631"/>
              <a:gd name="connsiteY83" fmla="*/ 4237754 h 5997974"/>
              <a:gd name="connsiteX84" fmla="*/ 2251617 w 3673631"/>
              <a:gd name="connsiteY84" fmla="*/ 4397774 h 5997974"/>
              <a:gd name="connsiteX85" fmla="*/ 2221137 w 3673631"/>
              <a:gd name="connsiteY85" fmla="*/ 4512074 h 5997974"/>
              <a:gd name="connsiteX86" fmla="*/ 2358297 w 3673631"/>
              <a:gd name="connsiteY86" fmla="*/ 4618754 h 5997974"/>
              <a:gd name="connsiteX87" fmla="*/ 2495457 w 3673631"/>
              <a:gd name="connsiteY87" fmla="*/ 4580654 h 5997974"/>
              <a:gd name="connsiteX88" fmla="*/ 2571657 w 3673631"/>
              <a:gd name="connsiteY88" fmla="*/ 4633994 h 5997974"/>
              <a:gd name="connsiteX89" fmla="*/ 2586897 w 3673631"/>
              <a:gd name="connsiteY89" fmla="*/ 4725434 h 5997974"/>
              <a:gd name="connsiteX90" fmla="*/ 2586897 w 3673631"/>
              <a:gd name="connsiteY90" fmla="*/ 4816874 h 5997974"/>
              <a:gd name="connsiteX91" fmla="*/ 2739297 w 3673631"/>
              <a:gd name="connsiteY91" fmla="*/ 4976894 h 5997974"/>
              <a:gd name="connsiteX92" fmla="*/ 2823117 w 3673631"/>
              <a:gd name="connsiteY92" fmla="*/ 5098814 h 5997974"/>
              <a:gd name="connsiteX93" fmla="*/ 3005997 w 3673631"/>
              <a:gd name="connsiteY93" fmla="*/ 5197874 h 5997974"/>
              <a:gd name="connsiteX94" fmla="*/ 3120297 w 3673631"/>
              <a:gd name="connsiteY94" fmla="*/ 5251214 h 5997974"/>
              <a:gd name="connsiteX95" fmla="*/ 3341277 w 3673631"/>
              <a:gd name="connsiteY95" fmla="*/ 5335034 h 5997974"/>
              <a:gd name="connsiteX96" fmla="*/ 3493677 w 3673631"/>
              <a:gd name="connsiteY96" fmla="*/ 5434094 h 5997974"/>
              <a:gd name="connsiteX97" fmla="*/ 3615597 w 3673631"/>
              <a:gd name="connsiteY97" fmla="*/ 5556014 h 5997974"/>
              <a:gd name="connsiteX98" fmla="*/ 3668937 w 3673631"/>
              <a:gd name="connsiteY98" fmla="*/ 5632214 h 5997974"/>
              <a:gd name="connsiteX99" fmla="*/ 3501297 w 3673631"/>
              <a:gd name="connsiteY99" fmla="*/ 5738894 h 5997974"/>
              <a:gd name="connsiteX100" fmla="*/ 3394617 w 3673631"/>
              <a:gd name="connsiteY100" fmla="*/ 5799854 h 5997974"/>
              <a:gd name="connsiteX101" fmla="*/ 3287937 w 3673631"/>
              <a:gd name="connsiteY101" fmla="*/ 5868434 h 5997974"/>
              <a:gd name="connsiteX102" fmla="*/ 3219357 w 3673631"/>
              <a:gd name="connsiteY102" fmla="*/ 5883674 h 5997974"/>
              <a:gd name="connsiteX103" fmla="*/ 3074577 w 3673631"/>
              <a:gd name="connsiteY103" fmla="*/ 5738894 h 5997974"/>
              <a:gd name="connsiteX104" fmla="*/ 2906937 w 3673631"/>
              <a:gd name="connsiteY104" fmla="*/ 5609354 h 5997974"/>
              <a:gd name="connsiteX105" fmla="*/ 2746917 w 3673631"/>
              <a:gd name="connsiteY105" fmla="*/ 5586494 h 5997974"/>
              <a:gd name="connsiteX106" fmla="*/ 2503077 w 3673631"/>
              <a:gd name="connsiteY106" fmla="*/ 5578874 h 5997974"/>
              <a:gd name="connsiteX107" fmla="*/ 2228757 w 3673631"/>
              <a:gd name="connsiteY107" fmla="*/ 5586494 h 5997974"/>
              <a:gd name="connsiteX108" fmla="*/ 2007777 w 3673631"/>
              <a:gd name="connsiteY108" fmla="*/ 5563634 h 5997974"/>
              <a:gd name="connsiteX109" fmla="*/ 1977297 w 3673631"/>
              <a:gd name="connsiteY109" fmla="*/ 5746514 h 5997974"/>
              <a:gd name="connsiteX110" fmla="*/ 1893477 w 3673631"/>
              <a:gd name="connsiteY110" fmla="*/ 5837954 h 5997974"/>
              <a:gd name="connsiteX111" fmla="*/ 1786797 w 3673631"/>
              <a:gd name="connsiteY111" fmla="*/ 5952254 h 5997974"/>
              <a:gd name="connsiteX112" fmla="*/ 1725837 w 3673631"/>
              <a:gd name="connsiteY112" fmla="*/ 5997974 h 5997974"/>
              <a:gd name="connsiteX0" fmla="*/ 1855377 w 3673631"/>
              <a:gd name="connsiteY0" fmla="*/ 1034 h 7575314"/>
              <a:gd name="connsiteX1" fmla="*/ 1718217 w 3673631"/>
              <a:gd name="connsiteY1" fmla="*/ 69614 h 7575314"/>
              <a:gd name="connsiteX2" fmla="*/ 1664877 w 3673631"/>
              <a:gd name="connsiteY2" fmla="*/ 214394 h 7575314"/>
              <a:gd name="connsiteX3" fmla="*/ 1657257 w 3673631"/>
              <a:gd name="connsiteY3" fmla="*/ 305834 h 7575314"/>
              <a:gd name="connsiteX4" fmla="*/ 1535337 w 3673631"/>
              <a:gd name="connsiteY4" fmla="*/ 359174 h 7575314"/>
              <a:gd name="connsiteX5" fmla="*/ 1459137 w 3673631"/>
              <a:gd name="connsiteY5" fmla="*/ 488714 h 7575314"/>
              <a:gd name="connsiteX6" fmla="*/ 1497237 w 3673631"/>
              <a:gd name="connsiteY6" fmla="*/ 656354 h 7575314"/>
              <a:gd name="connsiteX7" fmla="*/ 1405797 w 3673631"/>
              <a:gd name="connsiteY7" fmla="*/ 740174 h 7575314"/>
              <a:gd name="connsiteX8" fmla="*/ 1299117 w 3673631"/>
              <a:gd name="connsiteY8" fmla="*/ 618254 h 7575314"/>
              <a:gd name="connsiteX9" fmla="*/ 1314357 w 3673631"/>
              <a:gd name="connsiteY9" fmla="*/ 503954 h 7575314"/>
              <a:gd name="connsiteX10" fmla="*/ 1337217 w 3673631"/>
              <a:gd name="connsiteY10" fmla="*/ 389654 h 7575314"/>
              <a:gd name="connsiteX11" fmla="*/ 1245777 w 3673631"/>
              <a:gd name="connsiteY11" fmla="*/ 351554 h 7575314"/>
              <a:gd name="connsiteX12" fmla="*/ 1078137 w 3673631"/>
              <a:gd name="connsiteY12" fmla="*/ 359174 h 7575314"/>
              <a:gd name="connsiteX13" fmla="*/ 910497 w 3673631"/>
              <a:gd name="connsiteY13" fmla="*/ 206774 h 7575314"/>
              <a:gd name="connsiteX14" fmla="*/ 780957 w 3673631"/>
              <a:gd name="connsiteY14" fmla="*/ 130574 h 7575314"/>
              <a:gd name="connsiteX15" fmla="*/ 666657 w 3673631"/>
              <a:gd name="connsiteY15" fmla="*/ 183914 h 7575314"/>
              <a:gd name="connsiteX16" fmla="*/ 590457 w 3673631"/>
              <a:gd name="connsiteY16" fmla="*/ 92474 h 7575314"/>
              <a:gd name="connsiteX17" fmla="*/ 521877 w 3673631"/>
              <a:gd name="connsiteY17" fmla="*/ 77234 h 7575314"/>
              <a:gd name="connsiteX18" fmla="*/ 445677 w 3673631"/>
              <a:gd name="connsiteY18" fmla="*/ 1034 h 7575314"/>
              <a:gd name="connsiteX19" fmla="*/ 323757 w 3673631"/>
              <a:gd name="connsiteY19" fmla="*/ 39134 h 7575314"/>
              <a:gd name="connsiteX20" fmla="*/ 247557 w 3673631"/>
              <a:gd name="connsiteY20" fmla="*/ 122954 h 7575314"/>
              <a:gd name="connsiteX21" fmla="*/ 95157 w 3673631"/>
              <a:gd name="connsiteY21" fmla="*/ 214394 h 7575314"/>
              <a:gd name="connsiteX22" fmla="*/ 18957 w 3673631"/>
              <a:gd name="connsiteY22" fmla="*/ 404894 h 7575314"/>
              <a:gd name="connsiteX23" fmla="*/ 11337 w 3673631"/>
              <a:gd name="connsiteY23" fmla="*/ 519194 h 7575314"/>
              <a:gd name="connsiteX24" fmla="*/ 156117 w 3673631"/>
              <a:gd name="connsiteY24" fmla="*/ 663974 h 7575314"/>
              <a:gd name="connsiteX25" fmla="*/ 407577 w 3673631"/>
              <a:gd name="connsiteY25" fmla="*/ 793514 h 7575314"/>
              <a:gd name="connsiteX26" fmla="*/ 499017 w 3673631"/>
              <a:gd name="connsiteY26" fmla="*/ 877334 h 7575314"/>
              <a:gd name="connsiteX27" fmla="*/ 681897 w 3673631"/>
              <a:gd name="connsiteY27" fmla="*/ 1037354 h 7575314"/>
              <a:gd name="connsiteX28" fmla="*/ 887637 w 3673631"/>
              <a:gd name="connsiteY28" fmla="*/ 1136414 h 7575314"/>
              <a:gd name="connsiteX29" fmla="*/ 1009557 w 3673631"/>
              <a:gd name="connsiteY29" fmla="*/ 1319294 h 7575314"/>
              <a:gd name="connsiteX30" fmla="*/ 1062897 w 3673631"/>
              <a:gd name="connsiteY30" fmla="*/ 1395494 h 7575314"/>
              <a:gd name="connsiteX31" fmla="*/ 1001937 w 3673631"/>
              <a:gd name="connsiteY31" fmla="*/ 1555514 h 7575314"/>
              <a:gd name="connsiteX32" fmla="*/ 1009557 w 3673631"/>
              <a:gd name="connsiteY32" fmla="*/ 1730774 h 7575314"/>
              <a:gd name="connsiteX33" fmla="*/ 1131477 w 3673631"/>
              <a:gd name="connsiteY33" fmla="*/ 1944134 h 7575314"/>
              <a:gd name="connsiteX34" fmla="*/ 1207677 w 3673631"/>
              <a:gd name="connsiteY34" fmla="*/ 2050814 h 7575314"/>
              <a:gd name="connsiteX35" fmla="*/ 1329597 w 3673631"/>
              <a:gd name="connsiteY35" fmla="*/ 2134634 h 7575314"/>
              <a:gd name="connsiteX36" fmla="*/ 1200057 w 3673631"/>
              <a:gd name="connsiteY36" fmla="*/ 2248934 h 7575314"/>
              <a:gd name="connsiteX37" fmla="*/ 1093377 w 3673631"/>
              <a:gd name="connsiteY37" fmla="*/ 2401334 h 7575314"/>
              <a:gd name="connsiteX38" fmla="*/ 1093377 w 3673631"/>
              <a:gd name="connsiteY38" fmla="*/ 2538494 h 7575314"/>
              <a:gd name="connsiteX39" fmla="*/ 1146717 w 3673631"/>
              <a:gd name="connsiteY39" fmla="*/ 2698514 h 7575314"/>
              <a:gd name="connsiteX40" fmla="*/ 1131477 w 3673631"/>
              <a:gd name="connsiteY40" fmla="*/ 2759474 h 7575314"/>
              <a:gd name="connsiteX41" fmla="*/ 971457 w 3673631"/>
              <a:gd name="connsiteY41" fmla="*/ 2713754 h 7575314"/>
              <a:gd name="connsiteX42" fmla="*/ 857157 w 3673631"/>
              <a:gd name="connsiteY42" fmla="*/ 2728994 h 7575314"/>
              <a:gd name="connsiteX43" fmla="*/ 712377 w 3673631"/>
              <a:gd name="connsiteY43" fmla="*/ 2789954 h 7575314"/>
              <a:gd name="connsiteX44" fmla="*/ 445677 w 3673631"/>
              <a:gd name="connsiteY44" fmla="*/ 2911874 h 7575314"/>
              <a:gd name="connsiteX45" fmla="*/ 407577 w 3673631"/>
              <a:gd name="connsiteY45" fmla="*/ 3049034 h 7575314"/>
              <a:gd name="connsiteX46" fmla="*/ 506637 w 3673631"/>
              <a:gd name="connsiteY46" fmla="*/ 3231914 h 7575314"/>
              <a:gd name="connsiteX47" fmla="*/ 750477 w 3673631"/>
              <a:gd name="connsiteY47" fmla="*/ 3315734 h 7575314"/>
              <a:gd name="connsiteX48" fmla="*/ 925737 w 3673631"/>
              <a:gd name="connsiteY48" fmla="*/ 3323354 h 7575314"/>
              <a:gd name="connsiteX49" fmla="*/ 1085757 w 3673631"/>
              <a:gd name="connsiteY49" fmla="*/ 3315734 h 7575314"/>
              <a:gd name="connsiteX50" fmla="*/ 1215297 w 3673631"/>
              <a:gd name="connsiteY50" fmla="*/ 3361454 h 7575314"/>
              <a:gd name="connsiteX51" fmla="*/ 1306737 w 3673631"/>
              <a:gd name="connsiteY51" fmla="*/ 3437654 h 7575314"/>
              <a:gd name="connsiteX52" fmla="*/ 1367697 w 3673631"/>
              <a:gd name="connsiteY52" fmla="*/ 3468134 h 7575314"/>
              <a:gd name="connsiteX53" fmla="*/ 1161957 w 3673631"/>
              <a:gd name="connsiteY53" fmla="*/ 3475754 h 7575314"/>
              <a:gd name="connsiteX54" fmla="*/ 948597 w 3673631"/>
              <a:gd name="connsiteY54" fmla="*/ 3521474 h 7575314"/>
              <a:gd name="connsiteX55" fmla="*/ 780957 w 3673631"/>
              <a:gd name="connsiteY55" fmla="*/ 3559574 h 7575314"/>
              <a:gd name="connsiteX56" fmla="*/ 659037 w 3673631"/>
              <a:gd name="connsiteY56" fmla="*/ 3597674 h 7575314"/>
              <a:gd name="connsiteX57" fmla="*/ 590457 w 3673631"/>
              <a:gd name="connsiteY57" fmla="*/ 3628154 h 7575314"/>
              <a:gd name="connsiteX58" fmla="*/ 537117 w 3673631"/>
              <a:gd name="connsiteY58" fmla="*/ 3788174 h 7575314"/>
              <a:gd name="connsiteX59" fmla="*/ 605697 w 3673631"/>
              <a:gd name="connsiteY59" fmla="*/ 4016774 h 7575314"/>
              <a:gd name="connsiteX60" fmla="*/ 643797 w 3673631"/>
              <a:gd name="connsiteY60" fmla="*/ 4131074 h 7575314"/>
              <a:gd name="connsiteX61" fmla="*/ 575217 w 3673631"/>
              <a:gd name="connsiteY61" fmla="*/ 4283474 h 7575314"/>
              <a:gd name="connsiteX62" fmla="*/ 384717 w 3673631"/>
              <a:gd name="connsiteY62" fmla="*/ 4382534 h 7575314"/>
              <a:gd name="connsiteX63" fmla="*/ 300897 w 3673631"/>
              <a:gd name="connsiteY63" fmla="*/ 4542554 h 7575314"/>
              <a:gd name="connsiteX64" fmla="*/ 217077 w 3673631"/>
              <a:gd name="connsiteY64" fmla="*/ 4694954 h 7575314"/>
              <a:gd name="connsiteX65" fmla="*/ 118017 w 3673631"/>
              <a:gd name="connsiteY65" fmla="*/ 4885454 h 7575314"/>
              <a:gd name="connsiteX66" fmla="*/ 125637 w 3673631"/>
              <a:gd name="connsiteY66" fmla="*/ 4976894 h 7575314"/>
              <a:gd name="connsiteX67" fmla="*/ 262797 w 3673631"/>
              <a:gd name="connsiteY67" fmla="*/ 4961654 h 7575314"/>
              <a:gd name="connsiteX68" fmla="*/ 422817 w 3673631"/>
              <a:gd name="connsiteY68" fmla="*/ 4832114 h 7575314"/>
              <a:gd name="connsiteX69" fmla="*/ 598077 w 3673631"/>
              <a:gd name="connsiteY69" fmla="*/ 4733054 h 7575314"/>
              <a:gd name="connsiteX70" fmla="*/ 841917 w 3673631"/>
              <a:gd name="connsiteY70" fmla="*/ 4633994 h 7575314"/>
              <a:gd name="connsiteX71" fmla="*/ 956217 w 3673631"/>
              <a:gd name="connsiteY71" fmla="*/ 4550174 h 7575314"/>
              <a:gd name="connsiteX72" fmla="*/ 1131477 w 3673631"/>
              <a:gd name="connsiteY72" fmla="*/ 4542554 h 7575314"/>
              <a:gd name="connsiteX73" fmla="*/ 1276257 w 3673631"/>
              <a:gd name="connsiteY73" fmla="*/ 4595894 h 7575314"/>
              <a:gd name="connsiteX74" fmla="*/ 1398177 w 3673631"/>
              <a:gd name="connsiteY74" fmla="*/ 4611134 h 7575314"/>
              <a:gd name="connsiteX75" fmla="*/ 1520097 w 3673631"/>
              <a:gd name="connsiteY75" fmla="*/ 4504454 h 7575314"/>
              <a:gd name="connsiteX76" fmla="*/ 1642017 w 3673631"/>
              <a:gd name="connsiteY76" fmla="*/ 4489214 h 7575314"/>
              <a:gd name="connsiteX77" fmla="*/ 1702977 w 3673631"/>
              <a:gd name="connsiteY77" fmla="*/ 4489214 h 7575314"/>
              <a:gd name="connsiteX78" fmla="*/ 1855377 w 3673631"/>
              <a:gd name="connsiteY78" fmla="*/ 4329194 h 7575314"/>
              <a:gd name="connsiteX79" fmla="*/ 2030637 w 3673631"/>
              <a:gd name="connsiteY79" fmla="*/ 4207274 h 7575314"/>
              <a:gd name="connsiteX80" fmla="*/ 2160177 w 3673631"/>
              <a:gd name="connsiteY80" fmla="*/ 4115834 h 7575314"/>
              <a:gd name="connsiteX81" fmla="*/ 2266857 w 3673631"/>
              <a:gd name="connsiteY81" fmla="*/ 3978674 h 7575314"/>
              <a:gd name="connsiteX82" fmla="*/ 2327817 w 3673631"/>
              <a:gd name="connsiteY82" fmla="*/ 4085354 h 7575314"/>
              <a:gd name="connsiteX83" fmla="*/ 2304957 w 3673631"/>
              <a:gd name="connsiteY83" fmla="*/ 4237754 h 7575314"/>
              <a:gd name="connsiteX84" fmla="*/ 2251617 w 3673631"/>
              <a:gd name="connsiteY84" fmla="*/ 4397774 h 7575314"/>
              <a:gd name="connsiteX85" fmla="*/ 2221137 w 3673631"/>
              <a:gd name="connsiteY85" fmla="*/ 4512074 h 7575314"/>
              <a:gd name="connsiteX86" fmla="*/ 2358297 w 3673631"/>
              <a:gd name="connsiteY86" fmla="*/ 4618754 h 7575314"/>
              <a:gd name="connsiteX87" fmla="*/ 2495457 w 3673631"/>
              <a:gd name="connsiteY87" fmla="*/ 4580654 h 7575314"/>
              <a:gd name="connsiteX88" fmla="*/ 2571657 w 3673631"/>
              <a:gd name="connsiteY88" fmla="*/ 4633994 h 7575314"/>
              <a:gd name="connsiteX89" fmla="*/ 2586897 w 3673631"/>
              <a:gd name="connsiteY89" fmla="*/ 4725434 h 7575314"/>
              <a:gd name="connsiteX90" fmla="*/ 2586897 w 3673631"/>
              <a:gd name="connsiteY90" fmla="*/ 4816874 h 7575314"/>
              <a:gd name="connsiteX91" fmla="*/ 2739297 w 3673631"/>
              <a:gd name="connsiteY91" fmla="*/ 4976894 h 7575314"/>
              <a:gd name="connsiteX92" fmla="*/ 2823117 w 3673631"/>
              <a:gd name="connsiteY92" fmla="*/ 5098814 h 7575314"/>
              <a:gd name="connsiteX93" fmla="*/ 3005997 w 3673631"/>
              <a:gd name="connsiteY93" fmla="*/ 5197874 h 7575314"/>
              <a:gd name="connsiteX94" fmla="*/ 3120297 w 3673631"/>
              <a:gd name="connsiteY94" fmla="*/ 5251214 h 7575314"/>
              <a:gd name="connsiteX95" fmla="*/ 3341277 w 3673631"/>
              <a:gd name="connsiteY95" fmla="*/ 5335034 h 7575314"/>
              <a:gd name="connsiteX96" fmla="*/ 3493677 w 3673631"/>
              <a:gd name="connsiteY96" fmla="*/ 5434094 h 7575314"/>
              <a:gd name="connsiteX97" fmla="*/ 3615597 w 3673631"/>
              <a:gd name="connsiteY97" fmla="*/ 5556014 h 7575314"/>
              <a:gd name="connsiteX98" fmla="*/ 3668937 w 3673631"/>
              <a:gd name="connsiteY98" fmla="*/ 5632214 h 7575314"/>
              <a:gd name="connsiteX99" fmla="*/ 3501297 w 3673631"/>
              <a:gd name="connsiteY99" fmla="*/ 5738894 h 7575314"/>
              <a:gd name="connsiteX100" fmla="*/ 3394617 w 3673631"/>
              <a:gd name="connsiteY100" fmla="*/ 5799854 h 7575314"/>
              <a:gd name="connsiteX101" fmla="*/ 3287937 w 3673631"/>
              <a:gd name="connsiteY101" fmla="*/ 5868434 h 7575314"/>
              <a:gd name="connsiteX102" fmla="*/ 3219357 w 3673631"/>
              <a:gd name="connsiteY102" fmla="*/ 5883674 h 7575314"/>
              <a:gd name="connsiteX103" fmla="*/ 3074577 w 3673631"/>
              <a:gd name="connsiteY103" fmla="*/ 5738894 h 7575314"/>
              <a:gd name="connsiteX104" fmla="*/ 2906937 w 3673631"/>
              <a:gd name="connsiteY104" fmla="*/ 5609354 h 7575314"/>
              <a:gd name="connsiteX105" fmla="*/ 2746917 w 3673631"/>
              <a:gd name="connsiteY105" fmla="*/ 5586494 h 7575314"/>
              <a:gd name="connsiteX106" fmla="*/ 2503077 w 3673631"/>
              <a:gd name="connsiteY106" fmla="*/ 5578874 h 7575314"/>
              <a:gd name="connsiteX107" fmla="*/ 2228757 w 3673631"/>
              <a:gd name="connsiteY107" fmla="*/ 5586494 h 7575314"/>
              <a:gd name="connsiteX108" fmla="*/ 2007777 w 3673631"/>
              <a:gd name="connsiteY108" fmla="*/ 5563634 h 7575314"/>
              <a:gd name="connsiteX109" fmla="*/ 1977297 w 3673631"/>
              <a:gd name="connsiteY109" fmla="*/ 5746514 h 7575314"/>
              <a:gd name="connsiteX110" fmla="*/ 1893477 w 3673631"/>
              <a:gd name="connsiteY110" fmla="*/ 5837954 h 7575314"/>
              <a:gd name="connsiteX111" fmla="*/ 1786797 w 3673631"/>
              <a:gd name="connsiteY111" fmla="*/ 5952254 h 7575314"/>
              <a:gd name="connsiteX112" fmla="*/ 1139097 w 3673631"/>
              <a:gd name="connsiteY112" fmla="*/ 7575314 h 757531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062897 w 3673631"/>
              <a:gd name="connsiteY112" fmla="*/ 7781054 h 7781054"/>
              <a:gd name="connsiteX0" fmla="*/ 1855377 w 3673631"/>
              <a:gd name="connsiteY0" fmla="*/ 1034 h 7781054"/>
              <a:gd name="connsiteX1" fmla="*/ 1718217 w 3673631"/>
              <a:gd name="connsiteY1" fmla="*/ 69614 h 7781054"/>
              <a:gd name="connsiteX2" fmla="*/ 1664877 w 3673631"/>
              <a:gd name="connsiteY2" fmla="*/ 214394 h 7781054"/>
              <a:gd name="connsiteX3" fmla="*/ 1657257 w 3673631"/>
              <a:gd name="connsiteY3" fmla="*/ 305834 h 7781054"/>
              <a:gd name="connsiteX4" fmla="*/ 1535337 w 3673631"/>
              <a:gd name="connsiteY4" fmla="*/ 359174 h 7781054"/>
              <a:gd name="connsiteX5" fmla="*/ 1459137 w 3673631"/>
              <a:gd name="connsiteY5" fmla="*/ 488714 h 7781054"/>
              <a:gd name="connsiteX6" fmla="*/ 1497237 w 3673631"/>
              <a:gd name="connsiteY6" fmla="*/ 656354 h 7781054"/>
              <a:gd name="connsiteX7" fmla="*/ 1405797 w 3673631"/>
              <a:gd name="connsiteY7" fmla="*/ 740174 h 7781054"/>
              <a:gd name="connsiteX8" fmla="*/ 1299117 w 3673631"/>
              <a:gd name="connsiteY8" fmla="*/ 618254 h 7781054"/>
              <a:gd name="connsiteX9" fmla="*/ 1314357 w 3673631"/>
              <a:gd name="connsiteY9" fmla="*/ 503954 h 7781054"/>
              <a:gd name="connsiteX10" fmla="*/ 1337217 w 3673631"/>
              <a:gd name="connsiteY10" fmla="*/ 389654 h 7781054"/>
              <a:gd name="connsiteX11" fmla="*/ 1245777 w 3673631"/>
              <a:gd name="connsiteY11" fmla="*/ 351554 h 7781054"/>
              <a:gd name="connsiteX12" fmla="*/ 1078137 w 3673631"/>
              <a:gd name="connsiteY12" fmla="*/ 359174 h 7781054"/>
              <a:gd name="connsiteX13" fmla="*/ 910497 w 3673631"/>
              <a:gd name="connsiteY13" fmla="*/ 206774 h 7781054"/>
              <a:gd name="connsiteX14" fmla="*/ 780957 w 3673631"/>
              <a:gd name="connsiteY14" fmla="*/ 130574 h 7781054"/>
              <a:gd name="connsiteX15" fmla="*/ 666657 w 3673631"/>
              <a:gd name="connsiteY15" fmla="*/ 183914 h 7781054"/>
              <a:gd name="connsiteX16" fmla="*/ 590457 w 3673631"/>
              <a:gd name="connsiteY16" fmla="*/ 92474 h 7781054"/>
              <a:gd name="connsiteX17" fmla="*/ 521877 w 3673631"/>
              <a:gd name="connsiteY17" fmla="*/ 77234 h 7781054"/>
              <a:gd name="connsiteX18" fmla="*/ 445677 w 3673631"/>
              <a:gd name="connsiteY18" fmla="*/ 1034 h 7781054"/>
              <a:gd name="connsiteX19" fmla="*/ 323757 w 3673631"/>
              <a:gd name="connsiteY19" fmla="*/ 39134 h 7781054"/>
              <a:gd name="connsiteX20" fmla="*/ 247557 w 3673631"/>
              <a:gd name="connsiteY20" fmla="*/ 122954 h 7781054"/>
              <a:gd name="connsiteX21" fmla="*/ 95157 w 3673631"/>
              <a:gd name="connsiteY21" fmla="*/ 214394 h 7781054"/>
              <a:gd name="connsiteX22" fmla="*/ 18957 w 3673631"/>
              <a:gd name="connsiteY22" fmla="*/ 404894 h 7781054"/>
              <a:gd name="connsiteX23" fmla="*/ 11337 w 3673631"/>
              <a:gd name="connsiteY23" fmla="*/ 519194 h 7781054"/>
              <a:gd name="connsiteX24" fmla="*/ 156117 w 3673631"/>
              <a:gd name="connsiteY24" fmla="*/ 663974 h 7781054"/>
              <a:gd name="connsiteX25" fmla="*/ 407577 w 3673631"/>
              <a:gd name="connsiteY25" fmla="*/ 793514 h 7781054"/>
              <a:gd name="connsiteX26" fmla="*/ 499017 w 3673631"/>
              <a:gd name="connsiteY26" fmla="*/ 877334 h 7781054"/>
              <a:gd name="connsiteX27" fmla="*/ 681897 w 3673631"/>
              <a:gd name="connsiteY27" fmla="*/ 1037354 h 7781054"/>
              <a:gd name="connsiteX28" fmla="*/ 887637 w 3673631"/>
              <a:gd name="connsiteY28" fmla="*/ 1136414 h 7781054"/>
              <a:gd name="connsiteX29" fmla="*/ 1009557 w 3673631"/>
              <a:gd name="connsiteY29" fmla="*/ 1319294 h 7781054"/>
              <a:gd name="connsiteX30" fmla="*/ 1062897 w 3673631"/>
              <a:gd name="connsiteY30" fmla="*/ 1395494 h 7781054"/>
              <a:gd name="connsiteX31" fmla="*/ 1001937 w 3673631"/>
              <a:gd name="connsiteY31" fmla="*/ 1555514 h 7781054"/>
              <a:gd name="connsiteX32" fmla="*/ 1009557 w 3673631"/>
              <a:gd name="connsiteY32" fmla="*/ 1730774 h 7781054"/>
              <a:gd name="connsiteX33" fmla="*/ 1131477 w 3673631"/>
              <a:gd name="connsiteY33" fmla="*/ 1944134 h 7781054"/>
              <a:gd name="connsiteX34" fmla="*/ 1207677 w 3673631"/>
              <a:gd name="connsiteY34" fmla="*/ 2050814 h 7781054"/>
              <a:gd name="connsiteX35" fmla="*/ 1329597 w 3673631"/>
              <a:gd name="connsiteY35" fmla="*/ 2134634 h 7781054"/>
              <a:gd name="connsiteX36" fmla="*/ 1200057 w 3673631"/>
              <a:gd name="connsiteY36" fmla="*/ 2248934 h 7781054"/>
              <a:gd name="connsiteX37" fmla="*/ 1093377 w 3673631"/>
              <a:gd name="connsiteY37" fmla="*/ 2401334 h 7781054"/>
              <a:gd name="connsiteX38" fmla="*/ 1093377 w 3673631"/>
              <a:gd name="connsiteY38" fmla="*/ 2538494 h 7781054"/>
              <a:gd name="connsiteX39" fmla="*/ 1146717 w 3673631"/>
              <a:gd name="connsiteY39" fmla="*/ 2698514 h 7781054"/>
              <a:gd name="connsiteX40" fmla="*/ 1131477 w 3673631"/>
              <a:gd name="connsiteY40" fmla="*/ 2759474 h 7781054"/>
              <a:gd name="connsiteX41" fmla="*/ 971457 w 3673631"/>
              <a:gd name="connsiteY41" fmla="*/ 2713754 h 7781054"/>
              <a:gd name="connsiteX42" fmla="*/ 857157 w 3673631"/>
              <a:gd name="connsiteY42" fmla="*/ 2728994 h 7781054"/>
              <a:gd name="connsiteX43" fmla="*/ 712377 w 3673631"/>
              <a:gd name="connsiteY43" fmla="*/ 2789954 h 7781054"/>
              <a:gd name="connsiteX44" fmla="*/ 445677 w 3673631"/>
              <a:gd name="connsiteY44" fmla="*/ 2911874 h 7781054"/>
              <a:gd name="connsiteX45" fmla="*/ 407577 w 3673631"/>
              <a:gd name="connsiteY45" fmla="*/ 3049034 h 7781054"/>
              <a:gd name="connsiteX46" fmla="*/ 506637 w 3673631"/>
              <a:gd name="connsiteY46" fmla="*/ 3231914 h 7781054"/>
              <a:gd name="connsiteX47" fmla="*/ 750477 w 3673631"/>
              <a:gd name="connsiteY47" fmla="*/ 3315734 h 7781054"/>
              <a:gd name="connsiteX48" fmla="*/ 925737 w 3673631"/>
              <a:gd name="connsiteY48" fmla="*/ 3323354 h 7781054"/>
              <a:gd name="connsiteX49" fmla="*/ 1085757 w 3673631"/>
              <a:gd name="connsiteY49" fmla="*/ 3315734 h 7781054"/>
              <a:gd name="connsiteX50" fmla="*/ 1215297 w 3673631"/>
              <a:gd name="connsiteY50" fmla="*/ 3361454 h 7781054"/>
              <a:gd name="connsiteX51" fmla="*/ 1306737 w 3673631"/>
              <a:gd name="connsiteY51" fmla="*/ 3437654 h 7781054"/>
              <a:gd name="connsiteX52" fmla="*/ 1367697 w 3673631"/>
              <a:gd name="connsiteY52" fmla="*/ 3468134 h 7781054"/>
              <a:gd name="connsiteX53" fmla="*/ 1161957 w 3673631"/>
              <a:gd name="connsiteY53" fmla="*/ 3475754 h 7781054"/>
              <a:gd name="connsiteX54" fmla="*/ 948597 w 3673631"/>
              <a:gd name="connsiteY54" fmla="*/ 3521474 h 7781054"/>
              <a:gd name="connsiteX55" fmla="*/ 780957 w 3673631"/>
              <a:gd name="connsiteY55" fmla="*/ 3559574 h 7781054"/>
              <a:gd name="connsiteX56" fmla="*/ 659037 w 3673631"/>
              <a:gd name="connsiteY56" fmla="*/ 3597674 h 7781054"/>
              <a:gd name="connsiteX57" fmla="*/ 590457 w 3673631"/>
              <a:gd name="connsiteY57" fmla="*/ 3628154 h 7781054"/>
              <a:gd name="connsiteX58" fmla="*/ 537117 w 3673631"/>
              <a:gd name="connsiteY58" fmla="*/ 3788174 h 7781054"/>
              <a:gd name="connsiteX59" fmla="*/ 605697 w 3673631"/>
              <a:gd name="connsiteY59" fmla="*/ 4016774 h 7781054"/>
              <a:gd name="connsiteX60" fmla="*/ 643797 w 3673631"/>
              <a:gd name="connsiteY60" fmla="*/ 4131074 h 7781054"/>
              <a:gd name="connsiteX61" fmla="*/ 575217 w 3673631"/>
              <a:gd name="connsiteY61" fmla="*/ 4283474 h 7781054"/>
              <a:gd name="connsiteX62" fmla="*/ 384717 w 3673631"/>
              <a:gd name="connsiteY62" fmla="*/ 4382534 h 7781054"/>
              <a:gd name="connsiteX63" fmla="*/ 300897 w 3673631"/>
              <a:gd name="connsiteY63" fmla="*/ 4542554 h 7781054"/>
              <a:gd name="connsiteX64" fmla="*/ 217077 w 3673631"/>
              <a:gd name="connsiteY64" fmla="*/ 4694954 h 7781054"/>
              <a:gd name="connsiteX65" fmla="*/ 118017 w 3673631"/>
              <a:gd name="connsiteY65" fmla="*/ 4885454 h 7781054"/>
              <a:gd name="connsiteX66" fmla="*/ 125637 w 3673631"/>
              <a:gd name="connsiteY66" fmla="*/ 4976894 h 7781054"/>
              <a:gd name="connsiteX67" fmla="*/ 262797 w 3673631"/>
              <a:gd name="connsiteY67" fmla="*/ 4961654 h 7781054"/>
              <a:gd name="connsiteX68" fmla="*/ 422817 w 3673631"/>
              <a:gd name="connsiteY68" fmla="*/ 4832114 h 7781054"/>
              <a:gd name="connsiteX69" fmla="*/ 598077 w 3673631"/>
              <a:gd name="connsiteY69" fmla="*/ 4733054 h 7781054"/>
              <a:gd name="connsiteX70" fmla="*/ 841917 w 3673631"/>
              <a:gd name="connsiteY70" fmla="*/ 4633994 h 7781054"/>
              <a:gd name="connsiteX71" fmla="*/ 956217 w 3673631"/>
              <a:gd name="connsiteY71" fmla="*/ 4550174 h 7781054"/>
              <a:gd name="connsiteX72" fmla="*/ 1131477 w 3673631"/>
              <a:gd name="connsiteY72" fmla="*/ 4542554 h 7781054"/>
              <a:gd name="connsiteX73" fmla="*/ 1276257 w 3673631"/>
              <a:gd name="connsiteY73" fmla="*/ 4595894 h 7781054"/>
              <a:gd name="connsiteX74" fmla="*/ 1398177 w 3673631"/>
              <a:gd name="connsiteY74" fmla="*/ 4611134 h 7781054"/>
              <a:gd name="connsiteX75" fmla="*/ 1520097 w 3673631"/>
              <a:gd name="connsiteY75" fmla="*/ 4504454 h 7781054"/>
              <a:gd name="connsiteX76" fmla="*/ 1642017 w 3673631"/>
              <a:gd name="connsiteY76" fmla="*/ 4489214 h 7781054"/>
              <a:gd name="connsiteX77" fmla="*/ 1702977 w 3673631"/>
              <a:gd name="connsiteY77" fmla="*/ 4489214 h 7781054"/>
              <a:gd name="connsiteX78" fmla="*/ 1855377 w 3673631"/>
              <a:gd name="connsiteY78" fmla="*/ 4329194 h 7781054"/>
              <a:gd name="connsiteX79" fmla="*/ 2030637 w 3673631"/>
              <a:gd name="connsiteY79" fmla="*/ 4207274 h 7781054"/>
              <a:gd name="connsiteX80" fmla="*/ 2160177 w 3673631"/>
              <a:gd name="connsiteY80" fmla="*/ 4115834 h 7781054"/>
              <a:gd name="connsiteX81" fmla="*/ 2266857 w 3673631"/>
              <a:gd name="connsiteY81" fmla="*/ 3978674 h 7781054"/>
              <a:gd name="connsiteX82" fmla="*/ 2327817 w 3673631"/>
              <a:gd name="connsiteY82" fmla="*/ 4085354 h 7781054"/>
              <a:gd name="connsiteX83" fmla="*/ 2304957 w 3673631"/>
              <a:gd name="connsiteY83" fmla="*/ 4237754 h 7781054"/>
              <a:gd name="connsiteX84" fmla="*/ 2251617 w 3673631"/>
              <a:gd name="connsiteY84" fmla="*/ 4397774 h 7781054"/>
              <a:gd name="connsiteX85" fmla="*/ 2221137 w 3673631"/>
              <a:gd name="connsiteY85" fmla="*/ 4512074 h 7781054"/>
              <a:gd name="connsiteX86" fmla="*/ 2358297 w 3673631"/>
              <a:gd name="connsiteY86" fmla="*/ 4618754 h 7781054"/>
              <a:gd name="connsiteX87" fmla="*/ 2495457 w 3673631"/>
              <a:gd name="connsiteY87" fmla="*/ 4580654 h 7781054"/>
              <a:gd name="connsiteX88" fmla="*/ 2571657 w 3673631"/>
              <a:gd name="connsiteY88" fmla="*/ 4633994 h 7781054"/>
              <a:gd name="connsiteX89" fmla="*/ 2586897 w 3673631"/>
              <a:gd name="connsiteY89" fmla="*/ 4725434 h 7781054"/>
              <a:gd name="connsiteX90" fmla="*/ 2586897 w 3673631"/>
              <a:gd name="connsiteY90" fmla="*/ 4816874 h 7781054"/>
              <a:gd name="connsiteX91" fmla="*/ 2739297 w 3673631"/>
              <a:gd name="connsiteY91" fmla="*/ 4976894 h 7781054"/>
              <a:gd name="connsiteX92" fmla="*/ 2823117 w 3673631"/>
              <a:gd name="connsiteY92" fmla="*/ 5098814 h 7781054"/>
              <a:gd name="connsiteX93" fmla="*/ 3005997 w 3673631"/>
              <a:gd name="connsiteY93" fmla="*/ 5197874 h 7781054"/>
              <a:gd name="connsiteX94" fmla="*/ 3120297 w 3673631"/>
              <a:gd name="connsiteY94" fmla="*/ 5251214 h 7781054"/>
              <a:gd name="connsiteX95" fmla="*/ 3341277 w 3673631"/>
              <a:gd name="connsiteY95" fmla="*/ 5335034 h 7781054"/>
              <a:gd name="connsiteX96" fmla="*/ 3493677 w 3673631"/>
              <a:gd name="connsiteY96" fmla="*/ 5434094 h 7781054"/>
              <a:gd name="connsiteX97" fmla="*/ 3615597 w 3673631"/>
              <a:gd name="connsiteY97" fmla="*/ 5556014 h 7781054"/>
              <a:gd name="connsiteX98" fmla="*/ 3668937 w 3673631"/>
              <a:gd name="connsiteY98" fmla="*/ 5632214 h 7781054"/>
              <a:gd name="connsiteX99" fmla="*/ 3501297 w 3673631"/>
              <a:gd name="connsiteY99" fmla="*/ 5738894 h 7781054"/>
              <a:gd name="connsiteX100" fmla="*/ 3394617 w 3673631"/>
              <a:gd name="connsiteY100" fmla="*/ 5799854 h 7781054"/>
              <a:gd name="connsiteX101" fmla="*/ 3287937 w 3673631"/>
              <a:gd name="connsiteY101" fmla="*/ 5868434 h 7781054"/>
              <a:gd name="connsiteX102" fmla="*/ 3219357 w 3673631"/>
              <a:gd name="connsiteY102" fmla="*/ 5883674 h 7781054"/>
              <a:gd name="connsiteX103" fmla="*/ 3074577 w 3673631"/>
              <a:gd name="connsiteY103" fmla="*/ 5738894 h 7781054"/>
              <a:gd name="connsiteX104" fmla="*/ 2906937 w 3673631"/>
              <a:gd name="connsiteY104" fmla="*/ 5609354 h 7781054"/>
              <a:gd name="connsiteX105" fmla="*/ 2746917 w 3673631"/>
              <a:gd name="connsiteY105" fmla="*/ 5586494 h 7781054"/>
              <a:gd name="connsiteX106" fmla="*/ 2503077 w 3673631"/>
              <a:gd name="connsiteY106" fmla="*/ 5578874 h 7781054"/>
              <a:gd name="connsiteX107" fmla="*/ 2228757 w 3673631"/>
              <a:gd name="connsiteY107" fmla="*/ 5586494 h 7781054"/>
              <a:gd name="connsiteX108" fmla="*/ 2007777 w 3673631"/>
              <a:gd name="connsiteY108" fmla="*/ 5563634 h 7781054"/>
              <a:gd name="connsiteX109" fmla="*/ 1977297 w 3673631"/>
              <a:gd name="connsiteY109" fmla="*/ 5746514 h 7781054"/>
              <a:gd name="connsiteX110" fmla="*/ 1893477 w 3673631"/>
              <a:gd name="connsiteY110" fmla="*/ 5837954 h 7781054"/>
              <a:gd name="connsiteX111" fmla="*/ 1786797 w 3673631"/>
              <a:gd name="connsiteY111" fmla="*/ 5952254 h 7781054"/>
              <a:gd name="connsiteX112" fmla="*/ 1146717 w 3673631"/>
              <a:gd name="connsiteY112" fmla="*/ 7567694 h 7781054"/>
              <a:gd name="connsiteX113" fmla="*/ 1062897 w 3673631"/>
              <a:gd name="connsiteY113" fmla="*/ 7781054 h 7781054"/>
              <a:gd name="connsiteX0" fmla="*/ 1855377 w 5429190"/>
              <a:gd name="connsiteY0" fmla="*/ 1034 h 7697940"/>
              <a:gd name="connsiteX1" fmla="*/ 1718217 w 5429190"/>
              <a:gd name="connsiteY1" fmla="*/ 69614 h 7697940"/>
              <a:gd name="connsiteX2" fmla="*/ 1664877 w 5429190"/>
              <a:gd name="connsiteY2" fmla="*/ 214394 h 7697940"/>
              <a:gd name="connsiteX3" fmla="*/ 1657257 w 5429190"/>
              <a:gd name="connsiteY3" fmla="*/ 305834 h 7697940"/>
              <a:gd name="connsiteX4" fmla="*/ 1535337 w 5429190"/>
              <a:gd name="connsiteY4" fmla="*/ 359174 h 7697940"/>
              <a:gd name="connsiteX5" fmla="*/ 1459137 w 5429190"/>
              <a:gd name="connsiteY5" fmla="*/ 488714 h 7697940"/>
              <a:gd name="connsiteX6" fmla="*/ 1497237 w 5429190"/>
              <a:gd name="connsiteY6" fmla="*/ 656354 h 7697940"/>
              <a:gd name="connsiteX7" fmla="*/ 1405797 w 5429190"/>
              <a:gd name="connsiteY7" fmla="*/ 740174 h 7697940"/>
              <a:gd name="connsiteX8" fmla="*/ 1299117 w 5429190"/>
              <a:gd name="connsiteY8" fmla="*/ 618254 h 7697940"/>
              <a:gd name="connsiteX9" fmla="*/ 1314357 w 5429190"/>
              <a:gd name="connsiteY9" fmla="*/ 503954 h 7697940"/>
              <a:gd name="connsiteX10" fmla="*/ 1337217 w 5429190"/>
              <a:gd name="connsiteY10" fmla="*/ 389654 h 7697940"/>
              <a:gd name="connsiteX11" fmla="*/ 1245777 w 5429190"/>
              <a:gd name="connsiteY11" fmla="*/ 351554 h 7697940"/>
              <a:gd name="connsiteX12" fmla="*/ 1078137 w 5429190"/>
              <a:gd name="connsiteY12" fmla="*/ 359174 h 7697940"/>
              <a:gd name="connsiteX13" fmla="*/ 910497 w 5429190"/>
              <a:gd name="connsiteY13" fmla="*/ 206774 h 7697940"/>
              <a:gd name="connsiteX14" fmla="*/ 780957 w 5429190"/>
              <a:gd name="connsiteY14" fmla="*/ 130574 h 7697940"/>
              <a:gd name="connsiteX15" fmla="*/ 666657 w 5429190"/>
              <a:gd name="connsiteY15" fmla="*/ 183914 h 7697940"/>
              <a:gd name="connsiteX16" fmla="*/ 590457 w 5429190"/>
              <a:gd name="connsiteY16" fmla="*/ 92474 h 7697940"/>
              <a:gd name="connsiteX17" fmla="*/ 521877 w 5429190"/>
              <a:gd name="connsiteY17" fmla="*/ 77234 h 7697940"/>
              <a:gd name="connsiteX18" fmla="*/ 445677 w 5429190"/>
              <a:gd name="connsiteY18" fmla="*/ 1034 h 7697940"/>
              <a:gd name="connsiteX19" fmla="*/ 323757 w 5429190"/>
              <a:gd name="connsiteY19" fmla="*/ 39134 h 7697940"/>
              <a:gd name="connsiteX20" fmla="*/ 247557 w 5429190"/>
              <a:gd name="connsiteY20" fmla="*/ 122954 h 7697940"/>
              <a:gd name="connsiteX21" fmla="*/ 95157 w 5429190"/>
              <a:gd name="connsiteY21" fmla="*/ 214394 h 7697940"/>
              <a:gd name="connsiteX22" fmla="*/ 18957 w 5429190"/>
              <a:gd name="connsiteY22" fmla="*/ 404894 h 7697940"/>
              <a:gd name="connsiteX23" fmla="*/ 11337 w 5429190"/>
              <a:gd name="connsiteY23" fmla="*/ 519194 h 7697940"/>
              <a:gd name="connsiteX24" fmla="*/ 156117 w 5429190"/>
              <a:gd name="connsiteY24" fmla="*/ 663974 h 7697940"/>
              <a:gd name="connsiteX25" fmla="*/ 407577 w 5429190"/>
              <a:gd name="connsiteY25" fmla="*/ 793514 h 7697940"/>
              <a:gd name="connsiteX26" fmla="*/ 499017 w 5429190"/>
              <a:gd name="connsiteY26" fmla="*/ 877334 h 7697940"/>
              <a:gd name="connsiteX27" fmla="*/ 681897 w 5429190"/>
              <a:gd name="connsiteY27" fmla="*/ 1037354 h 7697940"/>
              <a:gd name="connsiteX28" fmla="*/ 887637 w 5429190"/>
              <a:gd name="connsiteY28" fmla="*/ 1136414 h 7697940"/>
              <a:gd name="connsiteX29" fmla="*/ 1009557 w 5429190"/>
              <a:gd name="connsiteY29" fmla="*/ 1319294 h 7697940"/>
              <a:gd name="connsiteX30" fmla="*/ 1062897 w 5429190"/>
              <a:gd name="connsiteY30" fmla="*/ 1395494 h 7697940"/>
              <a:gd name="connsiteX31" fmla="*/ 1001937 w 5429190"/>
              <a:gd name="connsiteY31" fmla="*/ 1555514 h 7697940"/>
              <a:gd name="connsiteX32" fmla="*/ 1009557 w 5429190"/>
              <a:gd name="connsiteY32" fmla="*/ 1730774 h 7697940"/>
              <a:gd name="connsiteX33" fmla="*/ 1131477 w 5429190"/>
              <a:gd name="connsiteY33" fmla="*/ 1944134 h 7697940"/>
              <a:gd name="connsiteX34" fmla="*/ 1207677 w 5429190"/>
              <a:gd name="connsiteY34" fmla="*/ 2050814 h 7697940"/>
              <a:gd name="connsiteX35" fmla="*/ 1329597 w 5429190"/>
              <a:gd name="connsiteY35" fmla="*/ 2134634 h 7697940"/>
              <a:gd name="connsiteX36" fmla="*/ 1200057 w 5429190"/>
              <a:gd name="connsiteY36" fmla="*/ 2248934 h 7697940"/>
              <a:gd name="connsiteX37" fmla="*/ 1093377 w 5429190"/>
              <a:gd name="connsiteY37" fmla="*/ 2401334 h 7697940"/>
              <a:gd name="connsiteX38" fmla="*/ 1093377 w 5429190"/>
              <a:gd name="connsiteY38" fmla="*/ 2538494 h 7697940"/>
              <a:gd name="connsiteX39" fmla="*/ 1146717 w 5429190"/>
              <a:gd name="connsiteY39" fmla="*/ 2698514 h 7697940"/>
              <a:gd name="connsiteX40" fmla="*/ 1131477 w 5429190"/>
              <a:gd name="connsiteY40" fmla="*/ 2759474 h 7697940"/>
              <a:gd name="connsiteX41" fmla="*/ 971457 w 5429190"/>
              <a:gd name="connsiteY41" fmla="*/ 2713754 h 7697940"/>
              <a:gd name="connsiteX42" fmla="*/ 857157 w 5429190"/>
              <a:gd name="connsiteY42" fmla="*/ 2728994 h 7697940"/>
              <a:gd name="connsiteX43" fmla="*/ 712377 w 5429190"/>
              <a:gd name="connsiteY43" fmla="*/ 2789954 h 7697940"/>
              <a:gd name="connsiteX44" fmla="*/ 445677 w 5429190"/>
              <a:gd name="connsiteY44" fmla="*/ 2911874 h 7697940"/>
              <a:gd name="connsiteX45" fmla="*/ 407577 w 5429190"/>
              <a:gd name="connsiteY45" fmla="*/ 3049034 h 7697940"/>
              <a:gd name="connsiteX46" fmla="*/ 506637 w 5429190"/>
              <a:gd name="connsiteY46" fmla="*/ 3231914 h 7697940"/>
              <a:gd name="connsiteX47" fmla="*/ 750477 w 5429190"/>
              <a:gd name="connsiteY47" fmla="*/ 3315734 h 7697940"/>
              <a:gd name="connsiteX48" fmla="*/ 925737 w 5429190"/>
              <a:gd name="connsiteY48" fmla="*/ 3323354 h 7697940"/>
              <a:gd name="connsiteX49" fmla="*/ 1085757 w 5429190"/>
              <a:gd name="connsiteY49" fmla="*/ 3315734 h 7697940"/>
              <a:gd name="connsiteX50" fmla="*/ 1215297 w 5429190"/>
              <a:gd name="connsiteY50" fmla="*/ 3361454 h 7697940"/>
              <a:gd name="connsiteX51" fmla="*/ 1306737 w 5429190"/>
              <a:gd name="connsiteY51" fmla="*/ 3437654 h 7697940"/>
              <a:gd name="connsiteX52" fmla="*/ 1367697 w 5429190"/>
              <a:gd name="connsiteY52" fmla="*/ 3468134 h 7697940"/>
              <a:gd name="connsiteX53" fmla="*/ 1161957 w 5429190"/>
              <a:gd name="connsiteY53" fmla="*/ 3475754 h 7697940"/>
              <a:gd name="connsiteX54" fmla="*/ 948597 w 5429190"/>
              <a:gd name="connsiteY54" fmla="*/ 3521474 h 7697940"/>
              <a:gd name="connsiteX55" fmla="*/ 780957 w 5429190"/>
              <a:gd name="connsiteY55" fmla="*/ 3559574 h 7697940"/>
              <a:gd name="connsiteX56" fmla="*/ 659037 w 5429190"/>
              <a:gd name="connsiteY56" fmla="*/ 3597674 h 7697940"/>
              <a:gd name="connsiteX57" fmla="*/ 590457 w 5429190"/>
              <a:gd name="connsiteY57" fmla="*/ 3628154 h 7697940"/>
              <a:gd name="connsiteX58" fmla="*/ 537117 w 5429190"/>
              <a:gd name="connsiteY58" fmla="*/ 3788174 h 7697940"/>
              <a:gd name="connsiteX59" fmla="*/ 605697 w 5429190"/>
              <a:gd name="connsiteY59" fmla="*/ 4016774 h 7697940"/>
              <a:gd name="connsiteX60" fmla="*/ 643797 w 5429190"/>
              <a:gd name="connsiteY60" fmla="*/ 4131074 h 7697940"/>
              <a:gd name="connsiteX61" fmla="*/ 575217 w 5429190"/>
              <a:gd name="connsiteY61" fmla="*/ 4283474 h 7697940"/>
              <a:gd name="connsiteX62" fmla="*/ 384717 w 5429190"/>
              <a:gd name="connsiteY62" fmla="*/ 4382534 h 7697940"/>
              <a:gd name="connsiteX63" fmla="*/ 300897 w 5429190"/>
              <a:gd name="connsiteY63" fmla="*/ 4542554 h 7697940"/>
              <a:gd name="connsiteX64" fmla="*/ 217077 w 5429190"/>
              <a:gd name="connsiteY64" fmla="*/ 4694954 h 7697940"/>
              <a:gd name="connsiteX65" fmla="*/ 118017 w 5429190"/>
              <a:gd name="connsiteY65" fmla="*/ 4885454 h 7697940"/>
              <a:gd name="connsiteX66" fmla="*/ 125637 w 5429190"/>
              <a:gd name="connsiteY66" fmla="*/ 4976894 h 7697940"/>
              <a:gd name="connsiteX67" fmla="*/ 262797 w 5429190"/>
              <a:gd name="connsiteY67" fmla="*/ 4961654 h 7697940"/>
              <a:gd name="connsiteX68" fmla="*/ 422817 w 5429190"/>
              <a:gd name="connsiteY68" fmla="*/ 4832114 h 7697940"/>
              <a:gd name="connsiteX69" fmla="*/ 598077 w 5429190"/>
              <a:gd name="connsiteY69" fmla="*/ 4733054 h 7697940"/>
              <a:gd name="connsiteX70" fmla="*/ 841917 w 5429190"/>
              <a:gd name="connsiteY70" fmla="*/ 4633994 h 7697940"/>
              <a:gd name="connsiteX71" fmla="*/ 956217 w 5429190"/>
              <a:gd name="connsiteY71" fmla="*/ 4550174 h 7697940"/>
              <a:gd name="connsiteX72" fmla="*/ 1131477 w 5429190"/>
              <a:gd name="connsiteY72" fmla="*/ 4542554 h 7697940"/>
              <a:gd name="connsiteX73" fmla="*/ 1276257 w 5429190"/>
              <a:gd name="connsiteY73" fmla="*/ 4595894 h 7697940"/>
              <a:gd name="connsiteX74" fmla="*/ 1398177 w 5429190"/>
              <a:gd name="connsiteY74" fmla="*/ 4611134 h 7697940"/>
              <a:gd name="connsiteX75" fmla="*/ 1520097 w 5429190"/>
              <a:gd name="connsiteY75" fmla="*/ 4504454 h 7697940"/>
              <a:gd name="connsiteX76" fmla="*/ 1642017 w 5429190"/>
              <a:gd name="connsiteY76" fmla="*/ 4489214 h 7697940"/>
              <a:gd name="connsiteX77" fmla="*/ 1702977 w 5429190"/>
              <a:gd name="connsiteY77" fmla="*/ 4489214 h 7697940"/>
              <a:gd name="connsiteX78" fmla="*/ 1855377 w 5429190"/>
              <a:gd name="connsiteY78" fmla="*/ 4329194 h 7697940"/>
              <a:gd name="connsiteX79" fmla="*/ 2030637 w 5429190"/>
              <a:gd name="connsiteY79" fmla="*/ 4207274 h 7697940"/>
              <a:gd name="connsiteX80" fmla="*/ 2160177 w 5429190"/>
              <a:gd name="connsiteY80" fmla="*/ 4115834 h 7697940"/>
              <a:gd name="connsiteX81" fmla="*/ 2266857 w 5429190"/>
              <a:gd name="connsiteY81" fmla="*/ 3978674 h 7697940"/>
              <a:gd name="connsiteX82" fmla="*/ 2327817 w 5429190"/>
              <a:gd name="connsiteY82" fmla="*/ 4085354 h 7697940"/>
              <a:gd name="connsiteX83" fmla="*/ 2304957 w 5429190"/>
              <a:gd name="connsiteY83" fmla="*/ 4237754 h 7697940"/>
              <a:gd name="connsiteX84" fmla="*/ 2251617 w 5429190"/>
              <a:gd name="connsiteY84" fmla="*/ 4397774 h 7697940"/>
              <a:gd name="connsiteX85" fmla="*/ 2221137 w 5429190"/>
              <a:gd name="connsiteY85" fmla="*/ 4512074 h 7697940"/>
              <a:gd name="connsiteX86" fmla="*/ 2358297 w 5429190"/>
              <a:gd name="connsiteY86" fmla="*/ 4618754 h 7697940"/>
              <a:gd name="connsiteX87" fmla="*/ 2495457 w 5429190"/>
              <a:gd name="connsiteY87" fmla="*/ 4580654 h 7697940"/>
              <a:gd name="connsiteX88" fmla="*/ 2571657 w 5429190"/>
              <a:gd name="connsiteY88" fmla="*/ 4633994 h 7697940"/>
              <a:gd name="connsiteX89" fmla="*/ 2586897 w 5429190"/>
              <a:gd name="connsiteY89" fmla="*/ 4725434 h 7697940"/>
              <a:gd name="connsiteX90" fmla="*/ 2586897 w 5429190"/>
              <a:gd name="connsiteY90" fmla="*/ 4816874 h 7697940"/>
              <a:gd name="connsiteX91" fmla="*/ 2739297 w 5429190"/>
              <a:gd name="connsiteY91" fmla="*/ 4976894 h 7697940"/>
              <a:gd name="connsiteX92" fmla="*/ 2823117 w 5429190"/>
              <a:gd name="connsiteY92" fmla="*/ 5098814 h 7697940"/>
              <a:gd name="connsiteX93" fmla="*/ 3005997 w 5429190"/>
              <a:gd name="connsiteY93" fmla="*/ 5197874 h 7697940"/>
              <a:gd name="connsiteX94" fmla="*/ 3120297 w 5429190"/>
              <a:gd name="connsiteY94" fmla="*/ 5251214 h 7697940"/>
              <a:gd name="connsiteX95" fmla="*/ 3341277 w 5429190"/>
              <a:gd name="connsiteY95" fmla="*/ 5335034 h 7697940"/>
              <a:gd name="connsiteX96" fmla="*/ 3493677 w 5429190"/>
              <a:gd name="connsiteY96" fmla="*/ 5434094 h 7697940"/>
              <a:gd name="connsiteX97" fmla="*/ 3615597 w 5429190"/>
              <a:gd name="connsiteY97" fmla="*/ 5556014 h 7697940"/>
              <a:gd name="connsiteX98" fmla="*/ 3668937 w 5429190"/>
              <a:gd name="connsiteY98" fmla="*/ 5632214 h 7697940"/>
              <a:gd name="connsiteX99" fmla="*/ 3501297 w 5429190"/>
              <a:gd name="connsiteY99" fmla="*/ 5738894 h 7697940"/>
              <a:gd name="connsiteX100" fmla="*/ 3394617 w 5429190"/>
              <a:gd name="connsiteY100" fmla="*/ 5799854 h 7697940"/>
              <a:gd name="connsiteX101" fmla="*/ 3287937 w 5429190"/>
              <a:gd name="connsiteY101" fmla="*/ 5868434 h 7697940"/>
              <a:gd name="connsiteX102" fmla="*/ 3219357 w 5429190"/>
              <a:gd name="connsiteY102" fmla="*/ 5883674 h 7697940"/>
              <a:gd name="connsiteX103" fmla="*/ 3074577 w 5429190"/>
              <a:gd name="connsiteY103" fmla="*/ 5738894 h 7697940"/>
              <a:gd name="connsiteX104" fmla="*/ 2906937 w 5429190"/>
              <a:gd name="connsiteY104" fmla="*/ 5609354 h 7697940"/>
              <a:gd name="connsiteX105" fmla="*/ 2746917 w 5429190"/>
              <a:gd name="connsiteY105" fmla="*/ 5586494 h 7697940"/>
              <a:gd name="connsiteX106" fmla="*/ 2503077 w 5429190"/>
              <a:gd name="connsiteY106" fmla="*/ 5578874 h 7697940"/>
              <a:gd name="connsiteX107" fmla="*/ 2228757 w 5429190"/>
              <a:gd name="connsiteY107" fmla="*/ 5586494 h 7697940"/>
              <a:gd name="connsiteX108" fmla="*/ 2007777 w 5429190"/>
              <a:gd name="connsiteY108" fmla="*/ 5563634 h 7697940"/>
              <a:gd name="connsiteX109" fmla="*/ 1977297 w 5429190"/>
              <a:gd name="connsiteY109" fmla="*/ 5746514 h 7697940"/>
              <a:gd name="connsiteX110" fmla="*/ 1893477 w 5429190"/>
              <a:gd name="connsiteY110" fmla="*/ 5837954 h 7697940"/>
              <a:gd name="connsiteX111" fmla="*/ 1786797 w 5429190"/>
              <a:gd name="connsiteY111" fmla="*/ 5952254 h 7697940"/>
              <a:gd name="connsiteX112" fmla="*/ 1146717 w 5429190"/>
              <a:gd name="connsiteY112" fmla="*/ 7567694 h 7697940"/>
              <a:gd name="connsiteX113" fmla="*/ 5429157 w 5429190"/>
              <a:gd name="connsiteY113" fmla="*/ 7575314 h 7697940"/>
              <a:gd name="connsiteX0" fmla="*/ 1855377 w 5429157"/>
              <a:gd name="connsiteY0" fmla="*/ 1034 h 7691896"/>
              <a:gd name="connsiteX1" fmla="*/ 1718217 w 5429157"/>
              <a:gd name="connsiteY1" fmla="*/ 69614 h 7691896"/>
              <a:gd name="connsiteX2" fmla="*/ 1664877 w 5429157"/>
              <a:gd name="connsiteY2" fmla="*/ 214394 h 7691896"/>
              <a:gd name="connsiteX3" fmla="*/ 1657257 w 5429157"/>
              <a:gd name="connsiteY3" fmla="*/ 305834 h 7691896"/>
              <a:gd name="connsiteX4" fmla="*/ 1535337 w 5429157"/>
              <a:gd name="connsiteY4" fmla="*/ 359174 h 7691896"/>
              <a:gd name="connsiteX5" fmla="*/ 1459137 w 5429157"/>
              <a:gd name="connsiteY5" fmla="*/ 488714 h 7691896"/>
              <a:gd name="connsiteX6" fmla="*/ 1497237 w 5429157"/>
              <a:gd name="connsiteY6" fmla="*/ 656354 h 7691896"/>
              <a:gd name="connsiteX7" fmla="*/ 1405797 w 5429157"/>
              <a:gd name="connsiteY7" fmla="*/ 740174 h 7691896"/>
              <a:gd name="connsiteX8" fmla="*/ 1299117 w 5429157"/>
              <a:gd name="connsiteY8" fmla="*/ 618254 h 7691896"/>
              <a:gd name="connsiteX9" fmla="*/ 1314357 w 5429157"/>
              <a:gd name="connsiteY9" fmla="*/ 503954 h 7691896"/>
              <a:gd name="connsiteX10" fmla="*/ 1337217 w 5429157"/>
              <a:gd name="connsiteY10" fmla="*/ 389654 h 7691896"/>
              <a:gd name="connsiteX11" fmla="*/ 1245777 w 5429157"/>
              <a:gd name="connsiteY11" fmla="*/ 351554 h 7691896"/>
              <a:gd name="connsiteX12" fmla="*/ 1078137 w 5429157"/>
              <a:gd name="connsiteY12" fmla="*/ 359174 h 7691896"/>
              <a:gd name="connsiteX13" fmla="*/ 910497 w 5429157"/>
              <a:gd name="connsiteY13" fmla="*/ 206774 h 7691896"/>
              <a:gd name="connsiteX14" fmla="*/ 780957 w 5429157"/>
              <a:gd name="connsiteY14" fmla="*/ 130574 h 7691896"/>
              <a:gd name="connsiteX15" fmla="*/ 666657 w 5429157"/>
              <a:gd name="connsiteY15" fmla="*/ 183914 h 7691896"/>
              <a:gd name="connsiteX16" fmla="*/ 590457 w 5429157"/>
              <a:gd name="connsiteY16" fmla="*/ 92474 h 7691896"/>
              <a:gd name="connsiteX17" fmla="*/ 521877 w 5429157"/>
              <a:gd name="connsiteY17" fmla="*/ 77234 h 7691896"/>
              <a:gd name="connsiteX18" fmla="*/ 445677 w 5429157"/>
              <a:gd name="connsiteY18" fmla="*/ 1034 h 7691896"/>
              <a:gd name="connsiteX19" fmla="*/ 323757 w 5429157"/>
              <a:gd name="connsiteY19" fmla="*/ 39134 h 7691896"/>
              <a:gd name="connsiteX20" fmla="*/ 247557 w 5429157"/>
              <a:gd name="connsiteY20" fmla="*/ 122954 h 7691896"/>
              <a:gd name="connsiteX21" fmla="*/ 95157 w 5429157"/>
              <a:gd name="connsiteY21" fmla="*/ 214394 h 7691896"/>
              <a:gd name="connsiteX22" fmla="*/ 18957 w 5429157"/>
              <a:gd name="connsiteY22" fmla="*/ 404894 h 7691896"/>
              <a:gd name="connsiteX23" fmla="*/ 11337 w 5429157"/>
              <a:gd name="connsiteY23" fmla="*/ 519194 h 7691896"/>
              <a:gd name="connsiteX24" fmla="*/ 156117 w 5429157"/>
              <a:gd name="connsiteY24" fmla="*/ 663974 h 7691896"/>
              <a:gd name="connsiteX25" fmla="*/ 407577 w 5429157"/>
              <a:gd name="connsiteY25" fmla="*/ 793514 h 7691896"/>
              <a:gd name="connsiteX26" fmla="*/ 499017 w 5429157"/>
              <a:gd name="connsiteY26" fmla="*/ 877334 h 7691896"/>
              <a:gd name="connsiteX27" fmla="*/ 681897 w 5429157"/>
              <a:gd name="connsiteY27" fmla="*/ 1037354 h 7691896"/>
              <a:gd name="connsiteX28" fmla="*/ 887637 w 5429157"/>
              <a:gd name="connsiteY28" fmla="*/ 1136414 h 7691896"/>
              <a:gd name="connsiteX29" fmla="*/ 1009557 w 5429157"/>
              <a:gd name="connsiteY29" fmla="*/ 1319294 h 7691896"/>
              <a:gd name="connsiteX30" fmla="*/ 1062897 w 5429157"/>
              <a:gd name="connsiteY30" fmla="*/ 1395494 h 7691896"/>
              <a:gd name="connsiteX31" fmla="*/ 1001937 w 5429157"/>
              <a:gd name="connsiteY31" fmla="*/ 1555514 h 7691896"/>
              <a:gd name="connsiteX32" fmla="*/ 1009557 w 5429157"/>
              <a:gd name="connsiteY32" fmla="*/ 1730774 h 7691896"/>
              <a:gd name="connsiteX33" fmla="*/ 1131477 w 5429157"/>
              <a:gd name="connsiteY33" fmla="*/ 1944134 h 7691896"/>
              <a:gd name="connsiteX34" fmla="*/ 1207677 w 5429157"/>
              <a:gd name="connsiteY34" fmla="*/ 2050814 h 7691896"/>
              <a:gd name="connsiteX35" fmla="*/ 1329597 w 5429157"/>
              <a:gd name="connsiteY35" fmla="*/ 2134634 h 7691896"/>
              <a:gd name="connsiteX36" fmla="*/ 1200057 w 5429157"/>
              <a:gd name="connsiteY36" fmla="*/ 2248934 h 7691896"/>
              <a:gd name="connsiteX37" fmla="*/ 1093377 w 5429157"/>
              <a:gd name="connsiteY37" fmla="*/ 2401334 h 7691896"/>
              <a:gd name="connsiteX38" fmla="*/ 1093377 w 5429157"/>
              <a:gd name="connsiteY38" fmla="*/ 2538494 h 7691896"/>
              <a:gd name="connsiteX39" fmla="*/ 1146717 w 5429157"/>
              <a:gd name="connsiteY39" fmla="*/ 2698514 h 7691896"/>
              <a:gd name="connsiteX40" fmla="*/ 1131477 w 5429157"/>
              <a:gd name="connsiteY40" fmla="*/ 2759474 h 7691896"/>
              <a:gd name="connsiteX41" fmla="*/ 971457 w 5429157"/>
              <a:gd name="connsiteY41" fmla="*/ 2713754 h 7691896"/>
              <a:gd name="connsiteX42" fmla="*/ 857157 w 5429157"/>
              <a:gd name="connsiteY42" fmla="*/ 2728994 h 7691896"/>
              <a:gd name="connsiteX43" fmla="*/ 712377 w 5429157"/>
              <a:gd name="connsiteY43" fmla="*/ 2789954 h 7691896"/>
              <a:gd name="connsiteX44" fmla="*/ 445677 w 5429157"/>
              <a:gd name="connsiteY44" fmla="*/ 2911874 h 7691896"/>
              <a:gd name="connsiteX45" fmla="*/ 407577 w 5429157"/>
              <a:gd name="connsiteY45" fmla="*/ 3049034 h 7691896"/>
              <a:gd name="connsiteX46" fmla="*/ 506637 w 5429157"/>
              <a:gd name="connsiteY46" fmla="*/ 3231914 h 7691896"/>
              <a:gd name="connsiteX47" fmla="*/ 750477 w 5429157"/>
              <a:gd name="connsiteY47" fmla="*/ 3315734 h 7691896"/>
              <a:gd name="connsiteX48" fmla="*/ 925737 w 5429157"/>
              <a:gd name="connsiteY48" fmla="*/ 3323354 h 7691896"/>
              <a:gd name="connsiteX49" fmla="*/ 1085757 w 5429157"/>
              <a:gd name="connsiteY49" fmla="*/ 3315734 h 7691896"/>
              <a:gd name="connsiteX50" fmla="*/ 1215297 w 5429157"/>
              <a:gd name="connsiteY50" fmla="*/ 3361454 h 7691896"/>
              <a:gd name="connsiteX51" fmla="*/ 1306737 w 5429157"/>
              <a:gd name="connsiteY51" fmla="*/ 3437654 h 7691896"/>
              <a:gd name="connsiteX52" fmla="*/ 1367697 w 5429157"/>
              <a:gd name="connsiteY52" fmla="*/ 3468134 h 7691896"/>
              <a:gd name="connsiteX53" fmla="*/ 1161957 w 5429157"/>
              <a:gd name="connsiteY53" fmla="*/ 3475754 h 7691896"/>
              <a:gd name="connsiteX54" fmla="*/ 948597 w 5429157"/>
              <a:gd name="connsiteY54" fmla="*/ 3521474 h 7691896"/>
              <a:gd name="connsiteX55" fmla="*/ 780957 w 5429157"/>
              <a:gd name="connsiteY55" fmla="*/ 3559574 h 7691896"/>
              <a:gd name="connsiteX56" fmla="*/ 659037 w 5429157"/>
              <a:gd name="connsiteY56" fmla="*/ 3597674 h 7691896"/>
              <a:gd name="connsiteX57" fmla="*/ 590457 w 5429157"/>
              <a:gd name="connsiteY57" fmla="*/ 3628154 h 7691896"/>
              <a:gd name="connsiteX58" fmla="*/ 537117 w 5429157"/>
              <a:gd name="connsiteY58" fmla="*/ 3788174 h 7691896"/>
              <a:gd name="connsiteX59" fmla="*/ 605697 w 5429157"/>
              <a:gd name="connsiteY59" fmla="*/ 4016774 h 7691896"/>
              <a:gd name="connsiteX60" fmla="*/ 643797 w 5429157"/>
              <a:gd name="connsiteY60" fmla="*/ 4131074 h 7691896"/>
              <a:gd name="connsiteX61" fmla="*/ 575217 w 5429157"/>
              <a:gd name="connsiteY61" fmla="*/ 4283474 h 7691896"/>
              <a:gd name="connsiteX62" fmla="*/ 384717 w 5429157"/>
              <a:gd name="connsiteY62" fmla="*/ 4382534 h 7691896"/>
              <a:gd name="connsiteX63" fmla="*/ 300897 w 5429157"/>
              <a:gd name="connsiteY63" fmla="*/ 4542554 h 7691896"/>
              <a:gd name="connsiteX64" fmla="*/ 217077 w 5429157"/>
              <a:gd name="connsiteY64" fmla="*/ 4694954 h 7691896"/>
              <a:gd name="connsiteX65" fmla="*/ 118017 w 5429157"/>
              <a:gd name="connsiteY65" fmla="*/ 4885454 h 7691896"/>
              <a:gd name="connsiteX66" fmla="*/ 125637 w 5429157"/>
              <a:gd name="connsiteY66" fmla="*/ 4976894 h 7691896"/>
              <a:gd name="connsiteX67" fmla="*/ 262797 w 5429157"/>
              <a:gd name="connsiteY67" fmla="*/ 4961654 h 7691896"/>
              <a:gd name="connsiteX68" fmla="*/ 422817 w 5429157"/>
              <a:gd name="connsiteY68" fmla="*/ 4832114 h 7691896"/>
              <a:gd name="connsiteX69" fmla="*/ 598077 w 5429157"/>
              <a:gd name="connsiteY69" fmla="*/ 4733054 h 7691896"/>
              <a:gd name="connsiteX70" fmla="*/ 841917 w 5429157"/>
              <a:gd name="connsiteY70" fmla="*/ 4633994 h 7691896"/>
              <a:gd name="connsiteX71" fmla="*/ 956217 w 5429157"/>
              <a:gd name="connsiteY71" fmla="*/ 4550174 h 7691896"/>
              <a:gd name="connsiteX72" fmla="*/ 1131477 w 5429157"/>
              <a:gd name="connsiteY72" fmla="*/ 4542554 h 7691896"/>
              <a:gd name="connsiteX73" fmla="*/ 1276257 w 5429157"/>
              <a:gd name="connsiteY73" fmla="*/ 4595894 h 7691896"/>
              <a:gd name="connsiteX74" fmla="*/ 1398177 w 5429157"/>
              <a:gd name="connsiteY74" fmla="*/ 4611134 h 7691896"/>
              <a:gd name="connsiteX75" fmla="*/ 1520097 w 5429157"/>
              <a:gd name="connsiteY75" fmla="*/ 4504454 h 7691896"/>
              <a:gd name="connsiteX76" fmla="*/ 1642017 w 5429157"/>
              <a:gd name="connsiteY76" fmla="*/ 4489214 h 7691896"/>
              <a:gd name="connsiteX77" fmla="*/ 1702977 w 5429157"/>
              <a:gd name="connsiteY77" fmla="*/ 4489214 h 7691896"/>
              <a:gd name="connsiteX78" fmla="*/ 1855377 w 5429157"/>
              <a:gd name="connsiteY78" fmla="*/ 4329194 h 7691896"/>
              <a:gd name="connsiteX79" fmla="*/ 2030637 w 5429157"/>
              <a:gd name="connsiteY79" fmla="*/ 4207274 h 7691896"/>
              <a:gd name="connsiteX80" fmla="*/ 2160177 w 5429157"/>
              <a:gd name="connsiteY80" fmla="*/ 4115834 h 7691896"/>
              <a:gd name="connsiteX81" fmla="*/ 2266857 w 5429157"/>
              <a:gd name="connsiteY81" fmla="*/ 3978674 h 7691896"/>
              <a:gd name="connsiteX82" fmla="*/ 2327817 w 5429157"/>
              <a:gd name="connsiteY82" fmla="*/ 4085354 h 7691896"/>
              <a:gd name="connsiteX83" fmla="*/ 2304957 w 5429157"/>
              <a:gd name="connsiteY83" fmla="*/ 4237754 h 7691896"/>
              <a:gd name="connsiteX84" fmla="*/ 2251617 w 5429157"/>
              <a:gd name="connsiteY84" fmla="*/ 4397774 h 7691896"/>
              <a:gd name="connsiteX85" fmla="*/ 2221137 w 5429157"/>
              <a:gd name="connsiteY85" fmla="*/ 4512074 h 7691896"/>
              <a:gd name="connsiteX86" fmla="*/ 2358297 w 5429157"/>
              <a:gd name="connsiteY86" fmla="*/ 4618754 h 7691896"/>
              <a:gd name="connsiteX87" fmla="*/ 2495457 w 5429157"/>
              <a:gd name="connsiteY87" fmla="*/ 4580654 h 7691896"/>
              <a:gd name="connsiteX88" fmla="*/ 2571657 w 5429157"/>
              <a:gd name="connsiteY88" fmla="*/ 4633994 h 7691896"/>
              <a:gd name="connsiteX89" fmla="*/ 2586897 w 5429157"/>
              <a:gd name="connsiteY89" fmla="*/ 4725434 h 7691896"/>
              <a:gd name="connsiteX90" fmla="*/ 2586897 w 5429157"/>
              <a:gd name="connsiteY90" fmla="*/ 4816874 h 7691896"/>
              <a:gd name="connsiteX91" fmla="*/ 2739297 w 5429157"/>
              <a:gd name="connsiteY91" fmla="*/ 4976894 h 7691896"/>
              <a:gd name="connsiteX92" fmla="*/ 2823117 w 5429157"/>
              <a:gd name="connsiteY92" fmla="*/ 5098814 h 7691896"/>
              <a:gd name="connsiteX93" fmla="*/ 3005997 w 5429157"/>
              <a:gd name="connsiteY93" fmla="*/ 5197874 h 7691896"/>
              <a:gd name="connsiteX94" fmla="*/ 3120297 w 5429157"/>
              <a:gd name="connsiteY94" fmla="*/ 5251214 h 7691896"/>
              <a:gd name="connsiteX95" fmla="*/ 3341277 w 5429157"/>
              <a:gd name="connsiteY95" fmla="*/ 5335034 h 7691896"/>
              <a:gd name="connsiteX96" fmla="*/ 3493677 w 5429157"/>
              <a:gd name="connsiteY96" fmla="*/ 5434094 h 7691896"/>
              <a:gd name="connsiteX97" fmla="*/ 3615597 w 5429157"/>
              <a:gd name="connsiteY97" fmla="*/ 5556014 h 7691896"/>
              <a:gd name="connsiteX98" fmla="*/ 3668937 w 5429157"/>
              <a:gd name="connsiteY98" fmla="*/ 5632214 h 7691896"/>
              <a:gd name="connsiteX99" fmla="*/ 3501297 w 5429157"/>
              <a:gd name="connsiteY99" fmla="*/ 5738894 h 7691896"/>
              <a:gd name="connsiteX100" fmla="*/ 3394617 w 5429157"/>
              <a:gd name="connsiteY100" fmla="*/ 5799854 h 7691896"/>
              <a:gd name="connsiteX101" fmla="*/ 3287937 w 5429157"/>
              <a:gd name="connsiteY101" fmla="*/ 5868434 h 7691896"/>
              <a:gd name="connsiteX102" fmla="*/ 3219357 w 5429157"/>
              <a:gd name="connsiteY102" fmla="*/ 5883674 h 7691896"/>
              <a:gd name="connsiteX103" fmla="*/ 3074577 w 5429157"/>
              <a:gd name="connsiteY103" fmla="*/ 5738894 h 7691896"/>
              <a:gd name="connsiteX104" fmla="*/ 2906937 w 5429157"/>
              <a:gd name="connsiteY104" fmla="*/ 5609354 h 7691896"/>
              <a:gd name="connsiteX105" fmla="*/ 2746917 w 5429157"/>
              <a:gd name="connsiteY105" fmla="*/ 5586494 h 7691896"/>
              <a:gd name="connsiteX106" fmla="*/ 2503077 w 5429157"/>
              <a:gd name="connsiteY106" fmla="*/ 5578874 h 7691896"/>
              <a:gd name="connsiteX107" fmla="*/ 2228757 w 5429157"/>
              <a:gd name="connsiteY107" fmla="*/ 5586494 h 7691896"/>
              <a:gd name="connsiteX108" fmla="*/ 2007777 w 5429157"/>
              <a:gd name="connsiteY108" fmla="*/ 5563634 h 7691896"/>
              <a:gd name="connsiteX109" fmla="*/ 1977297 w 5429157"/>
              <a:gd name="connsiteY109" fmla="*/ 5746514 h 7691896"/>
              <a:gd name="connsiteX110" fmla="*/ 1893477 w 5429157"/>
              <a:gd name="connsiteY110" fmla="*/ 5837954 h 7691896"/>
              <a:gd name="connsiteX111" fmla="*/ 1786797 w 5429157"/>
              <a:gd name="connsiteY111" fmla="*/ 5952254 h 7691896"/>
              <a:gd name="connsiteX112" fmla="*/ 1146717 w 5429157"/>
              <a:gd name="connsiteY112" fmla="*/ 7567694 h 7691896"/>
              <a:gd name="connsiteX113" fmla="*/ 4865276 w 5429157"/>
              <a:gd name="connsiteY113" fmla="*/ 7575314 h 7691896"/>
              <a:gd name="connsiteX114" fmla="*/ 5429157 w 5429157"/>
              <a:gd name="connsiteY114" fmla="*/ 7575314 h 7691896"/>
              <a:gd name="connsiteX0" fmla="*/ 1855377 w 5558697"/>
              <a:gd name="connsiteY0" fmla="*/ 1034 h 7691896"/>
              <a:gd name="connsiteX1" fmla="*/ 1718217 w 5558697"/>
              <a:gd name="connsiteY1" fmla="*/ 69614 h 7691896"/>
              <a:gd name="connsiteX2" fmla="*/ 1664877 w 5558697"/>
              <a:gd name="connsiteY2" fmla="*/ 214394 h 7691896"/>
              <a:gd name="connsiteX3" fmla="*/ 1657257 w 5558697"/>
              <a:gd name="connsiteY3" fmla="*/ 305834 h 7691896"/>
              <a:gd name="connsiteX4" fmla="*/ 1535337 w 5558697"/>
              <a:gd name="connsiteY4" fmla="*/ 359174 h 7691896"/>
              <a:gd name="connsiteX5" fmla="*/ 1459137 w 5558697"/>
              <a:gd name="connsiteY5" fmla="*/ 488714 h 7691896"/>
              <a:gd name="connsiteX6" fmla="*/ 1497237 w 5558697"/>
              <a:gd name="connsiteY6" fmla="*/ 656354 h 7691896"/>
              <a:gd name="connsiteX7" fmla="*/ 1405797 w 5558697"/>
              <a:gd name="connsiteY7" fmla="*/ 740174 h 7691896"/>
              <a:gd name="connsiteX8" fmla="*/ 1299117 w 5558697"/>
              <a:gd name="connsiteY8" fmla="*/ 618254 h 7691896"/>
              <a:gd name="connsiteX9" fmla="*/ 1314357 w 5558697"/>
              <a:gd name="connsiteY9" fmla="*/ 503954 h 7691896"/>
              <a:gd name="connsiteX10" fmla="*/ 1337217 w 5558697"/>
              <a:gd name="connsiteY10" fmla="*/ 389654 h 7691896"/>
              <a:gd name="connsiteX11" fmla="*/ 1245777 w 5558697"/>
              <a:gd name="connsiteY11" fmla="*/ 351554 h 7691896"/>
              <a:gd name="connsiteX12" fmla="*/ 1078137 w 5558697"/>
              <a:gd name="connsiteY12" fmla="*/ 359174 h 7691896"/>
              <a:gd name="connsiteX13" fmla="*/ 910497 w 5558697"/>
              <a:gd name="connsiteY13" fmla="*/ 206774 h 7691896"/>
              <a:gd name="connsiteX14" fmla="*/ 780957 w 5558697"/>
              <a:gd name="connsiteY14" fmla="*/ 130574 h 7691896"/>
              <a:gd name="connsiteX15" fmla="*/ 666657 w 5558697"/>
              <a:gd name="connsiteY15" fmla="*/ 183914 h 7691896"/>
              <a:gd name="connsiteX16" fmla="*/ 590457 w 5558697"/>
              <a:gd name="connsiteY16" fmla="*/ 92474 h 7691896"/>
              <a:gd name="connsiteX17" fmla="*/ 521877 w 5558697"/>
              <a:gd name="connsiteY17" fmla="*/ 77234 h 7691896"/>
              <a:gd name="connsiteX18" fmla="*/ 445677 w 5558697"/>
              <a:gd name="connsiteY18" fmla="*/ 1034 h 7691896"/>
              <a:gd name="connsiteX19" fmla="*/ 323757 w 5558697"/>
              <a:gd name="connsiteY19" fmla="*/ 39134 h 7691896"/>
              <a:gd name="connsiteX20" fmla="*/ 247557 w 5558697"/>
              <a:gd name="connsiteY20" fmla="*/ 122954 h 7691896"/>
              <a:gd name="connsiteX21" fmla="*/ 95157 w 5558697"/>
              <a:gd name="connsiteY21" fmla="*/ 214394 h 7691896"/>
              <a:gd name="connsiteX22" fmla="*/ 18957 w 5558697"/>
              <a:gd name="connsiteY22" fmla="*/ 404894 h 7691896"/>
              <a:gd name="connsiteX23" fmla="*/ 11337 w 5558697"/>
              <a:gd name="connsiteY23" fmla="*/ 519194 h 7691896"/>
              <a:gd name="connsiteX24" fmla="*/ 156117 w 5558697"/>
              <a:gd name="connsiteY24" fmla="*/ 663974 h 7691896"/>
              <a:gd name="connsiteX25" fmla="*/ 407577 w 5558697"/>
              <a:gd name="connsiteY25" fmla="*/ 793514 h 7691896"/>
              <a:gd name="connsiteX26" fmla="*/ 499017 w 5558697"/>
              <a:gd name="connsiteY26" fmla="*/ 877334 h 7691896"/>
              <a:gd name="connsiteX27" fmla="*/ 681897 w 5558697"/>
              <a:gd name="connsiteY27" fmla="*/ 1037354 h 7691896"/>
              <a:gd name="connsiteX28" fmla="*/ 887637 w 5558697"/>
              <a:gd name="connsiteY28" fmla="*/ 1136414 h 7691896"/>
              <a:gd name="connsiteX29" fmla="*/ 1009557 w 5558697"/>
              <a:gd name="connsiteY29" fmla="*/ 1319294 h 7691896"/>
              <a:gd name="connsiteX30" fmla="*/ 1062897 w 5558697"/>
              <a:gd name="connsiteY30" fmla="*/ 1395494 h 7691896"/>
              <a:gd name="connsiteX31" fmla="*/ 1001937 w 5558697"/>
              <a:gd name="connsiteY31" fmla="*/ 1555514 h 7691896"/>
              <a:gd name="connsiteX32" fmla="*/ 1009557 w 5558697"/>
              <a:gd name="connsiteY32" fmla="*/ 1730774 h 7691896"/>
              <a:gd name="connsiteX33" fmla="*/ 1131477 w 5558697"/>
              <a:gd name="connsiteY33" fmla="*/ 1944134 h 7691896"/>
              <a:gd name="connsiteX34" fmla="*/ 1207677 w 5558697"/>
              <a:gd name="connsiteY34" fmla="*/ 2050814 h 7691896"/>
              <a:gd name="connsiteX35" fmla="*/ 1329597 w 5558697"/>
              <a:gd name="connsiteY35" fmla="*/ 2134634 h 7691896"/>
              <a:gd name="connsiteX36" fmla="*/ 1200057 w 5558697"/>
              <a:gd name="connsiteY36" fmla="*/ 2248934 h 7691896"/>
              <a:gd name="connsiteX37" fmla="*/ 1093377 w 5558697"/>
              <a:gd name="connsiteY37" fmla="*/ 2401334 h 7691896"/>
              <a:gd name="connsiteX38" fmla="*/ 1093377 w 5558697"/>
              <a:gd name="connsiteY38" fmla="*/ 2538494 h 7691896"/>
              <a:gd name="connsiteX39" fmla="*/ 1146717 w 5558697"/>
              <a:gd name="connsiteY39" fmla="*/ 2698514 h 7691896"/>
              <a:gd name="connsiteX40" fmla="*/ 1131477 w 5558697"/>
              <a:gd name="connsiteY40" fmla="*/ 2759474 h 7691896"/>
              <a:gd name="connsiteX41" fmla="*/ 971457 w 5558697"/>
              <a:gd name="connsiteY41" fmla="*/ 2713754 h 7691896"/>
              <a:gd name="connsiteX42" fmla="*/ 857157 w 5558697"/>
              <a:gd name="connsiteY42" fmla="*/ 2728994 h 7691896"/>
              <a:gd name="connsiteX43" fmla="*/ 712377 w 5558697"/>
              <a:gd name="connsiteY43" fmla="*/ 2789954 h 7691896"/>
              <a:gd name="connsiteX44" fmla="*/ 445677 w 5558697"/>
              <a:gd name="connsiteY44" fmla="*/ 2911874 h 7691896"/>
              <a:gd name="connsiteX45" fmla="*/ 407577 w 5558697"/>
              <a:gd name="connsiteY45" fmla="*/ 3049034 h 7691896"/>
              <a:gd name="connsiteX46" fmla="*/ 506637 w 5558697"/>
              <a:gd name="connsiteY46" fmla="*/ 3231914 h 7691896"/>
              <a:gd name="connsiteX47" fmla="*/ 750477 w 5558697"/>
              <a:gd name="connsiteY47" fmla="*/ 3315734 h 7691896"/>
              <a:gd name="connsiteX48" fmla="*/ 925737 w 5558697"/>
              <a:gd name="connsiteY48" fmla="*/ 3323354 h 7691896"/>
              <a:gd name="connsiteX49" fmla="*/ 1085757 w 5558697"/>
              <a:gd name="connsiteY49" fmla="*/ 3315734 h 7691896"/>
              <a:gd name="connsiteX50" fmla="*/ 1215297 w 5558697"/>
              <a:gd name="connsiteY50" fmla="*/ 3361454 h 7691896"/>
              <a:gd name="connsiteX51" fmla="*/ 1306737 w 5558697"/>
              <a:gd name="connsiteY51" fmla="*/ 3437654 h 7691896"/>
              <a:gd name="connsiteX52" fmla="*/ 1367697 w 5558697"/>
              <a:gd name="connsiteY52" fmla="*/ 3468134 h 7691896"/>
              <a:gd name="connsiteX53" fmla="*/ 1161957 w 5558697"/>
              <a:gd name="connsiteY53" fmla="*/ 3475754 h 7691896"/>
              <a:gd name="connsiteX54" fmla="*/ 948597 w 5558697"/>
              <a:gd name="connsiteY54" fmla="*/ 3521474 h 7691896"/>
              <a:gd name="connsiteX55" fmla="*/ 780957 w 5558697"/>
              <a:gd name="connsiteY55" fmla="*/ 3559574 h 7691896"/>
              <a:gd name="connsiteX56" fmla="*/ 659037 w 5558697"/>
              <a:gd name="connsiteY56" fmla="*/ 3597674 h 7691896"/>
              <a:gd name="connsiteX57" fmla="*/ 590457 w 5558697"/>
              <a:gd name="connsiteY57" fmla="*/ 3628154 h 7691896"/>
              <a:gd name="connsiteX58" fmla="*/ 537117 w 5558697"/>
              <a:gd name="connsiteY58" fmla="*/ 3788174 h 7691896"/>
              <a:gd name="connsiteX59" fmla="*/ 605697 w 5558697"/>
              <a:gd name="connsiteY59" fmla="*/ 4016774 h 7691896"/>
              <a:gd name="connsiteX60" fmla="*/ 643797 w 5558697"/>
              <a:gd name="connsiteY60" fmla="*/ 4131074 h 7691896"/>
              <a:gd name="connsiteX61" fmla="*/ 575217 w 5558697"/>
              <a:gd name="connsiteY61" fmla="*/ 4283474 h 7691896"/>
              <a:gd name="connsiteX62" fmla="*/ 384717 w 5558697"/>
              <a:gd name="connsiteY62" fmla="*/ 4382534 h 7691896"/>
              <a:gd name="connsiteX63" fmla="*/ 300897 w 5558697"/>
              <a:gd name="connsiteY63" fmla="*/ 4542554 h 7691896"/>
              <a:gd name="connsiteX64" fmla="*/ 217077 w 5558697"/>
              <a:gd name="connsiteY64" fmla="*/ 4694954 h 7691896"/>
              <a:gd name="connsiteX65" fmla="*/ 118017 w 5558697"/>
              <a:gd name="connsiteY65" fmla="*/ 4885454 h 7691896"/>
              <a:gd name="connsiteX66" fmla="*/ 125637 w 5558697"/>
              <a:gd name="connsiteY66" fmla="*/ 4976894 h 7691896"/>
              <a:gd name="connsiteX67" fmla="*/ 262797 w 5558697"/>
              <a:gd name="connsiteY67" fmla="*/ 4961654 h 7691896"/>
              <a:gd name="connsiteX68" fmla="*/ 422817 w 5558697"/>
              <a:gd name="connsiteY68" fmla="*/ 4832114 h 7691896"/>
              <a:gd name="connsiteX69" fmla="*/ 598077 w 5558697"/>
              <a:gd name="connsiteY69" fmla="*/ 4733054 h 7691896"/>
              <a:gd name="connsiteX70" fmla="*/ 841917 w 5558697"/>
              <a:gd name="connsiteY70" fmla="*/ 4633994 h 7691896"/>
              <a:gd name="connsiteX71" fmla="*/ 956217 w 5558697"/>
              <a:gd name="connsiteY71" fmla="*/ 4550174 h 7691896"/>
              <a:gd name="connsiteX72" fmla="*/ 1131477 w 5558697"/>
              <a:gd name="connsiteY72" fmla="*/ 4542554 h 7691896"/>
              <a:gd name="connsiteX73" fmla="*/ 1276257 w 5558697"/>
              <a:gd name="connsiteY73" fmla="*/ 4595894 h 7691896"/>
              <a:gd name="connsiteX74" fmla="*/ 1398177 w 5558697"/>
              <a:gd name="connsiteY74" fmla="*/ 4611134 h 7691896"/>
              <a:gd name="connsiteX75" fmla="*/ 1520097 w 5558697"/>
              <a:gd name="connsiteY75" fmla="*/ 4504454 h 7691896"/>
              <a:gd name="connsiteX76" fmla="*/ 1642017 w 5558697"/>
              <a:gd name="connsiteY76" fmla="*/ 4489214 h 7691896"/>
              <a:gd name="connsiteX77" fmla="*/ 1702977 w 5558697"/>
              <a:gd name="connsiteY77" fmla="*/ 4489214 h 7691896"/>
              <a:gd name="connsiteX78" fmla="*/ 1855377 w 5558697"/>
              <a:gd name="connsiteY78" fmla="*/ 4329194 h 7691896"/>
              <a:gd name="connsiteX79" fmla="*/ 2030637 w 5558697"/>
              <a:gd name="connsiteY79" fmla="*/ 4207274 h 7691896"/>
              <a:gd name="connsiteX80" fmla="*/ 2160177 w 5558697"/>
              <a:gd name="connsiteY80" fmla="*/ 4115834 h 7691896"/>
              <a:gd name="connsiteX81" fmla="*/ 2266857 w 5558697"/>
              <a:gd name="connsiteY81" fmla="*/ 3978674 h 7691896"/>
              <a:gd name="connsiteX82" fmla="*/ 2327817 w 5558697"/>
              <a:gd name="connsiteY82" fmla="*/ 4085354 h 7691896"/>
              <a:gd name="connsiteX83" fmla="*/ 2304957 w 5558697"/>
              <a:gd name="connsiteY83" fmla="*/ 4237754 h 7691896"/>
              <a:gd name="connsiteX84" fmla="*/ 2251617 w 5558697"/>
              <a:gd name="connsiteY84" fmla="*/ 4397774 h 7691896"/>
              <a:gd name="connsiteX85" fmla="*/ 2221137 w 5558697"/>
              <a:gd name="connsiteY85" fmla="*/ 4512074 h 7691896"/>
              <a:gd name="connsiteX86" fmla="*/ 2358297 w 5558697"/>
              <a:gd name="connsiteY86" fmla="*/ 4618754 h 7691896"/>
              <a:gd name="connsiteX87" fmla="*/ 2495457 w 5558697"/>
              <a:gd name="connsiteY87" fmla="*/ 4580654 h 7691896"/>
              <a:gd name="connsiteX88" fmla="*/ 2571657 w 5558697"/>
              <a:gd name="connsiteY88" fmla="*/ 4633994 h 7691896"/>
              <a:gd name="connsiteX89" fmla="*/ 2586897 w 5558697"/>
              <a:gd name="connsiteY89" fmla="*/ 4725434 h 7691896"/>
              <a:gd name="connsiteX90" fmla="*/ 2586897 w 5558697"/>
              <a:gd name="connsiteY90" fmla="*/ 4816874 h 7691896"/>
              <a:gd name="connsiteX91" fmla="*/ 2739297 w 5558697"/>
              <a:gd name="connsiteY91" fmla="*/ 4976894 h 7691896"/>
              <a:gd name="connsiteX92" fmla="*/ 2823117 w 5558697"/>
              <a:gd name="connsiteY92" fmla="*/ 5098814 h 7691896"/>
              <a:gd name="connsiteX93" fmla="*/ 3005997 w 5558697"/>
              <a:gd name="connsiteY93" fmla="*/ 5197874 h 7691896"/>
              <a:gd name="connsiteX94" fmla="*/ 3120297 w 5558697"/>
              <a:gd name="connsiteY94" fmla="*/ 5251214 h 7691896"/>
              <a:gd name="connsiteX95" fmla="*/ 3341277 w 5558697"/>
              <a:gd name="connsiteY95" fmla="*/ 5335034 h 7691896"/>
              <a:gd name="connsiteX96" fmla="*/ 3493677 w 5558697"/>
              <a:gd name="connsiteY96" fmla="*/ 5434094 h 7691896"/>
              <a:gd name="connsiteX97" fmla="*/ 3615597 w 5558697"/>
              <a:gd name="connsiteY97" fmla="*/ 5556014 h 7691896"/>
              <a:gd name="connsiteX98" fmla="*/ 3668937 w 5558697"/>
              <a:gd name="connsiteY98" fmla="*/ 5632214 h 7691896"/>
              <a:gd name="connsiteX99" fmla="*/ 3501297 w 5558697"/>
              <a:gd name="connsiteY99" fmla="*/ 5738894 h 7691896"/>
              <a:gd name="connsiteX100" fmla="*/ 3394617 w 5558697"/>
              <a:gd name="connsiteY100" fmla="*/ 5799854 h 7691896"/>
              <a:gd name="connsiteX101" fmla="*/ 3287937 w 5558697"/>
              <a:gd name="connsiteY101" fmla="*/ 5868434 h 7691896"/>
              <a:gd name="connsiteX102" fmla="*/ 3219357 w 5558697"/>
              <a:gd name="connsiteY102" fmla="*/ 5883674 h 7691896"/>
              <a:gd name="connsiteX103" fmla="*/ 3074577 w 5558697"/>
              <a:gd name="connsiteY103" fmla="*/ 5738894 h 7691896"/>
              <a:gd name="connsiteX104" fmla="*/ 2906937 w 5558697"/>
              <a:gd name="connsiteY104" fmla="*/ 5609354 h 7691896"/>
              <a:gd name="connsiteX105" fmla="*/ 2746917 w 5558697"/>
              <a:gd name="connsiteY105" fmla="*/ 5586494 h 7691896"/>
              <a:gd name="connsiteX106" fmla="*/ 2503077 w 5558697"/>
              <a:gd name="connsiteY106" fmla="*/ 5578874 h 7691896"/>
              <a:gd name="connsiteX107" fmla="*/ 2228757 w 5558697"/>
              <a:gd name="connsiteY107" fmla="*/ 5586494 h 7691896"/>
              <a:gd name="connsiteX108" fmla="*/ 2007777 w 5558697"/>
              <a:gd name="connsiteY108" fmla="*/ 5563634 h 7691896"/>
              <a:gd name="connsiteX109" fmla="*/ 1977297 w 5558697"/>
              <a:gd name="connsiteY109" fmla="*/ 5746514 h 7691896"/>
              <a:gd name="connsiteX110" fmla="*/ 1893477 w 5558697"/>
              <a:gd name="connsiteY110" fmla="*/ 5837954 h 7691896"/>
              <a:gd name="connsiteX111" fmla="*/ 1786797 w 5558697"/>
              <a:gd name="connsiteY111" fmla="*/ 5952254 h 7691896"/>
              <a:gd name="connsiteX112" fmla="*/ 1146717 w 5558697"/>
              <a:gd name="connsiteY112" fmla="*/ 7567694 h 7691896"/>
              <a:gd name="connsiteX113" fmla="*/ 4865276 w 5558697"/>
              <a:gd name="connsiteY113" fmla="*/ 7575314 h 7691896"/>
              <a:gd name="connsiteX114" fmla="*/ 5558697 w 5558697"/>
              <a:gd name="connsiteY114" fmla="*/ 2309894 h 7691896"/>
              <a:gd name="connsiteX0" fmla="*/ 1855377 w 5206951"/>
              <a:gd name="connsiteY0" fmla="*/ 1034 h 7691896"/>
              <a:gd name="connsiteX1" fmla="*/ 1718217 w 5206951"/>
              <a:gd name="connsiteY1" fmla="*/ 69614 h 7691896"/>
              <a:gd name="connsiteX2" fmla="*/ 1664877 w 5206951"/>
              <a:gd name="connsiteY2" fmla="*/ 214394 h 7691896"/>
              <a:gd name="connsiteX3" fmla="*/ 1657257 w 5206951"/>
              <a:gd name="connsiteY3" fmla="*/ 305834 h 7691896"/>
              <a:gd name="connsiteX4" fmla="*/ 1535337 w 5206951"/>
              <a:gd name="connsiteY4" fmla="*/ 359174 h 7691896"/>
              <a:gd name="connsiteX5" fmla="*/ 1459137 w 5206951"/>
              <a:gd name="connsiteY5" fmla="*/ 488714 h 7691896"/>
              <a:gd name="connsiteX6" fmla="*/ 1497237 w 5206951"/>
              <a:gd name="connsiteY6" fmla="*/ 656354 h 7691896"/>
              <a:gd name="connsiteX7" fmla="*/ 1405797 w 5206951"/>
              <a:gd name="connsiteY7" fmla="*/ 740174 h 7691896"/>
              <a:gd name="connsiteX8" fmla="*/ 1299117 w 5206951"/>
              <a:gd name="connsiteY8" fmla="*/ 618254 h 7691896"/>
              <a:gd name="connsiteX9" fmla="*/ 1314357 w 5206951"/>
              <a:gd name="connsiteY9" fmla="*/ 503954 h 7691896"/>
              <a:gd name="connsiteX10" fmla="*/ 1337217 w 5206951"/>
              <a:gd name="connsiteY10" fmla="*/ 389654 h 7691896"/>
              <a:gd name="connsiteX11" fmla="*/ 1245777 w 5206951"/>
              <a:gd name="connsiteY11" fmla="*/ 351554 h 7691896"/>
              <a:gd name="connsiteX12" fmla="*/ 1078137 w 5206951"/>
              <a:gd name="connsiteY12" fmla="*/ 359174 h 7691896"/>
              <a:gd name="connsiteX13" fmla="*/ 910497 w 5206951"/>
              <a:gd name="connsiteY13" fmla="*/ 206774 h 7691896"/>
              <a:gd name="connsiteX14" fmla="*/ 780957 w 5206951"/>
              <a:gd name="connsiteY14" fmla="*/ 130574 h 7691896"/>
              <a:gd name="connsiteX15" fmla="*/ 666657 w 5206951"/>
              <a:gd name="connsiteY15" fmla="*/ 183914 h 7691896"/>
              <a:gd name="connsiteX16" fmla="*/ 590457 w 5206951"/>
              <a:gd name="connsiteY16" fmla="*/ 92474 h 7691896"/>
              <a:gd name="connsiteX17" fmla="*/ 521877 w 5206951"/>
              <a:gd name="connsiteY17" fmla="*/ 77234 h 7691896"/>
              <a:gd name="connsiteX18" fmla="*/ 445677 w 5206951"/>
              <a:gd name="connsiteY18" fmla="*/ 1034 h 7691896"/>
              <a:gd name="connsiteX19" fmla="*/ 323757 w 5206951"/>
              <a:gd name="connsiteY19" fmla="*/ 39134 h 7691896"/>
              <a:gd name="connsiteX20" fmla="*/ 247557 w 5206951"/>
              <a:gd name="connsiteY20" fmla="*/ 122954 h 7691896"/>
              <a:gd name="connsiteX21" fmla="*/ 95157 w 5206951"/>
              <a:gd name="connsiteY21" fmla="*/ 214394 h 7691896"/>
              <a:gd name="connsiteX22" fmla="*/ 18957 w 5206951"/>
              <a:gd name="connsiteY22" fmla="*/ 404894 h 7691896"/>
              <a:gd name="connsiteX23" fmla="*/ 11337 w 5206951"/>
              <a:gd name="connsiteY23" fmla="*/ 519194 h 7691896"/>
              <a:gd name="connsiteX24" fmla="*/ 156117 w 5206951"/>
              <a:gd name="connsiteY24" fmla="*/ 663974 h 7691896"/>
              <a:gd name="connsiteX25" fmla="*/ 407577 w 5206951"/>
              <a:gd name="connsiteY25" fmla="*/ 793514 h 7691896"/>
              <a:gd name="connsiteX26" fmla="*/ 499017 w 5206951"/>
              <a:gd name="connsiteY26" fmla="*/ 877334 h 7691896"/>
              <a:gd name="connsiteX27" fmla="*/ 681897 w 5206951"/>
              <a:gd name="connsiteY27" fmla="*/ 1037354 h 7691896"/>
              <a:gd name="connsiteX28" fmla="*/ 887637 w 5206951"/>
              <a:gd name="connsiteY28" fmla="*/ 1136414 h 7691896"/>
              <a:gd name="connsiteX29" fmla="*/ 1009557 w 5206951"/>
              <a:gd name="connsiteY29" fmla="*/ 1319294 h 7691896"/>
              <a:gd name="connsiteX30" fmla="*/ 1062897 w 5206951"/>
              <a:gd name="connsiteY30" fmla="*/ 1395494 h 7691896"/>
              <a:gd name="connsiteX31" fmla="*/ 1001937 w 5206951"/>
              <a:gd name="connsiteY31" fmla="*/ 1555514 h 7691896"/>
              <a:gd name="connsiteX32" fmla="*/ 1009557 w 5206951"/>
              <a:gd name="connsiteY32" fmla="*/ 1730774 h 7691896"/>
              <a:gd name="connsiteX33" fmla="*/ 1131477 w 5206951"/>
              <a:gd name="connsiteY33" fmla="*/ 1944134 h 7691896"/>
              <a:gd name="connsiteX34" fmla="*/ 1207677 w 5206951"/>
              <a:gd name="connsiteY34" fmla="*/ 2050814 h 7691896"/>
              <a:gd name="connsiteX35" fmla="*/ 1329597 w 5206951"/>
              <a:gd name="connsiteY35" fmla="*/ 2134634 h 7691896"/>
              <a:gd name="connsiteX36" fmla="*/ 1200057 w 5206951"/>
              <a:gd name="connsiteY36" fmla="*/ 2248934 h 7691896"/>
              <a:gd name="connsiteX37" fmla="*/ 1093377 w 5206951"/>
              <a:gd name="connsiteY37" fmla="*/ 2401334 h 7691896"/>
              <a:gd name="connsiteX38" fmla="*/ 1093377 w 5206951"/>
              <a:gd name="connsiteY38" fmla="*/ 2538494 h 7691896"/>
              <a:gd name="connsiteX39" fmla="*/ 1146717 w 5206951"/>
              <a:gd name="connsiteY39" fmla="*/ 2698514 h 7691896"/>
              <a:gd name="connsiteX40" fmla="*/ 1131477 w 5206951"/>
              <a:gd name="connsiteY40" fmla="*/ 2759474 h 7691896"/>
              <a:gd name="connsiteX41" fmla="*/ 971457 w 5206951"/>
              <a:gd name="connsiteY41" fmla="*/ 2713754 h 7691896"/>
              <a:gd name="connsiteX42" fmla="*/ 857157 w 5206951"/>
              <a:gd name="connsiteY42" fmla="*/ 2728994 h 7691896"/>
              <a:gd name="connsiteX43" fmla="*/ 712377 w 5206951"/>
              <a:gd name="connsiteY43" fmla="*/ 2789954 h 7691896"/>
              <a:gd name="connsiteX44" fmla="*/ 445677 w 5206951"/>
              <a:gd name="connsiteY44" fmla="*/ 2911874 h 7691896"/>
              <a:gd name="connsiteX45" fmla="*/ 407577 w 5206951"/>
              <a:gd name="connsiteY45" fmla="*/ 3049034 h 7691896"/>
              <a:gd name="connsiteX46" fmla="*/ 506637 w 5206951"/>
              <a:gd name="connsiteY46" fmla="*/ 3231914 h 7691896"/>
              <a:gd name="connsiteX47" fmla="*/ 750477 w 5206951"/>
              <a:gd name="connsiteY47" fmla="*/ 3315734 h 7691896"/>
              <a:gd name="connsiteX48" fmla="*/ 925737 w 5206951"/>
              <a:gd name="connsiteY48" fmla="*/ 3323354 h 7691896"/>
              <a:gd name="connsiteX49" fmla="*/ 1085757 w 5206951"/>
              <a:gd name="connsiteY49" fmla="*/ 3315734 h 7691896"/>
              <a:gd name="connsiteX50" fmla="*/ 1215297 w 5206951"/>
              <a:gd name="connsiteY50" fmla="*/ 3361454 h 7691896"/>
              <a:gd name="connsiteX51" fmla="*/ 1306737 w 5206951"/>
              <a:gd name="connsiteY51" fmla="*/ 3437654 h 7691896"/>
              <a:gd name="connsiteX52" fmla="*/ 1367697 w 5206951"/>
              <a:gd name="connsiteY52" fmla="*/ 3468134 h 7691896"/>
              <a:gd name="connsiteX53" fmla="*/ 1161957 w 5206951"/>
              <a:gd name="connsiteY53" fmla="*/ 3475754 h 7691896"/>
              <a:gd name="connsiteX54" fmla="*/ 948597 w 5206951"/>
              <a:gd name="connsiteY54" fmla="*/ 3521474 h 7691896"/>
              <a:gd name="connsiteX55" fmla="*/ 780957 w 5206951"/>
              <a:gd name="connsiteY55" fmla="*/ 3559574 h 7691896"/>
              <a:gd name="connsiteX56" fmla="*/ 659037 w 5206951"/>
              <a:gd name="connsiteY56" fmla="*/ 3597674 h 7691896"/>
              <a:gd name="connsiteX57" fmla="*/ 590457 w 5206951"/>
              <a:gd name="connsiteY57" fmla="*/ 3628154 h 7691896"/>
              <a:gd name="connsiteX58" fmla="*/ 537117 w 5206951"/>
              <a:gd name="connsiteY58" fmla="*/ 3788174 h 7691896"/>
              <a:gd name="connsiteX59" fmla="*/ 605697 w 5206951"/>
              <a:gd name="connsiteY59" fmla="*/ 4016774 h 7691896"/>
              <a:gd name="connsiteX60" fmla="*/ 643797 w 5206951"/>
              <a:gd name="connsiteY60" fmla="*/ 4131074 h 7691896"/>
              <a:gd name="connsiteX61" fmla="*/ 575217 w 5206951"/>
              <a:gd name="connsiteY61" fmla="*/ 4283474 h 7691896"/>
              <a:gd name="connsiteX62" fmla="*/ 384717 w 5206951"/>
              <a:gd name="connsiteY62" fmla="*/ 4382534 h 7691896"/>
              <a:gd name="connsiteX63" fmla="*/ 300897 w 5206951"/>
              <a:gd name="connsiteY63" fmla="*/ 4542554 h 7691896"/>
              <a:gd name="connsiteX64" fmla="*/ 217077 w 5206951"/>
              <a:gd name="connsiteY64" fmla="*/ 4694954 h 7691896"/>
              <a:gd name="connsiteX65" fmla="*/ 118017 w 5206951"/>
              <a:gd name="connsiteY65" fmla="*/ 4885454 h 7691896"/>
              <a:gd name="connsiteX66" fmla="*/ 125637 w 5206951"/>
              <a:gd name="connsiteY66" fmla="*/ 4976894 h 7691896"/>
              <a:gd name="connsiteX67" fmla="*/ 262797 w 5206951"/>
              <a:gd name="connsiteY67" fmla="*/ 4961654 h 7691896"/>
              <a:gd name="connsiteX68" fmla="*/ 422817 w 5206951"/>
              <a:gd name="connsiteY68" fmla="*/ 4832114 h 7691896"/>
              <a:gd name="connsiteX69" fmla="*/ 598077 w 5206951"/>
              <a:gd name="connsiteY69" fmla="*/ 4733054 h 7691896"/>
              <a:gd name="connsiteX70" fmla="*/ 841917 w 5206951"/>
              <a:gd name="connsiteY70" fmla="*/ 4633994 h 7691896"/>
              <a:gd name="connsiteX71" fmla="*/ 956217 w 5206951"/>
              <a:gd name="connsiteY71" fmla="*/ 4550174 h 7691896"/>
              <a:gd name="connsiteX72" fmla="*/ 1131477 w 5206951"/>
              <a:gd name="connsiteY72" fmla="*/ 4542554 h 7691896"/>
              <a:gd name="connsiteX73" fmla="*/ 1276257 w 5206951"/>
              <a:gd name="connsiteY73" fmla="*/ 4595894 h 7691896"/>
              <a:gd name="connsiteX74" fmla="*/ 1398177 w 5206951"/>
              <a:gd name="connsiteY74" fmla="*/ 4611134 h 7691896"/>
              <a:gd name="connsiteX75" fmla="*/ 1520097 w 5206951"/>
              <a:gd name="connsiteY75" fmla="*/ 4504454 h 7691896"/>
              <a:gd name="connsiteX76" fmla="*/ 1642017 w 5206951"/>
              <a:gd name="connsiteY76" fmla="*/ 4489214 h 7691896"/>
              <a:gd name="connsiteX77" fmla="*/ 1702977 w 5206951"/>
              <a:gd name="connsiteY77" fmla="*/ 4489214 h 7691896"/>
              <a:gd name="connsiteX78" fmla="*/ 1855377 w 5206951"/>
              <a:gd name="connsiteY78" fmla="*/ 4329194 h 7691896"/>
              <a:gd name="connsiteX79" fmla="*/ 2030637 w 5206951"/>
              <a:gd name="connsiteY79" fmla="*/ 4207274 h 7691896"/>
              <a:gd name="connsiteX80" fmla="*/ 2160177 w 5206951"/>
              <a:gd name="connsiteY80" fmla="*/ 4115834 h 7691896"/>
              <a:gd name="connsiteX81" fmla="*/ 2266857 w 5206951"/>
              <a:gd name="connsiteY81" fmla="*/ 3978674 h 7691896"/>
              <a:gd name="connsiteX82" fmla="*/ 2327817 w 5206951"/>
              <a:gd name="connsiteY82" fmla="*/ 4085354 h 7691896"/>
              <a:gd name="connsiteX83" fmla="*/ 2304957 w 5206951"/>
              <a:gd name="connsiteY83" fmla="*/ 4237754 h 7691896"/>
              <a:gd name="connsiteX84" fmla="*/ 2251617 w 5206951"/>
              <a:gd name="connsiteY84" fmla="*/ 4397774 h 7691896"/>
              <a:gd name="connsiteX85" fmla="*/ 2221137 w 5206951"/>
              <a:gd name="connsiteY85" fmla="*/ 4512074 h 7691896"/>
              <a:gd name="connsiteX86" fmla="*/ 2358297 w 5206951"/>
              <a:gd name="connsiteY86" fmla="*/ 4618754 h 7691896"/>
              <a:gd name="connsiteX87" fmla="*/ 2495457 w 5206951"/>
              <a:gd name="connsiteY87" fmla="*/ 4580654 h 7691896"/>
              <a:gd name="connsiteX88" fmla="*/ 2571657 w 5206951"/>
              <a:gd name="connsiteY88" fmla="*/ 4633994 h 7691896"/>
              <a:gd name="connsiteX89" fmla="*/ 2586897 w 5206951"/>
              <a:gd name="connsiteY89" fmla="*/ 4725434 h 7691896"/>
              <a:gd name="connsiteX90" fmla="*/ 2586897 w 5206951"/>
              <a:gd name="connsiteY90" fmla="*/ 4816874 h 7691896"/>
              <a:gd name="connsiteX91" fmla="*/ 2739297 w 5206951"/>
              <a:gd name="connsiteY91" fmla="*/ 4976894 h 7691896"/>
              <a:gd name="connsiteX92" fmla="*/ 2823117 w 5206951"/>
              <a:gd name="connsiteY92" fmla="*/ 5098814 h 7691896"/>
              <a:gd name="connsiteX93" fmla="*/ 3005997 w 5206951"/>
              <a:gd name="connsiteY93" fmla="*/ 5197874 h 7691896"/>
              <a:gd name="connsiteX94" fmla="*/ 3120297 w 5206951"/>
              <a:gd name="connsiteY94" fmla="*/ 5251214 h 7691896"/>
              <a:gd name="connsiteX95" fmla="*/ 3341277 w 5206951"/>
              <a:gd name="connsiteY95" fmla="*/ 5335034 h 7691896"/>
              <a:gd name="connsiteX96" fmla="*/ 3493677 w 5206951"/>
              <a:gd name="connsiteY96" fmla="*/ 5434094 h 7691896"/>
              <a:gd name="connsiteX97" fmla="*/ 3615597 w 5206951"/>
              <a:gd name="connsiteY97" fmla="*/ 5556014 h 7691896"/>
              <a:gd name="connsiteX98" fmla="*/ 3668937 w 5206951"/>
              <a:gd name="connsiteY98" fmla="*/ 5632214 h 7691896"/>
              <a:gd name="connsiteX99" fmla="*/ 3501297 w 5206951"/>
              <a:gd name="connsiteY99" fmla="*/ 5738894 h 7691896"/>
              <a:gd name="connsiteX100" fmla="*/ 3394617 w 5206951"/>
              <a:gd name="connsiteY100" fmla="*/ 5799854 h 7691896"/>
              <a:gd name="connsiteX101" fmla="*/ 3287937 w 5206951"/>
              <a:gd name="connsiteY101" fmla="*/ 5868434 h 7691896"/>
              <a:gd name="connsiteX102" fmla="*/ 3219357 w 5206951"/>
              <a:gd name="connsiteY102" fmla="*/ 5883674 h 7691896"/>
              <a:gd name="connsiteX103" fmla="*/ 3074577 w 5206951"/>
              <a:gd name="connsiteY103" fmla="*/ 5738894 h 7691896"/>
              <a:gd name="connsiteX104" fmla="*/ 2906937 w 5206951"/>
              <a:gd name="connsiteY104" fmla="*/ 5609354 h 7691896"/>
              <a:gd name="connsiteX105" fmla="*/ 2746917 w 5206951"/>
              <a:gd name="connsiteY105" fmla="*/ 5586494 h 7691896"/>
              <a:gd name="connsiteX106" fmla="*/ 2503077 w 5206951"/>
              <a:gd name="connsiteY106" fmla="*/ 5578874 h 7691896"/>
              <a:gd name="connsiteX107" fmla="*/ 2228757 w 5206951"/>
              <a:gd name="connsiteY107" fmla="*/ 5586494 h 7691896"/>
              <a:gd name="connsiteX108" fmla="*/ 2007777 w 5206951"/>
              <a:gd name="connsiteY108" fmla="*/ 5563634 h 7691896"/>
              <a:gd name="connsiteX109" fmla="*/ 1977297 w 5206951"/>
              <a:gd name="connsiteY109" fmla="*/ 5746514 h 7691896"/>
              <a:gd name="connsiteX110" fmla="*/ 1893477 w 5206951"/>
              <a:gd name="connsiteY110" fmla="*/ 5837954 h 7691896"/>
              <a:gd name="connsiteX111" fmla="*/ 1786797 w 5206951"/>
              <a:gd name="connsiteY111" fmla="*/ 5952254 h 7691896"/>
              <a:gd name="connsiteX112" fmla="*/ 1146717 w 5206951"/>
              <a:gd name="connsiteY112" fmla="*/ 7567694 h 7691896"/>
              <a:gd name="connsiteX113" fmla="*/ 4865276 w 5206951"/>
              <a:gd name="connsiteY113" fmla="*/ 7575314 h 7691896"/>
              <a:gd name="connsiteX114" fmla="*/ 5032917 w 5206951"/>
              <a:gd name="connsiteY114" fmla="*/ 1867934 h 7691896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1034 h 8019901"/>
              <a:gd name="connsiteX1" fmla="*/ 1718217 w 5137822"/>
              <a:gd name="connsiteY1" fmla="*/ 69614 h 8019901"/>
              <a:gd name="connsiteX2" fmla="*/ 1664877 w 5137822"/>
              <a:gd name="connsiteY2" fmla="*/ 214394 h 8019901"/>
              <a:gd name="connsiteX3" fmla="*/ 1657257 w 5137822"/>
              <a:gd name="connsiteY3" fmla="*/ 305834 h 8019901"/>
              <a:gd name="connsiteX4" fmla="*/ 1535337 w 5137822"/>
              <a:gd name="connsiteY4" fmla="*/ 359174 h 8019901"/>
              <a:gd name="connsiteX5" fmla="*/ 1459137 w 5137822"/>
              <a:gd name="connsiteY5" fmla="*/ 488714 h 8019901"/>
              <a:gd name="connsiteX6" fmla="*/ 1497237 w 5137822"/>
              <a:gd name="connsiteY6" fmla="*/ 656354 h 8019901"/>
              <a:gd name="connsiteX7" fmla="*/ 1405797 w 5137822"/>
              <a:gd name="connsiteY7" fmla="*/ 740174 h 8019901"/>
              <a:gd name="connsiteX8" fmla="*/ 1299117 w 5137822"/>
              <a:gd name="connsiteY8" fmla="*/ 618254 h 8019901"/>
              <a:gd name="connsiteX9" fmla="*/ 1314357 w 5137822"/>
              <a:gd name="connsiteY9" fmla="*/ 503954 h 8019901"/>
              <a:gd name="connsiteX10" fmla="*/ 1337217 w 5137822"/>
              <a:gd name="connsiteY10" fmla="*/ 389654 h 8019901"/>
              <a:gd name="connsiteX11" fmla="*/ 1245777 w 5137822"/>
              <a:gd name="connsiteY11" fmla="*/ 351554 h 8019901"/>
              <a:gd name="connsiteX12" fmla="*/ 1078137 w 5137822"/>
              <a:gd name="connsiteY12" fmla="*/ 359174 h 8019901"/>
              <a:gd name="connsiteX13" fmla="*/ 910497 w 5137822"/>
              <a:gd name="connsiteY13" fmla="*/ 206774 h 8019901"/>
              <a:gd name="connsiteX14" fmla="*/ 780957 w 5137822"/>
              <a:gd name="connsiteY14" fmla="*/ 130574 h 8019901"/>
              <a:gd name="connsiteX15" fmla="*/ 666657 w 5137822"/>
              <a:gd name="connsiteY15" fmla="*/ 183914 h 8019901"/>
              <a:gd name="connsiteX16" fmla="*/ 590457 w 5137822"/>
              <a:gd name="connsiteY16" fmla="*/ 92474 h 8019901"/>
              <a:gd name="connsiteX17" fmla="*/ 521877 w 5137822"/>
              <a:gd name="connsiteY17" fmla="*/ 77234 h 8019901"/>
              <a:gd name="connsiteX18" fmla="*/ 445677 w 5137822"/>
              <a:gd name="connsiteY18" fmla="*/ 1034 h 8019901"/>
              <a:gd name="connsiteX19" fmla="*/ 323757 w 5137822"/>
              <a:gd name="connsiteY19" fmla="*/ 39134 h 8019901"/>
              <a:gd name="connsiteX20" fmla="*/ 247557 w 5137822"/>
              <a:gd name="connsiteY20" fmla="*/ 122954 h 8019901"/>
              <a:gd name="connsiteX21" fmla="*/ 95157 w 5137822"/>
              <a:gd name="connsiteY21" fmla="*/ 214394 h 8019901"/>
              <a:gd name="connsiteX22" fmla="*/ 18957 w 5137822"/>
              <a:gd name="connsiteY22" fmla="*/ 404894 h 8019901"/>
              <a:gd name="connsiteX23" fmla="*/ 11337 w 5137822"/>
              <a:gd name="connsiteY23" fmla="*/ 519194 h 8019901"/>
              <a:gd name="connsiteX24" fmla="*/ 156117 w 5137822"/>
              <a:gd name="connsiteY24" fmla="*/ 663974 h 8019901"/>
              <a:gd name="connsiteX25" fmla="*/ 407577 w 5137822"/>
              <a:gd name="connsiteY25" fmla="*/ 793514 h 8019901"/>
              <a:gd name="connsiteX26" fmla="*/ 499017 w 5137822"/>
              <a:gd name="connsiteY26" fmla="*/ 877334 h 8019901"/>
              <a:gd name="connsiteX27" fmla="*/ 681897 w 5137822"/>
              <a:gd name="connsiteY27" fmla="*/ 1037354 h 8019901"/>
              <a:gd name="connsiteX28" fmla="*/ 887637 w 5137822"/>
              <a:gd name="connsiteY28" fmla="*/ 1136414 h 8019901"/>
              <a:gd name="connsiteX29" fmla="*/ 1009557 w 5137822"/>
              <a:gd name="connsiteY29" fmla="*/ 1319294 h 8019901"/>
              <a:gd name="connsiteX30" fmla="*/ 1062897 w 5137822"/>
              <a:gd name="connsiteY30" fmla="*/ 1395494 h 8019901"/>
              <a:gd name="connsiteX31" fmla="*/ 1001937 w 5137822"/>
              <a:gd name="connsiteY31" fmla="*/ 1555514 h 8019901"/>
              <a:gd name="connsiteX32" fmla="*/ 1009557 w 5137822"/>
              <a:gd name="connsiteY32" fmla="*/ 1730774 h 8019901"/>
              <a:gd name="connsiteX33" fmla="*/ 1131477 w 5137822"/>
              <a:gd name="connsiteY33" fmla="*/ 1944134 h 8019901"/>
              <a:gd name="connsiteX34" fmla="*/ 1207677 w 5137822"/>
              <a:gd name="connsiteY34" fmla="*/ 2050814 h 8019901"/>
              <a:gd name="connsiteX35" fmla="*/ 1329597 w 5137822"/>
              <a:gd name="connsiteY35" fmla="*/ 2134634 h 8019901"/>
              <a:gd name="connsiteX36" fmla="*/ 1200057 w 5137822"/>
              <a:gd name="connsiteY36" fmla="*/ 2248934 h 8019901"/>
              <a:gd name="connsiteX37" fmla="*/ 1093377 w 5137822"/>
              <a:gd name="connsiteY37" fmla="*/ 2401334 h 8019901"/>
              <a:gd name="connsiteX38" fmla="*/ 1093377 w 5137822"/>
              <a:gd name="connsiteY38" fmla="*/ 2538494 h 8019901"/>
              <a:gd name="connsiteX39" fmla="*/ 1146717 w 5137822"/>
              <a:gd name="connsiteY39" fmla="*/ 2698514 h 8019901"/>
              <a:gd name="connsiteX40" fmla="*/ 1131477 w 5137822"/>
              <a:gd name="connsiteY40" fmla="*/ 2759474 h 8019901"/>
              <a:gd name="connsiteX41" fmla="*/ 971457 w 5137822"/>
              <a:gd name="connsiteY41" fmla="*/ 2713754 h 8019901"/>
              <a:gd name="connsiteX42" fmla="*/ 857157 w 5137822"/>
              <a:gd name="connsiteY42" fmla="*/ 2728994 h 8019901"/>
              <a:gd name="connsiteX43" fmla="*/ 712377 w 5137822"/>
              <a:gd name="connsiteY43" fmla="*/ 2789954 h 8019901"/>
              <a:gd name="connsiteX44" fmla="*/ 445677 w 5137822"/>
              <a:gd name="connsiteY44" fmla="*/ 2911874 h 8019901"/>
              <a:gd name="connsiteX45" fmla="*/ 407577 w 5137822"/>
              <a:gd name="connsiteY45" fmla="*/ 3049034 h 8019901"/>
              <a:gd name="connsiteX46" fmla="*/ 506637 w 5137822"/>
              <a:gd name="connsiteY46" fmla="*/ 3231914 h 8019901"/>
              <a:gd name="connsiteX47" fmla="*/ 750477 w 5137822"/>
              <a:gd name="connsiteY47" fmla="*/ 3315734 h 8019901"/>
              <a:gd name="connsiteX48" fmla="*/ 925737 w 5137822"/>
              <a:gd name="connsiteY48" fmla="*/ 3323354 h 8019901"/>
              <a:gd name="connsiteX49" fmla="*/ 1085757 w 5137822"/>
              <a:gd name="connsiteY49" fmla="*/ 3315734 h 8019901"/>
              <a:gd name="connsiteX50" fmla="*/ 1215297 w 5137822"/>
              <a:gd name="connsiteY50" fmla="*/ 3361454 h 8019901"/>
              <a:gd name="connsiteX51" fmla="*/ 1306737 w 5137822"/>
              <a:gd name="connsiteY51" fmla="*/ 3437654 h 8019901"/>
              <a:gd name="connsiteX52" fmla="*/ 1367697 w 5137822"/>
              <a:gd name="connsiteY52" fmla="*/ 3468134 h 8019901"/>
              <a:gd name="connsiteX53" fmla="*/ 1161957 w 5137822"/>
              <a:gd name="connsiteY53" fmla="*/ 3475754 h 8019901"/>
              <a:gd name="connsiteX54" fmla="*/ 948597 w 5137822"/>
              <a:gd name="connsiteY54" fmla="*/ 3521474 h 8019901"/>
              <a:gd name="connsiteX55" fmla="*/ 780957 w 5137822"/>
              <a:gd name="connsiteY55" fmla="*/ 3559574 h 8019901"/>
              <a:gd name="connsiteX56" fmla="*/ 659037 w 5137822"/>
              <a:gd name="connsiteY56" fmla="*/ 3597674 h 8019901"/>
              <a:gd name="connsiteX57" fmla="*/ 590457 w 5137822"/>
              <a:gd name="connsiteY57" fmla="*/ 3628154 h 8019901"/>
              <a:gd name="connsiteX58" fmla="*/ 537117 w 5137822"/>
              <a:gd name="connsiteY58" fmla="*/ 3788174 h 8019901"/>
              <a:gd name="connsiteX59" fmla="*/ 605697 w 5137822"/>
              <a:gd name="connsiteY59" fmla="*/ 4016774 h 8019901"/>
              <a:gd name="connsiteX60" fmla="*/ 643797 w 5137822"/>
              <a:gd name="connsiteY60" fmla="*/ 4131074 h 8019901"/>
              <a:gd name="connsiteX61" fmla="*/ 575217 w 5137822"/>
              <a:gd name="connsiteY61" fmla="*/ 4283474 h 8019901"/>
              <a:gd name="connsiteX62" fmla="*/ 384717 w 5137822"/>
              <a:gd name="connsiteY62" fmla="*/ 4382534 h 8019901"/>
              <a:gd name="connsiteX63" fmla="*/ 300897 w 5137822"/>
              <a:gd name="connsiteY63" fmla="*/ 4542554 h 8019901"/>
              <a:gd name="connsiteX64" fmla="*/ 217077 w 5137822"/>
              <a:gd name="connsiteY64" fmla="*/ 4694954 h 8019901"/>
              <a:gd name="connsiteX65" fmla="*/ 118017 w 5137822"/>
              <a:gd name="connsiteY65" fmla="*/ 4885454 h 8019901"/>
              <a:gd name="connsiteX66" fmla="*/ 125637 w 5137822"/>
              <a:gd name="connsiteY66" fmla="*/ 4976894 h 8019901"/>
              <a:gd name="connsiteX67" fmla="*/ 262797 w 5137822"/>
              <a:gd name="connsiteY67" fmla="*/ 4961654 h 8019901"/>
              <a:gd name="connsiteX68" fmla="*/ 422817 w 5137822"/>
              <a:gd name="connsiteY68" fmla="*/ 4832114 h 8019901"/>
              <a:gd name="connsiteX69" fmla="*/ 598077 w 5137822"/>
              <a:gd name="connsiteY69" fmla="*/ 4733054 h 8019901"/>
              <a:gd name="connsiteX70" fmla="*/ 841917 w 5137822"/>
              <a:gd name="connsiteY70" fmla="*/ 4633994 h 8019901"/>
              <a:gd name="connsiteX71" fmla="*/ 956217 w 5137822"/>
              <a:gd name="connsiteY71" fmla="*/ 4550174 h 8019901"/>
              <a:gd name="connsiteX72" fmla="*/ 1131477 w 5137822"/>
              <a:gd name="connsiteY72" fmla="*/ 4542554 h 8019901"/>
              <a:gd name="connsiteX73" fmla="*/ 1276257 w 5137822"/>
              <a:gd name="connsiteY73" fmla="*/ 4595894 h 8019901"/>
              <a:gd name="connsiteX74" fmla="*/ 1398177 w 5137822"/>
              <a:gd name="connsiteY74" fmla="*/ 4611134 h 8019901"/>
              <a:gd name="connsiteX75" fmla="*/ 1520097 w 5137822"/>
              <a:gd name="connsiteY75" fmla="*/ 4504454 h 8019901"/>
              <a:gd name="connsiteX76" fmla="*/ 1642017 w 5137822"/>
              <a:gd name="connsiteY76" fmla="*/ 4489214 h 8019901"/>
              <a:gd name="connsiteX77" fmla="*/ 1702977 w 5137822"/>
              <a:gd name="connsiteY77" fmla="*/ 4489214 h 8019901"/>
              <a:gd name="connsiteX78" fmla="*/ 1855377 w 5137822"/>
              <a:gd name="connsiteY78" fmla="*/ 4329194 h 8019901"/>
              <a:gd name="connsiteX79" fmla="*/ 2030637 w 5137822"/>
              <a:gd name="connsiteY79" fmla="*/ 4207274 h 8019901"/>
              <a:gd name="connsiteX80" fmla="*/ 2160177 w 5137822"/>
              <a:gd name="connsiteY80" fmla="*/ 4115834 h 8019901"/>
              <a:gd name="connsiteX81" fmla="*/ 2266857 w 5137822"/>
              <a:gd name="connsiteY81" fmla="*/ 3978674 h 8019901"/>
              <a:gd name="connsiteX82" fmla="*/ 2327817 w 5137822"/>
              <a:gd name="connsiteY82" fmla="*/ 4085354 h 8019901"/>
              <a:gd name="connsiteX83" fmla="*/ 2304957 w 5137822"/>
              <a:gd name="connsiteY83" fmla="*/ 4237754 h 8019901"/>
              <a:gd name="connsiteX84" fmla="*/ 2251617 w 5137822"/>
              <a:gd name="connsiteY84" fmla="*/ 4397774 h 8019901"/>
              <a:gd name="connsiteX85" fmla="*/ 2221137 w 5137822"/>
              <a:gd name="connsiteY85" fmla="*/ 4512074 h 8019901"/>
              <a:gd name="connsiteX86" fmla="*/ 2358297 w 5137822"/>
              <a:gd name="connsiteY86" fmla="*/ 4618754 h 8019901"/>
              <a:gd name="connsiteX87" fmla="*/ 2495457 w 5137822"/>
              <a:gd name="connsiteY87" fmla="*/ 4580654 h 8019901"/>
              <a:gd name="connsiteX88" fmla="*/ 2571657 w 5137822"/>
              <a:gd name="connsiteY88" fmla="*/ 4633994 h 8019901"/>
              <a:gd name="connsiteX89" fmla="*/ 2586897 w 5137822"/>
              <a:gd name="connsiteY89" fmla="*/ 4725434 h 8019901"/>
              <a:gd name="connsiteX90" fmla="*/ 2586897 w 5137822"/>
              <a:gd name="connsiteY90" fmla="*/ 4816874 h 8019901"/>
              <a:gd name="connsiteX91" fmla="*/ 2739297 w 5137822"/>
              <a:gd name="connsiteY91" fmla="*/ 4976894 h 8019901"/>
              <a:gd name="connsiteX92" fmla="*/ 2823117 w 5137822"/>
              <a:gd name="connsiteY92" fmla="*/ 5098814 h 8019901"/>
              <a:gd name="connsiteX93" fmla="*/ 3005997 w 5137822"/>
              <a:gd name="connsiteY93" fmla="*/ 5197874 h 8019901"/>
              <a:gd name="connsiteX94" fmla="*/ 3120297 w 5137822"/>
              <a:gd name="connsiteY94" fmla="*/ 5251214 h 8019901"/>
              <a:gd name="connsiteX95" fmla="*/ 3341277 w 5137822"/>
              <a:gd name="connsiteY95" fmla="*/ 5335034 h 8019901"/>
              <a:gd name="connsiteX96" fmla="*/ 3493677 w 5137822"/>
              <a:gd name="connsiteY96" fmla="*/ 5434094 h 8019901"/>
              <a:gd name="connsiteX97" fmla="*/ 3615597 w 5137822"/>
              <a:gd name="connsiteY97" fmla="*/ 5556014 h 8019901"/>
              <a:gd name="connsiteX98" fmla="*/ 3668937 w 5137822"/>
              <a:gd name="connsiteY98" fmla="*/ 5632214 h 8019901"/>
              <a:gd name="connsiteX99" fmla="*/ 3501297 w 5137822"/>
              <a:gd name="connsiteY99" fmla="*/ 5738894 h 8019901"/>
              <a:gd name="connsiteX100" fmla="*/ 3394617 w 5137822"/>
              <a:gd name="connsiteY100" fmla="*/ 5799854 h 8019901"/>
              <a:gd name="connsiteX101" fmla="*/ 3287937 w 5137822"/>
              <a:gd name="connsiteY101" fmla="*/ 5868434 h 8019901"/>
              <a:gd name="connsiteX102" fmla="*/ 3219357 w 5137822"/>
              <a:gd name="connsiteY102" fmla="*/ 5883674 h 8019901"/>
              <a:gd name="connsiteX103" fmla="*/ 3074577 w 5137822"/>
              <a:gd name="connsiteY103" fmla="*/ 5738894 h 8019901"/>
              <a:gd name="connsiteX104" fmla="*/ 2906937 w 5137822"/>
              <a:gd name="connsiteY104" fmla="*/ 5609354 h 8019901"/>
              <a:gd name="connsiteX105" fmla="*/ 2746917 w 5137822"/>
              <a:gd name="connsiteY105" fmla="*/ 5586494 h 8019901"/>
              <a:gd name="connsiteX106" fmla="*/ 2503077 w 5137822"/>
              <a:gd name="connsiteY106" fmla="*/ 5578874 h 8019901"/>
              <a:gd name="connsiteX107" fmla="*/ 2228757 w 5137822"/>
              <a:gd name="connsiteY107" fmla="*/ 5586494 h 8019901"/>
              <a:gd name="connsiteX108" fmla="*/ 2007777 w 5137822"/>
              <a:gd name="connsiteY108" fmla="*/ 5563634 h 8019901"/>
              <a:gd name="connsiteX109" fmla="*/ 1977297 w 5137822"/>
              <a:gd name="connsiteY109" fmla="*/ 5746514 h 8019901"/>
              <a:gd name="connsiteX110" fmla="*/ 1893477 w 5137822"/>
              <a:gd name="connsiteY110" fmla="*/ 5837954 h 8019901"/>
              <a:gd name="connsiteX111" fmla="*/ 1786797 w 5137822"/>
              <a:gd name="connsiteY111" fmla="*/ 5952254 h 8019901"/>
              <a:gd name="connsiteX112" fmla="*/ 1146717 w 5137822"/>
              <a:gd name="connsiteY112" fmla="*/ 7567694 h 8019901"/>
              <a:gd name="connsiteX113" fmla="*/ 4865276 w 5137822"/>
              <a:gd name="connsiteY113" fmla="*/ 7575314 h 8019901"/>
              <a:gd name="connsiteX114" fmla="*/ 4827177 w 5137822"/>
              <a:gd name="connsiteY114" fmla="*/ 2485154 h 8019901"/>
              <a:gd name="connsiteX115" fmla="*/ 5032917 w 5137822"/>
              <a:gd name="connsiteY115" fmla="*/ 1867934 h 8019901"/>
              <a:gd name="connsiteX0" fmla="*/ 1855377 w 5137822"/>
              <a:gd name="connsiteY0" fmla="*/ 533400 h 8552267"/>
              <a:gd name="connsiteX1" fmla="*/ 1718217 w 5137822"/>
              <a:gd name="connsiteY1" fmla="*/ 601980 h 8552267"/>
              <a:gd name="connsiteX2" fmla="*/ 1664877 w 5137822"/>
              <a:gd name="connsiteY2" fmla="*/ 746760 h 8552267"/>
              <a:gd name="connsiteX3" fmla="*/ 1657257 w 5137822"/>
              <a:gd name="connsiteY3" fmla="*/ 838200 h 8552267"/>
              <a:gd name="connsiteX4" fmla="*/ 1535337 w 5137822"/>
              <a:gd name="connsiteY4" fmla="*/ 891540 h 8552267"/>
              <a:gd name="connsiteX5" fmla="*/ 1459137 w 5137822"/>
              <a:gd name="connsiteY5" fmla="*/ 1021080 h 8552267"/>
              <a:gd name="connsiteX6" fmla="*/ 1497237 w 5137822"/>
              <a:gd name="connsiteY6" fmla="*/ 1188720 h 8552267"/>
              <a:gd name="connsiteX7" fmla="*/ 1405797 w 5137822"/>
              <a:gd name="connsiteY7" fmla="*/ 1272540 h 8552267"/>
              <a:gd name="connsiteX8" fmla="*/ 1299117 w 5137822"/>
              <a:gd name="connsiteY8" fmla="*/ 1150620 h 8552267"/>
              <a:gd name="connsiteX9" fmla="*/ 1314357 w 5137822"/>
              <a:gd name="connsiteY9" fmla="*/ 1036320 h 8552267"/>
              <a:gd name="connsiteX10" fmla="*/ 1337217 w 5137822"/>
              <a:gd name="connsiteY10" fmla="*/ 922020 h 8552267"/>
              <a:gd name="connsiteX11" fmla="*/ 1245777 w 5137822"/>
              <a:gd name="connsiteY11" fmla="*/ 883920 h 8552267"/>
              <a:gd name="connsiteX12" fmla="*/ 1078137 w 5137822"/>
              <a:gd name="connsiteY12" fmla="*/ 891540 h 8552267"/>
              <a:gd name="connsiteX13" fmla="*/ 910497 w 5137822"/>
              <a:gd name="connsiteY13" fmla="*/ 739140 h 8552267"/>
              <a:gd name="connsiteX14" fmla="*/ 780957 w 5137822"/>
              <a:gd name="connsiteY14" fmla="*/ 662940 h 8552267"/>
              <a:gd name="connsiteX15" fmla="*/ 666657 w 5137822"/>
              <a:gd name="connsiteY15" fmla="*/ 716280 h 8552267"/>
              <a:gd name="connsiteX16" fmla="*/ 590457 w 5137822"/>
              <a:gd name="connsiteY16" fmla="*/ 624840 h 8552267"/>
              <a:gd name="connsiteX17" fmla="*/ 521877 w 5137822"/>
              <a:gd name="connsiteY17" fmla="*/ 609600 h 8552267"/>
              <a:gd name="connsiteX18" fmla="*/ 445677 w 5137822"/>
              <a:gd name="connsiteY18" fmla="*/ 533400 h 8552267"/>
              <a:gd name="connsiteX19" fmla="*/ 323757 w 5137822"/>
              <a:gd name="connsiteY19" fmla="*/ 571500 h 8552267"/>
              <a:gd name="connsiteX20" fmla="*/ 247557 w 5137822"/>
              <a:gd name="connsiteY20" fmla="*/ 655320 h 8552267"/>
              <a:gd name="connsiteX21" fmla="*/ 95157 w 5137822"/>
              <a:gd name="connsiteY21" fmla="*/ 746760 h 8552267"/>
              <a:gd name="connsiteX22" fmla="*/ 18957 w 5137822"/>
              <a:gd name="connsiteY22" fmla="*/ 937260 h 8552267"/>
              <a:gd name="connsiteX23" fmla="*/ 11337 w 5137822"/>
              <a:gd name="connsiteY23" fmla="*/ 1051560 h 8552267"/>
              <a:gd name="connsiteX24" fmla="*/ 156117 w 5137822"/>
              <a:gd name="connsiteY24" fmla="*/ 1196340 h 8552267"/>
              <a:gd name="connsiteX25" fmla="*/ 407577 w 5137822"/>
              <a:gd name="connsiteY25" fmla="*/ 1325880 h 8552267"/>
              <a:gd name="connsiteX26" fmla="*/ 499017 w 5137822"/>
              <a:gd name="connsiteY26" fmla="*/ 1409700 h 8552267"/>
              <a:gd name="connsiteX27" fmla="*/ 681897 w 5137822"/>
              <a:gd name="connsiteY27" fmla="*/ 1569720 h 8552267"/>
              <a:gd name="connsiteX28" fmla="*/ 887637 w 5137822"/>
              <a:gd name="connsiteY28" fmla="*/ 1668780 h 8552267"/>
              <a:gd name="connsiteX29" fmla="*/ 1009557 w 5137822"/>
              <a:gd name="connsiteY29" fmla="*/ 1851660 h 8552267"/>
              <a:gd name="connsiteX30" fmla="*/ 1062897 w 5137822"/>
              <a:gd name="connsiteY30" fmla="*/ 1927860 h 8552267"/>
              <a:gd name="connsiteX31" fmla="*/ 1001937 w 5137822"/>
              <a:gd name="connsiteY31" fmla="*/ 2087880 h 8552267"/>
              <a:gd name="connsiteX32" fmla="*/ 1009557 w 5137822"/>
              <a:gd name="connsiteY32" fmla="*/ 2263140 h 8552267"/>
              <a:gd name="connsiteX33" fmla="*/ 1131477 w 5137822"/>
              <a:gd name="connsiteY33" fmla="*/ 2476500 h 8552267"/>
              <a:gd name="connsiteX34" fmla="*/ 1207677 w 5137822"/>
              <a:gd name="connsiteY34" fmla="*/ 2583180 h 8552267"/>
              <a:gd name="connsiteX35" fmla="*/ 1329597 w 5137822"/>
              <a:gd name="connsiteY35" fmla="*/ 2667000 h 8552267"/>
              <a:gd name="connsiteX36" fmla="*/ 1200057 w 5137822"/>
              <a:gd name="connsiteY36" fmla="*/ 2781300 h 8552267"/>
              <a:gd name="connsiteX37" fmla="*/ 1093377 w 5137822"/>
              <a:gd name="connsiteY37" fmla="*/ 2933700 h 8552267"/>
              <a:gd name="connsiteX38" fmla="*/ 1093377 w 5137822"/>
              <a:gd name="connsiteY38" fmla="*/ 3070860 h 8552267"/>
              <a:gd name="connsiteX39" fmla="*/ 1146717 w 5137822"/>
              <a:gd name="connsiteY39" fmla="*/ 3230880 h 8552267"/>
              <a:gd name="connsiteX40" fmla="*/ 1131477 w 5137822"/>
              <a:gd name="connsiteY40" fmla="*/ 3291840 h 8552267"/>
              <a:gd name="connsiteX41" fmla="*/ 971457 w 5137822"/>
              <a:gd name="connsiteY41" fmla="*/ 3246120 h 8552267"/>
              <a:gd name="connsiteX42" fmla="*/ 857157 w 5137822"/>
              <a:gd name="connsiteY42" fmla="*/ 3261360 h 8552267"/>
              <a:gd name="connsiteX43" fmla="*/ 712377 w 5137822"/>
              <a:gd name="connsiteY43" fmla="*/ 3322320 h 8552267"/>
              <a:gd name="connsiteX44" fmla="*/ 445677 w 5137822"/>
              <a:gd name="connsiteY44" fmla="*/ 3444240 h 8552267"/>
              <a:gd name="connsiteX45" fmla="*/ 407577 w 5137822"/>
              <a:gd name="connsiteY45" fmla="*/ 3581400 h 8552267"/>
              <a:gd name="connsiteX46" fmla="*/ 506637 w 5137822"/>
              <a:gd name="connsiteY46" fmla="*/ 3764280 h 8552267"/>
              <a:gd name="connsiteX47" fmla="*/ 750477 w 5137822"/>
              <a:gd name="connsiteY47" fmla="*/ 3848100 h 8552267"/>
              <a:gd name="connsiteX48" fmla="*/ 925737 w 5137822"/>
              <a:gd name="connsiteY48" fmla="*/ 3855720 h 8552267"/>
              <a:gd name="connsiteX49" fmla="*/ 1085757 w 5137822"/>
              <a:gd name="connsiteY49" fmla="*/ 3848100 h 8552267"/>
              <a:gd name="connsiteX50" fmla="*/ 1215297 w 5137822"/>
              <a:gd name="connsiteY50" fmla="*/ 3893820 h 8552267"/>
              <a:gd name="connsiteX51" fmla="*/ 1306737 w 5137822"/>
              <a:gd name="connsiteY51" fmla="*/ 3970020 h 8552267"/>
              <a:gd name="connsiteX52" fmla="*/ 1367697 w 5137822"/>
              <a:gd name="connsiteY52" fmla="*/ 4000500 h 8552267"/>
              <a:gd name="connsiteX53" fmla="*/ 1161957 w 5137822"/>
              <a:gd name="connsiteY53" fmla="*/ 4008120 h 8552267"/>
              <a:gd name="connsiteX54" fmla="*/ 948597 w 5137822"/>
              <a:gd name="connsiteY54" fmla="*/ 4053840 h 8552267"/>
              <a:gd name="connsiteX55" fmla="*/ 780957 w 5137822"/>
              <a:gd name="connsiteY55" fmla="*/ 4091940 h 8552267"/>
              <a:gd name="connsiteX56" fmla="*/ 659037 w 5137822"/>
              <a:gd name="connsiteY56" fmla="*/ 4130040 h 8552267"/>
              <a:gd name="connsiteX57" fmla="*/ 590457 w 5137822"/>
              <a:gd name="connsiteY57" fmla="*/ 4160520 h 8552267"/>
              <a:gd name="connsiteX58" fmla="*/ 537117 w 5137822"/>
              <a:gd name="connsiteY58" fmla="*/ 4320540 h 8552267"/>
              <a:gd name="connsiteX59" fmla="*/ 605697 w 5137822"/>
              <a:gd name="connsiteY59" fmla="*/ 4549140 h 8552267"/>
              <a:gd name="connsiteX60" fmla="*/ 643797 w 5137822"/>
              <a:gd name="connsiteY60" fmla="*/ 4663440 h 8552267"/>
              <a:gd name="connsiteX61" fmla="*/ 575217 w 5137822"/>
              <a:gd name="connsiteY61" fmla="*/ 4815840 h 8552267"/>
              <a:gd name="connsiteX62" fmla="*/ 384717 w 5137822"/>
              <a:gd name="connsiteY62" fmla="*/ 4914900 h 8552267"/>
              <a:gd name="connsiteX63" fmla="*/ 300897 w 5137822"/>
              <a:gd name="connsiteY63" fmla="*/ 5074920 h 8552267"/>
              <a:gd name="connsiteX64" fmla="*/ 217077 w 5137822"/>
              <a:gd name="connsiteY64" fmla="*/ 5227320 h 8552267"/>
              <a:gd name="connsiteX65" fmla="*/ 118017 w 5137822"/>
              <a:gd name="connsiteY65" fmla="*/ 5417820 h 8552267"/>
              <a:gd name="connsiteX66" fmla="*/ 125637 w 5137822"/>
              <a:gd name="connsiteY66" fmla="*/ 5509260 h 8552267"/>
              <a:gd name="connsiteX67" fmla="*/ 262797 w 5137822"/>
              <a:gd name="connsiteY67" fmla="*/ 5494020 h 8552267"/>
              <a:gd name="connsiteX68" fmla="*/ 422817 w 5137822"/>
              <a:gd name="connsiteY68" fmla="*/ 5364480 h 8552267"/>
              <a:gd name="connsiteX69" fmla="*/ 598077 w 5137822"/>
              <a:gd name="connsiteY69" fmla="*/ 5265420 h 8552267"/>
              <a:gd name="connsiteX70" fmla="*/ 841917 w 5137822"/>
              <a:gd name="connsiteY70" fmla="*/ 5166360 h 8552267"/>
              <a:gd name="connsiteX71" fmla="*/ 956217 w 5137822"/>
              <a:gd name="connsiteY71" fmla="*/ 5082540 h 8552267"/>
              <a:gd name="connsiteX72" fmla="*/ 1131477 w 5137822"/>
              <a:gd name="connsiteY72" fmla="*/ 5074920 h 8552267"/>
              <a:gd name="connsiteX73" fmla="*/ 1276257 w 5137822"/>
              <a:gd name="connsiteY73" fmla="*/ 5128260 h 8552267"/>
              <a:gd name="connsiteX74" fmla="*/ 1398177 w 5137822"/>
              <a:gd name="connsiteY74" fmla="*/ 5143500 h 8552267"/>
              <a:gd name="connsiteX75" fmla="*/ 1520097 w 5137822"/>
              <a:gd name="connsiteY75" fmla="*/ 5036820 h 8552267"/>
              <a:gd name="connsiteX76" fmla="*/ 1642017 w 5137822"/>
              <a:gd name="connsiteY76" fmla="*/ 5021580 h 8552267"/>
              <a:gd name="connsiteX77" fmla="*/ 1702977 w 5137822"/>
              <a:gd name="connsiteY77" fmla="*/ 5021580 h 8552267"/>
              <a:gd name="connsiteX78" fmla="*/ 1855377 w 5137822"/>
              <a:gd name="connsiteY78" fmla="*/ 4861560 h 8552267"/>
              <a:gd name="connsiteX79" fmla="*/ 2030637 w 5137822"/>
              <a:gd name="connsiteY79" fmla="*/ 4739640 h 8552267"/>
              <a:gd name="connsiteX80" fmla="*/ 2160177 w 5137822"/>
              <a:gd name="connsiteY80" fmla="*/ 4648200 h 8552267"/>
              <a:gd name="connsiteX81" fmla="*/ 2266857 w 5137822"/>
              <a:gd name="connsiteY81" fmla="*/ 4511040 h 8552267"/>
              <a:gd name="connsiteX82" fmla="*/ 2327817 w 5137822"/>
              <a:gd name="connsiteY82" fmla="*/ 4617720 h 8552267"/>
              <a:gd name="connsiteX83" fmla="*/ 2304957 w 5137822"/>
              <a:gd name="connsiteY83" fmla="*/ 4770120 h 8552267"/>
              <a:gd name="connsiteX84" fmla="*/ 2251617 w 5137822"/>
              <a:gd name="connsiteY84" fmla="*/ 4930140 h 8552267"/>
              <a:gd name="connsiteX85" fmla="*/ 2221137 w 5137822"/>
              <a:gd name="connsiteY85" fmla="*/ 5044440 h 8552267"/>
              <a:gd name="connsiteX86" fmla="*/ 2358297 w 5137822"/>
              <a:gd name="connsiteY86" fmla="*/ 5151120 h 8552267"/>
              <a:gd name="connsiteX87" fmla="*/ 2495457 w 5137822"/>
              <a:gd name="connsiteY87" fmla="*/ 5113020 h 8552267"/>
              <a:gd name="connsiteX88" fmla="*/ 2571657 w 5137822"/>
              <a:gd name="connsiteY88" fmla="*/ 5166360 h 8552267"/>
              <a:gd name="connsiteX89" fmla="*/ 2586897 w 5137822"/>
              <a:gd name="connsiteY89" fmla="*/ 5257800 h 8552267"/>
              <a:gd name="connsiteX90" fmla="*/ 2586897 w 5137822"/>
              <a:gd name="connsiteY90" fmla="*/ 5349240 h 8552267"/>
              <a:gd name="connsiteX91" fmla="*/ 2739297 w 5137822"/>
              <a:gd name="connsiteY91" fmla="*/ 5509260 h 8552267"/>
              <a:gd name="connsiteX92" fmla="*/ 2823117 w 5137822"/>
              <a:gd name="connsiteY92" fmla="*/ 5631180 h 8552267"/>
              <a:gd name="connsiteX93" fmla="*/ 3005997 w 5137822"/>
              <a:gd name="connsiteY93" fmla="*/ 5730240 h 8552267"/>
              <a:gd name="connsiteX94" fmla="*/ 3120297 w 5137822"/>
              <a:gd name="connsiteY94" fmla="*/ 5783580 h 8552267"/>
              <a:gd name="connsiteX95" fmla="*/ 3341277 w 5137822"/>
              <a:gd name="connsiteY95" fmla="*/ 5867400 h 8552267"/>
              <a:gd name="connsiteX96" fmla="*/ 3493677 w 5137822"/>
              <a:gd name="connsiteY96" fmla="*/ 5966460 h 8552267"/>
              <a:gd name="connsiteX97" fmla="*/ 3615597 w 5137822"/>
              <a:gd name="connsiteY97" fmla="*/ 6088380 h 8552267"/>
              <a:gd name="connsiteX98" fmla="*/ 3668937 w 5137822"/>
              <a:gd name="connsiteY98" fmla="*/ 6164580 h 8552267"/>
              <a:gd name="connsiteX99" fmla="*/ 3501297 w 5137822"/>
              <a:gd name="connsiteY99" fmla="*/ 6271260 h 8552267"/>
              <a:gd name="connsiteX100" fmla="*/ 3394617 w 5137822"/>
              <a:gd name="connsiteY100" fmla="*/ 6332220 h 8552267"/>
              <a:gd name="connsiteX101" fmla="*/ 3287937 w 5137822"/>
              <a:gd name="connsiteY101" fmla="*/ 6400800 h 8552267"/>
              <a:gd name="connsiteX102" fmla="*/ 3219357 w 5137822"/>
              <a:gd name="connsiteY102" fmla="*/ 6416040 h 8552267"/>
              <a:gd name="connsiteX103" fmla="*/ 3074577 w 5137822"/>
              <a:gd name="connsiteY103" fmla="*/ 6271260 h 8552267"/>
              <a:gd name="connsiteX104" fmla="*/ 2906937 w 5137822"/>
              <a:gd name="connsiteY104" fmla="*/ 6141720 h 8552267"/>
              <a:gd name="connsiteX105" fmla="*/ 2746917 w 5137822"/>
              <a:gd name="connsiteY105" fmla="*/ 6118860 h 8552267"/>
              <a:gd name="connsiteX106" fmla="*/ 2503077 w 5137822"/>
              <a:gd name="connsiteY106" fmla="*/ 6111240 h 8552267"/>
              <a:gd name="connsiteX107" fmla="*/ 2228757 w 5137822"/>
              <a:gd name="connsiteY107" fmla="*/ 6118860 h 8552267"/>
              <a:gd name="connsiteX108" fmla="*/ 2007777 w 5137822"/>
              <a:gd name="connsiteY108" fmla="*/ 6096000 h 8552267"/>
              <a:gd name="connsiteX109" fmla="*/ 1977297 w 5137822"/>
              <a:gd name="connsiteY109" fmla="*/ 6278880 h 8552267"/>
              <a:gd name="connsiteX110" fmla="*/ 1893477 w 5137822"/>
              <a:gd name="connsiteY110" fmla="*/ 6370320 h 8552267"/>
              <a:gd name="connsiteX111" fmla="*/ 1786797 w 5137822"/>
              <a:gd name="connsiteY111" fmla="*/ 6484620 h 8552267"/>
              <a:gd name="connsiteX112" fmla="*/ 1146717 w 5137822"/>
              <a:gd name="connsiteY112" fmla="*/ 8100060 h 8552267"/>
              <a:gd name="connsiteX113" fmla="*/ 4865276 w 5137822"/>
              <a:gd name="connsiteY113" fmla="*/ 8107680 h 8552267"/>
              <a:gd name="connsiteX114" fmla="*/ 4827177 w 5137822"/>
              <a:gd name="connsiteY114" fmla="*/ 3017520 h 8552267"/>
              <a:gd name="connsiteX115" fmla="*/ 2061117 w 5137822"/>
              <a:gd name="connsiteY115" fmla="*/ 0 h 8552267"/>
              <a:gd name="connsiteX0" fmla="*/ 1855377 w 5239899"/>
              <a:gd name="connsiteY0" fmla="*/ 533400 h 8552267"/>
              <a:gd name="connsiteX1" fmla="*/ 1718217 w 5239899"/>
              <a:gd name="connsiteY1" fmla="*/ 601980 h 8552267"/>
              <a:gd name="connsiteX2" fmla="*/ 1664877 w 5239899"/>
              <a:gd name="connsiteY2" fmla="*/ 746760 h 8552267"/>
              <a:gd name="connsiteX3" fmla="*/ 1657257 w 5239899"/>
              <a:gd name="connsiteY3" fmla="*/ 838200 h 8552267"/>
              <a:gd name="connsiteX4" fmla="*/ 1535337 w 5239899"/>
              <a:gd name="connsiteY4" fmla="*/ 891540 h 8552267"/>
              <a:gd name="connsiteX5" fmla="*/ 1459137 w 5239899"/>
              <a:gd name="connsiteY5" fmla="*/ 1021080 h 8552267"/>
              <a:gd name="connsiteX6" fmla="*/ 1497237 w 5239899"/>
              <a:gd name="connsiteY6" fmla="*/ 1188720 h 8552267"/>
              <a:gd name="connsiteX7" fmla="*/ 1405797 w 5239899"/>
              <a:gd name="connsiteY7" fmla="*/ 1272540 h 8552267"/>
              <a:gd name="connsiteX8" fmla="*/ 1299117 w 5239899"/>
              <a:gd name="connsiteY8" fmla="*/ 1150620 h 8552267"/>
              <a:gd name="connsiteX9" fmla="*/ 1314357 w 5239899"/>
              <a:gd name="connsiteY9" fmla="*/ 1036320 h 8552267"/>
              <a:gd name="connsiteX10" fmla="*/ 1337217 w 5239899"/>
              <a:gd name="connsiteY10" fmla="*/ 922020 h 8552267"/>
              <a:gd name="connsiteX11" fmla="*/ 1245777 w 5239899"/>
              <a:gd name="connsiteY11" fmla="*/ 883920 h 8552267"/>
              <a:gd name="connsiteX12" fmla="*/ 1078137 w 5239899"/>
              <a:gd name="connsiteY12" fmla="*/ 891540 h 8552267"/>
              <a:gd name="connsiteX13" fmla="*/ 910497 w 5239899"/>
              <a:gd name="connsiteY13" fmla="*/ 739140 h 8552267"/>
              <a:gd name="connsiteX14" fmla="*/ 780957 w 5239899"/>
              <a:gd name="connsiteY14" fmla="*/ 662940 h 8552267"/>
              <a:gd name="connsiteX15" fmla="*/ 666657 w 5239899"/>
              <a:gd name="connsiteY15" fmla="*/ 716280 h 8552267"/>
              <a:gd name="connsiteX16" fmla="*/ 590457 w 5239899"/>
              <a:gd name="connsiteY16" fmla="*/ 624840 h 8552267"/>
              <a:gd name="connsiteX17" fmla="*/ 521877 w 5239899"/>
              <a:gd name="connsiteY17" fmla="*/ 609600 h 8552267"/>
              <a:gd name="connsiteX18" fmla="*/ 445677 w 5239899"/>
              <a:gd name="connsiteY18" fmla="*/ 533400 h 8552267"/>
              <a:gd name="connsiteX19" fmla="*/ 323757 w 5239899"/>
              <a:gd name="connsiteY19" fmla="*/ 571500 h 8552267"/>
              <a:gd name="connsiteX20" fmla="*/ 247557 w 5239899"/>
              <a:gd name="connsiteY20" fmla="*/ 655320 h 8552267"/>
              <a:gd name="connsiteX21" fmla="*/ 95157 w 5239899"/>
              <a:gd name="connsiteY21" fmla="*/ 746760 h 8552267"/>
              <a:gd name="connsiteX22" fmla="*/ 18957 w 5239899"/>
              <a:gd name="connsiteY22" fmla="*/ 937260 h 8552267"/>
              <a:gd name="connsiteX23" fmla="*/ 11337 w 5239899"/>
              <a:gd name="connsiteY23" fmla="*/ 1051560 h 8552267"/>
              <a:gd name="connsiteX24" fmla="*/ 156117 w 5239899"/>
              <a:gd name="connsiteY24" fmla="*/ 1196340 h 8552267"/>
              <a:gd name="connsiteX25" fmla="*/ 407577 w 5239899"/>
              <a:gd name="connsiteY25" fmla="*/ 1325880 h 8552267"/>
              <a:gd name="connsiteX26" fmla="*/ 499017 w 5239899"/>
              <a:gd name="connsiteY26" fmla="*/ 1409700 h 8552267"/>
              <a:gd name="connsiteX27" fmla="*/ 681897 w 5239899"/>
              <a:gd name="connsiteY27" fmla="*/ 1569720 h 8552267"/>
              <a:gd name="connsiteX28" fmla="*/ 887637 w 5239899"/>
              <a:gd name="connsiteY28" fmla="*/ 1668780 h 8552267"/>
              <a:gd name="connsiteX29" fmla="*/ 1009557 w 5239899"/>
              <a:gd name="connsiteY29" fmla="*/ 1851660 h 8552267"/>
              <a:gd name="connsiteX30" fmla="*/ 1062897 w 5239899"/>
              <a:gd name="connsiteY30" fmla="*/ 1927860 h 8552267"/>
              <a:gd name="connsiteX31" fmla="*/ 1001937 w 5239899"/>
              <a:gd name="connsiteY31" fmla="*/ 2087880 h 8552267"/>
              <a:gd name="connsiteX32" fmla="*/ 1009557 w 5239899"/>
              <a:gd name="connsiteY32" fmla="*/ 2263140 h 8552267"/>
              <a:gd name="connsiteX33" fmla="*/ 1131477 w 5239899"/>
              <a:gd name="connsiteY33" fmla="*/ 2476500 h 8552267"/>
              <a:gd name="connsiteX34" fmla="*/ 1207677 w 5239899"/>
              <a:gd name="connsiteY34" fmla="*/ 2583180 h 8552267"/>
              <a:gd name="connsiteX35" fmla="*/ 1329597 w 5239899"/>
              <a:gd name="connsiteY35" fmla="*/ 2667000 h 8552267"/>
              <a:gd name="connsiteX36" fmla="*/ 1200057 w 5239899"/>
              <a:gd name="connsiteY36" fmla="*/ 2781300 h 8552267"/>
              <a:gd name="connsiteX37" fmla="*/ 1093377 w 5239899"/>
              <a:gd name="connsiteY37" fmla="*/ 2933700 h 8552267"/>
              <a:gd name="connsiteX38" fmla="*/ 1093377 w 5239899"/>
              <a:gd name="connsiteY38" fmla="*/ 3070860 h 8552267"/>
              <a:gd name="connsiteX39" fmla="*/ 1146717 w 5239899"/>
              <a:gd name="connsiteY39" fmla="*/ 3230880 h 8552267"/>
              <a:gd name="connsiteX40" fmla="*/ 1131477 w 5239899"/>
              <a:gd name="connsiteY40" fmla="*/ 3291840 h 8552267"/>
              <a:gd name="connsiteX41" fmla="*/ 971457 w 5239899"/>
              <a:gd name="connsiteY41" fmla="*/ 3246120 h 8552267"/>
              <a:gd name="connsiteX42" fmla="*/ 857157 w 5239899"/>
              <a:gd name="connsiteY42" fmla="*/ 3261360 h 8552267"/>
              <a:gd name="connsiteX43" fmla="*/ 712377 w 5239899"/>
              <a:gd name="connsiteY43" fmla="*/ 3322320 h 8552267"/>
              <a:gd name="connsiteX44" fmla="*/ 445677 w 5239899"/>
              <a:gd name="connsiteY44" fmla="*/ 3444240 h 8552267"/>
              <a:gd name="connsiteX45" fmla="*/ 407577 w 5239899"/>
              <a:gd name="connsiteY45" fmla="*/ 3581400 h 8552267"/>
              <a:gd name="connsiteX46" fmla="*/ 506637 w 5239899"/>
              <a:gd name="connsiteY46" fmla="*/ 3764280 h 8552267"/>
              <a:gd name="connsiteX47" fmla="*/ 750477 w 5239899"/>
              <a:gd name="connsiteY47" fmla="*/ 3848100 h 8552267"/>
              <a:gd name="connsiteX48" fmla="*/ 925737 w 5239899"/>
              <a:gd name="connsiteY48" fmla="*/ 3855720 h 8552267"/>
              <a:gd name="connsiteX49" fmla="*/ 1085757 w 5239899"/>
              <a:gd name="connsiteY49" fmla="*/ 3848100 h 8552267"/>
              <a:gd name="connsiteX50" fmla="*/ 1215297 w 5239899"/>
              <a:gd name="connsiteY50" fmla="*/ 3893820 h 8552267"/>
              <a:gd name="connsiteX51" fmla="*/ 1306737 w 5239899"/>
              <a:gd name="connsiteY51" fmla="*/ 3970020 h 8552267"/>
              <a:gd name="connsiteX52" fmla="*/ 1367697 w 5239899"/>
              <a:gd name="connsiteY52" fmla="*/ 4000500 h 8552267"/>
              <a:gd name="connsiteX53" fmla="*/ 1161957 w 5239899"/>
              <a:gd name="connsiteY53" fmla="*/ 4008120 h 8552267"/>
              <a:gd name="connsiteX54" fmla="*/ 948597 w 5239899"/>
              <a:gd name="connsiteY54" fmla="*/ 4053840 h 8552267"/>
              <a:gd name="connsiteX55" fmla="*/ 780957 w 5239899"/>
              <a:gd name="connsiteY55" fmla="*/ 4091940 h 8552267"/>
              <a:gd name="connsiteX56" fmla="*/ 659037 w 5239899"/>
              <a:gd name="connsiteY56" fmla="*/ 4130040 h 8552267"/>
              <a:gd name="connsiteX57" fmla="*/ 590457 w 5239899"/>
              <a:gd name="connsiteY57" fmla="*/ 4160520 h 8552267"/>
              <a:gd name="connsiteX58" fmla="*/ 537117 w 5239899"/>
              <a:gd name="connsiteY58" fmla="*/ 4320540 h 8552267"/>
              <a:gd name="connsiteX59" fmla="*/ 605697 w 5239899"/>
              <a:gd name="connsiteY59" fmla="*/ 4549140 h 8552267"/>
              <a:gd name="connsiteX60" fmla="*/ 643797 w 5239899"/>
              <a:gd name="connsiteY60" fmla="*/ 4663440 h 8552267"/>
              <a:gd name="connsiteX61" fmla="*/ 575217 w 5239899"/>
              <a:gd name="connsiteY61" fmla="*/ 4815840 h 8552267"/>
              <a:gd name="connsiteX62" fmla="*/ 384717 w 5239899"/>
              <a:gd name="connsiteY62" fmla="*/ 4914900 h 8552267"/>
              <a:gd name="connsiteX63" fmla="*/ 300897 w 5239899"/>
              <a:gd name="connsiteY63" fmla="*/ 5074920 h 8552267"/>
              <a:gd name="connsiteX64" fmla="*/ 217077 w 5239899"/>
              <a:gd name="connsiteY64" fmla="*/ 5227320 h 8552267"/>
              <a:gd name="connsiteX65" fmla="*/ 118017 w 5239899"/>
              <a:gd name="connsiteY65" fmla="*/ 5417820 h 8552267"/>
              <a:gd name="connsiteX66" fmla="*/ 125637 w 5239899"/>
              <a:gd name="connsiteY66" fmla="*/ 5509260 h 8552267"/>
              <a:gd name="connsiteX67" fmla="*/ 262797 w 5239899"/>
              <a:gd name="connsiteY67" fmla="*/ 5494020 h 8552267"/>
              <a:gd name="connsiteX68" fmla="*/ 422817 w 5239899"/>
              <a:gd name="connsiteY68" fmla="*/ 5364480 h 8552267"/>
              <a:gd name="connsiteX69" fmla="*/ 598077 w 5239899"/>
              <a:gd name="connsiteY69" fmla="*/ 5265420 h 8552267"/>
              <a:gd name="connsiteX70" fmla="*/ 841917 w 5239899"/>
              <a:gd name="connsiteY70" fmla="*/ 5166360 h 8552267"/>
              <a:gd name="connsiteX71" fmla="*/ 956217 w 5239899"/>
              <a:gd name="connsiteY71" fmla="*/ 5082540 h 8552267"/>
              <a:gd name="connsiteX72" fmla="*/ 1131477 w 5239899"/>
              <a:gd name="connsiteY72" fmla="*/ 5074920 h 8552267"/>
              <a:gd name="connsiteX73" fmla="*/ 1276257 w 5239899"/>
              <a:gd name="connsiteY73" fmla="*/ 5128260 h 8552267"/>
              <a:gd name="connsiteX74" fmla="*/ 1398177 w 5239899"/>
              <a:gd name="connsiteY74" fmla="*/ 5143500 h 8552267"/>
              <a:gd name="connsiteX75" fmla="*/ 1520097 w 5239899"/>
              <a:gd name="connsiteY75" fmla="*/ 5036820 h 8552267"/>
              <a:gd name="connsiteX76" fmla="*/ 1642017 w 5239899"/>
              <a:gd name="connsiteY76" fmla="*/ 5021580 h 8552267"/>
              <a:gd name="connsiteX77" fmla="*/ 1702977 w 5239899"/>
              <a:gd name="connsiteY77" fmla="*/ 5021580 h 8552267"/>
              <a:gd name="connsiteX78" fmla="*/ 1855377 w 5239899"/>
              <a:gd name="connsiteY78" fmla="*/ 4861560 h 8552267"/>
              <a:gd name="connsiteX79" fmla="*/ 2030637 w 5239899"/>
              <a:gd name="connsiteY79" fmla="*/ 4739640 h 8552267"/>
              <a:gd name="connsiteX80" fmla="*/ 2160177 w 5239899"/>
              <a:gd name="connsiteY80" fmla="*/ 4648200 h 8552267"/>
              <a:gd name="connsiteX81" fmla="*/ 2266857 w 5239899"/>
              <a:gd name="connsiteY81" fmla="*/ 4511040 h 8552267"/>
              <a:gd name="connsiteX82" fmla="*/ 2327817 w 5239899"/>
              <a:gd name="connsiteY82" fmla="*/ 4617720 h 8552267"/>
              <a:gd name="connsiteX83" fmla="*/ 2304957 w 5239899"/>
              <a:gd name="connsiteY83" fmla="*/ 4770120 h 8552267"/>
              <a:gd name="connsiteX84" fmla="*/ 2251617 w 5239899"/>
              <a:gd name="connsiteY84" fmla="*/ 4930140 h 8552267"/>
              <a:gd name="connsiteX85" fmla="*/ 2221137 w 5239899"/>
              <a:gd name="connsiteY85" fmla="*/ 5044440 h 8552267"/>
              <a:gd name="connsiteX86" fmla="*/ 2358297 w 5239899"/>
              <a:gd name="connsiteY86" fmla="*/ 5151120 h 8552267"/>
              <a:gd name="connsiteX87" fmla="*/ 2495457 w 5239899"/>
              <a:gd name="connsiteY87" fmla="*/ 5113020 h 8552267"/>
              <a:gd name="connsiteX88" fmla="*/ 2571657 w 5239899"/>
              <a:gd name="connsiteY88" fmla="*/ 5166360 h 8552267"/>
              <a:gd name="connsiteX89" fmla="*/ 2586897 w 5239899"/>
              <a:gd name="connsiteY89" fmla="*/ 5257800 h 8552267"/>
              <a:gd name="connsiteX90" fmla="*/ 2586897 w 5239899"/>
              <a:gd name="connsiteY90" fmla="*/ 5349240 h 8552267"/>
              <a:gd name="connsiteX91" fmla="*/ 2739297 w 5239899"/>
              <a:gd name="connsiteY91" fmla="*/ 5509260 h 8552267"/>
              <a:gd name="connsiteX92" fmla="*/ 2823117 w 5239899"/>
              <a:gd name="connsiteY92" fmla="*/ 5631180 h 8552267"/>
              <a:gd name="connsiteX93" fmla="*/ 3005997 w 5239899"/>
              <a:gd name="connsiteY93" fmla="*/ 5730240 h 8552267"/>
              <a:gd name="connsiteX94" fmla="*/ 3120297 w 5239899"/>
              <a:gd name="connsiteY94" fmla="*/ 5783580 h 8552267"/>
              <a:gd name="connsiteX95" fmla="*/ 3341277 w 5239899"/>
              <a:gd name="connsiteY95" fmla="*/ 5867400 h 8552267"/>
              <a:gd name="connsiteX96" fmla="*/ 3493677 w 5239899"/>
              <a:gd name="connsiteY96" fmla="*/ 5966460 h 8552267"/>
              <a:gd name="connsiteX97" fmla="*/ 3615597 w 5239899"/>
              <a:gd name="connsiteY97" fmla="*/ 6088380 h 8552267"/>
              <a:gd name="connsiteX98" fmla="*/ 3668937 w 5239899"/>
              <a:gd name="connsiteY98" fmla="*/ 6164580 h 8552267"/>
              <a:gd name="connsiteX99" fmla="*/ 3501297 w 5239899"/>
              <a:gd name="connsiteY99" fmla="*/ 6271260 h 8552267"/>
              <a:gd name="connsiteX100" fmla="*/ 3394617 w 5239899"/>
              <a:gd name="connsiteY100" fmla="*/ 6332220 h 8552267"/>
              <a:gd name="connsiteX101" fmla="*/ 3287937 w 5239899"/>
              <a:gd name="connsiteY101" fmla="*/ 6400800 h 8552267"/>
              <a:gd name="connsiteX102" fmla="*/ 3219357 w 5239899"/>
              <a:gd name="connsiteY102" fmla="*/ 6416040 h 8552267"/>
              <a:gd name="connsiteX103" fmla="*/ 3074577 w 5239899"/>
              <a:gd name="connsiteY103" fmla="*/ 6271260 h 8552267"/>
              <a:gd name="connsiteX104" fmla="*/ 2906937 w 5239899"/>
              <a:gd name="connsiteY104" fmla="*/ 6141720 h 8552267"/>
              <a:gd name="connsiteX105" fmla="*/ 2746917 w 5239899"/>
              <a:gd name="connsiteY105" fmla="*/ 6118860 h 8552267"/>
              <a:gd name="connsiteX106" fmla="*/ 2503077 w 5239899"/>
              <a:gd name="connsiteY106" fmla="*/ 6111240 h 8552267"/>
              <a:gd name="connsiteX107" fmla="*/ 2228757 w 5239899"/>
              <a:gd name="connsiteY107" fmla="*/ 6118860 h 8552267"/>
              <a:gd name="connsiteX108" fmla="*/ 2007777 w 5239899"/>
              <a:gd name="connsiteY108" fmla="*/ 6096000 h 8552267"/>
              <a:gd name="connsiteX109" fmla="*/ 1977297 w 5239899"/>
              <a:gd name="connsiteY109" fmla="*/ 6278880 h 8552267"/>
              <a:gd name="connsiteX110" fmla="*/ 1893477 w 5239899"/>
              <a:gd name="connsiteY110" fmla="*/ 6370320 h 8552267"/>
              <a:gd name="connsiteX111" fmla="*/ 1786797 w 5239899"/>
              <a:gd name="connsiteY111" fmla="*/ 6484620 h 8552267"/>
              <a:gd name="connsiteX112" fmla="*/ 1146717 w 5239899"/>
              <a:gd name="connsiteY112" fmla="*/ 8100060 h 8552267"/>
              <a:gd name="connsiteX113" fmla="*/ 4865276 w 5239899"/>
              <a:gd name="connsiteY113" fmla="*/ 8107680 h 8552267"/>
              <a:gd name="connsiteX114" fmla="*/ 4827177 w 5239899"/>
              <a:gd name="connsiteY114" fmla="*/ 3017520 h 8552267"/>
              <a:gd name="connsiteX115" fmla="*/ 2617377 w 5239899"/>
              <a:gd name="connsiteY115" fmla="*/ 533400 h 8552267"/>
              <a:gd name="connsiteX116" fmla="*/ 2061117 w 5239899"/>
              <a:gd name="connsiteY116" fmla="*/ 0 h 8552267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2007777 w 5239899"/>
              <a:gd name="connsiteY108" fmla="*/ 576738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79024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503077 w 5239899"/>
              <a:gd name="connsiteY106" fmla="*/ 5782626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893477 w 5239899"/>
              <a:gd name="connsiteY110" fmla="*/ 604170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23653"/>
              <a:gd name="connsiteX1" fmla="*/ 1718217 w 5239899"/>
              <a:gd name="connsiteY1" fmla="*/ 273366 h 8223653"/>
              <a:gd name="connsiteX2" fmla="*/ 1664877 w 5239899"/>
              <a:gd name="connsiteY2" fmla="*/ 418146 h 8223653"/>
              <a:gd name="connsiteX3" fmla="*/ 1657257 w 5239899"/>
              <a:gd name="connsiteY3" fmla="*/ 509586 h 8223653"/>
              <a:gd name="connsiteX4" fmla="*/ 1535337 w 5239899"/>
              <a:gd name="connsiteY4" fmla="*/ 562926 h 8223653"/>
              <a:gd name="connsiteX5" fmla="*/ 1459137 w 5239899"/>
              <a:gd name="connsiteY5" fmla="*/ 692466 h 8223653"/>
              <a:gd name="connsiteX6" fmla="*/ 1497237 w 5239899"/>
              <a:gd name="connsiteY6" fmla="*/ 860106 h 8223653"/>
              <a:gd name="connsiteX7" fmla="*/ 1405797 w 5239899"/>
              <a:gd name="connsiteY7" fmla="*/ 943926 h 8223653"/>
              <a:gd name="connsiteX8" fmla="*/ 1299117 w 5239899"/>
              <a:gd name="connsiteY8" fmla="*/ 822006 h 8223653"/>
              <a:gd name="connsiteX9" fmla="*/ 1314357 w 5239899"/>
              <a:gd name="connsiteY9" fmla="*/ 707706 h 8223653"/>
              <a:gd name="connsiteX10" fmla="*/ 1337217 w 5239899"/>
              <a:gd name="connsiteY10" fmla="*/ 593406 h 8223653"/>
              <a:gd name="connsiteX11" fmla="*/ 1245777 w 5239899"/>
              <a:gd name="connsiteY11" fmla="*/ 555306 h 8223653"/>
              <a:gd name="connsiteX12" fmla="*/ 1078137 w 5239899"/>
              <a:gd name="connsiteY12" fmla="*/ 562926 h 8223653"/>
              <a:gd name="connsiteX13" fmla="*/ 910497 w 5239899"/>
              <a:gd name="connsiteY13" fmla="*/ 410526 h 8223653"/>
              <a:gd name="connsiteX14" fmla="*/ 780957 w 5239899"/>
              <a:gd name="connsiteY14" fmla="*/ 334326 h 8223653"/>
              <a:gd name="connsiteX15" fmla="*/ 666657 w 5239899"/>
              <a:gd name="connsiteY15" fmla="*/ 387666 h 8223653"/>
              <a:gd name="connsiteX16" fmla="*/ 590457 w 5239899"/>
              <a:gd name="connsiteY16" fmla="*/ 296226 h 8223653"/>
              <a:gd name="connsiteX17" fmla="*/ 521877 w 5239899"/>
              <a:gd name="connsiteY17" fmla="*/ 280986 h 8223653"/>
              <a:gd name="connsiteX18" fmla="*/ 445677 w 5239899"/>
              <a:gd name="connsiteY18" fmla="*/ 204786 h 8223653"/>
              <a:gd name="connsiteX19" fmla="*/ 323757 w 5239899"/>
              <a:gd name="connsiteY19" fmla="*/ 242886 h 8223653"/>
              <a:gd name="connsiteX20" fmla="*/ 247557 w 5239899"/>
              <a:gd name="connsiteY20" fmla="*/ 326706 h 8223653"/>
              <a:gd name="connsiteX21" fmla="*/ 95157 w 5239899"/>
              <a:gd name="connsiteY21" fmla="*/ 418146 h 8223653"/>
              <a:gd name="connsiteX22" fmla="*/ 18957 w 5239899"/>
              <a:gd name="connsiteY22" fmla="*/ 608646 h 8223653"/>
              <a:gd name="connsiteX23" fmla="*/ 11337 w 5239899"/>
              <a:gd name="connsiteY23" fmla="*/ 722946 h 8223653"/>
              <a:gd name="connsiteX24" fmla="*/ 156117 w 5239899"/>
              <a:gd name="connsiteY24" fmla="*/ 867726 h 8223653"/>
              <a:gd name="connsiteX25" fmla="*/ 407577 w 5239899"/>
              <a:gd name="connsiteY25" fmla="*/ 997266 h 8223653"/>
              <a:gd name="connsiteX26" fmla="*/ 499017 w 5239899"/>
              <a:gd name="connsiteY26" fmla="*/ 1081086 h 8223653"/>
              <a:gd name="connsiteX27" fmla="*/ 681897 w 5239899"/>
              <a:gd name="connsiteY27" fmla="*/ 1241106 h 8223653"/>
              <a:gd name="connsiteX28" fmla="*/ 887637 w 5239899"/>
              <a:gd name="connsiteY28" fmla="*/ 1340166 h 8223653"/>
              <a:gd name="connsiteX29" fmla="*/ 1009557 w 5239899"/>
              <a:gd name="connsiteY29" fmla="*/ 1523046 h 8223653"/>
              <a:gd name="connsiteX30" fmla="*/ 1062897 w 5239899"/>
              <a:gd name="connsiteY30" fmla="*/ 1599246 h 8223653"/>
              <a:gd name="connsiteX31" fmla="*/ 1001937 w 5239899"/>
              <a:gd name="connsiteY31" fmla="*/ 1759266 h 8223653"/>
              <a:gd name="connsiteX32" fmla="*/ 1009557 w 5239899"/>
              <a:gd name="connsiteY32" fmla="*/ 1934526 h 8223653"/>
              <a:gd name="connsiteX33" fmla="*/ 1131477 w 5239899"/>
              <a:gd name="connsiteY33" fmla="*/ 2147886 h 8223653"/>
              <a:gd name="connsiteX34" fmla="*/ 1207677 w 5239899"/>
              <a:gd name="connsiteY34" fmla="*/ 2254566 h 8223653"/>
              <a:gd name="connsiteX35" fmla="*/ 1329597 w 5239899"/>
              <a:gd name="connsiteY35" fmla="*/ 2338386 h 8223653"/>
              <a:gd name="connsiteX36" fmla="*/ 1200057 w 5239899"/>
              <a:gd name="connsiteY36" fmla="*/ 2452686 h 8223653"/>
              <a:gd name="connsiteX37" fmla="*/ 1093377 w 5239899"/>
              <a:gd name="connsiteY37" fmla="*/ 2605086 h 8223653"/>
              <a:gd name="connsiteX38" fmla="*/ 1093377 w 5239899"/>
              <a:gd name="connsiteY38" fmla="*/ 2742246 h 8223653"/>
              <a:gd name="connsiteX39" fmla="*/ 1146717 w 5239899"/>
              <a:gd name="connsiteY39" fmla="*/ 2902266 h 8223653"/>
              <a:gd name="connsiteX40" fmla="*/ 1131477 w 5239899"/>
              <a:gd name="connsiteY40" fmla="*/ 2963226 h 8223653"/>
              <a:gd name="connsiteX41" fmla="*/ 971457 w 5239899"/>
              <a:gd name="connsiteY41" fmla="*/ 2917506 h 8223653"/>
              <a:gd name="connsiteX42" fmla="*/ 857157 w 5239899"/>
              <a:gd name="connsiteY42" fmla="*/ 2932746 h 8223653"/>
              <a:gd name="connsiteX43" fmla="*/ 712377 w 5239899"/>
              <a:gd name="connsiteY43" fmla="*/ 2993706 h 8223653"/>
              <a:gd name="connsiteX44" fmla="*/ 445677 w 5239899"/>
              <a:gd name="connsiteY44" fmla="*/ 3115626 h 8223653"/>
              <a:gd name="connsiteX45" fmla="*/ 407577 w 5239899"/>
              <a:gd name="connsiteY45" fmla="*/ 3252786 h 8223653"/>
              <a:gd name="connsiteX46" fmla="*/ 506637 w 5239899"/>
              <a:gd name="connsiteY46" fmla="*/ 3435666 h 8223653"/>
              <a:gd name="connsiteX47" fmla="*/ 750477 w 5239899"/>
              <a:gd name="connsiteY47" fmla="*/ 3519486 h 8223653"/>
              <a:gd name="connsiteX48" fmla="*/ 925737 w 5239899"/>
              <a:gd name="connsiteY48" fmla="*/ 3527106 h 8223653"/>
              <a:gd name="connsiteX49" fmla="*/ 1085757 w 5239899"/>
              <a:gd name="connsiteY49" fmla="*/ 3519486 h 8223653"/>
              <a:gd name="connsiteX50" fmla="*/ 1215297 w 5239899"/>
              <a:gd name="connsiteY50" fmla="*/ 3565206 h 8223653"/>
              <a:gd name="connsiteX51" fmla="*/ 1306737 w 5239899"/>
              <a:gd name="connsiteY51" fmla="*/ 3641406 h 8223653"/>
              <a:gd name="connsiteX52" fmla="*/ 1367697 w 5239899"/>
              <a:gd name="connsiteY52" fmla="*/ 3671886 h 8223653"/>
              <a:gd name="connsiteX53" fmla="*/ 1161957 w 5239899"/>
              <a:gd name="connsiteY53" fmla="*/ 3679506 h 8223653"/>
              <a:gd name="connsiteX54" fmla="*/ 948597 w 5239899"/>
              <a:gd name="connsiteY54" fmla="*/ 3725226 h 8223653"/>
              <a:gd name="connsiteX55" fmla="*/ 780957 w 5239899"/>
              <a:gd name="connsiteY55" fmla="*/ 3763326 h 8223653"/>
              <a:gd name="connsiteX56" fmla="*/ 659037 w 5239899"/>
              <a:gd name="connsiteY56" fmla="*/ 3801426 h 8223653"/>
              <a:gd name="connsiteX57" fmla="*/ 590457 w 5239899"/>
              <a:gd name="connsiteY57" fmla="*/ 3831906 h 8223653"/>
              <a:gd name="connsiteX58" fmla="*/ 537117 w 5239899"/>
              <a:gd name="connsiteY58" fmla="*/ 3991926 h 8223653"/>
              <a:gd name="connsiteX59" fmla="*/ 605697 w 5239899"/>
              <a:gd name="connsiteY59" fmla="*/ 4220526 h 8223653"/>
              <a:gd name="connsiteX60" fmla="*/ 643797 w 5239899"/>
              <a:gd name="connsiteY60" fmla="*/ 4334826 h 8223653"/>
              <a:gd name="connsiteX61" fmla="*/ 575217 w 5239899"/>
              <a:gd name="connsiteY61" fmla="*/ 4487226 h 8223653"/>
              <a:gd name="connsiteX62" fmla="*/ 384717 w 5239899"/>
              <a:gd name="connsiteY62" fmla="*/ 4586286 h 8223653"/>
              <a:gd name="connsiteX63" fmla="*/ 300897 w 5239899"/>
              <a:gd name="connsiteY63" fmla="*/ 4746306 h 8223653"/>
              <a:gd name="connsiteX64" fmla="*/ 217077 w 5239899"/>
              <a:gd name="connsiteY64" fmla="*/ 4898706 h 8223653"/>
              <a:gd name="connsiteX65" fmla="*/ 118017 w 5239899"/>
              <a:gd name="connsiteY65" fmla="*/ 5089206 h 8223653"/>
              <a:gd name="connsiteX66" fmla="*/ 125637 w 5239899"/>
              <a:gd name="connsiteY66" fmla="*/ 5180646 h 8223653"/>
              <a:gd name="connsiteX67" fmla="*/ 262797 w 5239899"/>
              <a:gd name="connsiteY67" fmla="*/ 5165406 h 8223653"/>
              <a:gd name="connsiteX68" fmla="*/ 422817 w 5239899"/>
              <a:gd name="connsiteY68" fmla="*/ 5035866 h 8223653"/>
              <a:gd name="connsiteX69" fmla="*/ 598077 w 5239899"/>
              <a:gd name="connsiteY69" fmla="*/ 4936806 h 8223653"/>
              <a:gd name="connsiteX70" fmla="*/ 841917 w 5239899"/>
              <a:gd name="connsiteY70" fmla="*/ 4837746 h 8223653"/>
              <a:gd name="connsiteX71" fmla="*/ 956217 w 5239899"/>
              <a:gd name="connsiteY71" fmla="*/ 4753926 h 8223653"/>
              <a:gd name="connsiteX72" fmla="*/ 1131477 w 5239899"/>
              <a:gd name="connsiteY72" fmla="*/ 4746306 h 8223653"/>
              <a:gd name="connsiteX73" fmla="*/ 1276257 w 5239899"/>
              <a:gd name="connsiteY73" fmla="*/ 4799646 h 8223653"/>
              <a:gd name="connsiteX74" fmla="*/ 1398177 w 5239899"/>
              <a:gd name="connsiteY74" fmla="*/ 4814886 h 8223653"/>
              <a:gd name="connsiteX75" fmla="*/ 1520097 w 5239899"/>
              <a:gd name="connsiteY75" fmla="*/ 4708206 h 8223653"/>
              <a:gd name="connsiteX76" fmla="*/ 1642017 w 5239899"/>
              <a:gd name="connsiteY76" fmla="*/ 4692966 h 8223653"/>
              <a:gd name="connsiteX77" fmla="*/ 1702977 w 5239899"/>
              <a:gd name="connsiteY77" fmla="*/ 4692966 h 8223653"/>
              <a:gd name="connsiteX78" fmla="*/ 1855377 w 5239899"/>
              <a:gd name="connsiteY78" fmla="*/ 4532946 h 8223653"/>
              <a:gd name="connsiteX79" fmla="*/ 2030637 w 5239899"/>
              <a:gd name="connsiteY79" fmla="*/ 4411026 h 8223653"/>
              <a:gd name="connsiteX80" fmla="*/ 2160177 w 5239899"/>
              <a:gd name="connsiteY80" fmla="*/ 4319586 h 8223653"/>
              <a:gd name="connsiteX81" fmla="*/ 2266857 w 5239899"/>
              <a:gd name="connsiteY81" fmla="*/ 4182426 h 8223653"/>
              <a:gd name="connsiteX82" fmla="*/ 2327817 w 5239899"/>
              <a:gd name="connsiteY82" fmla="*/ 4289106 h 8223653"/>
              <a:gd name="connsiteX83" fmla="*/ 2304957 w 5239899"/>
              <a:gd name="connsiteY83" fmla="*/ 4441506 h 8223653"/>
              <a:gd name="connsiteX84" fmla="*/ 2251617 w 5239899"/>
              <a:gd name="connsiteY84" fmla="*/ 4601526 h 8223653"/>
              <a:gd name="connsiteX85" fmla="*/ 2221137 w 5239899"/>
              <a:gd name="connsiteY85" fmla="*/ 4715826 h 8223653"/>
              <a:gd name="connsiteX86" fmla="*/ 2358297 w 5239899"/>
              <a:gd name="connsiteY86" fmla="*/ 4822506 h 8223653"/>
              <a:gd name="connsiteX87" fmla="*/ 2495457 w 5239899"/>
              <a:gd name="connsiteY87" fmla="*/ 4784406 h 8223653"/>
              <a:gd name="connsiteX88" fmla="*/ 2571657 w 5239899"/>
              <a:gd name="connsiteY88" fmla="*/ 4837746 h 8223653"/>
              <a:gd name="connsiteX89" fmla="*/ 2586897 w 5239899"/>
              <a:gd name="connsiteY89" fmla="*/ 4929186 h 8223653"/>
              <a:gd name="connsiteX90" fmla="*/ 2586897 w 5239899"/>
              <a:gd name="connsiteY90" fmla="*/ 5020626 h 8223653"/>
              <a:gd name="connsiteX91" fmla="*/ 2739297 w 5239899"/>
              <a:gd name="connsiteY91" fmla="*/ 5180646 h 8223653"/>
              <a:gd name="connsiteX92" fmla="*/ 2823117 w 5239899"/>
              <a:gd name="connsiteY92" fmla="*/ 5302566 h 8223653"/>
              <a:gd name="connsiteX93" fmla="*/ 3005997 w 5239899"/>
              <a:gd name="connsiteY93" fmla="*/ 5401626 h 8223653"/>
              <a:gd name="connsiteX94" fmla="*/ 3120297 w 5239899"/>
              <a:gd name="connsiteY94" fmla="*/ 5454966 h 8223653"/>
              <a:gd name="connsiteX95" fmla="*/ 3341277 w 5239899"/>
              <a:gd name="connsiteY95" fmla="*/ 5538786 h 8223653"/>
              <a:gd name="connsiteX96" fmla="*/ 3493677 w 5239899"/>
              <a:gd name="connsiteY96" fmla="*/ 5637846 h 8223653"/>
              <a:gd name="connsiteX97" fmla="*/ 3615597 w 5239899"/>
              <a:gd name="connsiteY97" fmla="*/ 5759766 h 8223653"/>
              <a:gd name="connsiteX98" fmla="*/ 3668937 w 5239899"/>
              <a:gd name="connsiteY98" fmla="*/ 5835966 h 8223653"/>
              <a:gd name="connsiteX99" fmla="*/ 3501297 w 5239899"/>
              <a:gd name="connsiteY99" fmla="*/ 5942646 h 8223653"/>
              <a:gd name="connsiteX100" fmla="*/ 3394617 w 5239899"/>
              <a:gd name="connsiteY100" fmla="*/ 6003606 h 8223653"/>
              <a:gd name="connsiteX101" fmla="*/ 3287937 w 5239899"/>
              <a:gd name="connsiteY101" fmla="*/ 6072186 h 8223653"/>
              <a:gd name="connsiteX102" fmla="*/ 3219357 w 5239899"/>
              <a:gd name="connsiteY102" fmla="*/ 6087426 h 8223653"/>
              <a:gd name="connsiteX103" fmla="*/ 3074577 w 5239899"/>
              <a:gd name="connsiteY103" fmla="*/ 5942646 h 8223653"/>
              <a:gd name="connsiteX104" fmla="*/ 2906937 w 5239899"/>
              <a:gd name="connsiteY104" fmla="*/ 5813106 h 8223653"/>
              <a:gd name="connsiteX105" fmla="*/ 2746917 w 5239899"/>
              <a:gd name="connsiteY105" fmla="*/ 5790246 h 8223653"/>
              <a:gd name="connsiteX106" fmla="*/ 2491647 w 5239899"/>
              <a:gd name="connsiteY106" fmla="*/ 5826441 h 8223653"/>
              <a:gd name="connsiteX107" fmla="*/ 2228757 w 5239899"/>
              <a:gd name="connsiteY107" fmla="*/ 5832156 h 8223653"/>
              <a:gd name="connsiteX108" fmla="*/ 1975392 w 5239899"/>
              <a:gd name="connsiteY108" fmla="*/ 5786436 h 8223653"/>
              <a:gd name="connsiteX109" fmla="*/ 1977297 w 5239899"/>
              <a:gd name="connsiteY109" fmla="*/ 5950266 h 8223653"/>
              <a:gd name="connsiteX110" fmla="*/ 1927767 w 5239899"/>
              <a:gd name="connsiteY110" fmla="*/ 6068376 h 8223653"/>
              <a:gd name="connsiteX111" fmla="*/ 1786797 w 5239899"/>
              <a:gd name="connsiteY111" fmla="*/ 6156006 h 8223653"/>
              <a:gd name="connsiteX112" fmla="*/ 1146717 w 5239899"/>
              <a:gd name="connsiteY112" fmla="*/ 7771446 h 8223653"/>
              <a:gd name="connsiteX113" fmla="*/ 4865276 w 5239899"/>
              <a:gd name="connsiteY113" fmla="*/ 7779066 h 8223653"/>
              <a:gd name="connsiteX114" fmla="*/ 4827177 w 5239899"/>
              <a:gd name="connsiteY114" fmla="*/ 2688906 h 8223653"/>
              <a:gd name="connsiteX115" fmla="*/ 2617377 w 5239899"/>
              <a:gd name="connsiteY115" fmla="*/ 204786 h 8223653"/>
              <a:gd name="connsiteX116" fmla="*/ 1855377 w 5239899"/>
              <a:gd name="connsiteY116" fmla="*/ 204786 h 8223653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562007 w 5239899"/>
              <a:gd name="connsiteY112" fmla="*/ 6283641 h 8215318"/>
              <a:gd name="connsiteX113" fmla="*/ 1146717 w 5239899"/>
              <a:gd name="connsiteY113" fmla="*/ 7771446 h 8215318"/>
              <a:gd name="connsiteX114" fmla="*/ 4865276 w 5239899"/>
              <a:gd name="connsiteY114" fmla="*/ 7779066 h 8215318"/>
              <a:gd name="connsiteX115" fmla="*/ 4827177 w 5239899"/>
              <a:gd name="connsiteY115" fmla="*/ 2688906 h 8215318"/>
              <a:gd name="connsiteX116" fmla="*/ 2617377 w 5239899"/>
              <a:gd name="connsiteY116" fmla="*/ 204786 h 8215318"/>
              <a:gd name="connsiteX117" fmla="*/ 1855377 w 5239899"/>
              <a:gd name="connsiteY117" fmla="*/ 204786 h 8215318"/>
              <a:gd name="connsiteX0" fmla="*/ 1855377 w 5239899"/>
              <a:gd name="connsiteY0" fmla="*/ 204786 h 8215318"/>
              <a:gd name="connsiteX1" fmla="*/ 1718217 w 5239899"/>
              <a:gd name="connsiteY1" fmla="*/ 273366 h 8215318"/>
              <a:gd name="connsiteX2" fmla="*/ 1664877 w 5239899"/>
              <a:gd name="connsiteY2" fmla="*/ 418146 h 8215318"/>
              <a:gd name="connsiteX3" fmla="*/ 1657257 w 5239899"/>
              <a:gd name="connsiteY3" fmla="*/ 509586 h 8215318"/>
              <a:gd name="connsiteX4" fmla="*/ 1535337 w 5239899"/>
              <a:gd name="connsiteY4" fmla="*/ 562926 h 8215318"/>
              <a:gd name="connsiteX5" fmla="*/ 1459137 w 5239899"/>
              <a:gd name="connsiteY5" fmla="*/ 692466 h 8215318"/>
              <a:gd name="connsiteX6" fmla="*/ 1497237 w 5239899"/>
              <a:gd name="connsiteY6" fmla="*/ 860106 h 8215318"/>
              <a:gd name="connsiteX7" fmla="*/ 1405797 w 5239899"/>
              <a:gd name="connsiteY7" fmla="*/ 943926 h 8215318"/>
              <a:gd name="connsiteX8" fmla="*/ 1299117 w 5239899"/>
              <a:gd name="connsiteY8" fmla="*/ 822006 h 8215318"/>
              <a:gd name="connsiteX9" fmla="*/ 1314357 w 5239899"/>
              <a:gd name="connsiteY9" fmla="*/ 707706 h 8215318"/>
              <a:gd name="connsiteX10" fmla="*/ 1337217 w 5239899"/>
              <a:gd name="connsiteY10" fmla="*/ 593406 h 8215318"/>
              <a:gd name="connsiteX11" fmla="*/ 1245777 w 5239899"/>
              <a:gd name="connsiteY11" fmla="*/ 555306 h 8215318"/>
              <a:gd name="connsiteX12" fmla="*/ 1078137 w 5239899"/>
              <a:gd name="connsiteY12" fmla="*/ 562926 h 8215318"/>
              <a:gd name="connsiteX13" fmla="*/ 910497 w 5239899"/>
              <a:gd name="connsiteY13" fmla="*/ 410526 h 8215318"/>
              <a:gd name="connsiteX14" fmla="*/ 780957 w 5239899"/>
              <a:gd name="connsiteY14" fmla="*/ 334326 h 8215318"/>
              <a:gd name="connsiteX15" fmla="*/ 666657 w 5239899"/>
              <a:gd name="connsiteY15" fmla="*/ 387666 h 8215318"/>
              <a:gd name="connsiteX16" fmla="*/ 590457 w 5239899"/>
              <a:gd name="connsiteY16" fmla="*/ 296226 h 8215318"/>
              <a:gd name="connsiteX17" fmla="*/ 521877 w 5239899"/>
              <a:gd name="connsiteY17" fmla="*/ 280986 h 8215318"/>
              <a:gd name="connsiteX18" fmla="*/ 445677 w 5239899"/>
              <a:gd name="connsiteY18" fmla="*/ 204786 h 8215318"/>
              <a:gd name="connsiteX19" fmla="*/ 323757 w 5239899"/>
              <a:gd name="connsiteY19" fmla="*/ 242886 h 8215318"/>
              <a:gd name="connsiteX20" fmla="*/ 247557 w 5239899"/>
              <a:gd name="connsiteY20" fmla="*/ 326706 h 8215318"/>
              <a:gd name="connsiteX21" fmla="*/ 95157 w 5239899"/>
              <a:gd name="connsiteY21" fmla="*/ 418146 h 8215318"/>
              <a:gd name="connsiteX22" fmla="*/ 18957 w 5239899"/>
              <a:gd name="connsiteY22" fmla="*/ 608646 h 8215318"/>
              <a:gd name="connsiteX23" fmla="*/ 11337 w 5239899"/>
              <a:gd name="connsiteY23" fmla="*/ 722946 h 8215318"/>
              <a:gd name="connsiteX24" fmla="*/ 156117 w 5239899"/>
              <a:gd name="connsiteY24" fmla="*/ 867726 h 8215318"/>
              <a:gd name="connsiteX25" fmla="*/ 407577 w 5239899"/>
              <a:gd name="connsiteY25" fmla="*/ 997266 h 8215318"/>
              <a:gd name="connsiteX26" fmla="*/ 499017 w 5239899"/>
              <a:gd name="connsiteY26" fmla="*/ 1081086 h 8215318"/>
              <a:gd name="connsiteX27" fmla="*/ 681897 w 5239899"/>
              <a:gd name="connsiteY27" fmla="*/ 1241106 h 8215318"/>
              <a:gd name="connsiteX28" fmla="*/ 887637 w 5239899"/>
              <a:gd name="connsiteY28" fmla="*/ 1340166 h 8215318"/>
              <a:gd name="connsiteX29" fmla="*/ 1009557 w 5239899"/>
              <a:gd name="connsiteY29" fmla="*/ 1523046 h 8215318"/>
              <a:gd name="connsiteX30" fmla="*/ 1062897 w 5239899"/>
              <a:gd name="connsiteY30" fmla="*/ 1599246 h 8215318"/>
              <a:gd name="connsiteX31" fmla="*/ 1001937 w 5239899"/>
              <a:gd name="connsiteY31" fmla="*/ 1759266 h 8215318"/>
              <a:gd name="connsiteX32" fmla="*/ 1009557 w 5239899"/>
              <a:gd name="connsiteY32" fmla="*/ 1934526 h 8215318"/>
              <a:gd name="connsiteX33" fmla="*/ 1131477 w 5239899"/>
              <a:gd name="connsiteY33" fmla="*/ 2147886 h 8215318"/>
              <a:gd name="connsiteX34" fmla="*/ 1207677 w 5239899"/>
              <a:gd name="connsiteY34" fmla="*/ 2254566 h 8215318"/>
              <a:gd name="connsiteX35" fmla="*/ 1329597 w 5239899"/>
              <a:gd name="connsiteY35" fmla="*/ 2338386 h 8215318"/>
              <a:gd name="connsiteX36" fmla="*/ 1200057 w 5239899"/>
              <a:gd name="connsiteY36" fmla="*/ 2452686 h 8215318"/>
              <a:gd name="connsiteX37" fmla="*/ 1093377 w 5239899"/>
              <a:gd name="connsiteY37" fmla="*/ 2605086 h 8215318"/>
              <a:gd name="connsiteX38" fmla="*/ 1093377 w 5239899"/>
              <a:gd name="connsiteY38" fmla="*/ 2742246 h 8215318"/>
              <a:gd name="connsiteX39" fmla="*/ 1146717 w 5239899"/>
              <a:gd name="connsiteY39" fmla="*/ 2902266 h 8215318"/>
              <a:gd name="connsiteX40" fmla="*/ 1131477 w 5239899"/>
              <a:gd name="connsiteY40" fmla="*/ 2963226 h 8215318"/>
              <a:gd name="connsiteX41" fmla="*/ 971457 w 5239899"/>
              <a:gd name="connsiteY41" fmla="*/ 2917506 h 8215318"/>
              <a:gd name="connsiteX42" fmla="*/ 857157 w 5239899"/>
              <a:gd name="connsiteY42" fmla="*/ 2932746 h 8215318"/>
              <a:gd name="connsiteX43" fmla="*/ 712377 w 5239899"/>
              <a:gd name="connsiteY43" fmla="*/ 2993706 h 8215318"/>
              <a:gd name="connsiteX44" fmla="*/ 445677 w 5239899"/>
              <a:gd name="connsiteY44" fmla="*/ 3115626 h 8215318"/>
              <a:gd name="connsiteX45" fmla="*/ 407577 w 5239899"/>
              <a:gd name="connsiteY45" fmla="*/ 3252786 h 8215318"/>
              <a:gd name="connsiteX46" fmla="*/ 506637 w 5239899"/>
              <a:gd name="connsiteY46" fmla="*/ 3435666 h 8215318"/>
              <a:gd name="connsiteX47" fmla="*/ 750477 w 5239899"/>
              <a:gd name="connsiteY47" fmla="*/ 3519486 h 8215318"/>
              <a:gd name="connsiteX48" fmla="*/ 925737 w 5239899"/>
              <a:gd name="connsiteY48" fmla="*/ 3527106 h 8215318"/>
              <a:gd name="connsiteX49" fmla="*/ 1085757 w 5239899"/>
              <a:gd name="connsiteY49" fmla="*/ 3519486 h 8215318"/>
              <a:gd name="connsiteX50" fmla="*/ 1215297 w 5239899"/>
              <a:gd name="connsiteY50" fmla="*/ 3565206 h 8215318"/>
              <a:gd name="connsiteX51" fmla="*/ 1306737 w 5239899"/>
              <a:gd name="connsiteY51" fmla="*/ 3641406 h 8215318"/>
              <a:gd name="connsiteX52" fmla="*/ 1367697 w 5239899"/>
              <a:gd name="connsiteY52" fmla="*/ 3671886 h 8215318"/>
              <a:gd name="connsiteX53" fmla="*/ 1161957 w 5239899"/>
              <a:gd name="connsiteY53" fmla="*/ 3679506 h 8215318"/>
              <a:gd name="connsiteX54" fmla="*/ 948597 w 5239899"/>
              <a:gd name="connsiteY54" fmla="*/ 3725226 h 8215318"/>
              <a:gd name="connsiteX55" fmla="*/ 780957 w 5239899"/>
              <a:gd name="connsiteY55" fmla="*/ 3763326 h 8215318"/>
              <a:gd name="connsiteX56" fmla="*/ 659037 w 5239899"/>
              <a:gd name="connsiteY56" fmla="*/ 3801426 h 8215318"/>
              <a:gd name="connsiteX57" fmla="*/ 590457 w 5239899"/>
              <a:gd name="connsiteY57" fmla="*/ 3831906 h 8215318"/>
              <a:gd name="connsiteX58" fmla="*/ 537117 w 5239899"/>
              <a:gd name="connsiteY58" fmla="*/ 3991926 h 8215318"/>
              <a:gd name="connsiteX59" fmla="*/ 605697 w 5239899"/>
              <a:gd name="connsiteY59" fmla="*/ 4220526 h 8215318"/>
              <a:gd name="connsiteX60" fmla="*/ 643797 w 5239899"/>
              <a:gd name="connsiteY60" fmla="*/ 4334826 h 8215318"/>
              <a:gd name="connsiteX61" fmla="*/ 575217 w 5239899"/>
              <a:gd name="connsiteY61" fmla="*/ 4487226 h 8215318"/>
              <a:gd name="connsiteX62" fmla="*/ 384717 w 5239899"/>
              <a:gd name="connsiteY62" fmla="*/ 4586286 h 8215318"/>
              <a:gd name="connsiteX63" fmla="*/ 300897 w 5239899"/>
              <a:gd name="connsiteY63" fmla="*/ 4746306 h 8215318"/>
              <a:gd name="connsiteX64" fmla="*/ 217077 w 5239899"/>
              <a:gd name="connsiteY64" fmla="*/ 4898706 h 8215318"/>
              <a:gd name="connsiteX65" fmla="*/ 118017 w 5239899"/>
              <a:gd name="connsiteY65" fmla="*/ 5089206 h 8215318"/>
              <a:gd name="connsiteX66" fmla="*/ 125637 w 5239899"/>
              <a:gd name="connsiteY66" fmla="*/ 5180646 h 8215318"/>
              <a:gd name="connsiteX67" fmla="*/ 262797 w 5239899"/>
              <a:gd name="connsiteY67" fmla="*/ 5165406 h 8215318"/>
              <a:gd name="connsiteX68" fmla="*/ 422817 w 5239899"/>
              <a:gd name="connsiteY68" fmla="*/ 5035866 h 8215318"/>
              <a:gd name="connsiteX69" fmla="*/ 598077 w 5239899"/>
              <a:gd name="connsiteY69" fmla="*/ 4936806 h 8215318"/>
              <a:gd name="connsiteX70" fmla="*/ 841917 w 5239899"/>
              <a:gd name="connsiteY70" fmla="*/ 4837746 h 8215318"/>
              <a:gd name="connsiteX71" fmla="*/ 956217 w 5239899"/>
              <a:gd name="connsiteY71" fmla="*/ 4753926 h 8215318"/>
              <a:gd name="connsiteX72" fmla="*/ 1131477 w 5239899"/>
              <a:gd name="connsiteY72" fmla="*/ 4746306 h 8215318"/>
              <a:gd name="connsiteX73" fmla="*/ 1276257 w 5239899"/>
              <a:gd name="connsiteY73" fmla="*/ 4799646 h 8215318"/>
              <a:gd name="connsiteX74" fmla="*/ 1398177 w 5239899"/>
              <a:gd name="connsiteY74" fmla="*/ 4814886 h 8215318"/>
              <a:gd name="connsiteX75" fmla="*/ 1520097 w 5239899"/>
              <a:gd name="connsiteY75" fmla="*/ 4708206 h 8215318"/>
              <a:gd name="connsiteX76" fmla="*/ 1642017 w 5239899"/>
              <a:gd name="connsiteY76" fmla="*/ 4692966 h 8215318"/>
              <a:gd name="connsiteX77" fmla="*/ 1702977 w 5239899"/>
              <a:gd name="connsiteY77" fmla="*/ 4692966 h 8215318"/>
              <a:gd name="connsiteX78" fmla="*/ 1855377 w 5239899"/>
              <a:gd name="connsiteY78" fmla="*/ 4532946 h 8215318"/>
              <a:gd name="connsiteX79" fmla="*/ 2030637 w 5239899"/>
              <a:gd name="connsiteY79" fmla="*/ 4411026 h 8215318"/>
              <a:gd name="connsiteX80" fmla="*/ 2160177 w 5239899"/>
              <a:gd name="connsiteY80" fmla="*/ 4319586 h 8215318"/>
              <a:gd name="connsiteX81" fmla="*/ 2266857 w 5239899"/>
              <a:gd name="connsiteY81" fmla="*/ 4182426 h 8215318"/>
              <a:gd name="connsiteX82" fmla="*/ 2327817 w 5239899"/>
              <a:gd name="connsiteY82" fmla="*/ 4289106 h 8215318"/>
              <a:gd name="connsiteX83" fmla="*/ 2304957 w 5239899"/>
              <a:gd name="connsiteY83" fmla="*/ 4441506 h 8215318"/>
              <a:gd name="connsiteX84" fmla="*/ 2251617 w 5239899"/>
              <a:gd name="connsiteY84" fmla="*/ 4601526 h 8215318"/>
              <a:gd name="connsiteX85" fmla="*/ 2221137 w 5239899"/>
              <a:gd name="connsiteY85" fmla="*/ 4715826 h 8215318"/>
              <a:gd name="connsiteX86" fmla="*/ 2358297 w 5239899"/>
              <a:gd name="connsiteY86" fmla="*/ 4822506 h 8215318"/>
              <a:gd name="connsiteX87" fmla="*/ 2495457 w 5239899"/>
              <a:gd name="connsiteY87" fmla="*/ 4784406 h 8215318"/>
              <a:gd name="connsiteX88" fmla="*/ 2571657 w 5239899"/>
              <a:gd name="connsiteY88" fmla="*/ 4837746 h 8215318"/>
              <a:gd name="connsiteX89" fmla="*/ 2586897 w 5239899"/>
              <a:gd name="connsiteY89" fmla="*/ 4929186 h 8215318"/>
              <a:gd name="connsiteX90" fmla="*/ 2586897 w 5239899"/>
              <a:gd name="connsiteY90" fmla="*/ 5020626 h 8215318"/>
              <a:gd name="connsiteX91" fmla="*/ 2739297 w 5239899"/>
              <a:gd name="connsiteY91" fmla="*/ 5180646 h 8215318"/>
              <a:gd name="connsiteX92" fmla="*/ 2823117 w 5239899"/>
              <a:gd name="connsiteY92" fmla="*/ 5302566 h 8215318"/>
              <a:gd name="connsiteX93" fmla="*/ 3005997 w 5239899"/>
              <a:gd name="connsiteY93" fmla="*/ 5401626 h 8215318"/>
              <a:gd name="connsiteX94" fmla="*/ 3120297 w 5239899"/>
              <a:gd name="connsiteY94" fmla="*/ 5454966 h 8215318"/>
              <a:gd name="connsiteX95" fmla="*/ 3341277 w 5239899"/>
              <a:gd name="connsiteY95" fmla="*/ 5538786 h 8215318"/>
              <a:gd name="connsiteX96" fmla="*/ 3493677 w 5239899"/>
              <a:gd name="connsiteY96" fmla="*/ 5637846 h 8215318"/>
              <a:gd name="connsiteX97" fmla="*/ 3615597 w 5239899"/>
              <a:gd name="connsiteY97" fmla="*/ 5759766 h 8215318"/>
              <a:gd name="connsiteX98" fmla="*/ 3668937 w 5239899"/>
              <a:gd name="connsiteY98" fmla="*/ 5835966 h 8215318"/>
              <a:gd name="connsiteX99" fmla="*/ 3501297 w 5239899"/>
              <a:gd name="connsiteY99" fmla="*/ 5942646 h 8215318"/>
              <a:gd name="connsiteX100" fmla="*/ 3394617 w 5239899"/>
              <a:gd name="connsiteY100" fmla="*/ 6003606 h 8215318"/>
              <a:gd name="connsiteX101" fmla="*/ 3287937 w 5239899"/>
              <a:gd name="connsiteY101" fmla="*/ 6072186 h 8215318"/>
              <a:gd name="connsiteX102" fmla="*/ 3219357 w 5239899"/>
              <a:gd name="connsiteY102" fmla="*/ 6087426 h 8215318"/>
              <a:gd name="connsiteX103" fmla="*/ 3074577 w 5239899"/>
              <a:gd name="connsiteY103" fmla="*/ 5942646 h 8215318"/>
              <a:gd name="connsiteX104" fmla="*/ 2906937 w 5239899"/>
              <a:gd name="connsiteY104" fmla="*/ 5813106 h 8215318"/>
              <a:gd name="connsiteX105" fmla="*/ 2746917 w 5239899"/>
              <a:gd name="connsiteY105" fmla="*/ 5790246 h 8215318"/>
              <a:gd name="connsiteX106" fmla="*/ 2491647 w 5239899"/>
              <a:gd name="connsiteY106" fmla="*/ 5826441 h 8215318"/>
              <a:gd name="connsiteX107" fmla="*/ 2228757 w 5239899"/>
              <a:gd name="connsiteY107" fmla="*/ 5832156 h 8215318"/>
              <a:gd name="connsiteX108" fmla="*/ 1975392 w 5239899"/>
              <a:gd name="connsiteY108" fmla="*/ 5786436 h 8215318"/>
              <a:gd name="connsiteX109" fmla="*/ 1977297 w 5239899"/>
              <a:gd name="connsiteY109" fmla="*/ 5950266 h 8215318"/>
              <a:gd name="connsiteX110" fmla="*/ 1927767 w 5239899"/>
              <a:gd name="connsiteY110" fmla="*/ 6068376 h 8215318"/>
              <a:gd name="connsiteX111" fmla="*/ 1786797 w 5239899"/>
              <a:gd name="connsiteY111" fmla="*/ 6156006 h 8215318"/>
              <a:gd name="connsiteX112" fmla="*/ 1672497 w 5239899"/>
              <a:gd name="connsiteY112" fmla="*/ 6215061 h 8215318"/>
              <a:gd name="connsiteX113" fmla="*/ 1562007 w 5239899"/>
              <a:gd name="connsiteY113" fmla="*/ 6283641 h 8215318"/>
              <a:gd name="connsiteX114" fmla="*/ 1146717 w 5239899"/>
              <a:gd name="connsiteY114" fmla="*/ 7771446 h 8215318"/>
              <a:gd name="connsiteX115" fmla="*/ 4865276 w 5239899"/>
              <a:gd name="connsiteY115" fmla="*/ 7779066 h 8215318"/>
              <a:gd name="connsiteX116" fmla="*/ 4827177 w 5239899"/>
              <a:gd name="connsiteY116" fmla="*/ 2688906 h 8215318"/>
              <a:gd name="connsiteX117" fmla="*/ 2617377 w 5239899"/>
              <a:gd name="connsiteY117" fmla="*/ 204786 h 8215318"/>
              <a:gd name="connsiteX118" fmla="*/ 1855377 w 5239899"/>
              <a:gd name="connsiteY118" fmla="*/ 204786 h 8215318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680117 w 5239899"/>
              <a:gd name="connsiteY114" fmla="*/ 6647496 h 8209700"/>
              <a:gd name="connsiteX115" fmla="*/ 1146717 w 5239899"/>
              <a:gd name="connsiteY115" fmla="*/ 7771446 h 8209700"/>
              <a:gd name="connsiteX116" fmla="*/ 4865276 w 5239899"/>
              <a:gd name="connsiteY116" fmla="*/ 7779066 h 8209700"/>
              <a:gd name="connsiteX117" fmla="*/ 4827177 w 5239899"/>
              <a:gd name="connsiteY117" fmla="*/ 2688906 h 8209700"/>
              <a:gd name="connsiteX118" fmla="*/ 2617377 w 5239899"/>
              <a:gd name="connsiteY118" fmla="*/ 204786 h 8209700"/>
              <a:gd name="connsiteX119" fmla="*/ 1855377 w 5239899"/>
              <a:gd name="connsiteY119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80117 w 5239899"/>
              <a:gd name="connsiteY115" fmla="*/ 6647496 h 8209700"/>
              <a:gd name="connsiteX116" fmla="*/ 1146717 w 5239899"/>
              <a:gd name="connsiteY116" fmla="*/ 7771446 h 8209700"/>
              <a:gd name="connsiteX117" fmla="*/ 4865276 w 5239899"/>
              <a:gd name="connsiteY117" fmla="*/ 7779066 h 8209700"/>
              <a:gd name="connsiteX118" fmla="*/ 4827177 w 5239899"/>
              <a:gd name="connsiteY118" fmla="*/ 2688906 h 8209700"/>
              <a:gd name="connsiteX119" fmla="*/ 2617377 w 5239899"/>
              <a:gd name="connsiteY119" fmla="*/ 204786 h 8209700"/>
              <a:gd name="connsiteX120" fmla="*/ 1855377 w 5239899"/>
              <a:gd name="connsiteY120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80117 w 5239899"/>
              <a:gd name="connsiteY116" fmla="*/ 664749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28682 w 5239899"/>
              <a:gd name="connsiteY116" fmla="*/ 6792276 h 8209700"/>
              <a:gd name="connsiteX117" fmla="*/ 1146717 w 5239899"/>
              <a:gd name="connsiteY117" fmla="*/ 7771446 h 8209700"/>
              <a:gd name="connsiteX118" fmla="*/ 4865276 w 5239899"/>
              <a:gd name="connsiteY118" fmla="*/ 7779066 h 8209700"/>
              <a:gd name="connsiteX119" fmla="*/ 4827177 w 5239899"/>
              <a:gd name="connsiteY119" fmla="*/ 2688906 h 8209700"/>
              <a:gd name="connsiteX120" fmla="*/ 2617377 w 5239899"/>
              <a:gd name="connsiteY120" fmla="*/ 204786 h 8209700"/>
              <a:gd name="connsiteX121" fmla="*/ 1855377 w 5239899"/>
              <a:gd name="connsiteY121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77297 w 5239899"/>
              <a:gd name="connsiteY109" fmla="*/ 595026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1975392 w 5239899"/>
              <a:gd name="connsiteY108" fmla="*/ 5786436 h 8209700"/>
              <a:gd name="connsiteX109" fmla="*/ 1933482 w 5239899"/>
              <a:gd name="connsiteY109" fmla="*/ 5927406 h 8209700"/>
              <a:gd name="connsiteX110" fmla="*/ 1927767 w 5239899"/>
              <a:gd name="connsiteY110" fmla="*/ 6068376 h 8209700"/>
              <a:gd name="connsiteX111" fmla="*/ 1786797 w 5239899"/>
              <a:gd name="connsiteY111" fmla="*/ 6156006 h 8209700"/>
              <a:gd name="connsiteX112" fmla="*/ 1672497 w 5239899"/>
              <a:gd name="connsiteY112" fmla="*/ 6215061 h 8209700"/>
              <a:gd name="connsiteX113" fmla="*/ 1562007 w 5239899"/>
              <a:gd name="connsiteY113" fmla="*/ 6283641 h 8209700"/>
              <a:gd name="connsiteX114" fmla="*/ 1562007 w 5239899"/>
              <a:gd name="connsiteY114" fmla="*/ 6462711 h 8209700"/>
              <a:gd name="connsiteX115" fmla="*/ 1632492 w 5239899"/>
              <a:gd name="connsiteY115" fmla="*/ 6554151 h 8209700"/>
              <a:gd name="connsiteX116" fmla="*/ 1634397 w 5239899"/>
              <a:gd name="connsiteY116" fmla="*/ 6716076 h 8209700"/>
              <a:gd name="connsiteX117" fmla="*/ 1628682 w 5239899"/>
              <a:gd name="connsiteY117" fmla="*/ 6792276 h 8209700"/>
              <a:gd name="connsiteX118" fmla="*/ 1146717 w 5239899"/>
              <a:gd name="connsiteY118" fmla="*/ 7771446 h 8209700"/>
              <a:gd name="connsiteX119" fmla="*/ 4865276 w 5239899"/>
              <a:gd name="connsiteY119" fmla="*/ 7779066 h 8209700"/>
              <a:gd name="connsiteX120" fmla="*/ 4827177 w 5239899"/>
              <a:gd name="connsiteY120" fmla="*/ 2688906 h 8209700"/>
              <a:gd name="connsiteX121" fmla="*/ 2617377 w 5239899"/>
              <a:gd name="connsiteY121" fmla="*/ 204786 h 8209700"/>
              <a:gd name="connsiteX122" fmla="*/ 1855377 w 5239899"/>
              <a:gd name="connsiteY122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28682 w 5239899"/>
              <a:gd name="connsiteY118" fmla="*/ 6792276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510572 w 5239899"/>
              <a:gd name="connsiteY118" fmla="*/ 7015161 h 8209700"/>
              <a:gd name="connsiteX119" fmla="*/ 1146717 w 5239899"/>
              <a:gd name="connsiteY119" fmla="*/ 7771446 h 8209700"/>
              <a:gd name="connsiteX120" fmla="*/ 4865276 w 5239899"/>
              <a:gd name="connsiteY120" fmla="*/ 7779066 h 8209700"/>
              <a:gd name="connsiteX121" fmla="*/ 4827177 w 5239899"/>
              <a:gd name="connsiteY121" fmla="*/ 2688906 h 8209700"/>
              <a:gd name="connsiteX122" fmla="*/ 2617377 w 5239899"/>
              <a:gd name="connsiteY122" fmla="*/ 204786 h 8209700"/>
              <a:gd name="connsiteX123" fmla="*/ 1855377 w 5239899"/>
              <a:gd name="connsiteY123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34397 w 5239899"/>
              <a:gd name="connsiteY117" fmla="*/ 6716076 h 8209700"/>
              <a:gd name="connsiteX118" fmla="*/ 1645827 w 5239899"/>
              <a:gd name="connsiteY118" fmla="*/ 6862761 h 8209700"/>
              <a:gd name="connsiteX119" fmla="*/ 1510572 w 5239899"/>
              <a:gd name="connsiteY119" fmla="*/ 7015161 h 8209700"/>
              <a:gd name="connsiteX120" fmla="*/ 1146717 w 5239899"/>
              <a:gd name="connsiteY120" fmla="*/ 7771446 h 8209700"/>
              <a:gd name="connsiteX121" fmla="*/ 4865276 w 5239899"/>
              <a:gd name="connsiteY121" fmla="*/ 7779066 h 8209700"/>
              <a:gd name="connsiteX122" fmla="*/ 4827177 w 5239899"/>
              <a:gd name="connsiteY122" fmla="*/ 2688906 h 8209700"/>
              <a:gd name="connsiteX123" fmla="*/ 2617377 w 5239899"/>
              <a:gd name="connsiteY123" fmla="*/ 204786 h 8209700"/>
              <a:gd name="connsiteX124" fmla="*/ 1855377 w 5239899"/>
              <a:gd name="connsiteY124" fmla="*/ 204786 h 8209700"/>
              <a:gd name="connsiteX0" fmla="*/ 1855377 w 5239899"/>
              <a:gd name="connsiteY0" fmla="*/ 204786 h 8209700"/>
              <a:gd name="connsiteX1" fmla="*/ 1718217 w 5239899"/>
              <a:gd name="connsiteY1" fmla="*/ 273366 h 8209700"/>
              <a:gd name="connsiteX2" fmla="*/ 1664877 w 5239899"/>
              <a:gd name="connsiteY2" fmla="*/ 418146 h 8209700"/>
              <a:gd name="connsiteX3" fmla="*/ 1657257 w 5239899"/>
              <a:gd name="connsiteY3" fmla="*/ 509586 h 8209700"/>
              <a:gd name="connsiteX4" fmla="*/ 1535337 w 5239899"/>
              <a:gd name="connsiteY4" fmla="*/ 562926 h 8209700"/>
              <a:gd name="connsiteX5" fmla="*/ 1459137 w 5239899"/>
              <a:gd name="connsiteY5" fmla="*/ 692466 h 8209700"/>
              <a:gd name="connsiteX6" fmla="*/ 1497237 w 5239899"/>
              <a:gd name="connsiteY6" fmla="*/ 860106 h 8209700"/>
              <a:gd name="connsiteX7" fmla="*/ 1405797 w 5239899"/>
              <a:gd name="connsiteY7" fmla="*/ 943926 h 8209700"/>
              <a:gd name="connsiteX8" fmla="*/ 1299117 w 5239899"/>
              <a:gd name="connsiteY8" fmla="*/ 822006 h 8209700"/>
              <a:gd name="connsiteX9" fmla="*/ 1314357 w 5239899"/>
              <a:gd name="connsiteY9" fmla="*/ 707706 h 8209700"/>
              <a:gd name="connsiteX10" fmla="*/ 1337217 w 5239899"/>
              <a:gd name="connsiteY10" fmla="*/ 593406 h 8209700"/>
              <a:gd name="connsiteX11" fmla="*/ 1245777 w 5239899"/>
              <a:gd name="connsiteY11" fmla="*/ 555306 h 8209700"/>
              <a:gd name="connsiteX12" fmla="*/ 1078137 w 5239899"/>
              <a:gd name="connsiteY12" fmla="*/ 562926 h 8209700"/>
              <a:gd name="connsiteX13" fmla="*/ 910497 w 5239899"/>
              <a:gd name="connsiteY13" fmla="*/ 410526 h 8209700"/>
              <a:gd name="connsiteX14" fmla="*/ 780957 w 5239899"/>
              <a:gd name="connsiteY14" fmla="*/ 334326 h 8209700"/>
              <a:gd name="connsiteX15" fmla="*/ 666657 w 5239899"/>
              <a:gd name="connsiteY15" fmla="*/ 387666 h 8209700"/>
              <a:gd name="connsiteX16" fmla="*/ 590457 w 5239899"/>
              <a:gd name="connsiteY16" fmla="*/ 296226 h 8209700"/>
              <a:gd name="connsiteX17" fmla="*/ 521877 w 5239899"/>
              <a:gd name="connsiteY17" fmla="*/ 280986 h 8209700"/>
              <a:gd name="connsiteX18" fmla="*/ 445677 w 5239899"/>
              <a:gd name="connsiteY18" fmla="*/ 204786 h 8209700"/>
              <a:gd name="connsiteX19" fmla="*/ 323757 w 5239899"/>
              <a:gd name="connsiteY19" fmla="*/ 242886 h 8209700"/>
              <a:gd name="connsiteX20" fmla="*/ 247557 w 5239899"/>
              <a:gd name="connsiteY20" fmla="*/ 326706 h 8209700"/>
              <a:gd name="connsiteX21" fmla="*/ 95157 w 5239899"/>
              <a:gd name="connsiteY21" fmla="*/ 418146 h 8209700"/>
              <a:gd name="connsiteX22" fmla="*/ 18957 w 5239899"/>
              <a:gd name="connsiteY22" fmla="*/ 608646 h 8209700"/>
              <a:gd name="connsiteX23" fmla="*/ 11337 w 5239899"/>
              <a:gd name="connsiteY23" fmla="*/ 722946 h 8209700"/>
              <a:gd name="connsiteX24" fmla="*/ 156117 w 5239899"/>
              <a:gd name="connsiteY24" fmla="*/ 867726 h 8209700"/>
              <a:gd name="connsiteX25" fmla="*/ 407577 w 5239899"/>
              <a:gd name="connsiteY25" fmla="*/ 997266 h 8209700"/>
              <a:gd name="connsiteX26" fmla="*/ 499017 w 5239899"/>
              <a:gd name="connsiteY26" fmla="*/ 1081086 h 8209700"/>
              <a:gd name="connsiteX27" fmla="*/ 681897 w 5239899"/>
              <a:gd name="connsiteY27" fmla="*/ 1241106 h 8209700"/>
              <a:gd name="connsiteX28" fmla="*/ 887637 w 5239899"/>
              <a:gd name="connsiteY28" fmla="*/ 1340166 h 8209700"/>
              <a:gd name="connsiteX29" fmla="*/ 1009557 w 5239899"/>
              <a:gd name="connsiteY29" fmla="*/ 1523046 h 8209700"/>
              <a:gd name="connsiteX30" fmla="*/ 1062897 w 5239899"/>
              <a:gd name="connsiteY30" fmla="*/ 1599246 h 8209700"/>
              <a:gd name="connsiteX31" fmla="*/ 1001937 w 5239899"/>
              <a:gd name="connsiteY31" fmla="*/ 1759266 h 8209700"/>
              <a:gd name="connsiteX32" fmla="*/ 1009557 w 5239899"/>
              <a:gd name="connsiteY32" fmla="*/ 1934526 h 8209700"/>
              <a:gd name="connsiteX33" fmla="*/ 1131477 w 5239899"/>
              <a:gd name="connsiteY33" fmla="*/ 2147886 h 8209700"/>
              <a:gd name="connsiteX34" fmla="*/ 1207677 w 5239899"/>
              <a:gd name="connsiteY34" fmla="*/ 2254566 h 8209700"/>
              <a:gd name="connsiteX35" fmla="*/ 1329597 w 5239899"/>
              <a:gd name="connsiteY35" fmla="*/ 2338386 h 8209700"/>
              <a:gd name="connsiteX36" fmla="*/ 1200057 w 5239899"/>
              <a:gd name="connsiteY36" fmla="*/ 2452686 h 8209700"/>
              <a:gd name="connsiteX37" fmla="*/ 1093377 w 5239899"/>
              <a:gd name="connsiteY37" fmla="*/ 2605086 h 8209700"/>
              <a:gd name="connsiteX38" fmla="*/ 1093377 w 5239899"/>
              <a:gd name="connsiteY38" fmla="*/ 2742246 h 8209700"/>
              <a:gd name="connsiteX39" fmla="*/ 1146717 w 5239899"/>
              <a:gd name="connsiteY39" fmla="*/ 2902266 h 8209700"/>
              <a:gd name="connsiteX40" fmla="*/ 1131477 w 5239899"/>
              <a:gd name="connsiteY40" fmla="*/ 2963226 h 8209700"/>
              <a:gd name="connsiteX41" fmla="*/ 971457 w 5239899"/>
              <a:gd name="connsiteY41" fmla="*/ 2917506 h 8209700"/>
              <a:gd name="connsiteX42" fmla="*/ 857157 w 5239899"/>
              <a:gd name="connsiteY42" fmla="*/ 2932746 h 8209700"/>
              <a:gd name="connsiteX43" fmla="*/ 712377 w 5239899"/>
              <a:gd name="connsiteY43" fmla="*/ 2993706 h 8209700"/>
              <a:gd name="connsiteX44" fmla="*/ 445677 w 5239899"/>
              <a:gd name="connsiteY44" fmla="*/ 3115626 h 8209700"/>
              <a:gd name="connsiteX45" fmla="*/ 407577 w 5239899"/>
              <a:gd name="connsiteY45" fmla="*/ 3252786 h 8209700"/>
              <a:gd name="connsiteX46" fmla="*/ 506637 w 5239899"/>
              <a:gd name="connsiteY46" fmla="*/ 3435666 h 8209700"/>
              <a:gd name="connsiteX47" fmla="*/ 750477 w 5239899"/>
              <a:gd name="connsiteY47" fmla="*/ 3519486 h 8209700"/>
              <a:gd name="connsiteX48" fmla="*/ 925737 w 5239899"/>
              <a:gd name="connsiteY48" fmla="*/ 3527106 h 8209700"/>
              <a:gd name="connsiteX49" fmla="*/ 1085757 w 5239899"/>
              <a:gd name="connsiteY49" fmla="*/ 3519486 h 8209700"/>
              <a:gd name="connsiteX50" fmla="*/ 1215297 w 5239899"/>
              <a:gd name="connsiteY50" fmla="*/ 3565206 h 8209700"/>
              <a:gd name="connsiteX51" fmla="*/ 1306737 w 5239899"/>
              <a:gd name="connsiteY51" fmla="*/ 3641406 h 8209700"/>
              <a:gd name="connsiteX52" fmla="*/ 1367697 w 5239899"/>
              <a:gd name="connsiteY52" fmla="*/ 3671886 h 8209700"/>
              <a:gd name="connsiteX53" fmla="*/ 1161957 w 5239899"/>
              <a:gd name="connsiteY53" fmla="*/ 3679506 h 8209700"/>
              <a:gd name="connsiteX54" fmla="*/ 948597 w 5239899"/>
              <a:gd name="connsiteY54" fmla="*/ 3725226 h 8209700"/>
              <a:gd name="connsiteX55" fmla="*/ 780957 w 5239899"/>
              <a:gd name="connsiteY55" fmla="*/ 3763326 h 8209700"/>
              <a:gd name="connsiteX56" fmla="*/ 659037 w 5239899"/>
              <a:gd name="connsiteY56" fmla="*/ 3801426 h 8209700"/>
              <a:gd name="connsiteX57" fmla="*/ 590457 w 5239899"/>
              <a:gd name="connsiteY57" fmla="*/ 3831906 h 8209700"/>
              <a:gd name="connsiteX58" fmla="*/ 537117 w 5239899"/>
              <a:gd name="connsiteY58" fmla="*/ 3991926 h 8209700"/>
              <a:gd name="connsiteX59" fmla="*/ 605697 w 5239899"/>
              <a:gd name="connsiteY59" fmla="*/ 4220526 h 8209700"/>
              <a:gd name="connsiteX60" fmla="*/ 643797 w 5239899"/>
              <a:gd name="connsiteY60" fmla="*/ 4334826 h 8209700"/>
              <a:gd name="connsiteX61" fmla="*/ 575217 w 5239899"/>
              <a:gd name="connsiteY61" fmla="*/ 4487226 h 8209700"/>
              <a:gd name="connsiteX62" fmla="*/ 384717 w 5239899"/>
              <a:gd name="connsiteY62" fmla="*/ 4586286 h 8209700"/>
              <a:gd name="connsiteX63" fmla="*/ 300897 w 5239899"/>
              <a:gd name="connsiteY63" fmla="*/ 4746306 h 8209700"/>
              <a:gd name="connsiteX64" fmla="*/ 217077 w 5239899"/>
              <a:gd name="connsiteY64" fmla="*/ 4898706 h 8209700"/>
              <a:gd name="connsiteX65" fmla="*/ 118017 w 5239899"/>
              <a:gd name="connsiteY65" fmla="*/ 5089206 h 8209700"/>
              <a:gd name="connsiteX66" fmla="*/ 125637 w 5239899"/>
              <a:gd name="connsiteY66" fmla="*/ 5180646 h 8209700"/>
              <a:gd name="connsiteX67" fmla="*/ 262797 w 5239899"/>
              <a:gd name="connsiteY67" fmla="*/ 5165406 h 8209700"/>
              <a:gd name="connsiteX68" fmla="*/ 422817 w 5239899"/>
              <a:gd name="connsiteY68" fmla="*/ 5035866 h 8209700"/>
              <a:gd name="connsiteX69" fmla="*/ 598077 w 5239899"/>
              <a:gd name="connsiteY69" fmla="*/ 4936806 h 8209700"/>
              <a:gd name="connsiteX70" fmla="*/ 841917 w 5239899"/>
              <a:gd name="connsiteY70" fmla="*/ 4837746 h 8209700"/>
              <a:gd name="connsiteX71" fmla="*/ 956217 w 5239899"/>
              <a:gd name="connsiteY71" fmla="*/ 4753926 h 8209700"/>
              <a:gd name="connsiteX72" fmla="*/ 1131477 w 5239899"/>
              <a:gd name="connsiteY72" fmla="*/ 4746306 h 8209700"/>
              <a:gd name="connsiteX73" fmla="*/ 1276257 w 5239899"/>
              <a:gd name="connsiteY73" fmla="*/ 4799646 h 8209700"/>
              <a:gd name="connsiteX74" fmla="*/ 1398177 w 5239899"/>
              <a:gd name="connsiteY74" fmla="*/ 4814886 h 8209700"/>
              <a:gd name="connsiteX75" fmla="*/ 1520097 w 5239899"/>
              <a:gd name="connsiteY75" fmla="*/ 4708206 h 8209700"/>
              <a:gd name="connsiteX76" fmla="*/ 1642017 w 5239899"/>
              <a:gd name="connsiteY76" fmla="*/ 4692966 h 8209700"/>
              <a:gd name="connsiteX77" fmla="*/ 1702977 w 5239899"/>
              <a:gd name="connsiteY77" fmla="*/ 4692966 h 8209700"/>
              <a:gd name="connsiteX78" fmla="*/ 1855377 w 5239899"/>
              <a:gd name="connsiteY78" fmla="*/ 4532946 h 8209700"/>
              <a:gd name="connsiteX79" fmla="*/ 2030637 w 5239899"/>
              <a:gd name="connsiteY79" fmla="*/ 4411026 h 8209700"/>
              <a:gd name="connsiteX80" fmla="*/ 2160177 w 5239899"/>
              <a:gd name="connsiteY80" fmla="*/ 4319586 h 8209700"/>
              <a:gd name="connsiteX81" fmla="*/ 2266857 w 5239899"/>
              <a:gd name="connsiteY81" fmla="*/ 4182426 h 8209700"/>
              <a:gd name="connsiteX82" fmla="*/ 2327817 w 5239899"/>
              <a:gd name="connsiteY82" fmla="*/ 4289106 h 8209700"/>
              <a:gd name="connsiteX83" fmla="*/ 2304957 w 5239899"/>
              <a:gd name="connsiteY83" fmla="*/ 4441506 h 8209700"/>
              <a:gd name="connsiteX84" fmla="*/ 2251617 w 5239899"/>
              <a:gd name="connsiteY84" fmla="*/ 4601526 h 8209700"/>
              <a:gd name="connsiteX85" fmla="*/ 2221137 w 5239899"/>
              <a:gd name="connsiteY85" fmla="*/ 4715826 h 8209700"/>
              <a:gd name="connsiteX86" fmla="*/ 2358297 w 5239899"/>
              <a:gd name="connsiteY86" fmla="*/ 4822506 h 8209700"/>
              <a:gd name="connsiteX87" fmla="*/ 2495457 w 5239899"/>
              <a:gd name="connsiteY87" fmla="*/ 4784406 h 8209700"/>
              <a:gd name="connsiteX88" fmla="*/ 2571657 w 5239899"/>
              <a:gd name="connsiteY88" fmla="*/ 4837746 h 8209700"/>
              <a:gd name="connsiteX89" fmla="*/ 2586897 w 5239899"/>
              <a:gd name="connsiteY89" fmla="*/ 4929186 h 8209700"/>
              <a:gd name="connsiteX90" fmla="*/ 2586897 w 5239899"/>
              <a:gd name="connsiteY90" fmla="*/ 5020626 h 8209700"/>
              <a:gd name="connsiteX91" fmla="*/ 2739297 w 5239899"/>
              <a:gd name="connsiteY91" fmla="*/ 5180646 h 8209700"/>
              <a:gd name="connsiteX92" fmla="*/ 2823117 w 5239899"/>
              <a:gd name="connsiteY92" fmla="*/ 5302566 h 8209700"/>
              <a:gd name="connsiteX93" fmla="*/ 3005997 w 5239899"/>
              <a:gd name="connsiteY93" fmla="*/ 5401626 h 8209700"/>
              <a:gd name="connsiteX94" fmla="*/ 3120297 w 5239899"/>
              <a:gd name="connsiteY94" fmla="*/ 5454966 h 8209700"/>
              <a:gd name="connsiteX95" fmla="*/ 3341277 w 5239899"/>
              <a:gd name="connsiteY95" fmla="*/ 5538786 h 8209700"/>
              <a:gd name="connsiteX96" fmla="*/ 3493677 w 5239899"/>
              <a:gd name="connsiteY96" fmla="*/ 5637846 h 8209700"/>
              <a:gd name="connsiteX97" fmla="*/ 3615597 w 5239899"/>
              <a:gd name="connsiteY97" fmla="*/ 5759766 h 8209700"/>
              <a:gd name="connsiteX98" fmla="*/ 3668937 w 5239899"/>
              <a:gd name="connsiteY98" fmla="*/ 5835966 h 8209700"/>
              <a:gd name="connsiteX99" fmla="*/ 3501297 w 5239899"/>
              <a:gd name="connsiteY99" fmla="*/ 5942646 h 8209700"/>
              <a:gd name="connsiteX100" fmla="*/ 3394617 w 5239899"/>
              <a:gd name="connsiteY100" fmla="*/ 6003606 h 8209700"/>
              <a:gd name="connsiteX101" fmla="*/ 3287937 w 5239899"/>
              <a:gd name="connsiteY101" fmla="*/ 6072186 h 8209700"/>
              <a:gd name="connsiteX102" fmla="*/ 3219357 w 5239899"/>
              <a:gd name="connsiteY102" fmla="*/ 6087426 h 8209700"/>
              <a:gd name="connsiteX103" fmla="*/ 3074577 w 5239899"/>
              <a:gd name="connsiteY103" fmla="*/ 5942646 h 8209700"/>
              <a:gd name="connsiteX104" fmla="*/ 2906937 w 5239899"/>
              <a:gd name="connsiteY104" fmla="*/ 5813106 h 8209700"/>
              <a:gd name="connsiteX105" fmla="*/ 2746917 w 5239899"/>
              <a:gd name="connsiteY105" fmla="*/ 5790246 h 8209700"/>
              <a:gd name="connsiteX106" fmla="*/ 2491647 w 5239899"/>
              <a:gd name="connsiteY106" fmla="*/ 5826441 h 8209700"/>
              <a:gd name="connsiteX107" fmla="*/ 2228757 w 5239899"/>
              <a:gd name="connsiteY107" fmla="*/ 5832156 h 8209700"/>
              <a:gd name="connsiteX108" fmla="*/ 2063022 w 5239899"/>
              <a:gd name="connsiteY108" fmla="*/ 5775006 h 8209700"/>
              <a:gd name="connsiteX109" fmla="*/ 1975392 w 5239899"/>
              <a:gd name="connsiteY109" fmla="*/ 5786436 h 8209700"/>
              <a:gd name="connsiteX110" fmla="*/ 1933482 w 5239899"/>
              <a:gd name="connsiteY110" fmla="*/ 5927406 h 8209700"/>
              <a:gd name="connsiteX111" fmla="*/ 1927767 w 5239899"/>
              <a:gd name="connsiteY111" fmla="*/ 6068376 h 8209700"/>
              <a:gd name="connsiteX112" fmla="*/ 1786797 w 5239899"/>
              <a:gd name="connsiteY112" fmla="*/ 6156006 h 8209700"/>
              <a:gd name="connsiteX113" fmla="*/ 1672497 w 5239899"/>
              <a:gd name="connsiteY113" fmla="*/ 6215061 h 8209700"/>
              <a:gd name="connsiteX114" fmla="*/ 1562007 w 5239899"/>
              <a:gd name="connsiteY114" fmla="*/ 6283641 h 8209700"/>
              <a:gd name="connsiteX115" fmla="*/ 1562007 w 5239899"/>
              <a:gd name="connsiteY115" fmla="*/ 6462711 h 8209700"/>
              <a:gd name="connsiteX116" fmla="*/ 1632492 w 5239899"/>
              <a:gd name="connsiteY116" fmla="*/ 6554151 h 8209700"/>
              <a:gd name="connsiteX117" fmla="*/ 1674402 w 5239899"/>
              <a:gd name="connsiteY117" fmla="*/ 6636066 h 8209700"/>
              <a:gd name="connsiteX118" fmla="*/ 1634397 w 5239899"/>
              <a:gd name="connsiteY118" fmla="*/ 6716076 h 8209700"/>
              <a:gd name="connsiteX119" fmla="*/ 1645827 w 5239899"/>
              <a:gd name="connsiteY119" fmla="*/ 6862761 h 8209700"/>
              <a:gd name="connsiteX120" fmla="*/ 1510572 w 5239899"/>
              <a:gd name="connsiteY120" fmla="*/ 7015161 h 8209700"/>
              <a:gd name="connsiteX121" fmla="*/ 1146717 w 5239899"/>
              <a:gd name="connsiteY121" fmla="*/ 7771446 h 8209700"/>
              <a:gd name="connsiteX122" fmla="*/ 4865276 w 5239899"/>
              <a:gd name="connsiteY122" fmla="*/ 7779066 h 8209700"/>
              <a:gd name="connsiteX123" fmla="*/ 4827177 w 5239899"/>
              <a:gd name="connsiteY123" fmla="*/ 2688906 h 8209700"/>
              <a:gd name="connsiteX124" fmla="*/ 2617377 w 5239899"/>
              <a:gd name="connsiteY124" fmla="*/ 204786 h 8209700"/>
              <a:gd name="connsiteX125" fmla="*/ 1855377 w 5239899"/>
              <a:gd name="connsiteY125" fmla="*/ 204786 h 8209700"/>
              <a:gd name="connsiteX0" fmla="*/ 1855377 w 5239899"/>
              <a:gd name="connsiteY0" fmla="*/ 204786 h 8182132"/>
              <a:gd name="connsiteX1" fmla="*/ 1718217 w 5239899"/>
              <a:gd name="connsiteY1" fmla="*/ 273366 h 8182132"/>
              <a:gd name="connsiteX2" fmla="*/ 1664877 w 5239899"/>
              <a:gd name="connsiteY2" fmla="*/ 418146 h 8182132"/>
              <a:gd name="connsiteX3" fmla="*/ 1657257 w 5239899"/>
              <a:gd name="connsiteY3" fmla="*/ 509586 h 8182132"/>
              <a:gd name="connsiteX4" fmla="*/ 1535337 w 5239899"/>
              <a:gd name="connsiteY4" fmla="*/ 562926 h 8182132"/>
              <a:gd name="connsiteX5" fmla="*/ 1459137 w 5239899"/>
              <a:gd name="connsiteY5" fmla="*/ 692466 h 8182132"/>
              <a:gd name="connsiteX6" fmla="*/ 1497237 w 5239899"/>
              <a:gd name="connsiteY6" fmla="*/ 860106 h 8182132"/>
              <a:gd name="connsiteX7" fmla="*/ 1405797 w 5239899"/>
              <a:gd name="connsiteY7" fmla="*/ 943926 h 8182132"/>
              <a:gd name="connsiteX8" fmla="*/ 1299117 w 5239899"/>
              <a:gd name="connsiteY8" fmla="*/ 822006 h 8182132"/>
              <a:gd name="connsiteX9" fmla="*/ 1314357 w 5239899"/>
              <a:gd name="connsiteY9" fmla="*/ 707706 h 8182132"/>
              <a:gd name="connsiteX10" fmla="*/ 1337217 w 5239899"/>
              <a:gd name="connsiteY10" fmla="*/ 593406 h 8182132"/>
              <a:gd name="connsiteX11" fmla="*/ 1245777 w 5239899"/>
              <a:gd name="connsiteY11" fmla="*/ 555306 h 8182132"/>
              <a:gd name="connsiteX12" fmla="*/ 1078137 w 5239899"/>
              <a:gd name="connsiteY12" fmla="*/ 562926 h 8182132"/>
              <a:gd name="connsiteX13" fmla="*/ 910497 w 5239899"/>
              <a:gd name="connsiteY13" fmla="*/ 410526 h 8182132"/>
              <a:gd name="connsiteX14" fmla="*/ 780957 w 5239899"/>
              <a:gd name="connsiteY14" fmla="*/ 334326 h 8182132"/>
              <a:gd name="connsiteX15" fmla="*/ 666657 w 5239899"/>
              <a:gd name="connsiteY15" fmla="*/ 387666 h 8182132"/>
              <a:gd name="connsiteX16" fmla="*/ 590457 w 5239899"/>
              <a:gd name="connsiteY16" fmla="*/ 296226 h 8182132"/>
              <a:gd name="connsiteX17" fmla="*/ 521877 w 5239899"/>
              <a:gd name="connsiteY17" fmla="*/ 280986 h 8182132"/>
              <a:gd name="connsiteX18" fmla="*/ 445677 w 5239899"/>
              <a:gd name="connsiteY18" fmla="*/ 204786 h 8182132"/>
              <a:gd name="connsiteX19" fmla="*/ 323757 w 5239899"/>
              <a:gd name="connsiteY19" fmla="*/ 242886 h 8182132"/>
              <a:gd name="connsiteX20" fmla="*/ 247557 w 5239899"/>
              <a:gd name="connsiteY20" fmla="*/ 326706 h 8182132"/>
              <a:gd name="connsiteX21" fmla="*/ 95157 w 5239899"/>
              <a:gd name="connsiteY21" fmla="*/ 418146 h 8182132"/>
              <a:gd name="connsiteX22" fmla="*/ 18957 w 5239899"/>
              <a:gd name="connsiteY22" fmla="*/ 608646 h 8182132"/>
              <a:gd name="connsiteX23" fmla="*/ 11337 w 5239899"/>
              <a:gd name="connsiteY23" fmla="*/ 722946 h 8182132"/>
              <a:gd name="connsiteX24" fmla="*/ 156117 w 5239899"/>
              <a:gd name="connsiteY24" fmla="*/ 867726 h 8182132"/>
              <a:gd name="connsiteX25" fmla="*/ 407577 w 5239899"/>
              <a:gd name="connsiteY25" fmla="*/ 997266 h 8182132"/>
              <a:gd name="connsiteX26" fmla="*/ 499017 w 5239899"/>
              <a:gd name="connsiteY26" fmla="*/ 1081086 h 8182132"/>
              <a:gd name="connsiteX27" fmla="*/ 681897 w 5239899"/>
              <a:gd name="connsiteY27" fmla="*/ 1241106 h 8182132"/>
              <a:gd name="connsiteX28" fmla="*/ 887637 w 5239899"/>
              <a:gd name="connsiteY28" fmla="*/ 1340166 h 8182132"/>
              <a:gd name="connsiteX29" fmla="*/ 1009557 w 5239899"/>
              <a:gd name="connsiteY29" fmla="*/ 1523046 h 8182132"/>
              <a:gd name="connsiteX30" fmla="*/ 1062897 w 5239899"/>
              <a:gd name="connsiteY30" fmla="*/ 1599246 h 8182132"/>
              <a:gd name="connsiteX31" fmla="*/ 1001937 w 5239899"/>
              <a:gd name="connsiteY31" fmla="*/ 1759266 h 8182132"/>
              <a:gd name="connsiteX32" fmla="*/ 1009557 w 5239899"/>
              <a:gd name="connsiteY32" fmla="*/ 1934526 h 8182132"/>
              <a:gd name="connsiteX33" fmla="*/ 1131477 w 5239899"/>
              <a:gd name="connsiteY33" fmla="*/ 2147886 h 8182132"/>
              <a:gd name="connsiteX34" fmla="*/ 1207677 w 5239899"/>
              <a:gd name="connsiteY34" fmla="*/ 2254566 h 8182132"/>
              <a:gd name="connsiteX35" fmla="*/ 1329597 w 5239899"/>
              <a:gd name="connsiteY35" fmla="*/ 2338386 h 8182132"/>
              <a:gd name="connsiteX36" fmla="*/ 1200057 w 5239899"/>
              <a:gd name="connsiteY36" fmla="*/ 2452686 h 8182132"/>
              <a:gd name="connsiteX37" fmla="*/ 1093377 w 5239899"/>
              <a:gd name="connsiteY37" fmla="*/ 2605086 h 8182132"/>
              <a:gd name="connsiteX38" fmla="*/ 1093377 w 5239899"/>
              <a:gd name="connsiteY38" fmla="*/ 2742246 h 8182132"/>
              <a:gd name="connsiteX39" fmla="*/ 1146717 w 5239899"/>
              <a:gd name="connsiteY39" fmla="*/ 2902266 h 8182132"/>
              <a:gd name="connsiteX40" fmla="*/ 1131477 w 5239899"/>
              <a:gd name="connsiteY40" fmla="*/ 2963226 h 8182132"/>
              <a:gd name="connsiteX41" fmla="*/ 971457 w 5239899"/>
              <a:gd name="connsiteY41" fmla="*/ 2917506 h 8182132"/>
              <a:gd name="connsiteX42" fmla="*/ 857157 w 5239899"/>
              <a:gd name="connsiteY42" fmla="*/ 2932746 h 8182132"/>
              <a:gd name="connsiteX43" fmla="*/ 712377 w 5239899"/>
              <a:gd name="connsiteY43" fmla="*/ 2993706 h 8182132"/>
              <a:gd name="connsiteX44" fmla="*/ 445677 w 5239899"/>
              <a:gd name="connsiteY44" fmla="*/ 3115626 h 8182132"/>
              <a:gd name="connsiteX45" fmla="*/ 407577 w 5239899"/>
              <a:gd name="connsiteY45" fmla="*/ 3252786 h 8182132"/>
              <a:gd name="connsiteX46" fmla="*/ 506637 w 5239899"/>
              <a:gd name="connsiteY46" fmla="*/ 3435666 h 8182132"/>
              <a:gd name="connsiteX47" fmla="*/ 750477 w 5239899"/>
              <a:gd name="connsiteY47" fmla="*/ 3519486 h 8182132"/>
              <a:gd name="connsiteX48" fmla="*/ 925737 w 5239899"/>
              <a:gd name="connsiteY48" fmla="*/ 3527106 h 8182132"/>
              <a:gd name="connsiteX49" fmla="*/ 1085757 w 5239899"/>
              <a:gd name="connsiteY49" fmla="*/ 3519486 h 8182132"/>
              <a:gd name="connsiteX50" fmla="*/ 1215297 w 5239899"/>
              <a:gd name="connsiteY50" fmla="*/ 3565206 h 8182132"/>
              <a:gd name="connsiteX51" fmla="*/ 1306737 w 5239899"/>
              <a:gd name="connsiteY51" fmla="*/ 3641406 h 8182132"/>
              <a:gd name="connsiteX52" fmla="*/ 1367697 w 5239899"/>
              <a:gd name="connsiteY52" fmla="*/ 3671886 h 8182132"/>
              <a:gd name="connsiteX53" fmla="*/ 1161957 w 5239899"/>
              <a:gd name="connsiteY53" fmla="*/ 3679506 h 8182132"/>
              <a:gd name="connsiteX54" fmla="*/ 948597 w 5239899"/>
              <a:gd name="connsiteY54" fmla="*/ 3725226 h 8182132"/>
              <a:gd name="connsiteX55" fmla="*/ 780957 w 5239899"/>
              <a:gd name="connsiteY55" fmla="*/ 3763326 h 8182132"/>
              <a:gd name="connsiteX56" fmla="*/ 659037 w 5239899"/>
              <a:gd name="connsiteY56" fmla="*/ 3801426 h 8182132"/>
              <a:gd name="connsiteX57" fmla="*/ 590457 w 5239899"/>
              <a:gd name="connsiteY57" fmla="*/ 3831906 h 8182132"/>
              <a:gd name="connsiteX58" fmla="*/ 537117 w 5239899"/>
              <a:gd name="connsiteY58" fmla="*/ 3991926 h 8182132"/>
              <a:gd name="connsiteX59" fmla="*/ 605697 w 5239899"/>
              <a:gd name="connsiteY59" fmla="*/ 4220526 h 8182132"/>
              <a:gd name="connsiteX60" fmla="*/ 643797 w 5239899"/>
              <a:gd name="connsiteY60" fmla="*/ 4334826 h 8182132"/>
              <a:gd name="connsiteX61" fmla="*/ 575217 w 5239899"/>
              <a:gd name="connsiteY61" fmla="*/ 4487226 h 8182132"/>
              <a:gd name="connsiteX62" fmla="*/ 384717 w 5239899"/>
              <a:gd name="connsiteY62" fmla="*/ 4586286 h 8182132"/>
              <a:gd name="connsiteX63" fmla="*/ 300897 w 5239899"/>
              <a:gd name="connsiteY63" fmla="*/ 4746306 h 8182132"/>
              <a:gd name="connsiteX64" fmla="*/ 217077 w 5239899"/>
              <a:gd name="connsiteY64" fmla="*/ 4898706 h 8182132"/>
              <a:gd name="connsiteX65" fmla="*/ 118017 w 5239899"/>
              <a:gd name="connsiteY65" fmla="*/ 5089206 h 8182132"/>
              <a:gd name="connsiteX66" fmla="*/ 125637 w 5239899"/>
              <a:gd name="connsiteY66" fmla="*/ 5180646 h 8182132"/>
              <a:gd name="connsiteX67" fmla="*/ 262797 w 5239899"/>
              <a:gd name="connsiteY67" fmla="*/ 5165406 h 8182132"/>
              <a:gd name="connsiteX68" fmla="*/ 422817 w 5239899"/>
              <a:gd name="connsiteY68" fmla="*/ 5035866 h 8182132"/>
              <a:gd name="connsiteX69" fmla="*/ 598077 w 5239899"/>
              <a:gd name="connsiteY69" fmla="*/ 4936806 h 8182132"/>
              <a:gd name="connsiteX70" fmla="*/ 841917 w 5239899"/>
              <a:gd name="connsiteY70" fmla="*/ 4837746 h 8182132"/>
              <a:gd name="connsiteX71" fmla="*/ 956217 w 5239899"/>
              <a:gd name="connsiteY71" fmla="*/ 4753926 h 8182132"/>
              <a:gd name="connsiteX72" fmla="*/ 1131477 w 5239899"/>
              <a:gd name="connsiteY72" fmla="*/ 4746306 h 8182132"/>
              <a:gd name="connsiteX73" fmla="*/ 1276257 w 5239899"/>
              <a:gd name="connsiteY73" fmla="*/ 4799646 h 8182132"/>
              <a:gd name="connsiteX74" fmla="*/ 1398177 w 5239899"/>
              <a:gd name="connsiteY74" fmla="*/ 4814886 h 8182132"/>
              <a:gd name="connsiteX75" fmla="*/ 1520097 w 5239899"/>
              <a:gd name="connsiteY75" fmla="*/ 4708206 h 8182132"/>
              <a:gd name="connsiteX76" fmla="*/ 1642017 w 5239899"/>
              <a:gd name="connsiteY76" fmla="*/ 4692966 h 8182132"/>
              <a:gd name="connsiteX77" fmla="*/ 1702977 w 5239899"/>
              <a:gd name="connsiteY77" fmla="*/ 4692966 h 8182132"/>
              <a:gd name="connsiteX78" fmla="*/ 1855377 w 5239899"/>
              <a:gd name="connsiteY78" fmla="*/ 4532946 h 8182132"/>
              <a:gd name="connsiteX79" fmla="*/ 2030637 w 5239899"/>
              <a:gd name="connsiteY79" fmla="*/ 4411026 h 8182132"/>
              <a:gd name="connsiteX80" fmla="*/ 2160177 w 5239899"/>
              <a:gd name="connsiteY80" fmla="*/ 4319586 h 8182132"/>
              <a:gd name="connsiteX81" fmla="*/ 2266857 w 5239899"/>
              <a:gd name="connsiteY81" fmla="*/ 4182426 h 8182132"/>
              <a:gd name="connsiteX82" fmla="*/ 2327817 w 5239899"/>
              <a:gd name="connsiteY82" fmla="*/ 4289106 h 8182132"/>
              <a:gd name="connsiteX83" fmla="*/ 2304957 w 5239899"/>
              <a:gd name="connsiteY83" fmla="*/ 4441506 h 8182132"/>
              <a:gd name="connsiteX84" fmla="*/ 2251617 w 5239899"/>
              <a:gd name="connsiteY84" fmla="*/ 4601526 h 8182132"/>
              <a:gd name="connsiteX85" fmla="*/ 2221137 w 5239899"/>
              <a:gd name="connsiteY85" fmla="*/ 4715826 h 8182132"/>
              <a:gd name="connsiteX86" fmla="*/ 2358297 w 5239899"/>
              <a:gd name="connsiteY86" fmla="*/ 4822506 h 8182132"/>
              <a:gd name="connsiteX87" fmla="*/ 2495457 w 5239899"/>
              <a:gd name="connsiteY87" fmla="*/ 4784406 h 8182132"/>
              <a:gd name="connsiteX88" fmla="*/ 2571657 w 5239899"/>
              <a:gd name="connsiteY88" fmla="*/ 4837746 h 8182132"/>
              <a:gd name="connsiteX89" fmla="*/ 2586897 w 5239899"/>
              <a:gd name="connsiteY89" fmla="*/ 4929186 h 8182132"/>
              <a:gd name="connsiteX90" fmla="*/ 2586897 w 5239899"/>
              <a:gd name="connsiteY90" fmla="*/ 5020626 h 8182132"/>
              <a:gd name="connsiteX91" fmla="*/ 2739297 w 5239899"/>
              <a:gd name="connsiteY91" fmla="*/ 5180646 h 8182132"/>
              <a:gd name="connsiteX92" fmla="*/ 2823117 w 5239899"/>
              <a:gd name="connsiteY92" fmla="*/ 5302566 h 8182132"/>
              <a:gd name="connsiteX93" fmla="*/ 3005997 w 5239899"/>
              <a:gd name="connsiteY93" fmla="*/ 5401626 h 8182132"/>
              <a:gd name="connsiteX94" fmla="*/ 3120297 w 5239899"/>
              <a:gd name="connsiteY94" fmla="*/ 5454966 h 8182132"/>
              <a:gd name="connsiteX95" fmla="*/ 3341277 w 5239899"/>
              <a:gd name="connsiteY95" fmla="*/ 5538786 h 8182132"/>
              <a:gd name="connsiteX96" fmla="*/ 3493677 w 5239899"/>
              <a:gd name="connsiteY96" fmla="*/ 5637846 h 8182132"/>
              <a:gd name="connsiteX97" fmla="*/ 3615597 w 5239899"/>
              <a:gd name="connsiteY97" fmla="*/ 5759766 h 8182132"/>
              <a:gd name="connsiteX98" fmla="*/ 3668937 w 5239899"/>
              <a:gd name="connsiteY98" fmla="*/ 5835966 h 8182132"/>
              <a:gd name="connsiteX99" fmla="*/ 3501297 w 5239899"/>
              <a:gd name="connsiteY99" fmla="*/ 5942646 h 8182132"/>
              <a:gd name="connsiteX100" fmla="*/ 3394617 w 5239899"/>
              <a:gd name="connsiteY100" fmla="*/ 6003606 h 8182132"/>
              <a:gd name="connsiteX101" fmla="*/ 3287937 w 5239899"/>
              <a:gd name="connsiteY101" fmla="*/ 6072186 h 8182132"/>
              <a:gd name="connsiteX102" fmla="*/ 3219357 w 5239899"/>
              <a:gd name="connsiteY102" fmla="*/ 6087426 h 8182132"/>
              <a:gd name="connsiteX103" fmla="*/ 3074577 w 5239899"/>
              <a:gd name="connsiteY103" fmla="*/ 5942646 h 8182132"/>
              <a:gd name="connsiteX104" fmla="*/ 2906937 w 5239899"/>
              <a:gd name="connsiteY104" fmla="*/ 5813106 h 8182132"/>
              <a:gd name="connsiteX105" fmla="*/ 2746917 w 5239899"/>
              <a:gd name="connsiteY105" fmla="*/ 5790246 h 8182132"/>
              <a:gd name="connsiteX106" fmla="*/ 2491647 w 5239899"/>
              <a:gd name="connsiteY106" fmla="*/ 5826441 h 8182132"/>
              <a:gd name="connsiteX107" fmla="*/ 2228757 w 5239899"/>
              <a:gd name="connsiteY107" fmla="*/ 5832156 h 8182132"/>
              <a:gd name="connsiteX108" fmla="*/ 2063022 w 5239899"/>
              <a:gd name="connsiteY108" fmla="*/ 5775006 h 8182132"/>
              <a:gd name="connsiteX109" fmla="*/ 1975392 w 5239899"/>
              <a:gd name="connsiteY109" fmla="*/ 5786436 h 8182132"/>
              <a:gd name="connsiteX110" fmla="*/ 1933482 w 5239899"/>
              <a:gd name="connsiteY110" fmla="*/ 5927406 h 8182132"/>
              <a:gd name="connsiteX111" fmla="*/ 1927767 w 5239899"/>
              <a:gd name="connsiteY111" fmla="*/ 6068376 h 8182132"/>
              <a:gd name="connsiteX112" fmla="*/ 1786797 w 5239899"/>
              <a:gd name="connsiteY112" fmla="*/ 6156006 h 8182132"/>
              <a:gd name="connsiteX113" fmla="*/ 1672497 w 5239899"/>
              <a:gd name="connsiteY113" fmla="*/ 6215061 h 8182132"/>
              <a:gd name="connsiteX114" fmla="*/ 1562007 w 5239899"/>
              <a:gd name="connsiteY114" fmla="*/ 6283641 h 8182132"/>
              <a:gd name="connsiteX115" fmla="*/ 1562007 w 5239899"/>
              <a:gd name="connsiteY115" fmla="*/ 6462711 h 8182132"/>
              <a:gd name="connsiteX116" fmla="*/ 1632492 w 5239899"/>
              <a:gd name="connsiteY116" fmla="*/ 6554151 h 8182132"/>
              <a:gd name="connsiteX117" fmla="*/ 1674402 w 5239899"/>
              <a:gd name="connsiteY117" fmla="*/ 6636066 h 8182132"/>
              <a:gd name="connsiteX118" fmla="*/ 1634397 w 5239899"/>
              <a:gd name="connsiteY118" fmla="*/ 6716076 h 8182132"/>
              <a:gd name="connsiteX119" fmla="*/ 1645827 w 5239899"/>
              <a:gd name="connsiteY119" fmla="*/ 6862761 h 8182132"/>
              <a:gd name="connsiteX120" fmla="*/ 1510572 w 5239899"/>
              <a:gd name="connsiteY120" fmla="*/ 7015161 h 8182132"/>
              <a:gd name="connsiteX121" fmla="*/ 1542957 w 5239899"/>
              <a:gd name="connsiteY121" fmla="*/ 7169466 h 8182132"/>
              <a:gd name="connsiteX122" fmla="*/ 1146717 w 5239899"/>
              <a:gd name="connsiteY122" fmla="*/ 7771446 h 8182132"/>
              <a:gd name="connsiteX123" fmla="*/ 4865276 w 5239899"/>
              <a:gd name="connsiteY123" fmla="*/ 7779066 h 8182132"/>
              <a:gd name="connsiteX124" fmla="*/ 4827177 w 5239899"/>
              <a:gd name="connsiteY124" fmla="*/ 2688906 h 8182132"/>
              <a:gd name="connsiteX125" fmla="*/ 2617377 w 5239899"/>
              <a:gd name="connsiteY125" fmla="*/ 204786 h 8182132"/>
              <a:gd name="connsiteX126" fmla="*/ 1855377 w 5239899"/>
              <a:gd name="connsiteY126" fmla="*/ 204786 h 8182132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853347 w 5239899"/>
              <a:gd name="connsiteY122" fmla="*/ 7319961 h 8173680"/>
              <a:gd name="connsiteX123" fmla="*/ 1146717 w 5239899"/>
              <a:gd name="connsiteY123" fmla="*/ 7771446 h 8173680"/>
              <a:gd name="connsiteX124" fmla="*/ 4865276 w 5239899"/>
              <a:gd name="connsiteY124" fmla="*/ 7779066 h 8173680"/>
              <a:gd name="connsiteX125" fmla="*/ 4827177 w 5239899"/>
              <a:gd name="connsiteY125" fmla="*/ 2688906 h 8173680"/>
              <a:gd name="connsiteX126" fmla="*/ 2617377 w 5239899"/>
              <a:gd name="connsiteY126" fmla="*/ 204786 h 8173680"/>
              <a:gd name="connsiteX127" fmla="*/ 1855377 w 5239899"/>
              <a:gd name="connsiteY127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142907 w 5239899"/>
              <a:gd name="connsiteY122" fmla="*/ 7159941 h 8173680"/>
              <a:gd name="connsiteX123" fmla="*/ 853347 w 5239899"/>
              <a:gd name="connsiteY123" fmla="*/ 7319961 h 8173680"/>
              <a:gd name="connsiteX124" fmla="*/ 1146717 w 5239899"/>
              <a:gd name="connsiteY124" fmla="*/ 7771446 h 8173680"/>
              <a:gd name="connsiteX125" fmla="*/ 4865276 w 5239899"/>
              <a:gd name="connsiteY125" fmla="*/ 7779066 h 8173680"/>
              <a:gd name="connsiteX126" fmla="*/ 4827177 w 5239899"/>
              <a:gd name="connsiteY126" fmla="*/ 2688906 h 8173680"/>
              <a:gd name="connsiteX127" fmla="*/ 2617377 w 5239899"/>
              <a:gd name="connsiteY127" fmla="*/ 204786 h 8173680"/>
              <a:gd name="connsiteX128" fmla="*/ 1855377 w 5239899"/>
              <a:gd name="connsiteY128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853347 w 5239899"/>
              <a:gd name="connsiteY124" fmla="*/ 7319961 h 8173680"/>
              <a:gd name="connsiteX125" fmla="*/ 1146717 w 5239899"/>
              <a:gd name="connsiteY125" fmla="*/ 7771446 h 8173680"/>
              <a:gd name="connsiteX126" fmla="*/ 4865276 w 5239899"/>
              <a:gd name="connsiteY126" fmla="*/ 7779066 h 8173680"/>
              <a:gd name="connsiteX127" fmla="*/ 4827177 w 5239899"/>
              <a:gd name="connsiteY127" fmla="*/ 2688906 h 8173680"/>
              <a:gd name="connsiteX128" fmla="*/ 2617377 w 5239899"/>
              <a:gd name="connsiteY128" fmla="*/ 204786 h 8173680"/>
              <a:gd name="connsiteX129" fmla="*/ 1855377 w 5239899"/>
              <a:gd name="connsiteY129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853347 w 5239899"/>
              <a:gd name="connsiteY125" fmla="*/ 7319961 h 8173680"/>
              <a:gd name="connsiteX126" fmla="*/ 1146717 w 5239899"/>
              <a:gd name="connsiteY126" fmla="*/ 7771446 h 8173680"/>
              <a:gd name="connsiteX127" fmla="*/ 4865276 w 5239899"/>
              <a:gd name="connsiteY127" fmla="*/ 7779066 h 8173680"/>
              <a:gd name="connsiteX128" fmla="*/ 4827177 w 5239899"/>
              <a:gd name="connsiteY128" fmla="*/ 2688906 h 8173680"/>
              <a:gd name="connsiteX129" fmla="*/ 2617377 w 5239899"/>
              <a:gd name="connsiteY129" fmla="*/ 204786 h 8173680"/>
              <a:gd name="connsiteX130" fmla="*/ 1855377 w 5239899"/>
              <a:gd name="connsiteY130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53347 w 5239899"/>
              <a:gd name="connsiteY126" fmla="*/ 731996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73680"/>
              <a:gd name="connsiteX1" fmla="*/ 1718217 w 5239899"/>
              <a:gd name="connsiteY1" fmla="*/ 273366 h 8173680"/>
              <a:gd name="connsiteX2" fmla="*/ 1664877 w 5239899"/>
              <a:gd name="connsiteY2" fmla="*/ 418146 h 8173680"/>
              <a:gd name="connsiteX3" fmla="*/ 1657257 w 5239899"/>
              <a:gd name="connsiteY3" fmla="*/ 509586 h 8173680"/>
              <a:gd name="connsiteX4" fmla="*/ 1535337 w 5239899"/>
              <a:gd name="connsiteY4" fmla="*/ 562926 h 8173680"/>
              <a:gd name="connsiteX5" fmla="*/ 1459137 w 5239899"/>
              <a:gd name="connsiteY5" fmla="*/ 692466 h 8173680"/>
              <a:gd name="connsiteX6" fmla="*/ 1497237 w 5239899"/>
              <a:gd name="connsiteY6" fmla="*/ 860106 h 8173680"/>
              <a:gd name="connsiteX7" fmla="*/ 1405797 w 5239899"/>
              <a:gd name="connsiteY7" fmla="*/ 943926 h 8173680"/>
              <a:gd name="connsiteX8" fmla="*/ 1299117 w 5239899"/>
              <a:gd name="connsiteY8" fmla="*/ 822006 h 8173680"/>
              <a:gd name="connsiteX9" fmla="*/ 1314357 w 5239899"/>
              <a:gd name="connsiteY9" fmla="*/ 707706 h 8173680"/>
              <a:gd name="connsiteX10" fmla="*/ 1337217 w 5239899"/>
              <a:gd name="connsiteY10" fmla="*/ 593406 h 8173680"/>
              <a:gd name="connsiteX11" fmla="*/ 1245777 w 5239899"/>
              <a:gd name="connsiteY11" fmla="*/ 555306 h 8173680"/>
              <a:gd name="connsiteX12" fmla="*/ 1078137 w 5239899"/>
              <a:gd name="connsiteY12" fmla="*/ 562926 h 8173680"/>
              <a:gd name="connsiteX13" fmla="*/ 910497 w 5239899"/>
              <a:gd name="connsiteY13" fmla="*/ 410526 h 8173680"/>
              <a:gd name="connsiteX14" fmla="*/ 780957 w 5239899"/>
              <a:gd name="connsiteY14" fmla="*/ 334326 h 8173680"/>
              <a:gd name="connsiteX15" fmla="*/ 666657 w 5239899"/>
              <a:gd name="connsiteY15" fmla="*/ 387666 h 8173680"/>
              <a:gd name="connsiteX16" fmla="*/ 590457 w 5239899"/>
              <a:gd name="connsiteY16" fmla="*/ 296226 h 8173680"/>
              <a:gd name="connsiteX17" fmla="*/ 521877 w 5239899"/>
              <a:gd name="connsiteY17" fmla="*/ 280986 h 8173680"/>
              <a:gd name="connsiteX18" fmla="*/ 445677 w 5239899"/>
              <a:gd name="connsiteY18" fmla="*/ 204786 h 8173680"/>
              <a:gd name="connsiteX19" fmla="*/ 323757 w 5239899"/>
              <a:gd name="connsiteY19" fmla="*/ 242886 h 8173680"/>
              <a:gd name="connsiteX20" fmla="*/ 247557 w 5239899"/>
              <a:gd name="connsiteY20" fmla="*/ 326706 h 8173680"/>
              <a:gd name="connsiteX21" fmla="*/ 95157 w 5239899"/>
              <a:gd name="connsiteY21" fmla="*/ 418146 h 8173680"/>
              <a:gd name="connsiteX22" fmla="*/ 18957 w 5239899"/>
              <a:gd name="connsiteY22" fmla="*/ 608646 h 8173680"/>
              <a:gd name="connsiteX23" fmla="*/ 11337 w 5239899"/>
              <a:gd name="connsiteY23" fmla="*/ 722946 h 8173680"/>
              <a:gd name="connsiteX24" fmla="*/ 156117 w 5239899"/>
              <a:gd name="connsiteY24" fmla="*/ 867726 h 8173680"/>
              <a:gd name="connsiteX25" fmla="*/ 407577 w 5239899"/>
              <a:gd name="connsiteY25" fmla="*/ 997266 h 8173680"/>
              <a:gd name="connsiteX26" fmla="*/ 499017 w 5239899"/>
              <a:gd name="connsiteY26" fmla="*/ 1081086 h 8173680"/>
              <a:gd name="connsiteX27" fmla="*/ 681897 w 5239899"/>
              <a:gd name="connsiteY27" fmla="*/ 1241106 h 8173680"/>
              <a:gd name="connsiteX28" fmla="*/ 887637 w 5239899"/>
              <a:gd name="connsiteY28" fmla="*/ 1340166 h 8173680"/>
              <a:gd name="connsiteX29" fmla="*/ 1009557 w 5239899"/>
              <a:gd name="connsiteY29" fmla="*/ 1523046 h 8173680"/>
              <a:gd name="connsiteX30" fmla="*/ 1062897 w 5239899"/>
              <a:gd name="connsiteY30" fmla="*/ 1599246 h 8173680"/>
              <a:gd name="connsiteX31" fmla="*/ 1001937 w 5239899"/>
              <a:gd name="connsiteY31" fmla="*/ 1759266 h 8173680"/>
              <a:gd name="connsiteX32" fmla="*/ 1009557 w 5239899"/>
              <a:gd name="connsiteY32" fmla="*/ 1934526 h 8173680"/>
              <a:gd name="connsiteX33" fmla="*/ 1131477 w 5239899"/>
              <a:gd name="connsiteY33" fmla="*/ 2147886 h 8173680"/>
              <a:gd name="connsiteX34" fmla="*/ 1207677 w 5239899"/>
              <a:gd name="connsiteY34" fmla="*/ 2254566 h 8173680"/>
              <a:gd name="connsiteX35" fmla="*/ 1329597 w 5239899"/>
              <a:gd name="connsiteY35" fmla="*/ 2338386 h 8173680"/>
              <a:gd name="connsiteX36" fmla="*/ 1200057 w 5239899"/>
              <a:gd name="connsiteY36" fmla="*/ 2452686 h 8173680"/>
              <a:gd name="connsiteX37" fmla="*/ 1093377 w 5239899"/>
              <a:gd name="connsiteY37" fmla="*/ 2605086 h 8173680"/>
              <a:gd name="connsiteX38" fmla="*/ 1093377 w 5239899"/>
              <a:gd name="connsiteY38" fmla="*/ 2742246 h 8173680"/>
              <a:gd name="connsiteX39" fmla="*/ 1146717 w 5239899"/>
              <a:gd name="connsiteY39" fmla="*/ 2902266 h 8173680"/>
              <a:gd name="connsiteX40" fmla="*/ 1131477 w 5239899"/>
              <a:gd name="connsiteY40" fmla="*/ 2963226 h 8173680"/>
              <a:gd name="connsiteX41" fmla="*/ 971457 w 5239899"/>
              <a:gd name="connsiteY41" fmla="*/ 2917506 h 8173680"/>
              <a:gd name="connsiteX42" fmla="*/ 857157 w 5239899"/>
              <a:gd name="connsiteY42" fmla="*/ 2932746 h 8173680"/>
              <a:gd name="connsiteX43" fmla="*/ 712377 w 5239899"/>
              <a:gd name="connsiteY43" fmla="*/ 2993706 h 8173680"/>
              <a:gd name="connsiteX44" fmla="*/ 445677 w 5239899"/>
              <a:gd name="connsiteY44" fmla="*/ 3115626 h 8173680"/>
              <a:gd name="connsiteX45" fmla="*/ 407577 w 5239899"/>
              <a:gd name="connsiteY45" fmla="*/ 3252786 h 8173680"/>
              <a:gd name="connsiteX46" fmla="*/ 506637 w 5239899"/>
              <a:gd name="connsiteY46" fmla="*/ 3435666 h 8173680"/>
              <a:gd name="connsiteX47" fmla="*/ 750477 w 5239899"/>
              <a:gd name="connsiteY47" fmla="*/ 3519486 h 8173680"/>
              <a:gd name="connsiteX48" fmla="*/ 925737 w 5239899"/>
              <a:gd name="connsiteY48" fmla="*/ 3527106 h 8173680"/>
              <a:gd name="connsiteX49" fmla="*/ 1085757 w 5239899"/>
              <a:gd name="connsiteY49" fmla="*/ 3519486 h 8173680"/>
              <a:gd name="connsiteX50" fmla="*/ 1215297 w 5239899"/>
              <a:gd name="connsiteY50" fmla="*/ 3565206 h 8173680"/>
              <a:gd name="connsiteX51" fmla="*/ 1306737 w 5239899"/>
              <a:gd name="connsiteY51" fmla="*/ 3641406 h 8173680"/>
              <a:gd name="connsiteX52" fmla="*/ 1367697 w 5239899"/>
              <a:gd name="connsiteY52" fmla="*/ 3671886 h 8173680"/>
              <a:gd name="connsiteX53" fmla="*/ 1161957 w 5239899"/>
              <a:gd name="connsiteY53" fmla="*/ 3679506 h 8173680"/>
              <a:gd name="connsiteX54" fmla="*/ 948597 w 5239899"/>
              <a:gd name="connsiteY54" fmla="*/ 3725226 h 8173680"/>
              <a:gd name="connsiteX55" fmla="*/ 780957 w 5239899"/>
              <a:gd name="connsiteY55" fmla="*/ 3763326 h 8173680"/>
              <a:gd name="connsiteX56" fmla="*/ 659037 w 5239899"/>
              <a:gd name="connsiteY56" fmla="*/ 3801426 h 8173680"/>
              <a:gd name="connsiteX57" fmla="*/ 590457 w 5239899"/>
              <a:gd name="connsiteY57" fmla="*/ 3831906 h 8173680"/>
              <a:gd name="connsiteX58" fmla="*/ 537117 w 5239899"/>
              <a:gd name="connsiteY58" fmla="*/ 3991926 h 8173680"/>
              <a:gd name="connsiteX59" fmla="*/ 605697 w 5239899"/>
              <a:gd name="connsiteY59" fmla="*/ 4220526 h 8173680"/>
              <a:gd name="connsiteX60" fmla="*/ 643797 w 5239899"/>
              <a:gd name="connsiteY60" fmla="*/ 4334826 h 8173680"/>
              <a:gd name="connsiteX61" fmla="*/ 575217 w 5239899"/>
              <a:gd name="connsiteY61" fmla="*/ 4487226 h 8173680"/>
              <a:gd name="connsiteX62" fmla="*/ 384717 w 5239899"/>
              <a:gd name="connsiteY62" fmla="*/ 4586286 h 8173680"/>
              <a:gd name="connsiteX63" fmla="*/ 300897 w 5239899"/>
              <a:gd name="connsiteY63" fmla="*/ 4746306 h 8173680"/>
              <a:gd name="connsiteX64" fmla="*/ 217077 w 5239899"/>
              <a:gd name="connsiteY64" fmla="*/ 4898706 h 8173680"/>
              <a:gd name="connsiteX65" fmla="*/ 118017 w 5239899"/>
              <a:gd name="connsiteY65" fmla="*/ 5089206 h 8173680"/>
              <a:gd name="connsiteX66" fmla="*/ 125637 w 5239899"/>
              <a:gd name="connsiteY66" fmla="*/ 5180646 h 8173680"/>
              <a:gd name="connsiteX67" fmla="*/ 262797 w 5239899"/>
              <a:gd name="connsiteY67" fmla="*/ 5165406 h 8173680"/>
              <a:gd name="connsiteX68" fmla="*/ 422817 w 5239899"/>
              <a:gd name="connsiteY68" fmla="*/ 5035866 h 8173680"/>
              <a:gd name="connsiteX69" fmla="*/ 598077 w 5239899"/>
              <a:gd name="connsiteY69" fmla="*/ 4936806 h 8173680"/>
              <a:gd name="connsiteX70" fmla="*/ 841917 w 5239899"/>
              <a:gd name="connsiteY70" fmla="*/ 4837746 h 8173680"/>
              <a:gd name="connsiteX71" fmla="*/ 956217 w 5239899"/>
              <a:gd name="connsiteY71" fmla="*/ 4753926 h 8173680"/>
              <a:gd name="connsiteX72" fmla="*/ 1131477 w 5239899"/>
              <a:gd name="connsiteY72" fmla="*/ 4746306 h 8173680"/>
              <a:gd name="connsiteX73" fmla="*/ 1276257 w 5239899"/>
              <a:gd name="connsiteY73" fmla="*/ 4799646 h 8173680"/>
              <a:gd name="connsiteX74" fmla="*/ 1398177 w 5239899"/>
              <a:gd name="connsiteY74" fmla="*/ 4814886 h 8173680"/>
              <a:gd name="connsiteX75" fmla="*/ 1520097 w 5239899"/>
              <a:gd name="connsiteY75" fmla="*/ 4708206 h 8173680"/>
              <a:gd name="connsiteX76" fmla="*/ 1642017 w 5239899"/>
              <a:gd name="connsiteY76" fmla="*/ 4692966 h 8173680"/>
              <a:gd name="connsiteX77" fmla="*/ 1702977 w 5239899"/>
              <a:gd name="connsiteY77" fmla="*/ 4692966 h 8173680"/>
              <a:gd name="connsiteX78" fmla="*/ 1855377 w 5239899"/>
              <a:gd name="connsiteY78" fmla="*/ 4532946 h 8173680"/>
              <a:gd name="connsiteX79" fmla="*/ 2030637 w 5239899"/>
              <a:gd name="connsiteY79" fmla="*/ 4411026 h 8173680"/>
              <a:gd name="connsiteX80" fmla="*/ 2160177 w 5239899"/>
              <a:gd name="connsiteY80" fmla="*/ 4319586 h 8173680"/>
              <a:gd name="connsiteX81" fmla="*/ 2266857 w 5239899"/>
              <a:gd name="connsiteY81" fmla="*/ 4182426 h 8173680"/>
              <a:gd name="connsiteX82" fmla="*/ 2327817 w 5239899"/>
              <a:gd name="connsiteY82" fmla="*/ 4289106 h 8173680"/>
              <a:gd name="connsiteX83" fmla="*/ 2304957 w 5239899"/>
              <a:gd name="connsiteY83" fmla="*/ 4441506 h 8173680"/>
              <a:gd name="connsiteX84" fmla="*/ 2251617 w 5239899"/>
              <a:gd name="connsiteY84" fmla="*/ 4601526 h 8173680"/>
              <a:gd name="connsiteX85" fmla="*/ 2221137 w 5239899"/>
              <a:gd name="connsiteY85" fmla="*/ 4715826 h 8173680"/>
              <a:gd name="connsiteX86" fmla="*/ 2358297 w 5239899"/>
              <a:gd name="connsiteY86" fmla="*/ 4822506 h 8173680"/>
              <a:gd name="connsiteX87" fmla="*/ 2495457 w 5239899"/>
              <a:gd name="connsiteY87" fmla="*/ 4784406 h 8173680"/>
              <a:gd name="connsiteX88" fmla="*/ 2571657 w 5239899"/>
              <a:gd name="connsiteY88" fmla="*/ 4837746 h 8173680"/>
              <a:gd name="connsiteX89" fmla="*/ 2586897 w 5239899"/>
              <a:gd name="connsiteY89" fmla="*/ 4929186 h 8173680"/>
              <a:gd name="connsiteX90" fmla="*/ 2586897 w 5239899"/>
              <a:gd name="connsiteY90" fmla="*/ 5020626 h 8173680"/>
              <a:gd name="connsiteX91" fmla="*/ 2739297 w 5239899"/>
              <a:gd name="connsiteY91" fmla="*/ 5180646 h 8173680"/>
              <a:gd name="connsiteX92" fmla="*/ 2823117 w 5239899"/>
              <a:gd name="connsiteY92" fmla="*/ 5302566 h 8173680"/>
              <a:gd name="connsiteX93" fmla="*/ 3005997 w 5239899"/>
              <a:gd name="connsiteY93" fmla="*/ 5401626 h 8173680"/>
              <a:gd name="connsiteX94" fmla="*/ 3120297 w 5239899"/>
              <a:gd name="connsiteY94" fmla="*/ 5454966 h 8173680"/>
              <a:gd name="connsiteX95" fmla="*/ 3341277 w 5239899"/>
              <a:gd name="connsiteY95" fmla="*/ 5538786 h 8173680"/>
              <a:gd name="connsiteX96" fmla="*/ 3493677 w 5239899"/>
              <a:gd name="connsiteY96" fmla="*/ 5637846 h 8173680"/>
              <a:gd name="connsiteX97" fmla="*/ 3615597 w 5239899"/>
              <a:gd name="connsiteY97" fmla="*/ 5759766 h 8173680"/>
              <a:gd name="connsiteX98" fmla="*/ 3668937 w 5239899"/>
              <a:gd name="connsiteY98" fmla="*/ 5835966 h 8173680"/>
              <a:gd name="connsiteX99" fmla="*/ 3501297 w 5239899"/>
              <a:gd name="connsiteY99" fmla="*/ 5942646 h 8173680"/>
              <a:gd name="connsiteX100" fmla="*/ 3394617 w 5239899"/>
              <a:gd name="connsiteY100" fmla="*/ 6003606 h 8173680"/>
              <a:gd name="connsiteX101" fmla="*/ 3287937 w 5239899"/>
              <a:gd name="connsiteY101" fmla="*/ 6072186 h 8173680"/>
              <a:gd name="connsiteX102" fmla="*/ 3219357 w 5239899"/>
              <a:gd name="connsiteY102" fmla="*/ 6087426 h 8173680"/>
              <a:gd name="connsiteX103" fmla="*/ 3074577 w 5239899"/>
              <a:gd name="connsiteY103" fmla="*/ 5942646 h 8173680"/>
              <a:gd name="connsiteX104" fmla="*/ 2906937 w 5239899"/>
              <a:gd name="connsiteY104" fmla="*/ 5813106 h 8173680"/>
              <a:gd name="connsiteX105" fmla="*/ 2746917 w 5239899"/>
              <a:gd name="connsiteY105" fmla="*/ 5790246 h 8173680"/>
              <a:gd name="connsiteX106" fmla="*/ 2491647 w 5239899"/>
              <a:gd name="connsiteY106" fmla="*/ 5826441 h 8173680"/>
              <a:gd name="connsiteX107" fmla="*/ 2228757 w 5239899"/>
              <a:gd name="connsiteY107" fmla="*/ 5832156 h 8173680"/>
              <a:gd name="connsiteX108" fmla="*/ 2063022 w 5239899"/>
              <a:gd name="connsiteY108" fmla="*/ 5775006 h 8173680"/>
              <a:gd name="connsiteX109" fmla="*/ 1975392 w 5239899"/>
              <a:gd name="connsiteY109" fmla="*/ 5786436 h 8173680"/>
              <a:gd name="connsiteX110" fmla="*/ 1933482 w 5239899"/>
              <a:gd name="connsiteY110" fmla="*/ 5927406 h 8173680"/>
              <a:gd name="connsiteX111" fmla="*/ 1927767 w 5239899"/>
              <a:gd name="connsiteY111" fmla="*/ 6068376 h 8173680"/>
              <a:gd name="connsiteX112" fmla="*/ 1786797 w 5239899"/>
              <a:gd name="connsiteY112" fmla="*/ 6156006 h 8173680"/>
              <a:gd name="connsiteX113" fmla="*/ 1672497 w 5239899"/>
              <a:gd name="connsiteY113" fmla="*/ 6215061 h 8173680"/>
              <a:gd name="connsiteX114" fmla="*/ 1562007 w 5239899"/>
              <a:gd name="connsiteY114" fmla="*/ 6283641 h 8173680"/>
              <a:gd name="connsiteX115" fmla="*/ 1562007 w 5239899"/>
              <a:gd name="connsiteY115" fmla="*/ 6462711 h 8173680"/>
              <a:gd name="connsiteX116" fmla="*/ 1632492 w 5239899"/>
              <a:gd name="connsiteY116" fmla="*/ 6554151 h 8173680"/>
              <a:gd name="connsiteX117" fmla="*/ 1674402 w 5239899"/>
              <a:gd name="connsiteY117" fmla="*/ 6636066 h 8173680"/>
              <a:gd name="connsiteX118" fmla="*/ 1634397 w 5239899"/>
              <a:gd name="connsiteY118" fmla="*/ 6716076 h 8173680"/>
              <a:gd name="connsiteX119" fmla="*/ 1645827 w 5239899"/>
              <a:gd name="connsiteY119" fmla="*/ 6862761 h 8173680"/>
              <a:gd name="connsiteX120" fmla="*/ 1510572 w 5239899"/>
              <a:gd name="connsiteY120" fmla="*/ 7015161 h 8173680"/>
              <a:gd name="connsiteX121" fmla="*/ 1542957 w 5239899"/>
              <a:gd name="connsiteY121" fmla="*/ 7169466 h 8173680"/>
              <a:gd name="connsiteX122" fmla="*/ 1382937 w 5239899"/>
              <a:gd name="connsiteY122" fmla="*/ 7209471 h 8173680"/>
              <a:gd name="connsiteX123" fmla="*/ 1142907 w 5239899"/>
              <a:gd name="connsiteY123" fmla="*/ 7159941 h 8173680"/>
              <a:gd name="connsiteX124" fmla="*/ 1041942 w 5239899"/>
              <a:gd name="connsiteY124" fmla="*/ 7182801 h 8173680"/>
              <a:gd name="connsiteX125" fmla="*/ 931452 w 5239899"/>
              <a:gd name="connsiteY125" fmla="*/ 7272336 h 8173680"/>
              <a:gd name="connsiteX126" fmla="*/ 840012 w 5239899"/>
              <a:gd name="connsiteY126" fmla="*/ 7384731 h 8173680"/>
              <a:gd name="connsiteX127" fmla="*/ 1146717 w 5239899"/>
              <a:gd name="connsiteY127" fmla="*/ 7771446 h 8173680"/>
              <a:gd name="connsiteX128" fmla="*/ 4865276 w 5239899"/>
              <a:gd name="connsiteY128" fmla="*/ 7779066 h 8173680"/>
              <a:gd name="connsiteX129" fmla="*/ 4827177 w 5239899"/>
              <a:gd name="connsiteY129" fmla="*/ 2688906 h 8173680"/>
              <a:gd name="connsiteX130" fmla="*/ 2617377 w 5239899"/>
              <a:gd name="connsiteY130" fmla="*/ 204786 h 8173680"/>
              <a:gd name="connsiteX131" fmla="*/ 1855377 w 5239899"/>
              <a:gd name="connsiteY131" fmla="*/ 204786 h 8173680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146717 w 5239899"/>
              <a:gd name="connsiteY128" fmla="*/ 7771446 h 8158586"/>
              <a:gd name="connsiteX129" fmla="*/ 4865276 w 5239899"/>
              <a:gd name="connsiteY129" fmla="*/ 7779066 h 8158586"/>
              <a:gd name="connsiteX130" fmla="*/ 4827177 w 5239899"/>
              <a:gd name="connsiteY130" fmla="*/ 2688906 h 8158586"/>
              <a:gd name="connsiteX131" fmla="*/ 2617377 w 5239899"/>
              <a:gd name="connsiteY131" fmla="*/ 204786 h 8158586"/>
              <a:gd name="connsiteX132" fmla="*/ 1855377 w 5239899"/>
              <a:gd name="connsiteY132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8586"/>
              <a:gd name="connsiteX1" fmla="*/ 1718217 w 5239899"/>
              <a:gd name="connsiteY1" fmla="*/ 273366 h 8158586"/>
              <a:gd name="connsiteX2" fmla="*/ 1664877 w 5239899"/>
              <a:gd name="connsiteY2" fmla="*/ 418146 h 8158586"/>
              <a:gd name="connsiteX3" fmla="*/ 1657257 w 5239899"/>
              <a:gd name="connsiteY3" fmla="*/ 509586 h 8158586"/>
              <a:gd name="connsiteX4" fmla="*/ 1535337 w 5239899"/>
              <a:gd name="connsiteY4" fmla="*/ 562926 h 8158586"/>
              <a:gd name="connsiteX5" fmla="*/ 1459137 w 5239899"/>
              <a:gd name="connsiteY5" fmla="*/ 692466 h 8158586"/>
              <a:gd name="connsiteX6" fmla="*/ 1497237 w 5239899"/>
              <a:gd name="connsiteY6" fmla="*/ 860106 h 8158586"/>
              <a:gd name="connsiteX7" fmla="*/ 1405797 w 5239899"/>
              <a:gd name="connsiteY7" fmla="*/ 943926 h 8158586"/>
              <a:gd name="connsiteX8" fmla="*/ 1299117 w 5239899"/>
              <a:gd name="connsiteY8" fmla="*/ 822006 h 8158586"/>
              <a:gd name="connsiteX9" fmla="*/ 1314357 w 5239899"/>
              <a:gd name="connsiteY9" fmla="*/ 707706 h 8158586"/>
              <a:gd name="connsiteX10" fmla="*/ 1337217 w 5239899"/>
              <a:gd name="connsiteY10" fmla="*/ 593406 h 8158586"/>
              <a:gd name="connsiteX11" fmla="*/ 1245777 w 5239899"/>
              <a:gd name="connsiteY11" fmla="*/ 555306 h 8158586"/>
              <a:gd name="connsiteX12" fmla="*/ 1078137 w 5239899"/>
              <a:gd name="connsiteY12" fmla="*/ 562926 h 8158586"/>
              <a:gd name="connsiteX13" fmla="*/ 910497 w 5239899"/>
              <a:gd name="connsiteY13" fmla="*/ 410526 h 8158586"/>
              <a:gd name="connsiteX14" fmla="*/ 780957 w 5239899"/>
              <a:gd name="connsiteY14" fmla="*/ 334326 h 8158586"/>
              <a:gd name="connsiteX15" fmla="*/ 666657 w 5239899"/>
              <a:gd name="connsiteY15" fmla="*/ 387666 h 8158586"/>
              <a:gd name="connsiteX16" fmla="*/ 590457 w 5239899"/>
              <a:gd name="connsiteY16" fmla="*/ 296226 h 8158586"/>
              <a:gd name="connsiteX17" fmla="*/ 521877 w 5239899"/>
              <a:gd name="connsiteY17" fmla="*/ 280986 h 8158586"/>
              <a:gd name="connsiteX18" fmla="*/ 445677 w 5239899"/>
              <a:gd name="connsiteY18" fmla="*/ 204786 h 8158586"/>
              <a:gd name="connsiteX19" fmla="*/ 323757 w 5239899"/>
              <a:gd name="connsiteY19" fmla="*/ 242886 h 8158586"/>
              <a:gd name="connsiteX20" fmla="*/ 247557 w 5239899"/>
              <a:gd name="connsiteY20" fmla="*/ 326706 h 8158586"/>
              <a:gd name="connsiteX21" fmla="*/ 95157 w 5239899"/>
              <a:gd name="connsiteY21" fmla="*/ 418146 h 8158586"/>
              <a:gd name="connsiteX22" fmla="*/ 18957 w 5239899"/>
              <a:gd name="connsiteY22" fmla="*/ 608646 h 8158586"/>
              <a:gd name="connsiteX23" fmla="*/ 11337 w 5239899"/>
              <a:gd name="connsiteY23" fmla="*/ 722946 h 8158586"/>
              <a:gd name="connsiteX24" fmla="*/ 156117 w 5239899"/>
              <a:gd name="connsiteY24" fmla="*/ 867726 h 8158586"/>
              <a:gd name="connsiteX25" fmla="*/ 407577 w 5239899"/>
              <a:gd name="connsiteY25" fmla="*/ 997266 h 8158586"/>
              <a:gd name="connsiteX26" fmla="*/ 499017 w 5239899"/>
              <a:gd name="connsiteY26" fmla="*/ 1081086 h 8158586"/>
              <a:gd name="connsiteX27" fmla="*/ 681897 w 5239899"/>
              <a:gd name="connsiteY27" fmla="*/ 1241106 h 8158586"/>
              <a:gd name="connsiteX28" fmla="*/ 887637 w 5239899"/>
              <a:gd name="connsiteY28" fmla="*/ 1340166 h 8158586"/>
              <a:gd name="connsiteX29" fmla="*/ 1009557 w 5239899"/>
              <a:gd name="connsiteY29" fmla="*/ 1523046 h 8158586"/>
              <a:gd name="connsiteX30" fmla="*/ 1062897 w 5239899"/>
              <a:gd name="connsiteY30" fmla="*/ 1599246 h 8158586"/>
              <a:gd name="connsiteX31" fmla="*/ 1001937 w 5239899"/>
              <a:gd name="connsiteY31" fmla="*/ 1759266 h 8158586"/>
              <a:gd name="connsiteX32" fmla="*/ 1009557 w 5239899"/>
              <a:gd name="connsiteY32" fmla="*/ 1934526 h 8158586"/>
              <a:gd name="connsiteX33" fmla="*/ 1131477 w 5239899"/>
              <a:gd name="connsiteY33" fmla="*/ 2147886 h 8158586"/>
              <a:gd name="connsiteX34" fmla="*/ 1207677 w 5239899"/>
              <a:gd name="connsiteY34" fmla="*/ 2254566 h 8158586"/>
              <a:gd name="connsiteX35" fmla="*/ 1329597 w 5239899"/>
              <a:gd name="connsiteY35" fmla="*/ 2338386 h 8158586"/>
              <a:gd name="connsiteX36" fmla="*/ 1200057 w 5239899"/>
              <a:gd name="connsiteY36" fmla="*/ 2452686 h 8158586"/>
              <a:gd name="connsiteX37" fmla="*/ 1093377 w 5239899"/>
              <a:gd name="connsiteY37" fmla="*/ 2605086 h 8158586"/>
              <a:gd name="connsiteX38" fmla="*/ 1093377 w 5239899"/>
              <a:gd name="connsiteY38" fmla="*/ 2742246 h 8158586"/>
              <a:gd name="connsiteX39" fmla="*/ 1146717 w 5239899"/>
              <a:gd name="connsiteY39" fmla="*/ 2902266 h 8158586"/>
              <a:gd name="connsiteX40" fmla="*/ 1131477 w 5239899"/>
              <a:gd name="connsiteY40" fmla="*/ 2963226 h 8158586"/>
              <a:gd name="connsiteX41" fmla="*/ 971457 w 5239899"/>
              <a:gd name="connsiteY41" fmla="*/ 2917506 h 8158586"/>
              <a:gd name="connsiteX42" fmla="*/ 857157 w 5239899"/>
              <a:gd name="connsiteY42" fmla="*/ 2932746 h 8158586"/>
              <a:gd name="connsiteX43" fmla="*/ 712377 w 5239899"/>
              <a:gd name="connsiteY43" fmla="*/ 2993706 h 8158586"/>
              <a:gd name="connsiteX44" fmla="*/ 445677 w 5239899"/>
              <a:gd name="connsiteY44" fmla="*/ 3115626 h 8158586"/>
              <a:gd name="connsiteX45" fmla="*/ 407577 w 5239899"/>
              <a:gd name="connsiteY45" fmla="*/ 3252786 h 8158586"/>
              <a:gd name="connsiteX46" fmla="*/ 506637 w 5239899"/>
              <a:gd name="connsiteY46" fmla="*/ 3435666 h 8158586"/>
              <a:gd name="connsiteX47" fmla="*/ 750477 w 5239899"/>
              <a:gd name="connsiteY47" fmla="*/ 3519486 h 8158586"/>
              <a:gd name="connsiteX48" fmla="*/ 925737 w 5239899"/>
              <a:gd name="connsiteY48" fmla="*/ 3527106 h 8158586"/>
              <a:gd name="connsiteX49" fmla="*/ 1085757 w 5239899"/>
              <a:gd name="connsiteY49" fmla="*/ 3519486 h 8158586"/>
              <a:gd name="connsiteX50" fmla="*/ 1215297 w 5239899"/>
              <a:gd name="connsiteY50" fmla="*/ 3565206 h 8158586"/>
              <a:gd name="connsiteX51" fmla="*/ 1306737 w 5239899"/>
              <a:gd name="connsiteY51" fmla="*/ 3641406 h 8158586"/>
              <a:gd name="connsiteX52" fmla="*/ 1367697 w 5239899"/>
              <a:gd name="connsiteY52" fmla="*/ 3671886 h 8158586"/>
              <a:gd name="connsiteX53" fmla="*/ 1161957 w 5239899"/>
              <a:gd name="connsiteY53" fmla="*/ 3679506 h 8158586"/>
              <a:gd name="connsiteX54" fmla="*/ 948597 w 5239899"/>
              <a:gd name="connsiteY54" fmla="*/ 3725226 h 8158586"/>
              <a:gd name="connsiteX55" fmla="*/ 780957 w 5239899"/>
              <a:gd name="connsiteY55" fmla="*/ 3763326 h 8158586"/>
              <a:gd name="connsiteX56" fmla="*/ 659037 w 5239899"/>
              <a:gd name="connsiteY56" fmla="*/ 3801426 h 8158586"/>
              <a:gd name="connsiteX57" fmla="*/ 590457 w 5239899"/>
              <a:gd name="connsiteY57" fmla="*/ 3831906 h 8158586"/>
              <a:gd name="connsiteX58" fmla="*/ 537117 w 5239899"/>
              <a:gd name="connsiteY58" fmla="*/ 3991926 h 8158586"/>
              <a:gd name="connsiteX59" fmla="*/ 605697 w 5239899"/>
              <a:gd name="connsiteY59" fmla="*/ 4220526 h 8158586"/>
              <a:gd name="connsiteX60" fmla="*/ 643797 w 5239899"/>
              <a:gd name="connsiteY60" fmla="*/ 4334826 h 8158586"/>
              <a:gd name="connsiteX61" fmla="*/ 575217 w 5239899"/>
              <a:gd name="connsiteY61" fmla="*/ 4487226 h 8158586"/>
              <a:gd name="connsiteX62" fmla="*/ 384717 w 5239899"/>
              <a:gd name="connsiteY62" fmla="*/ 4586286 h 8158586"/>
              <a:gd name="connsiteX63" fmla="*/ 300897 w 5239899"/>
              <a:gd name="connsiteY63" fmla="*/ 4746306 h 8158586"/>
              <a:gd name="connsiteX64" fmla="*/ 217077 w 5239899"/>
              <a:gd name="connsiteY64" fmla="*/ 4898706 h 8158586"/>
              <a:gd name="connsiteX65" fmla="*/ 118017 w 5239899"/>
              <a:gd name="connsiteY65" fmla="*/ 5089206 h 8158586"/>
              <a:gd name="connsiteX66" fmla="*/ 125637 w 5239899"/>
              <a:gd name="connsiteY66" fmla="*/ 5180646 h 8158586"/>
              <a:gd name="connsiteX67" fmla="*/ 262797 w 5239899"/>
              <a:gd name="connsiteY67" fmla="*/ 5165406 h 8158586"/>
              <a:gd name="connsiteX68" fmla="*/ 422817 w 5239899"/>
              <a:gd name="connsiteY68" fmla="*/ 5035866 h 8158586"/>
              <a:gd name="connsiteX69" fmla="*/ 598077 w 5239899"/>
              <a:gd name="connsiteY69" fmla="*/ 4936806 h 8158586"/>
              <a:gd name="connsiteX70" fmla="*/ 841917 w 5239899"/>
              <a:gd name="connsiteY70" fmla="*/ 4837746 h 8158586"/>
              <a:gd name="connsiteX71" fmla="*/ 956217 w 5239899"/>
              <a:gd name="connsiteY71" fmla="*/ 4753926 h 8158586"/>
              <a:gd name="connsiteX72" fmla="*/ 1131477 w 5239899"/>
              <a:gd name="connsiteY72" fmla="*/ 4746306 h 8158586"/>
              <a:gd name="connsiteX73" fmla="*/ 1276257 w 5239899"/>
              <a:gd name="connsiteY73" fmla="*/ 4799646 h 8158586"/>
              <a:gd name="connsiteX74" fmla="*/ 1398177 w 5239899"/>
              <a:gd name="connsiteY74" fmla="*/ 4814886 h 8158586"/>
              <a:gd name="connsiteX75" fmla="*/ 1520097 w 5239899"/>
              <a:gd name="connsiteY75" fmla="*/ 4708206 h 8158586"/>
              <a:gd name="connsiteX76" fmla="*/ 1642017 w 5239899"/>
              <a:gd name="connsiteY76" fmla="*/ 4692966 h 8158586"/>
              <a:gd name="connsiteX77" fmla="*/ 1702977 w 5239899"/>
              <a:gd name="connsiteY77" fmla="*/ 4692966 h 8158586"/>
              <a:gd name="connsiteX78" fmla="*/ 1855377 w 5239899"/>
              <a:gd name="connsiteY78" fmla="*/ 4532946 h 8158586"/>
              <a:gd name="connsiteX79" fmla="*/ 2030637 w 5239899"/>
              <a:gd name="connsiteY79" fmla="*/ 4411026 h 8158586"/>
              <a:gd name="connsiteX80" fmla="*/ 2160177 w 5239899"/>
              <a:gd name="connsiteY80" fmla="*/ 4319586 h 8158586"/>
              <a:gd name="connsiteX81" fmla="*/ 2266857 w 5239899"/>
              <a:gd name="connsiteY81" fmla="*/ 4182426 h 8158586"/>
              <a:gd name="connsiteX82" fmla="*/ 2327817 w 5239899"/>
              <a:gd name="connsiteY82" fmla="*/ 4289106 h 8158586"/>
              <a:gd name="connsiteX83" fmla="*/ 2304957 w 5239899"/>
              <a:gd name="connsiteY83" fmla="*/ 4441506 h 8158586"/>
              <a:gd name="connsiteX84" fmla="*/ 2251617 w 5239899"/>
              <a:gd name="connsiteY84" fmla="*/ 4601526 h 8158586"/>
              <a:gd name="connsiteX85" fmla="*/ 2221137 w 5239899"/>
              <a:gd name="connsiteY85" fmla="*/ 4715826 h 8158586"/>
              <a:gd name="connsiteX86" fmla="*/ 2358297 w 5239899"/>
              <a:gd name="connsiteY86" fmla="*/ 4822506 h 8158586"/>
              <a:gd name="connsiteX87" fmla="*/ 2495457 w 5239899"/>
              <a:gd name="connsiteY87" fmla="*/ 4784406 h 8158586"/>
              <a:gd name="connsiteX88" fmla="*/ 2571657 w 5239899"/>
              <a:gd name="connsiteY88" fmla="*/ 4837746 h 8158586"/>
              <a:gd name="connsiteX89" fmla="*/ 2586897 w 5239899"/>
              <a:gd name="connsiteY89" fmla="*/ 4929186 h 8158586"/>
              <a:gd name="connsiteX90" fmla="*/ 2586897 w 5239899"/>
              <a:gd name="connsiteY90" fmla="*/ 5020626 h 8158586"/>
              <a:gd name="connsiteX91" fmla="*/ 2739297 w 5239899"/>
              <a:gd name="connsiteY91" fmla="*/ 5180646 h 8158586"/>
              <a:gd name="connsiteX92" fmla="*/ 2823117 w 5239899"/>
              <a:gd name="connsiteY92" fmla="*/ 5302566 h 8158586"/>
              <a:gd name="connsiteX93" fmla="*/ 3005997 w 5239899"/>
              <a:gd name="connsiteY93" fmla="*/ 5401626 h 8158586"/>
              <a:gd name="connsiteX94" fmla="*/ 3120297 w 5239899"/>
              <a:gd name="connsiteY94" fmla="*/ 5454966 h 8158586"/>
              <a:gd name="connsiteX95" fmla="*/ 3341277 w 5239899"/>
              <a:gd name="connsiteY95" fmla="*/ 5538786 h 8158586"/>
              <a:gd name="connsiteX96" fmla="*/ 3493677 w 5239899"/>
              <a:gd name="connsiteY96" fmla="*/ 5637846 h 8158586"/>
              <a:gd name="connsiteX97" fmla="*/ 3615597 w 5239899"/>
              <a:gd name="connsiteY97" fmla="*/ 5759766 h 8158586"/>
              <a:gd name="connsiteX98" fmla="*/ 3668937 w 5239899"/>
              <a:gd name="connsiteY98" fmla="*/ 5835966 h 8158586"/>
              <a:gd name="connsiteX99" fmla="*/ 3501297 w 5239899"/>
              <a:gd name="connsiteY99" fmla="*/ 5942646 h 8158586"/>
              <a:gd name="connsiteX100" fmla="*/ 3394617 w 5239899"/>
              <a:gd name="connsiteY100" fmla="*/ 6003606 h 8158586"/>
              <a:gd name="connsiteX101" fmla="*/ 3287937 w 5239899"/>
              <a:gd name="connsiteY101" fmla="*/ 6072186 h 8158586"/>
              <a:gd name="connsiteX102" fmla="*/ 3219357 w 5239899"/>
              <a:gd name="connsiteY102" fmla="*/ 6087426 h 8158586"/>
              <a:gd name="connsiteX103" fmla="*/ 3074577 w 5239899"/>
              <a:gd name="connsiteY103" fmla="*/ 5942646 h 8158586"/>
              <a:gd name="connsiteX104" fmla="*/ 2906937 w 5239899"/>
              <a:gd name="connsiteY104" fmla="*/ 5813106 h 8158586"/>
              <a:gd name="connsiteX105" fmla="*/ 2746917 w 5239899"/>
              <a:gd name="connsiteY105" fmla="*/ 5790246 h 8158586"/>
              <a:gd name="connsiteX106" fmla="*/ 2491647 w 5239899"/>
              <a:gd name="connsiteY106" fmla="*/ 5826441 h 8158586"/>
              <a:gd name="connsiteX107" fmla="*/ 2228757 w 5239899"/>
              <a:gd name="connsiteY107" fmla="*/ 5832156 h 8158586"/>
              <a:gd name="connsiteX108" fmla="*/ 2063022 w 5239899"/>
              <a:gd name="connsiteY108" fmla="*/ 5775006 h 8158586"/>
              <a:gd name="connsiteX109" fmla="*/ 1975392 w 5239899"/>
              <a:gd name="connsiteY109" fmla="*/ 5786436 h 8158586"/>
              <a:gd name="connsiteX110" fmla="*/ 1933482 w 5239899"/>
              <a:gd name="connsiteY110" fmla="*/ 5927406 h 8158586"/>
              <a:gd name="connsiteX111" fmla="*/ 1927767 w 5239899"/>
              <a:gd name="connsiteY111" fmla="*/ 6068376 h 8158586"/>
              <a:gd name="connsiteX112" fmla="*/ 1786797 w 5239899"/>
              <a:gd name="connsiteY112" fmla="*/ 6156006 h 8158586"/>
              <a:gd name="connsiteX113" fmla="*/ 1672497 w 5239899"/>
              <a:gd name="connsiteY113" fmla="*/ 6215061 h 8158586"/>
              <a:gd name="connsiteX114" fmla="*/ 1562007 w 5239899"/>
              <a:gd name="connsiteY114" fmla="*/ 6283641 h 8158586"/>
              <a:gd name="connsiteX115" fmla="*/ 1562007 w 5239899"/>
              <a:gd name="connsiteY115" fmla="*/ 6462711 h 8158586"/>
              <a:gd name="connsiteX116" fmla="*/ 1632492 w 5239899"/>
              <a:gd name="connsiteY116" fmla="*/ 6554151 h 8158586"/>
              <a:gd name="connsiteX117" fmla="*/ 1674402 w 5239899"/>
              <a:gd name="connsiteY117" fmla="*/ 6636066 h 8158586"/>
              <a:gd name="connsiteX118" fmla="*/ 1634397 w 5239899"/>
              <a:gd name="connsiteY118" fmla="*/ 6716076 h 8158586"/>
              <a:gd name="connsiteX119" fmla="*/ 1645827 w 5239899"/>
              <a:gd name="connsiteY119" fmla="*/ 6862761 h 8158586"/>
              <a:gd name="connsiteX120" fmla="*/ 1510572 w 5239899"/>
              <a:gd name="connsiteY120" fmla="*/ 7015161 h 8158586"/>
              <a:gd name="connsiteX121" fmla="*/ 1542957 w 5239899"/>
              <a:gd name="connsiteY121" fmla="*/ 7169466 h 8158586"/>
              <a:gd name="connsiteX122" fmla="*/ 1382937 w 5239899"/>
              <a:gd name="connsiteY122" fmla="*/ 7209471 h 8158586"/>
              <a:gd name="connsiteX123" fmla="*/ 1142907 w 5239899"/>
              <a:gd name="connsiteY123" fmla="*/ 7159941 h 8158586"/>
              <a:gd name="connsiteX124" fmla="*/ 1041942 w 5239899"/>
              <a:gd name="connsiteY124" fmla="*/ 7182801 h 8158586"/>
              <a:gd name="connsiteX125" fmla="*/ 931452 w 5239899"/>
              <a:gd name="connsiteY125" fmla="*/ 7272336 h 8158586"/>
              <a:gd name="connsiteX126" fmla="*/ 840012 w 5239899"/>
              <a:gd name="connsiteY126" fmla="*/ 7384731 h 8158586"/>
              <a:gd name="connsiteX127" fmla="*/ 1070517 w 5239899"/>
              <a:gd name="connsiteY127" fmla="*/ 7476171 h 8158586"/>
              <a:gd name="connsiteX128" fmla="*/ 1093377 w 5239899"/>
              <a:gd name="connsiteY128" fmla="*/ 7598091 h 8158586"/>
              <a:gd name="connsiteX129" fmla="*/ 1146717 w 5239899"/>
              <a:gd name="connsiteY129" fmla="*/ 7771446 h 8158586"/>
              <a:gd name="connsiteX130" fmla="*/ 4865276 w 5239899"/>
              <a:gd name="connsiteY130" fmla="*/ 7779066 h 8158586"/>
              <a:gd name="connsiteX131" fmla="*/ 4827177 w 5239899"/>
              <a:gd name="connsiteY131" fmla="*/ 2688906 h 8158586"/>
              <a:gd name="connsiteX132" fmla="*/ 2617377 w 5239899"/>
              <a:gd name="connsiteY132" fmla="*/ 204786 h 8158586"/>
              <a:gd name="connsiteX133" fmla="*/ 1855377 w 5239899"/>
              <a:gd name="connsiteY133" fmla="*/ 204786 h 8158586"/>
              <a:gd name="connsiteX0" fmla="*/ 1855377 w 5239899"/>
              <a:gd name="connsiteY0" fmla="*/ 204786 h 8156048"/>
              <a:gd name="connsiteX1" fmla="*/ 1718217 w 5239899"/>
              <a:gd name="connsiteY1" fmla="*/ 273366 h 8156048"/>
              <a:gd name="connsiteX2" fmla="*/ 1664877 w 5239899"/>
              <a:gd name="connsiteY2" fmla="*/ 418146 h 8156048"/>
              <a:gd name="connsiteX3" fmla="*/ 1657257 w 5239899"/>
              <a:gd name="connsiteY3" fmla="*/ 509586 h 8156048"/>
              <a:gd name="connsiteX4" fmla="*/ 1535337 w 5239899"/>
              <a:gd name="connsiteY4" fmla="*/ 562926 h 8156048"/>
              <a:gd name="connsiteX5" fmla="*/ 1459137 w 5239899"/>
              <a:gd name="connsiteY5" fmla="*/ 692466 h 8156048"/>
              <a:gd name="connsiteX6" fmla="*/ 1497237 w 5239899"/>
              <a:gd name="connsiteY6" fmla="*/ 860106 h 8156048"/>
              <a:gd name="connsiteX7" fmla="*/ 1405797 w 5239899"/>
              <a:gd name="connsiteY7" fmla="*/ 943926 h 8156048"/>
              <a:gd name="connsiteX8" fmla="*/ 1299117 w 5239899"/>
              <a:gd name="connsiteY8" fmla="*/ 822006 h 8156048"/>
              <a:gd name="connsiteX9" fmla="*/ 1314357 w 5239899"/>
              <a:gd name="connsiteY9" fmla="*/ 707706 h 8156048"/>
              <a:gd name="connsiteX10" fmla="*/ 1337217 w 5239899"/>
              <a:gd name="connsiteY10" fmla="*/ 593406 h 8156048"/>
              <a:gd name="connsiteX11" fmla="*/ 1245777 w 5239899"/>
              <a:gd name="connsiteY11" fmla="*/ 555306 h 8156048"/>
              <a:gd name="connsiteX12" fmla="*/ 1078137 w 5239899"/>
              <a:gd name="connsiteY12" fmla="*/ 562926 h 8156048"/>
              <a:gd name="connsiteX13" fmla="*/ 910497 w 5239899"/>
              <a:gd name="connsiteY13" fmla="*/ 410526 h 8156048"/>
              <a:gd name="connsiteX14" fmla="*/ 780957 w 5239899"/>
              <a:gd name="connsiteY14" fmla="*/ 334326 h 8156048"/>
              <a:gd name="connsiteX15" fmla="*/ 666657 w 5239899"/>
              <a:gd name="connsiteY15" fmla="*/ 387666 h 8156048"/>
              <a:gd name="connsiteX16" fmla="*/ 590457 w 5239899"/>
              <a:gd name="connsiteY16" fmla="*/ 296226 h 8156048"/>
              <a:gd name="connsiteX17" fmla="*/ 521877 w 5239899"/>
              <a:gd name="connsiteY17" fmla="*/ 280986 h 8156048"/>
              <a:gd name="connsiteX18" fmla="*/ 445677 w 5239899"/>
              <a:gd name="connsiteY18" fmla="*/ 204786 h 8156048"/>
              <a:gd name="connsiteX19" fmla="*/ 323757 w 5239899"/>
              <a:gd name="connsiteY19" fmla="*/ 242886 h 8156048"/>
              <a:gd name="connsiteX20" fmla="*/ 247557 w 5239899"/>
              <a:gd name="connsiteY20" fmla="*/ 326706 h 8156048"/>
              <a:gd name="connsiteX21" fmla="*/ 95157 w 5239899"/>
              <a:gd name="connsiteY21" fmla="*/ 418146 h 8156048"/>
              <a:gd name="connsiteX22" fmla="*/ 18957 w 5239899"/>
              <a:gd name="connsiteY22" fmla="*/ 608646 h 8156048"/>
              <a:gd name="connsiteX23" fmla="*/ 11337 w 5239899"/>
              <a:gd name="connsiteY23" fmla="*/ 722946 h 8156048"/>
              <a:gd name="connsiteX24" fmla="*/ 156117 w 5239899"/>
              <a:gd name="connsiteY24" fmla="*/ 867726 h 8156048"/>
              <a:gd name="connsiteX25" fmla="*/ 407577 w 5239899"/>
              <a:gd name="connsiteY25" fmla="*/ 997266 h 8156048"/>
              <a:gd name="connsiteX26" fmla="*/ 499017 w 5239899"/>
              <a:gd name="connsiteY26" fmla="*/ 1081086 h 8156048"/>
              <a:gd name="connsiteX27" fmla="*/ 681897 w 5239899"/>
              <a:gd name="connsiteY27" fmla="*/ 1241106 h 8156048"/>
              <a:gd name="connsiteX28" fmla="*/ 887637 w 5239899"/>
              <a:gd name="connsiteY28" fmla="*/ 1340166 h 8156048"/>
              <a:gd name="connsiteX29" fmla="*/ 1009557 w 5239899"/>
              <a:gd name="connsiteY29" fmla="*/ 1523046 h 8156048"/>
              <a:gd name="connsiteX30" fmla="*/ 1062897 w 5239899"/>
              <a:gd name="connsiteY30" fmla="*/ 1599246 h 8156048"/>
              <a:gd name="connsiteX31" fmla="*/ 1001937 w 5239899"/>
              <a:gd name="connsiteY31" fmla="*/ 1759266 h 8156048"/>
              <a:gd name="connsiteX32" fmla="*/ 1009557 w 5239899"/>
              <a:gd name="connsiteY32" fmla="*/ 1934526 h 8156048"/>
              <a:gd name="connsiteX33" fmla="*/ 1131477 w 5239899"/>
              <a:gd name="connsiteY33" fmla="*/ 2147886 h 8156048"/>
              <a:gd name="connsiteX34" fmla="*/ 1207677 w 5239899"/>
              <a:gd name="connsiteY34" fmla="*/ 2254566 h 8156048"/>
              <a:gd name="connsiteX35" fmla="*/ 1329597 w 5239899"/>
              <a:gd name="connsiteY35" fmla="*/ 2338386 h 8156048"/>
              <a:gd name="connsiteX36" fmla="*/ 1200057 w 5239899"/>
              <a:gd name="connsiteY36" fmla="*/ 2452686 h 8156048"/>
              <a:gd name="connsiteX37" fmla="*/ 1093377 w 5239899"/>
              <a:gd name="connsiteY37" fmla="*/ 2605086 h 8156048"/>
              <a:gd name="connsiteX38" fmla="*/ 1093377 w 5239899"/>
              <a:gd name="connsiteY38" fmla="*/ 2742246 h 8156048"/>
              <a:gd name="connsiteX39" fmla="*/ 1146717 w 5239899"/>
              <a:gd name="connsiteY39" fmla="*/ 2902266 h 8156048"/>
              <a:gd name="connsiteX40" fmla="*/ 1131477 w 5239899"/>
              <a:gd name="connsiteY40" fmla="*/ 2963226 h 8156048"/>
              <a:gd name="connsiteX41" fmla="*/ 971457 w 5239899"/>
              <a:gd name="connsiteY41" fmla="*/ 2917506 h 8156048"/>
              <a:gd name="connsiteX42" fmla="*/ 857157 w 5239899"/>
              <a:gd name="connsiteY42" fmla="*/ 2932746 h 8156048"/>
              <a:gd name="connsiteX43" fmla="*/ 712377 w 5239899"/>
              <a:gd name="connsiteY43" fmla="*/ 2993706 h 8156048"/>
              <a:gd name="connsiteX44" fmla="*/ 445677 w 5239899"/>
              <a:gd name="connsiteY44" fmla="*/ 3115626 h 8156048"/>
              <a:gd name="connsiteX45" fmla="*/ 407577 w 5239899"/>
              <a:gd name="connsiteY45" fmla="*/ 3252786 h 8156048"/>
              <a:gd name="connsiteX46" fmla="*/ 506637 w 5239899"/>
              <a:gd name="connsiteY46" fmla="*/ 3435666 h 8156048"/>
              <a:gd name="connsiteX47" fmla="*/ 750477 w 5239899"/>
              <a:gd name="connsiteY47" fmla="*/ 3519486 h 8156048"/>
              <a:gd name="connsiteX48" fmla="*/ 925737 w 5239899"/>
              <a:gd name="connsiteY48" fmla="*/ 3527106 h 8156048"/>
              <a:gd name="connsiteX49" fmla="*/ 1085757 w 5239899"/>
              <a:gd name="connsiteY49" fmla="*/ 3519486 h 8156048"/>
              <a:gd name="connsiteX50" fmla="*/ 1215297 w 5239899"/>
              <a:gd name="connsiteY50" fmla="*/ 3565206 h 8156048"/>
              <a:gd name="connsiteX51" fmla="*/ 1306737 w 5239899"/>
              <a:gd name="connsiteY51" fmla="*/ 3641406 h 8156048"/>
              <a:gd name="connsiteX52" fmla="*/ 1367697 w 5239899"/>
              <a:gd name="connsiteY52" fmla="*/ 3671886 h 8156048"/>
              <a:gd name="connsiteX53" fmla="*/ 1161957 w 5239899"/>
              <a:gd name="connsiteY53" fmla="*/ 3679506 h 8156048"/>
              <a:gd name="connsiteX54" fmla="*/ 948597 w 5239899"/>
              <a:gd name="connsiteY54" fmla="*/ 3725226 h 8156048"/>
              <a:gd name="connsiteX55" fmla="*/ 780957 w 5239899"/>
              <a:gd name="connsiteY55" fmla="*/ 3763326 h 8156048"/>
              <a:gd name="connsiteX56" fmla="*/ 659037 w 5239899"/>
              <a:gd name="connsiteY56" fmla="*/ 3801426 h 8156048"/>
              <a:gd name="connsiteX57" fmla="*/ 590457 w 5239899"/>
              <a:gd name="connsiteY57" fmla="*/ 3831906 h 8156048"/>
              <a:gd name="connsiteX58" fmla="*/ 537117 w 5239899"/>
              <a:gd name="connsiteY58" fmla="*/ 3991926 h 8156048"/>
              <a:gd name="connsiteX59" fmla="*/ 605697 w 5239899"/>
              <a:gd name="connsiteY59" fmla="*/ 4220526 h 8156048"/>
              <a:gd name="connsiteX60" fmla="*/ 643797 w 5239899"/>
              <a:gd name="connsiteY60" fmla="*/ 4334826 h 8156048"/>
              <a:gd name="connsiteX61" fmla="*/ 575217 w 5239899"/>
              <a:gd name="connsiteY61" fmla="*/ 4487226 h 8156048"/>
              <a:gd name="connsiteX62" fmla="*/ 384717 w 5239899"/>
              <a:gd name="connsiteY62" fmla="*/ 4586286 h 8156048"/>
              <a:gd name="connsiteX63" fmla="*/ 300897 w 5239899"/>
              <a:gd name="connsiteY63" fmla="*/ 4746306 h 8156048"/>
              <a:gd name="connsiteX64" fmla="*/ 217077 w 5239899"/>
              <a:gd name="connsiteY64" fmla="*/ 4898706 h 8156048"/>
              <a:gd name="connsiteX65" fmla="*/ 118017 w 5239899"/>
              <a:gd name="connsiteY65" fmla="*/ 5089206 h 8156048"/>
              <a:gd name="connsiteX66" fmla="*/ 125637 w 5239899"/>
              <a:gd name="connsiteY66" fmla="*/ 5180646 h 8156048"/>
              <a:gd name="connsiteX67" fmla="*/ 262797 w 5239899"/>
              <a:gd name="connsiteY67" fmla="*/ 5165406 h 8156048"/>
              <a:gd name="connsiteX68" fmla="*/ 422817 w 5239899"/>
              <a:gd name="connsiteY68" fmla="*/ 5035866 h 8156048"/>
              <a:gd name="connsiteX69" fmla="*/ 598077 w 5239899"/>
              <a:gd name="connsiteY69" fmla="*/ 4936806 h 8156048"/>
              <a:gd name="connsiteX70" fmla="*/ 841917 w 5239899"/>
              <a:gd name="connsiteY70" fmla="*/ 4837746 h 8156048"/>
              <a:gd name="connsiteX71" fmla="*/ 956217 w 5239899"/>
              <a:gd name="connsiteY71" fmla="*/ 4753926 h 8156048"/>
              <a:gd name="connsiteX72" fmla="*/ 1131477 w 5239899"/>
              <a:gd name="connsiteY72" fmla="*/ 4746306 h 8156048"/>
              <a:gd name="connsiteX73" fmla="*/ 1276257 w 5239899"/>
              <a:gd name="connsiteY73" fmla="*/ 4799646 h 8156048"/>
              <a:gd name="connsiteX74" fmla="*/ 1398177 w 5239899"/>
              <a:gd name="connsiteY74" fmla="*/ 4814886 h 8156048"/>
              <a:gd name="connsiteX75" fmla="*/ 1520097 w 5239899"/>
              <a:gd name="connsiteY75" fmla="*/ 4708206 h 8156048"/>
              <a:gd name="connsiteX76" fmla="*/ 1642017 w 5239899"/>
              <a:gd name="connsiteY76" fmla="*/ 4692966 h 8156048"/>
              <a:gd name="connsiteX77" fmla="*/ 1702977 w 5239899"/>
              <a:gd name="connsiteY77" fmla="*/ 4692966 h 8156048"/>
              <a:gd name="connsiteX78" fmla="*/ 1855377 w 5239899"/>
              <a:gd name="connsiteY78" fmla="*/ 4532946 h 8156048"/>
              <a:gd name="connsiteX79" fmla="*/ 2030637 w 5239899"/>
              <a:gd name="connsiteY79" fmla="*/ 4411026 h 8156048"/>
              <a:gd name="connsiteX80" fmla="*/ 2160177 w 5239899"/>
              <a:gd name="connsiteY80" fmla="*/ 4319586 h 8156048"/>
              <a:gd name="connsiteX81" fmla="*/ 2266857 w 5239899"/>
              <a:gd name="connsiteY81" fmla="*/ 4182426 h 8156048"/>
              <a:gd name="connsiteX82" fmla="*/ 2327817 w 5239899"/>
              <a:gd name="connsiteY82" fmla="*/ 4289106 h 8156048"/>
              <a:gd name="connsiteX83" fmla="*/ 2304957 w 5239899"/>
              <a:gd name="connsiteY83" fmla="*/ 4441506 h 8156048"/>
              <a:gd name="connsiteX84" fmla="*/ 2251617 w 5239899"/>
              <a:gd name="connsiteY84" fmla="*/ 4601526 h 8156048"/>
              <a:gd name="connsiteX85" fmla="*/ 2221137 w 5239899"/>
              <a:gd name="connsiteY85" fmla="*/ 4715826 h 8156048"/>
              <a:gd name="connsiteX86" fmla="*/ 2358297 w 5239899"/>
              <a:gd name="connsiteY86" fmla="*/ 4822506 h 8156048"/>
              <a:gd name="connsiteX87" fmla="*/ 2495457 w 5239899"/>
              <a:gd name="connsiteY87" fmla="*/ 4784406 h 8156048"/>
              <a:gd name="connsiteX88" fmla="*/ 2571657 w 5239899"/>
              <a:gd name="connsiteY88" fmla="*/ 4837746 h 8156048"/>
              <a:gd name="connsiteX89" fmla="*/ 2586897 w 5239899"/>
              <a:gd name="connsiteY89" fmla="*/ 4929186 h 8156048"/>
              <a:gd name="connsiteX90" fmla="*/ 2586897 w 5239899"/>
              <a:gd name="connsiteY90" fmla="*/ 5020626 h 8156048"/>
              <a:gd name="connsiteX91" fmla="*/ 2739297 w 5239899"/>
              <a:gd name="connsiteY91" fmla="*/ 5180646 h 8156048"/>
              <a:gd name="connsiteX92" fmla="*/ 2823117 w 5239899"/>
              <a:gd name="connsiteY92" fmla="*/ 5302566 h 8156048"/>
              <a:gd name="connsiteX93" fmla="*/ 3005997 w 5239899"/>
              <a:gd name="connsiteY93" fmla="*/ 5401626 h 8156048"/>
              <a:gd name="connsiteX94" fmla="*/ 3120297 w 5239899"/>
              <a:gd name="connsiteY94" fmla="*/ 5454966 h 8156048"/>
              <a:gd name="connsiteX95" fmla="*/ 3341277 w 5239899"/>
              <a:gd name="connsiteY95" fmla="*/ 5538786 h 8156048"/>
              <a:gd name="connsiteX96" fmla="*/ 3493677 w 5239899"/>
              <a:gd name="connsiteY96" fmla="*/ 5637846 h 8156048"/>
              <a:gd name="connsiteX97" fmla="*/ 3615597 w 5239899"/>
              <a:gd name="connsiteY97" fmla="*/ 5759766 h 8156048"/>
              <a:gd name="connsiteX98" fmla="*/ 3668937 w 5239899"/>
              <a:gd name="connsiteY98" fmla="*/ 5835966 h 8156048"/>
              <a:gd name="connsiteX99" fmla="*/ 3501297 w 5239899"/>
              <a:gd name="connsiteY99" fmla="*/ 5942646 h 8156048"/>
              <a:gd name="connsiteX100" fmla="*/ 3394617 w 5239899"/>
              <a:gd name="connsiteY100" fmla="*/ 6003606 h 8156048"/>
              <a:gd name="connsiteX101" fmla="*/ 3287937 w 5239899"/>
              <a:gd name="connsiteY101" fmla="*/ 6072186 h 8156048"/>
              <a:gd name="connsiteX102" fmla="*/ 3219357 w 5239899"/>
              <a:gd name="connsiteY102" fmla="*/ 6087426 h 8156048"/>
              <a:gd name="connsiteX103" fmla="*/ 3074577 w 5239899"/>
              <a:gd name="connsiteY103" fmla="*/ 5942646 h 8156048"/>
              <a:gd name="connsiteX104" fmla="*/ 2906937 w 5239899"/>
              <a:gd name="connsiteY104" fmla="*/ 5813106 h 8156048"/>
              <a:gd name="connsiteX105" fmla="*/ 2746917 w 5239899"/>
              <a:gd name="connsiteY105" fmla="*/ 5790246 h 8156048"/>
              <a:gd name="connsiteX106" fmla="*/ 2491647 w 5239899"/>
              <a:gd name="connsiteY106" fmla="*/ 5826441 h 8156048"/>
              <a:gd name="connsiteX107" fmla="*/ 2228757 w 5239899"/>
              <a:gd name="connsiteY107" fmla="*/ 5832156 h 8156048"/>
              <a:gd name="connsiteX108" fmla="*/ 2063022 w 5239899"/>
              <a:gd name="connsiteY108" fmla="*/ 5775006 h 8156048"/>
              <a:gd name="connsiteX109" fmla="*/ 1975392 w 5239899"/>
              <a:gd name="connsiteY109" fmla="*/ 5786436 h 8156048"/>
              <a:gd name="connsiteX110" fmla="*/ 1933482 w 5239899"/>
              <a:gd name="connsiteY110" fmla="*/ 5927406 h 8156048"/>
              <a:gd name="connsiteX111" fmla="*/ 1927767 w 5239899"/>
              <a:gd name="connsiteY111" fmla="*/ 6068376 h 8156048"/>
              <a:gd name="connsiteX112" fmla="*/ 1786797 w 5239899"/>
              <a:gd name="connsiteY112" fmla="*/ 6156006 h 8156048"/>
              <a:gd name="connsiteX113" fmla="*/ 1672497 w 5239899"/>
              <a:gd name="connsiteY113" fmla="*/ 6215061 h 8156048"/>
              <a:gd name="connsiteX114" fmla="*/ 1562007 w 5239899"/>
              <a:gd name="connsiteY114" fmla="*/ 6283641 h 8156048"/>
              <a:gd name="connsiteX115" fmla="*/ 1562007 w 5239899"/>
              <a:gd name="connsiteY115" fmla="*/ 6462711 h 8156048"/>
              <a:gd name="connsiteX116" fmla="*/ 1632492 w 5239899"/>
              <a:gd name="connsiteY116" fmla="*/ 6554151 h 8156048"/>
              <a:gd name="connsiteX117" fmla="*/ 1674402 w 5239899"/>
              <a:gd name="connsiteY117" fmla="*/ 6636066 h 8156048"/>
              <a:gd name="connsiteX118" fmla="*/ 1634397 w 5239899"/>
              <a:gd name="connsiteY118" fmla="*/ 6716076 h 8156048"/>
              <a:gd name="connsiteX119" fmla="*/ 1645827 w 5239899"/>
              <a:gd name="connsiteY119" fmla="*/ 6862761 h 8156048"/>
              <a:gd name="connsiteX120" fmla="*/ 1510572 w 5239899"/>
              <a:gd name="connsiteY120" fmla="*/ 7015161 h 8156048"/>
              <a:gd name="connsiteX121" fmla="*/ 1542957 w 5239899"/>
              <a:gd name="connsiteY121" fmla="*/ 7169466 h 8156048"/>
              <a:gd name="connsiteX122" fmla="*/ 1382937 w 5239899"/>
              <a:gd name="connsiteY122" fmla="*/ 7209471 h 8156048"/>
              <a:gd name="connsiteX123" fmla="*/ 1142907 w 5239899"/>
              <a:gd name="connsiteY123" fmla="*/ 7159941 h 8156048"/>
              <a:gd name="connsiteX124" fmla="*/ 1041942 w 5239899"/>
              <a:gd name="connsiteY124" fmla="*/ 7182801 h 8156048"/>
              <a:gd name="connsiteX125" fmla="*/ 931452 w 5239899"/>
              <a:gd name="connsiteY125" fmla="*/ 7272336 h 8156048"/>
              <a:gd name="connsiteX126" fmla="*/ 840012 w 5239899"/>
              <a:gd name="connsiteY126" fmla="*/ 7384731 h 8156048"/>
              <a:gd name="connsiteX127" fmla="*/ 1070517 w 5239899"/>
              <a:gd name="connsiteY127" fmla="*/ 7476171 h 8156048"/>
              <a:gd name="connsiteX128" fmla="*/ 1093377 w 5239899"/>
              <a:gd name="connsiteY128" fmla="*/ 7598091 h 8156048"/>
              <a:gd name="connsiteX129" fmla="*/ 1146717 w 5239899"/>
              <a:gd name="connsiteY129" fmla="*/ 7771446 h 8156048"/>
              <a:gd name="connsiteX130" fmla="*/ 4865276 w 5239899"/>
              <a:gd name="connsiteY130" fmla="*/ 7779066 h 8156048"/>
              <a:gd name="connsiteX131" fmla="*/ 4827177 w 5239899"/>
              <a:gd name="connsiteY131" fmla="*/ 2688906 h 8156048"/>
              <a:gd name="connsiteX132" fmla="*/ 2617377 w 5239899"/>
              <a:gd name="connsiteY132" fmla="*/ 204786 h 8156048"/>
              <a:gd name="connsiteX133" fmla="*/ 1855377 w 5239899"/>
              <a:gd name="connsiteY133" fmla="*/ 204786 h 8156048"/>
              <a:gd name="connsiteX0" fmla="*/ 1855377 w 5220172"/>
              <a:gd name="connsiteY0" fmla="*/ 204786 h 8150400"/>
              <a:gd name="connsiteX1" fmla="*/ 1718217 w 5220172"/>
              <a:gd name="connsiteY1" fmla="*/ 273366 h 8150400"/>
              <a:gd name="connsiteX2" fmla="*/ 1664877 w 5220172"/>
              <a:gd name="connsiteY2" fmla="*/ 418146 h 8150400"/>
              <a:gd name="connsiteX3" fmla="*/ 1657257 w 5220172"/>
              <a:gd name="connsiteY3" fmla="*/ 509586 h 8150400"/>
              <a:gd name="connsiteX4" fmla="*/ 1535337 w 5220172"/>
              <a:gd name="connsiteY4" fmla="*/ 562926 h 8150400"/>
              <a:gd name="connsiteX5" fmla="*/ 1459137 w 5220172"/>
              <a:gd name="connsiteY5" fmla="*/ 692466 h 8150400"/>
              <a:gd name="connsiteX6" fmla="*/ 1497237 w 5220172"/>
              <a:gd name="connsiteY6" fmla="*/ 860106 h 8150400"/>
              <a:gd name="connsiteX7" fmla="*/ 1405797 w 5220172"/>
              <a:gd name="connsiteY7" fmla="*/ 943926 h 8150400"/>
              <a:gd name="connsiteX8" fmla="*/ 1299117 w 5220172"/>
              <a:gd name="connsiteY8" fmla="*/ 822006 h 8150400"/>
              <a:gd name="connsiteX9" fmla="*/ 1314357 w 5220172"/>
              <a:gd name="connsiteY9" fmla="*/ 707706 h 8150400"/>
              <a:gd name="connsiteX10" fmla="*/ 1337217 w 5220172"/>
              <a:gd name="connsiteY10" fmla="*/ 593406 h 8150400"/>
              <a:gd name="connsiteX11" fmla="*/ 1245777 w 5220172"/>
              <a:gd name="connsiteY11" fmla="*/ 555306 h 8150400"/>
              <a:gd name="connsiteX12" fmla="*/ 1078137 w 5220172"/>
              <a:gd name="connsiteY12" fmla="*/ 562926 h 8150400"/>
              <a:gd name="connsiteX13" fmla="*/ 910497 w 5220172"/>
              <a:gd name="connsiteY13" fmla="*/ 410526 h 8150400"/>
              <a:gd name="connsiteX14" fmla="*/ 780957 w 5220172"/>
              <a:gd name="connsiteY14" fmla="*/ 334326 h 8150400"/>
              <a:gd name="connsiteX15" fmla="*/ 666657 w 5220172"/>
              <a:gd name="connsiteY15" fmla="*/ 387666 h 8150400"/>
              <a:gd name="connsiteX16" fmla="*/ 590457 w 5220172"/>
              <a:gd name="connsiteY16" fmla="*/ 296226 h 8150400"/>
              <a:gd name="connsiteX17" fmla="*/ 521877 w 5220172"/>
              <a:gd name="connsiteY17" fmla="*/ 280986 h 8150400"/>
              <a:gd name="connsiteX18" fmla="*/ 445677 w 5220172"/>
              <a:gd name="connsiteY18" fmla="*/ 204786 h 8150400"/>
              <a:gd name="connsiteX19" fmla="*/ 323757 w 5220172"/>
              <a:gd name="connsiteY19" fmla="*/ 242886 h 8150400"/>
              <a:gd name="connsiteX20" fmla="*/ 247557 w 5220172"/>
              <a:gd name="connsiteY20" fmla="*/ 326706 h 8150400"/>
              <a:gd name="connsiteX21" fmla="*/ 95157 w 5220172"/>
              <a:gd name="connsiteY21" fmla="*/ 418146 h 8150400"/>
              <a:gd name="connsiteX22" fmla="*/ 18957 w 5220172"/>
              <a:gd name="connsiteY22" fmla="*/ 608646 h 8150400"/>
              <a:gd name="connsiteX23" fmla="*/ 11337 w 5220172"/>
              <a:gd name="connsiteY23" fmla="*/ 722946 h 8150400"/>
              <a:gd name="connsiteX24" fmla="*/ 156117 w 5220172"/>
              <a:gd name="connsiteY24" fmla="*/ 867726 h 8150400"/>
              <a:gd name="connsiteX25" fmla="*/ 407577 w 5220172"/>
              <a:gd name="connsiteY25" fmla="*/ 997266 h 8150400"/>
              <a:gd name="connsiteX26" fmla="*/ 499017 w 5220172"/>
              <a:gd name="connsiteY26" fmla="*/ 1081086 h 8150400"/>
              <a:gd name="connsiteX27" fmla="*/ 681897 w 5220172"/>
              <a:gd name="connsiteY27" fmla="*/ 1241106 h 8150400"/>
              <a:gd name="connsiteX28" fmla="*/ 887637 w 5220172"/>
              <a:gd name="connsiteY28" fmla="*/ 1340166 h 8150400"/>
              <a:gd name="connsiteX29" fmla="*/ 1009557 w 5220172"/>
              <a:gd name="connsiteY29" fmla="*/ 1523046 h 8150400"/>
              <a:gd name="connsiteX30" fmla="*/ 1062897 w 5220172"/>
              <a:gd name="connsiteY30" fmla="*/ 1599246 h 8150400"/>
              <a:gd name="connsiteX31" fmla="*/ 1001937 w 5220172"/>
              <a:gd name="connsiteY31" fmla="*/ 1759266 h 8150400"/>
              <a:gd name="connsiteX32" fmla="*/ 1009557 w 5220172"/>
              <a:gd name="connsiteY32" fmla="*/ 1934526 h 8150400"/>
              <a:gd name="connsiteX33" fmla="*/ 1131477 w 5220172"/>
              <a:gd name="connsiteY33" fmla="*/ 2147886 h 8150400"/>
              <a:gd name="connsiteX34" fmla="*/ 1207677 w 5220172"/>
              <a:gd name="connsiteY34" fmla="*/ 2254566 h 8150400"/>
              <a:gd name="connsiteX35" fmla="*/ 1329597 w 5220172"/>
              <a:gd name="connsiteY35" fmla="*/ 2338386 h 8150400"/>
              <a:gd name="connsiteX36" fmla="*/ 1200057 w 5220172"/>
              <a:gd name="connsiteY36" fmla="*/ 2452686 h 8150400"/>
              <a:gd name="connsiteX37" fmla="*/ 1093377 w 5220172"/>
              <a:gd name="connsiteY37" fmla="*/ 2605086 h 8150400"/>
              <a:gd name="connsiteX38" fmla="*/ 1093377 w 5220172"/>
              <a:gd name="connsiteY38" fmla="*/ 2742246 h 8150400"/>
              <a:gd name="connsiteX39" fmla="*/ 1146717 w 5220172"/>
              <a:gd name="connsiteY39" fmla="*/ 2902266 h 8150400"/>
              <a:gd name="connsiteX40" fmla="*/ 1131477 w 5220172"/>
              <a:gd name="connsiteY40" fmla="*/ 2963226 h 8150400"/>
              <a:gd name="connsiteX41" fmla="*/ 971457 w 5220172"/>
              <a:gd name="connsiteY41" fmla="*/ 2917506 h 8150400"/>
              <a:gd name="connsiteX42" fmla="*/ 857157 w 5220172"/>
              <a:gd name="connsiteY42" fmla="*/ 2932746 h 8150400"/>
              <a:gd name="connsiteX43" fmla="*/ 712377 w 5220172"/>
              <a:gd name="connsiteY43" fmla="*/ 2993706 h 8150400"/>
              <a:gd name="connsiteX44" fmla="*/ 445677 w 5220172"/>
              <a:gd name="connsiteY44" fmla="*/ 3115626 h 8150400"/>
              <a:gd name="connsiteX45" fmla="*/ 407577 w 5220172"/>
              <a:gd name="connsiteY45" fmla="*/ 3252786 h 8150400"/>
              <a:gd name="connsiteX46" fmla="*/ 506637 w 5220172"/>
              <a:gd name="connsiteY46" fmla="*/ 3435666 h 8150400"/>
              <a:gd name="connsiteX47" fmla="*/ 750477 w 5220172"/>
              <a:gd name="connsiteY47" fmla="*/ 3519486 h 8150400"/>
              <a:gd name="connsiteX48" fmla="*/ 925737 w 5220172"/>
              <a:gd name="connsiteY48" fmla="*/ 3527106 h 8150400"/>
              <a:gd name="connsiteX49" fmla="*/ 1085757 w 5220172"/>
              <a:gd name="connsiteY49" fmla="*/ 3519486 h 8150400"/>
              <a:gd name="connsiteX50" fmla="*/ 1215297 w 5220172"/>
              <a:gd name="connsiteY50" fmla="*/ 3565206 h 8150400"/>
              <a:gd name="connsiteX51" fmla="*/ 1306737 w 5220172"/>
              <a:gd name="connsiteY51" fmla="*/ 3641406 h 8150400"/>
              <a:gd name="connsiteX52" fmla="*/ 1367697 w 5220172"/>
              <a:gd name="connsiteY52" fmla="*/ 3671886 h 8150400"/>
              <a:gd name="connsiteX53" fmla="*/ 1161957 w 5220172"/>
              <a:gd name="connsiteY53" fmla="*/ 3679506 h 8150400"/>
              <a:gd name="connsiteX54" fmla="*/ 948597 w 5220172"/>
              <a:gd name="connsiteY54" fmla="*/ 3725226 h 8150400"/>
              <a:gd name="connsiteX55" fmla="*/ 780957 w 5220172"/>
              <a:gd name="connsiteY55" fmla="*/ 3763326 h 8150400"/>
              <a:gd name="connsiteX56" fmla="*/ 659037 w 5220172"/>
              <a:gd name="connsiteY56" fmla="*/ 3801426 h 8150400"/>
              <a:gd name="connsiteX57" fmla="*/ 590457 w 5220172"/>
              <a:gd name="connsiteY57" fmla="*/ 3831906 h 8150400"/>
              <a:gd name="connsiteX58" fmla="*/ 537117 w 5220172"/>
              <a:gd name="connsiteY58" fmla="*/ 3991926 h 8150400"/>
              <a:gd name="connsiteX59" fmla="*/ 605697 w 5220172"/>
              <a:gd name="connsiteY59" fmla="*/ 4220526 h 8150400"/>
              <a:gd name="connsiteX60" fmla="*/ 643797 w 5220172"/>
              <a:gd name="connsiteY60" fmla="*/ 4334826 h 8150400"/>
              <a:gd name="connsiteX61" fmla="*/ 575217 w 5220172"/>
              <a:gd name="connsiteY61" fmla="*/ 4487226 h 8150400"/>
              <a:gd name="connsiteX62" fmla="*/ 384717 w 5220172"/>
              <a:gd name="connsiteY62" fmla="*/ 4586286 h 8150400"/>
              <a:gd name="connsiteX63" fmla="*/ 300897 w 5220172"/>
              <a:gd name="connsiteY63" fmla="*/ 4746306 h 8150400"/>
              <a:gd name="connsiteX64" fmla="*/ 217077 w 5220172"/>
              <a:gd name="connsiteY64" fmla="*/ 4898706 h 8150400"/>
              <a:gd name="connsiteX65" fmla="*/ 118017 w 5220172"/>
              <a:gd name="connsiteY65" fmla="*/ 5089206 h 8150400"/>
              <a:gd name="connsiteX66" fmla="*/ 125637 w 5220172"/>
              <a:gd name="connsiteY66" fmla="*/ 5180646 h 8150400"/>
              <a:gd name="connsiteX67" fmla="*/ 262797 w 5220172"/>
              <a:gd name="connsiteY67" fmla="*/ 5165406 h 8150400"/>
              <a:gd name="connsiteX68" fmla="*/ 422817 w 5220172"/>
              <a:gd name="connsiteY68" fmla="*/ 5035866 h 8150400"/>
              <a:gd name="connsiteX69" fmla="*/ 598077 w 5220172"/>
              <a:gd name="connsiteY69" fmla="*/ 4936806 h 8150400"/>
              <a:gd name="connsiteX70" fmla="*/ 841917 w 5220172"/>
              <a:gd name="connsiteY70" fmla="*/ 4837746 h 8150400"/>
              <a:gd name="connsiteX71" fmla="*/ 956217 w 5220172"/>
              <a:gd name="connsiteY71" fmla="*/ 4753926 h 8150400"/>
              <a:gd name="connsiteX72" fmla="*/ 1131477 w 5220172"/>
              <a:gd name="connsiteY72" fmla="*/ 4746306 h 8150400"/>
              <a:gd name="connsiteX73" fmla="*/ 1276257 w 5220172"/>
              <a:gd name="connsiteY73" fmla="*/ 4799646 h 8150400"/>
              <a:gd name="connsiteX74" fmla="*/ 1398177 w 5220172"/>
              <a:gd name="connsiteY74" fmla="*/ 4814886 h 8150400"/>
              <a:gd name="connsiteX75" fmla="*/ 1520097 w 5220172"/>
              <a:gd name="connsiteY75" fmla="*/ 4708206 h 8150400"/>
              <a:gd name="connsiteX76" fmla="*/ 1642017 w 5220172"/>
              <a:gd name="connsiteY76" fmla="*/ 4692966 h 8150400"/>
              <a:gd name="connsiteX77" fmla="*/ 1702977 w 5220172"/>
              <a:gd name="connsiteY77" fmla="*/ 4692966 h 8150400"/>
              <a:gd name="connsiteX78" fmla="*/ 1855377 w 5220172"/>
              <a:gd name="connsiteY78" fmla="*/ 4532946 h 8150400"/>
              <a:gd name="connsiteX79" fmla="*/ 2030637 w 5220172"/>
              <a:gd name="connsiteY79" fmla="*/ 4411026 h 8150400"/>
              <a:gd name="connsiteX80" fmla="*/ 2160177 w 5220172"/>
              <a:gd name="connsiteY80" fmla="*/ 4319586 h 8150400"/>
              <a:gd name="connsiteX81" fmla="*/ 2266857 w 5220172"/>
              <a:gd name="connsiteY81" fmla="*/ 4182426 h 8150400"/>
              <a:gd name="connsiteX82" fmla="*/ 2327817 w 5220172"/>
              <a:gd name="connsiteY82" fmla="*/ 4289106 h 8150400"/>
              <a:gd name="connsiteX83" fmla="*/ 2304957 w 5220172"/>
              <a:gd name="connsiteY83" fmla="*/ 4441506 h 8150400"/>
              <a:gd name="connsiteX84" fmla="*/ 2251617 w 5220172"/>
              <a:gd name="connsiteY84" fmla="*/ 4601526 h 8150400"/>
              <a:gd name="connsiteX85" fmla="*/ 2221137 w 5220172"/>
              <a:gd name="connsiteY85" fmla="*/ 4715826 h 8150400"/>
              <a:gd name="connsiteX86" fmla="*/ 2358297 w 5220172"/>
              <a:gd name="connsiteY86" fmla="*/ 4822506 h 8150400"/>
              <a:gd name="connsiteX87" fmla="*/ 2495457 w 5220172"/>
              <a:gd name="connsiteY87" fmla="*/ 4784406 h 8150400"/>
              <a:gd name="connsiteX88" fmla="*/ 2571657 w 5220172"/>
              <a:gd name="connsiteY88" fmla="*/ 4837746 h 8150400"/>
              <a:gd name="connsiteX89" fmla="*/ 2586897 w 5220172"/>
              <a:gd name="connsiteY89" fmla="*/ 4929186 h 8150400"/>
              <a:gd name="connsiteX90" fmla="*/ 2586897 w 5220172"/>
              <a:gd name="connsiteY90" fmla="*/ 5020626 h 8150400"/>
              <a:gd name="connsiteX91" fmla="*/ 2739297 w 5220172"/>
              <a:gd name="connsiteY91" fmla="*/ 5180646 h 8150400"/>
              <a:gd name="connsiteX92" fmla="*/ 2823117 w 5220172"/>
              <a:gd name="connsiteY92" fmla="*/ 5302566 h 8150400"/>
              <a:gd name="connsiteX93" fmla="*/ 3005997 w 5220172"/>
              <a:gd name="connsiteY93" fmla="*/ 5401626 h 8150400"/>
              <a:gd name="connsiteX94" fmla="*/ 3120297 w 5220172"/>
              <a:gd name="connsiteY94" fmla="*/ 5454966 h 8150400"/>
              <a:gd name="connsiteX95" fmla="*/ 3341277 w 5220172"/>
              <a:gd name="connsiteY95" fmla="*/ 5538786 h 8150400"/>
              <a:gd name="connsiteX96" fmla="*/ 3493677 w 5220172"/>
              <a:gd name="connsiteY96" fmla="*/ 5637846 h 8150400"/>
              <a:gd name="connsiteX97" fmla="*/ 3615597 w 5220172"/>
              <a:gd name="connsiteY97" fmla="*/ 5759766 h 8150400"/>
              <a:gd name="connsiteX98" fmla="*/ 3668937 w 5220172"/>
              <a:gd name="connsiteY98" fmla="*/ 5835966 h 8150400"/>
              <a:gd name="connsiteX99" fmla="*/ 3501297 w 5220172"/>
              <a:gd name="connsiteY99" fmla="*/ 5942646 h 8150400"/>
              <a:gd name="connsiteX100" fmla="*/ 3394617 w 5220172"/>
              <a:gd name="connsiteY100" fmla="*/ 6003606 h 8150400"/>
              <a:gd name="connsiteX101" fmla="*/ 3287937 w 5220172"/>
              <a:gd name="connsiteY101" fmla="*/ 6072186 h 8150400"/>
              <a:gd name="connsiteX102" fmla="*/ 3219357 w 5220172"/>
              <a:gd name="connsiteY102" fmla="*/ 6087426 h 8150400"/>
              <a:gd name="connsiteX103" fmla="*/ 3074577 w 5220172"/>
              <a:gd name="connsiteY103" fmla="*/ 5942646 h 8150400"/>
              <a:gd name="connsiteX104" fmla="*/ 2906937 w 5220172"/>
              <a:gd name="connsiteY104" fmla="*/ 5813106 h 8150400"/>
              <a:gd name="connsiteX105" fmla="*/ 2746917 w 5220172"/>
              <a:gd name="connsiteY105" fmla="*/ 5790246 h 8150400"/>
              <a:gd name="connsiteX106" fmla="*/ 2491647 w 5220172"/>
              <a:gd name="connsiteY106" fmla="*/ 5826441 h 8150400"/>
              <a:gd name="connsiteX107" fmla="*/ 2228757 w 5220172"/>
              <a:gd name="connsiteY107" fmla="*/ 5832156 h 8150400"/>
              <a:gd name="connsiteX108" fmla="*/ 2063022 w 5220172"/>
              <a:gd name="connsiteY108" fmla="*/ 5775006 h 8150400"/>
              <a:gd name="connsiteX109" fmla="*/ 1975392 w 5220172"/>
              <a:gd name="connsiteY109" fmla="*/ 5786436 h 8150400"/>
              <a:gd name="connsiteX110" fmla="*/ 1933482 w 5220172"/>
              <a:gd name="connsiteY110" fmla="*/ 5927406 h 8150400"/>
              <a:gd name="connsiteX111" fmla="*/ 1927767 w 5220172"/>
              <a:gd name="connsiteY111" fmla="*/ 6068376 h 8150400"/>
              <a:gd name="connsiteX112" fmla="*/ 1786797 w 5220172"/>
              <a:gd name="connsiteY112" fmla="*/ 6156006 h 8150400"/>
              <a:gd name="connsiteX113" fmla="*/ 1672497 w 5220172"/>
              <a:gd name="connsiteY113" fmla="*/ 6215061 h 8150400"/>
              <a:gd name="connsiteX114" fmla="*/ 1562007 w 5220172"/>
              <a:gd name="connsiteY114" fmla="*/ 6283641 h 8150400"/>
              <a:gd name="connsiteX115" fmla="*/ 1562007 w 5220172"/>
              <a:gd name="connsiteY115" fmla="*/ 6462711 h 8150400"/>
              <a:gd name="connsiteX116" fmla="*/ 1632492 w 5220172"/>
              <a:gd name="connsiteY116" fmla="*/ 6554151 h 8150400"/>
              <a:gd name="connsiteX117" fmla="*/ 1674402 w 5220172"/>
              <a:gd name="connsiteY117" fmla="*/ 6636066 h 8150400"/>
              <a:gd name="connsiteX118" fmla="*/ 1634397 w 5220172"/>
              <a:gd name="connsiteY118" fmla="*/ 6716076 h 8150400"/>
              <a:gd name="connsiteX119" fmla="*/ 1645827 w 5220172"/>
              <a:gd name="connsiteY119" fmla="*/ 6862761 h 8150400"/>
              <a:gd name="connsiteX120" fmla="*/ 1510572 w 5220172"/>
              <a:gd name="connsiteY120" fmla="*/ 7015161 h 8150400"/>
              <a:gd name="connsiteX121" fmla="*/ 1542957 w 5220172"/>
              <a:gd name="connsiteY121" fmla="*/ 7169466 h 8150400"/>
              <a:gd name="connsiteX122" fmla="*/ 1382937 w 5220172"/>
              <a:gd name="connsiteY122" fmla="*/ 7209471 h 8150400"/>
              <a:gd name="connsiteX123" fmla="*/ 1142907 w 5220172"/>
              <a:gd name="connsiteY123" fmla="*/ 7159941 h 8150400"/>
              <a:gd name="connsiteX124" fmla="*/ 1041942 w 5220172"/>
              <a:gd name="connsiteY124" fmla="*/ 7182801 h 8150400"/>
              <a:gd name="connsiteX125" fmla="*/ 931452 w 5220172"/>
              <a:gd name="connsiteY125" fmla="*/ 7272336 h 8150400"/>
              <a:gd name="connsiteX126" fmla="*/ 840012 w 5220172"/>
              <a:gd name="connsiteY126" fmla="*/ 7384731 h 8150400"/>
              <a:gd name="connsiteX127" fmla="*/ 1070517 w 5220172"/>
              <a:gd name="connsiteY127" fmla="*/ 7476171 h 8150400"/>
              <a:gd name="connsiteX128" fmla="*/ 1093377 w 5220172"/>
              <a:gd name="connsiteY128" fmla="*/ 7598091 h 8150400"/>
              <a:gd name="connsiteX129" fmla="*/ 1146717 w 5220172"/>
              <a:gd name="connsiteY129" fmla="*/ 7771446 h 8150400"/>
              <a:gd name="connsiteX130" fmla="*/ 4832891 w 5220172"/>
              <a:gd name="connsiteY130" fmla="*/ 7771446 h 8150400"/>
              <a:gd name="connsiteX131" fmla="*/ 4827177 w 5220172"/>
              <a:gd name="connsiteY131" fmla="*/ 2688906 h 8150400"/>
              <a:gd name="connsiteX132" fmla="*/ 2617377 w 5220172"/>
              <a:gd name="connsiteY132" fmla="*/ 204786 h 8150400"/>
              <a:gd name="connsiteX133" fmla="*/ 1855377 w 5220172"/>
              <a:gd name="connsiteY133" fmla="*/ 204786 h 8150400"/>
              <a:gd name="connsiteX0" fmla="*/ 1855377 w 4996903"/>
              <a:gd name="connsiteY0" fmla="*/ 204786 h 8150400"/>
              <a:gd name="connsiteX1" fmla="*/ 1718217 w 4996903"/>
              <a:gd name="connsiteY1" fmla="*/ 273366 h 8150400"/>
              <a:gd name="connsiteX2" fmla="*/ 1664877 w 4996903"/>
              <a:gd name="connsiteY2" fmla="*/ 418146 h 8150400"/>
              <a:gd name="connsiteX3" fmla="*/ 1657257 w 4996903"/>
              <a:gd name="connsiteY3" fmla="*/ 509586 h 8150400"/>
              <a:gd name="connsiteX4" fmla="*/ 1535337 w 4996903"/>
              <a:gd name="connsiteY4" fmla="*/ 562926 h 8150400"/>
              <a:gd name="connsiteX5" fmla="*/ 1459137 w 4996903"/>
              <a:gd name="connsiteY5" fmla="*/ 692466 h 8150400"/>
              <a:gd name="connsiteX6" fmla="*/ 1497237 w 4996903"/>
              <a:gd name="connsiteY6" fmla="*/ 860106 h 8150400"/>
              <a:gd name="connsiteX7" fmla="*/ 1405797 w 4996903"/>
              <a:gd name="connsiteY7" fmla="*/ 943926 h 8150400"/>
              <a:gd name="connsiteX8" fmla="*/ 1299117 w 4996903"/>
              <a:gd name="connsiteY8" fmla="*/ 822006 h 8150400"/>
              <a:gd name="connsiteX9" fmla="*/ 1314357 w 4996903"/>
              <a:gd name="connsiteY9" fmla="*/ 707706 h 8150400"/>
              <a:gd name="connsiteX10" fmla="*/ 1337217 w 4996903"/>
              <a:gd name="connsiteY10" fmla="*/ 593406 h 8150400"/>
              <a:gd name="connsiteX11" fmla="*/ 1245777 w 4996903"/>
              <a:gd name="connsiteY11" fmla="*/ 555306 h 8150400"/>
              <a:gd name="connsiteX12" fmla="*/ 1078137 w 4996903"/>
              <a:gd name="connsiteY12" fmla="*/ 562926 h 8150400"/>
              <a:gd name="connsiteX13" fmla="*/ 910497 w 4996903"/>
              <a:gd name="connsiteY13" fmla="*/ 410526 h 8150400"/>
              <a:gd name="connsiteX14" fmla="*/ 780957 w 4996903"/>
              <a:gd name="connsiteY14" fmla="*/ 334326 h 8150400"/>
              <a:gd name="connsiteX15" fmla="*/ 666657 w 4996903"/>
              <a:gd name="connsiteY15" fmla="*/ 387666 h 8150400"/>
              <a:gd name="connsiteX16" fmla="*/ 590457 w 4996903"/>
              <a:gd name="connsiteY16" fmla="*/ 296226 h 8150400"/>
              <a:gd name="connsiteX17" fmla="*/ 521877 w 4996903"/>
              <a:gd name="connsiteY17" fmla="*/ 280986 h 8150400"/>
              <a:gd name="connsiteX18" fmla="*/ 445677 w 4996903"/>
              <a:gd name="connsiteY18" fmla="*/ 204786 h 8150400"/>
              <a:gd name="connsiteX19" fmla="*/ 323757 w 4996903"/>
              <a:gd name="connsiteY19" fmla="*/ 242886 h 8150400"/>
              <a:gd name="connsiteX20" fmla="*/ 247557 w 4996903"/>
              <a:gd name="connsiteY20" fmla="*/ 326706 h 8150400"/>
              <a:gd name="connsiteX21" fmla="*/ 95157 w 4996903"/>
              <a:gd name="connsiteY21" fmla="*/ 418146 h 8150400"/>
              <a:gd name="connsiteX22" fmla="*/ 18957 w 4996903"/>
              <a:gd name="connsiteY22" fmla="*/ 608646 h 8150400"/>
              <a:gd name="connsiteX23" fmla="*/ 11337 w 4996903"/>
              <a:gd name="connsiteY23" fmla="*/ 722946 h 8150400"/>
              <a:gd name="connsiteX24" fmla="*/ 156117 w 4996903"/>
              <a:gd name="connsiteY24" fmla="*/ 867726 h 8150400"/>
              <a:gd name="connsiteX25" fmla="*/ 407577 w 4996903"/>
              <a:gd name="connsiteY25" fmla="*/ 997266 h 8150400"/>
              <a:gd name="connsiteX26" fmla="*/ 499017 w 4996903"/>
              <a:gd name="connsiteY26" fmla="*/ 1081086 h 8150400"/>
              <a:gd name="connsiteX27" fmla="*/ 681897 w 4996903"/>
              <a:gd name="connsiteY27" fmla="*/ 1241106 h 8150400"/>
              <a:gd name="connsiteX28" fmla="*/ 887637 w 4996903"/>
              <a:gd name="connsiteY28" fmla="*/ 1340166 h 8150400"/>
              <a:gd name="connsiteX29" fmla="*/ 1009557 w 4996903"/>
              <a:gd name="connsiteY29" fmla="*/ 1523046 h 8150400"/>
              <a:gd name="connsiteX30" fmla="*/ 1062897 w 4996903"/>
              <a:gd name="connsiteY30" fmla="*/ 1599246 h 8150400"/>
              <a:gd name="connsiteX31" fmla="*/ 1001937 w 4996903"/>
              <a:gd name="connsiteY31" fmla="*/ 1759266 h 8150400"/>
              <a:gd name="connsiteX32" fmla="*/ 1009557 w 4996903"/>
              <a:gd name="connsiteY32" fmla="*/ 1934526 h 8150400"/>
              <a:gd name="connsiteX33" fmla="*/ 1131477 w 4996903"/>
              <a:gd name="connsiteY33" fmla="*/ 2147886 h 8150400"/>
              <a:gd name="connsiteX34" fmla="*/ 1207677 w 4996903"/>
              <a:gd name="connsiteY34" fmla="*/ 2254566 h 8150400"/>
              <a:gd name="connsiteX35" fmla="*/ 1329597 w 4996903"/>
              <a:gd name="connsiteY35" fmla="*/ 2338386 h 8150400"/>
              <a:gd name="connsiteX36" fmla="*/ 1200057 w 4996903"/>
              <a:gd name="connsiteY36" fmla="*/ 2452686 h 8150400"/>
              <a:gd name="connsiteX37" fmla="*/ 1093377 w 4996903"/>
              <a:gd name="connsiteY37" fmla="*/ 2605086 h 8150400"/>
              <a:gd name="connsiteX38" fmla="*/ 1093377 w 4996903"/>
              <a:gd name="connsiteY38" fmla="*/ 2742246 h 8150400"/>
              <a:gd name="connsiteX39" fmla="*/ 1146717 w 4996903"/>
              <a:gd name="connsiteY39" fmla="*/ 2902266 h 8150400"/>
              <a:gd name="connsiteX40" fmla="*/ 1131477 w 4996903"/>
              <a:gd name="connsiteY40" fmla="*/ 2963226 h 8150400"/>
              <a:gd name="connsiteX41" fmla="*/ 971457 w 4996903"/>
              <a:gd name="connsiteY41" fmla="*/ 2917506 h 8150400"/>
              <a:gd name="connsiteX42" fmla="*/ 857157 w 4996903"/>
              <a:gd name="connsiteY42" fmla="*/ 2932746 h 8150400"/>
              <a:gd name="connsiteX43" fmla="*/ 712377 w 4996903"/>
              <a:gd name="connsiteY43" fmla="*/ 2993706 h 8150400"/>
              <a:gd name="connsiteX44" fmla="*/ 445677 w 4996903"/>
              <a:gd name="connsiteY44" fmla="*/ 3115626 h 8150400"/>
              <a:gd name="connsiteX45" fmla="*/ 407577 w 4996903"/>
              <a:gd name="connsiteY45" fmla="*/ 3252786 h 8150400"/>
              <a:gd name="connsiteX46" fmla="*/ 506637 w 4996903"/>
              <a:gd name="connsiteY46" fmla="*/ 3435666 h 8150400"/>
              <a:gd name="connsiteX47" fmla="*/ 750477 w 4996903"/>
              <a:gd name="connsiteY47" fmla="*/ 3519486 h 8150400"/>
              <a:gd name="connsiteX48" fmla="*/ 925737 w 4996903"/>
              <a:gd name="connsiteY48" fmla="*/ 3527106 h 8150400"/>
              <a:gd name="connsiteX49" fmla="*/ 1085757 w 4996903"/>
              <a:gd name="connsiteY49" fmla="*/ 3519486 h 8150400"/>
              <a:gd name="connsiteX50" fmla="*/ 1215297 w 4996903"/>
              <a:gd name="connsiteY50" fmla="*/ 3565206 h 8150400"/>
              <a:gd name="connsiteX51" fmla="*/ 1306737 w 4996903"/>
              <a:gd name="connsiteY51" fmla="*/ 3641406 h 8150400"/>
              <a:gd name="connsiteX52" fmla="*/ 1367697 w 4996903"/>
              <a:gd name="connsiteY52" fmla="*/ 3671886 h 8150400"/>
              <a:gd name="connsiteX53" fmla="*/ 1161957 w 4996903"/>
              <a:gd name="connsiteY53" fmla="*/ 3679506 h 8150400"/>
              <a:gd name="connsiteX54" fmla="*/ 948597 w 4996903"/>
              <a:gd name="connsiteY54" fmla="*/ 3725226 h 8150400"/>
              <a:gd name="connsiteX55" fmla="*/ 780957 w 4996903"/>
              <a:gd name="connsiteY55" fmla="*/ 3763326 h 8150400"/>
              <a:gd name="connsiteX56" fmla="*/ 659037 w 4996903"/>
              <a:gd name="connsiteY56" fmla="*/ 3801426 h 8150400"/>
              <a:gd name="connsiteX57" fmla="*/ 590457 w 4996903"/>
              <a:gd name="connsiteY57" fmla="*/ 3831906 h 8150400"/>
              <a:gd name="connsiteX58" fmla="*/ 537117 w 4996903"/>
              <a:gd name="connsiteY58" fmla="*/ 3991926 h 8150400"/>
              <a:gd name="connsiteX59" fmla="*/ 605697 w 4996903"/>
              <a:gd name="connsiteY59" fmla="*/ 4220526 h 8150400"/>
              <a:gd name="connsiteX60" fmla="*/ 643797 w 4996903"/>
              <a:gd name="connsiteY60" fmla="*/ 4334826 h 8150400"/>
              <a:gd name="connsiteX61" fmla="*/ 575217 w 4996903"/>
              <a:gd name="connsiteY61" fmla="*/ 4487226 h 8150400"/>
              <a:gd name="connsiteX62" fmla="*/ 384717 w 4996903"/>
              <a:gd name="connsiteY62" fmla="*/ 4586286 h 8150400"/>
              <a:gd name="connsiteX63" fmla="*/ 300897 w 4996903"/>
              <a:gd name="connsiteY63" fmla="*/ 4746306 h 8150400"/>
              <a:gd name="connsiteX64" fmla="*/ 217077 w 4996903"/>
              <a:gd name="connsiteY64" fmla="*/ 4898706 h 8150400"/>
              <a:gd name="connsiteX65" fmla="*/ 118017 w 4996903"/>
              <a:gd name="connsiteY65" fmla="*/ 5089206 h 8150400"/>
              <a:gd name="connsiteX66" fmla="*/ 125637 w 4996903"/>
              <a:gd name="connsiteY66" fmla="*/ 5180646 h 8150400"/>
              <a:gd name="connsiteX67" fmla="*/ 262797 w 4996903"/>
              <a:gd name="connsiteY67" fmla="*/ 5165406 h 8150400"/>
              <a:gd name="connsiteX68" fmla="*/ 422817 w 4996903"/>
              <a:gd name="connsiteY68" fmla="*/ 5035866 h 8150400"/>
              <a:gd name="connsiteX69" fmla="*/ 598077 w 4996903"/>
              <a:gd name="connsiteY69" fmla="*/ 4936806 h 8150400"/>
              <a:gd name="connsiteX70" fmla="*/ 841917 w 4996903"/>
              <a:gd name="connsiteY70" fmla="*/ 4837746 h 8150400"/>
              <a:gd name="connsiteX71" fmla="*/ 956217 w 4996903"/>
              <a:gd name="connsiteY71" fmla="*/ 4753926 h 8150400"/>
              <a:gd name="connsiteX72" fmla="*/ 1131477 w 4996903"/>
              <a:gd name="connsiteY72" fmla="*/ 4746306 h 8150400"/>
              <a:gd name="connsiteX73" fmla="*/ 1276257 w 4996903"/>
              <a:gd name="connsiteY73" fmla="*/ 4799646 h 8150400"/>
              <a:gd name="connsiteX74" fmla="*/ 1398177 w 4996903"/>
              <a:gd name="connsiteY74" fmla="*/ 4814886 h 8150400"/>
              <a:gd name="connsiteX75" fmla="*/ 1520097 w 4996903"/>
              <a:gd name="connsiteY75" fmla="*/ 4708206 h 8150400"/>
              <a:gd name="connsiteX76" fmla="*/ 1642017 w 4996903"/>
              <a:gd name="connsiteY76" fmla="*/ 4692966 h 8150400"/>
              <a:gd name="connsiteX77" fmla="*/ 1702977 w 4996903"/>
              <a:gd name="connsiteY77" fmla="*/ 4692966 h 8150400"/>
              <a:gd name="connsiteX78" fmla="*/ 1855377 w 4996903"/>
              <a:gd name="connsiteY78" fmla="*/ 4532946 h 8150400"/>
              <a:gd name="connsiteX79" fmla="*/ 2030637 w 4996903"/>
              <a:gd name="connsiteY79" fmla="*/ 4411026 h 8150400"/>
              <a:gd name="connsiteX80" fmla="*/ 2160177 w 4996903"/>
              <a:gd name="connsiteY80" fmla="*/ 4319586 h 8150400"/>
              <a:gd name="connsiteX81" fmla="*/ 2266857 w 4996903"/>
              <a:gd name="connsiteY81" fmla="*/ 4182426 h 8150400"/>
              <a:gd name="connsiteX82" fmla="*/ 2327817 w 4996903"/>
              <a:gd name="connsiteY82" fmla="*/ 4289106 h 8150400"/>
              <a:gd name="connsiteX83" fmla="*/ 2304957 w 4996903"/>
              <a:gd name="connsiteY83" fmla="*/ 4441506 h 8150400"/>
              <a:gd name="connsiteX84" fmla="*/ 2251617 w 4996903"/>
              <a:gd name="connsiteY84" fmla="*/ 4601526 h 8150400"/>
              <a:gd name="connsiteX85" fmla="*/ 2221137 w 4996903"/>
              <a:gd name="connsiteY85" fmla="*/ 4715826 h 8150400"/>
              <a:gd name="connsiteX86" fmla="*/ 2358297 w 4996903"/>
              <a:gd name="connsiteY86" fmla="*/ 4822506 h 8150400"/>
              <a:gd name="connsiteX87" fmla="*/ 2495457 w 4996903"/>
              <a:gd name="connsiteY87" fmla="*/ 4784406 h 8150400"/>
              <a:gd name="connsiteX88" fmla="*/ 2571657 w 4996903"/>
              <a:gd name="connsiteY88" fmla="*/ 4837746 h 8150400"/>
              <a:gd name="connsiteX89" fmla="*/ 2586897 w 4996903"/>
              <a:gd name="connsiteY89" fmla="*/ 4929186 h 8150400"/>
              <a:gd name="connsiteX90" fmla="*/ 2586897 w 4996903"/>
              <a:gd name="connsiteY90" fmla="*/ 5020626 h 8150400"/>
              <a:gd name="connsiteX91" fmla="*/ 2739297 w 4996903"/>
              <a:gd name="connsiteY91" fmla="*/ 5180646 h 8150400"/>
              <a:gd name="connsiteX92" fmla="*/ 2823117 w 4996903"/>
              <a:gd name="connsiteY92" fmla="*/ 5302566 h 8150400"/>
              <a:gd name="connsiteX93" fmla="*/ 3005997 w 4996903"/>
              <a:gd name="connsiteY93" fmla="*/ 5401626 h 8150400"/>
              <a:gd name="connsiteX94" fmla="*/ 3120297 w 4996903"/>
              <a:gd name="connsiteY94" fmla="*/ 5454966 h 8150400"/>
              <a:gd name="connsiteX95" fmla="*/ 3341277 w 4996903"/>
              <a:gd name="connsiteY95" fmla="*/ 5538786 h 8150400"/>
              <a:gd name="connsiteX96" fmla="*/ 3493677 w 4996903"/>
              <a:gd name="connsiteY96" fmla="*/ 5637846 h 8150400"/>
              <a:gd name="connsiteX97" fmla="*/ 3615597 w 4996903"/>
              <a:gd name="connsiteY97" fmla="*/ 5759766 h 8150400"/>
              <a:gd name="connsiteX98" fmla="*/ 3668937 w 4996903"/>
              <a:gd name="connsiteY98" fmla="*/ 5835966 h 8150400"/>
              <a:gd name="connsiteX99" fmla="*/ 3501297 w 4996903"/>
              <a:gd name="connsiteY99" fmla="*/ 5942646 h 8150400"/>
              <a:gd name="connsiteX100" fmla="*/ 3394617 w 4996903"/>
              <a:gd name="connsiteY100" fmla="*/ 6003606 h 8150400"/>
              <a:gd name="connsiteX101" fmla="*/ 3287937 w 4996903"/>
              <a:gd name="connsiteY101" fmla="*/ 6072186 h 8150400"/>
              <a:gd name="connsiteX102" fmla="*/ 3219357 w 4996903"/>
              <a:gd name="connsiteY102" fmla="*/ 6087426 h 8150400"/>
              <a:gd name="connsiteX103" fmla="*/ 3074577 w 4996903"/>
              <a:gd name="connsiteY103" fmla="*/ 5942646 h 8150400"/>
              <a:gd name="connsiteX104" fmla="*/ 2906937 w 4996903"/>
              <a:gd name="connsiteY104" fmla="*/ 5813106 h 8150400"/>
              <a:gd name="connsiteX105" fmla="*/ 2746917 w 4996903"/>
              <a:gd name="connsiteY105" fmla="*/ 5790246 h 8150400"/>
              <a:gd name="connsiteX106" fmla="*/ 2491647 w 4996903"/>
              <a:gd name="connsiteY106" fmla="*/ 5826441 h 8150400"/>
              <a:gd name="connsiteX107" fmla="*/ 2228757 w 4996903"/>
              <a:gd name="connsiteY107" fmla="*/ 5832156 h 8150400"/>
              <a:gd name="connsiteX108" fmla="*/ 2063022 w 4996903"/>
              <a:gd name="connsiteY108" fmla="*/ 5775006 h 8150400"/>
              <a:gd name="connsiteX109" fmla="*/ 1975392 w 4996903"/>
              <a:gd name="connsiteY109" fmla="*/ 5786436 h 8150400"/>
              <a:gd name="connsiteX110" fmla="*/ 1933482 w 4996903"/>
              <a:gd name="connsiteY110" fmla="*/ 5927406 h 8150400"/>
              <a:gd name="connsiteX111" fmla="*/ 1927767 w 4996903"/>
              <a:gd name="connsiteY111" fmla="*/ 6068376 h 8150400"/>
              <a:gd name="connsiteX112" fmla="*/ 1786797 w 4996903"/>
              <a:gd name="connsiteY112" fmla="*/ 6156006 h 8150400"/>
              <a:gd name="connsiteX113" fmla="*/ 1672497 w 4996903"/>
              <a:gd name="connsiteY113" fmla="*/ 6215061 h 8150400"/>
              <a:gd name="connsiteX114" fmla="*/ 1562007 w 4996903"/>
              <a:gd name="connsiteY114" fmla="*/ 6283641 h 8150400"/>
              <a:gd name="connsiteX115" fmla="*/ 1562007 w 4996903"/>
              <a:gd name="connsiteY115" fmla="*/ 6462711 h 8150400"/>
              <a:gd name="connsiteX116" fmla="*/ 1632492 w 4996903"/>
              <a:gd name="connsiteY116" fmla="*/ 6554151 h 8150400"/>
              <a:gd name="connsiteX117" fmla="*/ 1674402 w 4996903"/>
              <a:gd name="connsiteY117" fmla="*/ 6636066 h 8150400"/>
              <a:gd name="connsiteX118" fmla="*/ 1634397 w 4996903"/>
              <a:gd name="connsiteY118" fmla="*/ 6716076 h 8150400"/>
              <a:gd name="connsiteX119" fmla="*/ 1645827 w 4996903"/>
              <a:gd name="connsiteY119" fmla="*/ 6862761 h 8150400"/>
              <a:gd name="connsiteX120" fmla="*/ 1510572 w 4996903"/>
              <a:gd name="connsiteY120" fmla="*/ 7015161 h 8150400"/>
              <a:gd name="connsiteX121" fmla="*/ 1542957 w 4996903"/>
              <a:gd name="connsiteY121" fmla="*/ 7169466 h 8150400"/>
              <a:gd name="connsiteX122" fmla="*/ 1382937 w 4996903"/>
              <a:gd name="connsiteY122" fmla="*/ 7209471 h 8150400"/>
              <a:gd name="connsiteX123" fmla="*/ 1142907 w 4996903"/>
              <a:gd name="connsiteY123" fmla="*/ 7159941 h 8150400"/>
              <a:gd name="connsiteX124" fmla="*/ 1041942 w 4996903"/>
              <a:gd name="connsiteY124" fmla="*/ 7182801 h 8150400"/>
              <a:gd name="connsiteX125" fmla="*/ 931452 w 4996903"/>
              <a:gd name="connsiteY125" fmla="*/ 7272336 h 8150400"/>
              <a:gd name="connsiteX126" fmla="*/ 840012 w 4996903"/>
              <a:gd name="connsiteY126" fmla="*/ 7384731 h 8150400"/>
              <a:gd name="connsiteX127" fmla="*/ 1070517 w 4996903"/>
              <a:gd name="connsiteY127" fmla="*/ 7476171 h 8150400"/>
              <a:gd name="connsiteX128" fmla="*/ 1093377 w 4996903"/>
              <a:gd name="connsiteY128" fmla="*/ 7598091 h 8150400"/>
              <a:gd name="connsiteX129" fmla="*/ 1146717 w 4996903"/>
              <a:gd name="connsiteY129" fmla="*/ 7771446 h 8150400"/>
              <a:gd name="connsiteX130" fmla="*/ 4832891 w 4996903"/>
              <a:gd name="connsiteY130" fmla="*/ 7771446 h 8150400"/>
              <a:gd name="connsiteX131" fmla="*/ 4827177 w 4996903"/>
              <a:gd name="connsiteY131" fmla="*/ 2688906 h 8150400"/>
              <a:gd name="connsiteX132" fmla="*/ 2617377 w 4996903"/>
              <a:gd name="connsiteY132" fmla="*/ 204786 h 8150400"/>
              <a:gd name="connsiteX133" fmla="*/ 1855377 w 4996903"/>
              <a:gd name="connsiteY133" fmla="*/ 204786 h 8150400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996903"/>
              <a:gd name="connsiteY0" fmla="*/ 204786 h 7781481"/>
              <a:gd name="connsiteX1" fmla="*/ 1718217 w 4996903"/>
              <a:gd name="connsiteY1" fmla="*/ 273366 h 7781481"/>
              <a:gd name="connsiteX2" fmla="*/ 1664877 w 4996903"/>
              <a:gd name="connsiteY2" fmla="*/ 418146 h 7781481"/>
              <a:gd name="connsiteX3" fmla="*/ 1657257 w 4996903"/>
              <a:gd name="connsiteY3" fmla="*/ 509586 h 7781481"/>
              <a:gd name="connsiteX4" fmla="*/ 1535337 w 4996903"/>
              <a:gd name="connsiteY4" fmla="*/ 562926 h 7781481"/>
              <a:gd name="connsiteX5" fmla="*/ 1459137 w 4996903"/>
              <a:gd name="connsiteY5" fmla="*/ 692466 h 7781481"/>
              <a:gd name="connsiteX6" fmla="*/ 1497237 w 4996903"/>
              <a:gd name="connsiteY6" fmla="*/ 860106 h 7781481"/>
              <a:gd name="connsiteX7" fmla="*/ 1405797 w 4996903"/>
              <a:gd name="connsiteY7" fmla="*/ 943926 h 7781481"/>
              <a:gd name="connsiteX8" fmla="*/ 1299117 w 4996903"/>
              <a:gd name="connsiteY8" fmla="*/ 822006 h 7781481"/>
              <a:gd name="connsiteX9" fmla="*/ 1314357 w 4996903"/>
              <a:gd name="connsiteY9" fmla="*/ 707706 h 7781481"/>
              <a:gd name="connsiteX10" fmla="*/ 1337217 w 4996903"/>
              <a:gd name="connsiteY10" fmla="*/ 593406 h 7781481"/>
              <a:gd name="connsiteX11" fmla="*/ 1245777 w 4996903"/>
              <a:gd name="connsiteY11" fmla="*/ 555306 h 7781481"/>
              <a:gd name="connsiteX12" fmla="*/ 1078137 w 4996903"/>
              <a:gd name="connsiteY12" fmla="*/ 562926 h 7781481"/>
              <a:gd name="connsiteX13" fmla="*/ 910497 w 4996903"/>
              <a:gd name="connsiteY13" fmla="*/ 410526 h 7781481"/>
              <a:gd name="connsiteX14" fmla="*/ 780957 w 4996903"/>
              <a:gd name="connsiteY14" fmla="*/ 334326 h 7781481"/>
              <a:gd name="connsiteX15" fmla="*/ 666657 w 4996903"/>
              <a:gd name="connsiteY15" fmla="*/ 387666 h 7781481"/>
              <a:gd name="connsiteX16" fmla="*/ 590457 w 4996903"/>
              <a:gd name="connsiteY16" fmla="*/ 296226 h 7781481"/>
              <a:gd name="connsiteX17" fmla="*/ 521877 w 4996903"/>
              <a:gd name="connsiteY17" fmla="*/ 280986 h 7781481"/>
              <a:gd name="connsiteX18" fmla="*/ 445677 w 4996903"/>
              <a:gd name="connsiteY18" fmla="*/ 204786 h 7781481"/>
              <a:gd name="connsiteX19" fmla="*/ 323757 w 4996903"/>
              <a:gd name="connsiteY19" fmla="*/ 242886 h 7781481"/>
              <a:gd name="connsiteX20" fmla="*/ 247557 w 4996903"/>
              <a:gd name="connsiteY20" fmla="*/ 326706 h 7781481"/>
              <a:gd name="connsiteX21" fmla="*/ 95157 w 4996903"/>
              <a:gd name="connsiteY21" fmla="*/ 418146 h 7781481"/>
              <a:gd name="connsiteX22" fmla="*/ 18957 w 4996903"/>
              <a:gd name="connsiteY22" fmla="*/ 608646 h 7781481"/>
              <a:gd name="connsiteX23" fmla="*/ 11337 w 4996903"/>
              <a:gd name="connsiteY23" fmla="*/ 722946 h 7781481"/>
              <a:gd name="connsiteX24" fmla="*/ 156117 w 4996903"/>
              <a:gd name="connsiteY24" fmla="*/ 867726 h 7781481"/>
              <a:gd name="connsiteX25" fmla="*/ 407577 w 4996903"/>
              <a:gd name="connsiteY25" fmla="*/ 997266 h 7781481"/>
              <a:gd name="connsiteX26" fmla="*/ 499017 w 4996903"/>
              <a:gd name="connsiteY26" fmla="*/ 1081086 h 7781481"/>
              <a:gd name="connsiteX27" fmla="*/ 681897 w 4996903"/>
              <a:gd name="connsiteY27" fmla="*/ 1241106 h 7781481"/>
              <a:gd name="connsiteX28" fmla="*/ 887637 w 4996903"/>
              <a:gd name="connsiteY28" fmla="*/ 1340166 h 7781481"/>
              <a:gd name="connsiteX29" fmla="*/ 1009557 w 4996903"/>
              <a:gd name="connsiteY29" fmla="*/ 1523046 h 7781481"/>
              <a:gd name="connsiteX30" fmla="*/ 1062897 w 4996903"/>
              <a:gd name="connsiteY30" fmla="*/ 1599246 h 7781481"/>
              <a:gd name="connsiteX31" fmla="*/ 1001937 w 4996903"/>
              <a:gd name="connsiteY31" fmla="*/ 1759266 h 7781481"/>
              <a:gd name="connsiteX32" fmla="*/ 1009557 w 4996903"/>
              <a:gd name="connsiteY32" fmla="*/ 1934526 h 7781481"/>
              <a:gd name="connsiteX33" fmla="*/ 1131477 w 4996903"/>
              <a:gd name="connsiteY33" fmla="*/ 2147886 h 7781481"/>
              <a:gd name="connsiteX34" fmla="*/ 1207677 w 4996903"/>
              <a:gd name="connsiteY34" fmla="*/ 2254566 h 7781481"/>
              <a:gd name="connsiteX35" fmla="*/ 1329597 w 4996903"/>
              <a:gd name="connsiteY35" fmla="*/ 2338386 h 7781481"/>
              <a:gd name="connsiteX36" fmla="*/ 1200057 w 4996903"/>
              <a:gd name="connsiteY36" fmla="*/ 2452686 h 7781481"/>
              <a:gd name="connsiteX37" fmla="*/ 1093377 w 4996903"/>
              <a:gd name="connsiteY37" fmla="*/ 2605086 h 7781481"/>
              <a:gd name="connsiteX38" fmla="*/ 1093377 w 4996903"/>
              <a:gd name="connsiteY38" fmla="*/ 2742246 h 7781481"/>
              <a:gd name="connsiteX39" fmla="*/ 1146717 w 4996903"/>
              <a:gd name="connsiteY39" fmla="*/ 2902266 h 7781481"/>
              <a:gd name="connsiteX40" fmla="*/ 1131477 w 4996903"/>
              <a:gd name="connsiteY40" fmla="*/ 2963226 h 7781481"/>
              <a:gd name="connsiteX41" fmla="*/ 971457 w 4996903"/>
              <a:gd name="connsiteY41" fmla="*/ 2917506 h 7781481"/>
              <a:gd name="connsiteX42" fmla="*/ 857157 w 4996903"/>
              <a:gd name="connsiteY42" fmla="*/ 2932746 h 7781481"/>
              <a:gd name="connsiteX43" fmla="*/ 712377 w 4996903"/>
              <a:gd name="connsiteY43" fmla="*/ 2993706 h 7781481"/>
              <a:gd name="connsiteX44" fmla="*/ 445677 w 4996903"/>
              <a:gd name="connsiteY44" fmla="*/ 3115626 h 7781481"/>
              <a:gd name="connsiteX45" fmla="*/ 407577 w 4996903"/>
              <a:gd name="connsiteY45" fmla="*/ 3252786 h 7781481"/>
              <a:gd name="connsiteX46" fmla="*/ 506637 w 4996903"/>
              <a:gd name="connsiteY46" fmla="*/ 3435666 h 7781481"/>
              <a:gd name="connsiteX47" fmla="*/ 750477 w 4996903"/>
              <a:gd name="connsiteY47" fmla="*/ 3519486 h 7781481"/>
              <a:gd name="connsiteX48" fmla="*/ 925737 w 4996903"/>
              <a:gd name="connsiteY48" fmla="*/ 3527106 h 7781481"/>
              <a:gd name="connsiteX49" fmla="*/ 1085757 w 4996903"/>
              <a:gd name="connsiteY49" fmla="*/ 3519486 h 7781481"/>
              <a:gd name="connsiteX50" fmla="*/ 1215297 w 4996903"/>
              <a:gd name="connsiteY50" fmla="*/ 3565206 h 7781481"/>
              <a:gd name="connsiteX51" fmla="*/ 1306737 w 4996903"/>
              <a:gd name="connsiteY51" fmla="*/ 3641406 h 7781481"/>
              <a:gd name="connsiteX52" fmla="*/ 1367697 w 4996903"/>
              <a:gd name="connsiteY52" fmla="*/ 3671886 h 7781481"/>
              <a:gd name="connsiteX53" fmla="*/ 1161957 w 4996903"/>
              <a:gd name="connsiteY53" fmla="*/ 3679506 h 7781481"/>
              <a:gd name="connsiteX54" fmla="*/ 948597 w 4996903"/>
              <a:gd name="connsiteY54" fmla="*/ 3725226 h 7781481"/>
              <a:gd name="connsiteX55" fmla="*/ 780957 w 4996903"/>
              <a:gd name="connsiteY55" fmla="*/ 3763326 h 7781481"/>
              <a:gd name="connsiteX56" fmla="*/ 659037 w 4996903"/>
              <a:gd name="connsiteY56" fmla="*/ 3801426 h 7781481"/>
              <a:gd name="connsiteX57" fmla="*/ 590457 w 4996903"/>
              <a:gd name="connsiteY57" fmla="*/ 3831906 h 7781481"/>
              <a:gd name="connsiteX58" fmla="*/ 537117 w 4996903"/>
              <a:gd name="connsiteY58" fmla="*/ 3991926 h 7781481"/>
              <a:gd name="connsiteX59" fmla="*/ 605697 w 4996903"/>
              <a:gd name="connsiteY59" fmla="*/ 4220526 h 7781481"/>
              <a:gd name="connsiteX60" fmla="*/ 643797 w 4996903"/>
              <a:gd name="connsiteY60" fmla="*/ 4334826 h 7781481"/>
              <a:gd name="connsiteX61" fmla="*/ 575217 w 4996903"/>
              <a:gd name="connsiteY61" fmla="*/ 4487226 h 7781481"/>
              <a:gd name="connsiteX62" fmla="*/ 384717 w 4996903"/>
              <a:gd name="connsiteY62" fmla="*/ 4586286 h 7781481"/>
              <a:gd name="connsiteX63" fmla="*/ 300897 w 4996903"/>
              <a:gd name="connsiteY63" fmla="*/ 4746306 h 7781481"/>
              <a:gd name="connsiteX64" fmla="*/ 217077 w 4996903"/>
              <a:gd name="connsiteY64" fmla="*/ 4898706 h 7781481"/>
              <a:gd name="connsiteX65" fmla="*/ 118017 w 4996903"/>
              <a:gd name="connsiteY65" fmla="*/ 5089206 h 7781481"/>
              <a:gd name="connsiteX66" fmla="*/ 125637 w 4996903"/>
              <a:gd name="connsiteY66" fmla="*/ 5180646 h 7781481"/>
              <a:gd name="connsiteX67" fmla="*/ 262797 w 4996903"/>
              <a:gd name="connsiteY67" fmla="*/ 5165406 h 7781481"/>
              <a:gd name="connsiteX68" fmla="*/ 422817 w 4996903"/>
              <a:gd name="connsiteY68" fmla="*/ 5035866 h 7781481"/>
              <a:gd name="connsiteX69" fmla="*/ 598077 w 4996903"/>
              <a:gd name="connsiteY69" fmla="*/ 4936806 h 7781481"/>
              <a:gd name="connsiteX70" fmla="*/ 841917 w 4996903"/>
              <a:gd name="connsiteY70" fmla="*/ 4837746 h 7781481"/>
              <a:gd name="connsiteX71" fmla="*/ 956217 w 4996903"/>
              <a:gd name="connsiteY71" fmla="*/ 4753926 h 7781481"/>
              <a:gd name="connsiteX72" fmla="*/ 1131477 w 4996903"/>
              <a:gd name="connsiteY72" fmla="*/ 4746306 h 7781481"/>
              <a:gd name="connsiteX73" fmla="*/ 1276257 w 4996903"/>
              <a:gd name="connsiteY73" fmla="*/ 4799646 h 7781481"/>
              <a:gd name="connsiteX74" fmla="*/ 1398177 w 4996903"/>
              <a:gd name="connsiteY74" fmla="*/ 4814886 h 7781481"/>
              <a:gd name="connsiteX75" fmla="*/ 1520097 w 4996903"/>
              <a:gd name="connsiteY75" fmla="*/ 4708206 h 7781481"/>
              <a:gd name="connsiteX76" fmla="*/ 1642017 w 4996903"/>
              <a:gd name="connsiteY76" fmla="*/ 4692966 h 7781481"/>
              <a:gd name="connsiteX77" fmla="*/ 1702977 w 4996903"/>
              <a:gd name="connsiteY77" fmla="*/ 4692966 h 7781481"/>
              <a:gd name="connsiteX78" fmla="*/ 1855377 w 4996903"/>
              <a:gd name="connsiteY78" fmla="*/ 4532946 h 7781481"/>
              <a:gd name="connsiteX79" fmla="*/ 2030637 w 4996903"/>
              <a:gd name="connsiteY79" fmla="*/ 4411026 h 7781481"/>
              <a:gd name="connsiteX80" fmla="*/ 2160177 w 4996903"/>
              <a:gd name="connsiteY80" fmla="*/ 4319586 h 7781481"/>
              <a:gd name="connsiteX81" fmla="*/ 2266857 w 4996903"/>
              <a:gd name="connsiteY81" fmla="*/ 4182426 h 7781481"/>
              <a:gd name="connsiteX82" fmla="*/ 2327817 w 4996903"/>
              <a:gd name="connsiteY82" fmla="*/ 4289106 h 7781481"/>
              <a:gd name="connsiteX83" fmla="*/ 2304957 w 4996903"/>
              <a:gd name="connsiteY83" fmla="*/ 4441506 h 7781481"/>
              <a:gd name="connsiteX84" fmla="*/ 2251617 w 4996903"/>
              <a:gd name="connsiteY84" fmla="*/ 4601526 h 7781481"/>
              <a:gd name="connsiteX85" fmla="*/ 2221137 w 4996903"/>
              <a:gd name="connsiteY85" fmla="*/ 4715826 h 7781481"/>
              <a:gd name="connsiteX86" fmla="*/ 2358297 w 4996903"/>
              <a:gd name="connsiteY86" fmla="*/ 4822506 h 7781481"/>
              <a:gd name="connsiteX87" fmla="*/ 2495457 w 4996903"/>
              <a:gd name="connsiteY87" fmla="*/ 4784406 h 7781481"/>
              <a:gd name="connsiteX88" fmla="*/ 2571657 w 4996903"/>
              <a:gd name="connsiteY88" fmla="*/ 4837746 h 7781481"/>
              <a:gd name="connsiteX89" fmla="*/ 2586897 w 4996903"/>
              <a:gd name="connsiteY89" fmla="*/ 4929186 h 7781481"/>
              <a:gd name="connsiteX90" fmla="*/ 2586897 w 4996903"/>
              <a:gd name="connsiteY90" fmla="*/ 5020626 h 7781481"/>
              <a:gd name="connsiteX91" fmla="*/ 2739297 w 4996903"/>
              <a:gd name="connsiteY91" fmla="*/ 5180646 h 7781481"/>
              <a:gd name="connsiteX92" fmla="*/ 2823117 w 4996903"/>
              <a:gd name="connsiteY92" fmla="*/ 5302566 h 7781481"/>
              <a:gd name="connsiteX93" fmla="*/ 3005997 w 4996903"/>
              <a:gd name="connsiteY93" fmla="*/ 5401626 h 7781481"/>
              <a:gd name="connsiteX94" fmla="*/ 3120297 w 4996903"/>
              <a:gd name="connsiteY94" fmla="*/ 5454966 h 7781481"/>
              <a:gd name="connsiteX95" fmla="*/ 3341277 w 4996903"/>
              <a:gd name="connsiteY95" fmla="*/ 5538786 h 7781481"/>
              <a:gd name="connsiteX96" fmla="*/ 3493677 w 4996903"/>
              <a:gd name="connsiteY96" fmla="*/ 5637846 h 7781481"/>
              <a:gd name="connsiteX97" fmla="*/ 3615597 w 4996903"/>
              <a:gd name="connsiteY97" fmla="*/ 5759766 h 7781481"/>
              <a:gd name="connsiteX98" fmla="*/ 3668937 w 4996903"/>
              <a:gd name="connsiteY98" fmla="*/ 5835966 h 7781481"/>
              <a:gd name="connsiteX99" fmla="*/ 3501297 w 4996903"/>
              <a:gd name="connsiteY99" fmla="*/ 5942646 h 7781481"/>
              <a:gd name="connsiteX100" fmla="*/ 3394617 w 4996903"/>
              <a:gd name="connsiteY100" fmla="*/ 6003606 h 7781481"/>
              <a:gd name="connsiteX101" fmla="*/ 3287937 w 4996903"/>
              <a:gd name="connsiteY101" fmla="*/ 6072186 h 7781481"/>
              <a:gd name="connsiteX102" fmla="*/ 3219357 w 4996903"/>
              <a:gd name="connsiteY102" fmla="*/ 6087426 h 7781481"/>
              <a:gd name="connsiteX103" fmla="*/ 3074577 w 4996903"/>
              <a:gd name="connsiteY103" fmla="*/ 5942646 h 7781481"/>
              <a:gd name="connsiteX104" fmla="*/ 2906937 w 4996903"/>
              <a:gd name="connsiteY104" fmla="*/ 5813106 h 7781481"/>
              <a:gd name="connsiteX105" fmla="*/ 2746917 w 4996903"/>
              <a:gd name="connsiteY105" fmla="*/ 5790246 h 7781481"/>
              <a:gd name="connsiteX106" fmla="*/ 2491647 w 4996903"/>
              <a:gd name="connsiteY106" fmla="*/ 5826441 h 7781481"/>
              <a:gd name="connsiteX107" fmla="*/ 2228757 w 4996903"/>
              <a:gd name="connsiteY107" fmla="*/ 5832156 h 7781481"/>
              <a:gd name="connsiteX108" fmla="*/ 2063022 w 4996903"/>
              <a:gd name="connsiteY108" fmla="*/ 5775006 h 7781481"/>
              <a:gd name="connsiteX109" fmla="*/ 1975392 w 4996903"/>
              <a:gd name="connsiteY109" fmla="*/ 5786436 h 7781481"/>
              <a:gd name="connsiteX110" fmla="*/ 1933482 w 4996903"/>
              <a:gd name="connsiteY110" fmla="*/ 5927406 h 7781481"/>
              <a:gd name="connsiteX111" fmla="*/ 1927767 w 4996903"/>
              <a:gd name="connsiteY111" fmla="*/ 6068376 h 7781481"/>
              <a:gd name="connsiteX112" fmla="*/ 1786797 w 4996903"/>
              <a:gd name="connsiteY112" fmla="*/ 6156006 h 7781481"/>
              <a:gd name="connsiteX113" fmla="*/ 1672497 w 4996903"/>
              <a:gd name="connsiteY113" fmla="*/ 6215061 h 7781481"/>
              <a:gd name="connsiteX114" fmla="*/ 1562007 w 4996903"/>
              <a:gd name="connsiteY114" fmla="*/ 6283641 h 7781481"/>
              <a:gd name="connsiteX115" fmla="*/ 1562007 w 4996903"/>
              <a:gd name="connsiteY115" fmla="*/ 6462711 h 7781481"/>
              <a:gd name="connsiteX116" fmla="*/ 1632492 w 4996903"/>
              <a:gd name="connsiteY116" fmla="*/ 6554151 h 7781481"/>
              <a:gd name="connsiteX117" fmla="*/ 1674402 w 4996903"/>
              <a:gd name="connsiteY117" fmla="*/ 6636066 h 7781481"/>
              <a:gd name="connsiteX118" fmla="*/ 1634397 w 4996903"/>
              <a:gd name="connsiteY118" fmla="*/ 6716076 h 7781481"/>
              <a:gd name="connsiteX119" fmla="*/ 1645827 w 4996903"/>
              <a:gd name="connsiteY119" fmla="*/ 6862761 h 7781481"/>
              <a:gd name="connsiteX120" fmla="*/ 1510572 w 4996903"/>
              <a:gd name="connsiteY120" fmla="*/ 7015161 h 7781481"/>
              <a:gd name="connsiteX121" fmla="*/ 1542957 w 4996903"/>
              <a:gd name="connsiteY121" fmla="*/ 7169466 h 7781481"/>
              <a:gd name="connsiteX122" fmla="*/ 1382937 w 4996903"/>
              <a:gd name="connsiteY122" fmla="*/ 7209471 h 7781481"/>
              <a:gd name="connsiteX123" fmla="*/ 1142907 w 4996903"/>
              <a:gd name="connsiteY123" fmla="*/ 7159941 h 7781481"/>
              <a:gd name="connsiteX124" fmla="*/ 1041942 w 4996903"/>
              <a:gd name="connsiteY124" fmla="*/ 7182801 h 7781481"/>
              <a:gd name="connsiteX125" fmla="*/ 931452 w 4996903"/>
              <a:gd name="connsiteY125" fmla="*/ 7272336 h 7781481"/>
              <a:gd name="connsiteX126" fmla="*/ 840012 w 4996903"/>
              <a:gd name="connsiteY126" fmla="*/ 7384731 h 7781481"/>
              <a:gd name="connsiteX127" fmla="*/ 1070517 w 4996903"/>
              <a:gd name="connsiteY127" fmla="*/ 7476171 h 7781481"/>
              <a:gd name="connsiteX128" fmla="*/ 1093377 w 4996903"/>
              <a:gd name="connsiteY128" fmla="*/ 7598091 h 7781481"/>
              <a:gd name="connsiteX129" fmla="*/ 1146717 w 4996903"/>
              <a:gd name="connsiteY129" fmla="*/ 7771446 h 7781481"/>
              <a:gd name="connsiteX130" fmla="*/ 4832891 w 4996903"/>
              <a:gd name="connsiteY130" fmla="*/ 7771446 h 7781481"/>
              <a:gd name="connsiteX131" fmla="*/ 4827177 w 4996903"/>
              <a:gd name="connsiteY131" fmla="*/ 2688906 h 7781481"/>
              <a:gd name="connsiteX132" fmla="*/ 2617377 w 4996903"/>
              <a:gd name="connsiteY132" fmla="*/ 204786 h 7781481"/>
              <a:gd name="connsiteX133" fmla="*/ 1855377 w 4996903"/>
              <a:gd name="connsiteY133" fmla="*/ 204786 h 7781481"/>
              <a:gd name="connsiteX0" fmla="*/ 1855377 w 4838791"/>
              <a:gd name="connsiteY0" fmla="*/ 204786 h 7781481"/>
              <a:gd name="connsiteX1" fmla="*/ 1718217 w 4838791"/>
              <a:gd name="connsiteY1" fmla="*/ 273366 h 7781481"/>
              <a:gd name="connsiteX2" fmla="*/ 1664877 w 4838791"/>
              <a:gd name="connsiteY2" fmla="*/ 418146 h 7781481"/>
              <a:gd name="connsiteX3" fmla="*/ 1657257 w 4838791"/>
              <a:gd name="connsiteY3" fmla="*/ 509586 h 7781481"/>
              <a:gd name="connsiteX4" fmla="*/ 1535337 w 4838791"/>
              <a:gd name="connsiteY4" fmla="*/ 562926 h 7781481"/>
              <a:gd name="connsiteX5" fmla="*/ 1459137 w 4838791"/>
              <a:gd name="connsiteY5" fmla="*/ 692466 h 7781481"/>
              <a:gd name="connsiteX6" fmla="*/ 1497237 w 4838791"/>
              <a:gd name="connsiteY6" fmla="*/ 860106 h 7781481"/>
              <a:gd name="connsiteX7" fmla="*/ 1405797 w 4838791"/>
              <a:gd name="connsiteY7" fmla="*/ 943926 h 7781481"/>
              <a:gd name="connsiteX8" fmla="*/ 1299117 w 4838791"/>
              <a:gd name="connsiteY8" fmla="*/ 822006 h 7781481"/>
              <a:gd name="connsiteX9" fmla="*/ 1314357 w 4838791"/>
              <a:gd name="connsiteY9" fmla="*/ 707706 h 7781481"/>
              <a:gd name="connsiteX10" fmla="*/ 1337217 w 4838791"/>
              <a:gd name="connsiteY10" fmla="*/ 593406 h 7781481"/>
              <a:gd name="connsiteX11" fmla="*/ 1245777 w 4838791"/>
              <a:gd name="connsiteY11" fmla="*/ 555306 h 7781481"/>
              <a:gd name="connsiteX12" fmla="*/ 1078137 w 4838791"/>
              <a:gd name="connsiteY12" fmla="*/ 562926 h 7781481"/>
              <a:gd name="connsiteX13" fmla="*/ 910497 w 4838791"/>
              <a:gd name="connsiteY13" fmla="*/ 410526 h 7781481"/>
              <a:gd name="connsiteX14" fmla="*/ 780957 w 4838791"/>
              <a:gd name="connsiteY14" fmla="*/ 334326 h 7781481"/>
              <a:gd name="connsiteX15" fmla="*/ 666657 w 4838791"/>
              <a:gd name="connsiteY15" fmla="*/ 387666 h 7781481"/>
              <a:gd name="connsiteX16" fmla="*/ 590457 w 4838791"/>
              <a:gd name="connsiteY16" fmla="*/ 296226 h 7781481"/>
              <a:gd name="connsiteX17" fmla="*/ 521877 w 4838791"/>
              <a:gd name="connsiteY17" fmla="*/ 280986 h 7781481"/>
              <a:gd name="connsiteX18" fmla="*/ 445677 w 4838791"/>
              <a:gd name="connsiteY18" fmla="*/ 204786 h 7781481"/>
              <a:gd name="connsiteX19" fmla="*/ 323757 w 4838791"/>
              <a:gd name="connsiteY19" fmla="*/ 242886 h 7781481"/>
              <a:gd name="connsiteX20" fmla="*/ 247557 w 4838791"/>
              <a:gd name="connsiteY20" fmla="*/ 326706 h 7781481"/>
              <a:gd name="connsiteX21" fmla="*/ 95157 w 4838791"/>
              <a:gd name="connsiteY21" fmla="*/ 418146 h 7781481"/>
              <a:gd name="connsiteX22" fmla="*/ 18957 w 4838791"/>
              <a:gd name="connsiteY22" fmla="*/ 608646 h 7781481"/>
              <a:gd name="connsiteX23" fmla="*/ 11337 w 4838791"/>
              <a:gd name="connsiteY23" fmla="*/ 722946 h 7781481"/>
              <a:gd name="connsiteX24" fmla="*/ 156117 w 4838791"/>
              <a:gd name="connsiteY24" fmla="*/ 867726 h 7781481"/>
              <a:gd name="connsiteX25" fmla="*/ 407577 w 4838791"/>
              <a:gd name="connsiteY25" fmla="*/ 997266 h 7781481"/>
              <a:gd name="connsiteX26" fmla="*/ 499017 w 4838791"/>
              <a:gd name="connsiteY26" fmla="*/ 1081086 h 7781481"/>
              <a:gd name="connsiteX27" fmla="*/ 681897 w 4838791"/>
              <a:gd name="connsiteY27" fmla="*/ 1241106 h 7781481"/>
              <a:gd name="connsiteX28" fmla="*/ 887637 w 4838791"/>
              <a:gd name="connsiteY28" fmla="*/ 1340166 h 7781481"/>
              <a:gd name="connsiteX29" fmla="*/ 1009557 w 4838791"/>
              <a:gd name="connsiteY29" fmla="*/ 1523046 h 7781481"/>
              <a:gd name="connsiteX30" fmla="*/ 1062897 w 4838791"/>
              <a:gd name="connsiteY30" fmla="*/ 1599246 h 7781481"/>
              <a:gd name="connsiteX31" fmla="*/ 1001937 w 4838791"/>
              <a:gd name="connsiteY31" fmla="*/ 1759266 h 7781481"/>
              <a:gd name="connsiteX32" fmla="*/ 1009557 w 4838791"/>
              <a:gd name="connsiteY32" fmla="*/ 1934526 h 7781481"/>
              <a:gd name="connsiteX33" fmla="*/ 1131477 w 4838791"/>
              <a:gd name="connsiteY33" fmla="*/ 2147886 h 7781481"/>
              <a:gd name="connsiteX34" fmla="*/ 1207677 w 4838791"/>
              <a:gd name="connsiteY34" fmla="*/ 2254566 h 7781481"/>
              <a:gd name="connsiteX35" fmla="*/ 1329597 w 4838791"/>
              <a:gd name="connsiteY35" fmla="*/ 2338386 h 7781481"/>
              <a:gd name="connsiteX36" fmla="*/ 1200057 w 4838791"/>
              <a:gd name="connsiteY36" fmla="*/ 2452686 h 7781481"/>
              <a:gd name="connsiteX37" fmla="*/ 1093377 w 4838791"/>
              <a:gd name="connsiteY37" fmla="*/ 2605086 h 7781481"/>
              <a:gd name="connsiteX38" fmla="*/ 1093377 w 4838791"/>
              <a:gd name="connsiteY38" fmla="*/ 2742246 h 7781481"/>
              <a:gd name="connsiteX39" fmla="*/ 1146717 w 4838791"/>
              <a:gd name="connsiteY39" fmla="*/ 2902266 h 7781481"/>
              <a:gd name="connsiteX40" fmla="*/ 1131477 w 4838791"/>
              <a:gd name="connsiteY40" fmla="*/ 2963226 h 7781481"/>
              <a:gd name="connsiteX41" fmla="*/ 971457 w 4838791"/>
              <a:gd name="connsiteY41" fmla="*/ 2917506 h 7781481"/>
              <a:gd name="connsiteX42" fmla="*/ 857157 w 4838791"/>
              <a:gd name="connsiteY42" fmla="*/ 2932746 h 7781481"/>
              <a:gd name="connsiteX43" fmla="*/ 712377 w 4838791"/>
              <a:gd name="connsiteY43" fmla="*/ 2993706 h 7781481"/>
              <a:gd name="connsiteX44" fmla="*/ 445677 w 4838791"/>
              <a:gd name="connsiteY44" fmla="*/ 3115626 h 7781481"/>
              <a:gd name="connsiteX45" fmla="*/ 407577 w 4838791"/>
              <a:gd name="connsiteY45" fmla="*/ 3252786 h 7781481"/>
              <a:gd name="connsiteX46" fmla="*/ 506637 w 4838791"/>
              <a:gd name="connsiteY46" fmla="*/ 3435666 h 7781481"/>
              <a:gd name="connsiteX47" fmla="*/ 750477 w 4838791"/>
              <a:gd name="connsiteY47" fmla="*/ 3519486 h 7781481"/>
              <a:gd name="connsiteX48" fmla="*/ 925737 w 4838791"/>
              <a:gd name="connsiteY48" fmla="*/ 3527106 h 7781481"/>
              <a:gd name="connsiteX49" fmla="*/ 1085757 w 4838791"/>
              <a:gd name="connsiteY49" fmla="*/ 3519486 h 7781481"/>
              <a:gd name="connsiteX50" fmla="*/ 1215297 w 4838791"/>
              <a:gd name="connsiteY50" fmla="*/ 3565206 h 7781481"/>
              <a:gd name="connsiteX51" fmla="*/ 1306737 w 4838791"/>
              <a:gd name="connsiteY51" fmla="*/ 3641406 h 7781481"/>
              <a:gd name="connsiteX52" fmla="*/ 1367697 w 4838791"/>
              <a:gd name="connsiteY52" fmla="*/ 3671886 h 7781481"/>
              <a:gd name="connsiteX53" fmla="*/ 1161957 w 4838791"/>
              <a:gd name="connsiteY53" fmla="*/ 3679506 h 7781481"/>
              <a:gd name="connsiteX54" fmla="*/ 948597 w 4838791"/>
              <a:gd name="connsiteY54" fmla="*/ 3725226 h 7781481"/>
              <a:gd name="connsiteX55" fmla="*/ 780957 w 4838791"/>
              <a:gd name="connsiteY55" fmla="*/ 3763326 h 7781481"/>
              <a:gd name="connsiteX56" fmla="*/ 659037 w 4838791"/>
              <a:gd name="connsiteY56" fmla="*/ 3801426 h 7781481"/>
              <a:gd name="connsiteX57" fmla="*/ 590457 w 4838791"/>
              <a:gd name="connsiteY57" fmla="*/ 3831906 h 7781481"/>
              <a:gd name="connsiteX58" fmla="*/ 537117 w 4838791"/>
              <a:gd name="connsiteY58" fmla="*/ 3991926 h 7781481"/>
              <a:gd name="connsiteX59" fmla="*/ 605697 w 4838791"/>
              <a:gd name="connsiteY59" fmla="*/ 4220526 h 7781481"/>
              <a:gd name="connsiteX60" fmla="*/ 643797 w 4838791"/>
              <a:gd name="connsiteY60" fmla="*/ 4334826 h 7781481"/>
              <a:gd name="connsiteX61" fmla="*/ 575217 w 4838791"/>
              <a:gd name="connsiteY61" fmla="*/ 4487226 h 7781481"/>
              <a:gd name="connsiteX62" fmla="*/ 384717 w 4838791"/>
              <a:gd name="connsiteY62" fmla="*/ 4586286 h 7781481"/>
              <a:gd name="connsiteX63" fmla="*/ 300897 w 4838791"/>
              <a:gd name="connsiteY63" fmla="*/ 4746306 h 7781481"/>
              <a:gd name="connsiteX64" fmla="*/ 217077 w 4838791"/>
              <a:gd name="connsiteY64" fmla="*/ 4898706 h 7781481"/>
              <a:gd name="connsiteX65" fmla="*/ 118017 w 4838791"/>
              <a:gd name="connsiteY65" fmla="*/ 5089206 h 7781481"/>
              <a:gd name="connsiteX66" fmla="*/ 125637 w 4838791"/>
              <a:gd name="connsiteY66" fmla="*/ 5180646 h 7781481"/>
              <a:gd name="connsiteX67" fmla="*/ 262797 w 4838791"/>
              <a:gd name="connsiteY67" fmla="*/ 5165406 h 7781481"/>
              <a:gd name="connsiteX68" fmla="*/ 422817 w 4838791"/>
              <a:gd name="connsiteY68" fmla="*/ 5035866 h 7781481"/>
              <a:gd name="connsiteX69" fmla="*/ 598077 w 4838791"/>
              <a:gd name="connsiteY69" fmla="*/ 4936806 h 7781481"/>
              <a:gd name="connsiteX70" fmla="*/ 841917 w 4838791"/>
              <a:gd name="connsiteY70" fmla="*/ 4837746 h 7781481"/>
              <a:gd name="connsiteX71" fmla="*/ 956217 w 4838791"/>
              <a:gd name="connsiteY71" fmla="*/ 4753926 h 7781481"/>
              <a:gd name="connsiteX72" fmla="*/ 1131477 w 4838791"/>
              <a:gd name="connsiteY72" fmla="*/ 4746306 h 7781481"/>
              <a:gd name="connsiteX73" fmla="*/ 1276257 w 4838791"/>
              <a:gd name="connsiteY73" fmla="*/ 4799646 h 7781481"/>
              <a:gd name="connsiteX74" fmla="*/ 1398177 w 4838791"/>
              <a:gd name="connsiteY74" fmla="*/ 4814886 h 7781481"/>
              <a:gd name="connsiteX75" fmla="*/ 1520097 w 4838791"/>
              <a:gd name="connsiteY75" fmla="*/ 4708206 h 7781481"/>
              <a:gd name="connsiteX76" fmla="*/ 1642017 w 4838791"/>
              <a:gd name="connsiteY76" fmla="*/ 4692966 h 7781481"/>
              <a:gd name="connsiteX77" fmla="*/ 1702977 w 4838791"/>
              <a:gd name="connsiteY77" fmla="*/ 4692966 h 7781481"/>
              <a:gd name="connsiteX78" fmla="*/ 1855377 w 4838791"/>
              <a:gd name="connsiteY78" fmla="*/ 4532946 h 7781481"/>
              <a:gd name="connsiteX79" fmla="*/ 2030637 w 4838791"/>
              <a:gd name="connsiteY79" fmla="*/ 4411026 h 7781481"/>
              <a:gd name="connsiteX80" fmla="*/ 2160177 w 4838791"/>
              <a:gd name="connsiteY80" fmla="*/ 4319586 h 7781481"/>
              <a:gd name="connsiteX81" fmla="*/ 2266857 w 4838791"/>
              <a:gd name="connsiteY81" fmla="*/ 4182426 h 7781481"/>
              <a:gd name="connsiteX82" fmla="*/ 2327817 w 4838791"/>
              <a:gd name="connsiteY82" fmla="*/ 4289106 h 7781481"/>
              <a:gd name="connsiteX83" fmla="*/ 2304957 w 4838791"/>
              <a:gd name="connsiteY83" fmla="*/ 4441506 h 7781481"/>
              <a:gd name="connsiteX84" fmla="*/ 2251617 w 4838791"/>
              <a:gd name="connsiteY84" fmla="*/ 4601526 h 7781481"/>
              <a:gd name="connsiteX85" fmla="*/ 2221137 w 4838791"/>
              <a:gd name="connsiteY85" fmla="*/ 4715826 h 7781481"/>
              <a:gd name="connsiteX86" fmla="*/ 2358297 w 4838791"/>
              <a:gd name="connsiteY86" fmla="*/ 4822506 h 7781481"/>
              <a:gd name="connsiteX87" fmla="*/ 2495457 w 4838791"/>
              <a:gd name="connsiteY87" fmla="*/ 4784406 h 7781481"/>
              <a:gd name="connsiteX88" fmla="*/ 2571657 w 4838791"/>
              <a:gd name="connsiteY88" fmla="*/ 4837746 h 7781481"/>
              <a:gd name="connsiteX89" fmla="*/ 2586897 w 4838791"/>
              <a:gd name="connsiteY89" fmla="*/ 4929186 h 7781481"/>
              <a:gd name="connsiteX90" fmla="*/ 2586897 w 4838791"/>
              <a:gd name="connsiteY90" fmla="*/ 5020626 h 7781481"/>
              <a:gd name="connsiteX91" fmla="*/ 2739297 w 4838791"/>
              <a:gd name="connsiteY91" fmla="*/ 5180646 h 7781481"/>
              <a:gd name="connsiteX92" fmla="*/ 2823117 w 4838791"/>
              <a:gd name="connsiteY92" fmla="*/ 5302566 h 7781481"/>
              <a:gd name="connsiteX93" fmla="*/ 3005997 w 4838791"/>
              <a:gd name="connsiteY93" fmla="*/ 5401626 h 7781481"/>
              <a:gd name="connsiteX94" fmla="*/ 3120297 w 4838791"/>
              <a:gd name="connsiteY94" fmla="*/ 5454966 h 7781481"/>
              <a:gd name="connsiteX95" fmla="*/ 3341277 w 4838791"/>
              <a:gd name="connsiteY95" fmla="*/ 5538786 h 7781481"/>
              <a:gd name="connsiteX96" fmla="*/ 3493677 w 4838791"/>
              <a:gd name="connsiteY96" fmla="*/ 5637846 h 7781481"/>
              <a:gd name="connsiteX97" fmla="*/ 3615597 w 4838791"/>
              <a:gd name="connsiteY97" fmla="*/ 5759766 h 7781481"/>
              <a:gd name="connsiteX98" fmla="*/ 3668937 w 4838791"/>
              <a:gd name="connsiteY98" fmla="*/ 5835966 h 7781481"/>
              <a:gd name="connsiteX99" fmla="*/ 3501297 w 4838791"/>
              <a:gd name="connsiteY99" fmla="*/ 5942646 h 7781481"/>
              <a:gd name="connsiteX100" fmla="*/ 3394617 w 4838791"/>
              <a:gd name="connsiteY100" fmla="*/ 6003606 h 7781481"/>
              <a:gd name="connsiteX101" fmla="*/ 3287937 w 4838791"/>
              <a:gd name="connsiteY101" fmla="*/ 6072186 h 7781481"/>
              <a:gd name="connsiteX102" fmla="*/ 3219357 w 4838791"/>
              <a:gd name="connsiteY102" fmla="*/ 6087426 h 7781481"/>
              <a:gd name="connsiteX103" fmla="*/ 3074577 w 4838791"/>
              <a:gd name="connsiteY103" fmla="*/ 5942646 h 7781481"/>
              <a:gd name="connsiteX104" fmla="*/ 2906937 w 4838791"/>
              <a:gd name="connsiteY104" fmla="*/ 5813106 h 7781481"/>
              <a:gd name="connsiteX105" fmla="*/ 2746917 w 4838791"/>
              <a:gd name="connsiteY105" fmla="*/ 5790246 h 7781481"/>
              <a:gd name="connsiteX106" fmla="*/ 2491647 w 4838791"/>
              <a:gd name="connsiteY106" fmla="*/ 5826441 h 7781481"/>
              <a:gd name="connsiteX107" fmla="*/ 2228757 w 4838791"/>
              <a:gd name="connsiteY107" fmla="*/ 5832156 h 7781481"/>
              <a:gd name="connsiteX108" fmla="*/ 2063022 w 4838791"/>
              <a:gd name="connsiteY108" fmla="*/ 5775006 h 7781481"/>
              <a:gd name="connsiteX109" fmla="*/ 1975392 w 4838791"/>
              <a:gd name="connsiteY109" fmla="*/ 5786436 h 7781481"/>
              <a:gd name="connsiteX110" fmla="*/ 1933482 w 4838791"/>
              <a:gd name="connsiteY110" fmla="*/ 5927406 h 7781481"/>
              <a:gd name="connsiteX111" fmla="*/ 1927767 w 4838791"/>
              <a:gd name="connsiteY111" fmla="*/ 6068376 h 7781481"/>
              <a:gd name="connsiteX112" fmla="*/ 1786797 w 4838791"/>
              <a:gd name="connsiteY112" fmla="*/ 6156006 h 7781481"/>
              <a:gd name="connsiteX113" fmla="*/ 1672497 w 4838791"/>
              <a:gd name="connsiteY113" fmla="*/ 6215061 h 7781481"/>
              <a:gd name="connsiteX114" fmla="*/ 1562007 w 4838791"/>
              <a:gd name="connsiteY114" fmla="*/ 6283641 h 7781481"/>
              <a:gd name="connsiteX115" fmla="*/ 1562007 w 4838791"/>
              <a:gd name="connsiteY115" fmla="*/ 6462711 h 7781481"/>
              <a:gd name="connsiteX116" fmla="*/ 1632492 w 4838791"/>
              <a:gd name="connsiteY116" fmla="*/ 6554151 h 7781481"/>
              <a:gd name="connsiteX117" fmla="*/ 1674402 w 4838791"/>
              <a:gd name="connsiteY117" fmla="*/ 6636066 h 7781481"/>
              <a:gd name="connsiteX118" fmla="*/ 1634397 w 4838791"/>
              <a:gd name="connsiteY118" fmla="*/ 6716076 h 7781481"/>
              <a:gd name="connsiteX119" fmla="*/ 1645827 w 4838791"/>
              <a:gd name="connsiteY119" fmla="*/ 6862761 h 7781481"/>
              <a:gd name="connsiteX120" fmla="*/ 1510572 w 4838791"/>
              <a:gd name="connsiteY120" fmla="*/ 7015161 h 7781481"/>
              <a:gd name="connsiteX121" fmla="*/ 1542957 w 4838791"/>
              <a:gd name="connsiteY121" fmla="*/ 7169466 h 7781481"/>
              <a:gd name="connsiteX122" fmla="*/ 1382937 w 4838791"/>
              <a:gd name="connsiteY122" fmla="*/ 7209471 h 7781481"/>
              <a:gd name="connsiteX123" fmla="*/ 1142907 w 4838791"/>
              <a:gd name="connsiteY123" fmla="*/ 7159941 h 7781481"/>
              <a:gd name="connsiteX124" fmla="*/ 1041942 w 4838791"/>
              <a:gd name="connsiteY124" fmla="*/ 7182801 h 7781481"/>
              <a:gd name="connsiteX125" fmla="*/ 931452 w 4838791"/>
              <a:gd name="connsiteY125" fmla="*/ 7272336 h 7781481"/>
              <a:gd name="connsiteX126" fmla="*/ 840012 w 4838791"/>
              <a:gd name="connsiteY126" fmla="*/ 7384731 h 7781481"/>
              <a:gd name="connsiteX127" fmla="*/ 1070517 w 4838791"/>
              <a:gd name="connsiteY127" fmla="*/ 7476171 h 7781481"/>
              <a:gd name="connsiteX128" fmla="*/ 1093377 w 4838791"/>
              <a:gd name="connsiteY128" fmla="*/ 7598091 h 7781481"/>
              <a:gd name="connsiteX129" fmla="*/ 1146717 w 4838791"/>
              <a:gd name="connsiteY129" fmla="*/ 7771446 h 7781481"/>
              <a:gd name="connsiteX130" fmla="*/ 4832891 w 4838791"/>
              <a:gd name="connsiteY130" fmla="*/ 7771446 h 7781481"/>
              <a:gd name="connsiteX131" fmla="*/ 4827177 w 4838791"/>
              <a:gd name="connsiteY131" fmla="*/ 2688906 h 7781481"/>
              <a:gd name="connsiteX132" fmla="*/ 2617377 w 4838791"/>
              <a:gd name="connsiteY132" fmla="*/ 204786 h 7781481"/>
              <a:gd name="connsiteX133" fmla="*/ 1855377 w 4838791"/>
              <a:gd name="connsiteY133" fmla="*/ 204786 h 7781481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1035 h 7577730"/>
              <a:gd name="connsiteX1" fmla="*/ 1718217 w 4838791"/>
              <a:gd name="connsiteY1" fmla="*/ 69615 h 7577730"/>
              <a:gd name="connsiteX2" fmla="*/ 1664877 w 4838791"/>
              <a:gd name="connsiteY2" fmla="*/ 214395 h 7577730"/>
              <a:gd name="connsiteX3" fmla="*/ 1657257 w 4838791"/>
              <a:gd name="connsiteY3" fmla="*/ 305835 h 7577730"/>
              <a:gd name="connsiteX4" fmla="*/ 1535337 w 4838791"/>
              <a:gd name="connsiteY4" fmla="*/ 359175 h 7577730"/>
              <a:gd name="connsiteX5" fmla="*/ 1459137 w 4838791"/>
              <a:gd name="connsiteY5" fmla="*/ 488715 h 7577730"/>
              <a:gd name="connsiteX6" fmla="*/ 1497237 w 4838791"/>
              <a:gd name="connsiteY6" fmla="*/ 656355 h 7577730"/>
              <a:gd name="connsiteX7" fmla="*/ 1405797 w 4838791"/>
              <a:gd name="connsiteY7" fmla="*/ 740175 h 7577730"/>
              <a:gd name="connsiteX8" fmla="*/ 1299117 w 4838791"/>
              <a:gd name="connsiteY8" fmla="*/ 618255 h 7577730"/>
              <a:gd name="connsiteX9" fmla="*/ 1314357 w 4838791"/>
              <a:gd name="connsiteY9" fmla="*/ 503955 h 7577730"/>
              <a:gd name="connsiteX10" fmla="*/ 1337217 w 4838791"/>
              <a:gd name="connsiteY10" fmla="*/ 389655 h 7577730"/>
              <a:gd name="connsiteX11" fmla="*/ 1245777 w 4838791"/>
              <a:gd name="connsiteY11" fmla="*/ 351555 h 7577730"/>
              <a:gd name="connsiteX12" fmla="*/ 1078137 w 4838791"/>
              <a:gd name="connsiteY12" fmla="*/ 359175 h 7577730"/>
              <a:gd name="connsiteX13" fmla="*/ 910497 w 4838791"/>
              <a:gd name="connsiteY13" fmla="*/ 206775 h 7577730"/>
              <a:gd name="connsiteX14" fmla="*/ 780957 w 4838791"/>
              <a:gd name="connsiteY14" fmla="*/ 130575 h 7577730"/>
              <a:gd name="connsiteX15" fmla="*/ 666657 w 4838791"/>
              <a:gd name="connsiteY15" fmla="*/ 183915 h 7577730"/>
              <a:gd name="connsiteX16" fmla="*/ 590457 w 4838791"/>
              <a:gd name="connsiteY16" fmla="*/ 92475 h 7577730"/>
              <a:gd name="connsiteX17" fmla="*/ 521877 w 4838791"/>
              <a:gd name="connsiteY17" fmla="*/ 77235 h 7577730"/>
              <a:gd name="connsiteX18" fmla="*/ 445677 w 4838791"/>
              <a:gd name="connsiteY18" fmla="*/ 1035 h 7577730"/>
              <a:gd name="connsiteX19" fmla="*/ 323757 w 4838791"/>
              <a:gd name="connsiteY19" fmla="*/ 39135 h 7577730"/>
              <a:gd name="connsiteX20" fmla="*/ 247557 w 4838791"/>
              <a:gd name="connsiteY20" fmla="*/ 122955 h 7577730"/>
              <a:gd name="connsiteX21" fmla="*/ 95157 w 4838791"/>
              <a:gd name="connsiteY21" fmla="*/ 214395 h 7577730"/>
              <a:gd name="connsiteX22" fmla="*/ 18957 w 4838791"/>
              <a:gd name="connsiteY22" fmla="*/ 404895 h 7577730"/>
              <a:gd name="connsiteX23" fmla="*/ 11337 w 4838791"/>
              <a:gd name="connsiteY23" fmla="*/ 519195 h 7577730"/>
              <a:gd name="connsiteX24" fmla="*/ 156117 w 4838791"/>
              <a:gd name="connsiteY24" fmla="*/ 663975 h 7577730"/>
              <a:gd name="connsiteX25" fmla="*/ 407577 w 4838791"/>
              <a:gd name="connsiteY25" fmla="*/ 793515 h 7577730"/>
              <a:gd name="connsiteX26" fmla="*/ 499017 w 4838791"/>
              <a:gd name="connsiteY26" fmla="*/ 877335 h 7577730"/>
              <a:gd name="connsiteX27" fmla="*/ 681897 w 4838791"/>
              <a:gd name="connsiteY27" fmla="*/ 1037355 h 7577730"/>
              <a:gd name="connsiteX28" fmla="*/ 887637 w 4838791"/>
              <a:gd name="connsiteY28" fmla="*/ 1136415 h 7577730"/>
              <a:gd name="connsiteX29" fmla="*/ 1009557 w 4838791"/>
              <a:gd name="connsiteY29" fmla="*/ 1319295 h 7577730"/>
              <a:gd name="connsiteX30" fmla="*/ 1062897 w 4838791"/>
              <a:gd name="connsiteY30" fmla="*/ 1395495 h 7577730"/>
              <a:gd name="connsiteX31" fmla="*/ 1001937 w 4838791"/>
              <a:gd name="connsiteY31" fmla="*/ 1555515 h 7577730"/>
              <a:gd name="connsiteX32" fmla="*/ 1009557 w 4838791"/>
              <a:gd name="connsiteY32" fmla="*/ 1730775 h 7577730"/>
              <a:gd name="connsiteX33" fmla="*/ 1131477 w 4838791"/>
              <a:gd name="connsiteY33" fmla="*/ 1944135 h 7577730"/>
              <a:gd name="connsiteX34" fmla="*/ 1207677 w 4838791"/>
              <a:gd name="connsiteY34" fmla="*/ 2050815 h 7577730"/>
              <a:gd name="connsiteX35" fmla="*/ 1329597 w 4838791"/>
              <a:gd name="connsiteY35" fmla="*/ 2134635 h 7577730"/>
              <a:gd name="connsiteX36" fmla="*/ 1200057 w 4838791"/>
              <a:gd name="connsiteY36" fmla="*/ 2248935 h 7577730"/>
              <a:gd name="connsiteX37" fmla="*/ 1093377 w 4838791"/>
              <a:gd name="connsiteY37" fmla="*/ 2401335 h 7577730"/>
              <a:gd name="connsiteX38" fmla="*/ 1093377 w 4838791"/>
              <a:gd name="connsiteY38" fmla="*/ 2538495 h 7577730"/>
              <a:gd name="connsiteX39" fmla="*/ 1146717 w 4838791"/>
              <a:gd name="connsiteY39" fmla="*/ 2698515 h 7577730"/>
              <a:gd name="connsiteX40" fmla="*/ 1131477 w 4838791"/>
              <a:gd name="connsiteY40" fmla="*/ 2759475 h 7577730"/>
              <a:gd name="connsiteX41" fmla="*/ 971457 w 4838791"/>
              <a:gd name="connsiteY41" fmla="*/ 2713755 h 7577730"/>
              <a:gd name="connsiteX42" fmla="*/ 857157 w 4838791"/>
              <a:gd name="connsiteY42" fmla="*/ 2728995 h 7577730"/>
              <a:gd name="connsiteX43" fmla="*/ 712377 w 4838791"/>
              <a:gd name="connsiteY43" fmla="*/ 2789955 h 7577730"/>
              <a:gd name="connsiteX44" fmla="*/ 445677 w 4838791"/>
              <a:gd name="connsiteY44" fmla="*/ 2911875 h 7577730"/>
              <a:gd name="connsiteX45" fmla="*/ 407577 w 4838791"/>
              <a:gd name="connsiteY45" fmla="*/ 3049035 h 7577730"/>
              <a:gd name="connsiteX46" fmla="*/ 506637 w 4838791"/>
              <a:gd name="connsiteY46" fmla="*/ 3231915 h 7577730"/>
              <a:gd name="connsiteX47" fmla="*/ 750477 w 4838791"/>
              <a:gd name="connsiteY47" fmla="*/ 3315735 h 7577730"/>
              <a:gd name="connsiteX48" fmla="*/ 925737 w 4838791"/>
              <a:gd name="connsiteY48" fmla="*/ 3323355 h 7577730"/>
              <a:gd name="connsiteX49" fmla="*/ 1085757 w 4838791"/>
              <a:gd name="connsiteY49" fmla="*/ 3315735 h 7577730"/>
              <a:gd name="connsiteX50" fmla="*/ 1215297 w 4838791"/>
              <a:gd name="connsiteY50" fmla="*/ 3361455 h 7577730"/>
              <a:gd name="connsiteX51" fmla="*/ 1306737 w 4838791"/>
              <a:gd name="connsiteY51" fmla="*/ 3437655 h 7577730"/>
              <a:gd name="connsiteX52" fmla="*/ 1367697 w 4838791"/>
              <a:gd name="connsiteY52" fmla="*/ 3468135 h 7577730"/>
              <a:gd name="connsiteX53" fmla="*/ 1161957 w 4838791"/>
              <a:gd name="connsiteY53" fmla="*/ 3475755 h 7577730"/>
              <a:gd name="connsiteX54" fmla="*/ 948597 w 4838791"/>
              <a:gd name="connsiteY54" fmla="*/ 3521475 h 7577730"/>
              <a:gd name="connsiteX55" fmla="*/ 780957 w 4838791"/>
              <a:gd name="connsiteY55" fmla="*/ 3559575 h 7577730"/>
              <a:gd name="connsiteX56" fmla="*/ 659037 w 4838791"/>
              <a:gd name="connsiteY56" fmla="*/ 3597675 h 7577730"/>
              <a:gd name="connsiteX57" fmla="*/ 590457 w 4838791"/>
              <a:gd name="connsiteY57" fmla="*/ 3628155 h 7577730"/>
              <a:gd name="connsiteX58" fmla="*/ 537117 w 4838791"/>
              <a:gd name="connsiteY58" fmla="*/ 3788175 h 7577730"/>
              <a:gd name="connsiteX59" fmla="*/ 605697 w 4838791"/>
              <a:gd name="connsiteY59" fmla="*/ 4016775 h 7577730"/>
              <a:gd name="connsiteX60" fmla="*/ 643797 w 4838791"/>
              <a:gd name="connsiteY60" fmla="*/ 4131075 h 7577730"/>
              <a:gd name="connsiteX61" fmla="*/ 575217 w 4838791"/>
              <a:gd name="connsiteY61" fmla="*/ 4283475 h 7577730"/>
              <a:gd name="connsiteX62" fmla="*/ 384717 w 4838791"/>
              <a:gd name="connsiteY62" fmla="*/ 4382535 h 7577730"/>
              <a:gd name="connsiteX63" fmla="*/ 300897 w 4838791"/>
              <a:gd name="connsiteY63" fmla="*/ 4542555 h 7577730"/>
              <a:gd name="connsiteX64" fmla="*/ 217077 w 4838791"/>
              <a:gd name="connsiteY64" fmla="*/ 4694955 h 7577730"/>
              <a:gd name="connsiteX65" fmla="*/ 118017 w 4838791"/>
              <a:gd name="connsiteY65" fmla="*/ 4885455 h 7577730"/>
              <a:gd name="connsiteX66" fmla="*/ 125637 w 4838791"/>
              <a:gd name="connsiteY66" fmla="*/ 4976895 h 7577730"/>
              <a:gd name="connsiteX67" fmla="*/ 262797 w 4838791"/>
              <a:gd name="connsiteY67" fmla="*/ 4961655 h 7577730"/>
              <a:gd name="connsiteX68" fmla="*/ 422817 w 4838791"/>
              <a:gd name="connsiteY68" fmla="*/ 4832115 h 7577730"/>
              <a:gd name="connsiteX69" fmla="*/ 598077 w 4838791"/>
              <a:gd name="connsiteY69" fmla="*/ 4733055 h 7577730"/>
              <a:gd name="connsiteX70" fmla="*/ 841917 w 4838791"/>
              <a:gd name="connsiteY70" fmla="*/ 4633995 h 7577730"/>
              <a:gd name="connsiteX71" fmla="*/ 956217 w 4838791"/>
              <a:gd name="connsiteY71" fmla="*/ 4550175 h 7577730"/>
              <a:gd name="connsiteX72" fmla="*/ 1131477 w 4838791"/>
              <a:gd name="connsiteY72" fmla="*/ 4542555 h 7577730"/>
              <a:gd name="connsiteX73" fmla="*/ 1276257 w 4838791"/>
              <a:gd name="connsiteY73" fmla="*/ 4595895 h 7577730"/>
              <a:gd name="connsiteX74" fmla="*/ 1398177 w 4838791"/>
              <a:gd name="connsiteY74" fmla="*/ 4611135 h 7577730"/>
              <a:gd name="connsiteX75" fmla="*/ 1520097 w 4838791"/>
              <a:gd name="connsiteY75" fmla="*/ 4504455 h 7577730"/>
              <a:gd name="connsiteX76" fmla="*/ 1642017 w 4838791"/>
              <a:gd name="connsiteY76" fmla="*/ 4489215 h 7577730"/>
              <a:gd name="connsiteX77" fmla="*/ 1702977 w 4838791"/>
              <a:gd name="connsiteY77" fmla="*/ 4489215 h 7577730"/>
              <a:gd name="connsiteX78" fmla="*/ 1855377 w 4838791"/>
              <a:gd name="connsiteY78" fmla="*/ 4329195 h 7577730"/>
              <a:gd name="connsiteX79" fmla="*/ 2030637 w 4838791"/>
              <a:gd name="connsiteY79" fmla="*/ 4207275 h 7577730"/>
              <a:gd name="connsiteX80" fmla="*/ 2160177 w 4838791"/>
              <a:gd name="connsiteY80" fmla="*/ 4115835 h 7577730"/>
              <a:gd name="connsiteX81" fmla="*/ 2266857 w 4838791"/>
              <a:gd name="connsiteY81" fmla="*/ 3978675 h 7577730"/>
              <a:gd name="connsiteX82" fmla="*/ 2327817 w 4838791"/>
              <a:gd name="connsiteY82" fmla="*/ 4085355 h 7577730"/>
              <a:gd name="connsiteX83" fmla="*/ 2304957 w 4838791"/>
              <a:gd name="connsiteY83" fmla="*/ 4237755 h 7577730"/>
              <a:gd name="connsiteX84" fmla="*/ 2251617 w 4838791"/>
              <a:gd name="connsiteY84" fmla="*/ 4397775 h 7577730"/>
              <a:gd name="connsiteX85" fmla="*/ 2221137 w 4838791"/>
              <a:gd name="connsiteY85" fmla="*/ 4512075 h 7577730"/>
              <a:gd name="connsiteX86" fmla="*/ 2358297 w 4838791"/>
              <a:gd name="connsiteY86" fmla="*/ 4618755 h 7577730"/>
              <a:gd name="connsiteX87" fmla="*/ 2495457 w 4838791"/>
              <a:gd name="connsiteY87" fmla="*/ 4580655 h 7577730"/>
              <a:gd name="connsiteX88" fmla="*/ 2571657 w 4838791"/>
              <a:gd name="connsiteY88" fmla="*/ 4633995 h 7577730"/>
              <a:gd name="connsiteX89" fmla="*/ 2586897 w 4838791"/>
              <a:gd name="connsiteY89" fmla="*/ 4725435 h 7577730"/>
              <a:gd name="connsiteX90" fmla="*/ 2586897 w 4838791"/>
              <a:gd name="connsiteY90" fmla="*/ 4816875 h 7577730"/>
              <a:gd name="connsiteX91" fmla="*/ 2739297 w 4838791"/>
              <a:gd name="connsiteY91" fmla="*/ 4976895 h 7577730"/>
              <a:gd name="connsiteX92" fmla="*/ 2823117 w 4838791"/>
              <a:gd name="connsiteY92" fmla="*/ 5098815 h 7577730"/>
              <a:gd name="connsiteX93" fmla="*/ 3005997 w 4838791"/>
              <a:gd name="connsiteY93" fmla="*/ 5197875 h 7577730"/>
              <a:gd name="connsiteX94" fmla="*/ 3120297 w 4838791"/>
              <a:gd name="connsiteY94" fmla="*/ 5251215 h 7577730"/>
              <a:gd name="connsiteX95" fmla="*/ 3341277 w 4838791"/>
              <a:gd name="connsiteY95" fmla="*/ 5335035 h 7577730"/>
              <a:gd name="connsiteX96" fmla="*/ 3493677 w 4838791"/>
              <a:gd name="connsiteY96" fmla="*/ 5434095 h 7577730"/>
              <a:gd name="connsiteX97" fmla="*/ 3615597 w 4838791"/>
              <a:gd name="connsiteY97" fmla="*/ 5556015 h 7577730"/>
              <a:gd name="connsiteX98" fmla="*/ 3668937 w 4838791"/>
              <a:gd name="connsiteY98" fmla="*/ 5632215 h 7577730"/>
              <a:gd name="connsiteX99" fmla="*/ 3501297 w 4838791"/>
              <a:gd name="connsiteY99" fmla="*/ 5738895 h 7577730"/>
              <a:gd name="connsiteX100" fmla="*/ 3394617 w 4838791"/>
              <a:gd name="connsiteY100" fmla="*/ 5799855 h 7577730"/>
              <a:gd name="connsiteX101" fmla="*/ 3287937 w 4838791"/>
              <a:gd name="connsiteY101" fmla="*/ 5868435 h 7577730"/>
              <a:gd name="connsiteX102" fmla="*/ 3219357 w 4838791"/>
              <a:gd name="connsiteY102" fmla="*/ 5883675 h 7577730"/>
              <a:gd name="connsiteX103" fmla="*/ 3074577 w 4838791"/>
              <a:gd name="connsiteY103" fmla="*/ 5738895 h 7577730"/>
              <a:gd name="connsiteX104" fmla="*/ 2906937 w 4838791"/>
              <a:gd name="connsiteY104" fmla="*/ 5609355 h 7577730"/>
              <a:gd name="connsiteX105" fmla="*/ 2746917 w 4838791"/>
              <a:gd name="connsiteY105" fmla="*/ 5586495 h 7577730"/>
              <a:gd name="connsiteX106" fmla="*/ 2491647 w 4838791"/>
              <a:gd name="connsiteY106" fmla="*/ 5622690 h 7577730"/>
              <a:gd name="connsiteX107" fmla="*/ 2228757 w 4838791"/>
              <a:gd name="connsiteY107" fmla="*/ 5628405 h 7577730"/>
              <a:gd name="connsiteX108" fmla="*/ 2063022 w 4838791"/>
              <a:gd name="connsiteY108" fmla="*/ 5571255 h 7577730"/>
              <a:gd name="connsiteX109" fmla="*/ 1975392 w 4838791"/>
              <a:gd name="connsiteY109" fmla="*/ 5582685 h 7577730"/>
              <a:gd name="connsiteX110" fmla="*/ 1933482 w 4838791"/>
              <a:gd name="connsiteY110" fmla="*/ 5723655 h 7577730"/>
              <a:gd name="connsiteX111" fmla="*/ 1927767 w 4838791"/>
              <a:gd name="connsiteY111" fmla="*/ 5864625 h 7577730"/>
              <a:gd name="connsiteX112" fmla="*/ 1786797 w 4838791"/>
              <a:gd name="connsiteY112" fmla="*/ 5952255 h 7577730"/>
              <a:gd name="connsiteX113" fmla="*/ 1672497 w 4838791"/>
              <a:gd name="connsiteY113" fmla="*/ 6011310 h 7577730"/>
              <a:gd name="connsiteX114" fmla="*/ 1562007 w 4838791"/>
              <a:gd name="connsiteY114" fmla="*/ 6079890 h 7577730"/>
              <a:gd name="connsiteX115" fmla="*/ 1562007 w 4838791"/>
              <a:gd name="connsiteY115" fmla="*/ 6258960 h 7577730"/>
              <a:gd name="connsiteX116" fmla="*/ 1632492 w 4838791"/>
              <a:gd name="connsiteY116" fmla="*/ 6350400 h 7577730"/>
              <a:gd name="connsiteX117" fmla="*/ 1674402 w 4838791"/>
              <a:gd name="connsiteY117" fmla="*/ 6432315 h 7577730"/>
              <a:gd name="connsiteX118" fmla="*/ 1634397 w 4838791"/>
              <a:gd name="connsiteY118" fmla="*/ 6512325 h 7577730"/>
              <a:gd name="connsiteX119" fmla="*/ 1645827 w 4838791"/>
              <a:gd name="connsiteY119" fmla="*/ 6659010 h 7577730"/>
              <a:gd name="connsiteX120" fmla="*/ 1510572 w 4838791"/>
              <a:gd name="connsiteY120" fmla="*/ 6811410 h 7577730"/>
              <a:gd name="connsiteX121" fmla="*/ 1542957 w 4838791"/>
              <a:gd name="connsiteY121" fmla="*/ 6965715 h 7577730"/>
              <a:gd name="connsiteX122" fmla="*/ 1382937 w 4838791"/>
              <a:gd name="connsiteY122" fmla="*/ 7005720 h 7577730"/>
              <a:gd name="connsiteX123" fmla="*/ 1142907 w 4838791"/>
              <a:gd name="connsiteY123" fmla="*/ 6956190 h 7577730"/>
              <a:gd name="connsiteX124" fmla="*/ 1041942 w 4838791"/>
              <a:gd name="connsiteY124" fmla="*/ 6979050 h 7577730"/>
              <a:gd name="connsiteX125" fmla="*/ 931452 w 4838791"/>
              <a:gd name="connsiteY125" fmla="*/ 7068585 h 7577730"/>
              <a:gd name="connsiteX126" fmla="*/ 840012 w 4838791"/>
              <a:gd name="connsiteY126" fmla="*/ 7180980 h 7577730"/>
              <a:gd name="connsiteX127" fmla="*/ 1070517 w 4838791"/>
              <a:gd name="connsiteY127" fmla="*/ 7272420 h 7577730"/>
              <a:gd name="connsiteX128" fmla="*/ 1093377 w 4838791"/>
              <a:gd name="connsiteY128" fmla="*/ 7394340 h 7577730"/>
              <a:gd name="connsiteX129" fmla="*/ 1146717 w 4838791"/>
              <a:gd name="connsiteY129" fmla="*/ 7567695 h 7577730"/>
              <a:gd name="connsiteX130" fmla="*/ 4832891 w 4838791"/>
              <a:gd name="connsiteY130" fmla="*/ 7567695 h 7577730"/>
              <a:gd name="connsiteX131" fmla="*/ 4827177 w 4838791"/>
              <a:gd name="connsiteY131" fmla="*/ 2485155 h 7577730"/>
              <a:gd name="connsiteX132" fmla="*/ 2617377 w 4838791"/>
              <a:gd name="connsiteY132" fmla="*/ 1035 h 7577730"/>
              <a:gd name="connsiteX133" fmla="*/ 1855377 w 4838791"/>
              <a:gd name="connsiteY133" fmla="*/ 1035 h 7577730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617377 w 4838791"/>
              <a:gd name="connsiteY132" fmla="*/ 7541 h 7584236"/>
              <a:gd name="connsiteX133" fmla="*/ 1855377 w 4838791"/>
              <a:gd name="connsiteY13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588803 w 4838791"/>
              <a:gd name="connsiteY132" fmla="*/ 472361 h 7584236"/>
              <a:gd name="connsiteX133" fmla="*/ 2617377 w 4838791"/>
              <a:gd name="connsiteY133" fmla="*/ 7541 h 7584236"/>
              <a:gd name="connsiteX134" fmla="*/ 1855377 w 4838791"/>
              <a:gd name="connsiteY13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146968 w 4838791"/>
              <a:gd name="connsiteY132" fmla="*/ 415211 h 7584236"/>
              <a:gd name="connsiteX133" fmla="*/ 2588803 w 4838791"/>
              <a:gd name="connsiteY133" fmla="*/ 472361 h 7584236"/>
              <a:gd name="connsiteX134" fmla="*/ 2617377 w 4838791"/>
              <a:gd name="connsiteY134" fmla="*/ 7541 h 7584236"/>
              <a:gd name="connsiteX135" fmla="*/ 1855377 w 4838791"/>
              <a:gd name="connsiteY13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17377 w 4838791"/>
              <a:gd name="connsiteY135" fmla="*/ 7541 h 7584236"/>
              <a:gd name="connsiteX136" fmla="*/ 1855377 w 4838791"/>
              <a:gd name="connsiteY13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17377 w 4838791"/>
              <a:gd name="connsiteY136" fmla="*/ 7541 h 7584236"/>
              <a:gd name="connsiteX137" fmla="*/ 1855377 w 4838791"/>
              <a:gd name="connsiteY13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710723 w 4838791"/>
              <a:gd name="connsiteY135" fmla="*/ 19232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644048 w 4838791"/>
              <a:gd name="connsiteY136" fmla="*/ 85646 h 7584236"/>
              <a:gd name="connsiteX137" fmla="*/ 2617377 w 4838791"/>
              <a:gd name="connsiteY137" fmla="*/ 7541 h 7584236"/>
              <a:gd name="connsiteX138" fmla="*/ 1855377 w 4838791"/>
              <a:gd name="connsiteY13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17377 w 4838791"/>
              <a:gd name="connsiteY138" fmla="*/ 7541 h 7584236"/>
              <a:gd name="connsiteX139" fmla="*/ 1855377 w 4838791"/>
              <a:gd name="connsiteY13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588803 w 4838791"/>
              <a:gd name="connsiteY134" fmla="*/ 472361 h 7584236"/>
              <a:gd name="connsiteX135" fmla="*/ 2621188 w 4838791"/>
              <a:gd name="connsiteY135" fmla="*/ 295196 h 7584236"/>
              <a:gd name="connsiteX136" fmla="*/ 2706913 w 4838791"/>
              <a:gd name="connsiteY136" fmla="*/ 194231 h 7584236"/>
              <a:gd name="connsiteX137" fmla="*/ 2644048 w 4838791"/>
              <a:gd name="connsiteY137" fmla="*/ 85646 h 7584236"/>
              <a:gd name="connsiteX138" fmla="*/ 2621188 w 4838791"/>
              <a:gd name="connsiteY138" fmla="*/ 51356 h 7584236"/>
              <a:gd name="connsiteX139" fmla="*/ 2617377 w 4838791"/>
              <a:gd name="connsiteY139" fmla="*/ 7541 h 7584236"/>
              <a:gd name="connsiteX140" fmla="*/ 1855377 w 4838791"/>
              <a:gd name="connsiteY14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46968 w 4838791"/>
              <a:gd name="connsiteY133" fmla="*/ 415211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2683 w 4838791"/>
              <a:gd name="connsiteY134" fmla="*/ 42283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60303 w 4838791"/>
              <a:gd name="connsiteY134" fmla="*/ 439976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2933608 w 4838791"/>
              <a:gd name="connsiteY134" fmla="*/ 451406 h 7584236"/>
              <a:gd name="connsiteX135" fmla="*/ 2588803 w 4838791"/>
              <a:gd name="connsiteY135" fmla="*/ 472361 h 7584236"/>
              <a:gd name="connsiteX136" fmla="*/ 2621188 w 4838791"/>
              <a:gd name="connsiteY136" fmla="*/ 295196 h 7584236"/>
              <a:gd name="connsiteX137" fmla="*/ 2706913 w 4838791"/>
              <a:gd name="connsiteY137" fmla="*/ 194231 h 7584236"/>
              <a:gd name="connsiteX138" fmla="*/ 2644048 w 4838791"/>
              <a:gd name="connsiteY138" fmla="*/ 85646 h 7584236"/>
              <a:gd name="connsiteX139" fmla="*/ 2621188 w 4838791"/>
              <a:gd name="connsiteY139" fmla="*/ 51356 h 7584236"/>
              <a:gd name="connsiteX140" fmla="*/ 2617377 w 4838791"/>
              <a:gd name="connsiteY140" fmla="*/ 7541 h 7584236"/>
              <a:gd name="connsiteX141" fmla="*/ 1855377 w 4838791"/>
              <a:gd name="connsiteY14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22203 w 4838791"/>
              <a:gd name="connsiteY134" fmla="*/ 403781 h 7584236"/>
              <a:gd name="connsiteX135" fmla="*/ 2933608 w 4838791"/>
              <a:gd name="connsiteY135" fmla="*/ 451406 h 7584236"/>
              <a:gd name="connsiteX136" fmla="*/ 2588803 w 4838791"/>
              <a:gd name="connsiteY136" fmla="*/ 472361 h 7584236"/>
              <a:gd name="connsiteX137" fmla="*/ 2621188 w 4838791"/>
              <a:gd name="connsiteY137" fmla="*/ 295196 h 7584236"/>
              <a:gd name="connsiteX138" fmla="*/ 2706913 w 4838791"/>
              <a:gd name="connsiteY138" fmla="*/ 194231 h 7584236"/>
              <a:gd name="connsiteX139" fmla="*/ 2644048 w 4838791"/>
              <a:gd name="connsiteY139" fmla="*/ 85646 h 7584236"/>
              <a:gd name="connsiteX140" fmla="*/ 2621188 w 4838791"/>
              <a:gd name="connsiteY140" fmla="*/ 51356 h 7584236"/>
              <a:gd name="connsiteX141" fmla="*/ 2617377 w 4838791"/>
              <a:gd name="connsiteY141" fmla="*/ 7541 h 7584236"/>
              <a:gd name="connsiteX142" fmla="*/ 1855377 w 4838791"/>
              <a:gd name="connsiteY14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3106963 w 4838791"/>
              <a:gd name="connsiteY133" fmla="*/ 497126 h 7584236"/>
              <a:gd name="connsiteX134" fmla="*/ 3154588 w 4838791"/>
              <a:gd name="connsiteY134" fmla="*/ 455216 h 7584236"/>
              <a:gd name="connsiteX135" fmla="*/ 3122203 w 4838791"/>
              <a:gd name="connsiteY135" fmla="*/ 403781 h 7584236"/>
              <a:gd name="connsiteX136" fmla="*/ 2933608 w 4838791"/>
              <a:gd name="connsiteY136" fmla="*/ 451406 h 7584236"/>
              <a:gd name="connsiteX137" fmla="*/ 2588803 w 4838791"/>
              <a:gd name="connsiteY137" fmla="*/ 472361 h 7584236"/>
              <a:gd name="connsiteX138" fmla="*/ 2621188 w 4838791"/>
              <a:gd name="connsiteY138" fmla="*/ 295196 h 7584236"/>
              <a:gd name="connsiteX139" fmla="*/ 2706913 w 4838791"/>
              <a:gd name="connsiteY139" fmla="*/ 194231 h 7584236"/>
              <a:gd name="connsiteX140" fmla="*/ 2644048 w 4838791"/>
              <a:gd name="connsiteY140" fmla="*/ 85646 h 7584236"/>
              <a:gd name="connsiteX141" fmla="*/ 2621188 w 4838791"/>
              <a:gd name="connsiteY141" fmla="*/ 51356 h 7584236"/>
              <a:gd name="connsiteX142" fmla="*/ 2617377 w 4838791"/>
              <a:gd name="connsiteY142" fmla="*/ 7541 h 7584236"/>
              <a:gd name="connsiteX143" fmla="*/ 1855377 w 4838791"/>
              <a:gd name="connsiteY14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946943 w 4838791"/>
              <a:gd name="connsiteY133" fmla="*/ 61523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3106963 w 4838791"/>
              <a:gd name="connsiteY134" fmla="*/ 497126 h 7584236"/>
              <a:gd name="connsiteX135" fmla="*/ 3154588 w 4838791"/>
              <a:gd name="connsiteY135" fmla="*/ 455216 h 7584236"/>
              <a:gd name="connsiteX136" fmla="*/ 3122203 w 4838791"/>
              <a:gd name="connsiteY136" fmla="*/ 403781 h 7584236"/>
              <a:gd name="connsiteX137" fmla="*/ 2933608 w 4838791"/>
              <a:gd name="connsiteY137" fmla="*/ 451406 h 7584236"/>
              <a:gd name="connsiteX138" fmla="*/ 2588803 w 4838791"/>
              <a:gd name="connsiteY138" fmla="*/ 472361 h 7584236"/>
              <a:gd name="connsiteX139" fmla="*/ 2621188 w 4838791"/>
              <a:gd name="connsiteY139" fmla="*/ 295196 h 7584236"/>
              <a:gd name="connsiteX140" fmla="*/ 2706913 w 4838791"/>
              <a:gd name="connsiteY140" fmla="*/ 194231 h 7584236"/>
              <a:gd name="connsiteX141" fmla="*/ 2644048 w 4838791"/>
              <a:gd name="connsiteY141" fmla="*/ 85646 h 7584236"/>
              <a:gd name="connsiteX142" fmla="*/ 2621188 w 4838791"/>
              <a:gd name="connsiteY142" fmla="*/ 51356 h 7584236"/>
              <a:gd name="connsiteX143" fmla="*/ 2617377 w 4838791"/>
              <a:gd name="connsiteY143" fmla="*/ 7541 h 7584236"/>
              <a:gd name="connsiteX144" fmla="*/ 1855377 w 4838791"/>
              <a:gd name="connsiteY14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79303 w 4838791"/>
              <a:gd name="connsiteY133" fmla="*/ 733346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971708 w 4838791"/>
              <a:gd name="connsiteY134" fmla="*/ 594281 h 7584236"/>
              <a:gd name="connsiteX135" fmla="*/ 3106963 w 4838791"/>
              <a:gd name="connsiteY135" fmla="*/ 497126 h 7584236"/>
              <a:gd name="connsiteX136" fmla="*/ 3154588 w 4838791"/>
              <a:gd name="connsiteY136" fmla="*/ 455216 h 7584236"/>
              <a:gd name="connsiteX137" fmla="*/ 3122203 w 4838791"/>
              <a:gd name="connsiteY137" fmla="*/ 403781 h 7584236"/>
              <a:gd name="connsiteX138" fmla="*/ 2933608 w 4838791"/>
              <a:gd name="connsiteY138" fmla="*/ 451406 h 7584236"/>
              <a:gd name="connsiteX139" fmla="*/ 2588803 w 4838791"/>
              <a:gd name="connsiteY139" fmla="*/ 472361 h 7584236"/>
              <a:gd name="connsiteX140" fmla="*/ 2621188 w 4838791"/>
              <a:gd name="connsiteY140" fmla="*/ 295196 h 7584236"/>
              <a:gd name="connsiteX141" fmla="*/ 2706913 w 4838791"/>
              <a:gd name="connsiteY141" fmla="*/ 194231 h 7584236"/>
              <a:gd name="connsiteX142" fmla="*/ 2644048 w 4838791"/>
              <a:gd name="connsiteY142" fmla="*/ 85646 h 7584236"/>
              <a:gd name="connsiteX143" fmla="*/ 2621188 w 4838791"/>
              <a:gd name="connsiteY143" fmla="*/ 51356 h 7584236"/>
              <a:gd name="connsiteX144" fmla="*/ 2617377 w 4838791"/>
              <a:gd name="connsiteY144" fmla="*/ 7541 h 7584236"/>
              <a:gd name="connsiteX145" fmla="*/ 1855377 w 4838791"/>
              <a:gd name="connsiteY14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2712628 w 4838791"/>
              <a:gd name="connsiteY132" fmla="*/ 1228646 h 7584236"/>
              <a:gd name="connsiteX133" fmla="*/ 2731678 w 4838791"/>
              <a:gd name="connsiteY133" fmla="*/ 800021 h 7584236"/>
              <a:gd name="connsiteX134" fmla="*/ 2849788 w 4838791"/>
              <a:gd name="connsiteY134" fmla="*/ 681911 h 7584236"/>
              <a:gd name="connsiteX135" fmla="*/ 2971708 w 4838791"/>
              <a:gd name="connsiteY135" fmla="*/ 594281 h 7584236"/>
              <a:gd name="connsiteX136" fmla="*/ 3106963 w 4838791"/>
              <a:gd name="connsiteY136" fmla="*/ 497126 h 7584236"/>
              <a:gd name="connsiteX137" fmla="*/ 3154588 w 4838791"/>
              <a:gd name="connsiteY137" fmla="*/ 455216 h 7584236"/>
              <a:gd name="connsiteX138" fmla="*/ 3122203 w 4838791"/>
              <a:gd name="connsiteY138" fmla="*/ 403781 h 7584236"/>
              <a:gd name="connsiteX139" fmla="*/ 2933608 w 4838791"/>
              <a:gd name="connsiteY139" fmla="*/ 451406 h 7584236"/>
              <a:gd name="connsiteX140" fmla="*/ 2588803 w 4838791"/>
              <a:gd name="connsiteY140" fmla="*/ 472361 h 7584236"/>
              <a:gd name="connsiteX141" fmla="*/ 2621188 w 4838791"/>
              <a:gd name="connsiteY141" fmla="*/ 295196 h 7584236"/>
              <a:gd name="connsiteX142" fmla="*/ 2706913 w 4838791"/>
              <a:gd name="connsiteY142" fmla="*/ 194231 h 7584236"/>
              <a:gd name="connsiteX143" fmla="*/ 2644048 w 4838791"/>
              <a:gd name="connsiteY143" fmla="*/ 85646 h 7584236"/>
              <a:gd name="connsiteX144" fmla="*/ 2621188 w 4838791"/>
              <a:gd name="connsiteY144" fmla="*/ 51356 h 7584236"/>
              <a:gd name="connsiteX145" fmla="*/ 2617377 w 4838791"/>
              <a:gd name="connsiteY145" fmla="*/ 7541 h 7584236"/>
              <a:gd name="connsiteX146" fmla="*/ 1855377 w 4838791"/>
              <a:gd name="connsiteY14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2712628 w 4838791"/>
              <a:gd name="connsiteY133" fmla="*/ 1228646 h 7584236"/>
              <a:gd name="connsiteX134" fmla="*/ 2731678 w 4838791"/>
              <a:gd name="connsiteY134" fmla="*/ 800021 h 7584236"/>
              <a:gd name="connsiteX135" fmla="*/ 2849788 w 4838791"/>
              <a:gd name="connsiteY135" fmla="*/ 681911 h 7584236"/>
              <a:gd name="connsiteX136" fmla="*/ 2971708 w 4838791"/>
              <a:gd name="connsiteY136" fmla="*/ 594281 h 7584236"/>
              <a:gd name="connsiteX137" fmla="*/ 3106963 w 4838791"/>
              <a:gd name="connsiteY137" fmla="*/ 497126 h 7584236"/>
              <a:gd name="connsiteX138" fmla="*/ 3154588 w 4838791"/>
              <a:gd name="connsiteY138" fmla="*/ 455216 h 7584236"/>
              <a:gd name="connsiteX139" fmla="*/ 3122203 w 4838791"/>
              <a:gd name="connsiteY139" fmla="*/ 403781 h 7584236"/>
              <a:gd name="connsiteX140" fmla="*/ 2933608 w 4838791"/>
              <a:gd name="connsiteY140" fmla="*/ 451406 h 7584236"/>
              <a:gd name="connsiteX141" fmla="*/ 2588803 w 4838791"/>
              <a:gd name="connsiteY141" fmla="*/ 472361 h 7584236"/>
              <a:gd name="connsiteX142" fmla="*/ 2621188 w 4838791"/>
              <a:gd name="connsiteY142" fmla="*/ 295196 h 7584236"/>
              <a:gd name="connsiteX143" fmla="*/ 2706913 w 4838791"/>
              <a:gd name="connsiteY143" fmla="*/ 194231 h 7584236"/>
              <a:gd name="connsiteX144" fmla="*/ 2644048 w 4838791"/>
              <a:gd name="connsiteY144" fmla="*/ 85646 h 7584236"/>
              <a:gd name="connsiteX145" fmla="*/ 2621188 w 4838791"/>
              <a:gd name="connsiteY145" fmla="*/ 51356 h 7584236"/>
              <a:gd name="connsiteX146" fmla="*/ 2617377 w 4838791"/>
              <a:gd name="connsiteY146" fmla="*/ 7541 h 7584236"/>
              <a:gd name="connsiteX147" fmla="*/ 1855377 w 4838791"/>
              <a:gd name="connsiteY14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712628 w 4838791"/>
              <a:gd name="connsiteY134" fmla="*/ 1228646 h 7584236"/>
              <a:gd name="connsiteX135" fmla="*/ 2731678 w 4838791"/>
              <a:gd name="connsiteY135" fmla="*/ 800021 h 7584236"/>
              <a:gd name="connsiteX136" fmla="*/ 2849788 w 4838791"/>
              <a:gd name="connsiteY136" fmla="*/ 681911 h 7584236"/>
              <a:gd name="connsiteX137" fmla="*/ 2971708 w 4838791"/>
              <a:gd name="connsiteY137" fmla="*/ 594281 h 7584236"/>
              <a:gd name="connsiteX138" fmla="*/ 3106963 w 4838791"/>
              <a:gd name="connsiteY138" fmla="*/ 497126 h 7584236"/>
              <a:gd name="connsiteX139" fmla="*/ 3154588 w 4838791"/>
              <a:gd name="connsiteY139" fmla="*/ 455216 h 7584236"/>
              <a:gd name="connsiteX140" fmla="*/ 3122203 w 4838791"/>
              <a:gd name="connsiteY140" fmla="*/ 403781 h 7584236"/>
              <a:gd name="connsiteX141" fmla="*/ 2933608 w 4838791"/>
              <a:gd name="connsiteY141" fmla="*/ 451406 h 7584236"/>
              <a:gd name="connsiteX142" fmla="*/ 2588803 w 4838791"/>
              <a:gd name="connsiteY142" fmla="*/ 472361 h 7584236"/>
              <a:gd name="connsiteX143" fmla="*/ 2621188 w 4838791"/>
              <a:gd name="connsiteY143" fmla="*/ 295196 h 7584236"/>
              <a:gd name="connsiteX144" fmla="*/ 2706913 w 4838791"/>
              <a:gd name="connsiteY144" fmla="*/ 194231 h 7584236"/>
              <a:gd name="connsiteX145" fmla="*/ 2644048 w 4838791"/>
              <a:gd name="connsiteY145" fmla="*/ 85646 h 7584236"/>
              <a:gd name="connsiteX146" fmla="*/ 2621188 w 4838791"/>
              <a:gd name="connsiteY146" fmla="*/ 51356 h 7584236"/>
              <a:gd name="connsiteX147" fmla="*/ 2617377 w 4838791"/>
              <a:gd name="connsiteY147" fmla="*/ 7541 h 7584236"/>
              <a:gd name="connsiteX148" fmla="*/ 1855377 w 4838791"/>
              <a:gd name="connsiteY14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731678 w 4838791"/>
              <a:gd name="connsiteY136" fmla="*/ 800021 h 7584236"/>
              <a:gd name="connsiteX137" fmla="*/ 2849788 w 4838791"/>
              <a:gd name="connsiteY137" fmla="*/ 681911 h 7584236"/>
              <a:gd name="connsiteX138" fmla="*/ 2971708 w 4838791"/>
              <a:gd name="connsiteY138" fmla="*/ 594281 h 7584236"/>
              <a:gd name="connsiteX139" fmla="*/ 3106963 w 4838791"/>
              <a:gd name="connsiteY139" fmla="*/ 497126 h 7584236"/>
              <a:gd name="connsiteX140" fmla="*/ 3154588 w 4838791"/>
              <a:gd name="connsiteY140" fmla="*/ 455216 h 7584236"/>
              <a:gd name="connsiteX141" fmla="*/ 3122203 w 4838791"/>
              <a:gd name="connsiteY141" fmla="*/ 403781 h 7584236"/>
              <a:gd name="connsiteX142" fmla="*/ 2933608 w 4838791"/>
              <a:gd name="connsiteY142" fmla="*/ 451406 h 7584236"/>
              <a:gd name="connsiteX143" fmla="*/ 2588803 w 4838791"/>
              <a:gd name="connsiteY143" fmla="*/ 472361 h 7584236"/>
              <a:gd name="connsiteX144" fmla="*/ 2621188 w 4838791"/>
              <a:gd name="connsiteY144" fmla="*/ 295196 h 7584236"/>
              <a:gd name="connsiteX145" fmla="*/ 2706913 w 4838791"/>
              <a:gd name="connsiteY145" fmla="*/ 194231 h 7584236"/>
              <a:gd name="connsiteX146" fmla="*/ 2644048 w 4838791"/>
              <a:gd name="connsiteY146" fmla="*/ 85646 h 7584236"/>
              <a:gd name="connsiteX147" fmla="*/ 2621188 w 4838791"/>
              <a:gd name="connsiteY147" fmla="*/ 51356 h 7584236"/>
              <a:gd name="connsiteX148" fmla="*/ 2617377 w 4838791"/>
              <a:gd name="connsiteY148" fmla="*/ 7541 h 7584236"/>
              <a:gd name="connsiteX149" fmla="*/ 1855377 w 4838791"/>
              <a:gd name="connsiteY14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12628 w 4838791"/>
              <a:gd name="connsiteY135" fmla="*/ 1228646 h 7584236"/>
              <a:gd name="connsiteX136" fmla="*/ 2697388 w 4838791"/>
              <a:gd name="connsiteY136" fmla="*/ 990521 h 7584236"/>
              <a:gd name="connsiteX137" fmla="*/ 2731678 w 4838791"/>
              <a:gd name="connsiteY137" fmla="*/ 800021 h 7584236"/>
              <a:gd name="connsiteX138" fmla="*/ 2849788 w 4838791"/>
              <a:gd name="connsiteY138" fmla="*/ 681911 h 7584236"/>
              <a:gd name="connsiteX139" fmla="*/ 2971708 w 4838791"/>
              <a:gd name="connsiteY139" fmla="*/ 594281 h 7584236"/>
              <a:gd name="connsiteX140" fmla="*/ 3106963 w 4838791"/>
              <a:gd name="connsiteY140" fmla="*/ 497126 h 7584236"/>
              <a:gd name="connsiteX141" fmla="*/ 3154588 w 4838791"/>
              <a:gd name="connsiteY141" fmla="*/ 455216 h 7584236"/>
              <a:gd name="connsiteX142" fmla="*/ 3122203 w 4838791"/>
              <a:gd name="connsiteY142" fmla="*/ 403781 h 7584236"/>
              <a:gd name="connsiteX143" fmla="*/ 2933608 w 4838791"/>
              <a:gd name="connsiteY143" fmla="*/ 451406 h 7584236"/>
              <a:gd name="connsiteX144" fmla="*/ 2588803 w 4838791"/>
              <a:gd name="connsiteY144" fmla="*/ 472361 h 7584236"/>
              <a:gd name="connsiteX145" fmla="*/ 2621188 w 4838791"/>
              <a:gd name="connsiteY145" fmla="*/ 295196 h 7584236"/>
              <a:gd name="connsiteX146" fmla="*/ 2706913 w 4838791"/>
              <a:gd name="connsiteY146" fmla="*/ 194231 h 7584236"/>
              <a:gd name="connsiteX147" fmla="*/ 2644048 w 4838791"/>
              <a:gd name="connsiteY147" fmla="*/ 85646 h 7584236"/>
              <a:gd name="connsiteX148" fmla="*/ 2621188 w 4838791"/>
              <a:gd name="connsiteY148" fmla="*/ 51356 h 7584236"/>
              <a:gd name="connsiteX149" fmla="*/ 2617377 w 4838791"/>
              <a:gd name="connsiteY149" fmla="*/ 7541 h 7584236"/>
              <a:gd name="connsiteX150" fmla="*/ 1855377 w 4838791"/>
              <a:gd name="connsiteY15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8198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35563 w 4838791"/>
              <a:gd name="connsiteY132" fmla="*/ 1076246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388903 w 4838791"/>
              <a:gd name="connsiteY132" fmla="*/ 1135301 h 7584236"/>
              <a:gd name="connsiteX133" fmla="*/ 3148873 w 4838791"/>
              <a:gd name="connsiteY133" fmla="*/ 1262936 h 7584236"/>
              <a:gd name="connsiteX134" fmla="*/ 2964088 w 4838791"/>
              <a:gd name="connsiteY134" fmla="*/ 1186736 h 7584236"/>
              <a:gd name="connsiteX135" fmla="*/ 2756443 w 4838791"/>
              <a:gd name="connsiteY135" fmla="*/ 1264841 h 7584236"/>
              <a:gd name="connsiteX136" fmla="*/ 2712628 w 4838791"/>
              <a:gd name="connsiteY136" fmla="*/ 1228646 h 7584236"/>
              <a:gd name="connsiteX137" fmla="*/ 2697388 w 4838791"/>
              <a:gd name="connsiteY137" fmla="*/ 990521 h 7584236"/>
              <a:gd name="connsiteX138" fmla="*/ 2731678 w 4838791"/>
              <a:gd name="connsiteY138" fmla="*/ 800021 h 7584236"/>
              <a:gd name="connsiteX139" fmla="*/ 2849788 w 4838791"/>
              <a:gd name="connsiteY139" fmla="*/ 681911 h 7584236"/>
              <a:gd name="connsiteX140" fmla="*/ 2971708 w 4838791"/>
              <a:gd name="connsiteY140" fmla="*/ 594281 h 7584236"/>
              <a:gd name="connsiteX141" fmla="*/ 3106963 w 4838791"/>
              <a:gd name="connsiteY141" fmla="*/ 497126 h 7584236"/>
              <a:gd name="connsiteX142" fmla="*/ 3154588 w 4838791"/>
              <a:gd name="connsiteY142" fmla="*/ 455216 h 7584236"/>
              <a:gd name="connsiteX143" fmla="*/ 3122203 w 4838791"/>
              <a:gd name="connsiteY143" fmla="*/ 403781 h 7584236"/>
              <a:gd name="connsiteX144" fmla="*/ 2933608 w 4838791"/>
              <a:gd name="connsiteY144" fmla="*/ 451406 h 7584236"/>
              <a:gd name="connsiteX145" fmla="*/ 2588803 w 4838791"/>
              <a:gd name="connsiteY145" fmla="*/ 472361 h 7584236"/>
              <a:gd name="connsiteX146" fmla="*/ 2621188 w 4838791"/>
              <a:gd name="connsiteY146" fmla="*/ 295196 h 7584236"/>
              <a:gd name="connsiteX147" fmla="*/ 2706913 w 4838791"/>
              <a:gd name="connsiteY147" fmla="*/ 194231 h 7584236"/>
              <a:gd name="connsiteX148" fmla="*/ 2644048 w 4838791"/>
              <a:gd name="connsiteY148" fmla="*/ 85646 h 7584236"/>
              <a:gd name="connsiteX149" fmla="*/ 2621188 w 4838791"/>
              <a:gd name="connsiteY149" fmla="*/ 51356 h 7584236"/>
              <a:gd name="connsiteX150" fmla="*/ 2617377 w 4838791"/>
              <a:gd name="connsiteY150" fmla="*/ 7541 h 7584236"/>
              <a:gd name="connsiteX151" fmla="*/ 1855377 w 4838791"/>
              <a:gd name="connsiteY15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514633 w 4838791"/>
              <a:gd name="connsiteY132" fmla="*/ 1301036 h 7584236"/>
              <a:gd name="connsiteX133" fmla="*/ 3388903 w 4838791"/>
              <a:gd name="connsiteY133" fmla="*/ 1135301 h 7584236"/>
              <a:gd name="connsiteX134" fmla="*/ 3148873 w 4838791"/>
              <a:gd name="connsiteY134" fmla="*/ 1262936 h 7584236"/>
              <a:gd name="connsiteX135" fmla="*/ 2964088 w 4838791"/>
              <a:gd name="connsiteY135" fmla="*/ 1186736 h 7584236"/>
              <a:gd name="connsiteX136" fmla="*/ 2756443 w 4838791"/>
              <a:gd name="connsiteY136" fmla="*/ 1264841 h 7584236"/>
              <a:gd name="connsiteX137" fmla="*/ 2712628 w 4838791"/>
              <a:gd name="connsiteY137" fmla="*/ 1228646 h 7584236"/>
              <a:gd name="connsiteX138" fmla="*/ 2697388 w 4838791"/>
              <a:gd name="connsiteY138" fmla="*/ 990521 h 7584236"/>
              <a:gd name="connsiteX139" fmla="*/ 2731678 w 4838791"/>
              <a:gd name="connsiteY139" fmla="*/ 800021 h 7584236"/>
              <a:gd name="connsiteX140" fmla="*/ 2849788 w 4838791"/>
              <a:gd name="connsiteY140" fmla="*/ 681911 h 7584236"/>
              <a:gd name="connsiteX141" fmla="*/ 2971708 w 4838791"/>
              <a:gd name="connsiteY141" fmla="*/ 594281 h 7584236"/>
              <a:gd name="connsiteX142" fmla="*/ 3106963 w 4838791"/>
              <a:gd name="connsiteY142" fmla="*/ 497126 h 7584236"/>
              <a:gd name="connsiteX143" fmla="*/ 3154588 w 4838791"/>
              <a:gd name="connsiteY143" fmla="*/ 455216 h 7584236"/>
              <a:gd name="connsiteX144" fmla="*/ 3122203 w 4838791"/>
              <a:gd name="connsiteY144" fmla="*/ 403781 h 7584236"/>
              <a:gd name="connsiteX145" fmla="*/ 2933608 w 4838791"/>
              <a:gd name="connsiteY145" fmla="*/ 451406 h 7584236"/>
              <a:gd name="connsiteX146" fmla="*/ 2588803 w 4838791"/>
              <a:gd name="connsiteY146" fmla="*/ 472361 h 7584236"/>
              <a:gd name="connsiteX147" fmla="*/ 2621188 w 4838791"/>
              <a:gd name="connsiteY147" fmla="*/ 295196 h 7584236"/>
              <a:gd name="connsiteX148" fmla="*/ 2706913 w 4838791"/>
              <a:gd name="connsiteY148" fmla="*/ 194231 h 7584236"/>
              <a:gd name="connsiteX149" fmla="*/ 2644048 w 4838791"/>
              <a:gd name="connsiteY149" fmla="*/ 85646 h 7584236"/>
              <a:gd name="connsiteX150" fmla="*/ 2621188 w 4838791"/>
              <a:gd name="connsiteY150" fmla="*/ 51356 h 7584236"/>
              <a:gd name="connsiteX151" fmla="*/ 2617377 w 4838791"/>
              <a:gd name="connsiteY151" fmla="*/ 7541 h 7584236"/>
              <a:gd name="connsiteX152" fmla="*/ 1855377 w 4838791"/>
              <a:gd name="connsiteY15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15623 w 4838791"/>
              <a:gd name="connsiteY132" fmla="*/ 1253411 h 7584236"/>
              <a:gd name="connsiteX133" fmla="*/ 3514633 w 4838791"/>
              <a:gd name="connsiteY133" fmla="*/ 1301036 h 7584236"/>
              <a:gd name="connsiteX134" fmla="*/ 3388903 w 4838791"/>
              <a:gd name="connsiteY134" fmla="*/ 1135301 h 7584236"/>
              <a:gd name="connsiteX135" fmla="*/ 3148873 w 4838791"/>
              <a:gd name="connsiteY135" fmla="*/ 1262936 h 7584236"/>
              <a:gd name="connsiteX136" fmla="*/ 2964088 w 4838791"/>
              <a:gd name="connsiteY136" fmla="*/ 1186736 h 7584236"/>
              <a:gd name="connsiteX137" fmla="*/ 2756443 w 4838791"/>
              <a:gd name="connsiteY137" fmla="*/ 1264841 h 7584236"/>
              <a:gd name="connsiteX138" fmla="*/ 2712628 w 4838791"/>
              <a:gd name="connsiteY138" fmla="*/ 1228646 h 7584236"/>
              <a:gd name="connsiteX139" fmla="*/ 2697388 w 4838791"/>
              <a:gd name="connsiteY139" fmla="*/ 990521 h 7584236"/>
              <a:gd name="connsiteX140" fmla="*/ 2731678 w 4838791"/>
              <a:gd name="connsiteY140" fmla="*/ 800021 h 7584236"/>
              <a:gd name="connsiteX141" fmla="*/ 2849788 w 4838791"/>
              <a:gd name="connsiteY141" fmla="*/ 681911 h 7584236"/>
              <a:gd name="connsiteX142" fmla="*/ 2971708 w 4838791"/>
              <a:gd name="connsiteY142" fmla="*/ 594281 h 7584236"/>
              <a:gd name="connsiteX143" fmla="*/ 3106963 w 4838791"/>
              <a:gd name="connsiteY143" fmla="*/ 497126 h 7584236"/>
              <a:gd name="connsiteX144" fmla="*/ 3154588 w 4838791"/>
              <a:gd name="connsiteY144" fmla="*/ 455216 h 7584236"/>
              <a:gd name="connsiteX145" fmla="*/ 3122203 w 4838791"/>
              <a:gd name="connsiteY145" fmla="*/ 403781 h 7584236"/>
              <a:gd name="connsiteX146" fmla="*/ 2933608 w 4838791"/>
              <a:gd name="connsiteY146" fmla="*/ 451406 h 7584236"/>
              <a:gd name="connsiteX147" fmla="*/ 2588803 w 4838791"/>
              <a:gd name="connsiteY147" fmla="*/ 472361 h 7584236"/>
              <a:gd name="connsiteX148" fmla="*/ 2621188 w 4838791"/>
              <a:gd name="connsiteY148" fmla="*/ 295196 h 7584236"/>
              <a:gd name="connsiteX149" fmla="*/ 2706913 w 4838791"/>
              <a:gd name="connsiteY149" fmla="*/ 194231 h 7584236"/>
              <a:gd name="connsiteX150" fmla="*/ 2644048 w 4838791"/>
              <a:gd name="connsiteY150" fmla="*/ 85646 h 7584236"/>
              <a:gd name="connsiteX151" fmla="*/ 2621188 w 4838791"/>
              <a:gd name="connsiteY151" fmla="*/ 51356 h 7584236"/>
              <a:gd name="connsiteX152" fmla="*/ 2617377 w 4838791"/>
              <a:gd name="connsiteY152" fmla="*/ 7541 h 7584236"/>
              <a:gd name="connsiteX153" fmla="*/ 1855377 w 4838791"/>
              <a:gd name="connsiteY15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3834673 w 4838791"/>
              <a:gd name="connsiteY132" fmla="*/ 1592501 h 7584236"/>
              <a:gd name="connsiteX133" fmla="*/ 3815623 w 4838791"/>
              <a:gd name="connsiteY133" fmla="*/ 1253411 h 7584236"/>
              <a:gd name="connsiteX134" fmla="*/ 3514633 w 4838791"/>
              <a:gd name="connsiteY134" fmla="*/ 1301036 h 7584236"/>
              <a:gd name="connsiteX135" fmla="*/ 3388903 w 4838791"/>
              <a:gd name="connsiteY135" fmla="*/ 1135301 h 7584236"/>
              <a:gd name="connsiteX136" fmla="*/ 3148873 w 4838791"/>
              <a:gd name="connsiteY136" fmla="*/ 1262936 h 7584236"/>
              <a:gd name="connsiteX137" fmla="*/ 2964088 w 4838791"/>
              <a:gd name="connsiteY137" fmla="*/ 1186736 h 7584236"/>
              <a:gd name="connsiteX138" fmla="*/ 2756443 w 4838791"/>
              <a:gd name="connsiteY138" fmla="*/ 1264841 h 7584236"/>
              <a:gd name="connsiteX139" fmla="*/ 2712628 w 4838791"/>
              <a:gd name="connsiteY139" fmla="*/ 1228646 h 7584236"/>
              <a:gd name="connsiteX140" fmla="*/ 2697388 w 4838791"/>
              <a:gd name="connsiteY140" fmla="*/ 990521 h 7584236"/>
              <a:gd name="connsiteX141" fmla="*/ 2731678 w 4838791"/>
              <a:gd name="connsiteY141" fmla="*/ 800021 h 7584236"/>
              <a:gd name="connsiteX142" fmla="*/ 2849788 w 4838791"/>
              <a:gd name="connsiteY142" fmla="*/ 681911 h 7584236"/>
              <a:gd name="connsiteX143" fmla="*/ 2971708 w 4838791"/>
              <a:gd name="connsiteY143" fmla="*/ 594281 h 7584236"/>
              <a:gd name="connsiteX144" fmla="*/ 3106963 w 4838791"/>
              <a:gd name="connsiteY144" fmla="*/ 497126 h 7584236"/>
              <a:gd name="connsiteX145" fmla="*/ 3154588 w 4838791"/>
              <a:gd name="connsiteY145" fmla="*/ 455216 h 7584236"/>
              <a:gd name="connsiteX146" fmla="*/ 3122203 w 4838791"/>
              <a:gd name="connsiteY146" fmla="*/ 403781 h 7584236"/>
              <a:gd name="connsiteX147" fmla="*/ 2933608 w 4838791"/>
              <a:gd name="connsiteY147" fmla="*/ 451406 h 7584236"/>
              <a:gd name="connsiteX148" fmla="*/ 2588803 w 4838791"/>
              <a:gd name="connsiteY148" fmla="*/ 472361 h 7584236"/>
              <a:gd name="connsiteX149" fmla="*/ 2621188 w 4838791"/>
              <a:gd name="connsiteY149" fmla="*/ 295196 h 7584236"/>
              <a:gd name="connsiteX150" fmla="*/ 2706913 w 4838791"/>
              <a:gd name="connsiteY150" fmla="*/ 194231 h 7584236"/>
              <a:gd name="connsiteX151" fmla="*/ 2644048 w 4838791"/>
              <a:gd name="connsiteY151" fmla="*/ 85646 h 7584236"/>
              <a:gd name="connsiteX152" fmla="*/ 2621188 w 4838791"/>
              <a:gd name="connsiteY152" fmla="*/ 51356 h 7584236"/>
              <a:gd name="connsiteX153" fmla="*/ 2617377 w 4838791"/>
              <a:gd name="connsiteY153" fmla="*/ 7541 h 7584236"/>
              <a:gd name="connsiteX154" fmla="*/ 1855377 w 4838791"/>
              <a:gd name="connsiteY15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082323 w 4838791"/>
              <a:gd name="connsiteY132" fmla="*/ 1533446 h 7584236"/>
              <a:gd name="connsiteX133" fmla="*/ 3834673 w 4838791"/>
              <a:gd name="connsiteY133" fmla="*/ 1592501 h 7584236"/>
              <a:gd name="connsiteX134" fmla="*/ 3815623 w 4838791"/>
              <a:gd name="connsiteY134" fmla="*/ 1253411 h 7584236"/>
              <a:gd name="connsiteX135" fmla="*/ 3514633 w 4838791"/>
              <a:gd name="connsiteY135" fmla="*/ 1301036 h 7584236"/>
              <a:gd name="connsiteX136" fmla="*/ 3388903 w 4838791"/>
              <a:gd name="connsiteY136" fmla="*/ 1135301 h 7584236"/>
              <a:gd name="connsiteX137" fmla="*/ 3148873 w 4838791"/>
              <a:gd name="connsiteY137" fmla="*/ 1262936 h 7584236"/>
              <a:gd name="connsiteX138" fmla="*/ 2964088 w 4838791"/>
              <a:gd name="connsiteY138" fmla="*/ 1186736 h 7584236"/>
              <a:gd name="connsiteX139" fmla="*/ 2756443 w 4838791"/>
              <a:gd name="connsiteY139" fmla="*/ 1264841 h 7584236"/>
              <a:gd name="connsiteX140" fmla="*/ 2712628 w 4838791"/>
              <a:gd name="connsiteY140" fmla="*/ 1228646 h 7584236"/>
              <a:gd name="connsiteX141" fmla="*/ 2697388 w 4838791"/>
              <a:gd name="connsiteY141" fmla="*/ 990521 h 7584236"/>
              <a:gd name="connsiteX142" fmla="*/ 2731678 w 4838791"/>
              <a:gd name="connsiteY142" fmla="*/ 800021 h 7584236"/>
              <a:gd name="connsiteX143" fmla="*/ 2849788 w 4838791"/>
              <a:gd name="connsiteY143" fmla="*/ 681911 h 7584236"/>
              <a:gd name="connsiteX144" fmla="*/ 2971708 w 4838791"/>
              <a:gd name="connsiteY144" fmla="*/ 594281 h 7584236"/>
              <a:gd name="connsiteX145" fmla="*/ 3106963 w 4838791"/>
              <a:gd name="connsiteY145" fmla="*/ 497126 h 7584236"/>
              <a:gd name="connsiteX146" fmla="*/ 3154588 w 4838791"/>
              <a:gd name="connsiteY146" fmla="*/ 455216 h 7584236"/>
              <a:gd name="connsiteX147" fmla="*/ 3122203 w 4838791"/>
              <a:gd name="connsiteY147" fmla="*/ 403781 h 7584236"/>
              <a:gd name="connsiteX148" fmla="*/ 2933608 w 4838791"/>
              <a:gd name="connsiteY148" fmla="*/ 451406 h 7584236"/>
              <a:gd name="connsiteX149" fmla="*/ 2588803 w 4838791"/>
              <a:gd name="connsiteY149" fmla="*/ 472361 h 7584236"/>
              <a:gd name="connsiteX150" fmla="*/ 2621188 w 4838791"/>
              <a:gd name="connsiteY150" fmla="*/ 295196 h 7584236"/>
              <a:gd name="connsiteX151" fmla="*/ 2706913 w 4838791"/>
              <a:gd name="connsiteY151" fmla="*/ 194231 h 7584236"/>
              <a:gd name="connsiteX152" fmla="*/ 2644048 w 4838791"/>
              <a:gd name="connsiteY152" fmla="*/ 85646 h 7584236"/>
              <a:gd name="connsiteX153" fmla="*/ 2621188 w 4838791"/>
              <a:gd name="connsiteY153" fmla="*/ 51356 h 7584236"/>
              <a:gd name="connsiteX154" fmla="*/ 2617377 w 4838791"/>
              <a:gd name="connsiteY154" fmla="*/ 7541 h 7584236"/>
              <a:gd name="connsiteX155" fmla="*/ 1855377 w 4838791"/>
              <a:gd name="connsiteY15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261393 w 4838791"/>
              <a:gd name="connsiteY132" fmla="*/ 1903016 h 7584236"/>
              <a:gd name="connsiteX133" fmla="*/ 4082323 w 4838791"/>
              <a:gd name="connsiteY133" fmla="*/ 1533446 h 7584236"/>
              <a:gd name="connsiteX134" fmla="*/ 3834673 w 4838791"/>
              <a:gd name="connsiteY134" fmla="*/ 1592501 h 7584236"/>
              <a:gd name="connsiteX135" fmla="*/ 3815623 w 4838791"/>
              <a:gd name="connsiteY135" fmla="*/ 1253411 h 7584236"/>
              <a:gd name="connsiteX136" fmla="*/ 3514633 w 4838791"/>
              <a:gd name="connsiteY136" fmla="*/ 1301036 h 7584236"/>
              <a:gd name="connsiteX137" fmla="*/ 3388903 w 4838791"/>
              <a:gd name="connsiteY137" fmla="*/ 1135301 h 7584236"/>
              <a:gd name="connsiteX138" fmla="*/ 3148873 w 4838791"/>
              <a:gd name="connsiteY138" fmla="*/ 1262936 h 7584236"/>
              <a:gd name="connsiteX139" fmla="*/ 2964088 w 4838791"/>
              <a:gd name="connsiteY139" fmla="*/ 1186736 h 7584236"/>
              <a:gd name="connsiteX140" fmla="*/ 2756443 w 4838791"/>
              <a:gd name="connsiteY140" fmla="*/ 1264841 h 7584236"/>
              <a:gd name="connsiteX141" fmla="*/ 2712628 w 4838791"/>
              <a:gd name="connsiteY141" fmla="*/ 1228646 h 7584236"/>
              <a:gd name="connsiteX142" fmla="*/ 2697388 w 4838791"/>
              <a:gd name="connsiteY142" fmla="*/ 990521 h 7584236"/>
              <a:gd name="connsiteX143" fmla="*/ 2731678 w 4838791"/>
              <a:gd name="connsiteY143" fmla="*/ 800021 h 7584236"/>
              <a:gd name="connsiteX144" fmla="*/ 2849788 w 4838791"/>
              <a:gd name="connsiteY144" fmla="*/ 681911 h 7584236"/>
              <a:gd name="connsiteX145" fmla="*/ 2971708 w 4838791"/>
              <a:gd name="connsiteY145" fmla="*/ 594281 h 7584236"/>
              <a:gd name="connsiteX146" fmla="*/ 3106963 w 4838791"/>
              <a:gd name="connsiteY146" fmla="*/ 497126 h 7584236"/>
              <a:gd name="connsiteX147" fmla="*/ 3154588 w 4838791"/>
              <a:gd name="connsiteY147" fmla="*/ 455216 h 7584236"/>
              <a:gd name="connsiteX148" fmla="*/ 3122203 w 4838791"/>
              <a:gd name="connsiteY148" fmla="*/ 403781 h 7584236"/>
              <a:gd name="connsiteX149" fmla="*/ 2933608 w 4838791"/>
              <a:gd name="connsiteY149" fmla="*/ 451406 h 7584236"/>
              <a:gd name="connsiteX150" fmla="*/ 2588803 w 4838791"/>
              <a:gd name="connsiteY150" fmla="*/ 472361 h 7584236"/>
              <a:gd name="connsiteX151" fmla="*/ 2621188 w 4838791"/>
              <a:gd name="connsiteY151" fmla="*/ 295196 h 7584236"/>
              <a:gd name="connsiteX152" fmla="*/ 2706913 w 4838791"/>
              <a:gd name="connsiteY152" fmla="*/ 194231 h 7584236"/>
              <a:gd name="connsiteX153" fmla="*/ 2644048 w 4838791"/>
              <a:gd name="connsiteY153" fmla="*/ 85646 h 7584236"/>
              <a:gd name="connsiteX154" fmla="*/ 2621188 w 4838791"/>
              <a:gd name="connsiteY154" fmla="*/ 51356 h 7584236"/>
              <a:gd name="connsiteX155" fmla="*/ 2617377 w 4838791"/>
              <a:gd name="connsiteY155" fmla="*/ 7541 h 7584236"/>
              <a:gd name="connsiteX156" fmla="*/ 1855377 w 4838791"/>
              <a:gd name="connsiteY15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198528 w 4838791"/>
              <a:gd name="connsiteY132" fmla="*/ 2447846 h 7584236"/>
              <a:gd name="connsiteX133" fmla="*/ 4261393 w 4838791"/>
              <a:gd name="connsiteY133" fmla="*/ 1903016 h 7584236"/>
              <a:gd name="connsiteX134" fmla="*/ 4082323 w 4838791"/>
              <a:gd name="connsiteY134" fmla="*/ 1533446 h 7584236"/>
              <a:gd name="connsiteX135" fmla="*/ 3834673 w 4838791"/>
              <a:gd name="connsiteY135" fmla="*/ 1592501 h 7584236"/>
              <a:gd name="connsiteX136" fmla="*/ 3815623 w 4838791"/>
              <a:gd name="connsiteY136" fmla="*/ 1253411 h 7584236"/>
              <a:gd name="connsiteX137" fmla="*/ 3514633 w 4838791"/>
              <a:gd name="connsiteY137" fmla="*/ 1301036 h 7584236"/>
              <a:gd name="connsiteX138" fmla="*/ 3388903 w 4838791"/>
              <a:gd name="connsiteY138" fmla="*/ 1135301 h 7584236"/>
              <a:gd name="connsiteX139" fmla="*/ 3148873 w 4838791"/>
              <a:gd name="connsiteY139" fmla="*/ 1262936 h 7584236"/>
              <a:gd name="connsiteX140" fmla="*/ 2964088 w 4838791"/>
              <a:gd name="connsiteY140" fmla="*/ 1186736 h 7584236"/>
              <a:gd name="connsiteX141" fmla="*/ 2756443 w 4838791"/>
              <a:gd name="connsiteY141" fmla="*/ 1264841 h 7584236"/>
              <a:gd name="connsiteX142" fmla="*/ 2712628 w 4838791"/>
              <a:gd name="connsiteY142" fmla="*/ 1228646 h 7584236"/>
              <a:gd name="connsiteX143" fmla="*/ 2697388 w 4838791"/>
              <a:gd name="connsiteY143" fmla="*/ 990521 h 7584236"/>
              <a:gd name="connsiteX144" fmla="*/ 2731678 w 4838791"/>
              <a:gd name="connsiteY144" fmla="*/ 800021 h 7584236"/>
              <a:gd name="connsiteX145" fmla="*/ 2849788 w 4838791"/>
              <a:gd name="connsiteY145" fmla="*/ 681911 h 7584236"/>
              <a:gd name="connsiteX146" fmla="*/ 2971708 w 4838791"/>
              <a:gd name="connsiteY146" fmla="*/ 594281 h 7584236"/>
              <a:gd name="connsiteX147" fmla="*/ 3106963 w 4838791"/>
              <a:gd name="connsiteY147" fmla="*/ 497126 h 7584236"/>
              <a:gd name="connsiteX148" fmla="*/ 3154588 w 4838791"/>
              <a:gd name="connsiteY148" fmla="*/ 455216 h 7584236"/>
              <a:gd name="connsiteX149" fmla="*/ 3122203 w 4838791"/>
              <a:gd name="connsiteY149" fmla="*/ 403781 h 7584236"/>
              <a:gd name="connsiteX150" fmla="*/ 2933608 w 4838791"/>
              <a:gd name="connsiteY150" fmla="*/ 451406 h 7584236"/>
              <a:gd name="connsiteX151" fmla="*/ 2588803 w 4838791"/>
              <a:gd name="connsiteY151" fmla="*/ 472361 h 7584236"/>
              <a:gd name="connsiteX152" fmla="*/ 2621188 w 4838791"/>
              <a:gd name="connsiteY152" fmla="*/ 295196 h 7584236"/>
              <a:gd name="connsiteX153" fmla="*/ 2706913 w 4838791"/>
              <a:gd name="connsiteY153" fmla="*/ 194231 h 7584236"/>
              <a:gd name="connsiteX154" fmla="*/ 2644048 w 4838791"/>
              <a:gd name="connsiteY154" fmla="*/ 85646 h 7584236"/>
              <a:gd name="connsiteX155" fmla="*/ 2621188 w 4838791"/>
              <a:gd name="connsiteY155" fmla="*/ 51356 h 7584236"/>
              <a:gd name="connsiteX156" fmla="*/ 2617377 w 4838791"/>
              <a:gd name="connsiteY156" fmla="*/ 7541 h 7584236"/>
              <a:gd name="connsiteX157" fmla="*/ 1855377 w 4838791"/>
              <a:gd name="connsiteY15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442368 w 4838791"/>
              <a:gd name="connsiteY132" fmla="*/ 2112566 h 7584236"/>
              <a:gd name="connsiteX133" fmla="*/ 4198528 w 4838791"/>
              <a:gd name="connsiteY133" fmla="*/ 2447846 h 7584236"/>
              <a:gd name="connsiteX134" fmla="*/ 4261393 w 4838791"/>
              <a:gd name="connsiteY134" fmla="*/ 1903016 h 7584236"/>
              <a:gd name="connsiteX135" fmla="*/ 4082323 w 4838791"/>
              <a:gd name="connsiteY135" fmla="*/ 1533446 h 7584236"/>
              <a:gd name="connsiteX136" fmla="*/ 3834673 w 4838791"/>
              <a:gd name="connsiteY136" fmla="*/ 1592501 h 7584236"/>
              <a:gd name="connsiteX137" fmla="*/ 3815623 w 4838791"/>
              <a:gd name="connsiteY137" fmla="*/ 1253411 h 7584236"/>
              <a:gd name="connsiteX138" fmla="*/ 3514633 w 4838791"/>
              <a:gd name="connsiteY138" fmla="*/ 1301036 h 7584236"/>
              <a:gd name="connsiteX139" fmla="*/ 3388903 w 4838791"/>
              <a:gd name="connsiteY139" fmla="*/ 1135301 h 7584236"/>
              <a:gd name="connsiteX140" fmla="*/ 3148873 w 4838791"/>
              <a:gd name="connsiteY140" fmla="*/ 1262936 h 7584236"/>
              <a:gd name="connsiteX141" fmla="*/ 2964088 w 4838791"/>
              <a:gd name="connsiteY141" fmla="*/ 1186736 h 7584236"/>
              <a:gd name="connsiteX142" fmla="*/ 2756443 w 4838791"/>
              <a:gd name="connsiteY142" fmla="*/ 1264841 h 7584236"/>
              <a:gd name="connsiteX143" fmla="*/ 2712628 w 4838791"/>
              <a:gd name="connsiteY143" fmla="*/ 1228646 h 7584236"/>
              <a:gd name="connsiteX144" fmla="*/ 2697388 w 4838791"/>
              <a:gd name="connsiteY144" fmla="*/ 990521 h 7584236"/>
              <a:gd name="connsiteX145" fmla="*/ 2731678 w 4838791"/>
              <a:gd name="connsiteY145" fmla="*/ 800021 h 7584236"/>
              <a:gd name="connsiteX146" fmla="*/ 2849788 w 4838791"/>
              <a:gd name="connsiteY146" fmla="*/ 681911 h 7584236"/>
              <a:gd name="connsiteX147" fmla="*/ 2971708 w 4838791"/>
              <a:gd name="connsiteY147" fmla="*/ 594281 h 7584236"/>
              <a:gd name="connsiteX148" fmla="*/ 3106963 w 4838791"/>
              <a:gd name="connsiteY148" fmla="*/ 497126 h 7584236"/>
              <a:gd name="connsiteX149" fmla="*/ 3154588 w 4838791"/>
              <a:gd name="connsiteY149" fmla="*/ 455216 h 7584236"/>
              <a:gd name="connsiteX150" fmla="*/ 3122203 w 4838791"/>
              <a:gd name="connsiteY150" fmla="*/ 403781 h 7584236"/>
              <a:gd name="connsiteX151" fmla="*/ 2933608 w 4838791"/>
              <a:gd name="connsiteY151" fmla="*/ 451406 h 7584236"/>
              <a:gd name="connsiteX152" fmla="*/ 2588803 w 4838791"/>
              <a:gd name="connsiteY152" fmla="*/ 472361 h 7584236"/>
              <a:gd name="connsiteX153" fmla="*/ 2621188 w 4838791"/>
              <a:gd name="connsiteY153" fmla="*/ 295196 h 7584236"/>
              <a:gd name="connsiteX154" fmla="*/ 2706913 w 4838791"/>
              <a:gd name="connsiteY154" fmla="*/ 194231 h 7584236"/>
              <a:gd name="connsiteX155" fmla="*/ 2644048 w 4838791"/>
              <a:gd name="connsiteY155" fmla="*/ 85646 h 7584236"/>
              <a:gd name="connsiteX156" fmla="*/ 2621188 w 4838791"/>
              <a:gd name="connsiteY156" fmla="*/ 51356 h 7584236"/>
              <a:gd name="connsiteX157" fmla="*/ 2617377 w 4838791"/>
              <a:gd name="connsiteY157" fmla="*/ 7541 h 7584236"/>
              <a:gd name="connsiteX158" fmla="*/ 1855377 w 4838791"/>
              <a:gd name="connsiteY15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594768 w 4838791"/>
              <a:gd name="connsiteY132" fmla="*/ 2245916 h 7584236"/>
              <a:gd name="connsiteX133" fmla="*/ 4442368 w 4838791"/>
              <a:gd name="connsiteY133" fmla="*/ 2112566 h 7584236"/>
              <a:gd name="connsiteX134" fmla="*/ 4198528 w 4838791"/>
              <a:gd name="connsiteY134" fmla="*/ 2447846 h 7584236"/>
              <a:gd name="connsiteX135" fmla="*/ 4261393 w 4838791"/>
              <a:gd name="connsiteY135" fmla="*/ 1903016 h 7584236"/>
              <a:gd name="connsiteX136" fmla="*/ 4082323 w 4838791"/>
              <a:gd name="connsiteY136" fmla="*/ 1533446 h 7584236"/>
              <a:gd name="connsiteX137" fmla="*/ 3834673 w 4838791"/>
              <a:gd name="connsiteY137" fmla="*/ 1592501 h 7584236"/>
              <a:gd name="connsiteX138" fmla="*/ 3815623 w 4838791"/>
              <a:gd name="connsiteY138" fmla="*/ 1253411 h 7584236"/>
              <a:gd name="connsiteX139" fmla="*/ 3514633 w 4838791"/>
              <a:gd name="connsiteY139" fmla="*/ 1301036 h 7584236"/>
              <a:gd name="connsiteX140" fmla="*/ 3388903 w 4838791"/>
              <a:gd name="connsiteY140" fmla="*/ 1135301 h 7584236"/>
              <a:gd name="connsiteX141" fmla="*/ 3148873 w 4838791"/>
              <a:gd name="connsiteY141" fmla="*/ 1262936 h 7584236"/>
              <a:gd name="connsiteX142" fmla="*/ 2964088 w 4838791"/>
              <a:gd name="connsiteY142" fmla="*/ 1186736 h 7584236"/>
              <a:gd name="connsiteX143" fmla="*/ 2756443 w 4838791"/>
              <a:gd name="connsiteY143" fmla="*/ 1264841 h 7584236"/>
              <a:gd name="connsiteX144" fmla="*/ 2712628 w 4838791"/>
              <a:gd name="connsiteY144" fmla="*/ 1228646 h 7584236"/>
              <a:gd name="connsiteX145" fmla="*/ 2697388 w 4838791"/>
              <a:gd name="connsiteY145" fmla="*/ 990521 h 7584236"/>
              <a:gd name="connsiteX146" fmla="*/ 2731678 w 4838791"/>
              <a:gd name="connsiteY146" fmla="*/ 800021 h 7584236"/>
              <a:gd name="connsiteX147" fmla="*/ 2849788 w 4838791"/>
              <a:gd name="connsiteY147" fmla="*/ 681911 h 7584236"/>
              <a:gd name="connsiteX148" fmla="*/ 2971708 w 4838791"/>
              <a:gd name="connsiteY148" fmla="*/ 594281 h 7584236"/>
              <a:gd name="connsiteX149" fmla="*/ 3106963 w 4838791"/>
              <a:gd name="connsiteY149" fmla="*/ 497126 h 7584236"/>
              <a:gd name="connsiteX150" fmla="*/ 3154588 w 4838791"/>
              <a:gd name="connsiteY150" fmla="*/ 455216 h 7584236"/>
              <a:gd name="connsiteX151" fmla="*/ 3122203 w 4838791"/>
              <a:gd name="connsiteY151" fmla="*/ 403781 h 7584236"/>
              <a:gd name="connsiteX152" fmla="*/ 2933608 w 4838791"/>
              <a:gd name="connsiteY152" fmla="*/ 451406 h 7584236"/>
              <a:gd name="connsiteX153" fmla="*/ 2588803 w 4838791"/>
              <a:gd name="connsiteY153" fmla="*/ 472361 h 7584236"/>
              <a:gd name="connsiteX154" fmla="*/ 2621188 w 4838791"/>
              <a:gd name="connsiteY154" fmla="*/ 295196 h 7584236"/>
              <a:gd name="connsiteX155" fmla="*/ 2706913 w 4838791"/>
              <a:gd name="connsiteY155" fmla="*/ 194231 h 7584236"/>
              <a:gd name="connsiteX156" fmla="*/ 2644048 w 4838791"/>
              <a:gd name="connsiteY156" fmla="*/ 85646 h 7584236"/>
              <a:gd name="connsiteX157" fmla="*/ 2621188 w 4838791"/>
              <a:gd name="connsiteY157" fmla="*/ 51356 h 7584236"/>
              <a:gd name="connsiteX158" fmla="*/ 2617377 w 4838791"/>
              <a:gd name="connsiteY158" fmla="*/ 7541 h 7584236"/>
              <a:gd name="connsiteX159" fmla="*/ 1855377 w 4838791"/>
              <a:gd name="connsiteY15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198528 w 4838791"/>
              <a:gd name="connsiteY135" fmla="*/ 2447846 h 7584236"/>
              <a:gd name="connsiteX136" fmla="*/ 4261393 w 4838791"/>
              <a:gd name="connsiteY136" fmla="*/ 1903016 h 7584236"/>
              <a:gd name="connsiteX137" fmla="*/ 4082323 w 4838791"/>
              <a:gd name="connsiteY137" fmla="*/ 1533446 h 7584236"/>
              <a:gd name="connsiteX138" fmla="*/ 3834673 w 4838791"/>
              <a:gd name="connsiteY138" fmla="*/ 1592501 h 7584236"/>
              <a:gd name="connsiteX139" fmla="*/ 3815623 w 4838791"/>
              <a:gd name="connsiteY139" fmla="*/ 1253411 h 7584236"/>
              <a:gd name="connsiteX140" fmla="*/ 3514633 w 4838791"/>
              <a:gd name="connsiteY140" fmla="*/ 1301036 h 7584236"/>
              <a:gd name="connsiteX141" fmla="*/ 3388903 w 4838791"/>
              <a:gd name="connsiteY141" fmla="*/ 1135301 h 7584236"/>
              <a:gd name="connsiteX142" fmla="*/ 3148873 w 4838791"/>
              <a:gd name="connsiteY142" fmla="*/ 1262936 h 7584236"/>
              <a:gd name="connsiteX143" fmla="*/ 2964088 w 4838791"/>
              <a:gd name="connsiteY143" fmla="*/ 1186736 h 7584236"/>
              <a:gd name="connsiteX144" fmla="*/ 2756443 w 4838791"/>
              <a:gd name="connsiteY144" fmla="*/ 1264841 h 7584236"/>
              <a:gd name="connsiteX145" fmla="*/ 2712628 w 4838791"/>
              <a:gd name="connsiteY145" fmla="*/ 1228646 h 7584236"/>
              <a:gd name="connsiteX146" fmla="*/ 2697388 w 4838791"/>
              <a:gd name="connsiteY146" fmla="*/ 990521 h 7584236"/>
              <a:gd name="connsiteX147" fmla="*/ 2731678 w 4838791"/>
              <a:gd name="connsiteY147" fmla="*/ 800021 h 7584236"/>
              <a:gd name="connsiteX148" fmla="*/ 2849788 w 4838791"/>
              <a:gd name="connsiteY148" fmla="*/ 681911 h 7584236"/>
              <a:gd name="connsiteX149" fmla="*/ 2971708 w 4838791"/>
              <a:gd name="connsiteY149" fmla="*/ 594281 h 7584236"/>
              <a:gd name="connsiteX150" fmla="*/ 3106963 w 4838791"/>
              <a:gd name="connsiteY150" fmla="*/ 497126 h 7584236"/>
              <a:gd name="connsiteX151" fmla="*/ 3154588 w 4838791"/>
              <a:gd name="connsiteY151" fmla="*/ 455216 h 7584236"/>
              <a:gd name="connsiteX152" fmla="*/ 3122203 w 4838791"/>
              <a:gd name="connsiteY152" fmla="*/ 403781 h 7584236"/>
              <a:gd name="connsiteX153" fmla="*/ 2933608 w 4838791"/>
              <a:gd name="connsiteY153" fmla="*/ 451406 h 7584236"/>
              <a:gd name="connsiteX154" fmla="*/ 2588803 w 4838791"/>
              <a:gd name="connsiteY154" fmla="*/ 472361 h 7584236"/>
              <a:gd name="connsiteX155" fmla="*/ 2621188 w 4838791"/>
              <a:gd name="connsiteY155" fmla="*/ 295196 h 7584236"/>
              <a:gd name="connsiteX156" fmla="*/ 2706913 w 4838791"/>
              <a:gd name="connsiteY156" fmla="*/ 194231 h 7584236"/>
              <a:gd name="connsiteX157" fmla="*/ 2644048 w 4838791"/>
              <a:gd name="connsiteY157" fmla="*/ 85646 h 7584236"/>
              <a:gd name="connsiteX158" fmla="*/ 2621188 w 4838791"/>
              <a:gd name="connsiteY158" fmla="*/ 51356 h 7584236"/>
              <a:gd name="connsiteX159" fmla="*/ 2617377 w 4838791"/>
              <a:gd name="connsiteY159" fmla="*/ 7541 h 7584236"/>
              <a:gd name="connsiteX160" fmla="*/ 1855377 w 4838791"/>
              <a:gd name="connsiteY160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198528 w 4838791"/>
              <a:gd name="connsiteY136" fmla="*/ 2447846 h 7584236"/>
              <a:gd name="connsiteX137" fmla="*/ 4261393 w 4838791"/>
              <a:gd name="connsiteY137" fmla="*/ 1903016 h 7584236"/>
              <a:gd name="connsiteX138" fmla="*/ 4082323 w 4838791"/>
              <a:gd name="connsiteY138" fmla="*/ 1533446 h 7584236"/>
              <a:gd name="connsiteX139" fmla="*/ 3834673 w 4838791"/>
              <a:gd name="connsiteY139" fmla="*/ 1592501 h 7584236"/>
              <a:gd name="connsiteX140" fmla="*/ 3815623 w 4838791"/>
              <a:gd name="connsiteY140" fmla="*/ 1253411 h 7584236"/>
              <a:gd name="connsiteX141" fmla="*/ 3514633 w 4838791"/>
              <a:gd name="connsiteY141" fmla="*/ 1301036 h 7584236"/>
              <a:gd name="connsiteX142" fmla="*/ 3388903 w 4838791"/>
              <a:gd name="connsiteY142" fmla="*/ 1135301 h 7584236"/>
              <a:gd name="connsiteX143" fmla="*/ 3148873 w 4838791"/>
              <a:gd name="connsiteY143" fmla="*/ 1262936 h 7584236"/>
              <a:gd name="connsiteX144" fmla="*/ 2964088 w 4838791"/>
              <a:gd name="connsiteY144" fmla="*/ 1186736 h 7584236"/>
              <a:gd name="connsiteX145" fmla="*/ 2756443 w 4838791"/>
              <a:gd name="connsiteY145" fmla="*/ 1264841 h 7584236"/>
              <a:gd name="connsiteX146" fmla="*/ 2712628 w 4838791"/>
              <a:gd name="connsiteY146" fmla="*/ 1228646 h 7584236"/>
              <a:gd name="connsiteX147" fmla="*/ 2697388 w 4838791"/>
              <a:gd name="connsiteY147" fmla="*/ 990521 h 7584236"/>
              <a:gd name="connsiteX148" fmla="*/ 2731678 w 4838791"/>
              <a:gd name="connsiteY148" fmla="*/ 800021 h 7584236"/>
              <a:gd name="connsiteX149" fmla="*/ 2849788 w 4838791"/>
              <a:gd name="connsiteY149" fmla="*/ 681911 h 7584236"/>
              <a:gd name="connsiteX150" fmla="*/ 2971708 w 4838791"/>
              <a:gd name="connsiteY150" fmla="*/ 594281 h 7584236"/>
              <a:gd name="connsiteX151" fmla="*/ 3106963 w 4838791"/>
              <a:gd name="connsiteY151" fmla="*/ 497126 h 7584236"/>
              <a:gd name="connsiteX152" fmla="*/ 3154588 w 4838791"/>
              <a:gd name="connsiteY152" fmla="*/ 455216 h 7584236"/>
              <a:gd name="connsiteX153" fmla="*/ 3122203 w 4838791"/>
              <a:gd name="connsiteY153" fmla="*/ 403781 h 7584236"/>
              <a:gd name="connsiteX154" fmla="*/ 2933608 w 4838791"/>
              <a:gd name="connsiteY154" fmla="*/ 451406 h 7584236"/>
              <a:gd name="connsiteX155" fmla="*/ 2588803 w 4838791"/>
              <a:gd name="connsiteY155" fmla="*/ 472361 h 7584236"/>
              <a:gd name="connsiteX156" fmla="*/ 2621188 w 4838791"/>
              <a:gd name="connsiteY156" fmla="*/ 295196 h 7584236"/>
              <a:gd name="connsiteX157" fmla="*/ 2706913 w 4838791"/>
              <a:gd name="connsiteY157" fmla="*/ 194231 h 7584236"/>
              <a:gd name="connsiteX158" fmla="*/ 2644048 w 4838791"/>
              <a:gd name="connsiteY158" fmla="*/ 85646 h 7584236"/>
              <a:gd name="connsiteX159" fmla="*/ 2621188 w 4838791"/>
              <a:gd name="connsiteY159" fmla="*/ 51356 h 7584236"/>
              <a:gd name="connsiteX160" fmla="*/ 2617377 w 4838791"/>
              <a:gd name="connsiteY160" fmla="*/ 7541 h 7584236"/>
              <a:gd name="connsiteX161" fmla="*/ 1855377 w 4838791"/>
              <a:gd name="connsiteY161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295683 w 4838791"/>
              <a:gd name="connsiteY136" fmla="*/ 2352596 h 7584236"/>
              <a:gd name="connsiteX137" fmla="*/ 4198528 w 4838791"/>
              <a:gd name="connsiteY137" fmla="*/ 2447846 h 7584236"/>
              <a:gd name="connsiteX138" fmla="*/ 4261393 w 4838791"/>
              <a:gd name="connsiteY138" fmla="*/ 1903016 h 7584236"/>
              <a:gd name="connsiteX139" fmla="*/ 4082323 w 4838791"/>
              <a:gd name="connsiteY139" fmla="*/ 1533446 h 7584236"/>
              <a:gd name="connsiteX140" fmla="*/ 3834673 w 4838791"/>
              <a:gd name="connsiteY140" fmla="*/ 1592501 h 7584236"/>
              <a:gd name="connsiteX141" fmla="*/ 3815623 w 4838791"/>
              <a:gd name="connsiteY141" fmla="*/ 1253411 h 7584236"/>
              <a:gd name="connsiteX142" fmla="*/ 3514633 w 4838791"/>
              <a:gd name="connsiteY142" fmla="*/ 1301036 h 7584236"/>
              <a:gd name="connsiteX143" fmla="*/ 3388903 w 4838791"/>
              <a:gd name="connsiteY143" fmla="*/ 1135301 h 7584236"/>
              <a:gd name="connsiteX144" fmla="*/ 3148873 w 4838791"/>
              <a:gd name="connsiteY144" fmla="*/ 1262936 h 7584236"/>
              <a:gd name="connsiteX145" fmla="*/ 2964088 w 4838791"/>
              <a:gd name="connsiteY145" fmla="*/ 1186736 h 7584236"/>
              <a:gd name="connsiteX146" fmla="*/ 2756443 w 4838791"/>
              <a:gd name="connsiteY146" fmla="*/ 1264841 h 7584236"/>
              <a:gd name="connsiteX147" fmla="*/ 2712628 w 4838791"/>
              <a:gd name="connsiteY147" fmla="*/ 1228646 h 7584236"/>
              <a:gd name="connsiteX148" fmla="*/ 2697388 w 4838791"/>
              <a:gd name="connsiteY148" fmla="*/ 990521 h 7584236"/>
              <a:gd name="connsiteX149" fmla="*/ 2731678 w 4838791"/>
              <a:gd name="connsiteY149" fmla="*/ 800021 h 7584236"/>
              <a:gd name="connsiteX150" fmla="*/ 2849788 w 4838791"/>
              <a:gd name="connsiteY150" fmla="*/ 681911 h 7584236"/>
              <a:gd name="connsiteX151" fmla="*/ 2971708 w 4838791"/>
              <a:gd name="connsiteY151" fmla="*/ 594281 h 7584236"/>
              <a:gd name="connsiteX152" fmla="*/ 3106963 w 4838791"/>
              <a:gd name="connsiteY152" fmla="*/ 497126 h 7584236"/>
              <a:gd name="connsiteX153" fmla="*/ 3154588 w 4838791"/>
              <a:gd name="connsiteY153" fmla="*/ 455216 h 7584236"/>
              <a:gd name="connsiteX154" fmla="*/ 3122203 w 4838791"/>
              <a:gd name="connsiteY154" fmla="*/ 403781 h 7584236"/>
              <a:gd name="connsiteX155" fmla="*/ 2933608 w 4838791"/>
              <a:gd name="connsiteY155" fmla="*/ 451406 h 7584236"/>
              <a:gd name="connsiteX156" fmla="*/ 2588803 w 4838791"/>
              <a:gd name="connsiteY156" fmla="*/ 472361 h 7584236"/>
              <a:gd name="connsiteX157" fmla="*/ 2621188 w 4838791"/>
              <a:gd name="connsiteY157" fmla="*/ 295196 h 7584236"/>
              <a:gd name="connsiteX158" fmla="*/ 2706913 w 4838791"/>
              <a:gd name="connsiteY158" fmla="*/ 194231 h 7584236"/>
              <a:gd name="connsiteX159" fmla="*/ 2644048 w 4838791"/>
              <a:gd name="connsiteY159" fmla="*/ 85646 h 7584236"/>
              <a:gd name="connsiteX160" fmla="*/ 2621188 w 4838791"/>
              <a:gd name="connsiteY160" fmla="*/ 51356 h 7584236"/>
              <a:gd name="connsiteX161" fmla="*/ 2617377 w 4838791"/>
              <a:gd name="connsiteY161" fmla="*/ 7541 h 7584236"/>
              <a:gd name="connsiteX162" fmla="*/ 1855377 w 4838791"/>
              <a:gd name="connsiteY162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52833 w 4838791"/>
              <a:gd name="connsiteY136" fmla="*/ 2348786 h 7584236"/>
              <a:gd name="connsiteX137" fmla="*/ 4295683 w 4838791"/>
              <a:gd name="connsiteY137" fmla="*/ 2352596 h 7584236"/>
              <a:gd name="connsiteX138" fmla="*/ 4198528 w 4838791"/>
              <a:gd name="connsiteY138" fmla="*/ 2447846 h 7584236"/>
              <a:gd name="connsiteX139" fmla="*/ 4261393 w 4838791"/>
              <a:gd name="connsiteY139" fmla="*/ 1903016 h 7584236"/>
              <a:gd name="connsiteX140" fmla="*/ 4082323 w 4838791"/>
              <a:gd name="connsiteY140" fmla="*/ 1533446 h 7584236"/>
              <a:gd name="connsiteX141" fmla="*/ 3834673 w 4838791"/>
              <a:gd name="connsiteY141" fmla="*/ 1592501 h 7584236"/>
              <a:gd name="connsiteX142" fmla="*/ 3815623 w 4838791"/>
              <a:gd name="connsiteY142" fmla="*/ 1253411 h 7584236"/>
              <a:gd name="connsiteX143" fmla="*/ 3514633 w 4838791"/>
              <a:gd name="connsiteY143" fmla="*/ 1301036 h 7584236"/>
              <a:gd name="connsiteX144" fmla="*/ 3388903 w 4838791"/>
              <a:gd name="connsiteY144" fmla="*/ 1135301 h 7584236"/>
              <a:gd name="connsiteX145" fmla="*/ 3148873 w 4838791"/>
              <a:gd name="connsiteY145" fmla="*/ 1262936 h 7584236"/>
              <a:gd name="connsiteX146" fmla="*/ 2964088 w 4838791"/>
              <a:gd name="connsiteY146" fmla="*/ 1186736 h 7584236"/>
              <a:gd name="connsiteX147" fmla="*/ 2756443 w 4838791"/>
              <a:gd name="connsiteY147" fmla="*/ 1264841 h 7584236"/>
              <a:gd name="connsiteX148" fmla="*/ 2712628 w 4838791"/>
              <a:gd name="connsiteY148" fmla="*/ 1228646 h 7584236"/>
              <a:gd name="connsiteX149" fmla="*/ 2697388 w 4838791"/>
              <a:gd name="connsiteY149" fmla="*/ 990521 h 7584236"/>
              <a:gd name="connsiteX150" fmla="*/ 2731678 w 4838791"/>
              <a:gd name="connsiteY150" fmla="*/ 800021 h 7584236"/>
              <a:gd name="connsiteX151" fmla="*/ 2849788 w 4838791"/>
              <a:gd name="connsiteY151" fmla="*/ 681911 h 7584236"/>
              <a:gd name="connsiteX152" fmla="*/ 2971708 w 4838791"/>
              <a:gd name="connsiteY152" fmla="*/ 594281 h 7584236"/>
              <a:gd name="connsiteX153" fmla="*/ 3106963 w 4838791"/>
              <a:gd name="connsiteY153" fmla="*/ 497126 h 7584236"/>
              <a:gd name="connsiteX154" fmla="*/ 3154588 w 4838791"/>
              <a:gd name="connsiteY154" fmla="*/ 455216 h 7584236"/>
              <a:gd name="connsiteX155" fmla="*/ 3122203 w 4838791"/>
              <a:gd name="connsiteY155" fmla="*/ 403781 h 7584236"/>
              <a:gd name="connsiteX156" fmla="*/ 2933608 w 4838791"/>
              <a:gd name="connsiteY156" fmla="*/ 451406 h 7584236"/>
              <a:gd name="connsiteX157" fmla="*/ 2588803 w 4838791"/>
              <a:gd name="connsiteY157" fmla="*/ 472361 h 7584236"/>
              <a:gd name="connsiteX158" fmla="*/ 2621188 w 4838791"/>
              <a:gd name="connsiteY158" fmla="*/ 295196 h 7584236"/>
              <a:gd name="connsiteX159" fmla="*/ 2706913 w 4838791"/>
              <a:gd name="connsiteY159" fmla="*/ 194231 h 7584236"/>
              <a:gd name="connsiteX160" fmla="*/ 2644048 w 4838791"/>
              <a:gd name="connsiteY160" fmla="*/ 85646 h 7584236"/>
              <a:gd name="connsiteX161" fmla="*/ 2621188 w 4838791"/>
              <a:gd name="connsiteY161" fmla="*/ 51356 h 7584236"/>
              <a:gd name="connsiteX162" fmla="*/ 2617377 w 4838791"/>
              <a:gd name="connsiteY162" fmla="*/ 7541 h 7584236"/>
              <a:gd name="connsiteX163" fmla="*/ 1855377 w 4838791"/>
              <a:gd name="connsiteY163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442368 w 4838791"/>
              <a:gd name="connsiteY134" fmla="*/ 2112566 h 7584236"/>
              <a:gd name="connsiteX135" fmla="*/ 4446178 w 4838791"/>
              <a:gd name="connsiteY135" fmla="*/ 2266871 h 7584236"/>
              <a:gd name="connsiteX136" fmla="*/ 4398553 w 4838791"/>
              <a:gd name="connsiteY136" fmla="*/ 2297351 h 7584236"/>
              <a:gd name="connsiteX137" fmla="*/ 4352833 w 4838791"/>
              <a:gd name="connsiteY137" fmla="*/ 2348786 h 7584236"/>
              <a:gd name="connsiteX138" fmla="*/ 4295683 w 4838791"/>
              <a:gd name="connsiteY138" fmla="*/ 2352596 h 7584236"/>
              <a:gd name="connsiteX139" fmla="*/ 4198528 w 4838791"/>
              <a:gd name="connsiteY139" fmla="*/ 2447846 h 7584236"/>
              <a:gd name="connsiteX140" fmla="*/ 4261393 w 4838791"/>
              <a:gd name="connsiteY140" fmla="*/ 1903016 h 7584236"/>
              <a:gd name="connsiteX141" fmla="*/ 4082323 w 4838791"/>
              <a:gd name="connsiteY141" fmla="*/ 1533446 h 7584236"/>
              <a:gd name="connsiteX142" fmla="*/ 3834673 w 4838791"/>
              <a:gd name="connsiteY142" fmla="*/ 1592501 h 7584236"/>
              <a:gd name="connsiteX143" fmla="*/ 3815623 w 4838791"/>
              <a:gd name="connsiteY143" fmla="*/ 1253411 h 7584236"/>
              <a:gd name="connsiteX144" fmla="*/ 3514633 w 4838791"/>
              <a:gd name="connsiteY144" fmla="*/ 1301036 h 7584236"/>
              <a:gd name="connsiteX145" fmla="*/ 3388903 w 4838791"/>
              <a:gd name="connsiteY145" fmla="*/ 1135301 h 7584236"/>
              <a:gd name="connsiteX146" fmla="*/ 3148873 w 4838791"/>
              <a:gd name="connsiteY146" fmla="*/ 1262936 h 7584236"/>
              <a:gd name="connsiteX147" fmla="*/ 2964088 w 4838791"/>
              <a:gd name="connsiteY147" fmla="*/ 1186736 h 7584236"/>
              <a:gd name="connsiteX148" fmla="*/ 2756443 w 4838791"/>
              <a:gd name="connsiteY148" fmla="*/ 1264841 h 7584236"/>
              <a:gd name="connsiteX149" fmla="*/ 2712628 w 4838791"/>
              <a:gd name="connsiteY149" fmla="*/ 1228646 h 7584236"/>
              <a:gd name="connsiteX150" fmla="*/ 2697388 w 4838791"/>
              <a:gd name="connsiteY150" fmla="*/ 990521 h 7584236"/>
              <a:gd name="connsiteX151" fmla="*/ 2731678 w 4838791"/>
              <a:gd name="connsiteY151" fmla="*/ 800021 h 7584236"/>
              <a:gd name="connsiteX152" fmla="*/ 2849788 w 4838791"/>
              <a:gd name="connsiteY152" fmla="*/ 681911 h 7584236"/>
              <a:gd name="connsiteX153" fmla="*/ 2971708 w 4838791"/>
              <a:gd name="connsiteY153" fmla="*/ 594281 h 7584236"/>
              <a:gd name="connsiteX154" fmla="*/ 3106963 w 4838791"/>
              <a:gd name="connsiteY154" fmla="*/ 497126 h 7584236"/>
              <a:gd name="connsiteX155" fmla="*/ 3154588 w 4838791"/>
              <a:gd name="connsiteY155" fmla="*/ 455216 h 7584236"/>
              <a:gd name="connsiteX156" fmla="*/ 3122203 w 4838791"/>
              <a:gd name="connsiteY156" fmla="*/ 403781 h 7584236"/>
              <a:gd name="connsiteX157" fmla="*/ 2933608 w 4838791"/>
              <a:gd name="connsiteY157" fmla="*/ 451406 h 7584236"/>
              <a:gd name="connsiteX158" fmla="*/ 2588803 w 4838791"/>
              <a:gd name="connsiteY158" fmla="*/ 472361 h 7584236"/>
              <a:gd name="connsiteX159" fmla="*/ 2621188 w 4838791"/>
              <a:gd name="connsiteY159" fmla="*/ 295196 h 7584236"/>
              <a:gd name="connsiteX160" fmla="*/ 2706913 w 4838791"/>
              <a:gd name="connsiteY160" fmla="*/ 194231 h 7584236"/>
              <a:gd name="connsiteX161" fmla="*/ 2644048 w 4838791"/>
              <a:gd name="connsiteY161" fmla="*/ 85646 h 7584236"/>
              <a:gd name="connsiteX162" fmla="*/ 2621188 w 4838791"/>
              <a:gd name="connsiteY162" fmla="*/ 51356 h 7584236"/>
              <a:gd name="connsiteX163" fmla="*/ 2617377 w 4838791"/>
              <a:gd name="connsiteY163" fmla="*/ 7541 h 7584236"/>
              <a:gd name="connsiteX164" fmla="*/ 1855377 w 4838791"/>
              <a:gd name="connsiteY164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42368 w 4838791"/>
              <a:gd name="connsiteY135" fmla="*/ 2112566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198528 w 4838791"/>
              <a:gd name="connsiteY140" fmla="*/ 2447846 h 7584236"/>
              <a:gd name="connsiteX141" fmla="*/ 4261393 w 4838791"/>
              <a:gd name="connsiteY141" fmla="*/ 1903016 h 7584236"/>
              <a:gd name="connsiteX142" fmla="*/ 4082323 w 4838791"/>
              <a:gd name="connsiteY142" fmla="*/ 1533446 h 7584236"/>
              <a:gd name="connsiteX143" fmla="*/ 3834673 w 4838791"/>
              <a:gd name="connsiteY143" fmla="*/ 1592501 h 7584236"/>
              <a:gd name="connsiteX144" fmla="*/ 3815623 w 4838791"/>
              <a:gd name="connsiteY144" fmla="*/ 1253411 h 7584236"/>
              <a:gd name="connsiteX145" fmla="*/ 3514633 w 4838791"/>
              <a:gd name="connsiteY145" fmla="*/ 1301036 h 7584236"/>
              <a:gd name="connsiteX146" fmla="*/ 3388903 w 4838791"/>
              <a:gd name="connsiteY146" fmla="*/ 1135301 h 7584236"/>
              <a:gd name="connsiteX147" fmla="*/ 3148873 w 4838791"/>
              <a:gd name="connsiteY147" fmla="*/ 1262936 h 7584236"/>
              <a:gd name="connsiteX148" fmla="*/ 2964088 w 4838791"/>
              <a:gd name="connsiteY148" fmla="*/ 1186736 h 7584236"/>
              <a:gd name="connsiteX149" fmla="*/ 2756443 w 4838791"/>
              <a:gd name="connsiteY149" fmla="*/ 1264841 h 7584236"/>
              <a:gd name="connsiteX150" fmla="*/ 2712628 w 4838791"/>
              <a:gd name="connsiteY150" fmla="*/ 1228646 h 7584236"/>
              <a:gd name="connsiteX151" fmla="*/ 2697388 w 4838791"/>
              <a:gd name="connsiteY151" fmla="*/ 990521 h 7584236"/>
              <a:gd name="connsiteX152" fmla="*/ 2731678 w 4838791"/>
              <a:gd name="connsiteY152" fmla="*/ 800021 h 7584236"/>
              <a:gd name="connsiteX153" fmla="*/ 2849788 w 4838791"/>
              <a:gd name="connsiteY153" fmla="*/ 681911 h 7584236"/>
              <a:gd name="connsiteX154" fmla="*/ 2971708 w 4838791"/>
              <a:gd name="connsiteY154" fmla="*/ 594281 h 7584236"/>
              <a:gd name="connsiteX155" fmla="*/ 3106963 w 4838791"/>
              <a:gd name="connsiteY155" fmla="*/ 497126 h 7584236"/>
              <a:gd name="connsiteX156" fmla="*/ 3154588 w 4838791"/>
              <a:gd name="connsiteY156" fmla="*/ 455216 h 7584236"/>
              <a:gd name="connsiteX157" fmla="*/ 3122203 w 4838791"/>
              <a:gd name="connsiteY157" fmla="*/ 403781 h 7584236"/>
              <a:gd name="connsiteX158" fmla="*/ 2933608 w 4838791"/>
              <a:gd name="connsiteY158" fmla="*/ 451406 h 7584236"/>
              <a:gd name="connsiteX159" fmla="*/ 2588803 w 4838791"/>
              <a:gd name="connsiteY159" fmla="*/ 472361 h 7584236"/>
              <a:gd name="connsiteX160" fmla="*/ 2621188 w 4838791"/>
              <a:gd name="connsiteY160" fmla="*/ 295196 h 7584236"/>
              <a:gd name="connsiteX161" fmla="*/ 2706913 w 4838791"/>
              <a:gd name="connsiteY161" fmla="*/ 194231 h 7584236"/>
              <a:gd name="connsiteX162" fmla="*/ 2644048 w 4838791"/>
              <a:gd name="connsiteY162" fmla="*/ 85646 h 7584236"/>
              <a:gd name="connsiteX163" fmla="*/ 2621188 w 4838791"/>
              <a:gd name="connsiteY163" fmla="*/ 51356 h 7584236"/>
              <a:gd name="connsiteX164" fmla="*/ 2617377 w 4838791"/>
              <a:gd name="connsiteY164" fmla="*/ 7541 h 7584236"/>
              <a:gd name="connsiteX165" fmla="*/ 1855377 w 4838791"/>
              <a:gd name="connsiteY165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8528 w 4838791"/>
              <a:gd name="connsiteY141" fmla="*/ 2447846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26138 w 4838791"/>
              <a:gd name="connsiteY141" fmla="*/ 2396411 h 7584236"/>
              <a:gd name="connsiteX142" fmla="*/ 4261393 w 4838791"/>
              <a:gd name="connsiteY142" fmla="*/ 1903016 h 7584236"/>
              <a:gd name="connsiteX143" fmla="*/ 4082323 w 4838791"/>
              <a:gd name="connsiteY143" fmla="*/ 1533446 h 7584236"/>
              <a:gd name="connsiteX144" fmla="*/ 3834673 w 4838791"/>
              <a:gd name="connsiteY144" fmla="*/ 1592501 h 7584236"/>
              <a:gd name="connsiteX145" fmla="*/ 3815623 w 4838791"/>
              <a:gd name="connsiteY145" fmla="*/ 1253411 h 7584236"/>
              <a:gd name="connsiteX146" fmla="*/ 3514633 w 4838791"/>
              <a:gd name="connsiteY146" fmla="*/ 1301036 h 7584236"/>
              <a:gd name="connsiteX147" fmla="*/ 3388903 w 4838791"/>
              <a:gd name="connsiteY147" fmla="*/ 1135301 h 7584236"/>
              <a:gd name="connsiteX148" fmla="*/ 3148873 w 4838791"/>
              <a:gd name="connsiteY148" fmla="*/ 1262936 h 7584236"/>
              <a:gd name="connsiteX149" fmla="*/ 2964088 w 4838791"/>
              <a:gd name="connsiteY149" fmla="*/ 1186736 h 7584236"/>
              <a:gd name="connsiteX150" fmla="*/ 2756443 w 4838791"/>
              <a:gd name="connsiteY150" fmla="*/ 1264841 h 7584236"/>
              <a:gd name="connsiteX151" fmla="*/ 2712628 w 4838791"/>
              <a:gd name="connsiteY151" fmla="*/ 1228646 h 7584236"/>
              <a:gd name="connsiteX152" fmla="*/ 2697388 w 4838791"/>
              <a:gd name="connsiteY152" fmla="*/ 990521 h 7584236"/>
              <a:gd name="connsiteX153" fmla="*/ 2731678 w 4838791"/>
              <a:gd name="connsiteY153" fmla="*/ 800021 h 7584236"/>
              <a:gd name="connsiteX154" fmla="*/ 2849788 w 4838791"/>
              <a:gd name="connsiteY154" fmla="*/ 681911 h 7584236"/>
              <a:gd name="connsiteX155" fmla="*/ 2971708 w 4838791"/>
              <a:gd name="connsiteY155" fmla="*/ 594281 h 7584236"/>
              <a:gd name="connsiteX156" fmla="*/ 3106963 w 4838791"/>
              <a:gd name="connsiteY156" fmla="*/ 497126 h 7584236"/>
              <a:gd name="connsiteX157" fmla="*/ 3154588 w 4838791"/>
              <a:gd name="connsiteY157" fmla="*/ 455216 h 7584236"/>
              <a:gd name="connsiteX158" fmla="*/ 3122203 w 4838791"/>
              <a:gd name="connsiteY158" fmla="*/ 403781 h 7584236"/>
              <a:gd name="connsiteX159" fmla="*/ 2933608 w 4838791"/>
              <a:gd name="connsiteY159" fmla="*/ 451406 h 7584236"/>
              <a:gd name="connsiteX160" fmla="*/ 2588803 w 4838791"/>
              <a:gd name="connsiteY160" fmla="*/ 472361 h 7584236"/>
              <a:gd name="connsiteX161" fmla="*/ 2621188 w 4838791"/>
              <a:gd name="connsiteY161" fmla="*/ 295196 h 7584236"/>
              <a:gd name="connsiteX162" fmla="*/ 2706913 w 4838791"/>
              <a:gd name="connsiteY162" fmla="*/ 194231 h 7584236"/>
              <a:gd name="connsiteX163" fmla="*/ 2644048 w 4838791"/>
              <a:gd name="connsiteY163" fmla="*/ 85646 h 7584236"/>
              <a:gd name="connsiteX164" fmla="*/ 2621188 w 4838791"/>
              <a:gd name="connsiteY164" fmla="*/ 51356 h 7584236"/>
              <a:gd name="connsiteX165" fmla="*/ 2617377 w 4838791"/>
              <a:gd name="connsiteY165" fmla="*/ 7541 h 7584236"/>
              <a:gd name="connsiteX166" fmla="*/ 1855377 w 4838791"/>
              <a:gd name="connsiteY166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61393 w 4838791"/>
              <a:gd name="connsiteY143" fmla="*/ 1903016 h 7584236"/>
              <a:gd name="connsiteX144" fmla="*/ 4082323 w 4838791"/>
              <a:gd name="connsiteY144" fmla="*/ 1533446 h 7584236"/>
              <a:gd name="connsiteX145" fmla="*/ 3834673 w 4838791"/>
              <a:gd name="connsiteY145" fmla="*/ 1592501 h 7584236"/>
              <a:gd name="connsiteX146" fmla="*/ 3815623 w 4838791"/>
              <a:gd name="connsiteY146" fmla="*/ 1253411 h 7584236"/>
              <a:gd name="connsiteX147" fmla="*/ 3514633 w 4838791"/>
              <a:gd name="connsiteY147" fmla="*/ 1301036 h 7584236"/>
              <a:gd name="connsiteX148" fmla="*/ 3388903 w 4838791"/>
              <a:gd name="connsiteY148" fmla="*/ 1135301 h 7584236"/>
              <a:gd name="connsiteX149" fmla="*/ 3148873 w 4838791"/>
              <a:gd name="connsiteY149" fmla="*/ 1262936 h 7584236"/>
              <a:gd name="connsiteX150" fmla="*/ 2964088 w 4838791"/>
              <a:gd name="connsiteY150" fmla="*/ 1186736 h 7584236"/>
              <a:gd name="connsiteX151" fmla="*/ 2756443 w 4838791"/>
              <a:gd name="connsiteY151" fmla="*/ 1264841 h 7584236"/>
              <a:gd name="connsiteX152" fmla="*/ 2712628 w 4838791"/>
              <a:gd name="connsiteY152" fmla="*/ 1228646 h 7584236"/>
              <a:gd name="connsiteX153" fmla="*/ 2697388 w 4838791"/>
              <a:gd name="connsiteY153" fmla="*/ 990521 h 7584236"/>
              <a:gd name="connsiteX154" fmla="*/ 2731678 w 4838791"/>
              <a:gd name="connsiteY154" fmla="*/ 800021 h 7584236"/>
              <a:gd name="connsiteX155" fmla="*/ 2849788 w 4838791"/>
              <a:gd name="connsiteY155" fmla="*/ 681911 h 7584236"/>
              <a:gd name="connsiteX156" fmla="*/ 2971708 w 4838791"/>
              <a:gd name="connsiteY156" fmla="*/ 594281 h 7584236"/>
              <a:gd name="connsiteX157" fmla="*/ 3106963 w 4838791"/>
              <a:gd name="connsiteY157" fmla="*/ 497126 h 7584236"/>
              <a:gd name="connsiteX158" fmla="*/ 3154588 w 4838791"/>
              <a:gd name="connsiteY158" fmla="*/ 455216 h 7584236"/>
              <a:gd name="connsiteX159" fmla="*/ 3122203 w 4838791"/>
              <a:gd name="connsiteY159" fmla="*/ 403781 h 7584236"/>
              <a:gd name="connsiteX160" fmla="*/ 2933608 w 4838791"/>
              <a:gd name="connsiteY160" fmla="*/ 451406 h 7584236"/>
              <a:gd name="connsiteX161" fmla="*/ 2588803 w 4838791"/>
              <a:gd name="connsiteY161" fmla="*/ 472361 h 7584236"/>
              <a:gd name="connsiteX162" fmla="*/ 2621188 w 4838791"/>
              <a:gd name="connsiteY162" fmla="*/ 295196 h 7584236"/>
              <a:gd name="connsiteX163" fmla="*/ 2706913 w 4838791"/>
              <a:gd name="connsiteY163" fmla="*/ 194231 h 7584236"/>
              <a:gd name="connsiteX164" fmla="*/ 2644048 w 4838791"/>
              <a:gd name="connsiteY164" fmla="*/ 85646 h 7584236"/>
              <a:gd name="connsiteX165" fmla="*/ 2621188 w 4838791"/>
              <a:gd name="connsiteY165" fmla="*/ 51356 h 7584236"/>
              <a:gd name="connsiteX166" fmla="*/ 2617377 w 4838791"/>
              <a:gd name="connsiteY166" fmla="*/ 7541 h 7584236"/>
              <a:gd name="connsiteX167" fmla="*/ 1855377 w 4838791"/>
              <a:gd name="connsiteY167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261393 w 4838791"/>
              <a:gd name="connsiteY144" fmla="*/ 1903016 h 7584236"/>
              <a:gd name="connsiteX145" fmla="*/ 4082323 w 4838791"/>
              <a:gd name="connsiteY145" fmla="*/ 1533446 h 7584236"/>
              <a:gd name="connsiteX146" fmla="*/ 3834673 w 4838791"/>
              <a:gd name="connsiteY146" fmla="*/ 1592501 h 7584236"/>
              <a:gd name="connsiteX147" fmla="*/ 3815623 w 4838791"/>
              <a:gd name="connsiteY147" fmla="*/ 1253411 h 7584236"/>
              <a:gd name="connsiteX148" fmla="*/ 3514633 w 4838791"/>
              <a:gd name="connsiteY148" fmla="*/ 1301036 h 7584236"/>
              <a:gd name="connsiteX149" fmla="*/ 3388903 w 4838791"/>
              <a:gd name="connsiteY149" fmla="*/ 1135301 h 7584236"/>
              <a:gd name="connsiteX150" fmla="*/ 3148873 w 4838791"/>
              <a:gd name="connsiteY150" fmla="*/ 1262936 h 7584236"/>
              <a:gd name="connsiteX151" fmla="*/ 2964088 w 4838791"/>
              <a:gd name="connsiteY151" fmla="*/ 1186736 h 7584236"/>
              <a:gd name="connsiteX152" fmla="*/ 2756443 w 4838791"/>
              <a:gd name="connsiteY152" fmla="*/ 1264841 h 7584236"/>
              <a:gd name="connsiteX153" fmla="*/ 2712628 w 4838791"/>
              <a:gd name="connsiteY153" fmla="*/ 1228646 h 7584236"/>
              <a:gd name="connsiteX154" fmla="*/ 2697388 w 4838791"/>
              <a:gd name="connsiteY154" fmla="*/ 990521 h 7584236"/>
              <a:gd name="connsiteX155" fmla="*/ 2731678 w 4838791"/>
              <a:gd name="connsiteY155" fmla="*/ 800021 h 7584236"/>
              <a:gd name="connsiteX156" fmla="*/ 2849788 w 4838791"/>
              <a:gd name="connsiteY156" fmla="*/ 681911 h 7584236"/>
              <a:gd name="connsiteX157" fmla="*/ 2971708 w 4838791"/>
              <a:gd name="connsiteY157" fmla="*/ 594281 h 7584236"/>
              <a:gd name="connsiteX158" fmla="*/ 3106963 w 4838791"/>
              <a:gd name="connsiteY158" fmla="*/ 497126 h 7584236"/>
              <a:gd name="connsiteX159" fmla="*/ 3154588 w 4838791"/>
              <a:gd name="connsiteY159" fmla="*/ 455216 h 7584236"/>
              <a:gd name="connsiteX160" fmla="*/ 3122203 w 4838791"/>
              <a:gd name="connsiteY160" fmla="*/ 403781 h 7584236"/>
              <a:gd name="connsiteX161" fmla="*/ 2933608 w 4838791"/>
              <a:gd name="connsiteY161" fmla="*/ 451406 h 7584236"/>
              <a:gd name="connsiteX162" fmla="*/ 2588803 w 4838791"/>
              <a:gd name="connsiteY162" fmla="*/ 472361 h 7584236"/>
              <a:gd name="connsiteX163" fmla="*/ 2621188 w 4838791"/>
              <a:gd name="connsiteY163" fmla="*/ 295196 h 7584236"/>
              <a:gd name="connsiteX164" fmla="*/ 2706913 w 4838791"/>
              <a:gd name="connsiteY164" fmla="*/ 194231 h 7584236"/>
              <a:gd name="connsiteX165" fmla="*/ 2644048 w 4838791"/>
              <a:gd name="connsiteY165" fmla="*/ 85646 h 7584236"/>
              <a:gd name="connsiteX166" fmla="*/ 2621188 w 4838791"/>
              <a:gd name="connsiteY166" fmla="*/ 51356 h 7584236"/>
              <a:gd name="connsiteX167" fmla="*/ 2617377 w 4838791"/>
              <a:gd name="connsiteY167" fmla="*/ 7541 h 7584236"/>
              <a:gd name="connsiteX168" fmla="*/ 1855377 w 4838791"/>
              <a:gd name="connsiteY168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61393 w 4838791"/>
              <a:gd name="connsiteY145" fmla="*/ 1903016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082323 w 4838791"/>
              <a:gd name="connsiteY146" fmla="*/ 1533446 h 7584236"/>
              <a:gd name="connsiteX147" fmla="*/ 3834673 w 4838791"/>
              <a:gd name="connsiteY147" fmla="*/ 1592501 h 7584236"/>
              <a:gd name="connsiteX148" fmla="*/ 3815623 w 4838791"/>
              <a:gd name="connsiteY148" fmla="*/ 1253411 h 7584236"/>
              <a:gd name="connsiteX149" fmla="*/ 3514633 w 4838791"/>
              <a:gd name="connsiteY149" fmla="*/ 1301036 h 7584236"/>
              <a:gd name="connsiteX150" fmla="*/ 3388903 w 4838791"/>
              <a:gd name="connsiteY150" fmla="*/ 1135301 h 7584236"/>
              <a:gd name="connsiteX151" fmla="*/ 3148873 w 4838791"/>
              <a:gd name="connsiteY151" fmla="*/ 1262936 h 7584236"/>
              <a:gd name="connsiteX152" fmla="*/ 2964088 w 4838791"/>
              <a:gd name="connsiteY152" fmla="*/ 1186736 h 7584236"/>
              <a:gd name="connsiteX153" fmla="*/ 2756443 w 4838791"/>
              <a:gd name="connsiteY153" fmla="*/ 1264841 h 7584236"/>
              <a:gd name="connsiteX154" fmla="*/ 2712628 w 4838791"/>
              <a:gd name="connsiteY154" fmla="*/ 1228646 h 7584236"/>
              <a:gd name="connsiteX155" fmla="*/ 2697388 w 4838791"/>
              <a:gd name="connsiteY155" fmla="*/ 990521 h 7584236"/>
              <a:gd name="connsiteX156" fmla="*/ 2731678 w 4838791"/>
              <a:gd name="connsiteY156" fmla="*/ 800021 h 7584236"/>
              <a:gd name="connsiteX157" fmla="*/ 2849788 w 4838791"/>
              <a:gd name="connsiteY157" fmla="*/ 681911 h 7584236"/>
              <a:gd name="connsiteX158" fmla="*/ 2971708 w 4838791"/>
              <a:gd name="connsiteY158" fmla="*/ 594281 h 7584236"/>
              <a:gd name="connsiteX159" fmla="*/ 3106963 w 4838791"/>
              <a:gd name="connsiteY159" fmla="*/ 497126 h 7584236"/>
              <a:gd name="connsiteX160" fmla="*/ 3154588 w 4838791"/>
              <a:gd name="connsiteY160" fmla="*/ 455216 h 7584236"/>
              <a:gd name="connsiteX161" fmla="*/ 3122203 w 4838791"/>
              <a:gd name="connsiteY161" fmla="*/ 403781 h 7584236"/>
              <a:gd name="connsiteX162" fmla="*/ 2933608 w 4838791"/>
              <a:gd name="connsiteY162" fmla="*/ 451406 h 7584236"/>
              <a:gd name="connsiteX163" fmla="*/ 2588803 w 4838791"/>
              <a:gd name="connsiteY163" fmla="*/ 472361 h 7584236"/>
              <a:gd name="connsiteX164" fmla="*/ 2621188 w 4838791"/>
              <a:gd name="connsiteY164" fmla="*/ 295196 h 7584236"/>
              <a:gd name="connsiteX165" fmla="*/ 2706913 w 4838791"/>
              <a:gd name="connsiteY165" fmla="*/ 194231 h 7584236"/>
              <a:gd name="connsiteX166" fmla="*/ 2644048 w 4838791"/>
              <a:gd name="connsiteY166" fmla="*/ 85646 h 7584236"/>
              <a:gd name="connsiteX167" fmla="*/ 2621188 w 4838791"/>
              <a:gd name="connsiteY167" fmla="*/ 51356 h 7584236"/>
              <a:gd name="connsiteX168" fmla="*/ 2617377 w 4838791"/>
              <a:gd name="connsiteY168" fmla="*/ 7541 h 7584236"/>
              <a:gd name="connsiteX169" fmla="*/ 1855377 w 4838791"/>
              <a:gd name="connsiteY169" fmla="*/ 7541 h 7584236"/>
              <a:gd name="connsiteX0" fmla="*/ 1855377 w 4838791"/>
              <a:gd name="connsiteY0" fmla="*/ 7541 h 7584236"/>
              <a:gd name="connsiteX1" fmla="*/ 1718217 w 4838791"/>
              <a:gd name="connsiteY1" fmla="*/ 76121 h 7584236"/>
              <a:gd name="connsiteX2" fmla="*/ 1664877 w 4838791"/>
              <a:gd name="connsiteY2" fmla="*/ 220901 h 7584236"/>
              <a:gd name="connsiteX3" fmla="*/ 1657257 w 4838791"/>
              <a:gd name="connsiteY3" fmla="*/ 312341 h 7584236"/>
              <a:gd name="connsiteX4" fmla="*/ 1535337 w 4838791"/>
              <a:gd name="connsiteY4" fmla="*/ 365681 h 7584236"/>
              <a:gd name="connsiteX5" fmla="*/ 1459137 w 4838791"/>
              <a:gd name="connsiteY5" fmla="*/ 495221 h 7584236"/>
              <a:gd name="connsiteX6" fmla="*/ 1497237 w 4838791"/>
              <a:gd name="connsiteY6" fmla="*/ 662861 h 7584236"/>
              <a:gd name="connsiteX7" fmla="*/ 1405797 w 4838791"/>
              <a:gd name="connsiteY7" fmla="*/ 746681 h 7584236"/>
              <a:gd name="connsiteX8" fmla="*/ 1299117 w 4838791"/>
              <a:gd name="connsiteY8" fmla="*/ 624761 h 7584236"/>
              <a:gd name="connsiteX9" fmla="*/ 1314357 w 4838791"/>
              <a:gd name="connsiteY9" fmla="*/ 510461 h 7584236"/>
              <a:gd name="connsiteX10" fmla="*/ 1337217 w 4838791"/>
              <a:gd name="connsiteY10" fmla="*/ 396161 h 7584236"/>
              <a:gd name="connsiteX11" fmla="*/ 1245777 w 4838791"/>
              <a:gd name="connsiteY11" fmla="*/ 358061 h 7584236"/>
              <a:gd name="connsiteX12" fmla="*/ 1078137 w 4838791"/>
              <a:gd name="connsiteY12" fmla="*/ 365681 h 7584236"/>
              <a:gd name="connsiteX13" fmla="*/ 910497 w 4838791"/>
              <a:gd name="connsiteY13" fmla="*/ 213281 h 7584236"/>
              <a:gd name="connsiteX14" fmla="*/ 780957 w 4838791"/>
              <a:gd name="connsiteY14" fmla="*/ 137081 h 7584236"/>
              <a:gd name="connsiteX15" fmla="*/ 666657 w 4838791"/>
              <a:gd name="connsiteY15" fmla="*/ 190421 h 7584236"/>
              <a:gd name="connsiteX16" fmla="*/ 590457 w 4838791"/>
              <a:gd name="connsiteY16" fmla="*/ 98981 h 7584236"/>
              <a:gd name="connsiteX17" fmla="*/ 521877 w 4838791"/>
              <a:gd name="connsiteY17" fmla="*/ 83741 h 7584236"/>
              <a:gd name="connsiteX18" fmla="*/ 445677 w 4838791"/>
              <a:gd name="connsiteY18" fmla="*/ 7541 h 7584236"/>
              <a:gd name="connsiteX19" fmla="*/ 323757 w 4838791"/>
              <a:gd name="connsiteY19" fmla="*/ 45641 h 7584236"/>
              <a:gd name="connsiteX20" fmla="*/ 247557 w 4838791"/>
              <a:gd name="connsiteY20" fmla="*/ 129461 h 7584236"/>
              <a:gd name="connsiteX21" fmla="*/ 95157 w 4838791"/>
              <a:gd name="connsiteY21" fmla="*/ 220901 h 7584236"/>
              <a:gd name="connsiteX22" fmla="*/ 18957 w 4838791"/>
              <a:gd name="connsiteY22" fmla="*/ 411401 h 7584236"/>
              <a:gd name="connsiteX23" fmla="*/ 11337 w 4838791"/>
              <a:gd name="connsiteY23" fmla="*/ 525701 h 7584236"/>
              <a:gd name="connsiteX24" fmla="*/ 156117 w 4838791"/>
              <a:gd name="connsiteY24" fmla="*/ 670481 h 7584236"/>
              <a:gd name="connsiteX25" fmla="*/ 407577 w 4838791"/>
              <a:gd name="connsiteY25" fmla="*/ 800021 h 7584236"/>
              <a:gd name="connsiteX26" fmla="*/ 499017 w 4838791"/>
              <a:gd name="connsiteY26" fmla="*/ 883841 h 7584236"/>
              <a:gd name="connsiteX27" fmla="*/ 681897 w 4838791"/>
              <a:gd name="connsiteY27" fmla="*/ 1043861 h 7584236"/>
              <a:gd name="connsiteX28" fmla="*/ 887637 w 4838791"/>
              <a:gd name="connsiteY28" fmla="*/ 1142921 h 7584236"/>
              <a:gd name="connsiteX29" fmla="*/ 1009557 w 4838791"/>
              <a:gd name="connsiteY29" fmla="*/ 1325801 h 7584236"/>
              <a:gd name="connsiteX30" fmla="*/ 1062897 w 4838791"/>
              <a:gd name="connsiteY30" fmla="*/ 1402001 h 7584236"/>
              <a:gd name="connsiteX31" fmla="*/ 1001937 w 4838791"/>
              <a:gd name="connsiteY31" fmla="*/ 1562021 h 7584236"/>
              <a:gd name="connsiteX32" fmla="*/ 1009557 w 4838791"/>
              <a:gd name="connsiteY32" fmla="*/ 1737281 h 7584236"/>
              <a:gd name="connsiteX33" fmla="*/ 1131477 w 4838791"/>
              <a:gd name="connsiteY33" fmla="*/ 1950641 h 7584236"/>
              <a:gd name="connsiteX34" fmla="*/ 1207677 w 4838791"/>
              <a:gd name="connsiteY34" fmla="*/ 2057321 h 7584236"/>
              <a:gd name="connsiteX35" fmla="*/ 1329597 w 4838791"/>
              <a:gd name="connsiteY35" fmla="*/ 2141141 h 7584236"/>
              <a:gd name="connsiteX36" fmla="*/ 1200057 w 4838791"/>
              <a:gd name="connsiteY36" fmla="*/ 2255441 h 7584236"/>
              <a:gd name="connsiteX37" fmla="*/ 1093377 w 4838791"/>
              <a:gd name="connsiteY37" fmla="*/ 2407841 h 7584236"/>
              <a:gd name="connsiteX38" fmla="*/ 1093377 w 4838791"/>
              <a:gd name="connsiteY38" fmla="*/ 2545001 h 7584236"/>
              <a:gd name="connsiteX39" fmla="*/ 1146717 w 4838791"/>
              <a:gd name="connsiteY39" fmla="*/ 2705021 h 7584236"/>
              <a:gd name="connsiteX40" fmla="*/ 1131477 w 4838791"/>
              <a:gd name="connsiteY40" fmla="*/ 2765981 h 7584236"/>
              <a:gd name="connsiteX41" fmla="*/ 971457 w 4838791"/>
              <a:gd name="connsiteY41" fmla="*/ 2720261 h 7584236"/>
              <a:gd name="connsiteX42" fmla="*/ 857157 w 4838791"/>
              <a:gd name="connsiteY42" fmla="*/ 2735501 h 7584236"/>
              <a:gd name="connsiteX43" fmla="*/ 712377 w 4838791"/>
              <a:gd name="connsiteY43" fmla="*/ 2796461 h 7584236"/>
              <a:gd name="connsiteX44" fmla="*/ 445677 w 4838791"/>
              <a:gd name="connsiteY44" fmla="*/ 2918381 h 7584236"/>
              <a:gd name="connsiteX45" fmla="*/ 407577 w 4838791"/>
              <a:gd name="connsiteY45" fmla="*/ 3055541 h 7584236"/>
              <a:gd name="connsiteX46" fmla="*/ 506637 w 4838791"/>
              <a:gd name="connsiteY46" fmla="*/ 3238421 h 7584236"/>
              <a:gd name="connsiteX47" fmla="*/ 750477 w 4838791"/>
              <a:gd name="connsiteY47" fmla="*/ 3322241 h 7584236"/>
              <a:gd name="connsiteX48" fmla="*/ 925737 w 4838791"/>
              <a:gd name="connsiteY48" fmla="*/ 3329861 h 7584236"/>
              <a:gd name="connsiteX49" fmla="*/ 1085757 w 4838791"/>
              <a:gd name="connsiteY49" fmla="*/ 3322241 h 7584236"/>
              <a:gd name="connsiteX50" fmla="*/ 1215297 w 4838791"/>
              <a:gd name="connsiteY50" fmla="*/ 3367961 h 7584236"/>
              <a:gd name="connsiteX51" fmla="*/ 1306737 w 4838791"/>
              <a:gd name="connsiteY51" fmla="*/ 3444161 h 7584236"/>
              <a:gd name="connsiteX52" fmla="*/ 1367697 w 4838791"/>
              <a:gd name="connsiteY52" fmla="*/ 3474641 h 7584236"/>
              <a:gd name="connsiteX53" fmla="*/ 1161957 w 4838791"/>
              <a:gd name="connsiteY53" fmla="*/ 3482261 h 7584236"/>
              <a:gd name="connsiteX54" fmla="*/ 948597 w 4838791"/>
              <a:gd name="connsiteY54" fmla="*/ 3527981 h 7584236"/>
              <a:gd name="connsiteX55" fmla="*/ 780957 w 4838791"/>
              <a:gd name="connsiteY55" fmla="*/ 3566081 h 7584236"/>
              <a:gd name="connsiteX56" fmla="*/ 659037 w 4838791"/>
              <a:gd name="connsiteY56" fmla="*/ 3604181 h 7584236"/>
              <a:gd name="connsiteX57" fmla="*/ 590457 w 4838791"/>
              <a:gd name="connsiteY57" fmla="*/ 3634661 h 7584236"/>
              <a:gd name="connsiteX58" fmla="*/ 537117 w 4838791"/>
              <a:gd name="connsiteY58" fmla="*/ 3794681 h 7584236"/>
              <a:gd name="connsiteX59" fmla="*/ 605697 w 4838791"/>
              <a:gd name="connsiteY59" fmla="*/ 4023281 h 7584236"/>
              <a:gd name="connsiteX60" fmla="*/ 643797 w 4838791"/>
              <a:gd name="connsiteY60" fmla="*/ 4137581 h 7584236"/>
              <a:gd name="connsiteX61" fmla="*/ 575217 w 4838791"/>
              <a:gd name="connsiteY61" fmla="*/ 4289981 h 7584236"/>
              <a:gd name="connsiteX62" fmla="*/ 384717 w 4838791"/>
              <a:gd name="connsiteY62" fmla="*/ 4389041 h 7584236"/>
              <a:gd name="connsiteX63" fmla="*/ 300897 w 4838791"/>
              <a:gd name="connsiteY63" fmla="*/ 4549061 h 7584236"/>
              <a:gd name="connsiteX64" fmla="*/ 217077 w 4838791"/>
              <a:gd name="connsiteY64" fmla="*/ 4701461 h 7584236"/>
              <a:gd name="connsiteX65" fmla="*/ 118017 w 4838791"/>
              <a:gd name="connsiteY65" fmla="*/ 4891961 h 7584236"/>
              <a:gd name="connsiteX66" fmla="*/ 125637 w 4838791"/>
              <a:gd name="connsiteY66" fmla="*/ 4983401 h 7584236"/>
              <a:gd name="connsiteX67" fmla="*/ 262797 w 4838791"/>
              <a:gd name="connsiteY67" fmla="*/ 4968161 h 7584236"/>
              <a:gd name="connsiteX68" fmla="*/ 422817 w 4838791"/>
              <a:gd name="connsiteY68" fmla="*/ 4838621 h 7584236"/>
              <a:gd name="connsiteX69" fmla="*/ 598077 w 4838791"/>
              <a:gd name="connsiteY69" fmla="*/ 4739561 h 7584236"/>
              <a:gd name="connsiteX70" fmla="*/ 841917 w 4838791"/>
              <a:gd name="connsiteY70" fmla="*/ 4640501 h 7584236"/>
              <a:gd name="connsiteX71" fmla="*/ 956217 w 4838791"/>
              <a:gd name="connsiteY71" fmla="*/ 4556681 h 7584236"/>
              <a:gd name="connsiteX72" fmla="*/ 1131477 w 4838791"/>
              <a:gd name="connsiteY72" fmla="*/ 4549061 h 7584236"/>
              <a:gd name="connsiteX73" fmla="*/ 1276257 w 4838791"/>
              <a:gd name="connsiteY73" fmla="*/ 4602401 h 7584236"/>
              <a:gd name="connsiteX74" fmla="*/ 1398177 w 4838791"/>
              <a:gd name="connsiteY74" fmla="*/ 4617641 h 7584236"/>
              <a:gd name="connsiteX75" fmla="*/ 1520097 w 4838791"/>
              <a:gd name="connsiteY75" fmla="*/ 4510961 h 7584236"/>
              <a:gd name="connsiteX76" fmla="*/ 1642017 w 4838791"/>
              <a:gd name="connsiteY76" fmla="*/ 4495721 h 7584236"/>
              <a:gd name="connsiteX77" fmla="*/ 1702977 w 4838791"/>
              <a:gd name="connsiteY77" fmla="*/ 4495721 h 7584236"/>
              <a:gd name="connsiteX78" fmla="*/ 1855377 w 4838791"/>
              <a:gd name="connsiteY78" fmla="*/ 4335701 h 7584236"/>
              <a:gd name="connsiteX79" fmla="*/ 2030637 w 4838791"/>
              <a:gd name="connsiteY79" fmla="*/ 4213781 h 7584236"/>
              <a:gd name="connsiteX80" fmla="*/ 2160177 w 4838791"/>
              <a:gd name="connsiteY80" fmla="*/ 4122341 h 7584236"/>
              <a:gd name="connsiteX81" fmla="*/ 2266857 w 4838791"/>
              <a:gd name="connsiteY81" fmla="*/ 3985181 h 7584236"/>
              <a:gd name="connsiteX82" fmla="*/ 2327817 w 4838791"/>
              <a:gd name="connsiteY82" fmla="*/ 4091861 h 7584236"/>
              <a:gd name="connsiteX83" fmla="*/ 2304957 w 4838791"/>
              <a:gd name="connsiteY83" fmla="*/ 4244261 h 7584236"/>
              <a:gd name="connsiteX84" fmla="*/ 2251617 w 4838791"/>
              <a:gd name="connsiteY84" fmla="*/ 4404281 h 7584236"/>
              <a:gd name="connsiteX85" fmla="*/ 2221137 w 4838791"/>
              <a:gd name="connsiteY85" fmla="*/ 4518581 h 7584236"/>
              <a:gd name="connsiteX86" fmla="*/ 2358297 w 4838791"/>
              <a:gd name="connsiteY86" fmla="*/ 4625261 h 7584236"/>
              <a:gd name="connsiteX87" fmla="*/ 2495457 w 4838791"/>
              <a:gd name="connsiteY87" fmla="*/ 4587161 h 7584236"/>
              <a:gd name="connsiteX88" fmla="*/ 2571657 w 4838791"/>
              <a:gd name="connsiteY88" fmla="*/ 4640501 h 7584236"/>
              <a:gd name="connsiteX89" fmla="*/ 2586897 w 4838791"/>
              <a:gd name="connsiteY89" fmla="*/ 4731941 h 7584236"/>
              <a:gd name="connsiteX90" fmla="*/ 2586897 w 4838791"/>
              <a:gd name="connsiteY90" fmla="*/ 4823381 h 7584236"/>
              <a:gd name="connsiteX91" fmla="*/ 2739297 w 4838791"/>
              <a:gd name="connsiteY91" fmla="*/ 4983401 h 7584236"/>
              <a:gd name="connsiteX92" fmla="*/ 2823117 w 4838791"/>
              <a:gd name="connsiteY92" fmla="*/ 5105321 h 7584236"/>
              <a:gd name="connsiteX93" fmla="*/ 3005997 w 4838791"/>
              <a:gd name="connsiteY93" fmla="*/ 5204381 h 7584236"/>
              <a:gd name="connsiteX94" fmla="*/ 3120297 w 4838791"/>
              <a:gd name="connsiteY94" fmla="*/ 5257721 h 7584236"/>
              <a:gd name="connsiteX95" fmla="*/ 3341277 w 4838791"/>
              <a:gd name="connsiteY95" fmla="*/ 5341541 h 7584236"/>
              <a:gd name="connsiteX96" fmla="*/ 3493677 w 4838791"/>
              <a:gd name="connsiteY96" fmla="*/ 5440601 h 7584236"/>
              <a:gd name="connsiteX97" fmla="*/ 3615597 w 4838791"/>
              <a:gd name="connsiteY97" fmla="*/ 5562521 h 7584236"/>
              <a:gd name="connsiteX98" fmla="*/ 3668937 w 4838791"/>
              <a:gd name="connsiteY98" fmla="*/ 5638721 h 7584236"/>
              <a:gd name="connsiteX99" fmla="*/ 3501297 w 4838791"/>
              <a:gd name="connsiteY99" fmla="*/ 5745401 h 7584236"/>
              <a:gd name="connsiteX100" fmla="*/ 3394617 w 4838791"/>
              <a:gd name="connsiteY100" fmla="*/ 5806361 h 7584236"/>
              <a:gd name="connsiteX101" fmla="*/ 3287937 w 4838791"/>
              <a:gd name="connsiteY101" fmla="*/ 5874941 h 7584236"/>
              <a:gd name="connsiteX102" fmla="*/ 3219357 w 4838791"/>
              <a:gd name="connsiteY102" fmla="*/ 5890181 h 7584236"/>
              <a:gd name="connsiteX103" fmla="*/ 3074577 w 4838791"/>
              <a:gd name="connsiteY103" fmla="*/ 5745401 h 7584236"/>
              <a:gd name="connsiteX104" fmla="*/ 2906937 w 4838791"/>
              <a:gd name="connsiteY104" fmla="*/ 5615861 h 7584236"/>
              <a:gd name="connsiteX105" fmla="*/ 2746917 w 4838791"/>
              <a:gd name="connsiteY105" fmla="*/ 5593001 h 7584236"/>
              <a:gd name="connsiteX106" fmla="*/ 2491647 w 4838791"/>
              <a:gd name="connsiteY106" fmla="*/ 5629196 h 7584236"/>
              <a:gd name="connsiteX107" fmla="*/ 2228757 w 4838791"/>
              <a:gd name="connsiteY107" fmla="*/ 5634911 h 7584236"/>
              <a:gd name="connsiteX108" fmla="*/ 2063022 w 4838791"/>
              <a:gd name="connsiteY108" fmla="*/ 5577761 h 7584236"/>
              <a:gd name="connsiteX109" fmla="*/ 1975392 w 4838791"/>
              <a:gd name="connsiteY109" fmla="*/ 5589191 h 7584236"/>
              <a:gd name="connsiteX110" fmla="*/ 1933482 w 4838791"/>
              <a:gd name="connsiteY110" fmla="*/ 5730161 h 7584236"/>
              <a:gd name="connsiteX111" fmla="*/ 1927767 w 4838791"/>
              <a:gd name="connsiteY111" fmla="*/ 5871131 h 7584236"/>
              <a:gd name="connsiteX112" fmla="*/ 1786797 w 4838791"/>
              <a:gd name="connsiteY112" fmla="*/ 5958761 h 7584236"/>
              <a:gd name="connsiteX113" fmla="*/ 1672497 w 4838791"/>
              <a:gd name="connsiteY113" fmla="*/ 6017816 h 7584236"/>
              <a:gd name="connsiteX114" fmla="*/ 1562007 w 4838791"/>
              <a:gd name="connsiteY114" fmla="*/ 6086396 h 7584236"/>
              <a:gd name="connsiteX115" fmla="*/ 1562007 w 4838791"/>
              <a:gd name="connsiteY115" fmla="*/ 6265466 h 7584236"/>
              <a:gd name="connsiteX116" fmla="*/ 1632492 w 4838791"/>
              <a:gd name="connsiteY116" fmla="*/ 6356906 h 7584236"/>
              <a:gd name="connsiteX117" fmla="*/ 1674402 w 4838791"/>
              <a:gd name="connsiteY117" fmla="*/ 6438821 h 7584236"/>
              <a:gd name="connsiteX118" fmla="*/ 1634397 w 4838791"/>
              <a:gd name="connsiteY118" fmla="*/ 6518831 h 7584236"/>
              <a:gd name="connsiteX119" fmla="*/ 1645827 w 4838791"/>
              <a:gd name="connsiteY119" fmla="*/ 6665516 h 7584236"/>
              <a:gd name="connsiteX120" fmla="*/ 1510572 w 4838791"/>
              <a:gd name="connsiteY120" fmla="*/ 6817916 h 7584236"/>
              <a:gd name="connsiteX121" fmla="*/ 1542957 w 4838791"/>
              <a:gd name="connsiteY121" fmla="*/ 6972221 h 7584236"/>
              <a:gd name="connsiteX122" fmla="*/ 1382937 w 4838791"/>
              <a:gd name="connsiteY122" fmla="*/ 7012226 h 7584236"/>
              <a:gd name="connsiteX123" fmla="*/ 1142907 w 4838791"/>
              <a:gd name="connsiteY123" fmla="*/ 6962696 h 7584236"/>
              <a:gd name="connsiteX124" fmla="*/ 1041942 w 4838791"/>
              <a:gd name="connsiteY124" fmla="*/ 6985556 h 7584236"/>
              <a:gd name="connsiteX125" fmla="*/ 931452 w 4838791"/>
              <a:gd name="connsiteY125" fmla="*/ 7075091 h 7584236"/>
              <a:gd name="connsiteX126" fmla="*/ 840012 w 4838791"/>
              <a:gd name="connsiteY126" fmla="*/ 7187486 h 7584236"/>
              <a:gd name="connsiteX127" fmla="*/ 1070517 w 4838791"/>
              <a:gd name="connsiteY127" fmla="*/ 7278926 h 7584236"/>
              <a:gd name="connsiteX128" fmla="*/ 1093377 w 4838791"/>
              <a:gd name="connsiteY128" fmla="*/ 7400846 h 7584236"/>
              <a:gd name="connsiteX129" fmla="*/ 1146717 w 4838791"/>
              <a:gd name="connsiteY129" fmla="*/ 7574201 h 7584236"/>
              <a:gd name="connsiteX130" fmla="*/ 4832891 w 4838791"/>
              <a:gd name="connsiteY130" fmla="*/ 7574201 h 7584236"/>
              <a:gd name="connsiteX131" fmla="*/ 4827177 w 4838791"/>
              <a:gd name="connsiteY131" fmla="*/ 2491661 h 7584236"/>
              <a:gd name="connsiteX132" fmla="*/ 4691923 w 4838791"/>
              <a:gd name="connsiteY132" fmla="*/ 2407841 h 7584236"/>
              <a:gd name="connsiteX133" fmla="*/ 4594768 w 4838791"/>
              <a:gd name="connsiteY133" fmla="*/ 2245916 h 7584236"/>
              <a:gd name="connsiteX134" fmla="*/ 4533808 w 4838791"/>
              <a:gd name="connsiteY134" fmla="*/ 2169716 h 7584236"/>
              <a:gd name="connsiteX135" fmla="*/ 4455703 w 4838791"/>
              <a:gd name="connsiteY135" fmla="*/ 2125901 h 7584236"/>
              <a:gd name="connsiteX136" fmla="*/ 4446178 w 4838791"/>
              <a:gd name="connsiteY136" fmla="*/ 2266871 h 7584236"/>
              <a:gd name="connsiteX137" fmla="*/ 4398553 w 4838791"/>
              <a:gd name="connsiteY137" fmla="*/ 2297351 h 7584236"/>
              <a:gd name="connsiteX138" fmla="*/ 4352833 w 4838791"/>
              <a:gd name="connsiteY138" fmla="*/ 2348786 h 7584236"/>
              <a:gd name="connsiteX139" fmla="*/ 4295683 w 4838791"/>
              <a:gd name="connsiteY139" fmla="*/ 2352596 h 7584236"/>
              <a:gd name="connsiteX140" fmla="*/ 4282348 w 4838791"/>
              <a:gd name="connsiteY140" fmla="*/ 2468801 h 7584236"/>
              <a:gd name="connsiteX141" fmla="*/ 4194718 w 4838791"/>
              <a:gd name="connsiteY141" fmla="*/ 2455466 h 7584236"/>
              <a:gd name="connsiteX142" fmla="*/ 4126138 w 4838791"/>
              <a:gd name="connsiteY142" fmla="*/ 2396411 h 7584236"/>
              <a:gd name="connsiteX143" fmla="*/ 4291873 w 4838791"/>
              <a:gd name="connsiteY143" fmla="*/ 2264966 h 7584236"/>
              <a:gd name="connsiteX144" fmla="*/ 4187098 w 4838791"/>
              <a:gd name="connsiteY144" fmla="*/ 2026841 h 7584236"/>
              <a:gd name="connsiteX145" fmla="*/ 4249963 w 4838791"/>
              <a:gd name="connsiteY145" fmla="*/ 1840151 h 7584236"/>
              <a:gd name="connsiteX146" fmla="*/ 4189003 w 4838791"/>
              <a:gd name="connsiteY146" fmla="*/ 1702991 h 7584236"/>
              <a:gd name="connsiteX147" fmla="*/ 4082323 w 4838791"/>
              <a:gd name="connsiteY147" fmla="*/ 1533446 h 7584236"/>
              <a:gd name="connsiteX148" fmla="*/ 3834673 w 4838791"/>
              <a:gd name="connsiteY148" fmla="*/ 1592501 h 7584236"/>
              <a:gd name="connsiteX149" fmla="*/ 3815623 w 4838791"/>
              <a:gd name="connsiteY149" fmla="*/ 1253411 h 7584236"/>
              <a:gd name="connsiteX150" fmla="*/ 3514633 w 4838791"/>
              <a:gd name="connsiteY150" fmla="*/ 1301036 h 7584236"/>
              <a:gd name="connsiteX151" fmla="*/ 3388903 w 4838791"/>
              <a:gd name="connsiteY151" fmla="*/ 1135301 h 7584236"/>
              <a:gd name="connsiteX152" fmla="*/ 3148873 w 4838791"/>
              <a:gd name="connsiteY152" fmla="*/ 1262936 h 7584236"/>
              <a:gd name="connsiteX153" fmla="*/ 2964088 w 4838791"/>
              <a:gd name="connsiteY153" fmla="*/ 1186736 h 7584236"/>
              <a:gd name="connsiteX154" fmla="*/ 2756443 w 4838791"/>
              <a:gd name="connsiteY154" fmla="*/ 1264841 h 7584236"/>
              <a:gd name="connsiteX155" fmla="*/ 2712628 w 4838791"/>
              <a:gd name="connsiteY155" fmla="*/ 1228646 h 7584236"/>
              <a:gd name="connsiteX156" fmla="*/ 2697388 w 4838791"/>
              <a:gd name="connsiteY156" fmla="*/ 990521 h 7584236"/>
              <a:gd name="connsiteX157" fmla="*/ 2731678 w 4838791"/>
              <a:gd name="connsiteY157" fmla="*/ 800021 h 7584236"/>
              <a:gd name="connsiteX158" fmla="*/ 2849788 w 4838791"/>
              <a:gd name="connsiteY158" fmla="*/ 681911 h 7584236"/>
              <a:gd name="connsiteX159" fmla="*/ 2971708 w 4838791"/>
              <a:gd name="connsiteY159" fmla="*/ 594281 h 7584236"/>
              <a:gd name="connsiteX160" fmla="*/ 3106963 w 4838791"/>
              <a:gd name="connsiteY160" fmla="*/ 497126 h 7584236"/>
              <a:gd name="connsiteX161" fmla="*/ 3154588 w 4838791"/>
              <a:gd name="connsiteY161" fmla="*/ 455216 h 7584236"/>
              <a:gd name="connsiteX162" fmla="*/ 3122203 w 4838791"/>
              <a:gd name="connsiteY162" fmla="*/ 403781 h 7584236"/>
              <a:gd name="connsiteX163" fmla="*/ 2933608 w 4838791"/>
              <a:gd name="connsiteY163" fmla="*/ 451406 h 7584236"/>
              <a:gd name="connsiteX164" fmla="*/ 2588803 w 4838791"/>
              <a:gd name="connsiteY164" fmla="*/ 472361 h 7584236"/>
              <a:gd name="connsiteX165" fmla="*/ 2621188 w 4838791"/>
              <a:gd name="connsiteY165" fmla="*/ 295196 h 7584236"/>
              <a:gd name="connsiteX166" fmla="*/ 2706913 w 4838791"/>
              <a:gd name="connsiteY166" fmla="*/ 194231 h 7584236"/>
              <a:gd name="connsiteX167" fmla="*/ 2644048 w 4838791"/>
              <a:gd name="connsiteY167" fmla="*/ 85646 h 7584236"/>
              <a:gd name="connsiteX168" fmla="*/ 2621188 w 4838791"/>
              <a:gd name="connsiteY168" fmla="*/ 51356 h 7584236"/>
              <a:gd name="connsiteX169" fmla="*/ 2617377 w 4838791"/>
              <a:gd name="connsiteY169" fmla="*/ 7541 h 7584236"/>
              <a:gd name="connsiteX170" fmla="*/ 1855377 w 4838791"/>
              <a:gd name="connsiteY170" fmla="*/ 7541 h 7584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838791" h="7584236">
                <a:moveTo>
                  <a:pt x="1855377" y="7541"/>
                </a:moveTo>
                <a:cubicBezTo>
                  <a:pt x="1802672" y="24051"/>
                  <a:pt x="1749967" y="40561"/>
                  <a:pt x="1718217" y="76121"/>
                </a:cubicBezTo>
                <a:cubicBezTo>
                  <a:pt x="1686467" y="111681"/>
                  <a:pt x="1675037" y="181531"/>
                  <a:pt x="1664877" y="220901"/>
                </a:cubicBezTo>
                <a:cubicBezTo>
                  <a:pt x="1654717" y="260271"/>
                  <a:pt x="1678847" y="288211"/>
                  <a:pt x="1657257" y="312341"/>
                </a:cubicBezTo>
                <a:cubicBezTo>
                  <a:pt x="1635667" y="336471"/>
                  <a:pt x="1568357" y="335201"/>
                  <a:pt x="1535337" y="365681"/>
                </a:cubicBezTo>
                <a:cubicBezTo>
                  <a:pt x="1502317" y="396161"/>
                  <a:pt x="1465487" y="445691"/>
                  <a:pt x="1459137" y="495221"/>
                </a:cubicBezTo>
                <a:cubicBezTo>
                  <a:pt x="1452787" y="544751"/>
                  <a:pt x="1506127" y="620951"/>
                  <a:pt x="1497237" y="662861"/>
                </a:cubicBezTo>
                <a:cubicBezTo>
                  <a:pt x="1488347" y="704771"/>
                  <a:pt x="1438817" y="753031"/>
                  <a:pt x="1405797" y="746681"/>
                </a:cubicBezTo>
                <a:cubicBezTo>
                  <a:pt x="1372777" y="740331"/>
                  <a:pt x="1314357" y="664131"/>
                  <a:pt x="1299117" y="624761"/>
                </a:cubicBezTo>
                <a:cubicBezTo>
                  <a:pt x="1283877" y="585391"/>
                  <a:pt x="1308007" y="548561"/>
                  <a:pt x="1314357" y="510461"/>
                </a:cubicBezTo>
                <a:cubicBezTo>
                  <a:pt x="1320707" y="472361"/>
                  <a:pt x="1348647" y="421561"/>
                  <a:pt x="1337217" y="396161"/>
                </a:cubicBezTo>
                <a:cubicBezTo>
                  <a:pt x="1325787" y="370761"/>
                  <a:pt x="1288957" y="363141"/>
                  <a:pt x="1245777" y="358061"/>
                </a:cubicBezTo>
                <a:cubicBezTo>
                  <a:pt x="1202597" y="352981"/>
                  <a:pt x="1134017" y="389811"/>
                  <a:pt x="1078137" y="365681"/>
                </a:cubicBezTo>
                <a:cubicBezTo>
                  <a:pt x="1022257" y="341551"/>
                  <a:pt x="960027" y="251381"/>
                  <a:pt x="910497" y="213281"/>
                </a:cubicBezTo>
                <a:cubicBezTo>
                  <a:pt x="860967" y="175181"/>
                  <a:pt x="821597" y="140891"/>
                  <a:pt x="780957" y="137081"/>
                </a:cubicBezTo>
                <a:cubicBezTo>
                  <a:pt x="740317" y="133271"/>
                  <a:pt x="698407" y="196771"/>
                  <a:pt x="666657" y="190421"/>
                </a:cubicBezTo>
                <a:cubicBezTo>
                  <a:pt x="634907" y="184071"/>
                  <a:pt x="614587" y="116761"/>
                  <a:pt x="590457" y="98981"/>
                </a:cubicBezTo>
                <a:cubicBezTo>
                  <a:pt x="566327" y="81201"/>
                  <a:pt x="546007" y="98981"/>
                  <a:pt x="521877" y="83741"/>
                </a:cubicBezTo>
                <a:cubicBezTo>
                  <a:pt x="497747" y="68501"/>
                  <a:pt x="478697" y="13891"/>
                  <a:pt x="445677" y="7541"/>
                </a:cubicBezTo>
                <a:cubicBezTo>
                  <a:pt x="412657" y="1191"/>
                  <a:pt x="356777" y="25321"/>
                  <a:pt x="323757" y="45641"/>
                </a:cubicBezTo>
                <a:cubicBezTo>
                  <a:pt x="290737" y="65961"/>
                  <a:pt x="285657" y="100251"/>
                  <a:pt x="247557" y="129461"/>
                </a:cubicBezTo>
                <a:cubicBezTo>
                  <a:pt x="209457" y="158671"/>
                  <a:pt x="133257" y="173911"/>
                  <a:pt x="95157" y="220901"/>
                </a:cubicBezTo>
                <a:cubicBezTo>
                  <a:pt x="57057" y="267891"/>
                  <a:pt x="32927" y="360601"/>
                  <a:pt x="18957" y="411401"/>
                </a:cubicBezTo>
                <a:cubicBezTo>
                  <a:pt x="4987" y="462201"/>
                  <a:pt x="-11523" y="482521"/>
                  <a:pt x="11337" y="525701"/>
                </a:cubicBezTo>
                <a:cubicBezTo>
                  <a:pt x="34197" y="568881"/>
                  <a:pt x="90077" y="624761"/>
                  <a:pt x="156117" y="670481"/>
                </a:cubicBezTo>
                <a:cubicBezTo>
                  <a:pt x="222157" y="716201"/>
                  <a:pt x="350427" y="764461"/>
                  <a:pt x="407577" y="800021"/>
                </a:cubicBezTo>
                <a:cubicBezTo>
                  <a:pt x="464727" y="835581"/>
                  <a:pt x="453297" y="843201"/>
                  <a:pt x="499017" y="883841"/>
                </a:cubicBezTo>
                <a:cubicBezTo>
                  <a:pt x="544737" y="924481"/>
                  <a:pt x="617127" y="1000681"/>
                  <a:pt x="681897" y="1043861"/>
                </a:cubicBezTo>
                <a:cubicBezTo>
                  <a:pt x="746667" y="1087041"/>
                  <a:pt x="833027" y="1095931"/>
                  <a:pt x="887637" y="1142921"/>
                </a:cubicBezTo>
                <a:cubicBezTo>
                  <a:pt x="942247" y="1189911"/>
                  <a:pt x="980347" y="1282621"/>
                  <a:pt x="1009557" y="1325801"/>
                </a:cubicBezTo>
                <a:cubicBezTo>
                  <a:pt x="1038767" y="1368981"/>
                  <a:pt x="1064167" y="1362631"/>
                  <a:pt x="1062897" y="1402001"/>
                </a:cubicBezTo>
                <a:cubicBezTo>
                  <a:pt x="1061627" y="1441371"/>
                  <a:pt x="1010827" y="1506141"/>
                  <a:pt x="1001937" y="1562021"/>
                </a:cubicBezTo>
                <a:cubicBezTo>
                  <a:pt x="993047" y="1617901"/>
                  <a:pt x="987967" y="1672511"/>
                  <a:pt x="1009557" y="1737281"/>
                </a:cubicBezTo>
                <a:cubicBezTo>
                  <a:pt x="1031147" y="1802051"/>
                  <a:pt x="1098457" y="1897301"/>
                  <a:pt x="1131477" y="1950641"/>
                </a:cubicBezTo>
                <a:cubicBezTo>
                  <a:pt x="1164497" y="2003981"/>
                  <a:pt x="1174657" y="2025571"/>
                  <a:pt x="1207677" y="2057321"/>
                </a:cubicBezTo>
                <a:cubicBezTo>
                  <a:pt x="1240697" y="2089071"/>
                  <a:pt x="1330867" y="2108121"/>
                  <a:pt x="1329597" y="2141141"/>
                </a:cubicBezTo>
                <a:cubicBezTo>
                  <a:pt x="1328327" y="2174161"/>
                  <a:pt x="1239427" y="2210991"/>
                  <a:pt x="1200057" y="2255441"/>
                </a:cubicBezTo>
                <a:cubicBezTo>
                  <a:pt x="1160687" y="2299891"/>
                  <a:pt x="1111157" y="2359581"/>
                  <a:pt x="1093377" y="2407841"/>
                </a:cubicBezTo>
                <a:cubicBezTo>
                  <a:pt x="1075597" y="2456101"/>
                  <a:pt x="1084487" y="2495471"/>
                  <a:pt x="1093377" y="2545001"/>
                </a:cubicBezTo>
                <a:cubicBezTo>
                  <a:pt x="1102267" y="2594531"/>
                  <a:pt x="1140367" y="2668191"/>
                  <a:pt x="1146717" y="2705021"/>
                </a:cubicBezTo>
                <a:cubicBezTo>
                  <a:pt x="1153067" y="2741851"/>
                  <a:pt x="1160687" y="2763441"/>
                  <a:pt x="1131477" y="2765981"/>
                </a:cubicBezTo>
                <a:cubicBezTo>
                  <a:pt x="1102267" y="2768521"/>
                  <a:pt x="1017177" y="2725341"/>
                  <a:pt x="971457" y="2720261"/>
                </a:cubicBezTo>
                <a:cubicBezTo>
                  <a:pt x="925737" y="2715181"/>
                  <a:pt x="900337" y="2722801"/>
                  <a:pt x="857157" y="2735501"/>
                </a:cubicBezTo>
                <a:cubicBezTo>
                  <a:pt x="813977" y="2748201"/>
                  <a:pt x="780957" y="2765981"/>
                  <a:pt x="712377" y="2796461"/>
                </a:cubicBezTo>
                <a:cubicBezTo>
                  <a:pt x="643797" y="2826941"/>
                  <a:pt x="496477" y="2875201"/>
                  <a:pt x="445677" y="2918381"/>
                </a:cubicBezTo>
                <a:cubicBezTo>
                  <a:pt x="394877" y="2961561"/>
                  <a:pt x="397417" y="3002201"/>
                  <a:pt x="407577" y="3055541"/>
                </a:cubicBezTo>
                <a:cubicBezTo>
                  <a:pt x="417737" y="3108881"/>
                  <a:pt x="449487" y="3193971"/>
                  <a:pt x="506637" y="3238421"/>
                </a:cubicBezTo>
                <a:cubicBezTo>
                  <a:pt x="563787" y="3282871"/>
                  <a:pt x="680627" y="3307001"/>
                  <a:pt x="750477" y="3322241"/>
                </a:cubicBezTo>
                <a:cubicBezTo>
                  <a:pt x="820327" y="3337481"/>
                  <a:pt x="869857" y="3329861"/>
                  <a:pt x="925737" y="3329861"/>
                </a:cubicBezTo>
                <a:cubicBezTo>
                  <a:pt x="981617" y="3329861"/>
                  <a:pt x="1037497" y="3315891"/>
                  <a:pt x="1085757" y="3322241"/>
                </a:cubicBezTo>
                <a:cubicBezTo>
                  <a:pt x="1134017" y="3328591"/>
                  <a:pt x="1178467" y="3347641"/>
                  <a:pt x="1215297" y="3367961"/>
                </a:cubicBezTo>
                <a:cubicBezTo>
                  <a:pt x="1252127" y="3388281"/>
                  <a:pt x="1281337" y="3426381"/>
                  <a:pt x="1306737" y="3444161"/>
                </a:cubicBezTo>
                <a:cubicBezTo>
                  <a:pt x="1332137" y="3461941"/>
                  <a:pt x="1391827" y="3468291"/>
                  <a:pt x="1367697" y="3474641"/>
                </a:cubicBezTo>
                <a:cubicBezTo>
                  <a:pt x="1343567" y="3480991"/>
                  <a:pt x="1231807" y="3473371"/>
                  <a:pt x="1161957" y="3482261"/>
                </a:cubicBezTo>
                <a:cubicBezTo>
                  <a:pt x="1092107" y="3491151"/>
                  <a:pt x="948597" y="3527981"/>
                  <a:pt x="948597" y="3527981"/>
                </a:cubicBezTo>
                <a:cubicBezTo>
                  <a:pt x="885097" y="3541951"/>
                  <a:pt x="829217" y="3553381"/>
                  <a:pt x="780957" y="3566081"/>
                </a:cubicBezTo>
                <a:cubicBezTo>
                  <a:pt x="732697" y="3578781"/>
                  <a:pt x="690787" y="3592751"/>
                  <a:pt x="659037" y="3604181"/>
                </a:cubicBezTo>
                <a:cubicBezTo>
                  <a:pt x="627287" y="3615611"/>
                  <a:pt x="610777" y="3602911"/>
                  <a:pt x="590457" y="3634661"/>
                </a:cubicBezTo>
                <a:cubicBezTo>
                  <a:pt x="570137" y="3666411"/>
                  <a:pt x="534577" y="3729911"/>
                  <a:pt x="537117" y="3794681"/>
                </a:cubicBezTo>
                <a:cubicBezTo>
                  <a:pt x="539657" y="3859451"/>
                  <a:pt x="587917" y="3966131"/>
                  <a:pt x="605697" y="4023281"/>
                </a:cubicBezTo>
                <a:cubicBezTo>
                  <a:pt x="623477" y="4080431"/>
                  <a:pt x="648877" y="4093131"/>
                  <a:pt x="643797" y="4137581"/>
                </a:cubicBezTo>
                <a:cubicBezTo>
                  <a:pt x="638717" y="4182031"/>
                  <a:pt x="618397" y="4248071"/>
                  <a:pt x="575217" y="4289981"/>
                </a:cubicBezTo>
                <a:cubicBezTo>
                  <a:pt x="532037" y="4331891"/>
                  <a:pt x="430437" y="4345861"/>
                  <a:pt x="384717" y="4389041"/>
                </a:cubicBezTo>
                <a:cubicBezTo>
                  <a:pt x="338997" y="4432221"/>
                  <a:pt x="328837" y="4496991"/>
                  <a:pt x="300897" y="4549061"/>
                </a:cubicBezTo>
                <a:cubicBezTo>
                  <a:pt x="272957" y="4601131"/>
                  <a:pt x="247557" y="4644311"/>
                  <a:pt x="217077" y="4701461"/>
                </a:cubicBezTo>
                <a:cubicBezTo>
                  <a:pt x="186597" y="4758611"/>
                  <a:pt x="133257" y="4844971"/>
                  <a:pt x="118017" y="4891961"/>
                </a:cubicBezTo>
                <a:cubicBezTo>
                  <a:pt x="102777" y="4938951"/>
                  <a:pt x="101507" y="4970701"/>
                  <a:pt x="125637" y="4983401"/>
                </a:cubicBezTo>
                <a:cubicBezTo>
                  <a:pt x="149767" y="4996101"/>
                  <a:pt x="213267" y="4992291"/>
                  <a:pt x="262797" y="4968161"/>
                </a:cubicBezTo>
                <a:cubicBezTo>
                  <a:pt x="312327" y="4944031"/>
                  <a:pt x="366937" y="4876721"/>
                  <a:pt x="422817" y="4838621"/>
                </a:cubicBezTo>
                <a:cubicBezTo>
                  <a:pt x="478697" y="4800521"/>
                  <a:pt x="528227" y="4772581"/>
                  <a:pt x="598077" y="4739561"/>
                </a:cubicBezTo>
                <a:cubicBezTo>
                  <a:pt x="667927" y="4706541"/>
                  <a:pt x="782227" y="4670981"/>
                  <a:pt x="841917" y="4640501"/>
                </a:cubicBezTo>
                <a:cubicBezTo>
                  <a:pt x="901607" y="4610021"/>
                  <a:pt x="907957" y="4571921"/>
                  <a:pt x="956217" y="4556681"/>
                </a:cubicBezTo>
                <a:cubicBezTo>
                  <a:pt x="1004477" y="4541441"/>
                  <a:pt x="1078137" y="4541441"/>
                  <a:pt x="1131477" y="4549061"/>
                </a:cubicBezTo>
                <a:cubicBezTo>
                  <a:pt x="1184817" y="4556681"/>
                  <a:pt x="1231807" y="4590971"/>
                  <a:pt x="1276257" y="4602401"/>
                </a:cubicBezTo>
                <a:cubicBezTo>
                  <a:pt x="1320707" y="4613831"/>
                  <a:pt x="1357537" y="4632881"/>
                  <a:pt x="1398177" y="4617641"/>
                </a:cubicBezTo>
                <a:cubicBezTo>
                  <a:pt x="1438817" y="4602401"/>
                  <a:pt x="1479457" y="4531281"/>
                  <a:pt x="1520097" y="4510961"/>
                </a:cubicBezTo>
                <a:cubicBezTo>
                  <a:pt x="1560737" y="4490641"/>
                  <a:pt x="1611537" y="4498261"/>
                  <a:pt x="1642017" y="4495721"/>
                </a:cubicBezTo>
                <a:cubicBezTo>
                  <a:pt x="1672497" y="4493181"/>
                  <a:pt x="1667417" y="4522391"/>
                  <a:pt x="1702977" y="4495721"/>
                </a:cubicBezTo>
                <a:cubicBezTo>
                  <a:pt x="1738537" y="4469051"/>
                  <a:pt x="1800767" y="4382691"/>
                  <a:pt x="1855377" y="4335701"/>
                </a:cubicBezTo>
                <a:cubicBezTo>
                  <a:pt x="1909987" y="4288711"/>
                  <a:pt x="2030637" y="4213781"/>
                  <a:pt x="2030637" y="4213781"/>
                </a:cubicBezTo>
                <a:cubicBezTo>
                  <a:pt x="2081437" y="4178221"/>
                  <a:pt x="2120807" y="4160441"/>
                  <a:pt x="2160177" y="4122341"/>
                </a:cubicBezTo>
                <a:cubicBezTo>
                  <a:pt x="2199547" y="4084241"/>
                  <a:pt x="2238917" y="3990261"/>
                  <a:pt x="2266857" y="3985181"/>
                </a:cubicBezTo>
                <a:cubicBezTo>
                  <a:pt x="2294797" y="3980101"/>
                  <a:pt x="2321467" y="4048681"/>
                  <a:pt x="2327817" y="4091861"/>
                </a:cubicBezTo>
                <a:cubicBezTo>
                  <a:pt x="2334167" y="4135041"/>
                  <a:pt x="2317657" y="4192191"/>
                  <a:pt x="2304957" y="4244261"/>
                </a:cubicBezTo>
                <a:cubicBezTo>
                  <a:pt x="2292257" y="4296331"/>
                  <a:pt x="2265587" y="4358561"/>
                  <a:pt x="2251617" y="4404281"/>
                </a:cubicBezTo>
                <a:cubicBezTo>
                  <a:pt x="2237647" y="4450001"/>
                  <a:pt x="2203357" y="4481751"/>
                  <a:pt x="2221137" y="4518581"/>
                </a:cubicBezTo>
                <a:cubicBezTo>
                  <a:pt x="2238917" y="4555411"/>
                  <a:pt x="2312577" y="4613831"/>
                  <a:pt x="2358297" y="4625261"/>
                </a:cubicBezTo>
                <a:cubicBezTo>
                  <a:pt x="2404017" y="4636691"/>
                  <a:pt x="2459897" y="4584621"/>
                  <a:pt x="2495457" y="4587161"/>
                </a:cubicBezTo>
                <a:cubicBezTo>
                  <a:pt x="2531017" y="4589701"/>
                  <a:pt x="2556417" y="4616371"/>
                  <a:pt x="2571657" y="4640501"/>
                </a:cubicBezTo>
                <a:cubicBezTo>
                  <a:pt x="2586897" y="4664631"/>
                  <a:pt x="2584357" y="4701461"/>
                  <a:pt x="2586897" y="4731941"/>
                </a:cubicBezTo>
                <a:cubicBezTo>
                  <a:pt x="2589437" y="4762421"/>
                  <a:pt x="2561497" y="4781471"/>
                  <a:pt x="2586897" y="4823381"/>
                </a:cubicBezTo>
                <a:cubicBezTo>
                  <a:pt x="2612297" y="4865291"/>
                  <a:pt x="2699927" y="4936411"/>
                  <a:pt x="2739297" y="4983401"/>
                </a:cubicBezTo>
                <a:cubicBezTo>
                  <a:pt x="2778667" y="5030391"/>
                  <a:pt x="2778667" y="5068491"/>
                  <a:pt x="2823117" y="5105321"/>
                </a:cubicBezTo>
                <a:cubicBezTo>
                  <a:pt x="2867567" y="5142151"/>
                  <a:pt x="2956467" y="5178981"/>
                  <a:pt x="3005997" y="5204381"/>
                </a:cubicBezTo>
                <a:cubicBezTo>
                  <a:pt x="3055527" y="5229781"/>
                  <a:pt x="3064417" y="5234861"/>
                  <a:pt x="3120297" y="5257721"/>
                </a:cubicBezTo>
                <a:cubicBezTo>
                  <a:pt x="3176177" y="5280581"/>
                  <a:pt x="3279047" y="5311061"/>
                  <a:pt x="3341277" y="5341541"/>
                </a:cubicBezTo>
                <a:cubicBezTo>
                  <a:pt x="3403507" y="5372021"/>
                  <a:pt x="3447957" y="5403771"/>
                  <a:pt x="3493677" y="5440601"/>
                </a:cubicBezTo>
                <a:cubicBezTo>
                  <a:pt x="3539397" y="5477431"/>
                  <a:pt x="3586387" y="5529501"/>
                  <a:pt x="3615597" y="5562521"/>
                </a:cubicBezTo>
                <a:cubicBezTo>
                  <a:pt x="3644807" y="5595541"/>
                  <a:pt x="3687987" y="5608241"/>
                  <a:pt x="3668937" y="5638721"/>
                </a:cubicBezTo>
                <a:cubicBezTo>
                  <a:pt x="3649887" y="5669201"/>
                  <a:pt x="3547017" y="5717461"/>
                  <a:pt x="3501297" y="5745401"/>
                </a:cubicBezTo>
                <a:cubicBezTo>
                  <a:pt x="3455577" y="5773341"/>
                  <a:pt x="3430177" y="5784771"/>
                  <a:pt x="3394617" y="5806361"/>
                </a:cubicBezTo>
                <a:cubicBezTo>
                  <a:pt x="3359057" y="5827951"/>
                  <a:pt x="3317147" y="5860971"/>
                  <a:pt x="3287937" y="5874941"/>
                </a:cubicBezTo>
                <a:cubicBezTo>
                  <a:pt x="3258727" y="5888911"/>
                  <a:pt x="3254917" y="5911771"/>
                  <a:pt x="3219357" y="5890181"/>
                </a:cubicBezTo>
                <a:cubicBezTo>
                  <a:pt x="3183797" y="5868591"/>
                  <a:pt x="3126647" y="5791121"/>
                  <a:pt x="3074577" y="5745401"/>
                </a:cubicBezTo>
                <a:cubicBezTo>
                  <a:pt x="3022507" y="5699681"/>
                  <a:pt x="2961547" y="5641261"/>
                  <a:pt x="2906937" y="5615861"/>
                </a:cubicBezTo>
                <a:cubicBezTo>
                  <a:pt x="2852327" y="5590461"/>
                  <a:pt x="2816132" y="5590779"/>
                  <a:pt x="2746917" y="5593001"/>
                </a:cubicBezTo>
                <a:cubicBezTo>
                  <a:pt x="2677702" y="5595224"/>
                  <a:pt x="2578007" y="5622211"/>
                  <a:pt x="2491647" y="5629196"/>
                </a:cubicBezTo>
                <a:cubicBezTo>
                  <a:pt x="2405287" y="5636181"/>
                  <a:pt x="2300195" y="5643484"/>
                  <a:pt x="2228757" y="5634911"/>
                </a:cubicBezTo>
                <a:cubicBezTo>
                  <a:pt x="2157320" y="5626339"/>
                  <a:pt x="2105249" y="5585381"/>
                  <a:pt x="2063022" y="5577761"/>
                </a:cubicBezTo>
                <a:cubicBezTo>
                  <a:pt x="2020795" y="5570141"/>
                  <a:pt x="1996982" y="5563791"/>
                  <a:pt x="1975392" y="5589191"/>
                </a:cubicBezTo>
                <a:cubicBezTo>
                  <a:pt x="1953802" y="5614591"/>
                  <a:pt x="1941420" y="5683171"/>
                  <a:pt x="1933482" y="5730161"/>
                </a:cubicBezTo>
                <a:cubicBezTo>
                  <a:pt x="1925544" y="5777151"/>
                  <a:pt x="1952214" y="5833031"/>
                  <a:pt x="1927767" y="5871131"/>
                </a:cubicBezTo>
                <a:cubicBezTo>
                  <a:pt x="1903320" y="5909231"/>
                  <a:pt x="1829342" y="5934314"/>
                  <a:pt x="1786797" y="5958761"/>
                </a:cubicBezTo>
                <a:cubicBezTo>
                  <a:pt x="1744252" y="5983209"/>
                  <a:pt x="1709962" y="5996544"/>
                  <a:pt x="1672497" y="6017816"/>
                </a:cubicBezTo>
                <a:cubicBezTo>
                  <a:pt x="1635032" y="6039088"/>
                  <a:pt x="1562960" y="6050519"/>
                  <a:pt x="1562007" y="6086396"/>
                </a:cubicBezTo>
                <a:cubicBezTo>
                  <a:pt x="1561055" y="6122274"/>
                  <a:pt x="1542322" y="6204824"/>
                  <a:pt x="1562007" y="6265466"/>
                </a:cubicBezTo>
                <a:cubicBezTo>
                  <a:pt x="1585184" y="6305788"/>
                  <a:pt x="1612807" y="6326108"/>
                  <a:pt x="1632492" y="6356906"/>
                </a:cubicBezTo>
                <a:cubicBezTo>
                  <a:pt x="1644874" y="6385798"/>
                  <a:pt x="1674085" y="6411834"/>
                  <a:pt x="1674402" y="6438821"/>
                </a:cubicBezTo>
                <a:cubicBezTo>
                  <a:pt x="1674719" y="6465808"/>
                  <a:pt x="1632810" y="6481049"/>
                  <a:pt x="1634397" y="6518831"/>
                </a:cubicBezTo>
                <a:cubicBezTo>
                  <a:pt x="1629317" y="6562329"/>
                  <a:pt x="1666464" y="6615669"/>
                  <a:pt x="1645827" y="6665516"/>
                </a:cubicBezTo>
                <a:cubicBezTo>
                  <a:pt x="1625190" y="6715363"/>
                  <a:pt x="1544227" y="6781086"/>
                  <a:pt x="1510572" y="6817916"/>
                </a:cubicBezTo>
                <a:cubicBezTo>
                  <a:pt x="1476917" y="6854746"/>
                  <a:pt x="1560737" y="6945234"/>
                  <a:pt x="1542957" y="6972221"/>
                </a:cubicBezTo>
                <a:cubicBezTo>
                  <a:pt x="1525177" y="6999208"/>
                  <a:pt x="1449612" y="7013813"/>
                  <a:pt x="1382937" y="7012226"/>
                </a:cubicBezTo>
                <a:cubicBezTo>
                  <a:pt x="1316262" y="7010639"/>
                  <a:pt x="1211804" y="6962379"/>
                  <a:pt x="1142907" y="6962696"/>
                </a:cubicBezTo>
                <a:cubicBezTo>
                  <a:pt x="1074010" y="6963013"/>
                  <a:pt x="1081312" y="6973491"/>
                  <a:pt x="1041942" y="6985556"/>
                </a:cubicBezTo>
                <a:cubicBezTo>
                  <a:pt x="1002572" y="6997621"/>
                  <a:pt x="962885" y="7052231"/>
                  <a:pt x="931452" y="7075091"/>
                </a:cubicBezTo>
                <a:cubicBezTo>
                  <a:pt x="900020" y="7097951"/>
                  <a:pt x="850490" y="7117954"/>
                  <a:pt x="840012" y="7187486"/>
                </a:cubicBezTo>
                <a:cubicBezTo>
                  <a:pt x="829535" y="7257019"/>
                  <a:pt x="1024162" y="7244954"/>
                  <a:pt x="1070517" y="7278926"/>
                </a:cubicBezTo>
                <a:cubicBezTo>
                  <a:pt x="1116872" y="7312898"/>
                  <a:pt x="1080677" y="7351634"/>
                  <a:pt x="1093377" y="7400846"/>
                </a:cubicBezTo>
                <a:cubicBezTo>
                  <a:pt x="1106077" y="7450058"/>
                  <a:pt x="1156560" y="7576741"/>
                  <a:pt x="1146717" y="7574201"/>
                </a:cubicBezTo>
                <a:cubicBezTo>
                  <a:pt x="1153702" y="7577693"/>
                  <a:pt x="4870991" y="7594922"/>
                  <a:pt x="4832891" y="7574201"/>
                </a:cubicBezTo>
                <a:cubicBezTo>
                  <a:pt x="4842917" y="7601607"/>
                  <a:pt x="4839610" y="2453361"/>
                  <a:pt x="4827177" y="2491661"/>
                </a:cubicBezTo>
                <a:cubicBezTo>
                  <a:pt x="4821462" y="2436734"/>
                  <a:pt x="4730658" y="2448798"/>
                  <a:pt x="4691923" y="2407841"/>
                </a:cubicBezTo>
                <a:cubicBezTo>
                  <a:pt x="4653188" y="2366884"/>
                  <a:pt x="4624930" y="2283698"/>
                  <a:pt x="4594768" y="2245916"/>
                </a:cubicBezTo>
                <a:cubicBezTo>
                  <a:pt x="4564606" y="2208134"/>
                  <a:pt x="4559208" y="2191941"/>
                  <a:pt x="4533808" y="2169716"/>
                </a:cubicBezTo>
                <a:cubicBezTo>
                  <a:pt x="4508408" y="2147491"/>
                  <a:pt x="4466498" y="2111614"/>
                  <a:pt x="4455703" y="2125901"/>
                </a:cubicBezTo>
                <a:cubicBezTo>
                  <a:pt x="4444908" y="2140188"/>
                  <a:pt x="4451893" y="2234169"/>
                  <a:pt x="4446178" y="2266871"/>
                </a:cubicBezTo>
                <a:cubicBezTo>
                  <a:pt x="4440463" y="2299573"/>
                  <a:pt x="4414110" y="2283699"/>
                  <a:pt x="4398553" y="2297351"/>
                </a:cubicBezTo>
                <a:cubicBezTo>
                  <a:pt x="4382996" y="2311003"/>
                  <a:pt x="4371565" y="2341484"/>
                  <a:pt x="4352833" y="2348786"/>
                </a:cubicBezTo>
                <a:cubicBezTo>
                  <a:pt x="4334101" y="2356088"/>
                  <a:pt x="4312193" y="2342119"/>
                  <a:pt x="4295683" y="2352596"/>
                </a:cubicBezTo>
                <a:cubicBezTo>
                  <a:pt x="4279173" y="2363073"/>
                  <a:pt x="4300446" y="2449751"/>
                  <a:pt x="4282348" y="2468801"/>
                </a:cubicBezTo>
                <a:cubicBezTo>
                  <a:pt x="4264250" y="2487851"/>
                  <a:pt x="4220753" y="2467531"/>
                  <a:pt x="4194718" y="2455466"/>
                </a:cubicBezTo>
                <a:cubicBezTo>
                  <a:pt x="4168683" y="2443401"/>
                  <a:pt x="4127408" y="2434193"/>
                  <a:pt x="4126138" y="2396411"/>
                </a:cubicBezTo>
                <a:cubicBezTo>
                  <a:pt x="4124868" y="2358629"/>
                  <a:pt x="4265838" y="2328466"/>
                  <a:pt x="4291873" y="2264966"/>
                </a:cubicBezTo>
                <a:cubicBezTo>
                  <a:pt x="4317908" y="2201466"/>
                  <a:pt x="4192178" y="2087166"/>
                  <a:pt x="4187098" y="2026841"/>
                </a:cubicBezTo>
                <a:cubicBezTo>
                  <a:pt x="4182018" y="1966516"/>
                  <a:pt x="4247741" y="1895396"/>
                  <a:pt x="4249963" y="1840151"/>
                </a:cubicBezTo>
                <a:cubicBezTo>
                  <a:pt x="4252186" y="1784906"/>
                  <a:pt x="4216943" y="1754109"/>
                  <a:pt x="4189003" y="1702991"/>
                </a:cubicBezTo>
                <a:cubicBezTo>
                  <a:pt x="4161063" y="1651874"/>
                  <a:pt x="4143283" y="1550591"/>
                  <a:pt x="4082323" y="1533446"/>
                </a:cubicBezTo>
                <a:cubicBezTo>
                  <a:pt x="4021363" y="1516301"/>
                  <a:pt x="3872456" y="1662034"/>
                  <a:pt x="3834673" y="1592501"/>
                </a:cubicBezTo>
                <a:cubicBezTo>
                  <a:pt x="3796890" y="1522968"/>
                  <a:pt x="3898808" y="1265794"/>
                  <a:pt x="3815623" y="1253411"/>
                </a:cubicBezTo>
                <a:cubicBezTo>
                  <a:pt x="3732438" y="1241029"/>
                  <a:pt x="3567655" y="1345803"/>
                  <a:pt x="3514633" y="1301036"/>
                </a:cubicBezTo>
                <a:cubicBezTo>
                  <a:pt x="3461611" y="1256269"/>
                  <a:pt x="3452720" y="1125776"/>
                  <a:pt x="3388903" y="1135301"/>
                </a:cubicBezTo>
                <a:cubicBezTo>
                  <a:pt x="3096803" y="892096"/>
                  <a:pt x="3252696" y="1237536"/>
                  <a:pt x="3148873" y="1262936"/>
                </a:cubicBezTo>
                <a:cubicBezTo>
                  <a:pt x="3086008" y="1297226"/>
                  <a:pt x="3036795" y="1195626"/>
                  <a:pt x="2964088" y="1186736"/>
                </a:cubicBezTo>
                <a:cubicBezTo>
                  <a:pt x="2899953" y="1178481"/>
                  <a:pt x="2798353" y="1257856"/>
                  <a:pt x="2756443" y="1264841"/>
                </a:cubicBezTo>
                <a:cubicBezTo>
                  <a:pt x="2714533" y="1271826"/>
                  <a:pt x="2723740" y="1268968"/>
                  <a:pt x="2712628" y="1228646"/>
                </a:cubicBezTo>
                <a:cubicBezTo>
                  <a:pt x="2701516" y="1188324"/>
                  <a:pt x="2694213" y="1061958"/>
                  <a:pt x="2697388" y="990521"/>
                </a:cubicBezTo>
                <a:cubicBezTo>
                  <a:pt x="2700563" y="919084"/>
                  <a:pt x="2686911" y="848598"/>
                  <a:pt x="2731678" y="800021"/>
                </a:cubicBezTo>
                <a:cubicBezTo>
                  <a:pt x="2755808" y="709851"/>
                  <a:pt x="2809783" y="716201"/>
                  <a:pt x="2849788" y="681911"/>
                </a:cubicBezTo>
                <a:cubicBezTo>
                  <a:pt x="2889793" y="647621"/>
                  <a:pt x="2930116" y="626031"/>
                  <a:pt x="2971708" y="594281"/>
                </a:cubicBezTo>
                <a:cubicBezTo>
                  <a:pt x="3013300" y="562531"/>
                  <a:pt x="3073943" y="517763"/>
                  <a:pt x="3106963" y="497126"/>
                </a:cubicBezTo>
                <a:cubicBezTo>
                  <a:pt x="3139983" y="476489"/>
                  <a:pt x="3152048" y="470773"/>
                  <a:pt x="3154588" y="455216"/>
                </a:cubicBezTo>
                <a:cubicBezTo>
                  <a:pt x="3157128" y="439659"/>
                  <a:pt x="3155223" y="403146"/>
                  <a:pt x="3122203" y="403781"/>
                </a:cubicBezTo>
                <a:cubicBezTo>
                  <a:pt x="3089183" y="404416"/>
                  <a:pt x="3021238" y="446961"/>
                  <a:pt x="2933608" y="451406"/>
                </a:cubicBezTo>
                <a:cubicBezTo>
                  <a:pt x="2845978" y="455851"/>
                  <a:pt x="2639920" y="495538"/>
                  <a:pt x="2588803" y="472361"/>
                </a:cubicBezTo>
                <a:cubicBezTo>
                  <a:pt x="2537686" y="449184"/>
                  <a:pt x="2611981" y="345996"/>
                  <a:pt x="2621188" y="295196"/>
                </a:cubicBezTo>
                <a:cubicBezTo>
                  <a:pt x="2630395" y="244396"/>
                  <a:pt x="2703103" y="229156"/>
                  <a:pt x="2706913" y="194231"/>
                </a:cubicBezTo>
                <a:cubicBezTo>
                  <a:pt x="2710723" y="159306"/>
                  <a:pt x="2655478" y="111364"/>
                  <a:pt x="2644048" y="85646"/>
                </a:cubicBezTo>
                <a:cubicBezTo>
                  <a:pt x="2632618" y="59929"/>
                  <a:pt x="2625633" y="64374"/>
                  <a:pt x="2621188" y="51356"/>
                </a:cubicBezTo>
                <a:cubicBezTo>
                  <a:pt x="2616743" y="38339"/>
                  <a:pt x="2637380" y="9129"/>
                  <a:pt x="2617377" y="7541"/>
                </a:cubicBezTo>
                <a:cubicBezTo>
                  <a:pt x="2637631" y="9948"/>
                  <a:pt x="1829041" y="-10573"/>
                  <a:pt x="1855377" y="75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Freeform 144"/>
          <p:cNvSpPr/>
          <p:nvPr/>
        </p:nvSpPr>
        <p:spPr>
          <a:xfrm>
            <a:off x="4525910" y="1314450"/>
            <a:ext cx="1990573" cy="2073586"/>
          </a:xfrm>
          <a:custGeom>
            <a:avLst/>
            <a:gdLst>
              <a:gd name="connsiteX0" fmla="*/ 53710 w 1990573"/>
              <a:gd name="connsiteY0" fmla="*/ 3810 h 2073586"/>
              <a:gd name="connsiteX1" fmla="*/ 137530 w 1990573"/>
              <a:gd name="connsiteY1" fmla="*/ 160020 h 2073586"/>
              <a:gd name="connsiteX2" fmla="*/ 34660 w 1990573"/>
              <a:gd name="connsiteY2" fmla="*/ 281940 h 2073586"/>
              <a:gd name="connsiteX3" fmla="*/ 7990 w 1990573"/>
              <a:gd name="connsiteY3" fmla="*/ 350520 h 2073586"/>
              <a:gd name="connsiteX4" fmla="*/ 164200 w 1990573"/>
              <a:gd name="connsiteY4" fmla="*/ 400050 h 2073586"/>
              <a:gd name="connsiteX5" fmla="*/ 400420 w 1990573"/>
              <a:gd name="connsiteY5" fmla="*/ 312420 h 2073586"/>
              <a:gd name="connsiteX6" fmla="*/ 583300 w 1990573"/>
              <a:gd name="connsiteY6" fmla="*/ 300990 h 2073586"/>
              <a:gd name="connsiteX7" fmla="*/ 621400 w 1990573"/>
              <a:gd name="connsiteY7" fmla="*/ 365760 h 2073586"/>
              <a:gd name="connsiteX8" fmla="*/ 503290 w 1990573"/>
              <a:gd name="connsiteY8" fmla="*/ 529590 h 2073586"/>
              <a:gd name="connsiteX9" fmla="*/ 305170 w 1990573"/>
              <a:gd name="connsiteY9" fmla="*/ 655320 h 2073586"/>
              <a:gd name="connsiteX10" fmla="*/ 148960 w 1990573"/>
              <a:gd name="connsiteY10" fmla="*/ 777240 h 2073586"/>
              <a:gd name="connsiteX11" fmla="*/ 160390 w 1990573"/>
              <a:gd name="connsiteY11" fmla="*/ 842010 h 2073586"/>
              <a:gd name="connsiteX12" fmla="*/ 232780 w 1990573"/>
              <a:gd name="connsiteY12" fmla="*/ 857250 h 2073586"/>
              <a:gd name="connsiteX13" fmla="*/ 328030 w 1990573"/>
              <a:gd name="connsiteY13" fmla="*/ 929640 h 2073586"/>
              <a:gd name="connsiteX14" fmla="*/ 282310 w 1990573"/>
              <a:gd name="connsiteY14" fmla="*/ 1002030 h 2073586"/>
              <a:gd name="connsiteX15" fmla="*/ 141340 w 1990573"/>
              <a:gd name="connsiteY15" fmla="*/ 1104900 h 2073586"/>
              <a:gd name="connsiteX16" fmla="*/ 335650 w 1990573"/>
              <a:gd name="connsiteY16" fmla="*/ 1127760 h 2073586"/>
              <a:gd name="connsiteX17" fmla="*/ 442330 w 1990573"/>
              <a:gd name="connsiteY17" fmla="*/ 1028700 h 2073586"/>
              <a:gd name="connsiteX18" fmla="*/ 575680 w 1990573"/>
              <a:gd name="connsiteY18" fmla="*/ 922020 h 2073586"/>
              <a:gd name="connsiteX19" fmla="*/ 590920 w 1990573"/>
              <a:gd name="connsiteY19" fmla="*/ 758190 h 2073586"/>
              <a:gd name="connsiteX20" fmla="*/ 648070 w 1990573"/>
              <a:gd name="connsiteY20" fmla="*/ 925830 h 2073586"/>
              <a:gd name="connsiteX21" fmla="*/ 865240 w 1990573"/>
              <a:gd name="connsiteY21" fmla="*/ 1177290 h 2073586"/>
              <a:gd name="connsiteX22" fmla="*/ 1017640 w 1990573"/>
              <a:gd name="connsiteY22" fmla="*/ 1150620 h 2073586"/>
              <a:gd name="connsiteX23" fmla="*/ 1173850 w 1990573"/>
              <a:gd name="connsiteY23" fmla="*/ 1203960 h 2073586"/>
              <a:gd name="connsiteX24" fmla="*/ 1257670 w 1990573"/>
              <a:gd name="connsiteY24" fmla="*/ 1283970 h 2073586"/>
              <a:gd name="connsiteX25" fmla="*/ 1253860 w 1990573"/>
              <a:gd name="connsiteY25" fmla="*/ 1428750 h 2073586"/>
              <a:gd name="connsiteX26" fmla="*/ 1436740 w 1990573"/>
              <a:gd name="connsiteY26" fmla="*/ 1428750 h 2073586"/>
              <a:gd name="connsiteX27" fmla="*/ 1558660 w 1990573"/>
              <a:gd name="connsiteY27" fmla="*/ 1577340 h 2073586"/>
              <a:gd name="connsiteX28" fmla="*/ 1577710 w 1990573"/>
              <a:gd name="connsiteY28" fmla="*/ 1607820 h 2073586"/>
              <a:gd name="connsiteX29" fmla="*/ 1642480 w 1990573"/>
              <a:gd name="connsiteY29" fmla="*/ 1767840 h 2073586"/>
              <a:gd name="connsiteX30" fmla="*/ 1707250 w 1990573"/>
              <a:gd name="connsiteY30" fmla="*/ 1969770 h 2073586"/>
              <a:gd name="connsiteX31" fmla="*/ 1951090 w 1990573"/>
              <a:gd name="connsiteY31" fmla="*/ 2068830 h 2073586"/>
              <a:gd name="connsiteX32" fmla="*/ 1882510 w 1990573"/>
              <a:gd name="connsiteY32" fmla="*/ 1824990 h 2073586"/>
              <a:gd name="connsiteX33" fmla="*/ 1989190 w 1990573"/>
              <a:gd name="connsiteY33" fmla="*/ 1718310 h 2073586"/>
              <a:gd name="connsiteX34" fmla="*/ 1791070 w 1990573"/>
              <a:gd name="connsiteY34" fmla="*/ 1474470 h 2073586"/>
              <a:gd name="connsiteX35" fmla="*/ 1756780 w 1990573"/>
              <a:gd name="connsiteY35" fmla="*/ 1249680 h 2073586"/>
              <a:gd name="connsiteX36" fmla="*/ 1543420 w 1990573"/>
              <a:gd name="connsiteY36" fmla="*/ 1104900 h 2073586"/>
              <a:gd name="connsiteX37" fmla="*/ 1410070 w 1990573"/>
              <a:gd name="connsiteY37" fmla="*/ 895350 h 2073586"/>
              <a:gd name="connsiteX38" fmla="*/ 1402450 w 1990573"/>
              <a:gd name="connsiteY38" fmla="*/ 655320 h 2073586"/>
              <a:gd name="connsiteX39" fmla="*/ 1406260 w 1990573"/>
              <a:gd name="connsiteY39" fmla="*/ 483870 h 2073586"/>
              <a:gd name="connsiteX40" fmla="*/ 1349110 w 1990573"/>
              <a:gd name="connsiteY40" fmla="*/ 304800 h 2073586"/>
              <a:gd name="connsiteX41" fmla="*/ 1276720 w 1990573"/>
              <a:gd name="connsiteY41" fmla="*/ 201930 h 2073586"/>
              <a:gd name="connsiteX42" fmla="*/ 1352920 w 1990573"/>
              <a:gd name="connsiteY42" fmla="*/ 114300 h 2073586"/>
              <a:gd name="connsiteX43" fmla="*/ 1406260 w 1990573"/>
              <a:gd name="connsiteY43" fmla="*/ 80010 h 2073586"/>
              <a:gd name="connsiteX44" fmla="*/ 1448170 w 1990573"/>
              <a:gd name="connsiteY44" fmla="*/ 0 h 207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90573" h="2073586">
                <a:moveTo>
                  <a:pt x="53710" y="3810"/>
                </a:moveTo>
                <a:cubicBezTo>
                  <a:pt x="97207" y="58737"/>
                  <a:pt x="140705" y="113665"/>
                  <a:pt x="137530" y="160020"/>
                </a:cubicBezTo>
                <a:cubicBezTo>
                  <a:pt x="134355" y="206375"/>
                  <a:pt x="56250" y="250190"/>
                  <a:pt x="34660" y="281940"/>
                </a:cubicBezTo>
                <a:cubicBezTo>
                  <a:pt x="13070" y="313690"/>
                  <a:pt x="-13600" y="330835"/>
                  <a:pt x="7990" y="350520"/>
                </a:cubicBezTo>
                <a:cubicBezTo>
                  <a:pt x="29580" y="370205"/>
                  <a:pt x="98795" y="406400"/>
                  <a:pt x="164200" y="400050"/>
                </a:cubicBezTo>
                <a:cubicBezTo>
                  <a:pt x="229605" y="393700"/>
                  <a:pt x="330570" y="328930"/>
                  <a:pt x="400420" y="312420"/>
                </a:cubicBezTo>
                <a:cubicBezTo>
                  <a:pt x="470270" y="295910"/>
                  <a:pt x="546470" y="292100"/>
                  <a:pt x="583300" y="300990"/>
                </a:cubicBezTo>
                <a:cubicBezTo>
                  <a:pt x="620130" y="309880"/>
                  <a:pt x="634735" y="327660"/>
                  <a:pt x="621400" y="365760"/>
                </a:cubicBezTo>
                <a:cubicBezTo>
                  <a:pt x="608065" y="403860"/>
                  <a:pt x="555995" y="481330"/>
                  <a:pt x="503290" y="529590"/>
                </a:cubicBezTo>
                <a:cubicBezTo>
                  <a:pt x="450585" y="577850"/>
                  <a:pt x="364225" y="614045"/>
                  <a:pt x="305170" y="655320"/>
                </a:cubicBezTo>
                <a:cubicBezTo>
                  <a:pt x="246115" y="696595"/>
                  <a:pt x="173090" y="746125"/>
                  <a:pt x="148960" y="777240"/>
                </a:cubicBezTo>
                <a:cubicBezTo>
                  <a:pt x="124830" y="808355"/>
                  <a:pt x="146420" y="828675"/>
                  <a:pt x="160390" y="842010"/>
                </a:cubicBezTo>
                <a:cubicBezTo>
                  <a:pt x="174360" y="855345"/>
                  <a:pt x="204840" y="842645"/>
                  <a:pt x="232780" y="857250"/>
                </a:cubicBezTo>
                <a:cubicBezTo>
                  <a:pt x="260720" y="871855"/>
                  <a:pt x="319775" y="905510"/>
                  <a:pt x="328030" y="929640"/>
                </a:cubicBezTo>
                <a:cubicBezTo>
                  <a:pt x="336285" y="953770"/>
                  <a:pt x="313425" y="972820"/>
                  <a:pt x="282310" y="1002030"/>
                </a:cubicBezTo>
                <a:cubicBezTo>
                  <a:pt x="251195" y="1031240"/>
                  <a:pt x="132450" y="1083945"/>
                  <a:pt x="141340" y="1104900"/>
                </a:cubicBezTo>
                <a:cubicBezTo>
                  <a:pt x="150230" y="1125855"/>
                  <a:pt x="285485" y="1140460"/>
                  <a:pt x="335650" y="1127760"/>
                </a:cubicBezTo>
                <a:cubicBezTo>
                  <a:pt x="385815" y="1115060"/>
                  <a:pt x="402325" y="1062990"/>
                  <a:pt x="442330" y="1028700"/>
                </a:cubicBezTo>
                <a:cubicBezTo>
                  <a:pt x="482335" y="994410"/>
                  <a:pt x="550915" y="967105"/>
                  <a:pt x="575680" y="922020"/>
                </a:cubicBezTo>
                <a:cubicBezTo>
                  <a:pt x="600445" y="876935"/>
                  <a:pt x="578855" y="757555"/>
                  <a:pt x="590920" y="758190"/>
                </a:cubicBezTo>
                <a:cubicBezTo>
                  <a:pt x="602985" y="758825"/>
                  <a:pt x="602350" y="855980"/>
                  <a:pt x="648070" y="925830"/>
                </a:cubicBezTo>
                <a:cubicBezTo>
                  <a:pt x="693790" y="995680"/>
                  <a:pt x="803645" y="1139825"/>
                  <a:pt x="865240" y="1177290"/>
                </a:cubicBezTo>
                <a:cubicBezTo>
                  <a:pt x="926835" y="1214755"/>
                  <a:pt x="966205" y="1146175"/>
                  <a:pt x="1017640" y="1150620"/>
                </a:cubicBezTo>
                <a:cubicBezTo>
                  <a:pt x="1069075" y="1155065"/>
                  <a:pt x="1133845" y="1181735"/>
                  <a:pt x="1173850" y="1203960"/>
                </a:cubicBezTo>
                <a:cubicBezTo>
                  <a:pt x="1213855" y="1226185"/>
                  <a:pt x="1244335" y="1246505"/>
                  <a:pt x="1257670" y="1283970"/>
                </a:cubicBezTo>
                <a:cubicBezTo>
                  <a:pt x="1271005" y="1321435"/>
                  <a:pt x="1224015" y="1404620"/>
                  <a:pt x="1253860" y="1428750"/>
                </a:cubicBezTo>
                <a:cubicBezTo>
                  <a:pt x="1283705" y="1452880"/>
                  <a:pt x="1385940" y="1403985"/>
                  <a:pt x="1436740" y="1428750"/>
                </a:cubicBezTo>
                <a:cubicBezTo>
                  <a:pt x="1487540" y="1453515"/>
                  <a:pt x="1535165" y="1547495"/>
                  <a:pt x="1558660" y="1577340"/>
                </a:cubicBezTo>
                <a:cubicBezTo>
                  <a:pt x="1582155" y="1607185"/>
                  <a:pt x="1563740" y="1576070"/>
                  <a:pt x="1577710" y="1607820"/>
                </a:cubicBezTo>
                <a:cubicBezTo>
                  <a:pt x="1591680" y="1639570"/>
                  <a:pt x="1620890" y="1707515"/>
                  <a:pt x="1642480" y="1767840"/>
                </a:cubicBezTo>
                <a:cubicBezTo>
                  <a:pt x="1664070" y="1828165"/>
                  <a:pt x="1655815" y="1919605"/>
                  <a:pt x="1707250" y="1969770"/>
                </a:cubicBezTo>
                <a:cubicBezTo>
                  <a:pt x="1758685" y="2019935"/>
                  <a:pt x="1921880" y="2092960"/>
                  <a:pt x="1951090" y="2068830"/>
                </a:cubicBezTo>
                <a:cubicBezTo>
                  <a:pt x="1980300" y="2044700"/>
                  <a:pt x="1876160" y="1883410"/>
                  <a:pt x="1882510" y="1824990"/>
                </a:cubicBezTo>
                <a:cubicBezTo>
                  <a:pt x="1888860" y="1766570"/>
                  <a:pt x="2004430" y="1776730"/>
                  <a:pt x="1989190" y="1718310"/>
                </a:cubicBezTo>
                <a:cubicBezTo>
                  <a:pt x="1973950" y="1659890"/>
                  <a:pt x="1829805" y="1552575"/>
                  <a:pt x="1791070" y="1474470"/>
                </a:cubicBezTo>
                <a:cubicBezTo>
                  <a:pt x="1752335" y="1396365"/>
                  <a:pt x="1798055" y="1311275"/>
                  <a:pt x="1756780" y="1249680"/>
                </a:cubicBezTo>
                <a:cubicBezTo>
                  <a:pt x="1715505" y="1188085"/>
                  <a:pt x="1601205" y="1163955"/>
                  <a:pt x="1543420" y="1104900"/>
                </a:cubicBezTo>
                <a:cubicBezTo>
                  <a:pt x="1485635" y="1045845"/>
                  <a:pt x="1433565" y="970280"/>
                  <a:pt x="1410070" y="895350"/>
                </a:cubicBezTo>
                <a:cubicBezTo>
                  <a:pt x="1386575" y="820420"/>
                  <a:pt x="1403085" y="723900"/>
                  <a:pt x="1402450" y="655320"/>
                </a:cubicBezTo>
                <a:cubicBezTo>
                  <a:pt x="1401815" y="586740"/>
                  <a:pt x="1415150" y="542290"/>
                  <a:pt x="1406260" y="483870"/>
                </a:cubicBezTo>
                <a:cubicBezTo>
                  <a:pt x="1397370" y="425450"/>
                  <a:pt x="1370700" y="351790"/>
                  <a:pt x="1349110" y="304800"/>
                </a:cubicBezTo>
                <a:cubicBezTo>
                  <a:pt x="1327520" y="257810"/>
                  <a:pt x="1276085" y="233680"/>
                  <a:pt x="1276720" y="201930"/>
                </a:cubicBezTo>
                <a:cubicBezTo>
                  <a:pt x="1277355" y="170180"/>
                  <a:pt x="1331330" y="134620"/>
                  <a:pt x="1352920" y="114300"/>
                </a:cubicBezTo>
                <a:cubicBezTo>
                  <a:pt x="1374510" y="93980"/>
                  <a:pt x="1390385" y="99060"/>
                  <a:pt x="1406260" y="80010"/>
                </a:cubicBezTo>
                <a:cubicBezTo>
                  <a:pt x="1422135" y="60960"/>
                  <a:pt x="1435152" y="30480"/>
                  <a:pt x="144817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145"/>
          <p:cNvSpPr/>
          <p:nvPr/>
        </p:nvSpPr>
        <p:spPr>
          <a:xfrm>
            <a:off x="4846168" y="2014834"/>
            <a:ext cx="106724" cy="187450"/>
          </a:xfrm>
          <a:custGeom>
            <a:avLst/>
            <a:gdLst>
              <a:gd name="connsiteX0" fmla="*/ 93596 w 106724"/>
              <a:gd name="connsiteY0" fmla="*/ 4466 h 187450"/>
              <a:gd name="connsiteX1" fmla="*/ 9776 w 106724"/>
              <a:gd name="connsiteY1" fmla="*/ 27326 h 187450"/>
              <a:gd name="connsiteX2" fmla="*/ 9776 w 106724"/>
              <a:gd name="connsiteY2" fmla="*/ 118766 h 187450"/>
              <a:gd name="connsiteX3" fmla="*/ 82166 w 106724"/>
              <a:gd name="connsiteY3" fmla="*/ 187346 h 187450"/>
              <a:gd name="connsiteX4" fmla="*/ 105026 w 106724"/>
              <a:gd name="connsiteY4" fmla="*/ 103526 h 187450"/>
              <a:gd name="connsiteX5" fmla="*/ 93596 w 106724"/>
              <a:gd name="connsiteY5" fmla="*/ 4466 h 18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724" h="187450">
                <a:moveTo>
                  <a:pt x="93596" y="4466"/>
                </a:moveTo>
                <a:cubicBezTo>
                  <a:pt x="77721" y="-8234"/>
                  <a:pt x="23746" y="8276"/>
                  <a:pt x="9776" y="27326"/>
                </a:cubicBezTo>
                <a:cubicBezTo>
                  <a:pt x="-4194" y="46376"/>
                  <a:pt x="-2289" y="92096"/>
                  <a:pt x="9776" y="118766"/>
                </a:cubicBezTo>
                <a:cubicBezTo>
                  <a:pt x="21841" y="145436"/>
                  <a:pt x="66291" y="189886"/>
                  <a:pt x="82166" y="187346"/>
                </a:cubicBezTo>
                <a:cubicBezTo>
                  <a:pt x="98041" y="184806"/>
                  <a:pt x="102486" y="134641"/>
                  <a:pt x="105026" y="103526"/>
                </a:cubicBezTo>
                <a:cubicBezTo>
                  <a:pt x="107566" y="72411"/>
                  <a:pt x="109471" y="17166"/>
                  <a:pt x="93596" y="446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>
            <a:off x="5080337" y="1409761"/>
            <a:ext cx="490438" cy="461355"/>
          </a:xfrm>
          <a:custGeom>
            <a:avLst/>
            <a:gdLst>
              <a:gd name="connsiteX0" fmla="*/ 249853 w 490438"/>
              <a:gd name="connsiteY0" fmla="*/ 232349 h 461355"/>
              <a:gd name="connsiteX1" fmla="*/ 291763 w 490438"/>
              <a:gd name="connsiteY1" fmla="*/ 415229 h 461355"/>
              <a:gd name="connsiteX2" fmla="*/ 383203 w 490438"/>
              <a:gd name="connsiteY2" fmla="*/ 460949 h 461355"/>
              <a:gd name="connsiteX3" fmla="*/ 421303 w 490438"/>
              <a:gd name="connsiteY3" fmla="*/ 438089 h 461355"/>
              <a:gd name="connsiteX4" fmla="*/ 474643 w 490438"/>
              <a:gd name="connsiteY4" fmla="*/ 445709 h 461355"/>
              <a:gd name="connsiteX5" fmla="*/ 489883 w 490438"/>
              <a:gd name="connsiteY5" fmla="*/ 411419 h 461355"/>
              <a:gd name="connsiteX6" fmla="*/ 459403 w 490438"/>
              <a:gd name="connsiteY6" fmla="*/ 316169 h 461355"/>
              <a:gd name="connsiteX7" fmla="*/ 406063 w 490438"/>
              <a:gd name="connsiteY7" fmla="*/ 236159 h 461355"/>
              <a:gd name="connsiteX8" fmla="*/ 226993 w 490438"/>
              <a:gd name="connsiteY8" fmla="*/ 102809 h 461355"/>
              <a:gd name="connsiteX9" fmla="*/ 135553 w 490438"/>
              <a:gd name="connsiteY9" fmla="*/ 18989 h 461355"/>
              <a:gd name="connsiteX10" fmla="*/ 66973 w 490438"/>
              <a:gd name="connsiteY10" fmla="*/ 3749 h 461355"/>
              <a:gd name="connsiteX11" fmla="*/ 2203 w 490438"/>
              <a:gd name="connsiteY11" fmla="*/ 3749 h 461355"/>
              <a:gd name="connsiteX12" fmla="*/ 25063 w 490438"/>
              <a:gd name="connsiteY12" fmla="*/ 45659 h 461355"/>
              <a:gd name="connsiteX13" fmla="*/ 120313 w 490438"/>
              <a:gd name="connsiteY13" fmla="*/ 60899 h 461355"/>
              <a:gd name="connsiteX14" fmla="*/ 249853 w 490438"/>
              <a:gd name="connsiteY14" fmla="*/ 232349 h 461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0438" h="461355">
                <a:moveTo>
                  <a:pt x="249853" y="232349"/>
                </a:moveTo>
                <a:cubicBezTo>
                  <a:pt x="278428" y="291404"/>
                  <a:pt x="269538" y="377129"/>
                  <a:pt x="291763" y="415229"/>
                </a:cubicBezTo>
                <a:cubicBezTo>
                  <a:pt x="313988" y="453329"/>
                  <a:pt x="361613" y="457139"/>
                  <a:pt x="383203" y="460949"/>
                </a:cubicBezTo>
                <a:cubicBezTo>
                  <a:pt x="404793" y="464759"/>
                  <a:pt x="406063" y="440629"/>
                  <a:pt x="421303" y="438089"/>
                </a:cubicBezTo>
                <a:cubicBezTo>
                  <a:pt x="436543" y="435549"/>
                  <a:pt x="463213" y="450154"/>
                  <a:pt x="474643" y="445709"/>
                </a:cubicBezTo>
                <a:cubicBezTo>
                  <a:pt x="486073" y="441264"/>
                  <a:pt x="492423" y="433009"/>
                  <a:pt x="489883" y="411419"/>
                </a:cubicBezTo>
                <a:cubicBezTo>
                  <a:pt x="487343" y="389829"/>
                  <a:pt x="473373" y="345379"/>
                  <a:pt x="459403" y="316169"/>
                </a:cubicBezTo>
                <a:cubicBezTo>
                  <a:pt x="445433" y="286959"/>
                  <a:pt x="444798" y="271719"/>
                  <a:pt x="406063" y="236159"/>
                </a:cubicBezTo>
                <a:cubicBezTo>
                  <a:pt x="367328" y="200599"/>
                  <a:pt x="272078" y="139004"/>
                  <a:pt x="226993" y="102809"/>
                </a:cubicBezTo>
                <a:cubicBezTo>
                  <a:pt x="181908" y="66614"/>
                  <a:pt x="162223" y="35499"/>
                  <a:pt x="135553" y="18989"/>
                </a:cubicBezTo>
                <a:cubicBezTo>
                  <a:pt x="108883" y="2479"/>
                  <a:pt x="89198" y="6289"/>
                  <a:pt x="66973" y="3749"/>
                </a:cubicBezTo>
                <a:cubicBezTo>
                  <a:pt x="44748" y="1209"/>
                  <a:pt x="9188" y="-3236"/>
                  <a:pt x="2203" y="3749"/>
                </a:cubicBezTo>
                <a:cubicBezTo>
                  <a:pt x="-4782" y="10734"/>
                  <a:pt x="5378" y="36134"/>
                  <a:pt x="25063" y="45659"/>
                </a:cubicBezTo>
                <a:cubicBezTo>
                  <a:pt x="44748" y="55184"/>
                  <a:pt x="83483" y="32324"/>
                  <a:pt x="120313" y="60899"/>
                </a:cubicBezTo>
                <a:cubicBezTo>
                  <a:pt x="157143" y="89474"/>
                  <a:pt x="221278" y="173294"/>
                  <a:pt x="249853" y="23234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Freeform 149"/>
          <p:cNvSpPr/>
          <p:nvPr/>
        </p:nvSpPr>
        <p:spPr>
          <a:xfrm>
            <a:off x="4701540" y="1310640"/>
            <a:ext cx="1412926" cy="1369387"/>
          </a:xfrm>
          <a:custGeom>
            <a:avLst/>
            <a:gdLst>
              <a:gd name="connsiteX0" fmla="*/ 0 w 1412926"/>
              <a:gd name="connsiteY0" fmla="*/ 7620 h 1369387"/>
              <a:gd name="connsiteX1" fmla="*/ 49530 w 1412926"/>
              <a:gd name="connsiteY1" fmla="*/ 133350 h 1369387"/>
              <a:gd name="connsiteX2" fmla="*/ 38100 w 1412926"/>
              <a:gd name="connsiteY2" fmla="*/ 281940 h 1369387"/>
              <a:gd name="connsiteX3" fmla="*/ 240030 w 1412926"/>
              <a:gd name="connsiteY3" fmla="*/ 205740 h 1369387"/>
              <a:gd name="connsiteX4" fmla="*/ 438150 w 1412926"/>
              <a:gd name="connsiteY4" fmla="*/ 236220 h 1369387"/>
              <a:gd name="connsiteX5" fmla="*/ 521970 w 1412926"/>
              <a:gd name="connsiteY5" fmla="*/ 365760 h 1369387"/>
              <a:gd name="connsiteX6" fmla="*/ 518160 w 1412926"/>
              <a:gd name="connsiteY6" fmla="*/ 461010 h 1369387"/>
              <a:gd name="connsiteX7" fmla="*/ 384810 w 1412926"/>
              <a:gd name="connsiteY7" fmla="*/ 582930 h 1369387"/>
              <a:gd name="connsiteX8" fmla="*/ 331470 w 1412926"/>
              <a:gd name="connsiteY8" fmla="*/ 640080 h 1369387"/>
              <a:gd name="connsiteX9" fmla="*/ 461010 w 1412926"/>
              <a:gd name="connsiteY9" fmla="*/ 681990 h 1369387"/>
              <a:gd name="connsiteX10" fmla="*/ 541020 w 1412926"/>
              <a:gd name="connsiteY10" fmla="*/ 712470 h 1369387"/>
              <a:gd name="connsiteX11" fmla="*/ 601980 w 1412926"/>
              <a:gd name="connsiteY11" fmla="*/ 948690 h 1369387"/>
              <a:gd name="connsiteX12" fmla="*/ 727710 w 1412926"/>
              <a:gd name="connsiteY12" fmla="*/ 986790 h 1369387"/>
              <a:gd name="connsiteX13" fmla="*/ 796290 w 1412926"/>
              <a:gd name="connsiteY13" fmla="*/ 929640 h 1369387"/>
              <a:gd name="connsiteX14" fmla="*/ 762000 w 1412926"/>
              <a:gd name="connsiteY14" fmla="*/ 800100 h 1369387"/>
              <a:gd name="connsiteX15" fmla="*/ 754380 w 1412926"/>
              <a:gd name="connsiteY15" fmla="*/ 681990 h 1369387"/>
              <a:gd name="connsiteX16" fmla="*/ 811530 w 1412926"/>
              <a:gd name="connsiteY16" fmla="*/ 636270 h 1369387"/>
              <a:gd name="connsiteX17" fmla="*/ 922020 w 1412926"/>
              <a:gd name="connsiteY17" fmla="*/ 708660 h 1369387"/>
              <a:gd name="connsiteX18" fmla="*/ 880110 w 1412926"/>
              <a:gd name="connsiteY18" fmla="*/ 830580 h 1369387"/>
              <a:gd name="connsiteX19" fmla="*/ 834390 w 1412926"/>
              <a:gd name="connsiteY19" fmla="*/ 891540 h 1369387"/>
              <a:gd name="connsiteX20" fmla="*/ 925830 w 1412926"/>
              <a:gd name="connsiteY20" fmla="*/ 1047750 h 1369387"/>
              <a:gd name="connsiteX21" fmla="*/ 1097280 w 1412926"/>
              <a:gd name="connsiteY21" fmla="*/ 1173480 h 1369387"/>
              <a:gd name="connsiteX22" fmla="*/ 1268730 w 1412926"/>
              <a:gd name="connsiteY22" fmla="*/ 1272540 h 1369387"/>
              <a:gd name="connsiteX23" fmla="*/ 1371600 w 1412926"/>
              <a:gd name="connsiteY23" fmla="*/ 1363980 h 1369387"/>
              <a:gd name="connsiteX24" fmla="*/ 1409700 w 1412926"/>
              <a:gd name="connsiteY24" fmla="*/ 1344930 h 1369387"/>
              <a:gd name="connsiteX25" fmla="*/ 1295400 w 1412926"/>
              <a:gd name="connsiteY25" fmla="*/ 1230630 h 1369387"/>
              <a:gd name="connsiteX26" fmla="*/ 1192530 w 1412926"/>
              <a:gd name="connsiteY26" fmla="*/ 1047750 h 1369387"/>
              <a:gd name="connsiteX27" fmla="*/ 1143000 w 1412926"/>
              <a:gd name="connsiteY27" fmla="*/ 895350 h 1369387"/>
              <a:gd name="connsiteX28" fmla="*/ 1093470 w 1412926"/>
              <a:gd name="connsiteY28" fmla="*/ 697230 h 1369387"/>
              <a:gd name="connsiteX29" fmla="*/ 1070610 w 1412926"/>
              <a:gd name="connsiteY29" fmla="*/ 514350 h 1369387"/>
              <a:gd name="connsiteX30" fmla="*/ 1024890 w 1412926"/>
              <a:gd name="connsiteY30" fmla="*/ 384810 h 1369387"/>
              <a:gd name="connsiteX31" fmla="*/ 1013460 w 1412926"/>
              <a:gd name="connsiteY31" fmla="*/ 270510 h 1369387"/>
              <a:gd name="connsiteX32" fmla="*/ 1013460 w 1412926"/>
              <a:gd name="connsiteY32" fmla="*/ 213360 h 1369387"/>
              <a:gd name="connsiteX33" fmla="*/ 1017270 w 1412926"/>
              <a:gd name="connsiteY33" fmla="*/ 144780 h 1369387"/>
              <a:gd name="connsiteX34" fmla="*/ 1043940 w 1412926"/>
              <a:gd name="connsiteY34" fmla="*/ 68580 h 1369387"/>
              <a:gd name="connsiteX35" fmla="*/ 986790 w 1412926"/>
              <a:gd name="connsiteY35" fmla="*/ 144780 h 1369387"/>
              <a:gd name="connsiteX36" fmla="*/ 929640 w 1412926"/>
              <a:gd name="connsiteY36" fmla="*/ 175260 h 1369387"/>
              <a:gd name="connsiteX37" fmla="*/ 815340 w 1412926"/>
              <a:gd name="connsiteY37" fmla="*/ 194310 h 1369387"/>
              <a:gd name="connsiteX38" fmla="*/ 674370 w 1412926"/>
              <a:gd name="connsiteY38" fmla="*/ 140970 h 1369387"/>
              <a:gd name="connsiteX39" fmla="*/ 579120 w 1412926"/>
              <a:gd name="connsiteY39" fmla="*/ 41910 h 1369387"/>
              <a:gd name="connsiteX40" fmla="*/ 537210 w 1412926"/>
              <a:gd name="connsiteY40" fmla="*/ 0 h 1369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12926" h="1369387">
                <a:moveTo>
                  <a:pt x="0" y="7620"/>
                </a:moveTo>
                <a:cubicBezTo>
                  <a:pt x="21590" y="47625"/>
                  <a:pt x="43180" y="87630"/>
                  <a:pt x="49530" y="133350"/>
                </a:cubicBezTo>
                <a:cubicBezTo>
                  <a:pt x="55880" y="179070"/>
                  <a:pt x="6350" y="269875"/>
                  <a:pt x="38100" y="281940"/>
                </a:cubicBezTo>
                <a:cubicBezTo>
                  <a:pt x="69850" y="294005"/>
                  <a:pt x="173355" y="213360"/>
                  <a:pt x="240030" y="205740"/>
                </a:cubicBezTo>
                <a:cubicBezTo>
                  <a:pt x="306705" y="198120"/>
                  <a:pt x="391160" y="209550"/>
                  <a:pt x="438150" y="236220"/>
                </a:cubicBezTo>
                <a:cubicBezTo>
                  <a:pt x="485140" y="262890"/>
                  <a:pt x="508635" y="328295"/>
                  <a:pt x="521970" y="365760"/>
                </a:cubicBezTo>
                <a:cubicBezTo>
                  <a:pt x="535305" y="403225"/>
                  <a:pt x="541020" y="424815"/>
                  <a:pt x="518160" y="461010"/>
                </a:cubicBezTo>
                <a:cubicBezTo>
                  <a:pt x="495300" y="497205"/>
                  <a:pt x="415925" y="553085"/>
                  <a:pt x="384810" y="582930"/>
                </a:cubicBezTo>
                <a:cubicBezTo>
                  <a:pt x="353695" y="612775"/>
                  <a:pt x="318770" y="623570"/>
                  <a:pt x="331470" y="640080"/>
                </a:cubicBezTo>
                <a:cubicBezTo>
                  <a:pt x="344170" y="656590"/>
                  <a:pt x="426085" y="669925"/>
                  <a:pt x="461010" y="681990"/>
                </a:cubicBezTo>
                <a:cubicBezTo>
                  <a:pt x="495935" y="694055"/>
                  <a:pt x="517525" y="668020"/>
                  <a:pt x="541020" y="712470"/>
                </a:cubicBezTo>
                <a:cubicBezTo>
                  <a:pt x="564515" y="756920"/>
                  <a:pt x="570865" y="902970"/>
                  <a:pt x="601980" y="948690"/>
                </a:cubicBezTo>
                <a:cubicBezTo>
                  <a:pt x="633095" y="994410"/>
                  <a:pt x="695325" y="989965"/>
                  <a:pt x="727710" y="986790"/>
                </a:cubicBezTo>
                <a:cubicBezTo>
                  <a:pt x="760095" y="983615"/>
                  <a:pt x="790575" y="960755"/>
                  <a:pt x="796290" y="929640"/>
                </a:cubicBezTo>
                <a:cubicBezTo>
                  <a:pt x="802005" y="898525"/>
                  <a:pt x="768985" y="841375"/>
                  <a:pt x="762000" y="800100"/>
                </a:cubicBezTo>
                <a:cubicBezTo>
                  <a:pt x="755015" y="758825"/>
                  <a:pt x="746125" y="709295"/>
                  <a:pt x="754380" y="681990"/>
                </a:cubicBezTo>
                <a:cubicBezTo>
                  <a:pt x="762635" y="654685"/>
                  <a:pt x="783590" y="631825"/>
                  <a:pt x="811530" y="636270"/>
                </a:cubicBezTo>
                <a:cubicBezTo>
                  <a:pt x="839470" y="640715"/>
                  <a:pt x="910590" y="676275"/>
                  <a:pt x="922020" y="708660"/>
                </a:cubicBezTo>
                <a:cubicBezTo>
                  <a:pt x="933450" y="741045"/>
                  <a:pt x="894715" y="800100"/>
                  <a:pt x="880110" y="830580"/>
                </a:cubicBezTo>
                <a:cubicBezTo>
                  <a:pt x="865505" y="861060"/>
                  <a:pt x="826770" y="855345"/>
                  <a:pt x="834390" y="891540"/>
                </a:cubicBezTo>
                <a:cubicBezTo>
                  <a:pt x="842010" y="927735"/>
                  <a:pt x="882015" y="1000760"/>
                  <a:pt x="925830" y="1047750"/>
                </a:cubicBezTo>
                <a:cubicBezTo>
                  <a:pt x="969645" y="1094740"/>
                  <a:pt x="1040130" y="1136015"/>
                  <a:pt x="1097280" y="1173480"/>
                </a:cubicBezTo>
                <a:cubicBezTo>
                  <a:pt x="1154430" y="1210945"/>
                  <a:pt x="1223010" y="1240790"/>
                  <a:pt x="1268730" y="1272540"/>
                </a:cubicBezTo>
                <a:cubicBezTo>
                  <a:pt x="1314450" y="1304290"/>
                  <a:pt x="1348105" y="1351915"/>
                  <a:pt x="1371600" y="1363980"/>
                </a:cubicBezTo>
                <a:cubicBezTo>
                  <a:pt x="1395095" y="1376045"/>
                  <a:pt x="1422400" y="1367155"/>
                  <a:pt x="1409700" y="1344930"/>
                </a:cubicBezTo>
                <a:cubicBezTo>
                  <a:pt x="1397000" y="1322705"/>
                  <a:pt x="1331595" y="1280160"/>
                  <a:pt x="1295400" y="1230630"/>
                </a:cubicBezTo>
                <a:cubicBezTo>
                  <a:pt x="1259205" y="1181100"/>
                  <a:pt x="1217930" y="1103630"/>
                  <a:pt x="1192530" y="1047750"/>
                </a:cubicBezTo>
                <a:cubicBezTo>
                  <a:pt x="1167130" y="991870"/>
                  <a:pt x="1159510" y="953770"/>
                  <a:pt x="1143000" y="895350"/>
                </a:cubicBezTo>
                <a:cubicBezTo>
                  <a:pt x="1126490" y="836930"/>
                  <a:pt x="1105535" y="760730"/>
                  <a:pt x="1093470" y="697230"/>
                </a:cubicBezTo>
                <a:cubicBezTo>
                  <a:pt x="1081405" y="633730"/>
                  <a:pt x="1082040" y="566420"/>
                  <a:pt x="1070610" y="514350"/>
                </a:cubicBezTo>
                <a:cubicBezTo>
                  <a:pt x="1059180" y="462280"/>
                  <a:pt x="1034415" y="425450"/>
                  <a:pt x="1024890" y="384810"/>
                </a:cubicBezTo>
                <a:cubicBezTo>
                  <a:pt x="1015365" y="344170"/>
                  <a:pt x="1015365" y="299085"/>
                  <a:pt x="1013460" y="270510"/>
                </a:cubicBezTo>
                <a:cubicBezTo>
                  <a:pt x="1011555" y="241935"/>
                  <a:pt x="1012825" y="234315"/>
                  <a:pt x="1013460" y="213360"/>
                </a:cubicBezTo>
                <a:cubicBezTo>
                  <a:pt x="1014095" y="192405"/>
                  <a:pt x="1012190" y="168910"/>
                  <a:pt x="1017270" y="144780"/>
                </a:cubicBezTo>
                <a:cubicBezTo>
                  <a:pt x="1022350" y="120650"/>
                  <a:pt x="1049020" y="68580"/>
                  <a:pt x="1043940" y="68580"/>
                </a:cubicBezTo>
                <a:cubicBezTo>
                  <a:pt x="1038860" y="68580"/>
                  <a:pt x="1005840" y="127000"/>
                  <a:pt x="986790" y="144780"/>
                </a:cubicBezTo>
                <a:cubicBezTo>
                  <a:pt x="967740" y="162560"/>
                  <a:pt x="958215" y="167005"/>
                  <a:pt x="929640" y="175260"/>
                </a:cubicBezTo>
                <a:cubicBezTo>
                  <a:pt x="901065" y="183515"/>
                  <a:pt x="857885" y="200025"/>
                  <a:pt x="815340" y="194310"/>
                </a:cubicBezTo>
                <a:cubicBezTo>
                  <a:pt x="772795" y="188595"/>
                  <a:pt x="713740" y="166370"/>
                  <a:pt x="674370" y="140970"/>
                </a:cubicBezTo>
                <a:cubicBezTo>
                  <a:pt x="635000" y="115570"/>
                  <a:pt x="601980" y="65405"/>
                  <a:pt x="579120" y="41910"/>
                </a:cubicBezTo>
                <a:cubicBezTo>
                  <a:pt x="556260" y="18415"/>
                  <a:pt x="546735" y="9207"/>
                  <a:pt x="5372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Freeform 150"/>
          <p:cNvSpPr/>
          <p:nvPr/>
        </p:nvSpPr>
        <p:spPr>
          <a:xfrm>
            <a:off x="4856183" y="1310640"/>
            <a:ext cx="183177" cy="108475"/>
          </a:xfrm>
          <a:custGeom>
            <a:avLst/>
            <a:gdLst>
              <a:gd name="connsiteX0" fmla="*/ 1567 w 183177"/>
              <a:gd name="connsiteY0" fmla="*/ 0 h 108475"/>
              <a:gd name="connsiteX1" fmla="*/ 20617 w 183177"/>
              <a:gd name="connsiteY1" fmla="*/ 68580 h 108475"/>
              <a:gd name="connsiteX2" fmla="*/ 146347 w 183177"/>
              <a:gd name="connsiteY2" fmla="*/ 106680 h 108475"/>
              <a:gd name="connsiteX3" fmla="*/ 180637 w 183177"/>
              <a:gd name="connsiteY3" fmla="*/ 95250 h 108475"/>
              <a:gd name="connsiteX4" fmla="*/ 180637 w 183177"/>
              <a:gd name="connsiteY4" fmla="*/ 34290 h 108475"/>
              <a:gd name="connsiteX5" fmla="*/ 180637 w 183177"/>
              <a:gd name="connsiteY5" fmla="*/ 0 h 10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177" h="108475">
                <a:moveTo>
                  <a:pt x="1567" y="0"/>
                </a:moveTo>
                <a:cubicBezTo>
                  <a:pt x="-973" y="25400"/>
                  <a:pt x="-3513" y="50800"/>
                  <a:pt x="20617" y="68580"/>
                </a:cubicBezTo>
                <a:cubicBezTo>
                  <a:pt x="44747" y="86360"/>
                  <a:pt x="119677" y="102235"/>
                  <a:pt x="146347" y="106680"/>
                </a:cubicBezTo>
                <a:cubicBezTo>
                  <a:pt x="173017" y="111125"/>
                  <a:pt x="174922" y="107315"/>
                  <a:pt x="180637" y="95250"/>
                </a:cubicBezTo>
                <a:cubicBezTo>
                  <a:pt x="186352" y="83185"/>
                  <a:pt x="180637" y="34290"/>
                  <a:pt x="180637" y="34290"/>
                </a:cubicBezTo>
                <a:lnTo>
                  <a:pt x="180637" y="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5349240" y="1303020"/>
            <a:ext cx="217170" cy="85301"/>
          </a:xfrm>
          <a:custGeom>
            <a:avLst/>
            <a:gdLst>
              <a:gd name="connsiteX0" fmla="*/ 0 w 217170"/>
              <a:gd name="connsiteY0" fmla="*/ 0 h 85301"/>
              <a:gd name="connsiteX1" fmla="*/ 80010 w 217170"/>
              <a:gd name="connsiteY1" fmla="*/ 72390 h 85301"/>
              <a:gd name="connsiteX2" fmla="*/ 179070 w 217170"/>
              <a:gd name="connsiteY2" fmla="*/ 80010 h 85301"/>
              <a:gd name="connsiteX3" fmla="*/ 217170 w 217170"/>
              <a:gd name="connsiteY3" fmla="*/ 15240 h 8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70" h="85301">
                <a:moveTo>
                  <a:pt x="0" y="0"/>
                </a:moveTo>
                <a:cubicBezTo>
                  <a:pt x="25082" y="29527"/>
                  <a:pt x="50165" y="59055"/>
                  <a:pt x="80010" y="72390"/>
                </a:cubicBezTo>
                <a:cubicBezTo>
                  <a:pt x="109855" y="85725"/>
                  <a:pt x="156210" y="89535"/>
                  <a:pt x="179070" y="80010"/>
                </a:cubicBezTo>
                <a:cubicBezTo>
                  <a:pt x="201930" y="70485"/>
                  <a:pt x="209550" y="42862"/>
                  <a:pt x="217170" y="1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Freeform 153"/>
          <p:cNvSpPr/>
          <p:nvPr/>
        </p:nvSpPr>
        <p:spPr>
          <a:xfrm>
            <a:off x="6046226" y="1310640"/>
            <a:ext cx="628894" cy="2023110"/>
          </a:xfrm>
          <a:custGeom>
            <a:avLst/>
            <a:gdLst>
              <a:gd name="connsiteX0" fmla="*/ 152644 w 628894"/>
              <a:gd name="connsiteY0" fmla="*/ 0 h 2023110"/>
              <a:gd name="connsiteX1" fmla="*/ 80254 w 628894"/>
              <a:gd name="connsiteY1" fmla="*/ 140970 h 2023110"/>
              <a:gd name="connsiteX2" fmla="*/ 4054 w 628894"/>
              <a:gd name="connsiteY2" fmla="*/ 232410 h 2023110"/>
              <a:gd name="connsiteX3" fmla="*/ 23104 w 628894"/>
              <a:gd name="connsiteY3" fmla="*/ 308610 h 2023110"/>
              <a:gd name="connsiteX4" fmla="*/ 129784 w 628894"/>
              <a:gd name="connsiteY4" fmla="*/ 403860 h 2023110"/>
              <a:gd name="connsiteX5" fmla="*/ 80254 w 628894"/>
              <a:gd name="connsiteY5" fmla="*/ 537210 h 2023110"/>
              <a:gd name="connsiteX6" fmla="*/ 30724 w 628894"/>
              <a:gd name="connsiteY6" fmla="*/ 704850 h 2023110"/>
              <a:gd name="connsiteX7" fmla="*/ 57394 w 628894"/>
              <a:gd name="connsiteY7" fmla="*/ 800100 h 2023110"/>
              <a:gd name="connsiteX8" fmla="*/ 53584 w 628894"/>
              <a:gd name="connsiteY8" fmla="*/ 899160 h 2023110"/>
              <a:gd name="connsiteX9" fmla="*/ 148834 w 628894"/>
              <a:gd name="connsiteY9" fmla="*/ 1078230 h 2023110"/>
              <a:gd name="connsiteX10" fmla="*/ 320284 w 628894"/>
              <a:gd name="connsiteY10" fmla="*/ 1150620 h 2023110"/>
              <a:gd name="connsiteX11" fmla="*/ 449824 w 628894"/>
              <a:gd name="connsiteY11" fmla="*/ 1245870 h 2023110"/>
              <a:gd name="connsiteX12" fmla="*/ 461254 w 628894"/>
              <a:gd name="connsiteY12" fmla="*/ 1424940 h 2023110"/>
              <a:gd name="connsiteX13" fmla="*/ 518404 w 628894"/>
              <a:gd name="connsiteY13" fmla="*/ 1562100 h 2023110"/>
              <a:gd name="connsiteX14" fmla="*/ 598414 w 628894"/>
              <a:gd name="connsiteY14" fmla="*/ 1741170 h 2023110"/>
              <a:gd name="connsiteX15" fmla="*/ 567934 w 628894"/>
              <a:gd name="connsiteY15" fmla="*/ 1813560 h 2023110"/>
              <a:gd name="connsiteX16" fmla="*/ 506974 w 628894"/>
              <a:gd name="connsiteY16" fmla="*/ 1863090 h 2023110"/>
              <a:gd name="connsiteX17" fmla="*/ 529834 w 628894"/>
              <a:gd name="connsiteY17" fmla="*/ 1927860 h 2023110"/>
              <a:gd name="connsiteX18" fmla="*/ 628894 w 628894"/>
              <a:gd name="connsiteY18" fmla="*/ 2023110 h 2023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28894" h="2023110">
                <a:moveTo>
                  <a:pt x="152644" y="0"/>
                </a:moveTo>
                <a:cubicBezTo>
                  <a:pt x="128831" y="51117"/>
                  <a:pt x="105019" y="102235"/>
                  <a:pt x="80254" y="140970"/>
                </a:cubicBezTo>
                <a:cubicBezTo>
                  <a:pt x="55489" y="179705"/>
                  <a:pt x="13579" y="204470"/>
                  <a:pt x="4054" y="232410"/>
                </a:cubicBezTo>
                <a:cubicBezTo>
                  <a:pt x="-5471" y="260350"/>
                  <a:pt x="2149" y="280035"/>
                  <a:pt x="23104" y="308610"/>
                </a:cubicBezTo>
                <a:cubicBezTo>
                  <a:pt x="44059" y="337185"/>
                  <a:pt x="120259" y="365760"/>
                  <a:pt x="129784" y="403860"/>
                </a:cubicBezTo>
                <a:cubicBezTo>
                  <a:pt x="139309" y="441960"/>
                  <a:pt x="96764" y="487045"/>
                  <a:pt x="80254" y="537210"/>
                </a:cubicBezTo>
                <a:cubicBezTo>
                  <a:pt x="63744" y="587375"/>
                  <a:pt x="34534" y="661035"/>
                  <a:pt x="30724" y="704850"/>
                </a:cubicBezTo>
                <a:cubicBezTo>
                  <a:pt x="26914" y="748665"/>
                  <a:pt x="53584" y="767715"/>
                  <a:pt x="57394" y="800100"/>
                </a:cubicBezTo>
                <a:cubicBezTo>
                  <a:pt x="61204" y="832485"/>
                  <a:pt x="38344" y="852805"/>
                  <a:pt x="53584" y="899160"/>
                </a:cubicBezTo>
                <a:cubicBezTo>
                  <a:pt x="68824" y="945515"/>
                  <a:pt x="104384" y="1036320"/>
                  <a:pt x="148834" y="1078230"/>
                </a:cubicBezTo>
                <a:cubicBezTo>
                  <a:pt x="193284" y="1120140"/>
                  <a:pt x="270119" y="1122680"/>
                  <a:pt x="320284" y="1150620"/>
                </a:cubicBezTo>
                <a:cubicBezTo>
                  <a:pt x="370449" y="1178560"/>
                  <a:pt x="426329" y="1200150"/>
                  <a:pt x="449824" y="1245870"/>
                </a:cubicBezTo>
                <a:cubicBezTo>
                  <a:pt x="473319" y="1291590"/>
                  <a:pt x="449824" y="1372235"/>
                  <a:pt x="461254" y="1424940"/>
                </a:cubicBezTo>
                <a:cubicBezTo>
                  <a:pt x="472684" y="1477645"/>
                  <a:pt x="495544" y="1509395"/>
                  <a:pt x="518404" y="1562100"/>
                </a:cubicBezTo>
                <a:cubicBezTo>
                  <a:pt x="541264" y="1614805"/>
                  <a:pt x="590159" y="1699260"/>
                  <a:pt x="598414" y="1741170"/>
                </a:cubicBezTo>
                <a:cubicBezTo>
                  <a:pt x="606669" y="1783080"/>
                  <a:pt x="583174" y="1793240"/>
                  <a:pt x="567934" y="1813560"/>
                </a:cubicBezTo>
                <a:cubicBezTo>
                  <a:pt x="552694" y="1833880"/>
                  <a:pt x="513324" y="1844040"/>
                  <a:pt x="506974" y="1863090"/>
                </a:cubicBezTo>
                <a:cubicBezTo>
                  <a:pt x="500624" y="1882140"/>
                  <a:pt x="509514" y="1901190"/>
                  <a:pt x="529834" y="1927860"/>
                </a:cubicBezTo>
                <a:cubicBezTo>
                  <a:pt x="550154" y="1954530"/>
                  <a:pt x="612384" y="2008505"/>
                  <a:pt x="628894" y="20231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154"/>
          <p:cNvSpPr/>
          <p:nvPr/>
        </p:nvSpPr>
        <p:spPr>
          <a:xfrm>
            <a:off x="6214023" y="1310640"/>
            <a:ext cx="442047" cy="1512570"/>
          </a:xfrm>
          <a:custGeom>
            <a:avLst/>
            <a:gdLst>
              <a:gd name="connsiteX0" fmla="*/ 106767 w 442047"/>
              <a:gd name="connsiteY0" fmla="*/ 0 h 1512570"/>
              <a:gd name="connsiteX1" fmla="*/ 41997 w 442047"/>
              <a:gd name="connsiteY1" fmla="*/ 171450 h 1512570"/>
              <a:gd name="connsiteX2" fmla="*/ 15327 w 442047"/>
              <a:gd name="connsiteY2" fmla="*/ 236220 h 1512570"/>
              <a:gd name="connsiteX3" fmla="*/ 45807 w 442047"/>
              <a:gd name="connsiteY3" fmla="*/ 327660 h 1512570"/>
              <a:gd name="connsiteX4" fmla="*/ 38187 w 442047"/>
              <a:gd name="connsiteY4" fmla="*/ 384810 h 1512570"/>
              <a:gd name="connsiteX5" fmla="*/ 34377 w 442047"/>
              <a:gd name="connsiteY5" fmla="*/ 521970 h 1512570"/>
              <a:gd name="connsiteX6" fmla="*/ 87 w 442047"/>
              <a:gd name="connsiteY6" fmla="*/ 567690 h 1512570"/>
              <a:gd name="connsiteX7" fmla="*/ 45807 w 442047"/>
              <a:gd name="connsiteY7" fmla="*/ 651510 h 1512570"/>
              <a:gd name="connsiteX8" fmla="*/ 160107 w 442047"/>
              <a:gd name="connsiteY8" fmla="*/ 701040 h 1512570"/>
              <a:gd name="connsiteX9" fmla="*/ 179157 w 442047"/>
              <a:gd name="connsiteY9" fmla="*/ 781050 h 1512570"/>
              <a:gd name="connsiteX10" fmla="*/ 148677 w 442047"/>
              <a:gd name="connsiteY10" fmla="*/ 861060 h 1512570"/>
              <a:gd name="connsiteX11" fmla="*/ 72477 w 442047"/>
              <a:gd name="connsiteY11" fmla="*/ 933450 h 1512570"/>
              <a:gd name="connsiteX12" fmla="*/ 68667 w 442047"/>
              <a:gd name="connsiteY12" fmla="*/ 982980 h 1512570"/>
              <a:gd name="connsiteX13" fmla="*/ 217257 w 442047"/>
              <a:gd name="connsiteY13" fmla="*/ 1055370 h 1512570"/>
              <a:gd name="connsiteX14" fmla="*/ 312507 w 442047"/>
              <a:gd name="connsiteY14" fmla="*/ 1059180 h 1512570"/>
              <a:gd name="connsiteX15" fmla="*/ 419187 w 442047"/>
              <a:gd name="connsiteY15" fmla="*/ 1188720 h 1512570"/>
              <a:gd name="connsiteX16" fmla="*/ 403947 w 442047"/>
              <a:gd name="connsiteY16" fmla="*/ 1306830 h 1512570"/>
              <a:gd name="connsiteX17" fmla="*/ 384897 w 442047"/>
              <a:gd name="connsiteY17" fmla="*/ 1383030 h 1512570"/>
              <a:gd name="connsiteX18" fmla="*/ 388707 w 442047"/>
              <a:gd name="connsiteY18" fmla="*/ 1436370 h 1512570"/>
              <a:gd name="connsiteX19" fmla="*/ 442047 w 442047"/>
              <a:gd name="connsiteY19" fmla="*/ 1512570 h 1512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2047" h="1512570">
                <a:moveTo>
                  <a:pt x="106767" y="0"/>
                </a:moveTo>
                <a:cubicBezTo>
                  <a:pt x="82002" y="66040"/>
                  <a:pt x="57237" y="132080"/>
                  <a:pt x="41997" y="171450"/>
                </a:cubicBezTo>
                <a:cubicBezTo>
                  <a:pt x="26757" y="210820"/>
                  <a:pt x="14692" y="210185"/>
                  <a:pt x="15327" y="236220"/>
                </a:cubicBezTo>
                <a:cubicBezTo>
                  <a:pt x="15962" y="262255"/>
                  <a:pt x="41997" y="302895"/>
                  <a:pt x="45807" y="327660"/>
                </a:cubicBezTo>
                <a:cubicBezTo>
                  <a:pt x="49617" y="352425"/>
                  <a:pt x="40092" y="352425"/>
                  <a:pt x="38187" y="384810"/>
                </a:cubicBezTo>
                <a:cubicBezTo>
                  <a:pt x="36282" y="417195"/>
                  <a:pt x="40727" y="491490"/>
                  <a:pt x="34377" y="521970"/>
                </a:cubicBezTo>
                <a:cubicBezTo>
                  <a:pt x="28027" y="552450"/>
                  <a:pt x="-1818" y="546100"/>
                  <a:pt x="87" y="567690"/>
                </a:cubicBezTo>
                <a:cubicBezTo>
                  <a:pt x="1992" y="589280"/>
                  <a:pt x="19137" y="629285"/>
                  <a:pt x="45807" y="651510"/>
                </a:cubicBezTo>
                <a:cubicBezTo>
                  <a:pt x="72477" y="673735"/>
                  <a:pt x="137882" y="679450"/>
                  <a:pt x="160107" y="701040"/>
                </a:cubicBezTo>
                <a:cubicBezTo>
                  <a:pt x="182332" y="722630"/>
                  <a:pt x="181062" y="754380"/>
                  <a:pt x="179157" y="781050"/>
                </a:cubicBezTo>
                <a:cubicBezTo>
                  <a:pt x="177252" y="807720"/>
                  <a:pt x="166457" y="835660"/>
                  <a:pt x="148677" y="861060"/>
                </a:cubicBezTo>
                <a:cubicBezTo>
                  <a:pt x="130897" y="886460"/>
                  <a:pt x="85812" y="913130"/>
                  <a:pt x="72477" y="933450"/>
                </a:cubicBezTo>
                <a:cubicBezTo>
                  <a:pt x="59142" y="953770"/>
                  <a:pt x="44537" y="962660"/>
                  <a:pt x="68667" y="982980"/>
                </a:cubicBezTo>
                <a:cubicBezTo>
                  <a:pt x="92797" y="1003300"/>
                  <a:pt x="176617" y="1042670"/>
                  <a:pt x="217257" y="1055370"/>
                </a:cubicBezTo>
                <a:cubicBezTo>
                  <a:pt x="257897" y="1068070"/>
                  <a:pt x="278852" y="1036955"/>
                  <a:pt x="312507" y="1059180"/>
                </a:cubicBezTo>
                <a:cubicBezTo>
                  <a:pt x="346162" y="1081405"/>
                  <a:pt x="403947" y="1147445"/>
                  <a:pt x="419187" y="1188720"/>
                </a:cubicBezTo>
                <a:cubicBezTo>
                  <a:pt x="434427" y="1229995"/>
                  <a:pt x="409662" y="1274445"/>
                  <a:pt x="403947" y="1306830"/>
                </a:cubicBezTo>
                <a:cubicBezTo>
                  <a:pt x="398232" y="1339215"/>
                  <a:pt x="387437" y="1361440"/>
                  <a:pt x="384897" y="1383030"/>
                </a:cubicBezTo>
                <a:cubicBezTo>
                  <a:pt x="382357" y="1404620"/>
                  <a:pt x="379182" y="1414780"/>
                  <a:pt x="388707" y="1436370"/>
                </a:cubicBezTo>
                <a:cubicBezTo>
                  <a:pt x="398232" y="1457960"/>
                  <a:pt x="435062" y="1500505"/>
                  <a:pt x="442047" y="151257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Freeform 155"/>
          <p:cNvSpPr/>
          <p:nvPr/>
        </p:nvSpPr>
        <p:spPr>
          <a:xfrm>
            <a:off x="6349301" y="1306830"/>
            <a:ext cx="310579" cy="708660"/>
          </a:xfrm>
          <a:custGeom>
            <a:avLst/>
            <a:gdLst>
              <a:gd name="connsiteX0" fmla="*/ 36259 w 310579"/>
              <a:gd name="connsiteY0" fmla="*/ 0 h 708660"/>
              <a:gd name="connsiteX1" fmla="*/ 5779 w 310579"/>
              <a:gd name="connsiteY1" fmla="*/ 175260 h 708660"/>
              <a:gd name="connsiteX2" fmla="*/ 9589 w 310579"/>
              <a:gd name="connsiteY2" fmla="*/ 320040 h 708660"/>
              <a:gd name="connsiteX3" fmla="*/ 101029 w 310579"/>
              <a:gd name="connsiteY3" fmla="*/ 518160 h 708660"/>
              <a:gd name="connsiteX4" fmla="*/ 116269 w 310579"/>
              <a:gd name="connsiteY4" fmla="*/ 613410 h 708660"/>
              <a:gd name="connsiteX5" fmla="*/ 215329 w 310579"/>
              <a:gd name="connsiteY5" fmla="*/ 681990 h 708660"/>
              <a:gd name="connsiteX6" fmla="*/ 310579 w 310579"/>
              <a:gd name="connsiteY6" fmla="*/ 708660 h 7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0579" h="708660">
                <a:moveTo>
                  <a:pt x="36259" y="0"/>
                </a:moveTo>
                <a:cubicBezTo>
                  <a:pt x="23241" y="60960"/>
                  <a:pt x="10224" y="121920"/>
                  <a:pt x="5779" y="175260"/>
                </a:cubicBezTo>
                <a:cubicBezTo>
                  <a:pt x="1334" y="228600"/>
                  <a:pt x="-6286" y="262890"/>
                  <a:pt x="9589" y="320040"/>
                </a:cubicBezTo>
                <a:cubicBezTo>
                  <a:pt x="25464" y="377190"/>
                  <a:pt x="83249" y="469265"/>
                  <a:pt x="101029" y="518160"/>
                </a:cubicBezTo>
                <a:cubicBezTo>
                  <a:pt x="118809" y="567055"/>
                  <a:pt x="97219" y="586105"/>
                  <a:pt x="116269" y="613410"/>
                </a:cubicBezTo>
                <a:cubicBezTo>
                  <a:pt x="135319" y="640715"/>
                  <a:pt x="182944" y="666115"/>
                  <a:pt x="215329" y="681990"/>
                </a:cubicBezTo>
                <a:cubicBezTo>
                  <a:pt x="247714" y="697865"/>
                  <a:pt x="279146" y="703262"/>
                  <a:pt x="310579" y="70866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156"/>
          <p:cNvSpPr/>
          <p:nvPr/>
        </p:nvSpPr>
        <p:spPr>
          <a:xfrm>
            <a:off x="6433624" y="1310640"/>
            <a:ext cx="214826" cy="609600"/>
          </a:xfrm>
          <a:custGeom>
            <a:avLst/>
            <a:gdLst>
              <a:gd name="connsiteX0" fmla="*/ 1466 w 214826"/>
              <a:gd name="connsiteY0" fmla="*/ 0 h 609600"/>
              <a:gd name="connsiteX1" fmla="*/ 1466 w 214826"/>
              <a:gd name="connsiteY1" fmla="*/ 148590 h 609600"/>
              <a:gd name="connsiteX2" fmla="*/ 16706 w 214826"/>
              <a:gd name="connsiteY2" fmla="*/ 278130 h 609600"/>
              <a:gd name="connsiteX3" fmla="*/ 43376 w 214826"/>
              <a:gd name="connsiteY3" fmla="*/ 396240 h 609600"/>
              <a:gd name="connsiteX4" fmla="*/ 54806 w 214826"/>
              <a:gd name="connsiteY4" fmla="*/ 487680 h 609600"/>
              <a:gd name="connsiteX5" fmla="*/ 96716 w 214826"/>
              <a:gd name="connsiteY5" fmla="*/ 544830 h 609600"/>
              <a:gd name="connsiteX6" fmla="*/ 123386 w 214826"/>
              <a:gd name="connsiteY6" fmla="*/ 579120 h 609600"/>
              <a:gd name="connsiteX7" fmla="*/ 214826 w 214826"/>
              <a:gd name="connsiteY7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826" h="609600">
                <a:moveTo>
                  <a:pt x="1466" y="0"/>
                </a:moveTo>
                <a:cubicBezTo>
                  <a:pt x="196" y="51117"/>
                  <a:pt x="-1074" y="102235"/>
                  <a:pt x="1466" y="148590"/>
                </a:cubicBezTo>
                <a:cubicBezTo>
                  <a:pt x="4006" y="194945"/>
                  <a:pt x="9721" y="236855"/>
                  <a:pt x="16706" y="278130"/>
                </a:cubicBezTo>
                <a:cubicBezTo>
                  <a:pt x="23691" y="319405"/>
                  <a:pt x="37026" y="361315"/>
                  <a:pt x="43376" y="396240"/>
                </a:cubicBezTo>
                <a:cubicBezTo>
                  <a:pt x="49726" y="431165"/>
                  <a:pt x="45916" y="462915"/>
                  <a:pt x="54806" y="487680"/>
                </a:cubicBezTo>
                <a:cubicBezTo>
                  <a:pt x="63696" y="512445"/>
                  <a:pt x="85286" y="529590"/>
                  <a:pt x="96716" y="544830"/>
                </a:cubicBezTo>
                <a:cubicBezTo>
                  <a:pt x="108146" y="560070"/>
                  <a:pt x="103701" y="568325"/>
                  <a:pt x="123386" y="579120"/>
                </a:cubicBezTo>
                <a:cubicBezTo>
                  <a:pt x="143071" y="589915"/>
                  <a:pt x="178948" y="599757"/>
                  <a:pt x="214826" y="60960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157"/>
          <p:cNvSpPr/>
          <p:nvPr/>
        </p:nvSpPr>
        <p:spPr>
          <a:xfrm>
            <a:off x="6499030" y="1310640"/>
            <a:ext cx="153230" cy="506730"/>
          </a:xfrm>
          <a:custGeom>
            <a:avLst/>
            <a:gdLst>
              <a:gd name="connsiteX0" fmla="*/ 31310 w 153230"/>
              <a:gd name="connsiteY0" fmla="*/ 0 h 506730"/>
              <a:gd name="connsiteX1" fmla="*/ 16070 w 153230"/>
              <a:gd name="connsiteY1" fmla="*/ 76200 h 506730"/>
              <a:gd name="connsiteX2" fmla="*/ 830 w 153230"/>
              <a:gd name="connsiteY2" fmla="*/ 129540 h 506730"/>
              <a:gd name="connsiteX3" fmla="*/ 42740 w 153230"/>
              <a:gd name="connsiteY3" fmla="*/ 274320 h 506730"/>
              <a:gd name="connsiteX4" fmla="*/ 50360 w 153230"/>
              <a:gd name="connsiteY4" fmla="*/ 396240 h 506730"/>
              <a:gd name="connsiteX5" fmla="*/ 69410 w 153230"/>
              <a:gd name="connsiteY5" fmla="*/ 449580 h 506730"/>
              <a:gd name="connsiteX6" fmla="*/ 153230 w 153230"/>
              <a:gd name="connsiteY6" fmla="*/ 506730 h 506730"/>
              <a:gd name="connsiteX7" fmla="*/ 153230 w 153230"/>
              <a:gd name="connsiteY7" fmla="*/ 506730 h 506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230" h="506730">
                <a:moveTo>
                  <a:pt x="31310" y="0"/>
                </a:moveTo>
                <a:cubicBezTo>
                  <a:pt x="26230" y="27305"/>
                  <a:pt x="21150" y="54610"/>
                  <a:pt x="16070" y="76200"/>
                </a:cubicBezTo>
                <a:cubicBezTo>
                  <a:pt x="10990" y="97790"/>
                  <a:pt x="-3615" y="96520"/>
                  <a:pt x="830" y="129540"/>
                </a:cubicBezTo>
                <a:cubicBezTo>
                  <a:pt x="5275" y="162560"/>
                  <a:pt x="34485" y="229870"/>
                  <a:pt x="42740" y="274320"/>
                </a:cubicBezTo>
                <a:cubicBezTo>
                  <a:pt x="50995" y="318770"/>
                  <a:pt x="45915" y="367030"/>
                  <a:pt x="50360" y="396240"/>
                </a:cubicBezTo>
                <a:cubicBezTo>
                  <a:pt x="54805" y="425450"/>
                  <a:pt x="52265" y="431165"/>
                  <a:pt x="69410" y="449580"/>
                </a:cubicBezTo>
                <a:cubicBezTo>
                  <a:pt x="86555" y="467995"/>
                  <a:pt x="153230" y="506730"/>
                  <a:pt x="153230" y="506730"/>
                </a:cubicBezTo>
                <a:lnTo>
                  <a:pt x="153230" y="506730"/>
                </a:ln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Freeform 158"/>
          <p:cNvSpPr/>
          <p:nvPr/>
        </p:nvSpPr>
        <p:spPr>
          <a:xfrm>
            <a:off x="6596756" y="1390650"/>
            <a:ext cx="70744" cy="171450"/>
          </a:xfrm>
          <a:custGeom>
            <a:avLst/>
            <a:gdLst>
              <a:gd name="connsiteX0" fmla="*/ 59314 w 70744"/>
              <a:gd name="connsiteY0" fmla="*/ 0 h 171450"/>
              <a:gd name="connsiteX1" fmla="*/ 2164 w 70744"/>
              <a:gd name="connsiteY1" fmla="*/ 38100 h 171450"/>
              <a:gd name="connsiteX2" fmla="*/ 13594 w 70744"/>
              <a:gd name="connsiteY2" fmla="*/ 95250 h 171450"/>
              <a:gd name="connsiteX3" fmla="*/ 28834 w 70744"/>
              <a:gd name="connsiteY3" fmla="*/ 137160 h 171450"/>
              <a:gd name="connsiteX4" fmla="*/ 70744 w 70744"/>
              <a:gd name="connsiteY4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44" h="171450">
                <a:moveTo>
                  <a:pt x="59314" y="0"/>
                </a:moveTo>
                <a:cubicBezTo>
                  <a:pt x="34549" y="11112"/>
                  <a:pt x="9784" y="22225"/>
                  <a:pt x="2164" y="38100"/>
                </a:cubicBezTo>
                <a:cubicBezTo>
                  <a:pt x="-5456" y="53975"/>
                  <a:pt x="9149" y="78740"/>
                  <a:pt x="13594" y="95250"/>
                </a:cubicBezTo>
                <a:cubicBezTo>
                  <a:pt x="18039" y="111760"/>
                  <a:pt x="19309" y="124460"/>
                  <a:pt x="28834" y="137160"/>
                </a:cubicBezTo>
                <a:cubicBezTo>
                  <a:pt x="38359" y="149860"/>
                  <a:pt x="54551" y="160655"/>
                  <a:pt x="70744" y="17145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Rectangle 159"/>
          <p:cNvSpPr/>
          <p:nvPr/>
        </p:nvSpPr>
        <p:spPr>
          <a:xfrm>
            <a:off x="240225" y="1310640"/>
            <a:ext cx="6449956" cy="7578500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Freeform 166"/>
          <p:cNvSpPr/>
          <p:nvPr/>
        </p:nvSpPr>
        <p:spPr>
          <a:xfrm>
            <a:off x="225044" y="7609401"/>
            <a:ext cx="346125" cy="495511"/>
          </a:xfrm>
          <a:custGeom>
            <a:avLst/>
            <a:gdLst>
              <a:gd name="connsiteX0" fmla="*/ 12768 w 356985"/>
              <a:gd name="connsiteY0" fmla="*/ 42854 h 536251"/>
              <a:gd name="connsiteX1" fmla="*/ 134688 w 356985"/>
              <a:gd name="connsiteY1" fmla="*/ 21899 h 536251"/>
              <a:gd name="connsiteX2" fmla="*/ 239463 w 356985"/>
              <a:gd name="connsiteY2" fmla="*/ 39044 h 536251"/>
              <a:gd name="connsiteX3" fmla="*/ 353763 w 356985"/>
              <a:gd name="connsiteY3" fmla="*/ 71429 h 536251"/>
              <a:gd name="connsiteX4" fmla="*/ 327093 w 356985"/>
              <a:gd name="connsiteY4" fmla="*/ 94289 h 536251"/>
              <a:gd name="connsiteX5" fmla="*/ 344238 w 356985"/>
              <a:gd name="connsiteY5" fmla="*/ 138104 h 536251"/>
              <a:gd name="connsiteX6" fmla="*/ 342333 w 356985"/>
              <a:gd name="connsiteY6" fmla="*/ 159059 h 536251"/>
              <a:gd name="connsiteX7" fmla="*/ 285183 w 356985"/>
              <a:gd name="connsiteY7" fmla="*/ 267644 h 536251"/>
              <a:gd name="connsiteX8" fmla="*/ 216603 w 356985"/>
              <a:gd name="connsiteY8" fmla="*/ 340034 h 536251"/>
              <a:gd name="connsiteX9" fmla="*/ 98493 w 356985"/>
              <a:gd name="connsiteY9" fmla="*/ 431474 h 536251"/>
              <a:gd name="connsiteX10" fmla="*/ 14673 w 356985"/>
              <a:gd name="connsiteY10" fmla="*/ 517199 h 536251"/>
              <a:gd name="connsiteX11" fmla="*/ 12768 w 356985"/>
              <a:gd name="connsiteY11" fmla="*/ 42854 h 536251"/>
              <a:gd name="connsiteX0" fmla="*/ 7749 w 351966"/>
              <a:gd name="connsiteY0" fmla="*/ 20986 h 514383"/>
              <a:gd name="connsiteX1" fmla="*/ 129669 w 351966"/>
              <a:gd name="connsiteY1" fmla="*/ 31 h 514383"/>
              <a:gd name="connsiteX2" fmla="*/ 234444 w 351966"/>
              <a:gd name="connsiteY2" fmla="*/ 17176 h 514383"/>
              <a:gd name="connsiteX3" fmla="*/ 348744 w 351966"/>
              <a:gd name="connsiteY3" fmla="*/ 49561 h 514383"/>
              <a:gd name="connsiteX4" fmla="*/ 322074 w 351966"/>
              <a:gd name="connsiteY4" fmla="*/ 72421 h 514383"/>
              <a:gd name="connsiteX5" fmla="*/ 339219 w 351966"/>
              <a:gd name="connsiteY5" fmla="*/ 116236 h 514383"/>
              <a:gd name="connsiteX6" fmla="*/ 337314 w 351966"/>
              <a:gd name="connsiteY6" fmla="*/ 137191 h 514383"/>
              <a:gd name="connsiteX7" fmla="*/ 280164 w 351966"/>
              <a:gd name="connsiteY7" fmla="*/ 245776 h 514383"/>
              <a:gd name="connsiteX8" fmla="*/ 211584 w 351966"/>
              <a:gd name="connsiteY8" fmla="*/ 318166 h 514383"/>
              <a:gd name="connsiteX9" fmla="*/ 93474 w 351966"/>
              <a:gd name="connsiteY9" fmla="*/ 409606 h 514383"/>
              <a:gd name="connsiteX10" fmla="*/ 9654 w 351966"/>
              <a:gd name="connsiteY10" fmla="*/ 495331 h 514383"/>
              <a:gd name="connsiteX11" fmla="*/ 7749 w 351966"/>
              <a:gd name="connsiteY11" fmla="*/ 20986 h 514383"/>
              <a:gd name="connsiteX0" fmla="*/ 1908 w 346125"/>
              <a:gd name="connsiteY0" fmla="*/ 20986 h 495511"/>
              <a:gd name="connsiteX1" fmla="*/ 123828 w 346125"/>
              <a:gd name="connsiteY1" fmla="*/ 31 h 495511"/>
              <a:gd name="connsiteX2" fmla="*/ 228603 w 346125"/>
              <a:gd name="connsiteY2" fmla="*/ 17176 h 495511"/>
              <a:gd name="connsiteX3" fmla="*/ 342903 w 346125"/>
              <a:gd name="connsiteY3" fmla="*/ 49561 h 495511"/>
              <a:gd name="connsiteX4" fmla="*/ 316233 w 346125"/>
              <a:gd name="connsiteY4" fmla="*/ 72421 h 495511"/>
              <a:gd name="connsiteX5" fmla="*/ 333378 w 346125"/>
              <a:gd name="connsiteY5" fmla="*/ 116236 h 495511"/>
              <a:gd name="connsiteX6" fmla="*/ 331473 w 346125"/>
              <a:gd name="connsiteY6" fmla="*/ 137191 h 495511"/>
              <a:gd name="connsiteX7" fmla="*/ 274323 w 346125"/>
              <a:gd name="connsiteY7" fmla="*/ 245776 h 495511"/>
              <a:gd name="connsiteX8" fmla="*/ 205743 w 346125"/>
              <a:gd name="connsiteY8" fmla="*/ 318166 h 495511"/>
              <a:gd name="connsiteX9" fmla="*/ 87633 w 346125"/>
              <a:gd name="connsiteY9" fmla="*/ 409606 h 495511"/>
              <a:gd name="connsiteX10" fmla="*/ 3813 w 346125"/>
              <a:gd name="connsiteY10" fmla="*/ 495331 h 495511"/>
              <a:gd name="connsiteX11" fmla="*/ 1908 w 346125"/>
              <a:gd name="connsiteY11" fmla="*/ 20986 h 49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6125" h="495511">
                <a:moveTo>
                  <a:pt x="1908" y="20986"/>
                </a:moveTo>
                <a:cubicBezTo>
                  <a:pt x="8575" y="12731"/>
                  <a:pt x="86046" y="666"/>
                  <a:pt x="123828" y="31"/>
                </a:cubicBezTo>
                <a:cubicBezTo>
                  <a:pt x="161610" y="-604"/>
                  <a:pt x="192091" y="8921"/>
                  <a:pt x="228603" y="17176"/>
                </a:cubicBezTo>
                <a:cubicBezTo>
                  <a:pt x="265115" y="25431"/>
                  <a:pt x="328298" y="40354"/>
                  <a:pt x="342903" y="49561"/>
                </a:cubicBezTo>
                <a:cubicBezTo>
                  <a:pt x="357508" y="58768"/>
                  <a:pt x="317820" y="61309"/>
                  <a:pt x="316233" y="72421"/>
                </a:cubicBezTo>
                <a:cubicBezTo>
                  <a:pt x="314646" y="83533"/>
                  <a:pt x="330838" y="105441"/>
                  <a:pt x="333378" y="116236"/>
                </a:cubicBezTo>
                <a:cubicBezTo>
                  <a:pt x="335918" y="127031"/>
                  <a:pt x="341315" y="115601"/>
                  <a:pt x="331473" y="137191"/>
                </a:cubicBezTo>
                <a:cubicBezTo>
                  <a:pt x="321631" y="158781"/>
                  <a:pt x="295278" y="215613"/>
                  <a:pt x="274323" y="245776"/>
                </a:cubicBezTo>
                <a:cubicBezTo>
                  <a:pt x="253368" y="275939"/>
                  <a:pt x="236858" y="290861"/>
                  <a:pt x="205743" y="318166"/>
                </a:cubicBezTo>
                <a:cubicBezTo>
                  <a:pt x="174628" y="345471"/>
                  <a:pt x="121288" y="380079"/>
                  <a:pt x="87633" y="409606"/>
                </a:cubicBezTo>
                <a:cubicBezTo>
                  <a:pt x="53978" y="439133"/>
                  <a:pt x="-949" y="484536"/>
                  <a:pt x="3813" y="495331"/>
                </a:cubicBezTo>
                <a:cubicBezTo>
                  <a:pt x="8575" y="506126"/>
                  <a:pt x="-4759" y="29241"/>
                  <a:pt x="1908" y="2098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" name="Freeform 168"/>
          <p:cNvSpPr/>
          <p:nvPr/>
        </p:nvSpPr>
        <p:spPr>
          <a:xfrm>
            <a:off x="235934" y="7493958"/>
            <a:ext cx="497895" cy="739935"/>
          </a:xfrm>
          <a:custGeom>
            <a:avLst/>
            <a:gdLst>
              <a:gd name="connsiteX0" fmla="*/ 9799 w 503598"/>
              <a:gd name="connsiteY0" fmla="*/ 767425 h 804320"/>
              <a:gd name="connsiteX1" fmla="*/ 97429 w 503598"/>
              <a:gd name="connsiteY1" fmla="*/ 696940 h 804320"/>
              <a:gd name="connsiteX2" fmla="*/ 167914 w 503598"/>
              <a:gd name="connsiteY2" fmla="*/ 632170 h 804320"/>
              <a:gd name="connsiteX3" fmla="*/ 316504 w 503598"/>
              <a:gd name="connsiteY3" fmla="*/ 536920 h 804320"/>
              <a:gd name="connsiteX4" fmla="*/ 386989 w 503598"/>
              <a:gd name="connsiteY4" fmla="*/ 493105 h 804320"/>
              <a:gd name="connsiteX5" fmla="*/ 449854 w 503598"/>
              <a:gd name="connsiteY5" fmla="*/ 386425 h 804320"/>
              <a:gd name="connsiteX6" fmla="*/ 461284 w 503598"/>
              <a:gd name="connsiteY6" fmla="*/ 277840 h 804320"/>
              <a:gd name="connsiteX7" fmla="*/ 499384 w 503598"/>
              <a:gd name="connsiteY7" fmla="*/ 199735 h 804320"/>
              <a:gd name="connsiteX8" fmla="*/ 495574 w 503598"/>
              <a:gd name="connsiteY8" fmla="*/ 114010 h 804320"/>
              <a:gd name="connsiteX9" fmla="*/ 436519 w 503598"/>
              <a:gd name="connsiteY9" fmla="*/ 89245 h 804320"/>
              <a:gd name="connsiteX10" fmla="*/ 337459 w 503598"/>
              <a:gd name="connsiteY10" fmla="*/ 77815 h 804320"/>
              <a:gd name="connsiteX11" fmla="*/ 266974 w 503598"/>
              <a:gd name="connsiteY11" fmla="*/ 56860 h 804320"/>
              <a:gd name="connsiteX12" fmla="*/ 183154 w 503598"/>
              <a:gd name="connsiteY12" fmla="*/ 35905 h 804320"/>
              <a:gd name="connsiteX13" fmla="*/ 87904 w 503598"/>
              <a:gd name="connsiteY13" fmla="*/ 34000 h 804320"/>
              <a:gd name="connsiteX14" fmla="*/ 9799 w 503598"/>
              <a:gd name="connsiteY14" fmla="*/ 60670 h 804320"/>
              <a:gd name="connsiteX15" fmla="*/ 9799 w 503598"/>
              <a:gd name="connsiteY15" fmla="*/ 767425 h 804320"/>
              <a:gd name="connsiteX0" fmla="*/ 9147 w 502946"/>
              <a:gd name="connsiteY0" fmla="*/ 735641 h 772536"/>
              <a:gd name="connsiteX1" fmla="*/ 96777 w 502946"/>
              <a:gd name="connsiteY1" fmla="*/ 665156 h 772536"/>
              <a:gd name="connsiteX2" fmla="*/ 167262 w 502946"/>
              <a:gd name="connsiteY2" fmla="*/ 600386 h 772536"/>
              <a:gd name="connsiteX3" fmla="*/ 315852 w 502946"/>
              <a:gd name="connsiteY3" fmla="*/ 505136 h 772536"/>
              <a:gd name="connsiteX4" fmla="*/ 386337 w 502946"/>
              <a:gd name="connsiteY4" fmla="*/ 461321 h 772536"/>
              <a:gd name="connsiteX5" fmla="*/ 449202 w 502946"/>
              <a:gd name="connsiteY5" fmla="*/ 354641 h 772536"/>
              <a:gd name="connsiteX6" fmla="*/ 460632 w 502946"/>
              <a:gd name="connsiteY6" fmla="*/ 246056 h 772536"/>
              <a:gd name="connsiteX7" fmla="*/ 498732 w 502946"/>
              <a:gd name="connsiteY7" fmla="*/ 167951 h 772536"/>
              <a:gd name="connsiteX8" fmla="*/ 494922 w 502946"/>
              <a:gd name="connsiteY8" fmla="*/ 82226 h 772536"/>
              <a:gd name="connsiteX9" fmla="*/ 435867 w 502946"/>
              <a:gd name="connsiteY9" fmla="*/ 57461 h 772536"/>
              <a:gd name="connsiteX10" fmla="*/ 336807 w 502946"/>
              <a:gd name="connsiteY10" fmla="*/ 46031 h 772536"/>
              <a:gd name="connsiteX11" fmla="*/ 266322 w 502946"/>
              <a:gd name="connsiteY11" fmla="*/ 25076 h 772536"/>
              <a:gd name="connsiteX12" fmla="*/ 182502 w 502946"/>
              <a:gd name="connsiteY12" fmla="*/ 4121 h 772536"/>
              <a:gd name="connsiteX13" fmla="*/ 87252 w 502946"/>
              <a:gd name="connsiteY13" fmla="*/ 2216 h 772536"/>
              <a:gd name="connsiteX14" fmla="*/ 9147 w 502946"/>
              <a:gd name="connsiteY14" fmla="*/ 28886 h 772536"/>
              <a:gd name="connsiteX15" fmla="*/ 9147 w 502946"/>
              <a:gd name="connsiteY15" fmla="*/ 735641 h 772536"/>
              <a:gd name="connsiteX0" fmla="*/ 4096 w 497895"/>
              <a:gd name="connsiteY0" fmla="*/ 735641 h 739935"/>
              <a:gd name="connsiteX1" fmla="*/ 91726 w 497895"/>
              <a:gd name="connsiteY1" fmla="*/ 665156 h 739935"/>
              <a:gd name="connsiteX2" fmla="*/ 162211 w 497895"/>
              <a:gd name="connsiteY2" fmla="*/ 600386 h 739935"/>
              <a:gd name="connsiteX3" fmla="*/ 310801 w 497895"/>
              <a:gd name="connsiteY3" fmla="*/ 505136 h 739935"/>
              <a:gd name="connsiteX4" fmla="*/ 381286 w 497895"/>
              <a:gd name="connsiteY4" fmla="*/ 461321 h 739935"/>
              <a:gd name="connsiteX5" fmla="*/ 444151 w 497895"/>
              <a:gd name="connsiteY5" fmla="*/ 354641 h 739935"/>
              <a:gd name="connsiteX6" fmla="*/ 455581 w 497895"/>
              <a:gd name="connsiteY6" fmla="*/ 246056 h 739935"/>
              <a:gd name="connsiteX7" fmla="*/ 493681 w 497895"/>
              <a:gd name="connsiteY7" fmla="*/ 167951 h 739935"/>
              <a:gd name="connsiteX8" fmla="*/ 489871 w 497895"/>
              <a:gd name="connsiteY8" fmla="*/ 82226 h 739935"/>
              <a:gd name="connsiteX9" fmla="*/ 430816 w 497895"/>
              <a:gd name="connsiteY9" fmla="*/ 57461 h 739935"/>
              <a:gd name="connsiteX10" fmla="*/ 331756 w 497895"/>
              <a:gd name="connsiteY10" fmla="*/ 46031 h 739935"/>
              <a:gd name="connsiteX11" fmla="*/ 261271 w 497895"/>
              <a:gd name="connsiteY11" fmla="*/ 25076 h 739935"/>
              <a:gd name="connsiteX12" fmla="*/ 177451 w 497895"/>
              <a:gd name="connsiteY12" fmla="*/ 4121 h 739935"/>
              <a:gd name="connsiteX13" fmla="*/ 82201 w 497895"/>
              <a:gd name="connsiteY13" fmla="*/ 2216 h 739935"/>
              <a:gd name="connsiteX14" fmla="*/ 4096 w 497895"/>
              <a:gd name="connsiteY14" fmla="*/ 28886 h 739935"/>
              <a:gd name="connsiteX15" fmla="*/ 4096 w 497895"/>
              <a:gd name="connsiteY15" fmla="*/ 735641 h 73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97895" h="739935">
                <a:moveTo>
                  <a:pt x="4096" y="735641"/>
                </a:moveTo>
                <a:cubicBezTo>
                  <a:pt x="3461" y="757866"/>
                  <a:pt x="65374" y="687698"/>
                  <a:pt x="91726" y="665156"/>
                </a:cubicBezTo>
                <a:cubicBezTo>
                  <a:pt x="118079" y="642613"/>
                  <a:pt x="125699" y="627056"/>
                  <a:pt x="162211" y="600386"/>
                </a:cubicBezTo>
                <a:cubicBezTo>
                  <a:pt x="198724" y="573716"/>
                  <a:pt x="274289" y="528313"/>
                  <a:pt x="310801" y="505136"/>
                </a:cubicBezTo>
                <a:cubicBezTo>
                  <a:pt x="347313" y="481959"/>
                  <a:pt x="359061" y="486403"/>
                  <a:pt x="381286" y="461321"/>
                </a:cubicBezTo>
                <a:cubicBezTo>
                  <a:pt x="403511" y="436239"/>
                  <a:pt x="431769" y="390518"/>
                  <a:pt x="444151" y="354641"/>
                </a:cubicBezTo>
                <a:cubicBezTo>
                  <a:pt x="456534" y="318763"/>
                  <a:pt x="447326" y="277171"/>
                  <a:pt x="455581" y="246056"/>
                </a:cubicBezTo>
                <a:cubicBezTo>
                  <a:pt x="463836" y="214941"/>
                  <a:pt x="487966" y="195256"/>
                  <a:pt x="493681" y="167951"/>
                </a:cubicBezTo>
                <a:cubicBezTo>
                  <a:pt x="499396" y="140646"/>
                  <a:pt x="500348" y="100641"/>
                  <a:pt x="489871" y="82226"/>
                </a:cubicBezTo>
                <a:cubicBezTo>
                  <a:pt x="479394" y="63811"/>
                  <a:pt x="457168" y="63493"/>
                  <a:pt x="430816" y="57461"/>
                </a:cubicBezTo>
                <a:cubicBezTo>
                  <a:pt x="404464" y="51429"/>
                  <a:pt x="360013" y="51428"/>
                  <a:pt x="331756" y="46031"/>
                </a:cubicBezTo>
                <a:cubicBezTo>
                  <a:pt x="303499" y="40634"/>
                  <a:pt x="286988" y="32061"/>
                  <a:pt x="261271" y="25076"/>
                </a:cubicBezTo>
                <a:cubicBezTo>
                  <a:pt x="235554" y="18091"/>
                  <a:pt x="207296" y="7931"/>
                  <a:pt x="177451" y="4121"/>
                </a:cubicBezTo>
                <a:cubicBezTo>
                  <a:pt x="147606" y="311"/>
                  <a:pt x="111093" y="-1911"/>
                  <a:pt x="82201" y="2216"/>
                </a:cubicBezTo>
                <a:cubicBezTo>
                  <a:pt x="53309" y="6343"/>
                  <a:pt x="13621" y="23806"/>
                  <a:pt x="4096" y="28886"/>
                </a:cubicBezTo>
                <a:cubicBezTo>
                  <a:pt x="-5429" y="33966"/>
                  <a:pt x="4731" y="713416"/>
                  <a:pt x="4096" y="735641"/>
                </a:cubicBez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" name="Freeform 179"/>
          <p:cNvSpPr/>
          <p:nvPr/>
        </p:nvSpPr>
        <p:spPr>
          <a:xfrm>
            <a:off x="235110" y="6970388"/>
            <a:ext cx="1016419" cy="1921458"/>
          </a:xfrm>
          <a:custGeom>
            <a:avLst/>
            <a:gdLst>
              <a:gd name="connsiteX0" fmla="*/ 219229 w 1030387"/>
              <a:gd name="connsiteY0" fmla="*/ 2032116 h 2188184"/>
              <a:gd name="connsiteX1" fmla="*/ 275327 w 1030387"/>
              <a:gd name="connsiteY1" fmla="*/ 1886260 h 2188184"/>
              <a:gd name="connsiteX2" fmla="*/ 300571 w 1030387"/>
              <a:gd name="connsiteY2" fmla="*/ 1709551 h 2188184"/>
              <a:gd name="connsiteX3" fmla="*/ 247278 w 1030387"/>
              <a:gd name="connsiteY3" fmla="*/ 1639429 h 2188184"/>
              <a:gd name="connsiteX4" fmla="*/ 269717 w 1030387"/>
              <a:gd name="connsiteY4" fmla="*/ 1544062 h 2188184"/>
              <a:gd name="connsiteX5" fmla="*/ 429597 w 1030387"/>
              <a:gd name="connsiteY5" fmla="*/ 1471134 h 2188184"/>
              <a:gd name="connsiteX6" fmla="*/ 524964 w 1030387"/>
              <a:gd name="connsiteY6" fmla="*/ 1426256 h 2188184"/>
              <a:gd name="connsiteX7" fmla="*/ 550208 w 1030387"/>
              <a:gd name="connsiteY7" fmla="*/ 1389792 h 2188184"/>
              <a:gd name="connsiteX8" fmla="*/ 634355 w 1030387"/>
              <a:gd name="connsiteY8" fmla="*/ 1356133 h 2188184"/>
              <a:gd name="connsiteX9" fmla="*/ 732527 w 1030387"/>
              <a:gd name="connsiteY9" fmla="*/ 1255156 h 2188184"/>
              <a:gd name="connsiteX10" fmla="*/ 878382 w 1030387"/>
              <a:gd name="connsiteY10" fmla="*/ 1120521 h 2188184"/>
              <a:gd name="connsiteX11" fmla="*/ 968139 w 1030387"/>
              <a:gd name="connsiteY11" fmla="*/ 1011129 h 2188184"/>
              <a:gd name="connsiteX12" fmla="*/ 1010213 w 1030387"/>
              <a:gd name="connsiteY12" fmla="*/ 845640 h 2188184"/>
              <a:gd name="connsiteX13" fmla="*/ 1018627 w 1030387"/>
              <a:gd name="connsiteY13" fmla="*/ 803566 h 2188184"/>
              <a:gd name="connsiteX14" fmla="*/ 847528 w 1030387"/>
              <a:gd name="connsiteY14" fmla="*/ 761492 h 2188184"/>
              <a:gd name="connsiteX15" fmla="*/ 799845 w 1030387"/>
              <a:gd name="connsiteY15" fmla="*/ 657711 h 2188184"/>
              <a:gd name="connsiteX16" fmla="*/ 752161 w 1030387"/>
              <a:gd name="connsiteY16" fmla="*/ 559539 h 2188184"/>
              <a:gd name="connsiteX17" fmla="*/ 625940 w 1030387"/>
              <a:gd name="connsiteY17" fmla="*/ 492221 h 2188184"/>
              <a:gd name="connsiteX18" fmla="*/ 494110 w 1030387"/>
              <a:gd name="connsiteY18" fmla="*/ 452952 h 2188184"/>
              <a:gd name="connsiteX19" fmla="*/ 334230 w 1030387"/>
              <a:gd name="connsiteY19" fmla="*/ 422098 h 2188184"/>
              <a:gd name="connsiteX20" fmla="*/ 227643 w 1030387"/>
              <a:gd name="connsiteY20" fmla="*/ 408074 h 2188184"/>
              <a:gd name="connsiteX21" fmla="*/ 112642 w 1030387"/>
              <a:gd name="connsiteY21" fmla="*/ 419294 h 2188184"/>
              <a:gd name="connsiteX22" fmla="*/ 62154 w 1030387"/>
              <a:gd name="connsiteY22" fmla="*/ 374415 h 2188184"/>
              <a:gd name="connsiteX23" fmla="*/ 93008 w 1030387"/>
              <a:gd name="connsiteY23" fmla="*/ 253804 h 2188184"/>
              <a:gd name="connsiteX24" fmla="*/ 84593 w 1030387"/>
              <a:gd name="connsiteY24" fmla="*/ 194901 h 2188184"/>
              <a:gd name="connsiteX25" fmla="*/ 20080 w 1030387"/>
              <a:gd name="connsiteY25" fmla="*/ 124778 h 2188184"/>
              <a:gd name="connsiteX26" fmla="*/ 17275 w 1030387"/>
              <a:gd name="connsiteY26" fmla="*/ 2043335 h 2188184"/>
              <a:gd name="connsiteX27" fmla="*/ 219229 w 1030387"/>
              <a:gd name="connsiteY27" fmla="*/ 2032116 h 2188184"/>
              <a:gd name="connsiteX0" fmla="*/ 219229 w 1030387"/>
              <a:gd name="connsiteY0" fmla="*/ 2032116 h 2182592"/>
              <a:gd name="connsiteX1" fmla="*/ 275327 w 1030387"/>
              <a:gd name="connsiteY1" fmla="*/ 1886260 h 2182592"/>
              <a:gd name="connsiteX2" fmla="*/ 300571 w 1030387"/>
              <a:gd name="connsiteY2" fmla="*/ 1709551 h 2182592"/>
              <a:gd name="connsiteX3" fmla="*/ 247278 w 1030387"/>
              <a:gd name="connsiteY3" fmla="*/ 1639429 h 2182592"/>
              <a:gd name="connsiteX4" fmla="*/ 269717 w 1030387"/>
              <a:gd name="connsiteY4" fmla="*/ 1544062 h 2182592"/>
              <a:gd name="connsiteX5" fmla="*/ 429597 w 1030387"/>
              <a:gd name="connsiteY5" fmla="*/ 1471134 h 2182592"/>
              <a:gd name="connsiteX6" fmla="*/ 524964 w 1030387"/>
              <a:gd name="connsiteY6" fmla="*/ 1426256 h 2182592"/>
              <a:gd name="connsiteX7" fmla="*/ 550208 w 1030387"/>
              <a:gd name="connsiteY7" fmla="*/ 1389792 h 2182592"/>
              <a:gd name="connsiteX8" fmla="*/ 634355 w 1030387"/>
              <a:gd name="connsiteY8" fmla="*/ 1356133 h 2182592"/>
              <a:gd name="connsiteX9" fmla="*/ 732527 w 1030387"/>
              <a:gd name="connsiteY9" fmla="*/ 1255156 h 2182592"/>
              <a:gd name="connsiteX10" fmla="*/ 878382 w 1030387"/>
              <a:gd name="connsiteY10" fmla="*/ 1120521 h 2182592"/>
              <a:gd name="connsiteX11" fmla="*/ 968139 w 1030387"/>
              <a:gd name="connsiteY11" fmla="*/ 1011129 h 2182592"/>
              <a:gd name="connsiteX12" fmla="*/ 1010213 w 1030387"/>
              <a:gd name="connsiteY12" fmla="*/ 845640 h 2182592"/>
              <a:gd name="connsiteX13" fmla="*/ 1018627 w 1030387"/>
              <a:gd name="connsiteY13" fmla="*/ 803566 h 2182592"/>
              <a:gd name="connsiteX14" fmla="*/ 847528 w 1030387"/>
              <a:gd name="connsiteY14" fmla="*/ 761492 h 2182592"/>
              <a:gd name="connsiteX15" fmla="*/ 799845 w 1030387"/>
              <a:gd name="connsiteY15" fmla="*/ 657711 h 2182592"/>
              <a:gd name="connsiteX16" fmla="*/ 752161 w 1030387"/>
              <a:gd name="connsiteY16" fmla="*/ 559539 h 2182592"/>
              <a:gd name="connsiteX17" fmla="*/ 625940 w 1030387"/>
              <a:gd name="connsiteY17" fmla="*/ 492221 h 2182592"/>
              <a:gd name="connsiteX18" fmla="*/ 494110 w 1030387"/>
              <a:gd name="connsiteY18" fmla="*/ 452952 h 2182592"/>
              <a:gd name="connsiteX19" fmla="*/ 334230 w 1030387"/>
              <a:gd name="connsiteY19" fmla="*/ 422098 h 2182592"/>
              <a:gd name="connsiteX20" fmla="*/ 227643 w 1030387"/>
              <a:gd name="connsiteY20" fmla="*/ 408074 h 2182592"/>
              <a:gd name="connsiteX21" fmla="*/ 112642 w 1030387"/>
              <a:gd name="connsiteY21" fmla="*/ 419294 h 2182592"/>
              <a:gd name="connsiteX22" fmla="*/ 62154 w 1030387"/>
              <a:gd name="connsiteY22" fmla="*/ 374415 h 2182592"/>
              <a:gd name="connsiteX23" fmla="*/ 93008 w 1030387"/>
              <a:gd name="connsiteY23" fmla="*/ 253804 h 2182592"/>
              <a:gd name="connsiteX24" fmla="*/ 84593 w 1030387"/>
              <a:gd name="connsiteY24" fmla="*/ 194901 h 2182592"/>
              <a:gd name="connsiteX25" fmla="*/ 20080 w 1030387"/>
              <a:gd name="connsiteY25" fmla="*/ 124778 h 2182592"/>
              <a:gd name="connsiteX26" fmla="*/ 17275 w 1030387"/>
              <a:gd name="connsiteY26" fmla="*/ 2043335 h 2182592"/>
              <a:gd name="connsiteX27" fmla="*/ 219229 w 1030387"/>
              <a:gd name="connsiteY27" fmla="*/ 2032116 h 2182592"/>
              <a:gd name="connsiteX0" fmla="*/ 205261 w 1016419"/>
              <a:gd name="connsiteY0" fmla="*/ 2032116 h 2043623"/>
              <a:gd name="connsiteX1" fmla="*/ 261359 w 1016419"/>
              <a:gd name="connsiteY1" fmla="*/ 1886260 h 2043623"/>
              <a:gd name="connsiteX2" fmla="*/ 286603 w 1016419"/>
              <a:gd name="connsiteY2" fmla="*/ 1709551 h 2043623"/>
              <a:gd name="connsiteX3" fmla="*/ 233310 w 1016419"/>
              <a:gd name="connsiteY3" fmla="*/ 1639429 h 2043623"/>
              <a:gd name="connsiteX4" fmla="*/ 255749 w 1016419"/>
              <a:gd name="connsiteY4" fmla="*/ 1544062 h 2043623"/>
              <a:gd name="connsiteX5" fmla="*/ 415629 w 1016419"/>
              <a:gd name="connsiteY5" fmla="*/ 1471134 h 2043623"/>
              <a:gd name="connsiteX6" fmla="*/ 510996 w 1016419"/>
              <a:gd name="connsiteY6" fmla="*/ 1426256 h 2043623"/>
              <a:gd name="connsiteX7" fmla="*/ 536240 w 1016419"/>
              <a:gd name="connsiteY7" fmla="*/ 1389792 h 2043623"/>
              <a:gd name="connsiteX8" fmla="*/ 620387 w 1016419"/>
              <a:gd name="connsiteY8" fmla="*/ 1356133 h 2043623"/>
              <a:gd name="connsiteX9" fmla="*/ 718559 w 1016419"/>
              <a:gd name="connsiteY9" fmla="*/ 1255156 h 2043623"/>
              <a:gd name="connsiteX10" fmla="*/ 864414 w 1016419"/>
              <a:gd name="connsiteY10" fmla="*/ 1120521 h 2043623"/>
              <a:gd name="connsiteX11" fmla="*/ 954171 w 1016419"/>
              <a:gd name="connsiteY11" fmla="*/ 1011129 h 2043623"/>
              <a:gd name="connsiteX12" fmla="*/ 996245 w 1016419"/>
              <a:gd name="connsiteY12" fmla="*/ 845640 h 2043623"/>
              <a:gd name="connsiteX13" fmla="*/ 1004659 w 1016419"/>
              <a:gd name="connsiteY13" fmla="*/ 803566 h 2043623"/>
              <a:gd name="connsiteX14" fmla="*/ 833560 w 1016419"/>
              <a:gd name="connsiteY14" fmla="*/ 761492 h 2043623"/>
              <a:gd name="connsiteX15" fmla="*/ 785877 w 1016419"/>
              <a:gd name="connsiteY15" fmla="*/ 657711 h 2043623"/>
              <a:gd name="connsiteX16" fmla="*/ 738193 w 1016419"/>
              <a:gd name="connsiteY16" fmla="*/ 559539 h 2043623"/>
              <a:gd name="connsiteX17" fmla="*/ 611972 w 1016419"/>
              <a:gd name="connsiteY17" fmla="*/ 492221 h 2043623"/>
              <a:gd name="connsiteX18" fmla="*/ 480142 w 1016419"/>
              <a:gd name="connsiteY18" fmla="*/ 452952 h 2043623"/>
              <a:gd name="connsiteX19" fmla="*/ 320262 w 1016419"/>
              <a:gd name="connsiteY19" fmla="*/ 422098 h 2043623"/>
              <a:gd name="connsiteX20" fmla="*/ 213675 w 1016419"/>
              <a:gd name="connsiteY20" fmla="*/ 408074 h 2043623"/>
              <a:gd name="connsiteX21" fmla="*/ 98674 w 1016419"/>
              <a:gd name="connsiteY21" fmla="*/ 419294 h 2043623"/>
              <a:gd name="connsiteX22" fmla="*/ 48186 w 1016419"/>
              <a:gd name="connsiteY22" fmla="*/ 374415 h 2043623"/>
              <a:gd name="connsiteX23" fmla="*/ 79040 w 1016419"/>
              <a:gd name="connsiteY23" fmla="*/ 253804 h 2043623"/>
              <a:gd name="connsiteX24" fmla="*/ 70625 w 1016419"/>
              <a:gd name="connsiteY24" fmla="*/ 194901 h 2043623"/>
              <a:gd name="connsiteX25" fmla="*/ 6112 w 1016419"/>
              <a:gd name="connsiteY25" fmla="*/ 124778 h 2043623"/>
              <a:gd name="connsiteX26" fmla="*/ 3307 w 1016419"/>
              <a:gd name="connsiteY26" fmla="*/ 2043335 h 2043623"/>
              <a:gd name="connsiteX27" fmla="*/ 205261 w 1016419"/>
              <a:gd name="connsiteY27" fmla="*/ 2032116 h 2043623"/>
              <a:gd name="connsiteX0" fmla="*/ 205261 w 1016419"/>
              <a:gd name="connsiteY0" fmla="*/ 1909951 h 1921458"/>
              <a:gd name="connsiteX1" fmla="*/ 261359 w 1016419"/>
              <a:gd name="connsiteY1" fmla="*/ 1764095 h 1921458"/>
              <a:gd name="connsiteX2" fmla="*/ 286603 w 1016419"/>
              <a:gd name="connsiteY2" fmla="*/ 1587386 h 1921458"/>
              <a:gd name="connsiteX3" fmla="*/ 233310 w 1016419"/>
              <a:gd name="connsiteY3" fmla="*/ 1517264 h 1921458"/>
              <a:gd name="connsiteX4" fmla="*/ 255749 w 1016419"/>
              <a:gd name="connsiteY4" fmla="*/ 1421897 h 1921458"/>
              <a:gd name="connsiteX5" fmla="*/ 415629 w 1016419"/>
              <a:gd name="connsiteY5" fmla="*/ 1348969 h 1921458"/>
              <a:gd name="connsiteX6" fmla="*/ 510996 w 1016419"/>
              <a:gd name="connsiteY6" fmla="*/ 1304091 h 1921458"/>
              <a:gd name="connsiteX7" fmla="*/ 536240 w 1016419"/>
              <a:gd name="connsiteY7" fmla="*/ 1267627 h 1921458"/>
              <a:gd name="connsiteX8" fmla="*/ 620387 w 1016419"/>
              <a:gd name="connsiteY8" fmla="*/ 1233968 h 1921458"/>
              <a:gd name="connsiteX9" fmla="*/ 718559 w 1016419"/>
              <a:gd name="connsiteY9" fmla="*/ 1132991 h 1921458"/>
              <a:gd name="connsiteX10" fmla="*/ 864414 w 1016419"/>
              <a:gd name="connsiteY10" fmla="*/ 998356 h 1921458"/>
              <a:gd name="connsiteX11" fmla="*/ 954171 w 1016419"/>
              <a:gd name="connsiteY11" fmla="*/ 888964 h 1921458"/>
              <a:gd name="connsiteX12" fmla="*/ 996245 w 1016419"/>
              <a:gd name="connsiteY12" fmla="*/ 723475 h 1921458"/>
              <a:gd name="connsiteX13" fmla="*/ 1004659 w 1016419"/>
              <a:gd name="connsiteY13" fmla="*/ 681401 h 1921458"/>
              <a:gd name="connsiteX14" fmla="*/ 833560 w 1016419"/>
              <a:gd name="connsiteY14" fmla="*/ 639327 h 1921458"/>
              <a:gd name="connsiteX15" fmla="*/ 785877 w 1016419"/>
              <a:gd name="connsiteY15" fmla="*/ 535546 h 1921458"/>
              <a:gd name="connsiteX16" fmla="*/ 738193 w 1016419"/>
              <a:gd name="connsiteY16" fmla="*/ 437374 h 1921458"/>
              <a:gd name="connsiteX17" fmla="*/ 611972 w 1016419"/>
              <a:gd name="connsiteY17" fmla="*/ 370056 h 1921458"/>
              <a:gd name="connsiteX18" fmla="*/ 480142 w 1016419"/>
              <a:gd name="connsiteY18" fmla="*/ 330787 h 1921458"/>
              <a:gd name="connsiteX19" fmla="*/ 320262 w 1016419"/>
              <a:gd name="connsiteY19" fmla="*/ 299933 h 1921458"/>
              <a:gd name="connsiteX20" fmla="*/ 213675 w 1016419"/>
              <a:gd name="connsiteY20" fmla="*/ 285909 h 1921458"/>
              <a:gd name="connsiteX21" fmla="*/ 98674 w 1016419"/>
              <a:gd name="connsiteY21" fmla="*/ 297129 h 1921458"/>
              <a:gd name="connsiteX22" fmla="*/ 48186 w 1016419"/>
              <a:gd name="connsiteY22" fmla="*/ 252250 h 1921458"/>
              <a:gd name="connsiteX23" fmla="*/ 79040 w 1016419"/>
              <a:gd name="connsiteY23" fmla="*/ 131639 h 1921458"/>
              <a:gd name="connsiteX24" fmla="*/ 70625 w 1016419"/>
              <a:gd name="connsiteY24" fmla="*/ 72736 h 1921458"/>
              <a:gd name="connsiteX25" fmla="*/ 6112 w 1016419"/>
              <a:gd name="connsiteY25" fmla="*/ 2613 h 1921458"/>
              <a:gd name="connsiteX26" fmla="*/ 3307 w 1016419"/>
              <a:gd name="connsiteY26" fmla="*/ 1921170 h 1921458"/>
              <a:gd name="connsiteX27" fmla="*/ 205261 w 1016419"/>
              <a:gd name="connsiteY27" fmla="*/ 1909951 h 192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419" h="1921458">
                <a:moveTo>
                  <a:pt x="205261" y="1909951"/>
                </a:moveTo>
                <a:cubicBezTo>
                  <a:pt x="211806" y="1909016"/>
                  <a:pt x="247802" y="1817856"/>
                  <a:pt x="261359" y="1764095"/>
                </a:cubicBezTo>
                <a:cubicBezTo>
                  <a:pt x="274916" y="1710334"/>
                  <a:pt x="291278" y="1628524"/>
                  <a:pt x="286603" y="1587386"/>
                </a:cubicBezTo>
                <a:cubicBezTo>
                  <a:pt x="281928" y="1546248"/>
                  <a:pt x="238452" y="1544845"/>
                  <a:pt x="233310" y="1517264"/>
                </a:cubicBezTo>
                <a:cubicBezTo>
                  <a:pt x="228168" y="1489683"/>
                  <a:pt x="225363" y="1449946"/>
                  <a:pt x="255749" y="1421897"/>
                </a:cubicBezTo>
                <a:cubicBezTo>
                  <a:pt x="286135" y="1393848"/>
                  <a:pt x="415629" y="1348969"/>
                  <a:pt x="415629" y="1348969"/>
                </a:cubicBezTo>
                <a:cubicBezTo>
                  <a:pt x="458170" y="1329335"/>
                  <a:pt x="490894" y="1317648"/>
                  <a:pt x="510996" y="1304091"/>
                </a:cubicBezTo>
                <a:cubicBezTo>
                  <a:pt x="531098" y="1290534"/>
                  <a:pt x="518008" y="1279314"/>
                  <a:pt x="536240" y="1267627"/>
                </a:cubicBezTo>
                <a:cubicBezTo>
                  <a:pt x="554472" y="1255940"/>
                  <a:pt x="590001" y="1256407"/>
                  <a:pt x="620387" y="1233968"/>
                </a:cubicBezTo>
                <a:cubicBezTo>
                  <a:pt x="650774" y="1211529"/>
                  <a:pt x="677888" y="1172260"/>
                  <a:pt x="718559" y="1132991"/>
                </a:cubicBezTo>
                <a:cubicBezTo>
                  <a:pt x="759230" y="1093722"/>
                  <a:pt x="825145" y="1039027"/>
                  <a:pt x="864414" y="998356"/>
                </a:cubicBezTo>
                <a:cubicBezTo>
                  <a:pt x="903683" y="957685"/>
                  <a:pt x="932199" y="934777"/>
                  <a:pt x="954171" y="888964"/>
                </a:cubicBezTo>
                <a:cubicBezTo>
                  <a:pt x="976143" y="843150"/>
                  <a:pt x="987830" y="758069"/>
                  <a:pt x="996245" y="723475"/>
                </a:cubicBezTo>
                <a:cubicBezTo>
                  <a:pt x="1004660" y="688881"/>
                  <a:pt x="1031773" y="695426"/>
                  <a:pt x="1004659" y="681401"/>
                </a:cubicBezTo>
                <a:cubicBezTo>
                  <a:pt x="977545" y="667376"/>
                  <a:pt x="870024" y="663636"/>
                  <a:pt x="833560" y="639327"/>
                </a:cubicBezTo>
                <a:cubicBezTo>
                  <a:pt x="797096" y="615018"/>
                  <a:pt x="801771" y="569205"/>
                  <a:pt x="785877" y="535546"/>
                </a:cubicBezTo>
                <a:cubicBezTo>
                  <a:pt x="769983" y="501887"/>
                  <a:pt x="767177" y="464955"/>
                  <a:pt x="738193" y="437374"/>
                </a:cubicBezTo>
                <a:cubicBezTo>
                  <a:pt x="709209" y="409793"/>
                  <a:pt x="654981" y="387820"/>
                  <a:pt x="611972" y="370056"/>
                </a:cubicBezTo>
                <a:cubicBezTo>
                  <a:pt x="568964" y="352291"/>
                  <a:pt x="528760" y="342474"/>
                  <a:pt x="480142" y="330787"/>
                </a:cubicBezTo>
                <a:cubicBezTo>
                  <a:pt x="431524" y="319100"/>
                  <a:pt x="364673" y="307413"/>
                  <a:pt x="320262" y="299933"/>
                </a:cubicBezTo>
                <a:cubicBezTo>
                  <a:pt x="275851" y="292453"/>
                  <a:pt x="250606" y="286376"/>
                  <a:pt x="213675" y="285909"/>
                </a:cubicBezTo>
                <a:cubicBezTo>
                  <a:pt x="176744" y="285442"/>
                  <a:pt x="126255" y="302739"/>
                  <a:pt x="98674" y="297129"/>
                </a:cubicBezTo>
                <a:cubicBezTo>
                  <a:pt x="71093" y="291519"/>
                  <a:pt x="51458" y="279832"/>
                  <a:pt x="48186" y="252250"/>
                </a:cubicBezTo>
                <a:cubicBezTo>
                  <a:pt x="44914" y="224668"/>
                  <a:pt x="75300" y="161558"/>
                  <a:pt x="79040" y="131639"/>
                </a:cubicBezTo>
                <a:cubicBezTo>
                  <a:pt x="82780" y="101720"/>
                  <a:pt x="82780" y="94240"/>
                  <a:pt x="70625" y="72736"/>
                </a:cubicBezTo>
                <a:cubicBezTo>
                  <a:pt x="58470" y="51232"/>
                  <a:pt x="-5107" y="-13749"/>
                  <a:pt x="6112" y="2613"/>
                </a:cubicBezTo>
                <a:cubicBezTo>
                  <a:pt x="-5108" y="310685"/>
                  <a:pt x="2372" y="1918832"/>
                  <a:pt x="3307" y="1921170"/>
                </a:cubicBezTo>
                <a:cubicBezTo>
                  <a:pt x="4242" y="1923508"/>
                  <a:pt x="198716" y="1910886"/>
                  <a:pt x="205261" y="1909951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Freeform 183"/>
          <p:cNvSpPr/>
          <p:nvPr/>
        </p:nvSpPr>
        <p:spPr>
          <a:xfrm>
            <a:off x="226878" y="6899903"/>
            <a:ext cx="1138024" cy="1991657"/>
          </a:xfrm>
          <a:custGeom>
            <a:avLst/>
            <a:gdLst>
              <a:gd name="connsiteX0" fmla="*/ 295622 w 1147226"/>
              <a:gd name="connsiteY0" fmla="*/ 2114754 h 2281804"/>
              <a:gd name="connsiteX1" fmla="*/ 315257 w 1147226"/>
              <a:gd name="connsiteY1" fmla="*/ 1999753 h 2281804"/>
              <a:gd name="connsiteX2" fmla="*/ 382574 w 1147226"/>
              <a:gd name="connsiteY2" fmla="*/ 1820239 h 2281804"/>
              <a:gd name="connsiteX3" fmla="*/ 318061 w 1147226"/>
              <a:gd name="connsiteY3" fmla="*/ 1730482 h 2281804"/>
              <a:gd name="connsiteX4" fmla="*/ 354525 w 1147226"/>
              <a:gd name="connsiteY4" fmla="*/ 1668774 h 2281804"/>
              <a:gd name="connsiteX5" fmla="*/ 433063 w 1147226"/>
              <a:gd name="connsiteY5" fmla="*/ 1632310 h 2281804"/>
              <a:gd name="connsiteX6" fmla="*/ 497576 w 1147226"/>
              <a:gd name="connsiteY6" fmla="*/ 1576212 h 2281804"/>
              <a:gd name="connsiteX7" fmla="*/ 570503 w 1147226"/>
              <a:gd name="connsiteY7" fmla="*/ 1576212 h 2281804"/>
              <a:gd name="connsiteX8" fmla="*/ 598552 w 1147226"/>
              <a:gd name="connsiteY8" fmla="*/ 1612675 h 2281804"/>
              <a:gd name="connsiteX9" fmla="*/ 623796 w 1147226"/>
              <a:gd name="connsiteY9" fmla="*/ 1705237 h 2281804"/>
              <a:gd name="connsiteX10" fmla="*/ 663065 w 1147226"/>
              <a:gd name="connsiteY10" fmla="*/ 1694018 h 2281804"/>
              <a:gd name="connsiteX11" fmla="*/ 716358 w 1147226"/>
              <a:gd name="connsiteY11" fmla="*/ 1668774 h 2281804"/>
              <a:gd name="connsiteX12" fmla="*/ 750017 w 1147226"/>
              <a:gd name="connsiteY12" fmla="*/ 1595846 h 2281804"/>
              <a:gd name="connsiteX13" fmla="*/ 755627 w 1147226"/>
              <a:gd name="connsiteY13" fmla="*/ 1464015 h 2281804"/>
              <a:gd name="connsiteX14" fmla="*/ 848189 w 1147226"/>
              <a:gd name="connsiteY14" fmla="*/ 1363039 h 2281804"/>
              <a:gd name="connsiteX15" fmla="*/ 935141 w 1147226"/>
              <a:gd name="connsiteY15" fmla="*/ 1287306 h 2281804"/>
              <a:gd name="connsiteX16" fmla="*/ 1055752 w 1147226"/>
              <a:gd name="connsiteY16" fmla="*/ 1085353 h 2281804"/>
              <a:gd name="connsiteX17" fmla="*/ 1145509 w 1147226"/>
              <a:gd name="connsiteY17" fmla="*/ 852545 h 2281804"/>
              <a:gd name="connsiteX18" fmla="*/ 1111850 w 1147226"/>
              <a:gd name="connsiteY18" fmla="*/ 796447 h 2281804"/>
              <a:gd name="connsiteX19" fmla="*/ 1075387 w 1147226"/>
              <a:gd name="connsiteY19" fmla="*/ 774008 h 2281804"/>
              <a:gd name="connsiteX20" fmla="*/ 985630 w 1147226"/>
              <a:gd name="connsiteY20" fmla="*/ 768398 h 2281804"/>
              <a:gd name="connsiteX21" fmla="*/ 890263 w 1147226"/>
              <a:gd name="connsiteY21" fmla="*/ 748764 h 2281804"/>
              <a:gd name="connsiteX22" fmla="*/ 822945 w 1147226"/>
              <a:gd name="connsiteY22" fmla="*/ 647787 h 2281804"/>
              <a:gd name="connsiteX23" fmla="*/ 693919 w 1147226"/>
              <a:gd name="connsiteY23" fmla="*/ 566445 h 2281804"/>
              <a:gd name="connsiteX24" fmla="*/ 581723 w 1147226"/>
              <a:gd name="connsiteY24" fmla="*/ 499127 h 2281804"/>
              <a:gd name="connsiteX25" fmla="*/ 410623 w 1147226"/>
              <a:gd name="connsiteY25" fmla="*/ 476688 h 2281804"/>
              <a:gd name="connsiteX26" fmla="*/ 318061 w 1147226"/>
              <a:gd name="connsiteY26" fmla="*/ 437419 h 2281804"/>
              <a:gd name="connsiteX27" fmla="*/ 242329 w 1147226"/>
              <a:gd name="connsiteY27" fmla="*/ 431809 h 2281804"/>
              <a:gd name="connsiteX28" fmla="*/ 175011 w 1147226"/>
              <a:gd name="connsiteY28" fmla="*/ 448639 h 2281804"/>
              <a:gd name="connsiteX29" fmla="*/ 163791 w 1147226"/>
              <a:gd name="connsiteY29" fmla="*/ 353272 h 2281804"/>
              <a:gd name="connsiteX30" fmla="*/ 175011 w 1147226"/>
              <a:gd name="connsiteY30" fmla="*/ 294369 h 2281804"/>
              <a:gd name="connsiteX31" fmla="*/ 48790 w 1147226"/>
              <a:gd name="connsiteY31" fmla="*/ 173758 h 2281804"/>
              <a:gd name="connsiteX32" fmla="*/ 9522 w 1147226"/>
              <a:gd name="connsiteY32" fmla="*/ 142904 h 2281804"/>
              <a:gd name="connsiteX33" fmla="*/ 29156 w 1147226"/>
              <a:gd name="connsiteY33" fmla="*/ 2134388 h 2281804"/>
              <a:gd name="connsiteX34" fmla="*/ 295622 w 1147226"/>
              <a:gd name="connsiteY34" fmla="*/ 2114754 h 2281804"/>
              <a:gd name="connsiteX0" fmla="*/ 286426 w 1138030"/>
              <a:gd name="connsiteY0" fmla="*/ 2114754 h 2134389"/>
              <a:gd name="connsiteX1" fmla="*/ 306061 w 1138030"/>
              <a:gd name="connsiteY1" fmla="*/ 1999753 h 2134389"/>
              <a:gd name="connsiteX2" fmla="*/ 373378 w 1138030"/>
              <a:gd name="connsiteY2" fmla="*/ 1820239 h 2134389"/>
              <a:gd name="connsiteX3" fmla="*/ 308865 w 1138030"/>
              <a:gd name="connsiteY3" fmla="*/ 1730482 h 2134389"/>
              <a:gd name="connsiteX4" fmla="*/ 345329 w 1138030"/>
              <a:gd name="connsiteY4" fmla="*/ 1668774 h 2134389"/>
              <a:gd name="connsiteX5" fmla="*/ 423867 w 1138030"/>
              <a:gd name="connsiteY5" fmla="*/ 1632310 h 2134389"/>
              <a:gd name="connsiteX6" fmla="*/ 488380 w 1138030"/>
              <a:gd name="connsiteY6" fmla="*/ 1576212 h 2134389"/>
              <a:gd name="connsiteX7" fmla="*/ 561307 w 1138030"/>
              <a:gd name="connsiteY7" fmla="*/ 1576212 h 2134389"/>
              <a:gd name="connsiteX8" fmla="*/ 589356 w 1138030"/>
              <a:gd name="connsiteY8" fmla="*/ 1612675 h 2134389"/>
              <a:gd name="connsiteX9" fmla="*/ 614600 w 1138030"/>
              <a:gd name="connsiteY9" fmla="*/ 1705237 h 2134389"/>
              <a:gd name="connsiteX10" fmla="*/ 653869 w 1138030"/>
              <a:gd name="connsiteY10" fmla="*/ 1694018 h 2134389"/>
              <a:gd name="connsiteX11" fmla="*/ 707162 w 1138030"/>
              <a:gd name="connsiteY11" fmla="*/ 1668774 h 2134389"/>
              <a:gd name="connsiteX12" fmla="*/ 740821 w 1138030"/>
              <a:gd name="connsiteY12" fmla="*/ 1595846 h 2134389"/>
              <a:gd name="connsiteX13" fmla="*/ 746431 w 1138030"/>
              <a:gd name="connsiteY13" fmla="*/ 1464015 h 2134389"/>
              <a:gd name="connsiteX14" fmla="*/ 838993 w 1138030"/>
              <a:gd name="connsiteY14" fmla="*/ 1363039 h 2134389"/>
              <a:gd name="connsiteX15" fmla="*/ 925945 w 1138030"/>
              <a:gd name="connsiteY15" fmla="*/ 1287306 h 2134389"/>
              <a:gd name="connsiteX16" fmla="*/ 1046556 w 1138030"/>
              <a:gd name="connsiteY16" fmla="*/ 1085353 h 2134389"/>
              <a:gd name="connsiteX17" fmla="*/ 1136313 w 1138030"/>
              <a:gd name="connsiteY17" fmla="*/ 852545 h 2134389"/>
              <a:gd name="connsiteX18" fmla="*/ 1102654 w 1138030"/>
              <a:gd name="connsiteY18" fmla="*/ 796447 h 2134389"/>
              <a:gd name="connsiteX19" fmla="*/ 1066191 w 1138030"/>
              <a:gd name="connsiteY19" fmla="*/ 774008 h 2134389"/>
              <a:gd name="connsiteX20" fmla="*/ 976434 w 1138030"/>
              <a:gd name="connsiteY20" fmla="*/ 768398 h 2134389"/>
              <a:gd name="connsiteX21" fmla="*/ 881067 w 1138030"/>
              <a:gd name="connsiteY21" fmla="*/ 748764 h 2134389"/>
              <a:gd name="connsiteX22" fmla="*/ 813749 w 1138030"/>
              <a:gd name="connsiteY22" fmla="*/ 647787 h 2134389"/>
              <a:gd name="connsiteX23" fmla="*/ 684723 w 1138030"/>
              <a:gd name="connsiteY23" fmla="*/ 566445 h 2134389"/>
              <a:gd name="connsiteX24" fmla="*/ 572527 w 1138030"/>
              <a:gd name="connsiteY24" fmla="*/ 499127 h 2134389"/>
              <a:gd name="connsiteX25" fmla="*/ 401427 w 1138030"/>
              <a:gd name="connsiteY25" fmla="*/ 476688 h 2134389"/>
              <a:gd name="connsiteX26" fmla="*/ 308865 w 1138030"/>
              <a:gd name="connsiteY26" fmla="*/ 437419 h 2134389"/>
              <a:gd name="connsiteX27" fmla="*/ 233133 w 1138030"/>
              <a:gd name="connsiteY27" fmla="*/ 431809 h 2134389"/>
              <a:gd name="connsiteX28" fmla="*/ 165815 w 1138030"/>
              <a:gd name="connsiteY28" fmla="*/ 448639 h 2134389"/>
              <a:gd name="connsiteX29" fmla="*/ 154595 w 1138030"/>
              <a:gd name="connsiteY29" fmla="*/ 353272 h 2134389"/>
              <a:gd name="connsiteX30" fmla="*/ 165815 w 1138030"/>
              <a:gd name="connsiteY30" fmla="*/ 294369 h 2134389"/>
              <a:gd name="connsiteX31" fmla="*/ 39594 w 1138030"/>
              <a:gd name="connsiteY31" fmla="*/ 173758 h 2134389"/>
              <a:gd name="connsiteX32" fmla="*/ 326 w 1138030"/>
              <a:gd name="connsiteY32" fmla="*/ 142904 h 2134389"/>
              <a:gd name="connsiteX33" fmla="*/ 19960 w 1138030"/>
              <a:gd name="connsiteY33" fmla="*/ 2134388 h 2134389"/>
              <a:gd name="connsiteX34" fmla="*/ 286426 w 1138030"/>
              <a:gd name="connsiteY34" fmla="*/ 2114754 h 2134389"/>
              <a:gd name="connsiteX0" fmla="*/ 295438 w 1147042"/>
              <a:gd name="connsiteY0" fmla="*/ 2128778 h 2285078"/>
              <a:gd name="connsiteX1" fmla="*/ 315073 w 1147042"/>
              <a:gd name="connsiteY1" fmla="*/ 1999753 h 2285078"/>
              <a:gd name="connsiteX2" fmla="*/ 382390 w 1147042"/>
              <a:gd name="connsiteY2" fmla="*/ 1820239 h 2285078"/>
              <a:gd name="connsiteX3" fmla="*/ 317877 w 1147042"/>
              <a:gd name="connsiteY3" fmla="*/ 1730482 h 2285078"/>
              <a:gd name="connsiteX4" fmla="*/ 354341 w 1147042"/>
              <a:gd name="connsiteY4" fmla="*/ 1668774 h 2285078"/>
              <a:gd name="connsiteX5" fmla="*/ 432879 w 1147042"/>
              <a:gd name="connsiteY5" fmla="*/ 1632310 h 2285078"/>
              <a:gd name="connsiteX6" fmla="*/ 497392 w 1147042"/>
              <a:gd name="connsiteY6" fmla="*/ 1576212 h 2285078"/>
              <a:gd name="connsiteX7" fmla="*/ 570319 w 1147042"/>
              <a:gd name="connsiteY7" fmla="*/ 1576212 h 2285078"/>
              <a:gd name="connsiteX8" fmla="*/ 598368 w 1147042"/>
              <a:gd name="connsiteY8" fmla="*/ 1612675 h 2285078"/>
              <a:gd name="connsiteX9" fmla="*/ 623612 w 1147042"/>
              <a:gd name="connsiteY9" fmla="*/ 1705237 h 2285078"/>
              <a:gd name="connsiteX10" fmla="*/ 662881 w 1147042"/>
              <a:gd name="connsiteY10" fmla="*/ 1694018 h 2285078"/>
              <a:gd name="connsiteX11" fmla="*/ 716174 w 1147042"/>
              <a:gd name="connsiteY11" fmla="*/ 1668774 h 2285078"/>
              <a:gd name="connsiteX12" fmla="*/ 749833 w 1147042"/>
              <a:gd name="connsiteY12" fmla="*/ 1595846 h 2285078"/>
              <a:gd name="connsiteX13" fmla="*/ 755443 w 1147042"/>
              <a:gd name="connsiteY13" fmla="*/ 1464015 h 2285078"/>
              <a:gd name="connsiteX14" fmla="*/ 848005 w 1147042"/>
              <a:gd name="connsiteY14" fmla="*/ 1363039 h 2285078"/>
              <a:gd name="connsiteX15" fmla="*/ 934957 w 1147042"/>
              <a:gd name="connsiteY15" fmla="*/ 1287306 h 2285078"/>
              <a:gd name="connsiteX16" fmla="*/ 1055568 w 1147042"/>
              <a:gd name="connsiteY16" fmla="*/ 1085353 h 2285078"/>
              <a:gd name="connsiteX17" fmla="*/ 1145325 w 1147042"/>
              <a:gd name="connsiteY17" fmla="*/ 852545 h 2285078"/>
              <a:gd name="connsiteX18" fmla="*/ 1111666 w 1147042"/>
              <a:gd name="connsiteY18" fmla="*/ 796447 h 2285078"/>
              <a:gd name="connsiteX19" fmla="*/ 1075203 w 1147042"/>
              <a:gd name="connsiteY19" fmla="*/ 774008 h 2285078"/>
              <a:gd name="connsiteX20" fmla="*/ 985446 w 1147042"/>
              <a:gd name="connsiteY20" fmla="*/ 768398 h 2285078"/>
              <a:gd name="connsiteX21" fmla="*/ 890079 w 1147042"/>
              <a:gd name="connsiteY21" fmla="*/ 748764 h 2285078"/>
              <a:gd name="connsiteX22" fmla="*/ 822761 w 1147042"/>
              <a:gd name="connsiteY22" fmla="*/ 647787 h 2285078"/>
              <a:gd name="connsiteX23" fmla="*/ 693735 w 1147042"/>
              <a:gd name="connsiteY23" fmla="*/ 566445 h 2285078"/>
              <a:gd name="connsiteX24" fmla="*/ 581539 w 1147042"/>
              <a:gd name="connsiteY24" fmla="*/ 499127 h 2285078"/>
              <a:gd name="connsiteX25" fmla="*/ 410439 w 1147042"/>
              <a:gd name="connsiteY25" fmla="*/ 476688 h 2285078"/>
              <a:gd name="connsiteX26" fmla="*/ 317877 w 1147042"/>
              <a:gd name="connsiteY26" fmla="*/ 437419 h 2285078"/>
              <a:gd name="connsiteX27" fmla="*/ 242145 w 1147042"/>
              <a:gd name="connsiteY27" fmla="*/ 431809 h 2285078"/>
              <a:gd name="connsiteX28" fmla="*/ 174827 w 1147042"/>
              <a:gd name="connsiteY28" fmla="*/ 448639 h 2285078"/>
              <a:gd name="connsiteX29" fmla="*/ 163607 w 1147042"/>
              <a:gd name="connsiteY29" fmla="*/ 353272 h 2285078"/>
              <a:gd name="connsiteX30" fmla="*/ 174827 w 1147042"/>
              <a:gd name="connsiteY30" fmla="*/ 294369 h 2285078"/>
              <a:gd name="connsiteX31" fmla="*/ 48606 w 1147042"/>
              <a:gd name="connsiteY31" fmla="*/ 173758 h 2285078"/>
              <a:gd name="connsiteX32" fmla="*/ 9338 w 1147042"/>
              <a:gd name="connsiteY32" fmla="*/ 142904 h 2285078"/>
              <a:gd name="connsiteX33" fmla="*/ 28972 w 1147042"/>
              <a:gd name="connsiteY33" fmla="*/ 2134388 h 2285078"/>
              <a:gd name="connsiteX34" fmla="*/ 295438 w 1147042"/>
              <a:gd name="connsiteY34" fmla="*/ 2128778 h 2285078"/>
              <a:gd name="connsiteX0" fmla="*/ 295438 w 1147042"/>
              <a:gd name="connsiteY0" fmla="*/ 2128778 h 2280663"/>
              <a:gd name="connsiteX1" fmla="*/ 315073 w 1147042"/>
              <a:gd name="connsiteY1" fmla="*/ 1999753 h 2280663"/>
              <a:gd name="connsiteX2" fmla="*/ 382390 w 1147042"/>
              <a:gd name="connsiteY2" fmla="*/ 1820239 h 2280663"/>
              <a:gd name="connsiteX3" fmla="*/ 317877 w 1147042"/>
              <a:gd name="connsiteY3" fmla="*/ 1730482 h 2280663"/>
              <a:gd name="connsiteX4" fmla="*/ 354341 w 1147042"/>
              <a:gd name="connsiteY4" fmla="*/ 1668774 h 2280663"/>
              <a:gd name="connsiteX5" fmla="*/ 432879 w 1147042"/>
              <a:gd name="connsiteY5" fmla="*/ 1632310 h 2280663"/>
              <a:gd name="connsiteX6" fmla="*/ 497392 w 1147042"/>
              <a:gd name="connsiteY6" fmla="*/ 1576212 h 2280663"/>
              <a:gd name="connsiteX7" fmla="*/ 570319 w 1147042"/>
              <a:gd name="connsiteY7" fmla="*/ 1576212 h 2280663"/>
              <a:gd name="connsiteX8" fmla="*/ 598368 w 1147042"/>
              <a:gd name="connsiteY8" fmla="*/ 1612675 h 2280663"/>
              <a:gd name="connsiteX9" fmla="*/ 623612 w 1147042"/>
              <a:gd name="connsiteY9" fmla="*/ 1705237 h 2280663"/>
              <a:gd name="connsiteX10" fmla="*/ 662881 w 1147042"/>
              <a:gd name="connsiteY10" fmla="*/ 1694018 h 2280663"/>
              <a:gd name="connsiteX11" fmla="*/ 716174 w 1147042"/>
              <a:gd name="connsiteY11" fmla="*/ 1668774 h 2280663"/>
              <a:gd name="connsiteX12" fmla="*/ 749833 w 1147042"/>
              <a:gd name="connsiteY12" fmla="*/ 1595846 h 2280663"/>
              <a:gd name="connsiteX13" fmla="*/ 755443 w 1147042"/>
              <a:gd name="connsiteY13" fmla="*/ 1464015 h 2280663"/>
              <a:gd name="connsiteX14" fmla="*/ 848005 w 1147042"/>
              <a:gd name="connsiteY14" fmla="*/ 1363039 h 2280663"/>
              <a:gd name="connsiteX15" fmla="*/ 934957 w 1147042"/>
              <a:gd name="connsiteY15" fmla="*/ 1287306 h 2280663"/>
              <a:gd name="connsiteX16" fmla="*/ 1055568 w 1147042"/>
              <a:gd name="connsiteY16" fmla="*/ 1085353 h 2280663"/>
              <a:gd name="connsiteX17" fmla="*/ 1145325 w 1147042"/>
              <a:gd name="connsiteY17" fmla="*/ 852545 h 2280663"/>
              <a:gd name="connsiteX18" fmla="*/ 1111666 w 1147042"/>
              <a:gd name="connsiteY18" fmla="*/ 796447 h 2280663"/>
              <a:gd name="connsiteX19" fmla="*/ 1075203 w 1147042"/>
              <a:gd name="connsiteY19" fmla="*/ 774008 h 2280663"/>
              <a:gd name="connsiteX20" fmla="*/ 985446 w 1147042"/>
              <a:gd name="connsiteY20" fmla="*/ 768398 h 2280663"/>
              <a:gd name="connsiteX21" fmla="*/ 890079 w 1147042"/>
              <a:gd name="connsiteY21" fmla="*/ 748764 h 2280663"/>
              <a:gd name="connsiteX22" fmla="*/ 822761 w 1147042"/>
              <a:gd name="connsiteY22" fmla="*/ 647787 h 2280663"/>
              <a:gd name="connsiteX23" fmla="*/ 693735 w 1147042"/>
              <a:gd name="connsiteY23" fmla="*/ 566445 h 2280663"/>
              <a:gd name="connsiteX24" fmla="*/ 581539 w 1147042"/>
              <a:gd name="connsiteY24" fmla="*/ 499127 h 2280663"/>
              <a:gd name="connsiteX25" fmla="*/ 410439 w 1147042"/>
              <a:gd name="connsiteY25" fmla="*/ 476688 h 2280663"/>
              <a:gd name="connsiteX26" fmla="*/ 317877 w 1147042"/>
              <a:gd name="connsiteY26" fmla="*/ 437419 h 2280663"/>
              <a:gd name="connsiteX27" fmla="*/ 242145 w 1147042"/>
              <a:gd name="connsiteY27" fmla="*/ 431809 h 2280663"/>
              <a:gd name="connsiteX28" fmla="*/ 174827 w 1147042"/>
              <a:gd name="connsiteY28" fmla="*/ 448639 h 2280663"/>
              <a:gd name="connsiteX29" fmla="*/ 163607 w 1147042"/>
              <a:gd name="connsiteY29" fmla="*/ 353272 h 2280663"/>
              <a:gd name="connsiteX30" fmla="*/ 174827 w 1147042"/>
              <a:gd name="connsiteY30" fmla="*/ 294369 h 2280663"/>
              <a:gd name="connsiteX31" fmla="*/ 48606 w 1147042"/>
              <a:gd name="connsiteY31" fmla="*/ 173758 h 2280663"/>
              <a:gd name="connsiteX32" fmla="*/ 9338 w 1147042"/>
              <a:gd name="connsiteY32" fmla="*/ 142904 h 2280663"/>
              <a:gd name="connsiteX33" fmla="*/ 28972 w 1147042"/>
              <a:gd name="connsiteY33" fmla="*/ 2134388 h 2280663"/>
              <a:gd name="connsiteX34" fmla="*/ 295438 w 1147042"/>
              <a:gd name="connsiteY34" fmla="*/ 2128778 h 2280663"/>
              <a:gd name="connsiteX0" fmla="*/ 286420 w 1138024"/>
              <a:gd name="connsiteY0" fmla="*/ 2128778 h 2134391"/>
              <a:gd name="connsiteX1" fmla="*/ 306055 w 1138024"/>
              <a:gd name="connsiteY1" fmla="*/ 1999753 h 2134391"/>
              <a:gd name="connsiteX2" fmla="*/ 373372 w 1138024"/>
              <a:gd name="connsiteY2" fmla="*/ 1820239 h 2134391"/>
              <a:gd name="connsiteX3" fmla="*/ 308859 w 1138024"/>
              <a:gd name="connsiteY3" fmla="*/ 1730482 h 2134391"/>
              <a:gd name="connsiteX4" fmla="*/ 345323 w 1138024"/>
              <a:gd name="connsiteY4" fmla="*/ 1668774 h 2134391"/>
              <a:gd name="connsiteX5" fmla="*/ 423861 w 1138024"/>
              <a:gd name="connsiteY5" fmla="*/ 1632310 h 2134391"/>
              <a:gd name="connsiteX6" fmla="*/ 488374 w 1138024"/>
              <a:gd name="connsiteY6" fmla="*/ 1576212 h 2134391"/>
              <a:gd name="connsiteX7" fmla="*/ 561301 w 1138024"/>
              <a:gd name="connsiteY7" fmla="*/ 1576212 h 2134391"/>
              <a:gd name="connsiteX8" fmla="*/ 589350 w 1138024"/>
              <a:gd name="connsiteY8" fmla="*/ 1612675 h 2134391"/>
              <a:gd name="connsiteX9" fmla="*/ 614594 w 1138024"/>
              <a:gd name="connsiteY9" fmla="*/ 1705237 h 2134391"/>
              <a:gd name="connsiteX10" fmla="*/ 653863 w 1138024"/>
              <a:gd name="connsiteY10" fmla="*/ 1694018 h 2134391"/>
              <a:gd name="connsiteX11" fmla="*/ 707156 w 1138024"/>
              <a:gd name="connsiteY11" fmla="*/ 1668774 h 2134391"/>
              <a:gd name="connsiteX12" fmla="*/ 740815 w 1138024"/>
              <a:gd name="connsiteY12" fmla="*/ 1595846 h 2134391"/>
              <a:gd name="connsiteX13" fmla="*/ 746425 w 1138024"/>
              <a:gd name="connsiteY13" fmla="*/ 1464015 h 2134391"/>
              <a:gd name="connsiteX14" fmla="*/ 838987 w 1138024"/>
              <a:gd name="connsiteY14" fmla="*/ 1363039 h 2134391"/>
              <a:gd name="connsiteX15" fmla="*/ 925939 w 1138024"/>
              <a:gd name="connsiteY15" fmla="*/ 1287306 h 2134391"/>
              <a:gd name="connsiteX16" fmla="*/ 1046550 w 1138024"/>
              <a:gd name="connsiteY16" fmla="*/ 1085353 h 2134391"/>
              <a:gd name="connsiteX17" fmla="*/ 1136307 w 1138024"/>
              <a:gd name="connsiteY17" fmla="*/ 852545 h 2134391"/>
              <a:gd name="connsiteX18" fmla="*/ 1102648 w 1138024"/>
              <a:gd name="connsiteY18" fmla="*/ 796447 h 2134391"/>
              <a:gd name="connsiteX19" fmla="*/ 1066185 w 1138024"/>
              <a:gd name="connsiteY19" fmla="*/ 774008 h 2134391"/>
              <a:gd name="connsiteX20" fmla="*/ 976428 w 1138024"/>
              <a:gd name="connsiteY20" fmla="*/ 768398 h 2134391"/>
              <a:gd name="connsiteX21" fmla="*/ 881061 w 1138024"/>
              <a:gd name="connsiteY21" fmla="*/ 748764 h 2134391"/>
              <a:gd name="connsiteX22" fmla="*/ 813743 w 1138024"/>
              <a:gd name="connsiteY22" fmla="*/ 647787 h 2134391"/>
              <a:gd name="connsiteX23" fmla="*/ 684717 w 1138024"/>
              <a:gd name="connsiteY23" fmla="*/ 566445 h 2134391"/>
              <a:gd name="connsiteX24" fmla="*/ 572521 w 1138024"/>
              <a:gd name="connsiteY24" fmla="*/ 499127 h 2134391"/>
              <a:gd name="connsiteX25" fmla="*/ 401421 w 1138024"/>
              <a:gd name="connsiteY25" fmla="*/ 476688 h 2134391"/>
              <a:gd name="connsiteX26" fmla="*/ 308859 w 1138024"/>
              <a:gd name="connsiteY26" fmla="*/ 437419 h 2134391"/>
              <a:gd name="connsiteX27" fmla="*/ 233127 w 1138024"/>
              <a:gd name="connsiteY27" fmla="*/ 431809 h 2134391"/>
              <a:gd name="connsiteX28" fmla="*/ 165809 w 1138024"/>
              <a:gd name="connsiteY28" fmla="*/ 448639 h 2134391"/>
              <a:gd name="connsiteX29" fmla="*/ 154589 w 1138024"/>
              <a:gd name="connsiteY29" fmla="*/ 353272 h 2134391"/>
              <a:gd name="connsiteX30" fmla="*/ 165809 w 1138024"/>
              <a:gd name="connsiteY30" fmla="*/ 294369 h 2134391"/>
              <a:gd name="connsiteX31" fmla="*/ 39588 w 1138024"/>
              <a:gd name="connsiteY31" fmla="*/ 173758 h 2134391"/>
              <a:gd name="connsiteX32" fmla="*/ 320 w 1138024"/>
              <a:gd name="connsiteY32" fmla="*/ 142904 h 2134391"/>
              <a:gd name="connsiteX33" fmla="*/ 19954 w 1138024"/>
              <a:gd name="connsiteY33" fmla="*/ 2134388 h 2134391"/>
              <a:gd name="connsiteX34" fmla="*/ 286420 w 1138024"/>
              <a:gd name="connsiteY34" fmla="*/ 2128778 h 2134391"/>
              <a:gd name="connsiteX0" fmla="*/ 286420 w 1138024"/>
              <a:gd name="connsiteY0" fmla="*/ 1986044 h 1991657"/>
              <a:gd name="connsiteX1" fmla="*/ 306055 w 1138024"/>
              <a:gd name="connsiteY1" fmla="*/ 1857019 h 1991657"/>
              <a:gd name="connsiteX2" fmla="*/ 373372 w 1138024"/>
              <a:gd name="connsiteY2" fmla="*/ 1677505 h 1991657"/>
              <a:gd name="connsiteX3" fmla="*/ 308859 w 1138024"/>
              <a:gd name="connsiteY3" fmla="*/ 1587748 h 1991657"/>
              <a:gd name="connsiteX4" fmla="*/ 345323 w 1138024"/>
              <a:gd name="connsiteY4" fmla="*/ 1526040 h 1991657"/>
              <a:gd name="connsiteX5" fmla="*/ 423861 w 1138024"/>
              <a:gd name="connsiteY5" fmla="*/ 1489576 h 1991657"/>
              <a:gd name="connsiteX6" fmla="*/ 488374 w 1138024"/>
              <a:gd name="connsiteY6" fmla="*/ 1433478 h 1991657"/>
              <a:gd name="connsiteX7" fmla="*/ 561301 w 1138024"/>
              <a:gd name="connsiteY7" fmla="*/ 1433478 h 1991657"/>
              <a:gd name="connsiteX8" fmla="*/ 589350 w 1138024"/>
              <a:gd name="connsiteY8" fmla="*/ 1469941 h 1991657"/>
              <a:gd name="connsiteX9" fmla="*/ 614594 w 1138024"/>
              <a:gd name="connsiteY9" fmla="*/ 1562503 h 1991657"/>
              <a:gd name="connsiteX10" fmla="*/ 653863 w 1138024"/>
              <a:gd name="connsiteY10" fmla="*/ 1551284 h 1991657"/>
              <a:gd name="connsiteX11" fmla="*/ 707156 w 1138024"/>
              <a:gd name="connsiteY11" fmla="*/ 1526040 h 1991657"/>
              <a:gd name="connsiteX12" fmla="*/ 740815 w 1138024"/>
              <a:gd name="connsiteY12" fmla="*/ 1453112 h 1991657"/>
              <a:gd name="connsiteX13" fmla="*/ 746425 w 1138024"/>
              <a:gd name="connsiteY13" fmla="*/ 1321281 h 1991657"/>
              <a:gd name="connsiteX14" fmla="*/ 838987 w 1138024"/>
              <a:gd name="connsiteY14" fmla="*/ 1220305 h 1991657"/>
              <a:gd name="connsiteX15" fmla="*/ 925939 w 1138024"/>
              <a:gd name="connsiteY15" fmla="*/ 1144572 h 1991657"/>
              <a:gd name="connsiteX16" fmla="*/ 1046550 w 1138024"/>
              <a:gd name="connsiteY16" fmla="*/ 942619 h 1991657"/>
              <a:gd name="connsiteX17" fmla="*/ 1136307 w 1138024"/>
              <a:gd name="connsiteY17" fmla="*/ 709811 h 1991657"/>
              <a:gd name="connsiteX18" fmla="*/ 1102648 w 1138024"/>
              <a:gd name="connsiteY18" fmla="*/ 653713 h 1991657"/>
              <a:gd name="connsiteX19" fmla="*/ 1066185 w 1138024"/>
              <a:gd name="connsiteY19" fmla="*/ 631274 h 1991657"/>
              <a:gd name="connsiteX20" fmla="*/ 976428 w 1138024"/>
              <a:gd name="connsiteY20" fmla="*/ 625664 h 1991657"/>
              <a:gd name="connsiteX21" fmla="*/ 881061 w 1138024"/>
              <a:gd name="connsiteY21" fmla="*/ 606030 h 1991657"/>
              <a:gd name="connsiteX22" fmla="*/ 813743 w 1138024"/>
              <a:gd name="connsiteY22" fmla="*/ 505053 h 1991657"/>
              <a:gd name="connsiteX23" fmla="*/ 684717 w 1138024"/>
              <a:gd name="connsiteY23" fmla="*/ 423711 h 1991657"/>
              <a:gd name="connsiteX24" fmla="*/ 572521 w 1138024"/>
              <a:gd name="connsiteY24" fmla="*/ 356393 h 1991657"/>
              <a:gd name="connsiteX25" fmla="*/ 401421 w 1138024"/>
              <a:gd name="connsiteY25" fmla="*/ 333954 h 1991657"/>
              <a:gd name="connsiteX26" fmla="*/ 308859 w 1138024"/>
              <a:gd name="connsiteY26" fmla="*/ 294685 h 1991657"/>
              <a:gd name="connsiteX27" fmla="*/ 233127 w 1138024"/>
              <a:gd name="connsiteY27" fmla="*/ 289075 h 1991657"/>
              <a:gd name="connsiteX28" fmla="*/ 165809 w 1138024"/>
              <a:gd name="connsiteY28" fmla="*/ 305905 h 1991657"/>
              <a:gd name="connsiteX29" fmla="*/ 154589 w 1138024"/>
              <a:gd name="connsiteY29" fmla="*/ 210538 h 1991657"/>
              <a:gd name="connsiteX30" fmla="*/ 165809 w 1138024"/>
              <a:gd name="connsiteY30" fmla="*/ 151635 h 1991657"/>
              <a:gd name="connsiteX31" fmla="*/ 39588 w 1138024"/>
              <a:gd name="connsiteY31" fmla="*/ 31024 h 1991657"/>
              <a:gd name="connsiteX32" fmla="*/ 320 w 1138024"/>
              <a:gd name="connsiteY32" fmla="*/ 170 h 1991657"/>
              <a:gd name="connsiteX33" fmla="*/ 19954 w 1138024"/>
              <a:gd name="connsiteY33" fmla="*/ 1991654 h 1991657"/>
              <a:gd name="connsiteX34" fmla="*/ 286420 w 1138024"/>
              <a:gd name="connsiteY34" fmla="*/ 1986044 h 199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38024" h="1991657">
                <a:moveTo>
                  <a:pt x="286420" y="1986044"/>
                </a:moveTo>
                <a:cubicBezTo>
                  <a:pt x="278006" y="1983240"/>
                  <a:pt x="291563" y="1908442"/>
                  <a:pt x="306055" y="1857019"/>
                </a:cubicBezTo>
                <a:cubicBezTo>
                  <a:pt x="320547" y="1805596"/>
                  <a:pt x="372905" y="1722383"/>
                  <a:pt x="373372" y="1677505"/>
                </a:cubicBezTo>
                <a:cubicBezTo>
                  <a:pt x="373839" y="1632627"/>
                  <a:pt x="313534" y="1612992"/>
                  <a:pt x="308859" y="1587748"/>
                </a:cubicBezTo>
                <a:cubicBezTo>
                  <a:pt x="304184" y="1562504"/>
                  <a:pt x="326156" y="1542402"/>
                  <a:pt x="345323" y="1526040"/>
                </a:cubicBezTo>
                <a:cubicBezTo>
                  <a:pt x="364490" y="1509678"/>
                  <a:pt x="400019" y="1505003"/>
                  <a:pt x="423861" y="1489576"/>
                </a:cubicBezTo>
                <a:cubicBezTo>
                  <a:pt x="447703" y="1474149"/>
                  <a:pt x="465467" y="1442828"/>
                  <a:pt x="488374" y="1433478"/>
                </a:cubicBezTo>
                <a:cubicBezTo>
                  <a:pt x="511281" y="1424128"/>
                  <a:pt x="544472" y="1427401"/>
                  <a:pt x="561301" y="1433478"/>
                </a:cubicBezTo>
                <a:cubicBezTo>
                  <a:pt x="578130" y="1439555"/>
                  <a:pt x="580468" y="1448437"/>
                  <a:pt x="589350" y="1469941"/>
                </a:cubicBezTo>
                <a:cubicBezTo>
                  <a:pt x="598232" y="1491445"/>
                  <a:pt x="603842" y="1548946"/>
                  <a:pt x="614594" y="1562503"/>
                </a:cubicBezTo>
                <a:cubicBezTo>
                  <a:pt x="625346" y="1576060"/>
                  <a:pt x="638436" y="1557361"/>
                  <a:pt x="653863" y="1551284"/>
                </a:cubicBezTo>
                <a:cubicBezTo>
                  <a:pt x="669290" y="1545207"/>
                  <a:pt x="692664" y="1542402"/>
                  <a:pt x="707156" y="1526040"/>
                </a:cubicBezTo>
                <a:cubicBezTo>
                  <a:pt x="721648" y="1509678"/>
                  <a:pt x="734270" y="1487238"/>
                  <a:pt x="740815" y="1453112"/>
                </a:cubicBezTo>
                <a:cubicBezTo>
                  <a:pt x="747360" y="1418986"/>
                  <a:pt x="730063" y="1360082"/>
                  <a:pt x="746425" y="1321281"/>
                </a:cubicBezTo>
                <a:cubicBezTo>
                  <a:pt x="762787" y="1282480"/>
                  <a:pt x="809068" y="1249756"/>
                  <a:pt x="838987" y="1220305"/>
                </a:cubicBezTo>
                <a:cubicBezTo>
                  <a:pt x="868906" y="1190853"/>
                  <a:pt x="891345" y="1190853"/>
                  <a:pt x="925939" y="1144572"/>
                </a:cubicBezTo>
                <a:cubicBezTo>
                  <a:pt x="960533" y="1098291"/>
                  <a:pt x="1011489" y="1015079"/>
                  <a:pt x="1046550" y="942619"/>
                </a:cubicBezTo>
                <a:cubicBezTo>
                  <a:pt x="1081611" y="870159"/>
                  <a:pt x="1126957" y="757962"/>
                  <a:pt x="1136307" y="709811"/>
                </a:cubicBezTo>
                <a:cubicBezTo>
                  <a:pt x="1145657" y="661660"/>
                  <a:pt x="1114335" y="666802"/>
                  <a:pt x="1102648" y="653713"/>
                </a:cubicBezTo>
                <a:cubicBezTo>
                  <a:pt x="1090961" y="640623"/>
                  <a:pt x="1087222" y="635949"/>
                  <a:pt x="1066185" y="631274"/>
                </a:cubicBezTo>
                <a:cubicBezTo>
                  <a:pt x="1045148" y="626599"/>
                  <a:pt x="1007282" y="629871"/>
                  <a:pt x="976428" y="625664"/>
                </a:cubicBezTo>
                <a:cubicBezTo>
                  <a:pt x="945574" y="621457"/>
                  <a:pt x="908175" y="626132"/>
                  <a:pt x="881061" y="606030"/>
                </a:cubicBezTo>
                <a:cubicBezTo>
                  <a:pt x="853947" y="585928"/>
                  <a:pt x="846467" y="535439"/>
                  <a:pt x="813743" y="505053"/>
                </a:cubicBezTo>
                <a:cubicBezTo>
                  <a:pt x="781019" y="474666"/>
                  <a:pt x="724921" y="448488"/>
                  <a:pt x="684717" y="423711"/>
                </a:cubicBezTo>
                <a:cubicBezTo>
                  <a:pt x="644513" y="398934"/>
                  <a:pt x="619737" y="371352"/>
                  <a:pt x="572521" y="356393"/>
                </a:cubicBezTo>
                <a:cubicBezTo>
                  <a:pt x="525305" y="341434"/>
                  <a:pt x="445364" y="344239"/>
                  <a:pt x="401421" y="333954"/>
                </a:cubicBezTo>
                <a:cubicBezTo>
                  <a:pt x="357478" y="323669"/>
                  <a:pt x="336908" y="302165"/>
                  <a:pt x="308859" y="294685"/>
                </a:cubicBezTo>
                <a:cubicBezTo>
                  <a:pt x="280810" y="287205"/>
                  <a:pt x="256969" y="287205"/>
                  <a:pt x="233127" y="289075"/>
                </a:cubicBezTo>
                <a:cubicBezTo>
                  <a:pt x="209285" y="290945"/>
                  <a:pt x="178899" y="318994"/>
                  <a:pt x="165809" y="305905"/>
                </a:cubicBezTo>
                <a:cubicBezTo>
                  <a:pt x="152719" y="292816"/>
                  <a:pt x="154589" y="236250"/>
                  <a:pt x="154589" y="210538"/>
                </a:cubicBezTo>
                <a:cubicBezTo>
                  <a:pt x="154589" y="184826"/>
                  <a:pt x="184976" y="181554"/>
                  <a:pt x="165809" y="151635"/>
                </a:cubicBezTo>
                <a:cubicBezTo>
                  <a:pt x="146642" y="121716"/>
                  <a:pt x="67169" y="56268"/>
                  <a:pt x="39588" y="31024"/>
                </a:cubicBezTo>
                <a:cubicBezTo>
                  <a:pt x="12006" y="5780"/>
                  <a:pt x="-2018" y="-1232"/>
                  <a:pt x="320" y="170"/>
                </a:cubicBezTo>
                <a:cubicBezTo>
                  <a:pt x="-2952" y="326942"/>
                  <a:pt x="19954" y="1994459"/>
                  <a:pt x="19954" y="1991654"/>
                </a:cubicBezTo>
                <a:cubicBezTo>
                  <a:pt x="19954" y="1988849"/>
                  <a:pt x="294834" y="1988848"/>
                  <a:pt x="286420" y="198604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Freeform 184"/>
          <p:cNvSpPr/>
          <p:nvPr/>
        </p:nvSpPr>
        <p:spPr>
          <a:xfrm>
            <a:off x="219591" y="6814450"/>
            <a:ext cx="1269818" cy="2079913"/>
          </a:xfrm>
          <a:custGeom>
            <a:avLst/>
            <a:gdLst>
              <a:gd name="connsiteX0" fmla="*/ 374513 w 1277695"/>
              <a:gd name="connsiteY0" fmla="*/ 2195633 h 2218072"/>
              <a:gd name="connsiteX1" fmla="*/ 394147 w 1277695"/>
              <a:gd name="connsiteY1" fmla="*/ 2091851 h 2218072"/>
              <a:gd name="connsiteX2" fmla="*/ 439026 w 1277695"/>
              <a:gd name="connsiteY2" fmla="*/ 1937581 h 2218072"/>
              <a:gd name="connsiteX3" fmla="*/ 455855 w 1277695"/>
              <a:gd name="connsiteY3" fmla="*/ 1901118 h 2218072"/>
              <a:gd name="connsiteX4" fmla="*/ 441831 w 1277695"/>
              <a:gd name="connsiteY4" fmla="*/ 1853434 h 2218072"/>
              <a:gd name="connsiteX5" fmla="*/ 511953 w 1277695"/>
              <a:gd name="connsiteY5" fmla="*/ 1867459 h 2218072"/>
              <a:gd name="connsiteX6" fmla="*/ 579271 w 1277695"/>
              <a:gd name="connsiteY6" fmla="*/ 1903922 h 2218072"/>
              <a:gd name="connsiteX7" fmla="*/ 683053 w 1277695"/>
              <a:gd name="connsiteY7" fmla="*/ 1909532 h 2218072"/>
              <a:gd name="connsiteX8" fmla="*/ 786834 w 1277695"/>
              <a:gd name="connsiteY8" fmla="*/ 1811361 h 2218072"/>
              <a:gd name="connsiteX9" fmla="*/ 918665 w 1277695"/>
              <a:gd name="connsiteY9" fmla="*/ 1749653 h 2218072"/>
              <a:gd name="connsiteX10" fmla="*/ 969153 w 1277695"/>
              <a:gd name="connsiteY10" fmla="*/ 1693554 h 2218072"/>
              <a:gd name="connsiteX11" fmla="*/ 901835 w 1277695"/>
              <a:gd name="connsiteY11" fmla="*/ 1589773 h 2218072"/>
              <a:gd name="connsiteX12" fmla="*/ 1042081 w 1277695"/>
              <a:gd name="connsiteY12" fmla="*/ 1356965 h 2218072"/>
              <a:gd name="connsiteX13" fmla="*/ 1148667 w 1277695"/>
              <a:gd name="connsiteY13" fmla="*/ 1096109 h 2218072"/>
              <a:gd name="connsiteX14" fmla="*/ 1277693 w 1277695"/>
              <a:gd name="connsiteY14" fmla="*/ 899765 h 2218072"/>
              <a:gd name="connsiteX15" fmla="*/ 1151472 w 1277695"/>
              <a:gd name="connsiteY15" fmla="*/ 810008 h 2218072"/>
              <a:gd name="connsiteX16" fmla="*/ 1005617 w 1277695"/>
              <a:gd name="connsiteY16" fmla="*/ 751105 h 2218072"/>
              <a:gd name="connsiteX17" fmla="*/ 949519 w 1277695"/>
              <a:gd name="connsiteY17" fmla="*/ 765130 h 2218072"/>
              <a:gd name="connsiteX18" fmla="*/ 803664 w 1277695"/>
              <a:gd name="connsiteY18" fmla="*/ 658543 h 2218072"/>
              <a:gd name="connsiteX19" fmla="*/ 638174 w 1277695"/>
              <a:gd name="connsiteY19" fmla="*/ 560372 h 2218072"/>
              <a:gd name="connsiteX20" fmla="*/ 413781 w 1277695"/>
              <a:gd name="connsiteY20" fmla="*/ 509883 h 2218072"/>
              <a:gd name="connsiteX21" fmla="*/ 295975 w 1277695"/>
              <a:gd name="connsiteY21" fmla="*/ 431346 h 2218072"/>
              <a:gd name="connsiteX22" fmla="*/ 295975 w 1277695"/>
              <a:gd name="connsiteY22" fmla="*/ 386467 h 2218072"/>
              <a:gd name="connsiteX23" fmla="*/ 172559 w 1277695"/>
              <a:gd name="connsiteY23" fmla="*/ 313540 h 2218072"/>
              <a:gd name="connsiteX24" fmla="*/ 88412 w 1277695"/>
              <a:gd name="connsiteY24" fmla="*/ 204148 h 2218072"/>
              <a:gd name="connsiteX25" fmla="*/ 23899 w 1277695"/>
              <a:gd name="connsiteY25" fmla="*/ 139635 h 2218072"/>
              <a:gd name="connsiteX26" fmla="*/ 32314 w 1277695"/>
              <a:gd name="connsiteY26" fmla="*/ 2218072 h 2218072"/>
              <a:gd name="connsiteX0" fmla="*/ 366636 w 1269818"/>
              <a:gd name="connsiteY0" fmla="*/ 2057474 h 2079913"/>
              <a:gd name="connsiteX1" fmla="*/ 386270 w 1269818"/>
              <a:gd name="connsiteY1" fmla="*/ 1953692 h 2079913"/>
              <a:gd name="connsiteX2" fmla="*/ 431149 w 1269818"/>
              <a:gd name="connsiteY2" fmla="*/ 1799422 h 2079913"/>
              <a:gd name="connsiteX3" fmla="*/ 447978 w 1269818"/>
              <a:gd name="connsiteY3" fmla="*/ 1762959 h 2079913"/>
              <a:gd name="connsiteX4" fmla="*/ 433954 w 1269818"/>
              <a:gd name="connsiteY4" fmla="*/ 1715275 h 2079913"/>
              <a:gd name="connsiteX5" fmla="*/ 504076 w 1269818"/>
              <a:gd name="connsiteY5" fmla="*/ 1729300 h 2079913"/>
              <a:gd name="connsiteX6" fmla="*/ 571394 w 1269818"/>
              <a:gd name="connsiteY6" fmla="*/ 1765763 h 2079913"/>
              <a:gd name="connsiteX7" fmla="*/ 675176 w 1269818"/>
              <a:gd name="connsiteY7" fmla="*/ 1771373 h 2079913"/>
              <a:gd name="connsiteX8" fmla="*/ 778957 w 1269818"/>
              <a:gd name="connsiteY8" fmla="*/ 1673202 h 2079913"/>
              <a:gd name="connsiteX9" fmla="*/ 910788 w 1269818"/>
              <a:gd name="connsiteY9" fmla="*/ 1611494 h 2079913"/>
              <a:gd name="connsiteX10" fmla="*/ 961276 w 1269818"/>
              <a:gd name="connsiteY10" fmla="*/ 1555395 h 2079913"/>
              <a:gd name="connsiteX11" fmla="*/ 893958 w 1269818"/>
              <a:gd name="connsiteY11" fmla="*/ 1451614 h 2079913"/>
              <a:gd name="connsiteX12" fmla="*/ 1034204 w 1269818"/>
              <a:gd name="connsiteY12" fmla="*/ 1218806 h 2079913"/>
              <a:gd name="connsiteX13" fmla="*/ 1140790 w 1269818"/>
              <a:gd name="connsiteY13" fmla="*/ 957950 h 2079913"/>
              <a:gd name="connsiteX14" fmla="*/ 1269816 w 1269818"/>
              <a:gd name="connsiteY14" fmla="*/ 761606 h 2079913"/>
              <a:gd name="connsiteX15" fmla="*/ 1143595 w 1269818"/>
              <a:gd name="connsiteY15" fmla="*/ 671849 h 2079913"/>
              <a:gd name="connsiteX16" fmla="*/ 997740 w 1269818"/>
              <a:gd name="connsiteY16" fmla="*/ 612946 h 2079913"/>
              <a:gd name="connsiteX17" fmla="*/ 941642 w 1269818"/>
              <a:gd name="connsiteY17" fmla="*/ 626971 h 2079913"/>
              <a:gd name="connsiteX18" fmla="*/ 795787 w 1269818"/>
              <a:gd name="connsiteY18" fmla="*/ 520384 h 2079913"/>
              <a:gd name="connsiteX19" fmla="*/ 630297 w 1269818"/>
              <a:gd name="connsiteY19" fmla="*/ 422213 h 2079913"/>
              <a:gd name="connsiteX20" fmla="*/ 405904 w 1269818"/>
              <a:gd name="connsiteY20" fmla="*/ 371724 h 2079913"/>
              <a:gd name="connsiteX21" fmla="*/ 288098 w 1269818"/>
              <a:gd name="connsiteY21" fmla="*/ 293187 h 2079913"/>
              <a:gd name="connsiteX22" fmla="*/ 288098 w 1269818"/>
              <a:gd name="connsiteY22" fmla="*/ 248308 h 2079913"/>
              <a:gd name="connsiteX23" fmla="*/ 164682 w 1269818"/>
              <a:gd name="connsiteY23" fmla="*/ 175381 h 2079913"/>
              <a:gd name="connsiteX24" fmla="*/ 80535 w 1269818"/>
              <a:gd name="connsiteY24" fmla="*/ 65989 h 2079913"/>
              <a:gd name="connsiteX25" fmla="*/ 16022 w 1269818"/>
              <a:gd name="connsiteY25" fmla="*/ 1476 h 2079913"/>
              <a:gd name="connsiteX26" fmla="*/ 24437 w 1269818"/>
              <a:gd name="connsiteY26" fmla="*/ 2079913 h 2079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69818" h="2079913">
                <a:moveTo>
                  <a:pt x="366636" y="2057474"/>
                </a:moveTo>
                <a:cubicBezTo>
                  <a:pt x="371077" y="2027087"/>
                  <a:pt x="375518" y="1996701"/>
                  <a:pt x="386270" y="1953692"/>
                </a:cubicBezTo>
                <a:cubicBezTo>
                  <a:pt x="397022" y="1910683"/>
                  <a:pt x="420864" y="1831211"/>
                  <a:pt x="431149" y="1799422"/>
                </a:cubicBezTo>
                <a:cubicBezTo>
                  <a:pt x="441434" y="1767633"/>
                  <a:pt x="447511" y="1776983"/>
                  <a:pt x="447978" y="1762959"/>
                </a:cubicBezTo>
                <a:cubicBezTo>
                  <a:pt x="448445" y="1748935"/>
                  <a:pt x="424604" y="1720885"/>
                  <a:pt x="433954" y="1715275"/>
                </a:cubicBezTo>
                <a:cubicBezTo>
                  <a:pt x="443304" y="1709665"/>
                  <a:pt x="481169" y="1720885"/>
                  <a:pt x="504076" y="1729300"/>
                </a:cubicBezTo>
                <a:cubicBezTo>
                  <a:pt x="526983" y="1737715"/>
                  <a:pt x="542877" y="1758751"/>
                  <a:pt x="571394" y="1765763"/>
                </a:cubicBezTo>
                <a:cubicBezTo>
                  <a:pt x="599911" y="1772775"/>
                  <a:pt x="640582" y="1786800"/>
                  <a:pt x="675176" y="1771373"/>
                </a:cubicBezTo>
                <a:cubicBezTo>
                  <a:pt x="709770" y="1755946"/>
                  <a:pt x="739688" y="1699848"/>
                  <a:pt x="778957" y="1673202"/>
                </a:cubicBezTo>
                <a:cubicBezTo>
                  <a:pt x="818226" y="1646556"/>
                  <a:pt x="880402" y="1631128"/>
                  <a:pt x="910788" y="1611494"/>
                </a:cubicBezTo>
                <a:cubicBezTo>
                  <a:pt x="941175" y="1591859"/>
                  <a:pt x="964081" y="1582042"/>
                  <a:pt x="961276" y="1555395"/>
                </a:cubicBezTo>
                <a:cubicBezTo>
                  <a:pt x="958471" y="1528748"/>
                  <a:pt x="881803" y="1507712"/>
                  <a:pt x="893958" y="1451614"/>
                </a:cubicBezTo>
                <a:cubicBezTo>
                  <a:pt x="906113" y="1395516"/>
                  <a:pt x="993065" y="1301083"/>
                  <a:pt x="1034204" y="1218806"/>
                </a:cubicBezTo>
                <a:cubicBezTo>
                  <a:pt x="1075343" y="1136529"/>
                  <a:pt x="1101521" y="1034150"/>
                  <a:pt x="1140790" y="957950"/>
                </a:cubicBezTo>
                <a:cubicBezTo>
                  <a:pt x="1180059" y="881750"/>
                  <a:pt x="1269349" y="809289"/>
                  <a:pt x="1269816" y="761606"/>
                </a:cubicBezTo>
                <a:cubicBezTo>
                  <a:pt x="1270284" y="713922"/>
                  <a:pt x="1188941" y="696626"/>
                  <a:pt x="1143595" y="671849"/>
                </a:cubicBezTo>
                <a:cubicBezTo>
                  <a:pt x="1098249" y="647072"/>
                  <a:pt x="1031399" y="620426"/>
                  <a:pt x="997740" y="612946"/>
                </a:cubicBezTo>
                <a:cubicBezTo>
                  <a:pt x="964081" y="605466"/>
                  <a:pt x="975301" y="642398"/>
                  <a:pt x="941642" y="626971"/>
                </a:cubicBezTo>
                <a:cubicBezTo>
                  <a:pt x="907983" y="611544"/>
                  <a:pt x="847678" y="554510"/>
                  <a:pt x="795787" y="520384"/>
                </a:cubicBezTo>
                <a:cubicBezTo>
                  <a:pt x="743896" y="486258"/>
                  <a:pt x="695277" y="446990"/>
                  <a:pt x="630297" y="422213"/>
                </a:cubicBezTo>
                <a:cubicBezTo>
                  <a:pt x="565317" y="397436"/>
                  <a:pt x="462937" y="393228"/>
                  <a:pt x="405904" y="371724"/>
                </a:cubicBezTo>
                <a:cubicBezTo>
                  <a:pt x="348871" y="350220"/>
                  <a:pt x="307732" y="313756"/>
                  <a:pt x="288098" y="293187"/>
                </a:cubicBezTo>
                <a:cubicBezTo>
                  <a:pt x="268464" y="272618"/>
                  <a:pt x="308667" y="267942"/>
                  <a:pt x="288098" y="248308"/>
                </a:cubicBezTo>
                <a:cubicBezTo>
                  <a:pt x="267529" y="228674"/>
                  <a:pt x="199276" y="205768"/>
                  <a:pt x="164682" y="175381"/>
                </a:cubicBezTo>
                <a:cubicBezTo>
                  <a:pt x="130088" y="144994"/>
                  <a:pt x="105312" y="94973"/>
                  <a:pt x="80535" y="65989"/>
                </a:cubicBezTo>
                <a:cubicBezTo>
                  <a:pt x="55758" y="37005"/>
                  <a:pt x="-8287" y="-8808"/>
                  <a:pt x="16022" y="1476"/>
                </a:cubicBezTo>
                <a:cubicBezTo>
                  <a:pt x="40331" y="11760"/>
                  <a:pt x="-37271" y="1732572"/>
                  <a:pt x="24437" y="2079913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Freeform 185"/>
          <p:cNvSpPr/>
          <p:nvPr/>
        </p:nvSpPr>
        <p:spPr>
          <a:xfrm>
            <a:off x="226142" y="6563564"/>
            <a:ext cx="1493215" cy="2332293"/>
          </a:xfrm>
          <a:custGeom>
            <a:avLst/>
            <a:gdLst>
              <a:gd name="connsiteX0" fmla="*/ 39209 w 1525869"/>
              <a:gd name="connsiteY0" fmla="*/ 17494 h 2486491"/>
              <a:gd name="connsiteX1" fmla="*/ 88370 w 1525869"/>
              <a:gd name="connsiteY1" fmla="*/ 138759 h 2486491"/>
              <a:gd name="connsiteX2" fmla="*/ 144086 w 1525869"/>
              <a:gd name="connsiteY2" fmla="*/ 312462 h 2486491"/>
              <a:gd name="connsiteX3" fmla="*/ 242409 w 1525869"/>
              <a:gd name="connsiteY3" fmla="*/ 368178 h 2486491"/>
              <a:gd name="connsiteX4" fmla="*/ 360396 w 1525869"/>
              <a:gd name="connsiteY4" fmla="*/ 322294 h 2486491"/>
              <a:gd name="connsiteX5" fmla="*/ 471828 w 1525869"/>
              <a:gd name="connsiteY5" fmla="*/ 286242 h 2486491"/>
              <a:gd name="connsiteX6" fmla="*/ 517712 w 1525869"/>
              <a:gd name="connsiteY6" fmla="*/ 269855 h 2486491"/>
              <a:gd name="connsiteX7" fmla="*/ 576706 w 1525869"/>
              <a:gd name="connsiteY7" fmla="*/ 315739 h 2486491"/>
              <a:gd name="connsiteX8" fmla="*/ 573428 w 1525869"/>
              <a:gd name="connsiteY8" fmla="*/ 404230 h 2486491"/>
              <a:gd name="connsiteX9" fmla="*/ 501325 w 1525869"/>
              <a:gd name="connsiteY9" fmla="*/ 463223 h 2486491"/>
              <a:gd name="connsiteX10" fmla="*/ 468551 w 1525869"/>
              <a:gd name="connsiteY10" fmla="*/ 492720 h 2486491"/>
              <a:gd name="connsiteX11" fmla="*/ 488215 w 1525869"/>
              <a:gd name="connsiteY11" fmla="*/ 558268 h 2486491"/>
              <a:gd name="connsiteX12" fmla="*/ 638977 w 1525869"/>
              <a:gd name="connsiteY12" fmla="*/ 620539 h 2486491"/>
              <a:gd name="connsiteX13" fmla="*/ 734022 w 1525869"/>
              <a:gd name="connsiteY13" fmla="*/ 669701 h 2486491"/>
              <a:gd name="connsiteX14" fmla="*/ 786460 w 1525869"/>
              <a:gd name="connsiteY14" fmla="*/ 718862 h 2486491"/>
              <a:gd name="connsiteX15" fmla="*/ 874951 w 1525869"/>
              <a:gd name="connsiteY15" fmla="*/ 758191 h 2486491"/>
              <a:gd name="connsiteX16" fmla="*/ 1028989 w 1525869"/>
              <a:gd name="connsiteY16" fmla="*/ 820462 h 2486491"/>
              <a:gd name="connsiteX17" fmla="*/ 1196138 w 1525869"/>
              <a:gd name="connsiteY17" fmla="*/ 882733 h 2486491"/>
              <a:gd name="connsiteX18" fmla="*/ 1346899 w 1525869"/>
              <a:gd name="connsiteY18" fmla="*/ 954836 h 2486491"/>
              <a:gd name="connsiteX19" fmla="*/ 1455054 w 1525869"/>
              <a:gd name="connsiteY19" fmla="*/ 1036771 h 2486491"/>
              <a:gd name="connsiteX20" fmla="*/ 1523880 w 1525869"/>
              <a:gd name="connsiteY20" fmla="*/ 1095765 h 2486491"/>
              <a:gd name="connsiteX21" fmla="*/ 1500938 w 1525869"/>
              <a:gd name="connsiteY21" fmla="*/ 1154759 h 2486491"/>
              <a:gd name="connsiteX22" fmla="*/ 1435389 w 1525869"/>
              <a:gd name="connsiteY22" fmla="*/ 1171146 h 2486491"/>
              <a:gd name="connsiteX23" fmla="*/ 1291183 w 1525869"/>
              <a:gd name="connsiteY23" fmla="*/ 1184255 h 2486491"/>
              <a:gd name="connsiteX24" fmla="*/ 1179751 w 1525869"/>
              <a:gd name="connsiteY24" fmla="*/ 1305520 h 2486491"/>
              <a:gd name="connsiteX25" fmla="*/ 1114202 w 1525869"/>
              <a:gd name="connsiteY25" fmla="*/ 1505442 h 2486491"/>
              <a:gd name="connsiteX26" fmla="*/ 1051931 w 1525869"/>
              <a:gd name="connsiteY26" fmla="*/ 1662759 h 2486491"/>
              <a:gd name="connsiteX27" fmla="*/ 1051931 w 1525869"/>
              <a:gd name="connsiteY27" fmla="*/ 1806965 h 2486491"/>
              <a:gd name="connsiteX28" fmla="*/ 1002770 w 1525869"/>
              <a:gd name="connsiteY28" fmla="*/ 1918397 h 2486491"/>
              <a:gd name="connsiteX29" fmla="*/ 891338 w 1525869"/>
              <a:gd name="connsiteY29" fmla="*/ 1947894 h 2486491"/>
              <a:gd name="connsiteX30" fmla="*/ 789738 w 1525869"/>
              <a:gd name="connsiteY30" fmla="*/ 2098655 h 2486491"/>
              <a:gd name="connsiteX31" fmla="*/ 697970 w 1525869"/>
              <a:gd name="connsiteY31" fmla="*/ 2115042 h 2486491"/>
              <a:gd name="connsiteX32" fmla="*/ 583260 w 1525869"/>
              <a:gd name="connsiteY32" fmla="*/ 2101933 h 2486491"/>
              <a:gd name="connsiteX33" fmla="*/ 517712 w 1525869"/>
              <a:gd name="connsiteY33" fmla="*/ 2101933 h 2486491"/>
              <a:gd name="connsiteX34" fmla="*/ 478383 w 1525869"/>
              <a:gd name="connsiteY34" fmla="*/ 2331352 h 2486491"/>
              <a:gd name="connsiteX35" fmla="*/ 32654 w 1525869"/>
              <a:gd name="connsiteY35" fmla="*/ 2321520 h 2486491"/>
              <a:gd name="connsiteX36" fmla="*/ 35931 w 1525869"/>
              <a:gd name="connsiteY36" fmla="*/ 256746 h 2486491"/>
              <a:gd name="connsiteX37" fmla="*/ 39209 w 1525869"/>
              <a:gd name="connsiteY37" fmla="*/ 17494 h 2486491"/>
              <a:gd name="connsiteX0" fmla="*/ 39209 w 1525869"/>
              <a:gd name="connsiteY0" fmla="*/ 17494 h 2478663"/>
              <a:gd name="connsiteX1" fmla="*/ 88370 w 1525869"/>
              <a:gd name="connsiteY1" fmla="*/ 138759 h 2478663"/>
              <a:gd name="connsiteX2" fmla="*/ 144086 w 1525869"/>
              <a:gd name="connsiteY2" fmla="*/ 312462 h 2478663"/>
              <a:gd name="connsiteX3" fmla="*/ 242409 w 1525869"/>
              <a:gd name="connsiteY3" fmla="*/ 368178 h 2478663"/>
              <a:gd name="connsiteX4" fmla="*/ 360396 w 1525869"/>
              <a:gd name="connsiteY4" fmla="*/ 322294 h 2478663"/>
              <a:gd name="connsiteX5" fmla="*/ 471828 w 1525869"/>
              <a:gd name="connsiteY5" fmla="*/ 286242 h 2478663"/>
              <a:gd name="connsiteX6" fmla="*/ 517712 w 1525869"/>
              <a:gd name="connsiteY6" fmla="*/ 269855 h 2478663"/>
              <a:gd name="connsiteX7" fmla="*/ 576706 w 1525869"/>
              <a:gd name="connsiteY7" fmla="*/ 315739 h 2478663"/>
              <a:gd name="connsiteX8" fmla="*/ 573428 w 1525869"/>
              <a:gd name="connsiteY8" fmla="*/ 404230 h 2478663"/>
              <a:gd name="connsiteX9" fmla="*/ 501325 w 1525869"/>
              <a:gd name="connsiteY9" fmla="*/ 463223 h 2478663"/>
              <a:gd name="connsiteX10" fmla="*/ 468551 w 1525869"/>
              <a:gd name="connsiteY10" fmla="*/ 492720 h 2478663"/>
              <a:gd name="connsiteX11" fmla="*/ 488215 w 1525869"/>
              <a:gd name="connsiteY11" fmla="*/ 558268 h 2478663"/>
              <a:gd name="connsiteX12" fmla="*/ 638977 w 1525869"/>
              <a:gd name="connsiteY12" fmla="*/ 620539 h 2478663"/>
              <a:gd name="connsiteX13" fmla="*/ 734022 w 1525869"/>
              <a:gd name="connsiteY13" fmla="*/ 669701 h 2478663"/>
              <a:gd name="connsiteX14" fmla="*/ 786460 w 1525869"/>
              <a:gd name="connsiteY14" fmla="*/ 718862 h 2478663"/>
              <a:gd name="connsiteX15" fmla="*/ 874951 w 1525869"/>
              <a:gd name="connsiteY15" fmla="*/ 758191 h 2478663"/>
              <a:gd name="connsiteX16" fmla="*/ 1028989 w 1525869"/>
              <a:gd name="connsiteY16" fmla="*/ 820462 h 2478663"/>
              <a:gd name="connsiteX17" fmla="*/ 1196138 w 1525869"/>
              <a:gd name="connsiteY17" fmla="*/ 882733 h 2478663"/>
              <a:gd name="connsiteX18" fmla="*/ 1346899 w 1525869"/>
              <a:gd name="connsiteY18" fmla="*/ 954836 h 2478663"/>
              <a:gd name="connsiteX19" fmla="*/ 1455054 w 1525869"/>
              <a:gd name="connsiteY19" fmla="*/ 1036771 h 2478663"/>
              <a:gd name="connsiteX20" fmla="*/ 1523880 w 1525869"/>
              <a:gd name="connsiteY20" fmla="*/ 1095765 h 2478663"/>
              <a:gd name="connsiteX21" fmla="*/ 1500938 w 1525869"/>
              <a:gd name="connsiteY21" fmla="*/ 1154759 h 2478663"/>
              <a:gd name="connsiteX22" fmla="*/ 1435389 w 1525869"/>
              <a:gd name="connsiteY22" fmla="*/ 1171146 h 2478663"/>
              <a:gd name="connsiteX23" fmla="*/ 1291183 w 1525869"/>
              <a:gd name="connsiteY23" fmla="*/ 1184255 h 2478663"/>
              <a:gd name="connsiteX24" fmla="*/ 1179751 w 1525869"/>
              <a:gd name="connsiteY24" fmla="*/ 1305520 h 2478663"/>
              <a:gd name="connsiteX25" fmla="*/ 1114202 w 1525869"/>
              <a:gd name="connsiteY25" fmla="*/ 1505442 h 2478663"/>
              <a:gd name="connsiteX26" fmla="*/ 1051931 w 1525869"/>
              <a:gd name="connsiteY26" fmla="*/ 1662759 h 2478663"/>
              <a:gd name="connsiteX27" fmla="*/ 1051931 w 1525869"/>
              <a:gd name="connsiteY27" fmla="*/ 1806965 h 2478663"/>
              <a:gd name="connsiteX28" fmla="*/ 1002770 w 1525869"/>
              <a:gd name="connsiteY28" fmla="*/ 1918397 h 2478663"/>
              <a:gd name="connsiteX29" fmla="*/ 891338 w 1525869"/>
              <a:gd name="connsiteY29" fmla="*/ 1947894 h 2478663"/>
              <a:gd name="connsiteX30" fmla="*/ 789738 w 1525869"/>
              <a:gd name="connsiteY30" fmla="*/ 2098655 h 2478663"/>
              <a:gd name="connsiteX31" fmla="*/ 697970 w 1525869"/>
              <a:gd name="connsiteY31" fmla="*/ 2115042 h 2478663"/>
              <a:gd name="connsiteX32" fmla="*/ 583260 w 1525869"/>
              <a:gd name="connsiteY32" fmla="*/ 2101933 h 2478663"/>
              <a:gd name="connsiteX33" fmla="*/ 517712 w 1525869"/>
              <a:gd name="connsiteY33" fmla="*/ 2101933 h 2478663"/>
              <a:gd name="connsiteX34" fmla="*/ 478383 w 1525869"/>
              <a:gd name="connsiteY34" fmla="*/ 2331352 h 2478663"/>
              <a:gd name="connsiteX35" fmla="*/ 32654 w 1525869"/>
              <a:gd name="connsiteY35" fmla="*/ 2321520 h 2478663"/>
              <a:gd name="connsiteX36" fmla="*/ 35931 w 1525869"/>
              <a:gd name="connsiteY36" fmla="*/ 256746 h 2478663"/>
              <a:gd name="connsiteX37" fmla="*/ 39209 w 1525869"/>
              <a:gd name="connsiteY37" fmla="*/ 17494 h 2478663"/>
              <a:gd name="connsiteX0" fmla="*/ 6555 w 1493215"/>
              <a:gd name="connsiteY0" fmla="*/ 17494 h 2478663"/>
              <a:gd name="connsiteX1" fmla="*/ 55716 w 1493215"/>
              <a:gd name="connsiteY1" fmla="*/ 138759 h 2478663"/>
              <a:gd name="connsiteX2" fmla="*/ 111432 w 1493215"/>
              <a:gd name="connsiteY2" fmla="*/ 312462 h 2478663"/>
              <a:gd name="connsiteX3" fmla="*/ 209755 w 1493215"/>
              <a:gd name="connsiteY3" fmla="*/ 368178 h 2478663"/>
              <a:gd name="connsiteX4" fmla="*/ 327742 w 1493215"/>
              <a:gd name="connsiteY4" fmla="*/ 322294 h 2478663"/>
              <a:gd name="connsiteX5" fmla="*/ 439174 w 1493215"/>
              <a:gd name="connsiteY5" fmla="*/ 286242 h 2478663"/>
              <a:gd name="connsiteX6" fmla="*/ 485058 w 1493215"/>
              <a:gd name="connsiteY6" fmla="*/ 269855 h 2478663"/>
              <a:gd name="connsiteX7" fmla="*/ 544052 w 1493215"/>
              <a:gd name="connsiteY7" fmla="*/ 315739 h 2478663"/>
              <a:gd name="connsiteX8" fmla="*/ 540774 w 1493215"/>
              <a:gd name="connsiteY8" fmla="*/ 404230 h 2478663"/>
              <a:gd name="connsiteX9" fmla="*/ 468671 w 1493215"/>
              <a:gd name="connsiteY9" fmla="*/ 463223 h 2478663"/>
              <a:gd name="connsiteX10" fmla="*/ 435897 w 1493215"/>
              <a:gd name="connsiteY10" fmla="*/ 492720 h 2478663"/>
              <a:gd name="connsiteX11" fmla="*/ 455561 w 1493215"/>
              <a:gd name="connsiteY11" fmla="*/ 558268 h 2478663"/>
              <a:gd name="connsiteX12" fmla="*/ 606323 w 1493215"/>
              <a:gd name="connsiteY12" fmla="*/ 620539 h 2478663"/>
              <a:gd name="connsiteX13" fmla="*/ 701368 w 1493215"/>
              <a:gd name="connsiteY13" fmla="*/ 669701 h 2478663"/>
              <a:gd name="connsiteX14" fmla="*/ 753806 w 1493215"/>
              <a:gd name="connsiteY14" fmla="*/ 718862 h 2478663"/>
              <a:gd name="connsiteX15" fmla="*/ 842297 w 1493215"/>
              <a:gd name="connsiteY15" fmla="*/ 758191 h 2478663"/>
              <a:gd name="connsiteX16" fmla="*/ 996335 w 1493215"/>
              <a:gd name="connsiteY16" fmla="*/ 820462 h 2478663"/>
              <a:gd name="connsiteX17" fmla="*/ 1163484 w 1493215"/>
              <a:gd name="connsiteY17" fmla="*/ 882733 h 2478663"/>
              <a:gd name="connsiteX18" fmla="*/ 1314245 w 1493215"/>
              <a:gd name="connsiteY18" fmla="*/ 954836 h 2478663"/>
              <a:gd name="connsiteX19" fmla="*/ 1422400 w 1493215"/>
              <a:gd name="connsiteY19" fmla="*/ 1036771 h 2478663"/>
              <a:gd name="connsiteX20" fmla="*/ 1491226 w 1493215"/>
              <a:gd name="connsiteY20" fmla="*/ 1095765 h 2478663"/>
              <a:gd name="connsiteX21" fmla="*/ 1468284 w 1493215"/>
              <a:gd name="connsiteY21" fmla="*/ 1154759 h 2478663"/>
              <a:gd name="connsiteX22" fmla="*/ 1402735 w 1493215"/>
              <a:gd name="connsiteY22" fmla="*/ 1171146 h 2478663"/>
              <a:gd name="connsiteX23" fmla="*/ 1258529 w 1493215"/>
              <a:gd name="connsiteY23" fmla="*/ 1184255 h 2478663"/>
              <a:gd name="connsiteX24" fmla="*/ 1147097 w 1493215"/>
              <a:gd name="connsiteY24" fmla="*/ 1305520 h 2478663"/>
              <a:gd name="connsiteX25" fmla="*/ 1081548 w 1493215"/>
              <a:gd name="connsiteY25" fmla="*/ 1505442 h 2478663"/>
              <a:gd name="connsiteX26" fmla="*/ 1019277 w 1493215"/>
              <a:gd name="connsiteY26" fmla="*/ 1662759 h 2478663"/>
              <a:gd name="connsiteX27" fmla="*/ 1019277 w 1493215"/>
              <a:gd name="connsiteY27" fmla="*/ 1806965 h 2478663"/>
              <a:gd name="connsiteX28" fmla="*/ 970116 w 1493215"/>
              <a:gd name="connsiteY28" fmla="*/ 1918397 h 2478663"/>
              <a:gd name="connsiteX29" fmla="*/ 858684 w 1493215"/>
              <a:gd name="connsiteY29" fmla="*/ 1947894 h 2478663"/>
              <a:gd name="connsiteX30" fmla="*/ 757084 w 1493215"/>
              <a:gd name="connsiteY30" fmla="*/ 2098655 h 2478663"/>
              <a:gd name="connsiteX31" fmla="*/ 665316 w 1493215"/>
              <a:gd name="connsiteY31" fmla="*/ 2115042 h 2478663"/>
              <a:gd name="connsiteX32" fmla="*/ 550606 w 1493215"/>
              <a:gd name="connsiteY32" fmla="*/ 2101933 h 2478663"/>
              <a:gd name="connsiteX33" fmla="*/ 485058 w 1493215"/>
              <a:gd name="connsiteY33" fmla="*/ 2101933 h 2478663"/>
              <a:gd name="connsiteX34" fmla="*/ 445729 w 1493215"/>
              <a:gd name="connsiteY34" fmla="*/ 2331352 h 2478663"/>
              <a:gd name="connsiteX35" fmla="*/ 0 w 1493215"/>
              <a:gd name="connsiteY35" fmla="*/ 2321520 h 2478663"/>
              <a:gd name="connsiteX36" fmla="*/ 3277 w 1493215"/>
              <a:gd name="connsiteY36" fmla="*/ 256746 h 2478663"/>
              <a:gd name="connsiteX37" fmla="*/ 6555 w 1493215"/>
              <a:gd name="connsiteY37" fmla="*/ 17494 h 2478663"/>
              <a:gd name="connsiteX0" fmla="*/ 6555 w 1493215"/>
              <a:gd name="connsiteY0" fmla="*/ 17494 h 2332293"/>
              <a:gd name="connsiteX1" fmla="*/ 55716 w 1493215"/>
              <a:gd name="connsiteY1" fmla="*/ 138759 h 2332293"/>
              <a:gd name="connsiteX2" fmla="*/ 111432 w 1493215"/>
              <a:gd name="connsiteY2" fmla="*/ 312462 h 2332293"/>
              <a:gd name="connsiteX3" fmla="*/ 209755 w 1493215"/>
              <a:gd name="connsiteY3" fmla="*/ 368178 h 2332293"/>
              <a:gd name="connsiteX4" fmla="*/ 327742 w 1493215"/>
              <a:gd name="connsiteY4" fmla="*/ 322294 h 2332293"/>
              <a:gd name="connsiteX5" fmla="*/ 439174 w 1493215"/>
              <a:gd name="connsiteY5" fmla="*/ 286242 h 2332293"/>
              <a:gd name="connsiteX6" fmla="*/ 485058 w 1493215"/>
              <a:gd name="connsiteY6" fmla="*/ 269855 h 2332293"/>
              <a:gd name="connsiteX7" fmla="*/ 544052 w 1493215"/>
              <a:gd name="connsiteY7" fmla="*/ 315739 h 2332293"/>
              <a:gd name="connsiteX8" fmla="*/ 540774 w 1493215"/>
              <a:gd name="connsiteY8" fmla="*/ 404230 h 2332293"/>
              <a:gd name="connsiteX9" fmla="*/ 468671 w 1493215"/>
              <a:gd name="connsiteY9" fmla="*/ 463223 h 2332293"/>
              <a:gd name="connsiteX10" fmla="*/ 435897 w 1493215"/>
              <a:gd name="connsiteY10" fmla="*/ 492720 h 2332293"/>
              <a:gd name="connsiteX11" fmla="*/ 455561 w 1493215"/>
              <a:gd name="connsiteY11" fmla="*/ 558268 h 2332293"/>
              <a:gd name="connsiteX12" fmla="*/ 606323 w 1493215"/>
              <a:gd name="connsiteY12" fmla="*/ 620539 h 2332293"/>
              <a:gd name="connsiteX13" fmla="*/ 701368 w 1493215"/>
              <a:gd name="connsiteY13" fmla="*/ 669701 h 2332293"/>
              <a:gd name="connsiteX14" fmla="*/ 753806 w 1493215"/>
              <a:gd name="connsiteY14" fmla="*/ 718862 h 2332293"/>
              <a:gd name="connsiteX15" fmla="*/ 842297 w 1493215"/>
              <a:gd name="connsiteY15" fmla="*/ 758191 h 2332293"/>
              <a:gd name="connsiteX16" fmla="*/ 996335 w 1493215"/>
              <a:gd name="connsiteY16" fmla="*/ 820462 h 2332293"/>
              <a:gd name="connsiteX17" fmla="*/ 1163484 w 1493215"/>
              <a:gd name="connsiteY17" fmla="*/ 882733 h 2332293"/>
              <a:gd name="connsiteX18" fmla="*/ 1314245 w 1493215"/>
              <a:gd name="connsiteY18" fmla="*/ 954836 h 2332293"/>
              <a:gd name="connsiteX19" fmla="*/ 1422400 w 1493215"/>
              <a:gd name="connsiteY19" fmla="*/ 1036771 h 2332293"/>
              <a:gd name="connsiteX20" fmla="*/ 1491226 w 1493215"/>
              <a:gd name="connsiteY20" fmla="*/ 1095765 h 2332293"/>
              <a:gd name="connsiteX21" fmla="*/ 1468284 w 1493215"/>
              <a:gd name="connsiteY21" fmla="*/ 1154759 h 2332293"/>
              <a:gd name="connsiteX22" fmla="*/ 1402735 w 1493215"/>
              <a:gd name="connsiteY22" fmla="*/ 1171146 h 2332293"/>
              <a:gd name="connsiteX23" fmla="*/ 1258529 w 1493215"/>
              <a:gd name="connsiteY23" fmla="*/ 1184255 h 2332293"/>
              <a:gd name="connsiteX24" fmla="*/ 1147097 w 1493215"/>
              <a:gd name="connsiteY24" fmla="*/ 1305520 h 2332293"/>
              <a:gd name="connsiteX25" fmla="*/ 1081548 w 1493215"/>
              <a:gd name="connsiteY25" fmla="*/ 1505442 h 2332293"/>
              <a:gd name="connsiteX26" fmla="*/ 1019277 w 1493215"/>
              <a:gd name="connsiteY26" fmla="*/ 1662759 h 2332293"/>
              <a:gd name="connsiteX27" fmla="*/ 1019277 w 1493215"/>
              <a:gd name="connsiteY27" fmla="*/ 1806965 h 2332293"/>
              <a:gd name="connsiteX28" fmla="*/ 970116 w 1493215"/>
              <a:gd name="connsiteY28" fmla="*/ 1918397 h 2332293"/>
              <a:gd name="connsiteX29" fmla="*/ 858684 w 1493215"/>
              <a:gd name="connsiteY29" fmla="*/ 1947894 h 2332293"/>
              <a:gd name="connsiteX30" fmla="*/ 757084 w 1493215"/>
              <a:gd name="connsiteY30" fmla="*/ 2098655 h 2332293"/>
              <a:gd name="connsiteX31" fmla="*/ 665316 w 1493215"/>
              <a:gd name="connsiteY31" fmla="*/ 2115042 h 2332293"/>
              <a:gd name="connsiteX32" fmla="*/ 550606 w 1493215"/>
              <a:gd name="connsiteY32" fmla="*/ 2101933 h 2332293"/>
              <a:gd name="connsiteX33" fmla="*/ 485058 w 1493215"/>
              <a:gd name="connsiteY33" fmla="*/ 2101933 h 2332293"/>
              <a:gd name="connsiteX34" fmla="*/ 445729 w 1493215"/>
              <a:gd name="connsiteY34" fmla="*/ 2331352 h 2332293"/>
              <a:gd name="connsiteX35" fmla="*/ 0 w 1493215"/>
              <a:gd name="connsiteY35" fmla="*/ 2321520 h 2332293"/>
              <a:gd name="connsiteX36" fmla="*/ 3277 w 1493215"/>
              <a:gd name="connsiteY36" fmla="*/ 256746 h 2332293"/>
              <a:gd name="connsiteX37" fmla="*/ 6555 w 1493215"/>
              <a:gd name="connsiteY37" fmla="*/ 17494 h 23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93215" h="2332293">
                <a:moveTo>
                  <a:pt x="6555" y="17494"/>
                </a:moveTo>
                <a:cubicBezTo>
                  <a:pt x="15295" y="-2171"/>
                  <a:pt x="38237" y="89598"/>
                  <a:pt x="55716" y="138759"/>
                </a:cubicBezTo>
                <a:cubicBezTo>
                  <a:pt x="73196" y="187920"/>
                  <a:pt x="85759" y="274226"/>
                  <a:pt x="111432" y="312462"/>
                </a:cubicBezTo>
                <a:cubicBezTo>
                  <a:pt x="137105" y="350698"/>
                  <a:pt x="173703" y="366539"/>
                  <a:pt x="209755" y="368178"/>
                </a:cubicBezTo>
                <a:cubicBezTo>
                  <a:pt x="245807" y="369817"/>
                  <a:pt x="289506" y="335950"/>
                  <a:pt x="327742" y="322294"/>
                </a:cubicBezTo>
                <a:cubicBezTo>
                  <a:pt x="365979" y="308638"/>
                  <a:pt x="412955" y="294982"/>
                  <a:pt x="439174" y="286242"/>
                </a:cubicBezTo>
                <a:cubicBezTo>
                  <a:pt x="465393" y="277502"/>
                  <a:pt x="467578" y="264939"/>
                  <a:pt x="485058" y="269855"/>
                </a:cubicBezTo>
                <a:cubicBezTo>
                  <a:pt x="502538" y="274771"/>
                  <a:pt x="534766" y="293343"/>
                  <a:pt x="544052" y="315739"/>
                </a:cubicBezTo>
                <a:cubicBezTo>
                  <a:pt x="553338" y="338135"/>
                  <a:pt x="553338" y="379649"/>
                  <a:pt x="540774" y="404230"/>
                </a:cubicBezTo>
                <a:cubicBezTo>
                  <a:pt x="528211" y="428811"/>
                  <a:pt x="486151" y="448475"/>
                  <a:pt x="468671" y="463223"/>
                </a:cubicBezTo>
                <a:cubicBezTo>
                  <a:pt x="451192" y="477971"/>
                  <a:pt x="438082" y="476879"/>
                  <a:pt x="435897" y="492720"/>
                </a:cubicBezTo>
                <a:cubicBezTo>
                  <a:pt x="433712" y="508561"/>
                  <a:pt x="427157" y="536965"/>
                  <a:pt x="455561" y="558268"/>
                </a:cubicBezTo>
                <a:cubicBezTo>
                  <a:pt x="483965" y="579571"/>
                  <a:pt x="565355" y="601967"/>
                  <a:pt x="606323" y="620539"/>
                </a:cubicBezTo>
                <a:cubicBezTo>
                  <a:pt x="647291" y="639111"/>
                  <a:pt x="676787" y="653314"/>
                  <a:pt x="701368" y="669701"/>
                </a:cubicBezTo>
                <a:cubicBezTo>
                  <a:pt x="725949" y="686088"/>
                  <a:pt x="730318" y="704114"/>
                  <a:pt x="753806" y="718862"/>
                </a:cubicBezTo>
                <a:cubicBezTo>
                  <a:pt x="777294" y="733610"/>
                  <a:pt x="801876" y="741258"/>
                  <a:pt x="842297" y="758191"/>
                </a:cubicBezTo>
                <a:cubicBezTo>
                  <a:pt x="882718" y="775124"/>
                  <a:pt x="942804" y="799705"/>
                  <a:pt x="996335" y="820462"/>
                </a:cubicBezTo>
                <a:cubicBezTo>
                  <a:pt x="1049866" y="841219"/>
                  <a:pt x="1110499" y="860337"/>
                  <a:pt x="1163484" y="882733"/>
                </a:cubicBezTo>
                <a:cubicBezTo>
                  <a:pt x="1216469" y="905129"/>
                  <a:pt x="1271093" y="929163"/>
                  <a:pt x="1314245" y="954836"/>
                </a:cubicBezTo>
                <a:cubicBezTo>
                  <a:pt x="1357397" y="980509"/>
                  <a:pt x="1392903" y="1013283"/>
                  <a:pt x="1422400" y="1036771"/>
                </a:cubicBezTo>
                <a:cubicBezTo>
                  <a:pt x="1451897" y="1060259"/>
                  <a:pt x="1483579" y="1076100"/>
                  <a:pt x="1491226" y="1095765"/>
                </a:cubicBezTo>
                <a:cubicBezTo>
                  <a:pt x="1498873" y="1115430"/>
                  <a:pt x="1483032" y="1142196"/>
                  <a:pt x="1468284" y="1154759"/>
                </a:cubicBezTo>
                <a:cubicBezTo>
                  <a:pt x="1453536" y="1167322"/>
                  <a:pt x="1437694" y="1166230"/>
                  <a:pt x="1402735" y="1171146"/>
                </a:cubicBezTo>
                <a:cubicBezTo>
                  <a:pt x="1367776" y="1176062"/>
                  <a:pt x="1301135" y="1161859"/>
                  <a:pt x="1258529" y="1184255"/>
                </a:cubicBezTo>
                <a:cubicBezTo>
                  <a:pt x="1215923" y="1206651"/>
                  <a:pt x="1176594" y="1251989"/>
                  <a:pt x="1147097" y="1305520"/>
                </a:cubicBezTo>
                <a:cubicBezTo>
                  <a:pt x="1117600" y="1359051"/>
                  <a:pt x="1102851" y="1445902"/>
                  <a:pt x="1081548" y="1505442"/>
                </a:cubicBezTo>
                <a:cubicBezTo>
                  <a:pt x="1060245" y="1564982"/>
                  <a:pt x="1029656" y="1612505"/>
                  <a:pt x="1019277" y="1662759"/>
                </a:cubicBezTo>
                <a:cubicBezTo>
                  <a:pt x="1008899" y="1713013"/>
                  <a:pt x="1027470" y="1764359"/>
                  <a:pt x="1019277" y="1806965"/>
                </a:cubicBezTo>
                <a:cubicBezTo>
                  <a:pt x="1011084" y="1849571"/>
                  <a:pt x="996882" y="1894909"/>
                  <a:pt x="970116" y="1918397"/>
                </a:cubicBezTo>
                <a:cubicBezTo>
                  <a:pt x="943350" y="1941885"/>
                  <a:pt x="894189" y="1917851"/>
                  <a:pt x="858684" y="1947894"/>
                </a:cubicBezTo>
                <a:cubicBezTo>
                  <a:pt x="823179" y="1977937"/>
                  <a:pt x="789312" y="2070797"/>
                  <a:pt x="757084" y="2098655"/>
                </a:cubicBezTo>
                <a:cubicBezTo>
                  <a:pt x="724856" y="2126513"/>
                  <a:pt x="699729" y="2114496"/>
                  <a:pt x="665316" y="2115042"/>
                </a:cubicBezTo>
                <a:cubicBezTo>
                  <a:pt x="630903" y="2115588"/>
                  <a:pt x="580649" y="2104118"/>
                  <a:pt x="550606" y="2101933"/>
                </a:cubicBezTo>
                <a:cubicBezTo>
                  <a:pt x="520563" y="2099748"/>
                  <a:pt x="502538" y="2063696"/>
                  <a:pt x="485058" y="2101933"/>
                </a:cubicBezTo>
                <a:cubicBezTo>
                  <a:pt x="467578" y="2140170"/>
                  <a:pt x="457746" y="2327528"/>
                  <a:pt x="445729" y="2331352"/>
                </a:cubicBezTo>
                <a:cubicBezTo>
                  <a:pt x="433712" y="2335176"/>
                  <a:pt x="8194" y="2326436"/>
                  <a:pt x="0" y="2321520"/>
                </a:cubicBezTo>
                <a:cubicBezTo>
                  <a:pt x="18026" y="2329714"/>
                  <a:pt x="0" y="637473"/>
                  <a:pt x="3277" y="256746"/>
                </a:cubicBezTo>
                <a:cubicBezTo>
                  <a:pt x="6554" y="-123981"/>
                  <a:pt x="-2185" y="37159"/>
                  <a:pt x="6555" y="1749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Freeform 186"/>
          <p:cNvSpPr/>
          <p:nvPr/>
        </p:nvSpPr>
        <p:spPr>
          <a:xfrm>
            <a:off x="225044" y="6498285"/>
            <a:ext cx="1577920" cy="2394223"/>
          </a:xfrm>
          <a:custGeom>
            <a:avLst/>
            <a:gdLst>
              <a:gd name="connsiteX0" fmla="*/ 562366 w 1611524"/>
              <a:gd name="connsiteY0" fmla="*/ 2532594 h 2729523"/>
              <a:gd name="connsiteX1" fmla="*/ 575476 w 1611524"/>
              <a:gd name="connsiteY1" fmla="*/ 2457213 h 2729523"/>
              <a:gd name="connsiteX2" fmla="*/ 624637 w 1611524"/>
              <a:gd name="connsiteY2" fmla="*/ 2411329 h 2729523"/>
              <a:gd name="connsiteX3" fmla="*/ 772121 w 1611524"/>
              <a:gd name="connsiteY3" fmla="*/ 2417884 h 2729523"/>
              <a:gd name="connsiteX4" fmla="*/ 834392 w 1611524"/>
              <a:gd name="connsiteY4" fmla="*/ 2408052 h 2729523"/>
              <a:gd name="connsiteX5" fmla="*/ 909773 w 1611524"/>
              <a:gd name="connsiteY5" fmla="*/ 2254013 h 2729523"/>
              <a:gd name="connsiteX6" fmla="*/ 1047425 w 1611524"/>
              <a:gd name="connsiteY6" fmla="*/ 2172078 h 2729523"/>
              <a:gd name="connsiteX7" fmla="*/ 1158857 w 1611524"/>
              <a:gd name="connsiteY7" fmla="*/ 1981987 h 2729523"/>
              <a:gd name="connsiteX8" fmla="*/ 1204741 w 1611524"/>
              <a:gd name="connsiteY8" fmla="*/ 1854168 h 2729523"/>
              <a:gd name="connsiteX9" fmla="*/ 1201463 w 1611524"/>
              <a:gd name="connsiteY9" fmla="*/ 1637858 h 2729523"/>
              <a:gd name="connsiteX10" fmla="*/ 1326005 w 1611524"/>
              <a:gd name="connsiteY10" fmla="*/ 1483820 h 2729523"/>
              <a:gd name="connsiteX11" fmla="*/ 1489876 w 1611524"/>
              <a:gd name="connsiteY11" fmla="*/ 1477265 h 2729523"/>
              <a:gd name="connsiteX12" fmla="*/ 1594754 w 1611524"/>
              <a:gd name="connsiteY12" fmla="*/ 1437936 h 2729523"/>
              <a:gd name="connsiteX13" fmla="*/ 1611141 w 1611524"/>
              <a:gd name="connsiteY13" fmla="*/ 1303562 h 2729523"/>
              <a:gd name="connsiteX14" fmla="*/ 1594754 w 1611524"/>
              <a:gd name="connsiteY14" fmla="*/ 1244568 h 2729523"/>
              <a:gd name="connsiteX15" fmla="*/ 1486599 w 1611524"/>
              <a:gd name="connsiteY15" fmla="*/ 1224903 h 2729523"/>
              <a:gd name="connsiteX16" fmla="*/ 1427605 w 1611524"/>
              <a:gd name="connsiteY16" fmla="*/ 1116749 h 2729523"/>
              <a:gd name="connsiteX17" fmla="*/ 1316173 w 1611524"/>
              <a:gd name="connsiteY17" fmla="*/ 1093807 h 2729523"/>
              <a:gd name="connsiteX18" fmla="*/ 1171966 w 1611524"/>
              <a:gd name="connsiteY18" fmla="*/ 1034813 h 2729523"/>
              <a:gd name="connsiteX19" fmla="*/ 985154 w 1611524"/>
              <a:gd name="connsiteY19" fmla="*/ 946323 h 2729523"/>
              <a:gd name="connsiteX20" fmla="*/ 847502 w 1611524"/>
              <a:gd name="connsiteY20" fmla="*/ 910271 h 2729523"/>
              <a:gd name="connsiteX21" fmla="*/ 745902 w 1611524"/>
              <a:gd name="connsiteY21" fmla="*/ 848000 h 2729523"/>
              <a:gd name="connsiteX22" fmla="*/ 621360 w 1611524"/>
              <a:gd name="connsiteY22" fmla="*/ 769342 h 2729523"/>
              <a:gd name="connsiteX23" fmla="*/ 562366 w 1611524"/>
              <a:gd name="connsiteY23" fmla="*/ 703794 h 2729523"/>
              <a:gd name="connsiteX24" fmla="*/ 663966 w 1611524"/>
              <a:gd name="connsiteY24" fmla="*/ 589084 h 2729523"/>
              <a:gd name="connsiteX25" fmla="*/ 627915 w 1611524"/>
              <a:gd name="connsiteY25" fmla="*/ 461265 h 2729523"/>
              <a:gd name="connsiteX26" fmla="*/ 509928 w 1611524"/>
              <a:gd name="connsiteY26" fmla="*/ 428491 h 2729523"/>
              <a:gd name="connsiteX27" fmla="*/ 306728 w 1611524"/>
              <a:gd name="connsiteY27" fmla="*/ 500594 h 2729523"/>
              <a:gd name="connsiteX28" fmla="*/ 221515 w 1611524"/>
              <a:gd name="connsiteY28" fmla="*/ 490762 h 2729523"/>
              <a:gd name="connsiteX29" fmla="*/ 165799 w 1611524"/>
              <a:gd name="connsiteY29" fmla="*/ 382607 h 2729523"/>
              <a:gd name="connsiteX30" fmla="*/ 149412 w 1611524"/>
              <a:gd name="connsiteY30" fmla="*/ 231845 h 2729523"/>
              <a:gd name="connsiteX31" fmla="*/ 41257 w 1611524"/>
              <a:gd name="connsiteY31" fmla="*/ 163020 h 2729523"/>
              <a:gd name="connsiteX32" fmla="*/ 44534 w 1611524"/>
              <a:gd name="connsiteY32" fmla="*/ 2555536 h 2729523"/>
              <a:gd name="connsiteX33" fmla="*/ 562366 w 1611524"/>
              <a:gd name="connsiteY33" fmla="*/ 2532594 h 2729523"/>
              <a:gd name="connsiteX0" fmla="*/ 562366 w 1611524"/>
              <a:gd name="connsiteY0" fmla="*/ 2370412 h 2567341"/>
              <a:gd name="connsiteX1" fmla="*/ 575476 w 1611524"/>
              <a:gd name="connsiteY1" fmla="*/ 2295031 h 2567341"/>
              <a:gd name="connsiteX2" fmla="*/ 624637 w 1611524"/>
              <a:gd name="connsiteY2" fmla="*/ 2249147 h 2567341"/>
              <a:gd name="connsiteX3" fmla="*/ 772121 w 1611524"/>
              <a:gd name="connsiteY3" fmla="*/ 2255702 h 2567341"/>
              <a:gd name="connsiteX4" fmla="*/ 834392 w 1611524"/>
              <a:gd name="connsiteY4" fmla="*/ 2245870 h 2567341"/>
              <a:gd name="connsiteX5" fmla="*/ 909773 w 1611524"/>
              <a:gd name="connsiteY5" fmla="*/ 2091831 h 2567341"/>
              <a:gd name="connsiteX6" fmla="*/ 1047425 w 1611524"/>
              <a:gd name="connsiteY6" fmla="*/ 2009896 h 2567341"/>
              <a:gd name="connsiteX7" fmla="*/ 1158857 w 1611524"/>
              <a:gd name="connsiteY7" fmla="*/ 1819805 h 2567341"/>
              <a:gd name="connsiteX8" fmla="*/ 1204741 w 1611524"/>
              <a:gd name="connsiteY8" fmla="*/ 1691986 h 2567341"/>
              <a:gd name="connsiteX9" fmla="*/ 1201463 w 1611524"/>
              <a:gd name="connsiteY9" fmla="*/ 1475676 h 2567341"/>
              <a:gd name="connsiteX10" fmla="*/ 1326005 w 1611524"/>
              <a:gd name="connsiteY10" fmla="*/ 1321638 h 2567341"/>
              <a:gd name="connsiteX11" fmla="*/ 1489876 w 1611524"/>
              <a:gd name="connsiteY11" fmla="*/ 1315083 h 2567341"/>
              <a:gd name="connsiteX12" fmla="*/ 1594754 w 1611524"/>
              <a:gd name="connsiteY12" fmla="*/ 1275754 h 2567341"/>
              <a:gd name="connsiteX13" fmla="*/ 1611141 w 1611524"/>
              <a:gd name="connsiteY13" fmla="*/ 1141380 h 2567341"/>
              <a:gd name="connsiteX14" fmla="*/ 1594754 w 1611524"/>
              <a:gd name="connsiteY14" fmla="*/ 1082386 h 2567341"/>
              <a:gd name="connsiteX15" fmla="*/ 1486599 w 1611524"/>
              <a:gd name="connsiteY15" fmla="*/ 1062721 h 2567341"/>
              <a:gd name="connsiteX16" fmla="*/ 1427605 w 1611524"/>
              <a:gd name="connsiteY16" fmla="*/ 954567 h 2567341"/>
              <a:gd name="connsiteX17" fmla="*/ 1316173 w 1611524"/>
              <a:gd name="connsiteY17" fmla="*/ 931625 h 2567341"/>
              <a:gd name="connsiteX18" fmla="*/ 1171966 w 1611524"/>
              <a:gd name="connsiteY18" fmla="*/ 872631 h 2567341"/>
              <a:gd name="connsiteX19" fmla="*/ 985154 w 1611524"/>
              <a:gd name="connsiteY19" fmla="*/ 784141 h 2567341"/>
              <a:gd name="connsiteX20" fmla="*/ 847502 w 1611524"/>
              <a:gd name="connsiteY20" fmla="*/ 748089 h 2567341"/>
              <a:gd name="connsiteX21" fmla="*/ 745902 w 1611524"/>
              <a:gd name="connsiteY21" fmla="*/ 685818 h 2567341"/>
              <a:gd name="connsiteX22" fmla="*/ 621360 w 1611524"/>
              <a:gd name="connsiteY22" fmla="*/ 607160 h 2567341"/>
              <a:gd name="connsiteX23" fmla="*/ 562366 w 1611524"/>
              <a:gd name="connsiteY23" fmla="*/ 541612 h 2567341"/>
              <a:gd name="connsiteX24" fmla="*/ 663966 w 1611524"/>
              <a:gd name="connsiteY24" fmla="*/ 426902 h 2567341"/>
              <a:gd name="connsiteX25" fmla="*/ 627915 w 1611524"/>
              <a:gd name="connsiteY25" fmla="*/ 299083 h 2567341"/>
              <a:gd name="connsiteX26" fmla="*/ 509928 w 1611524"/>
              <a:gd name="connsiteY26" fmla="*/ 266309 h 2567341"/>
              <a:gd name="connsiteX27" fmla="*/ 306728 w 1611524"/>
              <a:gd name="connsiteY27" fmla="*/ 338412 h 2567341"/>
              <a:gd name="connsiteX28" fmla="*/ 221515 w 1611524"/>
              <a:gd name="connsiteY28" fmla="*/ 328580 h 2567341"/>
              <a:gd name="connsiteX29" fmla="*/ 165799 w 1611524"/>
              <a:gd name="connsiteY29" fmla="*/ 220425 h 2567341"/>
              <a:gd name="connsiteX30" fmla="*/ 149412 w 1611524"/>
              <a:gd name="connsiteY30" fmla="*/ 69663 h 2567341"/>
              <a:gd name="connsiteX31" fmla="*/ 41257 w 1611524"/>
              <a:gd name="connsiteY31" fmla="*/ 838 h 2567341"/>
              <a:gd name="connsiteX32" fmla="*/ 44534 w 1611524"/>
              <a:gd name="connsiteY32" fmla="*/ 2393354 h 2567341"/>
              <a:gd name="connsiteX33" fmla="*/ 562366 w 1611524"/>
              <a:gd name="connsiteY33" fmla="*/ 2370412 h 2567341"/>
              <a:gd name="connsiteX0" fmla="*/ 562366 w 1611524"/>
              <a:gd name="connsiteY0" fmla="*/ 2370412 h 2563163"/>
              <a:gd name="connsiteX1" fmla="*/ 575476 w 1611524"/>
              <a:gd name="connsiteY1" fmla="*/ 2295031 h 2563163"/>
              <a:gd name="connsiteX2" fmla="*/ 624637 w 1611524"/>
              <a:gd name="connsiteY2" fmla="*/ 2249147 h 2563163"/>
              <a:gd name="connsiteX3" fmla="*/ 772121 w 1611524"/>
              <a:gd name="connsiteY3" fmla="*/ 2255702 h 2563163"/>
              <a:gd name="connsiteX4" fmla="*/ 834392 w 1611524"/>
              <a:gd name="connsiteY4" fmla="*/ 2245870 h 2563163"/>
              <a:gd name="connsiteX5" fmla="*/ 909773 w 1611524"/>
              <a:gd name="connsiteY5" fmla="*/ 2091831 h 2563163"/>
              <a:gd name="connsiteX6" fmla="*/ 1047425 w 1611524"/>
              <a:gd name="connsiteY6" fmla="*/ 2009896 h 2563163"/>
              <a:gd name="connsiteX7" fmla="*/ 1158857 w 1611524"/>
              <a:gd name="connsiteY7" fmla="*/ 1819805 h 2563163"/>
              <a:gd name="connsiteX8" fmla="*/ 1204741 w 1611524"/>
              <a:gd name="connsiteY8" fmla="*/ 1691986 h 2563163"/>
              <a:gd name="connsiteX9" fmla="*/ 1201463 w 1611524"/>
              <a:gd name="connsiteY9" fmla="*/ 1475676 h 2563163"/>
              <a:gd name="connsiteX10" fmla="*/ 1326005 w 1611524"/>
              <a:gd name="connsiteY10" fmla="*/ 1321638 h 2563163"/>
              <a:gd name="connsiteX11" fmla="*/ 1489876 w 1611524"/>
              <a:gd name="connsiteY11" fmla="*/ 1315083 h 2563163"/>
              <a:gd name="connsiteX12" fmla="*/ 1594754 w 1611524"/>
              <a:gd name="connsiteY12" fmla="*/ 1275754 h 2563163"/>
              <a:gd name="connsiteX13" fmla="*/ 1611141 w 1611524"/>
              <a:gd name="connsiteY13" fmla="*/ 1141380 h 2563163"/>
              <a:gd name="connsiteX14" fmla="*/ 1594754 w 1611524"/>
              <a:gd name="connsiteY14" fmla="*/ 1082386 h 2563163"/>
              <a:gd name="connsiteX15" fmla="*/ 1486599 w 1611524"/>
              <a:gd name="connsiteY15" fmla="*/ 1062721 h 2563163"/>
              <a:gd name="connsiteX16" fmla="*/ 1427605 w 1611524"/>
              <a:gd name="connsiteY16" fmla="*/ 954567 h 2563163"/>
              <a:gd name="connsiteX17" fmla="*/ 1316173 w 1611524"/>
              <a:gd name="connsiteY17" fmla="*/ 931625 h 2563163"/>
              <a:gd name="connsiteX18" fmla="*/ 1171966 w 1611524"/>
              <a:gd name="connsiteY18" fmla="*/ 872631 h 2563163"/>
              <a:gd name="connsiteX19" fmla="*/ 985154 w 1611524"/>
              <a:gd name="connsiteY19" fmla="*/ 784141 h 2563163"/>
              <a:gd name="connsiteX20" fmla="*/ 847502 w 1611524"/>
              <a:gd name="connsiteY20" fmla="*/ 748089 h 2563163"/>
              <a:gd name="connsiteX21" fmla="*/ 745902 w 1611524"/>
              <a:gd name="connsiteY21" fmla="*/ 685818 h 2563163"/>
              <a:gd name="connsiteX22" fmla="*/ 621360 w 1611524"/>
              <a:gd name="connsiteY22" fmla="*/ 607160 h 2563163"/>
              <a:gd name="connsiteX23" fmla="*/ 562366 w 1611524"/>
              <a:gd name="connsiteY23" fmla="*/ 541612 h 2563163"/>
              <a:gd name="connsiteX24" fmla="*/ 663966 w 1611524"/>
              <a:gd name="connsiteY24" fmla="*/ 426902 h 2563163"/>
              <a:gd name="connsiteX25" fmla="*/ 627915 w 1611524"/>
              <a:gd name="connsiteY25" fmla="*/ 299083 h 2563163"/>
              <a:gd name="connsiteX26" fmla="*/ 509928 w 1611524"/>
              <a:gd name="connsiteY26" fmla="*/ 266309 h 2563163"/>
              <a:gd name="connsiteX27" fmla="*/ 306728 w 1611524"/>
              <a:gd name="connsiteY27" fmla="*/ 338412 h 2563163"/>
              <a:gd name="connsiteX28" fmla="*/ 221515 w 1611524"/>
              <a:gd name="connsiteY28" fmla="*/ 328580 h 2563163"/>
              <a:gd name="connsiteX29" fmla="*/ 165799 w 1611524"/>
              <a:gd name="connsiteY29" fmla="*/ 220425 h 2563163"/>
              <a:gd name="connsiteX30" fmla="*/ 149412 w 1611524"/>
              <a:gd name="connsiteY30" fmla="*/ 69663 h 2563163"/>
              <a:gd name="connsiteX31" fmla="*/ 41257 w 1611524"/>
              <a:gd name="connsiteY31" fmla="*/ 838 h 2563163"/>
              <a:gd name="connsiteX32" fmla="*/ 44534 w 1611524"/>
              <a:gd name="connsiteY32" fmla="*/ 2393354 h 2563163"/>
              <a:gd name="connsiteX33" fmla="*/ 562366 w 1611524"/>
              <a:gd name="connsiteY33" fmla="*/ 2370412 h 2563163"/>
              <a:gd name="connsiteX0" fmla="*/ 528762 w 1577920"/>
              <a:gd name="connsiteY0" fmla="*/ 2370412 h 2394223"/>
              <a:gd name="connsiteX1" fmla="*/ 541872 w 1577920"/>
              <a:gd name="connsiteY1" fmla="*/ 2295031 h 2394223"/>
              <a:gd name="connsiteX2" fmla="*/ 591033 w 1577920"/>
              <a:gd name="connsiteY2" fmla="*/ 2249147 h 2394223"/>
              <a:gd name="connsiteX3" fmla="*/ 738517 w 1577920"/>
              <a:gd name="connsiteY3" fmla="*/ 2255702 h 2394223"/>
              <a:gd name="connsiteX4" fmla="*/ 800788 w 1577920"/>
              <a:gd name="connsiteY4" fmla="*/ 2245870 h 2394223"/>
              <a:gd name="connsiteX5" fmla="*/ 876169 w 1577920"/>
              <a:gd name="connsiteY5" fmla="*/ 2091831 h 2394223"/>
              <a:gd name="connsiteX6" fmla="*/ 1013821 w 1577920"/>
              <a:gd name="connsiteY6" fmla="*/ 2009896 h 2394223"/>
              <a:gd name="connsiteX7" fmla="*/ 1125253 w 1577920"/>
              <a:gd name="connsiteY7" fmla="*/ 1819805 h 2394223"/>
              <a:gd name="connsiteX8" fmla="*/ 1171137 w 1577920"/>
              <a:gd name="connsiteY8" fmla="*/ 1691986 h 2394223"/>
              <a:gd name="connsiteX9" fmla="*/ 1167859 w 1577920"/>
              <a:gd name="connsiteY9" fmla="*/ 1475676 h 2394223"/>
              <a:gd name="connsiteX10" fmla="*/ 1292401 w 1577920"/>
              <a:gd name="connsiteY10" fmla="*/ 1321638 h 2394223"/>
              <a:gd name="connsiteX11" fmla="*/ 1456272 w 1577920"/>
              <a:gd name="connsiteY11" fmla="*/ 1315083 h 2394223"/>
              <a:gd name="connsiteX12" fmla="*/ 1561150 w 1577920"/>
              <a:gd name="connsiteY12" fmla="*/ 1275754 h 2394223"/>
              <a:gd name="connsiteX13" fmla="*/ 1577537 w 1577920"/>
              <a:gd name="connsiteY13" fmla="*/ 1141380 h 2394223"/>
              <a:gd name="connsiteX14" fmla="*/ 1561150 w 1577920"/>
              <a:gd name="connsiteY14" fmla="*/ 1082386 h 2394223"/>
              <a:gd name="connsiteX15" fmla="*/ 1452995 w 1577920"/>
              <a:gd name="connsiteY15" fmla="*/ 1062721 h 2394223"/>
              <a:gd name="connsiteX16" fmla="*/ 1394001 w 1577920"/>
              <a:gd name="connsiteY16" fmla="*/ 954567 h 2394223"/>
              <a:gd name="connsiteX17" fmla="*/ 1282569 w 1577920"/>
              <a:gd name="connsiteY17" fmla="*/ 931625 h 2394223"/>
              <a:gd name="connsiteX18" fmla="*/ 1138362 w 1577920"/>
              <a:gd name="connsiteY18" fmla="*/ 872631 h 2394223"/>
              <a:gd name="connsiteX19" fmla="*/ 951550 w 1577920"/>
              <a:gd name="connsiteY19" fmla="*/ 784141 h 2394223"/>
              <a:gd name="connsiteX20" fmla="*/ 813898 w 1577920"/>
              <a:gd name="connsiteY20" fmla="*/ 748089 h 2394223"/>
              <a:gd name="connsiteX21" fmla="*/ 712298 w 1577920"/>
              <a:gd name="connsiteY21" fmla="*/ 685818 h 2394223"/>
              <a:gd name="connsiteX22" fmla="*/ 587756 w 1577920"/>
              <a:gd name="connsiteY22" fmla="*/ 607160 h 2394223"/>
              <a:gd name="connsiteX23" fmla="*/ 528762 w 1577920"/>
              <a:gd name="connsiteY23" fmla="*/ 541612 h 2394223"/>
              <a:gd name="connsiteX24" fmla="*/ 630362 w 1577920"/>
              <a:gd name="connsiteY24" fmla="*/ 426902 h 2394223"/>
              <a:gd name="connsiteX25" fmla="*/ 594311 w 1577920"/>
              <a:gd name="connsiteY25" fmla="*/ 299083 h 2394223"/>
              <a:gd name="connsiteX26" fmla="*/ 476324 w 1577920"/>
              <a:gd name="connsiteY26" fmla="*/ 266309 h 2394223"/>
              <a:gd name="connsiteX27" fmla="*/ 273124 w 1577920"/>
              <a:gd name="connsiteY27" fmla="*/ 338412 h 2394223"/>
              <a:gd name="connsiteX28" fmla="*/ 187911 w 1577920"/>
              <a:gd name="connsiteY28" fmla="*/ 328580 h 2394223"/>
              <a:gd name="connsiteX29" fmla="*/ 132195 w 1577920"/>
              <a:gd name="connsiteY29" fmla="*/ 220425 h 2394223"/>
              <a:gd name="connsiteX30" fmla="*/ 115808 w 1577920"/>
              <a:gd name="connsiteY30" fmla="*/ 69663 h 2394223"/>
              <a:gd name="connsiteX31" fmla="*/ 7653 w 1577920"/>
              <a:gd name="connsiteY31" fmla="*/ 838 h 2394223"/>
              <a:gd name="connsiteX32" fmla="*/ 10930 w 1577920"/>
              <a:gd name="connsiteY32" fmla="*/ 2393354 h 2394223"/>
              <a:gd name="connsiteX33" fmla="*/ 528762 w 1577920"/>
              <a:gd name="connsiteY33" fmla="*/ 2370412 h 2394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77920" h="2394223">
                <a:moveTo>
                  <a:pt x="528762" y="2370412"/>
                </a:moveTo>
                <a:cubicBezTo>
                  <a:pt x="535317" y="2373689"/>
                  <a:pt x="531494" y="2315242"/>
                  <a:pt x="541872" y="2295031"/>
                </a:cubicBezTo>
                <a:cubicBezTo>
                  <a:pt x="552251" y="2274820"/>
                  <a:pt x="558259" y="2255702"/>
                  <a:pt x="591033" y="2249147"/>
                </a:cubicBezTo>
                <a:cubicBezTo>
                  <a:pt x="623807" y="2242592"/>
                  <a:pt x="703558" y="2256248"/>
                  <a:pt x="738517" y="2255702"/>
                </a:cubicBezTo>
                <a:cubicBezTo>
                  <a:pt x="773476" y="2255156"/>
                  <a:pt x="777846" y="2273182"/>
                  <a:pt x="800788" y="2245870"/>
                </a:cubicBezTo>
                <a:cubicBezTo>
                  <a:pt x="823730" y="2218558"/>
                  <a:pt x="840664" y="2131160"/>
                  <a:pt x="876169" y="2091831"/>
                </a:cubicBezTo>
                <a:cubicBezTo>
                  <a:pt x="911674" y="2052502"/>
                  <a:pt x="972307" y="2055234"/>
                  <a:pt x="1013821" y="2009896"/>
                </a:cubicBezTo>
                <a:cubicBezTo>
                  <a:pt x="1055335" y="1964558"/>
                  <a:pt x="1099034" y="1872790"/>
                  <a:pt x="1125253" y="1819805"/>
                </a:cubicBezTo>
                <a:cubicBezTo>
                  <a:pt x="1151472" y="1766820"/>
                  <a:pt x="1164036" y="1749341"/>
                  <a:pt x="1171137" y="1691986"/>
                </a:cubicBezTo>
                <a:cubicBezTo>
                  <a:pt x="1178238" y="1634631"/>
                  <a:pt x="1147648" y="1537401"/>
                  <a:pt x="1167859" y="1475676"/>
                </a:cubicBezTo>
                <a:cubicBezTo>
                  <a:pt x="1188070" y="1413951"/>
                  <a:pt x="1244332" y="1348403"/>
                  <a:pt x="1292401" y="1321638"/>
                </a:cubicBezTo>
                <a:cubicBezTo>
                  <a:pt x="1340470" y="1294873"/>
                  <a:pt x="1411481" y="1322730"/>
                  <a:pt x="1456272" y="1315083"/>
                </a:cubicBezTo>
                <a:cubicBezTo>
                  <a:pt x="1501063" y="1307436"/>
                  <a:pt x="1540939" y="1304704"/>
                  <a:pt x="1561150" y="1275754"/>
                </a:cubicBezTo>
                <a:cubicBezTo>
                  <a:pt x="1581361" y="1246803"/>
                  <a:pt x="1577537" y="1173608"/>
                  <a:pt x="1577537" y="1141380"/>
                </a:cubicBezTo>
                <a:cubicBezTo>
                  <a:pt x="1577537" y="1109152"/>
                  <a:pt x="1581907" y="1095496"/>
                  <a:pt x="1561150" y="1082386"/>
                </a:cubicBezTo>
                <a:cubicBezTo>
                  <a:pt x="1540393" y="1069276"/>
                  <a:pt x="1480853" y="1084024"/>
                  <a:pt x="1452995" y="1062721"/>
                </a:cubicBezTo>
                <a:cubicBezTo>
                  <a:pt x="1425137" y="1041418"/>
                  <a:pt x="1422405" y="976416"/>
                  <a:pt x="1394001" y="954567"/>
                </a:cubicBezTo>
                <a:cubicBezTo>
                  <a:pt x="1365597" y="932718"/>
                  <a:pt x="1325175" y="945281"/>
                  <a:pt x="1282569" y="931625"/>
                </a:cubicBezTo>
                <a:cubicBezTo>
                  <a:pt x="1239963" y="917969"/>
                  <a:pt x="1193532" y="897212"/>
                  <a:pt x="1138362" y="872631"/>
                </a:cubicBezTo>
                <a:cubicBezTo>
                  <a:pt x="1083192" y="848050"/>
                  <a:pt x="1005627" y="804898"/>
                  <a:pt x="951550" y="784141"/>
                </a:cubicBezTo>
                <a:cubicBezTo>
                  <a:pt x="897473" y="763384"/>
                  <a:pt x="853773" y="764476"/>
                  <a:pt x="813898" y="748089"/>
                </a:cubicBezTo>
                <a:cubicBezTo>
                  <a:pt x="774023" y="731702"/>
                  <a:pt x="712298" y="685818"/>
                  <a:pt x="712298" y="685818"/>
                </a:cubicBezTo>
                <a:cubicBezTo>
                  <a:pt x="674608" y="662330"/>
                  <a:pt x="618345" y="631194"/>
                  <a:pt x="587756" y="607160"/>
                </a:cubicBezTo>
                <a:cubicBezTo>
                  <a:pt x="557167" y="583126"/>
                  <a:pt x="521661" y="571655"/>
                  <a:pt x="528762" y="541612"/>
                </a:cubicBezTo>
                <a:cubicBezTo>
                  <a:pt x="535863" y="511569"/>
                  <a:pt x="619437" y="467323"/>
                  <a:pt x="630362" y="426902"/>
                </a:cubicBezTo>
                <a:cubicBezTo>
                  <a:pt x="641287" y="386480"/>
                  <a:pt x="619984" y="325848"/>
                  <a:pt x="594311" y="299083"/>
                </a:cubicBezTo>
                <a:cubicBezTo>
                  <a:pt x="568638" y="272318"/>
                  <a:pt x="529855" y="259754"/>
                  <a:pt x="476324" y="266309"/>
                </a:cubicBezTo>
                <a:cubicBezTo>
                  <a:pt x="422793" y="272864"/>
                  <a:pt x="321193" y="328033"/>
                  <a:pt x="273124" y="338412"/>
                </a:cubicBezTo>
                <a:cubicBezTo>
                  <a:pt x="225055" y="348790"/>
                  <a:pt x="211399" y="348244"/>
                  <a:pt x="187911" y="328580"/>
                </a:cubicBezTo>
                <a:cubicBezTo>
                  <a:pt x="164423" y="308915"/>
                  <a:pt x="144212" y="263578"/>
                  <a:pt x="132195" y="220425"/>
                </a:cubicBezTo>
                <a:cubicBezTo>
                  <a:pt x="120178" y="177272"/>
                  <a:pt x="136565" y="106261"/>
                  <a:pt x="115808" y="69663"/>
                </a:cubicBezTo>
                <a:cubicBezTo>
                  <a:pt x="95051" y="33065"/>
                  <a:pt x="25133" y="-6263"/>
                  <a:pt x="7653" y="838"/>
                </a:cubicBezTo>
                <a:cubicBezTo>
                  <a:pt x="-9827" y="388120"/>
                  <a:pt x="7653" y="2386799"/>
                  <a:pt x="10930" y="2393354"/>
                </a:cubicBezTo>
                <a:cubicBezTo>
                  <a:pt x="14207" y="2399909"/>
                  <a:pt x="522207" y="2367135"/>
                  <a:pt x="528762" y="237041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Freeform 187"/>
          <p:cNvSpPr/>
          <p:nvPr/>
        </p:nvSpPr>
        <p:spPr>
          <a:xfrm>
            <a:off x="229419" y="6427019"/>
            <a:ext cx="1671484" cy="2458065"/>
          </a:xfrm>
          <a:custGeom>
            <a:avLst/>
            <a:gdLst>
              <a:gd name="connsiteX0" fmla="*/ 789858 w 1671484"/>
              <a:gd name="connsiteY0" fmla="*/ 2438400 h 2458065"/>
              <a:gd name="connsiteX1" fmla="*/ 904568 w 1671484"/>
              <a:gd name="connsiteY1" fmla="*/ 2277807 h 2458065"/>
              <a:gd name="connsiteX2" fmla="*/ 930787 w 1671484"/>
              <a:gd name="connsiteY2" fmla="*/ 2208981 h 2458065"/>
              <a:gd name="connsiteX3" fmla="*/ 999613 w 1671484"/>
              <a:gd name="connsiteY3" fmla="*/ 2166375 h 2458065"/>
              <a:gd name="connsiteX4" fmla="*/ 1081549 w 1671484"/>
              <a:gd name="connsiteY4" fmla="*/ 2100826 h 2458065"/>
              <a:gd name="connsiteX5" fmla="*/ 1173316 w 1671484"/>
              <a:gd name="connsiteY5" fmla="*/ 1950065 h 2458065"/>
              <a:gd name="connsiteX6" fmla="*/ 1245420 w 1671484"/>
              <a:gd name="connsiteY6" fmla="*/ 1825523 h 2458065"/>
              <a:gd name="connsiteX7" fmla="*/ 1255252 w 1671484"/>
              <a:gd name="connsiteY7" fmla="*/ 1615768 h 2458065"/>
              <a:gd name="connsiteX8" fmla="*/ 1317523 w 1671484"/>
              <a:gd name="connsiteY8" fmla="*/ 1517446 h 2458065"/>
              <a:gd name="connsiteX9" fmla="*/ 1481394 w 1671484"/>
              <a:gd name="connsiteY9" fmla="*/ 1465007 h 2458065"/>
              <a:gd name="connsiteX10" fmla="*/ 1589549 w 1671484"/>
              <a:gd name="connsiteY10" fmla="*/ 1406013 h 2458065"/>
              <a:gd name="connsiteX11" fmla="*/ 1622323 w 1671484"/>
              <a:gd name="connsiteY11" fmla="*/ 1350297 h 2458065"/>
              <a:gd name="connsiteX12" fmla="*/ 1658375 w 1671484"/>
              <a:gd name="connsiteY12" fmla="*/ 1268362 h 2458065"/>
              <a:gd name="connsiteX13" fmla="*/ 1671484 w 1671484"/>
              <a:gd name="connsiteY13" fmla="*/ 1176594 h 2458065"/>
              <a:gd name="connsiteX14" fmla="*/ 1612491 w 1671484"/>
              <a:gd name="connsiteY14" fmla="*/ 1114323 h 2458065"/>
              <a:gd name="connsiteX15" fmla="*/ 1497781 w 1671484"/>
              <a:gd name="connsiteY15" fmla="*/ 1042220 h 2458065"/>
              <a:gd name="connsiteX16" fmla="*/ 1389626 w 1671484"/>
              <a:gd name="connsiteY16" fmla="*/ 924233 h 2458065"/>
              <a:gd name="connsiteX17" fmla="*/ 1219200 w 1671484"/>
              <a:gd name="connsiteY17" fmla="*/ 888181 h 2458065"/>
              <a:gd name="connsiteX18" fmla="*/ 1140542 w 1671484"/>
              <a:gd name="connsiteY18" fmla="*/ 884904 h 2458065"/>
              <a:gd name="connsiteX19" fmla="*/ 986504 w 1671484"/>
              <a:gd name="connsiteY19" fmla="*/ 812800 h 2458065"/>
              <a:gd name="connsiteX20" fmla="*/ 858684 w 1671484"/>
              <a:gd name="connsiteY20" fmla="*/ 786581 h 2458065"/>
              <a:gd name="connsiteX21" fmla="*/ 730865 w 1671484"/>
              <a:gd name="connsiteY21" fmla="*/ 701368 h 2458065"/>
              <a:gd name="connsiteX22" fmla="*/ 612878 w 1671484"/>
              <a:gd name="connsiteY22" fmla="*/ 635820 h 2458065"/>
              <a:gd name="connsiteX23" fmla="*/ 684981 w 1671484"/>
              <a:gd name="connsiteY23" fmla="*/ 534220 h 2458065"/>
              <a:gd name="connsiteX24" fmla="*/ 678426 w 1671484"/>
              <a:gd name="connsiteY24" fmla="*/ 449007 h 2458065"/>
              <a:gd name="connsiteX25" fmla="*/ 616155 w 1671484"/>
              <a:gd name="connsiteY25" fmla="*/ 294968 h 2458065"/>
              <a:gd name="connsiteX26" fmla="*/ 465394 w 1671484"/>
              <a:gd name="connsiteY26" fmla="*/ 285136 h 2458065"/>
              <a:gd name="connsiteX27" fmla="*/ 357239 w 1671484"/>
              <a:gd name="connsiteY27" fmla="*/ 317910 h 2458065"/>
              <a:gd name="connsiteX28" fmla="*/ 255639 w 1671484"/>
              <a:gd name="connsiteY28" fmla="*/ 301523 h 2458065"/>
              <a:gd name="connsiteX29" fmla="*/ 209755 w 1671484"/>
              <a:gd name="connsiteY29" fmla="*/ 275304 h 2458065"/>
              <a:gd name="connsiteX30" fmla="*/ 160594 w 1671484"/>
              <a:gd name="connsiteY30" fmla="*/ 114710 h 2458065"/>
              <a:gd name="connsiteX31" fmla="*/ 65549 w 1671484"/>
              <a:gd name="connsiteY31" fmla="*/ 32775 h 2458065"/>
              <a:gd name="connsiteX32" fmla="*/ 6555 w 1671484"/>
              <a:gd name="connsiteY32" fmla="*/ 0 h 2458065"/>
              <a:gd name="connsiteX33" fmla="*/ 0 w 1671484"/>
              <a:gd name="connsiteY33" fmla="*/ 2458065 h 2458065"/>
              <a:gd name="connsiteX34" fmla="*/ 789858 w 1671484"/>
              <a:gd name="connsiteY34" fmla="*/ 2438400 h 245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671484" h="2458065">
                <a:moveTo>
                  <a:pt x="789858" y="2438400"/>
                </a:moveTo>
                <a:lnTo>
                  <a:pt x="904568" y="2277807"/>
                </a:lnTo>
                <a:lnTo>
                  <a:pt x="930787" y="2208981"/>
                </a:lnTo>
                <a:lnTo>
                  <a:pt x="999613" y="2166375"/>
                </a:lnTo>
                <a:lnTo>
                  <a:pt x="1081549" y="2100826"/>
                </a:lnTo>
                <a:lnTo>
                  <a:pt x="1173316" y="1950065"/>
                </a:lnTo>
                <a:lnTo>
                  <a:pt x="1245420" y="1825523"/>
                </a:lnTo>
                <a:lnTo>
                  <a:pt x="1255252" y="1615768"/>
                </a:lnTo>
                <a:lnTo>
                  <a:pt x="1317523" y="1517446"/>
                </a:lnTo>
                <a:lnTo>
                  <a:pt x="1481394" y="1465007"/>
                </a:lnTo>
                <a:lnTo>
                  <a:pt x="1589549" y="1406013"/>
                </a:lnTo>
                <a:lnTo>
                  <a:pt x="1622323" y="1350297"/>
                </a:lnTo>
                <a:lnTo>
                  <a:pt x="1658375" y="1268362"/>
                </a:lnTo>
                <a:lnTo>
                  <a:pt x="1671484" y="1176594"/>
                </a:lnTo>
                <a:lnTo>
                  <a:pt x="1612491" y="1114323"/>
                </a:lnTo>
                <a:lnTo>
                  <a:pt x="1497781" y="1042220"/>
                </a:lnTo>
                <a:lnTo>
                  <a:pt x="1389626" y="924233"/>
                </a:lnTo>
                <a:lnTo>
                  <a:pt x="1219200" y="888181"/>
                </a:lnTo>
                <a:lnTo>
                  <a:pt x="1140542" y="884904"/>
                </a:lnTo>
                <a:lnTo>
                  <a:pt x="986504" y="812800"/>
                </a:lnTo>
                <a:lnTo>
                  <a:pt x="858684" y="786581"/>
                </a:lnTo>
                <a:lnTo>
                  <a:pt x="730865" y="701368"/>
                </a:lnTo>
                <a:lnTo>
                  <a:pt x="612878" y="635820"/>
                </a:lnTo>
                <a:lnTo>
                  <a:pt x="684981" y="534220"/>
                </a:lnTo>
                <a:lnTo>
                  <a:pt x="678426" y="449007"/>
                </a:lnTo>
                <a:lnTo>
                  <a:pt x="616155" y="294968"/>
                </a:lnTo>
                <a:lnTo>
                  <a:pt x="465394" y="285136"/>
                </a:lnTo>
                <a:lnTo>
                  <a:pt x="357239" y="317910"/>
                </a:lnTo>
                <a:lnTo>
                  <a:pt x="255639" y="301523"/>
                </a:lnTo>
                <a:lnTo>
                  <a:pt x="209755" y="275304"/>
                </a:lnTo>
                <a:lnTo>
                  <a:pt x="160594" y="114710"/>
                </a:lnTo>
                <a:lnTo>
                  <a:pt x="65549" y="32775"/>
                </a:lnTo>
                <a:lnTo>
                  <a:pt x="6555" y="0"/>
                </a:lnTo>
                <a:lnTo>
                  <a:pt x="0" y="2458065"/>
                </a:lnTo>
                <a:lnTo>
                  <a:pt x="789858" y="2438400"/>
                </a:ln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9" name="Freeform 208"/>
          <p:cNvSpPr/>
          <p:nvPr/>
        </p:nvSpPr>
        <p:spPr>
          <a:xfrm>
            <a:off x="243840" y="2575524"/>
            <a:ext cx="1193491" cy="3551025"/>
          </a:xfrm>
          <a:custGeom>
            <a:avLst/>
            <a:gdLst>
              <a:gd name="connsiteX0" fmla="*/ 0 w 1193491"/>
              <a:gd name="connsiteY0" fmla="*/ 147356 h 3551025"/>
              <a:gd name="connsiteX1" fmla="*/ 96520 w 1193491"/>
              <a:gd name="connsiteY1" fmla="*/ 243876 h 3551025"/>
              <a:gd name="connsiteX2" fmla="*/ 167640 w 1193491"/>
              <a:gd name="connsiteY2" fmla="*/ 304836 h 3551025"/>
              <a:gd name="connsiteX3" fmla="*/ 259080 w 1193491"/>
              <a:gd name="connsiteY3" fmla="*/ 193076 h 3551025"/>
              <a:gd name="connsiteX4" fmla="*/ 355600 w 1193491"/>
              <a:gd name="connsiteY4" fmla="*/ 30516 h 3551025"/>
              <a:gd name="connsiteX5" fmla="*/ 441960 w 1193491"/>
              <a:gd name="connsiteY5" fmla="*/ 10196 h 3551025"/>
              <a:gd name="connsiteX6" fmla="*/ 604520 w 1193491"/>
              <a:gd name="connsiteY6" fmla="*/ 147356 h 3551025"/>
              <a:gd name="connsiteX7" fmla="*/ 599440 w 1193491"/>
              <a:gd name="connsiteY7" fmla="*/ 299756 h 3551025"/>
              <a:gd name="connsiteX8" fmla="*/ 604520 w 1193491"/>
              <a:gd name="connsiteY8" fmla="*/ 406436 h 3551025"/>
              <a:gd name="connsiteX9" fmla="*/ 629920 w 1193491"/>
              <a:gd name="connsiteY9" fmla="*/ 482636 h 3551025"/>
              <a:gd name="connsiteX10" fmla="*/ 741680 w 1193491"/>
              <a:gd name="connsiteY10" fmla="*/ 568996 h 3551025"/>
              <a:gd name="connsiteX11" fmla="*/ 878840 w 1193491"/>
              <a:gd name="connsiteY11" fmla="*/ 640116 h 3551025"/>
              <a:gd name="connsiteX12" fmla="*/ 929640 w 1193491"/>
              <a:gd name="connsiteY12" fmla="*/ 762036 h 3551025"/>
              <a:gd name="connsiteX13" fmla="*/ 965200 w 1193491"/>
              <a:gd name="connsiteY13" fmla="*/ 873796 h 3551025"/>
              <a:gd name="connsiteX14" fmla="*/ 1122680 w 1193491"/>
              <a:gd name="connsiteY14" fmla="*/ 944916 h 3551025"/>
              <a:gd name="connsiteX15" fmla="*/ 1168400 w 1193491"/>
              <a:gd name="connsiteY15" fmla="*/ 1021116 h 3551025"/>
              <a:gd name="connsiteX16" fmla="*/ 1112520 w 1193491"/>
              <a:gd name="connsiteY16" fmla="*/ 1132876 h 3551025"/>
              <a:gd name="connsiteX17" fmla="*/ 1056640 w 1193491"/>
              <a:gd name="connsiteY17" fmla="*/ 1214156 h 3551025"/>
              <a:gd name="connsiteX18" fmla="*/ 1031240 w 1193491"/>
              <a:gd name="connsiteY18" fmla="*/ 1346236 h 3551025"/>
              <a:gd name="connsiteX19" fmla="*/ 985520 w 1193491"/>
              <a:gd name="connsiteY19" fmla="*/ 1463076 h 3551025"/>
              <a:gd name="connsiteX20" fmla="*/ 949960 w 1193491"/>
              <a:gd name="connsiteY20" fmla="*/ 1579916 h 3551025"/>
              <a:gd name="connsiteX21" fmla="*/ 955040 w 1193491"/>
              <a:gd name="connsiteY21" fmla="*/ 1681516 h 3551025"/>
              <a:gd name="connsiteX22" fmla="*/ 1005840 w 1193491"/>
              <a:gd name="connsiteY22" fmla="*/ 1788196 h 3551025"/>
              <a:gd name="connsiteX23" fmla="*/ 1087120 w 1193491"/>
              <a:gd name="connsiteY23" fmla="*/ 1910116 h 3551025"/>
              <a:gd name="connsiteX24" fmla="*/ 1153160 w 1193491"/>
              <a:gd name="connsiteY24" fmla="*/ 2077756 h 3551025"/>
              <a:gd name="connsiteX25" fmla="*/ 1188720 w 1193491"/>
              <a:gd name="connsiteY25" fmla="*/ 2280956 h 3551025"/>
              <a:gd name="connsiteX26" fmla="*/ 1046480 w 1193491"/>
              <a:gd name="connsiteY26" fmla="*/ 2479076 h 3551025"/>
              <a:gd name="connsiteX27" fmla="*/ 990600 w 1193491"/>
              <a:gd name="connsiteY27" fmla="*/ 2722916 h 3551025"/>
              <a:gd name="connsiteX28" fmla="*/ 949960 w 1193491"/>
              <a:gd name="connsiteY28" fmla="*/ 2915956 h 3551025"/>
              <a:gd name="connsiteX29" fmla="*/ 904240 w 1193491"/>
              <a:gd name="connsiteY29" fmla="*/ 2946436 h 3551025"/>
              <a:gd name="connsiteX30" fmla="*/ 792480 w 1193491"/>
              <a:gd name="connsiteY30" fmla="*/ 2926116 h 3551025"/>
              <a:gd name="connsiteX31" fmla="*/ 675640 w 1193491"/>
              <a:gd name="connsiteY31" fmla="*/ 2915956 h 3551025"/>
              <a:gd name="connsiteX32" fmla="*/ 548640 w 1193491"/>
              <a:gd name="connsiteY32" fmla="*/ 2936276 h 3551025"/>
              <a:gd name="connsiteX33" fmla="*/ 497840 w 1193491"/>
              <a:gd name="connsiteY33" fmla="*/ 2997236 h 3551025"/>
              <a:gd name="connsiteX34" fmla="*/ 523240 w 1193491"/>
              <a:gd name="connsiteY34" fmla="*/ 3093756 h 3551025"/>
              <a:gd name="connsiteX35" fmla="*/ 619760 w 1193491"/>
              <a:gd name="connsiteY35" fmla="*/ 3215676 h 3551025"/>
              <a:gd name="connsiteX36" fmla="*/ 538480 w 1193491"/>
              <a:gd name="connsiteY36" fmla="*/ 3312196 h 3551025"/>
              <a:gd name="connsiteX37" fmla="*/ 462280 w 1193491"/>
              <a:gd name="connsiteY37" fmla="*/ 3403636 h 3551025"/>
              <a:gd name="connsiteX38" fmla="*/ 401320 w 1193491"/>
              <a:gd name="connsiteY38" fmla="*/ 3530636 h 3551025"/>
              <a:gd name="connsiteX39" fmla="*/ 304800 w 1193491"/>
              <a:gd name="connsiteY39" fmla="*/ 3545876 h 3551025"/>
              <a:gd name="connsiteX40" fmla="*/ 208280 w 1193491"/>
              <a:gd name="connsiteY40" fmla="*/ 3479836 h 3551025"/>
              <a:gd name="connsiteX41" fmla="*/ 157480 w 1193491"/>
              <a:gd name="connsiteY41" fmla="*/ 3439196 h 3551025"/>
              <a:gd name="connsiteX42" fmla="*/ 116840 w 1193491"/>
              <a:gd name="connsiteY42" fmla="*/ 3413796 h 3551025"/>
              <a:gd name="connsiteX43" fmla="*/ 0 w 1193491"/>
              <a:gd name="connsiteY43" fmla="*/ 3393476 h 35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93491" h="3551025">
                <a:moveTo>
                  <a:pt x="0" y="147356"/>
                </a:moveTo>
                <a:cubicBezTo>
                  <a:pt x="34713" y="182069"/>
                  <a:pt x="68580" y="217629"/>
                  <a:pt x="96520" y="243876"/>
                </a:cubicBezTo>
                <a:cubicBezTo>
                  <a:pt x="124460" y="270123"/>
                  <a:pt x="140547" y="313303"/>
                  <a:pt x="167640" y="304836"/>
                </a:cubicBezTo>
                <a:cubicBezTo>
                  <a:pt x="194733" y="296369"/>
                  <a:pt x="227753" y="238796"/>
                  <a:pt x="259080" y="193076"/>
                </a:cubicBezTo>
                <a:cubicBezTo>
                  <a:pt x="290407" y="147356"/>
                  <a:pt x="325120" y="60996"/>
                  <a:pt x="355600" y="30516"/>
                </a:cubicBezTo>
                <a:cubicBezTo>
                  <a:pt x="386080" y="36"/>
                  <a:pt x="400473" y="-9277"/>
                  <a:pt x="441960" y="10196"/>
                </a:cubicBezTo>
                <a:cubicBezTo>
                  <a:pt x="483447" y="29669"/>
                  <a:pt x="578273" y="99096"/>
                  <a:pt x="604520" y="147356"/>
                </a:cubicBezTo>
                <a:cubicBezTo>
                  <a:pt x="630767" y="195616"/>
                  <a:pt x="599440" y="256576"/>
                  <a:pt x="599440" y="299756"/>
                </a:cubicBezTo>
                <a:cubicBezTo>
                  <a:pt x="599440" y="342936"/>
                  <a:pt x="599440" y="375956"/>
                  <a:pt x="604520" y="406436"/>
                </a:cubicBezTo>
                <a:cubicBezTo>
                  <a:pt x="609600" y="436916"/>
                  <a:pt x="607060" y="455543"/>
                  <a:pt x="629920" y="482636"/>
                </a:cubicBezTo>
                <a:cubicBezTo>
                  <a:pt x="652780" y="509729"/>
                  <a:pt x="700193" y="542749"/>
                  <a:pt x="741680" y="568996"/>
                </a:cubicBezTo>
                <a:cubicBezTo>
                  <a:pt x="783167" y="595243"/>
                  <a:pt x="847513" y="607943"/>
                  <a:pt x="878840" y="640116"/>
                </a:cubicBezTo>
                <a:cubicBezTo>
                  <a:pt x="910167" y="672289"/>
                  <a:pt x="915247" y="723089"/>
                  <a:pt x="929640" y="762036"/>
                </a:cubicBezTo>
                <a:cubicBezTo>
                  <a:pt x="944033" y="800983"/>
                  <a:pt x="933027" y="843316"/>
                  <a:pt x="965200" y="873796"/>
                </a:cubicBezTo>
                <a:cubicBezTo>
                  <a:pt x="997373" y="904276"/>
                  <a:pt x="1088813" y="920363"/>
                  <a:pt x="1122680" y="944916"/>
                </a:cubicBezTo>
                <a:cubicBezTo>
                  <a:pt x="1156547" y="969469"/>
                  <a:pt x="1170093" y="989789"/>
                  <a:pt x="1168400" y="1021116"/>
                </a:cubicBezTo>
                <a:cubicBezTo>
                  <a:pt x="1166707" y="1052443"/>
                  <a:pt x="1131147" y="1100703"/>
                  <a:pt x="1112520" y="1132876"/>
                </a:cubicBezTo>
                <a:cubicBezTo>
                  <a:pt x="1093893" y="1165049"/>
                  <a:pt x="1070187" y="1178596"/>
                  <a:pt x="1056640" y="1214156"/>
                </a:cubicBezTo>
                <a:cubicBezTo>
                  <a:pt x="1043093" y="1249716"/>
                  <a:pt x="1043093" y="1304749"/>
                  <a:pt x="1031240" y="1346236"/>
                </a:cubicBezTo>
                <a:cubicBezTo>
                  <a:pt x="1019387" y="1387723"/>
                  <a:pt x="999067" y="1424129"/>
                  <a:pt x="985520" y="1463076"/>
                </a:cubicBezTo>
                <a:cubicBezTo>
                  <a:pt x="971973" y="1502023"/>
                  <a:pt x="955040" y="1543509"/>
                  <a:pt x="949960" y="1579916"/>
                </a:cubicBezTo>
                <a:cubicBezTo>
                  <a:pt x="944880" y="1616323"/>
                  <a:pt x="945727" y="1646803"/>
                  <a:pt x="955040" y="1681516"/>
                </a:cubicBezTo>
                <a:cubicBezTo>
                  <a:pt x="964353" y="1716229"/>
                  <a:pt x="983827" y="1750096"/>
                  <a:pt x="1005840" y="1788196"/>
                </a:cubicBezTo>
                <a:cubicBezTo>
                  <a:pt x="1027853" y="1826296"/>
                  <a:pt x="1062567" y="1861856"/>
                  <a:pt x="1087120" y="1910116"/>
                </a:cubicBezTo>
                <a:cubicBezTo>
                  <a:pt x="1111673" y="1958376"/>
                  <a:pt x="1136227" y="2015949"/>
                  <a:pt x="1153160" y="2077756"/>
                </a:cubicBezTo>
                <a:cubicBezTo>
                  <a:pt x="1170093" y="2139563"/>
                  <a:pt x="1206500" y="2214069"/>
                  <a:pt x="1188720" y="2280956"/>
                </a:cubicBezTo>
                <a:cubicBezTo>
                  <a:pt x="1170940" y="2347843"/>
                  <a:pt x="1079500" y="2405416"/>
                  <a:pt x="1046480" y="2479076"/>
                </a:cubicBezTo>
                <a:cubicBezTo>
                  <a:pt x="1013460" y="2552736"/>
                  <a:pt x="1006687" y="2650103"/>
                  <a:pt x="990600" y="2722916"/>
                </a:cubicBezTo>
                <a:cubicBezTo>
                  <a:pt x="974513" y="2795729"/>
                  <a:pt x="964353" y="2878703"/>
                  <a:pt x="949960" y="2915956"/>
                </a:cubicBezTo>
                <a:cubicBezTo>
                  <a:pt x="935567" y="2953209"/>
                  <a:pt x="930487" y="2944743"/>
                  <a:pt x="904240" y="2946436"/>
                </a:cubicBezTo>
                <a:cubicBezTo>
                  <a:pt x="877993" y="2948129"/>
                  <a:pt x="830580" y="2931196"/>
                  <a:pt x="792480" y="2926116"/>
                </a:cubicBezTo>
                <a:cubicBezTo>
                  <a:pt x="754380" y="2921036"/>
                  <a:pt x="716280" y="2914263"/>
                  <a:pt x="675640" y="2915956"/>
                </a:cubicBezTo>
                <a:cubicBezTo>
                  <a:pt x="635000" y="2917649"/>
                  <a:pt x="578273" y="2922729"/>
                  <a:pt x="548640" y="2936276"/>
                </a:cubicBezTo>
                <a:cubicBezTo>
                  <a:pt x="519007" y="2949823"/>
                  <a:pt x="502073" y="2970989"/>
                  <a:pt x="497840" y="2997236"/>
                </a:cubicBezTo>
                <a:cubicBezTo>
                  <a:pt x="493607" y="3023483"/>
                  <a:pt x="502920" y="3057349"/>
                  <a:pt x="523240" y="3093756"/>
                </a:cubicBezTo>
                <a:cubicBezTo>
                  <a:pt x="543560" y="3130163"/>
                  <a:pt x="617220" y="3179269"/>
                  <a:pt x="619760" y="3215676"/>
                </a:cubicBezTo>
                <a:cubicBezTo>
                  <a:pt x="622300" y="3252083"/>
                  <a:pt x="538480" y="3312196"/>
                  <a:pt x="538480" y="3312196"/>
                </a:cubicBezTo>
                <a:cubicBezTo>
                  <a:pt x="512233" y="3343523"/>
                  <a:pt x="485140" y="3367229"/>
                  <a:pt x="462280" y="3403636"/>
                </a:cubicBezTo>
                <a:cubicBezTo>
                  <a:pt x="439420" y="3440043"/>
                  <a:pt x="427567" y="3506929"/>
                  <a:pt x="401320" y="3530636"/>
                </a:cubicBezTo>
                <a:cubicBezTo>
                  <a:pt x="375073" y="3554343"/>
                  <a:pt x="336973" y="3554343"/>
                  <a:pt x="304800" y="3545876"/>
                </a:cubicBezTo>
                <a:cubicBezTo>
                  <a:pt x="272627" y="3537409"/>
                  <a:pt x="232833" y="3497616"/>
                  <a:pt x="208280" y="3479836"/>
                </a:cubicBezTo>
                <a:cubicBezTo>
                  <a:pt x="183727" y="3462056"/>
                  <a:pt x="172720" y="3450203"/>
                  <a:pt x="157480" y="3439196"/>
                </a:cubicBezTo>
                <a:cubicBezTo>
                  <a:pt x="142240" y="3428189"/>
                  <a:pt x="143086" y="3421416"/>
                  <a:pt x="116840" y="3413796"/>
                </a:cubicBezTo>
                <a:cubicBezTo>
                  <a:pt x="90594" y="3406176"/>
                  <a:pt x="0" y="3410409"/>
                  <a:pt x="0" y="3393476"/>
                </a:cubicBezTo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Freeform 209"/>
          <p:cNvSpPr/>
          <p:nvPr/>
        </p:nvSpPr>
        <p:spPr>
          <a:xfrm>
            <a:off x="233680" y="2511238"/>
            <a:ext cx="1259545" cy="3668885"/>
          </a:xfrm>
          <a:custGeom>
            <a:avLst/>
            <a:gdLst>
              <a:gd name="connsiteX0" fmla="*/ 0 w 1259545"/>
              <a:gd name="connsiteY0" fmla="*/ 115121 h 3615241"/>
              <a:gd name="connsiteX1" fmla="*/ 157480 w 1259545"/>
              <a:gd name="connsiteY1" fmla="*/ 221801 h 3615241"/>
              <a:gd name="connsiteX2" fmla="*/ 243840 w 1259545"/>
              <a:gd name="connsiteY2" fmla="*/ 176081 h 3615241"/>
              <a:gd name="connsiteX3" fmla="*/ 320040 w 1259545"/>
              <a:gd name="connsiteY3" fmla="*/ 54161 h 3615241"/>
              <a:gd name="connsiteX4" fmla="*/ 396240 w 1259545"/>
              <a:gd name="connsiteY4" fmla="*/ 8441 h 3615241"/>
              <a:gd name="connsiteX5" fmla="*/ 462280 w 1259545"/>
              <a:gd name="connsiteY5" fmla="*/ 8441 h 3615241"/>
              <a:gd name="connsiteX6" fmla="*/ 563880 w 1259545"/>
              <a:gd name="connsiteY6" fmla="*/ 94801 h 3615241"/>
              <a:gd name="connsiteX7" fmla="*/ 660400 w 1259545"/>
              <a:gd name="connsiteY7" fmla="*/ 196401 h 3615241"/>
              <a:gd name="connsiteX8" fmla="*/ 685800 w 1259545"/>
              <a:gd name="connsiteY8" fmla="*/ 298001 h 3615241"/>
              <a:gd name="connsiteX9" fmla="*/ 660400 w 1259545"/>
              <a:gd name="connsiteY9" fmla="*/ 389441 h 3615241"/>
              <a:gd name="connsiteX10" fmla="*/ 650240 w 1259545"/>
              <a:gd name="connsiteY10" fmla="*/ 445321 h 3615241"/>
              <a:gd name="connsiteX11" fmla="*/ 670560 w 1259545"/>
              <a:gd name="connsiteY11" fmla="*/ 541841 h 3615241"/>
              <a:gd name="connsiteX12" fmla="*/ 843280 w 1259545"/>
              <a:gd name="connsiteY12" fmla="*/ 638361 h 3615241"/>
              <a:gd name="connsiteX13" fmla="*/ 934720 w 1259545"/>
              <a:gd name="connsiteY13" fmla="*/ 679001 h 3615241"/>
              <a:gd name="connsiteX14" fmla="*/ 980440 w 1259545"/>
              <a:gd name="connsiteY14" fmla="*/ 785681 h 3615241"/>
              <a:gd name="connsiteX15" fmla="*/ 990600 w 1259545"/>
              <a:gd name="connsiteY15" fmla="*/ 877121 h 3615241"/>
              <a:gd name="connsiteX16" fmla="*/ 1163320 w 1259545"/>
              <a:gd name="connsiteY16" fmla="*/ 917761 h 3615241"/>
              <a:gd name="connsiteX17" fmla="*/ 1249680 w 1259545"/>
              <a:gd name="connsiteY17" fmla="*/ 1034601 h 3615241"/>
              <a:gd name="connsiteX18" fmla="*/ 1249680 w 1259545"/>
              <a:gd name="connsiteY18" fmla="*/ 1141281 h 3615241"/>
              <a:gd name="connsiteX19" fmla="*/ 1178560 w 1259545"/>
              <a:gd name="connsiteY19" fmla="*/ 1273361 h 3615241"/>
              <a:gd name="connsiteX20" fmla="*/ 1071880 w 1259545"/>
              <a:gd name="connsiteY20" fmla="*/ 1374961 h 3615241"/>
              <a:gd name="connsiteX21" fmla="*/ 1046480 w 1259545"/>
              <a:gd name="connsiteY21" fmla="*/ 1507041 h 3615241"/>
              <a:gd name="connsiteX22" fmla="*/ 1051560 w 1259545"/>
              <a:gd name="connsiteY22" fmla="*/ 1557841 h 3615241"/>
              <a:gd name="connsiteX23" fmla="*/ 1016000 w 1259545"/>
              <a:gd name="connsiteY23" fmla="*/ 1649281 h 3615241"/>
              <a:gd name="connsiteX24" fmla="*/ 1036320 w 1259545"/>
              <a:gd name="connsiteY24" fmla="*/ 1755961 h 3615241"/>
              <a:gd name="connsiteX25" fmla="*/ 1143000 w 1259545"/>
              <a:gd name="connsiteY25" fmla="*/ 1984561 h 3615241"/>
              <a:gd name="connsiteX26" fmla="*/ 1209040 w 1259545"/>
              <a:gd name="connsiteY26" fmla="*/ 2091241 h 3615241"/>
              <a:gd name="connsiteX27" fmla="*/ 1244600 w 1259545"/>
              <a:gd name="connsiteY27" fmla="*/ 2299521 h 3615241"/>
              <a:gd name="connsiteX28" fmla="*/ 1224280 w 1259545"/>
              <a:gd name="connsiteY28" fmla="*/ 2477321 h 3615241"/>
              <a:gd name="connsiteX29" fmla="*/ 1076960 w 1259545"/>
              <a:gd name="connsiteY29" fmla="*/ 2660201 h 3615241"/>
              <a:gd name="connsiteX30" fmla="*/ 1066800 w 1259545"/>
              <a:gd name="connsiteY30" fmla="*/ 2990401 h 3615241"/>
              <a:gd name="connsiteX31" fmla="*/ 1016000 w 1259545"/>
              <a:gd name="connsiteY31" fmla="*/ 3071681 h 3615241"/>
              <a:gd name="connsiteX32" fmla="*/ 772160 w 1259545"/>
              <a:gd name="connsiteY32" fmla="*/ 3046281 h 3615241"/>
              <a:gd name="connsiteX33" fmla="*/ 660400 w 1259545"/>
              <a:gd name="connsiteY33" fmla="*/ 3031041 h 3615241"/>
              <a:gd name="connsiteX34" fmla="*/ 579120 w 1259545"/>
              <a:gd name="connsiteY34" fmla="*/ 3086921 h 3615241"/>
              <a:gd name="connsiteX35" fmla="*/ 629920 w 1259545"/>
              <a:gd name="connsiteY35" fmla="*/ 3188521 h 3615241"/>
              <a:gd name="connsiteX36" fmla="*/ 741680 w 1259545"/>
              <a:gd name="connsiteY36" fmla="*/ 3310441 h 3615241"/>
              <a:gd name="connsiteX37" fmla="*/ 645160 w 1259545"/>
              <a:gd name="connsiteY37" fmla="*/ 3422201 h 3615241"/>
              <a:gd name="connsiteX38" fmla="*/ 553720 w 1259545"/>
              <a:gd name="connsiteY38" fmla="*/ 3503481 h 3615241"/>
              <a:gd name="connsiteX39" fmla="*/ 528320 w 1259545"/>
              <a:gd name="connsiteY39" fmla="*/ 3615241 h 36152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233680 w 1259545"/>
              <a:gd name="connsiteY39" fmla="*/ 4580441 h 4580441"/>
              <a:gd name="connsiteX0" fmla="*/ 0 w 1259545"/>
              <a:gd name="connsiteY0" fmla="*/ 115121 h 4580441"/>
              <a:gd name="connsiteX1" fmla="*/ 157480 w 1259545"/>
              <a:gd name="connsiteY1" fmla="*/ 221801 h 4580441"/>
              <a:gd name="connsiteX2" fmla="*/ 243840 w 1259545"/>
              <a:gd name="connsiteY2" fmla="*/ 176081 h 4580441"/>
              <a:gd name="connsiteX3" fmla="*/ 320040 w 1259545"/>
              <a:gd name="connsiteY3" fmla="*/ 54161 h 4580441"/>
              <a:gd name="connsiteX4" fmla="*/ 396240 w 1259545"/>
              <a:gd name="connsiteY4" fmla="*/ 8441 h 4580441"/>
              <a:gd name="connsiteX5" fmla="*/ 462280 w 1259545"/>
              <a:gd name="connsiteY5" fmla="*/ 8441 h 4580441"/>
              <a:gd name="connsiteX6" fmla="*/ 563880 w 1259545"/>
              <a:gd name="connsiteY6" fmla="*/ 94801 h 4580441"/>
              <a:gd name="connsiteX7" fmla="*/ 660400 w 1259545"/>
              <a:gd name="connsiteY7" fmla="*/ 196401 h 4580441"/>
              <a:gd name="connsiteX8" fmla="*/ 685800 w 1259545"/>
              <a:gd name="connsiteY8" fmla="*/ 298001 h 4580441"/>
              <a:gd name="connsiteX9" fmla="*/ 660400 w 1259545"/>
              <a:gd name="connsiteY9" fmla="*/ 389441 h 4580441"/>
              <a:gd name="connsiteX10" fmla="*/ 650240 w 1259545"/>
              <a:gd name="connsiteY10" fmla="*/ 445321 h 4580441"/>
              <a:gd name="connsiteX11" fmla="*/ 670560 w 1259545"/>
              <a:gd name="connsiteY11" fmla="*/ 541841 h 4580441"/>
              <a:gd name="connsiteX12" fmla="*/ 843280 w 1259545"/>
              <a:gd name="connsiteY12" fmla="*/ 638361 h 4580441"/>
              <a:gd name="connsiteX13" fmla="*/ 934720 w 1259545"/>
              <a:gd name="connsiteY13" fmla="*/ 679001 h 4580441"/>
              <a:gd name="connsiteX14" fmla="*/ 980440 w 1259545"/>
              <a:gd name="connsiteY14" fmla="*/ 785681 h 4580441"/>
              <a:gd name="connsiteX15" fmla="*/ 990600 w 1259545"/>
              <a:gd name="connsiteY15" fmla="*/ 877121 h 4580441"/>
              <a:gd name="connsiteX16" fmla="*/ 1163320 w 1259545"/>
              <a:gd name="connsiteY16" fmla="*/ 917761 h 4580441"/>
              <a:gd name="connsiteX17" fmla="*/ 1249680 w 1259545"/>
              <a:gd name="connsiteY17" fmla="*/ 1034601 h 4580441"/>
              <a:gd name="connsiteX18" fmla="*/ 1249680 w 1259545"/>
              <a:gd name="connsiteY18" fmla="*/ 1141281 h 4580441"/>
              <a:gd name="connsiteX19" fmla="*/ 1178560 w 1259545"/>
              <a:gd name="connsiteY19" fmla="*/ 1273361 h 4580441"/>
              <a:gd name="connsiteX20" fmla="*/ 1071880 w 1259545"/>
              <a:gd name="connsiteY20" fmla="*/ 1374961 h 4580441"/>
              <a:gd name="connsiteX21" fmla="*/ 1046480 w 1259545"/>
              <a:gd name="connsiteY21" fmla="*/ 1507041 h 4580441"/>
              <a:gd name="connsiteX22" fmla="*/ 1051560 w 1259545"/>
              <a:gd name="connsiteY22" fmla="*/ 1557841 h 4580441"/>
              <a:gd name="connsiteX23" fmla="*/ 1016000 w 1259545"/>
              <a:gd name="connsiteY23" fmla="*/ 1649281 h 4580441"/>
              <a:gd name="connsiteX24" fmla="*/ 1036320 w 1259545"/>
              <a:gd name="connsiteY24" fmla="*/ 1755961 h 4580441"/>
              <a:gd name="connsiteX25" fmla="*/ 1143000 w 1259545"/>
              <a:gd name="connsiteY25" fmla="*/ 1984561 h 4580441"/>
              <a:gd name="connsiteX26" fmla="*/ 1209040 w 1259545"/>
              <a:gd name="connsiteY26" fmla="*/ 2091241 h 4580441"/>
              <a:gd name="connsiteX27" fmla="*/ 1244600 w 1259545"/>
              <a:gd name="connsiteY27" fmla="*/ 2299521 h 4580441"/>
              <a:gd name="connsiteX28" fmla="*/ 1224280 w 1259545"/>
              <a:gd name="connsiteY28" fmla="*/ 2477321 h 4580441"/>
              <a:gd name="connsiteX29" fmla="*/ 1076960 w 1259545"/>
              <a:gd name="connsiteY29" fmla="*/ 2660201 h 4580441"/>
              <a:gd name="connsiteX30" fmla="*/ 1066800 w 1259545"/>
              <a:gd name="connsiteY30" fmla="*/ 2990401 h 4580441"/>
              <a:gd name="connsiteX31" fmla="*/ 1016000 w 1259545"/>
              <a:gd name="connsiteY31" fmla="*/ 3071681 h 4580441"/>
              <a:gd name="connsiteX32" fmla="*/ 772160 w 1259545"/>
              <a:gd name="connsiteY32" fmla="*/ 3046281 h 4580441"/>
              <a:gd name="connsiteX33" fmla="*/ 660400 w 1259545"/>
              <a:gd name="connsiteY33" fmla="*/ 3031041 h 4580441"/>
              <a:gd name="connsiteX34" fmla="*/ 579120 w 1259545"/>
              <a:gd name="connsiteY34" fmla="*/ 3086921 h 4580441"/>
              <a:gd name="connsiteX35" fmla="*/ 629920 w 1259545"/>
              <a:gd name="connsiteY35" fmla="*/ 3188521 h 4580441"/>
              <a:gd name="connsiteX36" fmla="*/ 741680 w 1259545"/>
              <a:gd name="connsiteY36" fmla="*/ 3310441 h 4580441"/>
              <a:gd name="connsiteX37" fmla="*/ 645160 w 1259545"/>
              <a:gd name="connsiteY37" fmla="*/ 3422201 h 4580441"/>
              <a:gd name="connsiteX38" fmla="*/ 553720 w 1259545"/>
              <a:gd name="connsiteY38" fmla="*/ 3503481 h 4580441"/>
              <a:gd name="connsiteX39" fmla="*/ 518160 w 1259545"/>
              <a:gd name="connsiteY39" fmla="*/ 3650801 h 4580441"/>
              <a:gd name="connsiteX40" fmla="*/ 233680 w 1259545"/>
              <a:gd name="connsiteY40" fmla="*/ 4580441 h 4580441"/>
              <a:gd name="connsiteX0" fmla="*/ 5080 w 1264625"/>
              <a:gd name="connsiteY0" fmla="*/ 115121 h 3695505"/>
              <a:gd name="connsiteX1" fmla="*/ 162560 w 1264625"/>
              <a:gd name="connsiteY1" fmla="*/ 221801 h 3695505"/>
              <a:gd name="connsiteX2" fmla="*/ 248920 w 1264625"/>
              <a:gd name="connsiteY2" fmla="*/ 176081 h 3695505"/>
              <a:gd name="connsiteX3" fmla="*/ 325120 w 1264625"/>
              <a:gd name="connsiteY3" fmla="*/ 54161 h 3695505"/>
              <a:gd name="connsiteX4" fmla="*/ 401320 w 1264625"/>
              <a:gd name="connsiteY4" fmla="*/ 8441 h 3695505"/>
              <a:gd name="connsiteX5" fmla="*/ 467360 w 1264625"/>
              <a:gd name="connsiteY5" fmla="*/ 8441 h 3695505"/>
              <a:gd name="connsiteX6" fmla="*/ 568960 w 1264625"/>
              <a:gd name="connsiteY6" fmla="*/ 94801 h 3695505"/>
              <a:gd name="connsiteX7" fmla="*/ 665480 w 1264625"/>
              <a:gd name="connsiteY7" fmla="*/ 196401 h 3695505"/>
              <a:gd name="connsiteX8" fmla="*/ 690880 w 1264625"/>
              <a:gd name="connsiteY8" fmla="*/ 298001 h 3695505"/>
              <a:gd name="connsiteX9" fmla="*/ 665480 w 1264625"/>
              <a:gd name="connsiteY9" fmla="*/ 389441 h 3695505"/>
              <a:gd name="connsiteX10" fmla="*/ 655320 w 1264625"/>
              <a:gd name="connsiteY10" fmla="*/ 445321 h 3695505"/>
              <a:gd name="connsiteX11" fmla="*/ 675640 w 1264625"/>
              <a:gd name="connsiteY11" fmla="*/ 541841 h 3695505"/>
              <a:gd name="connsiteX12" fmla="*/ 848360 w 1264625"/>
              <a:gd name="connsiteY12" fmla="*/ 638361 h 3695505"/>
              <a:gd name="connsiteX13" fmla="*/ 939800 w 1264625"/>
              <a:gd name="connsiteY13" fmla="*/ 679001 h 3695505"/>
              <a:gd name="connsiteX14" fmla="*/ 985520 w 1264625"/>
              <a:gd name="connsiteY14" fmla="*/ 785681 h 3695505"/>
              <a:gd name="connsiteX15" fmla="*/ 995680 w 1264625"/>
              <a:gd name="connsiteY15" fmla="*/ 877121 h 3695505"/>
              <a:gd name="connsiteX16" fmla="*/ 1168400 w 1264625"/>
              <a:gd name="connsiteY16" fmla="*/ 917761 h 3695505"/>
              <a:gd name="connsiteX17" fmla="*/ 1254760 w 1264625"/>
              <a:gd name="connsiteY17" fmla="*/ 1034601 h 3695505"/>
              <a:gd name="connsiteX18" fmla="*/ 1254760 w 1264625"/>
              <a:gd name="connsiteY18" fmla="*/ 1141281 h 3695505"/>
              <a:gd name="connsiteX19" fmla="*/ 1183640 w 1264625"/>
              <a:gd name="connsiteY19" fmla="*/ 1273361 h 3695505"/>
              <a:gd name="connsiteX20" fmla="*/ 1076960 w 1264625"/>
              <a:gd name="connsiteY20" fmla="*/ 1374961 h 3695505"/>
              <a:gd name="connsiteX21" fmla="*/ 1051560 w 1264625"/>
              <a:gd name="connsiteY21" fmla="*/ 1507041 h 3695505"/>
              <a:gd name="connsiteX22" fmla="*/ 1056640 w 1264625"/>
              <a:gd name="connsiteY22" fmla="*/ 1557841 h 3695505"/>
              <a:gd name="connsiteX23" fmla="*/ 1021080 w 1264625"/>
              <a:gd name="connsiteY23" fmla="*/ 1649281 h 3695505"/>
              <a:gd name="connsiteX24" fmla="*/ 1041400 w 1264625"/>
              <a:gd name="connsiteY24" fmla="*/ 1755961 h 3695505"/>
              <a:gd name="connsiteX25" fmla="*/ 1148080 w 1264625"/>
              <a:gd name="connsiteY25" fmla="*/ 1984561 h 3695505"/>
              <a:gd name="connsiteX26" fmla="*/ 1214120 w 1264625"/>
              <a:gd name="connsiteY26" fmla="*/ 2091241 h 3695505"/>
              <a:gd name="connsiteX27" fmla="*/ 1249680 w 1264625"/>
              <a:gd name="connsiteY27" fmla="*/ 2299521 h 3695505"/>
              <a:gd name="connsiteX28" fmla="*/ 1229360 w 1264625"/>
              <a:gd name="connsiteY28" fmla="*/ 2477321 h 3695505"/>
              <a:gd name="connsiteX29" fmla="*/ 1082040 w 1264625"/>
              <a:gd name="connsiteY29" fmla="*/ 2660201 h 3695505"/>
              <a:gd name="connsiteX30" fmla="*/ 1071880 w 1264625"/>
              <a:gd name="connsiteY30" fmla="*/ 2990401 h 3695505"/>
              <a:gd name="connsiteX31" fmla="*/ 1021080 w 1264625"/>
              <a:gd name="connsiteY31" fmla="*/ 3071681 h 3695505"/>
              <a:gd name="connsiteX32" fmla="*/ 777240 w 1264625"/>
              <a:gd name="connsiteY32" fmla="*/ 3046281 h 3695505"/>
              <a:gd name="connsiteX33" fmla="*/ 665480 w 1264625"/>
              <a:gd name="connsiteY33" fmla="*/ 3031041 h 3695505"/>
              <a:gd name="connsiteX34" fmla="*/ 584200 w 1264625"/>
              <a:gd name="connsiteY34" fmla="*/ 3086921 h 3695505"/>
              <a:gd name="connsiteX35" fmla="*/ 635000 w 1264625"/>
              <a:gd name="connsiteY35" fmla="*/ 3188521 h 3695505"/>
              <a:gd name="connsiteX36" fmla="*/ 746760 w 1264625"/>
              <a:gd name="connsiteY36" fmla="*/ 3310441 h 3695505"/>
              <a:gd name="connsiteX37" fmla="*/ 650240 w 1264625"/>
              <a:gd name="connsiteY37" fmla="*/ 3422201 h 3695505"/>
              <a:gd name="connsiteX38" fmla="*/ 558800 w 1264625"/>
              <a:gd name="connsiteY38" fmla="*/ 3503481 h 3695505"/>
              <a:gd name="connsiteX39" fmla="*/ 523240 w 1264625"/>
              <a:gd name="connsiteY39" fmla="*/ 3650801 h 3695505"/>
              <a:gd name="connsiteX40" fmla="*/ 0 w 1264625"/>
              <a:gd name="connsiteY40" fmla="*/ 3554281 h 3695505"/>
              <a:gd name="connsiteX0" fmla="*/ 5080 w 1264625"/>
              <a:gd name="connsiteY0" fmla="*/ 115121 h 3673390"/>
              <a:gd name="connsiteX1" fmla="*/ 162560 w 1264625"/>
              <a:gd name="connsiteY1" fmla="*/ 221801 h 3673390"/>
              <a:gd name="connsiteX2" fmla="*/ 248920 w 1264625"/>
              <a:gd name="connsiteY2" fmla="*/ 176081 h 3673390"/>
              <a:gd name="connsiteX3" fmla="*/ 325120 w 1264625"/>
              <a:gd name="connsiteY3" fmla="*/ 54161 h 3673390"/>
              <a:gd name="connsiteX4" fmla="*/ 401320 w 1264625"/>
              <a:gd name="connsiteY4" fmla="*/ 8441 h 3673390"/>
              <a:gd name="connsiteX5" fmla="*/ 467360 w 1264625"/>
              <a:gd name="connsiteY5" fmla="*/ 8441 h 3673390"/>
              <a:gd name="connsiteX6" fmla="*/ 568960 w 1264625"/>
              <a:gd name="connsiteY6" fmla="*/ 94801 h 3673390"/>
              <a:gd name="connsiteX7" fmla="*/ 665480 w 1264625"/>
              <a:gd name="connsiteY7" fmla="*/ 196401 h 3673390"/>
              <a:gd name="connsiteX8" fmla="*/ 690880 w 1264625"/>
              <a:gd name="connsiteY8" fmla="*/ 298001 h 3673390"/>
              <a:gd name="connsiteX9" fmla="*/ 665480 w 1264625"/>
              <a:gd name="connsiteY9" fmla="*/ 389441 h 3673390"/>
              <a:gd name="connsiteX10" fmla="*/ 655320 w 1264625"/>
              <a:gd name="connsiteY10" fmla="*/ 445321 h 3673390"/>
              <a:gd name="connsiteX11" fmla="*/ 675640 w 1264625"/>
              <a:gd name="connsiteY11" fmla="*/ 541841 h 3673390"/>
              <a:gd name="connsiteX12" fmla="*/ 848360 w 1264625"/>
              <a:gd name="connsiteY12" fmla="*/ 638361 h 3673390"/>
              <a:gd name="connsiteX13" fmla="*/ 939800 w 1264625"/>
              <a:gd name="connsiteY13" fmla="*/ 679001 h 3673390"/>
              <a:gd name="connsiteX14" fmla="*/ 985520 w 1264625"/>
              <a:gd name="connsiteY14" fmla="*/ 785681 h 3673390"/>
              <a:gd name="connsiteX15" fmla="*/ 995680 w 1264625"/>
              <a:gd name="connsiteY15" fmla="*/ 877121 h 3673390"/>
              <a:gd name="connsiteX16" fmla="*/ 1168400 w 1264625"/>
              <a:gd name="connsiteY16" fmla="*/ 917761 h 3673390"/>
              <a:gd name="connsiteX17" fmla="*/ 1254760 w 1264625"/>
              <a:gd name="connsiteY17" fmla="*/ 1034601 h 3673390"/>
              <a:gd name="connsiteX18" fmla="*/ 1254760 w 1264625"/>
              <a:gd name="connsiteY18" fmla="*/ 1141281 h 3673390"/>
              <a:gd name="connsiteX19" fmla="*/ 1183640 w 1264625"/>
              <a:gd name="connsiteY19" fmla="*/ 1273361 h 3673390"/>
              <a:gd name="connsiteX20" fmla="*/ 1076960 w 1264625"/>
              <a:gd name="connsiteY20" fmla="*/ 1374961 h 3673390"/>
              <a:gd name="connsiteX21" fmla="*/ 1051560 w 1264625"/>
              <a:gd name="connsiteY21" fmla="*/ 1507041 h 3673390"/>
              <a:gd name="connsiteX22" fmla="*/ 1056640 w 1264625"/>
              <a:gd name="connsiteY22" fmla="*/ 1557841 h 3673390"/>
              <a:gd name="connsiteX23" fmla="*/ 1021080 w 1264625"/>
              <a:gd name="connsiteY23" fmla="*/ 1649281 h 3673390"/>
              <a:gd name="connsiteX24" fmla="*/ 1041400 w 1264625"/>
              <a:gd name="connsiteY24" fmla="*/ 1755961 h 3673390"/>
              <a:gd name="connsiteX25" fmla="*/ 1148080 w 1264625"/>
              <a:gd name="connsiteY25" fmla="*/ 1984561 h 3673390"/>
              <a:gd name="connsiteX26" fmla="*/ 1214120 w 1264625"/>
              <a:gd name="connsiteY26" fmla="*/ 2091241 h 3673390"/>
              <a:gd name="connsiteX27" fmla="*/ 1249680 w 1264625"/>
              <a:gd name="connsiteY27" fmla="*/ 2299521 h 3673390"/>
              <a:gd name="connsiteX28" fmla="*/ 1229360 w 1264625"/>
              <a:gd name="connsiteY28" fmla="*/ 2477321 h 3673390"/>
              <a:gd name="connsiteX29" fmla="*/ 1082040 w 1264625"/>
              <a:gd name="connsiteY29" fmla="*/ 2660201 h 3673390"/>
              <a:gd name="connsiteX30" fmla="*/ 1071880 w 1264625"/>
              <a:gd name="connsiteY30" fmla="*/ 2990401 h 3673390"/>
              <a:gd name="connsiteX31" fmla="*/ 1021080 w 1264625"/>
              <a:gd name="connsiteY31" fmla="*/ 3071681 h 3673390"/>
              <a:gd name="connsiteX32" fmla="*/ 777240 w 1264625"/>
              <a:gd name="connsiteY32" fmla="*/ 3046281 h 3673390"/>
              <a:gd name="connsiteX33" fmla="*/ 665480 w 1264625"/>
              <a:gd name="connsiteY33" fmla="*/ 3031041 h 3673390"/>
              <a:gd name="connsiteX34" fmla="*/ 584200 w 1264625"/>
              <a:gd name="connsiteY34" fmla="*/ 3086921 h 3673390"/>
              <a:gd name="connsiteX35" fmla="*/ 635000 w 1264625"/>
              <a:gd name="connsiteY35" fmla="*/ 3188521 h 3673390"/>
              <a:gd name="connsiteX36" fmla="*/ 746760 w 1264625"/>
              <a:gd name="connsiteY36" fmla="*/ 3310441 h 3673390"/>
              <a:gd name="connsiteX37" fmla="*/ 650240 w 1264625"/>
              <a:gd name="connsiteY37" fmla="*/ 3422201 h 3673390"/>
              <a:gd name="connsiteX38" fmla="*/ 558800 w 1264625"/>
              <a:gd name="connsiteY38" fmla="*/ 3503481 h 3673390"/>
              <a:gd name="connsiteX39" fmla="*/ 523240 w 1264625"/>
              <a:gd name="connsiteY39" fmla="*/ 3650801 h 3673390"/>
              <a:gd name="connsiteX40" fmla="*/ 309880 w 1264625"/>
              <a:gd name="connsiteY40" fmla="*/ 3666041 h 3673390"/>
              <a:gd name="connsiteX41" fmla="*/ 0 w 1264625"/>
              <a:gd name="connsiteY41" fmla="*/ 3554281 h 3673390"/>
              <a:gd name="connsiteX0" fmla="*/ 5080 w 1264625"/>
              <a:gd name="connsiteY0" fmla="*/ 115121 h 3668885"/>
              <a:gd name="connsiteX1" fmla="*/ 162560 w 1264625"/>
              <a:gd name="connsiteY1" fmla="*/ 221801 h 3668885"/>
              <a:gd name="connsiteX2" fmla="*/ 248920 w 1264625"/>
              <a:gd name="connsiteY2" fmla="*/ 176081 h 3668885"/>
              <a:gd name="connsiteX3" fmla="*/ 325120 w 1264625"/>
              <a:gd name="connsiteY3" fmla="*/ 54161 h 3668885"/>
              <a:gd name="connsiteX4" fmla="*/ 401320 w 1264625"/>
              <a:gd name="connsiteY4" fmla="*/ 8441 h 3668885"/>
              <a:gd name="connsiteX5" fmla="*/ 467360 w 1264625"/>
              <a:gd name="connsiteY5" fmla="*/ 8441 h 3668885"/>
              <a:gd name="connsiteX6" fmla="*/ 568960 w 1264625"/>
              <a:gd name="connsiteY6" fmla="*/ 94801 h 3668885"/>
              <a:gd name="connsiteX7" fmla="*/ 665480 w 1264625"/>
              <a:gd name="connsiteY7" fmla="*/ 196401 h 3668885"/>
              <a:gd name="connsiteX8" fmla="*/ 690880 w 1264625"/>
              <a:gd name="connsiteY8" fmla="*/ 298001 h 3668885"/>
              <a:gd name="connsiteX9" fmla="*/ 665480 w 1264625"/>
              <a:gd name="connsiteY9" fmla="*/ 389441 h 3668885"/>
              <a:gd name="connsiteX10" fmla="*/ 655320 w 1264625"/>
              <a:gd name="connsiteY10" fmla="*/ 445321 h 3668885"/>
              <a:gd name="connsiteX11" fmla="*/ 675640 w 1264625"/>
              <a:gd name="connsiteY11" fmla="*/ 541841 h 3668885"/>
              <a:gd name="connsiteX12" fmla="*/ 848360 w 1264625"/>
              <a:gd name="connsiteY12" fmla="*/ 638361 h 3668885"/>
              <a:gd name="connsiteX13" fmla="*/ 939800 w 1264625"/>
              <a:gd name="connsiteY13" fmla="*/ 679001 h 3668885"/>
              <a:gd name="connsiteX14" fmla="*/ 985520 w 1264625"/>
              <a:gd name="connsiteY14" fmla="*/ 785681 h 3668885"/>
              <a:gd name="connsiteX15" fmla="*/ 995680 w 1264625"/>
              <a:gd name="connsiteY15" fmla="*/ 877121 h 3668885"/>
              <a:gd name="connsiteX16" fmla="*/ 1168400 w 1264625"/>
              <a:gd name="connsiteY16" fmla="*/ 917761 h 3668885"/>
              <a:gd name="connsiteX17" fmla="*/ 1254760 w 1264625"/>
              <a:gd name="connsiteY17" fmla="*/ 1034601 h 3668885"/>
              <a:gd name="connsiteX18" fmla="*/ 1254760 w 1264625"/>
              <a:gd name="connsiteY18" fmla="*/ 1141281 h 3668885"/>
              <a:gd name="connsiteX19" fmla="*/ 1183640 w 1264625"/>
              <a:gd name="connsiteY19" fmla="*/ 1273361 h 3668885"/>
              <a:gd name="connsiteX20" fmla="*/ 1076960 w 1264625"/>
              <a:gd name="connsiteY20" fmla="*/ 1374961 h 3668885"/>
              <a:gd name="connsiteX21" fmla="*/ 1051560 w 1264625"/>
              <a:gd name="connsiteY21" fmla="*/ 1507041 h 3668885"/>
              <a:gd name="connsiteX22" fmla="*/ 1056640 w 1264625"/>
              <a:gd name="connsiteY22" fmla="*/ 1557841 h 3668885"/>
              <a:gd name="connsiteX23" fmla="*/ 1021080 w 1264625"/>
              <a:gd name="connsiteY23" fmla="*/ 1649281 h 3668885"/>
              <a:gd name="connsiteX24" fmla="*/ 1041400 w 1264625"/>
              <a:gd name="connsiteY24" fmla="*/ 1755961 h 3668885"/>
              <a:gd name="connsiteX25" fmla="*/ 1148080 w 1264625"/>
              <a:gd name="connsiteY25" fmla="*/ 1984561 h 3668885"/>
              <a:gd name="connsiteX26" fmla="*/ 1214120 w 1264625"/>
              <a:gd name="connsiteY26" fmla="*/ 2091241 h 3668885"/>
              <a:gd name="connsiteX27" fmla="*/ 1249680 w 1264625"/>
              <a:gd name="connsiteY27" fmla="*/ 2299521 h 3668885"/>
              <a:gd name="connsiteX28" fmla="*/ 1229360 w 1264625"/>
              <a:gd name="connsiteY28" fmla="*/ 2477321 h 3668885"/>
              <a:gd name="connsiteX29" fmla="*/ 1082040 w 1264625"/>
              <a:gd name="connsiteY29" fmla="*/ 2660201 h 3668885"/>
              <a:gd name="connsiteX30" fmla="*/ 1071880 w 1264625"/>
              <a:gd name="connsiteY30" fmla="*/ 2990401 h 3668885"/>
              <a:gd name="connsiteX31" fmla="*/ 1021080 w 1264625"/>
              <a:gd name="connsiteY31" fmla="*/ 3071681 h 3668885"/>
              <a:gd name="connsiteX32" fmla="*/ 777240 w 1264625"/>
              <a:gd name="connsiteY32" fmla="*/ 3046281 h 3668885"/>
              <a:gd name="connsiteX33" fmla="*/ 665480 w 1264625"/>
              <a:gd name="connsiteY33" fmla="*/ 3031041 h 3668885"/>
              <a:gd name="connsiteX34" fmla="*/ 584200 w 1264625"/>
              <a:gd name="connsiteY34" fmla="*/ 3086921 h 3668885"/>
              <a:gd name="connsiteX35" fmla="*/ 635000 w 1264625"/>
              <a:gd name="connsiteY35" fmla="*/ 3188521 h 3668885"/>
              <a:gd name="connsiteX36" fmla="*/ 746760 w 1264625"/>
              <a:gd name="connsiteY36" fmla="*/ 3310441 h 3668885"/>
              <a:gd name="connsiteX37" fmla="*/ 650240 w 1264625"/>
              <a:gd name="connsiteY37" fmla="*/ 3422201 h 3668885"/>
              <a:gd name="connsiteX38" fmla="*/ 558800 w 1264625"/>
              <a:gd name="connsiteY38" fmla="*/ 3503481 h 3668885"/>
              <a:gd name="connsiteX39" fmla="*/ 523240 w 1264625"/>
              <a:gd name="connsiteY39" fmla="*/ 3650801 h 3668885"/>
              <a:gd name="connsiteX40" fmla="*/ 309880 w 1264625"/>
              <a:gd name="connsiteY40" fmla="*/ 3666041 h 3668885"/>
              <a:gd name="connsiteX41" fmla="*/ 111760 w 1264625"/>
              <a:gd name="connsiteY41" fmla="*/ 3539041 h 3668885"/>
              <a:gd name="connsiteX42" fmla="*/ 0 w 1264625"/>
              <a:gd name="connsiteY42" fmla="*/ 3554281 h 3668885"/>
              <a:gd name="connsiteX0" fmla="*/ 0 w 1259545"/>
              <a:gd name="connsiteY0" fmla="*/ 115121 h 3668885"/>
              <a:gd name="connsiteX1" fmla="*/ 157480 w 1259545"/>
              <a:gd name="connsiteY1" fmla="*/ 221801 h 3668885"/>
              <a:gd name="connsiteX2" fmla="*/ 243840 w 1259545"/>
              <a:gd name="connsiteY2" fmla="*/ 176081 h 3668885"/>
              <a:gd name="connsiteX3" fmla="*/ 320040 w 1259545"/>
              <a:gd name="connsiteY3" fmla="*/ 54161 h 3668885"/>
              <a:gd name="connsiteX4" fmla="*/ 396240 w 1259545"/>
              <a:gd name="connsiteY4" fmla="*/ 8441 h 3668885"/>
              <a:gd name="connsiteX5" fmla="*/ 462280 w 1259545"/>
              <a:gd name="connsiteY5" fmla="*/ 8441 h 3668885"/>
              <a:gd name="connsiteX6" fmla="*/ 563880 w 1259545"/>
              <a:gd name="connsiteY6" fmla="*/ 94801 h 3668885"/>
              <a:gd name="connsiteX7" fmla="*/ 660400 w 1259545"/>
              <a:gd name="connsiteY7" fmla="*/ 196401 h 3668885"/>
              <a:gd name="connsiteX8" fmla="*/ 685800 w 1259545"/>
              <a:gd name="connsiteY8" fmla="*/ 298001 h 3668885"/>
              <a:gd name="connsiteX9" fmla="*/ 660400 w 1259545"/>
              <a:gd name="connsiteY9" fmla="*/ 389441 h 3668885"/>
              <a:gd name="connsiteX10" fmla="*/ 650240 w 1259545"/>
              <a:gd name="connsiteY10" fmla="*/ 445321 h 3668885"/>
              <a:gd name="connsiteX11" fmla="*/ 670560 w 1259545"/>
              <a:gd name="connsiteY11" fmla="*/ 541841 h 3668885"/>
              <a:gd name="connsiteX12" fmla="*/ 843280 w 1259545"/>
              <a:gd name="connsiteY12" fmla="*/ 638361 h 3668885"/>
              <a:gd name="connsiteX13" fmla="*/ 934720 w 1259545"/>
              <a:gd name="connsiteY13" fmla="*/ 679001 h 3668885"/>
              <a:gd name="connsiteX14" fmla="*/ 980440 w 1259545"/>
              <a:gd name="connsiteY14" fmla="*/ 785681 h 3668885"/>
              <a:gd name="connsiteX15" fmla="*/ 990600 w 1259545"/>
              <a:gd name="connsiteY15" fmla="*/ 877121 h 3668885"/>
              <a:gd name="connsiteX16" fmla="*/ 1163320 w 1259545"/>
              <a:gd name="connsiteY16" fmla="*/ 917761 h 3668885"/>
              <a:gd name="connsiteX17" fmla="*/ 1249680 w 1259545"/>
              <a:gd name="connsiteY17" fmla="*/ 1034601 h 3668885"/>
              <a:gd name="connsiteX18" fmla="*/ 1249680 w 1259545"/>
              <a:gd name="connsiteY18" fmla="*/ 1141281 h 3668885"/>
              <a:gd name="connsiteX19" fmla="*/ 1178560 w 1259545"/>
              <a:gd name="connsiteY19" fmla="*/ 1273361 h 3668885"/>
              <a:gd name="connsiteX20" fmla="*/ 1071880 w 1259545"/>
              <a:gd name="connsiteY20" fmla="*/ 1374961 h 3668885"/>
              <a:gd name="connsiteX21" fmla="*/ 1046480 w 1259545"/>
              <a:gd name="connsiteY21" fmla="*/ 1507041 h 3668885"/>
              <a:gd name="connsiteX22" fmla="*/ 1051560 w 1259545"/>
              <a:gd name="connsiteY22" fmla="*/ 1557841 h 3668885"/>
              <a:gd name="connsiteX23" fmla="*/ 1016000 w 1259545"/>
              <a:gd name="connsiteY23" fmla="*/ 1649281 h 3668885"/>
              <a:gd name="connsiteX24" fmla="*/ 1036320 w 1259545"/>
              <a:gd name="connsiteY24" fmla="*/ 1755961 h 3668885"/>
              <a:gd name="connsiteX25" fmla="*/ 1143000 w 1259545"/>
              <a:gd name="connsiteY25" fmla="*/ 1984561 h 3668885"/>
              <a:gd name="connsiteX26" fmla="*/ 1209040 w 1259545"/>
              <a:gd name="connsiteY26" fmla="*/ 2091241 h 3668885"/>
              <a:gd name="connsiteX27" fmla="*/ 1244600 w 1259545"/>
              <a:gd name="connsiteY27" fmla="*/ 2299521 h 3668885"/>
              <a:gd name="connsiteX28" fmla="*/ 1224280 w 1259545"/>
              <a:gd name="connsiteY28" fmla="*/ 2477321 h 3668885"/>
              <a:gd name="connsiteX29" fmla="*/ 1076960 w 1259545"/>
              <a:gd name="connsiteY29" fmla="*/ 2660201 h 3668885"/>
              <a:gd name="connsiteX30" fmla="*/ 1066800 w 1259545"/>
              <a:gd name="connsiteY30" fmla="*/ 2990401 h 3668885"/>
              <a:gd name="connsiteX31" fmla="*/ 1016000 w 1259545"/>
              <a:gd name="connsiteY31" fmla="*/ 3071681 h 3668885"/>
              <a:gd name="connsiteX32" fmla="*/ 772160 w 1259545"/>
              <a:gd name="connsiteY32" fmla="*/ 3046281 h 3668885"/>
              <a:gd name="connsiteX33" fmla="*/ 660400 w 1259545"/>
              <a:gd name="connsiteY33" fmla="*/ 3031041 h 3668885"/>
              <a:gd name="connsiteX34" fmla="*/ 579120 w 1259545"/>
              <a:gd name="connsiteY34" fmla="*/ 3086921 h 3668885"/>
              <a:gd name="connsiteX35" fmla="*/ 629920 w 1259545"/>
              <a:gd name="connsiteY35" fmla="*/ 3188521 h 3668885"/>
              <a:gd name="connsiteX36" fmla="*/ 741680 w 1259545"/>
              <a:gd name="connsiteY36" fmla="*/ 3310441 h 3668885"/>
              <a:gd name="connsiteX37" fmla="*/ 645160 w 1259545"/>
              <a:gd name="connsiteY37" fmla="*/ 3422201 h 3668885"/>
              <a:gd name="connsiteX38" fmla="*/ 553720 w 1259545"/>
              <a:gd name="connsiteY38" fmla="*/ 3503481 h 3668885"/>
              <a:gd name="connsiteX39" fmla="*/ 518160 w 1259545"/>
              <a:gd name="connsiteY39" fmla="*/ 3650801 h 3668885"/>
              <a:gd name="connsiteX40" fmla="*/ 304800 w 1259545"/>
              <a:gd name="connsiteY40" fmla="*/ 3666041 h 3668885"/>
              <a:gd name="connsiteX41" fmla="*/ 106680 w 1259545"/>
              <a:gd name="connsiteY41" fmla="*/ 3539041 h 3668885"/>
              <a:gd name="connsiteX42" fmla="*/ 0 w 1259545"/>
              <a:gd name="connsiteY42" fmla="*/ 3523801 h 36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59545" h="3668885">
                <a:moveTo>
                  <a:pt x="0" y="115121"/>
                </a:moveTo>
                <a:cubicBezTo>
                  <a:pt x="58420" y="163381"/>
                  <a:pt x="116840" y="211641"/>
                  <a:pt x="157480" y="221801"/>
                </a:cubicBezTo>
                <a:cubicBezTo>
                  <a:pt x="198120" y="231961"/>
                  <a:pt x="216747" y="204021"/>
                  <a:pt x="243840" y="176081"/>
                </a:cubicBezTo>
                <a:cubicBezTo>
                  <a:pt x="270933" y="148141"/>
                  <a:pt x="294640" y="82101"/>
                  <a:pt x="320040" y="54161"/>
                </a:cubicBezTo>
                <a:cubicBezTo>
                  <a:pt x="345440" y="26221"/>
                  <a:pt x="372533" y="16061"/>
                  <a:pt x="396240" y="8441"/>
                </a:cubicBezTo>
                <a:cubicBezTo>
                  <a:pt x="419947" y="821"/>
                  <a:pt x="434340" y="-5952"/>
                  <a:pt x="462280" y="8441"/>
                </a:cubicBezTo>
                <a:cubicBezTo>
                  <a:pt x="490220" y="22834"/>
                  <a:pt x="530860" y="63474"/>
                  <a:pt x="563880" y="94801"/>
                </a:cubicBezTo>
                <a:cubicBezTo>
                  <a:pt x="596900" y="126128"/>
                  <a:pt x="640080" y="162534"/>
                  <a:pt x="660400" y="196401"/>
                </a:cubicBezTo>
                <a:cubicBezTo>
                  <a:pt x="680720" y="230268"/>
                  <a:pt x="685800" y="265828"/>
                  <a:pt x="685800" y="298001"/>
                </a:cubicBezTo>
                <a:cubicBezTo>
                  <a:pt x="685800" y="330174"/>
                  <a:pt x="666327" y="364888"/>
                  <a:pt x="660400" y="389441"/>
                </a:cubicBezTo>
                <a:cubicBezTo>
                  <a:pt x="654473" y="413994"/>
                  <a:pt x="648547" y="419921"/>
                  <a:pt x="650240" y="445321"/>
                </a:cubicBezTo>
                <a:cubicBezTo>
                  <a:pt x="651933" y="470721"/>
                  <a:pt x="638387" y="509668"/>
                  <a:pt x="670560" y="541841"/>
                </a:cubicBezTo>
                <a:cubicBezTo>
                  <a:pt x="702733" y="574014"/>
                  <a:pt x="799253" y="615501"/>
                  <a:pt x="843280" y="638361"/>
                </a:cubicBezTo>
                <a:cubicBezTo>
                  <a:pt x="887307" y="661221"/>
                  <a:pt x="911860" y="654448"/>
                  <a:pt x="934720" y="679001"/>
                </a:cubicBezTo>
                <a:cubicBezTo>
                  <a:pt x="957580" y="703554"/>
                  <a:pt x="971127" y="752661"/>
                  <a:pt x="980440" y="785681"/>
                </a:cubicBezTo>
                <a:cubicBezTo>
                  <a:pt x="989753" y="818701"/>
                  <a:pt x="960120" y="855108"/>
                  <a:pt x="990600" y="877121"/>
                </a:cubicBezTo>
                <a:cubicBezTo>
                  <a:pt x="1021080" y="899134"/>
                  <a:pt x="1120140" y="891514"/>
                  <a:pt x="1163320" y="917761"/>
                </a:cubicBezTo>
                <a:cubicBezTo>
                  <a:pt x="1206500" y="944008"/>
                  <a:pt x="1235287" y="997348"/>
                  <a:pt x="1249680" y="1034601"/>
                </a:cubicBezTo>
                <a:cubicBezTo>
                  <a:pt x="1264073" y="1071854"/>
                  <a:pt x="1261533" y="1101488"/>
                  <a:pt x="1249680" y="1141281"/>
                </a:cubicBezTo>
                <a:cubicBezTo>
                  <a:pt x="1237827" y="1181074"/>
                  <a:pt x="1208193" y="1234414"/>
                  <a:pt x="1178560" y="1273361"/>
                </a:cubicBezTo>
                <a:cubicBezTo>
                  <a:pt x="1148927" y="1312308"/>
                  <a:pt x="1093893" y="1336014"/>
                  <a:pt x="1071880" y="1374961"/>
                </a:cubicBezTo>
                <a:cubicBezTo>
                  <a:pt x="1049867" y="1413908"/>
                  <a:pt x="1049867" y="1476561"/>
                  <a:pt x="1046480" y="1507041"/>
                </a:cubicBezTo>
                <a:cubicBezTo>
                  <a:pt x="1043093" y="1537521"/>
                  <a:pt x="1056640" y="1534134"/>
                  <a:pt x="1051560" y="1557841"/>
                </a:cubicBezTo>
                <a:cubicBezTo>
                  <a:pt x="1046480" y="1581548"/>
                  <a:pt x="1018540" y="1616261"/>
                  <a:pt x="1016000" y="1649281"/>
                </a:cubicBezTo>
                <a:cubicBezTo>
                  <a:pt x="1013460" y="1682301"/>
                  <a:pt x="1015153" y="1700081"/>
                  <a:pt x="1036320" y="1755961"/>
                </a:cubicBezTo>
                <a:cubicBezTo>
                  <a:pt x="1057487" y="1811841"/>
                  <a:pt x="1114213" y="1928681"/>
                  <a:pt x="1143000" y="1984561"/>
                </a:cubicBezTo>
                <a:cubicBezTo>
                  <a:pt x="1171787" y="2040441"/>
                  <a:pt x="1192107" y="2038748"/>
                  <a:pt x="1209040" y="2091241"/>
                </a:cubicBezTo>
                <a:cubicBezTo>
                  <a:pt x="1225973" y="2143734"/>
                  <a:pt x="1242060" y="2235174"/>
                  <a:pt x="1244600" y="2299521"/>
                </a:cubicBezTo>
                <a:cubicBezTo>
                  <a:pt x="1247140" y="2363868"/>
                  <a:pt x="1252220" y="2417208"/>
                  <a:pt x="1224280" y="2477321"/>
                </a:cubicBezTo>
                <a:cubicBezTo>
                  <a:pt x="1196340" y="2537434"/>
                  <a:pt x="1103207" y="2574688"/>
                  <a:pt x="1076960" y="2660201"/>
                </a:cubicBezTo>
                <a:cubicBezTo>
                  <a:pt x="1050713" y="2745714"/>
                  <a:pt x="1076960" y="2921821"/>
                  <a:pt x="1066800" y="2990401"/>
                </a:cubicBezTo>
                <a:cubicBezTo>
                  <a:pt x="1056640" y="3058981"/>
                  <a:pt x="1065107" y="3062368"/>
                  <a:pt x="1016000" y="3071681"/>
                </a:cubicBezTo>
                <a:cubicBezTo>
                  <a:pt x="966893" y="3080994"/>
                  <a:pt x="831427" y="3053054"/>
                  <a:pt x="772160" y="3046281"/>
                </a:cubicBezTo>
                <a:cubicBezTo>
                  <a:pt x="712893" y="3039508"/>
                  <a:pt x="692573" y="3024268"/>
                  <a:pt x="660400" y="3031041"/>
                </a:cubicBezTo>
                <a:cubicBezTo>
                  <a:pt x="628227" y="3037814"/>
                  <a:pt x="584200" y="3060674"/>
                  <a:pt x="579120" y="3086921"/>
                </a:cubicBezTo>
                <a:cubicBezTo>
                  <a:pt x="574040" y="3113168"/>
                  <a:pt x="602827" y="3151268"/>
                  <a:pt x="629920" y="3188521"/>
                </a:cubicBezTo>
                <a:cubicBezTo>
                  <a:pt x="657013" y="3225774"/>
                  <a:pt x="739140" y="3271494"/>
                  <a:pt x="741680" y="3310441"/>
                </a:cubicBezTo>
                <a:cubicBezTo>
                  <a:pt x="744220" y="3349388"/>
                  <a:pt x="676487" y="3390028"/>
                  <a:pt x="645160" y="3422201"/>
                </a:cubicBezTo>
                <a:cubicBezTo>
                  <a:pt x="613833" y="3454374"/>
                  <a:pt x="574887" y="3465381"/>
                  <a:pt x="553720" y="3503481"/>
                </a:cubicBezTo>
                <a:cubicBezTo>
                  <a:pt x="532553" y="3541581"/>
                  <a:pt x="566420" y="3632174"/>
                  <a:pt x="518160" y="3650801"/>
                </a:cubicBezTo>
                <a:cubicBezTo>
                  <a:pt x="469900" y="3669428"/>
                  <a:pt x="366607" y="3671968"/>
                  <a:pt x="304800" y="3666041"/>
                </a:cubicBezTo>
                <a:cubicBezTo>
                  <a:pt x="242993" y="3660114"/>
                  <a:pt x="158327" y="3557668"/>
                  <a:pt x="106680" y="3539041"/>
                </a:cubicBezTo>
                <a:cubicBezTo>
                  <a:pt x="55033" y="3520414"/>
                  <a:pt x="25400" y="3533961"/>
                  <a:pt x="0" y="352380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Freeform 210"/>
          <p:cNvSpPr/>
          <p:nvPr/>
        </p:nvSpPr>
        <p:spPr>
          <a:xfrm>
            <a:off x="236220" y="2445532"/>
            <a:ext cx="1417515" cy="3826001"/>
          </a:xfrm>
          <a:custGeom>
            <a:avLst/>
            <a:gdLst>
              <a:gd name="connsiteX0" fmla="*/ 7620 w 1417515"/>
              <a:gd name="connsiteY0" fmla="*/ 3658088 h 3826001"/>
              <a:gd name="connsiteX1" fmla="*/ 228600 w 1417515"/>
              <a:gd name="connsiteY1" fmla="*/ 3764768 h 3826001"/>
              <a:gd name="connsiteX2" fmla="*/ 426720 w 1417515"/>
              <a:gd name="connsiteY2" fmla="*/ 3825728 h 3826001"/>
              <a:gd name="connsiteX3" fmla="*/ 586740 w 1417515"/>
              <a:gd name="connsiteY3" fmla="*/ 3741908 h 3826001"/>
              <a:gd name="connsiteX4" fmla="*/ 670560 w 1417515"/>
              <a:gd name="connsiteY4" fmla="*/ 3574268 h 3826001"/>
              <a:gd name="connsiteX5" fmla="*/ 838200 w 1417515"/>
              <a:gd name="connsiteY5" fmla="*/ 3459968 h 3826001"/>
              <a:gd name="connsiteX6" fmla="*/ 784860 w 1417515"/>
              <a:gd name="connsiteY6" fmla="*/ 3353288 h 3826001"/>
              <a:gd name="connsiteX7" fmla="*/ 716280 w 1417515"/>
              <a:gd name="connsiteY7" fmla="*/ 3208508 h 3826001"/>
              <a:gd name="connsiteX8" fmla="*/ 739140 w 1417515"/>
              <a:gd name="connsiteY8" fmla="*/ 3147548 h 3826001"/>
              <a:gd name="connsiteX9" fmla="*/ 1051560 w 1417515"/>
              <a:gd name="connsiteY9" fmla="*/ 3185648 h 3826001"/>
              <a:gd name="connsiteX10" fmla="*/ 1181100 w 1417515"/>
              <a:gd name="connsiteY10" fmla="*/ 3086588 h 3826001"/>
              <a:gd name="connsiteX11" fmla="*/ 1173480 w 1417515"/>
              <a:gd name="connsiteY11" fmla="*/ 2835128 h 3826001"/>
              <a:gd name="connsiteX12" fmla="*/ 1173480 w 1417515"/>
              <a:gd name="connsiteY12" fmla="*/ 2697968 h 3826001"/>
              <a:gd name="connsiteX13" fmla="*/ 1303020 w 1417515"/>
              <a:gd name="connsiteY13" fmla="*/ 2522708 h 3826001"/>
              <a:gd name="connsiteX14" fmla="*/ 1333500 w 1417515"/>
              <a:gd name="connsiteY14" fmla="*/ 2370308 h 3826001"/>
              <a:gd name="connsiteX15" fmla="*/ 1257300 w 1417515"/>
              <a:gd name="connsiteY15" fmla="*/ 2179808 h 3826001"/>
              <a:gd name="connsiteX16" fmla="*/ 1135380 w 1417515"/>
              <a:gd name="connsiteY16" fmla="*/ 1913108 h 3826001"/>
              <a:gd name="connsiteX17" fmla="*/ 1097280 w 1417515"/>
              <a:gd name="connsiteY17" fmla="*/ 1722608 h 3826001"/>
              <a:gd name="connsiteX18" fmla="*/ 1127760 w 1417515"/>
              <a:gd name="connsiteY18" fmla="*/ 1524488 h 3826001"/>
              <a:gd name="connsiteX19" fmla="*/ 1257300 w 1417515"/>
              <a:gd name="connsiteY19" fmla="*/ 1372088 h 3826001"/>
              <a:gd name="connsiteX20" fmla="*/ 1356360 w 1417515"/>
              <a:gd name="connsiteY20" fmla="*/ 1273028 h 3826001"/>
              <a:gd name="connsiteX21" fmla="*/ 1386840 w 1417515"/>
              <a:gd name="connsiteY21" fmla="*/ 1074908 h 3826001"/>
              <a:gd name="connsiteX22" fmla="*/ 1417320 w 1417515"/>
              <a:gd name="connsiteY22" fmla="*/ 998708 h 3826001"/>
              <a:gd name="connsiteX23" fmla="*/ 1371600 w 1417515"/>
              <a:gd name="connsiteY23" fmla="*/ 930128 h 3826001"/>
              <a:gd name="connsiteX24" fmla="*/ 1257300 w 1417515"/>
              <a:gd name="connsiteY24" fmla="*/ 914888 h 3826001"/>
              <a:gd name="connsiteX25" fmla="*/ 1097280 w 1417515"/>
              <a:gd name="connsiteY25" fmla="*/ 922508 h 3826001"/>
              <a:gd name="connsiteX26" fmla="*/ 1021080 w 1417515"/>
              <a:gd name="connsiteY26" fmla="*/ 777728 h 3826001"/>
              <a:gd name="connsiteX27" fmla="*/ 944880 w 1417515"/>
              <a:gd name="connsiteY27" fmla="*/ 701528 h 3826001"/>
              <a:gd name="connsiteX28" fmla="*/ 800100 w 1417515"/>
              <a:gd name="connsiteY28" fmla="*/ 632948 h 3826001"/>
              <a:gd name="connsiteX29" fmla="*/ 693420 w 1417515"/>
              <a:gd name="connsiteY29" fmla="*/ 579608 h 3826001"/>
              <a:gd name="connsiteX30" fmla="*/ 731520 w 1417515"/>
              <a:gd name="connsiteY30" fmla="*/ 366248 h 3826001"/>
              <a:gd name="connsiteX31" fmla="*/ 655320 w 1417515"/>
              <a:gd name="connsiteY31" fmla="*/ 198608 h 3826001"/>
              <a:gd name="connsiteX32" fmla="*/ 502920 w 1417515"/>
              <a:gd name="connsiteY32" fmla="*/ 30968 h 3826001"/>
              <a:gd name="connsiteX33" fmla="*/ 419100 w 1417515"/>
              <a:gd name="connsiteY33" fmla="*/ 488 h 3826001"/>
              <a:gd name="connsiteX34" fmla="*/ 266700 w 1417515"/>
              <a:gd name="connsiteY34" fmla="*/ 38588 h 3826001"/>
              <a:gd name="connsiteX35" fmla="*/ 175260 w 1417515"/>
              <a:gd name="connsiteY35" fmla="*/ 168128 h 3826001"/>
              <a:gd name="connsiteX36" fmla="*/ 137160 w 1417515"/>
              <a:gd name="connsiteY36" fmla="*/ 183368 h 3826001"/>
              <a:gd name="connsiteX37" fmla="*/ 30480 w 1417515"/>
              <a:gd name="connsiteY37" fmla="*/ 122408 h 3826001"/>
              <a:gd name="connsiteX38" fmla="*/ 0 w 1417515"/>
              <a:gd name="connsiteY38" fmla="*/ 114788 h 382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17515" h="3826001">
                <a:moveTo>
                  <a:pt x="7620" y="3658088"/>
                </a:moveTo>
                <a:cubicBezTo>
                  <a:pt x="83185" y="3697458"/>
                  <a:pt x="158750" y="3736828"/>
                  <a:pt x="228600" y="3764768"/>
                </a:cubicBezTo>
                <a:cubicBezTo>
                  <a:pt x="298450" y="3792708"/>
                  <a:pt x="367030" y="3829538"/>
                  <a:pt x="426720" y="3825728"/>
                </a:cubicBezTo>
                <a:cubicBezTo>
                  <a:pt x="486410" y="3821918"/>
                  <a:pt x="546100" y="3783818"/>
                  <a:pt x="586740" y="3741908"/>
                </a:cubicBezTo>
                <a:cubicBezTo>
                  <a:pt x="627380" y="3699998"/>
                  <a:pt x="628650" y="3621258"/>
                  <a:pt x="670560" y="3574268"/>
                </a:cubicBezTo>
                <a:cubicBezTo>
                  <a:pt x="712470" y="3527278"/>
                  <a:pt x="819150" y="3496798"/>
                  <a:pt x="838200" y="3459968"/>
                </a:cubicBezTo>
                <a:cubicBezTo>
                  <a:pt x="857250" y="3423138"/>
                  <a:pt x="805180" y="3395198"/>
                  <a:pt x="784860" y="3353288"/>
                </a:cubicBezTo>
                <a:cubicBezTo>
                  <a:pt x="764540" y="3311378"/>
                  <a:pt x="723900" y="3242798"/>
                  <a:pt x="716280" y="3208508"/>
                </a:cubicBezTo>
                <a:cubicBezTo>
                  <a:pt x="708660" y="3174218"/>
                  <a:pt x="683260" y="3151358"/>
                  <a:pt x="739140" y="3147548"/>
                </a:cubicBezTo>
                <a:cubicBezTo>
                  <a:pt x="795020" y="3143738"/>
                  <a:pt x="977900" y="3195808"/>
                  <a:pt x="1051560" y="3185648"/>
                </a:cubicBezTo>
                <a:cubicBezTo>
                  <a:pt x="1125220" y="3175488"/>
                  <a:pt x="1160780" y="3145008"/>
                  <a:pt x="1181100" y="3086588"/>
                </a:cubicBezTo>
                <a:cubicBezTo>
                  <a:pt x="1201420" y="3028168"/>
                  <a:pt x="1174750" y="2899898"/>
                  <a:pt x="1173480" y="2835128"/>
                </a:cubicBezTo>
                <a:cubicBezTo>
                  <a:pt x="1172210" y="2770358"/>
                  <a:pt x="1151890" y="2750038"/>
                  <a:pt x="1173480" y="2697968"/>
                </a:cubicBezTo>
                <a:cubicBezTo>
                  <a:pt x="1195070" y="2645898"/>
                  <a:pt x="1276350" y="2577318"/>
                  <a:pt x="1303020" y="2522708"/>
                </a:cubicBezTo>
                <a:cubicBezTo>
                  <a:pt x="1329690" y="2468098"/>
                  <a:pt x="1341120" y="2427458"/>
                  <a:pt x="1333500" y="2370308"/>
                </a:cubicBezTo>
                <a:cubicBezTo>
                  <a:pt x="1325880" y="2313158"/>
                  <a:pt x="1290320" y="2256008"/>
                  <a:pt x="1257300" y="2179808"/>
                </a:cubicBezTo>
                <a:cubicBezTo>
                  <a:pt x="1224280" y="2103608"/>
                  <a:pt x="1162050" y="1989308"/>
                  <a:pt x="1135380" y="1913108"/>
                </a:cubicBezTo>
                <a:cubicBezTo>
                  <a:pt x="1108710" y="1836908"/>
                  <a:pt x="1098550" y="1787378"/>
                  <a:pt x="1097280" y="1722608"/>
                </a:cubicBezTo>
                <a:cubicBezTo>
                  <a:pt x="1096010" y="1657838"/>
                  <a:pt x="1101090" y="1582908"/>
                  <a:pt x="1127760" y="1524488"/>
                </a:cubicBezTo>
                <a:cubicBezTo>
                  <a:pt x="1154430" y="1466068"/>
                  <a:pt x="1219200" y="1413998"/>
                  <a:pt x="1257300" y="1372088"/>
                </a:cubicBezTo>
                <a:cubicBezTo>
                  <a:pt x="1295400" y="1330178"/>
                  <a:pt x="1334770" y="1322558"/>
                  <a:pt x="1356360" y="1273028"/>
                </a:cubicBezTo>
                <a:cubicBezTo>
                  <a:pt x="1377950" y="1223498"/>
                  <a:pt x="1376680" y="1120628"/>
                  <a:pt x="1386840" y="1074908"/>
                </a:cubicBezTo>
                <a:cubicBezTo>
                  <a:pt x="1397000" y="1029188"/>
                  <a:pt x="1419860" y="1022838"/>
                  <a:pt x="1417320" y="998708"/>
                </a:cubicBezTo>
                <a:cubicBezTo>
                  <a:pt x="1414780" y="974578"/>
                  <a:pt x="1398270" y="944098"/>
                  <a:pt x="1371600" y="930128"/>
                </a:cubicBezTo>
                <a:cubicBezTo>
                  <a:pt x="1344930" y="916158"/>
                  <a:pt x="1303020" y="916158"/>
                  <a:pt x="1257300" y="914888"/>
                </a:cubicBezTo>
                <a:cubicBezTo>
                  <a:pt x="1211580" y="913618"/>
                  <a:pt x="1136650" y="945368"/>
                  <a:pt x="1097280" y="922508"/>
                </a:cubicBezTo>
                <a:cubicBezTo>
                  <a:pt x="1057910" y="899648"/>
                  <a:pt x="1046480" y="814558"/>
                  <a:pt x="1021080" y="777728"/>
                </a:cubicBezTo>
                <a:cubicBezTo>
                  <a:pt x="995680" y="740898"/>
                  <a:pt x="981710" y="725658"/>
                  <a:pt x="944880" y="701528"/>
                </a:cubicBezTo>
                <a:cubicBezTo>
                  <a:pt x="908050" y="677398"/>
                  <a:pt x="842010" y="653268"/>
                  <a:pt x="800100" y="632948"/>
                </a:cubicBezTo>
                <a:cubicBezTo>
                  <a:pt x="758190" y="612628"/>
                  <a:pt x="704850" y="624058"/>
                  <a:pt x="693420" y="579608"/>
                </a:cubicBezTo>
                <a:cubicBezTo>
                  <a:pt x="681990" y="535158"/>
                  <a:pt x="737870" y="429748"/>
                  <a:pt x="731520" y="366248"/>
                </a:cubicBezTo>
                <a:cubicBezTo>
                  <a:pt x="725170" y="302748"/>
                  <a:pt x="693420" y="254488"/>
                  <a:pt x="655320" y="198608"/>
                </a:cubicBezTo>
                <a:cubicBezTo>
                  <a:pt x="617220" y="142728"/>
                  <a:pt x="542290" y="63988"/>
                  <a:pt x="502920" y="30968"/>
                </a:cubicBezTo>
                <a:cubicBezTo>
                  <a:pt x="463550" y="-2052"/>
                  <a:pt x="458470" y="-782"/>
                  <a:pt x="419100" y="488"/>
                </a:cubicBezTo>
                <a:cubicBezTo>
                  <a:pt x="379730" y="1758"/>
                  <a:pt x="307340" y="10648"/>
                  <a:pt x="266700" y="38588"/>
                </a:cubicBezTo>
                <a:cubicBezTo>
                  <a:pt x="226060" y="66528"/>
                  <a:pt x="196850" y="143998"/>
                  <a:pt x="175260" y="168128"/>
                </a:cubicBezTo>
                <a:cubicBezTo>
                  <a:pt x="153670" y="192258"/>
                  <a:pt x="161290" y="190988"/>
                  <a:pt x="137160" y="183368"/>
                </a:cubicBezTo>
                <a:cubicBezTo>
                  <a:pt x="113030" y="175748"/>
                  <a:pt x="53340" y="133838"/>
                  <a:pt x="30480" y="122408"/>
                </a:cubicBezTo>
                <a:cubicBezTo>
                  <a:pt x="7620" y="110978"/>
                  <a:pt x="2540" y="116058"/>
                  <a:pt x="0" y="11478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2" name="Freeform 211"/>
          <p:cNvSpPr/>
          <p:nvPr/>
        </p:nvSpPr>
        <p:spPr>
          <a:xfrm>
            <a:off x="243840" y="2353836"/>
            <a:ext cx="1512425" cy="3977056"/>
          </a:xfrm>
          <a:custGeom>
            <a:avLst/>
            <a:gdLst>
              <a:gd name="connsiteX0" fmla="*/ 0 w 1512425"/>
              <a:gd name="connsiteY0" fmla="*/ 3833564 h 3977016"/>
              <a:gd name="connsiteX1" fmla="*/ 121920 w 1512425"/>
              <a:gd name="connsiteY1" fmla="*/ 3871664 h 3977016"/>
              <a:gd name="connsiteX2" fmla="*/ 304800 w 1512425"/>
              <a:gd name="connsiteY2" fmla="*/ 3963104 h 3977016"/>
              <a:gd name="connsiteX3" fmla="*/ 533400 w 1512425"/>
              <a:gd name="connsiteY3" fmla="*/ 3963104 h 3977016"/>
              <a:gd name="connsiteX4" fmla="*/ 701040 w 1512425"/>
              <a:gd name="connsiteY4" fmla="*/ 3833564 h 3977016"/>
              <a:gd name="connsiteX5" fmla="*/ 746760 w 1512425"/>
              <a:gd name="connsiteY5" fmla="*/ 3696404 h 3977016"/>
              <a:gd name="connsiteX6" fmla="*/ 922020 w 1512425"/>
              <a:gd name="connsiteY6" fmla="*/ 3627824 h 3977016"/>
              <a:gd name="connsiteX7" fmla="*/ 944880 w 1512425"/>
              <a:gd name="connsiteY7" fmla="*/ 3536384 h 3977016"/>
              <a:gd name="connsiteX8" fmla="*/ 853440 w 1512425"/>
              <a:gd name="connsiteY8" fmla="*/ 3383984 h 3977016"/>
              <a:gd name="connsiteX9" fmla="*/ 853440 w 1512425"/>
              <a:gd name="connsiteY9" fmla="*/ 3315404 h 3977016"/>
              <a:gd name="connsiteX10" fmla="*/ 1112520 w 1512425"/>
              <a:gd name="connsiteY10" fmla="*/ 3361124 h 3977016"/>
              <a:gd name="connsiteX11" fmla="*/ 1219200 w 1512425"/>
              <a:gd name="connsiteY11" fmla="*/ 3262064 h 3977016"/>
              <a:gd name="connsiteX12" fmla="*/ 1272540 w 1512425"/>
              <a:gd name="connsiteY12" fmla="*/ 3041084 h 3977016"/>
              <a:gd name="connsiteX13" fmla="*/ 1257300 w 1512425"/>
              <a:gd name="connsiteY13" fmla="*/ 2934404 h 3977016"/>
              <a:gd name="connsiteX14" fmla="*/ 1188720 w 1512425"/>
              <a:gd name="connsiteY14" fmla="*/ 2850584 h 3977016"/>
              <a:gd name="connsiteX15" fmla="*/ 1272540 w 1512425"/>
              <a:gd name="connsiteY15" fmla="*/ 2713424 h 3977016"/>
              <a:gd name="connsiteX16" fmla="*/ 1402080 w 1512425"/>
              <a:gd name="connsiteY16" fmla="*/ 2591504 h 3977016"/>
              <a:gd name="connsiteX17" fmla="*/ 1424940 w 1512425"/>
              <a:gd name="connsiteY17" fmla="*/ 2484824 h 3977016"/>
              <a:gd name="connsiteX18" fmla="*/ 1325880 w 1512425"/>
              <a:gd name="connsiteY18" fmla="*/ 2317184 h 3977016"/>
              <a:gd name="connsiteX19" fmla="*/ 1333500 w 1512425"/>
              <a:gd name="connsiteY19" fmla="*/ 2225744 h 3977016"/>
              <a:gd name="connsiteX20" fmla="*/ 1203960 w 1512425"/>
              <a:gd name="connsiteY20" fmla="*/ 2012384 h 3977016"/>
              <a:gd name="connsiteX21" fmla="*/ 1165860 w 1512425"/>
              <a:gd name="connsiteY21" fmla="*/ 1799024 h 3977016"/>
              <a:gd name="connsiteX22" fmla="*/ 1280160 w 1512425"/>
              <a:gd name="connsiteY22" fmla="*/ 1570424 h 3977016"/>
              <a:gd name="connsiteX23" fmla="*/ 1440180 w 1512425"/>
              <a:gd name="connsiteY23" fmla="*/ 1379924 h 3977016"/>
              <a:gd name="connsiteX24" fmla="*/ 1463040 w 1512425"/>
              <a:gd name="connsiteY24" fmla="*/ 1212284 h 3977016"/>
              <a:gd name="connsiteX25" fmla="*/ 1508760 w 1512425"/>
              <a:gd name="connsiteY25" fmla="*/ 1082744 h 3977016"/>
              <a:gd name="connsiteX26" fmla="*/ 1356360 w 1512425"/>
              <a:gd name="connsiteY26" fmla="*/ 915104 h 3977016"/>
              <a:gd name="connsiteX27" fmla="*/ 1165860 w 1512425"/>
              <a:gd name="connsiteY27" fmla="*/ 960824 h 3977016"/>
              <a:gd name="connsiteX28" fmla="*/ 1036320 w 1512425"/>
              <a:gd name="connsiteY28" fmla="*/ 838904 h 3977016"/>
              <a:gd name="connsiteX29" fmla="*/ 929640 w 1512425"/>
              <a:gd name="connsiteY29" fmla="*/ 701744 h 3977016"/>
              <a:gd name="connsiteX30" fmla="*/ 762000 w 1512425"/>
              <a:gd name="connsiteY30" fmla="*/ 640784 h 3977016"/>
              <a:gd name="connsiteX31" fmla="*/ 792480 w 1512425"/>
              <a:gd name="connsiteY31" fmla="*/ 389324 h 3977016"/>
              <a:gd name="connsiteX32" fmla="*/ 693420 w 1512425"/>
              <a:gd name="connsiteY32" fmla="*/ 214064 h 3977016"/>
              <a:gd name="connsiteX33" fmla="*/ 541020 w 1512425"/>
              <a:gd name="connsiteY33" fmla="*/ 54044 h 3977016"/>
              <a:gd name="connsiteX34" fmla="*/ 419100 w 1512425"/>
              <a:gd name="connsiteY34" fmla="*/ 704 h 3977016"/>
              <a:gd name="connsiteX35" fmla="*/ 236220 w 1512425"/>
              <a:gd name="connsiteY35" fmla="*/ 84524 h 3977016"/>
              <a:gd name="connsiteX36" fmla="*/ 83820 w 1512425"/>
              <a:gd name="connsiteY36" fmla="*/ 168344 h 3977016"/>
              <a:gd name="connsiteX37" fmla="*/ 0 w 1512425"/>
              <a:gd name="connsiteY37" fmla="*/ 137864 h 3977016"/>
              <a:gd name="connsiteX0" fmla="*/ 0 w 1512425"/>
              <a:gd name="connsiteY0" fmla="*/ 3833604 h 3977056"/>
              <a:gd name="connsiteX1" fmla="*/ 121920 w 1512425"/>
              <a:gd name="connsiteY1" fmla="*/ 3871704 h 3977056"/>
              <a:gd name="connsiteX2" fmla="*/ 304800 w 1512425"/>
              <a:gd name="connsiteY2" fmla="*/ 3963144 h 3977056"/>
              <a:gd name="connsiteX3" fmla="*/ 533400 w 1512425"/>
              <a:gd name="connsiteY3" fmla="*/ 3963144 h 3977056"/>
              <a:gd name="connsiteX4" fmla="*/ 701040 w 1512425"/>
              <a:gd name="connsiteY4" fmla="*/ 3833604 h 3977056"/>
              <a:gd name="connsiteX5" fmla="*/ 746760 w 1512425"/>
              <a:gd name="connsiteY5" fmla="*/ 3696444 h 3977056"/>
              <a:gd name="connsiteX6" fmla="*/ 922020 w 1512425"/>
              <a:gd name="connsiteY6" fmla="*/ 3627864 h 3977056"/>
              <a:gd name="connsiteX7" fmla="*/ 944880 w 1512425"/>
              <a:gd name="connsiteY7" fmla="*/ 3536424 h 3977056"/>
              <a:gd name="connsiteX8" fmla="*/ 853440 w 1512425"/>
              <a:gd name="connsiteY8" fmla="*/ 3384024 h 3977056"/>
              <a:gd name="connsiteX9" fmla="*/ 853440 w 1512425"/>
              <a:gd name="connsiteY9" fmla="*/ 3315444 h 3977056"/>
              <a:gd name="connsiteX10" fmla="*/ 1112520 w 1512425"/>
              <a:gd name="connsiteY10" fmla="*/ 3361164 h 3977056"/>
              <a:gd name="connsiteX11" fmla="*/ 1219200 w 1512425"/>
              <a:gd name="connsiteY11" fmla="*/ 3262104 h 3977056"/>
              <a:gd name="connsiteX12" fmla="*/ 1272540 w 1512425"/>
              <a:gd name="connsiteY12" fmla="*/ 3041124 h 3977056"/>
              <a:gd name="connsiteX13" fmla="*/ 1257300 w 1512425"/>
              <a:gd name="connsiteY13" fmla="*/ 2934444 h 3977056"/>
              <a:gd name="connsiteX14" fmla="*/ 1188720 w 1512425"/>
              <a:gd name="connsiteY14" fmla="*/ 2850624 h 3977056"/>
              <a:gd name="connsiteX15" fmla="*/ 1272540 w 1512425"/>
              <a:gd name="connsiteY15" fmla="*/ 2713464 h 3977056"/>
              <a:gd name="connsiteX16" fmla="*/ 1402080 w 1512425"/>
              <a:gd name="connsiteY16" fmla="*/ 2591544 h 3977056"/>
              <a:gd name="connsiteX17" fmla="*/ 1424940 w 1512425"/>
              <a:gd name="connsiteY17" fmla="*/ 2484864 h 3977056"/>
              <a:gd name="connsiteX18" fmla="*/ 1325880 w 1512425"/>
              <a:gd name="connsiteY18" fmla="*/ 2317224 h 3977056"/>
              <a:gd name="connsiteX19" fmla="*/ 1333500 w 1512425"/>
              <a:gd name="connsiteY19" fmla="*/ 2225784 h 3977056"/>
              <a:gd name="connsiteX20" fmla="*/ 1203960 w 1512425"/>
              <a:gd name="connsiteY20" fmla="*/ 2012424 h 3977056"/>
              <a:gd name="connsiteX21" fmla="*/ 1165860 w 1512425"/>
              <a:gd name="connsiteY21" fmla="*/ 1799064 h 3977056"/>
              <a:gd name="connsiteX22" fmla="*/ 1280160 w 1512425"/>
              <a:gd name="connsiteY22" fmla="*/ 1570464 h 3977056"/>
              <a:gd name="connsiteX23" fmla="*/ 1440180 w 1512425"/>
              <a:gd name="connsiteY23" fmla="*/ 1379964 h 3977056"/>
              <a:gd name="connsiteX24" fmla="*/ 1463040 w 1512425"/>
              <a:gd name="connsiteY24" fmla="*/ 1212324 h 3977056"/>
              <a:gd name="connsiteX25" fmla="*/ 1508760 w 1512425"/>
              <a:gd name="connsiteY25" fmla="*/ 1082784 h 3977056"/>
              <a:gd name="connsiteX26" fmla="*/ 1356360 w 1512425"/>
              <a:gd name="connsiteY26" fmla="*/ 915144 h 3977056"/>
              <a:gd name="connsiteX27" fmla="*/ 1165860 w 1512425"/>
              <a:gd name="connsiteY27" fmla="*/ 960864 h 3977056"/>
              <a:gd name="connsiteX28" fmla="*/ 1036320 w 1512425"/>
              <a:gd name="connsiteY28" fmla="*/ 838944 h 3977056"/>
              <a:gd name="connsiteX29" fmla="*/ 929640 w 1512425"/>
              <a:gd name="connsiteY29" fmla="*/ 701784 h 3977056"/>
              <a:gd name="connsiteX30" fmla="*/ 762000 w 1512425"/>
              <a:gd name="connsiteY30" fmla="*/ 640824 h 3977056"/>
              <a:gd name="connsiteX31" fmla="*/ 792480 w 1512425"/>
              <a:gd name="connsiteY31" fmla="*/ 389364 h 3977056"/>
              <a:gd name="connsiteX32" fmla="*/ 661035 w 1512425"/>
              <a:gd name="connsiteY32" fmla="*/ 223629 h 3977056"/>
              <a:gd name="connsiteX33" fmla="*/ 541020 w 1512425"/>
              <a:gd name="connsiteY33" fmla="*/ 54084 h 3977056"/>
              <a:gd name="connsiteX34" fmla="*/ 419100 w 1512425"/>
              <a:gd name="connsiteY34" fmla="*/ 744 h 3977056"/>
              <a:gd name="connsiteX35" fmla="*/ 236220 w 1512425"/>
              <a:gd name="connsiteY35" fmla="*/ 84564 h 3977056"/>
              <a:gd name="connsiteX36" fmla="*/ 83820 w 1512425"/>
              <a:gd name="connsiteY36" fmla="*/ 168384 h 3977056"/>
              <a:gd name="connsiteX37" fmla="*/ 0 w 1512425"/>
              <a:gd name="connsiteY37" fmla="*/ 137904 h 3977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2425" h="3977056">
                <a:moveTo>
                  <a:pt x="0" y="3833604"/>
                </a:moveTo>
                <a:cubicBezTo>
                  <a:pt x="35560" y="3841859"/>
                  <a:pt x="71120" y="3850114"/>
                  <a:pt x="121920" y="3871704"/>
                </a:cubicBezTo>
                <a:cubicBezTo>
                  <a:pt x="172720" y="3893294"/>
                  <a:pt x="236220" y="3947904"/>
                  <a:pt x="304800" y="3963144"/>
                </a:cubicBezTo>
                <a:cubicBezTo>
                  <a:pt x="373380" y="3978384"/>
                  <a:pt x="467360" y="3984734"/>
                  <a:pt x="533400" y="3963144"/>
                </a:cubicBezTo>
                <a:cubicBezTo>
                  <a:pt x="599440" y="3941554"/>
                  <a:pt x="665480" y="3878054"/>
                  <a:pt x="701040" y="3833604"/>
                </a:cubicBezTo>
                <a:cubicBezTo>
                  <a:pt x="736600" y="3789154"/>
                  <a:pt x="709930" y="3730734"/>
                  <a:pt x="746760" y="3696444"/>
                </a:cubicBezTo>
                <a:cubicBezTo>
                  <a:pt x="783590" y="3662154"/>
                  <a:pt x="889000" y="3654534"/>
                  <a:pt x="922020" y="3627864"/>
                </a:cubicBezTo>
                <a:cubicBezTo>
                  <a:pt x="955040" y="3601194"/>
                  <a:pt x="956310" y="3577064"/>
                  <a:pt x="944880" y="3536424"/>
                </a:cubicBezTo>
                <a:cubicBezTo>
                  <a:pt x="933450" y="3495784"/>
                  <a:pt x="868680" y="3420854"/>
                  <a:pt x="853440" y="3384024"/>
                </a:cubicBezTo>
                <a:cubicBezTo>
                  <a:pt x="838200" y="3347194"/>
                  <a:pt x="810260" y="3319254"/>
                  <a:pt x="853440" y="3315444"/>
                </a:cubicBezTo>
                <a:cubicBezTo>
                  <a:pt x="896620" y="3311634"/>
                  <a:pt x="1051560" y="3370054"/>
                  <a:pt x="1112520" y="3361164"/>
                </a:cubicBezTo>
                <a:cubicBezTo>
                  <a:pt x="1173480" y="3352274"/>
                  <a:pt x="1192530" y="3315444"/>
                  <a:pt x="1219200" y="3262104"/>
                </a:cubicBezTo>
                <a:cubicBezTo>
                  <a:pt x="1245870" y="3208764"/>
                  <a:pt x="1266190" y="3095734"/>
                  <a:pt x="1272540" y="3041124"/>
                </a:cubicBezTo>
                <a:cubicBezTo>
                  <a:pt x="1278890" y="2986514"/>
                  <a:pt x="1271270" y="2966194"/>
                  <a:pt x="1257300" y="2934444"/>
                </a:cubicBezTo>
                <a:cubicBezTo>
                  <a:pt x="1243330" y="2902694"/>
                  <a:pt x="1186180" y="2887454"/>
                  <a:pt x="1188720" y="2850624"/>
                </a:cubicBezTo>
                <a:cubicBezTo>
                  <a:pt x="1191260" y="2813794"/>
                  <a:pt x="1236980" y="2756644"/>
                  <a:pt x="1272540" y="2713464"/>
                </a:cubicBezTo>
                <a:cubicBezTo>
                  <a:pt x="1308100" y="2670284"/>
                  <a:pt x="1376680" y="2629644"/>
                  <a:pt x="1402080" y="2591544"/>
                </a:cubicBezTo>
                <a:cubicBezTo>
                  <a:pt x="1427480" y="2553444"/>
                  <a:pt x="1437640" y="2530584"/>
                  <a:pt x="1424940" y="2484864"/>
                </a:cubicBezTo>
                <a:cubicBezTo>
                  <a:pt x="1412240" y="2439144"/>
                  <a:pt x="1341120" y="2360404"/>
                  <a:pt x="1325880" y="2317224"/>
                </a:cubicBezTo>
                <a:cubicBezTo>
                  <a:pt x="1310640" y="2274044"/>
                  <a:pt x="1353820" y="2276584"/>
                  <a:pt x="1333500" y="2225784"/>
                </a:cubicBezTo>
                <a:cubicBezTo>
                  <a:pt x="1313180" y="2174984"/>
                  <a:pt x="1231900" y="2083544"/>
                  <a:pt x="1203960" y="2012424"/>
                </a:cubicBezTo>
                <a:cubicBezTo>
                  <a:pt x="1176020" y="1941304"/>
                  <a:pt x="1153160" y="1872724"/>
                  <a:pt x="1165860" y="1799064"/>
                </a:cubicBezTo>
                <a:cubicBezTo>
                  <a:pt x="1178560" y="1725404"/>
                  <a:pt x="1234440" y="1640314"/>
                  <a:pt x="1280160" y="1570464"/>
                </a:cubicBezTo>
                <a:cubicBezTo>
                  <a:pt x="1325880" y="1500614"/>
                  <a:pt x="1409700" y="1439654"/>
                  <a:pt x="1440180" y="1379964"/>
                </a:cubicBezTo>
                <a:cubicBezTo>
                  <a:pt x="1470660" y="1320274"/>
                  <a:pt x="1451610" y="1261854"/>
                  <a:pt x="1463040" y="1212324"/>
                </a:cubicBezTo>
                <a:cubicBezTo>
                  <a:pt x="1474470" y="1162794"/>
                  <a:pt x="1526540" y="1132314"/>
                  <a:pt x="1508760" y="1082784"/>
                </a:cubicBezTo>
                <a:cubicBezTo>
                  <a:pt x="1490980" y="1033254"/>
                  <a:pt x="1413510" y="935464"/>
                  <a:pt x="1356360" y="915144"/>
                </a:cubicBezTo>
                <a:cubicBezTo>
                  <a:pt x="1299210" y="894824"/>
                  <a:pt x="1219200" y="973564"/>
                  <a:pt x="1165860" y="960864"/>
                </a:cubicBezTo>
                <a:cubicBezTo>
                  <a:pt x="1112520" y="948164"/>
                  <a:pt x="1075690" y="882124"/>
                  <a:pt x="1036320" y="838944"/>
                </a:cubicBezTo>
                <a:cubicBezTo>
                  <a:pt x="996950" y="795764"/>
                  <a:pt x="975360" y="734804"/>
                  <a:pt x="929640" y="701784"/>
                </a:cubicBezTo>
                <a:cubicBezTo>
                  <a:pt x="883920" y="668764"/>
                  <a:pt x="784860" y="692894"/>
                  <a:pt x="762000" y="640824"/>
                </a:cubicBezTo>
                <a:cubicBezTo>
                  <a:pt x="739140" y="588754"/>
                  <a:pt x="809307" y="458896"/>
                  <a:pt x="792480" y="389364"/>
                </a:cubicBezTo>
                <a:cubicBezTo>
                  <a:pt x="775653" y="319832"/>
                  <a:pt x="702945" y="279509"/>
                  <a:pt x="661035" y="223629"/>
                </a:cubicBezTo>
                <a:cubicBezTo>
                  <a:pt x="619125" y="167749"/>
                  <a:pt x="581343" y="91232"/>
                  <a:pt x="541020" y="54084"/>
                </a:cubicBezTo>
                <a:cubicBezTo>
                  <a:pt x="500698" y="16937"/>
                  <a:pt x="469900" y="-4336"/>
                  <a:pt x="419100" y="744"/>
                </a:cubicBezTo>
                <a:cubicBezTo>
                  <a:pt x="368300" y="5824"/>
                  <a:pt x="292100" y="56624"/>
                  <a:pt x="236220" y="84564"/>
                </a:cubicBezTo>
                <a:cubicBezTo>
                  <a:pt x="180340" y="112504"/>
                  <a:pt x="123190" y="159494"/>
                  <a:pt x="83820" y="168384"/>
                </a:cubicBezTo>
                <a:cubicBezTo>
                  <a:pt x="44450" y="177274"/>
                  <a:pt x="22225" y="157589"/>
                  <a:pt x="0" y="137904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Freeform 212"/>
          <p:cNvSpPr/>
          <p:nvPr/>
        </p:nvSpPr>
        <p:spPr>
          <a:xfrm>
            <a:off x="220980" y="2288531"/>
            <a:ext cx="1677046" cy="4091411"/>
          </a:xfrm>
          <a:custGeom>
            <a:avLst/>
            <a:gdLst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99160 w 1677046"/>
              <a:gd name="connsiteY5" fmla="*/ 408103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885825 w 1677046"/>
              <a:gd name="connsiteY5" fmla="*/ 417628 h 4090565"/>
              <a:gd name="connsiteX6" fmla="*/ 830580 w 1677046"/>
              <a:gd name="connsiteY6" fmla="*/ 590983 h 4090565"/>
              <a:gd name="connsiteX7" fmla="*/ 876300 w 1677046"/>
              <a:gd name="connsiteY7" fmla="*/ 667183 h 4090565"/>
              <a:gd name="connsiteX8" fmla="*/ 990600 w 1677046"/>
              <a:gd name="connsiteY8" fmla="*/ 758623 h 4090565"/>
              <a:gd name="connsiteX9" fmla="*/ 1097280 w 1677046"/>
              <a:gd name="connsiteY9" fmla="*/ 880543 h 4090565"/>
              <a:gd name="connsiteX10" fmla="*/ 1173480 w 1677046"/>
              <a:gd name="connsiteY10" fmla="*/ 956743 h 4090565"/>
              <a:gd name="connsiteX11" fmla="*/ 1295400 w 1677046"/>
              <a:gd name="connsiteY11" fmla="*/ 949123 h 4090565"/>
              <a:gd name="connsiteX12" fmla="*/ 1417320 w 1677046"/>
              <a:gd name="connsiteY12" fmla="*/ 971983 h 4090565"/>
              <a:gd name="connsiteX13" fmla="*/ 1577340 w 1677046"/>
              <a:gd name="connsiteY13" fmla="*/ 1040563 h 4090565"/>
              <a:gd name="connsiteX14" fmla="*/ 1676400 w 1677046"/>
              <a:gd name="connsiteY14" fmla="*/ 1200583 h 4090565"/>
              <a:gd name="connsiteX15" fmla="*/ 1615440 w 1677046"/>
              <a:gd name="connsiteY15" fmla="*/ 1352983 h 4090565"/>
              <a:gd name="connsiteX16" fmla="*/ 1524000 w 1677046"/>
              <a:gd name="connsiteY16" fmla="*/ 1528243 h 4090565"/>
              <a:gd name="connsiteX17" fmla="*/ 1318260 w 1677046"/>
              <a:gd name="connsiteY17" fmla="*/ 1817803 h 4090565"/>
              <a:gd name="connsiteX18" fmla="*/ 1242060 w 1677046"/>
              <a:gd name="connsiteY18" fmla="*/ 1962583 h 4090565"/>
              <a:gd name="connsiteX19" fmla="*/ 1379220 w 1677046"/>
              <a:gd name="connsiteY19" fmla="*/ 2206423 h 4090565"/>
              <a:gd name="connsiteX20" fmla="*/ 1409700 w 1677046"/>
              <a:gd name="connsiteY20" fmla="*/ 2320723 h 4090565"/>
              <a:gd name="connsiteX21" fmla="*/ 1470660 w 1677046"/>
              <a:gd name="connsiteY21" fmla="*/ 2694103 h 4090565"/>
              <a:gd name="connsiteX22" fmla="*/ 1287780 w 1677046"/>
              <a:gd name="connsiteY22" fmla="*/ 2838883 h 4090565"/>
              <a:gd name="connsiteX23" fmla="*/ 1310640 w 1677046"/>
              <a:gd name="connsiteY23" fmla="*/ 2976043 h 4090565"/>
              <a:gd name="connsiteX24" fmla="*/ 1356360 w 1677046"/>
              <a:gd name="connsiteY24" fmla="*/ 3082723 h 4090565"/>
              <a:gd name="connsiteX25" fmla="*/ 1310640 w 1677046"/>
              <a:gd name="connsiteY25" fmla="*/ 3341803 h 4090565"/>
              <a:gd name="connsiteX26" fmla="*/ 1120140 w 1677046"/>
              <a:gd name="connsiteY26" fmla="*/ 3532303 h 4090565"/>
              <a:gd name="connsiteX27" fmla="*/ 1143000 w 1677046"/>
              <a:gd name="connsiteY27" fmla="*/ 3684703 h 4090565"/>
              <a:gd name="connsiteX28" fmla="*/ 1127760 w 1677046"/>
              <a:gd name="connsiteY28" fmla="*/ 3760903 h 4090565"/>
              <a:gd name="connsiteX29" fmla="*/ 876300 w 1677046"/>
              <a:gd name="connsiteY29" fmla="*/ 3791383 h 4090565"/>
              <a:gd name="connsiteX30" fmla="*/ 746760 w 1677046"/>
              <a:gd name="connsiteY30" fmla="*/ 3959023 h 4090565"/>
              <a:gd name="connsiteX31" fmla="*/ 541020 w 1677046"/>
              <a:gd name="connsiteY31" fmla="*/ 4080943 h 4090565"/>
              <a:gd name="connsiteX32" fmla="*/ 335280 w 1677046"/>
              <a:gd name="connsiteY32" fmla="*/ 4080943 h 4090565"/>
              <a:gd name="connsiteX33" fmla="*/ 236220 w 1677046"/>
              <a:gd name="connsiteY33" fmla="*/ 4065703 h 4090565"/>
              <a:gd name="connsiteX34" fmla="*/ 129540 w 1677046"/>
              <a:gd name="connsiteY34" fmla="*/ 4004743 h 4090565"/>
              <a:gd name="connsiteX35" fmla="*/ 15240 w 1677046"/>
              <a:gd name="connsiteY35" fmla="*/ 4004743 h 4090565"/>
              <a:gd name="connsiteX0" fmla="*/ 0 w 1677046"/>
              <a:gd name="connsiteY0" fmla="*/ 164263 h 4090565"/>
              <a:gd name="connsiteX1" fmla="*/ 175260 w 1677046"/>
              <a:gd name="connsiteY1" fmla="*/ 133783 h 4090565"/>
              <a:gd name="connsiteX2" fmla="*/ 335280 w 1677046"/>
              <a:gd name="connsiteY2" fmla="*/ 19483 h 4090565"/>
              <a:gd name="connsiteX3" fmla="*/ 487680 w 1677046"/>
              <a:gd name="connsiteY3" fmla="*/ 4243 h 4090565"/>
              <a:gd name="connsiteX4" fmla="*/ 617220 w 1677046"/>
              <a:gd name="connsiteY4" fmla="*/ 65203 h 4090565"/>
              <a:gd name="connsiteX5" fmla="*/ 714375 w 1677046"/>
              <a:gd name="connsiteY5" fmla="*/ 225223 h 4090565"/>
              <a:gd name="connsiteX6" fmla="*/ 885825 w 1677046"/>
              <a:gd name="connsiteY6" fmla="*/ 417628 h 4090565"/>
              <a:gd name="connsiteX7" fmla="*/ 830580 w 1677046"/>
              <a:gd name="connsiteY7" fmla="*/ 590983 h 4090565"/>
              <a:gd name="connsiteX8" fmla="*/ 876300 w 1677046"/>
              <a:gd name="connsiteY8" fmla="*/ 667183 h 4090565"/>
              <a:gd name="connsiteX9" fmla="*/ 990600 w 1677046"/>
              <a:gd name="connsiteY9" fmla="*/ 758623 h 4090565"/>
              <a:gd name="connsiteX10" fmla="*/ 1097280 w 1677046"/>
              <a:gd name="connsiteY10" fmla="*/ 880543 h 4090565"/>
              <a:gd name="connsiteX11" fmla="*/ 1173480 w 1677046"/>
              <a:gd name="connsiteY11" fmla="*/ 956743 h 4090565"/>
              <a:gd name="connsiteX12" fmla="*/ 1295400 w 1677046"/>
              <a:gd name="connsiteY12" fmla="*/ 949123 h 4090565"/>
              <a:gd name="connsiteX13" fmla="*/ 1417320 w 1677046"/>
              <a:gd name="connsiteY13" fmla="*/ 971983 h 4090565"/>
              <a:gd name="connsiteX14" fmla="*/ 1577340 w 1677046"/>
              <a:gd name="connsiteY14" fmla="*/ 1040563 h 4090565"/>
              <a:gd name="connsiteX15" fmla="*/ 1676400 w 1677046"/>
              <a:gd name="connsiteY15" fmla="*/ 1200583 h 4090565"/>
              <a:gd name="connsiteX16" fmla="*/ 1615440 w 1677046"/>
              <a:gd name="connsiteY16" fmla="*/ 1352983 h 4090565"/>
              <a:gd name="connsiteX17" fmla="*/ 1524000 w 1677046"/>
              <a:gd name="connsiteY17" fmla="*/ 1528243 h 4090565"/>
              <a:gd name="connsiteX18" fmla="*/ 1318260 w 1677046"/>
              <a:gd name="connsiteY18" fmla="*/ 1817803 h 4090565"/>
              <a:gd name="connsiteX19" fmla="*/ 1242060 w 1677046"/>
              <a:gd name="connsiteY19" fmla="*/ 1962583 h 4090565"/>
              <a:gd name="connsiteX20" fmla="*/ 1379220 w 1677046"/>
              <a:gd name="connsiteY20" fmla="*/ 2206423 h 4090565"/>
              <a:gd name="connsiteX21" fmla="*/ 1409700 w 1677046"/>
              <a:gd name="connsiteY21" fmla="*/ 2320723 h 4090565"/>
              <a:gd name="connsiteX22" fmla="*/ 1470660 w 1677046"/>
              <a:gd name="connsiteY22" fmla="*/ 2694103 h 4090565"/>
              <a:gd name="connsiteX23" fmla="*/ 1287780 w 1677046"/>
              <a:gd name="connsiteY23" fmla="*/ 2838883 h 4090565"/>
              <a:gd name="connsiteX24" fmla="*/ 1310640 w 1677046"/>
              <a:gd name="connsiteY24" fmla="*/ 2976043 h 4090565"/>
              <a:gd name="connsiteX25" fmla="*/ 1356360 w 1677046"/>
              <a:gd name="connsiteY25" fmla="*/ 3082723 h 4090565"/>
              <a:gd name="connsiteX26" fmla="*/ 1310640 w 1677046"/>
              <a:gd name="connsiteY26" fmla="*/ 3341803 h 4090565"/>
              <a:gd name="connsiteX27" fmla="*/ 1120140 w 1677046"/>
              <a:gd name="connsiteY27" fmla="*/ 3532303 h 4090565"/>
              <a:gd name="connsiteX28" fmla="*/ 1143000 w 1677046"/>
              <a:gd name="connsiteY28" fmla="*/ 3684703 h 4090565"/>
              <a:gd name="connsiteX29" fmla="*/ 1127760 w 1677046"/>
              <a:gd name="connsiteY29" fmla="*/ 3760903 h 4090565"/>
              <a:gd name="connsiteX30" fmla="*/ 876300 w 1677046"/>
              <a:gd name="connsiteY30" fmla="*/ 3791383 h 4090565"/>
              <a:gd name="connsiteX31" fmla="*/ 746760 w 1677046"/>
              <a:gd name="connsiteY31" fmla="*/ 3959023 h 4090565"/>
              <a:gd name="connsiteX32" fmla="*/ 541020 w 1677046"/>
              <a:gd name="connsiteY32" fmla="*/ 4080943 h 4090565"/>
              <a:gd name="connsiteX33" fmla="*/ 335280 w 1677046"/>
              <a:gd name="connsiteY33" fmla="*/ 4080943 h 4090565"/>
              <a:gd name="connsiteX34" fmla="*/ 236220 w 1677046"/>
              <a:gd name="connsiteY34" fmla="*/ 4065703 h 4090565"/>
              <a:gd name="connsiteX35" fmla="*/ 129540 w 1677046"/>
              <a:gd name="connsiteY35" fmla="*/ 4004743 h 4090565"/>
              <a:gd name="connsiteX36" fmla="*/ 15240 w 1677046"/>
              <a:gd name="connsiteY36" fmla="*/ 4004743 h 4090565"/>
              <a:gd name="connsiteX0" fmla="*/ 0 w 1677046"/>
              <a:gd name="connsiteY0" fmla="*/ 165109 h 4091411"/>
              <a:gd name="connsiteX1" fmla="*/ 175260 w 1677046"/>
              <a:gd name="connsiteY1" fmla="*/ 134629 h 4091411"/>
              <a:gd name="connsiteX2" fmla="*/ 335280 w 1677046"/>
              <a:gd name="connsiteY2" fmla="*/ 20329 h 4091411"/>
              <a:gd name="connsiteX3" fmla="*/ 487680 w 1677046"/>
              <a:gd name="connsiteY3" fmla="*/ 5089 h 4091411"/>
              <a:gd name="connsiteX4" fmla="*/ 596265 w 1677046"/>
              <a:gd name="connsiteY4" fmla="*/ 77479 h 4091411"/>
              <a:gd name="connsiteX5" fmla="*/ 714375 w 1677046"/>
              <a:gd name="connsiteY5" fmla="*/ 226069 h 4091411"/>
              <a:gd name="connsiteX6" fmla="*/ 885825 w 1677046"/>
              <a:gd name="connsiteY6" fmla="*/ 418474 h 4091411"/>
              <a:gd name="connsiteX7" fmla="*/ 830580 w 1677046"/>
              <a:gd name="connsiteY7" fmla="*/ 591829 h 4091411"/>
              <a:gd name="connsiteX8" fmla="*/ 876300 w 1677046"/>
              <a:gd name="connsiteY8" fmla="*/ 668029 h 4091411"/>
              <a:gd name="connsiteX9" fmla="*/ 990600 w 1677046"/>
              <a:gd name="connsiteY9" fmla="*/ 759469 h 4091411"/>
              <a:gd name="connsiteX10" fmla="*/ 1097280 w 1677046"/>
              <a:gd name="connsiteY10" fmla="*/ 881389 h 4091411"/>
              <a:gd name="connsiteX11" fmla="*/ 1173480 w 1677046"/>
              <a:gd name="connsiteY11" fmla="*/ 957589 h 4091411"/>
              <a:gd name="connsiteX12" fmla="*/ 1295400 w 1677046"/>
              <a:gd name="connsiteY12" fmla="*/ 949969 h 4091411"/>
              <a:gd name="connsiteX13" fmla="*/ 1417320 w 1677046"/>
              <a:gd name="connsiteY13" fmla="*/ 972829 h 4091411"/>
              <a:gd name="connsiteX14" fmla="*/ 1577340 w 1677046"/>
              <a:gd name="connsiteY14" fmla="*/ 1041409 h 4091411"/>
              <a:gd name="connsiteX15" fmla="*/ 1676400 w 1677046"/>
              <a:gd name="connsiteY15" fmla="*/ 1201429 h 4091411"/>
              <a:gd name="connsiteX16" fmla="*/ 1615440 w 1677046"/>
              <a:gd name="connsiteY16" fmla="*/ 1353829 h 4091411"/>
              <a:gd name="connsiteX17" fmla="*/ 1524000 w 1677046"/>
              <a:gd name="connsiteY17" fmla="*/ 1529089 h 4091411"/>
              <a:gd name="connsiteX18" fmla="*/ 1318260 w 1677046"/>
              <a:gd name="connsiteY18" fmla="*/ 1818649 h 4091411"/>
              <a:gd name="connsiteX19" fmla="*/ 1242060 w 1677046"/>
              <a:gd name="connsiteY19" fmla="*/ 1963429 h 4091411"/>
              <a:gd name="connsiteX20" fmla="*/ 1379220 w 1677046"/>
              <a:gd name="connsiteY20" fmla="*/ 2207269 h 4091411"/>
              <a:gd name="connsiteX21" fmla="*/ 1409700 w 1677046"/>
              <a:gd name="connsiteY21" fmla="*/ 2321569 h 4091411"/>
              <a:gd name="connsiteX22" fmla="*/ 1470660 w 1677046"/>
              <a:gd name="connsiteY22" fmla="*/ 2694949 h 4091411"/>
              <a:gd name="connsiteX23" fmla="*/ 1287780 w 1677046"/>
              <a:gd name="connsiteY23" fmla="*/ 2839729 h 4091411"/>
              <a:gd name="connsiteX24" fmla="*/ 1310640 w 1677046"/>
              <a:gd name="connsiteY24" fmla="*/ 2976889 h 4091411"/>
              <a:gd name="connsiteX25" fmla="*/ 1356360 w 1677046"/>
              <a:gd name="connsiteY25" fmla="*/ 3083569 h 4091411"/>
              <a:gd name="connsiteX26" fmla="*/ 1310640 w 1677046"/>
              <a:gd name="connsiteY26" fmla="*/ 3342649 h 4091411"/>
              <a:gd name="connsiteX27" fmla="*/ 1120140 w 1677046"/>
              <a:gd name="connsiteY27" fmla="*/ 3533149 h 4091411"/>
              <a:gd name="connsiteX28" fmla="*/ 1143000 w 1677046"/>
              <a:gd name="connsiteY28" fmla="*/ 3685549 h 4091411"/>
              <a:gd name="connsiteX29" fmla="*/ 1127760 w 1677046"/>
              <a:gd name="connsiteY29" fmla="*/ 3761749 h 4091411"/>
              <a:gd name="connsiteX30" fmla="*/ 876300 w 1677046"/>
              <a:gd name="connsiteY30" fmla="*/ 3792229 h 4091411"/>
              <a:gd name="connsiteX31" fmla="*/ 746760 w 1677046"/>
              <a:gd name="connsiteY31" fmla="*/ 3959869 h 4091411"/>
              <a:gd name="connsiteX32" fmla="*/ 541020 w 1677046"/>
              <a:gd name="connsiteY32" fmla="*/ 4081789 h 4091411"/>
              <a:gd name="connsiteX33" fmla="*/ 335280 w 1677046"/>
              <a:gd name="connsiteY33" fmla="*/ 4081789 h 4091411"/>
              <a:gd name="connsiteX34" fmla="*/ 236220 w 1677046"/>
              <a:gd name="connsiteY34" fmla="*/ 4066549 h 4091411"/>
              <a:gd name="connsiteX35" fmla="*/ 129540 w 1677046"/>
              <a:gd name="connsiteY35" fmla="*/ 4005589 h 4091411"/>
              <a:gd name="connsiteX36" fmla="*/ 15240 w 1677046"/>
              <a:gd name="connsiteY36" fmla="*/ 4005589 h 409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77046" h="4091411">
                <a:moveTo>
                  <a:pt x="0" y="165109"/>
                </a:moveTo>
                <a:cubicBezTo>
                  <a:pt x="59690" y="161934"/>
                  <a:pt x="119380" y="158759"/>
                  <a:pt x="175260" y="134629"/>
                </a:cubicBezTo>
                <a:cubicBezTo>
                  <a:pt x="231140" y="110499"/>
                  <a:pt x="283210" y="41919"/>
                  <a:pt x="335280" y="20329"/>
                </a:cubicBezTo>
                <a:cubicBezTo>
                  <a:pt x="387350" y="-1261"/>
                  <a:pt x="444183" y="-4436"/>
                  <a:pt x="487680" y="5089"/>
                </a:cubicBezTo>
                <a:cubicBezTo>
                  <a:pt x="531177" y="14614"/>
                  <a:pt x="558483" y="40649"/>
                  <a:pt x="596265" y="77479"/>
                </a:cubicBezTo>
                <a:cubicBezTo>
                  <a:pt x="634048" y="114309"/>
                  <a:pt x="669607" y="167331"/>
                  <a:pt x="714375" y="226069"/>
                </a:cubicBezTo>
                <a:cubicBezTo>
                  <a:pt x="759143" y="284807"/>
                  <a:pt x="866457" y="357514"/>
                  <a:pt x="885825" y="418474"/>
                </a:cubicBezTo>
                <a:cubicBezTo>
                  <a:pt x="905193" y="479434"/>
                  <a:pt x="832168" y="550237"/>
                  <a:pt x="830580" y="591829"/>
                </a:cubicBezTo>
                <a:cubicBezTo>
                  <a:pt x="828993" y="633422"/>
                  <a:pt x="849630" y="640089"/>
                  <a:pt x="876300" y="668029"/>
                </a:cubicBezTo>
                <a:cubicBezTo>
                  <a:pt x="902970" y="695969"/>
                  <a:pt x="953770" y="723909"/>
                  <a:pt x="990600" y="759469"/>
                </a:cubicBezTo>
                <a:cubicBezTo>
                  <a:pt x="1027430" y="795029"/>
                  <a:pt x="1066800" y="848369"/>
                  <a:pt x="1097280" y="881389"/>
                </a:cubicBezTo>
                <a:cubicBezTo>
                  <a:pt x="1127760" y="914409"/>
                  <a:pt x="1140460" y="946159"/>
                  <a:pt x="1173480" y="957589"/>
                </a:cubicBezTo>
                <a:cubicBezTo>
                  <a:pt x="1206500" y="969019"/>
                  <a:pt x="1254760" y="947429"/>
                  <a:pt x="1295400" y="949969"/>
                </a:cubicBezTo>
                <a:cubicBezTo>
                  <a:pt x="1336040" y="952509"/>
                  <a:pt x="1370330" y="957589"/>
                  <a:pt x="1417320" y="972829"/>
                </a:cubicBezTo>
                <a:cubicBezTo>
                  <a:pt x="1464310" y="988069"/>
                  <a:pt x="1534160" y="1003309"/>
                  <a:pt x="1577340" y="1041409"/>
                </a:cubicBezTo>
                <a:cubicBezTo>
                  <a:pt x="1620520" y="1079509"/>
                  <a:pt x="1670050" y="1149359"/>
                  <a:pt x="1676400" y="1201429"/>
                </a:cubicBezTo>
                <a:cubicBezTo>
                  <a:pt x="1682750" y="1253499"/>
                  <a:pt x="1640840" y="1299219"/>
                  <a:pt x="1615440" y="1353829"/>
                </a:cubicBezTo>
                <a:cubicBezTo>
                  <a:pt x="1590040" y="1408439"/>
                  <a:pt x="1573530" y="1451619"/>
                  <a:pt x="1524000" y="1529089"/>
                </a:cubicBezTo>
                <a:cubicBezTo>
                  <a:pt x="1474470" y="1606559"/>
                  <a:pt x="1365250" y="1746259"/>
                  <a:pt x="1318260" y="1818649"/>
                </a:cubicBezTo>
                <a:cubicBezTo>
                  <a:pt x="1271270" y="1891039"/>
                  <a:pt x="1231900" y="1898659"/>
                  <a:pt x="1242060" y="1963429"/>
                </a:cubicBezTo>
                <a:cubicBezTo>
                  <a:pt x="1252220" y="2028199"/>
                  <a:pt x="1351280" y="2147579"/>
                  <a:pt x="1379220" y="2207269"/>
                </a:cubicBezTo>
                <a:cubicBezTo>
                  <a:pt x="1407160" y="2266959"/>
                  <a:pt x="1394460" y="2240289"/>
                  <a:pt x="1409700" y="2321569"/>
                </a:cubicBezTo>
                <a:cubicBezTo>
                  <a:pt x="1424940" y="2402849"/>
                  <a:pt x="1490980" y="2608589"/>
                  <a:pt x="1470660" y="2694949"/>
                </a:cubicBezTo>
                <a:cubicBezTo>
                  <a:pt x="1450340" y="2781309"/>
                  <a:pt x="1314450" y="2792739"/>
                  <a:pt x="1287780" y="2839729"/>
                </a:cubicBezTo>
                <a:cubicBezTo>
                  <a:pt x="1261110" y="2886719"/>
                  <a:pt x="1299210" y="2936249"/>
                  <a:pt x="1310640" y="2976889"/>
                </a:cubicBezTo>
                <a:cubicBezTo>
                  <a:pt x="1322070" y="3017529"/>
                  <a:pt x="1356360" y="3022609"/>
                  <a:pt x="1356360" y="3083569"/>
                </a:cubicBezTo>
                <a:cubicBezTo>
                  <a:pt x="1356360" y="3144529"/>
                  <a:pt x="1350010" y="3267719"/>
                  <a:pt x="1310640" y="3342649"/>
                </a:cubicBezTo>
                <a:cubicBezTo>
                  <a:pt x="1271270" y="3417579"/>
                  <a:pt x="1148080" y="3475999"/>
                  <a:pt x="1120140" y="3533149"/>
                </a:cubicBezTo>
                <a:cubicBezTo>
                  <a:pt x="1092200" y="3590299"/>
                  <a:pt x="1141730" y="3647449"/>
                  <a:pt x="1143000" y="3685549"/>
                </a:cubicBezTo>
                <a:cubicBezTo>
                  <a:pt x="1144270" y="3723649"/>
                  <a:pt x="1172210" y="3743969"/>
                  <a:pt x="1127760" y="3761749"/>
                </a:cubicBezTo>
                <a:cubicBezTo>
                  <a:pt x="1083310" y="3779529"/>
                  <a:pt x="939800" y="3759209"/>
                  <a:pt x="876300" y="3792229"/>
                </a:cubicBezTo>
                <a:cubicBezTo>
                  <a:pt x="812800" y="3825249"/>
                  <a:pt x="802640" y="3911609"/>
                  <a:pt x="746760" y="3959869"/>
                </a:cubicBezTo>
                <a:cubicBezTo>
                  <a:pt x="690880" y="4008129"/>
                  <a:pt x="609600" y="4061469"/>
                  <a:pt x="541020" y="4081789"/>
                </a:cubicBezTo>
                <a:cubicBezTo>
                  <a:pt x="472440" y="4102109"/>
                  <a:pt x="386080" y="4084329"/>
                  <a:pt x="335280" y="4081789"/>
                </a:cubicBezTo>
                <a:cubicBezTo>
                  <a:pt x="284480" y="4079249"/>
                  <a:pt x="270510" y="4079249"/>
                  <a:pt x="236220" y="4066549"/>
                </a:cubicBezTo>
                <a:cubicBezTo>
                  <a:pt x="201930" y="4053849"/>
                  <a:pt x="166370" y="4015749"/>
                  <a:pt x="129540" y="4005589"/>
                </a:cubicBezTo>
                <a:cubicBezTo>
                  <a:pt x="92710" y="3995429"/>
                  <a:pt x="29210" y="4011939"/>
                  <a:pt x="15240" y="4005589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Freeform 213"/>
          <p:cNvSpPr/>
          <p:nvPr/>
        </p:nvSpPr>
        <p:spPr>
          <a:xfrm>
            <a:off x="396240" y="3215640"/>
            <a:ext cx="1654649" cy="5638800"/>
          </a:xfrm>
          <a:custGeom>
            <a:avLst/>
            <a:gdLst>
              <a:gd name="connsiteX0" fmla="*/ 731520 w 1654565"/>
              <a:gd name="connsiteY0" fmla="*/ 5646420 h 5646420"/>
              <a:gd name="connsiteX1" fmla="*/ 876300 w 1654565"/>
              <a:gd name="connsiteY1" fmla="*/ 5463540 h 5646420"/>
              <a:gd name="connsiteX2" fmla="*/ 1120140 w 1654565"/>
              <a:gd name="connsiteY2" fmla="*/ 5151120 h 5646420"/>
              <a:gd name="connsiteX3" fmla="*/ 1264920 w 1654565"/>
              <a:gd name="connsiteY3" fmla="*/ 4846320 h 5646420"/>
              <a:gd name="connsiteX4" fmla="*/ 1508760 w 1654565"/>
              <a:gd name="connsiteY4" fmla="*/ 4632960 h 5646420"/>
              <a:gd name="connsiteX5" fmla="*/ 1569720 w 1654565"/>
              <a:gd name="connsiteY5" fmla="*/ 4343400 h 5646420"/>
              <a:gd name="connsiteX6" fmla="*/ 1363980 w 1654565"/>
              <a:gd name="connsiteY6" fmla="*/ 4152900 h 5646420"/>
              <a:gd name="connsiteX7" fmla="*/ 967740 w 1654565"/>
              <a:gd name="connsiteY7" fmla="*/ 4030980 h 5646420"/>
              <a:gd name="connsiteX8" fmla="*/ 822960 w 1654565"/>
              <a:gd name="connsiteY8" fmla="*/ 3970020 h 5646420"/>
              <a:gd name="connsiteX9" fmla="*/ 533400 w 1654565"/>
              <a:gd name="connsiteY9" fmla="*/ 3802380 h 5646420"/>
              <a:gd name="connsiteX10" fmla="*/ 548640 w 1654565"/>
              <a:gd name="connsiteY10" fmla="*/ 3634740 h 5646420"/>
              <a:gd name="connsiteX11" fmla="*/ 464820 w 1654565"/>
              <a:gd name="connsiteY11" fmla="*/ 3474720 h 5646420"/>
              <a:gd name="connsiteX12" fmla="*/ 281940 w 1654565"/>
              <a:gd name="connsiteY12" fmla="*/ 3444240 h 5646420"/>
              <a:gd name="connsiteX13" fmla="*/ 137160 w 1654565"/>
              <a:gd name="connsiteY13" fmla="*/ 3413760 h 5646420"/>
              <a:gd name="connsiteX14" fmla="*/ 0 w 1654565"/>
              <a:gd name="connsiteY14" fmla="*/ 3223260 h 5646420"/>
              <a:gd name="connsiteX15" fmla="*/ 137160 w 1654565"/>
              <a:gd name="connsiteY15" fmla="*/ 3284220 h 5646420"/>
              <a:gd name="connsiteX16" fmla="*/ 274320 w 1654565"/>
              <a:gd name="connsiteY16" fmla="*/ 3314700 h 5646420"/>
              <a:gd name="connsiteX17" fmla="*/ 472440 w 1654565"/>
              <a:gd name="connsiteY17" fmla="*/ 3284220 h 5646420"/>
              <a:gd name="connsiteX18" fmla="*/ 708660 w 1654565"/>
              <a:gd name="connsiteY18" fmla="*/ 3070860 h 5646420"/>
              <a:gd name="connsiteX19" fmla="*/ 998220 w 1654565"/>
              <a:gd name="connsiteY19" fmla="*/ 2948940 h 5646420"/>
              <a:gd name="connsiteX20" fmla="*/ 1082040 w 1654565"/>
              <a:gd name="connsiteY20" fmla="*/ 2804160 h 5646420"/>
              <a:gd name="connsiteX21" fmla="*/ 1074420 w 1654565"/>
              <a:gd name="connsiteY21" fmla="*/ 2636520 h 5646420"/>
              <a:gd name="connsiteX22" fmla="*/ 1234440 w 1654565"/>
              <a:gd name="connsiteY22" fmla="*/ 2453640 h 5646420"/>
              <a:gd name="connsiteX23" fmla="*/ 1234440 w 1654565"/>
              <a:gd name="connsiteY23" fmla="*/ 2255520 h 5646420"/>
              <a:gd name="connsiteX24" fmla="*/ 1249680 w 1654565"/>
              <a:gd name="connsiteY24" fmla="*/ 2026920 h 5646420"/>
              <a:gd name="connsiteX25" fmla="*/ 1348740 w 1654565"/>
              <a:gd name="connsiteY25" fmla="*/ 1744980 h 5646420"/>
              <a:gd name="connsiteX26" fmla="*/ 1356360 w 1654565"/>
              <a:gd name="connsiteY26" fmla="*/ 1546860 h 5646420"/>
              <a:gd name="connsiteX27" fmla="*/ 1264920 w 1654565"/>
              <a:gd name="connsiteY27" fmla="*/ 1249680 h 5646420"/>
              <a:gd name="connsiteX28" fmla="*/ 1188720 w 1654565"/>
              <a:gd name="connsiteY28" fmla="*/ 1089660 h 5646420"/>
              <a:gd name="connsiteX29" fmla="*/ 1371600 w 1654565"/>
              <a:gd name="connsiteY29" fmla="*/ 670560 h 5646420"/>
              <a:gd name="connsiteX30" fmla="*/ 1539240 w 1654565"/>
              <a:gd name="connsiteY30" fmla="*/ 472440 h 5646420"/>
              <a:gd name="connsiteX31" fmla="*/ 1653540 w 1654565"/>
              <a:gd name="connsiteY31" fmla="*/ 365760 h 5646420"/>
              <a:gd name="connsiteX32" fmla="*/ 1577340 w 1654565"/>
              <a:gd name="connsiteY32" fmla="*/ 213360 h 5646420"/>
              <a:gd name="connsiteX33" fmla="*/ 1295400 w 1654565"/>
              <a:gd name="connsiteY33" fmla="*/ 0 h 5646420"/>
              <a:gd name="connsiteX0" fmla="*/ 731520 w 1654649"/>
              <a:gd name="connsiteY0" fmla="*/ 5638800 h 5638800"/>
              <a:gd name="connsiteX1" fmla="*/ 876300 w 1654649"/>
              <a:gd name="connsiteY1" fmla="*/ 5455920 h 5638800"/>
              <a:gd name="connsiteX2" fmla="*/ 1120140 w 1654649"/>
              <a:gd name="connsiteY2" fmla="*/ 5143500 h 5638800"/>
              <a:gd name="connsiteX3" fmla="*/ 1264920 w 1654649"/>
              <a:gd name="connsiteY3" fmla="*/ 4838700 h 5638800"/>
              <a:gd name="connsiteX4" fmla="*/ 1508760 w 1654649"/>
              <a:gd name="connsiteY4" fmla="*/ 4625340 h 5638800"/>
              <a:gd name="connsiteX5" fmla="*/ 1569720 w 1654649"/>
              <a:gd name="connsiteY5" fmla="*/ 4335780 h 5638800"/>
              <a:gd name="connsiteX6" fmla="*/ 1363980 w 1654649"/>
              <a:gd name="connsiteY6" fmla="*/ 4145280 h 5638800"/>
              <a:gd name="connsiteX7" fmla="*/ 967740 w 1654649"/>
              <a:gd name="connsiteY7" fmla="*/ 4023360 h 5638800"/>
              <a:gd name="connsiteX8" fmla="*/ 822960 w 1654649"/>
              <a:gd name="connsiteY8" fmla="*/ 3962400 h 5638800"/>
              <a:gd name="connsiteX9" fmla="*/ 533400 w 1654649"/>
              <a:gd name="connsiteY9" fmla="*/ 3794760 h 5638800"/>
              <a:gd name="connsiteX10" fmla="*/ 548640 w 1654649"/>
              <a:gd name="connsiteY10" fmla="*/ 3627120 h 5638800"/>
              <a:gd name="connsiteX11" fmla="*/ 464820 w 1654649"/>
              <a:gd name="connsiteY11" fmla="*/ 3467100 h 5638800"/>
              <a:gd name="connsiteX12" fmla="*/ 281940 w 1654649"/>
              <a:gd name="connsiteY12" fmla="*/ 3436620 h 5638800"/>
              <a:gd name="connsiteX13" fmla="*/ 137160 w 1654649"/>
              <a:gd name="connsiteY13" fmla="*/ 3406140 h 5638800"/>
              <a:gd name="connsiteX14" fmla="*/ 0 w 1654649"/>
              <a:gd name="connsiteY14" fmla="*/ 3215640 h 5638800"/>
              <a:gd name="connsiteX15" fmla="*/ 137160 w 1654649"/>
              <a:gd name="connsiteY15" fmla="*/ 3276600 h 5638800"/>
              <a:gd name="connsiteX16" fmla="*/ 274320 w 1654649"/>
              <a:gd name="connsiteY16" fmla="*/ 3307080 h 5638800"/>
              <a:gd name="connsiteX17" fmla="*/ 472440 w 1654649"/>
              <a:gd name="connsiteY17" fmla="*/ 3276600 h 5638800"/>
              <a:gd name="connsiteX18" fmla="*/ 708660 w 1654649"/>
              <a:gd name="connsiteY18" fmla="*/ 3063240 h 5638800"/>
              <a:gd name="connsiteX19" fmla="*/ 998220 w 1654649"/>
              <a:gd name="connsiteY19" fmla="*/ 2941320 h 5638800"/>
              <a:gd name="connsiteX20" fmla="*/ 1082040 w 1654649"/>
              <a:gd name="connsiteY20" fmla="*/ 2796540 h 5638800"/>
              <a:gd name="connsiteX21" fmla="*/ 1074420 w 1654649"/>
              <a:gd name="connsiteY21" fmla="*/ 2628900 h 5638800"/>
              <a:gd name="connsiteX22" fmla="*/ 1234440 w 1654649"/>
              <a:gd name="connsiteY22" fmla="*/ 2446020 h 5638800"/>
              <a:gd name="connsiteX23" fmla="*/ 1234440 w 1654649"/>
              <a:gd name="connsiteY23" fmla="*/ 2247900 h 5638800"/>
              <a:gd name="connsiteX24" fmla="*/ 1249680 w 1654649"/>
              <a:gd name="connsiteY24" fmla="*/ 2019300 h 5638800"/>
              <a:gd name="connsiteX25" fmla="*/ 1348740 w 1654649"/>
              <a:gd name="connsiteY25" fmla="*/ 1737360 h 5638800"/>
              <a:gd name="connsiteX26" fmla="*/ 1356360 w 1654649"/>
              <a:gd name="connsiteY26" fmla="*/ 1539240 h 5638800"/>
              <a:gd name="connsiteX27" fmla="*/ 1264920 w 1654649"/>
              <a:gd name="connsiteY27" fmla="*/ 1242060 h 5638800"/>
              <a:gd name="connsiteX28" fmla="*/ 1188720 w 1654649"/>
              <a:gd name="connsiteY28" fmla="*/ 1082040 h 5638800"/>
              <a:gd name="connsiteX29" fmla="*/ 1371600 w 1654649"/>
              <a:gd name="connsiteY29" fmla="*/ 662940 h 5638800"/>
              <a:gd name="connsiteX30" fmla="*/ 1539240 w 1654649"/>
              <a:gd name="connsiteY30" fmla="*/ 464820 h 5638800"/>
              <a:gd name="connsiteX31" fmla="*/ 1653540 w 1654649"/>
              <a:gd name="connsiteY31" fmla="*/ 358140 h 5638800"/>
              <a:gd name="connsiteX32" fmla="*/ 1577340 w 1654649"/>
              <a:gd name="connsiteY32" fmla="*/ 205740 h 5638800"/>
              <a:gd name="connsiteX33" fmla="*/ 1280160 w 1654649"/>
              <a:gd name="connsiteY33" fmla="*/ 0 h 563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54649" h="5638800">
                <a:moveTo>
                  <a:pt x="731520" y="5638800"/>
                </a:moveTo>
                <a:lnTo>
                  <a:pt x="876300" y="5455920"/>
                </a:lnTo>
                <a:cubicBezTo>
                  <a:pt x="941070" y="5373370"/>
                  <a:pt x="1055370" y="5246370"/>
                  <a:pt x="1120140" y="5143500"/>
                </a:cubicBezTo>
                <a:cubicBezTo>
                  <a:pt x="1184910" y="5040630"/>
                  <a:pt x="1200150" y="4925060"/>
                  <a:pt x="1264920" y="4838700"/>
                </a:cubicBezTo>
                <a:cubicBezTo>
                  <a:pt x="1329690" y="4752340"/>
                  <a:pt x="1457960" y="4709160"/>
                  <a:pt x="1508760" y="4625340"/>
                </a:cubicBezTo>
                <a:cubicBezTo>
                  <a:pt x="1559560" y="4541520"/>
                  <a:pt x="1593850" y="4415790"/>
                  <a:pt x="1569720" y="4335780"/>
                </a:cubicBezTo>
                <a:cubicBezTo>
                  <a:pt x="1545590" y="4255770"/>
                  <a:pt x="1464310" y="4197350"/>
                  <a:pt x="1363980" y="4145280"/>
                </a:cubicBezTo>
                <a:cubicBezTo>
                  <a:pt x="1263650" y="4093210"/>
                  <a:pt x="1057910" y="4053840"/>
                  <a:pt x="967740" y="4023360"/>
                </a:cubicBezTo>
                <a:cubicBezTo>
                  <a:pt x="877570" y="3992880"/>
                  <a:pt x="895350" y="4000500"/>
                  <a:pt x="822960" y="3962400"/>
                </a:cubicBezTo>
                <a:cubicBezTo>
                  <a:pt x="750570" y="3924300"/>
                  <a:pt x="579120" y="3850640"/>
                  <a:pt x="533400" y="3794760"/>
                </a:cubicBezTo>
                <a:cubicBezTo>
                  <a:pt x="487680" y="3738880"/>
                  <a:pt x="560070" y="3681730"/>
                  <a:pt x="548640" y="3627120"/>
                </a:cubicBezTo>
                <a:cubicBezTo>
                  <a:pt x="537210" y="3572510"/>
                  <a:pt x="509270" y="3498850"/>
                  <a:pt x="464820" y="3467100"/>
                </a:cubicBezTo>
                <a:cubicBezTo>
                  <a:pt x="420370" y="3435350"/>
                  <a:pt x="336550" y="3446780"/>
                  <a:pt x="281940" y="3436620"/>
                </a:cubicBezTo>
                <a:cubicBezTo>
                  <a:pt x="227330" y="3426460"/>
                  <a:pt x="184150" y="3442970"/>
                  <a:pt x="137160" y="3406140"/>
                </a:cubicBezTo>
                <a:cubicBezTo>
                  <a:pt x="90170" y="3369310"/>
                  <a:pt x="0" y="3237230"/>
                  <a:pt x="0" y="3215640"/>
                </a:cubicBezTo>
                <a:cubicBezTo>
                  <a:pt x="0" y="3194050"/>
                  <a:pt x="91440" y="3261360"/>
                  <a:pt x="137160" y="3276600"/>
                </a:cubicBezTo>
                <a:cubicBezTo>
                  <a:pt x="182880" y="3291840"/>
                  <a:pt x="218440" y="3307080"/>
                  <a:pt x="274320" y="3307080"/>
                </a:cubicBezTo>
                <a:cubicBezTo>
                  <a:pt x="330200" y="3307080"/>
                  <a:pt x="400050" y="3317240"/>
                  <a:pt x="472440" y="3276600"/>
                </a:cubicBezTo>
                <a:cubicBezTo>
                  <a:pt x="544830" y="3235960"/>
                  <a:pt x="621030" y="3119120"/>
                  <a:pt x="708660" y="3063240"/>
                </a:cubicBezTo>
                <a:cubicBezTo>
                  <a:pt x="796290" y="3007360"/>
                  <a:pt x="935990" y="2985770"/>
                  <a:pt x="998220" y="2941320"/>
                </a:cubicBezTo>
                <a:cubicBezTo>
                  <a:pt x="1060450" y="2896870"/>
                  <a:pt x="1069340" y="2848610"/>
                  <a:pt x="1082040" y="2796540"/>
                </a:cubicBezTo>
                <a:cubicBezTo>
                  <a:pt x="1094740" y="2744470"/>
                  <a:pt x="1049020" y="2687320"/>
                  <a:pt x="1074420" y="2628900"/>
                </a:cubicBezTo>
                <a:cubicBezTo>
                  <a:pt x="1099820" y="2570480"/>
                  <a:pt x="1207770" y="2509520"/>
                  <a:pt x="1234440" y="2446020"/>
                </a:cubicBezTo>
                <a:cubicBezTo>
                  <a:pt x="1261110" y="2382520"/>
                  <a:pt x="1231900" y="2319020"/>
                  <a:pt x="1234440" y="2247900"/>
                </a:cubicBezTo>
                <a:cubicBezTo>
                  <a:pt x="1236980" y="2176780"/>
                  <a:pt x="1230630" y="2104390"/>
                  <a:pt x="1249680" y="2019300"/>
                </a:cubicBezTo>
                <a:cubicBezTo>
                  <a:pt x="1268730" y="1934210"/>
                  <a:pt x="1330960" y="1817370"/>
                  <a:pt x="1348740" y="1737360"/>
                </a:cubicBezTo>
                <a:cubicBezTo>
                  <a:pt x="1366520" y="1657350"/>
                  <a:pt x="1370330" y="1621790"/>
                  <a:pt x="1356360" y="1539240"/>
                </a:cubicBezTo>
                <a:cubicBezTo>
                  <a:pt x="1342390" y="1456690"/>
                  <a:pt x="1292860" y="1318260"/>
                  <a:pt x="1264920" y="1242060"/>
                </a:cubicBezTo>
                <a:cubicBezTo>
                  <a:pt x="1236980" y="1165860"/>
                  <a:pt x="1170940" y="1178560"/>
                  <a:pt x="1188720" y="1082040"/>
                </a:cubicBezTo>
                <a:cubicBezTo>
                  <a:pt x="1206500" y="985520"/>
                  <a:pt x="1313180" y="765810"/>
                  <a:pt x="1371600" y="662940"/>
                </a:cubicBezTo>
                <a:cubicBezTo>
                  <a:pt x="1430020" y="560070"/>
                  <a:pt x="1492250" y="515620"/>
                  <a:pt x="1539240" y="464820"/>
                </a:cubicBezTo>
                <a:cubicBezTo>
                  <a:pt x="1586230" y="414020"/>
                  <a:pt x="1647190" y="401320"/>
                  <a:pt x="1653540" y="358140"/>
                </a:cubicBezTo>
                <a:cubicBezTo>
                  <a:pt x="1659890" y="314960"/>
                  <a:pt x="1639570" y="265430"/>
                  <a:pt x="1577340" y="205740"/>
                </a:cubicBezTo>
                <a:cubicBezTo>
                  <a:pt x="1515110" y="146050"/>
                  <a:pt x="1391285" y="76200"/>
                  <a:pt x="128016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Freeform 215"/>
          <p:cNvSpPr/>
          <p:nvPr/>
        </p:nvSpPr>
        <p:spPr>
          <a:xfrm>
            <a:off x="243840" y="2190445"/>
            <a:ext cx="1433293" cy="1025195"/>
          </a:xfrm>
          <a:custGeom>
            <a:avLst/>
            <a:gdLst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922020 w 1433293"/>
              <a:gd name="connsiteY5" fmla="*/ 512170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54380 w 1433293"/>
              <a:gd name="connsiteY6" fmla="*/ 367390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10 h 1137010"/>
              <a:gd name="connsiteX1" fmla="*/ 1386840 w 1433293"/>
              <a:gd name="connsiteY1" fmla="*/ 1114150 h 1137010"/>
              <a:gd name="connsiteX2" fmla="*/ 1135380 w 1433293"/>
              <a:gd name="connsiteY2" fmla="*/ 1015090 h 1137010"/>
              <a:gd name="connsiteX3" fmla="*/ 929640 w 1433293"/>
              <a:gd name="connsiteY3" fmla="*/ 801730 h 1137010"/>
              <a:gd name="connsiteX4" fmla="*/ 960120 w 1433293"/>
              <a:gd name="connsiteY4" fmla="*/ 664570 h 1137010"/>
              <a:gd name="connsiteX5" fmla="*/ 864870 w 1433293"/>
              <a:gd name="connsiteY5" fmla="*/ 529315 h 1137010"/>
              <a:gd name="connsiteX6" fmla="*/ 718185 w 1433293"/>
              <a:gd name="connsiteY6" fmla="*/ 380725 h 1137010"/>
              <a:gd name="connsiteX7" fmla="*/ 579120 w 1433293"/>
              <a:gd name="connsiteY7" fmla="*/ 192130 h 1137010"/>
              <a:gd name="connsiteX8" fmla="*/ 411480 w 1433293"/>
              <a:gd name="connsiteY8" fmla="*/ 62590 h 1137010"/>
              <a:gd name="connsiteX9" fmla="*/ 266700 w 1433293"/>
              <a:gd name="connsiteY9" fmla="*/ 1630 h 1137010"/>
              <a:gd name="connsiteX10" fmla="*/ 167640 w 1433293"/>
              <a:gd name="connsiteY10" fmla="*/ 123550 h 1137010"/>
              <a:gd name="connsiteX11" fmla="*/ 99060 w 1433293"/>
              <a:gd name="connsiteY11" fmla="*/ 169270 h 1137010"/>
              <a:gd name="connsiteX12" fmla="*/ 0 w 1433293"/>
              <a:gd name="connsiteY12" fmla="*/ 161650 h 1137010"/>
              <a:gd name="connsiteX0" fmla="*/ 1432560 w 1433293"/>
              <a:gd name="connsiteY0" fmla="*/ 1137052 h 1137052"/>
              <a:gd name="connsiteX1" fmla="*/ 1386840 w 1433293"/>
              <a:gd name="connsiteY1" fmla="*/ 1114192 h 1137052"/>
              <a:gd name="connsiteX2" fmla="*/ 1135380 w 1433293"/>
              <a:gd name="connsiteY2" fmla="*/ 1015132 h 1137052"/>
              <a:gd name="connsiteX3" fmla="*/ 929640 w 1433293"/>
              <a:gd name="connsiteY3" fmla="*/ 801772 h 1137052"/>
              <a:gd name="connsiteX4" fmla="*/ 960120 w 1433293"/>
              <a:gd name="connsiteY4" fmla="*/ 664612 h 1137052"/>
              <a:gd name="connsiteX5" fmla="*/ 864870 w 1433293"/>
              <a:gd name="connsiteY5" fmla="*/ 529357 h 1137052"/>
              <a:gd name="connsiteX6" fmla="*/ 718185 w 1433293"/>
              <a:gd name="connsiteY6" fmla="*/ 380767 h 1137052"/>
              <a:gd name="connsiteX7" fmla="*/ 537210 w 1433293"/>
              <a:gd name="connsiteY7" fmla="*/ 199792 h 1137052"/>
              <a:gd name="connsiteX8" fmla="*/ 411480 w 1433293"/>
              <a:gd name="connsiteY8" fmla="*/ 62632 h 1137052"/>
              <a:gd name="connsiteX9" fmla="*/ 266700 w 1433293"/>
              <a:gd name="connsiteY9" fmla="*/ 1672 h 1137052"/>
              <a:gd name="connsiteX10" fmla="*/ 167640 w 1433293"/>
              <a:gd name="connsiteY10" fmla="*/ 123592 h 1137052"/>
              <a:gd name="connsiteX11" fmla="*/ 99060 w 1433293"/>
              <a:gd name="connsiteY11" fmla="*/ 169312 h 1137052"/>
              <a:gd name="connsiteX12" fmla="*/ 0 w 1433293"/>
              <a:gd name="connsiteY12" fmla="*/ 161692 h 1137052"/>
              <a:gd name="connsiteX0" fmla="*/ 1432560 w 1433293"/>
              <a:gd name="connsiteY0" fmla="*/ 1135403 h 1135403"/>
              <a:gd name="connsiteX1" fmla="*/ 1386840 w 1433293"/>
              <a:gd name="connsiteY1" fmla="*/ 1112543 h 1135403"/>
              <a:gd name="connsiteX2" fmla="*/ 1135380 w 1433293"/>
              <a:gd name="connsiteY2" fmla="*/ 1013483 h 1135403"/>
              <a:gd name="connsiteX3" fmla="*/ 929640 w 1433293"/>
              <a:gd name="connsiteY3" fmla="*/ 800123 h 1135403"/>
              <a:gd name="connsiteX4" fmla="*/ 960120 w 1433293"/>
              <a:gd name="connsiteY4" fmla="*/ 662963 h 1135403"/>
              <a:gd name="connsiteX5" fmla="*/ 864870 w 1433293"/>
              <a:gd name="connsiteY5" fmla="*/ 527708 h 1135403"/>
              <a:gd name="connsiteX6" fmla="*/ 718185 w 1433293"/>
              <a:gd name="connsiteY6" fmla="*/ 379118 h 1135403"/>
              <a:gd name="connsiteX7" fmla="*/ 537210 w 1433293"/>
              <a:gd name="connsiteY7" fmla="*/ 198143 h 1135403"/>
              <a:gd name="connsiteX8" fmla="*/ 390525 w 1433293"/>
              <a:gd name="connsiteY8" fmla="*/ 112418 h 1135403"/>
              <a:gd name="connsiteX9" fmla="*/ 266700 w 1433293"/>
              <a:gd name="connsiteY9" fmla="*/ 23 h 1135403"/>
              <a:gd name="connsiteX10" fmla="*/ 167640 w 1433293"/>
              <a:gd name="connsiteY10" fmla="*/ 121943 h 1135403"/>
              <a:gd name="connsiteX11" fmla="*/ 99060 w 1433293"/>
              <a:gd name="connsiteY11" fmla="*/ 167663 h 1135403"/>
              <a:gd name="connsiteX12" fmla="*/ 0 w 1433293"/>
              <a:gd name="connsiteY12" fmla="*/ 160043 h 1135403"/>
              <a:gd name="connsiteX0" fmla="*/ 1432560 w 1433293"/>
              <a:gd name="connsiteY0" fmla="*/ 1024282 h 1024282"/>
              <a:gd name="connsiteX1" fmla="*/ 1386840 w 1433293"/>
              <a:gd name="connsiteY1" fmla="*/ 1001422 h 1024282"/>
              <a:gd name="connsiteX2" fmla="*/ 1135380 w 1433293"/>
              <a:gd name="connsiteY2" fmla="*/ 902362 h 1024282"/>
              <a:gd name="connsiteX3" fmla="*/ 929640 w 1433293"/>
              <a:gd name="connsiteY3" fmla="*/ 689002 h 1024282"/>
              <a:gd name="connsiteX4" fmla="*/ 960120 w 1433293"/>
              <a:gd name="connsiteY4" fmla="*/ 551842 h 1024282"/>
              <a:gd name="connsiteX5" fmla="*/ 864870 w 1433293"/>
              <a:gd name="connsiteY5" fmla="*/ 416587 h 1024282"/>
              <a:gd name="connsiteX6" fmla="*/ 718185 w 1433293"/>
              <a:gd name="connsiteY6" fmla="*/ 267997 h 1024282"/>
              <a:gd name="connsiteX7" fmla="*/ 537210 w 1433293"/>
              <a:gd name="connsiteY7" fmla="*/ 87022 h 1024282"/>
              <a:gd name="connsiteX8" fmla="*/ 390525 w 1433293"/>
              <a:gd name="connsiteY8" fmla="*/ 1297 h 1024282"/>
              <a:gd name="connsiteX9" fmla="*/ 287655 w 1433293"/>
              <a:gd name="connsiteY9" fmla="*/ 33682 h 1024282"/>
              <a:gd name="connsiteX10" fmla="*/ 167640 w 1433293"/>
              <a:gd name="connsiteY10" fmla="*/ 10822 h 1024282"/>
              <a:gd name="connsiteX11" fmla="*/ 99060 w 1433293"/>
              <a:gd name="connsiteY11" fmla="*/ 56542 h 1024282"/>
              <a:gd name="connsiteX12" fmla="*/ 0 w 1433293"/>
              <a:gd name="connsiteY12" fmla="*/ 48922 h 1024282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99060 w 1433293"/>
              <a:gd name="connsiteY11" fmla="*/ 5745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49835 h 1025195"/>
              <a:gd name="connsiteX0" fmla="*/ 1432560 w 1433293"/>
              <a:gd name="connsiteY0" fmla="*/ 1025195 h 1025195"/>
              <a:gd name="connsiteX1" fmla="*/ 1386840 w 1433293"/>
              <a:gd name="connsiteY1" fmla="*/ 1002335 h 1025195"/>
              <a:gd name="connsiteX2" fmla="*/ 1135380 w 1433293"/>
              <a:gd name="connsiteY2" fmla="*/ 903275 h 1025195"/>
              <a:gd name="connsiteX3" fmla="*/ 929640 w 1433293"/>
              <a:gd name="connsiteY3" fmla="*/ 689915 h 1025195"/>
              <a:gd name="connsiteX4" fmla="*/ 960120 w 1433293"/>
              <a:gd name="connsiteY4" fmla="*/ 552755 h 1025195"/>
              <a:gd name="connsiteX5" fmla="*/ 864870 w 1433293"/>
              <a:gd name="connsiteY5" fmla="*/ 417500 h 1025195"/>
              <a:gd name="connsiteX6" fmla="*/ 718185 w 1433293"/>
              <a:gd name="connsiteY6" fmla="*/ 268910 h 1025195"/>
              <a:gd name="connsiteX7" fmla="*/ 537210 w 1433293"/>
              <a:gd name="connsiteY7" fmla="*/ 87935 h 1025195"/>
              <a:gd name="connsiteX8" fmla="*/ 390525 w 1433293"/>
              <a:gd name="connsiteY8" fmla="*/ 2210 h 1025195"/>
              <a:gd name="connsiteX9" fmla="*/ 287655 w 1433293"/>
              <a:gd name="connsiteY9" fmla="*/ 34595 h 1025195"/>
              <a:gd name="connsiteX10" fmla="*/ 179070 w 1433293"/>
              <a:gd name="connsiteY10" fmla="*/ 133655 h 1025195"/>
              <a:gd name="connsiteX11" fmla="*/ 87630 w 1433293"/>
              <a:gd name="connsiteY11" fmla="*/ 179375 h 1025195"/>
              <a:gd name="connsiteX12" fmla="*/ 0 w 1433293"/>
              <a:gd name="connsiteY12" fmla="*/ 213665 h 102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3293" h="1025195">
                <a:moveTo>
                  <a:pt x="1432560" y="1025195"/>
                </a:moveTo>
                <a:cubicBezTo>
                  <a:pt x="1434465" y="1023925"/>
                  <a:pt x="1436370" y="1022655"/>
                  <a:pt x="1386840" y="1002335"/>
                </a:cubicBezTo>
                <a:cubicBezTo>
                  <a:pt x="1337310" y="982015"/>
                  <a:pt x="1211580" y="955345"/>
                  <a:pt x="1135380" y="903275"/>
                </a:cubicBezTo>
                <a:cubicBezTo>
                  <a:pt x="1059180" y="851205"/>
                  <a:pt x="958850" y="748335"/>
                  <a:pt x="929640" y="689915"/>
                </a:cubicBezTo>
                <a:cubicBezTo>
                  <a:pt x="900430" y="631495"/>
                  <a:pt x="970915" y="598158"/>
                  <a:pt x="960120" y="552755"/>
                </a:cubicBezTo>
                <a:cubicBezTo>
                  <a:pt x="949325" y="507352"/>
                  <a:pt x="905192" y="464807"/>
                  <a:pt x="864870" y="417500"/>
                </a:cubicBezTo>
                <a:cubicBezTo>
                  <a:pt x="824548" y="370193"/>
                  <a:pt x="772795" y="323837"/>
                  <a:pt x="718185" y="268910"/>
                </a:cubicBezTo>
                <a:cubicBezTo>
                  <a:pt x="663575" y="213983"/>
                  <a:pt x="591820" y="132385"/>
                  <a:pt x="537210" y="87935"/>
                </a:cubicBezTo>
                <a:cubicBezTo>
                  <a:pt x="482600" y="43485"/>
                  <a:pt x="432117" y="11100"/>
                  <a:pt x="390525" y="2210"/>
                </a:cubicBezTo>
                <a:cubicBezTo>
                  <a:pt x="348933" y="-6680"/>
                  <a:pt x="322898" y="12688"/>
                  <a:pt x="287655" y="34595"/>
                </a:cubicBezTo>
                <a:cubicBezTo>
                  <a:pt x="252413" y="56503"/>
                  <a:pt x="212408" y="109525"/>
                  <a:pt x="179070" y="133655"/>
                </a:cubicBezTo>
                <a:cubicBezTo>
                  <a:pt x="145732" y="157785"/>
                  <a:pt x="117475" y="166040"/>
                  <a:pt x="87630" y="179375"/>
                </a:cubicBezTo>
                <a:cubicBezTo>
                  <a:pt x="57785" y="192710"/>
                  <a:pt x="0" y="213665"/>
                  <a:pt x="0" y="21366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" name="Freeform 216"/>
          <p:cNvSpPr/>
          <p:nvPr/>
        </p:nvSpPr>
        <p:spPr>
          <a:xfrm>
            <a:off x="228600" y="1310640"/>
            <a:ext cx="190929" cy="784860"/>
          </a:xfrm>
          <a:custGeom>
            <a:avLst/>
            <a:gdLst>
              <a:gd name="connsiteX0" fmla="*/ 0 w 190929"/>
              <a:gd name="connsiteY0" fmla="*/ 784860 h 784860"/>
              <a:gd name="connsiteX1" fmla="*/ 160020 w 190929"/>
              <a:gd name="connsiteY1" fmla="*/ 723900 h 784860"/>
              <a:gd name="connsiteX2" fmla="*/ 167640 w 190929"/>
              <a:gd name="connsiteY2" fmla="*/ 632460 h 784860"/>
              <a:gd name="connsiteX3" fmla="*/ 91440 w 190929"/>
              <a:gd name="connsiteY3" fmla="*/ 457200 h 784860"/>
              <a:gd name="connsiteX4" fmla="*/ 182880 w 190929"/>
              <a:gd name="connsiteY4" fmla="*/ 281940 h 784860"/>
              <a:gd name="connsiteX5" fmla="*/ 182880 w 190929"/>
              <a:gd name="connsiteY5" fmla="*/ 129540 h 784860"/>
              <a:gd name="connsiteX6" fmla="*/ 152400 w 190929"/>
              <a:gd name="connsiteY6" fmla="*/ 0 h 78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29" h="784860">
                <a:moveTo>
                  <a:pt x="0" y="784860"/>
                </a:moveTo>
                <a:cubicBezTo>
                  <a:pt x="66040" y="767080"/>
                  <a:pt x="132080" y="749300"/>
                  <a:pt x="160020" y="723900"/>
                </a:cubicBezTo>
                <a:cubicBezTo>
                  <a:pt x="187960" y="698500"/>
                  <a:pt x="179070" y="676910"/>
                  <a:pt x="167640" y="632460"/>
                </a:cubicBezTo>
                <a:cubicBezTo>
                  <a:pt x="156210" y="588010"/>
                  <a:pt x="88900" y="515620"/>
                  <a:pt x="91440" y="457200"/>
                </a:cubicBezTo>
                <a:cubicBezTo>
                  <a:pt x="93980" y="398780"/>
                  <a:pt x="167640" y="336550"/>
                  <a:pt x="182880" y="281940"/>
                </a:cubicBezTo>
                <a:cubicBezTo>
                  <a:pt x="198120" y="227330"/>
                  <a:pt x="187960" y="176530"/>
                  <a:pt x="182880" y="129540"/>
                </a:cubicBezTo>
                <a:cubicBezTo>
                  <a:pt x="177800" y="82550"/>
                  <a:pt x="152400" y="0"/>
                  <a:pt x="1524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Freeform 217"/>
          <p:cNvSpPr/>
          <p:nvPr/>
        </p:nvSpPr>
        <p:spPr>
          <a:xfrm>
            <a:off x="430011" y="1287780"/>
            <a:ext cx="1829854" cy="2927259"/>
          </a:xfrm>
          <a:custGeom>
            <a:avLst/>
            <a:gdLst>
              <a:gd name="connsiteX0" fmla="*/ 95768 w 1019033"/>
              <a:gd name="connsiteY0" fmla="*/ 22860 h 1156290"/>
              <a:gd name="connsiteX1" fmla="*/ 57668 w 1019033"/>
              <a:gd name="connsiteY1" fmla="*/ 167640 h 1156290"/>
              <a:gd name="connsiteX2" fmla="*/ 27188 w 1019033"/>
              <a:gd name="connsiteY2" fmla="*/ 350520 h 1156290"/>
              <a:gd name="connsiteX3" fmla="*/ 4328 w 1019033"/>
              <a:gd name="connsiteY3" fmla="*/ 472440 h 1156290"/>
              <a:gd name="connsiteX4" fmla="*/ 118628 w 1019033"/>
              <a:gd name="connsiteY4" fmla="*/ 617220 h 1156290"/>
              <a:gd name="connsiteX5" fmla="*/ 255788 w 1019033"/>
              <a:gd name="connsiteY5" fmla="*/ 792480 h 1156290"/>
              <a:gd name="connsiteX6" fmla="*/ 499628 w 1019033"/>
              <a:gd name="connsiteY6" fmla="*/ 998220 h 1156290"/>
              <a:gd name="connsiteX7" fmla="*/ 705368 w 1019033"/>
              <a:gd name="connsiteY7" fmla="*/ 1143000 h 1156290"/>
              <a:gd name="connsiteX8" fmla="*/ 865388 w 1019033"/>
              <a:gd name="connsiteY8" fmla="*/ 1150620 h 1156290"/>
              <a:gd name="connsiteX9" fmla="*/ 873008 w 1019033"/>
              <a:gd name="connsiteY9" fmla="*/ 1150620 h 1156290"/>
              <a:gd name="connsiteX10" fmla="*/ 949208 w 1019033"/>
              <a:gd name="connsiteY10" fmla="*/ 1150620 h 1156290"/>
              <a:gd name="connsiteX11" fmla="*/ 1017788 w 1019033"/>
              <a:gd name="connsiteY11" fmla="*/ 1097280 h 1156290"/>
              <a:gd name="connsiteX12" fmla="*/ 888248 w 1019033"/>
              <a:gd name="connsiteY12" fmla="*/ 944880 h 1156290"/>
              <a:gd name="connsiteX13" fmla="*/ 796808 w 1019033"/>
              <a:gd name="connsiteY13" fmla="*/ 845820 h 1156290"/>
              <a:gd name="connsiteX14" fmla="*/ 621548 w 1019033"/>
              <a:gd name="connsiteY14" fmla="*/ 845820 h 1156290"/>
              <a:gd name="connsiteX15" fmla="*/ 438668 w 1019033"/>
              <a:gd name="connsiteY15" fmla="*/ 594360 h 1156290"/>
              <a:gd name="connsiteX16" fmla="*/ 347228 w 1019033"/>
              <a:gd name="connsiteY16" fmla="*/ 373380 h 1156290"/>
              <a:gd name="connsiteX17" fmla="*/ 271028 w 1019033"/>
              <a:gd name="connsiteY17" fmla="*/ 243840 h 1156290"/>
              <a:gd name="connsiteX18" fmla="*/ 240548 w 1019033"/>
              <a:gd name="connsiteY18" fmla="*/ 182880 h 1156290"/>
              <a:gd name="connsiteX19" fmla="*/ 354848 w 1019033"/>
              <a:gd name="connsiteY19" fmla="*/ 243840 h 1156290"/>
              <a:gd name="connsiteX20" fmla="*/ 552968 w 1019033"/>
              <a:gd name="connsiteY20" fmla="*/ 358140 h 1156290"/>
              <a:gd name="connsiteX21" fmla="*/ 812048 w 1019033"/>
              <a:gd name="connsiteY21" fmla="*/ 426720 h 1156290"/>
              <a:gd name="connsiteX22" fmla="*/ 994928 w 1019033"/>
              <a:gd name="connsiteY22" fmla="*/ 281940 h 1156290"/>
              <a:gd name="connsiteX23" fmla="*/ 994928 w 1019033"/>
              <a:gd name="connsiteY23" fmla="*/ 137160 h 1156290"/>
              <a:gd name="connsiteX24" fmla="*/ 956828 w 1019033"/>
              <a:gd name="connsiteY24" fmla="*/ 0 h 1156290"/>
              <a:gd name="connsiteX0" fmla="*/ 95768 w 1869423"/>
              <a:gd name="connsiteY0" fmla="*/ 22860 h 2195510"/>
              <a:gd name="connsiteX1" fmla="*/ 57668 w 1869423"/>
              <a:gd name="connsiteY1" fmla="*/ 167640 h 2195510"/>
              <a:gd name="connsiteX2" fmla="*/ 27188 w 1869423"/>
              <a:gd name="connsiteY2" fmla="*/ 350520 h 2195510"/>
              <a:gd name="connsiteX3" fmla="*/ 4328 w 1869423"/>
              <a:gd name="connsiteY3" fmla="*/ 472440 h 2195510"/>
              <a:gd name="connsiteX4" fmla="*/ 118628 w 1869423"/>
              <a:gd name="connsiteY4" fmla="*/ 617220 h 2195510"/>
              <a:gd name="connsiteX5" fmla="*/ 255788 w 1869423"/>
              <a:gd name="connsiteY5" fmla="*/ 792480 h 2195510"/>
              <a:gd name="connsiteX6" fmla="*/ 499628 w 1869423"/>
              <a:gd name="connsiteY6" fmla="*/ 998220 h 2195510"/>
              <a:gd name="connsiteX7" fmla="*/ 705368 w 1869423"/>
              <a:gd name="connsiteY7" fmla="*/ 1143000 h 2195510"/>
              <a:gd name="connsiteX8" fmla="*/ 865388 w 1869423"/>
              <a:gd name="connsiteY8" fmla="*/ 1150620 h 2195510"/>
              <a:gd name="connsiteX9" fmla="*/ 873008 w 1869423"/>
              <a:gd name="connsiteY9" fmla="*/ 1150620 h 2195510"/>
              <a:gd name="connsiteX10" fmla="*/ 949208 w 1869423"/>
              <a:gd name="connsiteY10" fmla="*/ 1150620 h 2195510"/>
              <a:gd name="connsiteX11" fmla="*/ 1869323 w 1869423"/>
              <a:gd name="connsiteY11" fmla="*/ 2194560 h 2195510"/>
              <a:gd name="connsiteX12" fmla="*/ 888248 w 1869423"/>
              <a:gd name="connsiteY12" fmla="*/ 944880 h 2195510"/>
              <a:gd name="connsiteX13" fmla="*/ 796808 w 1869423"/>
              <a:gd name="connsiteY13" fmla="*/ 845820 h 2195510"/>
              <a:gd name="connsiteX14" fmla="*/ 621548 w 1869423"/>
              <a:gd name="connsiteY14" fmla="*/ 845820 h 2195510"/>
              <a:gd name="connsiteX15" fmla="*/ 438668 w 1869423"/>
              <a:gd name="connsiteY15" fmla="*/ 594360 h 2195510"/>
              <a:gd name="connsiteX16" fmla="*/ 347228 w 1869423"/>
              <a:gd name="connsiteY16" fmla="*/ 373380 h 2195510"/>
              <a:gd name="connsiteX17" fmla="*/ 271028 w 1869423"/>
              <a:gd name="connsiteY17" fmla="*/ 243840 h 2195510"/>
              <a:gd name="connsiteX18" fmla="*/ 240548 w 1869423"/>
              <a:gd name="connsiteY18" fmla="*/ 182880 h 2195510"/>
              <a:gd name="connsiteX19" fmla="*/ 354848 w 1869423"/>
              <a:gd name="connsiteY19" fmla="*/ 243840 h 2195510"/>
              <a:gd name="connsiteX20" fmla="*/ 552968 w 1869423"/>
              <a:gd name="connsiteY20" fmla="*/ 358140 h 2195510"/>
              <a:gd name="connsiteX21" fmla="*/ 812048 w 1869423"/>
              <a:gd name="connsiteY21" fmla="*/ 426720 h 2195510"/>
              <a:gd name="connsiteX22" fmla="*/ 994928 w 1869423"/>
              <a:gd name="connsiteY22" fmla="*/ 281940 h 2195510"/>
              <a:gd name="connsiteX23" fmla="*/ 994928 w 1869423"/>
              <a:gd name="connsiteY23" fmla="*/ 137160 h 2195510"/>
              <a:gd name="connsiteX24" fmla="*/ 956828 w 1869423"/>
              <a:gd name="connsiteY24" fmla="*/ 0 h 2195510"/>
              <a:gd name="connsiteX0" fmla="*/ 95768 w 1762756"/>
              <a:gd name="connsiteY0" fmla="*/ 22860 h 2568651"/>
              <a:gd name="connsiteX1" fmla="*/ 57668 w 1762756"/>
              <a:gd name="connsiteY1" fmla="*/ 167640 h 2568651"/>
              <a:gd name="connsiteX2" fmla="*/ 27188 w 1762756"/>
              <a:gd name="connsiteY2" fmla="*/ 350520 h 2568651"/>
              <a:gd name="connsiteX3" fmla="*/ 4328 w 1762756"/>
              <a:gd name="connsiteY3" fmla="*/ 472440 h 2568651"/>
              <a:gd name="connsiteX4" fmla="*/ 118628 w 1762756"/>
              <a:gd name="connsiteY4" fmla="*/ 617220 h 2568651"/>
              <a:gd name="connsiteX5" fmla="*/ 255788 w 1762756"/>
              <a:gd name="connsiteY5" fmla="*/ 792480 h 2568651"/>
              <a:gd name="connsiteX6" fmla="*/ 499628 w 1762756"/>
              <a:gd name="connsiteY6" fmla="*/ 998220 h 2568651"/>
              <a:gd name="connsiteX7" fmla="*/ 705368 w 1762756"/>
              <a:gd name="connsiteY7" fmla="*/ 1143000 h 2568651"/>
              <a:gd name="connsiteX8" fmla="*/ 865388 w 1762756"/>
              <a:gd name="connsiteY8" fmla="*/ 1150620 h 2568651"/>
              <a:gd name="connsiteX9" fmla="*/ 873008 w 1762756"/>
              <a:gd name="connsiteY9" fmla="*/ 1150620 h 2568651"/>
              <a:gd name="connsiteX10" fmla="*/ 949208 w 1762756"/>
              <a:gd name="connsiteY10" fmla="*/ 1150620 h 2568651"/>
              <a:gd name="connsiteX11" fmla="*/ 1762643 w 1762756"/>
              <a:gd name="connsiteY11" fmla="*/ 2567940 h 2568651"/>
              <a:gd name="connsiteX12" fmla="*/ 888248 w 1762756"/>
              <a:gd name="connsiteY12" fmla="*/ 944880 h 2568651"/>
              <a:gd name="connsiteX13" fmla="*/ 796808 w 1762756"/>
              <a:gd name="connsiteY13" fmla="*/ 845820 h 2568651"/>
              <a:gd name="connsiteX14" fmla="*/ 621548 w 1762756"/>
              <a:gd name="connsiteY14" fmla="*/ 845820 h 2568651"/>
              <a:gd name="connsiteX15" fmla="*/ 438668 w 1762756"/>
              <a:gd name="connsiteY15" fmla="*/ 594360 h 2568651"/>
              <a:gd name="connsiteX16" fmla="*/ 347228 w 1762756"/>
              <a:gd name="connsiteY16" fmla="*/ 373380 h 2568651"/>
              <a:gd name="connsiteX17" fmla="*/ 271028 w 1762756"/>
              <a:gd name="connsiteY17" fmla="*/ 243840 h 2568651"/>
              <a:gd name="connsiteX18" fmla="*/ 240548 w 1762756"/>
              <a:gd name="connsiteY18" fmla="*/ 182880 h 2568651"/>
              <a:gd name="connsiteX19" fmla="*/ 354848 w 1762756"/>
              <a:gd name="connsiteY19" fmla="*/ 243840 h 2568651"/>
              <a:gd name="connsiteX20" fmla="*/ 552968 w 1762756"/>
              <a:gd name="connsiteY20" fmla="*/ 358140 h 2568651"/>
              <a:gd name="connsiteX21" fmla="*/ 812048 w 1762756"/>
              <a:gd name="connsiteY21" fmla="*/ 426720 h 2568651"/>
              <a:gd name="connsiteX22" fmla="*/ 994928 w 1762756"/>
              <a:gd name="connsiteY22" fmla="*/ 281940 h 2568651"/>
              <a:gd name="connsiteX23" fmla="*/ 994928 w 1762756"/>
              <a:gd name="connsiteY23" fmla="*/ 137160 h 2568651"/>
              <a:gd name="connsiteX24" fmla="*/ 956828 w 1762756"/>
              <a:gd name="connsiteY24" fmla="*/ 0 h 2568651"/>
              <a:gd name="connsiteX0" fmla="*/ 95768 w 1939114"/>
              <a:gd name="connsiteY0" fmla="*/ 22860 h 2607983"/>
              <a:gd name="connsiteX1" fmla="*/ 57668 w 1939114"/>
              <a:gd name="connsiteY1" fmla="*/ 167640 h 2607983"/>
              <a:gd name="connsiteX2" fmla="*/ 27188 w 1939114"/>
              <a:gd name="connsiteY2" fmla="*/ 350520 h 2607983"/>
              <a:gd name="connsiteX3" fmla="*/ 4328 w 1939114"/>
              <a:gd name="connsiteY3" fmla="*/ 472440 h 2607983"/>
              <a:gd name="connsiteX4" fmla="*/ 118628 w 1939114"/>
              <a:gd name="connsiteY4" fmla="*/ 617220 h 2607983"/>
              <a:gd name="connsiteX5" fmla="*/ 255788 w 1939114"/>
              <a:gd name="connsiteY5" fmla="*/ 792480 h 2607983"/>
              <a:gd name="connsiteX6" fmla="*/ 499628 w 1939114"/>
              <a:gd name="connsiteY6" fmla="*/ 998220 h 2607983"/>
              <a:gd name="connsiteX7" fmla="*/ 705368 w 1939114"/>
              <a:gd name="connsiteY7" fmla="*/ 1143000 h 2607983"/>
              <a:gd name="connsiteX8" fmla="*/ 865388 w 1939114"/>
              <a:gd name="connsiteY8" fmla="*/ 1150620 h 2607983"/>
              <a:gd name="connsiteX9" fmla="*/ 873008 w 1939114"/>
              <a:gd name="connsiteY9" fmla="*/ 1150620 h 2607983"/>
              <a:gd name="connsiteX10" fmla="*/ 949208 w 1939114"/>
              <a:gd name="connsiteY10" fmla="*/ 1150620 h 2607983"/>
              <a:gd name="connsiteX11" fmla="*/ 1762643 w 1939114"/>
              <a:gd name="connsiteY11" fmla="*/ 2567940 h 2607983"/>
              <a:gd name="connsiteX12" fmla="*/ 1867418 w 1939114"/>
              <a:gd name="connsiteY12" fmla="*/ 2106930 h 2607983"/>
              <a:gd name="connsiteX13" fmla="*/ 888248 w 1939114"/>
              <a:gd name="connsiteY13" fmla="*/ 944880 h 2607983"/>
              <a:gd name="connsiteX14" fmla="*/ 796808 w 1939114"/>
              <a:gd name="connsiteY14" fmla="*/ 845820 h 2607983"/>
              <a:gd name="connsiteX15" fmla="*/ 621548 w 1939114"/>
              <a:gd name="connsiteY15" fmla="*/ 845820 h 2607983"/>
              <a:gd name="connsiteX16" fmla="*/ 438668 w 1939114"/>
              <a:gd name="connsiteY16" fmla="*/ 594360 h 2607983"/>
              <a:gd name="connsiteX17" fmla="*/ 347228 w 1939114"/>
              <a:gd name="connsiteY17" fmla="*/ 373380 h 2607983"/>
              <a:gd name="connsiteX18" fmla="*/ 271028 w 1939114"/>
              <a:gd name="connsiteY18" fmla="*/ 243840 h 2607983"/>
              <a:gd name="connsiteX19" fmla="*/ 240548 w 1939114"/>
              <a:gd name="connsiteY19" fmla="*/ 182880 h 2607983"/>
              <a:gd name="connsiteX20" fmla="*/ 354848 w 1939114"/>
              <a:gd name="connsiteY20" fmla="*/ 243840 h 2607983"/>
              <a:gd name="connsiteX21" fmla="*/ 552968 w 1939114"/>
              <a:gd name="connsiteY21" fmla="*/ 358140 h 2607983"/>
              <a:gd name="connsiteX22" fmla="*/ 812048 w 1939114"/>
              <a:gd name="connsiteY22" fmla="*/ 426720 h 2607983"/>
              <a:gd name="connsiteX23" fmla="*/ 994928 w 1939114"/>
              <a:gd name="connsiteY23" fmla="*/ 281940 h 2607983"/>
              <a:gd name="connsiteX24" fmla="*/ 994928 w 1939114"/>
              <a:gd name="connsiteY24" fmla="*/ 137160 h 2607983"/>
              <a:gd name="connsiteX25" fmla="*/ 956828 w 1939114"/>
              <a:gd name="connsiteY25" fmla="*/ 0 h 2607983"/>
              <a:gd name="connsiteX0" fmla="*/ 95768 w 1915446"/>
              <a:gd name="connsiteY0" fmla="*/ 22860 h 2571851"/>
              <a:gd name="connsiteX1" fmla="*/ 57668 w 1915446"/>
              <a:gd name="connsiteY1" fmla="*/ 167640 h 2571851"/>
              <a:gd name="connsiteX2" fmla="*/ 27188 w 1915446"/>
              <a:gd name="connsiteY2" fmla="*/ 350520 h 2571851"/>
              <a:gd name="connsiteX3" fmla="*/ 4328 w 1915446"/>
              <a:gd name="connsiteY3" fmla="*/ 472440 h 2571851"/>
              <a:gd name="connsiteX4" fmla="*/ 118628 w 1915446"/>
              <a:gd name="connsiteY4" fmla="*/ 617220 h 2571851"/>
              <a:gd name="connsiteX5" fmla="*/ 255788 w 1915446"/>
              <a:gd name="connsiteY5" fmla="*/ 792480 h 2571851"/>
              <a:gd name="connsiteX6" fmla="*/ 499628 w 1915446"/>
              <a:gd name="connsiteY6" fmla="*/ 998220 h 2571851"/>
              <a:gd name="connsiteX7" fmla="*/ 705368 w 1915446"/>
              <a:gd name="connsiteY7" fmla="*/ 1143000 h 2571851"/>
              <a:gd name="connsiteX8" fmla="*/ 865388 w 1915446"/>
              <a:gd name="connsiteY8" fmla="*/ 1150620 h 2571851"/>
              <a:gd name="connsiteX9" fmla="*/ 873008 w 1915446"/>
              <a:gd name="connsiteY9" fmla="*/ 1150620 h 2571851"/>
              <a:gd name="connsiteX10" fmla="*/ 949208 w 1915446"/>
              <a:gd name="connsiteY10" fmla="*/ 1150620 h 2571851"/>
              <a:gd name="connsiteX11" fmla="*/ 1747403 w 1915446"/>
              <a:gd name="connsiteY11" fmla="*/ 2259330 h 2571851"/>
              <a:gd name="connsiteX12" fmla="*/ 1762643 w 1915446"/>
              <a:gd name="connsiteY12" fmla="*/ 2567940 h 2571851"/>
              <a:gd name="connsiteX13" fmla="*/ 1867418 w 1915446"/>
              <a:gd name="connsiteY13" fmla="*/ 2106930 h 2571851"/>
              <a:gd name="connsiteX14" fmla="*/ 888248 w 1915446"/>
              <a:gd name="connsiteY14" fmla="*/ 944880 h 2571851"/>
              <a:gd name="connsiteX15" fmla="*/ 796808 w 1915446"/>
              <a:gd name="connsiteY15" fmla="*/ 845820 h 2571851"/>
              <a:gd name="connsiteX16" fmla="*/ 621548 w 1915446"/>
              <a:gd name="connsiteY16" fmla="*/ 845820 h 2571851"/>
              <a:gd name="connsiteX17" fmla="*/ 438668 w 1915446"/>
              <a:gd name="connsiteY17" fmla="*/ 594360 h 2571851"/>
              <a:gd name="connsiteX18" fmla="*/ 347228 w 1915446"/>
              <a:gd name="connsiteY18" fmla="*/ 373380 h 2571851"/>
              <a:gd name="connsiteX19" fmla="*/ 271028 w 1915446"/>
              <a:gd name="connsiteY19" fmla="*/ 243840 h 2571851"/>
              <a:gd name="connsiteX20" fmla="*/ 240548 w 1915446"/>
              <a:gd name="connsiteY20" fmla="*/ 182880 h 2571851"/>
              <a:gd name="connsiteX21" fmla="*/ 354848 w 1915446"/>
              <a:gd name="connsiteY21" fmla="*/ 243840 h 2571851"/>
              <a:gd name="connsiteX22" fmla="*/ 552968 w 1915446"/>
              <a:gd name="connsiteY22" fmla="*/ 358140 h 2571851"/>
              <a:gd name="connsiteX23" fmla="*/ 812048 w 1915446"/>
              <a:gd name="connsiteY23" fmla="*/ 426720 h 2571851"/>
              <a:gd name="connsiteX24" fmla="*/ 994928 w 1915446"/>
              <a:gd name="connsiteY24" fmla="*/ 281940 h 2571851"/>
              <a:gd name="connsiteX25" fmla="*/ 994928 w 1915446"/>
              <a:gd name="connsiteY25" fmla="*/ 137160 h 2571851"/>
              <a:gd name="connsiteX26" fmla="*/ 956828 w 1915446"/>
              <a:gd name="connsiteY26" fmla="*/ 0 h 2571851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949208 w 1915446"/>
              <a:gd name="connsiteY10" fmla="*/ 1150620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292108 w 1915446"/>
              <a:gd name="connsiteY11" fmla="*/ 1866900 h 2570036"/>
              <a:gd name="connsiteX12" fmla="*/ 1747403 w 1915446"/>
              <a:gd name="connsiteY12" fmla="*/ 2259330 h 2570036"/>
              <a:gd name="connsiteX13" fmla="*/ 1762643 w 1915446"/>
              <a:gd name="connsiteY13" fmla="*/ 2567940 h 2570036"/>
              <a:gd name="connsiteX14" fmla="*/ 1867418 w 1915446"/>
              <a:gd name="connsiteY14" fmla="*/ 2106930 h 2570036"/>
              <a:gd name="connsiteX15" fmla="*/ 888248 w 1915446"/>
              <a:gd name="connsiteY15" fmla="*/ 944880 h 2570036"/>
              <a:gd name="connsiteX16" fmla="*/ 796808 w 1915446"/>
              <a:gd name="connsiteY16" fmla="*/ 845820 h 2570036"/>
              <a:gd name="connsiteX17" fmla="*/ 621548 w 1915446"/>
              <a:gd name="connsiteY17" fmla="*/ 845820 h 2570036"/>
              <a:gd name="connsiteX18" fmla="*/ 438668 w 1915446"/>
              <a:gd name="connsiteY18" fmla="*/ 594360 h 2570036"/>
              <a:gd name="connsiteX19" fmla="*/ 347228 w 1915446"/>
              <a:gd name="connsiteY19" fmla="*/ 373380 h 2570036"/>
              <a:gd name="connsiteX20" fmla="*/ 271028 w 1915446"/>
              <a:gd name="connsiteY20" fmla="*/ 243840 h 2570036"/>
              <a:gd name="connsiteX21" fmla="*/ 240548 w 1915446"/>
              <a:gd name="connsiteY21" fmla="*/ 182880 h 2570036"/>
              <a:gd name="connsiteX22" fmla="*/ 354848 w 1915446"/>
              <a:gd name="connsiteY22" fmla="*/ 243840 h 2570036"/>
              <a:gd name="connsiteX23" fmla="*/ 552968 w 1915446"/>
              <a:gd name="connsiteY23" fmla="*/ 358140 h 2570036"/>
              <a:gd name="connsiteX24" fmla="*/ 812048 w 1915446"/>
              <a:gd name="connsiteY24" fmla="*/ 426720 h 2570036"/>
              <a:gd name="connsiteX25" fmla="*/ 994928 w 1915446"/>
              <a:gd name="connsiteY25" fmla="*/ 281940 h 2570036"/>
              <a:gd name="connsiteX26" fmla="*/ 994928 w 1915446"/>
              <a:gd name="connsiteY26" fmla="*/ 137160 h 2570036"/>
              <a:gd name="connsiteX27" fmla="*/ 956828 w 1915446"/>
              <a:gd name="connsiteY27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15883 w 1915446"/>
              <a:gd name="connsiteY11" fmla="*/ 137350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292108 w 1915446"/>
              <a:gd name="connsiteY12" fmla="*/ 1866900 h 2570036"/>
              <a:gd name="connsiteX13" fmla="*/ 1747403 w 1915446"/>
              <a:gd name="connsiteY13" fmla="*/ 2259330 h 2570036"/>
              <a:gd name="connsiteX14" fmla="*/ 1762643 w 1915446"/>
              <a:gd name="connsiteY14" fmla="*/ 2567940 h 2570036"/>
              <a:gd name="connsiteX15" fmla="*/ 1867418 w 1915446"/>
              <a:gd name="connsiteY15" fmla="*/ 2106930 h 2570036"/>
              <a:gd name="connsiteX16" fmla="*/ 888248 w 1915446"/>
              <a:gd name="connsiteY16" fmla="*/ 944880 h 2570036"/>
              <a:gd name="connsiteX17" fmla="*/ 796808 w 1915446"/>
              <a:gd name="connsiteY17" fmla="*/ 845820 h 2570036"/>
              <a:gd name="connsiteX18" fmla="*/ 621548 w 1915446"/>
              <a:gd name="connsiteY18" fmla="*/ 845820 h 2570036"/>
              <a:gd name="connsiteX19" fmla="*/ 438668 w 1915446"/>
              <a:gd name="connsiteY19" fmla="*/ 594360 h 2570036"/>
              <a:gd name="connsiteX20" fmla="*/ 347228 w 1915446"/>
              <a:gd name="connsiteY20" fmla="*/ 373380 h 2570036"/>
              <a:gd name="connsiteX21" fmla="*/ 271028 w 1915446"/>
              <a:gd name="connsiteY21" fmla="*/ 243840 h 2570036"/>
              <a:gd name="connsiteX22" fmla="*/ 240548 w 1915446"/>
              <a:gd name="connsiteY22" fmla="*/ 182880 h 2570036"/>
              <a:gd name="connsiteX23" fmla="*/ 354848 w 1915446"/>
              <a:gd name="connsiteY23" fmla="*/ 243840 h 2570036"/>
              <a:gd name="connsiteX24" fmla="*/ 552968 w 1915446"/>
              <a:gd name="connsiteY24" fmla="*/ 358140 h 2570036"/>
              <a:gd name="connsiteX25" fmla="*/ 812048 w 1915446"/>
              <a:gd name="connsiteY25" fmla="*/ 426720 h 2570036"/>
              <a:gd name="connsiteX26" fmla="*/ 994928 w 1915446"/>
              <a:gd name="connsiteY26" fmla="*/ 281940 h 2570036"/>
              <a:gd name="connsiteX27" fmla="*/ 994928 w 1915446"/>
              <a:gd name="connsiteY27" fmla="*/ 137160 h 2570036"/>
              <a:gd name="connsiteX28" fmla="*/ 956828 w 1915446"/>
              <a:gd name="connsiteY28" fmla="*/ 0 h 2570036"/>
              <a:gd name="connsiteX0" fmla="*/ 95768 w 1915446"/>
              <a:gd name="connsiteY0" fmla="*/ 22860 h 2570036"/>
              <a:gd name="connsiteX1" fmla="*/ 57668 w 1915446"/>
              <a:gd name="connsiteY1" fmla="*/ 167640 h 2570036"/>
              <a:gd name="connsiteX2" fmla="*/ 27188 w 1915446"/>
              <a:gd name="connsiteY2" fmla="*/ 350520 h 2570036"/>
              <a:gd name="connsiteX3" fmla="*/ 4328 w 1915446"/>
              <a:gd name="connsiteY3" fmla="*/ 472440 h 2570036"/>
              <a:gd name="connsiteX4" fmla="*/ 118628 w 1915446"/>
              <a:gd name="connsiteY4" fmla="*/ 617220 h 2570036"/>
              <a:gd name="connsiteX5" fmla="*/ 255788 w 1915446"/>
              <a:gd name="connsiteY5" fmla="*/ 792480 h 2570036"/>
              <a:gd name="connsiteX6" fmla="*/ 499628 w 1915446"/>
              <a:gd name="connsiteY6" fmla="*/ 998220 h 2570036"/>
              <a:gd name="connsiteX7" fmla="*/ 705368 w 1915446"/>
              <a:gd name="connsiteY7" fmla="*/ 1143000 h 2570036"/>
              <a:gd name="connsiteX8" fmla="*/ 865388 w 1915446"/>
              <a:gd name="connsiteY8" fmla="*/ 1150620 h 2570036"/>
              <a:gd name="connsiteX9" fmla="*/ 873008 w 1915446"/>
              <a:gd name="connsiteY9" fmla="*/ 1150620 h 2570036"/>
              <a:gd name="connsiteX10" fmla="*/ 1052078 w 1915446"/>
              <a:gd name="connsiteY10" fmla="*/ 1243965 h 2570036"/>
              <a:gd name="connsiteX11" fmla="*/ 1036838 w 1915446"/>
              <a:gd name="connsiteY11" fmla="*/ 1384935 h 2570036"/>
              <a:gd name="connsiteX12" fmla="*/ 1175903 w 1915446"/>
              <a:gd name="connsiteY12" fmla="*/ 1604010 h 2570036"/>
              <a:gd name="connsiteX13" fmla="*/ 1292108 w 1915446"/>
              <a:gd name="connsiteY13" fmla="*/ 1866900 h 2570036"/>
              <a:gd name="connsiteX14" fmla="*/ 1747403 w 1915446"/>
              <a:gd name="connsiteY14" fmla="*/ 2259330 h 2570036"/>
              <a:gd name="connsiteX15" fmla="*/ 1762643 w 1915446"/>
              <a:gd name="connsiteY15" fmla="*/ 2567940 h 2570036"/>
              <a:gd name="connsiteX16" fmla="*/ 1867418 w 1915446"/>
              <a:gd name="connsiteY16" fmla="*/ 2106930 h 2570036"/>
              <a:gd name="connsiteX17" fmla="*/ 888248 w 1915446"/>
              <a:gd name="connsiteY17" fmla="*/ 944880 h 2570036"/>
              <a:gd name="connsiteX18" fmla="*/ 796808 w 1915446"/>
              <a:gd name="connsiteY18" fmla="*/ 845820 h 2570036"/>
              <a:gd name="connsiteX19" fmla="*/ 621548 w 1915446"/>
              <a:gd name="connsiteY19" fmla="*/ 845820 h 2570036"/>
              <a:gd name="connsiteX20" fmla="*/ 438668 w 1915446"/>
              <a:gd name="connsiteY20" fmla="*/ 594360 h 2570036"/>
              <a:gd name="connsiteX21" fmla="*/ 347228 w 1915446"/>
              <a:gd name="connsiteY21" fmla="*/ 373380 h 2570036"/>
              <a:gd name="connsiteX22" fmla="*/ 271028 w 1915446"/>
              <a:gd name="connsiteY22" fmla="*/ 243840 h 2570036"/>
              <a:gd name="connsiteX23" fmla="*/ 240548 w 1915446"/>
              <a:gd name="connsiteY23" fmla="*/ 182880 h 2570036"/>
              <a:gd name="connsiteX24" fmla="*/ 354848 w 1915446"/>
              <a:gd name="connsiteY24" fmla="*/ 243840 h 2570036"/>
              <a:gd name="connsiteX25" fmla="*/ 552968 w 1915446"/>
              <a:gd name="connsiteY25" fmla="*/ 358140 h 2570036"/>
              <a:gd name="connsiteX26" fmla="*/ 812048 w 1915446"/>
              <a:gd name="connsiteY26" fmla="*/ 426720 h 2570036"/>
              <a:gd name="connsiteX27" fmla="*/ 994928 w 1915446"/>
              <a:gd name="connsiteY27" fmla="*/ 281940 h 2570036"/>
              <a:gd name="connsiteX28" fmla="*/ 994928 w 1915446"/>
              <a:gd name="connsiteY28" fmla="*/ 137160 h 2570036"/>
              <a:gd name="connsiteX29" fmla="*/ 956828 w 1915446"/>
              <a:gd name="connsiteY29" fmla="*/ 0 h 2570036"/>
              <a:gd name="connsiteX0" fmla="*/ 95768 w 1915446"/>
              <a:gd name="connsiteY0" fmla="*/ 22860 h 2569733"/>
              <a:gd name="connsiteX1" fmla="*/ 57668 w 1915446"/>
              <a:gd name="connsiteY1" fmla="*/ 167640 h 2569733"/>
              <a:gd name="connsiteX2" fmla="*/ 27188 w 1915446"/>
              <a:gd name="connsiteY2" fmla="*/ 350520 h 2569733"/>
              <a:gd name="connsiteX3" fmla="*/ 4328 w 1915446"/>
              <a:gd name="connsiteY3" fmla="*/ 472440 h 2569733"/>
              <a:gd name="connsiteX4" fmla="*/ 118628 w 1915446"/>
              <a:gd name="connsiteY4" fmla="*/ 617220 h 2569733"/>
              <a:gd name="connsiteX5" fmla="*/ 255788 w 1915446"/>
              <a:gd name="connsiteY5" fmla="*/ 792480 h 2569733"/>
              <a:gd name="connsiteX6" fmla="*/ 499628 w 1915446"/>
              <a:gd name="connsiteY6" fmla="*/ 998220 h 2569733"/>
              <a:gd name="connsiteX7" fmla="*/ 705368 w 1915446"/>
              <a:gd name="connsiteY7" fmla="*/ 1143000 h 2569733"/>
              <a:gd name="connsiteX8" fmla="*/ 865388 w 1915446"/>
              <a:gd name="connsiteY8" fmla="*/ 1150620 h 2569733"/>
              <a:gd name="connsiteX9" fmla="*/ 873008 w 1915446"/>
              <a:gd name="connsiteY9" fmla="*/ 1150620 h 2569733"/>
              <a:gd name="connsiteX10" fmla="*/ 1052078 w 1915446"/>
              <a:gd name="connsiteY10" fmla="*/ 1243965 h 2569733"/>
              <a:gd name="connsiteX11" fmla="*/ 1036838 w 1915446"/>
              <a:gd name="connsiteY11" fmla="*/ 1384935 h 2569733"/>
              <a:gd name="connsiteX12" fmla="*/ 1175903 w 1915446"/>
              <a:gd name="connsiteY12" fmla="*/ 1604010 h 2569733"/>
              <a:gd name="connsiteX13" fmla="*/ 1292108 w 1915446"/>
              <a:gd name="connsiteY13" fmla="*/ 1866900 h 2569733"/>
              <a:gd name="connsiteX14" fmla="*/ 1572143 w 1915446"/>
              <a:gd name="connsiteY14" fmla="*/ 2049780 h 2569733"/>
              <a:gd name="connsiteX15" fmla="*/ 1747403 w 1915446"/>
              <a:gd name="connsiteY15" fmla="*/ 2259330 h 2569733"/>
              <a:gd name="connsiteX16" fmla="*/ 1762643 w 1915446"/>
              <a:gd name="connsiteY16" fmla="*/ 2567940 h 2569733"/>
              <a:gd name="connsiteX17" fmla="*/ 1867418 w 1915446"/>
              <a:gd name="connsiteY17" fmla="*/ 2106930 h 2569733"/>
              <a:gd name="connsiteX18" fmla="*/ 888248 w 1915446"/>
              <a:gd name="connsiteY18" fmla="*/ 944880 h 2569733"/>
              <a:gd name="connsiteX19" fmla="*/ 796808 w 1915446"/>
              <a:gd name="connsiteY19" fmla="*/ 845820 h 2569733"/>
              <a:gd name="connsiteX20" fmla="*/ 621548 w 1915446"/>
              <a:gd name="connsiteY20" fmla="*/ 845820 h 2569733"/>
              <a:gd name="connsiteX21" fmla="*/ 438668 w 1915446"/>
              <a:gd name="connsiteY21" fmla="*/ 594360 h 2569733"/>
              <a:gd name="connsiteX22" fmla="*/ 347228 w 1915446"/>
              <a:gd name="connsiteY22" fmla="*/ 373380 h 2569733"/>
              <a:gd name="connsiteX23" fmla="*/ 271028 w 1915446"/>
              <a:gd name="connsiteY23" fmla="*/ 243840 h 2569733"/>
              <a:gd name="connsiteX24" fmla="*/ 240548 w 1915446"/>
              <a:gd name="connsiteY24" fmla="*/ 182880 h 2569733"/>
              <a:gd name="connsiteX25" fmla="*/ 354848 w 1915446"/>
              <a:gd name="connsiteY25" fmla="*/ 243840 h 2569733"/>
              <a:gd name="connsiteX26" fmla="*/ 552968 w 1915446"/>
              <a:gd name="connsiteY26" fmla="*/ 358140 h 2569733"/>
              <a:gd name="connsiteX27" fmla="*/ 812048 w 1915446"/>
              <a:gd name="connsiteY27" fmla="*/ 426720 h 2569733"/>
              <a:gd name="connsiteX28" fmla="*/ 994928 w 1915446"/>
              <a:gd name="connsiteY28" fmla="*/ 281940 h 2569733"/>
              <a:gd name="connsiteX29" fmla="*/ 994928 w 1915446"/>
              <a:gd name="connsiteY29" fmla="*/ 137160 h 2569733"/>
              <a:gd name="connsiteX30" fmla="*/ 956828 w 1915446"/>
              <a:gd name="connsiteY30" fmla="*/ 0 h 2569733"/>
              <a:gd name="connsiteX0" fmla="*/ 95768 w 1904655"/>
              <a:gd name="connsiteY0" fmla="*/ 22860 h 2579197"/>
              <a:gd name="connsiteX1" fmla="*/ 57668 w 1904655"/>
              <a:gd name="connsiteY1" fmla="*/ 167640 h 2579197"/>
              <a:gd name="connsiteX2" fmla="*/ 27188 w 1904655"/>
              <a:gd name="connsiteY2" fmla="*/ 350520 h 2579197"/>
              <a:gd name="connsiteX3" fmla="*/ 4328 w 1904655"/>
              <a:gd name="connsiteY3" fmla="*/ 472440 h 2579197"/>
              <a:gd name="connsiteX4" fmla="*/ 118628 w 1904655"/>
              <a:gd name="connsiteY4" fmla="*/ 617220 h 2579197"/>
              <a:gd name="connsiteX5" fmla="*/ 255788 w 1904655"/>
              <a:gd name="connsiteY5" fmla="*/ 792480 h 2579197"/>
              <a:gd name="connsiteX6" fmla="*/ 499628 w 1904655"/>
              <a:gd name="connsiteY6" fmla="*/ 998220 h 2579197"/>
              <a:gd name="connsiteX7" fmla="*/ 705368 w 1904655"/>
              <a:gd name="connsiteY7" fmla="*/ 1143000 h 2579197"/>
              <a:gd name="connsiteX8" fmla="*/ 865388 w 1904655"/>
              <a:gd name="connsiteY8" fmla="*/ 1150620 h 2579197"/>
              <a:gd name="connsiteX9" fmla="*/ 873008 w 1904655"/>
              <a:gd name="connsiteY9" fmla="*/ 1150620 h 2579197"/>
              <a:gd name="connsiteX10" fmla="*/ 1052078 w 1904655"/>
              <a:gd name="connsiteY10" fmla="*/ 1243965 h 2579197"/>
              <a:gd name="connsiteX11" fmla="*/ 1036838 w 1904655"/>
              <a:gd name="connsiteY11" fmla="*/ 1384935 h 2579197"/>
              <a:gd name="connsiteX12" fmla="*/ 1175903 w 1904655"/>
              <a:gd name="connsiteY12" fmla="*/ 1604010 h 2579197"/>
              <a:gd name="connsiteX13" fmla="*/ 1292108 w 1904655"/>
              <a:gd name="connsiteY13" fmla="*/ 1866900 h 2579197"/>
              <a:gd name="connsiteX14" fmla="*/ 1572143 w 1904655"/>
              <a:gd name="connsiteY14" fmla="*/ 2049780 h 2579197"/>
              <a:gd name="connsiteX15" fmla="*/ 1747403 w 1904655"/>
              <a:gd name="connsiteY15" fmla="*/ 2259330 h 2579197"/>
              <a:gd name="connsiteX16" fmla="*/ 1665488 w 1904655"/>
              <a:gd name="connsiteY16" fmla="*/ 2577465 h 2579197"/>
              <a:gd name="connsiteX17" fmla="*/ 1867418 w 1904655"/>
              <a:gd name="connsiteY17" fmla="*/ 2106930 h 2579197"/>
              <a:gd name="connsiteX18" fmla="*/ 888248 w 1904655"/>
              <a:gd name="connsiteY18" fmla="*/ 944880 h 2579197"/>
              <a:gd name="connsiteX19" fmla="*/ 796808 w 1904655"/>
              <a:gd name="connsiteY19" fmla="*/ 845820 h 2579197"/>
              <a:gd name="connsiteX20" fmla="*/ 621548 w 1904655"/>
              <a:gd name="connsiteY20" fmla="*/ 845820 h 2579197"/>
              <a:gd name="connsiteX21" fmla="*/ 438668 w 1904655"/>
              <a:gd name="connsiteY21" fmla="*/ 594360 h 2579197"/>
              <a:gd name="connsiteX22" fmla="*/ 347228 w 1904655"/>
              <a:gd name="connsiteY22" fmla="*/ 373380 h 2579197"/>
              <a:gd name="connsiteX23" fmla="*/ 271028 w 1904655"/>
              <a:gd name="connsiteY23" fmla="*/ 243840 h 2579197"/>
              <a:gd name="connsiteX24" fmla="*/ 240548 w 1904655"/>
              <a:gd name="connsiteY24" fmla="*/ 182880 h 2579197"/>
              <a:gd name="connsiteX25" fmla="*/ 354848 w 1904655"/>
              <a:gd name="connsiteY25" fmla="*/ 243840 h 2579197"/>
              <a:gd name="connsiteX26" fmla="*/ 552968 w 1904655"/>
              <a:gd name="connsiteY26" fmla="*/ 358140 h 2579197"/>
              <a:gd name="connsiteX27" fmla="*/ 812048 w 1904655"/>
              <a:gd name="connsiteY27" fmla="*/ 426720 h 2579197"/>
              <a:gd name="connsiteX28" fmla="*/ 994928 w 1904655"/>
              <a:gd name="connsiteY28" fmla="*/ 281940 h 2579197"/>
              <a:gd name="connsiteX29" fmla="*/ 994928 w 1904655"/>
              <a:gd name="connsiteY29" fmla="*/ 137160 h 2579197"/>
              <a:gd name="connsiteX30" fmla="*/ 956828 w 1904655"/>
              <a:gd name="connsiteY30" fmla="*/ 0 h 2579197"/>
              <a:gd name="connsiteX0" fmla="*/ 95768 w 1928193"/>
              <a:gd name="connsiteY0" fmla="*/ 22860 h 2603636"/>
              <a:gd name="connsiteX1" fmla="*/ 57668 w 1928193"/>
              <a:gd name="connsiteY1" fmla="*/ 167640 h 2603636"/>
              <a:gd name="connsiteX2" fmla="*/ 27188 w 1928193"/>
              <a:gd name="connsiteY2" fmla="*/ 350520 h 2603636"/>
              <a:gd name="connsiteX3" fmla="*/ 4328 w 1928193"/>
              <a:gd name="connsiteY3" fmla="*/ 472440 h 2603636"/>
              <a:gd name="connsiteX4" fmla="*/ 118628 w 1928193"/>
              <a:gd name="connsiteY4" fmla="*/ 617220 h 2603636"/>
              <a:gd name="connsiteX5" fmla="*/ 255788 w 1928193"/>
              <a:gd name="connsiteY5" fmla="*/ 792480 h 2603636"/>
              <a:gd name="connsiteX6" fmla="*/ 499628 w 1928193"/>
              <a:gd name="connsiteY6" fmla="*/ 998220 h 2603636"/>
              <a:gd name="connsiteX7" fmla="*/ 705368 w 1928193"/>
              <a:gd name="connsiteY7" fmla="*/ 1143000 h 2603636"/>
              <a:gd name="connsiteX8" fmla="*/ 865388 w 1928193"/>
              <a:gd name="connsiteY8" fmla="*/ 1150620 h 2603636"/>
              <a:gd name="connsiteX9" fmla="*/ 873008 w 1928193"/>
              <a:gd name="connsiteY9" fmla="*/ 1150620 h 2603636"/>
              <a:gd name="connsiteX10" fmla="*/ 1052078 w 1928193"/>
              <a:gd name="connsiteY10" fmla="*/ 1243965 h 2603636"/>
              <a:gd name="connsiteX11" fmla="*/ 1036838 w 1928193"/>
              <a:gd name="connsiteY11" fmla="*/ 1384935 h 2603636"/>
              <a:gd name="connsiteX12" fmla="*/ 1175903 w 1928193"/>
              <a:gd name="connsiteY12" fmla="*/ 1604010 h 2603636"/>
              <a:gd name="connsiteX13" fmla="*/ 1292108 w 1928193"/>
              <a:gd name="connsiteY13" fmla="*/ 1866900 h 2603636"/>
              <a:gd name="connsiteX14" fmla="*/ 1572143 w 1928193"/>
              <a:gd name="connsiteY14" fmla="*/ 2049780 h 2603636"/>
              <a:gd name="connsiteX15" fmla="*/ 1747403 w 1928193"/>
              <a:gd name="connsiteY15" fmla="*/ 2259330 h 2603636"/>
              <a:gd name="connsiteX16" fmla="*/ 1665488 w 1928193"/>
              <a:gd name="connsiteY16" fmla="*/ 2577465 h 2603636"/>
              <a:gd name="connsiteX17" fmla="*/ 1770264 w 1928193"/>
              <a:gd name="connsiteY17" fmla="*/ 2531746 h 2603636"/>
              <a:gd name="connsiteX18" fmla="*/ 1867418 w 1928193"/>
              <a:gd name="connsiteY18" fmla="*/ 2106930 h 2603636"/>
              <a:gd name="connsiteX19" fmla="*/ 888248 w 1928193"/>
              <a:gd name="connsiteY19" fmla="*/ 944880 h 2603636"/>
              <a:gd name="connsiteX20" fmla="*/ 796808 w 1928193"/>
              <a:gd name="connsiteY20" fmla="*/ 845820 h 2603636"/>
              <a:gd name="connsiteX21" fmla="*/ 621548 w 1928193"/>
              <a:gd name="connsiteY21" fmla="*/ 845820 h 2603636"/>
              <a:gd name="connsiteX22" fmla="*/ 438668 w 1928193"/>
              <a:gd name="connsiteY22" fmla="*/ 594360 h 2603636"/>
              <a:gd name="connsiteX23" fmla="*/ 347228 w 1928193"/>
              <a:gd name="connsiteY23" fmla="*/ 373380 h 2603636"/>
              <a:gd name="connsiteX24" fmla="*/ 271028 w 1928193"/>
              <a:gd name="connsiteY24" fmla="*/ 243840 h 2603636"/>
              <a:gd name="connsiteX25" fmla="*/ 240548 w 1928193"/>
              <a:gd name="connsiteY25" fmla="*/ 182880 h 2603636"/>
              <a:gd name="connsiteX26" fmla="*/ 354848 w 1928193"/>
              <a:gd name="connsiteY26" fmla="*/ 243840 h 2603636"/>
              <a:gd name="connsiteX27" fmla="*/ 552968 w 1928193"/>
              <a:gd name="connsiteY27" fmla="*/ 358140 h 2603636"/>
              <a:gd name="connsiteX28" fmla="*/ 812048 w 1928193"/>
              <a:gd name="connsiteY28" fmla="*/ 426720 h 2603636"/>
              <a:gd name="connsiteX29" fmla="*/ 994928 w 1928193"/>
              <a:gd name="connsiteY29" fmla="*/ 281940 h 2603636"/>
              <a:gd name="connsiteX30" fmla="*/ 994928 w 1928193"/>
              <a:gd name="connsiteY30" fmla="*/ 137160 h 2603636"/>
              <a:gd name="connsiteX31" fmla="*/ 956828 w 1928193"/>
              <a:gd name="connsiteY31" fmla="*/ 0 h 2603636"/>
              <a:gd name="connsiteX0" fmla="*/ 95768 w 1928193"/>
              <a:gd name="connsiteY0" fmla="*/ 22860 h 2918697"/>
              <a:gd name="connsiteX1" fmla="*/ 57668 w 1928193"/>
              <a:gd name="connsiteY1" fmla="*/ 167640 h 2918697"/>
              <a:gd name="connsiteX2" fmla="*/ 27188 w 1928193"/>
              <a:gd name="connsiteY2" fmla="*/ 350520 h 2918697"/>
              <a:gd name="connsiteX3" fmla="*/ 4328 w 1928193"/>
              <a:gd name="connsiteY3" fmla="*/ 472440 h 2918697"/>
              <a:gd name="connsiteX4" fmla="*/ 118628 w 1928193"/>
              <a:gd name="connsiteY4" fmla="*/ 617220 h 2918697"/>
              <a:gd name="connsiteX5" fmla="*/ 255788 w 1928193"/>
              <a:gd name="connsiteY5" fmla="*/ 792480 h 2918697"/>
              <a:gd name="connsiteX6" fmla="*/ 499628 w 1928193"/>
              <a:gd name="connsiteY6" fmla="*/ 998220 h 2918697"/>
              <a:gd name="connsiteX7" fmla="*/ 705368 w 1928193"/>
              <a:gd name="connsiteY7" fmla="*/ 1143000 h 2918697"/>
              <a:gd name="connsiteX8" fmla="*/ 865388 w 1928193"/>
              <a:gd name="connsiteY8" fmla="*/ 1150620 h 2918697"/>
              <a:gd name="connsiteX9" fmla="*/ 873008 w 1928193"/>
              <a:gd name="connsiteY9" fmla="*/ 1150620 h 2918697"/>
              <a:gd name="connsiteX10" fmla="*/ 1052078 w 1928193"/>
              <a:gd name="connsiteY10" fmla="*/ 1243965 h 2918697"/>
              <a:gd name="connsiteX11" fmla="*/ 1036838 w 1928193"/>
              <a:gd name="connsiteY11" fmla="*/ 1384935 h 2918697"/>
              <a:gd name="connsiteX12" fmla="*/ 1175903 w 1928193"/>
              <a:gd name="connsiteY12" fmla="*/ 1604010 h 2918697"/>
              <a:gd name="connsiteX13" fmla="*/ 1292108 w 1928193"/>
              <a:gd name="connsiteY13" fmla="*/ 1866900 h 2918697"/>
              <a:gd name="connsiteX14" fmla="*/ 1572143 w 1928193"/>
              <a:gd name="connsiteY14" fmla="*/ 2049780 h 2918697"/>
              <a:gd name="connsiteX15" fmla="*/ 1747403 w 1928193"/>
              <a:gd name="connsiteY15" fmla="*/ 2259330 h 2918697"/>
              <a:gd name="connsiteX16" fmla="*/ 1368308 w 1928193"/>
              <a:gd name="connsiteY16" fmla="*/ 2914650 h 2918697"/>
              <a:gd name="connsiteX17" fmla="*/ 1770264 w 1928193"/>
              <a:gd name="connsiteY17" fmla="*/ 2531746 h 2918697"/>
              <a:gd name="connsiteX18" fmla="*/ 1867418 w 1928193"/>
              <a:gd name="connsiteY18" fmla="*/ 2106930 h 2918697"/>
              <a:gd name="connsiteX19" fmla="*/ 888248 w 1928193"/>
              <a:gd name="connsiteY19" fmla="*/ 944880 h 2918697"/>
              <a:gd name="connsiteX20" fmla="*/ 796808 w 1928193"/>
              <a:gd name="connsiteY20" fmla="*/ 845820 h 2918697"/>
              <a:gd name="connsiteX21" fmla="*/ 621548 w 1928193"/>
              <a:gd name="connsiteY21" fmla="*/ 845820 h 2918697"/>
              <a:gd name="connsiteX22" fmla="*/ 438668 w 1928193"/>
              <a:gd name="connsiteY22" fmla="*/ 594360 h 2918697"/>
              <a:gd name="connsiteX23" fmla="*/ 347228 w 1928193"/>
              <a:gd name="connsiteY23" fmla="*/ 373380 h 2918697"/>
              <a:gd name="connsiteX24" fmla="*/ 271028 w 1928193"/>
              <a:gd name="connsiteY24" fmla="*/ 243840 h 2918697"/>
              <a:gd name="connsiteX25" fmla="*/ 240548 w 1928193"/>
              <a:gd name="connsiteY25" fmla="*/ 182880 h 2918697"/>
              <a:gd name="connsiteX26" fmla="*/ 354848 w 1928193"/>
              <a:gd name="connsiteY26" fmla="*/ 243840 h 2918697"/>
              <a:gd name="connsiteX27" fmla="*/ 552968 w 1928193"/>
              <a:gd name="connsiteY27" fmla="*/ 358140 h 2918697"/>
              <a:gd name="connsiteX28" fmla="*/ 812048 w 1928193"/>
              <a:gd name="connsiteY28" fmla="*/ 426720 h 2918697"/>
              <a:gd name="connsiteX29" fmla="*/ 994928 w 1928193"/>
              <a:gd name="connsiteY29" fmla="*/ 281940 h 2918697"/>
              <a:gd name="connsiteX30" fmla="*/ 994928 w 1928193"/>
              <a:gd name="connsiteY30" fmla="*/ 137160 h 2918697"/>
              <a:gd name="connsiteX31" fmla="*/ 956828 w 1928193"/>
              <a:gd name="connsiteY31" fmla="*/ 0 h 2918697"/>
              <a:gd name="connsiteX0" fmla="*/ 95768 w 1937024"/>
              <a:gd name="connsiteY0" fmla="*/ 22860 h 2917446"/>
              <a:gd name="connsiteX1" fmla="*/ 57668 w 1937024"/>
              <a:gd name="connsiteY1" fmla="*/ 167640 h 2917446"/>
              <a:gd name="connsiteX2" fmla="*/ 27188 w 1937024"/>
              <a:gd name="connsiteY2" fmla="*/ 350520 h 2917446"/>
              <a:gd name="connsiteX3" fmla="*/ 4328 w 1937024"/>
              <a:gd name="connsiteY3" fmla="*/ 472440 h 2917446"/>
              <a:gd name="connsiteX4" fmla="*/ 118628 w 1937024"/>
              <a:gd name="connsiteY4" fmla="*/ 617220 h 2917446"/>
              <a:gd name="connsiteX5" fmla="*/ 255788 w 1937024"/>
              <a:gd name="connsiteY5" fmla="*/ 792480 h 2917446"/>
              <a:gd name="connsiteX6" fmla="*/ 499628 w 1937024"/>
              <a:gd name="connsiteY6" fmla="*/ 998220 h 2917446"/>
              <a:gd name="connsiteX7" fmla="*/ 705368 w 1937024"/>
              <a:gd name="connsiteY7" fmla="*/ 1143000 h 2917446"/>
              <a:gd name="connsiteX8" fmla="*/ 865388 w 1937024"/>
              <a:gd name="connsiteY8" fmla="*/ 1150620 h 2917446"/>
              <a:gd name="connsiteX9" fmla="*/ 873008 w 1937024"/>
              <a:gd name="connsiteY9" fmla="*/ 1150620 h 2917446"/>
              <a:gd name="connsiteX10" fmla="*/ 1052078 w 1937024"/>
              <a:gd name="connsiteY10" fmla="*/ 1243965 h 2917446"/>
              <a:gd name="connsiteX11" fmla="*/ 1036838 w 1937024"/>
              <a:gd name="connsiteY11" fmla="*/ 1384935 h 2917446"/>
              <a:gd name="connsiteX12" fmla="*/ 1175903 w 1937024"/>
              <a:gd name="connsiteY12" fmla="*/ 1604010 h 2917446"/>
              <a:gd name="connsiteX13" fmla="*/ 1292108 w 1937024"/>
              <a:gd name="connsiteY13" fmla="*/ 1866900 h 2917446"/>
              <a:gd name="connsiteX14" fmla="*/ 1572143 w 1937024"/>
              <a:gd name="connsiteY14" fmla="*/ 2049780 h 2917446"/>
              <a:gd name="connsiteX15" fmla="*/ 1747403 w 1937024"/>
              <a:gd name="connsiteY15" fmla="*/ 2259330 h 2917446"/>
              <a:gd name="connsiteX16" fmla="*/ 1368308 w 1937024"/>
              <a:gd name="connsiteY16" fmla="*/ 2914650 h 2917446"/>
              <a:gd name="connsiteX17" fmla="*/ 1815984 w 1937024"/>
              <a:gd name="connsiteY17" fmla="*/ 2493646 h 2917446"/>
              <a:gd name="connsiteX18" fmla="*/ 1867418 w 1937024"/>
              <a:gd name="connsiteY18" fmla="*/ 2106930 h 2917446"/>
              <a:gd name="connsiteX19" fmla="*/ 888248 w 1937024"/>
              <a:gd name="connsiteY19" fmla="*/ 944880 h 2917446"/>
              <a:gd name="connsiteX20" fmla="*/ 796808 w 1937024"/>
              <a:gd name="connsiteY20" fmla="*/ 845820 h 2917446"/>
              <a:gd name="connsiteX21" fmla="*/ 621548 w 1937024"/>
              <a:gd name="connsiteY21" fmla="*/ 845820 h 2917446"/>
              <a:gd name="connsiteX22" fmla="*/ 438668 w 1937024"/>
              <a:gd name="connsiteY22" fmla="*/ 594360 h 2917446"/>
              <a:gd name="connsiteX23" fmla="*/ 347228 w 1937024"/>
              <a:gd name="connsiteY23" fmla="*/ 373380 h 2917446"/>
              <a:gd name="connsiteX24" fmla="*/ 271028 w 1937024"/>
              <a:gd name="connsiteY24" fmla="*/ 243840 h 2917446"/>
              <a:gd name="connsiteX25" fmla="*/ 240548 w 1937024"/>
              <a:gd name="connsiteY25" fmla="*/ 182880 h 2917446"/>
              <a:gd name="connsiteX26" fmla="*/ 354848 w 1937024"/>
              <a:gd name="connsiteY26" fmla="*/ 243840 h 2917446"/>
              <a:gd name="connsiteX27" fmla="*/ 552968 w 1937024"/>
              <a:gd name="connsiteY27" fmla="*/ 358140 h 2917446"/>
              <a:gd name="connsiteX28" fmla="*/ 812048 w 1937024"/>
              <a:gd name="connsiteY28" fmla="*/ 426720 h 2917446"/>
              <a:gd name="connsiteX29" fmla="*/ 994928 w 1937024"/>
              <a:gd name="connsiteY29" fmla="*/ 281940 h 2917446"/>
              <a:gd name="connsiteX30" fmla="*/ 994928 w 1937024"/>
              <a:gd name="connsiteY30" fmla="*/ 137160 h 2917446"/>
              <a:gd name="connsiteX31" fmla="*/ 956828 w 1937024"/>
              <a:gd name="connsiteY31" fmla="*/ 0 h 2917446"/>
              <a:gd name="connsiteX0" fmla="*/ 95768 w 1819946"/>
              <a:gd name="connsiteY0" fmla="*/ 22860 h 2917446"/>
              <a:gd name="connsiteX1" fmla="*/ 57668 w 1819946"/>
              <a:gd name="connsiteY1" fmla="*/ 167640 h 2917446"/>
              <a:gd name="connsiteX2" fmla="*/ 27188 w 1819946"/>
              <a:gd name="connsiteY2" fmla="*/ 350520 h 2917446"/>
              <a:gd name="connsiteX3" fmla="*/ 4328 w 1819946"/>
              <a:gd name="connsiteY3" fmla="*/ 472440 h 2917446"/>
              <a:gd name="connsiteX4" fmla="*/ 118628 w 1819946"/>
              <a:gd name="connsiteY4" fmla="*/ 617220 h 2917446"/>
              <a:gd name="connsiteX5" fmla="*/ 255788 w 1819946"/>
              <a:gd name="connsiteY5" fmla="*/ 792480 h 2917446"/>
              <a:gd name="connsiteX6" fmla="*/ 499628 w 1819946"/>
              <a:gd name="connsiteY6" fmla="*/ 998220 h 2917446"/>
              <a:gd name="connsiteX7" fmla="*/ 705368 w 1819946"/>
              <a:gd name="connsiteY7" fmla="*/ 1143000 h 2917446"/>
              <a:gd name="connsiteX8" fmla="*/ 865388 w 1819946"/>
              <a:gd name="connsiteY8" fmla="*/ 1150620 h 2917446"/>
              <a:gd name="connsiteX9" fmla="*/ 873008 w 1819946"/>
              <a:gd name="connsiteY9" fmla="*/ 1150620 h 2917446"/>
              <a:gd name="connsiteX10" fmla="*/ 1052078 w 1819946"/>
              <a:gd name="connsiteY10" fmla="*/ 1243965 h 2917446"/>
              <a:gd name="connsiteX11" fmla="*/ 1036838 w 1819946"/>
              <a:gd name="connsiteY11" fmla="*/ 1384935 h 2917446"/>
              <a:gd name="connsiteX12" fmla="*/ 1175903 w 1819946"/>
              <a:gd name="connsiteY12" fmla="*/ 1604010 h 2917446"/>
              <a:gd name="connsiteX13" fmla="*/ 1292108 w 1819946"/>
              <a:gd name="connsiteY13" fmla="*/ 1866900 h 2917446"/>
              <a:gd name="connsiteX14" fmla="*/ 1572143 w 1819946"/>
              <a:gd name="connsiteY14" fmla="*/ 2049780 h 2917446"/>
              <a:gd name="connsiteX15" fmla="*/ 1747403 w 1819946"/>
              <a:gd name="connsiteY15" fmla="*/ 2259330 h 2917446"/>
              <a:gd name="connsiteX16" fmla="*/ 1368308 w 1819946"/>
              <a:gd name="connsiteY16" fmla="*/ 2914650 h 2917446"/>
              <a:gd name="connsiteX17" fmla="*/ 1815984 w 1819946"/>
              <a:gd name="connsiteY17" fmla="*/ 2493646 h 2917446"/>
              <a:gd name="connsiteX18" fmla="*/ 1494038 w 1819946"/>
              <a:gd name="connsiteY18" fmla="*/ 2150745 h 2917446"/>
              <a:gd name="connsiteX19" fmla="*/ 888248 w 1819946"/>
              <a:gd name="connsiteY19" fmla="*/ 944880 h 2917446"/>
              <a:gd name="connsiteX20" fmla="*/ 796808 w 1819946"/>
              <a:gd name="connsiteY20" fmla="*/ 845820 h 2917446"/>
              <a:gd name="connsiteX21" fmla="*/ 621548 w 1819946"/>
              <a:gd name="connsiteY21" fmla="*/ 845820 h 2917446"/>
              <a:gd name="connsiteX22" fmla="*/ 438668 w 1819946"/>
              <a:gd name="connsiteY22" fmla="*/ 594360 h 2917446"/>
              <a:gd name="connsiteX23" fmla="*/ 347228 w 1819946"/>
              <a:gd name="connsiteY23" fmla="*/ 373380 h 2917446"/>
              <a:gd name="connsiteX24" fmla="*/ 271028 w 1819946"/>
              <a:gd name="connsiteY24" fmla="*/ 243840 h 2917446"/>
              <a:gd name="connsiteX25" fmla="*/ 240548 w 1819946"/>
              <a:gd name="connsiteY25" fmla="*/ 182880 h 2917446"/>
              <a:gd name="connsiteX26" fmla="*/ 354848 w 1819946"/>
              <a:gd name="connsiteY26" fmla="*/ 243840 h 2917446"/>
              <a:gd name="connsiteX27" fmla="*/ 552968 w 1819946"/>
              <a:gd name="connsiteY27" fmla="*/ 358140 h 2917446"/>
              <a:gd name="connsiteX28" fmla="*/ 812048 w 1819946"/>
              <a:gd name="connsiteY28" fmla="*/ 426720 h 2917446"/>
              <a:gd name="connsiteX29" fmla="*/ 994928 w 1819946"/>
              <a:gd name="connsiteY29" fmla="*/ 281940 h 2917446"/>
              <a:gd name="connsiteX30" fmla="*/ 994928 w 1819946"/>
              <a:gd name="connsiteY30" fmla="*/ 137160 h 2917446"/>
              <a:gd name="connsiteX31" fmla="*/ 956828 w 1819946"/>
              <a:gd name="connsiteY31" fmla="*/ 0 h 2917446"/>
              <a:gd name="connsiteX0" fmla="*/ 95768 w 1880092"/>
              <a:gd name="connsiteY0" fmla="*/ 22860 h 2917446"/>
              <a:gd name="connsiteX1" fmla="*/ 57668 w 1880092"/>
              <a:gd name="connsiteY1" fmla="*/ 167640 h 2917446"/>
              <a:gd name="connsiteX2" fmla="*/ 27188 w 1880092"/>
              <a:gd name="connsiteY2" fmla="*/ 350520 h 2917446"/>
              <a:gd name="connsiteX3" fmla="*/ 4328 w 1880092"/>
              <a:gd name="connsiteY3" fmla="*/ 472440 h 2917446"/>
              <a:gd name="connsiteX4" fmla="*/ 118628 w 1880092"/>
              <a:gd name="connsiteY4" fmla="*/ 617220 h 2917446"/>
              <a:gd name="connsiteX5" fmla="*/ 255788 w 1880092"/>
              <a:gd name="connsiteY5" fmla="*/ 792480 h 2917446"/>
              <a:gd name="connsiteX6" fmla="*/ 499628 w 1880092"/>
              <a:gd name="connsiteY6" fmla="*/ 998220 h 2917446"/>
              <a:gd name="connsiteX7" fmla="*/ 705368 w 1880092"/>
              <a:gd name="connsiteY7" fmla="*/ 1143000 h 2917446"/>
              <a:gd name="connsiteX8" fmla="*/ 865388 w 1880092"/>
              <a:gd name="connsiteY8" fmla="*/ 1150620 h 2917446"/>
              <a:gd name="connsiteX9" fmla="*/ 873008 w 1880092"/>
              <a:gd name="connsiteY9" fmla="*/ 1150620 h 2917446"/>
              <a:gd name="connsiteX10" fmla="*/ 1052078 w 1880092"/>
              <a:gd name="connsiteY10" fmla="*/ 1243965 h 2917446"/>
              <a:gd name="connsiteX11" fmla="*/ 1036838 w 1880092"/>
              <a:gd name="connsiteY11" fmla="*/ 1384935 h 2917446"/>
              <a:gd name="connsiteX12" fmla="*/ 1175903 w 1880092"/>
              <a:gd name="connsiteY12" fmla="*/ 1604010 h 2917446"/>
              <a:gd name="connsiteX13" fmla="*/ 1292108 w 1880092"/>
              <a:gd name="connsiteY13" fmla="*/ 1866900 h 2917446"/>
              <a:gd name="connsiteX14" fmla="*/ 1572143 w 1880092"/>
              <a:gd name="connsiteY14" fmla="*/ 2049780 h 2917446"/>
              <a:gd name="connsiteX15" fmla="*/ 1747403 w 1880092"/>
              <a:gd name="connsiteY15" fmla="*/ 2259330 h 2917446"/>
              <a:gd name="connsiteX16" fmla="*/ 1368308 w 1880092"/>
              <a:gd name="connsiteY16" fmla="*/ 2914650 h 2917446"/>
              <a:gd name="connsiteX17" fmla="*/ 1815984 w 1880092"/>
              <a:gd name="connsiteY17" fmla="*/ 2493646 h 2917446"/>
              <a:gd name="connsiteX18" fmla="*/ 1787408 w 1880092"/>
              <a:gd name="connsiteY18" fmla="*/ 2055495 h 2917446"/>
              <a:gd name="connsiteX19" fmla="*/ 888248 w 1880092"/>
              <a:gd name="connsiteY19" fmla="*/ 944880 h 2917446"/>
              <a:gd name="connsiteX20" fmla="*/ 796808 w 1880092"/>
              <a:gd name="connsiteY20" fmla="*/ 845820 h 2917446"/>
              <a:gd name="connsiteX21" fmla="*/ 621548 w 1880092"/>
              <a:gd name="connsiteY21" fmla="*/ 845820 h 2917446"/>
              <a:gd name="connsiteX22" fmla="*/ 438668 w 1880092"/>
              <a:gd name="connsiteY22" fmla="*/ 594360 h 2917446"/>
              <a:gd name="connsiteX23" fmla="*/ 347228 w 1880092"/>
              <a:gd name="connsiteY23" fmla="*/ 373380 h 2917446"/>
              <a:gd name="connsiteX24" fmla="*/ 271028 w 1880092"/>
              <a:gd name="connsiteY24" fmla="*/ 243840 h 2917446"/>
              <a:gd name="connsiteX25" fmla="*/ 240548 w 1880092"/>
              <a:gd name="connsiteY25" fmla="*/ 182880 h 2917446"/>
              <a:gd name="connsiteX26" fmla="*/ 354848 w 1880092"/>
              <a:gd name="connsiteY26" fmla="*/ 243840 h 2917446"/>
              <a:gd name="connsiteX27" fmla="*/ 552968 w 1880092"/>
              <a:gd name="connsiteY27" fmla="*/ 358140 h 2917446"/>
              <a:gd name="connsiteX28" fmla="*/ 812048 w 1880092"/>
              <a:gd name="connsiteY28" fmla="*/ 426720 h 2917446"/>
              <a:gd name="connsiteX29" fmla="*/ 994928 w 1880092"/>
              <a:gd name="connsiteY29" fmla="*/ 281940 h 2917446"/>
              <a:gd name="connsiteX30" fmla="*/ 994928 w 1880092"/>
              <a:gd name="connsiteY30" fmla="*/ 137160 h 2917446"/>
              <a:gd name="connsiteX31" fmla="*/ 956828 w 1880092"/>
              <a:gd name="connsiteY31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52078 w 1837781"/>
              <a:gd name="connsiteY10" fmla="*/ 1243965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888248 w 1837781"/>
              <a:gd name="connsiteY20" fmla="*/ 944880 h 2917446"/>
              <a:gd name="connsiteX21" fmla="*/ 796808 w 1837781"/>
              <a:gd name="connsiteY21" fmla="*/ 845820 h 2917446"/>
              <a:gd name="connsiteX22" fmla="*/ 621548 w 1837781"/>
              <a:gd name="connsiteY22" fmla="*/ 845820 h 2917446"/>
              <a:gd name="connsiteX23" fmla="*/ 438668 w 1837781"/>
              <a:gd name="connsiteY23" fmla="*/ 594360 h 2917446"/>
              <a:gd name="connsiteX24" fmla="*/ 347228 w 1837781"/>
              <a:gd name="connsiteY24" fmla="*/ 373380 h 2917446"/>
              <a:gd name="connsiteX25" fmla="*/ 271028 w 1837781"/>
              <a:gd name="connsiteY25" fmla="*/ 243840 h 2917446"/>
              <a:gd name="connsiteX26" fmla="*/ 240548 w 1837781"/>
              <a:gd name="connsiteY26" fmla="*/ 182880 h 2917446"/>
              <a:gd name="connsiteX27" fmla="*/ 354848 w 1837781"/>
              <a:gd name="connsiteY27" fmla="*/ 243840 h 2917446"/>
              <a:gd name="connsiteX28" fmla="*/ 552968 w 1837781"/>
              <a:gd name="connsiteY28" fmla="*/ 358140 h 2917446"/>
              <a:gd name="connsiteX29" fmla="*/ 812048 w 1837781"/>
              <a:gd name="connsiteY29" fmla="*/ 426720 h 2917446"/>
              <a:gd name="connsiteX30" fmla="*/ 994928 w 1837781"/>
              <a:gd name="connsiteY30" fmla="*/ 281940 h 2917446"/>
              <a:gd name="connsiteX31" fmla="*/ 994928 w 1837781"/>
              <a:gd name="connsiteY31" fmla="*/ 137160 h 2917446"/>
              <a:gd name="connsiteX32" fmla="*/ 956828 w 1837781"/>
              <a:gd name="connsiteY32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114944 w 1837781"/>
              <a:gd name="connsiteY20" fmla="*/ 1238250 h 2917446"/>
              <a:gd name="connsiteX21" fmla="*/ 888248 w 1837781"/>
              <a:gd name="connsiteY21" fmla="*/ 944880 h 2917446"/>
              <a:gd name="connsiteX22" fmla="*/ 796808 w 1837781"/>
              <a:gd name="connsiteY22" fmla="*/ 845820 h 2917446"/>
              <a:gd name="connsiteX23" fmla="*/ 621548 w 1837781"/>
              <a:gd name="connsiteY23" fmla="*/ 845820 h 2917446"/>
              <a:gd name="connsiteX24" fmla="*/ 438668 w 1837781"/>
              <a:gd name="connsiteY24" fmla="*/ 594360 h 2917446"/>
              <a:gd name="connsiteX25" fmla="*/ 347228 w 1837781"/>
              <a:gd name="connsiteY25" fmla="*/ 373380 h 2917446"/>
              <a:gd name="connsiteX26" fmla="*/ 271028 w 1837781"/>
              <a:gd name="connsiteY26" fmla="*/ 243840 h 2917446"/>
              <a:gd name="connsiteX27" fmla="*/ 240548 w 1837781"/>
              <a:gd name="connsiteY27" fmla="*/ 182880 h 2917446"/>
              <a:gd name="connsiteX28" fmla="*/ 354848 w 1837781"/>
              <a:gd name="connsiteY28" fmla="*/ 243840 h 2917446"/>
              <a:gd name="connsiteX29" fmla="*/ 552968 w 1837781"/>
              <a:gd name="connsiteY29" fmla="*/ 358140 h 2917446"/>
              <a:gd name="connsiteX30" fmla="*/ 812048 w 1837781"/>
              <a:gd name="connsiteY30" fmla="*/ 426720 h 2917446"/>
              <a:gd name="connsiteX31" fmla="*/ 994928 w 1837781"/>
              <a:gd name="connsiteY31" fmla="*/ 281940 h 2917446"/>
              <a:gd name="connsiteX32" fmla="*/ 994928 w 1837781"/>
              <a:gd name="connsiteY32" fmla="*/ 137160 h 2917446"/>
              <a:gd name="connsiteX33" fmla="*/ 956828 w 1837781"/>
              <a:gd name="connsiteY33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888248 w 1837781"/>
              <a:gd name="connsiteY22" fmla="*/ 944880 h 2917446"/>
              <a:gd name="connsiteX23" fmla="*/ 796808 w 1837781"/>
              <a:gd name="connsiteY23" fmla="*/ 845820 h 2917446"/>
              <a:gd name="connsiteX24" fmla="*/ 621548 w 1837781"/>
              <a:gd name="connsiteY24" fmla="*/ 845820 h 2917446"/>
              <a:gd name="connsiteX25" fmla="*/ 438668 w 1837781"/>
              <a:gd name="connsiteY25" fmla="*/ 594360 h 2917446"/>
              <a:gd name="connsiteX26" fmla="*/ 347228 w 1837781"/>
              <a:gd name="connsiteY26" fmla="*/ 373380 h 2917446"/>
              <a:gd name="connsiteX27" fmla="*/ 271028 w 1837781"/>
              <a:gd name="connsiteY27" fmla="*/ 243840 h 2917446"/>
              <a:gd name="connsiteX28" fmla="*/ 240548 w 1837781"/>
              <a:gd name="connsiteY28" fmla="*/ 182880 h 2917446"/>
              <a:gd name="connsiteX29" fmla="*/ 354848 w 1837781"/>
              <a:gd name="connsiteY29" fmla="*/ 243840 h 2917446"/>
              <a:gd name="connsiteX30" fmla="*/ 552968 w 1837781"/>
              <a:gd name="connsiteY30" fmla="*/ 358140 h 2917446"/>
              <a:gd name="connsiteX31" fmla="*/ 812048 w 1837781"/>
              <a:gd name="connsiteY31" fmla="*/ 426720 h 2917446"/>
              <a:gd name="connsiteX32" fmla="*/ 994928 w 1837781"/>
              <a:gd name="connsiteY32" fmla="*/ 281940 h 2917446"/>
              <a:gd name="connsiteX33" fmla="*/ 994928 w 1837781"/>
              <a:gd name="connsiteY33" fmla="*/ 137160 h 2917446"/>
              <a:gd name="connsiteX34" fmla="*/ 956828 w 1837781"/>
              <a:gd name="connsiteY34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14944 w 1837781"/>
              <a:gd name="connsiteY21" fmla="*/ 123825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21548 w 1837781"/>
              <a:gd name="connsiteY25" fmla="*/ 84582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47228 w 1837781"/>
              <a:gd name="connsiteY27" fmla="*/ 373380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71028 w 1837781"/>
              <a:gd name="connsiteY28" fmla="*/ 243840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40548 w 1837781"/>
              <a:gd name="connsiteY29" fmla="*/ 182880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54848 w 1837781"/>
              <a:gd name="connsiteY30" fmla="*/ 243840 h 2917446"/>
              <a:gd name="connsiteX31" fmla="*/ 552968 w 1837781"/>
              <a:gd name="connsiteY31" fmla="*/ 358140 h 2917446"/>
              <a:gd name="connsiteX32" fmla="*/ 812048 w 1837781"/>
              <a:gd name="connsiteY32" fmla="*/ 426720 h 2917446"/>
              <a:gd name="connsiteX33" fmla="*/ 994928 w 1837781"/>
              <a:gd name="connsiteY33" fmla="*/ 281940 h 2917446"/>
              <a:gd name="connsiteX34" fmla="*/ 994928 w 1837781"/>
              <a:gd name="connsiteY34" fmla="*/ 137160 h 2917446"/>
              <a:gd name="connsiteX35" fmla="*/ 956828 w 1837781"/>
              <a:gd name="connsiteY35" fmla="*/ 0 h 2917446"/>
              <a:gd name="connsiteX0" fmla="*/ 95768 w 1837781"/>
              <a:gd name="connsiteY0" fmla="*/ 22860 h 2917446"/>
              <a:gd name="connsiteX1" fmla="*/ 57668 w 1837781"/>
              <a:gd name="connsiteY1" fmla="*/ 167640 h 2917446"/>
              <a:gd name="connsiteX2" fmla="*/ 27188 w 1837781"/>
              <a:gd name="connsiteY2" fmla="*/ 350520 h 2917446"/>
              <a:gd name="connsiteX3" fmla="*/ 4328 w 1837781"/>
              <a:gd name="connsiteY3" fmla="*/ 472440 h 2917446"/>
              <a:gd name="connsiteX4" fmla="*/ 118628 w 1837781"/>
              <a:gd name="connsiteY4" fmla="*/ 617220 h 2917446"/>
              <a:gd name="connsiteX5" fmla="*/ 255788 w 1837781"/>
              <a:gd name="connsiteY5" fmla="*/ 792480 h 2917446"/>
              <a:gd name="connsiteX6" fmla="*/ 499628 w 1837781"/>
              <a:gd name="connsiteY6" fmla="*/ 998220 h 2917446"/>
              <a:gd name="connsiteX7" fmla="*/ 705368 w 1837781"/>
              <a:gd name="connsiteY7" fmla="*/ 1143000 h 2917446"/>
              <a:gd name="connsiteX8" fmla="*/ 865388 w 1837781"/>
              <a:gd name="connsiteY8" fmla="*/ 1150620 h 2917446"/>
              <a:gd name="connsiteX9" fmla="*/ 873008 w 1837781"/>
              <a:gd name="connsiteY9" fmla="*/ 1150620 h 2917446"/>
              <a:gd name="connsiteX10" fmla="*/ 1042553 w 1837781"/>
              <a:gd name="connsiteY10" fmla="*/ 1245870 h 2917446"/>
              <a:gd name="connsiteX11" fmla="*/ 1036838 w 1837781"/>
              <a:gd name="connsiteY11" fmla="*/ 1384935 h 2917446"/>
              <a:gd name="connsiteX12" fmla="*/ 1175903 w 1837781"/>
              <a:gd name="connsiteY12" fmla="*/ 1604010 h 2917446"/>
              <a:gd name="connsiteX13" fmla="*/ 1292108 w 1837781"/>
              <a:gd name="connsiteY13" fmla="*/ 1866900 h 2917446"/>
              <a:gd name="connsiteX14" fmla="*/ 1572143 w 1837781"/>
              <a:gd name="connsiteY14" fmla="*/ 2049780 h 2917446"/>
              <a:gd name="connsiteX15" fmla="*/ 1747403 w 1837781"/>
              <a:gd name="connsiteY15" fmla="*/ 2259330 h 2917446"/>
              <a:gd name="connsiteX16" fmla="*/ 1368308 w 1837781"/>
              <a:gd name="connsiteY16" fmla="*/ 2914650 h 2917446"/>
              <a:gd name="connsiteX17" fmla="*/ 1815984 w 1837781"/>
              <a:gd name="connsiteY17" fmla="*/ 2493646 h 2917446"/>
              <a:gd name="connsiteX18" fmla="*/ 1787408 w 1837781"/>
              <a:gd name="connsiteY18" fmla="*/ 2055495 h 2917446"/>
              <a:gd name="connsiteX19" fmla="*/ 1436888 w 1837781"/>
              <a:gd name="connsiteY19" fmla="*/ 1817370 h 2917446"/>
              <a:gd name="connsiteX20" fmla="*/ 1273059 w 1837781"/>
              <a:gd name="connsiteY20" fmla="*/ 1621155 h 2917446"/>
              <a:gd name="connsiteX21" fmla="*/ 1133994 w 1837781"/>
              <a:gd name="connsiteY21" fmla="*/ 1226820 h 2917446"/>
              <a:gd name="connsiteX22" fmla="*/ 1036839 w 1837781"/>
              <a:gd name="connsiteY22" fmla="*/ 1055370 h 2917446"/>
              <a:gd name="connsiteX23" fmla="*/ 888248 w 1837781"/>
              <a:gd name="connsiteY23" fmla="*/ 944880 h 2917446"/>
              <a:gd name="connsiteX24" fmla="*/ 796808 w 1837781"/>
              <a:gd name="connsiteY24" fmla="*/ 845820 h 2917446"/>
              <a:gd name="connsiteX25" fmla="*/ 650123 w 1837781"/>
              <a:gd name="connsiteY25" fmla="*/ 891540 h 2917446"/>
              <a:gd name="connsiteX26" fmla="*/ 438668 w 1837781"/>
              <a:gd name="connsiteY26" fmla="*/ 594360 h 2917446"/>
              <a:gd name="connsiteX27" fmla="*/ 331988 w 1837781"/>
              <a:gd name="connsiteY27" fmla="*/ 382905 h 2917446"/>
              <a:gd name="connsiteX28" fmla="*/ 232928 w 1837781"/>
              <a:gd name="connsiteY28" fmla="*/ 295275 h 2917446"/>
              <a:gd name="connsiteX29" fmla="*/ 200543 w 1837781"/>
              <a:gd name="connsiteY29" fmla="*/ 211455 h 2917446"/>
              <a:gd name="connsiteX30" fmla="*/ 312939 w 1837781"/>
              <a:gd name="connsiteY30" fmla="*/ 211455 h 2917446"/>
              <a:gd name="connsiteX31" fmla="*/ 354848 w 1837781"/>
              <a:gd name="connsiteY31" fmla="*/ 243840 h 2917446"/>
              <a:gd name="connsiteX32" fmla="*/ 552968 w 1837781"/>
              <a:gd name="connsiteY32" fmla="*/ 358140 h 2917446"/>
              <a:gd name="connsiteX33" fmla="*/ 812048 w 1837781"/>
              <a:gd name="connsiteY33" fmla="*/ 426720 h 2917446"/>
              <a:gd name="connsiteX34" fmla="*/ 994928 w 1837781"/>
              <a:gd name="connsiteY34" fmla="*/ 281940 h 2917446"/>
              <a:gd name="connsiteX35" fmla="*/ 994928 w 1837781"/>
              <a:gd name="connsiteY35" fmla="*/ 137160 h 2917446"/>
              <a:gd name="connsiteX36" fmla="*/ 956828 w 1837781"/>
              <a:gd name="connsiteY36" fmla="*/ 0 h 2917446"/>
              <a:gd name="connsiteX0" fmla="*/ 95768 w 1829854"/>
              <a:gd name="connsiteY0" fmla="*/ 22860 h 2927259"/>
              <a:gd name="connsiteX1" fmla="*/ 57668 w 1829854"/>
              <a:gd name="connsiteY1" fmla="*/ 167640 h 2927259"/>
              <a:gd name="connsiteX2" fmla="*/ 27188 w 1829854"/>
              <a:gd name="connsiteY2" fmla="*/ 350520 h 2927259"/>
              <a:gd name="connsiteX3" fmla="*/ 4328 w 1829854"/>
              <a:gd name="connsiteY3" fmla="*/ 472440 h 2927259"/>
              <a:gd name="connsiteX4" fmla="*/ 118628 w 1829854"/>
              <a:gd name="connsiteY4" fmla="*/ 617220 h 2927259"/>
              <a:gd name="connsiteX5" fmla="*/ 255788 w 1829854"/>
              <a:gd name="connsiteY5" fmla="*/ 792480 h 2927259"/>
              <a:gd name="connsiteX6" fmla="*/ 499628 w 1829854"/>
              <a:gd name="connsiteY6" fmla="*/ 998220 h 2927259"/>
              <a:gd name="connsiteX7" fmla="*/ 705368 w 1829854"/>
              <a:gd name="connsiteY7" fmla="*/ 1143000 h 2927259"/>
              <a:gd name="connsiteX8" fmla="*/ 865388 w 1829854"/>
              <a:gd name="connsiteY8" fmla="*/ 1150620 h 2927259"/>
              <a:gd name="connsiteX9" fmla="*/ 873008 w 1829854"/>
              <a:gd name="connsiteY9" fmla="*/ 1150620 h 2927259"/>
              <a:gd name="connsiteX10" fmla="*/ 1042553 w 1829854"/>
              <a:gd name="connsiteY10" fmla="*/ 1245870 h 2927259"/>
              <a:gd name="connsiteX11" fmla="*/ 1036838 w 1829854"/>
              <a:gd name="connsiteY11" fmla="*/ 1384935 h 2927259"/>
              <a:gd name="connsiteX12" fmla="*/ 1175903 w 1829854"/>
              <a:gd name="connsiteY12" fmla="*/ 1604010 h 2927259"/>
              <a:gd name="connsiteX13" fmla="*/ 1292108 w 1829854"/>
              <a:gd name="connsiteY13" fmla="*/ 1866900 h 2927259"/>
              <a:gd name="connsiteX14" fmla="*/ 1572143 w 1829854"/>
              <a:gd name="connsiteY14" fmla="*/ 2049780 h 2927259"/>
              <a:gd name="connsiteX15" fmla="*/ 1747403 w 1829854"/>
              <a:gd name="connsiteY15" fmla="*/ 2259330 h 2927259"/>
              <a:gd name="connsiteX16" fmla="*/ 1368308 w 1829854"/>
              <a:gd name="connsiteY16" fmla="*/ 2914650 h 2927259"/>
              <a:gd name="connsiteX17" fmla="*/ 1730259 w 1829854"/>
              <a:gd name="connsiteY17" fmla="*/ 2676525 h 2927259"/>
              <a:gd name="connsiteX18" fmla="*/ 1815984 w 1829854"/>
              <a:gd name="connsiteY18" fmla="*/ 2493646 h 2927259"/>
              <a:gd name="connsiteX19" fmla="*/ 1787408 w 1829854"/>
              <a:gd name="connsiteY19" fmla="*/ 2055495 h 2927259"/>
              <a:gd name="connsiteX20" fmla="*/ 1436888 w 1829854"/>
              <a:gd name="connsiteY20" fmla="*/ 1817370 h 2927259"/>
              <a:gd name="connsiteX21" fmla="*/ 1273059 w 1829854"/>
              <a:gd name="connsiteY21" fmla="*/ 1621155 h 2927259"/>
              <a:gd name="connsiteX22" fmla="*/ 1133994 w 1829854"/>
              <a:gd name="connsiteY22" fmla="*/ 1226820 h 2927259"/>
              <a:gd name="connsiteX23" fmla="*/ 1036839 w 1829854"/>
              <a:gd name="connsiteY23" fmla="*/ 1055370 h 2927259"/>
              <a:gd name="connsiteX24" fmla="*/ 888248 w 1829854"/>
              <a:gd name="connsiteY24" fmla="*/ 944880 h 2927259"/>
              <a:gd name="connsiteX25" fmla="*/ 796808 w 1829854"/>
              <a:gd name="connsiteY25" fmla="*/ 845820 h 2927259"/>
              <a:gd name="connsiteX26" fmla="*/ 650123 w 1829854"/>
              <a:gd name="connsiteY26" fmla="*/ 891540 h 2927259"/>
              <a:gd name="connsiteX27" fmla="*/ 438668 w 1829854"/>
              <a:gd name="connsiteY27" fmla="*/ 594360 h 2927259"/>
              <a:gd name="connsiteX28" fmla="*/ 331988 w 1829854"/>
              <a:gd name="connsiteY28" fmla="*/ 382905 h 2927259"/>
              <a:gd name="connsiteX29" fmla="*/ 232928 w 1829854"/>
              <a:gd name="connsiteY29" fmla="*/ 295275 h 2927259"/>
              <a:gd name="connsiteX30" fmla="*/ 200543 w 1829854"/>
              <a:gd name="connsiteY30" fmla="*/ 211455 h 2927259"/>
              <a:gd name="connsiteX31" fmla="*/ 312939 w 1829854"/>
              <a:gd name="connsiteY31" fmla="*/ 211455 h 2927259"/>
              <a:gd name="connsiteX32" fmla="*/ 354848 w 1829854"/>
              <a:gd name="connsiteY32" fmla="*/ 243840 h 2927259"/>
              <a:gd name="connsiteX33" fmla="*/ 552968 w 1829854"/>
              <a:gd name="connsiteY33" fmla="*/ 358140 h 2927259"/>
              <a:gd name="connsiteX34" fmla="*/ 812048 w 1829854"/>
              <a:gd name="connsiteY34" fmla="*/ 426720 h 2927259"/>
              <a:gd name="connsiteX35" fmla="*/ 994928 w 1829854"/>
              <a:gd name="connsiteY35" fmla="*/ 281940 h 2927259"/>
              <a:gd name="connsiteX36" fmla="*/ 994928 w 1829854"/>
              <a:gd name="connsiteY36" fmla="*/ 137160 h 2927259"/>
              <a:gd name="connsiteX37" fmla="*/ 956828 w 1829854"/>
              <a:gd name="connsiteY37" fmla="*/ 0 h 292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29854" h="2927259">
                <a:moveTo>
                  <a:pt x="95768" y="22860"/>
                </a:moveTo>
                <a:cubicBezTo>
                  <a:pt x="82433" y="67945"/>
                  <a:pt x="69098" y="113030"/>
                  <a:pt x="57668" y="167640"/>
                </a:cubicBezTo>
                <a:cubicBezTo>
                  <a:pt x="46238" y="222250"/>
                  <a:pt x="36078" y="299720"/>
                  <a:pt x="27188" y="350520"/>
                </a:cubicBezTo>
                <a:cubicBezTo>
                  <a:pt x="18298" y="401320"/>
                  <a:pt x="-10912" y="427990"/>
                  <a:pt x="4328" y="472440"/>
                </a:cubicBezTo>
                <a:cubicBezTo>
                  <a:pt x="19568" y="516890"/>
                  <a:pt x="118628" y="617220"/>
                  <a:pt x="118628" y="617220"/>
                </a:cubicBezTo>
                <a:cubicBezTo>
                  <a:pt x="160538" y="670560"/>
                  <a:pt x="192288" y="728980"/>
                  <a:pt x="255788" y="792480"/>
                </a:cubicBezTo>
                <a:cubicBezTo>
                  <a:pt x="319288" y="855980"/>
                  <a:pt x="424698" y="939800"/>
                  <a:pt x="499628" y="998220"/>
                </a:cubicBezTo>
                <a:cubicBezTo>
                  <a:pt x="574558" y="1056640"/>
                  <a:pt x="644408" y="1117600"/>
                  <a:pt x="705368" y="1143000"/>
                </a:cubicBezTo>
                <a:cubicBezTo>
                  <a:pt x="766328" y="1168400"/>
                  <a:pt x="837448" y="1149350"/>
                  <a:pt x="865388" y="1150620"/>
                </a:cubicBezTo>
                <a:cubicBezTo>
                  <a:pt x="893328" y="1151890"/>
                  <a:pt x="843481" y="1134745"/>
                  <a:pt x="873008" y="1150620"/>
                </a:cubicBezTo>
                <a:cubicBezTo>
                  <a:pt x="902535" y="1166495"/>
                  <a:pt x="1015248" y="1206818"/>
                  <a:pt x="1042553" y="1245870"/>
                </a:cubicBezTo>
                <a:cubicBezTo>
                  <a:pt x="1069858" y="1284922"/>
                  <a:pt x="1020646" y="1321753"/>
                  <a:pt x="1036838" y="1384935"/>
                </a:cubicBezTo>
                <a:cubicBezTo>
                  <a:pt x="1053030" y="1448117"/>
                  <a:pt x="1133358" y="1523683"/>
                  <a:pt x="1175903" y="1604010"/>
                </a:cubicBezTo>
                <a:cubicBezTo>
                  <a:pt x="1218448" y="1684338"/>
                  <a:pt x="1228291" y="1788795"/>
                  <a:pt x="1292108" y="1866900"/>
                </a:cubicBezTo>
                <a:cubicBezTo>
                  <a:pt x="1355925" y="1945005"/>
                  <a:pt x="1496261" y="1984375"/>
                  <a:pt x="1572143" y="2049780"/>
                </a:cubicBezTo>
                <a:cubicBezTo>
                  <a:pt x="1648026" y="2115185"/>
                  <a:pt x="1713431" y="2176780"/>
                  <a:pt x="1747403" y="2259330"/>
                </a:cubicBezTo>
                <a:cubicBezTo>
                  <a:pt x="1781375" y="2341880"/>
                  <a:pt x="1371165" y="2845118"/>
                  <a:pt x="1368308" y="2914650"/>
                </a:cubicBezTo>
                <a:cubicBezTo>
                  <a:pt x="1365451" y="2984182"/>
                  <a:pt x="1655646" y="2746692"/>
                  <a:pt x="1730259" y="2676525"/>
                </a:cubicBezTo>
                <a:cubicBezTo>
                  <a:pt x="1804872" y="2606358"/>
                  <a:pt x="1801379" y="2589213"/>
                  <a:pt x="1815984" y="2493646"/>
                </a:cubicBezTo>
                <a:cubicBezTo>
                  <a:pt x="1830589" y="2398079"/>
                  <a:pt x="1847416" y="2197735"/>
                  <a:pt x="1787408" y="2055495"/>
                </a:cubicBezTo>
                <a:cubicBezTo>
                  <a:pt x="1727400" y="1913255"/>
                  <a:pt x="1518168" y="1894205"/>
                  <a:pt x="1436888" y="1817370"/>
                </a:cubicBezTo>
                <a:cubicBezTo>
                  <a:pt x="1355608" y="1740535"/>
                  <a:pt x="1326716" y="1717675"/>
                  <a:pt x="1273059" y="1621155"/>
                </a:cubicBezTo>
                <a:cubicBezTo>
                  <a:pt x="1219402" y="1524635"/>
                  <a:pt x="1181937" y="1319213"/>
                  <a:pt x="1133994" y="1226820"/>
                </a:cubicBezTo>
                <a:cubicBezTo>
                  <a:pt x="1086052" y="1134428"/>
                  <a:pt x="1074622" y="1104265"/>
                  <a:pt x="1036839" y="1055370"/>
                </a:cubicBezTo>
                <a:cubicBezTo>
                  <a:pt x="999056" y="1006475"/>
                  <a:pt x="928253" y="979805"/>
                  <a:pt x="888248" y="944880"/>
                </a:cubicBezTo>
                <a:cubicBezTo>
                  <a:pt x="848243" y="909955"/>
                  <a:pt x="836496" y="854710"/>
                  <a:pt x="796808" y="845820"/>
                </a:cubicBezTo>
                <a:cubicBezTo>
                  <a:pt x="757120" y="836930"/>
                  <a:pt x="709813" y="933450"/>
                  <a:pt x="650123" y="891540"/>
                </a:cubicBezTo>
                <a:cubicBezTo>
                  <a:pt x="590433" y="849630"/>
                  <a:pt x="491690" y="679132"/>
                  <a:pt x="438668" y="594360"/>
                </a:cubicBezTo>
                <a:cubicBezTo>
                  <a:pt x="385646" y="509588"/>
                  <a:pt x="366278" y="432753"/>
                  <a:pt x="331988" y="382905"/>
                </a:cubicBezTo>
                <a:cubicBezTo>
                  <a:pt x="297698" y="333058"/>
                  <a:pt x="254835" y="323850"/>
                  <a:pt x="232928" y="295275"/>
                </a:cubicBezTo>
                <a:cubicBezTo>
                  <a:pt x="211021" y="266700"/>
                  <a:pt x="187208" y="225425"/>
                  <a:pt x="200543" y="211455"/>
                </a:cubicBezTo>
                <a:cubicBezTo>
                  <a:pt x="213878" y="197485"/>
                  <a:pt x="287222" y="206058"/>
                  <a:pt x="312939" y="211455"/>
                </a:cubicBezTo>
                <a:cubicBezTo>
                  <a:pt x="338657" y="216853"/>
                  <a:pt x="314843" y="219393"/>
                  <a:pt x="354848" y="243840"/>
                </a:cubicBezTo>
                <a:cubicBezTo>
                  <a:pt x="394853" y="268288"/>
                  <a:pt x="476768" y="327660"/>
                  <a:pt x="552968" y="358140"/>
                </a:cubicBezTo>
                <a:cubicBezTo>
                  <a:pt x="629168" y="388620"/>
                  <a:pt x="738388" y="439420"/>
                  <a:pt x="812048" y="426720"/>
                </a:cubicBezTo>
                <a:cubicBezTo>
                  <a:pt x="885708" y="414020"/>
                  <a:pt x="964448" y="330200"/>
                  <a:pt x="994928" y="281940"/>
                </a:cubicBezTo>
                <a:cubicBezTo>
                  <a:pt x="1025408" y="233680"/>
                  <a:pt x="1001278" y="184150"/>
                  <a:pt x="994928" y="137160"/>
                </a:cubicBezTo>
                <a:cubicBezTo>
                  <a:pt x="988578" y="90170"/>
                  <a:pt x="972703" y="45085"/>
                  <a:pt x="956828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21"/>
          <p:cNvSpPr/>
          <p:nvPr/>
        </p:nvSpPr>
        <p:spPr>
          <a:xfrm>
            <a:off x="1427795" y="1318260"/>
            <a:ext cx="1244491" cy="2518410"/>
          </a:xfrm>
          <a:custGeom>
            <a:avLst/>
            <a:gdLst>
              <a:gd name="connsiteX0" fmla="*/ 126685 w 1244491"/>
              <a:gd name="connsiteY0" fmla="*/ 0 h 2518410"/>
              <a:gd name="connsiteX1" fmla="*/ 149545 w 1244491"/>
              <a:gd name="connsiteY1" fmla="*/ 144780 h 2518410"/>
              <a:gd name="connsiteX2" fmla="*/ 31435 w 1244491"/>
              <a:gd name="connsiteY2" fmla="*/ 384810 h 2518410"/>
              <a:gd name="connsiteX3" fmla="*/ 955 w 1244491"/>
              <a:gd name="connsiteY3" fmla="*/ 441960 h 2518410"/>
              <a:gd name="connsiteX4" fmla="*/ 20005 w 1244491"/>
              <a:gd name="connsiteY4" fmla="*/ 510540 h 2518410"/>
              <a:gd name="connsiteX5" fmla="*/ 134305 w 1244491"/>
              <a:gd name="connsiteY5" fmla="*/ 544830 h 2518410"/>
              <a:gd name="connsiteX6" fmla="*/ 119065 w 1244491"/>
              <a:gd name="connsiteY6" fmla="*/ 674370 h 2518410"/>
              <a:gd name="connsiteX7" fmla="*/ 27625 w 1244491"/>
              <a:gd name="connsiteY7" fmla="*/ 781050 h 2518410"/>
              <a:gd name="connsiteX8" fmla="*/ 153355 w 1244491"/>
              <a:gd name="connsiteY8" fmla="*/ 895350 h 2518410"/>
              <a:gd name="connsiteX9" fmla="*/ 267655 w 1244491"/>
              <a:gd name="connsiteY9" fmla="*/ 1188720 h 2518410"/>
              <a:gd name="connsiteX10" fmla="*/ 454345 w 1244491"/>
              <a:gd name="connsiteY10" fmla="*/ 1249680 h 2518410"/>
              <a:gd name="connsiteX11" fmla="*/ 477205 w 1244491"/>
              <a:gd name="connsiteY11" fmla="*/ 1455420 h 2518410"/>
              <a:gd name="connsiteX12" fmla="*/ 591505 w 1244491"/>
              <a:gd name="connsiteY12" fmla="*/ 1630680 h 2518410"/>
              <a:gd name="connsiteX13" fmla="*/ 679135 w 1244491"/>
              <a:gd name="connsiteY13" fmla="*/ 1664970 h 2518410"/>
              <a:gd name="connsiteX14" fmla="*/ 804865 w 1244491"/>
              <a:gd name="connsiteY14" fmla="*/ 1592580 h 2518410"/>
              <a:gd name="connsiteX15" fmla="*/ 892495 w 1244491"/>
              <a:gd name="connsiteY15" fmla="*/ 1516380 h 2518410"/>
              <a:gd name="connsiteX16" fmla="*/ 926785 w 1244491"/>
              <a:gd name="connsiteY16" fmla="*/ 1615440 h 2518410"/>
              <a:gd name="connsiteX17" fmla="*/ 892495 w 1244491"/>
              <a:gd name="connsiteY17" fmla="*/ 1714500 h 2518410"/>
              <a:gd name="connsiteX18" fmla="*/ 922975 w 1244491"/>
              <a:gd name="connsiteY18" fmla="*/ 1813560 h 2518410"/>
              <a:gd name="connsiteX19" fmla="*/ 1033465 w 1244491"/>
              <a:gd name="connsiteY19" fmla="*/ 1889760 h 2518410"/>
              <a:gd name="connsiteX20" fmla="*/ 1151575 w 1244491"/>
              <a:gd name="connsiteY20" fmla="*/ 1893570 h 2518410"/>
              <a:gd name="connsiteX21" fmla="*/ 1174435 w 1244491"/>
              <a:gd name="connsiteY21" fmla="*/ 1882140 h 2518410"/>
              <a:gd name="connsiteX22" fmla="*/ 1243015 w 1244491"/>
              <a:gd name="connsiteY22" fmla="*/ 2053590 h 2518410"/>
              <a:gd name="connsiteX23" fmla="*/ 1102045 w 1244491"/>
              <a:gd name="connsiteY23" fmla="*/ 2164080 h 2518410"/>
              <a:gd name="connsiteX24" fmla="*/ 1044895 w 1244491"/>
              <a:gd name="connsiteY24" fmla="*/ 2247900 h 2518410"/>
              <a:gd name="connsiteX25" fmla="*/ 1113475 w 1244491"/>
              <a:gd name="connsiteY25" fmla="*/ 2358390 h 2518410"/>
              <a:gd name="connsiteX26" fmla="*/ 1090615 w 1244491"/>
              <a:gd name="connsiteY26" fmla="*/ 2434590 h 2518410"/>
              <a:gd name="connsiteX27" fmla="*/ 1006795 w 1244491"/>
              <a:gd name="connsiteY27" fmla="*/ 2518410 h 251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44491" h="2518410">
                <a:moveTo>
                  <a:pt x="126685" y="0"/>
                </a:moveTo>
                <a:cubicBezTo>
                  <a:pt x="146052" y="40322"/>
                  <a:pt x="165420" y="80645"/>
                  <a:pt x="149545" y="144780"/>
                </a:cubicBezTo>
                <a:cubicBezTo>
                  <a:pt x="133670" y="208915"/>
                  <a:pt x="56200" y="335280"/>
                  <a:pt x="31435" y="384810"/>
                </a:cubicBezTo>
                <a:cubicBezTo>
                  <a:pt x="6670" y="434340"/>
                  <a:pt x="2860" y="421005"/>
                  <a:pt x="955" y="441960"/>
                </a:cubicBezTo>
                <a:cubicBezTo>
                  <a:pt x="-950" y="462915"/>
                  <a:pt x="-2220" y="493395"/>
                  <a:pt x="20005" y="510540"/>
                </a:cubicBezTo>
                <a:cubicBezTo>
                  <a:pt x="42230" y="527685"/>
                  <a:pt x="117795" y="517525"/>
                  <a:pt x="134305" y="544830"/>
                </a:cubicBezTo>
                <a:cubicBezTo>
                  <a:pt x="150815" y="572135"/>
                  <a:pt x="136845" y="635000"/>
                  <a:pt x="119065" y="674370"/>
                </a:cubicBezTo>
                <a:cubicBezTo>
                  <a:pt x="101285" y="713740"/>
                  <a:pt x="21910" y="744220"/>
                  <a:pt x="27625" y="781050"/>
                </a:cubicBezTo>
                <a:cubicBezTo>
                  <a:pt x="33340" y="817880"/>
                  <a:pt x="113350" y="827405"/>
                  <a:pt x="153355" y="895350"/>
                </a:cubicBezTo>
                <a:cubicBezTo>
                  <a:pt x="193360" y="963295"/>
                  <a:pt x="217490" y="1129665"/>
                  <a:pt x="267655" y="1188720"/>
                </a:cubicBezTo>
                <a:cubicBezTo>
                  <a:pt x="317820" y="1247775"/>
                  <a:pt x="419420" y="1205230"/>
                  <a:pt x="454345" y="1249680"/>
                </a:cubicBezTo>
                <a:cubicBezTo>
                  <a:pt x="489270" y="1294130"/>
                  <a:pt x="454345" y="1391920"/>
                  <a:pt x="477205" y="1455420"/>
                </a:cubicBezTo>
                <a:cubicBezTo>
                  <a:pt x="500065" y="1518920"/>
                  <a:pt x="557850" y="1595755"/>
                  <a:pt x="591505" y="1630680"/>
                </a:cubicBezTo>
                <a:cubicBezTo>
                  <a:pt x="625160" y="1665605"/>
                  <a:pt x="643575" y="1671320"/>
                  <a:pt x="679135" y="1664970"/>
                </a:cubicBezTo>
                <a:cubicBezTo>
                  <a:pt x="714695" y="1658620"/>
                  <a:pt x="769305" y="1617345"/>
                  <a:pt x="804865" y="1592580"/>
                </a:cubicBezTo>
                <a:cubicBezTo>
                  <a:pt x="840425" y="1567815"/>
                  <a:pt x="872175" y="1512570"/>
                  <a:pt x="892495" y="1516380"/>
                </a:cubicBezTo>
                <a:cubicBezTo>
                  <a:pt x="912815" y="1520190"/>
                  <a:pt x="926785" y="1582420"/>
                  <a:pt x="926785" y="1615440"/>
                </a:cubicBezTo>
                <a:cubicBezTo>
                  <a:pt x="926785" y="1648460"/>
                  <a:pt x="893130" y="1681480"/>
                  <a:pt x="892495" y="1714500"/>
                </a:cubicBezTo>
                <a:cubicBezTo>
                  <a:pt x="891860" y="1747520"/>
                  <a:pt x="899480" y="1784350"/>
                  <a:pt x="922975" y="1813560"/>
                </a:cubicBezTo>
                <a:cubicBezTo>
                  <a:pt x="946470" y="1842770"/>
                  <a:pt x="995365" y="1876425"/>
                  <a:pt x="1033465" y="1889760"/>
                </a:cubicBezTo>
                <a:cubicBezTo>
                  <a:pt x="1071565" y="1903095"/>
                  <a:pt x="1128080" y="1894840"/>
                  <a:pt x="1151575" y="1893570"/>
                </a:cubicBezTo>
                <a:cubicBezTo>
                  <a:pt x="1175070" y="1892300"/>
                  <a:pt x="1159195" y="1855470"/>
                  <a:pt x="1174435" y="1882140"/>
                </a:cubicBezTo>
                <a:cubicBezTo>
                  <a:pt x="1189675" y="1908810"/>
                  <a:pt x="1255080" y="2006600"/>
                  <a:pt x="1243015" y="2053590"/>
                </a:cubicBezTo>
                <a:cubicBezTo>
                  <a:pt x="1230950" y="2100580"/>
                  <a:pt x="1135065" y="2131695"/>
                  <a:pt x="1102045" y="2164080"/>
                </a:cubicBezTo>
                <a:cubicBezTo>
                  <a:pt x="1069025" y="2196465"/>
                  <a:pt x="1042990" y="2215515"/>
                  <a:pt x="1044895" y="2247900"/>
                </a:cubicBezTo>
                <a:cubicBezTo>
                  <a:pt x="1046800" y="2280285"/>
                  <a:pt x="1105855" y="2327275"/>
                  <a:pt x="1113475" y="2358390"/>
                </a:cubicBezTo>
                <a:cubicBezTo>
                  <a:pt x="1121095" y="2389505"/>
                  <a:pt x="1108395" y="2407920"/>
                  <a:pt x="1090615" y="2434590"/>
                </a:cubicBezTo>
                <a:cubicBezTo>
                  <a:pt x="1072835" y="2461260"/>
                  <a:pt x="1034100" y="2493010"/>
                  <a:pt x="1006795" y="251841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Freeform 222"/>
          <p:cNvSpPr/>
          <p:nvPr/>
        </p:nvSpPr>
        <p:spPr>
          <a:xfrm>
            <a:off x="1375410" y="3836670"/>
            <a:ext cx="1059180" cy="2682240"/>
          </a:xfrm>
          <a:custGeom>
            <a:avLst/>
            <a:gdLst>
              <a:gd name="connsiteX0" fmla="*/ 1059180 w 1059180"/>
              <a:gd name="connsiteY0" fmla="*/ 0 h 2682240"/>
              <a:gd name="connsiteX1" fmla="*/ 883920 w 1059180"/>
              <a:gd name="connsiteY1" fmla="*/ 133350 h 2682240"/>
              <a:gd name="connsiteX2" fmla="*/ 769620 w 1059180"/>
              <a:gd name="connsiteY2" fmla="*/ 220980 h 2682240"/>
              <a:gd name="connsiteX3" fmla="*/ 659130 w 1059180"/>
              <a:gd name="connsiteY3" fmla="*/ 327660 h 2682240"/>
              <a:gd name="connsiteX4" fmla="*/ 632460 w 1059180"/>
              <a:gd name="connsiteY4" fmla="*/ 476250 h 2682240"/>
              <a:gd name="connsiteX5" fmla="*/ 621030 w 1059180"/>
              <a:gd name="connsiteY5" fmla="*/ 628650 h 2682240"/>
              <a:gd name="connsiteX6" fmla="*/ 765810 w 1059180"/>
              <a:gd name="connsiteY6" fmla="*/ 769620 h 2682240"/>
              <a:gd name="connsiteX7" fmla="*/ 803910 w 1059180"/>
              <a:gd name="connsiteY7" fmla="*/ 864870 h 2682240"/>
              <a:gd name="connsiteX8" fmla="*/ 727710 w 1059180"/>
              <a:gd name="connsiteY8" fmla="*/ 910590 h 2682240"/>
              <a:gd name="connsiteX9" fmla="*/ 681990 w 1059180"/>
              <a:gd name="connsiteY9" fmla="*/ 933450 h 2682240"/>
              <a:gd name="connsiteX10" fmla="*/ 758190 w 1059180"/>
              <a:gd name="connsiteY10" fmla="*/ 1070610 h 2682240"/>
              <a:gd name="connsiteX11" fmla="*/ 796290 w 1059180"/>
              <a:gd name="connsiteY11" fmla="*/ 1219200 h 2682240"/>
              <a:gd name="connsiteX12" fmla="*/ 693420 w 1059180"/>
              <a:gd name="connsiteY12" fmla="*/ 1383030 h 2682240"/>
              <a:gd name="connsiteX13" fmla="*/ 670560 w 1059180"/>
              <a:gd name="connsiteY13" fmla="*/ 1501140 h 2682240"/>
              <a:gd name="connsiteX14" fmla="*/ 655320 w 1059180"/>
              <a:gd name="connsiteY14" fmla="*/ 1584960 h 2682240"/>
              <a:gd name="connsiteX15" fmla="*/ 533400 w 1059180"/>
              <a:gd name="connsiteY15" fmla="*/ 1684020 h 2682240"/>
              <a:gd name="connsiteX16" fmla="*/ 510540 w 1059180"/>
              <a:gd name="connsiteY16" fmla="*/ 1962150 h 2682240"/>
              <a:gd name="connsiteX17" fmla="*/ 472440 w 1059180"/>
              <a:gd name="connsiteY17" fmla="*/ 2186940 h 2682240"/>
              <a:gd name="connsiteX18" fmla="*/ 346710 w 1059180"/>
              <a:gd name="connsiteY18" fmla="*/ 2346960 h 2682240"/>
              <a:gd name="connsiteX19" fmla="*/ 140970 w 1059180"/>
              <a:gd name="connsiteY19" fmla="*/ 2537460 h 2682240"/>
              <a:gd name="connsiteX20" fmla="*/ 0 w 1059180"/>
              <a:gd name="connsiteY20" fmla="*/ 2682240 h 2682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9180" h="2682240">
                <a:moveTo>
                  <a:pt x="1059180" y="0"/>
                </a:moveTo>
                <a:lnTo>
                  <a:pt x="883920" y="133350"/>
                </a:lnTo>
                <a:cubicBezTo>
                  <a:pt x="835660" y="170180"/>
                  <a:pt x="807085" y="188595"/>
                  <a:pt x="769620" y="220980"/>
                </a:cubicBezTo>
                <a:cubicBezTo>
                  <a:pt x="732155" y="253365"/>
                  <a:pt x="681990" y="285115"/>
                  <a:pt x="659130" y="327660"/>
                </a:cubicBezTo>
                <a:cubicBezTo>
                  <a:pt x="636270" y="370205"/>
                  <a:pt x="638810" y="426085"/>
                  <a:pt x="632460" y="476250"/>
                </a:cubicBezTo>
                <a:cubicBezTo>
                  <a:pt x="626110" y="526415"/>
                  <a:pt x="598805" y="579755"/>
                  <a:pt x="621030" y="628650"/>
                </a:cubicBezTo>
                <a:cubicBezTo>
                  <a:pt x="643255" y="677545"/>
                  <a:pt x="735330" y="730250"/>
                  <a:pt x="765810" y="769620"/>
                </a:cubicBezTo>
                <a:cubicBezTo>
                  <a:pt x="796290" y="808990"/>
                  <a:pt x="810260" y="841375"/>
                  <a:pt x="803910" y="864870"/>
                </a:cubicBezTo>
                <a:cubicBezTo>
                  <a:pt x="797560" y="888365"/>
                  <a:pt x="748030" y="899160"/>
                  <a:pt x="727710" y="910590"/>
                </a:cubicBezTo>
                <a:cubicBezTo>
                  <a:pt x="707390" y="922020"/>
                  <a:pt x="676910" y="906780"/>
                  <a:pt x="681990" y="933450"/>
                </a:cubicBezTo>
                <a:cubicBezTo>
                  <a:pt x="687070" y="960120"/>
                  <a:pt x="739140" y="1022985"/>
                  <a:pt x="758190" y="1070610"/>
                </a:cubicBezTo>
                <a:cubicBezTo>
                  <a:pt x="777240" y="1118235"/>
                  <a:pt x="807085" y="1167130"/>
                  <a:pt x="796290" y="1219200"/>
                </a:cubicBezTo>
                <a:cubicBezTo>
                  <a:pt x="785495" y="1271270"/>
                  <a:pt x="714375" y="1336040"/>
                  <a:pt x="693420" y="1383030"/>
                </a:cubicBezTo>
                <a:cubicBezTo>
                  <a:pt x="672465" y="1430020"/>
                  <a:pt x="676910" y="1467485"/>
                  <a:pt x="670560" y="1501140"/>
                </a:cubicBezTo>
                <a:cubicBezTo>
                  <a:pt x="664210" y="1534795"/>
                  <a:pt x="678180" y="1554480"/>
                  <a:pt x="655320" y="1584960"/>
                </a:cubicBezTo>
                <a:cubicBezTo>
                  <a:pt x="632460" y="1615440"/>
                  <a:pt x="557530" y="1621155"/>
                  <a:pt x="533400" y="1684020"/>
                </a:cubicBezTo>
                <a:cubicBezTo>
                  <a:pt x="509270" y="1746885"/>
                  <a:pt x="520700" y="1878330"/>
                  <a:pt x="510540" y="1962150"/>
                </a:cubicBezTo>
                <a:cubicBezTo>
                  <a:pt x="500380" y="2045970"/>
                  <a:pt x="499745" y="2122805"/>
                  <a:pt x="472440" y="2186940"/>
                </a:cubicBezTo>
                <a:cubicBezTo>
                  <a:pt x="445135" y="2251075"/>
                  <a:pt x="401955" y="2288540"/>
                  <a:pt x="346710" y="2346960"/>
                </a:cubicBezTo>
                <a:cubicBezTo>
                  <a:pt x="291465" y="2405380"/>
                  <a:pt x="198755" y="2481580"/>
                  <a:pt x="140970" y="2537460"/>
                </a:cubicBezTo>
                <a:cubicBezTo>
                  <a:pt x="83185" y="2593340"/>
                  <a:pt x="12065" y="2661920"/>
                  <a:pt x="0" y="2682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Freeform 223"/>
          <p:cNvSpPr/>
          <p:nvPr/>
        </p:nvSpPr>
        <p:spPr>
          <a:xfrm>
            <a:off x="1192050" y="6190259"/>
            <a:ext cx="1959810" cy="2687041"/>
          </a:xfrm>
          <a:custGeom>
            <a:avLst/>
            <a:gdLst>
              <a:gd name="connsiteX0" fmla="*/ 190980 w 1959810"/>
              <a:gd name="connsiteY0" fmla="*/ 324841 h 2385706"/>
              <a:gd name="connsiteX1" fmla="*/ 107160 w 1959810"/>
              <a:gd name="connsiteY1" fmla="*/ 381991 h 2385706"/>
              <a:gd name="connsiteX2" fmla="*/ 11910 w 1959810"/>
              <a:gd name="connsiteY2" fmla="*/ 469621 h 2385706"/>
              <a:gd name="connsiteX3" fmla="*/ 15720 w 1959810"/>
              <a:gd name="connsiteY3" fmla="*/ 568681 h 2385706"/>
              <a:gd name="connsiteX4" fmla="*/ 141450 w 1959810"/>
              <a:gd name="connsiteY4" fmla="*/ 644881 h 2385706"/>
              <a:gd name="connsiteX5" fmla="*/ 255750 w 1959810"/>
              <a:gd name="connsiteY5" fmla="*/ 770611 h 2385706"/>
              <a:gd name="connsiteX6" fmla="*/ 347190 w 1959810"/>
              <a:gd name="connsiteY6" fmla="*/ 801091 h 2385706"/>
              <a:gd name="connsiteX7" fmla="*/ 438630 w 1959810"/>
              <a:gd name="connsiteY7" fmla="*/ 694411 h 2385706"/>
              <a:gd name="connsiteX8" fmla="*/ 552930 w 1959810"/>
              <a:gd name="connsiteY8" fmla="*/ 545821 h 2385706"/>
              <a:gd name="connsiteX9" fmla="*/ 682470 w 1959810"/>
              <a:gd name="connsiteY9" fmla="*/ 481051 h 2385706"/>
              <a:gd name="connsiteX10" fmla="*/ 735810 w 1959810"/>
              <a:gd name="connsiteY10" fmla="*/ 488671 h 2385706"/>
              <a:gd name="connsiteX11" fmla="*/ 884400 w 1959810"/>
              <a:gd name="connsiteY11" fmla="*/ 351511 h 2385706"/>
              <a:gd name="connsiteX12" fmla="*/ 987270 w 1959810"/>
              <a:gd name="connsiteY12" fmla="*/ 313411 h 2385706"/>
              <a:gd name="connsiteX13" fmla="*/ 1101570 w 1959810"/>
              <a:gd name="connsiteY13" fmla="*/ 301981 h 2385706"/>
              <a:gd name="connsiteX14" fmla="*/ 1238730 w 1959810"/>
              <a:gd name="connsiteY14" fmla="*/ 168631 h 2385706"/>
              <a:gd name="connsiteX15" fmla="*/ 1288260 w 1959810"/>
              <a:gd name="connsiteY15" fmla="*/ 153391 h 2385706"/>
              <a:gd name="connsiteX16" fmla="*/ 1379700 w 1959810"/>
              <a:gd name="connsiteY16" fmla="*/ 237211 h 2385706"/>
              <a:gd name="connsiteX17" fmla="*/ 1532100 w 1959810"/>
              <a:gd name="connsiteY17" fmla="*/ 202921 h 2385706"/>
              <a:gd name="connsiteX18" fmla="*/ 1646400 w 1959810"/>
              <a:gd name="connsiteY18" fmla="*/ 100051 h 2385706"/>
              <a:gd name="connsiteX19" fmla="*/ 1734030 w 1959810"/>
              <a:gd name="connsiteY19" fmla="*/ 31471 h 2385706"/>
              <a:gd name="connsiteX20" fmla="*/ 1814040 w 1959810"/>
              <a:gd name="connsiteY20" fmla="*/ 991 h 2385706"/>
              <a:gd name="connsiteX21" fmla="*/ 1886430 w 1959810"/>
              <a:gd name="connsiteY21" fmla="*/ 31471 h 2385706"/>
              <a:gd name="connsiteX22" fmla="*/ 1947390 w 1959810"/>
              <a:gd name="connsiteY22" fmla="*/ 241021 h 2385706"/>
              <a:gd name="connsiteX23" fmla="*/ 1943580 w 1959810"/>
              <a:gd name="connsiteY23" fmla="*/ 256261 h 2385706"/>
              <a:gd name="connsiteX24" fmla="*/ 1779750 w 1959810"/>
              <a:gd name="connsiteY24" fmla="*/ 218161 h 2385706"/>
              <a:gd name="connsiteX25" fmla="*/ 1638780 w 1959810"/>
              <a:gd name="connsiteY25" fmla="*/ 256261 h 2385706"/>
              <a:gd name="connsiteX26" fmla="*/ 1520670 w 1959810"/>
              <a:gd name="connsiteY26" fmla="*/ 301981 h 2385706"/>
              <a:gd name="connsiteX27" fmla="*/ 1410180 w 1959810"/>
              <a:gd name="connsiteY27" fmla="*/ 408661 h 2385706"/>
              <a:gd name="connsiteX28" fmla="*/ 1242540 w 1959810"/>
              <a:gd name="connsiteY28" fmla="*/ 477241 h 2385706"/>
              <a:gd name="connsiteX29" fmla="*/ 1082520 w 1959810"/>
              <a:gd name="connsiteY29" fmla="*/ 442951 h 2385706"/>
              <a:gd name="connsiteX30" fmla="*/ 956790 w 1959810"/>
              <a:gd name="connsiteY30" fmla="*/ 511531 h 2385706"/>
              <a:gd name="connsiteX31" fmla="*/ 823440 w 1959810"/>
              <a:gd name="connsiteY31" fmla="*/ 713461 h 2385706"/>
              <a:gd name="connsiteX32" fmla="*/ 644370 w 1959810"/>
              <a:gd name="connsiteY32" fmla="*/ 808711 h 2385706"/>
              <a:gd name="connsiteX33" fmla="*/ 610080 w 1959810"/>
              <a:gd name="connsiteY33" fmla="*/ 907771 h 2385706"/>
              <a:gd name="connsiteX34" fmla="*/ 712950 w 1959810"/>
              <a:gd name="connsiteY34" fmla="*/ 1018261 h 2385706"/>
              <a:gd name="connsiteX35" fmla="*/ 865350 w 1959810"/>
              <a:gd name="connsiteY35" fmla="*/ 1109701 h 2385706"/>
              <a:gd name="connsiteX36" fmla="*/ 987270 w 1959810"/>
              <a:gd name="connsiteY36" fmla="*/ 1136371 h 2385706"/>
              <a:gd name="connsiteX37" fmla="*/ 1124430 w 1959810"/>
              <a:gd name="connsiteY37" fmla="*/ 1136371 h 2385706"/>
              <a:gd name="connsiteX38" fmla="*/ 1162530 w 1959810"/>
              <a:gd name="connsiteY38" fmla="*/ 1159231 h 2385706"/>
              <a:gd name="connsiteX39" fmla="*/ 1082520 w 1959810"/>
              <a:gd name="connsiteY39" fmla="*/ 1250671 h 2385706"/>
              <a:gd name="connsiteX40" fmla="*/ 1071090 w 1959810"/>
              <a:gd name="connsiteY40" fmla="*/ 1342111 h 2385706"/>
              <a:gd name="connsiteX41" fmla="*/ 1113000 w 1959810"/>
              <a:gd name="connsiteY41" fmla="*/ 1483081 h 2385706"/>
              <a:gd name="connsiteX42" fmla="*/ 1071090 w 1959810"/>
              <a:gd name="connsiteY42" fmla="*/ 1601191 h 2385706"/>
              <a:gd name="connsiteX43" fmla="*/ 1063470 w 1959810"/>
              <a:gd name="connsiteY43" fmla="*/ 1688821 h 2385706"/>
              <a:gd name="connsiteX44" fmla="*/ 1116810 w 1959810"/>
              <a:gd name="connsiteY44" fmla="*/ 1730731 h 2385706"/>
              <a:gd name="connsiteX45" fmla="*/ 1238730 w 1959810"/>
              <a:gd name="connsiteY45" fmla="*/ 1692631 h 2385706"/>
              <a:gd name="connsiteX46" fmla="*/ 1413990 w 1959810"/>
              <a:gd name="connsiteY46" fmla="*/ 1776451 h 2385706"/>
              <a:gd name="connsiteX47" fmla="*/ 1574010 w 1959810"/>
              <a:gd name="connsiteY47" fmla="*/ 1791691 h 2385706"/>
              <a:gd name="connsiteX48" fmla="*/ 1745460 w 1959810"/>
              <a:gd name="connsiteY48" fmla="*/ 1711681 h 2385706"/>
              <a:gd name="connsiteX49" fmla="*/ 1810230 w 1959810"/>
              <a:gd name="connsiteY49" fmla="*/ 1665961 h 2385706"/>
              <a:gd name="connsiteX50" fmla="*/ 1791180 w 1959810"/>
              <a:gd name="connsiteY50" fmla="*/ 1852651 h 2385706"/>
              <a:gd name="connsiteX51" fmla="*/ 1695930 w 1959810"/>
              <a:gd name="connsiteY51" fmla="*/ 1913611 h 2385706"/>
              <a:gd name="connsiteX52" fmla="*/ 1505430 w 1959810"/>
              <a:gd name="connsiteY52" fmla="*/ 1970761 h 2385706"/>
              <a:gd name="connsiteX53" fmla="*/ 1417800 w 1959810"/>
              <a:gd name="connsiteY53" fmla="*/ 2008861 h 2385706"/>
              <a:gd name="connsiteX54" fmla="*/ 1166340 w 1959810"/>
              <a:gd name="connsiteY54" fmla="*/ 1944091 h 2385706"/>
              <a:gd name="connsiteX55" fmla="*/ 1040610 w 1959810"/>
              <a:gd name="connsiteY55" fmla="*/ 2005051 h 2385706"/>
              <a:gd name="connsiteX56" fmla="*/ 903450 w 1959810"/>
              <a:gd name="connsiteY56" fmla="*/ 2092681 h 2385706"/>
              <a:gd name="connsiteX57" fmla="*/ 728190 w 1959810"/>
              <a:gd name="connsiteY57" fmla="*/ 2126971 h 2385706"/>
              <a:gd name="connsiteX58" fmla="*/ 674850 w 1959810"/>
              <a:gd name="connsiteY58" fmla="*/ 2203171 h 2385706"/>
              <a:gd name="connsiteX59" fmla="*/ 697710 w 1959810"/>
              <a:gd name="connsiteY59" fmla="*/ 2264131 h 2385706"/>
              <a:gd name="connsiteX60" fmla="*/ 895830 w 1959810"/>
              <a:gd name="connsiteY60" fmla="*/ 2370811 h 2385706"/>
              <a:gd name="connsiteX61" fmla="*/ 899640 w 1959810"/>
              <a:gd name="connsiteY61" fmla="*/ 2378431 h 2385706"/>
              <a:gd name="connsiteX0" fmla="*/ 190980 w 1959810"/>
              <a:gd name="connsiteY0" fmla="*/ 324841 h 2687335"/>
              <a:gd name="connsiteX1" fmla="*/ 107160 w 1959810"/>
              <a:gd name="connsiteY1" fmla="*/ 381991 h 2687335"/>
              <a:gd name="connsiteX2" fmla="*/ 11910 w 1959810"/>
              <a:gd name="connsiteY2" fmla="*/ 469621 h 2687335"/>
              <a:gd name="connsiteX3" fmla="*/ 15720 w 1959810"/>
              <a:gd name="connsiteY3" fmla="*/ 568681 h 2687335"/>
              <a:gd name="connsiteX4" fmla="*/ 141450 w 1959810"/>
              <a:gd name="connsiteY4" fmla="*/ 644881 h 2687335"/>
              <a:gd name="connsiteX5" fmla="*/ 255750 w 1959810"/>
              <a:gd name="connsiteY5" fmla="*/ 770611 h 2687335"/>
              <a:gd name="connsiteX6" fmla="*/ 347190 w 1959810"/>
              <a:gd name="connsiteY6" fmla="*/ 801091 h 2687335"/>
              <a:gd name="connsiteX7" fmla="*/ 438630 w 1959810"/>
              <a:gd name="connsiteY7" fmla="*/ 694411 h 2687335"/>
              <a:gd name="connsiteX8" fmla="*/ 552930 w 1959810"/>
              <a:gd name="connsiteY8" fmla="*/ 545821 h 2687335"/>
              <a:gd name="connsiteX9" fmla="*/ 682470 w 1959810"/>
              <a:gd name="connsiteY9" fmla="*/ 481051 h 2687335"/>
              <a:gd name="connsiteX10" fmla="*/ 735810 w 1959810"/>
              <a:gd name="connsiteY10" fmla="*/ 488671 h 2687335"/>
              <a:gd name="connsiteX11" fmla="*/ 884400 w 1959810"/>
              <a:gd name="connsiteY11" fmla="*/ 351511 h 2687335"/>
              <a:gd name="connsiteX12" fmla="*/ 987270 w 1959810"/>
              <a:gd name="connsiteY12" fmla="*/ 313411 h 2687335"/>
              <a:gd name="connsiteX13" fmla="*/ 1101570 w 1959810"/>
              <a:gd name="connsiteY13" fmla="*/ 301981 h 2687335"/>
              <a:gd name="connsiteX14" fmla="*/ 1238730 w 1959810"/>
              <a:gd name="connsiteY14" fmla="*/ 168631 h 2687335"/>
              <a:gd name="connsiteX15" fmla="*/ 1288260 w 1959810"/>
              <a:gd name="connsiteY15" fmla="*/ 153391 h 2687335"/>
              <a:gd name="connsiteX16" fmla="*/ 1379700 w 1959810"/>
              <a:gd name="connsiteY16" fmla="*/ 237211 h 2687335"/>
              <a:gd name="connsiteX17" fmla="*/ 1532100 w 1959810"/>
              <a:gd name="connsiteY17" fmla="*/ 202921 h 2687335"/>
              <a:gd name="connsiteX18" fmla="*/ 1646400 w 1959810"/>
              <a:gd name="connsiteY18" fmla="*/ 100051 h 2687335"/>
              <a:gd name="connsiteX19" fmla="*/ 1734030 w 1959810"/>
              <a:gd name="connsiteY19" fmla="*/ 31471 h 2687335"/>
              <a:gd name="connsiteX20" fmla="*/ 1814040 w 1959810"/>
              <a:gd name="connsiteY20" fmla="*/ 991 h 2687335"/>
              <a:gd name="connsiteX21" fmla="*/ 1886430 w 1959810"/>
              <a:gd name="connsiteY21" fmla="*/ 31471 h 2687335"/>
              <a:gd name="connsiteX22" fmla="*/ 1947390 w 1959810"/>
              <a:gd name="connsiteY22" fmla="*/ 241021 h 2687335"/>
              <a:gd name="connsiteX23" fmla="*/ 1943580 w 1959810"/>
              <a:gd name="connsiteY23" fmla="*/ 256261 h 2687335"/>
              <a:gd name="connsiteX24" fmla="*/ 1779750 w 1959810"/>
              <a:gd name="connsiteY24" fmla="*/ 218161 h 2687335"/>
              <a:gd name="connsiteX25" fmla="*/ 1638780 w 1959810"/>
              <a:gd name="connsiteY25" fmla="*/ 256261 h 2687335"/>
              <a:gd name="connsiteX26" fmla="*/ 1520670 w 1959810"/>
              <a:gd name="connsiteY26" fmla="*/ 301981 h 2687335"/>
              <a:gd name="connsiteX27" fmla="*/ 1410180 w 1959810"/>
              <a:gd name="connsiteY27" fmla="*/ 408661 h 2687335"/>
              <a:gd name="connsiteX28" fmla="*/ 1242540 w 1959810"/>
              <a:gd name="connsiteY28" fmla="*/ 477241 h 2687335"/>
              <a:gd name="connsiteX29" fmla="*/ 1082520 w 1959810"/>
              <a:gd name="connsiteY29" fmla="*/ 442951 h 2687335"/>
              <a:gd name="connsiteX30" fmla="*/ 956790 w 1959810"/>
              <a:gd name="connsiteY30" fmla="*/ 511531 h 2687335"/>
              <a:gd name="connsiteX31" fmla="*/ 823440 w 1959810"/>
              <a:gd name="connsiteY31" fmla="*/ 713461 h 2687335"/>
              <a:gd name="connsiteX32" fmla="*/ 644370 w 1959810"/>
              <a:gd name="connsiteY32" fmla="*/ 808711 h 2687335"/>
              <a:gd name="connsiteX33" fmla="*/ 610080 w 1959810"/>
              <a:gd name="connsiteY33" fmla="*/ 907771 h 2687335"/>
              <a:gd name="connsiteX34" fmla="*/ 712950 w 1959810"/>
              <a:gd name="connsiteY34" fmla="*/ 1018261 h 2687335"/>
              <a:gd name="connsiteX35" fmla="*/ 865350 w 1959810"/>
              <a:gd name="connsiteY35" fmla="*/ 1109701 h 2687335"/>
              <a:gd name="connsiteX36" fmla="*/ 987270 w 1959810"/>
              <a:gd name="connsiteY36" fmla="*/ 1136371 h 2687335"/>
              <a:gd name="connsiteX37" fmla="*/ 1124430 w 1959810"/>
              <a:gd name="connsiteY37" fmla="*/ 1136371 h 2687335"/>
              <a:gd name="connsiteX38" fmla="*/ 1162530 w 1959810"/>
              <a:gd name="connsiteY38" fmla="*/ 1159231 h 2687335"/>
              <a:gd name="connsiteX39" fmla="*/ 1082520 w 1959810"/>
              <a:gd name="connsiteY39" fmla="*/ 1250671 h 2687335"/>
              <a:gd name="connsiteX40" fmla="*/ 1071090 w 1959810"/>
              <a:gd name="connsiteY40" fmla="*/ 1342111 h 2687335"/>
              <a:gd name="connsiteX41" fmla="*/ 1113000 w 1959810"/>
              <a:gd name="connsiteY41" fmla="*/ 1483081 h 2687335"/>
              <a:gd name="connsiteX42" fmla="*/ 1071090 w 1959810"/>
              <a:gd name="connsiteY42" fmla="*/ 1601191 h 2687335"/>
              <a:gd name="connsiteX43" fmla="*/ 1063470 w 1959810"/>
              <a:gd name="connsiteY43" fmla="*/ 1688821 h 2687335"/>
              <a:gd name="connsiteX44" fmla="*/ 1116810 w 1959810"/>
              <a:gd name="connsiteY44" fmla="*/ 1730731 h 2687335"/>
              <a:gd name="connsiteX45" fmla="*/ 1238730 w 1959810"/>
              <a:gd name="connsiteY45" fmla="*/ 1692631 h 2687335"/>
              <a:gd name="connsiteX46" fmla="*/ 1413990 w 1959810"/>
              <a:gd name="connsiteY46" fmla="*/ 1776451 h 2687335"/>
              <a:gd name="connsiteX47" fmla="*/ 1574010 w 1959810"/>
              <a:gd name="connsiteY47" fmla="*/ 1791691 h 2687335"/>
              <a:gd name="connsiteX48" fmla="*/ 1745460 w 1959810"/>
              <a:gd name="connsiteY48" fmla="*/ 1711681 h 2687335"/>
              <a:gd name="connsiteX49" fmla="*/ 1810230 w 1959810"/>
              <a:gd name="connsiteY49" fmla="*/ 1665961 h 2687335"/>
              <a:gd name="connsiteX50" fmla="*/ 1791180 w 1959810"/>
              <a:gd name="connsiteY50" fmla="*/ 1852651 h 2687335"/>
              <a:gd name="connsiteX51" fmla="*/ 1695930 w 1959810"/>
              <a:gd name="connsiteY51" fmla="*/ 1913611 h 2687335"/>
              <a:gd name="connsiteX52" fmla="*/ 1505430 w 1959810"/>
              <a:gd name="connsiteY52" fmla="*/ 1970761 h 2687335"/>
              <a:gd name="connsiteX53" fmla="*/ 1417800 w 1959810"/>
              <a:gd name="connsiteY53" fmla="*/ 2008861 h 2687335"/>
              <a:gd name="connsiteX54" fmla="*/ 1166340 w 1959810"/>
              <a:gd name="connsiteY54" fmla="*/ 1944091 h 2687335"/>
              <a:gd name="connsiteX55" fmla="*/ 1040610 w 1959810"/>
              <a:gd name="connsiteY55" fmla="*/ 2005051 h 2687335"/>
              <a:gd name="connsiteX56" fmla="*/ 903450 w 1959810"/>
              <a:gd name="connsiteY56" fmla="*/ 2092681 h 2687335"/>
              <a:gd name="connsiteX57" fmla="*/ 728190 w 1959810"/>
              <a:gd name="connsiteY57" fmla="*/ 2126971 h 2687335"/>
              <a:gd name="connsiteX58" fmla="*/ 674850 w 1959810"/>
              <a:gd name="connsiteY58" fmla="*/ 2203171 h 2687335"/>
              <a:gd name="connsiteX59" fmla="*/ 697710 w 1959810"/>
              <a:gd name="connsiteY59" fmla="*/ 2264131 h 2687335"/>
              <a:gd name="connsiteX60" fmla="*/ 895830 w 1959810"/>
              <a:gd name="connsiteY60" fmla="*/ 2370811 h 2687335"/>
              <a:gd name="connsiteX61" fmla="*/ 358620 w 1959810"/>
              <a:gd name="connsiteY61" fmla="*/ 2687041 h 2687335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438630 w 1959810"/>
              <a:gd name="connsiteY61" fmla="*/ 2610841 h 2687041"/>
              <a:gd name="connsiteX62" fmla="*/ 358620 w 1959810"/>
              <a:gd name="connsiteY62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640560 w 1959810"/>
              <a:gd name="connsiteY61" fmla="*/ 2557501 h 2687041"/>
              <a:gd name="connsiteX62" fmla="*/ 438630 w 1959810"/>
              <a:gd name="connsiteY62" fmla="*/ 2610841 h 2687041"/>
              <a:gd name="connsiteX63" fmla="*/ 358620 w 1959810"/>
              <a:gd name="connsiteY63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4410 w 1959810"/>
              <a:gd name="connsiteY61" fmla="*/ 2626081 h 2687041"/>
              <a:gd name="connsiteX62" fmla="*/ 640560 w 1959810"/>
              <a:gd name="connsiteY62" fmla="*/ 2557501 h 2687041"/>
              <a:gd name="connsiteX63" fmla="*/ 438630 w 1959810"/>
              <a:gd name="connsiteY63" fmla="*/ 2610841 h 2687041"/>
              <a:gd name="connsiteX64" fmla="*/ 358620 w 1959810"/>
              <a:gd name="connsiteY64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1006320 w 1959810"/>
              <a:gd name="connsiteY61" fmla="*/ 2549881 h 2687041"/>
              <a:gd name="connsiteX62" fmla="*/ 964410 w 1959810"/>
              <a:gd name="connsiteY62" fmla="*/ 2626081 h 2687041"/>
              <a:gd name="connsiteX63" fmla="*/ 640560 w 1959810"/>
              <a:gd name="connsiteY63" fmla="*/ 2557501 h 2687041"/>
              <a:gd name="connsiteX64" fmla="*/ 438630 w 1959810"/>
              <a:gd name="connsiteY64" fmla="*/ 2610841 h 2687041"/>
              <a:gd name="connsiteX65" fmla="*/ 358620 w 1959810"/>
              <a:gd name="connsiteY65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64410 w 1959810"/>
              <a:gd name="connsiteY63" fmla="*/ 2626081 h 2687041"/>
              <a:gd name="connsiteX64" fmla="*/ 640560 w 1959810"/>
              <a:gd name="connsiteY64" fmla="*/ 2557501 h 2687041"/>
              <a:gd name="connsiteX65" fmla="*/ 438630 w 1959810"/>
              <a:gd name="connsiteY65" fmla="*/ 2610841 h 2687041"/>
              <a:gd name="connsiteX66" fmla="*/ 358620 w 1959810"/>
              <a:gd name="connsiteY66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640560 w 1959810"/>
              <a:gd name="connsiteY65" fmla="*/ 2557501 h 2687041"/>
              <a:gd name="connsiteX66" fmla="*/ 438630 w 1959810"/>
              <a:gd name="connsiteY66" fmla="*/ 2610841 h 2687041"/>
              <a:gd name="connsiteX67" fmla="*/ 358620 w 1959810"/>
              <a:gd name="connsiteY67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640560 w 1959810"/>
              <a:gd name="connsiteY66" fmla="*/ 2557501 h 2687041"/>
              <a:gd name="connsiteX67" fmla="*/ 438630 w 1959810"/>
              <a:gd name="connsiteY67" fmla="*/ 2610841 h 2687041"/>
              <a:gd name="connsiteX68" fmla="*/ 358620 w 1959810"/>
              <a:gd name="connsiteY68" fmla="*/ 2687041 h 2687041"/>
              <a:gd name="connsiteX0" fmla="*/ 190980 w 1959810"/>
              <a:gd name="connsiteY0" fmla="*/ 324841 h 2687041"/>
              <a:gd name="connsiteX1" fmla="*/ 107160 w 1959810"/>
              <a:gd name="connsiteY1" fmla="*/ 381991 h 2687041"/>
              <a:gd name="connsiteX2" fmla="*/ 11910 w 1959810"/>
              <a:gd name="connsiteY2" fmla="*/ 469621 h 2687041"/>
              <a:gd name="connsiteX3" fmla="*/ 15720 w 1959810"/>
              <a:gd name="connsiteY3" fmla="*/ 568681 h 2687041"/>
              <a:gd name="connsiteX4" fmla="*/ 141450 w 1959810"/>
              <a:gd name="connsiteY4" fmla="*/ 644881 h 2687041"/>
              <a:gd name="connsiteX5" fmla="*/ 255750 w 1959810"/>
              <a:gd name="connsiteY5" fmla="*/ 770611 h 2687041"/>
              <a:gd name="connsiteX6" fmla="*/ 347190 w 1959810"/>
              <a:gd name="connsiteY6" fmla="*/ 801091 h 2687041"/>
              <a:gd name="connsiteX7" fmla="*/ 438630 w 1959810"/>
              <a:gd name="connsiteY7" fmla="*/ 694411 h 2687041"/>
              <a:gd name="connsiteX8" fmla="*/ 552930 w 1959810"/>
              <a:gd name="connsiteY8" fmla="*/ 545821 h 2687041"/>
              <a:gd name="connsiteX9" fmla="*/ 682470 w 1959810"/>
              <a:gd name="connsiteY9" fmla="*/ 481051 h 2687041"/>
              <a:gd name="connsiteX10" fmla="*/ 735810 w 1959810"/>
              <a:gd name="connsiteY10" fmla="*/ 488671 h 2687041"/>
              <a:gd name="connsiteX11" fmla="*/ 884400 w 1959810"/>
              <a:gd name="connsiteY11" fmla="*/ 351511 h 2687041"/>
              <a:gd name="connsiteX12" fmla="*/ 987270 w 1959810"/>
              <a:gd name="connsiteY12" fmla="*/ 313411 h 2687041"/>
              <a:gd name="connsiteX13" fmla="*/ 1101570 w 1959810"/>
              <a:gd name="connsiteY13" fmla="*/ 301981 h 2687041"/>
              <a:gd name="connsiteX14" fmla="*/ 1238730 w 1959810"/>
              <a:gd name="connsiteY14" fmla="*/ 168631 h 2687041"/>
              <a:gd name="connsiteX15" fmla="*/ 1288260 w 1959810"/>
              <a:gd name="connsiteY15" fmla="*/ 153391 h 2687041"/>
              <a:gd name="connsiteX16" fmla="*/ 1379700 w 1959810"/>
              <a:gd name="connsiteY16" fmla="*/ 237211 h 2687041"/>
              <a:gd name="connsiteX17" fmla="*/ 1532100 w 1959810"/>
              <a:gd name="connsiteY17" fmla="*/ 202921 h 2687041"/>
              <a:gd name="connsiteX18" fmla="*/ 1646400 w 1959810"/>
              <a:gd name="connsiteY18" fmla="*/ 100051 h 2687041"/>
              <a:gd name="connsiteX19" fmla="*/ 1734030 w 1959810"/>
              <a:gd name="connsiteY19" fmla="*/ 31471 h 2687041"/>
              <a:gd name="connsiteX20" fmla="*/ 1814040 w 1959810"/>
              <a:gd name="connsiteY20" fmla="*/ 991 h 2687041"/>
              <a:gd name="connsiteX21" fmla="*/ 1886430 w 1959810"/>
              <a:gd name="connsiteY21" fmla="*/ 31471 h 2687041"/>
              <a:gd name="connsiteX22" fmla="*/ 1947390 w 1959810"/>
              <a:gd name="connsiteY22" fmla="*/ 241021 h 2687041"/>
              <a:gd name="connsiteX23" fmla="*/ 1943580 w 1959810"/>
              <a:gd name="connsiteY23" fmla="*/ 256261 h 2687041"/>
              <a:gd name="connsiteX24" fmla="*/ 1779750 w 1959810"/>
              <a:gd name="connsiteY24" fmla="*/ 218161 h 2687041"/>
              <a:gd name="connsiteX25" fmla="*/ 1638780 w 1959810"/>
              <a:gd name="connsiteY25" fmla="*/ 256261 h 2687041"/>
              <a:gd name="connsiteX26" fmla="*/ 1520670 w 1959810"/>
              <a:gd name="connsiteY26" fmla="*/ 301981 h 2687041"/>
              <a:gd name="connsiteX27" fmla="*/ 1410180 w 1959810"/>
              <a:gd name="connsiteY27" fmla="*/ 408661 h 2687041"/>
              <a:gd name="connsiteX28" fmla="*/ 1242540 w 1959810"/>
              <a:gd name="connsiteY28" fmla="*/ 477241 h 2687041"/>
              <a:gd name="connsiteX29" fmla="*/ 1082520 w 1959810"/>
              <a:gd name="connsiteY29" fmla="*/ 442951 h 2687041"/>
              <a:gd name="connsiteX30" fmla="*/ 956790 w 1959810"/>
              <a:gd name="connsiteY30" fmla="*/ 511531 h 2687041"/>
              <a:gd name="connsiteX31" fmla="*/ 823440 w 1959810"/>
              <a:gd name="connsiteY31" fmla="*/ 713461 h 2687041"/>
              <a:gd name="connsiteX32" fmla="*/ 644370 w 1959810"/>
              <a:gd name="connsiteY32" fmla="*/ 808711 h 2687041"/>
              <a:gd name="connsiteX33" fmla="*/ 610080 w 1959810"/>
              <a:gd name="connsiteY33" fmla="*/ 907771 h 2687041"/>
              <a:gd name="connsiteX34" fmla="*/ 712950 w 1959810"/>
              <a:gd name="connsiteY34" fmla="*/ 1018261 h 2687041"/>
              <a:gd name="connsiteX35" fmla="*/ 865350 w 1959810"/>
              <a:gd name="connsiteY35" fmla="*/ 1109701 h 2687041"/>
              <a:gd name="connsiteX36" fmla="*/ 987270 w 1959810"/>
              <a:gd name="connsiteY36" fmla="*/ 1136371 h 2687041"/>
              <a:gd name="connsiteX37" fmla="*/ 1124430 w 1959810"/>
              <a:gd name="connsiteY37" fmla="*/ 1136371 h 2687041"/>
              <a:gd name="connsiteX38" fmla="*/ 1162530 w 1959810"/>
              <a:gd name="connsiteY38" fmla="*/ 1159231 h 2687041"/>
              <a:gd name="connsiteX39" fmla="*/ 1082520 w 1959810"/>
              <a:gd name="connsiteY39" fmla="*/ 1250671 h 2687041"/>
              <a:gd name="connsiteX40" fmla="*/ 1071090 w 1959810"/>
              <a:gd name="connsiteY40" fmla="*/ 1342111 h 2687041"/>
              <a:gd name="connsiteX41" fmla="*/ 1113000 w 1959810"/>
              <a:gd name="connsiteY41" fmla="*/ 1483081 h 2687041"/>
              <a:gd name="connsiteX42" fmla="*/ 1071090 w 1959810"/>
              <a:gd name="connsiteY42" fmla="*/ 1601191 h 2687041"/>
              <a:gd name="connsiteX43" fmla="*/ 1063470 w 1959810"/>
              <a:gd name="connsiteY43" fmla="*/ 1688821 h 2687041"/>
              <a:gd name="connsiteX44" fmla="*/ 1116810 w 1959810"/>
              <a:gd name="connsiteY44" fmla="*/ 1730731 h 2687041"/>
              <a:gd name="connsiteX45" fmla="*/ 1238730 w 1959810"/>
              <a:gd name="connsiteY45" fmla="*/ 1692631 h 2687041"/>
              <a:gd name="connsiteX46" fmla="*/ 1413990 w 1959810"/>
              <a:gd name="connsiteY46" fmla="*/ 1776451 h 2687041"/>
              <a:gd name="connsiteX47" fmla="*/ 1574010 w 1959810"/>
              <a:gd name="connsiteY47" fmla="*/ 1791691 h 2687041"/>
              <a:gd name="connsiteX48" fmla="*/ 1745460 w 1959810"/>
              <a:gd name="connsiteY48" fmla="*/ 1711681 h 2687041"/>
              <a:gd name="connsiteX49" fmla="*/ 1810230 w 1959810"/>
              <a:gd name="connsiteY49" fmla="*/ 1665961 h 2687041"/>
              <a:gd name="connsiteX50" fmla="*/ 1791180 w 1959810"/>
              <a:gd name="connsiteY50" fmla="*/ 1852651 h 2687041"/>
              <a:gd name="connsiteX51" fmla="*/ 1695930 w 1959810"/>
              <a:gd name="connsiteY51" fmla="*/ 1913611 h 2687041"/>
              <a:gd name="connsiteX52" fmla="*/ 1505430 w 1959810"/>
              <a:gd name="connsiteY52" fmla="*/ 1970761 h 2687041"/>
              <a:gd name="connsiteX53" fmla="*/ 1417800 w 1959810"/>
              <a:gd name="connsiteY53" fmla="*/ 2008861 h 2687041"/>
              <a:gd name="connsiteX54" fmla="*/ 1166340 w 1959810"/>
              <a:gd name="connsiteY54" fmla="*/ 1944091 h 2687041"/>
              <a:gd name="connsiteX55" fmla="*/ 1040610 w 1959810"/>
              <a:gd name="connsiteY55" fmla="*/ 2005051 h 2687041"/>
              <a:gd name="connsiteX56" fmla="*/ 903450 w 1959810"/>
              <a:gd name="connsiteY56" fmla="*/ 2092681 h 2687041"/>
              <a:gd name="connsiteX57" fmla="*/ 728190 w 1959810"/>
              <a:gd name="connsiteY57" fmla="*/ 2126971 h 2687041"/>
              <a:gd name="connsiteX58" fmla="*/ 674850 w 1959810"/>
              <a:gd name="connsiteY58" fmla="*/ 2203171 h 2687041"/>
              <a:gd name="connsiteX59" fmla="*/ 697710 w 1959810"/>
              <a:gd name="connsiteY59" fmla="*/ 2264131 h 2687041"/>
              <a:gd name="connsiteX60" fmla="*/ 895830 w 1959810"/>
              <a:gd name="connsiteY60" fmla="*/ 2370811 h 2687041"/>
              <a:gd name="connsiteX61" fmla="*/ 960600 w 1959810"/>
              <a:gd name="connsiteY61" fmla="*/ 2485111 h 2687041"/>
              <a:gd name="connsiteX62" fmla="*/ 1006320 w 1959810"/>
              <a:gd name="connsiteY62" fmla="*/ 2549881 h 2687041"/>
              <a:gd name="connsiteX63" fmla="*/ 983460 w 1959810"/>
              <a:gd name="connsiteY63" fmla="*/ 2595601 h 2687041"/>
              <a:gd name="connsiteX64" fmla="*/ 964410 w 1959810"/>
              <a:gd name="connsiteY64" fmla="*/ 2626081 h 2687041"/>
              <a:gd name="connsiteX65" fmla="*/ 899640 w 1959810"/>
              <a:gd name="connsiteY65" fmla="*/ 2629891 h 2687041"/>
              <a:gd name="connsiteX66" fmla="*/ 770100 w 1959810"/>
              <a:gd name="connsiteY66" fmla="*/ 2580361 h 2687041"/>
              <a:gd name="connsiteX67" fmla="*/ 640560 w 1959810"/>
              <a:gd name="connsiteY67" fmla="*/ 2557501 h 2687041"/>
              <a:gd name="connsiteX68" fmla="*/ 438630 w 1959810"/>
              <a:gd name="connsiteY68" fmla="*/ 2610841 h 2687041"/>
              <a:gd name="connsiteX69" fmla="*/ 358620 w 1959810"/>
              <a:gd name="connsiteY69" fmla="*/ 2687041 h 2687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59810" h="2687041">
                <a:moveTo>
                  <a:pt x="190980" y="324841"/>
                </a:moveTo>
                <a:cubicBezTo>
                  <a:pt x="163992" y="341351"/>
                  <a:pt x="137005" y="357861"/>
                  <a:pt x="107160" y="381991"/>
                </a:cubicBezTo>
                <a:cubicBezTo>
                  <a:pt x="77315" y="406121"/>
                  <a:pt x="27150" y="438506"/>
                  <a:pt x="11910" y="469621"/>
                </a:cubicBezTo>
                <a:cubicBezTo>
                  <a:pt x="-3330" y="500736"/>
                  <a:pt x="-5870" y="539471"/>
                  <a:pt x="15720" y="568681"/>
                </a:cubicBezTo>
                <a:cubicBezTo>
                  <a:pt x="37310" y="597891"/>
                  <a:pt x="101445" y="611226"/>
                  <a:pt x="141450" y="644881"/>
                </a:cubicBezTo>
                <a:cubicBezTo>
                  <a:pt x="181455" y="678536"/>
                  <a:pt x="221460" y="744576"/>
                  <a:pt x="255750" y="770611"/>
                </a:cubicBezTo>
                <a:cubicBezTo>
                  <a:pt x="290040" y="796646"/>
                  <a:pt x="316710" y="813791"/>
                  <a:pt x="347190" y="801091"/>
                </a:cubicBezTo>
                <a:cubicBezTo>
                  <a:pt x="377670" y="788391"/>
                  <a:pt x="404340" y="736956"/>
                  <a:pt x="438630" y="694411"/>
                </a:cubicBezTo>
                <a:cubicBezTo>
                  <a:pt x="472920" y="651866"/>
                  <a:pt x="512290" y="581381"/>
                  <a:pt x="552930" y="545821"/>
                </a:cubicBezTo>
                <a:cubicBezTo>
                  <a:pt x="593570" y="510261"/>
                  <a:pt x="651990" y="490576"/>
                  <a:pt x="682470" y="481051"/>
                </a:cubicBezTo>
                <a:cubicBezTo>
                  <a:pt x="712950" y="471526"/>
                  <a:pt x="702155" y="510261"/>
                  <a:pt x="735810" y="488671"/>
                </a:cubicBezTo>
                <a:cubicBezTo>
                  <a:pt x="769465" y="467081"/>
                  <a:pt x="842490" y="380721"/>
                  <a:pt x="884400" y="351511"/>
                </a:cubicBezTo>
                <a:cubicBezTo>
                  <a:pt x="926310" y="322301"/>
                  <a:pt x="951075" y="321666"/>
                  <a:pt x="987270" y="313411"/>
                </a:cubicBezTo>
                <a:cubicBezTo>
                  <a:pt x="1023465" y="305156"/>
                  <a:pt x="1059660" y="326111"/>
                  <a:pt x="1101570" y="301981"/>
                </a:cubicBezTo>
                <a:cubicBezTo>
                  <a:pt x="1143480" y="277851"/>
                  <a:pt x="1207615" y="193396"/>
                  <a:pt x="1238730" y="168631"/>
                </a:cubicBezTo>
                <a:cubicBezTo>
                  <a:pt x="1269845" y="143866"/>
                  <a:pt x="1264765" y="141961"/>
                  <a:pt x="1288260" y="153391"/>
                </a:cubicBezTo>
                <a:cubicBezTo>
                  <a:pt x="1311755" y="164821"/>
                  <a:pt x="1339060" y="228956"/>
                  <a:pt x="1379700" y="237211"/>
                </a:cubicBezTo>
                <a:cubicBezTo>
                  <a:pt x="1420340" y="245466"/>
                  <a:pt x="1487650" y="225781"/>
                  <a:pt x="1532100" y="202921"/>
                </a:cubicBezTo>
                <a:cubicBezTo>
                  <a:pt x="1576550" y="180061"/>
                  <a:pt x="1612745" y="128626"/>
                  <a:pt x="1646400" y="100051"/>
                </a:cubicBezTo>
                <a:cubicBezTo>
                  <a:pt x="1680055" y="71476"/>
                  <a:pt x="1706090" y="47981"/>
                  <a:pt x="1734030" y="31471"/>
                </a:cubicBezTo>
                <a:cubicBezTo>
                  <a:pt x="1761970" y="14961"/>
                  <a:pt x="1788640" y="991"/>
                  <a:pt x="1814040" y="991"/>
                </a:cubicBezTo>
                <a:cubicBezTo>
                  <a:pt x="1839440" y="991"/>
                  <a:pt x="1864205" y="-8534"/>
                  <a:pt x="1886430" y="31471"/>
                </a:cubicBezTo>
                <a:cubicBezTo>
                  <a:pt x="1908655" y="71476"/>
                  <a:pt x="1937865" y="203556"/>
                  <a:pt x="1947390" y="241021"/>
                </a:cubicBezTo>
                <a:cubicBezTo>
                  <a:pt x="1956915" y="278486"/>
                  <a:pt x="1971520" y="260071"/>
                  <a:pt x="1943580" y="256261"/>
                </a:cubicBezTo>
                <a:cubicBezTo>
                  <a:pt x="1915640" y="252451"/>
                  <a:pt x="1830550" y="218161"/>
                  <a:pt x="1779750" y="218161"/>
                </a:cubicBezTo>
                <a:cubicBezTo>
                  <a:pt x="1728950" y="218161"/>
                  <a:pt x="1681960" y="242291"/>
                  <a:pt x="1638780" y="256261"/>
                </a:cubicBezTo>
                <a:cubicBezTo>
                  <a:pt x="1595600" y="270231"/>
                  <a:pt x="1558770" y="276581"/>
                  <a:pt x="1520670" y="301981"/>
                </a:cubicBezTo>
                <a:cubicBezTo>
                  <a:pt x="1482570" y="327381"/>
                  <a:pt x="1456535" y="379451"/>
                  <a:pt x="1410180" y="408661"/>
                </a:cubicBezTo>
                <a:cubicBezTo>
                  <a:pt x="1363825" y="437871"/>
                  <a:pt x="1297150" y="471526"/>
                  <a:pt x="1242540" y="477241"/>
                </a:cubicBezTo>
                <a:cubicBezTo>
                  <a:pt x="1187930" y="482956"/>
                  <a:pt x="1130145" y="437236"/>
                  <a:pt x="1082520" y="442951"/>
                </a:cubicBezTo>
                <a:cubicBezTo>
                  <a:pt x="1034895" y="448666"/>
                  <a:pt x="999970" y="466446"/>
                  <a:pt x="956790" y="511531"/>
                </a:cubicBezTo>
                <a:cubicBezTo>
                  <a:pt x="913610" y="556616"/>
                  <a:pt x="875510" y="663931"/>
                  <a:pt x="823440" y="713461"/>
                </a:cubicBezTo>
                <a:cubicBezTo>
                  <a:pt x="771370" y="762991"/>
                  <a:pt x="679930" y="776326"/>
                  <a:pt x="644370" y="808711"/>
                </a:cubicBezTo>
                <a:cubicBezTo>
                  <a:pt x="608810" y="841096"/>
                  <a:pt x="598650" y="872846"/>
                  <a:pt x="610080" y="907771"/>
                </a:cubicBezTo>
                <a:cubicBezTo>
                  <a:pt x="621510" y="942696"/>
                  <a:pt x="670405" y="984606"/>
                  <a:pt x="712950" y="1018261"/>
                </a:cubicBezTo>
                <a:cubicBezTo>
                  <a:pt x="755495" y="1051916"/>
                  <a:pt x="819630" y="1090016"/>
                  <a:pt x="865350" y="1109701"/>
                </a:cubicBezTo>
                <a:cubicBezTo>
                  <a:pt x="911070" y="1129386"/>
                  <a:pt x="944090" y="1131926"/>
                  <a:pt x="987270" y="1136371"/>
                </a:cubicBezTo>
                <a:cubicBezTo>
                  <a:pt x="1030450" y="1140816"/>
                  <a:pt x="1095220" y="1132561"/>
                  <a:pt x="1124430" y="1136371"/>
                </a:cubicBezTo>
                <a:cubicBezTo>
                  <a:pt x="1153640" y="1140181"/>
                  <a:pt x="1169515" y="1140181"/>
                  <a:pt x="1162530" y="1159231"/>
                </a:cubicBezTo>
                <a:cubicBezTo>
                  <a:pt x="1155545" y="1178281"/>
                  <a:pt x="1097760" y="1220191"/>
                  <a:pt x="1082520" y="1250671"/>
                </a:cubicBezTo>
                <a:cubicBezTo>
                  <a:pt x="1067280" y="1281151"/>
                  <a:pt x="1066010" y="1303376"/>
                  <a:pt x="1071090" y="1342111"/>
                </a:cubicBezTo>
                <a:cubicBezTo>
                  <a:pt x="1076170" y="1380846"/>
                  <a:pt x="1113000" y="1439901"/>
                  <a:pt x="1113000" y="1483081"/>
                </a:cubicBezTo>
                <a:cubicBezTo>
                  <a:pt x="1113000" y="1526261"/>
                  <a:pt x="1079345" y="1566901"/>
                  <a:pt x="1071090" y="1601191"/>
                </a:cubicBezTo>
                <a:cubicBezTo>
                  <a:pt x="1062835" y="1635481"/>
                  <a:pt x="1055850" y="1667231"/>
                  <a:pt x="1063470" y="1688821"/>
                </a:cubicBezTo>
                <a:cubicBezTo>
                  <a:pt x="1071090" y="1710411"/>
                  <a:pt x="1087600" y="1730096"/>
                  <a:pt x="1116810" y="1730731"/>
                </a:cubicBezTo>
                <a:cubicBezTo>
                  <a:pt x="1146020" y="1731366"/>
                  <a:pt x="1189200" y="1685011"/>
                  <a:pt x="1238730" y="1692631"/>
                </a:cubicBezTo>
                <a:cubicBezTo>
                  <a:pt x="1288260" y="1700251"/>
                  <a:pt x="1358110" y="1759941"/>
                  <a:pt x="1413990" y="1776451"/>
                </a:cubicBezTo>
                <a:cubicBezTo>
                  <a:pt x="1469870" y="1792961"/>
                  <a:pt x="1518765" y="1802486"/>
                  <a:pt x="1574010" y="1791691"/>
                </a:cubicBezTo>
                <a:cubicBezTo>
                  <a:pt x="1629255" y="1780896"/>
                  <a:pt x="1706090" y="1732636"/>
                  <a:pt x="1745460" y="1711681"/>
                </a:cubicBezTo>
                <a:cubicBezTo>
                  <a:pt x="1784830" y="1690726"/>
                  <a:pt x="1802610" y="1642466"/>
                  <a:pt x="1810230" y="1665961"/>
                </a:cubicBezTo>
                <a:cubicBezTo>
                  <a:pt x="1817850" y="1689456"/>
                  <a:pt x="1810230" y="1811376"/>
                  <a:pt x="1791180" y="1852651"/>
                </a:cubicBezTo>
                <a:cubicBezTo>
                  <a:pt x="1772130" y="1893926"/>
                  <a:pt x="1743555" y="1893926"/>
                  <a:pt x="1695930" y="1913611"/>
                </a:cubicBezTo>
                <a:cubicBezTo>
                  <a:pt x="1648305" y="1933296"/>
                  <a:pt x="1551785" y="1954886"/>
                  <a:pt x="1505430" y="1970761"/>
                </a:cubicBezTo>
                <a:cubicBezTo>
                  <a:pt x="1459075" y="1986636"/>
                  <a:pt x="1474315" y="2013306"/>
                  <a:pt x="1417800" y="2008861"/>
                </a:cubicBezTo>
                <a:cubicBezTo>
                  <a:pt x="1361285" y="2004416"/>
                  <a:pt x="1229205" y="1944726"/>
                  <a:pt x="1166340" y="1944091"/>
                </a:cubicBezTo>
                <a:cubicBezTo>
                  <a:pt x="1103475" y="1943456"/>
                  <a:pt x="1084425" y="1980286"/>
                  <a:pt x="1040610" y="2005051"/>
                </a:cubicBezTo>
                <a:cubicBezTo>
                  <a:pt x="996795" y="2029816"/>
                  <a:pt x="955520" y="2072361"/>
                  <a:pt x="903450" y="2092681"/>
                </a:cubicBezTo>
                <a:cubicBezTo>
                  <a:pt x="851380" y="2113001"/>
                  <a:pt x="766290" y="2108556"/>
                  <a:pt x="728190" y="2126971"/>
                </a:cubicBezTo>
                <a:cubicBezTo>
                  <a:pt x="690090" y="2145386"/>
                  <a:pt x="679930" y="2180311"/>
                  <a:pt x="674850" y="2203171"/>
                </a:cubicBezTo>
                <a:cubicBezTo>
                  <a:pt x="669770" y="2226031"/>
                  <a:pt x="660880" y="2236191"/>
                  <a:pt x="697710" y="2264131"/>
                </a:cubicBezTo>
                <a:cubicBezTo>
                  <a:pt x="734540" y="2292071"/>
                  <a:pt x="852015" y="2333981"/>
                  <a:pt x="895830" y="2370811"/>
                </a:cubicBezTo>
                <a:cubicBezTo>
                  <a:pt x="939645" y="2407641"/>
                  <a:pt x="942185" y="2455266"/>
                  <a:pt x="960600" y="2485111"/>
                </a:cubicBezTo>
                <a:cubicBezTo>
                  <a:pt x="979015" y="2514956"/>
                  <a:pt x="999335" y="2528926"/>
                  <a:pt x="1006320" y="2549881"/>
                </a:cubicBezTo>
                <a:cubicBezTo>
                  <a:pt x="1013305" y="2570836"/>
                  <a:pt x="990445" y="2582901"/>
                  <a:pt x="983460" y="2595601"/>
                </a:cubicBezTo>
                <a:cubicBezTo>
                  <a:pt x="976475" y="2608301"/>
                  <a:pt x="978380" y="2624176"/>
                  <a:pt x="964410" y="2626081"/>
                </a:cubicBezTo>
                <a:cubicBezTo>
                  <a:pt x="950440" y="2627986"/>
                  <a:pt x="932025" y="2636241"/>
                  <a:pt x="899640" y="2629891"/>
                </a:cubicBezTo>
                <a:cubicBezTo>
                  <a:pt x="867255" y="2623541"/>
                  <a:pt x="813280" y="2592426"/>
                  <a:pt x="770100" y="2580361"/>
                </a:cubicBezTo>
                <a:cubicBezTo>
                  <a:pt x="726920" y="2568296"/>
                  <a:pt x="695805" y="2553691"/>
                  <a:pt x="640560" y="2557501"/>
                </a:cubicBezTo>
                <a:cubicBezTo>
                  <a:pt x="585315" y="2561311"/>
                  <a:pt x="483715" y="2583536"/>
                  <a:pt x="438630" y="2610841"/>
                </a:cubicBezTo>
                <a:cubicBezTo>
                  <a:pt x="349095" y="2663546"/>
                  <a:pt x="376400" y="2676881"/>
                  <a:pt x="358620" y="2687041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Freeform 224"/>
          <p:cNvSpPr/>
          <p:nvPr/>
        </p:nvSpPr>
        <p:spPr>
          <a:xfrm>
            <a:off x="1128246" y="5955030"/>
            <a:ext cx="1406260" cy="2922270"/>
          </a:xfrm>
          <a:custGeom>
            <a:avLst/>
            <a:gdLst>
              <a:gd name="connsiteX0" fmla="*/ 365274 w 1406260"/>
              <a:gd name="connsiteY0" fmla="*/ 2922270 h 2922270"/>
              <a:gd name="connsiteX1" fmla="*/ 456714 w 1406260"/>
              <a:gd name="connsiteY1" fmla="*/ 2815590 h 2922270"/>
              <a:gd name="connsiteX2" fmla="*/ 662454 w 1406260"/>
              <a:gd name="connsiteY2" fmla="*/ 2731770 h 2922270"/>
              <a:gd name="connsiteX3" fmla="*/ 872004 w 1406260"/>
              <a:gd name="connsiteY3" fmla="*/ 2712720 h 2922270"/>
              <a:gd name="connsiteX4" fmla="*/ 879624 w 1406260"/>
              <a:gd name="connsiteY4" fmla="*/ 2636520 h 2922270"/>
              <a:gd name="connsiteX5" fmla="*/ 738654 w 1406260"/>
              <a:gd name="connsiteY5" fmla="*/ 2579370 h 2922270"/>
              <a:gd name="connsiteX6" fmla="*/ 631974 w 1406260"/>
              <a:gd name="connsiteY6" fmla="*/ 2529840 h 2922270"/>
              <a:gd name="connsiteX7" fmla="*/ 654834 w 1406260"/>
              <a:gd name="connsiteY7" fmla="*/ 2373630 h 2922270"/>
              <a:gd name="connsiteX8" fmla="*/ 791994 w 1406260"/>
              <a:gd name="connsiteY8" fmla="*/ 2320290 h 2922270"/>
              <a:gd name="connsiteX9" fmla="*/ 997734 w 1406260"/>
              <a:gd name="connsiteY9" fmla="*/ 2236470 h 2922270"/>
              <a:gd name="connsiteX10" fmla="*/ 1085364 w 1406260"/>
              <a:gd name="connsiteY10" fmla="*/ 2183130 h 2922270"/>
              <a:gd name="connsiteX11" fmla="*/ 1138704 w 1406260"/>
              <a:gd name="connsiteY11" fmla="*/ 2122170 h 2922270"/>
              <a:gd name="connsiteX12" fmla="*/ 1172994 w 1406260"/>
              <a:gd name="connsiteY12" fmla="*/ 2106930 h 2922270"/>
              <a:gd name="connsiteX13" fmla="*/ 1329204 w 1406260"/>
              <a:gd name="connsiteY13" fmla="*/ 2114550 h 2922270"/>
              <a:gd name="connsiteX14" fmla="*/ 1401594 w 1406260"/>
              <a:gd name="connsiteY14" fmla="*/ 2095500 h 2922270"/>
              <a:gd name="connsiteX15" fmla="*/ 1390164 w 1406260"/>
              <a:gd name="connsiteY15" fmla="*/ 2030730 h 2922270"/>
              <a:gd name="connsiteX16" fmla="*/ 1317774 w 1406260"/>
              <a:gd name="connsiteY16" fmla="*/ 2004060 h 2922270"/>
              <a:gd name="connsiteX17" fmla="*/ 1211094 w 1406260"/>
              <a:gd name="connsiteY17" fmla="*/ 2030730 h 2922270"/>
              <a:gd name="connsiteX18" fmla="*/ 1153944 w 1406260"/>
              <a:gd name="connsiteY18" fmla="*/ 2049780 h 2922270"/>
              <a:gd name="connsiteX19" fmla="*/ 1051074 w 1406260"/>
              <a:gd name="connsiteY19" fmla="*/ 2068830 h 2922270"/>
              <a:gd name="connsiteX20" fmla="*/ 1020594 w 1406260"/>
              <a:gd name="connsiteY20" fmla="*/ 1985010 h 2922270"/>
              <a:gd name="connsiteX21" fmla="*/ 1112034 w 1406260"/>
              <a:gd name="connsiteY21" fmla="*/ 1760220 h 2922270"/>
              <a:gd name="connsiteX22" fmla="*/ 1032024 w 1406260"/>
              <a:gd name="connsiteY22" fmla="*/ 1478280 h 2922270"/>
              <a:gd name="connsiteX23" fmla="*/ 978684 w 1406260"/>
              <a:gd name="connsiteY23" fmla="*/ 1421130 h 2922270"/>
              <a:gd name="connsiteX24" fmla="*/ 704364 w 1406260"/>
              <a:gd name="connsiteY24" fmla="*/ 1245870 h 2922270"/>
              <a:gd name="connsiteX25" fmla="*/ 582444 w 1406260"/>
              <a:gd name="connsiteY25" fmla="*/ 1135380 h 2922270"/>
              <a:gd name="connsiteX26" fmla="*/ 616734 w 1406260"/>
              <a:gd name="connsiteY26" fmla="*/ 1021080 h 2922270"/>
              <a:gd name="connsiteX27" fmla="*/ 666264 w 1406260"/>
              <a:gd name="connsiteY27" fmla="*/ 971550 h 2922270"/>
              <a:gd name="connsiteX28" fmla="*/ 711984 w 1406260"/>
              <a:gd name="connsiteY28" fmla="*/ 933450 h 2922270"/>
              <a:gd name="connsiteX29" fmla="*/ 757704 w 1406260"/>
              <a:gd name="connsiteY29" fmla="*/ 902970 h 2922270"/>
              <a:gd name="connsiteX30" fmla="*/ 826284 w 1406260"/>
              <a:gd name="connsiteY30" fmla="*/ 914400 h 2922270"/>
              <a:gd name="connsiteX31" fmla="*/ 891054 w 1406260"/>
              <a:gd name="connsiteY31" fmla="*/ 861060 h 2922270"/>
              <a:gd name="connsiteX32" fmla="*/ 833904 w 1406260"/>
              <a:gd name="connsiteY32" fmla="*/ 845820 h 2922270"/>
              <a:gd name="connsiteX33" fmla="*/ 788184 w 1406260"/>
              <a:gd name="connsiteY33" fmla="*/ 842010 h 2922270"/>
              <a:gd name="connsiteX34" fmla="*/ 673884 w 1406260"/>
              <a:gd name="connsiteY34" fmla="*/ 864870 h 2922270"/>
              <a:gd name="connsiteX35" fmla="*/ 670074 w 1406260"/>
              <a:gd name="connsiteY35" fmla="*/ 933450 h 2922270"/>
              <a:gd name="connsiteX36" fmla="*/ 635784 w 1406260"/>
              <a:gd name="connsiteY36" fmla="*/ 914400 h 2922270"/>
              <a:gd name="connsiteX37" fmla="*/ 609114 w 1406260"/>
              <a:gd name="connsiteY37" fmla="*/ 967740 h 2922270"/>
              <a:gd name="connsiteX38" fmla="*/ 555774 w 1406260"/>
              <a:gd name="connsiteY38" fmla="*/ 956310 h 2922270"/>
              <a:gd name="connsiteX39" fmla="*/ 544344 w 1406260"/>
              <a:gd name="connsiteY39" fmla="*/ 1097280 h 2922270"/>
              <a:gd name="connsiteX40" fmla="*/ 414804 w 1406260"/>
              <a:gd name="connsiteY40" fmla="*/ 1101090 h 2922270"/>
              <a:gd name="connsiteX41" fmla="*/ 311934 w 1406260"/>
              <a:gd name="connsiteY41" fmla="*/ 1059180 h 2922270"/>
              <a:gd name="connsiteX42" fmla="*/ 41424 w 1406260"/>
              <a:gd name="connsiteY42" fmla="*/ 906780 h 2922270"/>
              <a:gd name="connsiteX43" fmla="*/ 14754 w 1406260"/>
              <a:gd name="connsiteY43" fmla="*/ 731520 h 2922270"/>
              <a:gd name="connsiteX44" fmla="*/ 178584 w 1406260"/>
              <a:gd name="connsiteY44" fmla="*/ 537210 h 2922270"/>
              <a:gd name="connsiteX45" fmla="*/ 391944 w 1406260"/>
              <a:gd name="connsiteY45" fmla="*/ 377190 h 2922270"/>
              <a:gd name="connsiteX46" fmla="*/ 559584 w 1406260"/>
              <a:gd name="connsiteY46" fmla="*/ 205740 h 2922270"/>
              <a:gd name="connsiteX47" fmla="*/ 647214 w 1406260"/>
              <a:gd name="connsiteY47" fmla="*/ 95250 h 2922270"/>
              <a:gd name="connsiteX48" fmla="*/ 681504 w 1406260"/>
              <a:gd name="connsiteY48" fmla="*/ 0 h 292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06260" h="2922270">
                <a:moveTo>
                  <a:pt x="365274" y="2922270"/>
                </a:moveTo>
                <a:cubicBezTo>
                  <a:pt x="386229" y="2884805"/>
                  <a:pt x="407184" y="2847340"/>
                  <a:pt x="456714" y="2815590"/>
                </a:cubicBezTo>
                <a:cubicBezTo>
                  <a:pt x="506244" y="2783840"/>
                  <a:pt x="593239" y="2748915"/>
                  <a:pt x="662454" y="2731770"/>
                </a:cubicBezTo>
                <a:cubicBezTo>
                  <a:pt x="731669" y="2714625"/>
                  <a:pt x="835809" y="2728595"/>
                  <a:pt x="872004" y="2712720"/>
                </a:cubicBezTo>
                <a:cubicBezTo>
                  <a:pt x="908199" y="2696845"/>
                  <a:pt x="901849" y="2658745"/>
                  <a:pt x="879624" y="2636520"/>
                </a:cubicBezTo>
                <a:cubicBezTo>
                  <a:pt x="857399" y="2614295"/>
                  <a:pt x="779929" y="2597150"/>
                  <a:pt x="738654" y="2579370"/>
                </a:cubicBezTo>
                <a:cubicBezTo>
                  <a:pt x="697379" y="2561590"/>
                  <a:pt x="645944" y="2564130"/>
                  <a:pt x="631974" y="2529840"/>
                </a:cubicBezTo>
                <a:cubicBezTo>
                  <a:pt x="618004" y="2495550"/>
                  <a:pt x="628164" y="2408555"/>
                  <a:pt x="654834" y="2373630"/>
                </a:cubicBezTo>
                <a:cubicBezTo>
                  <a:pt x="681504" y="2338705"/>
                  <a:pt x="791994" y="2320290"/>
                  <a:pt x="791994" y="2320290"/>
                </a:cubicBezTo>
                <a:cubicBezTo>
                  <a:pt x="849144" y="2297430"/>
                  <a:pt x="948839" y="2259330"/>
                  <a:pt x="997734" y="2236470"/>
                </a:cubicBezTo>
                <a:cubicBezTo>
                  <a:pt x="1046629" y="2213610"/>
                  <a:pt x="1061869" y="2202180"/>
                  <a:pt x="1085364" y="2183130"/>
                </a:cubicBezTo>
                <a:cubicBezTo>
                  <a:pt x="1108859" y="2164080"/>
                  <a:pt x="1124099" y="2134870"/>
                  <a:pt x="1138704" y="2122170"/>
                </a:cubicBezTo>
                <a:cubicBezTo>
                  <a:pt x="1153309" y="2109470"/>
                  <a:pt x="1141244" y="2108200"/>
                  <a:pt x="1172994" y="2106930"/>
                </a:cubicBezTo>
                <a:cubicBezTo>
                  <a:pt x="1204744" y="2105660"/>
                  <a:pt x="1291104" y="2116455"/>
                  <a:pt x="1329204" y="2114550"/>
                </a:cubicBezTo>
                <a:cubicBezTo>
                  <a:pt x="1367304" y="2112645"/>
                  <a:pt x="1391434" y="2109470"/>
                  <a:pt x="1401594" y="2095500"/>
                </a:cubicBezTo>
                <a:cubicBezTo>
                  <a:pt x="1411754" y="2081530"/>
                  <a:pt x="1404134" y="2045970"/>
                  <a:pt x="1390164" y="2030730"/>
                </a:cubicBezTo>
                <a:cubicBezTo>
                  <a:pt x="1376194" y="2015490"/>
                  <a:pt x="1347619" y="2004060"/>
                  <a:pt x="1317774" y="2004060"/>
                </a:cubicBezTo>
                <a:cubicBezTo>
                  <a:pt x="1287929" y="2004060"/>
                  <a:pt x="1238399" y="2023110"/>
                  <a:pt x="1211094" y="2030730"/>
                </a:cubicBezTo>
                <a:cubicBezTo>
                  <a:pt x="1183789" y="2038350"/>
                  <a:pt x="1180614" y="2043430"/>
                  <a:pt x="1153944" y="2049780"/>
                </a:cubicBezTo>
                <a:cubicBezTo>
                  <a:pt x="1127274" y="2056130"/>
                  <a:pt x="1073299" y="2079625"/>
                  <a:pt x="1051074" y="2068830"/>
                </a:cubicBezTo>
                <a:cubicBezTo>
                  <a:pt x="1028849" y="2058035"/>
                  <a:pt x="1010434" y="2036445"/>
                  <a:pt x="1020594" y="1985010"/>
                </a:cubicBezTo>
                <a:cubicBezTo>
                  <a:pt x="1030754" y="1933575"/>
                  <a:pt x="1110129" y="1844675"/>
                  <a:pt x="1112034" y="1760220"/>
                </a:cubicBezTo>
                <a:cubicBezTo>
                  <a:pt x="1113939" y="1675765"/>
                  <a:pt x="1054249" y="1534795"/>
                  <a:pt x="1032024" y="1478280"/>
                </a:cubicBezTo>
                <a:cubicBezTo>
                  <a:pt x="1009799" y="1421765"/>
                  <a:pt x="1033294" y="1459865"/>
                  <a:pt x="978684" y="1421130"/>
                </a:cubicBezTo>
                <a:cubicBezTo>
                  <a:pt x="924074" y="1382395"/>
                  <a:pt x="770404" y="1293495"/>
                  <a:pt x="704364" y="1245870"/>
                </a:cubicBezTo>
                <a:cubicBezTo>
                  <a:pt x="638324" y="1198245"/>
                  <a:pt x="597049" y="1172845"/>
                  <a:pt x="582444" y="1135380"/>
                </a:cubicBezTo>
                <a:cubicBezTo>
                  <a:pt x="567839" y="1097915"/>
                  <a:pt x="602764" y="1048385"/>
                  <a:pt x="616734" y="1021080"/>
                </a:cubicBezTo>
                <a:cubicBezTo>
                  <a:pt x="630704" y="993775"/>
                  <a:pt x="650389" y="986155"/>
                  <a:pt x="666264" y="971550"/>
                </a:cubicBezTo>
                <a:cubicBezTo>
                  <a:pt x="682139" y="956945"/>
                  <a:pt x="696744" y="944880"/>
                  <a:pt x="711984" y="933450"/>
                </a:cubicBezTo>
                <a:cubicBezTo>
                  <a:pt x="727224" y="922020"/>
                  <a:pt x="738654" y="906145"/>
                  <a:pt x="757704" y="902970"/>
                </a:cubicBezTo>
                <a:cubicBezTo>
                  <a:pt x="776754" y="899795"/>
                  <a:pt x="804059" y="921385"/>
                  <a:pt x="826284" y="914400"/>
                </a:cubicBezTo>
                <a:cubicBezTo>
                  <a:pt x="848509" y="907415"/>
                  <a:pt x="889784" y="872490"/>
                  <a:pt x="891054" y="861060"/>
                </a:cubicBezTo>
                <a:cubicBezTo>
                  <a:pt x="892324" y="849630"/>
                  <a:pt x="851049" y="848995"/>
                  <a:pt x="833904" y="845820"/>
                </a:cubicBezTo>
                <a:cubicBezTo>
                  <a:pt x="816759" y="842645"/>
                  <a:pt x="814854" y="838835"/>
                  <a:pt x="788184" y="842010"/>
                </a:cubicBezTo>
                <a:cubicBezTo>
                  <a:pt x="761514" y="845185"/>
                  <a:pt x="693569" y="849630"/>
                  <a:pt x="673884" y="864870"/>
                </a:cubicBezTo>
                <a:cubicBezTo>
                  <a:pt x="654199" y="880110"/>
                  <a:pt x="676424" y="925195"/>
                  <a:pt x="670074" y="933450"/>
                </a:cubicBezTo>
                <a:cubicBezTo>
                  <a:pt x="663724" y="941705"/>
                  <a:pt x="645944" y="908685"/>
                  <a:pt x="635784" y="914400"/>
                </a:cubicBezTo>
                <a:cubicBezTo>
                  <a:pt x="625624" y="920115"/>
                  <a:pt x="622449" y="960755"/>
                  <a:pt x="609114" y="967740"/>
                </a:cubicBezTo>
                <a:cubicBezTo>
                  <a:pt x="595779" y="974725"/>
                  <a:pt x="566569" y="934720"/>
                  <a:pt x="555774" y="956310"/>
                </a:cubicBezTo>
                <a:cubicBezTo>
                  <a:pt x="544979" y="977900"/>
                  <a:pt x="567839" y="1073150"/>
                  <a:pt x="544344" y="1097280"/>
                </a:cubicBezTo>
                <a:cubicBezTo>
                  <a:pt x="520849" y="1121410"/>
                  <a:pt x="453539" y="1107440"/>
                  <a:pt x="414804" y="1101090"/>
                </a:cubicBezTo>
                <a:cubicBezTo>
                  <a:pt x="376069" y="1094740"/>
                  <a:pt x="374164" y="1091565"/>
                  <a:pt x="311934" y="1059180"/>
                </a:cubicBezTo>
                <a:cubicBezTo>
                  <a:pt x="249704" y="1026795"/>
                  <a:pt x="90954" y="961390"/>
                  <a:pt x="41424" y="906780"/>
                </a:cubicBezTo>
                <a:cubicBezTo>
                  <a:pt x="-8106" y="852170"/>
                  <a:pt x="-8106" y="793115"/>
                  <a:pt x="14754" y="731520"/>
                </a:cubicBezTo>
                <a:cubicBezTo>
                  <a:pt x="37614" y="669925"/>
                  <a:pt x="115719" y="596265"/>
                  <a:pt x="178584" y="537210"/>
                </a:cubicBezTo>
                <a:cubicBezTo>
                  <a:pt x="241449" y="478155"/>
                  <a:pt x="328444" y="432435"/>
                  <a:pt x="391944" y="377190"/>
                </a:cubicBezTo>
                <a:cubicBezTo>
                  <a:pt x="455444" y="321945"/>
                  <a:pt x="517039" y="252730"/>
                  <a:pt x="559584" y="205740"/>
                </a:cubicBezTo>
                <a:cubicBezTo>
                  <a:pt x="602129" y="158750"/>
                  <a:pt x="626894" y="129540"/>
                  <a:pt x="647214" y="95250"/>
                </a:cubicBezTo>
                <a:cubicBezTo>
                  <a:pt x="667534" y="60960"/>
                  <a:pt x="674519" y="30480"/>
                  <a:pt x="68150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Freeform 225"/>
          <p:cNvSpPr/>
          <p:nvPr/>
        </p:nvSpPr>
        <p:spPr>
          <a:xfrm>
            <a:off x="1809750" y="3874770"/>
            <a:ext cx="487680" cy="2080260"/>
          </a:xfrm>
          <a:custGeom>
            <a:avLst/>
            <a:gdLst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16230 w 487680"/>
              <a:gd name="connsiteY13" fmla="*/ 144780 h 2080260"/>
              <a:gd name="connsiteX14" fmla="*/ 487680 w 487680"/>
              <a:gd name="connsiteY14" fmla="*/ 0 h 2080260"/>
              <a:gd name="connsiteX0" fmla="*/ 0 w 487680"/>
              <a:gd name="connsiteY0" fmla="*/ 2080260 h 2080260"/>
              <a:gd name="connsiteX1" fmla="*/ 15240 w 487680"/>
              <a:gd name="connsiteY1" fmla="*/ 1897380 h 2080260"/>
              <a:gd name="connsiteX2" fmla="*/ 3810 w 487680"/>
              <a:gd name="connsiteY2" fmla="*/ 1714500 h 2080260"/>
              <a:gd name="connsiteX3" fmla="*/ 64770 w 487680"/>
              <a:gd name="connsiteY3" fmla="*/ 1550670 h 2080260"/>
              <a:gd name="connsiteX4" fmla="*/ 163830 w 487680"/>
              <a:gd name="connsiteY4" fmla="*/ 1474470 h 2080260"/>
              <a:gd name="connsiteX5" fmla="*/ 232410 w 487680"/>
              <a:gd name="connsiteY5" fmla="*/ 1306830 h 2080260"/>
              <a:gd name="connsiteX6" fmla="*/ 300990 w 487680"/>
              <a:gd name="connsiteY6" fmla="*/ 1139190 h 2080260"/>
              <a:gd name="connsiteX7" fmla="*/ 198120 w 487680"/>
              <a:gd name="connsiteY7" fmla="*/ 929640 h 2080260"/>
              <a:gd name="connsiteX8" fmla="*/ 201930 w 487680"/>
              <a:gd name="connsiteY8" fmla="*/ 788670 h 2080260"/>
              <a:gd name="connsiteX9" fmla="*/ 236220 w 487680"/>
              <a:gd name="connsiteY9" fmla="*/ 742950 h 2080260"/>
              <a:gd name="connsiteX10" fmla="*/ 175260 w 487680"/>
              <a:gd name="connsiteY10" fmla="*/ 605790 h 2080260"/>
              <a:gd name="connsiteX11" fmla="*/ 152400 w 487680"/>
              <a:gd name="connsiteY11" fmla="*/ 464820 h 2080260"/>
              <a:gd name="connsiteX12" fmla="*/ 182880 w 487680"/>
              <a:gd name="connsiteY12" fmla="*/ 289560 h 2080260"/>
              <a:gd name="connsiteX13" fmla="*/ 337185 w 487680"/>
              <a:gd name="connsiteY13" fmla="*/ 150495 h 2080260"/>
              <a:gd name="connsiteX14" fmla="*/ 487680 w 487680"/>
              <a:gd name="connsiteY14" fmla="*/ 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680" h="2080260">
                <a:moveTo>
                  <a:pt x="0" y="2080260"/>
                </a:moveTo>
                <a:cubicBezTo>
                  <a:pt x="7302" y="2019300"/>
                  <a:pt x="14605" y="1958340"/>
                  <a:pt x="15240" y="1897380"/>
                </a:cubicBezTo>
                <a:cubicBezTo>
                  <a:pt x="15875" y="1836420"/>
                  <a:pt x="-4445" y="1772285"/>
                  <a:pt x="3810" y="1714500"/>
                </a:cubicBezTo>
                <a:cubicBezTo>
                  <a:pt x="12065" y="1656715"/>
                  <a:pt x="38100" y="1590675"/>
                  <a:pt x="64770" y="1550670"/>
                </a:cubicBezTo>
                <a:cubicBezTo>
                  <a:pt x="91440" y="1510665"/>
                  <a:pt x="135890" y="1515110"/>
                  <a:pt x="163830" y="1474470"/>
                </a:cubicBezTo>
                <a:cubicBezTo>
                  <a:pt x="191770" y="1433830"/>
                  <a:pt x="232410" y="1306830"/>
                  <a:pt x="232410" y="1306830"/>
                </a:cubicBezTo>
                <a:cubicBezTo>
                  <a:pt x="255270" y="1250950"/>
                  <a:pt x="306705" y="1202055"/>
                  <a:pt x="300990" y="1139190"/>
                </a:cubicBezTo>
                <a:cubicBezTo>
                  <a:pt x="295275" y="1076325"/>
                  <a:pt x="214630" y="988060"/>
                  <a:pt x="198120" y="929640"/>
                </a:cubicBezTo>
                <a:cubicBezTo>
                  <a:pt x="181610" y="871220"/>
                  <a:pt x="195580" y="819785"/>
                  <a:pt x="201930" y="788670"/>
                </a:cubicBezTo>
                <a:cubicBezTo>
                  <a:pt x="208280" y="757555"/>
                  <a:pt x="240665" y="773430"/>
                  <a:pt x="236220" y="742950"/>
                </a:cubicBezTo>
                <a:cubicBezTo>
                  <a:pt x="231775" y="712470"/>
                  <a:pt x="189230" y="652145"/>
                  <a:pt x="175260" y="605790"/>
                </a:cubicBezTo>
                <a:cubicBezTo>
                  <a:pt x="161290" y="559435"/>
                  <a:pt x="151130" y="517525"/>
                  <a:pt x="152400" y="464820"/>
                </a:cubicBezTo>
                <a:cubicBezTo>
                  <a:pt x="153670" y="412115"/>
                  <a:pt x="152083" y="341947"/>
                  <a:pt x="182880" y="289560"/>
                </a:cubicBezTo>
                <a:cubicBezTo>
                  <a:pt x="213677" y="237173"/>
                  <a:pt x="286385" y="198755"/>
                  <a:pt x="337185" y="150495"/>
                </a:cubicBezTo>
                <a:cubicBezTo>
                  <a:pt x="387985" y="102235"/>
                  <a:pt x="441960" y="40005"/>
                  <a:pt x="48768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Freeform 226"/>
          <p:cNvSpPr/>
          <p:nvPr/>
        </p:nvSpPr>
        <p:spPr>
          <a:xfrm>
            <a:off x="1847168" y="3040380"/>
            <a:ext cx="731765" cy="834390"/>
          </a:xfrm>
          <a:custGeom>
            <a:avLst/>
            <a:gdLst>
              <a:gd name="connsiteX0" fmla="*/ 451982 w 733485"/>
              <a:gd name="connsiteY0" fmla="*/ 834390 h 834390"/>
              <a:gd name="connsiteX1" fmla="*/ 551042 w 733485"/>
              <a:gd name="connsiteY1" fmla="*/ 762000 h 834390"/>
              <a:gd name="connsiteX2" fmla="*/ 566282 w 733485"/>
              <a:gd name="connsiteY2" fmla="*/ 640080 h 834390"/>
              <a:gd name="connsiteX3" fmla="*/ 516752 w 733485"/>
              <a:gd name="connsiteY3" fmla="*/ 472440 h 834390"/>
              <a:gd name="connsiteX4" fmla="*/ 585332 w 733485"/>
              <a:gd name="connsiteY4" fmla="*/ 396240 h 834390"/>
              <a:gd name="connsiteX5" fmla="*/ 707252 w 733485"/>
              <a:gd name="connsiteY5" fmla="*/ 323850 h 834390"/>
              <a:gd name="connsiteX6" fmla="*/ 718682 w 733485"/>
              <a:gd name="connsiteY6" fmla="*/ 255270 h 834390"/>
              <a:gd name="connsiteX7" fmla="*/ 535802 w 733485"/>
              <a:gd name="connsiteY7" fmla="*/ 270510 h 834390"/>
              <a:gd name="connsiteX8" fmla="*/ 387212 w 733485"/>
              <a:gd name="connsiteY8" fmla="*/ 186690 h 834390"/>
              <a:gd name="connsiteX9" fmla="*/ 177662 w 733485"/>
              <a:gd name="connsiteY9" fmla="*/ 80010 h 834390"/>
              <a:gd name="connsiteX10" fmla="*/ 158612 w 733485"/>
              <a:gd name="connsiteY10" fmla="*/ 80010 h 834390"/>
              <a:gd name="connsiteX11" fmla="*/ 21452 w 733485"/>
              <a:gd name="connsiteY11" fmla="*/ 15240 h 834390"/>
              <a:gd name="connsiteX12" fmla="*/ 2402 w 733485"/>
              <a:gd name="connsiteY12" fmla="*/ 0 h 834390"/>
              <a:gd name="connsiteX0" fmla="*/ 450262 w 731765"/>
              <a:gd name="connsiteY0" fmla="*/ 834390 h 834390"/>
              <a:gd name="connsiteX1" fmla="*/ 549322 w 731765"/>
              <a:gd name="connsiteY1" fmla="*/ 762000 h 834390"/>
              <a:gd name="connsiteX2" fmla="*/ 564562 w 731765"/>
              <a:gd name="connsiteY2" fmla="*/ 640080 h 834390"/>
              <a:gd name="connsiteX3" fmla="*/ 515032 w 731765"/>
              <a:gd name="connsiteY3" fmla="*/ 472440 h 834390"/>
              <a:gd name="connsiteX4" fmla="*/ 583612 w 731765"/>
              <a:gd name="connsiteY4" fmla="*/ 396240 h 834390"/>
              <a:gd name="connsiteX5" fmla="*/ 705532 w 731765"/>
              <a:gd name="connsiteY5" fmla="*/ 323850 h 834390"/>
              <a:gd name="connsiteX6" fmla="*/ 716962 w 731765"/>
              <a:gd name="connsiteY6" fmla="*/ 255270 h 834390"/>
              <a:gd name="connsiteX7" fmla="*/ 534082 w 731765"/>
              <a:gd name="connsiteY7" fmla="*/ 270510 h 834390"/>
              <a:gd name="connsiteX8" fmla="*/ 385492 w 731765"/>
              <a:gd name="connsiteY8" fmla="*/ 186690 h 834390"/>
              <a:gd name="connsiteX9" fmla="*/ 175942 w 731765"/>
              <a:gd name="connsiteY9" fmla="*/ 80010 h 834390"/>
              <a:gd name="connsiteX10" fmla="*/ 156892 w 731765"/>
              <a:gd name="connsiteY10" fmla="*/ 80010 h 834390"/>
              <a:gd name="connsiteX11" fmla="*/ 73072 w 731765"/>
              <a:gd name="connsiteY11" fmla="*/ 11430 h 834390"/>
              <a:gd name="connsiteX12" fmla="*/ 19732 w 731765"/>
              <a:gd name="connsiteY12" fmla="*/ 15240 h 834390"/>
              <a:gd name="connsiteX13" fmla="*/ 682 w 731765"/>
              <a:gd name="connsiteY13" fmla="*/ 0 h 8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31765" h="834390">
                <a:moveTo>
                  <a:pt x="450262" y="834390"/>
                </a:moveTo>
                <a:cubicBezTo>
                  <a:pt x="490267" y="814387"/>
                  <a:pt x="530272" y="794385"/>
                  <a:pt x="549322" y="762000"/>
                </a:cubicBezTo>
                <a:cubicBezTo>
                  <a:pt x="568372" y="729615"/>
                  <a:pt x="570277" y="688340"/>
                  <a:pt x="564562" y="640080"/>
                </a:cubicBezTo>
                <a:cubicBezTo>
                  <a:pt x="558847" y="591820"/>
                  <a:pt x="511857" y="513080"/>
                  <a:pt x="515032" y="472440"/>
                </a:cubicBezTo>
                <a:cubicBezTo>
                  <a:pt x="518207" y="431800"/>
                  <a:pt x="551862" y="421005"/>
                  <a:pt x="583612" y="396240"/>
                </a:cubicBezTo>
                <a:cubicBezTo>
                  <a:pt x="615362" y="371475"/>
                  <a:pt x="683307" y="347345"/>
                  <a:pt x="705532" y="323850"/>
                </a:cubicBezTo>
                <a:cubicBezTo>
                  <a:pt x="727757" y="300355"/>
                  <a:pt x="745537" y="264160"/>
                  <a:pt x="716962" y="255270"/>
                </a:cubicBezTo>
                <a:cubicBezTo>
                  <a:pt x="688387" y="246380"/>
                  <a:pt x="589327" y="281940"/>
                  <a:pt x="534082" y="270510"/>
                </a:cubicBezTo>
                <a:cubicBezTo>
                  <a:pt x="478837" y="259080"/>
                  <a:pt x="445182" y="218440"/>
                  <a:pt x="385492" y="186690"/>
                </a:cubicBezTo>
                <a:cubicBezTo>
                  <a:pt x="325802" y="154940"/>
                  <a:pt x="214042" y="97790"/>
                  <a:pt x="175942" y="80010"/>
                </a:cubicBezTo>
                <a:cubicBezTo>
                  <a:pt x="137842" y="62230"/>
                  <a:pt x="174037" y="91440"/>
                  <a:pt x="156892" y="80010"/>
                </a:cubicBezTo>
                <a:cubicBezTo>
                  <a:pt x="139747" y="68580"/>
                  <a:pt x="95932" y="22225"/>
                  <a:pt x="73072" y="11430"/>
                </a:cubicBezTo>
                <a:cubicBezTo>
                  <a:pt x="50212" y="635"/>
                  <a:pt x="31797" y="17145"/>
                  <a:pt x="19732" y="15240"/>
                </a:cubicBezTo>
                <a:cubicBezTo>
                  <a:pt x="7667" y="13335"/>
                  <a:pt x="-2811" y="952"/>
                  <a:pt x="682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" name="Freeform 227"/>
          <p:cNvSpPr/>
          <p:nvPr/>
        </p:nvSpPr>
        <p:spPr>
          <a:xfrm>
            <a:off x="869636" y="1310641"/>
            <a:ext cx="993454" cy="1722086"/>
          </a:xfrm>
          <a:custGeom>
            <a:avLst/>
            <a:gdLst>
              <a:gd name="connsiteX0" fmla="*/ 978214 w 978214"/>
              <a:gd name="connsiteY0" fmla="*/ 1733550 h 1737087"/>
              <a:gd name="connsiteX1" fmla="*/ 913444 w 978214"/>
              <a:gd name="connsiteY1" fmla="*/ 1706880 h 1737087"/>
              <a:gd name="connsiteX2" fmla="*/ 806764 w 978214"/>
              <a:gd name="connsiteY2" fmla="*/ 1512570 h 1737087"/>
              <a:gd name="connsiteX3" fmla="*/ 741994 w 978214"/>
              <a:gd name="connsiteY3" fmla="*/ 1253490 h 1737087"/>
              <a:gd name="connsiteX4" fmla="*/ 650554 w 978214"/>
              <a:gd name="connsiteY4" fmla="*/ 975360 h 1737087"/>
              <a:gd name="connsiteX5" fmla="*/ 501964 w 978214"/>
              <a:gd name="connsiteY5" fmla="*/ 853440 h 1737087"/>
              <a:gd name="connsiteX6" fmla="*/ 471484 w 978214"/>
              <a:gd name="connsiteY6" fmla="*/ 796290 h 1737087"/>
              <a:gd name="connsiteX7" fmla="*/ 498154 w 978214"/>
              <a:gd name="connsiteY7" fmla="*/ 708660 h 1737087"/>
              <a:gd name="connsiteX8" fmla="*/ 326704 w 978214"/>
              <a:gd name="connsiteY8" fmla="*/ 708660 h 1737087"/>
              <a:gd name="connsiteX9" fmla="*/ 109534 w 978214"/>
              <a:gd name="connsiteY9" fmla="*/ 674370 h 1737087"/>
              <a:gd name="connsiteX10" fmla="*/ 10474 w 978214"/>
              <a:gd name="connsiteY10" fmla="*/ 445770 h 1737087"/>
              <a:gd name="connsiteX11" fmla="*/ 25714 w 978214"/>
              <a:gd name="connsiteY11" fmla="*/ 384810 h 1737087"/>
              <a:gd name="connsiteX12" fmla="*/ 212404 w 978214"/>
              <a:gd name="connsiteY12" fmla="*/ 434340 h 1737087"/>
              <a:gd name="connsiteX13" fmla="*/ 513394 w 978214"/>
              <a:gd name="connsiteY13" fmla="*/ 419100 h 1737087"/>
              <a:gd name="connsiteX14" fmla="*/ 612454 w 978214"/>
              <a:gd name="connsiteY14" fmla="*/ 281940 h 1737087"/>
              <a:gd name="connsiteX15" fmla="*/ 650554 w 978214"/>
              <a:gd name="connsiteY15" fmla="*/ 140970 h 1737087"/>
              <a:gd name="connsiteX16" fmla="*/ 578164 w 978214"/>
              <a:gd name="connsiteY16" fmla="*/ 0 h 1737087"/>
              <a:gd name="connsiteX0" fmla="*/ 978214 w 978214"/>
              <a:gd name="connsiteY0" fmla="*/ 1733550 h 1737980"/>
              <a:gd name="connsiteX1" fmla="*/ 913444 w 978214"/>
              <a:gd name="connsiteY1" fmla="*/ 1706880 h 1737980"/>
              <a:gd name="connsiteX2" fmla="*/ 844864 w 978214"/>
              <a:gd name="connsiteY2" fmla="*/ 1491615 h 1737980"/>
              <a:gd name="connsiteX3" fmla="*/ 741994 w 978214"/>
              <a:gd name="connsiteY3" fmla="*/ 1253490 h 1737980"/>
              <a:gd name="connsiteX4" fmla="*/ 650554 w 978214"/>
              <a:gd name="connsiteY4" fmla="*/ 975360 h 1737980"/>
              <a:gd name="connsiteX5" fmla="*/ 501964 w 978214"/>
              <a:gd name="connsiteY5" fmla="*/ 853440 h 1737980"/>
              <a:gd name="connsiteX6" fmla="*/ 471484 w 978214"/>
              <a:gd name="connsiteY6" fmla="*/ 796290 h 1737980"/>
              <a:gd name="connsiteX7" fmla="*/ 498154 w 978214"/>
              <a:gd name="connsiteY7" fmla="*/ 708660 h 1737980"/>
              <a:gd name="connsiteX8" fmla="*/ 326704 w 978214"/>
              <a:gd name="connsiteY8" fmla="*/ 708660 h 1737980"/>
              <a:gd name="connsiteX9" fmla="*/ 109534 w 978214"/>
              <a:gd name="connsiteY9" fmla="*/ 674370 h 1737980"/>
              <a:gd name="connsiteX10" fmla="*/ 10474 w 978214"/>
              <a:gd name="connsiteY10" fmla="*/ 445770 h 1737980"/>
              <a:gd name="connsiteX11" fmla="*/ 25714 w 978214"/>
              <a:gd name="connsiteY11" fmla="*/ 384810 h 1737980"/>
              <a:gd name="connsiteX12" fmla="*/ 212404 w 978214"/>
              <a:gd name="connsiteY12" fmla="*/ 434340 h 1737980"/>
              <a:gd name="connsiteX13" fmla="*/ 513394 w 978214"/>
              <a:gd name="connsiteY13" fmla="*/ 419100 h 1737980"/>
              <a:gd name="connsiteX14" fmla="*/ 612454 w 978214"/>
              <a:gd name="connsiteY14" fmla="*/ 281940 h 1737980"/>
              <a:gd name="connsiteX15" fmla="*/ 650554 w 978214"/>
              <a:gd name="connsiteY15" fmla="*/ 140970 h 1737980"/>
              <a:gd name="connsiteX16" fmla="*/ 578164 w 978214"/>
              <a:gd name="connsiteY16" fmla="*/ 0 h 1737980"/>
              <a:gd name="connsiteX0" fmla="*/ 978214 w 978214"/>
              <a:gd name="connsiteY0" fmla="*/ 1733550 h 1734534"/>
              <a:gd name="connsiteX1" fmla="*/ 940114 w 978214"/>
              <a:gd name="connsiteY1" fmla="*/ 1684020 h 1734534"/>
              <a:gd name="connsiteX2" fmla="*/ 844864 w 978214"/>
              <a:gd name="connsiteY2" fmla="*/ 1491615 h 1734534"/>
              <a:gd name="connsiteX3" fmla="*/ 741994 w 978214"/>
              <a:gd name="connsiteY3" fmla="*/ 1253490 h 1734534"/>
              <a:gd name="connsiteX4" fmla="*/ 650554 w 978214"/>
              <a:gd name="connsiteY4" fmla="*/ 975360 h 1734534"/>
              <a:gd name="connsiteX5" fmla="*/ 501964 w 978214"/>
              <a:gd name="connsiteY5" fmla="*/ 853440 h 1734534"/>
              <a:gd name="connsiteX6" fmla="*/ 471484 w 978214"/>
              <a:gd name="connsiteY6" fmla="*/ 796290 h 1734534"/>
              <a:gd name="connsiteX7" fmla="*/ 498154 w 978214"/>
              <a:gd name="connsiteY7" fmla="*/ 708660 h 1734534"/>
              <a:gd name="connsiteX8" fmla="*/ 326704 w 978214"/>
              <a:gd name="connsiteY8" fmla="*/ 708660 h 1734534"/>
              <a:gd name="connsiteX9" fmla="*/ 109534 w 978214"/>
              <a:gd name="connsiteY9" fmla="*/ 674370 h 1734534"/>
              <a:gd name="connsiteX10" fmla="*/ 10474 w 978214"/>
              <a:gd name="connsiteY10" fmla="*/ 445770 h 1734534"/>
              <a:gd name="connsiteX11" fmla="*/ 25714 w 978214"/>
              <a:gd name="connsiteY11" fmla="*/ 384810 h 1734534"/>
              <a:gd name="connsiteX12" fmla="*/ 212404 w 978214"/>
              <a:gd name="connsiteY12" fmla="*/ 434340 h 1734534"/>
              <a:gd name="connsiteX13" fmla="*/ 513394 w 978214"/>
              <a:gd name="connsiteY13" fmla="*/ 419100 h 1734534"/>
              <a:gd name="connsiteX14" fmla="*/ 612454 w 978214"/>
              <a:gd name="connsiteY14" fmla="*/ 281940 h 1734534"/>
              <a:gd name="connsiteX15" fmla="*/ 650554 w 978214"/>
              <a:gd name="connsiteY15" fmla="*/ 140970 h 1734534"/>
              <a:gd name="connsiteX16" fmla="*/ 578164 w 978214"/>
              <a:gd name="connsiteY16" fmla="*/ 0 h 1734534"/>
              <a:gd name="connsiteX0" fmla="*/ 993454 w 993454"/>
              <a:gd name="connsiteY0" fmla="*/ 1720215 h 1722086"/>
              <a:gd name="connsiteX1" fmla="*/ 940114 w 993454"/>
              <a:gd name="connsiteY1" fmla="*/ 1684020 h 1722086"/>
              <a:gd name="connsiteX2" fmla="*/ 844864 w 993454"/>
              <a:gd name="connsiteY2" fmla="*/ 1491615 h 1722086"/>
              <a:gd name="connsiteX3" fmla="*/ 741994 w 993454"/>
              <a:gd name="connsiteY3" fmla="*/ 1253490 h 1722086"/>
              <a:gd name="connsiteX4" fmla="*/ 650554 w 993454"/>
              <a:gd name="connsiteY4" fmla="*/ 975360 h 1722086"/>
              <a:gd name="connsiteX5" fmla="*/ 501964 w 993454"/>
              <a:gd name="connsiteY5" fmla="*/ 853440 h 1722086"/>
              <a:gd name="connsiteX6" fmla="*/ 471484 w 993454"/>
              <a:gd name="connsiteY6" fmla="*/ 796290 h 1722086"/>
              <a:gd name="connsiteX7" fmla="*/ 498154 w 993454"/>
              <a:gd name="connsiteY7" fmla="*/ 708660 h 1722086"/>
              <a:gd name="connsiteX8" fmla="*/ 326704 w 993454"/>
              <a:gd name="connsiteY8" fmla="*/ 708660 h 1722086"/>
              <a:gd name="connsiteX9" fmla="*/ 109534 w 993454"/>
              <a:gd name="connsiteY9" fmla="*/ 674370 h 1722086"/>
              <a:gd name="connsiteX10" fmla="*/ 10474 w 993454"/>
              <a:gd name="connsiteY10" fmla="*/ 445770 h 1722086"/>
              <a:gd name="connsiteX11" fmla="*/ 25714 w 993454"/>
              <a:gd name="connsiteY11" fmla="*/ 384810 h 1722086"/>
              <a:gd name="connsiteX12" fmla="*/ 212404 w 993454"/>
              <a:gd name="connsiteY12" fmla="*/ 434340 h 1722086"/>
              <a:gd name="connsiteX13" fmla="*/ 513394 w 993454"/>
              <a:gd name="connsiteY13" fmla="*/ 419100 h 1722086"/>
              <a:gd name="connsiteX14" fmla="*/ 612454 w 993454"/>
              <a:gd name="connsiteY14" fmla="*/ 281940 h 1722086"/>
              <a:gd name="connsiteX15" fmla="*/ 650554 w 993454"/>
              <a:gd name="connsiteY15" fmla="*/ 140970 h 1722086"/>
              <a:gd name="connsiteX16" fmla="*/ 578164 w 993454"/>
              <a:gd name="connsiteY16" fmla="*/ 0 h 17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3454" h="1722086">
                <a:moveTo>
                  <a:pt x="993454" y="1720215"/>
                </a:moveTo>
                <a:cubicBezTo>
                  <a:pt x="975356" y="1725295"/>
                  <a:pt x="964879" y="1722120"/>
                  <a:pt x="940114" y="1684020"/>
                </a:cubicBezTo>
                <a:cubicBezTo>
                  <a:pt x="915349" y="1645920"/>
                  <a:pt x="877884" y="1563370"/>
                  <a:pt x="844864" y="1491615"/>
                </a:cubicBezTo>
                <a:cubicBezTo>
                  <a:pt x="811844" y="1419860"/>
                  <a:pt x="774379" y="1339533"/>
                  <a:pt x="741994" y="1253490"/>
                </a:cubicBezTo>
                <a:cubicBezTo>
                  <a:pt x="709609" y="1167447"/>
                  <a:pt x="690559" y="1042035"/>
                  <a:pt x="650554" y="975360"/>
                </a:cubicBezTo>
                <a:cubicBezTo>
                  <a:pt x="610549" y="908685"/>
                  <a:pt x="531809" y="883285"/>
                  <a:pt x="501964" y="853440"/>
                </a:cubicBezTo>
                <a:cubicBezTo>
                  <a:pt x="472119" y="823595"/>
                  <a:pt x="472119" y="820420"/>
                  <a:pt x="471484" y="796290"/>
                </a:cubicBezTo>
                <a:cubicBezTo>
                  <a:pt x="470849" y="772160"/>
                  <a:pt x="522284" y="723265"/>
                  <a:pt x="498154" y="708660"/>
                </a:cubicBezTo>
                <a:cubicBezTo>
                  <a:pt x="474024" y="694055"/>
                  <a:pt x="391474" y="714375"/>
                  <a:pt x="326704" y="708660"/>
                </a:cubicBezTo>
                <a:cubicBezTo>
                  <a:pt x="261934" y="702945"/>
                  <a:pt x="162239" y="718185"/>
                  <a:pt x="109534" y="674370"/>
                </a:cubicBezTo>
                <a:cubicBezTo>
                  <a:pt x="56829" y="630555"/>
                  <a:pt x="24444" y="494030"/>
                  <a:pt x="10474" y="445770"/>
                </a:cubicBezTo>
                <a:cubicBezTo>
                  <a:pt x="-3496" y="397510"/>
                  <a:pt x="-7941" y="386715"/>
                  <a:pt x="25714" y="384810"/>
                </a:cubicBezTo>
                <a:cubicBezTo>
                  <a:pt x="59369" y="382905"/>
                  <a:pt x="131124" y="428625"/>
                  <a:pt x="212404" y="434340"/>
                </a:cubicBezTo>
                <a:cubicBezTo>
                  <a:pt x="293684" y="440055"/>
                  <a:pt x="446719" y="444500"/>
                  <a:pt x="513394" y="419100"/>
                </a:cubicBezTo>
                <a:cubicBezTo>
                  <a:pt x="580069" y="393700"/>
                  <a:pt x="589594" y="328295"/>
                  <a:pt x="612454" y="281940"/>
                </a:cubicBezTo>
                <a:cubicBezTo>
                  <a:pt x="635314" y="235585"/>
                  <a:pt x="656269" y="187960"/>
                  <a:pt x="650554" y="140970"/>
                </a:cubicBezTo>
                <a:cubicBezTo>
                  <a:pt x="644839" y="93980"/>
                  <a:pt x="611501" y="46990"/>
                  <a:pt x="578164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2" name="Freeform 231"/>
          <p:cNvSpPr/>
          <p:nvPr/>
        </p:nvSpPr>
        <p:spPr>
          <a:xfrm>
            <a:off x="1033126" y="6983006"/>
            <a:ext cx="759635" cy="347912"/>
          </a:xfrm>
          <a:custGeom>
            <a:avLst/>
            <a:gdLst>
              <a:gd name="connsiteX0" fmla="*/ 1289 w 759635"/>
              <a:gd name="connsiteY0" fmla="*/ 4534 h 347912"/>
              <a:gd name="connsiteX1" fmla="*/ 140354 w 759635"/>
              <a:gd name="connsiteY1" fmla="*/ 122644 h 347912"/>
              <a:gd name="connsiteX2" fmla="*/ 237509 w 759635"/>
              <a:gd name="connsiteY2" fmla="*/ 134074 h 347912"/>
              <a:gd name="connsiteX3" fmla="*/ 319424 w 759635"/>
              <a:gd name="connsiteY3" fmla="*/ 185509 h 347912"/>
              <a:gd name="connsiteX4" fmla="*/ 437534 w 759635"/>
              <a:gd name="connsiteY4" fmla="*/ 231229 h 347912"/>
              <a:gd name="connsiteX5" fmla="*/ 582314 w 759635"/>
              <a:gd name="connsiteY5" fmla="*/ 271234 h 347912"/>
              <a:gd name="connsiteX6" fmla="*/ 658514 w 759635"/>
              <a:gd name="connsiteY6" fmla="*/ 315049 h 347912"/>
              <a:gd name="connsiteX7" fmla="*/ 742334 w 759635"/>
              <a:gd name="connsiteY7" fmla="*/ 343624 h 347912"/>
              <a:gd name="connsiteX8" fmla="*/ 755669 w 759635"/>
              <a:gd name="connsiteY8" fmla="*/ 339814 h 347912"/>
              <a:gd name="connsiteX9" fmla="*/ 690899 w 759635"/>
              <a:gd name="connsiteY9" fmla="*/ 269329 h 347912"/>
              <a:gd name="connsiteX10" fmla="*/ 519449 w 759635"/>
              <a:gd name="connsiteY10" fmla="*/ 206464 h 347912"/>
              <a:gd name="connsiteX11" fmla="*/ 346094 w 759635"/>
              <a:gd name="connsiteY11" fmla="*/ 153124 h 347912"/>
              <a:gd name="connsiteX12" fmla="*/ 208934 w 759635"/>
              <a:gd name="connsiteY12" fmla="*/ 101689 h 347912"/>
              <a:gd name="connsiteX13" fmla="*/ 77489 w 759635"/>
              <a:gd name="connsiteY13" fmla="*/ 35014 h 347912"/>
              <a:gd name="connsiteX14" fmla="*/ 1289 w 759635"/>
              <a:gd name="connsiteY14" fmla="*/ 4534 h 34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9635" h="347912">
                <a:moveTo>
                  <a:pt x="1289" y="4534"/>
                </a:moveTo>
                <a:cubicBezTo>
                  <a:pt x="11766" y="19139"/>
                  <a:pt x="100984" y="101054"/>
                  <a:pt x="140354" y="122644"/>
                </a:cubicBezTo>
                <a:cubicBezTo>
                  <a:pt x="179724" y="144234"/>
                  <a:pt x="207664" y="123597"/>
                  <a:pt x="237509" y="134074"/>
                </a:cubicBezTo>
                <a:cubicBezTo>
                  <a:pt x="267354" y="144552"/>
                  <a:pt x="286087" y="169317"/>
                  <a:pt x="319424" y="185509"/>
                </a:cubicBezTo>
                <a:cubicBezTo>
                  <a:pt x="352761" y="201701"/>
                  <a:pt x="393719" y="216942"/>
                  <a:pt x="437534" y="231229"/>
                </a:cubicBezTo>
                <a:cubicBezTo>
                  <a:pt x="481349" y="245516"/>
                  <a:pt x="545484" y="257264"/>
                  <a:pt x="582314" y="271234"/>
                </a:cubicBezTo>
                <a:cubicBezTo>
                  <a:pt x="619144" y="285204"/>
                  <a:pt x="631844" y="302984"/>
                  <a:pt x="658514" y="315049"/>
                </a:cubicBezTo>
                <a:cubicBezTo>
                  <a:pt x="685184" y="327114"/>
                  <a:pt x="726142" y="339497"/>
                  <a:pt x="742334" y="343624"/>
                </a:cubicBezTo>
                <a:cubicBezTo>
                  <a:pt x="758526" y="347751"/>
                  <a:pt x="764241" y="352196"/>
                  <a:pt x="755669" y="339814"/>
                </a:cubicBezTo>
                <a:cubicBezTo>
                  <a:pt x="747097" y="327432"/>
                  <a:pt x="730269" y="291554"/>
                  <a:pt x="690899" y="269329"/>
                </a:cubicBezTo>
                <a:cubicBezTo>
                  <a:pt x="651529" y="247104"/>
                  <a:pt x="576916" y="225831"/>
                  <a:pt x="519449" y="206464"/>
                </a:cubicBezTo>
                <a:cubicBezTo>
                  <a:pt x="461982" y="187097"/>
                  <a:pt x="397846" y="170586"/>
                  <a:pt x="346094" y="153124"/>
                </a:cubicBezTo>
                <a:cubicBezTo>
                  <a:pt x="294342" y="135662"/>
                  <a:pt x="253702" y="121374"/>
                  <a:pt x="208934" y="101689"/>
                </a:cubicBezTo>
                <a:cubicBezTo>
                  <a:pt x="164167" y="82004"/>
                  <a:pt x="108286" y="56604"/>
                  <a:pt x="77489" y="35014"/>
                </a:cubicBezTo>
                <a:cubicBezTo>
                  <a:pt x="46692" y="13424"/>
                  <a:pt x="-9188" y="-10071"/>
                  <a:pt x="1289" y="453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3" name="Freeform 232"/>
          <p:cNvSpPr/>
          <p:nvPr/>
        </p:nvSpPr>
        <p:spPr>
          <a:xfrm>
            <a:off x="1302040" y="4912360"/>
            <a:ext cx="3071913" cy="3962400"/>
          </a:xfrm>
          <a:custGeom>
            <a:avLst/>
            <a:gdLst>
              <a:gd name="connsiteX0" fmla="*/ 953480 w 3071913"/>
              <a:gd name="connsiteY0" fmla="*/ 3962400 h 3962400"/>
              <a:gd name="connsiteX1" fmla="*/ 1095720 w 3071913"/>
              <a:gd name="connsiteY1" fmla="*/ 3886200 h 3962400"/>
              <a:gd name="connsiteX2" fmla="*/ 1237960 w 3071913"/>
              <a:gd name="connsiteY2" fmla="*/ 3840480 h 3962400"/>
              <a:gd name="connsiteX3" fmla="*/ 1248120 w 3071913"/>
              <a:gd name="connsiteY3" fmla="*/ 3810000 h 3962400"/>
              <a:gd name="connsiteX4" fmla="*/ 1141440 w 3071913"/>
              <a:gd name="connsiteY4" fmla="*/ 3804920 h 3962400"/>
              <a:gd name="connsiteX5" fmla="*/ 983960 w 3071913"/>
              <a:gd name="connsiteY5" fmla="*/ 3733800 h 3962400"/>
              <a:gd name="connsiteX6" fmla="*/ 862040 w 3071913"/>
              <a:gd name="connsiteY6" fmla="*/ 3637280 h 3962400"/>
              <a:gd name="connsiteX7" fmla="*/ 765520 w 3071913"/>
              <a:gd name="connsiteY7" fmla="*/ 3515360 h 3962400"/>
              <a:gd name="connsiteX8" fmla="*/ 902680 w 3071913"/>
              <a:gd name="connsiteY8" fmla="*/ 3373120 h 3962400"/>
              <a:gd name="connsiteX9" fmla="*/ 1019520 w 3071913"/>
              <a:gd name="connsiteY9" fmla="*/ 3302000 h 3962400"/>
              <a:gd name="connsiteX10" fmla="*/ 1166840 w 3071913"/>
              <a:gd name="connsiteY10" fmla="*/ 3383280 h 3962400"/>
              <a:gd name="connsiteX11" fmla="*/ 1359880 w 3071913"/>
              <a:gd name="connsiteY11" fmla="*/ 3347720 h 3962400"/>
              <a:gd name="connsiteX12" fmla="*/ 1664680 w 3071913"/>
              <a:gd name="connsiteY12" fmla="*/ 3220720 h 3962400"/>
              <a:gd name="connsiteX13" fmla="*/ 1801840 w 3071913"/>
              <a:gd name="connsiteY13" fmla="*/ 3108960 h 3962400"/>
              <a:gd name="connsiteX14" fmla="*/ 1806920 w 3071913"/>
              <a:gd name="connsiteY14" fmla="*/ 2921000 h 3962400"/>
              <a:gd name="connsiteX15" fmla="*/ 1812000 w 3071913"/>
              <a:gd name="connsiteY15" fmla="*/ 2809240 h 3962400"/>
              <a:gd name="connsiteX16" fmla="*/ 1766280 w 3071913"/>
              <a:gd name="connsiteY16" fmla="*/ 2712720 h 3962400"/>
              <a:gd name="connsiteX17" fmla="*/ 1593560 w 3071913"/>
              <a:gd name="connsiteY17" fmla="*/ 2834640 h 3962400"/>
              <a:gd name="connsiteX18" fmla="*/ 1522440 w 3071913"/>
              <a:gd name="connsiteY18" fmla="*/ 2895600 h 3962400"/>
              <a:gd name="connsiteX19" fmla="*/ 1461480 w 3071913"/>
              <a:gd name="connsiteY19" fmla="*/ 2966720 h 3962400"/>
              <a:gd name="connsiteX20" fmla="*/ 1334480 w 3071913"/>
              <a:gd name="connsiteY20" fmla="*/ 2987040 h 3962400"/>
              <a:gd name="connsiteX21" fmla="*/ 1197320 w 3071913"/>
              <a:gd name="connsiteY21" fmla="*/ 2905760 h 3962400"/>
              <a:gd name="connsiteX22" fmla="*/ 1070320 w 3071913"/>
              <a:gd name="connsiteY22" fmla="*/ 2875280 h 3962400"/>
              <a:gd name="connsiteX23" fmla="*/ 1065240 w 3071913"/>
              <a:gd name="connsiteY23" fmla="*/ 2733040 h 3962400"/>
              <a:gd name="connsiteX24" fmla="*/ 1034760 w 3071913"/>
              <a:gd name="connsiteY24" fmla="*/ 2595880 h 3962400"/>
              <a:gd name="connsiteX25" fmla="*/ 1146520 w 3071913"/>
              <a:gd name="connsiteY25" fmla="*/ 2423160 h 3962400"/>
              <a:gd name="connsiteX26" fmla="*/ 1085560 w 3071913"/>
              <a:gd name="connsiteY26" fmla="*/ 2346960 h 3962400"/>
              <a:gd name="connsiteX27" fmla="*/ 816320 w 3071913"/>
              <a:gd name="connsiteY27" fmla="*/ 2346960 h 3962400"/>
              <a:gd name="connsiteX28" fmla="*/ 633440 w 3071913"/>
              <a:gd name="connsiteY28" fmla="*/ 2164080 h 3962400"/>
              <a:gd name="connsiteX29" fmla="*/ 719800 w 3071913"/>
              <a:gd name="connsiteY29" fmla="*/ 2057400 h 3962400"/>
              <a:gd name="connsiteX30" fmla="*/ 867120 w 3071913"/>
              <a:gd name="connsiteY30" fmla="*/ 1899920 h 3962400"/>
              <a:gd name="connsiteX31" fmla="*/ 948400 w 3071913"/>
              <a:gd name="connsiteY31" fmla="*/ 1793240 h 3962400"/>
              <a:gd name="connsiteX32" fmla="*/ 1146520 w 3071913"/>
              <a:gd name="connsiteY32" fmla="*/ 1793240 h 3962400"/>
              <a:gd name="connsiteX33" fmla="*/ 1425920 w 3071913"/>
              <a:gd name="connsiteY33" fmla="*/ 1691640 h 3962400"/>
              <a:gd name="connsiteX34" fmla="*/ 1624040 w 3071913"/>
              <a:gd name="connsiteY34" fmla="*/ 1559560 h 3962400"/>
              <a:gd name="connsiteX35" fmla="*/ 1766280 w 3071913"/>
              <a:gd name="connsiteY35" fmla="*/ 1610360 h 3962400"/>
              <a:gd name="connsiteX36" fmla="*/ 1898360 w 3071913"/>
              <a:gd name="connsiteY36" fmla="*/ 1742440 h 3962400"/>
              <a:gd name="connsiteX37" fmla="*/ 1979640 w 3071913"/>
              <a:gd name="connsiteY37" fmla="*/ 1793240 h 3962400"/>
              <a:gd name="connsiteX38" fmla="*/ 2086320 w 3071913"/>
              <a:gd name="connsiteY38" fmla="*/ 1808480 h 3962400"/>
              <a:gd name="connsiteX39" fmla="*/ 2253960 w 3071913"/>
              <a:gd name="connsiteY39" fmla="*/ 1757680 h 3962400"/>
              <a:gd name="connsiteX40" fmla="*/ 2406360 w 3071913"/>
              <a:gd name="connsiteY40" fmla="*/ 1696720 h 3962400"/>
              <a:gd name="connsiteX41" fmla="*/ 2584160 w 3071913"/>
              <a:gd name="connsiteY41" fmla="*/ 1630680 h 3962400"/>
              <a:gd name="connsiteX42" fmla="*/ 2685760 w 3071913"/>
              <a:gd name="connsiteY42" fmla="*/ 1666240 h 3962400"/>
              <a:gd name="connsiteX43" fmla="*/ 2868640 w 3071913"/>
              <a:gd name="connsiteY43" fmla="*/ 1757680 h 3962400"/>
              <a:gd name="connsiteX44" fmla="*/ 2995640 w 3071913"/>
              <a:gd name="connsiteY44" fmla="*/ 1783080 h 3962400"/>
              <a:gd name="connsiteX45" fmla="*/ 3005800 w 3071913"/>
              <a:gd name="connsiteY45" fmla="*/ 1630680 h 3962400"/>
              <a:gd name="connsiteX46" fmla="*/ 3015960 w 3071913"/>
              <a:gd name="connsiteY46" fmla="*/ 1574800 h 3962400"/>
              <a:gd name="connsiteX47" fmla="*/ 3071840 w 3071913"/>
              <a:gd name="connsiteY47" fmla="*/ 1544320 h 3962400"/>
              <a:gd name="connsiteX48" fmla="*/ 3026120 w 3071913"/>
              <a:gd name="connsiteY48" fmla="*/ 1534160 h 3962400"/>
              <a:gd name="connsiteX49" fmla="*/ 2955000 w 3071913"/>
              <a:gd name="connsiteY49" fmla="*/ 1574800 h 3962400"/>
              <a:gd name="connsiteX50" fmla="*/ 2812760 w 3071913"/>
              <a:gd name="connsiteY50" fmla="*/ 1478280 h 3962400"/>
              <a:gd name="connsiteX51" fmla="*/ 2761960 w 3071913"/>
              <a:gd name="connsiteY51" fmla="*/ 1264920 h 3962400"/>
              <a:gd name="connsiteX52" fmla="*/ 2716240 w 3071913"/>
              <a:gd name="connsiteY52" fmla="*/ 1178560 h 3962400"/>
              <a:gd name="connsiteX53" fmla="*/ 2579080 w 3071913"/>
              <a:gd name="connsiteY53" fmla="*/ 1203960 h 3962400"/>
              <a:gd name="connsiteX54" fmla="*/ 2416520 w 3071913"/>
              <a:gd name="connsiteY54" fmla="*/ 1259840 h 3962400"/>
              <a:gd name="connsiteX55" fmla="*/ 2243800 w 3071913"/>
              <a:gd name="connsiteY55" fmla="*/ 1188720 h 3962400"/>
              <a:gd name="connsiteX56" fmla="*/ 2162520 w 3071913"/>
              <a:gd name="connsiteY56" fmla="*/ 1209040 h 3962400"/>
              <a:gd name="connsiteX57" fmla="*/ 2132040 w 3071913"/>
              <a:gd name="connsiteY57" fmla="*/ 1325880 h 3962400"/>
              <a:gd name="connsiteX58" fmla="*/ 2137120 w 3071913"/>
              <a:gd name="connsiteY58" fmla="*/ 1493520 h 3962400"/>
              <a:gd name="connsiteX59" fmla="*/ 2081240 w 3071913"/>
              <a:gd name="connsiteY59" fmla="*/ 1620520 h 3962400"/>
              <a:gd name="connsiteX60" fmla="*/ 1974560 w 3071913"/>
              <a:gd name="connsiteY60" fmla="*/ 1595120 h 3962400"/>
              <a:gd name="connsiteX61" fmla="*/ 1883120 w 3071913"/>
              <a:gd name="connsiteY61" fmla="*/ 1290320 h 3962400"/>
              <a:gd name="connsiteX62" fmla="*/ 1771360 w 3071913"/>
              <a:gd name="connsiteY62" fmla="*/ 1132840 h 3962400"/>
              <a:gd name="connsiteX63" fmla="*/ 1644360 w 3071913"/>
              <a:gd name="connsiteY63" fmla="*/ 1203960 h 3962400"/>
              <a:gd name="connsiteX64" fmla="*/ 1456400 w 3071913"/>
              <a:gd name="connsiteY64" fmla="*/ 1361440 h 3962400"/>
              <a:gd name="connsiteX65" fmla="*/ 1344640 w 3071913"/>
              <a:gd name="connsiteY65" fmla="*/ 1427480 h 3962400"/>
              <a:gd name="connsiteX66" fmla="*/ 1207480 w 3071913"/>
              <a:gd name="connsiteY66" fmla="*/ 1361440 h 3962400"/>
              <a:gd name="connsiteX67" fmla="*/ 1136360 w 3071913"/>
              <a:gd name="connsiteY67" fmla="*/ 1310640 h 3962400"/>
              <a:gd name="connsiteX68" fmla="*/ 1044920 w 3071913"/>
              <a:gd name="connsiteY68" fmla="*/ 1386840 h 3962400"/>
              <a:gd name="connsiteX69" fmla="*/ 994120 w 3071913"/>
              <a:gd name="connsiteY69" fmla="*/ 1483360 h 3962400"/>
              <a:gd name="connsiteX70" fmla="*/ 806160 w 3071913"/>
              <a:gd name="connsiteY70" fmla="*/ 1534160 h 3962400"/>
              <a:gd name="connsiteX71" fmla="*/ 582640 w 3071913"/>
              <a:gd name="connsiteY71" fmla="*/ 1666240 h 3962400"/>
              <a:gd name="connsiteX72" fmla="*/ 399760 w 3071913"/>
              <a:gd name="connsiteY72" fmla="*/ 1747520 h 3962400"/>
              <a:gd name="connsiteX73" fmla="*/ 252440 w 3071913"/>
              <a:gd name="connsiteY73" fmla="*/ 1899920 h 3962400"/>
              <a:gd name="connsiteX74" fmla="*/ 206720 w 3071913"/>
              <a:gd name="connsiteY74" fmla="*/ 1945640 h 3962400"/>
              <a:gd name="connsiteX75" fmla="*/ 89880 w 3071913"/>
              <a:gd name="connsiteY75" fmla="*/ 1844040 h 3962400"/>
              <a:gd name="connsiteX76" fmla="*/ 3520 w 3071913"/>
              <a:gd name="connsiteY76" fmla="*/ 1752600 h 3962400"/>
              <a:gd name="connsiteX77" fmla="*/ 211800 w 3071913"/>
              <a:gd name="connsiteY77" fmla="*/ 1554480 h 3962400"/>
              <a:gd name="connsiteX78" fmla="*/ 440400 w 3071913"/>
              <a:gd name="connsiteY78" fmla="*/ 1315720 h 3962400"/>
              <a:gd name="connsiteX79" fmla="*/ 628360 w 3071913"/>
              <a:gd name="connsiteY79" fmla="*/ 1061720 h 3962400"/>
              <a:gd name="connsiteX80" fmla="*/ 689320 w 3071913"/>
              <a:gd name="connsiteY80" fmla="*/ 629920 h 3962400"/>
              <a:gd name="connsiteX81" fmla="*/ 851880 w 3071913"/>
              <a:gd name="connsiteY81" fmla="*/ 492760 h 3962400"/>
              <a:gd name="connsiteX82" fmla="*/ 862040 w 3071913"/>
              <a:gd name="connsiteY82" fmla="*/ 396240 h 3962400"/>
              <a:gd name="connsiteX83" fmla="*/ 938240 w 3071913"/>
              <a:gd name="connsiteY83" fmla="*/ 228600 h 3962400"/>
              <a:gd name="connsiteX84" fmla="*/ 953480 w 3071913"/>
              <a:gd name="connsiteY84" fmla="*/ 137160 h 3962400"/>
              <a:gd name="connsiteX85" fmla="*/ 897600 w 3071913"/>
              <a:gd name="connsiteY85" fmla="*/ 0 h 396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071913" h="3962400">
                <a:moveTo>
                  <a:pt x="953480" y="3962400"/>
                </a:moveTo>
                <a:cubicBezTo>
                  <a:pt x="1000893" y="3934460"/>
                  <a:pt x="1048307" y="3906520"/>
                  <a:pt x="1095720" y="3886200"/>
                </a:cubicBezTo>
                <a:cubicBezTo>
                  <a:pt x="1143133" y="3865880"/>
                  <a:pt x="1212560" y="3853180"/>
                  <a:pt x="1237960" y="3840480"/>
                </a:cubicBezTo>
                <a:cubicBezTo>
                  <a:pt x="1263360" y="3827780"/>
                  <a:pt x="1264207" y="3815927"/>
                  <a:pt x="1248120" y="3810000"/>
                </a:cubicBezTo>
                <a:cubicBezTo>
                  <a:pt x="1232033" y="3804073"/>
                  <a:pt x="1185467" y="3817620"/>
                  <a:pt x="1141440" y="3804920"/>
                </a:cubicBezTo>
                <a:cubicBezTo>
                  <a:pt x="1097413" y="3792220"/>
                  <a:pt x="1030527" y="3761740"/>
                  <a:pt x="983960" y="3733800"/>
                </a:cubicBezTo>
                <a:cubicBezTo>
                  <a:pt x="937393" y="3705860"/>
                  <a:pt x="898447" y="3673687"/>
                  <a:pt x="862040" y="3637280"/>
                </a:cubicBezTo>
                <a:cubicBezTo>
                  <a:pt x="825633" y="3600873"/>
                  <a:pt x="758747" y="3559387"/>
                  <a:pt x="765520" y="3515360"/>
                </a:cubicBezTo>
                <a:cubicBezTo>
                  <a:pt x="772293" y="3471333"/>
                  <a:pt x="860347" y="3408680"/>
                  <a:pt x="902680" y="3373120"/>
                </a:cubicBezTo>
                <a:cubicBezTo>
                  <a:pt x="945013" y="3337560"/>
                  <a:pt x="975493" y="3300307"/>
                  <a:pt x="1019520" y="3302000"/>
                </a:cubicBezTo>
                <a:cubicBezTo>
                  <a:pt x="1063547" y="3303693"/>
                  <a:pt x="1110113" y="3375660"/>
                  <a:pt x="1166840" y="3383280"/>
                </a:cubicBezTo>
                <a:cubicBezTo>
                  <a:pt x="1223567" y="3390900"/>
                  <a:pt x="1276907" y="3374813"/>
                  <a:pt x="1359880" y="3347720"/>
                </a:cubicBezTo>
                <a:cubicBezTo>
                  <a:pt x="1442853" y="3320627"/>
                  <a:pt x="1591020" y="3260513"/>
                  <a:pt x="1664680" y="3220720"/>
                </a:cubicBezTo>
                <a:cubicBezTo>
                  <a:pt x="1738340" y="3180927"/>
                  <a:pt x="1778133" y="3158913"/>
                  <a:pt x="1801840" y="3108960"/>
                </a:cubicBezTo>
                <a:cubicBezTo>
                  <a:pt x="1825547" y="3059007"/>
                  <a:pt x="1805227" y="2970953"/>
                  <a:pt x="1806920" y="2921000"/>
                </a:cubicBezTo>
                <a:cubicBezTo>
                  <a:pt x="1808613" y="2871047"/>
                  <a:pt x="1818773" y="2843953"/>
                  <a:pt x="1812000" y="2809240"/>
                </a:cubicBezTo>
                <a:cubicBezTo>
                  <a:pt x="1805227" y="2774527"/>
                  <a:pt x="1802687" y="2708487"/>
                  <a:pt x="1766280" y="2712720"/>
                </a:cubicBezTo>
                <a:cubicBezTo>
                  <a:pt x="1729873" y="2716953"/>
                  <a:pt x="1634200" y="2804160"/>
                  <a:pt x="1593560" y="2834640"/>
                </a:cubicBezTo>
                <a:cubicBezTo>
                  <a:pt x="1552920" y="2865120"/>
                  <a:pt x="1544453" y="2873587"/>
                  <a:pt x="1522440" y="2895600"/>
                </a:cubicBezTo>
                <a:cubicBezTo>
                  <a:pt x="1500427" y="2917613"/>
                  <a:pt x="1492807" y="2951480"/>
                  <a:pt x="1461480" y="2966720"/>
                </a:cubicBezTo>
                <a:cubicBezTo>
                  <a:pt x="1430153" y="2981960"/>
                  <a:pt x="1378507" y="2997200"/>
                  <a:pt x="1334480" y="2987040"/>
                </a:cubicBezTo>
                <a:cubicBezTo>
                  <a:pt x="1290453" y="2976880"/>
                  <a:pt x="1241347" y="2924387"/>
                  <a:pt x="1197320" y="2905760"/>
                </a:cubicBezTo>
                <a:cubicBezTo>
                  <a:pt x="1153293" y="2887133"/>
                  <a:pt x="1092333" y="2904067"/>
                  <a:pt x="1070320" y="2875280"/>
                </a:cubicBezTo>
                <a:cubicBezTo>
                  <a:pt x="1048307" y="2846493"/>
                  <a:pt x="1071167" y="2779606"/>
                  <a:pt x="1065240" y="2733040"/>
                </a:cubicBezTo>
                <a:cubicBezTo>
                  <a:pt x="1059313" y="2686474"/>
                  <a:pt x="1021213" y="2647527"/>
                  <a:pt x="1034760" y="2595880"/>
                </a:cubicBezTo>
                <a:cubicBezTo>
                  <a:pt x="1048307" y="2544233"/>
                  <a:pt x="1138053" y="2464647"/>
                  <a:pt x="1146520" y="2423160"/>
                </a:cubicBezTo>
                <a:cubicBezTo>
                  <a:pt x="1154987" y="2381673"/>
                  <a:pt x="1140593" y="2359660"/>
                  <a:pt x="1085560" y="2346960"/>
                </a:cubicBezTo>
                <a:cubicBezTo>
                  <a:pt x="1030527" y="2334260"/>
                  <a:pt x="891673" y="2377440"/>
                  <a:pt x="816320" y="2346960"/>
                </a:cubicBezTo>
                <a:cubicBezTo>
                  <a:pt x="740967" y="2316480"/>
                  <a:pt x="649527" y="2212340"/>
                  <a:pt x="633440" y="2164080"/>
                </a:cubicBezTo>
                <a:cubicBezTo>
                  <a:pt x="617353" y="2115820"/>
                  <a:pt x="680853" y="2101427"/>
                  <a:pt x="719800" y="2057400"/>
                </a:cubicBezTo>
                <a:cubicBezTo>
                  <a:pt x="758747" y="2013373"/>
                  <a:pt x="829020" y="1943947"/>
                  <a:pt x="867120" y="1899920"/>
                </a:cubicBezTo>
                <a:cubicBezTo>
                  <a:pt x="905220" y="1855893"/>
                  <a:pt x="901833" y="1811020"/>
                  <a:pt x="948400" y="1793240"/>
                </a:cubicBezTo>
                <a:cubicBezTo>
                  <a:pt x="994967" y="1775460"/>
                  <a:pt x="1066933" y="1810173"/>
                  <a:pt x="1146520" y="1793240"/>
                </a:cubicBezTo>
                <a:cubicBezTo>
                  <a:pt x="1226107" y="1776307"/>
                  <a:pt x="1346333" y="1730587"/>
                  <a:pt x="1425920" y="1691640"/>
                </a:cubicBezTo>
                <a:cubicBezTo>
                  <a:pt x="1505507" y="1652693"/>
                  <a:pt x="1567313" y="1573107"/>
                  <a:pt x="1624040" y="1559560"/>
                </a:cubicBezTo>
                <a:cubicBezTo>
                  <a:pt x="1680767" y="1546013"/>
                  <a:pt x="1720560" y="1579880"/>
                  <a:pt x="1766280" y="1610360"/>
                </a:cubicBezTo>
                <a:cubicBezTo>
                  <a:pt x="1812000" y="1640840"/>
                  <a:pt x="1862800" y="1711960"/>
                  <a:pt x="1898360" y="1742440"/>
                </a:cubicBezTo>
                <a:cubicBezTo>
                  <a:pt x="1933920" y="1772920"/>
                  <a:pt x="1948313" y="1782233"/>
                  <a:pt x="1979640" y="1793240"/>
                </a:cubicBezTo>
                <a:cubicBezTo>
                  <a:pt x="2010967" y="1804247"/>
                  <a:pt x="2040600" y="1814407"/>
                  <a:pt x="2086320" y="1808480"/>
                </a:cubicBezTo>
                <a:cubicBezTo>
                  <a:pt x="2132040" y="1802553"/>
                  <a:pt x="2200620" y="1776307"/>
                  <a:pt x="2253960" y="1757680"/>
                </a:cubicBezTo>
                <a:cubicBezTo>
                  <a:pt x="2307300" y="1739053"/>
                  <a:pt x="2351327" y="1717887"/>
                  <a:pt x="2406360" y="1696720"/>
                </a:cubicBezTo>
                <a:cubicBezTo>
                  <a:pt x="2461393" y="1675553"/>
                  <a:pt x="2537593" y="1635760"/>
                  <a:pt x="2584160" y="1630680"/>
                </a:cubicBezTo>
                <a:cubicBezTo>
                  <a:pt x="2630727" y="1625600"/>
                  <a:pt x="2638347" y="1645073"/>
                  <a:pt x="2685760" y="1666240"/>
                </a:cubicBezTo>
                <a:cubicBezTo>
                  <a:pt x="2733173" y="1687407"/>
                  <a:pt x="2816994" y="1738207"/>
                  <a:pt x="2868640" y="1757680"/>
                </a:cubicBezTo>
                <a:cubicBezTo>
                  <a:pt x="2920286" y="1777153"/>
                  <a:pt x="2972780" y="1804247"/>
                  <a:pt x="2995640" y="1783080"/>
                </a:cubicBezTo>
                <a:cubicBezTo>
                  <a:pt x="3018500" y="1761913"/>
                  <a:pt x="3002413" y="1665393"/>
                  <a:pt x="3005800" y="1630680"/>
                </a:cubicBezTo>
                <a:cubicBezTo>
                  <a:pt x="3009187" y="1595967"/>
                  <a:pt x="3004953" y="1589193"/>
                  <a:pt x="3015960" y="1574800"/>
                </a:cubicBezTo>
                <a:cubicBezTo>
                  <a:pt x="3026967" y="1560407"/>
                  <a:pt x="3070147" y="1551093"/>
                  <a:pt x="3071840" y="1544320"/>
                </a:cubicBezTo>
                <a:cubicBezTo>
                  <a:pt x="3073533" y="1537547"/>
                  <a:pt x="3045593" y="1529080"/>
                  <a:pt x="3026120" y="1534160"/>
                </a:cubicBezTo>
                <a:cubicBezTo>
                  <a:pt x="3006647" y="1539240"/>
                  <a:pt x="2990560" y="1584113"/>
                  <a:pt x="2955000" y="1574800"/>
                </a:cubicBezTo>
                <a:cubicBezTo>
                  <a:pt x="2919440" y="1565487"/>
                  <a:pt x="2844933" y="1529927"/>
                  <a:pt x="2812760" y="1478280"/>
                </a:cubicBezTo>
                <a:cubicBezTo>
                  <a:pt x="2780587" y="1426633"/>
                  <a:pt x="2778047" y="1314873"/>
                  <a:pt x="2761960" y="1264920"/>
                </a:cubicBezTo>
                <a:cubicBezTo>
                  <a:pt x="2745873" y="1214967"/>
                  <a:pt x="2746720" y="1188720"/>
                  <a:pt x="2716240" y="1178560"/>
                </a:cubicBezTo>
                <a:cubicBezTo>
                  <a:pt x="2685760" y="1168400"/>
                  <a:pt x="2629033" y="1190413"/>
                  <a:pt x="2579080" y="1203960"/>
                </a:cubicBezTo>
                <a:cubicBezTo>
                  <a:pt x="2529127" y="1217507"/>
                  <a:pt x="2472400" y="1262380"/>
                  <a:pt x="2416520" y="1259840"/>
                </a:cubicBezTo>
                <a:cubicBezTo>
                  <a:pt x="2360640" y="1257300"/>
                  <a:pt x="2286133" y="1197187"/>
                  <a:pt x="2243800" y="1188720"/>
                </a:cubicBezTo>
                <a:cubicBezTo>
                  <a:pt x="2201467" y="1180253"/>
                  <a:pt x="2181147" y="1186180"/>
                  <a:pt x="2162520" y="1209040"/>
                </a:cubicBezTo>
                <a:cubicBezTo>
                  <a:pt x="2143893" y="1231900"/>
                  <a:pt x="2136273" y="1278467"/>
                  <a:pt x="2132040" y="1325880"/>
                </a:cubicBezTo>
                <a:cubicBezTo>
                  <a:pt x="2127807" y="1373293"/>
                  <a:pt x="2145587" y="1444413"/>
                  <a:pt x="2137120" y="1493520"/>
                </a:cubicBezTo>
                <a:cubicBezTo>
                  <a:pt x="2128653" y="1542627"/>
                  <a:pt x="2108333" y="1603587"/>
                  <a:pt x="2081240" y="1620520"/>
                </a:cubicBezTo>
                <a:cubicBezTo>
                  <a:pt x="2054147" y="1637453"/>
                  <a:pt x="2007580" y="1650153"/>
                  <a:pt x="1974560" y="1595120"/>
                </a:cubicBezTo>
                <a:cubicBezTo>
                  <a:pt x="1941540" y="1540087"/>
                  <a:pt x="1916987" y="1367367"/>
                  <a:pt x="1883120" y="1290320"/>
                </a:cubicBezTo>
                <a:cubicBezTo>
                  <a:pt x="1849253" y="1213273"/>
                  <a:pt x="1811153" y="1147233"/>
                  <a:pt x="1771360" y="1132840"/>
                </a:cubicBezTo>
                <a:cubicBezTo>
                  <a:pt x="1731567" y="1118447"/>
                  <a:pt x="1696853" y="1165860"/>
                  <a:pt x="1644360" y="1203960"/>
                </a:cubicBezTo>
                <a:cubicBezTo>
                  <a:pt x="1591867" y="1242060"/>
                  <a:pt x="1506353" y="1324187"/>
                  <a:pt x="1456400" y="1361440"/>
                </a:cubicBezTo>
                <a:cubicBezTo>
                  <a:pt x="1406447" y="1398693"/>
                  <a:pt x="1386127" y="1427480"/>
                  <a:pt x="1344640" y="1427480"/>
                </a:cubicBezTo>
                <a:cubicBezTo>
                  <a:pt x="1303153" y="1427480"/>
                  <a:pt x="1242193" y="1380913"/>
                  <a:pt x="1207480" y="1361440"/>
                </a:cubicBezTo>
                <a:cubicBezTo>
                  <a:pt x="1172767" y="1341967"/>
                  <a:pt x="1163453" y="1306407"/>
                  <a:pt x="1136360" y="1310640"/>
                </a:cubicBezTo>
                <a:cubicBezTo>
                  <a:pt x="1109267" y="1314873"/>
                  <a:pt x="1068627" y="1358053"/>
                  <a:pt x="1044920" y="1386840"/>
                </a:cubicBezTo>
                <a:cubicBezTo>
                  <a:pt x="1021213" y="1415627"/>
                  <a:pt x="1033913" y="1458807"/>
                  <a:pt x="994120" y="1483360"/>
                </a:cubicBezTo>
                <a:cubicBezTo>
                  <a:pt x="954327" y="1507913"/>
                  <a:pt x="874740" y="1503680"/>
                  <a:pt x="806160" y="1534160"/>
                </a:cubicBezTo>
                <a:cubicBezTo>
                  <a:pt x="737580" y="1564640"/>
                  <a:pt x="650373" y="1630680"/>
                  <a:pt x="582640" y="1666240"/>
                </a:cubicBezTo>
                <a:cubicBezTo>
                  <a:pt x="514907" y="1701800"/>
                  <a:pt x="454793" y="1708573"/>
                  <a:pt x="399760" y="1747520"/>
                </a:cubicBezTo>
                <a:cubicBezTo>
                  <a:pt x="344727" y="1786467"/>
                  <a:pt x="284613" y="1866900"/>
                  <a:pt x="252440" y="1899920"/>
                </a:cubicBezTo>
                <a:cubicBezTo>
                  <a:pt x="220267" y="1932940"/>
                  <a:pt x="233813" y="1954953"/>
                  <a:pt x="206720" y="1945640"/>
                </a:cubicBezTo>
                <a:cubicBezTo>
                  <a:pt x="179627" y="1936327"/>
                  <a:pt x="123747" y="1876213"/>
                  <a:pt x="89880" y="1844040"/>
                </a:cubicBezTo>
                <a:cubicBezTo>
                  <a:pt x="56013" y="1811867"/>
                  <a:pt x="-16800" y="1800860"/>
                  <a:pt x="3520" y="1752600"/>
                </a:cubicBezTo>
                <a:cubicBezTo>
                  <a:pt x="23840" y="1704340"/>
                  <a:pt x="138987" y="1627293"/>
                  <a:pt x="211800" y="1554480"/>
                </a:cubicBezTo>
                <a:cubicBezTo>
                  <a:pt x="284613" y="1481667"/>
                  <a:pt x="370973" y="1397847"/>
                  <a:pt x="440400" y="1315720"/>
                </a:cubicBezTo>
                <a:cubicBezTo>
                  <a:pt x="509827" y="1233593"/>
                  <a:pt x="586873" y="1176020"/>
                  <a:pt x="628360" y="1061720"/>
                </a:cubicBezTo>
                <a:cubicBezTo>
                  <a:pt x="669847" y="947420"/>
                  <a:pt x="652067" y="724747"/>
                  <a:pt x="689320" y="629920"/>
                </a:cubicBezTo>
                <a:cubicBezTo>
                  <a:pt x="726573" y="535093"/>
                  <a:pt x="823093" y="531707"/>
                  <a:pt x="851880" y="492760"/>
                </a:cubicBezTo>
                <a:cubicBezTo>
                  <a:pt x="880667" y="453813"/>
                  <a:pt x="847647" y="440267"/>
                  <a:pt x="862040" y="396240"/>
                </a:cubicBezTo>
                <a:cubicBezTo>
                  <a:pt x="876433" y="352213"/>
                  <a:pt x="923000" y="271780"/>
                  <a:pt x="938240" y="228600"/>
                </a:cubicBezTo>
                <a:cubicBezTo>
                  <a:pt x="953480" y="185420"/>
                  <a:pt x="960253" y="175260"/>
                  <a:pt x="953480" y="137160"/>
                </a:cubicBezTo>
                <a:cubicBezTo>
                  <a:pt x="946707" y="99060"/>
                  <a:pt x="922153" y="49530"/>
                  <a:pt x="89760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Freeform 233"/>
          <p:cNvSpPr/>
          <p:nvPr/>
        </p:nvSpPr>
        <p:spPr>
          <a:xfrm>
            <a:off x="1569030" y="1295400"/>
            <a:ext cx="1195669" cy="3616960"/>
          </a:xfrm>
          <a:custGeom>
            <a:avLst/>
            <a:gdLst>
              <a:gd name="connsiteX0" fmla="*/ 630610 w 1195669"/>
              <a:gd name="connsiteY0" fmla="*/ 3616960 h 3616960"/>
              <a:gd name="connsiteX1" fmla="*/ 625530 w 1195669"/>
              <a:gd name="connsiteY1" fmla="*/ 3545840 h 3616960"/>
              <a:gd name="connsiteX2" fmla="*/ 747450 w 1195669"/>
              <a:gd name="connsiteY2" fmla="*/ 3454400 h 3616960"/>
              <a:gd name="connsiteX3" fmla="*/ 701730 w 1195669"/>
              <a:gd name="connsiteY3" fmla="*/ 3373120 h 3616960"/>
              <a:gd name="connsiteX4" fmla="*/ 569650 w 1195669"/>
              <a:gd name="connsiteY4" fmla="*/ 3271520 h 3616960"/>
              <a:gd name="connsiteX5" fmla="*/ 503610 w 1195669"/>
              <a:gd name="connsiteY5" fmla="*/ 3169920 h 3616960"/>
              <a:gd name="connsiteX6" fmla="*/ 508690 w 1195669"/>
              <a:gd name="connsiteY6" fmla="*/ 2997200 h 3616960"/>
              <a:gd name="connsiteX7" fmla="*/ 620450 w 1195669"/>
              <a:gd name="connsiteY7" fmla="*/ 2809240 h 3616960"/>
              <a:gd name="connsiteX8" fmla="*/ 783010 w 1195669"/>
              <a:gd name="connsiteY8" fmla="*/ 2692400 h 3616960"/>
              <a:gd name="connsiteX9" fmla="*/ 986210 w 1195669"/>
              <a:gd name="connsiteY9" fmla="*/ 2529840 h 3616960"/>
              <a:gd name="connsiteX10" fmla="*/ 1118290 w 1195669"/>
              <a:gd name="connsiteY10" fmla="*/ 2407920 h 3616960"/>
              <a:gd name="connsiteX11" fmla="*/ 1113210 w 1195669"/>
              <a:gd name="connsiteY11" fmla="*/ 2331720 h 3616960"/>
              <a:gd name="connsiteX12" fmla="*/ 1031930 w 1195669"/>
              <a:gd name="connsiteY12" fmla="*/ 2280920 h 3616960"/>
              <a:gd name="connsiteX13" fmla="*/ 1113210 w 1195669"/>
              <a:gd name="connsiteY13" fmla="*/ 2189480 h 3616960"/>
              <a:gd name="connsiteX14" fmla="*/ 1194490 w 1195669"/>
              <a:gd name="connsiteY14" fmla="*/ 2128520 h 3616960"/>
              <a:gd name="connsiteX15" fmla="*/ 1158930 w 1195669"/>
              <a:gd name="connsiteY15" fmla="*/ 2016760 h 3616960"/>
              <a:gd name="connsiteX16" fmla="*/ 1123370 w 1195669"/>
              <a:gd name="connsiteY16" fmla="*/ 1955800 h 3616960"/>
              <a:gd name="connsiteX17" fmla="*/ 1067490 w 1195669"/>
              <a:gd name="connsiteY17" fmla="*/ 1803400 h 3616960"/>
              <a:gd name="connsiteX18" fmla="*/ 991290 w 1195669"/>
              <a:gd name="connsiteY18" fmla="*/ 1818640 h 3616960"/>
              <a:gd name="connsiteX19" fmla="*/ 920170 w 1195669"/>
              <a:gd name="connsiteY19" fmla="*/ 1823720 h 3616960"/>
              <a:gd name="connsiteX20" fmla="*/ 910010 w 1195669"/>
              <a:gd name="connsiteY20" fmla="*/ 1793240 h 3616960"/>
              <a:gd name="connsiteX21" fmla="*/ 889690 w 1195669"/>
              <a:gd name="connsiteY21" fmla="*/ 1681480 h 3616960"/>
              <a:gd name="connsiteX22" fmla="*/ 843970 w 1195669"/>
              <a:gd name="connsiteY22" fmla="*/ 1529080 h 3616960"/>
              <a:gd name="connsiteX23" fmla="*/ 793170 w 1195669"/>
              <a:gd name="connsiteY23" fmla="*/ 1452880 h 3616960"/>
              <a:gd name="connsiteX24" fmla="*/ 716970 w 1195669"/>
              <a:gd name="connsiteY24" fmla="*/ 1452880 h 3616960"/>
              <a:gd name="connsiteX25" fmla="*/ 600130 w 1195669"/>
              <a:gd name="connsiteY25" fmla="*/ 1518920 h 3616960"/>
              <a:gd name="connsiteX26" fmla="*/ 523930 w 1195669"/>
              <a:gd name="connsiteY26" fmla="*/ 1513840 h 3616960"/>
              <a:gd name="connsiteX27" fmla="*/ 452810 w 1195669"/>
              <a:gd name="connsiteY27" fmla="*/ 1336040 h 3616960"/>
              <a:gd name="connsiteX28" fmla="*/ 447730 w 1195669"/>
              <a:gd name="connsiteY28" fmla="*/ 1198880 h 3616960"/>
              <a:gd name="connsiteX29" fmla="*/ 356290 w 1195669"/>
              <a:gd name="connsiteY29" fmla="*/ 1143000 h 3616960"/>
              <a:gd name="connsiteX30" fmla="*/ 188650 w 1195669"/>
              <a:gd name="connsiteY30" fmla="*/ 1056640 h 3616960"/>
              <a:gd name="connsiteX31" fmla="*/ 173410 w 1195669"/>
              <a:gd name="connsiteY31" fmla="*/ 919480 h 3616960"/>
              <a:gd name="connsiteX32" fmla="*/ 102290 w 1195669"/>
              <a:gd name="connsiteY32" fmla="*/ 868680 h 3616960"/>
              <a:gd name="connsiteX33" fmla="*/ 41330 w 1195669"/>
              <a:gd name="connsiteY33" fmla="*/ 822960 h 3616960"/>
              <a:gd name="connsiteX34" fmla="*/ 81970 w 1195669"/>
              <a:gd name="connsiteY34" fmla="*/ 736600 h 3616960"/>
              <a:gd name="connsiteX35" fmla="*/ 97210 w 1195669"/>
              <a:gd name="connsiteY35" fmla="*/ 589280 h 3616960"/>
              <a:gd name="connsiteX36" fmla="*/ 690 w 1195669"/>
              <a:gd name="connsiteY36" fmla="*/ 431800 h 3616960"/>
              <a:gd name="connsiteX37" fmla="*/ 56570 w 1195669"/>
              <a:gd name="connsiteY37" fmla="*/ 259080 h 3616960"/>
              <a:gd name="connsiteX38" fmla="*/ 107370 w 1195669"/>
              <a:gd name="connsiteY38" fmla="*/ 162560 h 3616960"/>
              <a:gd name="connsiteX39" fmla="*/ 87050 w 1195669"/>
              <a:gd name="connsiteY39" fmla="*/ 76200 h 3616960"/>
              <a:gd name="connsiteX40" fmla="*/ 163250 w 1195669"/>
              <a:gd name="connsiteY40" fmla="*/ 0 h 361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95669" h="3616960">
                <a:moveTo>
                  <a:pt x="630610" y="3616960"/>
                </a:moveTo>
                <a:cubicBezTo>
                  <a:pt x="618333" y="3594946"/>
                  <a:pt x="606057" y="3572933"/>
                  <a:pt x="625530" y="3545840"/>
                </a:cubicBezTo>
                <a:cubicBezTo>
                  <a:pt x="645003" y="3518747"/>
                  <a:pt x="734750" y="3483187"/>
                  <a:pt x="747450" y="3454400"/>
                </a:cubicBezTo>
                <a:cubicBezTo>
                  <a:pt x="760150" y="3425613"/>
                  <a:pt x="731363" y="3403600"/>
                  <a:pt x="701730" y="3373120"/>
                </a:cubicBezTo>
                <a:cubicBezTo>
                  <a:pt x="672097" y="3342640"/>
                  <a:pt x="602670" y="3305387"/>
                  <a:pt x="569650" y="3271520"/>
                </a:cubicBezTo>
                <a:cubicBezTo>
                  <a:pt x="536630" y="3237653"/>
                  <a:pt x="513770" y="3215640"/>
                  <a:pt x="503610" y="3169920"/>
                </a:cubicBezTo>
                <a:cubicBezTo>
                  <a:pt x="493450" y="3124200"/>
                  <a:pt x="489217" y="3057313"/>
                  <a:pt x="508690" y="2997200"/>
                </a:cubicBezTo>
                <a:cubicBezTo>
                  <a:pt x="528163" y="2937087"/>
                  <a:pt x="574730" y="2860040"/>
                  <a:pt x="620450" y="2809240"/>
                </a:cubicBezTo>
                <a:cubicBezTo>
                  <a:pt x="666170" y="2758440"/>
                  <a:pt x="722050" y="2738967"/>
                  <a:pt x="783010" y="2692400"/>
                </a:cubicBezTo>
                <a:cubicBezTo>
                  <a:pt x="843970" y="2645833"/>
                  <a:pt x="930330" y="2577253"/>
                  <a:pt x="986210" y="2529840"/>
                </a:cubicBezTo>
                <a:cubicBezTo>
                  <a:pt x="1042090" y="2482427"/>
                  <a:pt x="1097123" y="2440940"/>
                  <a:pt x="1118290" y="2407920"/>
                </a:cubicBezTo>
                <a:cubicBezTo>
                  <a:pt x="1139457" y="2374900"/>
                  <a:pt x="1127603" y="2352887"/>
                  <a:pt x="1113210" y="2331720"/>
                </a:cubicBezTo>
                <a:cubicBezTo>
                  <a:pt x="1098817" y="2310553"/>
                  <a:pt x="1031930" y="2304627"/>
                  <a:pt x="1031930" y="2280920"/>
                </a:cubicBezTo>
                <a:cubicBezTo>
                  <a:pt x="1031930" y="2257213"/>
                  <a:pt x="1086117" y="2214880"/>
                  <a:pt x="1113210" y="2189480"/>
                </a:cubicBezTo>
                <a:cubicBezTo>
                  <a:pt x="1140303" y="2164080"/>
                  <a:pt x="1186870" y="2157307"/>
                  <a:pt x="1194490" y="2128520"/>
                </a:cubicBezTo>
                <a:cubicBezTo>
                  <a:pt x="1202110" y="2099733"/>
                  <a:pt x="1170783" y="2045547"/>
                  <a:pt x="1158930" y="2016760"/>
                </a:cubicBezTo>
                <a:cubicBezTo>
                  <a:pt x="1147077" y="1987973"/>
                  <a:pt x="1138610" y="1991360"/>
                  <a:pt x="1123370" y="1955800"/>
                </a:cubicBezTo>
                <a:cubicBezTo>
                  <a:pt x="1108130" y="1920240"/>
                  <a:pt x="1089503" y="1826260"/>
                  <a:pt x="1067490" y="1803400"/>
                </a:cubicBezTo>
                <a:cubicBezTo>
                  <a:pt x="1045477" y="1780540"/>
                  <a:pt x="1015843" y="1815253"/>
                  <a:pt x="991290" y="1818640"/>
                </a:cubicBezTo>
                <a:cubicBezTo>
                  <a:pt x="966737" y="1822027"/>
                  <a:pt x="933717" y="1827953"/>
                  <a:pt x="920170" y="1823720"/>
                </a:cubicBezTo>
                <a:cubicBezTo>
                  <a:pt x="906623" y="1819487"/>
                  <a:pt x="915090" y="1816947"/>
                  <a:pt x="910010" y="1793240"/>
                </a:cubicBezTo>
                <a:cubicBezTo>
                  <a:pt x="904930" y="1769533"/>
                  <a:pt x="900697" y="1725507"/>
                  <a:pt x="889690" y="1681480"/>
                </a:cubicBezTo>
                <a:cubicBezTo>
                  <a:pt x="878683" y="1637453"/>
                  <a:pt x="860057" y="1567180"/>
                  <a:pt x="843970" y="1529080"/>
                </a:cubicBezTo>
                <a:cubicBezTo>
                  <a:pt x="827883" y="1490980"/>
                  <a:pt x="814337" y="1465580"/>
                  <a:pt x="793170" y="1452880"/>
                </a:cubicBezTo>
                <a:cubicBezTo>
                  <a:pt x="772003" y="1440180"/>
                  <a:pt x="749143" y="1441873"/>
                  <a:pt x="716970" y="1452880"/>
                </a:cubicBezTo>
                <a:cubicBezTo>
                  <a:pt x="684797" y="1463887"/>
                  <a:pt x="632303" y="1508760"/>
                  <a:pt x="600130" y="1518920"/>
                </a:cubicBezTo>
                <a:cubicBezTo>
                  <a:pt x="567957" y="1529080"/>
                  <a:pt x="548483" y="1544320"/>
                  <a:pt x="523930" y="1513840"/>
                </a:cubicBezTo>
                <a:cubicBezTo>
                  <a:pt x="499377" y="1483360"/>
                  <a:pt x="465510" y="1388533"/>
                  <a:pt x="452810" y="1336040"/>
                </a:cubicBezTo>
                <a:cubicBezTo>
                  <a:pt x="440110" y="1283547"/>
                  <a:pt x="463817" y="1231053"/>
                  <a:pt x="447730" y="1198880"/>
                </a:cubicBezTo>
                <a:cubicBezTo>
                  <a:pt x="431643" y="1166707"/>
                  <a:pt x="399470" y="1166707"/>
                  <a:pt x="356290" y="1143000"/>
                </a:cubicBezTo>
                <a:cubicBezTo>
                  <a:pt x="313110" y="1119293"/>
                  <a:pt x="219130" y="1093893"/>
                  <a:pt x="188650" y="1056640"/>
                </a:cubicBezTo>
                <a:cubicBezTo>
                  <a:pt x="158170" y="1019387"/>
                  <a:pt x="187803" y="950807"/>
                  <a:pt x="173410" y="919480"/>
                </a:cubicBezTo>
                <a:cubicBezTo>
                  <a:pt x="159017" y="888153"/>
                  <a:pt x="124303" y="884767"/>
                  <a:pt x="102290" y="868680"/>
                </a:cubicBezTo>
                <a:cubicBezTo>
                  <a:pt x="80277" y="852593"/>
                  <a:pt x="44717" y="844973"/>
                  <a:pt x="41330" y="822960"/>
                </a:cubicBezTo>
                <a:cubicBezTo>
                  <a:pt x="37943" y="800947"/>
                  <a:pt x="72657" y="775547"/>
                  <a:pt x="81970" y="736600"/>
                </a:cubicBezTo>
                <a:cubicBezTo>
                  <a:pt x="91283" y="697653"/>
                  <a:pt x="110757" y="640080"/>
                  <a:pt x="97210" y="589280"/>
                </a:cubicBezTo>
                <a:cubicBezTo>
                  <a:pt x="83663" y="538480"/>
                  <a:pt x="7463" y="486833"/>
                  <a:pt x="690" y="431800"/>
                </a:cubicBezTo>
                <a:cubicBezTo>
                  <a:pt x="-6083" y="376767"/>
                  <a:pt x="38790" y="303953"/>
                  <a:pt x="56570" y="259080"/>
                </a:cubicBezTo>
                <a:cubicBezTo>
                  <a:pt x="74350" y="214207"/>
                  <a:pt x="102290" y="193040"/>
                  <a:pt x="107370" y="162560"/>
                </a:cubicBezTo>
                <a:cubicBezTo>
                  <a:pt x="112450" y="132080"/>
                  <a:pt x="77737" y="103293"/>
                  <a:pt x="87050" y="76200"/>
                </a:cubicBezTo>
                <a:cubicBezTo>
                  <a:pt x="96363" y="49107"/>
                  <a:pt x="129806" y="24553"/>
                  <a:pt x="16325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1685057" y="1315720"/>
            <a:ext cx="1200504" cy="3728720"/>
          </a:xfrm>
          <a:custGeom>
            <a:avLst/>
            <a:gdLst>
              <a:gd name="connsiteX0" fmla="*/ 260583 w 1200504"/>
              <a:gd name="connsiteY0" fmla="*/ 0 h 3728720"/>
              <a:gd name="connsiteX1" fmla="*/ 103103 w 1200504"/>
              <a:gd name="connsiteY1" fmla="*/ 55880 h 3728720"/>
              <a:gd name="connsiteX2" fmla="*/ 47223 w 1200504"/>
              <a:gd name="connsiteY2" fmla="*/ 193040 h 3728720"/>
              <a:gd name="connsiteX3" fmla="*/ 1503 w 1200504"/>
              <a:gd name="connsiteY3" fmla="*/ 325120 h 3728720"/>
              <a:gd name="connsiteX4" fmla="*/ 16743 w 1200504"/>
              <a:gd name="connsiteY4" fmla="*/ 472440 h 3728720"/>
              <a:gd name="connsiteX5" fmla="*/ 72623 w 1200504"/>
              <a:gd name="connsiteY5" fmla="*/ 645160 h 3728720"/>
              <a:gd name="connsiteX6" fmla="*/ 235183 w 1200504"/>
              <a:gd name="connsiteY6" fmla="*/ 975360 h 3728720"/>
              <a:gd name="connsiteX7" fmla="*/ 418063 w 1200504"/>
              <a:gd name="connsiteY7" fmla="*/ 1026160 h 3728720"/>
              <a:gd name="connsiteX8" fmla="*/ 504423 w 1200504"/>
              <a:gd name="connsiteY8" fmla="*/ 1026160 h 3728720"/>
              <a:gd name="connsiteX9" fmla="*/ 545063 w 1200504"/>
              <a:gd name="connsiteY9" fmla="*/ 1132840 h 3728720"/>
              <a:gd name="connsiteX10" fmla="*/ 504423 w 1200504"/>
              <a:gd name="connsiteY10" fmla="*/ 1219200 h 3728720"/>
              <a:gd name="connsiteX11" fmla="*/ 499343 w 1200504"/>
              <a:gd name="connsiteY11" fmla="*/ 1310640 h 3728720"/>
              <a:gd name="connsiteX12" fmla="*/ 611103 w 1200504"/>
              <a:gd name="connsiteY12" fmla="*/ 1366520 h 3728720"/>
              <a:gd name="connsiteX13" fmla="*/ 733023 w 1200504"/>
              <a:gd name="connsiteY13" fmla="*/ 1412240 h 3728720"/>
              <a:gd name="connsiteX14" fmla="*/ 819383 w 1200504"/>
              <a:gd name="connsiteY14" fmla="*/ 1554480 h 3728720"/>
              <a:gd name="connsiteX15" fmla="*/ 885423 w 1200504"/>
              <a:gd name="connsiteY15" fmla="*/ 1651000 h 3728720"/>
              <a:gd name="connsiteX16" fmla="*/ 1017503 w 1200504"/>
              <a:gd name="connsiteY16" fmla="*/ 1651000 h 3728720"/>
              <a:gd name="connsiteX17" fmla="*/ 1042903 w 1200504"/>
              <a:gd name="connsiteY17" fmla="*/ 1833880 h 3728720"/>
              <a:gd name="connsiteX18" fmla="*/ 1098783 w 1200504"/>
              <a:gd name="connsiteY18" fmla="*/ 2011680 h 3728720"/>
              <a:gd name="connsiteX19" fmla="*/ 1200383 w 1200504"/>
              <a:gd name="connsiteY19" fmla="*/ 2133600 h 3728720"/>
              <a:gd name="connsiteX20" fmla="*/ 1119103 w 1200504"/>
              <a:gd name="connsiteY20" fmla="*/ 2250440 h 3728720"/>
              <a:gd name="connsiteX21" fmla="*/ 1103863 w 1200504"/>
              <a:gd name="connsiteY21" fmla="*/ 2433320 h 3728720"/>
              <a:gd name="connsiteX22" fmla="*/ 1088623 w 1200504"/>
              <a:gd name="connsiteY22" fmla="*/ 2463800 h 3728720"/>
              <a:gd name="connsiteX23" fmla="*/ 926063 w 1200504"/>
              <a:gd name="connsiteY23" fmla="*/ 2555240 h 3728720"/>
              <a:gd name="connsiteX24" fmla="*/ 829543 w 1200504"/>
              <a:gd name="connsiteY24" fmla="*/ 2626360 h 3728720"/>
              <a:gd name="connsiteX25" fmla="*/ 758423 w 1200504"/>
              <a:gd name="connsiteY25" fmla="*/ 2727960 h 3728720"/>
              <a:gd name="connsiteX26" fmla="*/ 590783 w 1200504"/>
              <a:gd name="connsiteY26" fmla="*/ 2783840 h 3728720"/>
              <a:gd name="connsiteX27" fmla="*/ 423143 w 1200504"/>
              <a:gd name="connsiteY27" fmla="*/ 2971800 h 3728720"/>
              <a:gd name="connsiteX28" fmla="*/ 433303 w 1200504"/>
              <a:gd name="connsiteY28" fmla="*/ 3164840 h 3728720"/>
              <a:gd name="connsiteX29" fmla="*/ 651743 w 1200504"/>
              <a:gd name="connsiteY29" fmla="*/ 3337560 h 3728720"/>
              <a:gd name="connsiteX30" fmla="*/ 793983 w 1200504"/>
              <a:gd name="connsiteY30" fmla="*/ 3459480 h 3728720"/>
              <a:gd name="connsiteX31" fmla="*/ 672063 w 1200504"/>
              <a:gd name="connsiteY31" fmla="*/ 3510280 h 3728720"/>
              <a:gd name="connsiteX32" fmla="*/ 580623 w 1200504"/>
              <a:gd name="connsiteY32" fmla="*/ 3545840 h 3728720"/>
              <a:gd name="connsiteX33" fmla="*/ 570463 w 1200504"/>
              <a:gd name="connsiteY33" fmla="*/ 3642360 h 3728720"/>
              <a:gd name="connsiteX34" fmla="*/ 606023 w 1200504"/>
              <a:gd name="connsiteY34" fmla="*/ 3728720 h 3728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00504" h="3728720">
                <a:moveTo>
                  <a:pt x="260583" y="0"/>
                </a:moveTo>
                <a:cubicBezTo>
                  <a:pt x="199623" y="11853"/>
                  <a:pt x="138663" y="23707"/>
                  <a:pt x="103103" y="55880"/>
                </a:cubicBezTo>
                <a:cubicBezTo>
                  <a:pt x="67543" y="88053"/>
                  <a:pt x="64156" y="148167"/>
                  <a:pt x="47223" y="193040"/>
                </a:cubicBezTo>
                <a:cubicBezTo>
                  <a:pt x="30290" y="237913"/>
                  <a:pt x="6583" y="278553"/>
                  <a:pt x="1503" y="325120"/>
                </a:cubicBezTo>
                <a:cubicBezTo>
                  <a:pt x="-3577" y="371687"/>
                  <a:pt x="4890" y="419100"/>
                  <a:pt x="16743" y="472440"/>
                </a:cubicBezTo>
                <a:cubicBezTo>
                  <a:pt x="28596" y="525780"/>
                  <a:pt x="36216" y="561340"/>
                  <a:pt x="72623" y="645160"/>
                </a:cubicBezTo>
                <a:cubicBezTo>
                  <a:pt x="109030" y="728980"/>
                  <a:pt x="177610" y="911860"/>
                  <a:pt x="235183" y="975360"/>
                </a:cubicBezTo>
                <a:cubicBezTo>
                  <a:pt x="292756" y="1038860"/>
                  <a:pt x="373190" y="1017693"/>
                  <a:pt x="418063" y="1026160"/>
                </a:cubicBezTo>
                <a:cubicBezTo>
                  <a:pt x="462936" y="1034627"/>
                  <a:pt x="483256" y="1008380"/>
                  <a:pt x="504423" y="1026160"/>
                </a:cubicBezTo>
                <a:cubicBezTo>
                  <a:pt x="525590" y="1043940"/>
                  <a:pt x="545063" y="1100667"/>
                  <a:pt x="545063" y="1132840"/>
                </a:cubicBezTo>
                <a:cubicBezTo>
                  <a:pt x="545063" y="1165013"/>
                  <a:pt x="512043" y="1189567"/>
                  <a:pt x="504423" y="1219200"/>
                </a:cubicBezTo>
                <a:cubicBezTo>
                  <a:pt x="496803" y="1248833"/>
                  <a:pt x="481563" y="1286087"/>
                  <a:pt x="499343" y="1310640"/>
                </a:cubicBezTo>
                <a:cubicBezTo>
                  <a:pt x="517123" y="1335193"/>
                  <a:pt x="572156" y="1349587"/>
                  <a:pt x="611103" y="1366520"/>
                </a:cubicBezTo>
                <a:cubicBezTo>
                  <a:pt x="650050" y="1383453"/>
                  <a:pt x="698310" y="1380913"/>
                  <a:pt x="733023" y="1412240"/>
                </a:cubicBezTo>
                <a:cubicBezTo>
                  <a:pt x="767736" y="1443567"/>
                  <a:pt x="793983" y="1514687"/>
                  <a:pt x="819383" y="1554480"/>
                </a:cubicBezTo>
                <a:cubicBezTo>
                  <a:pt x="844783" y="1594273"/>
                  <a:pt x="852403" y="1634913"/>
                  <a:pt x="885423" y="1651000"/>
                </a:cubicBezTo>
                <a:cubicBezTo>
                  <a:pt x="918443" y="1667087"/>
                  <a:pt x="991256" y="1620520"/>
                  <a:pt x="1017503" y="1651000"/>
                </a:cubicBezTo>
                <a:cubicBezTo>
                  <a:pt x="1043750" y="1681480"/>
                  <a:pt x="1029356" y="1773767"/>
                  <a:pt x="1042903" y="1833880"/>
                </a:cubicBezTo>
                <a:cubicBezTo>
                  <a:pt x="1056450" y="1893993"/>
                  <a:pt x="1072536" y="1961727"/>
                  <a:pt x="1098783" y="2011680"/>
                </a:cubicBezTo>
                <a:cubicBezTo>
                  <a:pt x="1125030" y="2061633"/>
                  <a:pt x="1196996" y="2093807"/>
                  <a:pt x="1200383" y="2133600"/>
                </a:cubicBezTo>
                <a:cubicBezTo>
                  <a:pt x="1203770" y="2173393"/>
                  <a:pt x="1135190" y="2200487"/>
                  <a:pt x="1119103" y="2250440"/>
                </a:cubicBezTo>
                <a:cubicBezTo>
                  <a:pt x="1103016" y="2300393"/>
                  <a:pt x="1108943" y="2397760"/>
                  <a:pt x="1103863" y="2433320"/>
                </a:cubicBezTo>
                <a:cubicBezTo>
                  <a:pt x="1098783" y="2468880"/>
                  <a:pt x="1118256" y="2443480"/>
                  <a:pt x="1088623" y="2463800"/>
                </a:cubicBezTo>
                <a:cubicBezTo>
                  <a:pt x="1058990" y="2484120"/>
                  <a:pt x="969243" y="2528147"/>
                  <a:pt x="926063" y="2555240"/>
                </a:cubicBezTo>
                <a:cubicBezTo>
                  <a:pt x="882883" y="2582333"/>
                  <a:pt x="857483" y="2597573"/>
                  <a:pt x="829543" y="2626360"/>
                </a:cubicBezTo>
                <a:cubicBezTo>
                  <a:pt x="801603" y="2655147"/>
                  <a:pt x="798216" y="2701713"/>
                  <a:pt x="758423" y="2727960"/>
                </a:cubicBezTo>
                <a:cubicBezTo>
                  <a:pt x="718630" y="2754207"/>
                  <a:pt x="646663" y="2743200"/>
                  <a:pt x="590783" y="2783840"/>
                </a:cubicBezTo>
                <a:cubicBezTo>
                  <a:pt x="534903" y="2824480"/>
                  <a:pt x="449390" y="2908300"/>
                  <a:pt x="423143" y="2971800"/>
                </a:cubicBezTo>
                <a:cubicBezTo>
                  <a:pt x="396896" y="3035300"/>
                  <a:pt x="395203" y="3103880"/>
                  <a:pt x="433303" y="3164840"/>
                </a:cubicBezTo>
                <a:cubicBezTo>
                  <a:pt x="471403" y="3225800"/>
                  <a:pt x="591630" y="3288453"/>
                  <a:pt x="651743" y="3337560"/>
                </a:cubicBezTo>
                <a:cubicBezTo>
                  <a:pt x="711856" y="3386667"/>
                  <a:pt x="790596" y="3430693"/>
                  <a:pt x="793983" y="3459480"/>
                </a:cubicBezTo>
                <a:cubicBezTo>
                  <a:pt x="797370" y="3488267"/>
                  <a:pt x="707623" y="3495887"/>
                  <a:pt x="672063" y="3510280"/>
                </a:cubicBezTo>
                <a:cubicBezTo>
                  <a:pt x="636503" y="3524673"/>
                  <a:pt x="597556" y="3523827"/>
                  <a:pt x="580623" y="3545840"/>
                </a:cubicBezTo>
                <a:cubicBezTo>
                  <a:pt x="563690" y="3567853"/>
                  <a:pt x="566230" y="3611880"/>
                  <a:pt x="570463" y="3642360"/>
                </a:cubicBezTo>
                <a:cubicBezTo>
                  <a:pt x="574696" y="3672840"/>
                  <a:pt x="597556" y="3700780"/>
                  <a:pt x="606023" y="372872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6" name="Freeform 235"/>
          <p:cNvSpPr/>
          <p:nvPr/>
        </p:nvSpPr>
        <p:spPr>
          <a:xfrm>
            <a:off x="1503229" y="5131521"/>
            <a:ext cx="3316305" cy="3825240"/>
          </a:xfrm>
          <a:custGeom>
            <a:avLst/>
            <a:gdLst>
              <a:gd name="connsiteX0" fmla="*/ 804202 w 3316305"/>
              <a:gd name="connsiteY0" fmla="*/ 0 h 3825240"/>
              <a:gd name="connsiteX1" fmla="*/ 794042 w 3316305"/>
              <a:gd name="connsiteY1" fmla="*/ 152400 h 3825240"/>
              <a:gd name="connsiteX2" fmla="*/ 768642 w 3316305"/>
              <a:gd name="connsiteY2" fmla="*/ 304800 h 3825240"/>
              <a:gd name="connsiteX3" fmla="*/ 778802 w 3316305"/>
              <a:gd name="connsiteY3" fmla="*/ 416560 h 3825240"/>
              <a:gd name="connsiteX4" fmla="*/ 595922 w 3316305"/>
              <a:gd name="connsiteY4" fmla="*/ 568960 h 3825240"/>
              <a:gd name="connsiteX5" fmla="*/ 519722 w 3316305"/>
              <a:gd name="connsiteY5" fmla="*/ 772160 h 3825240"/>
              <a:gd name="connsiteX6" fmla="*/ 479082 w 3316305"/>
              <a:gd name="connsiteY6" fmla="*/ 965200 h 3825240"/>
              <a:gd name="connsiteX7" fmla="*/ 377482 w 3316305"/>
              <a:gd name="connsiteY7" fmla="*/ 1112520 h 3825240"/>
              <a:gd name="connsiteX8" fmla="*/ 225082 w 3316305"/>
              <a:gd name="connsiteY8" fmla="*/ 1320800 h 3825240"/>
              <a:gd name="connsiteX9" fmla="*/ 77762 w 3316305"/>
              <a:gd name="connsiteY9" fmla="*/ 1427480 h 3825240"/>
              <a:gd name="connsiteX10" fmla="*/ 26962 w 3316305"/>
              <a:gd name="connsiteY10" fmla="*/ 1534160 h 3825240"/>
              <a:gd name="connsiteX11" fmla="*/ 1562 w 3316305"/>
              <a:gd name="connsiteY11" fmla="*/ 1635760 h 3825240"/>
              <a:gd name="connsiteX12" fmla="*/ 26962 w 3316305"/>
              <a:gd name="connsiteY12" fmla="*/ 1656080 h 3825240"/>
              <a:gd name="connsiteX13" fmla="*/ 220002 w 3316305"/>
              <a:gd name="connsiteY13" fmla="*/ 1554480 h 3825240"/>
              <a:gd name="connsiteX14" fmla="*/ 514642 w 3316305"/>
              <a:gd name="connsiteY14" fmla="*/ 1397000 h 3825240"/>
              <a:gd name="connsiteX15" fmla="*/ 758482 w 3316305"/>
              <a:gd name="connsiteY15" fmla="*/ 1300480 h 3825240"/>
              <a:gd name="connsiteX16" fmla="*/ 941362 w 3316305"/>
              <a:gd name="connsiteY16" fmla="*/ 1102360 h 3825240"/>
              <a:gd name="connsiteX17" fmla="*/ 987082 w 3316305"/>
              <a:gd name="connsiteY17" fmla="*/ 1092200 h 3825240"/>
              <a:gd name="connsiteX18" fmla="*/ 1073442 w 3316305"/>
              <a:gd name="connsiteY18" fmla="*/ 1158240 h 3825240"/>
              <a:gd name="connsiteX19" fmla="*/ 1159802 w 3316305"/>
              <a:gd name="connsiteY19" fmla="*/ 1214120 h 3825240"/>
              <a:gd name="connsiteX20" fmla="*/ 1241082 w 3316305"/>
              <a:gd name="connsiteY20" fmla="*/ 1143000 h 3825240"/>
              <a:gd name="connsiteX21" fmla="*/ 1408722 w 3316305"/>
              <a:gd name="connsiteY21" fmla="*/ 1021080 h 3825240"/>
              <a:gd name="connsiteX22" fmla="*/ 1500162 w 3316305"/>
              <a:gd name="connsiteY22" fmla="*/ 914400 h 3825240"/>
              <a:gd name="connsiteX23" fmla="*/ 1627162 w 3316305"/>
              <a:gd name="connsiteY23" fmla="*/ 965200 h 3825240"/>
              <a:gd name="connsiteX24" fmla="*/ 1723682 w 3316305"/>
              <a:gd name="connsiteY24" fmla="*/ 1082040 h 3825240"/>
              <a:gd name="connsiteX25" fmla="*/ 1779562 w 3316305"/>
              <a:gd name="connsiteY25" fmla="*/ 1219200 h 3825240"/>
              <a:gd name="connsiteX26" fmla="*/ 1830362 w 3316305"/>
              <a:gd name="connsiteY26" fmla="*/ 1234440 h 3825240"/>
              <a:gd name="connsiteX27" fmla="*/ 1881162 w 3316305"/>
              <a:gd name="connsiteY27" fmla="*/ 1066800 h 3825240"/>
              <a:gd name="connsiteX28" fmla="*/ 1947202 w 3316305"/>
              <a:gd name="connsiteY28" fmla="*/ 960120 h 3825240"/>
              <a:gd name="connsiteX29" fmla="*/ 2033562 w 3316305"/>
              <a:gd name="connsiteY29" fmla="*/ 975360 h 3825240"/>
              <a:gd name="connsiteX30" fmla="*/ 2125002 w 3316305"/>
              <a:gd name="connsiteY30" fmla="*/ 1026160 h 3825240"/>
              <a:gd name="connsiteX31" fmla="*/ 2196122 w 3316305"/>
              <a:gd name="connsiteY31" fmla="*/ 995680 h 3825240"/>
              <a:gd name="connsiteX32" fmla="*/ 2201202 w 3316305"/>
              <a:gd name="connsiteY32" fmla="*/ 817880 h 3825240"/>
              <a:gd name="connsiteX33" fmla="*/ 2302802 w 3316305"/>
              <a:gd name="connsiteY33" fmla="*/ 706120 h 3825240"/>
              <a:gd name="connsiteX34" fmla="*/ 2445042 w 3316305"/>
              <a:gd name="connsiteY34" fmla="*/ 629920 h 3825240"/>
              <a:gd name="connsiteX35" fmla="*/ 2399322 w 3316305"/>
              <a:gd name="connsiteY35" fmla="*/ 777240 h 3825240"/>
              <a:gd name="connsiteX36" fmla="*/ 2495842 w 3316305"/>
              <a:gd name="connsiteY36" fmla="*/ 924560 h 3825240"/>
              <a:gd name="connsiteX37" fmla="*/ 2658402 w 3316305"/>
              <a:gd name="connsiteY37" fmla="*/ 1031240 h 3825240"/>
              <a:gd name="connsiteX38" fmla="*/ 2734602 w 3316305"/>
              <a:gd name="connsiteY38" fmla="*/ 1076960 h 3825240"/>
              <a:gd name="connsiteX39" fmla="*/ 2704122 w 3316305"/>
              <a:gd name="connsiteY39" fmla="*/ 1214120 h 3825240"/>
              <a:gd name="connsiteX40" fmla="*/ 2688882 w 3316305"/>
              <a:gd name="connsiteY40" fmla="*/ 1305560 h 3825240"/>
              <a:gd name="connsiteX41" fmla="*/ 2851442 w 3316305"/>
              <a:gd name="connsiteY41" fmla="*/ 1310640 h 3825240"/>
              <a:gd name="connsiteX42" fmla="*/ 2947962 w 3316305"/>
              <a:gd name="connsiteY42" fmla="*/ 1300480 h 3825240"/>
              <a:gd name="connsiteX43" fmla="*/ 3024162 w 3316305"/>
              <a:gd name="connsiteY43" fmla="*/ 1386840 h 3825240"/>
              <a:gd name="connsiteX44" fmla="*/ 3130842 w 3316305"/>
              <a:gd name="connsiteY44" fmla="*/ 1493520 h 3825240"/>
              <a:gd name="connsiteX45" fmla="*/ 3242602 w 3316305"/>
              <a:gd name="connsiteY45" fmla="*/ 1549400 h 3825240"/>
              <a:gd name="connsiteX46" fmla="*/ 3313722 w 3316305"/>
              <a:gd name="connsiteY46" fmla="*/ 1640840 h 3825240"/>
              <a:gd name="connsiteX47" fmla="*/ 3151162 w 3316305"/>
              <a:gd name="connsiteY47" fmla="*/ 1737360 h 3825240"/>
              <a:gd name="connsiteX48" fmla="*/ 3003842 w 3316305"/>
              <a:gd name="connsiteY48" fmla="*/ 1757680 h 3825240"/>
              <a:gd name="connsiteX49" fmla="*/ 2947962 w 3316305"/>
              <a:gd name="connsiteY49" fmla="*/ 1727200 h 3825240"/>
              <a:gd name="connsiteX50" fmla="*/ 2826042 w 3316305"/>
              <a:gd name="connsiteY50" fmla="*/ 1783080 h 3825240"/>
              <a:gd name="connsiteX51" fmla="*/ 2526322 w 3316305"/>
              <a:gd name="connsiteY51" fmla="*/ 1661160 h 3825240"/>
              <a:gd name="connsiteX52" fmla="*/ 2455202 w 3316305"/>
              <a:gd name="connsiteY52" fmla="*/ 1620520 h 3825240"/>
              <a:gd name="connsiteX53" fmla="*/ 2358682 w 3316305"/>
              <a:gd name="connsiteY53" fmla="*/ 1630680 h 3825240"/>
              <a:gd name="connsiteX54" fmla="*/ 2297722 w 3316305"/>
              <a:gd name="connsiteY54" fmla="*/ 1661160 h 3825240"/>
              <a:gd name="connsiteX55" fmla="*/ 2104682 w 3316305"/>
              <a:gd name="connsiteY55" fmla="*/ 1732280 h 3825240"/>
              <a:gd name="connsiteX56" fmla="*/ 2058962 w 3316305"/>
              <a:gd name="connsiteY56" fmla="*/ 1859280 h 3825240"/>
              <a:gd name="connsiteX57" fmla="*/ 2064042 w 3316305"/>
              <a:gd name="connsiteY57" fmla="*/ 1910080 h 3825240"/>
              <a:gd name="connsiteX58" fmla="*/ 2033562 w 3316305"/>
              <a:gd name="connsiteY58" fmla="*/ 1905000 h 3825240"/>
              <a:gd name="connsiteX59" fmla="*/ 1937042 w 3316305"/>
              <a:gd name="connsiteY59" fmla="*/ 1757680 h 3825240"/>
              <a:gd name="connsiteX60" fmla="*/ 1794802 w 3316305"/>
              <a:gd name="connsiteY60" fmla="*/ 1722120 h 3825240"/>
              <a:gd name="connsiteX61" fmla="*/ 1667802 w 3316305"/>
              <a:gd name="connsiteY61" fmla="*/ 1645920 h 3825240"/>
              <a:gd name="connsiteX62" fmla="*/ 1540802 w 3316305"/>
              <a:gd name="connsiteY62" fmla="*/ 1524000 h 3825240"/>
              <a:gd name="connsiteX63" fmla="*/ 1383322 w 3316305"/>
              <a:gd name="connsiteY63" fmla="*/ 1524000 h 3825240"/>
              <a:gd name="connsiteX64" fmla="*/ 1266482 w 3316305"/>
              <a:gd name="connsiteY64" fmla="*/ 1640840 h 3825240"/>
              <a:gd name="connsiteX65" fmla="*/ 1149642 w 3316305"/>
              <a:gd name="connsiteY65" fmla="*/ 1717040 h 3825240"/>
              <a:gd name="connsiteX66" fmla="*/ 966762 w 3316305"/>
              <a:gd name="connsiteY66" fmla="*/ 1722120 h 3825240"/>
              <a:gd name="connsiteX67" fmla="*/ 829602 w 3316305"/>
              <a:gd name="connsiteY67" fmla="*/ 1737360 h 3825240"/>
              <a:gd name="connsiteX68" fmla="*/ 667042 w 3316305"/>
              <a:gd name="connsiteY68" fmla="*/ 1879600 h 3825240"/>
              <a:gd name="connsiteX69" fmla="*/ 555282 w 3316305"/>
              <a:gd name="connsiteY69" fmla="*/ 2001520 h 3825240"/>
              <a:gd name="connsiteX70" fmla="*/ 636562 w 3316305"/>
              <a:gd name="connsiteY70" fmla="*/ 2123440 h 3825240"/>
              <a:gd name="connsiteX71" fmla="*/ 844842 w 3316305"/>
              <a:gd name="connsiteY71" fmla="*/ 2153920 h 3825240"/>
              <a:gd name="connsiteX72" fmla="*/ 1002322 w 3316305"/>
              <a:gd name="connsiteY72" fmla="*/ 2199640 h 3825240"/>
              <a:gd name="connsiteX73" fmla="*/ 1027722 w 3316305"/>
              <a:gd name="connsiteY73" fmla="*/ 2306320 h 3825240"/>
              <a:gd name="connsiteX74" fmla="*/ 905802 w 3316305"/>
              <a:gd name="connsiteY74" fmla="*/ 2479040 h 3825240"/>
              <a:gd name="connsiteX75" fmla="*/ 936282 w 3316305"/>
              <a:gd name="connsiteY75" fmla="*/ 2656840 h 3825240"/>
              <a:gd name="connsiteX76" fmla="*/ 1083602 w 3316305"/>
              <a:gd name="connsiteY76" fmla="*/ 2773680 h 3825240"/>
              <a:gd name="connsiteX77" fmla="*/ 1276642 w 3316305"/>
              <a:gd name="connsiteY77" fmla="*/ 2763520 h 3825240"/>
              <a:gd name="connsiteX78" fmla="*/ 1388402 w 3316305"/>
              <a:gd name="connsiteY78" fmla="*/ 2606040 h 3825240"/>
              <a:gd name="connsiteX79" fmla="*/ 1606842 w 3316305"/>
              <a:gd name="connsiteY79" fmla="*/ 2484120 h 3825240"/>
              <a:gd name="connsiteX80" fmla="*/ 1688122 w 3316305"/>
              <a:gd name="connsiteY80" fmla="*/ 2473960 h 3825240"/>
              <a:gd name="connsiteX81" fmla="*/ 1774482 w 3316305"/>
              <a:gd name="connsiteY81" fmla="*/ 2641600 h 3825240"/>
              <a:gd name="connsiteX82" fmla="*/ 1718602 w 3316305"/>
              <a:gd name="connsiteY82" fmla="*/ 2763520 h 3825240"/>
              <a:gd name="connsiteX83" fmla="*/ 1677962 w 3316305"/>
              <a:gd name="connsiteY83" fmla="*/ 2834640 h 3825240"/>
              <a:gd name="connsiteX84" fmla="*/ 1738922 w 3316305"/>
              <a:gd name="connsiteY84" fmla="*/ 2951480 h 3825240"/>
              <a:gd name="connsiteX85" fmla="*/ 1667802 w 3316305"/>
              <a:gd name="connsiteY85" fmla="*/ 3068320 h 3825240"/>
              <a:gd name="connsiteX86" fmla="*/ 1479842 w 3316305"/>
              <a:gd name="connsiteY86" fmla="*/ 3124200 h 3825240"/>
              <a:gd name="connsiteX87" fmla="*/ 1195362 w 3316305"/>
              <a:gd name="connsiteY87" fmla="*/ 3246120 h 3825240"/>
              <a:gd name="connsiteX88" fmla="*/ 1007402 w 3316305"/>
              <a:gd name="connsiteY88" fmla="*/ 3317240 h 3825240"/>
              <a:gd name="connsiteX89" fmla="*/ 875322 w 3316305"/>
              <a:gd name="connsiteY89" fmla="*/ 3291840 h 3825240"/>
              <a:gd name="connsiteX90" fmla="*/ 783882 w 3316305"/>
              <a:gd name="connsiteY90" fmla="*/ 3291840 h 3825240"/>
              <a:gd name="connsiteX91" fmla="*/ 707682 w 3316305"/>
              <a:gd name="connsiteY91" fmla="*/ 3378200 h 3825240"/>
              <a:gd name="connsiteX92" fmla="*/ 753402 w 3316305"/>
              <a:gd name="connsiteY92" fmla="*/ 3495040 h 3825240"/>
              <a:gd name="connsiteX93" fmla="*/ 992162 w 3316305"/>
              <a:gd name="connsiteY93" fmla="*/ 3581400 h 3825240"/>
              <a:gd name="connsiteX94" fmla="*/ 1149642 w 3316305"/>
              <a:gd name="connsiteY94" fmla="*/ 3596640 h 3825240"/>
              <a:gd name="connsiteX95" fmla="*/ 1251242 w 3316305"/>
              <a:gd name="connsiteY95" fmla="*/ 3647440 h 3825240"/>
              <a:gd name="connsiteX96" fmla="*/ 1276642 w 3316305"/>
              <a:gd name="connsiteY96" fmla="*/ 3784600 h 3825240"/>
              <a:gd name="connsiteX97" fmla="*/ 1241082 w 3316305"/>
              <a:gd name="connsiteY97" fmla="*/ 3825240 h 3825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316305" h="3825240">
                <a:moveTo>
                  <a:pt x="804202" y="0"/>
                </a:moveTo>
                <a:cubicBezTo>
                  <a:pt x="802085" y="50800"/>
                  <a:pt x="799969" y="101600"/>
                  <a:pt x="794042" y="152400"/>
                </a:cubicBezTo>
                <a:cubicBezTo>
                  <a:pt x="788115" y="203200"/>
                  <a:pt x="771182" y="260773"/>
                  <a:pt x="768642" y="304800"/>
                </a:cubicBezTo>
                <a:cubicBezTo>
                  <a:pt x="766102" y="348827"/>
                  <a:pt x="807589" y="372533"/>
                  <a:pt x="778802" y="416560"/>
                </a:cubicBezTo>
                <a:cubicBezTo>
                  <a:pt x="750015" y="460587"/>
                  <a:pt x="639102" y="509693"/>
                  <a:pt x="595922" y="568960"/>
                </a:cubicBezTo>
                <a:cubicBezTo>
                  <a:pt x="552742" y="628227"/>
                  <a:pt x="539195" y="706120"/>
                  <a:pt x="519722" y="772160"/>
                </a:cubicBezTo>
                <a:cubicBezTo>
                  <a:pt x="500249" y="838200"/>
                  <a:pt x="502789" y="908473"/>
                  <a:pt x="479082" y="965200"/>
                </a:cubicBezTo>
                <a:cubicBezTo>
                  <a:pt x="455375" y="1021927"/>
                  <a:pt x="419815" y="1053253"/>
                  <a:pt x="377482" y="1112520"/>
                </a:cubicBezTo>
                <a:cubicBezTo>
                  <a:pt x="335149" y="1171787"/>
                  <a:pt x="275035" y="1268307"/>
                  <a:pt x="225082" y="1320800"/>
                </a:cubicBezTo>
                <a:cubicBezTo>
                  <a:pt x="175129" y="1373293"/>
                  <a:pt x="110782" y="1391920"/>
                  <a:pt x="77762" y="1427480"/>
                </a:cubicBezTo>
                <a:cubicBezTo>
                  <a:pt x="44742" y="1463040"/>
                  <a:pt x="39662" y="1499447"/>
                  <a:pt x="26962" y="1534160"/>
                </a:cubicBezTo>
                <a:cubicBezTo>
                  <a:pt x="14262" y="1568873"/>
                  <a:pt x="1562" y="1615440"/>
                  <a:pt x="1562" y="1635760"/>
                </a:cubicBezTo>
                <a:cubicBezTo>
                  <a:pt x="1562" y="1656080"/>
                  <a:pt x="-9445" y="1669627"/>
                  <a:pt x="26962" y="1656080"/>
                </a:cubicBezTo>
                <a:cubicBezTo>
                  <a:pt x="63369" y="1642533"/>
                  <a:pt x="220002" y="1554480"/>
                  <a:pt x="220002" y="1554480"/>
                </a:cubicBezTo>
                <a:cubicBezTo>
                  <a:pt x="301282" y="1511300"/>
                  <a:pt x="424895" y="1439333"/>
                  <a:pt x="514642" y="1397000"/>
                </a:cubicBezTo>
                <a:cubicBezTo>
                  <a:pt x="604389" y="1354667"/>
                  <a:pt x="687362" y="1349587"/>
                  <a:pt x="758482" y="1300480"/>
                </a:cubicBezTo>
                <a:cubicBezTo>
                  <a:pt x="829602" y="1251373"/>
                  <a:pt x="903262" y="1137073"/>
                  <a:pt x="941362" y="1102360"/>
                </a:cubicBezTo>
                <a:cubicBezTo>
                  <a:pt x="979462" y="1067647"/>
                  <a:pt x="965069" y="1082887"/>
                  <a:pt x="987082" y="1092200"/>
                </a:cubicBezTo>
                <a:cubicBezTo>
                  <a:pt x="1009095" y="1101513"/>
                  <a:pt x="1044655" y="1137920"/>
                  <a:pt x="1073442" y="1158240"/>
                </a:cubicBezTo>
                <a:cubicBezTo>
                  <a:pt x="1102229" y="1178560"/>
                  <a:pt x="1131862" y="1216660"/>
                  <a:pt x="1159802" y="1214120"/>
                </a:cubicBezTo>
                <a:cubicBezTo>
                  <a:pt x="1187742" y="1211580"/>
                  <a:pt x="1199595" y="1175173"/>
                  <a:pt x="1241082" y="1143000"/>
                </a:cubicBezTo>
                <a:cubicBezTo>
                  <a:pt x="1282569" y="1110827"/>
                  <a:pt x="1365542" y="1059180"/>
                  <a:pt x="1408722" y="1021080"/>
                </a:cubicBezTo>
                <a:cubicBezTo>
                  <a:pt x="1451902" y="982980"/>
                  <a:pt x="1463755" y="923713"/>
                  <a:pt x="1500162" y="914400"/>
                </a:cubicBezTo>
                <a:cubicBezTo>
                  <a:pt x="1536569" y="905087"/>
                  <a:pt x="1589909" y="937260"/>
                  <a:pt x="1627162" y="965200"/>
                </a:cubicBezTo>
                <a:cubicBezTo>
                  <a:pt x="1664415" y="993140"/>
                  <a:pt x="1698282" y="1039707"/>
                  <a:pt x="1723682" y="1082040"/>
                </a:cubicBezTo>
                <a:cubicBezTo>
                  <a:pt x="1749082" y="1124373"/>
                  <a:pt x="1761782" y="1193800"/>
                  <a:pt x="1779562" y="1219200"/>
                </a:cubicBezTo>
                <a:cubicBezTo>
                  <a:pt x="1797342" y="1244600"/>
                  <a:pt x="1813429" y="1259840"/>
                  <a:pt x="1830362" y="1234440"/>
                </a:cubicBezTo>
                <a:cubicBezTo>
                  <a:pt x="1847295" y="1209040"/>
                  <a:pt x="1861689" y="1112520"/>
                  <a:pt x="1881162" y="1066800"/>
                </a:cubicBezTo>
                <a:cubicBezTo>
                  <a:pt x="1900635" y="1021080"/>
                  <a:pt x="1921802" y="975360"/>
                  <a:pt x="1947202" y="960120"/>
                </a:cubicBezTo>
                <a:cubicBezTo>
                  <a:pt x="1972602" y="944880"/>
                  <a:pt x="2003929" y="964353"/>
                  <a:pt x="2033562" y="975360"/>
                </a:cubicBezTo>
                <a:cubicBezTo>
                  <a:pt x="2063195" y="986367"/>
                  <a:pt x="2097909" y="1022773"/>
                  <a:pt x="2125002" y="1026160"/>
                </a:cubicBezTo>
                <a:cubicBezTo>
                  <a:pt x="2152095" y="1029547"/>
                  <a:pt x="2183422" y="1030393"/>
                  <a:pt x="2196122" y="995680"/>
                </a:cubicBezTo>
                <a:cubicBezTo>
                  <a:pt x="2208822" y="960967"/>
                  <a:pt x="2183422" y="866140"/>
                  <a:pt x="2201202" y="817880"/>
                </a:cubicBezTo>
                <a:cubicBezTo>
                  <a:pt x="2218982" y="769620"/>
                  <a:pt x="2262162" y="737447"/>
                  <a:pt x="2302802" y="706120"/>
                </a:cubicBezTo>
                <a:cubicBezTo>
                  <a:pt x="2343442" y="674793"/>
                  <a:pt x="2428955" y="618067"/>
                  <a:pt x="2445042" y="629920"/>
                </a:cubicBezTo>
                <a:cubicBezTo>
                  <a:pt x="2461129" y="641773"/>
                  <a:pt x="2390855" y="728133"/>
                  <a:pt x="2399322" y="777240"/>
                </a:cubicBezTo>
                <a:cubicBezTo>
                  <a:pt x="2407789" y="826347"/>
                  <a:pt x="2452662" y="882227"/>
                  <a:pt x="2495842" y="924560"/>
                </a:cubicBezTo>
                <a:cubicBezTo>
                  <a:pt x="2539022" y="966893"/>
                  <a:pt x="2618609" y="1005840"/>
                  <a:pt x="2658402" y="1031240"/>
                </a:cubicBezTo>
                <a:cubicBezTo>
                  <a:pt x="2698195" y="1056640"/>
                  <a:pt x="2726982" y="1046480"/>
                  <a:pt x="2734602" y="1076960"/>
                </a:cubicBezTo>
                <a:cubicBezTo>
                  <a:pt x="2742222" y="1107440"/>
                  <a:pt x="2711742" y="1176020"/>
                  <a:pt x="2704122" y="1214120"/>
                </a:cubicBezTo>
                <a:cubicBezTo>
                  <a:pt x="2696502" y="1252220"/>
                  <a:pt x="2664329" y="1289473"/>
                  <a:pt x="2688882" y="1305560"/>
                </a:cubicBezTo>
                <a:cubicBezTo>
                  <a:pt x="2713435" y="1321647"/>
                  <a:pt x="2808262" y="1311487"/>
                  <a:pt x="2851442" y="1310640"/>
                </a:cubicBezTo>
                <a:cubicBezTo>
                  <a:pt x="2894622" y="1309793"/>
                  <a:pt x="2919175" y="1287780"/>
                  <a:pt x="2947962" y="1300480"/>
                </a:cubicBezTo>
                <a:cubicBezTo>
                  <a:pt x="2976749" y="1313180"/>
                  <a:pt x="2993682" y="1354667"/>
                  <a:pt x="3024162" y="1386840"/>
                </a:cubicBezTo>
                <a:cubicBezTo>
                  <a:pt x="3054642" y="1419013"/>
                  <a:pt x="3094435" y="1466427"/>
                  <a:pt x="3130842" y="1493520"/>
                </a:cubicBezTo>
                <a:cubicBezTo>
                  <a:pt x="3167249" y="1520613"/>
                  <a:pt x="3212122" y="1524847"/>
                  <a:pt x="3242602" y="1549400"/>
                </a:cubicBezTo>
                <a:cubicBezTo>
                  <a:pt x="3273082" y="1573953"/>
                  <a:pt x="3328962" y="1609513"/>
                  <a:pt x="3313722" y="1640840"/>
                </a:cubicBezTo>
                <a:cubicBezTo>
                  <a:pt x="3298482" y="1672167"/>
                  <a:pt x="3202808" y="1717887"/>
                  <a:pt x="3151162" y="1737360"/>
                </a:cubicBezTo>
                <a:cubicBezTo>
                  <a:pt x="3099516" y="1756833"/>
                  <a:pt x="3037709" y="1759373"/>
                  <a:pt x="3003842" y="1757680"/>
                </a:cubicBezTo>
                <a:cubicBezTo>
                  <a:pt x="2969975" y="1755987"/>
                  <a:pt x="2977595" y="1722967"/>
                  <a:pt x="2947962" y="1727200"/>
                </a:cubicBezTo>
                <a:cubicBezTo>
                  <a:pt x="2918329" y="1731433"/>
                  <a:pt x="2896315" y="1794087"/>
                  <a:pt x="2826042" y="1783080"/>
                </a:cubicBezTo>
                <a:cubicBezTo>
                  <a:pt x="2755769" y="1772073"/>
                  <a:pt x="2588129" y="1688253"/>
                  <a:pt x="2526322" y="1661160"/>
                </a:cubicBezTo>
                <a:cubicBezTo>
                  <a:pt x="2464515" y="1634067"/>
                  <a:pt x="2483142" y="1625600"/>
                  <a:pt x="2455202" y="1620520"/>
                </a:cubicBezTo>
                <a:cubicBezTo>
                  <a:pt x="2427262" y="1615440"/>
                  <a:pt x="2384929" y="1623907"/>
                  <a:pt x="2358682" y="1630680"/>
                </a:cubicBezTo>
                <a:cubicBezTo>
                  <a:pt x="2332435" y="1637453"/>
                  <a:pt x="2340055" y="1644227"/>
                  <a:pt x="2297722" y="1661160"/>
                </a:cubicBezTo>
                <a:cubicBezTo>
                  <a:pt x="2255389" y="1678093"/>
                  <a:pt x="2144475" y="1699260"/>
                  <a:pt x="2104682" y="1732280"/>
                </a:cubicBezTo>
                <a:cubicBezTo>
                  <a:pt x="2064889" y="1765300"/>
                  <a:pt x="2065735" y="1829647"/>
                  <a:pt x="2058962" y="1859280"/>
                </a:cubicBezTo>
                <a:cubicBezTo>
                  <a:pt x="2052189" y="1888913"/>
                  <a:pt x="2068275" y="1902460"/>
                  <a:pt x="2064042" y="1910080"/>
                </a:cubicBezTo>
                <a:cubicBezTo>
                  <a:pt x="2059809" y="1917700"/>
                  <a:pt x="2054729" y="1930400"/>
                  <a:pt x="2033562" y="1905000"/>
                </a:cubicBezTo>
                <a:cubicBezTo>
                  <a:pt x="2012395" y="1879600"/>
                  <a:pt x="1976835" y="1788160"/>
                  <a:pt x="1937042" y="1757680"/>
                </a:cubicBezTo>
                <a:cubicBezTo>
                  <a:pt x="1897249" y="1727200"/>
                  <a:pt x="1839675" y="1740747"/>
                  <a:pt x="1794802" y="1722120"/>
                </a:cubicBezTo>
                <a:cubicBezTo>
                  <a:pt x="1749929" y="1703493"/>
                  <a:pt x="1710135" y="1678940"/>
                  <a:pt x="1667802" y="1645920"/>
                </a:cubicBezTo>
                <a:cubicBezTo>
                  <a:pt x="1625469" y="1612900"/>
                  <a:pt x="1588215" y="1544320"/>
                  <a:pt x="1540802" y="1524000"/>
                </a:cubicBezTo>
                <a:cubicBezTo>
                  <a:pt x="1493389" y="1503680"/>
                  <a:pt x="1429042" y="1504527"/>
                  <a:pt x="1383322" y="1524000"/>
                </a:cubicBezTo>
                <a:cubicBezTo>
                  <a:pt x="1337602" y="1543473"/>
                  <a:pt x="1305429" y="1608667"/>
                  <a:pt x="1266482" y="1640840"/>
                </a:cubicBezTo>
                <a:cubicBezTo>
                  <a:pt x="1227535" y="1673013"/>
                  <a:pt x="1199595" y="1703493"/>
                  <a:pt x="1149642" y="1717040"/>
                </a:cubicBezTo>
                <a:cubicBezTo>
                  <a:pt x="1099689" y="1730587"/>
                  <a:pt x="1020102" y="1718733"/>
                  <a:pt x="966762" y="1722120"/>
                </a:cubicBezTo>
                <a:cubicBezTo>
                  <a:pt x="913422" y="1725507"/>
                  <a:pt x="879555" y="1711113"/>
                  <a:pt x="829602" y="1737360"/>
                </a:cubicBezTo>
                <a:cubicBezTo>
                  <a:pt x="779649" y="1763607"/>
                  <a:pt x="712762" y="1835573"/>
                  <a:pt x="667042" y="1879600"/>
                </a:cubicBezTo>
                <a:cubicBezTo>
                  <a:pt x="621322" y="1923627"/>
                  <a:pt x="560362" y="1960880"/>
                  <a:pt x="555282" y="2001520"/>
                </a:cubicBezTo>
                <a:cubicBezTo>
                  <a:pt x="550202" y="2042160"/>
                  <a:pt x="588302" y="2098040"/>
                  <a:pt x="636562" y="2123440"/>
                </a:cubicBezTo>
                <a:cubicBezTo>
                  <a:pt x="684822" y="2148840"/>
                  <a:pt x="783882" y="2141220"/>
                  <a:pt x="844842" y="2153920"/>
                </a:cubicBezTo>
                <a:cubicBezTo>
                  <a:pt x="905802" y="2166620"/>
                  <a:pt x="971842" y="2174240"/>
                  <a:pt x="1002322" y="2199640"/>
                </a:cubicBezTo>
                <a:cubicBezTo>
                  <a:pt x="1032802" y="2225040"/>
                  <a:pt x="1043809" y="2259753"/>
                  <a:pt x="1027722" y="2306320"/>
                </a:cubicBezTo>
                <a:cubicBezTo>
                  <a:pt x="1011635" y="2352887"/>
                  <a:pt x="921042" y="2420620"/>
                  <a:pt x="905802" y="2479040"/>
                </a:cubicBezTo>
                <a:cubicBezTo>
                  <a:pt x="890562" y="2537460"/>
                  <a:pt x="906649" y="2607733"/>
                  <a:pt x="936282" y="2656840"/>
                </a:cubicBezTo>
                <a:cubicBezTo>
                  <a:pt x="965915" y="2705947"/>
                  <a:pt x="1026875" y="2755900"/>
                  <a:pt x="1083602" y="2773680"/>
                </a:cubicBezTo>
                <a:cubicBezTo>
                  <a:pt x="1140329" y="2791460"/>
                  <a:pt x="1225842" y="2791460"/>
                  <a:pt x="1276642" y="2763520"/>
                </a:cubicBezTo>
                <a:cubicBezTo>
                  <a:pt x="1327442" y="2735580"/>
                  <a:pt x="1333369" y="2652607"/>
                  <a:pt x="1388402" y="2606040"/>
                </a:cubicBezTo>
                <a:cubicBezTo>
                  <a:pt x="1443435" y="2559473"/>
                  <a:pt x="1556889" y="2506133"/>
                  <a:pt x="1606842" y="2484120"/>
                </a:cubicBezTo>
                <a:cubicBezTo>
                  <a:pt x="1656795" y="2462107"/>
                  <a:pt x="1660182" y="2447713"/>
                  <a:pt x="1688122" y="2473960"/>
                </a:cubicBezTo>
                <a:cubicBezTo>
                  <a:pt x="1716062" y="2500207"/>
                  <a:pt x="1769402" y="2593340"/>
                  <a:pt x="1774482" y="2641600"/>
                </a:cubicBezTo>
                <a:cubicBezTo>
                  <a:pt x="1779562" y="2689860"/>
                  <a:pt x="1734689" y="2731347"/>
                  <a:pt x="1718602" y="2763520"/>
                </a:cubicBezTo>
                <a:cubicBezTo>
                  <a:pt x="1702515" y="2795693"/>
                  <a:pt x="1674575" y="2803313"/>
                  <a:pt x="1677962" y="2834640"/>
                </a:cubicBezTo>
                <a:cubicBezTo>
                  <a:pt x="1681349" y="2865967"/>
                  <a:pt x="1740615" y="2912533"/>
                  <a:pt x="1738922" y="2951480"/>
                </a:cubicBezTo>
                <a:cubicBezTo>
                  <a:pt x="1737229" y="2990427"/>
                  <a:pt x="1710982" y="3039533"/>
                  <a:pt x="1667802" y="3068320"/>
                </a:cubicBezTo>
                <a:cubicBezTo>
                  <a:pt x="1624622" y="3097107"/>
                  <a:pt x="1558582" y="3094567"/>
                  <a:pt x="1479842" y="3124200"/>
                </a:cubicBezTo>
                <a:cubicBezTo>
                  <a:pt x="1401102" y="3153833"/>
                  <a:pt x="1274102" y="3213947"/>
                  <a:pt x="1195362" y="3246120"/>
                </a:cubicBezTo>
                <a:cubicBezTo>
                  <a:pt x="1116622" y="3278293"/>
                  <a:pt x="1060742" y="3309620"/>
                  <a:pt x="1007402" y="3317240"/>
                </a:cubicBezTo>
                <a:cubicBezTo>
                  <a:pt x="954062" y="3324860"/>
                  <a:pt x="912575" y="3296073"/>
                  <a:pt x="875322" y="3291840"/>
                </a:cubicBezTo>
                <a:cubicBezTo>
                  <a:pt x="838069" y="3287607"/>
                  <a:pt x="811822" y="3277447"/>
                  <a:pt x="783882" y="3291840"/>
                </a:cubicBezTo>
                <a:cubicBezTo>
                  <a:pt x="755942" y="3306233"/>
                  <a:pt x="712762" y="3344333"/>
                  <a:pt x="707682" y="3378200"/>
                </a:cubicBezTo>
                <a:cubicBezTo>
                  <a:pt x="702602" y="3412067"/>
                  <a:pt x="705989" y="3461173"/>
                  <a:pt x="753402" y="3495040"/>
                </a:cubicBezTo>
                <a:cubicBezTo>
                  <a:pt x="800815" y="3528907"/>
                  <a:pt x="926122" y="3564467"/>
                  <a:pt x="992162" y="3581400"/>
                </a:cubicBezTo>
                <a:cubicBezTo>
                  <a:pt x="1058202" y="3598333"/>
                  <a:pt x="1106462" y="3585633"/>
                  <a:pt x="1149642" y="3596640"/>
                </a:cubicBezTo>
                <a:cubicBezTo>
                  <a:pt x="1192822" y="3607647"/>
                  <a:pt x="1230075" y="3616113"/>
                  <a:pt x="1251242" y="3647440"/>
                </a:cubicBezTo>
                <a:cubicBezTo>
                  <a:pt x="1272409" y="3678767"/>
                  <a:pt x="1278335" y="3754967"/>
                  <a:pt x="1276642" y="3784600"/>
                </a:cubicBezTo>
                <a:cubicBezTo>
                  <a:pt x="1274949" y="3814233"/>
                  <a:pt x="1258015" y="3819736"/>
                  <a:pt x="1241082" y="382524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Freeform 236"/>
          <p:cNvSpPr/>
          <p:nvPr/>
        </p:nvSpPr>
        <p:spPr>
          <a:xfrm>
            <a:off x="1761571" y="4942840"/>
            <a:ext cx="3570433" cy="3926840"/>
          </a:xfrm>
          <a:custGeom>
            <a:avLst/>
            <a:gdLst>
              <a:gd name="connsiteX0" fmla="*/ 1149269 w 3570433"/>
              <a:gd name="connsiteY0" fmla="*/ 3926840 h 3926840"/>
              <a:gd name="connsiteX1" fmla="*/ 1093389 w 3570433"/>
              <a:gd name="connsiteY1" fmla="*/ 3738880 h 3926840"/>
              <a:gd name="connsiteX2" fmla="*/ 940989 w 3570433"/>
              <a:gd name="connsiteY2" fmla="*/ 3627120 h 3926840"/>
              <a:gd name="connsiteX3" fmla="*/ 707309 w 3570433"/>
              <a:gd name="connsiteY3" fmla="*/ 3591560 h 3926840"/>
              <a:gd name="connsiteX4" fmla="*/ 570149 w 3570433"/>
              <a:gd name="connsiteY4" fmla="*/ 3530600 h 3926840"/>
              <a:gd name="connsiteX5" fmla="*/ 671749 w 3570433"/>
              <a:gd name="connsiteY5" fmla="*/ 3489960 h 3926840"/>
              <a:gd name="connsiteX6" fmla="*/ 905429 w 3570433"/>
              <a:gd name="connsiteY6" fmla="*/ 3423920 h 3926840"/>
              <a:gd name="connsiteX7" fmla="*/ 1093389 w 3570433"/>
              <a:gd name="connsiteY7" fmla="*/ 3327400 h 3926840"/>
              <a:gd name="connsiteX8" fmla="*/ 1240709 w 3570433"/>
              <a:gd name="connsiteY8" fmla="*/ 3266440 h 3926840"/>
              <a:gd name="connsiteX9" fmla="*/ 1474389 w 3570433"/>
              <a:gd name="connsiteY9" fmla="*/ 3296920 h 3926840"/>
              <a:gd name="connsiteX10" fmla="*/ 1525189 w 3570433"/>
              <a:gd name="connsiteY10" fmla="*/ 3266440 h 3926840"/>
              <a:gd name="connsiteX11" fmla="*/ 1535349 w 3570433"/>
              <a:gd name="connsiteY11" fmla="*/ 3154680 h 3926840"/>
              <a:gd name="connsiteX12" fmla="*/ 1596309 w 3570433"/>
              <a:gd name="connsiteY12" fmla="*/ 2992120 h 3926840"/>
              <a:gd name="connsiteX13" fmla="*/ 1581069 w 3570433"/>
              <a:gd name="connsiteY13" fmla="*/ 2890520 h 3926840"/>
              <a:gd name="connsiteX14" fmla="*/ 1601389 w 3570433"/>
              <a:gd name="connsiteY14" fmla="*/ 2829560 h 3926840"/>
              <a:gd name="connsiteX15" fmla="*/ 1667429 w 3570433"/>
              <a:gd name="connsiteY15" fmla="*/ 2788920 h 3926840"/>
              <a:gd name="connsiteX16" fmla="*/ 1504869 w 3570433"/>
              <a:gd name="connsiteY16" fmla="*/ 2555240 h 3926840"/>
              <a:gd name="connsiteX17" fmla="*/ 1530269 w 3570433"/>
              <a:gd name="connsiteY17" fmla="*/ 2397760 h 3926840"/>
              <a:gd name="connsiteX18" fmla="*/ 1657269 w 3570433"/>
              <a:gd name="connsiteY18" fmla="*/ 2336800 h 3926840"/>
              <a:gd name="connsiteX19" fmla="*/ 1941749 w 3570433"/>
              <a:gd name="connsiteY19" fmla="*/ 2204720 h 3926840"/>
              <a:gd name="connsiteX20" fmla="*/ 1926509 w 3570433"/>
              <a:gd name="connsiteY20" fmla="*/ 1930400 h 3926840"/>
              <a:gd name="connsiteX21" fmla="*/ 2134789 w 3570433"/>
              <a:gd name="connsiteY21" fmla="*/ 1823720 h 3926840"/>
              <a:gd name="connsiteX22" fmla="*/ 2393869 w 3570433"/>
              <a:gd name="connsiteY22" fmla="*/ 1925320 h 3926840"/>
              <a:gd name="connsiteX23" fmla="*/ 2673269 w 3570433"/>
              <a:gd name="connsiteY23" fmla="*/ 1915160 h 3926840"/>
              <a:gd name="connsiteX24" fmla="*/ 3074589 w 3570433"/>
              <a:gd name="connsiteY24" fmla="*/ 1899920 h 3926840"/>
              <a:gd name="connsiteX25" fmla="*/ 3166029 w 3570433"/>
              <a:gd name="connsiteY25" fmla="*/ 2072640 h 3926840"/>
              <a:gd name="connsiteX26" fmla="*/ 3353989 w 3570433"/>
              <a:gd name="connsiteY26" fmla="*/ 2108200 h 3926840"/>
              <a:gd name="connsiteX27" fmla="*/ 3445429 w 3570433"/>
              <a:gd name="connsiteY27" fmla="*/ 2047240 h 3926840"/>
              <a:gd name="connsiteX28" fmla="*/ 3547029 w 3570433"/>
              <a:gd name="connsiteY28" fmla="*/ 2047240 h 3926840"/>
              <a:gd name="connsiteX29" fmla="*/ 3557189 w 3570433"/>
              <a:gd name="connsiteY29" fmla="*/ 1950720 h 3926840"/>
              <a:gd name="connsiteX30" fmla="*/ 3389549 w 3570433"/>
              <a:gd name="connsiteY30" fmla="*/ 1884680 h 3926840"/>
              <a:gd name="connsiteX31" fmla="*/ 3328589 w 3570433"/>
              <a:gd name="connsiteY31" fmla="*/ 1717040 h 3926840"/>
              <a:gd name="connsiteX32" fmla="*/ 3094909 w 3570433"/>
              <a:gd name="connsiteY32" fmla="*/ 1640840 h 3926840"/>
              <a:gd name="connsiteX33" fmla="*/ 2952669 w 3570433"/>
              <a:gd name="connsiteY33" fmla="*/ 1559560 h 3926840"/>
              <a:gd name="connsiteX34" fmla="*/ 2840909 w 3570433"/>
              <a:gd name="connsiteY34" fmla="*/ 1483360 h 3926840"/>
              <a:gd name="connsiteX35" fmla="*/ 2739309 w 3570433"/>
              <a:gd name="connsiteY35" fmla="*/ 1310640 h 3926840"/>
              <a:gd name="connsiteX36" fmla="*/ 2541189 w 3570433"/>
              <a:gd name="connsiteY36" fmla="*/ 1280160 h 3926840"/>
              <a:gd name="connsiteX37" fmla="*/ 2551349 w 3570433"/>
              <a:gd name="connsiteY37" fmla="*/ 1092200 h 3926840"/>
              <a:gd name="connsiteX38" fmla="*/ 2444669 w 3570433"/>
              <a:gd name="connsiteY38" fmla="*/ 1046480 h 3926840"/>
              <a:gd name="connsiteX39" fmla="*/ 2251629 w 3570433"/>
              <a:gd name="connsiteY39" fmla="*/ 944880 h 3926840"/>
              <a:gd name="connsiteX40" fmla="*/ 2231309 w 3570433"/>
              <a:gd name="connsiteY40" fmla="*/ 873760 h 3926840"/>
              <a:gd name="connsiteX41" fmla="*/ 2343069 w 3570433"/>
              <a:gd name="connsiteY41" fmla="*/ 670560 h 3926840"/>
              <a:gd name="connsiteX42" fmla="*/ 2302429 w 3570433"/>
              <a:gd name="connsiteY42" fmla="*/ 553720 h 3926840"/>
              <a:gd name="connsiteX43" fmla="*/ 2038269 w 3570433"/>
              <a:gd name="connsiteY43" fmla="*/ 726440 h 3926840"/>
              <a:gd name="connsiteX44" fmla="*/ 1784269 w 3570433"/>
              <a:gd name="connsiteY44" fmla="*/ 960120 h 3926840"/>
              <a:gd name="connsiteX45" fmla="*/ 1621709 w 3570433"/>
              <a:gd name="connsiteY45" fmla="*/ 949960 h 3926840"/>
              <a:gd name="connsiteX46" fmla="*/ 1530269 w 3570433"/>
              <a:gd name="connsiteY46" fmla="*/ 1107440 h 3926840"/>
              <a:gd name="connsiteX47" fmla="*/ 1311829 w 3570433"/>
              <a:gd name="connsiteY47" fmla="*/ 985520 h 3926840"/>
              <a:gd name="connsiteX48" fmla="*/ 1169589 w 3570433"/>
              <a:gd name="connsiteY48" fmla="*/ 960120 h 3926840"/>
              <a:gd name="connsiteX49" fmla="*/ 1007029 w 3570433"/>
              <a:gd name="connsiteY49" fmla="*/ 1071880 h 3926840"/>
              <a:gd name="connsiteX50" fmla="*/ 829229 w 3570433"/>
              <a:gd name="connsiteY50" fmla="*/ 1112520 h 3926840"/>
              <a:gd name="connsiteX51" fmla="*/ 732709 w 3570433"/>
              <a:gd name="connsiteY51" fmla="*/ 1132840 h 3926840"/>
              <a:gd name="connsiteX52" fmla="*/ 626029 w 3570433"/>
              <a:gd name="connsiteY52" fmla="*/ 1168400 h 3926840"/>
              <a:gd name="connsiteX53" fmla="*/ 519349 w 3570433"/>
              <a:gd name="connsiteY53" fmla="*/ 1275080 h 3926840"/>
              <a:gd name="connsiteX54" fmla="*/ 422829 w 3570433"/>
              <a:gd name="connsiteY54" fmla="*/ 1361440 h 3926840"/>
              <a:gd name="connsiteX55" fmla="*/ 270429 w 3570433"/>
              <a:gd name="connsiteY55" fmla="*/ 1437640 h 3926840"/>
              <a:gd name="connsiteX56" fmla="*/ 128189 w 3570433"/>
              <a:gd name="connsiteY56" fmla="*/ 1452880 h 3926840"/>
              <a:gd name="connsiteX57" fmla="*/ 1189 w 3570433"/>
              <a:gd name="connsiteY57" fmla="*/ 1508760 h 3926840"/>
              <a:gd name="connsiteX58" fmla="*/ 72309 w 3570433"/>
              <a:gd name="connsiteY58" fmla="*/ 1356360 h 3926840"/>
              <a:gd name="connsiteX59" fmla="*/ 199309 w 3570433"/>
              <a:gd name="connsiteY59" fmla="*/ 1163320 h 3926840"/>
              <a:gd name="connsiteX60" fmla="*/ 285669 w 3570433"/>
              <a:gd name="connsiteY60" fmla="*/ 970280 h 3926840"/>
              <a:gd name="connsiteX61" fmla="*/ 336469 w 3570433"/>
              <a:gd name="connsiteY61" fmla="*/ 751840 h 3926840"/>
              <a:gd name="connsiteX62" fmla="*/ 610789 w 3570433"/>
              <a:gd name="connsiteY62" fmla="*/ 563880 h 3926840"/>
              <a:gd name="connsiteX63" fmla="*/ 610789 w 3570433"/>
              <a:gd name="connsiteY63" fmla="*/ 452120 h 3926840"/>
              <a:gd name="connsiteX64" fmla="*/ 600629 w 3570433"/>
              <a:gd name="connsiteY64" fmla="*/ 259080 h 3926840"/>
              <a:gd name="connsiteX65" fmla="*/ 580309 w 3570433"/>
              <a:gd name="connsiteY65" fmla="*/ 71120 h 3926840"/>
              <a:gd name="connsiteX66" fmla="*/ 570149 w 3570433"/>
              <a:gd name="connsiteY66" fmla="*/ 0 h 392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570433" h="3926840">
                <a:moveTo>
                  <a:pt x="1149269" y="3926840"/>
                </a:moveTo>
                <a:cubicBezTo>
                  <a:pt x="1138685" y="3857836"/>
                  <a:pt x="1128102" y="3788833"/>
                  <a:pt x="1093389" y="3738880"/>
                </a:cubicBezTo>
                <a:cubicBezTo>
                  <a:pt x="1058676" y="3688927"/>
                  <a:pt x="1005336" y="3651673"/>
                  <a:pt x="940989" y="3627120"/>
                </a:cubicBezTo>
                <a:cubicBezTo>
                  <a:pt x="876642" y="3602567"/>
                  <a:pt x="769116" y="3607647"/>
                  <a:pt x="707309" y="3591560"/>
                </a:cubicBezTo>
                <a:cubicBezTo>
                  <a:pt x="645502" y="3575473"/>
                  <a:pt x="576076" y="3547533"/>
                  <a:pt x="570149" y="3530600"/>
                </a:cubicBezTo>
                <a:cubicBezTo>
                  <a:pt x="564222" y="3513667"/>
                  <a:pt x="615869" y="3507740"/>
                  <a:pt x="671749" y="3489960"/>
                </a:cubicBezTo>
                <a:cubicBezTo>
                  <a:pt x="727629" y="3472180"/>
                  <a:pt x="835156" y="3451013"/>
                  <a:pt x="905429" y="3423920"/>
                </a:cubicBezTo>
                <a:cubicBezTo>
                  <a:pt x="975702" y="3396827"/>
                  <a:pt x="1037509" y="3353647"/>
                  <a:pt x="1093389" y="3327400"/>
                </a:cubicBezTo>
                <a:cubicBezTo>
                  <a:pt x="1149269" y="3301153"/>
                  <a:pt x="1177209" y="3271520"/>
                  <a:pt x="1240709" y="3266440"/>
                </a:cubicBezTo>
                <a:cubicBezTo>
                  <a:pt x="1304209" y="3261360"/>
                  <a:pt x="1426976" y="3296920"/>
                  <a:pt x="1474389" y="3296920"/>
                </a:cubicBezTo>
                <a:cubicBezTo>
                  <a:pt x="1521802" y="3296920"/>
                  <a:pt x="1515029" y="3290147"/>
                  <a:pt x="1525189" y="3266440"/>
                </a:cubicBezTo>
                <a:cubicBezTo>
                  <a:pt x="1535349" y="3242733"/>
                  <a:pt x="1523496" y="3200400"/>
                  <a:pt x="1535349" y="3154680"/>
                </a:cubicBezTo>
                <a:cubicBezTo>
                  <a:pt x="1547202" y="3108960"/>
                  <a:pt x="1588689" y="3036147"/>
                  <a:pt x="1596309" y="2992120"/>
                </a:cubicBezTo>
                <a:cubicBezTo>
                  <a:pt x="1603929" y="2948093"/>
                  <a:pt x="1580222" y="2917613"/>
                  <a:pt x="1581069" y="2890520"/>
                </a:cubicBezTo>
                <a:cubicBezTo>
                  <a:pt x="1581916" y="2863427"/>
                  <a:pt x="1586996" y="2846493"/>
                  <a:pt x="1601389" y="2829560"/>
                </a:cubicBezTo>
                <a:cubicBezTo>
                  <a:pt x="1615782" y="2812627"/>
                  <a:pt x="1683516" y="2834640"/>
                  <a:pt x="1667429" y="2788920"/>
                </a:cubicBezTo>
                <a:cubicBezTo>
                  <a:pt x="1651342" y="2743200"/>
                  <a:pt x="1527729" y="2620433"/>
                  <a:pt x="1504869" y="2555240"/>
                </a:cubicBezTo>
                <a:cubicBezTo>
                  <a:pt x="1482009" y="2490047"/>
                  <a:pt x="1504869" y="2434167"/>
                  <a:pt x="1530269" y="2397760"/>
                </a:cubicBezTo>
                <a:cubicBezTo>
                  <a:pt x="1555669" y="2361353"/>
                  <a:pt x="1657269" y="2336800"/>
                  <a:pt x="1657269" y="2336800"/>
                </a:cubicBezTo>
                <a:cubicBezTo>
                  <a:pt x="1725849" y="2304627"/>
                  <a:pt x="1896876" y="2272453"/>
                  <a:pt x="1941749" y="2204720"/>
                </a:cubicBezTo>
                <a:cubicBezTo>
                  <a:pt x="1986622" y="2136987"/>
                  <a:pt x="1894336" y="1993900"/>
                  <a:pt x="1926509" y="1930400"/>
                </a:cubicBezTo>
                <a:cubicBezTo>
                  <a:pt x="1958682" y="1866900"/>
                  <a:pt x="2056896" y="1824567"/>
                  <a:pt x="2134789" y="1823720"/>
                </a:cubicBezTo>
                <a:cubicBezTo>
                  <a:pt x="2212682" y="1822873"/>
                  <a:pt x="2304122" y="1910080"/>
                  <a:pt x="2393869" y="1925320"/>
                </a:cubicBezTo>
                <a:cubicBezTo>
                  <a:pt x="2483616" y="1940560"/>
                  <a:pt x="2673269" y="1915160"/>
                  <a:pt x="2673269" y="1915160"/>
                </a:cubicBezTo>
                <a:cubicBezTo>
                  <a:pt x="2786722" y="1910927"/>
                  <a:pt x="2992462" y="1873673"/>
                  <a:pt x="3074589" y="1899920"/>
                </a:cubicBezTo>
                <a:cubicBezTo>
                  <a:pt x="3156716" y="1926167"/>
                  <a:pt x="3119462" y="2037927"/>
                  <a:pt x="3166029" y="2072640"/>
                </a:cubicBezTo>
                <a:cubicBezTo>
                  <a:pt x="3212596" y="2107353"/>
                  <a:pt x="3307422" y="2112433"/>
                  <a:pt x="3353989" y="2108200"/>
                </a:cubicBezTo>
                <a:cubicBezTo>
                  <a:pt x="3400556" y="2103967"/>
                  <a:pt x="3413256" y="2057400"/>
                  <a:pt x="3445429" y="2047240"/>
                </a:cubicBezTo>
                <a:cubicBezTo>
                  <a:pt x="3477602" y="2037080"/>
                  <a:pt x="3528402" y="2063327"/>
                  <a:pt x="3547029" y="2047240"/>
                </a:cubicBezTo>
                <a:cubicBezTo>
                  <a:pt x="3565656" y="2031153"/>
                  <a:pt x="3583436" y="1977813"/>
                  <a:pt x="3557189" y="1950720"/>
                </a:cubicBezTo>
                <a:cubicBezTo>
                  <a:pt x="3530942" y="1923627"/>
                  <a:pt x="3427649" y="1923627"/>
                  <a:pt x="3389549" y="1884680"/>
                </a:cubicBezTo>
                <a:cubicBezTo>
                  <a:pt x="3351449" y="1845733"/>
                  <a:pt x="3377696" y="1757680"/>
                  <a:pt x="3328589" y="1717040"/>
                </a:cubicBezTo>
                <a:cubicBezTo>
                  <a:pt x="3279482" y="1676400"/>
                  <a:pt x="3157562" y="1667087"/>
                  <a:pt x="3094909" y="1640840"/>
                </a:cubicBezTo>
                <a:cubicBezTo>
                  <a:pt x="3032256" y="1614593"/>
                  <a:pt x="2995002" y="1585807"/>
                  <a:pt x="2952669" y="1559560"/>
                </a:cubicBezTo>
                <a:cubicBezTo>
                  <a:pt x="2910336" y="1533313"/>
                  <a:pt x="2876469" y="1524847"/>
                  <a:pt x="2840909" y="1483360"/>
                </a:cubicBezTo>
                <a:cubicBezTo>
                  <a:pt x="2805349" y="1441873"/>
                  <a:pt x="2789262" y="1344507"/>
                  <a:pt x="2739309" y="1310640"/>
                </a:cubicBezTo>
                <a:cubicBezTo>
                  <a:pt x="2689356" y="1276773"/>
                  <a:pt x="2572516" y="1316567"/>
                  <a:pt x="2541189" y="1280160"/>
                </a:cubicBezTo>
                <a:cubicBezTo>
                  <a:pt x="2509862" y="1243753"/>
                  <a:pt x="2567436" y="1131147"/>
                  <a:pt x="2551349" y="1092200"/>
                </a:cubicBezTo>
                <a:cubicBezTo>
                  <a:pt x="2535262" y="1053253"/>
                  <a:pt x="2494622" y="1071033"/>
                  <a:pt x="2444669" y="1046480"/>
                </a:cubicBezTo>
                <a:cubicBezTo>
                  <a:pt x="2394716" y="1021927"/>
                  <a:pt x="2287189" y="973667"/>
                  <a:pt x="2251629" y="944880"/>
                </a:cubicBezTo>
                <a:cubicBezTo>
                  <a:pt x="2216069" y="916093"/>
                  <a:pt x="2216069" y="919480"/>
                  <a:pt x="2231309" y="873760"/>
                </a:cubicBezTo>
                <a:cubicBezTo>
                  <a:pt x="2246549" y="828040"/>
                  <a:pt x="2331216" y="723900"/>
                  <a:pt x="2343069" y="670560"/>
                </a:cubicBezTo>
                <a:cubicBezTo>
                  <a:pt x="2354922" y="617220"/>
                  <a:pt x="2353229" y="544407"/>
                  <a:pt x="2302429" y="553720"/>
                </a:cubicBezTo>
                <a:cubicBezTo>
                  <a:pt x="2251629" y="563033"/>
                  <a:pt x="2124629" y="658707"/>
                  <a:pt x="2038269" y="726440"/>
                </a:cubicBezTo>
                <a:cubicBezTo>
                  <a:pt x="1951909" y="794173"/>
                  <a:pt x="1853696" y="922867"/>
                  <a:pt x="1784269" y="960120"/>
                </a:cubicBezTo>
                <a:cubicBezTo>
                  <a:pt x="1714842" y="997373"/>
                  <a:pt x="1664042" y="925407"/>
                  <a:pt x="1621709" y="949960"/>
                </a:cubicBezTo>
                <a:cubicBezTo>
                  <a:pt x="1579376" y="974513"/>
                  <a:pt x="1581916" y="1101513"/>
                  <a:pt x="1530269" y="1107440"/>
                </a:cubicBezTo>
                <a:cubicBezTo>
                  <a:pt x="1478622" y="1113367"/>
                  <a:pt x="1371942" y="1010073"/>
                  <a:pt x="1311829" y="985520"/>
                </a:cubicBezTo>
                <a:cubicBezTo>
                  <a:pt x="1251716" y="960967"/>
                  <a:pt x="1220389" y="945727"/>
                  <a:pt x="1169589" y="960120"/>
                </a:cubicBezTo>
                <a:cubicBezTo>
                  <a:pt x="1118789" y="974513"/>
                  <a:pt x="1063756" y="1046480"/>
                  <a:pt x="1007029" y="1071880"/>
                </a:cubicBezTo>
                <a:cubicBezTo>
                  <a:pt x="950302" y="1097280"/>
                  <a:pt x="874949" y="1102360"/>
                  <a:pt x="829229" y="1112520"/>
                </a:cubicBezTo>
                <a:cubicBezTo>
                  <a:pt x="783509" y="1122680"/>
                  <a:pt x="766576" y="1123527"/>
                  <a:pt x="732709" y="1132840"/>
                </a:cubicBezTo>
                <a:cubicBezTo>
                  <a:pt x="698842" y="1142153"/>
                  <a:pt x="661589" y="1144693"/>
                  <a:pt x="626029" y="1168400"/>
                </a:cubicBezTo>
                <a:cubicBezTo>
                  <a:pt x="590469" y="1192107"/>
                  <a:pt x="553216" y="1242907"/>
                  <a:pt x="519349" y="1275080"/>
                </a:cubicBezTo>
                <a:cubicBezTo>
                  <a:pt x="485482" y="1307253"/>
                  <a:pt x="464316" y="1334347"/>
                  <a:pt x="422829" y="1361440"/>
                </a:cubicBezTo>
                <a:cubicBezTo>
                  <a:pt x="381342" y="1388533"/>
                  <a:pt x="319536" y="1422400"/>
                  <a:pt x="270429" y="1437640"/>
                </a:cubicBezTo>
                <a:cubicBezTo>
                  <a:pt x="221322" y="1452880"/>
                  <a:pt x="173062" y="1441027"/>
                  <a:pt x="128189" y="1452880"/>
                </a:cubicBezTo>
                <a:cubicBezTo>
                  <a:pt x="83316" y="1464733"/>
                  <a:pt x="10502" y="1524847"/>
                  <a:pt x="1189" y="1508760"/>
                </a:cubicBezTo>
                <a:cubicBezTo>
                  <a:pt x="-8124" y="1492673"/>
                  <a:pt x="39289" y="1413933"/>
                  <a:pt x="72309" y="1356360"/>
                </a:cubicBezTo>
                <a:cubicBezTo>
                  <a:pt x="105329" y="1298787"/>
                  <a:pt x="163749" y="1227667"/>
                  <a:pt x="199309" y="1163320"/>
                </a:cubicBezTo>
                <a:cubicBezTo>
                  <a:pt x="234869" y="1098973"/>
                  <a:pt x="262809" y="1038860"/>
                  <a:pt x="285669" y="970280"/>
                </a:cubicBezTo>
                <a:cubicBezTo>
                  <a:pt x="308529" y="901700"/>
                  <a:pt x="282282" y="819573"/>
                  <a:pt x="336469" y="751840"/>
                </a:cubicBezTo>
                <a:cubicBezTo>
                  <a:pt x="390656" y="684107"/>
                  <a:pt x="565069" y="613833"/>
                  <a:pt x="610789" y="563880"/>
                </a:cubicBezTo>
                <a:cubicBezTo>
                  <a:pt x="656509" y="513927"/>
                  <a:pt x="612482" y="502920"/>
                  <a:pt x="610789" y="452120"/>
                </a:cubicBezTo>
                <a:cubicBezTo>
                  <a:pt x="609096" y="401320"/>
                  <a:pt x="605709" y="322580"/>
                  <a:pt x="600629" y="259080"/>
                </a:cubicBezTo>
                <a:cubicBezTo>
                  <a:pt x="595549" y="195580"/>
                  <a:pt x="585389" y="114300"/>
                  <a:pt x="580309" y="71120"/>
                </a:cubicBezTo>
                <a:cubicBezTo>
                  <a:pt x="575229" y="27940"/>
                  <a:pt x="570996" y="20320"/>
                  <a:pt x="57014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/>
          <p:cNvSpPr/>
          <p:nvPr/>
        </p:nvSpPr>
        <p:spPr>
          <a:xfrm>
            <a:off x="1792603" y="1300480"/>
            <a:ext cx="1213894" cy="3627120"/>
          </a:xfrm>
          <a:custGeom>
            <a:avLst/>
            <a:gdLst>
              <a:gd name="connsiteX0" fmla="*/ 549277 w 1213894"/>
              <a:gd name="connsiteY0" fmla="*/ 3627120 h 3627120"/>
              <a:gd name="connsiteX1" fmla="*/ 559437 w 1213894"/>
              <a:gd name="connsiteY1" fmla="*/ 3576320 h 3627120"/>
              <a:gd name="connsiteX2" fmla="*/ 757557 w 1213894"/>
              <a:gd name="connsiteY2" fmla="*/ 3576320 h 3627120"/>
              <a:gd name="connsiteX3" fmla="*/ 874397 w 1213894"/>
              <a:gd name="connsiteY3" fmla="*/ 3510280 h 3627120"/>
              <a:gd name="connsiteX4" fmla="*/ 925197 w 1213894"/>
              <a:gd name="connsiteY4" fmla="*/ 3469640 h 3627120"/>
              <a:gd name="connsiteX5" fmla="*/ 1001397 w 1213894"/>
              <a:gd name="connsiteY5" fmla="*/ 3444240 h 3627120"/>
              <a:gd name="connsiteX6" fmla="*/ 1143637 w 1213894"/>
              <a:gd name="connsiteY6" fmla="*/ 3423920 h 3627120"/>
              <a:gd name="connsiteX7" fmla="*/ 1179197 w 1213894"/>
              <a:gd name="connsiteY7" fmla="*/ 3403600 h 3627120"/>
              <a:gd name="connsiteX8" fmla="*/ 1108077 w 1213894"/>
              <a:gd name="connsiteY8" fmla="*/ 3398520 h 3627120"/>
              <a:gd name="connsiteX9" fmla="*/ 854077 w 1213894"/>
              <a:gd name="connsiteY9" fmla="*/ 3403600 h 3627120"/>
              <a:gd name="connsiteX10" fmla="*/ 721997 w 1213894"/>
              <a:gd name="connsiteY10" fmla="*/ 3368040 h 3627120"/>
              <a:gd name="connsiteX11" fmla="*/ 513717 w 1213894"/>
              <a:gd name="connsiteY11" fmla="*/ 3246120 h 3627120"/>
              <a:gd name="connsiteX12" fmla="*/ 407037 w 1213894"/>
              <a:gd name="connsiteY12" fmla="*/ 3134360 h 3627120"/>
              <a:gd name="connsiteX13" fmla="*/ 401957 w 1213894"/>
              <a:gd name="connsiteY13" fmla="*/ 3042920 h 3627120"/>
              <a:gd name="connsiteX14" fmla="*/ 457837 w 1213894"/>
              <a:gd name="connsiteY14" fmla="*/ 2921000 h 3627120"/>
              <a:gd name="connsiteX15" fmla="*/ 640717 w 1213894"/>
              <a:gd name="connsiteY15" fmla="*/ 2804160 h 3627120"/>
              <a:gd name="connsiteX16" fmla="*/ 808357 w 1213894"/>
              <a:gd name="connsiteY16" fmla="*/ 2682240 h 3627120"/>
              <a:gd name="connsiteX17" fmla="*/ 859157 w 1213894"/>
              <a:gd name="connsiteY17" fmla="*/ 2611120 h 3627120"/>
              <a:gd name="connsiteX18" fmla="*/ 1031877 w 1213894"/>
              <a:gd name="connsiteY18" fmla="*/ 2641600 h 3627120"/>
              <a:gd name="connsiteX19" fmla="*/ 1113157 w 1213894"/>
              <a:gd name="connsiteY19" fmla="*/ 2397760 h 3627120"/>
              <a:gd name="connsiteX20" fmla="*/ 1189357 w 1213894"/>
              <a:gd name="connsiteY20" fmla="*/ 2148840 h 3627120"/>
              <a:gd name="connsiteX21" fmla="*/ 1204597 w 1213894"/>
              <a:gd name="connsiteY21" fmla="*/ 2098040 h 3627120"/>
              <a:gd name="connsiteX22" fmla="*/ 1057277 w 1213894"/>
              <a:gd name="connsiteY22" fmla="*/ 1950720 h 3627120"/>
              <a:gd name="connsiteX23" fmla="*/ 1016637 w 1213894"/>
              <a:gd name="connsiteY23" fmla="*/ 1706880 h 3627120"/>
              <a:gd name="connsiteX24" fmla="*/ 996317 w 1213894"/>
              <a:gd name="connsiteY24" fmla="*/ 1442720 h 3627120"/>
              <a:gd name="connsiteX25" fmla="*/ 970917 w 1213894"/>
              <a:gd name="connsiteY25" fmla="*/ 1402080 h 3627120"/>
              <a:gd name="connsiteX26" fmla="*/ 823597 w 1213894"/>
              <a:gd name="connsiteY26" fmla="*/ 1452880 h 3627120"/>
              <a:gd name="connsiteX27" fmla="*/ 549277 w 1213894"/>
              <a:gd name="connsiteY27" fmla="*/ 1290320 h 3627120"/>
              <a:gd name="connsiteX28" fmla="*/ 544197 w 1213894"/>
              <a:gd name="connsiteY28" fmla="*/ 1082040 h 3627120"/>
              <a:gd name="connsiteX29" fmla="*/ 412117 w 1213894"/>
              <a:gd name="connsiteY29" fmla="*/ 924560 h 3627120"/>
              <a:gd name="connsiteX30" fmla="*/ 280037 w 1213894"/>
              <a:gd name="connsiteY30" fmla="*/ 868680 h 3627120"/>
              <a:gd name="connsiteX31" fmla="*/ 188597 w 1213894"/>
              <a:gd name="connsiteY31" fmla="*/ 706120 h 3627120"/>
              <a:gd name="connsiteX32" fmla="*/ 10797 w 1213894"/>
              <a:gd name="connsiteY32" fmla="*/ 624840 h 3627120"/>
              <a:gd name="connsiteX33" fmla="*/ 20957 w 1213894"/>
              <a:gd name="connsiteY33" fmla="*/ 482600 h 3627120"/>
              <a:gd name="connsiteX34" fmla="*/ 31117 w 1213894"/>
              <a:gd name="connsiteY34" fmla="*/ 289560 h 3627120"/>
              <a:gd name="connsiteX35" fmla="*/ 71757 w 1213894"/>
              <a:gd name="connsiteY35" fmla="*/ 162560 h 3627120"/>
              <a:gd name="connsiteX36" fmla="*/ 188597 w 1213894"/>
              <a:gd name="connsiteY36" fmla="*/ 101600 h 3627120"/>
              <a:gd name="connsiteX37" fmla="*/ 269877 w 1213894"/>
              <a:gd name="connsiteY37" fmla="*/ 0 h 362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3894" h="3627120">
                <a:moveTo>
                  <a:pt x="549277" y="3627120"/>
                </a:moveTo>
                <a:cubicBezTo>
                  <a:pt x="537000" y="3605953"/>
                  <a:pt x="524724" y="3584787"/>
                  <a:pt x="559437" y="3576320"/>
                </a:cubicBezTo>
                <a:cubicBezTo>
                  <a:pt x="594150" y="3567853"/>
                  <a:pt x="705064" y="3587327"/>
                  <a:pt x="757557" y="3576320"/>
                </a:cubicBezTo>
                <a:cubicBezTo>
                  <a:pt x="810050" y="3565313"/>
                  <a:pt x="846457" y="3528060"/>
                  <a:pt x="874397" y="3510280"/>
                </a:cubicBezTo>
                <a:cubicBezTo>
                  <a:pt x="902337" y="3492500"/>
                  <a:pt x="904030" y="3480647"/>
                  <a:pt x="925197" y="3469640"/>
                </a:cubicBezTo>
                <a:cubicBezTo>
                  <a:pt x="946364" y="3458633"/>
                  <a:pt x="964990" y="3451860"/>
                  <a:pt x="1001397" y="3444240"/>
                </a:cubicBezTo>
                <a:cubicBezTo>
                  <a:pt x="1037804" y="3436620"/>
                  <a:pt x="1114004" y="3430693"/>
                  <a:pt x="1143637" y="3423920"/>
                </a:cubicBezTo>
                <a:cubicBezTo>
                  <a:pt x="1173270" y="3417147"/>
                  <a:pt x="1185124" y="3407833"/>
                  <a:pt x="1179197" y="3403600"/>
                </a:cubicBezTo>
                <a:cubicBezTo>
                  <a:pt x="1173270" y="3399367"/>
                  <a:pt x="1162264" y="3398520"/>
                  <a:pt x="1108077" y="3398520"/>
                </a:cubicBezTo>
                <a:cubicBezTo>
                  <a:pt x="1053890" y="3398520"/>
                  <a:pt x="918424" y="3408680"/>
                  <a:pt x="854077" y="3403600"/>
                </a:cubicBezTo>
                <a:cubicBezTo>
                  <a:pt x="789730" y="3398520"/>
                  <a:pt x="778724" y="3394287"/>
                  <a:pt x="721997" y="3368040"/>
                </a:cubicBezTo>
                <a:cubicBezTo>
                  <a:pt x="665270" y="3341793"/>
                  <a:pt x="566210" y="3285067"/>
                  <a:pt x="513717" y="3246120"/>
                </a:cubicBezTo>
                <a:cubicBezTo>
                  <a:pt x="461224" y="3207173"/>
                  <a:pt x="425664" y="3168227"/>
                  <a:pt x="407037" y="3134360"/>
                </a:cubicBezTo>
                <a:cubicBezTo>
                  <a:pt x="388410" y="3100493"/>
                  <a:pt x="393490" y="3078480"/>
                  <a:pt x="401957" y="3042920"/>
                </a:cubicBezTo>
                <a:cubicBezTo>
                  <a:pt x="410424" y="3007360"/>
                  <a:pt x="418044" y="2960793"/>
                  <a:pt x="457837" y="2921000"/>
                </a:cubicBezTo>
                <a:cubicBezTo>
                  <a:pt x="497630" y="2881207"/>
                  <a:pt x="582297" y="2843953"/>
                  <a:pt x="640717" y="2804160"/>
                </a:cubicBezTo>
                <a:cubicBezTo>
                  <a:pt x="699137" y="2764367"/>
                  <a:pt x="771950" y="2714413"/>
                  <a:pt x="808357" y="2682240"/>
                </a:cubicBezTo>
                <a:cubicBezTo>
                  <a:pt x="844764" y="2650067"/>
                  <a:pt x="821904" y="2617893"/>
                  <a:pt x="859157" y="2611120"/>
                </a:cubicBezTo>
                <a:cubicBezTo>
                  <a:pt x="896410" y="2604347"/>
                  <a:pt x="989544" y="2677160"/>
                  <a:pt x="1031877" y="2641600"/>
                </a:cubicBezTo>
                <a:cubicBezTo>
                  <a:pt x="1074210" y="2606040"/>
                  <a:pt x="1086910" y="2479887"/>
                  <a:pt x="1113157" y="2397760"/>
                </a:cubicBezTo>
                <a:cubicBezTo>
                  <a:pt x="1139404" y="2315633"/>
                  <a:pt x="1174117" y="2198793"/>
                  <a:pt x="1189357" y="2148840"/>
                </a:cubicBezTo>
                <a:cubicBezTo>
                  <a:pt x="1204597" y="2098887"/>
                  <a:pt x="1226610" y="2131060"/>
                  <a:pt x="1204597" y="2098040"/>
                </a:cubicBezTo>
                <a:cubicBezTo>
                  <a:pt x="1182584" y="2065020"/>
                  <a:pt x="1088604" y="2015913"/>
                  <a:pt x="1057277" y="1950720"/>
                </a:cubicBezTo>
                <a:cubicBezTo>
                  <a:pt x="1025950" y="1885527"/>
                  <a:pt x="1026797" y="1791547"/>
                  <a:pt x="1016637" y="1706880"/>
                </a:cubicBezTo>
                <a:cubicBezTo>
                  <a:pt x="1006477" y="1622213"/>
                  <a:pt x="1003937" y="1493520"/>
                  <a:pt x="996317" y="1442720"/>
                </a:cubicBezTo>
                <a:cubicBezTo>
                  <a:pt x="988697" y="1391920"/>
                  <a:pt x="999704" y="1400387"/>
                  <a:pt x="970917" y="1402080"/>
                </a:cubicBezTo>
                <a:cubicBezTo>
                  <a:pt x="942130" y="1403773"/>
                  <a:pt x="893870" y="1471507"/>
                  <a:pt x="823597" y="1452880"/>
                </a:cubicBezTo>
                <a:cubicBezTo>
                  <a:pt x="753324" y="1434253"/>
                  <a:pt x="595844" y="1352127"/>
                  <a:pt x="549277" y="1290320"/>
                </a:cubicBezTo>
                <a:cubicBezTo>
                  <a:pt x="502710" y="1228513"/>
                  <a:pt x="567057" y="1143000"/>
                  <a:pt x="544197" y="1082040"/>
                </a:cubicBezTo>
                <a:cubicBezTo>
                  <a:pt x="521337" y="1021080"/>
                  <a:pt x="456144" y="960120"/>
                  <a:pt x="412117" y="924560"/>
                </a:cubicBezTo>
                <a:cubicBezTo>
                  <a:pt x="368090" y="889000"/>
                  <a:pt x="317290" y="905087"/>
                  <a:pt x="280037" y="868680"/>
                </a:cubicBezTo>
                <a:cubicBezTo>
                  <a:pt x="242784" y="832273"/>
                  <a:pt x="233470" y="746760"/>
                  <a:pt x="188597" y="706120"/>
                </a:cubicBezTo>
                <a:cubicBezTo>
                  <a:pt x="143724" y="665480"/>
                  <a:pt x="38737" y="662093"/>
                  <a:pt x="10797" y="624840"/>
                </a:cubicBezTo>
                <a:cubicBezTo>
                  <a:pt x="-17143" y="587587"/>
                  <a:pt x="17570" y="538480"/>
                  <a:pt x="20957" y="482600"/>
                </a:cubicBezTo>
                <a:cubicBezTo>
                  <a:pt x="24344" y="426720"/>
                  <a:pt x="22650" y="342900"/>
                  <a:pt x="31117" y="289560"/>
                </a:cubicBezTo>
                <a:cubicBezTo>
                  <a:pt x="39584" y="236220"/>
                  <a:pt x="45510" y="193887"/>
                  <a:pt x="71757" y="162560"/>
                </a:cubicBezTo>
                <a:cubicBezTo>
                  <a:pt x="98004" y="131233"/>
                  <a:pt x="155577" y="128693"/>
                  <a:pt x="188597" y="101600"/>
                </a:cubicBezTo>
                <a:cubicBezTo>
                  <a:pt x="221617" y="74507"/>
                  <a:pt x="245747" y="37253"/>
                  <a:pt x="269877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Freeform 238"/>
          <p:cNvSpPr/>
          <p:nvPr/>
        </p:nvSpPr>
        <p:spPr>
          <a:xfrm>
            <a:off x="2998690" y="1300480"/>
            <a:ext cx="532784" cy="295853"/>
          </a:xfrm>
          <a:custGeom>
            <a:avLst/>
            <a:gdLst>
              <a:gd name="connsiteX0" fmla="*/ 69630 w 532784"/>
              <a:gd name="connsiteY0" fmla="*/ 0 h 295853"/>
              <a:gd name="connsiteX1" fmla="*/ 3590 w 532784"/>
              <a:gd name="connsiteY1" fmla="*/ 147320 h 295853"/>
              <a:gd name="connsiteX2" fmla="*/ 28990 w 532784"/>
              <a:gd name="connsiteY2" fmla="*/ 264160 h 295853"/>
              <a:gd name="connsiteX3" fmla="*/ 196630 w 532784"/>
              <a:gd name="connsiteY3" fmla="*/ 294640 h 295853"/>
              <a:gd name="connsiteX4" fmla="*/ 343950 w 532784"/>
              <a:gd name="connsiteY4" fmla="*/ 233680 h 295853"/>
              <a:gd name="connsiteX5" fmla="*/ 389670 w 532784"/>
              <a:gd name="connsiteY5" fmla="*/ 121920 h 295853"/>
              <a:gd name="connsiteX6" fmla="*/ 511590 w 532784"/>
              <a:gd name="connsiteY6" fmla="*/ 25400 h 295853"/>
              <a:gd name="connsiteX7" fmla="*/ 531910 w 532784"/>
              <a:gd name="connsiteY7" fmla="*/ 0 h 295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784" h="295853">
                <a:moveTo>
                  <a:pt x="69630" y="0"/>
                </a:moveTo>
                <a:cubicBezTo>
                  <a:pt x="39996" y="51646"/>
                  <a:pt x="10363" y="103293"/>
                  <a:pt x="3590" y="147320"/>
                </a:cubicBezTo>
                <a:cubicBezTo>
                  <a:pt x="-3183" y="191347"/>
                  <a:pt x="-3183" y="239607"/>
                  <a:pt x="28990" y="264160"/>
                </a:cubicBezTo>
                <a:cubicBezTo>
                  <a:pt x="61163" y="288713"/>
                  <a:pt x="144137" y="299720"/>
                  <a:pt x="196630" y="294640"/>
                </a:cubicBezTo>
                <a:cubicBezTo>
                  <a:pt x="249123" y="289560"/>
                  <a:pt x="311777" y="262467"/>
                  <a:pt x="343950" y="233680"/>
                </a:cubicBezTo>
                <a:cubicBezTo>
                  <a:pt x="376123" y="204893"/>
                  <a:pt x="361730" y="156633"/>
                  <a:pt x="389670" y="121920"/>
                </a:cubicBezTo>
                <a:cubicBezTo>
                  <a:pt x="417610" y="87207"/>
                  <a:pt x="487883" y="45720"/>
                  <a:pt x="511590" y="25400"/>
                </a:cubicBezTo>
                <a:cubicBezTo>
                  <a:pt x="535297" y="5080"/>
                  <a:pt x="533603" y="2540"/>
                  <a:pt x="531910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239"/>
          <p:cNvSpPr/>
          <p:nvPr/>
        </p:nvSpPr>
        <p:spPr>
          <a:xfrm>
            <a:off x="3117071" y="1290320"/>
            <a:ext cx="301769" cy="193056"/>
          </a:xfrm>
          <a:custGeom>
            <a:avLst/>
            <a:gdLst>
              <a:gd name="connsiteX0" fmla="*/ 78249 w 301769"/>
              <a:gd name="connsiteY0" fmla="*/ 10160 h 193056"/>
              <a:gd name="connsiteX1" fmla="*/ 2049 w 301769"/>
              <a:gd name="connsiteY1" fmla="*/ 132080 h 193056"/>
              <a:gd name="connsiteX2" fmla="*/ 32529 w 301769"/>
              <a:gd name="connsiteY2" fmla="*/ 193040 h 193056"/>
              <a:gd name="connsiteX3" fmla="*/ 144289 w 301769"/>
              <a:gd name="connsiteY3" fmla="*/ 127000 h 193056"/>
              <a:gd name="connsiteX4" fmla="*/ 230649 w 301769"/>
              <a:gd name="connsiteY4" fmla="*/ 76200 h 193056"/>
              <a:gd name="connsiteX5" fmla="*/ 301769 w 301769"/>
              <a:gd name="connsiteY5" fmla="*/ 0 h 1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69" h="193056">
                <a:moveTo>
                  <a:pt x="78249" y="10160"/>
                </a:moveTo>
                <a:cubicBezTo>
                  <a:pt x="43959" y="55880"/>
                  <a:pt x="9669" y="101600"/>
                  <a:pt x="2049" y="132080"/>
                </a:cubicBezTo>
                <a:cubicBezTo>
                  <a:pt x="-5571" y="162560"/>
                  <a:pt x="8822" y="193887"/>
                  <a:pt x="32529" y="193040"/>
                </a:cubicBezTo>
                <a:cubicBezTo>
                  <a:pt x="56236" y="192193"/>
                  <a:pt x="144289" y="127000"/>
                  <a:pt x="144289" y="127000"/>
                </a:cubicBezTo>
                <a:cubicBezTo>
                  <a:pt x="177309" y="107527"/>
                  <a:pt x="204402" y="97367"/>
                  <a:pt x="230649" y="76200"/>
                </a:cubicBezTo>
                <a:cubicBezTo>
                  <a:pt x="256896" y="55033"/>
                  <a:pt x="279332" y="27516"/>
                  <a:pt x="301769" y="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2" name="Freeform 241"/>
          <p:cNvSpPr/>
          <p:nvPr/>
        </p:nvSpPr>
        <p:spPr>
          <a:xfrm>
            <a:off x="5473558" y="6373367"/>
            <a:ext cx="313832" cy="340294"/>
          </a:xfrm>
          <a:custGeom>
            <a:avLst/>
            <a:gdLst>
              <a:gd name="connsiteX0" fmla="*/ 99202 w 313832"/>
              <a:gd name="connsiteY0" fmla="*/ 306833 h 340294"/>
              <a:gd name="connsiteX1" fmla="*/ 297322 w 313832"/>
              <a:gd name="connsiteY1" fmla="*/ 337313 h 340294"/>
              <a:gd name="connsiteX2" fmla="*/ 256682 w 313832"/>
              <a:gd name="connsiteY2" fmla="*/ 235713 h 340294"/>
              <a:gd name="connsiteX3" fmla="*/ 307482 w 313832"/>
              <a:gd name="connsiteY3" fmla="*/ 159513 h 340294"/>
              <a:gd name="connsiteX4" fmla="*/ 307482 w 313832"/>
              <a:gd name="connsiteY4" fmla="*/ 62993 h 340294"/>
              <a:gd name="connsiteX5" fmla="*/ 256682 w 313832"/>
              <a:gd name="connsiteY5" fmla="*/ 2033 h 340294"/>
              <a:gd name="connsiteX6" fmla="*/ 78882 w 313832"/>
              <a:gd name="connsiteY6" fmla="*/ 22353 h 340294"/>
              <a:gd name="connsiteX7" fmla="*/ 2682 w 313832"/>
              <a:gd name="connsiteY7" fmla="*/ 98553 h 340294"/>
              <a:gd name="connsiteX8" fmla="*/ 23002 w 313832"/>
              <a:gd name="connsiteY8" fmla="*/ 240793 h 340294"/>
              <a:gd name="connsiteX9" fmla="*/ 99202 w 313832"/>
              <a:gd name="connsiteY9" fmla="*/ 306833 h 340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3832" h="340294">
                <a:moveTo>
                  <a:pt x="99202" y="306833"/>
                </a:moveTo>
                <a:cubicBezTo>
                  <a:pt x="144922" y="322920"/>
                  <a:pt x="271075" y="349166"/>
                  <a:pt x="297322" y="337313"/>
                </a:cubicBezTo>
                <a:cubicBezTo>
                  <a:pt x="323569" y="325460"/>
                  <a:pt x="254989" y="265346"/>
                  <a:pt x="256682" y="235713"/>
                </a:cubicBezTo>
                <a:cubicBezTo>
                  <a:pt x="258375" y="206080"/>
                  <a:pt x="299015" y="188300"/>
                  <a:pt x="307482" y="159513"/>
                </a:cubicBezTo>
                <a:cubicBezTo>
                  <a:pt x="315949" y="130726"/>
                  <a:pt x="315949" y="89240"/>
                  <a:pt x="307482" y="62993"/>
                </a:cubicBezTo>
                <a:cubicBezTo>
                  <a:pt x="299015" y="36746"/>
                  <a:pt x="294782" y="8806"/>
                  <a:pt x="256682" y="2033"/>
                </a:cubicBezTo>
                <a:cubicBezTo>
                  <a:pt x="218582" y="-4740"/>
                  <a:pt x="121215" y="6266"/>
                  <a:pt x="78882" y="22353"/>
                </a:cubicBezTo>
                <a:cubicBezTo>
                  <a:pt x="36549" y="38440"/>
                  <a:pt x="11995" y="62146"/>
                  <a:pt x="2682" y="98553"/>
                </a:cubicBezTo>
                <a:cubicBezTo>
                  <a:pt x="-6631" y="134960"/>
                  <a:pt x="10302" y="209466"/>
                  <a:pt x="23002" y="240793"/>
                </a:cubicBezTo>
                <a:cubicBezTo>
                  <a:pt x="35702" y="272120"/>
                  <a:pt x="53482" y="290746"/>
                  <a:pt x="99202" y="306833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4992804" y="569855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 77"/>
          <p:cNvSpPr/>
          <p:nvPr/>
        </p:nvSpPr>
        <p:spPr>
          <a:xfrm>
            <a:off x="3823253" y="8549875"/>
            <a:ext cx="102998" cy="243608"/>
          </a:xfrm>
          <a:custGeom>
            <a:avLst/>
            <a:gdLst>
              <a:gd name="connsiteX0" fmla="*/ 49612 w 102998"/>
              <a:gd name="connsiteY0" fmla="*/ 30245 h 243608"/>
              <a:gd name="connsiteX1" fmla="*/ 49612 w 102998"/>
              <a:gd name="connsiteY1" fmla="*/ 98825 h 243608"/>
              <a:gd name="connsiteX2" fmla="*/ 82 w 102998"/>
              <a:gd name="connsiteY2" fmla="*/ 167405 h 243608"/>
              <a:gd name="connsiteX3" fmla="*/ 62947 w 102998"/>
              <a:gd name="connsiteY3" fmla="*/ 230270 h 243608"/>
              <a:gd name="connsiteX4" fmla="*/ 91522 w 102998"/>
              <a:gd name="connsiteY4" fmla="*/ 235985 h 243608"/>
              <a:gd name="connsiteX5" fmla="*/ 102952 w 102998"/>
              <a:gd name="connsiteY5" fmla="*/ 142640 h 243608"/>
              <a:gd name="connsiteX6" fmla="*/ 95332 w 102998"/>
              <a:gd name="connsiteY6" fmla="*/ 102635 h 243608"/>
              <a:gd name="connsiteX7" fmla="*/ 89617 w 102998"/>
              <a:gd name="connsiteY7" fmla="*/ 62630 h 243608"/>
              <a:gd name="connsiteX8" fmla="*/ 93427 w 102998"/>
              <a:gd name="connsiteY8" fmla="*/ 1670 h 243608"/>
              <a:gd name="connsiteX9" fmla="*/ 49612 w 102998"/>
              <a:gd name="connsiteY9" fmla="*/ 30245 h 24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998" h="243608">
                <a:moveTo>
                  <a:pt x="49612" y="30245"/>
                </a:moveTo>
                <a:cubicBezTo>
                  <a:pt x="42309" y="46438"/>
                  <a:pt x="57867" y="75965"/>
                  <a:pt x="49612" y="98825"/>
                </a:cubicBezTo>
                <a:cubicBezTo>
                  <a:pt x="41357" y="121685"/>
                  <a:pt x="-2140" y="145498"/>
                  <a:pt x="82" y="167405"/>
                </a:cubicBezTo>
                <a:cubicBezTo>
                  <a:pt x="2304" y="189312"/>
                  <a:pt x="47707" y="218840"/>
                  <a:pt x="62947" y="230270"/>
                </a:cubicBezTo>
                <a:cubicBezTo>
                  <a:pt x="78187" y="241700"/>
                  <a:pt x="84855" y="250590"/>
                  <a:pt x="91522" y="235985"/>
                </a:cubicBezTo>
                <a:cubicBezTo>
                  <a:pt x="98190" y="221380"/>
                  <a:pt x="102317" y="164865"/>
                  <a:pt x="102952" y="142640"/>
                </a:cubicBezTo>
                <a:cubicBezTo>
                  <a:pt x="103587" y="120415"/>
                  <a:pt x="97554" y="115970"/>
                  <a:pt x="95332" y="102635"/>
                </a:cubicBezTo>
                <a:cubicBezTo>
                  <a:pt x="93110" y="89300"/>
                  <a:pt x="89934" y="79457"/>
                  <a:pt x="89617" y="62630"/>
                </a:cubicBezTo>
                <a:cubicBezTo>
                  <a:pt x="89300" y="45803"/>
                  <a:pt x="98189" y="9290"/>
                  <a:pt x="93427" y="1670"/>
                </a:cubicBezTo>
                <a:cubicBezTo>
                  <a:pt x="88665" y="-5950"/>
                  <a:pt x="56915" y="14052"/>
                  <a:pt x="49612" y="3024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 90"/>
          <p:cNvSpPr/>
          <p:nvPr/>
        </p:nvSpPr>
        <p:spPr>
          <a:xfrm>
            <a:off x="3921819" y="7445958"/>
            <a:ext cx="346578" cy="546869"/>
          </a:xfrm>
          <a:custGeom>
            <a:avLst/>
            <a:gdLst>
              <a:gd name="connsiteX0" fmla="*/ 59631 w 346578"/>
              <a:gd name="connsiteY0" fmla="*/ 539802 h 546869"/>
              <a:gd name="connsiteX1" fmla="*/ 120591 w 346578"/>
              <a:gd name="connsiteY1" fmla="*/ 532182 h 546869"/>
              <a:gd name="connsiteX2" fmla="*/ 154881 w 346578"/>
              <a:gd name="connsiteY2" fmla="*/ 429312 h 546869"/>
              <a:gd name="connsiteX3" fmla="*/ 208221 w 346578"/>
              <a:gd name="connsiteY3" fmla="*/ 383592 h 546869"/>
              <a:gd name="connsiteX4" fmla="*/ 238701 w 346578"/>
              <a:gd name="connsiteY4" fmla="*/ 311202 h 546869"/>
              <a:gd name="connsiteX5" fmla="*/ 318711 w 346578"/>
              <a:gd name="connsiteY5" fmla="*/ 250242 h 546869"/>
              <a:gd name="connsiteX6" fmla="*/ 341571 w 346578"/>
              <a:gd name="connsiteY6" fmla="*/ 200712 h 546869"/>
              <a:gd name="connsiteX7" fmla="*/ 231081 w 346578"/>
              <a:gd name="connsiteY7" fmla="*/ 55932 h 546869"/>
              <a:gd name="connsiteX8" fmla="*/ 173931 w 346578"/>
              <a:gd name="connsiteY8" fmla="*/ 2592 h 546869"/>
              <a:gd name="connsiteX9" fmla="*/ 93921 w 346578"/>
              <a:gd name="connsiteY9" fmla="*/ 14022 h 546869"/>
              <a:gd name="connsiteX10" fmla="*/ 2481 w 346578"/>
              <a:gd name="connsiteY10" fmla="*/ 63552 h 546869"/>
              <a:gd name="connsiteX11" fmla="*/ 29151 w 346578"/>
              <a:gd name="connsiteY11" fmla="*/ 181662 h 546869"/>
              <a:gd name="connsiteX12" fmla="*/ 63441 w 346578"/>
              <a:gd name="connsiteY12" fmla="*/ 242622 h 546869"/>
              <a:gd name="connsiteX13" fmla="*/ 67251 w 346578"/>
              <a:gd name="connsiteY13" fmla="*/ 315012 h 546869"/>
              <a:gd name="connsiteX14" fmla="*/ 82491 w 346578"/>
              <a:gd name="connsiteY14" fmla="*/ 410262 h 546869"/>
              <a:gd name="connsiteX15" fmla="*/ 63441 w 346578"/>
              <a:gd name="connsiteY15" fmla="*/ 444552 h 546869"/>
              <a:gd name="connsiteX16" fmla="*/ 82491 w 346578"/>
              <a:gd name="connsiteY16" fmla="*/ 471222 h 546869"/>
              <a:gd name="connsiteX17" fmla="*/ 59631 w 346578"/>
              <a:gd name="connsiteY17" fmla="*/ 539802 h 54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46578" h="546869">
                <a:moveTo>
                  <a:pt x="59631" y="539802"/>
                </a:moveTo>
                <a:cubicBezTo>
                  <a:pt x="65981" y="549962"/>
                  <a:pt x="104716" y="550597"/>
                  <a:pt x="120591" y="532182"/>
                </a:cubicBezTo>
                <a:cubicBezTo>
                  <a:pt x="136466" y="513767"/>
                  <a:pt x="140276" y="454077"/>
                  <a:pt x="154881" y="429312"/>
                </a:cubicBezTo>
                <a:cubicBezTo>
                  <a:pt x="169486" y="404547"/>
                  <a:pt x="194251" y="403277"/>
                  <a:pt x="208221" y="383592"/>
                </a:cubicBezTo>
                <a:cubicBezTo>
                  <a:pt x="222191" y="363907"/>
                  <a:pt x="220286" y="333427"/>
                  <a:pt x="238701" y="311202"/>
                </a:cubicBezTo>
                <a:cubicBezTo>
                  <a:pt x="257116" y="288977"/>
                  <a:pt x="301566" y="268657"/>
                  <a:pt x="318711" y="250242"/>
                </a:cubicBezTo>
                <a:cubicBezTo>
                  <a:pt x="335856" y="231827"/>
                  <a:pt x="356176" y="233097"/>
                  <a:pt x="341571" y="200712"/>
                </a:cubicBezTo>
                <a:cubicBezTo>
                  <a:pt x="326966" y="168327"/>
                  <a:pt x="259021" y="88952"/>
                  <a:pt x="231081" y="55932"/>
                </a:cubicBezTo>
                <a:cubicBezTo>
                  <a:pt x="203141" y="22912"/>
                  <a:pt x="196791" y="9577"/>
                  <a:pt x="173931" y="2592"/>
                </a:cubicBezTo>
                <a:cubicBezTo>
                  <a:pt x="151071" y="-4393"/>
                  <a:pt x="122496" y="3862"/>
                  <a:pt x="93921" y="14022"/>
                </a:cubicBezTo>
                <a:cubicBezTo>
                  <a:pt x="65346" y="24182"/>
                  <a:pt x="13276" y="35612"/>
                  <a:pt x="2481" y="63552"/>
                </a:cubicBezTo>
                <a:cubicBezTo>
                  <a:pt x="-8314" y="91492"/>
                  <a:pt x="18991" y="151817"/>
                  <a:pt x="29151" y="181662"/>
                </a:cubicBezTo>
                <a:cubicBezTo>
                  <a:pt x="39311" y="211507"/>
                  <a:pt x="57091" y="220397"/>
                  <a:pt x="63441" y="242622"/>
                </a:cubicBezTo>
                <a:cubicBezTo>
                  <a:pt x="69791" y="264847"/>
                  <a:pt x="64076" y="287072"/>
                  <a:pt x="67251" y="315012"/>
                </a:cubicBezTo>
                <a:cubicBezTo>
                  <a:pt x="70426" y="342952"/>
                  <a:pt x="83126" y="388672"/>
                  <a:pt x="82491" y="410262"/>
                </a:cubicBezTo>
                <a:cubicBezTo>
                  <a:pt x="81856" y="431852"/>
                  <a:pt x="63441" y="434392"/>
                  <a:pt x="63441" y="444552"/>
                </a:cubicBezTo>
                <a:cubicBezTo>
                  <a:pt x="63441" y="454712"/>
                  <a:pt x="86936" y="461697"/>
                  <a:pt x="82491" y="471222"/>
                </a:cubicBezTo>
                <a:cubicBezTo>
                  <a:pt x="78046" y="480747"/>
                  <a:pt x="53281" y="529642"/>
                  <a:pt x="59631" y="5398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681738" y="7326428"/>
            <a:ext cx="675075" cy="1556371"/>
          </a:xfrm>
          <a:custGeom>
            <a:avLst/>
            <a:gdLst>
              <a:gd name="connsiteX0" fmla="*/ 280662 w 675075"/>
              <a:gd name="connsiteY0" fmla="*/ 1535632 h 1556371"/>
              <a:gd name="connsiteX1" fmla="*/ 341622 w 675075"/>
              <a:gd name="connsiteY1" fmla="*/ 1329892 h 1556371"/>
              <a:gd name="connsiteX2" fmla="*/ 353052 w 675075"/>
              <a:gd name="connsiteY2" fmla="*/ 1196542 h 1556371"/>
              <a:gd name="connsiteX3" fmla="*/ 490212 w 675075"/>
              <a:gd name="connsiteY3" fmla="*/ 1105102 h 1556371"/>
              <a:gd name="connsiteX4" fmla="*/ 345432 w 675075"/>
              <a:gd name="connsiteY4" fmla="*/ 937462 h 1556371"/>
              <a:gd name="connsiteX5" fmla="*/ 368292 w 675075"/>
              <a:gd name="connsiteY5" fmla="*/ 815542 h 1556371"/>
              <a:gd name="connsiteX6" fmla="*/ 486402 w 675075"/>
              <a:gd name="connsiteY6" fmla="*/ 644092 h 1556371"/>
              <a:gd name="connsiteX7" fmla="*/ 509262 w 675075"/>
              <a:gd name="connsiteY7" fmla="*/ 567892 h 1556371"/>
              <a:gd name="connsiteX8" fmla="*/ 650232 w 675075"/>
              <a:gd name="connsiteY8" fmla="*/ 465022 h 1556371"/>
              <a:gd name="connsiteX9" fmla="*/ 669282 w 675075"/>
              <a:gd name="connsiteY9" fmla="*/ 331672 h 1556371"/>
              <a:gd name="connsiteX10" fmla="*/ 585462 w 675075"/>
              <a:gd name="connsiteY10" fmla="*/ 171652 h 1556371"/>
              <a:gd name="connsiteX11" fmla="*/ 581652 w 675075"/>
              <a:gd name="connsiteY11" fmla="*/ 64972 h 1556371"/>
              <a:gd name="connsiteX12" fmla="*/ 554982 w 675075"/>
              <a:gd name="connsiteY12" fmla="*/ 202 h 1556371"/>
              <a:gd name="connsiteX13" fmla="*/ 436872 w 675075"/>
              <a:gd name="connsiteY13" fmla="*/ 45922 h 1556371"/>
              <a:gd name="connsiteX14" fmla="*/ 307332 w 675075"/>
              <a:gd name="connsiteY14" fmla="*/ 84022 h 1556371"/>
              <a:gd name="connsiteX15" fmla="*/ 227322 w 675075"/>
              <a:gd name="connsiteY15" fmla="*/ 110692 h 1556371"/>
              <a:gd name="connsiteX16" fmla="*/ 181602 w 675075"/>
              <a:gd name="connsiteY16" fmla="*/ 217372 h 1556371"/>
              <a:gd name="connsiteX17" fmla="*/ 185412 w 675075"/>
              <a:gd name="connsiteY17" fmla="*/ 407872 h 1556371"/>
              <a:gd name="connsiteX18" fmla="*/ 196842 w 675075"/>
              <a:gd name="connsiteY18" fmla="*/ 529792 h 1556371"/>
              <a:gd name="connsiteX19" fmla="*/ 154932 w 675075"/>
              <a:gd name="connsiteY19" fmla="*/ 705052 h 1556371"/>
              <a:gd name="connsiteX20" fmla="*/ 208272 w 675075"/>
              <a:gd name="connsiteY20" fmla="*/ 933652 h 1556371"/>
              <a:gd name="connsiteX21" fmla="*/ 113022 w 675075"/>
              <a:gd name="connsiteY21" fmla="*/ 1150822 h 1556371"/>
              <a:gd name="connsiteX22" fmla="*/ 44442 w 675075"/>
              <a:gd name="connsiteY22" fmla="*/ 1227022 h 1556371"/>
              <a:gd name="connsiteX23" fmla="*/ 59682 w 675075"/>
              <a:gd name="connsiteY23" fmla="*/ 1307032 h 1556371"/>
              <a:gd name="connsiteX24" fmla="*/ 17772 w 675075"/>
              <a:gd name="connsiteY24" fmla="*/ 1497532 h 1556371"/>
              <a:gd name="connsiteX25" fmla="*/ 21582 w 675075"/>
              <a:gd name="connsiteY25" fmla="*/ 1543252 h 1556371"/>
              <a:gd name="connsiteX26" fmla="*/ 280662 w 675075"/>
              <a:gd name="connsiteY26" fmla="*/ 1535632 h 1556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5075" h="1556371">
                <a:moveTo>
                  <a:pt x="280662" y="1535632"/>
                </a:moveTo>
                <a:cubicBezTo>
                  <a:pt x="334002" y="1500072"/>
                  <a:pt x="329557" y="1386407"/>
                  <a:pt x="341622" y="1329892"/>
                </a:cubicBezTo>
                <a:cubicBezTo>
                  <a:pt x="353687" y="1273377"/>
                  <a:pt x="328287" y="1234007"/>
                  <a:pt x="353052" y="1196542"/>
                </a:cubicBezTo>
                <a:cubicBezTo>
                  <a:pt x="377817" y="1159077"/>
                  <a:pt x="491482" y="1148282"/>
                  <a:pt x="490212" y="1105102"/>
                </a:cubicBezTo>
                <a:cubicBezTo>
                  <a:pt x="488942" y="1061922"/>
                  <a:pt x="365752" y="985722"/>
                  <a:pt x="345432" y="937462"/>
                </a:cubicBezTo>
                <a:cubicBezTo>
                  <a:pt x="325112" y="889202"/>
                  <a:pt x="344797" y="864437"/>
                  <a:pt x="368292" y="815542"/>
                </a:cubicBezTo>
                <a:cubicBezTo>
                  <a:pt x="391787" y="766647"/>
                  <a:pt x="462907" y="685367"/>
                  <a:pt x="486402" y="644092"/>
                </a:cubicBezTo>
                <a:cubicBezTo>
                  <a:pt x="509897" y="602817"/>
                  <a:pt x="481957" y="597737"/>
                  <a:pt x="509262" y="567892"/>
                </a:cubicBezTo>
                <a:cubicBezTo>
                  <a:pt x="536567" y="538047"/>
                  <a:pt x="623562" y="504392"/>
                  <a:pt x="650232" y="465022"/>
                </a:cubicBezTo>
                <a:cubicBezTo>
                  <a:pt x="676902" y="425652"/>
                  <a:pt x="680077" y="380567"/>
                  <a:pt x="669282" y="331672"/>
                </a:cubicBezTo>
                <a:cubicBezTo>
                  <a:pt x="658487" y="282777"/>
                  <a:pt x="600067" y="216102"/>
                  <a:pt x="585462" y="171652"/>
                </a:cubicBezTo>
                <a:cubicBezTo>
                  <a:pt x="570857" y="127202"/>
                  <a:pt x="586732" y="93547"/>
                  <a:pt x="581652" y="64972"/>
                </a:cubicBezTo>
                <a:cubicBezTo>
                  <a:pt x="576572" y="36397"/>
                  <a:pt x="579112" y="3377"/>
                  <a:pt x="554982" y="202"/>
                </a:cubicBezTo>
                <a:cubicBezTo>
                  <a:pt x="530852" y="-2973"/>
                  <a:pt x="478147" y="31952"/>
                  <a:pt x="436872" y="45922"/>
                </a:cubicBezTo>
                <a:cubicBezTo>
                  <a:pt x="395597" y="59892"/>
                  <a:pt x="342257" y="73227"/>
                  <a:pt x="307332" y="84022"/>
                </a:cubicBezTo>
                <a:cubicBezTo>
                  <a:pt x="272407" y="94817"/>
                  <a:pt x="248277" y="88467"/>
                  <a:pt x="227322" y="110692"/>
                </a:cubicBezTo>
                <a:cubicBezTo>
                  <a:pt x="206367" y="132917"/>
                  <a:pt x="188587" y="167842"/>
                  <a:pt x="181602" y="217372"/>
                </a:cubicBezTo>
                <a:cubicBezTo>
                  <a:pt x="174617" y="266902"/>
                  <a:pt x="182872" y="355802"/>
                  <a:pt x="185412" y="407872"/>
                </a:cubicBezTo>
                <a:cubicBezTo>
                  <a:pt x="187952" y="459942"/>
                  <a:pt x="201922" y="480262"/>
                  <a:pt x="196842" y="529792"/>
                </a:cubicBezTo>
                <a:cubicBezTo>
                  <a:pt x="191762" y="579322"/>
                  <a:pt x="153027" y="637742"/>
                  <a:pt x="154932" y="705052"/>
                </a:cubicBezTo>
                <a:cubicBezTo>
                  <a:pt x="156837" y="772362"/>
                  <a:pt x="215257" y="859357"/>
                  <a:pt x="208272" y="933652"/>
                </a:cubicBezTo>
                <a:cubicBezTo>
                  <a:pt x="201287" y="1007947"/>
                  <a:pt x="140327" y="1101927"/>
                  <a:pt x="113022" y="1150822"/>
                </a:cubicBezTo>
                <a:cubicBezTo>
                  <a:pt x="85717" y="1199717"/>
                  <a:pt x="53332" y="1200987"/>
                  <a:pt x="44442" y="1227022"/>
                </a:cubicBezTo>
                <a:cubicBezTo>
                  <a:pt x="35552" y="1253057"/>
                  <a:pt x="64127" y="1261947"/>
                  <a:pt x="59682" y="1307032"/>
                </a:cubicBezTo>
                <a:cubicBezTo>
                  <a:pt x="55237" y="1352117"/>
                  <a:pt x="24122" y="1458162"/>
                  <a:pt x="17772" y="1497532"/>
                </a:cubicBezTo>
                <a:cubicBezTo>
                  <a:pt x="11422" y="1536902"/>
                  <a:pt x="-20963" y="1534362"/>
                  <a:pt x="21582" y="1543252"/>
                </a:cubicBezTo>
                <a:cubicBezTo>
                  <a:pt x="64127" y="1552142"/>
                  <a:pt x="227322" y="1571192"/>
                  <a:pt x="280662" y="153563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3282492" y="7203544"/>
            <a:ext cx="1211941" cy="1685596"/>
          </a:xfrm>
          <a:custGeom>
            <a:avLst/>
            <a:gdLst>
              <a:gd name="connsiteX0" fmla="*/ 782778 w 1211941"/>
              <a:gd name="connsiteY0" fmla="*/ 1673756 h 1685596"/>
              <a:gd name="connsiteX1" fmla="*/ 794208 w 1211941"/>
              <a:gd name="connsiteY1" fmla="*/ 1548026 h 1685596"/>
              <a:gd name="connsiteX2" fmla="*/ 897078 w 1211941"/>
              <a:gd name="connsiteY2" fmla="*/ 1353716 h 1685596"/>
              <a:gd name="connsiteX3" fmla="*/ 999948 w 1211941"/>
              <a:gd name="connsiteY3" fmla="*/ 1269896 h 1685596"/>
              <a:gd name="connsiteX4" fmla="*/ 958038 w 1211941"/>
              <a:gd name="connsiteY4" fmla="*/ 1109876 h 1685596"/>
              <a:gd name="connsiteX5" fmla="*/ 885648 w 1211941"/>
              <a:gd name="connsiteY5" fmla="*/ 1007006 h 1685596"/>
              <a:gd name="connsiteX6" fmla="*/ 984708 w 1211941"/>
              <a:gd name="connsiteY6" fmla="*/ 866036 h 1685596"/>
              <a:gd name="connsiteX7" fmla="*/ 988518 w 1211941"/>
              <a:gd name="connsiteY7" fmla="*/ 755546 h 1685596"/>
              <a:gd name="connsiteX8" fmla="*/ 1156158 w 1211941"/>
              <a:gd name="connsiteY8" fmla="*/ 652676 h 1685596"/>
              <a:gd name="connsiteX9" fmla="*/ 1167588 w 1211941"/>
              <a:gd name="connsiteY9" fmla="*/ 446936 h 1685596"/>
              <a:gd name="connsiteX10" fmla="*/ 1110438 w 1211941"/>
              <a:gd name="connsiteY10" fmla="*/ 302156 h 1685596"/>
              <a:gd name="connsiteX11" fmla="*/ 1106628 w 1211941"/>
              <a:gd name="connsiteY11" fmla="*/ 130706 h 1685596"/>
              <a:gd name="connsiteX12" fmla="*/ 1175208 w 1211941"/>
              <a:gd name="connsiteY12" fmla="*/ 46886 h 1685596"/>
              <a:gd name="connsiteX13" fmla="*/ 1205688 w 1211941"/>
              <a:gd name="connsiteY13" fmla="*/ 1166 h 1685596"/>
              <a:gd name="connsiteX14" fmla="*/ 1053288 w 1211941"/>
              <a:gd name="connsiteY14" fmla="*/ 12596 h 1685596"/>
              <a:gd name="connsiteX15" fmla="*/ 885648 w 1211941"/>
              <a:gd name="connsiteY15" fmla="*/ 27836 h 1685596"/>
              <a:gd name="connsiteX16" fmla="*/ 813258 w 1211941"/>
              <a:gd name="connsiteY16" fmla="*/ 54506 h 1685596"/>
              <a:gd name="connsiteX17" fmla="*/ 725628 w 1211941"/>
              <a:gd name="connsiteY17" fmla="*/ 126896 h 1685596"/>
              <a:gd name="connsiteX18" fmla="*/ 569418 w 1211941"/>
              <a:gd name="connsiteY18" fmla="*/ 218336 h 1685596"/>
              <a:gd name="connsiteX19" fmla="*/ 512268 w 1211941"/>
              <a:gd name="connsiteY19" fmla="*/ 309776 h 1685596"/>
              <a:gd name="connsiteX20" fmla="*/ 512268 w 1211941"/>
              <a:gd name="connsiteY20" fmla="*/ 412646 h 1685596"/>
              <a:gd name="connsiteX21" fmla="*/ 493218 w 1211941"/>
              <a:gd name="connsiteY21" fmla="*/ 843176 h 1685596"/>
              <a:gd name="connsiteX22" fmla="*/ 466548 w 1211941"/>
              <a:gd name="connsiteY22" fmla="*/ 1155596 h 1685596"/>
              <a:gd name="connsiteX23" fmla="*/ 409398 w 1211941"/>
              <a:gd name="connsiteY23" fmla="*/ 1250846 h 1685596"/>
              <a:gd name="connsiteX24" fmla="*/ 264618 w 1211941"/>
              <a:gd name="connsiteY24" fmla="*/ 1300376 h 1685596"/>
              <a:gd name="connsiteX25" fmla="*/ 245568 w 1211941"/>
              <a:gd name="connsiteY25" fmla="*/ 1338476 h 1685596"/>
              <a:gd name="connsiteX26" fmla="*/ 55068 w 1211941"/>
              <a:gd name="connsiteY26" fmla="*/ 1365146 h 1685596"/>
              <a:gd name="connsiteX27" fmla="*/ 5538 w 1211941"/>
              <a:gd name="connsiteY27" fmla="*/ 1399436 h 1685596"/>
              <a:gd name="connsiteX28" fmla="*/ 161748 w 1211941"/>
              <a:gd name="connsiteY28" fmla="*/ 1471826 h 1685596"/>
              <a:gd name="connsiteX29" fmla="*/ 279858 w 1211941"/>
              <a:gd name="connsiteY29" fmla="*/ 1437536 h 1685596"/>
              <a:gd name="connsiteX30" fmla="*/ 291288 w 1211941"/>
              <a:gd name="connsiteY30" fmla="*/ 1426106 h 1685596"/>
              <a:gd name="connsiteX31" fmla="*/ 352248 w 1211941"/>
              <a:gd name="connsiteY31" fmla="*/ 1448966 h 1685596"/>
              <a:gd name="connsiteX32" fmla="*/ 348438 w 1211941"/>
              <a:gd name="connsiteY32" fmla="*/ 1567076 h 1685596"/>
              <a:gd name="connsiteX33" fmla="*/ 302718 w 1211941"/>
              <a:gd name="connsiteY33" fmla="*/ 1669946 h 1685596"/>
              <a:gd name="connsiteX34" fmla="*/ 782778 w 1211941"/>
              <a:gd name="connsiteY34" fmla="*/ 1673756 h 1685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11941" h="1685596">
                <a:moveTo>
                  <a:pt x="782778" y="1673756"/>
                </a:moveTo>
                <a:cubicBezTo>
                  <a:pt x="864693" y="1653436"/>
                  <a:pt x="775158" y="1601366"/>
                  <a:pt x="794208" y="1548026"/>
                </a:cubicBezTo>
                <a:cubicBezTo>
                  <a:pt x="813258" y="1494686"/>
                  <a:pt x="862788" y="1400071"/>
                  <a:pt x="897078" y="1353716"/>
                </a:cubicBezTo>
                <a:cubicBezTo>
                  <a:pt x="931368" y="1307361"/>
                  <a:pt x="989788" y="1310536"/>
                  <a:pt x="999948" y="1269896"/>
                </a:cubicBezTo>
                <a:cubicBezTo>
                  <a:pt x="1010108" y="1229256"/>
                  <a:pt x="977088" y="1153691"/>
                  <a:pt x="958038" y="1109876"/>
                </a:cubicBezTo>
                <a:cubicBezTo>
                  <a:pt x="938988" y="1066061"/>
                  <a:pt x="881203" y="1047646"/>
                  <a:pt x="885648" y="1007006"/>
                </a:cubicBezTo>
                <a:cubicBezTo>
                  <a:pt x="890093" y="966366"/>
                  <a:pt x="967563" y="907946"/>
                  <a:pt x="984708" y="866036"/>
                </a:cubicBezTo>
                <a:cubicBezTo>
                  <a:pt x="1001853" y="824126"/>
                  <a:pt x="959943" y="791106"/>
                  <a:pt x="988518" y="755546"/>
                </a:cubicBezTo>
                <a:cubicBezTo>
                  <a:pt x="1017093" y="719986"/>
                  <a:pt x="1126313" y="704111"/>
                  <a:pt x="1156158" y="652676"/>
                </a:cubicBezTo>
                <a:cubicBezTo>
                  <a:pt x="1186003" y="601241"/>
                  <a:pt x="1175208" y="505356"/>
                  <a:pt x="1167588" y="446936"/>
                </a:cubicBezTo>
                <a:cubicBezTo>
                  <a:pt x="1159968" y="388516"/>
                  <a:pt x="1120598" y="354861"/>
                  <a:pt x="1110438" y="302156"/>
                </a:cubicBezTo>
                <a:cubicBezTo>
                  <a:pt x="1100278" y="249451"/>
                  <a:pt x="1095833" y="173251"/>
                  <a:pt x="1106628" y="130706"/>
                </a:cubicBezTo>
                <a:cubicBezTo>
                  <a:pt x="1117423" y="88161"/>
                  <a:pt x="1158698" y="68476"/>
                  <a:pt x="1175208" y="46886"/>
                </a:cubicBezTo>
                <a:cubicBezTo>
                  <a:pt x="1191718" y="25296"/>
                  <a:pt x="1226008" y="6881"/>
                  <a:pt x="1205688" y="1166"/>
                </a:cubicBezTo>
                <a:cubicBezTo>
                  <a:pt x="1185368" y="-4549"/>
                  <a:pt x="1053288" y="12596"/>
                  <a:pt x="1053288" y="12596"/>
                </a:cubicBezTo>
                <a:cubicBezTo>
                  <a:pt x="999948" y="17041"/>
                  <a:pt x="925653" y="20851"/>
                  <a:pt x="885648" y="27836"/>
                </a:cubicBezTo>
                <a:cubicBezTo>
                  <a:pt x="845643" y="34821"/>
                  <a:pt x="839928" y="37996"/>
                  <a:pt x="813258" y="54506"/>
                </a:cubicBezTo>
                <a:cubicBezTo>
                  <a:pt x="786588" y="71016"/>
                  <a:pt x="766268" y="99591"/>
                  <a:pt x="725628" y="126896"/>
                </a:cubicBezTo>
                <a:cubicBezTo>
                  <a:pt x="684988" y="154201"/>
                  <a:pt x="604978" y="187856"/>
                  <a:pt x="569418" y="218336"/>
                </a:cubicBezTo>
                <a:cubicBezTo>
                  <a:pt x="533858" y="248816"/>
                  <a:pt x="521793" y="277391"/>
                  <a:pt x="512268" y="309776"/>
                </a:cubicBezTo>
                <a:cubicBezTo>
                  <a:pt x="502743" y="342161"/>
                  <a:pt x="515443" y="323746"/>
                  <a:pt x="512268" y="412646"/>
                </a:cubicBezTo>
                <a:cubicBezTo>
                  <a:pt x="509093" y="501546"/>
                  <a:pt x="500838" y="719351"/>
                  <a:pt x="493218" y="843176"/>
                </a:cubicBezTo>
                <a:cubicBezTo>
                  <a:pt x="485598" y="967001"/>
                  <a:pt x="480518" y="1087651"/>
                  <a:pt x="466548" y="1155596"/>
                </a:cubicBezTo>
                <a:cubicBezTo>
                  <a:pt x="452578" y="1223541"/>
                  <a:pt x="443053" y="1226716"/>
                  <a:pt x="409398" y="1250846"/>
                </a:cubicBezTo>
                <a:cubicBezTo>
                  <a:pt x="375743" y="1274976"/>
                  <a:pt x="291923" y="1285771"/>
                  <a:pt x="264618" y="1300376"/>
                </a:cubicBezTo>
                <a:cubicBezTo>
                  <a:pt x="237313" y="1314981"/>
                  <a:pt x="280493" y="1327681"/>
                  <a:pt x="245568" y="1338476"/>
                </a:cubicBezTo>
                <a:cubicBezTo>
                  <a:pt x="210643" y="1349271"/>
                  <a:pt x="95073" y="1354986"/>
                  <a:pt x="55068" y="1365146"/>
                </a:cubicBezTo>
                <a:cubicBezTo>
                  <a:pt x="15063" y="1375306"/>
                  <a:pt x="-12242" y="1381656"/>
                  <a:pt x="5538" y="1399436"/>
                </a:cubicBezTo>
                <a:cubicBezTo>
                  <a:pt x="23318" y="1417216"/>
                  <a:pt x="116028" y="1465476"/>
                  <a:pt x="161748" y="1471826"/>
                </a:cubicBezTo>
                <a:cubicBezTo>
                  <a:pt x="207468" y="1478176"/>
                  <a:pt x="258268" y="1445156"/>
                  <a:pt x="279858" y="1437536"/>
                </a:cubicBezTo>
                <a:cubicBezTo>
                  <a:pt x="301448" y="1429916"/>
                  <a:pt x="279223" y="1424201"/>
                  <a:pt x="291288" y="1426106"/>
                </a:cubicBezTo>
                <a:cubicBezTo>
                  <a:pt x="303353" y="1428011"/>
                  <a:pt x="342723" y="1425471"/>
                  <a:pt x="352248" y="1448966"/>
                </a:cubicBezTo>
                <a:cubicBezTo>
                  <a:pt x="361773" y="1472461"/>
                  <a:pt x="356693" y="1530246"/>
                  <a:pt x="348438" y="1567076"/>
                </a:cubicBezTo>
                <a:cubicBezTo>
                  <a:pt x="340183" y="1603906"/>
                  <a:pt x="230963" y="1654706"/>
                  <a:pt x="302718" y="1669946"/>
                </a:cubicBezTo>
                <a:cubicBezTo>
                  <a:pt x="374473" y="1685186"/>
                  <a:pt x="700863" y="1694076"/>
                  <a:pt x="782778" y="16737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 smtClean="0"/>
          </a:p>
        </p:txBody>
      </p:sp>
      <p:sp>
        <p:nvSpPr>
          <p:cNvPr id="94" name="Freeform 93"/>
          <p:cNvSpPr/>
          <p:nvPr/>
        </p:nvSpPr>
        <p:spPr>
          <a:xfrm>
            <a:off x="3166582" y="7082313"/>
            <a:ext cx="1540823" cy="1803066"/>
          </a:xfrm>
          <a:custGeom>
            <a:avLst/>
            <a:gdLst>
              <a:gd name="connsiteX0" fmla="*/ 971078 w 1540823"/>
              <a:gd name="connsiteY0" fmla="*/ 1783556 h 1804648"/>
              <a:gd name="connsiteX1" fmla="*/ 1005368 w 1540823"/>
              <a:gd name="connsiteY1" fmla="*/ 1551146 h 1804648"/>
              <a:gd name="connsiteX2" fmla="*/ 1173008 w 1540823"/>
              <a:gd name="connsiteY2" fmla="*/ 1497806 h 1804648"/>
              <a:gd name="connsiteX3" fmla="*/ 1176818 w 1540823"/>
              <a:gd name="connsiteY3" fmla="*/ 1375886 h 1804648"/>
              <a:gd name="connsiteX4" fmla="*/ 1157768 w 1540823"/>
              <a:gd name="connsiteY4" fmla="*/ 1238726 h 1804648"/>
              <a:gd name="connsiteX5" fmla="*/ 1146338 w 1540823"/>
              <a:gd name="connsiteY5" fmla="*/ 1128236 h 1804648"/>
              <a:gd name="connsiteX6" fmla="*/ 1249208 w 1540823"/>
              <a:gd name="connsiteY6" fmla="*/ 1071086 h 1804648"/>
              <a:gd name="connsiteX7" fmla="*/ 1279688 w 1540823"/>
              <a:gd name="connsiteY7" fmla="*/ 907256 h 1804648"/>
              <a:gd name="connsiteX8" fmla="*/ 1390178 w 1540823"/>
              <a:gd name="connsiteY8" fmla="*/ 815816 h 1804648"/>
              <a:gd name="connsiteX9" fmla="*/ 1355888 w 1540823"/>
              <a:gd name="connsiteY9" fmla="*/ 636746 h 1804648"/>
              <a:gd name="connsiteX10" fmla="*/ 1397798 w 1540823"/>
              <a:gd name="connsiteY10" fmla="*/ 549116 h 1804648"/>
              <a:gd name="connsiteX11" fmla="*/ 1363508 w 1540823"/>
              <a:gd name="connsiteY11" fmla="*/ 427196 h 1804648"/>
              <a:gd name="connsiteX12" fmla="*/ 1428278 w 1540823"/>
              <a:gd name="connsiteY12" fmla="*/ 347186 h 1804648"/>
              <a:gd name="connsiteX13" fmla="*/ 1401608 w 1540823"/>
              <a:gd name="connsiteY13" fmla="*/ 263366 h 1804648"/>
              <a:gd name="connsiteX14" fmla="*/ 1470188 w 1540823"/>
              <a:gd name="connsiteY14" fmla="*/ 133826 h 1804648"/>
              <a:gd name="connsiteX15" fmla="*/ 1504478 w 1540823"/>
              <a:gd name="connsiteY15" fmla="*/ 107156 h 1804648"/>
              <a:gd name="connsiteX16" fmla="*/ 1534958 w 1540823"/>
              <a:gd name="connsiteY16" fmla="*/ 107156 h 1804648"/>
              <a:gd name="connsiteX17" fmla="*/ 1534958 w 1540823"/>
              <a:gd name="connsiteY17" fmla="*/ 38576 h 1804648"/>
              <a:gd name="connsiteX18" fmla="*/ 1473998 w 1540823"/>
              <a:gd name="connsiteY18" fmla="*/ 4286 h 1804648"/>
              <a:gd name="connsiteX19" fmla="*/ 1432088 w 1540823"/>
              <a:gd name="connsiteY19" fmla="*/ 4286 h 1804648"/>
              <a:gd name="connsiteX20" fmla="*/ 1291118 w 1540823"/>
              <a:gd name="connsiteY20" fmla="*/ 38576 h 1804648"/>
              <a:gd name="connsiteX21" fmla="*/ 1138718 w 1540823"/>
              <a:gd name="connsiteY21" fmla="*/ 61436 h 1804648"/>
              <a:gd name="connsiteX22" fmla="*/ 1020608 w 1540823"/>
              <a:gd name="connsiteY22" fmla="*/ 69056 h 1804648"/>
              <a:gd name="connsiteX23" fmla="*/ 902498 w 1540823"/>
              <a:gd name="connsiteY23" fmla="*/ 72866 h 1804648"/>
              <a:gd name="connsiteX24" fmla="*/ 807248 w 1540823"/>
              <a:gd name="connsiteY24" fmla="*/ 152876 h 1804648"/>
              <a:gd name="connsiteX25" fmla="*/ 727238 w 1540823"/>
              <a:gd name="connsiteY25" fmla="*/ 259556 h 1804648"/>
              <a:gd name="connsiteX26" fmla="*/ 593888 w 1540823"/>
              <a:gd name="connsiteY26" fmla="*/ 305276 h 1804648"/>
              <a:gd name="connsiteX27" fmla="*/ 536738 w 1540823"/>
              <a:gd name="connsiteY27" fmla="*/ 419576 h 1804648"/>
              <a:gd name="connsiteX28" fmla="*/ 559598 w 1540823"/>
              <a:gd name="connsiteY28" fmla="*/ 602456 h 1804648"/>
              <a:gd name="connsiteX29" fmla="*/ 529118 w 1540823"/>
              <a:gd name="connsiteY29" fmla="*/ 796766 h 1804648"/>
              <a:gd name="connsiteX30" fmla="*/ 559598 w 1540823"/>
              <a:gd name="connsiteY30" fmla="*/ 899636 h 1804648"/>
              <a:gd name="connsiteX31" fmla="*/ 506258 w 1540823"/>
              <a:gd name="connsiteY31" fmla="*/ 1055846 h 1804648"/>
              <a:gd name="connsiteX32" fmla="*/ 513878 w 1540823"/>
              <a:gd name="connsiteY32" fmla="*/ 1246346 h 1804648"/>
              <a:gd name="connsiteX33" fmla="*/ 464348 w 1540823"/>
              <a:gd name="connsiteY33" fmla="*/ 1330166 h 1804648"/>
              <a:gd name="connsiteX34" fmla="*/ 323378 w 1540823"/>
              <a:gd name="connsiteY34" fmla="*/ 1391126 h 1804648"/>
              <a:gd name="connsiteX35" fmla="*/ 94778 w 1540823"/>
              <a:gd name="connsiteY35" fmla="*/ 1440656 h 1804648"/>
              <a:gd name="connsiteX36" fmla="*/ 10958 w 1540823"/>
              <a:gd name="connsiteY36" fmla="*/ 1459706 h 1804648"/>
              <a:gd name="connsiteX37" fmla="*/ 10958 w 1540823"/>
              <a:gd name="connsiteY37" fmla="*/ 1554956 h 1804648"/>
              <a:gd name="connsiteX38" fmla="*/ 102398 w 1540823"/>
              <a:gd name="connsiteY38" fmla="*/ 1669256 h 1804648"/>
              <a:gd name="connsiteX39" fmla="*/ 277658 w 1540823"/>
              <a:gd name="connsiteY39" fmla="*/ 1680686 h 1804648"/>
              <a:gd name="connsiteX40" fmla="*/ 338618 w 1540823"/>
              <a:gd name="connsiteY40" fmla="*/ 1734026 h 1804648"/>
              <a:gd name="connsiteX41" fmla="*/ 277658 w 1540823"/>
              <a:gd name="connsiteY41" fmla="*/ 1787366 h 1804648"/>
              <a:gd name="connsiteX42" fmla="*/ 971078 w 1540823"/>
              <a:gd name="connsiteY42" fmla="*/ 1783556 h 1804648"/>
              <a:gd name="connsiteX0" fmla="*/ 971078 w 1540823"/>
              <a:gd name="connsiteY0" fmla="*/ 1783556 h 1794991"/>
              <a:gd name="connsiteX1" fmla="*/ 997748 w 1540823"/>
              <a:gd name="connsiteY1" fmla="*/ 1692116 h 1794991"/>
              <a:gd name="connsiteX2" fmla="*/ 1005368 w 1540823"/>
              <a:gd name="connsiteY2" fmla="*/ 1551146 h 1794991"/>
              <a:gd name="connsiteX3" fmla="*/ 1173008 w 1540823"/>
              <a:gd name="connsiteY3" fmla="*/ 1497806 h 1794991"/>
              <a:gd name="connsiteX4" fmla="*/ 1176818 w 1540823"/>
              <a:gd name="connsiteY4" fmla="*/ 1375886 h 1794991"/>
              <a:gd name="connsiteX5" fmla="*/ 1157768 w 1540823"/>
              <a:gd name="connsiteY5" fmla="*/ 1238726 h 1794991"/>
              <a:gd name="connsiteX6" fmla="*/ 1146338 w 1540823"/>
              <a:gd name="connsiteY6" fmla="*/ 1128236 h 1794991"/>
              <a:gd name="connsiteX7" fmla="*/ 1249208 w 1540823"/>
              <a:gd name="connsiteY7" fmla="*/ 1071086 h 1794991"/>
              <a:gd name="connsiteX8" fmla="*/ 1279688 w 1540823"/>
              <a:gd name="connsiteY8" fmla="*/ 907256 h 1794991"/>
              <a:gd name="connsiteX9" fmla="*/ 1390178 w 1540823"/>
              <a:gd name="connsiteY9" fmla="*/ 815816 h 1794991"/>
              <a:gd name="connsiteX10" fmla="*/ 1355888 w 1540823"/>
              <a:gd name="connsiteY10" fmla="*/ 636746 h 1794991"/>
              <a:gd name="connsiteX11" fmla="*/ 1397798 w 1540823"/>
              <a:gd name="connsiteY11" fmla="*/ 549116 h 1794991"/>
              <a:gd name="connsiteX12" fmla="*/ 1363508 w 1540823"/>
              <a:gd name="connsiteY12" fmla="*/ 427196 h 1794991"/>
              <a:gd name="connsiteX13" fmla="*/ 1428278 w 1540823"/>
              <a:gd name="connsiteY13" fmla="*/ 347186 h 1794991"/>
              <a:gd name="connsiteX14" fmla="*/ 1401608 w 1540823"/>
              <a:gd name="connsiteY14" fmla="*/ 263366 h 1794991"/>
              <a:gd name="connsiteX15" fmla="*/ 1470188 w 1540823"/>
              <a:gd name="connsiteY15" fmla="*/ 133826 h 1794991"/>
              <a:gd name="connsiteX16" fmla="*/ 1504478 w 1540823"/>
              <a:gd name="connsiteY16" fmla="*/ 107156 h 1794991"/>
              <a:gd name="connsiteX17" fmla="*/ 1534958 w 1540823"/>
              <a:gd name="connsiteY17" fmla="*/ 107156 h 1794991"/>
              <a:gd name="connsiteX18" fmla="*/ 1534958 w 1540823"/>
              <a:gd name="connsiteY18" fmla="*/ 38576 h 1794991"/>
              <a:gd name="connsiteX19" fmla="*/ 1473998 w 1540823"/>
              <a:gd name="connsiteY19" fmla="*/ 4286 h 1794991"/>
              <a:gd name="connsiteX20" fmla="*/ 1432088 w 1540823"/>
              <a:gd name="connsiteY20" fmla="*/ 4286 h 1794991"/>
              <a:gd name="connsiteX21" fmla="*/ 1291118 w 1540823"/>
              <a:gd name="connsiteY21" fmla="*/ 38576 h 1794991"/>
              <a:gd name="connsiteX22" fmla="*/ 1138718 w 1540823"/>
              <a:gd name="connsiteY22" fmla="*/ 61436 h 1794991"/>
              <a:gd name="connsiteX23" fmla="*/ 1020608 w 1540823"/>
              <a:gd name="connsiteY23" fmla="*/ 69056 h 1794991"/>
              <a:gd name="connsiteX24" fmla="*/ 902498 w 1540823"/>
              <a:gd name="connsiteY24" fmla="*/ 72866 h 1794991"/>
              <a:gd name="connsiteX25" fmla="*/ 807248 w 1540823"/>
              <a:gd name="connsiteY25" fmla="*/ 152876 h 1794991"/>
              <a:gd name="connsiteX26" fmla="*/ 727238 w 1540823"/>
              <a:gd name="connsiteY26" fmla="*/ 259556 h 1794991"/>
              <a:gd name="connsiteX27" fmla="*/ 593888 w 1540823"/>
              <a:gd name="connsiteY27" fmla="*/ 305276 h 1794991"/>
              <a:gd name="connsiteX28" fmla="*/ 536738 w 1540823"/>
              <a:gd name="connsiteY28" fmla="*/ 419576 h 1794991"/>
              <a:gd name="connsiteX29" fmla="*/ 559598 w 1540823"/>
              <a:gd name="connsiteY29" fmla="*/ 602456 h 1794991"/>
              <a:gd name="connsiteX30" fmla="*/ 529118 w 1540823"/>
              <a:gd name="connsiteY30" fmla="*/ 796766 h 1794991"/>
              <a:gd name="connsiteX31" fmla="*/ 559598 w 1540823"/>
              <a:gd name="connsiteY31" fmla="*/ 899636 h 1794991"/>
              <a:gd name="connsiteX32" fmla="*/ 506258 w 1540823"/>
              <a:gd name="connsiteY32" fmla="*/ 1055846 h 1794991"/>
              <a:gd name="connsiteX33" fmla="*/ 513878 w 1540823"/>
              <a:gd name="connsiteY33" fmla="*/ 1246346 h 1794991"/>
              <a:gd name="connsiteX34" fmla="*/ 464348 w 1540823"/>
              <a:gd name="connsiteY34" fmla="*/ 1330166 h 1794991"/>
              <a:gd name="connsiteX35" fmla="*/ 323378 w 1540823"/>
              <a:gd name="connsiteY35" fmla="*/ 1391126 h 1794991"/>
              <a:gd name="connsiteX36" fmla="*/ 94778 w 1540823"/>
              <a:gd name="connsiteY36" fmla="*/ 1440656 h 1794991"/>
              <a:gd name="connsiteX37" fmla="*/ 10958 w 1540823"/>
              <a:gd name="connsiteY37" fmla="*/ 1459706 h 1794991"/>
              <a:gd name="connsiteX38" fmla="*/ 10958 w 1540823"/>
              <a:gd name="connsiteY38" fmla="*/ 1554956 h 1794991"/>
              <a:gd name="connsiteX39" fmla="*/ 102398 w 1540823"/>
              <a:gd name="connsiteY39" fmla="*/ 1669256 h 1794991"/>
              <a:gd name="connsiteX40" fmla="*/ 277658 w 1540823"/>
              <a:gd name="connsiteY40" fmla="*/ 1680686 h 1794991"/>
              <a:gd name="connsiteX41" fmla="*/ 338618 w 1540823"/>
              <a:gd name="connsiteY41" fmla="*/ 1734026 h 1794991"/>
              <a:gd name="connsiteX42" fmla="*/ 277658 w 1540823"/>
              <a:gd name="connsiteY42" fmla="*/ 1787366 h 1794991"/>
              <a:gd name="connsiteX43" fmla="*/ 971078 w 1540823"/>
              <a:gd name="connsiteY43" fmla="*/ 1783556 h 1794991"/>
              <a:gd name="connsiteX0" fmla="*/ 971078 w 1540823"/>
              <a:gd name="connsiteY0" fmla="*/ 1783556 h 1791602"/>
              <a:gd name="connsiteX1" fmla="*/ 997748 w 1540823"/>
              <a:gd name="connsiteY1" fmla="*/ 1692116 h 1791602"/>
              <a:gd name="connsiteX2" fmla="*/ 1005368 w 1540823"/>
              <a:gd name="connsiteY2" fmla="*/ 1551146 h 1791602"/>
              <a:gd name="connsiteX3" fmla="*/ 1173008 w 1540823"/>
              <a:gd name="connsiteY3" fmla="*/ 1497806 h 1791602"/>
              <a:gd name="connsiteX4" fmla="*/ 1176818 w 1540823"/>
              <a:gd name="connsiteY4" fmla="*/ 1375886 h 1791602"/>
              <a:gd name="connsiteX5" fmla="*/ 1157768 w 1540823"/>
              <a:gd name="connsiteY5" fmla="*/ 1238726 h 1791602"/>
              <a:gd name="connsiteX6" fmla="*/ 1146338 w 1540823"/>
              <a:gd name="connsiteY6" fmla="*/ 1128236 h 1791602"/>
              <a:gd name="connsiteX7" fmla="*/ 1249208 w 1540823"/>
              <a:gd name="connsiteY7" fmla="*/ 1071086 h 1791602"/>
              <a:gd name="connsiteX8" fmla="*/ 1279688 w 1540823"/>
              <a:gd name="connsiteY8" fmla="*/ 907256 h 1791602"/>
              <a:gd name="connsiteX9" fmla="*/ 1390178 w 1540823"/>
              <a:gd name="connsiteY9" fmla="*/ 815816 h 1791602"/>
              <a:gd name="connsiteX10" fmla="*/ 1355888 w 1540823"/>
              <a:gd name="connsiteY10" fmla="*/ 636746 h 1791602"/>
              <a:gd name="connsiteX11" fmla="*/ 1397798 w 1540823"/>
              <a:gd name="connsiteY11" fmla="*/ 549116 h 1791602"/>
              <a:gd name="connsiteX12" fmla="*/ 1363508 w 1540823"/>
              <a:gd name="connsiteY12" fmla="*/ 427196 h 1791602"/>
              <a:gd name="connsiteX13" fmla="*/ 1428278 w 1540823"/>
              <a:gd name="connsiteY13" fmla="*/ 347186 h 1791602"/>
              <a:gd name="connsiteX14" fmla="*/ 1401608 w 1540823"/>
              <a:gd name="connsiteY14" fmla="*/ 263366 h 1791602"/>
              <a:gd name="connsiteX15" fmla="*/ 1470188 w 1540823"/>
              <a:gd name="connsiteY15" fmla="*/ 133826 h 1791602"/>
              <a:gd name="connsiteX16" fmla="*/ 1504478 w 1540823"/>
              <a:gd name="connsiteY16" fmla="*/ 107156 h 1791602"/>
              <a:gd name="connsiteX17" fmla="*/ 1534958 w 1540823"/>
              <a:gd name="connsiteY17" fmla="*/ 107156 h 1791602"/>
              <a:gd name="connsiteX18" fmla="*/ 1534958 w 1540823"/>
              <a:gd name="connsiteY18" fmla="*/ 38576 h 1791602"/>
              <a:gd name="connsiteX19" fmla="*/ 1473998 w 1540823"/>
              <a:gd name="connsiteY19" fmla="*/ 4286 h 1791602"/>
              <a:gd name="connsiteX20" fmla="*/ 1432088 w 1540823"/>
              <a:gd name="connsiteY20" fmla="*/ 4286 h 1791602"/>
              <a:gd name="connsiteX21" fmla="*/ 1291118 w 1540823"/>
              <a:gd name="connsiteY21" fmla="*/ 38576 h 1791602"/>
              <a:gd name="connsiteX22" fmla="*/ 1138718 w 1540823"/>
              <a:gd name="connsiteY22" fmla="*/ 61436 h 1791602"/>
              <a:gd name="connsiteX23" fmla="*/ 1020608 w 1540823"/>
              <a:gd name="connsiteY23" fmla="*/ 69056 h 1791602"/>
              <a:gd name="connsiteX24" fmla="*/ 902498 w 1540823"/>
              <a:gd name="connsiteY24" fmla="*/ 72866 h 1791602"/>
              <a:gd name="connsiteX25" fmla="*/ 807248 w 1540823"/>
              <a:gd name="connsiteY25" fmla="*/ 152876 h 1791602"/>
              <a:gd name="connsiteX26" fmla="*/ 727238 w 1540823"/>
              <a:gd name="connsiteY26" fmla="*/ 259556 h 1791602"/>
              <a:gd name="connsiteX27" fmla="*/ 593888 w 1540823"/>
              <a:gd name="connsiteY27" fmla="*/ 305276 h 1791602"/>
              <a:gd name="connsiteX28" fmla="*/ 536738 w 1540823"/>
              <a:gd name="connsiteY28" fmla="*/ 419576 h 1791602"/>
              <a:gd name="connsiteX29" fmla="*/ 559598 w 1540823"/>
              <a:gd name="connsiteY29" fmla="*/ 602456 h 1791602"/>
              <a:gd name="connsiteX30" fmla="*/ 529118 w 1540823"/>
              <a:gd name="connsiteY30" fmla="*/ 796766 h 1791602"/>
              <a:gd name="connsiteX31" fmla="*/ 559598 w 1540823"/>
              <a:gd name="connsiteY31" fmla="*/ 899636 h 1791602"/>
              <a:gd name="connsiteX32" fmla="*/ 506258 w 1540823"/>
              <a:gd name="connsiteY32" fmla="*/ 1055846 h 1791602"/>
              <a:gd name="connsiteX33" fmla="*/ 513878 w 1540823"/>
              <a:gd name="connsiteY33" fmla="*/ 1246346 h 1791602"/>
              <a:gd name="connsiteX34" fmla="*/ 464348 w 1540823"/>
              <a:gd name="connsiteY34" fmla="*/ 1330166 h 1791602"/>
              <a:gd name="connsiteX35" fmla="*/ 323378 w 1540823"/>
              <a:gd name="connsiteY35" fmla="*/ 1391126 h 1791602"/>
              <a:gd name="connsiteX36" fmla="*/ 94778 w 1540823"/>
              <a:gd name="connsiteY36" fmla="*/ 1440656 h 1791602"/>
              <a:gd name="connsiteX37" fmla="*/ 10958 w 1540823"/>
              <a:gd name="connsiteY37" fmla="*/ 1459706 h 1791602"/>
              <a:gd name="connsiteX38" fmla="*/ 10958 w 1540823"/>
              <a:gd name="connsiteY38" fmla="*/ 1554956 h 1791602"/>
              <a:gd name="connsiteX39" fmla="*/ 102398 w 1540823"/>
              <a:gd name="connsiteY39" fmla="*/ 1669256 h 1791602"/>
              <a:gd name="connsiteX40" fmla="*/ 277658 w 1540823"/>
              <a:gd name="connsiteY40" fmla="*/ 1680686 h 1791602"/>
              <a:gd name="connsiteX41" fmla="*/ 338618 w 1540823"/>
              <a:gd name="connsiteY41" fmla="*/ 1734026 h 1791602"/>
              <a:gd name="connsiteX42" fmla="*/ 277658 w 1540823"/>
              <a:gd name="connsiteY42" fmla="*/ 1787366 h 1791602"/>
              <a:gd name="connsiteX43" fmla="*/ 971078 w 1540823"/>
              <a:gd name="connsiteY43" fmla="*/ 1783556 h 1791602"/>
              <a:gd name="connsiteX0" fmla="*/ 971078 w 1540823"/>
              <a:gd name="connsiteY0" fmla="*/ 1783556 h 1809569"/>
              <a:gd name="connsiteX1" fmla="*/ 997748 w 1540823"/>
              <a:gd name="connsiteY1" fmla="*/ 1692116 h 1809569"/>
              <a:gd name="connsiteX2" fmla="*/ 1005368 w 1540823"/>
              <a:gd name="connsiteY2" fmla="*/ 1551146 h 1809569"/>
              <a:gd name="connsiteX3" fmla="*/ 1173008 w 1540823"/>
              <a:gd name="connsiteY3" fmla="*/ 1497806 h 1809569"/>
              <a:gd name="connsiteX4" fmla="*/ 1176818 w 1540823"/>
              <a:gd name="connsiteY4" fmla="*/ 1375886 h 1809569"/>
              <a:gd name="connsiteX5" fmla="*/ 1157768 w 1540823"/>
              <a:gd name="connsiteY5" fmla="*/ 1238726 h 1809569"/>
              <a:gd name="connsiteX6" fmla="*/ 1146338 w 1540823"/>
              <a:gd name="connsiteY6" fmla="*/ 1128236 h 1809569"/>
              <a:gd name="connsiteX7" fmla="*/ 1249208 w 1540823"/>
              <a:gd name="connsiteY7" fmla="*/ 1071086 h 1809569"/>
              <a:gd name="connsiteX8" fmla="*/ 1279688 w 1540823"/>
              <a:gd name="connsiteY8" fmla="*/ 907256 h 1809569"/>
              <a:gd name="connsiteX9" fmla="*/ 1390178 w 1540823"/>
              <a:gd name="connsiteY9" fmla="*/ 815816 h 1809569"/>
              <a:gd name="connsiteX10" fmla="*/ 1355888 w 1540823"/>
              <a:gd name="connsiteY10" fmla="*/ 636746 h 1809569"/>
              <a:gd name="connsiteX11" fmla="*/ 1397798 w 1540823"/>
              <a:gd name="connsiteY11" fmla="*/ 549116 h 1809569"/>
              <a:gd name="connsiteX12" fmla="*/ 1363508 w 1540823"/>
              <a:gd name="connsiteY12" fmla="*/ 427196 h 1809569"/>
              <a:gd name="connsiteX13" fmla="*/ 1428278 w 1540823"/>
              <a:gd name="connsiteY13" fmla="*/ 347186 h 1809569"/>
              <a:gd name="connsiteX14" fmla="*/ 1401608 w 1540823"/>
              <a:gd name="connsiteY14" fmla="*/ 263366 h 1809569"/>
              <a:gd name="connsiteX15" fmla="*/ 1470188 w 1540823"/>
              <a:gd name="connsiteY15" fmla="*/ 133826 h 1809569"/>
              <a:gd name="connsiteX16" fmla="*/ 1504478 w 1540823"/>
              <a:gd name="connsiteY16" fmla="*/ 107156 h 1809569"/>
              <a:gd name="connsiteX17" fmla="*/ 1534958 w 1540823"/>
              <a:gd name="connsiteY17" fmla="*/ 107156 h 1809569"/>
              <a:gd name="connsiteX18" fmla="*/ 1534958 w 1540823"/>
              <a:gd name="connsiteY18" fmla="*/ 38576 h 1809569"/>
              <a:gd name="connsiteX19" fmla="*/ 1473998 w 1540823"/>
              <a:gd name="connsiteY19" fmla="*/ 4286 h 1809569"/>
              <a:gd name="connsiteX20" fmla="*/ 1432088 w 1540823"/>
              <a:gd name="connsiteY20" fmla="*/ 4286 h 1809569"/>
              <a:gd name="connsiteX21" fmla="*/ 1291118 w 1540823"/>
              <a:gd name="connsiteY21" fmla="*/ 38576 h 1809569"/>
              <a:gd name="connsiteX22" fmla="*/ 1138718 w 1540823"/>
              <a:gd name="connsiteY22" fmla="*/ 61436 h 1809569"/>
              <a:gd name="connsiteX23" fmla="*/ 1020608 w 1540823"/>
              <a:gd name="connsiteY23" fmla="*/ 69056 h 1809569"/>
              <a:gd name="connsiteX24" fmla="*/ 902498 w 1540823"/>
              <a:gd name="connsiteY24" fmla="*/ 72866 h 1809569"/>
              <a:gd name="connsiteX25" fmla="*/ 807248 w 1540823"/>
              <a:gd name="connsiteY25" fmla="*/ 152876 h 1809569"/>
              <a:gd name="connsiteX26" fmla="*/ 727238 w 1540823"/>
              <a:gd name="connsiteY26" fmla="*/ 259556 h 1809569"/>
              <a:gd name="connsiteX27" fmla="*/ 593888 w 1540823"/>
              <a:gd name="connsiteY27" fmla="*/ 305276 h 1809569"/>
              <a:gd name="connsiteX28" fmla="*/ 536738 w 1540823"/>
              <a:gd name="connsiteY28" fmla="*/ 419576 h 1809569"/>
              <a:gd name="connsiteX29" fmla="*/ 559598 w 1540823"/>
              <a:gd name="connsiteY29" fmla="*/ 602456 h 1809569"/>
              <a:gd name="connsiteX30" fmla="*/ 529118 w 1540823"/>
              <a:gd name="connsiteY30" fmla="*/ 796766 h 1809569"/>
              <a:gd name="connsiteX31" fmla="*/ 559598 w 1540823"/>
              <a:gd name="connsiteY31" fmla="*/ 899636 h 1809569"/>
              <a:gd name="connsiteX32" fmla="*/ 506258 w 1540823"/>
              <a:gd name="connsiteY32" fmla="*/ 1055846 h 1809569"/>
              <a:gd name="connsiteX33" fmla="*/ 513878 w 1540823"/>
              <a:gd name="connsiteY33" fmla="*/ 1246346 h 1809569"/>
              <a:gd name="connsiteX34" fmla="*/ 464348 w 1540823"/>
              <a:gd name="connsiteY34" fmla="*/ 1330166 h 1809569"/>
              <a:gd name="connsiteX35" fmla="*/ 323378 w 1540823"/>
              <a:gd name="connsiteY35" fmla="*/ 1391126 h 1809569"/>
              <a:gd name="connsiteX36" fmla="*/ 94778 w 1540823"/>
              <a:gd name="connsiteY36" fmla="*/ 1440656 h 1809569"/>
              <a:gd name="connsiteX37" fmla="*/ 10958 w 1540823"/>
              <a:gd name="connsiteY37" fmla="*/ 1459706 h 1809569"/>
              <a:gd name="connsiteX38" fmla="*/ 10958 w 1540823"/>
              <a:gd name="connsiteY38" fmla="*/ 1554956 h 1809569"/>
              <a:gd name="connsiteX39" fmla="*/ 102398 w 1540823"/>
              <a:gd name="connsiteY39" fmla="*/ 1669256 h 1809569"/>
              <a:gd name="connsiteX40" fmla="*/ 277658 w 1540823"/>
              <a:gd name="connsiteY40" fmla="*/ 1680686 h 1809569"/>
              <a:gd name="connsiteX41" fmla="*/ 338618 w 1540823"/>
              <a:gd name="connsiteY41" fmla="*/ 1734026 h 1809569"/>
              <a:gd name="connsiteX42" fmla="*/ 456728 w 1540823"/>
              <a:gd name="connsiteY42" fmla="*/ 1806416 h 1809569"/>
              <a:gd name="connsiteX43" fmla="*/ 971078 w 1540823"/>
              <a:gd name="connsiteY43" fmla="*/ 1783556 h 1809569"/>
              <a:gd name="connsiteX0" fmla="*/ 971078 w 1540823"/>
              <a:gd name="connsiteY0" fmla="*/ 1783556 h 1803066"/>
              <a:gd name="connsiteX1" fmla="*/ 997748 w 1540823"/>
              <a:gd name="connsiteY1" fmla="*/ 1692116 h 1803066"/>
              <a:gd name="connsiteX2" fmla="*/ 1005368 w 1540823"/>
              <a:gd name="connsiteY2" fmla="*/ 1551146 h 1803066"/>
              <a:gd name="connsiteX3" fmla="*/ 1173008 w 1540823"/>
              <a:gd name="connsiteY3" fmla="*/ 1497806 h 1803066"/>
              <a:gd name="connsiteX4" fmla="*/ 1176818 w 1540823"/>
              <a:gd name="connsiteY4" fmla="*/ 1375886 h 1803066"/>
              <a:gd name="connsiteX5" fmla="*/ 1157768 w 1540823"/>
              <a:gd name="connsiteY5" fmla="*/ 1238726 h 1803066"/>
              <a:gd name="connsiteX6" fmla="*/ 1146338 w 1540823"/>
              <a:gd name="connsiteY6" fmla="*/ 1128236 h 1803066"/>
              <a:gd name="connsiteX7" fmla="*/ 1249208 w 1540823"/>
              <a:gd name="connsiteY7" fmla="*/ 1071086 h 1803066"/>
              <a:gd name="connsiteX8" fmla="*/ 1279688 w 1540823"/>
              <a:gd name="connsiteY8" fmla="*/ 907256 h 1803066"/>
              <a:gd name="connsiteX9" fmla="*/ 1390178 w 1540823"/>
              <a:gd name="connsiteY9" fmla="*/ 815816 h 1803066"/>
              <a:gd name="connsiteX10" fmla="*/ 1355888 w 1540823"/>
              <a:gd name="connsiteY10" fmla="*/ 636746 h 1803066"/>
              <a:gd name="connsiteX11" fmla="*/ 1397798 w 1540823"/>
              <a:gd name="connsiteY11" fmla="*/ 549116 h 1803066"/>
              <a:gd name="connsiteX12" fmla="*/ 1363508 w 1540823"/>
              <a:gd name="connsiteY12" fmla="*/ 427196 h 1803066"/>
              <a:gd name="connsiteX13" fmla="*/ 1428278 w 1540823"/>
              <a:gd name="connsiteY13" fmla="*/ 347186 h 1803066"/>
              <a:gd name="connsiteX14" fmla="*/ 1401608 w 1540823"/>
              <a:gd name="connsiteY14" fmla="*/ 263366 h 1803066"/>
              <a:gd name="connsiteX15" fmla="*/ 1470188 w 1540823"/>
              <a:gd name="connsiteY15" fmla="*/ 133826 h 1803066"/>
              <a:gd name="connsiteX16" fmla="*/ 1504478 w 1540823"/>
              <a:gd name="connsiteY16" fmla="*/ 107156 h 1803066"/>
              <a:gd name="connsiteX17" fmla="*/ 1534958 w 1540823"/>
              <a:gd name="connsiteY17" fmla="*/ 107156 h 1803066"/>
              <a:gd name="connsiteX18" fmla="*/ 1534958 w 1540823"/>
              <a:gd name="connsiteY18" fmla="*/ 38576 h 1803066"/>
              <a:gd name="connsiteX19" fmla="*/ 1473998 w 1540823"/>
              <a:gd name="connsiteY19" fmla="*/ 4286 h 1803066"/>
              <a:gd name="connsiteX20" fmla="*/ 1432088 w 1540823"/>
              <a:gd name="connsiteY20" fmla="*/ 4286 h 1803066"/>
              <a:gd name="connsiteX21" fmla="*/ 1291118 w 1540823"/>
              <a:gd name="connsiteY21" fmla="*/ 38576 h 1803066"/>
              <a:gd name="connsiteX22" fmla="*/ 1138718 w 1540823"/>
              <a:gd name="connsiteY22" fmla="*/ 61436 h 1803066"/>
              <a:gd name="connsiteX23" fmla="*/ 1020608 w 1540823"/>
              <a:gd name="connsiteY23" fmla="*/ 69056 h 1803066"/>
              <a:gd name="connsiteX24" fmla="*/ 902498 w 1540823"/>
              <a:gd name="connsiteY24" fmla="*/ 72866 h 1803066"/>
              <a:gd name="connsiteX25" fmla="*/ 807248 w 1540823"/>
              <a:gd name="connsiteY25" fmla="*/ 152876 h 1803066"/>
              <a:gd name="connsiteX26" fmla="*/ 727238 w 1540823"/>
              <a:gd name="connsiteY26" fmla="*/ 259556 h 1803066"/>
              <a:gd name="connsiteX27" fmla="*/ 593888 w 1540823"/>
              <a:gd name="connsiteY27" fmla="*/ 305276 h 1803066"/>
              <a:gd name="connsiteX28" fmla="*/ 536738 w 1540823"/>
              <a:gd name="connsiteY28" fmla="*/ 419576 h 1803066"/>
              <a:gd name="connsiteX29" fmla="*/ 559598 w 1540823"/>
              <a:gd name="connsiteY29" fmla="*/ 602456 h 1803066"/>
              <a:gd name="connsiteX30" fmla="*/ 529118 w 1540823"/>
              <a:gd name="connsiteY30" fmla="*/ 796766 h 1803066"/>
              <a:gd name="connsiteX31" fmla="*/ 559598 w 1540823"/>
              <a:gd name="connsiteY31" fmla="*/ 899636 h 1803066"/>
              <a:gd name="connsiteX32" fmla="*/ 506258 w 1540823"/>
              <a:gd name="connsiteY32" fmla="*/ 1055846 h 1803066"/>
              <a:gd name="connsiteX33" fmla="*/ 513878 w 1540823"/>
              <a:gd name="connsiteY33" fmla="*/ 1246346 h 1803066"/>
              <a:gd name="connsiteX34" fmla="*/ 464348 w 1540823"/>
              <a:gd name="connsiteY34" fmla="*/ 1330166 h 1803066"/>
              <a:gd name="connsiteX35" fmla="*/ 323378 w 1540823"/>
              <a:gd name="connsiteY35" fmla="*/ 1391126 h 1803066"/>
              <a:gd name="connsiteX36" fmla="*/ 94778 w 1540823"/>
              <a:gd name="connsiteY36" fmla="*/ 1440656 h 1803066"/>
              <a:gd name="connsiteX37" fmla="*/ 10958 w 1540823"/>
              <a:gd name="connsiteY37" fmla="*/ 1459706 h 1803066"/>
              <a:gd name="connsiteX38" fmla="*/ 10958 w 1540823"/>
              <a:gd name="connsiteY38" fmla="*/ 1554956 h 1803066"/>
              <a:gd name="connsiteX39" fmla="*/ 102398 w 1540823"/>
              <a:gd name="connsiteY39" fmla="*/ 1669256 h 1803066"/>
              <a:gd name="connsiteX40" fmla="*/ 277658 w 1540823"/>
              <a:gd name="connsiteY40" fmla="*/ 1680686 h 1803066"/>
              <a:gd name="connsiteX41" fmla="*/ 338618 w 1540823"/>
              <a:gd name="connsiteY41" fmla="*/ 1734026 h 1803066"/>
              <a:gd name="connsiteX42" fmla="*/ 319568 w 1540823"/>
              <a:gd name="connsiteY42" fmla="*/ 1798796 h 1803066"/>
              <a:gd name="connsiteX43" fmla="*/ 971078 w 1540823"/>
              <a:gd name="connsiteY43" fmla="*/ 1783556 h 180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0823" h="1803066">
                <a:moveTo>
                  <a:pt x="971078" y="1783556"/>
                </a:moveTo>
                <a:cubicBezTo>
                  <a:pt x="1084108" y="1765776"/>
                  <a:pt x="992033" y="1730851"/>
                  <a:pt x="997748" y="1692116"/>
                </a:cubicBezTo>
                <a:cubicBezTo>
                  <a:pt x="1003463" y="1653381"/>
                  <a:pt x="976158" y="1583531"/>
                  <a:pt x="1005368" y="1551146"/>
                </a:cubicBezTo>
                <a:cubicBezTo>
                  <a:pt x="1034578" y="1518761"/>
                  <a:pt x="1144433" y="1527016"/>
                  <a:pt x="1173008" y="1497806"/>
                </a:cubicBezTo>
                <a:cubicBezTo>
                  <a:pt x="1201583" y="1468596"/>
                  <a:pt x="1179358" y="1419066"/>
                  <a:pt x="1176818" y="1375886"/>
                </a:cubicBezTo>
                <a:cubicBezTo>
                  <a:pt x="1174278" y="1332706"/>
                  <a:pt x="1162848" y="1280001"/>
                  <a:pt x="1157768" y="1238726"/>
                </a:cubicBezTo>
                <a:cubicBezTo>
                  <a:pt x="1152688" y="1197451"/>
                  <a:pt x="1131098" y="1156176"/>
                  <a:pt x="1146338" y="1128236"/>
                </a:cubicBezTo>
                <a:cubicBezTo>
                  <a:pt x="1161578" y="1100296"/>
                  <a:pt x="1226983" y="1107916"/>
                  <a:pt x="1249208" y="1071086"/>
                </a:cubicBezTo>
                <a:cubicBezTo>
                  <a:pt x="1271433" y="1034256"/>
                  <a:pt x="1256193" y="949801"/>
                  <a:pt x="1279688" y="907256"/>
                </a:cubicBezTo>
                <a:cubicBezTo>
                  <a:pt x="1303183" y="864711"/>
                  <a:pt x="1377478" y="860901"/>
                  <a:pt x="1390178" y="815816"/>
                </a:cubicBezTo>
                <a:cubicBezTo>
                  <a:pt x="1402878" y="770731"/>
                  <a:pt x="1354618" y="681196"/>
                  <a:pt x="1355888" y="636746"/>
                </a:cubicBezTo>
                <a:cubicBezTo>
                  <a:pt x="1357158" y="592296"/>
                  <a:pt x="1396528" y="584041"/>
                  <a:pt x="1397798" y="549116"/>
                </a:cubicBezTo>
                <a:cubicBezTo>
                  <a:pt x="1399068" y="514191"/>
                  <a:pt x="1358428" y="460851"/>
                  <a:pt x="1363508" y="427196"/>
                </a:cubicBezTo>
                <a:cubicBezTo>
                  <a:pt x="1368588" y="393541"/>
                  <a:pt x="1421928" y="374491"/>
                  <a:pt x="1428278" y="347186"/>
                </a:cubicBezTo>
                <a:cubicBezTo>
                  <a:pt x="1434628" y="319881"/>
                  <a:pt x="1394623" y="298926"/>
                  <a:pt x="1401608" y="263366"/>
                </a:cubicBezTo>
                <a:cubicBezTo>
                  <a:pt x="1408593" y="227806"/>
                  <a:pt x="1453043" y="159861"/>
                  <a:pt x="1470188" y="133826"/>
                </a:cubicBezTo>
                <a:cubicBezTo>
                  <a:pt x="1487333" y="107791"/>
                  <a:pt x="1493683" y="111601"/>
                  <a:pt x="1504478" y="107156"/>
                </a:cubicBezTo>
                <a:cubicBezTo>
                  <a:pt x="1515273" y="102711"/>
                  <a:pt x="1529878" y="118586"/>
                  <a:pt x="1534958" y="107156"/>
                </a:cubicBezTo>
                <a:cubicBezTo>
                  <a:pt x="1540038" y="95726"/>
                  <a:pt x="1545118" y="55721"/>
                  <a:pt x="1534958" y="38576"/>
                </a:cubicBezTo>
                <a:cubicBezTo>
                  <a:pt x="1524798" y="21431"/>
                  <a:pt x="1491143" y="10001"/>
                  <a:pt x="1473998" y="4286"/>
                </a:cubicBezTo>
                <a:cubicBezTo>
                  <a:pt x="1456853" y="-1429"/>
                  <a:pt x="1462568" y="-1429"/>
                  <a:pt x="1432088" y="4286"/>
                </a:cubicBezTo>
                <a:cubicBezTo>
                  <a:pt x="1401608" y="10001"/>
                  <a:pt x="1340013" y="29051"/>
                  <a:pt x="1291118" y="38576"/>
                </a:cubicBezTo>
                <a:cubicBezTo>
                  <a:pt x="1242223" y="48101"/>
                  <a:pt x="1183803" y="56356"/>
                  <a:pt x="1138718" y="61436"/>
                </a:cubicBezTo>
                <a:cubicBezTo>
                  <a:pt x="1093633" y="66516"/>
                  <a:pt x="1059978" y="67151"/>
                  <a:pt x="1020608" y="69056"/>
                </a:cubicBezTo>
                <a:cubicBezTo>
                  <a:pt x="981238" y="70961"/>
                  <a:pt x="938058" y="58896"/>
                  <a:pt x="902498" y="72866"/>
                </a:cubicBezTo>
                <a:cubicBezTo>
                  <a:pt x="866938" y="86836"/>
                  <a:pt x="836458" y="121761"/>
                  <a:pt x="807248" y="152876"/>
                </a:cubicBezTo>
                <a:cubicBezTo>
                  <a:pt x="778038" y="183991"/>
                  <a:pt x="762798" y="234156"/>
                  <a:pt x="727238" y="259556"/>
                </a:cubicBezTo>
                <a:cubicBezTo>
                  <a:pt x="691678" y="284956"/>
                  <a:pt x="625638" y="278606"/>
                  <a:pt x="593888" y="305276"/>
                </a:cubicBezTo>
                <a:cubicBezTo>
                  <a:pt x="562138" y="331946"/>
                  <a:pt x="542453" y="370046"/>
                  <a:pt x="536738" y="419576"/>
                </a:cubicBezTo>
                <a:cubicBezTo>
                  <a:pt x="531023" y="469106"/>
                  <a:pt x="560868" y="539591"/>
                  <a:pt x="559598" y="602456"/>
                </a:cubicBezTo>
                <a:cubicBezTo>
                  <a:pt x="558328" y="665321"/>
                  <a:pt x="529118" y="747236"/>
                  <a:pt x="529118" y="796766"/>
                </a:cubicBezTo>
                <a:cubicBezTo>
                  <a:pt x="529118" y="846296"/>
                  <a:pt x="563408" y="856456"/>
                  <a:pt x="559598" y="899636"/>
                </a:cubicBezTo>
                <a:cubicBezTo>
                  <a:pt x="555788" y="942816"/>
                  <a:pt x="513878" y="998061"/>
                  <a:pt x="506258" y="1055846"/>
                </a:cubicBezTo>
                <a:cubicBezTo>
                  <a:pt x="498638" y="1113631"/>
                  <a:pt x="520863" y="1200626"/>
                  <a:pt x="513878" y="1246346"/>
                </a:cubicBezTo>
                <a:cubicBezTo>
                  <a:pt x="506893" y="1292066"/>
                  <a:pt x="496098" y="1306036"/>
                  <a:pt x="464348" y="1330166"/>
                </a:cubicBezTo>
                <a:cubicBezTo>
                  <a:pt x="432598" y="1354296"/>
                  <a:pt x="384973" y="1372711"/>
                  <a:pt x="323378" y="1391126"/>
                </a:cubicBezTo>
                <a:cubicBezTo>
                  <a:pt x="261783" y="1409541"/>
                  <a:pt x="94778" y="1440656"/>
                  <a:pt x="94778" y="1440656"/>
                </a:cubicBezTo>
                <a:cubicBezTo>
                  <a:pt x="42708" y="1452086"/>
                  <a:pt x="24928" y="1440656"/>
                  <a:pt x="10958" y="1459706"/>
                </a:cubicBezTo>
                <a:cubicBezTo>
                  <a:pt x="-3012" y="1478756"/>
                  <a:pt x="-4282" y="1520031"/>
                  <a:pt x="10958" y="1554956"/>
                </a:cubicBezTo>
                <a:cubicBezTo>
                  <a:pt x="26198" y="1589881"/>
                  <a:pt x="57948" y="1648301"/>
                  <a:pt x="102398" y="1669256"/>
                </a:cubicBezTo>
                <a:cubicBezTo>
                  <a:pt x="146848" y="1690211"/>
                  <a:pt x="238288" y="1669891"/>
                  <a:pt x="277658" y="1680686"/>
                </a:cubicBezTo>
                <a:cubicBezTo>
                  <a:pt x="317028" y="1691481"/>
                  <a:pt x="338618" y="1716246"/>
                  <a:pt x="338618" y="1734026"/>
                </a:cubicBezTo>
                <a:cubicBezTo>
                  <a:pt x="338618" y="1751806"/>
                  <a:pt x="210348" y="1789271"/>
                  <a:pt x="319568" y="1798796"/>
                </a:cubicBezTo>
                <a:cubicBezTo>
                  <a:pt x="428788" y="1808321"/>
                  <a:pt x="858048" y="1801336"/>
                  <a:pt x="971078" y="178355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81756" y="7584144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2823932" y="6971973"/>
            <a:ext cx="185907" cy="122697"/>
          </a:xfrm>
          <a:custGeom>
            <a:avLst/>
            <a:gdLst>
              <a:gd name="connsiteX0" fmla="*/ 75478 w 185907"/>
              <a:gd name="connsiteY0" fmla="*/ 7947 h 122697"/>
              <a:gd name="connsiteX1" fmla="*/ 22138 w 185907"/>
              <a:gd name="connsiteY1" fmla="*/ 53667 h 122697"/>
              <a:gd name="connsiteX2" fmla="*/ 3088 w 185907"/>
              <a:gd name="connsiteY2" fmla="*/ 80337 h 122697"/>
              <a:gd name="connsiteX3" fmla="*/ 83098 w 185907"/>
              <a:gd name="connsiteY3" fmla="*/ 122247 h 122697"/>
              <a:gd name="connsiteX4" fmla="*/ 125008 w 185907"/>
              <a:gd name="connsiteY4" fmla="*/ 103197 h 122697"/>
              <a:gd name="connsiteX5" fmla="*/ 166918 w 185907"/>
              <a:gd name="connsiteY5" fmla="*/ 114627 h 122697"/>
              <a:gd name="connsiteX6" fmla="*/ 182158 w 185907"/>
              <a:gd name="connsiteY6" fmla="*/ 49857 h 122697"/>
              <a:gd name="connsiteX7" fmla="*/ 182158 w 185907"/>
              <a:gd name="connsiteY7" fmla="*/ 11757 h 122697"/>
              <a:gd name="connsiteX8" fmla="*/ 140248 w 185907"/>
              <a:gd name="connsiteY8" fmla="*/ 327 h 122697"/>
              <a:gd name="connsiteX9" fmla="*/ 75478 w 185907"/>
              <a:gd name="connsiteY9" fmla="*/ 7947 h 122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5907" h="122697">
                <a:moveTo>
                  <a:pt x="75478" y="7947"/>
                </a:moveTo>
                <a:cubicBezTo>
                  <a:pt x="55793" y="16837"/>
                  <a:pt x="34203" y="41602"/>
                  <a:pt x="22138" y="53667"/>
                </a:cubicBezTo>
                <a:cubicBezTo>
                  <a:pt x="10073" y="65732"/>
                  <a:pt x="-7072" y="68907"/>
                  <a:pt x="3088" y="80337"/>
                </a:cubicBezTo>
                <a:cubicBezTo>
                  <a:pt x="13248" y="91767"/>
                  <a:pt x="62778" y="118437"/>
                  <a:pt x="83098" y="122247"/>
                </a:cubicBezTo>
                <a:cubicBezTo>
                  <a:pt x="103418" y="126057"/>
                  <a:pt x="111038" y="104467"/>
                  <a:pt x="125008" y="103197"/>
                </a:cubicBezTo>
                <a:cubicBezTo>
                  <a:pt x="138978" y="101927"/>
                  <a:pt x="157393" y="123517"/>
                  <a:pt x="166918" y="114627"/>
                </a:cubicBezTo>
                <a:cubicBezTo>
                  <a:pt x="176443" y="105737"/>
                  <a:pt x="179618" y="67002"/>
                  <a:pt x="182158" y="49857"/>
                </a:cubicBezTo>
                <a:cubicBezTo>
                  <a:pt x="184698" y="32712"/>
                  <a:pt x="189143" y="20012"/>
                  <a:pt x="182158" y="11757"/>
                </a:cubicBezTo>
                <a:cubicBezTo>
                  <a:pt x="175173" y="3502"/>
                  <a:pt x="156123" y="962"/>
                  <a:pt x="140248" y="327"/>
                </a:cubicBezTo>
                <a:cubicBezTo>
                  <a:pt x="124373" y="-308"/>
                  <a:pt x="95163" y="-943"/>
                  <a:pt x="75478" y="794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63"/>
          <p:cNvSpPr/>
          <p:nvPr/>
        </p:nvSpPr>
        <p:spPr>
          <a:xfrm>
            <a:off x="2672084" y="6884578"/>
            <a:ext cx="479287" cy="327833"/>
          </a:xfrm>
          <a:custGeom>
            <a:avLst/>
            <a:gdLst>
              <a:gd name="connsiteX0" fmla="*/ 124456 w 479287"/>
              <a:gd name="connsiteY0" fmla="*/ 68672 h 327833"/>
              <a:gd name="connsiteX1" fmla="*/ 6346 w 479287"/>
              <a:gd name="connsiteY1" fmla="*/ 122012 h 327833"/>
              <a:gd name="connsiteX2" fmla="*/ 25396 w 479287"/>
              <a:gd name="connsiteY2" fmla="*/ 186782 h 327833"/>
              <a:gd name="connsiteX3" fmla="*/ 105406 w 479287"/>
              <a:gd name="connsiteY3" fmla="*/ 274412 h 327833"/>
              <a:gd name="connsiteX4" fmla="*/ 265426 w 479287"/>
              <a:gd name="connsiteY4" fmla="*/ 327752 h 327833"/>
              <a:gd name="connsiteX5" fmla="*/ 337816 w 479287"/>
              <a:gd name="connsiteY5" fmla="*/ 262982 h 327833"/>
              <a:gd name="connsiteX6" fmla="*/ 440686 w 479287"/>
              <a:gd name="connsiteY6" fmla="*/ 205832 h 327833"/>
              <a:gd name="connsiteX7" fmla="*/ 478786 w 479287"/>
              <a:gd name="connsiteY7" fmla="*/ 129632 h 327833"/>
              <a:gd name="connsiteX8" fmla="*/ 417826 w 479287"/>
              <a:gd name="connsiteY8" fmla="*/ 72482 h 327833"/>
              <a:gd name="connsiteX9" fmla="*/ 349246 w 479287"/>
              <a:gd name="connsiteY9" fmla="*/ 22952 h 327833"/>
              <a:gd name="connsiteX10" fmla="*/ 295906 w 479287"/>
              <a:gd name="connsiteY10" fmla="*/ 92 h 327833"/>
              <a:gd name="connsiteX11" fmla="*/ 170176 w 479287"/>
              <a:gd name="connsiteY11" fmla="*/ 30572 h 327833"/>
              <a:gd name="connsiteX12" fmla="*/ 124456 w 479287"/>
              <a:gd name="connsiteY12" fmla="*/ 68672 h 32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9287" h="327833">
                <a:moveTo>
                  <a:pt x="124456" y="68672"/>
                </a:moveTo>
                <a:cubicBezTo>
                  <a:pt x="97151" y="83912"/>
                  <a:pt x="22856" y="102327"/>
                  <a:pt x="6346" y="122012"/>
                </a:cubicBezTo>
                <a:cubicBezTo>
                  <a:pt x="-10164" y="141697"/>
                  <a:pt x="8886" y="161382"/>
                  <a:pt x="25396" y="186782"/>
                </a:cubicBezTo>
                <a:cubicBezTo>
                  <a:pt x="41906" y="212182"/>
                  <a:pt x="65401" y="250917"/>
                  <a:pt x="105406" y="274412"/>
                </a:cubicBezTo>
                <a:cubicBezTo>
                  <a:pt x="145411" y="297907"/>
                  <a:pt x="226691" y="329657"/>
                  <a:pt x="265426" y="327752"/>
                </a:cubicBezTo>
                <a:cubicBezTo>
                  <a:pt x="304161" y="325847"/>
                  <a:pt x="308606" y="283302"/>
                  <a:pt x="337816" y="262982"/>
                </a:cubicBezTo>
                <a:cubicBezTo>
                  <a:pt x="367026" y="242662"/>
                  <a:pt x="417191" y="228057"/>
                  <a:pt x="440686" y="205832"/>
                </a:cubicBezTo>
                <a:cubicBezTo>
                  <a:pt x="464181" y="183607"/>
                  <a:pt x="482596" y="151857"/>
                  <a:pt x="478786" y="129632"/>
                </a:cubicBezTo>
                <a:cubicBezTo>
                  <a:pt x="474976" y="107407"/>
                  <a:pt x="439416" y="90262"/>
                  <a:pt x="417826" y="72482"/>
                </a:cubicBezTo>
                <a:cubicBezTo>
                  <a:pt x="396236" y="54702"/>
                  <a:pt x="369566" y="35017"/>
                  <a:pt x="349246" y="22952"/>
                </a:cubicBezTo>
                <a:cubicBezTo>
                  <a:pt x="328926" y="10887"/>
                  <a:pt x="325751" y="-1178"/>
                  <a:pt x="295906" y="92"/>
                </a:cubicBezTo>
                <a:cubicBezTo>
                  <a:pt x="266061" y="1362"/>
                  <a:pt x="203831" y="19777"/>
                  <a:pt x="170176" y="30572"/>
                </a:cubicBezTo>
                <a:cubicBezTo>
                  <a:pt x="136521" y="41367"/>
                  <a:pt x="151761" y="53432"/>
                  <a:pt x="124456" y="6867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2485006" y="6793218"/>
            <a:ext cx="816801" cy="516792"/>
          </a:xfrm>
          <a:custGeom>
            <a:avLst/>
            <a:gdLst>
              <a:gd name="connsiteX0" fmla="*/ 330584 w 816801"/>
              <a:gd name="connsiteY0" fmla="*/ 72402 h 516792"/>
              <a:gd name="connsiteX1" fmla="*/ 204854 w 816801"/>
              <a:gd name="connsiteY1" fmla="*/ 118122 h 516792"/>
              <a:gd name="connsiteX2" fmla="*/ 140084 w 816801"/>
              <a:gd name="connsiteY2" fmla="*/ 118122 h 516792"/>
              <a:gd name="connsiteX3" fmla="*/ 71504 w 816801"/>
              <a:gd name="connsiteY3" fmla="*/ 156222 h 516792"/>
              <a:gd name="connsiteX4" fmla="*/ 2924 w 816801"/>
              <a:gd name="connsiteY4" fmla="*/ 171462 h 516792"/>
              <a:gd name="connsiteX5" fmla="*/ 174374 w 816801"/>
              <a:gd name="connsiteY5" fmla="*/ 350532 h 516792"/>
              <a:gd name="connsiteX6" fmla="*/ 265814 w 816801"/>
              <a:gd name="connsiteY6" fmla="*/ 464832 h 516792"/>
              <a:gd name="connsiteX7" fmla="*/ 300104 w 816801"/>
              <a:gd name="connsiteY7" fmla="*/ 499122 h 516792"/>
              <a:gd name="connsiteX8" fmla="*/ 494414 w 816801"/>
              <a:gd name="connsiteY8" fmla="*/ 506742 h 516792"/>
              <a:gd name="connsiteX9" fmla="*/ 688724 w 816801"/>
              <a:gd name="connsiteY9" fmla="*/ 358152 h 516792"/>
              <a:gd name="connsiteX10" fmla="*/ 787784 w 816801"/>
              <a:gd name="connsiteY10" fmla="*/ 236232 h 516792"/>
              <a:gd name="connsiteX11" fmla="*/ 806834 w 816801"/>
              <a:gd name="connsiteY11" fmla="*/ 186702 h 516792"/>
              <a:gd name="connsiteX12" fmla="*/ 646814 w 816801"/>
              <a:gd name="connsiteY12" fmla="*/ 114312 h 516792"/>
              <a:gd name="connsiteX13" fmla="*/ 574424 w 816801"/>
              <a:gd name="connsiteY13" fmla="*/ 41922 h 516792"/>
              <a:gd name="connsiteX14" fmla="*/ 505844 w 816801"/>
              <a:gd name="connsiteY14" fmla="*/ 12 h 516792"/>
              <a:gd name="connsiteX15" fmla="*/ 330584 w 816801"/>
              <a:gd name="connsiteY15" fmla="*/ 72402 h 516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6801" h="516792">
                <a:moveTo>
                  <a:pt x="330584" y="72402"/>
                </a:moveTo>
                <a:cubicBezTo>
                  <a:pt x="280419" y="92087"/>
                  <a:pt x="236604" y="110502"/>
                  <a:pt x="204854" y="118122"/>
                </a:cubicBezTo>
                <a:cubicBezTo>
                  <a:pt x="173104" y="125742"/>
                  <a:pt x="162309" y="111772"/>
                  <a:pt x="140084" y="118122"/>
                </a:cubicBezTo>
                <a:cubicBezTo>
                  <a:pt x="117859" y="124472"/>
                  <a:pt x="94364" y="147332"/>
                  <a:pt x="71504" y="156222"/>
                </a:cubicBezTo>
                <a:cubicBezTo>
                  <a:pt x="48644" y="165112"/>
                  <a:pt x="-14221" y="139077"/>
                  <a:pt x="2924" y="171462"/>
                </a:cubicBezTo>
                <a:cubicBezTo>
                  <a:pt x="20069" y="203847"/>
                  <a:pt x="130559" y="301637"/>
                  <a:pt x="174374" y="350532"/>
                </a:cubicBezTo>
                <a:cubicBezTo>
                  <a:pt x="218189" y="399427"/>
                  <a:pt x="244859" y="440067"/>
                  <a:pt x="265814" y="464832"/>
                </a:cubicBezTo>
                <a:cubicBezTo>
                  <a:pt x="286769" y="489597"/>
                  <a:pt x="262004" y="492137"/>
                  <a:pt x="300104" y="499122"/>
                </a:cubicBezTo>
                <a:cubicBezTo>
                  <a:pt x="338204" y="506107"/>
                  <a:pt x="429644" y="530237"/>
                  <a:pt x="494414" y="506742"/>
                </a:cubicBezTo>
                <a:cubicBezTo>
                  <a:pt x="559184" y="483247"/>
                  <a:pt x="639829" y="403237"/>
                  <a:pt x="688724" y="358152"/>
                </a:cubicBezTo>
                <a:cubicBezTo>
                  <a:pt x="737619" y="313067"/>
                  <a:pt x="768099" y="264807"/>
                  <a:pt x="787784" y="236232"/>
                </a:cubicBezTo>
                <a:cubicBezTo>
                  <a:pt x="807469" y="207657"/>
                  <a:pt x="830329" y="207022"/>
                  <a:pt x="806834" y="186702"/>
                </a:cubicBezTo>
                <a:cubicBezTo>
                  <a:pt x="783339" y="166382"/>
                  <a:pt x="685549" y="138442"/>
                  <a:pt x="646814" y="114312"/>
                </a:cubicBezTo>
                <a:cubicBezTo>
                  <a:pt x="608079" y="90182"/>
                  <a:pt x="597919" y="60972"/>
                  <a:pt x="574424" y="41922"/>
                </a:cubicBezTo>
                <a:cubicBezTo>
                  <a:pt x="550929" y="22872"/>
                  <a:pt x="543944" y="-623"/>
                  <a:pt x="505844" y="12"/>
                </a:cubicBezTo>
                <a:cubicBezTo>
                  <a:pt x="467744" y="647"/>
                  <a:pt x="380749" y="52717"/>
                  <a:pt x="330584" y="7240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2925804" y="70047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56"/>
          <p:cNvSpPr/>
          <p:nvPr/>
        </p:nvSpPr>
        <p:spPr>
          <a:xfrm>
            <a:off x="2600807" y="1423077"/>
            <a:ext cx="4064121" cy="4886987"/>
          </a:xfrm>
          <a:custGeom>
            <a:avLst/>
            <a:gdLst>
              <a:gd name="connsiteX0" fmla="*/ 2185938 w 4064121"/>
              <a:gd name="connsiteY0" fmla="*/ 4797614 h 4886987"/>
              <a:gd name="connsiteX1" fmla="*/ 2442248 w 4064121"/>
              <a:gd name="connsiteY1" fmla="*/ 4866887 h 4886987"/>
              <a:gd name="connsiteX2" fmla="*/ 2553084 w 4064121"/>
              <a:gd name="connsiteY2" fmla="*/ 4880741 h 4886987"/>
              <a:gd name="connsiteX3" fmla="*/ 2608502 w 4064121"/>
              <a:gd name="connsiteY3" fmla="*/ 4776832 h 4886987"/>
              <a:gd name="connsiteX4" fmla="*/ 2560011 w 4064121"/>
              <a:gd name="connsiteY4" fmla="*/ 4665996 h 4886987"/>
              <a:gd name="connsiteX5" fmla="*/ 2629284 w 4064121"/>
              <a:gd name="connsiteY5" fmla="*/ 4555159 h 4886987"/>
              <a:gd name="connsiteX6" fmla="*/ 2740120 w 4064121"/>
              <a:gd name="connsiteY6" fmla="*/ 4298850 h 4886987"/>
              <a:gd name="connsiteX7" fmla="*/ 2809393 w 4064121"/>
              <a:gd name="connsiteY7" fmla="*/ 4174159 h 4886987"/>
              <a:gd name="connsiteX8" fmla="*/ 2767829 w 4064121"/>
              <a:gd name="connsiteY8" fmla="*/ 4014832 h 4886987"/>
              <a:gd name="connsiteX9" fmla="*/ 2684702 w 4064121"/>
              <a:gd name="connsiteY9" fmla="*/ 3883214 h 4886987"/>
              <a:gd name="connsiteX10" fmla="*/ 2878666 w 4064121"/>
              <a:gd name="connsiteY10" fmla="*/ 3668468 h 4886987"/>
              <a:gd name="connsiteX11" fmla="*/ 2920229 w 4064121"/>
              <a:gd name="connsiteY11" fmla="*/ 3564559 h 4886987"/>
              <a:gd name="connsiteX12" fmla="*/ 3086484 w 4064121"/>
              <a:gd name="connsiteY12" fmla="*/ 3737741 h 4886987"/>
              <a:gd name="connsiteX13" fmla="*/ 3211175 w 4064121"/>
              <a:gd name="connsiteY13" fmla="*/ 3903996 h 4886987"/>
              <a:gd name="connsiteX14" fmla="*/ 3356648 w 4064121"/>
              <a:gd name="connsiteY14" fmla="*/ 3751596 h 4886987"/>
              <a:gd name="connsiteX15" fmla="*/ 3425920 w 4064121"/>
              <a:gd name="connsiteY15" fmla="*/ 3626905 h 4886987"/>
              <a:gd name="connsiteX16" fmla="*/ 3529829 w 4064121"/>
              <a:gd name="connsiteY16" fmla="*/ 3682323 h 4886987"/>
              <a:gd name="connsiteX17" fmla="*/ 3481338 w 4064121"/>
              <a:gd name="connsiteY17" fmla="*/ 3869359 h 4886987"/>
              <a:gd name="connsiteX18" fmla="*/ 3502120 w 4064121"/>
              <a:gd name="connsiteY18" fmla="*/ 4035614 h 4886987"/>
              <a:gd name="connsiteX19" fmla="*/ 3633738 w 4064121"/>
              <a:gd name="connsiteY19" fmla="*/ 4049468 h 4886987"/>
              <a:gd name="connsiteX20" fmla="*/ 3661448 w 4064121"/>
              <a:gd name="connsiteY20" fmla="*/ 3924778 h 4886987"/>
              <a:gd name="connsiteX21" fmla="*/ 3689157 w 4064121"/>
              <a:gd name="connsiteY21" fmla="*/ 3737741 h 4886987"/>
              <a:gd name="connsiteX22" fmla="*/ 3793066 w 4064121"/>
              <a:gd name="connsiteY22" fmla="*/ 3682323 h 4886987"/>
              <a:gd name="connsiteX23" fmla="*/ 3883120 w 4064121"/>
              <a:gd name="connsiteY23" fmla="*/ 3619978 h 4886987"/>
              <a:gd name="connsiteX24" fmla="*/ 3903902 w 4064121"/>
              <a:gd name="connsiteY24" fmla="*/ 3488359 h 4886987"/>
              <a:gd name="connsiteX25" fmla="*/ 3876193 w 4064121"/>
              <a:gd name="connsiteY25" fmla="*/ 3391378 h 4886987"/>
              <a:gd name="connsiteX26" fmla="*/ 3910829 w 4064121"/>
              <a:gd name="connsiteY26" fmla="*/ 3232050 h 4886987"/>
              <a:gd name="connsiteX27" fmla="*/ 4035520 w 4064121"/>
              <a:gd name="connsiteY27" fmla="*/ 3155850 h 4886987"/>
              <a:gd name="connsiteX28" fmla="*/ 4028593 w 4064121"/>
              <a:gd name="connsiteY28" fmla="*/ 3045014 h 4886987"/>
              <a:gd name="connsiteX29" fmla="*/ 3966248 w 4064121"/>
              <a:gd name="connsiteY29" fmla="*/ 2934178 h 4886987"/>
              <a:gd name="connsiteX30" fmla="*/ 4056302 w 4064121"/>
              <a:gd name="connsiteY30" fmla="*/ 2802559 h 4886987"/>
              <a:gd name="connsiteX31" fmla="*/ 4056302 w 4064121"/>
              <a:gd name="connsiteY31" fmla="*/ 2650159 h 4886987"/>
              <a:gd name="connsiteX32" fmla="*/ 4028593 w 4064121"/>
              <a:gd name="connsiteY32" fmla="*/ 2601668 h 4886987"/>
              <a:gd name="connsiteX33" fmla="*/ 3869266 w 4064121"/>
              <a:gd name="connsiteY33" fmla="*/ 2532396 h 4886987"/>
              <a:gd name="connsiteX34" fmla="*/ 3668375 w 4064121"/>
              <a:gd name="connsiteY34" fmla="*/ 2546250 h 4886987"/>
              <a:gd name="connsiteX35" fmla="*/ 3509048 w 4064121"/>
              <a:gd name="connsiteY35" fmla="*/ 2657087 h 4886987"/>
              <a:gd name="connsiteX36" fmla="*/ 3460557 w 4064121"/>
              <a:gd name="connsiteY36" fmla="*/ 2698650 h 4886987"/>
              <a:gd name="connsiteX37" fmla="*/ 3328938 w 4064121"/>
              <a:gd name="connsiteY37" fmla="*/ 2677868 h 4886987"/>
              <a:gd name="connsiteX38" fmla="*/ 3259666 w 4064121"/>
              <a:gd name="connsiteY38" fmla="*/ 2525468 h 4886987"/>
              <a:gd name="connsiteX39" fmla="*/ 3107266 w 4064121"/>
              <a:gd name="connsiteY39" fmla="*/ 2449268 h 4886987"/>
              <a:gd name="connsiteX40" fmla="*/ 2947938 w 4064121"/>
              <a:gd name="connsiteY40" fmla="*/ 2359214 h 4886987"/>
              <a:gd name="connsiteX41" fmla="*/ 2850957 w 4064121"/>
              <a:gd name="connsiteY41" fmla="*/ 2227596 h 4886987"/>
              <a:gd name="connsiteX42" fmla="*/ 2906375 w 4064121"/>
              <a:gd name="connsiteY42" fmla="*/ 2172178 h 4886987"/>
              <a:gd name="connsiteX43" fmla="*/ 3079557 w 4064121"/>
              <a:gd name="connsiteY43" fmla="*/ 2095978 h 4886987"/>
              <a:gd name="connsiteX44" fmla="*/ 3148829 w 4064121"/>
              <a:gd name="connsiteY44" fmla="*/ 2061341 h 4886987"/>
              <a:gd name="connsiteX45" fmla="*/ 3079557 w 4064121"/>
              <a:gd name="connsiteY45" fmla="*/ 1936650 h 4886987"/>
              <a:gd name="connsiteX46" fmla="*/ 3065702 w 4064121"/>
              <a:gd name="connsiteY46" fmla="*/ 1832741 h 4886987"/>
              <a:gd name="connsiteX47" fmla="*/ 3155757 w 4064121"/>
              <a:gd name="connsiteY47" fmla="*/ 1728832 h 4886987"/>
              <a:gd name="connsiteX48" fmla="*/ 3197320 w 4064121"/>
              <a:gd name="connsiteY48" fmla="*/ 1666487 h 4886987"/>
              <a:gd name="connsiteX49" fmla="*/ 3072629 w 4064121"/>
              <a:gd name="connsiteY49" fmla="*/ 1659559 h 4886987"/>
              <a:gd name="connsiteX50" fmla="*/ 2947938 w 4064121"/>
              <a:gd name="connsiteY50" fmla="*/ 1687268 h 4886987"/>
              <a:gd name="connsiteX51" fmla="*/ 2857884 w 4064121"/>
              <a:gd name="connsiteY51" fmla="*/ 1548723 h 4886987"/>
              <a:gd name="connsiteX52" fmla="*/ 2830175 w 4064121"/>
              <a:gd name="connsiteY52" fmla="*/ 1361687 h 4886987"/>
              <a:gd name="connsiteX53" fmla="*/ 2601575 w 4064121"/>
              <a:gd name="connsiteY53" fmla="*/ 1340905 h 4886987"/>
              <a:gd name="connsiteX54" fmla="*/ 2483811 w 4064121"/>
              <a:gd name="connsiteY54" fmla="*/ 1410178 h 4886987"/>
              <a:gd name="connsiteX55" fmla="*/ 2386829 w 4064121"/>
              <a:gd name="connsiteY55" fmla="*/ 1410178 h 4886987"/>
              <a:gd name="connsiteX56" fmla="*/ 2248284 w 4064121"/>
              <a:gd name="connsiteY56" fmla="*/ 1368614 h 4886987"/>
              <a:gd name="connsiteX57" fmla="*/ 2185938 w 4064121"/>
              <a:gd name="connsiteY57" fmla="*/ 1340905 h 4886987"/>
              <a:gd name="connsiteX58" fmla="*/ 2130520 w 4064121"/>
              <a:gd name="connsiteY58" fmla="*/ 1430959 h 4886987"/>
              <a:gd name="connsiteX59" fmla="*/ 2088957 w 4064121"/>
              <a:gd name="connsiteY59" fmla="*/ 1624923 h 4886987"/>
              <a:gd name="connsiteX60" fmla="*/ 2033538 w 4064121"/>
              <a:gd name="connsiteY60" fmla="*/ 1666487 h 4886987"/>
              <a:gd name="connsiteX61" fmla="*/ 1964266 w 4064121"/>
              <a:gd name="connsiteY61" fmla="*/ 1721905 h 4886987"/>
              <a:gd name="connsiteX62" fmla="*/ 1853429 w 4064121"/>
              <a:gd name="connsiteY62" fmla="*/ 1652632 h 4886987"/>
              <a:gd name="connsiteX63" fmla="*/ 1839575 w 4064121"/>
              <a:gd name="connsiteY63" fmla="*/ 1534868 h 4886987"/>
              <a:gd name="connsiteX64" fmla="*/ 1777229 w 4064121"/>
              <a:gd name="connsiteY64" fmla="*/ 1396323 h 4886987"/>
              <a:gd name="connsiteX65" fmla="*/ 1701029 w 4064121"/>
              <a:gd name="connsiteY65" fmla="*/ 1257778 h 4886987"/>
              <a:gd name="connsiteX66" fmla="*/ 1680248 w 4064121"/>
              <a:gd name="connsiteY66" fmla="*/ 1112305 h 4886987"/>
              <a:gd name="connsiteX67" fmla="*/ 1645611 w 4064121"/>
              <a:gd name="connsiteY67" fmla="*/ 1001468 h 4886987"/>
              <a:gd name="connsiteX68" fmla="*/ 1645611 w 4064121"/>
              <a:gd name="connsiteY68" fmla="*/ 911414 h 4886987"/>
              <a:gd name="connsiteX69" fmla="*/ 1673320 w 4064121"/>
              <a:gd name="connsiteY69" fmla="*/ 786723 h 4886987"/>
              <a:gd name="connsiteX70" fmla="*/ 1604048 w 4064121"/>
              <a:gd name="connsiteY70" fmla="*/ 717450 h 4886987"/>
              <a:gd name="connsiteX71" fmla="*/ 1513993 w 4064121"/>
              <a:gd name="connsiteY71" fmla="*/ 613541 h 4886987"/>
              <a:gd name="connsiteX72" fmla="*/ 1423938 w 4064121"/>
              <a:gd name="connsiteY72" fmla="*/ 419578 h 4886987"/>
              <a:gd name="connsiteX73" fmla="*/ 1520920 w 4064121"/>
              <a:gd name="connsiteY73" fmla="*/ 260250 h 4886987"/>
              <a:gd name="connsiteX74" fmla="*/ 1590193 w 4064121"/>
              <a:gd name="connsiteY74" fmla="*/ 121705 h 4886987"/>
              <a:gd name="connsiteX75" fmla="*/ 1610975 w 4064121"/>
              <a:gd name="connsiteY75" fmla="*/ 52432 h 4886987"/>
              <a:gd name="connsiteX76" fmla="*/ 1548629 w 4064121"/>
              <a:gd name="connsiteY76" fmla="*/ 3941 h 4886987"/>
              <a:gd name="connsiteX77" fmla="*/ 1444720 w 4064121"/>
              <a:gd name="connsiteY77" fmla="*/ 17796 h 4886987"/>
              <a:gd name="connsiteX78" fmla="*/ 1361593 w 4064121"/>
              <a:gd name="connsiteY78" fmla="*/ 135559 h 4886987"/>
              <a:gd name="connsiteX79" fmla="*/ 1313102 w 4064121"/>
              <a:gd name="connsiteY79" fmla="*/ 225614 h 4886987"/>
              <a:gd name="connsiteX80" fmla="*/ 1285393 w 4064121"/>
              <a:gd name="connsiteY80" fmla="*/ 371087 h 4886987"/>
              <a:gd name="connsiteX81" fmla="*/ 1112211 w 4064121"/>
              <a:gd name="connsiteY81" fmla="*/ 461141 h 4886987"/>
              <a:gd name="connsiteX82" fmla="*/ 1091429 w 4064121"/>
              <a:gd name="connsiteY82" fmla="*/ 585832 h 4886987"/>
              <a:gd name="connsiteX83" fmla="*/ 1167629 w 4064121"/>
              <a:gd name="connsiteY83" fmla="*/ 752087 h 4886987"/>
              <a:gd name="connsiteX84" fmla="*/ 1105284 w 4064121"/>
              <a:gd name="connsiteY84" fmla="*/ 925268 h 4886987"/>
              <a:gd name="connsiteX85" fmla="*/ 1049866 w 4064121"/>
              <a:gd name="connsiteY85" fmla="*/ 1008396 h 4886987"/>
              <a:gd name="connsiteX86" fmla="*/ 911320 w 4064121"/>
              <a:gd name="connsiteY86" fmla="*/ 1015323 h 4886987"/>
              <a:gd name="connsiteX87" fmla="*/ 793557 w 4064121"/>
              <a:gd name="connsiteY87" fmla="*/ 952978 h 4886987"/>
              <a:gd name="connsiteX88" fmla="*/ 668866 w 4064121"/>
              <a:gd name="connsiteY88" fmla="*/ 952978 h 4886987"/>
              <a:gd name="connsiteX89" fmla="*/ 641157 w 4064121"/>
              <a:gd name="connsiteY89" fmla="*/ 1008396 h 4886987"/>
              <a:gd name="connsiteX90" fmla="*/ 731211 w 4064121"/>
              <a:gd name="connsiteY90" fmla="*/ 1146941 h 4886987"/>
              <a:gd name="connsiteX91" fmla="*/ 779702 w 4064121"/>
              <a:gd name="connsiteY91" fmla="*/ 1243923 h 4886987"/>
              <a:gd name="connsiteX92" fmla="*/ 966738 w 4064121"/>
              <a:gd name="connsiteY92" fmla="*/ 1368614 h 4886987"/>
              <a:gd name="connsiteX93" fmla="*/ 1015229 w 4064121"/>
              <a:gd name="connsiteY93" fmla="*/ 1500232 h 4886987"/>
              <a:gd name="connsiteX94" fmla="*/ 1084502 w 4064121"/>
              <a:gd name="connsiteY94" fmla="*/ 1597214 h 4886987"/>
              <a:gd name="connsiteX95" fmla="*/ 1167629 w 4064121"/>
              <a:gd name="connsiteY95" fmla="*/ 1638778 h 4886987"/>
              <a:gd name="connsiteX96" fmla="*/ 1209193 w 4064121"/>
              <a:gd name="connsiteY96" fmla="*/ 1742687 h 4886987"/>
              <a:gd name="connsiteX97" fmla="*/ 1223048 w 4064121"/>
              <a:gd name="connsiteY97" fmla="*/ 1791178 h 4886987"/>
              <a:gd name="connsiteX98" fmla="*/ 1126066 w 4064121"/>
              <a:gd name="connsiteY98" fmla="*/ 1881232 h 4886987"/>
              <a:gd name="connsiteX99" fmla="*/ 1209193 w 4064121"/>
              <a:gd name="connsiteY99" fmla="*/ 1992068 h 4886987"/>
              <a:gd name="connsiteX100" fmla="*/ 1306175 w 4064121"/>
              <a:gd name="connsiteY100" fmla="*/ 2109832 h 4886987"/>
              <a:gd name="connsiteX101" fmla="*/ 1354666 w 4064121"/>
              <a:gd name="connsiteY101" fmla="*/ 2186032 h 4886987"/>
              <a:gd name="connsiteX102" fmla="*/ 1216120 w 4064121"/>
              <a:gd name="connsiteY102" fmla="*/ 2213741 h 4886987"/>
              <a:gd name="connsiteX103" fmla="*/ 1063720 w 4064121"/>
              <a:gd name="connsiteY103" fmla="*/ 2213741 h 4886987"/>
              <a:gd name="connsiteX104" fmla="*/ 1084502 w 4064121"/>
              <a:gd name="connsiteY104" fmla="*/ 2435414 h 4886987"/>
              <a:gd name="connsiteX105" fmla="*/ 1105284 w 4064121"/>
              <a:gd name="connsiteY105" fmla="*/ 2553178 h 4886987"/>
              <a:gd name="connsiteX106" fmla="*/ 1015229 w 4064121"/>
              <a:gd name="connsiteY106" fmla="*/ 2643232 h 4886987"/>
              <a:gd name="connsiteX107" fmla="*/ 939029 w 4064121"/>
              <a:gd name="connsiteY107" fmla="*/ 2712505 h 4886987"/>
              <a:gd name="connsiteX108" fmla="*/ 932102 w 4064121"/>
              <a:gd name="connsiteY108" fmla="*/ 2774850 h 4886987"/>
              <a:gd name="connsiteX109" fmla="*/ 1091429 w 4064121"/>
              <a:gd name="connsiteY109" fmla="*/ 2878759 h 4886987"/>
              <a:gd name="connsiteX110" fmla="*/ 1098357 w 4064121"/>
              <a:gd name="connsiteY110" fmla="*/ 2989596 h 4886987"/>
              <a:gd name="connsiteX111" fmla="*/ 1042938 w 4064121"/>
              <a:gd name="connsiteY111" fmla="*/ 2996523 h 4886987"/>
              <a:gd name="connsiteX112" fmla="*/ 918248 w 4064121"/>
              <a:gd name="connsiteY112" fmla="*/ 3003450 h 4886987"/>
              <a:gd name="connsiteX113" fmla="*/ 814338 w 4064121"/>
              <a:gd name="connsiteY113" fmla="*/ 3010378 h 4886987"/>
              <a:gd name="connsiteX114" fmla="*/ 738138 w 4064121"/>
              <a:gd name="connsiteY114" fmla="*/ 3065796 h 4886987"/>
              <a:gd name="connsiteX115" fmla="*/ 689648 w 4064121"/>
              <a:gd name="connsiteY115" fmla="*/ 3086578 h 4886987"/>
              <a:gd name="connsiteX116" fmla="*/ 814338 w 4064121"/>
              <a:gd name="connsiteY116" fmla="*/ 3322105 h 4886987"/>
              <a:gd name="connsiteX117" fmla="*/ 918248 w 4064121"/>
              <a:gd name="connsiteY117" fmla="*/ 3287468 h 4886987"/>
              <a:gd name="connsiteX118" fmla="*/ 1070648 w 4064121"/>
              <a:gd name="connsiteY118" fmla="*/ 3211268 h 4886987"/>
              <a:gd name="connsiteX119" fmla="*/ 1070648 w 4064121"/>
              <a:gd name="connsiteY119" fmla="*/ 3211268 h 4886987"/>
              <a:gd name="connsiteX120" fmla="*/ 1126066 w 4064121"/>
              <a:gd name="connsiteY120" fmla="*/ 3266687 h 4886987"/>
              <a:gd name="connsiteX121" fmla="*/ 1084502 w 4064121"/>
              <a:gd name="connsiteY121" fmla="*/ 3398305 h 4886987"/>
              <a:gd name="connsiteX122" fmla="*/ 1056793 w 4064121"/>
              <a:gd name="connsiteY122" fmla="*/ 3453723 h 4886987"/>
              <a:gd name="connsiteX123" fmla="*/ 1167629 w 4064121"/>
              <a:gd name="connsiteY123" fmla="*/ 3516068 h 4886987"/>
              <a:gd name="connsiteX124" fmla="*/ 1126066 w 4064121"/>
              <a:gd name="connsiteY124" fmla="*/ 3585341 h 4886987"/>
              <a:gd name="connsiteX125" fmla="*/ 1091429 w 4064121"/>
              <a:gd name="connsiteY125" fmla="*/ 3606123 h 4886987"/>
              <a:gd name="connsiteX126" fmla="*/ 973666 w 4064121"/>
              <a:gd name="connsiteY126" fmla="*/ 3543778 h 4886987"/>
              <a:gd name="connsiteX127" fmla="*/ 855902 w 4064121"/>
              <a:gd name="connsiteY127" fmla="*/ 3529923 h 4886987"/>
              <a:gd name="connsiteX128" fmla="*/ 738138 w 4064121"/>
              <a:gd name="connsiteY128" fmla="*/ 3557632 h 4886987"/>
              <a:gd name="connsiteX129" fmla="*/ 585738 w 4064121"/>
              <a:gd name="connsiteY129" fmla="*/ 3550705 h 4886987"/>
              <a:gd name="connsiteX130" fmla="*/ 474902 w 4064121"/>
              <a:gd name="connsiteY130" fmla="*/ 3585341 h 4886987"/>
              <a:gd name="connsiteX131" fmla="*/ 350211 w 4064121"/>
              <a:gd name="connsiteY131" fmla="*/ 3647687 h 4886987"/>
              <a:gd name="connsiteX132" fmla="*/ 218593 w 4064121"/>
              <a:gd name="connsiteY132" fmla="*/ 3606123 h 4886987"/>
              <a:gd name="connsiteX133" fmla="*/ 156248 w 4064121"/>
              <a:gd name="connsiteY133" fmla="*/ 3682323 h 4886987"/>
              <a:gd name="connsiteX134" fmla="*/ 80048 w 4064121"/>
              <a:gd name="connsiteY134" fmla="*/ 3730814 h 4886987"/>
              <a:gd name="connsiteX135" fmla="*/ 3848 w 4064121"/>
              <a:gd name="connsiteY135" fmla="*/ 3751596 h 4886987"/>
              <a:gd name="connsiteX136" fmla="*/ 17702 w 4064121"/>
              <a:gd name="connsiteY136" fmla="*/ 3897068 h 4886987"/>
              <a:gd name="connsiteX137" fmla="*/ 73120 w 4064121"/>
              <a:gd name="connsiteY137" fmla="*/ 4084105 h 4886987"/>
              <a:gd name="connsiteX138" fmla="*/ 86975 w 4064121"/>
              <a:gd name="connsiteY138" fmla="*/ 4250359 h 4886987"/>
              <a:gd name="connsiteX139" fmla="*/ 183957 w 4064121"/>
              <a:gd name="connsiteY139" fmla="*/ 4291923 h 4886987"/>
              <a:gd name="connsiteX140" fmla="*/ 343284 w 4064121"/>
              <a:gd name="connsiteY140" fmla="*/ 4305778 h 4886987"/>
              <a:gd name="connsiteX141" fmla="*/ 530320 w 4064121"/>
              <a:gd name="connsiteY141" fmla="*/ 4312705 h 4886987"/>
              <a:gd name="connsiteX142" fmla="*/ 655011 w 4064121"/>
              <a:gd name="connsiteY142" fmla="*/ 4236505 h 4886987"/>
              <a:gd name="connsiteX143" fmla="*/ 793557 w 4064121"/>
              <a:gd name="connsiteY143" fmla="*/ 4167232 h 4886987"/>
              <a:gd name="connsiteX144" fmla="*/ 918248 w 4064121"/>
              <a:gd name="connsiteY144" fmla="*/ 4174159 h 4886987"/>
              <a:gd name="connsiteX145" fmla="*/ 1070648 w 4064121"/>
              <a:gd name="connsiteY145" fmla="*/ 3980196 h 4886987"/>
              <a:gd name="connsiteX146" fmla="*/ 1209193 w 4064121"/>
              <a:gd name="connsiteY146" fmla="*/ 3876287 h 4886987"/>
              <a:gd name="connsiteX147" fmla="*/ 1306175 w 4064121"/>
              <a:gd name="connsiteY147" fmla="*/ 3758523 h 4886987"/>
              <a:gd name="connsiteX148" fmla="*/ 1368520 w 4064121"/>
              <a:gd name="connsiteY148" fmla="*/ 3682323 h 4886987"/>
              <a:gd name="connsiteX149" fmla="*/ 1430866 w 4064121"/>
              <a:gd name="connsiteY149" fmla="*/ 3654614 h 4886987"/>
              <a:gd name="connsiteX150" fmla="*/ 1444720 w 4064121"/>
              <a:gd name="connsiteY150" fmla="*/ 3606123 h 4886987"/>
              <a:gd name="connsiteX151" fmla="*/ 1617902 w 4064121"/>
              <a:gd name="connsiteY151" fmla="*/ 3626905 h 4886987"/>
              <a:gd name="connsiteX152" fmla="*/ 1763375 w 4064121"/>
              <a:gd name="connsiteY152" fmla="*/ 3654614 h 4886987"/>
              <a:gd name="connsiteX153" fmla="*/ 1818793 w 4064121"/>
              <a:gd name="connsiteY153" fmla="*/ 3696178 h 4886987"/>
              <a:gd name="connsiteX154" fmla="*/ 1832648 w 4064121"/>
              <a:gd name="connsiteY154" fmla="*/ 3827796 h 4886987"/>
              <a:gd name="connsiteX155" fmla="*/ 1832648 w 4064121"/>
              <a:gd name="connsiteY155" fmla="*/ 4084105 h 4886987"/>
              <a:gd name="connsiteX156" fmla="*/ 1832648 w 4064121"/>
              <a:gd name="connsiteY156" fmla="*/ 4236505 h 4886987"/>
              <a:gd name="connsiteX157" fmla="*/ 1825720 w 4064121"/>
              <a:gd name="connsiteY157" fmla="*/ 4271141 h 4886987"/>
              <a:gd name="connsiteX158" fmla="*/ 1915775 w 4064121"/>
              <a:gd name="connsiteY158" fmla="*/ 4264214 h 4886987"/>
              <a:gd name="connsiteX159" fmla="*/ 2012757 w 4064121"/>
              <a:gd name="connsiteY159" fmla="*/ 4174159 h 4886987"/>
              <a:gd name="connsiteX160" fmla="*/ 2137448 w 4064121"/>
              <a:gd name="connsiteY160" fmla="*/ 4097959 h 4886987"/>
              <a:gd name="connsiteX161" fmla="*/ 2192866 w 4064121"/>
              <a:gd name="connsiteY161" fmla="*/ 4188014 h 4886987"/>
              <a:gd name="connsiteX162" fmla="*/ 2179011 w 4064121"/>
              <a:gd name="connsiteY162" fmla="*/ 4284996 h 4886987"/>
              <a:gd name="connsiteX163" fmla="*/ 2075102 w 4064121"/>
              <a:gd name="connsiteY163" fmla="*/ 4437396 h 4886987"/>
              <a:gd name="connsiteX164" fmla="*/ 2054320 w 4064121"/>
              <a:gd name="connsiteY164" fmla="*/ 4569014 h 4886987"/>
              <a:gd name="connsiteX165" fmla="*/ 2088957 w 4064121"/>
              <a:gd name="connsiteY165" fmla="*/ 4665996 h 4886987"/>
              <a:gd name="connsiteX166" fmla="*/ 2185938 w 4064121"/>
              <a:gd name="connsiteY166" fmla="*/ 4797614 h 488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064121" h="4886987">
                <a:moveTo>
                  <a:pt x="2185938" y="4797614"/>
                </a:moveTo>
                <a:cubicBezTo>
                  <a:pt x="2244820" y="4831096"/>
                  <a:pt x="2381057" y="4853033"/>
                  <a:pt x="2442248" y="4866887"/>
                </a:cubicBezTo>
                <a:cubicBezTo>
                  <a:pt x="2503439" y="4880741"/>
                  <a:pt x="2525375" y="4895750"/>
                  <a:pt x="2553084" y="4880741"/>
                </a:cubicBezTo>
                <a:cubicBezTo>
                  <a:pt x="2580793" y="4865732"/>
                  <a:pt x="2607348" y="4812623"/>
                  <a:pt x="2608502" y="4776832"/>
                </a:cubicBezTo>
                <a:cubicBezTo>
                  <a:pt x="2609656" y="4741041"/>
                  <a:pt x="2556547" y="4702941"/>
                  <a:pt x="2560011" y="4665996"/>
                </a:cubicBezTo>
                <a:cubicBezTo>
                  <a:pt x="2563475" y="4629050"/>
                  <a:pt x="2599266" y="4616350"/>
                  <a:pt x="2629284" y="4555159"/>
                </a:cubicBezTo>
                <a:cubicBezTo>
                  <a:pt x="2659302" y="4493968"/>
                  <a:pt x="2710102" y="4362350"/>
                  <a:pt x="2740120" y="4298850"/>
                </a:cubicBezTo>
                <a:cubicBezTo>
                  <a:pt x="2770138" y="4235350"/>
                  <a:pt x="2804775" y="4221495"/>
                  <a:pt x="2809393" y="4174159"/>
                </a:cubicBezTo>
                <a:cubicBezTo>
                  <a:pt x="2814011" y="4126823"/>
                  <a:pt x="2788611" y="4063323"/>
                  <a:pt x="2767829" y="4014832"/>
                </a:cubicBezTo>
                <a:cubicBezTo>
                  <a:pt x="2747047" y="3966341"/>
                  <a:pt x="2666229" y="3940941"/>
                  <a:pt x="2684702" y="3883214"/>
                </a:cubicBezTo>
                <a:cubicBezTo>
                  <a:pt x="2703175" y="3825487"/>
                  <a:pt x="2839412" y="3721577"/>
                  <a:pt x="2878666" y="3668468"/>
                </a:cubicBezTo>
                <a:cubicBezTo>
                  <a:pt x="2917920" y="3615359"/>
                  <a:pt x="2885593" y="3553014"/>
                  <a:pt x="2920229" y="3564559"/>
                </a:cubicBezTo>
                <a:cubicBezTo>
                  <a:pt x="2954865" y="3576104"/>
                  <a:pt x="3037993" y="3681168"/>
                  <a:pt x="3086484" y="3737741"/>
                </a:cubicBezTo>
                <a:cubicBezTo>
                  <a:pt x="3134975" y="3794314"/>
                  <a:pt x="3166148" y="3901687"/>
                  <a:pt x="3211175" y="3903996"/>
                </a:cubicBezTo>
                <a:cubicBezTo>
                  <a:pt x="3256202" y="3906305"/>
                  <a:pt x="3320857" y="3797778"/>
                  <a:pt x="3356648" y="3751596"/>
                </a:cubicBezTo>
                <a:cubicBezTo>
                  <a:pt x="3392439" y="3705414"/>
                  <a:pt x="3397057" y="3638450"/>
                  <a:pt x="3425920" y="3626905"/>
                </a:cubicBezTo>
                <a:cubicBezTo>
                  <a:pt x="3454783" y="3615360"/>
                  <a:pt x="3520593" y="3641914"/>
                  <a:pt x="3529829" y="3682323"/>
                </a:cubicBezTo>
                <a:cubicBezTo>
                  <a:pt x="3539065" y="3722732"/>
                  <a:pt x="3485956" y="3810477"/>
                  <a:pt x="3481338" y="3869359"/>
                </a:cubicBezTo>
                <a:cubicBezTo>
                  <a:pt x="3476720" y="3928241"/>
                  <a:pt x="3476720" y="4005596"/>
                  <a:pt x="3502120" y="4035614"/>
                </a:cubicBezTo>
                <a:cubicBezTo>
                  <a:pt x="3527520" y="4065632"/>
                  <a:pt x="3607183" y="4067941"/>
                  <a:pt x="3633738" y="4049468"/>
                </a:cubicBezTo>
                <a:cubicBezTo>
                  <a:pt x="3660293" y="4030995"/>
                  <a:pt x="3652212" y="3976732"/>
                  <a:pt x="3661448" y="3924778"/>
                </a:cubicBezTo>
                <a:cubicBezTo>
                  <a:pt x="3670684" y="3872824"/>
                  <a:pt x="3667221" y="3778150"/>
                  <a:pt x="3689157" y="3737741"/>
                </a:cubicBezTo>
                <a:cubicBezTo>
                  <a:pt x="3711093" y="3697332"/>
                  <a:pt x="3760739" y="3701950"/>
                  <a:pt x="3793066" y="3682323"/>
                </a:cubicBezTo>
                <a:cubicBezTo>
                  <a:pt x="3825393" y="3662696"/>
                  <a:pt x="3864647" y="3652305"/>
                  <a:pt x="3883120" y="3619978"/>
                </a:cubicBezTo>
                <a:cubicBezTo>
                  <a:pt x="3901593" y="3587651"/>
                  <a:pt x="3905056" y="3526459"/>
                  <a:pt x="3903902" y="3488359"/>
                </a:cubicBezTo>
                <a:cubicBezTo>
                  <a:pt x="3902748" y="3450259"/>
                  <a:pt x="3875039" y="3434096"/>
                  <a:pt x="3876193" y="3391378"/>
                </a:cubicBezTo>
                <a:cubicBezTo>
                  <a:pt x="3877347" y="3348660"/>
                  <a:pt x="3884275" y="3271305"/>
                  <a:pt x="3910829" y="3232050"/>
                </a:cubicBezTo>
                <a:cubicBezTo>
                  <a:pt x="3937384" y="3192795"/>
                  <a:pt x="4015893" y="3187023"/>
                  <a:pt x="4035520" y="3155850"/>
                </a:cubicBezTo>
                <a:cubicBezTo>
                  <a:pt x="4055147" y="3124677"/>
                  <a:pt x="4040138" y="3081959"/>
                  <a:pt x="4028593" y="3045014"/>
                </a:cubicBezTo>
                <a:cubicBezTo>
                  <a:pt x="4017048" y="3008069"/>
                  <a:pt x="3961630" y="2974587"/>
                  <a:pt x="3966248" y="2934178"/>
                </a:cubicBezTo>
                <a:cubicBezTo>
                  <a:pt x="3970866" y="2893769"/>
                  <a:pt x="4041293" y="2849895"/>
                  <a:pt x="4056302" y="2802559"/>
                </a:cubicBezTo>
                <a:cubicBezTo>
                  <a:pt x="4071311" y="2755223"/>
                  <a:pt x="4060920" y="2683641"/>
                  <a:pt x="4056302" y="2650159"/>
                </a:cubicBezTo>
                <a:cubicBezTo>
                  <a:pt x="4051684" y="2616677"/>
                  <a:pt x="4059766" y="2621295"/>
                  <a:pt x="4028593" y="2601668"/>
                </a:cubicBezTo>
                <a:cubicBezTo>
                  <a:pt x="3997420" y="2582041"/>
                  <a:pt x="3929302" y="2541632"/>
                  <a:pt x="3869266" y="2532396"/>
                </a:cubicBezTo>
                <a:cubicBezTo>
                  <a:pt x="3809230" y="2523160"/>
                  <a:pt x="3728411" y="2525468"/>
                  <a:pt x="3668375" y="2546250"/>
                </a:cubicBezTo>
                <a:cubicBezTo>
                  <a:pt x="3608339" y="2567032"/>
                  <a:pt x="3543684" y="2631687"/>
                  <a:pt x="3509048" y="2657087"/>
                </a:cubicBezTo>
                <a:cubicBezTo>
                  <a:pt x="3474412" y="2682487"/>
                  <a:pt x="3490575" y="2695187"/>
                  <a:pt x="3460557" y="2698650"/>
                </a:cubicBezTo>
                <a:cubicBezTo>
                  <a:pt x="3430539" y="2702113"/>
                  <a:pt x="3362420" y="2706732"/>
                  <a:pt x="3328938" y="2677868"/>
                </a:cubicBezTo>
                <a:cubicBezTo>
                  <a:pt x="3295456" y="2649004"/>
                  <a:pt x="3296611" y="2563568"/>
                  <a:pt x="3259666" y="2525468"/>
                </a:cubicBezTo>
                <a:cubicBezTo>
                  <a:pt x="3222721" y="2487368"/>
                  <a:pt x="3159221" y="2476977"/>
                  <a:pt x="3107266" y="2449268"/>
                </a:cubicBezTo>
                <a:cubicBezTo>
                  <a:pt x="3055311" y="2421559"/>
                  <a:pt x="2990656" y="2396159"/>
                  <a:pt x="2947938" y="2359214"/>
                </a:cubicBezTo>
                <a:cubicBezTo>
                  <a:pt x="2905220" y="2322269"/>
                  <a:pt x="2857884" y="2258769"/>
                  <a:pt x="2850957" y="2227596"/>
                </a:cubicBezTo>
                <a:cubicBezTo>
                  <a:pt x="2844030" y="2196423"/>
                  <a:pt x="2868275" y="2194114"/>
                  <a:pt x="2906375" y="2172178"/>
                </a:cubicBezTo>
                <a:cubicBezTo>
                  <a:pt x="2944475" y="2150242"/>
                  <a:pt x="3039148" y="2114451"/>
                  <a:pt x="3079557" y="2095978"/>
                </a:cubicBezTo>
                <a:cubicBezTo>
                  <a:pt x="3119966" y="2077505"/>
                  <a:pt x="3148829" y="2087896"/>
                  <a:pt x="3148829" y="2061341"/>
                </a:cubicBezTo>
                <a:cubicBezTo>
                  <a:pt x="3148829" y="2034786"/>
                  <a:pt x="3093411" y="1974750"/>
                  <a:pt x="3079557" y="1936650"/>
                </a:cubicBezTo>
                <a:cubicBezTo>
                  <a:pt x="3065703" y="1898550"/>
                  <a:pt x="3053002" y="1867377"/>
                  <a:pt x="3065702" y="1832741"/>
                </a:cubicBezTo>
                <a:cubicBezTo>
                  <a:pt x="3078402" y="1798105"/>
                  <a:pt x="3133821" y="1756541"/>
                  <a:pt x="3155757" y="1728832"/>
                </a:cubicBezTo>
                <a:cubicBezTo>
                  <a:pt x="3177693" y="1701123"/>
                  <a:pt x="3211175" y="1678032"/>
                  <a:pt x="3197320" y="1666487"/>
                </a:cubicBezTo>
                <a:cubicBezTo>
                  <a:pt x="3183465" y="1654942"/>
                  <a:pt x="3114193" y="1656095"/>
                  <a:pt x="3072629" y="1659559"/>
                </a:cubicBezTo>
                <a:cubicBezTo>
                  <a:pt x="3031065" y="1663023"/>
                  <a:pt x="2983729" y="1705741"/>
                  <a:pt x="2947938" y="1687268"/>
                </a:cubicBezTo>
                <a:cubicBezTo>
                  <a:pt x="2912147" y="1668795"/>
                  <a:pt x="2877511" y="1602986"/>
                  <a:pt x="2857884" y="1548723"/>
                </a:cubicBezTo>
                <a:cubicBezTo>
                  <a:pt x="2838257" y="1494460"/>
                  <a:pt x="2872893" y="1396323"/>
                  <a:pt x="2830175" y="1361687"/>
                </a:cubicBezTo>
                <a:cubicBezTo>
                  <a:pt x="2787457" y="1327051"/>
                  <a:pt x="2659302" y="1332823"/>
                  <a:pt x="2601575" y="1340905"/>
                </a:cubicBezTo>
                <a:cubicBezTo>
                  <a:pt x="2543848" y="1348987"/>
                  <a:pt x="2519602" y="1398633"/>
                  <a:pt x="2483811" y="1410178"/>
                </a:cubicBezTo>
                <a:cubicBezTo>
                  <a:pt x="2448020" y="1421723"/>
                  <a:pt x="2426083" y="1417105"/>
                  <a:pt x="2386829" y="1410178"/>
                </a:cubicBezTo>
                <a:cubicBezTo>
                  <a:pt x="2347575" y="1403251"/>
                  <a:pt x="2281766" y="1380159"/>
                  <a:pt x="2248284" y="1368614"/>
                </a:cubicBezTo>
                <a:cubicBezTo>
                  <a:pt x="2214802" y="1357069"/>
                  <a:pt x="2205565" y="1330514"/>
                  <a:pt x="2185938" y="1340905"/>
                </a:cubicBezTo>
                <a:cubicBezTo>
                  <a:pt x="2166311" y="1351296"/>
                  <a:pt x="2146683" y="1383623"/>
                  <a:pt x="2130520" y="1430959"/>
                </a:cubicBezTo>
                <a:cubicBezTo>
                  <a:pt x="2114357" y="1478295"/>
                  <a:pt x="2105121" y="1585669"/>
                  <a:pt x="2088957" y="1624923"/>
                </a:cubicBezTo>
                <a:cubicBezTo>
                  <a:pt x="2072793" y="1664177"/>
                  <a:pt x="2054320" y="1650323"/>
                  <a:pt x="2033538" y="1666487"/>
                </a:cubicBezTo>
                <a:cubicBezTo>
                  <a:pt x="2012756" y="1682651"/>
                  <a:pt x="1994284" y="1724214"/>
                  <a:pt x="1964266" y="1721905"/>
                </a:cubicBezTo>
                <a:cubicBezTo>
                  <a:pt x="1934248" y="1719596"/>
                  <a:pt x="1874211" y="1683805"/>
                  <a:pt x="1853429" y="1652632"/>
                </a:cubicBezTo>
                <a:cubicBezTo>
                  <a:pt x="1832647" y="1621459"/>
                  <a:pt x="1852275" y="1577586"/>
                  <a:pt x="1839575" y="1534868"/>
                </a:cubicBezTo>
                <a:cubicBezTo>
                  <a:pt x="1826875" y="1492150"/>
                  <a:pt x="1800320" y="1442505"/>
                  <a:pt x="1777229" y="1396323"/>
                </a:cubicBezTo>
                <a:cubicBezTo>
                  <a:pt x="1754138" y="1350141"/>
                  <a:pt x="1717192" y="1305114"/>
                  <a:pt x="1701029" y="1257778"/>
                </a:cubicBezTo>
                <a:cubicBezTo>
                  <a:pt x="1684866" y="1210442"/>
                  <a:pt x="1689484" y="1155023"/>
                  <a:pt x="1680248" y="1112305"/>
                </a:cubicBezTo>
                <a:cubicBezTo>
                  <a:pt x="1671012" y="1069587"/>
                  <a:pt x="1651384" y="1034950"/>
                  <a:pt x="1645611" y="1001468"/>
                </a:cubicBezTo>
                <a:cubicBezTo>
                  <a:pt x="1639838" y="967986"/>
                  <a:pt x="1640993" y="947205"/>
                  <a:pt x="1645611" y="911414"/>
                </a:cubicBezTo>
                <a:cubicBezTo>
                  <a:pt x="1650229" y="875623"/>
                  <a:pt x="1680247" y="819050"/>
                  <a:pt x="1673320" y="786723"/>
                </a:cubicBezTo>
                <a:cubicBezTo>
                  <a:pt x="1666393" y="754396"/>
                  <a:pt x="1630602" y="746314"/>
                  <a:pt x="1604048" y="717450"/>
                </a:cubicBezTo>
                <a:cubicBezTo>
                  <a:pt x="1577494" y="688586"/>
                  <a:pt x="1544011" y="663186"/>
                  <a:pt x="1513993" y="613541"/>
                </a:cubicBezTo>
                <a:cubicBezTo>
                  <a:pt x="1483975" y="563896"/>
                  <a:pt x="1422784" y="478460"/>
                  <a:pt x="1423938" y="419578"/>
                </a:cubicBezTo>
                <a:cubicBezTo>
                  <a:pt x="1425092" y="360696"/>
                  <a:pt x="1493211" y="309895"/>
                  <a:pt x="1520920" y="260250"/>
                </a:cubicBezTo>
                <a:cubicBezTo>
                  <a:pt x="1548629" y="210604"/>
                  <a:pt x="1575184" y="156341"/>
                  <a:pt x="1590193" y="121705"/>
                </a:cubicBezTo>
                <a:cubicBezTo>
                  <a:pt x="1605202" y="87069"/>
                  <a:pt x="1617902" y="72059"/>
                  <a:pt x="1610975" y="52432"/>
                </a:cubicBezTo>
                <a:cubicBezTo>
                  <a:pt x="1604048" y="32805"/>
                  <a:pt x="1576338" y="9714"/>
                  <a:pt x="1548629" y="3941"/>
                </a:cubicBezTo>
                <a:cubicBezTo>
                  <a:pt x="1520920" y="-1832"/>
                  <a:pt x="1475893" y="-4140"/>
                  <a:pt x="1444720" y="17796"/>
                </a:cubicBezTo>
                <a:cubicBezTo>
                  <a:pt x="1413547" y="39732"/>
                  <a:pt x="1383529" y="100923"/>
                  <a:pt x="1361593" y="135559"/>
                </a:cubicBezTo>
                <a:cubicBezTo>
                  <a:pt x="1339657" y="170195"/>
                  <a:pt x="1325802" y="186359"/>
                  <a:pt x="1313102" y="225614"/>
                </a:cubicBezTo>
                <a:cubicBezTo>
                  <a:pt x="1300402" y="264869"/>
                  <a:pt x="1318875" y="331833"/>
                  <a:pt x="1285393" y="371087"/>
                </a:cubicBezTo>
                <a:cubicBezTo>
                  <a:pt x="1251911" y="410341"/>
                  <a:pt x="1144538" y="425350"/>
                  <a:pt x="1112211" y="461141"/>
                </a:cubicBezTo>
                <a:cubicBezTo>
                  <a:pt x="1079884" y="496932"/>
                  <a:pt x="1082193" y="537341"/>
                  <a:pt x="1091429" y="585832"/>
                </a:cubicBezTo>
                <a:cubicBezTo>
                  <a:pt x="1100665" y="634323"/>
                  <a:pt x="1165320" y="695514"/>
                  <a:pt x="1167629" y="752087"/>
                </a:cubicBezTo>
                <a:cubicBezTo>
                  <a:pt x="1169938" y="808660"/>
                  <a:pt x="1124911" y="882550"/>
                  <a:pt x="1105284" y="925268"/>
                </a:cubicBezTo>
                <a:cubicBezTo>
                  <a:pt x="1085657" y="967986"/>
                  <a:pt x="1082193" y="993387"/>
                  <a:pt x="1049866" y="1008396"/>
                </a:cubicBezTo>
                <a:cubicBezTo>
                  <a:pt x="1017539" y="1023405"/>
                  <a:pt x="954038" y="1024559"/>
                  <a:pt x="911320" y="1015323"/>
                </a:cubicBezTo>
                <a:cubicBezTo>
                  <a:pt x="868602" y="1006087"/>
                  <a:pt x="833966" y="963369"/>
                  <a:pt x="793557" y="952978"/>
                </a:cubicBezTo>
                <a:cubicBezTo>
                  <a:pt x="753148" y="942587"/>
                  <a:pt x="694266" y="943742"/>
                  <a:pt x="668866" y="952978"/>
                </a:cubicBezTo>
                <a:cubicBezTo>
                  <a:pt x="643466" y="962214"/>
                  <a:pt x="630766" y="976069"/>
                  <a:pt x="641157" y="1008396"/>
                </a:cubicBezTo>
                <a:cubicBezTo>
                  <a:pt x="651548" y="1040723"/>
                  <a:pt x="708120" y="1107686"/>
                  <a:pt x="731211" y="1146941"/>
                </a:cubicBezTo>
                <a:cubicBezTo>
                  <a:pt x="754302" y="1186196"/>
                  <a:pt x="740448" y="1206978"/>
                  <a:pt x="779702" y="1243923"/>
                </a:cubicBezTo>
                <a:cubicBezTo>
                  <a:pt x="818956" y="1280868"/>
                  <a:pt x="927483" y="1325896"/>
                  <a:pt x="966738" y="1368614"/>
                </a:cubicBezTo>
                <a:cubicBezTo>
                  <a:pt x="1005992" y="1411332"/>
                  <a:pt x="995602" y="1462132"/>
                  <a:pt x="1015229" y="1500232"/>
                </a:cubicBezTo>
                <a:cubicBezTo>
                  <a:pt x="1034856" y="1538332"/>
                  <a:pt x="1059102" y="1574123"/>
                  <a:pt x="1084502" y="1597214"/>
                </a:cubicBezTo>
                <a:cubicBezTo>
                  <a:pt x="1109902" y="1620305"/>
                  <a:pt x="1146847" y="1614533"/>
                  <a:pt x="1167629" y="1638778"/>
                </a:cubicBezTo>
                <a:cubicBezTo>
                  <a:pt x="1188411" y="1663023"/>
                  <a:pt x="1199957" y="1717287"/>
                  <a:pt x="1209193" y="1742687"/>
                </a:cubicBezTo>
                <a:cubicBezTo>
                  <a:pt x="1218429" y="1768087"/>
                  <a:pt x="1236902" y="1768087"/>
                  <a:pt x="1223048" y="1791178"/>
                </a:cubicBezTo>
                <a:cubicBezTo>
                  <a:pt x="1209193" y="1814269"/>
                  <a:pt x="1128375" y="1847750"/>
                  <a:pt x="1126066" y="1881232"/>
                </a:cubicBezTo>
                <a:cubicBezTo>
                  <a:pt x="1123757" y="1914714"/>
                  <a:pt x="1179175" y="1953968"/>
                  <a:pt x="1209193" y="1992068"/>
                </a:cubicBezTo>
                <a:cubicBezTo>
                  <a:pt x="1239211" y="2030168"/>
                  <a:pt x="1281930" y="2077505"/>
                  <a:pt x="1306175" y="2109832"/>
                </a:cubicBezTo>
                <a:cubicBezTo>
                  <a:pt x="1330420" y="2142159"/>
                  <a:pt x="1369675" y="2168714"/>
                  <a:pt x="1354666" y="2186032"/>
                </a:cubicBezTo>
                <a:cubicBezTo>
                  <a:pt x="1339657" y="2203350"/>
                  <a:pt x="1264611" y="2209123"/>
                  <a:pt x="1216120" y="2213741"/>
                </a:cubicBezTo>
                <a:cubicBezTo>
                  <a:pt x="1167629" y="2218359"/>
                  <a:pt x="1085656" y="2176796"/>
                  <a:pt x="1063720" y="2213741"/>
                </a:cubicBezTo>
                <a:cubicBezTo>
                  <a:pt x="1041784" y="2250686"/>
                  <a:pt x="1077575" y="2378841"/>
                  <a:pt x="1084502" y="2435414"/>
                </a:cubicBezTo>
                <a:cubicBezTo>
                  <a:pt x="1091429" y="2491987"/>
                  <a:pt x="1116829" y="2518542"/>
                  <a:pt x="1105284" y="2553178"/>
                </a:cubicBezTo>
                <a:cubicBezTo>
                  <a:pt x="1093739" y="2587814"/>
                  <a:pt x="1042938" y="2616677"/>
                  <a:pt x="1015229" y="2643232"/>
                </a:cubicBezTo>
                <a:cubicBezTo>
                  <a:pt x="987520" y="2669786"/>
                  <a:pt x="952883" y="2690569"/>
                  <a:pt x="939029" y="2712505"/>
                </a:cubicBezTo>
                <a:cubicBezTo>
                  <a:pt x="925175" y="2734441"/>
                  <a:pt x="906702" y="2747141"/>
                  <a:pt x="932102" y="2774850"/>
                </a:cubicBezTo>
                <a:cubicBezTo>
                  <a:pt x="957502" y="2802559"/>
                  <a:pt x="1063720" y="2842968"/>
                  <a:pt x="1091429" y="2878759"/>
                </a:cubicBezTo>
                <a:cubicBezTo>
                  <a:pt x="1119138" y="2914550"/>
                  <a:pt x="1106439" y="2969969"/>
                  <a:pt x="1098357" y="2989596"/>
                </a:cubicBezTo>
                <a:cubicBezTo>
                  <a:pt x="1090275" y="3009223"/>
                  <a:pt x="1072956" y="2994214"/>
                  <a:pt x="1042938" y="2996523"/>
                </a:cubicBezTo>
                <a:cubicBezTo>
                  <a:pt x="1012920" y="2998832"/>
                  <a:pt x="918248" y="3003450"/>
                  <a:pt x="918248" y="3003450"/>
                </a:cubicBezTo>
                <a:cubicBezTo>
                  <a:pt x="880148" y="3005759"/>
                  <a:pt x="844356" y="2999987"/>
                  <a:pt x="814338" y="3010378"/>
                </a:cubicBezTo>
                <a:cubicBezTo>
                  <a:pt x="784320" y="3020769"/>
                  <a:pt x="758920" y="3053096"/>
                  <a:pt x="738138" y="3065796"/>
                </a:cubicBezTo>
                <a:cubicBezTo>
                  <a:pt x="717356" y="3078496"/>
                  <a:pt x="676948" y="3043860"/>
                  <a:pt x="689648" y="3086578"/>
                </a:cubicBezTo>
                <a:cubicBezTo>
                  <a:pt x="702348" y="3129296"/>
                  <a:pt x="776238" y="3288623"/>
                  <a:pt x="814338" y="3322105"/>
                </a:cubicBezTo>
                <a:cubicBezTo>
                  <a:pt x="852438" y="3355587"/>
                  <a:pt x="875530" y="3305941"/>
                  <a:pt x="918248" y="3287468"/>
                </a:cubicBezTo>
                <a:cubicBezTo>
                  <a:pt x="960966" y="3268995"/>
                  <a:pt x="1070648" y="3211268"/>
                  <a:pt x="1070648" y="3211268"/>
                </a:cubicBezTo>
                <a:lnTo>
                  <a:pt x="1070648" y="3211268"/>
                </a:lnTo>
                <a:cubicBezTo>
                  <a:pt x="1079884" y="3220504"/>
                  <a:pt x="1123757" y="3235514"/>
                  <a:pt x="1126066" y="3266687"/>
                </a:cubicBezTo>
                <a:cubicBezTo>
                  <a:pt x="1128375" y="3297860"/>
                  <a:pt x="1096047" y="3367132"/>
                  <a:pt x="1084502" y="3398305"/>
                </a:cubicBezTo>
                <a:cubicBezTo>
                  <a:pt x="1072957" y="3429478"/>
                  <a:pt x="1042939" y="3434096"/>
                  <a:pt x="1056793" y="3453723"/>
                </a:cubicBezTo>
                <a:cubicBezTo>
                  <a:pt x="1070647" y="3473350"/>
                  <a:pt x="1156083" y="3494132"/>
                  <a:pt x="1167629" y="3516068"/>
                </a:cubicBezTo>
                <a:cubicBezTo>
                  <a:pt x="1179175" y="3538004"/>
                  <a:pt x="1138766" y="3570332"/>
                  <a:pt x="1126066" y="3585341"/>
                </a:cubicBezTo>
                <a:cubicBezTo>
                  <a:pt x="1113366" y="3600350"/>
                  <a:pt x="1116829" y="3613050"/>
                  <a:pt x="1091429" y="3606123"/>
                </a:cubicBezTo>
                <a:cubicBezTo>
                  <a:pt x="1066029" y="3599196"/>
                  <a:pt x="1012920" y="3556478"/>
                  <a:pt x="973666" y="3543778"/>
                </a:cubicBezTo>
                <a:cubicBezTo>
                  <a:pt x="934412" y="3531078"/>
                  <a:pt x="895157" y="3527614"/>
                  <a:pt x="855902" y="3529923"/>
                </a:cubicBezTo>
                <a:cubicBezTo>
                  <a:pt x="816647" y="3532232"/>
                  <a:pt x="783165" y="3554168"/>
                  <a:pt x="738138" y="3557632"/>
                </a:cubicBezTo>
                <a:cubicBezTo>
                  <a:pt x="693111" y="3561096"/>
                  <a:pt x="629611" y="3546087"/>
                  <a:pt x="585738" y="3550705"/>
                </a:cubicBezTo>
                <a:cubicBezTo>
                  <a:pt x="541865" y="3555323"/>
                  <a:pt x="514156" y="3569177"/>
                  <a:pt x="474902" y="3585341"/>
                </a:cubicBezTo>
                <a:cubicBezTo>
                  <a:pt x="435648" y="3601505"/>
                  <a:pt x="392929" y="3644223"/>
                  <a:pt x="350211" y="3647687"/>
                </a:cubicBezTo>
                <a:cubicBezTo>
                  <a:pt x="307493" y="3651151"/>
                  <a:pt x="250920" y="3600350"/>
                  <a:pt x="218593" y="3606123"/>
                </a:cubicBezTo>
                <a:cubicBezTo>
                  <a:pt x="186266" y="3611896"/>
                  <a:pt x="179339" y="3661541"/>
                  <a:pt x="156248" y="3682323"/>
                </a:cubicBezTo>
                <a:cubicBezTo>
                  <a:pt x="133157" y="3703105"/>
                  <a:pt x="105448" y="3719268"/>
                  <a:pt x="80048" y="3730814"/>
                </a:cubicBezTo>
                <a:cubicBezTo>
                  <a:pt x="54648" y="3742360"/>
                  <a:pt x="14239" y="3723887"/>
                  <a:pt x="3848" y="3751596"/>
                </a:cubicBezTo>
                <a:cubicBezTo>
                  <a:pt x="-6543" y="3779305"/>
                  <a:pt x="6157" y="3841650"/>
                  <a:pt x="17702" y="3897068"/>
                </a:cubicBezTo>
                <a:cubicBezTo>
                  <a:pt x="29247" y="3952486"/>
                  <a:pt x="61575" y="4025223"/>
                  <a:pt x="73120" y="4084105"/>
                </a:cubicBezTo>
                <a:cubicBezTo>
                  <a:pt x="84665" y="4142987"/>
                  <a:pt x="68502" y="4215723"/>
                  <a:pt x="86975" y="4250359"/>
                </a:cubicBezTo>
                <a:cubicBezTo>
                  <a:pt x="105448" y="4284995"/>
                  <a:pt x="141239" y="4282687"/>
                  <a:pt x="183957" y="4291923"/>
                </a:cubicBezTo>
                <a:cubicBezTo>
                  <a:pt x="226675" y="4301159"/>
                  <a:pt x="285557" y="4302314"/>
                  <a:pt x="343284" y="4305778"/>
                </a:cubicBezTo>
                <a:cubicBezTo>
                  <a:pt x="401011" y="4309242"/>
                  <a:pt x="478366" y="4324250"/>
                  <a:pt x="530320" y="4312705"/>
                </a:cubicBezTo>
                <a:cubicBezTo>
                  <a:pt x="582274" y="4301160"/>
                  <a:pt x="611138" y="4260750"/>
                  <a:pt x="655011" y="4236505"/>
                </a:cubicBezTo>
                <a:cubicBezTo>
                  <a:pt x="698884" y="4212260"/>
                  <a:pt x="749684" y="4177623"/>
                  <a:pt x="793557" y="4167232"/>
                </a:cubicBezTo>
                <a:cubicBezTo>
                  <a:pt x="837430" y="4156841"/>
                  <a:pt x="872066" y="4205332"/>
                  <a:pt x="918248" y="4174159"/>
                </a:cubicBezTo>
                <a:cubicBezTo>
                  <a:pt x="964430" y="4142986"/>
                  <a:pt x="1022157" y="4029841"/>
                  <a:pt x="1070648" y="3980196"/>
                </a:cubicBezTo>
                <a:cubicBezTo>
                  <a:pt x="1119139" y="3930551"/>
                  <a:pt x="1169939" y="3913232"/>
                  <a:pt x="1209193" y="3876287"/>
                </a:cubicBezTo>
                <a:cubicBezTo>
                  <a:pt x="1248447" y="3839342"/>
                  <a:pt x="1306175" y="3758523"/>
                  <a:pt x="1306175" y="3758523"/>
                </a:cubicBezTo>
                <a:cubicBezTo>
                  <a:pt x="1332729" y="3726196"/>
                  <a:pt x="1347738" y="3699641"/>
                  <a:pt x="1368520" y="3682323"/>
                </a:cubicBezTo>
                <a:cubicBezTo>
                  <a:pt x="1389302" y="3665005"/>
                  <a:pt x="1418166" y="3667314"/>
                  <a:pt x="1430866" y="3654614"/>
                </a:cubicBezTo>
                <a:cubicBezTo>
                  <a:pt x="1443566" y="3641914"/>
                  <a:pt x="1413547" y="3610741"/>
                  <a:pt x="1444720" y="3606123"/>
                </a:cubicBezTo>
                <a:cubicBezTo>
                  <a:pt x="1475893" y="3601505"/>
                  <a:pt x="1564793" y="3618823"/>
                  <a:pt x="1617902" y="3626905"/>
                </a:cubicBezTo>
                <a:cubicBezTo>
                  <a:pt x="1671011" y="3634987"/>
                  <a:pt x="1729893" y="3643069"/>
                  <a:pt x="1763375" y="3654614"/>
                </a:cubicBezTo>
                <a:cubicBezTo>
                  <a:pt x="1796857" y="3666159"/>
                  <a:pt x="1807247" y="3667314"/>
                  <a:pt x="1818793" y="3696178"/>
                </a:cubicBezTo>
                <a:cubicBezTo>
                  <a:pt x="1830338" y="3725042"/>
                  <a:pt x="1830339" y="3763142"/>
                  <a:pt x="1832648" y="3827796"/>
                </a:cubicBezTo>
                <a:cubicBezTo>
                  <a:pt x="1834957" y="3892450"/>
                  <a:pt x="1832648" y="4084105"/>
                  <a:pt x="1832648" y="4084105"/>
                </a:cubicBezTo>
                <a:cubicBezTo>
                  <a:pt x="1832648" y="4152223"/>
                  <a:pt x="1833803" y="4205332"/>
                  <a:pt x="1832648" y="4236505"/>
                </a:cubicBezTo>
                <a:cubicBezTo>
                  <a:pt x="1831493" y="4267678"/>
                  <a:pt x="1811866" y="4266523"/>
                  <a:pt x="1825720" y="4271141"/>
                </a:cubicBezTo>
                <a:cubicBezTo>
                  <a:pt x="1839574" y="4275759"/>
                  <a:pt x="1884602" y="4280378"/>
                  <a:pt x="1915775" y="4264214"/>
                </a:cubicBezTo>
                <a:cubicBezTo>
                  <a:pt x="1946948" y="4248050"/>
                  <a:pt x="1975812" y="4201868"/>
                  <a:pt x="2012757" y="4174159"/>
                </a:cubicBezTo>
                <a:cubicBezTo>
                  <a:pt x="2049702" y="4146450"/>
                  <a:pt x="2107430" y="4095650"/>
                  <a:pt x="2137448" y="4097959"/>
                </a:cubicBezTo>
                <a:cubicBezTo>
                  <a:pt x="2167466" y="4100268"/>
                  <a:pt x="2185939" y="4156841"/>
                  <a:pt x="2192866" y="4188014"/>
                </a:cubicBezTo>
                <a:cubicBezTo>
                  <a:pt x="2199793" y="4219187"/>
                  <a:pt x="2198638" y="4243432"/>
                  <a:pt x="2179011" y="4284996"/>
                </a:cubicBezTo>
                <a:cubicBezTo>
                  <a:pt x="2159384" y="4326560"/>
                  <a:pt x="2095884" y="4390060"/>
                  <a:pt x="2075102" y="4437396"/>
                </a:cubicBezTo>
                <a:cubicBezTo>
                  <a:pt x="2054320" y="4484732"/>
                  <a:pt x="2052011" y="4530914"/>
                  <a:pt x="2054320" y="4569014"/>
                </a:cubicBezTo>
                <a:cubicBezTo>
                  <a:pt x="2056629" y="4607114"/>
                  <a:pt x="2060093" y="4629051"/>
                  <a:pt x="2088957" y="4665996"/>
                </a:cubicBezTo>
                <a:cubicBezTo>
                  <a:pt x="2117821" y="4702941"/>
                  <a:pt x="2127056" y="4764132"/>
                  <a:pt x="2185938" y="479761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>
            <a:off x="2685115" y="5031723"/>
            <a:ext cx="1118088" cy="643159"/>
          </a:xfrm>
          <a:custGeom>
            <a:avLst/>
            <a:gdLst>
              <a:gd name="connsiteX0" fmla="*/ 1069467 w 1118088"/>
              <a:gd name="connsiteY0" fmla="*/ 66750 h 643159"/>
              <a:gd name="connsiteX1" fmla="*/ 1117958 w 1118088"/>
              <a:gd name="connsiteY1" fmla="*/ 122168 h 643159"/>
              <a:gd name="connsiteX2" fmla="*/ 1055612 w 1118088"/>
              <a:gd name="connsiteY2" fmla="*/ 219150 h 643159"/>
              <a:gd name="connsiteX3" fmla="*/ 951703 w 1118088"/>
              <a:gd name="connsiteY3" fmla="*/ 364622 h 643159"/>
              <a:gd name="connsiteX4" fmla="*/ 854721 w 1118088"/>
              <a:gd name="connsiteY4" fmla="*/ 468532 h 643159"/>
              <a:gd name="connsiteX5" fmla="*/ 771594 w 1118088"/>
              <a:gd name="connsiteY5" fmla="*/ 510095 h 643159"/>
              <a:gd name="connsiteX6" fmla="*/ 626121 w 1118088"/>
              <a:gd name="connsiteY6" fmla="*/ 510095 h 643159"/>
              <a:gd name="connsiteX7" fmla="*/ 501430 w 1118088"/>
              <a:gd name="connsiteY7" fmla="*/ 572441 h 643159"/>
              <a:gd name="connsiteX8" fmla="*/ 446012 w 1118088"/>
              <a:gd name="connsiteY8" fmla="*/ 627859 h 643159"/>
              <a:gd name="connsiteX9" fmla="*/ 258976 w 1118088"/>
              <a:gd name="connsiteY9" fmla="*/ 641713 h 643159"/>
              <a:gd name="connsiteX10" fmla="*/ 85794 w 1118088"/>
              <a:gd name="connsiteY10" fmla="*/ 600150 h 643159"/>
              <a:gd name="connsiteX11" fmla="*/ 16521 w 1118088"/>
              <a:gd name="connsiteY11" fmla="*/ 454677 h 643159"/>
              <a:gd name="connsiteX12" fmla="*/ 23449 w 1118088"/>
              <a:gd name="connsiteY12" fmla="*/ 205295 h 643159"/>
              <a:gd name="connsiteX13" fmla="*/ 265903 w 1118088"/>
              <a:gd name="connsiteY13" fmla="*/ 73677 h 643159"/>
              <a:gd name="connsiteX14" fmla="*/ 591485 w 1118088"/>
              <a:gd name="connsiteY14" fmla="*/ 11332 h 643159"/>
              <a:gd name="connsiteX15" fmla="*/ 799303 w 1118088"/>
              <a:gd name="connsiteY15" fmla="*/ 4404 h 643159"/>
              <a:gd name="connsiteX16" fmla="*/ 903212 w 1118088"/>
              <a:gd name="connsiteY16" fmla="*/ 59822 h 643159"/>
              <a:gd name="connsiteX17" fmla="*/ 986340 w 1118088"/>
              <a:gd name="connsiteY17" fmla="*/ 101386 h 643159"/>
              <a:gd name="connsiteX18" fmla="*/ 1069467 w 1118088"/>
              <a:gd name="connsiteY18" fmla="*/ 66750 h 643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18088" h="643159">
                <a:moveTo>
                  <a:pt x="1069467" y="66750"/>
                </a:moveTo>
                <a:cubicBezTo>
                  <a:pt x="1091403" y="70214"/>
                  <a:pt x="1120267" y="96768"/>
                  <a:pt x="1117958" y="122168"/>
                </a:cubicBezTo>
                <a:cubicBezTo>
                  <a:pt x="1115649" y="147568"/>
                  <a:pt x="1083321" y="178741"/>
                  <a:pt x="1055612" y="219150"/>
                </a:cubicBezTo>
                <a:cubicBezTo>
                  <a:pt x="1027903" y="259559"/>
                  <a:pt x="985185" y="323058"/>
                  <a:pt x="951703" y="364622"/>
                </a:cubicBezTo>
                <a:cubicBezTo>
                  <a:pt x="918221" y="406186"/>
                  <a:pt x="884739" y="444287"/>
                  <a:pt x="854721" y="468532"/>
                </a:cubicBezTo>
                <a:cubicBezTo>
                  <a:pt x="824703" y="492777"/>
                  <a:pt x="809694" y="503168"/>
                  <a:pt x="771594" y="510095"/>
                </a:cubicBezTo>
                <a:cubicBezTo>
                  <a:pt x="733494" y="517022"/>
                  <a:pt x="671148" y="499704"/>
                  <a:pt x="626121" y="510095"/>
                </a:cubicBezTo>
                <a:cubicBezTo>
                  <a:pt x="581094" y="520486"/>
                  <a:pt x="531448" y="552814"/>
                  <a:pt x="501430" y="572441"/>
                </a:cubicBezTo>
                <a:cubicBezTo>
                  <a:pt x="471412" y="592068"/>
                  <a:pt x="486421" y="616314"/>
                  <a:pt x="446012" y="627859"/>
                </a:cubicBezTo>
                <a:cubicBezTo>
                  <a:pt x="405603" y="639404"/>
                  <a:pt x="319012" y="646331"/>
                  <a:pt x="258976" y="641713"/>
                </a:cubicBezTo>
                <a:cubicBezTo>
                  <a:pt x="198940" y="637095"/>
                  <a:pt x="126203" y="631323"/>
                  <a:pt x="85794" y="600150"/>
                </a:cubicBezTo>
                <a:cubicBezTo>
                  <a:pt x="45385" y="568977"/>
                  <a:pt x="26912" y="520486"/>
                  <a:pt x="16521" y="454677"/>
                </a:cubicBezTo>
                <a:cubicBezTo>
                  <a:pt x="6130" y="388868"/>
                  <a:pt x="-18115" y="268795"/>
                  <a:pt x="23449" y="205295"/>
                </a:cubicBezTo>
                <a:cubicBezTo>
                  <a:pt x="65013" y="141795"/>
                  <a:pt x="171230" y="106004"/>
                  <a:pt x="265903" y="73677"/>
                </a:cubicBezTo>
                <a:cubicBezTo>
                  <a:pt x="360576" y="41350"/>
                  <a:pt x="502585" y="22877"/>
                  <a:pt x="591485" y="11332"/>
                </a:cubicBezTo>
                <a:cubicBezTo>
                  <a:pt x="680385" y="-214"/>
                  <a:pt x="747348" y="-3678"/>
                  <a:pt x="799303" y="4404"/>
                </a:cubicBezTo>
                <a:cubicBezTo>
                  <a:pt x="851257" y="12486"/>
                  <a:pt x="872039" y="43658"/>
                  <a:pt x="903212" y="59822"/>
                </a:cubicBezTo>
                <a:cubicBezTo>
                  <a:pt x="934385" y="75986"/>
                  <a:pt x="959785" y="100231"/>
                  <a:pt x="986340" y="101386"/>
                </a:cubicBezTo>
                <a:cubicBezTo>
                  <a:pt x="1012895" y="102541"/>
                  <a:pt x="1047531" y="63286"/>
                  <a:pt x="1069467" y="667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 58"/>
          <p:cNvSpPr/>
          <p:nvPr/>
        </p:nvSpPr>
        <p:spPr>
          <a:xfrm>
            <a:off x="2754257" y="5116688"/>
            <a:ext cx="859087" cy="512284"/>
          </a:xfrm>
          <a:custGeom>
            <a:avLst/>
            <a:gdLst>
              <a:gd name="connsiteX0" fmla="*/ 644263 w 859087"/>
              <a:gd name="connsiteY0" fmla="*/ 142 h 512284"/>
              <a:gd name="connsiteX1" fmla="*/ 514723 w 859087"/>
              <a:gd name="connsiteY1" fmla="*/ 7762 h 512284"/>
              <a:gd name="connsiteX2" fmla="*/ 404233 w 859087"/>
              <a:gd name="connsiteY2" fmla="*/ 7762 h 512284"/>
              <a:gd name="connsiteX3" fmla="*/ 267073 w 859087"/>
              <a:gd name="connsiteY3" fmla="*/ 53482 h 512284"/>
              <a:gd name="connsiteX4" fmla="*/ 114673 w 859087"/>
              <a:gd name="connsiteY4" fmla="*/ 122062 h 512284"/>
              <a:gd name="connsiteX5" fmla="*/ 4183 w 859087"/>
              <a:gd name="connsiteY5" fmla="*/ 198262 h 512284"/>
              <a:gd name="connsiteX6" fmla="*/ 30853 w 859087"/>
              <a:gd name="connsiteY6" fmla="*/ 365902 h 512284"/>
              <a:gd name="connsiteX7" fmla="*/ 103243 w 859087"/>
              <a:gd name="connsiteY7" fmla="*/ 484012 h 512284"/>
              <a:gd name="connsiteX8" fmla="*/ 350893 w 859087"/>
              <a:gd name="connsiteY8" fmla="*/ 506872 h 512284"/>
              <a:gd name="connsiteX9" fmla="*/ 499483 w 859087"/>
              <a:gd name="connsiteY9" fmla="*/ 404002 h 512284"/>
              <a:gd name="connsiteX10" fmla="*/ 640453 w 859087"/>
              <a:gd name="connsiteY10" fmla="*/ 369712 h 512284"/>
              <a:gd name="connsiteX11" fmla="*/ 781423 w 859087"/>
              <a:gd name="connsiteY11" fmla="*/ 316372 h 512284"/>
              <a:gd name="connsiteX12" fmla="*/ 846193 w 859087"/>
              <a:gd name="connsiteY12" fmla="*/ 190642 h 512284"/>
              <a:gd name="connsiteX13" fmla="*/ 850003 w 859087"/>
              <a:gd name="connsiteY13" fmla="*/ 110632 h 512284"/>
              <a:gd name="connsiteX14" fmla="*/ 747133 w 859087"/>
              <a:gd name="connsiteY14" fmla="*/ 15382 h 512284"/>
              <a:gd name="connsiteX15" fmla="*/ 644263 w 859087"/>
              <a:gd name="connsiteY15" fmla="*/ 142 h 512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9087" h="512284">
                <a:moveTo>
                  <a:pt x="644263" y="142"/>
                </a:moveTo>
                <a:cubicBezTo>
                  <a:pt x="605528" y="-1128"/>
                  <a:pt x="554728" y="6492"/>
                  <a:pt x="514723" y="7762"/>
                </a:cubicBezTo>
                <a:cubicBezTo>
                  <a:pt x="474718" y="9032"/>
                  <a:pt x="445508" y="142"/>
                  <a:pt x="404233" y="7762"/>
                </a:cubicBezTo>
                <a:cubicBezTo>
                  <a:pt x="362958" y="15382"/>
                  <a:pt x="315333" y="34432"/>
                  <a:pt x="267073" y="53482"/>
                </a:cubicBezTo>
                <a:cubicBezTo>
                  <a:pt x="218813" y="72532"/>
                  <a:pt x="158488" y="97932"/>
                  <a:pt x="114673" y="122062"/>
                </a:cubicBezTo>
                <a:cubicBezTo>
                  <a:pt x="70858" y="146192"/>
                  <a:pt x="18153" y="157622"/>
                  <a:pt x="4183" y="198262"/>
                </a:cubicBezTo>
                <a:cubicBezTo>
                  <a:pt x="-9787" y="238902"/>
                  <a:pt x="14343" y="318277"/>
                  <a:pt x="30853" y="365902"/>
                </a:cubicBezTo>
                <a:cubicBezTo>
                  <a:pt x="47363" y="413527"/>
                  <a:pt x="49903" y="460517"/>
                  <a:pt x="103243" y="484012"/>
                </a:cubicBezTo>
                <a:cubicBezTo>
                  <a:pt x="156583" y="507507"/>
                  <a:pt x="284853" y="520207"/>
                  <a:pt x="350893" y="506872"/>
                </a:cubicBezTo>
                <a:cubicBezTo>
                  <a:pt x="416933" y="493537"/>
                  <a:pt x="451223" y="426862"/>
                  <a:pt x="499483" y="404002"/>
                </a:cubicBezTo>
                <a:cubicBezTo>
                  <a:pt x="547743" y="381142"/>
                  <a:pt x="593463" y="384317"/>
                  <a:pt x="640453" y="369712"/>
                </a:cubicBezTo>
                <a:cubicBezTo>
                  <a:pt x="687443" y="355107"/>
                  <a:pt x="747133" y="346217"/>
                  <a:pt x="781423" y="316372"/>
                </a:cubicBezTo>
                <a:cubicBezTo>
                  <a:pt x="815713" y="286527"/>
                  <a:pt x="834763" y="224932"/>
                  <a:pt x="846193" y="190642"/>
                </a:cubicBezTo>
                <a:cubicBezTo>
                  <a:pt x="857623" y="156352"/>
                  <a:pt x="866513" y="139842"/>
                  <a:pt x="850003" y="110632"/>
                </a:cubicBezTo>
                <a:cubicBezTo>
                  <a:pt x="833493" y="81422"/>
                  <a:pt x="775073" y="35067"/>
                  <a:pt x="747133" y="15382"/>
                </a:cubicBezTo>
                <a:cubicBezTo>
                  <a:pt x="719193" y="-4303"/>
                  <a:pt x="682998" y="1412"/>
                  <a:pt x="644263" y="14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2834578" y="5207837"/>
            <a:ext cx="686405" cy="360616"/>
          </a:xfrm>
          <a:custGeom>
            <a:avLst/>
            <a:gdLst>
              <a:gd name="connsiteX0" fmla="*/ 415410 w 686405"/>
              <a:gd name="connsiteY0" fmla="*/ 8335 h 360616"/>
              <a:gd name="connsiteX1" fmla="*/ 293490 w 686405"/>
              <a:gd name="connsiteY1" fmla="*/ 4525 h 360616"/>
              <a:gd name="connsiteX2" fmla="*/ 171570 w 686405"/>
              <a:gd name="connsiteY2" fmla="*/ 80725 h 360616"/>
              <a:gd name="connsiteX3" fmla="*/ 80130 w 686405"/>
              <a:gd name="connsiteY3" fmla="*/ 153115 h 360616"/>
              <a:gd name="connsiteX4" fmla="*/ 120 w 686405"/>
              <a:gd name="connsiteY4" fmla="*/ 179785 h 360616"/>
              <a:gd name="connsiteX5" fmla="*/ 64890 w 686405"/>
              <a:gd name="connsiteY5" fmla="*/ 351235 h 360616"/>
              <a:gd name="connsiteX6" fmla="*/ 175380 w 686405"/>
              <a:gd name="connsiteY6" fmla="*/ 339805 h 360616"/>
              <a:gd name="connsiteX7" fmla="*/ 255390 w 686405"/>
              <a:gd name="connsiteY7" fmla="*/ 355045 h 360616"/>
              <a:gd name="connsiteX8" fmla="*/ 384930 w 686405"/>
              <a:gd name="connsiteY8" fmla="*/ 236935 h 360616"/>
              <a:gd name="connsiteX9" fmla="*/ 560190 w 686405"/>
              <a:gd name="connsiteY9" fmla="*/ 206455 h 360616"/>
              <a:gd name="connsiteX10" fmla="*/ 617340 w 686405"/>
              <a:gd name="connsiteY10" fmla="*/ 183595 h 360616"/>
              <a:gd name="connsiteX11" fmla="*/ 647820 w 686405"/>
              <a:gd name="connsiteY11" fmla="*/ 141685 h 360616"/>
              <a:gd name="connsiteX12" fmla="*/ 682110 w 686405"/>
              <a:gd name="connsiteY12" fmla="*/ 122635 h 360616"/>
              <a:gd name="connsiteX13" fmla="*/ 678300 w 686405"/>
              <a:gd name="connsiteY13" fmla="*/ 54055 h 360616"/>
              <a:gd name="connsiteX14" fmla="*/ 613530 w 686405"/>
              <a:gd name="connsiteY14" fmla="*/ 8335 h 360616"/>
              <a:gd name="connsiteX15" fmla="*/ 506850 w 686405"/>
              <a:gd name="connsiteY15" fmla="*/ 4525 h 360616"/>
              <a:gd name="connsiteX16" fmla="*/ 415410 w 686405"/>
              <a:gd name="connsiteY16" fmla="*/ 8335 h 36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86405" h="360616">
                <a:moveTo>
                  <a:pt x="415410" y="8335"/>
                </a:moveTo>
                <a:cubicBezTo>
                  <a:pt x="379850" y="8335"/>
                  <a:pt x="334130" y="-7540"/>
                  <a:pt x="293490" y="4525"/>
                </a:cubicBezTo>
                <a:cubicBezTo>
                  <a:pt x="252850" y="16590"/>
                  <a:pt x="207130" y="55960"/>
                  <a:pt x="171570" y="80725"/>
                </a:cubicBezTo>
                <a:cubicBezTo>
                  <a:pt x="136010" y="105490"/>
                  <a:pt x="108705" y="136605"/>
                  <a:pt x="80130" y="153115"/>
                </a:cubicBezTo>
                <a:cubicBezTo>
                  <a:pt x="51555" y="169625"/>
                  <a:pt x="2660" y="146765"/>
                  <a:pt x="120" y="179785"/>
                </a:cubicBezTo>
                <a:cubicBezTo>
                  <a:pt x="-2420" y="212805"/>
                  <a:pt x="35680" y="324565"/>
                  <a:pt x="64890" y="351235"/>
                </a:cubicBezTo>
                <a:cubicBezTo>
                  <a:pt x="94100" y="377905"/>
                  <a:pt x="143630" y="339170"/>
                  <a:pt x="175380" y="339805"/>
                </a:cubicBezTo>
                <a:cubicBezTo>
                  <a:pt x="207130" y="340440"/>
                  <a:pt x="220465" y="372190"/>
                  <a:pt x="255390" y="355045"/>
                </a:cubicBezTo>
                <a:cubicBezTo>
                  <a:pt x="290315" y="337900"/>
                  <a:pt x="334130" y="261700"/>
                  <a:pt x="384930" y="236935"/>
                </a:cubicBezTo>
                <a:cubicBezTo>
                  <a:pt x="435730" y="212170"/>
                  <a:pt x="521455" y="215345"/>
                  <a:pt x="560190" y="206455"/>
                </a:cubicBezTo>
                <a:cubicBezTo>
                  <a:pt x="598925" y="197565"/>
                  <a:pt x="602735" y="194390"/>
                  <a:pt x="617340" y="183595"/>
                </a:cubicBezTo>
                <a:cubicBezTo>
                  <a:pt x="631945" y="172800"/>
                  <a:pt x="637025" y="151845"/>
                  <a:pt x="647820" y="141685"/>
                </a:cubicBezTo>
                <a:cubicBezTo>
                  <a:pt x="658615" y="131525"/>
                  <a:pt x="677030" y="137240"/>
                  <a:pt x="682110" y="122635"/>
                </a:cubicBezTo>
                <a:cubicBezTo>
                  <a:pt x="687190" y="108030"/>
                  <a:pt x="689730" y="73105"/>
                  <a:pt x="678300" y="54055"/>
                </a:cubicBezTo>
                <a:cubicBezTo>
                  <a:pt x="666870" y="35005"/>
                  <a:pt x="642105" y="16590"/>
                  <a:pt x="613530" y="8335"/>
                </a:cubicBezTo>
                <a:cubicBezTo>
                  <a:pt x="584955" y="80"/>
                  <a:pt x="543045" y="3255"/>
                  <a:pt x="506850" y="4525"/>
                </a:cubicBezTo>
                <a:cubicBezTo>
                  <a:pt x="470655" y="5795"/>
                  <a:pt x="450970" y="8335"/>
                  <a:pt x="415410" y="833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2040311" y="1300962"/>
            <a:ext cx="4645219" cy="5127119"/>
          </a:xfrm>
          <a:custGeom>
            <a:avLst/>
            <a:gdLst>
              <a:gd name="connsiteX0" fmla="*/ 2762673 w 4645219"/>
              <a:gd name="connsiteY0" fmla="*/ 5007377 h 5127119"/>
              <a:gd name="connsiteX1" fmla="*/ 3067473 w 4645219"/>
              <a:gd name="connsiteY1" fmla="*/ 5106437 h 5127119"/>
              <a:gd name="connsiteX2" fmla="*/ 3197013 w 4645219"/>
              <a:gd name="connsiteY2" fmla="*/ 5106437 h 5127119"/>
              <a:gd name="connsiteX3" fmla="*/ 3235113 w 4645219"/>
              <a:gd name="connsiteY3" fmla="*/ 4885457 h 5127119"/>
              <a:gd name="connsiteX4" fmla="*/ 3227493 w 4645219"/>
              <a:gd name="connsiteY4" fmla="*/ 4771157 h 5127119"/>
              <a:gd name="connsiteX5" fmla="*/ 3379893 w 4645219"/>
              <a:gd name="connsiteY5" fmla="*/ 4512077 h 5127119"/>
              <a:gd name="connsiteX6" fmla="*/ 3463713 w 4645219"/>
              <a:gd name="connsiteY6" fmla="*/ 4336817 h 5127119"/>
              <a:gd name="connsiteX7" fmla="*/ 3433233 w 4645219"/>
              <a:gd name="connsiteY7" fmla="*/ 4146317 h 5127119"/>
              <a:gd name="connsiteX8" fmla="*/ 3364653 w 4645219"/>
              <a:gd name="connsiteY8" fmla="*/ 4016777 h 5127119"/>
              <a:gd name="connsiteX9" fmla="*/ 3417993 w 4645219"/>
              <a:gd name="connsiteY9" fmla="*/ 3978677 h 5127119"/>
              <a:gd name="connsiteX10" fmla="*/ 3631353 w 4645219"/>
              <a:gd name="connsiteY10" fmla="*/ 4131077 h 5127119"/>
              <a:gd name="connsiteX11" fmla="*/ 3684693 w 4645219"/>
              <a:gd name="connsiteY11" fmla="*/ 4184417 h 5127119"/>
              <a:gd name="connsiteX12" fmla="*/ 3837093 w 4645219"/>
              <a:gd name="connsiteY12" fmla="*/ 4138697 h 5127119"/>
              <a:gd name="connsiteX13" fmla="*/ 3928533 w 4645219"/>
              <a:gd name="connsiteY13" fmla="*/ 4321577 h 5127119"/>
              <a:gd name="connsiteX14" fmla="*/ 4111413 w 4645219"/>
              <a:gd name="connsiteY14" fmla="*/ 4298717 h 5127119"/>
              <a:gd name="connsiteX15" fmla="*/ 4324773 w 4645219"/>
              <a:gd name="connsiteY15" fmla="*/ 4230137 h 5127119"/>
              <a:gd name="connsiteX16" fmla="*/ 4362873 w 4645219"/>
              <a:gd name="connsiteY16" fmla="*/ 4092977 h 5127119"/>
              <a:gd name="connsiteX17" fmla="*/ 4568613 w 4645219"/>
              <a:gd name="connsiteY17" fmla="*/ 4024397 h 5127119"/>
              <a:gd name="connsiteX18" fmla="*/ 4621953 w 4645219"/>
              <a:gd name="connsiteY18" fmla="*/ 3887237 h 5127119"/>
              <a:gd name="connsiteX19" fmla="*/ 4553373 w 4645219"/>
              <a:gd name="connsiteY19" fmla="*/ 3711977 h 5127119"/>
              <a:gd name="connsiteX20" fmla="*/ 4500033 w 4645219"/>
              <a:gd name="connsiteY20" fmla="*/ 3513857 h 5127119"/>
              <a:gd name="connsiteX21" fmla="*/ 4637193 w 4645219"/>
              <a:gd name="connsiteY21" fmla="*/ 3369077 h 5127119"/>
              <a:gd name="connsiteX22" fmla="*/ 4614333 w 4645219"/>
              <a:gd name="connsiteY22" fmla="*/ 2690897 h 5127119"/>
              <a:gd name="connsiteX23" fmla="*/ 4492413 w 4645219"/>
              <a:gd name="connsiteY23" fmla="*/ 2591837 h 5127119"/>
              <a:gd name="connsiteX24" fmla="*/ 4378113 w 4645219"/>
              <a:gd name="connsiteY24" fmla="*/ 2538497 h 5127119"/>
              <a:gd name="connsiteX25" fmla="*/ 4294293 w 4645219"/>
              <a:gd name="connsiteY25" fmla="*/ 2591837 h 5127119"/>
              <a:gd name="connsiteX26" fmla="*/ 4172373 w 4645219"/>
              <a:gd name="connsiteY26" fmla="*/ 2637557 h 5127119"/>
              <a:gd name="connsiteX27" fmla="*/ 4042833 w 4645219"/>
              <a:gd name="connsiteY27" fmla="*/ 2706137 h 5127119"/>
              <a:gd name="connsiteX28" fmla="*/ 3981873 w 4645219"/>
              <a:gd name="connsiteY28" fmla="*/ 2744237 h 5127119"/>
              <a:gd name="connsiteX29" fmla="*/ 3913293 w 4645219"/>
              <a:gd name="connsiteY29" fmla="*/ 2728997 h 5127119"/>
              <a:gd name="connsiteX30" fmla="*/ 3882813 w 4645219"/>
              <a:gd name="connsiteY30" fmla="*/ 2568977 h 5127119"/>
              <a:gd name="connsiteX31" fmla="*/ 3814233 w 4645219"/>
              <a:gd name="connsiteY31" fmla="*/ 2530877 h 5127119"/>
              <a:gd name="connsiteX32" fmla="*/ 3692313 w 4645219"/>
              <a:gd name="connsiteY32" fmla="*/ 2500397 h 5127119"/>
              <a:gd name="connsiteX33" fmla="*/ 3578013 w 4645219"/>
              <a:gd name="connsiteY33" fmla="*/ 2431817 h 5127119"/>
              <a:gd name="connsiteX34" fmla="*/ 3600873 w 4645219"/>
              <a:gd name="connsiteY34" fmla="*/ 2347997 h 5127119"/>
              <a:gd name="connsiteX35" fmla="*/ 3745653 w 4645219"/>
              <a:gd name="connsiteY35" fmla="*/ 2271797 h 5127119"/>
              <a:gd name="connsiteX36" fmla="*/ 3814233 w 4645219"/>
              <a:gd name="connsiteY36" fmla="*/ 2203217 h 5127119"/>
              <a:gd name="connsiteX37" fmla="*/ 3760893 w 4645219"/>
              <a:gd name="connsiteY37" fmla="*/ 2104157 h 5127119"/>
              <a:gd name="connsiteX38" fmla="*/ 3699933 w 4645219"/>
              <a:gd name="connsiteY38" fmla="*/ 2043197 h 5127119"/>
              <a:gd name="connsiteX39" fmla="*/ 3821853 w 4645219"/>
              <a:gd name="connsiteY39" fmla="*/ 1944137 h 5127119"/>
              <a:gd name="connsiteX40" fmla="*/ 3859953 w 4645219"/>
              <a:gd name="connsiteY40" fmla="*/ 1814597 h 5127119"/>
              <a:gd name="connsiteX41" fmla="*/ 3806613 w 4645219"/>
              <a:gd name="connsiteY41" fmla="*/ 1738397 h 5127119"/>
              <a:gd name="connsiteX42" fmla="*/ 3684693 w 4645219"/>
              <a:gd name="connsiteY42" fmla="*/ 1723157 h 5127119"/>
              <a:gd name="connsiteX43" fmla="*/ 3578013 w 4645219"/>
              <a:gd name="connsiteY43" fmla="*/ 1723157 h 5127119"/>
              <a:gd name="connsiteX44" fmla="*/ 3501813 w 4645219"/>
              <a:gd name="connsiteY44" fmla="*/ 1669817 h 5127119"/>
              <a:gd name="connsiteX45" fmla="*/ 3486573 w 4645219"/>
              <a:gd name="connsiteY45" fmla="*/ 1517417 h 5127119"/>
              <a:gd name="connsiteX46" fmla="*/ 3486573 w 4645219"/>
              <a:gd name="connsiteY46" fmla="*/ 1441217 h 5127119"/>
              <a:gd name="connsiteX47" fmla="*/ 3433233 w 4645219"/>
              <a:gd name="connsiteY47" fmla="*/ 1418357 h 5127119"/>
              <a:gd name="connsiteX48" fmla="*/ 3334173 w 4645219"/>
              <a:gd name="connsiteY48" fmla="*/ 1418357 h 5127119"/>
              <a:gd name="connsiteX49" fmla="*/ 3143673 w 4645219"/>
              <a:gd name="connsiteY49" fmla="*/ 1387877 h 5127119"/>
              <a:gd name="connsiteX50" fmla="*/ 3067473 w 4645219"/>
              <a:gd name="connsiteY50" fmla="*/ 1387877 h 5127119"/>
              <a:gd name="connsiteX51" fmla="*/ 3006513 w 4645219"/>
              <a:gd name="connsiteY51" fmla="*/ 1471697 h 5127119"/>
              <a:gd name="connsiteX52" fmla="*/ 2869353 w 4645219"/>
              <a:gd name="connsiteY52" fmla="*/ 1433597 h 5127119"/>
              <a:gd name="connsiteX53" fmla="*/ 2770293 w 4645219"/>
              <a:gd name="connsiteY53" fmla="*/ 1372637 h 5127119"/>
              <a:gd name="connsiteX54" fmla="*/ 2716953 w 4645219"/>
              <a:gd name="connsiteY54" fmla="*/ 1357397 h 5127119"/>
              <a:gd name="connsiteX55" fmla="*/ 2648373 w 4645219"/>
              <a:gd name="connsiteY55" fmla="*/ 1380257 h 5127119"/>
              <a:gd name="connsiteX56" fmla="*/ 2633133 w 4645219"/>
              <a:gd name="connsiteY56" fmla="*/ 1525037 h 5127119"/>
              <a:gd name="connsiteX57" fmla="*/ 2572173 w 4645219"/>
              <a:gd name="connsiteY57" fmla="*/ 1639337 h 5127119"/>
              <a:gd name="connsiteX58" fmla="*/ 2556933 w 4645219"/>
              <a:gd name="connsiteY58" fmla="*/ 1692677 h 5127119"/>
              <a:gd name="connsiteX59" fmla="*/ 2465493 w 4645219"/>
              <a:gd name="connsiteY59" fmla="*/ 1662197 h 5127119"/>
              <a:gd name="connsiteX60" fmla="*/ 2396913 w 4645219"/>
              <a:gd name="connsiteY60" fmla="*/ 1532657 h 5127119"/>
              <a:gd name="connsiteX61" fmla="*/ 2351193 w 4645219"/>
              <a:gd name="connsiteY61" fmla="*/ 1387877 h 5127119"/>
              <a:gd name="connsiteX62" fmla="*/ 2335953 w 4645219"/>
              <a:gd name="connsiteY62" fmla="*/ 1151657 h 5127119"/>
              <a:gd name="connsiteX63" fmla="*/ 2313093 w 4645219"/>
              <a:gd name="connsiteY63" fmla="*/ 1075457 h 5127119"/>
              <a:gd name="connsiteX64" fmla="*/ 2297853 w 4645219"/>
              <a:gd name="connsiteY64" fmla="*/ 1029737 h 5127119"/>
              <a:gd name="connsiteX65" fmla="*/ 2351193 w 4645219"/>
              <a:gd name="connsiteY65" fmla="*/ 862097 h 5127119"/>
              <a:gd name="connsiteX66" fmla="*/ 2358813 w 4645219"/>
              <a:gd name="connsiteY66" fmla="*/ 770657 h 5127119"/>
              <a:gd name="connsiteX67" fmla="*/ 2259753 w 4645219"/>
              <a:gd name="connsiteY67" fmla="*/ 740177 h 5127119"/>
              <a:gd name="connsiteX68" fmla="*/ 2114973 w 4645219"/>
              <a:gd name="connsiteY68" fmla="*/ 679217 h 5127119"/>
              <a:gd name="connsiteX69" fmla="*/ 2054013 w 4645219"/>
              <a:gd name="connsiteY69" fmla="*/ 564917 h 5127119"/>
              <a:gd name="connsiteX70" fmla="*/ 2145453 w 4645219"/>
              <a:gd name="connsiteY70" fmla="*/ 412517 h 5127119"/>
              <a:gd name="connsiteX71" fmla="*/ 2252133 w 4645219"/>
              <a:gd name="connsiteY71" fmla="*/ 237257 h 5127119"/>
              <a:gd name="connsiteX72" fmla="*/ 2221653 w 4645219"/>
              <a:gd name="connsiteY72" fmla="*/ 23897 h 5127119"/>
              <a:gd name="connsiteX73" fmla="*/ 1886373 w 4645219"/>
              <a:gd name="connsiteY73" fmla="*/ 23897 h 5127119"/>
              <a:gd name="connsiteX74" fmla="*/ 1833033 w 4645219"/>
              <a:gd name="connsiteY74" fmla="*/ 191537 h 5127119"/>
              <a:gd name="connsiteX75" fmla="*/ 1733973 w 4645219"/>
              <a:gd name="connsiteY75" fmla="*/ 336317 h 5127119"/>
              <a:gd name="connsiteX76" fmla="*/ 1764453 w 4645219"/>
              <a:gd name="connsiteY76" fmla="*/ 412517 h 5127119"/>
              <a:gd name="connsiteX77" fmla="*/ 1642533 w 4645219"/>
              <a:gd name="connsiteY77" fmla="*/ 526817 h 5127119"/>
              <a:gd name="connsiteX78" fmla="*/ 1482513 w 4645219"/>
              <a:gd name="connsiteY78" fmla="*/ 572537 h 5127119"/>
              <a:gd name="connsiteX79" fmla="*/ 1551093 w 4645219"/>
              <a:gd name="connsiteY79" fmla="*/ 724937 h 5127119"/>
              <a:gd name="connsiteX80" fmla="*/ 1604433 w 4645219"/>
              <a:gd name="connsiteY80" fmla="*/ 846857 h 5127119"/>
              <a:gd name="connsiteX81" fmla="*/ 1612053 w 4645219"/>
              <a:gd name="connsiteY81" fmla="*/ 953537 h 5127119"/>
              <a:gd name="connsiteX82" fmla="*/ 1474893 w 4645219"/>
              <a:gd name="connsiteY82" fmla="*/ 984017 h 5127119"/>
              <a:gd name="connsiteX83" fmla="*/ 1337733 w 4645219"/>
              <a:gd name="connsiteY83" fmla="*/ 976397 h 5127119"/>
              <a:gd name="connsiteX84" fmla="*/ 1147233 w 4645219"/>
              <a:gd name="connsiteY84" fmla="*/ 968777 h 5127119"/>
              <a:gd name="connsiteX85" fmla="*/ 1002453 w 4645219"/>
              <a:gd name="connsiteY85" fmla="*/ 923057 h 5127119"/>
              <a:gd name="connsiteX86" fmla="*/ 880533 w 4645219"/>
              <a:gd name="connsiteY86" fmla="*/ 839237 h 5127119"/>
              <a:gd name="connsiteX87" fmla="*/ 750993 w 4645219"/>
              <a:gd name="connsiteY87" fmla="*/ 648737 h 5127119"/>
              <a:gd name="connsiteX88" fmla="*/ 651933 w 4645219"/>
              <a:gd name="connsiteY88" fmla="*/ 549677 h 5127119"/>
              <a:gd name="connsiteX89" fmla="*/ 453813 w 4645219"/>
              <a:gd name="connsiteY89" fmla="*/ 473477 h 5127119"/>
              <a:gd name="connsiteX90" fmla="*/ 255693 w 4645219"/>
              <a:gd name="connsiteY90" fmla="*/ 397277 h 5127119"/>
              <a:gd name="connsiteX91" fmla="*/ 133773 w 4645219"/>
              <a:gd name="connsiteY91" fmla="*/ 321077 h 5127119"/>
              <a:gd name="connsiteX92" fmla="*/ 80433 w 4645219"/>
              <a:gd name="connsiteY92" fmla="*/ 328697 h 5127119"/>
              <a:gd name="connsiteX93" fmla="*/ 42333 w 4645219"/>
              <a:gd name="connsiteY93" fmla="*/ 427757 h 5127119"/>
              <a:gd name="connsiteX94" fmla="*/ 4233 w 4645219"/>
              <a:gd name="connsiteY94" fmla="*/ 503957 h 5127119"/>
              <a:gd name="connsiteX95" fmla="*/ 149013 w 4645219"/>
              <a:gd name="connsiteY95" fmla="*/ 610637 h 5127119"/>
              <a:gd name="connsiteX96" fmla="*/ 324273 w 4645219"/>
              <a:gd name="connsiteY96" fmla="*/ 656357 h 5127119"/>
              <a:gd name="connsiteX97" fmla="*/ 453813 w 4645219"/>
              <a:gd name="connsiteY97" fmla="*/ 724937 h 5127119"/>
              <a:gd name="connsiteX98" fmla="*/ 491913 w 4645219"/>
              <a:gd name="connsiteY98" fmla="*/ 755417 h 5127119"/>
              <a:gd name="connsiteX99" fmla="*/ 491913 w 4645219"/>
              <a:gd name="connsiteY99" fmla="*/ 816377 h 5127119"/>
              <a:gd name="connsiteX100" fmla="*/ 636693 w 4645219"/>
              <a:gd name="connsiteY100" fmla="*/ 892577 h 5127119"/>
              <a:gd name="connsiteX101" fmla="*/ 819573 w 4645219"/>
              <a:gd name="connsiteY101" fmla="*/ 991637 h 5127119"/>
              <a:gd name="connsiteX102" fmla="*/ 933873 w 4645219"/>
              <a:gd name="connsiteY102" fmla="*/ 999257 h 5127119"/>
              <a:gd name="connsiteX103" fmla="*/ 1002453 w 4645219"/>
              <a:gd name="connsiteY103" fmla="*/ 1052597 h 5127119"/>
              <a:gd name="connsiteX104" fmla="*/ 1010073 w 4645219"/>
              <a:gd name="connsiteY104" fmla="*/ 1151657 h 5127119"/>
              <a:gd name="connsiteX105" fmla="*/ 1162473 w 4645219"/>
              <a:gd name="connsiteY105" fmla="*/ 1258337 h 5127119"/>
              <a:gd name="connsiteX106" fmla="*/ 1253913 w 4645219"/>
              <a:gd name="connsiteY106" fmla="*/ 1403117 h 5127119"/>
              <a:gd name="connsiteX107" fmla="*/ 1421553 w 4645219"/>
              <a:gd name="connsiteY107" fmla="*/ 1593617 h 5127119"/>
              <a:gd name="connsiteX108" fmla="*/ 1398693 w 4645219"/>
              <a:gd name="connsiteY108" fmla="*/ 1791737 h 5127119"/>
              <a:gd name="connsiteX109" fmla="*/ 1535853 w 4645219"/>
              <a:gd name="connsiteY109" fmla="*/ 1898417 h 5127119"/>
              <a:gd name="connsiteX110" fmla="*/ 1520613 w 4645219"/>
              <a:gd name="connsiteY110" fmla="*/ 2066057 h 5127119"/>
              <a:gd name="connsiteX111" fmla="*/ 1726353 w 4645219"/>
              <a:gd name="connsiteY111" fmla="*/ 2210837 h 5127119"/>
              <a:gd name="connsiteX112" fmla="*/ 1520613 w 4645219"/>
              <a:gd name="connsiteY112" fmla="*/ 2302277 h 5127119"/>
              <a:gd name="connsiteX113" fmla="*/ 1490133 w 4645219"/>
              <a:gd name="connsiteY113" fmla="*/ 2325137 h 5127119"/>
              <a:gd name="connsiteX114" fmla="*/ 1490133 w 4645219"/>
              <a:gd name="connsiteY114" fmla="*/ 2576597 h 5127119"/>
              <a:gd name="connsiteX115" fmla="*/ 1467273 w 4645219"/>
              <a:gd name="connsiteY115" fmla="*/ 2706137 h 5127119"/>
              <a:gd name="connsiteX116" fmla="*/ 1368213 w 4645219"/>
              <a:gd name="connsiteY116" fmla="*/ 2797577 h 5127119"/>
              <a:gd name="connsiteX117" fmla="*/ 1215813 w 4645219"/>
              <a:gd name="connsiteY117" fmla="*/ 2812817 h 5127119"/>
              <a:gd name="connsiteX118" fmla="*/ 1185333 w 4645219"/>
              <a:gd name="connsiteY118" fmla="*/ 2911877 h 5127119"/>
              <a:gd name="connsiteX119" fmla="*/ 1253913 w 4645219"/>
              <a:gd name="connsiteY119" fmla="*/ 3003317 h 5127119"/>
              <a:gd name="connsiteX120" fmla="*/ 1383453 w 4645219"/>
              <a:gd name="connsiteY120" fmla="*/ 3056657 h 5127119"/>
              <a:gd name="connsiteX121" fmla="*/ 1322493 w 4645219"/>
              <a:gd name="connsiteY121" fmla="*/ 3094757 h 5127119"/>
              <a:gd name="connsiteX122" fmla="*/ 1139613 w 4645219"/>
              <a:gd name="connsiteY122" fmla="*/ 3049037 h 5127119"/>
              <a:gd name="connsiteX123" fmla="*/ 1055793 w 4645219"/>
              <a:gd name="connsiteY123" fmla="*/ 3071897 h 5127119"/>
              <a:gd name="connsiteX124" fmla="*/ 956733 w 4645219"/>
              <a:gd name="connsiteY124" fmla="*/ 3064277 h 5127119"/>
              <a:gd name="connsiteX125" fmla="*/ 888153 w 4645219"/>
              <a:gd name="connsiteY125" fmla="*/ 3079517 h 5127119"/>
              <a:gd name="connsiteX126" fmla="*/ 758613 w 4645219"/>
              <a:gd name="connsiteY126" fmla="*/ 3125237 h 5127119"/>
              <a:gd name="connsiteX127" fmla="*/ 743373 w 4645219"/>
              <a:gd name="connsiteY127" fmla="*/ 3193817 h 5127119"/>
              <a:gd name="connsiteX128" fmla="*/ 888153 w 4645219"/>
              <a:gd name="connsiteY128" fmla="*/ 3224297 h 5127119"/>
              <a:gd name="connsiteX129" fmla="*/ 1131993 w 4645219"/>
              <a:gd name="connsiteY129" fmla="*/ 3292877 h 5127119"/>
              <a:gd name="connsiteX130" fmla="*/ 1292013 w 4645219"/>
              <a:gd name="connsiteY130" fmla="*/ 3437657 h 5127119"/>
              <a:gd name="connsiteX131" fmla="*/ 1391073 w 4645219"/>
              <a:gd name="connsiteY131" fmla="*/ 3574817 h 5127119"/>
              <a:gd name="connsiteX132" fmla="*/ 1292013 w 4645219"/>
              <a:gd name="connsiteY132" fmla="*/ 3612917 h 5127119"/>
              <a:gd name="connsiteX133" fmla="*/ 1170093 w 4645219"/>
              <a:gd name="connsiteY133" fmla="*/ 3620537 h 5127119"/>
              <a:gd name="connsiteX134" fmla="*/ 1086273 w 4645219"/>
              <a:gd name="connsiteY134" fmla="*/ 3620537 h 5127119"/>
              <a:gd name="connsiteX135" fmla="*/ 1010073 w 4645219"/>
              <a:gd name="connsiteY135" fmla="*/ 3658637 h 5127119"/>
              <a:gd name="connsiteX136" fmla="*/ 941493 w 4645219"/>
              <a:gd name="connsiteY136" fmla="*/ 3666257 h 5127119"/>
              <a:gd name="connsiteX137" fmla="*/ 911013 w 4645219"/>
              <a:gd name="connsiteY137" fmla="*/ 3696737 h 5127119"/>
              <a:gd name="connsiteX138" fmla="*/ 834813 w 4645219"/>
              <a:gd name="connsiteY138" fmla="*/ 3651017 h 5127119"/>
              <a:gd name="connsiteX139" fmla="*/ 781473 w 4645219"/>
              <a:gd name="connsiteY139" fmla="*/ 3651017 h 5127119"/>
              <a:gd name="connsiteX140" fmla="*/ 712893 w 4645219"/>
              <a:gd name="connsiteY140" fmla="*/ 3681497 h 5127119"/>
              <a:gd name="connsiteX141" fmla="*/ 629073 w 4645219"/>
              <a:gd name="connsiteY141" fmla="*/ 3772937 h 5127119"/>
              <a:gd name="connsiteX142" fmla="*/ 514773 w 4645219"/>
              <a:gd name="connsiteY142" fmla="*/ 3795797 h 5127119"/>
              <a:gd name="connsiteX143" fmla="*/ 469053 w 4645219"/>
              <a:gd name="connsiteY143" fmla="*/ 3871997 h 5127119"/>
              <a:gd name="connsiteX144" fmla="*/ 461433 w 4645219"/>
              <a:gd name="connsiteY144" fmla="*/ 3971057 h 5127119"/>
              <a:gd name="connsiteX145" fmla="*/ 530013 w 4645219"/>
              <a:gd name="connsiteY145" fmla="*/ 4047257 h 5127119"/>
              <a:gd name="connsiteX146" fmla="*/ 560493 w 4645219"/>
              <a:gd name="connsiteY146" fmla="*/ 4115837 h 5127119"/>
              <a:gd name="connsiteX147" fmla="*/ 545253 w 4645219"/>
              <a:gd name="connsiteY147" fmla="*/ 4336817 h 5127119"/>
              <a:gd name="connsiteX148" fmla="*/ 491913 w 4645219"/>
              <a:gd name="connsiteY148" fmla="*/ 4420637 h 5127119"/>
              <a:gd name="connsiteX149" fmla="*/ 484293 w 4645219"/>
              <a:gd name="connsiteY149" fmla="*/ 4496837 h 5127119"/>
              <a:gd name="connsiteX150" fmla="*/ 674793 w 4645219"/>
              <a:gd name="connsiteY150" fmla="*/ 4496837 h 5127119"/>
              <a:gd name="connsiteX151" fmla="*/ 842433 w 4645219"/>
              <a:gd name="connsiteY151" fmla="*/ 4466357 h 5127119"/>
              <a:gd name="connsiteX152" fmla="*/ 1040553 w 4645219"/>
              <a:gd name="connsiteY152" fmla="*/ 4496837 h 5127119"/>
              <a:gd name="connsiteX153" fmla="*/ 1124373 w 4645219"/>
              <a:gd name="connsiteY153" fmla="*/ 4504457 h 5127119"/>
              <a:gd name="connsiteX154" fmla="*/ 1276773 w 4645219"/>
              <a:gd name="connsiteY154" fmla="*/ 4382537 h 5127119"/>
              <a:gd name="connsiteX155" fmla="*/ 1490133 w 4645219"/>
              <a:gd name="connsiteY155" fmla="*/ 4374917 h 5127119"/>
              <a:gd name="connsiteX156" fmla="*/ 1558713 w 4645219"/>
              <a:gd name="connsiteY156" fmla="*/ 4283477 h 5127119"/>
              <a:gd name="connsiteX157" fmla="*/ 1756833 w 4645219"/>
              <a:gd name="connsiteY157" fmla="*/ 4100597 h 5127119"/>
              <a:gd name="connsiteX158" fmla="*/ 1947333 w 4645219"/>
              <a:gd name="connsiteY158" fmla="*/ 3871997 h 5127119"/>
              <a:gd name="connsiteX159" fmla="*/ 2031153 w 4645219"/>
              <a:gd name="connsiteY159" fmla="*/ 3811037 h 5127119"/>
              <a:gd name="connsiteX160" fmla="*/ 2236893 w 4645219"/>
              <a:gd name="connsiteY160" fmla="*/ 3818657 h 5127119"/>
              <a:gd name="connsiteX161" fmla="*/ 2305473 w 4645219"/>
              <a:gd name="connsiteY161" fmla="*/ 3902477 h 5127119"/>
              <a:gd name="connsiteX162" fmla="*/ 2335953 w 4645219"/>
              <a:gd name="connsiteY162" fmla="*/ 4123457 h 5127119"/>
              <a:gd name="connsiteX163" fmla="*/ 2267373 w 4645219"/>
              <a:gd name="connsiteY163" fmla="*/ 4313957 h 5127119"/>
              <a:gd name="connsiteX164" fmla="*/ 2236893 w 4645219"/>
              <a:gd name="connsiteY164" fmla="*/ 4451117 h 5127119"/>
              <a:gd name="connsiteX165" fmla="*/ 2427393 w 4645219"/>
              <a:gd name="connsiteY165" fmla="*/ 4527317 h 5127119"/>
              <a:gd name="connsiteX166" fmla="*/ 2503593 w 4645219"/>
              <a:gd name="connsiteY166" fmla="*/ 4519697 h 5127119"/>
              <a:gd name="connsiteX167" fmla="*/ 2518833 w 4645219"/>
              <a:gd name="connsiteY167" fmla="*/ 4595897 h 5127119"/>
              <a:gd name="connsiteX168" fmla="*/ 2526453 w 4645219"/>
              <a:gd name="connsiteY168" fmla="*/ 4733057 h 5127119"/>
              <a:gd name="connsiteX169" fmla="*/ 2633133 w 4645219"/>
              <a:gd name="connsiteY169" fmla="*/ 4900697 h 5127119"/>
              <a:gd name="connsiteX170" fmla="*/ 2762673 w 4645219"/>
              <a:gd name="connsiteY170" fmla="*/ 5007377 h 5127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645219" h="5127119">
                <a:moveTo>
                  <a:pt x="2762673" y="5007377"/>
                </a:moveTo>
                <a:cubicBezTo>
                  <a:pt x="2835063" y="5041667"/>
                  <a:pt x="2995083" y="5089927"/>
                  <a:pt x="3067473" y="5106437"/>
                </a:cubicBezTo>
                <a:cubicBezTo>
                  <a:pt x="3139863" y="5122947"/>
                  <a:pt x="3169073" y="5143267"/>
                  <a:pt x="3197013" y="5106437"/>
                </a:cubicBezTo>
                <a:cubicBezTo>
                  <a:pt x="3224953" y="5069607"/>
                  <a:pt x="3230033" y="4941337"/>
                  <a:pt x="3235113" y="4885457"/>
                </a:cubicBezTo>
                <a:cubicBezTo>
                  <a:pt x="3240193" y="4829577"/>
                  <a:pt x="3203363" y="4833387"/>
                  <a:pt x="3227493" y="4771157"/>
                </a:cubicBezTo>
                <a:cubicBezTo>
                  <a:pt x="3251623" y="4708927"/>
                  <a:pt x="3340523" y="4584467"/>
                  <a:pt x="3379893" y="4512077"/>
                </a:cubicBezTo>
                <a:cubicBezTo>
                  <a:pt x="3419263" y="4439687"/>
                  <a:pt x="3454823" y="4397777"/>
                  <a:pt x="3463713" y="4336817"/>
                </a:cubicBezTo>
                <a:cubicBezTo>
                  <a:pt x="3472603" y="4275857"/>
                  <a:pt x="3449743" y="4199657"/>
                  <a:pt x="3433233" y="4146317"/>
                </a:cubicBezTo>
                <a:cubicBezTo>
                  <a:pt x="3416723" y="4092977"/>
                  <a:pt x="3367193" y="4044717"/>
                  <a:pt x="3364653" y="4016777"/>
                </a:cubicBezTo>
                <a:cubicBezTo>
                  <a:pt x="3362113" y="3988837"/>
                  <a:pt x="3373543" y="3959627"/>
                  <a:pt x="3417993" y="3978677"/>
                </a:cubicBezTo>
                <a:cubicBezTo>
                  <a:pt x="3462443" y="3997727"/>
                  <a:pt x="3586903" y="4096787"/>
                  <a:pt x="3631353" y="4131077"/>
                </a:cubicBezTo>
                <a:cubicBezTo>
                  <a:pt x="3675803" y="4165367"/>
                  <a:pt x="3650403" y="4183147"/>
                  <a:pt x="3684693" y="4184417"/>
                </a:cubicBezTo>
                <a:cubicBezTo>
                  <a:pt x="3718983" y="4185687"/>
                  <a:pt x="3796453" y="4115837"/>
                  <a:pt x="3837093" y="4138697"/>
                </a:cubicBezTo>
                <a:cubicBezTo>
                  <a:pt x="3877733" y="4161557"/>
                  <a:pt x="3882813" y="4294907"/>
                  <a:pt x="3928533" y="4321577"/>
                </a:cubicBezTo>
                <a:cubicBezTo>
                  <a:pt x="3974253" y="4348247"/>
                  <a:pt x="4045373" y="4313957"/>
                  <a:pt x="4111413" y="4298717"/>
                </a:cubicBezTo>
                <a:cubicBezTo>
                  <a:pt x="4177453" y="4283477"/>
                  <a:pt x="4282863" y="4264427"/>
                  <a:pt x="4324773" y="4230137"/>
                </a:cubicBezTo>
                <a:cubicBezTo>
                  <a:pt x="4366683" y="4195847"/>
                  <a:pt x="4322233" y="4127267"/>
                  <a:pt x="4362873" y="4092977"/>
                </a:cubicBezTo>
                <a:cubicBezTo>
                  <a:pt x="4403513" y="4058687"/>
                  <a:pt x="4525433" y="4058687"/>
                  <a:pt x="4568613" y="4024397"/>
                </a:cubicBezTo>
                <a:cubicBezTo>
                  <a:pt x="4611793" y="3990107"/>
                  <a:pt x="4624493" y="3939307"/>
                  <a:pt x="4621953" y="3887237"/>
                </a:cubicBezTo>
                <a:cubicBezTo>
                  <a:pt x="4619413" y="3835167"/>
                  <a:pt x="4573693" y="3774207"/>
                  <a:pt x="4553373" y="3711977"/>
                </a:cubicBezTo>
                <a:cubicBezTo>
                  <a:pt x="4533053" y="3649747"/>
                  <a:pt x="4486063" y="3571007"/>
                  <a:pt x="4500033" y="3513857"/>
                </a:cubicBezTo>
                <a:cubicBezTo>
                  <a:pt x="4514003" y="3456707"/>
                  <a:pt x="4618143" y="3506237"/>
                  <a:pt x="4637193" y="3369077"/>
                </a:cubicBezTo>
                <a:cubicBezTo>
                  <a:pt x="4656243" y="3231917"/>
                  <a:pt x="4638463" y="2820437"/>
                  <a:pt x="4614333" y="2690897"/>
                </a:cubicBezTo>
                <a:cubicBezTo>
                  <a:pt x="4590203" y="2561357"/>
                  <a:pt x="4531783" y="2617237"/>
                  <a:pt x="4492413" y="2591837"/>
                </a:cubicBezTo>
                <a:cubicBezTo>
                  <a:pt x="4453043" y="2566437"/>
                  <a:pt x="4411133" y="2538497"/>
                  <a:pt x="4378113" y="2538497"/>
                </a:cubicBezTo>
                <a:cubicBezTo>
                  <a:pt x="4345093" y="2538497"/>
                  <a:pt x="4328583" y="2575327"/>
                  <a:pt x="4294293" y="2591837"/>
                </a:cubicBezTo>
                <a:cubicBezTo>
                  <a:pt x="4260003" y="2608347"/>
                  <a:pt x="4214283" y="2618507"/>
                  <a:pt x="4172373" y="2637557"/>
                </a:cubicBezTo>
                <a:cubicBezTo>
                  <a:pt x="4130463" y="2656607"/>
                  <a:pt x="4074583" y="2688357"/>
                  <a:pt x="4042833" y="2706137"/>
                </a:cubicBezTo>
                <a:cubicBezTo>
                  <a:pt x="4011083" y="2723917"/>
                  <a:pt x="4003463" y="2740427"/>
                  <a:pt x="3981873" y="2744237"/>
                </a:cubicBezTo>
                <a:cubicBezTo>
                  <a:pt x="3960283" y="2748047"/>
                  <a:pt x="3929803" y="2758207"/>
                  <a:pt x="3913293" y="2728997"/>
                </a:cubicBezTo>
                <a:cubicBezTo>
                  <a:pt x="3896783" y="2699787"/>
                  <a:pt x="3899323" y="2601997"/>
                  <a:pt x="3882813" y="2568977"/>
                </a:cubicBezTo>
                <a:cubicBezTo>
                  <a:pt x="3866303" y="2535957"/>
                  <a:pt x="3845983" y="2542307"/>
                  <a:pt x="3814233" y="2530877"/>
                </a:cubicBezTo>
                <a:cubicBezTo>
                  <a:pt x="3782483" y="2519447"/>
                  <a:pt x="3731683" y="2516907"/>
                  <a:pt x="3692313" y="2500397"/>
                </a:cubicBezTo>
                <a:cubicBezTo>
                  <a:pt x="3652943" y="2483887"/>
                  <a:pt x="3593253" y="2457217"/>
                  <a:pt x="3578013" y="2431817"/>
                </a:cubicBezTo>
                <a:cubicBezTo>
                  <a:pt x="3562773" y="2406417"/>
                  <a:pt x="3572933" y="2374667"/>
                  <a:pt x="3600873" y="2347997"/>
                </a:cubicBezTo>
                <a:cubicBezTo>
                  <a:pt x="3628813" y="2321327"/>
                  <a:pt x="3710093" y="2295927"/>
                  <a:pt x="3745653" y="2271797"/>
                </a:cubicBezTo>
                <a:cubicBezTo>
                  <a:pt x="3781213" y="2247667"/>
                  <a:pt x="3811693" y="2231157"/>
                  <a:pt x="3814233" y="2203217"/>
                </a:cubicBezTo>
                <a:cubicBezTo>
                  <a:pt x="3816773" y="2175277"/>
                  <a:pt x="3779943" y="2130827"/>
                  <a:pt x="3760893" y="2104157"/>
                </a:cubicBezTo>
                <a:cubicBezTo>
                  <a:pt x="3741843" y="2077487"/>
                  <a:pt x="3689773" y="2069867"/>
                  <a:pt x="3699933" y="2043197"/>
                </a:cubicBezTo>
                <a:cubicBezTo>
                  <a:pt x="3710093" y="2016527"/>
                  <a:pt x="3795183" y="1982237"/>
                  <a:pt x="3821853" y="1944137"/>
                </a:cubicBezTo>
                <a:cubicBezTo>
                  <a:pt x="3848523" y="1906037"/>
                  <a:pt x="3862493" y="1848887"/>
                  <a:pt x="3859953" y="1814597"/>
                </a:cubicBezTo>
                <a:cubicBezTo>
                  <a:pt x="3857413" y="1780307"/>
                  <a:pt x="3835823" y="1753637"/>
                  <a:pt x="3806613" y="1738397"/>
                </a:cubicBezTo>
                <a:cubicBezTo>
                  <a:pt x="3777403" y="1723157"/>
                  <a:pt x="3722793" y="1725697"/>
                  <a:pt x="3684693" y="1723157"/>
                </a:cubicBezTo>
                <a:cubicBezTo>
                  <a:pt x="3646593" y="1720617"/>
                  <a:pt x="3608493" y="1732047"/>
                  <a:pt x="3578013" y="1723157"/>
                </a:cubicBezTo>
                <a:cubicBezTo>
                  <a:pt x="3547533" y="1714267"/>
                  <a:pt x="3517053" y="1704107"/>
                  <a:pt x="3501813" y="1669817"/>
                </a:cubicBezTo>
                <a:cubicBezTo>
                  <a:pt x="3486573" y="1635527"/>
                  <a:pt x="3489113" y="1555517"/>
                  <a:pt x="3486573" y="1517417"/>
                </a:cubicBezTo>
                <a:cubicBezTo>
                  <a:pt x="3484033" y="1479317"/>
                  <a:pt x="3495463" y="1457727"/>
                  <a:pt x="3486573" y="1441217"/>
                </a:cubicBezTo>
                <a:cubicBezTo>
                  <a:pt x="3477683" y="1424707"/>
                  <a:pt x="3458633" y="1422167"/>
                  <a:pt x="3433233" y="1418357"/>
                </a:cubicBezTo>
                <a:cubicBezTo>
                  <a:pt x="3407833" y="1414547"/>
                  <a:pt x="3382433" y="1423437"/>
                  <a:pt x="3334173" y="1418357"/>
                </a:cubicBezTo>
                <a:cubicBezTo>
                  <a:pt x="3285913" y="1413277"/>
                  <a:pt x="3188123" y="1392957"/>
                  <a:pt x="3143673" y="1387877"/>
                </a:cubicBezTo>
                <a:cubicBezTo>
                  <a:pt x="3099223" y="1382797"/>
                  <a:pt x="3090333" y="1373907"/>
                  <a:pt x="3067473" y="1387877"/>
                </a:cubicBezTo>
                <a:cubicBezTo>
                  <a:pt x="3044613" y="1401847"/>
                  <a:pt x="3039533" y="1464077"/>
                  <a:pt x="3006513" y="1471697"/>
                </a:cubicBezTo>
                <a:cubicBezTo>
                  <a:pt x="2973493" y="1479317"/>
                  <a:pt x="2908723" y="1450107"/>
                  <a:pt x="2869353" y="1433597"/>
                </a:cubicBezTo>
                <a:cubicBezTo>
                  <a:pt x="2829983" y="1417087"/>
                  <a:pt x="2795693" y="1385337"/>
                  <a:pt x="2770293" y="1372637"/>
                </a:cubicBezTo>
                <a:cubicBezTo>
                  <a:pt x="2744893" y="1359937"/>
                  <a:pt x="2737273" y="1356127"/>
                  <a:pt x="2716953" y="1357397"/>
                </a:cubicBezTo>
                <a:cubicBezTo>
                  <a:pt x="2696633" y="1358667"/>
                  <a:pt x="2662343" y="1352317"/>
                  <a:pt x="2648373" y="1380257"/>
                </a:cubicBezTo>
                <a:cubicBezTo>
                  <a:pt x="2634403" y="1408197"/>
                  <a:pt x="2645833" y="1481857"/>
                  <a:pt x="2633133" y="1525037"/>
                </a:cubicBezTo>
                <a:cubicBezTo>
                  <a:pt x="2620433" y="1568217"/>
                  <a:pt x="2584873" y="1611397"/>
                  <a:pt x="2572173" y="1639337"/>
                </a:cubicBezTo>
                <a:cubicBezTo>
                  <a:pt x="2559473" y="1667277"/>
                  <a:pt x="2574713" y="1688867"/>
                  <a:pt x="2556933" y="1692677"/>
                </a:cubicBezTo>
                <a:cubicBezTo>
                  <a:pt x="2539153" y="1696487"/>
                  <a:pt x="2492163" y="1688867"/>
                  <a:pt x="2465493" y="1662197"/>
                </a:cubicBezTo>
                <a:cubicBezTo>
                  <a:pt x="2438823" y="1635527"/>
                  <a:pt x="2415963" y="1578377"/>
                  <a:pt x="2396913" y="1532657"/>
                </a:cubicBezTo>
                <a:cubicBezTo>
                  <a:pt x="2377863" y="1486937"/>
                  <a:pt x="2361353" y="1451377"/>
                  <a:pt x="2351193" y="1387877"/>
                </a:cubicBezTo>
                <a:cubicBezTo>
                  <a:pt x="2341033" y="1324377"/>
                  <a:pt x="2342303" y="1203727"/>
                  <a:pt x="2335953" y="1151657"/>
                </a:cubicBezTo>
                <a:cubicBezTo>
                  <a:pt x="2329603" y="1099587"/>
                  <a:pt x="2319443" y="1095777"/>
                  <a:pt x="2313093" y="1075457"/>
                </a:cubicBezTo>
                <a:cubicBezTo>
                  <a:pt x="2306743" y="1055137"/>
                  <a:pt x="2291503" y="1065297"/>
                  <a:pt x="2297853" y="1029737"/>
                </a:cubicBezTo>
                <a:cubicBezTo>
                  <a:pt x="2304203" y="994177"/>
                  <a:pt x="2341033" y="905277"/>
                  <a:pt x="2351193" y="862097"/>
                </a:cubicBezTo>
                <a:cubicBezTo>
                  <a:pt x="2361353" y="818917"/>
                  <a:pt x="2374053" y="790977"/>
                  <a:pt x="2358813" y="770657"/>
                </a:cubicBezTo>
                <a:cubicBezTo>
                  <a:pt x="2343573" y="750337"/>
                  <a:pt x="2300393" y="755417"/>
                  <a:pt x="2259753" y="740177"/>
                </a:cubicBezTo>
                <a:cubicBezTo>
                  <a:pt x="2219113" y="724937"/>
                  <a:pt x="2149263" y="708427"/>
                  <a:pt x="2114973" y="679217"/>
                </a:cubicBezTo>
                <a:cubicBezTo>
                  <a:pt x="2080683" y="650007"/>
                  <a:pt x="2048933" y="609367"/>
                  <a:pt x="2054013" y="564917"/>
                </a:cubicBezTo>
                <a:cubicBezTo>
                  <a:pt x="2059093" y="520467"/>
                  <a:pt x="2112433" y="467127"/>
                  <a:pt x="2145453" y="412517"/>
                </a:cubicBezTo>
                <a:cubicBezTo>
                  <a:pt x="2178473" y="357907"/>
                  <a:pt x="2239433" y="302027"/>
                  <a:pt x="2252133" y="237257"/>
                </a:cubicBezTo>
                <a:cubicBezTo>
                  <a:pt x="2264833" y="172487"/>
                  <a:pt x="2282613" y="59457"/>
                  <a:pt x="2221653" y="23897"/>
                </a:cubicBezTo>
                <a:cubicBezTo>
                  <a:pt x="2160693" y="-11663"/>
                  <a:pt x="1951143" y="-4043"/>
                  <a:pt x="1886373" y="23897"/>
                </a:cubicBezTo>
                <a:cubicBezTo>
                  <a:pt x="1821603" y="51837"/>
                  <a:pt x="1858433" y="139467"/>
                  <a:pt x="1833033" y="191537"/>
                </a:cubicBezTo>
                <a:cubicBezTo>
                  <a:pt x="1807633" y="243607"/>
                  <a:pt x="1745403" y="299487"/>
                  <a:pt x="1733973" y="336317"/>
                </a:cubicBezTo>
                <a:cubicBezTo>
                  <a:pt x="1722543" y="373147"/>
                  <a:pt x="1779693" y="380767"/>
                  <a:pt x="1764453" y="412517"/>
                </a:cubicBezTo>
                <a:cubicBezTo>
                  <a:pt x="1749213" y="444267"/>
                  <a:pt x="1689523" y="500147"/>
                  <a:pt x="1642533" y="526817"/>
                </a:cubicBezTo>
                <a:cubicBezTo>
                  <a:pt x="1595543" y="553487"/>
                  <a:pt x="1497753" y="539517"/>
                  <a:pt x="1482513" y="572537"/>
                </a:cubicBezTo>
                <a:cubicBezTo>
                  <a:pt x="1467273" y="605557"/>
                  <a:pt x="1530773" y="679217"/>
                  <a:pt x="1551093" y="724937"/>
                </a:cubicBezTo>
                <a:cubicBezTo>
                  <a:pt x="1571413" y="770657"/>
                  <a:pt x="1594273" y="808757"/>
                  <a:pt x="1604433" y="846857"/>
                </a:cubicBezTo>
                <a:cubicBezTo>
                  <a:pt x="1614593" y="884957"/>
                  <a:pt x="1633643" y="930677"/>
                  <a:pt x="1612053" y="953537"/>
                </a:cubicBezTo>
                <a:cubicBezTo>
                  <a:pt x="1590463" y="976397"/>
                  <a:pt x="1520613" y="980207"/>
                  <a:pt x="1474893" y="984017"/>
                </a:cubicBezTo>
                <a:cubicBezTo>
                  <a:pt x="1429173" y="987827"/>
                  <a:pt x="1337733" y="976397"/>
                  <a:pt x="1337733" y="976397"/>
                </a:cubicBezTo>
                <a:cubicBezTo>
                  <a:pt x="1283123" y="973857"/>
                  <a:pt x="1203113" y="977667"/>
                  <a:pt x="1147233" y="968777"/>
                </a:cubicBezTo>
                <a:cubicBezTo>
                  <a:pt x="1091353" y="959887"/>
                  <a:pt x="1046903" y="944647"/>
                  <a:pt x="1002453" y="923057"/>
                </a:cubicBezTo>
                <a:cubicBezTo>
                  <a:pt x="958003" y="901467"/>
                  <a:pt x="922443" y="884957"/>
                  <a:pt x="880533" y="839237"/>
                </a:cubicBezTo>
                <a:cubicBezTo>
                  <a:pt x="838623" y="793517"/>
                  <a:pt x="789093" y="696997"/>
                  <a:pt x="750993" y="648737"/>
                </a:cubicBezTo>
                <a:cubicBezTo>
                  <a:pt x="712893" y="600477"/>
                  <a:pt x="701463" y="578887"/>
                  <a:pt x="651933" y="549677"/>
                </a:cubicBezTo>
                <a:cubicBezTo>
                  <a:pt x="602403" y="520467"/>
                  <a:pt x="453813" y="473477"/>
                  <a:pt x="453813" y="473477"/>
                </a:cubicBezTo>
                <a:cubicBezTo>
                  <a:pt x="387773" y="448077"/>
                  <a:pt x="309033" y="422677"/>
                  <a:pt x="255693" y="397277"/>
                </a:cubicBezTo>
                <a:cubicBezTo>
                  <a:pt x="202353" y="371877"/>
                  <a:pt x="162983" y="332507"/>
                  <a:pt x="133773" y="321077"/>
                </a:cubicBezTo>
                <a:cubicBezTo>
                  <a:pt x="104563" y="309647"/>
                  <a:pt x="95673" y="310917"/>
                  <a:pt x="80433" y="328697"/>
                </a:cubicBezTo>
                <a:cubicBezTo>
                  <a:pt x="65193" y="346477"/>
                  <a:pt x="55033" y="398547"/>
                  <a:pt x="42333" y="427757"/>
                </a:cubicBezTo>
                <a:cubicBezTo>
                  <a:pt x="29633" y="456967"/>
                  <a:pt x="-13547" y="473477"/>
                  <a:pt x="4233" y="503957"/>
                </a:cubicBezTo>
                <a:cubicBezTo>
                  <a:pt x="22013" y="534437"/>
                  <a:pt x="95673" y="585237"/>
                  <a:pt x="149013" y="610637"/>
                </a:cubicBezTo>
                <a:cubicBezTo>
                  <a:pt x="202353" y="636037"/>
                  <a:pt x="273473" y="637307"/>
                  <a:pt x="324273" y="656357"/>
                </a:cubicBezTo>
                <a:cubicBezTo>
                  <a:pt x="375073" y="675407"/>
                  <a:pt x="425873" y="708427"/>
                  <a:pt x="453813" y="724937"/>
                </a:cubicBezTo>
                <a:cubicBezTo>
                  <a:pt x="481753" y="741447"/>
                  <a:pt x="485563" y="740177"/>
                  <a:pt x="491913" y="755417"/>
                </a:cubicBezTo>
                <a:cubicBezTo>
                  <a:pt x="498263" y="770657"/>
                  <a:pt x="467783" y="793517"/>
                  <a:pt x="491913" y="816377"/>
                </a:cubicBezTo>
                <a:cubicBezTo>
                  <a:pt x="516043" y="839237"/>
                  <a:pt x="636693" y="892577"/>
                  <a:pt x="636693" y="892577"/>
                </a:cubicBezTo>
                <a:cubicBezTo>
                  <a:pt x="691303" y="921787"/>
                  <a:pt x="770043" y="973857"/>
                  <a:pt x="819573" y="991637"/>
                </a:cubicBezTo>
                <a:cubicBezTo>
                  <a:pt x="869103" y="1009417"/>
                  <a:pt x="903393" y="989097"/>
                  <a:pt x="933873" y="999257"/>
                </a:cubicBezTo>
                <a:cubicBezTo>
                  <a:pt x="964353" y="1009417"/>
                  <a:pt x="989753" y="1027197"/>
                  <a:pt x="1002453" y="1052597"/>
                </a:cubicBezTo>
                <a:cubicBezTo>
                  <a:pt x="1015153" y="1077997"/>
                  <a:pt x="983403" y="1117367"/>
                  <a:pt x="1010073" y="1151657"/>
                </a:cubicBezTo>
                <a:cubicBezTo>
                  <a:pt x="1036743" y="1185947"/>
                  <a:pt x="1121833" y="1216427"/>
                  <a:pt x="1162473" y="1258337"/>
                </a:cubicBezTo>
                <a:cubicBezTo>
                  <a:pt x="1203113" y="1300247"/>
                  <a:pt x="1210733" y="1347237"/>
                  <a:pt x="1253913" y="1403117"/>
                </a:cubicBezTo>
                <a:cubicBezTo>
                  <a:pt x="1297093" y="1458997"/>
                  <a:pt x="1397423" y="1528847"/>
                  <a:pt x="1421553" y="1593617"/>
                </a:cubicBezTo>
                <a:cubicBezTo>
                  <a:pt x="1445683" y="1658387"/>
                  <a:pt x="1379643" y="1740937"/>
                  <a:pt x="1398693" y="1791737"/>
                </a:cubicBezTo>
                <a:cubicBezTo>
                  <a:pt x="1417743" y="1842537"/>
                  <a:pt x="1515533" y="1852697"/>
                  <a:pt x="1535853" y="1898417"/>
                </a:cubicBezTo>
                <a:cubicBezTo>
                  <a:pt x="1556173" y="1944137"/>
                  <a:pt x="1488863" y="2013987"/>
                  <a:pt x="1520613" y="2066057"/>
                </a:cubicBezTo>
                <a:cubicBezTo>
                  <a:pt x="1552363" y="2118127"/>
                  <a:pt x="1726353" y="2171467"/>
                  <a:pt x="1726353" y="2210837"/>
                </a:cubicBezTo>
                <a:cubicBezTo>
                  <a:pt x="1726353" y="2250207"/>
                  <a:pt x="1559983" y="2283227"/>
                  <a:pt x="1520613" y="2302277"/>
                </a:cubicBezTo>
                <a:cubicBezTo>
                  <a:pt x="1481243" y="2321327"/>
                  <a:pt x="1495213" y="2279417"/>
                  <a:pt x="1490133" y="2325137"/>
                </a:cubicBezTo>
                <a:cubicBezTo>
                  <a:pt x="1485053" y="2370857"/>
                  <a:pt x="1493943" y="2513097"/>
                  <a:pt x="1490133" y="2576597"/>
                </a:cubicBezTo>
                <a:cubicBezTo>
                  <a:pt x="1486323" y="2640097"/>
                  <a:pt x="1487593" y="2669307"/>
                  <a:pt x="1467273" y="2706137"/>
                </a:cubicBezTo>
                <a:cubicBezTo>
                  <a:pt x="1446953" y="2742967"/>
                  <a:pt x="1410123" y="2779797"/>
                  <a:pt x="1368213" y="2797577"/>
                </a:cubicBezTo>
                <a:cubicBezTo>
                  <a:pt x="1326303" y="2815357"/>
                  <a:pt x="1246293" y="2793767"/>
                  <a:pt x="1215813" y="2812817"/>
                </a:cubicBezTo>
                <a:cubicBezTo>
                  <a:pt x="1185333" y="2831867"/>
                  <a:pt x="1178983" y="2880127"/>
                  <a:pt x="1185333" y="2911877"/>
                </a:cubicBezTo>
                <a:cubicBezTo>
                  <a:pt x="1191683" y="2943627"/>
                  <a:pt x="1220893" y="2979187"/>
                  <a:pt x="1253913" y="3003317"/>
                </a:cubicBezTo>
                <a:cubicBezTo>
                  <a:pt x="1286933" y="3027447"/>
                  <a:pt x="1372023" y="3041417"/>
                  <a:pt x="1383453" y="3056657"/>
                </a:cubicBezTo>
                <a:cubicBezTo>
                  <a:pt x="1394883" y="3071897"/>
                  <a:pt x="1363133" y="3096027"/>
                  <a:pt x="1322493" y="3094757"/>
                </a:cubicBezTo>
                <a:cubicBezTo>
                  <a:pt x="1281853" y="3093487"/>
                  <a:pt x="1184063" y="3052847"/>
                  <a:pt x="1139613" y="3049037"/>
                </a:cubicBezTo>
                <a:cubicBezTo>
                  <a:pt x="1095163" y="3045227"/>
                  <a:pt x="1086273" y="3069357"/>
                  <a:pt x="1055793" y="3071897"/>
                </a:cubicBezTo>
                <a:cubicBezTo>
                  <a:pt x="1025313" y="3074437"/>
                  <a:pt x="984673" y="3063007"/>
                  <a:pt x="956733" y="3064277"/>
                </a:cubicBezTo>
                <a:cubicBezTo>
                  <a:pt x="928793" y="3065547"/>
                  <a:pt x="921173" y="3069357"/>
                  <a:pt x="888153" y="3079517"/>
                </a:cubicBezTo>
                <a:cubicBezTo>
                  <a:pt x="855133" y="3089677"/>
                  <a:pt x="782743" y="3106187"/>
                  <a:pt x="758613" y="3125237"/>
                </a:cubicBezTo>
                <a:cubicBezTo>
                  <a:pt x="734483" y="3144287"/>
                  <a:pt x="721783" y="3177307"/>
                  <a:pt x="743373" y="3193817"/>
                </a:cubicBezTo>
                <a:cubicBezTo>
                  <a:pt x="764963" y="3210327"/>
                  <a:pt x="823383" y="3207787"/>
                  <a:pt x="888153" y="3224297"/>
                </a:cubicBezTo>
                <a:cubicBezTo>
                  <a:pt x="952923" y="3240807"/>
                  <a:pt x="1064683" y="3257317"/>
                  <a:pt x="1131993" y="3292877"/>
                </a:cubicBezTo>
                <a:cubicBezTo>
                  <a:pt x="1199303" y="3328437"/>
                  <a:pt x="1248833" y="3390667"/>
                  <a:pt x="1292013" y="3437657"/>
                </a:cubicBezTo>
                <a:cubicBezTo>
                  <a:pt x="1335193" y="3484647"/>
                  <a:pt x="1391073" y="3545607"/>
                  <a:pt x="1391073" y="3574817"/>
                </a:cubicBezTo>
                <a:cubicBezTo>
                  <a:pt x="1391073" y="3604027"/>
                  <a:pt x="1328843" y="3605297"/>
                  <a:pt x="1292013" y="3612917"/>
                </a:cubicBezTo>
                <a:cubicBezTo>
                  <a:pt x="1255183" y="3620537"/>
                  <a:pt x="1204383" y="3619267"/>
                  <a:pt x="1170093" y="3620537"/>
                </a:cubicBezTo>
                <a:cubicBezTo>
                  <a:pt x="1135803" y="3621807"/>
                  <a:pt x="1112943" y="3614187"/>
                  <a:pt x="1086273" y="3620537"/>
                </a:cubicBezTo>
                <a:cubicBezTo>
                  <a:pt x="1059603" y="3626887"/>
                  <a:pt x="1034203" y="3651017"/>
                  <a:pt x="1010073" y="3658637"/>
                </a:cubicBezTo>
                <a:cubicBezTo>
                  <a:pt x="985943" y="3666257"/>
                  <a:pt x="958003" y="3659907"/>
                  <a:pt x="941493" y="3666257"/>
                </a:cubicBezTo>
                <a:cubicBezTo>
                  <a:pt x="924983" y="3672607"/>
                  <a:pt x="928793" y="3699277"/>
                  <a:pt x="911013" y="3696737"/>
                </a:cubicBezTo>
                <a:cubicBezTo>
                  <a:pt x="893233" y="3694197"/>
                  <a:pt x="856403" y="3658637"/>
                  <a:pt x="834813" y="3651017"/>
                </a:cubicBezTo>
                <a:cubicBezTo>
                  <a:pt x="813223" y="3643397"/>
                  <a:pt x="801793" y="3645937"/>
                  <a:pt x="781473" y="3651017"/>
                </a:cubicBezTo>
                <a:cubicBezTo>
                  <a:pt x="761153" y="3656097"/>
                  <a:pt x="738293" y="3661177"/>
                  <a:pt x="712893" y="3681497"/>
                </a:cubicBezTo>
                <a:cubicBezTo>
                  <a:pt x="687493" y="3701817"/>
                  <a:pt x="662093" y="3753887"/>
                  <a:pt x="629073" y="3772937"/>
                </a:cubicBezTo>
                <a:cubicBezTo>
                  <a:pt x="596053" y="3791987"/>
                  <a:pt x="541443" y="3779287"/>
                  <a:pt x="514773" y="3795797"/>
                </a:cubicBezTo>
                <a:cubicBezTo>
                  <a:pt x="488103" y="3812307"/>
                  <a:pt x="477943" y="3842787"/>
                  <a:pt x="469053" y="3871997"/>
                </a:cubicBezTo>
                <a:cubicBezTo>
                  <a:pt x="460163" y="3901207"/>
                  <a:pt x="451273" y="3941847"/>
                  <a:pt x="461433" y="3971057"/>
                </a:cubicBezTo>
                <a:cubicBezTo>
                  <a:pt x="471593" y="4000267"/>
                  <a:pt x="513503" y="4023127"/>
                  <a:pt x="530013" y="4047257"/>
                </a:cubicBezTo>
                <a:cubicBezTo>
                  <a:pt x="546523" y="4071387"/>
                  <a:pt x="557953" y="4067577"/>
                  <a:pt x="560493" y="4115837"/>
                </a:cubicBezTo>
                <a:cubicBezTo>
                  <a:pt x="563033" y="4164097"/>
                  <a:pt x="556683" y="4286017"/>
                  <a:pt x="545253" y="4336817"/>
                </a:cubicBezTo>
                <a:cubicBezTo>
                  <a:pt x="533823" y="4387617"/>
                  <a:pt x="502073" y="4393967"/>
                  <a:pt x="491913" y="4420637"/>
                </a:cubicBezTo>
                <a:cubicBezTo>
                  <a:pt x="481753" y="4447307"/>
                  <a:pt x="453813" y="4484137"/>
                  <a:pt x="484293" y="4496837"/>
                </a:cubicBezTo>
                <a:cubicBezTo>
                  <a:pt x="514773" y="4509537"/>
                  <a:pt x="615103" y="4501917"/>
                  <a:pt x="674793" y="4496837"/>
                </a:cubicBezTo>
                <a:cubicBezTo>
                  <a:pt x="734483" y="4491757"/>
                  <a:pt x="781473" y="4466357"/>
                  <a:pt x="842433" y="4466357"/>
                </a:cubicBezTo>
                <a:cubicBezTo>
                  <a:pt x="903393" y="4466357"/>
                  <a:pt x="993563" y="4490487"/>
                  <a:pt x="1040553" y="4496837"/>
                </a:cubicBezTo>
                <a:cubicBezTo>
                  <a:pt x="1087543" y="4503187"/>
                  <a:pt x="1085003" y="4523507"/>
                  <a:pt x="1124373" y="4504457"/>
                </a:cubicBezTo>
                <a:cubicBezTo>
                  <a:pt x="1163743" y="4485407"/>
                  <a:pt x="1215813" y="4404127"/>
                  <a:pt x="1276773" y="4382537"/>
                </a:cubicBezTo>
                <a:cubicBezTo>
                  <a:pt x="1337733" y="4360947"/>
                  <a:pt x="1443143" y="4391427"/>
                  <a:pt x="1490133" y="4374917"/>
                </a:cubicBezTo>
                <a:cubicBezTo>
                  <a:pt x="1537123" y="4358407"/>
                  <a:pt x="1514263" y="4329197"/>
                  <a:pt x="1558713" y="4283477"/>
                </a:cubicBezTo>
                <a:cubicBezTo>
                  <a:pt x="1603163" y="4237757"/>
                  <a:pt x="1692063" y="4169177"/>
                  <a:pt x="1756833" y="4100597"/>
                </a:cubicBezTo>
                <a:cubicBezTo>
                  <a:pt x="1821603" y="4032017"/>
                  <a:pt x="1901613" y="3920257"/>
                  <a:pt x="1947333" y="3871997"/>
                </a:cubicBezTo>
                <a:cubicBezTo>
                  <a:pt x="1993053" y="3823737"/>
                  <a:pt x="1982893" y="3819927"/>
                  <a:pt x="2031153" y="3811037"/>
                </a:cubicBezTo>
                <a:cubicBezTo>
                  <a:pt x="2079413" y="3802147"/>
                  <a:pt x="2191173" y="3803417"/>
                  <a:pt x="2236893" y="3818657"/>
                </a:cubicBezTo>
                <a:cubicBezTo>
                  <a:pt x="2282613" y="3833897"/>
                  <a:pt x="2288963" y="3851677"/>
                  <a:pt x="2305473" y="3902477"/>
                </a:cubicBezTo>
                <a:cubicBezTo>
                  <a:pt x="2321983" y="3953277"/>
                  <a:pt x="2342303" y="4054877"/>
                  <a:pt x="2335953" y="4123457"/>
                </a:cubicBezTo>
                <a:cubicBezTo>
                  <a:pt x="2329603" y="4192037"/>
                  <a:pt x="2283883" y="4259347"/>
                  <a:pt x="2267373" y="4313957"/>
                </a:cubicBezTo>
                <a:cubicBezTo>
                  <a:pt x="2250863" y="4368567"/>
                  <a:pt x="2210223" y="4415557"/>
                  <a:pt x="2236893" y="4451117"/>
                </a:cubicBezTo>
                <a:cubicBezTo>
                  <a:pt x="2263563" y="4486677"/>
                  <a:pt x="2382943" y="4515887"/>
                  <a:pt x="2427393" y="4527317"/>
                </a:cubicBezTo>
                <a:cubicBezTo>
                  <a:pt x="2471843" y="4538747"/>
                  <a:pt x="2488353" y="4508267"/>
                  <a:pt x="2503593" y="4519697"/>
                </a:cubicBezTo>
                <a:cubicBezTo>
                  <a:pt x="2518833" y="4531127"/>
                  <a:pt x="2515023" y="4560337"/>
                  <a:pt x="2518833" y="4595897"/>
                </a:cubicBezTo>
                <a:cubicBezTo>
                  <a:pt x="2522643" y="4631457"/>
                  <a:pt x="2507403" y="4682257"/>
                  <a:pt x="2526453" y="4733057"/>
                </a:cubicBezTo>
                <a:cubicBezTo>
                  <a:pt x="2545503" y="4783857"/>
                  <a:pt x="2589953" y="4852437"/>
                  <a:pt x="2633133" y="4900697"/>
                </a:cubicBezTo>
                <a:cubicBezTo>
                  <a:pt x="2676313" y="4948957"/>
                  <a:pt x="2690283" y="4973087"/>
                  <a:pt x="2762673" y="500737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5" name="Group 114"/>
          <p:cNvGrpSpPr/>
          <p:nvPr/>
        </p:nvGrpSpPr>
        <p:grpSpPr>
          <a:xfrm>
            <a:off x="2982317" y="5164199"/>
            <a:ext cx="530915" cy="369332"/>
            <a:chOff x="4055311" y="7370539"/>
            <a:chExt cx="530915" cy="369332"/>
          </a:xfrm>
        </p:grpSpPr>
        <p:sp>
          <p:nvSpPr>
            <p:cNvPr id="116" name="TextBox 115"/>
            <p:cNvSpPr txBox="1"/>
            <p:nvPr/>
          </p:nvSpPr>
          <p:spPr>
            <a:xfrm>
              <a:off x="4055311" y="7370539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904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4081756" y="7584144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2" name="Freeform 51"/>
          <p:cNvSpPr/>
          <p:nvPr/>
        </p:nvSpPr>
        <p:spPr>
          <a:xfrm>
            <a:off x="4540452" y="3423178"/>
            <a:ext cx="1232195" cy="1487935"/>
          </a:xfrm>
          <a:custGeom>
            <a:avLst/>
            <a:gdLst>
              <a:gd name="connsiteX0" fmla="*/ 431598 w 1232195"/>
              <a:gd name="connsiteY0" fmla="*/ 13442 h 1487935"/>
              <a:gd name="connsiteX1" fmla="*/ 332538 w 1232195"/>
              <a:gd name="connsiteY1" fmla="*/ 97262 h 1487935"/>
              <a:gd name="connsiteX2" fmla="*/ 313488 w 1232195"/>
              <a:gd name="connsiteY2" fmla="*/ 188702 h 1487935"/>
              <a:gd name="connsiteX3" fmla="*/ 237288 w 1232195"/>
              <a:gd name="connsiteY3" fmla="*/ 238232 h 1487935"/>
              <a:gd name="connsiteX4" fmla="*/ 142038 w 1232195"/>
              <a:gd name="connsiteY4" fmla="*/ 306812 h 1487935"/>
              <a:gd name="connsiteX5" fmla="*/ 96318 w 1232195"/>
              <a:gd name="connsiteY5" fmla="*/ 417302 h 1487935"/>
              <a:gd name="connsiteX6" fmla="*/ 202998 w 1232195"/>
              <a:gd name="connsiteY6" fmla="*/ 539222 h 1487935"/>
              <a:gd name="connsiteX7" fmla="*/ 202998 w 1232195"/>
              <a:gd name="connsiteY7" fmla="*/ 619232 h 1487935"/>
              <a:gd name="connsiteX8" fmla="*/ 195378 w 1232195"/>
              <a:gd name="connsiteY8" fmla="*/ 703052 h 1487935"/>
              <a:gd name="connsiteX9" fmla="*/ 111558 w 1232195"/>
              <a:gd name="connsiteY9" fmla="*/ 775442 h 1487935"/>
              <a:gd name="connsiteX10" fmla="*/ 16308 w 1232195"/>
              <a:gd name="connsiteY10" fmla="*/ 798302 h 1487935"/>
              <a:gd name="connsiteX11" fmla="*/ 12498 w 1232195"/>
              <a:gd name="connsiteY11" fmla="*/ 889742 h 1487935"/>
              <a:gd name="connsiteX12" fmla="*/ 142038 w 1232195"/>
              <a:gd name="connsiteY12" fmla="*/ 958322 h 1487935"/>
              <a:gd name="connsiteX13" fmla="*/ 279198 w 1232195"/>
              <a:gd name="connsiteY13" fmla="*/ 924032 h 1487935"/>
              <a:gd name="connsiteX14" fmla="*/ 397308 w 1232195"/>
              <a:gd name="connsiteY14" fmla="*/ 954512 h 1487935"/>
              <a:gd name="connsiteX15" fmla="*/ 443028 w 1232195"/>
              <a:gd name="connsiteY15" fmla="*/ 1068812 h 1487935"/>
              <a:gd name="connsiteX16" fmla="*/ 423978 w 1232195"/>
              <a:gd name="connsiteY16" fmla="*/ 1186922 h 1487935"/>
              <a:gd name="connsiteX17" fmla="*/ 347778 w 1232195"/>
              <a:gd name="connsiteY17" fmla="*/ 1301222 h 1487935"/>
              <a:gd name="connsiteX18" fmla="*/ 313488 w 1232195"/>
              <a:gd name="connsiteY18" fmla="*/ 1407902 h 1487935"/>
              <a:gd name="connsiteX19" fmla="*/ 359208 w 1232195"/>
              <a:gd name="connsiteY19" fmla="*/ 1487912 h 1487935"/>
              <a:gd name="connsiteX20" fmla="*/ 458268 w 1232195"/>
              <a:gd name="connsiteY20" fmla="*/ 1400282 h 1487935"/>
              <a:gd name="connsiteX21" fmla="*/ 500178 w 1232195"/>
              <a:gd name="connsiteY21" fmla="*/ 1263122 h 1487935"/>
              <a:gd name="connsiteX22" fmla="*/ 656388 w 1232195"/>
              <a:gd name="connsiteY22" fmla="*/ 1103102 h 1487935"/>
              <a:gd name="connsiteX23" fmla="*/ 766878 w 1232195"/>
              <a:gd name="connsiteY23" fmla="*/ 969752 h 1487935"/>
              <a:gd name="connsiteX24" fmla="*/ 892608 w 1232195"/>
              <a:gd name="connsiteY24" fmla="*/ 946892 h 1487935"/>
              <a:gd name="connsiteX25" fmla="*/ 1075488 w 1232195"/>
              <a:gd name="connsiteY25" fmla="*/ 1004042 h 1487935"/>
              <a:gd name="connsiteX26" fmla="*/ 1205028 w 1232195"/>
              <a:gd name="connsiteY26" fmla="*/ 1061192 h 1487935"/>
              <a:gd name="connsiteX27" fmla="*/ 1212648 w 1232195"/>
              <a:gd name="connsiteY27" fmla="*/ 950702 h 1487935"/>
              <a:gd name="connsiteX28" fmla="*/ 987858 w 1232195"/>
              <a:gd name="connsiteY28" fmla="*/ 725912 h 1487935"/>
              <a:gd name="connsiteX29" fmla="*/ 751638 w 1232195"/>
              <a:gd name="connsiteY29" fmla="*/ 562082 h 1487935"/>
              <a:gd name="connsiteX30" fmla="*/ 652578 w 1232195"/>
              <a:gd name="connsiteY30" fmla="*/ 447782 h 1487935"/>
              <a:gd name="connsiteX31" fmla="*/ 610668 w 1232195"/>
              <a:gd name="connsiteY31" fmla="*/ 314432 h 1487935"/>
              <a:gd name="connsiteX32" fmla="*/ 553518 w 1232195"/>
              <a:gd name="connsiteY32" fmla="*/ 219182 h 1487935"/>
              <a:gd name="connsiteX33" fmla="*/ 545898 w 1232195"/>
              <a:gd name="connsiteY33" fmla="*/ 93452 h 1487935"/>
              <a:gd name="connsiteX34" fmla="*/ 561138 w 1232195"/>
              <a:gd name="connsiteY34" fmla="*/ 55352 h 1487935"/>
              <a:gd name="connsiteX35" fmla="*/ 526848 w 1232195"/>
              <a:gd name="connsiteY35" fmla="*/ 5822 h 1487935"/>
              <a:gd name="connsiteX36" fmla="*/ 431598 w 1232195"/>
              <a:gd name="connsiteY36" fmla="*/ 13442 h 1487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2195" h="1487935">
                <a:moveTo>
                  <a:pt x="431598" y="13442"/>
                </a:moveTo>
                <a:cubicBezTo>
                  <a:pt x="399213" y="28682"/>
                  <a:pt x="352223" y="68052"/>
                  <a:pt x="332538" y="97262"/>
                </a:cubicBezTo>
                <a:cubicBezTo>
                  <a:pt x="312853" y="126472"/>
                  <a:pt x="329363" y="165207"/>
                  <a:pt x="313488" y="188702"/>
                </a:cubicBezTo>
                <a:cubicBezTo>
                  <a:pt x="297613" y="212197"/>
                  <a:pt x="265863" y="218547"/>
                  <a:pt x="237288" y="238232"/>
                </a:cubicBezTo>
                <a:cubicBezTo>
                  <a:pt x="208713" y="257917"/>
                  <a:pt x="165533" y="276967"/>
                  <a:pt x="142038" y="306812"/>
                </a:cubicBezTo>
                <a:cubicBezTo>
                  <a:pt x="118543" y="336657"/>
                  <a:pt x="86158" y="378567"/>
                  <a:pt x="96318" y="417302"/>
                </a:cubicBezTo>
                <a:cubicBezTo>
                  <a:pt x="106478" y="456037"/>
                  <a:pt x="185218" y="505567"/>
                  <a:pt x="202998" y="539222"/>
                </a:cubicBezTo>
                <a:cubicBezTo>
                  <a:pt x="220778" y="572877"/>
                  <a:pt x="204268" y="591927"/>
                  <a:pt x="202998" y="619232"/>
                </a:cubicBezTo>
                <a:cubicBezTo>
                  <a:pt x="201728" y="646537"/>
                  <a:pt x="210618" y="677017"/>
                  <a:pt x="195378" y="703052"/>
                </a:cubicBezTo>
                <a:cubicBezTo>
                  <a:pt x="180138" y="729087"/>
                  <a:pt x="141403" y="759567"/>
                  <a:pt x="111558" y="775442"/>
                </a:cubicBezTo>
                <a:cubicBezTo>
                  <a:pt x="81713" y="791317"/>
                  <a:pt x="32818" y="779252"/>
                  <a:pt x="16308" y="798302"/>
                </a:cubicBezTo>
                <a:cubicBezTo>
                  <a:pt x="-202" y="817352"/>
                  <a:pt x="-8457" y="863072"/>
                  <a:pt x="12498" y="889742"/>
                </a:cubicBezTo>
                <a:cubicBezTo>
                  <a:pt x="33453" y="916412"/>
                  <a:pt x="97588" y="952607"/>
                  <a:pt x="142038" y="958322"/>
                </a:cubicBezTo>
                <a:cubicBezTo>
                  <a:pt x="186488" y="964037"/>
                  <a:pt x="236653" y="924667"/>
                  <a:pt x="279198" y="924032"/>
                </a:cubicBezTo>
                <a:cubicBezTo>
                  <a:pt x="321743" y="923397"/>
                  <a:pt x="370003" y="930382"/>
                  <a:pt x="397308" y="954512"/>
                </a:cubicBezTo>
                <a:cubicBezTo>
                  <a:pt x="424613" y="978642"/>
                  <a:pt x="438583" y="1030077"/>
                  <a:pt x="443028" y="1068812"/>
                </a:cubicBezTo>
                <a:cubicBezTo>
                  <a:pt x="447473" y="1107547"/>
                  <a:pt x="439853" y="1148187"/>
                  <a:pt x="423978" y="1186922"/>
                </a:cubicBezTo>
                <a:cubicBezTo>
                  <a:pt x="408103" y="1225657"/>
                  <a:pt x="366193" y="1264392"/>
                  <a:pt x="347778" y="1301222"/>
                </a:cubicBezTo>
                <a:cubicBezTo>
                  <a:pt x="329363" y="1338052"/>
                  <a:pt x="311583" y="1376787"/>
                  <a:pt x="313488" y="1407902"/>
                </a:cubicBezTo>
                <a:cubicBezTo>
                  <a:pt x="315393" y="1439017"/>
                  <a:pt x="335078" y="1489182"/>
                  <a:pt x="359208" y="1487912"/>
                </a:cubicBezTo>
                <a:cubicBezTo>
                  <a:pt x="383338" y="1486642"/>
                  <a:pt x="434773" y="1437747"/>
                  <a:pt x="458268" y="1400282"/>
                </a:cubicBezTo>
                <a:cubicBezTo>
                  <a:pt x="481763" y="1362817"/>
                  <a:pt x="467158" y="1312652"/>
                  <a:pt x="500178" y="1263122"/>
                </a:cubicBezTo>
                <a:cubicBezTo>
                  <a:pt x="533198" y="1213592"/>
                  <a:pt x="611938" y="1151997"/>
                  <a:pt x="656388" y="1103102"/>
                </a:cubicBezTo>
                <a:cubicBezTo>
                  <a:pt x="700838" y="1054207"/>
                  <a:pt x="727508" y="995787"/>
                  <a:pt x="766878" y="969752"/>
                </a:cubicBezTo>
                <a:cubicBezTo>
                  <a:pt x="806248" y="943717"/>
                  <a:pt x="841173" y="941177"/>
                  <a:pt x="892608" y="946892"/>
                </a:cubicBezTo>
                <a:cubicBezTo>
                  <a:pt x="944043" y="952607"/>
                  <a:pt x="1023418" y="984992"/>
                  <a:pt x="1075488" y="1004042"/>
                </a:cubicBezTo>
                <a:cubicBezTo>
                  <a:pt x="1127558" y="1023092"/>
                  <a:pt x="1182168" y="1070082"/>
                  <a:pt x="1205028" y="1061192"/>
                </a:cubicBezTo>
                <a:cubicBezTo>
                  <a:pt x="1227888" y="1052302"/>
                  <a:pt x="1248843" y="1006582"/>
                  <a:pt x="1212648" y="950702"/>
                </a:cubicBezTo>
                <a:cubicBezTo>
                  <a:pt x="1176453" y="894822"/>
                  <a:pt x="1064693" y="790682"/>
                  <a:pt x="987858" y="725912"/>
                </a:cubicBezTo>
                <a:cubicBezTo>
                  <a:pt x="911023" y="661142"/>
                  <a:pt x="807518" y="608437"/>
                  <a:pt x="751638" y="562082"/>
                </a:cubicBezTo>
                <a:cubicBezTo>
                  <a:pt x="695758" y="515727"/>
                  <a:pt x="676073" y="489057"/>
                  <a:pt x="652578" y="447782"/>
                </a:cubicBezTo>
                <a:cubicBezTo>
                  <a:pt x="629083" y="406507"/>
                  <a:pt x="627178" y="352532"/>
                  <a:pt x="610668" y="314432"/>
                </a:cubicBezTo>
                <a:cubicBezTo>
                  <a:pt x="594158" y="276332"/>
                  <a:pt x="564313" y="256012"/>
                  <a:pt x="553518" y="219182"/>
                </a:cubicBezTo>
                <a:cubicBezTo>
                  <a:pt x="542723" y="182352"/>
                  <a:pt x="544628" y="120757"/>
                  <a:pt x="545898" y="93452"/>
                </a:cubicBezTo>
                <a:cubicBezTo>
                  <a:pt x="547168" y="66147"/>
                  <a:pt x="564313" y="69957"/>
                  <a:pt x="561138" y="55352"/>
                </a:cubicBezTo>
                <a:cubicBezTo>
                  <a:pt x="557963" y="40747"/>
                  <a:pt x="542723" y="15347"/>
                  <a:pt x="526848" y="5822"/>
                </a:cubicBezTo>
                <a:cubicBezTo>
                  <a:pt x="510973" y="-3703"/>
                  <a:pt x="463983" y="-1798"/>
                  <a:pt x="431598" y="13442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Freeform 52"/>
          <p:cNvSpPr/>
          <p:nvPr/>
        </p:nvSpPr>
        <p:spPr>
          <a:xfrm>
            <a:off x="4237132" y="3120390"/>
            <a:ext cx="1802971" cy="1958354"/>
          </a:xfrm>
          <a:custGeom>
            <a:avLst/>
            <a:gdLst>
              <a:gd name="connsiteX0" fmla="*/ 468218 w 1802971"/>
              <a:gd name="connsiteY0" fmla="*/ 1897380 h 1958354"/>
              <a:gd name="connsiteX1" fmla="*/ 582518 w 1802971"/>
              <a:gd name="connsiteY1" fmla="*/ 1927860 h 1958354"/>
              <a:gd name="connsiteX2" fmla="*/ 647288 w 1802971"/>
              <a:gd name="connsiteY2" fmla="*/ 1958340 h 1958354"/>
              <a:gd name="connsiteX3" fmla="*/ 700628 w 1802971"/>
              <a:gd name="connsiteY3" fmla="*/ 1931670 h 1958354"/>
              <a:gd name="connsiteX4" fmla="*/ 769208 w 1802971"/>
              <a:gd name="connsiteY4" fmla="*/ 1916430 h 1958354"/>
              <a:gd name="connsiteX5" fmla="*/ 879698 w 1802971"/>
              <a:gd name="connsiteY5" fmla="*/ 1764030 h 1958354"/>
              <a:gd name="connsiteX6" fmla="*/ 898748 w 1802971"/>
              <a:gd name="connsiteY6" fmla="*/ 1607820 h 1958354"/>
              <a:gd name="connsiteX7" fmla="*/ 982568 w 1802971"/>
              <a:gd name="connsiteY7" fmla="*/ 1516380 h 1958354"/>
              <a:gd name="connsiteX8" fmla="*/ 1035908 w 1802971"/>
              <a:gd name="connsiteY8" fmla="*/ 1402080 h 1958354"/>
              <a:gd name="connsiteX9" fmla="*/ 1112108 w 1802971"/>
              <a:gd name="connsiteY9" fmla="*/ 1333500 h 1958354"/>
              <a:gd name="connsiteX10" fmla="*/ 1222598 w 1802971"/>
              <a:gd name="connsiteY10" fmla="*/ 1314450 h 1958354"/>
              <a:gd name="connsiteX11" fmla="*/ 1314038 w 1802971"/>
              <a:gd name="connsiteY11" fmla="*/ 1344930 h 1958354"/>
              <a:gd name="connsiteX12" fmla="*/ 1428338 w 1802971"/>
              <a:gd name="connsiteY12" fmla="*/ 1440180 h 1958354"/>
              <a:gd name="connsiteX13" fmla="*/ 1531208 w 1802971"/>
              <a:gd name="connsiteY13" fmla="*/ 1535430 h 1958354"/>
              <a:gd name="connsiteX14" fmla="*/ 1634078 w 1802971"/>
              <a:gd name="connsiteY14" fmla="*/ 1440180 h 1958354"/>
              <a:gd name="connsiteX15" fmla="*/ 1782668 w 1802971"/>
              <a:gd name="connsiteY15" fmla="*/ 1375410 h 1958354"/>
              <a:gd name="connsiteX16" fmla="*/ 1786478 w 1802971"/>
              <a:gd name="connsiteY16" fmla="*/ 1318260 h 1958354"/>
              <a:gd name="connsiteX17" fmla="*/ 1641698 w 1802971"/>
              <a:gd name="connsiteY17" fmla="*/ 1226820 h 1958354"/>
              <a:gd name="connsiteX18" fmla="*/ 1489298 w 1802971"/>
              <a:gd name="connsiteY18" fmla="*/ 1108710 h 1958354"/>
              <a:gd name="connsiteX19" fmla="*/ 1413098 w 1802971"/>
              <a:gd name="connsiteY19" fmla="*/ 1024890 h 1958354"/>
              <a:gd name="connsiteX20" fmla="*/ 1291178 w 1802971"/>
              <a:gd name="connsiteY20" fmla="*/ 948690 h 1958354"/>
              <a:gd name="connsiteX21" fmla="*/ 1020668 w 1802971"/>
              <a:gd name="connsiteY21" fmla="*/ 750570 h 1958354"/>
              <a:gd name="connsiteX22" fmla="*/ 1005428 w 1802971"/>
              <a:gd name="connsiteY22" fmla="*/ 617220 h 1958354"/>
              <a:gd name="connsiteX23" fmla="*/ 921608 w 1802971"/>
              <a:gd name="connsiteY23" fmla="*/ 506730 h 1958354"/>
              <a:gd name="connsiteX24" fmla="*/ 952088 w 1802971"/>
              <a:gd name="connsiteY24" fmla="*/ 373380 h 1958354"/>
              <a:gd name="connsiteX25" fmla="*/ 1009238 w 1802971"/>
              <a:gd name="connsiteY25" fmla="*/ 274320 h 1958354"/>
              <a:gd name="connsiteX26" fmla="*/ 955898 w 1802971"/>
              <a:gd name="connsiteY26" fmla="*/ 87630 h 1958354"/>
              <a:gd name="connsiteX27" fmla="*/ 910178 w 1802971"/>
              <a:gd name="connsiteY27" fmla="*/ 0 h 1958354"/>
              <a:gd name="connsiteX28" fmla="*/ 799688 w 1802971"/>
              <a:gd name="connsiteY28" fmla="*/ 87630 h 1958354"/>
              <a:gd name="connsiteX29" fmla="*/ 738728 w 1802971"/>
              <a:gd name="connsiteY29" fmla="*/ 156210 h 1958354"/>
              <a:gd name="connsiteX30" fmla="*/ 731108 w 1802971"/>
              <a:gd name="connsiteY30" fmla="*/ 209550 h 1958354"/>
              <a:gd name="connsiteX31" fmla="*/ 658718 w 1802971"/>
              <a:gd name="connsiteY31" fmla="*/ 274320 h 1958354"/>
              <a:gd name="connsiteX32" fmla="*/ 563468 w 1802971"/>
              <a:gd name="connsiteY32" fmla="*/ 335280 h 1958354"/>
              <a:gd name="connsiteX33" fmla="*/ 491078 w 1802971"/>
              <a:gd name="connsiteY33" fmla="*/ 438150 h 1958354"/>
              <a:gd name="connsiteX34" fmla="*/ 475838 w 1802971"/>
              <a:gd name="connsiteY34" fmla="*/ 487680 h 1958354"/>
              <a:gd name="connsiteX35" fmla="*/ 365348 w 1802971"/>
              <a:gd name="connsiteY35" fmla="*/ 567690 h 1958354"/>
              <a:gd name="connsiteX36" fmla="*/ 270098 w 1802971"/>
              <a:gd name="connsiteY36" fmla="*/ 693420 h 1958354"/>
              <a:gd name="connsiteX37" fmla="*/ 228188 w 1802971"/>
              <a:gd name="connsiteY37" fmla="*/ 842010 h 1958354"/>
              <a:gd name="connsiteX38" fmla="*/ 258668 w 1802971"/>
              <a:gd name="connsiteY38" fmla="*/ 979170 h 1958354"/>
              <a:gd name="connsiteX39" fmla="*/ 193898 w 1802971"/>
              <a:gd name="connsiteY39" fmla="*/ 1043940 h 1958354"/>
              <a:gd name="connsiteX40" fmla="*/ 98648 w 1802971"/>
              <a:gd name="connsiteY40" fmla="*/ 1097280 h 1958354"/>
              <a:gd name="connsiteX41" fmla="*/ 52928 w 1802971"/>
              <a:gd name="connsiteY41" fmla="*/ 1211580 h 1958354"/>
              <a:gd name="connsiteX42" fmla="*/ 3398 w 1802971"/>
              <a:gd name="connsiteY42" fmla="*/ 1257300 h 1958354"/>
              <a:gd name="connsiteX43" fmla="*/ 18638 w 1802971"/>
              <a:gd name="connsiteY43" fmla="*/ 1398270 h 1958354"/>
              <a:gd name="connsiteX44" fmla="*/ 132938 w 1802971"/>
              <a:gd name="connsiteY44" fmla="*/ 1497330 h 1958354"/>
              <a:gd name="connsiteX45" fmla="*/ 205328 w 1802971"/>
              <a:gd name="connsiteY45" fmla="*/ 1504950 h 1958354"/>
              <a:gd name="connsiteX46" fmla="*/ 323438 w 1802971"/>
              <a:gd name="connsiteY46" fmla="*/ 1436370 h 1958354"/>
              <a:gd name="connsiteX47" fmla="*/ 411068 w 1802971"/>
              <a:gd name="connsiteY47" fmla="*/ 1405890 h 1958354"/>
              <a:gd name="connsiteX48" fmla="*/ 548228 w 1802971"/>
              <a:gd name="connsiteY48" fmla="*/ 1360170 h 1958354"/>
              <a:gd name="connsiteX49" fmla="*/ 593948 w 1802971"/>
              <a:gd name="connsiteY49" fmla="*/ 1337310 h 1958354"/>
              <a:gd name="connsiteX50" fmla="*/ 658718 w 1802971"/>
              <a:gd name="connsiteY50" fmla="*/ 1421130 h 1958354"/>
              <a:gd name="connsiteX51" fmla="*/ 620618 w 1802971"/>
              <a:gd name="connsiteY51" fmla="*/ 1504950 h 1958354"/>
              <a:gd name="connsiteX52" fmla="*/ 536798 w 1802971"/>
              <a:gd name="connsiteY52" fmla="*/ 1584960 h 1958354"/>
              <a:gd name="connsiteX53" fmla="*/ 521558 w 1802971"/>
              <a:gd name="connsiteY53" fmla="*/ 1737360 h 1958354"/>
              <a:gd name="connsiteX54" fmla="*/ 525368 w 1802971"/>
              <a:gd name="connsiteY54" fmla="*/ 1813560 h 1958354"/>
              <a:gd name="connsiteX55" fmla="*/ 468218 w 1802971"/>
              <a:gd name="connsiteY55" fmla="*/ 1897380 h 195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02971" h="1958354">
                <a:moveTo>
                  <a:pt x="468218" y="1897380"/>
                </a:moveTo>
                <a:cubicBezTo>
                  <a:pt x="477743" y="1916430"/>
                  <a:pt x="552673" y="1917700"/>
                  <a:pt x="582518" y="1927860"/>
                </a:cubicBezTo>
                <a:cubicBezTo>
                  <a:pt x="612363" y="1938020"/>
                  <a:pt x="627603" y="1957705"/>
                  <a:pt x="647288" y="1958340"/>
                </a:cubicBezTo>
                <a:cubicBezTo>
                  <a:pt x="666973" y="1958975"/>
                  <a:pt x="680308" y="1938655"/>
                  <a:pt x="700628" y="1931670"/>
                </a:cubicBezTo>
                <a:cubicBezTo>
                  <a:pt x="720948" y="1924685"/>
                  <a:pt x="739363" y="1944370"/>
                  <a:pt x="769208" y="1916430"/>
                </a:cubicBezTo>
                <a:cubicBezTo>
                  <a:pt x="799053" y="1888490"/>
                  <a:pt x="858108" y="1815465"/>
                  <a:pt x="879698" y="1764030"/>
                </a:cubicBezTo>
                <a:cubicBezTo>
                  <a:pt x="901288" y="1712595"/>
                  <a:pt x="881603" y="1649095"/>
                  <a:pt x="898748" y="1607820"/>
                </a:cubicBezTo>
                <a:cubicBezTo>
                  <a:pt x="915893" y="1566545"/>
                  <a:pt x="959708" y="1550670"/>
                  <a:pt x="982568" y="1516380"/>
                </a:cubicBezTo>
                <a:cubicBezTo>
                  <a:pt x="1005428" y="1482090"/>
                  <a:pt x="1014318" y="1432560"/>
                  <a:pt x="1035908" y="1402080"/>
                </a:cubicBezTo>
                <a:cubicBezTo>
                  <a:pt x="1057498" y="1371600"/>
                  <a:pt x="1080993" y="1348105"/>
                  <a:pt x="1112108" y="1333500"/>
                </a:cubicBezTo>
                <a:cubicBezTo>
                  <a:pt x="1143223" y="1318895"/>
                  <a:pt x="1188943" y="1312545"/>
                  <a:pt x="1222598" y="1314450"/>
                </a:cubicBezTo>
                <a:cubicBezTo>
                  <a:pt x="1256253" y="1316355"/>
                  <a:pt x="1279748" y="1323975"/>
                  <a:pt x="1314038" y="1344930"/>
                </a:cubicBezTo>
                <a:cubicBezTo>
                  <a:pt x="1348328" y="1365885"/>
                  <a:pt x="1392143" y="1408430"/>
                  <a:pt x="1428338" y="1440180"/>
                </a:cubicBezTo>
                <a:cubicBezTo>
                  <a:pt x="1464533" y="1471930"/>
                  <a:pt x="1496918" y="1535430"/>
                  <a:pt x="1531208" y="1535430"/>
                </a:cubicBezTo>
                <a:cubicBezTo>
                  <a:pt x="1565498" y="1535430"/>
                  <a:pt x="1592168" y="1466850"/>
                  <a:pt x="1634078" y="1440180"/>
                </a:cubicBezTo>
                <a:cubicBezTo>
                  <a:pt x="1675988" y="1413510"/>
                  <a:pt x="1757268" y="1395730"/>
                  <a:pt x="1782668" y="1375410"/>
                </a:cubicBezTo>
                <a:cubicBezTo>
                  <a:pt x="1808068" y="1355090"/>
                  <a:pt x="1809973" y="1343025"/>
                  <a:pt x="1786478" y="1318260"/>
                </a:cubicBezTo>
                <a:cubicBezTo>
                  <a:pt x="1762983" y="1293495"/>
                  <a:pt x="1691228" y="1261745"/>
                  <a:pt x="1641698" y="1226820"/>
                </a:cubicBezTo>
                <a:cubicBezTo>
                  <a:pt x="1592168" y="1191895"/>
                  <a:pt x="1527398" y="1142365"/>
                  <a:pt x="1489298" y="1108710"/>
                </a:cubicBezTo>
                <a:cubicBezTo>
                  <a:pt x="1451198" y="1075055"/>
                  <a:pt x="1446118" y="1051560"/>
                  <a:pt x="1413098" y="1024890"/>
                </a:cubicBezTo>
                <a:cubicBezTo>
                  <a:pt x="1380078" y="998220"/>
                  <a:pt x="1356583" y="994410"/>
                  <a:pt x="1291178" y="948690"/>
                </a:cubicBezTo>
                <a:cubicBezTo>
                  <a:pt x="1225773" y="902970"/>
                  <a:pt x="1068293" y="805815"/>
                  <a:pt x="1020668" y="750570"/>
                </a:cubicBezTo>
                <a:cubicBezTo>
                  <a:pt x="973043" y="695325"/>
                  <a:pt x="1021938" y="657860"/>
                  <a:pt x="1005428" y="617220"/>
                </a:cubicBezTo>
                <a:cubicBezTo>
                  <a:pt x="988918" y="576580"/>
                  <a:pt x="930498" y="547370"/>
                  <a:pt x="921608" y="506730"/>
                </a:cubicBezTo>
                <a:cubicBezTo>
                  <a:pt x="912718" y="466090"/>
                  <a:pt x="937483" y="412115"/>
                  <a:pt x="952088" y="373380"/>
                </a:cubicBezTo>
                <a:cubicBezTo>
                  <a:pt x="966693" y="334645"/>
                  <a:pt x="1008603" y="321945"/>
                  <a:pt x="1009238" y="274320"/>
                </a:cubicBezTo>
                <a:cubicBezTo>
                  <a:pt x="1009873" y="226695"/>
                  <a:pt x="972408" y="133350"/>
                  <a:pt x="955898" y="87630"/>
                </a:cubicBezTo>
                <a:cubicBezTo>
                  <a:pt x="939388" y="41910"/>
                  <a:pt x="936213" y="0"/>
                  <a:pt x="910178" y="0"/>
                </a:cubicBezTo>
                <a:cubicBezTo>
                  <a:pt x="884143" y="0"/>
                  <a:pt x="828263" y="61595"/>
                  <a:pt x="799688" y="87630"/>
                </a:cubicBezTo>
                <a:cubicBezTo>
                  <a:pt x="771113" y="113665"/>
                  <a:pt x="750158" y="135890"/>
                  <a:pt x="738728" y="156210"/>
                </a:cubicBezTo>
                <a:cubicBezTo>
                  <a:pt x="727298" y="176530"/>
                  <a:pt x="744443" y="189865"/>
                  <a:pt x="731108" y="209550"/>
                </a:cubicBezTo>
                <a:cubicBezTo>
                  <a:pt x="717773" y="229235"/>
                  <a:pt x="686658" y="253365"/>
                  <a:pt x="658718" y="274320"/>
                </a:cubicBezTo>
                <a:cubicBezTo>
                  <a:pt x="630778" y="295275"/>
                  <a:pt x="591408" y="307975"/>
                  <a:pt x="563468" y="335280"/>
                </a:cubicBezTo>
                <a:cubicBezTo>
                  <a:pt x="535528" y="362585"/>
                  <a:pt x="505683" y="412750"/>
                  <a:pt x="491078" y="438150"/>
                </a:cubicBezTo>
                <a:cubicBezTo>
                  <a:pt x="476473" y="463550"/>
                  <a:pt x="496793" y="466090"/>
                  <a:pt x="475838" y="487680"/>
                </a:cubicBezTo>
                <a:cubicBezTo>
                  <a:pt x="454883" y="509270"/>
                  <a:pt x="399638" y="533400"/>
                  <a:pt x="365348" y="567690"/>
                </a:cubicBezTo>
                <a:cubicBezTo>
                  <a:pt x="331058" y="601980"/>
                  <a:pt x="292958" y="647700"/>
                  <a:pt x="270098" y="693420"/>
                </a:cubicBezTo>
                <a:cubicBezTo>
                  <a:pt x="247238" y="739140"/>
                  <a:pt x="230093" y="794385"/>
                  <a:pt x="228188" y="842010"/>
                </a:cubicBezTo>
                <a:cubicBezTo>
                  <a:pt x="226283" y="889635"/>
                  <a:pt x="264383" y="945515"/>
                  <a:pt x="258668" y="979170"/>
                </a:cubicBezTo>
                <a:cubicBezTo>
                  <a:pt x="252953" y="1012825"/>
                  <a:pt x="220568" y="1024255"/>
                  <a:pt x="193898" y="1043940"/>
                </a:cubicBezTo>
                <a:cubicBezTo>
                  <a:pt x="167228" y="1063625"/>
                  <a:pt x="122143" y="1069340"/>
                  <a:pt x="98648" y="1097280"/>
                </a:cubicBezTo>
                <a:cubicBezTo>
                  <a:pt x="75153" y="1125220"/>
                  <a:pt x="68803" y="1184910"/>
                  <a:pt x="52928" y="1211580"/>
                </a:cubicBezTo>
                <a:cubicBezTo>
                  <a:pt x="37053" y="1238250"/>
                  <a:pt x="9113" y="1226185"/>
                  <a:pt x="3398" y="1257300"/>
                </a:cubicBezTo>
                <a:cubicBezTo>
                  <a:pt x="-2317" y="1288415"/>
                  <a:pt x="-2952" y="1358265"/>
                  <a:pt x="18638" y="1398270"/>
                </a:cubicBezTo>
                <a:cubicBezTo>
                  <a:pt x="40228" y="1438275"/>
                  <a:pt x="101823" y="1479550"/>
                  <a:pt x="132938" y="1497330"/>
                </a:cubicBezTo>
                <a:cubicBezTo>
                  <a:pt x="164053" y="1515110"/>
                  <a:pt x="173578" y="1515110"/>
                  <a:pt x="205328" y="1504950"/>
                </a:cubicBezTo>
                <a:cubicBezTo>
                  <a:pt x="237078" y="1494790"/>
                  <a:pt x="289148" y="1452880"/>
                  <a:pt x="323438" y="1436370"/>
                </a:cubicBezTo>
                <a:cubicBezTo>
                  <a:pt x="357728" y="1419860"/>
                  <a:pt x="411068" y="1405890"/>
                  <a:pt x="411068" y="1405890"/>
                </a:cubicBezTo>
                <a:cubicBezTo>
                  <a:pt x="448533" y="1393190"/>
                  <a:pt x="517748" y="1371600"/>
                  <a:pt x="548228" y="1360170"/>
                </a:cubicBezTo>
                <a:cubicBezTo>
                  <a:pt x="578708" y="1348740"/>
                  <a:pt x="575533" y="1327150"/>
                  <a:pt x="593948" y="1337310"/>
                </a:cubicBezTo>
                <a:cubicBezTo>
                  <a:pt x="612363" y="1347470"/>
                  <a:pt x="654273" y="1393190"/>
                  <a:pt x="658718" y="1421130"/>
                </a:cubicBezTo>
                <a:cubicBezTo>
                  <a:pt x="663163" y="1449070"/>
                  <a:pt x="640938" y="1477645"/>
                  <a:pt x="620618" y="1504950"/>
                </a:cubicBezTo>
                <a:cubicBezTo>
                  <a:pt x="600298" y="1532255"/>
                  <a:pt x="553308" y="1546225"/>
                  <a:pt x="536798" y="1584960"/>
                </a:cubicBezTo>
                <a:cubicBezTo>
                  <a:pt x="520288" y="1623695"/>
                  <a:pt x="523463" y="1699260"/>
                  <a:pt x="521558" y="1737360"/>
                </a:cubicBezTo>
                <a:cubicBezTo>
                  <a:pt x="519653" y="1775460"/>
                  <a:pt x="532353" y="1790065"/>
                  <a:pt x="525368" y="1813560"/>
                </a:cubicBezTo>
                <a:cubicBezTo>
                  <a:pt x="518383" y="1837055"/>
                  <a:pt x="458693" y="1878330"/>
                  <a:pt x="468218" y="18973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068769" y="3013407"/>
            <a:ext cx="2257409" cy="2223101"/>
          </a:xfrm>
          <a:custGeom>
            <a:avLst/>
            <a:gdLst>
              <a:gd name="connsiteX0" fmla="*/ 606101 w 2257409"/>
              <a:gd name="connsiteY0" fmla="*/ 1775763 h 2223101"/>
              <a:gd name="connsiteX1" fmla="*/ 594671 w 2257409"/>
              <a:gd name="connsiteY1" fmla="*/ 1859583 h 2223101"/>
              <a:gd name="connsiteX2" fmla="*/ 522281 w 2257409"/>
              <a:gd name="connsiteY2" fmla="*/ 1916733 h 2223101"/>
              <a:gd name="connsiteX3" fmla="*/ 487991 w 2257409"/>
              <a:gd name="connsiteY3" fmla="*/ 1973883 h 2223101"/>
              <a:gd name="connsiteX4" fmla="*/ 590861 w 2257409"/>
              <a:gd name="connsiteY4" fmla="*/ 2133903 h 2223101"/>
              <a:gd name="connsiteX5" fmla="*/ 670871 w 2257409"/>
              <a:gd name="connsiteY5" fmla="*/ 2099613 h 2223101"/>
              <a:gd name="connsiteX6" fmla="*/ 804221 w 2257409"/>
              <a:gd name="connsiteY6" fmla="*/ 2183433 h 2223101"/>
              <a:gd name="connsiteX7" fmla="*/ 899471 w 2257409"/>
              <a:gd name="connsiteY7" fmla="*/ 2221533 h 2223101"/>
              <a:gd name="connsiteX8" fmla="*/ 956621 w 2257409"/>
              <a:gd name="connsiteY8" fmla="*/ 2133903 h 2223101"/>
              <a:gd name="connsiteX9" fmla="*/ 1128071 w 2257409"/>
              <a:gd name="connsiteY9" fmla="*/ 2008173 h 2223101"/>
              <a:gd name="connsiteX10" fmla="*/ 1166171 w 2257409"/>
              <a:gd name="connsiteY10" fmla="*/ 1840533 h 2223101"/>
              <a:gd name="connsiteX11" fmla="*/ 1227131 w 2257409"/>
              <a:gd name="connsiteY11" fmla="*/ 1699563 h 2223101"/>
              <a:gd name="connsiteX12" fmla="*/ 1284281 w 2257409"/>
              <a:gd name="connsiteY12" fmla="*/ 1581453 h 2223101"/>
              <a:gd name="connsiteX13" fmla="*/ 1341431 w 2257409"/>
              <a:gd name="connsiteY13" fmla="*/ 1509063 h 2223101"/>
              <a:gd name="connsiteX14" fmla="*/ 1375721 w 2257409"/>
              <a:gd name="connsiteY14" fmla="*/ 1493823 h 2223101"/>
              <a:gd name="connsiteX15" fmla="*/ 1482401 w 2257409"/>
              <a:gd name="connsiteY15" fmla="*/ 1543353 h 2223101"/>
              <a:gd name="connsiteX16" fmla="*/ 1638611 w 2257409"/>
              <a:gd name="connsiteY16" fmla="*/ 1722423 h 2223101"/>
              <a:gd name="connsiteX17" fmla="*/ 1752911 w 2257409"/>
              <a:gd name="connsiteY17" fmla="*/ 1798623 h 2223101"/>
              <a:gd name="connsiteX18" fmla="*/ 1871021 w 2257409"/>
              <a:gd name="connsiteY18" fmla="*/ 1710993 h 2223101"/>
              <a:gd name="connsiteX19" fmla="*/ 1996751 w 2257409"/>
              <a:gd name="connsiteY19" fmla="*/ 1638603 h 2223101"/>
              <a:gd name="connsiteX20" fmla="*/ 2145341 w 2257409"/>
              <a:gd name="connsiteY20" fmla="*/ 1520493 h 2223101"/>
              <a:gd name="connsiteX21" fmla="*/ 2255831 w 2257409"/>
              <a:gd name="connsiteY21" fmla="*/ 1387143 h 2223101"/>
              <a:gd name="connsiteX22" fmla="*/ 2202491 w 2257409"/>
              <a:gd name="connsiteY22" fmla="*/ 1345233 h 2223101"/>
              <a:gd name="connsiteX23" fmla="*/ 2092001 w 2257409"/>
              <a:gd name="connsiteY23" fmla="*/ 1364283 h 2223101"/>
              <a:gd name="connsiteX24" fmla="*/ 1882451 w 2257409"/>
              <a:gd name="connsiteY24" fmla="*/ 1280463 h 2223101"/>
              <a:gd name="connsiteX25" fmla="*/ 1650041 w 2257409"/>
              <a:gd name="connsiteY25" fmla="*/ 1128063 h 2223101"/>
              <a:gd name="connsiteX26" fmla="*/ 1516691 w 2257409"/>
              <a:gd name="connsiteY26" fmla="*/ 1029003 h 2223101"/>
              <a:gd name="connsiteX27" fmla="*/ 1360481 w 2257409"/>
              <a:gd name="connsiteY27" fmla="*/ 941373 h 2223101"/>
              <a:gd name="connsiteX28" fmla="*/ 1261421 w 2257409"/>
              <a:gd name="connsiteY28" fmla="*/ 861363 h 2223101"/>
              <a:gd name="connsiteX29" fmla="*/ 1181411 w 2257409"/>
              <a:gd name="connsiteY29" fmla="*/ 640383 h 2223101"/>
              <a:gd name="connsiteX30" fmla="*/ 1173791 w 2257409"/>
              <a:gd name="connsiteY30" fmla="*/ 560373 h 2223101"/>
              <a:gd name="connsiteX31" fmla="*/ 1238561 w 2257409"/>
              <a:gd name="connsiteY31" fmla="*/ 449883 h 2223101"/>
              <a:gd name="connsiteX32" fmla="*/ 1261421 w 2257409"/>
              <a:gd name="connsiteY32" fmla="*/ 331773 h 2223101"/>
              <a:gd name="connsiteX33" fmla="*/ 1200461 w 2257409"/>
              <a:gd name="connsiteY33" fmla="*/ 137463 h 2223101"/>
              <a:gd name="connsiteX34" fmla="*/ 1158551 w 2257409"/>
              <a:gd name="connsiteY34" fmla="*/ 42213 h 2223101"/>
              <a:gd name="connsiteX35" fmla="*/ 1048061 w 2257409"/>
              <a:gd name="connsiteY35" fmla="*/ 303 h 2223101"/>
              <a:gd name="connsiteX36" fmla="*/ 918521 w 2257409"/>
              <a:gd name="connsiteY36" fmla="*/ 61263 h 2223101"/>
              <a:gd name="connsiteX37" fmla="*/ 891851 w 2257409"/>
              <a:gd name="connsiteY37" fmla="*/ 137463 h 2223101"/>
              <a:gd name="connsiteX38" fmla="*/ 731831 w 2257409"/>
              <a:gd name="connsiteY38" fmla="*/ 228903 h 2223101"/>
              <a:gd name="connsiteX39" fmla="*/ 743261 w 2257409"/>
              <a:gd name="connsiteY39" fmla="*/ 335583 h 2223101"/>
              <a:gd name="connsiteX40" fmla="*/ 598481 w 2257409"/>
              <a:gd name="connsiteY40" fmla="*/ 434643 h 2223101"/>
              <a:gd name="connsiteX41" fmla="*/ 541331 w 2257409"/>
              <a:gd name="connsiteY41" fmla="*/ 560373 h 2223101"/>
              <a:gd name="connsiteX42" fmla="*/ 526091 w 2257409"/>
              <a:gd name="connsiteY42" fmla="*/ 583233 h 2223101"/>
              <a:gd name="connsiteX43" fmla="*/ 491801 w 2257409"/>
              <a:gd name="connsiteY43" fmla="*/ 579423 h 2223101"/>
              <a:gd name="connsiteX44" fmla="*/ 472751 w 2257409"/>
              <a:gd name="connsiteY44" fmla="*/ 640383 h 2223101"/>
              <a:gd name="connsiteX45" fmla="*/ 381311 w 2257409"/>
              <a:gd name="connsiteY45" fmla="*/ 705153 h 2223101"/>
              <a:gd name="connsiteX46" fmla="*/ 339401 w 2257409"/>
              <a:gd name="connsiteY46" fmla="*/ 827073 h 2223101"/>
              <a:gd name="connsiteX47" fmla="*/ 312731 w 2257409"/>
              <a:gd name="connsiteY47" fmla="*/ 899463 h 2223101"/>
              <a:gd name="connsiteX48" fmla="*/ 160331 w 2257409"/>
              <a:gd name="connsiteY48" fmla="*/ 956613 h 2223101"/>
              <a:gd name="connsiteX49" fmla="*/ 106991 w 2257409"/>
              <a:gd name="connsiteY49" fmla="*/ 1002333 h 2223101"/>
              <a:gd name="connsiteX50" fmla="*/ 80321 w 2257409"/>
              <a:gd name="connsiteY50" fmla="*/ 1048053 h 2223101"/>
              <a:gd name="connsiteX51" fmla="*/ 311 w 2257409"/>
              <a:gd name="connsiteY51" fmla="*/ 1082343 h 2223101"/>
              <a:gd name="connsiteX52" fmla="*/ 53651 w 2257409"/>
              <a:gd name="connsiteY52" fmla="*/ 1230933 h 2223101"/>
              <a:gd name="connsiteX53" fmla="*/ 80321 w 2257409"/>
              <a:gd name="connsiteY53" fmla="*/ 1444293 h 2223101"/>
              <a:gd name="connsiteX54" fmla="*/ 57461 w 2257409"/>
              <a:gd name="connsiteY54" fmla="*/ 1600503 h 2223101"/>
              <a:gd name="connsiteX55" fmla="*/ 15551 w 2257409"/>
              <a:gd name="connsiteY55" fmla="*/ 1699563 h 2223101"/>
              <a:gd name="connsiteX56" fmla="*/ 145091 w 2257409"/>
              <a:gd name="connsiteY56" fmla="*/ 1798623 h 2223101"/>
              <a:gd name="connsiteX57" fmla="*/ 270821 w 2257409"/>
              <a:gd name="connsiteY57" fmla="*/ 1802433 h 2223101"/>
              <a:gd name="connsiteX58" fmla="*/ 289871 w 2257409"/>
              <a:gd name="connsiteY58" fmla="*/ 1756713 h 2223101"/>
              <a:gd name="connsiteX59" fmla="*/ 392741 w 2257409"/>
              <a:gd name="connsiteY59" fmla="*/ 1756713 h 2223101"/>
              <a:gd name="connsiteX60" fmla="*/ 499421 w 2257409"/>
              <a:gd name="connsiteY60" fmla="*/ 1714803 h 2223101"/>
              <a:gd name="connsiteX61" fmla="*/ 545141 w 2257409"/>
              <a:gd name="connsiteY61" fmla="*/ 1684323 h 2223101"/>
              <a:gd name="connsiteX62" fmla="*/ 575621 w 2257409"/>
              <a:gd name="connsiteY62" fmla="*/ 1661463 h 2223101"/>
              <a:gd name="connsiteX63" fmla="*/ 617531 w 2257409"/>
              <a:gd name="connsiteY63" fmla="*/ 1680513 h 2223101"/>
              <a:gd name="connsiteX64" fmla="*/ 590861 w 2257409"/>
              <a:gd name="connsiteY64" fmla="*/ 1650033 h 2223101"/>
              <a:gd name="connsiteX65" fmla="*/ 613721 w 2257409"/>
              <a:gd name="connsiteY65" fmla="*/ 1684323 h 2223101"/>
              <a:gd name="connsiteX66" fmla="*/ 606101 w 2257409"/>
              <a:gd name="connsiteY66" fmla="*/ 1775763 h 222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57409" h="2223101">
                <a:moveTo>
                  <a:pt x="606101" y="1775763"/>
                </a:moveTo>
                <a:cubicBezTo>
                  <a:pt x="602926" y="1804973"/>
                  <a:pt x="608641" y="1836088"/>
                  <a:pt x="594671" y="1859583"/>
                </a:cubicBezTo>
                <a:cubicBezTo>
                  <a:pt x="580701" y="1883078"/>
                  <a:pt x="540061" y="1897683"/>
                  <a:pt x="522281" y="1916733"/>
                </a:cubicBezTo>
                <a:cubicBezTo>
                  <a:pt x="504501" y="1935783"/>
                  <a:pt x="476561" y="1937688"/>
                  <a:pt x="487991" y="1973883"/>
                </a:cubicBezTo>
                <a:cubicBezTo>
                  <a:pt x="499421" y="2010078"/>
                  <a:pt x="560381" y="2112948"/>
                  <a:pt x="590861" y="2133903"/>
                </a:cubicBezTo>
                <a:cubicBezTo>
                  <a:pt x="621341" y="2154858"/>
                  <a:pt x="635311" y="2091358"/>
                  <a:pt x="670871" y="2099613"/>
                </a:cubicBezTo>
                <a:cubicBezTo>
                  <a:pt x="706431" y="2107868"/>
                  <a:pt x="766121" y="2163113"/>
                  <a:pt x="804221" y="2183433"/>
                </a:cubicBezTo>
                <a:cubicBezTo>
                  <a:pt x="842321" y="2203753"/>
                  <a:pt x="874071" y="2229788"/>
                  <a:pt x="899471" y="2221533"/>
                </a:cubicBezTo>
                <a:cubicBezTo>
                  <a:pt x="924871" y="2213278"/>
                  <a:pt x="918521" y="2169463"/>
                  <a:pt x="956621" y="2133903"/>
                </a:cubicBezTo>
                <a:cubicBezTo>
                  <a:pt x="994721" y="2098343"/>
                  <a:pt x="1093146" y="2057068"/>
                  <a:pt x="1128071" y="2008173"/>
                </a:cubicBezTo>
                <a:cubicBezTo>
                  <a:pt x="1162996" y="1959278"/>
                  <a:pt x="1149661" y="1891968"/>
                  <a:pt x="1166171" y="1840533"/>
                </a:cubicBezTo>
                <a:cubicBezTo>
                  <a:pt x="1182681" y="1789098"/>
                  <a:pt x="1207446" y="1742743"/>
                  <a:pt x="1227131" y="1699563"/>
                </a:cubicBezTo>
                <a:cubicBezTo>
                  <a:pt x="1246816" y="1656383"/>
                  <a:pt x="1265231" y="1613203"/>
                  <a:pt x="1284281" y="1581453"/>
                </a:cubicBezTo>
                <a:cubicBezTo>
                  <a:pt x="1303331" y="1549703"/>
                  <a:pt x="1326191" y="1523668"/>
                  <a:pt x="1341431" y="1509063"/>
                </a:cubicBezTo>
                <a:cubicBezTo>
                  <a:pt x="1356671" y="1494458"/>
                  <a:pt x="1352226" y="1488108"/>
                  <a:pt x="1375721" y="1493823"/>
                </a:cubicBezTo>
                <a:cubicBezTo>
                  <a:pt x="1399216" y="1499538"/>
                  <a:pt x="1438586" y="1505253"/>
                  <a:pt x="1482401" y="1543353"/>
                </a:cubicBezTo>
                <a:cubicBezTo>
                  <a:pt x="1526216" y="1581453"/>
                  <a:pt x="1593526" y="1679878"/>
                  <a:pt x="1638611" y="1722423"/>
                </a:cubicBezTo>
                <a:cubicBezTo>
                  <a:pt x="1683696" y="1764968"/>
                  <a:pt x="1714176" y="1800528"/>
                  <a:pt x="1752911" y="1798623"/>
                </a:cubicBezTo>
                <a:cubicBezTo>
                  <a:pt x="1791646" y="1796718"/>
                  <a:pt x="1830381" y="1737663"/>
                  <a:pt x="1871021" y="1710993"/>
                </a:cubicBezTo>
                <a:cubicBezTo>
                  <a:pt x="1911661" y="1684323"/>
                  <a:pt x="1951031" y="1670353"/>
                  <a:pt x="1996751" y="1638603"/>
                </a:cubicBezTo>
                <a:cubicBezTo>
                  <a:pt x="2042471" y="1606853"/>
                  <a:pt x="2102161" y="1562403"/>
                  <a:pt x="2145341" y="1520493"/>
                </a:cubicBezTo>
                <a:cubicBezTo>
                  <a:pt x="2188521" y="1478583"/>
                  <a:pt x="2246306" y="1416353"/>
                  <a:pt x="2255831" y="1387143"/>
                </a:cubicBezTo>
                <a:cubicBezTo>
                  <a:pt x="2265356" y="1357933"/>
                  <a:pt x="2229796" y="1349043"/>
                  <a:pt x="2202491" y="1345233"/>
                </a:cubicBezTo>
                <a:cubicBezTo>
                  <a:pt x="2175186" y="1341423"/>
                  <a:pt x="2145341" y="1375078"/>
                  <a:pt x="2092001" y="1364283"/>
                </a:cubicBezTo>
                <a:cubicBezTo>
                  <a:pt x="2038661" y="1353488"/>
                  <a:pt x="1956111" y="1319833"/>
                  <a:pt x="1882451" y="1280463"/>
                </a:cubicBezTo>
                <a:cubicBezTo>
                  <a:pt x="1808791" y="1241093"/>
                  <a:pt x="1711001" y="1169973"/>
                  <a:pt x="1650041" y="1128063"/>
                </a:cubicBezTo>
                <a:cubicBezTo>
                  <a:pt x="1589081" y="1086153"/>
                  <a:pt x="1564951" y="1060118"/>
                  <a:pt x="1516691" y="1029003"/>
                </a:cubicBezTo>
                <a:cubicBezTo>
                  <a:pt x="1468431" y="997888"/>
                  <a:pt x="1403026" y="969313"/>
                  <a:pt x="1360481" y="941373"/>
                </a:cubicBezTo>
                <a:cubicBezTo>
                  <a:pt x="1317936" y="913433"/>
                  <a:pt x="1291266" y="911528"/>
                  <a:pt x="1261421" y="861363"/>
                </a:cubicBezTo>
                <a:cubicBezTo>
                  <a:pt x="1231576" y="811198"/>
                  <a:pt x="1196016" y="690548"/>
                  <a:pt x="1181411" y="640383"/>
                </a:cubicBezTo>
                <a:cubicBezTo>
                  <a:pt x="1166806" y="590218"/>
                  <a:pt x="1164266" y="592123"/>
                  <a:pt x="1173791" y="560373"/>
                </a:cubicBezTo>
                <a:cubicBezTo>
                  <a:pt x="1183316" y="528623"/>
                  <a:pt x="1223956" y="487983"/>
                  <a:pt x="1238561" y="449883"/>
                </a:cubicBezTo>
                <a:cubicBezTo>
                  <a:pt x="1253166" y="411783"/>
                  <a:pt x="1267771" y="383843"/>
                  <a:pt x="1261421" y="331773"/>
                </a:cubicBezTo>
                <a:cubicBezTo>
                  <a:pt x="1255071" y="279703"/>
                  <a:pt x="1217606" y="185723"/>
                  <a:pt x="1200461" y="137463"/>
                </a:cubicBezTo>
                <a:cubicBezTo>
                  <a:pt x="1183316" y="89203"/>
                  <a:pt x="1183951" y="65073"/>
                  <a:pt x="1158551" y="42213"/>
                </a:cubicBezTo>
                <a:cubicBezTo>
                  <a:pt x="1133151" y="19353"/>
                  <a:pt x="1088066" y="-2872"/>
                  <a:pt x="1048061" y="303"/>
                </a:cubicBezTo>
                <a:cubicBezTo>
                  <a:pt x="1008056" y="3478"/>
                  <a:pt x="944556" y="38403"/>
                  <a:pt x="918521" y="61263"/>
                </a:cubicBezTo>
                <a:cubicBezTo>
                  <a:pt x="892486" y="84123"/>
                  <a:pt x="922966" y="109523"/>
                  <a:pt x="891851" y="137463"/>
                </a:cubicBezTo>
                <a:cubicBezTo>
                  <a:pt x="860736" y="165403"/>
                  <a:pt x="756596" y="195883"/>
                  <a:pt x="731831" y="228903"/>
                </a:cubicBezTo>
                <a:cubicBezTo>
                  <a:pt x="707066" y="261923"/>
                  <a:pt x="765486" y="301293"/>
                  <a:pt x="743261" y="335583"/>
                </a:cubicBezTo>
                <a:cubicBezTo>
                  <a:pt x="721036" y="369873"/>
                  <a:pt x="632136" y="397178"/>
                  <a:pt x="598481" y="434643"/>
                </a:cubicBezTo>
                <a:cubicBezTo>
                  <a:pt x="564826" y="472108"/>
                  <a:pt x="553396" y="535608"/>
                  <a:pt x="541331" y="560373"/>
                </a:cubicBezTo>
                <a:cubicBezTo>
                  <a:pt x="529266" y="585138"/>
                  <a:pt x="534346" y="580058"/>
                  <a:pt x="526091" y="583233"/>
                </a:cubicBezTo>
                <a:cubicBezTo>
                  <a:pt x="517836" y="586408"/>
                  <a:pt x="500691" y="569898"/>
                  <a:pt x="491801" y="579423"/>
                </a:cubicBezTo>
                <a:cubicBezTo>
                  <a:pt x="482911" y="588948"/>
                  <a:pt x="491166" y="619428"/>
                  <a:pt x="472751" y="640383"/>
                </a:cubicBezTo>
                <a:cubicBezTo>
                  <a:pt x="454336" y="661338"/>
                  <a:pt x="403536" y="674038"/>
                  <a:pt x="381311" y="705153"/>
                </a:cubicBezTo>
                <a:cubicBezTo>
                  <a:pt x="359086" y="736268"/>
                  <a:pt x="350831" y="794688"/>
                  <a:pt x="339401" y="827073"/>
                </a:cubicBezTo>
                <a:cubicBezTo>
                  <a:pt x="327971" y="859458"/>
                  <a:pt x="342576" y="877873"/>
                  <a:pt x="312731" y="899463"/>
                </a:cubicBezTo>
                <a:cubicBezTo>
                  <a:pt x="282886" y="921053"/>
                  <a:pt x="194621" y="939468"/>
                  <a:pt x="160331" y="956613"/>
                </a:cubicBezTo>
                <a:cubicBezTo>
                  <a:pt x="126041" y="973758"/>
                  <a:pt x="120326" y="987093"/>
                  <a:pt x="106991" y="1002333"/>
                </a:cubicBezTo>
                <a:cubicBezTo>
                  <a:pt x="93656" y="1017573"/>
                  <a:pt x="98101" y="1034718"/>
                  <a:pt x="80321" y="1048053"/>
                </a:cubicBezTo>
                <a:cubicBezTo>
                  <a:pt x="62541" y="1061388"/>
                  <a:pt x="4756" y="1051863"/>
                  <a:pt x="311" y="1082343"/>
                </a:cubicBezTo>
                <a:cubicBezTo>
                  <a:pt x="-4134" y="1112823"/>
                  <a:pt x="40316" y="1170608"/>
                  <a:pt x="53651" y="1230933"/>
                </a:cubicBezTo>
                <a:cubicBezTo>
                  <a:pt x="66986" y="1291258"/>
                  <a:pt x="79686" y="1382698"/>
                  <a:pt x="80321" y="1444293"/>
                </a:cubicBezTo>
                <a:cubicBezTo>
                  <a:pt x="80956" y="1505888"/>
                  <a:pt x="68256" y="1557958"/>
                  <a:pt x="57461" y="1600503"/>
                </a:cubicBezTo>
                <a:cubicBezTo>
                  <a:pt x="46666" y="1643048"/>
                  <a:pt x="946" y="1666543"/>
                  <a:pt x="15551" y="1699563"/>
                </a:cubicBezTo>
                <a:cubicBezTo>
                  <a:pt x="30156" y="1732583"/>
                  <a:pt x="102546" y="1781478"/>
                  <a:pt x="145091" y="1798623"/>
                </a:cubicBezTo>
                <a:cubicBezTo>
                  <a:pt x="187636" y="1815768"/>
                  <a:pt x="246691" y="1809418"/>
                  <a:pt x="270821" y="1802433"/>
                </a:cubicBezTo>
                <a:cubicBezTo>
                  <a:pt x="294951" y="1795448"/>
                  <a:pt x="269551" y="1764333"/>
                  <a:pt x="289871" y="1756713"/>
                </a:cubicBezTo>
                <a:cubicBezTo>
                  <a:pt x="310191" y="1749093"/>
                  <a:pt x="357816" y="1763698"/>
                  <a:pt x="392741" y="1756713"/>
                </a:cubicBezTo>
                <a:cubicBezTo>
                  <a:pt x="427666" y="1749728"/>
                  <a:pt x="474021" y="1726868"/>
                  <a:pt x="499421" y="1714803"/>
                </a:cubicBezTo>
                <a:cubicBezTo>
                  <a:pt x="524821" y="1702738"/>
                  <a:pt x="532441" y="1693213"/>
                  <a:pt x="545141" y="1684323"/>
                </a:cubicBezTo>
                <a:cubicBezTo>
                  <a:pt x="557841" y="1675433"/>
                  <a:pt x="563556" y="1662098"/>
                  <a:pt x="575621" y="1661463"/>
                </a:cubicBezTo>
                <a:cubicBezTo>
                  <a:pt x="587686" y="1660828"/>
                  <a:pt x="614991" y="1682418"/>
                  <a:pt x="617531" y="1680513"/>
                </a:cubicBezTo>
                <a:cubicBezTo>
                  <a:pt x="620071" y="1678608"/>
                  <a:pt x="591496" y="1649398"/>
                  <a:pt x="590861" y="1650033"/>
                </a:cubicBezTo>
                <a:cubicBezTo>
                  <a:pt x="590226" y="1650668"/>
                  <a:pt x="610546" y="1663368"/>
                  <a:pt x="613721" y="1684323"/>
                </a:cubicBezTo>
                <a:cubicBezTo>
                  <a:pt x="616896" y="1705278"/>
                  <a:pt x="609276" y="1746553"/>
                  <a:pt x="606101" y="177576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3738839" y="2219411"/>
            <a:ext cx="2747655" cy="3628587"/>
          </a:xfrm>
          <a:custGeom>
            <a:avLst/>
            <a:gdLst>
              <a:gd name="connsiteX0" fmla="*/ 1224321 w 2747655"/>
              <a:gd name="connsiteY0" fmla="*/ 3622589 h 3663603"/>
              <a:gd name="connsiteX1" fmla="*/ 1305601 w 2747655"/>
              <a:gd name="connsiteY1" fmla="*/ 3597189 h 3663603"/>
              <a:gd name="connsiteX2" fmla="*/ 1412281 w 2747655"/>
              <a:gd name="connsiteY2" fmla="*/ 3460029 h 3663603"/>
              <a:gd name="connsiteX3" fmla="*/ 1437681 w 2747655"/>
              <a:gd name="connsiteY3" fmla="*/ 3292389 h 3663603"/>
              <a:gd name="connsiteX4" fmla="*/ 1376721 w 2747655"/>
              <a:gd name="connsiteY4" fmla="*/ 3195869 h 3663603"/>
              <a:gd name="connsiteX5" fmla="*/ 1356401 w 2747655"/>
              <a:gd name="connsiteY5" fmla="*/ 3124749 h 3663603"/>
              <a:gd name="connsiteX6" fmla="*/ 1381801 w 2747655"/>
              <a:gd name="connsiteY6" fmla="*/ 3028229 h 3663603"/>
              <a:gd name="connsiteX7" fmla="*/ 1381801 w 2747655"/>
              <a:gd name="connsiteY7" fmla="*/ 2972349 h 3663603"/>
              <a:gd name="connsiteX8" fmla="*/ 1559601 w 2747655"/>
              <a:gd name="connsiteY8" fmla="*/ 2830109 h 3663603"/>
              <a:gd name="connsiteX9" fmla="*/ 1620561 w 2747655"/>
              <a:gd name="connsiteY9" fmla="*/ 2530389 h 3663603"/>
              <a:gd name="connsiteX10" fmla="*/ 1666281 w 2747655"/>
              <a:gd name="connsiteY10" fmla="*/ 2362749 h 3663603"/>
              <a:gd name="connsiteX11" fmla="*/ 1732321 w 2747655"/>
              <a:gd name="connsiteY11" fmla="*/ 2327189 h 3663603"/>
              <a:gd name="connsiteX12" fmla="*/ 1935521 w 2747655"/>
              <a:gd name="connsiteY12" fmla="*/ 2606589 h 3663603"/>
              <a:gd name="connsiteX13" fmla="*/ 2011721 w 2747655"/>
              <a:gd name="connsiteY13" fmla="*/ 2723429 h 3663603"/>
              <a:gd name="connsiteX14" fmla="*/ 2159041 w 2747655"/>
              <a:gd name="connsiteY14" fmla="*/ 2637069 h 3663603"/>
              <a:gd name="connsiteX15" fmla="*/ 2296201 w 2747655"/>
              <a:gd name="connsiteY15" fmla="*/ 2596429 h 3663603"/>
              <a:gd name="connsiteX16" fmla="*/ 2509561 w 2747655"/>
              <a:gd name="connsiteY16" fmla="*/ 2489749 h 3663603"/>
              <a:gd name="connsiteX17" fmla="*/ 2626401 w 2747655"/>
              <a:gd name="connsiteY17" fmla="*/ 2317029 h 3663603"/>
              <a:gd name="connsiteX18" fmla="*/ 2697521 w 2747655"/>
              <a:gd name="connsiteY18" fmla="*/ 2230669 h 3663603"/>
              <a:gd name="connsiteX19" fmla="*/ 2667041 w 2747655"/>
              <a:gd name="connsiteY19" fmla="*/ 2108749 h 3663603"/>
              <a:gd name="connsiteX20" fmla="*/ 2728001 w 2747655"/>
              <a:gd name="connsiteY20" fmla="*/ 1966509 h 3663603"/>
              <a:gd name="connsiteX21" fmla="*/ 2743241 w 2747655"/>
              <a:gd name="connsiteY21" fmla="*/ 1880149 h 3663603"/>
              <a:gd name="connsiteX22" fmla="*/ 2656881 w 2747655"/>
              <a:gd name="connsiteY22" fmla="*/ 1844589 h 3663603"/>
              <a:gd name="connsiteX23" fmla="*/ 2550201 w 2747655"/>
              <a:gd name="connsiteY23" fmla="*/ 1941109 h 3663603"/>
              <a:gd name="connsiteX24" fmla="*/ 2494321 w 2747655"/>
              <a:gd name="connsiteY24" fmla="*/ 2057949 h 3663603"/>
              <a:gd name="connsiteX25" fmla="*/ 2357161 w 2747655"/>
              <a:gd name="connsiteY25" fmla="*/ 2068109 h 3663603"/>
              <a:gd name="connsiteX26" fmla="*/ 2164121 w 2747655"/>
              <a:gd name="connsiteY26" fmla="*/ 1930949 h 3663603"/>
              <a:gd name="connsiteX27" fmla="*/ 1986321 w 2747655"/>
              <a:gd name="connsiteY27" fmla="*/ 1819189 h 3663603"/>
              <a:gd name="connsiteX28" fmla="*/ 1859321 w 2747655"/>
              <a:gd name="connsiteY28" fmla="*/ 1722669 h 3663603"/>
              <a:gd name="connsiteX29" fmla="*/ 1666281 w 2747655"/>
              <a:gd name="connsiteY29" fmla="*/ 1656629 h 3663603"/>
              <a:gd name="connsiteX30" fmla="*/ 1585001 w 2747655"/>
              <a:gd name="connsiteY30" fmla="*/ 1539789 h 3663603"/>
              <a:gd name="connsiteX31" fmla="*/ 1554521 w 2747655"/>
              <a:gd name="connsiteY31" fmla="*/ 1387389 h 3663603"/>
              <a:gd name="connsiteX32" fmla="*/ 1645961 w 2747655"/>
              <a:gd name="connsiteY32" fmla="*/ 1250229 h 3663603"/>
              <a:gd name="connsiteX33" fmla="*/ 1732321 w 2747655"/>
              <a:gd name="connsiteY33" fmla="*/ 1174029 h 3663603"/>
              <a:gd name="connsiteX34" fmla="*/ 1747561 w 2747655"/>
              <a:gd name="connsiteY34" fmla="*/ 1123229 h 3663603"/>
              <a:gd name="connsiteX35" fmla="*/ 1635801 w 2747655"/>
              <a:gd name="connsiteY35" fmla="*/ 1047029 h 3663603"/>
              <a:gd name="connsiteX36" fmla="*/ 1590081 w 2747655"/>
              <a:gd name="connsiteY36" fmla="*/ 914949 h 3663603"/>
              <a:gd name="connsiteX37" fmla="*/ 1534201 w 2747655"/>
              <a:gd name="connsiteY37" fmla="*/ 762549 h 3663603"/>
              <a:gd name="connsiteX38" fmla="*/ 1412281 w 2747655"/>
              <a:gd name="connsiteY38" fmla="*/ 726989 h 3663603"/>
              <a:gd name="connsiteX39" fmla="*/ 1148121 w 2747655"/>
              <a:gd name="connsiteY39" fmla="*/ 772709 h 3663603"/>
              <a:gd name="connsiteX40" fmla="*/ 1148121 w 2747655"/>
              <a:gd name="connsiteY40" fmla="*/ 869229 h 3663603"/>
              <a:gd name="connsiteX41" fmla="*/ 1077001 w 2747655"/>
              <a:gd name="connsiteY41" fmla="*/ 950509 h 3663603"/>
              <a:gd name="connsiteX42" fmla="*/ 985561 w 2747655"/>
              <a:gd name="connsiteY42" fmla="*/ 1047029 h 3663603"/>
              <a:gd name="connsiteX43" fmla="*/ 894121 w 2747655"/>
              <a:gd name="connsiteY43" fmla="*/ 1138469 h 3663603"/>
              <a:gd name="connsiteX44" fmla="*/ 833161 w 2747655"/>
              <a:gd name="connsiteY44" fmla="*/ 1189269 h 3663603"/>
              <a:gd name="connsiteX45" fmla="*/ 777281 w 2747655"/>
              <a:gd name="connsiteY45" fmla="*/ 1194349 h 3663603"/>
              <a:gd name="connsiteX46" fmla="*/ 635041 w 2747655"/>
              <a:gd name="connsiteY46" fmla="*/ 1082589 h 3663603"/>
              <a:gd name="connsiteX47" fmla="*/ 533441 w 2747655"/>
              <a:gd name="connsiteY47" fmla="*/ 955589 h 3663603"/>
              <a:gd name="connsiteX48" fmla="*/ 543601 w 2747655"/>
              <a:gd name="connsiteY48" fmla="*/ 803189 h 3663603"/>
              <a:gd name="connsiteX49" fmla="*/ 538521 w 2747655"/>
              <a:gd name="connsiteY49" fmla="*/ 655869 h 3663603"/>
              <a:gd name="connsiteX50" fmla="*/ 421681 w 2747655"/>
              <a:gd name="connsiteY50" fmla="*/ 554269 h 3663603"/>
              <a:gd name="connsiteX51" fmla="*/ 401361 w 2747655"/>
              <a:gd name="connsiteY51" fmla="*/ 549189 h 3663603"/>
              <a:gd name="connsiteX52" fmla="*/ 315001 w 2747655"/>
              <a:gd name="connsiteY52" fmla="*/ 376469 h 3663603"/>
              <a:gd name="connsiteX53" fmla="*/ 294681 w 2747655"/>
              <a:gd name="connsiteY53" fmla="*/ 218989 h 3663603"/>
              <a:gd name="connsiteX54" fmla="*/ 294681 w 2747655"/>
              <a:gd name="connsiteY54" fmla="*/ 117389 h 3663603"/>
              <a:gd name="connsiteX55" fmla="*/ 284521 w 2747655"/>
              <a:gd name="connsiteY55" fmla="*/ 15789 h 3663603"/>
              <a:gd name="connsiteX56" fmla="*/ 259121 w 2747655"/>
              <a:gd name="connsiteY56" fmla="*/ 10709 h 3663603"/>
              <a:gd name="connsiteX57" fmla="*/ 162601 w 2747655"/>
              <a:gd name="connsiteY57" fmla="*/ 117389 h 3663603"/>
              <a:gd name="connsiteX58" fmla="*/ 127041 w 2747655"/>
              <a:gd name="connsiteY58" fmla="*/ 249469 h 3663603"/>
              <a:gd name="connsiteX59" fmla="*/ 41 w 2747655"/>
              <a:gd name="connsiteY59" fmla="*/ 371389 h 3663603"/>
              <a:gd name="connsiteX60" fmla="*/ 111801 w 2747655"/>
              <a:gd name="connsiteY60" fmla="*/ 478069 h 3663603"/>
              <a:gd name="connsiteX61" fmla="*/ 198161 w 2747655"/>
              <a:gd name="connsiteY61" fmla="*/ 559349 h 3663603"/>
              <a:gd name="connsiteX62" fmla="*/ 228641 w 2747655"/>
              <a:gd name="connsiteY62" fmla="*/ 737149 h 3663603"/>
              <a:gd name="connsiteX63" fmla="*/ 360721 w 2747655"/>
              <a:gd name="connsiteY63" fmla="*/ 1041949 h 3663603"/>
              <a:gd name="connsiteX64" fmla="*/ 548681 w 2747655"/>
              <a:gd name="connsiteY64" fmla="*/ 1290869 h 3663603"/>
              <a:gd name="connsiteX65" fmla="*/ 635041 w 2747655"/>
              <a:gd name="connsiteY65" fmla="*/ 1336589 h 3663603"/>
              <a:gd name="connsiteX66" fmla="*/ 645201 w 2747655"/>
              <a:gd name="connsiteY66" fmla="*/ 1372149 h 3663603"/>
              <a:gd name="connsiteX67" fmla="*/ 579161 w 2747655"/>
              <a:gd name="connsiteY67" fmla="*/ 1428029 h 3663603"/>
              <a:gd name="connsiteX68" fmla="*/ 538521 w 2747655"/>
              <a:gd name="connsiteY68" fmla="*/ 1468669 h 3663603"/>
              <a:gd name="connsiteX69" fmla="*/ 563921 w 2747655"/>
              <a:gd name="connsiteY69" fmla="*/ 1544869 h 3663603"/>
              <a:gd name="connsiteX70" fmla="*/ 502961 w 2747655"/>
              <a:gd name="connsiteY70" fmla="*/ 1651549 h 3663603"/>
              <a:gd name="connsiteX71" fmla="*/ 350561 w 2747655"/>
              <a:gd name="connsiteY71" fmla="*/ 1753149 h 3663603"/>
              <a:gd name="connsiteX72" fmla="*/ 238801 w 2747655"/>
              <a:gd name="connsiteY72" fmla="*/ 1824269 h 3663603"/>
              <a:gd name="connsiteX73" fmla="*/ 198161 w 2747655"/>
              <a:gd name="connsiteY73" fmla="*/ 1839509 h 3663603"/>
              <a:gd name="connsiteX74" fmla="*/ 162601 w 2747655"/>
              <a:gd name="connsiteY74" fmla="*/ 1941109 h 3663603"/>
              <a:gd name="connsiteX75" fmla="*/ 152441 w 2747655"/>
              <a:gd name="connsiteY75" fmla="*/ 2022389 h 3663603"/>
              <a:gd name="connsiteX76" fmla="*/ 284521 w 2747655"/>
              <a:gd name="connsiteY76" fmla="*/ 2108749 h 3663603"/>
              <a:gd name="connsiteX77" fmla="*/ 304841 w 2747655"/>
              <a:gd name="connsiteY77" fmla="*/ 2159549 h 3663603"/>
              <a:gd name="connsiteX78" fmla="*/ 345481 w 2747655"/>
              <a:gd name="connsiteY78" fmla="*/ 2286549 h 3663603"/>
              <a:gd name="connsiteX79" fmla="*/ 228641 w 2747655"/>
              <a:gd name="connsiteY79" fmla="*/ 2372909 h 3663603"/>
              <a:gd name="connsiteX80" fmla="*/ 188001 w 2747655"/>
              <a:gd name="connsiteY80" fmla="*/ 2454189 h 3663603"/>
              <a:gd name="connsiteX81" fmla="*/ 218481 w 2747655"/>
              <a:gd name="connsiteY81" fmla="*/ 2586269 h 3663603"/>
              <a:gd name="connsiteX82" fmla="*/ 335321 w 2747655"/>
              <a:gd name="connsiteY82" fmla="*/ 2667549 h 3663603"/>
              <a:gd name="connsiteX83" fmla="*/ 609641 w 2747655"/>
              <a:gd name="connsiteY83" fmla="*/ 2723429 h 3663603"/>
              <a:gd name="connsiteX84" fmla="*/ 680761 w 2747655"/>
              <a:gd name="connsiteY84" fmla="*/ 2733589 h 3663603"/>
              <a:gd name="connsiteX85" fmla="*/ 767121 w 2747655"/>
              <a:gd name="connsiteY85" fmla="*/ 2885989 h 3663603"/>
              <a:gd name="connsiteX86" fmla="*/ 833161 w 2747655"/>
              <a:gd name="connsiteY86" fmla="*/ 2982509 h 3663603"/>
              <a:gd name="connsiteX87" fmla="*/ 934761 w 2747655"/>
              <a:gd name="connsiteY87" fmla="*/ 3053629 h 3663603"/>
              <a:gd name="connsiteX88" fmla="*/ 1016041 w 2747655"/>
              <a:gd name="connsiteY88" fmla="*/ 2997749 h 3663603"/>
              <a:gd name="connsiteX89" fmla="*/ 1097321 w 2747655"/>
              <a:gd name="connsiteY89" fmla="*/ 3053629 h 3663603"/>
              <a:gd name="connsiteX90" fmla="*/ 1219241 w 2747655"/>
              <a:gd name="connsiteY90" fmla="*/ 3170469 h 3663603"/>
              <a:gd name="connsiteX91" fmla="*/ 1275121 w 2747655"/>
              <a:gd name="connsiteY91" fmla="*/ 3358429 h 3663603"/>
              <a:gd name="connsiteX92" fmla="*/ 1178601 w 2747655"/>
              <a:gd name="connsiteY92" fmla="*/ 3510829 h 3663603"/>
              <a:gd name="connsiteX93" fmla="*/ 1259881 w 2747655"/>
              <a:gd name="connsiteY93" fmla="*/ 3658149 h 3663603"/>
              <a:gd name="connsiteX94" fmla="*/ 1224321 w 2747655"/>
              <a:gd name="connsiteY94" fmla="*/ 3622589 h 3663603"/>
              <a:gd name="connsiteX0" fmla="*/ 1224321 w 2747655"/>
              <a:gd name="connsiteY0" fmla="*/ 3622589 h 3628587"/>
              <a:gd name="connsiteX1" fmla="*/ 1305601 w 2747655"/>
              <a:gd name="connsiteY1" fmla="*/ 3597189 h 3628587"/>
              <a:gd name="connsiteX2" fmla="*/ 1412281 w 2747655"/>
              <a:gd name="connsiteY2" fmla="*/ 3460029 h 3628587"/>
              <a:gd name="connsiteX3" fmla="*/ 1437681 w 2747655"/>
              <a:gd name="connsiteY3" fmla="*/ 3292389 h 3628587"/>
              <a:gd name="connsiteX4" fmla="*/ 1376721 w 2747655"/>
              <a:gd name="connsiteY4" fmla="*/ 3195869 h 3628587"/>
              <a:gd name="connsiteX5" fmla="*/ 1356401 w 2747655"/>
              <a:gd name="connsiteY5" fmla="*/ 3124749 h 3628587"/>
              <a:gd name="connsiteX6" fmla="*/ 1381801 w 2747655"/>
              <a:gd name="connsiteY6" fmla="*/ 3028229 h 3628587"/>
              <a:gd name="connsiteX7" fmla="*/ 1381801 w 2747655"/>
              <a:gd name="connsiteY7" fmla="*/ 2972349 h 3628587"/>
              <a:gd name="connsiteX8" fmla="*/ 1559601 w 2747655"/>
              <a:gd name="connsiteY8" fmla="*/ 2830109 h 3628587"/>
              <a:gd name="connsiteX9" fmla="*/ 1620561 w 2747655"/>
              <a:gd name="connsiteY9" fmla="*/ 2530389 h 3628587"/>
              <a:gd name="connsiteX10" fmla="*/ 1666281 w 2747655"/>
              <a:gd name="connsiteY10" fmla="*/ 2362749 h 3628587"/>
              <a:gd name="connsiteX11" fmla="*/ 1732321 w 2747655"/>
              <a:gd name="connsiteY11" fmla="*/ 2327189 h 3628587"/>
              <a:gd name="connsiteX12" fmla="*/ 1935521 w 2747655"/>
              <a:gd name="connsiteY12" fmla="*/ 2606589 h 3628587"/>
              <a:gd name="connsiteX13" fmla="*/ 2011721 w 2747655"/>
              <a:gd name="connsiteY13" fmla="*/ 2723429 h 3628587"/>
              <a:gd name="connsiteX14" fmla="*/ 2159041 w 2747655"/>
              <a:gd name="connsiteY14" fmla="*/ 2637069 h 3628587"/>
              <a:gd name="connsiteX15" fmla="*/ 2296201 w 2747655"/>
              <a:gd name="connsiteY15" fmla="*/ 2596429 h 3628587"/>
              <a:gd name="connsiteX16" fmla="*/ 2509561 w 2747655"/>
              <a:gd name="connsiteY16" fmla="*/ 2489749 h 3628587"/>
              <a:gd name="connsiteX17" fmla="*/ 2626401 w 2747655"/>
              <a:gd name="connsiteY17" fmla="*/ 2317029 h 3628587"/>
              <a:gd name="connsiteX18" fmla="*/ 2697521 w 2747655"/>
              <a:gd name="connsiteY18" fmla="*/ 2230669 h 3628587"/>
              <a:gd name="connsiteX19" fmla="*/ 2667041 w 2747655"/>
              <a:gd name="connsiteY19" fmla="*/ 2108749 h 3628587"/>
              <a:gd name="connsiteX20" fmla="*/ 2728001 w 2747655"/>
              <a:gd name="connsiteY20" fmla="*/ 1966509 h 3628587"/>
              <a:gd name="connsiteX21" fmla="*/ 2743241 w 2747655"/>
              <a:gd name="connsiteY21" fmla="*/ 1880149 h 3628587"/>
              <a:gd name="connsiteX22" fmla="*/ 2656881 w 2747655"/>
              <a:gd name="connsiteY22" fmla="*/ 1844589 h 3628587"/>
              <a:gd name="connsiteX23" fmla="*/ 2550201 w 2747655"/>
              <a:gd name="connsiteY23" fmla="*/ 1941109 h 3628587"/>
              <a:gd name="connsiteX24" fmla="*/ 2494321 w 2747655"/>
              <a:gd name="connsiteY24" fmla="*/ 2057949 h 3628587"/>
              <a:gd name="connsiteX25" fmla="*/ 2357161 w 2747655"/>
              <a:gd name="connsiteY25" fmla="*/ 2068109 h 3628587"/>
              <a:gd name="connsiteX26" fmla="*/ 2164121 w 2747655"/>
              <a:gd name="connsiteY26" fmla="*/ 1930949 h 3628587"/>
              <a:gd name="connsiteX27" fmla="*/ 1986321 w 2747655"/>
              <a:gd name="connsiteY27" fmla="*/ 1819189 h 3628587"/>
              <a:gd name="connsiteX28" fmla="*/ 1859321 w 2747655"/>
              <a:gd name="connsiteY28" fmla="*/ 1722669 h 3628587"/>
              <a:gd name="connsiteX29" fmla="*/ 1666281 w 2747655"/>
              <a:gd name="connsiteY29" fmla="*/ 1656629 h 3628587"/>
              <a:gd name="connsiteX30" fmla="*/ 1585001 w 2747655"/>
              <a:gd name="connsiteY30" fmla="*/ 1539789 h 3628587"/>
              <a:gd name="connsiteX31" fmla="*/ 1554521 w 2747655"/>
              <a:gd name="connsiteY31" fmla="*/ 1387389 h 3628587"/>
              <a:gd name="connsiteX32" fmla="*/ 1645961 w 2747655"/>
              <a:gd name="connsiteY32" fmla="*/ 1250229 h 3628587"/>
              <a:gd name="connsiteX33" fmla="*/ 1732321 w 2747655"/>
              <a:gd name="connsiteY33" fmla="*/ 1174029 h 3628587"/>
              <a:gd name="connsiteX34" fmla="*/ 1747561 w 2747655"/>
              <a:gd name="connsiteY34" fmla="*/ 1123229 h 3628587"/>
              <a:gd name="connsiteX35" fmla="*/ 1635801 w 2747655"/>
              <a:gd name="connsiteY35" fmla="*/ 1047029 h 3628587"/>
              <a:gd name="connsiteX36" fmla="*/ 1590081 w 2747655"/>
              <a:gd name="connsiteY36" fmla="*/ 914949 h 3628587"/>
              <a:gd name="connsiteX37" fmla="*/ 1534201 w 2747655"/>
              <a:gd name="connsiteY37" fmla="*/ 762549 h 3628587"/>
              <a:gd name="connsiteX38" fmla="*/ 1412281 w 2747655"/>
              <a:gd name="connsiteY38" fmla="*/ 726989 h 3628587"/>
              <a:gd name="connsiteX39" fmla="*/ 1148121 w 2747655"/>
              <a:gd name="connsiteY39" fmla="*/ 772709 h 3628587"/>
              <a:gd name="connsiteX40" fmla="*/ 1148121 w 2747655"/>
              <a:gd name="connsiteY40" fmla="*/ 869229 h 3628587"/>
              <a:gd name="connsiteX41" fmla="*/ 1077001 w 2747655"/>
              <a:gd name="connsiteY41" fmla="*/ 950509 h 3628587"/>
              <a:gd name="connsiteX42" fmla="*/ 985561 w 2747655"/>
              <a:gd name="connsiteY42" fmla="*/ 1047029 h 3628587"/>
              <a:gd name="connsiteX43" fmla="*/ 894121 w 2747655"/>
              <a:gd name="connsiteY43" fmla="*/ 1138469 h 3628587"/>
              <a:gd name="connsiteX44" fmla="*/ 833161 w 2747655"/>
              <a:gd name="connsiteY44" fmla="*/ 1189269 h 3628587"/>
              <a:gd name="connsiteX45" fmla="*/ 777281 w 2747655"/>
              <a:gd name="connsiteY45" fmla="*/ 1194349 h 3628587"/>
              <a:gd name="connsiteX46" fmla="*/ 635041 w 2747655"/>
              <a:gd name="connsiteY46" fmla="*/ 1082589 h 3628587"/>
              <a:gd name="connsiteX47" fmla="*/ 533441 w 2747655"/>
              <a:gd name="connsiteY47" fmla="*/ 955589 h 3628587"/>
              <a:gd name="connsiteX48" fmla="*/ 543601 w 2747655"/>
              <a:gd name="connsiteY48" fmla="*/ 803189 h 3628587"/>
              <a:gd name="connsiteX49" fmla="*/ 538521 w 2747655"/>
              <a:gd name="connsiteY49" fmla="*/ 655869 h 3628587"/>
              <a:gd name="connsiteX50" fmla="*/ 421681 w 2747655"/>
              <a:gd name="connsiteY50" fmla="*/ 554269 h 3628587"/>
              <a:gd name="connsiteX51" fmla="*/ 401361 w 2747655"/>
              <a:gd name="connsiteY51" fmla="*/ 549189 h 3628587"/>
              <a:gd name="connsiteX52" fmla="*/ 315001 w 2747655"/>
              <a:gd name="connsiteY52" fmla="*/ 376469 h 3628587"/>
              <a:gd name="connsiteX53" fmla="*/ 294681 w 2747655"/>
              <a:gd name="connsiteY53" fmla="*/ 218989 h 3628587"/>
              <a:gd name="connsiteX54" fmla="*/ 294681 w 2747655"/>
              <a:gd name="connsiteY54" fmla="*/ 117389 h 3628587"/>
              <a:gd name="connsiteX55" fmla="*/ 284521 w 2747655"/>
              <a:gd name="connsiteY55" fmla="*/ 15789 h 3628587"/>
              <a:gd name="connsiteX56" fmla="*/ 259121 w 2747655"/>
              <a:gd name="connsiteY56" fmla="*/ 10709 h 3628587"/>
              <a:gd name="connsiteX57" fmla="*/ 162601 w 2747655"/>
              <a:gd name="connsiteY57" fmla="*/ 117389 h 3628587"/>
              <a:gd name="connsiteX58" fmla="*/ 127041 w 2747655"/>
              <a:gd name="connsiteY58" fmla="*/ 249469 h 3628587"/>
              <a:gd name="connsiteX59" fmla="*/ 41 w 2747655"/>
              <a:gd name="connsiteY59" fmla="*/ 371389 h 3628587"/>
              <a:gd name="connsiteX60" fmla="*/ 111801 w 2747655"/>
              <a:gd name="connsiteY60" fmla="*/ 478069 h 3628587"/>
              <a:gd name="connsiteX61" fmla="*/ 198161 w 2747655"/>
              <a:gd name="connsiteY61" fmla="*/ 559349 h 3628587"/>
              <a:gd name="connsiteX62" fmla="*/ 228641 w 2747655"/>
              <a:gd name="connsiteY62" fmla="*/ 737149 h 3628587"/>
              <a:gd name="connsiteX63" fmla="*/ 360721 w 2747655"/>
              <a:gd name="connsiteY63" fmla="*/ 1041949 h 3628587"/>
              <a:gd name="connsiteX64" fmla="*/ 548681 w 2747655"/>
              <a:gd name="connsiteY64" fmla="*/ 1290869 h 3628587"/>
              <a:gd name="connsiteX65" fmla="*/ 635041 w 2747655"/>
              <a:gd name="connsiteY65" fmla="*/ 1336589 h 3628587"/>
              <a:gd name="connsiteX66" fmla="*/ 645201 w 2747655"/>
              <a:gd name="connsiteY66" fmla="*/ 1372149 h 3628587"/>
              <a:gd name="connsiteX67" fmla="*/ 579161 w 2747655"/>
              <a:gd name="connsiteY67" fmla="*/ 1428029 h 3628587"/>
              <a:gd name="connsiteX68" fmla="*/ 538521 w 2747655"/>
              <a:gd name="connsiteY68" fmla="*/ 1468669 h 3628587"/>
              <a:gd name="connsiteX69" fmla="*/ 563921 w 2747655"/>
              <a:gd name="connsiteY69" fmla="*/ 1544869 h 3628587"/>
              <a:gd name="connsiteX70" fmla="*/ 502961 w 2747655"/>
              <a:gd name="connsiteY70" fmla="*/ 1651549 h 3628587"/>
              <a:gd name="connsiteX71" fmla="*/ 350561 w 2747655"/>
              <a:gd name="connsiteY71" fmla="*/ 1753149 h 3628587"/>
              <a:gd name="connsiteX72" fmla="*/ 238801 w 2747655"/>
              <a:gd name="connsiteY72" fmla="*/ 1824269 h 3628587"/>
              <a:gd name="connsiteX73" fmla="*/ 198161 w 2747655"/>
              <a:gd name="connsiteY73" fmla="*/ 1839509 h 3628587"/>
              <a:gd name="connsiteX74" fmla="*/ 162601 w 2747655"/>
              <a:gd name="connsiteY74" fmla="*/ 1941109 h 3628587"/>
              <a:gd name="connsiteX75" fmla="*/ 152441 w 2747655"/>
              <a:gd name="connsiteY75" fmla="*/ 2022389 h 3628587"/>
              <a:gd name="connsiteX76" fmla="*/ 284521 w 2747655"/>
              <a:gd name="connsiteY76" fmla="*/ 2108749 h 3628587"/>
              <a:gd name="connsiteX77" fmla="*/ 304841 w 2747655"/>
              <a:gd name="connsiteY77" fmla="*/ 2159549 h 3628587"/>
              <a:gd name="connsiteX78" fmla="*/ 345481 w 2747655"/>
              <a:gd name="connsiteY78" fmla="*/ 2286549 h 3628587"/>
              <a:gd name="connsiteX79" fmla="*/ 228641 w 2747655"/>
              <a:gd name="connsiteY79" fmla="*/ 2372909 h 3628587"/>
              <a:gd name="connsiteX80" fmla="*/ 188001 w 2747655"/>
              <a:gd name="connsiteY80" fmla="*/ 2454189 h 3628587"/>
              <a:gd name="connsiteX81" fmla="*/ 218481 w 2747655"/>
              <a:gd name="connsiteY81" fmla="*/ 2586269 h 3628587"/>
              <a:gd name="connsiteX82" fmla="*/ 335321 w 2747655"/>
              <a:gd name="connsiteY82" fmla="*/ 2667549 h 3628587"/>
              <a:gd name="connsiteX83" fmla="*/ 609641 w 2747655"/>
              <a:gd name="connsiteY83" fmla="*/ 2723429 h 3628587"/>
              <a:gd name="connsiteX84" fmla="*/ 680761 w 2747655"/>
              <a:gd name="connsiteY84" fmla="*/ 2733589 h 3628587"/>
              <a:gd name="connsiteX85" fmla="*/ 767121 w 2747655"/>
              <a:gd name="connsiteY85" fmla="*/ 2885989 h 3628587"/>
              <a:gd name="connsiteX86" fmla="*/ 833161 w 2747655"/>
              <a:gd name="connsiteY86" fmla="*/ 2982509 h 3628587"/>
              <a:gd name="connsiteX87" fmla="*/ 934761 w 2747655"/>
              <a:gd name="connsiteY87" fmla="*/ 3053629 h 3628587"/>
              <a:gd name="connsiteX88" fmla="*/ 1016041 w 2747655"/>
              <a:gd name="connsiteY88" fmla="*/ 2997749 h 3628587"/>
              <a:gd name="connsiteX89" fmla="*/ 1097321 w 2747655"/>
              <a:gd name="connsiteY89" fmla="*/ 3053629 h 3628587"/>
              <a:gd name="connsiteX90" fmla="*/ 1219241 w 2747655"/>
              <a:gd name="connsiteY90" fmla="*/ 3170469 h 3628587"/>
              <a:gd name="connsiteX91" fmla="*/ 1275121 w 2747655"/>
              <a:gd name="connsiteY91" fmla="*/ 3358429 h 3628587"/>
              <a:gd name="connsiteX92" fmla="*/ 1178601 w 2747655"/>
              <a:gd name="connsiteY92" fmla="*/ 3510829 h 3628587"/>
              <a:gd name="connsiteX93" fmla="*/ 1224321 w 2747655"/>
              <a:gd name="connsiteY93" fmla="*/ 3622589 h 36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747655" h="3628587">
                <a:moveTo>
                  <a:pt x="1224321" y="3622589"/>
                </a:moveTo>
                <a:cubicBezTo>
                  <a:pt x="1245488" y="3636982"/>
                  <a:pt x="1274274" y="3624282"/>
                  <a:pt x="1305601" y="3597189"/>
                </a:cubicBezTo>
                <a:cubicBezTo>
                  <a:pt x="1336928" y="3570096"/>
                  <a:pt x="1390268" y="3510829"/>
                  <a:pt x="1412281" y="3460029"/>
                </a:cubicBezTo>
                <a:cubicBezTo>
                  <a:pt x="1434294" y="3409229"/>
                  <a:pt x="1443608" y="3336416"/>
                  <a:pt x="1437681" y="3292389"/>
                </a:cubicBezTo>
                <a:cubicBezTo>
                  <a:pt x="1431754" y="3248362"/>
                  <a:pt x="1390268" y="3223809"/>
                  <a:pt x="1376721" y="3195869"/>
                </a:cubicBezTo>
                <a:cubicBezTo>
                  <a:pt x="1363174" y="3167929"/>
                  <a:pt x="1355554" y="3152689"/>
                  <a:pt x="1356401" y="3124749"/>
                </a:cubicBezTo>
                <a:cubicBezTo>
                  <a:pt x="1357248" y="3096809"/>
                  <a:pt x="1377568" y="3053629"/>
                  <a:pt x="1381801" y="3028229"/>
                </a:cubicBezTo>
                <a:cubicBezTo>
                  <a:pt x="1386034" y="3002829"/>
                  <a:pt x="1352168" y="3005369"/>
                  <a:pt x="1381801" y="2972349"/>
                </a:cubicBezTo>
                <a:cubicBezTo>
                  <a:pt x="1411434" y="2939329"/>
                  <a:pt x="1519808" y="2903769"/>
                  <a:pt x="1559601" y="2830109"/>
                </a:cubicBezTo>
                <a:cubicBezTo>
                  <a:pt x="1599394" y="2756449"/>
                  <a:pt x="1602781" y="2608282"/>
                  <a:pt x="1620561" y="2530389"/>
                </a:cubicBezTo>
                <a:cubicBezTo>
                  <a:pt x="1638341" y="2452496"/>
                  <a:pt x="1647654" y="2396616"/>
                  <a:pt x="1666281" y="2362749"/>
                </a:cubicBezTo>
                <a:cubicBezTo>
                  <a:pt x="1684908" y="2328882"/>
                  <a:pt x="1687448" y="2286549"/>
                  <a:pt x="1732321" y="2327189"/>
                </a:cubicBezTo>
                <a:cubicBezTo>
                  <a:pt x="1777194" y="2367829"/>
                  <a:pt x="1888954" y="2540549"/>
                  <a:pt x="1935521" y="2606589"/>
                </a:cubicBezTo>
                <a:cubicBezTo>
                  <a:pt x="1982088" y="2672629"/>
                  <a:pt x="1974468" y="2718349"/>
                  <a:pt x="2011721" y="2723429"/>
                </a:cubicBezTo>
                <a:cubicBezTo>
                  <a:pt x="2048974" y="2728509"/>
                  <a:pt x="2111628" y="2658236"/>
                  <a:pt x="2159041" y="2637069"/>
                </a:cubicBezTo>
                <a:cubicBezTo>
                  <a:pt x="2206454" y="2615902"/>
                  <a:pt x="2237781" y="2620982"/>
                  <a:pt x="2296201" y="2596429"/>
                </a:cubicBezTo>
                <a:cubicBezTo>
                  <a:pt x="2354621" y="2571876"/>
                  <a:pt x="2454528" y="2536316"/>
                  <a:pt x="2509561" y="2489749"/>
                </a:cubicBezTo>
                <a:cubicBezTo>
                  <a:pt x="2564594" y="2443182"/>
                  <a:pt x="2595074" y="2360209"/>
                  <a:pt x="2626401" y="2317029"/>
                </a:cubicBezTo>
                <a:cubicBezTo>
                  <a:pt x="2657728" y="2273849"/>
                  <a:pt x="2690748" y="2265382"/>
                  <a:pt x="2697521" y="2230669"/>
                </a:cubicBezTo>
                <a:cubicBezTo>
                  <a:pt x="2704294" y="2195956"/>
                  <a:pt x="2661961" y="2152776"/>
                  <a:pt x="2667041" y="2108749"/>
                </a:cubicBezTo>
                <a:cubicBezTo>
                  <a:pt x="2672121" y="2064722"/>
                  <a:pt x="2715301" y="2004609"/>
                  <a:pt x="2728001" y="1966509"/>
                </a:cubicBezTo>
                <a:cubicBezTo>
                  <a:pt x="2740701" y="1928409"/>
                  <a:pt x="2755094" y="1900469"/>
                  <a:pt x="2743241" y="1880149"/>
                </a:cubicBezTo>
                <a:cubicBezTo>
                  <a:pt x="2731388" y="1859829"/>
                  <a:pt x="2689054" y="1834429"/>
                  <a:pt x="2656881" y="1844589"/>
                </a:cubicBezTo>
                <a:cubicBezTo>
                  <a:pt x="2624708" y="1854749"/>
                  <a:pt x="2577294" y="1905549"/>
                  <a:pt x="2550201" y="1941109"/>
                </a:cubicBezTo>
                <a:cubicBezTo>
                  <a:pt x="2523108" y="1976669"/>
                  <a:pt x="2526494" y="2036782"/>
                  <a:pt x="2494321" y="2057949"/>
                </a:cubicBezTo>
                <a:cubicBezTo>
                  <a:pt x="2462148" y="2079116"/>
                  <a:pt x="2412194" y="2089276"/>
                  <a:pt x="2357161" y="2068109"/>
                </a:cubicBezTo>
                <a:cubicBezTo>
                  <a:pt x="2302128" y="2046942"/>
                  <a:pt x="2225928" y="1972436"/>
                  <a:pt x="2164121" y="1930949"/>
                </a:cubicBezTo>
                <a:cubicBezTo>
                  <a:pt x="2102314" y="1889462"/>
                  <a:pt x="2037121" y="1853902"/>
                  <a:pt x="1986321" y="1819189"/>
                </a:cubicBezTo>
                <a:cubicBezTo>
                  <a:pt x="1935521" y="1784476"/>
                  <a:pt x="1912661" y="1749762"/>
                  <a:pt x="1859321" y="1722669"/>
                </a:cubicBezTo>
                <a:cubicBezTo>
                  <a:pt x="1805981" y="1695576"/>
                  <a:pt x="1712001" y="1687109"/>
                  <a:pt x="1666281" y="1656629"/>
                </a:cubicBezTo>
                <a:cubicBezTo>
                  <a:pt x="1620561" y="1626149"/>
                  <a:pt x="1603628" y="1584662"/>
                  <a:pt x="1585001" y="1539789"/>
                </a:cubicBezTo>
                <a:cubicBezTo>
                  <a:pt x="1566374" y="1494916"/>
                  <a:pt x="1544361" y="1435649"/>
                  <a:pt x="1554521" y="1387389"/>
                </a:cubicBezTo>
                <a:cubicBezTo>
                  <a:pt x="1564681" y="1339129"/>
                  <a:pt x="1616328" y="1285789"/>
                  <a:pt x="1645961" y="1250229"/>
                </a:cubicBezTo>
                <a:cubicBezTo>
                  <a:pt x="1675594" y="1214669"/>
                  <a:pt x="1715388" y="1195196"/>
                  <a:pt x="1732321" y="1174029"/>
                </a:cubicBezTo>
                <a:cubicBezTo>
                  <a:pt x="1749254" y="1152862"/>
                  <a:pt x="1763648" y="1144396"/>
                  <a:pt x="1747561" y="1123229"/>
                </a:cubicBezTo>
                <a:cubicBezTo>
                  <a:pt x="1731474" y="1102062"/>
                  <a:pt x="1662048" y="1081742"/>
                  <a:pt x="1635801" y="1047029"/>
                </a:cubicBezTo>
                <a:cubicBezTo>
                  <a:pt x="1609554" y="1012316"/>
                  <a:pt x="1607014" y="962362"/>
                  <a:pt x="1590081" y="914949"/>
                </a:cubicBezTo>
                <a:cubicBezTo>
                  <a:pt x="1573148" y="867536"/>
                  <a:pt x="1563834" y="793876"/>
                  <a:pt x="1534201" y="762549"/>
                </a:cubicBezTo>
                <a:cubicBezTo>
                  <a:pt x="1504568" y="731222"/>
                  <a:pt x="1476628" y="725296"/>
                  <a:pt x="1412281" y="726989"/>
                </a:cubicBezTo>
                <a:cubicBezTo>
                  <a:pt x="1347934" y="728682"/>
                  <a:pt x="1192148" y="749002"/>
                  <a:pt x="1148121" y="772709"/>
                </a:cubicBezTo>
                <a:cubicBezTo>
                  <a:pt x="1104094" y="796416"/>
                  <a:pt x="1159974" y="839596"/>
                  <a:pt x="1148121" y="869229"/>
                </a:cubicBezTo>
                <a:cubicBezTo>
                  <a:pt x="1136268" y="898862"/>
                  <a:pt x="1104094" y="920876"/>
                  <a:pt x="1077001" y="950509"/>
                </a:cubicBezTo>
                <a:cubicBezTo>
                  <a:pt x="1049908" y="980142"/>
                  <a:pt x="1016041" y="1015702"/>
                  <a:pt x="985561" y="1047029"/>
                </a:cubicBezTo>
                <a:cubicBezTo>
                  <a:pt x="955081" y="1078356"/>
                  <a:pt x="919521" y="1114762"/>
                  <a:pt x="894121" y="1138469"/>
                </a:cubicBezTo>
                <a:cubicBezTo>
                  <a:pt x="868721" y="1162176"/>
                  <a:pt x="852634" y="1179956"/>
                  <a:pt x="833161" y="1189269"/>
                </a:cubicBezTo>
                <a:cubicBezTo>
                  <a:pt x="813688" y="1198582"/>
                  <a:pt x="810301" y="1212129"/>
                  <a:pt x="777281" y="1194349"/>
                </a:cubicBezTo>
                <a:cubicBezTo>
                  <a:pt x="744261" y="1176569"/>
                  <a:pt x="675681" y="1122382"/>
                  <a:pt x="635041" y="1082589"/>
                </a:cubicBezTo>
                <a:cubicBezTo>
                  <a:pt x="594401" y="1042796"/>
                  <a:pt x="548681" y="1002156"/>
                  <a:pt x="533441" y="955589"/>
                </a:cubicBezTo>
                <a:cubicBezTo>
                  <a:pt x="518201" y="909022"/>
                  <a:pt x="542754" y="853142"/>
                  <a:pt x="543601" y="803189"/>
                </a:cubicBezTo>
                <a:cubicBezTo>
                  <a:pt x="544448" y="753236"/>
                  <a:pt x="558841" y="697356"/>
                  <a:pt x="538521" y="655869"/>
                </a:cubicBezTo>
                <a:cubicBezTo>
                  <a:pt x="518201" y="614382"/>
                  <a:pt x="444541" y="572049"/>
                  <a:pt x="421681" y="554269"/>
                </a:cubicBezTo>
                <a:cubicBezTo>
                  <a:pt x="398821" y="536489"/>
                  <a:pt x="419141" y="578822"/>
                  <a:pt x="401361" y="549189"/>
                </a:cubicBezTo>
                <a:cubicBezTo>
                  <a:pt x="383581" y="519556"/>
                  <a:pt x="332781" y="431502"/>
                  <a:pt x="315001" y="376469"/>
                </a:cubicBezTo>
                <a:cubicBezTo>
                  <a:pt x="297221" y="321436"/>
                  <a:pt x="298068" y="262169"/>
                  <a:pt x="294681" y="218989"/>
                </a:cubicBezTo>
                <a:cubicBezTo>
                  <a:pt x="291294" y="175809"/>
                  <a:pt x="296374" y="151256"/>
                  <a:pt x="294681" y="117389"/>
                </a:cubicBezTo>
                <a:cubicBezTo>
                  <a:pt x="292988" y="83522"/>
                  <a:pt x="290448" y="33569"/>
                  <a:pt x="284521" y="15789"/>
                </a:cubicBezTo>
                <a:cubicBezTo>
                  <a:pt x="278594" y="-1991"/>
                  <a:pt x="279441" y="-6224"/>
                  <a:pt x="259121" y="10709"/>
                </a:cubicBezTo>
                <a:cubicBezTo>
                  <a:pt x="238801" y="27642"/>
                  <a:pt x="184614" y="77596"/>
                  <a:pt x="162601" y="117389"/>
                </a:cubicBezTo>
                <a:cubicBezTo>
                  <a:pt x="140588" y="157182"/>
                  <a:pt x="154134" y="207136"/>
                  <a:pt x="127041" y="249469"/>
                </a:cubicBezTo>
                <a:cubicBezTo>
                  <a:pt x="99948" y="291802"/>
                  <a:pt x="2581" y="333289"/>
                  <a:pt x="41" y="371389"/>
                </a:cubicBezTo>
                <a:cubicBezTo>
                  <a:pt x="-2499" y="409489"/>
                  <a:pt x="111801" y="478069"/>
                  <a:pt x="111801" y="478069"/>
                </a:cubicBezTo>
                <a:cubicBezTo>
                  <a:pt x="144821" y="509396"/>
                  <a:pt x="178688" y="516169"/>
                  <a:pt x="198161" y="559349"/>
                </a:cubicBezTo>
                <a:cubicBezTo>
                  <a:pt x="217634" y="602529"/>
                  <a:pt x="201548" y="656716"/>
                  <a:pt x="228641" y="737149"/>
                </a:cubicBezTo>
                <a:cubicBezTo>
                  <a:pt x="255734" y="817582"/>
                  <a:pt x="307381" y="949662"/>
                  <a:pt x="360721" y="1041949"/>
                </a:cubicBezTo>
                <a:cubicBezTo>
                  <a:pt x="414061" y="1134236"/>
                  <a:pt x="502961" y="1241762"/>
                  <a:pt x="548681" y="1290869"/>
                </a:cubicBezTo>
                <a:cubicBezTo>
                  <a:pt x="594401" y="1339976"/>
                  <a:pt x="618954" y="1323042"/>
                  <a:pt x="635041" y="1336589"/>
                </a:cubicBezTo>
                <a:cubicBezTo>
                  <a:pt x="651128" y="1350136"/>
                  <a:pt x="654514" y="1356909"/>
                  <a:pt x="645201" y="1372149"/>
                </a:cubicBezTo>
                <a:cubicBezTo>
                  <a:pt x="635888" y="1387389"/>
                  <a:pt x="596941" y="1411942"/>
                  <a:pt x="579161" y="1428029"/>
                </a:cubicBezTo>
                <a:cubicBezTo>
                  <a:pt x="561381" y="1444116"/>
                  <a:pt x="541061" y="1449196"/>
                  <a:pt x="538521" y="1468669"/>
                </a:cubicBezTo>
                <a:cubicBezTo>
                  <a:pt x="535981" y="1488142"/>
                  <a:pt x="569848" y="1514389"/>
                  <a:pt x="563921" y="1544869"/>
                </a:cubicBezTo>
                <a:cubicBezTo>
                  <a:pt x="557994" y="1575349"/>
                  <a:pt x="538521" y="1616836"/>
                  <a:pt x="502961" y="1651549"/>
                </a:cubicBezTo>
                <a:cubicBezTo>
                  <a:pt x="467401" y="1686262"/>
                  <a:pt x="394588" y="1724362"/>
                  <a:pt x="350561" y="1753149"/>
                </a:cubicBezTo>
                <a:cubicBezTo>
                  <a:pt x="306534" y="1781936"/>
                  <a:pt x="264201" y="1809876"/>
                  <a:pt x="238801" y="1824269"/>
                </a:cubicBezTo>
                <a:cubicBezTo>
                  <a:pt x="213401" y="1838662"/>
                  <a:pt x="210861" y="1820036"/>
                  <a:pt x="198161" y="1839509"/>
                </a:cubicBezTo>
                <a:cubicBezTo>
                  <a:pt x="185461" y="1858982"/>
                  <a:pt x="170221" y="1910629"/>
                  <a:pt x="162601" y="1941109"/>
                </a:cubicBezTo>
                <a:cubicBezTo>
                  <a:pt x="154981" y="1971589"/>
                  <a:pt x="132121" y="1994449"/>
                  <a:pt x="152441" y="2022389"/>
                </a:cubicBezTo>
                <a:cubicBezTo>
                  <a:pt x="172761" y="2050329"/>
                  <a:pt x="259121" y="2085889"/>
                  <a:pt x="284521" y="2108749"/>
                </a:cubicBezTo>
                <a:cubicBezTo>
                  <a:pt x="309921" y="2131609"/>
                  <a:pt x="294681" y="2129916"/>
                  <a:pt x="304841" y="2159549"/>
                </a:cubicBezTo>
                <a:cubicBezTo>
                  <a:pt x="315001" y="2189182"/>
                  <a:pt x="358181" y="2250989"/>
                  <a:pt x="345481" y="2286549"/>
                </a:cubicBezTo>
                <a:cubicBezTo>
                  <a:pt x="332781" y="2322109"/>
                  <a:pt x="254888" y="2344969"/>
                  <a:pt x="228641" y="2372909"/>
                </a:cubicBezTo>
                <a:cubicBezTo>
                  <a:pt x="202394" y="2400849"/>
                  <a:pt x="189694" y="2418629"/>
                  <a:pt x="188001" y="2454189"/>
                </a:cubicBezTo>
                <a:cubicBezTo>
                  <a:pt x="186308" y="2489749"/>
                  <a:pt x="193928" y="2550709"/>
                  <a:pt x="218481" y="2586269"/>
                </a:cubicBezTo>
                <a:cubicBezTo>
                  <a:pt x="243034" y="2621829"/>
                  <a:pt x="270128" y="2644689"/>
                  <a:pt x="335321" y="2667549"/>
                </a:cubicBezTo>
                <a:cubicBezTo>
                  <a:pt x="400514" y="2690409"/>
                  <a:pt x="552068" y="2712422"/>
                  <a:pt x="609641" y="2723429"/>
                </a:cubicBezTo>
                <a:cubicBezTo>
                  <a:pt x="667214" y="2734436"/>
                  <a:pt x="654514" y="2706496"/>
                  <a:pt x="680761" y="2733589"/>
                </a:cubicBezTo>
                <a:cubicBezTo>
                  <a:pt x="707008" y="2760682"/>
                  <a:pt x="741721" y="2844502"/>
                  <a:pt x="767121" y="2885989"/>
                </a:cubicBezTo>
                <a:cubicBezTo>
                  <a:pt x="792521" y="2927476"/>
                  <a:pt x="805221" y="2954569"/>
                  <a:pt x="833161" y="2982509"/>
                </a:cubicBezTo>
                <a:cubicBezTo>
                  <a:pt x="861101" y="3010449"/>
                  <a:pt x="904281" y="3051089"/>
                  <a:pt x="934761" y="3053629"/>
                </a:cubicBezTo>
                <a:cubicBezTo>
                  <a:pt x="965241" y="3056169"/>
                  <a:pt x="988948" y="2997749"/>
                  <a:pt x="1016041" y="2997749"/>
                </a:cubicBezTo>
                <a:cubicBezTo>
                  <a:pt x="1043134" y="2997749"/>
                  <a:pt x="1063454" y="3024842"/>
                  <a:pt x="1097321" y="3053629"/>
                </a:cubicBezTo>
                <a:cubicBezTo>
                  <a:pt x="1131188" y="3082416"/>
                  <a:pt x="1189608" y="3119669"/>
                  <a:pt x="1219241" y="3170469"/>
                </a:cubicBezTo>
                <a:cubicBezTo>
                  <a:pt x="1248874" y="3221269"/>
                  <a:pt x="1281894" y="3301702"/>
                  <a:pt x="1275121" y="3358429"/>
                </a:cubicBezTo>
                <a:cubicBezTo>
                  <a:pt x="1268348" y="3415156"/>
                  <a:pt x="1181141" y="3460876"/>
                  <a:pt x="1178601" y="3510829"/>
                </a:cubicBezTo>
                <a:cubicBezTo>
                  <a:pt x="1170134" y="3554856"/>
                  <a:pt x="1203154" y="3608196"/>
                  <a:pt x="1224321" y="3622589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 55"/>
          <p:cNvSpPr/>
          <p:nvPr/>
        </p:nvSpPr>
        <p:spPr>
          <a:xfrm>
            <a:off x="3519544" y="1921833"/>
            <a:ext cx="3078642" cy="4258652"/>
          </a:xfrm>
          <a:custGeom>
            <a:avLst/>
            <a:gdLst>
              <a:gd name="connsiteX0" fmla="*/ 1370956 w 3078642"/>
              <a:gd name="connsiteY0" fmla="*/ 4218450 h 4258652"/>
              <a:gd name="connsiteX1" fmla="*/ 1486780 w 3078642"/>
              <a:gd name="connsiteY1" fmla="*/ 4255026 h 4258652"/>
              <a:gd name="connsiteX2" fmla="*/ 1529452 w 3078642"/>
              <a:gd name="connsiteY2" fmla="*/ 4242834 h 4258652"/>
              <a:gd name="connsiteX3" fmla="*/ 1474588 w 3078642"/>
              <a:gd name="connsiteY3" fmla="*/ 4127010 h 4258652"/>
              <a:gd name="connsiteX4" fmla="*/ 1486780 w 3078642"/>
              <a:gd name="connsiteY4" fmla="*/ 4041666 h 4258652"/>
              <a:gd name="connsiteX5" fmla="*/ 1620892 w 3078642"/>
              <a:gd name="connsiteY5" fmla="*/ 3956322 h 4258652"/>
              <a:gd name="connsiteX6" fmla="*/ 1779388 w 3078642"/>
              <a:gd name="connsiteY6" fmla="*/ 3621042 h 4258652"/>
              <a:gd name="connsiteX7" fmla="*/ 1663564 w 3078642"/>
              <a:gd name="connsiteY7" fmla="*/ 3450354 h 4258652"/>
              <a:gd name="connsiteX8" fmla="*/ 1663564 w 3078642"/>
              <a:gd name="connsiteY8" fmla="*/ 3328434 h 4258652"/>
              <a:gd name="connsiteX9" fmla="*/ 1797676 w 3078642"/>
              <a:gd name="connsiteY9" fmla="*/ 3182130 h 4258652"/>
              <a:gd name="connsiteX10" fmla="*/ 1895212 w 3078642"/>
              <a:gd name="connsiteY10" fmla="*/ 2993154 h 4258652"/>
              <a:gd name="connsiteX11" fmla="*/ 1950076 w 3078642"/>
              <a:gd name="connsiteY11" fmla="*/ 2810274 h 4258652"/>
              <a:gd name="connsiteX12" fmla="*/ 2011036 w 3078642"/>
              <a:gd name="connsiteY12" fmla="*/ 2816370 h 4258652"/>
              <a:gd name="connsiteX13" fmla="*/ 2114668 w 3078642"/>
              <a:gd name="connsiteY13" fmla="*/ 3029730 h 4258652"/>
              <a:gd name="connsiteX14" fmla="*/ 2212204 w 3078642"/>
              <a:gd name="connsiteY14" fmla="*/ 3236994 h 4258652"/>
              <a:gd name="connsiteX15" fmla="*/ 2334124 w 3078642"/>
              <a:gd name="connsiteY15" fmla="*/ 3255282 h 4258652"/>
              <a:gd name="connsiteX16" fmla="*/ 2419468 w 3078642"/>
              <a:gd name="connsiteY16" fmla="*/ 3072402 h 4258652"/>
              <a:gd name="connsiteX17" fmla="*/ 2529196 w 3078642"/>
              <a:gd name="connsiteY17" fmla="*/ 3017538 h 4258652"/>
              <a:gd name="connsiteX18" fmla="*/ 2675500 w 3078642"/>
              <a:gd name="connsiteY18" fmla="*/ 3041922 h 4258652"/>
              <a:gd name="connsiteX19" fmla="*/ 2754748 w 3078642"/>
              <a:gd name="connsiteY19" fmla="*/ 3139458 h 4258652"/>
              <a:gd name="connsiteX20" fmla="*/ 2870572 w 3078642"/>
              <a:gd name="connsiteY20" fmla="*/ 3060210 h 4258652"/>
              <a:gd name="connsiteX21" fmla="*/ 2821804 w 3078642"/>
              <a:gd name="connsiteY21" fmla="*/ 2895618 h 4258652"/>
              <a:gd name="connsiteX22" fmla="*/ 2870572 w 3078642"/>
              <a:gd name="connsiteY22" fmla="*/ 2761506 h 4258652"/>
              <a:gd name="connsiteX23" fmla="*/ 2992492 w 3078642"/>
              <a:gd name="connsiteY23" fmla="*/ 2590818 h 4258652"/>
              <a:gd name="connsiteX24" fmla="*/ 2974204 w 3078642"/>
              <a:gd name="connsiteY24" fmla="*/ 2414034 h 4258652"/>
              <a:gd name="connsiteX25" fmla="*/ 3065644 w 3078642"/>
              <a:gd name="connsiteY25" fmla="*/ 2267730 h 4258652"/>
              <a:gd name="connsiteX26" fmla="*/ 3065644 w 3078642"/>
              <a:gd name="connsiteY26" fmla="*/ 2182386 h 4258652"/>
              <a:gd name="connsiteX27" fmla="*/ 2949820 w 3078642"/>
              <a:gd name="connsiteY27" fmla="*/ 2097042 h 4258652"/>
              <a:gd name="connsiteX28" fmla="*/ 2705980 w 3078642"/>
              <a:gd name="connsiteY28" fmla="*/ 2164098 h 4258652"/>
              <a:gd name="connsiteX29" fmla="*/ 2645020 w 3078642"/>
              <a:gd name="connsiteY29" fmla="*/ 2292114 h 4258652"/>
              <a:gd name="connsiteX30" fmla="*/ 2547484 w 3078642"/>
              <a:gd name="connsiteY30" fmla="*/ 2292114 h 4258652"/>
              <a:gd name="connsiteX31" fmla="*/ 2358508 w 3078642"/>
              <a:gd name="connsiteY31" fmla="*/ 2182386 h 4258652"/>
              <a:gd name="connsiteX32" fmla="*/ 2230492 w 3078642"/>
              <a:gd name="connsiteY32" fmla="*/ 2066562 h 4258652"/>
              <a:gd name="connsiteX33" fmla="*/ 2102476 w 3078642"/>
              <a:gd name="connsiteY33" fmla="*/ 1987314 h 4258652"/>
              <a:gd name="connsiteX34" fmla="*/ 1956172 w 3078642"/>
              <a:gd name="connsiteY34" fmla="*/ 1932450 h 4258652"/>
              <a:gd name="connsiteX35" fmla="*/ 1858636 w 3078642"/>
              <a:gd name="connsiteY35" fmla="*/ 1749570 h 4258652"/>
              <a:gd name="connsiteX36" fmla="*/ 1828156 w 3078642"/>
              <a:gd name="connsiteY36" fmla="*/ 1706898 h 4258652"/>
              <a:gd name="connsiteX37" fmla="*/ 1986652 w 3078642"/>
              <a:gd name="connsiteY37" fmla="*/ 1554498 h 4258652"/>
              <a:gd name="connsiteX38" fmla="*/ 2065900 w 3078642"/>
              <a:gd name="connsiteY38" fmla="*/ 1524018 h 4258652"/>
              <a:gd name="connsiteX39" fmla="*/ 2065900 w 3078642"/>
              <a:gd name="connsiteY39" fmla="*/ 1371618 h 4258652"/>
              <a:gd name="connsiteX40" fmla="*/ 2011036 w 3078642"/>
              <a:gd name="connsiteY40" fmla="*/ 1328946 h 4258652"/>
              <a:gd name="connsiteX41" fmla="*/ 1889116 w 3078642"/>
              <a:gd name="connsiteY41" fmla="*/ 1310658 h 4258652"/>
              <a:gd name="connsiteX42" fmla="*/ 1864732 w 3078642"/>
              <a:gd name="connsiteY42" fmla="*/ 1286274 h 4258652"/>
              <a:gd name="connsiteX43" fmla="*/ 1870828 w 3078642"/>
              <a:gd name="connsiteY43" fmla="*/ 1121682 h 4258652"/>
              <a:gd name="connsiteX44" fmla="*/ 1822060 w 3078642"/>
              <a:gd name="connsiteY44" fmla="*/ 1030242 h 4258652"/>
              <a:gd name="connsiteX45" fmla="*/ 1791580 w 3078642"/>
              <a:gd name="connsiteY45" fmla="*/ 963186 h 4258652"/>
              <a:gd name="connsiteX46" fmla="*/ 1736716 w 3078642"/>
              <a:gd name="connsiteY46" fmla="*/ 938802 h 4258652"/>
              <a:gd name="connsiteX47" fmla="*/ 1511164 w 3078642"/>
              <a:gd name="connsiteY47" fmla="*/ 999762 h 4258652"/>
              <a:gd name="connsiteX48" fmla="*/ 1419724 w 3078642"/>
              <a:gd name="connsiteY48" fmla="*/ 999762 h 4258652"/>
              <a:gd name="connsiteX49" fmla="*/ 1316092 w 3078642"/>
              <a:gd name="connsiteY49" fmla="*/ 957090 h 4258652"/>
              <a:gd name="connsiteX50" fmla="*/ 1279516 w 3078642"/>
              <a:gd name="connsiteY50" fmla="*/ 1060722 h 4258652"/>
              <a:gd name="connsiteX51" fmla="*/ 1255132 w 3078642"/>
              <a:gd name="connsiteY51" fmla="*/ 1158258 h 4258652"/>
              <a:gd name="connsiteX52" fmla="*/ 1163692 w 3078642"/>
              <a:gd name="connsiteY52" fmla="*/ 1231410 h 4258652"/>
              <a:gd name="connsiteX53" fmla="*/ 1121020 w 3078642"/>
              <a:gd name="connsiteY53" fmla="*/ 1328946 h 4258652"/>
              <a:gd name="connsiteX54" fmla="*/ 1023484 w 3078642"/>
              <a:gd name="connsiteY54" fmla="*/ 1365522 h 4258652"/>
              <a:gd name="connsiteX55" fmla="*/ 907660 w 3078642"/>
              <a:gd name="connsiteY55" fmla="*/ 1292370 h 4258652"/>
              <a:gd name="connsiteX56" fmla="*/ 816220 w 3078642"/>
              <a:gd name="connsiteY56" fmla="*/ 1066818 h 4258652"/>
              <a:gd name="connsiteX57" fmla="*/ 810124 w 3078642"/>
              <a:gd name="connsiteY57" fmla="*/ 932706 h 4258652"/>
              <a:gd name="connsiteX58" fmla="*/ 688204 w 3078642"/>
              <a:gd name="connsiteY58" fmla="*/ 810786 h 4258652"/>
              <a:gd name="connsiteX59" fmla="*/ 627244 w 3078642"/>
              <a:gd name="connsiteY59" fmla="*/ 566946 h 4258652"/>
              <a:gd name="connsiteX60" fmla="*/ 621148 w 3078642"/>
              <a:gd name="connsiteY60" fmla="*/ 347490 h 4258652"/>
              <a:gd name="connsiteX61" fmla="*/ 547996 w 3078642"/>
              <a:gd name="connsiteY61" fmla="*/ 201186 h 4258652"/>
              <a:gd name="connsiteX62" fmla="*/ 474844 w 3078642"/>
              <a:gd name="connsiteY62" fmla="*/ 73170 h 4258652"/>
              <a:gd name="connsiteX63" fmla="*/ 383404 w 3078642"/>
              <a:gd name="connsiteY63" fmla="*/ 18 h 4258652"/>
              <a:gd name="connsiteX64" fmla="*/ 322444 w 3078642"/>
              <a:gd name="connsiteY64" fmla="*/ 79266 h 4258652"/>
              <a:gd name="connsiteX65" fmla="*/ 328540 w 3078642"/>
              <a:gd name="connsiteY65" fmla="*/ 256050 h 4258652"/>
              <a:gd name="connsiteX66" fmla="*/ 255388 w 3078642"/>
              <a:gd name="connsiteY66" fmla="*/ 493794 h 4258652"/>
              <a:gd name="connsiteX67" fmla="*/ 54220 w 3078642"/>
              <a:gd name="connsiteY67" fmla="*/ 634002 h 4258652"/>
              <a:gd name="connsiteX68" fmla="*/ 5452 w 3078642"/>
              <a:gd name="connsiteY68" fmla="*/ 676674 h 4258652"/>
              <a:gd name="connsiteX69" fmla="*/ 17644 w 3078642"/>
              <a:gd name="connsiteY69" fmla="*/ 682770 h 4258652"/>
              <a:gd name="connsiteX70" fmla="*/ 151756 w 3078642"/>
              <a:gd name="connsiteY70" fmla="*/ 810786 h 4258652"/>
              <a:gd name="connsiteX71" fmla="*/ 267580 w 3078642"/>
              <a:gd name="connsiteY71" fmla="*/ 963186 h 4258652"/>
              <a:gd name="connsiteX72" fmla="*/ 401692 w 3078642"/>
              <a:gd name="connsiteY72" fmla="*/ 1182642 h 4258652"/>
              <a:gd name="connsiteX73" fmla="*/ 419980 w 3078642"/>
              <a:gd name="connsiteY73" fmla="*/ 1414290 h 4258652"/>
              <a:gd name="connsiteX74" fmla="*/ 432172 w 3078642"/>
              <a:gd name="connsiteY74" fmla="*/ 1511826 h 4258652"/>
              <a:gd name="connsiteX75" fmla="*/ 566284 w 3078642"/>
              <a:gd name="connsiteY75" fmla="*/ 1578882 h 4258652"/>
              <a:gd name="connsiteX76" fmla="*/ 615052 w 3078642"/>
              <a:gd name="connsiteY76" fmla="*/ 1621554 h 4258652"/>
              <a:gd name="connsiteX77" fmla="*/ 602860 w 3078642"/>
              <a:gd name="connsiteY77" fmla="*/ 1780050 h 4258652"/>
              <a:gd name="connsiteX78" fmla="*/ 505324 w 3078642"/>
              <a:gd name="connsiteY78" fmla="*/ 1841010 h 4258652"/>
              <a:gd name="connsiteX79" fmla="*/ 377308 w 3078642"/>
              <a:gd name="connsiteY79" fmla="*/ 1841010 h 4258652"/>
              <a:gd name="connsiteX80" fmla="*/ 322444 w 3078642"/>
              <a:gd name="connsiteY80" fmla="*/ 1901970 h 4258652"/>
              <a:gd name="connsiteX81" fmla="*/ 365116 w 3078642"/>
              <a:gd name="connsiteY81" fmla="*/ 2017794 h 4258652"/>
              <a:gd name="connsiteX82" fmla="*/ 298060 w 3078642"/>
              <a:gd name="connsiteY82" fmla="*/ 2151906 h 4258652"/>
              <a:gd name="connsiteX83" fmla="*/ 237100 w 3078642"/>
              <a:gd name="connsiteY83" fmla="*/ 2206770 h 4258652"/>
              <a:gd name="connsiteX84" fmla="*/ 182236 w 3078642"/>
              <a:gd name="connsiteY84" fmla="*/ 2212866 h 4258652"/>
              <a:gd name="connsiteX85" fmla="*/ 170044 w 3078642"/>
              <a:gd name="connsiteY85" fmla="*/ 2261634 h 4258652"/>
              <a:gd name="connsiteX86" fmla="*/ 243196 w 3078642"/>
              <a:gd name="connsiteY86" fmla="*/ 2322594 h 4258652"/>
              <a:gd name="connsiteX87" fmla="*/ 279772 w 3078642"/>
              <a:gd name="connsiteY87" fmla="*/ 2523762 h 4258652"/>
              <a:gd name="connsiteX88" fmla="*/ 322444 w 3078642"/>
              <a:gd name="connsiteY88" fmla="*/ 2572530 h 4258652"/>
              <a:gd name="connsiteX89" fmla="*/ 377308 w 3078642"/>
              <a:gd name="connsiteY89" fmla="*/ 2572530 h 4258652"/>
              <a:gd name="connsiteX90" fmla="*/ 304156 w 3078642"/>
              <a:gd name="connsiteY90" fmla="*/ 2773698 h 4258652"/>
              <a:gd name="connsiteX91" fmla="*/ 316348 w 3078642"/>
              <a:gd name="connsiteY91" fmla="*/ 2938290 h 4258652"/>
              <a:gd name="connsiteX92" fmla="*/ 444364 w 3078642"/>
              <a:gd name="connsiteY92" fmla="*/ 3060210 h 4258652"/>
              <a:gd name="connsiteX93" fmla="*/ 651628 w 3078642"/>
              <a:gd name="connsiteY93" fmla="*/ 3066306 h 4258652"/>
              <a:gd name="connsiteX94" fmla="*/ 895468 w 3078642"/>
              <a:gd name="connsiteY94" fmla="*/ 3127266 h 4258652"/>
              <a:gd name="connsiteX95" fmla="*/ 968620 w 3078642"/>
              <a:gd name="connsiteY95" fmla="*/ 3230898 h 4258652"/>
              <a:gd name="connsiteX96" fmla="*/ 1005196 w 3078642"/>
              <a:gd name="connsiteY96" fmla="*/ 3480834 h 4258652"/>
              <a:gd name="connsiteX97" fmla="*/ 1005196 w 3078642"/>
              <a:gd name="connsiteY97" fmla="*/ 3560082 h 4258652"/>
              <a:gd name="connsiteX98" fmla="*/ 1060060 w 3078642"/>
              <a:gd name="connsiteY98" fmla="*/ 3584466 h 4258652"/>
              <a:gd name="connsiteX99" fmla="*/ 1151500 w 3078642"/>
              <a:gd name="connsiteY99" fmla="*/ 3493026 h 4258652"/>
              <a:gd name="connsiteX100" fmla="*/ 1218556 w 3078642"/>
              <a:gd name="connsiteY100" fmla="*/ 3413778 h 4258652"/>
              <a:gd name="connsiteX101" fmla="*/ 1279516 w 3078642"/>
              <a:gd name="connsiteY101" fmla="*/ 3444258 h 4258652"/>
              <a:gd name="connsiteX102" fmla="*/ 1383148 w 3078642"/>
              <a:gd name="connsiteY102" fmla="*/ 3627138 h 4258652"/>
              <a:gd name="connsiteX103" fmla="*/ 1370956 w 3078642"/>
              <a:gd name="connsiteY103" fmla="*/ 3767346 h 4258652"/>
              <a:gd name="connsiteX104" fmla="*/ 1297804 w 3078642"/>
              <a:gd name="connsiteY104" fmla="*/ 3889266 h 4258652"/>
              <a:gd name="connsiteX105" fmla="*/ 1236844 w 3078642"/>
              <a:gd name="connsiteY105" fmla="*/ 3998994 h 4258652"/>
              <a:gd name="connsiteX106" fmla="*/ 1236844 w 3078642"/>
              <a:gd name="connsiteY106" fmla="*/ 4084338 h 4258652"/>
              <a:gd name="connsiteX107" fmla="*/ 1279516 w 3078642"/>
              <a:gd name="connsiteY107" fmla="*/ 4175778 h 4258652"/>
              <a:gd name="connsiteX108" fmla="*/ 1413628 w 3078642"/>
              <a:gd name="connsiteY108" fmla="*/ 4248930 h 42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078642" h="4258652">
                <a:moveTo>
                  <a:pt x="1370956" y="4218450"/>
                </a:moveTo>
                <a:cubicBezTo>
                  <a:pt x="1415660" y="4234706"/>
                  <a:pt x="1460364" y="4250962"/>
                  <a:pt x="1486780" y="4255026"/>
                </a:cubicBezTo>
                <a:cubicBezTo>
                  <a:pt x="1513196" y="4259090"/>
                  <a:pt x="1531484" y="4264170"/>
                  <a:pt x="1529452" y="4242834"/>
                </a:cubicBezTo>
                <a:cubicBezTo>
                  <a:pt x="1527420" y="4221498"/>
                  <a:pt x="1481700" y="4160538"/>
                  <a:pt x="1474588" y="4127010"/>
                </a:cubicBezTo>
                <a:cubicBezTo>
                  <a:pt x="1467476" y="4093482"/>
                  <a:pt x="1462396" y="4070114"/>
                  <a:pt x="1486780" y="4041666"/>
                </a:cubicBezTo>
                <a:cubicBezTo>
                  <a:pt x="1511164" y="4013218"/>
                  <a:pt x="1572124" y="4026426"/>
                  <a:pt x="1620892" y="3956322"/>
                </a:cubicBezTo>
                <a:cubicBezTo>
                  <a:pt x="1669660" y="3886218"/>
                  <a:pt x="1772276" y="3705370"/>
                  <a:pt x="1779388" y="3621042"/>
                </a:cubicBezTo>
                <a:cubicBezTo>
                  <a:pt x="1786500" y="3536714"/>
                  <a:pt x="1682868" y="3499122"/>
                  <a:pt x="1663564" y="3450354"/>
                </a:cubicBezTo>
                <a:cubicBezTo>
                  <a:pt x="1644260" y="3401586"/>
                  <a:pt x="1641212" y="3373138"/>
                  <a:pt x="1663564" y="3328434"/>
                </a:cubicBezTo>
                <a:cubicBezTo>
                  <a:pt x="1685916" y="3283730"/>
                  <a:pt x="1759068" y="3238010"/>
                  <a:pt x="1797676" y="3182130"/>
                </a:cubicBezTo>
                <a:cubicBezTo>
                  <a:pt x="1836284" y="3126250"/>
                  <a:pt x="1869812" y="3055130"/>
                  <a:pt x="1895212" y="2993154"/>
                </a:cubicBezTo>
                <a:cubicBezTo>
                  <a:pt x="1920612" y="2931178"/>
                  <a:pt x="1930772" y="2839738"/>
                  <a:pt x="1950076" y="2810274"/>
                </a:cubicBezTo>
                <a:cubicBezTo>
                  <a:pt x="1969380" y="2780810"/>
                  <a:pt x="1983604" y="2779794"/>
                  <a:pt x="2011036" y="2816370"/>
                </a:cubicBezTo>
                <a:cubicBezTo>
                  <a:pt x="2038468" y="2852946"/>
                  <a:pt x="2081140" y="2959626"/>
                  <a:pt x="2114668" y="3029730"/>
                </a:cubicBezTo>
                <a:cubicBezTo>
                  <a:pt x="2148196" y="3099834"/>
                  <a:pt x="2175628" y="3199402"/>
                  <a:pt x="2212204" y="3236994"/>
                </a:cubicBezTo>
                <a:cubicBezTo>
                  <a:pt x="2248780" y="3274586"/>
                  <a:pt x="2299580" y="3282714"/>
                  <a:pt x="2334124" y="3255282"/>
                </a:cubicBezTo>
                <a:cubicBezTo>
                  <a:pt x="2368668" y="3227850"/>
                  <a:pt x="2386956" y="3112026"/>
                  <a:pt x="2419468" y="3072402"/>
                </a:cubicBezTo>
                <a:cubicBezTo>
                  <a:pt x="2451980" y="3032778"/>
                  <a:pt x="2486524" y="3022618"/>
                  <a:pt x="2529196" y="3017538"/>
                </a:cubicBezTo>
                <a:cubicBezTo>
                  <a:pt x="2571868" y="3012458"/>
                  <a:pt x="2637908" y="3021602"/>
                  <a:pt x="2675500" y="3041922"/>
                </a:cubicBezTo>
                <a:cubicBezTo>
                  <a:pt x="2713092" y="3062242"/>
                  <a:pt x="2722236" y="3136410"/>
                  <a:pt x="2754748" y="3139458"/>
                </a:cubicBezTo>
                <a:cubicBezTo>
                  <a:pt x="2787260" y="3142506"/>
                  <a:pt x="2859396" y="3100850"/>
                  <a:pt x="2870572" y="3060210"/>
                </a:cubicBezTo>
                <a:cubicBezTo>
                  <a:pt x="2881748" y="3019570"/>
                  <a:pt x="2821804" y="2945402"/>
                  <a:pt x="2821804" y="2895618"/>
                </a:cubicBezTo>
                <a:cubicBezTo>
                  <a:pt x="2821804" y="2845834"/>
                  <a:pt x="2842124" y="2812306"/>
                  <a:pt x="2870572" y="2761506"/>
                </a:cubicBezTo>
                <a:cubicBezTo>
                  <a:pt x="2899020" y="2710706"/>
                  <a:pt x="2975220" y="2648730"/>
                  <a:pt x="2992492" y="2590818"/>
                </a:cubicBezTo>
                <a:cubicBezTo>
                  <a:pt x="3009764" y="2532906"/>
                  <a:pt x="2962012" y="2467882"/>
                  <a:pt x="2974204" y="2414034"/>
                </a:cubicBezTo>
                <a:cubicBezTo>
                  <a:pt x="2986396" y="2360186"/>
                  <a:pt x="3050404" y="2306338"/>
                  <a:pt x="3065644" y="2267730"/>
                </a:cubicBezTo>
                <a:cubicBezTo>
                  <a:pt x="3080884" y="2229122"/>
                  <a:pt x="3084948" y="2210834"/>
                  <a:pt x="3065644" y="2182386"/>
                </a:cubicBezTo>
                <a:cubicBezTo>
                  <a:pt x="3046340" y="2153938"/>
                  <a:pt x="3009764" y="2100090"/>
                  <a:pt x="2949820" y="2097042"/>
                </a:cubicBezTo>
                <a:cubicBezTo>
                  <a:pt x="2889876" y="2093994"/>
                  <a:pt x="2756780" y="2131586"/>
                  <a:pt x="2705980" y="2164098"/>
                </a:cubicBezTo>
                <a:cubicBezTo>
                  <a:pt x="2655180" y="2196610"/>
                  <a:pt x="2671436" y="2270778"/>
                  <a:pt x="2645020" y="2292114"/>
                </a:cubicBezTo>
                <a:cubicBezTo>
                  <a:pt x="2618604" y="2313450"/>
                  <a:pt x="2595236" y="2310402"/>
                  <a:pt x="2547484" y="2292114"/>
                </a:cubicBezTo>
                <a:cubicBezTo>
                  <a:pt x="2499732" y="2273826"/>
                  <a:pt x="2411340" y="2219978"/>
                  <a:pt x="2358508" y="2182386"/>
                </a:cubicBezTo>
                <a:cubicBezTo>
                  <a:pt x="2305676" y="2144794"/>
                  <a:pt x="2273164" y="2099074"/>
                  <a:pt x="2230492" y="2066562"/>
                </a:cubicBezTo>
                <a:cubicBezTo>
                  <a:pt x="2187820" y="2034050"/>
                  <a:pt x="2148196" y="2009666"/>
                  <a:pt x="2102476" y="1987314"/>
                </a:cubicBezTo>
                <a:cubicBezTo>
                  <a:pt x="2056756" y="1964962"/>
                  <a:pt x="1996812" y="1972074"/>
                  <a:pt x="1956172" y="1932450"/>
                </a:cubicBezTo>
                <a:cubicBezTo>
                  <a:pt x="1915532" y="1892826"/>
                  <a:pt x="1879972" y="1787162"/>
                  <a:pt x="1858636" y="1749570"/>
                </a:cubicBezTo>
                <a:cubicBezTo>
                  <a:pt x="1837300" y="1711978"/>
                  <a:pt x="1806820" y="1739410"/>
                  <a:pt x="1828156" y="1706898"/>
                </a:cubicBezTo>
                <a:cubicBezTo>
                  <a:pt x="1849492" y="1674386"/>
                  <a:pt x="1947028" y="1584978"/>
                  <a:pt x="1986652" y="1554498"/>
                </a:cubicBezTo>
                <a:cubicBezTo>
                  <a:pt x="2026276" y="1524018"/>
                  <a:pt x="2052692" y="1554498"/>
                  <a:pt x="2065900" y="1524018"/>
                </a:cubicBezTo>
                <a:cubicBezTo>
                  <a:pt x="2079108" y="1493538"/>
                  <a:pt x="2075044" y="1404130"/>
                  <a:pt x="2065900" y="1371618"/>
                </a:cubicBezTo>
                <a:cubicBezTo>
                  <a:pt x="2056756" y="1339106"/>
                  <a:pt x="2040500" y="1339106"/>
                  <a:pt x="2011036" y="1328946"/>
                </a:cubicBezTo>
                <a:cubicBezTo>
                  <a:pt x="1981572" y="1318786"/>
                  <a:pt x="1913500" y="1317770"/>
                  <a:pt x="1889116" y="1310658"/>
                </a:cubicBezTo>
                <a:cubicBezTo>
                  <a:pt x="1864732" y="1303546"/>
                  <a:pt x="1867780" y="1317770"/>
                  <a:pt x="1864732" y="1286274"/>
                </a:cubicBezTo>
                <a:cubicBezTo>
                  <a:pt x="1861684" y="1254778"/>
                  <a:pt x="1877940" y="1164354"/>
                  <a:pt x="1870828" y="1121682"/>
                </a:cubicBezTo>
                <a:cubicBezTo>
                  <a:pt x="1863716" y="1079010"/>
                  <a:pt x="1835268" y="1056658"/>
                  <a:pt x="1822060" y="1030242"/>
                </a:cubicBezTo>
                <a:cubicBezTo>
                  <a:pt x="1808852" y="1003826"/>
                  <a:pt x="1805804" y="978426"/>
                  <a:pt x="1791580" y="963186"/>
                </a:cubicBezTo>
                <a:cubicBezTo>
                  <a:pt x="1777356" y="947946"/>
                  <a:pt x="1783452" y="932706"/>
                  <a:pt x="1736716" y="938802"/>
                </a:cubicBezTo>
                <a:cubicBezTo>
                  <a:pt x="1689980" y="944898"/>
                  <a:pt x="1563996" y="989602"/>
                  <a:pt x="1511164" y="999762"/>
                </a:cubicBezTo>
                <a:cubicBezTo>
                  <a:pt x="1458332" y="1009922"/>
                  <a:pt x="1452236" y="1006874"/>
                  <a:pt x="1419724" y="999762"/>
                </a:cubicBezTo>
                <a:cubicBezTo>
                  <a:pt x="1387212" y="992650"/>
                  <a:pt x="1339460" y="946930"/>
                  <a:pt x="1316092" y="957090"/>
                </a:cubicBezTo>
                <a:cubicBezTo>
                  <a:pt x="1292724" y="967250"/>
                  <a:pt x="1289676" y="1027194"/>
                  <a:pt x="1279516" y="1060722"/>
                </a:cubicBezTo>
                <a:cubicBezTo>
                  <a:pt x="1269356" y="1094250"/>
                  <a:pt x="1274436" y="1129810"/>
                  <a:pt x="1255132" y="1158258"/>
                </a:cubicBezTo>
                <a:cubicBezTo>
                  <a:pt x="1235828" y="1186706"/>
                  <a:pt x="1186044" y="1202962"/>
                  <a:pt x="1163692" y="1231410"/>
                </a:cubicBezTo>
                <a:cubicBezTo>
                  <a:pt x="1141340" y="1259858"/>
                  <a:pt x="1144388" y="1306594"/>
                  <a:pt x="1121020" y="1328946"/>
                </a:cubicBezTo>
                <a:cubicBezTo>
                  <a:pt x="1097652" y="1351298"/>
                  <a:pt x="1059044" y="1371618"/>
                  <a:pt x="1023484" y="1365522"/>
                </a:cubicBezTo>
                <a:cubicBezTo>
                  <a:pt x="987924" y="1359426"/>
                  <a:pt x="942204" y="1342154"/>
                  <a:pt x="907660" y="1292370"/>
                </a:cubicBezTo>
                <a:cubicBezTo>
                  <a:pt x="873116" y="1242586"/>
                  <a:pt x="832476" y="1126762"/>
                  <a:pt x="816220" y="1066818"/>
                </a:cubicBezTo>
                <a:cubicBezTo>
                  <a:pt x="799964" y="1006874"/>
                  <a:pt x="831460" y="975378"/>
                  <a:pt x="810124" y="932706"/>
                </a:cubicBezTo>
                <a:cubicBezTo>
                  <a:pt x="788788" y="890034"/>
                  <a:pt x="718684" y="871746"/>
                  <a:pt x="688204" y="810786"/>
                </a:cubicBezTo>
                <a:cubicBezTo>
                  <a:pt x="657724" y="749826"/>
                  <a:pt x="638420" y="644162"/>
                  <a:pt x="627244" y="566946"/>
                </a:cubicBezTo>
                <a:cubicBezTo>
                  <a:pt x="616068" y="489730"/>
                  <a:pt x="634356" y="408450"/>
                  <a:pt x="621148" y="347490"/>
                </a:cubicBezTo>
                <a:cubicBezTo>
                  <a:pt x="607940" y="286530"/>
                  <a:pt x="572380" y="246906"/>
                  <a:pt x="547996" y="201186"/>
                </a:cubicBezTo>
                <a:cubicBezTo>
                  <a:pt x="523612" y="155466"/>
                  <a:pt x="502276" y="106698"/>
                  <a:pt x="474844" y="73170"/>
                </a:cubicBezTo>
                <a:cubicBezTo>
                  <a:pt x="447412" y="39642"/>
                  <a:pt x="408804" y="-998"/>
                  <a:pt x="383404" y="18"/>
                </a:cubicBezTo>
                <a:cubicBezTo>
                  <a:pt x="358004" y="1034"/>
                  <a:pt x="331588" y="36594"/>
                  <a:pt x="322444" y="79266"/>
                </a:cubicBezTo>
                <a:cubicBezTo>
                  <a:pt x="313300" y="121938"/>
                  <a:pt x="339716" y="186962"/>
                  <a:pt x="328540" y="256050"/>
                </a:cubicBezTo>
                <a:cubicBezTo>
                  <a:pt x="317364" y="325138"/>
                  <a:pt x="301108" y="430802"/>
                  <a:pt x="255388" y="493794"/>
                </a:cubicBezTo>
                <a:cubicBezTo>
                  <a:pt x="209668" y="556786"/>
                  <a:pt x="95876" y="603522"/>
                  <a:pt x="54220" y="634002"/>
                </a:cubicBezTo>
                <a:cubicBezTo>
                  <a:pt x="12564" y="664482"/>
                  <a:pt x="11548" y="668546"/>
                  <a:pt x="5452" y="676674"/>
                </a:cubicBezTo>
                <a:cubicBezTo>
                  <a:pt x="-644" y="684802"/>
                  <a:pt x="-6740" y="660418"/>
                  <a:pt x="17644" y="682770"/>
                </a:cubicBezTo>
                <a:cubicBezTo>
                  <a:pt x="42028" y="705122"/>
                  <a:pt x="110100" y="764050"/>
                  <a:pt x="151756" y="810786"/>
                </a:cubicBezTo>
                <a:cubicBezTo>
                  <a:pt x="193412" y="857522"/>
                  <a:pt x="225924" y="901210"/>
                  <a:pt x="267580" y="963186"/>
                </a:cubicBezTo>
                <a:cubicBezTo>
                  <a:pt x="309236" y="1025162"/>
                  <a:pt x="376292" y="1107458"/>
                  <a:pt x="401692" y="1182642"/>
                </a:cubicBezTo>
                <a:cubicBezTo>
                  <a:pt x="427092" y="1257826"/>
                  <a:pt x="414900" y="1359426"/>
                  <a:pt x="419980" y="1414290"/>
                </a:cubicBezTo>
                <a:cubicBezTo>
                  <a:pt x="425060" y="1469154"/>
                  <a:pt x="407788" y="1484394"/>
                  <a:pt x="432172" y="1511826"/>
                </a:cubicBezTo>
                <a:cubicBezTo>
                  <a:pt x="456556" y="1539258"/>
                  <a:pt x="535804" y="1560594"/>
                  <a:pt x="566284" y="1578882"/>
                </a:cubicBezTo>
                <a:cubicBezTo>
                  <a:pt x="596764" y="1597170"/>
                  <a:pt x="608956" y="1588026"/>
                  <a:pt x="615052" y="1621554"/>
                </a:cubicBezTo>
                <a:cubicBezTo>
                  <a:pt x="621148" y="1655082"/>
                  <a:pt x="621148" y="1743474"/>
                  <a:pt x="602860" y="1780050"/>
                </a:cubicBezTo>
                <a:cubicBezTo>
                  <a:pt x="584572" y="1816626"/>
                  <a:pt x="542916" y="1830850"/>
                  <a:pt x="505324" y="1841010"/>
                </a:cubicBezTo>
                <a:cubicBezTo>
                  <a:pt x="467732" y="1851170"/>
                  <a:pt x="407788" y="1830850"/>
                  <a:pt x="377308" y="1841010"/>
                </a:cubicBezTo>
                <a:cubicBezTo>
                  <a:pt x="346828" y="1851170"/>
                  <a:pt x="324476" y="1872506"/>
                  <a:pt x="322444" y="1901970"/>
                </a:cubicBezTo>
                <a:cubicBezTo>
                  <a:pt x="320412" y="1931434"/>
                  <a:pt x="369180" y="1976138"/>
                  <a:pt x="365116" y="2017794"/>
                </a:cubicBezTo>
                <a:cubicBezTo>
                  <a:pt x="361052" y="2059450"/>
                  <a:pt x="319396" y="2120410"/>
                  <a:pt x="298060" y="2151906"/>
                </a:cubicBezTo>
                <a:cubicBezTo>
                  <a:pt x="276724" y="2183402"/>
                  <a:pt x="256404" y="2196610"/>
                  <a:pt x="237100" y="2206770"/>
                </a:cubicBezTo>
                <a:cubicBezTo>
                  <a:pt x="217796" y="2216930"/>
                  <a:pt x="193412" y="2203722"/>
                  <a:pt x="182236" y="2212866"/>
                </a:cubicBezTo>
                <a:cubicBezTo>
                  <a:pt x="171060" y="2222010"/>
                  <a:pt x="159884" y="2243346"/>
                  <a:pt x="170044" y="2261634"/>
                </a:cubicBezTo>
                <a:cubicBezTo>
                  <a:pt x="180204" y="2279922"/>
                  <a:pt x="224908" y="2278906"/>
                  <a:pt x="243196" y="2322594"/>
                </a:cubicBezTo>
                <a:cubicBezTo>
                  <a:pt x="261484" y="2366282"/>
                  <a:pt x="266564" y="2482106"/>
                  <a:pt x="279772" y="2523762"/>
                </a:cubicBezTo>
                <a:cubicBezTo>
                  <a:pt x="292980" y="2565418"/>
                  <a:pt x="306188" y="2564402"/>
                  <a:pt x="322444" y="2572530"/>
                </a:cubicBezTo>
                <a:cubicBezTo>
                  <a:pt x="338700" y="2580658"/>
                  <a:pt x="380356" y="2539002"/>
                  <a:pt x="377308" y="2572530"/>
                </a:cubicBezTo>
                <a:cubicBezTo>
                  <a:pt x="374260" y="2606058"/>
                  <a:pt x="314316" y="2712738"/>
                  <a:pt x="304156" y="2773698"/>
                </a:cubicBezTo>
                <a:cubicBezTo>
                  <a:pt x="293996" y="2834658"/>
                  <a:pt x="292980" y="2890538"/>
                  <a:pt x="316348" y="2938290"/>
                </a:cubicBezTo>
                <a:cubicBezTo>
                  <a:pt x="339716" y="2986042"/>
                  <a:pt x="388484" y="3038874"/>
                  <a:pt x="444364" y="3060210"/>
                </a:cubicBezTo>
                <a:cubicBezTo>
                  <a:pt x="500244" y="3081546"/>
                  <a:pt x="576444" y="3055130"/>
                  <a:pt x="651628" y="3066306"/>
                </a:cubicBezTo>
                <a:cubicBezTo>
                  <a:pt x="726812" y="3077482"/>
                  <a:pt x="842636" y="3099834"/>
                  <a:pt x="895468" y="3127266"/>
                </a:cubicBezTo>
                <a:cubicBezTo>
                  <a:pt x="948300" y="3154698"/>
                  <a:pt x="950332" y="3171970"/>
                  <a:pt x="968620" y="3230898"/>
                </a:cubicBezTo>
                <a:cubicBezTo>
                  <a:pt x="986908" y="3289826"/>
                  <a:pt x="999100" y="3425970"/>
                  <a:pt x="1005196" y="3480834"/>
                </a:cubicBezTo>
                <a:cubicBezTo>
                  <a:pt x="1011292" y="3535698"/>
                  <a:pt x="996052" y="3542810"/>
                  <a:pt x="1005196" y="3560082"/>
                </a:cubicBezTo>
                <a:cubicBezTo>
                  <a:pt x="1014340" y="3577354"/>
                  <a:pt x="1035676" y="3595642"/>
                  <a:pt x="1060060" y="3584466"/>
                </a:cubicBezTo>
                <a:cubicBezTo>
                  <a:pt x="1084444" y="3573290"/>
                  <a:pt x="1125084" y="3521474"/>
                  <a:pt x="1151500" y="3493026"/>
                </a:cubicBezTo>
                <a:cubicBezTo>
                  <a:pt x="1177916" y="3464578"/>
                  <a:pt x="1197220" y="3421906"/>
                  <a:pt x="1218556" y="3413778"/>
                </a:cubicBezTo>
                <a:cubicBezTo>
                  <a:pt x="1239892" y="3405650"/>
                  <a:pt x="1252084" y="3408698"/>
                  <a:pt x="1279516" y="3444258"/>
                </a:cubicBezTo>
                <a:cubicBezTo>
                  <a:pt x="1306948" y="3479818"/>
                  <a:pt x="1367908" y="3573290"/>
                  <a:pt x="1383148" y="3627138"/>
                </a:cubicBezTo>
                <a:cubicBezTo>
                  <a:pt x="1398388" y="3680986"/>
                  <a:pt x="1385180" y="3723658"/>
                  <a:pt x="1370956" y="3767346"/>
                </a:cubicBezTo>
                <a:cubicBezTo>
                  <a:pt x="1356732" y="3811034"/>
                  <a:pt x="1320156" y="3850658"/>
                  <a:pt x="1297804" y="3889266"/>
                </a:cubicBezTo>
                <a:cubicBezTo>
                  <a:pt x="1275452" y="3927874"/>
                  <a:pt x="1247004" y="3966482"/>
                  <a:pt x="1236844" y="3998994"/>
                </a:cubicBezTo>
                <a:cubicBezTo>
                  <a:pt x="1226684" y="4031506"/>
                  <a:pt x="1229732" y="4054874"/>
                  <a:pt x="1236844" y="4084338"/>
                </a:cubicBezTo>
                <a:cubicBezTo>
                  <a:pt x="1243956" y="4113802"/>
                  <a:pt x="1250052" y="4148346"/>
                  <a:pt x="1279516" y="4175778"/>
                </a:cubicBezTo>
                <a:cubicBezTo>
                  <a:pt x="1308980" y="4203210"/>
                  <a:pt x="1393308" y="4242834"/>
                  <a:pt x="1413628" y="4248930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71"/>
          <p:cNvSpPr/>
          <p:nvPr/>
        </p:nvSpPr>
        <p:spPr>
          <a:xfrm>
            <a:off x="2990309" y="2849433"/>
            <a:ext cx="231210" cy="214417"/>
          </a:xfrm>
          <a:custGeom>
            <a:avLst/>
            <a:gdLst>
              <a:gd name="connsiteX0" fmla="*/ 231046 w 231210"/>
              <a:gd name="connsiteY0" fmla="*/ 30927 h 214417"/>
              <a:gd name="connsiteX1" fmla="*/ 162466 w 231210"/>
              <a:gd name="connsiteY1" fmla="*/ 4257 h 214417"/>
              <a:gd name="connsiteX2" fmla="*/ 135796 w 231210"/>
              <a:gd name="connsiteY2" fmla="*/ 9972 h 214417"/>
              <a:gd name="connsiteX3" fmla="*/ 93886 w 231210"/>
              <a:gd name="connsiteY3" fmla="*/ 447 h 214417"/>
              <a:gd name="connsiteX4" fmla="*/ 57691 w 231210"/>
              <a:gd name="connsiteY4" fmla="*/ 27117 h 214417"/>
              <a:gd name="connsiteX5" fmla="*/ 27211 w 231210"/>
              <a:gd name="connsiteY5" fmla="*/ 38547 h 214417"/>
              <a:gd name="connsiteX6" fmla="*/ 4351 w 231210"/>
              <a:gd name="connsiteY6" fmla="*/ 99507 h 214417"/>
              <a:gd name="connsiteX7" fmla="*/ 6256 w 231210"/>
              <a:gd name="connsiteY7" fmla="*/ 181422 h 214417"/>
              <a:gd name="connsiteX8" fmla="*/ 67216 w 231210"/>
              <a:gd name="connsiteY8" fmla="*/ 213807 h 214417"/>
              <a:gd name="connsiteX9" fmla="*/ 122461 w 231210"/>
              <a:gd name="connsiteY9" fmla="*/ 156657 h 214417"/>
              <a:gd name="connsiteX10" fmla="*/ 183421 w 231210"/>
              <a:gd name="connsiteY10" fmla="*/ 112842 h 214417"/>
              <a:gd name="connsiteX11" fmla="*/ 181516 w 231210"/>
              <a:gd name="connsiteY11" fmla="*/ 67122 h 214417"/>
              <a:gd name="connsiteX12" fmla="*/ 231046 w 231210"/>
              <a:gd name="connsiteY12" fmla="*/ 30927 h 214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1210" h="214417">
                <a:moveTo>
                  <a:pt x="231046" y="30927"/>
                </a:moveTo>
                <a:cubicBezTo>
                  <a:pt x="227871" y="20450"/>
                  <a:pt x="178341" y="7749"/>
                  <a:pt x="162466" y="4257"/>
                </a:cubicBezTo>
                <a:cubicBezTo>
                  <a:pt x="146591" y="765"/>
                  <a:pt x="147226" y="10607"/>
                  <a:pt x="135796" y="9972"/>
                </a:cubicBezTo>
                <a:cubicBezTo>
                  <a:pt x="124366" y="9337"/>
                  <a:pt x="106903" y="-2410"/>
                  <a:pt x="93886" y="447"/>
                </a:cubicBezTo>
                <a:cubicBezTo>
                  <a:pt x="80869" y="3304"/>
                  <a:pt x="68803" y="20767"/>
                  <a:pt x="57691" y="27117"/>
                </a:cubicBezTo>
                <a:cubicBezTo>
                  <a:pt x="46579" y="33467"/>
                  <a:pt x="36101" y="26482"/>
                  <a:pt x="27211" y="38547"/>
                </a:cubicBezTo>
                <a:cubicBezTo>
                  <a:pt x="18321" y="50612"/>
                  <a:pt x="7843" y="75695"/>
                  <a:pt x="4351" y="99507"/>
                </a:cubicBezTo>
                <a:cubicBezTo>
                  <a:pt x="858" y="123320"/>
                  <a:pt x="-4221" y="162372"/>
                  <a:pt x="6256" y="181422"/>
                </a:cubicBezTo>
                <a:cubicBezTo>
                  <a:pt x="16733" y="200472"/>
                  <a:pt x="47848" y="217935"/>
                  <a:pt x="67216" y="213807"/>
                </a:cubicBezTo>
                <a:cubicBezTo>
                  <a:pt x="86583" y="209680"/>
                  <a:pt x="103093" y="173485"/>
                  <a:pt x="122461" y="156657"/>
                </a:cubicBezTo>
                <a:cubicBezTo>
                  <a:pt x="141829" y="139829"/>
                  <a:pt x="173579" y="127764"/>
                  <a:pt x="183421" y="112842"/>
                </a:cubicBezTo>
                <a:cubicBezTo>
                  <a:pt x="193263" y="97920"/>
                  <a:pt x="172626" y="81409"/>
                  <a:pt x="181516" y="67122"/>
                </a:cubicBezTo>
                <a:cubicBezTo>
                  <a:pt x="190406" y="52835"/>
                  <a:pt x="234221" y="41404"/>
                  <a:pt x="231046" y="30927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72"/>
          <p:cNvSpPr/>
          <p:nvPr/>
        </p:nvSpPr>
        <p:spPr>
          <a:xfrm>
            <a:off x="2486581" y="4303144"/>
            <a:ext cx="241653" cy="182416"/>
          </a:xfrm>
          <a:custGeom>
            <a:avLst/>
            <a:gdLst>
              <a:gd name="connsiteX0" fmla="*/ 191849 w 241653"/>
              <a:gd name="connsiteY0" fmla="*/ 72641 h 182416"/>
              <a:gd name="connsiteX1" fmla="*/ 109934 w 241653"/>
              <a:gd name="connsiteY1" fmla="*/ 13586 h 182416"/>
              <a:gd name="connsiteX2" fmla="*/ 90884 w 241653"/>
              <a:gd name="connsiteY2" fmla="*/ 17396 h 182416"/>
              <a:gd name="connsiteX3" fmla="*/ 33734 w 241653"/>
              <a:gd name="connsiteY3" fmla="*/ 251 h 182416"/>
              <a:gd name="connsiteX4" fmla="*/ 5159 w 241653"/>
              <a:gd name="connsiteY4" fmla="*/ 32636 h 182416"/>
              <a:gd name="connsiteX5" fmla="*/ 8969 w 241653"/>
              <a:gd name="connsiteY5" fmla="*/ 99311 h 182416"/>
              <a:gd name="connsiteX6" fmla="*/ 92789 w 241653"/>
              <a:gd name="connsiteY6" fmla="*/ 173606 h 182416"/>
              <a:gd name="connsiteX7" fmla="*/ 224234 w 241653"/>
              <a:gd name="connsiteY7" fmla="*/ 177416 h 182416"/>
              <a:gd name="connsiteX8" fmla="*/ 237569 w 241653"/>
              <a:gd name="connsiteY8" fmla="*/ 141221 h 182416"/>
              <a:gd name="connsiteX9" fmla="*/ 191849 w 241653"/>
              <a:gd name="connsiteY9" fmla="*/ 72641 h 18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1653" h="182416">
                <a:moveTo>
                  <a:pt x="191849" y="72641"/>
                </a:moveTo>
                <a:cubicBezTo>
                  <a:pt x="170577" y="51369"/>
                  <a:pt x="126761" y="22793"/>
                  <a:pt x="109934" y="13586"/>
                </a:cubicBezTo>
                <a:cubicBezTo>
                  <a:pt x="93106" y="4378"/>
                  <a:pt x="103584" y="19618"/>
                  <a:pt x="90884" y="17396"/>
                </a:cubicBezTo>
                <a:cubicBezTo>
                  <a:pt x="78184" y="15174"/>
                  <a:pt x="48021" y="-2289"/>
                  <a:pt x="33734" y="251"/>
                </a:cubicBezTo>
                <a:cubicBezTo>
                  <a:pt x="19447" y="2791"/>
                  <a:pt x="9286" y="16126"/>
                  <a:pt x="5159" y="32636"/>
                </a:cubicBezTo>
                <a:cubicBezTo>
                  <a:pt x="1031" y="49146"/>
                  <a:pt x="-5636" y="75816"/>
                  <a:pt x="8969" y="99311"/>
                </a:cubicBezTo>
                <a:cubicBezTo>
                  <a:pt x="23574" y="122806"/>
                  <a:pt x="56912" y="160589"/>
                  <a:pt x="92789" y="173606"/>
                </a:cubicBezTo>
                <a:cubicBezTo>
                  <a:pt x="128666" y="186623"/>
                  <a:pt x="200104" y="182813"/>
                  <a:pt x="224234" y="177416"/>
                </a:cubicBezTo>
                <a:cubicBezTo>
                  <a:pt x="248364" y="172019"/>
                  <a:pt x="241697" y="156461"/>
                  <a:pt x="237569" y="141221"/>
                </a:cubicBezTo>
                <a:cubicBezTo>
                  <a:pt x="233442" y="125981"/>
                  <a:pt x="213121" y="93913"/>
                  <a:pt x="191849" y="72641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 49"/>
          <p:cNvSpPr/>
          <p:nvPr/>
        </p:nvSpPr>
        <p:spPr>
          <a:xfrm>
            <a:off x="4897232" y="3821894"/>
            <a:ext cx="598474" cy="642966"/>
          </a:xfrm>
          <a:custGeom>
            <a:avLst/>
            <a:gdLst>
              <a:gd name="connsiteX0" fmla="*/ 110539 w 599377"/>
              <a:gd name="connsiteY0" fmla="*/ 4298 h 640980"/>
              <a:gd name="connsiteX1" fmla="*/ 53389 w 599377"/>
              <a:gd name="connsiteY1" fmla="*/ 38588 h 640980"/>
              <a:gd name="connsiteX2" fmla="*/ 91489 w 599377"/>
              <a:gd name="connsiteY2" fmla="*/ 130028 h 640980"/>
              <a:gd name="connsiteX3" fmla="*/ 41959 w 599377"/>
              <a:gd name="connsiteY3" fmla="*/ 187178 h 640980"/>
              <a:gd name="connsiteX4" fmla="*/ 49 w 599377"/>
              <a:gd name="connsiteY4" fmla="*/ 301478 h 640980"/>
              <a:gd name="connsiteX5" fmla="*/ 38149 w 599377"/>
              <a:gd name="connsiteY5" fmla="*/ 377678 h 640980"/>
              <a:gd name="connsiteX6" fmla="*/ 201979 w 599377"/>
              <a:gd name="connsiteY6" fmla="*/ 533888 h 640980"/>
              <a:gd name="connsiteX7" fmla="*/ 274369 w 599377"/>
              <a:gd name="connsiteY7" fmla="*/ 640568 h 640980"/>
              <a:gd name="connsiteX8" fmla="*/ 373429 w 599377"/>
              <a:gd name="connsiteY8" fmla="*/ 568178 h 640980"/>
              <a:gd name="connsiteX9" fmla="*/ 407719 w 599377"/>
              <a:gd name="connsiteY9" fmla="*/ 503408 h 640980"/>
              <a:gd name="connsiteX10" fmla="*/ 598219 w 599377"/>
              <a:gd name="connsiteY10" fmla="*/ 431018 h 640980"/>
              <a:gd name="connsiteX11" fmla="*/ 480109 w 599377"/>
              <a:gd name="connsiteY11" fmla="*/ 255758 h 640980"/>
              <a:gd name="connsiteX12" fmla="*/ 327709 w 599377"/>
              <a:gd name="connsiteY12" fmla="*/ 130028 h 640980"/>
              <a:gd name="connsiteX13" fmla="*/ 110539 w 599377"/>
              <a:gd name="connsiteY13" fmla="*/ 4298 h 640980"/>
              <a:gd name="connsiteX0" fmla="*/ 110539 w 598474"/>
              <a:gd name="connsiteY0" fmla="*/ 4298 h 640980"/>
              <a:gd name="connsiteX1" fmla="*/ 53389 w 598474"/>
              <a:gd name="connsiteY1" fmla="*/ 38588 h 640980"/>
              <a:gd name="connsiteX2" fmla="*/ 91489 w 598474"/>
              <a:gd name="connsiteY2" fmla="*/ 130028 h 640980"/>
              <a:gd name="connsiteX3" fmla="*/ 41959 w 598474"/>
              <a:gd name="connsiteY3" fmla="*/ 187178 h 640980"/>
              <a:gd name="connsiteX4" fmla="*/ 49 w 598474"/>
              <a:gd name="connsiteY4" fmla="*/ 301478 h 640980"/>
              <a:gd name="connsiteX5" fmla="*/ 38149 w 598474"/>
              <a:gd name="connsiteY5" fmla="*/ 377678 h 640980"/>
              <a:gd name="connsiteX6" fmla="*/ 201979 w 598474"/>
              <a:gd name="connsiteY6" fmla="*/ 533888 h 640980"/>
              <a:gd name="connsiteX7" fmla="*/ 274369 w 598474"/>
              <a:gd name="connsiteY7" fmla="*/ 640568 h 640980"/>
              <a:gd name="connsiteX8" fmla="*/ 373429 w 598474"/>
              <a:gd name="connsiteY8" fmla="*/ 568178 h 640980"/>
              <a:gd name="connsiteX9" fmla="*/ 407719 w 598474"/>
              <a:gd name="connsiteY9" fmla="*/ 503408 h 640980"/>
              <a:gd name="connsiteX10" fmla="*/ 598219 w 598474"/>
              <a:gd name="connsiteY10" fmla="*/ 431018 h 640980"/>
              <a:gd name="connsiteX11" fmla="*/ 445819 w 598474"/>
              <a:gd name="connsiteY11" fmla="*/ 270998 h 640980"/>
              <a:gd name="connsiteX12" fmla="*/ 327709 w 598474"/>
              <a:gd name="connsiteY12" fmla="*/ 130028 h 640980"/>
              <a:gd name="connsiteX13" fmla="*/ 110539 w 598474"/>
              <a:gd name="connsiteY13" fmla="*/ 4298 h 640980"/>
              <a:gd name="connsiteX0" fmla="*/ 110539 w 598474"/>
              <a:gd name="connsiteY0" fmla="*/ 6284 h 642966"/>
              <a:gd name="connsiteX1" fmla="*/ 53389 w 598474"/>
              <a:gd name="connsiteY1" fmla="*/ 40574 h 642966"/>
              <a:gd name="connsiteX2" fmla="*/ 91489 w 598474"/>
              <a:gd name="connsiteY2" fmla="*/ 132014 h 642966"/>
              <a:gd name="connsiteX3" fmla="*/ 41959 w 598474"/>
              <a:gd name="connsiteY3" fmla="*/ 189164 h 642966"/>
              <a:gd name="connsiteX4" fmla="*/ 49 w 598474"/>
              <a:gd name="connsiteY4" fmla="*/ 303464 h 642966"/>
              <a:gd name="connsiteX5" fmla="*/ 38149 w 598474"/>
              <a:gd name="connsiteY5" fmla="*/ 379664 h 642966"/>
              <a:gd name="connsiteX6" fmla="*/ 201979 w 598474"/>
              <a:gd name="connsiteY6" fmla="*/ 535874 h 642966"/>
              <a:gd name="connsiteX7" fmla="*/ 274369 w 598474"/>
              <a:gd name="connsiteY7" fmla="*/ 642554 h 642966"/>
              <a:gd name="connsiteX8" fmla="*/ 373429 w 598474"/>
              <a:gd name="connsiteY8" fmla="*/ 570164 h 642966"/>
              <a:gd name="connsiteX9" fmla="*/ 407719 w 598474"/>
              <a:gd name="connsiteY9" fmla="*/ 505394 h 642966"/>
              <a:gd name="connsiteX10" fmla="*/ 598219 w 598474"/>
              <a:gd name="connsiteY10" fmla="*/ 433004 h 642966"/>
              <a:gd name="connsiteX11" fmla="*/ 445819 w 598474"/>
              <a:gd name="connsiteY11" fmla="*/ 272984 h 642966"/>
              <a:gd name="connsiteX12" fmla="*/ 301039 w 598474"/>
              <a:gd name="connsiteY12" fmla="*/ 162494 h 642966"/>
              <a:gd name="connsiteX13" fmla="*/ 110539 w 598474"/>
              <a:gd name="connsiteY13" fmla="*/ 6284 h 64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8474" h="642966">
                <a:moveTo>
                  <a:pt x="110539" y="6284"/>
                </a:moveTo>
                <a:cubicBezTo>
                  <a:pt x="69264" y="-14036"/>
                  <a:pt x="56564" y="19619"/>
                  <a:pt x="53389" y="40574"/>
                </a:cubicBezTo>
                <a:cubicBezTo>
                  <a:pt x="50214" y="61529"/>
                  <a:pt x="93394" y="107249"/>
                  <a:pt x="91489" y="132014"/>
                </a:cubicBezTo>
                <a:cubicBezTo>
                  <a:pt x="89584" y="156779"/>
                  <a:pt x="57199" y="160589"/>
                  <a:pt x="41959" y="189164"/>
                </a:cubicBezTo>
                <a:cubicBezTo>
                  <a:pt x="26719" y="217739"/>
                  <a:pt x="684" y="271714"/>
                  <a:pt x="49" y="303464"/>
                </a:cubicBezTo>
                <a:cubicBezTo>
                  <a:pt x="-586" y="335214"/>
                  <a:pt x="4494" y="340929"/>
                  <a:pt x="38149" y="379664"/>
                </a:cubicBezTo>
                <a:cubicBezTo>
                  <a:pt x="71804" y="418399"/>
                  <a:pt x="162609" y="492059"/>
                  <a:pt x="201979" y="535874"/>
                </a:cubicBezTo>
                <a:cubicBezTo>
                  <a:pt x="241349" y="579689"/>
                  <a:pt x="245794" y="636839"/>
                  <a:pt x="274369" y="642554"/>
                </a:cubicBezTo>
                <a:cubicBezTo>
                  <a:pt x="302944" y="648269"/>
                  <a:pt x="351204" y="593024"/>
                  <a:pt x="373429" y="570164"/>
                </a:cubicBezTo>
                <a:cubicBezTo>
                  <a:pt x="395654" y="547304"/>
                  <a:pt x="370254" y="528254"/>
                  <a:pt x="407719" y="505394"/>
                </a:cubicBezTo>
                <a:cubicBezTo>
                  <a:pt x="445184" y="482534"/>
                  <a:pt x="591869" y="471739"/>
                  <a:pt x="598219" y="433004"/>
                </a:cubicBezTo>
                <a:cubicBezTo>
                  <a:pt x="604569" y="394269"/>
                  <a:pt x="490904" y="323149"/>
                  <a:pt x="445819" y="272984"/>
                </a:cubicBezTo>
                <a:cubicBezTo>
                  <a:pt x="400734" y="222819"/>
                  <a:pt x="356919" y="206944"/>
                  <a:pt x="301039" y="162494"/>
                </a:cubicBezTo>
                <a:cubicBezTo>
                  <a:pt x="245159" y="118044"/>
                  <a:pt x="151814" y="26604"/>
                  <a:pt x="110539" y="6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5078647" y="4065300"/>
            <a:ext cx="182973" cy="205113"/>
          </a:xfrm>
          <a:custGeom>
            <a:avLst/>
            <a:gdLst>
              <a:gd name="connsiteX0" fmla="*/ 22943 w 182973"/>
              <a:gd name="connsiteY0" fmla="*/ 3780 h 205113"/>
              <a:gd name="connsiteX1" fmla="*/ 83 w 182973"/>
              <a:gd name="connsiteY1" fmla="*/ 114270 h 205113"/>
              <a:gd name="connsiteX2" fmla="*/ 26753 w 182973"/>
              <a:gd name="connsiteY2" fmla="*/ 198090 h 205113"/>
              <a:gd name="connsiteX3" fmla="*/ 129623 w 182973"/>
              <a:gd name="connsiteY3" fmla="*/ 190470 h 205113"/>
              <a:gd name="connsiteX4" fmla="*/ 182963 w 182973"/>
              <a:gd name="connsiteY4" fmla="*/ 110460 h 205113"/>
              <a:gd name="connsiteX5" fmla="*/ 125813 w 182973"/>
              <a:gd name="connsiteY5" fmla="*/ 34260 h 205113"/>
              <a:gd name="connsiteX6" fmla="*/ 22943 w 182973"/>
              <a:gd name="connsiteY6" fmla="*/ 3780 h 20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973" h="205113">
                <a:moveTo>
                  <a:pt x="22943" y="3780"/>
                </a:moveTo>
                <a:cubicBezTo>
                  <a:pt x="1988" y="17115"/>
                  <a:pt x="-552" y="81885"/>
                  <a:pt x="83" y="114270"/>
                </a:cubicBezTo>
                <a:cubicBezTo>
                  <a:pt x="718" y="146655"/>
                  <a:pt x="5163" y="185390"/>
                  <a:pt x="26753" y="198090"/>
                </a:cubicBezTo>
                <a:cubicBezTo>
                  <a:pt x="48343" y="210790"/>
                  <a:pt x="103588" y="205075"/>
                  <a:pt x="129623" y="190470"/>
                </a:cubicBezTo>
                <a:cubicBezTo>
                  <a:pt x="155658" y="175865"/>
                  <a:pt x="183598" y="136495"/>
                  <a:pt x="182963" y="110460"/>
                </a:cubicBezTo>
                <a:cubicBezTo>
                  <a:pt x="182328" y="84425"/>
                  <a:pt x="151213" y="53310"/>
                  <a:pt x="125813" y="34260"/>
                </a:cubicBezTo>
                <a:cubicBezTo>
                  <a:pt x="100413" y="15210"/>
                  <a:pt x="43898" y="-9555"/>
                  <a:pt x="22943" y="378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5144802" y="41400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ChangeAspect="1"/>
          </p:cNvSpPr>
          <p:nvPr/>
        </p:nvSpPr>
        <p:spPr>
          <a:xfrm>
            <a:off x="4916672" y="3578165"/>
            <a:ext cx="142311" cy="175895"/>
          </a:xfrm>
          <a:custGeom>
            <a:avLst/>
            <a:gdLst>
              <a:gd name="connsiteX0" fmla="*/ 79971 w 122814"/>
              <a:gd name="connsiteY0" fmla="*/ 39 h 152610"/>
              <a:gd name="connsiteX1" fmla="*/ 8534 w 122814"/>
              <a:gd name="connsiteY1" fmla="*/ 38139 h 152610"/>
              <a:gd name="connsiteX2" fmla="*/ 18059 w 122814"/>
              <a:gd name="connsiteY2" fmla="*/ 81001 h 152610"/>
              <a:gd name="connsiteX3" fmla="*/ 1390 w 122814"/>
              <a:gd name="connsiteY3" fmla="*/ 121483 h 152610"/>
              <a:gd name="connsiteX4" fmla="*/ 10915 w 122814"/>
              <a:gd name="connsiteY4" fmla="*/ 150058 h 152610"/>
              <a:gd name="connsiteX5" fmla="*/ 89496 w 122814"/>
              <a:gd name="connsiteY5" fmla="*/ 145295 h 152610"/>
              <a:gd name="connsiteX6" fmla="*/ 118071 w 122814"/>
              <a:gd name="connsiteY6" fmla="*/ 97670 h 152610"/>
              <a:gd name="connsiteX7" fmla="*/ 120452 w 122814"/>
              <a:gd name="connsiteY7" fmla="*/ 45283 h 152610"/>
              <a:gd name="connsiteX8" fmla="*/ 79971 w 122814"/>
              <a:gd name="connsiteY8" fmla="*/ 39 h 152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814" h="152610">
                <a:moveTo>
                  <a:pt x="79971" y="39"/>
                </a:moveTo>
                <a:cubicBezTo>
                  <a:pt x="61318" y="-1152"/>
                  <a:pt x="18853" y="24645"/>
                  <a:pt x="8534" y="38139"/>
                </a:cubicBezTo>
                <a:cubicBezTo>
                  <a:pt x="-1785" y="51633"/>
                  <a:pt x="19250" y="67110"/>
                  <a:pt x="18059" y="81001"/>
                </a:cubicBezTo>
                <a:cubicBezTo>
                  <a:pt x="16868" y="94892"/>
                  <a:pt x="2581" y="109974"/>
                  <a:pt x="1390" y="121483"/>
                </a:cubicBezTo>
                <a:cubicBezTo>
                  <a:pt x="199" y="132992"/>
                  <a:pt x="-3769" y="146089"/>
                  <a:pt x="10915" y="150058"/>
                </a:cubicBezTo>
                <a:cubicBezTo>
                  <a:pt x="25599" y="154027"/>
                  <a:pt x="71637" y="154026"/>
                  <a:pt x="89496" y="145295"/>
                </a:cubicBezTo>
                <a:cubicBezTo>
                  <a:pt x="107355" y="136564"/>
                  <a:pt x="112912" y="114339"/>
                  <a:pt x="118071" y="97670"/>
                </a:cubicBezTo>
                <a:cubicBezTo>
                  <a:pt x="123230" y="81001"/>
                  <a:pt x="124421" y="59174"/>
                  <a:pt x="120452" y="45283"/>
                </a:cubicBezTo>
                <a:cubicBezTo>
                  <a:pt x="116483" y="31392"/>
                  <a:pt x="98624" y="1230"/>
                  <a:pt x="79971" y="39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972450" y="366209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Freeform 165"/>
          <p:cNvSpPr/>
          <p:nvPr/>
        </p:nvSpPr>
        <p:spPr>
          <a:xfrm>
            <a:off x="234063" y="7667055"/>
            <a:ext cx="256043" cy="390042"/>
          </a:xfrm>
          <a:custGeom>
            <a:avLst/>
            <a:gdLst>
              <a:gd name="connsiteX0" fmla="*/ 8310 w 264101"/>
              <a:gd name="connsiteY0" fmla="*/ 32005 h 400521"/>
              <a:gd name="connsiteX1" fmla="*/ 113085 w 264101"/>
              <a:gd name="connsiteY1" fmla="*/ 14860 h 400521"/>
              <a:gd name="connsiteX2" fmla="*/ 200715 w 264101"/>
              <a:gd name="connsiteY2" fmla="*/ 12955 h 400521"/>
              <a:gd name="connsiteX3" fmla="*/ 254055 w 264101"/>
              <a:gd name="connsiteY3" fmla="*/ 45340 h 400521"/>
              <a:gd name="connsiteX4" fmla="*/ 263580 w 264101"/>
              <a:gd name="connsiteY4" fmla="*/ 79630 h 400521"/>
              <a:gd name="connsiteX5" fmla="*/ 246435 w 264101"/>
              <a:gd name="connsiteY5" fmla="*/ 146305 h 400521"/>
              <a:gd name="connsiteX6" fmla="*/ 202620 w 264101"/>
              <a:gd name="connsiteY6" fmla="*/ 212980 h 400521"/>
              <a:gd name="connsiteX7" fmla="*/ 153090 w 264101"/>
              <a:gd name="connsiteY7" fmla="*/ 283465 h 400521"/>
              <a:gd name="connsiteX8" fmla="*/ 95940 w 264101"/>
              <a:gd name="connsiteY8" fmla="*/ 312040 h 400521"/>
              <a:gd name="connsiteX9" fmla="*/ 15930 w 264101"/>
              <a:gd name="connsiteY9" fmla="*/ 388240 h 400521"/>
              <a:gd name="connsiteX10" fmla="*/ 8310 w 264101"/>
              <a:gd name="connsiteY10" fmla="*/ 32005 h 400521"/>
              <a:gd name="connsiteX0" fmla="*/ 252 w 256043"/>
              <a:gd name="connsiteY0" fmla="*/ 21526 h 390042"/>
              <a:gd name="connsiteX1" fmla="*/ 105027 w 256043"/>
              <a:gd name="connsiteY1" fmla="*/ 4381 h 390042"/>
              <a:gd name="connsiteX2" fmla="*/ 192657 w 256043"/>
              <a:gd name="connsiteY2" fmla="*/ 2476 h 390042"/>
              <a:gd name="connsiteX3" fmla="*/ 245997 w 256043"/>
              <a:gd name="connsiteY3" fmla="*/ 34861 h 390042"/>
              <a:gd name="connsiteX4" fmla="*/ 255522 w 256043"/>
              <a:gd name="connsiteY4" fmla="*/ 69151 h 390042"/>
              <a:gd name="connsiteX5" fmla="*/ 238377 w 256043"/>
              <a:gd name="connsiteY5" fmla="*/ 135826 h 390042"/>
              <a:gd name="connsiteX6" fmla="*/ 194562 w 256043"/>
              <a:gd name="connsiteY6" fmla="*/ 202501 h 390042"/>
              <a:gd name="connsiteX7" fmla="*/ 145032 w 256043"/>
              <a:gd name="connsiteY7" fmla="*/ 272986 h 390042"/>
              <a:gd name="connsiteX8" fmla="*/ 87882 w 256043"/>
              <a:gd name="connsiteY8" fmla="*/ 301561 h 390042"/>
              <a:gd name="connsiteX9" fmla="*/ 7872 w 256043"/>
              <a:gd name="connsiteY9" fmla="*/ 377761 h 390042"/>
              <a:gd name="connsiteX10" fmla="*/ 252 w 256043"/>
              <a:gd name="connsiteY10" fmla="*/ 21526 h 39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043" h="390042">
                <a:moveTo>
                  <a:pt x="252" y="21526"/>
                </a:moveTo>
                <a:cubicBezTo>
                  <a:pt x="-2605" y="20256"/>
                  <a:pt x="72960" y="7556"/>
                  <a:pt x="105027" y="4381"/>
                </a:cubicBezTo>
                <a:cubicBezTo>
                  <a:pt x="137094" y="1206"/>
                  <a:pt x="169162" y="-2604"/>
                  <a:pt x="192657" y="2476"/>
                </a:cubicBezTo>
                <a:cubicBezTo>
                  <a:pt x="216152" y="7556"/>
                  <a:pt x="235520" y="23749"/>
                  <a:pt x="245997" y="34861"/>
                </a:cubicBezTo>
                <a:cubicBezTo>
                  <a:pt x="256474" y="45973"/>
                  <a:pt x="256792" y="52324"/>
                  <a:pt x="255522" y="69151"/>
                </a:cubicBezTo>
                <a:cubicBezTo>
                  <a:pt x="254252" y="85978"/>
                  <a:pt x="248537" y="113601"/>
                  <a:pt x="238377" y="135826"/>
                </a:cubicBezTo>
                <a:cubicBezTo>
                  <a:pt x="228217" y="158051"/>
                  <a:pt x="210119" y="179641"/>
                  <a:pt x="194562" y="202501"/>
                </a:cubicBezTo>
                <a:cubicBezTo>
                  <a:pt x="179005" y="225361"/>
                  <a:pt x="162812" y="256476"/>
                  <a:pt x="145032" y="272986"/>
                </a:cubicBezTo>
                <a:cubicBezTo>
                  <a:pt x="127252" y="289496"/>
                  <a:pt x="110742" y="284099"/>
                  <a:pt x="87882" y="301561"/>
                </a:cubicBezTo>
                <a:cubicBezTo>
                  <a:pt x="65022" y="319023"/>
                  <a:pt x="21524" y="425703"/>
                  <a:pt x="7872" y="377761"/>
                </a:cubicBezTo>
                <a:cubicBezTo>
                  <a:pt x="-5780" y="329819"/>
                  <a:pt x="3109" y="22796"/>
                  <a:pt x="252" y="21526"/>
                </a:cubicBezTo>
                <a:close/>
              </a:path>
            </a:pathLst>
          </a:custGeom>
          <a:solidFill>
            <a:srgbClr val="C7C587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Freeform 167"/>
          <p:cNvSpPr/>
          <p:nvPr/>
        </p:nvSpPr>
        <p:spPr>
          <a:xfrm>
            <a:off x="236578" y="7552920"/>
            <a:ext cx="442014" cy="600779"/>
          </a:xfrm>
          <a:custGeom>
            <a:avLst/>
            <a:gdLst>
              <a:gd name="connsiteX0" fmla="*/ 13030 w 447781"/>
              <a:gd name="connsiteY0" fmla="*/ 628515 h 659565"/>
              <a:gd name="connsiteX1" fmla="*/ 87325 w 447781"/>
              <a:gd name="connsiteY1" fmla="*/ 571365 h 659565"/>
              <a:gd name="connsiteX2" fmla="*/ 213055 w 447781"/>
              <a:gd name="connsiteY2" fmla="*/ 495165 h 659565"/>
              <a:gd name="connsiteX3" fmla="*/ 317830 w 447781"/>
              <a:gd name="connsiteY3" fmla="*/ 388485 h 659565"/>
              <a:gd name="connsiteX4" fmla="*/ 418795 w 447781"/>
              <a:gd name="connsiteY4" fmla="*/ 197985 h 659565"/>
              <a:gd name="connsiteX5" fmla="*/ 445465 w 447781"/>
              <a:gd name="connsiteY5" fmla="*/ 131310 h 659565"/>
              <a:gd name="connsiteX6" fmla="*/ 371170 w 447781"/>
              <a:gd name="connsiteY6" fmla="*/ 77970 h 659565"/>
              <a:gd name="connsiteX7" fmla="*/ 314020 w 447781"/>
              <a:gd name="connsiteY7" fmla="*/ 83685 h 659565"/>
              <a:gd name="connsiteX8" fmla="*/ 188290 w 447781"/>
              <a:gd name="connsiteY8" fmla="*/ 34155 h 659565"/>
              <a:gd name="connsiteX9" fmla="*/ 89230 w 447781"/>
              <a:gd name="connsiteY9" fmla="*/ 34155 h 659565"/>
              <a:gd name="connsiteX10" fmla="*/ 7315 w 447781"/>
              <a:gd name="connsiteY10" fmla="*/ 47490 h 659565"/>
              <a:gd name="connsiteX11" fmla="*/ 13030 w 447781"/>
              <a:gd name="connsiteY11" fmla="*/ 628515 h 659565"/>
              <a:gd name="connsiteX0" fmla="*/ 9816 w 444567"/>
              <a:gd name="connsiteY0" fmla="*/ 598575 h 629625"/>
              <a:gd name="connsiteX1" fmla="*/ 84111 w 444567"/>
              <a:gd name="connsiteY1" fmla="*/ 541425 h 629625"/>
              <a:gd name="connsiteX2" fmla="*/ 209841 w 444567"/>
              <a:gd name="connsiteY2" fmla="*/ 465225 h 629625"/>
              <a:gd name="connsiteX3" fmla="*/ 314616 w 444567"/>
              <a:gd name="connsiteY3" fmla="*/ 358545 h 629625"/>
              <a:gd name="connsiteX4" fmla="*/ 415581 w 444567"/>
              <a:gd name="connsiteY4" fmla="*/ 168045 h 629625"/>
              <a:gd name="connsiteX5" fmla="*/ 442251 w 444567"/>
              <a:gd name="connsiteY5" fmla="*/ 101370 h 629625"/>
              <a:gd name="connsiteX6" fmla="*/ 367956 w 444567"/>
              <a:gd name="connsiteY6" fmla="*/ 48030 h 629625"/>
              <a:gd name="connsiteX7" fmla="*/ 310806 w 444567"/>
              <a:gd name="connsiteY7" fmla="*/ 53745 h 629625"/>
              <a:gd name="connsiteX8" fmla="*/ 185076 w 444567"/>
              <a:gd name="connsiteY8" fmla="*/ 4215 h 629625"/>
              <a:gd name="connsiteX9" fmla="*/ 86016 w 444567"/>
              <a:gd name="connsiteY9" fmla="*/ 4215 h 629625"/>
              <a:gd name="connsiteX10" fmla="*/ 4101 w 444567"/>
              <a:gd name="connsiteY10" fmla="*/ 17550 h 629625"/>
              <a:gd name="connsiteX11" fmla="*/ 9816 w 444567"/>
              <a:gd name="connsiteY11" fmla="*/ 598575 h 629625"/>
              <a:gd name="connsiteX0" fmla="*/ 7263 w 442014"/>
              <a:gd name="connsiteY0" fmla="*/ 598575 h 600779"/>
              <a:gd name="connsiteX1" fmla="*/ 81558 w 442014"/>
              <a:gd name="connsiteY1" fmla="*/ 541425 h 600779"/>
              <a:gd name="connsiteX2" fmla="*/ 207288 w 442014"/>
              <a:gd name="connsiteY2" fmla="*/ 465225 h 600779"/>
              <a:gd name="connsiteX3" fmla="*/ 312063 w 442014"/>
              <a:gd name="connsiteY3" fmla="*/ 358545 h 600779"/>
              <a:gd name="connsiteX4" fmla="*/ 413028 w 442014"/>
              <a:gd name="connsiteY4" fmla="*/ 168045 h 600779"/>
              <a:gd name="connsiteX5" fmla="*/ 439698 w 442014"/>
              <a:gd name="connsiteY5" fmla="*/ 101370 h 600779"/>
              <a:gd name="connsiteX6" fmla="*/ 365403 w 442014"/>
              <a:gd name="connsiteY6" fmla="*/ 48030 h 600779"/>
              <a:gd name="connsiteX7" fmla="*/ 308253 w 442014"/>
              <a:gd name="connsiteY7" fmla="*/ 53745 h 600779"/>
              <a:gd name="connsiteX8" fmla="*/ 182523 w 442014"/>
              <a:gd name="connsiteY8" fmla="*/ 4215 h 600779"/>
              <a:gd name="connsiteX9" fmla="*/ 83463 w 442014"/>
              <a:gd name="connsiteY9" fmla="*/ 4215 h 600779"/>
              <a:gd name="connsiteX10" fmla="*/ 1548 w 442014"/>
              <a:gd name="connsiteY10" fmla="*/ 17550 h 600779"/>
              <a:gd name="connsiteX11" fmla="*/ 7263 w 442014"/>
              <a:gd name="connsiteY11" fmla="*/ 598575 h 60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014" h="600779">
                <a:moveTo>
                  <a:pt x="7263" y="598575"/>
                </a:moveTo>
                <a:cubicBezTo>
                  <a:pt x="9168" y="611592"/>
                  <a:pt x="48221" y="563650"/>
                  <a:pt x="81558" y="541425"/>
                </a:cubicBezTo>
                <a:cubicBezTo>
                  <a:pt x="114895" y="519200"/>
                  <a:pt x="168871" y="495705"/>
                  <a:pt x="207288" y="465225"/>
                </a:cubicBezTo>
                <a:cubicBezTo>
                  <a:pt x="245705" y="434745"/>
                  <a:pt x="277773" y="408075"/>
                  <a:pt x="312063" y="358545"/>
                </a:cubicBezTo>
                <a:cubicBezTo>
                  <a:pt x="346353" y="309015"/>
                  <a:pt x="391756" y="210907"/>
                  <a:pt x="413028" y="168045"/>
                </a:cubicBezTo>
                <a:cubicBezTo>
                  <a:pt x="434300" y="125183"/>
                  <a:pt x="447636" y="121372"/>
                  <a:pt x="439698" y="101370"/>
                </a:cubicBezTo>
                <a:cubicBezTo>
                  <a:pt x="431761" y="81367"/>
                  <a:pt x="387310" y="55967"/>
                  <a:pt x="365403" y="48030"/>
                </a:cubicBezTo>
                <a:cubicBezTo>
                  <a:pt x="343496" y="40093"/>
                  <a:pt x="338733" y="61047"/>
                  <a:pt x="308253" y="53745"/>
                </a:cubicBezTo>
                <a:cubicBezTo>
                  <a:pt x="277773" y="46442"/>
                  <a:pt x="219988" y="12470"/>
                  <a:pt x="182523" y="4215"/>
                </a:cubicBezTo>
                <a:cubicBezTo>
                  <a:pt x="145058" y="-4040"/>
                  <a:pt x="113625" y="1993"/>
                  <a:pt x="83463" y="4215"/>
                </a:cubicBezTo>
                <a:cubicBezTo>
                  <a:pt x="53301" y="6437"/>
                  <a:pt x="6628" y="13105"/>
                  <a:pt x="1548" y="17550"/>
                </a:cubicBezTo>
                <a:cubicBezTo>
                  <a:pt x="-3532" y="21995"/>
                  <a:pt x="5358" y="585558"/>
                  <a:pt x="7263" y="5985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 169"/>
          <p:cNvSpPr/>
          <p:nvPr/>
        </p:nvSpPr>
        <p:spPr>
          <a:xfrm>
            <a:off x="236160" y="7440331"/>
            <a:ext cx="561343" cy="863867"/>
          </a:xfrm>
          <a:custGeom>
            <a:avLst/>
            <a:gdLst>
              <a:gd name="connsiteX0" fmla="*/ 22224 w 566361"/>
              <a:gd name="connsiteY0" fmla="*/ 898493 h 946046"/>
              <a:gd name="connsiteX1" fmla="*/ 100329 w 566361"/>
              <a:gd name="connsiteY1" fmla="*/ 833723 h 946046"/>
              <a:gd name="connsiteX2" fmla="*/ 167004 w 566361"/>
              <a:gd name="connsiteY2" fmla="*/ 755618 h 946046"/>
              <a:gd name="connsiteX3" fmla="*/ 254634 w 566361"/>
              <a:gd name="connsiteY3" fmla="*/ 704183 h 946046"/>
              <a:gd name="connsiteX4" fmla="*/ 302259 w 566361"/>
              <a:gd name="connsiteY4" fmla="*/ 667988 h 946046"/>
              <a:gd name="connsiteX5" fmla="*/ 407034 w 566361"/>
              <a:gd name="connsiteY5" fmla="*/ 624173 h 946046"/>
              <a:gd name="connsiteX6" fmla="*/ 559434 w 566361"/>
              <a:gd name="connsiteY6" fmla="*/ 435578 h 946046"/>
              <a:gd name="connsiteX7" fmla="*/ 542289 w 566361"/>
              <a:gd name="connsiteY7" fmla="*/ 311753 h 946046"/>
              <a:gd name="connsiteX8" fmla="*/ 559434 w 566361"/>
              <a:gd name="connsiteY8" fmla="*/ 264128 h 946046"/>
              <a:gd name="connsiteX9" fmla="*/ 544194 w 566361"/>
              <a:gd name="connsiteY9" fmla="*/ 153638 h 946046"/>
              <a:gd name="connsiteX10" fmla="*/ 458469 w 566361"/>
              <a:gd name="connsiteY10" fmla="*/ 92678 h 946046"/>
              <a:gd name="connsiteX11" fmla="*/ 349884 w 566361"/>
              <a:gd name="connsiteY11" fmla="*/ 79343 h 946046"/>
              <a:gd name="connsiteX12" fmla="*/ 233679 w 566361"/>
              <a:gd name="connsiteY12" fmla="*/ 35528 h 946046"/>
              <a:gd name="connsiteX13" fmla="*/ 100329 w 566361"/>
              <a:gd name="connsiteY13" fmla="*/ 54578 h 946046"/>
              <a:gd name="connsiteX14" fmla="*/ 5079 w 566361"/>
              <a:gd name="connsiteY14" fmla="*/ 64103 h 946046"/>
              <a:gd name="connsiteX15" fmla="*/ 22224 w 566361"/>
              <a:gd name="connsiteY15" fmla="*/ 898493 h 946046"/>
              <a:gd name="connsiteX0" fmla="*/ 20615 w 564752"/>
              <a:gd name="connsiteY0" fmla="*/ 898493 h 898796"/>
              <a:gd name="connsiteX1" fmla="*/ 98720 w 564752"/>
              <a:gd name="connsiteY1" fmla="*/ 833723 h 898796"/>
              <a:gd name="connsiteX2" fmla="*/ 165395 w 564752"/>
              <a:gd name="connsiteY2" fmla="*/ 755618 h 898796"/>
              <a:gd name="connsiteX3" fmla="*/ 253025 w 564752"/>
              <a:gd name="connsiteY3" fmla="*/ 704183 h 898796"/>
              <a:gd name="connsiteX4" fmla="*/ 300650 w 564752"/>
              <a:gd name="connsiteY4" fmla="*/ 667988 h 898796"/>
              <a:gd name="connsiteX5" fmla="*/ 405425 w 564752"/>
              <a:gd name="connsiteY5" fmla="*/ 624173 h 898796"/>
              <a:gd name="connsiteX6" fmla="*/ 557825 w 564752"/>
              <a:gd name="connsiteY6" fmla="*/ 435578 h 898796"/>
              <a:gd name="connsiteX7" fmla="*/ 540680 w 564752"/>
              <a:gd name="connsiteY7" fmla="*/ 311753 h 898796"/>
              <a:gd name="connsiteX8" fmla="*/ 557825 w 564752"/>
              <a:gd name="connsiteY8" fmla="*/ 264128 h 898796"/>
              <a:gd name="connsiteX9" fmla="*/ 542585 w 564752"/>
              <a:gd name="connsiteY9" fmla="*/ 153638 h 898796"/>
              <a:gd name="connsiteX10" fmla="*/ 456860 w 564752"/>
              <a:gd name="connsiteY10" fmla="*/ 92678 h 898796"/>
              <a:gd name="connsiteX11" fmla="*/ 348275 w 564752"/>
              <a:gd name="connsiteY11" fmla="*/ 79343 h 898796"/>
              <a:gd name="connsiteX12" fmla="*/ 232070 w 564752"/>
              <a:gd name="connsiteY12" fmla="*/ 35528 h 898796"/>
              <a:gd name="connsiteX13" fmla="*/ 98720 w 564752"/>
              <a:gd name="connsiteY13" fmla="*/ 54578 h 898796"/>
              <a:gd name="connsiteX14" fmla="*/ 3470 w 564752"/>
              <a:gd name="connsiteY14" fmla="*/ 64103 h 898796"/>
              <a:gd name="connsiteX15" fmla="*/ 20615 w 564752"/>
              <a:gd name="connsiteY15" fmla="*/ 898493 h 898796"/>
              <a:gd name="connsiteX0" fmla="*/ 17206 w 561343"/>
              <a:gd name="connsiteY0" fmla="*/ 863564 h 863867"/>
              <a:gd name="connsiteX1" fmla="*/ 95311 w 561343"/>
              <a:gd name="connsiteY1" fmla="*/ 798794 h 863867"/>
              <a:gd name="connsiteX2" fmla="*/ 161986 w 561343"/>
              <a:gd name="connsiteY2" fmla="*/ 720689 h 863867"/>
              <a:gd name="connsiteX3" fmla="*/ 249616 w 561343"/>
              <a:gd name="connsiteY3" fmla="*/ 669254 h 863867"/>
              <a:gd name="connsiteX4" fmla="*/ 297241 w 561343"/>
              <a:gd name="connsiteY4" fmla="*/ 633059 h 863867"/>
              <a:gd name="connsiteX5" fmla="*/ 402016 w 561343"/>
              <a:gd name="connsiteY5" fmla="*/ 589244 h 863867"/>
              <a:gd name="connsiteX6" fmla="*/ 554416 w 561343"/>
              <a:gd name="connsiteY6" fmla="*/ 400649 h 863867"/>
              <a:gd name="connsiteX7" fmla="*/ 537271 w 561343"/>
              <a:gd name="connsiteY7" fmla="*/ 276824 h 863867"/>
              <a:gd name="connsiteX8" fmla="*/ 554416 w 561343"/>
              <a:gd name="connsiteY8" fmla="*/ 229199 h 863867"/>
              <a:gd name="connsiteX9" fmla="*/ 539176 w 561343"/>
              <a:gd name="connsiteY9" fmla="*/ 118709 h 863867"/>
              <a:gd name="connsiteX10" fmla="*/ 453451 w 561343"/>
              <a:gd name="connsiteY10" fmla="*/ 57749 h 863867"/>
              <a:gd name="connsiteX11" fmla="*/ 344866 w 561343"/>
              <a:gd name="connsiteY11" fmla="*/ 44414 h 863867"/>
              <a:gd name="connsiteX12" fmla="*/ 228661 w 561343"/>
              <a:gd name="connsiteY12" fmla="*/ 599 h 863867"/>
              <a:gd name="connsiteX13" fmla="*/ 95311 w 561343"/>
              <a:gd name="connsiteY13" fmla="*/ 19649 h 863867"/>
              <a:gd name="connsiteX14" fmla="*/ 61 w 561343"/>
              <a:gd name="connsiteY14" fmla="*/ 29174 h 863867"/>
              <a:gd name="connsiteX15" fmla="*/ 17206 w 561343"/>
              <a:gd name="connsiteY15" fmla="*/ 863564 h 863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1343" h="863867">
                <a:moveTo>
                  <a:pt x="17206" y="863564"/>
                </a:moveTo>
                <a:cubicBezTo>
                  <a:pt x="19746" y="868009"/>
                  <a:pt x="71181" y="822606"/>
                  <a:pt x="95311" y="798794"/>
                </a:cubicBezTo>
                <a:cubicBezTo>
                  <a:pt x="119441" y="774982"/>
                  <a:pt x="136269" y="742279"/>
                  <a:pt x="161986" y="720689"/>
                </a:cubicBezTo>
                <a:cubicBezTo>
                  <a:pt x="187704" y="699099"/>
                  <a:pt x="227074" y="683859"/>
                  <a:pt x="249616" y="669254"/>
                </a:cubicBezTo>
                <a:cubicBezTo>
                  <a:pt x="272158" y="654649"/>
                  <a:pt x="271841" y="646394"/>
                  <a:pt x="297241" y="633059"/>
                </a:cubicBezTo>
                <a:cubicBezTo>
                  <a:pt x="322641" y="619724"/>
                  <a:pt x="359154" y="627979"/>
                  <a:pt x="402016" y="589244"/>
                </a:cubicBezTo>
                <a:cubicBezTo>
                  <a:pt x="444878" y="550509"/>
                  <a:pt x="531874" y="452719"/>
                  <a:pt x="554416" y="400649"/>
                </a:cubicBezTo>
                <a:cubicBezTo>
                  <a:pt x="576959" y="348579"/>
                  <a:pt x="537271" y="305399"/>
                  <a:pt x="537271" y="276824"/>
                </a:cubicBezTo>
                <a:cubicBezTo>
                  <a:pt x="537271" y="248249"/>
                  <a:pt x="554099" y="255551"/>
                  <a:pt x="554416" y="229199"/>
                </a:cubicBezTo>
                <a:cubicBezTo>
                  <a:pt x="554733" y="202847"/>
                  <a:pt x="556003" y="147284"/>
                  <a:pt x="539176" y="118709"/>
                </a:cubicBezTo>
                <a:cubicBezTo>
                  <a:pt x="522349" y="90134"/>
                  <a:pt x="485836" y="70131"/>
                  <a:pt x="453451" y="57749"/>
                </a:cubicBezTo>
                <a:cubicBezTo>
                  <a:pt x="421066" y="45367"/>
                  <a:pt x="382331" y="53939"/>
                  <a:pt x="344866" y="44414"/>
                </a:cubicBezTo>
                <a:cubicBezTo>
                  <a:pt x="307401" y="34889"/>
                  <a:pt x="270254" y="4726"/>
                  <a:pt x="228661" y="599"/>
                </a:cubicBezTo>
                <a:cubicBezTo>
                  <a:pt x="187069" y="-3529"/>
                  <a:pt x="133411" y="14886"/>
                  <a:pt x="95311" y="19649"/>
                </a:cubicBezTo>
                <a:cubicBezTo>
                  <a:pt x="57211" y="24411"/>
                  <a:pt x="-2162" y="15839"/>
                  <a:pt x="61" y="29174"/>
                </a:cubicBezTo>
                <a:cubicBezTo>
                  <a:pt x="2284" y="42509"/>
                  <a:pt x="14666" y="859119"/>
                  <a:pt x="17206" y="86356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 170"/>
          <p:cNvSpPr/>
          <p:nvPr/>
        </p:nvSpPr>
        <p:spPr>
          <a:xfrm>
            <a:off x="236132" y="7402315"/>
            <a:ext cx="739824" cy="989223"/>
          </a:xfrm>
          <a:custGeom>
            <a:avLst/>
            <a:gdLst>
              <a:gd name="connsiteX0" fmla="*/ 17018 w 745324"/>
              <a:gd name="connsiteY0" fmla="*/ 1038854 h 1091623"/>
              <a:gd name="connsiteX1" fmla="*/ 106553 w 745324"/>
              <a:gd name="connsiteY1" fmla="*/ 953129 h 1091623"/>
              <a:gd name="connsiteX2" fmla="*/ 199898 w 745324"/>
              <a:gd name="connsiteY2" fmla="*/ 854069 h 1091623"/>
              <a:gd name="connsiteX3" fmla="*/ 276098 w 745324"/>
              <a:gd name="connsiteY3" fmla="*/ 810254 h 1091623"/>
              <a:gd name="connsiteX4" fmla="*/ 308483 w 745324"/>
              <a:gd name="connsiteY4" fmla="*/ 775964 h 1091623"/>
              <a:gd name="connsiteX5" fmla="*/ 405638 w 745324"/>
              <a:gd name="connsiteY5" fmla="*/ 758819 h 1091623"/>
              <a:gd name="connsiteX6" fmla="*/ 531368 w 745324"/>
              <a:gd name="connsiteY6" fmla="*/ 673094 h 1091623"/>
              <a:gd name="connsiteX7" fmla="*/ 742823 w 745324"/>
              <a:gd name="connsiteY7" fmla="*/ 473069 h 1091623"/>
              <a:gd name="connsiteX8" fmla="*/ 643763 w 745324"/>
              <a:gd name="connsiteY8" fmla="*/ 377819 h 1091623"/>
              <a:gd name="connsiteX9" fmla="*/ 586613 w 745324"/>
              <a:gd name="connsiteY9" fmla="*/ 145409 h 1091623"/>
              <a:gd name="connsiteX10" fmla="*/ 438023 w 745324"/>
              <a:gd name="connsiteY10" fmla="*/ 82544 h 1091623"/>
              <a:gd name="connsiteX11" fmla="*/ 279908 w 745324"/>
              <a:gd name="connsiteY11" fmla="*/ 50159 h 1091623"/>
              <a:gd name="connsiteX12" fmla="*/ 89408 w 745324"/>
              <a:gd name="connsiteY12" fmla="*/ 63494 h 1091623"/>
              <a:gd name="connsiteX13" fmla="*/ 5588 w 745324"/>
              <a:gd name="connsiteY13" fmla="*/ 74924 h 1091623"/>
              <a:gd name="connsiteX14" fmla="*/ 17018 w 745324"/>
              <a:gd name="connsiteY14" fmla="*/ 1038854 h 1091623"/>
              <a:gd name="connsiteX0" fmla="*/ 12810 w 741116"/>
              <a:gd name="connsiteY0" fmla="*/ 989210 h 1041979"/>
              <a:gd name="connsiteX1" fmla="*/ 102345 w 741116"/>
              <a:gd name="connsiteY1" fmla="*/ 903485 h 1041979"/>
              <a:gd name="connsiteX2" fmla="*/ 195690 w 741116"/>
              <a:gd name="connsiteY2" fmla="*/ 804425 h 1041979"/>
              <a:gd name="connsiteX3" fmla="*/ 271890 w 741116"/>
              <a:gd name="connsiteY3" fmla="*/ 760610 h 1041979"/>
              <a:gd name="connsiteX4" fmla="*/ 304275 w 741116"/>
              <a:gd name="connsiteY4" fmla="*/ 726320 h 1041979"/>
              <a:gd name="connsiteX5" fmla="*/ 401430 w 741116"/>
              <a:gd name="connsiteY5" fmla="*/ 709175 h 1041979"/>
              <a:gd name="connsiteX6" fmla="*/ 527160 w 741116"/>
              <a:gd name="connsiteY6" fmla="*/ 623450 h 1041979"/>
              <a:gd name="connsiteX7" fmla="*/ 738615 w 741116"/>
              <a:gd name="connsiteY7" fmla="*/ 423425 h 1041979"/>
              <a:gd name="connsiteX8" fmla="*/ 639555 w 741116"/>
              <a:gd name="connsiteY8" fmla="*/ 328175 h 1041979"/>
              <a:gd name="connsiteX9" fmla="*/ 582405 w 741116"/>
              <a:gd name="connsiteY9" fmla="*/ 95765 h 1041979"/>
              <a:gd name="connsiteX10" fmla="*/ 433815 w 741116"/>
              <a:gd name="connsiteY10" fmla="*/ 32900 h 1041979"/>
              <a:gd name="connsiteX11" fmla="*/ 275700 w 741116"/>
              <a:gd name="connsiteY11" fmla="*/ 515 h 1041979"/>
              <a:gd name="connsiteX12" fmla="*/ 85200 w 741116"/>
              <a:gd name="connsiteY12" fmla="*/ 13850 h 1041979"/>
              <a:gd name="connsiteX13" fmla="*/ 1380 w 741116"/>
              <a:gd name="connsiteY13" fmla="*/ 25280 h 1041979"/>
              <a:gd name="connsiteX14" fmla="*/ 12810 w 741116"/>
              <a:gd name="connsiteY14" fmla="*/ 989210 h 1041979"/>
              <a:gd name="connsiteX0" fmla="*/ 11518 w 739824"/>
              <a:gd name="connsiteY0" fmla="*/ 989210 h 989223"/>
              <a:gd name="connsiteX1" fmla="*/ 101053 w 739824"/>
              <a:gd name="connsiteY1" fmla="*/ 903485 h 989223"/>
              <a:gd name="connsiteX2" fmla="*/ 194398 w 739824"/>
              <a:gd name="connsiteY2" fmla="*/ 804425 h 989223"/>
              <a:gd name="connsiteX3" fmla="*/ 270598 w 739824"/>
              <a:gd name="connsiteY3" fmla="*/ 760610 h 989223"/>
              <a:gd name="connsiteX4" fmla="*/ 302983 w 739824"/>
              <a:gd name="connsiteY4" fmla="*/ 726320 h 989223"/>
              <a:gd name="connsiteX5" fmla="*/ 400138 w 739824"/>
              <a:gd name="connsiteY5" fmla="*/ 709175 h 989223"/>
              <a:gd name="connsiteX6" fmla="*/ 525868 w 739824"/>
              <a:gd name="connsiteY6" fmla="*/ 623450 h 989223"/>
              <a:gd name="connsiteX7" fmla="*/ 737323 w 739824"/>
              <a:gd name="connsiteY7" fmla="*/ 423425 h 989223"/>
              <a:gd name="connsiteX8" fmla="*/ 638263 w 739824"/>
              <a:gd name="connsiteY8" fmla="*/ 328175 h 989223"/>
              <a:gd name="connsiteX9" fmla="*/ 581113 w 739824"/>
              <a:gd name="connsiteY9" fmla="*/ 95765 h 989223"/>
              <a:gd name="connsiteX10" fmla="*/ 432523 w 739824"/>
              <a:gd name="connsiteY10" fmla="*/ 32900 h 989223"/>
              <a:gd name="connsiteX11" fmla="*/ 274408 w 739824"/>
              <a:gd name="connsiteY11" fmla="*/ 515 h 989223"/>
              <a:gd name="connsiteX12" fmla="*/ 83908 w 739824"/>
              <a:gd name="connsiteY12" fmla="*/ 13850 h 989223"/>
              <a:gd name="connsiteX13" fmla="*/ 88 w 739824"/>
              <a:gd name="connsiteY13" fmla="*/ 25280 h 989223"/>
              <a:gd name="connsiteX14" fmla="*/ 11518 w 739824"/>
              <a:gd name="connsiteY14" fmla="*/ 989210 h 98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9824" h="989223">
                <a:moveTo>
                  <a:pt x="11518" y="989210"/>
                </a:moveTo>
                <a:cubicBezTo>
                  <a:pt x="11201" y="985083"/>
                  <a:pt x="70573" y="934282"/>
                  <a:pt x="101053" y="903485"/>
                </a:cubicBezTo>
                <a:cubicBezTo>
                  <a:pt x="131533" y="872688"/>
                  <a:pt x="166141" y="828237"/>
                  <a:pt x="194398" y="804425"/>
                </a:cubicBezTo>
                <a:cubicBezTo>
                  <a:pt x="222656" y="780612"/>
                  <a:pt x="252501" y="773627"/>
                  <a:pt x="270598" y="760610"/>
                </a:cubicBezTo>
                <a:cubicBezTo>
                  <a:pt x="288695" y="747593"/>
                  <a:pt x="281393" y="734892"/>
                  <a:pt x="302983" y="726320"/>
                </a:cubicBezTo>
                <a:cubicBezTo>
                  <a:pt x="324573" y="717748"/>
                  <a:pt x="362991" y="726320"/>
                  <a:pt x="400138" y="709175"/>
                </a:cubicBezTo>
                <a:cubicBezTo>
                  <a:pt x="437285" y="692030"/>
                  <a:pt x="469671" y="671075"/>
                  <a:pt x="525868" y="623450"/>
                </a:cubicBezTo>
                <a:cubicBezTo>
                  <a:pt x="582065" y="575825"/>
                  <a:pt x="718591" y="472637"/>
                  <a:pt x="737323" y="423425"/>
                </a:cubicBezTo>
                <a:cubicBezTo>
                  <a:pt x="756055" y="374213"/>
                  <a:pt x="664298" y="382785"/>
                  <a:pt x="638263" y="328175"/>
                </a:cubicBezTo>
                <a:cubicBezTo>
                  <a:pt x="612228" y="273565"/>
                  <a:pt x="615403" y="144977"/>
                  <a:pt x="581113" y="95765"/>
                </a:cubicBezTo>
                <a:cubicBezTo>
                  <a:pt x="546823" y="46553"/>
                  <a:pt x="483641" y="48775"/>
                  <a:pt x="432523" y="32900"/>
                </a:cubicBezTo>
                <a:cubicBezTo>
                  <a:pt x="381406" y="17025"/>
                  <a:pt x="332510" y="3690"/>
                  <a:pt x="274408" y="515"/>
                </a:cubicBezTo>
                <a:cubicBezTo>
                  <a:pt x="216306" y="-2660"/>
                  <a:pt x="129628" y="9722"/>
                  <a:pt x="83908" y="13850"/>
                </a:cubicBezTo>
                <a:cubicBezTo>
                  <a:pt x="38188" y="17977"/>
                  <a:pt x="1358" y="21470"/>
                  <a:pt x="88" y="25280"/>
                </a:cubicBezTo>
                <a:cubicBezTo>
                  <a:pt x="-1182" y="29090"/>
                  <a:pt x="11835" y="993337"/>
                  <a:pt x="11518" y="98921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 171"/>
          <p:cNvSpPr/>
          <p:nvPr/>
        </p:nvSpPr>
        <p:spPr>
          <a:xfrm>
            <a:off x="229642" y="7343454"/>
            <a:ext cx="849069" cy="1366215"/>
          </a:xfrm>
          <a:custGeom>
            <a:avLst/>
            <a:gdLst>
              <a:gd name="connsiteX0" fmla="*/ 13194 w 851875"/>
              <a:gd name="connsiteY0" fmla="*/ 1437024 h 1540141"/>
              <a:gd name="connsiteX1" fmla="*/ 77964 w 851875"/>
              <a:gd name="connsiteY1" fmla="*/ 1435119 h 1540141"/>
              <a:gd name="connsiteX2" fmla="*/ 135114 w 851875"/>
              <a:gd name="connsiteY2" fmla="*/ 1320819 h 1540141"/>
              <a:gd name="connsiteX3" fmla="*/ 91299 w 851875"/>
              <a:gd name="connsiteY3" fmla="*/ 1160799 h 1540141"/>
              <a:gd name="connsiteX4" fmla="*/ 266559 w 851875"/>
              <a:gd name="connsiteY4" fmla="*/ 964584 h 1540141"/>
              <a:gd name="connsiteX5" fmla="*/ 519924 w 851875"/>
              <a:gd name="connsiteY5" fmla="*/ 848379 h 1540141"/>
              <a:gd name="connsiteX6" fmla="*/ 674229 w 851875"/>
              <a:gd name="connsiteY6" fmla="*/ 732174 h 1540141"/>
              <a:gd name="connsiteX7" fmla="*/ 794244 w 851875"/>
              <a:gd name="connsiteY7" fmla="*/ 636924 h 1540141"/>
              <a:gd name="connsiteX8" fmla="*/ 849489 w 851875"/>
              <a:gd name="connsiteY8" fmla="*/ 560724 h 1540141"/>
              <a:gd name="connsiteX9" fmla="*/ 719949 w 851875"/>
              <a:gd name="connsiteY9" fmla="*/ 410229 h 1540141"/>
              <a:gd name="connsiteX10" fmla="*/ 630414 w 851875"/>
              <a:gd name="connsiteY10" fmla="*/ 196869 h 1540141"/>
              <a:gd name="connsiteX11" fmla="*/ 479919 w 851875"/>
              <a:gd name="connsiteY11" fmla="*/ 132099 h 1540141"/>
              <a:gd name="connsiteX12" fmla="*/ 317994 w 851875"/>
              <a:gd name="connsiteY12" fmla="*/ 86379 h 1540141"/>
              <a:gd name="connsiteX13" fmla="*/ 226554 w 851875"/>
              <a:gd name="connsiteY13" fmla="*/ 88284 h 1540141"/>
              <a:gd name="connsiteX14" fmla="*/ 135114 w 851875"/>
              <a:gd name="connsiteY14" fmla="*/ 120669 h 1540141"/>
              <a:gd name="connsiteX15" fmla="*/ 62724 w 851875"/>
              <a:gd name="connsiteY15" fmla="*/ 114954 h 1540141"/>
              <a:gd name="connsiteX16" fmla="*/ 3669 w 851875"/>
              <a:gd name="connsiteY16" fmla="*/ 95904 h 1540141"/>
              <a:gd name="connsiteX17" fmla="*/ 13194 w 851875"/>
              <a:gd name="connsiteY17" fmla="*/ 1437024 h 1540141"/>
              <a:gd name="connsiteX0" fmla="*/ 10388 w 849069"/>
              <a:gd name="connsiteY0" fmla="*/ 1354776 h 1457893"/>
              <a:gd name="connsiteX1" fmla="*/ 75158 w 849069"/>
              <a:gd name="connsiteY1" fmla="*/ 1352871 h 1457893"/>
              <a:gd name="connsiteX2" fmla="*/ 132308 w 849069"/>
              <a:gd name="connsiteY2" fmla="*/ 1238571 h 1457893"/>
              <a:gd name="connsiteX3" fmla="*/ 88493 w 849069"/>
              <a:gd name="connsiteY3" fmla="*/ 1078551 h 1457893"/>
              <a:gd name="connsiteX4" fmla="*/ 263753 w 849069"/>
              <a:gd name="connsiteY4" fmla="*/ 882336 h 1457893"/>
              <a:gd name="connsiteX5" fmla="*/ 517118 w 849069"/>
              <a:gd name="connsiteY5" fmla="*/ 766131 h 1457893"/>
              <a:gd name="connsiteX6" fmla="*/ 671423 w 849069"/>
              <a:gd name="connsiteY6" fmla="*/ 649926 h 1457893"/>
              <a:gd name="connsiteX7" fmla="*/ 791438 w 849069"/>
              <a:gd name="connsiteY7" fmla="*/ 554676 h 1457893"/>
              <a:gd name="connsiteX8" fmla="*/ 846683 w 849069"/>
              <a:gd name="connsiteY8" fmla="*/ 478476 h 1457893"/>
              <a:gd name="connsiteX9" fmla="*/ 717143 w 849069"/>
              <a:gd name="connsiteY9" fmla="*/ 327981 h 1457893"/>
              <a:gd name="connsiteX10" fmla="*/ 627608 w 849069"/>
              <a:gd name="connsiteY10" fmla="*/ 114621 h 1457893"/>
              <a:gd name="connsiteX11" fmla="*/ 477113 w 849069"/>
              <a:gd name="connsiteY11" fmla="*/ 49851 h 1457893"/>
              <a:gd name="connsiteX12" fmla="*/ 315188 w 849069"/>
              <a:gd name="connsiteY12" fmla="*/ 4131 h 1457893"/>
              <a:gd name="connsiteX13" fmla="*/ 223748 w 849069"/>
              <a:gd name="connsiteY13" fmla="*/ 6036 h 1457893"/>
              <a:gd name="connsiteX14" fmla="*/ 132308 w 849069"/>
              <a:gd name="connsiteY14" fmla="*/ 38421 h 1457893"/>
              <a:gd name="connsiteX15" fmla="*/ 59918 w 849069"/>
              <a:gd name="connsiteY15" fmla="*/ 32706 h 1457893"/>
              <a:gd name="connsiteX16" fmla="*/ 863 w 849069"/>
              <a:gd name="connsiteY16" fmla="*/ 13656 h 1457893"/>
              <a:gd name="connsiteX17" fmla="*/ 10388 w 849069"/>
              <a:gd name="connsiteY17" fmla="*/ 1354776 h 1457893"/>
              <a:gd name="connsiteX0" fmla="*/ 10388 w 849069"/>
              <a:gd name="connsiteY0" fmla="*/ 1354776 h 1366215"/>
              <a:gd name="connsiteX1" fmla="*/ 75158 w 849069"/>
              <a:gd name="connsiteY1" fmla="*/ 1352871 h 1366215"/>
              <a:gd name="connsiteX2" fmla="*/ 132308 w 849069"/>
              <a:gd name="connsiteY2" fmla="*/ 1238571 h 1366215"/>
              <a:gd name="connsiteX3" fmla="*/ 88493 w 849069"/>
              <a:gd name="connsiteY3" fmla="*/ 1078551 h 1366215"/>
              <a:gd name="connsiteX4" fmla="*/ 263753 w 849069"/>
              <a:gd name="connsiteY4" fmla="*/ 882336 h 1366215"/>
              <a:gd name="connsiteX5" fmla="*/ 517118 w 849069"/>
              <a:gd name="connsiteY5" fmla="*/ 766131 h 1366215"/>
              <a:gd name="connsiteX6" fmla="*/ 671423 w 849069"/>
              <a:gd name="connsiteY6" fmla="*/ 649926 h 1366215"/>
              <a:gd name="connsiteX7" fmla="*/ 791438 w 849069"/>
              <a:gd name="connsiteY7" fmla="*/ 554676 h 1366215"/>
              <a:gd name="connsiteX8" fmla="*/ 846683 w 849069"/>
              <a:gd name="connsiteY8" fmla="*/ 478476 h 1366215"/>
              <a:gd name="connsiteX9" fmla="*/ 717143 w 849069"/>
              <a:gd name="connsiteY9" fmla="*/ 327981 h 1366215"/>
              <a:gd name="connsiteX10" fmla="*/ 627608 w 849069"/>
              <a:gd name="connsiteY10" fmla="*/ 114621 h 1366215"/>
              <a:gd name="connsiteX11" fmla="*/ 477113 w 849069"/>
              <a:gd name="connsiteY11" fmla="*/ 49851 h 1366215"/>
              <a:gd name="connsiteX12" fmla="*/ 315188 w 849069"/>
              <a:gd name="connsiteY12" fmla="*/ 4131 h 1366215"/>
              <a:gd name="connsiteX13" fmla="*/ 223748 w 849069"/>
              <a:gd name="connsiteY13" fmla="*/ 6036 h 1366215"/>
              <a:gd name="connsiteX14" fmla="*/ 132308 w 849069"/>
              <a:gd name="connsiteY14" fmla="*/ 38421 h 1366215"/>
              <a:gd name="connsiteX15" fmla="*/ 59918 w 849069"/>
              <a:gd name="connsiteY15" fmla="*/ 32706 h 1366215"/>
              <a:gd name="connsiteX16" fmla="*/ 863 w 849069"/>
              <a:gd name="connsiteY16" fmla="*/ 13656 h 1366215"/>
              <a:gd name="connsiteX17" fmla="*/ 10388 w 849069"/>
              <a:gd name="connsiteY17" fmla="*/ 1354776 h 136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49069" h="1366215">
                <a:moveTo>
                  <a:pt x="10388" y="1354776"/>
                </a:moveTo>
                <a:cubicBezTo>
                  <a:pt x="18960" y="1368428"/>
                  <a:pt x="54838" y="1372238"/>
                  <a:pt x="75158" y="1352871"/>
                </a:cubicBezTo>
                <a:cubicBezTo>
                  <a:pt x="95478" y="1333504"/>
                  <a:pt x="130086" y="1284291"/>
                  <a:pt x="132308" y="1238571"/>
                </a:cubicBezTo>
                <a:cubicBezTo>
                  <a:pt x="134530" y="1192851"/>
                  <a:pt x="66586" y="1137923"/>
                  <a:pt x="88493" y="1078551"/>
                </a:cubicBezTo>
                <a:cubicBezTo>
                  <a:pt x="110400" y="1019179"/>
                  <a:pt x="192316" y="934406"/>
                  <a:pt x="263753" y="882336"/>
                </a:cubicBezTo>
                <a:cubicBezTo>
                  <a:pt x="335190" y="830266"/>
                  <a:pt x="449173" y="804866"/>
                  <a:pt x="517118" y="766131"/>
                </a:cubicBezTo>
                <a:cubicBezTo>
                  <a:pt x="585063" y="727396"/>
                  <a:pt x="625703" y="685168"/>
                  <a:pt x="671423" y="649926"/>
                </a:cubicBezTo>
                <a:cubicBezTo>
                  <a:pt x="717143" y="614684"/>
                  <a:pt x="762228" y="583251"/>
                  <a:pt x="791438" y="554676"/>
                </a:cubicBezTo>
                <a:cubicBezTo>
                  <a:pt x="820648" y="526101"/>
                  <a:pt x="859066" y="516258"/>
                  <a:pt x="846683" y="478476"/>
                </a:cubicBezTo>
                <a:cubicBezTo>
                  <a:pt x="834301" y="440693"/>
                  <a:pt x="753656" y="388624"/>
                  <a:pt x="717143" y="327981"/>
                </a:cubicBezTo>
                <a:cubicBezTo>
                  <a:pt x="680630" y="267338"/>
                  <a:pt x="667613" y="160976"/>
                  <a:pt x="627608" y="114621"/>
                </a:cubicBezTo>
                <a:cubicBezTo>
                  <a:pt x="587603" y="68266"/>
                  <a:pt x="529183" y="68266"/>
                  <a:pt x="477113" y="49851"/>
                </a:cubicBezTo>
                <a:cubicBezTo>
                  <a:pt x="425043" y="31436"/>
                  <a:pt x="357416" y="11433"/>
                  <a:pt x="315188" y="4131"/>
                </a:cubicBezTo>
                <a:cubicBezTo>
                  <a:pt x="272961" y="-3172"/>
                  <a:pt x="254228" y="321"/>
                  <a:pt x="223748" y="6036"/>
                </a:cubicBezTo>
                <a:cubicBezTo>
                  <a:pt x="193268" y="11751"/>
                  <a:pt x="159613" y="33976"/>
                  <a:pt x="132308" y="38421"/>
                </a:cubicBezTo>
                <a:cubicBezTo>
                  <a:pt x="105003" y="42866"/>
                  <a:pt x="81826" y="36833"/>
                  <a:pt x="59918" y="32706"/>
                </a:cubicBezTo>
                <a:cubicBezTo>
                  <a:pt x="38011" y="28578"/>
                  <a:pt x="-6757" y="15879"/>
                  <a:pt x="863" y="13656"/>
                </a:cubicBezTo>
                <a:cubicBezTo>
                  <a:pt x="8483" y="11433"/>
                  <a:pt x="1816" y="1341124"/>
                  <a:pt x="10388" y="1354776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6" name="Freeform 175"/>
          <p:cNvSpPr/>
          <p:nvPr/>
        </p:nvSpPr>
        <p:spPr>
          <a:xfrm>
            <a:off x="233096" y="7294520"/>
            <a:ext cx="927049" cy="1508042"/>
          </a:xfrm>
          <a:custGeom>
            <a:avLst/>
            <a:gdLst>
              <a:gd name="connsiteX0" fmla="*/ 14576 w 935117"/>
              <a:gd name="connsiteY0" fmla="*/ 1588576 h 1708733"/>
              <a:gd name="connsiteX1" fmla="*/ 106016 w 935117"/>
              <a:gd name="connsiteY1" fmla="*/ 1603816 h 1708733"/>
              <a:gd name="connsiteX2" fmla="*/ 205076 w 935117"/>
              <a:gd name="connsiteY2" fmla="*/ 1464116 h 1708733"/>
              <a:gd name="connsiteX3" fmla="*/ 174596 w 935117"/>
              <a:gd name="connsiteY3" fmla="*/ 1296476 h 1708733"/>
              <a:gd name="connsiteX4" fmla="*/ 192376 w 935117"/>
              <a:gd name="connsiteY4" fmla="*/ 1189796 h 1708733"/>
              <a:gd name="connsiteX5" fmla="*/ 291436 w 935117"/>
              <a:gd name="connsiteY5" fmla="*/ 1095816 h 1708733"/>
              <a:gd name="connsiteX6" fmla="*/ 413356 w 935117"/>
              <a:gd name="connsiteY6" fmla="*/ 1070416 h 1708733"/>
              <a:gd name="connsiteX7" fmla="*/ 540356 w 935117"/>
              <a:gd name="connsiteY7" fmla="*/ 976436 h 1708733"/>
              <a:gd name="connsiteX8" fmla="*/ 758796 w 935117"/>
              <a:gd name="connsiteY8" fmla="*/ 806256 h 1708733"/>
              <a:gd name="connsiteX9" fmla="*/ 878176 w 935117"/>
              <a:gd name="connsiteY9" fmla="*/ 702116 h 1708733"/>
              <a:gd name="connsiteX10" fmla="*/ 901036 w 935117"/>
              <a:gd name="connsiteY10" fmla="*/ 651316 h 1708733"/>
              <a:gd name="connsiteX11" fmla="*/ 926436 w 935117"/>
              <a:gd name="connsiteY11" fmla="*/ 605596 h 1708733"/>
              <a:gd name="connsiteX12" fmla="*/ 916276 w 935117"/>
              <a:gd name="connsiteY12" fmla="*/ 544636 h 1708733"/>
              <a:gd name="connsiteX13" fmla="*/ 725776 w 935117"/>
              <a:gd name="connsiteY13" fmla="*/ 382076 h 1708733"/>
              <a:gd name="connsiteX14" fmla="*/ 695296 w 935117"/>
              <a:gd name="connsiteY14" fmla="*/ 275396 h 1708733"/>
              <a:gd name="connsiteX15" fmla="*/ 647036 w 935117"/>
              <a:gd name="connsiteY15" fmla="*/ 214436 h 1708733"/>
              <a:gd name="connsiteX16" fmla="*/ 471776 w 935117"/>
              <a:gd name="connsiteY16" fmla="*/ 148396 h 1708733"/>
              <a:gd name="connsiteX17" fmla="*/ 332076 w 935117"/>
              <a:gd name="connsiteY17" fmla="*/ 122996 h 1708733"/>
              <a:gd name="connsiteX18" fmla="*/ 238096 w 935117"/>
              <a:gd name="connsiteY18" fmla="*/ 112836 h 1708733"/>
              <a:gd name="connsiteX19" fmla="*/ 133956 w 935117"/>
              <a:gd name="connsiteY19" fmla="*/ 125536 h 1708733"/>
              <a:gd name="connsiteX20" fmla="*/ 55216 w 935117"/>
              <a:gd name="connsiteY20" fmla="*/ 122996 h 1708733"/>
              <a:gd name="connsiteX21" fmla="*/ 4416 w 935117"/>
              <a:gd name="connsiteY21" fmla="*/ 105216 h 1708733"/>
              <a:gd name="connsiteX22" fmla="*/ 14576 w 935117"/>
              <a:gd name="connsiteY22" fmla="*/ 1588576 h 1708733"/>
              <a:gd name="connsiteX0" fmla="*/ 12932 w 933473"/>
              <a:gd name="connsiteY0" fmla="*/ 1588576 h 1610358"/>
              <a:gd name="connsiteX1" fmla="*/ 104372 w 933473"/>
              <a:gd name="connsiteY1" fmla="*/ 1603816 h 1610358"/>
              <a:gd name="connsiteX2" fmla="*/ 203432 w 933473"/>
              <a:gd name="connsiteY2" fmla="*/ 1464116 h 1610358"/>
              <a:gd name="connsiteX3" fmla="*/ 172952 w 933473"/>
              <a:gd name="connsiteY3" fmla="*/ 1296476 h 1610358"/>
              <a:gd name="connsiteX4" fmla="*/ 190732 w 933473"/>
              <a:gd name="connsiteY4" fmla="*/ 1189796 h 1610358"/>
              <a:gd name="connsiteX5" fmla="*/ 289792 w 933473"/>
              <a:gd name="connsiteY5" fmla="*/ 1095816 h 1610358"/>
              <a:gd name="connsiteX6" fmla="*/ 411712 w 933473"/>
              <a:gd name="connsiteY6" fmla="*/ 1070416 h 1610358"/>
              <a:gd name="connsiteX7" fmla="*/ 538712 w 933473"/>
              <a:gd name="connsiteY7" fmla="*/ 976436 h 1610358"/>
              <a:gd name="connsiteX8" fmla="*/ 757152 w 933473"/>
              <a:gd name="connsiteY8" fmla="*/ 806256 h 1610358"/>
              <a:gd name="connsiteX9" fmla="*/ 876532 w 933473"/>
              <a:gd name="connsiteY9" fmla="*/ 702116 h 1610358"/>
              <a:gd name="connsiteX10" fmla="*/ 899392 w 933473"/>
              <a:gd name="connsiteY10" fmla="*/ 651316 h 1610358"/>
              <a:gd name="connsiteX11" fmla="*/ 924792 w 933473"/>
              <a:gd name="connsiteY11" fmla="*/ 605596 h 1610358"/>
              <a:gd name="connsiteX12" fmla="*/ 914632 w 933473"/>
              <a:gd name="connsiteY12" fmla="*/ 544636 h 1610358"/>
              <a:gd name="connsiteX13" fmla="*/ 724132 w 933473"/>
              <a:gd name="connsiteY13" fmla="*/ 382076 h 1610358"/>
              <a:gd name="connsiteX14" fmla="*/ 693652 w 933473"/>
              <a:gd name="connsiteY14" fmla="*/ 275396 h 1610358"/>
              <a:gd name="connsiteX15" fmla="*/ 645392 w 933473"/>
              <a:gd name="connsiteY15" fmla="*/ 214436 h 1610358"/>
              <a:gd name="connsiteX16" fmla="*/ 470132 w 933473"/>
              <a:gd name="connsiteY16" fmla="*/ 148396 h 1610358"/>
              <a:gd name="connsiteX17" fmla="*/ 330432 w 933473"/>
              <a:gd name="connsiteY17" fmla="*/ 122996 h 1610358"/>
              <a:gd name="connsiteX18" fmla="*/ 236452 w 933473"/>
              <a:gd name="connsiteY18" fmla="*/ 112836 h 1610358"/>
              <a:gd name="connsiteX19" fmla="*/ 132312 w 933473"/>
              <a:gd name="connsiteY19" fmla="*/ 125536 h 1610358"/>
              <a:gd name="connsiteX20" fmla="*/ 53572 w 933473"/>
              <a:gd name="connsiteY20" fmla="*/ 122996 h 1610358"/>
              <a:gd name="connsiteX21" fmla="*/ 2772 w 933473"/>
              <a:gd name="connsiteY21" fmla="*/ 105216 h 1610358"/>
              <a:gd name="connsiteX22" fmla="*/ 12932 w 933473"/>
              <a:gd name="connsiteY22" fmla="*/ 1588576 h 1610358"/>
              <a:gd name="connsiteX0" fmla="*/ 10744 w 931285"/>
              <a:gd name="connsiteY0" fmla="*/ 1486260 h 1508042"/>
              <a:gd name="connsiteX1" fmla="*/ 102184 w 931285"/>
              <a:gd name="connsiteY1" fmla="*/ 1501500 h 1508042"/>
              <a:gd name="connsiteX2" fmla="*/ 201244 w 931285"/>
              <a:gd name="connsiteY2" fmla="*/ 1361800 h 1508042"/>
              <a:gd name="connsiteX3" fmla="*/ 170764 w 931285"/>
              <a:gd name="connsiteY3" fmla="*/ 1194160 h 1508042"/>
              <a:gd name="connsiteX4" fmla="*/ 188544 w 931285"/>
              <a:gd name="connsiteY4" fmla="*/ 1087480 h 1508042"/>
              <a:gd name="connsiteX5" fmla="*/ 287604 w 931285"/>
              <a:gd name="connsiteY5" fmla="*/ 993500 h 1508042"/>
              <a:gd name="connsiteX6" fmla="*/ 409524 w 931285"/>
              <a:gd name="connsiteY6" fmla="*/ 968100 h 1508042"/>
              <a:gd name="connsiteX7" fmla="*/ 536524 w 931285"/>
              <a:gd name="connsiteY7" fmla="*/ 874120 h 1508042"/>
              <a:gd name="connsiteX8" fmla="*/ 754964 w 931285"/>
              <a:gd name="connsiteY8" fmla="*/ 703940 h 1508042"/>
              <a:gd name="connsiteX9" fmla="*/ 874344 w 931285"/>
              <a:gd name="connsiteY9" fmla="*/ 599800 h 1508042"/>
              <a:gd name="connsiteX10" fmla="*/ 897204 w 931285"/>
              <a:gd name="connsiteY10" fmla="*/ 549000 h 1508042"/>
              <a:gd name="connsiteX11" fmla="*/ 922604 w 931285"/>
              <a:gd name="connsiteY11" fmla="*/ 503280 h 1508042"/>
              <a:gd name="connsiteX12" fmla="*/ 912444 w 931285"/>
              <a:gd name="connsiteY12" fmla="*/ 442320 h 1508042"/>
              <a:gd name="connsiteX13" fmla="*/ 721944 w 931285"/>
              <a:gd name="connsiteY13" fmla="*/ 279760 h 1508042"/>
              <a:gd name="connsiteX14" fmla="*/ 691464 w 931285"/>
              <a:gd name="connsiteY14" fmla="*/ 173080 h 1508042"/>
              <a:gd name="connsiteX15" fmla="*/ 643204 w 931285"/>
              <a:gd name="connsiteY15" fmla="*/ 112120 h 1508042"/>
              <a:gd name="connsiteX16" fmla="*/ 467944 w 931285"/>
              <a:gd name="connsiteY16" fmla="*/ 46080 h 1508042"/>
              <a:gd name="connsiteX17" fmla="*/ 328244 w 931285"/>
              <a:gd name="connsiteY17" fmla="*/ 20680 h 1508042"/>
              <a:gd name="connsiteX18" fmla="*/ 234264 w 931285"/>
              <a:gd name="connsiteY18" fmla="*/ 10520 h 1508042"/>
              <a:gd name="connsiteX19" fmla="*/ 130124 w 931285"/>
              <a:gd name="connsiteY19" fmla="*/ 23220 h 1508042"/>
              <a:gd name="connsiteX20" fmla="*/ 51384 w 931285"/>
              <a:gd name="connsiteY20" fmla="*/ 20680 h 1508042"/>
              <a:gd name="connsiteX21" fmla="*/ 584 w 931285"/>
              <a:gd name="connsiteY21" fmla="*/ 2900 h 1508042"/>
              <a:gd name="connsiteX22" fmla="*/ 10744 w 931285"/>
              <a:gd name="connsiteY22" fmla="*/ 1486260 h 1508042"/>
              <a:gd name="connsiteX0" fmla="*/ 10744 w 927049"/>
              <a:gd name="connsiteY0" fmla="*/ 1486260 h 1508042"/>
              <a:gd name="connsiteX1" fmla="*/ 102184 w 927049"/>
              <a:gd name="connsiteY1" fmla="*/ 1501500 h 1508042"/>
              <a:gd name="connsiteX2" fmla="*/ 201244 w 927049"/>
              <a:gd name="connsiteY2" fmla="*/ 1361800 h 1508042"/>
              <a:gd name="connsiteX3" fmla="*/ 170764 w 927049"/>
              <a:gd name="connsiteY3" fmla="*/ 1194160 h 1508042"/>
              <a:gd name="connsiteX4" fmla="*/ 188544 w 927049"/>
              <a:gd name="connsiteY4" fmla="*/ 1087480 h 1508042"/>
              <a:gd name="connsiteX5" fmla="*/ 287604 w 927049"/>
              <a:gd name="connsiteY5" fmla="*/ 993500 h 1508042"/>
              <a:gd name="connsiteX6" fmla="*/ 409524 w 927049"/>
              <a:gd name="connsiteY6" fmla="*/ 968100 h 1508042"/>
              <a:gd name="connsiteX7" fmla="*/ 536524 w 927049"/>
              <a:gd name="connsiteY7" fmla="*/ 874120 h 1508042"/>
              <a:gd name="connsiteX8" fmla="*/ 754964 w 927049"/>
              <a:gd name="connsiteY8" fmla="*/ 703940 h 1508042"/>
              <a:gd name="connsiteX9" fmla="*/ 874344 w 927049"/>
              <a:gd name="connsiteY9" fmla="*/ 599800 h 1508042"/>
              <a:gd name="connsiteX10" fmla="*/ 897204 w 927049"/>
              <a:gd name="connsiteY10" fmla="*/ 549000 h 1508042"/>
              <a:gd name="connsiteX11" fmla="*/ 922604 w 927049"/>
              <a:gd name="connsiteY11" fmla="*/ 503280 h 1508042"/>
              <a:gd name="connsiteX12" fmla="*/ 912444 w 927049"/>
              <a:gd name="connsiteY12" fmla="*/ 442320 h 1508042"/>
              <a:gd name="connsiteX13" fmla="*/ 785444 w 927049"/>
              <a:gd name="connsiteY13" fmla="*/ 386440 h 1508042"/>
              <a:gd name="connsiteX14" fmla="*/ 721944 w 927049"/>
              <a:gd name="connsiteY14" fmla="*/ 279760 h 1508042"/>
              <a:gd name="connsiteX15" fmla="*/ 691464 w 927049"/>
              <a:gd name="connsiteY15" fmla="*/ 173080 h 1508042"/>
              <a:gd name="connsiteX16" fmla="*/ 643204 w 927049"/>
              <a:gd name="connsiteY16" fmla="*/ 112120 h 1508042"/>
              <a:gd name="connsiteX17" fmla="*/ 467944 w 927049"/>
              <a:gd name="connsiteY17" fmla="*/ 46080 h 1508042"/>
              <a:gd name="connsiteX18" fmla="*/ 328244 w 927049"/>
              <a:gd name="connsiteY18" fmla="*/ 20680 h 1508042"/>
              <a:gd name="connsiteX19" fmla="*/ 234264 w 927049"/>
              <a:gd name="connsiteY19" fmla="*/ 10520 h 1508042"/>
              <a:gd name="connsiteX20" fmla="*/ 130124 w 927049"/>
              <a:gd name="connsiteY20" fmla="*/ 23220 h 1508042"/>
              <a:gd name="connsiteX21" fmla="*/ 51384 w 927049"/>
              <a:gd name="connsiteY21" fmla="*/ 20680 h 1508042"/>
              <a:gd name="connsiteX22" fmla="*/ 584 w 927049"/>
              <a:gd name="connsiteY22" fmla="*/ 2900 h 1508042"/>
              <a:gd name="connsiteX23" fmla="*/ 10744 w 927049"/>
              <a:gd name="connsiteY23" fmla="*/ 1486260 h 150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27049" h="1508042">
                <a:moveTo>
                  <a:pt x="10744" y="1486260"/>
                </a:moveTo>
                <a:cubicBezTo>
                  <a:pt x="20057" y="1487107"/>
                  <a:pt x="70434" y="1522243"/>
                  <a:pt x="102184" y="1501500"/>
                </a:cubicBezTo>
                <a:cubicBezTo>
                  <a:pt x="133934" y="1480757"/>
                  <a:pt x="189814" y="1413023"/>
                  <a:pt x="201244" y="1361800"/>
                </a:cubicBezTo>
                <a:cubicBezTo>
                  <a:pt x="212674" y="1310577"/>
                  <a:pt x="172881" y="1239880"/>
                  <a:pt x="170764" y="1194160"/>
                </a:cubicBezTo>
                <a:cubicBezTo>
                  <a:pt x="168647" y="1148440"/>
                  <a:pt x="169071" y="1120923"/>
                  <a:pt x="188544" y="1087480"/>
                </a:cubicBezTo>
                <a:cubicBezTo>
                  <a:pt x="208017" y="1054037"/>
                  <a:pt x="250774" y="1013397"/>
                  <a:pt x="287604" y="993500"/>
                </a:cubicBezTo>
                <a:cubicBezTo>
                  <a:pt x="324434" y="973603"/>
                  <a:pt x="368037" y="987997"/>
                  <a:pt x="409524" y="968100"/>
                </a:cubicBezTo>
                <a:cubicBezTo>
                  <a:pt x="451011" y="948203"/>
                  <a:pt x="478951" y="918147"/>
                  <a:pt x="536524" y="874120"/>
                </a:cubicBezTo>
                <a:cubicBezTo>
                  <a:pt x="594097" y="830093"/>
                  <a:pt x="698661" y="749660"/>
                  <a:pt x="754964" y="703940"/>
                </a:cubicBezTo>
                <a:cubicBezTo>
                  <a:pt x="811267" y="658220"/>
                  <a:pt x="850637" y="625623"/>
                  <a:pt x="874344" y="599800"/>
                </a:cubicBezTo>
                <a:cubicBezTo>
                  <a:pt x="898051" y="573977"/>
                  <a:pt x="889161" y="565087"/>
                  <a:pt x="897204" y="549000"/>
                </a:cubicBezTo>
                <a:cubicBezTo>
                  <a:pt x="905247" y="532913"/>
                  <a:pt x="920064" y="521060"/>
                  <a:pt x="922604" y="503280"/>
                </a:cubicBezTo>
                <a:cubicBezTo>
                  <a:pt x="925144" y="485500"/>
                  <a:pt x="935304" y="461793"/>
                  <a:pt x="912444" y="442320"/>
                </a:cubicBezTo>
                <a:cubicBezTo>
                  <a:pt x="889584" y="422847"/>
                  <a:pt x="817194" y="413533"/>
                  <a:pt x="785444" y="386440"/>
                </a:cubicBezTo>
                <a:cubicBezTo>
                  <a:pt x="753694" y="359347"/>
                  <a:pt x="737607" y="315320"/>
                  <a:pt x="721944" y="279760"/>
                </a:cubicBezTo>
                <a:cubicBezTo>
                  <a:pt x="706281" y="244200"/>
                  <a:pt x="704587" y="201020"/>
                  <a:pt x="691464" y="173080"/>
                </a:cubicBezTo>
                <a:cubicBezTo>
                  <a:pt x="678341" y="145140"/>
                  <a:pt x="680457" y="133287"/>
                  <a:pt x="643204" y="112120"/>
                </a:cubicBezTo>
                <a:cubicBezTo>
                  <a:pt x="605951" y="90953"/>
                  <a:pt x="520437" y="61320"/>
                  <a:pt x="467944" y="46080"/>
                </a:cubicBezTo>
                <a:cubicBezTo>
                  <a:pt x="415451" y="30840"/>
                  <a:pt x="367191" y="26607"/>
                  <a:pt x="328244" y="20680"/>
                </a:cubicBezTo>
                <a:cubicBezTo>
                  <a:pt x="289297" y="14753"/>
                  <a:pt x="267284" y="10097"/>
                  <a:pt x="234264" y="10520"/>
                </a:cubicBezTo>
                <a:cubicBezTo>
                  <a:pt x="201244" y="10943"/>
                  <a:pt x="160604" y="21527"/>
                  <a:pt x="130124" y="23220"/>
                </a:cubicBezTo>
                <a:cubicBezTo>
                  <a:pt x="99644" y="24913"/>
                  <a:pt x="72974" y="24067"/>
                  <a:pt x="51384" y="20680"/>
                </a:cubicBezTo>
                <a:cubicBezTo>
                  <a:pt x="29794" y="17293"/>
                  <a:pt x="-4919" y="-8530"/>
                  <a:pt x="584" y="2900"/>
                </a:cubicBezTo>
                <a:cubicBezTo>
                  <a:pt x="6087" y="14330"/>
                  <a:pt x="1431" y="1485413"/>
                  <a:pt x="10744" y="148626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Freeform 163"/>
          <p:cNvSpPr/>
          <p:nvPr/>
        </p:nvSpPr>
        <p:spPr>
          <a:xfrm>
            <a:off x="224244" y="7780020"/>
            <a:ext cx="107760" cy="143040"/>
          </a:xfrm>
          <a:custGeom>
            <a:avLst/>
            <a:gdLst>
              <a:gd name="connsiteX0" fmla="*/ 2451 w 107760"/>
              <a:gd name="connsiteY0" fmla="*/ 20955 h 143040"/>
              <a:gd name="connsiteX1" fmla="*/ 61506 w 107760"/>
              <a:gd name="connsiteY1" fmla="*/ 15240 h 143040"/>
              <a:gd name="connsiteX2" fmla="*/ 82461 w 107760"/>
              <a:gd name="connsiteY2" fmla="*/ 0 h 143040"/>
              <a:gd name="connsiteX3" fmla="*/ 101511 w 107760"/>
              <a:gd name="connsiteY3" fmla="*/ 15240 h 143040"/>
              <a:gd name="connsiteX4" fmla="*/ 107226 w 107760"/>
              <a:gd name="connsiteY4" fmla="*/ 51435 h 143040"/>
              <a:gd name="connsiteX5" fmla="*/ 90081 w 107760"/>
              <a:gd name="connsiteY5" fmla="*/ 89535 h 143040"/>
              <a:gd name="connsiteX6" fmla="*/ 72936 w 107760"/>
              <a:gd name="connsiteY6" fmla="*/ 93345 h 143040"/>
              <a:gd name="connsiteX7" fmla="*/ 63411 w 107760"/>
              <a:gd name="connsiteY7" fmla="*/ 121920 h 143040"/>
              <a:gd name="connsiteX8" fmla="*/ 15786 w 107760"/>
              <a:gd name="connsiteY8" fmla="*/ 137160 h 143040"/>
              <a:gd name="connsiteX9" fmla="*/ 2451 w 107760"/>
              <a:gd name="connsiteY9" fmla="*/ 20955 h 143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760" h="143040">
                <a:moveTo>
                  <a:pt x="2451" y="20955"/>
                </a:moveTo>
                <a:cubicBezTo>
                  <a:pt x="10071" y="635"/>
                  <a:pt x="48171" y="18732"/>
                  <a:pt x="61506" y="15240"/>
                </a:cubicBezTo>
                <a:cubicBezTo>
                  <a:pt x="74841" y="11748"/>
                  <a:pt x="75794" y="0"/>
                  <a:pt x="82461" y="0"/>
                </a:cubicBezTo>
                <a:cubicBezTo>
                  <a:pt x="89128" y="0"/>
                  <a:pt x="97384" y="6667"/>
                  <a:pt x="101511" y="15240"/>
                </a:cubicBezTo>
                <a:cubicBezTo>
                  <a:pt x="105639" y="23813"/>
                  <a:pt x="109131" y="39053"/>
                  <a:pt x="107226" y="51435"/>
                </a:cubicBezTo>
                <a:cubicBezTo>
                  <a:pt x="105321" y="63817"/>
                  <a:pt x="95796" y="82550"/>
                  <a:pt x="90081" y="89535"/>
                </a:cubicBezTo>
                <a:cubicBezTo>
                  <a:pt x="84366" y="96520"/>
                  <a:pt x="77381" y="87948"/>
                  <a:pt x="72936" y="93345"/>
                </a:cubicBezTo>
                <a:cubicBezTo>
                  <a:pt x="68491" y="98743"/>
                  <a:pt x="72936" y="114617"/>
                  <a:pt x="63411" y="121920"/>
                </a:cubicBezTo>
                <a:cubicBezTo>
                  <a:pt x="53886" y="129223"/>
                  <a:pt x="24994" y="154305"/>
                  <a:pt x="15786" y="137160"/>
                </a:cubicBezTo>
                <a:cubicBezTo>
                  <a:pt x="6579" y="120015"/>
                  <a:pt x="-5169" y="41275"/>
                  <a:pt x="2451" y="2095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Freeform 164"/>
          <p:cNvSpPr/>
          <p:nvPr/>
        </p:nvSpPr>
        <p:spPr>
          <a:xfrm>
            <a:off x="227254" y="7715020"/>
            <a:ext cx="199116" cy="264983"/>
          </a:xfrm>
          <a:custGeom>
            <a:avLst/>
            <a:gdLst>
              <a:gd name="connsiteX0" fmla="*/ 12776 w 199116"/>
              <a:gd name="connsiteY0" fmla="*/ 255500 h 264983"/>
              <a:gd name="connsiteX1" fmla="*/ 88976 w 199116"/>
              <a:gd name="connsiteY1" fmla="*/ 215495 h 264983"/>
              <a:gd name="connsiteX2" fmla="*/ 144221 w 199116"/>
              <a:gd name="connsiteY2" fmla="*/ 173585 h 264983"/>
              <a:gd name="connsiteX3" fmla="*/ 195656 w 199116"/>
              <a:gd name="connsiteY3" fmla="*/ 103100 h 264983"/>
              <a:gd name="connsiteX4" fmla="*/ 189941 w 199116"/>
              <a:gd name="connsiteY4" fmla="*/ 26900 h 264983"/>
              <a:gd name="connsiteX5" fmla="*/ 153746 w 199116"/>
              <a:gd name="connsiteY5" fmla="*/ 4040 h 264983"/>
              <a:gd name="connsiteX6" fmla="*/ 100406 w 199116"/>
              <a:gd name="connsiteY6" fmla="*/ 5945 h 264983"/>
              <a:gd name="connsiteX7" fmla="*/ 8966 w 199116"/>
              <a:gd name="connsiteY7" fmla="*/ 23090 h 264983"/>
              <a:gd name="connsiteX8" fmla="*/ 12776 w 199116"/>
              <a:gd name="connsiteY8" fmla="*/ 255500 h 26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16" h="264983">
                <a:moveTo>
                  <a:pt x="12776" y="255500"/>
                </a:moveTo>
                <a:cubicBezTo>
                  <a:pt x="26111" y="287568"/>
                  <a:pt x="67068" y="229148"/>
                  <a:pt x="88976" y="215495"/>
                </a:cubicBezTo>
                <a:cubicBezTo>
                  <a:pt x="110884" y="201842"/>
                  <a:pt x="126441" y="192317"/>
                  <a:pt x="144221" y="173585"/>
                </a:cubicBezTo>
                <a:cubicBezTo>
                  <a:pt x="162001" y="154852"/>
                  <a:pt x="188036" y="127547"/>
                  <a:pt x="195656" y="103100"/>
                </a:cubicBezTo>
                <a:cubicBezTo>
                  <a:pt x="203276" y="78653"/>
                  <a:pt x="196926" y="43410"/>
                  <a:pt x="189941" y="26900"/>
                </a:cubicBezTo>
                <a:cubicBezTo>
                  <a:pt x="182956" y="10390"/>
                  <a:pt x="168669" y="7532"/>
                  <a:pt x="153746" y="4040"/>
                </a:cubicBezTo>
                <a:cubicBezTo>
                  <a:pt x="138824" y="547"/>
                  <a:pt x="124536" y="2770"/>
                  <a:pt x="100406" y="5945"/>
                </a:cubicBezTo>
                <a:cubicBezTo>
                  <a:pt x="76276" y="9120"/>
                  <a:pt x="23888" y="-18185"/>
                  <a:pt x="8966" y="23090"/>
                </a:cubicBezTo>
                <a:cubicBezTo>
                  <a:pt x="-5956" y="64365"/>
                  <a:pt x="-559" y="223432"/>
                  <a:pt x="12776" y="25550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Oval 162"/>
          <p:cNvSpPr/>
          <p:nvPr/>
        </p:nvSpPr>
        <p:spPr>
          <a:xfrm>
            <a:off x="394792" y="7822986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Freeform 197"/>
          <p:cNvSpPr/>
          <p:nvPr/>
        </p:nvSpPr>
        <p:spPr>
          <a:xfrm>
            <a:off x="236157" y="3765407"/>
            <a:ext cx="413984" cy="1389523"/>
          </a:xfrm>
          <a:custGeom>
            <a:avLst/>
            <a:gdLst>
              <a:gd name="connsiteX0" fmla="*/ 4511 w 433672"/>
              <a:gd name="connsiteY0" fmla="*/ 1393333 h 1393333"/>
              <a:gd name="connsiteX1" fmla="*/ 122621 w 433672"/>
              <a:gd name="connsiteY1" fmla="*/ 1271413 h 1393333"/>
              <a:gd name="connsiteX2" fmla="*/ 202631 w 433672"/>
              <a:gd name="connsiteY2" fmla="*/ 1134253 h 1393333"/>
              <a:gd name="connsiteX3" fmla="*/ 244541 w 433672"/>
              <a:gd name="connsiteY3" fmla="*/ 901843 h 1393333"/>
              <a:gd name="connsiteX4" fmla="*/ 229301 w 433672"/>
              <a:gd name="connsiteY4" fmla="*/ 699913 h 1393333"/>
              <a:gd name="connsiteX5" fmla="*/ 202631 w 433672"/>
              <a:gd name="connsiteY5" fmla="*/ 608473 h 1393333"/>
              <a:gd name="connsiteX6" fmla="*/ 198821 w 433672"/>
              <a:gd name="connsiteY6" fmla="*/ 475123 h 1393333"/>
              <a:gd name="connsiteX7" fmla="*/ 244541 w 433672"/>
              <a:gd name="connsiteY7" fmla="*/ 334153 h 1393333"/>
              <a:gd name="connsiteX8" fmla="*/ 229301 w 433672"/>
              <a:gd name="connsiteY8" fmla="*/ 223663 h 1393333"/>
              <a:gd name="connsiteX9" fmla="*/ 381701 w 433672"/>
              <a:gd name="connsiteY9" fmla="*/ 105553 h 1393333"/>
              <a:gd name="connsiteX10" fmla="*/ 423611 w 433672"/>
              <a:gd name="connsiteY10" fmla="*/ 40783 h 1393333"/>
              <a:gd name="connsiteX11" fmla="*/ 210251 w 433672"/>
              <a:gd name="connsiteY11" fmla="*/ 10303 h 1393333"/>
              <a:gd name="connsiteX12" fmla="*/ 88331 w 433672"/>
              <a:gd name="connsiteY12" fmla="*/ 6493 h 1393333"/>
              <a:gd name="connsiteX13" fmla="*/ 19751 w 433672"/>
              <a:gd name="connsiteY13" fmla="*/ 94123 h 1393333"/>
              <a:gd name="connsiteX14" fmla="*/ 76901 w 433672"/>
              <a:gd name="connsiteY14" fmla="*/ 395113 h 1393333"/>
              <a:gd name="connsiteX15" fmla="*/ 122621 w 433672"/>
              <a:gd name="connsiteY15" fmla="*/ 513223 h 1393333"/>
              <a:gd name="connsiteX16" fmla="*/ 95951 w 433672"/>
              <a:gd name="connsiteY16" fmla="*/ 593233 h 1393333"/>
              <a:gd name="connsiteX17" fmla="*/ 76901 w 433672"/>
              <a:gd name="connsiteY17" fmla="*/ 738013 h 1393333"/>
              <a:gd name="connsiteX18" fmla="*/ 23561 w 433672"/>
              <a:gd name="connsiteY18" fmla="*/ 856123 h 1393333"/>
              <a:gd name="connsiteX19" fmla="*/ 61661 w 433672"/>
              <a:gd name="connsiteY19" fmla="*/ 947563 h 1393333"/>
              <a:gd name="connsiteX20" fmla="*/ 111191 w 433672"/>
              <a:gd name="connsiteY20" fmla="*/ 978043 h 1393333"/>
              <a:gd name="connsiteX21" fmla="*/ 73091 w 433672"/>
              <a:gd name="connsiteY21" fmla="*/ 1149493 h 1393333"/>
              <a:gd name="connsiteX22" fmla="*/ 27371 w 433672"/>
              <a:gd name="connsiteY22" fmla="*/ 1271413 h 1393333"/>
              <a:gd name="connsiteX23" fmla="*/ 4511 w 433672"/>
              <a:gd name="connsiteY23" fmla="*/ 1393333 h 1393333"/>
              <a:gd name="connsiteX0" fmla="*/ 19113 w 413984"/>
              <a:gd name="connsiteY0" fmla="*/ 1389523 h 1389523"/>
              <a:gd name="connsiteX1" fmla="*/ 102933 w 413984"/>
              <a:gd name="connsiteY1" fmla="*/ 1271413 h 1389523"/>
              <a:gd name="connsiteX2" fmla="*/ 182943 w 413984"/>
              <a:gd name="connsiteY2" fmla="*/ 1134253 h 1389523"/>
              <a:gd name="connsiteX3" fmla="*/ 224853 w 413984"/>
              <a:gd name="connsiteY3" fmla="*/ 901843 h 1389523"/>
              <a:gd name="connsiteX4" fmla="*/ 209613 w 413984"/>
              <a:gd name="connsiteY4" fmla="*/ 699913 h 1389523"/>
              <a:gd name="connsiteX5" fmla="*/ 182943 w 413984"/>
              <a:gd name="connsiteY5" fmla="*/ 608473 h 1389523"/>
              <a:gd name="connsiteX6" fmla="*/ 179133 w 413984"/>
              <a:gd name="connsiteY6" fmla="*/ 475123 h 1389523"/>
              <a:gd name="connsiteX7" fmla="*/ 224853 w 413984"/>
              <a:gd name="connsiteY7" fmla="*/ 334153 h 1389523"/>
              <a:gd name="connsiteX8" fmla="*/ 209613 w 413984"/>
              <a:gd name="connsiteY8" fmla="*/ 223663 h 1389523"/>
              <a:gd name="connsiteX9" fmla="*/ 362013 w 413984"/>
              <a:gd name="connsiteY9" fmla="*/ 105553 h 1389523"/>
              <a:gd name="connsiteX10" fmla="*/ 403923 w 413984"/>
              <a:gd name="connsiteY10" fmla="*/ 40783 h 1389523"/>
              <a:gd name="connsiteX11" fmla="*/ 190563 w 413984"/>
              <a:gd name="connsiteY11" fmla="*/ 10303 h 1389523"/>
              <a:gd name="connsiteX12" fmla="*/ 68643 w 413984"/>
              <a:gd name="connsiteY12" fmla="*/ 6493 h 1389523"/>
              <a:gd name="connsiteX13" fmla="*/ 63 w 413984"/>
              <a:gd name="connsiteY13" fmla="*/ 94123 h 1389523"/>
              <a:gd name="connsiteX14" fmla="*/ 57213 w 413984"/>
              <a:gd name="connsiteY14" fmla="*/ 395113 h 1389523"/>
              <a:gd name="connsiteX15" fmla="*/ 102933 w 413984"/>
              <a:gd name="connsiteY15" fmla="*/ 513223 h 1389523"/>
              <a:gd name="connsiteX16" fmla="*/ 76263 w 413984"/>
              <a:gd name="connsiteY16" fmla="*/ 593233 h 1389523"/>
              <a:gd name="connsiteX17" fmla="*/ 57213 w 413984"/>
              <a:gd name="connsiteY17" fmla="*/ 738013 h 1389523"/>
              <a:gd name="connsiteX18" fmla="*/ 3873 w 413984"/>
              <a:gd name="connsiteY18" fmla="*/ 856123 h 1389523"/>
              <a:gd name="connsiteX19" fmla="*/ 41973 w 413984"/>
              <a:gd name="connsiteY19" fmla="*/ 947563 h 1389523"/>
              <a:gd name="connsiteX20" fmla="*/ 91503 w 413984"/>
              <a:gd name="connsiteY20" fmla="*/ 978043 h 1389523"/>
              <a:gd name="connsiteX21" fmla="*/ 53403 w 413984"/>
              <a:gd name="connsiteY21" fmla="*/ 1149493 h 1389523"/>
              <a:gd name="connsiteX22" fmla="*/ 7683 w 413984"/>
              <a:gd name="connsiteY22" fmla="*/ 1271413 h 1389523"/>
              <a:gd name="connsiteX23" fmla="*/ 19113 w 413984"/>
              <a:gd name="connsiteY23" fmla="*/ 1389523 h 138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3984" h="1389523">
                <a:moveTo>
                  <a:pt x="19113" y="1389523"/>
                </a:moveTo>
                <a:cubicBezTo>
                  <a:pt x="34988" y="1389523"/>
                  <a:pt x="75628" y="1313958"/>
                  <a:pt x="102933" y="1271413"/>
                </a:cubicBezTo>
                <a:cubicBezTo>
                  <a:pt x="130238" y="1228868"/>
                  <a:pt x="162623" y="1195848"/>
                  <a:pt x="182943" y="1134253"/>
                </a:cubicBezTo>
                <a:cubicBezTo>
                  <a:pt x="203263" y="1072658"/>
                  <a:pt x="220408" y="974233"/>
                  <a:pt x="224853" y="901843"/>
                </a:cubicBezTo>
                <a:cubicBezTo>
                  <a:pt x="229298" y="829453"/>
                  <a:pt x="216598" y="748808"/>
                  <a:pt x="209613" y="699913"/>
                </a:cubicBezTo>
                <a:cubicBezTo>
                  <a:pt x="202628" y="651018"/>
                  <a:pt x="188023" y="645938"/>
                  <a:pt x="182943" y="608473"/>
                </a:cubicBezTo>
                <a:cubicBezTo>
                  <a:pt x="177863" y="571008"/>
                  <a:pt x="172148" y="520843"/>
                  <a:pt x="179133" y="475123"/>
                </a:cubicBezTo>
                <a:cubicBezTo>
                  <a:pt x="186118" y="429403"/>
                  <a:pt x="219773" y="376063"/>
                  <a:pt x="224853" y="334153"/>
                </a:cubicBezTo>
                <a:cubicBezTo>
                  <a:pt x="229933" y="292243"/>
                  <a:pt x="186753" y="261763"/>
                  <a:pt x="209613" y="223663"/>
                </a:cubicBezTo>
                <a:cubicBezTo>
                  <a:pt x="232473" y="185563"/>
                  <a:pt x="329628" y="136033"/>
                  <a:pt x="362013" y="105553"/>
                </a:cubicBezTo>
                <a:cubicBezTo>
                  <a:pt x="394398" y="75073"/>
                  <a:pt x="432498" y="56658"/>
                  <a:pt x="403923" y="40783"/>
                </a:cubicBezTo>
                <a:cubicBezTo>
                  <a:pt x="375348" y="24908"/>
                  <a:pt x="246443" y="16018"/>
                  <a:pt x="190563" y="10303"/>
                </a:cubicBezTo>
                <a:cubicBezTo>
                  <a:pt x="134683" y="4588"/>
                  <a:pt x="100393" y="-7477"/>
                  <a:pt x="68643" y="6493"/>
                </a:cubicBezTo>
                <a:cubicBezTo>
                  <a:pt x="36893" y="20463"/>
                  <a:pt x="1968" y="29353"/>
                  <a:pt x="63" y="94123"/>
                </a:cubicBezTo>
                <a:cubicBezTo>
                  <a:pt x="-1842" y="158893"/>
                  <a:pt x="40068" y="325263"/>
                  <a:pt x="57213" y="395113"/>
                </a:cubicBezTo>
                <a:cubicBezTo>
                  <a:pt x="74358" y="464963"/>
                  <a:pt x="99758" y="480203"/>
                  <a:pt x="102933" y="513223"/>
                </a:cubicBezTo>
                <a:cubicBezTo>
                  <a:pt x="106108" y="546243"/>
                  <a:pt x="83883" y="555768"/>
                  <a:pt x="76263" y="593233"/>
                </a:cubicBezTo>
                <a:cubicBezTo>
                  <a:pt x="68643" y="630698"/>
                  <a:pt x="69278" y="694198"/>
                  <a:pt x="57213" y="738013"/>
                </a:cubicBezTo>
                <a:cubicBezTo>
                  <a:pt x="45148" y="781828"/>
                  <a:pt x="6413" y="821198"/>
                  <a:pt x="3873" y="856123"/>
                </a:cubicBezTo>
                <a:cubicBezTo>
                  <a:pt x="1333" y="891048"/>
                  <a:pt x="27368" y="927243"/>
                  <a:pt x="41973" y="947563"/>
                </a:cubicBezTo>
                <a:cubicBezTo>
                  <a:pt x="56578" y="967883"/>
                  <a:pt x="89598" y="944388"/>
                  <a:pt x="91503" y="978043"/>
                </a:cubicBezTo>
                <a:cubicBezTo>
                  <a:pt x="93408" y="1011698"/>
                  <a:pt x="67373" y="1100598"/>
                  <a:pt x="53403" y="1149493"/>
                </a:cubicBezTo>
                <a:cubicBezTo>
                  <a:pt x="39433" y="1198388"/>
                  <a:pt x="13398" y="1231408"/>
                  <a:pt x="7683" y="1271413"/>
                </a:cubicBezTo>
                <a:cubicBezTo>
                  <a:pt x="1968" y="1311418"/>
                  <a:pt x="3238" y="1389523"/>
                  <a:pt x="19113" y="1389523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Freeform 199"/>
          <p:cNvSpPr/>
          <p:nvPr/>
        </p:nvSpPr>
        <p:spPr>
          <a:xfrm>
            <a:off x="232001" y="3681684"/>
            <a:ext cx="651493" cy="1563737"/>
          </a:xfrm>
          <a:custGeom>
            <a:avLst/>
            <a:gdLst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23063 w 662717"/>
              <a:gd name="connsiteY0" fmla="*/ 1669909 h 1786786"/>
              <a:gd name="connsiteX1" fmla="*/ 129743 w 662717"/>
              <a:gd name="connsiteY1" fmla="*/ 1650859 h 1786786"/>
              <a:gd name="connsiteX2" fmla="*/ 213563 w 662717"/>
              <a:gd name="connsiteY2" fmla="*/ 1452739 h 1786786"/>
              <a:gd name="connsiteX3" fmla="*/ 354533 w 662717"/>
              <a:gd name="connsiteY3" fmla="*/ 1319389 h 1786786"/>
              <a:gd name="connsiteX4" fmla="*/ 411683 w 662717"/>
              <a:gd name="connsiteY4" fmla="*/ 1266049 h 1786786"/>
              <a:gd name="connsiteX5" fmla="*/ 426923 w 662717"/>
              <a:gd name="connsiteY5" fmla="*/ 1201279 h 1786786"/>
              <a:gd name="connsiteX6" fmla="*/ 327863 w 662717"/>
              <a:gd name="connsiteY6" fmla="*/ 1106029 h 1786786"/>
              <a:gd name="connsiteX7" fmla="*/ 324053 w 662717"/>
              <a:gd name="connsiteY7" fmla="*/ 888859 h 1786786"/>
              <a:gd name="connsiteX8" fmla="*/ 293573 w 662717"/>
              <a:gd name="connsiteY8" fmla="*/ 759319 h 1786786"/>
              <a:gd name="connsiteX9" fmla="*/ 350723 w 662717"/>
              <a:gd name="connsiteY9" fmla="*/ 439279 h 1786786"/>
              <a:gd name="connsiteX10" fmla="*/ 602183 w 662717"/>
              <a:gd name="connsiteY10" fmla="*/ 290689 h 1786786"/>
              <a:gd name="connsiteX11" fmla="*/ 659333 w 662717"/>
              <a:gd name="connsiteY11" fmla="*/ 222109 h 1786786"/>
              <a:gd name="connsiteX12" fmla="*/ 533603 w 662717"/>
              <a:gd name="connsiteY12" fmla="*/ 111619 h 1786786"/>
              <a:gd name="connsiteX13" fmla="*/ 320243 w 662717"/>
              <a:gd name="connsiteY13" fmla="*/ 142099 h 1786786"/>
              <a:gd name="connsiteX14" fmla="*/ 156413 w 662717"/>
              <a:gd name="connsiteY14" fmla="*/ 119239 h 1786786"/>
              <a:gd name="connsiteX15" fmla="*/ 11633 w 662717"/>
              <a:gd name="connsiteY15" fmla="*/ 115429 h 1786786"/>
              <a:gd name="connsiteX16" fmla="*/ 23063 w 662717"/>
              <a:gd name="connsiteY16" fmla="*/ 1669909 h 1786786"/>
              <a:gd name="connsiteX0" fmla="*/ 11839 w 651493"/>
              <a:gd name="connsiteY0" fmla="*/ 1560875 h 1677752"/>
              <a:gd name="connsiteX1" fmla="*/ 118519 w 651493"/>
              <a:gd name="connsiteY1" fmla="*/ 1541825 h 1677752"/>
              <a:gd name="connsiteX2" fmla="*/ 202339 w 651493"/>
              <a:gd name="connsiteY2" fmla="*/ 1343705 h 1677752"/>
              <a:gd name="connsiteX3" fmla="*/ 343309 w 651493"/>
              <a:gd name="connsiteY3" fmla="*/ 1210355 h 1677752"/>
              <a:gd name="connsiteX4" fmla="*/ 400459 w 651493"/>
              <a:gd name="connsiteY4" fmla="*/ 1157015 h 1677752"/>
              <a:gd name="connsiteX5" fmla="*/ 415699 w 651493"/>
              <a:gd name="connsiteY5" fmla="*/ 1092245 h 1677752"/>
              <a:gd name="connsiteX6" fmla="*/ 316639 w 651493"/>
              <a:gd name="connsiteY6" fmla="*/ 996995 h 1677752"/>
              <a:gd name="connsiteX7" fmla="*/ 312829 w 651493"/>
              <a:gd name="connsiteY7" fmla="*/ 779825 h 1677752"/>
              <a:gd name="connsiteX8" fmla="*/ 282349 w 651493"/>
              <a:gd name="connsiteY8" fmla="*/ 650285 h 1677752"/>
              <a:gd name="connsiteX9" fmla="*/ 339499 w 651493"/>
              <a:gd name="connsiteY9" fmla="*/ 330245 h 1677752"/>
              <a:gd name="connsiteX10" fmla="*/ 590959 w 651493"/>
              <a:gd name="connsiteY10" fmla="*/ 181655 h 1677752"/>
              <a:gd name="connsiteX11" fmla="*/ 648109 w 651493"/>
              <a:gd name="connsiteY11" fmla="*/ 113075 h 1677752"/>
              <a:gd name="connsiteX12" fmla="*/ 522379 w 651493"/>
              <a:gd name="connsiteY12" fmla="*/ 2585 h 1677752"/>
              <a:gd name="connsiteX13" fmla="*/ 309019 w 651493"/>
              <a:gd name="connsiteY13" fmla="*/ 33065 h 1677752"/>
              <a:gd name="connsiteX14" fmla="*/ 145189 w 651493"/>
              <a:gd name="connsiteY14" fmla="*/ 10205 h 1677752"/>
              <a:gd name="connsiteX15" fmla="*/ 409 w 651493"/>
              <a:gd name="connsiteY15" fmla="*/ 6395 h 1677752"/>
              <a:gd name="connsiteX16" fmla="*/ 11839 w 651493"/>
              <a:gd name="connsiteY16" fmla="*/ 1560875 h 1677752"/>
              <a:gd name="connsiteX0" fmla="*/ 11839 w 651493"/>
              <a:gd name="connsiteY0" fmla="*/ 1560875 h 1563737"/>
              <a:gd name="connsiteX1" fmla="*/ 118519 w 651493"/>
              <a:gd name="connsiteY1" fmla="*/ 1541825 h 1563737"/>
              <a:gd name="connsiteX2" fmla="*/ 202339 w 651493"/>
              <a:gd name="connsiteY2" fmla="*/ 1343705 h 1563737"/>
              <a:gd name="connsiteX3" fmla="*/ 343309 w 651493"/>
              <a:gd name="connsiteY3" fmla="*/ 1210355 h 1563737"/>
              <a:gd name="connsiteX4" fmla="*/ 400459 w 651493"/>
              <a:gd name="connsiteY4" fmla="*/ 1157015 h 1563737"/>
              <a:gd name="connsiteX5" fmla="*/ 415699 w 651493"/>
              <a:gd name="connsiteY5" fmla="*/ 1092245 h 1563737"/>
              <a:gd name="connsiteX6" fmla="*/ 316639 w 651493"/>
              <a:gd name="connsiteY6" fmla="*/ 996995 h 1563737"/>
              <a:gd name="connsiteX7" fmla="*/ 312829 w 651493"/>
              <a:gd name="connsiteY7" fmla="*/ 779825 h 1563737"/>
              <a:gd name="connsiteX8" fmla="*/ 282349 w 651493"/>
              <a:gd name="connsiteY8" fmla="*/ 650285 h 1563737"/>
              <a:gd name="connsiteX9" fmla="*/ 339499 w 651493"/>
              <a:gd name="connsiteY9" fmla="*/ 330245 h 1563737"/>
              <a:gd name="connsiteX10" fmla="*/ 590959 w 651493"/>
              <a:gd name="connsiteY10" fmla="*/ 181655 h 1563737"/>
              <a:gd name="connsiteX11" fmla="*/ 648109 w 651493"/>
              <a:gd name="connsiteY11" fmla="*/ 113075 h 1563737"/>
              <a:gd name="connsiteX12" fmla="*/ 522379 w 651493"/>
              <a:gd name="connsiteY12" fmla="*/ 2585 h 1563737"/>
              <a:gd name="connsiteX13" fmla="*/ 309019 w 651493"/>
              <a:gd name="connsiteY13" fmla="*/ 33065 h 1563737"/>
              <a:gd name="connsiteX14" fmla="*/ 145189 w 651493"/>
              <a:gd name="connsiteY14" fmla="*/ 10205 h 1563737"/>
              <a:gd name="connsiteX15" fmla="*/ 409 w 651493"/>
              <a:gd name="connsiteY15" fmla="*/ 6395 h 1563737"/>
              <a:gd name="connsiteX16" fmla="*/ 11839 w 651493"/>
              <a:gd name="connsiteY16" fmla="*/ 1560875 h 15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51493" h="1563737">
                <a:moveTo>
                  <a:pt x="11839" y="1560875"/>
                </a:moveTo>
                <a:cubicBezTo>
                  <a:pt x="31524" y="1557700"/>
                  <a:pt x="86769" y="1578020"/>
                  <a:pt x="118519" y="1541825"/>
                </a:cubicBezTo>
                <a:cubicBezTo>
                  <a:pt x="150269" y="1505630"/>
                  <a:pt x="164874" y="1398950"/>
                  <a:pt x="202339" y="1343705"/>
                </a:cubicBezTo>
                <a:cubicBezTo>
                  <a:pt x="239804" y="1288460"/>
                  <a:pt x="343309" y="1210355"/>
                  <a:pt x="343309" y="1210355"/>
                </a:cubicBezTo>
                <a:cubicBezTo>
                  <a:pt x="376329" y="1179240"/>
                  <a:pt x="388394" y="1176700"/>
                  <a:pt x="400459" y="1157015"/>
                </a:cubicBezTo>
                <a:cubicBezTo>
                  <a:pt x="412524" y="1137330"/>
                  <a:pt x="429669" y="1118915"/>
                  <a:pt x="415699" y="1092245"/>
                </a:cubicBezTo>
                <a:cubicBezTo>
                  <a:pt x="401729" y="1065575"/>
                  <a:pt x="333784" y="1049065"/>
                  <a:pt x="316639" y="996995"/>
                </a:cubicBezTo>
                <a:cubicBezTo>
                  <a:pt x="299494" y="944925"/>
                  <a:pt x="318544" y="837610"/>
                  <a:pt x="312829" y="779825"/>
                </a:cubicBezTo>
                <a:cubicBezTo>
                  <a:pt x="307114" y="722040"/>
                  <a:pt x="277904" y="725215"/>
                  <a:pt x="282349" y="650285"/>
                </a:cubicBezTo>
                <a:cubicBezTo>
                  <a:pt x="286794" y="575355"/>
                  <a:pt x="288064" y="408350"/>
                  <a:pt x="339499" y="330245"/>
                </a:cubicBezTo>
                <a:cubicBezTo>
                  <a:pt x="390934" y="252140"/>
                  <a:pt x="539524" y="217850"/>
                  <a:pt x="590959" y="181655"/>
                </a:cubicBezTo>
                <a:cubicBezTo>
                  <a:pt x="642394" y="145460"/>
                  <a:pt x="659539" y="142920"/>
                  <a:pt x="648109" y="113075"/>
                </a:cubicBezTo>
                <a:cubicBezTo>
                  <a:pt x="636679" y="83230"/>
                  <a:pt x="578894" y="15920"/>
                  <a:pt x="522379" y="2585"/>
                </a:cubicBezTo>
                <a:cubicBezTo>
                  <a:pt x="465864" y="-10750"/>
                  <a:pt x="371884" y="31795"/>
                  <a:pt x="309019" y="33065"/>
                </a:cubicBezTo>
                <a:cubicBezTo>
                  <a:pt x="246154" y="34335"/>
                  <a:pt x="196624" y="14650"/>
                  <a:pt x="145189" y="10205"/>
                </a:cubicBezTo>
                <a:cubicBezTo>
                  <a:pt x="93754" y="5760"/>
                  <a:pt x="-7211" y="-5670"/>
                  <a:pt x="409" y="6395"/>
                </a:cubicBezTo>
                <a:cubicBezTo>
                  <a:pt x="8029" y="18460"/>
                  <a:pt x="-7846" y="1564050"/>
                  <a:pt x="11839" y="1560875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1" name="Freeform 200"/>
          <p:cNvSpPr/>
          <p:nvPr/>
        </p:nvSpPr>
        <p:spPr>
          <a:xfrm>
            <a:off x="228600" y="3360165"/>
            <a:ext cx="891517" cy="2078059"/>
          </a:xfrm>
          <a:custGeom>
            <a:avLst/>
            <a:gdLst>
              <a:gd name="connsiteX0" fmla="*/ 0 w 891517"/>
              <a:gd name="connsiteY0" fmla="*/ 270765 h 2078059"/>
              <a:gd name="connsiteX1" fmla="*/ 255270 w 891517"/>
              <a:gd name="connsiteY1" fmla="*/ 198375 h 2078059"/>
              <a:gd name="connsiteX2" fmla="*/ 411480 w 891517"/>
              <a:gd name="connsiteY2" fmla="*/ 213615 h 2078059"/>
              <a:gd name="connsiteX3" fmla="*/ 537210 w 891517"/>
              <a:gd name="connsiteY3" fmla="*/ 42165 h 2078059"/>
              <a:gd name="connsiteX4" fmla="*/ 651510 w 891517"/>
              <a:gd name="connsiteY4" fmla="*/ 255 h 2078059"/>
              <a:gd name="connsiteX5" fmla="*/ 693420 w 891517"/>
              <a:gd name="connsiteY5" fmla="*/ 53595 h 2078059"/>
              <a:gd name="connsiteX6" fmla="*/ 621030 w 891517"/>
              <a:gd name="connsiteY6" fmla="*/ 186945 h 2078059"/>
              <a:gd name="connsiteX7" fmla="*/ 662940 w 891517"/>
              <a:gd name="connsiteY7" fmla="*/ 297435 h 2078059"/>
              <a:gd name="connsiteX8" fmla="*/ 815340 w 891517"/>
              <a:gd name="connsiteY8" fmla="*/ 369825 h 2078059"/>
              <a:gd name="connsiteX9" fmla="*/ 834390 w 891517"/>
              <a:gd name="connsiteY9" fmla="*/ 484125 h 2078059"/>
              <a:gd name="connsiteX10" fmla="*/ 758190 w 891517"/>
              <a:gd name="connsiteY10" fmla="*/ 628905 h 2078059"/>
              <a:gd name="connsiteX11" fmla="*/ 689610 w 891517"/>
              <a:gd name="connsiteY11" fmla="*/ 670815 h 2078059"/>
              <a:gd name="connsiteX12" fmla="*/ 579120 w 891517"/>
              <a:gd name="connsiteY12" fmla="*/ 655575 h 2078059"/>
              <a:gd name="connsiteX13" fmla="*/ 464820 w 891517"/>
              <a:gd name="connsiteY13" fmla="*/ 712725 h 2078059"/>
              <a:gd name="connsiteX14" fmla="*/ 449580 w 891517"/>
              <a:gd name="connsiteY14" fmla="*/ 865125 h 2078059"/>
              <a:gd name="connsiteX15" fmla="*/ 392430 w 891517"/>
              <a:gd name="connsiteY15" fmla="*/ 975615 h 2078059"/>
              <a:gd name="connsiteX16" fmla="*/ 419100 w 891517"/>
              <a:gd name="connsiteY16" fmla="*/ 1040385 h 2078059"/>
              <a:gd name="connsiteX17" fmla="*/ 632460 w 891517"/>
              <a:gd name="connsiteY17" fmla="*/ 1044195 h 2078059"/>
              <a:gd name="connsiteX18" fmla="*/ 742950 w 891517"/>
              <a:gd name="connsiteY18" fmla="*/ 1025145 h 2078059"/>
              <a:gd name="connsiteX19" fmla="*/ 880110 w 891517"/>
              <a:gd name="connsiteY19" fmla="*/ 1055625 h 2078059"/>
              <a:gd name="connsiteX20" fmla="*/ 876300 w 891517"/>
              <a:gd name="connsiteY20" fmla="*/ 1166115 h 2078059"/>
              <a:gd name="connsiteX21" fmla="*/ 815340 w 891517"/>
              <a:gd name="connsiteY21" fmla="*/ 1238505 h 2078059"/>
              <a:gd name="connsiteX22" fmla="*/ 750570 w 891517"/>
              <a:gd name="connsiteY22" fmla="*/ 1295655 h 2078059"/>
              <a:gd name="connsiteX23" fmla="*/ 666750 w 891517"/>
              <a:gd name="connsiteY23" fmla="*/ 1299465 h 2078059"/>
              <a:gd name="connsiteX24" fmla="*/ 567690 w 891517"/>
              <a:gd name="connsiteY24" fmla="*/ 1345185 h 2078059"/>
              <a:gd name="connsiteX25" fmla="*/ 571500 w 891517"/>
              <a:gd name="connsiteY25" fmla="*/ 1497585 h 2078059"/>
              <a:gd name="connsiteX26" fmla="*/ 350520 w 891517"/>
              <a:gd name="connsiteY26" fmla="*/ 1665225 h 2078059"/>
              <a:gd name="connsiteX27" fmla="*/ 320040 w 891517"/>
              <a:gd name="connsiteY27" fmla="*/ 1703325 h 2078059"/>
              <a:gd name="connsiteX28" fmla="*/ 312420 w 891517"/>
              <a:gd name="connsiteY28" fmla="*/ 1794765 h 2078059"/>
              <a:gd name="connsiteX29" fmla="*/ 392430 w 891517"/>
              <a:gd name="connsiteY29" fmla="*/ 1832865 h 2078059"/>
              <a:gd name="connsiteX30" fmla="*/ 445770 w 891517"/>
              <a:gd name="connsiteY30" fmla="*/ 1890015 h 2078059"/>
              <a:gd name="connsiteX31" fmla="*/ 388620 w 891517"/>
              <a:gd name="connsiteY31" fmla="*/ 1928115 h 2078059"/>
              <a:gd name="connsiteX32" fmla="*/ 308610 w 891517"/>
              <a:gd name="connsiteY32" fmla="*/ 1935735 h 2078059"/>
              <a:gd name="connsiteX33" fmla="*/ 213360 w 891517"/>
              <a:gd name="connsiteY33" fmla="*/ 1920495 h 2078059"/>
              <a:gd name="connsiteX34" fmla="*/ 72390 w 891517"/>
              <a:gd name="connsiteY34" fmla="*/ 2076705 h 2078059"/>
              <a:gd name="connsiteX35" fmla="*/ 3810 w 891517"/>
              <a:gd name="connsiteY35" fmla="*/ 2000505 h 207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1517" h="2078059">
                <a:moveTo>
                  <a:pt x="0" y="270765"/>
                </a:moveTo>
                <a:cubicBezTo>
                  <a:pt x="93345" y="239332"/>
                  <a:pt x="186690" y="207900"/>
                  <a:pt x="255270" y="198375"/>
                </a:cubicBezTo>
                <a:cubicBezTo>
                  <a:pt x="323850" y="188850"/>
                  <a:pt x="364490" y="239650"/>
                  <a:pt x="411480" y="213615"/>
                </a:cubicBezTo>
                <a:cubicBezTo>
                  <a:pt x="458470" y="187580"/>
                  <a:pt x="497205" y="77725"/>
                  <a:pt x="537210" y="42165"/>
                </a:cubicBezTo>
                <a:cubicBezTo>
                  <a:pt x="577215" y="6605"/>
                  <a:pt x="625475" y="-1650"/>
                  <a:pt x="651510" y="255"/>
                </a:cubicBezTo>
                <a:cubicBezTo>
                  <a:pt x="677545" y="2160"/>
                  <a:pt x="698500" y="22480"/>
                  <a:pt x="693420" y="53595"/>
                </a:cubicBezTo>
                <a:cubicBezTo>
                  <a:pt x="688340" y="84710"/>
                  <a:pt x="626110" y="146305"/>
                  <a:pt x="621030" y="186945"/>
                </a:cubicBezTo>
                <a:cubicBezTo>
                  <a:pt x="615950" y="227585"/>
                  <a:pt x="630555" y="266955"/>
                  <a:pt x="662940" y="297435"/>
                </a:cubicBezTo>
                <a:cubicBezTo>
                  <a:pt x="695325" y="327915"/>
                  <a:pt x="786765" y="338710"/>
                  <a:pt x="815340" y="369825"/>
                </a:cubicBezTo>
                <a:cubicBezTo>
                  <a:pt x="843915" y="400940"/>
                  <a:pt x="843915" y="440945"/>
                  <a:pt x="834390" y="484125"/>
                </a:cubicBezTo>
                <a:cubicBezTo>
                  <a:pt x="824865" y="527305"/>
                  <a:pt x="782320" y="597790"/>
                  <a:pt x="758190" y="628905"/>
                </a:cubicBezTo>
                <a:cubicBezTo>
                  <a:pt x="734060" y="660020"/>
                  <a:pt x="719455" y="666370"/>
                  <a:pt x="689610" y="670815"/>
                </a:cubicBezTo>
                <a:cubicBezTo>
                  <a:pt x="659765" y="675260"/>
                  <a:pt x="616585" y="648590"/>
                  <a:pt x="579120" y="655575"/>
                </a:cubicBezTo>
                <a:cubicBezTo>
                  <a:pt x="541655" y="662560"/>
                  <a:pt x="486410" y="677800"/>
                  <a:pt x="464820" y="712725"/>
                </a:cubicBezTo>
                <a:cubicBezTo>
                  <a:pt x="443230" y="747650"/>
                  <a:pt x="461645" y="821310"/>
                  <a:pt x="449580" y="865125"/>
                </a:cubicBezTo>
                <a:cubicBezTo>
                  <a:pt x="437515" y="908940"/>
                  <a:pt x="397510" y="946405"/>
                  <a:pt x="392430" y="975615"/>
                </a:cubicBezTo>
                <a:cubicBezTo>
                  <a:pt x="387350" y="1004825"/>
                  <a:pt x="379095" y="1028955"/>
                  <a:pt x="419100" y="1040385"/>
                </a:cubicBezTo>
                <a:cubicBezTo>
                  <a:pt x="459105" y="1051815"/>
                  <a:pt x="578485" y="1046735"/>
                  <a:pt x="632460" y="1044195"/>
                </a:cubicBezTo>
                <a:cubicBezTo>
                  <a:pt x="686435" y="1041655"/>
                  <a:pt x="701675" y="1023240"/>
                  <a:pt x="742950" y="1025145"/>
                </a:cubicBezTo>
                <a:cubicBezTo>
                  <a:pt x="784225" y="1027050"/>
                  <a:pt x="857885" y="1032130"/>
                  <a:pt x="880110" y="1055625"/>
                </a:cubicBezTo>
                <a:cubicBezTo>
                  <a:pt x="902335" y="1079120"/>
                  <a:pt x="887095" y="1135635"/>
                  <a:pt x="876300" y="1166115"/>
                </a:cubicBezTo>
                <a:cubicBezTo>
                  <a:pt x="865505" y="1196595"/>
                  <a:pt x="836295" y="1216915"/>
                  <a:pt x="815340" y="1238505"/>
                </a:cubicBezTo>
                <a:cubicBezTo>
                  <a:pt x="794385" y="1260095"/>
                  <a:pt x="775335" y="1285495"/>
                  <a:pt x="750570" y="1295655"/>
                </a:cubicBezTo>
                <a:cubicBezTo>
                  <a:pt x="725805" y="1305815"/>
                  <a:pt x="697230" y="1291210"/>
                  <a:pt x="666750" y="1299465"/>
                </a:cubicBezTo>
                <a:cubicBezTo>
                  <a:pt x="636270" y="1307720"/>
                  <a:pt x="583565" y="1312165"/>
                  <a:pt x="567690" y="1345185"/>
                </a:cubicBezTo>
                <a:cubicBezTo>
                  <a:pt x="551815" y="1378205"/>
                  <a:pt x="607695" y="1444245"/>
                  <a:pt x="571500" y="1497585"/>
                </a:cubicBezTo>
                <a:cubicBezTo>
                  <a:pt x="535305" y="1550925"/>
                  <a:pt x="392430" y="1630935"/>
                  <a:pt x="350520" y="1665225"/>
                </a:cubicBezTo>
                <a:cubicBezTo>
                  <a:pt x="308610" y="1699515"/>
                  <a:pt x="326390" y="1681735"/>
                  <a:pt x="320040" y="1703325"/>
                </a:cubicBezTo>
                <a:cubicBezTo>
                  <a:pt x="313690" y="1724915"/>
                  <a:pt x="300355" y="1773175"/>
                  <a:pt x="312420" y="1794765"/>
                </a:cubicBezTo>
                <a:cubicBezTo>
                  <a:pt x="324485" y="1816355"/>
                  <a:pt x="370205" y="1816990"/>
                  <a:pt x="392430" y="1832865"/>
                </a:cubicBezTo>
                <a:cubicBezTo>
                  <a:pt x="414655" y="1848740"/>
                  <a:pt x="446405" y="1874140"/>
                  <a:pt x="445770" y="1890015"/>
                </a:cubicBezTo>
                <a:cubicBezTo>
                  <a:pt x="445135" y="1905890"/>
                  <a:pt x="411480" y="1920495"/>
                  <a:pt x="388620" y="1928115"/>
                </a:cubicBezTo>
                <a:cubicBezTo>
                  <a:pt x="365760" y="1935735"/>
                  <a:pt x="337820" y="1937005"/>
                  <a:pt x="308610" y="1935735"/>
                </a:cubicBezTo>
                <a:cubicBezTo>
                  <a:pt x="279400" y="1934465"/>
                  <a:pt x="252730" y="1897000"/>
                  <a:pt x="213360" y="1920495"/>
                </a:cubicBezTo>
                <a:cubicBezTo>
                  <a:pt x="173990" y="1943990"/>
                  <a:pt x="107315" y="2063370"/>
                  <a:pt x="72390" y="2076705"/>
                </a:cubicBezTo>
                <a:cubicBezTo>
                  <a:pt x="37465" y="2090040"/>
                  <a:pt x="3810" y="2000505"/>
                  <a:pt x="3810" y="200050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Freeform 205"/>
          <p:cNvSpPr/>
          <p:nvPr/>
        </p:nvSpPr>
        <p:spPr>
          <a:xfrm>
            <a:off x="207821" y="2826715"/>
            <a:ext cx="1091582" cy="3076305"/>
          </a:xfrm>
          <a:custGeom>
            <a:avLst/>
            <a:gdLst>
              <a:gd name="connsiteX0" fmla="*/ 26348 w 1086991"/>
              <a:gd name="connsiteY0" fmla="*/ 602284 h 3182416"/>
              <a:gd name="connsiteX1" fmla="*/ 122868 w 1086991"/>
              <a:gd name="connsiteY1" fmla="*/ 475284 h 3182416"/>
              <a:gd name="connsiteX2" fmla="*/ 224468 w 1086991"/>
              <a:gd name="connsiteY2" fmla="*/ 399084 h 3182416"/>
              <a:gd name="connsiteX3" fmla="*/ 336228 w 1086991"/>
              <a:gd name="connsiteY3" fmla="*/ 307644 h 3182416"/>
              <a:gd name="connsiteX4" fmla="*/ 376868 w 1086991"/>
              <a:gd name="connsiteY4" fmla="*/ 261924 h 3182416"/>
              <a:gd name="connsiteX5" fmla="*/ 341308 w 1086991"/>
              <a:gd name="connsiteY5" fmla="*/ 165404 h 3182416"/>
              <a:gd name="connsiteX6" fmla="*/ 366708 w 1086991"/>
              <a:gd name="connsiteY6" fmla="*/ 104444 h 3182416"/>
              <a:gd name="connsiteX7" fmla="*/ 397188 w 1086991"/>
              <a:gd name="connsiteY7" fmla="*/ 73964 h 3182416"/>
              <a:gd name="connsiteX8" fmla="*/ 422588 w 1086991"/>
              <a:gd name="connsiteY8" fmla="*/ 18084 h 3182416"/>
              <a:gd name="connsiteX9" fmla="*/ 453068 w 1086991"/>
              <a:gd name="connsiteY9" fmla="*/ 18084 h 3182416"/>
              <a:gd name="connsiteX10" fmla="*/ 569908 w 1086991"/>
              <a:gd name="connsiteY10" fmla="*/ 231444 h 3182416"/>
              <a:gd name="connsiteX11" fmla="*/ 747708 w 1086991"/>
              <a:gd name="connsiteY11" fmla="*/ 439724 h 3182416"/>
              <a:gd name="connsiteX12" fmla="*/ 925508 w 1086991"/>
              <a:gd name="connsiteY12" fmla="*/ 729284 h 3182416"/>
              <a:gd name="connsiteX13" fmla="*/ 1057588 w 1086991"/>
              <a:gd name="connsiteY13" fmla="*/ 820724 h 3182416"/>
              <a:gd name="connsiteX14" fmla="*/ 976308 w 1086991"/>
              <a:gd name="connsiteY14" fmla="*/ 952804 h 3182416"/>
              <a:gd name="connsiteX15" fmla="*/ 935668 w 1086991"/>
              <a:gd name="connsiteY15" fmla="*/ 1023924 h 3182416"/>
              <a:gd name="connsiteX16" fmla="*/ 910268 w 1086991"/>
              <a:gd name="connsiteY16" fmla="*/ 1176324 h 3182416"/>
              <a:gd name="connsiteX17" fmla="*/ 854388 w 1086991"/>
              <a:gd name="connsiteY17" fmla="*/ 1323644 h 3182416"/>
              <a:gd name="connsiteX18" fmla="*/ 859468 w 1086991"/>
              <a:gd name="connsiteY18" fmla="*/ 1415084 h 3182416"/>
              <a:gd name="connsiteX19" fmla="*/ 955988 w 1086991"/>
              <a:gd name="connsiteY19" fmla="*/ 1547164 h 3182416"/>
              <a:gd name="connsiteX20" fmla="*/ 1032188 w 1086991"/>
              <a:gd name="connsiteY20" fmla="*/ 1669084 h 3182416"/>
              <a:gd name="connsiteX21" fmla="*/ 1082988 w 1086991"/>
              <a:gd name="connsiteY21" fmla="*/ 1826564 h 3182416"/>
              <a:gd name="connsiteX22" fmla="*/ 1072828 w 1086991"/>
              <a:gd name="connsiteY22" fmla="*/ 1999284 h 3182416"/>
              <a:gd name="connsiteX23" fmla="*/ 986468 w 1086991"/>
              <a:gd name="connsiteY23" fmla="*/ 2100884 h 3182416"/>
              <a:gd name="connsiteX24" fmla="*/ 884868 w 1086991"/>
              <a:gd name="connsiteY24" fmla="*/ 2172004 h 3182416"/>
              <a:gd name="connsiteX25" fmla="*/ 854388 w 1086991"/>
              <a:gd name="connsiteY25" fmla="*/ 2349804 h 3182416"/>
              <a:gd name="connsiteX26" fmla="*/ 849308 w 1086991"/>
              <a:gd name="connsiteY26" fmla="*/ 2537764 h 3182416"/>
              <a:gd name="connsiteX27" fmla="*/ 773108 w 1086991"/>
              <a:gd name="connsiteY27" fmla="*/ 2578404 h 3182416"/>
              <a:gd name="connsiteX28" fmla="*/ 605468 w 1086991"/>
              <a:gd name="connsiteY28" fmla="*/ 2578404 h 3182416"/>
              <a:gd name="connsiteX29" fmla="*/ 432748 w 1086991"/>
              <a:gd name="connsiteY29" fmla="*/ 2654604 h 3182416"/>
              <a:gd name="connsiteX30" fmla="*/ 356548 w 1086991"/>
              <a:gd name="connsiteY30" fmla="*/ 2725724 h 3182416"/>
              <a:gd name="connsiteX31" fmla="*/ 366708 w 1086991"/>
              <a:gd name="connsiteY31" fmla="*/ 2817164 h 3182416"/>
              <a:gd name="connsiteX32" fmla="*/ 437828 w 1086991"/>
              <a:gd name="connsiteY32" fmla="*/ 2893364 h 3182416"/>
              <a:gd name="connsiteX33" fmla="*/ 381948 w 1086991"/>
              <a:gd name="connsiteY33" fmla="*/ 3020364 h 3182416"/>
              <a:gd name="connsiteX34" fmla="*/ 315908 w 1086991"/>
              <a:gd name="connsiteY34" fmla="*/ 3076244 h 3182416"/>
              <a:gd name="connsiteX35" fmla="*/ 183828 w 1086991"/>
              <a:gd name="connsiteY35" fmla="*/ 3030524 h 3182416"/>
              <a:gd name="connsiteX36" fmla="*/ 11108 w 1086991"/>
              <a:gd name="connsiteY36" fmla="*/ 2994964 h 3182416"/>
              <a:gd name="connsiteX37" fmla="*/ 26348 w 1086991"/>
              <a:gd name="connsiteY37" fmla="*/ 602284 h 3182416"/>
              <a:gd name="connsiteX0" fmla="*/ 37633 w 1098276"/>
              <a:gd name="connsiteY0" fmla="*/ 602284 h 3076305"/>
              <a:gd name="connsiteX1" fmla="*/ 134153 w 1098276"/>
              <a:gd name="connsiteY1" fmla="*/ 475284 h 3076305"/>
              <a:gd name="connsiteX2" fmla="*/ 235753 w 1098276"/>
              <a:gd name="connsiteY2" fmla="*/ 399084 h 3076305"/>
              <a:gd name="connsiteX3" fmla="*/ 347513 w 1098276"/>
              <a:gd name="connsiteY3" fmla="*/ 307644 h 3076305"/>
              <a:gd name="connsiteX4" fmla="*/ 388153 w 1098276"/>
              <a:gd name="connsiteY4" fmla="*/ 261924 h 3076305"/>
              <a:gd name="connsiteX5" fmla="*/ 352593 w 1098276"/>
              <a:gd name="connsiteY5" fmla="*/ 165404 h 3076305"/>
              <a:gd name="connsiteX6" fmla="*/ 377993 w 1098276"/>
              <a:gd name="connsiteY6" fmla="*/ 104444 h 3076305"/>
              <a:gd name="connsiteX7" fmla="*/ 408473 w 1098276"/>
              <a:gd name="connsiteY7" fmla="*/ 73964 h 3076305"/>
              <a:gd name="connsiteX8" fmla="*/ 433873 w 1098276"/>
              <a:gd name="connsiteY8" fmla="*/ 18084 h 3076305"/>
              <a:gd name="connsiteX9" fmla="*/ 464353 w 1098276"/>
              <a:gd name="connsiteY9" fmla="*/ 18084 h 3076305"/>
              <a:gd name="connsiteX10" fmla="*/ 581193 w 1098276"/>
              <a:gd name="connsiteY10" fmla="*/ 231444 h 3076305"/>
              <a:gd name="connsiteX11" fmla="*/ 758993 w 1098276"/>
              <a:gd name="connsiteY11" fmla="*/ 439724 h 3076305"/>
              <a:gd name="connsiteX12" fmla="*/ 936793 w 1098276"/>
              <a:gd name="connsiteY12" fmla="*/ 729284 h 3076305"/>
              <a:gd name="connsiteX13" fmla="*/ 1068873 w 1098276"/>
              <a:gd name="connsiteY13" fmla="*/ 820724 h 3076305"/>
              <a:gd name="connsiteX14" fmla="*/ 987593 w 1098276"/>
              <a:gd name="connsiteY14" fmla="*/ 952804 h 3076305"/>
              <a:gd name="connsiteX15" fmla="*/ 946953 w 1098276"/>
              <a:gd name="connsiteY15" fmla="*/ 1023924 h 3076305"/>
              <a:gd name="connsiteX16" fmla="*/ 921553 w 1098276"/>
              <a:gd name="connsiteY16" fmla="*/ 1176324 h 3076305"/>
              <a:gd name="connsiteX17" fmla="*/ 865673 w 1098276"/>
              <a:gd name="connsiteY17" fmla="*/ 1323644 h 3076305"/>
              <a:gd name="connsiteX18" fmla="*/ 870753 w 1098276"/>
              <a:gd name="connsiteY18" fmla="*/ 1415084 h 3076305"/>
              <a:gd name="connsiteX19" fmla="*/ 967273 w 1098276"/>
              <a:gd name="connsiteY19" fmla="*/ 1547164 h 3076305"/>
              <a:gd name="connsiteX20" fmla="*/ 1043473 w 1098276"/>
              <a:gd name="connsiteY20" fmla="*/ 1669084 h 3076305"/>
              <a:gd name="connsiteX21" fmla="*/ 1094273 w 1098276"/>
              <a:gd name="connsiteY21" fmla="*/ 1826564 h 3076305"/>
              <a:gd name="connsiteX22" fmla="*/ 1084113 w 1098276"/>
              <a:gd name="connsiteY22" fmla="*/ 1999284 h 3076305"/>
              <a:gd name="connsiteX23" fmla="*/ 997753 w 1098276"/>
              <a:gd name="connsiteY23" fmla="*/ 2100884 h 3076305"/>
              <a:gd name="connsiteX24" fmla="*/ 896153 w 1098276"/>
              <a:gd name="connsiteY24" fmla="*/ 2172004 h 3076305"/>
              <a:gd name="connsiteX25" fmla="*/ 865673 w 1098276"/>
              <a:gd name="connsiteY25" fmla="*/ 2349804 h 3076305"/>
              <a:gd name="connsiteX26" fmla="*/ 860593 w 1098276"/>
              <a:gd name="connsiteY26" fmla="*/ 2537764 h 3076305"/>
              <a:gd name="connsiteX27" fmla="*/ 784393 w 1098276"/>
              <a:gd name="connsiteY27" fmla="*/ 2578404 h 3076305"/>
              <a:gd name="connsiteX28" fmla="*/ 616753 w 1098276"/>
              <a:gd name="connsiteY28" fmla="*/ 2578404 h 3076305"/>
              <a:gd name="connsiteX29" fmla="*/ 444033 w 1098276"/>
              <a:gd name="connsiteY29" fmla="*/ 2654604 h 3076305"/>
              <a:gd name="connsiteX30" fmla="*/ 367833 w 1098276"/>
              <a:gd name="connsiteY30" fmla="*/ 2725724 h 3076305"/>
              <a:gd name="connsiteX31" fmla="*/ 377993 w 1098276"/>
              <a:gd name="connsiteY31" fmla="*/ 2817164 h 3076305"/>
              <a:gd name="connsiteX32" fmla="*/ 449113 w 1098276"/>
              <a:gd name="connsiteY32" fmla="*/ 2893364 h 3076305"/>
              <a:gd name="connsiteX33" fmla="*/ 393233 w 1098276"/>
              <a:gd name="connsiteY33" fmla="*/ 3020364 h 3076305"/>
              <a:gd name="connsiteX34" fmla="*/ 327193 w 1098276"/>
              <a:gd name="connsiteY34" fmla="*/ 3076244 h 3076305"/>
              <a:gd name="connsiteX35" fmla="*/ 195113 w 1098276"/>
              <a:gd name="connsiteY35" fmla="*/ 3030524 h 3076305"/>
              <a:gd name="connsiteX36" fmla="*/ 22393 w 1098276"/>
              <a:gd name="connsiteY36" fmla="*/ 2994964 h 3076305"/>
              <a:gd name="connsiteX37" fmla="*/ 37633 w 1098276"/>
              <a:gd name="connsiteY37" fmla="*/ 602284 h 3076305"/>
              <a:gd name="connsiteX0" fmla="*/ 30939 w 1091582"/>
              <a:gd name="connsiteY0" fmla="*/ 602284 h 3076305"/>
              <a:gd name="connsiteX1" fmla="*/ 127459 w 1091582"/>
              <a:gd name="connsiteY1" fmla="*/ 475284 h 3076305"/>
              <a:gd name="connsiteX2" fmla="*/ 229059 w 1091582"/>
              <a:gd name="connsiteY2" fmla="*/ 399084 h 3076305"/>
              <a:gd name="connsiteX3" fmla="*/ 340819 w 1091582"/>
              <a:gd name="connsiteY3" fmla="*/ 307644 h 3076305"/>
              <a:gd name="connsiteX4" fmla="*/ 381459 w 1091582"/>
              <a:gd name="connsiteY4" fmla="*/ 261924 h 3076305"/>
              <a:gd name="connsiteX5" fmla="*/ 345899 w 1091582"/>
              <a:gd name="connsiteY5" fmla="*/ 165404 h 3076305"/>
              <a:gd name="connsiteX6" fmla="*/ 371299 w 1091582"/>
              <a:gd name="connsiteY6" fmla="*/ 104444 h 3076305"/>
              <a:gd name="connsiteX7" fmla="*/ 401779 w 1091582"/>
              <a:gd name="connsiteY7" fmla="*/ 73964 h 3076305"/>
              <a:gd name="connsiteX8" fmla="*/ 427179 w 1091582"/>
              <a:gd name="connsiteY8" fmla="*/ 18084 h 3076305"/>
              <a:gd name="connsiteX9" fmla="*/ 457659 w 1091582"/>
              <a:gd name="connsiteY9" fmla="*/ 18084 h 3076305"/>
              <a:gd name="connsiteX10" fmla="*/ 574499 w 1091582"/>
              <a:gd name="connsiteY10" fmla="*/ 231444 h 3076305"/>
              <a:gd name="connsiteX11" fmla="*/ 752299 w 1091582"/>
              <a:gd name="connsiteY11" fmla="*/ 439724 h 3076305"/>
              <a:gd name="connsiteX12" fmla="*/ 930099 w 1091582"/>
              <a:gd name="connsiteY12" fmla="*/ 729284 h 3076305"/>
              <a:gd name="connsiteX13" fmla="*/ 1062179 w 1091582"/>
              <a:gd name="connsiteY13" fmla="*/ 820724 h 3076305"/>
              <a:gd name="connsiteX14" fmla="*/ 980899 w 1091582"/>
              <a:gd name="connsiteY14" fmla="*/ 952804 h 3076305"/>
              <a:gd name="connsiteX15" fmla="*/ 940259 w 1091582"/>
              <a:gd name="connsiteY15" fmla="*/ 1023924 h 3076305"/>
              <a:gd name="connsiteX16" fmla="*/ 914859 w 1091582"/>
              <a:gd name="connsiteY16" fmla="*/ 1176324 h 3076305"/>
              <a:gd name="connsiteX17" fmla="*/ 858979 w 1091582"/>
              <a:gd name="connsiteY17" fmla="*/ 1323644 h 3076305"/>
              <a:gd name="connsiteX18" fmla="*/ 864059 w 1091582"/>
              <a:gd name="connsiteY18" fmla="*/ 1415084 h 3076305"/>
              <a:gd name="connsiteX19" fmla="*/ 960579 w 1091582"/>
              <a:gd name="connsiteY19" fmla="*/ 1547164 h 3076305"/>
              <a:gd name="connsiteX20" fmla="*/ 1036779 w 1091582"/>
              <a:gd name="connsiteY20" fmla="*/ 1669084 h 3076305"/>
              <a:gd name="connsiteX21" fmla="*/ 1087579 w 1091582"/>
              <a:gd name="connsiteY21" fmla="*/ 1826564 h 3076305"/>
              <a:gd name="connsiteX22" fmla="*/ 1077419 w 1091582"/>
              <a:gd name="connsiteY22" fmla="*/ 1999284 h 3076305"/>
              <a:gd name="connsiteX23" fmla="*/ 991059 w 1091582"/>
              <a:gd name="connsiteY23" fmla="*/ 2100884 h 3076305"/>
              <a:gd name="connsiteX24" fmla="*/ 889459 w 1091582"/>
              <a:gd name="connsiteY24" fmla="*/ 2172004 h 3076305"/>
              <a:gd name="connsiteX25" fmla="*/ 858979 w 1091582"/>
              <a:gd name="connsiteY25" fmla="*/ 2349804 h 3076305"/>
              <a:gd name="connsiteX26" fmla="*/ 853899 w 1091582"/>
              <a:gd name="connsiteY26" fmla="*/ 2537764 h 3076305"/>
              <a:gd name="connsiteX27" fmla="*/ 777699 w 1091582"/>
              <a:gd name="connsiteY27" fmla="*/ 2578404 h 3076305"/>
              <a:gd name="connsiteX28" fmla="*/ 610059 w 1091582"/>
              <a:gd name="connsiteY28" fmla="*/ 2578404 h 3076305"/>
              <a:gd name="connsiteX29" fmla="*/ 437339 w 1091582"/>
              <a:gd name="connsiteY29" fmla="*/ 2654604 h 3076305"/>
              <a:gd name="connsiteX30" fmla="*/ 361139 w 1091582"/>
              <a:gd name="connsiteY30" fmla="*/ 2725724 h 3076305"/>
              <a:gd name="connsiteX31" fmla="*/ 371299 w 1091582"/>
              <a:gd name="connsiteY31" fmla="*/ 2817164 h 3076305"/>
              <a:gd name="connsiteX32" fmla="*/ 442419 w 1091582"/>
              <a:gd name="connsiteY32" fmla="*/ 2893364 h 3076305"/>
              <a:gd name="connsiteX33" fmla="*/ 386539 w 1091582"/>
              <a:gd name="connsiteY33" fmla="*/ 3020364 h 3076305"/>
              <a:gd name="connsiteX34" fmla="*/ 320499 w 1091582"/>
              <a:gd name="connsiteY34" fmla="*/ 3076244 h 3076305"/>
              <a:gd name="connsiteX35" fmla="*/ 188419 w 1091582"/>
              <a:gd name="connsiteY35" fmla="*/ 3030524 h 3076305"/>
              <a:gd name="connsiteX36" fmla="*/ 15699 w 1091582"/>
              <a:gd name="connsiteY36" fmla="*/ 2994964 h 3076305"/>
              <a:gd name="connsiteX37" fmla="*/ 30939 w 1091582"/>
              <a:gd name="connsiteY37" fmla="*/ 602284 h 3076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1582" h="3076305">
                <a:moveTo>
                  <a:pt x="30939" y="602284"/>
                </a:moveTo>
                <a:cubicBezTo>
                  <a:pt x="8926" y="593817"/>
                  <a:pt x="94439" y="509151"/>
                  <a:pt x="127459" y="475284"/>
                </a:cubicBezTo>
                <a:cubicBezTo>
                  <a:pt x="160479" y="441417"/>
                  <a:pt x="193499" y="427024"/>
                  <a:pt x="229059" y="399084"/>
                </a:cubicBezTo>
                <a:cubicBezTo>
                  <a:pt x="264619" y="371144"/>
                  <a:pt x="315419" y="330504"/>
                  <a:pt x="340819" y="307644"/>
                </a:cubicBezTo>
                <a:cubicBezTo>
                  <a:pt x="366219" y="284784"/>
                  <a:pt x="380612" y="285631"/>
                  <a:pt x="381459" y="261924"/>
                </a:cubicBezTo>
                <a:cubicBezTo>
                  <a:pt x="382306" y="238217"/>
                  <a:pt x="347592" y="191651"/>
                  <a:pt x="345899" y="165404"/>
                </a:cubicBezTo>
                <a:cubicBezTo>
                  <a:pt x="344206" y="139157"/>
                  <a:pt x="361986" y="119684"/>
                  <a:pt x="371299" y="104444"/>
                </a:cubicBezTo>
                <a:cubicBezTo>
                  <a:pt x="380612" y="89204"/>
                  <a:pt x="392466" y="88357"/>
                  <a:pt x="401779" y="73964"/>
                </a:cubicBezTo>
                <a:cubicBezTo>
                  <a:pt x="411092" y="59571"/>
                  <a:pt x="417866" y="27397"/>
                  <a:pt x="427179" y="18084"/>
                </a:cubicBezTo>
                <a:cubicBezTo>
                  <a:pt x="436492" y="8771"/>
                  <a:pt x="433106" y="-17476"/>
                  <a:pt x="457659" y="18084"/>
                </a:cubicBezTo>
                <a:cubicBezTo>
                  <a:pt x="482212" y="53644"/>
                  <a:pt x="525392" y="161171"/>
                  <a:pt x="574499" y="231444"/>
                </a:cubicBezTo>
                <a:cubicBezTo>
                  <a:pt x="623606" y="301717"/>
                  <a:pt x="693032" y="356751"/>
                  <a:pt x="752299" y="439724"/>
                </a:cubicBezTo>
                <a:cubicBezTo>
                  <a:pt x="811566" y="522697"/>
                  <a:pt x="878452" y="665784"/>
                  <a:pt x="930099" y="729284"/>
                </a:cubicBezTo>
                <a:cubicBezTo>
                  <a:pt x="981746" y="792784"/>
                  <a:pt x="1053712" y="783471"/>
                  <a:pt x="1062179" y="820724"/>
                </a:cubicBezTo>
                <a:cubicBezTo>
                  <a:pt x="1070646" y="857977"/>
                  <a:pt x="1001219" y="918937"/>
                  <a:pt x="980899" y="952804"/>
                </a:cubicBezTo>
                <a:cubicBezTo>
                  <a:pt x="960579" y="986671"/>
                  <a:pt x="951266" y="986671"/>
                  <a:pt x="940259" y="1023924"/>
                </a:cubicBezTo>
                <a:cubicBezTo>
                  <a:pt x="929252" y="1061177"/>
                  <a:pt x="928406" y="1126371"/>
                  <a:pt x="914859" y="1176324"/>
                </a:cubicBezTo>
                <a:cubicBezTo>
                  <a:pt x="901312" y="1226277"/>
                  <a:pt x="867446" y="1283851"/>
                  <a:pt x="858979" y="1323644"/>
                </a:cubicBezTo>
                <a:cubicBezTo>
                  <a:pt x="850512" y="1363437"/>
                  <a:pt x="847126" y="1377831"/>
                  <a:pt x="864059" y="1415084"/>
                </a:cubicBezTo>
                <a:cubicBezTo>
                  <a:pt x="880992" y="1452337"/>
                  <a:pt x="931792" y="1504831"/>
                  <a:pt x="960579" y="1547164"/>
                </a:cubicBezTo>
                <a:cubicBezTo>
                  <a:pt x="989366" y="1589497"/>
                  <a:pt x="1015612" y="1622517"/>
                  <a:pt x="1036779" y="1669084"/>
                </a:cubicBezTo>
                <a:cubicBezTo>
                  <a:pt x="1057946" y="1715651"/>
                  <a:pt x="1080806" y="1771531"/>
                  <a:pt x="1087579" y="1826564"/>
                </a:cubicBezTo>
                <a:cubicBezTo>
                  <a:pt x="1094352" y="1881597"/>
                  <a:pt x="1093506" y="1953564"/>
                  <a:pt x="1077419" y="1999284"/>
                </a:cubicBezTo>
                <a:cubicBezTo>
                  <a:pt x="1061332" y="2045004"/>
                  <a:pt x="1022386" y="2072097"/>
                  <a:pt x="991059" y="2100884"/>
                </a:cubicBezTo>
                <a:cubicBezTo>
                  <a:pt x="959732" y="2129671"/>
                  <a:pt x="911472" y="2130517"/>
                  <a:pt x="889459" y="2172004"/>
                </a:cubicBezTo>
                <a:cubicBezTo>
                  <a:pt x="867446" y="2213491"/>
                  <a:pt x="864906" y="2288844"/>
                  <a:pt x="858979" y="2349804"/>
                </a:cubicBezTo>
                <a:cubicBezTo>
                  <a:pt x="853052" y="2410764"/>
                  <a:pt x="867446" y="2499664"/>
                  <a:pt x="853899" y="2537764"/>
                </a:cubicBezTo>
                <a:cubicBezTo>
                  <a:pt x="840352" y="2575864"/>
                  <a:pt x="818339" y="2571631"/>
                  <a:pt x="777699" y="2578404"/>
                </a:cubicBezTo>
                <a:cubicBezTo>
                  <a:pt x="737059" y="2585177"/>
                  <a:pt x="666786" y="2565704"/>
                  <a:pt x="610059" y="2578404"/>
                </a:cubicBezTo>
                <a:cubicBezTo>
                  <a:pt x="553332" y="2591104"/>
                  <a:pt x="478826" y="2630051"/>
                  <a:pt x="437339" y="2654604"/>
                </a:cubicBezTo>
                <a:cubicBezTo>
                  <a:pt x="395852" y="2679157"/>
                  <a:pt x="372146" y="2698631"/>
                  <a:pt x="361139" y="2725724"/>
                </a:cubicBezTo>
                <a:cubicBezTo>
                  <a:pt x="350132" y="2752817"/>
                  <a:pt x="357752" y="2789224"/>
                  <a:pt x="371299" y="2817164"/>
                </a:cubicBezTo>
                <a:cubicBezTo>
                  <a:pt x="384846" y="2845104"/>
                  <a:pt x="439879" y="2859497"/>
                  <a:pt x="442419" y="2893364"/>
                </a:cubicBezTo>
                <a:cubicBezTo>
                  <a:pt x="444959" y="2927231"/>
                  <a:pt x="406859" y="2989884"/>
                  <a:pt x="386539" y="3020364"/>
                </a:cubicBezTo>
                <a:cubicBezTo>
                  <a:pt x="366219" y="3050844"/>
                  <a:pt x="353519" y="3074551"/>
                  <a:pt x="320499" y="3076244"/>
                </a:cubicBezTo>
                <a:cubicBezTo>
                  <a:pt x="287479" y="3077937"/>
                  <a:pt x="239219" y="3044071"/>
                  <a:pt x="188419" y="3030524"/>
                </a:cubicBezTo>
                <a:cubicBezTo>
                  <a:pt x="137619" y="3016977"/>
                  <a:pt x="65652" y="3016131"/>
                  <a:pt x="15699" y="2994964"/>
                </a:cubicBezTo>
                <a:cubicBezTo>
                  <a:pt x="-34254" y="2973797"/>
                  <a:pt x="52952" y="610751"/>
                  <a:pt x="30939" y="602284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Freeform 206"/>
          <p:cNvSpPr/>
          <p:nvPr/>
        </p:nvSpPr>
        <p:spPr>
          <a:xfrm>
            <a:off x="223520" y="3192102"/>
            <a:ext cx="1011519" cy="2624712"/>
          </a:xfrm>
          <a:custGeom>
            <a:avLst/>
            <a:gdLst>
              <a:gd name="connsiteX0" fmla="*/ 20320 w 1011519"/>
              <a:gd name="connsiteY0" fmla="*/ 2553378 h 2624712"/>
              <a:gd name="connsiteX1" fmla="*/ 254000 w 1011519"/>
              <a:gd name="connsiteY1" fmla="*/ 2624498 h 2624712"/>
              <a:gd name="connsiteX2" fmla="*/ 330200 w 1011519"/>
              <a:gd name="connsiteY2" fmla="*/ 2533058 h 2624712"/>
              <a:gd name="connsiteX3" fmla="*/ 254000 w 1011519"/>
              <a:gd name="connsiteY3" fmla="*/ 2385738 h 2624712"/>
              <a:gd name="connsiteX4" fmla="*/ 208280 w 1011519"/>
              <a:gd name="connsiteY4" fmla="*/ 2319698 h 2624712"/>
              <a:gd name="connsiteX5" fmla="*/ 269240 w 1011519"/>
              <a:gd name="connsiteY5" fmla="*/ 2243498 h 2624712"/>
              <a:gd name="connsiteX6" fmla="*/ 579120 w 1011519"/>
              <a:gd name="connsiteY6" fmla="*/ 2167298 h 2624712"/>
              <a:gd name="connsiteX7" fmla="*/ 756920 w 1011519"/>
              <a:gd name="connsiteY7" fmla="*/ 2070778 h 2624712"/>
              <a:gd name="connsiteX8" fmla="*/ 756920 w 1011519"/>
              <a:gd name="connsiteY8" fmla="*/ 1725338 h 2624712"/>
              <a:gd name="connsiteX9" fmla="*/ 873760 w 1011519"/>
              <a:gd name="connsiteY9" fmla="*/ 1669458 h 2624712"/>
              <a:gd name="connsiteX10" fmla="*/ 914400 w 1011519"/>
              <a:gd name="connsiteY10" fmla="*/ 1547538 h 2624712"/>
              <a:gd name="connsiteX11" fmla="*/ 919480 w 1011519"/>
              <a:gd name="connsiteY11" fmla="*/ 1471338 h 2624712"/>
              <a:gd name="connsiteX12" fmla="*/ 1010920 w 1011519"/>
              <a:gd name="connsiteY12" fmla="*/ 1354498 h 2624712"/>
              <a:gd name="connsiteX13" fmla="*/ 868680 w 1011519"/>
              <a:gd name="connsiteY13" fmla="*/ 1146218 h 2624712"/>
              <a:gd name="connsiteX14" fmla="*/ 772160 w 1011519"/>
              <a:gd name="connsiteY14" fmla="*/ 983658 h 2624712"/>
              <a:gd name="connsiteX15" fmla="*/ 807720 w 1011519"/>
              <a:gd name="connsiteY15" fmla="*/ 846498 h 2624712"/>
              <a:gd name="connsiteX16" fmla="*/ 904240 w 1011519"/>
              <a:gd name="connsiteY16" fmla="*/ 658538 h 2624712"/>
              <a:gd name="connsiteX17" fmla="*/ 914400 w 1011519"/>
              <a:gd name="connsiteY17" fmla="*/ 511218 h 2624712"/>
              <a:gd name="connsiteX18" fmla="*/ 868680 w 1011519"/>
              <a:gd name="connsiteY18" fmla="*/ 435018 h 2624712"/>
              <a:gd name="connsiteX19" fmla="*/ 772160 w 1011519"/>
              <a:gd name="connsiteY19" fmla="*/ 363898 h 2624712"/>
              <a:gd name="connsiteX20" fmla="*/ 777240 w 1011519"/>
              <a:gd name="connsiteY20" fmla="*/ 277538 h 2624712"/>
              <a:gd name="connsiteX21" fmla="*/ 721360 w 1011519"/>
              <a:gd name="connsiteY21" fmla="*/ 114978 h 2624712"/>
              <a:gd name="connsiteX22" fmla="*/ 563880 w 1011519"/>
              <a:gd name="connsiteY22" fmla="*/ 18458 h 2624712"/>
              <a:gd name="connsiteX23" fmla="*/ 487680 w 1011519"/>
              <a:gd name="connsiteY23" fmla="*/ 3218 h 2624712"/>
              <a:gd name="connsiteX24" fmla="*/ 386080 w 1011519"/>
              <a:gd name="connsiteY24" fmla="*/ 59098 h 2624712"/>
              <a:gd name="connsiteX25" fmla="*/ 320040 w 1011519"/>
              <a:gd name="connsiteY25" fmla="*/ 231818 h 2624712"/>
              <a:gd name="connsiteX26" fmla="*/ 254000 w 1011519"/>
              <a:gd name="connsiteY26" fmla="*/ 206418 h 2624712"/>
              <a:gd name="connsiteX27" fmla="*/ 177800 w 1011519"/>
              <a:gd name="connsiteY27" fmla="*/ 267378 h 2624712"/>
              <a:gd name="connsiteX28" fmla="*/ 91440 w 1011519"/>
              <a:gd name="connsiteY28" fmla="*/ 323258 h 2624712"/>
              <a:gd name="connsiteX29" fmla="*/ 0 w 1011519"/>
              <a:gd name="connsiteY29" fmla="*/ 353738 h 262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11519" h="2624712">
                <a:moveTo>
                  <a:pt x="20320" y="2553378"/>
                </a:moveTo>
                <a:cubicBezTo>
                  <a:pt x="111336" y="2590631"/>
                  <a:pt x="202353" y="2627885"/>
                  <a:pt x="254000" y="2624498"/>
                </a:cubicBezTo>
                <a:cubicBezTo>
                  <a:pt x="305647" y="2621111"/>
                  <a:pt x="330200" y="2572851"/>
                  <a:pt x="330200" y="2533058"/>
                </a:cubicBezTo>
                <a:cubicBezTo>
                  <a:pt x="330200" y="2493265"/>
                  <a:pt x="274320" y="2421298"/>
                  <a:pt x="254000" y="2385738"/>
                </a:cubicBezTo>
                <a:cubicBezTo>
                  <a:pt x="233680" y="2350178"/>
                  <a:pt x="205740" y="2343405"/>
                  <a:pt x="208280" y="2319698"/>
                </a:cubicBezTo>
                <a:cubicBezTo>
                  <a:pt x="210820" y="2295991"/>
                  <a:pt x="207434" y="2268898"/>
                  <a:pt x="269240" y="2243498"/>
                </a:cubicBezTo>
                <a:cubicBezTo>
                  <a:pt x="331046" y="2218098"/>
                  <a:pt x="497840" y="2196085"/>
                  <a:pt x="579120" y="2167298"/>
                </a:cubicBezTo>
                <a:cubicBezTo>
                  <a:pt x="660400" y="2138511"/>
                  <a:pt x="727287" y="2144438"/>
                  <a:pt x="756920" y="2070778"/>
                </a:cubicBezTo>
                <a:cubicBezTo>
                  <a:pt x="786553" y="1997118"/>
                  <a:pt x="737447" y="1792225"/>
                  <a:pt x="756920" y="1725338"/>
                </a:cubicBezTo>
                <a:cubicBezTo>
                  <a:pt x="776393" y="1658451"/>
                  <a:pt x="847513" y="1699091"/>
                  <a:pt x="873760" y="1669458"/>
                </a:cubicBezTo>
                <a:cubicBezTo>
                  <a:pt x="900007" y="1639825"/>
                  <a:pt x="906780" y="1580558"/>
                  <a:pt x="914400" y="1547538"/>
                </a:cubicBezTo>
                <a:cubicBezTo>
                  <a:pt x="922020" y="1514518"/>
                  <a:pt x="903393" y="1503511"/>
                  <a:pt x="919480" y="1471338"/>
                </a:cubicBezTo>
                <a:cubicBezTo>
                  <a:pt x="935567" y="1439165"/>
                  <a:pt x="1019387" y="1408685"/>
                  <a:pt x="1010920" y="1354498"/>
                </a:cubicBezTo>
                <a:cubicBezTo>
                  <a:pt x="1002453" y="1300311"/>
                  <a:pt x="908473" y="1208025"/>
                  <a:pt x="868680" y="1146218"/>
                </a:cubicBezTo>
                <a:cubicBezTo>
                  <a:pt x="828887" y="1084411"/>
                  <a:pt x="782320" y="1033611"/>
                  <a:pt x="772160" y="983658"/>
                </a:cubicBezTo>
                <a:cubicBezTo>
                  <a:pt x="762000" y="933705"/>
                  <a:pt x="785707" y="900685"/>
                  <a:pt x="807720" y="846498"/>
                </a:cubicBezTo>
                <a:cubicBezTo>
                  <a:pt x="829733" y="792311"/>
                  <a:pt x="886460" y="714418"/>
                  <a:pt x="904240" y="658538"/>
                </a:cubicBezTo>
                <a:cubicBezTo>
                  <a:pt x="922020" y="602658"/>
                  <a:pt x="920327" y="548471"/>
                  <a:pt x="914400" y="511218"/>
                </a:cubicBezTo>
                <a:cubicBezTo>
                  <a:pt x="908473" y="473965"/>
                  <a:pt x="892387" y="459571"/>
                  <a:pt x="868680" y="435018"/>
                </a:cubicBezTo>
                <a:cubicBezTo>
                  <a:pt x="844973" y="410465"/>
                  <a:pt x="787400" y="390145"/>
                  <a:pt x="772160" y="363898"/>
                </a:cubicBezTo>
                <a:cubicBezTo>
                  <a:pt x="756920" y="337651"/>
                  <a:pt x="785707" y="319025"/>
                  <a:pt x="777240" y="277538"/>
                </a:cubicBezTo>
                <a:cubicBezTo>
                  <a:pt x="768773" y="236051"/>
                  <a:pt x="756920" y="158158"/>
                  <a:pt x="721360" y="114978"/>
                </a:cubicBezTo>
                <a:cubicBezTo>
                  <a:pt x="685800" y="71798"/>
                  <a:pt x="602827" y="37085"/>
                  <a:pt x="563880" y="18458"/>
                </a:cubicBezTo>
                <a:cubicBezTo>
                  <a:pt x="524933" y="-169"/>
                  <a:pt x="517313" y="-3555"/>
                  <a:pt x="487680" y="3218"/>
                </a:cubicBezTo>
                <a:cubicBezTo>
                  <a:pt x="458047" y="9991"/>
                  <a:pt x="414020" y="20998"/>
                  <a:pt x="386080" y="59098"/>
                </a:cubicBezTo>
                <a:cubicBezTo>
                  <a:pt x="358140" y="97198"/>
                  <a:pt x="342053" y="207265"/>
                  <a:pt x="320040" y="231818"/>
                </a:cubicBezTo>
                <a:cubicBezTo>
                  <a:pt x="298027" y="256371"/>
                  <a:pt x="277707" y="200491"/>
                  <a:pt x="254000" y="206418"/>
                </a:cubicBezTo>
                <a:cubicBezTo>
                  <a:pt x="230293" y="212345"/>
                  <a:pt x="204893" y="247905"/>
                  <a:pt x="177800" y="267378"/>
                </a:cubicBezTo>
                <a:cubicBezTo>
                  <a:pt x="150707" y="286851"/>
                  <a:pt x="121073" y="308865"/>
                  <a:pt x="91440" y="323258"/>
                </a:cubicBezTo>
                <a:cubicBezTo>
                  <a:pt x="61807" y="337651"/>
                  <a:pt x="11853" y="346118"/>
                  <a:pt x="0" y="353738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Freeform 207"/>
          <p:cNvSpPr/>
          <p:nvPr/>
        </p:nvSpPr>
        <p:spPr>
          <a:xfrm>
            <a:off x="208280" y="2696955"/>
            <a:ext cx="1163741" cy="3338619"/>
          </a:xfrm>
          <a:custGeom>
            <a:avLst/>
            <a:gdLst>
              <a:gd name="connsiteX0" fmla="*/ 0 w 1163741"/>
              <a:gd name="connsiteY0" fmla="*/ 488205 h 3338619"/>
              <a:gd name="connsiteX1" fmla="*/ 71120 w 1163741"/>
              <a:gd name="connsiteY1" fmla="*/ 371365 h 3338619"/>
              <a:gd name="connsiteX2" fmla="*/ 91440 w 1163741"/>
              <a:gd name="connsiteY2" fmla="*/ 300245 h 3338619"/>
              <a:gd name="connsiteX3" fmla="*/ 203200 w 1163741"/>
              <a:gd name="connsiteY3" fmla="*/ 290085 h 3338619"/>
              <a:gd name="connsiteX4" fmla="*/ 360680 w 1163741"/>
              <a:gd name="connsiteY4" fmla="*/ 137685 h 3338619"/>
              <a:gd name="connsiteX5" fmla="*/ 482600 w 1163741"/>
              <a:gd name="connsiteY5" fmla="*/ 525 h 3338619"/>
              <a:gd name="connsiteX6" fmla="*/ 579120 w 1163741"/>
              <a:gd name="connsiteY6" fmla="*/ 97045 h 3338619"/>
              <a:gd name="connsiteX7" fmla="*/ 574040 w 1163741"/>
              <a:gd name="connsiteY7" fmla="*/ 259605 h 3338619"/>
              <a:gd name="connsiteX8" fmla="*/ 695960 w 1163741"/>
              <a:gd name="connsiteY8" fmla="*/ 442485 h 3338619"/>
              <a:gd name="connsiteX9" fmla="*/ 868680 w 1163741"/>
              <a:gd name="connsiteY9" fmla="*/ 554245 h 3338619"/>
              <a:gd name="connsiteX10" fmla="*/ 939800 w 1163741"/>
              <a:gd name="connsiteY10" fmla="*/ 777765 h 3338619"/>
              <a:gd name="connsiteX11" fmla="*/ 1061720 w 1163741"/>
              <a:gd name="connsiteY11" fmla="*/ 864125 h 3338619"/>
              <a:gd name="connsiteX12" fmla="*/ 1127760 w 1163741"/>
              <a:gd name="connsiteY12" fmla="*/ 899685 h 3338619"/>
              <a:gd name="connsiteX13" fmla="*/ 1066800 w 1163741"/>
              <a:gd name="connsiteY13" fmla="*/ 1036845 h 3338619"/>
              <a:gd name="connsiteX14" fmla="*/ 1016000 w 1163741"/>
              <a:gd name="connsiteY14" fmla="*/ 1189245 h 3338619"/>
              <a:gd name="connsiteX15" fmla="*/ 995680 w 1163741"/>
              <a:gd name="connsiteY15" fmla="*/ 1301005 h 3338619"/>
              <a:gd name="connsiteX16" fmla="*/ 934720 w 1163741"/>
              <a:gd name="connsiteY16" fmla="*/ 1392445 h 3338619"/>
              <a:gd name="connsiteX17" fmla="*/ 909320 w 1163741"/>
              <a:gd name="connsiteY17" fmla="*/ 1483885 h 3338619"/>
              <a:gd name="connsiteX18" fmla="*/ 1000760 w 1163741"/>
              <a:gd name="connsiteY18" fmla="*/ 1692165 h 3338619"/>
              <a:gd name="connsiteX19" fmla="*/ 1127760 w 1163741"/>
              <a:gd name="connsiteY19" fmla="*/ 1869965 h 3338619"/>
              <a:gd name="connsiteX20" fmla="*/ 1143000 w 1163741"/>
              <a:gd name="connsiteY20" fmla="*/ 2078245 h 3338619"/>
              <a:gd name="connsiteX21" fmla="*/ 1158240 w 1163741"/>
              <a:gd name="connsiteY21" fmla="*/ 2179845 h 3338619"/>
              <a:gd name="connsiteX22" fmla="*/ 1041400 w 1163741"/>
              <a:gd name="connsiteY22" fmla="*/ 2311925 h 3338619"/>
              <a:gd name="connsiteX23" fmla="*/ 970280 w 1163741"/>
              <a:gd name="connsiteY23" fmla="*/ 2383045 h 3338619"/>
              <a:gd name="connsiteX24" fmla="*/ 939800 w 1163741"/>
              <a:gd name="connsiteY24" fmla="*/ 2596405 h 3338619"/>
              <a:gd name="connsiteX25" fmla="*/ 949960 w 1163741"/>
              <a:gd name="connsiteY25" fmla="*/ 2718325 h 3338619"/>
              <a:gd name="connsiteX26" fmla="*/ 894080 w 1163741"/>
              <a:gd name="connsiteY26" fmla="*/ 2764045 h 3338619"/>
              <a:gd name="connsiteX27" fmla="*/ 741680 w 1163741"/>
              <a:gd name="connsiteY27" fmla="*/ 2748805 h 3338619"/>
              <a:gd name="connsiteX28" fmla="*/ 614680 w 1163741"/>
              <a:gd name="connsiteY28" fmla="*/ 2753885 h 3338619"/>
              <a:gd name="connsiteX29" fmla="*/ 472440 w 1163741"/>
              <a:gd name="connsiteY29" fmla="*/ 2814845 h 3338619"/>
              <a:gd name="connsiteX30" fmla="*/ 426720 w 1163741"/>
              <a:gd name="connsiteY30" fmla="*/ 2916445 h 3338619"/>
              <a:gd name="connsiteX31" fmla="*/ 528320 w 1163741"/>
              <a:gd name="connsiteY31" fmla="*/ 3079005 h 3338619"/>
              <a:gd name="connsiteX32" fmla="*/ 441960 w 1163741"/>
              <a:gd name="connsiteY32" fmla="*/ 3180605 h 3338619"/>
              <a:gd name="connsiteX33" fmla="*/ 406400 w 1163741"/>
              <a:gd name="connsiteY33" fmla="*/ 3312685 h 3338619"/>
              <a:gd name="connsiteX34" fmla="*/ 350520 w 1163741"/>
              <a:gd name="connsiteY34" fmla="*/ 3338085 h 3338619"/>
              <a:gd name="connsiteX35" fmla="*/ 254000 w 1163741"/>
              <a:gd name="connsiteY35" fmla="*/ 3302525 h 3338619"/>
              <a:gd name="connsiteX36" fmla="*/ 167640 w 1163741"/>
              <a:gd name="connsiteY36" fmla="*/ 3226325 h 3338619"/>
              <a:gd name="connsiteX37" fmla="*/ 50800 w 1163741"/>
              <a:gd name="connsiteY37" fmla="*/ 3200925 h 333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3741" h="3338619">
                <a:moveTo>
                  <a:pt x="0" y="488205"/>
                </a:moveTo>
                <a:cubicBezTo>
                  <a:pt x="27940" y="445448"/>
                  <a:pt x="55880" y="402692"/>
                  <a:pt x="71120" y="371365"/>
                </a:cubicBezTo>
                <a:cubicBezTo>
                  <a:pt x="86360" y="340038"/>
                  <a:pt x="69427" y="313792"/>
                  <a:pt x="91440" y="300245"/>
                </a:cubicBezTo>
                <a:cubicBezTo>
                  <a:pt x="113453" y="286698"/>
                  <a:pt x="158327" y="317178"/>
                  <a:pt x="203200" y="290085"/>
                </a:cubicBezTo>
                <a:cubicBezTo>
                  <a:pt x="248073" y="262992"/>
                  <a:pt x="314113" y="185945"/>
                  <a:pt x="360680" y="137685"/>
                </a:cubicBezTo>
                <a:cubicBezTo>
                  <a:pt x="407247" y="89425"/>
                  <a:pt x="446193" y="7298"/>
                  <a:pt x="482600" y="525"/>
                </a:cubicBezTo>
                <a:cubicBezTo>
                  <a:pt x="519007" y="-6248"/>
                  <a:pt x="563880" y="53865"/>
                  <a:pt x="579120" y="97045"/>
                </a:cubicBezTo>
                <a:cubicBezTo>
                  <a:pt x="594360" y="140225"/>
                  <a:pt x="554567" y="202032"/>
                  <a:pt x="574040" y="259605"/>
                </a:cubicBezTo>
                <a:cubicBezTo>
                  <a:pt x="593513" y="317178"/>
                  <a:pt x="646853" y="393378"/>
                  <a:pt x="695960" y="442485"/>
                </a:cubicBezTo>
                <a:cubicBezTo>
                  <a:pt x="745067" y="491592"/>
                  <a:pt x="828040" y="498365"/>
                  <a:pt x="868680" y="554245"/>
                </a:cubicBezTo>
                <a:cubicBezTo>
                  <a:pt x="909320" y="610125"/>
                  <a:pt x="907627" y="726118"/>
                  <a:pt x="939800" y="777765"/>
                </a:cubicBezTo>
                <a:cubicBezTo>
                  <a:pt x="971973" y="829412"/>
                  <a:pt x="1030393" y="843805"/>
                  <a:pt x="1061720" y="864125"/>
                </a:cubicBezTo>
                <a:cubicBezTo>
                  <a:pt x="1093047" y="884445"/>
                  <a:pt x="1126913" y="870898"/>
                  <a:pt x="1127760" y="899685"/>
                </a:cubicBezTo>
                <a:cubicBezTo>
                  <a:pt x="1128607" y="928472"/>
                  <a:pt x="1085427" y="988585"/>
                  <a:pt x="1066800" y="1036845"/>
                </a:cubicBezTo>
                <a:cubicBezTo>
                  <a:pt x="1048173" y="1085105"/>
                  <a:pt x="1027853" y="1145218"/>
                  <a:pt x="1016000" y="1189245"/>
                </a:cubicBezTo>
                <a:cubicBezTo>
                  <a:pt x="1004147" y="1233272"/>
                  <a:pt x="1009227" y="1267138"/>
                  <a:pt x="995680" y="1301005"/>
                </a:cubicBezTo>
                <a:cubicBezTo>
                  <a:pt x="982133" y="1334872"/>
                  <a:pt x="949113" y="1361965"/>
                  <a:pt x="934720" y="1392445"/>
                </a:cubicBezTo>
                <a:cubicBezTo>
                  <a:pt x="920327" y="1422925"/>
                  <a:pt x="898313" y="1433932"/>
                  <a:pt x="909320" y="1483885"/>
                </a:cubicBezTo>
                <a:cubicBezTo>
                  <a:pt x="920327" y="1533838"/>
                  <a:pt x="964353" y="1627818"/>
                  <a:pt x="1000760" y="1692165"/>
                </a:cubicBezTo>
                <a:cubicBezTo>
                  <a:pt x="1037167" y="1756512"/>
                  <a:pt x="1104053" y="1805618"/>
                  <a:pt x="1127760" y="1869965"/>
                </a:cubicBezTo>
                <a:cubicBezTo>
                  <a:pt x="1151467" y="1934312"/>
                  <a:pt x="1137920" y="2026598"/>
                  <a:pt x="1143000" y="2078245"/>
                </a:cubicBezTo>
                <a:cubicBezTo>
                  <a:pt x="1148080" y="2129892"/>
                  <a:pt x="1175173" y="2140898"/>
                  <a:pt x="1158240" y="2179845"/>
                </a:cubicBezTo>
                <a:cubicBezTo>
                  <a:pt x="1141307" y="2218792"/>
                  <a:pt x="1072727" y="2278058"/>
                  <a:pt x="1041400" y="2311925"/>
                </a:cubicBezTo>
                <a:cubicBezTo>
                  <a:pt x="1010073" y="2345792"/>
                  <a:pt x="987213" y="2335632"/>
                  <a:pt x="970280" y="2383045"/>
                </a:cubicBezTo>
                <a:cubicBezTo>
                  <a:pt x="953347" y="2430458"/>
                  <a:pt x="943187" y="2540525"/>
                  <a:pt x="939800" y="2596405"/>
                </a:cubicBezTo>
                <a:cubicBezTo>
                  <a:pt x="936413" y="2652285"/>
                  <a:pt x="957580" y="2690385"/>
                  <a:pt x="949960" y="2718325"/>
                </a:cubicBezTo>
                <a:cubicBezTo>
                  <a:pt x="942340" y="2746265"/>
                  <a:pt x="928793" y="2758965"/>
                  <a:pt x="894080" y="2764045"/>
                </a:cubicBezTo>
                <a:cubicBezTo>
                  <a:pt x="859367" y="2769125"/>
                  <a:pt x="788247" y="2750498"/>
                  <a:pt x="741680" y="2748805"/>
                </a:cubicBezTo>
                <a:cubicBezTo>
                  <a:pt x="695113" y="2747112"/>
                  <a:pt x="659553" y="2742878"/>
                  <a:pt x="614680" y="2753885"/>
                </a:cubicBezTo>
                <a:cubicBezTo>
                  <a:pt x="569807" y="2764892"/>
                  <a:pt x="503767" y="2787752"/>
                  <a:pt x="472440" y="2814845"/>
                </a:cubicBezTo>
                <a:cubicBezTo>
                  <a:pt x="441113" y="2841938"/>
                  <a:pt x="417407" y="2872418"/>
                  <a:pt x="426720" y="2916445"/>
                </a:cubicBezTo>
                <a:cubicBezTo>
                  <a:pt x="436033" y="2960472"/>
                  <a:pt x="525780" y="3034978"/>
                  <a:pt x="528320" y="3079005"/>
                </a:cubicBezTo>
                <a:cubicBezTo>
                  <a:pt x="530860" y="3123032"/>
                  <a:pt x="462280" y="3141658"/>
                  <a:pt x="441960" y="3180605"/>
                </a:cubicBezTo>
                <a:cubicBezTo>
                  <a:pt x="421640" y="3219552"/>
                  <a:pt x="421640" y="3286438"/>
                  <a:pt x="406400" y="3312685"/>
                </a:cubicBezTo>
                <a:cubicBezTo>
                  <a:pt x="391160" y="3338932"/>
                  <a:pt x="375920" y="3339778"/>
                  <a:pt x="350520" y="3338085"/>
                </a:cubicBezTo>
                <a:cubicBezTo>
                  <a:pt x="325120" y="3336392"/>
                  <a:pt x="284480" y="3321152"/>
                  <a:pt x="254000" y="3302525"/>
                </a:cubicBezTo>
                <a:cubicBezTo>
                  <a:pt x="223520" y="3283898"/>
                  <a:pt x="201507" y="3243258"/>
                  <a:pt x="167640" y="3226325"/>
                </a:cubicBezTo>
                <a:cubicBezTo>
                  <a:pt x="133773" y="3209392"/>
                  <a:pt x="92286" y="3205158"/>
                  <a:pt x="50800" y="3200925"/>
                </a:cubicBezTo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Oval 190"/>
          <p:cNvSpPr/>
          <p:nvPr/>
        </p:nvSpPr>
        <p:spPr>
          <a:xfrm>
            <a:off x="425858" y="3834341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5" name="Picture 2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18" y="55356"/>
            <a:ext cx="913923" cy="1038400"/>
          </a:xfrm>
          <a:prstGeom prst="rect">
            <a:avLst/>
          </a:prstGeom>
        </p:spPr>
      </p:pic>
      <p:sp>
        <p:nvSpPr>
          <p:cNvPr id="246" name="TextBox 245"/>
          <p:cNvSpPr txBox="1"/>
          <p:nvPr/>
        </p:nvSpPr>
        <p:spPr>
          <a:xfrm>
            <a:off x="1982870" y="304263"/>
            <a:ext cx="29811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Plan For 12 May</a:t>
            </a:r>
          </a:p>
        </p:txBody>
      </p:sp>
      <p:sp>
        <p:nvSpPr>
          <p:cNvPr id="2" name="Rectangle 1"/>
          <p:cNvSpPr/>
          <p:nvPr/>
        </p:nvSpPr>
        <p:spPr>
          <a:xfrm>
            <a:off x="228009" y="1287780"/>
            <a:ext cx="6436919" cy="7608077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780168" y="4856383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262" name="TextBox 261"/>
          <p:cNvSpPr txBox="1"/>
          <p:nvPr/>
        </p:nvSpPr>
        <p:spPr>
          <a:xfrm rot="18907809">
            <a:off x="782644" y="6086087"/>
            <a:ext cx="7425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LAOS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3" name="TextBox 262"/>
          <p:cNvSpPr txBox="1"/>
          <p:nvPr/>
        </p:nvSpPr>
        <p:spPr>
          <a:xfrm rot="18989399">
            <a:off x="1220548" y="6035274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SOUTH</a:t>
            </a:r>
          </a:p>
          <a:p>
            <a:pPr algn="ctr"/>
            <a:r>
              <a: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VIETNAM</a:t>
            </a:r>
            <a:endParaRPr lang="en-US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67357" y="1308835"/>
            <a:ext cx="1696126" cy="7530566"/>
            <a:chOff x="601647" y="1411705"/>
            <a:chExt cx="1696126" cy="7530566"/>
          </a:xfrm>
        </p:grpSpPr>
        <p:grpSp>
          <p:nvGrpSpPr>
            <p:cNvPr id="197" name="Group 196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192" name="Freeform 191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Freeform 192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Freeform 193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Freeform 195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38100">
                <a:solidFill>
                  <a:srgbClr val="00999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4" name="Group 263"/>
            <p:cNvGrpSpPr/>
            <p:nvPr/>
          </p:nvGrpSpPr>
          <p:grpSpPr>
            <a:xfrm>
              <a:off x="601647" y="1411705"/>
              <a:ext cx="1696126" cy="7530566"/>
              <a:chOff x="565452" y="1335505"/>
              <a:chExt cx="1696126" cy="7530566"/>
            </a:xfrm>
          </p:grpSpPr>
          <p:sp>
            <p:nvSpPr>
              <p:cNvPr id="265" name="Freeform 264"/>
              <p:cNvSpPr/>
              <p:nvPr/>
            </p:nvSpPr>
            <p:spPr>
              <a:xfrm>
                <a:off x="565452" y="1335505"/>
                <a:ext cx="1685143" cy="7530566"/>
              </a:xfrm>
              <a:custGeom>
                <a:avLst/>
                <a:gdLst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596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3928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07706"/>
                  <a:gd name="connsiteX1" fmla="*/ 745990 w 1685143"/>
                  <a:gd name="connsiteY1" fmla="*/ 204537 h 7507706"/>
                  <a:gd name="connsiteX2" fmla="*/ 625674 w 1685143"/>
                  <a:gd name="connsiteY2" fmla="*/ 288758 h 7507706"/>
                  <a:gd name="connsiteX3" fmla="*/ 385043 w 1685143"/>
                  <a:gd name="connsiteY3" fmla="*/ 204537 h 7507706"/>
                  <a:gd name="connsiteX4" fmla="*/ 156443 w 1685143"/>
                  <a:gd name="connsiteY4" fmla="*/ 84221 h 7507706"/>
                  <a:gd name="connsiteX5" fmla="*/ 32 w 1685143"/>
                  <a:gd name="connsiteY5" fmla="*/ 156411 h 7507706"/>
                  <a:gd name="connsiteX6" fmla="*/ 144411 w 1685143"/>
                  <a:gd name="connsiteY6" fmla="*/ 360948 h 7507706"/>
                  <a:gd name="connsiteX7" fmla="*/ 324885 w 1685143"/>
                  <a:gd name="connsiteY7" fmla="*/ 685800 h 7507706"/>
                  <a:gd name="connsiteX8" fmla="*/ 360980 w 1685143"/>
                  <a:gd name="connsiteY8" fmla="*/ 854242 h 7507706"/>
                  <a:gd name="connsiteX9" fmla="*/ 553485 w 1685143"/>
                  <a:gd name="connsiteY9" fmla="*/ 1022684 h 7507706"/>
                  <a:gd name="connsiteX10" fmla="*/ 818180 w 1685143"/>
                  <a:gd name="connsiteY10" fmla="*/ 1058779 h 7507706"/>
                  <a:gd name="connsiteX11" fmla="*/ 914432 w 1685143"/>
                  <a:gd name="connsiteY11" fmla="*/ 1094874 h 7507706"/>
                  <a:gd name="connsiteX12" fmla="*/ 1058811 w 1685143"/>
                  <a:gd name="connsiteY12" fmla="*/ 1455821 h 7507706"/>
                  <a:gd name="connsiteX13" fmla="*/ 1215222 w 1685143"/>
                  <a:gd name="connsiteY13" fmla="*/ 1756611 h 7507706"/>
                  <a:gd name="connsiteX14" fmla="*/ 1576169 w 1685143"/>
                  <a:gd name="connsiteY14" fmla="*/ 2081463 h 7507706"/>
                  <a:gd name="connsiteX15" fmla="*/ 1684453 w 1685143"/>
                  <a:gd name="connsiteY15" fmla="*/ 2273969 h 7507706"/>
                  <a:gd name="connsiteX16" fmla="*/ 1612264 w 1685143"/>
                  <a:gd name="connsiteY16" fmla="*/ 2574758 h 7507706"/>
                  <a:gd name="connsiteX17" fmla="*/ 1419759 w 1685143"/>
                  <a:gd name="connsiteY17" fmla="*/ 2695074 h 7507706"/>
                  <a:gd name="connsiteX18" fmla="*/ 1251316 w 1685143"/>
                  <a:gd name="connsiteY18" fmla="*/ 2923674 h 7507706"/>
                  <a:gd name="connsiteX19" fmla="*/ 1275380 w 1685143"/>
                  <a:gd name="connsiteY19" fmla="*/ 3272590 h 7507706"/>
                  <a:gd name="connsiteX20" fmla="*/ 1397701 w 1685143"/>
                  <a:gd name="connsiteY20" fmla="*/ 3657600 h 7507706"/>
                  <a:gd name="connsiteX21" fmla="*/ 1296435 w 1685143"/>
                  <a:gd name="connsiteY21" fmla="*/ 3970421 h 7507706"/>
                  <a:gd name="connsiteX22" fmla="*/ 1191159 w 1685143"/>
                  <a:gd name="connsiteY22" fmla="*/ 4367463 h 7507706"/>
                  <a:gd name="connsiteX23" fmla="*/ 1106937 w 1685143"/>
                  <a:gd name="connsiteY23" fmla="*/ 4800600 h 7507706"/>
                  <a:gd name="connsiteX24" fmla="*/ 685832 w 1685143"/>
                  <a:gd name="connsiteY24" fmla="*/ 5005137 h 7507706"/>
                  <a:gd name="connsiteX25" fmla="*/ 541453 w 1685143"/>
                  <a:gd name="connsiteY25" fmla="*/ 5209674 h 7507706"/>
                  <a:gd name="connsiteX26" fmla="*/ 445201 w 1685143"/>
                  <a:gd name="connsiteY26" fmla="*/ 5426242 h 7507706"/>
                  <a:gd name="connsiteX27" fmla="*/ 565516 w 1685143"/>
                  <a:gd name="connsiteY27" fmla="*/ 5654842 h 7507706"/>
                  <a:gd name="connsiteX28" fmla="*/ 770053 w 1685143"/>
                  <a:gd name="connsiteY28" fmla="*/ 5739063 h 7507706"/>
                  <a:gd name="connsiteX29" fmla="*/ 1106937 w 1685143"/>
                  <a:gd name="connsiteY29" fmla="*/ 5859379 h 7507706"/>
                  <a:gd name="connsiteX30" fmla="*/ 1311474 w 1685143"/>
                  <a:gd name="connsiteY30" fmla="*/ 5979695 h 7507706"/>
                  <a:gd name="connsiteX31" fmla="*/ 1491948 w 1685143"/>
                  <a:gd name="connsiteY31" fmla="*/ 6196263 h 7507706"/>
                  <a:gd name="connsiteX32" fmla="*/ 1479916 w 1685143"/>
                  <a:gd name="connsiteY32" fmla="*/ 6436895 h 7507706"/>
                  <a:gd name="connsiteX33" fmla="*/ 1371632 w 1685143"/>
                  <a:gd name="connsiteY33" fmla="*/ 6641432 h 7507706"/>
                  <a:gd name="connsiteX34" fmla="*/ 1131001 w 1685143"/>
                  <a:gd name="connsiteY34" fmla="*/ 6809874 h 7507706"/>
                  <a:gd name="connsiteX35" fmla="*/ 1070843 w 1685143"/>
                  <a:gd name="connsiteY35" fmla="*/ 6990348 h 7507706"/>
                  <a:gd name="connsiteX36" fmla="*/ 1022716 w 1685143"/>
                  <a:gd name="connsiteY36" fmla="*/ 7206916 h 7507706"/>
                  <a:gd name="connsiteX37" fmla="*/ 962559 w 1685143"/>
                  <a:gd name="connsiteY37" fmla="*/ 7351295 h 7507706"/>
                  <a:gd name="connsiteX38" fmla="*/ 806148 w 1685143"/>
                  <a:gd name="connsiteY38" fmla="*/ 7507706 h 7507706"/>
                  <a:gd name="connsiteX0" fmla="*/ 758022 w 1685143"/>
                  <a:gd name="connsiteY0" fmla="*/ 0 h 7530566"/>
                  <a:gd name="connsiteX1" fmla="*/ 745990 w 1685143"/>
                  <a:gd name="connsiteY1" fmla="*/ 204537 h 7530566"/>
                  <a:gd name="connsiteX2" fmla="*/ 625674 w 1685143"/>
                  <a:gd name="connsiteY2" fmla="*/ 288758 h 7530566"/>
                  <a:gd name="connsiteX3" fmla="*/ 385043 w 1685143"/>
                  <a:gd name="connsiteY3" fmla="*/ 204537 h 7530566"/>
                  <a:gd name="connsiteX4" fmla="*/ 156443 w 1685143"/>
                  <a:gd name="connsiteY4" fmla="*/ 84221 h 7530566"/>
                  <a:gd name="connsiteX5" fmla="*/ 32 w 1685143"/>
                  <a:gd name="connsiteY5" fmla="*/ 156411 h 7530566"/>
                  <a:gd name="connsiteX6" fmla="*/ 144411 w 1685143"/>
                  <a:gd name="connsiteY6" fmla="*/ 360948 h 7530566"/>
                  <a:gd name="connsiteX7" fmla="*/ 324885 w 1685143"/>
                  <a:gd name="connsiteY7" fmla="*/ 685800 h 7530566"/>
                  <a:gd name="connsiteX8" fmla="*/ 360980 w 1685143"/>
                  <a:gd name="connsiteY8" fmla="*/ 854242 h 7530566"/>
                  <a:gd name="connsiteX9" fmla="*/ 553485 w 1685143"/>
                  <a:gd name="connsiteY9" fmla="*/ 1022684 h 7530566"/>
                  <a:gd name="connsiteX10" fmla="*/ 818180 w 1685143"/>
                  <a:gd name="connsiteY10" fmla="*/ 1058779 h 7530566"/>
                  <a:gd name="connsiteX11" fmla="*/ 914432 w 1685143"/>
                  <a:gd name="connsiteY11" fmla="*/ 1094874 h 7530566"/>
                  <a:gd name="connsiteX12" fmla="*/ 1058811 w 1685143"/>
                  <a:gd name="connsiteY12" fmla="*/ 1455821 h 7530566"/>
                  <a:gd name="connsiteX13" fmla="*/ 1215222 w 1685143"/>
                  <a:gd name="connsiteY13" fmla="*/ 1756611 h 7530566"/>
                  <a:gd name="connsiteX14" fmla="*/ 1576169 w 1685143"/>
                  <a:gd name="connsiteY14" fmla="*/ 2081463 h 7530566"/>
                  <a:gd name="connsiteX15" fmla="*/ 1684453 w 1685143"/>
                  <a:gd name="connsiteY15" fmla="*/ 2273969 h 7530566"/>
                  <a:gd name="connsiteX16" fmla="*/ 1612264 w 1685143"/>
                  <a:gd name="connsiteY16" fmla="*/ 2574758 h 7530566"/>
                  <a:gd name="connsiteX17" fmla="*/ 1419759 w 1685143"/>
                  <a:gd name="connsiteY17" fmla="*/ 2695074 h 7530566"/>
                  <a:gd name="connsiteX18" fmla="*/ 1251316 w 1685143"/>
                  <a:gd name="connsiteY18" fmla="*/ 2923674 h 7530566"/>
                  <a:gd name="connsiteX19" fmla="*/ 1275380 w 1685143"/>
                  <a:gd name="connsiteY19" fmla="*/ 3272590 h 7530566"/>
                  <a:gd name="connsiteX20" fmla="*/ 1397701 w 1685143"/>
                  <a:gd name="connsiteY20" fmla="*/ 3657600 h 7530566"/>
                  <a:gd name="connsiteX21" fmla="*/ 1296435 w 1685143"/>
                  <a:gd name="connsiteY21" fmla="*/ 3970421 h 7530566"/>
                  <a:gd name="connsiteX22" fmla="*/ 1191159 w 1685143"/>
                  <a:gd name="connsiteY22" fmla="*/ 4367463 h 7530566"/>
                  <a:gd name="connsiteX23" fmla="*/ 1106937 w 1685143"/>
                  <a:gd name="connsiteY23" fmla="*/ 4800600 h 7530566"/>
                  <a:gd name="connsiteX24" fmla="*/ 685832 w 1685143"/>
                  <a:gd name="connsiteY24" fmla="*/ 5005137 h 7530566"/>
                  <a:gd name="connsiteX25" fmla="*/ 541453 w 1685143"/>
                  <a:gd name="connsiteY25" fmla="*/ 5209674 h 7530566"/>
                  <a:gd name="connsiteX26" fmla="*/ 445201 w 1685143"/>
                  <a:gd name="connsiteY26" fmla="*/ 5426242 h 7530566"/>
                  <a:gd name="connsiteX27" fmla="*/ 565516 w 1685143"/>
                  <a:gd name="connsiteY27" fmla="*/ 5654842 h 7530566"/>
                  <a:gd name="connsiteX28" fmla="*/ 770053 w 1685143"/>
                  <a:gd name="connsiteY28" fmla="*/ 5739063 h 7530566"/>
                  <a:gd name="connsiteX29" fmla="*/ 1106937 w 1685143"/>
                  <a:gd name="connsiteY29" fmla="*/ 5859379 h 7530566"/>
                  <a:gd name="connsiteX30" fmla="*/ 1311474 w 1685143"/>
                  <a:gd name="connsiteY30" fmla="*/ 5979695 h 7530566"/>
                  <a:gd name="connsiteX31" fmla="*/ 1491948 w 1685143"/>
                  <a:gd name="connsiteY31" fmla="*/ 6196263 h 7530566"/>
                  <a:gd name="connsiteX32" fmla="*/ 1479916 w 1685143"/>
                  <a:gd name="connsiteY32" fmla="*/ 6436895 h 7530566"/>
                  <a:gd name="connsiteX33" fmla="*/ 1371632 w 1685143"/>
                  <a:gd name="connsiteY33" fmla="*/ 6641432 h 7530566"/>
                  <a:gd name="connsiteX34" fmla="*/ 1131001 w 1685143"/>
                  <a:gd name="connsiteY34" fmla="*/ 6809874 h 7530566"/>
                  <a:gd name="connsiteX35" fmla="*/ 1070843 w 1685143"/>
                  <a:gd name="connsiteY35" fmla="*/ 6990348 h 7530566"/>
                  <a:gd name="connsiteX36" fmla="*/ 1022716 w 1685143"/>
                  <a:gd name="connsiteY36" fmla="*/ 7206916 h 7530566"/>
                  <a:gd name="connsiteX37" fmla="*/ 962559 w 1685143"/>
                  <a:gd name="connsiteY37" fmla="*/ 7351295 h 7530566"/>
                  <a:gd name="connsiteX38" fmla="*/ 771858 w 1685143"/>
                  <a:gd name="connsiteY38" fmla="*/ 7530566 h 753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685143" h="7530566">
                    <a:moveTo>
                      <a:pt x="758022" y="0"/>
                    </a:moveTo>
                    <a:cubicBezTo>
                      <a:pt x="763035" y="78205"/>
                      <a:pt x="768048" y="156411"/>
                      <a:pt x="745990" y="204537"/>
                    </a:cubicBezTo>
                    <a:cubicBezTo>
                      <a:pt x="723932" y="252663"/>
                      <a:pt x="685832" y="288758"/>
                      <a:pt x="625674" y="288758"/>
                    </a:cubicBezTo>
                    <a:cubicBezTo>
                      <a:pt x="565516" y="288758"/>
                      <a:pt x="463248" y="238626"/>
                      <a:pt x="385043" y="204537"/>
                    </a:cubicBezTo>
                    <a:cubicBezTo>
                      <a:pt x="306838" y="170448"/>
                      <a:pt x="220611" y="92242"/>
                      <a:pt x="156443" y="84221"/>
                    </a:cubicBezTo>
                    <a:cubicBezTo>
                      <a:pt x="92275" y="76200"/>
                      <a:pt x="2037" y="110290"/>
                      <a:pt x="32" y="156411"/>
                    </a:cubicBezTo>
                    <a:cubicBezTo>
                      <a:pt x="-1973" y="202532"/>
                      <a:pt x="90269" y="272717"/>
                      <a:pt x="144411" y="360948"/>
                    </a:cubicBezTo>
                    <a:cubicBezTo>
                      <a:pt x="198553" y="449179"/>
                      <a:pt x="288790" y="603584"/>
                      <a:pt x="324885" y="685800"/>
                    </a:cubicBezTo>
                    <a:cubicBezTo>
                      <a:pt x="360980" y="768016"/>
                      <a:pt x="322880" y="798095"/>
                      <a:pt x="360980" y="854242"/>
                    </a:cubicBezTo>
                    <a:cubicBezTo>
                      <a:pt x="399080" y="910389"/>
                      <a:pt x="477285" y="988595"/>
                      <a:pt x="553485" y="1022684"/>
                    </a:cubicBezTo>
                    <a:cubicBezTo>
                      <a:pt x="629685" y="1056773"/>
                      <a:pt x="758022" y="1046747"/>
                      <a:pt x="818180" y="1058779"/>
                    </a:cubicBezTo>
                    <a:cubicBezTo>
                      <a:pt x="878338" y="1070811"/>
                      <a:pt x="874327" y="1028700"/>
                      <a:pt x="914432" y="1094874"/>
                    </a:cubicBezTo>
                    <a:cubicBezTo>
                      <a:pt x="954537" y="1161048"/>
                      <a:pt x="1008679" y="1345532"/>
                      <a:pt x="1058811" y="1455821"/>
                    </a:cubicBezTo>
                    <a:cubicBezTo>
                      <a:pt x="1108943" y="1566110"/>
                      <a:pt x="1128996" y="1652337"/>
                      <a:pt x="1215222" y="1756611"/>
                    </a:cubicBezTo>
                    <a:cubicBezTo>
                      <a:pt x="1301448" y="1860885"/>
                      <a:pt x="1497964" y="1995237"/>
                      <a:pt x="1576169" y="2081463"/>
                    </a:cubicBezTo>
                    <a:cubicBezTo>
                      <a:pt x="1654374" y="2167689"/>
                      <a:pt x="1678437" y="2191753"/>
                      <a:pt x="1684453" y="2273969"/>
                    </a:cubicBezTo>
                    <a:cubicBezTo>
                      <a:pt x="1690469" y="2356185"/>
                      <a:pt x="1656380" y="2504574"/>
                      <a:pt x="1612264" y="2574758"/>
                    </a:cubicBezTo>
                    <a:cubicBezTo>
                      <a:pt x="1568148" y="2644942"/>
                      <a:pt x="1479917" y="2636921"/>
                      <a:pt x="1419759" y="2695074"/>
                    </a:cubicBezTo>
                    <a:cubicBezTo>
                      <a:pt x="1359601" y="2753227"/>
                      <a:pt x="1275379" y="2827421"/>
                      <a:pt x="1251316" y="2923674"/>
                    </a:cubicBezTo>
                    <a:cubicBezTo>
                      <a:pt x="1227253" y="3019927"/>
                      <a:pt x="1250982" y="3150269"/>
                      <a:pt x="1275380" y="3272590"/>
                    </a:cubicBezTo>
                    <a:cubicBezTo>
                      <a:pt x="1299778" y="3394911"/>
                      <a:pt x="1394192" y="3541295"/>
                      <a:pt x="1397701" y="3657600"/>
                    </a:cubicBezTo>
                    <a:cubicBezTo>
                      <a:pt x="1401210" y="3773905"/>
                      <a:pt x="1330859" y="3852111"/>
                      <a:pt x="1296435" y="3970421"/>
                    </a:cubicBezTo>
                    <a:cubicBezTo>
                      <a:pt x="1262011" y="4088732"/>
                      <a:pt x="1222742" y="4229100"/>
                      <a:pt x="1191159" y="4367463"/>
                    </a:cubicBezTo>
                    <a:cubicBezTo>
                      <a:pt x="1159576" y="4505826"/>
                      <a:pt x="1191158" y="4694321"/>
                      <a:pt x="1106937" y="4800600"/>
                    </a:cubicBezTo>
                    <a:cubicBezTo>
                      <a:pt x="1022716" y="4906879"/>
                      <a:pt x="780079" y="4936958"/>
                      <a:pt x="685832" y="5005137"/>
                    </a:cubicBezTo>
                    <a:cubicBezTo>
                      <a:pt x="591585" y="5073316"/>
                      <a:pt x="581558" y="5139490"/>
                      <a:pt x="541453" y="5209674"/>
                    </a:cubicBezTo>
                    <a:cubicBezTo>
                      <a:pt x="501348" y="5279858"/>
                      <a:pt x="441191" y="5352047"/>
                      <a:pt x="445201" y="5426242"/>
                    </a:cubicBezTo>
                    <a:cubicBezTo>
                      <a:pt x="449211" y="5500437"/>
                      <a:pt x="511374" y="5602705"/>
                      <a:pt x="565516" y="5654842"/>
                    </a:cubicBezTo>
                    <a:cubicBezTo>
                      <a:pt x="619658" y="5706979"/>
                      <a:pt x="679816" y="5704974"/>
                      <a:pt x="770053" y="5739063"/>
                    </a:cubicBezTo>
                    <a:cubicBezTo>
                      <a:pt x="860290" y="5773152"/>
                      <a:pt x="1016700" y="5819274"/>
                      <a:pt x="1106937" y="5859379"/>
                    </a:cubicBezTo>
                    <a:cubicBezTo>
                      <a:pt x="1197174" y="5899484"/>
                      <a:pt x="1247306" y="5923548"/>
                      <a:pt x="1311474" y="5979695"/>
                    </a:cubicBezTo>
                    <a:cubicBezTo>
                      <a:pt x="1375643" y="6035842"/>
                      <a:pt x="1463874" y="6120063"/>
                      <a:pt x="1491948" y="6196263"/>
                    </a:cubicBezTo>
                    <a:cubicBezTo>
                      <a:pt x="1520022" y="6272463"/>
                      <a:pt x="1499969" y="6362700"/>
                      <a:pt x="1479916" y="6436895"/>
                    </a:cubicBezTo>
                    <a:cubicBezTo>
                      <a:pt x="1459863" y="6511090"/>
                      <a:pt x="1429785" y="6579269"/>
                      <a:pt x="1371632" y="6641432"/>
                    </a:cubicBezTo>
                    <a:cubicBezTo>
                      <a:pt x="1313479" y="6703595"/>
                      <a:pt x="1181133" y="6751721"/>
                      <a:pt x="1131001" y="6809874"/>
                    </a:cubicBezTo>
                    <a:cubicBezTo>
                      <a:pt x="1080870" y="6868027"/>
                      <a:pt x="1088891" y="6924174"/>
                      <a:pt x="1070843" y="6990348"/>
                    </a:cubicBezTo>
                    <a:cubicBezTo>
                      <a:pt x="1052796" y="7056522"/>
                      <a:pt x="1040763" y="7146758"/>
                      <a:pt x="1022716" y="7206916"/>
                    </a:cubicBezTo>
                    <a:cubicBezTo>
                      <a:pt x="1004669" y="7267074"/>
                      <a:pt x="998654" y="7301163"/>
                      <a:pt x="962559" y="7351295"/>
                    </a:cubicBezTo>
                    <a:cubicBezTo>
                      <a:pt x="926464" y="7401427"/>
                      <a:pt x="787900" y="7504498"/>
                      <a:pt x="771858" y="7530566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reeform 265"/>
              <p:cNvSpPr/>
              <p:nvPr/>
            </p:nvSpPr>
            <p:spPr>
              <a:xfrm>
                <a:off x="906780" y="2103120"/>
                <a:ext cx="114300" cy="201930"/>
              </a:xfrm>
              <a:custGeom>
                <a:avLst/>
                <a:gdLst>
                  <a:gd name="connsiteX0" fmla="*/ 0 w 114300"/>
                  <a:gd name="connsiteY0" fmla="*/ 0 h 201930"/>
                  <a:gd name="connsiteX1" fmla="*/ 64770 w 114300"/>
                  <a:gd name="connsiteY1" fmla="*/ 87630 h 201930"/>
                  <a:gd name="connsiteX2" fmla="*/ 114300 w 114300"/>
                  <a:gd name="connsiteY2" fmla="*/ 20193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300" h="201930">
                    <a:moveTo>
                      <a:pt x="0" y="0"/>
                    </a:moveTo>
                    <a:cubicBezTo>
                      <a:pt x="22860" y="26987"/>
                      <a:pt x="45720" y="53975"/>
                      <a:pt x="64770" y="87630"/>
                    </a:cubicBezTo>
                    <a:cubicBezTo>
                      <a:pt x="83820" y="121285"/>
                      <a:pt x="104775" y="182245"/>
                      <a:pt x="114300" y="2019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reeform 266"/>
              <p:cNvSpPr/>
              <p:nvPr/>
            </p:nvSpPr>
            <p:spPr>
              <a:xfrm>
                <a:off x="1931670" y="3242310"/>
                <a:ext cx="329908" cy="392430"/>
              </a:xfrm>
              <a:custGeom>
                <a:avLst/>
                <a:gdLst>
                  <a:gd name="connsiteX0" fmla="*/ 0 w 317332"/>
                  <a:gd name="connsiteY0" fmla="*/ 0 h 381000"/>
                  <a:gd name="connsiteX1" fmla="*/ 148590 w 317332"/>
                  <a:gd name="connsiteY1" fmla="*/ 129540 h 381000"/>
                  <a:gd name="connsiteX2" fmla="*/ 205740 w 317332"/>
                  <a:gd name="connsiteY2" fmla="*/ 201930 h 381000"/>
                  <a:gd name="connsiteX3" fmla="*/ 312420 w 317332"/>
                  <a:gd name="connsiteY3" fmla="*/ 278130 h 381000"/>
                  <a:gd name="connsiteX4" fmla="*/ 289560 w 317332"/>
                  <a:gd name="connsiteY4" fmla="*/ 381000 h 381000"/>
                  <a:gd name="connsiteX0" fmla="*/ 0 w 330801"/>
                  <a:gd name="connsiteY0" fmla="*/ 0 h 392430"/>
                  <a:gd name="connsiteX1" fmla="*/ 148590 w 330801"/>
                  <a:gd name="connsiteY1" fmla="*/ 129540 h 392430"/>
                  <a:gd name="connsiteX2" fmla="*/ 205740 w 330801"/>
                  <a:gd name="connsiteY2" fmla="*/ 201930 h 392430"/>
                  <a:gd name="connsiteX3" fmla="*/ 312420 w 330801"/>
                  <a:gd name="connsiteY3" fmla="*/ 278130 h 392430"/>
                  <a:gd name="connsiteX4" fmla="*/ 320040 w 330801"/>
                  <a:gd name="connsiteY4" fmla="*/ 392430 h 392430"/>
                  <a:gd name="connsiteX0" fmla="*/ 0 w 329908"/>
                  <a:gd name="connsiteY0" fmla="*/ 0 h 392430"/>
                  <a:gd name="connsiteX1" fmla="*/ 148590 w 329908"/>
                  <a:gd name="connsiteY1" fmla="*/ 12954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21920 w 329908"/>
                  <a:gd name="connsiteY1" fmla="*/ 14097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  <a:gd name="connsiteX0" fmla="*/ 0 w 329908"/>
                  <a:gd name="connsiteY0" fmla="*/ 0 h 392430"/>
                  <a:gd name="connsiteX1" fmla="*/ 156210 w 329908"/>
                  <a:gd name="connsiteY1" fmla="*/ 83820 h 392430"/>
                  <a:gd name="connsiteX2" fmla="*/ 224790 w 329908"/>
                  <a:gd name="connsiteY2" fmla="*/ 175260 h 392430"/>
                  <a:gd name="connsiteX3" fmla="*/ 312420 w 329908"/>
                  <a:gd name="connsiteY3" fmla="*/ 278130 h 392430"/>
                  <a:gd name="connsiteX4" fmla="*/ 320040 w 329908"/>
                  <a:gd name="connsiteY4" fmla="*/ 392430 h 39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908" h="392430">
                    <a:moveTo>
                      <a:pt x="0" y="0"/>
                    </a:moveTo>
                    <a:cubicBezTo>
                      <a:pt x="57150" y="47942"/>
                      <a:pt x="118745" y="54610"/>
                      <a:pt x="156210" y="83820"/>
                    </a:cubicBezTo>
                    <a:cubicBezTo>
                      <a:pt x="193675" y="113030"/>
                      <a:pt x="198755" y="142875"/>
                      <a:pt x="224790" y="175260"/>
                    </a:cubicBezTo>
                    <a:cubicBezTo>
                      <a:pt x="250825" y="207645"/>
                      <a:pt x="296545" y="241935"/>
                      <a:pt x="312420" y="278130"/>
                    </a:cubicBezTo>
                    <a:cubicBezTo>
                      <a:pt x="328295" y="314325"/>
                      <a:pt x="338455" y="355917"/>
                      <a:pt x="320040" y="39243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 267"/>
              <p:cNvSpPr/>
              <p:nvPr/>
            </p:nvSpPr>
            <p:spPr>
              <a:xfrm>
                <a:off x="1032296" y="6637020"/>
                <a:ext cx="23074" cy="236220"/>
              </a:xfrm>
              <a:custGeom>
                <a:avLst/>
                <a:gdLst>
                  <a:gd name="connsiteX0" fmla="*/ 23074 w 23074"/>
                  <a:gd name="connsiteY0" fmla="*/ 0 h 236220"/>
                  <a:gd name="connsiteX1" fmla="*/ 4024 w 23074"/>
                  <a:gd name="connsiteY1" fmla="*/ 91440 h 236220"/>
                  <a:gd name="connsiteX2" fmla="*/ 214 w 23074"/>
                  <a:gd name="connsiteY2" fmla="*/ 171450 h 236220"/>
                  <a:gd name="connsiteX3" fmla="*/ 7834 w 23074"/>
                  <a:gd name="connsiteY3" fmla="*/ 236220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074" h="236220">
                    <a:moveTo>
                      <a:pt x="23074" y="0"/>
                    </a:moveTo>
                    <a:cubicBezTo>
                      <a:pt x="15454" y="31432"/>
                      <a:pt x="7834" y="62865"/>
                      <a:pt x="4024" y="91440"/>
                    </a:cubicBezTo>
                    <a:cubicBezTo>
                      <a:pt x="214" y="120015"/>
                      <a:pt x="-421" y="147320"/>
                      <a:pt x="214" y="171450"/>
                    </a:cubicBezTo>
                    <a:cubicBezTo>
                      <a:pt x="849" y="195580"/>
                      <a:pt x="4341" y="215900"/>
                      <a:pt x="7834" y="236220"/>
                    </a:cubicBezTo>
                  </a:path>
                </a:pathLst>
              </a:custGeom>
              <a:noFill/>
              <a:ln w="12700">
                <a:solidFill>
                  <a:schemeClr val="tx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3" name="Freeform 272"/>
          <p:cNvSpPr/>
          <p:nvPr/>
        </p:nvSpPr>
        <p:spPr>
          <a:xfrm>
            <a:off x="2224895" y="1800440"/>
            <a:ext cx="103937" cy="45374"/>
          </a:xfrm>
          <a:custGeom>
            <a:avLst/>
            <a:gdLst>
              <a:gd name="connsiteX0" fmla="*/ 100846 w 101024"/>
              <a:gd name="connsiteY0" fmla="*/ 15250 h 42750"/>
              <a:gd name="connsiteX1" fmla="*/ 30361 w 101024"/>
              <a:gd name="connsiteY1" fmla="*/ 10 h 42750"/>
              <a:gd name="connsiteX2" fmla="*/ 3691 w 101024"/>
              <a:gd name="connsiteY2" fmla="*/ 13345 h 42750"/>
              <a:gd name="connsiteX3" fmla="*/ 7501 w 101024"/>
              <a:gd name="connsiteY3" fmla="*/ 41920 h 42750"/>
              <a:gd name="connsiteX4" fmla="*/ 100846 w 101024"/>
              <a:gd name="connsiteY4" fmla="*/ 15250 h 42750"/>
              <a:gd name="connsiteX0" fmla="*/ 101450 w 103937"/>
              <a:gd name="connsiteY0" fmla="*/ 15250 h 45374"/>
              <a:gd name="connsiteX1" fmla="*/ 30965 w 103937"/>
              <a:gd name="connsiteY1" fmla="*/ 10 h 45374"/>
              <a:gd name="connsiteX2" fmla="*/ 4295 w 103937"/>
              <a:gd name="connsiteY2" fmla="*/ 13345 h 45374"/>
              <a:gd name="connsiteX3" fmla="*/ 8105 w 103937"/>
              <a:gd name="connsiteY3" fmla="*/ 41920 h 45374"/>
              <a:gd name="connsiteX4" fmla="*/ 80495 w 103937"/>
              <a:gd name="connsiteY4" fmla="*/ 41920 h 45374"/>
              <a:gd name="connsiteX5" fmla="*/ 101450 w 103937"/>
              <a:gd name="connsiteY5" fmla="*/ 15250 h 4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7" h="45374">
                <a:moveTo>
                  <a:pt x="101450" y="15250"/>
                </a:moveTo>
                <a:cubicBezTo>
                  <a:pt x="93195" y="8265"/>
                  <a:pt x="47157" y="327"/>
                  <a:pt x="30965" y="10"/>
                </a:cubicBezTo>
                <a:cubicBezTo>
                  <a:pt x="14773" y="-307"/>
                  <a:pt x="8105" y="6360"/>
                  <a:pt x="4295" y="13345"/>
                </a:cubicBezTo>
                <a:cubicBezTo>
                  <a:pt x="485" y="20330"/>
                  <a:pt x="-4595" y="37157"/>
                  <a:pt x="8105" y="41920"/>
                </a:cubicBezTo>
                <a:cubicBezTo>
                  <a:pt x="20805" y="46683"/>
                  <a:pt x="64938" y="46365"/>
                  <a:pt x="80495" y="41920"/>
                </a:cubicBezTo>
                <a:cubicBezTo>
                  <a:pt x="96052" y="37475"/>
                  <a:pt x="109705" y="22235"/>
                  <a:pt x="101450" y="15250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4" name="Freeform 273"/>
          <p:cNvSpPr>
            <a:spLocks noChangeAspect="1"/>
          </p:cNvSpPr>
          <p:nvPr/>
        </p:nvSpPr>
        <p:spPr>
          <a:xfrm>
            <a:off x="2554188" y="1912486"/>
            <a:ext cx="237458" cy="23351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solidFill>
            <a:srgbClr val="FBFBF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Diamond 13"/>
          <p:cNvSpPr/>
          <p:nvPr/>
        </p:nvSpPr>
        <p:spPr>
          <a:xfrm>
            <a:off x="4358902" y="3695367"/>
            <a:ext cx="685276" cy="698985"/>
          </a:xfrm>
          <a:prstGeom prst="diamond">
            <a:avLst/>
          </a:prstGeom>
          <a:solidFill>
            <a:srgbClr val="FF0000"/>
          </a:solidFill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3176146" y="1287379"/>
            <a:ext cx="517549" cy="974558"/>
          </a:xfrm>
          <a:custGeom>
            <a:avLst/>
            <a:gdLst>
              <a:gd name="connsiteX0" fmla="*/ 517549 w 517549"/>
              <a:gd name="connsiteY0" fmla="*/ 974558 h 974558"/>
              <a:gd name="connsiteX1" fmla="*/ 325043 w 517549"/>
              <a:gd name="connsiteY1" fmla="*/ 818147 h 974558"/>
              <a:gd name="connsiteX2" fmla="*/ 96443 w 517549"/>
              <a:gd name="connsiteY2" fmla="*/ 697832 h 974558"/>
              <a:gd name="connsiteX3" fmla="*/ 72380 w 517549"/>
              <a:gd name="connsiteY3" fmla="*/ 505326 h 974558"/>
              <a:gd name="connsiteX4" fmla="*/ 191 w 517549"/>
              <a:gd name="connsiteY4" fmla="*/ 288758 h 974558"/>
              <a:gd name="connsiteX5" fmla="*/ 96443 w 517549"/>
              <a:gd name="connsiteY5" fmla="*/ 0 h 97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7549" h="974558">
                <a:moveTo>
                  <a:pt x="517549" y="974558"/>
                </a:moveTo>
                <a:cubicBezTo>
                  <a:pt x="456388" y="919413"/>
                  <a:pt x="395227" y="864268"/>
                  <a:pt x="325043" y="818147"/>
                </a:cubicBezTo>
                <a:cubicBezTo>
                  <a:pt x="254859" y="772026"/>
                  <a:pt x="138553" y="749969"/>
                  <a:pt x="96443" y="697832"/>
                </a:cubicBezTo>
                <a:cubicBezTo>
                  <a:pt x="54333" y="645695"/>
                  <a:pt x="88422" y="573505"/>
                  <a:pt x="72380" y="505326"/>
                </a:cubicBezTo>
                <a:cubicBezTo>
                  <a:pt x="56338" y="437147"/>
                  <a:pt x="-3820" y="372979"/>
                  <a:pt x="191" y="288758"/>
                </a:cubicBezTo>
                <a:cubicBezTo>
                  <a:pt x="4201" y="204537"/>
                  <a:pt x="50322" y="102268"/>
                  <a:pt x="9644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1" name="Oval 230"/>
          <p:cNvSpPr/>
          <p:nvPr/>
        </p:nvSpPr>
        <p:spPr>
          <a:xfrm>
            <a:off x="1044537" y="1838285"/>
            <a:ext cx="45719" cy="4571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2061210" y="2610723"/>
            <a:ext cx="1127760" cy="673497"/>
          </a:xfrm>
          <a:custGeom>
            <a:avLst/>
            <a:gdLst>
              <a:gd name="connsiteX0" fmla="*/ 0 w 1127760"/>
              <a:gd name="connsiteY0" fmla="*/ 673497 h 673497"/>
              <a:gd name="connsiteX1" fmla="*/ 281940 w 1127760"/>
              <a:gd name="connsiteY1" fmla="*/ 235347 h 673497"/>
              <a:gd name="connsiteX2" fmla="*/ 609600 w 1127760"/>
              <a:gd name="connsiteY2" fmla="*/ 223917 h 673497"/>
              <a:gd name="connsiteX3" fmla="*/ 773430 w 1127760"/>
              <a:gd name="connsiteY3" fmla="*/ 2937 h 673497"/>
              <a:gd name="connsiteX4" fmla="*/ 1127760 w 1127760"/>
              <a:gd name="connsiteY4" fmla="*/ 117237 h 67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7760" h="673497">
                <a:moveTo>
                  <a:pt x="0" y="673497"/>
                </a:moveTo>
                <a:cubicBezTo>
                  <a:pt x="90170" y="491887"/>
                  <a:pt x="180340" y="310277"/>
                  <a:pt x="281940" y="235347"/>
                </a:cubicBezTo>
                <a:cubicBezTo>
                  <a:pt x="383540" y="160417"/>
                  <a:pt x="527685" y="262652"/>
                  <a:pt x="609600" y="223917"/>
                </a:cubicBezTo>
                <a:cubicBezTo>
                  <a:pt x="691515" y="185182"/>
                  <a:pt x="687070" y="20717"/>
                  <a:pt x="773430" y="2937"/>
                </a:cubicBezTo>
                <a:cubicBezTo>
                  <a:pt x="859790" y="-14843"/>
                  <a:pt x="993775" y="51197"/>
                  <a:pt x="1127760" y="117237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2232660" y="3322244"/>
            <a:ext cx="1615440" cy="259156"/>
          </a:xfrm>
          <a:custGeom>
            <a:avLst/>
            <a:gdLst>
              <a:gd name="connsiteX0" fmla="*/ 0 w 1615440"/>
              <a:gd name="connsiteY0" fmla="*/ 137236 h 259156"/>
              <a:gd name="connsiteX1" fmla="*/ 285750 w 1615440"/>
              <a:gd name="connsiteY1" fmla="*/ 76 h 259156"/>
              <a:gd name="connsiteX2" fmla="*/ 533400 w 1615440"/>
              <a:gd name="connsiteY2" fmla="*/ 118186 h 259156"/>
              <a:gd name="connsiteX3" fmla="*/ 880110 w 1615440"/>
              <a:gd name="connsiteY3" fmla="*/ 144856 h 259156"/>
              <a:gd name="connsiteX4" fmla="*/ 1078230 w 1615440"/>
              <a:gd name="connsiteY4" fmla="*/ 148666 h 259156"/>
              <a:gd name="connsiteX5" fmla="*/ 1322070 w 1615440"/>
              <a:gd name="connsiteY5" fmla="*/ 148666 h 259156"/>
              <a:gd name="connsiteX6" fmla="*/ 1615440 w 1615440"/>
              <a:gd name="connsiteY6" fmla="*/ 259156 h 25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15440" h="259156">
                <a:moveTo>
                  <a:pt x="0" y="137236"/>
                </a:moveTo>
                <a:cubicBezTo>
                  <a:pt x="98425" y="70243"/>
                  <a:pt x="196850" y="3251"/>
                  <a:pt x="285750" y="76"/>
                </a:cubicBezTo>
                <a:cubicBezTo>
                  <a:pt x="374650" y="-3099"/>
                  <a:pt x="434340" y="94056"/>
                  <a:pt x="533400" y="118186"/>
                </a:cubicBezTo>
                <a:cubicBezTo>
                  <a:pt x="632460" y="142316"/>
                  <a:pt x="789305" y="139776"/>
                  <a:pt x="880110" y="144856"/>
                </a:cubicBezTo>
                <a:cubicBezTo>
                  <a:pt x="970915" y="149936"/>
                  <a:pt x="1078230" y="148666"/>
                  <a:pt x="1078230" y="148666"/>
                </a:cubicBezTo>
                <a:cubicBezTo>
                  <a:pt x="1151890" y="149301"/>
                  <a:pt x="1232535" y="130251"/>
                  <a:pt x="1322070" y="148666"/>
                </a:cubicBezTo>
                <a:cubicBezTo>
                  <a:pt x="1411605" y="167081"/>
                  <a:pt x="1513522" y="213118"/>
                  <a:pt x="1615440" y="25915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1893570" y="4697730"/>
            <a:ext cx="2026920" cy="365760"/>
          </a:xfrm>
          <a:custGeom>
            <a:avLst/>
            <a:gdLst>
              <a:gd name="connsiteX0" fmla="*/ 0 w 2026920"/>
              <a:gd name="connsiteY0" fmla="*/ 0 h 365760"/>
              <a:gd name="connsiteX1" fmla="*/ 236220 w 2026920"/>
              <a:gd name="connsiteY1" fmla="*/ 15240 h 365760"/>
              <a:gd name="connsiteX2" fmla="*/ 552450 w 2026920"/>
              <a:gd name="connsiteY2" fmla="*/ 91440 h 365760"/>
              <a:gd name="connsiteX3" fmla="*/ 849630 w 2026920"/>
              <a:gd name="connsiteY3" fmla="*/ 41910 h 365760"/>
              <a:gd name="connsiteX4" fmla="*/ 1043940 w 2026920"/>
              <a:gd name="connsiteY4" fmla="*/ 15240 h 365760"/>
              <a:gd name="connsiteX5" fmla="*/ 1268730 w 2026920"/>
              <a:gd name="connsiteY5" fmla="*/ 72390 h 365760"/>
              <a:gd name="connsiteX6" fmla="*/ 1459230 w 2026920"/>
              <a:gd name="connsiteY6" fmla="*/ 144780 h 365760"/>
              <a:gd name="connsiteX7" fmla="*/ 1611630 w 2026920"/>
              <a:gd name="connsiteY7" fmla="*/ 201930 h 365760"/>
              <a:gd name="connsiteX8" fmla="*/ 2026920 w 2026920"/>
              <a:gd name="connsiteY8" fmla="*/ 36576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6920" h="365760">
                <a:moveTo>
                  <a:pt x="0" y="0"/>
                </a:moveTo>
                <a:cubicBezTo>
                  <a:pt x="72072" y="0"/>
                  <a:pt x="144145" y="0"/>
                  <a:pt x="236220" y="15240"/>
                </a:cubicBezTo>
                <a:cubicBezTo>
                  <a:pt x="328295" y="30480"/>
                  <a:pt x="450215" y="86995"/>
                  <a:pt x="552450" y="91440"/>
                </a:cubicBezTo>
                <a:cubicBezTo>
                  <a:pt x="654685" y="95885"/>
                  <a:pt x="767715" y="54610"/>
                  <a:pt x="849630" y="41910"/>
                </a:cubicBezTo>
                <a:cubicBezTo>
                  <a:pt x="931545" y="29210"/>
                  <a:pt x="974090" y="10160"/>
                  <a:pt x="1043940" y="15240"/>
                </a:cubicBezTo>
                <a:cubicBezTo>
                  <a:pt x="1113790" y="20320"/>
                  <a:pt x="1199515" y="50800"/>
                  <a:pt x="1268730" y="72390"/>
                </a:cubicBezTo>
                <a:cubicBezTo>
                  <a:pt x="1337945" y="93980"/>
                  <a:pt x="1459230" y="144780"/>
                  <a:pt x="1459230" y="144780"/>
                </a:cubicBezTo>
                <a:lnTo>
                  <a:pt x="1611630" y="201930"/>
                </a:lnTo>
                <a:lnTo>
                  <a:pt x="2026920" y="365760"/>
                </a:ln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3348990" y="4518660"/>
            <a:ext cx="400050" cy="316230"/>
          </a:xfrm>
          <a:custGeom>
            <a:avLst/>
            <a:gdLst>
              <a:gd name="connsiteX0" fmla="*/ 0 w 400050"/>
              <a:gd name="connsiteY0" fmla="*/ 316230 h 316230"/>
              <a:gd name="connsiteX1" fmla="*/ 243840 w 400050"/>
              <a:gd name="connsiteY1" fmla="*/ 220980 h 316230"/>
              <a:gd name="connsiteX2" fmla="*/ 369570 w 400050"/>
              <a:gd name="connsiteY2" fmla="*/ 95250 h 316230"/>
              <a:gd name="connsiteX3" fmla="*/ 400050 w 400050"/>
              <a:gd name="connsiteY3" fmla="*/ 0 h 31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0050" h="316230">
                <a:moveTo>
                  <a:pt x="0" y="316230"/>
                </a:moveTo>
                <a:cubicBezTo>
                  <a:pt x="91122" y="287020"/>
                  <a:pt x="182245" y="257810"/>
                  <a:pt x="243840" y="220980"/>
                </a:cubicBezTo>
                <a:cubicBezTo>
                  <a:pt x="305435" y="184150"/>
                  <a:pt x="343535" y="132080"/>
                  <a:pt x="369570" y="95250"/>
                </a:cubicBezTo>
                <a:cubicBezTo>
                  <a:pt x="395605" y="58420"/>
                  <a:pt x="397827" y="29210"/>
                  <a:pt x="400050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228600" y="6316579"/>
            <a:ext cx="830179" cy="290901"/>
          </a:xfrm>
          <a:custGeom>
            <a:avLst/>
            <a:gdLst>
              <a:gd name="connsiteX0" fmla="*/ 0 w 830179"/>
              <a:gd name="connsiteY0" fmla="*/ 0 h 290901"/>
              <a:gd name="connsiteX1" fmla="*/ 300789 w 830179"/>
              <a:gd name="connsiteY1" fmla="*/ 204537 h 290901"/>
              <a:gd name="connsiteX2" fmla="*/ 541421 w 830179"/>
              <a:gd name="connsiteY2" fmla="*/ 288758 h 290901"/>
              <a:gd name="connsiteX3" fmla="*/ 830179 w 830179"/>
              <a:gd name="connsiteY3" fmla="*/ 264695 h 290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0179" h="290901">
                <a:moveTo>
                  <a:pt x="0" y="0"/>
                </a:moveTo>
                <a:cubicBezTo>
                  <a:pt x="105276" y="78205"/>
                  <a:pt x="210552" y="156411"/>
                  <a:pt x="300789" y="204537"/>
                </a:cubicBezTo>
                <a:cubicBezTo>
                  <a:pt x="391026" y="252663"/>
                  <a:pt x="453189" y="278732"/>
                  <a:pt x="541421" y="288758"/>
                </a:cubicBezTo>
                <a:cubicBezTo>
                  <a:pt x="629653" y="298784"/>
                  <a:pt x="780047" y="270711"/>
                  <a:pt x="830179" y="2646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36884" y="5486400"/>
            <a:ext cx="1299411" cy="649705"/>
          </a:xfrm>
          <a:custGeom>
            <a:avLst/>
            <a:gdLst>
              <a:gd name="connsiteX0" fmla="*/ 0 w 1299411"/>
              <a:gd name="connsiteY0" fmla="*/ 0 h 649705"/>
              <a:gd name="connsiteX1" fmla="*/ 673769 w 1299411"/>
              <a:gd name="connsiteY1" fmla="*/ 156411 h 649705"/>
              <a:gd name="connsiteX2" fmla="*/ 914400 w 1299411"/>
              <a:gd name="connsiteY2" fmla="*/ 288758 h 649705"/>
              <a:gd name="connsiteX3" fmla="*/ 1299411 w 1299411"/>
              <a:gd name="connsiteY3" fmla="*/ 649705 h 64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411" h="649705">
                <a:moveTo>
                  <a:pt x="0" y="0"/>
                </a:moveTo>
                <a:cubicBezTo>
                  <a:pt x="260684" y="54142"/>
                  <a:pt x="521369" y="108285"/>
                  <a:pt x="673769" y="156411"/>
                </a:cubicBezTo>
                <a:cubicBezTo>
                  <a:pt x="826169" y="204537"/>
                  <a:pt x="810126" y="206542"/>
                  <a:pt x="914400" y="288758"/>
                </a:cubicBezTo>
                <a:cubicBezTo>
                  <a:pt x="1018674" y="370974"/>
                  <a:pt x="1233237" y="591552"/>
                  <a:pt x="1299411" y="64970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876926" y="7483642"/>
            <a:ext cx="1335506" cy="590380"/>
          </a:xfrm>
          <a:custGeom>
            <a:avLst/>
            <a:gdLst>
              <a:gd name="connsiteX0" fmla="*/ 0 w 1335506"/>
              <a:gd name="connsiteY0" fmla="*/ 481263 h 590380"/>
              <a:gd name="connsiteX1" fmla="*/ 324853 w 1335506"/>
              <a:gd name="connsiteY1" fmla="*/ 589547 h 590380"/>
              <a:gd name="connsiteX2" fmla="*/ 625642 w 1335506"/>
              <a:gd name="connsiteY2" fmla="*/ 529390 h 590380"/>
              <a:gd name="connsiteX3" fmla="*/ 1070811 w 1335506"/>
              <a:gd name="connsiteY3" fmla="*/ 493295 h 590380"/>
              <a:gd name="connsiteX4" fmla="*/ 1335506 w 1335506"/>
              <a:gd name="connsiteY4" fmla="*/ 0 h 59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506" h="590380">
                <a:moveTo>
                  <a:pt x="0" y="481263"/>
                </a:moveTo>
                <a:cubicBezTo>
                  <a:pt x="110289" y="531394"/>
                  <a:pt x="220579" y="581526"/>
                  <a:pt x="324853" y="589547"/>
                </a:cubicBezTo>
                <a:cubicBezTo>
                  <a:pt x="429127" y="597568"/>
                  <a:pt x="501316" y="545432"/>
                  <a:pt x="625642" y="529390"/>
                </a:cubicBezTo>
                <a:cubicBezTo>
                  <a:pt x="749968" y="513348"/>
                  <a:pt x="952500" y="581527"/>
                  <a:pt x="1070811" y="493295"/>
                </a:cubicBezTo>
                <a:cubicBezTo>
                  <a:pt x="1189122" y="405063"/>
                  <a:pt x="1262314" y="202531"/>
                  <a:pt x="133550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1588168" y="8566484"/>
            <a:ext cx="1263316" cy="213017"/>
          </a:xfrm>
          <a:custGeom>
            <a:avLst/>
            <a:gdLst>
              <a:gd name="connsiteX0" fmla="*/ 0 w 1263316"/>
              <a:gd name="connsiteY0" fmla="*/ 0 h 213017"/>
              <a:gd name="connsiteX1" fmla="*/ 481264 w 1263316"/>
              <a:gd name="connsiteY1" fmla="*/ 180474 h 213017"/>
              <a:gd name="connsiteX2" fmla="*/ 938464 w 1263316"/>
              <a:gd name="connsiteY2" fmla="*/ 204537 h 213017"/>
              <a:gd name="connsiteX3" fmla="*/ 1263316 w 1263316"/>
              <a:gd name="connsiteY3" fmla="*/ 84221 h 21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3316" h="213017">
                <a:moveTo>
                  <a:pt x="0" y="0"/>
                </a:moveTo>
                <a:cubicBezTo>
                  <a:pt x="162426" y="73192"/>
                  <a:pt x="324853" y="146385"/>
                  <a:pt x="481264" y="180474"/>
                </a:cubicBezTo>
                <a:cubicBezTo>
                  <a:pt x="637675" y="214563"/>
                  <a:pt x="808122" y="220579"/>
                  <a:pt x="938464" y="204537"/>
                </a:cubicBezTo>
                <a:cubicBezTo>
                  <a:pt x="1068806" y="188495"/>
                  <a:pt x="1213185" y="112295"/>
                  <a:pt x="1263316" y="8422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1636295" y="6338020"/>
            <a:ext cx="3729789" cy="820769"/>
          </a:xfrm>
          <a:custGeom>
            <a:avLst/>
            <a:gdLst>
              <a:gd name="connsiteX0" fmla="*/ 0 w 2646947"/>
              <a:gd name="connsiteY0" fmla="*/ 820769 h 820769"/>
              <a:gd name="connsiteX1" fmla="*/ 108284 w 2646947"/>
              <a:gd name="connsiteY1" fmla="*/ 568106 h 820769"/>
              <a:gd name="connsiteX2" fmla="*/ 372979 w 2646947"/>
              <a:gd name="connsiteY2" fmla="*/ 471854 h 820769"/>
              <a:gd name="connsiteX3" fmla="*/ 637673 w 2646947"/>
              <a:gd name="connsiteY3" fmla="*/ 243254 h 820769"/>
              <a:gd name="connsiteX4" fmla="*/ 1070810 w 2646947"/>
              <a:gd name="connsiteY4" fmla="*/ 122938 h 820769"/>
              <a:gd name="connsiteX5" fmla="*/ 1407694 w 2646947"/>
              <a:gd name="connsiteY5" fmla="*/ 2622 h 820769"/>
              <a:gd name="connsiteX6" fmla="*/ 1624263 w 2646947"/>
              <a:gd name="connsiteY6" fmla="*/ 243254 h 820769"/>
              <a:gd name="connsiteX7" fmla="*/ 1864894 w 2646947"/>
              <a:gd name="connsiteY7" fmla="*/ 255285 h 820769"/>
              <a:gd name="connsiteX8" fmla="*/ 2225842 w 2646947"/>
              <a:gd name="connsiteY8" fmla="*/ 50748 h 820769"/>
              <a:gd name="connsiteX9" fmla="*/ 2646947 w 2646947"/>
              <a:gd name="connsiteY9" fmla="*/ 255285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3729789 w 3729789"/>
              <a:gd name="connsiteY9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729789 w 3729789"/>
              <a:gd name="connsiteY10" fmla="*/ 664358 h 820769"/>
              <a:gd name="connsiteX0" fmla="*/ 0 w 3729789"/>
              <a:gd name="connsiteY0" fmla="*/ 820769 h 820769"/>
              <a:gd name="connsiteX1" fmla="*/ 108284 w 3729789"/>
              <a:gd name="connsiteY1" fmla="*/ 568106 h 820769"/>
              <a:gd name="connsiteX2" fmla="*/ 372979 w 3729789"/>
              <a:gd name="connsiteY2" fmla="*/ 471854 h 820769"/>
              <a:gd name="connsiteX3" fmla="*/ 637673 w 3729789"/>
              <a:gd name="connsiteY3" fmla="*/ 243254 h 820769"/>
              <a:gd name="connsiteX4" fmla="*/ 1070810 w 3729789"/>
              <a:gd name="connsiteY4" fmla="*/ 122938 h 820769"/>
              <a:gd name="connsiteX5" fmla="*/ 1407694 w 3729789"/>
              <a:gd name="connsiteY5" fmla="*/ 2622 h 820769"/>
              <a:gd name="connsiteX6" fmla="*/ 1624263 w 3729789"/>
              <a:gd name="connsiteY6" fmla="*/ 243254 h 820769"/>
              <a:gd name="connsiteX7" fmla="*/ 1864894 w 3729789"/>
              <a:gd name="connsiteY7" fmla="*/ 255285 h 820769"/>
              <a:gd name="connsiteX8" fmla="*/ 2225842 w 3729789"/>
              <a:gd name="connsiteY8" fmla="*/ 50748 h 820769"/>
              <a:gd name="connsiteX9" fmla="*/ 2731168 w 3729789"/>
              <a:gd name="connsiteY9" fmla="*/ 339506 h 820769"/>
              <a:gd name="connsiteX10" fmla="*/ 3200400 w 3729789"/>
              <a:gd name="connsiteY10" fmla="*/ 363569 h 820769"/>
              <a:gd name="connsiteX11" fmla="*/ 3729789 w 3729789"/>
              <a:gd name="connsiteY11" fmla="*/ 664358 h 82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29789" h="820769">
                <a:moveTo>
                  <a:pt x="0" y="820769"/>
                </a:moveTo>
                <a:cubicBezTo>
                  <a:pt x="23060" y="723514"/>
                  <a:pt x="46121" y="626259"/>
                  <a:pt x="108284" y="568106"/>
                </a:cubicBezTo>
                <a:cubicBezTo>
                  <a:pt x="170447" y="509953"/>
                  <a:pt x="284747" y="525996"/>
                  <a:pt x="372979" y="471854"/>
                </a:cubicBezTo>
                <a:cubicBezTo>
                  <a:pt x="461211" y="417712"/>
                  <a:pt x="521368" y="301407"/>
                  <a:pt x="637673" y="243254"/>
                </a:cubicBezTo>
                <a:cubicBezTo>
                  <a:pt x="753978" y="185101"/>
                  <a:pt x="942473" y="163043"/>
                  <a:pt x="1070810" y="122938"/>
                </a:cubicBezTo>
                <a:cubicBezTo>
                  <a:pt x="1199147" y="82833"/>
                  <a:pt x="1315452" y="-17431"/>
                  <a:pt x="1407694" y="2622"/>
                </a:cubicBezTo>
                <a:cubicBezTo>
                  <a:pt x="1499936" y="22675"/>
                  <a:pt x="1548063" y="201143"/>
                  <a:pt x="1624263" y="243254"/>
                </a:cubicBezTo>
                <a:cubicBezTo>
                  <a:pt x="1700463" y="285364"/>
                  <a:pt x="1764631" y="287369"/>
                  <a:pt x="1864894" y="255285"/>
                </a:cubicBezTo>
                <a:cubicBezTo>
                  <a:pt x="1965157" y="223201"/>
                  <a:pt x="2081463" y="36711"/>
                  <a:pt x="2225842" y="50748"/>
                </a:cubicBezTo>
                <a:cubicBezTo>
                  <a:pt x="2370221" y="64785"/>
                  <a:pt x="2578768" y="269322"/>
                  <a:pt x="2731168" y="339506"/>
                </a:cubicBezTo>
                <a:cubicBezTo>
                  <a:pt x="2883568" y="409690"/>
                  <a:pt x="3033963" y="309427"/>
                  <a:pt x="3200400" y="363569"/>
                </a:cubicBezTo>
                <a:cubicBezTo>
                  <a:pt x="3366837" y="417711"/>
                  <a:pt x="3631531" y="632274"/>
                  <a:pt x="3729789" y="664358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862137" y="5269832"/>
            <a:ext cx="276726" cy="1082842"/>
          </a:xfrm>
          <a:custGeom>
            <a:avLst/>
            <a:gdLst>
              <a:gd name="connsiteX0" fmla="*/ 0 w 276726"/>
              <a:gd name="connsiteY0" fmla="*/ 1082842 h 1082842"/>
              <a:gd name="connsiteX1" fmla="*/ 156410 w 276726"/>
              <a:gd name="connsiteY1" fmla="*/ 806115 h 1082842"/>
              <a:gd name="connsiteX2" fmla="*/ 12031 w 276726"/>
              <a:gd name="connsiteY2" fmla="*/ 529389 h 1082842"/>
              <a:gd name="connsiteX3" fmla="*/ 180474 w 276726"/>
              <a:gd name="connsiteY3" fmla="*/ 276726 h 1082842"/>
              <a:gd name="connsiteX4" fmla="*/ 276726 w 276726"/>
              <a:gd name="connsiteY4" fmla="*/ 0 h 108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726" h="1082842">
                <a:moveTo>
                  <a:pt x="0" y="1082842"/>
                </a:moveTo>
                <a:cubicBezTo>
                  <a:pt x="77202" y="990599"/>
                  <a:pt x="154405" y="898357"/>
                  <a:pt x="156410" y="806115"/>
                </a:cubicBezTo>
                <a:cubicBezTo>
                  <a:pt x="158415" y="713873"/>
                  <a:pt x="8020" y="617620"/>
                  <a:pt x="12031" y="529389"/>
                </a:cubicBezTo>
                <a:cubicBezTo>
                  <a:pt x="16042" y="441157"/>
                  <a:pt x="136358" y="364957"/>
                  <a:pt x="180474" y="276726"/>
                </a:cubicBezTo>
                <a:cubicBezTo>
                  <a:pt x="224590" y="188494"/>
                  <a:pt x="250658" y="94247"/>
                  <a:pt x="276726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 24"/>
          <p:cNvSpPr/>
          <p:nvPr/>
        </p:nvSpPr>
        <p:spPr>
          <a:xfrm>
            <a:off x="4271211" y="1287379"/>
            <a:ext cx="710738" cy="517358"/>
          </a:xfrm>
          <a:custGeom>
            <a:avLst/>
            <a:gdLst>
              <a:gd name="connsiteX0" fmla="*/ 0 w 710738"/>
              <a:gd name="connsiteY0" fmla="*/ 517358 h 517358"/>
              <a:gd name="connsiteX1" fmla="*/ 469231 w 710738"/>
              <a:gd name="connsiteY1" fmla="*/ 336884 h 517358"/>
              <a:gd name="connsiteX2" fmla="*/ 673768 w 710738"/>
              <a:gd name="connsiteY2" fmla="*/ 144379 h 517358"/>
              <a:gd name="connsiteX3" fmla="*/ 709863 w 710738"/>
              <a:gd name="connsiteY3" fmla="*/ 0 h 517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738" h="517358">
                <a:moveTo>
                  <a:pt x="0" y="517358"/>
                </a:moveTo>
                <a:cubicBezTo>
                  <a:pt x="178468" y="458202"/>
                  <a:pt x="356936" y="399047"/>
                  <a:pt x="469231" y="336884"/>
                </a:cubicBezTo>
                <a:cubicBezTo>
                  <a:pt x="581526" y="274721"/>
                  <a:pt x="633663" y="200526"/>
                  <a:pt x="673768" y="144379"/>
                </a:cubicBezTo>
                <a:cubicBezTo>
                  <a:pt x="713873" y="88232"/>
                  <a:pt x="711868" y="44116"/>
                  <a:pt x="709863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/>
          <p:nvPr/>
        </p:nvSpPr>
        <p:spPr>
          <a:xfrm>
            <a:off x="4543304" y="2322096"/>
            <a:ext cx="365579" cy="1046748"/>
          </a:xfrm>
          <a:custGeom>
            <a:avLst/>
            <a:gdLst>
              <a:gd name="connsiteX0" fmla="*/ 4631 w 798715"/>
              <a:gd name="connsiteY0" fmla="*/ 1459831 h 1459831"/>
              <a:gd name="connsiteX1" fmla="*/ 4631 w 798715"/>
              <a:gd name="connsiteY1" fmla="*/ 1014663 h 1459831"/>
              <a:gd name="connsiteX2" fmla="*/ 52757 w 798715"/>
              <a:gd name="connsiteY2" fmla="*/ 653715 h 1459831"/>
              <a:gd name="connsiteX3" fmla="*/ 353547 w 798715"/>
              <a:gd name="connsiteY3" fmla="*/ 449178 h 1459831"/>
              <a:gd name="connsiteX4" fmla="*/ 461831 w 798715"/>
              <a:gd name="connsiteY4" fmla="*/ 292768 h 1459831"/>
              <a:gd name="connsiteX5" fmla="*/ 521989 w 798715"/>
              <a:gd name="connsiteY5" fmla="*/ 40105 h 1459831"/>
              <a:gd name="connsiteX6" fmla="*/ 798715 w 798715"/>
              <a:gd name="connsiteY6" fmla="*/ 4010 h 1459831"/>
              <a:gd name="connsiteX0" fmla="*/ 4631 w 521989"/>
              <a:gd name="connsiteY0" fmla="*/ 1419726 h 1419726"/>
              <a:gd name="connsiteX1" fmla="*/ 4631 w 521989"/>
              <a:gd name="connsiteY1" fmla="*/ 974558 h 1419726"/>
              <a:gd name="connsiteX2" fmla="*/ 52757 w 521989"/>
              <a:gd name="connsiteY2" fmla="*/ 613610 h 1419726"/>
              <a:gd name="connsiteX3" fmla="*/ 353547 w 521989"/>
              <a:gd name="connsiteY3" fmla="*/ 409073 h 1419726"/>
              <a:gd name="connsiteX4" fmla="*/ 461831 w 521989"/>
              <a:gd name="connsiteY4" fmla="*/ 252663 h 1419726"/>
              <a:gd name="connsiteX5" fmla="*/ 521989 w 521989"/>
              <a:gd name="connsiteY5" fmla="*/ 0 h 1419726"/>
              <a:gd name="connsiteX0" fmla="*/ 4631 w 461831"/>
              <a:gd name="connsiteY0" fmla="*/ 1167063 h 1167063"/>
              <a:gd name="connsiteX1" fmla="*/ 4631 w 461831"/>
              <a:gd name="connsiteY1" fmla="*/ 721895 h 1167063"/>
              <a:gd name="connsiteX2" fmla="*/ 52757 w 461831"/>
              <a:gd name="connsiteY2" fmla="*/ 360947 h 1167063"/>
              <a:gd name="connsiteX3" fmla="*/ 353547 w 461831"/>
              <a:gd name="connsiteY3" fmla="*/ 156410 h 1167063"/>
              <a:gd name="connsiteX4" fmla="*/ 461831 w 461831"/>
              <a:gd name="connsiteY4" fmla="*/ 0 h 1167063"/>
              <a:gd name="connsiteX0" fmla="*/ 4631 w 353547"/>
              <a:gd name="connsiteY0" fmla="*/ 1010653 h 1010653"/>
              <a:gd name="connsiteX1" fmla="*/ 4631 w 353547"/>
              <a:gd name="connsiteY1" fmla="*/ 565485 h 1010653"/>
              <a:gd name="connsiteX2" fmla="*/ 52757 w 353547"/>
              <a:gd name="connsiteY2" fmla="*/ 204537 h 1010653"/>
              <a:gd name="connsiteX3" fmla="*/ 353547 w 353547"/>
              <a:gd name="connsiteY3" fmla="*/ 0 h 1010653"/>
              <a:gd name="connsiteX0" fmla="*/ 8310 w 573794"/>
              <a:gd name="connsiteY0" fmla="*/ 1407695 h 1407695"/>
              <a:gd name="connsiteX1" fmla="*/ 8310 w 573794"/>
              <a:gd name="connsiteY1" fmla="*/ 962527 h 1407695"/>
              <a:gd name="connsiteX2" fmla="*/ 56436 w 573794"/>
              <a:gd name="connsiteY2" fmla="*/ 601579 h 1407695"/>
              <a:gd name="connsiteX3" fmla="*/ 573794 w 573794"/>
              <a:gd name="connsiteY3" fmla="*/ 0 h 1407695"/>
              <a:gd name="connsiteX0" fmla="*/ 4632 w 570116"/>
              <a:gd name="connsiteY0" fmla="*/ 1407695 h 1407695"/>
              <a:gd name="connsiteX1" fmla="*/ 4632 w 570116"/>
              <a:gd name="connsiteY1" fmla="*/ 962527 h 1407695"/>
              <a:gd name="connsiteX2" fmla="*/ 52758 w 570116"/>
              <a:gd name="connsiteY2" fmla="*/ 601579 h 1407695"/>
              <a:gd name="connsiteX3" fmla="*/ 485895 w 570116"/>
              <a:gd name="connsiteY3" fmla="*/ 240631 h 1407695"/>
              <a:gd name="connsiteX4" fmla="*/ 570116 w 570116"/>
              <a:gd name="connsiteY4" fmla="*/ 0 h 1407695"/>
              <a:gd name="connsiteX0" fmla="*/ 4632 w 485895"/>
              <a:gd name="connsiteY0" fmla="*/ 1167064 h 1167064"/>
              <a:gd name="connsiteX1" fmla="*/ 4632 w 485895"/>
              <a:gd name="connsiteY1" fmla="*/ 721896 h 1167064"/>
              <a:gd name="connsiteX2" fmla="*/ 52758 w 485895"/>
              <a:gd name="connsiteY2" fmla="*/ 360948 h 1167064"/>
              <a:gd name="connsiteX3" fmla="*/ 485895 w 485895"/>
              <a:gd name="connsiteY3" fmla="*/ 0 h 1167064"/>
              <a:gd name="connsiteX0" fmla="*/ 4632 w 365579"/>
              <a:gd name="connsiteY0" fmla="*/ 1046748 h 1046748"/>
              <a:gd name="connsiteX1" fmla="*/ 4632 w 365579"/>
              <a:gd name="connsiteY1" fmla="*/ 601580 h 1046748"/>
              <a:gd name="connsiteX2" fmla="*/ 52758 w 365579"/>
              <a:gd name="connsiteY2" fmla="*/ 240632 h 1046748"/>
              <a:gd name="connsiteX3" fmla="*/ 365579 w 365579"/>
              <a:gd name="connsiteY3" fmla="*/ 0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579" h="1046748">
                <a:moveTo>
                  <a:pt x="4632" y="1046748"/>
                </a:moveTo>
                <a:cubicBezTo>
                  <a:pt x="621" y="891340"/>
                  <a:pt x="-3389" y="735933"/>
                  <a:pt x="4632" y="601580"/>
                </a:cubicBezTo>
                <a:cubicBezTo>
                  <a:pt x="12653" y="467227"/>
                  <a:pt x="-7400" y="340895"/>
                  <a:pt x="52758" y="240632"/>
                </a:cubicBezTo>
                <a:cubicBezTo>
                  <a:pt x="112916" y="140369"/>
                  <a:pt x="279353" y="100263"/>
                  <a:pt x="365579" y="0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 27"/>
          <p:cNvSpPr/>
          <p:nvPr/>
        </p:nvSpPr>
        <p:spPr>
          <a:xfrm>
            <a:off x="4920916" y="1323474"/>
            <a:ext cx="683099" cy="986589"/>
          </a:xfrm>
          <a:custGeom>
            <a:avLst/>
            <a:gdLst>
              <a:gd name="connsiteX0" fmla="*/ 0 w 1094873"/>
              <a:gd name="connsiteY0" fmla="*/ 854242 h 854242"/>
              <a:gd name="connsiteX1" fmla="*/ 192505 w 1094873"/>
              <a:gd name="connsiteY1" fmla="*/ 733926 h 854242"/>
              <a:gd name="connsiteX2" fmla="*/ 505326 w 1094873"/>
              <a:gd name="connsiteY2" fmla="*/ 649705 h 854242"/>
              <a:gd name="connsiteX3" fmla="*/ 854242 w 1094873"/>
              <a:gd name="connsiteY3" fmla="*/ 649705 h 854242"/>
              <a:gd name="connsiteX4" fmla="*/ 998621 w 1094873"/>
              <a:gd name="connsiteY4" fmla="*/ 180474 h 854242"/>
              <a:gd name="connsiteX5" fmla="*/ 1094873 w 1094873"/>
              <a:gd name="connsiteY5" fmla="*/ 0 h 854242"/>
              <a:gd name="connsiteX0" fmla="*/ 14842 w 917210"/>
              <a:gd name="connsiteY0" fmla="*/ 1022684 h 1022684"/>
              <a:gd name="connsiteX1" fmla="*/ 14842 w 917210"/>
              <a:gd name="connsiteY1" fmla="*/ 733926 h 1022684"/>
              <a:gd name="connsiteX2" fmla="*/ 327663 w 917210"/>
              <a:gd name="connsiteY2" fmla="*/ 649705 h 1022684"/>
              <a:gd name="connsiteX3" fmla="*/ 676579 w 917210"/>
              <a:gd name="connsiteY3" fmla="*/ 649705 h 1022684"/>
              <a:gd name="connsiteX4" fmla="*/ 820958 w 917210"/>
              <a:gd name="connsiteY4" fmla="*/ 180474 h 1022684"/>
              <a:gd name="connsiteX5" fmla="*/ 917210 w 917210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806116 w 902368"/>
              <a:gd name="connsiteY4" fmla="*/ 180474 h 1022684"/>
              <a:gd name="connsiteX5" fmla="*/ 902368 w 902368"/>
              <a:gd name="connsiteY5" fmla="*/ 0 h 1022684"/>
              <a:gd name="connsiteX0" fmla="*/ 0 w 902368"/>
              <a:gd name="connsiteY0" fmla="*/ 1022684 h 1022684"/>
              <a:gd name="connsiteX1" fmla="*/ 156411 w 902368"/>
              <a:gd name="connsiteY1" fmla="*/ 733926 h 1022684"/>
              <a:gd name="connsiteX2" fmla="*/ 312821 w 902368"/>
              <a:gd name="connsiteY2" fmla="*/ 649705 h 1022684"/>
              <a:gd name="connsiteX3" fmla="*/ 661737 w 902368"/>
              <a:gd name="connsiteY3" fmla="*/ 649705 h 1022684"/>
              <a:gd name="connsiteX4" fmla="*/ 685800 w 902368"/>
              <a:gd name="connsiteY4" fmla="*/ 168442 h 1022684"/>
              <a:gd name="connsiteX5" fmla="*/ 902368 w 902368"/>
              <a:gd name="connsiteY5" fmla="*/ 0 h 1022684"/>
              <a:gd name="connsiteX0" fmla="*/ 0 w 702343"/>
              <a:gd name="connsiteY0" fmla="*/ 986589 h 986589"/>
              <a:gd name="connsiteX1" fmla="*/ 156411 w 702343"/>
              <a:gd name="connsiteY1" fmla="*/ 697831 h 986589"/>
              <a:gd name="connsiteX2" fmla="*/ 312821 w 702343"/>
              <a:gd name="connsiteY2" fmla="*/ 613610 h 986589"/>
              <a:gd name="connsiteX3" fmla="*/ 661737 w 702343"/>
              <a:gd name="connsiteY3" fmla="*/ 613610 h 986589"/>
              <a:gd name="connsiteX4" fmla="*/ 685800 w 702343"/>
              <a:gd name="connsiteY4" fmla="*/ 132347 h 986589"/>
              <a:gd name="connsiteX5" fmla="*/ 577516 w 702343"/>
              <a:gd name="connsiteY5" fmla="*/ 0 h 986589"/>
              <a:gd name="connsiteX0" fmla="*/ 0 w 683099"/>
              <a:gd name="connsiteY0" fmla="*/ 986589 h 986589"/>
              <a:gd name="connsiteX1" fmla="*/ 156411 w 683099"/>
              <a:gd name="connsiteY1" fmla="*/ 697831 h 986589"/>
              <a:gd name="connsiteX2" fmla="*/ 312821 w 683099"/>
              <a:gd name="connsiteY2" fmla="*/ 613610 h 986589"/>
              <a:gd name="connsiteX3" fmla="*/ 661737 w 683099"/>
              <a:gd name="connsiteY3" fmla="*/ 613610 h 986589"/>
              <a:gd name="connsiteX4" fmla="*/ 637673 w 683099"/>
              <a:gd name="connsiteY4" fmla="*/ 156410 h 986589"/>
              <a:gd name="connsiteX5" fmla="*/ 577516 w 683099"/>
              <a:gd name="connsiteY5" fmla="*/ 0 h 98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099" h="986589">
                <a:moveTo>
                  <a:pt x="0" y="986589"/>
                </a:moveTo>
                <a:cubicBezTo>
                  <a:pt x="54142" y="943476"/>
                  <a:pt x="104274" y="759994"/>
                  <a:pt x="156411" y="697831"/>
                </a:cubicBezTo>
                <a:cubicBezTo>
                  <a:pt x="208548" y="635668"/>
                  <a:pt x="228600" y="627647"/>
                  <a:pt x="312821" y="613610"/>
                </a:cubicBezTo>
                <a:cubicBezTo>
                  <a:pt x="397042" y="599573"/>
                  <a:pt x="607595" y="689810"/>
                  <a:pt x="661737" y="613610"/>
                </a:cubicBezTo>
                <a:cubicBezTo>
                  <a:pt x="715879" y="537410"/>
                  <a:pt x="651710" y="258678"/>
                  <a:pt x="637673" y="156410"/>
                </a:cubicBezTo>
                <a:cubicBezTo>
                  <a:pt x="623636" y="54142"/>
                  <a:pt x="549442" y="36095"/>
                  <a:pt x="577516" y="0"/>
                </a:cubicBezTo>
              </a:path>
            </a:pathLst>
          </a:custGeom>
          <a:noFill/>
          <a:ln w="19050"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5618747" y="1876926"/>
            <a:ext cx="677992" cy="2213811"/>
          </a:xfrm>
          <a:custGeom>
            <a:avLst/>
            <a:gdLst>
              <a:gd name="connsiteX0" fmla="*/ 0 w 674368"/>
              <a:gd name="connsiteY0" fmla="*/ 0 h 1888958"/>
              <a:gd name="connsiteX1" fmla="*/ 108285 w 674368"/>
              <a:gd name="connsiteY1" fmla="*/ 372979 h 1888958"/>
              <a:gd name="connsiteX2" fmla="*/ 312821 w 674368"/>
              <a:gd name="connsiteY2" fmla="*/ 637674 h 1888958"/>
              <a:gd name="connsiteX3" fmla="*/ 505327 w 674368"/>
              <a:gd name="connsiteY3" fmla="*/ 902369 h 1888958"/>
              <a:gd name="connsiteX4" fmla="*/ 673769 w 674368"/>
              <a:gd name="connsiteY4" fmla="*/ 1359569 h 1888958"/>
              <a:gd name="connsiteX5" fmla="*/ 445169 w 674368"/>
              <a:gd name="connsiteY5" fmla="*/ 1888958 h 1888958"/>
              <a:gd name="connsiteX0" fmla="*/ 0 w 677992"/>
              <a:gd name="connsiteY0" fmla="*/ 0 h 2213811"/>
              <a:gd name="connsiteX1" fmla="*/ 108285 w 677992"/>
              <a:gd name="connsiteY1" fmla="*/ 372979 h 2213811"/>
              <a:gd name="connsiteX2" fmla="*/ 312821 w 677992"/>
              <a:gd name="connsiteY2" fmla="*/ 637674 h 2213811"/>
              <a:gd name="connsiteX3" fmla="*/ 505327 w 677992"/>
              <a:gd name="connsiteY3" fmla="*/ 902369 h 2213811"/>
              <a:gd name="connsiteX4" fmla="*/ 673769 w 677992"/>
              <a:gd name="connsiteY4" fmla="*/ 1359569 h 2213811"/>
              <a:gd name="connsiteX5" fmla="*/ 324854 w 677992"/>
              <a:gd name="connsiteY5" fmla="*/ 2213811 h 221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92" h="2213811">
                <a:moveTo>
                  <a:pt x="0" y="0"/>
                </a:moveTo>
                <a:cubicBezTo>
                  <a:pt x="28074" y="133350"/>
                  <a:pt x="56148" y="266700"/>
                  <a:pt x="108285" y="372979"/>
                </a:cubicBezTo>
                <a:cubicBezTo>
                  <a:pt x="160422" y="479258"/>
                  <a:pt x="246647" y="549442"/>
                  <a:pt x="312821" y="637674"/>
                </a:cubicBezTo>
                <a:cubicBezTo>
                  <a:pt x="378995" y="725906"/>
                  <a:pt x="445169" y="782053"/>
                  <a:pt x="505327" y="902369"/>
                </a:cubicBezTo>
                <a:cubicBezTo>
                  <a:pt x="565485" y="1022685"/>
                  <a:pt x="703848" y="1140995"/>
                  <a:pt x="673769" y="1359569"/>
                </a:cubicBezTo>
                <a:cubicBezTo>
                  <a:pt x="643690" y="1578143"/>
                  <a:pt x="434141" y="2031332"/>
                  <a:pt x="324854" y="2213811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>
            <a:off x="4559968" y="1959563"/>
            <a:ext cx="565485" cy="194090"/>
          </a:xfrm>
          <a:custGeom>
            <a:avLst/>
            <a:gdLst>
              <a:gd name="connsiteX0" fmla="*/ 0 w 565485"/>
              <a:gd name="connsiteY0" fmla="*/ 194090 h 194090"/>
              <a:gd name="connsiteX1" fmla="*/ 240632 w 565485"/>
              <a:gd name="connsiteY1" fmla="*/ 121900 h 194090"/>
              <a:gd name="connsiteX2" fmla="*/ 336885 w 565485"/>
              <a:gd name="connsiteY2" fmla="*/ 13616 h 194090"/>
              <a:gd name="connsiteX3" fmla="*/ 565485 w 565485"/>
              <a:gd name="connsiteY3" fmla="*/ 1584 h 19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5485" h="194090">
                <a:moveTo>
                  <a:pt x="0" y="194090"/>
                </a:moveTo>
                <a:cubicBezTo>
                  <a:pt x="92242" y="173034"/>
                  <a:pt x="184485" y="151979"/>
                  <a:pt x="240632" y="121900"/>
                </a:cubicBezTo>
                <a:cubicBezTo>
                  <a:pt x="296779" y="91821"/>
                  <a:pt x="282743" y="33669"/>
                  <a:pt x="336885" y="13616"/>
                </a:cubicBezTo>
                <a:cubicBezTo>
                  <a:pt x="391027" y="-6437"/>
                  <a:pt x="565485" y="1584"/>
                  <a:pt x="565485" y="1584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/>
          <p:nvPr/>
        </p:nvSpPr>
        <p:spPr>
          <a:xfrm>
            <a:off x="5450305" y="3681663"/>
            <a:ext cx="709863" cy="24325"/>
          </a:xfrm>
          <a:custGeom>
            <a:avLst/>
            <a:gdLst>
              <a:gd name="connsiteX0" fmla="*/ 0 w 709863"/>
              <a:gd name="connsiteY0" fmla="*/ 0 h 24325"/>
              <a:gd name="connsiteX1" fmla="*/ 372979 w 709863"/>
              <a:gd name="connsiteY1" fmla="*/ 24063 h 24325"/>
              <a:gd name="connsiteX2" fmla="*/ 709863 w 709863"/>
              <a:gd name="connsiteY2" fmla="*/ 12032 h 2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63" h="24325">
                <a:moveTo>
                  <a:pt x="0" y="0"/>
                </a:moveTo>
                <a:cubicBezTo>
                  <a:pt x="127334" y="11029"/>
                  <a:pt x="254669" y="22058"/>
                  <a:pt x="372979" y="24063"/>
                </a:cubicBezTo>
                <a:cubicBezTo>
                  <a:pt x="491289" y="26068"/>
                  <a:pt x="657726" y="16043"/>
                  <a:pt x="709863" y="12032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2" name="Freeform 271"/>
          <p:cNvSpPr/>
          <p:nvPr/>
        </p:nvSpPr>
        <p:spPr>
          <a:xfrm>
            <a:off x="2595504" y="1987255"/>
            <a:ext cx="142731" cy="112051"/>
          </a:xfrm>
          <a:custGeom>
            <a:avLst/>
            <a:gdLst>
              <a:gd name="connsiteX0" fmla="*/ 142321 w 143619"/>
              <a:gd name="connsiteY0" fmla="*/ 75288 h 113844"/>
              <a:gd name="connsiteX1" fmla="*/ 58501 w 143619"/>
              <a:gd name="connsiteY1" fmla="*/ 8613 h 113844"/>
              <a:gd name="connsiteX2" fmla="*/ 20401 w 143619"/>
              <a:gd name="connsiteY2" fmla="*/ 2898 h 113844"/>
              <a:gd name="connsiteX3" fmla="*/ 1351 w 143619"/>
              <a:gd name="connsiteY3" fmla="*/ 27663 h 113844"/>
              <a:gd name="connsiteX4" fmla="*/ 56596 w 143619"/>
              <a:gd name="connsiteY4" fmla="*/ 79098 h 113844"/>
              <a:gd name="connsiteX5" fmla="*/ 106126 w 143619"/>
              <a:gd name="connsiteY5" fmla="*/ 113388 h 113844"/>
              <a:gd name="connsiteX6" fmla="*/ 142321 w 143619"/>
              <a:gd name="connsiteY6" fmla="*/ 75288 h 113844"/>
              <a:gd name="connsiteX0" fmla="*/ 142321 w 142731"/>
              <a:gd name="connsiteY0" fmla="*/ 73552 h 112051"/>
              <a:gd name="connsiteX1" fmla="*/ 121366 w 142731"/>
              <a:gd name="connsiteY1" fmla="*/ 31642 h 112051"/>
              <a:gd name="connsiteX2" fmla="*/ 58501 w 142731"/>
              <a:gd name="connsiteY2" fmla="*/ 6877 h 112051"/>
              <a:gd name="connsiteX3" fmla="*/ 20401 w 142731"/>
              <a:gd name="connsiteY3" fmla="*/ 1162 h 112051"/>
              <a:gd name="connsiteX4" fmla="*/ 1351 w 142731"/>
              <a:gd name="connsiteY4" fmla="*/ 25927 h 112051"/>
              <a:gd name="connsiteX5" fmla="*/ 56596 w 142731"/>
              <a:gd name="connsiteY5" fmla="*/ 77362 h 112051"/>
              <a:gd name="connsiteX6" fmla="*/ 106126 w 142731"/>
              <a:gd name="connsiteY6" fmla="*/ 111652 h 112051"/>
              <a:gd name="connsiteX7" fmla="*/ 142321 w 142731"/>
              <a:gd name="connsiteY7" fmla="*/ 73552 h 11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731" h="112051">
                <a:moveTo>
                  <a:pt x="142321" y="73552"/>
                </a:moveTo>
                <a:cubicBezTo>
                  <a:pt x="144861" y="60217"/>
                  <a:pt x="135336" y="42754"/>
                  <a:pt x="121366" y="31642"/>
                </a:cubicBezTo>
                <a:cubicBezTo>
                  <a:pt x="107396" y="20530"/>
                  <a:pt x="75328" y="11957"/>
                  <a:pt x="58501" y="6877"/>
                </a:cubicBezTo>
                <a:cubicBezTo>
                  <a:pt x="41674" y="1797"/>
                  <a:pt x="29926" y="-2013"/>
                  <a:pt x="20401" y="1162"/>
                </a:cubicBezTo>
                <a:cubicBezTo>
                  <a:pt x="10876" y="4337"/>
                  <a:pt x="-4681" y="13227"/>
                  <a:pt x="1351" y="25927"/>
                </a:cubicBezTo>
                <a:cubicBezTo>
                  <a:pt x="7383" y="38627"/>
                  <a:pt x="39134" y="63075"/>
                  <a:pt x="56596" y="77362"/>
                </a:cubicBezTo>
                <a:cubicBezTo>
                  <a:pt x="74058" y="91649"/>
                  <a:pt x="92474" y="107525"/>
                  <a:pt x="106126" y="111652"/>
                </a:cubicBezTo>
                <a:cubicBezTo>
                  <a:pt x="119778" y="115779"/>
                  <a:pt x="139781" y="86887"/>
                  <a:pt x="142321" y="73552"/>
                </a:cubicBezTo>
                <a:close/>
              </a:path>
            </a:pathLst>
          </a:custGeom>
          <a:noFill/>
          <a:ln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3228548" y="2996992"/>
            <a:ext cx="642227" cy="314754"/>
            <a:chOff x="3228548" y="2996992"/>
            <a:chExt cx="642227" cy="314754"/>
          </a:xfrm>
        </p:grpSpPr>
        <p:grpSp>
          <p:nvGrpSpPr>
            <p:cNvPr id="47" name="Group 46"/>
            <p:cNvGrpSpPr>
              <a:grpSpLocks noChangeAspect="1"/>
            </p:cNvGrpSpPr>
            <p:nvPr/>
          </p:nvGrpSpPr>
          <p:grpSpPr>
            <a:xfrm>
              <a:off x="3230339" y="2996992"/>
              <a:ext cx="106972" cy="87728"/>
              <a:chOff x="3190536" y="2921691"/>
              <a:chExt cx="205094" cy="168192"/>
            </a:xfrm>
          </p:grpSpPr>
          <p:sp>
            <p:nvSpPr>
              <p:cNvPr id="45" name="Rectangle 44"/>
              <p:cNvSpPr>
                <a:spLocks noChangeAspect="1"/>
              </p:cNvSpPr>
              <p:nvPr/>
            </p:nvSpPr>
            <p:spPr>
              <a:xfrm>
                <a:off x="3190536" y="299349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 332"/>
              <p:cNvSpPr>
                <a:spLocks/>
              </p:cNvSpPr>
              <p:nvPr/>
            </p:nvSpPr>
            <p:spPr>
              <a:xfrm>
                <a:off x="3238915" y="3005436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Rectangle 333"/>
              <p:cNvSpPr>
                <a:spLocks noChangeAspect="1"/>
              </p:cNvSpPr>
              <p:nvPr/>
            </p:nvSpPr>
            <p:spPr>
              <a:xfrm>
                <a:off x="3238463" y="306776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Rectangle 334"/>
              <p:cNvSpPr>
                <a:spLocks noChangeAspect="1"/>
              </p:cNvSpPr>
              <p:nvPr/>
            </p:nvSpPr>
            <p:spPr>
              <a:xfrm>
                <a:off x="3242651" y="2953529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Rectangle 335"/>
              <p:cNvSpPr>
                <a:spLocks noChangeAspect="1"/>
              </p:cNvSpPr>
              <p:nvPr/>
            </p:nvSpPr>
            <p:spPr>
              <a:xfrm>
                <a:off x="3190983" y="2921691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Rectangle 336"/>
              <p:cNvSpPr>
                <a:spLocks/>
              </p:cNvSpPr>
              <p:nvPr/>
            </p:nvSpPr>
            <p:spPr>
              <a:xfrm>
                <a:off x="3307156" y="3001281"/>
                <a:ext cx="21142" cy="29906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Rectangle 338"/>
              <p:cNvSpPr>
                <a:spLocks/>
              </p:cNvSpPr>
              <p:nvPr/>
            </p:nvSpPr>
            <p:spPr>
              <a:xfrm>
                <a:off x="3295161" y="2982391"/>
                <a:ext cx="34781" cy="2221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Rectangle 339"/>
              <p:cNvSpPr>
                <a:spLocks noChangeAspect="1"/>
              </p:cNvSpPr>
              <p:nvPr/>
            </p:nvSpPr>
            <p:spPr>
              <a:xfrm>
                <a:off x="3309792" y="3067893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1" name="Rectangle 340"/>
              <p:cNvSpPr>
                <a:spLocks noChangeAspect="1"/>
              </p:cNvSpPr>
              <p:nvPr/>
            </p:nvSpPr>
            <p:spPr>
              <a:xfrm>
                <a:off x="3372897" y="3036056"/>
                <a:ext cx="22733" cy="2199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2" name="TextBox 341"/>
            <p:cNvSpPr txBox="1"/>
            <p:nvPr/>
          </p:nvSpPr>
          <p:spPr>
            <a:xfrm>
              <a:off x="3228548" y="3034747"/>
              <a:ext cx="642227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Village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2124075" y="3148013"/>
            <a:ext cx="333375" cy="152400"/>
            <a:chOff x="2124075" y="3148013"/>
            <a:chExt cx="333375" cy="152400"/>
          </a:xfrm>
        </p:grpSpPr>
        <p:sp>
          <p:nvSpPr>
            <p:cNvPr id="80" name="Freeform 79"/>
            <p:cNvSpPr/>
            <p:nvPr/>
          </p:nvSpPr>
          <p:spPr>
            <a:xfrm>
              <a:off x="2124075" y="3148013"/>
              <a:ext cx="333375" cy="152400"/>
            </a:xfrm>
            <a:custGeom>
              <a:avLst/>
              <a:gdLst>
                <a:gd name="connsiteX0" fmla="*/ 0 w 333375"/>
                <a:gd name="connsiteY0" fmla="*/ 152400 h 152400"/>
                <a:gd name="connsiteX1" fmla="*/ 142875 w 333375"/>
                <a:gd name="connsiteY1" fmla="*/ 123825 h 152400"/>
                <a:gd name="connsiteX2" fmla="*/ 238125 w 333375"/>
                <a:gd name="connsiteY2" fmla="*/ 42862 h 152400"/>
                <a:gd name="connsiteX3" fmla="*/ 333375 w 333375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152400">
                  <a:moveTo>
                    <a:pt x="0" y="152400"/>
                  </a:moveTo>
                  <a:cubicBezTo>
                    <a:pt x="51594" y="147240"/>
                    <a:pt x="103188" y="142081"/>
                    <a:pt x="142875" y="123825"/>
                  </a:cubicBezTo>
                  <a:cubicBezTo>
                    <a:pt x="182562" y="105569"/>
                    <a:pt x="206375" y="63499"/>
                    <a:pt x="238125" y="42862"/>
                  </a:cubicBezTo>
                  <a:cubicBezTo>
                    <a:pt x="269875" y="22225"/>
                    <a:pt x="301625" y="11112"/>
                    <a:pt x="333375" y="0"/>
                  </a:cubicBezTo>
                </a:path>
              </a:pathLst>
            </a:custGeom>
            <a:noFill/>
            <a:ln w="19050">
              <a:noFill/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Rectangle 345"/>
            <p:cNvSpPr>
              <a:spLocks noChangeAspect="1"/>
            </p:cNvSpPr>
            <p:nvPr/>
          </p:nvSpPr>
          <p:spPr>
            <a:xfrm>
              <a:off x="2219228" y="3213627"/>
              <a:ext cx="19044" cy="1842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436690" y="3121645"/>
            <a:ext cx="1292856" cy="435132"/>
            <a:chOff x="7128149" y="2913896"/>
            <a:chExt cx="1292856" cy="435132"/>
          </a:xfrm>
        </p:grpSpPr>
        <p:grpSp>
          <p:nvGrpSpPr>
            <p:cNvPr id="35" name="Group 34"/>
            <p:cNvGrpSpPr/>
            <p:nvPr/>
          </p:nvGrpSpPr>
          <p:grpSpPr>
            <a:xfrm>
              <a:off x="7445987" y="2979696"/>
              <a:ext cx="975018" cy="369332"/>
              <a:chOff x="7467771" y="2979007"/>
              <a:chExt cx="975018" cy="369332"/>
            </a:xfrm>
          </p:grpSpPr>
          <p:sp>
            <p:nvSpPr>
              <p:cNvPr id="244" name="Rectangle 243"/>
              <p:cNvSpPr/>
              <p:nvPr/>
            </p:nvSpPr>
            <p:spPr>
              <a:xfrm>
                <a:off x="7558088" y="3063850"/>
                <a:ext cx="768499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extBox 4"/>
              <p:cNvSpPr txBox="1"/>
              <p:nvPr/>
            </p:nvSpPr>
            <p:spPr>
              <a:xfrm>
                <a:off x="7467771" y="2979007"/>
                <a:ext cx="9750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41" name="Group 40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39" name="Freeform 38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0" name="Group 39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32" name="Rectangle 31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Freeform 32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Freeform 33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" name="Group 11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9" name="Block Arc 8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" name="Block Arc 240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303" name="Group 302"/>
          <p:cNvGrpSpPr/>
          <p:nvPr/>
        </p:nvGrpSpPr>
        <p:grpSpPr>
          <a:xfrm>
            <a:off x="1633864" y="1737551"/>
            <a:ext cx="1285366" cy="405511"/>
            <a:chOff x="7128149" y="2913896"/>
            <a:chExt cx="1285366" cy="405511"/>
          </a:xfrm>
        </p:grpSpPr>
        <p:grpSp>
          <p:nvGrpSpPr>
            <p:cNvPr id="304" name="Group 303"/>
            <p:cNvGrpSpPr/>
            <p:nvPr/>
          </p:nvGrpSpPr>
          <p:grpSpPr>
            <a:xfrm>
              <a:off x="7459360" y="2950075"/>
              <a:ext cx="954155" cy="369332"/>
              <a:chOff x="7481144" y="2949386"/>
              <a:chExt cx="954155" cy="369332"/>
            </a:xfrm>
          </p:grpSpPr>
          <p:sp>
            <p:nvSpPr>
              <p:cNvPr id="315" name="Rectangle 314"/>
              <p:cNvSpPr/>
              <p:nvPr/>
            </p:nvSpPr>
            <p:spPr>
              <a:xfrm>
                <a:off x="7558088" y="3063850"/>
                <a:ext cx="690297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7481144" y="2949386"/>
                <a:ext cx="95415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305" name="Group 304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306" name="Group 305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310" name="Freeform 309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1" name="Group 310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312" name="Rectangle 311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Freeform 312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Freeform 313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7" name="Group 306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308" name="Block Arc 307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Block Arc 308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302" name="Rounded Rectangle 301"/>
          <p:cNvSpPr/>
          <p:nvPr/>
        </p:nvSpPr>
        <p:spPr>
          <a:xfrm>
            <a:off x="6040103" y="376795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3C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38" name="Group 337"/>
          <p:cNvGrpSpPr/>
          <p:nvPr/>
        </p:nvGrpSpPr>
        <p:grpSpPr>
          <a:xfrm>
            <a:off x="5734817" y="211514"/>
            <a:ext cx="295274" cy="716519"/>
            <a:chOff x="-140214" y="691801"/>
            <a:chExt cx="295274" cy="716519"/>
          </a:xfrm>
        </p:grpSpPr>
        <p:grpSp>
          <p:nvGrpSpPr>
            <p:cNvPr id="347" name="Group 346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356" name="Freeform 355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8" name="TextBox 347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58" name="Freeform 357"/>
          <p:cNvSpPr>
            <a:spLocks noChangeAspect="1"/>
          </p:cNvSpPr>
          <p:nvPr/>
        </p:nvSpPr>
        <p:spPr>
          <a:xfrm rot="6221244">
            <a:off x="5433354" y="6937448"/>
            <a:ext cx="471153" cy="251149"/>
          </a:xfrm>
          <a:custGeom>
            <a:avLst/>
            <a:gdLst>
              <a:gd name="connsiteX0" fmla="*/ 85887 w 85915"/>
              <a:gd name="connsiteY0" fmla="*/ 24765 h 53640"/>
              <a:gd name="connsiteX1" fmla="*/ 30642 w 85915"/>
              <a:gd name="connsiteY1" fmla="*/ 0 h 53640"/>
              <a:gd name="connsiteX2" fmla="*/ 162 w 85915"/>
              <a:gd name="connsiteY2" fmla="*/ 24765 h 53640"/>
              <a:gd name="connsiteX3" fmla="*/ 23022 w 85915"/>
              <a:gd name="connsiteY3" fmla="*/ 53340 h 53640"/>
              <a:gd name="connsiteX4" fmla="*/ 85887 w 85915"/>
              <a:gd name="connsiteY4" fmla="*/ 24765 h 53640"/>
              <a:gd name="connsiteX0" fmla="*/ 214488 w 214496"/>
              <a:gd name="connsiteY0" fmla="*/ 1035 h 112876"/>
              <a:gd name="connsiteX1" fmla="*/ 33150 w 214496"/>
              <a:gd name="connsiteY1" fmla="*/ 56398 h 112876"/>
              <a:gd name="connsiteX2" fmla="*/ 2670 w 214496"/>
              <a:gd name="connsiteY2" fmla="*/ 81163 h 112876"/>
              <a:gd name="connsiteX3" fmla="*/ 25530 w 214496"/>
              <a:gd name="connsiteY3" fmla="*/ 109738 h 112876"/>
              <a:gd name="connsiteX4" fmla="*/ 214488 w 214496"/>
              <a:gd name="connsiteY4" fmla="*/ 1035 h 112876"/>
              <a:gd name="connsiteX0" fmla="*/ 212058 w 214330"/>
              <a:gd name="connsiteY0" fmla="*/ 682 h 111863"/>
              <a:gd name="connsiteX1" fmla="*/ 30720 w 214330"/>
              <a:gd name="connsiteY1" fmla="*/ 56045 h 111863"/>
              <a:gd name="connsiteX2" fmla="*/ 240 w 214330"/>
              <a:gd name="connsiteY2" fmla="*/ 80810 h 111863"/>
              <a:gd name="connsiteX3" fmla="*/ 23100 w 214330"/>
              <a:gd name="connsiteY3" fmla="*/ 109385 h 111863"/>
              <a:gd name="connsiteX4" fmla="*/ 125591 w 214330"/>
              <a:gd name="connsiteY4" fmla="*/ 98071 h 111863"/>
              <a:gd name="connsiteX5" fmla="*/ 212058 w 214330"/>
              <a:gd name="connsiteY5" fmla="*/ 682 h 111863"/>
              <a:gd name="connsiteX0" fmla="*/ 212058 w 214362"/>
              <a:gd name="connsiteY0" fmla="*/ 829 h 112010"/>
              <a:gd name="connsiteX1" fmla="*/ 29908 w 214362"/>
              <a:gd name="connsiteY1" fmla="*/ 52860 h 112010"/>
              <a:gd name="connsiteX2" fmla="*/ 240 w 214362"/>
              <a:gd name="connsiteY2" fmla="*/ 80957 h 112010"/>
              <a:gd name="connsiteX3" fmla="*/ 23100 w 214362"/>
              <a:gd name="connsiteY3" fmla="*/ 109532 h 112010"/>
              <a:gd name="connsiteX4" fmla="*/ 125591 w 214362"/>
              <a:gd name="connsiteY4" fmla="*/ 98218 h 112010"/>
              <a:gd name="connsiteX5" fmla="*/ 212058 w 214362"/>
              <a:gd name="connsiteY5" fmla="*/ 829 h 112010"/>
              <a:gd name="connsiteX0" fmla="*/ 212058 w 212058"/>
              <a:gd name="connsiteY0" fmla="*/ 1856 h 113037"/>
              <a:gd name="connsiteX1" fmla="*/ 125349 w 212058"/>
              <a:gd name="connsiteY1" fmla="*/ 36649 h 113037"/>
              <a:gd name="connsiteX2" fmla="*/ 29908 w 212058"/>
              <a:gd name="connsiteY2" fmla="*/ 53887 h 113037"/>
              <a:gd name="connsiteX3" fmla="*/ 240 w 212058"/>
              <a:gd name="connsiteY3" fmla="*/ 81984 h 113037"/>
              <a:gd name="connsiteX4" fmla="*/ 23100 w 212058"/>
              <a:gd name="connsiteY4" fmla="*/ 110559 h 113037"/>
              <a:gd name="connsiteX5" fmla="*/ 125591 w 212058"/>
              <a:gd name="connsiteY5" fmla="*/ 99245 h 113037"/>
              <a:gd name="connsiteX6" fmla="*/ 212058 w 212058"/>
              <a:gd name="connsiteY6" fmla="*/ 1856 h 11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2058" h="113037">
                <a:moveTo>
                  <a:pt x="212058" y="1856"/>
                </a:moveTo>
                <a:cubicBezTo>
                  <a:pt x="212018" y="-8577"/>
                  <a:pt x="155707" y="27977"/>
                  <a:pt x="125349" y="36649"/>
                </a:cubicBezTo>
                <a:cubicBezTo>
                  <a:pt x="94991" y="45321"/>
                  <a:pt x="50760" y="46331"/>
                  <a:pt x="29908" y="53887"/>
                </a:cubicBezTo>
                <a:cubicBezTo>
                  <a:pt x="9056" y="61443"/>
                  <a:pt x="1510" y="73094"/>
                  <a:pt x="240" y="81984"/>
                </a:cubicBezTo>
                <a:cubicBezTo>
                  <a:pt x="-1030" y="90874"/>
                  <a:pt x="2208" y="107682"/>
                  <a:pt x="23100" y="110559"/>
                </a:cubicBezTo>
                <a:cubicBezTo>
                  <a:pt x="43992" y="113436"/>
                  <a:pt x="94098" y="117362"/>
                  <a:pt x="125591" y="99245"/>
                </a:cubicBezTo>
                <a:cubicBezTo>
                  <a:pt x="157084" y="81128"/>
                  <a:pt x="212098" y="12289"/>
                  <a:pt x="212058" y="1856"/>
                </a:cubicBezTo>
                <a:close/>
              </a:path>
            </a:pathLst>
          </a:custGeom>
          <a:solidFill>
            <a:srgbClr val="D2D19E"/>
          </a:solidFill>
          <a:ln w="19050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9" name="Freeform 358"/>
          <p:cNvSpPr/>
          <p:nvPr/>
        </p:nvSpPr>
        <p:spPr>
          <a:xfrm>
            <a:off x="4776537" y="8085221"/>
            <a:ext cx="424803" cy="806116"/>
          </a:xfrm>
          <a:custGeom>
            <a:avLst/>
            <a:gdLst>
              <a:gd name="connsiteX0" fmla="*/ 0 w 424803"/>
              <a:gd name="connsiteY0" fmla="*/ 0 h 806116"/>
              <a:gd name="connsiteX1" fmla="*/ 240631 w 424803"/>
              <a:gd name="connsiteY1" fmla="*/ 240632 h 806116"/>
              <a:gd name="connsiteX2" fmla="*/ 348916 w 424803"/>
              <a:gd name="connsiteY2" fmla="*/ 421105 h 806116"/>
              <a:gd name="connsiteX3" fmla="*/ 421105 w 424803"/>
              <a:gd name="connsiteY3" fmla="*/ 637674 h 806116"/>
              <a:gd name="connsiteX4" fmla="*/ 421105 w 424803"/>
              <a:gd name="connsiteY4" fmla="*/ 806116 h 80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4803" h="806116">
                <a:moveTo>
                  <a:pt x="0" y="0"/>
                </a:moveTo>
                <a:cubicBezTo>
                  <a:pt x="91239" y="85224"/>
                  <a:pt x="182478" y="170448"/>
                  <a:pt x="240631" y="240632"/>
                </a:cubicBezTo>
                <a:cubicBezTo>
                  <a:pt x="298784" y="310816"/>
                  <a:pt x="318837" y="354931"/>
                  <a:pt x="348916" y="421105"/>
                </a:cubicBezTo>
                <a:cubicBezTo>
                  <a:pt x="378995" y="487279"/>
                  <a:pt x="409073" y="573505"/>
                  <a:pt x="421105" y="637674"/>
                </a:cubicBezTo>
                <a:cubicBezTo>
                  <a:pt x="433137" y="701843"/>
                  <a:pt x="411079" y="780048"/>
                  <a:pt x="421105" y="806116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6204987" y="7050505"/>
            <a:ext cx="436445" cy="1864895"/>
          </a:xfrm>
          <a:custGeom>
            <a:avLst/>
            <a:gdLst>
              <a:gd name="connsiteX0" fmla="*/ 75497 w 436445"/>
              <a:gd name="connsiteY0" fmla="*/ 0 h 1864895"/>
              <a:gd name="connsiteX1" fmla="*/ 3308 w 436445"/>
              <a:gd name="connsiteY1" fmla="*/ 168442 h 1864895"/>
              <a:gd name="connsiteX2" fmla="*/ 27371 w 436445"/>
              <a:gd name="connsiteY2" fmla="*/ 397042 h 1864895"/>
              <a:gd name="connsiteX3" fmla="*/ 159718 w 436445"/>
              <a:gd name="connsiteY3" fmla="*/ 709863 h 1864895"/>
              <a:gd name="connsiteX4" fmla="*/ 268002 w 436445"/>
              <a:gd name="connsiteY4" fmla="*/ 998621 h 1864895"/>
              <a:gd name="connsiteX5" fmla="*/ 376287 w 436445"/>
              <a:gd name="connsiteY5" fmla="*/ 1215190 h 1864895"/>
              <a:gd name="connsiteX6" fmla="*/ 292066 w 436445"/>
              <a:gd name="connsiteY6" fmla="*/ 1383632 h 1864895"/>
              <a:gd name="connsiteX7" fmla="*/ 328160 w 436445"/>
              <a:gd name="connsiteY7" fmla="*/ 1684421 h 1864895"/>
              <a:gd name="connsiteX8" fmla="*/ 436445 w 436445"/>
              <a:gd name="connsiteY8" fmla="*/ 1864895 h 186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445" h="1864895">
                <a:moveTo>
                  <a:pt x="75497" y="0"/>
                </a:moveTo>
                <a:cubicBezTo>
                  <a:pt x="43413" y="51134"/>
                  <a:pt x="11329" y="102268"/>
                  <a:pt x="3308" y="168442"/>
                </a:cubicBezTo>
                <a:cubicBezTo>
                  <a:pt x="-4713" y="234616"/>
                  <a:pt x="1303" y="306805"/>
                  <a:pt x="27371" y="397042"/>
                </a:cubicBezTo>
                <a:cubicBezTo>
                  <a:pt x="53439" y="487279"/>
                  <a:pt x="119613" y="609600"/>
                  <a:pt x="159718" y="709863"/>
                </a:cubicBezTo>
                <a:cubicBezTo>
                  <a:pt x="199823" y="810126"/>
                  <a:pt x="231907" y="914400"/>
                  <a:pt x="268002" y="998621"/>
                </a:cubicBezTo>
                <a:cubicBezTo>
                  <a:pt x="304097" y="1082842"/>
                  <a:pt x="372276" y="1151022"/>
                  <a:pt x="376287" y="1215190"/>
                </a:cubicBezTo>
                <a:cubicBezTo>
                  <a:pt x="380298" y="1279358"/>
                  <a:pt x="300087" y="1305427"/>
                  <a:pt x="292066" y="1383632"/>
                </a:cubicBezTo>
                <a:cubicBezTo>
                  <a:pt x="284045" y="1461837"/>
                  <a:pt x="304097" y="1604211"/>
                  <a:pt x="328160" y="1684421"/>
                </a:cubicBezTo>
                <a:cubicBezTo>
                  <a:pt x="352223" y="1764632"/>
                  <a:pt x="394334" y="1814763"/>
                  <a:pt x="436445" y="1864895"/>
                </a:cubicBezTo>
              </a:path>
            </a:pathLst>
          </a:custGeom>
          <a:noFill/>
          <a:ln w="19050">
            <a:solidFill>
              <a:srgbClr val="009999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453336" y="3718330"/>
            <a:ext cx="530915" cy="369332"/>
            <a:chOff x="453336" y="3718330"/>
            <a:chExt cx="530915" cy="369332"/>
          </a:xfrm>
        </p:grpSpPr>
        <p:sp>
          <p:nvSpPr>
            <p:cNvPr id="37" name="Rounded Rectangle 36"/>
            <p:cNvSpPr/>
            <p:nvPr/>
          </p:nvSpPr>
          <p:spPr>
            <a:xfrm>
              <a:off x="536479" y="379203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453336" y="3718330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925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1035097" y="1720195"/>
            <a:ext cx="415498" cy="276999"/>
            <a:chOff x="1033004" y="1862796"/>
            <a:chExt cx="415498" cy="276999"/>
          </a:xfrm>
        </p:grpSpPr>
        <p:sp>
          <p:nvSpPr>
            <p:cNvPr id="362" name="Rounded Rectangle 361"/>
            <p:cNvSpPr/>
            <p:nvPr/>
          </p:nvSpPr>
          <p:spPr>
            <a:xfrm>
              <a:off x="1120840" y="1940142"/>
              <a:ext cx="247225" cy="135394"/>
            </a:xfrm>
            <a:prstGeom prst="roundRect">
              <a:avLst/>
            </a:prstGeom>
            <a:solidFill>
              <a:srgbClr val="E1E0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033004" y="18627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636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76982" y="7716717"/>
            <a:ext cx="492443" cy="276999"/>
            <a:chOff x="355916" y="7801381"/>
            <a:chExt cx="492443" cy="276999"/>
          </a:xfrm>
        </p:grpSpPr>
        <p:sp>
          <p:nvSpPr>
            <p:cNvPr id="365" name="Rounded Rectangle 364"/>
            <p:cNvSpPr/>
            <p:nvPr/>
          </p:nvSpPr>
          <p:spPr>
            <a:xfrm>
              <a:off x="447251" y="7874952"/>
              <a:ext cx="322856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55916" y="7801381"/>
              <a:ext cx="492443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1017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2973873" y="6893310"/>
            <a:ext cx="530915" cy="369332"/>
            <a:chOff x="2964241" y="7018128"/>
            <a:chExt cx="530915" cy="369332"/>
          </a:xfrm>
        </p:grpSpPr>
        <p:sp>
          <p:nvSpPr>
            <p:cNvPr id="366" name="Rounded Rectangle 365"/>
            <p:cNvSpPr/>
            <p:nvPr/>
          </p:nvSpPr>
          <p:spPr>
            <a:xfrm>
              <a:off x="3068820" y="7096136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964241" y="7018128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812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4082655" y="7460583"/>
            <a:ext cx="530915" cy="369332"/>
            <a:chOff x="4081206" y="7477214"/>
            <a:chExt cx="530915" cy="369332"/>
          </a:xfrm>
        </p:grpSpPr>
        <p:sp>
          <p:nvSpPr>
            <p:cNvPr id="367" name="Rounded Rectangle 366"/>
            <p:cNvSpPr/>
            <p:nvPr/>
          </p:nvSpPr>
          <p:spPr>
            <a:xfrm>
              <a:off x="4165986" y="755392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4081206" y="7477214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859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4" name="Group 1023"/>
          <p:cNvGrpSpPr/>
          <p:nvPr/>
        </p:nvGrpSpPr>
        <p:grpSpPr>
          <a:xfrm>
            <a:off x="5141237" y="7428906"/>
            <a:ext cx="415498" cy="276999"/>
            <a:chOff x="5135880" y="7446057"/>
            <a:chExt cx="415498" cy="276999"/>
          </a:xfrm>
        </p:grpSpPr>
        <p:sp>
          <p:nvSpPr>
            <p:cNvPr id="368" name="Rounded Rectangle 367"/>
            <p:cNvSpPr/>
            <p:nvPr/>
          </p:nvSpPr>
          <p:spPr>
            <a:xfrm>
              <a:off x="5226963" y="7524213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5135880" y="7446057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769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4968171" y="5577858"/>
            <a:ext cx="530915" cy="369332"/>
            <a:chOff x="4966484" y="5593096"/>
            <a:chExt cx="530915" cy="369332"/>
          </a:xfrm>
        </p:grpSpPr>
        <p:sp>
          <p:nvSpPr>
            <p:cNvPr id="369" name="Rounded Rectangle 368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4966484" y="559309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6" name="Group 1025"/>
          <p:cNvGrpSpPr/>
          <p:nvPr/>
        </p:nvGrpSpPr>
        <p:grpSpPr>
          <a:xfrm>
            <a:off x="5118482" y="4034626"/>
            <a:ext cx="530915" cy="369332"/>
            <a:chOff x="5118482" y="4034626"/>
            <a:chExt cx="530915" cy="369332"/>
          </a:xfrm>
        </p:grpSpPr>
        <p:sp>
          <p:nvSpPr>
            <p:cNvPr id="363" name="Rounded Rectangle 362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118482" y="403462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27" name="Group 1026"/>
          <p:cNvGrpSpPr/>
          <p:nvPr/>
        </p:nvGrpSpPr>
        <p:grpSpPr>
          <a:xfrm>
            <a:off x="4995533" y="3540033"/>
            <a:ext cx="530915" cy="369332"/>
            <a:chOff x="4984245" y="3544533"/>
            <a:chExt cx="530915" cy="369332"/>
          </a:xfrm>
        </p:grpSpPr>
        <p:sp>
          <p:nvSpPr>
            <p:cNvPr id="364" name="Rounded Rectangle 363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4984245" y="35445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4599703" y="8127850"/>
            <a:ext cx="1981435" cy="694158"/>
            <a:chOff x="-3783439" y="4249739"/>
            <a:chExt cx="1981435" cy="694158"/>
          </a:xfrm>
          <a:solidFill>
            <a:schemeClr val="bg1"/>
          </a:solidFill>
        </p:grpSpPr>
        <p:sp>
          <p:nvSpPr>
            <p:cNvPr id="250" name="Rectangle 249"/>
            <p:cNvSpPr/>
            <p:nvPr/>
          </p:nvSpPr>
          <p:spPr>
            <a:xfrm>
              <a:off x="-3783439" y="4249739"/>
              <a:ext cx="1981435" cy="67384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>
              <a:off x="-3772793" y="4282474"/>
              <a:ext cx="1970789" cy="661423"/>
              <a:chOff x="-3780687" y="4266177"/>
              <a:chExt cx="1970789" cy="661423"/>
            </a:xfrm>
            <a:grpFill/>
          </p:grpSpPr>
          <p:grpSp>
            <p:nvGrpSpPr>
              <p:cNvPr id="251" name="Group 250"/>
              <p:cNvGrpSpPr/>
              <p:nvPr/>
            </p:nvGrpSpPr>
            <p:grpSpPr>
              <a:xfrm>
                <a:off x="-3780687" y="4266177"/>
                <a:ext cx="1970789" cy="315450"/>
                <a:chOff x="5289326" y="7864620"/>
                <a:chExt cx="2055553" cy="315450"/>
              </a:xfrm>
              <a:grpFill/>
            </p:grpSpPr>
            <p:grpSp>
              <p:nvGrpSpPr>
                <p:cNvPr id="253" name="Group 252"/>
                <p:cNvGrpSpPr/>
                <p:nvPr/>
              </p:nvGrpSpPr>
              <p:grpSpPr>
                <a:xfrm>
                  <a:off x="5427344" y="8086725"/>
                  <a:ext cx="1529717" cy="93345"/>
                  <a:chOff x="5427344" y="8086725"/>
                  <a:chExt cx="1529717" cy="93345"/>
                </a:xfrm>
                <a:grpFill/>
              </p:grpSpPr>
              <p:grpSp>
                <p:nvGrpSpPr>
                  <p:cNvPr id="257" name="Group 256"/>
                  <p:cNvGrpSpPr/>
                  <p:nvPr/>
                </p:nvGrpSpPr>
                <p:grpSpPr>
                  <a:xfrm>
                    <a:off x="5435942" y="8133347"/>
                    <a:ext cx="1519213" cy="45719"/>
                    <a:chOff x="5426242" y="8133347"/>
                    <a:chExt cx="1522396" cy="46723"/>
                  </a:xfrm>
                  <a:grpFill/>
                </p:grpSpPr>
                <p:sp>
                  <p:nvSpPr>
                    <p:cNvPr id="260" name="Rectangle 259"/>
                    <p:cNvSpPr/>
                    <p:nvPr/>
                  </p:nvSpPr>
                  <p:spPr>
                    <a:xfrm>
                      <a:off x="5426242" y="8133347"/>
                      <a:ext cx="761198" cy="46723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" name="Rectangle 260"/>
                    <p:cNvSpPr/>
                    <p:nvPr/>
                  </p:nvSpPr>
                  <p:spPr>
                    <a:xfrm>
                      <a:off x="6187440" y="8133347"/>
                      <a:ext cx="761198" cy="46723"/>
                    </a:xfrm>
                    <a:prstGeom prst="rect">
                      <a:avLst/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58" name="Freeform 257"/>
                  <p:cNvSpPr/>
                  <p:nvPr/>
                </p:nvSpPr>
                <p:spPr>
                  <a:xfrm>
                    <a:off x="5427344" y="8086725"/>
                    <a:ext cx="1086" cy="91910"/>
                  </a:xfrm>
                  <a:custGeom>
                    <a:avLst/>
                    <a:gdLst>
                      <a:gd name="connsiteX0" fmla="*/ 0 w 3810"/>
                      <a:gd name="connsiteY0" fmla="*/ 0 h 173355"/>
                      <a:gd name="connsiteX1" fmla="*/ 3810 w 3810"/>
                      <a:gd name="connsiteY1" fmla="*/ 173355 h 173355"/>
                      <a:gd name="connsiteX0" fmla="*/ 0 w 10000"/>
                      <a:gd name="connsiteY0" fmla="*/ 0 h 7912"/>
                      <a:gd name="connsiteX1" fmla="*/ 10000 w 10000"/>
                      <a:gd name="connsiteY1" fmla="*/ 7912 h 7912"/>
                      <a:gd name="connsiteX0" fmla="*/ 0 w 2850"/>
                      <a:gd name="connsiteY0" fmla="*/ 0 h 6701"/>
                      <a:gd name="connsiteX1" fmla="*/ 2850 w 2850"/>
                      <a:gd name="connsiteY1" fmla="*/ 6701 h 6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0" h="6701">
                        <a:moveTo>
                          <a:pt x="0" y="0"/>
                        </a:moveTo>
                        <a:cubicBezTo>
                          <a:pt x="3333" y="3333"/>
                          <a:pt x="-483" y="3368"/>
                          <a:pt x="2850" y="6701"/>
                        </a:cubicBez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Freeform 258"/>
                  <p:cNvSpPr/>
                  <p:nvPr/>
                </p:nvSpPr>
                <p:spPr>
                  <a:xfrm>
                    <a:off x="6955156" y="8105775"/>
                    <a:ext cx="1905" cy="74295"/>
                  </a:xfrm>
                  <a:custGeom>
                    <a:avLst/>
                    <a:gdLst>
                      <a:gd name="connsiteX0" fmla="*/ 0 w 7620"/>
                      <a:gd name="connsiteY0" fmla="*/ 0 h 74295"/>
                      <a:gd name="connsiteX1" fmla="*/ 7620 w 7620"/>
                      <a:gd name="connsiteY1" fmla="*/ 74295 h 74295"/>
                      <a:gd name="connsiteX0" fmla="*/ 0 w 2500"/>
                      <a:gd name="connsiteY0" fmla="*/ 0 h 10000"/>
                      <a:gd name="connsiteX1" fmla="*/ 2500 w 2500"/>
                      <a:gd name="connsiteY1" fmla="*/ 1000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0" h="10000">
                        <a:moveTo>
                          <a:pt x="0" y="0"/>
                        </a:moveTo>
                        <a:lnTo>
                          <a:pt x="2500" y="10000"/>
                        </a:lnTo>
                      </a:path>
                    </a:pathLst>
                  </a:cu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4" name="TextBox 253"/>
                <p:cNvSpPr txBox="1"/>
                <p:nvPr/>
              </p:nvSpPr>
              <p:spPr>
                <a:xfrm>
                  <a:off x="6577120" y="7871289"/>
                  <a:ext cx="767759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1000 m</a:t>
                  </a:r>
                  <a:endParaRPr lang="en-US" sz="1400" b="1" dirty="0"/>
                </a:p>
              </p:txBody>
            </p:sp>
            <p:sp>
              <p:nvSpPr>
                <p:cNvPr id="256" name="TextBox 255"/>
                <p:cNvSpPr txBox="1"/>
                <p:nvPr/>
              </p:nvSpPr>
              <p:spPr>
                <a:xfrm>
                  <a:off x="5289326" y="7864620"/>
                  <a:ext cx="276038" cy="30777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400" b="1" dirty="0" smtClean="0"/>
                    <a:t>0</a:t>
                  </a:r>
                  <a:endParaRPr lang="en-US" sz="1400" b="1" dirty="0"/>
                </a:p>
              </p:txBody>
            </p:sp>
          </p:grpSp>
          <p:sp>
            <p:nvSpPr>
              <p:cNvPr id="252" name="TextBox 251"/>
              <p:cNvSpPr txBox="1"/>
              <p:nvPr/>
            </p:nvSpPr>
            <p:spPr>
              <a:xfrm>
                <a:off x="-3680183" y="4619823"/>
                <a:ext cx="1769780" cy="30777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/>
                  <a:t>Contour Interval 25m</a:t>
                </a:r>
                <a:endParaRPr lang="en-US" sz="1400" b="1" dirty="0"/>
              </a:p>
            </p:txBody>
          </p:sp>
        </p:grpSp>
      </p:grpSp>
      <p:grpSp>
        <p:nvGrpSpPr>
          <p:cNvPr id="301" name="Group 300"/>
          <p:cNvGrpSpPr>
            <a:grpSpLocks noChangeAspect="1"/>
          </p:cNvGrpSpPr>
          <p:nvPr/>
        </p:nvGrpSpPr>
        <p:grpSpPr>
          <a:xfrm>
            <a:off x="3250414" y="2382049"/>
            <a:ext cx="188793" cy="150155"/>
            <a:chOff x="1888174" y="2163738"/>
            <a:chExt cx="596489" cy="474411"/>
          </a:xfrm>
        </p:grpSpPr>
        <p:sp>
          <p:nvSpPr>
            <p:cNvPr id="370" name="Freeform 369"/>
            <p:cNvSpPr/>
            <p:nvPr/>
          </p:nvSpPr>
          <p:spPr>
            <a:xfrm rot="1980538">
              <a:off x="1888174" y="2252857"/>
              <a:ext cx="596489" cy="271672"/>
            </a:xfrm>
            <a:custGeom>
              <a:avLst/>
              <a:gdLst>
                <a:gd name="connsiteX0" fmla="*/ 228622 w 385918"/>
                <a:gd name="connsiteY0" fmla="*/ 5644 h 379517"/>
                <a:gd name="connsiteX1" fmla="*/ 178615 w 385918"/>
                <a:gd name="connsiteY1" fmla="*/ 22313 h 379517"/>
                <a:gd name="connsiteX2" fmla="*/ 95272 w 385918"/>
                <a:gd name="connsiteY2" fmla="*/ 3263 h 379517"/>
                <a:gd name="connsiteX3" fmla="*/ 33359 w 385918"/>
                <a:gd name="connsiteY3" fmla="*/ 38982 h 379517"/>
                <a:gd name="connsiteX4" fmla="*/ 22 w 385918"/>
                <a:gd name="connsiteY4" fmla="*/ 110419 h 379517"/>
                <a:gd name="connsiteX5" fmla="*/ 28597 w 385918"/>
                <a:gd name="connsiteY5" fmla="*/ 203288 h 379517"/>
                <a:gd name="connsiteX6" fmla="*/ 52409 w 385918"/>
                <a:gd name="connsiteY6" fmla="*/ 319969 h 379517"/>
                <a:gd name="connsiteX7" fmla="*/ 7165 w 385918"/>
                <a:gd name="connsiteY7" fmla="*/ 343782 h 379517"/>
                <a:gd name="connsiteX8" fmla="*/ 171472 w 385918"/>
                <a:gd name="connsiteY8" fmla="*/ 379500 h 379517"/>
                <a:gd name="connsiteX9" fmla="*/ 259578 w 385918"/>
                <a:gd name="connsiteY9" fmla="*/ 348544 h 379517"/>
                <a:gd name="connsiteX10" fmla="*/ 304822 w 385918"/>
                <a:gd name="connsiteY10" fmla="*/ 343782 h 379517"/>
                <a:gd name="connsiteX11" fmla="*/ 366734 w 385918"/>
                <a:gd name="connsiteY11" fmla="*/ 303300 h 379517"/>
                <a:gd name="connsiteX12" fmla="*/ 385784 w 385918"/>
                <a:gd name="connsiteY12" fmla="*/ 234244 h 379517"/>
                <a:gd name="connsiteX13" fmla="*/ 359590 w 385918"/>
                <a:gd name="connsiteY13" fmla="*/ 165188 h 379517"/>
                <a:gd name="connsiteX14" fmla="*/ 364353 w 385918"/>
                <a:gd name="connsiteY14" fmla="*/ 127088 h 379517"/>
                <a:gd name="connsiteX15" fmla="*/ 347684 w 385918"/>
                <a:gd name="connsiteY15" fmla="*/ 86607 h 379517"/>
                <a:gd name="connsiteX16" fmla="*/ 338159 w 385918"/>
                <a:gd name="connsiteY16" fmla="*/ 36600 h 379517"/>
                <a:gd name="connsiteX17" fmla="*/ 285772 w 385918"/>
                <a:gd name="connsiteY17" fmla="*/ 3263 h 379517"/>
                <a:gd name="connsiteX18" fmla="*/ 228622 w 385918"/>
                <a:gd name="connsiteY18" fmla="*/ 5644 h 379517"/>
                <a:gd name="connsiteX0" fmla="*/ 228622 w 385918"/>
                <a:gd name="connsiteY0" fmla="*/ 5644 h 380013"/>
                <a:gd name="connsiteX1" fmla="*/ 178615 w 385918"/>
                <a:gd name="connsiteY1" fmla="*/ 22313 h 380013"/>
                <a:gd name="connsiteX2" fmla="*/ 95272 w 385918"/>
                <a:gd name="connsiteY2" fmla="*/ 3263 h 380013"/>
                <a:gd name="connsiteX3" fmla="*/ 33359 w 385918"/>
                <a:gd name="connsiteY3" fmla="*/ 38982 h 380013"/>
                <a:gd name="connsiteX4" fmla="*/ 22 w 385918"/>
                <a:gd name="connsiteY4" fmla="*/ 110419 h 380013"/>
                <a:gd name="connsiteX5" fmla="*/ 28597 w 385918"/>
                <a:gd name="connsiteY5" fmla="*/ 203288 h 380013"/>
                <a:gd name="connsiteX6" fmla="*/ 52409 w 385918"/>
                <a:gd name="connsiteY6" fmla="*/ 319969 h 380013"/>
                <a:gd name="connsiteX7" fmla="*/ 171472 w 385918"/>
                <a:gd name="connsiteY7" fmla="*/ 379500 h 380013"/>
                <a:gd name="connsiteX8" fmla="*/ 259578 w 385918"/>
                <a:gd name="connsiteY8" fmla="*/ 348544 h 380013"/>
                <a:gd name="connsiteX9" fmla="*/ 304822 w 385918"/>
                <a:gd name="connsiteY9" fmla="*/ 343782 h 380013"/>
                <a:gd name="connsiteX10" fmla="*/ 366734 w 385918"/>
                <a:gd name="connsiteY10" fmla="*/ 303300 h 380013"/>
                <a:gd name="connsiteX11" fmla="*/ 385784 w 385918"/>
                <a:gd name="connsiteY11" fmla="*/ 234244 h 380013"/>
                <a:gd name="connsiteX12" fmla="*/ 359590 w 385918"/>
                <a:gd name="connsiteY12" fmla="*/ 165188 h 380013"/>
                <a:gd name="connsiteX13" fmla="*/ 364353 w 385918"/>
                <a:gd name="connsiteY13" fmla="*/ 127088 h 380013"/>
                <a:gd name="connsiteX14" fmla="*/ 347684 w 385918"/>
                <a:gd name="connsiteY14" fmla="*/ 86607 h 380013"/>
                <a:gd name="connsiteX15" fmla="*/ 338159 w 385918"/>
                <a:gd name="connsiteY15" fmla="*/ 36600 h 380013"/>
                <a:gd name="connsiteX16" fmla="*/ 285772 w 385918"/>
                <a:gd name="connsiteY16" fmla="*/ 3263 h 380013"/>
                <a:gd name="connsiteX17" fmla="*/ 228622 w 385918"/>
                <a:gd name="connsiteY17" fmla="*/ 5644 h 38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5918" h="380013">
                  <a:moveTo>
                    <a:pt x="228622" y="5644"/>
                  </a:moveTo>
                  <a:cubicBezTo>
                    <a:pt x="210763" y="8819"/>
                    <a:pt x="200840" y="22710"/>
                    <a:pt x="178615" y="22313"/>
                  </a:cubicBezTo>
                  <a:cubicBezTo>
                    <a:pt x="156390" y="21916"/>
                    <a:pt x="119481" y="485"/>
                    <a:pt x="95272" y="3263"/>
                  </a:cubicBezTo>
                  <a:cubicBezTo>
                    <a:pt x="71063" y="6041"/>
                    <a:pt x="49234" y="21123"/>
                    <a:pt x="33359" y="38982"/>
                  </a:cubicBezTo>
                  <a:cubicBezTo>
                    <a:pt x="17484" y="56841"/>
                    <a:pt x="816" y="83035"/>
                    <a:pt x="22" y="110419"/>
                  </a:cubicBezTo>
                  <a:cubicBezTo>
                    <a:pt x="-772" y="137803"/>
                    <a:pt x="19866" y="168363"/>
                    <a:pt x="28597" y="203288"/>
                  </a:cubicBezTo>
                  <a:cubicBezTo>
                    <a:pt x="37328" y="238213"/>
                    <a:pt x="28597" y="290600"/>
                    <a:pt x="52409" y="319969"/>
                  </a:cubicBezTo>
                  <a:cubicBezTo>
                    <a:pt x="76221" y="349338"/>
                    <a:pt x="136944" y="374738"/>
                    <a:pt x="171472" y="379500"/>
                  </a:cubicBezTo>
                  <a:cubicBezTo>
                    <a:pt x="206000" y="384263"/>
                    <a:pt x="237353" y="354497"/>
                    <a:pt x="259578" y="348544"/>
                  </a:cubicBezTo>
                  <a:cubicBezTo>
                    <a:pt x="281803" y="342591"/>
                    <a:pt x="286963" y="351323"/>
                    <a:pt x="304822" y="343782"/>
                  </a:cubicBezTo>
                  <a:cubicBezTo>
                    <a:pt x="322681" y="336241"/>
                    <a:pt x="353240" y="321556"/>
                    <a:pt x="366734" y="303300"/>
                  </a:cubicBezTo>
                  <a:cubicBezTo>
                    <a:pt x="380228" y="285044"/>
                    <a:pt x="386975" y="257263"/>
                    <a:pt x="385784" y="234244"/>
                  </a:cubicBezTo>
                  <a:cubicBezTo>
                    <a:pt x="384593" y="211225"/>
                    <a:pt x="363162" y="183047"/>
                    <a:pt x="359590" y="165188"/>
                  </a:cubicBezTo>
                  <a:cubicBezTo>
                    <a:pt x="356018" y="147329"/>
                    <a:pt x="366337" y="140185"/>
                    <a:pt x="364353" y="127088"/>
                  </a:cubicBezTo>
                  <a:cubicBezTo>
                    <a:pt x="362369" y="113991"/>
                    <a:pt x="352050" y="101688"/>
                    <a:pt x="347684" y="86607"/>
                  </a:cubicBezTo>
                  <a:cubicBezTo>
                    <a:pt x="343318" y="71526"/>
                    <a:pt x="348478" y="50491"/>
                    <a:pt x="338159" y="36600"/>
                  </a:cubicBezTo>
                  <a:cubicBezTo>
                    <a:pt x="327840" y="22709"/>
                    <a:pt x="310775" y="10407"/>
                    <a:pt x="285772" y="3263"/>
                  </a:cubicBezTo>
                  <a:cubicBezTo>
                    <a:pt x="260769" y="-3881"/>
                    <a:pt x="246481" y="2469"/>
                    <a:pt x="228622" y="5644"/>
                  </a:cubicBezTo>
                  <a:close/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>
              <a:spLocks noChangeAspect="1"/>
            </p:cNvSpPr>
            <p:nvPr/>
          </p:nvSpPr>
          <p:spPr>
            <a:xfrm>
              <a:off x="1939268" y="2309887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Oval 371"/>
            <p:cNvSpPr>
              <a:spLocks noChangeAspect="1"/>
            </p:cNvSpPr>
            <p:nvPr/>
          </p:nvSpPr>
          <p:spPr>
            <a:xfrm>
              <a:off x="2077149" y="2447772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Oval 372"/>
            <p:cNvSpPr>
              <a:spLocks noChangeAspect="1"/>
            </p:cNvSpPr>
            <p:nvPr/>
          </p:nvSpPr>
          <p:spPr>
            <a:xfrm>
              <a:off x="2146607" y="2504030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/>
            <p:cNvSpPr>
              <a:spLocks noChangeAspect="1"/>
            </p:cNvSpPr>
            <p:nvPr/>
          </p:nvSpPr>
          <p:spPr>
            <a:xfrm>
              <a:off x="2237069" y="2549759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/>
            <p:cNvSpPr>
              <a:spLocks noChangeAspect="1"/>
            </p:cNvSpPr>
            <p:nvPr/>
          </p:nvSpPr>
          <p:spPr>
            <a:xfrm>
              <a:off x="1997422" y="2386378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Oval 375"/>
            <p:cNvSpPr>
              <a:spLocks noChangeAspect="1"/>
            </p:cNvSpPr>
            <p:nvPr/>
          </p:nvSpPr>
          <p:spPr>
            <a:xfrm>
              <a:off x="2327530" y="2576755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Oval 376"/>
            <p:cNvSpPr>
              <a:spLocks noChangeAspect="1"/>
            </p:cNvSpPr>
            <p:nvPr/>
          </p:nvSpPr>
          <p:spPr>
            <a:xfrm>
              <a:off x="2391389" y="2501329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Oval 377"/>
            <p:cNvSpPr>
              <a:spLocks noChangeAspect="1"/>
            </p:cNvSpPr>
            <p:nvPr/>
          </p:nvSpPr>
          <p:spPr>
            <a:xfrm>
              <a:off x="2404417" y="2362336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/>
            <p:cNvSpPr>
              <a:spLocks noChangeAspect="1"/>
            </p:cNvSpPr>
            <p:nvPr/>
          </p:nvSpPr>
          <p:spPr>
            <a:xfrm>
              <a:off x="2345457" y="2312358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/>
            <p:cNvSpPr>
              <a:spLocks noChangeAspect="1"/>
            </p:cNvSpPr>
            <p:nvPr/>
          </p:nvSpPr>
          <p:spPr>
            <a:xfrm>
              <a:off x="2255434" y="2254665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Oval 380"/>
            <p:cNvSpPr>
              <a:spLocks noChangeAspect="1"/>
            </p:cNvSpPr>
            <p:nvPr/>
          </p:nvSpPr>
          <p:spPr>
            <a:xfrm>
              <a:off x="2193204" y="2215018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Oval 381"/>
            <p:cNvSpPr>
              <a:spLocks noChangeAspect="1"/>
            </p:cNvSpPr>
            <p:nvPr/>
          </p:nvSpPr>
          <p:spPr>
            <a:xfrm>
              <a:off x="2018215" y="2165325"/>
              <a:ext cx="62125" cy="61394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Oval 382"/>
            <p:cNvSpPr>
              <a:spLocks noChangeAspect="1"/>
            </p:cNvSpPr>
            <p:nvPr/>
          </p:nvSpPr>
          <p:spPr>
            <a:xfrm>
              <a:off x="1939268" y="2171654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Oval 383"/>
            <p:cNvSpPr>
              <a:spLocks noChangeAspect="1"/>
            </p:cNvSpPr>
            <p:nvPr/>
          </p:nvSpPr>
          <p:spPr>
            <a:xfrm>
              <a:off x="2103213" y="2163738"/>
              <a:ext cx="62125" cy="6139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Oval 384"/>
            <p:cNvSpPr>
              <a:spLocks noChangeAspect="1"/>
            </p:cNvSpPr>
            <p:nvPr/>
          </p:nvSpPr>
          <p:spPr>
            <a:xfrm rot="2423014">
              <a:off x="2093896" y="2319855"/>
              <a:ext cx="240892" cy="9448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Oval 385"/>
            <p:cNvSpPr>
              <a:spLocks noChangeAspect="1"/>
            </p:cNvSpPr>
            <p:nvPr/>
          </p:nvSpPr>
          <p:spPr>
            <a:xfrm>
              <a:off x="2289526" y="2457470"/>
              <a:ext cx="88756" cy="101308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12-Point Star 386"/>
            <p:cNvSpPr/>
            <p:nvPr/>
          </p:nvSpPr>
          <p:spPr>
            <a:xfrm>
              <a:off x="1973772" y="2285512"/>
              <a:ext cx="79089" cy="68942"/>
            </a:xfrm>
            <a:prstGeom prst="star12">
              <a:avLst/>
            </a:prstGeom>
            <a:solidFill>
              <a:srgbClr val="009900"/>
            </a:solidFill>
            <a:ln>
              <a:solidFill>
                <a:srgbClr val="00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9" name="Group 388"/>
          <p:cNvGrpSpPr/>
          <p:nvPr/>
        </p:nvGrpSpPr>
        <p:grpSpPr>
          <a:xfrm>
            <a:off x="1049039" y="2247081"/>
            <a:ext cx="1275224" cy="405490"/>
            <a:chOff x="7575481" y="2785676"/>
            <a:chExt cx="1275224" cy="405490"/>
          </a:xfrm>
        </p:grpSpPr>
        <p:sp>
          <p:nvSpPr>
            <p:cNvPr id="405" name="Freeform 404"/>
            <p:cNvSpPr/>
            <p:nvPr/>
          </p:nvSpPr>
          <p:spPr>
            <a:xfrm>
              <a:off x="7815034" y="2785676"/>
              <a:ext cx="0" cy="114300"/>
            </a:xfrm>
            <a:custGeom>
              <a:avLst/>
              <a:gdLst>
                <a:gd name="connsiteX0" fmla="*/ 0 w 0"/>
                <a:gd name="connsiteY0" fmla="*/ 0 h 114300"/>
                <a:gd name="connsiteX1" fmla="*/ 0 w 0"/>
                <a:gd name="connsiteY1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6" name="Group 405"/>
            <p:cNvGrpSpPr/>
            <p:nvPr/>
          </p:nvGrpSpPr>
          <p:grpSpPr>
            <a:xfrm>
              <a:off x="7575481" y="2785676"/>
              <a:ext cx="1275224" cy="405490"/>
              <a:chOff x="7128149" y="2913896"/>
              <a:chExt cx="1275224" cy="405490"/>
            </a:xfrm>
          </p:grpSpPr>
          <p:grpSp>
            <p:nvGrpSpPr>
              <p:cNvPr id="407" name="Group 406"/>
              <p:cNvGrpSpPr/>
              <p:nvPr/>
            </p:nvGrpSpPr>
            <p:grpSpPr>
              <a:xfrm>
                <a:off x="7451131" y="2950054"/>
                <a:ext cx="952242" cy="369332"/>
                <a:chOff x="7472915" y="2949365"/>
                <a:chExt cx="952242" cy="369332"/>
              </a:xfrm>
            </p:grpSpPr>
            <p:sp>
              <p:nvSpPr>
                <p:cNvPr id="418" name="Rectangle 417"/>
                <p:cNvSpPr/>
                <p:nvPr/>
              </p:nvSpPr>
              <p:spPr>
                <a:xfrm>
                  <a:off x="7555393" y="3023860"/>
                  <a:ext cx="556815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TextBox 418"/>
                <p:cNvSpPr txBox="1"/>
                <p:nvPr/>
              </p:nvSpPr>
              <p:spPr>
                <a:xfrm>
                  <a:off x="7472915" y="2949365"/>
                  <a:ext cx="95224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3-187</a:t>
                  </a:r>
                </a:p>
              </p:txBody>
            </p:sp>
          </p:grpSp>
          <p:grpSp>
            <p:nvGrpSpPr>
              <p:cNvPr id="408" name="Group 407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409" name="Group 408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413" name="Freeform 412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14" name="Group 413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415" name="Rectangle 414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6" name="Freeform 415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7" name="Freeform 416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10" name="Group 409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411" name="Block Arc 410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2" name="Block Arc 411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390" name="Freeform 389"/>
          <p:cNvSpPr/>
          <p:nvPr/>
        </p:nvSpPr>
        <p:spPr>
          <a:xfrm>
            <a:off x="1043164" y="2306355"/>
            <a:ext cx="11430" cy="1005840"/>
          </a:xfrm>
          <a:custGeom>
            <a:avLst/>
            <a:gdLst>
              <a:gd name="connsiteX0" fmla="*/ 411480 w 422910"/>
              <a:gd name="connsiteY0" fmla="*/ 354330 h 1074420"/>
              <a:gd name="connsiteX1" fmla="*/ 422910 w 422910"/>
              <a:gd name="connsiteY1" fmla="*/ 1074420 h 1074420"/>
              <a:gd name="connsiteX2" fmla="*/ 0 w 422910"/>
              <a:gd name="connsiteY2" fmla="*/ 0 h 1074420"/>
              <a:gd name="connsiteX0" fmla="*/ 411480 w 422910"/>
              <a:gd name="connsiteY0" fmla="*/ 354330 h 1360170"/>
              <a:gd name="connsiteX1" fmla="*/ 422910 w 422910"/>
              <a:gd name="connsiteY1" fmla="*/ 1360170 h 1360170"/>
              <a:gd name="connsiteX2" fmla="*/ 0 w 422910"/>
              <a:gd name="connsiteY2" fmla="*/ 0 h 1360170"/>
              <a:gd name="connsiteX0" fmla="*/ 0 w 11430"/>
              <a:gd name="connsiteY0" fmla="*/ 0 h 1005840"/>
              <a:gd name="connsiteX1" fmla="*/ 11430 w 11430"/>
              <a:gd name="connsiteY1" fmla="*/ 1005840 h 1005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430" h="1005840">
                <a:moveTo>
                  <a:pt x="0" y="0"/>
                </a:moveTo>
                <a:lnTo>
                  <a:pt x="11430" y="1005840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1" name="Group 390"/>
          <p:cNvGrpSpPr/>
          <p:nvPr/>
        </p:nvGrpSpPr>
        <p:grpSpPr>
          <a:xfrm>
            <a:off x="1053493" y="2571258"/>
            <a:ext cx="1302092" cy="474375"/>
            <a:chOff x="7128149" y="2803383"/>
            <a:chExt cx="1302092" cy="474375"/>
          </a:xfrm>
        </p:grpSpPr>
        <p:grpSp>
          <p:nvGrpSpPr>
            <p:cNvPr id="392" name="Group 391"/>
            <p:cNvGrpSpPr/>
            <p:nvPr/>
          </p:nvGrpSpPr>
          <p:grpSpPr>
            <a:xfrm>
              <a:off x="7483349" y="2803383"/>
              <a:ext cx="946892" cy="369332"/>
              <a:chOff x="7505133" y="2802694"/>
              <a:chExt cx="946892" cy="369332"/>
            </a:xfrm>
          </p:grpSpPr>
          <p:sp>
            <p:nvSpPr>
              <p:cNvPr id="403" name="Rectangle 402"/>
              <p:cNvSpPr/>
              <p:nvPr/>
            </p:nvSpPr>
            <p:spPr>
              <a:xfrm>
                <a:off x="7561880" y="2919068"/>
                <a:ext cx="744802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TextBox 403"/>
              <p:cNvSpPr txBox="1"/>
              <p:nvPr/>
            </p:nvSpPr>
            <p:spPr>
              <a:xfrm>
                <a:off x="7505133" y="2802694"/>
                <a:ext cx="94689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393" name="Group 392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394" name="Group 393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398" name="Freeform 397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9" name="Group 398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400" name="Rectangle 399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Freeform 400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Freeform 401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5" name="Group 394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396" name="Block Arc 395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97" name="Block Arc 396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52" name="12-Point Star 451"/>
          <p:cNvSpPr/>
          <p:nvPr/>
        </p:nvSpPr>
        <p:spPr>
          <a:xfrm>
            <a:off x="1720587" y="1577710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Freeform 105"/>
          <p:cNvSpPr/>
          <p:nvPr/>
        </p:nvSpPr>
        <p:spPr>
          <a:xfrm>
            <a:off x="1046747" y="2454442"/>
            <a:ext cx="2298032" cy="842211"/>
          </a:xfrm>
          <a:custGeom>
            <a:avLst/>
            <a:gdLst>
              <a:gd name="connsiteX0" fmla="*/ 2298032 w 2298032"/>
              <a:gd name="connsiteY0" fmla="*/ 0 h 842211"/>
              <a:gd name="connsiteX1" fmla="*/ 0 w 2298032"/>
              <a:gd name="connsiteY1" fmla="*/ 842211 h 842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98032" h="842211">
                <a:moveTo>
                  <a:pt x="2298032" y="0"/>
                </a:moveTo>
                <a:lnTo>
                  <a:pt x="0" y="842211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" name="Freeform 454"/>
          <p:cNvSpPr/>
          <p:nvPr/>
        </p:nvSpPr>
        <p:spPr>
          <a:xfrm rot="7871398" flipH="1" flipV="1">
            <a:off x="2394999" y="1748696"/>
            <a:ext cx="537675" cy="1026368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  <a:gd name="connsiteX0" fmla="*/ 0 w 8940"/>
              <a:gd name="connsiteY0" fmla="*/ 0 h 17528"/>
              <a:gd name="connsiteX1" fmla="*/ 8940 w 8940"/>
              <a:gd name="connsiteY1" fmla="*/ 17528 h 17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940" h="17528">
                <a:moveTo>
                  <a:pt x="0" y="0"/>
                </a:moveTo>
                <a:cubicBezTo>
                  <a:pt x="0" y="3333"/>
                  <a:pt x="8940" y="14195"/>
                  <a:pt x="8940" y="17528"/>
                </a:cubicBez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Freeform 455"/>
          <p:cNvSpPr/>
          <p:nvPr/>
        </p:nvSpPr>
        <p:spPr>
          <a:xfrm rot="9499845" flipH="1" flipV="1">
            <a:off x="2854934" y="3305000"/>
            <a:ext cx="1198012" cy="956627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  <a:gd name="connsiteX0" fmla="*/ 0 w 10303"/>
              <a:gd name="connsiteY0" fmla="*/ 0 h 14144"/>
              <a:gd name="connsiteX1" fmla="*/ 10303 w 10303"/>
              <a:gd name="connsiteY1" fmla="*/ 14144 h 14144"/>
              <a:gd name="connsiteX0" fmla="*/ 0 w 35931"/>
              <a:gd name="connsiteY0" fmla="*/ 0 h 18944"/>
              <a:gd name="connsiteX1" fmla="*/ 35931 w 35931"/>
              <a:gd name="connsiteY1" fmla="*/ 18944 h 18944"/>
              <a:gd name="connsiteX0" fmla="*/ 0 w 35931"/>
              <a:gd name="connsiteY0" fmla="*/ 0 h 18944"/>
              <a:gd name="connsiteX1" fmla="*/ 17244 w 35931"/>
              <a:gd name="connsiteY1" fmla="*/ 11164 h 18944"/>
              <a:gd name="connsiteX2" fmla="*/ 35931 w 35931"/>
              <a:gd name="connsiteY2" fmla="*/ 18944 h 18944"/>
              <a:gd name="connsiteX0" fmla="*/ 0 w 39490"/>
              <a:gd name="connsiteY0" fmla="*/ 0 h 16880"/>
              <a:gd name="connsiteX1" fmla="*/ 17244 w 39490"/>
              <a:gd name="connsiteY1" fmla="*/ 11164 h 16880"/>
              <a:gd name="connsiteX2" fmla="*/ 39490 w 39490"/>
              <a:gd name="connsiteY2" fmla="*/ 16880 h 16880"/>
              <a:gd name="connsiteX0" fmla="*/ 0 w 39490"/>
              <a:gd name="connsiteY0" fmla="*/ 0 h 16880"/>
              <a:gd name="connsiteX1" fmla="*/ 39490 w 39490"/>
              <a:gd name="connsiteY1" fmla="*/ 16880 h 16880"/>
              <a:gd name="connsiteX0" fmla="*/ 0 w 39490"/>
              <a:gd name="connsiteY0" fmla="*/ 0 h 16880"/>
              <a:gd name="connsiteX1" fmla="*/ 16256 w 39490"/>
              <a:gd name="connsiteY1" fmla="*/ 9217 h 16880"/>
              <a:gd name="connsiteX2" fmla="*/ 39490 w 39490"/>
              <a:gd name="connsiteY2" fmla="*/ 16880 h 1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490" h="16880">
                <a:moveTo>
                  <a:pt x="0" y="0"/>
                </a:moveTo>
                <a:cubicBezTo>
                  <a:pt x="6444" y="2784"/>
                  <a:pt x="9812" y="6433"/>
                  <a:pt x="16256" y="9217"/>
                </a:cubicBezTo>
                <a:lnTo>
                  <a:pt x="39490" y="1688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938256" y="1299438"/>
            <a:ext cx="1106905" cy="230270"/>
            <a:chOff x="938256" y="1299438"/>
            <a:chExt cx="1106905" cy="230270"/>
          </a:xfrm>
        </p:grpSpPr>
        <p:grpSp>
          <p:nvGrpSpPr>
            <p:cNvPr id="103" name="Group 102"/>
            <p:cNvGrpSpPr/>
            <p:nvPr/>
          </p:nvGrpSpPr>
          <p:grpSpPr>
            <a:xfrm>
              <a:off x="938256" y="1299438"/>
              <a:ext cx="1106905" cy="224706"/>
              <a:chOff x="938256" y="1299438"/>
              <a:chExt cx="1106905" cy="224706"/>
            </a:xfrm>
          </p:grpSpPr>
          <p:grpSp>
            <p:nvGrpSpPr>
              <p:cNvPr id="77" name="Group 76"/>
              <p:cNvGrpSpPr/>
              <p:nvPr/>
            </p:nvGrpSpPr>
            <p:grpSpPr>
              <a:xfrm>
                <a:off x="938256" y="1299438"/>
                <a:ext cx="1106905" cy="203651"/>
                <a:chOff x="1028002" y="1121451"/>
                <a:chExt cx="1106905" cy="203651"/>
              </a:xfrm>
            </p:grpSpPr>
            <p:sp>
              <p:nvSpPr>
                <p:cNvPr id="8" name="Freeform 7"/>
                <p:cNvSpPr/>
                <p:nvPr/>
              </p:nvSpPr>
              <p:spPr>
                <a:xfrm>
                  <a:off x="1028002" y="1121451"/>
                  <a:ext cx="1106905" cy="203651"/>
                </a:xfrm>
                <a:custGeom>
                  <a:avLst/>
                  <a:gdLst>
                    <a:gd name="connsiteX0" fmla="*/ 0 w 998621"/>
                    <a:gd name="connsiteY0" fmla="*/ 0 h 203651"/>
                    <a:gd name="connsiteX1" fmla="*/ 156411 w 998621"/>
                    <a:gd name="connsiteY1" fmla="*/ 192505 h 203651"/>
                    <a:gd name="connsiteX2" fmla="*/ 517358 w 998621"/>
                    <a:gd name="connsiteY2" fmla="*/ 180474 h 203651"/>
                    <a:gd name="connsiteX3" fmla="*/ 721895 w 998621"/>
                    <a:gd name="connsiteY3" fmla="*/ 180474 h 203651"/>
                    <a:gd name="connsiteX4" fmla="*/ 998621 w 998621"/>
                    <a:gd name="connsiteY4" fmla="*/ 108284 h 203651"/>
                    <a:gd name="connsiteX0" fmla="*/ 0 w 1106905"/>
                    <a:gd name="connsiteY0" fmla="*/ 0 h 203651"/>
                    <a:gd name="connsiteX1" fmla="*/ 156411 w 1106905"/>
                    <a:gd name="connsiteY1" fmla="*/ 192505 h 203651"/>
                    <a:gd name="connsiteX2" fmla="*/ 517358 w 1106905"/>
                    <a:gd name="connsiteY2" fmla="*/ 180474 h 203651"/>
                    <a:gd name="connsiteX3" fmla="*/ 721895 w 1106905"/>
                    <a:gd name="connsiteY3" fmla="*/ 180474 h 203651"/>
                    <a:gd name="connsiteX4" fmla="*/ 1106905 w 1106905"/>
                    <a:gd name="connsiteY4" fmla="*/ 12031 h 203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6905" h="203651">
                      <a:moveTo>
                        <a:pt x="0" y="0"/>
                      </a:moveTo>
                      <a:cubicBezTo>
                        <a:pt x="35092" y="81213"/>
                        <a:pt x="70185" y="162426"/>
                        <a:pt x="156411" y="192505"/>
                      </a:cubicBezTo>
                      <a:cubicBezTo>
                        <a:pt x="242637" y="222584"/>
                        <a:pt x="423111" y="182479"/>
                        <a:pt x="517358" y="180474"/>
                      </a:cubicBezTo>
                      <a:cubicBezTo>
                        <a:pt x="611605" y="178469"/>
                        <a:pt x="623637" y="208548"/>
                        <a:pt x="721895" y="180474"/>
                      </a:cubicBezTo>
                      <a:cubicBezTo>
                        <a:pt x="820153" y="152400"/>
                        <a:pt x="1008647" y="42110"/>
                        <a:pt x="1106905" y="12031"/>
                      </a:cubicBezTo>
                    </a:path>
                  </a:pathLst>
                </a:custGeom>
                <a:noFill/>
                <a:ln w="38100" cmpd="dbl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/>
                <p:cNvSpPr/>
                <p:nvPr/>
              </p:nvSpPr>
              <p:spPr>
                <a:xfrm>
                  <a:off x="1028002" y="1121451"/>
                  <a:ext cx="1106905" cy="203651"/>
                </a:xfrm>
                <a:custGeom>
                  <a:avLst/>
                  <a:gdLst>
                    <a:gd name="connsiteX0" fmla="*/ 0 w 998621"/>
                    <a:gd name="connsiteY0" fmla="*/ 0 h 203651"/>
                    <a:gd name="connsiteX1" fmla="*/ 156411 w 998621"/>
                    <a:gd name="connsiteY1" fmla="*/ 192505 h 203651"/>
                    <a:gd name="connsiteX2" fmla="*/ 517358 w 998621"/>
                    <a:gd name="connsiteY2" fmla="*/ 180474 h 203651"/>
                    <a:gd name="connsiteX3" fmla="*/ 721895 w 998621"/>
                    <a:gd name="connsiteY3" fmla="*/ 180474 h 203651"/>
                    <a:gd name="connsiteX4" fmla="*/ 998621 w 998621"/>
                    <a:gd name="connsiteY4" fmla="*/ 108284 h 203651"/>
                    <a:gd name="connsiteX0" fmla="*/ 0 w 1106905"/>
                    <a:gd name="connsiteY0" fmla="*/ 0 h 203651"/>
                    <a:gd name="connsiteX1" fmla="*/ 156411 w 1106905"/>
                    <a:gd name="connsiteY1" fmla="*/ 192505 h 203651"/>
                    <a:gd name="connsiteX2" fmla="*/ 517358 w 1106905"/>
                    <a:gd name="connsiteY2" fmla="*/ 180474 h 203651"/>
                    <a:gd name="connsiteX3" fmla="*/ 721895 w 1106905"/>
                    <a:gd name="connsiteY3" fmla="*/ 180474 h 203651"/>
                    <a:gd name="connsiteX4" fmla="*/ 1106905 w 1106905"/>
                    <a:gd name="connsiteY4" fmla="*/ 12031 h 203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6905" h="203651">
                      <a:moveTo>
                        <a:pt x="0" y="0"/>
                      </a:moveTo>
                      <a:cubicBezTo>
                        <a:pt x="35092" y="81213"/>
                        <a:pt x="70185" y="162426"/>
                        <a:pt x="156411" y="192505"/>
                      </a:cubicBezTo>
                      <a:cubicBezTo>
                        <a:pt x="242637" y="222584"/>
                        <a:pt x="423111" y="182479"/>
                        <a:pt x="517358" y="180474"/>
                      </a:cubicBezTo>
                      <a:cubicBezTo>
                        <a:pt x="611605" y="178469"/>
                        <a:pt x="623637" y="208548"/>
                        <a:pt x="721895" y="180474"/>
                      </a:cubicBezTo>
                      <a:cubicBezTo>
                        <a:pt x="820153" y="152400"/>
                        <a:pt x="1008647" y="42110"/>
                        <a:pt x="1106905" y="12031"/>
                      </a:cubicBezTo>
                    </a:path>
                  </a:pathLst>
                </a:custGeom>
                <a:noFill/>
                <a:ln w="12700" cmpd="sng">
                  <a:solidFill>
                    <a:srgbClr val="E1E0BE"/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2" name="Oval 101"/>
              <p:cNvSpPr/>
              <p:nvPr/>
            </p:nvSpPr>
            <p:spPr>
              <a:xfrm>
                <a:off x="1299696" y="1451848"/>
                <a:ext cx="46702" cy="72296"/>
              </a:xfrm>
              <a:prstGeom prst="ellipse">
                <a:avLst/>
              </a:prstGeom>
              <a:solidFill>
                <a:srgbClr val="00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3" name="Rectangle 342"/>
            <p:cNvSpPr>
              <a:spLocks noChangeAspect="1"/>
            </p:cNvSpPr>
            <p:nvPr/>
          </p:nvSpPr>
          <p:spPr>
            <a:xfrm>
              <a:off x="1393816" y="1513306"/>
              <a:ext cx="16954" cy="16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4640221" y="4581199"/>
            <a:ext cx="1572867" cy="1015663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  <a:prstDash val="sysDash"/>
          </a:ln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Platoon (+)</a:t>
            </a:r>
          </a:p>
          <a:p>
            <a:pPr algn="ctr"/>
            <a:r>
              <a:rPr lang="en-US" sz="20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or</a:t>
            </a:r>
          </a:p>
          <a:p>
            <a:pPr algn="ctr"/>
            <a:r>
              <a:rPr lang="en-US" sz="20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Company (-)</a:t>
            </a:r>
            <a:endParaRPr lang="en-US" sz="20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4" name="TextBox 343"/>
          <p:cNvSpPr txBox="1"/>
          <p:nvPr/>
        </p:nvSpPr>
        <p:spPr>
          <a:xfrm>
            <a:off x="853438" y="6727967"/>
            <a:ext cx="4951798" cy="707886"/>
          </a:xfrm>
          <a:prstGeom prst="rect">
            <a:avLst/>
          </a:prstGeom>
          <a:solidFill>
            <a:srgbClr val="5B9BD5"/>
          </a:solidFill>
          <a:ln w="19050">
            <a:solidFill>
              <a:schemeClr val="tx1"/>
            </a:solidFill>
            <a:prstDash val="solid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Most likely enemy COA was to withdraw if threatened with decisive engagement </a:t>
            </a:r>
            <a:endParaRPr lang="en-US" sz="2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45" name="Group 344"/>
          <p:cNvGrpSpPr/>
          <p:nvPr/>
        </p:nvGrpSpPr>
        <p:grpSpPr>
          <a:xfrm>
            <a:off x="3562158" y="1940372"/>
            <a:ext cx="1260681" cy="400259"/>
            <a:chOff x="7128149" y="2877499"/>
            <a:chExt cx="1260681" cy="400259"/>
          </a:xfrm>
        </p:grpSpPr>
        <p:grpSp>
          <p:nvGrpSpPr>
            <p:cNvPr id="349" name="Group 348"/>
            <p:cNvGrpSpPr/>
            <p:nvPr/>
          </p:nvGrpSpPr>
          <p:grpSpPr>
            <a:xfrm>
              <a:off x="7462240" y="2877499"/>
              <a:ext cx="926590" cy="369332"/>
              <a:chOff x="7484024" y="2876810"/>
              <a:chExt cx="926590" cy="369332"/>
            </a:xfrm>
          </p:grpSpPr>
          <p:sp>
            <p:nvSpPr>
              <p:cNvPr id="424" name="Rectangle 423"/>
              <p:cNvSpPr/>
              <p:nvPr/>
            </p:nvSpPr>
            <p:spPr>
              <a:xfrm>
                <a:off x="7568613" y="2970716"/>
                <a:ext cx="764163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" name="TextBox 424"/>
              <p:cNvSpPr txBox="1"/>
              <p:nvPr/>
            </p:nvSpPr>
            <p:spPr>
              <a:xfrm>
                <a:off x="7484024" y="2876810"/>
                <a:ext cx="92659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350" name="Group 349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351" name="Group 350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388" name="Freeform 387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0" name="Group 419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421" name="Rectangle 420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2" name="Freeform 421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Freeform 422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2" name="Group 351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353" name="Block Arc 352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4" name="Block Arc 353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426" name="Freeform 425"/>
          <p:cNvSpPr/>
          <p:nvPr/>
        </p:nvSpPr>
        <p:spPr>
          <a:xfrm rot="12572060" flipH="1" flipV="1">
            <a:off x="3997323" y="2206694"/>
            <a:ext cx="1356390" cy="788959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  <a:gd name="connsiteX0" fmla="*/ 0 w 8940"/>
              <a:gd name="connsiteY0" fmla="*/ 0 h 17528"/>
              <a:gd name="connsiteX1" fmla="*/ 8940 w 8940"/>
              <a:gd name="connsiteY1" fmla="*/ 17528 h 17528"/>
              <a:gd name="connsiteX0" fmla="*/ 0 w 25074"/>
              <a:gd name="connsiteY0" fmla="*/ 0 h 3606"/>
              <a:gd name="connsiteX1" fmla="*/ 25074 w 25074"/>
              <a:gd name="connsiteY1" fmla="*/ 3606 h 3606"/>
              <a:gd name="connsiteX0" fmla="*/ 0 w 10000"/>
              <a:gd name="connsiteY0" fmla="*/ 11854 h 21854"/>
              <a:gd name="connsiteX1" fmla="*/ 6835 w 10000"/>
              <a:gd name="connsiteY1" fmla="*/ 43 h 21854"/>
              <a:gd name="connsiteX2" fmla="*/ 10000 w 10000"/>
              <a:gd name="connsiteY2" fmla="*/ 21854 h 21854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11302 h 21302"/>
              <a:gd name="connsiteX1" fmla="*/ 5667 w 10000"/>
              <a:gd name="connsiteY1" fmla="*/ 127 h 21302"/>
              <a:gd name="connsiteX2" fmla="*/ 10000 w 10000"/>
              <a:gd name="connsiteY2" fmla="*/ 21302 h 21302"/>
              <a:gd name="connsiteX0" fmla="*/ 0 w 10061"/>
              <a:gd name="connsiteY0" fmla="*/ 9669 h 21317"/>
              <a:gd name="connsiteX1" fmla="*/ 5728 w 10061"/>
              <a:gd name="connsiteY1" fmla="*/ 142 h 21317"/>
              <a:gd name="connsiteX2" fmla="*/ 10061 w 10061"/>
              <a:gd name="connsiteY2" fmla="*/ 21317 h 2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61" h="21317">
                <a:moveTo>
                  <a:pt x="0" y="9669"/>
                </a:moveTo>
                <a:cubicBezTo>
                  <a:pt x="1421" y="11288"/>
                  <a:pt x="4307" y="-1477"/>
                  <a:pt x="5728" y="142"/>
                </a:cubicBezTo>
                <a:lnTo>
                  <a:pt x="10061" y="21317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7" name="Freeform 426"/>
          <p:cNvSpPr/>
          <p:nvPr/>
        </p:nvSpPr>
        <p:spPr>
          <a:xfrm rot="7871398" flipH="1" flipV="1">
            <a:off x="4497571" y="3260366"/>
            <a:ext cx="54836" cy="492043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  <a:gd name="connsiteX0" fmla="*/ 0 w 8940"/>
              <a:gd name="connsiteY0" fmla="*/ 0 h 17528"/>
              <a:gd name="connsiteX1" fmla="*/ 8940 w 8940"/>
              <a:gd name="connsiteY1" fmla="*/ 17528 h 17528"/>
              <a:gd name="connsiteX0" fmla="*/ 0 w 6181"/>
              <a:gd name="connsiteY0" fmla="*/ 0 h 17522"/>
              <a:gd name="connsiteX1" fmla="*/ 6181 w 6181"/>
              <a:gd name="connsiteY1" fmla="*/ 17522 h 17522"/>
              <a:gd name="connsiteX0" fmla="*/ 0 w 1650"/>
              <a:gd name="connsiteY0" fmla="*/ 0 h 2736"/>
              <a:gd name="connsiteX1" fmla="*/ 1650 w 1650"/>
              <a:gd name="connsiteY1" fmla="*/ 2736 h 2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50" h="2736">
                <a:moveTo>
                  <a:pt x="0" y="0"/>
                </a:moveTo>
                <a:cubicBezTo>
                  <a:pt x="0" y="1085"/>
                  <a:pt x="1650" y="1651"/>
                  <a:pt x="1650" y="2736"/>
                </a:cubicBez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Freeform 354"/>
          <p:cNvSpPr/>
          <p:nvPr/>
        </p:nvSpPr>
        <p:spPr>
          <a:xfrm>
            <a:off x="3912870" y="2399416"/>
            <a:ext cx="333036" cy="750447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/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7" name="Group 316"/>
          <p:cNvGrpSpPr/>
          <p:nvPr/>
        </p:nvGrpSpPr>
        <p:grpSpPr>
          <a:xfrm>
            <a:off x="4027561" y="2938117"/>
            <a:ext cx="1364264" cy="584817"/>
            <a:chOff x="7128149" y="2913896"/>
            <a:chExt cx="1364264" cy="584817"/>
          </a:xfrm>
        </p:grpSpPr>
        <p:grpSp>
          <p:nvGrpSpPr>
            <p:cNvPr id="318" name="Group 317"/>
            <p:cNvGrpSpPr/>
            <p:nvPr/>
          </p:nvGrpSpPr>
          <p:grpSpPr>
            <a:xfrm>
              <a:off x="7420710" y="3129381"/>
              <a:ext cx="1071703" cy="369332"/>
              <a:chOff x="7442494" y="3128692"/>
              <a:chExt cx="1071703" cy="369332"/>
            </a:xfrm>
          </p:grpSpPr>
          <p:sp>
            <p:nvSpPr>
              <p:cNvPr id="329" name="Rectangle 328"/>
              <p:cNvSpPr/>
              <p:nvPr/>
            </p:nvSpPr>
            <p:spPr>
              <a:xfrm>
                <a:off x="7580158" y="3222982"/>
                <a:ext cx="702671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TextBox 329"/>
              <p:cNvSpPr txBox="1"/>
              <p:nvPr/>
            </p:nvSpPr>
            <p:spPr>
              <a:xfrm>
                <a:off x="7442494" y="3128692"/>
                <a:ext cx="107170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B/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3-187</a:t>
                </a:r>
              </a:p>
            </p:txBody>
          </p:sp>
        </p:grpSp>
        <p:grpSp>
          <p:nvGrpSpPr>
            <p:cNvPr id="319" name="Group 318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320" name="Group 319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324" name="Freeform 323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25" name="Group 324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326" name="Rectangle 325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" name="Freeform 326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Freeform 327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1" name="Group 320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322" name="Block Arc 321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3" name="Block Arc 322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51899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5" grpId="0" animBg="1"/>
      <p:bldP spid="456" grpId="0" animBg="1"/>
      <p:bldP spid="15" grpId="0" animBg="1"/>
      <p:bldP spid="344" grpId="0" animBg="1"/>
      <p:bldP spid="426" grpId="0" animBg="1"/>
      <p:bldP spid="42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64"/>
          <p:cNvGrpSpPr/>
          <p:nvPr/>
        </p:nvGrpSpPr>
        <p:grpSpPr>
          <a:xfrm>
            <a:off x="665969" y="1038400"/>
            <a:ext cx="5718202" cy="7905865"/>
            <a:chOff x="574314" y="1093756"/>
            <a:chExt cx="5718202" cy="7905865"/>
          </a:xfrm>
          <a:solidFill>
            <a:srgbClr val="000000"/>
          </a:solidFill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67" t="19868" r="19824" b="35016"/>
            <a:stretch/>
          </p:blipFill>
          <p:spPr>
            <a:xfrm>
              <a:off x="574314" y="1093756"/>
              <a:ext cx="5718202" cy="7905865"/>
            </a:xfrm>
            <a:prstGeom prst="rect">
              <a:avLst/>
            </a:prstGeom>
            <a:grpFill/>
            <a:ln w="57150">
              <a:solidFill>
                <a:schemeClr val="tx1"/>
              </a:solidFill>
            </a:ln>
          </p:spPr>
        </p:pic>
        <p:sp>
          <p:nvSpPr>
            <p:cNvPr id="63" name="Oval 62"/>
            <p:cNvSpPr/>
            <p:nvPr/>
          </p:nvSpPr>
          <p:spPr>
            <a:xfrm>
              <a:off x="5161346" y="8825594"/>
              <a:ext cx="277241" cy="936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9" name="Freeform 208"/>
          <p:cNvSpPr>
            <a:spLocks noChangeAspect="1"/>
          </p:cNvSpPr>
          <p:nvPr/>
        </p:nvSpPr>
        <p:spPr>
          <a:xfrm>
            <a:off x="3420920" y="2261611"/>
            <a:ext cx="596112" cy="1343300"/>
          </a:xfrm>
          <a:custGeom>
            <a:avLst/>
            <a:gdLst>
              <a:gd name="connsiteX0" fmla="*/ 80010 w 333036"/>
              <a:gd name="connsiteY0" fmla="*/ 454274 h 750447"/>
              <a:gd name="connsiteX1" fmla="*/ 76200 w 333036"/>
              <a:gd name="connsiteY1" fmla="*/ 400934 h 750447"/>
              <a:gd name="connsiteX2" fmla="*/ 19050 w 333036"/>
              <a:gd name="connsiteY2" fmla="*/ 301874 h 750447"/>
              <a:gd name="connsiteX3" fmla="*/ 0 w 333036"/>
              <a:gd name="connsiteY3" fmla="*/ 172334 h 750447"/>
              <a:gd name="connsiteX4" fmla="*/ 19050 w 333036"/>
              <a:gd name="connsiteY4" fmla="*/ 23744 h 750447"/>
              <a:gd name="connsiteX5" fmla="*/ 53340 w 333036"/>
              <a:gd name="connsiteY5" fmla="*/ 4694 h 750447"/>
              <a:gd name="connsiteX6" fmla="*/ 91440 w 333036"/>
              <a:gd name="connsiteY6" fmla="*/ 69464 h 750447"/>
              <a:gd name="connsiteX7" fmla="*/ 102870 w 333036"/>
              <a:gd name="connsiteY7" fmla="*/ 290444 h 750447"/>
              <a:gd name="connsiteX8" fmla="*/ 224790 w 333036"/>
              <a:gd name="connsiteY8" fmla="*/ 442844 h 750447"/>
              <a:gd name="connsiteX9" fmla="*/ 327660 w 333036"/>
              <a:gd name="connsiteY9" fmla="*/ 591434 h 750447"/>
              <a:gd name="connsiteX10" fmla="*/ 300990 w 333036"/>
              <a:gd name="connsiteY10" fmla="*/ 724784 h 750447"/>
              <a:gd name="connsiteX11" fmla="*/ 152400 w 333036"/>
              <a:gd name="connsiteY11" fmla="*/ 724784 h 750447"/>
              <a:gd name="connsiteX12" fmla="*/ 80010 w 333036"/>
              <a:gd name="connsiteY12" fmla="*/ 454274 h 75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036" h="750447">
                <a:moveTo>
                  <a:pt x="80010" y="454274"/>
                </a:moveTo>
                <a:cubicBezTo>
                  <a:pt x="67310" y="400299"/>
                  <a:pt x="86360" y="426334"/>
                  <a:pt x="76200" y="400934"/>
                </a:cubicBezTo>
                <a:cubicBezTo>
                  <a:pt x="66040" y="375534"/>
                  <a:pt x="31750" y="339974"/>
                  <a:pt x="19050" y="301874"/>
                </a:cubicBezTo>
                <a:cubicBezTo>
                  <a:pt x="6350" y="263774"/>
                  <a:pt x="0" y="218689"/>
                  <a:pt x="0" y="172334"/>
                </a:cubicBezTo>
                <a:cubicBezTo>
                  <a:pt x="0" y="125979"/>
                  <a:pt x="10160" y="51684"/>
                  <a:pt x="19050" y="23744"/>
                </a:cubicBezTo>
                <a:cubicBezTo>
                  <a:pt x="27940" y="-4196"/>
                  <a:pt x="41275" y="-2926"/>
                  <a:pt x="53340" y="4694"/>
                </a:cubicBezTo>
                <a:cubicBezTo>
                  <a:pt x="65405" y="12314"/>
                  <a:pt x="83185" y="21839"/>
                  <a:pt x="91440" y="69464"/>
                </a:cubicBezTo>
                <a:cubicBezTo>
                  <a:pt x="99695" y="117089"/>
                  <a:pt x="80645" y="228214"/>
                  <a:pt x="102870" y="290444"/>
                </a:cubicBezTo>
                <a:cubicBezTo>
                  <a:pt x="125095" y="352674"/>
                  <a:pt x="187325" y="392679"/>
                  <a:pt x="224790" y="442844"/>
                </a:cubicBezTo>
                <a:cubicBezTo>
                  <a:pt x="262255" y="493009"/>
                  <a:pt x="314960" y="544444"/>
                  <a:pt x="327660" y="591434"/>
                </a:cubicBezTo>
                <a:cubicBezTo>
                  <a:pt x="340360" y="638424"/>
                  <a:pt x="330200" y="702559"/>
                  <a:pt x="300990" y="724784"/>
                </a:cubicBezTo>
                <a:cubicBezTo>
                  <a:pt x="271780" y="747009"/>
                  <a:pt x="186690" y="769234"/>
                  <a:pt x="152400" y="724784"/>
                </a:cubicBezTo>
                <a:cubicBezTo>
                  <a:pt x="118110" y="680334"/>
                  <a:pt x="92710" y="508249"/>
                  <a:pt x="80010" y="454274"/>
                </a:cubicBezTo>
                <a:close/>
              </a:path>
            </a:pathLst>
          </a:custGeom>
          <a:solidFill>
            <a:srgbClr val="008000">
              <a:alpha val="69804"/>
            </a:srgbClr>
          </a:solidFill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903" y="0"/>
            <a:ext cx="811091" cy="921562"/>
          </a:xfrm>
          <a:prstGeom prst="rect">
            <a:avLst/>
          </a:prstGeom>
        </p:spPr>
      </p:pic>
      <p:sp>
        <p:nvSpPr>
          <p:cNvPr id="53" name="Oval 52"/>
          <p:cNvSpPr/>
          <p:nvPr/>
        </p:nvSpPr>
        <p:spPr>
          <a:xfrm>
            <a:off x="1551983" y="1828351"/>
            <a:ext cx="244835" cy="16910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734728" y="7706342"/>
            <a:ext cx="453970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904</a:t>
            </a:r>
            <a:endParaRPr lang="en-US" sz="1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846544" y="1268429"/>
            <a:ext cx="349154" cy="343369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5918" h="379517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55981" y="296553"/>
                  <a:pt x="52409" y="319969"/>
                </a:cubicBezTo>
                <a:cubicBezTo>
                  <a:pt x="48837" y="343385"/>
                  <a:pt x="-12679" y="333860"/>
                  <a:pt x="7165" y="343782"/>
                </a:cubicBezTo>
                <a:cubicBezTo>
                  <a:pt x="27009" y="353704"/>
                  <a:pt x="129403" y="378706"/>
                  <a:pt x="171472" y="379500"/>
                </a:cubicBezTo>
                <a:cubicBezTo>
                  <a:pt x="213541" y="380294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29"/>
          <p:cNvSpPr/>
          <p:nvPr/>
        </p:nvSpPr>
        <p:spPr>
          <a:xfrm rot="1980538">
            <a:off x="1979829" y="2197503"/>
            <a:ext cx="596489" cy="271672"/>
          </a:xfrm>
          <a:custGeom>
            <a:avLst/>
            <a:gdLst>
              <a:gd name="connsiteX0" fmla="*/ 228622 w 385918"/>
              <a:gd name="connsiteY0" fmla="*/ 5644 h 379517"/>
              <a:gd name="connsiteX1" fmla="*/ 178615 w 385918"/>
              <a:gd name="connsiteY1" fmla="*/ 22313 h 379517"/>
              <a:gd name="connsiteX2" fmla="*/ 95272 w 385918"/>
              <a:gd name="connsiteY2" fmla="*/ 3263 h 379517"/>
              <a:gd name="connsiteX3" fmla="*/ 33359 w 385918"/>
              <a:gd name="connsiteY3" fmla="*/ 38982 h 379517"/>
              <a:gd name="connsiteX4" fmla="*/ 22 w 385918"/>
              <a:gd name="connsiteY4" fmla="*/ 110419 h 379517"/>
              <a:gd name="connsiteX5" fmla="*/ 28597 w 385918"/>
              <a:gd name="connsiteY5" fmla="*/ 203288 h 379517"/>
              <a:gd name="connsiteX6" fmla="*/ 52409 w 385918"/>
              <a:gd name="connsiteY6" fmla="*/ 319969 h 379517"/>
              <a:gd name="connsiteX7" fmla="*/ 7165 w 385918"/>
              <a:gd name="connsiteY7" fmla="*/ 343782 h 379517"/>
              <a:gd name="connsiteX8" fmla="*/ 171472 w 385918"/>
              <a:gd name="connsiteY8" fmla="*/ 379500 h 379517"/>
              <a:gd name="connsiteX9" fmla="*/ 259578 w 385918"/>
              <a:gd name="connsiteY9" fmla="*/ 348544 h 379517"/>
              <a:gd name="connsiteX10" fmla="*/ 304822 w 385918"/>
              <a:gd name="connsiteY10" fmla="*/ 343782 h 379517"/>
              <a:gd name="connsiteX11" fmla="*/ 366734 w 385918"/>
              <a:gd name="connsiteY11" fmla="*/ 303300 h 379517"/>
              <a:gd name="connsiteX12" fmla="*/ 385784 w 385918"/>
              <a:gd name="connsiteY12" fmla="*/ 234244 h 379517"/>
              <a:gd name="connsiteX13" fmla="*/ 359590 w 385918"/>
              <a:gd name="connsiteY13" fmla="*/ 165188 h 379517"/>
              <a:gd name="connsiteX14" fmla="*/ 364353 w 385918"/>
              <a:gd name="connsiteY14" fmla="*/ 127088 h 379517"/>
              <a:gd name="connsiteX15" fmla="*/ 347684 w 385918"/>
              <a:gd name="connsiteY15" fmla="*/ 86607 h 379517"/>
              <a:gd name="connsiteX16" fmla="*/ 338159 w 385918"/>
              <a:gd name="connsiteY16" fmla="*/ 36600 h 379517"/>
              <a:gd name="connsiteX17" fmla="*/ 285772 w 385918"/>
              <a:gd name="connsiteY17" fmla="*/ 3263 h 379517"/>
              <a:gd name="connsiteX18" fmla="*/ 228622 w 385918"/>
              <a:gd name="connsiteY18" fmla="*/ 5644 h 379517"/>
              <a:gd name="connsiteX0" fmla="*/ 228622 w 385918"/>
              <a:gd name="connsiteY0" fmla="*/ 5644 h 380013"/>
              <a:gd name="connsiteX1" fmla="*/ 178615 w 385918"/>
              <a:gd name="connsiteY1" fmla="*/ 22313 h 380013"/>
              <a:gd name="connsiteX2" fmla="*/ 95272 w 385918"/>
              <a:gd name="connsiteY2" fmla="*/ 3263 h 380013"/>
              <a:gd name="connsiteX3" fmla="*/ 33359 w 385918"/>
              <a:gd name="connsiteY3" fmla="*/ 38982 h 380013"/>
              <a:gd name="connsiteX4" fmla="*/ 22 w 385918"/>
              <a:gd name="connsiteY4" fmla="*/ 110419 h 380013"/>
              <a:gd name="connsiteX5" fmla="*/ 28597 w 385918"/>
              <a:gd name="connsiteY5" fmla="*/ 203288 h 380013"/>
              <a:gd name="connsiteX6" fmla="*/ 52409 w 385918"/>
              <a:gd name="connsiteY6" fmla="*/ 319969 h 380013"/>
              <a:gd name="connsiteX7" fmla="*/ 171472 w 385918"/>
              <a:gd name="connsiteY7" fmla="*/ 379500 h 380013"/>
              <a:gd name="connsiteX8" fmla="*/ 259578 w 385918"/>
              <a:gd name="connsiteY8" fmla="*/ 348544 h 380013"/>
              <a:gd name="connsiteX9" fmla="*/ 304822 w 385918"/>
              <a:gd name="connsiteY9" fmla="*/ 343782 h 380013"/>
              <a:gd name="connsiteX10" fmla="*/ 366734 w 385918"/>
              <a:gd name="connsiteY10" fmla="*/ 303300 h 380013"/>
              <a:gd name="connsiteX11" fmla="*/ 385784 w 385918"/>
              <a:gd name="connsiteY11" fmla="*/ 234244 h 380013"/>
              <a:gd name="connsiteX12" fmla="*/ 359590 w 385918"/>
              <a:gd name="connsiteY12" fmla="*/ 165188 h 380013"/>
              <a:gd name="connsiteX13" fmla="*/ 364353 w 385918"/>
              <a:gd name="connsiteY13" fmla="*/ 127088 h 380013"/>
              <a:gd name="connsiteX14" fmla="*/ 347684 w 385918"/>
              <a:gd name="connsiteY14" fmla="*/ 86607 h 380013"/>
              <a:gd name="connsiteX15" fmla="*/ 338159 w 385918"/>
              <a:gd name="connsiteY15" fmla="*/ 36600 h 380013"/>
              <a:gd name="connsiteX16" fmla="*/ 285772 w 385918"/>
              <a:gd name="connsiteY16" fmla="*/ 3263 h 380013"/>
              <a:gd name="connsiteX17" fmla="*/ 228622 w 385918"/>
              <a:gd name="connsiteY17" fmla="*/ 5644 h 38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5918" h="380013">
                <a:moveTo>
                  <a:pt x="228622" y="5644"/>
                </a:moveTo>
                <a:cubicBezTo>
                  <a:pt x="210763" y="8819"/>
                  <a:pt x="200840" y="22710"/>
                  <a:pt x="178615" y="22313"/>
                </a:cubicBezTo>
                <a:cubicBezTo>
                  <a:pt x="156390" y="21916"/>
                  <a:pt x="119481" y="485"/>
                  <a:pt x="95272" y="3263"/>
                </a:cubicBezTo>
                <a:cubicBezTo>
                  <a:pt x="71063" y="6041"/>
                  <a:pt x="49234" y="21123"/>
                  <a:pt x="33359" y="38982"/>
                </a:cubicBezTo>
                <a:cubicBezTo>
                  <a:pt x="17484" y="56841"/>
                  <a:pt x="816" y="83035"/>
                  <a:pt x="22" y="110419"/>
                </a:cubicBezTo>
                <a:cubicBezTo>
                  <a:pt x="-772" y="137803"/>
                  <a:pt x="19866" y="168363"/>
                  <a:pt x="28597" y="203288"/>
                </a:cubicBezTo>
                <a:cubicBezTo>
                  <a:pt x="37328" y="238213"/>
                  <a:pt x="28597" y="290600"/>
                  <a:pt x="52409" y="319969"/>
                </a:cubicBezTo>
                <a:cubicBezTo>
                  <a:pt x="76221" y="349338"/>
                  <a:pt x="136944" y="374738"/>
                  <a:pt x="171472" y="379500"/>
                </a:cubicBezTo>
                <a:cubicBezTo>
                  <a:pt x="206000" y="384263"/>
                  <a:pt x="237353" y="354497"/>
                  <a:pt x="259578" y="348544"/>
                </a:cubicBezTo>
                <a:cubicBezTo>
                  <a:pt x="281803" y="342591"/>
                  <a:pt x="286963" y="351323"/>
                  <a:pt x="304822" y="343782"/>
                </a:cubicBezTo>
                <a:cubicBezTo>
                  <a:pt x="322681" y="336241"/>
                  <a:pt x="353240" y="321556"/>
                  <a:pt x="366734" y="303300"/>
                </a:cubicBezTo>
                <a:cubicBezTo>
                  <a:pt x="380228" y="285044"/>
                  <a:pt x="386975" y="257263"/>
                  <a:pt x="385784" y="234244"/>
                </a:cubicBezTo>
                <a:cubicBezTo>
                  <a:pt x="384593" y="211225"/>
                  <a:pt x="363162" y="183047"/>
                  <a:pt x="359590" y="165188"/>
                </a:cubicBezTo>
                <a:cubicBezTo>
                  <a:pt x="356018" y="147329"/>
                  <a:pt x="366337" y="140185"/>
                  <a:pt x="364353" y="127088"/>
                </a:cubicBezTo>
                <a:cubicBezTo>
                  <a:pt x="362369" y="113991"/>
                  <a:pt x="352050" y="101688"/>
                  <a:pt x="347684" y="86607"/>
                </a:cubicBezTo>
                <a:cubicBezTo>
                  <a:pt x="343318" y="71526"/>
                  <a:pt x="348478" y="50491"/>
                  <a:pt x="338159" y="36600"/>
                </a:cubicBezTo>
                <a:cubicBezTo>
                  <a:pt x="327840" y="22709"/>
                  <a:pt x="310775" y="10407"/>
                  <a:pt x="285772" y="3263"/>
                </a:cubicBezTo>
                <a:cubicBezTo>
                  <a:pt x="260769" y="-3881"/>
                  <a:pt x="246481" y="2469"/>
                  <a:pt x="228622" y="5644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>
            <a:spLocks noChangeAspect="1"/>
          </p:cNvSpPr>
          <p:nvPr/>
        </p:nvSpPr>
        <p:spPr>
          <a:xfrm>
            <a:off x="2030923" y="225453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>
            <a:spLocks noChangeAspect="1"/>
          </p:cNvSpPr>
          <p:nvPr/>
        </p:nvSpPr>
        <p:spPr>
          <a:xfrm>
            <a:off x="2168804" y="2392417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>
            <a:spLocks noChangeAspect="1"/>
          </p:cNvSpPr>
          <p:nvPr/>
        </p:nvSpPr>
        <p:spPr>
          <a:xfrm>
            <a:off x="2238262" y="244867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>
            <a:spLocks noChangeAspect="1"/>
          </p:cNvSpPr>
          <p:nvPr/>
        </p:nvSpPr>
        <p:spPr>
          <a:xfrm>
            <a:off x="2328724" y="249440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>
            <a:spLocks noChangeAspect="1"/>
          </p:cNvSpPr>
          <p:nvPr/>
        </p:nvSpPr>
        <p:spPr>
          <a:xfrm>
            <a:off x="2089077" y="233102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>
            <a:spLocks noChangeAspect="1"/>
          </p:cNvSpPr>
          <p:nvPr/>
        </p:nvSpPr>
        <p:spPr>
          <a:xfrm>
            <a:off x="2419185" y="252140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>
            <a:spLocks noChangeAspect="1"/>
          </p:cNvSpPr>
          <p:nvPr/>
        </p:nvSpPr>
        <p:spPr>
          <a:xfrm>
            <a:off x="2483044" y="2445975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>
            <a:spLocks noChangeAspect="1"/>
          </p:cNvSpPr>
          <p:nvPr/>
        </p:nvSpPr>
        <p:spPr>
          <a:xfrm>
            <a:off x="2496073" y="2306981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>
            <a:spLocks noChangeAspect="1"/>
          </p:cNvSpPr>
          <p:nvPr/>
        </p:nvSpPr>
        <p:spPr>
          <a:xfrm>
            <a:off x="2437112" y="225700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>
            <a:spLocks noChangeAspect="1"/>
          </p:cNvSpPr>
          <p:nvPr/>
        </p:nvSpPr>
        <p:spPr>
          <a:xfrm>
            <a:off x="2347089" y="2199310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>
            <a:spLocks noChangeAspect="1"/>
          </p:cNvSpPr>
          <p:nvPr/>
        </p:nvSpPr>
        <p:spPr>
          <a:xfrm>
            <a:off x="2284859" y="2159663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>
            <a:spLocks noChangeAspect="1"/>
          </p:cNvSpPr>
          <p:nvPr/>
        </p:nvSpPr>
        <p:spPr>
          <a:xfrm>
            <a:off x="2109870" y="2109971"/>
            <a:ext cx="62125" cy="61394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>
            <a:spLocks noChangeAspect="1"/>
          </p:cNvSpPr>
          <p:nvPr/>
        </p:nvSpPr>
        <p:spPr>
          <a:xfrm>
            <a:off x="2030923" y="2116299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>
            <a:spLocks noChangeAspect="1"/>
          </p:cNvSpPr>
          <p:nvPr/>
        </p:nvSpPr>
        <p:spPr>
          <a:xfrm>
            <a:off x="2194868" y="2108384"/>
            <a:ext cx="62125" cy="6139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>
            <a:spLocks noChangeAspect="1"/>
          </p:cNvSpPr>
          <p:nvPr/>
        </p:nvSpPr>
        <p:spPr>
          <a:xfrm rot="2423014">
            <a:off x="2185551" y="2264500"/>
            <a:ext cx="240892" cy="9448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2381181" y="2402115"/>
            <a:ext cx="88756" cy="10130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2030925" y="3343902"/>
            <a:ext cx="139781" cy="198788"/>
            <a:chOff x="7257429" y="5545872"/>
            <a:chExt cx="216506" cy="390796"/>
          </a:xfrm>
        </p:grpSpPr>
        <p:sp>
          <p:nvSpPr>
            <p:cNvPr id="48" name="Rectangle 47"/>
            <p:cNvSpPr>
              <a:spLocks noChangeAspect="1"/>
            </p:cNvSpPr>
            <p:nvPr/>
          </p:nvSpPr>
          <p:spPr>
            <a:xfrm>
              <a:off x="7275761" y="554587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>
              <a:spLocks noChangeAspect="1"/>
            </p:cNvSpPr>
            <p:nvPr/>
          </p:nvSpPr>
          <p:spPr>
            <a:xfrm>
              <a:off x="7404304" y="5592732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>
              <a:spLocks noChangeAspect="1"/>
            </p:cNvSpPr>
            <p:nvPr/>
          </p:nvSpPr>
          <p:spPr>
            <a:xfrm>
              <a:off x="7287374" y="5718128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>
              <a:spLocks noChangeAspect="1"/>
            </p:cNvSpPr>
            <p:nvPr/>
          </p:nvSpPr>
          <p:spPr>
            <a:xfrm>
              <a:off x="7418718" y="5771922"/>
              <a:ext cx="55217" cy="55576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>
              <a:spLocks noChangeAspect="1"/>
            </p:cNvSpPr>
            <p:nvPr/>
          </p:nvSpPr>
          <p:spPr>
            <a:xfrm>
              <a:off x="7257429" y="5867556"/>
              <a:ext cx="68666" cy="6911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5" name="12-Point Star 54"/>
          <p:cNvSpPr/>
          <p:nvPr/>
        </p:nvSpPr>
        <p:spPr>
          <a:xfrm>
            <a:off x="1703429" y="3254485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" name="Group 57"/>
          <p:cNvGrpSpPr/>
          <p:nvPr/>
        </p:nvGrpSpPr>
        <p:grpSpPr>
          <a:xfrm>
            <a:off x="-476506" y="3240173"/>
            <a:ext cx="338241" cy="288777"/>
            <a:chOff x="419099" y="5952226"/>
            <a:chExt cx="373856" cy="319178"/>
          </a:xfrm>
          <a:solidFill>
            <a:schemeClr val="bg1"/>
          </a:solidFill>
        </p:grpSpPr>
        <p:sp>
          <p:nvSpPr>
            <p:cNvPr id="59" name="Oval 58"/>
            <p:cNvSpPr/>
            <p:nvPr/>
          </p:nvSpPr>
          <p:spPr>
            <a:xfrm>
              <a:off x="419099" y="6059017"/>
              <a:ext cx="373856" cy="120204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 59"/>
            <p:cNvSpPr/>
            <p:nvPr/>
          </p:nvSpPr>
          <p:spPr>
            <a:xfrm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500332" y="5952226"/>
              <a:ext cx="155276" cy="319178"/>
            </a:xfrm>
            <a:custGeom>
              <a:avLst/>
              <a:gdLst>
                <a:gd name="connsiteX0" fmla="*/ 0 w 155276"/>
                <a:gd name="connsiteY0" fmla="*/ 0 h 319178"/>
                <a:gd name="connsiteX1" fmla="*/ 155276 w 155276"/>
                <a:gd name="connsiteY1" fmla="*/ 319178 h 3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276" h="319178">
                  <a:moveTo>
                    <a:pt x="0" y="0"/>
                  </a:moveTo>
                  <a:lnTo>
                    <a:pt x="155276" y="319178"/>
                  </a:lnTo>
                </a:path>
              </a:pathLst>
            </a:custGeom>
            <a:grp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2" name="12-Point Star 61"/>
          <p:cNvSpPr/>
          <p:nvPr/>
        </p:nvSpPr>
        <p:spPr>
          <a:xfrm>
            <a:off x="2065427" y="2230157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/>
          <p:cNvSpPr/>
          <p:nvPr/>
        </p:nvSpPr>
        <p:spPr>
          <a:xfrm>
            <a:off x="1676628" y="1779255"/>
            <a:ext cx="413644" cy="12727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491043"/>
              <a:gd name="connsiteY0" fmla="*/ 307977 h 2299186"/>
              <a:gd name="connsiteX1" fmla="*/ 457200 w 2491043"/>
              <a:gd name="connsiteY1" fmla="*/ 167300 h 2299186"/>
              <a:gd name="connsiteX2" fmla="*/ 738554 w 2491043"/>
              <a:gd name="connsiteY2" fmla="*/ 26623 h 2299186"/>
              <a:gd name="connsiteX3" fmla="*/ 923250 w 2491043"/>
              <a:gd name="connsiteY3" fmla="*/ 1866 h 2299186"/>
              <a:gd name="connsiteX4" fmla="*/ 1090246 w 2491043"/>
              <a:gd name="connsiteY4" fmla="*/ 53000 h 2299186"/>
              <a:gd name="connsiteX5" fmla="*/ 1389184 w 2491043"/>
              <a:gd name="connsiteY5" fmla="*/ 431070 h 2299186"/>
              <a:gd name="connsiteX6" fmla="*/ 1459523 w 2491043"/>
              <a:gd name="connsiteY6" fmla="*/ 694839 h 2299186"/>
              <a:gd name="connsiteX7" fmla="*/ 1732084 w 2491043"/>
              <a:gd name="connsiteY7" fmla="*/ 791554 h 2299186"/>
              <a:gd name="connsiteX8" fmla="*/ 2013438 w 2491043"/>
              <a:gd name="connsiteY8" fmla="*/ 782762 h 2299186"/>
              <a:gd name="connsiteX9" fmla="*/ 2004646 w 2491043"/>
              <a:gd name="connsiteY9" fmla="*/ 1090493 h 2299186"/>
              <a:gd name="connsiteX10" fmla="*/ 2242038 w 2491043"/>
              <a:gd name="connsiteY10" fmla="*/ 1565277 h 2299186"/>
              <a:gd name="connsiteX11" fmla="*/ 2338754 w 2491043"/>
              <a:gd name="connsiteY11" fmla="*/ 1705954 h 2299186"/>
              <a:gd name="connsiteX12" fmla="*/ 2391507 w 2491043"/>
              <a:gd name="connsiteY12" fmla="*/ 2110400 h 2299186"/>
              <a:gd name="connsiteX13" fmla="*/ 2491043 w 2491043"/>
              <a:gd name="connsiteY13" fmla="*/ 2299186 h 2299186"/>
              <a:gd name="connsiteX0" fmla="*/ 0 w 2491043"/>
              <a:gd name="connsiteY0" fmla="*/ 311402 h 2302611"/>
              <a:gd name="connsiteX1" fmla="*/ 457200 w 2491043"/>
              <a:gd name="connsiteY1" fmla="*/ 170725 h 2302611"/>
              <a:gd name="connsiteX2" fmla="*/ 738554 w 2491043"/>
              <a:gd name="connsiteY2" fmla="*/ 30048 h 2302611"/>
              <a:gd name="connsiteX3" fmla="*/ 923250 w 2491043"/>
              <a:gd name="connsiteY3" fmla="*/ 5291 h 2302611"/>
              <a:gd name="connsiteX4" fmla="*/ 1074453 w 2491043"/>
              <a:gd name="connsiteY4" fmla="*/ 103801 h 2302611"/>
              <a:gd name="connsiteX5" fmla="*/ 1389184 w 2491043"/>
              <a:gd name="connsiteY5" fmla="*/ 434495 h 2302611"/>
              <a:gd name="connsiteX6" fmla="*/ 1459523 w 2491043"/>
              <a:gd name="connsiteY6" fmla="*/ 698264 h 2302611"/>
              <a:gd name="connsiteX7" fmla="*/ 1732084 w 2491043"/>
              <a:gd name="connsiteY7" fmla="*/ 794979 h 2302611"/>
              <a:gd name="connsiteX8" fmla="*/ 2013438 w 2491043"/>
              <a:gd name="connsiteY8" fmla="*/ 786187 h 2302611"/>
              <a:gd name="connsiteX9" fmla="*/ 2004646 w 2491043"/>
              <a:gd name="connsiteY9" fmla="*/ 1093918 h 2302611"/>
              <a:gd name="connsiteX10" fmla="*/ 2242038 w 2491043"/>
              <a:gd name="connsiteY10" fmla="*/ 1568702 h 2302611"/>
              <a:gd name="connsiteX11" fmla="*/ 2338754 w 2491043"/>
              <a:gd name="connsiteY11" fmla="*/ 1709379 h 2302611"/>
              <a:gd name="connsiteX12" fmla="*/ 2391507 w 2491043"/>
              <a:gd name="connsiteY12" fmla="*/ 2113825 h 2302611"/>
              <a:gd name="connsiteX13" fmla="*/ 2491043 w 2491043"/>
              <a:gd name="connsiteY13" fmla="*/ 2302611 h 2302611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389184 w 2491043"/>
              <a:gd name="connsiteY5" fmla="*/ 432200 h 2300316"/>
              <a:gd name="connsiteX6" fmla="*/ 1459523 w 2491043"/>
              <a:gd name="connsiteY6" fmla="*/ 695969 h 2300316"/>
              <a:gd name="connsiteX7" fmla="*/ 1732084 w 2491043"/>
              <a:gd name="connsiteY7" fmla="*/ 792684 h 2300316"/>
              <a:gd name="connsiteX8" fmla="*/ 2013438 w 2491043"/>
              <a:gd name="connsiteY8" fmla="*/ 783892 h 2300316"/>
              <a:gd name="connsiteX9" fmla="*/ 2004646 w 2491043"/>
              <a:gd name="connsiteY9" fmla="*/ 1091623 h 2300316"/>
              <a:gd name="connsiteX10" fmla="*/ 2242038 w 2491043"/>
              <a:gd name="connsiteY10" fmla="*/ 1566407 h 2300316"/>
              <a:gd name="connsiteX11" fmla="*/ 2338754 w 2491043"/>
              <a:gd name="connsiteY11" fmla="*/ 1707084 h 2300316"/>
              <a:gd name="connsiteX12" fmla="*/ 2391507 w 2491043"/>
              <a:gd name="connsiteY12" fmla="*/ 2111530 h 2300316"/>
              <a:gd name="connsiteX13" fmla="*/ 2491043 w 2491043"/>
              <a:gd name="connsiteY13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389184 w 2491043"/>
              <a:gd name="connsiteY6" fmla="*/ 432200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491043"/>
              <a:gd name="connsiteY0" fmla="*/ 309107 h 2300316"/>
              <a:gd name="connsiteX1" fmla="*/ 457200 w 2491043"/>
              <a:gd name="connsiteY1" fmla="*/ 168430 h 2300316"/>
              <a:gd name="connsiteX2" fmla="*/ 738554 w 2491043"/>
              <a:gd name="connsiteY2" fmla="*/ 27753 h 2300316"/>
              <a:gd name="connsiteX3" fmla="*/ 923250 w 2491043"/>
              <a:gd name="connsiteY3" fmla="*/ 2996 h 2300316"/>
              <a:gd name="connsiteX4" fmla="*/ 1142885 w 2491043"/>
              <a:gd name="connsiteY4" fmla="*/ 69923 h 2300316"/>
              <a:gd name="connsiteX5" fmla="*/ 1410901 w 2491043"/>
              <a:gd name="connsiteY5" fmla="*/ 307554 h 2300316"/>
              <a:gd name="connsiteX6" fmla="*/ 1441824 w 2491043"/>
              <a:gd name="connsiteY6" fmla="*/ 463783 h 2300316"/>
              <a:gd name="connsiteX7" fmla="*/ 1459523 w 2491043"/>
              <a:gd name="connsiteY7" fmla="*/ 695969 h 2300316"/>
              <a:gd name="connsiteX8" fmla="*/ 1732084 w 2491043"/>
              <a:gd name="connsiteY8" fmla="*/ 792684 h 2300316"/>
              <a:gd name="connsiteX9" fmla="*/ 2013438 w 2491043"/>
              <a:gd name="connsiteY9" fmla="*/ 783892 h 2300316"/>
              <a:gd name="connsiteX10" fmla="*/ 2004646 w 2491043"/>
              <a:gd name="connsiteY10" fmla="*/ 1091623 h 2300316"/>
              <a:gd name="connsiteX11" fmla="*/ 2242038 w 2491043"/>
              <a:gd name="connsiteY11" fmla="*/ 1566407 h 2300316"/>
              <a:gd name="connsiteX12" fmla="*/ 2338754 w 2491043"/>
              <a:gd name="connsiteY12" fmla="*/ 1707084 h 2300316"/>
              <a:gd name="connsiteX13" fmla="*/ 2391507 w 2491043"/>
              <a:gd name="connsiteY13" fmla="*/ 2111530 h 2300316"/>
              <a:gd name="connsiteX14" fmla="*/ 2491043 w 2491043"/>
              <a:gd name="connsiteY14" fmla="*/ 2300316 h 2300316"/>
              <a:gd name="connsiteX0" fmla="*/ 0 w 2391507"/>
              <a:gd name="connsiteY0" fmla="*/ 309107 h 2111530"/>
              <a:gd name="connsiteX1" fmla="*/ 457200 w 2391507"/>
              <a:gd name="connsiteY1" fmla="*/ 168430 h 2111530"/>
              <a:gd name="connsiteX2" fmla="*/ 738554 w 2391507"/>
              <a:gd name="connsiteY2" fmla="*/ 27753 h 2111530"/>
              <a:gd name="connsiteX3" fmla="*/ 923250 w 2391507"/>
              <a:gd name="connsiteY3" fmla="*/ 2996 h 2111530"/>
              <a:gd name="connsiteX4" fmla="*/ 1142885 w 2391507"/>
              <a:gd name="connsiteY4" fmla="*/ 69923 h 2111530"/>
              <a:gd name="connsiteX5" fmla="*/ 1410901 w 2391507"/>
              <a:gd name="connsiteY5" fmla="*/ 307554 h 2111530"/>
              <a:gd name="connsiteX6" fmla="*/ 1441824 w 2391507"/>
              <a:gd name="connsiteY6" fmla="*/ 463783 h 2111530"/>
              <a:gd name="connsiteX7" fmla="*/ 1459523 w 2391507"/>
              <a:gd name="connsiteY7" fmla="*/ 695969 h 2111530"/>
              <a:gd name="connsiteX8" fmla="*/ 1732084 w 2391507"/>
              <a:gd name="connsiteY8" fmla="*/ 792684 h 2111530"/>
              <a:gd name="connsiteX9" fmla="*/ 2013438 w 2391507"/>
              <a:gd name="connsiteY9" fmla="*/ 783892 h 2111530"/>
              <a:gd name="connsiteX10" fmla="*/ 2004646 w 2391507"/>
              <a:gd name="connsiteY10" fmla="*/ 1091623 h 2111530"/>
              <a:gd name="connsiteX11" fmla="*/ 2242038 w 2391507"/>
              <a:gd name="connsiteY11" fmla="*/ 1566407 h 2111530"/>
              <a:gd name="connsiteX12" fmla="*/ 2338754 w 2391507"/>
              <a:gd name="connsiteY12" fmla="*/ 1707084 h 2111530"/>
              <a:gd name="connsiteX13" fmla="*/ 2391507 w 2391507"/>
              <a:gd name="connsiteY13" fmla="*/ 2111530 h 2111530"/>
              <a:gd name="connsiteX0" fmla="*/ 0 w 2338753"/>
              <a:gd name="connsiteY0" fmla="*/ 309107 h 1707084"/>
              <a:gd name="connsiteX1" fmla="*/ 457200 w 2338753"/>
              <a:gd name="connsiteY1" fmla="*/ 168430 h 1707084"/>
              <a:gd name="connsiteX2" fmla="*/ 738554 w 2338753"/>
              <a:gd name="connsiteY2" fmla="*/ 27753 h 1707084"/>
              <a:gd name="connsiteX3" fmla="*/ 923250 w 2338753"/>
              <a:gd name="connsiteY3" fmla="*/ 2996 h 1707084"/>
              <a:gd name="connsiteX4" fmla="*/ 1142885 w 2338753"/>
              <a:gd name="connsiteY4" fmla="*/ 69923 h 1707084"/>
              <a:gd name="connsiteX5" fmla="*/ 1410901 w 2338753"/>
              <a:gd name="connsiteY5" fmla="*/ 307554 h 1707084"/>
              <a:gd name="connsiteX6" fmla="*/ 1441824 w 2338753"/>
              <a:gd name="connsiteY6" fmla="*/ 463783 h 1707084"/>
              <a:gd name="connsiteX7" fmla="*/ 1459523 w 2338753"/>
              <a:gd name="connsiteY7" fmla="*/ 695969 h 1707084"/>
              <a:gd name="connsiteX8" fmla="*/ 1732084 w 2338753"/>
              <a:gd name="connsiteY8" fmla="*/ 792684 h 1707084"/>
              <a:gd name="connsiteX9" fmla="*/ 2013438 w 2338753"/>
              <a:gd name="connsiteY9" fmla="*/ 783892 h 1707084"/>
              <a:gd name="connsiteX10" fmla="*/ 2004646 w 2338753"/>
              <a:gd name="connsiteY10" fmla="*/ 1091623 h 1707084"/>
              <a:gd name="connsiteX11" fmla="*/ 2242038 w 2338753"/>
              <a:gd name="connsiteY11" fmla="*/ 1566407 h 1707084"/>
              <a:gd name="connsiteX12" fmla="*/ 2338754 w 2338753"/>
              <a:gd name="connsiteY12" fmla="*/ 1707084 h 1707084"/>
              <a:gd name="connsiteX0" fmla="*/ 0 w 2242039"/>
              <a:gd name="connsiteY0" fmla="*/ 309107 h 1566407"/>
              <a:gd name="connsiteX1" fmla="*/ 457200 w 2242039"/>
              <a:gd name="connsiteY1" fmla="*/ 168430 h 1566407"/>
              <a:gd name="connsiteX2" fmla="*/ 738554 w 2242039"/>
              <a:gd name="connsiteY2" fmla="*/ 27753 h 1566407"/>
              <a:gd name="connsiteX3" fmla="*/ 923250 w 2242039"/>
              <a:gd name="connsiteY3" fmla="*/ 2996 h 1566407"/>
              <a:gd name="connsiteX4" fmla="*/ 1142885 w 2242039"/>
              <a:gd name="connsiteY4" fmla="*/ 69923 h 1566407"/>
              <a:gd name="connsiteX5" fmla="*/ 1410901 w 2242039"/>
              <a:gd name="connsiteY5" fmla="*/ 307554 h 1566407"/>
              <a:gd name="connsiteX6" fmla="*/ 1441824 w 2242039"/>
              <a:gd name="connsiteY6" fmla="*/ 463783 h 1566407"/>
              <a:gd name="connsiteX7" fmla="*/ 1459523 w 2242039"/>
              <a:gd name="connsiteY7" fmla="*/ 695969 h 1566407"/>
              <a:gd name="connsiteX8" fmla="*/ 1732084 w 2242039"/>
              <a:gd name="connsiteY8" fmla="*/ 792684 h 1566407"/>
              <a:gd name="connsiteX9" fmla="*/ 2013438 w 2242039"/>
              <a:gd name="connsiteY9" fmla="*/ 783892 h 1566407"/>
              <a:gd name="connsiteX10" fmla="*/ 2004646 w 2242039"/>
              <a:gd name="connsiteY10" fmla="*/ 1091623 h 1566407"/>
              <a:gd name="connsiteX11" fmla="*/ 2242038 w 2242039"/>
              <a:gd name="connsiteY11" fmla="*/ 1566407 h 1566407"/>
              <a:gd name="connsiteX0" fmla="*/ 0 w 2026318"/>
              <a:gd name="connsiteY0" fmla="*/ 309107 h 1091623"/>
              <a:gd name="connsiteX1" fmla="*/ 457200 w 2026318"/>
              <a:gd name="connsiteY1" fmla="*/ 168430 h 1091623"/>
              <a:gd name="connsiteX2" fmla="*/ 738554 w 2026318"/>
              <a:gd name="connsiteY2" fmla="*/ 27753 h 1091623"/>
              <a:gd name="connsiteX3" fmla="*/ 923250 w 2026318"/>
              <a:gd name="connsiteY3" fmla="*/ 2996 h 1091623"/>
              <a:gd name="connsiteX4" fmla="*/ 1142885 w 2026318"/>
              <a:gd name="connsiteY4" fmla="*/ 69923 h 1091623"/>
              <a:gd name="connsiteX5" fmla="*/ 1410901 w 2026318"/>
              <a:gd name="connsiteY5" fmla="*/ 307554 h 1091623"/>
              <a:gd name="connsiteX6" fmla="*/ 1441824 w 2026318"/>
              <a:gd name="connsiteY6" fmla="*/ 463783 h 1091623"/>
              <a:gd name="connsiteX7" fmla="*/ 1459523 w 2026318"/>
              <a:gd name="connsiteY7" fmla="*/ 695969 h 1091623"/>
              <a:gd name="connsiteX8" fmla="*/ 1732084 w 2026318"/>
              <a:gd name="connsiteY8" fmla="*/ 792684 h 1091623"/>
              <a:gd name="connsiteX9" fmla="*/ 2013438 w 2026318"/>
              <a:gd name="connsiteY9" fmla="*/ 783892 h 1091623"/>
              <a:gd name="connsiteX10" fmla="*/ 2004646 w 2026318"/>
              <a:gd name="connsiteY10" fmla="*/ 1091623 h 1091623"/>
              <a:gd name="connsiteX0" fmla="*/ 0 w 2013438"/>
              <a:gd name="connsiteY0" fmla="*/ 309107 h 794661"/>
              <a:gd name="connsiteX1" fmla="*/ 457200 w 2013438"/>
              <a:gd name="connsiteY1" fmla="*/ 168430 h 794661"/>
              <a:gd name="connsiteX2" fmla="*/ 738554 w 2013438"/>
              <a:gd name="connsiteY2" fmla="*/ 27753 h 794661"/>
              <a:gd name="connsiteX3" fmla="*/ 923250 w 2013438"/>
              <a:gd name="connsiteY3" fmla="*/ 2996 h 794661"/>
              <a:gd name="connsiteX4" fmla="*/ 1142885 w 2013438"/>
              <a:gd name="connsiteY4" fmla="*/ 69923 h 794661"/>
              <a:gd name="connsiteX5" fmla="*/ 1410901 w 2013438"/>
              <a:gd name="connsiteY5" fmla="*/ 307554 h 794661"/>
              <a:gd name="connsiteX6" fmla="*/ 1441824 w 2013438"/>
              <a:gd name="connsiteY6" fmla="*/ 463783 h 794661"/>
              <a:gd name="connsiteX7" fmla="*/ 1459523 w 2013438"/>
              <a:gd name="connsiteY7" fmla="*/ 695969 h 794661"/>
              <a:gd name="connsiteX8" fmla="*/ 1732084 w 2013438"/>
              <a:gd name="connsiteY8" fmla="*/ 792684 h 794661"/>
              <a:gd name="connsiteX9" fmla="*/ 2013438 w 2013438"/>
              <a:gd name="connsiteY9" fmla="*/ 783892 h 794661"/>
              <a:gd name="connsiteX0" fmla="*/ 0 w 1732084"/>
              <a:gd name="connsiteY0" fmla="*/ 309107 h 792684"/>
              <a:gd name="connsiteX1" fmla="*/ 457200 w 1732084"/>
              <a:gd name="connsiteY1" fmla="*/ 168430 h 792684"/>
              <a:gd name="connsiteX2" fmla="*/ 738554 w 1732084"/>
              <a:gd name="connsiteY2" fmla="*/ 27753 h 792684"/>
              <a:gd name="connsiteX3" fmla="*/ 923250 w 1732084"/>
              <a:gd name="connsiteY3" fmla="*/ 2996 h 792684"/>
              <a:gd name="connsiteX4" fmla="*/ 1142885 w 1732084"/>
              <a:gd name="connsiteY4" fmla="*/ 69923 h 792684"/>
              <a:gd name="connsiteX5" fmla="*/ 1410901 w 1732084"/>
              <a:gd name="connsiteY5" fmla="*/ 307554 h 792684"/>
              <a:gd name="connsiteX6" fmla="*/ 1441824 w 1732084"/>
              <a:gd name="connsiteY6" fmla="*/ 463783 h 792684"/>
              <a:gd name="connsiteX7" fmla="*/ 1459523 w 1732084"/>
              <a:gd name="connsiteY7" fmla="*/ 695969 h 792684"/>
              <a:gd name="connsiteX8" fmla="*/ 1732084 w 1732084"/>
              <a:gd name="connsiteY8" fmla="*/ 792684 h 792684"/>
              <a:gd name="connsiteX0" fmla="*/ 0 w 1459523"/>
              <a:gd name="connsiteY0" fmla="*/ 309107 h 695969"/>
              <a:gd name="connsiteX1" fmla="*/ 457200 w 1459523"/>
              <a:gd name="connsiteY1" fmla="*/ 168430 h 695969"/>
              <a:gd name="connsiteX2" fmla="*/ 738554 w 1459523"/>
              <a:gd name="connsiteY2" fmla="*/ 27753 h 695969"/>
              <a:gd name="connsiteX3" fmla="*/ 923250 w 1459523"/>
              <a:gd name="connsiteY3" fmla="*/ 2996 h 695969"/>
              <a:gd name="connsiteX4" fmla="*/ 1142885 w 1459523"/>
              <a:gd name="connsiteY4" fmla="*/ 69923 h 695969"/>
              <a:gd name="connsiteX5" fmla="*/ 1410901 w 1459523"/>
              <a:gd name="connsiteY5" fmla="*/ 307554 h 695969"/>
              <a:gd name="connsiteX6" fmla="*/ 1441824 w 1459523"/>
              <a:gd name="connsiteY6" fmla="*/ 463783 h 695969"/>
              <a:gd name="connsiteX7" fmla="*/ 1459523 w 1459523"/>
              <a:gd name="connsiteY7" fmla="*/ 695969 h 695969"/>
              <a:gd name="connsiteX0" fmla="*/ 0 w 1441824"/>
              <a:gd name="connsiteY0" fmla="*/ 309107 h 463783"/>
              <a:gd name="connsiteX1" fmla="*/ 457200 w 1441824"/>
              <a:gd name="connsiteY1" fmla="*/ 168430 h 463783"/>
              <a:gd name="connsiteX2" fmla="*/ 738554 w 1441824"/>
              <a:gd name="connsiteY2" fmla="*/ 27753 h 463783"/>
              <a:gd name="connsiteX3" fmla="*/ 923250 w 1441824"/>
              <a:gd name="connsiteY3" fmla="*/ 2996 h 463783"/>
              <a:gd name="connsiteX4" fmla="*/ 1142885 w 1441824"/>
              <a:gd name="connsiteY4" fmla="*/ 69923 h 463783"/>
              <a:gd name="connsiteX5" fmla="*/ 1410901 w 1441824"/>
              <a:gd name="connsiteY5" fmla="*/ 307554 h 463783"/>
              <a:gd name="connsiteX6" fmla="*/ 1441824 w 1441824"/>
              <a:gd name="connsiteY6" fmla="*/ 463783 h 463783"/>
              <a:gd name="connsiteX0" fmla="*/ 0 w 1410901"/>
              <a:gd name="connsiteY0" fmla="*/ 309107 h 309107"/>
              <a:gd name="connsiteX1" fmla="*/ 457200 w 1410901"/>
              <a:gd name="connsiteY1" fmla="*/ 168430 h 309107"/>
              <a:gd name="connsiteX2" fmla="*/ 738554 w 1410901"/>
              <a:gd name="connsiteY2" fmla="*/ 27753 h 309107"/>
              <a:gd name="connsiteX3" fmla="*/ 923250 w 1410901"/>
              <a:gd name="connsiteY3" fmla="*/ 2996 h 309107"/>
              <a:gd name="connsiteX4" fmla="*/ 1142885 w 1410901"/>
              <a:gd name="connsiteY4" fmla="*/ 69923 h 309107"/>
              <a:gd name="connsiteX5" fmla="*/ 1410901 w 1410901"/>
              <a:gd name="connsiteY5" fmla="*/ 307554 h 309107"/>
              <a:gd name="connsiteX0" fmla="*/ 0 w 1142885"/>
              <a:gd name="connsiteY0" fmla="*/ 309107 h 309107"/>
              <a:gd name="connsiteX1" fmla="*/ 457200 w 1142885"/>
              <a:gd name="connsiteY1" fmla="*/ 168430 h 309107"/>
              <a:gd name="connsiteX2" fmla="*/ 738554 w 1142885"/>
              <a:gd name="connsiteY2" fmla="*/ 27753 h 309107"/>
              <a:gd name="connsiteX3" fmla="*/ 923250 w 1142885"/>
              <a:gd name="connsiteY3" fmla="*/ 2996 h 309107"/>
              <a:gd name="connsiteX4" fmla="*/ 1142885 w 1142885"/>
              <a:gd name="connsiteY4" fmla="*/ 69923 h 309107"/>
              <a:gd name="connsiteX0" fmla="*/ 0 w 923251"/>
              <a:gd name="connsiteY0" fmla="*/ 309107 h 309107"/>
              <a:gd name="connsiteX1" fmla="*/ 457200 w 923251"/>
              <a:gd name="connsiteY1" fmla="*/ 168430 h 309107"/>
              <a:gd name="connsiteX2" fmla="*/ 738554 w 923251"/>
              <a:gd name="connsiteY2" fmla="*/ 27753 h 309107"/>
              <a:gd name="connsiteX3" fmla="*/ 923250 w 923251"/>
              <a:gd name="connsiteY3" fmla="*/ 2996 h 309107"/>
              <a:gd name="connsiteX0" fmla="*/ 0 w 738554"/>
              <a:gd name="connsiteY0" fmla="*/ 281354 h 281354"/>
              <a:gd name="connsiteX1" fmla="*/ 457200 w 738554"/>
              <a:gd name="connsiteY1" fmla="*/ 140677 h 281354"/>
              <a:gd name="connsiteX2" fmla="*/ 738554 w 738554"/>
              <a:gd name="connsiteY2" fmla="*/ 0 h 281354"/>
              <a:gd name="connsiteX0" fmla="*/ 0 w 457200"/>
              <a:gd name="connsiteY0" fmla="*/ 140676 h 140676"/>
              <a:gd name="connsiteX1" fmla="*/ 457200 w 457200"/>
              <a:gd name="connsiteY1" fmla="*/ -1 h 14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7200" h="140676">
                <a:moveTo>
                  <a:pt x="0" y="140676"/>
                </a:moveTo>
                <a:cubicBezTo>
                  <a:pt x="167054" y="93783"/>
                  <a:pt x="334108" y="46891"/>
                  <a:pt x="457200" y="-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 rot="16200000">
            <a:off x="3239048" y="2400772"/>
            <a:ext cx="422886" cy="243562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 rot="15063963">
            <a:off x="3469495" y="3178403"/>
            <a:ext cx="769137" cy="334707"/>
          </a:xfrm>
          <a:custGeom>
            <a:avLst/>
            <a:gdLst>
              <a:gd name="connsiteX0" fmla="*/ 0 w 768300"/>
              <a:gd name="connsiteY0" fmla="*/ 121781 h 243562"/>
              <a:gd name="connsiteX1" fmla="*/ 384150 w 768300"/>
              <a:gd name="connsiteY1" fmla="*/ 0 h 243562"/>
              <a:gd name="connsiteX2" fmla="*/ 768300 w 768300"/>
              <a:gd name="connsiteY2" fmla="*/ 121781 h 243562"/>
              <a:gd name="connsiteX3" fmla="*/ 384150 w 768300"/>
              <a:gd name="connsiteY3" fmla="*/ 243562 h 243562"/>
              <a:gd name="connsiteX4" fmla="*/ 0 w 768300"/>
              <a:gd name="connsiteY4" fmla="*/ 121781 h 243562"/>
              <a:gd name="connsiteX0" fmla="*/ 837 w 769137"/>
              <a:gd name="connsiteY0" fmla="*/ 121781 h 334707"/>
              <a:gd name="connsiteX1" fmla="*/ 384987 w 769137"/>
              <a:gd name="connsiteY1" fmla="*/ 0 h 334707"/>
              <a:gd name="connsiteX2" fmla="*/ 769137 w 769137"/>
              <a:gd name="connsiteY2" fmla="*/ 121781 h 334707"/>
              <a:gd name="connsiteX3" fmla="*/ 474559 w 769137"/>
              <a:gd name="connsiteY3" fmla="*/ 334707 h 334707"/>
              <a:gd name="connsiteX4" fmla="*/ 837 w 769137"/>
              <a:gd name="connsiteY4" fmla="*/ 121781 h 33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9137" h="334707">
                <a:moveTo>
                  <a:pt x="837" y="121781"/>
                </a:moveTo>
                <a:cubicBezTo>
                  <a:pt x="-14092" y="65997"/>
                  <a:pt x="172827" y="0"/>
                  <a:pt x="384987" y="0"/>
                </a:cubicBezTo>
                <a:cubicBezTo>
                  <a:pt x="597147" y="0"/>
                  <a:pt x="769137" y="54523"/>
                  <a:pt x="769137" y="121781"/>
                </a:cubicBezTo>
                <a:cubicBezTo>
                  <a:pt x="769137" y="189039"/>
                  <a:pt x="686719" y="334707"/>
                  <a:pt x="474559" y="334707"/>
                </a:cubicBezTo>
                <a:cubicBezTo>
                  <a:pt x="262399" y="334707"/>
                  <a:pt x="15766" y="177565"/>
                  <a:pt x="837" y="121781"/>
                </a:cubicBezTo>
                <a:close/>
              </a:path>
            </a:pathLst>
          </a:cu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1085553" y="1555292"/>
            <a:ext cx="1372504" cy="87302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202822"/>
              <a:gd name="connsiteY0" fmla="*/ 0 h 1162706"/>
              <a:gd name="connsiteX1" fmla="*/ 198407 w 2202822"/>
              <a:gd name="connsiteY1" fmla="*/ 232913 h 1162706"/>
              <a:gd name="connsiteX2" fmla="*/ 500332 w 2202822"/>
              <a:gd name="connsiteY2" fmla="*/ 301924 h 1162706"/>
              <a:gd name="connsiteX3" fmla="*/ 681487 w 2202822"/>
              <a:gd name="connsiteY3" fmla="*/ 439947 h 1162706"/>
              <a:gd name="connsiteX4" fmla="*/ 819509 w 2202822"/>
              <a:gd name="connsiteY4" fmla="*/ 621102 h 1162706"/>
              <a:gd name="connsiteX5" fmla="*/ 1017917 w 2202822"/>
              <a:gd name="connsiteY5" fmla="*/ 707366 h 1162706"/>
              <a:gd name="connsiteX6" fmla="*/ 1255085 w 2202822"/>
              <a:gd name="connsiteY6" fmla="*/ 750619 h 1162706"/>
              <a:gd name="connsiteX7" fmla="*/ 1517022 w 2202822"/>
              <a:gd name="connsiteY7" fmla="*/ 964931 h 1162706"/>
              <a:gd name="connsiteX8" fmla="*/ 1771815 w 2202822"/>
              <a:gd name="connsiteY8" fmla="*/ 981600 h 1162706"/>
              <a:gd name="connsiteX9" fmla="*/ 1969459 w 2202822"/>
              <a:gd name="connsiteY9" fmla="*/ 1157812 h 1162706"/>
              <a:gd name="connsiteX10" fmla="*/ 2202822 w 2202822"/>
              <a:gd name="connsiteY10" fmla="*/ 1031606 h 1162706"/>
              <a:gd name="connsiteX0" fmla="*/ 0 w 1969459"/>
              <a:gd name="connsiteY0" fmla="*/ 0 h 1157812"/>
              <a:gd name="connsiteX1" fmla="*/ 198407 w 1969459"/>
              <a:gd name="connsiteY1" fmla="*/ 232913 h 1157812"/>
              <a:gd name="connsiteX2" fmla="*/ 500332 w 1969459"/>
              <a:gd name="connsiteY2" fmla="*/ 301924 h 1157812"/>
              <a:gd name="connsiteX3" fmla="*/ 681487 w 1969459"/>
              <a:gd name="connsiteY3" fmla="*/ 439947 h 1157812"/>
              <a:gd name="connsiteX4" fmla="*/ 819509 w 1969459"/>
              <a:gd name="connsiteY4" fmla="*/ 621102 h 1157812"/>
              <a:gd name="connsiteX5" fmla="*/ 1017917 w 1969459"/>
              <a:gd name="connsiteY5" fmla="*/ 707366 h 1157812"/>
              <a:gd name="connsiteX6" fmla="*/ 1255085 w 1969459"/>
              <a:gd name="connsiteY6" fmla="*/ 750619 h 1157812"/>
              <a:gd name="connsiteX7" fmla="*/ 1517022 w 1969459"/>
              <a:gd name="connsiteY7" fmla="*/ 964931 h 1157812"/>
              <a:gd name="connsiteX8" fmla="*/ 1771815 w 1969459"/>
              <a:gd name="connsiteY8" fmla="*/ 981600 h 1157812"/>
              <a:gd name="connsiteX9" fmla="*/ 1969459 w 1969459"/>
              <a:gd name="connsiteY9" fmla="*/ 1157812 h 1157812"/>
              <a:gd name="connsiteX0" fmla="*/ 0 w 1771815"/>
              <a:gd name="connsiteY0" fmla="*/ 0 h 990629"/>
              <a:gd name="connsiteX1" fmla="*/ 198407 w 1771815"/>
              <a:gd name="connsiteY1" fmla="*/ 232913 h 990629"/>
              <a:gd name="connsiteX2" fmla="*/ 500332 w 1771815"/>
              <a:gd name="connsiteY2" fmla="*/ 301924 h 990629"/>
              <a:gd name="connsiteX3" fmla="*/ 681487 w 1771815"/>
              <a:gd name="connsiteY3" fmla="*/ 439947 h 990629"/>
              <a:gd name="connsiteX4" fmla="*/ 819509 w 1771815"/>
              <a:gd name="connsiteY4" fmla="*/ 621102 h 990629"/>
              <a:gd name="connsiteX5" fmla="*/ 1017917 w 1771815"/>
              <a:gd name="connsiteY5" fmla="*/ 707366 h 990629"/>
              <a:gd name="connsiteX6" fmla="*/ 1255085 w 1771815"/>
              <a:gd name="connsiteY6" fmla="*/ 750619 h 990629"/>
              <a:gd name="connsiteX7" fmla="*/ 1517022 w 1771815"/>
              <a:gd name="connsiteY7" fmla="*/ 964931 h 990629"/>
              <a:gd name="connsiteX8" fmla="*/ 1771815 w 1771815"/>
              <a:gd name="connsiteY8" fmla="*/ 981600 h 990629"/>
              <a:gd name="connsiteX0" fmla="*/ 0 w 1517022"/>
              <a:gd name="connsiteY0" fmla="*/ 0 h 964931"/>
              <a:gd name="connsiteX1" fmla="*/ 198407 w 1517022"/>
              <a:gd name="connsiteY1" fmla="*/ 232913 h 964931"/>
              <a:gd name="connsiteX2" fmla="*/ 500332 w 1517022"/>
              <a:gd name="connsiteY2" fmla="*/ 301924 h 964931"/>
              <a:gd name="connsiteX3" fmla="*/ 681487 w 1517022"/>
              <a:gd name="connsiteY3" fmla="*/ 439947 h 964931"/>
              <a:gd name="connsiteX4" fmla="*/ 819509 w 1517022"/>
              <a:gd name="connsiteY4" fmla="*/ 621102 h 964931"/>
              <a:gd name="connsiteX5" fmla="*/ 1017917 w 1517022"/>
              <a:gd name="connsiteY5" fmla="*/ 707366 h 964931"/>
              <a:gd name="connsiteX6" fmla="*/ 1255085 w 1517022"/>
              <a:gd name="connsiteY6" fmla="*/ 750619 h 964931"/>
              <a:gd name="connsiteX7" fmla="*/ 1517022 w 1517022"/>
              <a:gd name="connsiteY7" fmla="*/ 964931 h 96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7022" h="964931">
                <a:moveTo>
                  <a:pt x="0" y="0"/>
                </a:moveTo>
                <a:cubicBezTo>
                  <a:pt x="57509" y="91296"/>
                  <a:pt x="115018" y="182592"/>
                  <a:pt x="198407" y="232913"/>
                </a:cubicBezTo>
                <a:cubicBezTo>
                  <a:pt x="281796" y="283234"/>
                  <a:pt x="419819" y="267418"/>
                  <a:pt x="500332" y="301924"/>
                </a:cubicBezTo>
                <a:cubicBezTo>
                  <a:pt x="580845" y="336430"/>
                  <a:pt x="628291" y="386751"/>
                  <a:pt x="681487" y="439947"/>
                </a:cubicBezTo>
                <a:cubicBezTo>
                  <a:pt x="734683" y="493143"/>
                  <a:pt x="763437" y="576532"/>
                  <a:pt x="819509" y="621102"/>
                </a:cubicBezTo>
                <a:cubicBezTo>
                  <a:pt x="875581" y="665672"/>
                  <a:pt x="945321" y="685780"/>
                  <a:pt x="1017917" y="707366"/>
                </a:cubicBezTo>
                <a:cubicBezTo>
                  <a:pt x="1090513" y="728952"/>
                  <a:pt x="1165551" y="726345"/>
                  <a:pt x="1255085" y="750619"/>
                </a:cubicBezTo>
                <a:cubicBezTo>
                  <a:pt x="1344619" y="774893"/>
                  <a:pt x="1394388" y="910162"/>
                  <a:pt x="1517022" y="964931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>
            <a:spLocks noChangeAspect="1"/>
          </p:cNvSpPr>
          <p:nvPr/>
        </p:nvSpPr>
        <p:spPr>
          <a:xfrm>
            <a:off x="3764230" y="3245156"/>
            <a:ext cx="78945" cy="7465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2114739" y="2301506"/>
            <a:ext cx="1678678" cy="1360170"/>
            <a:chOff x="2183130" y="2457450"/>
            <a:chExt cx="1678678" cy="1360170"/>
          </a:xfrm>
        </p:grpSpPr>
        <p:grpSp>
          <p:nvGrpSpPr>
            <p:cNvPr id="130" name="Group 129"/>
            <p:cNvGrpSpPr/>
            <p:nvPr/>
          </p:nvGrpSpPr>
          <p:grpSpPr>
            <a:xfrm>
              <a:off x="2600485" y="2705580"/>
              <a:ext cx="965432" cy="646331"/>
              <a:chOff x="7575481" y="2738750"/>
              <a:chExt cx="965432" cy="646331"/>
            </a:xfrm>
          </p:grpSpPr>
          <p:sp>
            <p:nvSpPr>
              <p:cNvPr id="144" name="Freeform 143"/>
              <p:cNvSpPr/>
              <p:nvPr/>
            </p:nvSpPr>
            <p:spPr>
              <a:xfrm>
                <a:off x="7815034" y="2785676"/>
                <a:ext cx="0" cy="114300"/>
              </a:xfrm>
              <a:custGeom>
                <a:avLst/>
                <a:gdLst>
                  <a:gd name="connsiteX0" fmla="*/ 0 w 0"/>
                  <a:gd name="connsiteY0" fmla="*/ 0 h 114300"/>
                  <a:gd name="connsiteX1" fmla="*/ 0 w 0"/>
                  <a:gd name="connsiteY1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14300">
                    <a:moveTo>
                      <a:pt x="0" y="0"/>
                    </a:moveTo>
                    <a:lnTo>
                      <a:pt x="0" y="11430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7575481" y="2738750"/>
                <a:ext cx="965432" cy="646331"/>
                <a:chOff x="7128149" y="2866970"/>
                <a:chExt cx="965432" cy="646331"/>
              </a:xfrm>
            </p:grpSpPr>
            <p:grpSp>
              <p:nvGrpSpPr>
                <p:cNvPr id="162" name="Group 161"/>
                <p:cNvGrpSpPr/>
                <p:nvPr/>
              </p:nvGrpSpPr>
              <p:grpSpPr>
                <a:xfrm>
                  <a:off x="7448313" y="2866970"/>
                  <a:ext cx="645268" cy="646331"/>
                  <a:chOff x="7470097" y="2866281"/>
                  <a:chExt cx="645268" cy="646331"/>
                </a:xfrm>
              </p:grpSpPr>
              <p:sp>
                <p:nvSpPr>
                  <p:cNvPr id="173" name="Rectangle 172"/>
                  <p:cNvSpPr/>
                  <p:nvPr/>
                </p:nvSpPr>
                <p:spPr>
                  <a:xfrm>
                    <a:off x="7578803" y="2938786"/>
                    <a:ext cx="365027" cy="456690"/>
                  </a:xfrm>
                  <a:prstGeom prst="rect">
                    <a:avLst/>
                  </a:prstGeom>
                  <a:solidFill>
                    <a:srgbClr val="D2D19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TextBox 173"/>
                  <p:cNvSpPr txBox="1"/>
                  <p:nvPr/>
                </p:nvSpPr>
                <p:spPr>
                  <a:xfrm>
                    <a:off x="7470097" y="2866281"/>
                    <a:ext cx="645268" cy="64633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3</a:t>
                    </a:r>
                  </a:p>
                  <a:p>
                    <a:r>
                      <a:rPr lang="en-US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187</a:t>
                    </a:r>
                  </a:p>
                </p:txBody>
              </p:sp>
            </p:grpSp>
            <p:grpSp>
              <p:nvGrpSpPr>
                <p:cNvPr id="163" name="Group 162"/>
                <p:cNvGrpSpPr/>
                <p:nvPr/>
              </p:nvGrpSpPr>
              <p:grpSpPr>
                <a:xfrm>
                  <a:off x="7128149" y="2913896"/>
                  <a:ext cx="400527" cy="363862"/>
                  <a:chOff x="7128149" y="2913896"/>
                  <a:chExt cx="400527" cy="363862"/>
                </a:xfrm>
              </p:grpSpPr>
              <p:grpSp>
                <p:nvGrpSpPr>
                  <p:cNvPr id="164" name="Group 163"/>
                  <p:cNvGrpSpPr/>
                  <p:nvPr/>
                </p:nvGrpSpPr>
                <p:grpSpPr>
                  <a:xfrm>
                    <a:off x="7128149" y="2913896"/>
                    <a:ext cx="400527" cy="363862"/>
                    <a:chOff x="7117556" y="3330886"/>
                    <a:chExt cx="400527" cy="363862"/>
                  </a:xfrm>
                </p:grpSpPr>
                <p:sp>
                  <p:nvSpPr>
                    <p:cNvPr id="168" name="Freeform 167"/>
                    <p:cNvSpPr/>
                    <p:nvPr/>
                  </p:nvSpPr>
                  <p:spPr>
                    <a:xfrm>
                      <a:off x="7319010" y="3330886"/>
                      <a:ext cx="0" cy="114300"/>
                    </a:xfrm>
                    <a:custGeom>
                      <a:avLst/>
                      <a:gdLst>
                        <a:gd name="connsiteX0" fmla="*/ 0 w 0"/>
                        <a:gd name="connsiteY0" fmla="*/ 0 h 114300"/>
                        <a:gd name="connsiteX1" fmla="*/ 0 w 0"/>
                        <a:gd name="connsiteY1" fmla="*/ 114300 h 114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h="114300">
                          <a:moveTo>
                            <a:pt x="0" y="0"/>
                          </a:moveTo>
                          <a:lnTo>
                            <a:pt x="0" y="114300"/>
                          </a:lnTo>
                        </a:path>
                      </a:pathLst>
                    </a:custGeom>
                    <a:noFill/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69" name="Group 168"/>
                    <p:cNvGrpSpPr/>
                    <p:nvPr/>
                  </p:nvGrpSpPr>
                  <p:grpSpPr>
                    <a:xfrm>
                      <a:off x="7117556" y="3397091"/>
                      <a:ext cx="400527" cy="297657"/>
                      <a:chOff x="7117556" y="3397091"/>
                      <a:chExt cx="400527" cy="297657"/>
                    </a:xfrm>
                  </p:grpSpPr>
                  <p:sp>
                    <p:nvSpPr>
                      <p:cNvPr id="170" name="Rectangle 169"/>
                      <p:cNvSpPr/>
                      <p:nvPr/>
                    </p:nvSpPr>
                    <p:spPr>
                      <a:xfrm>
                        <a:off x="7118351" y="3399145"/>
                        <a:ext cx="397042" cy="294680"/>
                      </a:xfrm>
                      <a:prstGeom prst="rect">
                        <a:avLst/>
                      </a:prstGeom>
                      <a:solidFill>
                        <a:srgbClr val="5B9BD5"/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Freeform 170"/>
                      <p:cNvSpPr/>
                      <p:nvPr/>
                    </p:nvSpPr>
                    <p:spPr>
                      <a:xfrm>
                        <a:off x="7124700" y="3397091"/>
                        <a:ext cx="393383" cy="294799"/>
                      </a:xfrm>
                      <a:custGeom>
                        <a:avLst/>
                        <a:gdLst>
                          <a:gd name="connsiteX0" fmla="*/ 0 w 388620"/>
                          <a:gd name="connsiteY0" fmla="*/ 297180 h 297180"/>
                          <a:gd name="connsiteX1" fmla="*/ 388620 w 388620"/>
                          <a:gd name="connsiteY1" fmla="*/ 0 h 297180"/>
                          <a:gd name="connsiteX0" fmla="*/ 0 w 393383"/>
                          <a:gd name="connsiteY0" fmla="*/ 294799 h 294799"/>
                          <a:gd name="connsiteX1" fmla="*/ 393383 w 393383"/>
                          <a:gd name="connsiteY1" fmla="*/ 0 h 2947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393383" h="294799">
                            <a:moveTo>
                              <a:pt x="0" y="294799"/>
                            </a:moveTo>
                            <a:cubicBezTo>
                              <a:pt x="129540" y="195739"/>
                              <a:pt x="263843" y="99060"/>
                              <a:pt x="393383" y="0"/>
                            </a:cubicBez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Freeform 171"/>
                      <p:cNvSpPr/>
                      <p:nvPr/>
                    </p:nvSpPr>
                    <p:spPr>
                      <a:xfrm>
                        <a:off x="7117556" y="3399472"/>
                        <a:ext cx="400050" cy="295276"/>
                      </a:xfrm>
                      <a:custGeom>
                        <a:avLst/>
                        <a:gdLst>
                          <a:gd name="connsiteX0" fmla="*/ 0 w 400050"/>
                          <a:gd name="connsiteY0" fmla="*/ 0 h 304800"/>
                          <a:gd name="connsiteX1" fmla="*/ 400050 w 400050"/>
                          <a:gd name="connsiteY1" fmla="*/ 304800 h 304800"/>
                          <a:gd name="connsiteX0" fmla="*/ 0 w 392907"/>
                          <a:gd name="connsiteY0" fmla="*/ 0 h 300038"/>
                          <a:gd name="connsiteX1" fmla="*/ 392907 w 392907"/>
                          <a:gd name="connsiteY1" fmla="*/ 300038 h 300038"/>
                          <a:gd name="connsiteX0" fmla="*/ 0 w 400050"/>
                          <a:gd name="connsiteY0" fmla="*/ 0 h 295276"/>
                          <a:gd name="connsiteX1" fmla="*/ 400050 w 400050"/>
                          <a:gd name="connsiteY1" fmla="*/ 295276 h 2952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400050" h="295276">
                            <a:moveTo>
                              <a:pt x="0" y="0"/>
                            </a:moveTo>
                            <a:lnTo>
                              <a:pt x="400050" y="295276"/>
                            </a:lnTo>
                          </a:path>
                        </a:pathLst>
                      </a:custGeom>
                      <a:noFill/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65" name="Group 164"/>
                  <p:cNvGrpSpPr/>
                  <p:nvPr/>
                </p:nvGrpSpPr>
                <p:grpSpPr>
                  <a:xfrm>
                    <a:off x="7264556" y="3215157"/>
                    <a:ext cx="130968" cy="56311"/>
                    <a:chOff x="7259794" y="3215157"/>
                    <a:chExt cx="130968" cy="56311"/>
                  </a:xfrm>
                </p:grpSpPr>
                <p:sp>
                  <p:nvSpPr>
                    <p:cNvPr id="166" name="Block Arc 165"/>
                    <p:cNvSpPr/>
                    <p:nvPr/>
                  </p:nvSpPr>
                  <p:spPr>
                    <a:xfrm>
                      <a:off x="7259794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7" name="Block Arc 166"/>
                    <p:cNvSpPr/>
                    <p:nvPr/>
                  </p:nvSpPr>
                  <p:spPr>
                    <a:xfrm>
                      <a:off x="7319325" y="3215157"/>
                      <a:ext cx="71437" cy="56311"/>
                    </a:xfrm>
                    <a:prstGeom prst="blockArc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</p:grpSp>
        <p:sp>
          <p:nvSpPr>
            <p:cNvPr id="175" name="Freeform 174"/>
            <p:cNvSpPr/>
            <p:nvPr/>
          </p:nvSpPr>
          <p:spPr>
            <a:xfrm>
              <a:off x="2183130" y="2457450"/>
              <a:ext cx="422910" cy="1360170"/>
            </a:xfrm>
            <a:custGeom>
              <a:avLst/>
              <a:gdLst>
                <a:gd name="connsiteX0" fmla="*/ 411480 w 422910"/>
                <a:gd name="connsiteY0" fmla="*/ 354330 h 1074420"/>
                <a:gd name="connsiteX1" fmla="*/ 422910 w 422910"/>
                <a:gd name="connsiteY1" fmla="*/ 1074420 h 1074420"/>
                <a:gd name="connsiteX2" fmla="*/ 0 w 422910"/>
                <a:gd name="connsiteY2" fmla="*/ 0 h 1074420"/>
                <a:gd name="connsiteX0" fmla="*/ 411480 w 422910"/>
                <a:gd name="connsiteY0" fmla="*/ 354330 h 1360170"/>
                <a:gd name="connsiteX1" fmla="*/ 422910 w 422910"/>
                <a:gd name="connsiteY1" fmla="*/ 1360170 h 1360170"/>
                <a:gd name="connsiteX2" fmla="*/ 0 w 422910"/>
                <a:gd name="connsiteY2" fmla="*/ 0 h 136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2910" h="1360170">
                  <a:moveTo>
                    <a:pt x="411480" y="354330"/>
                  </a:moveTo>
                  <a:lnTo>
                    <a:pt x="422910" y="1360170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2604939" y="3187196"/>
              <a:ext cx="1256869" cy="422766"/>
              <a:chOff x="7128149" y="2913896"/>
              <a:chExt cx="1256869" cy="422766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7448313" y="2967330"/>
                <a:ext cx="936705" cy="369332"/>
                <a:chOff x="7470097" y="2966641"/>
                <a:chExt cx="936705" cy="369332"/>
              </a:xfrm>
            </p:grpSpPr>
            <p:sp>
              <p:nvSpPr>
                <p:cNvPr id="190" name="Rectangle 189"/>
                <p:cNvSpPr/>
                <p:nvPr/>
              </p:nvSpPr>
              <p:spPr>
                <a:xfrm>
                  <a:off x="7558088" y="3063850"/>
                  <a:ext cx="688742" cy="151307"/>
                </a:xfrm>
                <a:prstGeom prst="rect">
                  <a:avLst/>
                </a:prstGeom>
                <a:solidFill>
                  <a:srgbClr val="D2D19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extBox 190"/>
                <p:cNvSpPr txBox="1"/>
                <p:nvPr/>
              </p:nvSpPr>
              <p:spPr>
                <a:xfrm>
                  <a:off x="7470097" y="2966641"/>
                  <a:ext cx="936705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A</a:t>
                  </a:r>
                  <a:r>
                    <a:rPr lang="en-US" sz="16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/3-187</a:t>
                  </a:r>
                </a:p>
              </p:txBody>
            </p:sp>
          </p:grpSp>
          <p:grpSp>
            <p:nvGrpSpPr>
              <p:cNvPr id="180" name="Group 179"/>
              <p:cNvGrpSpPr/>
              <p:nvPr/>
            </p:nvGrpSpPr>
            <p:grpSpPr>
              <a:xfrm>
                <a:off x="7128149" y="2913896"/>
                <a:ext cx="400527" cy="363862"/>
                <a:chOff x="7128149" y="2913896"/>
                <a:chExt cx="400527" cy="363862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7128149" y="2913896"/>
                  <a:ext cx="400527" cy="363862"/>
                  <a:chOff x="7117556" y="3330886"/>
                  <a:chExt cx="400527" cy="363862"/>
                </a:xfrm>
              </p:grpSpPr>
              <p:sp>
                <p:nvSpPr>
                  <p:cNvPr id="185" name="Freeform 184"/>
                  <p:cNvSpPr/>
                  <p:nvPr/>
                </p:nvSpPr>
                <p:spPr>
                  <a:xfrm>
                    <a:off x="7319010" y="3330886"/>
                    <a:ext cx="0" cy="114300"/>
                  </a:xfrm>
                  <a:custGeom>
                    <a:avLst/>
                    <a:gdLst>
                      <a:gd name="connsiteX0" fmla="*/ 0 w 0"/>
                      <a:gd name="connsiteY0" fmla="*/ 0 h 114300"/>
                      <a:gd name="connsiteX1" fmla="*/ 0 w 0"/>
                      <a:gd name="connsiteY1" fmla="*/ 114300 h 114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h="114300">
                        <a:moveTo>
                          <a:pt x="0" y="0"/>
                        </a:moveTo>
                        <a:lnTo>
                          <a:pt x="0" y="11430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6" name="Group 185"/>
                  <p:cNvGrpSpPr/>
                  <p:nvPr/>
                </p:nvGrpSpPr>
                <p:grpSpPr>
                  <a:xfrm>
                    <a:off x="7117556" y="3397091"/>
                    <a:ext cx="400527" cy="297657"/>
                    <a:chOff x="7117556" y="3397091"/>
                    <a:chExt cx="400527" cy="297657"/>
                  </a:xfrm>
                </p:grpSpPr>
                <p:sp>
                  <p:nvSpPr>
                    <p:cNvPr id="187" name="Rectangle 186"/>
                    <p:cNvSpPr/>
                    <p:nvPr/>
                  </p:nvSpPr>
                  <p:spPr>
                    <a:xfrm>
                      <a:off x="7118351" y="3399145"/>
                      <a:ext cx="397042" cy="294680"/>
                    </a:xfrm>
                    <a:prstGeom prst="rect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Freeform 187"/>
                    <p:cNvSpPr/>
                    <p:nvPr/>
                  </p:nvSpPr>
                  <p:spPr>
                    <a:xfrm>
                      <a:off x="7124700" y="3397091"/>
                      <a:ext cx="393383" cy="294799"/>
                    </a:xfrm>
                    <a:custGeom>
                      <a:avLst/>
                      <a:gdLst>
                        <a:gd name="connsiteX0" fmla="*/ 0 w 388620"/>
                        <a:gd name="connsiteY0" fmla="*/ 297180 h 297180"/>
                        <a:gd name="connsiteX1" fmla="*/ 388620 w 388620"/>
                        <a:gd name="connsiteY1" fmla="*/ 0 h 297180"/>
                        <a:gd name="connsiteX0" fmla="*/ 0 w 393383"/>
                        <a:gd name="connsiteY0" fmla="*/ 294799 h 294799"/>
                        <a:gd name="connsiteX1" fmla="*/ 393383 w 393383"/>
                        <a:gd name="connsiteY1" fmla="*/ 0 h 294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93383" h="294799">
                          <a:moveTo>
                            <a:pt x="0" y="294799"/>
                          </a:moveTo>
                          <a:cubicBezTo>
                            <a:pt x="129540" y="195739"/>
                            <a:pt x="263843" y="99060"/>
                            <a:pt x="393383" y="0"/>
                          </a:cubicBez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Freeform 188"/>
                    <p:cNvSpPr/>
                    <p:nvPr/>
                  </p:nvSpPr>
                  <p:spPr>
                    <a:xfrm>
                      <a:off x="7117556" y="3399472"/>
                      <a:ext cx="400050" cy="295276"/>
                    </a:xfrm>
                    <a:custGeom>
                      <a:avLst/>
                      <a:gdLst>
                        <a:gd name="connsiteX0" fmla="*/ 0 w 400050"/>
                        <a:gd name="connsiteY0" fmla="*/ 0 h 304800"/>
                        <a:gd name="connsiteX1" fmla="*/ 400050 w 400050"/>
                        <a:gd name="connsiteY1" fmla="*/ 304800 h 304800"/>
                        <a:gd name="connsiteX0" fmla="*/ 0 w 392907"/>
                        <a:gd name="connsiteY0" fmla="*/ 0 h 300038"/>
                        <a:gd name="connsiteX1" fmla="*/ 392907 w 392907"/>
                        <a:gd name="connsiteY1" fmla="*/ 300038 h 300038"/>
                        <a:gd name="connsiteX0" fmla="*/ 0 w 400050"/>
                        <a:gd name="connsiteY0" fmla="*/ 0 h 295276"/>
                        <a:gd name="connsiteX1" fmla="*/ 400050 w 400050"/>
                        <a:gd name="connsiteY1" fmla="*/ 295276 h 2952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00050" h="295276">
                          <a:moveTo>
                            <a:pt x="0" y="0"/>
                          </a:moveTo>
                          <a:lnTo>
                            <a:pt x="400050" y="295276"/>
                          </a:lnTo>
                        </a:path>
                      </a:pathLst>
                    </a:custGeom>
                    <a:no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2" name="Group 181"/>
                <p:cNvGrpSpPr/>
                <p:nvPr/>
              </p:nvGrpSpPr>
              <p:grpSpPr>
                <a:xfrm>
                  <a:off x="7264556" y="3215157"/>
                  <a:ext cx="130968" cy="56311"/>
                  <a:chOff x="7259794" y="3215157"/>
                  <a:chExt cx="130968" cy="56311"/>
                </a:xfrm>
              </p:grpSpPr>
              <p:sp>
                <p:nvSpPr>
                  <p:cNvPr id="183" name="Block Arc 182"/>
                  <p:cNvSpPr/>
                  <p:nvPr/>
                </p:nvSpPr>
                <p:spPr>
                  <a:xfrm>
                    <a:off x="7259794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Block Arc 183"/>
                  <p:cNvSpPr/>
                  <p:nvPr/>
                </p:nvSpPr>
                <p:spPr>
                  <a:xfrm>
                    <a:off x="7319325" y="3215157"/>
                    <a:ext cx="71437" cy="56311"/>
                  </a:xfrm>
                  <a:prstGeom prst="blockArc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93" name="Diamond 192"/>
          <p:cNvSpPr/>
          <p:nvPr/>
        </p:nvSpPr>
        <p:spPr>
          <a:xfrm>
            <a:off x="4701634" y="4654895"/>
            <a:ext cx="685276" cy="698985"/>
          </a:xfrm>
          <a:prstGeom prst="diamond">
            <a:avLst/>
          </a:prstGeom>
          <a:solidFill>
            <a:srgbClr val="FF0000"/>
          </a:solidFill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4701634" y="6279017"/>
            <a:ext cx="144148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Dong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Bia</a:t>
            </a:r>
            <a:endParaRPr lang="en-US" dirty="0"/>
          </a:p>
        </p:txBody>
      </p:sp>
      <p:sp>
        <p:nvSpPr>
          <p:cNvPr id="176" name="Rounded Rectangle 175"/>
          <p:cNvSpPr/>
          <p:nvPr/>
        </p:nvSpPr>
        <p:spPr>
          <a:xfrm>
            <a:off x="6257488" y="321439"/>
            <a:ext cx="600512" cy="526157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4A</a:t>
            </a:r>
            <a:endParaRPr lang="en-US" sz="20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8" name="Group 177"/>
          <p:cNvGrpSpPr/>
          <p:nvPr/>
        </p:nvGrpSpPr>
        <p:grpSpPr>
          <a:xfrm>
            <a:off x="5952202" y="156158"/>
            <a:ext cx="295274" cy="716519"/>
            <a:chOff x="-140214" y="691801"/>
            <a:chExt cx="295274" cy="716519"/>
          </a:xfrm>
        </p:grpSpPr>
        <p:grpSp>
          <p:nvGrpSpPr>
            <p:cNvPr id="196" name="Group 195"/>
            <p:cNvGrpSpPr/>
            <p:nvPr/>
          </p:nvGrpSpPr>
          <p:grpSpPr>
            <a:xfrm>
              <a:off x="-53340" y="902952"/>
              <a:ext cx="106680" cy="505368"/>
              <a:chOff x="-53340" y="902952"/>
              <a:chExt cx="106680" cy="505368"/>
            </a:xfrm>
          </p:grpSpPr>
          <p:sp>
            <p:nvSpPr>
              <p:cNvPr id="198" name="Freeform 197"/>
              <p:cNvSpPr/>
              <p:nvPr/>
            </p:nvSpPr>
            <p:spPr>
              <a:xfrm>
                <a:off x="0" y="902952"/>
                <a:ext cx="0" cy="424427"/>
              </a:xfrm>
              <a:custGeom>
                <a:avLst/>
                <a:gdLst>
                  <a:gd name="connsiteX0" fmla="*/ 0 w 0"/>
                  <a:gd name="connsiteY0" fmla="*/ 0 h 938464"/>
                  <a:gd name="connsiteX1" fmla="*/ 0 w 0"/>
                  <a:gd name="connsiteY1" fmla="*/ 938464 h 938464"/>
                  <a:gd name="connsiteX0" fmla="*/ 0 w 0"/>
                  <a:gd name="connsiteY0" fmla="*/ 0 h 6410"/>
                  <a:gd name="connsiteX1" fmla="*/ -12032 w 0"/>
                  <a:gd name="connsiteY1" fmla="*/ 6410 h 6410"/>
                  <a:gd name="connsiteX0" fmla="*/ 0 w 0"/>
                  <a:gd name="connsiteY0" fmla="*/ 0 h 10032"/>
                  <a:gd name="connsiteX1" fmla="*/ 17145 w 0"/>
                  <a:gd name="connsiteY1" fmla="*/ 10032 h 10032"/>
                  <a:gd name="connsiteX0" fmla="*/ 0 w 0"/>
                  <a:gd name="connsiteY0" fmla="*/ 0 h 10000"/>
                  <a:gd name="connsiteX1" fmla="*/ 0 w 0"/>
                  <a:gd name="connsiteY1" fmla="*/ 10000 h 10000"/>
                  <a:gd name="connsiteX0" fmla="*/ 0 w 0"/>
                  <a:gd name="connsiteY0" fmla="*/ 0 h 7033"/>
                  <a:gd name="connsiteX1" fmla="*/ 3810 w 0"/>
                  <a:gd name="connsiteY1" fmla="*/ 7033 h 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7033">
                    <a:moveTo>
                      <a:pt x="0" y="0"/>
                    </a:moveTo>
                    <a:lnTo>
                      <a:pt x="3810" y="7033"/>
                    </a:lnTo>
                  </a:path>
                </a:pathLst>
              </a:custGeom>
              <a:noFill/>
              <a:ln w="3810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45"/>
              <p:cNvSpPr/>
              <p:nvPr/>
            </p:nvSpPr>
            <p:spPr>
              <a:xfrm>
                <a:off x="-53340" y="1283020"/>
                <a:ext cx="106680" cy="125300"/>
              </a:xfrm>
              <a:custGeom>
                <a:avLst/>
                <a:gdLst>
                  <a:gd name="connsiteX0" fmla="*/ 0 w 106680"/>
                  <a:gd name="connsiteY0" fmla="*/ 119585 h 119585"/>
                  <a:gd name="connsiteX1" fmla="*/ 26670 w 106680"/>
                  <a:gd name="connsiteY1" fmla="*/ 0 h 119585"/>
                  <a:gd name="connsiteX2" fmla="*/ 80010 w 106680"/>
                  <a:gd name="connsiteY2" fmla="*/ 0 h 119585"/>
                  <a:gd name="connsiteX3" fmla="*/ 106680 w 106680"/>
                  <a:gd name="connsiteY3" fmla="*/ 119585 h 119585"/>
                  <a:gd name="connsiteX4" fmla="*/ 0 w 106680"/>
                  <a:gd name="connsiteY4" fmla="*/ 119585 h 119585"/>
                  <a:gd name="connsiteX0" fmla="*/ 0 w 106680"/>
                  <a:gd name="connsiteY0" fmla="*/ 123395 h 123395"/>
                  <a:gd name="connsiteX1" fmla="*/ 40005 w 106680"/>
                  <a:gd name="connsiteY1" fmla="*/ 0 h 123395"/>
                  <a:gd name="connsiteX2" fmla="*/ 80010 w 106680"/>
                  <a:gd name="connsiteY2" fmla="*/ 3810 h 123395"/>
                  <a:gd name="connsiteX3" fmla="*/ 106680 w 106680"/>
                  <a:gd name="connsiteY3" fmla="*/ 123395 h 123395"/>
                  <a:gd name="connsiteX4" fmla="*/ 0 w 106680"/>
                  <a:gd name="connsiteY4" fmla="*/ 123395 h 123395"/>
                  <a:gd name="connsiteX0" fmla="*/ 0 w 106680"/>
                  <a:gd name="connsiteY0" fmla="*/ 125300 h 125300"/>
                  <a:gd name="connsiteX1" fmla="*/ 40005 w 106680"/>
                  <a:gd name="connsiteY1" fmla="*/ 1905 h 125300"/>
                  <a:gd name="connsiteX2" fmla="*/ 66675 w 106680"/>
                  <a:gd name="connsiteY2" fmla="*/ 0 h 125300"/>
                  <a:gd name="connsiteX3" fmla="*/ 106680 w 106680"/>
                  <a:gd name="connsiteY3" fmla="*/ 125300 h 125300"/>
                  <a:gd name="connsiteX4" fmla="*/ 0 w 106680"/>
                  <a:gd name="connsiteY4" fmla="*/ 125300 h 1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125300">
                    <a:moveTo>
                      <a:pt x="0" y="125300"/>
                    </a:moveTo>
                    <a:lnTo>
                      <a:pt x="40005" y="1905"/>
                    </a:lnTo>
                    <a:lnTo>
                      <a:pt x="66675" y="0"/>
                    </a:lnTo>
                    <a:lnTo>
                      <a:pt x="106680" y="125300"/>
                    </a:lnTo>
                    <a:lnTo>
                      <a:pt x="0" y="1253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TextBox 196"/>
            <p:cNvSpPr txBox="1"/>
            <p:nvPr/>
          </p:nvSpPr>
          <p:spPr>
            <a:xfrm>
              <a:off x="-140214" y="691801"/>
              <a:ext cx="295274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5481013" y="8432180"/>
            <a:ext cx="415498" cy="276999"/>
            <a:chOff x="4966484" y="5593096"/>
            <a:chExt cx="415498" cy="276999"/>
          </a:xfrm>
        </p:grpSpPr>
        <p:sp>
          <p:nvSpPr>
            <p:cNvPr id="201" name="Rounded Rectangle 200"/>
            <p:cNvSpPr/>
            <p:nvPr/>
          </p:nvSpPr>
          <p:spPr>
            <a:xfrm>
              <a:off x="5039777" y="567462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966484" y="5593096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872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5728870" y="5485198"/>
            <a:ext cx="530915" cy="369332"/>
            <a:chOff x="5118482" y="4034626"/>
            <a:chExt cx="530915" cy="369332"/>
          </a:xfrm>
        </p:grpSpPr>
        <p:sp>
          <p:nvSpPr>
            <p:cNvPr id="204" name="Rounded Rectangle 203"/>
            <p:cNvSpPr/>
            <p:nvPr/>
          </p:nvSpPr>
          <p:spPr>
            <a:xfrm>
              <a:off x="5197473" y="4101041"/>
              <a:ext cx="247225" cy="135394"/>
            </a:xfrm>
            <a:prstGeom prst="roundRect">
              <a:avLst/>
            </a:prstGeom>
            <a:solidFill>
              <a:srgbClr val="C7C58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118482" y="4034626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981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5417886" y="4473887"/>
            <a:ext cx="530915" cy="369332"/>
            <a:chOff x="4984245" y="3544533"/>
            <a:chExt cx="530915" cy="369332"/>
          </a:xfrm>
        </p:grpSpPr>
        <p:sp>
          <p:nvSpPr>
            <p:cNvPr id="207" name="Rounded Rectangle 206"/>
            <p:cNvSpPr/>
            <p:nvPr/>
          </p:nvSpPr>
          <p:spPr>
            <a:xfrm>
              <a:off x="5058077" y="3625404"/>
              <a:ext cx="247225" cy="135394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4984245" y="3544533"/>
              <a:ext cx="53091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937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3798423" y="3118746"/>
            <a:ext cx="415498" cy="276999"/>
            <a:chOff x="3699943" y="3207475"/>
            <a:chExt cx="415498" cy="276999"/>
          </a:xfrm>
        </p:grpSpPr>
        <p:sp>
          <p:nvSpPr>
            <p:cNvPr id="66" name="Rounded Rectangle 65"/>
            <p:cNvSpPr/>
            <p:nvPr/>
          </p:nvSpPr>
          <p:spPr>
            <a:xfrm>
              <a:off x="3781361" y="3281197"/>
              <a:ext cx="227714" cy="148157"/>
            </a:xfrm>
            <a:prstGeom prst="roundRect">
              <a:avLst/>
            </a:prstGeom>
            <a:solidFill>
              <a:srgbClr val="D2D19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699943" y="3207475"/>
              <a:ext cx="415498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877</a:t>
              </a:r>
              <a:endParaRPr lang="en-US" sz="1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257740" y="8207985"/>
            <a:ext cx="1981435" cy="698183"/>
            <a:chOff x="1391513" y="6920506"/>
            <a:chExt cx="1981435" cy="698183"/>
          </a:xfrm>
        </p:grpSpPr>
        <p:sp>
          <p:nvSpPr>
            <p:cNvPr id="10" name="Rectangle 9"/>
            <p:cNvSpPr/>
            <p:nvPr/>
          </p:nvSpPr>
          <p:spPr>
            <a:xfrm>
              <a:off x="1391513" y="6924531"/>
              <a:ext cx="1981435" cy="6738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784950" y="7261372"/>
              <a:ext cx="1234400" cy="72414"/>
              <a:chOff x="5426242" y="8133347"/>
              <a:chExt cx="1522396" cy="46723"/>
            </a:xfrm>
            <a:solidFill>
              <a:schemeClr val="bg1"/>
            </a:solidFill>
          </p:grpSpPr>
          <p:sp>
            <p:nvSpPr>
              <p:cNvPr id="20" name="Rectangle 19"/>
              <p:cNvSpPr/>
              <p:nvPr/>
            </p:nvSpPr>
            <p:spPr>
              <a:xfrm>
                <a:off x="5426242" y="8133347"/>
                <a:ext cx="761198" cy="46723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187440" y="8133347"/>
                <a:ext cx="761198" cy="46723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Freeform 17"/>
            <p:cNvSpPr/>
            <p:nvPr/>
          </p:nvSpPr>
          <p:spPr>
            <a:xfrm>
              <a:off x="1777964" y="7187527"/>
              <a:ext cx="882" cy="145576"/>
            </a:xfrm>
            <a:custGeom>
              <a:avLst/>
              <a:gdLst>
                <a:gd name="connsiteX0" fmla="*/ 0 w 3810"/>
                <a:gd name="connsiteY0" fmla="*/ 0 h 173355"/>
                <a:gd name="connsiteX1" fmla="*/ 3810 w 3810"/>
                <a:gd name="connsiteY1" fmla="*/ 173355 h 173355"/>
                <a:gd name="connsiteX0" fmla="*/ 0 w 10000"/>
                <a:gd name="connsiteY0" fmla="*/ 0 h 7912"/>
                <a:gd name="connsiteX1" fmla="*/ 10000 w 10000"/>
                <a:gd name="connsiteY1" fmla="*/ 7912 h 7912"/>
                <a:gd name="connsiteX0" fmla="*/ 0 w 2850"/>
                <a:gd name="connsiteY0" fmla="*/ 0 h 6701"/>
                <a:gd name="connsiteX1" fmla="*/ 2850 w 2850"/>
                <a:gd name="connsiteY1" fmla="*/ 6701 h 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0" h="6701">
                  <a:moveTo>
                    <a:pt x="0" y="0"/>
                  </a:moveTo>
                  <a:cubicBezTo>
                    <a:pt x="3333" y="3333"/>
                    <a:pt x="-483" y="3368"/>
                    <a:pt x="2850" y="6701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3019351" y="7217700"/>
              <a:ext cx="1548" cy="117676"/>
            </a:xfrm>
            <a:custGeom>
              <a:avLst/>
              <a:gdLst>
                <a:gd name="connsiteX0" fmla="*/ 0 w 7620"/>
                <a:gd name="connsiteY0" fmla="*/ 0 h 74295"/>
                <a:gd name="connsiteX1" fmla="*/ 7620 w 7620"/>
                <a:gd name="connsiteY1" fmla="*/ 74295 h 74295"/>
                <a:gd name="connsiteX0" fmla="*/ 0 w 2500"/>
                <a:gd name="connsiteY0" fmla="*/ 0 h 10000"/>
                <a:gd name="connsiteX1" fmla="*/ 2500 w 2500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" h="10000">
                  <a:moveTo>
                    <a:pt x="0" y="0"/>
                  </a:moveTo>
                  <a:lnTo>
                    <a:pt x="2500" y="10000"/>
                  </a:lnTo>
                </a:path>
              </a:pathLst>
            </a:cu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673721" y="6963833"/>
              <a:ext cx="60465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500m</a:t>
              </a:r>
              <a:endParaRPr lang="en-US" sz="1400" b="1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45636" y="6920506"/>
              <a:ext cx="264655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0</a:t>
              </a:r>
              <a:endParaRPr lang="en-US" sz="14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02663" y="7310912"/>
              <a:ext cx="176978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Contour Interval 25m</a:t>
              </a:r>
              <a:endParaRPr lang="en-US" sz="1400" b="1" dirty="0"/>
            </a:p>
          </p:txBody>
        </p:sp>
      </p:grpSp>
      <p:sp>
        <p:nvSpPr>
          <p:cNvPr id="292" name="12-Point Star 291"/>
          <p:cNvSpPr/>
          <p:nvPr/>
        </p:nvSpPr>
        <p:spPr>
          <a:xfrm>
            <a:off x="2819408" y="2057699"/>
            <a:ext cx="79089" cy="68942"/>
          </a:xfrm>
          <a:prstGeom prst="star12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 298"/>
          <p:cNvSpPr/>
          <p:nvPr/>
        </p:nvSpPr>
        <p:spPr>
          <a:xfrm>
            <a:off x="2095042" y="1579637"/>
            <a:ext cx="892067" cy="673187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934307"/>
              <a:gd name="connsiteY0" fmla="*/ 228851 h 2171950"/>
              <a:gd name="connsiteX1" fmla="*/ 281354 w 1934307"/>
              <a:gd name="connsiteY1" fmla="*/ 88174 h 2171950"/>
              <a:gd name="connsiteX2" fmla="*/ 492369 w 1934307"/>
              <a:gd name="connsiteY2" fmla="*/ 251 h 2171950"/>
              <a:gd name="connsiteX3" fmla="*/ 633046 w 1934307"/>
              <a:gd name="connsiteY3" fmla="*/ 114551 h 2171950"/>
              <a:gd name="connsiteX4" fmla="*/ 931984 w 1934307"/>
              <a:gd name="connsiteY4" fmla="*/ 492621 h 2171950"/>
              <a:gd name="connsiteX5" fmla="*/ 1002323 w 1934307"/>
              <a:gd name="connsiteY5" fmla="*/ 756390 h 2171950"/>
              <a:gd name="connsiteX6" fmla="*/ 1274884 w 1934307"/>
              <a:gd name="connsiteY6" fmla="*/ 853105 h 2171950"/>
              <a:gd name="connsiteX7" fmla="*/ 1556238 w 1934307"/>
              <a:gd name="connsiteY7" fmla="*/ 844313 h 2171950"/>
              <a:gd name="connsiteX8" fmla="*/ 1547446 w 1934307"/>
              <a:gd name="connsiteY8" fmla="*/ 1152044 h 2171950"/>
              <a:gd name="connsiteX9" fmla="*/ 1784838 w 1934307"/>
              <a:gd name="connsiteY9" fmla="*/ 1626828 h 2171950"/>
              <a:gd name="connsiteX10" fmla="*/ 1881554 w 1934307"/>
              <a:gd name="connsiteY10" fmla="*/ 1767505 h 2171950"/>
              <a:gd name="connsiteX11" fmla="*/ 1934307 w 1934307"/>
              <a:gd name="connsiteY11" fmla="*/ 2171951 h 2171950"/>
              <a:gd name="connsiteX0" fmla="*/ 0 w 1881554"/>
              <a:gd name="connsiteY0" fmla="*/ 228851 h 1767505"/>
              <a:gd name="connsiteX1" fmla="*/ 281354 w 1881554"/>
              <a:gd name="connsiteY1" fmla="*/ 88174 h 1767505"/>
              <a:gd name="connsiteX2" fmla="*/ 492369 w 1881554"/>
              <a:gd name="connsiteY2" fmla="*/ 251 h 1767505"/>
              <a:gd name="connsiteX3" fmla="*/ 633046 w 1881554"/>
              <a:gd name="connsiteY3" fmla="*/ 114551 h 1767505"/>
              <a:gd name="connsiteX4" fmla="*/ 931984 w 1881554"/>
              <a:gd name="connsiteY4" fmla="*/ 492621 h 1767505"/>
              <a:gd name="connsiteX5" fmla="*/ 1002323 w 1881554"/>
              <a:gd name="connsiteY5" fmla="*/ 756390 h 1767505"/>
              <a:gd name="connsiteX6" fmla="*/ 1274884 w 1881554"/>
              <a:gd name="connsiteY6" fmla="*/ 853105 h 1767505"/>
              <a:gd name="connsiteX7" fmla="*/ 1556238 w 1881554"/>
              <a:gd name="connsiteY7" fmla="*/ 844313 h 1767505"/>
              <a:gd name="connsiteX8" fmla="*/ 1547446 w 1881554"/>
              <a:gd name="connsiteY8" fmla="*/ 1152044 h 1767505"/>
              <a:gd name="connsiteX9" fmla="*/ 1784838 w 1881554"/>
              <a:gd name="connsiteY9" fmla="*/ 1626828 h 1767505"/>
              <a:gd name="connsiteX10" fmla="*/ 1881554 w 1881554"/>
              <a:gd name="connsiteY10" fmla="*/ 1767505 h 1767505"/>
              <a:gd name="connsiteX0" fmla="*/ 0 w 1784838"/>
              <a:gd name="connsiteY0" fmla="*/ 228851 h 1626828"/>
              <a:gd name="connsiteX1" fmla="*/ 281354 w 1784838"/>
              <a:gd name="connsiteY1" fmla="*/ 88174 h 1626828"/>
              <a:gd name="connsiteX2" fmla="*/ 492369 w 1784838"/>
              <a:gd name="connsiteY2" fmla="*/ 251 h 1626828"/>
              <a:gd name="connsiteX3" fmla="*/ 633046 w 1784838"/>
              <a:gd name="connsiteY3" fmla="*/ 114551 h 1626828"/>
              <a:gd name="connsiteX4" fmla="*/ 931984 w 1784838"/>
              <a:gd name="connsiteY4" fmla="*/ 492621 h 1626828"/>
              <a:gd name="connsiteX5" fmla="*/ 1002323 w 1784838"/>
              <a:gd name="connsiteY5" fmla="*/ 756390 h 1626828"/>
              <a:gd name="connsiteX6" fmla="*/ 1274884 w 1784838"/>
              <a:gd name="connsiteY6" fmla="*/ 853105 h 1626828"/>
              <a:gd name="connsiteX7" fmla="*/ 1556238 w 1784838"/>
              <a:gd name="connsiteY7" fmla="*/ 844313 h 1626828"/>
              <a:gd name="connsiteX8" fmla="*/ 1547446 w 1784838"/>
              <a:gd name="connsiteY8" fmla="*/ 1152044 h 1626828"/>
              <a:gd name="connsiteX9" fmla="*/ 1784838 w 1784838"/>
              <a:gd name="connsiteY9" fmla="*/ 1626828 h 1626828"/>
              <a:gd name="connsiteX0" fmla="*/ 0 w 1569119"/>
              <a:gd name="connsiteY0" fmla="*/ 228851 h 1152044"/>
              <a:gd name="connsiteX1" fmla="*/ 281354 w 1569119"/>
              <a:gd name="connsiteY1" fmla="*/ 88174 h 1152044"/>
              <a:gd name="connsiteX2" fmla="*/ 492369 w 1569119"/>
              <a:gd name="connsiteY2" fmla="*/ 251 h 1152044"/>
              <a:gd name="connsiteX3" fmla="*/ 633046 w 1569119"/>
              <a:gd name="connsiteY3" fmla="*/ 114551 h 1152044"/>
              <a:gd name="connsiteX4" fmla="*/ 931984 w 1569119"/>
              <a:gd name="connsiteY4" fmla="*/ 492621 h 1152044"/>
              <a:gd name="connsiteX5" fmla="*/ 1002323 w 1569119"/>
              <a:gd name="connsiteY5" fmla="*/ 756390 h 1152044"/>
              <a:gd name="connsiteX6" fmla="*/ 1274884 w 1569119"/>
              <a:gd name="connsiteY6" fmla="*/ 853105 h 1152044"/>
              <a:gd name="connsiteX7" fmla="*/ 1556238 w 1569119"/>
              <a:gd name="connsiteY7" fmla="*/ 844313 h 1152044"/>
              <a:gd name="connsiteX8" fmla="*/ 1547446 w 1569119"/>
              <a:gd name="connsiteY8" fmla="*/ 1152044 h 1152044"/>
              <a:gd name="connsiteX0" fmla="*/ 0 w 1556238"/>
              <a:gd name="connsiteY0" fmla="*/ 228851 h 855082"/>
              <a:gd name="connsiteX1" fmla="*/ 281354 w 1556238"/>
              <a:gd name="connsiteY1" fmla="*/ 88174 h 855082"/>
              <a:gd name="connsiteX2" fmla="*/ 492369 w 1556238"/>
              <a:gd name="connsiteY2" fmla="*/ 251 h 855082"/>
              <a:gd name="connsiteX3" fmla="*/ 633046 w 1556238"/>
              <a:gd name="connsiteY3" fmla="*/ 114551 h 855082"/>
              <a:gd name="connsiteX4" fmla="*/ 931984 w 1556238"/>
              <a:gd name="connsiteY4" fmla="*/ 492621 h 855082"/>
              <a:gd name="connsiteX5" fmla="*/ 1002323 w 1556238"/>
              <a:gd name="connsiteY5" fmla="*/ 756390 h 855082"/>
              <a:gd name="connsiteX6" fmla="*/ 1274884 w 1556238"/>
              <a:gd name="connsiteY6" fmla="*/ 853105 h 855082"/>
              <a:gd name="connsiteX7" fmla="*/ 1556238 w 1556238"/>
              <a:gd name="connsiteY7" fmla="*/ 844313 h 855082"/>
              <a:gd name="connsiteX0" fmla="*/ 0 w 1274884"/>
              <a:gd name="connsiteY0" fmla="*/ 228851 h 853104"/>
              <a:gd name="connsiteX1" fmla="*/ 281354 w 1274884"/>
              <a:gd name="connsiteY1" fmla="*/ 88174 h 853104"/>
              <a:gd name="connsiteX2" fmla="*/ 492369 w 1274884"/>
              <a:gd name="connsiteY2" fmla="*/ 251 h 853104"/>
              <a:gd name="connsiteX3" fmla="*/ 633046 w 1274884"/>
              <a:gd name="connsiteY3" fmla="*/ 114551 h 853104"/>
              <a:gd name="connsiteX4" fmla="*/ 931984 w 1274884"/>
              <a:gd name="connsiteY4" fmla="*/ 492621 h 853104"/>
              <a:gd name="connsiteX5" fmla="*/ 1002323 w 1274884"/>
              <a:gd name="connsiteY5" fmla="*/ 756390 h 853104"/>
              <a:gd name="connsiteX6" fmla="*/ 1274884 w 1274884"/>
              <a:gd name="connsiteY6" fmla="*/ 853105 h 853104"/>
              <a:gd name="connsiteX0" fmla="*/ 0 w 1002323"/>
              <a:gd name="connsiteY0" fmla="*/ 228851 h 756389"/>
              <a:gd name="connsiteX1" fmla="*/ 281354 w 1002323"/>
              <a:gd name="connsiteY1" fmla="*/ 88174 h 756389"/>
              <a:gd name="connsiteX2" fmla="*/ 492369 w 1002323"/>
              <a:gd name="connsiteY2" fmla="*/ 251 h 756389"/>
              <a:gd name="connsiteX3" fmla="*/ 633046 w 1002323"/>
              <a:gd name="connsiteY3" fmla="*/ 114551 h 756389"/>
              <a:gd name="connsiteX4" fmla="*/ 931984 w 1002323"/>
              <a:gd name="connsiteY4" fmla="*/ 492621 h 756389"/>
              <a:gd name="connsiteX5" fmla="*/ 1002323 w 1002323"/>
              <a:gd name="connsiteY5" fmla="*/ 756390 h 756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2323" h="756389">
                <a:moveTo>
                  <a:pt x="0" y="228851"/>
                </a:moveTo>
                <a:cubicBezTo>
                  <a:pt x="123092" y="181959"/>
                  <a:pt x="199293" y="126274"/>
                  <a:pt x="281354" y="88174"/>
                </a:cubicBezTo>
                <a:cubicBezTo>
                  <a:pt x="363416" y="50074"/>
                  <a:pt x="433754" y="-4145"/>
                  <a:pt x="492369" y="251"/>
                </a:cubicBezTo>
                <a:cubicBezTo>
                  <a:pt x="550984" y="4647"/>
                  <a:pt x="559777" y="32489"/>
                  <a:pt x="633046" y="114551"/>
                </a:cubicBezTo>
                <a:cubicBezTo>
                  <a:pt x="706315" y="196613"/>
                  <a:pt x="870438" y="385648"/>
                  <a:pt x="931984" y="492621"/>
                </a:cubicBezTo>
                <a:cubicBezTo>
                  <a:pt x="993530" y="599594"/>
                  <a:pt x="945173" y="696309"/>
                  <a:pt x="1002323" y="75639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 310"/>
          <p:cNvSpPr/>
          <p:nvPr/>
        </p:nvSpPr>
        <p:spPr>
          <a:xfrm>
            <a:off x="3415306" y="2491372"/>
            <a:ext cx="247582" cy="477930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606670"/>
              <a:gd name="connsiteY0" fmla="*/ 26400 h 940800"/>
              <a:gd name="connsiteX1" fmla="*/ 281354 w 606670"/>
              <a:gd name="connsiteY1" fmla="*/ 17608 h 940800"/>
              <a:gd name="connsiteX2" fmla="*/ 272562 w 606670"/>
              <a:gd name="connsiteY2" fmla="*/ 325339 h 940800"/>
              <a:gd name="connsiteX3" fmla="*/ 509954 w 606670"/>
              <a:gd name="connsiteY3" fmla="*/ 800123 h 940800"/>
              <a:gd name="connsiteX4" fmla="*/ 606670 w 606670"/>
              <a:gd name="connsiteY4" fmla="*/ 940800 h 940800"/>
              <a:gd name="connsiteX0" fmla="*/ 18254 w 343570"/>
              <a:gd name="connsiteY0" fmla="*/ 0 h 923192"/>
              <a:gd name="connsiteX1" fmla="*/ 9462 w 343570"/>
              <a:gd name="connsiteY1" fmla="*/ 307731 h 923192"/>
              <a:gd name="connsiteX2" fmla="*/ 246854 w 343570"/>
              <a:gd name="connsiteY2" fmla="*/ 782515 h 923192"/>
              <a:gd name="connsiteX3" fmla="*/ 343570 w 343570"/>
              <a:gd name="connsiteY3" fmla="*/ 923192 h 923192"/>
              <a:gd name="connsiteX0" fmla="*/ 0 w 334108"/>
              <a:gd name="connsiteY0" fmla="*/ 0 h 615461"/>
              <a:gd name="connsiteX1" fmla="*/ 237392 w 334108"/>
              <a:gd name="connsiteY1" fmla="*/ 474784 h 615461"/>
              <a:gd name="connsiteX2" fmla="*/ 334108 w 334108"/>
              <a:gd name="connsiteY2" fmla="*/ 615461 h 615461"/>
              <a:gd name="connsiteX0" fmla="*/ 0 w 398322"/>
              <a:gd name="connsiteY0" fmla="*/ 0 h 786697"/>
              <a:gd name="connsiteX1" fmla="*/ 301606 w 398322"/>
              <a:gd name="connsiteY1" fmla="*/ 646020 h 786697"/>
              <a:gd name="connsiteX2" fmla="*/ 398322 w 398322"/>
              <a:gd name="connsiteY2" fmla="*/ 786697 h 786697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336389 w 433105"/>
              <a:gd name="connsiteY1" fmla="*/ 696856 h 837533"/>
              <a:gd name="connsiteX2" fmla="*/ 433105 w 433105"/>
              <a:gd name="connsiteY2" fmla="*/ 837533 h 837533"/>
              <a:gd name="connsiteX0" fmla="*/ 0 w 433105"/>
              <a:gd name="connsiteY0" fmla="*/ 0 h 837533"/>
              <a:gd name="connsiteX1" fmla="*/ 86264 w 433105"/>
              <a:gd name="connsiteY1" fmla="*/ 311726 h 837533"/>
              <a:gd name="connsiteX2" fmla="*/ 336389 w 433105"/>
              <a:gd name="connsiteY2" fmla="*/ 696856 h 837533"/>
              <a:gd name="connsiteX3" fmla="*/ 433105 w 433105"/>
              <a:gd name="connsiteY3" fmla="*/ 837533 h 837533"/>
              <a:gd name="connsiteX0" fmla="*/ 0 w 388290"/>
              <a:gd name="connsiteY0" fmla="*/ 0 h 692598"/>
              <a:gd name="connsiteX1" fmla="*/ 41449 w 388290"/>
              <a:gd name="connsiteY1" fmla="*/ 166791 h 692598"/>
              <a:gd name="connsiteX2" fmla="*/ 291574 w 388290"/>
              <a:gd name="connsiteY2" fmla="*/ 551921 h 692598"/>
              <a:gd name="connsiteX3" fmla="*/ 388290 w 388290"/>
              <a:gd name="connsiteY3" fmla="*/ 692598 h 69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8290" h="692598">
                <a:moveTo>
                  <a:pt x="0" y="0"/>
                </a:moveTo>
                <a:cubicBezTo>
                  <a:pt x="21958" y="46157"/>
                  <a:pt x="-14616" y="50648"/>
                  <a:pt x="41449" y="166791"/>
                </a:cubicBezTo>
                <a:cubicBezTo>
                  <a:pt x="97514" y="282934"/>
                  <a:pt x="241348" y="458490"/>
                  <a:pt x="291574" y="551921"/>
                </a:cubicBezTo>
                <a:cubicBezTo>
                  <a:pt x="347259" y="654498"/>
                  <a:pt x="363379" y="601744"/>
                  <a:pt x="388290" y="692598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2" name="Oval 341"/>
          <p:cNvSpPr/>
          <p:nvPr/>
        </p:nvSpPr>
        <p:spPr>
          <a:xfrm rot="13701354">
            <a:off x="3926562" y="4015206"/>
            <a:ext cx="597063" cy="130719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Oval 342"/>
          <p:cNvSpPr/>
          <p:nvPr/>
        </p:nvSpPr>
        <p:spPr>
          <a:xfrm rot="16012665">
            <a:off x="4679660" y="4484773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Oval 344"/>
          <p:cNvSpPr/>
          <p:nvPr/>
        </p:nvSpPr>
        <p:spPr>
          <a:xfrm rot="3221186">
            <a:off x="4001777" y="3697125"/>
            <a:ext cx="9826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6" name="Oval 345"/>
          <p:cNvSpPr/>
          <p:nvPr/>
        </p:nvSpPr>
        <p:spPr>
          <a:xfrm rot="2446373">
            <a:off x="3526835" y="4092742"/>
            <a:ext cx="980252" cy="417784"/>
          </a:xfrm>
          <a:prstGeom prst="ellipse">
            <a:avLst/>
          </a:prstGeom>
          <a:solidFill>
            <a:srgbClr val="336600">
              <a:alpha val="56078"/>
            </a:srgbClr>
          </a:solidFill>
          <a:ln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7" name="Oval 87"/>
          <p:cNvSpPr>
            <a:spLocks noChangeAspect="1"/>
          </p:cNvSpPr>
          <p:nvPr/>
        </p:nvSpPr>
        <p:spPr>
          <a:xfrm rot="16012665">
            <a:off x="4455195" y="4311509"/>
            <a:ext cx="213409" cy="244719"/>
          </a:xfrm>
          <a:custGeom>
            <a:avLst/>
            <a:gdLst>
              <a:gd name="connsiteX0" fmla="*/ 0 w 560323"/>
              <a:gd name="connsiteY0" fmla="*/ 307258 h 614515"/>
              <a:gd name="connsiteX1" fmla="*/ 280162 w 560323"/>
              <a:gd name="connsiteY1" fmla="*/ 0 h 614515"/>
              <a:gd name="connsiteX2" fmla="*/ 560324 w 560323"/>
              <a:gd name="connsiteY2" fmla="*/ 307258 h 614515"/>
              <a:gd name="connsiteX3" fmla="*/ 280162 w 560323"/>
              <a:gd name="connsiteY3" fmla="*/ 614516 h 614515"/>
              <a:gd name="connsiteX4" fmla="*/ 0 w 560323"/>
              <a:gd name="connsiteY4" fmla="*/ 307258 h 614515"/>
              <a:gd name="connsiteX0" fmla="*/ 3482 w 563806"/>
              <a:gd name="connsiteY0" fmla="*/ 309790 h 617048"/>
              <a:gd name="connsiteX1" fmla="*/ 136728 w 563806"/>
              <a:gd name="connsiteY1" fmla="*/ 171400 h 617048"/>
              <a:gd name="connsiteX2" fmla="*/ 283644 w 563806"/>
              <a:gd name="connsiteY2" fmla="*/ 2532 h 617048"/>
              <a:gd name="connsiteX3" fmla="*/ 563806 w 563806"/>
              <a:gd name="connsiteY3" fmla="*/ 309790 h 617048"/>
              <a:gd name="connsiteX4" fmla="*/ 283644 w 563806"/>
              <a:gd name="connsiteY4" fmla="*/ 617048 h 617048"/>
              <a:gd name="connsiteX5" fmla="*/ 3482 w 563806"/>
              <a:gd name="connsiteY5" fmla="*/ 309790 h 617048"/>
              <a:gd name="connsiteX0" fmla="*/ 3482 w 566799"/>
              <a:gd name="connsiteY0" fmla="*/ 366298 h 673556"/>
              <a:gd name="connsiteX1" fmla="*/ 136728 w 566799"/>
              <a:gd name="connsiteY1" fmla="*/ 227908 h 673556"/>
              <a:gd name="connsiteX2" fmla="*/ 283644 w 566799"/>
              <a:gd name="connsiteY2" fmla="*/ 59040 h 673556"/>
              <a:gd name="connsiteX3" fmla="*/ 438652 w 566799"/>
              <a:gd name="connsiteY3" fmla="*/ 20873 h 673556"/>
              <a:gd name="connsiteX4" fmla="*/ 563806 w 566799"/>
              <a:gd name="connsiteY4" fmla="*/ 366298 h 673556"/>
              <a:gd name="connsiteX5" fmla="*/ 283644 w 566799"/>
              <a:gd name="connsiteY5" fmla="*/ 673556 h 673556"/>
              <a:gd name="connsiteX6" fmla="*/ 3482 w 566799"/>
              <a:gd name="connsiteY6" fmla="*/ 366298 h 673556"/>
              <a:gd name="connsiteX0" fmla="*/ 3482 w 591774"/>
              <a:gd name="connsiteY0" fmla="*/ 366298 h 678166"/>
              <a:gd name="connsiteX1" fmla="*/ 136728 w 591774"/>
              <a:gd name="connsiteY1" fmla="*/ 227908 h 678166"/>
              <a:gd name="connsiteX2" fmla="*/ 283644 w 591774"/>
              <a:gd name="connsiteY2" fmla="*/ 59040 h 678166"/>
              <a:gd name="connsiteX3" fmla="*/ 438652 w 591774"/>
              <a:gd name="connsiteY3" fmla="*/ 20873 h 678166"/>
              <a:gd name="connsiteX4" fmla="*/ 563806 w 591774"/>
              <a:gd name="connsiteY4" fmla="*/ 366298 h 678166"/>
              <a:gd name="connsiteX5" fmla="*/ 568048 w 591774"/>
              <a:gd name="connsiteY5" fmla="*/ 538457 h 678166"/>
              <a:gd name="connsiteX6" fmla="*/ 283644 w 591774"/>
              <a:gd name="connsiteY6" fmla="*/ 673556 h 678166"/>
              <a:gd name="connsiteX7" fmla="*/ 3482 w 591774"/>
              <a:gd name="connsiteY7" fmla="*/ 366298 h 678166"/>
              <a:gd name="connsiteX0" fmla="*/ 3482 w 583021"/>
              <a:gd name="connsiteY0" fmla="*/ 366298 h 680059"/>
              <a:gd name="connsiteX1" fmla="*/ 136728 w 583021"/>
              <a:gd name="connsiteY1" fmla="*/ 227908 h 680059"/>
              <a:gd name="connsiteX2" fmla="*/ 283644 w 583021"/>
              <a:gd name="connsiteY2" fmla="*/ 59040 h 680059"/>
              <a:gd name="connsiteX3" fmla="*/ 438652 w 583021"/>
              <a:gd name="connsiteY3" fmla="*/ 20873 h 680059"/>
              <a:gd name="connsiteX4" fmla="*/ 563806 w 583021"/>
              <a:gd name="connsiteY4" fmla="*/ 366298 h 680059"/>
              <a:gd name="connsiteX5" fmla="*/ 568048 w 583021"/>
              <a:gd name="connsiteY5" fmla="*/ 538457 h 680059"/>
              <a:gd name="connsiteX6" fmla="*/ 378266 w 583021"/>
              <a:gd name="connsiteY6" fmla="*/ 572963 h 680059"/>
              <a:gd name="connsiteX7" fmla="*/ 283644 w 583021"/>
              <a:gd name="connsiteY7" fmla="*/ 673556 h 680059"/>
              <a:gd name="connsiteX8" fmla="*/ 3482 w 583021"/>
              <a:gd name="connsiteY8" fmla="*/ 366298 h 680059"/>
              <a:gd name="connsiteX0" fmla="*/ 3482 w 577008"/>
              <a:gd name="connsiteY0" fmla="*/ 366298 h 680059"/>
              <a:gd name="connsiteX1" fmla="*/ 136728 w 577008"/>
              <a:gd name="connsiteY1" fmla="*/ 227908 h 680059"/>
              <a:gd name="connsiteX2" fmla="*/ 283644 w 577008"/>
              <a:gd name="connsiteY2" fmla="*/ 59040 h 680059"/>
              <a:gd name="connsiteX3" fmla="*/ 438652 w 577008"/>
              <a:gd name="connsiteY3" fmla="*/ 20873 h 680059"/>
              <a:gd name="connsiteX4" fmla="*/ 537927 w 577008"/>
              <a:gd name="connsiteY4" fmla="*/ 340418 h 680059"/>
              <a:gd name="connsiteX5" fmla="*/ 568048 w 577008"/>
              <a:gd name="connsiteY5" fmla="*/ 538457 h 680059"/>
              <a:gd name="connsiteX6" fmla="*/ 378266 w 577008"/>
              <a:gd name="connsiteY6" fmla="*/ 572963 h 680059"/>
              <a:gd name="connsiteX7" fmla="*/ 283644 w 577008"/>
              <a:gd name="connsiteY7" fmla="*/ 673556 h 680059"/>
              <a:gd name="connsiteX8" fmla="*/ 3482 w 577008"/>
              <a:gd name="connsiteY8" fmla="*/ 366298 h 680059"/>
              <a:gd name="connsiteX0" fmla="*/ 3482 w 589164"/>
              <a:gd name="connsiteY0" fmla="*/ 366298 h 680059"/>
              <a:gd name="connsiteX1" fmla="*/ 136728 w 589164"/>
              <a:gd name="connsiteY1" fmla="*/ 227908 h 680059"/>
              <a:gd name="connsiteX2" fmla="*/ 283644 w 589164"/>
              <a:gd name="connsiteY2" fmla="*/ 59040 h 680059"/>
              <a:gd name="connsiteX3" fmla="*/ 438652 w 589164"/>
              <a:gd name="connsiteY3" fmla="*/ 20873 h 680059"/>
              <a:gd name="connsiteX4" fmla="*/ 537927 w 589164"/>
              <a:gd name="connsiteY4" fmla="*/ 340418 h 680059"/>
              <a:gd name="connsiteX5" fmla="*/ 568048 w 589164"/>
              <a:gd name="connsiteY5" fmla="*/ 538457 h 680059"/>
              <a:gd name="connsiteX6" fmla="*/ 378266 w 589164"/>
              <a:gd name="connsiteY6" fmla="*/ 572963 h 680059"/>
              <a:gd name="connsiteX7" fmla="*/ 283644 w 589164"/>
              <a:gd name="connsiteY7" fmla="*/ 673556 h 680059"/>
              <a:gd name="connsiteX8" fmla="*/ 3482 w 589164"/>
              <a:gd name="connsiteY8" fmla="*/ 366298 h 680059"/>
              <a:gd name="connsiteX0" fmla="*/ 2517 w 588199"/>
              <a:gd name="connsiteY0" fmla="*/ 366298 h 674490"/>
              <a:gd name="connsiteX1" fmla="*/ 135763 w 588199"/>
              <a:gd name="connsiteY1" fmla="*/ 227908 h 674490"/>
              <a:gd name="connsiteX2" fmla="*/ 282679 w 588199"/>
              <a:gd name="connsiteY2" fmla="*/ 59040 h 674490"/>
              <a:gd name="connsiteX3" fmla="*/ 437687 w 588199"/>
              <a:gd name="connsiteY3" fmla="*/ 20873 h 674490"/>
              <a:gd name="connsiteX4" fmla="*/ 536962 w 588199"/>
              <a:gd name="connsiteY4" fmla="*/ 340418 h 674490"/>
              <a:gd name="connsiteX5" fmla="*/ 567083 w 588199"/>
              <a:gd name="connsiteY5" fmla="*/ 538457 h 674490"/>
              <a:gd name="connsiteX6" fmla="*/ 377301 w 588199"/>
              <a:gd name="connsiteY6" fmla="*/ 572963 h 674490"/>
              <a:gd name="connsiteX7" fmla="*/ 282679 w 588199"/>
              <a:gd name="connsiteY7" fmla="*/ 673556 h 674490"/>
              <a:gd name="connsiteX8" fmla="*/ 66751 w 588199"/>
              <a:gd name="connsiteY8" fmla="*/ 607468 h 674490"/>
              <a:gd name="connsiteX9" fmla="*/ 2517 w 588199"/>
              <a:gd name="connsiteY9" fmla="*/ 366298 h 67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8199" h="674490">
                <a:moveTo>
                  <a:pt x="2517" y="366298"/>
                </a:moveTo>
                <a:cubicBezTo>
                  <a:pt x="14019" y="303038"/>
                  <a:pt x="89069" y="279118"/>
                  <a:pt x="135763" y="227908"/>
                </a:cubicBezTo>
                <a:cubicBezTo>
                  <a:pt x="182457" y="176698"/>
                  <a:pt x="232358" y="93546"/>
                  <a:pt x="282679" y="59040"/>
                </a:cubicBezTo>
                <a:cubicBezTo>
                  <a:pt x="333000" y="24534"/>
                  <a:pt x="390993" y="-30337"/>
                  <a:pt x="437687" y="20873"/>
                </a:cubicBezTo>
                <a:cubicBezTo>
                  <a:pt x="484381" y="72083"/>
                  <a:pt x="519709" y="265656"/>
                  <a:pt x="536962" y="340418"/>
                </a:cubicBezTo>
                <a:cubicBezTo>
                  <a:pt x="605974" y="406554"/>
                  <a:pt x="593693" y="492511"/>
                  <a:pt x="567083" y="538457"/>
                </a:cubicBezTo>
                <a:cubicBezTo>
                  <a:pt x="540473" y="584403"/>
                  <a:pt x="424702" y="550447"/>
                  <a:pt x="377301" y="572963"/>
                </a:cubicBezTo>
                <a:cubicBezTo>
                  <a:pt x="329900" y="595479"/>
                  <a:pt x="334437" y="667805"/>
                  <a:pt x="282679" y="673556"/>
                </a:cubicBezTo>
                <a:cubicBezTo>
                  <a:pt x="230921" y="679307"/>
                  <a:pt x="113445" y="658678"/>
                  <a:pt x="66751" y="607468"/>
                </a:cubicBezTo>
                <a:cubicBezTo>
                  <a:pt x="20057" y="556258"/>
                  <a:pt x="-8985" y="429558"/>
                  <a:pt x="2517" y="366298"/>
                </a:cubicBezTo>
                <a:close/>
              </a:path>
            </a:pathLst>
          </a:custGeom>
          <a:solidFill>
            <a:srgbClr val="FFFFFF">
              <a:alpha val="61176"/>
            </a:srgbClr>
          </a:solidFill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Oval 347"/>
          <p:cNvSpPr/>
          <p:nvPr/>
        </p:nvSpPr>
        <p:spPr>
          <a:xfrm rot="16012665">
            <a:off x="4761789" y="4277642"/>
            <a:ext cx="126161" cy="140441"/>
          </a:xfrm>
          <a:prstGeom prst="ellipse">
            <a:avLst/>
          </a:prstGeom>
          <a:noFill/>
          <a:ln>
            <a:solidFill>
              <a:srgbClr val="8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Oval 299"/>
          <p:cNvSpPr/>
          <p:nvPr/>
        </p:nvSpPr>
        <p:spPr>
          <a:xfrm rot="20603155">
            <a:off x="2806337" y="2109623"/>
            <a:ext cx="415991" cy="239595"/>
          </a:xfrm>
          <a:prstGeom prst="ellipse">
            <a:avLst/>
          </a:prstGeom>
          <a:solidFill>
            <a:srgbClr val="336600">
              <a:alpha val="6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 306"/>
          <p:cNvSpPr/>
          <p:nvPr/>
        </p:nvSpPr>
        <p:spPr>
          <a:xfrm>
            <a:off x="2995162" y="2254936"/>
            <a:ext cx="428690" cy="213983"/>
          </a:xfrm>
          <a:custGeom>
            <a:avLst/>
            <a:gdLst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242038 w 2637692"/>
              <a:gd name="connsiteY9" fmla="*/ 1626828 h 2576397"/>
              <a:gd name="connsiteX10" fmla="*/ 2338754 w 2637692"/>
              <a:gd name="connsiteY10" fmla="*/ 1767505 h 2576397"/>
              <a:gd name="connsiteX11" fmla="*/ 2391507 w 2637692"/>
              <a:gd name="connsiteY11" fmla="*/ 2171951 h 2576397"/>
              <a:gd name="connsiteX12" fmla="*/ 2637692 w 2637692"/>
              <a:gd name="connsiteY12" fmla="*/ 2576397 h 2576397"/>
              <a:gd name="connsiteX0" fmla="*/ 0 w 2637692"/>
              <a:gd name="connsiteY0" fmla="*/ 369528 h 2576397"/>
              <a:gd name="connsiteX1" fmla="*/ 457200 w 2637692"/>
              <a:gd name="connsiteY1" fmla="*/ 228851 h 2576397"/>
              <a:gd name="connsiteX2" fmla="*/ 738554 w 2637692"/>
              <a:gd name="connsiteY2" fmla="*/ 88174 h 2576397"/>
              <a:gd name="connsiteX3" fmla="*/ 949569 w 2637692"/>
              <a:gd name="connsiteY3" fmla="*/ 251 h 2576397"/>
              <a:gd name="connsiteX4" fmla="*/ 1090246 w 2637692"/>
              <a:gd name="connsiteY4" fmla="*/ 114551 h 2576397"/>
              <a:gd name="connsiteX5" fmla="*/ 1389184 w 2637692"/>
              <a:gd name="connsiteY5" fmla="*/ 492621 h 2576397"/>
              <a:gd name="connsiteX6" fmla="*/ 1459523 w 2637692"/>
              <a:gd name="connsiteY6" fmla="*/ 756390 h 2576397"/>
              <a:gd name="connsiteX7" fmla="*/ 1732084 w 2637692"/>
              <a:gd name="connsiteY7" fmla="*/ 853105 h 2576397"/>
              <a:gd name="connsiteX8" fmla="*/ 2013438 w 2637692"/>
              <a:gd name="connsiteY8" fmla="*/ 844313 h 2576397"/>
              <a:gd name="connsiteX9" fmla="*/ 2004646 w 2637692"/>
              <a:gd name="connsiteY9" fmla="*/ 1152044 h 2576397"/>
              <a:gd name="connsiteX10" fmla="*/ 2242038 w 2637692"/>
              <a:gd name="connsiteY10" fmla="*/ 1626828 h 2576397"/>
              <a:gd name="connsiteX11" fmla="*/ 2338754 w 2637692"/>
              <a:gd name="connsiteY11" fmla="*/ 1767505 h 2576397"/>
              <a:gd name="connsiteX12" fmla="*/ 2391507 w 2637692"/>
              <a:gd name="connsiteY12" fmla="*/ 2171951 h 2576397"/>
              <a:gd name="connsiteX13" fmla="*/ 2637692 w 2637692"/>
              <a:gd name="connsiteY13" fmla="*/ 2576397 h 2576397"/>
              <a:gd name="connsiteX0" fmla="*/ 0 w 2491043"/>
              <a:gd name="connsiteY0" fmla="*/ 369528 h 2360737"/>
              <a:gd name="connsiteX1" fmla="*/ 457200 w 2491043"/>
              <a:gd name="connsiteY1" fmla="*/ 228851 h 2360737"/>
              <a:gd name="connsiteX2" fmla="*/ 738554 w 2491043"/>
              <a:gd name="connsiteY2" fmla="*/ 88174 h 2360737"/>
              <a:gd name="connsiteX3" fmla="*/ 949569 w 2491043"/>
              <a:gd name="connsiteY3" fmla="*/ 251 h 2360737"/>
              <a:gd name="connsiteX4" fmla="*/ 1090246 w 2491043"/>
              <a:gd name="connsiteY4" fmla="*/ 114551 h 2360737"/>
              <a:gd name="connsiteX5" fmla="*/ 1389184 w 2491043"/>
              <a:gd name="connsiteY5" fmla="*/ 492621 h 2360737"/>
              <a:gd name="connsiteX6" fmla="*/ 1459523 w 2491043"/>
              <a:gd name="connsiteY6" fmla="*/ 756390 h 2360737"/>
              <a:gd name="connsiteX7" fmla="*/ 1732084 w 2491043"/>
              <a:gd name="connsiteY7" fmla="*/ 853105 h 2360737"/>
              <a:gd name="connsiteX8" fmla="*/ 2013438 w 2491043"/>
              <a:gd name="connsiteY8" fmla="*/ 844313 h 2360737"/>
              <a:gd name="connsiteX9" fmla="*/ 2004646 w 2491043"/>
              <a:gd name="connsiteY9" fmla="*/ 1152044 h 2360737"/>
              <a:gd name="connsiteX10" fmla="*/ 2242038 w 2491043"/>
              <a:gd name="connsiteY10" fmla="*/ 1626828 h 2360737"/>
              <a:gd name="connsiteX11" fmla="*/ 2338754 w 2491043"/>
              <a:gd name="connsiteY11" fmla="*/ 1767505 h 2360737"/>
              <a:gd name="connsiteX12" fmla="*/ 2391507 w 2491043"/>
              <a:gd name="connsiteY12" fmla="*/ 2171951 h 2360737"/>
              <a:gd name="connsiteX13" fmla="*/ 2491043 w 2491043"/>
              <a:gd name="connsiteY13" fmla="*/ 2360737 h 2360737"/>
              <a:gd name="connsiteX0" fmla="*/ 0 w 2033843"/>
              <a:gd name="connsiteY0" fmla="*/ 228851 h 2360737"/>
              <a:gd name="connsiteX1" fmla="*/ 281354 w 2033843"/>
              <a:gd name="connsiteY1" fmla="*/ 88174 h 2360737"/>
              <a:gd name="connsiteX2" fmla="*/ 492369 w 2033843"/>
              <a:gd name="connsiteY2" fmla="*/ 251 h 2360737"/>
              <a:gd name="connsiteX3" fmla="*/ 633046 w 2033843"/>
              <a:gd name="connsiteY3" fmla="*/ 114551 h 2360737"/>
              <a:gd name="connsiteX4" fmla="*/ 931984 w 2033843"/>
              <a:gd name="connsiteY4" fmla="*/ 492621 h 2360737"/>
              <a:gd name="connsiteX5" fmla="*/ 1002323 w 2033843"/>
              <a:gd name="connsiteY5" fmla="*/ 756390 h 2360737"/>
              <a:gd name="connsiteX6" fmla="*/ 1274884 w 2033843"/>
              <a:gd name="connsiteY6" fmla="*/ 853105 h 2360737"/>
              <a:gd name="connsiteX7" fmla="*/ 1556238 w 2033843"/>
              <a:gd name="connsiteY7" fmla="*/ 844313 h 2360737"/>
              <a:gd name="connsiteX8" fmla="*/ 1547446 w 2033843"/>
              <a:gd name="connsiteY8" fmla="*/ 1152044 h 2360737"/>
              <a:gd name="connsiteX9" fmla="*/ 1784838 w 2033843"/>
              <a:gd name="connsiteY9" fmla="*/ 1626828 h 2360737"/>
              <a:gd name="connsiteX10" fmla="*/ 1881554 w 2033843"/>
              <a:gd name="connsiteY10" fmla="*/ 1767505 h 2360737"/>
              <a:gd name="connsiteX11" fmla="*/ 1934307 w 2033843"/>
              <a:gd name="connsiteY11" fmla="*/ 2171951 h 2360737"/>
              <a:gd name="connsiteX12" fmla="*/ 2033843 w 2033843"/>
              <a:gd name="connsiteY12" fmla="*/ 2360737 h 2360737"/>
              <a:gd name="connsiteX0" fmla="*/ 0 w 1752489"/>
              <a:gd name="connsiteY0" fmla="*/ 88174 h 2360737"/>
              <a:gd name="connsiteX1" fmla="*/ 211015 w 1752489"/>
              <a:gd name="connsiteY1" fmla="*/ 251 h 2360737"/>
              <a:gd name="connsiteX2" fmla="*/ 351692 w 1752489"/>
              <a:gd name="connsiteY2" fmla="*/ 114551 h 2360737"/>
              <a:gd name="connsiteX3" fmla="*/ 650630 w 1752489"/>
              <a:gd name="connsiteY3" fmla="*/ 492621 h 2360737"/>
              <a:gd name="connsiteX4" fmla="*/ 720969 w 1752489"/>
              <a:gd name="connsiteY4" fmla="*/ 756390 h 2360737"/>
              <a:gd name="connsiteX5" fmla="*/ 993530 w 1752489"/>
              <a:gd name="connsiteY5" fmla="*/ 853105 h 2360737"/>
              <a:gd name="connsiteX6" fmla="*/ 1274884 w 1752489"/>
              <a:gd name="connsiteY6" fmla="*/ 844313 h 2360737"/>
              <a:gd name="connsiteX7" fmla="*/ 1266092 w 1752489"/>
              <a:gd name="connsiteY7" fmla="*/ 1152044 h 2360737"/>
              <a:gd name="connsiteX8" fmla="*/ 1503484 w 1752489"/>
              <a:gd name="connsiteY8" fmla="*/ 1626828 h 2360737"/>
              <a:gd name="connsiteX9" fmla="*/ 1600200 w 1752489"/>
              <a:gd name="connsiteY9" fmla="*/ 1767505 h 2360737"/>
              <a:gd name="connsiteX10" fmla="*/ 1652953 w 1752489"/>
              <a:gd name="connsiteY10" fmla="*/ 2171951 h 2360737"/>
              <a:gd name="connsiteX11" fmla="*/ 1752489 w 1752489"/>
              <a:gd name="connsiteY11" fmla="*/ 2360737 h 2360737"/>
              <a:gd name="connsiteX0" fmla="*/ 0 w 1541474"/>
              <a:gd name="connsiteY0" fmla="*/ 0 h 2360486"/>
              <a:gd name="connsiteX1" fmla="*/ 140677 w 1541474"/>
              <a:gd name="connsiteY1" fmla="*/ 114300 h 2360486"/>
              <a:gd name="connsiteX2" fmla="*/ 439615 w 1541474"/>
              <a:gd name="connsiteY2" fmla="*/ 492370 h 2360486"/>
              <a:gd name="connsiteX3" fmla="*/ 509954 w 1541474"/>
              <a:gd name="connsiteY3" fmla="*/ 756139 h 2360486"/>
              <a:gd name="connsiteX4" fmla="*/ 782515 w 1541474"/>
              <a:gd name="connsiteY4" fmla="*/ 852854 h 2360486"/>
              <a:gd name="connsiteX5" fmla="*/ 1063869 w 1541474"/>
              <a:gd name="connsiteY5" fmla="*/ 844062 h 2360486"/>
              <a:gd name="connsiteX6" fmla="*/ 1055077 w 1541474"/>
              <a:gd name="connsiteY6" fmla="*/ 1151793 h 2360486"/>
              <a:gd name="connsiteX7" fmla="*/ 1292469 w 1541474"/>
              <a:gd name="connsiteY7" fmla="*/ 1626577 h 2360486"/>
              <a:gd name="connsiteX8" fmla="*/ 1389185 w 1541474"/>
              <a:gd name="connsiteY8" fmla="*/ 1767254 h 2360486"/>
              <a:gd name="connsiteX9" fmla="*/ 1441938 w 1541474"/>
              <a:gd name="connsiteY9" fmla="*/ 2171700 h 2360486"/>
              <a:gd name="connsiteX10" fmla="*/ 1541474 w 1541474"/>
              <a:gd name="connsiteY10" fmla="*/ 2360486 h 2360486"/>
              <a:gd name="connsiteX0" fmla="*/ 1 w 1400798"/>
              <a:gd name="connsiteY0" fmla="*/ 0 h 2246186"/>
              <a:gd name="connsiteX1" fmla="*/ 298939 w 1400798"/>
              <a:gd name="connsiteY1" fmla="*/ 378070 h 2246186"/>
              <a:gd name="connsiteX2" fmla="*/ 369278 w 1400798"/>
              <a:gd name="connsiteY2" fmla="*/ 641839 h 2246186"/>
              <a:gd name="connsiteX3" fmla="*/ 641839 w 1400798"/>
              <a:gd name="connsiteY3" fmla="*/ 738554 h 2246186"/>
              <a:gd name="connsiteX4" fmla="*/ 923193 w 1400798"/>
              <a:gd name="connsiteY4" fmla="*/ 729762 h 2246186"/>
              <a:gd name="connsiteX5" fmla="*/ 914401 w 1400798"/>
              <a:gd name="connsiteY5" fmla="*/ 1037493 h 2246186"/>
              <a:gd name="connsiteX6" fmla="*/ 1151793 w 1400798"/>
              <a:gd name="connsiteY6" fmla="*/ 1512277 h 2246186"/>
              <a:gd name="connsiteX7" fmla="*/ 1248509 w 1400798"/>
              <a:gd name="connsiteY7" fmla="*/ 1652954 h 2246186"/>
              <a:gd name="connsiteX8" fmla="*/ 1301262 w 1400798"/>
              <a:gd name="connsiteY8" fmla="*/ 2057400 h 2246186"/>
              <a:gd name="connsiteX9" fmla="*/ 1400798 w 1400798"/>
              <a:gd name="connsiteY9" fmla="*/ 2246186 h 2246186"/>
              <a:gd name="connsiteX0" fmla="*/ 1 w 1101860"/>
              <a:gd name="connsiteY0" fmla="*/ 0 h 1868116"/>
              <a:gd name="connsiteX1" fmla="*/ 70340 w 1101860"/>
              <a:gd name="connsiteY1" fmla="*/ 263769 h 1868116"/>
              <a:gd name="connsiteX2" fmla="*/ 342901 w 1101860"/>
              <a:gd name="connsiteY2" fmla="*/ 360484 h 1868116"/>
              <a:gd name="connsiteX3" fmla="*/ 624255 w 1101860"/>
              <a:gd name="connsiteY3" fmla="*/ 351692 h 1868116"/>
              <a:gd name="connsiteX4" fmla="*/ 615463 w 1101860"/>
              <a:gd name="connsiteY4" fmla="*/ 659423 h 1868116"/>
              <a:gd name="connsiteX5" fmla="*/ 852855 w 1101860"/>
              <a:gd name="connsiteY5" fmla="*/ 1134207 h 1868116"/>
              <a:gd name="connsiteX6" fmla="*/ 949571 w 1101860"/>
              <a:gd name="connsiteY6" fmla="*/ 1274884 h 1868116"/>
              <a:gd name="connsiteX7" fmla="*/ 1002324 w 1101860"/>
              <a:gd name="connsiteY7" fmla="*/ 1679330 h 1868116"/>
              <a:gd name="connsiteX8" fmla="*/ 1101860 w 1101860"/>
              <a:gd name="connsiteY8" fmla="*/ 1868116 h 1868116"/>
              <a:gd name="connsiteX0" fmla="*/ -1 w 1031519"/>
              <a:gd name="connsiteY0" fmla="*/ -1 h 1604346"/>
              <a:gd name="connsiteX1" fmla="*/ 272560 w 1031519"/>
              <a:gd name="connsiteY1" fmla="*/ 96714 h 1604346"/>
              <a:gd name="connsiteX2" fmla="*/ 553914 w 1031519"/>
              <a:gd name="connsiteY2" fmla="*/ 87922 h 1604346"/>
              <a:gd name="connsiteX3" fmla="*/ 545122 w 1031519"/>
              <a:gd name="connsiteY3" fmla="*/ 395653 h 1604346"/>
              <a:gd name="connsiteX4" fmla="*/ 782514 w 1031519"/>
              <a:gd name="connsiteY4" fmla="*/ 870437 h 1604346"/>
              <a:gd name="connsiteX5" fmla="*/ 879230 w 1031519"/>
              <a:gd name="connsiteY5" fmla="*/ 1011114 h 1604346"/>
              <a:gd name="connsiteX6" fmla="*/ 931983 w 1031519"/>
              <a:gd name="connsiteY6" fmla="*/ 1415560 h 1604346"/>
              <a:gd name="connsiteX7" fmla="*/ 1031519 w 1031519"/>
              <a:gd name="connsiteY7" fmla="*/ 1604346 h 1604346"/>
              <a:gd name="connsiteX0" fmla="*/ 0 w 931984"/>
              <a:gd name="connsiteY0" fmla="*/ 0 h 1415561"/>
              <a:gd name="connsiteX1" fmla="*/ 272561 w 931984"/>
              <a:gd name="connsiteY1" fmla="*/ 96715 h 1415561"/>
              <a:gd name="connsiteX2" fmla="*/ 553915 w 931984"/>
              <a:gd name="connsiteY2" fmla="*/ 87923 h 1415561"/>
              <a:gd name="connsiteX3" fmla="*/ 545123 w 931984"/>
              <a:gd name="connsiteY3" fmla="*/ 395654 h 1415561"/>
              <a:gd name="connsiteX4" fmla="*/ 782515 w 931984"/>
              <a:gd name="connsiteY4" fmla="*/ 870438 h 1415561"/>
              <a:gd name="connsiteX5" fmla="*/ 879231 w 931984"/>
              <a:gd name="connsiteY5" fmla="*/ 1011115 h 1415561"/>
              <a:gd name="connsiteX6" fmla="*/ 931984 w 931984"/>
              <a:gd name="connsiteY6" fmla="*/ 1415561 h 1415561"/>
              <a:gd name="connsiteX0" fmla="*/ 0 w 879231"/>
              <a:gd name="connsiteY0" fmla="*/ 0 h 1011115"/>
              <a:gd name="connsiteX1" fmla="*/ 272561 w 879231"/>
              <a:gd name="connsiteY1" fmla="*/ 96715 h 1011115"/>
              <a:gd name="connsiteX2" fmla="*/ 553915 w 879231"/>
              <a:gd name="connsiteY2" fmla="*/ 87923 h 1011115"/>
              <a:gd name="connsiteX3" fmla="*/ 545123 w 879231"/>
              <a:gd name="connsiteY3" fmla="*/ 395654 h 1011115"/>
              <a:gd name="connsiteX4" fmla="*/ 782515 w 879231"/>
              <a:gd name="connsiteY4" fmla="*/ 870438 h 1011115"/>
              <a:gd name="connsiteX5" fmla="*/ 879231 w 879231"/>
              <a:gd name="connsiteY5" fmla="*/ 1011115 h 1011115"/>
              <a:gd name="connsiteX0" fmla="*/ 0 w 782515"/>
              <a:gd name="connsiteY0" fmla="*/ 0 h 870438"/>
              <a:gd name="connsiteX1" fmla="*/ 272561 w 782515"/>
              <a:gd name="connsiteY1" fmla="*/ 96715 h 870438"/>
              <a:gd name="connsiteX2" fmla="*/ 553915 w 782515"/>
              <a:gd name="connsiteY2" fmla="*/ 87923 h 870438"/>
              <a:gd name="connsiteX3" fmla="*/ 545123 w 782515"/>
              <a:gd name="connsiteY3" fmla="*/ 395654 h 870438"/>
              <a:gd name="connsiteX4" fmla="*/ 782515 w 782515"/>
              <a:gd name="connsiteY4" fmla="*/ 870438 h 870438"/>
              <a:gd name="connsiteX0" fmla="*/ 0 w 566796"/>
              <a:gd name="connsiteY0" fmla="*/ 0 h 395654"/>
              <a:gd name="connsiteX1" fmla="*/ 272561 w 566796"/>
              <a:gd name="connsiteY1" fmla="*/ 96715 h 395654"/>
              <a:gd name="connsiteX2" fmla="*/ 553915 w 566796"/>
              <a:gd name="connsiteY2" fmla="*/ 87923 h 395654"/>
              <a:gd name="connsiteX3" fmla="*/ 545123 w 566796"/>
              <a:gd name="connsiteY3" fmla="*/ 395654 h 395654"/>
              <a:gd name="connsiteX0" fmla="*/ 0 w 553915"/>
              <a:gd name="connsiteY0" fmla="*/ 0 h 98692"/>
              <a:gd name="connsiteX1" fmla="*/ 272561 w 553915"/>
              <a:gd name="connsiteY1" fmla="*/ 96715 h 98692"/>
              <a:gd name="connsiteX2" fmla="*/ 553915 w 553915"/>
              <a:gd name="connsiteY2" fmla="*/ 87923 h 98692"/>
              <a:gd name="connsiteX0" fmla="*/ 0 w 422813"/>
              <a:gd name="connsiteY0" fmla="*/ 0 h 154812"/>
              <a:gd name="connsiteX1" fmla="*/ 272561 w 422813"/>
              <a:gd name="connsiteY1" fmla="*/ 96715 h 154812"/>
              <a:gd name="connsiteX2" fmla="*/ 422813 w 422813"/>
              <a:gd name="connsiteY2" fmla="*/ 154812 h 154812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81675 w 481675"/>
              <a:gd name="connsiteY2" fmla="*/ 240430 h 240430"/>
              <a:gd name="connsiteX0" fmla="*/ 0 w 481675"/>
              <a:gd name="connsiteY0" fmla="*/ 0 h 240430"/>
              <a:gd name="connsiteX1" fmla="*/ 272561 w 481675"/>
              <a:gd name="connsiteY1" fmla="*/ 96715 h 240430"/>
              <a:gd name="connsiteX2" fmla="*/ 440611 w 481675"/>
              <a:gd name="connsiteY2" fmla="*/ 133239 h 240430"/>
              <a:gd name="connsiteX3" fmla="*/ 481675 w 481675"/>
              <a:gd name="connsiteY3" fmla="*/ 240430 h 24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1675" h="240430">
                <a:moveTo>
                  <a:pt x="0" y="0"/>
                </a:moveTo>
                <a:cubicBezTo>
                  <a:pt x="57150" y="60081"/>
                  <a:pt x="199126" y="74509"/>
                  <a:pt x="272561" y="96715"/>
                </a:cubicBezTo>
                <a:cubicBezTo>
                  <a:pt x="345996" y="118921"/>
                  <a:pt x="405759" y="109287"/>
                  <a:pt x="440611" y="133239"/>
                </a:cubicBezTo>
                <a:cubicBezTo>
                  <a:pt x="475463" y="157192"/>
                  <a:pt x="465912" y="227024"/>
                  <a:pt x="481675" y="24043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 309"/>
          <p:cNvSpPr/>
          <p:nvPr/>
        </p:nvSpPr>
        <p:spPr>
          <a:xfrm>
            <a:off x="2565851" y="2464331"/>
            <a:ext cx="904127" cy="213533"/>
          </a:xfrm>
          <a:custGeom>
            <a:avLst/>
            <a:gdLst>
              <a:gd name="connsiteX0" fmla="*/ 0 w 1250830"/>
              <a:gd name="connsiteY0" fmla="*/ 0 h 759124"/>
              <a:gd name="connsiteX1" fmla="*/ 198407 w 1250830"/>
              <a:gd name="connsiteY1" fmla="*/ 232913 h 759124"/>
              <a:gd name="connsiteX2" fmla="*/ 500332 w 1250830"/>
              <a:gd name="connsiteY2" fmla="*/ 301924 h 759124"/>
              <a:gd name="connsiteX3" fmla="*/ 681487 w 1250830"/>
              <a:gd name="connsiteY3" fmla="*/ 439947 h 759124"/>
              <a:gd name="connsiteX4" fmla="*/ 819509 w 1250830"/>
              <a:gd name="connsiteY4" fmla="*/ 621102 h 759124"/>
              <a:gd name="connsiteX5" fmla="*/ 1017917 w 1250830"/>
              <a:gd name="connsiteY5" fmla="*/ 707366 h 759124"/>
              <a:gd name="connsiteX6" fmla="*/ 1250830 w 1250830"/>
              <a:gd name="connsiteY6" fmla="*/ 759124 h 75912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367511 w 1367511"/>
              <a:gd name="connsiteY6" fmla="*/ 778174 h 778174"/>
              <a:gd name="connsiteX0" fmla="*/ 0 w 1367511"/>
              <a:gd name="connsiteY0" fmla="*/ 0 h 778174"/>
              <a:gd name="connsiteX1" fmla="*/ 198407 w 1367511"/>
              <a:gd name="connsiteY1" fmla="*/ 232913 h 778174"/>
              <a:gd name="connsiteX2" fmla="*/ 500332 w 1367511"/>
              <a:gd name="connsiteY2" fmla="*/ 301924 h 778174"/>
              <a:gd name="connsiteX3" fmla="*/ 681487 w 1367511"/>
              <a:gd name="connsiteY3" fmla="*/ 439947 h 778174"/>
              <a:gd name="connsiteX4" fmla="*/ 819509 w 1367511"/>
              <a:gd name="connsiteY4" fmla="*/ 621102 h 778174"/>
              <a:gd name="connsiteX5" fmla="*/ 1017917 w 1367511"/>
              <a:gd name="connsiteY5" fmla="*/ 707366 h 778174"/>
              <a:gd name="connsiteX6" fmla="*/ 1255085 w 1367511"/>
              <a:gd name="connsiteY6" fmla="*/ 750619 h 778174"/>
              <a:gd name="connsiteX7" fmla="*/ 1367511 w 1367511"/>
              <a:gd name="connsiteY7" fmla="*/ 778174 h 778174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2660530 w 2660530"/>
              <a:gd name="connsiteY7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2660530 w 2660530"/>
              <a:gd name="connsiteY8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2660530 w 2660530"/>
              <a:gd name="connsiteY9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660530 w 2660530"/>
              <a:gd name="connsiteY10" fmla="*/ 1240136 h 1240136"/>
              <a:gd name="connsiteX0" fmla="*/ 0 w 2660530"/>
              <a:gd name="connsiteY0" fmla="*/ 0 h 1240136"/>
              <a:gd name="connsiteX1" fmla="*/ 198407 w 2660530"/>
              <a:gd name="connsiteY1" fmla="*/ 232913 h 1240136"/>
              <a:gd name="connsiteX2" fmla="*/ 500332 w 2660530"/>
              <a:gd name="connsiteY2" fmla="*/ 301924 h 1240136"/>
              <a:gd name="connsiteX3" fmla="*/ 681487 w 2660530"/>
              <a:gd name="connsiteY3" fmla="*/ 439947 h 1240136"/>
              <a:gd name="connsiteX4" fmla="*/ 819509 w 2660530"/>
              <a:gd name="connsiteY4" fmla="*/ 621102 h 1240136"/>
              <a:gd name="connsiteX5" fmla="*/ 1017917 w 2660530"/>
              <a:gd name="connsiteY5" fmla="*/ 707366 h 1240136"/>
              <a:gd name="connsiteX6" fmla="*/ 1255085 w 2660530"/>
              <a:gd name="connsiteY6" fmla="*/ 750619 h 1240136"/>
              <a:gd name="connsiteX7" fmla="*/ 1517022 w 2660530"/>
              <a:gd name="connsiteY7" fmla="*/ 964931 h 1240136"/>
              <a:gd name="connsiteX8" fmla="*/ 1771815 w 2660530"/>
              <a:gd name="connsiteY8" fmla="*/ 981600 h 1240136"/>
              <a:gd name="connsiteX9" fmla="*/ 1969459 w 2660530"/>
              <a:gd name="connsiteY9" fmla="*/ 1157812 h 1240136"/>
              <a:gd name="connsiteX10" fmla="*/ 2202822 w 2660530"/>
              <a:gd name="connsiteY10" fmla="*/ 1031606 h 1240136"/>
              <a:gd name="connsiteX11" fmla="*/ 2660530 w 2660530"/>
              <a:gd name="connsiteY11" fmla="*/ 1240136 h 1240136"/>
              <a:gd name="connsiteX0" fmla="*/ 0 w 2801207"/>
              <a:gd name="connsiteY0" fmla="*/ 0 h 1284098"/>
              <a:gd name="connsiteX1" fmla="*/ 198407 w 2801207"/>
              <a:gd name="connsiteY1" fmla="*/ 232913 h 1284098"/>
              <a:gd name="connsiteX2" fmla="*/ 500332 w 2801207"/>
              <a:gd name="connsiteY2" fmla="*/ 301924 h 1284098"/>
              <a:gd name="connsiteX3" fmla="*/ 681487 w 2801207"/>
              <a:gd name="connsiteY3" fmla="*/ 439947 h 1284098"/>
              <a:gd name="connsiteX4" fmla="*/ 819509 w 2801207"/>
              <a:gd name="connsiteY4" fmla="*/ 621102 h 1284098"/>
              <a:gd name="connsiteX5" fmla="*/ 1017917 w 2801207"/>
              <a:gd name="connsiteY5" fmla="*/ 707366 h 1284098"/>
              <a:gd name="connsiteX6" fmla="*/ 1255085 w 2801207"/>
              <a:gd name="connsiteY6" fmla="*/ 750619 h 1284098"/>
              <a:gd name="connsiteX7" fmla="*/ 1517022 w 2801207"/>
              <a:gd name="connsiteY7" fmla="*/ 964931 h 1284098"/>
              <a:gd name="connsiteX8" fmla="*/ 1771815 w 2801207"/>
              <a:gd name="connsiteY8" fmla="*/ 981600 h 1284098"/>
              <a:gd name="connsiteX9" fmla="*/ 1969459 w 2801207"/>
              <a:gd name="connsiteY9" fmla="*/ 1157812 h 1284098"/>
              <a:gd name="connsiteX10" fmla="*/ 2202822 w 2801207"/>
              <a:gd name="connsiteY10" fmla="*/ 1031606 h 1284098"/>
              <a:gd name="connsiteX11" fmla="*/ 2801207 w 2801207"/>
              <a:gd name="connsiteY11" fmla="*/ 1284098 h 1284098"/>
              <a:gd name="connsiteX0" fmla="*/ 0 w 2602800"/>
              <a:gd name="connsiteY0" fmla="*/ -1 h 1051184"/>
              <a:gd name="connsiteX1" fmla="*/ 301925 w 2602800"/>
              <a:gd name="connsiteY1" fmla="*/ 69010 h 1051184"/>
              <a:gd name="connsiteX2" fmla="*/ 483080 w 2602800"/>
              <a:gd name="connsiteY2" fmla="*/ 207033 h 1051184"/>
              <a:gd name="connsiteX3" fmla="*/ 621102 w 2602800"/>
              <a:gd name="connsiteY3" fmla="*/ 388188 h 1051184"/>
              <a:gd name="connsiteX4" fmla="*/ 819510 w 2602800"/>
              <a:gd name="connsiteY4" fmla="*/ 474452 h 1051184"/>
              <a:gd name="connsiteX5" fmla="*/ 1056678 w 2602800"/>
              <a:gd name="connsiteY5" fmla="*/ 517705 h 1051184"/>
              <a:gd name="connsiteX6" fmla="*/ 1318615 w 2602800"/>
              <a:gd name="connsiteY6" fmla="*/ 732017 h 1051184"/>
              <a:gd name="connsiteX7" fmla="*/ 1573408 w 2602800"/>
              <a:gd name="connsiteY7" fmla="*/ 748686 h 1051184"/>
              <a:gd name="connsiteX8" fmla="*/ 1771052 w 2602800"/>
              <a:gd name="connsiteY8" fmla="*/ 924898 h 1051184"/>
              <a:gd name="connsiteX9" fmla="*/ 2004415 w 2602800"/>
              <a:gd name="connsiteY9" fmla="*/ 798692 h 1051184"/>
              <a:gd name="connsiteX10" fmla="*/ 2602800 w 2602800"/>
              <a:gd name="connsiteY10" fmla="*/ 1051184 h 1051184"/>
              <a:gd name="connsiteX0" fmla="*/ 0 w 2300875"/>
              <a:gd name="connsiteY0" fmla="*/ 0 h 982174"/>
              <a:gd name="connsiteX1" fmla="*/ 181155 w 2300875"/>
              <a:gd name="connsiteY1" fmla="*/ 138023 h 982174"/>
              <a:gd name="connsiteX2" fmla="*/ 319177 w 2300875"/>
              <a:gd name="connsiteY2" fmla="*/ 319178 h 982174"/>
              <a:gd name="connsiteX3" fmla="*/ 517585 w 2300875"/>
              <a:gd name="connsiteY3" fmla="*/ 405442 h 982174"/>
              <a:gd name="connsiteX4" fmla="*/ 754753 w 2300875"/>
              <a:gd name="connsiteY4" fmla="*/ 448695 h 982174"/>
              <a:gd name="connsiteX5" fmla="*/ 1016690 w 2300875"/>
              <a:gd name="connsiteY5" fmla="*/ 663007 h 982174"/>
              <a:gd name="connsiteX6" fmla="*/ 1271483 w 2300875"/>
              <a:gd name="connsiteY6" fmla="*/ 679676 h 982174"/>
              <a:gd name="connsiteX7" fmla="*/ 1469127 w 2300875"/>
              <a:gd name="connsiteY7" fmla="*/ 855888 h 982174"/>
              <a:gd name="connsiteX8" fmla="*/ 1702490 w 2300875"/>
              <a:gd name="connsiteY8" fmla="*/ 729682 h 982174"/>
              <a:gd name="connsiteX9" fmla="*/ 2300875 w 2300875"/>
              <a:gd name="connsiteY9" fmla="*/ 982174 h 982174"/>
              <a:gd name="connsiteX0" fmla="*/ 0 w 2119720"/>
              <a:gd name="connsiteY0" fmla="*/ 1 h 844152"/>
              <a:gd name="connsiteX1" fmla="*/ 138022 w 2119720"/>
              <a:gd name="connsiteY1" fmla="*/ 181156 h 844152"/>
              <a:gd name="connsiteX2" fmla="*/ 336430 w 2119720"/>
              <a:gd name="connsiteY2" fmla="*/ 267420 h 844152"/>
              <a:gd name="connsiteX3" fmla="*/ 573598 w 2119720"/>
              <a:gd name="connsiteY3" fmla="*/ 310673 h 844152"/>
              <a:gd name="connsiteX4" fmla="*/ 835535 w 2119720"/>
              <a:gd name="connsiteY4" fmla="*/ 524985 h 844152"/>
              <a:gd name="connsiteX5" fmla="*/ 1090328 w 2119720"/>
              <a:gd name="connsiteY5" fmla="*/ 541654 h 844152"/>
              <a:gd name="connsiteX6" fmla="*/ 1287972 w 2119720"/>
              <a:gd name="connsiteY6" fmla="*/ 717866 h 844152"/>
              <a:gd name="connsiteX7" fmla="*/ 1521335 w 2119720"/>
              <a:gd name="connsiteY7" fmla="*/ 591660 h 844152"/>
              <a:gd name="connsiteX8" fmla="*/ 2119720 w 2119720"/>
              <a:gd name="connsiteY8" fmla="*/ 844152 h 844152"/>
              <a:gd name="connsiteX0" fmla="*/ -1 w 1981697"/>
              <a:gd name="connsiteY0" fmla="*/ 0 h 662996"/>
              <a:gd name="connsiteX1" fmla="*/ 198407 w 1981697"/>
              <a:gd name="connsiteY1" fmla="*/ 86264 h 662996"/>
              <a:gd name="connsiteX2" fmla="*/ 435575 w 1981697"/>
              <a:gd name="connsiteY2" fmla="*/ 129517 h 662996"/>
              <a:gd name="connsiteX3" fmla="*/ 697512 w 1981697"/>
              <a:gd name="connsiteY3" fmla="*/ 343829 h 662996"/>
              <a:gd name="connsiteX4" fmla="*/ 952305 w 1981697"/>
              <a:gd name="connsiteY4" fmla="*/ 360498 h 662996"/>
              <a:gd name="connsiteX5" fmla="*/ 1149949 w 1981697"/>
              <a:gd name="connsiteY5" fmla="*/ 536710 h 662996"/>
              <a:gd name="connsiteX6" fmla="*/ 1383312 w 1981697"/>
              <a:gd name="connsiteY6" fmla="*/ 410504 h 662996"/>
              <a:gd name="connsiteX7" fmla="*/ 1981697 w 1981697"/>
              <a:gd name="connsiteY7" fmla="*/ 662996 h 662996"/>
              <a:gd name="connsiteX0" fmla="*/ 0 w 1783290"/>
              <a:gd name="connsiteY0" fmla="*/ 0 h 576732"/>
              <a:gd name="connsiteX1" fmla="*/ 237168 w 1783290"/>
              <a:gd name="connsiteY1" fmla="*/ 43253 h 576732"/>
              <a:gd name="connsiteX2" fmla="*/ 499105 w 1783290"/>
              <a:gd name="connsiteY2" fmla="*/ 257565 h 576732"/>
              <a:gd name="connsiteX3" fmla="*/ 753898 w 1783290"/>
              <a:gd name="connsiteY3" fmla="*/ 274234 h 576732"/>
              <a:gd name="connsiteX4" fmla="*/ 951542 w 1783290"/>
              <a:gd name="connsiteY4" fmla="*/ 450446 h 576732"/>
              <a:gd name="connsiteX5" fmla="*/ 1184905 w 1783290"/>
              <a:gd name="connsiteY5" fmla="*/ 324240 h 576732"/>
              <a:gd name="connsiteX6" fmla="*/ 1783290 w 1783290"/>
              <a:gd name="connsiteY6" fmla="*/ 576732 h 576732"/>
              <a:gd name="connsiteX0" fmla="*/ -1 w 1546121"/>
              <a:gd name="connsiteY0" fmla="*/ 0 h 533479"/>
              <a:gd name="connsiteX1" fmla="*/ 261936 w 1546121"/>
              <a:gd name="connsiteY1" fmla="*/ 214312 h 533479"/>
              <a:gd name="connsiteX2" fmla="*/ 516729 w 1546121"/>
              <a:gd name="connsiteY2" fmla="*/ 230981 h 533479"/>
              <a:gd name="connsiteX3" fmla="*/ 714373 w 1546121"/>
              <a:gd name="connsiteY3" fmla="*/ 407193 h 533479"/>
              <a:gd name="connsiteX4" fmla="*/ 947736 w 1546121"/>
              <a:gd name="connsiteY4" fmla="*/ 280987 h 533479"/>
              <a:gd name="connsiteX5" fmla="*/ 1546121 w 1546121"/>
              <a:gd name="connsiteY5" fmla="*/ 533479 h 533479"/>
              <a:gd name="connsiteX0" fmla="*/ 0 w 1284185"/>
              <a:gd name="connsiteY0" fmla="*/ 0 h 319167"/>
              <a:gd name="connsiteX1" fmla="*/ 254793 w 1284185"/>
              <a:gd name="connsiteY1" fmla="*/ 16669 h 319167"/>
              <a:gd name="connsiteX2" fmla="*/ 452437 w 1284185"/>
              <a:gd name="connsiteY2" fmla="*/ 192881 h 319167"/>
              <a:gd name="connsiteX3" fmla="*/ 685800 w 1284185"/>
              <a:gd name="connsiteY3" fmla="*/ 66675 h 319167"/>
              <a:gd name="connsiteX4" fmla="*/ 1284185 w 1284185"/>
              <a:gd name="connsiteY4" fmla="*/ 319167 h 319167"/>
              <a:gd name="connsiteX0" fmla="*/ 0 w 1029392"/>
              <a:gd name="connsiteY0" fmla="*/ 0 h 302498"/>
              <a:gd name="connsiteX1" fmla="*/ 197644 w 1029392"/>
              <a:gd name="connsiteY1" fmla="*/ 176212 h 302498"/>
              <a:gd name="connsiteX2" fmla="*/ 431007 w 1029392"/>
              <a:gd name="connsiteY2" fmla="*/ 50006 h 302498"/>
              <a:gd name="connsiteX3" fmla="*/ 1029392 w 1029392"/>
              <a:gd name="connsiteY3" fmla="*/ 302498 h 302498"/>
              <a:gd name="connsiteX0" fmla="*/ 0 w 1164577"/>
              <a:gd name="connsiteY0" fmla="*/ 5020 h 253444"/>
              <a:gd name="connsiteX1" fmla="*/ 332829 w 1164577"/>
              <a:gd name="connsiteY1" fmla="*/ 127158 h 253444"/>
              <a:gd name="connsiteX2" fmla="*/ 566192 w 1164577"/>
              <a:gd name="connsiteY2" fmla="*/ 952 h 253444"/>
              <a:gd name="connsiteX3" fmla="*/ 1164577 w 1164577"/>
              <a:gd name="connsiteY3" fmla="*/ 253444 h 253444"/>
              <a:gd name="connsiteX0" fmla="*/ 0 w 1015873"/>
              <a:gd name="connsiteY0" fmla="*/ 5020 h 239925"/>
              <a:gd name="connsiteX1" fmla="*/ 332829 w 1015873"/>
              <a:gd name="connsiteY1" fmla="*/ 127158 h 239925"/>
              <a:gd name="connsiteX2" fmla="*/ 566192 w 1015873"/>
              <a:gd name="connsiteY2" fmla="*/ 952 h 239925"/>
              <a:gd name="connsiteX3" fmla="*/ 1015873 w 1015873"/>
              <a:gd name="connsiteY3" fmla="*/ 239925 h 23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5873" h="239925">
                <a:moveTo>
                  <a:pt x="0" y="5020"/>
                </a:moveTo>
                <a:cubicBezTo>
                  <a:pt x="82153" y="18911"/>
                  <a:pt x="238464" y="127836"/>
                  <a:pt x="332829" y="127158"/>
                </a:cubicBezTo>
                <a:cubicBezTo>
                  <a:pt x="427194" y="126480"/>
                  <a:pt x="451014" y="-12769"/>
                  <a:pt x="566192" y="952"/>
                </a:cubicBezTo>
                <a:cubicBezTo>
                  <a:pt x="681371" y="14673"/>
                  <a:pt x="945541" y="232951"/>
                  <a:pt x="1015873" y="239925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0" name="Freeform 359"/>
          <p:cNvSpPr/>
          <p:nvPr/>
        </p:nvSpPr>
        <p:spPr>
          <a:xfrm>
            <a:off x="3759378" y="3757154"/>
            <a:ext cx="199869" cy="159224"/>
          </a:xfrm>
          <a:custGeom>
            <a:avLst/>
            <a:gdLst>
              <a:gd name="connsiteX0" fmla="*/ 536331 w 589085"/>
              <a:gd name="connsiteY0" fmla="*/ 0 h 984739"/>
              <a:gd name="connsiteX1" fmla="*/ 589085 w 589085"/>
              <a:gd name="connsiteY1" fmla="*/ 237392 h 984739"/>
              <a:gd name="connsiteX2" fmla="*/ 439616 w 589085"/>
              <a:gd name="connsiteY2" fmla="*/ 501162 h 984739"/>
              <a:gd name="connsiteX3" fmla="*/ 228600 w 589085"/>
              <a:gd name="connsiteY3" fmla="*/ 677008 h 984739"/>
              <a:gd name="connsiteX4" fmla="*/ 0 w 589085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439616 w 536331"/>
              <a:gd name="connsiteY2" fmla="*/ 5011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36331 w 536331"/>
              <a:gd name="connsiteY0" fmla="*/ 0 h 984739"/>
              <a:gd name="connsiteX1" fmla="*/ 327148 w 536331"/>
              <a:gd name="connsiteY1" fmla="*/ 218342 h 984739"/>
              <a:gd name="connsiteX2" fmla="*/ 149104 w 536331"/>
              <a:gd name="connsiteY2" fmla="*/ 348762 h 984739"/>
              <a:gd name="connsiteX3" fmla="*/ 228600 w 536331"/>
              <a:gd name="connsiteY3" fmla="*/ 677008 h 984739"/>
              <a:gd name="connsiteX4" fmla="*/ 0 w 536331"/>
              <a:gd name="connsiteY4" fmla="*/ 984739 h 984739"/>
              <a:gd name="connsiteX0" fmla="*/ 550618 w 550618"/>
              <a:gd name="connsiteY0" fmla="*/ 0 h 984739"/>
              <a:gd name="connsiteX1" fmla="*/ 341435 w 550618"/>
              <a:gd name="connsiteY1" fmla="*/ 218342 h 984739"/>
              <a:gd name="connsiteX2" fmla="*/ 163391 w 550618"/>
              <a:gd name="connsiteY2" fmla="*/ 348762 h 984739"/>
              <a:gd name="connsiteX3" fmla="*/ 0 w 550618"/>
              <a:gd name="connsiteY3" fmla="*/ 448408 h 984739"/>
              <a:gd name="connsiteX4" fmla="*/ 14287 w 550618"/>
              <a:gd name="connsiteY4" fmla="*/ 984739 h 984739"/>
              <a:gd name="connsiteX0" fmla="*/ 555381 w 555381"/>
              <a:gd name="connsiteY0" fmla="*/ 0 h 460864"/>
              <a:gd name="connsiteX1" fmla="*/ 346198 w 555381"/>
              <a:gd name="connsiteY1" fmla="*/ 218342 h 460864"/>
              <a:gd name="connsiteX2" fmla="*/ 168154 w 555381"/>
              <a:gd name="connsiteY2" fmla="*/ 348762 h 460864"/>
              <a:gd name="connsiteX3" fmla="*/ 4763 w 555381"/>
              <a:gd name="connsiteY3" fmla="*/ 448408 h 460864"/>
              <a:gd name="connsiteX4" fmla="*/ 0 w 555381"/>
              <a:gd name="connsiteY4" fmla="*/ 460864 h 460864"/>
              <a:gd name="connsiteX0" fmla="*/ 555381 w 555381"/>
              <a:gd name="connsiteY0" fmla="*/ 1958 h 462822"/>
              <a:gd name="connsiteX1" fmla="*/ 467457 w 555381"/>
              <a:gd name="connsiteY1" fmla="*/ 4881 h 462822"/>
              <a:gd name="connsiteX2" fmla="*/ 346198 w 555381"/>
              <a:gd name="connsiteY2" fmla="*/ 220300 h 462822"/>
              <a:gd name="connsiteX3" fmla="*/ 168154 w 555381"/>
              <a:gd name="connsiteY3" fmla="*/ 350720 h 462822"/>
              <a:gd name="connsiteX4" fmla="*/ 4763 w 555381"/>
              <a:gd name="connsiteY4" fmla="*/ 450366 h 462822"/>
              <a:gd name="connsiteX5" fmla="*/ 0 w 555381"/>
              <a:gd name="connsiteY5" fmla="*/ 462822 h 462822"/>
              <a:gd name="connsiteX0" fmla="*/ 578527 w 578527"/>
              <a:gd name="connsiteY0" fmla="*/ 4365 h 462478"/>
              <a:gd name="connsiteX1" fmla="*/ 467457 w 578527"/>
              <a:gd name="connsiteY1" fmla="*/ 4537 h 462478"/>
              <a:gd name="connsiteX2" fmla="*/ 346198 w 578527"/>
              <a:gd name="connsiteY2" fmla="*/ 219956 h 462478"/>
              <a:gd name="connsiteX3" fmla="*/ 168154 w 578527"/>
              <a:gd name="connsiteY3" fmla="*/ 350376 h 462478"/>
              <a:gd name="connsiteX4" fmla="*/ 4763 w 578527"/>
              <a:gd name="connsiteY4" fmla="*/ 450022 h 462478"/>
              <a:gd name="connsiteX5" fmla="*/ 0 w 578527"/>
              <a:gd name="connsiteY5" fmla="*/ 462478 h 462478"/>
              <a:gd name="connsiteX0" fmla="*/ 573763 w 573763"/>
              <a:gd name="connsiteY0" fmla="*/ 4365 h 450022"/>
              <a:gd name="connsiteX1" fmla="*/ 462693 w 573763"/>
              <a:gd name="connsiteY1" fmla="*/ 4537 h 450022"/>
              <a:gd name="connsiteX2" fmla="*/ 341434 w 573763"/>
              <a:gd name="connsiteY2" fmla="*/ 219956 h 450022"/>
              <a:gd name="connsiteX3" fmla="*/ 163390 w 573763"/>
              <a:gd name="connsiteY3" fmla="*/ 350376 h 450022"/>
              <a:gd name="connsiteX4" fmla="*/ -1 w 573763"/>
              <a:gd name="connsiteY4" fmla="*/ 450022 h 450022"/>
              <a:gd name="connsiteX0" fmla="*/ 410373 w 410373"/>
              <a:gd name="connsiteY0" fmla="*/ 4365 h 350376"/>
              <a:gd name="connsiteX1" fmla="*/ 299303 w 410373"/>
              <a:gd name="connsiteY1" fmla="*/ 4537 h 350376"/>
              <a:gd name="connsiteX2" fmla="*/ 178044 w 410373"/>
              <a:gd name="connsiteY2" fmla="*/ 219956 h 350376"/>
              <a:gd name="connsiteX3" fmla="*/ 0 w 410373"/>
              <a:gd name="connsiteY3" fmla="*/ 350376 h 350376"/>
              <a:gd name="connsiteX0" fmla="*/ 232329 w 232329"/>
              <a:gd name="connsiteY0" fmla="*/ 4365 h 219956"/>
              <a:gd name="connsiteX1" fmla="*/ 121259 w 232329"/>
              <a:gd name="connsiteY1" fmla="*/ 4537 h 219956"/>
              <a:gd name="connsiteX2" fmla="*/ 0 w 232329"/>
              <a:gd name="connsiteY2" fmla="*/ 219956 h 21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329" h="219956">
                <a:moveTo>
                  <a:pt x="232329" y="4365"/>
                </a:moveTo>
                <a:cubicBezTo>
                  <a:pt x="215366" y="20010"/>
                  <a:pt x="138222" y="-11108"/>
                  <a:pt x="121259" y="4537"/>
                </a:cubicBezTo>
                <a:lnTo>
                  <a:pt x="0" y="219956"/>
                </a:lnTo>
              </a:path>
            </a:pathLst>
          </a:custGeom>
          <a:noFill/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3682577" y="3002168"/>
            <a:ext cx="809625" cy="1376363"/>
          </a:xfrm>
          <a:custGeom>
            <a:avLst/>
            <a:gdLst>
              <a:gd name="connsiteX0" fmla="*/ 0 w 533400"/>
              <a:gd name="connsiteY0" fmla="*/ 0 h 1095375"/>
              <a:gd name="connsiteX1" fmla="*/ 80963 w 533400"/>
              <a:gd name="connsiteY1" fmla="*/ 152400 h 1095375"/>
              <a:gd name="connsiteX2" fmla="*/ 114300 w 533400"/>
              <a:gd name="connsiteY2" fmla="*/ 261938 h 1095375"/>
              <a:gd name="connsiteX3" fmla="*/ 128588 w 533400"/>
              <a:gd name="connsiteY3" fmla="*/ 400050 h 1095375"/>
              <a:gd name="connsiteX4" fmla="*/ 166688 w 533400"/>
              <a:gd name="connsiteY4" fmla="*/ 490538 h 1095375"/>
              <a:gd name="connsiteX5" fmla="*/ 233363 w 533400"/>
              <a:gd name="connsiteY5" fmla="*/ 604838 h 1095375"/>
              <a:gd name="connsiteX6" fmla="*/ 266700 w 533400"/>
              <a:gd name="connsiteY6" fmla="*/ 695325 h 1095375"/>
              <a:gd name="connsiteX7" fmla="*/ 314325 w 533400"/>
              <a:gd name="connsiteY7" fmla="*/ 823913 h 1095375"/>
              <a:gd name="connsiteX8" fmla="*/ 347663 w 533400"/>
              <a:gd name="connsiteY8" fmla="*/ 919163 h 1095375"/>
              <a:gd name="connsiteX9" fmla="*/ 442913 w 533400"/>
              <a:gd name="connsiteY9" fmla="*/ 1004888 h 1095375"/>
              <a:gd name="connsiteX10" fmla="*/ 533400 w 533400"/>
              <a:gd name="connsiteY10" fmla="*/ 1095375 h 1095375"/>
              <a:gd name="connsiteX0" fmla="*/ 0 w 809625"/>
              <a:gd name="connsiteY0" fmla="*/ 0 h 1376363"/>
              <a:gd name="connsiteX1" fmla="*/ 80963 w 809625"/>
              <a:gd name="connsiteY1" fmla="*/ 152400 h 1376363"/>
              <a:gd name="connsiteX2" fmla="*/ 114300 w 809625"/>
              <a:gd name="connsiteY2" fmla="*/ 261938 h 1376363"/>
              <a:gd name="connsiteX3" fmla="*/ 128588 w 809625"/>
              <a:gd name="connsiteY3" fmla="*/ 400050 h 1376363"/>
              <a:gd name="connsiteX4" fmla="*/ 166688 w 809625"/>
              <a:gd name="connsiteY4" fmla="*/ 490538 h 1376363"/>
              <a:gd name="connsiteX5" fmla="*/ 233363 w 809625"/>
              <a:gd name="connsiteY5" fmla="*/ 604838 h 1376363"/>
              <a:gd name="connsiteX6" fmla="*/ 266700 w 809625"/>
              <a:gd name="connsiteY6" fmla="*/ 695325 h 1376363"/>
              <a:gd name="connsiteX7" fmla="*/ 314325 w 809625"/>
              <a:gd name="connsiteY7" fmla="*/ 823913 h 1376363"/>
              <a:gd name="connsiteX8" fmla="*/ 347663 w 809625"/>
              <a:gd name="connsiteY8" fmla="*/ 919163 h 1376363"/>
              <a:gd name="connsiteX9" fmla="*/ 442913 w 809625"/>
              <a:gd name="connsiteY9" fmla="*/ 1004888 h 1376363"/>
              <a:gd name="connsiteX10" fmla="*/ 809625 w 809625"/>
              <a:gd name="connsiteY10" fmla="*/ 1376363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9625" h="1376363">
                <a:moveTo>
                  <a:pt x="0" y="0"/>
                </a:moveTo>
                <a:cubicBezTo>
                  <a:pt x="30956" y="54372"/>
                  <a:pt x="61913" y="108744"/>
                  <a:pt x="80963" y="152400"/>
                </a:cubicBezTo>
                <a:cubicBezTo>
                  <a:pt x="100013" y="196056"/>
                  <a:pt x="106363" y="220663"/>
                  <a:pt x="114300" y="261938"/>
                </a:cubicBezTo>
                <a:cubicBezTo>
                  <a:pt x="122237" y="303213"/>
                  <a:pt x="119857" y="361950"/>
                  <a:pt x="128588" y="400050"/>
                </a:cubicBezTo>
                <a:cubicBezTo>
                  <a:pt x="137319" y="438150"/>
                  <a:pt x="149226" y="456407"/>
                  <a:pt x="166688" y="490538"/>
                </a:cubicBezTo>
                <a:cubicBezTo>
                  <a:pt x="184150" y="524669"/>
                  <a:pt x="216694" y="570707"/>
                  <a:pt x="233363" y="604838"/>
                </a:cubicBezTo>
                <a:cubicBezTo>
                  <a:pt x="250032" y="638969"/>
                  <a:pt x="266700" y="695325"/>
                  <a:pt x="266700" y="695325"/>
                </a:cubicBezTo>
                <a:cubicBezTo>
                  <a:pt x="280194" y="731838"/>
                  <a:pt x="300831" y="786607"/>
                  <a:pt x="314325" y="823913"/>
                </a:cubicBezTo>
                <a:cubicBezTo>
                  <a:pt x="327819" y="861219"/>
                  <a:pt x="326232" y="889001"/>
                  <a:pt x="347663" y="919163"/>
                </a:cubicBezTo>
                <a:cubicBezTo>
                  <a:pt x="369094" y="949325"/>
                  <a:pt x="365919" y="928688"/>
                  <a:pt x="442913" y="1004888"/>
                </a:cubicBezTo>
                <a:cubicBezTo>
                  <a:pt x="519907" y="1081088"/>
                  <a:pt x="779859" y="1345804"/>
                  <a:pt x="809625" y="1376363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headEnd type="none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5" name="Group 214"/>
          <p:cNvGrpSpPr/>
          <p:nvPr/>
        </p:nvGrpSpPr>
        <p:grpSpPr>
          <a:xfrm>
            <a:off x="3693634" y="3323835"/>
            <a:ext cx="1283352" cy="413658"/>
            <a:chOff x="7128149" y="2913896"/>
            <a:chExt cx="1283352" cy="413658"/>
          </a:xfrm>
        </p:grpSpPr>
        <p:grpSp>
          <p:nvGrpSpPr>
            <p:cNvPr id="216" name="Group 215"/>
            <p:cNvGrpSpPr/>
            <p:nvPr/>
          </p:nvGrpSpPr>
          <p:grpSpPr>
            <a:xfrm>
              <a:off x="7457456" y="2958222"/>
              <a:ext cx="954045" cy="369332"/>
              <a:chOff x="7479240" y="2957533"/>
              <a:chExt cx="954045" cy="369332"/>
            </a:xfrm>
          </p:grpSpPr>
          <p:sp>
            <p:nvSpPr>
              <p:cNvPr id="227" name="Rectangle 226"/>
              <p:cNvSpPr/>
              <p:nvPr/>
            </p:nvSpPr>
            <p:spPr>
              <a:xfrm>
                <a:off x="7558088" y="3063850"/>
                <a:ext cx="779677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7479240" y="2957533"/>
                <a:ext cx="95404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18" name="Group 217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22" name="Freeform 221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3" name="Group 222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24" name="Rectangle 223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Freeform 225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9" name="Group 218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20" name="Block Arc 219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1" name="Block Arc 220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229" name="Group 228"/>
          <p:cNvGrpSpPr/>
          <p:nvPr/>
        </p:nvGrpSpPr>
        <p:grpSpPr>
          <a:xfrm>
            <a:off x="799436" y="2883010"/>
            <a:ext cx="1327993" cy="381325"/>
            <a:chOff x="7128149" y="2913896"/>
            <a:chExt cx="1327993" cy="381325"/>
          </a:xfrm>
        </p:grpSpPr>
        <p:grpSp>
          <p:nvGrpSpPr>
            <p:cNvPr id="230" name="Group 229"/>
            <p:cNvGrpSpPr/>
            <p:nvPr/>
          </p:nvGrpSpPr>
          <p:grpSpPr>
            <a:xfrm>
              <a:off x="7434982" y="2925889"/>
              <a:ext cx="1021160" cy="369332"/>
              <a:chOff x="7456766" y="2925200"/>
              <a:chExt cx="1021160" cy="369332"/>
            </a:xfrm>
          </p:grpSpPr>
          <p:sp>
            <p:nvSpPr>
              <p:cNvPr id="241" name="Rectangle 240"/>
              <p:cNvSpPr/>
              <p:nvPr/>
            </p:nvSpPr>
            <p:spPr>
              <a:xfrm>
                <a:off x="7558710" y="3023144"/>
                <a:ext cx="737346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7456766" y="2925200"/>
                <a:ext cx="102116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232" name="Group 231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236" name="Freeform 235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238" name="Rectangle 237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3" name="Group 232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234" name="Block Arc 233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" name="Block Arc 234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7" name="Group 86"/>
          <p:cNvGrpSpPr/>
          <p:nvPr/>
        </p:nvGrpSpPr>
        <p:grpSpPr>
          <a:xfrm>
            <a:off x="578595" y="2648530"/>
            <a:ext cx="3542642" cy="1337861"/>
            <a:chOff x="1061484" y="2515102"/>
            <a:chExt cx="3542642" cy="1337861"/>
          </a:xfrm>
        </p:grpSpPr>
        <p:sp>
          <p:nvSpPr>
            <p:cNvPr id="243" name="Freeform 242"/>
            <p:cNvSpPr/>
            <p:nvPr/>
          </p:nvSpPr>
          <p:spPr>
            <a:xfrm rot="16200000" flipH="1">
              <a:off x="4372815" y="2400546"/>
              <a:ext cx="116756" cy="345867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Freeform 243"/>
            <p:cNvSpPr/>
            <p:nvPr/>
          </p:nvSpPr>
          <p:spPr>
            <a:xfrm rot="20092433" flipH="1">
              <a:off x="1061484" y="3332668"/>
              <a:ext cx="179663" cy="520295"/>
            </a:xfrm>
            <a:custGeom>
              <a:avLst/>
              <a:gdLst>
                <a:gd name="connsiteX0" fmla="*/ 0 w 0"/>
                <a:gd name="connsiteY0" fmla="*/ 0 h 320040"/>
                <a:gd name="connsiteX1" fmla="*/ 0 w 0"/>
                <a:gd name="connsiteY1" fmla="*/ 32004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320040">
                  <a:moveTo>
                    <a:pt x="0" y="0"/>
                  </a:moveTo>
                  <a:lnTo>
                    <a:pt x="0" y="320040"/>
                  </a:lnTo>
                </a:path>
              </a:pathLst>
            </a:custGeom>
            <a:noFill/>
            <a:ln w="57150">
              <a:solidFill>
                <a:srgbClr val="0000FF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5" name="TextBox 244"/>
          <p:cNvSpPr txBox="1"/>
          <p:nvPr/>
        </p:nvSpPr>
        <p:spPr>
          <a:xfrm>
            <a:off x="1596065" y="42222"/>
            <a:ext cx="37423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Frustration – 12 May</a:t>
            </a:r>
          </a:p>
          <a:p>
            <a:pPr algn="ctr"/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Second Assault Up Hill 937</a:t>
            </a:r>
          </a:p>
        </p:txBody>
      </p:sp>
      <p:grpSp>
        <p:nvGrpSpPr>
          <p:cNvPr id="129" name="Group 128"/>
          <p:cNvGrpSpPr/>
          <p:nvPr/>
        </p:nvGrpSpPr>
        <p:grpSpPr>
          <a:xfrm>
            <a:off x="3334377" y="2281840"/>
            <a:ext cx="1243773" cy="419759"/>
            <a:chOff x="7128149" y="2913896"/>
            <a:chExt cx="1243773" cy="419759"/>
          </a:xfrm>
        </p:grpSpPr>
        <p:grpSp>
          <p:nvGrpSpPr>
            <p:cNvPr id="131" name="Group 130"/>
            <p:cNvGrpSpPr/>
            <p:nvPr/>
          </p:nvGrpSpPr>
          <p:grpSpPr>
            <a:xfrm>
              <a:off x="7443085" y="2964323"/>
              <a:ext cx="928837" cy="369332"/>
              <a:chOff x="7464869" y="2963634"/>
              <a:chExt cx="928837" cy="369332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7558088" y="3063850"/>
                <a:ext cx="713011" cy="151307"/>
              </a:xfrm>
              <a:prstGeom prst="rect">
                <a:avLst/>
              </a:prstGeom>
              <a:solidFill>
                <a:srgbClr val="D2D19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7464869" y="2963634"/>
                <a:ext cx="92883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D</a:t>
                </a:r>
                <a:r>
                  <a:rPr lang="en-US" sz="16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/3-187</a:t>
                </a: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7128149" y="2913896"/>
              <a:ext cx="400527" cy="363862"/>
              <a:chOff x="7128149" y="2913896"/>
              <a:chExt cx="400527" cy="363862"/>
            </a:xfrm>
          </p:grpSpPr>
          <p:grpSp>
            <p:nvGrpSpPr>
              <p:cNvPr id="133" name="Group 132"/>
              <p:cNvGrpSpPr/>
              <p:nvPr/>
            </p:nvGrpSpPr>
            <p:grpSpPr>
              <a:xfrm>
                <a:off x="7128149" y="2913896"/>
                <a:ext cx="400527" cy="363862"/>
                <a:chOff x="7117556" y="3330886"/>
                <a:chExt cx="400527" cy="363862"/>
              </a:xfrm>
            </p:grpSpPr>
            <p:sp>
              <p:nvSpPr>
                <p:cNvPr id="137" name="Freeform 136"/>
                <p:cNvSpPr/>
                <p:nvPr/>
              </p:nvSpPr>
              <p:spPr>
                <a:xfrm>
                  <a:off x="7319010" y="3330886"/>
                  <a:ext cx="0" cy="114300"/>
                </a:xfrm>
                <a:custGeom>
                  <a:avLst/>
                  <a:gdLst>
                    <a:gd name="connsiteX0" fmla="*/ 0 w 0"/>
                    <a:gd name="connsiteY0" fmla="*/ 0 h 114300"/>
                    <a:gd name="connsiteX1" fmla="*/ 0 w 0"/>
                    <a:gd name="connsiteY1" fmla="*/ 114300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14300">
                      <a:moveTo>
                        <a:pt x="0" y="0"/>
                      </a:moveTo>
                      <a:lnTo>
                        <a:pt x="0" y="11430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37"/>
                <p:cNvGrpSpPr/>
                <p:nvPr/>
              </p:nvGrpSpPr>
              <p:grpSpPr>
                <a:xfrm>
                  <a:off x="7117556" y="3397091"/>
                  <a:ext cx="400527" cy="297657"/>
                  <a:chOff x="7117556" y="3397091"/>
                  <a:chExt cx="400527" cy="297657"/>
                </a:xfrm>
              </p:grpSpPr>
              <p:sp>
                <p:nvSpPr>
                  <p:cNvPr id="139" name="Rectangle 138"/>
                  <p:cNvSpPr/>
                  <p:nvPr/>
                </p:nvSpPr>
                <p:spPr>
                  <a:xfrm>
                    <a:off x="7118351" y="3399145"/>
                    <a:ext cx="397042" cy="294680"/>
                  </a:xfrm>
                  <a:prstGeom prst="rect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Freeform 139"/>
                  <p:cNvSpPr/>
                  <p:nvPr/>
                </p:nvSpPr>
                <p:spPr>
                  <a:xfrm>
                    <a:off x="7124700" y="3397091"/>
                    <a:ext cx="393383" cy="294799"/>
                  </a:xfrm>
                  <a:custGeom>
                    <a:avLst/>
                    <a:gdLst>
                      <a:gd name="connsiteX0" fmla="*/ 0 w 388620"/>
                      <a:gd name="connsiteY0" fmla="*/ 297180 h 297180"/>
                      <a:gd name="connsiteX1" fmla="*/ 388620 w 388620"/>
                      <a:gd name="connsiteY1" fmla="*/ 0 h 297180"/>
                      <a:gd name="connsiteX0" fmla="*/ 0 w 393383"/>
                      <a:gd name="connsiteY0" fmla="*/ 294799 h 294799"/>
                      <a:gd name="connsiteX1" fmla="*/ 393383 w 393383"/>
                      <a:gd name="connsiteY1" fmla="*/ 0 h 294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93383" h="294799">
                        <a:moveTo>
                          <a:pt x="0" y="294799"/>
                        </a:moveTo>
                        <a:cubicBezTo>
                          <a:pt x="129540" y="195739"/>
                          <a:pt x="263843" y="99060"/>
                          <a:pt x="39338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Freeform 140"/>
                  <p:cNvSpPr/>
                  <p:nvPr/>
                </p:nvSpPr>
                <p:spPr>
                  <a:xfrm>
                    <a:off x="7117556" y="3399472"/>
                    <a:ext cx="400050" cy="295276"/>
                  </a:xfrm>
                  <a:custGeom>
                    <a:avLst/>
                    <a:gdLst>
                      <a:gd name="connsiteX0" fmla="*/ 0 w 400050"/>
                      <a:gd name="connsiteY0" fmla="*/ 0 h 304800"/>
                      <a:gd name="connsiteX1" fmla="*/ 400050 w 400050"/>
                      <a:gd name="connsiteY1" fmla="*/ 304800 h 304800"/>
                      <a:gd name="connsiteX0" fmla="*/ 0 w 392907"/>
                      <a:gd name="connsiteY0" fmla="*/ 0 h 300038"/>
                      <a:gd name="connsiteX1" fmla="*/ 392907 w 392907"/>
                      <a:gd name="connsiteY1" fmla="*/ 300038 h 300038"/>
                      <a:gd name="connsiteX0" fmla="*/ 0 w 400050"/>
                      <a:gd name="connsiteY0" fmla="*/ 0 h 295276"/>
                      <a:gd name="connsiteX1" fmla="*/ 400050 w 400050"/>
                      <a:gd name="connsiteY1" fmla="*/ 295276 h 29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0050" h="295276">
                        <a:moveTo>
                          <a:pt x="0" y="0"/>
                        </a:moveTo>
                        <a:lnTo>
                          <a:pt x="400050" y="295276"/>
                        </a:ln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4" name="Group 133"/>
              <p:cNvGrpSpPr/>
              <p:nvPr/>
            </p:nvGrpSpPr>
            <p:grpSpPr>
              <a:xfrm>
                <a:off x="7264556" y="3215157"/>
                <a:ext cx="130968" cy="56311"/>
                <a:chOff x="7259794" y="3215157"/>
                <a:chExt cx="130968" cy="56311"/>
              </a:xfrm>
            </p:grpSpPr>
            <p:sp>
              <p:nvSpPr>
                <p:cNvPr id="135" name="Block Arc 134"/>
                <p:cNvSpPr/>
                <p:nvPr/>
              </p:nvSpPr>
              <p:spPr>
                <a:xfrm>
                  <a:off x="7259794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Block Arc 135"/>
                <p:cNvSpPr/>
                <p:nvPr/>
              </p:nvSpPr>
              <p:spPr>
                <a:xfrm>
                  <a:off x="7319325" y="3215157"/>
                  <a:ext cx="71437" cy="56311"/>
                </a:xfrm>
                <a:prstGeom prst="blockArc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246" name="Freeform 245"/>
          <p:cNvSpPr/>
          <p:nvPr/>
        </p:nvSpPr>
        <p:spPr>
          <a:xfrm rot="17353210">
            <a:off x="4063087" y="3755549"/>
            <a:ext cx="277443" cy="551420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  <a:gd name="connsiteX0" fmla="*/ 18679 w 18679"/>
              <a:gd name="connsiteY0" fmla="*/ 0 h 12765"/>
              <a:gd name="connsiteX1" fmla="*/ 0 w 18679"/>
              <a:gd name="connsiteY1" fmla="*/ 12765 h 12765"/>
              <a:gd name="connsiteX0" fmla="*/ 13517 w 13517"/>
              <a:gd name="connsiteY0" fmla="*/ 0 h 9595"/>
              <a:gd name="connsiteX1" fmla="*/ 0 w 13517"/>
              <a:gd name="connsiteY1" fmla="*/ 9595 h 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517" h="9595">
                <a:moveTo>
                  <a:pt x="13517" y="0"/>
                </a:moveTo>
                <a:cubicBezTo>
                  <a:pt x="13517" y="3333"/>
                  <a:pt x="0" y="6262"/>
                  <a:pt x="0" y="9595"/>
                </a:cubicBez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6" name="Group 85"/>
          <p:cNvGrpSpPr/>
          <p:nvPr/>
        </p:nvGrpSpPr>
        <p:grpSpPr>
          <a:xfrm>
            <a:off x="456408" y="4338636"/>
            <a:ext cx="4995137" cy="4159221"/>
            <a:chOff x="478461" y="4313023"/>
            <a:chExt cx="4995137" cy="4159221"/>
          </a:xfrm>
        </p:grpSpPr>
        <p:sp>
          <p:nvSpPr>
            <p:cNvPr id="84" name="Rectangle 83"/>
            <p:cNvSpPr/>
            <p:nvPr/>
          </p:nvSpPr>
          <p:spPr>
            <a:xfrm>
              <a:off x="478461" y="6711685"/>
              <a:ext cx="3813296" cy="176055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84"/>
            <p:cNvGrpSpPr/>
            <p:nvPr/>
          </p:nvGrpSpPr>
          <p:grpSpPr>
            <a:xfrm>
              <a:off x="578595" y="4313023"/>
              <a:ext cx="4895003" cy="2872012"/>
              <a:chOff x="578595" y="4313023"/>
              <a:chExt cx="4895003" cy="2872012"/>
            </a:xfrm>
          </p:grpSpPr>
          <p:sp>
            <p:nvSpPr>
              <p:cNvPr id="247" name="TextBox 246"/>
              <p:cNvSpPr txBox="1"/>
              <p:nvPr/>
            </p:nvSpPr>
            <p:spPr>
              <a:xfrm>
                <a:off x="578595" y="6815703"/>
                <a:ext cx="3751989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0700: Preliminary Bombardment</a:t>
                </a:r>
              </a:p>
            </p:txBody>
          </p:sp>
          <p:sp>
            <p:nvSpPr>
              <p:cNvPr id="254" name="Explosion 1 253"/>
              <p:cNvSpPr/>
              <p:nvPr/>
            </p:nvSpPr>
            <p:spPr>
              <a:xfrm>
                <a:off x="4761895" y="4389548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Explosion 1 254"/>
              <p:cNvSpPr/>
              <p:nvPr/>
            </p:nvSpPr>
            <p:spPr>
              <a:xfrm>
                <a:off x="5211488" y="4313023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Explosion 1 255"/>
              <p:cNvSpPr/>
              <p:nvPr/>
            </p:nvSpPr>
            <p:spPr>
              <a:xfrm>
                <a:off x="5238996" y="4659035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49" name="TextBox 248"/>
          <p:cNvSpPr txBox="1"/>
          <p:nvPr/>
        </p:nvSpPr>
        <p:spPr>
          <a:xfrm>
            <a:off x="578595" y="7341550"/>
            <a:ext cx="3078150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0855: 1</a:t>
            </a:r>
            <a:r>
              <a:rPr lang="en-US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st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Plt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/Bravo Assault</a:t>
            </a:r>
          </a:p>
        </p:txBody>
      </p:sp>
      <p:sp>
        <p:nvSpPr>
          <p:cNvPr id="253" name="TextBox 252"/>
          <p:cNvSpPr txBox="1"/>
          <p:nvPr/>
        </p:nvSpPr>
        <p:spPr>
          <a:xfrm>
            <a:off x="578595" y="8133690"/>
            <a:ext cx="3227230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1400+: 2d </a:t>
            </a:r>
            <a:r>
              <a:rPr lang="en-US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Plt</a:t>
            </a: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/Bravo Assault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578595" y="7092038"/>
            <a:ext cx="199926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0820: Bravo SP</a:t>
            </a:r>
          </a:p>
        </p:txBody>
      </p:sp>
      <p:sp>
        <p:nvSpPr>
          <p:cNvPr id="257" name="Freeform 256"/>
          <p:cNvSpPr/>
          <p:nvPr/>
        </p:nvSpPr>
        <p:spPr>
          <a:xfrm rot="18461211" flipH="1">
            <a:off x="4423729" y="4305582"/>
            <a:ext cx="124474" cy="266238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20040">
                <a:moveTo>
                  <a:pt x="0" y="0"/>
                </a:moveTo>
                <a:lnTo>
                  <a:pt x="0" y="320040"/>
                </a:ln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3" name="Group 92"/>
          <p:cNvGrpSpPr/>
          <p:nvPr/>
        </p:nvGrpSpPr>
        <p:grpSpPr>
          <a:xfrm>
            <a:off x="578595" y="4433886"/>
            <a:ext cx="4968200" cy="3825177"/>
            <a:chOff x="578595" y="4433886"/>
            <a:chExt cx="4968200" cy="3825177"/>
          </a:xfrm>
        </p:grpSpPr>
        <p:sp>
          <p:nvSpPr>
            <p:cNvPr id="252" name="TextBox 251"/>
            <p:cNvSpPr txBox="1"/>
            <p:nvPr/>
          </p:nvSpPr>
          <p:spPr>
            <a:xfrm>
              <a:off x="578595" y="7889731"/>
              <a:ext cx="310213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1230 -1400: Bombardment</a:t>
              </a:r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4835092" y="4433886"/>
              <a:ext cx="711703" cy="603044"/>
              <a:chOff x="4892242" y="4491036"/>
              <a:chExt cx="711703" cy="603044"/>
            </a:xfrm>
          </p:grpSpPr>
          <p:sp>
            <p:nvSpPr>
              <p:cNvPr id="259" name="Explosion 1 258"/>
              <p:cNvSpPr/>
              <p:nvPr/>
            </p:nvSpPr>
            <p:spPr>
              <a:xfrm>
                <a:off x="4892242" y="4567561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Explosion 1 259"/>
              <p:cNvSpPr/>
              <p:nvPr/>
            </p:nvSpPr>
            <p:spPr>
              <a:xfrm>
                <a:off x="5341835" y="4491036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Explosion 1 260"/>
              <p:cNvSpPr/>
              <p:nvPr/>
            </p:nvSpPr>
            <p:spPr>
              <a:xfrm>
                <a:off x="5369343" y="4837048"/>
                <a:ext cx="234602" cy="257032"/>
              </a:xfrm>
              <a:prstGeom prst="irregularSeal1">
                <a:avLst/>
              </a:prstGeom>
              <a:solidFill>
                <a:srgbClr val="FF0000"/>
              </a:solidFill>
              <a:ln w="19050">
                <a:solidFill>
                  <a:srgbClr val="FF99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4" name="Group 93"/>
          <p:cNvGrpSpPr/>
          <p:nvPr/>
        </p:nvGrpSpPr>
        <p:grpSpPr>
          <a:xfrm>
            <a:off x="578595" y="3821085"/>
            <a:ext cx="3365772" cy="4168573"/>
            <a:chOff x="578595" y="3821085"/>
            <a:chExt cx="3365772" cy="4168573"/>
          </a:xfrm>
        </p:grpSpPr>
        <p:grpSp>
          <p:nvGrpSpPr>
            <p:cNvPr id="91" name="Group 90"/>
            <p:cNvGrpSpPr/>
            <p:nvPr/>
          </p:nvGrpSpPr>
          <p:grpSpPr>
            <a:xfrm>
              <a:off x="578595" y="3826766"/>
              <a:ext cx="3365772" cy="4162892"/>
              <a:chOff x="578595" y="3826766"/>
              <a:chExt cx="3365772" cy="4162892"/>
            </a:xfrm>
          </p:grpSpPr>
          <p:sp>
            <p:nvSpPr>
              <p:cNvPr id="251" name="TextBox 250"/>
              <p:cNvSpPr txBox="1"/>
              <p:nvPr/>
            </p:nvSpPr>
            <p:spPr>
              <a:xfrm>
                <a:off x="578595" y="7620326"/>
                <a:ext cx="2459969" cy="36933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0900+: Engineer LZ</a:t>
                </a:r>
              </a:p>
            </p:txBody>
          </p:sp>
          <p:grpSp>
            <p:nvGrpSpPr>
              <p:cNvPr id="90" name="Group 89"/>
              <p:cNvGrpSpPr>
                <a:grpSpLocks noChangeAspect="1"/>
              </p:cNvGrpSpPr>
              <p:nvPr/>
            </p:nvGrpSpPr>
            <p:grpSpPr>
              <a:xfrm>
                <a:off x="3832871" y="3826766"/>
                <a:ext cx="111496" cy="172852"/>
                <a:chOff x="7307832" y="4271056"/>
                <a:chExt cx="464568" cy="720227"/>
              </a:xfrm>
            </p:grpSpPr>
            <p:sp>
              <p:nvSpPr>
                <p:cNvPr id="88" name="Oval 87"/>
                <p:cNvSpPr/>
                <p:nvPr/>
              </p:nvSpPr>
              <p:spPr>
                <a:xfrm>
                  <a:off x="7307832" y="4554758"/>
                  <a:ext cx="464568" cy="13853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Rectangle 88"/>
                <p:cNvSpPr/>
                <p:nvPr/>
              </p:nvSpPr>
              <p:spPr>
                <a:xfrm rot="8760000">
                  <a:off x="7432758" y="4271656"/>
                  <a:ext cx="42608" cy="719627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Rectangle 257"/>
                <p:cNvSpPr/>
                <p:nvPr/>
              </p:nvSpPr>
              <p:spPr>
                <a:xfrm rot="12840000" flipH="1">
                  <a:off x="7456570" y="4271056"/>
                  <a:ext cx="42608" cy="719627"/>
                </a:xfrm>
                <a:prstGeom prst="rec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62" name="Explosion 1 261"/>
            <p:cNvSpPr>
              <a:spLocks noChangeAspect="1"/>
            </p:cNvSpPr>
            <p:nvPr/>
          </p:nvSpPr>
          <p:spPr>
            <a:xfrm>
              <a:off x="3659673" y="3821085"/>
              <a:ext cx="153307" cy="167964"/>
            </a:xfrm>
            <a:prstGeom prst="irregularSeal1">
              <a:avLst/>
            </a:prstGeom>
            <a:solidFill>
              <a:srgbClr val="FF0000"/>
            </a:solidFill>
            <a:ln w="1270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3" name="Freeform 262"/>
          <p:cNvSpPr/>
          <p:nvPr/>
        </p:nvSpPr>
        <p:spPr>
          <a:xfrm rot="17084933" flipH="1">
            <a:off x="2041290" y="3237379"/>
            <a:ext cx="315578" cy="2451734"/>
          </a:xfrm>
          <a:custGeom>
            <a:avLst/>
            <a:gdLst>
              <a:gd name="connsiteX0" fmla="*/ 0 w 0"/>
              <a:gd name="connsiteY0" fmla="*/ 0 h 320040"/>
              <a:gd name="connsiteX1" fmla="*/ 0 w 0"/>
              <a:gd name="connsiteY1" fmla="*/ 320040 h 320040"/>
              <a:gd name="connsiteX0" fmla="*/ 89942 w 89942"/>
              <a:gd name="connsiteY0" fmla="*/ 0 h 29661"/>
              <a:gd name="connsiteX1" fmla="*/ 0 w 89942"/>
              <a:gd name="connsiteY1" fmla="*/ 29661 h 29661"/>
              <a:gd name="connsiteX0" fmla="*/ 89942 w 89942"/>
              <a:gd name="connsiteY0" fmla="*/ 0 h 29661"/>
              <a:gd name="connsiteX1" fmla="*/ 69268 w 89942"/>
              <a:gd name="connsiteY1" fmla="*/ 10378 h 29661"/>
              <a:gd name="connsiteX2" fmla="*/ 0 w 89942"/>
              <a:gd name="connsiteY2" fmla="*/ 29661 h 29661"/>
              <a:gd name="connsiteX0" fmla="*/ 89942 w 89942"/>
              <a:gd name="connsiteY0" fmla="*/ 0 h 29661"/>
              <a:gd name="connsiteX1" fmla="*/ 69268 w 89942"/>
              <a:gd name="connsiteY1" fmla="*/ 10378 h 29661"/>
              <a:gd name="connsiteX2" fmla="*/ 23296 w 89942"/>
              <a:gd name="connsiteY2" fmla="*/ 16368 h 29661"/>
              <a:gd name="connsiteX3" fmla="*/ 0 w 89942"/>
              <a:gd name="connsiteY3" fmla="*/ 29661 h 29661"/>
              <a:gd name="connsiteX0" fmla="*/ 89942 w 89942"/>
              <a:gd name="connsiteY0" fmla="*/ 0 h 29661"/>
              <a:gd name="connsiteX1" fmla="*/ 70563 w 89942"/>
              <a:gd name="connsiteY1" fmla="*/ 8227 h 29661"/>
              <a:gd name="connsiteX2" fmla="*/ 23296 w 89942"/>
              <a:gd name="connsiteY2" fmla="*/ 16368 h 29661"/>
              <a:gd name="connsiteX3" fmla="*/ 0 w 89942"/>
              <a:gd name="connsiteY3" fmla="*/ 29661 h 29661"/>
              <a:gd name="connsiteX0" fmla="*/ 67677 w 72646"/>
              <a:gd name="connsiteY0" fmla="*/ 0 h 40309"/>
              <a:gd name="connsiteX1" fmla="*/ 48298 w 72646"/>
              <a:gd name="connsiteY1" fmla="*/ 8227 h 40309"/>
              <a:gd name="connsiteX2" fmla="*/ 1031 w 72646"/>
              <a:gd name="connsiteY2" fmla="*/ 16368 h 40309"/>
              <a:gd name="connsiteX3" fmla="*/ 72302 w 72646"/>
              <a:gd name="connsiteY3" fmla="*/ 40309 h 40309"/>
              <a:gd name="connsiteX0" fmla="*/ 20202 w 41748"/>
              <a:gd name="connsiteY0" fmla="*/ 0 h 40309"/>
              <a:gd name="connsiteX1" fmla="*/ 823 w 41748"/>
              <a:gd name="connsiteY1" fmla="*/ 8227 h 40309"/>
              <a:gd name="connsiteX2" fmla="*/ 40254 w 41748"/>
              <a:gd name="connsiteY2" fmla="*/ 21739 h 40309"/>
              <a:gd name="connsiteX3" fmla="*/ 24827 w 41748"/>
              <a:gd name="connsiteY3" fmla="*/ 40309 h 40309"/>
              <a:gd name="connsiteX0" fmla="*/ 596 w 23330"/>
              <a:gd name="connsiteY0" fmla="*/ 0 h 40309"/>
              <a:gd name="connsiteX1" fmla="*/ 10648 w 23330"/>
              <a:gd name="connsiteY1" fmla="*/ 6615 h 40309"/>
              <a:gd name="connsiteX2" fmla="*/ 20648 w 23330"/>
              <a:gd name="connsiteY2" fmla="*/ 21739 h 40309"/>
              <a:gd name="connsiteX3" fmla="*/ 5221 w 23330"/>
              <a:gd name="connsiteY3" fmla="*/ 40309 h 40309"/>
              <a:gd name="connsiteX0" fmla="*/ 562 w 24575"/>
              <a:gd name="connsiteY0" fmla="*/ 0 h 42286"/>
              <a:gd name="connsiteX1" fmla="*/ 11893 w 24575"/>
              <a:gd name="connsiteY1" fmla="*/ 8592 h 42286"/>
              <a:gd name="connsiteX2" fmla="*/ 21893 w 24575"/>
              <a:gd name="connsiteY2" fmla="*/ 23716 h 42286"/>
              <a:gd name="connsiteX3" fmla="*/ 6466 w 24575"/>
              <a:gd name="connsiteY3" fmla="*/ 42286 h 42286"/>
              <a:gd name="connsiteX0" fmla="*/ 4285 w 28298"/>
              <a:gd name="connsiteY0" fmla="*/ 0 h 41510"/>
              <a:gd name="connsiteX1" fmla="*/ 15616 w 28298"/>
              <a:gd name="connsiteY1" fmla="*/ 8592 h 41510"/>
              <a:gd name="connsiteX2" fmla="*/ 25616 w 28298"/>
              <a:gd name="connsiteY2" fmla="*/ 23716 h 41510"/>
              <a:gd name="connsiteX3" fmla="*/ 0 w 28298"/>
              <a:gd name="connsiteY3" fmla="*/ 41510 h 41510"/>
              <a:gd name="connsiteX0" fmla="*/ 4285 w 25637"/>
              <a:gd name="connsiteY0" fmla="*/ 0 h 41510"/>
              <a:gd name="connsiteX1" fmla="*/ 25616 w 25637"/>
              <a:gd name="connsiteY1" fmla="*/ 23716 h 41510"/>
              <a:gd name="connsiteX2" fmla="*/ 0 w 25637"/>
              <a:gd name="connsiteY2" fmla="*/ 41510 h 41510"/>
              <a:gd name="connsiteX0" fmla="*/ 4845 w 25637"/>
              <a:gd name="connsiteY0" fmla="*/ 0 h 37476"/>
              <a:gd name="connsiteX1" fmla="*/ 25616 w 25637"/>
              <a:gd name="connsiteY1" fmla="*/ 19682 h 37476"/>
              <a:gd name="connsiteX2" fmla="*/ 0 w 25637"/>
              <a:gd name="connsiteY2" fmla="*/ 37476 h 37476"/>
              <a:gd name="connsiteX0" fmla="*/ 4845 w 28395"/>
              <a:gd name="connsiteY0" fmla="*/ 0 h 37476"/>
              <a:gd name="connsiteX1" fmla="*/ 25616 w 28395"/>
              <a:gd name="connsiteY1" fmla="*/ 19682 h 37476"/>
              <a:gd name="connsiteX2" fmla="*/ 0 w 28395"/>
              <a:gd name="connsiteY2" fmla="*/ 37476 h 37476"/>
              <a:gd name="connsiteX0" fmla="*/ 0 w 32743"/>
              <a:gd name="connsiteY0" fmla="*/ 0 h 40930"/>
              <a:gd name="connsiteX1" fmla="*/ 20771 w 32743"/>
              <a:gd name="connsiteY1" fmla="*/ 19682 h 40930"/>
              <a:gd name="connsiteX2" fmla="*/ 30764 w 32743"/>
              <a:gd name="connsiteY2" fmla="*/ 40930 h 40930"/>
              <a:gd name="connsiteX0" fmla="*/ 0 w 38259"/>
              <a:gd name="connsiteY0" fmla="*/ 0 h 40930"/>
              <a:gd name="connsiteX1" fmla="*/ 35838 w 38259"/>
              <a:gd name="connsiteY1" fmla="*/ 19911 h 40930"/>
              <a:gd name="connsiteX2" fmla="*/ 30764 w 38259"/>
              <a:gd name="connsiteY2" fmla="*/ 40930 h 40930"/>
              <a:gd name="connsiteX0" fmla="*/ 0 w 25673"/>
              <a:gd name="connsiteY0" fmla="*/ 0 h 41615"/>
              <a:gd name="connsiteX1" fmla="*/ 24119 w 25673"/>
              <a:gd name="connsiteY1" fmla="*/ 20596 h 41615"/>
              <a:gd name="connsiteX2" fmla="*/ 19045 w 25673"/>
              <a:gd name="connsiteY2" fmla="*/ 41615 h 41615"/>
              <a:gd name="connsiteX0" fmla="*/ 10353 w 30272"/>
              <a:gd name="connsiteY0" fmla="*/ 0 h 41615"/>
              <a:gd name="connsiteX1" fmla="*/ 385 w 30272"/>
              <a:gd name="connsiteY1" fmla="*/ 24432 h 41615"/>
              <a:gd name="connsiteX2" fmla="*/ 29398 w 30272"/>
              <a:gd name="connsiteY2" fmla="*/ 41615 h 41615"/>
              <a:gd name="connsiteX0" fmla="*/ 11804 w 12528"/>
              <a:gd name="connsiteY0" fmla="*/ 0 h 45745"/>
              <a:gd name="connsiteX1" fmla="*/ 1836 w 12528"/>
              <a:gd name="connsiteY1" fmla="*/ 24432 h 45745"/>
              <a:gd name="connsiteX2" fmla="*/ 0 w 12528"/>
              <a:gd name="connsiteY2" fmla="*/ 45745 h 45745"/>
              <a:gd name="connsiteX0" fmla="*/ 16846 w 17570"/>
              <a:gd name="connsiteY0" fmla="*/ 0 h 45745"/>
              <a:gd name="connsiteX1" fmla="*/ 6878 w 17570"/>
              <a:gd name="connsiteY1" fmla="*/ 24432 h 45745"/>
              <a:gd name="connsiteX2" fmla="*/ 11 w 17570"/>
              <a:gd name="connsiteY2" fmla="*/ 36925 h 45745"/>
              <a:gd name="connsiteX3" fmla="*/ 5042 w 17570"/>
              <a:gd name="connsiteY3" fmla="*/ 45745 h 45745"/>
              <a:gd name="connsiteX0" fmla="*/ 16841 w 17565"/>
              <a:gd name="connsiteY0" fmla="*/ 0 h 47122"/>
              <a:gd name="connsiteX1" fmla="*/ 6873 w 17565"/>
              <a:gd name="connsiteY1" fmla="*/ 24432 h 47122"/>
              <a:gd name="connsiteX2" fmla="*/ 6 w 17565"/>
              <a:gd name="connsiteY2" fmla="*/ 36925 h 47122"/>
              <a:gd name="connsiteX3" fmla="*/ 12297 w 17565"/>
              <a:gd name="connsiteY3" fmla="*/ 47122 h 47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65" h="47122">
                <a:moveTo>
                  <a:pt x="16841" y="0"/>
                </a:moveTo>
                <a:cubicBezTo>
                  <a:pt x="21285" y="4941"/>
                  <a:pt x="3699" y="17496"/>
                  <a:pt x="6873" y="24432"/>
                </a:cubicBezTo>
                <a:cubicBezTo>
                  <a:pt x="5641" y="30490"/>
                  <a:pt x="312" y="33373"/>
                  <a:pt x="6" y="36925"/>
                </a:cubicBezTo>
                <a:cubicBezTo>
                  <a:pt x="-300" y="40477"/>
                  <a:pt x="13032" y="45556"/>
                  <a:pt x="12297" y="47122"/>
                </a:cubicBezTo>
              </a:path>
            </a:pathLst>
          </a:custGeom>
          <a:noFill/>
          <a:ln w="57150">
            <a:solidFill>
              <a:srgbClr val="0000FF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Freeform 263"/>
          <p:cNvSpPr/>
          <p:nvPr/>
        </p:nvSpPr>
        <p:spPr>
          <a:xfrm>
            <a:off x="3826637" y="2309465"/>
            <a:ext cx="723900" cy="40497"/>
          </a:xfrm>
          <a:custGeom>
            <a:avLst/>
            <a:gdLst>
              <a:gd name="connsiteX0" fmla="*/ 0 w 723900"/>
              <a:gd name="connsiteY0" fmla="*/ 33337 h 40497"/>
              <a:gd name="connsiteX1" fmla="*/ 328612 w 723900"/>
              <a:gd name="connsiteY1" fmla="*/ 38100 h 40497"/>
              <a:gd name="connsiteX2" fmla="*/ 723900 w 723900"/>
              <a:gd name="connsiteY2" fmla="*/ 0 h 40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3900" h="40497">
                <a:moveTo>
                  <a:pt x="0" y="33337"/>
                </a:moveTo>
                <a:cubicBezTo>
                  <a:pt x="103981" y="38496"/>
                  <a:pt x="207962" y="43656"/>
                  <a:pt x="328612" y="38100"/>
                </a:cubicBezTo>
                <a:cubicBezTo>
                  <a:pt x="449262" y="32544"/>
                  <a:pt x="586581" y="16272"/>
                  <a:pt x="723900" y="0"/>
                </a:cubicBezTo>
              </a:path>
            </a:pathLst>
          </a:custGeom>
          <a:noFill/>
          <a:ln w="57150">
            <a:solidFill>
              <a:srgbClr val="0033CC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642779" y="4756835"/>
            <a:ext cx="2566728" cy="1759177"/>
            <a:chOff x="642779" y="4756835"/>
            <a:chExt cx="2566728" cy="1759177"/>
          </a:xfrm>
        </p:grpSpPr>
        <p:pic>
          <p:nvPicPr>
            <p:cNvPr id="1026" name="Picture 2" descr="TM 9-1015-223-30: M6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271" y="4756835"/>
              <a:ext cx="2366940" cy="14514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TextBox 1"/>
            <p:cNvSpPr txBox="1"/>
            <p:nvPr/>
          </p:nvSpPr>
          <p:spPr>
            <a:xfrm>
              <a:off x="642779" y="6177458"/>
              <a:ext cx="2566728" cy="338554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16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M67 90mm Recoilless </a:t>
              </a:r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Rifle</a:t>
              </a:r>
              <a:endPara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10" name="Group 209"/>
          <p:cNvGrpSpPr/>
          <p:nvPr/>
        </p:nvGrpSpPr>
        <p:grpSpPr>
          <a:xfrm>
            <a:off x="4689890" y="3448170"/>
            <a:ext cx="1967508" cy="857146"/>
            <a:chOff x="4545472" y="4185293"/>
            <a:chExt cx="1967508" cy="857146"/>
          </a:xfrm>
        </p:grpSpPr>
        <p:sp>
          <p:nvSpPr>
            <p:cNvPr id="211" name="TextBox 210"/>
            <p:cNvSpPr txBox="1"/>
            <p:nvPr/>
          </p:nvSpPr>
          <p:spPr>
            <a:xfrm>
              <a:off x="4935304" y="4185293"/>
              <a:ext cx="1577676" cy="338554"/>
            </a:xfrm>
            <a:prstGeom prst="rect">
              <a:avLst/>
            </a:prstGeom>
            <a:solidFill>
              <a:srgbClr val="D2D19E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Battle Clearing </a:t>
              </a:r>
              <a:endParaRPr lang="en-US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2" name="Freeform 211"/>
            <p:cNvSpPr/>
            <p:nvPr/>
          </p:nvSpPr>
          <p:spPr>
            <a:xfrm>
              <a:off x="4545472" y="4398798"/>
              <a:ext cx="379804" cy="643641"/>
            </a:xfrm>
            <a:custGeom>
              <a:avLst/>
              <a:gdLst>
                <a:gd name="connsiteX0" fmla="*/ 195263 w 195263"/>
                <a:gd name="connsiteY0" fmla="*/ 0 h 42863"/>
                <a:gd name="connsiteX1" fmla="*/ 0 w 195263"/>
                <a:gd name="connsiteY1" fmla="*/ 4286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5263" h="42863">
                  <a:moveTo>
                    <a:pt x="195263" y="0"/>
                  </a:moveTo>
                  <a:lnTo>
                    <a:pt x="0" y="42863"/>
                  </a:lnTo>
                </a:path>
              </a:pathLst>
            </a:custGeom>
            <a:noFill/>
            <a:ln w="25400">
              <a:solidFill>
                <a:schemeClr val="tx1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182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" grpId="0" animBg="1"/>
      <p:bldP spid="249" grpId="0"/>
      <p:bldP spid="253" grpId="0"/>
      <p:bldP spid="257" grpId="0" animBg="1"/>
      <p:bldP spid="257" grpId="1" animBg="1"/>
      <p:bldP spid="263" grpId="0" animBg="1"/>
      <p:bldP spid="264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4233fc49-3339-4531-8895-cee7bd229291">
      <Terms xmlns="http://schemas.microsoft.com/office/infopath/2007/PartnerControls"/>
    </lcf76f155ced4ddcb4097134ff3c332f>
    <TaxCatchAll xmlns="c93905bf-b08c-430b-8630-76f4d352397a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E4DDA97709D05344805E34443243448B" ma:contentTypeVersion="12" ma:contentTypeDescription="Create a new document." ma:contentTypeScope="" ma:versionID="46464f0349f6511a0622d34280271303">
  <xsd:schema xmlns:xsd="http://www.w3.org/2001/XMLSchema" xmlns:xs="http://www.w3.org/2001/XMLSchema" xmlns:p="http://schemas.microsoft.com/office/2006/metadata/properties" xmlns:ns2="4233fc49-3339-4531-8895-cee7bd229291" xmlns:ns3="c93905bf-b08c-430b-8630-76f4d352397a" targetNamespace="http://schemas.microsoft.com/office/2006/metadata/properties" ma:root="true" ma:fieldsID="4e74f19fe3d8a824dec276211fa8afbe" ns2:_="" ns3:_="">
    <xsd:import namespace="4233fc49-3339-4531-8895-cee7bd229291"/>
    <xsd:import namespace="c93905bf-b08c-430b-8630-76f4d352397a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ServiceOCR" minOccurs="0"/>
                <xsd:element ref="ns2:MediaServiceLocation" minOccurs="0"/>
                <xsd:element ref="ns2:MediaLengthInSeconds" minOccurs="0"/>
                <xsd:element ref="ns2:lcf76f155ced4ddcb4097134ff3c332f" minOccurs="0"/>
                <xsd:element ref="ns3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233fc49-3339-4531-8895-cee7bd22929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GenerationTime" ma:index="11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5" nillable="true" ma:displayName="Location" ma:internalName="MediaServiceLocation" ma:readOnly="true">
      <xsd:simpleType>
        <xsd:restriction base="dms:Text"/>
      </xsd:simpleType>
    </xsd:element>
    <xsd:element name="MediaLengthInSeconds" ma:index="16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18" nillable="true" ma:taxonomy="true" ma:internalName="lcf76f155ced4ddcb4097134ff3c332f" ma:taxonomyFieldName="MediaServiceImageTags" ma:displayName="Image Tags" ma:readOnly="false" ma:fieldId="{5cf76f15-5ced-4ddc-b409-7134ff3c332f}" ma:taxonomyMulti="true" ma:sspId="cc874fec-6985-468d-9a86-0194f6fd86dc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93905bf-b08c-430b-8630-76f4d352397a" elementFormDefault="qualified">
    <xsd:import namespace="http://schemas.microsoft.com/office/2006/documentManagement/types"/>
    <xsd:import namespace="http://schemas.microsoft.com/office/infopath/2007/PartnerControls"/>
    <xsd:element name="TaxCatchAll" ma:index="19" nillable="true" ma:displayName="Taxonomy Catch All Column" ma:hidden="true" ma:list="{e1df25e4-c6e9-434b-9203-30fe81e583d3}" ma:internalName="TaxCatchAll" ma:showField="CatchAllData" ma:web="c93905bf-b08c-430b-8630-76f4d352397a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1DBED189-2AF3-4BC9-86EF-6C6771455FD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E7F7EA31-4485-40FA-8D9F-3CE6A1BFF33E}">
  <ds:schemaRefs>
    <ds:schemaRef ds:uri="http://purl.org/dc/terms/"/>
    <ds:schemaRef ds:uri="http://schemas.openxmlformats.org/package/2006/metadata/core-properties"/>
    <ds:schemaRef ds:uri="http://schemas.microsoft.com/office/2006/documentManagement/types"/>
    <ds:schemaRef ds:uri="4cd0ef92-b725-431e-9bb0-926b45840a71"/>
    <ds:schemaRef ds:uri="http://purl.org/dc/elements/1.1/"/>
    <ds:schemaRef ds:uri="http://schemas.microsoft.com/office/2006/metadata/properties"/>
    <ds:schemaRef ds:uri="http://schemas.microsoft.com/office/infopath/2007/PartnerControls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D8E17A71-4DDF-4318-9458-1FD987F2F560}"/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8740</TotalTime>
  <Words>2032</Words>
  <Application>Microsoft Office PowerPoint</Application>
  <PresentationFormat>On-screen Show (4:3)</PresentationFormat>
  <Paragraphs>923</Paragraphs>
  <Slides>25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3" baseType="lpstr">
      <vt:lpstr>Arial</vt:lpstr>
      <vt:lpstr>Calibri</vt:lpstr>
      <vt:lpstr>Calibri Light</vt:lpstr>
      <vt:lpstr>Courier New</vt:lpstr>
      <vt:lpstr>Symbol</vt:lpstr>
      <vt:lpstr>Times New Roman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United States Army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DoD Admin</dc:creator>
  <cp:lastModifiedBy>Charles Collins</cp:lastModifiedBy>
  <cp:revision>168</cp:revision>
  <dcterms:created xsi:type="dcterms:W3CDTF">2019-12-11T16:52:27Z</dcterms:created>
  <dcterms:modified xsi:type="dcterms:W3CDTF">2022-04-21T19:08:00Z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0x010100E4DDA97709D05344805E34443243448B</vt:lpwstr>
  </property>
</Properties>
</file>